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notesSlides/notesSlide1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23"/>
  </p:notesMasterIdLst>
  <p:sldIdLst>
    <p:sldId id="2814" r:id="rId5"/>
    <p:sldId id="2838" r:id="rId6"/>
    <p:sldId id="2830" r:id="rId7"/>
    <p:sldId id="2846" r:id="rId8"/>
    <p:sldId id="2845" r:id="rId9"/>
    <p:sldId id="2831" r:id="rId10"/>
    <p:sldId id="2842" r:id="rId11"/>
    <p:sldId id="2844" r:id="rId12"/>
    <p:sldId id="2839" r:id="rId13"/>
    <p:sldId id="2849" r:id="rId14"/>
    <p:sldId id="2848" r:id="rId15"/>
    <p:sldId id="2847" r:id="rId16"/>
    <p:sldId id="2840" r:id="rId17"/>
    <p:sldId id="2837" r:id="rId18"/>
    <p:sldId id="2834" r:id="rId19"/>
    <p:sldId id="2835" r:id="rId20"/>
    <p:sldId id="2836" r:id="rId21"/>
    <p:sldId id="2828" r:id="rId22"/>
  </p:sldIdLst>
  <p:sldSz cx="12192000" cy="6858000"/>
  <p:notesSz cx="6858000" cy="9144000"/>
  <p:defaultTextStyle>
    <a:defPPr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leksandra Majewska" initials="AM" lastIdx="2" clrIdx="0">
    <p:extLst>
      <p:ext uri="{19B8F6BF-5375-455C-9EA6-DF929625EA0E}">
        <p15:presenceInfo xmlns:p15="http://schemas.microsoft.com/office/powerpoint/2012/main" userId="S::aleksandra.majewska@pansa.pl::638a5339-58d5-4324-8033-b3f584771522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EBE20"/>
    <a:srgbClr val="00295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978248A-1F6B-4336-B739-A9B6A9E8B166}" v="8" dt="2021-11-15T09:37:47.26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22" d="100"/>
          <a:sy n="122" d="100"/>
        </p:scale>
        <p:origin x="96" y="2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24" d="100"/>
          <a:sy n="124" d="100"/>
        </p:scale>
        <p:origin x="4960" y="8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commentAuthors" Target="comment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heme" Target="theme/theme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0:23.978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21,'370'-19,"-247"17,186 5,-151 15,-99-9,83 1,-117-8,0 0,0 2,26 7,-26-5,1-2,44 4,-41-6,1 1,40 10,-43-6,1-2,-1-2,31 1,951-6,-565 3,-429-1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3:47.877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1,'67'3,"0"4,80 18,-18-3,55-1,280-5,-141-8,-6 1,555-10,-654-18,1 0,-13 11,11-1,-84-1,-2 1,4055 9,-4169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3:53.540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51,'1370'0,"-1325"-2,80-15,-78 9,70-3,813 12,-920-1,0-1,0-1,20-5,-29 7,11-4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4:38.15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9 22,'0'0,"0"0,-1 0,1 0,0 0,-1-1,1 1,-1 0,1 0,0 0,-1 0,1 0,0-1,-1 1,1 0,0 0,0-1,-1 1,1 0,0-1,-1 1,1 0,0 0,0-1,0 1,0-1,-1 1,1 0,0-1,0 1,0 0,0-1,0 1,0-1,0 1,13-6,29 3,-38 3,782-3,-397 6,9650-3,-9969 3,111 21,-61-7,-17-4,30 5,162-1,-277-17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4:46.25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92,'6'-3,"-1"1,0-1,0 1,1 0,-1 0,1 1,0-1,-1 1,1 0,0 1,0 0,9 0,11-2,814-32,-823 34,183-9,7-1,995 11,-1047-11,7 1,929 9,-919 12,-96-4,105 19,-7 0,289-9,51 10,-33 0,-314-17,-89-4,83 10,122 4,-271-21,68-1,0 3,107 18,-73-5,29 7,-126-18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0:27.850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0,'1490'0,"-1473"0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0:30.351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0,'130'17,"556"-13,-364-6,-81-1,250 6,-471-1,0 1,38 11,-41-9,0-1,1 0,0-2,25 2,178-6,-205 2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0:32.982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1,'150'7,"186"32,-151-14,1750 117,-1153-134,-656 2,-8-1,1708-10,-1596-18,-6 0,-134 19,257-13,-98-3,-12 12,-26 1,-179 0,51-13,13-2,-87 17,1 0,-1-1,0 0,17-7,-12 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0:36.05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2,'182'-1,"335"6,-361 3,203 38,-278-35,1-5,149-5,-95-4,2354 3,-2221 19,33 0,1483-20,-1769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3:09.89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0,'899'0,"-885"1,0 1,0 0,0 1,26 9,33 6,105 1,-162-17,1 1,-1 0,17 7,-18-5,-1-1,2-1,29 3,-40-5,175 11,6 6,282-11,-276-9,-155 4,-1 2,48 11,14 2,71 1,-91-10,68 2,1006-10,-1115 2,1 2,41 9,-41-6,-1-2,44 2,2667-8,-2732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3:16.71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0 166,'78'-3,"0"-4,91-21,-111 18,-2 3,73 0,-25 3,237-5,3 0,-239 2,-17 2,95-17,-94 8,141-4,93 18,-125 3,794-3,-863-9,7-1,102 11,-222-1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3:37.920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0,'228'19,"1449"-17,-825-5,2185 3,-2687 10,18-1,197 6,-538-14,517 0,18 1,-434 6,94 2,35 5,-240-14,164 2,-103-4,-63 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10-25T08:43:43.780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38,'298'2,"317"-5,-345-16,-202 11,-25 3,44 1,-32 4,-39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1C17557-8334-4BDE-AAC2-974B06848122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l-PL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84453C-E0B2-45BF-AA18-E11C2DE32720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60615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5F8F36-9BB4-4C6A-B93B-FC1C98676B0A}" type="slidenum">
              <a:rPr lang="pl-PL" smtClean="0"/>
              <a:pPr/>
              <a:t>18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6603809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42351138-ABFB-4109-8C56-9DA6B5C00C7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Podtytuł 2">
            <a:extLst>
              <a:ext uri="{FF2B5EF4-FFF2-40B4-BE49-F238E27FC236}">
                <a16:creationId xmlns:a16="http://schemas.microsoft.com/office/drawing/2014/main" id="{82C9E9CA-8DF3-4AAA-B6CA-46EE55F6702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09F9E03B-C1F1-4B50-AEDE-6D65B08B95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AA73E252-646E-4802-A4BE-980D38D07B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0880E84D-19B5-4907-82BD-255FCB58A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532242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granat_z_lewe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rostokąt 4"/>
          <p:cNvSpPr/>
          <p:nvPr/>
        </p:nvSpPr>
        <p:spPr>
          <a:xfrm>
            <a:off x="11430707" y="6083053"/>
            <a:ext cx="403665" cy="403665"/>
          </a:xfrm>
          <a:prstGeom prst="rect">
            <a:avLst/>
          </a:prstGeom>
          <a:solidFill>
            <a:srgbClr val="4E595F">
              <a:alpha val="12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latin typeface="Source Sans Pro" pitchFamily="34" charset="0"/>
              <a:ea typeface="Source Sans Pro" pitchFamily="34" charset="0"/>
            </a:endParaRPr>
          </a:p>
        </p:txBody>
      </p:sp>
      <p:pic>
        <p:nvPicPr>
          <p:cNvPr id="13" name="Obraz 12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76" y="6561330"/>
            <a:ext cx="792692" cy="101935"/>
          </a:xfrm>
          <a:prstGeom prst="rect">
            <a:avLst/>
          </a:prstGeom>
        </p:spPr>
      </p:pic>
      <p:sp>
        <p:nvSpPr>
          <p:cNvPr id="4" name="TextBox 17"/>
          <p:cNvSpPr txBox="1"/>
          <p:nvPr/>
        </p:nvSpPr>
        <p:spPr>
          <a:xfrm>
            <a:off x="11482498" y="6177163"/>
            <a:ext cx="3000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4E48EE11-C2B4-4B69-BEA7-E3F6C6CB9931}" type="slidenum">
              <a:rPr lang="en-US" sz="800" smtClean="0">
                <a:solidFill>
                  <a:srgbClr val="4E595F"/>
                </a:solidFill>
                <a:latin typeface="Source Sans Pro" pitchFamily="34" charset="0"/>
                <a:ea typeface="Source Sans Pro" pitchFamily="34" charset="0"/>
              </a:rPr>
              <a:pPr algn="ctr"/>
              <a:t>‹#›</a:t>
            </a:fld>
            <a:endParaRPr lang="en-US" sz="1100" dirty="0">
              <a:solidFill>
                <a:srgbClr val="4E595F"/>
              </a:solidFill>
              <a:latin typeface="Source Sans Pro" pitchFamily="34" charset="0"/>
              <a:ea typeface="Source Sans Pro" pitchFamily="34" charset="0"/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0" y="-3965"/>
            <a:ext cx="3705225" cy="6861965"/>
          </a:xfrm>
          <a:prstGeom prst="rect">
            <a:avLst/>
          </a:prstGeom>
          <a:solidFill>
            <a:srgbClr val="002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solidFill>
                <a:prstClr val="white"/>
              </a:solidFill>
            </a:endParaRPr>
          </a:p>
        </p:txBody>
      </p:sp>
      <p:pic>
        <p:nvPicPr>
          <p:cNvPr id="7" name="Obraz 6" descr="PANSA_LOGO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0996" y="5954233"/>
            <a:ext cx="2642233" cy="463388"/>
          </a:xfrm>
          <a:prstGeom prst="rect">
            <a:avLst/>
          </a:prstGeom>
        </p:spPr>
      </p:pic>
      <p:sp>
        <p:nvSpPr>
          <p:cNvPr id="8" name="Prostokąt 7"/>
          <p:cNvSpPr/>
          <p:nvPr userDrawn="1"/>
        </p:nvSpPr>
        <p:spPr>
          <a:xfrm>
            <a:off x="11430707" y="6083053"/>
            <a:ext cx="403665" cy="403665"/>
          </a:xfrm>
          <a:prstGeom prst="rect">
            <a:avLst/>
          </a:prstGeom>
          <a:solidFill>
            <a:srgbClr val="4E595F">
              <a:alpha val="12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latin typeface="Source Sans Pro" pitchFamily="34" charset="0"/>
              <a:ea typeface="Source Sans Pro" pitchFamily="34" charset="0"/>
            </a:endParaRPr>
          </a:p>
        </p:txBody>
      </p:sp>
      <p:pic>
        <p:nvPicPr>
          <p:cNvPr id="9" name="Obraz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76" y="6561330"/>
            <a:ext cx="792692" cy="101935"/>
          </a:xfrm>
          <a:prstGeom prst="rect">
            <a:avLst/>
          </a:prstGeom>
        </p:spPr>
      </p:pic>
      <p:sp>
        <p:nvSpPr>
          <p:cNvPr id="10" name="TextBox 17"/>
          <p:cNvSpPr txBox="1"/>
          <p:nvPr userDrawn="1"/>
        </p:nvSpPr>
        <p:spPr>
          <a:xfrm>
            <a:off x="11482498" y="6177163"/>
            <a:ext cx="3000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4E48EE11-C2B4-4B69-BEA7-E3F6C6CB9931}" type="slidenum">
              <a:rPr lang="en-US" sz="800" smtClean="0">
                <a:solidFill>
                  <a:srgbClr val="4E595F"/>
                </a:solidFill>
                <a:latin typeface="Source Sans Pro" pitchFamily="34" charset="0"/>
                <a:ea typeface="Source Sans Pro" pitchFamily="34" charset="0"/>
              </a:rPr>
              <a:pPr algn="ctr"/>
              <a:t>‹#›</a:t>
            </a:fld>
            <a:endParaRPr lang="en-US" sz="1100" dirty="0">
              <a:solidFill>
                <a:srgbClr val="4E595F"/>
              </a:solidFill>
              <a:latin typeface="Source Sans Pro" pitchFamily="34" charset="0"/>
              <a:ea typeface="Source Sans Pro" pitchFamily="34" charset="0"/>
            </a:endParaRPr>
          </a:p>
        </p:txBody>
      </p:sp>
      <p:sp>
        <p:nvSpPr>
          <p:cNvPr id="11" name="Prostokąt 10"/>
          <p:cNvSpPr/>
          <p:nvPr userDrawn="1"/>
        </p:nvSpPr>
        <p:spPr>
          <a:xfrm>
            <a:off x="0" y="-3965"/>
            <a:ext cx="3705225" cy="6861965"/>
          </a:xfrm>
          <a:prstGeom prst="rect">
            <a:avLst/>
          </a:prstGeom>
          <a:solidFill>
            <a:srgbClr val="002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solidFill>
                <a:prstClr val="white"/>
              </a:solidFill>
            </a:endParaRPr>
          </a:p>
        </p:txBody>
      </p:sp>
      <p:pic>
        <p:nvPicPr>
          <p:cNvPr id="12" name="Obraz 11" descr="PANSA_LOGO.png"/>
          <p:cNvPicPr>
            <a:picLocks noChangeAspect="1"/>
          </p:cNvPicPr>
          <p:nvPr userDrawn="1"/>
        </p:nvPicPr>
        <p:blipFill>
          <a:blip r:embed="rId3" cstate="print"/>
          <a:stretch>
            <a:fillRect/>
          </a:stretch>
        </p:blipFill>
        <p:spPr>
          <a:xfrm>
            <a:off x="520995" y="547576"/>
            <a:ext cx="2642233" cy="463388"/>
          </a:xfrm>
          <a:prstGeom prst="rect">
            <a:avLst/>
          </a:prstGeom>
        </p:spPr>
      </p:pic>
      <p:sp>
        <p:nvSpPr>
          <p:cNvPr id="14" name="Prostokąt 13">
            <a:extLst>
              <a:ext uri="{FF2B5EF4-FFF2-40B4-BE49-F238E27FC236}">
                <a16:creationId xmlns:a16="http://schemas.microsoft.com/office/drawing/2014/main" id="{0DB31FD2-C241-4B5C-A9F9-7760EDED5054}"/>
              </a:ext>
            </a:extLst>
          </p:cNvPr>
          <p:cNvSpPr/>
          <p:nvPr userDrawn="1"/>
        </p:nvSpPr>
        <p:spPr>
          <a:xfrm>
            <a:off x="3705225" y="0"/>
            <a:ext cx="211972" cy="6857999"/>
          </a:xfrm>
          <a:prstGeom prst="rect">
            <a:avLst/>
          </a:prstGeom>
          <a:solidFill>
            <a:srgbClr val="50C4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2593242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granat_z_lewe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rostokąt 4"/>
          <p:cNvSpPr/>
          <p:nvPr/>
        </p:nvSpPr>
        <p:spPr>
          <a:xfrm>
            <a:off x="11430707" y="6083053"/>
            <a:ext cx="403665" cy="403665"/>
          </a:xfrm>
          <a:prstGeom prst="rect">
            <a:avLst/>
          </a:prstGeom>
          <a:solidFill>
            <a:srgbClr val="4E595F">
              <a:alpha val="12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latin typeface="Source Sans Pro" pitchFamily="34" charset="0"/>
              <a:ea typeface="Source Sans Pro" pitchFamily="34" charset="0"/>
            </a:endParaRPr>
          </a:p>
        </p:txBody>
      </p:sp>
      <p:pic>
        <p:nvPicPr>
          <p:cNvPr id="13" name="Obraz 12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76" y="6561330"/>
            <a:ext cx="792692" cy="101935"/>
          </a:xfrm>
          <a:prstGeom prst="rect">
            <a:avLst/>
          </a:prstGeom>
        </p:spPr>
      </p:pic>
      <p:sp>
        <p:nvSpPr>
          <p:cNvPr id="4" name="TextBox 17"/>
          <p:cNvSpPr txBox="1"/>
          <p:nvPr/>
        </p:nvSpPr>
        <p:spPr>
          <a:xfrm>
            <a:off x="11482498" y="6177163"/>
            <a:ext cx="3000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4E48EE11-C2B4-4B69-BEA7-E3F6C6CB9931}" type="slidenum">
              <a:rPr lang="en-US" sz="800" smtClean="0">
                <a:solidFill>
                  <a:srgbClr val="4E595F"/>
                </a:solidFill>
                <a:latin typeface="Source Sans Pro" pitchFamily="34" charset="0"/>
                <a:ea typeface="Source Sans Pro" pitchFamily="34" charset="0"/>
              </a:rPr>
              <a:pPr algn="ctr"/>
              <a:t>‹#›</a:t>
            </a:fld>
            <a:endParaRPr lang="en-US" sz="1100" dirty="0">
              <a:solidFill>
                <a:srgbClr val="4E595F"/>
              </a:solidFill>
              <a:latin typeface="Source Sans Pro" pitchFamily="34" charset="0"/>
              <a:ea typeface="Source Sans Pro" pitchFamily="34" charset="0"/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0" y="-3965"/>
            <a:ext cx="3705225" cy="6861965"/>
          </a:xfrm>
          <a:prstGeom prst="rect">
            <a:avLst/>
          </a:prstGeom>
          <a:solidFill>
            <a:srgbClr val="002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solidFill>
                <a:prstClr val="white"/>
              </a:solidFill>
            </a:endParaRPr>
          </a:p>
        </p:txBody>
      </p:sp>
      <p:pic>
        <p:nvPicPr>
          <p:cNvPr id="7" name="Obraz 6" descr="PANSA_LOGO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0996" y="5954233"/>
            <a:ext cx="2642233" cy="463388"/>
          </a:xfrm>
          <a:prstGeom prst="rect">
            <a:avLst/>
          </a:prstGeom>
        </p:spPr>
      </p:pic>
      <p:sp>
        <p:nvSpPr>
          <p:cNvPr id="8" name="Prostokąt 7"/>
          <p:cNvSpPr/>
          <p:nvPr userDrawn="1"/>
        </p:nvSpPr>
        <p:spPr>
          <a:xfrm>
            <a:off x="11430707" y="6083053"/>
            <a:ext cx="403665" cy="403665"/>
          </a:xfrm>
          <a:prstGeom prst="rect">
            <a:avLst/>
          </a:prstGeom>
          <a:solidFill>
            <a:srgbClr val="4E595F">
              <a:alpha val="12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latin typeface="Source Sans Pro" pitchFamily="34" charset="0"/>
              <a:ea typeface="Source Sans Pro" pitchFamily="34" charset="0"/>
            </a:endParaRPr>
          </a:p>
        </p:txBody>
      </p:sp>
      <p:pic>
        <p:nvPicPr>
          <p:cNvPr id="9" name="Obraz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76" y="6561330"/>
            <a:ext cx="792692" cy="101935"/>
          </a:xfrm>
          <a:prstGeom prst="rect">
            <a:avLst/>
          </a:prstGeom>
        </p:spPr>
      </p:pic>
      <p:sp>
        <p:nvSpPr>
          <p:cNvPr id="10" name="TextBox 17"/>
          <p:cNvSpPr txBox="1"/>
          <p:nvPr userDrawn="1"/>
        </p:nvSpPr>
        <p:spPr>
          <a:xfrm>
            <a:off x="11482498" y="6177163"/>
            <a:ext cx="3000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4E48EE11-C2B4-4B69-BEA7-E3F6C6CB9931}" type="slidenum">
              <a:rPr lang="en-US" sz="800" smtClean="0">
                <a:solidFill>
                  <a:srgbClr val="4E595F"/>
                </a:solidFill>
                <a:latin typeface="Source Sans Pro" pitchFamily="34" charset="0"/>
                <a:ea typeface="Source Sans Pro" pitchFamily="34" charset="0"/>
              </a:rPr>
              <a:pPr algn="ctr"/>
              <a:t>‹#›</a:t>
            </a:fld>
            <a:endParaRPr lang="en-US" sz="1100" dirty="0">
              <a:solidFill>
                <a:srgbClr val="4E595F"/>
              </a:solidFill>
              <a:latin typeface="Source Sans Pro" pitchFamily="34" charset="0"/>
              <a:ea typeface="Source Sans Pro" pitchFamily="34" charset="0"/>
            </a:endParaRPr>
          </a:p>
        </p:txBody>
      </p:sp>
      <p:sp>
        <p:nvSpPr>
          <p:cNvPr id="11" name="Prostokąt 10"/>
          <p:cNvSpPr/>
          <p:nvPr userDrawn="1"/>
        </p:nvSpPr>
        <p:spPr>
          <a:xfrm>
            <a:off x="0" y="-3965"/>
            <a:ext cx="3705225" cy="6861965"/>
          </a:xfrm>
          <a:prstGeom prst="rect">
            <a:avLst/>
          </a:prstGeom>
          <a:solidFill>
            <a:srgbClr val="002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solidFill>
                <a:prstClr val="white"/>
              </a:solidFill>
            </a:endParaRPr>
          </a:p>
        </p:txBody>
      </p:sp>
      <p:pic>
        <p:nvPicPr>
          <p:cNvPr id="12" name="Obraz 11" descr="PANSA_LOGO.png"/>
          <p:cNvPicPr>
            <a:picLocks noChangeAspect="1"/>
          </p:cNvPicPr>
          <p:nvPr userDrawn="1"/>
        </p:nvPicPr>
        <p:blipFill>
          <a:blip r:embed="rId3" cstate="print"/>
          <a:stretch>
            <a:fillRect/>
          </a:stretch>
        </p:blipFill>
        <p:spPr>
          <a:xfrm>
            <a:off x="520996" y="5954233"/>
            <a:ext cx="2642233" cy="463388"/>
          </a:xfrm>
          <a:prstGeom prst="rect">
            <a:avLst/>
          </a:prstGeom>
        </p:spPr>
      </p:pic>
      <p:sp>
        <p:nvSpPr>
          <p:cNvPr id="14" name="Prostokąt 13">
            <a:extLst>
              <a:ext uri="{FF2B5EF4-FFF2-40B4-BE49-F238E27FC236}">
                <a16:creationId xmlns:a16="http://schemas.microsoft.com/office/drawing/2014/main" id="{0DB31FD2-C241-4B5C-A9F9-7760EDED5054}"/>
              </a:ext>
            </a:extLst>
          </p:cNvPr>
          <p:cNvSpPr/>
          <p:nvPr userDrawn="1"/>
        </p:nvSpPr>
        <p:spPr>
          <a:xfrm>
            <a:off x="3705225" y="0"/>
            <a:ext cx="211972" cy="6857999"/>
          </a:xfrm>
          <a:prstGeom prst="rect">
            <a:avLst/>
          </a:prstGeom>
          <a:solidFill>
            <a:srgbClr val="50C4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15" name="Grupa 1172">
            <a:extLst>
              <a:ext uri="{FF2B5EF4-FFF2-40B4-BE49-F238E27FC236}">
                <a16:creationId xmlns:a16="http://schemas.microsoft.com/office/drawing/2014/main" id="{7FD9FEA2-2C4B-44A0-9336-E2AD5B9DF89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3861875" y="2105"/>
            <a:ext cx="8330126" cy="6182087"/>
            <a:chOff x="4190505" y="664365"/>
            <a:chExt cx="8030085" cy="5959423"/>
          </a:xfrm>
          <a:solidFill>
            <a:schemeClr val="tx2">
              <a:alpha val="50000"/>
            </a:schemeClr>
          </a:solidFill>
        </p:grpSpPr>
        <p:sp>
          <p:nvSpPr>
            <p:cNvPr id="17" name="Freeform: Shape 110">
              <a:extLst>
                <a:ext uri="{FF2B5EF4-FFF2-40B4-BE49-F238E27FC236}">
                  <a16:creationId xmlns:a16="http://schemas.microsoft.com/office/drawing/2014/main" id="{6B750B65-0CA0-407B-B17C-BD8D29E92D6A}"/>
                </a:ext>
              </a:extLst>
            </p:cNvPr>
            <p:cNvSpPr/>
            <p:nvPr/>
          </p:nvSpPr>
          <p:spPr>
            <a:xfrm>
              <a:off x="5727625" y="3139365"/>
              <a:ext cx="1351078" cy="1692017"/>
            </a:xfrm>
            <a:custGeom>
              <a:avLst/>
              <a:gdLst>
                <a:gd name="connsiteX0" fmla="*/ 625325 w 1500143"/>
                <a:gd name="connsiteY0" fmla="*/ 1057342 h 1878698"/>
                <a:gd name="connsiteX1" fmla="*/ 624417 w 1500143"/>
                <a:gd name="connsiteY1" fmla="*/ 1060521 h 1878698"/>
                <a:gd name="connsiteX2" fmla="*/ 626006 w 1500143"/>
                <a:gd name="connsiteY2" fmla="*/ 1060634 h 1878698"/>
                <a:gd name="connsiteX3" fmla="*/ 630433 w 1500143"/>
                <a:gd name="connsiteY3" fmla="*/ 1059272 h 1878698"/>
                <a:gd name="connsiteX4" fmla="*/ 632135 w 1500143"/>
                <a:gd name="connsiteY4" fmla="*/ 1059499 h 1878698"/>
                <a:gd name="connsiteX5" fmla="*/ 636335 w 1500143"/>
                <a:gd name="connsiteY5" fmla="*/ 1061769 h 1878698"/>
                <a:gd name="connsiteX6" fmla="*/ 639627 w 1500143"/>
                <a:gd name="connsiteY6" fmla="*/ 1062223 h 1878698"/>
                <a:gd name="connsiteX7" fmla="*/ 642919 w 1500143"/>
                <a:gd name="connsiteY7" fmla="*/ 1061769 h 1878698"/>
                <a:gd name="connsiteX8" fmla="*/ 644054 w 1500143"/>
                <a:gd name="connsiteY8" fmla="*/ 1060975 h 1878698"/>
                <a:gd name="connsiteX9" fmla="*/ 646210 w 1500143"/>
                <a:gd name="connsiteY9" fmla="*/ 1058251 h 1878698"/>
                <a:gd name="connsiteX10" fmla="*/ 647686 w 1500143"/>
                <a:gd name="connsiteY10" fmla="*/ 1057229 h 1878698"/>
                <a:gd name="connsiteX11" fmla="*/ 647573 w 1500143"/>
                <a:gd name="connsiteY11" fmla="*/ 1055072 h 1878698"/>
                <a:gd name="connsiteX12" fmla="*/ 648367 w 1500143"/>
                <a:gd name="connsiteY12" fmla="*/ 1052007 h 1878698"/>
                <a:gd name="connsiteX13" fmla="*/ 649502 w 1500143"/>
                <a:gd name="connsiteY13" fmla="*/ 1049283 h 1878698"/>
                <a:gd name="connsiteX14" fmla="*/ 650637 w 1500143"/>
                <a:gd name="connsiteY14" fmla="*/ 1048034 h 1878698"/>
                <a:gd name="connsiteX15" fmla="*/ 651772 w 1500143"/>
                <a:gd name="connsiteY15" fmla="*/ 1046445 h 1878698"/>
                <a:gd name="connsiteX16" fmla="*/ 652340 w 1500143"/>
                <a:gd name="connsiteY16" fmla="*/ 1038727 h 1878698"/>
                <a:gd name="connsiteX17" fmla="*/ 652908 w 1500143"/>
                <a:gd name="connsiteY17" fmla="*/ 1036343 h 1878698"/>
                <a:gd name="connsiteX18" fmla="*/ 654497 w 1500143"/>
                <a:gd name="connsiteY18" fmla="*/ 1036230 h 1878698"/>
                <a:gd name="connsiteX19" fmla="*/ 658696 w 1500143"/>
                <a:gd name="connsiteY19" fmla="*/ 1039067 h 1878698"/>
                <a:gd name="connsiteX20" fmla="*/ 660626 w 1500143"/>
                <a:gd name="connsiteY20" fmla="*/ 1039862 h 1878698"/>
                <a:gd name="connsiteX21" fmla="*/ 673112 w 1500143"/>
                <a:gd name="connsiteY21" fmla="*/ 1039294 h 1878698"/>
                <a:gd name="connsiteX22" fmla="*/ 684123 w 1500143"/>
                <a:gd name="connsiteY22" fmla="*/ 1034073 h 1878698"/>
                <a:gd name="connsiteX23" fmla="*/ 690820 w 1500143"/>
                <a:gd name="connsiteY23" fmla="*/ 1033619 h 1878698"/>
                <a:gd name="connsiteX24" fmla="*/ 692409 w 1500143"/>
                <a:gd name="connsiteY24" fmla="*/ 1032370 h 1878698"/>
                <a:gd name="connsiteX25" fmla="*/ 693885 w 1500143"/>
                <a:gd name="connsiteY25" fmla="*/ 1030327 h 1878698"/>
                <a:gd name="connsiteX26" fmla="*/ 695814 w 1500143"/>
                <a:gd name="connsiteY26" fmla="*/ 1028624 h 1878698"/>
                <a:gd name="connsiteX27" fmla="*/ 697971 w 1500143"/>
                <a:gd name="connsiteY27" fmla="*/ 1027489 h 1878698"/>
                <a:gd name="connsiteX28" fmla="*/ 700127 w 1500143"/>
                <a:gd name="connsiteY28" fmla="*/ 1027262 h 1878698"/>
                <a:gd name="connsiteX29" fmla="*/ 703646 w 1500143"/>
                <a:gd name="connsiteY29" fmla="*/ 1029419 h 1878698"/>
                <a:gd name="connsiteX30" fmla="*/ 706030 w 1500143"/>
                <a:gd name="connsiteY30" fmla="*/ 1030100 h 1878698"/>
                <a:gd name="connsiteX31" fmla="*/ 709662 w 1500143"/>
                <a:gd name="connsiteY31" fmla="*/ 1027716 h 1878698"/>
                <a:gd name="connsiteX32" fmla="*/ 712160 w 1500143"/>
                <a:gd name="connsiteY32" fmla="*/ 1028284 h 1878698"/>
                <a:gd name="connsiteX33" fmla="*/ 721581 w 1500143"/>
                <a:gd name="connsiteY33" fmla="*/ 1033619 h 1878698"/>
                <a:gd name="connsiteX34" fmla="*/ 723170 w 1500143"/>
                <a:gd name="connsiteY34" fmla="*/ 1034073 h 1878698"/>
                <a:gd name="connsiteX35" fmla="*/ 725327 w 1500143"/>
                <a:gd name="connsiteY35" fmla="*/ 1033732 h 1878698"/>
                <a:gd name="connsiteX36" fmla="*/ 729072 w 1500143"/>
                <a:gd name="connsiteY36" fmla="*/ 1032143 h 1878698"/>
                <a:gd name="connsiteX37" fmla="*/ 731002 w 1500143"/>
                <a:gd name="connsiteY37" fmla="*/ 1031803 h 1878698"/>
                <a:gd name="connsiteX38" fmla="*/ 734748 w 1500143"/>
                <a:gd name="connsiteY38" fmla="*/ 1032484 h 1878698"/>
                <a:gd name="connsiteX39" fmla="*/ 736678 w 1500143"/>
                <a:gd name="connsiteY39" fmla="*/ 1033392 h 1878698"/>
                <a:gd name="connsiteX40" fmla="*/ 737472 w 1500143"/>
                <a:gd name="connsiteY40" fmla="*/ 1034640 h 1878698"/>
                <a:gd name="connsiteX41" fmla="*/ 738267 w 1500143"/>
                <a:gd name="connsiteY41" fmla="*/ 1035094 h 1878698"/>
                <a:gd name="connsiteX42" fmla="*/ 741899 w 1500143"/>
                <a:gd name="connsiteY42" fmla="*/ 1039067 h 1878698"/>
                <a:gd name="connsiteX43" fmla="*/ 742921 w 1500143"/>
                <a:gd name="connsiteY43" fmla="*/ 1040884 h 1878698"/>
                <a:gd name="connsiteX44" fmla="*/ 742580 w 1500143"/>
                <a:gd name="connsiteY44" fmla="*/ 1050305 h 1878698"/>
                <a:gd name="connsiteX45" fmla="*/ 741899 w 1500143"/>
                <a:gd name="connsiteY45" fmla="*/ 1053029 h 1878698"/>
                <a:gd name="connsiteX46" fmla="*/ 740423 w 1500143"/>
                <a:gd name="connsiteY46" fmla="*/ 1056661 h 1878698"/>
                <a:gd name="connsiteX47" fmla="*/ 741218 w 1500143"/>
                <a:gd name="connsiteY47" fmla="*/ 1058137 h 1878698"/>
                <a:gd name="connsiteX48" fmla="*/ 743034 w 1500143"/>
                <a:gd name="connsiteY48" fmla="*/ 1058364 h 1878698"/>
                <a:gd name="connsiteX49" fmla="*/ 744850 w 1500143"/>
                <a:gd name="connsiteY49" fmla="*/ 1058251 h 1878698"/>
                <a:gd name="connsiteX50" fmla="*/ 746099 w 1500143"/>
                <a:gd name="connsiteY50" fmla="*/ 1058477 h 1878698"/>
                <a:gd name="connsiteX51" fmla="*/ 747575 w 1500143"/>
                <a:gd name="connsiteY51" fmla="*/ 1059158 h 1878698"/>
                <a:gd name="connsiteX52" fmla="*/ 748823 w 1500143"/>
                <a:gd name="connsiteY52" fmla="*/ 1060294 h 1878698"/>
                <a:gd name="connsiteX53" fmla="*/ 749504 w 1500143"/>
                <a:gd name="connsiteY53" fmla="*/ 1061883 h 1878698"/>
                <a:gd name="connsiteX54" fmla="*/ 749277 w 1500143"/>
                <a:gd name="connsiteY54" fmla="*/ 1064948 h 1878698"/>
                <a:gd name="connsiteX55" fmla="*/ 747575 w 1500143"/>
                <a:gd name="connsiteY55" fmla="*/ 1071190 h 1878698"/>
                <a:gd name="connsiteX56" fmla="*/ 747802 w 1500143"/>
                <a:gd name="connsiteY56" fmla="*/ 1072326 h 1878698"/>
                <a:gd name="connsiteX57" fmla="*/ 750639 w 1500143"/>
                <a:gd name="connsiteY57" fmla="*/ 1072780 h 1878698"/>
                <a:gd name="connsiteX58" fmla="*/ 753250 w 1500143"/>
                <a:gd name="connsiteY58" fmla="*/ 1074142 h 1878698"/>
                <a:gd name="connsiteX59" fmla="*/ 755520 w 1500143"/>
                <a:gd name="connsiteY59" fmla="*/ 1076299 h 1878698"/>
                <a:gd name="connsiteX60" fmla="*/ 757450 w 1500143"/>
                <a:gd name="connsiteY60" fmla="*/ 1079136 h 1878698"/>
                <a:gd name="connsiteX61" fmla="*/ 757904 w 1500143"/>
                <a:gd name="connsiteY61" fmla="*/ 1080271 h 1878698"/>
                <a:gd name="connsiteX62" fmla="*/ 758585 w 1500143"/>
                <a:gd name="connsiteY62" fmla="*/ 1082996 h 1878698"/>
                <a:gd name="connsiteX63" fmla="*/ 759153 w 1500143"/>
                <a:gd name="connsiteY63" fmla="*/ 1084244 h 1878698"/>
                <a:gd name="connsiteX64" fmla="*/ 759834 w 1500143"/>
                <a:gd name="connsiteY64" fmla="*/ 1085039 h 1878698"/>
                <a:gd name="connsiteX65" fmla="*/ 761309 w 1500143"/>
                <a:gd name="connsiteY65" fmla="*/ 1086401 h 1878698"/>
                <a:gd name="connsiteX66" fmla="*/ 762104 w 1500143"/>
                <a:gd name="connsiteY66" fmla="*/ 1087309 h 1878698"/>
                <a:gd name="connsiteX67" fmla="*/ 763012 w 1500143"/>
                <a:gd name="connsiteY67" fmla="*/ 1088671 h 1878698"/>
                <a:gd name="connsiteX68" fmla="*/ 763920 w 1500143"/>
                <a:gd name="connsiteY68" fmla="*/ 1090374 h 1878698"/>
                <a:gd name="connsiteX69" fmla="*/ 764601 w 1500143"/>
                <a:gd name="connsiteY69" fmla="*/ 1092417 h 1878698"/>
                <a:gd name="connsiteX70" fmla="*/ 764828 w 1500143"/>
                <a:gd name="connsiteY70" fmla="*/ 1094801 h 1878698"/>
                <a:gd name="connsiteX71" fmla="*/ 765850 w 1500143"/>
                <a:gd name="connsiteY71" fmla="*/ 1099454 h 1878698"/>
                <a:gd name="connsiteX72" fmla="*/ 768347 w 1500143"/>
                <a:gd name="connsiteY72" fmla="*/ 1101044 h 1878698"/>
                <a:gd name="connsiteX73" fmla="*/ 771185 w 1500143"/>
                <a:gd name="connsiteY73" fmla="*/ 1102179 h 1878698"/>
                <a:gd name="connsiteX74" fmla="*/ 773455 w 1500143"/>
                <a:gd name="connsiteY74" fmla="*/ 1105698 h 1878698"/>
                <a:gd name="connsiteX75" fmla="*/ 774022 w 1500143"/>
                <a:gd name="connsiteY75" fmla="*/ 1105698 h 1878698"/>
                <a:gd name="connsiteX76" fmla="*/ 772320 w 1500143"/>
                <a:gd name="connsiteY76" fmla="*/ 1102065 h 1878698"/>
                <a:gd name="connsiteX77" fmla="*/ 766077 w 1500143"/>
                <a:gd name="connsiteY77" fmla="*/ 1095482 h 1878698"/>
                <a:gd name="connsiteX78" fmla="*/ 767666 w 1500143"/>
                <a:gd name="connsiteY78" fmla="*/ 1092644 h 1878698"/>
                <a:gd name="connsiteX79" fmla="*/ 770617 w 1500143"/>
                <a:gd name="connsiteY79" fmla="*/ 1093438 h 1878698"/>
                <a:gd name="connsiteX80" fmla="*/ 773682 w 1500143"/>
                <a:gd name="connsiteY80" fmla="*/ 1096049 h 1878698"/>
                <a:gd name="connsiteX81" fmla="*/ 775498 w 1500143"/>
                <a:gd name="connsiteY81" fmla="*/ 1098773 h 1878698"/>
                <a:gd name="connsiteX82" fmla="*/ 776633 w 1500143"/>
                <a:gd name="connsiteY82" fmla="*/ 1104108 h 1878698"/>
                <a:gd name="connsiteX83" fmla="*/ 776406 w 1500143"/>
                <a:gd name="connsiteY83" fmla="*/ 1108762 h 1878698"/>
                <a:gd name="connsiteX84" fmla="*/ 775044 w 1500143"/>
                <a:gd name="connsiteY84" fmla="*/ 1112508 h 1878698"/>
                <a:gd name="connsiteX85" fmla="*/ 772887 w 1500143"/>
                <a:gd name="connsiteY85" fmla="*/ 1114892 h 1878698"/>
                <a:gd name="connsiteX86" fmla="*/ 770049 w 1500143"/>
                <a:gd name="connsiteY86" fmla="*/ 1116367 h 1878698"/>
                <a:gd name="connsiteX87" fmla="*/ 764260 w 1500143"/>
                <a:gd name="connsiteY87" fmla="*/ 1118070 h 1878698"/>
                <a:gd name="connsiteX88" fmla="*/ 761650 w 1500143"/>
                <a:gd name="connsiteY88" fmla="*/ 1119432 h 1878698"/>
                <a:gd name="connsiteX89" fmla="*/ 759153 w 1500143"/>
                <a:gd name="connsiteY89" fmla="*/ 1121816 h 1878698"/>
                <a:gd name="connsiteX90" fmla="*/ 757336 w 1500143"/>
                <a:gd name="connsiteY90" fmla="*/ 1124313 h 1878698"/>
                <a:gd name="connsiteX91" fmla="*/ 755066 w 1500143"/>
                <a:gd name="connsiteY91" fmla="*/ 1128626 h 1878698"/>
                <a:gd name="connsiteX92" fmla="*/ 753818 w 1500143"/>
                <a:gd name="connsiteY92" fmla="*/ 1130897 h 1878698"/>
                <a:gd name="connsiteX93" fmla="*/ 754953 w 1500143"/>
                <a:gd name="connsiteY93" fmla="*/ 1131691 h 1878698"/>
                <a:gd name="connsiteX94" fmla="*/ 755407 w 1500143"/>
                <a:gd name="connsiteY94" fmla="*/ 1133167 h 1878698"/>
                <a:gd name="connsiteX95" fmla="*/ 755520 w 1500143"/>
                <a:gd name="connsiteY95" fmla="*/ 1134642 h 1878698"/>
                <a:gd name="connsiteX96" fmla="*/ 755747 w 1500143"/>
                <a:gd name="connsiteY96" fmla="*/ 1135437 h 1878698"/>
                <a:gd name="connsiteX97" fmla="*/ 756996 w 1500143"/>
                <a:gd name="connsiteY97" fmla="*/ 1135551 h 1878698"/>
                <a:gd name="connsiteX98" fmla="*/ 757790 w 1500143"/>
                <a:gd name="connsiteY98" fmla="*/ 1134756 h 1878698"/>
                <a:gd name="connsiteX99" fmla="*/ 758358 w 1500143"/>
                <a:gd name="connsiteY99" fmla="*/ 1133734 h 1878698"/>
                <a:gd name="connsiteX100" fmla="*/ 759379 w 1500143"/>
                <a:gd name="connsiteY100" fmla="*/ 1132713 h 1878698"/>
                <a:gd name="connsiteX101" fmla="*/ 761536 w 1500143"/>
                <a:gd name="connsiteY101" fmla="*/ 1129194 h 1878698"/>
                <a:gd name="connsiteX102" fmla="*/ 762444 w 1500143"/>
                <a:gd name="connsiteY102" fmla="*/ 1128059 h 1878698"/>
                <a:gd name="connsiteX103" fmla="*/ 765850 w 1500143"/>
                <a:gd name="connsiteY103" fmla="*/ 1126356 h 1878698"/>
                <a:gd name="connsiteX104" fmla="*/ 769141 w 1500143"/>
                <a:gd name="connsiteY104" fmla="*/ 1123859 h 1878698"/>
                <a:gd name="connsiteX105" fmla="*/ 771185 w 1500143"/>
                <a:gd name="connsiteY105" fmla="*/ 1122838 h 1878698"/>
                <a:gd name="connsiteX106" fmla="*/ 772660 w 1500143"/>
                <a:gd name="connsiteY106" fmla="*/ 1123405 h 1878698"/>
                <a:gd name="connsiteX107" fmla="*/ 774136 w 1500143"/>
                <a:gd name="connsiteY107" fmla="*/ 1124653 h 1878698"/>
                <a:gd name="connsiteX108" fmla="*/ 776292 w 1500143"/>
                <a:gd name="connsiteY108" fmla="*/ 1124881 h 1878698"/>
                <a:gd name="connsiteX109" fmla="*/ 787984 w 1500143"/>
                <a:gd name="connsiteY109" fmla="*/ 1122951 h 1878698"/>
                <a:gd name="connsiteX110" fmla="*/ 788552 w 1500143"/>
                <a:gd name="connsiteY110" fmla="*/ 1123519 h 1878698"/>
                <a:gd name="connsiteX111" fmla="*/ 789800 w 1500143"/>
                <a:gd name="connsiteY111" fmla="*/ 1125902 h 1878698"/>
                <a:gd name="connsiteX112" fmla="*/ 790708 w 1500143"/>
                <a:gd name="connsiteY112" fmla="*/ 1126470 h 1878698"/>
                <a:gd name="connsiteX113" fmla="*/ 791730 w 1500143"/>
                <a:gd name="connsiteY113" fmla="*/ 1126810 h 1878698"/>
                <a:gd name="connsiteX114" fmla="*/ 792070 w 1500143"/>
                <a:gd name="connsiteY114" fmla="*/ 1127832 h 1878698"/>
                <a:gd name="connsiteX115" fmla="*/ 792070 w 1500143"/>
                <a:gd name="connsiteY115" fmla="*/ 1129194 h 1878698"/>
                <a:gd name="connsiteX116" fmla="*/ 792297 w 1500143"/>
                <a:gd name="connsiteY116" fmla="*/ 1130897 h 1878698"/>
                <a:gd name="connsiteX117" fmla="*/ 793773 w 1500143"/>
                <a:gd name="connsiteY117" fmla="*/ 1136799 h 1878698"/>
                <a:gd name="connsiteX118" fmla="*/ 794908 w 1500143"/>
                <a:gd name="connsiteY118" fmla="*/ 1139183 h 1878698"/>
                <a:gd name="connsiteX119" fmla="*/ 796497 w 1500143"/>
                <a:gd name="connsiteY119" fmla="*/ 1140205 h 1878698"/>
                <a:gd name="connsiteX120" fmla="*/ 797178 w 1500143"/>
                <a:gd name="connsiteY120" fmla="*/ 1141567 h 1878698"/>
                <a:gd name="connsiteX121" fmla="*/ 797746 w 1500143"/>
                <a:gd name="connsiteY121" fmla="*/ 1148150 h 1878698"/>
                <a:gd name="connsiteX122" fmla="*/ 798200 w 1500143"/>
                <a:gd name="connsiteY122" fmla="*/ 1150420 h 1878698"/>
                <a:gd name="connsiteX123" fmla="*/ 801265 w 1500143"/>
                <a:gd name="connsiteY123" fmla="*/ 1155188 h 1878698"/>
                <a:gd name="connsiteX124" fmla="*/ 801832 w 1500143"/>
                <a:gd name="connsiteY124" fmla="*/ 1155642 h 1878698"/>
                <a:gd name="connsiteX125" fmla="*/ 801151 w 1500143"/>
                <a:gd name="connsiteY125" fmla="*/ 1157231 h 1878698"/>
                <a:gd name="connsiteX126" fmla="*/ 801265 w 1500143"/>
                <a:gd name="connsiteY126" fmla="*/ 1158139 h 1878698"/>
                <a:gd name="connsiteX127" fmla="*/ 801605 w 1500143"/>
                <a:gd name="connsiteY127" fmla="*/ 1158820 h 1878698"/>
                <a:gd name="connsiteX128" fmla="*/ 801605 w 1500143"/>
                <a:gd name="connsiteY128" fmla="*/ 1159728 h 1878698"/>
                <a:gd name="connsiteX129" fmla="*/ 801151 w 1500143"/>
                <a:gd name="connsiteY129" fmla="*/ 1160750 h 1878698"/>
                <a:gd name="connsiteX130" fmla="*/ 799221 w 1500143"/>
                <a:gd name="connsiteY130" fmla="*/ 1163701 h 1878698"/>
                <a:gd name="connsiteX131" fmla="*/ 798654 w 1500143"/>
                <a:gd name="connsiteY131" fmla="*/ 1165744 h 1878698"/>
                <a:gd name="connsiteX132" fmla="*/ 799335 w 1500143"/>
                <a:gd name="connsiteY132" fmla="*/ 1168468 h 1878698"/>
                <a:gd name="connsiteX133" fmla="*/ 798994 w 1500143"/>
                <a:gd name="connsiteY133" fmla="*/ 1171192 h 1878698"/>
                <a:gd name="connsiteX134" fmla="*/ 798086 w 1500143"/>
                <a:gd name="connsiteY134" fmla="*/ 1172441 h 1878698"/>
                <a:gd name="connsiteX135" fmla="*/ 796838 w 1500143"/>
                <a:gd name="connsiteY135" fmla="*/ 1173576 h 1878698"/>
                <a:gd name="connsiteX136" fmla="*/ 796384 w 1500143"/>
                <a:gd name="connsiteY136" fmla="*/ 1174938 h 1878698"/>
                <a:gd name="connsiteX137" fmla="*/ 797746 w 1500143"/>
                <a:gd name="connsiteY137" fmla="*/ 1176755 h 1878698"/>
                <a:gd name="connsiteX138" fmla="*/ 796270 w 1500143"/>
                <a:gd name="connsiteY138" fmla="*/ 1177549 h 1878698"/>
                <a:gd name="connsiteX139" fmla="*/ 795021 w 1500143"/>
                <a:gd name="connsiteY139" fmla="*/ 1179933 h 1878698"/>
                <a:gd name="connsiteX140" fmla="*/ 793659 w 1500143"/>
                <a:gd name="connsiteY140" fmla="*/ 1180160 h 1878698"/>
                <a:gd name="connsiteX141" fmla="*/ 792524 w 1500143"/>
                <a:gd name="connsiteY141" fmla="*/ 1178911 h 1878698"/>
                <a:gd name="connsiteX142" fmla="*/ 791616 w 1500143"/>
                <a:gd name="connsiteY142" fmla="*/ 1176641 h 1878698"/>
                <a:gd name="connsiteX143" fmla="*/ 790595 w 1500143"/>
                <a:gd name="connsiteY143" fmla="*/ 1173349 h 1878698"/>
                <a:gd name="connsiteX144" fmla="*/ 789460 w 1500143"/>
                <a:gd name="connsiteY144" fmla="*/ 1172782 h 1878698"/>
                <a:gd name="connsiteX145" fmla="*/ 788438 w 1500143"/>
                <a:gd name="connsiteY145" fmla="*/ 1171306 h 1878698"/>
                <a:gd name="connsiteX146" fmla="*/ 787757 w 1500143"/>
                <a:gd name="connsiteY146" fmla="*/ 1169376 h 1878698"/>
                <a:gd name="connsiteX147" fmla="*/ 787530 w 1500143"/>
                <a:gd name="connsiteY147" fmla="*/ 1167560 h 1878698"/>
                <a:gd name="connsiteX148" fmla="*/ 788211 w 1500143"/>
                <a:gd name="connsiteY148" fmla="*/ 1165631 h 1878698"/>
                <a:gd name="connsiteX149" fmla="*/ 790481 w 1500143"/>
                <a:gd name="connsiteY149" fmla="*/ 1162793 h 1878698"/>
                <a:gd name="connsiteX150" fmla="*/ 790935 w 1500143"/>
                <a:gd name="connsiteY150" fmla="*/ 1160296 h 1878698"/>
                <a:gd name="connsiteX151" fmla="*/ 790595 w 1500143"/>
                <a:gd name="connsiteY151" fmla="*/ 1155074 h 1878698"/>
                <a:gd name="connsiteX152" fmla="*/ 789573 w 1500143"/>
                <a:gd name="connsiteY152" fmla="*/ 1151215 h 1878698"/>
                <a:gd name="connsiteX153" fmla="*/ 787871 w 1500143"/>
                <a:gd name="connsiteY153" fmla="*/ 1148377 h 1878698"/>
                <a:gd name="connsiteX154" fmla="*/ 781173 w 1500143"/>
                <a:gd name="connsiteY154" fmla="*/ 1141907 h 1878698"/>
                <a:gd name="connsiteX155" fmla="*/ 778563 w 1500143"/>
                <a:gd name="connsiteY155" fmla="*/ 1140431 h 1878698"/>
                <a:gd name="connsiteX156" fmla="*/ 775611 w 1500143"/>
                <a:gd name="connsiteY156" fmla="*/ 1140318 h 1878698"/>
                <a:gd name="connsiteX157" fmla="*/ 775611 w 1500143"/>
                <a:gd name="connsiteY157" fmla="*/ 1141453 h 1878698"/>
                <a:gd name="connsiteX158" fmla="*/ 776292 w 1500143"/>
                <a:gd name="connsiteY158" fmla="*/ 1143042 h 1878698"/>
                <a:gd name="connsiteX159" fmla="*/ 776065 w 1500143"/>
                <a:gd name="connsiteY159" fmla="*/ 1144745 h 1878698"/>
                <a:gd name="connsiteX160" fmla="*/ 775271 w 1500143"/>
                <a:gd name="connsiteY160" fmla="*/ 1146221 h 1878698"/>
                <a:gd name="connsiteX161" fmla="*/ 774363 w 1500143"/>
                <a:gd name="connsiteY161" fmla="*/ 1147242 h 1878698"/>
                <a:gd name="connsiteX162" fmla="*/ 775725 w 1500143"/>
                <a:gd name="connsiteY162" fmla="*/ 1147355 h 1878698"/>
                <a:gd name="connsiteX163" fmla="*/ 776860 w 1500143"/>
                <a:gd name="connsiteY163" fmla="*/ 1148037 h 1878698"/>
                <a:gd name="connsiteX164" fmla="*/ 777768 w 1500143"/>
                <a:gd name="connsiteY164" fmla="*/ 1148945 h 1878698"/>
                <a:gd name="connsiteX165" fmla="*/ 778449 w 1500143"/>
                <a:gd name="connsiteY165" fmla="*/ 1149512 h 1878698"/>
                <a:gd name="connsiteX166" fmla="*/ 782081 w 1500143"/>
                <a:gd name="connsiteY166" fmla="*/ 1149739 h 1878698"/>
                <a:gd name="connsiteX167" fmla="*/ 783217 w 1500143"/>
                <a:gd name="connsiteY167" fmla="*/ 1150647 h 1878698"/>
                <a:gd name="connsiteX168" fmla="*/ 781627 w 1500143"/>
                <a:gd name="connsiteY168" fmla="*/ 1151215 h 1878698"/>
                <a:gd name="connsiteX169" fmla="*/ 779471 w 1500143"/>
                <a:gd name="connsiteY169" fmla="*/ 1151669 h 1878698"/>
                <a:gd name="connsiteX170" fmla="*/ 778903 w 1500143"/>
                <a:gd name="connsiteY170" fmla="*/ 1152463 h 1878698"/>
                <a:gd name="connsiteX171" fmla="*/ 781855 w 1500143"/>
                <a:gd name="connsiteY171" fmla="*/ 1154166 h 1878698"/>
                <a:gd name="connsiteX172" fmla="*/ 781400 w 1500143"/>
                <a:gd name="connsiteY172" fmla="*/ 1156209 h 1878698"/>
                <a:gd name="connsiteX173" fmla="*/ 781400 w 1500143"/>
                <a:gd name="connsiteY173" fmla="*/ 1158139 h 1878698"/>
                <a:gd name="connsiteX174" fmla="*/ 781968 w 1500143"/>
                <a:gd name="connsiteY174" fmla="*/ 1159615 h 1878698"/>
                <a:gd name="connsiteX175" fmla="*/ 783217 w 1500143"/>
                <a:gd name="connsiteY175" fmla="*/ 1160069 h 1878698"/>
                <a:gd name="connsiteX176" fmla="*/ 783103 w 1500143"/>
                <a:gd name="connsiteY176" fmla="*/ 1160750 h 1878698"/>
                <a:gd name="connsiteX177" fmla="*/ 782990 w 1500143"/>
                <a:gd name="connsiteY177" fmla="*/ 1161204 h 1878698"/>
                <a:gd name="connsiteX178" fmla="*/ 782536 w 1500143"/>
                <a:gd name="connsiteY178" fmla="*/ 1162225 h 1878698"/>
                <a:gd name="connsiteX179" fmla="*/ 783217 w 1500143"/>
                <a:gd name="connsiteY179" fmla="*/ 1163247 h 1878698"/>
                <a:gd name="connsiteX180" fmla="*/ 780492 w 1500143"/>
                <a:gd name="connsiteY180" fmla="*/ 1171873 h 1878698"/>
                <a:gd name="connsiteX181" fmla="*/ 779698 w 1500143"/>
                <a:gd name="connsiteY181" fmla="*/ 1173463 h 1878698"/>
                <a:gd name="connsiteX182" fmla="*/ 776179 w 1500143"/>
                <a:gd name="connsiteY182" fmla="*/ 1176301 h 1878698"/>
                <a:gd name="connsiteX183" fmla="*/ 775157 w 1500143"/>
                <a:gd name="connsiteY183" fmla="*/ 1178003 h 1878698"/>
                <a:gd name="connsiteX184" fmla="*/ 779130 w 1500143"/>
                <a:gd name="connsiteY184" fmla="*/ 1176527 h 1878698"/>
                <a:gd name="connsiteX185" fmla="*/ 783557 w 1500143"/>
                <a:gd name="connsiteY185" fmla="*/ 1173917 h 1878698"/>
                <a:gd name="connsiteX186" fmla="*/ 787643 w 1500143"/>
                <a:gd name="connsiteY186" fmla="*/ 1172782 h 1878698"/>
                <a:gd name="connsiteX187" fmla="*/ 790481 w 1500143"/>
                <a:gd name="connsiteY187" fmla="*/ 1175846 h 1878698"/>
                <a:gd name="connsiteX188" fmla="*/ 791389 w 1500143"/>
                <a:gd name="connsiteY188" fmla="*/ 1182203 h 1878698"/>
                <a:gd name="connsiteX189" fmla="*/ 790141 w 1500143"/>
                <a:gd name="connsiteY189" fmla="*/ 1186970 h 1878698"/>
                <a:gd name="connsiteX190" fmla="*/ 787530 w 1500143"/>
                <a:gd name="connsiteY190" fmla="*/ 1190716 h 1878698"/>
                <a:gd name="connsiteX191" fmla="*/ 784352 w 1500143"/>
                <a:gd name="connsiteY191" fmla="*/ 1194008 h 1878698"/>
                <a:gd name="connsiteX192" fmla="*/ 783898 w 1500143"/>
                <a:gd name="connsiteY192" fmla="*/ 1194122 h 1878698"/>
                <a:gd name="connsiteX193" fmla="*/ 782763 w 1500143"/>
                <a:gd name="connsiteY193" fmla="*/ 1193781 h 1878698"/>
                <a:gd name="connsiteX194" fmla="*/ 782308 w 1500143"/>
                <a:gd name="connsiteY194" fmla="*/ 1193894 h 1878698"/>
                <a:gd name="connsiteX195" fmla="*/ 781627 w 1500143"/>
                <a:gd name="connsiteY195" fmla="*/ 1197300 h 1878698"/>
                <a:gd name="connsiteX196" fmla="*/ 780946 w 1500143"/>
                <a:gd name="connsiteY196" fmla="*/ 1197754 h 1878698"/>
                <a:gd name="connsiteX197" fmla="*/ 780038 w 1500143"/>
                <a:gd name="connsiteY197" fmla="*/ 1198208 h 1878698"/>
                <a:gd name="connsiteX198" fmla="*/ 779244 w 1500143"/>
                <a:gd name="connsiteY198" fmla="*/ 1197981 h 1878698"/>
                <a:gd name="connsiteX199" fmla="*/ 778903 w 1500143"/>
                <a:gd name="connsiteY199" fmla="*/ 1196619 h 1878698"/>
                <a:gd name="connsiteX200" fmla="*/ 777768 w 1500143"/>
                <a:gd name="connsiteY200" fmla="*/ 1195370 h 1878698"/>
                <a:gd name="connsiteX201" fmla="*/ 772093 w 1500143"/>
                <a:gd name="connsiteY201" fmla="*/ 1194916 h 1878698"/>
                <a:gd name="connsiteX202" fmla="*/ 768006 w 1500143"/>
                <a:gd name="connsiteY202" fmla="*/ 1195370 h 1878698"/>
                <a:gd name="connsiteX203" fmla="*/ 763806 w 1500143"/>
                <a:gd name="connsiteY203" fmla="*/ 1196959 h 1878698"/>
                <a:gd name="connsiteX204" fmla="*/ 761877 w 1500143"/>
                <a:gd name="connsiteY204" fmla="*/ 1197300 h 1878698"/>
                <a:gd name="connsiteX205" fmla="*/ 759947 w 1500143"/>
                <a:gd name="connsiteY205" fmla="*/ 1198094 h 1878698"/>
                <a:gd name="connsiteX206" fmla="*/ 759379 w 1500143"/>
                <a:gd name="connsiteY206" fmla="*/ 1200138 h 1878698"/>
                <a:gd name="connsiteX207" fmla="*/ 759607 w 1500143"/>
                <a:gd name="connsiteY207" fmla="*/ 1205813 h 1878698"/>
                <a:gd name="connsiteX208" fmla="*/ 759607 w 1500143"/>
                <a:gd name="connsiteY208" fmla="*/ 1206381 h 1878698"/>
                <a:gd name="connsiteX209" fmla="*/ 759379 w 1500143"/>
                <a:gd name="connsiteY209" fmla="*/ 1209559 h 1878698"/>
                <a:gd name="connsiteX210" fmla="*/ 758812 w 1500143"/>
                <a:gd name="connsiteY210" fmla="*/ 1212964 h 1878698"/>
                <a:gd name="connsiteX211" fmla="*/ 758017 w 1500143"/>
                <a:gd name="connsiteY211" fmla="*/ 1216256 h 1878698"/>
                <a:gd name="connsiteX212" fmla="*/ 756996 w 1500143"/>
                <a:gd name="connsiteY212" fmla="*/ 1218867 h 1878698"/>
                <a:gd name="connsiteX213" fmla="*/ 755180 w 1500143"/>
                <a:gd name="connsiteY213" fmla="*/ 1221023 h 1878698"/>
                <a:gd name="connsiteX214" fmla="*/ 751093 w 1500143"/>
                <a:gd name="connsiteY214" fmla="*/ 1223066 h 1878698"/>
                <a:gd name="connsiteX215" fmla="*/ 748142 w 1500143"/>
                <a:gd name="connsiteY215" fmla="*/ 1226245 h 1878698"/>
                <a:gd name="connsiteX216" fmla="*/ 744056 w 1500143"/>
                <a:gd name="connsiteY216" fmla="*/ 1229423 h 1878698"/>
                <a:gd name="connsiteX217" fmla="*/ 742807 w 1500143"/>
                <a:gd name="connsiteY217" fmla="*/ 1230104 h 1878698"/>
                <a:gd name="connsiteX218" fmla="*/ 739061 w 1500143"/>
                <a:gd name="connsiteY218" fmla="*/ 1230444 h 1878698"/>
                <a:gd name="connsiteX219" fmla="*/ 737472 w 1500143"/>
                <a:gd name="connsiteY219" fmla="*/ 1230104 h 1878698"/>
                <a:gd name="connsiteX220" fmla="*/ 735770 w 1500143"/>
                <a:gd name="connsiteY220" fmla="*/ 1228856 h 1878698"/>
                <a:gd name="connsiteX221" fmla="*/ 735770 w 1500143"/>
                <a:gd name="connsiteY221" fmla="*/ 1227834 h 1878698"/>
                <a:gd name="connsiteX222" fmla="*/ 737699 w 1500143"/>
                <a:gd name="connsiteY222" fmla="*/ 1226926 h 1878698"/>
                <a:gd name="connsiteX223" fmla="*/ 738494 w 1500143"/>
                <a:gd name="connsiteY223" fmla="*/ 1226699 h 1878698"/>
                <a:gd name="connsiteX224" fmla="*/ 731116 w 1500143"/>
                <a:gd name="connsiteY224" fmla="*/ 1223974 h 1878698"/>
                <a:gd name="connsiteX225" fmla="*/ 729867 w 1500143"/>
                <a:gd name="connsiteY225" fmla="*/ 1223861 h 1878698"/>
                <a:gd name="connsiteX226" fmla="*/ 728732 w 1500143"/>
                <a:gd name="connsiteY226" fmla="*/ 1220796 h 1878698"/>
                <a:gd name="connsiteX227" fmla="*/ 726121 w 1500143"/>
                <a:gd name="connsiteY227" fmla="*/ 1219888 h 1878698"/>
                <a:gd name="connsiteX228" fmla="*/ 723170 w 1500143"/>
                <a:gd name="connsiteY228" fmla="*/ 1219661 h 1878698"/>
                <a:gd name="connsiteX229" fmla="*/ 721127 w 1500143"/>
                <a:gd name="connsiteY229" fmla="*/ 1218867 h 1878698"/>
                <a:gd name="connsiteX230" fmla="*/ 720559 w 1500143"/>
                <a:gd name="connsiteY230" fmla="*/ 1220002 h 1878698"/>
                <a:gd name="connsiteX231" fmla="*/ 719084 w 1500143"/>
                <a:gd name="connsiteY231" fmla="*/ 1218753 h 1878698"/>
                <a:gd name="connsiteX232" fmla="*/ 717608 w 1500143"/>
                <a:gd name="connsiteY232" fmla="*/ 1218980 h 1878698"/>
                <a:gd name="connsiteX233" fmla="*/ 716246 w 1500143"/>
                <a:gd name="connsiteY233" fmla="*/ 1219661 h 1878698"/>
                <a:gd name="connsiteX234" fmla="*/ 714997 w 1500143"/>
                <a:gd name="connsiteY234" fmla="*/ 1220002 h 1878698"/>
                <a:gd name="connsiteX235" fmla="*/ 713862 w 1500143"/>
                <a:gd name="connsiteY235" fmla="*/ 1219207 h 1878698"/>
                <a:gd name="connsiteX236" fmla="*/ 713068 w 1500143"/>
                <a:gd name="connsiteY236" fmla="*/ 1218072 h 1878698"/>
                <a:gd name="connsiteX237" fmla="*/ 712273 w 1500143"/>
                <a:gd name="connsiteY237" fmla="*/ 1217958 h 1878698"/>
                <a:gd name="connsiteX238" fmla="*/ 711024 w 1500143"/>
                <a:gd name="connsiteY238" fmla="*/ 1220115 h 1878698"/>
                <a:gd name="connsiteX239" fmla="*/ 710911 w 1500143"/>
                <a:gd name="connsiteY239" fmla="*/ 1221137 h 1878698"/>
                <a:gd name="connsiteX240" fmla="*/ 711024 w 1500143"/>
                <a:gd name="connsiteY240" fmla="*/ 1222385 h 1878698"/>
                <a:gd name="connsiteX241" fmla="*/ 711138 w 1500143"/>
                <a:gd name="connsiteY241" fmla="*/ 1223747 h 1878698"/>
                <a:gd name="connsiteX242" fmla="*/ 710684 w 1500143"/>
                <a:gd name="connsiteY242" fmla="*/ 1225110 h 1878698"/>
                <a:gd name="connsiteX243" fmla="*/ 710116 w 1500143"/>
                <a:gd name="connsiteY243" fmla="*/ 1225677 h 1878698"/>
                <a:gd name="connsiteX244" fmla="*/ 707846 w 1500143"/>
                <a:gd name="connsiteY244" fmla="*/ 1226018 h 1878698"/>
                <a:gd name="connsiteX245" fmla="*/ 705349 w 1500143"/>
                <a:gd name="connsiteY245" fmla="*/ 1226926 h 1878698"/>
                <a:gd name="connsiteX246" fmla="*/ 704668 w 1500143"/>
                <a:gd name="connsiteY246" fmla="*/ 1226926 h 1878698"/>
                <a:gd name="connsiteX247" fmla="*/ 704100 w 1500143"/>
                <a:gd name="connsiteY247" fmla="*/ 1226472 h 1878698"/>
                <a:gd name="connsiteX248" fmla="*/ 703533 w 1500143"/>
                <a:gd name="connsiteY248" fmla="*/ 1225791 h 1878698"/>
                <a:gd name="connsiteX249" fmla="*/ 703192 w 1500143"/>
                <a:gd name="connsiteY249" fmla="*/ 1225110 h 1878698"/>
                <a:gd name="connsiteX250" fmla="*/ 703079 w 1500143"/>
                <a:gd name="connsiteY250" fmla="*/ 1224769 h 1878698"/>
                <a:gd name="connsiteX251" fmla="*/ 700354 w 1500143"/>
                <a:gd name="connsiteY251" fmla="*/ 1224883 h 1878698"/>
                <a:gd name="connsiteX252" fmla="*/ 692068 w 1500143"/>
                <a:gd name="connsiteY252" fmla="*/ 1227947 h 1878698"/>
                <a:gd name="connsiteX253" fmla="*/ 691274 w 1500143"/>
                <a:gd name="connsiteY253" fmla="*/ 1227834 h 1878698"/>
                <a:gd name="connsiteX254" fmla="*/ 689798 w 1500143"/>
                <a:gd name="connsiteY254" fmla="*/ 1227153 h 1878698"/>
                <a:gd name="connsiteX255" fmla="*/ 689004 w 1500143"/>
                <a:gd name="connsiteY255" fmla="*/ 1227266 h 1878698"/>
                <a:gd name="connsiteX256" fmla="*/ 688550 w 1500143"/>
                <a:gd name="connsiteY256" fmla="*/ 1227834 h 1878698"/>
                <a:gd name="connsiteX257" fmla="*/ 688095 w 1500143"/>
                <a:gd name="connsiteY257" fmla="*/ 1228515 h 1878698"/>
                <a:gd name="connsiteX258" fmla="*/ 687528 w 1500143"/>
                <a:gd name="connsiteY258" fmla="*/ 1229423 h 1878698"/>
                <a:gd name="connsiteX259" fmla="*/ 686960 w 1500143"/>
                <a:gd name="connsiteY259" fmla="*/ 1229763 h 1878698"/>
                <a:gd name="connsiteX260" fmla="*/ 685598 w 1500143"/>
                <a:gd name="connsiteY260" fmla="*/ 1228969 h 1878698"/>
                <a:gd name="connsiteX261" fmla="*/ 682988 w 1500143"/>
                <a:gd name="connsiteY261" fmla="*/ 1225791 h 1878698"/>
                <a:gd name="connsiteX262" fmla="*/ 681512 w 1500143"/>
                <a:gd name="connsiteY262" fmla="*/ 1224542 h 1878698"/>
                <a:gd name="connsiteX263" fmla="*/ 682988 w 1500143"/>
                <a:gd name="connsiteY263" fmla="*/ 1220683 h 1878698"/>
                <a:gd name="connsiteX264" fmla="*/ 683101 w 1500143"/>
                <a:gd name="connsiteY264" fmla="*/ 1218753 h 1878698"/>
                <a:gd name="connsiteX265" fmla="*/ 682079 w 1500143"/>
                <a:gd name="connsiteY265" fmla="*/ 1216824 h 1878698"/>
                <a:gd name="connsiteX266" fmla="*/ 684236 w 1500143"/>
                <a:gd name="connsiteY266" fmla="*/ 1213986 h 1878698"/>
                <a:gd name="connsiteX267" fmla="*/ 685144 w 1500143"/>
                <a:gd name="connsiteY267" fmla="*/ 1210921 h 1878698"/>
                <a:gd name="connsiteX268" fmla="*/ 684577 w 1500143"/>
                <a:gd name="connsiteY268" fmla="*/ 1207970 h 1878698"/>
                <a:gd name="connsiteX269" fmla="*/ 683782 w 1500143"/>
                <a:gd name="connsiteY269" fmla="*/ 1207062 h 1878698"/>
                <a:gd name="connsiteX270" fmla="*/ 682420 w 1500143"/>
                <a:gd name="connsiteY270" fmla="*/ 1205359 h 1878698"/>
                <a:gd name="connsiteX271" fmla="*/ 680377 w 1500143"/>
                <a:gd name="connsiteY271" fmla="*/ 1203656 h 1878698"/>
                <a:gd name="connsiteX272" fmla="*/ 679355 w 1500143"/>
                <a:gd name="connsiteY272" fmla="*/ 1203089 h 1878698"/>
                <a:gd name="connsiteX273" fmla="*/ 678220 w 1500143"/>
                <a:gd name="connsiteY273" fmla="*/ 1202975 h 1878698"/>
                <a:gd name="connsiteX274" fmla="*/ 677199 w 1500143"/>
                <a:gd name="connsiteY274" fmla="*/ 1203656 h 1878698"/>
                <a:gd name="connsiteX275" fmla="*/ 676518 w 1500143"/>
                <a:gd name="connsiteY275" fmla="*/ 1204792 h 1878698"/>
                <a:gd name="connsiteX276" fmla="*/ 675723 w 1500143"/>
                <a:gd name="connsiteY276" fmla="*/ 1205586 h 1878698"/>
                <a:gd name="connsiteX277" fmla="*/ 674588 w 1500143"/>
                <a:gd name="connsiteY277" fmla="*/ 1205473 h 1878698"/>
                <a:gd name="connsiteX278" fmla="*/ 672431 w 1500143"/>
                <a:gd name="connsiteY278" fmla="*/ 1204110 h 1878698"/>
                <a:gd name="connsiteX279" fmla="*/ 670388 w 1500143"/>
                <a:gd name="connsiteY279" fmla="*/ 1202294 h 1878698"/>
                <a:gd name="connsiteX280" fmla="*/ 668458 w 1500143"/>
                <a:gd name="connsiteY280" fmla="*/ 1200138 h 1878698"/>
                <a:gd name="connsiteX281" fmla="*/ 666869 w 1500143"/>
                <a:gd name="connsiteY281" fmla="*/ 1197527 h 1878698"/>
                <a:gd name="connsiteX282" fmla="*/ 666302 w 1500143"/>
                <a:gd name="connsiteY282" fmla="*/ 1195824 h 1878698"/>
                <a:gd name="connsiteX283" fmla="*/ 665961 w 1500143"/>
                <a:gd name="connsiteY283" fmla="*/ 1194235 h 1878698"/>
                <a:gd name="connsiteX284" fmla="*/ 665507 w 1500143"/>
                <a:gd name="connsiteY284" fmla="*/ 1192873 h 1878698"/>
                <a:gd name="connsiteX285" fmla="*/ 664599 w 1500143"/>
                <a:gd name="connsiteY285" fmla="*/ 1191851 h 1878698"/>
                <a:gd name="connsiteX286" fmla="*/ 661194 w 1500143"/>
                <a:gd name="connsiteY286" fmla="*/ 1190035 h 1878698"/>
                <a:gd name="connsiteX287" fmla="*/ 662896 w 1500143"/>
                <a:gd name="connsiteY287" fmla="*/ 1189127 h 1878698"/>
                <a:gd name="connsiteX288" fmla="*/ 663691 w 1500143"/>
                <a:gd name="connsiteY288" fmla="*/ 1187424 h 1878698"/>
                <a:gd name="connsiteX289" fmla="*/ 663464 w 1500143"/>
                <a:gd name="connsiteY289" fmla="*/ 1185041 h 1878698"/>
                <a:gd name="connsiteX290" fmla="*/ 662329 w 1500143"/>
                <a:gd name="connsiteY290" fmla="*/ 1181976 h 1878698"/>
                <a:gd name="connsiteX291" fmla="*/ 661421 w 1500143"/>
                <a:gd name="connsiteY291" fmla="*/ 1179365 h 1878698"/>
                <a:gd name="connsiteX292" fmla="*/ 660853 w 1500143"/>
                <a:gd name="connsiteY292" fmla="*/ 1178684 h 1878698"/>
                <a:gd name="connsiteX293" fmla="*/ 659718 w 1500143"/>
                <a:gd name="connsiteY293" fmla="*/ 1178571 h 1878698"/>
                <a:gd name="connsiteX294" fmla="*/ 658924 w 1500143"/>
                <a:gd name="connsiteY294" fmla="*/ 1178117 h 1878698"/>
                <a:gd name="connsiteX295" fmla="*/ 658015 w 1500143"/>
                <a:gd name="connsiteY295" fmla="*/ 1175279 h 1878698"/>
                <a:gd name="connsiteX296" fmla="*/ 657334 w 1500143"/>
                <a:gd name="connsiteY296" fmla="*/ 1174144 h 1878698"/>
                <a:gd name="connsiteX297" fmla="*/ 651318 w 1500143"/>
                <a:gd name="connsiteY297" fmla="*/ 1169036 h 1878698"/>
                <a:gd name="connsiteX298" fmla="*/ 648027 w 1500143"/>
                <a:gd name="connsiteY298" fmla="*/ 1167333 h 1878698"/>
                <a:gd name="connsiteX299" fmla="*/ 644962 w 1500143"/>
                <a:gd name="connsiteY299" fmla="*/ 1167560 h 1878698"/>
                <a:gd name="connsiteX300" fmla="*/ 642124 w 1500143"/>
                <a:gd name="connsiteY300" fmla="*/ 1170398 h 1878698"/>
                <a:gd name="connsiteX301" fmla="*/ 637470 w 1500143"/>
                <a:gd name="connsiteY301" fmla="*/ 1177889 h 1878698"/>
                <a:gd name="connsiteX302" fmla="*/ 634292 w 1500143"/>
                <a:gd name="connsiteY302" fmla="*/ 1180273 h 1878698"/>
                <a:gd name="connsiteX303" fmla="*/ 633497 w 1500143"/>
                <a:gd name="connsiteY303" fmla="*/ 1180273 h 1878698"/>
                <a:gd name="connsiteX304" fmla="*/ 631795 w 1500143"/>
                <a:gd name="connsiteY304" fmla="*/ 1179933 h 1878698"/>
                <a:gd name="connsiteX305" fmla="*/ 631454 w 1500143"/>
                <a:gd name="connsiteY305" fmla="*/ 1180160 h 1878698"/>
                <a:gd name="connsiteX306" fmla="*/ 631114 w 1500143"/>
                <a:gd name="connsiteY306" fmla="*/ 1180273 h 1878698"/>
                <a:gd name="connsiteX307" fmla="*/ 631000 w 1500143"/>
                <a:gd name="connsiteY307" fmla="*/ 1181068 h 1878698"/>
                <a:gd name="connsiteX308" fmla="*/ 631227 w 1500143"/>
                <a:gd name="connsiteY308" fmla="*/ 1182090 h 1878698"/>
                <a:gd name="connsiteX309" fmla="*/ 631568 w 1500143"/>
                <a:gd name="connsiteY309" fmla="*/ 1182884 h 1878698"/>
                <a:gd name="connsiteX310" fmla="*/ 631795 w 1500143"/>
                <a:gd name="connsiteY310" fmla="*/ 1183111 h 1878698"/>
                <a:gd name="connsiteX311" fmla="*/ 631795 w 1500143"/>
                <a:gd name="connsiteY311" fmla="*/ 1183224 h 1878698"/>
                <a:gd name="connsiteX312" fmla="*/ 631000 w 1500143"/>
                <a:gd name="connsiteY312" fmla="*/ 1184814 h 1878698"/>
                <a:gd name="connsiteX313" fmla="*/ 630887 w 1500143"/>
                <a:gd name="connsiteY313" fmla="*/ 1184814 h 1878698"/>
                <a:gd name="connsiteX314" fmla="*/ 629979 w 1500143"/>
                <a:gd name="connsiteY314" fmla="*/ 1185608 h 1878698"/>
                <a:gd name="connsiteX315" fmla="*/ 629298 w 1500143"/>
                <a:gd name="connsiteY315" fmla="*/ 1185381 h 1878698"/>
                <a:gd name="connsiteX316" fmla="*/ 628843 w 1500143"/>
                <a:gd name="connsiteY316" fmla="*/ 1185495 h 1878698"/>
                <a:gd name="connsiteX317" fmla="*/ 629070 w 1500143"/>
                <a:gd name="connsiteY317" fmla="*/ 1187311 h 1878698"/>
                <a:gd name="connsiteX318" fmla="*/ 632362 w 1500143"/>
                <a:gd name="connsiteY318" fmla="*/ 1188900 h 1878698"/>
                <a:gd name="connsiteX319" fmla="*/ 631795 w 1500143"/>
                <a:gd name="connsiteY319" fmla="*/ 1191170 h 1878698"/>
                <a:gd name="connsiteX320" fmla="*/ 635200 w 1500143"/>
                <a:gd name="connsiteY320" fmla="*/ 1194122 h 1878698"/>
                <a:gd name="connsiteX321" fmla="*/ 633838 w 1500143"/>
                <a:gd name="connsiteY321" fmla="*/ 1196051 h 1878698"/>
                <a:gd name="connsiteX322" fmla="*/ 634519 w 1500143"/>
                <a:gd name="connsiteY322" fmla="*/ 1198775 h 1878698"/>
                <a:gd name="connsiteX323" fmla="*/ 632476 w 1500143"/>
                <a:gd name="connsiteY323" fmla="*/ 1200138 h 1878698"/>
                <a:gd name="connsiteX324" fmla="*/ 627141 w 1500143"/>
                <a:gd name="connsiteY324" fmla="*/ 1201500 h 1878698"/>
                <a:gd name="connsiteX325" fmla="*/ 626006 w 1500143"/>
                <a:gd name="connsiteY325" fmla="*/ 1202408 h 1878698"/>
                <a:gd name="connsiteX326" fmla="*/ 625211 w 1500143"/>
                <a:gd name="connsiteY326" fmla="*/ 1203202 h 1878698"/>
                <a:gd name="connsiteX327" fmla="*/ 624644 w 1500143"/>
                <a:gd name="connsiteY327" fmla="*/ 1204337 h 1878698"/>
                <a:gd name="connsiteX328" fmla="*/ 624076 w 1500143"/>
                <a:gd name="connsiteY328" fmla="*/ 1206040 h 1878698"/>
                <a:gd name="connsiteX329" fmla="*/ 624530 w 1500143"/>
                <a:gd name="connsiteY329" fmla="*/ 1206721 h 1878698"/>
                <a:gd name="connsiteX330" fmla="*/ 625438 w 1500143"/>
                <a:gd name="connsiteY330" fmla="*/ 1207516 h 1878698"/>
                <a:gd name="connsiteX331" fmla="*/ 625552 w 1500143"/>
                <a:gd name="connsiteY331" fmla="*/ 1208424 h 1878698"/>
                <a:gd name="connsiteX332" fmla="*/ 623622 w 1500143"/>
                <a:gd name="connsiteY332" fmla="*/ 1209445 h 1878698"/>
                <a:gd name="connsiteX333" fmla="*/ 624076 w 1500143"/>
                <a:gd name="connsiteY333" fmla="*/ 1211148 h 1878698"/>
                <a:gd name="connsiteX334" fmla="*/ 623849 w 1500143"/>
                <a:gd name="connsiteY334" fmla="*/ 1212851 h 1878698"/>
                <a:gd name="connsiteX335" fmla="*/ 623168 w 1500143"/>
                <a:gd name="connsiteY335" fmla="*/ 1214326 h 1878698"/>
                <a:gd name="connsiteX336" fmla="*/ 622260 w 1500143"/>
                <a:gd name="connsiteY336" fmla="*/ 1215348 h 1878698"/>
                <a:gd name="connsiteX337" fmla="*/ 620898 w 1500143"/>
                <a:gd name="connsiteY337" fmla="*/ 1216029 h 1878698"/>
                <a:gd name="connsiteX338" fmla="*/ 620557 w 1500143"/>
                <a:gd name="connsiteY338" fmla="*/ 1215348 h 1878698"/>
                <a:gd name="connsiteX339" fmla="*/ 620671 w 1500143"/>
                <a:gd name="connsiteY339" fmla="*/ 1213872 h 1878698"/>
                <a:gd name="connsiteX340" fmla="*/ 620671 w 1500143"/>
                <a:gd name="connsiteY340" fmla="*/ 1211942 h 1878698"/>
                <a:gd name="connsiteX341" fmla="*/ 620784 w 1500143"/>
                <a:gd name="connsiteY341" fmla="*/ 1210467 h 1878698"/>
                <a:gd name="connsiteX342" fmla="*/ 621011 w 1500143"/>
                <a:gd name="connsiteY342" fmla="*/ 1209218 h 1878698"/>
                <a:gd name="connsiteX343" fmla="*/ 620671 w 1500143"/>
                <a:gd name="connsiteY343" fmla="*/ 1208764 h 1878698"/>
                <a:gd name="connsiteX344" fmla="*/ 617719 w 1500143"/>
                <a:gd name="connsiteY344" fmla="*/ 1210467 h 1878698"/>
                <a:gd name="connsiteX345" fmla="*/ 617038 w 1500143"/>
                <a:gd name="connsiteY345" fmla="*/ 1211375 h 1878698"/>
                <a:gd name="connsiteX346" fmla="*/ 617038 w 1500143"/>
                <a:gd name="connsiteY346" fmla="*/ 1212510 h 1878698"/>
                <a:gd name="connsiteX347" fmla="*/ 619309 w 1500143"/>
                <a:gd name="connsiteY347" fmla="*/ 1217164 h 1878698"/>
                <a:gd name="connsiteX348" fmla="*/ 618741 w 1500143"/>
                <a:gd name="connsiteY348" fmla="*/ 1217277 h 1878698"/>
                <a:gd name="connsiteX349" fmla="*/ 617719 w 1500143"/>
                <a:gd name="connsiteY349" fmla="*/ 1217391 h 1878698"/>
                <a:gd name="connsiteX350" fmla="*/ 613066 w 1500143"/>
                <a:gd name="connsiteY350" fmla="*/ 1215802 h 1878698"/>
                <a:gd name="connsiteX351" fmla="*/ 611590 w 1500143"/>
                <a:gd name="connsiteY351" fmla="*/ 1216143 h 1878698"/>
                <a:gd name="connsiteX352" fmla="*/ 611136 w 1500143"/>
                <a:gd name="connsiteY352" fmla="*/ 1216029 h 1878698"/>
                <a:gd name="connsiteX353" fmla="*/ 610909 w 1500143"/>
                <a:gd name="connsiteY353" fmla="*/ 1215348 h 1878698"/>
                <a:gd name="connsiteX354" fmla="*/ 610228 w 1500143"/>
                <a:gd name="connsiteY354" fmla="*/ 1213872 h 1878698"/>
                <a:gd name="connsiteX355" fmla="*/ 609433 w 1500143"/>
                <a:gd name="connsiteY355" fmla="*/ 1213645 h 1878698"/>
                <a:gd name="connsiteX356" fmla="*/ 608412 w 1500143"/>
                <a:gd name="connsiteY356" fmla="*/ 1213759 h 1878698"/>
                <a:gd name="connsiteX357" fmla="*/ 608071 w 1500143"/>
                <a:gd name="connsiteY357" fmla="*/ 1213532 h 1878698"/>
                <a:gd name="connsiteX358" fmla="*/ 609206 w 1500143"/>
                <a:gd name="connsiteY358" fmla="*/ 1212056 h 1878698"/>
                <a:gd name="connsiteX359" fmla="*/ 606823 w 1500143"/>
                <a:gd name="connsiteY359" fmla="*/ 1211829 h 1878698"/>
                <a:gd name="connsiteX360" fmla="*/ 602850 w 1500143"/>
                <a:gd name="connsiteY360" fmla="*/ 1215007 h 1878698"/>
                <a:gd name="connsiteX361" fmla="*/ 600806 w 1500143"/>
                <a:gd name="connsiteY361" fmla="*/ 1215461 h 1878698"/>
                <a:gd name="connsiteX362" fmla="*/ 590477 w 1500143"/>
                <a:gd name="connsiteY362" fmla="*/ 1213078 h 1878698"/>
                <a:gd name="connsiteX363" fmla="*/ 589342 w 1500143"/>
                <a:gd name="connsiteY363" fmla="*/ 1212283 h 1878698"/>
                <a:gd name="connsiteX364" fmla="*/ 589002 w 1500143"/>
                <a:gd name="connsiteY364" fmla="*/ 1210921 h 1878698"/>
                <a:gd name="connsiteX365" fmla="*/ 588888 w 1500143"/>
                <a:gd name="connsiteY365" fmla="*/ 1209445 h 1878698"/>
                <a:gd name="connsiteX366" fmla="*/ 588207 w 1500143"/>
                <a:gd name="connsiteY366" fmla="*/ 1208424 h 1878698"/>
                <a:gd name="connsiteX367" fmla="*/ 581169 w 1500143"/>
                <a:gd name="connsiteY367" fmla="*/ 1203202 h 1878698"/>
                <a:gd name="connsiteX368" fmla="*/ 579467 w 1500143"/>
                <a:gd name="connsiteY368" fmla="*/ 1202862 h 1878698"/>
                <a:gd name="connsiteX369" fmla="*/ 573678 w 1500143"/>
                <a:gd name="connsiteY369" fmla="*/ 1203202 h 1878698"/>
                <a:gd name="connsiteX370" fmla="*/ 568343 w 1500143"/>
                <a:gd name="connsiteY370" fmla="*/ 1202521 h 1878698"/>
                <a:gd name="connsiteX371" fmla="*/ 566413 w 1500143"/>
                <a:gd name="connsiteY371" fmla="*/ 1201386 h 1878698"/>
                <a:gd name="connsiteX372" fmla="*/ 565164 w 1500143"/>
                <a:gd name="connsiteY372" fmla="*/ 1198775 h 1878698"/>
                <a:gd name="connsiteX373" fmla="*/ 564824 w 1500143"/>
                <a:gd name="connsiteY373" fmla="*/ 1191511 h 1878698"/>
                <a:gd name="connsiteX374" fmla="*/ 564143 w 1500143"/>
                <a:gd name="connsiteY374" fmla="*/ 1188900 h 1878698"/>
                <a:gd name="connsiteX375" fmla="*/ 562667 w 1500143"/>
                <a:gd name="connsiteY375" fmla="*/ 1187765 h 1878698"/>
                <a:gd name="connsiteX376" fmla="*/ 558922 w 1500143"/>
                <a:gd name="connsiteY376" fmla="*/ 1187197 h 1878698"/>
                <a:gd name="connsiteX377" fmla="*/ 558127 w 1500143"/>
                <a:gd name="connsiteY377" fmla="*/ 1186857 h 1878698"/>
                <a:gd name="connsiteX378" fmla="*/ 557332 w 1500143"/>
                <a:gd name="connsiteY378" fmla="*/ 1186516 h 1878698"/>
                <a:gd name="connsiteX379" fmla="*/ 555630 w 1500143"/>
                <a:gd name="connsiteY379" fmla="*/ 1184586 h 1878698"/>
                <a:gd name="connsiteX380" fmla="*/ 554381 w 1500143"/>
                <a:gd name="connsiteY380" fmla="*/ 1182203 h 1878698"/>
                <a:gd name="connsiteX381" fmla="*/ 552338 w 1500143"/>
                <a:gd name="connsiteY381" fmla="*/ 1176982 h 1878698"/>
                <a:gd name="connsiteX382" fmla="*/ 549500 w 1500143"/>
                <a:gd name="connsiteY382" fmla="*/ 1176982 h 1878698"/>
                <a:gd name="connsiteX383" fmla="*/ 547003 w 1500143"/>
                <a:gd name="connsiteY383" fmla="*/ 1175619 h 1878698"/>
                <a:gd name="connsiteX384" fmla="*/ 544733 w 1500143"/>
                <a:gd name="connsiteY384" fmla="*/ 1173236 h 1878698"/>
                <a:gd name="connsiteX385" fmla="*/ 540647 w 1500143"/>
                <a:gd name="connsiteY385" fmla="*/ 1167447 h 1878698"/>
                <a:gd name="connsiteX386" fmla="*/ 538376 w 1500143"/>
                <a:gd name="connsiteY386" fmla="*/ 1164836 h 1878698"/>
                <a:gd name="connsiteX387" fmla="*/ 537468 w 1500143"/>
                <a:gd name="connsiteY387" fmla="*/ 1163474 h 1878698"/>
                <a:gd name="connsiteX388" fmla="*/ 537241 w 1500143"/>
                <a:gd name="connsiteY388" fmla="*/ 1162112 h 1878698"/>
                <a:gd name="connsiteX389" fmla="*/ 536901 w 1500143"/>
                <a:gd name="connsiteY389" fmla="*/ 1160863 h 1878698"/>
                <a:gd name="connsiteX390" fmla="*/ 535652 w 1500143"/>
                <a:gd name="connsiteY390" fmla="*/ 1159728 h 1878698"/>
                <a:gd name="connsiteX391" fmla="*/ 536220 w 1500143"/>
                <a:gd name="connsiteY391" fmla="*/ 1159388 h 1878698"/>
                <a:gd name="connsiteX392" fmla="*/ 538036 w 1500143"/>
                <a:gd name="connsiteY392" fmla="*/ 1158366 h 1878698"/>
                <a:gd name="connsiteX393" fmla="*/ 543144 w 1500143"/>
                <a:gd name="connsiteY393" fmla="*/ 1156777 h 1878698"/>
                <a:gd name="connsiteX394" fmla="*/ 545527 w 1500143"/>
                <a:gd name="connsiteY394" fmla="*/ 1155415 h 1878698"/>
                <a:gd name="connsiteX395" fmla="*/ 546663 w 1500143"/>
                <a:gd name="connsiteY395" fmla="*/ 1154393 h 1878698"/>
                <a:gd name="connsiteX396" fmla="*/ 547116 w 1500143"/>
                <a:gd name="connsiteY396" fmla="*/ 1153712 h 1878698"/>
                <a:gd name="connsiteX397" fmla="*/ 548252 w 1500143"/>
                <a:gd name="connsiteY397" fmla="*/ 1151215 h 1878698"/>
                <a:gd name="connsiteX398" fmla="*/ 550181 w 1500143"/>
                <a:gd name="connsiteY398" fmla="*/ 1148264 h 1878698"/>
                <a:gd name="connsiteX399" fmla="*/ 552224 w 1500143"/>
                <a:gd name="connsiteY399" fmla="*/ 1145993 h 1878698"/>
                <a:gd name="connsiteX400" fmla="*/ 559603 w 1500143"/>
                <a:gd name="connsiteY400" fmla="*/ 1147696 h 1878698"/>
                <a:gd name="connsiteX401" fmla="*/ 563462 w 1500143"/>
                <a:gd name="connsiteY401" fmla="*/ 1147809 h 1878698"/>
                <a:gd name="connsiteX402" fmla="*/ 567208 w 1500143"/>
                <a:gd name="connsiteY402" fmla="*/ 1146334 h 1878698"/>
                <a:gd name="connsiteX403" fmla="*/ 576856 w 1500143"/>
                <a:gd name="connsiteY403" fmla="*/ 1137140 h 1878698"/>
                <a:gd name="connsiteX404" fmla="*/ 580829 w 1500143"/>
                <a:gd name="connsiteY404" fmla="*/ 1135777 h 1878698"/>
                <a:gd name="connsiteX405" fmla="*/ 580829 w 1500143"/>
                <a:gd name="connsiteY405" fmla="*/ 1135664 h 1878698"/>
                <a:gd name="connsiteX406" fmla="*/ 580602 w 1500143"/>
                <a:gd name="connsiteY406" fmla="*/ 1132372 h 1878698"/>
                <a:gd name="connsiteX407" fmla="*/ 579580 w 1500143"/>
                <a:gd name="connsiteY407" fmla="*/ 1132145 h 1878698"/>
                <a:gd name="connsiteX408" fmla="*/ 578105 w 1500143"/>
                <a:gd name="connsiteY408" fmla="*/ 1133280 h 1878698"/>
                <a:gd name="connsiteX409" fmla="*/ 576515 w 1500143"/>
                <a:gd name="connsiteY409" fmla="*/ 1134075 h 1878698"/>
                <a:gd name="connsiteX410" fmla="*/ 575040 w 1500143"/>
                <a:gd name="connsiteY410" fmla="*/ 1133507 h 1878698"/>
                <a:gd name="connsiteX411" fmla="*/ 571975 w 1500143"/>
                <a:gd name="connsiteY411" fmla="*/ 1130669 h 1878698"/>
                <a:gd name="connsiteX412" fmla="*/ 570613 w 1500143"/>
                <a:gd name="connsiteY412" fmla="*/ 1129875 h 1878698"/>
                <a:gd name="connsiteX413" fmla="*/ 569932 w 1500143"/>
                <a:gd name="connsiteY413" fmla="*/ 1130102 h 1878698"/>
                <a:gd name="connsiteX414" fmla="*/ 568456 w 1500143"/>
                <a:gd name="connsiteY414" fmla="*/ 1131237 h 1878698"/>
                <a:gd name="connsiteX415" fmla="*/ 567662 w 1500143"/>
                <a:gd name="connsiteY415" fmla="*/ 1131237 h 1878698"/>
                <a:gd name="connsiteX416" fmla="*/ 566867 w 1500143"/>
                <a:gd name="connsiteY416" fmla="*/ 1130443 h 1878698"/>
                <a:gd name="connsiteX417" fmla="*/ 565846 w 1500143"/>
                <a:gd name="connsiteY417" fmla="*/ 1128286 h 1878698"/>
                <a:gd name="connsiteX418" fmla="*/ 565051 w 1500143"/>
                <a:gd name="connsiteY418" fmla="*/ 1127718 h 1878698"/>
                <a:gd name="connsiteX419" fmla="*/ 563348 w 1500143"/>
                <a:gd name="connsiteY419" fmla="*/ 1127264 h 1878698"/>
                <a:gd name="connsiteX420" fmla="*/ 561759 w 1500143"/>
                <a:gd name="connsiteY420" fmla="*/ 1126243 h 1878698"/>
                <a:gd name="connsiteX421" fmla="*/ 560965 w 1500143"/>
                <a:gd name="connsiteY421" fmla="*/ 1124540 h 1878698"/>
                <a:gd name="connsiteX422" fmla="*/ 561759 w 1500143"/>
                <a:gd name="connsiteY422" fmla="*/ 1122043 h 1878698"/>
                <a:gd name="connsiteX423" fmla="*/ 561192 w 1500143"/>
                <a:gd name="connsiteY423" fmla="*/ 1121702 h 1878698"/>
                <a:gd name="connsiteX424" fmla="*/ 559603 w 1500143"/>
                <a:gd name="connsiteY424" fmla="*/ 1120340 h 1878698"/>
                <a:gd name="connsiteX425" fmla="*/ 564370 w 1500143"/>
                <a:gd name="connsiteY425" fmla="*/ 1117956 h 1878698"/>
                <a:gd name="connsiteX426" fmla="*/ 567662 w 1500143"/>
                <a:gd name="connsiteY426" fmla="*/ 1114551 h 1878698"/>
                <a:gd name="connsiteX427" fmla="*/ 569024 w 1500143"/>
                <a:gd name="connsiteY427" fmla="*/ 1114665 h 1878698"/>
                <a:gd name="connsiteX428" fmla="*/ 571748 w 1500143"/>
                <a:gd name="connsiteY428" fmla="*/ 1117048 h 1878698"/>
                <a:gd name="connsiteX429" fmla="*/ 574926 w 1500143"/>
                <a:gd name="connsiteY429" fmla="*/ 1118751 h 1878698"/>
                <a:gd name="connsiteX430" fmla="*/ 578218 w 1500143"/>
                <a:gd name="connsiteY430" fmla="*/ 1118524 h 1878698"/>
                <a:gd name="connsiteX431" fmla="*/ 581510 w 1500143"/>
                <a:gd name="connsiteY431" fmla="*/ 1116594 h 1878698"/>
                <a:gd name="connsiteX432" fmla="*/ 584915 w 1500143"/>
                <a:gd name="connsiteY432" fmla="*/ 1113302 h 1878698"/>
                <a:gd name="connsiteX433" fmla="*/ 586618 w 1500143"/>
                <a:gd name="connsiteY433" fmla="*/ 1112281 h 1878698"/>
                <a:gd name="connsiteX434" fmla="*/ 589910 w 1500143"/>
                <a:gd name="connsiteY434" fmla="*/ 1113189 h 1878698"/>
                <a:gd name="connsiteX435" fmla="*/ 592861 w 1500143"/>
                <a:gd name="connsiteY435" fmla="*/ 1112281 h 1878698"/>
                <a:gd name="connsiteX436" fmla="*/ 594677 w 1500143"/>
                <a:gd name="connsiteY436" fmla="*/ 1113302 h 1878698"/>
                <a:gd name="connsiteX437" fmla="*/ 595699 w 1500143"/>
                <a:gd name="connsiteY437" fmla="*/ 1113302 h 1878698"/>
                <a:gd name="connsiteX438" fmla="*/ 596947 w 1500143"/>
                <a:gd name="connsiteY438" fmla="*/ 1112735 h 1878698"/>
                <a:gd name="connsiteX439" fmla="*/ 596947 w 1500143"/>
                <a:gd name="connsiteY439" fmla="*/ 1112395 h 1878698"/>
                <a:gd name="connsiteX440" fmla="*/ 596380 w 1500143"/>
                <a:gd name="connsiteY440" fmla="*/ 1111827 h 1878698"/>
                <a:gd name="connsiteX441" fmla="*/ 596039 w 1500143"/>
                <a:gd name="connsiteY441" fmla="*/ 1110578 h 1878698"/>
                <a:gd name="connsiteX442" fmla="*/ 596266 w 1500143"/>
                <a:gd name="connsiteY442" fmla="*/ 1106379 h 1878698"/>
                <a:gd name="connsiteX443" fmla="*/ 596834 w 1500143"/>
                <a:gd name="connsiteY443" fmla="*/ 1104108 h 1878698"/>
                <a:gd name="connsiteX444" fmla="*/ 603871 w 1500143"/>
                <a:gd name="connsiteY444" fmla="*/ 1095368 h 1878698"/>
                <a:gd name="connsiteX445" fmla="*/ 605460 w 1500143"/>
                <a:gd name="connsiteY445" fmla="*/ 1092417 h 1878698"/>
                <a:gd name="connsiteX446" fmla="*/ 606482 w 1500143"/>
                <a:gd name="connsiteY446" fmla="*/ 1088785 h 1878698"/>
                <a:gd name="connsiteX447" fmla="*/ 606482 w 1500143"/>
                <a:gd name="connsiteY447" fmla="*/ 1087082 h 1878698"/>
                <a:gd name="connsiteX448" fmla="*/ 606028 w 1500143"/>
                <a:gd name="connsiteY448" fmla="*/ 1082769 h 1878698"/>
                <a:gd name="connsiteX449" fmla="*/ 606369 w 1500143"/>
                <a:gd name="connsiteY449" fmla="*/ 1080725 h 1878698"/>
                <a:gd name="connsiteX450" fmla="*/ 607163 w 1500143"/>
                <a:gd name="connsiteY450" fmla="*/ 1079704 h 1878698"/>
                <a:gd name="connsiteX451" fmla="*/ 609093 w 1500143"/>
                <a:gd name="connsiteY451" fmla="*/ 1078909 h 1878698"/>
                <a:gd name="connsiteX452" fmla="*/ 609206 w 1500143"/>
                <a:gd name="connsiteY452" fmla="*/ 1078682 h 1878698"/>
                <a:gd name="connsiteX453" fmla="*/ 609887 w 1500143"/>
                <a:gd name="connsiteY453" fmla="*/ 1077547 h 1878698"/>
                <a:gd name="connsiteX454" fmla="*/ 610001 w 1500143"/>
                <a:gd name="connsiteY454" fmla="*/ 1076185 h 1878698"/>
                <a:gd name="connsiteX455" fmla="*/ 609433 w 1500143"/>
                <a:gd name="connsiteY455" fmla="*/ 1071872 h 1878698"/>
                <a:gd name="connsiteX456" fmla="*/ 609774 w 1500143"/>
                <a:gd name="connsiteY456" fmla="*/ 1070623 h 1878698"/>
                <a:gd name="connsiteX457" fmla="*/ 610341 w 1500143"/>
                <a:gd name="connsiteY457" fmla="*/ 1070396 h 1878698"/>
                <a:gd name="connsiteX458" fmla="*/ 610568 w 1500143"/>
                <a:gd name="connsiteY458" fmla="*/ 1070055 h 1878698"/>
                <a:gd name="connsiteX459" fmla="*/ 610114 w 1500143"/>
                <a:gd name="connsiteY459" fmla="*/ 1068580 h 1878698"/>
                <a:gd name="connsiteX460" fmla="*/ 612839 w 1500143"/>
                <a:gd name="connsiteY460" fmla="*/ 1064267 h 1878698"/>
                <a:gd name="connsiteX461" fmla="*/ 613860 w 1500143"/>
                <a:gd name="connsiteY461" fmla="*/ 1063131 h 1878698"/>
                <a:gd name="connsiteX462" fmla="*/ 614995 w 1500143"/>
                <a:gd name="connsiteY462" fmla="*/ 1062223 h 1878698"/>
                <a:gd name="connsiteX463" fmla="*/ 621238 w 1500143"/>
                <a:gd name="connsiteY463" fmla="*/ 1061315 h 1878698"/>
                <a:gd name="connsiteX464" fmla="*/ 622033 w 1500143"/>
                <a:gd name="connsiteY464" fmla="*/ 1060407 h 1878698"/>
                <a:gd name="connsiteX465" fmla="*/ 622827 w 1500143"/>
                <a:gd name="connsiteY465" fmla="*/ 1059272 h 1878698"/>
                <a:gd name="connsiteX466" fmla="*/ 623622 w 1500143"/>
                <a:gd name="connsiteY466" fmla="*/ 1058251 h 1878698"/>
                <a:gd name="connsiteX467" fmla="*/ 625325 w 1500143"/>
                <a:gd name="connsiteY467" fmla="*/ 1057342 h 1878698"/>
                <a:gd name="connsiteX468" fmla="*/ 1069828 w 1500143"/>
                <a:gd name="connsiteY468" fmla="*/ 1617399 h 1878698"/>
                <a:gd name="connsiteX469" fmla="*/ 1067104 w 1500143"/>
                <a:gd name="connsiteY469" fmla="*/ 1620691 h 1878698"/>
                <a:gd name="connsiteX470" fmla="*/ 1065175 w 1500143"/>
                <a:gd name="connsiteY470" fmla="*/ 1622166 h 1878698"/>
                <a:gd name="connsiteX471" fmla="*/ 1060634 w 1500143"/>
                <a:gd name="connsiteY471" fmla="*/ 1623188 h 1878698"/>
                <a:gd name="connsiteX472" fmla="*/ 1057002 w 1500143"/>
                <a:gd name="connsiteY472" fmla="*/ 1625685 h 1878698"/>
                <a:gd name="connsiteX473" fmla="*/ 1055186 w 1500143"/>
                <a:gd name="connsiteY473" fmla="*/ 1626934 h 1878698"/>
                <a:gd name="connsiteX474" fmla="*/ 1051099 w 1500143"/>
                <a:gd name="connsiteY474" fmla="*/ 1628409 h 1878698"/>
                <a:gd name="connsiteX475" fmla="*/ 1042927 w 1500143"/>
                <a:gd name="connsiteY475" fmla="*/ 1628977 h 1878698"/>
                <a:gd name="connsiteX476" fmla="*/ 1041678 w 1500143"/>
                <a:gd name="connsiteY476" fmla="*/ 1628523 h 1878698"/>
                <a:gd name="connsiteX477" fmla="*/ 1040883 w 1500143"/>
                <a:gd name="connsiteY477" fmla="*/ 1627388 h 1878698"/>
                <a:gd name="connsiteX478" fmla="*/ 1040316 w 1500143"/>
                <a:gd name="connsiteY478" fmla="*/ 1626253 h 1878698"/>
                <a:gd name="connsiteX479" fmla="*/ 1039862 w 1500143"/>
                <a:gd name="connsiteY479" fmla="*/ 1625799 h 1878698"/>
                <a:gd name="connsiteX480" fmla="*/ 1038954 w 1500143"/>
                <a:gd name="connsiteY480" fmla="*/ 1626480 h 1878698"/>
                <a:gd name="connsiteX481" fmla="*/ 1036457 w 1500143"/>
                <a:gd name="connsiteY481" fmla="*/ 1629658 h 1878698"/>
                <a:gd name="connsiteX482" fmla="*/ 1035889 w 1500143"/>
                <a:gd name="connsiteY482" fmla="*/ 1630680 h 1878698"/>
                <a:gd name="connsiteX483" fmla="*/ 1030213 w 1500143"/>
                <a:gd name="connsiteY483" fmla="*/ 1634312 h 1878698"/>
                <a:gd name="connsiteX484" fmla="*/ 1029987 w 1500143"/>
                <a:gd name="connsiteY484" fmla="*/ 1634425 h 1878698"/>
                <a:gd name="connsiteX485" fmla="*/ 1028738 w 1500143"/>
                <a:gd name="connsiteY485" fmla="*/ 1634879 h 1878698"/>
                <a:gd name="connsiteX486" fmla="*/ 1027149 w 1500143"/>
                <a:gd name="connsiteY486" fmla="*/ 1636128 h 1878698"/>
                <a:gd name="connsiteX487" fmla="*/ 1024652 w 1500143"/>
                <a:gd name="connsiteY487" fmla="*/ 1638739 h 1878698"/>
                <a:gd name="connsiteX488" fmla="*/ 1024311 w 1500143"/>
                <a:gd name="connsiteY488" fmla="*/ 1639420 h 1878698"/>
                <a:gd name="connsiteX489" fmla="*/ 1023744 w 1500143"/>
                <a:gd name="connsiteY489" fmla="*/ 1641236 h 1878698"/>
                <a:gd name="connsiteX490" fmla="*/ 1023289 w 1500143"/>
                <a:gd name="connsiteY490" fmla="*/ 1642031 h 1878698"/>
                <a:gd name="connsiteX491" fmla="*/ 1022608 w 1500143"/>
                <a:gd name="connsiteY491" fmla="*/ 1642485 h 1878698"/>
                <a:gd name="connsiteX492" fmla="*/ 1021246 w 1500143"/>
                <a:gd name="connsiteY492" fmla="*/ 1642712 h 1878698"/>
                <a:gd name="connsiteX493" fmla="*/ 1020679 w 1500143"/>
                <a:gd name="connsiteY493" fmla="*/ 1643166 h 1878698"/>
                <a:gd name="connsiteX494" fmla="*/ 1020679 w 1500143"/>
                <a:gd name="connsiteY494" fmla="*/ 1643166 h 1878698"/>
                <a:gd name="connsiteX495" fmla="*/ 1021927 w 1500143"/>
                <a:gd name="connsiteY495" fmla="*/ 1646457 h 1878698"/>
                <a:gd name="connsiteX496" fmla="*/ 1021246 w 1500143"/>
                <a:gd name="connsiteY496" fmla="*/ 1649749 h 1878698"/>
                <a:gd name="connsiteX497" fmla="*/ 1019544 w 1500143"/>
                <a:gd name="connsiteY497" fmla="*/ 1651792 h 1878698"/>
                <a:gd name="connsiteX498" fmla="*/ 1017728 w 1500143"/>
                <a:gd name="connsiteY498" fmla="*/ 1651225 h 1878698"/>
                <a:gd name="connsiteX499" fmla="*/ 1016252 w 1500143"/>
                <a:gd name="connsiteY499" fmla="*/ 1650998 h 1878698"/>
                <a:gd name="connsiteX500" fmla="*/ 1009441 w 1500143"/>
                <a:gd name="connsiteY500" fmla="*/ 1653836 h 1878698"/>
                <a:gd name="connsiteX501" fmla="*/ 985264 w 1500143"/>
                <a:gd name="connsiteY501" fmla="*/ 1651565 h 1878698"/>
                <a:gd name="connsiteX502" fmla="*/ 983448 w 1500143"/>
                <a:gd name="connsiteY502" fmla="*/ 1650544 h 1878698"/>
                <a:gd name="connsiteX503" fmla="*/ 981745 w 1500143"/>
                <a:gd name="connsiteY503" fmla="*/ 1648160 h 1878698"/>
                <a:gd name="connsiteX504" fmla="*/ 978907 w 1500143"/>
                <a:gd name="connsiteY504" fmla="*/ 1644187 h 1878698"/>
                <a:gd name="connsiteX505" fmla="*/ 973232 w 1500143"/>
                <a:gd name="connsiteY505" fmla="*/ 1639420 h 1878698"/>
                <a:gd name="connsiteX506" fmla="*/ 971870 w 1500143"/>
                <a:gd name="connsiteY506" fmla="*/ 1639306 h 1878698"/>
                <a:gd name="connsiteX507" fmla="*/ 970054 w 1500143"/>
                <a:gd name="connsiteY507" fmla="*/ 1640214 h 1878698"/>
                <a:gd name="connsiteX508" fmla="*/ 967897 w 1500143"/>
                <a:gd name="connsiteY508" fmla="*/ 1639079 h 1878698"/>
                <a:gd name="connsiteX509" fmla="*/ 965967 w 1500143"/>
                <a:gd name="connsiteY509" fmla="*/ 1637150 h 1878698"/>
                <a:gd name="connsiteX510" fmla="*/ 964945 w 1500143"/>
                <a:gd name="connsiteY510" fmla="*/ 1635560 h 1878698"/>
                <a:gd name="connsiteX511" fmla="*/ 964832 w 1500143"/>
                <a:gd name="connsiteY511" fmla="*/ 1634879 h 1878698"/>
                <a:gd name="connsiteX512" fmla="*/ 965059 w 1500143"/>
                <a:gd name="connsiteY512" fmla="*/ 1634652 h 1878698"/>
                <a:gd name="connsiteX513" fmla="*/ 965400 w 1500143"/>
                <a:gd name="connsiteY513" fmla="*/ 1634539 h 1878698"/>
                <a:gd name="connsiteX514" fmla="*/ 965627 w 1500143"/>
                <a:gd name="connsiteY514" fmla="*/ 1634425 h 1878698"/>
                <a:gd name="connsiteX515" fmla="*/ 964945 w 1500143"/>
                <a:gd name="connsiteY515" fmla="*/ 1631361 h 1878698"/>
                <a:gd name="connsiteX516" fmla="*/ 964719 w 1500143"/>
                <a:gd name="connsiteY516" fmla="*/ 1630566 h 1878698"/>
                <a:gd name="connsiteX517" fmla="*/ 964037 w 1500143"/>
                <a:gd name="connsiteY517" fmla="*/ 1628409 h 1878698"/>
                <a:gd name="connsiteX518" fmla="*/ 962902 w 1500143"/>
                <a:gd name="connsiteY518" fmla="*/ 1625799 h 1878698"/>
                <a:gd name="connsiteX519" fmla="*/ 961767 w 1500143"/>
                <a:gd name="connsiteY519" fmla="*/ 1623755 h 1878698"/>
                <a:gd name="connsiteX520" fmla="*/ 960973 w 1500143"/>
                <a:gd name="connsiteY520" fmla="*/ 1622961 h 1878698"/>
                <a:gd name="connsiteX521" fmla="*/ 959270 w 1500143"/>
                <a:gd name="connsiteY521" fmla="*/ 1621826 h 1878698"/>
                <a:gd name="connsiteX522" fmla="*/ 958362 w 1500143"/>
                <a:gd name="connsiteY522" fmla="*/ 1620691 h 1878698"/>
                <a:gd name="connsiteX523" fmla="*/ 956886 w 1500143"/>
                <a:gd name="connsiteY523" fmla="*/ 1617739 h 1878698"/>
                <a:gd name="connsiteX524" fmla="*/ 955978 w 1500143"/>
                <a:gd name="connsiteY524" fmla="*/ 1616831 h 1878698"/>
                <a:gd name="connsiteX525" fmla="*/ 954730 w 1500143"/>
                <a:gd name="connsiteY525" fmla="*/ 1616491 h 1878698"/>
                <a:gd name="connsiteX526" fmla="*/ 951665 w 1500143"/>
                <a:gd name="connsiteY526" fmla="*/ 1616831 h 1878698"/>
                <a:gd name="connsiteX527" fmla="*/ 944287 w 1500143"/>
                <a:gd name="connsiteY527" fmla="*/ 1617739 h 1878698"/>
                <a:gd name="connsiteX528" fmla="*/ 942925 w 1500143"/>
                <a:gd name="connsiteY528" fmla="*/ 1618307 h 1878698"/>
                <a:gd name="connsiteX529" fmla="*/ 941676 w 1500143"/>
                <a:gd name="connsiteY529" fmla="*/ 1619102 h 1878698"/>
                <a:gd name="connsiteX530" fmla="*/ 940881 w 1500143"/>
                <a:gd name="connsiteY530" fmla="*/ 1620123 h 1878698"/>
                <a:gd name="connsiteX531" fmla="*/ 940768 w 1500143"/>
                <a:gd name="connsiteY531" fmla="*/ 1621599 h 1878698"/>
                <a:gd name="connsiteX532" fmla="*/ 941562 w 1500143"/>
                <a:gd name="connsiteY532" fmla="*/ 1623074 h 1878698"/>
                <a:gd name="connsiteX533" fmla="*/ 942584 w 1500143"/>
                <a:gd name="connsiteY533" fmla="*/ 1624550 h 1878698"/>
                <a:gd name="connsiteX534" fmla="*/ 943265 w 1500143"/>
                <a:gd name="connsiteY534" fmla="*/ 1625912 h 1878698"/>
                <a:gd name="connsiteX535" fmla="*/ 939179 w 1500143"/>
                <a:gd name="connsiteY535" fmla="*/ 1625912 h 1878698"/>
                <a:gd name="connsiteX536" fmla="*/ 939179 w 1500143"/>
                <a:gd name="connsiteY536" fmla="*/ 1626366 h 1878698"/>
                <a:gd name="connsiteX537" fmla="*/ 938725 w 1500143"/>
                <a:gd name="connsiteY537" fmla="*/ 1627047 h 1878698"/>
                <a:gd name="connsiteX538" fmla="*/ 938157 w 1500143"/>
                <a:gd name="connsiteY538" fmla="*/ 1627274 h 1878698"/>
                <a:gd name="connsiteX539" fmla="*/ 937930 w 1500143"/>
                <a:gd name="connsiteY539" fmla="*/ 1626480 h 1878698"/>
                <a:gd name="connsiteX540" fmla="*/ 937703 w 1500143"/>
                <a:gd name="connsiteY540" fmla="*/ 1625912 h 1878698"/>
                <a:gd name="connsiteX541" fmla="*/ 937022 w 1500143"/>
                <a:gd name="connsiteY541" fmla="*/ 1625458 h 1878698"/>
                <a:gd name="connsiteX542" fmla="*/ 936228 w 1500143"/>
                <a:gd name="connsiteY542" fmla="*/ 1625118 h 1878698"/>
                <a:gd name="connsiteX543" fmla="*/ 935546 w 1500143"/>
                <a:gd name="connsiteY543" fmla="*/ 1625004 h 1878698"/>
                <a:gd name="connsiteX544" fmla="*/ 935206 w 1500143"/>
                <a:gd name="connsiteY544" fmla="*/ 1625345 h 1878698"/>
                <a:gd name="connsiteX545" fmla="*/ 934298 w 1500143"/>
                <a:gd name="connsiteY545" fmla="*/ 1626820 h 1878698"/>
                <a:gd name="connsiteX546" fmla="*/ 933844 w 1500143"/>
                <a:gd name="connsiteY546" fmla="*/ 1627161 h 1878698"/>
                <a:gd name="connsiteX547" fmla="*/ 933163 w 1500143"/>
                <a:gd name="connsiteY547" fmla="*/ 1626934 h 1878698"/>
                <a:gd name="connsiteX548" fmla="*/ 932141 w 1500143"/>
                <a:gd name="connsiteY548" fmla="*/ 1626139 h 1878698"/>
                <a:gd name="connsiteX549" fmla="*/ 929758 w 1500143"/>
                <a:gd name="connsiteY549" fmla="*/ 1625572 h 1878698"/>
                <a:gd name="connsiteX550" fmla="*/ 928849 w 1500143"/>
                <a:gd name="connsiteY550" fmla="*/ 1625458 h 1878698"/>
                <a:gd name="connsiteX551" fmla="*/ 927828 w 1500143"/>
                <a:gd name="connsiteY551" fmla="*/ 1625912 h 1878698"/>
                <a:gd name="connsiteX552" fmla="*/ 926806 w 1500143"/>
                <a:gd name="connsiteY552" fmla="*/ 1626820 h 1878698"/>
                <a:gd name="connsiteX553" fmla="*/ 925444 w 1500143"/>
                <a:gd name="connsiteY553" fmla="*/ 1628523 h 1878698"/>
                <a:gd name="connsiteX554" fmla="*/ 924536 w 1500143"/>
                <a:gd name="connsiteY554" fmla="*/ 1629090 h 1878698"/>
                <a:gd name="connsiteX555" fmla="*/ 923514 w 1500143"/>
                <a:gd name="connsiteY555" fmla="*/ 1628863 h 1878698"/>
                <a:gd name="connsiteX556" fmla="*/ 922379 w 1500143"/>
                <a:gd name="connsiteY556" fmla="*/ 1628182 h 1878698"/>
                <a:gd name="connsiteX557" fmla="*/ 921471 w 1500143"/>
                <a:gd name="connsiteY557" fmla="*/ 1628069 h 1878698"/>
                <a:gd name="connsiteX558" fmla="*/ 921131 w 1500143"/>
                <a:gd name="connsiteY558" fmla="*/ 1629771 h 1878698"/>
                <a:gd name="connsiteX559" fmla="*/ 919882 w 1500143"/>
                <a:gd name="connsiteY559" fmla="*/ 1629771 h 1878698"/>
                <a:gd name="connsiteX560" fmla="*/ 914093 w 1500143"/>
                <a:gd name="connsiteY560" fmla="*/ 1627388 h 1878698"/>
                <a:gd name="connsiteX561" fmla="*/ 912391 w 1500143"/>
                <a:gd name="connsiteY561" fmla="*/ 1627274 h 1878698"/>
                <a:gd name="connsiteX562" fmla="*/ 912050 w 1500143"/>
                <a:gd name="connsiteY562" fmla="*/ 1626707 h 1878698"/>
                <a:gd name="connsiteX563" fmla="*/ 911823 w 1500143"/>
                <a:gd name="connsiteY563" fmla="*/ 1626253 h 1878698"/>
                <a:gd name="connsiteX564" fmla="*/ 911596 w 1500143"/>
                <a:gd name="connsiteY564" fmla="*/ 1625118 h 1878698"/>
                <a:gd name="connsiteX565" fmla="*/ 913412 w 1500143"/>
                <a:gd name="connsiteY565" fmla="*/ 1623755 h 1878698"/>
                <a:gd name="connsiteX566" fmla="*/ 913185 w 1500143"/>
                <a:gd name="connsiteY566" fmla="*/ 1622053 h 1878698"/>
                <a:gd name="connsiteX567" fmla="*/ 912277 w 1500143"/>
                <a:gd name="connsiteY567" fmla="*/ 1620123 h 1878698"/>
                <a:gd name="connsiteX568" fmla="*/ 912277 w 1500143"/>
                <a:gd name="connsiteY568" fmla="*/ 1617739 h 1878698"/>
                <a:gd name="connsiteX569" fmla="*/ 915569 w 1500143"/>
                <a:gd name="connsiteY569" fmla="*/ 1616718 h 1878698"/>
                <a:gd name="connsiteX570" fmla="*/ 915909 w 1500143"/>
                <a:gd name="connsiteY570" fmla="*/ 1616264 h 1878698"/>
                <a:gd name="connsiteX571" fmla="*/ 916931 w 1500143"/>
                <a:gd name="connsiteY571" fmla="*/ 1614334 h 1878698"/>
                <a:gd name="connsiteX572" fmla="*/ 917612 w 1500143"/>
                <a:gd name="connsiteY572" fmla="*/ 1613426 h 1878698"/>
                <a:gd name="connsiteX573" fmla="*/ 918180 w 1500143"/>
                <a:gd name="connsiteY573" fmla="*/ 1614561 h 1878698"/>
                <a:gd name="connsiteX574" fmla="*/ 917612 w 1500143"/>
                <a:gd name="connsiteY574" fmla="*/ 1614561 h 1878698"/>
                <a:gd name="connsiteX575" fmla="*/ 917612 w 1500143"/>
                <a:gd name="connsiteY575" fmla="*/ 1615469 h 1878698"/>
                <a:gd name="connsiteX576" fmla="*/ 918293 w 1500143"/>
                <a:gd name="connsiteY576" fmla="*/ 1615923 h 1878698"/>
                <a:gd name="connsiteX577" fmla="*/ 918974 w 1500143"/>
                <a:gd name="connsiteY577" fmla="*/ 1616605 h 1878698"/>
                <a:gd name="connsiteX578" fmla="*/ 921925 w 1500143"/>
                <a:gd name="connsiteY578" fmla="*/ 1615583 h 1878698"/>
                <a:gd name="connsiteX579" fmla="*/ 926920 w 1500143"/>
                <a:gd name="connsiteY579" fmla="*/ 1615242 h 1878698"/>
                <a:gd name="connsiteX580" fmla="*/ 931574 w 1500143"/>
                <a:gd name="connsiteY580" fmla="*/ 1614107 h 1878698"/>
                <a:gd name="connsiteX581" fmla="*/ 933617 w 1500143"/>
                <a:gd name="connsiteY581" fmla="*/ 1610589 h 1878698"/>
                <a:gd name="connsiteX582" fmla="*/ 933617 w 1500143"/>
                <a:gd name="connsiteY582" fmla="*/ 1609567 h 1878698"/>
                <a:gd name="connsiteX583" fmla="*/ 933617 w 1500143"/>
                <a:gd name="connsiteY583" fmla="*/ 1608772 h 1878698"/>
                <a:gd name="connsiteX584" fmla="*/ 933617 w 1500143"/>
                <a:gd name="connsiteY584" fmla="*/ 1608545 h 1878698"/>
                <a:gd name="connsiteX585" fmla="*/ 933163 w 1500143"/>
                <a:gd name="connsiteY585" fmla="*/ 1608205 h 1878698"/>
                <a:gd name="connsiteX586" fmla="*/ 932028 w 1500143"/>
                <a:gd name="connsiteY586" fmla="*/ 1609567 h 1878698"/>
                <a:gd name="connsiteX587" fmla="*/ 931233 w 1500143"/>
                <a:gd name="connsiteY587" fmla="*/ 1610134 h 1878698"/>
                <a:gd name="connsiteX588" fmla="*/ 930098 w 1500143"/>
                <a:gd name="connsiteY588" fmla="*/ 1610248 h 1878698"/>
                <a:gd name="connsiteX589" fmla="*/ 926239 w 1500143"/>
                <a:gd name="connsiteY589" fmla="*/ 1609794 h 1878698"/>
                <a:gd name="connsiteX590" fmla="*/ 921017 w 1500143"/>
                <a:gd name="connsiteY590" fmla="*/ 1606842 h 1878698"/>
                <a:gd name="connsiteX591" fmla="*/ 919655 w 1500143"/>
                <a:gd name="connsiteY591" fmla="*/ 1607864 h 1878698"/>
                <a:gd name="connsiteX592" fmla="*/ 912050 w 1500143"/>
                <a:gd name="connsiteY592" fmla="*/ 1608999 h 1878698"/>
                <a:gd name="connsiteX593" fmla="*/ 910007 w 1500143"/>
                <a:gd name="connsiteY593" fmla="*/ 1608205 h 1878698"/>
                <a:gd name="connsiteX594" fmla="*/ 907396 w 1500143"/>
                <a:gd name="connsiteY594" fmla="*/ 1606161 h 1878698"/>
                <a:gd name="connsiteX595" fmla="*/ 905012 w 1500143"/>
                <a:gd name="connsiteY595" fmla="*/ 1603437 h 1878698"/>
                <a:gd name="connsiteX596" fmla="*/ 903764 w 1500143"/>
                <a:gd name="connsiteY596" fmla="*/ 1600600 h 1878698"/>
                <a:gd name="connsiteX597" fmla="*/ 907737 w 1500143"/>
                <a:gd name="connsiteY597" fmla="*/ 1601167 h 1878698"/>
                <a:gd name="connsiteX598" fmla="*/ 909439 w 1500143"/>
                <a:gd name="connsiteY598" fmla="*/ 1600940 h 1878698"/>
                <a:gd name="connsiteX599" fmla="*/ 910347 w 1500143"/>
                <a:gd name="connsiteY599" fmla="*/ 1599578 h 1878698"/>
                <a:gd name="connsiteX600" fmla="*/ 908531 w 1500143"/>
                <a:gd name="connsiteY600" fmla="*/ 1599691 h 1878698"/>
                <a:gd name="connsiteX601" fmla="*/ 906715 w 1500143"/>
                <a:gd name="connsiteY601" fmla="*/ 1599238 h 1878698"/>
                <a:gd name="connsiteX602" fmla="*/ 905239 w 1500143"/>
                <a:gd name="connsiteY602" fmla="*/ 1598102 h 1878698"/>
                <a:gd name="connsiteX603" fmla="*/ 904331 w 1500143"/>
                <a:gd name="connsiteY603" fmla="*/ 1596286 h 1878698"/>
                <a:gd name="connsiteX604" fmla="*/ 904672 w 1500143"/>
                <a:gd name="connsiteY604" fmla="*/ 1595946 h 1878698"/>
                <a:gd name="connsiteX605" fmla="*/ 905239 w 1500143"/>
                <a:gd name="connsiteY605" fmla="*/ 1594924 h 1878698"/>
                <a:gd name="connsiteX606" fmla="*/ 905693 w 1500143"/>
                <a:gd name="connsiteY606" fmla="*/ 1593448 h 1878698"/>
                <a:gd name="connsiteX607" fmla="*/ 905693 w 1500143"/>
                <a:gd name="connsiteY607" fmla="*/ 1592086 h 1878698"/>
                <a:gd name="connsiteX608" fmla="*/ 905012 w 1500143"/>
                <a:gd name="connsiteY608" fmla="*/ 1590951 h 1878698"/>
                <a:gd name="connsiteX609" fmla="*/ 904445 w 1500143"/>
                <a:gd name="connsiteY609" fmla="*/ 1591405 h 1878698"/>
                <a:gd name="connsiteX610" fmla="*/ 903650 w 1500143"/>
                <a:gd name="connsiteY610" fmla="*/ 1593108 h 1878698"/>
                <a:gd name="connsiteX611" fmla="*/ 903083 w 1500143"/>
                <a:gd name="connsiteY611" fmla="*/ 1593675 h 1878698"/>
                <a:gd name="connsiteX612" fmla="*/ 902288 w 1500143"/>
                <a:gd name="connsiteY612" fmla="*/ 1594924 h 1878698"/>
                <a:gd name="connsiteX613" fmla="*/ 901721 w 1500143"/>
                <a:gd name="connsiteY613" fmla="*/ 1595265 h 1878698"/>
                <a:gd name="connsiteX614" fmla="*/ 900699 w 1500143"/>
                <a:gd name="connsiteY614" fmla="*/ 1595037 h 1878698"/>
                <a:gd name="connsiteX615" fmla="*/ 899904 w 1500143"/>
                <a:gd name="connsiteY615" fmla="*/ 1594243 h 1878698"/>
                <a:gd name="connsiteX616" fmla="*/ 899110 w 1500143"/>
                <a:gd name="connsiteY616" fmla="*/ 1593108 h 1878698"/>
                <a:gd name="connsiteX617" fmla="*/ 897180 w 1500143"/>
                <a:gd name="connsiteY617" fmla="*/ 1593448 h 1878698"/>
                <a:gd name="connsiteX618" fmla="*/ 896840 w 1500143"/>
                <a:gd name="connsiteY618" fmla="*/ 1594584 h 1878698"/>
                <a:gd name="connsiteX619" fmla="*/ 897634 w 1500143"/>
                <a:gd name="connsiteY619" fmla="*/ 1596059 h 1878698"/>
                <a:gd name="connsiteX620" fmla="*/ 899110 w 1500143"/>
                <a:gd name="connsiteY620" fmla="*/ 1597535 h 1878698"/>
                <a:gd name="connsiteX621" fmla="*/ 895818 w 1500143"/>
                <a:gd name="connsiteY621" fmla="*/ 1599351 h 1878698"/>
                <a:gd name="connsiteX622" fmla="*/ 892072 w 1500143"/>
                <a:gd name="connsiteY622" fmla="*/ 1599464 h 1878698"/>
                <a:gd name="connsiteX623" fmla="*/ 884808 w 1500143"/>
                <a:gd name="connsiteY623" fmla="*/ 1598443 h 1878698"/>
                <a:gd name="connsiteX624" fmla="*/ 881970 w 1500143"/>
                <a:gd name="connsiteY624" fmla="*/ 1598783 h 1878698"/>
                <a:gd name="connsiteX625" fmla="*/ 878451 w 1500143"/>
                <a:gd name="connsiteY625" fmla="*/ 1599691 h 1878698"/>
                <a:gd name="connsiteX626" fmla="*/ 877884 w 1500143"/>
                <a:gd name="connsiteY626" fmla="*/ 1599805 h 1878698"/>
                <a:gd name="connsiteX627" fmla="*/ 874705 w 1500143"/>
                <a:gd name="connsiteY627" fmla="*/ 1602075 h 1878698"/>
                <a:gd name="connsiteX628" fmla="*/ 874478 w 1500143"/>
                <a:gd name="connsiteY628" fmla="*/ 1605935 h 1878698"/>
                <a:gd name="connsiteX629" fmla="*/ 873570 w 1500143"/>
                <a:gd name="connsiteY629" fmla="*/ 1606161 h 1878698"/>
                <a:gd name="connsiteX630" fmla="*/ 873343 w 1500143"/>
                <a:gd name="connsiteY630" fmla="*/ 1606388 h 1878698"/>
                <a:gd name="connsiteX631" fmla="*/ 873343 w 1500143"/>
                <a:gd name="connsiteY631" fmla="*/ 1606956 h 1878698"/>
                <a:gd name="connsiteX632" fmla="*/ 873116 w 1500143"/>
                <a:gd name="connsiteY632" fmla="*/ 1608091 h 1878698"/>
                <a:gd name="connsiteX633" fmla="*/ 871300 w 1500143"/>
                <a:gd name="connsiteY633" fmla="*/ 1612518 h 1878698"/>
                <a:gd name="connsiteX634" fmla="*/ 870392 w 1500143"/>
                <a:gd name="connsiteY634" fmla="*/ 1612177 h 1878698"/>
                <a:gd name="connsiteX635" fmla="*/ 869030 w 1500143"/>
                <a:gd name="connsiteY635" fmla="*/ 1611042 h 1878698"/>
                <a:gd name="connsiteX636" fmla="*/ 868349 w 1500143"/>
                <a:gd name="connsiteY636" fmla="*/ 1611270 h 1878698"/>
                <a:gd name="connsiteX637" fmla="*/ 866646 w 1500143"/>
                <a:gd name="connsiteY637" fmla="*/ 1612972 h 1878698"/>
                <a:gd name="connsiteX638" fmla="*/ 858019 w 1500143"/>
                <a:gd name="connsiteY638" fmla="*/ 1612745 h 1878698"/>
                <a:gd name="connsiteX639" fmla="*/ 856544 w 1500143"/>
                <a:gd name="connsiteY639" fmla="*/ 1613085 h 1878698"/>
                <a:gd name="connsiteX640" fmla="*/ 855068 w 1500143"/>
                <a:gd name="connsiteY640" fmla="*/ 1614107 h 1878698"/>
                <a:gd name="connsiteX641" fmla="*/ 854160 w 1500143"/>
                <a:gd name="connsiteY641" fmla="*/ 1615242 h 1878698"/>
                <a:gd name="connsiteX642" fmla="*/ 853365 w 1500143"/>
                <a:gd name="connsiteY642" fmla="*/ 1616605 h 1878698"/>
                <a:gd name="connsiteX643" fmla="*/ 852458 w 1500143"/>
                <a:gd name="connsiteY643" fmla="*/ 1617739 h 1878698"/>
                <a:gd name="connsiteX644" fmla="*/ 850641 w 1500143"/>
                <a:gd name="connsiteY644" fmla="*/ 1618534 h 1878698"/>
                <a:gd name="connsiteX645" fmla="*/ 849847 w 1500143"/>
                <a:gd name="connsiteY645" fmla="*/ 1620010 h 1878698"/>
                <a:gd name="connsiteX646" fmla="*/ 848939 w 1500143"/>
                <a:gd name="connsiteY646" fmla="*/ 1620350 h 1878698"/>
                <a:gd name="connsiteX647" fmla="*/ 848485 w 1500143"/>
                <a:gd name="connsiteY647" fmla="*/ 1620123 h 1878698"/>
                <a:gd name="connsiteX648" fmla="*/ 847463 w 1500143"/>
                <a:gd name="connsiteY648" fmla="*/ 1619329 h 1878698"/>
                <a:gd name="connsiteX649" fmla="*/ 841107 w 1500143"/>
                <a:gd name="connsiteY649" fmla="*/ 1617286 h 1878698"/>
                <a:gd name="connsiteX650" fmla="*/ 838723 w 1500143"/>
                <a:gd name="connsiteY650" fmla="*/ 1615583 h 1878698"/>
                <a:gd name="connsiteX651" fmla="*/ 839631 w 1500143"/>
                <a:gd name="connsiteY651" fmla="*/ 1613994 h 1878698"/>
                <a:gd name="connsiteX652" fmla="*/ 838269 w 1500143"/>
                <a:gd name="connsiteY652" fmla="*/ 1610929 h 1878698"/>
                <a:gd name="connsiteX653" fmla="*/ 833501 w 1500143"/>
                <a:gd name="connsiteY653" fmla="*/ 1609680 h 1878698"/>
                <a:gd name="connsiteX654" fmla="*/ 831685 w 1500143"/>
                <a:gd name="connsiteY654" fmla="*/ 1607524 h 1878698"/>
                <a:gd name="connsiteX655" fmla="*/ 832253 w 1500143"/>
                <a:gd name="connsiteY655" fmla="*/ 1606502 h 1878698"/>
                <a:gd name="connsiteX656" fmla="*/ 839744 w 1500143"/>
                <a:gd name="connsiteY656" fmla="*/ 1607524 h 1878698"/>
                <a:gd name="connsiteX657" fmla="*/ 839517 w 1500143"/>
                <a:gd name="connsiteY657" fmla="*/ 1606956 h 1878698"/>
                <a:gd name="connsiteX658" fmla="*/ 839290 w 1500143"/>
                <a:gd name="connsiteY658" fmla="*/ 1605821 h 1878698"/>
                <a:gd name="connsiteX659" fmla="*/ 839063 w 1500143"/>
                <a:gd name="connsiteY659" fmla="*/ 1605254 h 1878698"/>
                <a:gd name="connsiteX660" fmla="*/ 840539 w 1500143"/>
                <a:gd name="connsiteY660" fmla="*/ 1605254 h 1878698"/>
                <a:gd name="connsiteX661" fmla="*/ 843036 w 1500143"/>
                <a:gd name="connsiteY661" fmla="*/ 1606161 h 1878698"/>
                <a:gd name="connsiteX662" fmla="*/ 844398 w 1500143"/>
                <a:gd name="connsiteY662" fmla="*/ 1606388 h 1878698"/>
                <a:gd name="connsiteX663" fmla="*/ 845760 w 1500143"/>
                <a:gd name="connsiteY663" fmla="*/ 1606048 h 1878698"/>
                <a:gd name="connsiteX664" fmla="*/ 849052 w 1500143"/>
                <a:gd name="connsiteY664" fmla="*/ 1604118 h 1878698"/>
                <a:gd name="connsiteX665" fmla="*/ 853706 w 1500143"/>
                <a:gd name="connsiteY665" fmla="*/ 1603097 h 1878698"/>
                <a:gd name="connsiteX666" fmla="*/ 856090 w 1500143"/>
                <a:gd name="connsiteY666" fmla="*/ 1601508 h 1878698"/>
                <a:gd name="connsiteX667" fmla="*/ 857111 w 1500143"/>
                <a:gd name="connsiteY667" fmla="*/ 1601281 h 1878698"/>
                <a:gd name="connsiteX668" fmla="*/ 858360 w 1500143"/>
                <a:gd name="connsiteY668" fmla="*/ 1601962 h 1878698"/>
                <a:gd name="connsiteX669" fmla="*/ 858360 w 1500143"/>
                <a:gd name="connsiteY669" fmla="*/ 1600940 h 1878698"/>
                <a:gd name="connsiteX670" fmla="*/ 855636 w 1500143"/>
                <a:gd name="connsiteY670" fmla="*/ 1598216 h 1878698"/>
                <a:gd name="connsiteX671" fmla="*/ 855068 w 1500143"/>
                <a:gd name="connsiteY671" fmla="*/ 1594470 h 1878698"/>
                <a:gd name="connsiteX672" fmla="*/ 856657 w 1500143"/>
                <a:gd name="connsiteY672" fmla="*/ 1591292 h 1878698"/>
                <a:gd name="connsiteX673" fmla="*/ 860403 w 1500143"/>
                <a:gd name="connsiteY673" fmla="*/ 1590383 h 1878698"/>
                <a:gd name="connsiteX674" fmla="*/ 860403 w 1500143"/>
                <a:gd name="connsiteY674" fmla="*/ 1589249 h 1878698"/>
                <a:gd name="connsiteX675" fmla="*/ 859268 w 1500143"/>
                <a:gd name="connsiteY675" fmla="*/ 1590043 h 1878698"/>
                <a:gd name="connsiteX676" fmla="*/ 856430 w 1500143"/>
                <a:gd name="connsiteY676" fmla="*/ 1591178 h 1878698"/>
                <a:gd name="connsiteX677" fmla="*/ 850982 w 1500143"/>
                <a:gd name="connsiteY677" fmla="*/ 1591632 h 1878698"/>
                <a:gd name="connsiteX678" fmla="*/ 849733 w 1500143"/>
                <a:gd name="connsiteY678" fmla="*/ 1592427 h 1878698"/>
                <a:gd name="connsiteX679" fmla="*/ 851322 w 1500143"/>
                <a:gd name="connsiteY679" fmla="*/ 1592427 h 1878698"/>
                <a:gd name="connsiteX680" fmla="*/ 852458 w 1500143"/>
                <a:gd name="connsiteY680" fmla="*/ 1593108 h 1878698"/>
                <a:gd name="connsiteX681" fmla="*/ 852911 w 1500143"/>
                <a:gd name="connsiteY681" fmla="*/ 1594584 h 1878698"/>
                <a:gd name="connsiteX682" fmla="*/ 852344 w 1500143"/>
                <a:gd name="connsiteY682" fmla="*/ 1596854 h 1878698"/>
                <a:gd name="connsiteX683" fmla="*/ 853706 w 1500143"/>
                <a:gd name="connsiteY683" fmla="*/ 1598102 h 1878698"/>
                <a:gd name="connsiteX684" fmla="*/ 853365 w 1500143"/>
                <a:gd name="connsiteY684" fmla="*/ 1599805 h 1878698"/>
                <a:gd name="connsiteX685" fmla="*/ 851890 w 1500143"/>
                <a:gd name="connsiteY685" fmla="*/ 1601394 h 1878698"/>
                <a:gd name="connsiteX686" fmla="*/ 844398 w 1500143"/>
                <a:gd name="connsiteY686" fmla="*/ 1603210 h 1878698"/>
                <a:gd name="connsiteX687" fmla="*/ 842242 w 1500143"/>
                <a:gd name="connsiteY687" fmla="*/ 1603324 h 1878698"/>
                <a:gd name="connsiteX688" fmla="*/ 828734 w 1500143"/>
                <a:gd name="connsiteY688" fmla="*/ 1601508 h 1878698"/>
                <a:gd name="connsiteX689" fmla="*/ 827031 w 1500143"/>
                <a:gd name="connsiteY689" fmla="*/ 1602189 h 1878698"/>
                <a:gd name="connsiteX690" fmla="*/ 828053 w 1500143"/>
                <a:gd name="connsiteY690" fmla="*/ 1604686 h 1878698"/>
                <a:gd name="connsiteX691" fmla="*/ 826918 w 1500143"/>
                <a:gd name="connsiteY691" fmla="*/ 1606048 h 1878698"/>
                <a:gd name="connsiteX692" fmla="*/ 825556 w 1500143"/>
                <a:gd name="connsiteY692" fmla="*/ 1605935 h 1878698"/>
                <a:gd name="connsiteX693" fmla="*/ 825783 w 1500143"/>
                <a:gd name="connsiteY693" fmla="*/ 1604232 h 1878698"/>
                <a:gd name="connsiteX694" fmla="*/ 825783 w 1500143"/>
                <a:gd name="connsiteY694" fmla="*/ 1603210 h 1878698"/>
                <a:gd name="connsiteX695" fmla="*/ 821015 w 1500143"/>
                <a:gd name="connsiteY695" fmla="*/ 1599464 h 1878698"/>
                <a:gd name="connsiteX696" fmla="*/ 819086 w 1500143"/>
                <a:gd name="connsiteY696" fmla="*/ 1598897 h 1878698"/>
                <a:gd name="connsiteX697" fmla="*/ 821129 w 1500143"/>
                <a:gd name="connsiteY697" fmla="*/ 1598897 h 1878698"/>
                <a:gd name="connsiteX698" fmla="*/ 822491 w 1500143"/>
                <a:gd name="connsiteY698" fmla="*/ 1598670 h 1878698"/>
                <a:gd name="connsiteX699" fmla="*/ 823513 w 1500143"/>
                <a:gd name="connsiteY699" fmla="*/ 1597875 h 1878698"/>
                <a:gd name="connsiteX700" fmla="*/ 824648 w 1500143"/>
                <a:gd name="connsiteY700" fmla="*/ 1596286 h 1878698"/>
                <a:gd name="connsiteX701" fmla="*/ 826010 w 1500143"/>
                <a:gd name="connsiteY701" fmla="*/ 1594924 h 1878698"/>
                <a:gd name="connsiteX702" fmla="*/ 829301 w 1500143"/>
                <a:gd name="connsiteY702" fmla="*/ 1594243 h 1878698"/>
                <a:gd name="connsiteX703" fmla="*/ 831004 w 1500143"/>
                <a:gd name="connsiteY703" fmla="*/ 1593562 h 1878698"/>
                <a:gd name="connsiteX704" fmla="*/ 832480 w 1500143"/>
                <a:gd name="connsiteY704" fmla="*/ 1591973 h 1878698"/>
                <a:gd name="connsiteX705" fmla="*/ 832820 w 1500143"/>
                <a:gd name="connsiteY705" fmla="*/ 1590497 h 1878698"/>
                <a:gd name="connsiteX706" fmla="*/ 832366 w 1500143"/>
                <a:gd name="connsiteY706" fmla="*/ 1586524 h 1878698"/>
                <a:gd name="connsiteX707" fmla="*/ 832253 w 1500143"/>
                <a:gd name="connsiteY707" fmla="*/ 1584027 h 1878698"/>
                <a:gd name="connsiteX708" fmla="*/ 831912 w 1500143"/>
                <a:gd name="connsiteY708" fmla="*/ 1581643 h 1878698"/>
                <a:gd name="connsiteX709" fmla="*/ 831118 w 1500143"/>
                <a:gd name="connsiteY709" fmla="*/ 1579714 h 1878698"/>
                <a:gd name="connsiteX710" fmla="*/ 829756 w 1500143"/>
                <a:gd name="connsiteY710" fmla="*/ 1578465 h 1878698"/>
                <a:gd name="connsiteX711" fmla="*/ 829074 w 1500143"/>
                <a:gd name="connsiteY711" fmla="*/ 1579487 h 1878698"/>
                <a:gd name="connsiteX712" fmla="*/ 827372 w 1500143"/>
                <a:gd name="connsiteY712" fmla="*/ 1578011 h 1878698"/>
                <a:gd name="connsiteX713" fmla="*/ 823513 w 1500143"/>
                <a:gd name="connsiteY713" fmla="*/ 1577444 h 1878698"/>
                <a:gd name="connsiteX714" fmla="*/ 821810 w 1500143"/>
                <a:gd name="connsiteY714" fmla="*/ 1576308 h 1878698"/>
                <a:gd name="connsiteX715" fmla="*/ 820448 w 1500143"/>
                <a:gd name="connsiteY715" fmla="*/ 1577330 h 1878698"/>
                <a:gd name="connsiteX716" fmla="*/ 814999 w 1500143"/>
                <a:gd name="connsiteY716" fmla="*/ 1578465 h 1878698"/>
                <a:gd name="connsiteX717" fmla="*/ 813070 w 1500143"/>
                <a:gd name="connsiteY717" fmla="*/ 1578465 h 1878698"/>
                <a:gd name="connsiteX718" fmla="*/ 813751 w 1500143"/>
                <a:gd name="connsiteY718" fmla="*/ 1577898 h 1878698"/>
                <a:gd name="connsiteX719" fmla="*/ 814432 w 1500143"/>
                <a:gd name="connsiteY719" fmla="*/ 1577444 h 1878698"/>
                <a:gd name="connsiteX720" fmla="*/ 814432 w 1500143"/>
                <a:gd name="connsiteY720" fmla="*/ 1576308 h 1878698"/>
                <a:gd name="connsiteX721" fmla="*/ 814091 w 1500143"/>
                <a:gd name="connsiteY721" fmla="*/ 1575627 h 1878698"/>
                <a:gd name="connsiteX722" fmla="*/ 813864 w 1500143"/>
                <a:gd name="connsiteY722" fmla="*/ 1575173 h 1878698"/>
                <a:gd name="connsiteX723" fmla="*/ 814091 w 1500143"/>
                <a:gd name="connsiteY723" fmla="*/ 1574719 h 1878698"/>
                <a:gd name="connsiteX724" fmla="*/ 814999 w 1500143"/>
                <a:gd name="connsiteY724" fmla="*/ 1574152 h 1878698"/>
                <a:gd name="connsiteX725" fmla="*/ 814999 w 1500143"/>
                <a:gd name="connsiteY725" fmla="*/ 1573244 h 1878698"/>
                <a:gd name="connsiteX726" fmla="*/ 814205 w 1500143"/>
                <a:gd name="connsiteY726" fmla="*/ 1571201 h 1878698"/>
                <a:gd name="connsiteX727" fmla="*/ 815113 w 1500143"/>
                <a:gd name="connsiteY727" fmla="*/ 1570292 h 1878698"/>
                <a:gd name="connsiteX728" fmla="*/ 818632 w 1500143"/>
                <a:gd name="connsiteY728" fmla="*/ 1570065 h 1878698"/>
                <a:gd name="connsiteX729" fmla="*/ 820448 w 1500143"/>
                <a:gd name="connsiteY729" fmla="*/ 1569384 h 1878698"/>
                <a:gd name="connsiteX730" fmla="*/ 823399 w 1500143"/>
                <a:gd name="connsiteY730" fmla="*/ 1566319 h 1878698"/>
                <a:gd name="connsiteX731" fmla="*/ 824648 w 1500143"/>
                <a:gd name="connsiteY731" fmla="*/ 1565638 h 1878698"/>
                <a:gd name="connsiteX732" fmla="*/ 827599 w 1500143"/>
                <a:gd name="connsiteY732" fmla="*/ 1565185 h 1878698"/>
                <a:gd name="connsiteX733" fmla="*/ 831572 w 1500143"/>
                <a:gd name="connsiteY733" fmla="*/ 1563709 h 1878698"/>
                <a:gd name="connsiteX734" fmla="*/ 834636 w 1500143"/>
                <a:gd name="connsiteY734" fmla="*/ 1560985 h 1878698"/>
                <a:gd name="connsiteX735" fmla="*/ 834977 w 1500143"/>
                <a:gd name="connsiteY735" fmla="*/ 1556898 h 1878698"/>
                <a:gd name="connsiteX736" fmla="*/ 836339 w 1500143"/>
                <a:gd name="connsiteY736" fmla="*/ 1556898 h 1878698"/>
                <a:gd name="connsiteX737" fmla="*/ 836339 w 1500143"/>
                <a:gd name="connsiteY737" fmla="*/ 1555877 h 1878698"/>
                <a:gd name="connsiteX738" fmla="*/ 835204 w 1500143"/>
                <a:gd name="connsiteY738" fmla="*/ 1554855 h 1878698"/>
                <a:gd name="connsiteX739" fmla="*/ 835317 w 1500143"/>
                <a:gd name="connsiteY739" fmla="*/ 1553834 h 1878698"/>
                <a:gd name="connsiteX740" fmla="*/ 836339 w 1500143"/>
                <a:gd name="connsiteY740" fmla="*/ 1553039 h 1878698"/>
                <a:gd name="connsiteX741" fmla="*/ 837928 w 1500143"/>
                <a:gd name="connsiteY741" fmla="*/ 1552699 h 1878698"/>
                <a:gd name="connsiteX742" fmla="*/ 840539 w 1500143"/>
                <a:gd name="connsiteY742" fmla="*/ 1552925 h 1878698"/>
                <a:gd name="connsiteX743" fmla="*/ 841674 w 1500143"/>
                <a:gd name="connsiteY743" fmla="*/ 1553266 h 1878698"/>
                <a:gd name="connsiteX744" fmla="*/ 846895 w 1500143"/>
                <a:gd name="connsiteY744" fmla="*/ 1556104 h 1878698"/>
                <a:gd name="connsiteX745" fmla="*/ 848712 w 1500143"/>
                <a:gd name="connsiteY745" fmla="*/ 1556104 h 1878698"/>
                <a:gd name="connsiteX746" fmla="*/ 851549 w 1500143"/>
                <a:gd name="connsiteY746" fmla="*/ 1554969 h 1878698"/>
                <a:gd name="connsiteX747" fmla="*/ 850868 w 1500143"/>
                <a:gd name="connsiteY747" fmla="*/ 1552812 h 1878698"/>
                <a:gd name="connsiteX748" fmla="*/ 852684 w 1500143"/>
                <a:gd name="connsiteY748" fmla="*/ 1553152 h 1878698"/>
                <a:gd name="connsiteX749" fmla="*/ 856430 w 1500143"/>
                <a:gd name="connsiteY749" fmla="*/ 1554628 h 1878698"/>
                <a:gd name="connsiteX750" fmla="*/ 858587 w 1500143"/>
                <a:gd name="connsiteY750" fmla="*/ 1554969 h 1878698"/>
                <a:gd name="connsiteX751" fmla="*/ 859495 w 1500143"/>
                <a:gd name="connsiteY751" fmla="*/ 1554287 h 1878698"/>
                <a:gd name="connsiteX752" fmla="*/ 859382 w 1500143"/>
                <a:gd name="connsiteY752" fmla="*/ 1552699 h 1878698"/>
                <a:gd name="connsiteX753" fmla="*/ 858927 w 1500143"/>
                <a:gd name="connsiteY753" fmla="*/ 1550882 h 1878698"/>
                <a:gd name="connsiteX754" fmla="*/ 858927 w 1500143"/>
                <a:gd name="connsiteY754" fmla="*/ 1549520 h 1878698"/>
                <a:gd name="connsiteX755" fmla="*/ 859609 w 1500143"/>
                <a:gd name="connsiteY755" fmla="*/ 1548953 h 1878698"/>
                <a:gd name="connsiteX756" fmla="*/ 862900 w 1500143"/>
                <a:gd name="connsiteY756" fmla="*/ 1548385 h 1878698"/>
                <a:gd name="connsiteX757" fmla="*/ 864830 w 1500143"/>
                <a:gd name="connsiteY757" fmla="*/ 1547023 h 1878698"/>
                <a:gd name="connsiteX758" fmla="*/ 866192 w 1500143"/>
                <a:gd name="connsiteY758" fmla="*/ 1545320 h 1878698"/>
                <a:gd name="connsiteX759" fmla="*/ 868576 w 1500143"/>
                <a:gd name="connsiteY759" fmla="*/ 1541348 h 1878698"/>
                <a:gd name="connsiteX760" fmla="*/ 870392 w 1500143"/>
                <a:gd name="connsiteY760" fmla="*/ 1539418 h 1878698"/>
                <a:gd name="connsiteX761" fmla="*/ 871754 w 1500143"/>
                <a:gd name="connsiteY761" fmla="*/ 1539418 h 1878698"/>
                <a:gd name="connsiteX762" fmla="*/ 874932 w 1500143"/>
                <a:gd name="connsiteY762" fmla="*/ 1541915 h 1878698"/>
                <a:gd name="connsiteX763" fmla="*/ 874705 w 1500143"/>
                <a:gd name="connsiteY763" fmla="*/ 1537261 h 1878698"/>
                <a:gd name="connsiteX764" fmla="*/ 878451 w 1500143"/>
                <a:gd name="connsiteY764" fmla="*/ 1535445 h 1878698"/>
                <a:gd name="connsiteX765" fmla="*/ 890483 w 1500143"/>
                <a:gd name="connsiteY765" fmla="*/ 1535899 h 1878698"/>
                <a:gd name="connsiteX766" fmla="*/ 891618 w 1500143"/>
                <a:gd name="connsiteY766" fmla="*/ 1535445 h 1878698"/>
                <a:gd name="connsiteX767" fmla="*/ 892299 w 1500143"/>
                <a:gd name="connsiteY767" fmla="*/ 1534651 h 1878698"/>
                <a:gd name="connsiteX768" fmla="*/ 892753 w 1500143"/>
                <a:gd name="connsiteY768" fmla="*/ 1533515 h 1878698"/>
                <a:gd name="connsiteX769" fmla="*/ 893435 w 1500143"/>
                <a:gd name="connsiteY769" fmla="*/ 1532607 h 1878698"/>
                <a:gd name="connsiteX770" fmla="*/ 896272 w 1500143"/>
                <a:gd name="connsiteY770" fmla="*/ 1531699 h 1878698"/>
                <a:gd name="connsiteX771" fmla="*/ 898202 w 1500143"/>
                <a:gd name="connsiteY771" fmla="*/ 1530337 h 1878698"/>
                <a:gd name="connsiteX772" fmla="*/ 900132 w 1500143"/>
                <a:gd name="connsiteY772" fmla="*/ 1528521 h 1878698"/>
                <a:gd name="connsiteX773" fmla="*/ 902969 w 1500143"/>
                <a:gd name="connsiteY773" fmla="*/ 1525115 h 1878698"/>
                <a:gd name="connsiteX774" fmla="*/ 904331 w 1500143"/>
                <a:gd name="connsiteY774" fmla="*/ 1524207 h 1878698"/>
                <a:gd name="connsiteX775" fmla="*/ 905920 w 1500143"/>
                <a:gd name="connsiteY775" fmla="*/ 1523753 h 1878698"/>
                <a:gd name="connsiteX776" fmla="*/ 907850 w 1500143"/>
                <a:gd name="connsiteY776" fmla="*/ 1523640 h 1878698"/>
                <a:gd name="connsiteX777" fmla="*/ 909666 w 1500143"/>
                <a:gd name="connsiteY777" fmla="*/ 1523072 h 1878698"/>
                <a:gd name="connsiteX778" fmla="*/ 921131 w 1500143"/>
                <a:gd name="connsiteY778" fmla="*/ 1513083 h 1878698"/>
                <a:gd name="connsiteX779" fmla="*/ 926806 w 1500143"/>
                <a:gd name="connsiteY779" fmla="*/ 1505024 h 1878698"/>
                <a:gd name="connsiteX780" fmla="*/ 929644 w 1500143"/>
                <a:gd name="connsiteY780" fmla="*/ 1499462 h 1878698"/>
                <a:gd name="connsiteX781" fmla="*/ 930893 w 1500143"/>
                <a:gd name="connsiteY781" fmla="*/ 1495830 h 1878698"/>
                <a:gd name="connsiteX782" fmla="*/ 931801 w 1500143"/>
                <a:gd name="connsiteY782" fmla="*/ 1489133 h 1878698"/>
                <a:gd name="connsiteX783" fmla="*/ 932595 w 1500143"/>
                <a:gd name="connsiteY783" fmla="*/ 1485501 h 1878698"/>
                <a:gd name="connsiteX784" fmla="*/ 933617 w 1500143"/>
                <a:gd name="connsiteY784" fmla="*/ 1482209 h 1878698"/>
                <a:gd name="connsiteX785" fmla="*/ 934752 w 1500143"/>
                <a:gd name="connsiteY785" fmla="*/ 1479939 h 1878698"/>
                <a:gd name="connsiteX786" fmla="*/ 934184 w 1500143"/>
                <a:gd name="connsiteY786" fmla="*/ 1478463 h 1878698"/>
                <a:gd name="connsiteX787" fmla="*/ 933957 w 1500143"/>
                <a:gd name="connsiteY787" fmla="*/ 1476533 h 1878698"/>
                <a:gd name="connsiteX788" fmla="*/ 934071 w 1500143"/>
                <a:gd name="connsiteY788" fmla="*/ 1474604 h 1878698"/>
                <a:gd name="connsiteX789" fmla="*/ 934638 w 1500143"/>
                <a:gd name="connsiteY789" fmla="*/ 1473242 h 1878698"/>
                <a:gd name="connsiteX790" fmla="*/ 935433 w 1500143"/>
                <a:gd name="connsiteY790" fmla="*/ 1473128 h 1878698"/>
                <a:gd name="connsiteX791" fmla="*/ 937590 w 1500143"/>
                <a:gd name="connsiteY791" fmla="*/ 1474263 h 1878698"/>
                <a:gd name="connsiteX792" fmla="*/ 938611 w 1500143"/>
                <a:gd name="connsiteY792" fmla="*/ 1474490 h 1878698"/>
                <a:gd name="connsiteX793" fmla="*/ 940314 w 1500143"/>
                <a:gd name="connsiteY793" fmla="*/ 1473809 h 1878698"/>
                <a:gd name="connsiteX794" fmla="*/ 945308 w 1500143"/>
                <a:gd name="connsiteY794" fmla="*/ 1470064 h 1878698"/>
                <a:gd name="connsiteX795" fmla="*/ 945308 w 1500143"/>
                <a:gd name="connsiteY795" fmla="*/ 1468928 h 1878698"/>
                <a:gd name="connsiteX796" fmla="*/ 942698 w 1500143"/>
                <a:gd name="connsiteY796" fmla="*/ 1468928 h 1878698"/>
                <a:gd name="connsiteX797" fmla="*/ 937703 w 1500143"/>
                <a:gd name="connsiteY797" fmla="*/ 1470745 h 1878698"/>
                <a:gd name="connsiteX798" fmla="*/ 935093 w 1500143"/>
                <a:gd name="connsiteY798" fmla="*/ 1471198 h 1878698"/>
                <a:gd name="connsiteX799" fmla="*/ 933617 w 1500143"/>
                <a:gd name="connsiteY799" fmla="*/ 1469950 h 1878698"/>
                <a:gd name="connsiteX800" fmla="*/ 929190 w 1500143"/>
                <a:gd name="connsiteY800" fmla="*/ 1463820 h 1878698"/>
                <a:gd name="connsiteX801" fmla="*/ 928055 w 1500143"/>
                <a:gd name="connsiteY801" fmla="*/ 1461437 h 1878698"/>
                <a:gd name="connsiteX802" fmla="*/ 928395 w 1500143"/>
                <a:gd name="connsiteY802" fmla="*/ 1457464 h 1878698"/>
                <a:gd name="connsiteX803" fmla="*/ 929984 w 1500143"/>
                <a:gd name="connsiteY803" fmla="*/ 1453491 h 1878698"/>
                <a:gd name="connsiteX804" fmla="*/ 932028 w 1500143"/>
                <a:gd name="connsiteY804" fmla="*/ 1450426 h 1878698"/>
                <a:gd name="connsiteX805" fmla="*/ 933730 w 1500143"/>
                <a:gd name="connsiteY805" fmla="*/ 1449178 h 1878698"/>
                <a:gd name="connsiteX806" fmla="*/ 934071 w 1500143"/>
                <a:gd name="connsiteY806" fmla="*/ 1448724 h 1878698"/>
                <a:gd name="connsiteX807" fmla="*/ 934525 w 1500143"/>
                <a:gd name="connsiteY807" fmla="*/ 1446567 h 1878698"/>
                <a:gd name="connsiteX808" fmla="*/ 934752 w 1500143"/>
                <a:gd name="connsiteY808" fmla="*/ 1445886 h 1878698"/>
                <a:gd name="connsiteX809" fmla="*/ 935093 w 1500143"/>
                <a:gd name="connsiteY809" fmla="*/ 1445659 h 1878698"/>
                <a:gd name="connsiteX810" fmla="*/ 936114 w 1500143"/>
                <a:gd name="connsiteY810" fmla="*/ 1445318 h 1878698"/>
                <a:gd name="connsiteX811" fmla="*/ 940087 w 1500143"/>
                <a:gd name="connsiteY811" fmla="*/ 1442254 h 1878698"/>
                <a:gd name="connsiteX812" fmla="*/ 941335 w 1500143"/>
                <a:gd name="connsiteY812" fmla="*/ 1440665 h 1878698"/>
                <a:gd name="connsiteX813" fmla="*/ 938725 w 1500143"/>
                <a:gd name="connsiteY813" fmla="*/ 1441005 h 1878698"/>
                <a:gd name="connsiteX814" fmla="*/ 937022 w 1500143"/>
                <a:gd name="connsiteY814" fmla="*/ 1442367 h 1878698"/>
                <a:gd name="connsiteX815" fmla="*/ 935433 w 1500143"/>
                <a:gd name="connsiteY815" fmla="*/ 1442708 h 1878698"/>
                <a:gd name="connsiteX816" fmla="*/ 928055 w 1500143"/>
                <a:gd name="connsiteY816" fmla="*/ 1433627 h 1878698"/>
                <a:gd name="connsiteX817" fmla="*/ 926239 w 1500143"/>
                <a:gd name="connsiteY817" fmla="*/ 1429654 h 1878698"/>
                <a:gd name="connsiteX818" fmla="*/ 925785 w 1500143"/>
                <a:gd name="connsiteY818" fmla="*/ 1428178 h 1878698"/>
                <a:gd name="connsiteX819" fmla="*/ 926012 w 1500143"/>
                <a:gd name="connsiteY819" fmla="*/ 1426930 h 1878698"/>
                <a:gd name="connsiteX820" fmla="*/ 927714 w 1500143"/>
                <a:gd name="connsiteY820" fmla="*/ 1426362 h 1878698"/>
                <a:gd name="connsiteX821" fmla="*/ 928849 w 1500143"/>
                <a:gd name="connsiteY821" fmla="*/ 1425227 h 1878698"/>
                <a:gd name="connsiteX822" fmla="*/ 928622 w 1500143"/>
                <a:gd name="connsiteY822" fmla="*/ 1422730 h 1878698"/>
                <a:gd name="connsiteX823" fmla="*/ 927828 w 1500143"/>
                <a:gd name="connsiteY823" fmla="*/ 1420233 h 1878698"/>
                <a:gd name="connsiteX824" fmla="*/ 927374 w 1500143"/>
                <a:gd name="connsiteY824" fmla="*/ 1419211 h 1878698"/>
                <a:gd name="connsiteX825" fmla="*/ 927374 w 1500143"/>
                <a:gd name="connsiteY825" fmla="*/ 1416941 h 1878698"/>
                <a:gd name="connsiteX826" fmla="*/ 927601 w 1500143"/>
                <a:gd name="connsiteY826" fmla="*/ 1415806 h 1878698"/>
                <a:gd name="connsiteX827" fmla="*/ 928168 w 1500143"/>
                <a:gd name="connsiteY827" fmla="*/ 1415125 h 1878698"/>
                <a:gd name="connsiteX828" fmla="*/ 933957 w 1500143"/>
                <a:gd name="connsiteY828" fmla="*/ 1410925 h 1878698"/>
                <a:gd name="connsiteX829" fmla="*/ 933276 w 1500143"/>
                <a:gd name="connsiteY829" fmla="*/ 1410584 h 1878698"/>
                <a:gd name="connsiteX830" fmla="*/ 932936 w 1500143"/>
                <a:gd name="connsiteY830" fmla="*/ 1410357 h 1878698"/>
                <a:gd name="connsiteX831" fmla="*/ 932595 w 1500143"/>
                <a:gd name="connsiteY831" fmla="*/ 1409790 h 1878698"/>
                <a:gd name="connsiteX832" fmla="*/ 931460 w 1500143"/>
                <a:gd name="connsiteY832" fmla="*/ 1411038 h 1878698"/>
                <a:gd name="connsiteX833" fmla="*/ 930325 w 1500143"/>
                <a:gd name="connsiteY833" fmla="*/ 1411833 h 1878698"/>
                <a:gd name="connsiteX834" fmla="*/ 929303 w 1500143"/>
                <a:gd name="connsiteY834" fmla="*/ 1411606 h 1878698"/>
                <a:gd name="connsiteX835" fmla="*/ 928509 w 1500143"/>
                <a:gd name="connsiteY835" fmla="*/ 1409790 h 1878698"/>
                <a:gd name="connsiteX836" fmla="*/ 926012 w 1500143"/>
                <a:gd name="connsiteY836" fmla="*/ 1411719 h 1878698"/>
                <a:gd name="connsiteX837" fmla="*/ 923401 w 1500143"/>
                <a:gd name="connsiteY837" fmla="*/ 1411947 h 1878698"/>
                <a:gd name="connsiteX838" fmla="*/ 917839 w 1500143"/>
                <a:gd name="connsiteY838" fmla="*/ 1411038 h 1878698"/>
                <a:gd name="connsiteX839" fmla="*/ 910801 w 1500143"/>
                <a:gd name="connsiteY839" fmla="*/ 1413195 h 1878698"/>
                <a:gd name="connsiteX840" fmla="*/ 909212 w 1500143"/>
                <a:gd name="connsiteY840" fmla="*/ 1414217 h 1878698"/>
                <a:gd name="connsiteX841" fmla="*/ 907283 w 1500143"/>
                <a:gd name="connsiteY841" fmla="*/ 1415352 h 1878698"/>
                <a:gd name="connsiteX842" fmla="*/ 900586 w 1500143"/>
                <a:gd name="connsiteY842" fmla="*/ 1415238 h 1878698"/>
                <a:gd name="connsiteX843" fmla="*/ 898542 w 1500143"/>
                <a:gd name="connsiteY843" fmla="*/ 1416260 h 1878698"/>
                <a:gd name="connsiteX844" fmla="*/ 896726 w 1500143"/>
                <a:gd name="connsiteY844" fmla="*/ 1417849 h 1878698"/>
                <a:gd name="connsiteX845" fmla="*/ 893321 w 1500143"/>
                <a:gd name="connsiteY845" fmla="*/ 1421822 h 1878698"/>
                <a:gd name="connsiteX846" fmla="*/ 893661 w 1500143"/>
                <a:gd name="connsiteY846" fmla="*/ 1422276 h 1878698"/>
                <a:gd name="connsiteX847" fmla="*/ 893888 w 1500143"/>
                <a:gd name="connsiteY847" fmla="*/ 1422957 h 1878698"/>
                <a:gd name="connsiteX848" fmla="*/ 892299 w 1500143"/>
                <a:gd name="connsiteY848" fmla="*/ 1423865 h 1878698"/>
                <a:gd name="connsiteX849" fmla="*/ 891391 w 1500143"/>
                <a:gd name="connsiteY849" fmla="*/ 1425681 h 1878698"/>
                <a:gd name="connsiteX850" fmla="*/ 891391 w 1500143"/>
                <a:gd name="connsiteY850" fmla="*/ 1427724 h 1878698"/>
                <a:gd name="connsiteX851" fmla="*/ 892526 w 1500143"/>
                <a:gd name="connsiteY851" fmla="*/ 1429427 h 1878698"/>
                <a:gd name="connsiteX852" fmla="*/ 891278 w 1500143"/>
                <a:gd name="connsiteY852" fmla="*/ 1430789 h 1878698"/>
                <a:gd name="connsiteX853" fmla="*/ 890597 w 1500143"/>
                <a:gd name="connsiteY853" fmla="*/ 1431357 h 1878698"/>
                <a:gd name="connsiteX854" fmla="*/ 889916 w 1500143"/>
                <a:gd name="connsiteY854" fmla="*/ 1431697 h 1878698"/>
                <a:gd name="connsiteX855" fmla="*/ 888781 w 1500143"/>
                <a:gd name="connsiteY855" fmla="*/ 1431584 h 1878698"/>
                <a:gd name="connsiteX856" fmla="*/ 887418 w 1500143"/>
                <a:gd name="connsiteY856" fmla="*/ 1429995 h 1878698"/>
                <a:gd name="connsiteX857" fmla="*/ 885375 w 1500143"/>
                <a:gd name="connsiteY857" fmla="*/ 1429314 h 1878698"/>
                <a:gd name="connsiteX858" fmla="*/ 883559 w 1500143"/>
                <a:gd name="connsiteY858" fmla="*/ 1427838 h 1878698"/>
                <a:gd name="connsiteX859" fmla="*/ 882424 w 1500143"/>
                <a:gd name="connsiteY859" fmla="*/ 1427497 h 1878698"/>
                <a:gd name="connsiteX860" fmla="*/ 881289 w 1500143"/>
                <a:gd name="connsiteY860" fmla="*/ 1427724 h 1878698"/>
                <a:gd name="connsiteX861" fmla="*/ 880608 w 1500143"/>
                <a:gd name="connsiteY861" fmla="*/ 1428405 h 1878698"/>
                <a:gd name="connsiteX862" fmla="*/ 880040 w 1500143"/>
                <a:gd name="connsiteY862" fmla="*/ 1429086 h 1878698"/>
                <a:gd name="connsiteX863" fmla="*/ 879359 w 1500143"/>
                <a:gd name="connsiteY863" fmla="*/ 1429654 h 1878698"/>
                <a:gd name="connsiteX864" fmla="*/ 877203 w 1500143"/>
                <a:gd name="connsiteY864" fmla="*/ 1430222 h 1878698"/>
                <a:gd name="connsiteX865" fmla="*/ 871754 w 1500143"/>
                <a:gd name="connsiteY865" fmla="*/ 1429654 h 1878698"/>
                <a:gd name="connsiteX866" fmla="*/ 870278 w 1500143"/>
                <a:gd name="connsiteY866" fmla="*/ 1430562 h 1878698"/>
                <a:gd name="connsiteX867" fmla="*/ 868916 w 1500143"/>
                <a:gd name="connsiteY867" fmla="*/ 1432151 h 1878698"/>
                <a:gd name="connsiteX868" fmla="*/ 867554 w 1500143"/>
                <a:gd name="connsiteY868" fmla="*/ 1432832 h 1878698"/>
                <a:gd name="connsiteX869" fmla="*/ 866079 w 1500143"/>
                <a:gd name="connsiteY869" fmla="*/ 1431811 h 1878698"/>
                <a:gd name="connsiteX870" fmla="*/ 867100 w 1500143"/>
                <a:gd name="connsiteY870" fmla="*/ 1430335 h 1878698"/>
                <a:gd name="connsiteX871" fmla="*/ 867214 w 1500143"/>
                <a:gd name="connsiteY871" fmla="*/ 1429654 h 1878698"/>
                <a:gd name="connsiteX872" fmla="*/ 866873 w 1500143"/>
                <a:gd name="connsiteY872" fmla="*/ 1428632 h 1878698"/>
                <a:gd name="connsiteX873" fmla="*/ 867441 w 1500143"/>
                <a:gd name="connsiteY873" fmla="*/ 1427838 h 1878698"/>
                <a:gd name="connsiteX874" fmla="*/ 868803 w 1500143"/>
                <a:gd name="connsiteY874" fmla="*/ 1425227 h 1878698"/>
                <a:gd name="connsiteX875" fmla="*/ 882310 w 1500143"/>
                <a:gd name="connsiteY875" fmla="*/ 1409563 h 1878698"/>
                <a:gd name="connsiteX876" fmla="*/ 883786 w 1500143"/>
                <a:gd name="connsiteY876" fmla="*/ 1408768 h 1878698"/>
                <a:gd name="connsiteX877" fmla="*/ 885602 w 1500143"/>
                <a:gd name="connsiteY877" fmla="*/ 1408655 h 1878698"/>
                <a:gd name="connsiteX878" fmla="*/ 887418 w 1500143"/>
                <a:gd name="connsiteY878" fmla="*/ 1408087 h 1878698"/>
                <a:gd name="connsiteX879" fmla="*/ 889348 w 1500143"/>
                <a:gd name="connsiteY879" fmla="*/ 1407065 h 1878698"/>
                <a:gd name="connsiteX880" fmla="*/ 897180 w 1500143"/>
                <a:gd name="connsiteY880" fmla="*/ 1400936 h 1878698"/>
                <a:gd name="connsiteX881" fmla="*/ 899110 w 1500143"/>
                <a:gd name="connsiteY881" fmla="*/ 1397644 h 1878698"/>
                <a:gd name="connsiteX882" fmla="*/ 905467 w 1500143"/>
                <a:gd name="connsiteY882" fmla="*/ 1393445 h 1878698"/>
                <a:gd name="connsiteX883" fmla="*/ 906261 w 1500143"/>
                <a:gd name="connsiteY883" fmla="*/ 1391401 h 1878698"/>
                <a:gd name="connsiteX884" fmla="*/ 906715 w 1500143"/>
                <a:gd name="connsiteY884" fmla="*/ 1388450 h 1878698"/>
                <a:gd name="connsiteX885" fmla="*/ 906942 w 1500143"/>
                <a:gd name="connsiteY885" fmla="*/ 1381753 h 1878698"/>
                <a:gd name="connsiteX886" fmla="*/ 907283 w 1500143"/>
                <a:gd name="connsiteY886" fmla="*/ 1379823 h 1878698"/>
                <a:gd name="connsiteX887" fmla="*/ 907964 w 1500143"/>
                <a:gd name="connsiteY887" fmla="*/ 1379142 h 1878698"/>
                <a:gd name="connsiteX888" fmla="*/ 908645 w 1500143"/>
                <a:gd name="connsiteY888" fmla="*/ 1379483 h 1878698"/>
                <a:gd name="connsiteX889" fmla="*/ 908985 w 1500143"/>
                <a:gd name="connsiteY889" fmla="*/ 1380618 h 1878698"/>
                <a:gd name="connsiteX890" fmla="*/ 909326 w 1500143"/>
                <a:gd name="connsiteY890" fmla="*/ 1381639 h 1878698"/>
                <a:gd name="connsiteX891" fmla="*/ 910120 w 1500143"/>
                <a:gd name="connsiteY891" fmla="*/ 1380391 h 1878698"/>
                <a:gd name="connsiteX892" fmla="*/ 910801 w 1500143"/>
                <a:gd name="connsiteY892" fmla="*/ 1378575 h 1878698"/>
                <a:gd name="connsiteX893" fmla="*/ 910915 w 1500143"/>
                <a:gd name="connsiteY893" fmla="*/ 1377894 h 1878698"/>
                <a:gd name="connsiteX894" fmla="*/ 914774 w 1500143"/>
                <a:gd name="connsiteY894" fmla="*/ 1373126 h 1878698"/>
                <a:gd name="connsiteX895" fmla="*/ 915909 w 1500143"/>
                <a:gd name="connsiteY895" fmla="*/ 1372332 h 1878698"/>
                <a:gd name="connsiteX896" fmla="*/ 917612 w 1500143"/>
                <a:gd name="connsiteY896" fmla="*/ 1371537 h 1878698"/>
                <a:gd name="connsiteX897" fmla="*/ 918861 w 1500143"/>
                <a:gd name="connsiteY897" fmla="*/ 1369721 h 1878698"/>
                <a:gd name="connsiteX898" fmla="*/ 920904 w 1500143"/>
                <a:gd name="connsiteY898" fmla="*/ 1365521 h 1878698"/>
                <a:gd name="connsiteX899" fmla="*/ 923061 w 1500143"/>
                <a:gd name="connsiteY899" fmla="*/ 1362797 h 1878698"/>
                <a:gd name="connsiteX900" fmla="*/ 925671 w 1500143"/>
                <a:gd name="connsiteY900" fmla="*/ 1361094 h 1878698"/>
                <a:gd name="connsiteX901" fmla="*/ 928509 w 1500143"/>
                <a:gd name="connsiteY901" fmla="*/ 1360186 h 1878698"/>
                <a:gd name="connsiteX902" fmla="*/ 931574 w 1500143"/>
                <a:gd name="connsiteY902" fmla="*/ 1359959 h 1878698"/>
                <a:gd name="connsiteX903" fmla="*/ 932368 w 1500143"/>
                <a:gd name="connsiteY903" fmla="*/ 1360186 h 1878698"/>
                <a:gd name="connsiteX904" fmla="*/ 933163 w 1500143"/>
                <a:gd name="connsiteY904" fmla="*/ 1360640 h 1878698"/>
                <a:gd name="connsiteX905" fmla="*/ 933844 w 1500143"/>
                <a:gd name="connsiteY905" fmla="*/ 1360867 h 1878698"/>
                <a:gd name="connsiteX906" fmla="*/ 935093 w 1500143"/>
                <a:gd name="connsiteY906" fmla="*/ 1359959 h 1878698"/>
                <a:gd name="connsiteX907" fmla="*/ 937249 w 1500143"/>
                <a:gd name="connsiteY907" fmla="*/ 1358937 h 1878698"/>
                <a:gd name="connsiteX908" fmla="*/ 939519 w 1500143"/>
                <a:gd name="connsiteY908" fmla="*/ 1358370 h 1878698"/>
                <a:gd name="connsiteX909" fmla="*/ 942811 w 1500143"/>
                <a:gd name="connsiteY909" fmla="*/ 1355532 h 1878698"/>
                <a:gd name="connsiteX910" fmla="*/ 953368 w 1500143"/>
                <a:gd name="connsiteY910" fmla="*/ 1351105 h 1878698"/>
                <a:gd name="connsiteX911" fmla="*/ 956659 w 1500143"/>
                <a:gd name="connsiteY911" fmla="*/ 1351105 h 1878698"/>
                <a:gd name="connsiteX912" fmla="*/ 955638 w 1500143"/>
                <a:gd name="connsiteY912" fmla="*/ 1348154 h 1878698"/>
                <a:gd name="connsiteX913" fmla="*/ 952800 w 1500143"/>
                <a:gd name="connsiteY913" fmla="*/ 1345203 h 1878698"/>
                <a:gd name="connsiteX914" fmla="*/ 952005 w 1500143"/>
                <a:gd name="connsiteY914" fmla="*/ 1343273 h 1878698"/>
                <a:gd name="connsiteX915" fmla="*/ 953822 w 1500143"/>
                <a:gd name="connsiteY915" fmla="*/ 1343500 h 1878698"/>
                <a:gd name="connsiteX916" fmla="*/ 955751 w 1500143"/>
                <a:gd name="connsiteY916" fmla="*/ 1344068 h 1878698"/>
                <a:gd name="connsiteX917" fmla="*/ 957454 w 1500143"/>
                <a:gd name="connsiteY917" fmla="*/ 1345089 h 1878698"/>
                <a:gd name="connsiteX918" fmla="*/ 958703 w 1500143"/>
                <a:gd name="connsiteY918" fmla="*/ 1346679 h 1878698"/>
                <a:gd name="connsiteX919" fmla="*/ 960632 w 1500143"/>
                <a:gd name="connsiteY919" fmla="*/ 1345657 h 1878698"/>
                <a:gd name="connsiteX920" fmla="*/ 962675 w 1500143"/>
                <a:gd name="connsiteY920" fmla="*/ 1346338 h 1878698"/>
                <a:gd name="connsiteX921" fmla="*/ 964719 w 1500143"/>
                <a:gd name="connsiteY921" fmla="*/ 1348154 h 1878698"/>
                <a:gd name="connsiteX922" fmla="*/ 966308 w 1500143"/>
                <a:gd name="connsiteY922" fmla="*/ 1350538 h 1878698"/>
                <a:gd name="connsiteX923" fmla="*/ 967783 w 1500143"/>
                <a:gd name="connsiteY923" fmla="*/ 1351446 h 1878698"/>
                <a:gd name="connsiteX924" fmla="*/ 978907 w 1500143"/>
                <a:gd name="connsiteY924" fmla="*/ 1351105 h 1878698"/>
                <a:gd name="connsiteX925" fmla="*/ 982767 w 1500143"/>
                <a:gd name="connsiteY925" fmla="*/ 1350197 h 1878698"/>
                <a:gd name="connsiteX926" fmla="*/ 1001269 w 1500143"/>
                <a:gd name="connsiteY926" fmla="*/ 1341003 h 1878698"/>
                <a:gd name="connsiteX927" fmla="*/ 1005355 w 1500143"/>
                <a:gd name="connsiteY927" fmla="*/ 1340889 h 1878698"/>
                <a:gd name="connsiteX928" fmla="*/ 1008987 w 1500143"/>
                <a:gd name="connsiteY928" fmla="*/ 1342706 h 1878698"/>
                <a:gd name="connsiteX929" fmla="*/ 1011031 w 1500143"/>
                <a:gd name="connsiteY929" fmla="*/ 1344295 h 1878698"/>
                <a:gd name="connsiteX930" fmla="*/ 1011938 w 1500143"/>
                <a:gd name="connsiteY930" fmla="*/ 1345884 h 1878698"/>
                <a:gd name="connsiteX931" fmla="*/ 1013074 w 1500143"/>
                <a:gd name="connsiteY931" fmla="*/ 1347132 h 1878698"/>
                <a:gd name="connsiteX932" fmla="*/ 1025560 w 1500143"/>
                <a:gd name="connsiteY932" fmla="*/ 1355305 h 1878698"/>
                <a:gd name="connsiteX933" fmla="*/ 1027035 w 1500143"/>
                <a:gd name="connsiteY933" fmla="*/ 1357008 h 1878698"/>
                <a:gd name="connsiteX934" fmla="*/ 1028284 w 1500143"/>
                <a:gd name="connsiteY934" fmla="*/ 1359051 h 1878698"/>
                <a:gd name="connsiteX935" fmla="*/ 1028965 w 1500143"/>
                <a:gd name="connsiteY935" fmla="*/ 1359845 h 1878698"/>
                <a:gd name="connsiteX936" fmla="*/ 1029305 w 1500143"/>
                <a:gd name="connsiteY936" fmla="*/ 1359164 h 1878698"/>
                <a:gd name="connsiteX937" fmla="*/ 1029305 w 1500143"/>
                <a:gd name="connsiteY937" fmla="*/ 1355986 h 1878698"/>
                <a:gd name="connsiteX938" fmla="*/ 1029305 w 1500143"/>
                <a:gd name="connsiteY938" fmla="*/ 1353262 h 1878698"/>
                <a:gd name="connsiteX939" fmla="*/ 1028170 w 1500143"/>
                <a:gd name="connsiteY939" fmla="*/ 1351332 h 1878698"/>
                <a:gd name="connsiteX940" fmla="*/ 1026695 w 1500143"/>
                <a:gd name="connsiteY940" fmla="*/ 1348835 h 1878698"/>
                <a:gd name="connsiteX941" fmla="*/ 1024311 w 1500143"/>
                <a:gd name="connsiteY941" fmla="*/ 1343841 h 1878698"/>
                <a:gd name="connsiteX942" fmla="*/ 1020792 w 1500143"/>
                <a:gd name="connsiteY942" fmla="*/ 1339187 h 1878698"/>
                <a:gd name="connsiteX943" fmla="*/ 1019430 w 1500143"/>
                <a:gd name="connsiteY943" fmla="*/ 1336803 h 1878698"/>
                <a:gd name="connsiteX944" fmla="*/ 1019317 w 1500143"/>
                <a:gd name="connsiteY944" fmla="*/ 1334306 h 1878698"/>
                <a:gd name="connsiteX945" fmla="*/ 1020338 w 1500143"/>
                <a:gd name="connsiteY945" fmla="*/ 1332717 h 1878698"/>
                <a:gd name="connsiteX946" fmla="*/ 1022154 w 1500143"/>
                <a:gd name="connsiteY946" fmla="*/ 1331695 h 1878698"/>
                <a:gd name="connsiteX947" fmla="*/ 1026241 w 1500143"/>
                <a:gd name="connsiteY947" fmla="*/ 1331014 h 1878698"/>
                <a:gd name="connsiteX948" fmla="*/ 1028170 w 1500143"/>
                <a:gd name="connsiteY948" fmla="*/ 1330220 h 1878698"/>
                <a:gd name="connsiteX949" fmla="*/ 1031689 w 1500143"/>
                <a:gd name="connsiteY949" fmla="*/ 1327382 h 1878698"/>
                <a:gd name="connsiteX950" fmla="*/ 1033846 w 1500143"/>
                <a:gd name="connsiteY950" fmla="*/ 1327495 h 1878698"/>
                <a:gd name="connsiteX951" fmla="*/ 1036116 w 1500143"/>
                <a:gd name="connsiteY951" fmla="*/ 1330220 h 1878698"/>
                <a:gd name="connsiteX952" fmla="*/ 1041905 w 1500143"/>
                <a:gd name="connsiteY952" fmla="*/ 1345316 h 1878698"/>
                <a:gd name="connsiteX953" fmla="*/ 1043608 w 1500143"/>
                <a:gd name="connsiteY953" fmla="*/ 1347700 h 1878698"/>
                <a:gd name="connsiteX954" fmla="*/ 1045991 w 1500143"/>
                <a:gd name="connsiteY954" fmla="*/ 1349857 h 1878698"/>
                <a:gd name="connsiteX955" fmla="*/ 1048829 w 1500143"/>
                <a:gd name="connsiteY955" fmla="*/ 1351105 h 1878698"/>
                <a:gd name="connsiteX956" fmla="*/ 1051780 w 1500143"/>
                <a:gd name="connsiteY956" fmla="*/ 1350992 h 1878698"/>
                <a:gd name="connsiteX957" fmla="*/ 1051894 w 1500143"/>
                <a:gd name="connsiteY957" fmla="*/ 1350651 h 1878698"/>
                <a:gd name="connsiteX958" fmla="*/ 1052007 w 1500143"/>
                <a:gd name="connsiteY958" fmla="*/ 1349970 h 1878698"/>
                <a:gd name="connsiteX959" fmla="*/ 1052348 w 1500143"/>
                <a:gd name="connsiteY959" fmla="*/ 1349289 h 1878698"/>
                <a:gd name="connsiteX960" fmla="*/ 1053029 w 1500143"/>
                <a:gd name="connsiteY960" fmla="*/ 1348835 h 1878698"/>
                <a:gd name="connsiteX961" fmla="*/ 1053937 w 1500143"/>
                <a:gd name="connsiteY961" fmla="*/ 1348949 h 1878698"/>
                <a:gd name="connsiteX962" fmla="*/ 1055413 w 1500143"/>
                <a:gd name="connsiteY962" fmla="*/ 1349743 h 1878698"/>
                <a:gd name="connsiteX963" fmla="*/ 1056094 w 1500143"/>
                <a:gd name="connsiteY963" fmla="*/ 1349970 h 1878698"/>
                <a:gd name="connsiteX964" fmla="*/ 1057683 w 1500143"/>
                <a:gd name="connsiteY964" fmla="*/ 1349857 h 1878698"/>
                <a:gd name="connsiteX965" fmla="*/ 1059045 w 1500143"/>
                <a:gd name="connsiteY965" fmla="*/ 1349516 h 1878698"/>
                <a:gd name="connsiteX966" fmla="*/ 1061656 w 1500143"/>
                <a:gd name="connsiteY966" fmla="*/ 1347927 h 1878698"/>
                <a:gd name="connsiteX967" fmla="*/ 1061088 w 1500143"/>
                <a:gd name="connsiteY967" fmla="*/ 1345884 h 1878698"/>
                <a:gd name="connsiteX968" fmla="*/ 1061315 w 1500143"/>
                <a:gd name="connsiteY968" fmla="*/ 1344408 h 1878698"/>
                <a:gd name="connsiteX969" fmla="*/ 1062110 w 1500143"/>
                <a:gd name="connsiteY969" fmla="*/ 1343273 h 1878698"/>
                <a:gd name="connsiteX970" fmla="*/ 1062904 w 1500143"/>
                <a:gd name="connsiteY970" fmla="*/ 1342365 h 1878698"/>
                <a:gd name="connsiteX971" fmla="*/ 1063699 w 1500143"/>
                <a:gd name="connsiteY971" fmla="*/ 1342706 h 1878698"/>
                <a:gd name="connsiteX972" fmla="*/ 1064493 w 1500143"/>
                <a:gd name="connsiteY972" fmla="*/ 1342592 h 1878698"/>
                <a:gd name="connsiteX973" fmla="*/ 1065402 w 1500143"/>
                <a:gd name="connsiteY973" fmla="*/ 1342025 h 1878698"/>
                <a:gd name="connsiteX974" fmla="*/ 1066310 w 1500143"/>
                <a:gd name="connsiteY974" fmla="*/ 1341116 h 1878698"/>
                <a:gd name="connsiteX975" fmla="*/ 1064948 w 1500143"/>
                <a:gd name="connsiteY975" fmla="*/ 1341003 h 1878698"/>
                <a:gd name="connsiteX976" fmla="*/ 1060067 w 1500143"/>
                <a:gd name="connsiteY976" fmla="*/ 1342138 h 1878698"/>
                <a:gd name="connsiteX977" fmla="*/ 1059045 w 1500143"/>
                <a:gd name="connsiteY977" fmla="*/ 1342819 h 1878698"/>
                <a:gd name="connsiteX978" fmla="*/ 1058364 w 1500143"/>
                <a:gd name="connsiteY978" fmla="*/ 1345203 h 1878698"/>
                <a:gd name="connsiteX979" fmla="*/ 1056661 w 1500143"/>
                <a:gd name="connsiteY979" fmla="*/ 1346111 h 1878698"/>
                <a:gd name="connsiteX980" fmla="*/ 1055640 w 1500143"/>
                <a:gd name="connsiteY980" fmla="*/ 1345997 h 1878698"/>
                <a:gd name="connsiteX981" fmla="*/ 1052348 w 1500143"/>
                <a:gd name="connsiteY981" fmla="*/ 1345657 h 1878698"/>
                <a:gd name="connsiteX982" fmla="*/ 1048148 w 1500143"/>
                <a:gd name="connsiteY982" fmla="*/ 1344068 h 1878698"/>
                <a:gd name="connsiteX983" fmla="*/ 1044402 w 1500143"/>
                <a:gd name="connsiteY983" fmla="*/ 1341457 h 1878698"/>
                <a:gd name="connsiteX984" fmla="*/ 1041338 w 1500143"/>
                <a:gd name="connsiteY984" fmla="*/ 1338165 h 1878698"/>
                <a:gd name="connsiteX985" fmla="*/ 1039067 w 1500143"/>
                <a:gd name="connsiteY985" fmla="*/ 1334533 h 1878698"/>
                <a:gd name="connsiteX986" fmla="*/ 1027830 w 1500143"/>
                <a:gd name="connsiteY986" fmla="*/ 1309901 h 1878698"/>
                <a:gd name="connsiteX987" fmla="*/ 1027262 w 1500143"/>
                <a:gd name="connsiteY987" fmla="*/ 1307631 h 1878698"/>
                <a:gd name="connsiteX988" fmla="*/ 1027489 w 1500143"/>
                <a:gd name="connsiteY988" fmla="*/ 1305361 h 1878698"/>
                <a:gd name="connsiteX989" fmla="*/ 1028624 w 1500143"/>
                <a:gd name="connsiteY989" fmla="*/ 1302750 h 1878698"/>
                <a:gd name="connsiteX990" fmla="*/ 1034981 w 1500143"/>
                <a:gd name="connsiteY990" fmla="*/ 1292080 h 1878698"/>
                <a:gd name="connsiteX991" fmla="*/ 1040089 w 1500143"/>
                <a:gd name="connsiteY991" fmla="*/ 1285383 h 1878698"/>
                <a:gd name="connsiteX992" fmla="*/ 1040883 w 1500143"/>
                <a:gd name="connsiteY992" fmla="*/ 1284816 h 1878698"/>
                <a:gd name="connsiteX993" fmla="*/ 1041678 w 1500143"/>
                <a:gd name="connsiteY993" fmla="*/ 1283113 h 1878698"/>
                <a:gd name="connsiteX994" fmla="*/ 1045537 w 1500143"/>
                <a:gd name="connsiteY994" fmla="*/ 1280389 h 1878698"/>
                <a:gd name="connsiteX995" fmla="*/ 1046786 w 1500143"/>
                <a:gd name="connsiteY995" fmla="*/ 1278686 h 1878698"/>
                <a:gd name="connsiteX996" fmla="*/ 1038500 w 1500143"/>
                <a:gd name="connsiteY996" fmla="*/ 1278573 h 1878698"/>
                <a:gd name="connsiteX997" fmla="*/ 1034981 w 1500143"/>
                <a:gd name="connsiteY997" fmla="*/ 1276984 h 1878698"/>
                <a:gd name="connsiteX998" fmla="*/ 1032257 w 1500143"/>
                <a:gd name="connsiteY998" fmla="*/ 1273124 h 1878698"/>
                <a:gd name="connsiteX999" fmla="*/ 1031576 w 1500143"/>
                <a:gd name="connsiteY999" fmla="*/ 1267676 h 1878698"/>
                <a:gd name="connsiteX1000" fmla="*/ 1032711 w 1500143"/>
                <a:gd name="connsiteY1000" fmla="*/ 1255303 h 1878698"/>
                <a:gd name="connsiteX1001" fmla="*/ 1031576 w 1500143"/>
                <a:gd name="connsiteY1001" fmla="*/ 1250763 h 1878698"/>
                <a:gd name="connsiteX1002" fmla="*/ 1033165 w 1500143"/>
                <a:gd name="connsiteY1002" fmla="*/ 1247925 h 1878698"/>
                <a:gd name="connsiteX1003" fmla="*/ 1035435 w 1500143"/>
                <a:gd name="connsiteY1003" fmla="*/ 1246563 h 1878698"/>
                <a:gd name="connsiteX1004" fmla="*/ 1044402 w 1500143"/>
                <a:gd name="connsiteY1004" fmla="*/ 1243158 h 1878698"/>
                <a:gd name="connsiteX1005" fmla="*/ 1045991 w 1500143"/>
                <a:gd name="connsiteY1005" fmla="*/ 1242931 h 1878698"/>
                <a:gd name="connsiteX1006" fmla="*/ 1047240 w 1500143"/>
                <a:gd name="connsiteY1006" fmla="*/ 1243952 h 1878698"/>
                <a:gd name="connsiteX1007" fmla="*/ 1047921 w 1500143"/>
                <a:gd name="connsiteY1007" fmla="*/ 1244179 h 1878698"/>
                <a:gd name="connsiteX1008" fmla="*/ 1048262 w 1500143"/>
                <a:gd name="connsiteY1008" fmla="*/ 1243498 h 1878698"/>
                <a:gd name="connsiteX1009" fmla="*/ 1048602 w 1500143"/>
                <a:gd name="connsiteY1009" fmla="*/ 1242476 h 1878698"/>
                <a:gd name="connsiteX1010" fmla="*/ 1049397 w 1500143"/>
                <a:gd name="connsiteY1010" fmla="*/ 1241682 h 1878698"/>
                <a:gd name="connsiteX1011" fmla="*/ 1050305 w 1500143"/>
                <a:gd name="connsiteY1011" fmla="*/ 1241001 h 1878698"/>
                <a:gd name="connsiteX1012" fmla="*/ 1050986 w 1500143"/>
                <a:gd name="connsiteY1012" fmla="*/ 1240660 h 1878698"/>
                <a:gd name="connsiteX1013" fmla="*/ 1049851 w 1500143"/>
                <a:gd name="connsiteY1013" fmla="*/ 1238844 h 1878698"/>
                <a:gd name="connsiteX1014" fmla="*/ 1053256 w 1500143"/>
                <a:gd name="connsiteY1014" fmla="*/ 1235439 h 1878698"/>
                <a:gd name="connsiteX1015" fmla="*/ 1053710 w 1500143"/>
                <a:gd name="connsiteY1015" fmla="*/ 1232715 h 1878698"/>
                <a:gd name="connsiteX1016" fmla="*/ 1052007 w 1500143"/>
                <a:gd name="connsiteY1016" fmla="*/ 1233963 h 1878698"/>
                <a:gd name="connsiteX1017" fmla="*/ 1050305 w 1500143"/>
                <a:gd name="connsiteY1017" fmla="*/ 1234644 h 1878698"/>
                <a:gd name="connsiteX1018" fmla="*/ 1047354 w 1500143"/>
                <a:gd name="connsiteY1018" fmla="*/ 1234985 h 1878698"/>
                <a:gd name="connsiteX1019" fmla="*/ 1046899 w 1500143"/>
                <a:gd name="connsiteY1019" fmla="*/ 1234531 h 1878698"/>
                <a:gd name="connsiteX1020" fmla="*/ 1045424 w 1500143"/>
                <a:gd name="connsiteY1020" fmla="*/ 1231012 h 1878698"/>
                <a:gd name="connsiteX1021" fmla="*/ 1045197 w 1500143"/>
                <a:gd name="connsiteY1021" fmla="*/ 1229763 h 1878698"/>
                <a:gd name="connsiteX1022" fmla="*/ 1045878 w 1500143"/>
                <a:gd name="connsiteY1022" fmla="*/ 1228856 h 1878698"/>
                <a:gd name="connsiteX1023" fmla="*/ 1046899 w 1500143"/>
                <a:gd name="connsiteY1023" fmla="*/ 1228061 h 1878698"/>
                <a:gd name="connsiteX1024" fmla="*/ 1047694 w 1500143"/>
                <a:gd name="connsiteY1024" fmla="*/ 1227153 h 1878698"/>
                <a:gd name="connsiteX1025" fmla="*/ 1049624 w 1500143"/>
                <a:gd name="connsiteY1025" fmla="*/ 1223634 h 1878698"/>
                <a:gd name="connsiteX1026" fmla="*/ 1050986 w 1500143"/>
                <a:gd name="connsiteY1026" fmla="*/ 1222045 h 1878698"/>
                <a:gd name="connsiteX1027" fmla="*/ 1054051 w 1500143"/>
                <a:gd name="connsiteY1027" fmla="*/ 1220796 h 1878698"/>
                <a:gd name="connsiteX1028" fmla="*/ 1055186 w 1500143"/>
                <a:gd name="connsiteY1028" fmla="*/ 1219207 h 1878698"/>
                <a:gd name="connsiteX1029" fmla="*/ 1057002 w 1500143"/>
                <a:gd name="connsiteY1029" fmla="*/ 1214894 h 1878698"/>
                <a:gd name="connsiteX1030" fmla="*/ 1055413 w 1500143"/>
                <a:gd name="connsiteY1030" fmla="*/ 1212510 h 1878698"/>
                <a:gd name="connsiteX1031" fmla="*/ 1053143 w 1500143"/>
                <a:gd name="connsiteY1031" fmla="*/ 1207970 h 1878698"/>
                <a:gd name="connsiteX1032" fmla="*/ 1051780 w 1500143"/>
                <a:gd name="connsiteY1032" fmla="*/ 1205132 h 1878698"/>
                <a:gd name="connsiteX1033" fmla="*/ 1051440 w 1500143"/>
                <a:gd name="connsiteY1033" fmla="*/ 1203543 h 1878698"/>
                <a:gd name="connsiteX1034" fmla="*/ 1053483 w 1500143"/>
                <a:gd name="connsiteY1034" fmla="*/ 1202748 h 1878698"/>
                <a:gd name="connsiteX1035" fmla="*/ 1055640 w 1500143"/>
                <a:gd name="connsiteY1035" fmla="*/ 1200591 h 1878698"/>
                <a:gd name="connsiteX1036" fmla="*/ 1057115 w 1500143"/>
                <a:gd name="connsiteY1036" fmla="*/ 1197640 h 1878698"/>
                <a:gd name="connsiteX1037" fmla="*/ 1057002 w 1500143"/>
                <a:gd name="connsiteY1037" fmla="*/ 1194462 h 1878698"/>
                <a:gd name="connsiteX1038" fmla="*/ 1056321 w 1500143"/>
                <a:gd name="connsiteY1038" fmla="*/ 1194462 h 1878698"/>
                <a:gd name="connsiteX1039" fmla="*/ 1055980 w 1500143"/>
                <a:gd name="connsiteY1039" fmla="*/ 1196959 h 1878698"/>
                <a:gd name="connsiteX1040" fmla="*/ 1054618 w 1500143"/>
                <a:gd name="connsiteY1040" fmla="*/ 1198889 h 1878698"/>
                <a:gd name="connsiteX1041" fmla="*/ 1051780 w 1500143"/>
                <a:gd name="connsiteY1041" fmla="*/ 1201159 h 1878698"/>
                <a:gd name="connsiteX1042" fmla="*/ 1048262 w 1500143"/>
                <a:gd name="connsiteY1042" fmla="*/ 1203089 h 1878698"/>
                <a:gd name="connsiteX1043" fmla="*/ 1046445 w 1500143"/>
                <a:gd name="connsiteY1043" fmla="*/ 1204564 h 1878698"/>
                <a:gd name="connsiteX1044" fmla="*/ 1045651 w 1500143"/>
                <a:gd name="connsiteY1044" fmla="*/ 1206381 h 1878698"/>
                <a:gd name="connsiteX1045" fmla="*/ 1044856 w 1500143"/>
                <a:gd name="connsiteY1045" fmla="*/ 1208878 h 1878698"/>
                <a:gd name="connsiteX1046" fmla="*/ 1043040 w 1500143"/>
                <a:gd name="connsiteY1046" fmla="*/ 1210013 h 1878698"/>
                <a:gd name="connsiteX1047" fmla="*/ 1038727 w 1500143"/>
                <a:gd name="connsiteY1047" fmla="*/ 1210353 h 1878698"/>
                <a:gd name="connsiteX1048" fmla="*/ 1037365 w 1500143"/>
                <a:gd name="connsiteY1048" fmla="*/ 1209332 h 1878698"/>
                <a:gd name="connsiteX1049" fmla="*/ 1036003 w 1500143"/>
                <a:gd name="connsiteY1049" fmla="*/ 1206948 h 1878698"/>
                <a:gd name="connsiteX1050" fmla="*/ 1035435 w 1500143"/>
                <a:gd name="connsiteY1050" fmla="*/ 1204337 h 1878698"/>
                <a:gd name="connsiteX1051" fmla="*/ 1036343 w 1500143"/>
                <a:gd name="connsiteY1051" fmla="*/ 1202635 h 1878698"/>
                <a:gd name="connsiteX1052" fmla="*/ 1035662 w 1500143"/>
                <a:gd name="connsiteY1052" fmla="*/ 1200705 h 1878698"/>
                <a:gd name="connsiteX1053" fmla="*/ 1034754 w 1500143"/>
                <a:gd name="connsiteY1053" fmla="*/ 1199116 h 1878698"/>
                <a:gd name="connsiteX1054" fmla="*/ 1033619 w 1500143"/>
                <a:gd name="connsiteY1054" fmla="*/ 1198435 h 1878698"/>
                <a:gd name="connsiteX1055" fmla="*/ 1032370 w 1500143"/>
                <a:gd name="connsiteY1055" fmla="*/ 1199116 h 1878698"/>
                <a:gd name="connsiteX1056" fmla="*/ 1032824 w 1500143"/>
                <a:gd name="connsiteY1056" fmla="*/ 1201386 h 1878698"/>
                <a:gd name="connsiteX1057" fmla="*/ 1032484 w 1500143"/>
                <a:gd name="connsiteY1057" fmla="*/ 1203656 h 1878698"/>
                <a:gd name="connsiteX1058" fmla="*/ 1031916 w 1500143"/>
                <a:gd name="connsiteY1058" fmla="*/ 1205813 h 1878698"/>
                <a:gd name="connsiteX1059" fmla="*/ 1031576 w 1500143"/>
                <a:gd name="connsiteY1059" fmla="*/ 1207629 h 1878698"/>
                <a:gd name="connsiteX1060" fmla="*/ 1031122 w 1500143"/>
                <a:gd name="connsiteY1060" fmla="*/ 1208991 h 1878698"/>
                <a:gd name="connsiteX1061" fmla="*/ 1028284 w 1500143"/>
                <a:gd name="connsiteY1061" fmla="*/ 1212737 h 1878698"/>
                <a:gd name="connsiteX1062" fmla="*/ 1026695 w 1500143"/>
                <a:gd name="connsiteY1062" fmla="*/ 1216143 h 1878698"/>
                <a:gd name="connsiteX1063" fmla="*/ 1025673 w 1500143"/>
                <a:gd name="connsiteY1063" fmla="*/ 1217731 h 1878698"/>
                <a:gd name="connsiteX1064" fmla="*/ 1023063 w 1500143"/>
                <a:gd name="connsiteY1064" fmla="*/ 1219207 h 1878698"/>
                <a:gd name="connsiteX1065" fmla="*/ 1022835 w 1500143"/>
                <a:gd name="connsiteY1065" fmla="*/ 1221137 h 1878698"/>
                <a:gd name="connsiteX1066" fmla="*/ 1023176 w 1500143"/>
                <a:gd name="connsiteY1066" fmla="*/ 1223407 h 1878698"/>
                <a:gd name="connsiteX1067" fmla="*/ 1023063 w 1500143"/>
                <a:gd name="connsiteY1067" fmla="*/ 1225337 h 1878698"/>
                <a:gd name="connsiteX1068" fmla="*/ 1019657 w 1500143"/>
                <a:gd name="connsiteY1068" fmla="*/ 1220569 h 1878698"/>
                <a:gd name="connsiteX1069" fmla="*/ 1018749 w 1500143"/>
                <a:gd name="connsiteY1069" fmla="*/ 1219775 h 1878698"/>
                <a:gd name="connsiteX1070" fmla="*/ 1017160 w 1500143"/>
                <a:gd name="connsiteY1070" fmla="*/ 1219661 h 1878698"/>
                <a:gd name="connsiteX1071" fmla="*/ 1015798 w 1500143"/>
                <a:gd name="connsiteY1071" fmla="*/ 1219321 h 1878698"/>
                <a:gd name="connsiteX1072" fmla="*/ 1014663 w 1500143"/>
                <a:gd name="connsiteY1072" fmla="*/ 1218639 h 1878698"/>
                <a:gd name="connsiteX1073" fmla="*/ 1013755 w 1500143"/>
                <a:gd name="connsiteY1073" fmla="*/ 1217505 h 1878698"/>
                <a:gd name="connsiteX1074" fmla="*/ 1013982 w 1500143"/>
                <a:gd name="connsiteY1074" fmla="*/ 1215007 h 1878698"/>
                <a:gd name="connsiteX1075" fmla="*/ 1014549 w 1500143"/>
                <a:gd name="connsiteY1075" fmla="*/ 1212170 h 1878698"/>
                <a:gd name="connsiteX1076" fmla="*/ 1014436 w 1500143"/>
                <a:gd name="connsiteY1076" fmla="*/ 1209786 h 1878698"/>
                <a:gd name="connsiteX1077" fmla="*/ 1012960 w 1500143"/>
                <a:gd name="connsiteY1077" fmla="*/ 1208537 h 1878698"/>
                <a:gd name="connsiteX1078" fmla="*/ 1012960 w 1500143"/>
                <a:gd name="connsiteY1078" fmla="*/ 1207402 h 1878698"/>
                <a:gd name="connsiteX1079" fmla="*/ 1016138 w 1500143"/>
                <a:gd name="connsiteY1079" fmla="*/ 1206381 h 1878698"/>
                <a:gd name="connsiteX1080" fmla="*/ 1016933 w 1500143"/>
                <a:gd name="connsiteY1080" fmla="*/ 1201613 h 1878698"/>
                <a:gd name="connsiteX1081" fmla="*/ 1016706 w 1500143"/>
                <a:gd name="connsiteY1081" fmla="*/ 1196051 h 1878698"/>
                <a:gd name="connsiteX1082" fmla="*/ 1016819 w 1500143"/>
                <a:gd name="connsiteY1082" fmla="*/ 1192646 h 1878698"/>
                <a:gd name="connsiteX1083" fmla="*/ 1015344 w 1500143"/>
                <a:gd name="connsiteY1083" fmla="*/ 1193554 h 1878698"/>
                <a:gd name="connsiteX1084" fmla="*/ 1014549 w 1500143"/>
                <a:gd name="connsiteY1084" fmla="*/ 1195256 h 1878698"/>
                <a:gd name="connsiteX1085" fmla="*/ 1013641 w 1500143"/>
                <a:gd name="connsiteY1085" fmla="*/ 1199457 h 1878698"/>
                <a:gd name="connsiteX1086" fmla="*/ 1014549 w 1500143"/>
                <a:gd name="connsiteY1086" fmla="*/ 1202748 h 1878698"/>
                <a:gd name="connsiteX1087" fmla="*/ 1013074 w 1500143"/>
                <a:gd name="connsiteY1087" fmla="*/ 1203543 h 1878698"/>
                <a:gd name="connsiteX1088" fmla="*/ 1010803 w 1500143"/>
                <a:gd name="connsiteY1088" fmla="*/ 1203316 h 1878698"/>
                <a:gd name="connsiteX1089" fmla="*/ 1009214 w 1500143"/>
                <a:gd name="connsiteY1089" fmla="*/ 1203656 h 1878698"/>
                <a:gd name="connsiteX1090" fmla="*/ 1007171 w 1500143"/>
                <a:gd name="connsiteY1090" fmla="*/ 1204564 h 1878698"/>
                <a:gd name="connsiteX1091" fmla="*/ 1005014 w 1500143"/>
                <a:gd name="connsiteY1091" fmla="*/ 1202408 h 1878698"/>
                <a:gd name="connsiteX1092" fmla="*/ 1001496 w 1500143"/>
                <a:gd name="connsiteY1092" fmla="*/ 1196165 h 1878698"/>
                <a:gd name="connsiteX1093" fmla="*/ 998658 w 1500143"/>
                <a:gd name="connsiteY1093" fmla="*/ 1192532 h 1878698"/>
                <a:gd name="connsiteX1094" fmla="*/ 997409 w 1500143"/>
                <a:gd name="connsiteY1094" fmla="*/ 1190376 h 1878698"/>
                <a:gd name="connsiteX1095" fmla="*/ 996842 w 1500143"/>
                <a:gd name="connsiteY1095" fmla="*/ 1187765 h 1878698"/>
                <a:gd name="connsiteX1096" fmla="*/ 997069 w 1500143"/>
                <a:gd name="connsiteY1096" fmla="*/ 1186516 h 1878698"/>
                <a:gd name="connsiteX1097" fmla="*/ 997523 w 1500143"/>
                <a:gd name="connsiteY1097" fmla="*/ 1185154 h 1878698"/>
                <a:gd name="connsiteX1098" fmla="*/ 997750 w 1500143"/>
                <a:gd name="connsiteY1098" fmla="*/ 1183679 h 1878698"/>
                <a:gd name="connsiteX1099" fmla="*/ 997069 w 1500143"/>
                <a:gd name="connsiteY1099" fmla="*/ 1181295 h 1878698"/>
                <a:gd name="connsiteX1100" fmla="*/ 996842 w 1500143"/>
                <a:gd name="connsiteY1100" fmla="*/ 1179592 h 1878698"/>
                <a:gd name="connsiteX1101" fmla="*/ 996615 w 1500143"/>
                <a:gd name="connsiteY1101" fmla="*/ 1179252 h 1878698"/>
                <a:gd name="connsiteX1102" fmla="*/ 994345 w 1500143"/>
                <a:gd name="connsiteY1102" fmla="*/ 1178117 h 1878698"/>
                <a:gd name="connsiteX1103" fmla="*/ 991053 w 1500143"/>
                <a:gd name="connsiteY1103" fmla="*/ 1171192 h 1878698"/>
                <a:gd name="connsiteX1104" fmla="*/ 988783 w 1500143"/>
                <a:gd name="connsiteY1104" fmla="*/ 1169149 h 1878698"/>
                <a:gd name="connsiteX1105" fmla="*/ 979702 w 1500143"/>
                <a:gd name="connsiteY1105" fmla="*/ 1156323 h 1878698"/>
                <a:gd name="connsiteX1106" fmla="*/ 978113 w 1500143"/>
                <a:gd name="connsiteY1106" fmla="*/ 1155415 h 1878698"/>
                <a:gd name="connsiteX1107" fmla="*/ 977659 w 1500143"/>
                <a:gd name="connsiteY1107" fmla="*/ 1154847 h 1878698"/>
                <a:gd name="connsiteX1108" fmla="*/ 976637 w 1500143"/>
                <a:gd name="connsiteY1108" fmla="*/ 1152463 h 1878698"/>
                <a:gd name="connsiteX1109" fmla="*/ 975615 w 1500143"/>
                <a:gd name="connsiteY1109" fmla="*/ 1151328 h 1878698"/>
                <a:gd name="connsiteX1110" fmla="*/ 976296 w 1500143"/>
                <a:gd name="connsiteY1110" fmla="*/ 1150080 h 1878698"/>
                <a:gd name="connsiteX1111" fmla="*/ 977318 w 1500143"/>
                <a:gd name="connsiteY1111" fmla="*/ 1148831 h 1878698"/>
                <a:gd name="connsiteX1112" fmla="*/ 977772 w 1500143"/>
                <a:gd name="connsiteY1112" fmla="*/ 1148491 h 1878698"/>
                <a:gd name="connsiteX1113" fmla="*/ 979815 w 1500143"/>
                <a:gd name="connsiteY1113" fmla="*/ 1142702 h 1878698"/>
                <a:gd name="connsiteX1114" fmla="*/ 982426 w 1500143"/>
                <a:gd name="connsiteY1114" fmla="*/ 1129648 h 1878698"/>
                <a:gd name="connsiteX1115" fmla="*/ 985718 w 1500143"/>
                <a:gd name="connsiteY1115" fmla="*/ 1122043 h 1878698"/>
                <a:gd name="connsiteX1116" fmla="*/ 987080 w 1500143"/>
                <a:gd name="connsiteY1116" fmla="*/ 1117843 h 1878698"/>
                <a:gd name="connsiteX1117" fmla="*/ 987761 w 1500143"/>
                <a:gd name="connsiteY1117" fmla="*/ 1116367 h 1878698"/>
                <a:gd name="connsiteX1118" fmla="*/ 988555 w 1500143"/>
                <a:gd name="connsiteY1118" fmla="*/ 1115686 h 1878698"/>
                <a:gd name="connsiteX1119" fmla="*/ 990712 w 1500143"/>
                <a:gd name="connsiteY1119" fmla="*/ 1114892 h 1878698"/>
                <a:gd name="connsiteX1120" fmla="*/ 991734 w 1500143"/>
                <a:gd name="connsiteY1120" fmla="*/ 1114211 h 1878698"/>
                <a:gd name="connsiteX1121" fmla="*/ 992982 w 1500143"/>
                <a:gd name="connsiteY1121" fmla="*/ 1112621 h 1878698"/>
                <a:gd name="connsiteX1122" fmla="*/ 994571 w 1500143"/>
                <a:gd name="connsiteY1122" fmla="*/ 1109897 h 1878698"/>
                <a:gd name="connsiteX1123" fmla="*/ 995366 w 1500143"/>
                <a:gd name="connsiteY1123" fmla="*/ 1106719 h 1878698"/>
                <a:gd name="connsiteX1124" fmla="*/ 994458 w 1500143"/>
                <a:gd name="connsiteY1124" fmla="*/ 1103881 h 1878698"/>
                <a:gd name="connsiteX1125" fmla="*/ 997636 w 1500143"/>
                <a:gd name="connsiteY1125" fmla="*/ 1094006 h 1878698"/>
                <a:gd name="connsiteX1126" fmla="*/ 999566 w 1500143"/>
                <a:gd name="connsiteY1126" fmla="*/ 1089352 h 1878698"/>
                <a:gd name="connsiteX1127" fmla="*/ 1001836 w 1500143"/>
                <a:gd name="connsiteY1127" fmla="*/ 1086628 h 1878698"/>
                <a:gd name="connsiteX1128" fmla="*/ 1003766 w 1500143"/>
                <a:gd name="connsiteY1128" fmla="*/ 1086174 h 1878698"/>
                <a:gd name="connsiteX1129" fmla="*/ 1004901 w 1500143"/>
                <a:gd name="connsiteY1129" fmla="*/ 1087082 h 1878698"/>
                <a:gd name="connsiteX1130" fmla="*/ 1005922 w 1500143"/>
                <a:gd name="connsiteY1130" fmla="*/ 1088331 h 1878698"/>
                <a:gd name="connsiteX1131" fmla="*/ 1007512 w 1500143"/>
                <a:gd name="connsiteY1131" fmla="*/ 1088898 h 1878698"/>
                <a:gd name="connsiteX1132" fmla="*/ 1008533 w 1500143"/>
                <a:gd name="connsiteY1132" fmla="*/ 1088785 h 1878698"/>
                <a:gd name="connsiteX1133" fmla="*/ 1012506 w 1500143"/>
                <a:gd name="connsiteY1133" fmla="*/ 1086628 h 1878698"/>
                <a:gd name="connsiteX1134" fmla="*/ 1011257 w 1500143"/>
                <a:gd name="connsiteY1134" fmla="*/ 1085720 h 1878698"/>
                <a:gd name="connsiteX1135" fmla="*/ 1006377 w 1500143"/>
                <a:gd name="connsiteY1135" fmla="*/ 1083222 h 1878698"/>
                <a:gd name="connsiteX1136" fmla="*/ 1008874 w 1500143"/>
                <a:gd name="connsiteY1136" fmla="*/ 1080498 h 1878698"/>
                <a:gd name="connsiteX1137" fmla="*/ 1010349 w 1500143"/>
                <a:gd name="connsiteY1137" fmla="*/ 1079363 h 1878698"/>
                <a:gd name="connsiteX1138" fmla="*/ 1016479 w 1500143"/>
                <a:gd name="connsiteY1138" fmla="*/ 1077547 h 1878698"/>
                <a:gd name="connsiteX1139" fmla="*/ 1017728 w 1500143"/>
                <a:gd name="connsiteY1139" fmla="*/ 1077888 h 1878698"/>
                <a:gd name="connsiteX1140" fmla="*/ 1018409 w 1500143"/>
                <a:gd name="connsiteY1140" fmla="*/ 1078455 h 1878698"/>
                <a:gd name="connsiteX1141" fmla="*/ 1018976 w 1500143"/>
                <a:gd name="connsiteY1141" fmla="*/ 1079136 h 1878698"/>
                <a:gd name="connsiteX1142" fmla="*/ 1019771 w 1500143"/>
                <a:gd name="connsiteY1142" fmla="*/ 1079704 h 1878698"/>
                <a:gd name="connsiteX1143" fmla="*/ 1023403 w 1500143"/>
                <a:gd name="connsiteY1143" fmla="*/ 1080952 h 1878698"/>
                <a:gd name="connsiteX1144" fmla="*/ 1025333 w 1500143"/>
                <a:gd name="connsiteY1144" fmla="*/ 1081066 h 1878698"/>
                <a:gd name="connsiteX1145" fmla="*/ 1033392 w 1500143"/>
                <a:gd name="connsiteY1145" fmla="*/ 1078682 h 1878698"/>
                <a:gd name="connsiteX1146" fmla="*/ 1035095 w 1500143"/>
                <a:gd name="connsiteY1146" fmla="*/ 1077434 h 1878698"/>
                <a:gd name="connsiteX1147" fmla="*/ 1028397 w 1500143"/>
                <a:gd name="connsiteY1147" fmla="*/ 1077434 h 1878698"/>
                <a:gd name="connsiteX1148" fmla="*/ 1028397 w 1500143"/>
                <a:gd name="connsiteY1148" fmla="*/ 1076299 h 1878698"/>
                <a:gd name="connsiteX1149" fmla="*/ 1030213 w 1500143"/>
                <a:gd name="connsiteY1149" fmla="*/ 1075958 h 1878698"/>
                <a:gd name="connsiteX1150" fmla="*/ 1031689 w 1500143"/>
                <a:gd name="connsiteY1150" fmla="*/ 1075050 h 1878698"/>
                <a:gd name="connsiteX1151" fmla="*/ 1033165 w 1500143"/>
                <a:gd name="connsiteY1151" fmla="*/ 1074482 h 1878698"/>
                <a:gd name="connsiteX1152" fmla="*/ 1034981 w 1500143"/>
                <a:gd name="connsiteY1152" fmla="*/ 1075277 h 1878698"/>
                <a:gd name="connsiteX1153" fmla="*/ 1034981 w 1500143"/>
                <a:gd name="connsiteY1153" fmla="*/ 1074028 h 1878698"/>
                <a:gd name="connsiteX1154" fmla="*/ 1032597 w 1500143"/>
                <a:gd name="connsiteY1154" fmla="*/ 1072893 h 1878698"/>
                <a:gd name="connsiteX1155" fmla="*/ 1032257 w 1500143"/>
                <a:gd name="connsiteY1155" fmla="*/ 1073007 h 1878698"/>
                <a:gd name="connsiteX1156" fmla="*/ 1023971 w 1500143"/>
                <a:gd name="connsiteY1156" fmla="*/ 1075277 h 1878698"/>
                <a:gd name="connsiteX1157" fmla="*/ 993096 w 1500143"/>
                <a:gd name="connsiteY1157" fmla="*/ 1073007 h 1878698"/>
                <a:gd name="connsiteX1158" fmla="*/ 991507 w 1500143"/>
                <a:gd name="connsiteY1158" fmla="*/ 1072553 h 1878698"/>
                <a:gd name="connsiteX1159" fmla="*/ 990031 w 1500143"/>
                <a:gd name="connsiteY1159" fmla="*/ 1071758 h 1878698"/>
                <a:gd name="connsiteX1160" fmla="*/ 988555 w 1500143"/>
                <a:gd name="connsiteY1160" fmla="*/ 1071304 h 1878698"/>
                <a:gd name="connsiteX1161" fmla="*/ 987193 w 1500143"/>
                <a:gd name="connsiteY1161" fmla="*/ 1071872 h 1878698"/>
                <a:gd name="connsiteX1162" fmla="*/ 987420 w 1500143"/>
                <a:gd name="connsiteY1162" fmla="*/ 1072212 h 1878698"/>
                <a:gd name="connsiteX1163" fmla="*/ 987534 w 1500143"/>
                <a:gd name="connsiteY1163" fmla="*/ 1072212 h 1878698"/>
                <a:gd name="connsiteX1164" fmla="*/ 987647 w 1500143"/>
                <a:gd name="connsiteY1164" fmla="*/ 1072326 h 1878698"/>
                <a:gd name="connsiteX1165" fmla="*/ 987761 w 1500143"/>
                <a:gd name="connsiteY1165" fmla="*/ 1073007 h 1878698"/>
                <a:gd name="connsiteX1166" fmla="*/ 986172 w 1500143"/>
                <a:gd name="connsiteY1166" fmla="*/ 1073801 h 1878698"/>
                <a:gd name="connsiteX1167" fmla="*/ 984583 w 1500143"/>
                <a:gd name="connsiteY1167" fmla="*/ 1073234 h 1878698"/>
                <a:gd name="connsiteX1168" fmla="*/ 981745 w 1500143"/>
                <a:gd name="connsiteY1168" fmla="*/ 1070736 h 1878698"/>
                <a:gd name="connsiteX1169" fmla="*/ 980496 w 1500143"/>
                <a:gd name="connsiteY1169" fmla="*/ 1075390 h 1878698"/>
                <a:gd name="connsiteX1170" fmla="*/ 981291 w 1500143"/>
                <a:gd name="connsiteY1170" fmla="*/ 1077206 h 1878698"/>
                <a:gd name="connsiteX1171" fmla="*/ 981745 w 1500143"/>
                <a:gd name="connsiteY1171" fmla="*/ 1080498 h 1878698"/>
                <a:gd name="connsiteX1172" fmla="*/ 981972 w 1500143"/>
                <a:gd name="connsiteY1172" fmla="*/ 1084131 h 1878698"/>
                <a:gd name="connsiteX1173" fmla="*/ 981745 w 1500143"/>
                <a:gd name="connsiteY1173" fmla="*/ 1086855 h 1878698"/>
                <a:gd name="connsiteX1174" fmla="*/ 980610 w 1500143"/>
                <a:gd name="connsiteY1174" fmla="*/ 1089579 h 1878698"/>
                <a:gd name="connsiteX1175" fmla="*/ 979021 w 1500143"/>
                <a:gd name="connsiteY1175" fmla="*/ 1090487 h 1878698"/>
                <a:gd name="connsiteX1176" fmla="*/ 969940 w 1500143"/>
                <a:gd name="connsiteY1176" fmla="*/ 1089579 h 1878698"/>
                <a:gd name="connsiteX1177" fmla="*/ 967443 w 1500143"/>
                <a:gd name="connsiteY1177" fmla="*/ 1089919 h 1878698"/>
                <a:gd name="connsiteX1178" fmla="*/ 965400 w 1500143"/>
                <a:gd name="connsiteY1178" fmla="*/ 1093438 h 1878698"/>
                <a:gd name="connsiteX1179" fmla="*/ 958475 w 1500143"/>
                <a:gd name="connsiteY1179" fmla="*/ 1092303 h 1878698"/>
                <a:gd name="connsiteX1180" fmla="*/ 958703 w 1500143"/>
                <a:gd name="connsiteY1180" fmla="*/ 1093211 h 1878698"/>
                <a:gd name="connsiteX1181" fmla="*/ 958816 w 1500143"/>
                <a:gd name="connsiteY1181" fmla="*/ 1093211 h 1878698"/>
                <a:gd name="connsiteX1182" fmla="*/ 959157 w 1500143"/>
                <a:gd name="connsiteY1182" fmla="*/ 1093552 h 1878698"/>
                <a:gd name="connsiteX1183" fmla="*/ 958248 w 1500143"/>
                <a:gd name="connsiteY1183" fmla="*/ 1094233 h 1878698"/>
                <a:gd name="connsiteX1184" fmla="*/ 957567 w 1500143"/>
                <a:gd name="connsiteY1184" fmla="*/ 1094120 h 1878698"/>
                <a:gd name="connsiteX1185" fmla="*/ 957000 w 1500143"/>
                <a:gd name="connsiteY1185" fmla="*/ 1093438 h 1878698"/>
                <a:gd name="connsiteX1186" fmla="*/ 956546 w 1500143"/>
                <a:gd name="connsiteY1186" fmla="*/ 1092417 h 1878698"/>
                <a:gd name="connsiteX1187" fmla="*/ 957681 w 1500143"/>
                <a:gd name="connsiteY1187" fmla="*/ 1090374 h 1878698"/>
                <a:gd name="connsiteX1188" fmla="*/ 958135 w 1500143"/>
                <a:gd name="connsiteY1188" fmla="*/ 1090601 h 1878698"/>
                <a:gd name="connsiteX1189" fmla="*/ 958589 w 1500143"/>
                <a:gd name="connsiteY1189" fmla="*/ 1091395 h 1878698"/>
                <a:gd name="connsiteX1190" fmla="*/ 958475 w 1500143"/>
                <a:gd name="connsiteY1190" fmla="*/ 1090147 h 1878698"/>
                <a:gd name="connsiteX1191" fmla="*/ 958362 w 1500143"/>
                <a:gd name="connsiteY1191" fmla="*/ 1089579 h 1878698"/>
                <a:gd name="connsiteX1192" fmla="*/ 958021 w 1500143"/>
                <a:gd name="connsiteY1192" fmla="*/ 1089012 h 1878698"/>
                <a:gd name="connsiteX1193" fmla="*/ 956886 w 1500143"/>
                <a:gd name="connsiteY1193" fmla="*/ 1090941 h 1878698"/>
                <a:gd name="connsiteX1194" fmla="*/ 955411 w 1500143"/>
                <a:gd name="connsiteY1194" fmla="*/ 1092417 h 1878698"/>
                <a:gd name="connsiteX1195" fmla="*/ 955865 w 1500143"/>
                <a:gd name="connsiteY1195" fmla="*/ 1094120 h 1878698"/>
                <a:gd name="connsiteX1196" fmla="*/ 956092 w 1500143"/>
                <a:gd name="connsiteY1196" fmla="*/ 1094801 h 1878698"/>
                <a:gd name="connsiteX1197" fmla="*/ 955411 w 1500143"/>
                <a:gd name="connsiteY1197" fmla="*/ 1095028 h 1878698"/>
                <a:gd name="connsiteX1198" fmla="*/ 954049 w 1500143"/>
                <a:gd name="connsiteY1198" fmla="*/ 1096163 h 1878698"/>
                <a:gd name="connsiteX1199" fmla="*/ 957340 w 1500143"/>
                <a:gd name="connsiteY1199" fmla="*/ 1099454 h 1878698"/>
                <a:gd name="connsiteX1200" fmla="*/ 956432 w 1500143"/>
                <a:gd name="connsiteY1200" fmla="*/ 1100249 h 1878698"/>
                <a:gd name="connsiteX1201" fmla="*/ 951324 w 1500143"/>
                <a:gd name="connsiteY1201" fmla="*/ 1102519 h 1878698"/>
                <a:gd name="connsiteX1202" fmla="*/ 943719 w 1500143"/>
                <a:gd name="connsiteY1202" fmla="*/ 1108308 h 1878698"/>
                <a:gd name="connsiteX1203" fmla="*/ 939065 w 1500143"/>
                <a:gd name="connsiteY1203" fmla="*/ 1108876 h 1878698"/>
                <a:gd name="connsiteX1204" fmla="*/ 936001 w 1500143"/>
                <a:gd name="connsiteY1204" fmla="*/ 1108649 h 1878698"/>
                <a:gd name="connsiteX1205" fmla="*/ 936001 w 1500143"/>
                <a:gd name="connsiteY1205" fmla="*/ 1107400 h 1878698"/>
                <a:gd name="connsiteX1206" fmla="*/ 935660 w 1500143"/>
                <a:gd name="connsiteY1206" fmla="*/ 1107173 h 1878698"/>
                <a:gd name="connsiteX1207" fmla="*/ 935319 w 1500143"/>
                <a:gd name="connsiteY1207" fmla="*/ 1107060 h 1878698"/>
                <a:gd name="connsiteX1208" fmla="*/ 934979 w 1500143"/>
                <a:gd name="connsiteY1208" fmla="*/ 1106833 h 1878698"/>
                <a:gd name="connsiteX1209" fmla="*/ 934752 w 1500143"/>
                <a:gd name="connsiteY1209" fmla="*/ 1106379 h 1878698"/>
                <a:gd name="connsiteX1210" fmla="*/ 934979 w 1500143"/>
                <a:gd name="connsiteY1210" fmla="*/ 1105924 h 1878698"/>
                <a:gd name="connsiteX1211" fmla="*/ 935206 w 1500143"/>
                <a:gd name="connsiteY1211" fmla="*/ 1105357 h 1878698"/>
                <a:gd name="connsiteX1212" fmla="*/ 935206 w 1500143"/>
                <a:gd name="connsiteY1212" fmla="*/ 1105243 h 1878698"/>
                <a:gd name="connsiteX1213" fmla="*/ 934979 w 1500143"/>
                <a:gd name="connsiteY1213" fmla="*/ 1103541 h 1878698"/>
                <a:gd name="connsiteX1214" fmla="*/ 935319 w 1500143"/>
                <a:gd name="connsiteY1214" fmla="*/ 1101384 h 1878698"/>
                <a:gd name="connsiteX1215" fmla="*/ 935093 w 1500143"/>
                <a:gd name="connsiteY1215" fmla="*/ 1099682 h 1878698"/>
                <a:gd name="connsiteX1216" fmla="*/ 934184 w 1500143"/>
                <a:gd name="connsiteY1216" fmla="*/ 1098206 h 1878698"/>
                <a:gd name="connsiteX1217" fmla="*/ 934184 w 1500143"/>
                <a:gd name="connsiteY1217" fmla="*/ 1097411 h 1878698"/>
                <a:gd name="connsiteX1218" fmla="*/ 932822 w 1500143"/>
                <a:gd name="connsiteY1218" fmla="*/ 1098660 h 1878698"/>
                <a:gd name="connsiteX1219" fmla="*/ 931687 w 1500143"/>
                <a:gd name="connsiteY1219" fmla="*/ 1101044 h 1878698"/>
                <a:gd name="connsiteX1220" fmla="*/ 931347 w 1500143"/>
                <a:gd name="connsiteY1220" fmla="*/ 1103881 h 1878698"/>
                <a:gd name="connsiteX1221" fmla="*/ 932255 w 1500143"/>
                <a:gd name="connsiteY1221" fmla="*/ 1106492 h 1878698"/>
                <a:gd name="connsiteX1222" fmla="*/ 928509 w 1500143"/>
                <a:gd name="connsiteY1222" fmla="*/ 1107173 h 1878698"/>
                <a:gd name="connsiteX1223" fmla="*/ 923514 w 1500143"/>
                <a:gd name="connsiteY1223" fmla="*/ 1103881 h 1878698"/>
                <a:gd name="connsiteX1224" fmla="*/ 920109 w 1500143"/>
                <a:gd name="connsiteY1224" fmla="*/ 1098206 h 1878698"/>
                <a:gd name="connsiteX1225" fmla="*/ 920904 w 1500143"/>
                <a:gd name="connsiteY1225" fmla="*/ 1091509 h 1878698"/>
                <a:gd name="connsiteX1226" fmla="*/ 919428 w 1500143"/>
                <a:gd name="connsiteY1226" fmla="*/ 1092417 h 1878698"/>
                <a:gd name="connsiteX1227" fmla="*/ 917044 w 1500143"/>
                <a:gd name="connsiteY1227" fmla="*/ 1095482 h 1878698"/>
                <a:gd name="connsiteX1228" fmla="*/ 915455 w 1500143"/>
                <a:gd name="connsiteY1228" fmla="*/ 1096276 h 1878698"/>
                <a:gd name="connsiteX1229" fmla="*/ 913980 w 1500143"/>
                <a:gd name="connsiteY1229" fmla="*/ 1096049 h 1878698"/>
                <a:gd name="connsiteX1230" fmla="*/ 906715 w 1500143"/>
                <a:gd name="connsiteY1230" fmla="*/ 1092530 h 1878698"/>
                <a:gd name="connsiteX1231" fmla="*/ 905580 w 1500143"/>
                <a:gd name="connsiteY1231" fmla="*/ 1091622 h 1878698"/>
                <a:gd name="connsiteX1232" fmla="*/ 904785 w 1500143"/>
                <a:gd name="connsiteY1232" fmla="*/ 1090487 h 1878698"/>
                <a:gd name="connsiteX1233" fmla="*/ 903877 w 1500143"/>
                <a:gd name="connsiteY1233" fmla="*/ 1088103 h 1878698"/>
                <a:gd name="connsiteX1234" fmla="*/ 903423 w 1500143"/>
                <a:gd name="connsiteY1234" fmla="*/ 1086287 h 1878698"/>
                <a:gd name="connsiteX1235" fmla="*/ 902742 w 1500143"/>
                <a:gd name="connsiteY1235" fmla="*/ 1085152 h 1878698"/>
                <a:gd name="connsiteX1236" fmla="*/ 901153 w 1500143"/>
                <a:gd name="connsiteY1236" fmla="*/ 1084698 h 1878698"/>
                <a:gd name="connsiteX1237" fmla="*/ 900586 w 1500143"/>
                <a:gd name="connsiteY1237" fmla="*/ 1085379 h 1878698"/>
                <a:gd name="connsiteX1238" fmla="*/ 899791 w 1500143"/>
                <a:gd name="connsiteY1238" fmla="*/ 1087082 h 1878698"/>
                <a:gd name="connsiteX1239" fmla="*/ 899110 w 1500143"/>
                <a:gd name="connsiteY1239" fmla="*/ 1089125 h 1878698"/>
                <a:gd name="connsiteX1240" fmla="*/ 898883 w 1500143"/>
                <a:gd name="connsiteY1240" fmla="*/ 1090941 h 1878698"/>
                <a:gd name="connsiteX1241" fmla="*/ 899791 w 1500143"/>
                <a:gd name="connsiteY1241" fmla="*/ 1094914 h 1878698"/>
                <a:gd name="connsiteX1242" fmla="*/ 900586 w 1500143"/>
                <a:gd name="connsiteY1242" fmla="*/ 1097411 h 1878698"/>
                <a:gd name="connsiteX1243" fmla="*/ 901267 w 1500143"/>
                <a:gd name="connsiteY1243" fmla="*/ 1098546 h 1878698"/>
                <a:gd name="connsiteX1244" fmla="*/ 902856 w 1500143"/>
                <a:gd name="connsiteY1244" fmla="*/ 1098660 h 1878698"/>
                <a:gd name="connsiteX1245" fmla="*/ 904218 w 1500143"/>
                <a:gd name="connsiteY1245" fmla="*/ 1099000 h 1878698"/>
                <a:gd name="connsiteX1246" fmla="*/ 905467 w 1500143"/>
                <a:gd name="connsiteY1246" fmla="*/ 1099908 h 1878698"/>
                <a:gd name="connsiteX1247" fmla="*/ 906602 w 1500143"/>
                <a:gd name="connsiteY1247" fmla="*/ 1101498 h 1878698"/>
                <a:gd name="connsiteX1248" fmla="*/ 906942 w 1500143"/>
                <a:gd name="connsiteY1248" fmla="*/ 1103654 h 1878698"/>
                <a:gd name="connsiteX1249" fmla="*/ 906148 w 1500143"/>
                <a:gd name="connsiteY1249" fmla="*/ 1105584 h 1878698"/>
                <a:gd name="connsiteX1250" fmla="*/ 905693 w 1500143"/>
                <a:gd name="connsiteY1250" fmla="*/ 1107627 h 1878698"/>
                <a:gd name="connsiteX1251" fmla="*/ 907056 w 1500143"/>
                <a:gd name="connsiteY1251" fmla="*/ 1110124 h 1878698"/>
                <a:gd name="connsiteX1252" fmla="*/ 905807 w 1500143"/>
                <a:gd name="connsiteY1252" fmla="*/ 1112508 h 1878698"/>
                <a:gd name="connsiteX1253" fmla="*/ 906148 w 1500143"/>
                <a:gd name="connsiteY1253" fmla="*/ 1116027 h 1878698"/>
                <a:gd name="connsiteX1254" fmla="*/ 906602 w 1500143"/>
                <a:gd name="connsiteY1254" fmla="*/ 1119205 h 1878698"/>
                <a:gd name="connsiteX1255" fmla="*/ 905920 w 1500143"/>
                <a:gd name="connsiteY1255" fmla="*/ 1120567 h 1878698"/>
                <a:gd name="connsiteX1256" fmla="*/ 905353 w 1500143"/>
                <a:gd name="connsiteY1256" fmla="*/ 1120908 h 1878698"/>
                <a:gd name="connsiteX1257" fmla="*/ 904899 w 1500143"/>
                <a:gd name="connsiteY1257" fmla="*/ 1121702 h 1878698"/>
                <a:gd name="connsiteX1258" fmla="*/ 904218 w 1500143"/>
                <a:gd name="connsiteY1258" fmla="*/ 1122497 h 1878698"/>
                <a:gd name="connsiteX1259" fmla="*/ 903196 w 1500143"/>
                <a:gd name="connsiteY1259" fmla="*/ 1122838 h 1878698"/>
                <a:gd name="connsiteX1260" fmla="*/ 900926 w 1500143"/>
                <a:gd name="connsiteY1260" fmla="*/ 1122497 h 1878698"/>
                <a:gd name="connsiteX1261" fmla="*/ 898883 w 1500143"/>
                <a:gd name="connsiteY1261" fmla="*/ 1121589 h 1878698"/>
                <a:gd name="connsiteX1262" fmla="*/ 896386 w 1500143"/>
                <a:gd name="connsiteY1262" fmla="*/ 1119659 h 1878698"/>
                <a:gd name="connsiteX1263" fmla="*/ 895478 w 1500143"/>
                <a:gd name="connsiteY1263" fmla="*/ 1119205 h 1878698"/>
                <a:gd name="connsiteX1264" fmla="*/ 892072 w 1500143"/>
                <a:gd name="connsiteY1264" fmla="*/ 1119318 h 1878698"/>
                <a:gd name="connsiteX1265" fmla="*/ 891164 w 1500143"/>
                <a:gd name="connsiteY1265" fmla="*/ 1118637 h 1878698"/>
                <a:gd name="connsiteX1266" fmla="*/ 885489 w 1500143"/>
                <a:gd name="connsiteY1266" fmla="*/ 1110011 h 1878698"/>
                <a:gd name="connsiteX1267" fmla="*/ 882310 w 1500143"/>
                <a:gd name="connsiteY1267" fmla="*/ 1106833 h 1878698"/>
                <a:gd name="connsiteX1268" fmla="*/ 870846 w 1500143"/>
                <a:gd name="connsiteY1268" fmla="*/ 1099682 h 1878698"/>
                <a:gd name="connsiteX1269" fmla="*/ 866419 w 1500143"/>
                <a:gd name="connsiteY1269" fmla="*/ 1098433 h 1878698"/>
                <a:gd name="connsiteX1270" fmla="*/ 864376 w 1500143"/>
                <a:gd name="connsiteY1270" fmla="*/ 1097184 h 1878698"/>
                <a:gd name="connsiteX1271" fmla="*/ 862560 w 1500143"/>
                <a:gd name="connsiteY1271" fmla="*/ 1092417 h 1878698"/>
                <a:gd name="connsiteX1272" fmla="*/ 860517 w 1500143"/>
                <a:gd name="connsiteY1272" fmla="*/ 1091509 h 1878698"/>
                <a:gd name="connsiteX1273" fmla="*/ 856771 w 1500143"/>
                <a:gd name="connsiteY1273" fmla="*/ 1091622 h 1878698"/>
                <a:gd name="connsiteX1274" fmla="*/ 854501 w 1500143"/>
                <a:gd name="connsiteY1274" fmla="*/ 1092644 h 1878698"/>
                <a:gd name="connsiteX1275" fmla="*/ 852230 w 1500143"/>
                <a:gd name="connsiteY1275" fmla="*/ 1094347 h 1878698"/>
                <a:gd name="connsiteX1276" fmla="*/ 850301 w 1500143"/>
                <a:gd name="connsiteY1276" fmla="*/ 1096390 h 1878698"/>
                <a:gd name="connsiteX1277" fmla="*/ 848825 w 1500143"/>
                <a:gd name="connsiteY1277" fmla="*/ 1098546 h 1878698"/>
                <a:gd name="connsiteX1278" fmla="*/ 848031 w 1500143"/>
                <a:gd name="connsiteY1278" fmla="*/ 1100022 h 1878698"/>
                <a:gd name="connsiteX1279" fmla="*/ 847690 w 1500143"/>
                <a:gd name="connsiteY1279" fmla="*/ 1101044 h 1878698"/>
                <a:gd name="connsiteX1280" fmla="*/ 847577 w 1500143"/>
                <a:gd name="connsiteY1280" fmla="*/ 1101951 h 1878698"/>
                <a:gd name="connsiteX1281" fmla="*/ 847577 w 1500143"/>
                <a:gd name="connsiteY1281" fmla="*/ 1103200 h 1878698"/>
                <a:gd name="connsiteX1282" fmla="*/ 847804 w 1500143"/>
                <a:gd name="connsiteY1282" fmla="*/ 1104676 h 1878698"/>
                <a:gd name="connsiteX1283" fmla="*/ 848258 w 1500143"/>
                <a:gd name="connsiteY1283" fmla="*/ 1106605 h 1878698"/>
                <a:gd name="connsiteX1284" fmla="*/ 849052 w 1500143"/>
                <a:gd name="connsiteY1284" fmla="*/ 1108308 h 1878698"/>
                <a:gd name="connsiteX1285" fmla="*/ 850074 w 1500143"/>
                <a:gd name="connsiteY1285" fmla="*/ 1108989 h 1878698"/>
                <a:gd name="connsiteX1286" fmla="*/ 850755 w 1500143"/>
                <a:gd name="connsiteY1286" fmla="*/ 1110805 h 1878698"/>
                <a:gd name="connsiteX1287" fmla="*/ 851890 w 1500143"/>
                <a:gd name="connsiteY1287" fmla="*/ 1114778 h 1878698"/>
                <a:gd name="connsiteX1288" fmla="*/ 853479 w 1500143"/>
                <a:gd name="connsiteY1288" fmla="*/ 1118751 h 1878698"/>
                <a:gd name="connsiteX1289" fmla="*/ 856317 w 1500143"/>
                <a:gd name="connsiteY1289" fmla="*/ 1121135 h 1878698"/>
                <a:gd name="connsiteX1290" fmla="*/ 856317 w 1500143"/>
                <a:gd name="connsiteY1290" fmla="*/ 1122610 h 1878698"/>
                <a:gd name="connsiteX1291" fmla="*/ 855863 w 1500143"/>
                <a:gd name="connsiteY1291" fmla="*/ 1125675 h 1878698"/>
                <a:gd name="connsiteX1292" fmla="*/ 855863 w 1500143"/>
                <a:gd name="connsiteY1292" fmla="*/ 1127264 h 1878698"/>
                <a:gd name="connsiteX1293" fmla="*/ 855863 w 1500143"/>
                <a:gd name="connsiteY1293" fmla="*/ 1128059 h 1878698"/>
                <a:gd name="connsiteX1294" fmla="*/ 857111 w 1500143"/>
                <a:gd name="connsiteY1294" fmla="*/ 1130783 h 1878698"/>
                <a:gd name="connsiteX1295" fmla="*/ 855068 w 1500143"/>
                <a:gd name="connsiteY1295" fmla="*/ 1130216 h 1878698"/>
                <a:gd name="connsiteX1296" fmla="*/ 850868 w 1500143"/>
                <a:gd name="connsiteY1296" fmla="*/ 1127945 h 1878698"/>
                <a:gd name="connsiteX1297" fmla="*/ 848825 w 1500143"/>
                <a:gd name="connsiteY1297" fmla="*/ 1127378 h 1878698"/>
                <a:gd name="connsiteX1298" fmla="*/ 847917 w 1500143"/>
                <a:gd name="connsiteY1298" fmla="*/ 1126243 h 1878698"/>
                <a:gd name="connsiteX1299" fmla="*/ 847349 w 1500143"/>
                <a:gd name="connsiteY1299" fmla="*/ 1123632 h 1878698"/>
                <a:gd name="connsiteX1300" fmla="*/ 847463 w 1500143"/>
                <a:gd name="connsiteY1300" fmla="*/ 1120908 h 1878698"/>
                <a:gd name="connsiteX1301" fmla="*/ 848598 w 1500143"/>
                <a:gd name="connsiteY1301" fmla="*/ 1119318 h 1878698"/>
                <a:gd name="connsiteX1302" fmla="*/ 847917 w 1500143"/>
                <a:gd name="connsiteY1302" fmla="*/ 1118297 h 1878698"/>
                <a:gd name="connsiteX1303" fmla="*/ 847577 w 1500143"/>
                <a:gd name="connsiteY1303" fmla="*/ 1117162 h 1878698"/>
                <a:gd name="connsiteX1304" fmla="*/ 847577 w 1500143"/>
                <a:gd name="connsiteY1304" fmla="*/ 1116027 h 1878698"/>
                <a:gd name="connsiteX1305" fmla="*/ 848031 w 1500143"/>
                <a:gd name="connsiteY1305" fmla="*/ 1114778 h 1878698"/>
                <a:gd name="connsiteX1306" fmla="*/ 846214 w 1500143"/>
                <a:gd name="connsiteY1306" fmla="*/ 1114551 h 1878698"/>
                <a:gd name="connsiteX1307" fmla="*/ 845420 w 1500143"/>
                <a:gd name="connsiteY1307" fmla="*/ 1114211 h 1878698"/>
                <a:gd name="connsiteX1308" fmla="*/ 844739 w 1500143"/>
                <a:gd name="connsiteY1308" fmla="*/ 1113643 h 1878698"/>
                <a:gd name="connsiteX1309" fmla="*/ 844285 w 1500143"/>
                <a:gd name="connsiteY1309" fmla="*/ 1112168 h 1878698"/>
                <a:gd name="connsiteX1310" fmla="*/ 843831 w 1500143"/>
                <a:gd name="connsiteY1310" fmla="*/ 1109784 h 1878698"/>
                <a:gd name="connsiteX1311" fmla="*/ 843263 w 1500143"/>
                <a:gd name="connsiteY1311" fmla="*/ 1107627 h 1878698"/>
                <a:gd name="connsiteX1312" fmla="*/ 842355 w 1500143"/>
                <a:gd name="connsiteY1312" fmla="*/ 1106719 h 1878698"/>
                <a:gd name="connsiteX1313" fmla="*/ 840425 w 1500143"/>
                <a:gd name="connsiteY1313" fmla="*/ 1105811 h 1878698"/>
                <a:gd name="connsiteX1314" fmla="*/ 831231 w 1500143"/>
                <a:gd name="connsiteY1314" fmla="*/ 1094687 h 1878698"/>
                <a:gd name="connsiteX1315" fmla="*/ 828393 w 1500143"/>
                <a:gd name="connsiteY1315" fmla="*/ 1089579 h 1878698"/>
                <a:gd name="connsiteX1316" fmla="*/ 826577 w 1500143"/>
                <a:gd name="connsiteY1316" fmla="*/ 1083563 h 1878698"/>
                <a:gd name="connsiteX1317" fmla="*/ 826123 w 1500143"/>
                <a:gd name="connsiteY1317" fmla="*/ 1076866 h 1878698"/>
                <a:gd name="connsiteX1318" fmla="*/ 826464 w 1500143"/>
                <a:gd name="connsiteY1318" fmla="*/ 1070736 h 1878698"/>
                <a:gd name="connsiteX1319" fmla="*/ 827145 w 1500143"/>
                <a:gd name="connsiteY1319" fmla="*/ 1067672 h 1878698"/>
                <a:gd name="connsiteX1320" fmla="*/ 828507 w 1500143"/>
                <a:gd name="connsiteY1320" fmla="*/ 1066310 h 1878698"/>
                <a:gd name="connsiteX1321" fmla="*/ 830550 w 1500143"/>
                <a:gd name="connsiteY1321" fmla="*/ 1066423 h 1878698"/>
                <a:gd name="connsiteX1322" fmla="*/ 831572 w 1500143"/>
                <a:gd name="connsiteY1322" fmla="*/ 1066310 h 1878698"/>
                <a:gd name="connsiteX1323" fmla="*/ 832026 w 1500143"/>
                <a:gd name="connsiteY1323" fmla="*/ 1065742 h 1878698"/>
                <a:gd name="connsiteX1324" fmla="*/ 832480 w 1500143"/>
                <a:gd name="connsiteY1324" fmla="*/ 1063812 h 1878698"/>
                <a:gd name="connsiteX1325" fmla="*/ 833388 w 1500143"/>
                <a:gd name="connsiteY1325" fmla="*/ 1064720 h 1878698"/>
                <a:gd name="connsiteX1326" fmla="*/ 834296 w 1500143"/>
                <a:gd name="connsiteY1326" fmla="*/ 1066650 h 1878698"/>
                <a:gd name="connsiteX1327" fmla="*/ 834636 w 1500143"/>
                <a:gd name="connsiteY1327" fmla="*/ 1067558 h 1878698"/>
                <a:gd name="connsiteX1328" fmla="*/ 836112 w 1500143"/>
                <a:gd name="connsiteY1328" fmla="*/ 1069942 h 1878698"/>
                <a:gd name="connsiteX1329" fmla="*/ 836793 w 1500143"/>
                <a:gd name="connsiteY1329" fmla="*/ 1071531 h 1878698"/>
                <a:gd name="connsiteX1330" fmla="*/ 837247 w 1500143"/>
                <a:gd name="connsiteY1330" fmla="*/ 1073347 h 1878698"/>
                <a:gd name="connsiteX1331" fmla="*/ 837361 w 1500143"/>
                <a:gd name="connsiteY1331" fmla="*/ 1075163 h 1878698"/>
                <a:gd name="connsiteX1332" fmla="*/ 837247 w 1500143"/>
                <a:gd name="connsiteY1332" fmla="*/ 1079250 h 1878698"/>
                <a:gd name="connsiteX1333" fmla="*/ 837701 w 1500143"/>
                <a:gd name="connsiteY1333" fmla="*/ 1080839 h 1878698"/>
                <a:gd name="connsiteX1334" fmla="*/ 838950 w 1500143"/>
                <a:gd name="connsiteY1334" fmla="*/ 1082655 h 1878698"/>
                <a:gd name="connsiteX1335" fmla="*/ 840539 w 1500143"/>
                <a:gd name="connsiteY1335" fmla="*/ 1084131 h 1878698"/>
                <a:gd name="connsiteX1336" fmla="*/ 842242 w 1500143"/>
                <a:gd name="connsiteY1336" fmla="*/ 1084471 h 1878698"/>
                <a:gd name="connsiteX1337" fmla="*/ 843944 w 1500143"/>
                <a:gd name="connsiteY1337" fmla="*/ 1082655 h 1878698"/>
                <a:gd name="connsiteX1338" fmla="*/ 844285 w 1500143"/>
                <a:gd name="connsiteY1338" fmla="*/ 1081974 h 1878698"/>
                <a:gd name="connsiteX1339" fmla="*/ 844739 w 1500143"/>
                <a:gd name="connsiteY1339" fmla="*/ 1081406 h 1878698"/>
                <a:gd name="connsiteX1340" fmla="*/ 844739 w 1500143"/>
                <a:gd name="connsiteY1340" fmla="*/ 1080271 h 1878698"/>
                <a:gd name="connsiteX1341" fmla="*/ 841220 w 1500143"/>
                <a:gd name="connsiteY1341" fmla="*/ 1073234 h 1878698"/>
                <a:gd name="connsiteX1342" fmla="*/ 840652 w 1500143"/>
                <a:gd name="connsiteY1342" fmla="*/ 1071645 h 1878698"/>
                <a:gd name="connsiteX1343" fmla="*/ 840425 w 1500143"/>
                <a:gd name="connsiteY1343" fmla="*/ 1070283 h 1878698"/>
                <a:gd name="connsiteX1344" fmla="*/ 840425 w 1500143"/>
                <a:gd name="connsiteY1344" fmla="*/ 1070055 h 1878698"/>
                <a:gd name="connsiteX1345" fmla="*/ 839063 w 1500143"/>
                <a:gd name="connsiteY1345" fmla="*/ 1066764 h 1878698"/>
                <a:gd name="connsiteX1346" fmla="*/ 838723 w 1500143"/>
                <a:gd name="connsiteY1346" fmla="*/ 1064834 h 1878698"/>
                <a:gd name="connsiteX1347" fmla="*/ 838836 w 1500143"/>
                <a:gd name="connsiteY1347" fmla="*/ 1061088 h 1878698"/>
                <a:gd name="connsiteX1348" fmla="*/ 839063 w 1500143"/>
                <a:gd name="connsiteY1348" fmla="*/ 1059953 h 1878698"/>
                <a:gd name="connsiteX1349" fmla="*/ 839517 w 1500143"/>
                <a:gd name="connsiteY1349" fmla="*/ 1058477 h 1878698"/>
                <a:gd name="connsiteX1350" fmla="*/ 841220 w 1500143"/>
                <a:gd name="connsiteY1350" fmla="*/ 1054391 h 1878698"/>
                <a:gd name="connsiteX1351" fmla="*/ 841901 w 1500143"/>
                <a:gd name="connsiteY1351" fmla="*/ 1052121 h 1878698"/>
                <a:gd name="connsiteX1352" fmla="*/ 842128 w 1500143"/>
                <a:gd name="connsiteY1352" fmla="*/ 1048716 h 1878698"/>
                <a:gd name="connsiteX1353" fmla="*/ 842923 w 1500143"/>
                <a:gd name="connsiteY1353" fmla="*/ 1045537 h 1878698"/>
                <a:gd name="connsiteX1354" fmla="*/ 844852 w 1500143"/>
                <a:gd name="connsiteY1354" fmla="*/ 1043608 h 1878698"/>
                <a:gd name="connsiteX1355" fmla="*/ 848825 w 1500143"/>
                <a:gd name="connsiteY1355" fmla="*/ 1040997 h 1878698"/>
                <a:gd name="connsiteX1356" fmla="*/ 855068 w 1500143"/>
                <a:gd name="connsiteY1356" fmla="*/ 1032370 h 1878698"/>
                <a:gd name="connsiteX1357" fmla="*/ 855522 w 1500143"/>
                <a:gd name="connsiteY1357" fmla="*/ 1032030 h 1878698"/>
                <a:gd name="connsiteX1358" fmla="*/ 856544 w 1500143"/>
                <a:gd name="connsiteY1358" fmla="*/ 1031803 h 1878698"/>
                <a:gd name="connsiteX1359" fmla="*/ 856771 w 1500143"/>
                <a:gd name="connsiteY1359" fmla="*/ 1031235 h 1878698"/>
                <a:gd name="connsiteX1360" fmla="*/ 856771 w 1500143"/>
                <a:gd name="connsiteY1360" fmla="*/ 1029419 h 1878698"/>
                <a:gd name="connsiteX1361" fmla="*/ 856884 w 1500143"/>
                <a:gd name="connsiteY1361" fmla="*/ 1028511 h 1878698"/>
                <a:gd name="connsiteX1362" fmla="*/ 859155 w 1500143"/>
                <a:gd name="connsiteY1362" fmla="*/ 1022835 h 1878698"/>
                <a:gd name="connsiteX1363" fmla="*/ 859495 w 1500143"/>
                <a:gd name="connsiteY1363" fmla="*/ 1021360 h 1878698"/>
                <a:gd name="connsiteX1364" fmla="*/ 859609 w 1500143"/>
                <a:gd name="connsiteY1364" fmla="*/ 1019657 h 1878698"/>
                <a:gd name="connsiteX1365" fmla="*/ 859382 w 1500143"/>
                <a:gd name="connsiteY1365" fmla="*/ 1015911 h 1878698"/>
                <a:gd name="connsiteX1366" fmla="*/ 859609 w 1500143"/>
                <a:gd name="connsiteY1366" fmla="*/ 1014322 h 1878698"/>
                <a:gd name="connsiteX1367" fmla="*/ 860176 w 1500143"/>
                <a:gd name="connsiteY1367" fmla="*/ 1013300 h 1878698"/>
                <a:gd name="connsiteX1368" fmla="*/ 863354 w 1500143"/>
                <a:gd name="connsiteY1368" fmla="*/ 1009328 h 1878698"/>
                <a:gd name="connsiteX1369" fmla="*/ 865171 w 1500143"/>
                <a:gd name="connsiteY1369" fmla="*/ 1007852 h 1878698"/>
                <a:gd name="connsiteX1370" fmla="*/ 865965 w 1500143"/>
                <a:gd name="connsiteY1370" fmla="*/ 1006831 h 1878698"/>
                <a:gd name="connsiteX1371" fmla="*/ 866533 w 1500143"/>
                <a:gd name="connsiteY1371" fmla="*/ 1005128 h 1878698"/>
                <a:gd name="connsiteX1372" fmla="*/ 867327 w 1500143"/>
                <a:gd name="connsiteY1372" fmla="*/ 1001155 h 1878698"/>
                <a:gd name="connsiteX1373" fmla="*/ 868235 w 1500143"/>
                <a:gd name="connsiteY1373" fmla="*/ 999225 h 1878698"/>
                <a:gd name="connsiteX1374" fmla="*/ 871414 w 1500143"/>
                <a:gd name="connsiteY1374" fmla="*/ 996388 h 1878698"/>
                <a:gd name="connsiteX1375" fmla="*/ 877884 w 1500143"/>
                <a:gd name="connsiteY1375" fmla="*/ 993323 h 1878698"/>
                <a:gd name="connsiteX1376" fmla="*/ 880267 w 1500143"/>
                <a:gd name="connsiteY1376" fmla="*/ 989918 h 1878698"/>
                <a:gd name="connsiteX1377" fmla="*/ 881062 w 1500143"/>
                <a:gd name="connsiteY1377" fmla="*/ 985264 h 1878698"/>
                <a:gd name="connsiteX1378" fmla="*/ 880154 w 1500143"/>
                <a:gd name="connsiteY1378" fmla="*/ 981177 h 1878698"/>
                <a:gd name="connsiteX1379" fmla="*/ 877770 w 1500143"/>
                <a:gd name="connsiteY1379" fmla="*/ 978226 h 1878698"/>
                <a:gd name="connsiteX1380" fmla="*/ 874251 w 1500143"/>
                <a:gd name="connsiteY1380" fmla="*/ 976978 h 1878698"/>
                <a:gd name="connsiteX1381" fmla="*/ 876294 w 1500143"/>
                <a:gd name="connsiteY1381" fmla="*/ 973913 h 1878698"/>
                <a:gd name="connsiteX1382" fmla="*/ 876294 w 1500143"/>
                <a:gd name="connsiteY1382" fmla="*/ 973686 h 1878698"/>
                <a:gd name="connsiteX1383" fmla="*/ 875840 w 1500143"/>
                <a:gd name="connsiteY1383" fmla="*/ 970053 h 1878698"/>
                <a:gd name="connsiteX1384" fmla="*/ 873797 w 1500143"/>
                <a:gd name="connsiteY1384" fmla="*/ 966535 h 1878698"/>
                <a:gd name="connsiteX1385" fmla="*/ 870959 w 1500143"/>
                <a:gd name="connsiteY1385" fmla="*/ 964151 h 1878698"/>
                <a:gd name="connsiteX1386" fmla="*/ 865625 w 1500143"/>
                <a:gd name="connsiteY1386" fmla="*/ 961767 h 1878698"/>
                <a:gd name="connsiteX1387" fmla="*/ 862446 w 1500143"/>
                <a:gd name="connsiteY1387" fmla="*/ 961654 h 1878698"/>
                <a:gd name="connsiteX1388" fmla="*/ 861538 w 1500143"/>
                <a:gd name="connsiteY1388" fmla="*/ 961086 h 1878698"/>
                <a:gd name="connsiteX1389" fmla="*/ 862219 w 1500143"/>
                <a:gd name="connsiteY1389" fmla="*/ 959497 h 1878698"/>
                <a:gd name="connsiteX1390" fmla="*/ 862219 w 1500143"/>
                <a:gd name="connsiteY1390" fmla="*/ 958249 h 1878698"/>
                <a:gd name="connsiteX1391" fmla="*/ 856544 w 1500143"/>
                <a:gd name="connsiteY1391" fmla="*/ 954503 h 1878698"/>
                <a:gd name="connsiteX1392" fmla="*/ 853365 w 1500143"/>
                <a:gd name="connsiteY1392" fmla="*/ 951665 h 1878698"/>
                <a:gd name="connsiteX1393" fmla="*/ 851436 w 1500143"/>
                <a:gd name="connsiteY1393" fmla="*/ 948827 h 1878698"/>
                <a:gd name="connsiteX1394" fmla="*/ 855749 w 1500143"/>
                <a:gd name="connsiteY1394" fmla="*/ 944287 h 1878698"/>
                <a:gd name="connsiteX1395" fmla="*/ 857225 w 1500143"/>
                <a:gd name="connsiteY1395" fmla="*/ 940541 h 1878698"/>
                <a:gd name="connsiteX1396" fmla="*/ 856771 w 1500143"/>
                <a:gd name="connsiteY1396" fmla="*/ 934752 h 1878698"/>
                <a:gd name="connsiteX1397" fmla="*/ 856090 w 1500143"/>
                <a:gd name="connsiteY1397" fmla="*/ 932709 h 1878698"/>
                <a:gd name="connsiteX1398" fmla="*/ 855522 w 1500143"/>
                <a:gd name="connsiteY1398" fmla="*/ 931233 h 1878698"/>
                <a:gd name="connsiteX1399" fmla="*/ 855068 w 1500143"/>
                <a:gd name="connsiteY1399" fmla="*/ 929417 h 1878698"/>
                <a:gd name="connsiteX1400" fmla="*/ 854501 w 1500143"/>
                <a:gd name="connsiteY1400" fmla="*/ 921925 h 1878698"/>
                <a:gd name="connsiteX1401" fmla="*/ 854501 w 1500143"/>
                <a:gd name="connsiteY1401" fmla="*/ 921812 h 1878698"/>
                <a:gd name="connsiteX1402" fmla="*/ 854160 w 1500143"/>
                <a:gd name="connsiteY1402" fmla="*/ 917045 h 1878698"/>
                <a:gd name="connsiteX1403" fmla="*/ 854728 w 1500143"/>
                <a:gd name="connsiteY1403" fmla="*/ 912391 h 1878698"/>
                <a:gd name="connsiteX1404" fmla="*/ 856090 w 1500143"/>
                <a:gd name="connsiteY1404" fmla="*/ 909326 h 1878698"/>
                <a:gd name="connsiteX1405" fmla="*/ 858246 w 1500143"/>
                <a:gd name="connsiteY1405" fmla="*/ 907396 h 1878698"/>
                <a:gd name="connsiteX1406" fmla="*/ 861311 w 1500143"/>
                <a:gd name="connsiteY1406" fmla="*/ 906147 h 1878698"/>
                <a:gd name="connsiteX1407" fmla="*/ 863127 w 1500143"/>
                <a:gd name="connsiteY1407" fmla="*/ 905807 h 1878698"/>
                <a:gd name="connsiteX1408" fmla="*/ 864490 w 1500143"/>
                <a:gd name="connsiteY1408" fmla="*/ 905920 h 1878698"/>
                <a:gd name="connsiteX1409" fmla="*/ 870619 w 1500143"/>
                <a:gd name="connsiteY1409" fmla="*/ 908872 h 1878698"/>
                <a:gd name="connsiteX1410" fmla="*/ 872208 w 1500143"/>
                <a:gd name="connsiteY1410" fmla="*/ 909099 h 1878698"/>
                <a:gd name="connsiteX1411" fmla="*/ 873343 w 1500143"/>
                <a:gd name="connsiteY1411" fmla="*/ 908645 h 1878698"/>
                <a:gd name="connsiteX1412" fmla="*/ 875386 w 1500143"/>
                <a:gd name="connsiteY1412" fmla="*/ 910007 h 1878698"/>
                <a:gd name="connsiteX1413" fmla="*/ 891505 w 1500143"/>
                <a:gd name="connsiteY1413" fmla="*/ 912504 h 1878698"/>
                <a:gd name="connsiteX1414" fmla="*/ 893888 w 1500143"/>
                <a:gd name="connsiteY1414" fmla="*/ 910915 h 1878698"/>
                <a:gd name="connsiteX1415" fmla="*/ 883332 w 1500143"/>
                <a:gd name="connsiteY1415" fmla="*/ 908645 h 1878698"/>
                <a:gd name="connsiteX1416" fmla="*/ 879473 w 1500143"/>
                <a:gd name="connsiteY1416" fmla="*/ 907850 h 1878698"/>
                <a:gd name="connsiteX1417" fmla="*/ 875273 w 1500143"/>
                <a:gd name="connsiteY1417" fmla="*/ 905126 h 1878698"/>
                <a:gd name="connsiteX1418" fmla="*/ 870278 w 1500143"/>
                <a:gd name="connsiteY1418" fmla="*/ 898769 h 1878698"/>
                <a:gd name="connsiteX1419" fmla="*/ 866306 w 1500143"/>
                <a:gd name="connsiteY1419" fmla="*/ 897294 h 1878698"/>
                <a:gd name="connsiteX1420" fmla="*/ 864490 w 1500143"/>
                <a:gd name="connsiteY1420" fmla="*/ 895478 h 1878698"/>
                <a:gd name="connsiteX1421" fmla="*/ 862900 w 1500143"/>
                <a:gd name="connsiteY1421" fmla="*/ 893207 h 1878698"/>
                <a:gd name="connsiteX1422" fmla="*/ 861765 w 1500143"/>
                <a:gd name="connsiteY1422" fmla="*/ 890937 h 1878698"/>
                <a:gd name="connsiteX1423" fmla="*/ 860517 w 1500143"/>
                <a:gd name="connsiteY1423" fmla="*/ 885716 h 1878698"/>
                <a:gd name="connsiteX1424" fmla="*/ 860403 w 1500143"/>
                <a:gd name="connsiteY1424" fmla="*/ 884921 h 1878698"/>
                <a:gd name="connsiteX1425" fmla="*/ 858927 w 1500143"/>
                <a:gd name="connsiteY1425" fmla="*/ 884581 h 1878698"/>
                <a:gd name="connsiteX1426" fmla="*/ 858474 w 1500143"/>
                <a:gd name="connsiteY1426" fmla="*/ 885943 h 1878698"/>
                <a:gd name="connsiteX1427" fmla="*/ 858474 w 1500143"/>
                <a:gd name="connsiteY1427" fmla="*/ 887646 h 1878698"/>
                <a:gd name="connsiteX1428" fmla="*/ 859041 w 1500143"/>
                <a:gd name="connsiteY1428" fmla="*/ 889802 h 1878698"/>
                <a:gd name="connsiteX1429" fmla="*/ 863695 w 1500143"/>
                <a:gd name="connsiteY1429" fmla="*/ 896840 h 1878698"/>
                <a:gd name="connsiteX1430" fmla="*/ 864830 w 1500143"/>
                <a:gd name="connsiteY1430" fmla="*/ 900018 h 1878698"/>
                <a:gd name="connsiteX1431" fmla="*/ 864262 w 1500143"/>
                <a:gd name="connsiteY1431" fmla="*/ 901380 h 1878698"/>
                <a:gd name="connsiteX1432" fmla="*/ 862446 w 1500143"/>
                <a:gd name="connsiteY1432" fmla="*/ 901721 h 1878698"/>
                <a:gd name="connsiteX1433" fmla="*/ 860063 w 1500143"/>
                <a:gd name="connsiteY1433" fmla="*/ 901721 h 1878698"/>
                <a:gd name="connsiteX1434" fmla="*/ 857792 w 1500143"/>
                <a:gd name="connsiteY1434" fmla="*/ 900699 h 1878698"/>
                <a:gd name="connsiteX1435" fmla="*/ 856771 w 1500143"/>
                <a:gd name="connsiteY1435" fmla="*/ 898202 h 1878698"/>
                <a:gd name="connsiteX1436" fmla="*/ 856430 w 1500143"/>
                <a:gd name="connsiteY1436" fmla="*/ 895024 h 1878698"/>
                <a:gd name="connsiteX1437" fmla="*/ 856317 w 1500143"/>
                <a:gd name="connsiteY1437" fmla="*/ 888440 h 1878698"/>
                <a:gd name="connsiteX1438" fmla="*/ 856430 w 1500143"/>
                <a:gd name="connsiteY1438" fmla="*/ 886965 h 1878698"/>
                <a:gd name="connsiteX1439" fmla="*/ 860176 w 1500143"/>
                <a:gd name="connsiteY1439" fmla="*/ 876976 h 1878698"/>
                <a:gd name="connsiteX1440" fmla="*/ 867100 w 1500143"/>
                <a:gd name="connsiteY1440" fmla="*/ 865852 h 1878698"/>
                <a:gd name="connsiteX1441" fmla="*/ 867554 w 1500143"/>
                <a:gd name="connsiteY1441" fmla="*/ 863354 h 1878698"/>
                <a:gd name="connsiteX1442" fmla="*/ 867100 w 1500143"/>
                <a:gd name="connsiteY1442" fmla="*/ 862673 h 1878698"/>
                <a:gd name="connsiteX1443" fmla="*/ 866079 w 1500143"/>
                <a:gd name="connsiteY1443" fmla="*/ 863468 h 1878698"/>
                <a:gd name="connsiteX1444" fmla="*/ 864716 w 1500143"/>
                <a:gd name="connsiteY1444" fmla="*/ 865284 h 1878698"/>
                <a:gd name="connsiteX1445" fmla="*/ 859155 w 1500143"/>
                <a:gd name="connsiteY1445" fmla="*/ 876976 h 1878698"/>
                <a:gd name="connsiteX1446" fmla="*/ 857792 w 1500143"/>
                <a:gd name="connsiteY1446" fmla="*/ 879019 h 1878698"/>
                <a:gd name="connsiteX1447" fmla="*/ 855749 w 1500143"/>
                <a:gd name="connsiteY1447" fmla="*/ 879132 h 1878698"/>
                <a:gd name="connsiteX1448" fmla="*/ 855068 w 1500143"/>
                <a:gd name="connsiteY1448" fmla="*/ 877770 h 1878698"/>
                <a:gd name="connsiteX1449" fmla="*/ 855182 w 1500143"/>
                <a:gd name="connsiteY1449" fmla="*/ 872435 h 1878698"/>
                <a:gd name="connsiteX1450" fmla="*/ 854728 w 1500143"/>
                <a:gd name="connsiteY1450" fmla="*/ 870051 h 1878698"/>
                <a:gd name="connsiteX1451" fmla="*/ 853706 w 1500143"/>
                <a:gd name="connsiteY1451" fmla="*/ 868235 h 1878698"/>
                <a:gd name="connsiteX1452" fmla="*/ 852344 w 1500143"/>
                <a:gd name="connsiteY1452" fmla="*/ 867781 h 1878698"/>
                <a:gd name="connsiteX1453" fmla="*/ 851095 w 1500143"/>
                <a:gd name="connsiteY1453" fmla="*/ 869370 h 1878698"/>
                <a:gd name="connsiteX1454" fmla="*/ 852230 w 1500143"/>
                <a:gd name="connsiteY1454" fmla="*/ 872435 h 1878698"/>
                <a:gd name="connsiteX1455" fmla="*/ 853593 w 1500143"/>
                <a:gd name="connsiteY1455" fmla="*/ 878565 h 1878698"/>
                <a:gd name="connsiteX1456" fmla="*/ 854501 w 1500143"/>
                <a:gd name="connsiteY1456" fmla="*/ 884467 h 1878698"/>
                <a:gd name="connsiteX1457" fmla="*/ 854160 w 1500143"/>
                <a:gd name="connsiteY1457" fmla="*/ 887191 h 1878698"/>
                <a:gd name="connsiteX1458" fmla="*/ 852911 w 1500143"/>
                <a:gd name="connsiteY1458" fmla="*/ 887646 h 1878698"/>
                <a:gd name="connsiteX1459" fmla="*/ 852684 w 1500143"/>
                <a:gd name="connsiteY1459" fmla="*/ 889008 h 1878698"/>
                <a:gd name="connsiteX1460" fmla="*/ 853139 w 1500143"/>
                <a:gd name="connsiteY1460" fmla="*/ 892526 h 1878698"/>
                <a:gd name="connsiteX1461" fmla="*/ 853139 w 1500143"/>
                <a:gd name="connsiteY1461" fmla="*/ 895932 h 1878698"/>
                <a:gd name="connsiteX1462" fmla="*/ 853365 w 1500143"/>
                <a:gd name="connsiteY1462" fmla="*/ 898315 h 1878698"/>
                <a:gd name="connsiteX1463" fmla="*/ 853933 w 1500143"/>
                <a:gd name="connsiteY1463" fmla="*/ 900245 h 1878698"/>
                <a:gd name="connsiteX1464" fmla="*/ 852571 w 1500143"/>
                <a:gd name="connsiteY1464" fmla="*/ 900926 h 1878698"/>
                <a:gd name="connsiteX1465" fmla="*/ 851095 w 1500143"/>
                <a:gd name="connsiteY1465" fmla="*/ 900472 h 1878698"/>
                <a:gd name="connsiteX1466" fmla="*/ 849506 w 1500143"/>
                <a:gd name="connsiteY1466" fmla="*/ 899564 h 1878698"/>
                <a:gd name="connsiteX1467" fmla="*/ 847804 w 1500143"/>
                <a:gd name="connsiteY1467" fmla="*/ 899110 h 1878698"/>
                <a:gd name="connsiteX1468" fmla="*/ 847804 w 1500143"/>
                <a:gd name="connsiteY1468" fmla="*/ 900245 h 1878698"/>
                <a:gd name="connsiteX1469" fmla="*/ 849052 w 1500143"/>
                <a:gd name="connsiteY1469" fmla="*/ 900812 h 1878698"/>
                <a:gd name="connsiteX1470" fmla="*/ 850301 w 1500143"/>
                <a:gd name="connsiteY1470" fmla="*/ 901721 h 1878698"/>
                <a:gd name="connsiteX1471" fmla="*/ 851322 w 1500143"/>
                <a:gd name="connsiteY1471" fmla="*/ 903083 h 1878698"/>
                <a:gd name="connsiteX1472" fmla="*/ 851776 w 1500143"/>
                <a:gd name="connsiteY1472" fmla="*/ 905013 h 1878698"/>
                <a:gd name="connsiteX1473" fmla="*/ 851436 w 1500143"/>
                <a:gd name="connsiteY1473" fmla="*/ 907510 h 1878698"/>
                <a:gd name="connsiteX1474" fmla="*/ 850528 w 1500143"/>
                <a:gd name="connsiteY1474" fmla="*/ 909212 h 1878698"/>
                <a:gd name="connsiteX1475" fmla="*/ 849393 w 1500143"/>
                <a:gd name="connsiteY1475" fmla="*/ 910574 h 1878698"/>
                <a:gd name="connsiteX1476" fmla="*/ 848598 w 1500143"/>
                <a:gd name="connsiteY1476" fmla="*/ 912050 h 1878698"/>
                <a:gd name="connsiteX1477" fmla="*/ 848144 w 1500143"/>
                <a:gd name="connsiteY1477" fmla="*/ 914093 h 1878698"/>
                <a:gd name="connsiteX1478" fmla="*/ 847917 w 1500143"/>
                <a:gd name="connsiteY1478" fmla="*/ 915796 h 1878698"/>
                <a:gd name="connsiteX1479" fmla="*/ 847463 w 1500143"/>
                <a:gd name="connsiteY1479" fmla="*/ 917385 h 1878698"/>
                <a:gd name="connsiteX1480" fmla="*/ 846555 w 1500143"/>
                <a:gd name="connsiteY1480" fmla="*/ 919201 h 1878698"/>
                <a:gd name="connsiteX1481" fmla="*/ 845193 w 1500143"/>
                <a:gd name="connsiteY1481" fmla="*/ 920677 h 1878698"/>
                <a:gd name="connsiteX1482" fmla="*/ 844058 w 1500143"/>
                <a:gd name="connsiteY1482" fmla="*/ 920904 h 1878698"/>
                <a:gd name="connsiteX1483" fmla="*/ 840993 w 1500143"/>
                <a:gd name="connsiteY1483" fmla="*/ 920223 h 1878698"/>
                <a:gd name="connsiteX1484" fmla="*/ 839404 w 1500143"/>
                <a:gd name="connsiteY1484" fmla="*/ 918293 h 1878698"/>
                <a:gd name="connsiteX1485" fmla="*/ 838042 w 1500143"/>
                <a:gd name="connsiteY1485" fmla="*/ 913866 h 1878698"/>
                <a:gd name="connsiteX1486" fmla="*/ 837020 w 1500143"/>
                <a:gd name="connsiteY1486" fmla="*/ 908985 h 1878698"/>
                <a:gd name="connsiteX1487" fmla="*/ 836680 w 1500143"/>
                <a:gd name="connsiteY1487" fmla="*/ 905580 h 1878698"/>
                <a:gd name="connsiteX1488" fmla="*/ 832820 w 1500143"/>
                <a:gd name="connsiteY1488" fmla="*/ 900359 h 1878698"/>
                <a:gd name="connsiteX1489" fmla="*/ 832366 w 1500143"/>
                <a:gd name="connsiteY1489" fmla="*/ 898202 h 1878698"/>
                <a:gd name="connsiteX1490" fmla="*/ 831685 w 1500143"/>
                <a:gd name="connsiteY1490" fmla="*/ 896726 h 1878698"/>
                <a:gd name="connsiteX1491" fmla="*/ 830096 w 1500143"/>
                <a:gd name="connsiteY1491" fmla="*/ 897975 h 1878698"/>
                <a:gd name="connsiteX1492" fmla="*/ 831685 w 1500143"/>
                <a:gd name="connsiteY1492" fmla="*/ 900812 h 1878698"/>
                <a:gd name="connsiteX1493" fmla="*/ 835431 w 1500143"/>
                <a:gd name="connsiteY1493" fmla="*/ 910234 h 1878698"/>
                <a:gd name="connsiteX1494" fmla="*/ 836112 w 1500143"/>
                <a:gd name="connsiteY1494" fmla="*/ 913866 h 1878698"/>
                <a:gd name="connsiteX1495" fmla="*/ 835317 w 1500143"/>
                <a:gd name="connsiteY1495" fmla="*/ 915569 h 1878698"/>
                <a:gd name="connsiteX1496" fmla="*/ 833501 w 1500143"/>
                <a:gd name="connsiteY1496" fmla="*/ 914888 h 1878698"/>
                <a:gd name="connsiteX1497" fmla="*/ 827145 w 1500143"/>
                <a:gd name="connsiteY1497" fmla="*/ 909553 h 1878698"/>
                <a:gd name="connsiteX1498" fmla="*/ 826237 w 1500143"/>
                <a:gd name="connsiteY1498" fmla="*/ 907282 h 1878698"/>
                <a:gd name="connsiteX1499" fmla="*/ 826237 w 1500143"/>
                <a:gd name="connsiteY1499" fmla="*/ 903650 h 1878698"/>
                <a:gd name="connsiteX1500" fmla="*/ 825215 w 1500143"/>
                <a:gd name="connsiteY1500" fmla="*/ 905013 h 1878698"/>
                <a:gd name="connsiteX1501" fmla="*/ 824307 w 1500143"/>
                <a:gd name="connsiteY1501" fmla="*/ 907282 h 1878698"/>
                <a:gd name="connsiteX1502" fmla="*/ 823740 w 1500143"/>
                <a:gd name="connsiteY1502" fmla="*/ 909666 h 1878698"/>
                <a:gd name="connsiteX1503" fmla="*/ 823513 w 1500143"/>
                <a:gd name="connsiteY1503" fmla="*/ 911369 h 1878698"/>
                <a:gd name="connsiteX1504" fmla="*/ 823058 w 1500143"/>
                <a:gd name="connsiteY1504" fmla="*/ 912617 h 1878698"/>
                <a:gd name="connsiteX1505" fmla="*/ 820221 w 1500143"/>
                <a:gd name="connsiteY1505" fmla="*/ 916817 h 1878698"/>
                <a:gd name="connsiteX1506" fmla="*/ 822491 w 1500143"/>
                <a:gd name="connsiteY1506" fmla="*/ 921698 h 1878698"/>
                <a:gd name="connsiteX1507" fmla="*/ 823513 w 1500143"/>
                <a:gd name="connsiteY1507" fmla="*/ 924309 h 1878698"/>
                <a:gd name="connsiteX1508" fmla="*/ 824194 w 1500143"/>
                <a:gd name="connsiteY1508" fmla="*/ 927374 h 1878698"/>
                <a:gd name="connsiteX1509" fmla="*/ 822377 w 1500143"/>
                <a:gd name="connsiteY1509" fmla="*/ 927374 h 1878698"/>
                <a:gd name="connsiteX1510" fmla="*/ 818178 w 1500143"/>
                <a:gd name="connsiteY1510" fmla="*/ 924877 h 1878698"/>
                <a:gd name="connsiteX1511" fmla="*/ 814886 w 1500143"/>
                <a:gd name="connsiteY1511" fmla="*/ 923742 h 1878698"/>
                <a:gd name="connsiteX1512" fmla="*/ 813864 w 1500143"/>
                <a:gd name="connsiteY1512" fmla="*/ 922379 h 1878698"/>
                <a:gd name="connsiteX1513" fmla="*/ 813297 w 1500143"/>
                <a:gd name="connsiteY1513" fmla="*/ 918066 h 1878698"/>
                <a:gd name="connsiteX1514" fmla="*/ 812729 w 1500143"/>
                <a:gd name="connsiteY1514" fmla="*/ 917385 h 1878698"/>
                <a:gd name="connsiteX1515" fmla="*/ 811934 w 1500143"/>
                <a:gd name="connsiteY1515" fmla="*/ 916931 h 1878698"/>
                <a:gd name="connsiteX1516" fmla="*/ 811253 w 1500143"/>
                <a:gd name="connsiteY1516" fmla="*/ 916023 h 1878698"/>
                <a:gd name="connsiteX1517" fmla="*/ 810913 w 1500143"/>
                <a:gd name="connsiteY1517" fmla="*/ 914774 h 1878698"/>
                <a:gd name="connsiteX1518" fmla="*/ 810799 w 1500143"/>
                <a:gd name="connsiteY1518" fmla="*/ 913185 h 1878698"/>
                <a:gd name="connsiteX1519" fmla="*/ 810913 w 1500143"/>
                <a:gd name="connsiteY1519" fmla="*/ 910007 h 1878698"/>
                <a:gd name="connsiteX1520" fmla="*/ 811140 w 1500143"/>
                <a:gd name="connsiteY1520" fmla="*/ 908645 h 1878698"/>
                <a:gd name="connsiteX1521" fmla="*/ 812048 w 1500143"/>
                <a:gd name="connsiteY1521" fmla="*/ 906715 h 1878698"/>
                <a:gd name="connsiteX1522" fmla="*/ 812275 w 1500143"/>
                <a:gd name="connsiteY1522" fmla="*/ 905239 h 1878698"/>
                <a:gd name="connsiteX1523" fmla="*/ 812048 w 1500143"/>
                <a:gd name="connsiteY1523" fmla="*/ 903764 h 1878698"/>
                <a:gd name="connsiteX1524" fmla="*/ 810799 w 1500143"/>
                <a:gd name="connsiteY1524" fmla="*/ 898656 h 1878698"/>
                <a:gd name="connsiteX1525" fmla="*/ 813183 w 1500143"/>
                <a:gd name="connsiteY1525" fmla="*/ 895932 h 1878698"/>
                <a:gd name="connsiteX1526" fmla="*/ 823740 w 1500143"/>
                <a:gd name="connsiteY1526" fmla="*/ 877316 h 1878698"/>
                <a:gd name="connsiteX1527" fmla="*/ 829415 w 1500143"/>
                <a:gd name="connsiteY1527" fmla="*/ 874932 h 1878698"/>
                <a:gd name="connsiteX1528" fmla="*/ 833501 w 1500143"/>
                <a:gd name="connsiteY1528" fmla="*/ 871754 h 1878698"/>
                <a:gd name="connsiteX1529" fmla="*/ 834409 w 1500143"/>
                <a:gd name="connsiteY1529" fmla="*/ 870732 h 1878698"/>
                <a:gd name="connsiteX1530" fmla="*/ 837815 w 1500143"/>
                <a:gd name="connsiteY1530" fmla="*/ 862787 h 1878698"/>
                <a:gd name="connsiteX1531" fmla="*/ 839404 w 1500143"/>
                <a:gd name="connsiteY1531" fmla="*/ 860517 h 1878698"/>
                <a:gd name="connsiteX1532" fmla="*/ 842355 w 1500143"/>
                <a:gd name="connsiteY1532" fmla="*/ 858587 h 1878698"/>
                <a:gd name="connsiteX1533" fmla="*/ 846101 w 1500143"/>
                <a:gd name="connsiteY1533" fmla="*/ 856998 h 1878698"/>
                <a:gd name="connsiteX1534" fmla="*/ 849506 w 1500143"/>
                <a:gd name="connsiteY1534" fmla="*/ 854501 h 1878698"/>
                <a:gd name="connsiteX1535" fmla="*/ 851436 w 1500143"/>
                <a:gd name="connsiteY1535" fmla="*/ 849960 h 1878698"/>
                <a:gd name="connsiteX1536" fmla="*/ 849733 w 1500143"/>
                <a:gd name="connsiteY1536" fmla="*/ 851095 h 1878698"/>
                <a:gd name="connsiteX1537" fmla="*/ 846101 w 1500143"/>
                <a:gd name="connsiteY1537" fmla="*/ 855068 h 1878698"/>
                <a:gd name="connsiteX1538" fmla="*/ 844512 w 1500143"/>
                <a:gd name="connsiteY1538" fmla="*/ 855976 h 1878698"/>
                <a:gd name="connsiteX1539" fmla="*/ 840539 w 1500143"/>
                <a:gd name="connsiteY1539" fmla="*/ 856317 h 1878698"/>
                <a:gd name="connsiteX1540" fmla="*/ 838950 w 1500143"/>
                <a:gd name="connsiteY1540" fmla="*/ 856998 h 1878698"/>
                <a:gd name="connsiteX1541" fmla="*/ 837474 w 1500143"/>
                <a:gd name="connsiteY1541" fmla="*/ 858360 h 1878698"/>
                <a:gd name="connsiteX1542" fmla="*/ 836453 w 1500143"/>
                <a:gd name="connsiteY1542" fmla="*/ 860517 h 1878698"/>
                <a:gd name="connsiteX1543" fmla="*/ 834069 w 1500143"/>
                <a:gd name="connsiteY1543" fmla="*/ 866646 h 1878698"/>
                <a:gd name="connsiteX1544" fmla="*/ 833161 w 1500143"/>
                <a:gd name="connsiteY1544" fmla="*/ 867895 h 1878698"/>
                <a:gd name="connsiteX1545" fmla="*/ 821583 w 1500143"/>
                <a:gd name="connsiteY1545" fmla="*/ 875840 h 1878698"/>
                <a:gd name="connsiteX1546" fmla="*/ 813524 w 1500143"/>
                <a:gd name="connsiteY1546" fmla="*/ 888213 h 1878698"/>
                <a:gd name="connsiteX1547" fmla="*/ 812616 w 1500143"/>
                <a:gd name="connsiteY1547" fmla="*/ 888780 h 1878698"/>
                <a:gd name="connsiteX1548" fmla="*/ 810913 w 1500143"/>
                <a:gd name="connsiteY1548" fmla="*/ 888894 h 1878698"/>
                <a:gd name="connsiteX1549" fmla="*/ 810118 w 1500143"/>
                <a:gd name="connsiteY1549" fmla="*/ 889348 h 1878698"/>
                <a:gd name="connsiteX1550" fmla="*/ 810118 w 1500143"/>
                <a:gd name="connsiteY1550" fmla="*/ 890256 h 1878698"/>
                <a:gd name="connsiteX1551" fmla="*/ 809664 w 1500143"/>
                <a:gd name="connsiteY1551" fmla="*/ 892753 h 1878698"/>
                <a:gd name="connsiteX1552" fmla="*/ 809097 w 1500143"/>
                <a:gd name="connsiteY1552" fmla="*/ 894910 h 1878698"/>
                <a:gd name="connsiteX1553" fmla="*/ 808756 w 1500143"/>
                <a:gd name="connsiteY1553" fmla="*/ 894683 h 1878698"/>
                <a:gd name="connsiteX1554" fmla="*/ 807848 w 1500143"/>
                <a:gd name="connsiteY1554" fmla="*/ 896613 h 1878698"/>
                <a:gd name="connsiteX1555" fmla="*/ 805805 w 1500143"/>
                <a:gd name="connsiteY1555" fmla="*/ 897294 h 1878698"/>
                <a:gd name="connsiteX1556" fmla="*/ 803421 w 1500143"/>
                <a:gd name="connsiteY1556" fmla="*/ 897067 h 1878698"/>
                <a:gd name="connsiteX1557" fmla="*/ 801605 w 1500143"/>
                <a:gd name="connsiteY1557" fmla="*/ 896499 h 1878698"/>
                <a:gd name="connsiteX1558" fmla="*/ 801492 w 1500143"/>
                <a:gd name="connsiteY1558" fmla="*/ 895705 h 1878698"/>
                <a:gd name="connsiteX1559" fmla="*/ 801492 w 1500143"/>
                <a:gd name="connsiteY1559" fmla="*/ 894229 h 1878698"/>
                <a:gd name="connsiteX1560" fmla="*/ 801265 w 1500143"/>
                <a:gd name="connsiteY1560" fmla="*/ 893094 h 1878698"/>
                <a:gd name="connsiteX1561" fmla="*/ 800584 w 1500143"/>
                <a:gd name="connsiteY1561" fmla="*/ 893548 h 1878698"/>
                <a:gd name="connsiteX1562" fmla="*/ 800243 w 1500143"/>
                <a:gd name="connsiteY1562" fmla="*/ 894456 h 1878698"/>
                <a:gd name="connsiteX1563" fmla="*/ 800243 w 1500143"/>
                <a:gd name="connsiteY1563" fmla="*/ 895591 h 1878698"/>
                <a:gd name="connsiteX1564" fmla="*/ 800356 w 1500143"/>
                <a:gd name="connsiteY1564" fmla="*/ 896726 h 1878698"/>
                <a:gd name="connsiteX1565" fmla="*/ 799675 w 1500143"/>
                <a:gd name="connsiteY1565" fmla="*/ 906034 h 1878698"/>
                <a:gd name="connsiteX1566" fmla="*/ 800016 w 1500143"/>
                <a:gd name="connsiteY1566" fmla="*/ 906375 h 1878698"/>
                <a:gd name="connsiteX1567" fmla="*/ 801492 w 1500143"/>
                <a:gd name="connsiteY1567" fmla="*/ 907169 h 1878698"/>
                <a:gd name="connsiteX1568" fmla="*/ 802059 w 1500143"/>
                <a:gd name="connsiteY1568" fmla="*/ 907282 h 1878698"/>
                <a:gd name="connsiteX1569" fmla="*/ 803081 w 1500143"/>
                <a:gd name="connsiteY1569" fmla="*/ 910688 h 1878698"/>
                <a:gd name="connsiteX1570" fmla="*/ 803421 w 1500143"/>
                <a:gd name="connsiteY1570" fmla="*/ 912617 h 1878698"/>
                <a:gd name="connsiteX1571" fmla="*/ 803535 w 1500143"/>
                <a:gd name="connsiteY1571" fmla="*/ 914207 h 1878698"/>
                <a:gd name="connsiteX1572" fmla="*/ 803875 w 1500143"/>
                <a:gd name="connsiteY1572" fmla="*/ 915569 h 1878698"/>
                <a:gd name="connsiteX1573" fmla="*/ 805010 w 1500143"/>
                <a:gd name="connsiteY1573" fmla="*/ 916704 h 1878698"/>
                <a:gd name="connsiteX1574" fmla="*/ 805010 w 1500143"/>
                <a:gd name="connsiteY1574" fmla="*/ 917726 h 1878698"/>
                <a:gd name="connsiteX1575" fmla="*/ 804329 w 1500143"/>
                <a:gd name="connsiteY1575" fmla="*/ 917726 h 1878698"/>
                <a:gd name="connsiteX1576" fmla="*/ 804329 w 1500143"/>
                <a:gd name="connsiteY1576" fmla="*/ 918861 h 1878698"/>
                <a:gd name="connsiteX1577" fmla="*/ 804783 w 1500143"/>
                <a:gd name="connsiteY1577" fmla="*/ 919088 h 1878698"/>
                <a:gd name="connsiteX1578" fmla="*/ 805805 w 1500143"/>
                <a:gd name="connsiteY1578" fmla="*/ 919996 h 1878698"/>
                <a:gd name="connsiteX1579" fmla="*/ 805351 w 1500143"/>
                <a:gd name="connsiteY1579" fmla="*/ 920336 h 1878698"/>
                <a:gd name="connsiteX1580" fmla="*/ 804897 w 1500143"/>
                <a:gd name="connsiteY1580" fmla="*/ 920904 h 1878698"/>
                <a:gd name="connsiteX1581" fmla="*/ 804443 w 1500143"/>
                <a:gd name="connsiteY1581" fmla="*/ 921244 h 1878698"/>
                <a:gd name="connsiteX1582" fmla="*/ 809778 w 1500143"/>
                <a:gd name="connsiteY1582" fmla="*/ 927033 h 1878698"/>
                <a:gd name="connsiteX1583" fmla="*/ 812162 w 1500143"/>
                <a:gd name="connsiteY1583" fmla="*/ 931120 h 1878698"/>
                <a:gd name="connsiteX1584" fmla="*/ 813070 w 1500143"/>
                <a:gd name="connsiteY1584" fmla="*/ 935547 h 1878698"/>
                <a:gd name="connsiteX1585" fmla="*/ 812389 w 1500143"/>
                <a:gd name="connsiteY1585" fmla="*/ 937930 h 1878698"/>
                <a:gd name="connsiteX1586" fmla="*/ 811026 w 1500143"/>
                <a:gd name="connsiteY1586" fmla="*/ 939065 h 1878698"/>
                <a:gd name="connsiteX1587" fmla="*/ 807735 w 1500143"/>
                <a:gd name="connsiteY1587" fmla="*/ 940087 h 1878698"/>
                <a:gd name="connsiteX1588" fmla="*/ 806259 w 1500143"/>
                <a:gd name="connsiteY1588" fmla="*/ 941108 h 1878698"/>
                <a:gd name="connsiteX1589" fmla="*/ 801832 w 1500143"/>
                <a:gd name="connsiteY1589" fmla="*/ 946103 h 1878698"/>
                <a:gd name="connsiteX1590" fmla="*/ 800697 w 1500143"/>
                <a:gd name="connsiteY1590" fmla="*/ 947692 h 1878698"/>
                <a:gd name="connsiteX1591" fmla="*/ 799789 w 1500143"/>
                <a:gd name="connsiteY1591" fmla="*/ 949622 h 1878698"/>
                <a:gd name="connsiteX1592" fmla="*/ 799108 w 1500143"/>
                <a:gd name="connsiteY1592" fmla="*/ 951778 h 1878698"/>
                <a:gd name="connsiteX1593" fmla="*/ 798881 w 1500143"/>
                <a:gd name="connsiteY1593" fmla="*/ 953254 h 1878698"/>
                <a:gd name="connsiteX1594" fmla="*/ 798654 w 1500143"/>
                <a:gd name="connsiteY1594" fmla="*/ 956319 h 1878698"/>
                <a:gd name="connsiteX1595" fmla="*/ 798427 w 1500143"/>
                <a:gd name="connsiteY1595" fmla="*/ 957681 h 1878698"/>
                <a:gd name="connsiteX1596" fmla="*/ 796384 w 1500143"/>
                <a:gd name="connsiteY1596" fmla="*/ 959270 h 1878698"/>
                <a:gd name="connsiteX1597" fmla="*/ 796611 w 1500143"/>
                <a:gd name="connsiteY1597" fmla="*/ 959951 h 1878698"/>
                <a:gd name="connsiteX1598" fmla="*/ 796951 w 1500143"/>
                <a:gd name="connsiteY1598" fmla="*/ 960746 h 1878698"/>
                <a:gd name="connsiteX1599" fmla="*/ 797178 w 1500143"/>
                <a:gd name="connsiteY1599" fmla="*/ 961200 h 1878698"/>
                <a:gd name="connsiteX1600" fmla="*/ 797065 w 1500143"/>
                <a:gd name="connsiteY1600" fmla="*/ 965059 h 1878698"/>
                <a:gd name="connsiteX1601" fmla="*/ 797973 w 1500143"/>
                <a:gd name="connsiteY1601" fmla="*/ 966080 h 1878698"/>
                <a:gd name="connsiteX1602" fmla="*/ 799108 w 1500143"/>
                <a:gd name="connsiteY1602" fmla="*/ 966421 h 1878698"/>
                <a:gd name="connsiteX1603" fmla="*/ 799903 w 1500143"/>
                <a:gd name="connsiteY1603" fmla="*/ 968124 h 1878698"/>
                <a:gd name="connsiteX1604" fmla="*/ 799335 w 1500143"/>
                <a:gd name="connsiteY1604" fmla="*/ 970394 h 1878698"/>
                <a:gd name="connsiteX1605" fmla="*/ 797746 w 1500143"/>
                <a:gd name="connsiteY1605" fmla="*/ 971075 h 1878698"/>
                <a:gd name="connsiteX1606" fmla="*/ 796611 w 1500143"/>
                <a:gd name="connsiteY1606" fmla="*/ 972097 h 1878698"/>
                <a:gd name="connsiteX1607" fmla="*/ 797292 w 1500143"/>
                <a:gd name="connsiteY1607" fmla="*/ 975275 h 1878698"/>
                <a:gd name="connsiteX1608" fmla="*/ 795249 w 1500143"/>
                <a:gd name="connsiteY1608" fmla="*/ 979361 h 1878698"/>
                <a:gd name="connsiteX1609" fmla="*/ 794681 w 1500143"/>
                <a:gd name="connsiteY1609" fmla="*/ 981064 h 1878698"/>
                <a:gd name="connsiteX1610" fmla="*/ 794568 w 1500143"/>
                <a:gd name="connsiteY1610" fmla="*/ 981972 h 1878698"/>
                <a:gd name="connsiteX1611" fmla="*/ 794681 w 1500143"/>
                <a:gd name="connsiteY1611" fmla="*/ 985150 h 1878698"/>
                <a:gd name="connsiteX1612" fmla="*/ 794568 w 1500143"/>
                <a:gd name="connsiteY1612" fmla="*/ 986512 h 1878698"/>
                <a:gd name="connsiteX1613" fmla="*/ 794227 w 1500143"/>
                <a:gd name="connsiteY1613" fmla="*/ 986626 h 1878698"/>
                <a:gd name="connsiteX1614" fmla="*/ 793773 w 1500143"/>
                <a:gd name="connsiteY1614" fmla="*/ 986399 h 1878698"/>
                <a:gd name="connsiteX1615" fmla="*/ 793319 w 1500143"/>
                <a:gd name="connsiteY1615" fmla="*/ 986853 h 1878698"/>
                <a:gd name="connsiteX1616" fmla="*/ 791162 w 1500143"/>
                <a:gd name="connsiteY1616" fmla="*/ 992528 h 1878698"/>
                <a:gd name="connsiteX1617" fmla="*/ 789573 w 1500143"/>
                <a:gd name="connsiteY1617" fmla="*/ 994912 h 1878698"/>
                <a:gd name="connsiteX1618" fmla="*/ 787303 w 1500143"/>
                <a:gd name="connsiteY1618" fmla="*/ 996274 h 1878698"/>
                <a:gd name="connsiteX1619" fmla="*/ 787303 w 1500143"/>
                <a:gd name="connsiteY1619" fmla="*/ 997296 h 1878698"/>
                <a:gd name="connsiteX1620" fmla="*/ 788552 w 1500143"/>
                <a:gd name="connsiteY1620" fmla="*/ 997069 h 1878698"/>
                <a:gd name="connsiteX1621" fmla="*/ 789573 w 1500143"/>
                <a:gd name="connsiteY1621" fmla="*/ 997523 h 1878698"/>
                <a:gd name="connsiteX1622" fmla="*/ 790481 w 1500143"/>
                <a:gd name="connsiteY1622" fmla="*/ 998431 h 1878698"/>
                <a:gd name="connsiteX1623" fmla="*/ 791389 w 1500143"/>
                <a:gd name="connsiteY1623" fmla="*/ 999680 h 1878698"/>
                <a:gd name="connsiteX1624" fmla="*/ 792978 w 1500143"/>
                <a:gd name="connsiteY1624" fmla="*/ 1003539 h 1878698"/>
                <a:gd name="connsiteX1625" fmla="*/ 793092 w 1500143"/>
                <a:gd name="connsiteY1625" fmla="*/ 1004220 h 1878698"/>
                <a:gd name="connsiteX1626" fmla="*/ 794227 w 1500143"/>
                <a:gd name="connsiteY1626" fmla="*/ 1005355 h 1878698"/>
                <a:gd name="connsiteX1627" fmla="*/ 793205 w 1500143"/>
                <a:gd name="connsiteY1627" fmla="*/ 1007965 h 1878698"/>
                <a:gd name="connsiteX1628" fmla="*/ 790027 w 1500143"/>
                <a:gd name="connsiteY1628" fmla="*/ 1012506 h 1878698"/>
                <a:gd name="connsiteX1629" fmla="*/ 788438 w 1500143"/>
                <a:gd name="connsiteY1629" fmla="*/ 1014209 h 1878698"/>
                <a:gd name="connsiteX1630" fmla="*/ 786508 w 1500143"/>
                <a:gd name="connsiteY1630" fmla="*/ 1015684 h 1878698"/>
                <a:gd name="connsiteX1631" fmla="*/ 784352 w 1500143"/>
                <a:gd name="connsiteY1631" fmla="*/ 1016819 h 1878698"/>
                <a:gd name="connsiteX1632" fmla="*/ 782081 w 1500143"/>
                <a:gd name="connsiteY1632" fmla="*/ 1017273 h 1878698"/>
                <a:gd name="connsiteX1633" fmla="*/ 781173 w 1500143"/>
                <a:gd name="connsiteY1633" fmla="*/ 1017046 h 1878698"/>
                <a:gd name="connsiteX1634" fmla="*/ 779244 w 1500143"/>
                <a:gd name="connsiteY1634" fmla="*/ 1016025 h 1878698"/>
                <a:gd name="connsiteX1635" fmla="*/ 778109 w 1500143"/>
                <a:gd name="connsiteY1635" fmla="*/ 1015911 h 1878698"/>
                <a:gd name="connsiteX1636" fmla="*/ 777087 w 1500143"/>
                <a:gd name="connsiteY1636" fmla="*/ 1016365 h 1878698"/>
                <a:gd name="connsiteX1637" fmla="*/ 774930 w 1500143"/>
                <a:gd name="connsiteY1637" fmla="*/ 1017954 h 1878698"/>
                <a:gd name="connsiteX1638" fmla="*/ 773795 w 1500143"/>
                <a:gd name="connsiteY1638" fmla="*/ 1018295 h 1878698"/>
                <a:gd name="connsiteX1639" fmla="*/ 770958 w 1500143"/>
                <a:gd name="connsiteY1639" fmla="*/ 1018295 h 1878698"/>
                <a:gd name="connsiteX1640" fmla="*/ 769255 w 1500143"/>
                <a:gd name="connsiteY1640" fmla="*/ 1017614 h 1878698"/>
                <a:gd name="connsiteX1641" fmla="*/ 768233 w 1500143"/>
                <a:gd name="connsiteY1641" fmla="*/ 1015571 h 1878698"/>
                <a:gd name="connsiteX1642" fmla="*/ 767098 w 1500143"/>
                <a:gd name="connsiteY1642" fmla="*/ 1008306 h 1878698"/>
                <a:gd name="connsiteX1643" fmla="*/ 766871 w 1500143"/>
                <a:gd name="connsiteY1643" fmla="*/ 1004447 h 1878698"/>
                <a:gd name="connsiteX1644" fmla="*/ 767439 w 1500143"/>
                <a:gd name="connsiteY1644" fmla="*/ 1001155 h 1878698"/>
                <a:gd name="connsiteX1645" fmla="*/ 770163 w 1500143"/>
                <a:gd name="connsiteY1645" fmla="*/ 998885 h 1878698"/>
                <a:gd name="connsiteX1646" fmla="*/ 773909 w 1500143"/>
                <a:gd name="connsiteY1646" fmla="*/ 994571 h 1878698"/>
                <a:gd name="connsiteX1647" fmla="*/ 774817 w 1500143"/>
                <a:gd name="connsiteY1647" fmla="*/ 992755 h 1878698"/>
                <a:gd name="connsiteX1648" fmla="*/ 774817 w 1500143"/>
                <a:gd name="connsiteY1648" fmla="*/ 989123 h 1878698"/>
                <a:gd name="connsiteX1649" fmla="*/ 774363 w 1500143"/>
                <a:gd name="connsiteY1649" fmla="*/ 985264 h 1878698"/>
                <a:gd name="connsiteX1650" fmla="*/ 774136 w 1500143"/>
                <a:gd name="connsiteY1650" fmla="*/ 981404 h 1878698"/>
                <a:gd name="connsiteX1651" fmla="*/ 775498 w 1500143"/>
                <a:gd name="connsiteY1651" fmla="*/ 976410 h 1878698"/>
                <a:gd name="connsiteX1652" fmla="*/ 775044 w 1500143"/>
                <a:gd name="connsiteY1652" fmla="*/ 975161 h 1878698"/>
                <a:gd name="connsiteX1653" fmla="*/ 774363 w 1500143"/>
                <a:gd name="connsiteY1653" fmla="*/ 974026 h 1878698"/>
                <a:gd name="connsiteX1654" fmla="*/ 774022 w 1500143"/>
                <a:gd name="connsiteY1654" fmla="*/ 972778 h 1878698"/>
                <a:gd name="connsiteX1655" fmla="*/ 774363 w 1500143"/>
                <a:gd name="connsiteY1655" fmla="*/ 970848 h 1878698"/>
                <a:gd name="connsiteX1656" fmla="*/ 776633 w 1500143"/>
                <a:gd name="connsiteY1656" fmla="*/ 965740 h 1878698"/>
                <a:gd name="connsiteX1657" fmla="*/ 778676 w 1500143"/>
                <a:gd name="connsiteY1657" fmla="*/ 959724 h 1878698"/>
                <a:gd name="connsiteX1658" fmla="*/ 779017 w 1500143"/>
                <a:gd name="connsiteY1658" fmla="*/ 956319 h 1878698"/>
                <a:gd name="connsiteX1659" fmla="*/ 777882 w 1500143"/>
                <a:gd name="connsiteY1659" fmla="*/ 953935 h 1878698"/>
                <a:gd name="connsiteX1660" fmla="*/ 783103 w 1500143"/>
                <a:gd name="connsiteY1660" fmla="*/ 949395 h 1878698"/>
                <a:gd name="connsiteX1661" fmla="*/ 783784 w 1500143"/>
                <a:gd name="connsiteY1661" fmla="*/ 947465 h 1878698"/>
                <a:gd name="connsiteX1662" fmla="*/ 784352 w 1500143"/>
                <a:gd name="connsiteY1662" fmla="*/ 945081 h 1878698"/>
                <a:gd name="connsiteX1663" fmla="*/ 785827 w 1500143"/>
                <a:gd name="connsiteY1663" fmla="*/ 942130 h 1878698"/>
                <a:gd name="connsiteX1664" fmla="*/ 787530 w 1500143"/>
                <a:gd name="connsiteY1664" fmla="*/ 939633 h 1878698"/>
                <a:gd name="connsiteX1665" fmla="*/ 788779 w 1500143"/>
                <a:gd name="connsiteY1665" fmla="*/ 938611 h 1878698"/>
                <a:gd name="connsiteX1666" fmla="*/ 791616 w 1500143"/>
                <a:gd name="connsiteY1666" fmla="*/ 937362 h 1878698"/>
                <a:gd name="connsiteX1667" fmla="*/ 795021 w 1500143"/>
                <a:gd name="connsiteY1667" fmla="*/ 934184 h 1878698"/>
                <a:gd name="connsiteX1668" fmla="*/ 798086 w 1500143"/>
                <a:gd name="connsiteY1668" fmla="*/ 929644 h 1878698"/>
                <a:gd name="connsiteX1669" fmla="*/ 799903 w 1500143"/>
                <a:gd name="connsiteY1669" fmla="*/ 924423 h 1878698"/>
                <a:gd name="connsiteX1670" fmla="*/ 790481 w 1500143"/>
                <a:gd name="connsiteY1670" fmla="*/ 935092 h 1878698"/>
                <a:gd name="connsiteX1671" fmla="*/ 786962 w 1500143"/>
                <a:gd name="connsiteY1671" fmla="*/ 937930 h 1878698"/>
                <a:gd name="connsiteX1672" fmla="*/ 785827 w 1500143"/>
                <a:gd name="connsiteY1672" fmla="*/ 938384 h 1878698"/>
                <a:gd name="connsiteX1673" fmla="*/ 784579 w 1500143"/>
                <a:gd name="connsiteY1673" fmla="*/ 938498 h 1878698"/>
                <a:gd name="connsiteX1674" fmla="*/ 785260 w 1500143"/>
                <a:gd name="connsiteY1674" fmla="*/ 936228 h 1878698"/>
                <a:gd name="connsiteX1675" fmla="*/ 782649 w 1500143"/>
                <a:gd name="connsiteY1675" fmla="*/ 935206 h 1878698"/>
                <a:gd name="connsiteX1676" fmla="*/ 781287 w 1500143"/>
                <a:gd name="connsiteY1676" fmla="*/ 934411 h 1878698"/>
                <a:gd name="connsiteX1677" fmla="*/ 779925 w 1500143"/>
                <a:gd name="connsiteY1677" fmla="*/ 932709 h 1878698"/>
                <a:gd name="connsiteX1678" fmla="*/ 779244 w 1500143"/>
                <a:gd name="connsiteY1678" fmla="*/ 930325 h 1878698"/>
                <a:gd name="connsiteX1679" fmla="*/ 779130 w 1500143"/>
                <a:gd name="connsiteY1679" fmla="*/ 925671 h 1878698"/>
                <a:gd name="connsiteX1680" fmla="*/ 778676 w 1500143"/>
                <a:gd name="connsiteY1680" fmla="*/ 924309 h 1878698"/>
                <a:gd name="connsiteX1681" fmla="*/ 782763 w 1500143"/>
                <a:gd name="connsiteY1681" fmla="*/ 918066 h 1878698"/>
                <a:gd name="connsiteX1682" fmla="*/ 783330 w 1500143"/>
                <a:gd name="connsiteY1682" fmla="*/ 916704 h 1878698"/>
                <a:gd name="connsiteX1683" fmla="*/ 783898 w 1500143"/>
                <a:gd name="connsiteY1683" fmla="*/ 914434 h 1878698"/>
                <a:gd name="connsiteX1684" fmla="*/ 785373 w 1500143"/>
                <a:gd name="connsiteY1684" fmla="*/ 912617 h 1878698"/>
                <a:gd name="connsiteX1685" fmla="*/ 787076 w 1500143"/>
                <a:gd name="connsiteY1685" fmla="*/ 910915 h 1878698"/>
                <a:gd name="connsiteX1686" fmla="*/ 788552 w 1500143"/>
                <a:gd name="connsiteY1686" fmla="*/ 908985 h 1878698"/>
                <a:gd name="connsiteX1687" fmla="*/ 786395 w 1500143"/>
                <a:gd name="connsiteY1687" fmla="*/ 910120 h 1878698"/>
                <a:gd name="connsiteX1688" fmla="*/ 783103 w 1500143"/>
                <a:gd name="connsiteY1688" fmla="*/ 913980 h 1878698"/>
                <a:gd name="connsiteX1689" fmla="*/ 780606 w 1500143"/>
                <a:gd name="connsiteY1689" fmla="*/ 915342 h 1878698"/>
                <a:gd name="connsiteX1690" fmla="*/ 778903 w 1500143"/>
                <a:gd name="connsiteY1690" fmla="*/ 917158 h 1878698"/>
                <a:gd name="connsiteX1691" fmla="*/ 777995 w 1500143"/>
                <a:gd name="connsiteY1691" fmla="*/ 917158 h 1878698"/>
                <a:gd name="connsiteX1692" fmla="*/ 777314 w 1500143"/>
                <a:gd name="connsiteY1692" fmla="*/ 916023 h 1878698"/>
                <a:gd name="connsiteX1693" fmla="*/ 776746 w 1500143"/>
                <a:gd name="connsiteY1693" fmla="*/ 913980 h 1878698"/>
                <a:gd name="connsiteX1694" fmla="*/ 776520 w 1500143"/>
                <a:gd name="connsiteY1694" fmla="*/ 912050 h 1878698"/>
                <a:gd name="connsiteX1695" fmla="*/ 787189 w 1500143"/>
                <a:gd name="connsiteY1695" fmla="*/ 895478 h 1878698"/>
                <a:gd name="connsiteX1696" fmla="*/ 787984 w 1500143"/>
                <a:gd name="connsiteY1696" fmla="*/ 893321 h 1878698"/>
                <a:gd name="connsiteX1697" fmla="*/ 787530 w 1500143"/>
                <a:gd name="connsiteY1697" fmla="*/ 892526 h 1878698"/>
                <a:gd name="connsiteX1698" fmla="*/ 788097 w 1500143"/>
                <a:gd name="connsiteY1698" fmla="*/ 891959 h 1878698"/>
                <a:gd name="connsiteX1699" fmla="*/ 788665 w 1500143"/>
                <a:gd name="connsiteY1699" fmla="*/ 891051 h 1878698"/>
                <a:gd name="connsiteX1700" fmla="*/ 787416 w 1500143"/>
                <a:gd name="connsiteY1700" fmla="*/ 890483 h 1878698"/>
                <a:gd name="connsiteX1701" fmla="*/ 786168 w 1500143"/>
                <a:gd name="connsiteY1701" fmla="*/ 891164 h 1878698"/>
                <a:gd name="connsiteX1702" fmla="*/ 784919 w 1500143"/>
                <a:gd name="connsiteY1702" fmla="*/ 892299 h 1878698"/>
                <a:gd name="connsiteX1703" fmla="*/ 783444 w 1500143"/>
                <a:gd name="connsiteY1703" fmla="*/ 893207 h 1878698"/>
                <a:gd name="connsiteX1704" fmla="*/ 782876 w 1500143"/>
                <a:gd name="connsiteY1704" fmla="*/ 896386 h 1878698"/>
                <a:gd name="connsiteX1705" fmla="*/ 778676 w 1500143"/>
                <a:gd name="connsiteY1705" fmla="*/ 901267 h 1878698"/>
                <a:gd name="connsiteX1706" fmla="*/ 778790 w 1500143"/>
                <a:gd name="connsiteY1706" fmla="*/ 905126 h 1878698"/>
                <a:gd name="connsiteX1707" fmla="*/ 777201 w 1500143"/>
                <a:gd name="connsiteY1707" fmla="*/ 908191 h 1878698"/>
                <a:gd name="connsiteX1708" fmla="*/ 776860 w 1500143"/>
                <a:gd name="connsiteY1708" fmla="*/ 908758 h 1878698"/>
                <a:gd name="connsiteX1709" fmla="*/ 775839 w 1500143"/>
                <a:gd name="connsiteY1709" fmla="*/ 908418 h 1878698"/>
                <a:gd name="connsiteX1710" fmla="*/ 775498 w 1500143"/>
                <a:gd name="connsiteY1710" fmla="*/ 907396 h 1878698"/>
                <a:gd name="connsiteX1711" fmla="*/ 775611 w 1500143"/>
                <a:gd name="connsiteY1711" fmla="*/ 906147 h 1878698"/>
                <a:gd name="connsiteX1712" fmla="*/ 775952 w 1500143"/>
                <a:gd name="connsiteY1712" fmla="*/ 905126 h 1878698"/>
                <a:gd name="connsiteX1713" fmla="*/ 776520 w 1500143"/>
                <a:gd name="connsiteY1713" fmla="*/ 900585 h 1878698"/>
                <a:gd name="connsiteX1714" fmla="*/ 780038 w 1500143"/>
                <a:gd name="connsiteY1714" fmla="*/ 893434 h 1878698"/>
                <a:gd name="connsiteX1715" fmla="*/ 787303 w 1500143"/>
                <a:gd name="connsiteY1715" fmla="*/ 882764 h 1878698"/>
                <a:gd name="connsiteX1716" fmla="*/ 787643 w 1500143"/>
                <a:gd name="connsiteY1716" fmla="*/ 882083 h 1878698"/>
                <a:gd name="connsiteX1717" fmla="*/ 787757 w 1500143"/>
                <a:gd name="connsiteY1717" fmla="*/ 881289 h 1878698"/>
                <a:gd name="connsiteX1718" fmla="*/ 787984 w 1500143"/>
                <a:gd name="connsiteY1718" fmla="*/ 880608 h 1878698"/>
                <a:gd name="connsiteX1719" fmla="*/ 788665 w 1500143"/>
                <a:gd name="connsiteY1719" fmla="*/ 880267 h 1878698"/>
                <a:gd name="connsiteX1720" fmla="*/ 789233 w 1500143"/>
                <a:gd name="connsiteY1720" fmla="*/ 880381 h 1878698"/>
                <a:gd name="connsiteX1721" fmla="*/ 790027 w 1500143"/>
                <a:gd name="connsiteY1721" fmla="*/ 880721 h 1878698"/>
                <a:gd name="connsiteX1722" fmla="*/ 790595 w 1500143"/>
                <a:gd name="connsiteY1722" fmla="*/ 881175 h 1878698"/>
                <a:gd name="connsiteX1723" fmla="*/ 790595 w 1500143"/>
                <a:gd name="connsiteY1723" fmla="*/ 881402 h 1878698"/>
                <a:gd name="connsiteX1724" fmla="*/ 790822 w 1500143"/>
                <a:gd name="connsiteY1724" fmla="*/ 881743 h 1878698"/>
                <a:gd name="connsiteX1725" fmla="*/ 791616 w 1500143"/>
                <a:gd name="connsiteY1725" fmla="*/ 882311 h 1878698"/>
                <a:gd name="connsiteX1726" fmla="*/ 792411 w 1500143"/>
                <a:gd name="connsiteY1726" fmla="*/ 882424 h 1878698"/>
                <a:gd name="connsiteX1727" fmla="*/ 792524 w 1500143"/>
                <a:gd name="connsiteY1727" fmla="*/ 881402 h 1878698"/>
                <a:gd name="connsiteX1728" fmla="*/ 792070 w 1500143"/>
                <a:gd name="connsiteY1728" fmla="*/ 880267 h 1878698"/>
                <a:gd name="connsiteX1729" fmla="*/ 791389 w 1500143"/>
                <a:gd name="connsiteY1729" fmla="*/ 879586 h 1878698"/>
                <a:gd name="connsiteX1730" fmla="*/ 790822 w 1500143"/>
                <a:gd name="connsiteY1730" fmla="*/ 879132 h 1878698"/>
                <a:gd name="connsiteX1731" fmla="*/ 790481 w 1500143"/>
                <a:gd name="connsiteY1731" fmla="*/ 878905 h 1878698"/>
                <a:gd name="connsiteX1732" fmla="*/ 789914 w 1500143"/>
                <a:gd name="connsiteY1732" fmla="*/ 876181 h 1878698"/>
                <a:gd name="connsiteX1733" fmla="*/ 789687 w 1500143"/>
                <a:gd name="connsiteY1733" fmla="*/ 874705 h 1878698"/>
                <a:gd name="connsiteX1734" fmla="*/ 790027 w 1500143"/>
                <a:gd name="connsiteY1734" fmla="*/ 873570 h 1878698"/>
                <a:gd name="connsiteX1735" fmla="*/ 793092 w 1500143"/>
                <a:gd name="connsiteY1735" fmla="*/ 868689 h 1878698"/>
                <a:gd name="connsiteX1736" fmla="*/ 793773 w 1500143"/>
                <a:gd name="connsiteY1736" fmla="*/ 867100 h 1878698"/>
                <a:gd name="connsiteX1737" fmla="*/ 794340 w 1500143"/>
                <a:gd name="connsiteY1737" fmla="*/ 864716 h 1878698"/>
                <a:gd name="connsiteX1738" fmla="*/ 791389 w 1500143"/>
                <a:gd name="connsiteY1738" fmla="*/ 865625 h 1878698"/>
                <a:gd name="connsiteX1739" fmla="*/ 789233 w 1500143"/>
                <a:gd name="connsiteY1739" fmla="*/ 868349 h 1878698"/>
                <a:gd name="connsiteX1740" fmla="*/ 787303 w 1500143"/>
                <a:gd name="connsiteY1740" fmla="*/ 871413 h 1878698"/>
                <a:gd name="connsiteX1741" fmla="*/ 785033 w 1500143"/>
                <a:gd name="connsiteY1741" fmla="*/ 873230 h 1878698"/>
                <a:gd name="connsiteX1742" fmla="*/ 785600 w 1500143"/>
                <a:gd name="connsiteY1742" fmla="*/ 869597 h 1878698"/>
                <a:gd name="connsiteX1743" fmla="*/ 786849 w 1500143"/>
                <a:gd name="connsiteY1743" fmla="*/ 866078 h 1878698"/>
                <a:gd name="connsiteX1744" fmla="*/ 788552 w 1500143"/>
                <a:gd name="connsiteY1744" fmla="*/ 862787 h 1878698"/>
                <a:gd name="connsiteX1745" fmla="*/ 790368 w 1500143"/>
                <a:gd name="connsiteY1745" fmla="*/ 859949 h 1878698"/>
                <a:gd name="connsiteX1746" fmla="*/ 789460 w 1500143"/>
                <a:gd name="connsiteY1746" fmla="*/ 857679 h 1878698"/>
                <a:gd name="connsiteX1747" fmla="*/ 790595 w 1500143"/>
                <a:gd name="connsiteY1747" fmla="*/ 855863 h 1878698"/>
                <a:gd name="connsiteX1748" fmla="*/ 792638 w 1500143"/>
                <a:gd name="connsiteY1748" fmla="*/ 854614 h 1878698"/>
                <a:gd name="connsiteX1749" fmla="*/ 794568 w 1500143"/>
                <a:gd name="connsiteY1749" fmla="*/ 854160 h 1878698"/>
                <a:gd name="connsiteX1750" fmla="*/ 795703 w 1500143"/>
                <a:gd name="connsiteY1750" fmla="*/ 853593 h 1878698"/>
                <a:gd name="connsiteX1751" fmla="*/ 795930 w 1500143"/>
                <a:gd name="connsiteY1751" fmla="*/ 852344 h 1878698"/>
                <a:gd name="connsiteX1752" fmla="*/ 795362 w 1500143"/>
                <a:gd name="connsiteY1752" fmla="*/ 851095 h 1878698"/>
                <a:gd name="connsiteX1753" fmla="*/ 794114 w 1500143"/>
                <a:gd name="connsiteY1753" fmla="*/ 850528 h 1878698"/>
                <a:gd name="connsiteX1754" fmla="*/ 790027 w 1500143"/>
                <a:gd name="connsiteY1754" fmla="*/ 851776 h 1878698"/>
                <a:gd name="connsiteX1755" fmla="*/ 789119 w 1500143"/>
                <a:gd name="connsiteY1755" fmla="*/ 852344 h 1878698"/>
                <a:gd name="connsiteX1756" fmla="*/ 788211 w 1500143"/>
                <a:gd name="connsiteY1756" fmla="*/ 853479 h 1878698"/>
                <a:gd name="connsiteX1757" fmla="*/ 787303 w 1500143"/>
                <a:gd name="connsiteY1757" fmla="*/ 854387 h 1878698"/>
                <a:gd name="connsiteX1758" fmla="*/ 786395 w 1500143"/>
                <a:gd name="connsiteY1758" fmla="*/ 854160 h 1878698"/>
                <a:gd name="connsiteX1759" fmla="*/ 785827 w 1500143"/>
                <a:gd name="connsiteY1759" fmla="*/ 852571 h 1878698"/>
                <a:gd name="connsiteX1760" fmla="*/ 786054 w 1500143"/>
                <a:gd name="connsiteY1760" fmla="*/ 850641 h 1878698"/>
                <a:gd name="connsiteX1761" fmla="*/ 787076 w 1500143"/>
                <a:gd name="connsiteY1761" fmla="*/ 847009 h 1878698"/>
                <a:gd name="connsiteX1762" fmla="*/ 788211 w 1500143"/>
                <a:gd name="connsiteY1762" fmla="*/ 840539 h 1878698"/>
                <a:gd name="connsiteX1763" fmla="*/ 789119 w 1500143"/>
                <a:gd name="connsiteY1763" fmla="*/ 838269 h 1878698"/>
                <a:gd name="connsiteX1764" fmla="*/ 790935 w 1500143"/>
                <a:gd name="connsiteY1764" fmla="*/ 836226 h 1878698"/>
                <a:gd name="connsiteX1765" fmla="*/ 792751 w 1500143"/>
                <a:gd name="connsiteY1765" fmla="*/ 837361 h 1878698"/>
                <a:gd name="connsiteX1766" fmla="*/ 795362 w 1500143"/>
                <a:gd name="connsiteY1766" fmla="*/ 837020 h 1878698"/>
                <a:gd name="connsiteX1767" fmla="*/ 800243 w 1500143"/>
                <a:gd name="connsiteY1767" fmla="*/ 835091 h 1878698"/>
                <a:gd name="connsiteX1768" fmla="*/ 800243 w 1500143"/>
                <a:gd name="connsiteY1768" fmla="*/ 833955 h 1878698"/>
                <a:gd name="connsiteX1769" fmla="*/ 797859 w 1500143"/>
                <a:gd name="connsiteY1769" fmla="*/ 834182 h 1878698"/>
                <a:gd name="connsiteX1770" fmla="*/ 793659 w 1500143"/>
                <a:gd name="connsiteY1770" fmla="*/ 835544 h 1878698"/>
                <a:gd name="connsiteX1771" fmla="*/ 791503 w 1500143"/>
                <a:gd name="connsiteY1771" fmla="*/ 835091 h 1878698"/>
                <a:gd name="connsiteX1772" fmla="*/ 793432 w 1500143"/>
                <a:gd name="connsiteY1772" fmla="*/ 829301 h 1878698"/>
                <a:gd name="connsiteX1773" fmla="*/ 794227 w 1500143"/>
                <a:gd name="connsiteY1773" fmla="*/ 827939 h 1878698"/>
                <a:gd name="connsiteX1774" fmla="*/ 795249 w 1500143"/>
                <a:gd name="connsiteY1774" fmla="*/ 827258 h 1878698"/>
                <a:gd name="connsiteX1775" fmla="*/ 796497 w 1500143"/>
                <a:gd name="connsiteY1775" fmla="*/ 826691 h 1878698"/>
                <a:gd name="connsiteX1776" fmla="*/ 797292 w 1500143"/>
                <a:gd name="connsiteY1776" fmla="*/ 825896 h 1878698"/>
                <a:gd name="connsiteX1777" fmla="*/ 796838 w 1500143"/>
                <a:gd name="connsiteY1777" fmla="*/ 824421 h 1878698"/>
                <a:gd name="connsiteX1778" fmla="*/ 799335 w 1500143"/>
                <a:gd name="connsiteY1778" fmla="*/ 821015 h 1878698"/>
                <a:gd name="connsiteX1779" fmla="*/ 802627 w 1500143"/>
                <a:gd name="connsiteY1779" fmla="*/ 819426 h 1878698"/>
                <a:gd name="connsiteX1780" fmla="*/ 812389 w 1500143"/>
                <a:gd name="connsiteY1780" fmla="*/ 818518 h 1878698"/>
                <a:gd name="connsiteX1781" fmla="*/ 820221 w 1500143"/>
                <a:gd name="connsiteY1781" fmla="*/ 820788 h 1878698"/>
                <a:gd name="connsiteX1782" fmla="*/ 823399 w 1500143"/>
                <a:gd name="connsiteY1782" fmla="*/ 819994 h 1878698"/>
                <a:gd name="connsiteX1783" fmla="*/ 826010 w 1500143"/>
                <a:gd name="connsiteY1783" fmla="*/ 817724 h 1878698"/>
                <a:gd name="connsiteX1784" fmla="*/ 832139 w 1500143"/>
                <a:gd name="connsiteY1784" fmla="*/ 809324 h 1878698"/>
                <a:gd name="connsiteX1785" fmla="*/ 835317 w 1500143"/>
                <a:gd name="connsiteY1785" fmla="*/ 802173 h 1878698"/>
                <a:gd name="connsiteX1786" fmla="*/ 837361 w 1500143"/>
                <a:gd name="connsiteY1786" fmla="*/ 799335 h 1878698"/>
                <a:gd name="connsiteX1787" fmla="*/ 835204 w 1500143"/>
                <a:gd name="connsiteY1787" fmla="*/ 800470 h 1878698"/>
                <a:gd name="connsiteX1788" fmla="*/ 833955 w 1500143"/>
                <a:gd name="connsiteY1788" fmla="*/ 803081 h 1878698"/>
                <a:gd name="connsiteX1789" fmla="*/ 832934 w 1500143"/>
                <a:gd name="connsiteY1789" fmla="*/ 806259 h 1878698"/>
                <a:gd name="connsiteX1790" fmla="*/ 831458 w 1500143"/>
                <a:gd name="connsiteY1790" fmla="*/ 808983 h 1878698"/>
                <a:gd name="connsiteX1791" fmla="*/ 827485 w 1500143"/>
                <a:gd name="connsiteY1791" fmla="*/ 812616 h 1878698"/>
                <a:gd name="connsiteX1792" fmla="*/ 825215 w 1500143"/>
                <a:gd name="connsiteY1792" fmla="*/ 816362 h 1878698"/>
                <a:gd name="connsiteX1793" fmla="*/ 824194 w 1500143"/>
                <a:gd name="connsiteY1793" fmla="*/ 817496 h 1878698"/>
                <a:gd name="connsiteX1794" fmla="*/ 819994 w 1500143"/>
                <a:gd name="connsiteY1794" fmla="*/ 817950 h 1878698"/>
                <a:gd name="connsiteX1795" fmla="*/ 809664 w 1500143"/>
                <a:gd name="connsiteY1795" fmla="*/ 815567 h 1878698"/>
                <a:gd name="connsiteX1796" fmla="*/ 806940 w 1500143"/>
                <a:gd name="connsiteY1796" fmla="*/ 818064 h 1878698"/>
                <a:gd name="connsiteX1797" fmla="*/ 805351 w 1500143"/>
                <a:gd name="connsiteY1797" fmla="*/ 816929 h 1878698"/>
                <a:gd name="connsiteX1798" fmla="*/ 803762 w 1500143"/>
                <a:gd name="connsiteY1798" fmla="*/ 810232 h 1878698"/>
                <a:gd name="connsiteX1799" fmla="*/ 802400 w 1500143"/>
                <a:gd name="connsiteY1799" fmla="*/ 810913 h 1878698"/>
                <a:gd name="connsiteX1800" fmla="*/ 801265 w 1500143"/>
                <a:gd name="connsiteY1800" fmla="*/ 812502 h 1878698"/>
                <a:gd name="connsiteX1801" fmla="*/ 799448 w 1500143"/>
                <a:gd name="connsiteY1801" fmla="*/ 816248 h 1878698"/>
                <a:gd name="connsiteX1802" fmla="*/ 798086 w 1500143"/>
                <a:gd name="connsiteY1802" fmla="*/ 815113 h 1878698"/>
                <a:gd name="connsiteX1803" fmla="*/ 801492 w 1500143"/>
                <a:gd name="connsiteY1803" fmla="*/ 806713 h 1878698"/>
                <a:gd name="connsiteX1804" fmla="*/ 802059 w 1500143"/>
                <a:gd name="connsiteY1804" fmla="*/ 804216 h 1878698"/>
                <a:gd name="connsiteX1805" fmla="*/ 804329 w 1500143"/>
                <a:gd name="connsiteY1805" fmla="*/ 806486 h 1878698"/>
                <a:gd name="connsiteX1806" fmla="*/ 806713 w 1500143"/>
                <a:gd name="connsiteY1806" fmla="*/ 807394 h 1878698"/>
                <a:gd name="connsiteX1807" fmla="*/ 808870 w 1500143"/>
                <a:gd name="connsiteY1807" fmla="*/ 807281 h 1878698"/>
                <a:gd name="connsiteX1808" fmla="*/ 810686 w 1500143"/>
                <a:gd name="connsiteY1808" fmla="*/ 806486 h 1878698"/>
                <a:gd name="connsiteX1809" fmla="*/ 815340 w 1500143"/>
                <a:gd name="connsiteY1809" fmla="*/ 802854 h 1878698"/>
                <a:gd name="connsiteX1810" fmla="*/ 817837 w 1500143"/>
                <a:gd name="connsiteY1810" fmla="*/ 801719 h 1878698"/>
                <a:gd name="connsiteX1811" fmla="*/ 819086 w 1500143"/>
                <a:gd name="connsiteY1811" fmla="*/ 800810 h 1878698"/>
                <a:gd name="connsiteX1812" fmla="*/ 820107 w 1500143"/>
                <a:gd name="connsiteY1812" fmla="*/ 799221 h 1878698"/>
                <a:gd name="connsiteX1813" fmla="*/ 816816 w 1500143"/>
                <a:gd name="connsiteY1813" fmla="*/ 801265 h 1878698"/>
                <a:gd name="connsiteX1814" fmla="*/ 815680 w 1500143"/>
                <a:gd name="connsiteY1814" fmla="*/ 801491 h 1878698"/>
                <a:gd name="connsiteX1815" fmla="*/ 813751 w 1500143"/>
                <a:gd name="connsiteY1815" fmla="*/ 801378 h 1878698"/>
                <a:gd name="connsiteX1816" fmla="*/ 813297 w 1500143"/>
                <a:gd name="connsiteY1816" fmla="*/ 801491 h 1878698"/>
                <a:gd name="connsiteX1817" fmla="*/ 811707 w 1500143"/>
                <a:gd name="connsiteY1817" fmla="*/ 802740 h 1878698"/>
                <a:gd name="connsiteX1818" fmla="*/ 810686 w 1500143"/>
                <a:gd name="connsiteY1818" fmla="*/ 803194 h 1878698"/>
                <a:gd name="connsiteX1819" fmla="*/ 808643 w 1500143"/>
                <a:gd name="connsiteY1819" fmla="*/ 805011 h 1878698"/>
                <a:gd name="connsiteX1820" fmla="*/ 807508 w 1500143"/>
                <a:gd name="connsiteY1820" fmla="*/ 805351 h 1878698"/>
                <a:gd name="connsiteX1821" fmla="*/ 806372 w 1500143"/>
                <a:gd name="connsiteY1821" fmla="*/ 804783 h 1878698"/>
                <a:gd name="connsiteX1822" fmla="*/ 804783 w 1500143"/>
                <a:gd name="connsiteY1822" fmla="*/ 802967 h 1878698"/>
                <a:gd name="connsiteX1823" fmla="*/ 803535 w 1500143"/>
                <a:gd name="connsiteY1823" fmla="*/ 802740 h 1878698"/>
                <a:gd name="connsiteX1824" fmla="*/ 803875 w 1500143"/>
                <a:gd name="connsiteY1824" fmla="*/ 801491 h 1878698"/>
                <a:gd name="connsiteX1825" fmla="*/ 804216 w 1500143"/>
                <a:gd name="connsiteY1825" fmla="*/ 800924 h 1878698"/>
                <a:gd name="connsiteX1826" fmla="*/ 804670 w 1500143"/>
                <a:gd name="connsiteY1826" fmla="*/ 800584 h 1878698"/>
                <a:gd name="connsiteX1827" fmla="*/ 805237 w 1500143"/>
                <a:gd name="connsiteY1827" fmla="*/ 799789 h 1878698"/>
                <a:gd name="connsiteX1828" fmla="*/ 805578 w 1500143"/>
                <a:gd name="connsiteY1828" fmla="*/ 798995 h 1878698"/>
                <a:gd name="connsiteX1829" fmla="*/ 805919 w 1500143"/>
                <a:gd name="connsiteY1829" fmla="*/ 797519 h 1878698"/>
                <a:gd name="connsiteX1830" fmla="*/ 806146 w 1500143"/>
                <a:gd name="connsiteY1830" fmla="*/ 796838 h 1878698"/>
                <a:gd name="connsiteX1831" fmla="*/ 808643 w 1500143"/>
                <a:gd name="connsiteY1831" fmla="*/ 791957 h 1878698"/>
                <a:gd name="connsiteX1832" fmla="*/ 809551 w 1500143"/>
                <a:gd name="connsiteY1832" fmla="*/ 790822 h 1878698"/>
                <a:gd name="connsiteX1833" fmla="*/ 813524 w 1500143"/>
                <a:gd name="connsiteY1833" fmla="*/ 787189 h 1878698"/>
                <a:gd name="connsiteX1834" fmla="*/ 814091 w 1500143"/>
                <a:gd name="connsiteY1834" fmla="*/ 786054 h 1878698"/>
                <a:gd name="connsiteX1835" fmla="*/ 814659 w 1500143"/>
                <a:gd name="connsiteY1835" fmla="*/ 784919 h 1878698"/>
                <a:gd name="connsiteX1836" fmla="*/ 812729 w 1500143"/>
                <a:gd name="connsiteY1836" fmla="*/ 783557 h 1878698"/>
                <a:gd name="connsiteX1837" fmla="*/ 812729 w 1500143"/>
                <a:gd name="connsiteY1837" fmla="*/ 782195 h 1878698"/>
                <a:gd name="connsiteX1838" fmla="*/ 813524 w 1500143"/>
                <a:gd name="connsiteY1838" fmla="*/ 781627 h 1878698"/>
                <a:gd name="connsiteX1839" fmla="*/ 815680 w 1500143"/>
                <a:gd name="connsiteY1839" fmla="*/ 779698 h 1878698"/>
                <a:gd name="connsiteX1840" fmla="*/ 818178 w 1500143"/>
                <a:gd name="connsiteY1840" fmla="*/ 780038 h 1878698"/>
                <a:gd name="connsiteX1841" fmla="*/ 819426 w 1500143"/>
                <a:gd name="connsiteY1841" fmla="*/ 779925 h 1878698"/>
                <a:gd name="connsiteX1842" fmla="*/ 822264 w 1500143"/>
                <a:gd name="connsiteY1842" fmla="*/ 777314 h 1878698"/>
                <a:gd name="connsiteX1843" fmla="*/ 824421 w 1500143"/>
                <a:gd name="connsiteY1843" fmla="*/ 777314 h 1878698"/>
                <a:gd name="connsiteX1844" fmla="*/ 828620 w 1500143"/>
                <a:gd name="connsiteY1844" fmla="*/ 778676 h 1878698"/>
                <a:gd name="connsiteX1845" fmla="*/ 830664 w 1500143"/>
                <a:gd name="connsiteY1845" fmla="*/ 778108 h 1878698"/>
                <a:gd name="connsiteX1846" fmla="*/ 834523 w 1500143"/>
                <a:gd name="connsiteY1846" fmla="*/ 775498 h 1878698"/>
                <a:gd name="connsiteX1847" fmla="*/ 842355 w 1500143"/>
                <a:gd name="connsiteY1847" fmla="*/ 773682 h 1878698"/>
                <a:gd name="connsiteX1848" fmla="*/ 844058 w 1500143"/>
                <a:gd name="connsiteY1848" fmla="*/ 772547 h 1878698"/>
                <a:gd name="connsiteX1849" fmla="*/ 828053 w 1500143"/>
                <a:gd name="connsiteY1849" fmla="*/ 776065 h 1878698"/>
                <a:gd name="connsiteX1850" fmla="*/ 820561 w 1500143"/>
                <a:gd name="connsiteY1850" fmla="*/ 772433 h 1878698"/>
                <a:gd name="connsiteX1851" fmla="*/ 820561 w 1500143"/>
                <a:gd name="connsiteY1851" fmla="*/ 771411 h 1878698"/>
                <a:gd name="connsiteX1852" fmla="*/ 821583 w 1500143"/>
                <a:gd name="connsiteY1852" fmla="*/ 768914 h 1878698"/>
                <a:gd name="connsiteX1853" fmla="*/ 822150 w 1500143"/>
                <a:gd name="connsiteY1853" fmla="*/ 768006 h 1878698"/>
                <a:gd name="connsiteX1854" fmla="*/ 828734 w 1500143"/>
                <a:gd name="connsiteY1854" fmla="*/ 760855 h 1878698"/>
                <a:gd name="connsiteX1855" fmla="*/ 830550 w 1500143"/>
                <a:gd name="connsiteY1855" fmla="*/ 757904 h 1878698"/>
                <a:gd name="connsiteX1856" fmla="*/ 832139 w 1500143"/>
                <a:gd name="connsiteY1856" fmla="*/ 754385 h 1878698"/>
                <a:gd name="connsiteX1857" fmla="*/ 826350 w 1500143"/>
                <a:gd name="connsiteY1857" fmla="*/ 759493 h 1878698"/>
                <a:gd name="connsiteX1858" fmla="*/ 825556 w 1500143"/>
                <a:gd name="connsiteY1858" fmla="*/ 760969 h 1878698"/>
                <a:gd name="connsiteX1859" fmla="*/ 825102 w 1500143"/>
                <a:gd name="connsiteY1859" fmla="*/ 762104 h 1878698"/>
                <a:gd name="connsiteX1860" fmla="*/ 824080 w 1500143"/>
                <a:gd name="connsiteY1860" fmla="*/ 763125 h 1878698"/>
                <a:gd name="connsiteX1861" fmla="*/ 822832 w 1500143"/>
                <a:gd name="connsiteY1861" fmla="*/ 763806 h 1878698"/>
                <a:gd name="connsiteX1862" fmla="*/ 821810 w 1500143"/>
                <a:gd name="connsiteY1862" fmla="*/ 764033 h 1878698"/>
                <a:gd name="connsiteX1863" fmla="*/ 821015 w 1500143"/>
                <a:gd name="connsiteY1863" fmla="*/ 764601 h 1878698"/>
                <a:gd name="connsiteX1864" fmla="*/ 820675 w 1500143"/>
                <a:gd name="connsiteY1864" fmla="*/ 765850 h 1878698"/>
                <a:gd name="connsiteX1865" fmla="*/ 820448 w 1500143"/>
                <a:gd name="connsiteY1865" fmla="*/ 767439 h 1878698"/>
                <a:gd name="connsiteX1866" fmla="*/ 820107 w 1500143"/>
                <a:gd name="connsiteY1866" fmla="*/ 768801 h 1878698"/>
                <a:gd name="connsiteX1867" fmla="*/ 818859 w 1500143"/>
                <a:gd name="connsiteY1867" fmla="*/ 771411 h 1878698"/>
                <a:gd name="connsiteX1868" fmla="*/ 817610 w 1500143"/>
                <a:gd name="connsiteY1868" fmla="*/ 772887 h 1878698"/>
                <a:gd name="connsiteX1869" fmla="*/ 816134 w 1500143"/>
                <a:gd name="connsiteY1869" fmla="*/ 773568 h 1878698"/>
                <a:gd name="connsiteX1870" fmla="*/ 814432 w 1500143"/>
                <a:gd name="connsiteY1870" fmla="*/ 773682 h 1878698"/>
                <a:gd name="connsiteX1871" fmla="*/ 813637 w 1500143"/>
                <a:gd name="connsiteY1871" fmla="*/ 774022 h 1878698"/>
                <a:gd name="connsiteX1872" fmla="*/ 812729 w 1500143"/>
                <a:gd name="connsiteY1872" fmla="*/ 775611 h 1878698"/>
                <a:gd name="connsiteX1873" fmla="*/ 810686 w 1500143"/>
                <a:gd name="connsiteY1873" fmla="*/ 776406 h 1878698"/>
                <a:gd name="connsiteX1874" fmla="*/ 809891 w 1500143"/>
                <a:gd name="connsiteY1874" fmla="*/ 777427 h 1878698"/>
                <a:gd name="connsiteX1875" fmla="*/ 808870 w 1500143"/>
                <a:gd name="connsiteY1875" fmla="*/ 779584 h 1878698"/>
                <a:gd name="connsiteX1876" fmla="*/ 806032 w 1500143"/>
                <a:gd name="connsiteY1876" fmla="*/ 783103 h 1878698"/>
                <a:gd name="connsiteX1877" fmla="*/ 804443 w 1500143"/>
                <a:gd name="connsiteY1877" fmla="*/ 784124 h 1878698"/>
                <a:gd name="connsiteX1878" fmla="*/ 802513 w 1500143"/>
                <a:gd name="connsiteY1878" fmla="*/ 784465 h 1878698"/>
                <a:gd name="connsiteX1879" fmla="*/ 801492 w 1500143"/>
                <a:gd name="connsiteY1879" fmla="*/ 785146 h 1878698"/>
                <a:gd name="connsiteX1880" fmla="*/ 800130 w 1500143"/>
                <a:gd name="connsiteY1880" fmla="*/ 788325 h 1878698"/>
                <a:gd name="connsiteX1881" fmla="*/ 799221 w 1500143"/>
                <a:gd name="connsiteY1881" fmla="*/ 789119 h 1878698"/>
                <a:gd name="connsiteX1882" fmla="*/ 797973 w 1500143"/>
                <a:gd name="connsiteY1882" fmla="*/ 789459 h 1878698"/>
                <a:gd name="connsiteX1883" fmla="*/ 796838 w 1500143"/>
                <a:gd name="connsiteY1883" fmla="*/ 790368 h 1878698"/>
                <a:gd name="connsiteX1884" fmla="*/ 795816 w 1500143"/>
                <a:gd name="connsiteY1884" fmla="*/ 791616 h 1878698"/>
                <a:gd name="connsiteX1885" fmla="*/ 791957 w 1500143"/>
                <a:gd name="connsiteY1885" fmla="*/ 797519 h 1878698"/>
                <a:gd name="connsiteX1886" fmla="*/ 785487 w 1500143"/>
                <a:gd name="connsiteY1886" fmla="*/ 805237 h 1878698"/>
                <a:gd name="connsiteX1887" fmla="*/ 778903 w 1500143"/>
                <a:gd name="connsiteY1887" fmla="*/ 810572 h 1878698"/>
                <a:gd name="connsiteX1888" fmla="*/ 778222 w 1500143"/>
                <a:gd name="connsiteY1888" fmla="*/ 810799 h 1878698"/>
                <a:gd name="connsiteX1889" fmla="*/ 777314 w 1500143"/>
                <a:gd name="connsiteY1889" fmla="*/ 810118 h 1878698"/>
                <a:gd name="connsiteX1890" fmla="*/ 776179 w 1500143"/>
                <a:gd name="connsiteY1890" fmla="*/ 807848 h 1878698"/>
                <a:gd name="connsiteX1891" fmla="*/ 775157 w 1500143"/>
                <a:gd name="connsiteY1891" fmla="*/ 807394 h 1878698"/>
                <a:gd name="connsiteX1892" fmla="*/ 773568 w 1500143"/>
                <a:gd name="connsiteY1892" fmla="*/ 807054 h 1878698"/>
                <a:gd name="connsiteX1893" fmla="*/ 771752 w 1500143"/>
                <a:gd name="connsiteY1893" fmla="*/ 806259 h 1878698"/>
                <a:gd name="connsiteX1894" fmla="*/ 770049 w 1500143"/>
                <a:gd name="connsiteY1894" fmla="*/ 805124 h 1878698"/>
                <a:gd name="connsiteX1895" fmla="*/ 768914 w 1500143"/>
                <a:gd name="connsiteY1895" fmla="*/ 803762 h 1878698"/>
                <a:gd name="connsiteX1896" fmla="*/ 770390 w 1500143"/>
                <a:gd name="connsiteY1896" fmla="*/ 800924 h 1878698"/>
                <a:gd name="connsiteX1897" fmla="*/ 770844 w 1500143"/>
                <a:gd name="connsiteY1897" fmla="*/ 799562 h 1878698"/>
                <a:gd name="connsiteX1898" fmla="*/ 771071 w 1500143"/>
                <a:gd name="connsiteY1898" fmla="*/ 797859 h 1878698"/>
                <a:gd name="connsiteX1899" fmla="*/ 770390 w 1500143"/>
                <a:gd name="connsiteY1899" fmla="*/ 797859 h 1878698"/>
                <a:gd name="connsiteX1900" fmla="*/ 766758 w 1500143"/>
                <a:gd name="connsiteY1900" fmla="*/ 802854 h 1878698"/>
                <a:gd name="connsiteX1901" fmla="*/ 760855 w 1500143"/>
                <a:gd name="connsiteY1901" fmla="*/ 801605 h 1878698"/>
                <a:gd name="connsiteX1902" fmla="*/ 746439 w 1500143"/>
                <a:gd name="connsiteY1902" fmla="*/ 789573 h 1878698"/>
                <a:gd name="connsiteX1903" fmla="*/ 745758 w 1500143"/>
                <a:gd name="connsiteY1903" fmla="*/ 788211 h 1878698"/>
                <a:gd name="connsiteX1904" fmla="*/ 745872 w 1500143"/>
                <a:gd name="connsiteY1904" fmla="*/ 785487 h 1878698"/>
                <a:gd name="connsiteX1905" fmla="*/ 746894 w 1500143"/>
                <a:gd name="connsiteY1905" fmla="*/ 784124 h 1878698"/>
                <a:gd name="connsiteX1906" fmla="*/ 748256 w 1500143"/>
                <a:gd name="connsiteY1906" fmla="*/ 783557 h 1878698"/>
                <a:gd name="connsiteX1907" fmla="*/ 753137 w 1500143"/>
                <a:gd name="connsiteY1907" fmla="*/ 783217 h 1878698"/>
                <a:gd name="connsiteX1908" fmla="*/ 756542 w 1500143"/>
                <a:gd name="connsiteY1908" fmla="*/ 783898 h 1878698"/>
                <a:gd name="connsiteX1909" fmla="*/ 759720 w 1500143"/>
                <a:gd name="connsiteY1909" fmla="*/ 785487 h 1878698"/>
                <a:gd name="connsiteX1910" fmla="*/ 762444 w 1500143"/>
                <a:gd name="connsiteY1910" fmla="*/ 788097 h 1878698"/>
                <a:gd name="connsiteX1911" fmla="*/ 763125 w 1500143"/>
                <a:gd name="connsiteY1911" fmla="*/ 786735 h 1878698"/>
                <a:gd name="connsiteX1912" fmla="*/ 760855 w 1500143"/>
                <a:gd name="connsiteY1912" fmla="*/ 784806 h 1878698"/>
                <a:gd name="connsiteX1913" fmla="*/ 759834 w 1500143"/>
                <a:gd name="connsiteY1913" fmla="*/ 783671 h 1878698"/>
                <a:gd name="connsiteX1914" fmla="*/ 759834 w 1500143"/>
                <a:gd name="connsiteY1914" fmla="*/ 781968 h 1878698"/>
                <a:gd name="connsiteX1915" fmla="*/ 770049 w 1500143"/>
                <a:gd name="connsiteY1915" fmla="*/ 775044 h 1878698"/>
                <a:gd name="connsiteX1916" fmla="*/ 772433 w 1500143"/>
                <a:gd name="connsiteY1916" fmla="*/ 774817 h 1878698"/>
                <a:gd name="connsiteX1917" fmla="*/ 778563 w 1500143"/>
                <a:gd name="connsiteY1917" fmla="*/ 777995 h 1878698"/>
                <a:gd name="connsiteX1918" fmla="*/ 781060 w 1500143"/>
                <a:gd name="connsiteY1918" fmla="*/ 778563 h 1878698"/>
                <a:gd name="connsiteX1919" fmla="*/ 786168 w 1500143"/>
                <a:gd name="connsiteY1919" fmla="*/ 778222 h 1878698"/>
                <a:gd name="connsiteX1920" fmla="*/ 789006 w 1500143"/>
                <a:gd name="connsiteY1920" fmla="*/ 777427 h 1878698"/>
                <a:gd name="connsiteX1921" fmla="*/ 791049 w 1500143"/>
                <a:gd name="connsiteY1921" fmla="*/ 776065 h 1878698"/>
                <a:gd name="connsiteX1922" fmla="*/ 782081 w 1500143"/>
                <a:gd name="connsiteY1922" fmla="*/ 777314 h 1878698"/>
                <a:gd name="connsiteX1923" fmla="*/ 779925 w 1500143"/>
                <a:gd name="connsiteY1923" fmla="*/ 776974 h 1878698"/>
                <a:gd name="connsiteX1924" fmla="*/ 775044 w 1500143"/>
                <a:gd name="connsiteY1924" fmla="*/ 773795 h 1878698"/>
                <a:gd name="connsiteX1925" fmla="*/ 771071 w 1500143"/>
                <a:gd name="connsiteY1925" fmla="*/ 772774 h 1878698"/>
                <a:gd name="connsiteX1926" fmla="*/ 760515 w 1500143"/>
                <a:gd name="connsiteY1926" fmla="*/ 778676 h 1878698"/>
                <a:gd name="connsiteX1927" fmla="*/ 756882 w 1500143"/>
                <a:gd name="connsiteY1927" fmla="*/ 779698 h 1878698"/>
                <a:gd name="connsiteX1928" fmla="*/ 755861 w 1500143"/>
                <a:gd name="connsiteY1928" fmla="*/ 779698 h 1878698"/>
                <a:gd name="connsiteX1929" fmla="*/ 754612 w 1500143"/>
                <a:gd name="connsiteY1929" fmla="*/ 779130 h 1878698"/>
                <a:gd name="connsiteX1930" fmla="*/ 752455 w 1500143"/>
                <a:gd name="connsiteY1930" fmla="*/ 777541 h 1878698"/>
                <a:gd name="connsiteX1931" fmla="*/ 751207 w 1500143"/>
                <a:gd name="connsiteY1931" fmla="*/ 777201 h 1878698"/>
                <a:gd name="connsiteX1932" fmla="*/ 744510 w 1500143"/>
                <a:gd name="connsiteY1932" fmla="*/ 777768 h 1878698"/>
                <a:gd name="connsiteX1933" fmla="*/ 737359 w 1500143"/>
                <a:gd name="connsiteY1933" fmla="*/ 775725 h 1878698"/>
                <a:gd name="connsiteX1934" fmla="*/ 734862 w 1500143"/>
                <a:gd name="connsiteY1934" fmla="*/ 775952 h 1878698"/>
                <a:gd name="connsiteX1935" fmla="*/ 732932 w 1500143"/>
                <a:gd name="connsiteY1935" fmla="*/ 777882 h 1878698"/>
                <a:gd name="connsiteX1936" fmla="*/ 731116 w 1500143"/>
                <a:gd name="connsiteY1936" fmla="*/ 779017 h 1878698"/>
                <a:gd name="connsiteX1937" fmla="*/ 728732 w 1500143"/>
                <a:gd name="connsiteY1937" fmla="*/ 778563 h 1878698"/>
                <a:gd name="connsiteX1938" fmla="*/ 726462 w 1500143"/>
                <a:gd name="connsiteY1938" fmla="*/ 777314 h 1878698"/>
                <a:gd name="connsiteX1939" fmla="*/ 725213 w 1500143"/>
                <a:gd name="connsiteY1939" fmla="*/ 776065 h 1878698"/>
                <a:gd name="connsiteX1940" fmla="*/ 724646 w 1500143"/>
                <a:gd name="connsiteY1940" fmla="*/ 775044 h 1878698"/>
                <a:gd name="connsiteX1941" fmla="*/ 724192 w 1500143"/>
                <a:gd name="connsiteY1941" fmla="*/ 774136 h 1878698"/>
                <a:gd name="connsiteX1942" fmla="*/ 723965 w 1500143"/>
                <a:gd name="connsiteY1942" fmla="*/ 773114 h 1878698"/>
                <a:gd name="connsiteX1943" fmla="*/ 723851 w 1500143"/>
                <a:gd name="connsiteY1943" fmla="*/ 771979 h 1878698"/>
                <a:gd name="connsiteX1944" fmla="*/ 724078 w 1500143"/>
                <a:gd name="connsiteY1944" fmla="*/ 770276 h 1878698"/>
                <a:gd name="connsiteX1945" fmla="*/ 724532 w 1500143"/>
                <a:gd name="connsiteY1945" fmla="*/ 770163 h 1878698"/>
                <a:gd name="connsiteX1946" fmla="*/ 725213 w 1500143"/>
                <a:gd name="connsiteY1946" fmla="*/ 770504 h 1878698"/>
                <a:gd name="connsiteX1947" fmla="*/ 725894 w 1500143"/>
                <a:gd name="connsiteY1947" fmla="*/ 770049 h 1878698"/>
                <a:gd name="connsiteX1948" fmla="*/ 728051 w 1500143"/>
                <a:gd name="connsiteY1948" fmla="*/ 766758 h 1878698"/>
                <a:gd name="connsiteX1949" fmla="*/ 729299 w 1500143"/>
                <a:gd name="connsiteY1949" fmla="*/ 765736 h 1878698"/>
                <a:gd name="connsiteX1950" fmla="*/ 744169 w 1500143"/>
                <a:gd name="connsiteY1950" fmla="*/ 764147 h 1878698"/>
                <a:gd name="connsiteX1951" fmla="*/ 745304 w 1500143"/>
                <a:gd name="connsiteY1951" fmla="*/ 763579 h 1878698"/>
                <a:gd name="connsiteX1952" fmla="*/ 748710 w 1500143"/>
                <a:gd name="connsiteY1952" fmla="*/ 760969 h 1878698"/>
                <a:gd name="connsiteX1953" fmla="*/ 750185 w 1500143"/>
                <a:gd name="connsiteY1953" fmla="*/ 760401 h 1878698"/>
                <a:gd name="connsiteX1954" fmla="*/ 751774 w 1500143"/>
                <a:gd name="connsiteY1954" fmla="*/ 760855 h 1878698"/>
                <a:gd name="connsiteX1955" fmla="*/ 752796 w 1500143"/>
                <a:gd name="connsiteY1955" fmla="*/ 761877 h 1878698"/>
                <a:gd name="connsiteX1956" fmla="*/ 753704 w 1500143"/>
                <a:gd name="connsiteY1956" fmla="*/ 763125 h 1878698"/>
                <a:gd name="connsiteX1957" fmla="*/ 755180 w 1500143"/>
                <a:gd name="connsiteY1957" fmla="*/ 764260 h 1878698"/>
                <a:gd name="connsiteX1958" fmla="*/ 760288 w 1500143"/>
                <a:gd name="connsiteY1958" fmla="*/ 766531 h 1878698"/>
                <a:gd name="connsiteX1959" fmla="*/ 761082 w 1500143"/>
                <a:gd name="connsiteY1959" fmla="*/ 767212 h 1878698"/>
                <a:gd name="connsiteX1960" fmla="*/ 760969 w 1500143"/>
                <a:gd name="connsiteY1960" fmla="*/ 765282 h 1878698"/>
                <a:gd name="connsiteX1961" fmla="*/ 760515 w 1500143"/>
                <a:gd name="connsiteY1961" fmla="*/ 763466 h 1878698"/>
                <a:gd name="connsiteX1962" fmla="*/ 759493 w 1500143"/>
                <a:gd name="connsiteY1962" fmla="*/ 762104 h 1878698"/>
                <a:gd name="connsiteX1963" fmla="*/ 757790 w 1500143"/>
                <a:gd name="connsiteY1963" fmla="*/ 761877 h 1878698"/>
                <a:gd name="connsiteX1964" fmla="*/ 757790 w 1500143"/>
                <a:gd name="connsiteY1964" fmla="*/ 760515 h 1878698"/>
                <a:gd name="connsiteX1965" fmla="*/ 759039 w 1500143"/>
                <a:gd name="connsiteY1965" fmla="*/ 760401 h 1878698"/>
                <a:gd name="connsiteX1966" fmla="*/ 760174 w 1500143"/>
                <a:gd name="connsiteY1966" fmla="*/ 760515 h 1878698"/>
                <a:gd name="connsiteX1967" fmla="*/ 761309 w 1500143"/>
                <a:gd name="connsiteY1967" fmla="*/ 760969 h 1878698"/>
                <a:gd name="connsiteX1968" fmla="*/ 762331 w 1500143"/>
                <a:gd name="connsiteY1968" fmla="*/ 761877 h 1878698"/>
                <a:gd name="connsiteX1969" fmla="*/ 763693 w 1500143"/>
                <a:gd name="connsiteY1969" fmla="*/ 760060 h 1878698"/>
                <a:gd name="connsiteX1970" fmla="*/ 765850 w 1500143"/>
                <a:gd name="connsiteY1970" fmla="*/ 759266 h 1878698"/>
                <a:gd name="connsiteX1971" fmla="*/ 768347 w 1500143"/>
                <a:gd name="connsiteY1971" fmla="*/ 759947 h 1878698"/>
                <a:gd name="connsiteX1972" fmla="*/ 770276 w 1500143"/>
                <a:gd name="connsiteY1972" fmla="*/ 760515 h 1878698"/>
                <a:gd name="connsiteX1973" fmla="*/ 763012 w 1500143"/>
                <a:gd name="connsiteY1973" fmla="*/ 756882 h 1878698"/>
                <a:gd name="connsiteX1974" fmla="*/ 761196 w 1500143"/>
                <a:gd name="connsiteY1974" fmla="*/ 754612 h 1878698"/>
                <a:gd name="connsiteX1975" fmla="*/ 761196 w 1500143"/>
                <a:gd name="connsiteY1975" fmla="*/ 752682 h 1878698"/>
                <a:gd name="connsiteX1976" fmla="*/ 762558 w 1500143"/>
                <a:gd name="connsiteY1976" fmla="*/ 751320 h 1878698"/>
                <a:gd name="connsiteX1977" fmla="*/ 772660 w 1500143"/>
                <a:gd name="connsiteY1977" fmla="*/ 749845 h 1878698"/>
                <a:gd name="connsiteX1978" fmla="*/ 776633 w 1500143"/>
                <a:gd name="connsiteY1978" fmla="*/ 748028 h 1878698"/>
                <a:gd name="connsiteX1979" fmla="*/ 779811 w 1500143"/>
                <a:gd name="connsiteY1979" fmla="*/ 744850 h 1878698"/>
                <a:gd name="connsiteX1980" fmla="*/ 778563 w 1500143"/>
                <a:gd name="connsiteY1980" fmla="*/ 744169 h 1878698"/>
                <a:gd name="connsiteX1981" fmla="*/ 776746 w 1500143"/>
                <a:gd name="connsiteY1981" fmla="*/ 744396 h 1878698"/>
                <a:gd name="connsiteX1982" fmla="*/ 775157 w 1500143"/>
                <a:gd name="connsiteY1982" fmla="*/ 745191 h 1878698"/>
                <a:gd name="connsiteX1983" fmla="*/ 773568 w 1500143"/>
                <a:gd name="connsiteY1983" fmla="*/ 748142 h 1878698"/>
                <a:gd name="connsiteX1984" fmla="*/ 771639 w 1500143"/>
                <a:gd name="connsiteY1984" fmla="*/ 748142 h 1878698"/>
                <a:gd name="connsiteX1985" fmla="*/ 767779 w 1500143"/>
                <a:gd name="connsiteY1985" fmla="*/ 747121 h 1878698"/>
                <a:gd name="connsiteX1986" fmla="*/ 768574 w 1500143"/>
                <a:gd name="connsiteY1986" fmla="*/ 745304 h 1878698"/>
                <a:gd name="connsiteX1987" fmla="*/ 772433 w 1500143"/>
                <a:gd name="connsiteY1987" fmla="*/ 740991 h 1878698"/>
                <a:gd name="connsiteX1988" fmla="*/ 768006 w 1500143"/>
                <a:gd name="connsiteY1988" fmla="*/ 740196 h 1878698"/>
                <a:gd name="connsiteX1989" fmla="*/ 758812 w 1500143"/>
                <a:gd name="connsiteY1989" fmla="*/ 742240 h 1878698"/>
                <a:gd name="connsiteX1990" fmla="*/ 754272 w 1500143"/>
                <a:gd name="connsiteY1990" fmla="*/ 740991 h 1878698"/>
                <a:gd name="connsiteX1991" fmla="*/ 757563 w 1500143"/>
                <a:gd name="connsiteY1991" fmla="*/ 740083 h 1878698"/>
                <a:gd name="connsiteX1992" fmla="*/ 760969 w 1500143"/>
                <a:gd name="connsiteY1992" fmla="*/ 739856 h 1878698"/>
                <a:gd name="connsiteX1993" fmla="*/ 760969 w 1500143"/>
                <a:gd name="connsiteY1993" fmla="*/ 738494 h 1878698"/>
                <a:gd name="connsiteX1994" fmla="*/ 760174 w 1500143"/>
                <a:gd name="connsiteY1994" fmla="*/ 738040 h 1878698"/>
                <a:gd name="connsiteX1995" fmla="*/ 758244 w 1500143"/>
                <a:gd name="connsiteY1995" fmla="*/ 735996 h 1878698"/>
                <a:gd name="connsiteX1996" fmla="*/ 759947 w 1500143"/>
                <a:gd name="connsiteY1996" fmla="*/ 733953 h 1878698"/>
                <a:gd name="connsiteX1997" fmla="*/ 761082 w 1500143"/>
                <a:gd name="connsiteY1997" fmla="*/ 730321 h 1878698"/>
                <a:gd name="connsiteX1998" fmla="*/ 761990 w 1500143"/>
                <a:gd name="connsiteY1998" fmla="*/ 726235 h 1878698"/>
                <a:gd name="connsiteX1999" fmla="*/ 763012 w 1500143"/>
                <a:gd name="connsiteY1999" fmla="*/ 722716 h 1878698"/>
                <a:gd name="connsiteX2000" fmla="*/ 764714 w 1500143"/>
                <a:gd name="connsiteY2000" fmla="*/ 720559 h 1878698"/>
                <a:gd name="connsiteX2001" fmla="*/ 767439 w 1500143"/>
                <a:gd name="connsiteY2001" fmla="*/ 718630 h 1878698"/>
                <a:gd name="connsiteX2002" fmla="*/ 770390 w 1500143"/>
                <a:gd name="connsiteY2002" fmla="*/ 717608 h 1878698"/>
                <a:gd name="connsiteX2003" fmla="*/ 772887 w 1500143"/>
                <a:gd name="connsiteY2003" fmla="*/ 718062 h 1878698"/>
                <a:gd name="connsiteX2004" fmla="*/ 773795 w 1500143"/>
                <a:gd name="connsiteY2004" fmla="*/ 719197 h 1878698"/>
                <a:gd name="connsiteX2005" fmla="*/ 775725 w 1500143"/>
                <a:gd name="connsiteY2005" fmla="*/ 722602 h 1878698"/>
                <a:gd name="connsiteX2006" fmla="*/ 776860 w 1500143"/>
                <a:gd name="connsiteY2006" fmla="*/ 724078 h 1878698"/>
                <a:gd name="connsiteX2007" fmla="*/ 778222 w 1500143"/>
                <a:gd name="connsiteY2007" fmla="*/ 725213 h 1878698"/>
                <a:gd name="connsiteX2008" fmla="*/ 779698 w 1500143"/>
                <a:gd name="connsiteY2008" fmla="*/ 725894 h 1878698"/>
                <a:gd name="connsiteX2009" fmla="*/ 782876 w 1500143"/>
                <a:gd name="connsiteY2009" fmla="*/ 726348 h 1878698"/>
                <a:gd name="connsiteX2010" fmla="*/ 788097 w 1500143"/>
                <a:gd name="connsiteY2010" fmla="*/ 725100 h 1878698"/>
                <a:gd name="connsiteX2011" fmla="*/ 792751 w 1500143"/>
                <a:gd name="connsiteY2011" fmla="*/ 722716 h 1878698"/>
                <a:gd name="connsiteX2012" fmla="*/ 792751 w 1500143"/>
                <a:gd name="connsiteY2012" fmla="*/ 721467 h 1878698"/>
                <a:gd name="connsiteX2013" fmla="*/ 791049 w 1500143"/>
                <a:gd name="connsiteY2013" fmla="*/ 721921 h 1878698"/>
                <a:gd name="connsiteX2014" fmla="*/ 789460 w 1500143"/>
                <a:gd name="connsiteY2014" fmla="*/ 722829 h 1878698"/>
                <a:gd name="connsiteX2015" fmla="*/ 787984 w 1500143"/>
                <a:gd name="connsiteY2015" fmla="*/ 723283 h 1878698"/>
                <a:gd name="connsiteX2016" fmla="*/ 786735 w 1500143"/>
                <a:gd name="connsiteY2016" fmla="*/ 722602 h 1878698"/>
                <a:gd name="connsiteX2017" fmla="*/ 784579 w 1500143"/>
                <a:gd name="connsiteY2017" fmla="*/ 724078 h 1878698"/>
                <a:gd name="connsiteX2018" fmla="*/ 782422 w 1500143"/>
                <a:gd name="connsiteY2018" fmla="*/ 723510 h 1878698"/>
                <a:gd name="connsiteX2019" fmla="*/ 780379 w 1500143"/>
                <a:gd name="connsiteY2019" fmla="*/ 722148 h 1878698"/>
                <a:gd name="connsiteX2020" fmla="*/ 778449 w 1500143"/>
                <a:gd name="connsiteY2020" fmla="*/ 721354 h 1878698"/>
                <a:gd name="connsiteX2021" fmla="*/ 776974 w 1500143"/>
                <a:gd name="connsiteY2021" fmla="*/ 720332 h 1878698"/>
                <a:gd name="connsiteX2022" fmla="*/ 777314 w 1500143"/>
                <a:gd name="connsiteY2022" fmla="*/ 718062 h 1878698"/>
                <a:gd name="connsiteX2023" fmla="*/ 777428 w 1500143"/>
                <a:gd name="connsiteY2023" fmla="*/ 715565 h 1878698"/>
                <a:gd name="connsiteX2024" fmla="*/ 775271 w 1500143"/>
                <a:gd name="connsiteY2024" fmla="*/ 713976 h 1878698"/>
                <a:gd name="connsiteX2025" fmla="*/ 774363 w 1500143"/>
                <a:gd name="connsiteY2025" fmla="*/ 714089 h 1878698"/>
                <a:gd name="connsiteX2026" fmla="*/ 772433 w 1500143"/>
                <a:gd name="connsiteY2026" fmla="*/ 714997 h 1878698"/>
                <a:gd name="connsiteX2027" fmla="*/ 771412 w 1500143"/>
                <a:gd name="connsiteY2027" fmla="*/ 715111 h 1878698"/>
                <a:gd name="connsiteX2028" fmla="*/ 770390 w 1500143"/>
                <a:gd name="connsiteY2028" fmla="*/ 714657 h 1878698"/>
                <a:gd name="connsiteX2029" fmla="*/ 768687 w 1500143"/>
                <a:gd name="connsiteY2029" fmla="*/ 713068 h 1878698"/>
                <a:gd name="connsiteX2030" fmla="*/ 767666 w 1500143"/>
                <a:gd name="connsiteY2030" fmla="*/ 712727 h 1878698"/>
                <a:gd name="connsiteX2031" fmla="*/ 766644 w 1500143"/>
                <a:gd name="connsiteY2031" fmla="*/ 711365 h 1878698"/>
                <a:gd name="connsiteX2032" fmla="*/ 768120 w 1500143"/>
                <a:gd name="connsiteY2032" fmla="*/ 708414 h 1878698"/>
                <a:gd name="connsiteX2033" fmla="*/ 772206 w 1500143"/>
                <a:gd name="connsiteY2033" fmla="*/ 703192 h 1878698"/>
                <a:gd name="connsiteX2034" fmla="*/ 773341 w 1500143"/>
                <a:gd name="connsiteY2034" fmla="*/ 701263 h 1878698"/>
                <a:gd name="connsiteX2035" fmla="*/ 774022 w 1500143"/>
                <a:gd name="connsiteY2035" fmla="*/ 700582 h 1878698"/>
                <a:gd name="connsiteX2036" fmla="*/ 775271 w 1500143"/>
                <a:gd name="connsiteY2036" fmla="*/ 700468 h 1878698"/>
                <a:gd name="connsiteX2037" fmla="*/ 778109 w 1500143"/>
                <a:gd name="connsiteY2037" fmla="*/ 700808 h 1878698"/>
                <a:gd name="connsiteX2038" fmla="*/ 779130 w 1500143"/>
                <a:gd name="connsiteY2038" fmla="*/ 700014 h 1878698"/>
                <a:gd name="connsiteX2039" fmla="*/ 780833 w 1500143"/>
                <a:gd name="connsiteY2039" fmla="*/ 698992 h 1878698"/>
                <a:gd name="connsiteX2040" fmla="*/ 783217 w 1500143"/>
                <a:gd name="connsiteY2040" fmla="*/ 699901 h 1878698"/>
                <a:gd name="connsiteX2041" fmla="*/ 787303 w 1500143"/>
                <a:gd name="connsiteY2041" fmla="*/ 703079 h 1878698"/>
                <a:gd name="connsiteX2042" fmla="*/ 789233 w 1500143"/>
                <a:gd name="connsiteY2042" fmla="*/ 704100 h 1878698"/>
                <a:gd name="connsiteX2043" fmla="*/ 798767 w 1500143"/>
                <a:gd name="connsiteY2043" fmla="*/ 704214 h 1878698"/>
                <a:gd name="connsiteX2044" fmla="*/ 799221 w 1500143"/>
                <a:gd name="connsiteY2044" fmla="*/ 703646 h 1878698"/>
                <a:gd name="connsiteX2045" fmla="*/ 799903 w 1500143"/>
                <a:gd name="connsiteY2045" fmla="*/ 702398 h 1878698"/>
                <a:gd name="connsiteX2046" fmla="*/ 801492 w 1500143"/>
                <a:gd name="connsiteY2046" fmla="*/ 702284 h 1878698"/>
                <a:gd name="connsiteX2047" fmla="*/ 803081 w 1500143"/>
                <a:gd name="connsiteY2047" fmla="*/ 702738 h 1878698"/>
                <a:gd name="connsiteX2048" fmla="*/ 803762 w 1500143"/>
                <a:gd name="connsiteY2048" fmla="*/ 703079 h 1878698"/>
                <a:gd name="connsiteX2049" fmla="*/ 804443 w 1500143"/>
                <a:gd name="connsiteY2049" fmla="*/ 703079 h 1878698"/>
                <a:gd name="connsiteX2050" fmla="*/ 804443 w 1500143"/>
                <a:gd name="connsiteY2050" fmla="*/ 701717 h 1878698"/>
                <a:gd name="connsiteX2051" fmla="*/ 802513 w 1500143"/>
                <a:gd name="connsiteY2051" fmla="*/ 700468 h 1878698"/>
                <a:gd name="connsiteX2052" fmla="*/ 794340 w 1500143"/>
                <a:gd name="connsiteY2052" fmla="*/ 701944 h 1878698"/>
                <a:gd name="connsiteX2053" fmla="*/ 792070 w 1500143"/>
                <a:gd name="connsiteY2053" fmla="*/ 702852 h 1878698"/>
                <a:gd name="connsiteX2054" fmla="*/ 790822 w 1500143"/>
                <a:gd name="connsiteY2054" fmla="*/ 703079 h 1878698"/>
                <a:gd name="connsiteX2055" fmla="*/ 790141 w 1500143"/>
                <a:gd name="connsiteY2055" fmla="*/ 702398 h 1878698"/>
                <a:gd name="connsiteX2056" fmla="*/ 787643 w 1500143"/>
                <a:gd name="connsiteY2056" fmla="*/ 699219 h 1878698"/>
                <a:gd name="connsiteX2057" fmla="*/ 786508 w 1500143"/>
                <a:gd name="connsiteY2057" fmla="*/ 698198 h 1878698"/>
                <a:gd name="connsiteX2058" fmla="*/ 778336 w 1500143"/>
                <a:gd name="connsiteY2058" fmla="*/ 695701 h 1878698"/>
                <a:gd name="connsiteX2059" fmla="*/ 777087 w 1500143"/>
                <a:gd name="connsiteY2059" fmla="*/ 693885 h 1878698"/>
                <a:gd name="connsiteX2060" fmla="*/ 777768 w 1500143"/>
                <a:gd name="connsiteY2060" fmla="*/ 690820 h 1878698"/>
                <a:gd name="connsiteX2061" fmla="*/ 781173 w 1500143"/>
                <a:gd name="connsiteY2061" fmla="*/ 685939 h 1878698"/>
                <a:gd name="connsiteX2062" fmla="*/ 782422 w 1500143"/>
                <a:gd name="connsiteY2062" fmla="*/ 683441 h 1878698"/>
                <a:gd name="connsiteX2063" fmla="*/ 780606 w 1500143"/>
                <a:gd name="connsiteY2063" fmla="*/ 680377 h 1878698"/>
                <a:gd name="connsiteX2064" fmla="*/ 782990 w 1500143"/>
                <a:gd name="connsiteY2064" fmla="*/ 676972 h 1878698"/>
                <a:gd name="connsiteX2065" fmla="*/ 787076 w 1500143"/>
                <a:gd name="connsiteY2065" fmla="*/ 674361 h 1878698"/>
                <a:gd name="connsiteX2066" fmla="*/ 790481 w 1500143"/>
                <a:gd name="connsiteY2066" fmla="*/ 673566 h 1878698"/>
                <a:gd name="connsiteX2067" fmla="*/ 793546 w 1500143"/>
                <a:gd name="connsiteY2067" fmla="*/ 675950 h 1878698"/>
                <a:gd name="connsiteX2068" fmla="*/ 796611 w 1500143"/>
                <a:gd name="connsiteY2068" fmla="*/ 679696 h 1878698"/>
                <a:gd name="connsiteX2069" fmla="*/ 799903 w 1500143"/>
                <a:gd name="connsiteY2069" fmla="*/ 682193 h 1878698"/>
                <a:gd name="connsiteX2070" fmla="*/ 803648 w 1500143"/>
                <a:gd name="connsiteY2070" fmla="*/ 680944 h 1878698"/>
                <a:gd name="connsiteX2071" fmla="*/ 803648 w 1500143"/>
                <a:gd name="connsiteY2071" fmla="*/ 679696 h 1878698"/>
                <a:gd name="connsiteX2072" fmla="*/ 799562 w 1500143"/>
                <a:gd name="connsiteY2072" fmla="*/ 678788 h 1878698"/>
                <a:gd name="connsiteX2073" fmla="*/ 798654 w 1500143"/>
                <a:gd name="connsiteY2073" fmla="*/ 677993 h 1878698"/>
                <a:gd name="connsiteX2074" fmla="*/ 797178 w 1500143"/>
                <a:gd name="connsiteY2074" fmla="*/ 675382 h 1878698"/>
                <a:gd name="connsiteX2075" fmla="*/ 796157 w 1500143"/>
                <a:gd name="connsiteY2075" fmla="*/ 674134 h 1878698"/>
                <a:gd name="connsiteX2076" fmla="*/ 795249 w 1500143"/>
                <a:gd name="connsiteY2076" fmla="*/ 673566 h 1878698"/>
                <a:gd name="connsiteX2077" fmla="*/ 794340 w 1500143"/>
                <a:gd name="connsiteY2077" fmla="*/ 672318 h 1878698"/>
                <a:gd name="connsiteX2078" fmla="*/ 795589 w 1500143"/>
                <a:gd name="connsiteY2078" fmla="*/ 669707 h 1878698"/>
                <a:gd name="connsiteX2079" fmla="*/ 797973 w 1500143"/>
                <a:gd name="connsiteY2079" fmla="*/ 667210 h 1878698"/>
                <a:gd name="connsiteX2080" fmla="*/ 800356 w 1500143"/>
                <a:gd name="connsiteY2080" fmla="*/ 666302 h 1878698"/>
                <a:gd name="connsiteX2081" fmla="*/ 800356 w 1500143"/>
                <a:gd name="connsiteY2081" fmla="*/ 664939 h 1878698"/>
                <a:gd name="connsiteX2082" fmla="*/ 797973 w 1500143"/>
                <a:gd name="connsiteY2082" fmla="*/ 663918 h 1878698"/>
                <a:gd name="connsiteX2083" fmla="*/ 796384 w 1500143"/>
                <a:gd name="connsiteY2083" fmla="*/ 665393 h 1878698"/>
                <a:gd name="connsiteX2084" fmla="*/ 795135 w 1500143"/>
                <a:gd name="connsiteY2084" fmla="*/ 667550 h 1878698"/>
                <a:gd name="connsiteX2085" fmla="*/ 794000 w 1500143"/>
                <a:gd name="connsiteY2085" fmla="*/ 668685 h 1878698"/>
                <a:gd name="connsiteX2086" fmla="*/ 792297 w 1500143"/>
                <a:gd name="connsiteY2086" fmla="*/ 669253 h 1878698"/>
                <a:gd name="connsiteX2087" fmla="*/ 788892 w 1500143"/>
                <a:gd name="connsiteY2087" fmla="*/ 671750 h 1878698"/>
                <a:gd name="connsiteX2088" fmla="*/ 786962 w 1500143"/>
                <a:gd name="connsiteY2088" fmla="*/ 672431 h 1878698"/>
                <a:gd name="connsiteX2089" fmla="*/ 784919 w 1500143"/>
                <a:gd name="connsiteY2089" fmla="*/ 672204 h 1878698"/>
                <a:gd name="connsiteX2090" fmla="*/ 781287 w 1500143"/>
                <a:gd name="connsiteY2090" fmla="*/ 670502 h 1878698"/>
                <a:gd name="connsiteX2091" fmla="*/ 779357 w 1500143"/>
                <a:gd name="connsiteY2091" fmla="*/ 670047 h 1878698"/>
                <a:gd name="connsiteX2092" fmla="*/ 775157 w 1500143"/>
                <a:gd name="connsiteY2092" fmla="*/ 671409 h 1878698"/>
                <a:gd name="connsiteX2093" fmla="*/ 773114 w 1500143"/>
                <a:gd name="connsiteY2093" fmla="*/ 671296 h 1878698"/>
                <a:gd name="connsiteX2094" fmla="*/ 772320 w 1500143"/>
                <a:gd name="connsiteY2094" fmla="*/ 668799 h 1878698"/>
                <a:gd name="connsiteX2095" fmla="*/ 772660 w 1500143"/>
                <a:gd name="connsiteY2095" fmla="*/ 668231 h 1878698"/>
                <a:gd name="connsiteX2096" fmla="*/ 774930 w 1500143"/>
                <a:gd name="connsiteY2096" fmla="*/ 662669 h 1878698"/>
                <a:gd name="connsiteX2097" fmla="*/ 775725 w 1500143"/>
                <a:gd name="connsiteY2097" fmla="*/ 661761 h 1878698"/>
                <a:gd name="connsiteX2098" fmla="*/ 777882 w 1500143"/>
                <a:gd name="connsiteY2098" fmla="*/ 660399 h 1878698"/>
                <a:gd name="connsiteX2099" fmla="*/ 778676 w 1500143"/>
                <a:gd name="connsiteY2099" fmla="*/ 659491 h 1878698"/>
                <a:gd name="connsiteX2100" fmla="*/ 779584 w 1500143"/>
                <a:gd name="connsiteY2100" fmla="*/ 658696 h 1878698"/>
                <a:gd name="connsiteX2101" fmla="*/ 780265 w 1500143"/>
                <a:gd name="connsiteY2101" fmla="*/ 659377 h 1878698"/>
                <a:gd name="connsiteX2102" fmla="*/ 780833 w 1500143"/>
                <a:gd name="connsiteY2102" fmla="*/ 660626 h 1878698"/>
                <a:gd name="connsiteX2103" fmla="*/ 781287 w 1500143"/>
                <a:gd name="connsiteY2103" fmla="*/ 661194 h 1878698"/>
                <a:gd name="connsiteX2104" fmla="*/ 783557 w 1500143"/>
                <a:gd name="connsiteY2104" fmla="*/ 660853 h 1878698"/>
                <a:gd name="connsiteX2105" fmla="*/ 794454 w 1500143"/>
                <a:gd name="connsiteY2105" fmla="*/ 655632 h 1878698"/>
                <a:gd name="connsiteX2106" fmla="*/ 798767 w 1500143"/>
                <a:gd name="connsiteY2106" fmla="*/ 651545 h 1878698"/>
                <a:gd name="connsiteX2107" fmla="*/ 799562 w 1500143"/>
                <a:gd name="connsiteY2107" fmla="*/ 646438 h 1878698"/>
                <a:gd name="connsiteX2108" fmla="*/ 797859 w 1500143"/>
                <a:gd name="connsiteY2108" fmla="*/ 646097 h 1878698"/>
                <a:gd name="connsiteX2109" fmla="*/ 795249 w 1500143"/>
                <a:gd name="connsiteY2109" fmla="*/ 648821 h 1878698"/>
                <a:gd name="connsiteX2110" fmla="*/ 790822 w 1500143"/>
                <a:gd name="connsiteY2110" fmla="*/ 655064 h 1878698"/>
                <a:gd name="connsiteX2111" fmla="*/ 788324 w 1500143"/>
                <a:gd name="connsiteY2111" fmla="*/ 656994 h 1878698"/>
                <a:gd name="connsiteX2112" fmla="*/ 786054 w 1500143"/>
                <a:gd name="connsiteY2112" fmla="*/ 656653 h 1878698"/>
                <a:gd name="connsiteX2113" fmla="*/ 783671 w 1500143"/>
                <a:gd name="connsiteY2113" fmla="*/ 655518 h 1878698"/>
                <a:gd name="connsiteX2114" fmla="*/ 780833 w 1500143"/>
                <a:gd name="connsiteY2114" fmla="*/ 655064 h 1878698"/>
                <a:gd name="connsiteX2115" fmla="*/ 783217 w 1500143"/>
                <a:gd name="connsiteY2115" fmla="*/ 653588 h 1878698"/>
                <a:gd name="connsiteX2116" fmla="*/ 784011 w 1500143"/>
                <a:gd name="connsiteY2116" fmla="*/ 652454 h 1878698"/>
                <a:gd name="connsiteX2117" fmla="*/ 783784 w 1500143"/>
                <a:gd name="connsiteY2117" fmla="*/ 650864 h 1878698"/>
                <a:gd name="connsiteX2118" fmla="*/ 782990 w 1500143"/>
                <a:gd name="connsiteY2118" fmla="*/ 648594 h 1878698"/>
                <a:gd name="connsiteX2119" fmla="*/ 782763 w 1500143"/>
                <a:gd name="connsiteY2119" fmla="*/ 647459 h 1878698"/>
                <a:gd name="connsiteX2120" fmla="*/ 782308 w 1500143"/>
                <a:gd name="connsiteY2120" fmla="*/ 647459 h 1878698"/>
                <a:gd name="connsiteX2121" fmla="*/ 780719 w 1500143"/>
                <a:gd name="connsiteY2121" fmla="*/ 648935 h 1878698"/>
                <a:gd name="connsiteX2122" fmla="*/ 774249 w 1500143"/>
                <a:gd name="connsiteY2122" fmla="*/ 657561 h 1878698"/>
                <a:gd name="connsiteX2123" fmla="*/ 771752 w 1500143"/>
                <a:gd name="connsiteY2123" fmla="*/ 658810 h 1878698"/>
                <a:gd name="connsiteX2124" fmla="*/ 766644 w 1500143"/>
                <a:gd name="connsiteY2124" fmla="*/ 659604 h 1878698"/>
                <a:gd name="connsiteX2125" fmla="*/ 764374 w 1500143"/>
                <a:gd name="connsiteY2125" fmla="*/ 658470 h 1878698"/>
                <a:gd name="connsiteX2126" fmla="*/ 762671 w 1500143"/>
                <a:gd name="connsiteY2126" fmla="*/ 651432 h 1878698"/>
                <a:gd name="connsiteX2127" fmla="*/ 762898 w 1500143"/>
                <a:gd name="connsiteY2127" fmla="*/ 651545 h 1878698"/>
                <a:gd name="connsiteX2128" fmla="*/ 763352 w 1500143"/>
                <a:gd name="connsiteY2128" fmla="*/ 651205 h 1878698"/>
                <a:gd name="connsiteX2129" fmla="*/ 763806 w 1500143"/>
                <a:gd name="connsiteY2129" fmla="*/ 650637 h 1878698"/>
                <a:gd name="connsiteX2130" fmla="*/ 763920 w 1500143"/>
                <a:gd name="connsiteY2130" fmla="*/ 650070 h 1878698"/>
                <a:gd name="connsiteX2131" fmla="*/ 763693 w 1500143"/>
                <a:gd name="connsiteY2131" fmla="*/ 649502 h 1878698"/>
                <a:gd name="connsiteX2132" fmla="*/ 762785 w 1500143"/>
                <a:gd name="connsiteY2132" fmla="*/ 648140 h 1878698"/>
                <a:gd name="connsiteX2133" fmla="*/ 762558 w 1500143"/>
                <a:gd name="connsiteY2133" fmla="*/ 647572 h 1878698"/>
                <a:gd name="connsiteX2134" fmla="*/ 762558 w 1500143"/>
                <a:gd name="connsiteY2134" fmla="*/ 645189 h 1878698"/>
                <a:gd name="connsiteX2135" fmla="*/ 762898 w 1500143"/>
                <a:gd name="connsiteY2135" fmla="*/ 644054 h 1878698"/>
                <a:gd name="connsiteX2136" fmla="*/ 763920 w 1500143"/>
                <a:gd name="connsiteY2136" fmla="*/ 642805 h 1878698"/>
                <a:gd name="connsiteX2137" fmla="*/ 762898 w 1500143"/>
                <a:gd name="connsiteY2137" fmla="*/ 642237 h 1878698"/>
                <a:gd name="connsiteX2138" fmla="*/ 759947 w 1500143"/>
                <a:gd name="connsiteY2138" fmla="*/ 641329 h 1878698"/>
                <a:gd name="connsiteX2139" fmla="*/ 759266 w 1500143"/>
                <a:gd name="connsiteY2139" fmla="*/ 640875 h 1878698"/>
                <a:gd name="connsiteX2140" fmla="*/ 759039 w 1500143"/>
                <a:gd name="connsiteY2140" fmla="*/ 638946 h 1878698"/>
                <a:gd name="connsiteX2141" fmla="*/ 758131 w 1500143"/>
                <a:gd name="connsiteY2141" fmla="*/ 635768 h 1878698"/>
                <a:gd name="connsiteX2142" fmla="*/ 757904 w 1500143"/>
                <a:gd name="connsiteY2142" fmla="*/ 633384 h 1878698"/>
                <a:gd name="connsiteX2143" fmla="*/ 758244 w 1500143"/>
                <a:gd name="connsiteY2143" fmla="*/ 632135 h 1878698"/>
                <a:gd name="connsiteX2144" fmla="*/ 759607 w 1500143"/>
                <a:gd name="connsiteY2144" fmla="*/ 629071 h 1878698"/>
                <a:gd name="connsiteX2145" fmla="*/ 759947 w 1500143"/>
                <a:gd name="connsiteY2145" fmla="*/ 627935 h 1878698"/>
                <a:gd name="connsiteX2146" fmla="*/ 760061 w 1500143"/>
                <a:gd name="connsiteY2146" fmla="*/ 625325 h 1878698"/>
                <a:gd name="connsiteX2147" fmla="*/ 760061 w 1500143"/>
                <a:gd name="connsiteY2147" fmla="*/ 623055 h 1878698"/>
                <a:gd name="connsiteX2148" fmla="*/ 760515 w 1500143"/>
                <a:gd name="connsiteY2148" fmla="*/ 621692 h 1878698"/>
                <a:gd name="connsiteX2149" fmla="*/ 761990 w 1500143"/>
                <a:gd name="connsiteY2149" fmla="*/ 621692 h 1878698"/>
                <a:gd name="connsiteX2150" fmla="*/ 761763 w 1500143"/>
                <a:gd name="connsiteY2150" fmla="*/ 620898 h 1878698"/>
                <a:gd name="connsiteX2151" fmla="*/ 761423 w 1500143"/>
                <a:gd name="connsiteY2151" fmla="*/ 618854 h 1878698"/>
                <a:gd name="connsiteX2152" fmla="*/ 761196 w 1500143"/>
                <a:gd name="connsiteY2152" fmla="*/ 618060 h 1878698"/>
                <a:gd name="connsiteX2153" fmla="*/ 762898 w 1500143"/>
                <a:gd name="connsiteY2153" fmla="*/ 617379 h 1878698"/>
                <a:gd name="connsiteX2154" fmla="*/ 764601 w 1500143"/>
                <a:gd name="connsiteY2154" fmla="*/ 617720 h 1878698"/>
                <a:gd name="connsiteX2155" fmla="*/ 766304 w 1500143"/>
                <a:gd name="connsiteY2155" fmla="*/ 618854 h 1878698"/>
                <a:gd name="connsiteX2156" fmla="*/ 771525 w 1500143"/>
                <a:gd name="connsiteY2156" fmla="*/ 624303 h 1878698"/>
                <a:gd name="connsiteX2157" fmla="*/ 773114 w 1500143"/>
                <a:gd name="connsiteY2157" fmla="*/ 625551 h 1878698"/>
                <a:gd name="connsiteX2158" fmla="*/ 773909 w 1500143"/>
                <a:gd name="connsiteY2158" fmla="*/ 624870 h 1878698"/>
                <a:gd name="connsiteX2159" fmla="*/ 775611 w 1500143"/>
                <a:gd name="connsiteY2159" fmla="*/ 627481 h 1878698"/>
                <a:gd name="connsiteX2160" fmla="*/ 776520 w 1500143"/>
                <a:gd name="connsiteY2160" fmla="*/ 628162 h 1878698"/>
                <a:gd name="connsiteX2161" fmla="*/ 779471 w 1500143"/>
                <a:gd name="connsiteY2161" fmla="*/ 630205 h 1878698"/>
                <a:gd name="connsiteX2162" fmla="*/ 780492 w 1500143"/>
                <a:gd name="connsiteY2162" fmla="*/ 630546 h 1878698"/>
                <a:gd name="connsiteX2163" fmla="*/ 779925 w 1500143"/>
                <a:gd name="connsiteY2163" fmla="*/ 629524 h 1878698"/>
                <a:gd name="connsiteX2164" fmla="*/ 779584 w 1500143"/>
                <a:gd name="connsiteY2164" fmla="*/ 628616 h 1878698"/>
                <a:gd name="connsiteX2165" fmla="*/ 779357 w 1500143"/>
                <a:gd name="connsiteY2165" fmla="*/ 627708 h 1878698"/>
                <a:gd name="connsiteX2166" fmla="*/ 779017 w 1500143"/>
                <a:gd name="connsiteY2166" fmla="*/ 626800 h 1878698"/>
                <a:gd name="connsiteX2167" fmla="*/ 786054 w 1500143"/>
                <a:gd name="connsiteY2167" fmla="*/ 625551 h 1878698"/>
                <a:gd name="connsiteX2168" fmla="*/ 790027 w 1500143"/>
                <a:gd name="connsiteY2168" fmla="*/ 626233 h 1878698"/>
                <a:gd name="connsiteX2169" fmla="*/ 792297 w 1500143"/>
                <a:gd name="connsiteY2169" fmla="*/ 626119 h 1878698"/>
                <a:gd name="connsiteX2170" fmla="*/ 792751 w 1500143"/>
                <a:gd name="connsiteY2170" fmla="*/ 624870 h 1878698"/>
                <a:gd name="connsiteX2171" fmla="*/ 789800 w 1500143"/>
                <a:gd name="connsiteY2171" fmla="*/ 622373 h 1878698"/>
                <a:gd name="connsiteX2172" fmla="*/ 785373 w 1500143"/>
                <a:gd name="connsiteY2172" fmla="*/ 621352 h 1878698"/>
                <a:gd name="connsiteX2173" fmla="*/ 781060 w 1500143"/>
                <a:gd name="connsiteY2173" fmla="*/ 621919 h 1878698"/>
                <a:gd name="connsiteX2174" fmla="*/ 778336 w 1500143"/>
                <a:gd name="connsiteY2174" fmla="*/ 624303 h 1878698"/>
                <a:gd name="connsiteX2175" fmla="*/ 775044 w 1500143"/>
                <a:gd name="connsiteY2175" fmla="*/ 620330 h 1878698"/>
                <a:gd name="connsiteX2176" fmla="*/ 775611 w 1500143"/>
                <a:gd name="connsiteY2176" fmla="*/ 619763 h 1878698"/>
                <a:gd name="connsiteX2177" fmla="*/ 776406 w 1500143"/>
                <a:gd name="connsiteY2177" fmla="*/ 617947 h 1878698"/>
                <a:gd name="connsiteX2178" fmla="*/ 773228 w 1500143"/>
                <a:gd name="connsiteY2178" fmla="*/ 617379 h 1878698"/>
                <a:gd name="connsiteX2179" fmla="*/ 771525 w 1500143"/>
                <a:gd name="connsiteY2179" fmla="*/ 614541 h 1878698"/>
                <a:gd name="connsiteX2180" fmla="*/ 770276 w 1500143"/>
                <a:gd name="connsiteY2180" fmla="*/ 611022 h 1878698"/>
                <a:gd name="connsiteX2181" fmla="*/ 768460 w 1500143"/>
                <a:gd name="connsiteY2181" fmla="*/ 608185 h 1878698"/>
                <a:gd name="connsiteX2182" fmla="*/ 766985 w 1500143"/>
                <a:gd name="connsiteY2182" fmla="*/ 607503 h 1878698"/>
                <a:gd name="connsiteX2183" fmla="*/ 765509 w 1500143"/>
                <a:gd name="connsiteY2183" fmla="*/ 607277 h 1878698"/>
                <a:gd name="connsiteX2184" fmla="*/ 764374 w 1500143"/>
                <a:gd name="connsiteY2184" fmla="*/ 606596 h 1878698"/>
                <a:gd name="connsiteX2185" fmla="*/ 763806 w 1500143"/>
                <a:gd name="connsiteY2185" fmla="*/ 604325 h 1878698"/>
                <a:gd name="connsiteX2186" fmla="*/ 764374 w 1500143"/>
                <a:gd name="connsiteY2186" fmla="*/ 602169 h 1878698"/>
                <a:gd name="connsiteX2187" fmla="*/ 766304 w 1500143"/>
                <a:gd name="connsiteY2187" fmla="*/ 599899 h 1878698"/>
                <a:gd name="connsiteX2188" fmla="*/ 765736 w 1500143"/>
                <a:gd name="connsiteY2188" fmla="*/ 598309 h 1878698"/>
                <a:gd name="connsiteX2189" fmla="*/ 765736 w 1500143"/>
                <a:gd name="connsiteY2189" fmla="*/ 596947 h 1878698"/>
                <a:gd name="connsiteX2190" fmla="*/ 769368 w 1500143"/>
                <a:gd name="connsiteY2190" fmla="*/ 594904 h 1878698"/>
                <a:gd name="connsiteX2191" fmla="*/ 771185 w 1500143"/>
                <a:gd name="connsiteY2191" fmla="*/ 594790 h 1878698"/>
                <a:gd name="connsiteX2192" fmla="*/ 774022 w 1500143"/>
                <a:gd name="connsiteY2192" fmla="*/ 597969 h 1878698"/>
                <a:gd name="connsiteX2193" fmla="*/ 775271 w 1500143"/>
                <a:gd name="connsiteY2193" fmla="*/ 597742 h 1878698"/>
                <a:gd name="connsiteX2194" fmla="*/ 776292 w 1500143"/>
                <a:gd name="connsiteY2194" fmla="*/ 596380 h 1878698"/>
                <a:gd name="connsiteX2195" fmla="*/ 777087 w 1500143"/>
                <a:gd name="connsiteY2195" fmla="*/ 594450 h 1878698"/>
                <a:gd name="connsiteX2196" fmla="*/ 775952 w 1500143"/>
                <a:gd name="connsiteY2196" fmla="*/ 594109 h 1878698"/>
                <a:gd name="connsiteX2197" fmla="*/ 775271 w 1500143"/>
                <a:gd name="connsiteY2197" fmla="*/ 593202 h 1878698"/>
                <a:gd name="connsiteX2198" fmla="*/ 774590 w 1500143"/>
                <a:gd name="connsiteY2198" fmla="*/ 591953 h 1878698"/>
                <a:gd name="connsiteX2199" fmla="*/ 773568 w 1500143"/>
                <a:gd name="connsiteY2199" fmla="*/ 590818 h 1878698"/>
                <a:gd name="connsiteX2200" fmla="*/ 772433 w 1500143"/>
                <a:gd name="connsiteY2200" fmla="*/ 590137 h 1878698"/>
                <a:gd name="connsiteX2201" fmla="*/ 764374 w 1500143"/>
                <a:gd name="connsiteY2201" fmla="*/ 588207 h 1878698"/>
                <a:gd name="connsiteX2202" fmla="*/ 764033 w 1500143"/>
                <a:gd name="connsiteY2202" fmla="*/ 586277 h 1878698"/>
                <a:gd name="connsiteX2203" fmla="*/ 764488 w 1500143"/>
                <a:gd name="connsiteY2203" fmla="*/ 581510 h 1878698"/>
                <a:gd name="connsiteX2204" fmla="*/ 764260 w 1500143"/>
                <a:gd name="connsiteY2204" fmla="*/ 579353 h 1878698"/>
                <a:gd name="connsiteX2205" fmla="*/ 764488 w 1500143"/>
                <a:gd name="connsiteY2205" fmla="*/ 577878 h 1878698"/>
                <a:gd name="connsiteX2206" fmla="*/ 763693 w 1500143"/>
                <a:gd name="connsiteY2206" fmla="*/ 574245 h 1878698"/>
                <a:gd name="connsiteX2207" fmla="*/ 763579 w 1500143"/>
                <a:gd name="connsiteY2207" fmla="*/ 571975 h 1878698"/>
                <a:gd name="connsiteX2208" fmla="*/ 763920 w 1500143"/>
                <a:gd name="connsiteY2208" fmla="*/ 570045 h 1878698"/>
                <a:gd name="connsiteX2209" fmla="*/ 764601 w 1500143"/>
                <a:gd name="connsiteY2209" fmla="*/ 568229 h 1878698"/>
                <a:gd name="connsiteX2210" fmla="*/ 765623 w 1500143"/>
                <a:gd name="connsiteY2210" fmla="*/ 566754 h 1878698"/>
                <a:gd name="connsiteX2211" fmla="*/ 766871 w 1500143"/>
                <a:gd name="connsiteY2211" fmla="*/ 565732 h 1878698"/>
                <a:gd name="connsiteX2212" fmla="*/ 769368 w 1500143"/>
                <a:gd name="connsiteY2212" fmla="*/ 564710 h 1878698"/>
                <a:gd name="connsiteX2213" fmla="*/ 771979 w 1500143"/>
                <a:gd name="connsiteY2213" fmla="*/ 564710 h 1878698"/>
                <a:gd name="connsiteX2214" fmla="*/ 774476 w 1500143"/>
                <a:gd name="connsiteY2214" fmla="*/ 565505 h 1878698"/>
                <a:gd name="connsiteX2215" fmla="*/ 776860 w 1500143"/>
                <a:gd name="connsiteY2215" fmla="*/ 567094 h 1878698"/>
                <a:gd name="connsiteX2216" fmla="*/ 777541 w 1500143"/>
                <a:gd name="connsiteY2216" fmla="*/ 570386 h 1878698"/>
                <a:gd name="connsiteX2217" fmla="*/ 777882 w 1500143"/>
                <a:gd name="connsiteY2217" fmla="*/ 574018 h 1878698"/>
                <a:gd name="connsiteX2218" fmla="*/ 778563 w 1500143"/>
                <a:gd name="connsiteY2218" fmla="*/ 577651 h 1878698"/>
                <a:gd name="connsiteX2219" fmla="*/ 779244 w 1500143"/>
                <a:gd name="connsiteY2219" fmla="*/ 580375 h 1878698"/>
                <a:gd name="connsiteX2220" fmla="*/ 780152 w 1500143"/>
                <a:gd name="connsiteY2220" fmla="*/ 582304 h 1878698"/>
                <a:gd name="connsiteX2221" fmla="*/ 781400 w 1500143"/>
                <a:gd name="connsiteY2221" fmla="*/ 583667 h 1878698"/>
                <a:gd name="connsiteX2222" fmla="*/ 782876 w 1500143"/>
                <a:gd name="connsiteY2222" fmla="*/ 584348 h 1878698"/>
                <a:gd name="connsiteX2223" fmla="*/ 784465 w 1500143"/>
                <a:gd name="connsiteY2223" fmla="*/ 584348 h 1878698"/>
                <a:gd name="connsiteX2224" fmla="*/ 783784 w 1500143"/>
                <a:gd name="connsiteY2224" fmla="*/ 583440 h 1878698"/>
                <a:gd name="connsiteX2225" fmla="*/ 783330 w 1500143"/>
                <a:gd name="connsiteY2225" fmla="*/ 582532 h 1878698"/>
                <a:gd name="connsiteX2226" fmla="*/ 782536 w 1500143"/>
                <a:gd name="connsiteY2226" fmla="*/ 580375 h 1878698"/>
                <a:gd name="connsiteX2227" fmla="*/ 783784 w 1500143"/>
                <a:gd name="connsiteY2227" fmla="*/ 580261 h 1878698"/>
                <a:gd name="connsiteX2228" fmla="*/ 784692 w 1500143"/>
                <a:gd name="connsiteY2228" fmla="*/ 580488 h 1878698"/>
                <a:gd name="connsiteX2229" fmla="*/ 786508 w 1500143"/>
                <a:gd name="connsiteY2229" fmla="*/ 581623 h 1878698"/>
                <a:gd name="connsiteX2230" fmla="*/ 785827 w 1500143"/>
                <a:gd name="connsiteY2230" fmla="*/ 578105 h 1878698"/>
                <a:gd name="connsiteX2231" fmla="*/ 786281 w 1500143"/>
                <a:gd name="connsiteY2231" fmla="*/ 575494 h 1878698"/>
                <a:gd name="connsiteX2232" fmla="*/ 786395 w 1500143"/>
                <a:gd name="connsiteY2232" fmla="*/ 573110 h 1878698"/>
                <a:gd name="connsiteX2233" fmla="*/ 785033 w 1500143"/>
                <a:gd name="connsiteY2233" fmla="*/ 570272 h 1878698"/>
                <a:gd name="connsiteX2234" fmla="*/ 781287 w 1500143"/>
                <a:gd name="connsiteY2234" fmla="*/ 566754 h 1878698"/>
                <a:gd name="connsiteX2235" fmla="*/ 780038 w 1500143"/>
                <a:gd name="connsiteY2235" fmla="*/ 564710 h 1878698"/>
                <a:gd name="connsiteX2236" fmla="*/ 781060 w 1500143"/>
                <a:gd name="connsiteY2236" fmla="*/ 562894 h 1878698"/>
                <a:gd name="connsiteX2237" fmla="*/ 780265 w 1500143"/>
                <a:gd name="connsiteY2237" fmla="*/ 562667 h 1878698"/>
                <a:gd name="connsiteX2238" fmla="*/ 779925 w 1500143"/>
                <a:gd name="connsiteY2238" fmla="*/ 562327 h 1878698"/>
                <a:gd name="connsiteX2239" fmla="*/ 779698 w 1500143"/>
                <a:gd name="connsiteY2239" fmla="*/ 561646 h 1878698"/>
                <a:gd name="connsiteX2240" fmla="*/ 780606 w 1500143"/>
                <a:gd name="connsiteY2240" fmla="*/ 559943 h 1878698"/>
                <a:gd name="connsiteX2241" fmla="*/ 782876 w 1500143"/>
                <a:gd name="connsiteY2241" fmla="*/ 556878 h 1878698"/>
                <a:gd name="connsiteX2242" fmla="*/ 783671 w 1500143"/>
                <a:gd name="connsiteY2242" fmla="*/ 555403 h 1878698"/>
                <a:gd name="connsiteX2243" fmla="*/ 785033 w 1500143"/>
                <a:gd name="connsiteY2243" fmla="*/ 557219 h 1878698"/>
                <a:gd name="connsiteX2244" fmla="*/ 786054 w 1500143"/>
                <a:gd name="connsiteY2244" fmla="*/ 557900 h 1878698"/>
                <a:gd name="connsiteX2245" fmla="*/ 789573 w 1500143"/>
                <a:gd name="connsiteY2245" fmla="*/ 557900 h 1878698"/>
                <a:gd name="connsiteX2246" fmla="*/ 789006 w 1500143"/>
                <a:gd name="connsiteY2246" fmla="*/ 562894 h 1878698"/>
                <a:gd name="connsiteX2247" fmla="*/ 791730 w 1500143"/>
                <a:gd name="connsiteY2247" fmla="*/ 566527 h 1878698"/>
                <a:gd name="connsiteX2248" fmla="*/ 795703 w 1500143"/>
                <a:gd name="connsiteY2248" fmla="*/ 568683 h 1878698"/>
                <a:gd name="connsiteX2249" fmla="*/ 798767 w 1500143"/>
                <a:gd name="connsiteY2249" fmla="*/ 569024 h 1878698"/>
                <a:gd name="connsiteX2250" fmla="*/ 798200 w 1500143"/>
                <a:gd name="connsiteY2250" fmla="*/ 567775 h 1878698"/>
                <a:gd name="connsiteX2251" fmla="*/ 799335 w 1500143"/>
                <a:gd name="connsiteY2251" fmla="*/ 566186 h 1878698"/>
                <a:gd name="connsiteX2252" fmla="*/ 800470 w 1500143"/>
                <a:gd name="connsiteY2252" fmla="*/ 560965 h 1878698"/>
                <a:gd name="connsiteX2253" fmla="*/ 801378 w 1500143"/>
                <a:gd name="connsiteY2253" fmla="*/ 559035 h 1878698"/>
                <a:gd name="connsiteX2254" fmla="*/ 802627 w 1500143"/>
                <a:gd name="connsiteY2254" fmla="*/ 559035 h 1878698"/>
                <a:gd name="connsiteX2255" fmla="*/ 807054 w 1500143"/>
                <a:gd name="connsiteY2255" fmla="*/ 560965 h 1878698"/>
                <a:gd name="connsiteX2256" fmla="*/ 808416 w 1500143"/>
                <a:gd name="connsiteY2256" fmla="*/ 562100 h 1878698"/>
                <a:gd name="connsiteX2257" fmla="*/ 811140 w 1500143"/>
                <a:gd name="connsiteY2257" fmla="*/ 565392 h 1878698"/>
                <a:gd name="connsiteX2258" fmla="*/ 814432 w 1500143"/>
                <a:gd name="connsiteY2258" fmla="*/ 567435 h 1878698"/>
                <a:gd name="connsiteX2259" fmla="*/ 821469 w 1500143"/>
                <a:gd name="connsiteY2259" fmla="*/ 570159 h 1878698"/>
                <a:gd name="connsiteX2260" fmla="*/ 819994 w 1500143"/>
                <a:gd name="connsiteY2260" fmla="*/ 567662 h 1878698"/>
                <a:gd name="connsiteX2261" fmla="*/ 818859 w 1500143"/>
                <a:gd name="connsiteY2261" fmla="*/ 566527 h 1878698"/>
                <a:gd name="connsiteX2262" fmla="*/ 816021 w 1500143"/>
                <a:gd name="connsiteY2262" fmla="*/ 565278 h 1878698"/>
                <a:gd name="connsiteX2263" fmla="*/ 811707 w 1500143"/>
                <a:gd name="connsiteY2263" fmla="*/ 560851 h 1878698"/>
                <a:gd name="connsiteX2264" fmla="*/ 805465 w 1500143"/>
                <a:gd name="connsiteY2264" fmla="*/ 558013 h 1878698"/>
                <a:gd name="connsiteX2265" fmla="*/ 804670 w 1500143"/>
                <a:gd name="connsiteY2265" fmla="*/ 557219 h 1878698"/>
                <a:gd name="connsiteX2266" fmla="*/ 804556 w 1500143"/>
                <a:gd name="connsiteY2266" fmla="*/ 556197 h 1878698"/>
                <a:gd name="connsiteX2267" fmla="*/ 804329 w 1500143"/>
                <a:gd name="connsiteY2267" fmla="*/ 555743 h 1878698"/>
                <a:gd name="connsiteX2268" fmla="*/ 804329 w 1500143"/>
                <a:gd name="connsiteY2268" fmla="*/ 555289 h 1878698"/>
                <a:gd name="connsiteX2269" fmla="*/ 804783 w 1500143"/>
                <a:gd name="connsiteY2269" fmla="*/ 554041 h 1878698"/>
                <a:gd name="connsiteX2270" fmla="*/ 805351 w 1500143"/>
                <a:gd name="connsiteY2270" fmla="*/ 553927 h 1878698"/>
                <a:gd name="connsiteX2271" fmla="*/ 806032 w 1500143"/>
                <a:gd name="connsiteY2271" fmla="*/ 554722 h 1878698"/>
                <a:gd name="connsiteX2272" fmla="*/ 806713 w 1500143"/>
                <a:gd name="connsiteY2272" fmla="*/ 554835 h 1878698"/>
                <a:gd name="connsiteX2273" fmla="*/ 807281 w 1500143"/>
                <a:gd name="connsiteY2273" fmla="*/ 552678 h 1878698"/>
                <a:gd name="connsiteX2274" fmla="*/ 809097 w 1500143"/>
                <a:gd name="connsiteY2274" fmla="*/ 553814 h 1878698"/>
                <a:gd name="connsiteX2275" fmla="*/ 811821 w 1500143"/>
                <a:gd name="connsiteY2275" fmla="*/ 557787 h 1878698"/>
                <a:gd name="connsiteX2276" fmla="*/ 813978 w 1500143"/>
                <a:gd name="connsiteY2276" fmla="*/ 558921 h 1878698"/>
                <a:gd name="connsiteX2277" fmla="*/ 815113 w 1500143"/>
                <a:gd name="connsiteY2277" fmla="*/ 558808 h 1878698"/>
                <a:gd name="connsiteX2278" fmla="*/ 816929 w 1500143"/>
                <a:gd name="connsiteY2278" fmla="*/ 557900 h 1878698"/>
                <a:gd name="connsiteX2279" fmla="*/ 817950 w 1500143"/>
                <a:gd name="connsiteY2279" fmla="*/ 557673 h 1878698"/>
                <a:gd name="connsiteX2280" fmla="*/ 819199 w 1500143"/>
                <a:gd name="connsiteY2280" fmla="*/ 558127 h 1878698"/>
                <a:gd name="connsiteX2281" fmla="*/ 821356 w 1500143"/>
                <a:gd name="connsiteY2281" fmla="*/ 559716 h 1878698"/>
                <a:gd name="connsiteX2282" fmla="*/ 822264 w 1500143"/>
                <a:gd name="connsiteY2282" fmla="*/ 560057 h 1878698"/>
                <a:gd name="connsiteX2283" fmla="*/ 823513 w 1500143"/>
                <a:gd name="connsiteY2283" fmla="*/ 560851 h 1878698"/>
                <a:gd name="connsiteX2284" fmla="*/ 827031 w 1500143"/>
                <a:gd name="connsiteY2284" fmla="*/ 564370 h 1878698"/>
                <a:gd name="connsiteX2285" fmla="*/ 831118 w 1500143"/>
                <a:gd name="connsiteY2285" fmla="*/ 566300 h 1878698"/>
                <a:gd name="connsiteX2286" fmla="*/ 833955 w 1500143"/>
                <a:gd name="connsiteY2286" fmla="*/ 571294 h 1878698"/>
                <a:gd name="connsiteX2287" fmla="*/ 835885 w 1500143"/>
                <a:gd name="connsiteY2287" fmla="*/ 572543 h 1878698"/>
                <a:gd name="connsiteX2288" fmla="*/ 835317 w 1500143"/>
                <a:gd name="connsiteY2288" fmla="*/ 571521 h 1878698"/>
                <a:gd name="connsiteX2289" fmla="*/ 834636 w 1500143"/>
                <a:gd name="connsiteY2289" fmla="*/ 569932 h 1878698"/>
                <a:gd name="connsiteX2290" fmla="*/ 834069 w 1500143"/>
                <a:gd name="connsiteY2290" fmla="*/ 568116 h 1878698"/>
                <a:gd name="connsiteX2291" fmla="*/ 833842 w 1500143"/>
                <a:gd name="connsiteY2291" fmla="*/ 566867 h 1878698"/>
                <a:gd name="connsiteX2292" fmla="*/ 833274 w 1500143"/>
                <a:gd name="connsiteY2292" fmla="*/ 565618 h 1878698"/>
                <a:gd name="connsiteX2293" fmla="*/ 823513 w 1500143"/>
                <a:gd name="connsiteY2293" fmla="*/ 557105 h 1878698"/>
                <a:gd name="connsiteX2294" fmla="*/ 821129 w 1500143"/>
                <a:gd name="connsiteY2294" fmla="*/ 556424 h 1878698"/>
                <a:gd name="connsiteX2295" fmla="*/ 821129 w 1500143"/>
                <a:gd name="connsiteY2295" fmla="*/ 555062 h 1878698"/>
                <a:gd name="connsiteX2296" fmla="*/ 823058 w 1500143"/>
                <a:gd name="connsiteY2296" fmla="*/ 555062 h 1878698"/>
                <a:gd name="connsiteX2297" fmla="*/ 823853 w 1500143"/>
                <a:gd name="connsiteY2297" fmla="*/ 553700 h 1878698"/>
                <a:gd name="connsiteX2298" fmla="*/ 823740 w 1500143"/>
                <a:gd name="connsiteY2298" fmla="*/ 551543 h 1878698"/>
                <a:gd name="connsiteX2299" fmla="*/ 822832 w 1500143"/>
                <a:gd name="connsiteY2299" fmla="*/ 549273 h 1878698"/>
                <a:gd name="connsiteX2300" fmla="*/ 821696 w 1500143"/>
                <a:gd name="connsiteY2300" fmla="*/ 548251 h 1878698"/>
                <a:gd name="connsiteX2301" fmla="*/ 818518 w 1500143"/>
                <a:gd name="connsiteY2301" fmla="*/ 547570 h 1878698"/>
                <a:gd name="connsiteX2302" fmla="*/ 817156 w 1500143"/>
                <a:gd name="connsiteY2302" fmla="*/ 546208 h 1878698"/>
                <a:gd name="connsiteX2303" fmla="*/ 814318 w 1500143"/>
                <a:gd name="connsiteY2303" fmla="*/ 545414 h 1878698"/>
                <a:gd name="connsiteX2304" fmla="*/ 810345 w 1500143"/>
                <a:gd name="connsiteY2304" fmla="*/ 540306 h 1878698"/>
                <a:gd name="connsiteX2305" fmla="*/ 807848 w 1500143"/>
                <a:gd name="connsiteY2305" fmla="*/ 539738 h 1878698"/>
                <a:gd name="connsiteX2306" fmla="*/ 808075 w 1500143"/>
                <a:gd name="connsiteY2306" fmla="*/ 539284 h 1878698"/>
                <a:gd name="connsiteX2307" fmla="*/ 808075 w 1500143"/>
                <a:gd name="connsiteY2307" fmla="*/ 539171 h 1878698"/>
                <a:gd name="connsiteX2308" fmla="*/ 808529 w 1500143"/>
                <a:gd name="connsiteY2308" fmla="*/ 538717 h 1878698"/>
                <a:gd name="connsiteX2309" fmla="*/ 807054 w 1500143"/>
                <a:gd name="connsiteY2309" fmla="*/ 536674 h 1878698"/>
                <a:gd name="connsiteX2310" fmla="*/ 805124 w 1500143"/>
                <a:gd name="connsiteY2310" fmla="*/ 535993 h 1878698"/>
                <a:gd name="connsiteX2311" fmla="*/ 801151 w 1500143"/>
                <a:gd name="connsiteY2311" fmla="*/ 536219 h 1878698"/>
                <a:gd name="connsiteX2312" fmla="*/ 801492 w 1500143"/>
                <a:gd name="connsiteY2312" fmla="*/ 535425 h 1878698"/>
                <a:gd name="connsiteX2313" fmla="*/ 801719 w 1500143"/>
                <a:gd name="connsiteY2313" fmla="*/ 534744 h 1878698"/>
                <a:gd name="connsiteX2314" fmla="*/ 801946 w 1500143"/>
                <a:gd name="connsiteY2314" fmla="*/ 534176 h 1878698"/>
                <a:gd name="connsiteX2315" fmla="*/ 802513 w 1500143"/>
                <a:gd name="connsiteY2315" fmla="*/ 533495 h 1878698"/>
                <a:gd name="connsiteX2316" fmla="*/ 802513 w 1500143"/>
                <a:gd name="connsiteY2316" fmla="*/ 532247 h 1878698"/>
                <a:gd name="connsiteX2317" fmla="*/ 799335 w 1500143"/>
                <a:gd name="connsiteY2317" fmla="*/ 526344 h 1878698"/>
                <a:gd name="connsiteX2318" fmla="*/ 801151 w 1500143"/>
                <a:gd name="connsiteY2318" fmla="*/ 523847 h 1878698"/>
                <a:gd name="connsiteX2319" fmla="*/ 804897 w 1500143"/>
                <a:gd name="connsiteY2319" fmla="*/ 524868 h 1878698"/>
                <a:gd name="connsiteX2320" fmla="*/ 807167 w 1500143"/>
                <a:gd name="connsiteY2320" fmla="*/ 529636 h 1878698"/>
                <a:gd name="connsiteX2321" fmla="*/ 809324 w 1500143"/>
                <a:gd name="connsiteY2321" fmla="*/ 527933 h 1878698"/>
                <a:gd name="connsiteX2322" fmla="*/ 811367 w 1500143"/>
                <a:gd name="connsiteY2322" fmla="*/ 528615 h 1878698"/>
                <a:gd name="connsiteX2323" fmla="*/ 813524 w 1500143"/>
                <a:gd name="connsiteY2323" fmla="*/ 528955 h 1878698"/>
                <a:gd name="connsiteX2324" fmla="*/ 815907 w 1500143"/>
                <a:gd name="connsiteY2324" fmla="*/ 526004 h 1878698"/>
                <a:gd name="connsiteX2325" fmla="*/ 815340 w 1500143"/>
                <a:gd name="connsiteY2325" fmla="*/ 526004 h 1878698"/>
                <a:gd name="connsiteX2326" fmla="*/ 815794 w 1500143"/>
                <a:gd name="connsiteY2326" fmla="*/ 524187 h 1878698"/>
                <a:gd name="connsiteX2327" fmla="*/ 815680 w 1500143"/>
                <a:gd name="connsiteY2327" fmla="*/ 522485 h 1878698"/>
                <a:gd name="connsiteX2328" fmla="*/ 815226 w 1500143"/>
                <a:gd name="connsiteY2328" fmla="*/ 521009 h 1878698"/>
                <a:gd name="connsiteX2329" fmla="*/ 814545 w 1500143"/>
                <a:gd name="connsiteY2329" fmla="*/ 519761 h 1878698"/>
                <a:gd name="connsiteX2330" fmla="*/ 815907 w 1500143"/>
                <a:gd name="connsiteY2330" fmla="*/ 519761 h 1878698"/>
                <a:gd name="connsiteX2331" fmla="*/ 815907 w 1500143"/>
                <a:gd name="connsiteY2331" fmla="*/ 518512 h 1878698"/>
                <a:gd name="connsiteX2332" fmla="*/ 813864 w 1500143"/>
                <a:gd name="connsiteY2332" fmla="*/ 517150 h 1878698"/>
                <a:gd name="connsiteX2333" fmla="*/ 815113 w 1500143"/>
                <a:gd name="connsiteY2333" fmla="*/ 516242 h 1878698"/>
                <a:gd name="connsiteX2334" fmla="*/ 817837 w 1500143"/>
                <a:gd name="connsiteY2334" fmla="*/ 515561 h 1878698"/>
                <a:gd name="connsiteX2335" fmla="*/ 819199 w 1500143"/>
                <a:gd name="connsiteY2335" fmla="*/ 514766 h 1878698"/>
                <a:gd name="connsiteX2336" fmla="*/ 819199 w 1500143"/>
                <a:gd name="connsiteY2336" fmla="*/ 513404 h 1878698"/>
                <a:gd name="connsiteX2337" fmla="*/ 816021 w 1500143"/>
                <a:gd name="connsiteY2337" fmla="*/ 513518 h 1878698"/>
                <a:gd name="connsiteX2338" fmla="*/ 814432 w 1500143"/>
                <a:gd name="connsiteY2338" fmla="*/ 513177 h 1878698"/>
                <a:gd name="connsiteX2339" fmla="*/ 813070 w 1500143"/>
                <a:gd name="connsiteY2339" fmla="*/ 512155 h 1878698"/>
                <a:gd name="connsiteX2340" fmla="*/ 813751 w 1500143"/>
                <a:gd name="connsiteY2340" fmla="*/ 511020 h 1878698"/>
                <a:gd name="connsiteX2341" fmla="*/ 813070 w 1500143"/>
                <a:gd name="connsiteY2341" fmla="*/ 510112 h 1878698"/>
                <a:gd name="connsiteX2342" fmla="*/ 812275 w 1500143"/>
                <a:gd name="connsiteY2342" fmla="*/ 509431 h 1878698"/>
                <a:gd name="connsiteX2343" fmla="*/ 811367 w 1500143"/>
                <a:gd name="connsiteY2343" fmla="*/ 508864 h 1878698"/>
                <a:gd name="connsiteX2344" fmla="*/ 810459 w 1500143"/>
                <a:gd name="connsiteY2344" fmla="*/ 508523 h 1878698"/>
                <a:gd name="connsiteX2345" fmla="*/ 810686 w 1500143"/>
                <a:gd name="connsiteY2345" fmla="*/ 507615 h 1878698"/>
                <a:gd name="connsiteX2346" fmla="*/ 811026 w 1500143"/>
                <a:gd name="connsiteY2346" fmla="*/ 505458 h 1878698"/>
                <a:gd name="connsiteX2347" fmla="*/ 811253 w 1500143"/>
                <a:gd name="connsiteY2347" fmla="*/ 504551 h 1878698"/>
                <a:gd name="connsiteX2348" fmla="*/ 810005 w 1500143"/>
                <a:gd name="connsiteY2348" fmla="*/ 504551 h 1878698"/>
                <a:gd name="connsiteX2349" fmla="*/ 808983 w 1500143"/>
                <a:gd name="connsiteY2349" fmla="*/ 503869 h 1878698"/>
                <a:gd name="connsiteX2350" fmla="*/ 804556 w 1500143"/>
                <a:gd name="connsiteY2350" fmla="*/ 496945 h 1878698"/>
                <a:gd name="connsiteX2351" fmla="*/ 804670 w 1500143"/>
                <a:gd name="connsiteY2351" fmla="*/ 493881 h 1878698"/>
                <a:gd name="connsiteX2352" fmla="*/ 806259 w 1500143"/>
                <a:gd name="connsiteY2352" fmla="*/ 493313 h 1878698"/>
                <a:gd name="connsiteX2353" fmla="*/ 808529 w 1500143"/>
                <a:gd name="connsiteY2353" fmla="*/ 494334 h 1878698"/>
                <a:gd name="connsiteX2354" fmla="*/ 812616 w 1500143"/>
                <a:gd name="connsiteY2354" fmla="*/ 497172 h 1878698"/>
                <a:gd name="connsiteX2355" fmla="*/ 814205 w 1500143"/>
                <a:gd name="connsiteY2355" fmla="*/ 497626 h 1878698"/>
                <a:gd name="connsiteX2356" fmla="*/ 815794 w 1500143"/>
                <a:gd name="connsiteY2356" fmla="*/ 497172 h 1878698"/>
                <a:gd name="connsiteX2357" fmla="*/ 819653 w 1500143"/>
                <a:gd name="connsiteY2357" fmla="*/ 494562 h 1878698"/>
                <a:gd name="connsiteX2358" fmla="*/ 821696 w 1500143"/>
                <a:gd name="connsiteY2358" fmla="*/ 493881 h 1878698"/>
                <a:gd name="connsiteX2359" fmla="*/ 823853 w 1500143"/>
                <a:gd name="connsiteY2359" fmla="*/ 494107 h 1878698"/>
                <a:gd name="connsiteX2360" fmla="*/ 825896 w 1500143"/>
                <a:gd name="connsiteY2360" fmla="*/ 495810 h 1878698"/>
                <a:gd name="connsiteX2361" fmla="*/ 826577 w 1500143"/>
                <a:gd name="connsiteY2361" fmla="*/ 494448 h 1878698"/>
                <a:gd name="connsiteX2362" fmla="*/ 827826 w 1500143"/>
                <a:gd name="connsiteY2362" fmla="*/ 493200 h 1878698"/>
                <a:gd name="connsiteX2363" fmla="*/ 829188 w 1500143"/>
                <a:gd name="connsiteY2363" fmla="*/ 492291 h 1878698"/>
                <a:gd name="connsiteX2364" fmla="*/ 830096 w 1500143"/>
                <a:gd name="connsiteY2364" fmla="*/ 491951 h 1878698"/>
                <a:gd name="connsiteX2365" fmla="*/ 831799 w 1500143"/>
                <a:gd name="connsiteY2365" fmla="*/ 492519 h 1878698"/>
                <a:gd name="connsiteX2366" fmla="*/ 834750 w 1500143"/>
                <a:gd name="connsiteY2366" fmla="*/ 495129 h 1878698"/>
                <a:gd name="connsiteX2367" fmla="*/ 836112 w 1500143"/>
                <a:gd name="connsiteY2367" fmla="*/ 495697 h 1878698"/>
                <a:gd name="connsiteX2368" fmla="*/ 840993 w 1500143"/>
                <a:gd name="connsiteY2368" fmla="*/ 495243 h 1878698"/>
                <a:gd name="connsiteX2369" fmla="*/ 842469 w 1500143"/>
                <a:gd name="connsiteY2369" fmla="*/ 495697 h 1878698"/>
                <a:gd name="connsiteX2370" fmla="*/ 849166 w 1500143"/>
                <a:gd name="connsiteY2370" fmla="*/ 500804 h 1878698"/>
                <a:gd name="connsiteX2371" fmla="*/ 848258 w 1500143"/>
                <a:gd name="connsiteY2371" fmla="*/ 498875 h 1878698"/>
                <a:gd name="connsiteX2372" fmla="*/ 847123 w 1500143"/>
                <a:gd name="connsiteY2372" fmla="*/ 497740 h 1878698"/>
                <a:gd name="connsiteX2373" fmla="*/ 844512 w 1500143"/>
                <a:gd name="connsiteY2373" fmla="*/ 495697 h 1878698"/>
                <a:gd name="connsiteX2374" fmla="*/ 845760 w 1500143"/>
                <a:gd name="connsiteY2374" fmla="*/ 494562 h 1878698"/>
                <a:gd name="connsiteX2375" fmla="*/ 848485 w 1500143"/>
                <a:gd name="connsiteY2375" fmla="*/ 494107 h 1878698"/>
                <a:gd name="connsiteX2376" fmla="*/ 849847 w 1500143"/>
                <a:gd name="connsiteY2376" fmla="*/ 493200 h 1878698"/>
                <a:gd name="connsiteX2377" fmla="*/ 843717 w 1500143"/>
                <a:gd name="connsiteY2377" fmla="*/ 491951 h 1878698"/>
                <a:gd name="connsiteX2378" fmla="*/ 841788 w 1500143"/>
                <a:gd name="connsiteY2378" fmla="*/ 491951 h 1878698"/>
                <a:gd name="connsiteX2379" fmla="*/ 840993 w 1500143"/>
                <a:gd name="connsiteY2379" fmla="*/ 492405 h 1878698"/>
                <a:gd name="connsiteX2380" fmla="*/ 839858 w 1500143"/>
                <a:gd name="connsiteY2380" fmla="*/ 493994 h 1878698"/>
                <a:gd name="connsiteX2381" fmla="*/ 838836 w 1500143"/>
                <a:gd name="connsiteY2381" fmla="*/ 494334 h 1878698"/>
                <a:gd name="connsiteX2382" fmla="*/ 837815 w 1500143"/>
                <a:gd name="connsiteY2382" fmla="*/ 493881 h 1878698"/>
                <a:gd name="connsiteX2383" fmla="*/ 835772 w 1500143"/>
                <a:gd name="connsiteY2383" fmla="*/ 492178 h 1878698"/>
                <a:gd name="connsiteX2384" fmla="*/ 834750 w 1500143"/>
                <a:gd name="connsiteY2384" fmla="*/ 491837 h 1878698"/>
                <a:gd name="connsiteX2385" fmla="*/ 833274 w 1500143"/>
                <a:gd name="connsiteY2385" fmla="*/ 490816 h 1878698"/>
                <a:gd name="connsiteX2386" fmla="*/ 830437 w 1500143"/>
                <a:gd name="connsiteY2386" fmla="*/ 486502 h 1878698"/>
                <a:gd name="connsiteX2387" fmla="*/ 829415 w 1500143"/>
                <a:gd name="connsiteY2387" fmla="*/ 485481 h 1878698"/>
                <a:gd name="connsiteX2388" fmla="*/ 829301 w 1500143"/>
                <a:gd name="connsiteY2388" fmla="*/ 484800 h 1878698"/>
                <a:gd name="connsiteX2389" fmla="*/ 827485 w 1500143"/>
                <a:gd name="connsiteY2389" fmla="*/ 481962 h 1878698"/>
                <a:gd name="connsiteX2390" fmla="*/ 827145 w 1500143"/>
                <a:gd name="connsiteY2390" fmla="*/ 481621 h 1878698"/>
                <a:gd name="connsiteX2391" fmla="*/ 826350 w 1500143"/>
                <a:gd name="connsiteY2391" fmla="*/ 479238 h 1878698"/>
                <a:gd name="connsiteX2392" fmla="*/ 826010 w 1500143"/>
                <a:gd name="connsiteY2392" fmla="*/ 477876 h 1878698"/>
                <a:gd name="connsiteX2393" fmla="*/ 825783 w 1500143"/>
                <a:gd name="connsiteY2393" fmla="*/ 476514 h 1878698"/>
                <a:gd name="connsiteX2394" fmla="*/ 827712 w 1500143"/>
                <a:gd name="connsiteY2394" fmla="*/ 476514 h 1878698"/>
                <a:gd name="connsiteX2395" fmla="*/ 826691 w 1500143"/>
                <a:gd name="connsiteY2395" fmla="*/ 474584 h 1878698"/>
                <a:gd name="connsiteX2396" fmla="*/ 826691 w 1500143"/>
                <a:gd name="connsiteY2396" fmla="*/ 472768 h 1878698"/>
                <a:gd name="connsiteX2397" fmla="*/ 827372 w 1500143"/>
                <a:gd name="connsiteY2397" fmla="*/ 470951 h 1878698"/>
                <a:gd name="connsiteX2398" fmla="*/ 828280 w 1500143"/>
                <a:gd name="connsiteY2398" fmla="*/ 469022 h 1878698"/>
                <a:gd name="connsiteX2399" fmla="*/ 828393 w 1500143"/>
                <a:gd name="connsiteY2399" fmla="*/ 468114 h 1878698"/>
                <a:gd name="connsiteX2400" fmla="*/ 828280 w 1500143"/>
                <a:gd name="connsiteY2400" fmla="*/ 466865 h 1878698"/>
                <a:gd name="connsiteX2401" fmla="*/ 828280 w 1500143"/>
                <a:gd name="connsiteY2401" fmla="*/ 465844 h 1878698"/>
                <a:gd name="connsiteX2402" fmla="*/ 828620 w 1500143"/>
                <a:gd name="connsiteY2402" fmla="*/ 465390 h 1878698"/>
                <a:gd name="connsiteX2403" fmla="*/ 829301 w 1500143"/>
                <a:gd name="connsiteY2403" fmla="*/ 465616 h 1878698"/>
                <a:gd name="connsiteX2404" fmla="*/ 830550 w 1500143"/>
                <a:gd name="connsiteY2404" fmla="*/ 466411 h 1878698"/>
                <a:gd name="connsiteX2405" fmla="*/ 831118 w 1500143"/>
                <a:gd name="connsiteY2405" fmla="*/ 466638 h 1878698"/>
                <a:gd name="connsiteX2406" fmla="*/ 836793 w 1500143"/>
                <a:gd name="connsiteY2406" fmla="*/ 470611 h 1878698"/>
                <a:gd name="connsiteX2407" fmla="*/ 840879 w 1500143"/>
                <a:gd name="connsiteY2407" fmla="*/ 470498 h 1878698"/>
                <a:gd name="connsiteX2408" fmla="*/ 838155 w 1500143"/>
                <a:gd name="connsiteY2408" fmla="*/ 468341 h 1878698"/>
                <a:gd name="connsiteX2409" fmla="*/ 837247 w 1500143"/>
                <a:gd name="connsiteY2409" fmla="*/ 467092 h 1878698"/>
                <a:gd name="connsiteX2410" fmla="*/ 837588 w 1500143"/>
                <a:gd name="connsiteY2410" fmla="*/ 465616 h 1878698"/>
                <a:gd name="connsiteX2411" fmla="*/ 836907 w 1500143"/>
                <a:gd name="connsiteY2411" fmla="*/ 464254 h 1878698"/>
                <a:gd name="connsiteX2412" fmla="*/ 835998 w 1500143"/>
                <a:gd name="connsiteY2412" fmla="*/ 465163 h 1878698"/>
                <a:gd name="connsiteX2413" fmla="*/ 834977 w 1500143"/>
                <a:gd name="connsiteY2413" fmla="*/ 465616 h 1878698"/>
                <a:gd name="connsiteX2414" fmla="*/ 833955 w 1500143"/>
                <a:gd name="connsiteY2414" fmla="*/ 465730 h 1878698"/>
                <a:gd name="connsiteX2415" fmla="*/ 832820 w 1500143"/>
                <a:gd name="connsiteY2415" fmla="*/ 465616 h 1878698"/>
                <a:gd name="connsiteX2416" fmla="*/ 832820 w 1500143"/>
                <a:gd name="connsiteY2416" fmla="*/ 464254 h 1878698"/>
                <a:gd name="connsiteX2417" fmla="*/ 833728 w 1500143"/>
                <a:gd name="connsiteY2417" fmla="*/ 464254 h 1878698"/>
                <a:gd name="connsiteX2418" fmla="*/ 834069 w 1500143"/>
                <a:gd name="connsiteY2418" fmla="*/ 464254 h 1878698"/>
                <a:gd name="connsiteX2419" fmla="*/ 834069 w 1500143"/>
                <a:gd name="connsiteY2419" fmla="*/ 463006 h 1878698"/>
                <a:gd name="connsiteX2420" fmla="*/ 833388 w 1500143"/>
                <a:gd name="connsiteY2420" fmla="*/ 462892 h 1878698"/>
                <a:gd name="connsiteX2421" fmla="*/ 832934 w 1500143"/>
                <a:gd name="connsiteY2421" fmla="*/ 462552 h 1878698"/>
                <a:gd name="connsiteX2422" fmla="*/ 832026 w 1500143"/>
                <a:gd name="connsiteY2422" fmla="*/ 461644 h 1878698"/>
                <a:gd name="connsiteX2423" fmla="*/ 837361 w 1500143"/>
                <a:gd name="connsiteY2423" fmla="*/ 458466 h 1878698"/>
                <a:gd name="connsiteX2424" fmla="*/ 839744 w 1500143"/>
                <a:gd name="connsiteY2424" fmla="*/ 459600 h 1878698"/>
                <a:gd name="connsiteX2425" fmla="*/ 842696 w 1500143"/>
                <a:gd name="connsiteY2425" fmla="*/ 461644 h 1878698"/>
                <a:gd name="connsiteX2426" fmla="*/ 832026 w 1500143"/>
                <a:gd name="connsiteY2426" fmla="*/ 452222 h 1878698"/>
                <a:gd name="connsiteX2427" fmla="*/ 832026 w 1500143"/>
                <a:gd name="connsiteY2427" fmla="*/ 448817 h 1878698"/>
                <a:gd name="connsiteX2428" fmla="*/ 832253 w 1500143"/>
                <a:gd name="connsiteY2428" fmla="*/ 447228 h 1878698"/>
                <a:gd name="connsiteX2429" fmla="*/ 833047 w 1500143"/>
                <a:gd name="connsiteY2429" fmla="*/ 446320 h 1878698"/>
                <a:gd name="connsiteX2430" fmla="*/ 838155 w 1500143"/>
                <a:gd name="connsiteY2430" fmla="*/ 443255 h 1878698"/>
                <a:gd name="connsiteX2431" fmla="*/ 839631 w 1500143"/>
                <a:gd name="connsiteY2431" fmla="*/ 441666 h 1878698"/>
                <a:gd name="connsiteX2432" fmla="*/ 840766 w 1500143"/>
                <a:gd name="connsiteY2432" fmla="*/ 438828 h 1878698"/>
                <a:gd name="connsiteX2433" fmla="*/ 840085 w 1500143"/>
                <a:gd name="connsiteY2433" fmla="*/ 438828 h 1878698"/>
                <a:gd name="connsiteX2434" fmla="*/ 840879 w 1500143"/>
                <a:gd name="connsiteY2434" fmla="*/ 434969 h 1878698"/>
                <a:gd name="connsiteX2435" fmla="*/ 841220 w 1500143"/>
                <a:gd name="connsiteY2435" fmla="*/ 431110 h 1878698"/>
                <a:gd name="connsiteX2436" fmla="*/ 841901 w 1500143"/>
                <a:gd name="connsiteY2436" fmla="*/ 427931 h 1878698"/>
                <a:gd name="connsiteX2437" fmla="*/ 843490 w 1500143"/>
                <a:gd name="connsiteY2437" fmla="*/ 426002 h 1878698"/>
                <a:gd name="connsiteX2438" fmla="*/ 855976 w 1500143"/>
                <a:gd name="connsiteY2438" fmla="*/ 428839 h 1878698"/>
                <a:gd name="connsiteX2439" fmla="*/ 858246 w 1500143"/>
                <a:gd name="connsiteY2439" fmla="*/ 430315 h 1878698"/>
                <a:gd name="connsiteX2440" fmla="*/ 859949 w 1500143"/>
                <a:gd name="connsiteY2440" fmla="*/ 432585 h 1878698"/>
                <a:gd name="connsiteX2441" fmla="*/ 859949 w 1500143"/>
                <a:gd name="connsiteY2441" fmla="*/ 433607 h 1878698"/>
                <a:gd name="connsiteX2442" fmla="*/ 860403 w 1500143"/>
                <a:gd name="connsiteY2442" fmla="*/ 436558 h 1878698"/>
                <a:gd name="connsiteX2443" fmla="*/ 860971 w 1500143"/>
                <a:gd name="connsiteY2443" fmla="*/ 439055 h 1878698"/>
                <a:gd name="connsiteX2444" fmla="*/ 861198 w 1500143"/>
                <a:gd name="connsiteY2444" fmla="*/ 438828 h 1878698"/>
                <a:gd name="connsiteX2445" fmla="*/ 861084 w 1500143"/>
                <a:gd name="connsiteY2445" fmla="*/ 440871 h 1878698"/>
                <a:gd name="connsiteX2446" fmla="*/ 860857 w 1500143"/>
                <a:gd name="connsiteY2446" fmla="*/ 442461 h 1878698"/>
                <a:gd name="connsiteX2447" fmla="*/ 860403 w 1500143"/>
                <a:gd name="connsiteY2447" fmla="*/ 443823 h 1878698"/>
                <a:gd name="connsiteX2448" fmla="*/ 859722 w 1500143"/>
                <a:gd name="connsiteY2448" fmla="*/ 445185 h 1878698"/>
                <a:gd name="connsiteX2449" fmla="*/ 861538 w 1500143"/>
                <a:gd name="connsiteY2449" fmla="*/ 443709 h 1878698"/>
                <a:gd name="connsiteX2450" fmla="*/ 862333 w 1500143"/>
                <a:gd name="connsiteY2450" fmla="*/ 442007 h 1878698"/>
                <a:gd name="connsiteX2451" fmla="*/ 862560 w 1500143"/>
                <a:gd name="connsiteY2451" fmla="*/ 440077 h 1878698"/>
                <a:gd name="connsiteX2452" fmla="*/ 862560 w 1500143"/>
                <a:gd name="connsiteY2452" fmla="*/ 438034 h 1878698"/>
                <a:gd name="connsiteX2453" fmla="*/ 863014 w 1500143"/>
                <a:gd name="connsiteY2453" fmla="*/ 435310 h 1878698"/>
                <a:gd name="connsiteX2454" fmla="*/ 863808 w 1500143"/>
                <a:gd name="connsiteY2454" fmla="*/ 434174 h 1878698"/>
                <a:gd name="connsiteX2455" fmla="*/ 864376 w 1500143"/>
                <a:gd name="connsiteY2455" fmla="*/ 432812 h 1878698"/>
                <a:gd name="connsiteX2456" fmla="*/ 863922 w 1500143"/>
                <a:gd name="connsiteY2456" fmla="*/ 429747 h 1878698"/>
                <a:gd name="connsiteX2457" fmla="*/ 865625 w 1500143"/>
                <a:gd name="connsiteY2457" fmla="*/ 431223 h 1878698"/>
                <a:gd name="connsiteX2458" fmla="*/ 868576 w 1500143"/>
                <a:gd name="connsiteY2458" fmla="*/ 435196 h 1878698"/>
                <a:gd name="connsiteX2459" fmla="*/ 870165 w 1500143"/>
                <a:gd name="connsiteY2459" fmla="*/ 435991 h 1878698"/>
                <a:gd name="connsiteX2460" fmla="*/ 872889 w 1500143"/>
                <a:gd name="connsiteY2460" fmla="*/ 438147 h 1878698"/>
                <a:gd name="connsiteX2461" fmla="*/ 874138 w 1500143"/>
                <a:gd name="connsiteY2461" fmla="*/ 438488 h 1878698"/>
                <a:gd name="connsiteX2462" fmla="*/ 875159 w 1500143"/>
                <a:gd name="connsiteY2462" fmla="*/ 439169 h 1878698"/>
                <a:gd name="connsiteX2463" fmla="*/ 875273 w 1500143"/>
                <a:gd name="connsiteY2463" fmla="*/ 440758 h 1878698"/>
                <a:gd name="connsiteX2464" fmla="*/ 874932 w 1500143"/>
                <a:gd name="connsiteY2464" fmla="*/ 442461 h 1878698"/>
                <a:gd name="connsiteX2465" fmla="*/ 874592 w 1500143"/>
                <a:gd name="connsiteY2465" fmla="*/ 443596 h 1878698"/>
                <a:gd name="connsiteX2466" fmla="*/ 873457 w 1500143"/>
                <a:gd name="connsiteY2466" fmla="*/ 445071 h 1878698"/>
                <a:gd name="connsiteX2467" fmla="*/ 870051 w 1500143"/>
                <a:gd name="connsiteY2467" fmla="*/ 448477 h 1878698"/>
                <a:gd name="connsiteX2468" fmla="*/ 868349 w 1500143"/>
                <a:gd name="connsiteY2468" fmla="*/ 453131 h 1878698"/>
                <a:gd name="connsiteX2469" fmla="*/ 866533 w 1500143"/>
                <a:gd name="connsiteY2469" fmla="*/ 456649 h 1878698"/>
                <a:gd name="connsiteX2470" fmla="*/ 865625 w 1500143"/>
                <a:gd name="connsiteY2470" fmla="*/ 459147 h 1878698"/>
                <a:gd name="connsiteX2471" fmla="*/ 867441 w 1500143"/>
                <a:gd name="connsiteY2471" fmla="*/ 458919 h 1878698"/>
                <a:gd name="connsiteX2472" fmla="*/ 873230 w 1500143"/>
                <a:gd name="connsiteY2472" fmla="*/ 452449 h 1878698"/>
                <a:gd name="connsiteX2473" fmla="*/ 874138 w 1500143"/>
                <a:gd name="connsiteY2473" fmla="*/ 451882 h 1878698"/>
                <a:gd name="connsiteX2474" fmla="*/ 874819 w 1500143"/>
                <a:gd name="connsiteY2474" fmla="*/ 449044 h 1878698"/>
                <a:gd name="connsiteX2475" fmla="*/ 876408 w 1500143"/>
                <a:gd name="connsiteY2475" fmla="*/ 447796 h 1878698"/>
                <a:gd name="connsiteX2476" fmla="*/ 878338 w 1500143"/>
                <a:gd name="connsiteY2476" fmla="*/ 446887 h 1878698"/>
                <a:gd name="connsiteX2477" fmla="*/ 880154 w 1500143"/>
                <a:gd name="connsiteY2477" fmla="*/ 445071 h 1878698"/>
                <a:gd name="connsiteX2478" fmla="*/ 881175 w 1500143"/>
                <a:gd name="connsiteY2478" fmla="*/ 441893 h 1878698"/>
                <a:gd name="connsiteX2479" fmla="*/ 881743 w 1500143"/>
                <a:gd name="connsiteY2479" fmla="*/ 438488 h 1878698"/>
                <a:gd name="connsiteX2480" fmla="*/ 882765 w 1500143"/>
                <a:gd name="connsiteY2480" fmla="*/ 435877 h 1878698"/>
                <a:gd name="connsiteX2481" fmla="*/ 885148 w 1500143"/>
                <a:gd name="connsiteY2481" fmla="*/ 434855 h 1878698"/>
                <a:gd name="connsiteX2482" fmla="*/ 889348 w 1500143"/>
                <a:gd name="connsiteY2482" fmla="*/ 435650 h 1878698"/>
                <a:gd name="connsiteX2483" fmla="*/ 893435 w 1500143"/>
                <a:gd name="connsiteY2483" fmla="*/ 437466 h 1878698"/>
                <a:gd name="connsiteX2484" fmla="*/ 898202 w 1500143"/>
                <a:gd name="connsiteY2484" fmla="*/ 440985 h 1878698"/>
                <a:gd name="connsiteX2485" fmla="*/ 898202 w 1500143"/>
                <a:gd name="connsiteY2485" fmla="*/ 442347 h 1878698"/>
                <a:gd name="connsiteX2486" fmla="*/ 898088 w 1500143"/>
                <a:gd name="connsiteY2486" fmla="*/ 443028 h 1878698"/>
                <a:gd name="connsiteX2487" fmla="*/ 897975 w 1500143"/>
                <a:gd name="connsiteY2487" fmla="*/ 443142 h 1878698"/>
                <a:gd name="connsiteX2488" fmla="*/ 898202 w 1500143"/>
                <a:gd name="connsiteY2488" fmla="*/ 444958 h 1878698"/>
                <a:gd name="connsiteX2489" fmla="*/ 895932 w 1500143"/>
                <a:gd name="connsiteY2489" fmla="*/ 447682 h 1878698"/>
                <a:gd name="connsiteX2490" fmla="*/ 894456 w 1500143"/>
                <a:gd name="connsiteY2490" fmla="*/ 451087 h 1878698"/>
                <a:gd name="connsiteX2491" fmla="*/ 893207 w 1500143"/>
                <a:gd name="connsiteY2491" fmla="*/ 454946 h 1878698"/>
                <a:gd name="connsiteX2492" fmla="*/ 891505 w 1500143"/>
                <a:gd name="connsiteY2492" fmla="*/ 459033 h 1878698"/>
                <a:gd name="connsiteX2493" fmla="*/ 893207 w 1500143"/>
                <a:gd name="connsiteY2493" fmla="*/ 458238 h 1878698"/>
                <a:gd name="connsiteX2494" fmla="*/ 894797 w 1500143"/>
                <a:gd name="connsiteY2494" fmla="*/ 456536 h 1878698"/>
                <a:gd name="connsiteX2495" fmla="*/ 897407 w 1500143"/>
                <a:gd name="connsiteY2495" fmla="*/ 452563 h 1878698"/>
                <a:gd name="connsiteX2496" fmla="*/ 897521 w 1500143"/>
                <a:gd name="connsiteY2496" fmla="*/ 451882 h 1878698"/>
                <a:gd name="connsiteX2497" fmla="*/ 897407 w 1500143"/>
                <a:gd name="connsiteY2497" fmla="*/ 450974 h 1878698"/>
                <a:gd name="connsiteX2498" fmla="*/ 897407 w 1500143"/>
                <a:gd name="connsiteY2498" fmla="*/ 450293 h 1878698"/>
                <a:gd name="connsiteX2499" fmla="*/ 897748 w 1500143"/>
                <a:gd name="connsiteY2499" fmla="*/ 449952 h 1878698"/>
                <a:gd name="connsiteX2500" fmla="*/ 898202 w 1500143"/>
                <a:gd name="connsiteY2500" fmla="*/ 449725 h 1878698"/>
                <a:gd name="connsiteX2501" fmla="*/ 902175 w 1500143"/>
                <a:gd name="connsiteY2501" fmla="*/ 445412 h 1878698"/>
                <a:gd name="connsiteX2502" fmla="*/ 902515 w 1500143"/>
                <a:gd name="connsiteY2502" fmla="*/ 444958 h 1878698"/>
                <a:gd name="connsiteX2503" fmla="*/ 906261 w 1500143"/>
                <a:gd name="connsiteY2503" fmla="*/ 442347 h 1878698"/>
                <a:gd name="connsiteX2504" fmla="*/ 908872 w 1500143"/>
                <a:gd name="connsiteY2504" fmla="*/ 441098 h 1878698"/>
                <a:gd name="connsiteX2505" fmla="*/ 909893 w 1500143"/>
                <a:gd name="connsiteY2505" fmla="*/ 440985 h 1878698"/>
                <a:gd name="connsiteX2506" fmla="*/ 911823 w 1500143"/>
                <a:gd name="connsiteY2506" fmla="*/ 441666 h 1878698"/>
                <a:gd name="connsiteX2507" fmla="*/ 914774 w 1500143"/>
                <a:gd name="connsiteY2507" fmla="*/ 444390 h 1878698"/>
                <a:gd name="connsiteX2508" fmla="*/ 916931 w 1500143"/>
                <a:gd name="connsiteY2508" fmla="*/ 444958 h 1878698"/>
                <a:gd name="connsiteX2509" fmla="*/ 915569 w 1500143"/>
                <a:gd name="connsiteY2509" fmla="*/ 443596 h 1878698"/>
                <a:gd name="connsiteX2510" fmla="*/ 916590 w 1500143"/>
                <a:gd name="connsiteY2510" fmla="*/ 442801 h 1878698"/>
                <a:gd name="connsiteX2511" fmla="*/ 917158 w 1500143"/>
                <a:gd name="connsiteY2511" fmla="*/ 441666 h 1878698"/>
                <a:gd name="connsiteX2512" fmla="*/ 917612 w 1500143"/>
                <a:gd name="connsiteY2512" fmla="*/ 440645 h 1878698"/>
                <a:gd name="connsiteX2513" fmla="*/ 918293 w 1500143"/>
                <a:gd name="connsiteY2513" fmla="*/ 439963 h 1878698"/>
                <a:gd name="connsiteX2514" fmla="*/ 919428 w 1500143"/>
                <a:gd name="connsiteY2514" fmla="*/ 439736 h 1878698"/>
                <a:gd name="connsiteX2515" fmla="*/ 921244 w 1500143"/>
                <a:gd name="connsiteY2515" fmla="*/ 440645 h 1878698"/>
                <a:gd name="connsiteX2516" fmla="*/ 922606 w 1500143"/>
                <a:gd name="connsiteY2516" fmla="*/ 440871 h 1878698"/>
                <a:gd name="connsiteX2517" fmla="*/ 923514 w 1500143"/>
                <a:gd name="connsiteY2517" fmla="*/ 440304 h 1878698"/>
                <a:gd name="connsiteX2518" fmla="*/ 924309 w 1500143"/>
                <a:gd name="connsiteY2518" fmla="*/ 437807 h 1878698"/>
                <a:gd name="connsiteX2519" fmla="*/ 925444 w 1500143"/>
                <a:gd name="connsiteY2519" fmla="*/ 437239 h 1878698"/>
                <a:gd name="connsiteX2520" fmla="*/ 929190 w 1500143"/>
                <a:gd name="connsiteY2520" fmla="*/ 437239 h 1878698"/>
                <a:gd name="connsiteX2521" fmla="*/ 931233 w 1500143"/>
                <a:gd name="connsiteY2521" fmla="*/ 437920 h 1878698"/>
                <a:gd name="connsiteX2522" fmla="*/ 932141 w 1500143"/>
                <a:gd name="connsiteY2522" fmla="*/ 437920 h 1878698"/>
                <a:gd name="connsiteX2523" fmla="*/ 933276 w 1500143"/>
                <a:gd name="connsiteY2523" fmla="*/ 437239 h 1878698"/>
                <a:gd name="connsiteX2524" fmla="*/ 934071 w 1500143"/>
                <a:gd name="connsiteY2524" fmla="*/ 435877 h 1878698"/>
                <a:gd name="connsiteX2525" fmla="*/ 935319 w 1500143"/>
                <a:gd name="connsiteY2525" fmla="*/ 432812 h 1878698"/>
                <a:gd name="connsiteX2526" fmla="*/ 936228 w 1500143"/>
                <a:gd name="connsiteY2526" fmla="*/ 432245 h 1878698"/>
                <a:gd name="connsiteX2527" fmla="*/ 937136 w 1500143"/>
                <a:gd name="connsiteY2527" fmla="*/ 432018 h 1878698"/>
                <a:gd name="connsiteX2528" fmla="*/ 937249 w 1500143"/>
                <a:gd name="connsiteY2528" fmla="*/ 431791 h 1878698"/>
                <a:gd name="connsiteX2529" fmla="*/ 937363 w 1500143"/>
                <a:gd name="connsiteY2529" fmla="*/ 432245 h 1878698"/>
                <a:gd name="connsiteX2530" fmla="*/ 939179 w 1500143"/>
                <a:gd name="connsiteY2530" fmla="*/ 435877 h 1878698"/>
                <a:gd name="connsiteX2531" fmla="*/ 939746 w 1500143"/>
                <a:gd name="connsiteY2531" fmla="*/ 436331 h 1878698"/>
                <a:gd name="connsiteX2532" fmla="*/ 941903 w 1500143"/>
                <a:gd name="connsiteY2532" fmla="*/ 435877 h 1878698"/>
                <a:gd name="connsiteX2533" fmla="*/ 950189 w 1500143"/>
                <a:gd name="connsiteY2533" fmla="*/ 437239 h 1878698"/>
                <a:gd name="connsiteX2534" fmla="*/ 958475 w 1500143"/>
                <a:gd name="connsiteY2534" fmla="*/ 435877 h 1878698"/>
                <a:gd name="connsiteX2535" fmla="*/ 962675 w 1500143"/>
                <a:gd name="connsiteY2535" fmla="*/ 433947 h 1878698"/>
                <a:gd name="connsiteX2536" fmla="*/ 969372 w 1500143"/>
                <a:gd name="connsiteY2536" fmla="*/ 428839 h 1878698"/>
                <a:gd name="connsiteX2537" fmla="*/ 973118 w 1500143"/>
                <a:gd name="connsiteY2537" fmla="*/ 427023 h 1878698"/>
                <a:gd name="connsiteX2538" fmla="*/ 979134 w 1500143"/>
                <a:gd name="connsiteY2538" fmla="*/ 425888 h 1878698"/>
                <a:gd name="connsiteX2539" fmla="*/ 982199 w 1500143"/>
                <a:gd name="connsiteY2539" fmla="*/ 426002 h 1878698"/>
                <a:gd name="connsiteX2540" fmla="*/ 984469 w 1500143"/>
                <a:gd name="connsiteY2540" fmla="*/ 427023 h 1878698"/>
                <a:gd name="connsiteX2541" fmla="*/ 983561 w 1500143"/>
                <a:gd name="connsiteY2541" fmla="*/ 428045 h 1878698"/>
                <a:gd name="connsiteX2542" fmla="*/ 983221 w 1500143"/>
                <a:gd name="connsiteY2542" fmla="*/ 428272 h 1878698"/>
                <a:gd name="connsiteX2543" fmla="*/ 985604 w 1500143"/>
                <a:gd name="connsiteY2543" fmla="*/ 430429 h 1878698"/>
                <a:gd name="connsiteX2544" fmla="*/ 988329 w 1500143"/>
                <a:gd name="connsiteY2544" fmla="*/ 430201 h 1878698"/>
                <a:gd name="connsiteX2545" fmla="*/ 993890 w 1500143"/>
                <a:gd name="connsiteY2545" fmla="*/ 428272 h 1878698"/>
                <a:gd name="connsiteX2546" fmla="*/ 999225 w 1500143"/>
                <a:gd name="connsiteY2546" fmla="*/ 430769 h 1878698"/>
                <a:gd name="connsiteX2547" fmla="*/ 1001836 w 1500143"/>
                <a:gd name="connsiteY2547" fmla="*/ 430769 h 1878698"/>
                <a:gd name="connsiteX2548" fmla="*/ 1003085 w 1500143"/>
                <a:gd name="connsiteY2548" fmla="*/ 427023 h 1878698"/>
                <a:gd name="connsiteX2549" fmla="*/ 1001496 w 1500143"/>
                <a:gd name="connsiteY2549" fmla="*/ 426342 h 1878698"/>
                <a:gd name="connsiteX2550" fmla="*/ 999680 w 1500143"/>
                <a:gd name="connsiteY2550" fmla="*/ 424980 h 1878698"/>
                <a:gd name="connsiteX2551" fmla="*/ 998090 w 1500143"/>
                <a:gd name="connsiteY2551" fmla="*/ 423050 h 1878698"/>
                <a:gd name="connsiteX2552" fmla="*/ 997069 w 1500143"/>
                <a:gd name="connsiteY2552" fmla="*/ 420553 h 1878698"/>
                <a:gd name="connsiteX2553" fmla="*/ 999339 w 1500143"/>
                <a:gd name="connsiteY2553" fmla="*/ 417488 h 1878698"/>
                <a:gd name="connsiteX2554" fmla="*/ 1000815 w 1500143"/>
                <a:gd name="connsiteY2554" fmla="*/ 416467 h 1878698"/>
                <a:gd name="connsiteX2555" fmla="*/ 1002404 w 1500143"/>
                <a:gd name="connsiteY2555" fmla="*/ 416807 h 1878698"/>
                <a:gd name="connsiteX2556" fmla="*/ 1002744 w 1500143"/>
                <a:gd name="connsiteY2556" fmla="*/ 417829 h 1878698"/>
                <a:gd name="connsiteX2557" fmla="*/ 1002971 w 1500143"/>
                <a:gd name="connsiteY2557" fmla="*/ 419532 h 1878698"/>
                <a:gd name="connsiteX2558" fmla="*/ 1003312 w 1500143"/>
                <a:gd name="connsiteY2558" fmla="*/ 421121 h 1878698"/>
                <a:gd name="connsiteX2559" fmla="*/ 1003993 w 1500143"/>
                <a:gd name="connsiteY2559" fmla="*/ 421802 h 1878698"/>
                <a:gd name="connsiteX2560" fmla="*/ 1006944 w 1500143"/>
                <a:gd name="connsiteY2560" fmla="*/ 421802 h 1878698"/>
                <a:gd name="connsiteX2561" fmla="*/ 1013301 w 1500143"/>
                <a:gd name="connsiteY2561" fmla="*/ 419759 h 1878698"/>
                <a:gd name="connsiteX2562" fmla="*/ 1017160 w 1500143"/>
                <a:gd name="connsiteY2562" fmla="*/ 419418 h 1878698"/>
                <a:gd name="connsiteX2563" fmla="*/ 1022268 w 1500143"/>
                <a:gd name="connsiteY2563" fmla="*/ 423164 h 1878698"/>
                <a:gd name="connsiteX2564" fmla="*/ 1025446 w 1500143"/>
                <a:gd name="connsiteY2564" fmla="*/ 423164 h 1878698"/>
                <a:gd name="connsiteX2565" fmla="*/ 1031803 w 1500143"/>
                <a:gd name="connsiteY2565" fmla="*/ 421802 h 1878698"/>
                <a:gd name="connsiteX2566" fmla="*/ 1035095 w 1500143"/>
                <a:gd name="connsiteY2566" fmla="*/ 423278 h 1878698"/>
                <a:gd name="connsiteX2567" fmla="*/ 1034527 w 1500143"/>
                <a:gd name="connsiteY2567" fmla="*/ 426683 h 1878698"/>
                <a:gd name="connsiteX2568" fmla="*/ 1032711 w 1500143"/>
                <a:gd name="connsiteY2568" fmla="*/ 430542 h 1878698"/>
                <a:gd name="connsiteX2569" fmla="*/ 1032257 w 1500143"/>
                <a:gd name="connsiteY2569" fmla="*/ 433266 h 1878698"/>
                <a:gd name="connsiteX2570" fmla="*/ 1031122 w 1500143"/>
                <a:gd name="connsiteY2570" fmla="*/ 434855 h 1878698"/>
                <a:gd name="connsiteX2571" fmla="*/ 1029646 w 1500143"/>
                <a:gd name="connsiteY2571" fmla="*/ 438261 h 1878698"/>
                <a:gd name="connsiteX2572" fmla="*/ 1028738 w 1500143"/>
                <a:gd name="connsiteY2572" fmla="*/ 439850 h 1878698"/>
                <a:gd name="connsiteX2573" fmla="*/ 1026241 w 1500143"/>
                <a:gd name="connsiteY2573" fmla="*/ 442347 h 1878698"/>
                <a:gd name="connsiteX2574" fmla="*/ 1025560 w 1500143"/>
                <a:gd name="connsiteY2574" fmla="*/ 443596 h 1878698"/>
                <a:gd name="connsiteX2575" fmla="*/ 1024425 w 1500143"/>
                <a:gd name="connsiteY2575" fmla="*/ 447228 h 1878698"/>
                <a:gd name="connsiteX2576" fmla="*/ 1024425 w 1500143"/>
                <a:gd name="connsiteY2576" fmla="*/ 450293 h 1878698"/>
                <a:gd name="connsiteX2577" fmla="*/ 1025446 w 1500143"/>
                <a:gd name="connsiteY2577" fmla="*/ 452563 h 1878698"/>
                <a:gd name="connsiteX2578" fmla="*/ 1027489 w 1500143"/>
                <a:gd name="connsiteY2578" fmla="*/ 453812 h 1878698"/>
                <a:gd name="connsiteX2579" fmla="*/ 1028738 w 1500143"/>
                <a:gd name="connsiteY2579" fmla="*/ 453698 h 1878698"/>
                <a:gd name="connsiteX2580" fmla="*/ 1029760 w 1500143"/>
                <a:gd name="connsiteY2580" fmla="*/ 453017 h 1878698"/>
                <a:gd name="connsiteX2581" fmla="*/ 1030668 w 1500143"/>
                <a:gd name="connsiteY2581" fmla="*/ 452790 h 1878698"/>
                <a:gd name="connsiteX2582" fmla="*/ 1031462 w 1500143"/>
                <a:gd name="connsiteY2582" fmla="*/ 453812 h 1878698"/>
                <a:gd name="connsiteX2583" fmla="*/ 1031803 w 1500143"/>
                <a:gd name="connsiteY2583" fmla="*/ 455968 h 1878698"/>
                <a:gd name="connsiteX2584" fmla="*/ 1031349 w 1500143"/>
                <a:gd name="connsiteY2584" fmla="*/ 457671 h 1878698"/>
                <a:gd name="connsiteX2585" fmla="*/ 1030441 w 1500143"/>
                <a:gd name="connsiteY2585" fmla="*/ 458693 h 1878698"/>
                <a:gd name="connsiteX2586" fmla="*/ 1029419 w 1500143"/>
                <a:gd name="connsiteY2586" fmla="*/ 459033 h 1878698"/>
                <a:gd name="connsiteX2587" fmla="*/ 1028511 w 1500143"/>
                <a:gd name="connsiteY2587" fmla="*/ 465616 h 1878698"/>
                <a:gd name="connsiteX2588" fmla="*/ 1024311 w 1500143"/>
                <a:gd name="connsiteY2588" fmla="*/ 473903 h 1878698"/>
                <a:gd name="connsiteX2589" fmla="*/ 1019203 w 1500143"/>
                <a:gd name="connsiteY2589" fmla="*/ 481394 h 1878698"/>
                <a:gd name="connsiteX2590" fmla="*/ 1015911 w 1500143"/>
                <a:gd name="connsiteY2590" fmla="*/ 486389 h 1878698"/>
                <a:gd name="connsiteX2591" fmla="*/ 1011825 w 1500143"/>
                <a:gd name="connsiteY2591" fmla="*/ 488772 h 1878698"/>
                <a:gd name="connsiteX2592" fmla="*/ 1003312 w 1500143"/>
                <a:gd name="connsiteY2592" fmla="*/ 491837 h 1878698"/>
                <a:gd name="connsiteX2593" fmla="*/ 999906 w 1500143"/>
                <a:gd name="connsiteY2593" fmla="*/ 493994 h 1878698"/>
                <a:gd name="connsiteX2594" fmla="*/ 994799 w 1500143"/>
                <a:gd name="connsiteY2594" fmla="*/ 499216 h 1878698"/>
                <a:gd name="connsiteX2595" fmla="*/ 993890 w 1500143"/>
                <a:gd name="connsiteY2595" fmla="*/ 500918 h 1878698"/>
                <a:gd name="connsiteX2596" fmla="*/ 993096 w 1500143"/>
                <a:gd name="connsiteY2596" fmla="*/ 503983 h 1878698"/>
                <a:gd name="connsiteX2597" fmla="*/ 991280 w 1500143"/>
                <a:gd name="connsiteY2597" fmla="*/ 507048 h 1878698"/>
                <a:gd name="connsiteX2598" fmla="*/ 987193 w 1500143"/>
                <a:gd name="connsiteY2598" fmla="*/ 511588 h 1878698"/>
                <a:gd name="connsiteX2599" fmla="*/ 965854 w 1500143"/>
                <a:gd name="connsiteY2599" fmla="*/ 529182 h 1878698"/>
                <a:gd name="connsiteX2600" fmla="*/ 958703 w 1500143"/>
                <a:gd name="connsiteY2600" fmla="*/ 532928 h 1878698"/>
                <a:gd name="connsiteX2601" fmla="*/ 956886 w 1500143"/>
                <a:gd name="connsiteY2601" fmla="*/ 534744 h 1878698"/>
                <a:gd name="connsiteX2602" fmla="*/ 956092 w 1500143"/>
                <a:gd name="connsiteY2602" fmla="*/ 536674 h 1878698"/>
                <a:gd name="connsiteX2603" fmla="*/ 955184 w 1500143"/>
                <a:gd name="connsiteY2603" fmla="*/ 540419 h 1878698"/>
                <a:gd name="connsiteX2604" fmla="*/ 954616 w 1500143"/>
                <a:gd name="connsiteY2604" fmla="*/ 541782 h 1878698"/>
                <a:gd name="connsiteX2605" fmla="*/ 953708 w 1500143"/>
                <a:gd name="connsiteY2605" fmla="*/ 542690 h 1878698"/>
                <a:gd name="connsiteX2606" fmla="*/ 951324 w 1500143"/>
                <a:gd name="connsiteY2606" fmla="*/ 544052 h 1878698"/>
                <a:gd name="connsiteX2607" fmla="*/ 948260 w 1500143"/>
                <a:gd name="connsiteY2607" fmla="*/ 544733 h 1878698"/>
                <a:gd name="connsiteX2608" fmla="*/ 942017 w 1500143"/>
                <a:gd name="connsiteY2608" fmla="*/ 549046 h 1878698"/>
                <a:gd name="connsiteX2609" fmla="*/ 941109 w 1500143"/>
                <a:gd name="connsiteY2609" fmla="*/ 549614 h 1878698"/>
                <a:gd name="connsiteX2610" fmla="*/ 940427 w 1500143"/>
                <a:gd name="connsiteY2610" fmla="*/ 550749 h 1878698"/>
                <a:gd name="connsiteX2611" fmla="*/ 940087 w 1500143"/>
                <a:gd name="connsiteY2611" fmla="*/ 552224 h 1878698"/>
                <a:gd name="connsiteX2612" fmla="*/ 940087 w 1500143"/>
                <a:gd name="connsiteY2612" fmla="*/ 554154 h 1878698"/>
                <a:gd name="connsiteX2613" fmla="*/ 938498 w 1500143"/>
                <a:gd name="connsiteY2613" fmla="*/ 553246 h 1878698"/>
                <a:gd name="connsiteX2614" fmla="*/ 938044 w 1500143"/>
                <a:gd name="connsiteY2614" fmla="*/ 552792 h 1878698"/>
                <a:gd name="connsiteX2615" fmla="*/ 938725 w 1500143"/>
                <a:gd name="connsiteY2615" fmla="*/ 551657 h 1878698"/>
                <a:gd name="connsiteX2616" fmla="*/ 937363 w 1500143"/>
                <a:gd name="connsiteY2616" fmla="*/ 550976 h 1878698"/>
                <a:gd name="connsiteX2617" fmla="*/ 934865 w 1500143"/>
                <a:gd name="connsiteY2617" fmla="*/ 550635 h 1878698"/>
                <a:gd name="connsiteX2618" fmla="*/ 932141 w 1500143"/>
                <a:gd name="connsiteY2618" fmla="*/ 548932 h 1878698"/>
                <a:gd name="connsiteX2619" fmla="*/ 931687 w 1500143"/>
                <a:gd name="connsiteY2619" fmla="*/ 549614 h 1878698"/>
                <a:gd name="connsiteX2620" fmla="*/ 931914 w 1500143"/>
                <a:gd name="connsiteY2620" fmla="*/ 551089 h 1878698"/>
                <a:gd name="connsiteX2621" fmla="*/ 932709 w 1500143"/>
                <a:gd name="connsiteY2621" fmla="*/ 552678 h 1878698"/>
                <a:gd name="connsiteX2622" fmla="*/ 934184 w 1500143"/>
                <a:gd name="connsiteY2622" fmla="*/ 553814 h 1878698"/>
                <a:gd name="connsiteX2623" fmla="*/ 937249 w 1500143"/>
                <a:gd name="connsiteY2623" fmla="*/ 553927 h 1878698"/>
                <a:gd name="connsiteX2624" fmla="*/ 938725 w 1500143"/>
                <a:gd name="connsiteY2624" fmla="*/ 554608 h 1878698"/>
                <a:gd name="connsiteX2625" fmla="*/ 939406 w 1500143"/>
                <a:gd name="connsiteY2625" fmla="*/ 555403 h 1878698"/>
                <a:gd name="connsiteX2626" fmla="*/ 941449 w 1500143"/>
                <a:gd name="connsiteY2626" fmla="*/ 558921 h 1878698"/>
                <a:gd name="connsiteX2627" fmla="*/ 939406 w 1500143"/>
                <a:gd name="connsiteY2627" fmla="*/ 562327 h 1878698"/>
                <a:gd name="connsiteX2628" fmla="*/ 938952 w 1500143"/>
                <a:gd name="connsiteY2628" fmla="*/ 564143 h 1878698"/>
                <a:gd name="connsiteX2629" fmla="*/ 939406 w 1500143"/>
                <a:gd name="connsiteY2629" fmla="*/ 566186 h 1878698"/>
                <a:gd name="connsiteX2630" fmla="*/ 937817 w 1500143"/>
                <a:gd name="connsiteY2630" fmla="*/ 566186 h 1878698"/>
                <a:gd name="connsiteX2631" fmla="*/ 934979 w 1500143"/>
                <a:gd name="connsiteY2631" fmla="*/ 565051 h 1878698"/>
                <a:gd name="connsiteX2632" fmla="*/ 933503 w 1500143"/>
                <a:gd name="connsiteY2632" fmla="*/ 565051 h 1878698"/>
                <a:gd name="connsiteX2633" fmla="*/ 932595 w 1500143"/>
                <a:gd name="connsiteY2633" fmla="*/ 565732 h 1878698"/>
                <a:gd name="connsiteX2634" fmla="*/ 930893 w 1500143"/>
                <a:gd name="connsiteY2634" fmla="*/ 568116 h 1878698"/>
                <a:gd name="connsiteX2635" fmla="*/ 930098 w 1500143"/>
                <a:gd name="connsiteY2635" fmla="*/ 568797 h 1878698"/>
                <a:gd name="connsiteX2636" fmla="*/ 927374 w 1500143"/>
                <a:gd name="connsiteY2636" fmla="*/ 568683 h 1878698"/>
                <a:gd name="connsiteX2637" fmla="*/ 921812 w 1500143"/>
                <a:gd name="connsiteY2637" fmla="*/ 565846 h 1878698"/>
                <a:gd name="connsiteX2638" fmla="*/ 919088 w 1500143"/>
                <a:gd name="connsiteY2638" fmla="*/ 565051 h 1878698"/>
                <a:gd name="connsiteX2639" fmla="*/ 911255 w 1500143"/>
                <a:gd name="connsiteY2639" fmla="*/ 567094 h 1878698"/>
                <a:gd name="connsiteX2640" fmla="*/ 909099 w 1500143"/>
                <a:gd name="connsiteY2640" fmla="*/ 565618 h 1878698"/>
                <a:gd name="connsiteX2641" fmla="*/ 905920 w 1500143"/>
                <a:gd name="connsiteY2641" fmla="*/ 561192 h 1878698"/>
                <a:gd name="connsiteX2642" fmla="*/ 904104 w 1500143"/>
                <a:gd name="connsiteY2642" fmla="*/ 559489 h 1878698"/>
                <a:gd name="connsiteX2643" fmla="*/ 902175 w 1500143"/>
                <a:gd name="connsiteY2643" fmla="*/ 558808 h 1878698"/>
                <a:gd name="connsiteX2644" fmla="*/ 907283 w 1500143"/>
                <a:gd name="connsiteY2644" fmla="*/ 566527 h 1878698"/>
                <a:gd name="connsiteX2645" fmla="*/ 910347 w 1500143"/>
                <a:gd name="connsiteY2645" fmla="*/ 569138 h 1878698"/>
                <a:gd name="connsiteX2646" fmla="*/ 914093 w 1500143"/>
                <a:gd name="connsiteY2646" fmla="*/ 569932 h 1878698"/>
                <a:gd name="connsiteX2647" fmla="*/ 917952 w 1500143"/>
                <a:gd name="connsiteY2647" fmla="*/ 568002 h 1878698"/>
                <a:gd name="connsiteX2648" fmla="*/ 919996 w 1500143"/>
                <a:gd name="connsiteY2648" fmla="*/ 567662 h 1878698"/>
                <a:gd name="connsiteX2649" fmla="*/ 921698 w 1500143"/>
                <a:gd name="connsiteY2649" fmla="*/ 569251 h 1878698"/>
                <a:gd name="connsiteX2650" fmla="*/ 923401 w 1500143"/>
                <a:gd name="connsiteY2650" fmla="*/ 571294 h 1878698"/>
                <a:gd name="connsiteX2651" fmla="*/ 925671 w 1500143"/>
                <a:gd name="connsiteY2651" fmla="*/ 572997 h 1878698"/>
                <a:gd name="connsiteX2652" fmla="*/ 927260 w 1500143"/>
                <a:gd name="connsiteY2652" fmla="*/ 572883 h 1878698"/>
                <a:gd name="connsiteX2653" fmla="*/ 926693 w 1500143"/>
                <a:gd name="connsiteY2653" fmla="*/ 569819 h 1878698"/>
                <a:gd name="connsiteX2654" fmla="*/ 932936 w 1500143"/>
                <a:gd name="connsiteY2654" fmla="*/ 574132 h 1878698"/>
                <a:gd name="connsiteX2655" fmla="*/ 936341 w 1500143"/>
                <a:gd name="connsiteY2655" fmla="*/ 575040 h 1878698"/>
                <a:gd name="connsiteX2656" fmla="*/ 941790 w 1500143"/>
                <a:gd name="connsiteY2656" fmla="*/ 570613 h 1878698"/>
                <a:gd name="connsiteX2657" fmla="*/ 944854 w 1500143"/>
                <a:gd name="connsiteY2657" fmla="*/ 571294 h 1878698"/>
                <a:gd name="connsiteX2658" fmla="*/ 946557 w 1500143"/>
                <a:gd name="connsiteY2658" fmla="*/ 573564 h 1878698"/>
                <a:gd name="connsiteX2659" fmla="*/ 945195 w 1500143"/>
                <a:gd name="connsiteY2659" fmla="*/ 575948 h 1878698"/>
                <a:gd name="connsiteX2660" fmla="*/ 948373 w 1500143"/>
                <a:gd name="connsiteY2660" fmla="*/ 576856 h 1878698"/>
                <a:gd name="connsiteX2661" fmla="*/ 952005 w 1500143"/>
                <a:gd name="connsiteY2661" fmla="*/ 575267 h 1878698"/>
                <a:gd name="connsiteX2662" fmla="*/ 955524 w 1500143"/>
                <a:gd name="connsiteY2662" fmla="*/ 571975 h 1878698"/>
                <a:gd name="connsiteX2663" fmla="*/ 958248 w 1500143"/>
                <a:gd name="connsiteY2663" fmla="*/ 567889 h 1878698"/>
                <a:gd name="connsiteX2664" fmla="*/ 959724 w 1500143"/>
                <a:gd name="connsiteY2664" fmla="*/ 566186 h 1878698"/>
                <a:gd name="connsiteX2665" fmla="*/ 960973 w 1500143"/>
                <a:gd name="connsiteY2665" fmla="*/ 566413 h 1878698"/>
                <a:gd name="connsiteX2666" fmla="*/ 961654 w 1500143"/>
                <a:gd name="connsiteY2666" fmla="*/ 568229 h 1878698"/>
                <a:gd name="connsiteX2667" fmla="*/ 961427 w 1500143"/>
                <a:gd name="connsiteY2667" fmla="*/ 571181 h 1878698"/>
                <a:gd name="connsiteX2668" fmla="*/ 960632 w 1500143"/>
                <a:gd name="connsiteY2668" fmla="*/ 572770 h 1878698"/>
                <a:gd name="connsiteX2669" fmla="*/ 947465 w 1500143"/>
                <a:gd name="connsiteY2669" fmla="*/ 590137 h 1878698"/>
                <a:gd name="connsiteX2670" fmla="*/ 945195 w 1500143"/>
                <a:gd name="connsiteY2670" fmla="*/ 591953 h 1878698"/>
                <a:gd name="connsiteX2671" fmla="*/ 942584 w 1500143"/>
                <a:gd name="connsiteY2671" fmla="*/ 595926 h 1878698"/>
                <a:gd name="connsiteX2672" fmla="*/ 941335 w 1500143"/>
                <a:gd name="connsiteY2672" fmla="*/ 597288 h 1878698"/>
                <a:gd name="connsiteX2673" fmla="*/ 939406 w 1500143"/>
                <a:gd name="connsiteY2673" fmla="*/ 597628 h 1878698"/>
                <a:gd name="connsiteX2674" fmla="*/ 937930 w 1500143"/>
                <a:gd name="connsiteY2674" fmla="*/ 596947 h 1878698"/>
                <a:gd name="connsiteX2675" fmla="*/ 937476 w 1500143"/>
                <a:gd name="connsiteY2675" fmla="*/ 595131 h 1878698"/>
                <a:gd name="connsiteX2676" fmla="*/ 938725 w 1500143"/>
                <a:gd name="connsiteY2676" fmla="*/ 592293 h 1878698"/>
                <a:gd name="connsiteX2677" fmla="*/ 936114 w 1500143"/>
                <a:gd name="connsiteY2677" fmla="*/ 589796 h 1878698"/>
                <a:gd name="connsiteX2678" fmla="*/ 932709 w 1500143"/>
                <a:gd name="connsiteY2678" fmla="*/ 591045 h 1878698"/>
                <a:gd name="connsiteX2679" fmla="*/ 925217 w 1500143"/>
                <a:gd name="connsiteY2679" fmla="*/ 597855 h 1878698"/>
                <a:gd name="connsiteX2680" fmla="*/ 923968 w 1500143"/>
                <a:gd name="connsiteY2680" fmla="*/ 598423 h 1878698"/>
                <a:gd name="connsiteX2681" fmla="*/ 921471 w 1500143"/>
                <a:gd name="connsiteY2681" fmla="*/ 598536 h 1878698"/>
                <a:gd name="connsiteX2682" fmla="*/ 915115 w 1500143"/>
                <a:gd name="connsiteY2682" fmla="*/ 600353 h 1878698"/>
                <a:gd name="connsiteX2683" fmla="*/ 913299 w 1500143"/>
                <a:gd name="connsiteY2683" fmla="*/ 600012 h 1878698"/>
                <a:gd name="connsiteX2684" fmla="*/ 911596 w 1500143"/>
                <a:gd name="connsiteY2684" fmla="*/ 600125 h 1878698"/>
                <a:gd name="connsiteX2685" fmla="*/ 910915 w 1500143"/>
                <a:gd name="connsiteY2685" fmla="*/ 602169 h 1878698"/>
                <a:gd name="connsiteX2686" fmla="*/ 910234 w 1500143"/>
                <a:gd name="connsiteY2686" fmla="*/ 604666 h 1878698"/>
                <a:gd name="connsiteX2687" fmla="*/ 908758 w 1500143"/>
                <a:gd name="connsiteY2687" fmla="*/ 605801 h 1878698"/>
                <a:gd name="connsiteX2688" fmla="*/ 907396 w 1500143"/>
                <a:gd name="connsiteY2688" fmla="*/ 606369 h 1878698"/>
                <a:gd name="connsiteX2689" fmla="*/ 901040 w 1500143"/>
                <a:gd name="connsiteY2689" fmla="*/ 612838 h 1878698"/>
                <a:gd name="connsiteX2690" fmla="*/ 900132 w 1500143"/>
                <a:gd name="connsiteY2690" fmla="*/ 613974 h 1878698"/>
                <a:gd name="connsiteX2691" fmla="*/ 899337 w 1500143"/>
                <a:gd name="connsiteY2691" fmla="*/ 615790 h 1878698"/>
                <a:gd name="connsiteX2692" fmla="*/ 898542 w 1500143"/>
                <a:gd name="connsiteY2692" fmla="*/ 618628 h 1878698"/>
                <a:gd name="connsiteX2693" fmla="*/ 898996 w 1500143"/>
                <a:gd name="connsiteY2693" fmla="*/ 618741 h 1878698"/>
                <a:gd name="connsiteX2694" fmla="*/ 900359 w 1500143"/>
                <a:gd name="connsiteY2694" fmla="*/ 617720 h 1878698"/>
                <a:gd name="connsiteX2695" fmla="*/ 903310 w 1500143"/>
                <a:gd name="connsiteY2695" fmla="*/ 616471 h 1878698"/>
                <a:gd name="connsiteX2696" fmla="*/ 904785 w 1500143"/>
                <a:gd name="connsiteY2696" fmla="*/ 614995 h 1878698"/>
                <a:gd name="connsiteX2697" fmla="*/ 906148 w 1500143"/>
                <a:gd name="connsiteY2697" fmla="*/ 613179 h 1878698"/>
                <a:gd name="connsiteX2698" fmla="*/ 907169 w 1500143"/>
                <a:gd name="connsiteY2698" fmla="*/ 611363 h 1878698"/>
                <a:gd name="connsiteX2699" fmla="*/ 908304 w 1500143"/>
                <a:gd name="connsiteY2699" fmla="*/ 609660 h 1878698"/>
                <a:gd name="connsiteX2700" fmla="*/ 912731 w 1500143"/>
                <a:gd name="connsiteY2700" fmla="*/ 606936 h 1878698"/>
                <a:gd name="connsiteX2701" fmla="*/ 916477 w 1500143"/>
                <a:gd name="connsiteY2701" fmla="*/ 603077 h 1878698"/>
                <a:gd name="connsiteX2702" fmla="*/ 920563 w 1500143"/>
                <a:gd name="connsiteY2702" fmla="*/ 600920 h 1878698"/>
                <a:gd name="connsiteX2703" fmla="*/ 921358 w 1500143"/>
                <a:gd name="connsiteY2703" fmla="*/ 600806 h 1878698"/>
                <a:gd name="connsiteX2704" fmla="*/ 922493 w 1500143"/>
                <a:gd name="connsiteY2704" fmla="*/ 601261 h 1878698"/>
                <a:gd name="connsiteX2705" fmla="*/ 923742 w 1500143"/>
                <a:gd name="connsiteY2705" fmla="*/ 602850 h 1878698"/>
                <a:gd name="connsiteX2706" fmla="*/ 928622 w 1500143"/>
                <a:gd name="connsiteY2706" fmla="*/ 603985 h 1878698"/>
                <a:gd name="connsiteX2707" fmla="*/ 930779 w 1500143"/>
                <a:gd name="connsiteY2707" fmla="*/ 603871 h 1878698"/>
                <a:gd name="connsiteX2708" fmla="*/ 932368 w 1500143"/>
                <a:gd name="connsiteY2708" fmla="*/ 602623 h 1878698"/>
                <a:gd name="connsiteX2709" fmla="*/ 933617 w 1500143"/>
                <a:gd name="connsiteY2709" fmla="*/ 601261 h 1878698"/>
                <a:gd name="connsiteX2710" fmla="*/ 937817 w 1500143"/>
                <a:gd name="connsiteY2710" fmla="*/ 598536 h 1878698"/>
                <a:gd name="connsiteX2711" fmla="*/ 939292 w 1500143"/>
                <a:gd name="connsiteY2711" fmla="*/ 598309 h 1878698"/>
                <a:gd name="connsiteX2712" fmla="*/ 939746 w 1500143"/>
                <a:gd name="connsiteY2712" fmla="*/ 600580 h 1878698"/>
                <a:gd name="connsiteX2713" fmla="*/ 937703 w 1500143"/>
                <a:gd name="connsiteY2713" fmla="*/ 604325 h 1878698"/>
                <a:gd name="connsiteX2714" fmla="*/ 934865 w 1500143"/>
                <a:gd name="connsiteY2714" fmla="*/ 607844 h 1878698"/>
                <a:gd name="connsiteX2715" fmla="*/ 932028 w 1500143"/>
                <a:gd name="connsiteY2715" fmla="*/ 610114 h 1878698"/>
                <a:gd name="connsiteX2716" fmla="*/ 928622 w 1500143"/>
                <a:gd name="connsiteY2716" fmla="*/ 615563 h 1878698"/>
                <a:gd name="connsiteX2717" fmla="*/ 928963 w 1500143"/>
                <a:gd name="connsiteY2717" fmla="*/ 616471 h 1878698"/>
                <a:gd name="connsiteX2718" fmla="*/ 929303 w 1500143"/>
                <a:gd name="connsiteY2718" fmla="*/ 617152 h 1878698"/>
                <a:gd name="connsiteX2719" fmla="*/ 929644 w 1500143"/>
                <a:gd name="connsiteY2719" fmla="*/ 617606 h 1878698"/>
                <a:gd name="connsiteX2720" fmla="*/ 929984 w 1500143"/>
                <a:gd name="connsiteY2720" fmla="*/ 617947 h 1878698"/>
                <a:gd name="connsiteX2721" fmla="*/ 925444 w 1500143"/>
                <a:gd name="connsiteY2721" fmla="*/ 618401 h 1878698"/>
                <a:gd name="connsiteX2722" fmla="*/ 923514 w 1500143"/>
                <a:gd name="connsiteY2722" fmla="*/ 619535 h 1878698"/>
                <a:gd name="connsiteX2723" fmla="*/ 921925 w 1500143"/>
                <a:gd name="connsiteY2723" fmla="*/ 621692 h 1878698"/>
                <a:gd name="connsiteX2724" fmla="*/ 922833 w 1500143"/>
                <a:gd name="connsiteY2724" fmla="*/ 623395 h 1878698"/>
                <a:gd name="connsiteX2725" fmla="*/ 922152 w 1500143"/>
                <a:gd name="connsiteY2725" fmla="*/ 623622 h 1878698"/>
                <a:gd name="connsiteX2726" fmla="*/ 919882 w 1500143"/>
                <a:gd name="connsiteY2726" fmla="*/ 622941 h 1878698"/>
                <a:gd name="connsiteX2727" fmla="*/ 914547 w 1500143"/>
                <a:gd name="connsiteY2727" fmla="*/ 622941 h 1878698"/>
                <a:gd name="connsiteX2728" fmla="*/ 914547 w 1500143"/>
                <a:gd name="connsiteY2728" fmla="*/ 624303 h 1878698"/>
                <a:gd name="connsiteX2729" fmla="*/ 917385 w 1500143"/>
                <a:gd name="connsiteY2729" fmla="*/ 624189 h 1878698"/>
                <a:gd name="connsiteX2730" fmla="*/ 918747 w 1500143"/>
                <a:gd name="connsiteY2730" fmla="*/ 624530 h 1878698"/>
                <a:gd name="connsiteX2731" fmla="*/ 919882 w 1500143"/>
                <a:gd name="connsiteY2731" fmla="*/ 625438 h 1878698"/>
                <a:gd name="connsiteX2732" fmla="*/ 918066 w 1500143"/>
                <a:gd name="connsiteY2732" fmla="*/ 629524 h 1878698"/>
                <a:gd name="connsiteX2733" fmla="*/ 916931 w 1500143"/>
                <a:gd name="connsiteY2733" fmla="*/ 631341 h 1878698"/>
                <a:gd name="connsiteX2734" fmla="*/ 915796 w 1500143"/>
                <a:gd name="connsiteY2734" fmla="*/ 632703 h 1878698"/>
                <a:gd name="connsiteX2735" fmla="*/ 919315 w 1500143"/>
                <a:gd name="connsiteY2735" fmla="*/ 633611 h 1878698"/>
                <a:gd name="connsiteX2736" fmla="*/ 921017 w 1500143"/>
                <a:gd name="connsiteY2736" fmla="*/ 633724 h 1878698"/>
                <a:gd name="connsiteX2737" fmla="*/ 923061 w 1500143"/>
                <a:gd name="connsiteY2737" fmla="*/ 632703 h 1878698"/>
                <a:gd name="connsiteX2738" fmla="*/ 924650 w 1500143"/>
                <a:gd name="connsiteY2738" fmla="*/ 630660 h 1878698"/>
                <a:gd name="connsiteX2739" fmla="*/ 925331 w 1500143"/>
                <a:gd name="connsiteY2739" fmla="*/ 629524 h 1878698"/>
                <a:gd name="connsiteX2740" fmla="*/ 925444 w 1500143"/>
                <a:gd name="connsiteY2740" fmla="*/ 628957 h 1878698"/>
                <a:gd name="connsiteX2741" fmla="*/ 927601 w 1500143"/>
                <a:gd name="connsiteY2741" fmla="*/ 628730 h 1878698"/>
                <a:gd name="connsiteX2742" fmla="*/ 928622 w 1500143"/>
                <a:gd name="connsiteY2742" fmla="*/ 628162 h 1878698"/>
                <a:gd name="connsiteX2743" fmla="*/ 930439 w 1500143"/>
                <a:gd name="connsiteY2743" fmla="*/ 625438 h 1878698"/>
                <a:gd name="connsiteX2744" fmla="*/ 931801 w 1500143"/>
                <a:gd name="connsiteY2744" fmla="*/ 624076 h 1878698"/>
                <a:gd name="connsiteX2745" fmla="*/ 933276 w 1500143"/>
                <a:gd name="connsiteY2745" fmla="*/ 623055 h 1878698"/>
                <a:gd name="connsiteX2746" fmla="*/ 934638 w 1500143"/>
                <a:gd name="connsiteY2746" fmla="*/ 622714 h 1878698"/>
                <a:gd name="connsiteX2747" fmla="*/ 936455 w 1500143"/>
                <a:gd name="connsiteY2747" fmla="*/ 621806 h 1878698"/>
                <a:gd name="connsiteX2748" fmla="*/ 935319 w 1500143"/>
                <a:gd name="connsiteY2748" fmla="*/ 619876 h 1878698"/>
                <a:gd name="connsiteX2749" fmla="*/ 931687 w 1500143"/>
                <a:gd name="connsiteY2749" fmla="*/ 616584 h 1878698"/>
                <a:gd name="connsiteX2750" fmla="*/ 934412 w 1500143"/>
                <a:gd name="connsiteY2750" fmla="*/ 616811 h 1878698"/>
                <a:gd name="connsiteX2751" fmla="*/ 943265 w 1500143"/>
                <a:gd name="connsiteY2751" fmla="*/ 615449 h 1878698"/>
                <a:gd name="connsiteX2752" fmla="*/ 952573 w 1500143"/>
                <a:gd name="connsiteY2752" fmla="*/ 616357 h 1878698"/>
                <a:gd name="connsiteX2753" fmla="*/ 955524 w 1500143"/>
                <a:gd name="connsiteY2753" fmla="*/ 615449 h 1878698"/>
                <a:gd name="connsiteX2754" fmla="*/ 970280 w 1500143"/>
                <a:gd name="connsiteY2754" fmla="*/ 604325 h 1878698"/>
                <a:gd name="connsiteX2755" fmla="*/ 976070 w 1500143"/>
                <a:gd name="connsiteY2755" fmla="*/ 602963 h 1878698"/>
                <a:gd name="connsiteX2756" fmla="*/ 975388 w 1500143"/>
                <a:gd name="connsiteY2756" fmla="*/ 604893 h 1878698"/>
                <a:gd name="connsiteX2757" fmla="*/ 974934 w 1500143"/>
                <a:gd name="connsiteY2757" fmla="*/ 605801 h 1878698"/>
                <a:gd name="connsiteX2758" fmla="*/ 974140 w 1500143"/>
                <a:gd name="connsiteY2758" fmla="*/ 606709 h 1878698"/>
                <a:gd name="connsiteX2759" fmla="*/ 975388 w 1500143"/>
                <a:gd name="connsiteY2759" fmla="*/ 607731 h 1878698"/>
                <a:gd name="connsiteX2760" fmla="*/ 976637 w 1500143"/>
                <a:gd name="connsiteY2760" fmla="*/ 607617 h 1878698"/>
                <a:gd name="connsiteX2761" fmla="*/ 977999 w 1500143"/>
                <a:gd name="connsiteY2761" fmla="*/ 607050 h 1878698"/>
                <a:gd name="connsiteX2762" fmla="*/ 979475 w 1500143"/>
                <a:gd name="connsiteY2762" fmla="*/ 606709 h 1878698"/>
                <a:gd name="connsiteX2763" fmla="*/ 977432 w 1500143"/>
                <a:gd name="connsiteY2763" fmla="*/ 601828 h 1878698"/>
                <a:gd name="connsiteX2764" fmla="*/ 980950 w 1500143"/>
                <a:gd name="connsiteY2764" fmla="*/ 603077 h 1878698"/>
                <a:gd name="connsiteX2765" fmla="*/ 982880 w 1500143"/>
                <a:gd name="connsiteY2765" fmla="*/ 603304 h 1878698"/>
                <a:gd name="connsiteX2766" fmla="*/ 984696 w 1500143"/>
                <a:gd name="connsiteY2766" fmla="*/ 602963 h 1878698"/>
                <a:gd name="connsiteX2767" fmla="*/ 986058 w 1500143"/>
                <a:gd name="connsiteY2767" fmla="*/ 601942 h 1878698"/>
                <a:gd name="connsiteX2768" fmla="*/ 987647 w 1500143"/>
                <a:gd name="connsiteY2768" fmla="*/ 600012 h 1878698"/>
                <a:gd name="connsiteX2769" fmla="*/ 988555 w 1500143"/>
                <a:gd name="connsiteY2769" fmla="*/ 597742 h 1878698"/>
                <a:gd name="connsiteX2770" fmla="*/ 987988 w 1500143"/>
                <a:gd name="connsiteY2770" fmla="*/ 595699 h 1878698"/>
                <a:gd name="connsiteX2771" fmla="*/ 988896 w 1500143"/>
                <a:gd name="connsiteY2771" fmla="*/ 593883 h 1878698"/>
                <a:gd name="connsiteX2772" fmla="*/ 989804 w 1500143"/>
                <a:gd name="connsiteY2772" fmla="*/ 593769 h 1878698"/>
                <a:gd name="connsiteX2773" fmla="*/ 990712 w 1500143"/>
                <a:gd name="connsiteY2773" fmla="*/ 594336 h 1878698"/>
                <a:gd name="connsiteX2774" fmla="*/ 991961 w 1500143"/>
                <a:gd name="connsiteY2774" fmla="*/ 594564 h 1878698"/>
                <a:gd name="connsiteX2775" fmla="*/ 993209 w 1500143"/>
                <a:gd name="connsiteY2775" fmla="*/ 594109 h 1878698"/>
                <a:gd name="connsiteX2776" fmla="*/ 995820 w 1500143"/>
                <a:gd name="connsiteY2776" fmla="*/ 592520 h 1878698"/>
                <a:gd name="connsiteX2777" fmla="*/ 996955 w 1500143"/>
                <a:gd name="connsiteY2777" fmla="*/ 592180 h 1878698"/>
                <a:gd name="connsiteX2778" fmla="*/ 1008987 w 1500143"/>
                <a:gd name="connsiteY2778" fmla="*/ 592747 h 1878698"/>
                <a:gd name="connsiteX2779" fmla="*/ 1016252 w 1500143"/>
                <a:gd name="connsiteY2779" fmla="*/ 597515 h 1878698"/>
                <a:gd name="connsiteX2780" fmla="*/ 1028965 w 1500143"/>
                <a:gd name="connsiteY2780" fmla="*/ 601942 h 1878698"/>
                <a:gd name="connsiteX2781" fmla="*/ 1033165 w 1500143"/>
                <a:gd name="connsiteY2781" fmla="*/ 602055 h 1878698"/>
                <a:gd name="connsiteX2782" fmla="*/ 1037138 w 1500143"/>
                <a:gd name="connsiteY2782" fmla="*/ 600806 h 1878698"/>
                <a:gd name="connsiteX2783" fmla="*/ 1043154 w 1500143"/>
                <a:gd name="connsiteY2783" fmla="*/ 596493 h 1878698"/>
                <a:gd name="connsiteX2784" fmla="*/ 1044743 w 1500143"/>
                <a:gd name="connsiteY2784" fmla="*/ 595926 h 1878698"/>
                <a:gd name="connsiteX2785" fmla="*/ 1060067 w 1500143"/>
                <a:gd name="connsiteY2785" fmla="*/ 595926 h 1878698"/>
                <a:gd name="connsiteX2786" fmla="*/ 1060748 w 1500143"/>
                <a:gd name="connsiteY2786" fmla="*/ 596380 h 1878698"/>
                <a:gd name="connsiteX2787" fmla="*/ 1061769 w 1500143"/>
                <a:gd name="connsiteY2787" fmla="*/ 598196 h 1878698"/>
                <a:gd name="connsiteX2788" fmla="*/ 1062791 w 1500143"/>
                <a:gd name="connsiteY2788" fmla="*/ 598650 h 1878698"/>
                <a:gd name="connsiteX2789" fmla="*/ 1063926 w 1500143"/>
                <a:gd name="connsiteY2789" fmla="*/ 598309 h 1878698"/>
                <a:gd name="connsiteX2790" fmla="*/ 1064721 w 1500143"/>
                <a:gd name="connsiteY2790" fmla="*/ 597742 h 1878698"/>
                <a:gd name="connsiteX2791" fmla="*/ 1065515 w 1500143"/>
                <a:gd name="connsiteY2791" fmla="*/ 597628 h 1878698"/>
                <a:gd name="connsiteX2792" fmla="*/ 1066537 w 1500143"/>
                <a:gd name="connsiteY2792" fmla="*/ 598763 h 1878698"/>
                <a:gd name="connsiteX2793" fmla="*/ 1069828 w 1500143"/>
                <a:gd name="connsiteY2793" fmla="*/ 597174 h 1878698"/>
                <a:gd name="connsiteX2794" fmla="*/ 1078115 w 1500143"/>
                <a:gd name="connsiteY2794" fmla="*/ 600125 h 1878698"/>
                <a:gd name="connsiteX2795" fmla="*/ 1081179 w 1500143"/>
                <a:gd name="connsiteY2795" fmla="*/ 600012 h 1878698"/>
                <a:gd name="connsiteX2796" fmla="*/ 1082769 w 1500143"/>
                <a:gd name="connsiteY2796" fmla="*/ 602509 h 1878698"/>
                <a:gd name="connsiteX2797" fmla="*/ 1083563 w 1500143"/>
                <a:gd name="connsiteY2797" fmla="*/ 602282 h 1878698"/>
                <a:gd name="connsiteX2798" fmla="*/ 1084244 w 1500143"/>
                <a:gd name="connsiteY2798" fmla="*/ 600920 h 1878698"/>
                <a:gd name="connsiteX2799" fmla="*/ 1085493 w 1500143"/>
                <a:gd name="connsiteY2799" fmla="*/ 600125 h 1878698"/>
                <a:gd name="connsiteX2800" fmla="*/ 1087195 w 1500143"/>
                <a:gd name="connsiteY2800" fmla="*/ 600353 h 1878698"/>
                <a:gd name="connsiteX2801" fmla="*/ 1091736 w 1500143"/>
                <a:gd name="connsiteY2801" fmla="*/ 602736 h 1878698"/>
                <a:gd name="connsiteX2802" fmla="*/ 1092417 w 1500143"/>
                <a:gd name="connsiteY2802" fmla="*/ 601374 h 1878698"/>
                <a:gd name="connsiteX2803" fmla="*/ 1093211 w 1500143"/>
                <a:gd name="connsiteY2803" fmla="*/ 601601 h 1878698"/>
                <a:gd name="connsiteX2804" fmla="*/ 1094120 w 1500143"/>
                <a:gd name="connsiteY2804" fmla="*/ 602396 h 1878698"/>
                <a:gd name="connsiteX2805" fmla="*/ 1095141 w 1500143"/>
                <a:gd name="connsiteY2805" fmla="*/ 602623 h 1878698"/>
                <a:gd name="connsiteX2806" fmla="*/ 1096276 w 1500143"/>
                <a:gd name="connsiteY2806" fmla="*/ 601942 h 1878698"/>
                <a:gd name="connsiteX2807" fmla="*/ 1097979 w 1500143"/>
                <a:gd name="connsiteY2807" fmla="*/ 600353 h 1878698"/>
                <a:gd name="connsiteX2808" fmla="*/ 1098887 w 1500143"/>
                <a:gd name="connsiteY2808" fmla="*/ 600012 h 1878698"/>
                <a:gd name="connsiteX2809" fmla="*/ 1100817 w 1500143"/>
                <a:gd name="connsiteY2809" fmla="*/ 601147 h 1878698"/>
                <a:gd name="connsiteX2810" fmla="*/ 1101952 w 1500143"/>
                <a:gd name="connsiteY2810" fmla="*/ 601488 h 1878698"/>
                <a:gd name="connsiteX2811" fmla="*/ 1102519 w 1500143"/>
                <a:gd name="connsiteY2811" fmla="*/ 600580 h 1878698"/>
                <a:gd name="connsiteX2812" fmla="*/ 1102860 w 1500143"/>
                <a:gd name="connsiteY2812" fmla="*/ 599558 h 1878698"/>
                <a:gd name="connsiteX2813" fmla="*/ 1103541 w 1500143"/>
                <a:gd name="connsiteY2813" fmla="*/ 598536 h 1878698"/>
                <a:gd name="connsiteX2814" fmla="*/ 1104449 w 1500143"/>
                <a:gd name="connsiteY2814" fmla="*/ 597855 h 1878698"/>
                <a:gd name="connsiteX2815" fmla="*/ 1105243 w 1500143"/>
                <a:gd name="connsiteY2815" fmla="*/ 597515 h 1878698"/>
                <a:gd name="connsiteX2816" fmla="*/ 1107287 w 1500143"/>
                <a:gd name="connsiteY2816" fmla="*/ 597855 h 1878698"/>
                <a:gd name="connsiteX2817" fmla="*/ 1111600 w 1500143"/>
                <a:gd name="connsiteY2817" fmla="*/ 600466 h 1878698"/>
                <a:gd name="connsiteX2818" fmla="*/ 1113530 w 1500143"/>
                <a:gd name="connsiteY2818" fmla="*/ 601147 h 1878698"/>
                <a:gd name="connsiteX2819" fmla="*/ 1116027 w 1500143"/>
                <a:gd name="connsiteY2819" fmla="*/ 600580 h 1878698"/>
                <a:gd name="connsiteX2820" fmla="*/ 1121816 w 1500143"/>
                <a:gd name="connsiteY2820" fmla="*/ 596153 h 1878698"/>
                <a:gd name="connsiteX2821" fmla="*/ 1123405 w 1500143"/>
                <a:gd name="connsiteY2821" fmla="*/ 595812 h 1878698"/>
                <a:gd name="connsiteX2822" fmla="*/ 1134075 w 1500143"/>
                <a:gd name="connsiteY2822" fmla="*/ 596153 h 1878698"/>
                <a:gd name="connsiteX2823" fmla="*/ 1134188 w 1500143"/>
                <a:gd name="connsiteY2823" fmla="*/ 596834 h 1878698"/>
                <a:gd name="connsiteX2824" fmla="*/ 1134756 w 1500143"/>
                <a:gd name="connsiteY2824" fmla="*/ 598423 h 1878698"/>
                <a:gd name="connsiteX2825" fmla="*/ 1135550 w 1500143"/>
                <a:gd name="connsiteY2825" fmla="*/ 600125 h 1878698"/>
                <a:gd name="connsiteX2826" fmla="*/ 1136345 w 1500143"/>
                <a:gd name="connsiteY2826" fmla="*/ 601147 h 1878698"/>
                <a:gd name="connsiteX2827" fmla="*/ 1137480 w 1500143"/>
                <a:gd name="connsiteY2827" fmla="*/ 601261 h 1878698"/>
                <a:gd name="connsiteX2828" fmla="*/ 1139069 w 1500143"/>
                <a:gd name="connsiteY2828" fmla="*/ 599785 h 1878698"/>
                <a:gd name="connsiteX2829" fmla="*/ 1140204 w 1500143"/>
                <a:gd name="connsiteY2829" fmla="*/ 599785 h 1878698"/>
                <a:gd name="connsiteX2830" fmla="*/ 1140885 w 1500143"/>
                <a:gd name="connsiteY2830" fmla="*/ 600580 h 1878698"/>
                <a:gd name="connsiteX2831" fmla="*/ 1142021 w 1500143"/>
                <a:gd name="connsiteY2831" fmla="*/ 602963 h 1878698"/>
                <a:gd name="connsiteX2832" fmla="*/ 1150193 w 1500143"/>
                <a:gd name="connsiteY2832" fmla="*/ 612271 h 1878698"/>
                <a:gd name="connsiteX2833" fmla="*/ 1151101 w 1500143"/>
                <a:gd name="connsiteY2833" fmla="*/ 615336 h 1878698"/>
                <a:gd name="connsiteX2834" fmla="*/ 1151442 w 1500143"/>
                <a:gd name="connsiteY2834" fmla="*/ 618628 h 1878698"/>
                <a:gd name="connsiteX2835" fmla="*/ 1152009 w 1500143"/>
                <a:gd name="connsiteY2835" fmla="*/ 621806 h 1878698"/>
                <a:gd name="connsiteX2836" fmla="*/ 1153485 w 1500143"/>
                <a:gd name="connsiteY2836" fmla="*/ 624644 h 1878698"/>
                <a:gd name="connsiteX2837" fmla="*/ 1153485 w 1500143"/>
                <a:gd name="connsiteY2837" fmla="*/ 625779 h 1878698"/>
                <a:gd name="connsiteX2838" fmla="*/ 1153144 w 1500143"/>
                <a:gd name="connsiteY2838" fmla="*/ 628049 h 1878698"/>
                <a:gd name="connsiteX2839" fmla="*/ 1154166 w 1500143"/>
                <a:gd name="connsiteY2839" fmla="*/ 629979 h 1878698"/>
                <a:gd name="connsiteX2840" fmla="*/ 1156890 w 1500143"/>
                <a:gd name="connsiteY2840" fmla="*/ 633157 h 1878698"/>
                <a:gd name="connsiteX2841" fmla="*/ 1155528 w 1500143"/>
                <a:gd name="connsiteY2841" fmla="*/ 633270 h 1878698"/>
                <a:gd name="connsiteX2842" fmla="*/ 1154847 w 1500143"/>
                <a:gd name="connsiteY2842" fmla="*/ 634632 h 1878698"/>
                <a:gd name="connsiteX2843" fmla="*/ 1154961 w 1500143"/>
                <a:gd name="connsiteY2843" fmla="*/ 636221 h 1878698"/>
                <a:gd name="connsiteX2844" fmla="*/ 1155869 w 1500143"/>
                <a:gd name="connsiteY2844" fmla="*/ 637016 h 1878698"/>
                <a:gd name="connsiteX2845" fmla="*/ 1157117 w 1500143"/>
                <a:gd name="connsiteY2845" fmla="*/ 637470 h 1878698"/>
                <a:gd name="connsiteX2846" fmla="*/ 1156436 w 1500143"/>
                <a:gd name="connsiteY2846" fmla="*/ 638605 h 1878698"/>
                <a:gd name="connsiteX2847" fmla="*/ 1154166 w 1500143"/>
                <a:gd name="connsiteY2847" fmla="*/ 640535 h 1878698"/>
                <a:gd name="connsiteX2848" fmla="*/ 1150193 w 1500143"/>
                <a:gd name="connsiteY2848" fmla="*/ 645983 h 1878698"/>
                <a:gd name="connsiteX2849" fmla="*/ 1148491 w 1500143"/>
                <a:gd name="connsiteY2849" fmla="*/ 649275 h 1878698"/>
                <a:gd name="connsiteX2850" fmla="*/ 1148264 w 1500143"/>
                <a:gd name="connsiteY2850" fmla="*/ 651773 h 1878698"/>
                <a:gd name="connsiteX2851" fmla="*/ 1138161 w 1500143"/>
                <a:gd name="connsiteY2851" fmla="*/ 661307 h 1878698"/>
                <a:gd name="connsiteX2852" fmla="*/ 1135664 w 1500143"/>
                <a:gd name="connsiteY2852" fmla="*/ 665280 h 1878698"/>
                <a:gd name="connsiteX2853" fmla="*/ 1129421 w 1500143"/>
                <a:gd name="connsiteY2853" fmla="*/ 681853 h 1878698"/>
                <a:gd name="connsiteX2854" fmla="*/ 1127151 w 1500143"/>
                <a:gd name="connsiteY2854" fmla="*/ 691160 h 1878698"/>
                <a:gd name="connsiteX2855" fmla="*/ 1126583 w 1500143"/>
                <a:gd name="connsiteY2855" fmla="*/ 694792 h 1878698"/>
                <a:gd name="connsiteX2856" fmla="*/ 1126810 w 1500143"/>
                <a:gd name="connsiteY2856" fmla="*/ 698084 h 1878698"/>
                <a:gd name="connsiteX2857" fmla="*/ 1128626 w 1500143"/>
                <a:gd name="connsiteY2857" fmla="*/ 699560 h 1878698"/>
                <a:gd name="connsiteX2858" fmla="*/ 1128967 w 1500143"/>
                <a:gd name="connsiteY2858" fmla="*/ 701036 h 1878698"/>
                <a:gd name="connsiteX2859" fmla="*/ 1127378 w 1500143"/>
                <a:gd name="connsiteY2859" fmla="*/ 704327 h 1878698"/>
                <a:gd name="connsiteX2860" fmla="*/ 1127264 w 1500143"/>
                <a:gd name="connsiteY2860" fmla="*/ 704441 h 1878698"/>
                <a:gd name="connsiteX2861" fmla="*/ 1118524 w 1500143"/>
                <a:gd name="connsiteY2861" fmla="*/ 718516 h 1878698"/>
                <a:gd name="connsiteX2862" fmla="*/ 1115573 w 1500143"/>
                <a:gd name="connsiteY2862" fmla="*/ 724872 h 1878698"/>
                <a:gd name="connsiteX2863" fmla="*/ 1114324 w 1500143"/>
                <a:gd name="connsiteY2863" fmla="*/ 731229 h 1878698"/>
                <a:gd name="connsiteX2864" fmla="*/ 1114665 w 1500143"/>
                <a:gd name="connsiteY2864" fmla="*/ 732705 h 1878698"/>
                <a:gd name="connsiteX2865" fmla="*/ 1115232 w 1500143"/>
                <a:gd name="connsiteY2865" fmla="*/ 733840 h 1878698"/>
                <a:gd name="connsiteX2866" fmla="*/ 1115686 w 1500143"/>
                <a:gd name="connsiteY2866" fmla="*/ 735202 h 1878698"/>
                <a:gd name="connsiteX2867" fmla="*/ 1115686 w 1500143"/>
                <a:gd name="connsiteY2867" fmla="*/ 737359 h 1878698"/>
                <a:gd name="connsiteX2868" fmla="*/ 1115232 w 1500143"/>
                <a:gd name="connsiteY2868" fmla="*/ 738380 h 1878698"/>
                <a:gd name="connsiteX2869" fmla="*/ 1113416 w 1500143"/>
                <a:gd name="connsiteY2869" fmla="*/ 740650 h 1878698"/>
                <a:gd name="connsiteX2870" fmla="*/ 1113076 w 1500143"/>
                <a:gd name="connsiteY2870" fmla="*/ 741558 h 1878698"/>
                <a:gd name="connsiteX2871" fmla="*/ 1112508 w 1500143"/>
                <a:gd name="connsiteY2871" fmla="*/ 744737 h 1878698"/>
                <a:gd name="connsiteX2872" fmla="*/ 1111033 w 1500143"/>
                <a:gd name="connsiteY2872" fmla="*/ 746780 h 1878698"/>
                <a:gd name="connsiteX2873" fmla="*/ 1107741 w 1500143"/>
                <a:gd name="connsiteY2873" fmla="*/ 749391 h 1878698"/>
                <a:gd name="connsiteX2874" fmla="*/ 1105130 w 1500143"/>
                <a:gd name="connsiteY2874" fmla="*/ 753137 h 1878698"/>
                <a:gd name="connsiteX2875" fmla="*/ 1102746 w 1500143"/>
                <a:gd name="connsiteY2875" fmla="*/ 757336 h 1878698"/>
                <a:gd name="connsiteX2876" fmla="*/ 1101157 w 1500143"/>
                <a:gd name="connsiteY2876" fmla="*/ 759266 h 1878698"/>
                <a:gd name="connsiteX2877" fmla="*/ 1095709 w 1500143"/>
                <a:gd name="connsiteY2877" fmla="*/ 762785 h 1878698"/>
                <a:gd name="connsiteX2878" fmla="*/ 1094120 w 1500143"/>
                <a:gd name="connsiteY2878" fmla="*/ 764260 h 1878698"/>
                <a:gd name="connsiteX2879" fmla="*/ 1092417 w 1500143"/>
                <a:gd name="connsiteY2879" fmla="*/ 766304 h 1878698"/>
                <a:gd name="connsiteX2880" fmla="*/ 1091509 w 1500143"/>
                <a:gd name="connsiteY2880" fmla="*/ 768233 h 1878698"/>
                <a:gd name="connsiteX2881" fmla="*/ 1091055 w 1500143"/>
                <a:gd name="connsiteY2881" fmla="*/ 769255 h 1878698"/>
                <a:gd name="connsiteX2882" fmla="*/ 1090033 w 1500143"/>
                <a:gd name="connsiteY2882" fmla="*/ 776974 h 1878698"/>
                <a:gd name="connsiteX2883" fmla="*/ 1088898 w 1500143"/>
                <a:gd name="connsiteY2883" fmla="*/ 779130 h 1878698"/>
                <a:gd name="connsiteX2884" fmla="*/ 1087536 w 1500143"/>
                <a:gd name="connsiteY2884" fmla="*/ 780946 h 1878698"/>
                <a:gd name="connsiteX2885" fmla="*/ 1086514 w 1500143"/>
                <a:gd name="connsiteY2885" fmla="*/ 783557 h 1878698"/>
                <a:gd name="connsiteX2886" fmla="*/ 1086514 w 1500143"/>
                <a:gd name="connsiteY2886" fmla="*/ 784919 h 1878698"/>
                <a:gd name="connsiteX2887" fmla="*/ 1087082 w 1500143"/>
                <a:gd name="connsiteY2887" fmla="*/ 787303 h 1878698"/>
                <a:gd name="connsiteX2888" fmla="*/ 1087195 w 1500143"/>
                <a:gd name="connsiteY2888" fmla="*/ 788325 h 1878698"/>
                <a:gd name="connsiteX2889" fmla="*/ 1086628 w 1500143"/>
                <a:gd name="connsiteY2889" fmla="*/ 789573 h 1878698"/>
                <a:gd name="connsiteX2890" fmla="*/ 1084925 w 1500143"/>
                <a:gd name="connsiteY2890" fmla="*/ 791503 h 1878698"/>
                <a:gd name="connsiteX2891" fmla="*/ 1083904 w 1500143"/>
                <a:gd name="connsiteY2891" fmla="*/ 794568 h 1878698"/>
                <a:gd name="connsiteX2892" fmla="*/ 1082428 w 1500143"/>
                <a:gd name="connsiteY2892" fmla="*/ 796497 h 1878698"/>
                <a:gd name="connsiteX2893" fmla="*/ 1073347 w 1500143"/>
                <a:gd name="connsiteY2893" fmla="*/ 803081 h 1878698"/>
                <a:gd name="connsiteX2894" fmla="*/ 1071645 w 1500143"/>
                <a:gd name="connsiteY2894" fmla="*/ 806826 h 1878698"/>
                <a:gd name="connsiteX2895" fmla="*/ 1069715 w 1500143"/>
                <a:gd name="connsiteY2895" fmla="*/ 808302 h 1878698"/>
                <a:gd name="connsiteX2896" fmla="*/ 1065969 w 1500143"/>
                <a:gd name="connsiteY2896" fmla="*/ 810118 h 1878698"/>
                <a:gd name="connsiteX2897" fmla="*/ 1065061 w 1500143"/>
                <a:gd name="connsiteY2897" fmla="*/ 811480 h 1878698"/>
                <a:gd name="connsiteX2898" fmla="*/ 1063245 w 1500143"/>
                <a:gd name="connsiteY2898" fmla="*/ 816134 h 1878698"/>
                <a:gd name="connsiteX2899" fmla="*/ 1062337 w 1500143"/>
                <a:gd name="connsiteY2899" fmla="*/ 816588 h 1878698"/>
                <a:gd name="connsiteX2900" fmla="*/ 1061656 w 1500143"/>
                <a:gd name="connsiteY2900" fmla="*/ 816134 h 1878698"/>
                <a:gd name="connsiteX2901" fmla="*/ 1061315 w 1500143"/>
                <a:gd name="connsiteY2901" fmla="*/ 815567 h 1878698"/>
                <a:gd name="connsiteX2902" fmla="*/ 1060067 w 1500143"/>
                <a:gd name="connsiteY2902" fmla="*/ 815226 h 1878698"/>
                <a:gd name="connsiteX2903" fmla="*/ 1054732 w 1500143"/>
                <a:gd name="connsiteY2903" fmla="*/ 816021 h 1878698"/>
                <a:gd name="connsiteX2904" fmla="*/ 1031803 w 1500143"/>
                <a:gd name="connsiteY2904" fmla="*/ 819426 h 1878698"/>
                <a:gd name="connsiteX2905" fmla="*/ 1031349 w 1500143"/>
                <a:gd name="connsiteY2905" fmla="*/ 819540 h 1878698"/>
                <a:gd name="connsiteX2906" fmla="*/ 1027603 w 1500143"/>
                <a:gd name="connsiteY2906" fmla="*/ 821242 h 1878698"/>
                <a:gd name="connsiteX2907" fmla="*/ 1024197 w 1500143"/>
                <a:gd name="connsiteY2907" fmla="*/ 823853 h 1878698"/>
                <a:gd name="connsiteX2908" fmla="*/ 1014095 w 1500143"/>
                <a:gd name="connsiteY2908" fmla="*/ 834182 h 1878698"/>
                <a:gd name="connsiteX2909" fmla="*/ 1010009 w 1500143"/>
                <a:gd name="connsiteY2909" fmla="*/ 835885 h 1878698"/>
                <a:gd name="connsiteX2910" fmla="*/ 1005809 w 1500143"/>
                <a:gd name="connsiteY2910" fmla="*/ 834523 h 1878698"/>
                <a:gd name="connsiteX2911" fmla="*/ 1006944 w 1500143"/>
                <a:gd name="connsiteY2911" fmla="*/ 836112 h 1878698"/>
                <a:gd name="connsiteX2912" fmla="*/ 1008647 w 1500143"/>
                <a:gd name="connsiteY2912" fmla="*/ 836793 h 1878698"/>
                <a:gd name="connsiteX2913" fmla="*/ 1012733 w 1500143"/>
                <a:gd name="connsiteY2913" fmla="*/ 836793 h 1878698"/>
                <a:gd name="connsiteX2914" fmla="*/ 1014776 w 1500143"/>
                <a:gd name="connsiteY2914" fmla="*/ 836226 h 1878698"/>
                <a:gd name="connsiteX2915" fmla="*/ 1018863 w 1500143"/>
                <a:gd name="connsiteY2915" fmla="*/ 833728 h 1878698"/>
                <a:gd name="connsiteX2916" fmla="*/ 1022608 w 1500143"/>
                <a:gd name="connsiteY2916" fmla="*/ 832820 h 1878698"/>
                <a:gd name="connsiteX2917" fmla="*/ 1041905 w 1500143"/>
                <a:gd name="connsiteY2917" fmla="*/ 822945 h 1878698"/>
                <a:gd name="connsiteX2918" fmla="*/ 1042927 w 1500143"/>
                <a:gd name="connsiteY2918" fmla="*/ 821810 h 1878698"/>
                <a:gd name="connsiteX2919" fmla="*/ 1043835 w 1500143"/>
                <a:gd name="connsiteY2919" fmla="*/ 820107 h 1878698"/>
                <a:gd name="connsiteX2920" fmla="*/ 1045878 w 1500143"/>
                <a:gd name="connsiteY2920" fmla="*/ 818745 h 1878698"/>
                <a:gd name="connsiteX2921" fmla="*/ 1048262 w 1500143"/>
                <a:gd name="connsiteY2921" fmla="*/ 818291 h 1878698"/>
                <a:gd name="connsiteX2922" fmla="*/ 1049964 w 1500143"/>
                <a:gd name="connsiteY2922" fmla="*/ 819426 h 1878698"/>
                <a:gd name="connsiteX2923" fmla="*/ 1051667 w 1500143"/>
                <a:gd name="connsiteY2923" fmla="*/ 821129 h 1878698"/>
                <a:gd name="connsiteX2924" fmla="*/ 1055072 w 1500143"/>
                <a:gd name="connsiteY2924" fmla="*/ 821356 h 1878698"/>
                <a:gd name="connsiteX2925" fmla="*/ 1056207 w 1500143"/>
                <a:gd name="connsiteY2925" fmla="*/ 823512 h 1878698"/>
                <a:gd name="connsiteX2926" fmla="*/ 1056434 w 1500143"/>
                <a:gd name="connsiteY2926" fmla="*/ 826804 h 1878698"/>
                <a:gd name="connsiteX2927" fmla="*/ 1055753 w 1500143"/>
                <a:gd name="connsiteY2927" fmla="*/ 829982 h 1878698"/>
                <a:gd name="connsiteX2928" fmla="*/ 1054505 w 1500143"/>
                <a:gd name="connsiteY2928" fmla="*/ 832593 h 1878698"/>
                <a:gd name="connsiteX2929" fmla="*/ 1052915 w 1500143"/>
                <a:gd name="connsiteY2929" fmla="*/ 834410 h 1878698"/>
                <a:gd name="connsiteX2930" fmla="*/ 1055299 w 1500143"/>
                <a:gd name="connsiteY2930" fmla="*/ 834410 h 1878698"/>
                <a:gd name="connsiteX2931" fmla="*/ 1055640 w 1500143"/>
                <a:gd name="connsiteY2931" fmla="*/ 834977 h 1878698"/>
                <a:gd name="connsiteX2932" fmla="*/ 1056094 w 1500143"/>
                <a:gd name="connsiteY2932" fmla="*/ 837361 h 1878698"/>
                <a:gd name="connsiteX2933" fmla="*/ 1056321 w 1500143"/>
                <a:gd name="connsiteY2933" fmla="*/ 838042 h 1878698"/>
                <a:gd name="connsiteX2934" fmla="*/ 1057456 w 1500143"/>
                <a:gd name="connsiteY2934" fmla="*/ 838609 h 1878698"/>
                <a:gd name="connsiteX2935" fmla="*/ 1058364 w 1500143"/>
                <a:gd name="connsiteY2935" fmla="*/ 838723 h 1878698"/>
                <a:gd name="connsiteX2936" fmla="*/ 1059045 w 1500143"/>
                <a:gd name="connsiteY2936" fmla="*/ 839063 h 1878698"/>
                <a:gd name="connsiteX2937" fmla="*/ 1059726 w 1500143"/>
                <a:gd name="connsiteY2937" fmla="*/ 840312 h 1878698"/>
                <a:gd name="connsiteX2938" fmla="*/ 1068580 w 1500143"/>
                <a:gd name="connsiteY2938" fmla="*/ 840993 h 1878698"/>
                <a:gd name="connsiteX2939" fmla="*/ 1070737 w 1500143"/>
                <a:gd name="connsiteY2939" fmla="*/ 842128 h 1878698"/>
                <a:gd name="connsiteX2940" fmla="*/ 1074028 w 1500143"/>
                <a:gd name="connsiteY2940" fmla="*/ 845193 h 1878698"/>
                <a:gd name="connsiteX2941" fmla="*/ 1074823 w 1500143"/>
                <a:gd name="connsiteY2941" fmla="*/ 845647 h 1878698"/>
                <a:gd name="connsiteX2942" fmla="*/ 1078342 w 1500143"/>
                <a:gd name="connsiteY2942" fmla="*/ 848825 h 1878698"/>
                <a:gd name="connsiteX2943" fmla="*/ 1078342 w 1500143"/>
                <a:gd name="connsiteY2943" fmla="*/ 849847 h 1878698"/>
                <a:gd name="connsiteX2944" fmla="*/ 1073120 w 1500143"/>
                <a:gd name="connsiteY2944" fmla="*/ 854955 h 1878698"/>
                <a:gd name="connsiteX2945" fmla="*/ 1071304 w 1500143"/>
                <a:gd name="connsiteY2945" fmla="*/ 858360 h 1878698"/>
                <a:gd name="connsiteX2946" fmla="*/ 1069034 w 1500143"/>
                <a:gd name="connsiteY2946" fmla="*/ 859495 h 1878698"/>
                <a:gd name="connsiteX2947" fmla="*/ 1064380 w 1500143"/>
                <a:gd name="connsiteY2947" fmla="*/ 860517 h 1878698"/>
                <a:gd name="connsiteX2948" fmla="*/ 1058250 w 1500143"/>
                <a:gd name="connsiteY2948" fmla="*/ 864716 h 1878698"/>
                <a:gd name="connsiteX2949" fmla="*/ 1056094 w 1500143"/>
                <a:gd name="connsiteY2949" fmla="*/ 865397 h 1878698"/>
                <a:gd name="connsiteX2950" fmla="*/ 1053710 w 1500143"/>
                <a:gd name="connsiteY2950" fmla="*/ 864944 h 1878698"/>
                <a:gd name="connsiteX2951" fmla="*/ 1047808 w 1500143"/>
                <a:gd name="connsiteY2951" fmla="*/ 861765 h 1878698"/>
                <a:gd name="connsiteX2952" fmla="*/ 1043154 w 1500143"/>
                <a:gd name="connsiteY2952" fmla="*/ 861652 h 1878698"/>
                <a:gd name="connsiteX2953" fmla="*/ 1040770 w 1500143"/>
                <a:gd name="connsiteY2953" fmla="*/ 862333 h 1878698"/>
                <a:gd name="connsiteX2954" fmla="*/ 1039748 w 1500143"/>
                <a:gd name="connsiteY2954" fmla="*/ 863581 h 1878698"/>
                <a:gd name="connsiteX2955" fmla="*/ 1038954 w 1500143"/>
                <a:gd name="connsiteY2955" fmla="*/ 865171 h 1878698"/>
                <a:gd name="connsiteX2956" fmla="*/ 1033846 w 1500143"/>
                <a:gd name="connsiteY2956" fmla="*/ 868916 h 1878698"/>
                <a:gd name="connsiteX2957" fmla="*/ 1028511 w 1500143"/>
                <a:gd name="connsiteY2957" fmla="*/ 875159 h 1878698"/>
                <a:gd name="connsiteX2958" fmla="*/ 1026922 w 1500143"/>
                <a:gd name="connsiteY2958" fmla="*/ 876067 h 1878698"/>
                <a:gd name="connsiteX2959" fmla="*/ 1024992 w 1500143"/>
                <a:gd name="connsiteY2959" fmla="*/ 876748 h 1878698"/>
                <a:gd name="connsiteX2960" fmla="*/ 1023971 w 1500143"/>
                <a:gd name="connsiteY2960" fmla="*/ 878565 h 1878698"/>
                <a:gd name="connsiteX2961" fmla="*/ 1022608 w 1500143"/>
                <a:gd name="connsiteY2961" fmla="*/ 884467 h 1878698"/>
                <a:gd name="connsiteX2962" fmla="*/ 1021473 w 1500143"/>
                <a:gd name="connsiteY2962" fmla="*/ 886965 h 1878698"/>
                <a:gd name="connsiteX2963" fmla="*/ 1019998 w 1500143"/>
                <a:gd name="connsiteY2963" fmla="*/ 887986 h 1878698"/>
                <a:gd name="connsiteX2964" fmla="*/ 1013187 w 1500143"/>
                <a:gd name="connsiteY2964" fmla="*/ 888327 h 1878698"/>
                <a:gd name="connsiteX2965" fmla="*/ 1011257 w 1500143"/>
                <a:gd name="connsiteY2965" fmla="*/ 889235 h 1878698"/>
                <a:gd name="connsiteX2966" fmla="*/ 1007852 w 1500143"/>
                <a:gd name="connsiteY2966" fmla="*/ 891505 h 1878698"/>
                <a:gd name="connsiteX2967" fmla="*/ 1003993 w 1500143"/>
                <a:gd name="connsiteY2967" fmla="*/ 893321 h 1878698"/>
                <a:gd name="connsiteX2968" fmla="*/ 1000247 w 1500143"/>
                <a:gd name="connsiteY2968" fmla="*/ 894002 h 1878698"/>
                <a:gd name="connsiteX2969" fmla="*/ 996501 w 1500143"/>
                <a:gd name="connsiteY2969" fmla="*/ 893775 h 1878698"/>
                <a:gd name="connsiteX2970" fmla="*/ 980837 w 1500143"/>
                <a:gd name="connsiteY2970" fmla="*/ 889121 h 1878698"/>
                <a:gd name="connsiteX2971" fmla="*/ 972210 w 1500143"/>
                <a:gd name="connsiteY2971" fmla="*/ 889235 h 1878698"/>
                <a:gd name="connsiteX2972" fmla="*/ 968464 w 1500143"/>
                <a:gd name="connsiteY2972" fmla="*/ 887986 h 1878698"/>
                <a:gd name="connsiteX2973" fmla="*/ 965059 w 1500143"/>
                <a:gd name="connsiteY2973" fmla="*/ 885489 h 1878698"/>
                <a:gd name="connsiteX2974" fmla="*/ 964945 w 1500143"/>
                <a:gd name="connsiteY2974" fmla="*/ 885375 h 1878698"/>
                <a:gd name="connsiteX2975" fmla="*/ 961427 w 1500143"/>
                <a:gd name="connsiteY2975" fmla="*/ 881970 h 1878698"/>
                <a:gd name="connsiteX2976" fmla="*/ 959384 w 1500143"/>
                <a:gd name="connsiteY2976" fmla="*/ 879359 h 1878698"/>
                <a:gd name="connsiteX2977" fmla="*/ 958021 w 1500143"/>
                <a:gd name="connsiteY2977" fmla="*/ 878451 h 1878698"/>
                <a:gd name="connsiteX2978" fmla="*/ 955978 w 1500143"/>
                <a:gd name="connsiteY2978" fmla="*/ 878338 h 1878698"/>
                <a:gd name="connsiteX2979" fmla="*/ 955978 w 1500143"/>
                <a:gd name="connsiteY2979" fmla="*/ 879359 h 1878698"/>
                <a:gd name="connsiteX2980" fmla="*/ 961767 w 1500143"/>
                <a:gd name="connsiteY2980" fmla="*/ 883445 h 1878698"/>
                <a:gd name="connsiteX2981" fmla="*/ 962562 w 1500143"/>
                <a:gd name="connsiteY2981" fmla="*/ 884808 h 1878698"/>
                <a:gd name="connsiteX2982" fmla="*/ 963356 w 1500143"/>
                <a:gd name="connsiteY2982" fmla="*/ 885262 h 1878698"/>
                <a:gd name="connsiteX2983" fmla="*/ 966648 w 1500143"/>
                <a:gd name="connsiteY2983" fmla="*/ 891278 h 1878698"/>
                <a:gd name="connsiteX2984" fmla="*/ 967102 w 1500143"/>
                <a:gd name="connsiteY2984" fmla="*/ 892526 h 1878698"/>
                <a:gd name="connsiteX2985" fmla="*/ 968010 w 1500143"/>
                <a:gd name="connsiteY2985" fmla="*/ 892867 h 1878698"/>
                <a:gd name="connsiteX2986" fmla="*/ 969826 w 1500143"/>
                <a:gd name="connsiteY2986" fmla="*/ 892526 h 1878698"/>
                <a:gd name="connsiteX2987" fmla="*/ 970507 w 1500143"/>
                <a:gd name="connsiteY2987" fmla="*/ 892640 h 1878698"/>
                <a:gd name="connsiteX2988" fmla="*/ 971189 w 1500143"/>
                <a:gd name="connsiteY2988" fmla="*/ 893548 h 1878698"/>
                <a:gd name="connsiteX2989" fmla="*/ 971643 w 1500143"/>
                <a:gd name="connsiteY2989" fmla="*/ 894683 h 1878698"/>
                <a:gd name="connsiteX2990" fmla="*/ 972324 w 1500143"/>
                <a:gd name="connsiteY2990" fmla="*/ 895705 h 1878698"/>
                <a:gd name="connsiteX2991" fmla="*/ 973459 w 1500143"/>
                <a:gd name="connsiteY2991" fmla="*/ 896159 h 1878698"/>
                <a:gd name="connsiteX2992" fmla="*/ 978907 w 1500143"/>
                <a:gd name="connsiteY2992" fmla="*/ 894910 h 1878698"/>
                <a:gd name="connsiteX2993" fmla="*/ 981064 w 1500143"/>
                <a:gd name="connsiteY2993" fmla="*/ 894910 h 1878698"/>
                <a:gd name="connsiteX2994" fmla="*/ 997750 w 1500143"/>
                <a:gd name="connsiteY2994" fmla="*/ 899678 h 1878698"/>
                <a:gd name="connsiteX2995" fmla="*/ 1002290 w 1500143"/>
                <a:gd name="connsiteY2995" fmla="*/ 899678 h 1878698"/>
                <a:gd name="connsiteX2996" fmla="*/ 1003993 w 1500143"/>
                <a:gd name="connsiteY2996" fmla="*/ 898883 h 1878698"/>
                <a:gd name="connsiteX2997" fmla="*/ 1004901 w 1500143"/>
                <a:gd name="connsiteY2997" fmla="*/ 898997 h 1878698"/>
                <a:gd name="connsiteX2998" fmla="*/ 1005922 w 1500143"/>
                <a:gd name="connsiteY2998" fmla="*/ 900359 h 1878698"/>
                <a:gd name="connsiteX2999" fmla="*/ 1007512 w 1500143"/>
                <a:gd name="connsiteY2999" fmla="*/ 901834 h 1878698"/>
                <a:gd name="connsiteX3000" fmla="*/ 1025106 w 1500143"/>
                <a:gd name="connsiteY3000" fmla="*/ 903310 h 1878698"/>
                <a:gd name="connsiteX3001" fmla="*/ 1025787 w 1500143"/>
                <a:gd name="connsiteY3001" fmla="*/ 903877 h 1878698"/>
                <a:gd name="connsiteX3002" fmla="*/ 1027489 w 1500143"/>
                <a:gd name="connsiteY3002" fmla="*/ 906375 h 1878698"/>
                <a:gd name="connsiteX3003" fmla="*/ 1028057 w 1500143"/>
                <a:gd name="connsiteY3003" fmla="*/ 907056 h 1878698"/>
                <a:gd name="connsiteX3004" fmla="*/ 1029305 w 1500143"/>
                <a:gd name="connsiteY3004" fmla="*/ 907282 h 1878698"/>
                <a:gd name="connsiteX3005" fmla="*/ 1035322 w 1500143"/>
                <a:gd name="connsiteY3005" fmla="*/ 906601 h 1878698"/>
                <a:gd name="connsiteX3006" fmla="*/ 1042700 w 1500143"/>
                <a:gd name="connsiteY3006" fmla="*/ 903310 h 1878698"/>
                <a:gd name="connsiteX3007" fmla="*/ 1044970 w 1500143"/>
                <a:gd name="connsiteY3007" fmla="*/ 901380 h 1878698"/>
                <a:gd name="connsiteX3008" fmla="*/ 1046559 w 1500143"/>
                <a:gd name="connsiteY3008" fmla="*/ 898656 h 1878698"/>
                <a:gd name="connsiteX3009" fmla="*/ 1048262 w 1500143"/>
                <a:gd name="connsiteY3009" fmla="*/ 896499 h 1878698"/>
                <a:gd name="connsiteX3010" fmla="*/ 1050645 w 1500143"/>
                <a:gd name="connsiteY3010" fmla="*/ 896159 h 1878698"/>
                <a:gd name="connsiteX3011" fmla="*/ 1050078 w 1500143"/>
                <a:gd name="connsiteY3011" fmla="*/ 894115 h 1878698"/>
                <a:gd name="connsiteX3012" fmla="*/ 1049851 w 1500143"/>
                <a:gd name="connsiteY3012" fmla="*/ 893321 h 1878698"/>
                <a:gd name="connsiteX3013" fmla="*/ 1049397 w 1500143"/>
                <a:gd name="connsiteY3013" fmla="*/ 892640 h 1878698"/>
                <a:gd name="connsiteX3014" fmla="*/ 1051213 w 1500143"/>
                <a:gd name="connsiteY3014" fmla="*/ 891051 h 1878698"/>
                <a:gd name="connsiteX3015" fmla="*/ 1054051 w 1500143"/>
                <a:gd name="connsiteY3015" fmla="*/ 887532 h 1878698"/>
                <a:gd name="connsiteX3016" fmla="*/ 1055980 w 1500143"/>
                <a:gd name="connsiteY3016" fmla="*/ 886624 h 1878698"/>
                <a:gd name="connsiteX3017" fmla="*/ 1072212 w 1500143"/>
                <a:gd name="connsiteY3017" fmla="*/ 887759 h 1878698"/>
                <a:gd name="connsiteX3018" fmla="*/ 1074028 w 1500143"/>
                <a:gd name="connsiteY3018" fmla="*/ 888553 h 1878698"/>
                <a:gd name="connsiteX3019" fmla="*/ 1076753 w 1500143"/>
                <a:gd name="connsiteY3019" fmla="*/ 892413 h 1878698"/>
                <a:gd name="connsiteX3020" fmla="*/ 1078569 w 1500143"/>
                <a:gd name="connsiteY3020" fmla="*/ 893548 h 1878698"/>
                <a:gd name="connsiteX3021" fmla="*/ 1077661 w 1500143"/>
                <a:gd name="connsiteY3021" fmla="*/ 896386 h 1878698"/>
                <a:gd name="connsiteX3022" fmla="*/ 1077093 w 1500143"/>
                <a:gd name="connsiteY3022" fmla="*/ 897294 h 1878698"/>
                <a:gd name="connsiteX3023" fmla="*/ 1078455 w 1500143"/>
                <a:gd name="connsiteY3023" fmla="*/ 897748 h 1878698"/>
                <a:gd name="connsiteX3024" fmla="*/ 1080952 w 1500143"/>
                <a:gd name="connsiteY3024" fmla="*/ 897294 h 1878698"/>
                <a:gd name="connsiteX3025" fmla="*/ 1082428 w 1500143"/>
                <a:gd name="connsiteY3025" fmla="*/ 898315 h 1878698"/>
                <a:gd name="connsiteX3026" fmla="*/ 1082882 w 1500143"/>
                <a:gd name="connsiteY3026" fmla="*/ 897634 h 1878698"/>
                <a:gd name="connsiteX3027" fmla="*/ 1083904 w 1500143"/>
                <a:gd name="connsiteY3027" fmla="*/ 896726 h 1878698"/>
                <a:gd name="connsiteX3028" fmla="*/ 1084585 w 1500143"/>
                <a:gd name="connsiteY3028" fmla="*/ 895932 h 1878698"/>
                <a:gd name="connsiteX3029" fmla="*/ 1086060 w 1500143"/>
                <a:gd name="connsiteY3029" fmla="*/ 897407 h 1878698"/>
                <a:gd name="connsiteX3030" fmla="*/ 1090033 w 1500143"/>
                <a:gd name="connsiteY3030" fmla="*/ 900245 h 1878698"/>
                <a:gd name="connsiteX3031" fmla="*/ 1093779 w 1500143"/>
                <a:gd name="connsiteY3031" fmla="*/ 901494 h 1878698"/>
                <a:gd name="connsiteX3032" fmla="*/ 1099908 w 1500143"/>
                <a:gd name="connsiteY3032" fmla="*/ 906715 h 1878698"/>
                <a:gd name="connsiteX3033" fmla="*/ 1104108 w 1500143"/>
                <a:gd name="connsiteY3033" fmla="*/ 908985 h 1878698"/>
                <a:gd name="connsiteX3034" fmla="*/ 1119773 w 1500143"/>
                <a:gd name="connsiteY3034" fmla="*/ 912050 h 1878698"/>
                <a:gd name="connsiteX3035" fmla="*/ 1120681 w 1500143"/>
                <a:gd name="connsiteY3035" fmla="*/ 912504 h 1878698"/>
                <a:gd name="connsiteX3036" fmla="*/ 1121248 w 1500143"/>
                <a:gd name="connsiteY3036" fmla="*/ 913866 h 1878698"/>
                <a:gd name="connsiteX3037" fmla="*/ 1121362 w 1500143"/>
                <a:gd name="connsiteY3037" fmla="*/ 915455 h 1878698"/>
                <a:gd name="connsiteX3038" fmla="*/ 1121589 w 1500143"/>
                <a:gd name="connsiteY3038" fmla="*/ 916704 h 1878698"/>
                <a:gd name="connsiteX3039" fmla="*/ 1122383 w 1500143"/>
                <a:gd name="connsiteY3039" fmla="*/ 917271 h 1878698"/>
                <a:gd name="connsiteX3040" fmla="*/ 1124427 w 1500143"/>
                <a:gd name="connsiteY3040" fmla="*/ 918066 h 1878698"/>
                <a:gd name="connsiteX3041" fmla="*/ 1126243 w 1500143"/>
                <a:gd name="connsiteY3041" fmla="*/ 920223 h 1878698"/>
                <a:gd name="connsiteX3042" fmla="*/ 1131805 w 1500143"/>
                <a:gd name="connsiteY3042" fmla="*/ 931233 h 1878698"/>
                <a:gd name="connsiteX3043" fmla="*/ 1133053 w 1500143"/>
                <a:gd name="connsiteY3043" fmla="*/ 933730 h 1878698"/>
                <a:gd name="connsiteX3044" fmla="*/ 1145880 w 1500143"/>
                <a:gd name="connsiteY3044" fmla="*/ 950189 h 1878698"/>
                <a:gd name="connsiteX3045" fmla="*/ 1147356 w 1500143"/>
                <a:gd name="connsiteY3045" fmla="*/ 954162 h 1878698"/>
                <a:gd name="connsiteX3046" fmla="*/ 1148377 w 1500143"/>
                <a:gd name="connsiteY3046" fmla="*/ 956319 h 1878698"/>
                <a:gd name="connsiteX3047" fmla="*/ 1150420 w 1500143"/>
                <a:gd name="connsiteY3047" fmla="*/ 957794 h 1878698"/>
                <a:gd name="connsiteX3048" fmla="*/ 1150988 w 1500143"/>
                <a:gd name="connsiteY3048" fmla="*/ 959043 h 1878698"/>
                <a:gd name="connsiteX3049" fmla="*/ 1151442 w 1500143"/>
                <a:gd name="connsiteY3049" fmla="*/ 960292 h 1878698"/>
                <a:gd name="connsiteX3050" fmla="*/ 1151896 w 1500143"/>
                <a:gd name="connsiteY3050" fmla="*/ 960859 h 1878698"/>
                <a:gd name="connsiteX3051" fmla="*/ 1152804 w 1500143"/>
                <a:gd name="connsiteY3051" fmla="*/ 960632 h 1878698"/>
                <a:gd name="connsiteX3052" fmla="*/ 1153372 w 1500143"/>
                <a:gd name="connsiteY3052" fmla="*/ 959838 h 1878698"/>
                <a:gd name="connsiteX3053" fmla="*/ 1153826 w 1500143"/>
                <a:gd name="connsiteY3053" fmla="*/ 958930 h 1878698"/>
                <a:gd name="connsiteX3054" fmla="*/ 1154166 w 1500143"/>
                <a:gd name="connsiteY3054" fmla="*/ 958589 h 1878698"/>
                <a:gd name="connsiteX3055" fmla="*/ 1155301 w 1500143"/>
                <a:gd name="connsiteY3055" fmla="*/ 958702 h 1878698"/>
                <a:gd name="connsiteX3056" fmla="*/ 1156550 w 1500143"/>
                <a:gd name="connsiteY3056" fmla="*/ 959383 h 1878698"/>
                <a:gd name="connsiteX3057" fmla="*/ 1157685 w 1500143"/>
                <a:gd name="connsiteY3057" fmla="*/ 960859 h 1878698"/>
                <a:gd name="connsiteX3058" fmla="*/ 1158593 w 1500143"/>
                <a:gd name="connsiteY3058" fmla="*/ 963356 h 1878698"/>
                <a:gd name="connsiteX3059" fmla="*/ 1156663 w 1500143"/>
                <a:gd name="connsiteY3059" fmla="*/ 963356 h 1878698"/>
                <a:gd name="connsiteX3060" fmla="*/ 1156663 w 1500143"/>
                <a:gd name="connsiteY3060" fmla="*/ 964378 h 1878698"/>
                <a:gd name="connsiteX3061" fmla="*/ 1157798 w 1500143"/>
                <a:gd name="connsiteY3061" fmla="*/ 965059 h 1878698"/>
                <a:gd name="connsiteX3062" fmla="*/ 1161204 w 1500143"/>
                <a:gd name="connsiteY3062" fmla="*/ 964037 h 1878698"/>
                <a:gd name="connsiteX3063" fmla="*/ 1163360 w 1500143"/>
                <a:gd name="connsiteY3063" fmla="*/ 964265 h 1878698"/>
                <a:gd name="connsiteX3064" fmla="*/ 1169944 w 1500143"/>
                <a:gd name="connsiteY3064" fmla="*/ 969032 h 1878698"/>
                <a:gd name="connsiteX3065" fmla="*/ 1169944 w 1500143"/>
                <a:gd name="connsiteY3065" fmla="*/ 970167 h 1878698"/>
                <a:gd name="connsiteX3066" fmla="*/ 1169376 w 1500143"/>
                <a:gd name="connsiteY3066" fmla="*/ 971302 h 1878698"/>
                <a:gd name="connsiteX3067" fmla="*/ 1169490 w 1500143"/>
                <a:gd name="connsiteY3067" fmla="*/ 972551 h 1878698"/>
                <a:gd name="connsiteX3068" fmla="*/ 1170171 w 1500143"/>
                <a:gd name="connsiteY3068" fmla="*/ 973799 h 1878698"/>
                <a:gd name="connsiteX3069" fmla="*/ 1171192 w 1500143"/>
                <a:gd name="connsiteY3069" fmla="*/ 974934 h 1878698"/>
                <a:gd name="connsiteX3070" fmla="*/ 1169830 w 1500143"/>
                <a:gd name="connsiteY3070" fmla="*/ 975956 h 1878698"/>
                <a:gd name="connsiteX3071" fmla="*/ 1169830 w 1500143"/>
                <a:gd name="connsiteY3071" fmla="*/ 977091 h 1878698"/>
                <a:gd name="connsiteX3072" fmla="*/ 1170625 w 1500143"/>
                <a:gd name="connsiteY3072" fmla="*/ 977659 h 1878698"/>
                <a:gd name="connsiteX3073" fmla="*/ 1172555 w 1500143"/>
                <a:gd name="connsiteY3073" fmla="*/ 979475 h 1878698"/>
                <a:gd name="connsiteX3074" fmla="*/ 1172555 w 1500143"/>
                <a:gd name="connsiteY3074" fmla="*/ 980610 h 1878698"/>
                <a:gd name="connsiteX3075" fmla="*/ 1171760 w 1500143"/>
                <a:gd name="connsiteY3075" fmla="*/ 982085 h 1878698"/>
                <a:gd name="connsiteX3076" fmla="*/ 1172214 w 1500143"/>
                <a:gd name="connsiteY3076" fmla="*/ 982880 h 1878698"/>
                <a:gd name="connsiteX3077" fmla="*/ 1173236 w 1500143"/>
                <a:gd name="connsiteY3077" fmla="*/ 983448 h 1878698"/>
                <a:gd name="connsiteX3078" fmla="*/ 1173917 w 1500143"/>
                <a:gd name="connsiteY3078" fmla="*/ 984129 h 1878698"/>
                <a:gd name="connsiteX3079" fmla="*/ 1174371 w 1500143"/>
                <a:gd name="connsiteY3079" fmla="*/ 986172 h 1878698"/>
                <a:gd name="connsiteX3080" fmla="*/ 1174711 w 1500143"/>
                <a:gd name="connsiteY3080" fmla="*/ 997636 h 1878698"/>
                <a:gd name="connsiteX3081" fmla="*/ 1174484 w 1500143"/>
                <a:gd name="connsiteY3081" fmla="*/ 999339 h 1878698"/>
                <a:gd name="connsiteX3082" fmla="*/ 1174030 w 1500143"/>
                <a:gd name="connsiteY3082" fmla="*/ 1002177 h 1878698"/>
                <a:gd name="connsiteX3083" fmla="*/ 1173917 w 1500143"/>
                <a:gd name="connsiteY3083" fmla="*/ 1003085 h 1878698"/>
                <a:gd name="connsiteX3084" fmla="*/ 1173917 w 1500143"/>
                <a:gd name="connsiteY3084" fmla="*/ 1004560 h 1878698"/>
                <a:gd name="connsiteX3085" fmla="*/ 1174484 w 1500143"/>
                <a:gd name="connsiteY3085" fmla="*/ 1008306 h 1878698"/>
                <a:gd name="connsiteX3086" fmla="*/ 1176868 w 1500143"/>
                <a:gd name="connsiteY3086" fmla="*/ 1012733 h 1878698"/>
                <a:gd name="connsiteX3087" fmla="*/ 1177095 w 1500143"/>
                <a:gd name="connsiteY3087" fmla="*/ 1015684 h 1878698"/>
                <a:gd name="connsiteX3088" fmla="*/ 1176982 w 1500143"/>
                <a:gd name="connsiteY3088" fmla="*/ 1016479 h 1878698"/>
                <a:gd name="connsiteX3089" fmla="*/ 1176755 w 1500143"/>
                <a:gd name="connsiteY3089" fmla="*/ 1017273 h 1878698"/>
                <a:gd name="connsiteX3090" fmla="*/ 1176414 w 1500143"/>
                <a:gd name="connsiteY3090" fmla="*/ 1017954 h 1878698"/>
                <a:gd name="connsiteX3091" fmla="*/ 1176073 w 1500143"/>
                <a:gd name="connsiteY3091" fmla="*/ 1018635 h 1878698"/>
                <a:gd name="connsiteX3092" fmla="*/ 1175620 w 1500143"/>
                <a:gd name="connsiteY3092" fmla="*/ 1019884 h 1878698"/>
                <a:gd name="connsiteX3093" fmla="*/ 1175846 w 1500143"/>
                <a:gd name="connsiteY3093" fmla="*/ 1021019 h 1878698"/>
                <a:gd name="connsiteX3094" fmla="*/ 1176187 w 1500143"/>
                <a:gd name="connsiteY3094" fmla="*/ 1022154 h 1878698"/>
                <a:gd name="connsiteX3095" fmla="*/ 1176414 w 1500143"/>
                <a:gd name="connsiteY3095" fmla="*/ 1023289 h 1878698"/>
                <a:gd name="connsiteX3096" fmla="*/ 1176982 w 1500143"/>
                <a:gd name="connsiteY3096" fmla="*/ 1025219 h 1878698"/>
                <a:gd name="connsiteX3097" fmla="*/ 1178230 w 1500143"/>
                <a:gd name="connsiteY3097" fmla="*/ 1027149 h 1878698"/>
                <a:gd name="connsiteX3098" fmla="*/ 1180500 w 1500143"/>
                <a:gd name="connsiteY3098" fmla="*/ 1029646 h 1878698"/>
                <a:gd name="connsiteX3099" fmla="*/ 1179706 w 1500143"/>
                <a:gd name="connsiteY3099" fmla="*/ 1031916 h 1878698"/>
                <a:gd name="connsiteX3100" fmla="*/ 1180160 w 1500143"/>
                <a:gd name="connsiteY3100" fmla="*/ 1032938 h 1878698"/>
                <a:gd name="connsiteX3101" fmla="*/ 1181068 w 1500143"/>
                <a:gd name="connsiteY3101" fmla="*/ 1033846 h 1878698"/>
                <a:gd name="connsiteX3102" fmla="*/ 1181636 w 1500143"/>
                <a:gd name="connsiteY3102" fmla="*/ 1035549 h 1878698"/>
                <a:gd name="connsiteX3103" fmla="*/ 1181408 w 1500143"/>
                <a:gd name="connsiteY3103" fmla="*/ 1037251 h 1878698"/>
                <a:gd name="connsiteX3104" fmla="*/ 1180727 w 1500143"/>
                <a:gd name="connsiteY3104" fmla="*/ 1038727 h 1878698"/>
                <a:gd name="connsiteX3105" fmla="*/ 1180273 w 1500143"/>
                <a:gd name="connsiteY3105" fmla="*/ 1040203 h 1878698"/>
                <a:gd name="connsiteX3106" fmla="*/ 1180727 w 1500143"/>
                <a:gd name="connsiteY3106" fmla="*/ 1041905 h 1878698"/>
                <a:gd name="connsiteX3107" fmla="*/ 1182430 w 1500143"/>
                <a:gd name="connsiteY3107" fmla="*/ 1044516 h 1878698"/>
                <a:gd name="connsiteX3108" fmla="*/ 1182884 w 1500143"/>
                <a:gd name="connsiteY3108" fmla="*/ 1045764 h 1878698"/>
                <a:gd name="connsiteX3109" fmla="*/ 1183225 w 1500143"/>
                <a:gd name="connsiteY3109" fmla="*/ 1049397 h 1878698"/>
                <a:gd name="connsiteX3110" fmla="*/ 1184133 w 1500143"/>
                <a:gd name="connsiteY3110" fmla="*/ 1053029 h 1878698"/>
                <a:gd name="connsiteX3111" fmla="*/ 1184473 w 1500143"/>
                <a:gd name="connsiteY3111" fmla="*/ 1054050 h 1878698"/>
                <a:gd name="connsiteX3112" fmla="*/ 1184814 w 1500143"/>
                <a:gd name="connsiteY3112" fmla="*/ 1054391 h 1878698"/>
                <a:gd name="connsiteX3113" fmla="*/ 1186062 w 1500143"/>
                <a:gd name="connsiteY3113" fmla="*/ 1054959 h 1878698"/>
                <a:gd name="connsiteX3114" fmla="*/ 1186403 w 1500143"/>
                <a:gd name="connsiteY3114" fmla="*/ 1055299 h 1878698"/>
                <a:gd name="connsiteX3115" fmla="*/ 1186516 w 1500143"/>
                <a:gd name="connsiteY3115" fmla="*/ 1055753 h 1878698"/>
                <a:gd name="connsiteX3116" fmla="*/ 1186857 w 1500143"/>
                <a:gd name="connsiteY3116" fmla="*/ 1057115 h 1878698"/>
                <a:gd name="connsiteX3117" fmla="*/ 1188446 w 1500143"/>
                <a:gd name="connsiteY3117" fmla="*/ 1061429 h 1878698"/>
                <a:gd name="connsiteX3118" fmla="*/ 1189354 w 1500143"/>
                <a:gd name="connsiteY3118" fmla="*/ 1062904 h 1878698"/>
                <a:gd name="connsiteX3119" fmla="*/ 1189808 w 1500143"/>
                <a:gd name="connsiteY3119" fmla="*/ 1064380 h 1878698"/>
                <a:gd name="connsiteX3120" fmla="*/ 1190262 w 1500143"/>
                <a:gd name="connsiteY3120" fmla="*/ 1066537 h 1878698"/>
                <a:gd name="connsiteX3121" fmla="*/ 1190943 w 1500143"/>
                <a:gd name="connsiteY3121" fmla="*/ 1068466 h 1878698"/>
                <a:gd name="connsiteX3122" fmla="*/ 1192078 w 1500143"/>
                <a:gd name="connsiteY3122" fmla="*/ 1069261 h 1878698"/>
                <a:gd name="connsiteX3123" fmla="*/ 1192419 w 1500143"/>
                <a:gd name="connsiteY3123" fmla="*/ 1069715 h 1878698"/>
                <a:gd name="connsiteX3124" fmla="*/ 1195143 w 1500143"/>
                <a:gd name="connsiteY3124" fmla="*/ 1072553 h 1878698"/>
                <a:gd name="connsiteX3125" fmla="*/ 1195824 w 1500143"/>
                <a:gd name="connsiteY3125" fmla="*/ 1074369 h 1878698"/>
                <a:gd name="connsiteX3126" fmla="*/ 1195938 w 1500143"/>
                <a:gd name="connsiteY3126" fmla="*/ 1075390 h 1878698"/>
                <a:gd name="connsiteX3127" fmla="*/ 1195711 w 1500143"/>
                <a:gd name="connsiteY3127" fmla="*/ 1076185 h 1878698"/>
                <a:gd name="connsiteX3128" fmla="*/ 1195711 w 1500143"/>
                <a:gd name="connsiteY3128" fmla="*/ 1077206 h 1878698"/>
                <a:gd name="connsiteX3129" fmla="*/ 1195824 w 1500143"/>
                <a:gd name="connsiteY3129" fmla="*/ 1080952 h 1878698"/>
                <a:gd name="connsiteX3130" fmla="*/ 1196051 w 1500143"/>
                <a:gd name="connsiteY3130" fmla="*/ 1082428 h 1878698"/>
                <a:gd name="connsiteX3131" fmla="*/ 1196732 w 1500143"/>
                <a:gd name="connsiteY3131" fmla="*/ 1082996 h 1878698"/>
                <a:gd name="connsiteX3132" fmla="*/ 1196505 w 1500143"/>
                <a:gd name="connsiteY3132" fmla="*/ 1084585 h 1878698"/>
                <a:gd name="connsiteX3133" fmla="*/ 1202181 w 1500143"/>
                <a:gd name="connsiteY3133" fmla="*/ 1105471 h 1878698"/>
                <a:gd name="connsiteX3134" fmla="*/ 1204224 w 1500143"/>
                <a:gd name="connsiteY3134" fmla="*/ 1110805 h 1878698"/>
                <a:gd name="connsiteX3135" fmla="*/ 1207629 w 1500143"/>
                <a:gd name="connsiteY3135" fmla="*/ 1115346 h 1878698"/>
                <a:gd name="connsiteX3136" fmla="*/ 1209105 w 1500143"/>
                <a:gd name="connsiteY3136" fmla="*/ 1116481 h 1878698"/>
                <a:gd name="connsiteX3137" fmla="*/ 1214213 w 1500143"/>
                <a:gd name="connsiteY3137" fmla="*/ 1118751 h 1878698"/>
                <a:gd name="connsiteX3138" fmla="*/ 1214213 w 1500143"/>
                <a:gd name="connsiteY3138" fmla="*/ 1120000 h 1878698"/>
                <a:gd name="connsiteX3139" fmla="*/ 1212283 w 1500143"/>
                <a:gd name="connsiteY3139" fmla="*/ 1120000 h 1878698"/>
                <a:gd name="connsiteX3140" fmla="*/ 1212283 w 1500143"/>
                <a:gd name="connsiteY3140" fmla="*/ 1120794 h 1878698"/>
                <a:gd name="connsiteX3141" fmla="*/ 1212397 w 1500143"/>
                <a:gd name="connsiteY3141" fmla="*/ 1121362 h 1878698"/>
                <a:gd name="connsiteX3142" fmla="*/ 1212964 w 1500143"/>
                <a:gd name="connsiteY3142" fmla="*/ 1122383 h 1878698"/>
                <a:gd name="connsiteX3143" fmla="*/ 1213191 w 1500143"/>
                <a:gd name="connsiteY3143" fmla="*/ 1123745 h 1878698"/>
                <a:gd name="connsiteX3144" fmla="*/ 1213532 w 1500143"/>
                <a:gd name="connsiteY3144" fmla="*/ 1124994 h 1878698"/>
                <a:gd name="connsiteX3145" fmla="*/ 1214099 w 1500143"/>
                <a:gd name="connsiteY3145" fmla="*/ 1126016 h 1878698"/>
                <a:gd name="connsiteX3146" fmla="*/ 1214894 w 1500143"/>
                <a:gd name="connsiteY3146" fmla="*/ 1126924 h 1878698"/>
                <a:gd name="connsiteX3147" fmla="*/ 1214099 w 1500143"/>
                <a:gd name="connsiteY3147" fmla="*/ 1128399 h 1878698"/>
                <a:gd name="connsiteX3148" fmla="*/ 1213191 w 1500143"/>
                <a:gd name="connsiteY3148" fmla="*/ 1129194 h 1878698"/>
                <a:gd name="connsiteX3149" fmla="*/ 1210921 w 1500143"/>
                <a:gd name="connsiteY3149" fmla="*/ 1130216 h 1878698"/>
                <a:gd name="connsiteX3150" fmla="*/ 1211148 w 1500143"/>
                <a:gd name="connsiteY3150" fmla="*/ 1131464 h 1878698"/>
                <a:gd name="connsiteX3151" fmla="*/ 1211602 w 1500143"/>
                <a:gd name="connsiteY3151" fmla="*/ 1132145 h 1878698"/>
                <a:gd name="connsiteX3152" fmla="*/ 1212283 w 1500143"/>
                <a:gd name="connsiteY3152" fmla="*/ 1132486 h 1878698"/>
                <a:gd name="connsiteX3153" fmla="*/ 1213191 w 1500143"/>
                <a:gd name="connsiteY3153" fmla="*/ 1132599 h 1878698"/>
                <a:gd name="connsiteX3154" fmla="*/ 1213418 w 1500143"/>
                <a:gd name="connsiteY3154" fmla="*/ 1132372 h 1878698"/>
                <a:gd name="connsiteX3155" fmla="*/ 1213532 w 1500143"/>
                <a:gd name="connsiteY3155" fmla="*/ 1131805 h 1878698"/>
                <a:gd name="connsiteX3156" fmla="*/ 1213645 w 1500143"/>
                <a:gd name="connsiteY3156" fmla="*/ 1131351 h 1878698"/>
                <a:gd name="connsiteX3157" fmla="*/ 1214099 w 1500143"/>
                <a:gd name="connsiteY3157" fmla="*/ 1131464 h 1878698"/>
                <a:gd name="connsiteX3158" fmla="*/ 1214326 w 1500143"/>
                <a:gd name="connsiteY3158" fmla="*/ 1131918 h 1878698"/>
                <a:gd name="connsiteX3159" fmla="*/ 1214780 w 1500143"/>
                <a:gd name="connsiteY3159" fmla="*/ 1132713 h 1878698"/>
                <a:gd name="connsiteX3160" fmla="*/ 1215007 w 1500143"/>
                <a:gd name="connsiteY3160" fmla="*/ 1133507 h 1878698"/>
                <a:gd name="connsiteX3161" fmla="*/ 1214780 w 1500143"/>
                <a:gd name="connsiteY3161" fmla="*/ 1133848 h 1878698"/>
                <a:gd name="connsiteX3162" fmla="*/ 1215915 w 1500143"/>
                <a:gd name="connsiteY3162" fmla="*/ 1133621 h 1878698"/>
                <a:gd name="connsiteX3163" fmla="*/ 1216483 w 1500143"/>
                <a:gd name="connsiteY3163" fmla="*/ 1132713 h 1878698"/>
                <a:gd name="connsiteX3164" fmla="*/ 1217277 w 1500143"/>
                <a:gd name="connsiteY3164" fmla="*/ 1128059 h 1878698"/>
                <a:gd name="connsiteX3165" fmla="*/ 1218980 w 1500143"/>
                <a:gd name="connsiteY3165" fmla="*/ 1130329 h 1878698"/>
                <a:gd name="connsiteX3166" fmla="*/ 1220683 w 1500143"/>
                <a:gd name="connsiteY3166" fmla="*/ 1131691 h 1878698"/>
                <a:gd name="connsiteX3167" fmla="*/ 1222612 w 1500143"/>
                <a:gd name="connsiteY3167" fmla="*/ 1132372 h 1878698"/>
                <a:gd name="connsiteX3168" fmla="*/ 1226699 w 1500143"/>
                <a:gd name="connsiteY3168" fmla="*/ 1132940 h 1878698"/>
                <a:gd name="connsiteX3169" fmla="*/ 1231466 w 1500143"/>
                <a:gd name="connsiteY3169" fmla="*/ 1136118 h 1878698"/>
                <a:gd name="connsiteX3170" fmla="*/ 1251444 w 1500143"/>
                <a:gd name="connsiteY3170" fmla="*/ 1142361 h 1878698"/>
                <a:gd name="connsiteX3171" fmla="*/ 1273238 w 1500143"/>
                <a:gd name="connsiteY3171" fmla="*/ 1156323 h 1878698"/>
                <a:gd name="connsiteX3172" fmla="*/ 1275962 w 1500143"/>
                <a:gd name="connsiteY3172" fmla="*/ 1159047 h 1878698"/>
                <a:gd name="connsiteX3173" fmla="*/ 1277097 w 1500143"/>
                <a:gd name="connsiteY3173" fmla="*/ 1161317 h 1878698"/>
                <a:gd name="connsiteX3174" fmla="*/ 1277210 w 1500143"/>
                <a:gd name="connsiteY3174" fmla="*/ 1162793 h 1878698"/>
                <a:gd name="connsiteX3175" fmla="*/ 1276984 w 1500143"/>
                <a:gd name="connsiteY3175" fmla="*/ 1164041 h 1878698"/>
                <a:gd name="connsiteX3176" fmla="*/ 1277324 w 1500143"/>
                <a:gd name="connsiteY3176" fmla="*/ 1165744 h 1878698"/>
                <a:gd name="connsiteX3177" fmla="*/ 1278346 w 1500143"/>
                <a:gd name="connsiteY3177" fmla="*/ 1167106 h 1878698"/>
                <a:gd name="connsiteX3178" fmla="*/ 1281524 w 1500143"/>
                <a:gd name="connsiteY3178" fmla="*/ 1169490 h 1878698"/>
                <a:gd name="connsiteX3179" fmla="*/ 1282886 w 1500143"/>
                <a:gd name="connsiteY3179" fmla="*/ 1170852 h 1878698"/>
                <a:gd name="connsiteX3180" fmla="*/ 1284362 w 1500143"/>
                <a:gd name="connsiteY3180" fmla="*/ 1173463 h 1878698"/>
                <a:gd name="connsiteX3181" fmla="*/ 1286064 w 1500143"/>
                <a:gd name="connsiteY3181" fmla="*/ 1177436 h 1878698"/>
                <a:gd name="connsiteX3182" fmla="*/ 1287199 w 1500143"/>
                <a:gd name="connsiteY3182" fmla="*/ 1181635 h 1878698"/>
                <a:gd name="connsiteX3183" fmla="*/ 1287199 w 1500143"/>
                <a:gd name="connsiteY3183" fmla="*/ 1184927 h 1878698"/>
                <a:gd name="connsiteX3184" fmla="*/ 1287540 w 1500143"/>
                <a:gd name="connsiteY3184" fmla="*/ 1186062 h 1878698"/>
                <a:gd name="connsiteX3185" fmla="*/ 1288108 w 1500143"/>
                <a:gd name="connsiteY3185" fmla="*/ 1187197 h 1878698"/>
                <a:gd name="connsiteX3186" fmla="*/ 1288902 w 1500143"/>
                <a:gd name="connsiteY3186" fmla="*/ 1187992 h 1878698"/>
                <a:gd name="connsiteX3187" fmla="*/ 1289924 w 1500143"/>
                <a:gd name="connsiteY3187" fmla="*/ 1188333 h 1878698"/>
                <a:gd name="connsiteX3188" fmla="*/ 1289470 w 1500143"/>
                <a:gd name="connsiteY3188" fmla="*/ 1190035 h 1878698"/>
                <a:gd name="connsiteX3189" fmla="*/ 1289242 w 1500143"/>
                <a:gd name="connsiteY3189" fmla="*/ 1190716 h 1878698"/>
                <a:gd name="connsiteX3190" fmla="*/ 1290037 w 1500143"/>
                <a:gd name="connsiteY3190" fmla="*/ 1191511 h 1878698"/>
                <a:gd name="connsiteX3191" fmla="*/ 1291853 w 1500143"/>
                <a:gd name="connsiteY3191" fmla="*/ 1194235 h 1878698"/>
                <a:gd name="connsiteX3192" fmla="*/ 1292648 w 1500143"/>
                <a:gd name="connsiteY3192" fmla="*/ 1195143 h 1878698"/>
                <a:gd name="connsiteX3193" fmla="*/ 1296621 w 1500143"/>
                <a:gd name="connsiteY3193" fmla="*/ 1196165 h 1878698"/>
                <a:gd name="connsiteX3194" fmla="*/ 1297642 w 1500143"/>
                <a:gd name="connsiteY3194" fmla="*/ 1196846 h 1878698"/>
                <a:gd name="connsiteX3195" fmla="*/ 1298778 w 1500143"/>
                <a:gd name="connsiteY3195" fmla="*/ 1197981 h 1878698"/>
                <a:gd name="connsiteX3196" fmla="*/ 1301048 w 1500143"/>
                <a:gd name="connsiteY3196" fmla="*/ 1199116 h 1878698"/>
                <a:gd name="connsiteX3197" fmla="*/ 1301729 w 1500143"/>
                <a:gd name="connsiteY3197" fmla="*/ 1200819 h 1878698"/>
                <a:gd name="connsiteX3198" fmla="*/ 1302410 w 1500143"/>
                <a:gd name="connsiteY3198" fmla="*/ 1205245 h 1878698"/>
                <a:gd name="connsiteX3199" fmla="*/ 1302637 w 1500143"/>
                <a:gd name="connsiteY3199" fmla="*/ 1205926 h 1878698"/>
                <a:gd name="connsiteX3200" fmla="*/ 1305247 w 1500143"/>
                <a:gd name="connsiteY3200" fmla="*/ 1208651 h 1878698"/>
                <a:gd name="connsiteX3201" fmla="*/ 1317166 w 1500143"/>
                <a:gd name="connsiteY3201" fmla="*/ 1213418 h 1878698"/>
                <a:gd name="connsiteX3202" fmla="*/ 1320685 w 1500143"/>
                <a:gd name="connsiteY3202" fmla="*/ 1216596 h 1878698"/>
                <a:gd name="connsiteX3203" fmla="*/ 1312058 w 1500143"/>
                <a:gd name="connsiteY3203" fmla="*/ 1221364 h 1878698"/>
                <a:gd name="connsiteX3204" fmla="*/ 1309107 w 1500143"/>
                <a:gd name="connsiteY3204" fmla="*/ 1224883 h 1878698"/>
                <a:gd name="connsiteX3205" fmla="*/ 1306723 w 1500143"/>
                <a:gd name="connsiteY3205" fmla="*/ 1231353 h 1878698"/>
                <a:gd name="connsiteX3206" fmla="*/ 1308880 w 1500143"/>
                <a:gd name="connsiteY3206" fmla="*/ 1236007 h 1878698"/>
                <a:gd name="connsiteX3207" fmla="*/ 1311717 w 1500143"/>
                <a:gd name="connsiteY3207" fmla="*/ 1246790 h 1878698"/>
                <a:gd name="connsiteX3208" fmla="*/ 1313420 w 1500143"/>
                <a:gd name="connsiteY3208" fmla="*/ 1251671 h 1878698"/>
                <a:gd name="connsiteX3209" fmla="*/ 1323749 w 1500143"/>
                <a:gd name="connsiteY3209" fmla="*/ 1267789 h 1878698"/>
                <a:gd name="connsiteX3210" fmla="*/ 1341116 w 1500143"/>
                <a:gd name="connsiteY3210" fmla="*/ 1293783 h 1878698"/>
                <a:gd name="connsiteX3211" fmla="*/ 1342706 w 1500143"/>
                <a:gd name="connsiteY3211" fmla="*/ 1299231 h 1878698"/>
                <a:gd name="connsiteX3212" fmla="*/ 1341457 w 1500143"/>
                <a:gd name="connsiteY3212" fmla="*/ 1304566 h 1878698"/>
                <a:gd name="connsiteX3213" fmla="*/ 1340890 w 1500143"/>
                <a:gd name="connsiteY3213" fmla="*/ 1305134 h 1878698"/>
                <a:gd name="connsiteX3214" fmla="*/ 1338846 w 1500143"/>
                <a:gd name="connsiteY3214" fmla="*/ 1306837 h 1878698"/>
                <a:gd name="connsiteX3215" fmla="*/ 1341003 w 1500143"/>
                <a:gd name="connsiteY3215" fmla="*/ 1301842 h 1878698"/>
                <a:gd name="connsiteX3216" fmla="*/ 1341457 w 1500143"/>
                <a:gd name="connsiteY3216" fmla="*/ 1299118 h 1878698"/>
                <a:gd name="connsiteX3217" fmla="*/ 1339868 w 1500143"/>
                <a:gd name="connsiteY3217" fmla="*/ 1297869 h 1878698"/>
                <a:gd name="connsiteX3218" fmla="*/ 1337825 w 1500143"/>
                <a:gd name="connsiteY3218" fmla="*/ 1297188 h 1878698"/>
                <a:gd name="connsiteX3219" fmla="*/ 1333625 w 1500143"/>
                <a:gd name="connsiteY3219" fmla="*/ 1294124 h 1878698"/>
                <a:gd name="connsiteX3220" fmla="*/ 1331582 w 1500143"/>
                <a:gd name="connsiteY3220" fmla="*/ 1293329 h 1878698"/>
                <a:gd name="connsiteX3221" fmla="*/ 1329652 w 1500143"/>
                <a:gd name="connsiteY3221" fmla="*/ 1293783 h 1878698"/>
                <a:gd name="connsiteX3222" fmla="*/ 1325906 w 1500143"/>
                <a:gd name="connsiteY3222" fmla="*/ 1296167 h 1878698"/>
                <a:gd name="connsiteX3223" fmla="*/ 1323863 w 1500143"/>
                <a:gd name="connsiteY3223" fmla="*/ 1296734 h 1878698"/>
                <a:gd name="connsiteX3224" fmla="*/ 1321479 w 1500143"/>
                <a:gd name="connsiteY3224" fmla="*/ 1296507 h 1878698"/>
                <a:gd name="connsiteX3225" fmla="*/ 1319209 w 1500143"/>
                <a:gd name="connsiteY3225" fmla="*/ 1295826 h 1878698"/>
                <a:gd name="connsiteX3226" fmla="*/ 1317279 w 1500143"/>
                <a:gd name="connsiteY3226" fmla="*/ 1294805 h 1878698"/>
                <a:gd name="connsiteX3227" fmla="*/ 1315577 w 1500143"/>
                <a:gd name="connsiteY3227" fmla="*/ 1293443 h 1878698"/>
                <a:gd name="connsiteX3228" fmla="*/ 1306383 w 1500143"/>
                <a:gd name="connsiteY3228" fmla="*/ 1281411 h 1878698"/>
                <a:gd name="connsiteX3229" fmla="*/ 1302977 w 1500143"/>
                <a:gd name="connsiteY3229" fmla="*/ 1278913 h 1878698"/>
                <a:gd name="connsiteX3230" fmla="*/ 1299572 w 1500143"/>
                <a:gd name="connsiteY3230" fmla="*/ 1278346 h 1878698"/>
                <a:gd name="connsiteX3231" fmla="*/ 1298664 w 1500143"/>
                <a:gd name="connsiteY3231" fmla="*/ 1278232 h 1878698"/>
                <a:gd name="connsiteX3232" fmla="*/ 1286405 w 1500143"/>
                <a:gd name="connsiteY3232" fmla="*/ 1282432 h 1878698"/>
                <a:gd name="connsiteX3233" fmla="*/ 1284589 w 1500143"/>
                <a:gd name="connsiteY3233" fmla="*/ 1282432 h 1878698"/>
                <a:gd name="connsiteX3234" fmla="*/ 1278686 w 1500143"/>
                <a:gd name="connsiteY3234" fmla="*/ 1282432 h 1878698"/>
                <a:gd name="connsiteX3235" fmla="*/ 1275394 w 1500143"/>
                <a:gd name="connsiteY3235" fmla="*/ 1283226 h 1878698"/>
                <a:gd name="connsiteX3236" fmla="*/ 1274713 w 1500143"/>
                <a:gd name="connsiteY3236" fmla="*/ 1283000 h 1878698"/>
                <a:gd name="connsiteX3237" fmla="*/ 1272330 w 1500143"/>
                <a:gd name="connsiteY3237" fmla="*/ 1280616 h 1878698"/>
                <a:gd name="connsiteX3238" fmla="*/ 1271989 w 1500143"/>
                <a:gd name="connsiteY3238" fmla="*/ 1280275 h 1878698"/>
                <a:gd name="connsiteX3239" fmla="*/ 1266427 w 1500143"/>
                <a:gd name="connsiteY3239" fmla="*/ 1279594 h 1878698"/>
                <a:gd name="connsiteX3240" fmla="*/ 1264384 w 1500143"/>
                <a:gd name="connsiteY3240" fmla="*/ 1280275 h 1878698"/>
                <a:gd name="connsiteX3241" fmla="*/ 1257800 w 1500143"/>
                <a:gd name="connsiteY3241" fmla="*/ 1284702 h 1878698"/>
                <a:gd name="connsiteX3242" fmla="*/ 1258709 w 1500143"/>
                <a:gd name="connsiteY3242" fmla="*/ 1285043 h 1878698"/>
                <a:gd name="connsiteX3243" fmla="*/ 1259617 w 1500143"/>
                <a:gd name="connsiteY3243" fmla="*/ 1285497 h 1878698"/>
                <a:gd name="connsiteX3244" fmla="*/ 1260411 w 1500143"/>
                <a:gd name="connsiteY3244" fmla="*/ 1286178 h 1878698"/>
                <a:gd name="connsiteX3245" fmla="*/ 1261206 w 1500143"/>
                <a:gd name="connsiteY3245" fmla="*/ 1286972 h 1878698"/>
                <a:gd name="connsiteX3246" fmla="*/ 1262681 w 1500143"/>
                <a:gd name="connsiteY3246" fmla="*/ 1284362 h 1878698"/>
                <a:gd name="connsiteX3247" fmla="*/ 1265406 w 1500143"/>
                <a:gd name="connsiteY3247" fmla="*/ 1283113 h 1878698"/>
                <a:gd name="connsiteX3248" fmla="*/ 1268357 w 1500143"/>
                <a:gd name="connsiteY3248" fmla="*/ 1282886 h 1878698"/>
                <a:gd name="connsiteX3249" fmla="*/ 1270627 w 1500143"/>
                <a:gd name="connsiteY3249" fmla="*/ 1283454 h 1878698"/>
                <a:gd name="connsiteX3250" fmla="*/ 1274600 w 1500143"/>
                <a:gd name="connsiteY3250" fmla="*/ 1286291 h 1878698"/>
                <a:gd name="connsiteX3251" fmla="*/ 1275621 w 1500143"/>
                <a:gd name="connsiteY3251" fmla="*/ 1287427 h 1878698"/>
                <a:gd name="connsiteX3252" fmla="*/ 1277097 w 1500143"/>
                <a:gd name="connsiteY3252" fmla="*/ 1288334 h 1878698"/>
                <a:gd name="connsiteX3253" fmla="*/ 1278686 w 1500143"/>
                <a:gd name="connsiteY3253" fmla="*/ 1287767 h 1878698"/>
                <a:gd name="connsiteX3254" fmla="*/ 1281411 w 1500143"/>
                <a:gd name="connsiteY3254" fmla="*/ 1285610 h 1878698"/>
                <a:gd name="connsiteX3255" fmla="*/ 1298778 w 1500143"/>
                <a:gd name="connsiteY3255" fmla="*/ 1282432 h 1878698"/>
                <a:gd name="connsiteX3256" fmla="*/ 1301502 w 1500143"/>
                <a:gd name="connsiteY3256" fmla="*/ 1283567 h 1878698"/>
                <a:gd name="connsiteX3257" fmla="*/ 1303318 w 1500143"/>
                <a:gd name="connsiteY3257" fmla="*/ 1286859 h 1878698"/>
                <a:gd name="connsiteX3258" fmla="*/ 1310242 w 1500143"/>
                <a:gd name="connsiteY3258" fmla="*/ 1297756 h 1878698"/>
                <a:gd name="connsiteX3259" fmla="*/ 1314555 w 1500143"/>
                <a:gd name="connsiteY3259" fmla="*/ 1300026 h 1878698"/>
                <a:gd name="connsiteX3260" fmla="*/ 1317507 w 1500143"/>
                <a:gd name="connsiteY3260" fmla="*/ 1303658 h 1878698"/>
                <a:gd name="connsiteX3261" fmla="*/ 1319209 w 1500143"/>
                <a:gd name="connsiteY3261" fmla="*/ 1304907 h 1878698"/>
                <a:gd name="connsiteX3262" fmla="*/ 1322614 w 1500143"/>
                <a:gd name="connsiteY3262" fmla="*/ 1305475 h 1878698"/>
                <a:gd name="connsiteX3263" fmla="*/ 1323977 w 1500143"/>
                <a:gd name="connsiteY3263" fmla="*/ 1306042 h 1878698"/>
                <a:gd name="connsiteX3264" fmla="*/ 1328517 w 1500143"/>
                <a:gd name="connsiteY3264" fmla="*/ 1311717 h 1878698"/>
                <a:gd name="connsiteX3265" fmla="*/ 1337825 w 1500143"/>
                <a:gd name="connsiteY3265" fmla="*/ 1319323 h 1878698"/>
                <a:gd name="connsiteX3266" fmla="*/ 1339641 w 1500143"/>
                <a:gd name="connsiteY3266" fmla="*/ 1320117 h 1878698"/>
                <a:gd name="connsiteX3267" fmla="*/ 1341457 w 1500143"/>
                <a:gd name="connsiteY3267" fmla="*/ 1320571 h 1878698"/>
                <a:gd name="connsiteX3268" fmla="*/ 1343160 w 1500143"/>
                <a:gd name="connsiteY3268" fmla="*/ 1321366 h 1878698"/>
                <a:gd name="connsiteX3269" fmla="*/ 1344749 w 1500143"/>
                <a:gd name="connsiteY3269" fmla="*/ 1323182 h 1878698"/>
                <a:gd name="connsiteX3270" fmla="*/ 1345089 w 1500143"/>
                <a:gd name="connsiteY3270" fmla="*/ 1324430 h 1878698"/>
                <a:gd name="connsiteX3271" fmla="*/ 1345316 w 1500143"/>
                <a:gd name="connsiteY3271" fmla="*/ 1326133 h 1878698"/>
                <a:gd name="connsiteX3272" fmla="*/ 1345543 w 1500143"/>
                <a:gd name="connsiteY3272" fmla="*/ 1327609 h 1878698"/>
                <a:gd name="connsiteX3273" fmla="*/ 1346111 w 1500143"/>
                <a:gd name="connsiteY3273" fmla="*/ 1328290 h 1878698"/>
                <a:gd name="connsiteX3274" fmla="*/ 1347019 w 1500143"/>
                <a:gd name="connsiteY3274" fmla="*/ 1328630 h 1878698"/>
                <a:gd name="connsiteX3275" fmla="*/ 1349857 w 1500143"/>
                <a:gd name="connsiteY3275" fmla="*/ 1330674 h 1878698"/>
                <a:gd name="connsiteX3276" fmla="*/ 1349176 w 1500143"/>
                <a:gd name="connsiteY3276" fmla="*/ 1331809 h 1878698"/>
                <a:gd name="connsiteX3277" fmla="*/ 1350878 w 1500143"/>
                <a:gd name="connsiteY3277" fmla="*/ 1333057 h 1878698"/>
                <a:gd name="connsiteX3278" fmla="*/ 1352354 w 1500143"/>
                <a:gd name="connsiteY3278" fmla="*/ 1335328 h 1878698"/>
                <a:gd name="connsiteX3279" fmla="*/ 1353489 w 1500143"/>
                <a:gd name="connsiteY3279" fmla="*/ 1337938 h 1878698"/>
                <a:gd name="connsiteX3280" fmla="*/ 1353943 w 1500143"/>
                <a:gd name="connsiteY3280" fmla="*/ 1340095 h 1878698"/>
                <a:gd name="connsiteX3281" fmla="*/ 1361889 w 1500143"/>
                <a:gd name="connsiteY3281" fmla="*/ 1362002 h 1878698"/>
                <a:gd name="connsiteX3282" fmla="*/ 1363251 w 1500143"/>
                <a:gd name="connsiteY3282" fmla="*/ 1368132 h 1878698"/>
                <a:gd name="connsiteX3283" fmla="*/ 1363251 w 1500143"/>
                <a:gd name="connsiteY3283" fmla="*/ 1375056 h 1878698"/>
                <a:gd name="connsiteX3284" fmla="*/ 1361208 w 1500143"/>
                <a:gd name="connsiteY3284" fmla="*/ 1383456 h 1878698"/>
                <a:gd name="connsiteX3285" fmla="*/ 1360640 w 1500143"/>
                <a:gd name="connsiteY3285" fmla="*/ 1384591 h 1878698"/>
                <a:gd name="connsiteX3286" fmla="*/ 1359505 w 1500143"/>
                <a:gd name="connsiteY3286" fmla="*/ 1385045 h 1878698"/>
                <a:gd name="connsiteX3287" fmla="*/ 1357575 w 1500143"/>
                <a:gd name="connsiteY3287" fmla="*/ 1385499 h 1878698"/>
                <a:gd name="connsiteX3288" fmla="*/ 1355986 w 1500143"/>
                <a:gd name="connsiteY3288" fmla="*/ 1386520 h 1878698"/>
                <a:gd name="connsiteX3289" fmla="*/ 1347360 w 1500143"/>
                <a:gd name="connsiteY3289" fmla="*/ 1395374 h 1878698"/>
                <a:gd name="connsiteX3290" fmla="*/ 1345543 w 1500143"/>
                <a:gd name="connsiteY3290" fmla="*/ 1396169 h 1878698"/>
                <a:gd name="connsiteX3291" fmla="*/ 1344181 w 1500143"/>
                <a:gd name="connsiteY3291" fmla="*/ 1397190 h 1878698"/>
                <a:gd name="connsiteX3292" fmla="*/ 1336576 w 1500143"/>
                <a:gd name="connsiteY3292" fmla="*/ 1408541 h 1878698"/>
                <a:gd name="connsiteX3293" fmla="*/ 1334533 w 1500143"/>
                <a:gd name="connsiteY3293" fmla="*/ 1410698 h 1878698"/>
                <a:gd name="connsiteX3294" fmla="*/ 1332263 w 1500143"/>
                <a:gd name="connsiteY3294" fmla="*/ 1411606 h 1878698"/>
                <a:gd name="connsiteX3295" fmla="*/ 1330787 w 1500143"/>
                <a:gd name="connsiteY3295" fmla="*/ 1412628 h 1878698"/>
                <a:gd name="connsiteX3296" fmla="*/ 1329425 w 1500143"/>
                <a:gd name="connsiteY3296" fmla="*/ 1414898 h 1878698"/>
                <a:gd name="connsiteX3297" fmla="*/ 1329539 w 1500143"/>
                <a:gd name="connsiteY3297" fmla="*/ 1416827 h 1878698"/>
                <a:gd name="connsiteX3298" fmla="*/ 1332490 w 1500143"/>
                <a:gd name="connsiteY3298" fmla="*/ 1417054 h 1878698"/>
                <a:gd name="connsiteX3299" fmla="*/ 1337484 w 1500143"/>
                <a:gd name="connsiteY3299" fmla="*/ 1415806 h 1878698"/>
                <a:gd name="connsiteX3300" fmla="*/ 1338733 w 1500143"/>
                <a:gd name="connsiteY3300" fmla="*/ 1416260 h 1878698"/>
                <a:gd name="connsiteX3301" fmla="*/ 1341457 w 1500143"/>
                <a:gd name="connsiteY3301" fmla="*/ 1418530 h 1878698"/>
                <a:gd name="connsiteX3302" fmla="*/ 1342819 w 1500143"/>
                <a:gd name="connsiteY3302" fmla="*/ 1418984 h 1878698"/>
                <a:gd name="connsiteX3303" fmla="*/ 1345089 w 1500143"/>
                <a:gd name="connsiteY3303" fmla="*/ 1420573 h 1878698"/>
                <a:gd name="connsiteX3304" fmla="*/ 1350084 w 1500143"/>
                <a:gd name="connsiteY3304" fmla="*/ 1428292 h 1878698"/>
                <a:gd name="connsiteX3305" fmla="*/ 1352467 w 1500143"/>
                <a:gd name="connsiteY3305" fmla="*/ 1431129 h 1878698"/>
                <a:gd name="connsiteX3306" fmla="*/ 1354170 w 1500143"/>
                <a:gd name="connsiteY3306" fmla="*/ 1429881 h 1878698"/>
                <a:gd name="connsiteX3307" fmla="*/ 1356213 w 1500143"/>
                <a:gd name="connsiteY3307" fmla="*/ 1429540 h 1878698"/>
                <a:gd name="connsiteX3308" fmla="*/ 1360073 w 1500143"/>
                <a:gd name="connsiteY3308" fmla="*/ 1429881 h 1878698"/>
                <a:gd name="connsiteX3309" fmla="*/ 1361662 w 1500143"/>
                <a:gd name="connsiteY3309" fmla="*/ 1430789 h 1878698"/>
                <a:gd name="connsiteX3310" fmla="*/ 1364386 w 1500143"/>
                <a:gd name="connsiteY3310" fmla="*/ 1434649 h 1878698"/>
                <a:gd name="connsiteX3311" fmla="*/ 1365861 w 1500143"/>
                <a:gd name="connsiteY3311" fmla="*/ 1435443 h 1878698"/>
                <a:gd name="connsiteX3312" fmla="*/ 1365861 w 1500143"/>
                <a:gd name="connsiteY3312" fmla="*/ 1434308 h 1878698"/>
                <a:gd name="connsiteX3313" fmla="*/ 1365294 w 1500143"/>
                <a:gd name="connsiteY3313" fmla="*/ 1431811 h 1878698"/>
                <a:gd name="connsiteX3314" fmla="*/ 1367224 w 1500143"/>
                <a:gd name="connsiteY3314" fmla="*/ 1428859 h 1878698"/>
                <a:gd name="connsiteX3315" fmla="*/ 1369721 w 1500143"/>
                <a:gd name="connsiteY3315" fmla="*/ 1426022 h 1878698"/>
                <a:gd name="connsiteX3316" fmla="*/ 1370970 w 1500143"/>
                <a:gd name="connsiteY3316" fmla="*/ 1423865 h 1878698"/>
                <a:gd name="connsiteX3317" fmla="*/ 1371537 w 1500143"/>
                <a:gd name="connsiteY3317" fmla="*/ 1420006 h 1878698"/>
                <a:gd name="connsiteX3318" fmla="*/ 1372786 w 1500143"/>
                <a:gd name="connsiteY3318" fmla="*/ 1415692 h 1878698"/>
                <a:gd name="connsiteX3319" fmla="*/ 1374261 w 1500143"/>
                <a:gd name="connsiteY3319" fmla="*/ 1411719 h 1878698"/>
                <a:gd name="connsiteX3320" fmla="*/ 1375510 w 1500143"/>
                <a:gd name="connsiteY3320" fmla="*/ 1408995 h 1878698"/>
                <a:gd name="connsiteX3321" fmla="*/ 1378915 w 1500143"/>
                <a:gd name="connsiteY3321" fmla="*/ 1405477 h 1878698"/>
                <a:gd name="connsiteX3322" fmla="*/ 1383683 w 1500143"/>
                <a:gd name="connsiteY3322" fmla="*/ 1403206 h 1878698"/>
                <a:gd name="connsiteX3323" fmla="*/ 1388904 w 1500143"/>
                <a:gd name="connsiteY3323" fmla="*/ 1402185 h 1878698"/>
                <a:gd name="connsiteX3324" fmla="*/ 1393558 w 1500143"/>
                <a:gd name="connsiteY3324" fmla="*/ 1402412 h 1878698"/>
                <a:gd name="connsiteX3325" fmla="*/ 1392877 w 1500143"/>
                <a:gd name="connsiteY3325" fmla="*/ 1401163 h 1878698"/>
                <a:gd name="connsiteX3326" fmla="*/ 1394807 w 1500143"/>
                <a:gd name="connsiteY3326" fmla="*/ 1400482 h 1878698"/>
                <a:gd name="connsiteX3327" fmla="*/ 1396963 w 1500143"/>
                <a:gd name="connsiteY3327" fmla="*/ 1401049 h 1878698"/>
                <a:gd name="connsiteX3328" fmla="*/ 1399120 w 1500143"/>
                <a:gd name="connsiteY3328" fmla="*/ 1401958 h 1878698"/>
                <a:gd name="connsiteX3329" fmla="*/ 1401163 w 1500143"/>
                <a:gd name="connsiteY3329" fmla="*/ 1402412 h 1878698"/>
                <a:gd name="connsiteX3330" fmla="*/ 1409449 w 1500143"/>
                <a:gd name="connsiteY3330" fmla="*/ 1402412 h 1878698"/>
                <a:gd name="connsiteX3331" fmla="*/ 1413309 w 1500143"/>
                <a:gd name="connsiteY3331" fmla="*/ 1403433 h 1878698"/>
                <a:gd name="connsiteX3332" fmla="*/ 1417735 w 1500143"/>
                <a:gd name="connsiteY3332" fmla="*/ 1405590 h 1878698"/>
                <a:gd name="connsiteX3333" fmla="*/ 1422276 w 1500143"/>
                <a:gd name="connsiteY3333" fmla="*/ 1406725 h 1878698"/>
                <a:gd name="connsiteX3334" fmla="*/ 1426703 w 1500143"/>
                <a:gd name="connsiteY3334" fmla="*/ 1404682 h 1878698"/>
                <a:gd name="connsiteX3335" fmla="*/ 1425681 w 1500143"/>
                <a:gd name="connsiteY3335" fmla="*/ 1403887 h 1878698"/>
                <a:gd name="connsiteX3336" fmla="*/ 1424546 w 1500143"/>
                <a:gd name="connsiteY3336" fmla="*/ 1403433 h 1878698"/>
                <a:gd name="connsiteX3337" fmla="*/ 1423298 w 1500143"/>
                <a:gd name="connsiteY3337" fmla="*/ 1403320 h 1878698"/>
                <a:gd name="connsiteX3338" fmla="*/ 1422049 w 1500143"/>
                <a:gd name="connsiteY3338" fmla="*/ 1403433 h 1878698"/>
                <a:gd name="connsiteX3339" fmla="*/ 1422049 w 1500143"/>
                <a:gd name="connsiteY3339" fmla="*/ 1402298 h 1878698"/>
                <a:gd name="connsiteX3340" fmla="*/ 1452016 w 1500143"/>
                <a:gd name="connsiteY3340" fmla="*/ 1409563 h 1878698"/>
                <a:gd name="connsiteX3341" fmla="*/ 1463820 w 1500143"/>
                <a:gd name="connsiteY3341" fmla="*/ 1415579 h 1878698"/>
                <a:gd name="connsiteX3342" fmla="*/ 1487884 w 1500143"/>
                <a:gd name="connsiteY3342" fmla="*/ 1434081 h 1878698"/>
                <a:gd name="connsiteX3343" fmla="*/ 1490722 w 1500143"/>
                <a:gd name="connsiteY3343" fmla="*/ 1437259 h 1878698"/>
                <a:gd name="connsiteX3344" fmla="*/ 1492992 w 1500143"/>
                <a:gd name="connsiteY3344" fmla="*/ 1441232 h 1878698"/>
                <a:gd name="connsiteX3345" fmla="*/ 1494809 w 1500143"/>
                <a:gd name="connsiteY3345" fmla="*/ 1448837 h 1878698"/>
                <a:gd name="connsiteX3346" fmla="*/ 1496625 w 1500143"/>
                <a:gd name="connsiteY3346" fmla="*/ 1453491 h 1878698"/>
                <a:gd name="connsiteX3347" fmla="*/ 1497873 w 1500143"/>
                <a:gd name="connsiteY3347" fmla="*/ 1458145 h 1878698"/>
                <a:gd name="connsiteX3348" fmla="*/ 1497192 w 1500143"/>
                <a:gd name="connsiteY3348" fmla="*/ 1461550 h 1878698"/>
                <a:gd name="connsiteX3349" fmla="*/ 1497760 w 1500143"/>
                <a:gd name="connsiteY3349" fmla="*/ 1464048 h 1878698"/>
                <a:gd name="connsiteX3350" fmla="*/ 1497987 w 1500143"/>
                <a:gd name="connsiteY3350" fmla="*/ 1467226 h 1878698"/>
                <a:gd name="connsiteX3351" fmla="*/ 1497873 w 1500143"/>
                <a:gd name="connsiteY3351" fmla="*/ 1472901 h 1878698"/>
                <a:gd name="connsiteX3352" fmla="*/ 1500144 w 1500143"/>
                <a:gd name="connsiteY3352" fmla="*/ 1480393 h 1878698"/>
                <a:gd name="connsiteX3353" fmla="*/ 1499803 w 1500143"/>
                <a:gd name="connsiteY3353" fmla="*/ 1481868 h 1878698"/>
                <a:gd name="connsiteX3354" fmla="*/ 1498554 w 1500143"/>
                <a:gd name="connsiteY3354" fmla="*/ 1483344 h 1878698"/>
                <a:gd name="connsiteX3355" fmla="*/ 1496171 w 1500143"/>
                <a:gd name="connsiteY3355" fmla="*/ 1491517 h 1878698"/>
                <a:gd name="connsiteX3356" fmla="*/ 1496284 w 1500143"/>
                <a:gd name="connsiteY3356" fmla="*/ 1493106 h 1878698"/>
                <a:gd name="connsiteX3357" fmla="*/ 1496057 w 1500143"/>
                <a:gd name="connsiteY3357" fmla="*/ 1494582 h 1878698"/>
                <a:gd name="connsiteX3358" fmla="*/ 1491744 w 1500143"/>
                <a:gd name="connsiteY3358" fmla="*/ 1505933 h 1878698"/>
                <a:gd name="connsiteX3359" fmla="*/ 1488679 w 1500143"/>
                <a:gd name="connsiteY3359" fmla="*/ 1511494 h 1878698"/>
                <a:gd name="connsiteX3360" fmla="*/ 1487657 w 1500143"/>
                <a:gd name="connsiteY3360" fmla="*/ 1512630 h 1878698"/>
                <a:gd name="connsiteX3361" fmla="*/ 1486636 w 1500143"/>
                <a:gd name="connsiteY3361" fmla="*/ 1514446 h 1878698"/>
                <a:gd name="connsiteX3362" fmla="*/ 1486409 w 1500143"/>
                <a:gd name="connsiteY3362" fmla="*/ 1518532 h 1878698"/>
                <a:gd name="connsiteX3363" fmla="*/ 1486636 w 1500143"/>
                <a:gd name="connsiteY3363" fmla="*/ 1525683 h 1878698"/>
                <a:gd name="connsiteX3364" fmla="*/ 1486068 w 1500143"/>
                <a:gd name="connsiteY3364" fmla="*/ 1528748 h 1878698"/>
                <a:gd name="connsiteX3365" fmla="*/ 1484366 w 1500143"/>
                <a:gd name="connsiteY3365" fmla="*/ 1534196 h 1878698"/>
                <a:gd name="connsiteX3366" fmla="*/ 1484025 w 1500143"/>
                <a:gd name="connsiteY3366" fmla="*/ 1537034 h 1878698"/>
                <a:gd name="connsiteX3367" fmla="*/ 1482663 w 1500143"/>
                <a:gd name="connsiteY3367" fmla="*/ 1541348 h 1878698"/>
                <a:gd name="connsiteX3368" fmla="*/ 1482549 w 1500143"/>
                <a:gd name="connsiteY3368" fmla="*/ 1543504 h 1878698"/>
                <a:gd name="connsiteX3369" fmla="*/ 1481982 w 1500143"/>
                <a:gd name="connsiteY3369" fmla="*/ 1544412 h 1878698"/>
                <a:gd name="connsiteX3370" fmla="*/ 1474377 w 1500143"/>
                <a:gd name="connsiteY3370" fmla="*/ 1547590 h 1878698"/>
                <a:gd name="connsiteX3371" fmla="*/ 1472788 w 1500143"/>
                <a:gd name="connsiteY3371" fmla="*/ 1549520 h 1878698"/>
                <a:gd name="connsiteX3372" fmla="*/ 1471312 w 1500143"/>
                <a:gd name="connsiteY3372" fmla="*/ 1548385 h 1878698"/>
                <a:gd name="connsiteX3373" fmla="*/ 1470858 w 1500143"/>
                <a:gd name="connsiteY3373" fmla="*/ 1549634 h 1878698"/>
                <a:gd name="connsiteX3374" fmla="*/ 1470631 w 1500143"/>
                <a:gd name="connsiteY3374" fmla="*/ 1551677 h 1878698"/>
                <a:gd name="connsiteX3375" fmla="*/ 1469836 w 1500143"/>
                <a:gd name="connsiteY3375" fmla="*/ 1552699 h 1878698"/>
                <a:gd name="connsiteX3376" fmla="*/ 1469155 w 1500143"/>
                <a:gd name="connsiteY3376" fmla="*/ 1553266 h 1878698"/>
                <a:gd name="connsiteX3377" fmla="*/ 1466772 w 1500143"/>
                <a:gd name="connsiteY3377" fmla="*/ 1556898 h 1878698"/>
                <a:gd name="connsiteX3378" fmla="*/ 1459961 w 1500143"/>
                <a:gd name="connsiteY3378" fmla="*/ 1564390 h 1878698"/>
                <a:gd name="connsiteX3379" fmla="*/ 1458826 w 1500143"/>
                <a:gd name="connsiteY3379" fmla="*/ 1566093 h 1878698"/>
                <a:gd name="connsiteX3380" fmla="*/ 1457691 w 1500143"/>
                <a:gd name="connsiteY3380" fmla="*/ 1566547 h 1878698"/>
                <a:gd name="connsiteX3381" fmla="*/ 1451107 w 1500143"/>
                <a:gd name="connsiteY3381" fmla="*/ 1558033 h 1878698"/>
                <a:gd name="connsiteX3382" fmla="*/ 1448270 w 1500143"/>
                <a:gd name="connsiteY3382" fmla="*/ 1557125 h 1878698"/>
                <a:gd name="connsiteX3383" fmla="*/ 1443502 w 1500143"/>
                <a:gd name="connsiteY3383" fmla="*/ 1553266 h 1878698"/>
                <a:gd name="connsiteX3384" fmla="*/ 1440892 w 1500143"/>
                <a:gd name="connsiteY3384" fmla="*/ 1552699 h 1878698"/>
                <a:gd name="connsiteX3385" fmla="*/ 1440892 w 1500143"/>
                <a:gd name="connsiteY3385" fmla="*/ 1553720 h 1878698"/>
                <a:gd name="connsiteX3386" fmla="*/ 1444297 w 1500143"/>
                <a:gd name="connsiteY3386" fmla="*/ 1557012 h 1878698"/>
                <a:gd name="connsiteX3387" fmla="*/ 1446340 w 1500143"/>
                <a:gd name="connsiteY3387" fmla="*/ 1558487 h 1878698"/>
                <a:gd name="connsiteX3388" fmla="*/ 1450767 w 1500143"/>
                <a:gd name="connsiteY3388" fmla="*/ 1559509 h 1878698"/>
                <a:gd name="connsiteX3389" fmla="*/ 1451788 w 1500143"/>
                <a:gd name="connsiteY3389" fmla="*/ 1560077 h 1878698"/>
                <a:gd name="connsiteX3390" fmla="*/ 1452242 w 1500143"/>
                <a:gd name="connsiteY3390" fmla="*/ 1560758 h 1878698"/>
                <a:gd name="connsiteX3391" fmla="*/ 1452129 w 1500143"/>
                <a:gd name="connsiteY3391" fmla="*/ 1563255 h 1878698"/>
                <a:gd name="connsiteX3392" fmla="*/ 1451788 w 1500143"/>
                <a:gd name="connsiteY3392" fmla="*/ 1563936 h 1878698"/>
                <a:gd name="connsiteX3393" fmla="*/ 1449859 w 1500143"/>
                <a:gd name="connsiteY3393" fmla="*/ 1563482 h 1878698"/>
                <a:gd name="connsiteX3394" fmla="*/ 1448724 w 1500143"/>
                <a:gd name="connsiteY3394" fmla="*/ 1563595 h 1878698"/>
                <a:gd name="connsiteX3395" fmla="*/ 1446681 w 1500143"/>
                <a:gd name="connsiteY3395" fmla="*/ 1564276 h 1878698"/>
                <a:gd name="connsiteX3396" fmla="*/ 1445545 w 1500143"/>
                <a:gd name="connsiteY3396" fmla="*/ 1564390 h 1878698"/>
                <a:gd name="connsiteX3397" fmla="*/ 1444297 w 1500143"/>
                <a:gd name="connsiteY3397" fmla="*/ 1564049 h 1878698"/>
                <a:gd name="connsiteX3398" fmla="*/ 1441573 w 1500143"/>
                <a:gd name="connsiteY3398" fmla="*/ 1562233 h 1878698"/>
                <a:gd name="connsiteX3399" fmla="*/ 1439416 w 1500143"/>
                <a:gd name="connsiteY3399" fmla="*/ 1562347 h 1878698"/>
                <a:gd name="connsiteX3400" fmla="*/ 1434649 w 1500143"/>
                <a:gd name="connsiteY3400" fmla="*/ 1563936 h 1878698"/>
                <a:gd name="connsiteX3401" fmla="*/ 1432151 w 1500143"/>
                <a:gd name="connsiteY3401" fmla="*/ 1564276 h 1878698"/>
                <a:gd name="connsiteX3402" fmla="*/ 1434762 w 1500143"/>
                <a:gd name="connsiteY3402" fmla="*/ 1565525 h 1878698"/>
                <a:gd name="connsiteX3403" fmla="*/ 1450880 w 1500143"/>
                <a:gd name="connsiteY3403" fmla="*/ 1566547 h 1878698"/>
                <a:gd name="connsiteX3404" fmla="*/ 1452810 w 1500143"/>
                <a:gd name="connsiteY3404" fmla="*/ 1565412 h 1878698"/>
                <a:gd name="connsiteX3405" fmla="*/ 1452469 w 1500143"/>
                <a:gd name="connsiteY3405" fmla="*/ 1568363 h 1878698"/>
                <a:gd name="connsiteX3406" fmla="*/ 1444864 w 1500143"/>
                <a:gd name="connsiteY3406" fmla="*/ 1576195 h 1878698"/>
                <a:gd name="connsiteX3407" fmla="*/ 1446113 w 1500143"/>
                <a:gd name="connsiteY3407" fmla="*/ 1577103 h 1878698"/>
                <a:gd name="connsiteX3408" fmla="*/ 1447589 w 1500143"/>
                <a:gd name="connsiteY3408" fmla="*/ 1577784 h 1878698"/>
                <a:gd name="connsiteX3409" fmla="*/ 1451107 w 1500143"/>
                <a:gd name="connsiteY3409" fmla="*/ 1578351 h 1878698"/>
                <a:gd name="connsiteX3410" fmla="*/ 1452129 w 1500143"/>
                <a:gd name="connsiteY3410" fmla="*/ 1577330 h 1878698"/>
                <a:gd name="connsiteX3411" fmla="*/ 1452810 w 1500143"/>
                <a:gd name="connsiteY3411" fmla="*/ 1575741 h 1878698"/>
                <a:gd name="connsiteX3412" fmla="*/ 1453264 w 1500143"/>
                <a:gd name="connsiteY3412" fmla="*/ 1575514 h 1878698"/>
                <a:gd name="connsiteX3413" fmla="*/ 1453378 w 1500143"/>
                <a:gd name="connsiteY3413" fmla="*/ 1578806 h 1878698"/>
                <a:gd name="connsiteX3414" fmla="*/ 1452242 w 1500143"/>
                <a:gd name="connsiteY3414" fmla="*/ 1581303 h 1878698"/>
                <a:gd name="connsiteX3415" fmla="*/ 1446681 w 1500143"/>
                <a:gd name="connsiteY3415" fmla="*/ 1586411 h 1878698"/>
                <a:gd name="connsiteX3416" fmla="*/ 1441686 w 1500143"/>
                <a:gd name="connsiteY3416" fmla="*/ 1589816 h 1878698"/>
                <a:gd name="connsiteX3417" fmla="*/ 1438508 w 1500143"/>
                <a:gd name="connsiteY3417" fmla="*/ 1591178 h 1878698"/>
                <a:gd name="connsiteX3418" fmla="*/ 1431697 w 1500143"/>
                <a:gd name="connsiteY3418" fmla="*/ 1592200 h 1878698"/>
                <a:gd name="connsiteX3419" fmla="*/ 1429881 w 1500143"/>
                <a:gd name="connsiteY3419" fmla="*/ 1591973 h 1878698"/>
                <a:gd name="connsiteX3420" fmla="*/ 1428973 w 1500143"/>
                <a:gd name="connsiteY3420" fmla="*/ 1591178 h 1878698"/>
                <a:gd name="connsiteX3421" fmla="*/ 1427384 w 1500143"/>
                <a:gd name="connsiteY3421" fmla="*/ 1588000 h 1878698"/>
                <a:gd name="connsiteX3422" fmla="*/ 1424206 w 1500143"/>
                <a:gd name="connsiteY3422" fmla="*/ 1583686 h 1878698"/>
                <a:gd name="connsiteX3423" fmla="*/ 1423298 w 1500143"/>
                <a:gd name="connsiteY3423" fmla="*/ 1581643 h 1878698"/>
                <a:gd name="connsiteX3424" fmla="*/ 1423070 w 1500143"/>
                <a:gd name="connsiteY3424" fmla="*/ 1584595 h 1878698"/>
                <a:gd name="connsiteX3425" fmla="*/ 1421595 w 1500143"/>
                <a:gd name="connsiteY3425" fmla="*/ 1586297 h 1878698"/>
                <a:gd name="connsiteX3426" fmla="*/ 1417963 w 1500143"/>
                <a:gd name="connsiteY3426" fmla="*/ 1588000 h 1878698"/>
                <a:gd name="connsiteX3427" fmla="*/ 1415011 w 1500143"/>
                <a:gd name="connsiteY3427" fmla="*/ 1590838 h 1878698"/>
                <a:gd name="connsiteX3428" fmla="*/ 1414330 w 1500143"/>
                <a:gd name="connsiteY3428" fmla="*/ 1591178 h 1878698"/>
                <a:gd name="connsiteX3429" fmla="*/ 1414217 w 1500143"/>
                <a:gd name="connsiteY3429" fmla="*/ 1592086 h 1878698"/>
                <a:gd name="connsiteX3430" fmla="*/ 1413990 w 1500143"/>
                <a:gd name="connsiteY3430" fmla="*/ 1593903 h 1878698"/>
                <a:gd name="connsiteX3431" fmla="*/ 1413536 w 1500143"/>
                <a:gd name="connsiteY3431" fmla="*/ 1595718 h 1878698"/>
                <a:gd name="connsiteX3432" fmla="*/ 1413082 w 1500143"/>
                <a:gd name="connsiteY3432" fmla="*/ 1596627 h 1878698"/>
                <a:gd name="connsiteX3433" fmla="*/ 1411947 w 1500143"/>
                <a:gd name="connsiteY3433" fmla="*/ 1596854 h 1878698"/>
                <a:gd name="connsiteX3434" fmla="*/ 1410357 w 1500143"/>
                <a:gd name="connsiteY3434" fmla="*/ 1598216 h 1878698"/>
                <a:gd name="connsiteX3435" fmla="*/ 1409336 w 1500143"/>
                <a:gd name="connsiteY3435" fmla="*/ 1598670 h 1878698"/>
                <a:gd name="connsiteX3436" fmla="*/ 1408201 w 1500143"/>
                <a:gd name="connsiteY3436" fmla="*/ 1598670 h 1878698"/>
                <a:gd name="connsiteX3437" fmla="*/ 1406044 w 1500143"/>
                <a:gd name="connsiteY3437" fmla="*/ 1597762 h 1878698"/>
                <a:gd name="connsiteX3438" fmla="*/ 1405136 w 1500143"/>
                <a:gd name="connsiteY3438" fmla="*/ 1597535 h 1878698"/>
                <a:gd name="connsiteX3439" fmla="*/ 1402752 w 1500143"/>
                <a:gd name="connsiteY3439" fmla="*/ 1597762 h 1878698"/>
                <a:gd name="connsiteX3440" fmla="*/ 1398212 w 1500143"/>
                <a:gd name="connsiteY3440" fmla="*/ 1599578 h 1878698"/>
                <a:gd name="connsiteX3441" fmla="*/ 1396055 w 1500143"/>
                <a:gd name="connsiteY3441" fmla="*/ 1600826 h 1878698"/>
                <a:gd name="connsiteX3442" fmla="*/ 1397531 w 1500143"/>
                <a:gd name="connsiteY3442" fmla="*/ 1601621 h 1878698"/>
                <a:gd name="connsiteX3443" fmla="*/ 1399347 w 1500143"/>
                <a:gd name="connsiteY3443" fmla="*/ 1601848 h 1878698"/>
                <a:gd name="connsiteX3444" fmla="*/ 1400936 w 1500143"/>
                <a:gd name="connsiteY3444" fmla="*/ 1602643 h 1878698"/>
                <a:gd name="connsiteX3445" fmla="*/ 1402071 w 1500143"/>
                <a:gd name="connsiteY3445" fmla="*/ 1605140 h 1878698"/>
                <a:gd name="connsiteX3446" fmla="*/ 1404796 w 1500143"/>
                <a:gd name="connsiteY3446" fmla="*/ 1602416 h 1878698"/>
                <a:gd name="connsiteX3447" fmla="*/ 1411038 w 1500143"/>
                <a:gd name="connsiteY3447" fmla="*/ 1601053 h 1878698"/>
                <a:gd name="connsiteX3448" fmla="*/ 1413990 w 1500143"/>
                <a:gd name="connsiteY3448" fmla="*/ 1599805 h 1878698"/>
                <a:gd name="connsiteX3449" fmla="*/ 1416828 w 1500143"/>
                <a:gd name="connsiteY3449" fmla="*/ 1597535 h 1878698"/>
                <a:gd name="connsiteX3450" fmla="*/ 1418530 w 1500143"/>
                <a:gd name="connsiteY3450" fmla="*/ 1597194 h 1878698"/>
                <a:gd name="connsiteX3451" fmla="*/ 1420006 w 1500143"/>
                <a:gd name="connsiteY3451" fmla="*/ 1598783 h 1878698"/>
                <a:gd name="connsiteX3452" fmla="*/ 1420233 w 1500143"/>
                <a:gd name="connsiteY3452" fmla="*/ 1600145 h 1878698"/>
                <a:gd name="connsiteX3453" fmla="*/ 1420006 w 1500143"/>
                <a:gd name="connsiteY3453" fmla="*/ 1601621 h 1878698"/>
                <a:gd name="connsiteX3454" fmla="*/ 1419552 w 1500143"/>
                <a:gd name="connsiteY3454" fmla="*/ 1602756 h 1878698"/>
                <a:gd name="connsiteX3455" fmla="*/ 1419325 w 1500143"/>
                <a:gd name="connsiteY3455" fmla="*/ 1602983 h 1878698"/>
                <a:gd name="connsiteX3456" fmla="*/ 1419552 w 1500143"/>
                <a:gd name="connsiteY3456" fmla="*/ 1604232 h 1878698"/>
                <a:gd name="connsiteX3457" fmla="*/ 1419892 w 1500143"/>
                <a:gd name="connsiteY3457" fmla="*/ 1605480 h 1878698"/>
                <a:gd name="connsiteX3458" fmla="*/ 1420687 w 1500143"/>
                <a:gd name="connsiteY3458" fmla="*/ 1607410 h 1878698"/>
                <a:gd name="connsiteX3459" fmla="*/ 1419665 w 1500143"/>
                <a:gd name="connsiteY3459" fmla="*/ 1608205 h 1878698"/>
                <a:gd name="connsiteX3460" fmla="*/ 1419325 w 1500143"/>
                <a:gd name="connsiteY3460" fmla="*/ 1609567 h 1878698"/>
                <a:gd name="connsiteX3461" fmla="*/ 1419325 w 1500143"/>
                <a:gd name="connsiteY3461" fmla="*/ 1613199 h 1878698"/>
                <a:gd name="connsiteX3462" fmla="*/ 1418984 w 1500143"/>
                <a:gd name="connsiteY3462" fmla="*/ 1613994 h 1878698"/>
                <a:gd name="connsiteX3463" fmla="*/ 1418190 w 1500143"/>
                <a:gd name="connsiteY3463" fmla="*/ 1614788 h 1878698"/>
                <a:gd name="connsiteX3464" fmla="*/ 1416714 w 1500143"/>
                <a:gd name="connsiteY3464" fmla="*/ 1615923 h 1878698"/>
                <a:gd name="connsiteX3465" fmla="*/ 1419325 w 1500143"/>
                <a:gd name="connsiteY3465" fmla="*/ 1615696 h 1878698"/>
                <a:gd name="connsiteX3466" fmla="*/ 1420233 w 1500143"/>
                <a:gd name="connsiteY3466" fmla="*/ 1616264 h 1878698"/>
                <a:gd name="connsiteX3467" fmla="*/ 1420573 w 1500143"/>
                <a:gd name="connsiteY3467" fmla="*/ 1616945 h 1878698"/>
                <a:gd name="connsiteX3468" fmla="*/ 1417963 w 1500143"/>
                <a:gd name="connsiteY3468" fmla="*/ 1621372 h 1878698"/>
                <a:gd name="connsiteX3469" fmla="*/ 1412968 w 1500143"/>
                <a:gd name="connsiteY3469" fmla="*/ 1625912 h 1878698"/>
                <a:gd name="connsiteX3470" fmla="*/ 1408655 w 1500143"/>
                <a:gd name="connsiteY3470" fmla="*/ 1628636 h 1878698"/>
                <a:gd name="connsiteX3471" fmla="*/ 1407520 w 1500143"/>
                <a:gd name="connsiteY3471" fmla="*/ 1629318 h 1878698"/>
                <a:gd name="connsiteX3472" fmla="*/ 1403206 w 1500143"/>
                <a:gd name="connsiteY3472" fmla="*/ 1630680 h 1878698"/>
                <a:gd name="connsiteX3473" fmla="*/ 1395488 w 1500143"/>
                <a:gd name="connsiteY3473" fmla="*/ 1629431 h 1878698"/>
                <a:gd name="connsiteX3474" fmla="*/ 1392764 w 1500143"/>
                <a:gd name="connsiteY3474" fmla="*/ 1629658 h 1878698"/>
                <a:gd name="connsiteX3475" fmla="*/ 1392650 w 1500143"/>
                <a:gd name="connsiteY3475" fmla="*/ 1629544 h 1878698"/>
                <a:gd name="connsiteX3476" fmla="*/ 1391401 w 1500143"/>
                <a:gd name="connsiteY3476" fmla="*/ 1629544 h 1878698"/>
                <a:gd name="connsiteX3477" fmla="*/ 1391061 w 1500143"/>
                <a:gd name="connsiteY3477" fmla="*/ 1629658 h 1878698"/>
                <a:gd name="connsiteX3478" fmla="*/ 1390834 w 1500143"/>
                <a:gd name="connsiteY3478" fmla="*/ 1629658 h 1878698"/>
                <a:gd name="connsiteX3479" fmla="*/ 1390720 w 1500143"/>
                <a:gd name="connsiteY3479" fmla="*/ 1629885 h 1878698"/>
                <a:gd name="connsiteX3480" fmla="*/ 1388791 w 1500143"/>
                <a:gd name="connsiteY3480" fmla="*/ 1631701 h 1878698"/>
                <a:gd name="connsiteX3481" fmla="*/ 1387315 w 1500143"/>
                <a:gd name="connsiteY3481" fmla="*/ 1632155 h 1878698"/>
                <a:gd name="connsiteX3482" fmla="*/ 1386066 w 1500143"/>
                <a:gd name="connsiteY3482" fmla="*/ 1632269 h 1878698"/>
                <a:gd name="connsiteX3483" fmla="*/ 1384818 w 1500143"/>
                <a:gd name="connsiteY3483" fmla="*/ 1632609 h 1878698"/>
                <a:gd name="connsiteX3484" fmla="*/ 1383569 w 1500143"/>
                <a:gd name="connsiteY3484" fmla="*/ 1633858 h 1878698"/>
                <a:gd name="connsiteX3485" fmla="*/ 1381980 w 1500143"/>
                <a:gd name="connsiteY3485" fmla="*/ 1632382 h 1878698"/>
                <a:gd name="connsiteX3486" fmla="*/ 1381413 w 1500143"/>
                <a:gd name="connsiteY3486" fmla="*/ 1632382 h 1878698"/>
                <a:gd name="connsiteX3487" fmla="*/ 1379256 w 1500143"/>
                <a:gd name="connsiteY3487" fmla="*/ 1632496 h 1878698"/>
                <a:gd name="connsiteX3488" fmla="*/ 1372559 w 1500143"/>
                <a:gd name="connsiteY3488" fmla="*/ 1634312 h 1878698"/>
                <a:gd name="connsiteX3489" fmla="*/ 1372105 w 1500143"/>
                <a:gd name="connsiteY3489" fmla="*/ 1635447 h 1878698"/>
                <a:gd name="connsiteX3490" fmla="*/ 1371877 w 1500143"/>
                <a:gd name="connsiteY3490" fmla="*/ 1637036 h 1878698"/>
                <a:gd name="connsiteX3491" fmla="*/ 1371310 w 1500143"/>
                <a:gd name="connsiteY3491" fmla="*/ 1638739 h 1878698"/>
                <a:gd name="connsiteX3492" fmla="*/ 1370062 w 1500143"/>
                <a:gd name="connsiteY3492" fmla="*/ 1640328 h 1878698"/>
                <a:gd name="connsiteX3493" fmla="*/ 1368699 w 1500143"/>
                <a:gd name="connsiteY3493" fmla="*/ 1641122 h 1878698"/>
                <a:gd name="connsiteX3494" fmla="*/ 1367224 w 1500143"/>
                <a:gd name="connsiteY3494" fmla="*/ 1641690 h 1878698"/>
                <a:gd name="connsiteX3495" fmla="*/ 1365748 w 1500143"/>
                <a:gd name="connsiteY3495" fmla="*/ 1642485 h 1878698"/>
                <a:gd name="connsiteX3496" fmla="*/ 1371991 w 1500143"/>
                <a:gd name="connsiteY3496" fmla="*/ 1641463 h 1878698"/>
                <a:gd name="connsiteX3497" fmla="*/ 1372786 w 1500143"/>
                <a:gd name="connsiteY3497" fmla="*/ 1641009 h 1878698"/>
                <a:gd name="connsiteX3498" fmla="*/ 1373240 w 1500143"/>
                <a:gd name="connsiteY3498" fmla="*/ 1639874 h 1878698"/>
                <a:gd name="connsiteX3499" fmla="*/ 1373580 w 1500143"/>
                <a:gd name="connsiteY3499" fmla="*/ 1638739 h 1878698"/>
                <a:gd name="connsiteX3500" fmla="*/ 1374034 w 1500143"/>
                <a:gd name="connsiteY3500" fmla="*/ 1638285 h 1878698"/>
                <a:gd name="connsiteX3501" fmla="*/ 1380391 w 1500143"/>
                <a:gd name="connsiteY3501" fmla="*/ 1636582 h 1878698"/>
                <a:gd name="connsiteX3502" fmla="*/ 1395942 w 1500143"/>
                <a:gd name="connsiteY3502" fmla="*/ 1638852 h 1878698"/>
                <a:gd name="connsiteX3503" fmla="*/ 1397417 w 1500143"/>
                <a:gd name="connsiteY3503" fmla="*/ 1639874 h 1878698"/>
                <a:gd name="connsiteX3504" fmla="*/ 1398666 w 1500143"/>
                <a:gd name="connsiteY3504" fmla="*/ 1642031 h 1878698"/>
                <a:gd name="connsiteX3505" fmla="*/ 1398780 w 1500143"/>
                <a:gd name="connsiteY3505" fmla="*/ 1643506 h 1878698"/>
                <a:gd name="connsiteX3506" fmla="*/ 1397758 w 1500143"/>
                <a:gd name="connsiteY3506" fmla="*/ 1644414 h 1878698"/>
                <a:gd name="connsiteX3507" fmla="*/ 1395715 w 1500143"/>
                <a:gd name="connsiteY3507" fmla="*/ 1644641 h 1878698"/>
                <a:gd name="connsiteX3508" fmla="*/ 1392196 w 1500143"/>
                <a:gd name="connsiteY3508" fmla="*/ 1643847 h 1878698"/>
                <a:gd name="connsiteX3509" fmla="*/ 1390720 w 1500143"/>
                <a:gd name="connsiteY3509" fmla="*/ 1643847 h 1878698"/>
                <a:gd name="connsiteX3510" fmla="*/ 1387655 w 1500143"/>
                <a:gd name="connsiteY3510" fmla="*/ 1646798 h 1878698"/>
                <a:gd name="connsiteX3511" fmla="*/ 1384137 w 1500143"/>
                <a:gd name="connsiteY3511" fmla="*/ 1647706 h 1878698"/>
                <a:gd name="connsiteX3512" fmla="*/ 1382320 w 1500143"/>
                <a:gd name="connsiteY3512" fmla="*/ 1648841 h 1878698"/>
                <a:gd name="connsiteX3513" fmla="*/ 1383115 w 1500143"/>
                <a:gd name="connsiteY3513" fmla="*/ 1649749 h 1878698"/>
                <a:gd name="connsiteX3514" fmla="*/ 1383796 w 1500143"/>
                <a:gd name="connsiteY3514" fmla="*/ 1650884 h 1878698"/>
                <a:gd name="connsiteX3515" fmla="*/ 1384477 w 1500143"/>
                <a:gd name="connsiteY3515" fmla="*/ 1651792 h 1878698"/>
                <a:gd name="connsiteX3516" fmla="*/ 1385385 w 1500143"/>
                <a:gd name="connsiteY3516" fmla="*/ 1652133 h 1878698"/>
                <a:gd name="connsiteX3517" fmla="*/ 1393671 w 1500143"/>
                <a:gd name="connsiteY3517" fmla="*/ 1652133 h 1878698"/>
                <a:gd name="connsiteX3518" fmla="*/ 1397644 w 1500143"/>
                <a:gd name="connsiteY3518" fmla="*/ 1653155 h 1878698"/>
                <a:gd name="connsiteX3519" fmla="*/ 1396850 w 1500143"/>
                <a:gd name="connsiteY3519" fmla="*/ 1651338 h 1878698"/>
                <a:gd name="connsiteX3520" fmla="*/ 1396396 w 1500143"/>
                <a:gd name="connsiteY3520" fmla="*/ 1649182 h 1878698"/>
                <a:gd name="connsiteX3521" fmla="*/ 1396850 w 1500143"/>
                <a:gd name="connsiteY3521" fmla="*/ 1647706 h 1878698"/>
                <a:gd name="connsiteX3522" fmla="*/ 1398893 w 1500143"/>
                <a:gd name="connsiteY3522" fmla="*/ 1647820 h 1878698"/>
                <a:gd name="connsiteX3523" fmla="*/ 1399120 w 1500143"/>
                <a:gd name="connsiteY3523" fmla="*/ 1649749 h 1878698"/>
                <a:gd name="connsiteX3524" fmla="*/ 1400142 w 1500143"/>
                <a:gd name="connsiteY3524" fmla="*/ 1652587 h 1878698"/>
                <a:gd name="connsiteX3525" fmla="*/ 1401504 w 1500143"/>
                <a:gd name="connsiteY3525" fmla="*/ 1655084 h 1878698"/>
                <a:gd name="connsiteX3526" fmla="*/ 1402525 w 1500143"/>
                <a:gd name="connsiteY3526" fmla="*/ 1656219 h 1878698"/>
                <a:gd name="connsiteX3527" fmla="*/ 1423184 w 1500143"/>
                <a:gd name="connsiteY3527" fmla="*/ 1658603 h 1878698"/>
                <a:gd name="connsiteX3528" fmla="*/ 1435216 w 1500143"/>
                <a:gd name="connsiteY3528" fmla="*/ 1654857 h 1878698"/>
                <a:gd name="connsiteX3529" fmla="*/ 1466545 w 1500143"/>
                <a:gd name="connsiteY3529" fmla="*/ 1651906 h 1878698"/>
                <a:gd name="connsiteX3530" fmla="*/ 1468928 w 1500143"/>
                <a:gd name="connsiteY3530" fmla="*/ 1653382 h 1878698"/>
                <a:gd name="connsiteX3531" fmla="*/ 1468020 w 1500143"/>
                <a:gd name="connsiteY3531" fmla="*/ 1658489 h 1878698"/>
                <a:gd name="connsiteX3532" fmla="*/ 1467680 w 1500143"/>
                <a:gd name="connsiteY3532" fmla="*/ 1659511 h 1878698"/>
                <a:gd name="connsiteX3533" fmla="*/ 1467226 w 1500143"/>
                <a:gd name="connsiteY3533" fmla="*/ 1660419 h 1878698"/>
                <a:gd name="connsiteX3534" fmla="*/ 1466658 w 1500143"/>
                <a:gd name="connsiteY3534" fmla="*/ 1661214 h 1878698"/>
                <a:gd name="connsiteX3535" fmla="*/ 1465977 w 1500143"/>
                <a:gd name="connsiteY3535" fmla="*/ 1661781 h 1878698"/>
                <a:gd name="connsiteX3536" fmla="*/ 1462572 w 1500143"/>
                <a:gd name="connsiteY3536" fmla="*/ 1661781 h 1878698"/>
                <a:gd name="connsiteX3537" fmla="*/ 1462004 w 1500143"/>
                <a:gd name="connsiteY3537" fmla="*/ 1662349 h 1878698"/>
                <a:gd name="connsiteX3538" fmla="*/ 1462345 w 1500143"/>
                <a:gd name="connsiteY3538" fmla="*/ 1665640 h 1878698"/>
                <a:gd name="connsiteX3539" fmla="*/ 1463026 w 1500143"/>
                <a:gd name="connsiteY3539" fmla="*/ 1668251 h 1878698"/>
                <a:gd name="connsiteX3540" fmla="*/ 1464615 w 1500143"/>
                <a:gd name="connsiteY3540" fmla="*/ 1672337 h 1878698"/>
                <a:gd name="connsiteX3541" fmla="*/ 1465523 w 1500143"/>
                <a:gd name="connsiteY3541" fmla="*/ 1678467 h 1878698"/>
                <a:gd name="connsiteX3542" fmla="*/ 1464729 w 1500143"/>
                <a:gd name="connsiteY3542" fmla="*/ 1684370 h 1878698"/>
                <a:gd name="connsiteX3543" fmla="*/ 1462799 w 1500143"/>
                <a:gd name="connsiteY3543" fmla="*/ 1689251 h 1878698"/>
                <a:gd name="connsiteX3544" fmla="*/ 1460188 w 1500143"/>
                <a:gd name="connsiteY3544" fmla="*/ 1692429 h 1878698"/>
                <a:gd name="connsiteX3545" fmla="*/ 1453718 w 1500143"/>
                <a:gd name="connsiteY3545" fmla="*/ 1694699 h 1878698"/>
                <a:gd name="connsiteX3546" fmla="*/ 1451107 w 1500143"/>
                <a:gd name="connsiteY3546" fmla="*/ 1696742 h 1878698"/>
                <a:gd name="connsiteX3547" fmla="*/ 1449972 w 1500143"/>
                <a:gd name="connsiteY3547" fmla="*/ 1696856 h 1878698"/>
                <a:gd name="connsiteX3548" fmla="*/ 1447929 w 1500143"/>
                <a:gd name="connsiteY3548" fmla="*/ 1696629 h 1878698"/>
                <a:gd name="connsiteX3549" fmla="*/ 1446794 w 1500143"/>
                <a:gd name="connsiteY3549" fmla="*/ 1697083 h 1878698"/>
                <a:gd name="connsiteX3550" fmla="*/ 1445886 w 1500143"/>
                <a:gd name="connsiteY3550" fmla="*/ 1698104 h 1878698"/>
                <a:gd name="connsiteX3551" fmla="*/ 1445091 w 1500143"/>
                <a:gd name="connsiteY3551" fmla="*/ 1699240 h 1878698"/>
                <a:gd name="connsiteX3552" fmla="*/ 1444297 w 1500143"/>
                <a:gd name="connsiteY3552" fmla="*/ 1700034 h 1878698"/>
                <a:gd name="connsiteX3553" fmla="*/ 1442367 w 1500143"/>
                <a:gd name="connsiteY3553" fmla="*/ 1700828 h 1878698"/>
                <a:gd name="connsiteX3554" fmla="*/ 1436011 w 1500143"/>
                <a:gd name="connsiteY3554" fmla="*/ 1700942 h 1878698"/>
                <a:gd name="connsiteX3555" fmla="*/ 1434081 w 1500143"/>
                <a:gd name="connsiteY3555" fmla="*/ 1701509 h 1878698"/>
                <a:gd name="connsiteX3556" fmla="*/ 1432151 w 1500143"/>
                <a:gd name="connsiteY3556" fmla="*/ 1702872 h 1878698"/>
                <a:gd name="connsiteX3557" fmla="*/ 1428292 w 1500143"/>
                <a:gd name="connsiteY3557" fmla="*/ 1706390 h 1878698"/>
                <a:gd name="connsiteX3558" fmla="*/ 1423298 w 1500143"/>
                <a:gd name="connsiteY3558" fmla="*/ 1713655 h 1878698"/>
                <a:gd name="connsiteX3559" fmla="*/ 1422389 w 1500143"/>
                <a:gd name="connsiteY3559" fmla="*/ 1715471 h 1878698"/>
                <a:gd name="connsiteX3560" fmla="*/ 1422616 w 1500143"/>
                <a:gd name="connsiteY3560" fmla="*/ 1719444 h 1878698"/>
                <a:gd name="connsiteX3561" fmla="*/ 1423638 w 1500143"/>
                <a:gd name="connsiteY3561" fmla="*/ 1725347 h 1878698"/>
                <a:gd name="connsiteX3562" fmla="*/ 1420233 w 1500143"/>
                <a:gd name="connsiteY3562" fmla="*/ 1726709 h 1878698"/>
                <a:gd name="connsiteX3563" fmla="*/ 1412968 w 1500143"/>
                <a:gd name="connsiteY3563" fmla="*/ 1724325 h 1878698"/>
                <a:gd name="connsiteX3564" fmla="*/ 1406384 w 1500143"/>
                <a:gd name="connsiteY3564" fmla="*/ 1722168 h 1878698"/>
                <a:gd name="connsiteX3565" fmla="*/ 1402525 w 1500143"/>
                <a:gd name="connsiteY3565" fmla="*/ 1723417 h 1878698"/>
                <a:gd name="connsiteX3566" fmla="*/ 1392990 w 1500143"/>
                <a:gd name="connsiteY3566" fmla="*/ 1732725 h 1878698"/>
                <a:gd name="connsiteX3567" fmla="*/ 1389131 w 1500143"/>
                <a:gd name="connsiteY3567" fmla="*/ 1734541 h 1878698"/>
                <a:gd name="connsiteX3568" fmla="*/ 1368132 w 1500143"/>
                <a:gd name="connsiteY3568" fmla="*/ 1739081 h 1878698"/>
                <a:gd name="connsiteX3569" fmla="*/ 1364499 w 1500143"/>
                <a:gd name="connsiteY3569" fmla="*/ 1740670 h 1878698"/>
                <a:gd name="connsiteX3570" fmla="*/ 1364046 w 1500143"/>
                <a:gd name="connsiteY3570" fmla="*/ 1740670 h 1878698"/>
                <a:gd name="connsiteX3571" fmla="*/ 1363024 w 1500143"/>
                <a:gd name="connsiteY3571" fmla="*/ 1742146 h 1878698"/>
                <a:gd name="connsiteX3572" fmla="*/ 1362116 w 1500143"/>
                <a:gd name="connsiteY3572" fmla="*/ 1743735 h 1878698"/>
                <a:gd name="connsiteX3573" fmla="*/ 1361889 w 1500143"/>
                <a:gd name="connsiteY3573" fmla="*/ 1744303 h 1878698"/>
                <a:gd name="connsiteX3574" fmla="*/ 1358597 w 1500143"/>
                <a:gd name="connsiteY3574" fmla="*/ 1746459 h 1878698"/>
                <a:gd name="connsiteX3575" fmla="*/ 1354965 w 1500143"/>
                <a:gd name="connsiteY3575" fmla="*/ 1751567 h 1878698"/>
                <a:gd name="connsiteX3576" fmla="*/ 1351332 w 1500143"/>
                <a:gd name="connsiteY3576" fmla="*/ 1751567 h 1878698"/>
                <a:gd name="connsiteX3577" fmla="*/ 1349403 w 1500143"/>
                <a:gd name="connsiteY3577" fmla="*/ 1751227 h 1878698"/>
                <a:gd name="connsiteX3578" fmla="*/ 1344976 w 1500143"/>
                <a:gd name="connsiteY3578" fmla="*/ 1749524 h 1878698"/>
                <a:gd name="connsiteX3579" fmla="*/ 1343954 w 1500143"/>
                <a:gd name="connsiteY3579" fmla="*/ 1749297 h 1878698"/>
                <a:gd name="connsiteX3580" fmla="*/ 1340549 w 1500143"/>
                <a:gd name="connsiteY3580" fmla="*/ 1749297 h 1878698"/>
                <a:gd name="connsiteX3581" fmla="*/ 1339641 w 1500143"/>
                <a:gd name="connsiteY3581" fmla="*/ 1748843 h 1878698"/>
                <a:gd name="connsiteX3582" fmla="*/ 1337938 w 1500143"/>
                <a:gd name="connsiteY3582" fmla="*/ 1747141 h 1878698"/>
                <a:gd name="connsiteX3583" fmla="*/ 1336122 w 1500143"/>
                <a:gd name="connsiteY3583" fmla="*/ 1746573 h 1878698"/>
                <a:gd name="connsiteX3584" fmla="*/ 1332036 w 1500143"/>
                <a:gd name="connsiteY3584" fmla="*/ 1746232 h 1878698"/>
                <a:gd name="connsiteX3585" fmla="*/ 1330447 w 1500143"/>
                <a:gd name="connsiteY3585" fmla="*/ 1745665 h 1878698"/>
                <a:gd name="connsiteX3586" fmla="*/ 1311944 w 1500143"/>
                <a:gd name="connsiteY3586" fmla="*/ 1738854 h 1878698"/>
                <a:gd name="connsiteX3587" fmla="*/ 1308766 w 1500143"/>
                <a:gd name="connsiteY3587" fmla="*/ 1738514 h 1878698"/>
                <a:gd name="connsiteX3588" fmla="*/ 1308539 w 1500143"/>
                <a:gd name="connsiteY3588" fmla="*/ 1738627 h 1878698"/>
                <a:gd name="connsiteX3589" fmla="*/ 1306156 w 1500143"/>
                <a:gd name="connsiteY3589" fmla="*/ 1739876 h 1878698"/>
                <a:gd name="connsiteX3590" fmla="*/ 1302637 w 1500143"/>
                <a:gd name="connsiteY3590" fmla="*/ 1738400 h 1878698"/>
                <a:gd name="connsiteX3591" fmla="*/ 1290264 w 1500143"/>
                <a:gd name="connsiteY3591" fmla="*/ 1742827 h 1878698"/>
                <a:gd name="connsiteX3592" fmla="*/ 1273692 w 1500143"/>
                <a:gd name="connsiteY3592" fmla="*/ 1742827 h 1878698"/>
                <a:gd name="connsiteX3593" fmla="*/ 1257800 w 1500143"/>
                <a:gd name="connsiteY3593" fmla="*/ 1748162 h 1878698"/>
                <a:gd name="connsiteX3594" fmla="*/ 1256892 w 1500143"/>
                <a:gd name="connsiteY3594" fmla="*/ 1747822 h 1878698"/>
                <a:gd name="connsiteX3595" fmla="*/ 1256098 w 1500143"/>
                <a:gd name="connsiteY3595" fmla="*/ 1747141 h 1878698"/>
                <a:gd name="connsiteX3596" fmla="*/ 1255303 w 1500143"/>
                <a:gd name="connsiteY3596" fmla="*/ 1746686 h 1878698"/>
                <a:gd name="connsiteX3597" fmla="*/ 1254395 w 1500143"/>
                <a:gd name="connsiteY3597" fmla="*/ 1747027 h 1878698"/>
                <a:gd name="connsiteX3598" fmla="*/ 1253827 w 1500143"/>
                <a:gd name="connsiteY3598" fmla="*/ 1748389 h 1878698"/>
                <a:gd name="connsiteX3599" fmla="*/ 1254509 w 1500143"/>
                <a:gd name="connsiteY3599" fmla="*/ 1751227 h 1878698"/>
                <a:gd name="connsiteX3600" fmla="*/ 1254055 w 1500143"/>
                <a:gd name="connsiteY3600" fmla="*/ 1752816 h 1878698"/>
                <a:gd name="connsiteX3601" fmla="*/ 1252239 w 1500143"/>
                <a:gd name="connsiteY3601" fmla="*/ 1753838 h 1878698"/>
                <a:gd name="connsiteX3602" fmla="*/ 1249968 w 1500143"/>
                <a:gd name="connsiteY3602" fmla="*/ 1753157 h 1878698"/>
                <a:gd name="connsiteX3603" fmla="*/ 1241114 w 1500143"/>
                <a:gd name="connsiteY3603" fmla="*/ 1747481 h 1878698"/>
                <a:gd name="connsiteX3604" fmla="*/ 1240433 w 1500143"/>
                <a:gd name="connsiteY3604" fmla="*/ 1746573 h 1878698"/>
                <a:gd name="connsiteX3605" fmla="*/ 1241001 w 1500143"/>
                <a:gd name="connsiteY3605" fmla="*/ 1744984 h 1878698"/>
                <a:gd name="connsiteX3606" fmla="*/ 1242250 w 1500143"/>
                <a:gd name="connsiteY3606" fmla="*/ 1743962 h 1878698"/>
                <a:gd name="connsiteX3607" fmla="*/ 1245087 w 1500143"/>
                <a:gd name="connsiteY3607" fmla="*/ 1742827 h 1878698"/>
                <a:gd name="connsiteX3608" fmla="*/ 1245087 w 1500143"/>
                <a:gd name="connsiteY3608" fmla="*/ 1741919 h 1878698"/>
                <a:gd name="connsiteX3609" fmla="*/ 1244066 w 1500143"/>
                <a:gd name="connsiteY3609" fmla="*/ 1741238 h 1878698"/>
                <a:gd name="connsiteX3610" fmla="*/ 1242136 w 1500143"/>
                <a:gd name="connsiteY3610" fmla="*/ 1739308 h 1878698"/>
                <a:gd name="connsiteX3611" fmla="*/ 1241001 w 1500143"/>
                <a:gd name="connsiteY3611" fmla="*/ 1738741 h 1878698"/>
                <a:gd name="connsiteX3612" fmla="*/ 1240547 w 1500143"/>
                <a:gd name="connsiteY3612" fmla="*/ 1739195 h 1878698"/>
                <a:gd name="connsiteX3613" fmla="*/ 1239412 w 1500143"/>
                <a:gd name="connsiteY3613" fmla="*/ 1739876 h 1878698"/>
                <a:gd name="connsiteX3614" fmla="*/ 1238731 w 1500143"/>
                <a:gd name="connsiteY3614" fmla="*/ 1739649 h 1878698"/>
                <a:gd name="connsiteX3615" fmla="*/ 1239639 w 1500143"/>
                <a:gd name="connsiteY3615" fmla="*/ 1737605 h 1878698"/>
                <a:gd name="connsiteX3616" fmla="*/ 1238617 w 1500143"/>
                <a:gd name="connsiteY3616" fmla="*/ 1737038 h 1878698"/>
                <a:gd name="connsiteX3617" fmla="*/ 1237709 w 1500143"/>
                <a:gd name="connsiteY3617" fmla="*/ 1736584 h 1878698"/>
                <a:gd name="connsiteX3618" fmla="*/ 1234644 w 1500143"/>
                <a:gd name="connsiteY3618" fmla="*/ 1736017 h 1878698"/>
                <a:gd name="connsiteX3619" fmla="*/ 1232261 w 1500143"/>
                <a:gd name="connsiteY3619" fmla="*/ 1736017 h 1878698"/>
                <a:gd name="connsiteX3620" fmla="*/ 1231580 w 1500143"/>
                <a:gd name="connsiteY3620" fmla="*/ 1736017 h 1878698"/>
                <a:gd name="connsiteX3621" fmla="*/ 1229764 w 1500143"/>
                <a:gd name="connsiteY3621" fmla="*/ 1736584 h 1878698"/>
                <a:gd name="connsiteX3622" fmla="*/ 1228515 w 1500143"/>
                <a:gd name="connsiteY3622" fmla="*/ 1739308 h 1878698"/>
                <a:gd name="connsiteX3623" fmla="*/ 1227607 w 1500143"/>
                <a:gd name="connsiteY3623" fmla="*/ 1742940 h 1878698"/>
                <a:gd name="connsiteX3624" fmla="*/ 1226245 w 1500143"/>
                <a:gd name="connsiteY3624" fmla="*/ 1745778 h 1878698"/>
                <a:gd name="connsiteX3625" fmla="*/ 1223634 w 1500143"/>
                <a:gd name="connsiteY3625" fmla="*/ 1746119 h 1878698"/>
                <a:gd name="connsiteX3626" fmla="*/ 1221704 w 1500143"/>
                <a:gd name="connsiteY3626" fmla="*/ 1743849 h 1878698"/>
                <a:gd name="connsiteX3627" fmla="*/ 1222612 w 1500143"/>
                <a:gd name="connsiteY3627" fmla="*/ 1741125 h 1878698"/>
                <a:gd name="connsiteX3628" fmla="*/ 1224429 w 1500143"/>
                <a:gd name="connsiteY3628" fmla="*/ 1738514 h 1878698"/>
                <a:gd name="connsiteX3629" fmla="*/ 1224996 w 1500143"/>
                <a:gd name="connsiteY3629" fmla="*/ 1736471 h 1878698"/>
                <a:gd name="connsiteX3630" fmla="*/ 1223180 w 1500143"/>
                <a:gd name="connsiteY3630" fmla="*/ 1735562 h 1878698"/>
                <a:gd name="connsiteX3631" fmla="*/ 1223066 w 1500143"/>
                <a:gd name="connsiteY3631" fmla="*/ 1735562 h 1878698"/>
                <a:gd name="connsiteX3632" fmla="*/ 1217050 w 1500143"/>
                <a:gd name="connsiteY3632" fmla="*/ 1736017 h 1878698"/>
                <a:gd name="connsiteX3633" fmla="*/ 1215575 w 1500143"/>
                <a:gd name="connsiteY3633" fmla="*/ 1736471 h 1878698"/>
                <a:gd name="connsiteX3634" fmla="*/ 1218980 w 1500143"/>
                <a:gd name="connsiteY3634" fmla="*/ 1739308 h 1878698"/>
                <a:gd name="connsiteX3635" fmla="*/ 1219548 w 1500143"/>
                <a:gd name="connsiteY3635" fmla="*/ 1740330 h 1878698"/>
                <a:gd name="connsiteX3636" fmla="*/ 1219775 w 1500143"/>
                <a:gd name="connsiteY3636" fmla="*/ 1743281 h 1878698"/>
                <a:gd name="connsiteX3637" fmla="*/ 1219434 w 1500143"/>
                <a:gd name="connsiteY3637" fmla="*/ 1744870 h 1878698"/>
                <a:gd name="connsiteX3638" fmla="*/ 1218186 w 1500143"/>
                <a:gd name="connsiteY3638" fmla="*/ 1746005 h 1878698"/>
                <a:gd name="connsiteX3639" fmla="*/ 1216937 w 1500143"/>
                <a:gd name="connsiteY3639" fmla="*/ 1745892 h 1878698"/>
                <a:gd name="connsiteX3640" fmla="*/ 1215121 w 1500143"/>
                <a:gd name="connsiteY3640" fmla="*/ 1745211 h 1878698"/>
                <a:gd name="connsiteX3641" fmla="*/ 1213532 w 1500143"/>
                <a:gd name="connsiteY3641" fmla="*/ 1744189 h 1878698"/>
                <a:gd name="connsiteX3642" fmla="*/ 1212851 w 1500143"/>
                <a:gd name="connsiteY3642" fmla="*/ 1743281 h 1878698"/>
                <a:gd name="connsiteX3643" fmla="*/ 1212170 w 1500143"/>
                <a:gd name="connsiteY3643" fmla="*/ 1741806 h 1878698"/>
                <a:gd name="connsiteX3644" fmla="*/ 1208878 w 1500143"/>
                <a:gd name="connsiteY3644" fmla="*/ 1740670 h 1878698"/>
                <a:gd name="connsiteX3645" fmla="*/ 1206607 w 1500143"/>
                <a:gd name="connsiteY3645" fmla="*/ 1738627 h 1878698"/>
                <a:gd name="connsiteX3646" fmla="*/ 1203429 w 1500143"/>
                <a:gd name="connsiteY3646" fmla="*/ 1737492 h 1878698"/>
                <a:gd name="connsiteX3647" fmla="*/ 1202181 w 1500143"/>
                <a:gd name="connsiteY3647" fmla="*/ 1736811 h 1878698"/>
                <a:gd name="connsiteX3648" fmla="*/ 1200478 w 1500143"/>
                <a:gd name="connsiteY3648" fmla="*/ 1734768 h 1878698"/>
                <a:gd name="connsiteX3649" fmla="*/ 1198548 w 1500143"/>
                <a:gd name="connsiteY3649" fmla="*/ 1732384 h 1878698"/>
                <a:gd name="connsiteX3650" fmla="*/ 1187878 w 1500143"/>
                <a:gd name="connsiteY3650" fmla="*/ 1726368 h 1878698"/>
                <a:gd name="connsiteX3651" fmla="*/ 1186176 w 1500143"/>
                <a:gd name="connsiteY3651" fmla="*/ 1725460 h 1878698"/>
                <a:gd name="connsiteX3652" fmla="*/ 1186176 w 1500143"/>
                <a:gd name="connsiteY3652" fmla="*/ 1726368 h 1878698"/>
                <a:gd name="connsiteX3653" fmla="*/ 1187197 w 1500143"/>
                <a:gd name="connsiteY3653" fmla="*/ 1726822 h 1878698"/>
                <a:gd name="connsiteX3654" fmla="*/ 1189014 w 1500143"/>
                <a:gd name="connsiteY3654" fmla="*/ 1727957 h 1878698"/>
                <a:gd name="connsiteX3655" fmla="*/ 1190262 w 1500143"/>
                <a:gd name="connsiteY3655" fmla="*/ 1728184 h 1878698"/>
                <a:gd name="connsiteX3656" fmla="*/ 1192646 w 1500143"/>
                <a:gd name="connsiteY3656" fmla="*/ 1731136 h 1878698"/>
                <a:gd name="connsiteX3657" fmla="*/ 1200251 w 1500143"/>
                <a:gd name="connsiteY3657" fmla="*/ 1739649 h 1878698"/>
                <a:gd name="connsiteX3658" fmla="*/ 1201159 w 1500143"/>
                <a:gd name="connsiteY3658" fmla="*/ 1741692 h 1878698"/>
                <a:gd name="connsiteX3659" fmla="*/ 1200819 w 1500143"/>
                <a:gd name="connsiteY3659" fmla="*/ 1743508 h 1878698"/>
                <a:gd name="connsiteX3660" fmla="*/ 1198662 w 1500143"/>
                <a:gd name="connsiteY3660" fmla="*/ 1744303 h 1878698"/>
                <a:gd name="connsiteX3661" fmla="*/ 1192419 w 1500143"/>
                <a:gd name="connsiteY3661" fmla="*/ 1744870 h 1878698"/>
                <a:gd name="connsiteX3662" fmla="*/ 1190943 w 1500143"/>
                <a:gd name="connsiteY3662" fmla="*/ 1745324 h 1878698"/>
                <a:gd name="connsiteX3663" fmla="*/ 1191624 w 1500143"/>
                <a:gd name="connsiteY3663" fmla="*/ 1745892 h 1878698"/>
                <a:gd name="connsiteX3664" fmla="*/ 1192192 w 1500143"/>
                <a:gd name="connsiteY3664" fmla="*/ 1746459 h 1878698"/>
                <a:gd name="connsiteX3665" fmla="*/ 1192192 w 1500143"/>
                <a:gd name="connsiteY3665" fmla="*/ 1747367 h 1878698"/>
                <a:gd name="connsiteX3666" fmla="*/ 1187765 w 1500143"/>
                <a:gd name="connsiteY3666" fmla="*/ 1748162 h 1878698"/>
                <a:gd name="connsiteX3667" fmla="*/ 1185268 w 1500143"/>
                <a:gd name="connsiteY3667" fmla="*/ 1749070 h 1878698"/>
                <a:gd name="connsiteX3668" fmla="*/ 1184133 w 1500143"/>
                <a:gd name="connsiteY3668" fmla="*/ 1749978 h 1878698"/>
                <a:gd name="connsiteX3669" fmla="*/ 1183679 w 1500143"/>
                <a:gd name="connsiteY3669" fmla="*/ 1750092 h 1878698"/>
                <a:gd name="connsiteX3670" fmla="*/ 1180500 w 1500143"/>
                <a:gd name="connsiteY3670" fmla="*/ 1749524 h 1878698"/>
                <a:gd name="connsiteX3671" fmla="*/ 1177322 w 1500143"/>
                <a:gd name="connsiteY3671" fmla="*/ 1755313 h 1878698"/>
                <a:gd name="connsiteX3672" fmla="*/ 1177095 w 1500143"/>
                <a:gd name="connsiteY3672" fmla="*/ 1755881 h 1878698"/>
                <a:gd name="connsiteX3673" fmla="*/ 1176868 w 1500143"/>
                <a:gd name="connsiteY3673" fmla="*/ 1755881 h 1878698"/>
                <a:gd name="connsiteX3674" fmla="*/ 1174938 w 1500143"/>
                <a:gd name="connsiteY3674" fmla="*/ 1755313 h 1878698"/>
                <a:gd name="connsiteX3675" fmla="*/ 1172895 w 1500143"/>
                <a:gd name="connsiteY3675" fmla="*/ 1753951 h 1878698"/>
                <a:gd name="connsiteX3676" fmla="*/ 1166198 w 1500143"/>
                <a:gd name="connsiteY3676" fmla="*/ 1752702 h 1878698"/>
                <a:gd name="connsiteX3677" fmla="*/ 1165971 w 1500143"/>
                <a:gd name="connsiteY3677" fmla="*/ 1752702 h 1878698"/>
                <a:gd name="connsiteX3678" fmla="*/ 1164041 w 1500143"/>
                <a:gd name="connsiteY3678" fmla="*/ 1752702 h 1878698"/>
                <a:gd name="connsiteX3679" fmla="*/ 1161885 w 1500143"/>
                <a:gd name="connsiteY3679" fmla="*/ 1753383 h 1878698"/>
                <a:gd name="connsiteX3680" fmla="*/ 1158139 w 1500143"/>
                <a:gd name="connsiteY3680" fmla="*/ 1755313 h 1878698"/>
                <a:gd name="connsiteX3681" fmla="*/ 1156323 w 1500143"/>
                <a:gd name="connsiteY3681" fmla="*/ 1755767 h 1878698"/>
                <a:gd name="connsiteX3682" fmla="*/ 1153826 w 1500143"/>
                <a:gd name="connsiteY3682" fmla="*/ 1755313 h 1878698"/>
                <a:gd name="connsiteX3683" fmla="*/ 1150193 w 1500143"/>
                <a:gd name="connsiteY3683" fmla="*/ 1754632 h 1878698"/>
                <a:gd name="connsiteX3684" fmla="*/ 1148037 w 1500143"/>
                <a:gd name="connsiteY3684" fmla="*/ 1754746 h 1878698"/>
                <a:gd name="connsiteX3685" fmla="*/ 1146107 w 1500143"/>
                <a:gd name="connsiteY3685" fmla="*/ 1755427 h 1878698"/>
                <a:gd name="connsiteX3686" fmla="*/ 1144291 w 1500143"/>
                <a:gd name="connsiteY3686" fmla="*/ 1756448 h 1878698"/>
                <a:gd name="connsiteX3687" fmla="*/ 1144291 w 1500143"/>
                <a:gd name="connsiteY3687" fmla="*/ 1756448 h 1878698"/>
                <a:gd name="connsiteX3688" fmla="*/ 1142588 w 1500143"/>
                <a:gd name="connsiteY3688" fmla="*/ 1757810 h 1878698"/>
                <a:gd name="connsiteX3689" fmla="*/ 1141112 w 1500143"/>
                <a:gd name="connsiteY3689" fmla="*/ 1759626 h 1878698"/>
                <a:gd name="connsiteX3690" fmla="*/ 1140091 w 1500143"/>
                <a:gd name="connsiteY3690" fmla="*/ 1760421 h 1878698"/>
                <a:gd name="connsiteX3691" fmla="*/ 1139637 w 1500143"/>
                <a:gd name="connsiteY3691" fmla="*/ 1759399 h 1878698"/>
                <a:gd name="connsiteX3692" fmla="*/ 1139410 w 1500143"/>
                <a:gd name="connsiteY3692" fmla="*/ 1757810 h 1878698"/>
                <a:gd name="connsiteX3693" fmla="*/ 1139069 w 1500143"/>
                <a:gd name="connsiteY3693" fmla="*/ 1757016 h 1878698"/>
                <a:gd name="connsiteX3694" fmla="*/ 1135324 w 1500143"/>
                <a:gd name="connsiteY3694" fmla="*/ 1755994 h 1878698"/>
                <a:gd name="connsiteX3695" fmla="*/ 1132826 w 1500143"/>
                <a:gd name="connsiteY3695" fmla="*/ 1756221 h 1878698"/>
                <a:gd name="connsiteX3696" fmla="*/ 1132032 w 1500143"/>
                <a:gd name="connsiteY3696" fmla="*/ 1755994 h 1878698"/>
                <a:gd name="connsiteX3697" fmla="*/ 1131691 w 1500143"/>
                <a:gd name="connsiteY3697" fmla="*/ 1755427 h 1878698"/>
                <a:gd name="connsiteX3698" fmla="*/ 1131578 w 1500143"/>
                <a:gd name="connsiteY3698" fmla="*/ 1755200 h 1878698"/>
                <a:gd name="connsiteX3699" fmla="*/ 1130783 w 1500143"/>
                <a:gd name="connsiteY3699" fmla="*/ 1753383 h 1878698"/>
                <a:gd name="connsiteX3700" fmla="*/ 1130329 w 1500143"/>
                <a:gd name="connsiteY3700" fmla="*/ 1752929 h 1878698"/>
                <a:gd name="connsiteX3701" fmla="*/ 1129421 w 1500143"/>
                <a:gd name="connsiteY3701" fmla="*/ 1753724 h 1878698"/>
                <a:gd name="connsiteX3702" fmla="*/ 1126016 w 1500143"/>
                <a:gd name="connsiteY3702" fmla="*/ 1759173 h 1878698"/>
                <a:gd name="connsiteX3703" fmla="*/ 1127264 w 1500143"/>
                <a:gd name="connsiteY3703" fmla="*/ 1758945 h 1878698"/>
                <a:gd name="connsiteX3704" fmla="*/ 1128399 w 1500143"/>
                <a:gd name="connsiteY3704" fmla="*/ 1758492 h 1878698"/>
                <a:gd name="connsiteX3705" fmla="*/ 1129534 w 1500143"/>
                <a:gd name="connsiteY3705" fmla="*/ 1757810 h 1878698"/>
                <a:gd name="connsiteX3706" fmla="*/ 1130556 w 1500143"/>
                <a:gd name="connsiteY3706" fmla="*/ 1756902 h 1878698"/>
                <a:gd name="connsiteX3707" fmla="*/ 1132599 w 1500143"/>
                <a:gd name="connsiteY3707" fmla="*/ 1760648 h 1878698"/>
                <a:gd name="connsiteX3708" fmla="*/ 1133734 w 1500143"/>
                <a:gd name="connsiteY3708" fmla="*/ 1761783 h 1878698"/>
                <a:gd name="connsiteX3709" fmla="*/ 1135550 w 1500143"/>
                <a:gd name="connsiteY3709" fmla="*/ 1762237 h 1878698"/>
                <a:gd name="connsiteX3710" fmla="*/ 1137140 w 1500143"/>
                <a:gd name="connsiteY3710" fmla="*/ 1762237 h 1878698"/>
                <a:gd name="connsiteX3711" fmla="*/ 1138615 w 1500143"/>
                <a:gd name="connsiteY3711" fmla="*/ 1762578 h 1878698"/>
                <a:gd name="connsiteX3712" fmla="*/ 1139296 w 1500143"/>
                <a:gd name="connsiteY3712" fmla="*/ 1763713 h 1878698"/>
                <a:gd name="connsiteX3713" fmla="*/ 1138615 w 1500143"/>
                <a:gd name="connsiteY3713" fmla="*/ 1766323 h 1878698"/>
                <a:gd name="connsiteX3714" fmla="*/ 1140091 w 1500143"/>
                <a:gd name="connsiteY3714" fmla="*/ 1767232 h 1878698"/>
                <a:gd name="connsiteX3715" fmla="*/ 1140659 w 1500143"/>
                <a:gd name="connsiteY3715" fmla="*/ 1767459 h 1878698"/>
                <a:gd name="connsiteX3716" fmla="*/ 1137253 w 1500143"/>
                <a:gd name="connsiteY3716" fmla="*/ 1771658 h 1878698"/>
                <a:gd name="connsiteX3717" fmla="*/ 1137480 w 1500143"/>
                <a:gd name="connsiteY3717" fmla="*/ 1773929 h 1878698"/>
                <a:gd name="connsiteX3718" fmla="*/ 1135664 w 1500143"/>
                <a:gd name="connsiteY3718" fmla="*/ 1774723 h 1878698"/>
                <a:gd name="connsiteX3719" fmla="*/ 1127718 w 1500143"/>
                <a:gd name="connsiteY3719" fmla="*/ 1774837 h 1878698"/>
                <a:gd name="connsiteX3720" fmla="*/ 1126016 w 1500143"/>
                <a:gd name="connsiteY3720" fmla="*/ 1774496 h 1878698"/>
                <a:gd name="connsiteX3721" fmla="*/ 1118751 w 1500143"/>
                <a:gd name="connsiteY3721" fmla="*/ 1771091 h 1878698"/>
                <a:gd name="connsiteX3722" fmla="*/ 1100817 w 1500143"/>
                <a:gd name="connsiteY3722" fmla="*/ 1769048 h 1878698"/>
                <a:gd name="connsiteX3723" fmla="*/ 1097525 w 1500143"/>
                <a:gd name="connsiteY3723" fmla="*/ 1767005 h 1878698"/>
                <a:gd name="connsiteX3724" fmla="*/ 1095482 w 1500143"/>
                <a:gd name="connsiteY3724" fmla="*/ 1767345 h 1878698"/>
                <a:gd name="connsiteX3725" fmla="*/ 1091849 w 1500143"/>
                <a:gd name="connsiteY3725" fmla="*/ 1768594 h 1878698"/>
                <a:gd name="connsiteX3726" fmla="*/ 1090714 w 1500143"/>
                <a:gd name="connsiteY3726" fmla="*/ 1770069 h 1878698"/>
                <a:gd name="connsiteX3727" fmla="*/ 1089466 w 1500143"/>
                <a:gd name="connsiteY3727" fmla="*/ 1773361 h 1878698"/>
                <a:gd name="connsiteX3728" fmla="*/ 1088898 w 1500143"/>
                <a:gd name="connsiteY3728" fmla="*/ 1776653 h 1878698"/>
                <a:gd name="connsiteX3729" fmla="*/ 1089806 w 1500143"/>
                <a:gd name="connsiteY3729" fmla="*/ 1778129 h 1878698"/>
                <a:gd name="connsiteX3730" fmla="*/ 1092303 w 1500143"/>
                <a:gd name="connsiteY3730" fmla="*/ 1778923 h 1878698"/>
                <a:gd name="connsiteX3731" fmla="*/ 1092530 w 1500143"/>
                <a:gd name="connsiteY3731" fmla="*/ 1780853 h 1878698"/>
                <a:gd name="connsiteX3732" fmla="*/ 1091509 w 1500143"/>
                <a:gd name="connsiteY3732" fmla="*/ 1783237 h 1878698"/>
                <a:gd name="connsiteX3733" fmla="*/ 1090147 w 1500143"/>
                <a:gd name="connsiteY3733" fmla="*/ 1785393 h 1878698"/>
                <a:gd name="connsiteX3734" fmla="*/ 1089579 w 1500143"/>
                <a:gd name="connsiteY3734" fmla="*/ 1785393 h 1878698"/>
                <a:gd name="connsiteX3735" fmla="*/ 1089466 w 1500143"/>
                <a:gd name="connsiteY3735" fmla="*/ 1779604 h 1878698"/>
                <a:gd name="connsiteX3736" fmla="*/ 1087195 w 1500143"/>
                <a:gd name="connsiteY3736" fmla="*/ 1775859 h 1878698"/>
                <a:gd name="connsiteX3737" fmla="*/ 1066877 w 1500143"/>
                <a:gd name="connsiteY3737" fmla="*/ 1760194 h 1878698"/>
                <a:gd name="connsiteX3738" fmla="*/ 1050191 w 1500143"/>
                <a:gd name="connsiteY3738" fmla="*/ 1753951 h 1878698"/>
                <a:gd name="connsiteX3739" fmla="*/ 1048035 w 1500143"/>
                <a:gd name="connsiteY3739" fmla="*/ 1753838 h 1878698"/>
                <a:gd name="connsiteX3740" fmla="*/ 1042359 w 1500143"/>
                <a:gd name="connsiteY3740" fmla="*/ 1755200 h 1878698"/>
                <a:gd name="connsiteX3741" fmla="*/ 1040656 w 1500143"/>
                <a:gd name="connsiteY3741" fmla="*/ 1755540 h 1878698"/>
                <a:gd name="connsiteX3742" fmla="*/ 1037251 w 1500143"/>
                <a:gd name="connsiteY3742" fmla="*/ 1757810 h 1878698"/>
                <a:gd name="connsiteX3743" fmla="*/ 1034981 w 1500143"/>
                <a:gd name="connsiteY3743" fmla="*/ 1758037 h 1878698"/>
                <a:gd name="connsiteX3744" fmla="*/ 1031349 w 1500143"/>
                <a:gd name="connsiteY3744" fmla="*/ 1757016 h 1878698"/>
                <a:gd name="connsiteX3745" fmla="*/ 1030213 w 1500143"/>
                <a:gd name="connsiteY3745" fmla="*/ 1757356 h 1878698"/>
                <a:gd name="connsiteX3746" fmla="*/ 1028057 w 1500143"/>
                <a:gd name="connsiteY3746" fmla="*/ 1759173 h 1878698"/>
                <a:gd name="connsiteX3747" fmla="*/ 1027603 w 1500143"/>
                <a:gd name="connsiteY3747" fmla="*/ 1759399 h 1878698"/>
                <a:gd name="connsiteX3748" fmla="*/ 1026014 w 1500143"/>
                <a:gd name="connsiteY3748" fmla="*/ 1760762 h 1878698"/>
                <a:gd name="connsiteX3749" fmla="*/ 1025106 w 1500143"/>
                <a:gd name="connsiteY3749" fmla="*/ 1761216 h 1878698"/>
                <a:gd name="connsiteX3750" fmla="*/ 1024084 w 1500143"/>
                <a:gd name="connsiteY3750" fmla="*/ 1761102 h 1878698"/>
                <a:gd name="connsiteX3751" fmla="*/ 1022268 w 1500143"/>
                <a:gd name="connsiteY3751" fmla="*/ 1760307 h 1878698"/>
                <a:gd name="connsiteX3752" fmla="*/ 1021133 w 1500143"/>
                <a:gd name="connsiteY3752" fmla="*/ 1760081 h 1878698"/>
                <a:gd name="connsiteX3753" fmla="*/ 1019317 w 1500143"/>
                <a:gd name="connsiteY3753" fmla="*/ 1760421 h 1878698"/>
                <a:gd name="connsiteX3754" fmla="*/ 1016025 w 1500143"/>
                <a:gd name="connsiteY3754" fmla="*/ 1761897 h 1878698"/>
                <a:gd name="connsiteX3755" fmla="*/ 1012052 w 1500143"/>
                <a:gd name="connsiteY3755" fmla="*/ 1762805 h 1878698"/>
                <a:gd name="connsiteX3756" fmla="*/ 1010917 w 1500143"/>
                <a:gd name="connsiteY3756" fmla="*/ 1764280 h 1878698"/>
                <a:gd name="connsiteX3757" fmla="*/ 1010009 w 1500143"/>
                <a:gd name="connsiteY3757" fmla="*/ 1766323 h 1878698"/>
                <a:gd name="connsiteX3758" fmla="*/ 1008533 w 1500143"/>
                <a:gd name="connsiteY3758" fmla="*/ 1768367 h 1878698"/>
                <a:gd name="connsiteX3759" fmla="*/ 1001496 w 1500143"/>
                <a:gd name="connsiteY3759" fmla="*/ 1771431 h 1878698"/>
                <a:gd name="connsiteX3760" fmla="*/ 999339 w 1500143"/>
                <a:gd name="connsiteY3760" fmla="*/ 1771318 h 1878698"/>
                <a:gd name="connsiteX3761" fmla="*/ 997750 w 1500143"/>
                <a:gd name="connsiteY3761" fmla="*/ 1770750 h 1878698"/>
                <a:gd name="connsiteX3762" fmla="*/ 996501 w 1500143"/>
                <a:gd name="connsiteY3762" fmla="*/ 1769502 h 1878698"/>
                <a:gd name="connsiteX3763" fmla="*/ 995253 w 1500143"/>
                <a:gd name="connsiteY3763" fmla="*/ 1767232 h 1878698"/>
                <a:gd name="connsiteX3764" fmla="*/ 994004 w 1500143"/>
                <a:gd name="connsiteY3764" fmla="*/ 1763599 h 1878698"/>
                <a:gd name="connsiteX3765" fmla="*/ 993663 w 1500143"/>
                <a:gd name="connsiteY3765" fmla="*/ 1763032 h 1878698"/>
                <a:gd name="connsiteX3766" fmla="*/ 993436 w 1500143"/>
                <a:gd name="connsiteY3766" fmla="*/ 1762918 h 1878698"/>
                <a:gd name="connsiteX3767" fmla="*/ 993209 w 1500143"/>
                <a:gd name="connsiteY3767" fmla="*/ 1762578 h 1878698"/>
                <a:gd name="connsiteX3768" fmla="*/ 992869 w 1500143"/>
                <a:gd name="connsiteY3768" fmla="*/ 1762237 h 1878698"/>
                <a:gd name="connsiteX3769" fmla="*/ 992301 w 1500143"/>
                <a:gd name="connsiteY3769" fmla="*/ 1762124 h 1878698"/>
                <a:gd name="connsiteX3770" fmla="*/ 991961 w 1500143"/>
                <a:gd name="connsiteY3770" fmla="*/ 1762464 h 1878698"/>
                <a:gd name="connsiteX3771" fmla="*/ 991847 w 1500143"/>
                <a:gd name="connsiteY3771" fmla="*/ 1763145 h 1878698"/>
                <a:gd name="connsiteX3772" fmla="*/ 991961 w 1500143"/>
                <a:gd name="connsiteY3772" fmla="*/ 1763827 h 1878698"/>
                <a:gd name="connsiteX3773" fmla="*/ 993209 w 1500143"/>
                <a:gd name="connsiteY3773" fmla="*/ 1765189 h 1878698"/>
                <a:gd name="connsiteX3774" fmla="*/ 994458 w 1500143"/>
                <a:gd name="connsiteY3774" fmla="*/ 1770410 h 1878698"/>
                <a:gd name="connsiteX3775" fmla="*/ 995253 w 1500143"/>
                <a:gd name="connsiteY3775" fmla="*/ 1772453 h 1878698"/>
                <a:gd name="connsiteX3776" fmla="*/ 993550 w 1500143"/>
                <a:gd name="connsiteY3776" fmla="*/ 1774156 h 1878698"/>
                <a:gd name="connsiteX3777" fmla="*/ 991961 w 1500143"/>
                <a:gd name="connsiteY3777" fmla="*/ 1776312 h 1878698"/>
                <a:gd name="connsiteX3778" fmla="*/ 990599 w 1500143"/>
                <a:gd name="connsiteY3778" fmla="*/ 1778923 h 1878698"/>
                <a:gd name="connsiteX3779" fmla="*/ 989350 w 1500143"/>
                <a:gd name="connsiteY3779" fmla="*/ 1781988 h 1878698"/>
                <a:gd name="connsiteX3780" fmla="*/ 988329 w 1500143"/>
                <a:gd name="connsiteY3780" fmla="*/ 1786188 h 1878698"/>
                <a:gd name="connsiteX3781" fmla="*/ 988442 w 1500143"/>
                <a:gd name="connsiteY3781" fmla="*/ 1789139 h 1878698"/>
                <a:gd name="connsiteX3782" fmla="*/ 990145 w 1500143"/>
                <a:gd name="connsiteY3782" fmla="*/ 1795495 h 1878698"/>
                <a:gd name="connsiteX3783" fmla="*/ 987988 w 1500143"/>
                <a:gd name="connsiteY3783" fmla="*/ 1795609 h 1878698"/>
                <a:gd name="connsiteX3784" fmla="*/ 985831 w 1500143"/>
                <a:gd name="connsiteY3784" fmla="*/ 1796176 h 1878698"/>
                <a:gd name="connsiteX3785" fmla="*/ 984129 w 1500143"/>
                <a:gd name="connsiteY3785" fmla="*/ 1797425 h 1878698"/>
                <a:gd name="connsiteX3786" fmla="*/ 983448 w 1500143"/>
                <a:gd name="connsiteY3786" fmla="*/ 1799582 h 1878698"/>
                <a:gd name="connsiteX3787" fmla="*/ 984129 w 1500143"/>
                <a:gd name="connsiteY3787" fmla="*/ 1802079 h 1878698"/>
                <a:gd name="connsiteX3788" fmla="*/ 985831 w 1500143"/>
                <a:gd name="connsiteY3788" fmla="*/ 1802874 h 1878698"/>
                <a:gd name="connsiteX3789" fmla="*/ 990145 w 1500143"/>
                <a:gd name="connsiteY3789" fmla="*/ 1802647 h 1878698"/>
                <a:gd name="connsiteX3790" fmla="*/ 990145 w 1500143"/>
                <a:gd name="connsiteY3790" fmla="*/ 1803668 h 1878698"/>
                <a:gd name="connsiteX3791" fmla="*/ 989123 w 1500143"/>
                <a:gd name="connsiteY3791" fmla="*/ 1806279 h 1878698"/>
                <a:gd name="connsiteX3792" fmla="*/ 989010 w 1500143"/>
                <a:gd name="connsiteY3792" fmla="*/ 1806846 h 1878698"/>
                <a:gd name="connsiteX3793" fmla="*/ 988102 w 1500143"/>
                <a:gd name="connsiteY3793" fmla="*/ 1806960 h 1878698"/>
                <a:gd name="connsiteX3794" fmla="*/ 987307 w 1500143"/>
                <a:gd name="connsiteY3794" fmla="*/ 1807414 h 1878698"/>
                <a:gd name="connsiteX3795" fmla="*/ 986853 w 1500143"/>
                <a:gd name="connsiteY3795" fmla="*/ 1808208 h 1878698"/>
                <a:gd name="connsiteX3796" fmla="*/ 986172 w 1500143"/>
                <a:gd name="connsiteY3796" fmla="*/ 1811954 h 1878698"/>
                <a:gd name="connsiteX3797" fmla="*/ 985037 w 1500143"/>
                <a:gd name="connsiteY3797" fmla="*/ 1812749 h 1878698"/>
                <a:gd name="connsiteX3798" fmla="*/ 983561 w 1500143"/>
                <a:gd name="connsiteY3798" fmla="*/ 1812295 h 1878698"/>
                <a:gd name="connsiteX3799" fmla="*/ 981972 w 1500143"/>
                <a:gd name="connsiteY3799" fmla="*/ 1810933 h 1878698"/>
                <a:gd name="connsiteX3800" fmla="*/ 981291 w 1500143"/>
                <a:gd name="connsiteY3800" fmla="*/ 1814338 h 1878698"/>
                <a:gd name="connsiteX3801" fmla="*/ 979248 w 1500143"/>
                <a:gd name="connsiteY3801" fmla="*/ 1815587 h 1878698"/>
                <a:gd name="connsiteX3802" fmla="*/ 977091 w 1500143"/>
                <a:gd name="connsiteY3802" fmla="*/ 1816154 h 1878698"/>
                <a:gd name="connsiteX3803" fmla="*/ 976070 w 1500143"/>
                <a:gd name="connsiteY3803" fmla="*/ 1817630 h 1878698"/>
                <a:gd name="connsiteX3804" fmla="*/ 975502 w 1500143"/>
                <a:gd name="connsiteY3804" fmla="*/ 1820240 h 1878698"/>
                <a:gd name="connsiteX3805" fmla="*/ 974480 w 1500143"/>
                <a:gd name="connsiteY3805" fmla="*/ 1823419 h 1878698"/>
                <a:gd name="connsiteX3806" fmla="*/ 973913 w 1500143"/>
                <a:gd name="connsiteY3806" fmla="*/ 1826938 h 1878698"/>
                <a:gd name="connsiteX3807" fmla="*/ 974707 w 1500143"/>
                <a:gd name="connsiteY3807" fmla="*/ 1830684 h 1878698"/>
                <a:gd name="connsiteX3808" fmla="*/ 973232 w 1500143"/>
                <a:gd name="connsiteY3808" fmla="*/ 1831478 h 1878698"/>
                <a:gd name="connsiteX3809" fmla="*/ 969372 w 1500143"/>
                <a:gd name="connsiteY3809" fmla="*/ 1832613 h 1878698"/>
                <a:gd name="connsiteX3810" fmla="*/ 967670 w 1500143"/>
                <a:gd name="connsiteY3810" fmla="*/ 1832840 h 1878698"/>
                <a:gd name="connsiteX3811" fmla="*/ 965513 w 1500143"/>
                <a:gd name="connsiteY3811" fmla="*/ 1832273 h 1878698"/>
                <a:gd name="connsiteX3812" fmla="*/ 963697 w 1500143"/>
                <a:gd name="connsiteY3812" fmla="*/ 1831365 h 1878698"/>
                <a:gd name="connsiteX3813" fmla="*/ 962221 w 1500143"/>
                <a:gd name="connsiteY3813" fmla="*/ 1831138 h 1878698"/>
                <a:gd name="connsiteX3814" fmla="*/ 960746 w 1500143"/>
                <a:gd name="connsiteY3814" fmla="*/ 1832727 h 1878698"/>
                <a:gd name="connsiteX3815" fmla="*/ 957113 w 1500143"/>
                <a:gd name="connsiteY3815" fmla="*/ 1829435 h 1878698"/>
                <a:gd name="connsiteX3816" fmla="*/ 951551 w 1500143"/>
                <a:gd name="connsiteY3816" fmla="*/ 1822397 h 1878698"/>
                <a:gd name="connsiteX3817" fmla="*/ 945195 w 1500143"/>
                <a:gd name="connsiteY3817" fmla="*/ 1816608 h 1878698"/>
                <a:gd name="connsiteX3818" fmla="*/ 944173 w 1500143"/>
                <a:gd name="connsiteY3818" fmla="*/ 1816154 h 1878698"/>
                <a:gd name="connsiteX3819" fmla="*/ 943265 w 1500143"/>
                <a:gd name="connsiteY3819" fmla="*/ 1816381 h 1878698"/>
                <a:gd name="connsiteX3820" fmla="*/ 940768 w 1500143"/>
                <a:gd name="connsiteY3820" fmla="*/ 1817744 h 1878698"/>
                <a:gd name="connsiteX3821" fmla="*/ 939860 w 1500143"/>
                <a:gd name="connsiteY3821" fmla="*/ 1818084 h 1878698"/>
                <a:gd name="connsiteX3822" fmla="*/ 939292 w 1500143"/>
                <a:gd name="connsiteY3822" fmla="*/ 1818425 h 1878698"/>
                <a:gd name="connsiteX3823" fmla="*/ 938044 w 1500143"/>
                <a:gd name="connsiteY3823" fmla="*/ 1819900 h 1878698"/>
                <a:gd name="connsiteX3824" fmla="*/ 937249 w 1500143"/>
                <a:gd name="connsiteY3824" fmla="*/ 1820240 h 1878698"/>
                <a:gd name="connsiteX3825" fmla="*/ 936114 w 1500143"/>
                <a:gd name="connsiteY3825" fmla="*/ 1820014 h 1878698"/>
                <a:gd name="connsiteX3826" fmla="*/ 935093 w 1500143"/>
                <a:gd name="connsiteY3826" fmla="*/ 1819446 h 1878698"/>
                <a:gd name="connsiteX3827" fmla="*/ 933503 w 1500143"/>
                <a:gd name="connsiteY3827" fmla="*/ 1818084 h 1878698"/>
                <a:gd name="connsiteX3828" fmla="*/ 933730 w 1500143"/>
                <a:gd name="connsiteY3828" fmla="*/ 1817516 h 1878698"/>
                <a:gd name="connsiteX3829" fmla="*/ 934071 w 1500143"/>
                <a:gd name="connsiteY3829" fmla="*/ 1816041 h 1878698"/>
                <a:gd name="connsiteX3830" fmla="*/ 931914 w 1500143"/>
                <a:gd name="connsiteY3830" fmla="*/ 1815473 h 1878698"/>
                <a:gd name="connsiteX3831" fmla="*/ 929758 w 1500143"/>
                <a:gd name="connsiteY3831" fmla="*/ 1813884 h 1878698"/>
                <a:gd name="connsiteX3832" fmla="*/ 928736 w 1500143"/>
                <a:gd name="connsiteY3832" fmla="*/ 1811614 h 1878698"/>
                <a:gd name="connsiteX3833" fmla="*/ 930098 w 1500143"/>
                <a:gd name="connsiteY3833" fmla="*/ 1808776 h 1878698"/>
                <a:gd name="connsiteX3834" fmla="*/ 926579 w 1500143"/>
                <a:gd name="connsiteY3834" fmla="*/ 1809003 h 1878698"/>
                <a:gd name="connsiteX3835" fmla="*/ 925558 w 1500143"/>
                <a:gd name="connsiteY3835" fmla="*/ 1808776 h 1878698"/>
                <a:gd name="connsiteX3836" fmla="*/ 924309 w 1500143"/>
                <a:gd name="connsiteY3836" fmla="*/ 1807868 h 1878698"/>
                <a:gd name="connsiteX3837" fmla="*/ 923742 w 1500143"/>
                <a:gd name="connsiteY3837" fmla="*/ 1806846 h 1878698"/>
                <a:gd name="connsiteX3838" fmla="*/ 923287 w 1500143"/>
                <a:gd name="connsiteY3838" fmla="*/ 1805598 h 1878698"/>
                <a:gd name="connsiteX3839" fmla="*/ 922493 w 1500143"/>
                <a:gd name="connsiteY3839" fmla="*/ 1804009 h 1878698"/>
                <a:gd name="connsiteX3840" fmla="*/ 921698 w 1500143"/>
                <a:gd name="connsiteY3840" fmla="*/ 1801966 h 1878698"/>
                <a:gd name="connsiteX3841" fmla="*/ 922379 w 1500143"/>
                <a:gd name="connsiteY3841" fmla="*/ 1799809 h 1878698"/>
                <a:gd name="connsiteX3842" fmla="*/ 923742 w 1500143"/>
                <a:gd name="connsiteY3842" fmla="*/ 1797766 h 1878698"/>
                <a:gd name="connsiteX3843" fmla="*/ 924763 w 1500143"/>
                <a:gd name="connsiteY3843" fmla="*/ 1795609 h 1878698"/>
                <a:gd name="connsiteX3844" fmla="*/ 922833 w 1500143"/>
                <a:gd name="connsiteY3844" fmla="*/ 1796517 h 1878698"/>
                <a:gd name="connsiteX3845" fmla="*/ 921812 w 1500143"/>
                <a:gd name="connsiteY3845" fmla="*/ 1796404 h 1878698"/>
                <a:gd name="connsiteX3846" fmla="*/ 920790 w 1500143"/>
                <a:gd name="connsiteY3846" fmla="*/ 1795495 h 1878698"/>
                <a:gd name="connsiteX3847" fmla="*/ 920450 w 1500143"/>
                <a:gd name="connsiteY3847" fmla="*/ 1796744 h 1878698"/>
                <a:gd name="connsiteX3848" fmla="*/ 920336 w 1500143"/>
                <a:gd name="connsiteY3848" fmla="*/ 1797198 h 1878698"/>
                <a:gd name="connsiteX3849" fmla="*/ 919542 w 1500143"/>
                <a:gd name="connsiteY3849" fmla="*/ 1798333 h 1878698"/>
                <a:gd name="connsiteX3850" fmla="*/ 918520 w 1500143"/>
                <a:gd name="connsiteY3850" fmla="*/ 1798901 h 1878698"/>
                <a:gd name="connsiteX3851" fmla="*/ 917385 w 1500143"/>
                <a:gd name="connsiteY3851" fmla="*/ 1798901 h 1878698"/>
                <a:gd name="connsiteX3852" fmla="*/ 917385 w 1500143"/>
                <a:gd name="connsiteY3852" fmla="*/ 1799809 h 1878698"/>
                <a:gd name="connsiteX3853" fmla="*/ 918747 w 1500143"/>
                <a:gd name="connsiteY3853" fmla="*/ 1800717 h 1878698"/>
                <a:gd name="connsiteX3854" fmla="*/ 919088 w 1500143"/>
                <a:gd name="connsiteY3854" fmla="*/ 1802306 h 1878698"/>
                <a:gd name="connsiteX3855" fmla="*/ 918747 w 1500143"/>
                <a:gd name="connsiteY3855" fmla="*/ 1803895 h 1878698"/>
                <a:gd name="connsiteX3856" fmla="*/ 917839 w 1500143"/>
                <a:gd name="connsiteY3856" fmla="*/ 1805030 h 1878698"/>
                <a:gd name="connsiteX3857" fmla="*/ 916590 w 1500143"/>
                <a:gd name="connsiteY3857" fmla="*/ 1805484 h 1878698"/>
                <a:gd name="connsiteX3858" fmla="*/ 911936 w 1500143"/>
                <a:gd name="connsiteY3858" fmla="*/ 1805030 h 1878698"/>
                <a:gd name="connsiteX3859" fmla="*/ 913526 w 1500143"/>
                <a:gd name="connsiteY3859" fmla="*/ 1807414 h 1878698"/>
                <a:gd name="connsiteX3860" fmla="*/ 919088 w 1500143"/>
                <a:gd name="connsiteY3860" fmla="*/ 1806506 h 1878698"/>
                <a:gd name="connsiteX3861" fmla="*/ 921244 w 1500143"/>
                <a:gd name="connsiteY3861" fmla="*/ 1808208 h 1878698"/>
                <a:gd name="connsiteX3862" fmla="*/ 917839 w 1500143"/>
                <a:gd name="connsiteY3862" fmla="*/ 1809117 h 1878698"/>
                <a:gd name="connsiteX3863" fmla="*/ 917839 w 1500143"/>
                <a:gd name="connsiteY3863" fmla="*/ 1810138 h 1878698"/>
                <a:gd name="connsiteX3864" fmla="*/ 918633 w 1500143"/>
                <a:gd name="connsiteY3864" fmla="*/ 1809911 h 1878698"/>
                <a:gd name="connsiteX3865" fmla="*/ 920563 w 1500143"/>
                <a:gd name="connsiteY3865" fmla="*/ 1810138 h 1878698"/>
                <a:gd name="connsiteX3866" fmla="*/ 919882 w 1500143"/>
                <a:gd name="connsiteY3866" fmla="*/ 1811273 h 1878698"/>
                <a:gd name="connsiteX3867" fmla="*/ 922606 w 1500143"/>
                <a:gd name="connsiteY3867" fmla="*/ 1811273 h 1878698"/>
                <a:gd name="connsiteX3868" fmla="*/ 922606 w 1500143"/>
                <a:gd name="connsiteY3868" fmla="*/ 1812181 h 1878698"/>
                <a:gd name="connsiteX3869" fmla="*/ 921471 w 1500143"/>
                <a:gd name="connsiteY3869" fmla="*/ 1812522 h 1878698"/>
                <a:gd name="connsiteX3870" fmla="*/ 920790 w 1500143"/>
                <a:gd name="connsiteY3870" fmla="*/ 1813317 h 1878698"/>
                <a:gd name="connsiteX3871" fmla="*/ 920677 w 1500143"/>
                <a:gd name="connsiteY3871" fmla="*/ 1814338 h 1878698"/>
                <a:gd name="connsiteX3872" fmla="*/ 921244 w 1500143"/>
                <a:gd name="connsiteY3872" fmla="*/ 1815360 h 1878698"/>
                <a:gd name="connsiteX3873" fmla="*/ 921244 w 1500143"/>
                <a:gd name="connsiteY3873" fmla="*/ 1816268 h 1878698"/>
                <a:gd name="connsiteX3874" fmla="*/ 919201 w 1500143"/>
                <a:gd name="connsiteY3874" fmla="*/ 1816154 h 1878698"/>
                <a:gd name="connsiteX3875" fmla="*/ 918180 w 1500143"/>
                <a:gd name="connsiteY3875" fmla="*/ 1814338 h 1878698"/>
                <a:gd name="connsiteX3876" fmla="*/ 917271 w 1500143"/>
                <a:gd name="connsiteY3876" fmla="*/ 1812181 h 1878698"/>
                <a:gd name="connsiteX3877" fmla="*/ 915569 w 1500143"/>
                <a:gd name="connsiteY3877" fmla="*/ 1811160 h 1878698"/>
                <a:gd name="connsiteX3878" fmla="*/ 907283 w 1500143"/>
                <a:gd name="connsiteY3878" fmla="*/ 1809003 h 1878698"/>
                <a:gd name="connsiteX3879" fmla="*/ 902856 w 1500143"/>
                <a:gd name="connsiteY3879" fmla="*/ 1809457 h 1878698"/>
                <a:gd name="connsiteX3880" fmla="*/ 895818 w 1500143"/>
                <a:gd name="connsiteY3880" fmla="*/ 1813884 h 1878698"/>
                <a:gd name="connsiteX3881" fmla="*/ 892072 w 1500143"/>
                <a:gd name="connsiteY3881" fmla="*/ 1815360 h 1878698"/>
                <a:gd name="connsiteX3882" fmla="*/ 876067 w 1500143"/>
                <a:gd name="connsiteY3882" fmla="*/ 1816268 h 1878698"/>
                <a:gd name="connsiteX3883" fmla="*/ 876067 w 1500143"/>
                <a:gd name="connsiteY3883" fmla="*/ 1816495 h 1878698"/>
                <a:gd name="connsiteX3884" fmla="*/ 875727 w 1500143"/>
                <a:gd name="connsiteY3884" fmla="*/ 1816949 h 1878698"/>
                <a:gd name="connsiteX3885" fmla="*/ 875273 w 1500143"/>
                <a:gd name="connsiteY3885" fmla="*/ 1817289 h 1878698"/>
                <a:gd name="connsiteX3886" fmla="*/ 874705 w 1500143"/>
                <a:gd name="connsiteY3886" fmla="*/ 1817289 h 1878698"/>
                <a:gd name="connsiteX3887" fmla="*/ 873343 w 1500143"/>
                <a:gd name="connsiteY3887" fmla="*/ 1813203 h 1878698"/>
                <a:gd name="connsiteX3888" fmla="*/ 872662 w 1500143"/>
                <a:gd name="connsiteY3888" fmla="*/ 1813090 h 1878698"/>
                <a:gd name="connsiteX3889" fmla="*/ 872095 w 1500143"/>
                <a:gd name="connsiteY3889" fmla="*/ 1813430 h 1878698"/>
                <a:gd name="connsiteX3890" fmla="*/ 871527 w 1500143"/>
                <a:gd name="connsiteY3890" fmla="*/ 1813884 h 1878698"/>
                <a:gd name="connsiteX3891" fmla="*/ 870959 w 1500143"/>
                <a:gd name="connsiteY3891" fmla="*/ 1814111 h 1878698"/>
                <a:gd name="connsiteX3892" fmla="*/ 869030 w 1500143"/>
                <a:gd name="connsiteY3892" fmla="*/ 1814338 h 1878698"/>
                <a:gd name="connsiteX3893" fmla="*/ 866987 w 1500143"/>
                <a:gd name="connsiteY3893" fmla="*/ 1815019 h 1878698"/>
                <a:gd name="connsiteX3894" fmla="*/ 865852 w 1500143"/>
                <a:gd name="connsiteY3894" fmla="*/ 1816268 h 1878698"/>
                <a:gd name="connsiteX3895" fmla="*/ 866646 w 1500143"/>
                <a:gd name="connsiteY3895" fmla="*/ 1818197 h 1878698"/>
                <a:gd name="connsiteX3896" fmla="*/ 866646 w 1500143"/>
                <a:gd name="connsiteY3896" fmla="*/ 1819333 h 1878698"/>
                <a:gd name="connsiteX3897" fmla="*/ 865965 w 1500143"/>
                <a:gd name="connsiteY3897" fmla="*/ 1819900 h 1878698"/>
                <a:gd name="connsiteX3898" fmla="*/ 865057 w 1500143"/>
                <a:gd name="connsiteY3898" fmla="*/ 1820922 h 1878698"/>
                <a:gd name="connsiteX3899" fmla="*/ 864262 w 1500143"/>
                <a:gd name="connsiteY3899" fmla="*/ 1822057 h 1878698"/>
                <a:gd name="connsiteX3900" fmla="*/ 863922 w 1500143"/>
                <a:gd name="connsiteY3900" fmla="*/ 1823078 h 1878698"/>
                <a:gd name="connsiteX3901" fmla="*/ 864035 w 1500143"/>
                <a:gd name="connsiteY3901" fmla="*/ 1823986 h 1878698"/>
                <a:gd name="connsiteX3902" fmla="*/ 864603 w 1500143"/>
                <a:gd name="connsiteY3902" fmla="*/ 1825008 h 1878698"/>
                <a:gd name="connsiteX3903" fmla="*/ 864603 w 1500143"/>
                <a:gd name="connsiteY3903" fmla="*/ 1825689 h 1878698"/>
                <a:gd name="connsiteX3904" fmla="*/ 863468 w 1500143"/>
                <a:gd name="connsiteY3904" fmla="*/ 1828527 h 1878698"/>
                <a:gd name="connsiteX3905" fmla="*/ 863354 w 1500143"/>
                <a:gd name="connsiteY3905" fmla="*/ 1829321 h 1878698"/>
                <a:gd name="connsiteX3906" fmla="*/ 862333 w 1500143"/>
                <a:gd name="connsiteY3906" fmla="*/ 1830343 h 1878698"/>
                <a:gd name="connsiteX3907" fmla="*/ 857565 w 1500143"/>
                <a:gd name="connsiteY3907" fmla="*/ 1829548 h 1878698"/>
                <a:gd name="connsiteX3908" fmla="*/ 855749 w 1500143"/>
                <a:gd name="connsiteY3908" fmla="*/ 1830343 h 1878698"/>
                <a:gd name="connsiteX3909" fmla="*/ 853933 w 1500143"/>
                <a:gd name="connsiteY3909" fmla="*/ 1832500 h 1878698"/>
                <a:gd name="connsiteX3910" fmla="*/ 852230 w 1500143"/>
                <a:gd name="connsiteY3910" fmla="*/ 1833521 h 1878698"/>
                <a:gd name="connsiteX3911" fmla="*/ 848144 w 1500143"/>
                <a:gd name="connsiteY3911" fmla="*/ 1834883 h 1878698"/>
                <a:gd name="connsiteX3912" fmla="*/ 846895 w 1500143"/>
                <a:gd name="connsiteY3912" fmla="*/ 1836245 h 1878698"/>
                <a:gd name="connsiteX3913" fmla="*/ 842809 w 1500143"/>
                <a:gd name="connsiteY3913" fmla="*/ 1843283 h 1878698"/>
                <a:gd name="connsiteX3914" fmla="*/ 841674 w 1500143"/>
                <a:gd name="connsiteY3914" fmla="*/ 1841353 h 1878698"/>
                <a:gd name="connsiteX3915" fmla="*/ 841107 w 1500143"/>
                <a:gd name="connsiteY3915" fmla="*/ 1836018 h 1878698"/>
                <a:gd name="connsiteX3916" fmla="*/ 839858 w 1500143"/>
                <a:gd name="connsiteY3916" fmla="*/ 1834883 h 1878698"/>
                <a:gd name="connsiteX3917" fmla="*/ 837928 w 1500143"/>
                <a:gd name="connsiteY3917" fmla="*/ 1835451 h 1878698"/>
                <a:gd name="connsiteX3918" fmla="*/ 837815 w 1500143"/>
                <a:gd name="connsiteY3918" fmla="*/ 1836813 h 1878698"/>
                <a:gd name="connsiteX3919" fmla="*/ 838042 w 1500143"/>
                <a:gd name="connsiteY3919" fmla="*/ 1838516 h 1878698"/>
                <a:gd name="connsiteX3920" fmla="*/ 836793 w 1500143"/>
                <a:gd name="connsiteY3920" fmla="*/ 1840218 h 1878698"/>
                <a:gd name="connsiteX3921" fmla="*/ 836793 w 1500143"/>
                <a:gd name="connsiteY3921" fmla="*/ 1841127 h 1878698"/>
                <a:gd name="connsiteX3922" fmla="*/ 837361 w 1500143"/>
                <a:gd name="connsiteY3922" fmla="*/ 1841580 h 1878698"/>
                <a:gd name="connsiteX3923" fmla="*/ 838836 w 1500143"/>
                <a:gd name="connsiteY3923" fmla="*/ 1843283 h 1878698"/>
                <a:gd name="connsiteX3924" fmla="*/ 838042 w 1500143"/>
                <a:gd name="connsiteY3924" fmla="*/ 1843170 h 1878698"/>
                <a:gd name="connsiteX3925" fmla="*/ 837361 w 1500143"/>
                <a:gd name="connsiteY3925" fmla="*/ 1843510 h 1878698"/>
                <a:gd name="connsiteX3926" fmla="*/ 836112 w 1500143"/>
                <a:gd name="connsiteY3926" fmla="*/ 1844305 h 1878698"/>
                <a:gd name="connsiteX3927" fmla="*/ 835204 w 1500143"/>
                <a:gd name="connsiteY3927" fmla="*/ 1844986 h 1878698"/>
                <a:gd name="connsiteX3928" fmla="*/ 835091 w 1500143"/>
                <a:gd name="connsiteY3928" fmla="*/ 1846121 h 1878698"/>
                <a:gd name="connsiteX3929" fmla="*/ 835204 w 1500143"/>
                <a:gd name="connsiteY3929" fmla="*/ 1847369 h 1878698"/>
                <a:gd name="connsiteX3930" fmla="*/ 834863 w 1500143"/>
                <a:gd name="connsiteY3930" fmla="*/ 1848505 h 1878698"/>
                <a:gd name="connsiteX3931" fmla="*/ 833955 w 1500143"/>
                <a:gd name="connsiteY3931" fmla="*/ 1849186 h 1878698"/>
                <a:gd name="connsiteX3932" fmla="*/ 830891 w 1500143"/>
                <a:gd name="connsiteY3932" fmla="*/ 1850548 h 1878698"/>
                <a:gd name="connsiteX3933" fmla="*/ 832026 w 1500143"/>
                <a:gd name="connsiteY3933" fmla="*/ 1850548 h 1878698"/>
                <a:gd name="connsiteX3934" fmla="*/ 832820 w 1500143"/>
                <a:gd name="connsiteY3934" fmla="*/ 1850775 h 1878698"/>
                <a:gd name="connsiteX3935" fmla="*/ 834182 w 1500143"/>
                <a:gd name="connsiteY3935" fmla="*/ 1851569 h 1878698"/>
                <a:gd name="connsiteX3936" fmla="*/ 834636 w 1500143"/>
                <a:gd name="connsiteY3936" fmla="*/ 1851683 h 1878698"/>
                <a:gd name="connsiteX3937" fmla="*/ 835772 w 1500143"/>
                <a:gd name="connsiteY3937" fmla="*/ 1851456 h 1878698"/>
                <a:gd name="connsiteX3938" fmla="*/ 836226 w 1500143"/>
                <a:gd name="connsiteY3938" fmla="*/ 1851569 h 1878698"/>
                <a:gd name="connsiteX3939" fmla="*/ 836453 w 1500143"/>
                <a:gd name="connsiteY3939" fmla="*/ 1852250 h 1878698"/>
                <a:gd name="connsiteX3940" fmla="*/ 836793 w 1500143"/>
                <a:gd name="connsiteY3940" fmla="*/ 1854293 h 1878698"/>
                <a:gd name="connsiteX3941" fmla="*/ 837134 w 1500143"/>
                <a:gd name="connsiteY3941" fmla="*/ 1854748 h 1878698"/>
                <a:gd name="connsiteX3942" fmla="*/ 837588 w 1500143"/>
                <a:gd name="connsiteY3942" fmla="*/ 1855996 h 1878698"/>
                <a:gd name="connsiteX3943" fmla="*/ 836566 w 1500143"/>
                <a:gd name="connsiteY3943" fmla="*/ 1858720 h 1878698"/>
                <a:gd name="connsiteX3944" fmla="*/ 833842 w 1500143"/>
                <a:gd name="connsiteY3944" fmla="*/ 1862920 h 1878698"/>
                <a:gd name="connsiteX3945" fmla="*/ 832934 w 1500143"/>
                <a:gd name="connsiteY3945" fmla="*/ 1863147 h 1878698"/>
                <a:gd name="connsiteX3946" fmla="*/ 831004 w 1500143"/>
                <a:gd name="connsiteY3946" fmla="*/ 1862807 h 1878698"/>
                <a:gd name="connsiteX3947" fmla="*/ 829869 w 1500143"/>
                <a:gd name="connsiteY3947" fmla="*/ 1862920 h 1878698"/>
                <a:gd name="connsiteX3948" fmla="*/ 829188 w 1500143"/>
                <a:gd name="connsiteY3948" fmla="*/ 1863488 h 1878698"/>
                <a:gd name="connsiteX3949" fmla="*/ 826350 w 1500143"/>
                <a:gd name="connsiteY3949" fmla="*/ 1866893 h 1878698"/>
                <a:gd name="connsiteX3950" fmla="*/ 825215 w 1500143"/>
                <a:gd name="connsiteY3950" fmla="*/ 1870412 h 1878698"/>
                <a:gd name="connsiteX3951" fmla="*/ 824875 w 1500143"/>
                <a:gd name="connsiteY3951" fmla="*/ 1871207 h 1878698"/>
                <a:gd name="connsiteX3952" fmla="*/ 823966 w 1500143"/>
                <a:gd name="connsiteY3952" fmla="*/ 1870866 h 1878698"/>
                <a:gd name="connsiteX3953" fmla="*/ 822945 w 1500143"/>
                <a:gd name="connsiteY3953" fmla="*/ 1870071 h 1878698"/>
                <a:gd name="connsiteX3954" fmla="*/ 819994 w 1500143"/>
                <a:gd name="connsiteY3954" fmla="*/ 1866780 h 1878698"/>
                <a:gd name="connsiteX3955" fmla="*/ 819540 w 1500143"/>
                <a:gd name="connsiteY3955" fmla="*/ 1866098 h 1878698"/>
                <a:gd name="connsiteX3956" fmla="*/ 819086 w 1500143"/>
                <a:gd name="connsiteY3956" fmla="*/ 1865077 h 1878698"/>
                <a:gd name="connsiteX3957" fmla="*/ 818745 w 1500143"/>
                <a:gd name="connsiteY3957" fmla="*/ 1863147 h 1878698"/>
                <a:gd name="connsiteX3958" fmla="*/ 818859 w 1500143"/>
                <a:gd name="connsiteY3958" fmla="*/ 1861899 h 1878698"/>
                <a:gd name="connsiteX3959" fmla="*/ 818859 w 1500143"/>
                <a:gd name="connsiteY3959" fmla="*/ 1860877 h 1878698"/>
                <a:gd name="connsiteX3960" fmla="*/ 818178 w 1500143"/>
                <a:gd name="connsiteY3960" fmla="*/ 1859401 h 1878698"/>
                <a:gd name="connsiteX3961" fmla="*/ 815453 w 1500143"/>
                <a:gd name="connsiteY3961" fmla="*/ 1854861 h 1878698"/>
                <a:gd name="connsiteX3962" fmla="*/ 813864 w 1500143"/>
                <a:gd name="connsiteY3962" fmla="*/ 1852931 h 1878698"/>
                <a:gd name="connsiteX3963" fmla="*/ 811934 w 1500143"/>
                <a:gd name="connsiteY3963" fmla="*/ 1851569 h 1878698"/>
                <a:gd name="connsiteX3964" fmla="*/ 806146 w 1500143"/>
                <a:gd name="connsiteY3964" fmla="*/ 1848732 h 1878698"/>
                <a:gd name="connsiteX3965" fmla="*/ 802173 w 1500143"/>
                <a:gd name="connsiteY3965" fmla="*/ 1848050 h 1878698"/>
                <a:gd name="connsiteX3966" fmla="*/ 798881 w 1500143"/>
                <a:gd name="connsiteY3966" fmla="*/ 1846007 h 1878698"/>
                <a:gd name="connsiteX3967" fmla="*/ 797292 w 1500143"/>
                <a:gd name="connsiteY3967" fmla="*/ 1845326 h 1878698"/>
                <a:gd name="connsiteX3968" fmla="*/ 795249 w 1500143"/>
                <a:gd name="connsiteY3968" fmla="*/ 1845440 h 1878698"/>
                <a:gd name="connsiteX3969" fmla="*/ 792751 w 1500143"/>
                <a:gd name="connsiteY3969" fmla="*/ 1846348 h 1878698"/>
                <a:gd name="connsiteX3970" fmla="*/ 790935 w 1500143"/>
                <a:gd name="connsiteY3970" fmla="*/ 1847937 h 1878698"/>
                <a:gd name="connsiteX3971" fmla="*/ 790935 w 1500143"/>
                <a:gd name="connsiteY3971" fmla="*/ 1849980 h 1878698"/>
                <a:gd name="connsiteX3972" fmla="*/ 791503 w 1500143"/>
                <a:gd name="connsiteY3972" fmla="*/ 1852591 h 1878698"/>
                <a:gd name="connsiteX3973" fmla="*/ 790481 w 1500143"/>
                <a:gd name="connsiteY3973" fmla="*/ 1854634 h 1878698"/>
                <a:gd name="connsiteX3974" fmla="*/ 788779 w 1500143"/>
                <a:gd name="connsiteY3974" fmla="*/ 1855996 h 1878698"/>
                <a:gd name="connsiteX3975" fmla="*/ 787303 w 1500143"/>
                <a:gd name="connsiteY3975" fmla="*/ 1856677 h 1878698"/>
                <a:gd name="connsiteX3976" fmla="*/ 783330 w 1500143"/>
                <a:gd name="connsiteY3976" fmla="*/ 1857926 h 1878698"/>
                <a:gd name="connsiteX3977" fmla="*/ 778676 w 1500143"/>
                <a:gd name="connsiteY3977" fmla="*/ 1858380 h 1878698"/>
                <a:gd name="connsiteX3978" fmla="*/ 775044 w 1500143"/>
                <a:gd name="connsiteY3978" fmla="*/ 1856904 h 1878698"/>
                <a:gd name="connsiteX3979" fmla="*/ 774022 w 1500143"/>
                <a:gd name="connsiteY3979" fmla="*/ 1852364 h 1878698"/>
                <a:gd name="connsiteX3980" fmla="*/ 774930 w 1500143"/>
                <a:gd name="connsiteY3980" fmla="*/ 1852250 h 1878698"/>
                <a:gd name="connsiteX3981" fmla="*/ 775611 w 1500143"/>
                <a:gd name="connsiteY3981" fmla="*/ 1851910 h 1878698"/>
                <a:gd name="connsiteX3982" fmla="*/ 776065 w 1500143"/>
                <a:gd name="connsiteY3982" fmla="*/ 1851342 h 1878698"/>
                <a:gd name="connsiteX3983" fmla="*/ 776065 w 1500143"/>
                <a:gd name="connsiteY3983" fmla="*/ 1850434 h 1878698"/>
                <a:gd name="connsiteX3984" fmla="*/ 775839 w 1500143"/>
                <a:gd name="connsiteY3984" fmla="*/ 1849753 h 1878698"/>
                <a:gd name="connsiteX3985" fmla="*/ 775498 w 1500143"/>
                <a:gd name="connsiteY3985" fmla="*/ 1849299 h 1878698"/>
                <a:gd name="connsiteX3986" fmla="*/ 775384 w 1500143"/>
                <a:gd name="connsiteY3986" fmla="*/ 1849299 h 1878698"/>
                <a:gd name="connsiteX3987" fmla="*/ 774817 w 1500143"/>
                <a:gd name="connsiteY3987" fmla="*/ 1846462 h 1878698"/>
                <a:gd name="connsiteX3988" fmla="*/ 774590 w 1500143"/>
                <a:gd name="connsiteY3988" fmla="*/ 1844872 h 1878698"/>
                <a:gd name="connsiteX3989" fmla="*/ 774930 w 1500143"/>
                <a:gd name="connsiteY3989" fmla="*/ 1844191 h 1878698"/>
                <a:gd name="connsiteX3990" fmla="*/ 775157 w 1500143"/>
                <a:gd name="connsiteY3990" fmla="*/ 1843737 h 1878698"/>
                <a:gd name="connsiteX3991" fmla="*/ 776974 w 1500143"/>
                <a:gd name="connsiteY3991" fmla="*/ 1840559 h 1878698"/>
                <a:gd name="connsiteX3992" fmla="*/ 777768 w 1500143"/>
                <a:gd name="connsiteY3992" fmla="*/ 1839991 h 1878698"/>
                <a:gd name="connsiteX3993" fmla="*/ 780606 w 1500143"/>
                <a:gd name="connsiteY3993" fmla="*/ 1838970 h 1878698"/>
                <a:gd name="connsiteX3994" fmla="*/ 786735 w 1500143"/>
                <a:gd name="connsiteY3994" fmla="*/ 1835337 h 1878698"/>
                <a:gd name="connsiteX3995" fmla="*/ 790027 w 1500143"/>
                <a:gd name="connsiteY3995" fmla="*/ 1834202 h 1878698"/>
                <a:gd name="connsiteX3996" fmla="*/ 793773 w 1500143"/>
                <a:gd name="connsiteY3996" fmla="*/ 1831819 h 1878698"/>
                <a:gd name="connsiteX3997" fmla="*/ 795930 w 1500143"/>
                <a:gd name="connsiteY3997" fmla="*/ 1831819 h 1878698"/>
                <a:gd name="connsiteX3998" fmla="*/ 798881 w 1500143"/>
                <a:gd name="connsiteY3998" fmla="*/ 1834656 h 1878698"/>
                <a:gd name="connsiteX3999" fmla="*/ 800811 w 1500143"/>
                <a:gd name="connsiteY3999" fmla="*/ 1835678 h 1878698"/>
                <a:gd name="connsiteX4000" fmla="*/ 802854 w 1500143"/>
                <a:gd name="connsiteY4000" fmla="*/ 1834429 h 1878698"/>
                <a:gd name="connsiteX4001" fmla="*/ 804216 w 1500143"/>
                <a:gd name="connsiteY4001" fmla="*/ 1832159 h 1878698"/>
                <a:gd name="connsiteX4002" fmla="*/ 804897 w 1500143"/>
                <a:gd name="connsiteY4002" fmla="*/ 1830684 h 1878698"/>
                <a:gd name="connsiteX4003" fmla="*/ 805237 w 1500143"/>
                <a:gd name="connsiteY4003" fmla="*/ 1829321 h 1878698"/>
                <a:gd name="connsiteX4004" fmla="*/ 805805 w 1500143"/>
                <a:gd name="connsiteY4004" fmla="*/ 1828754 h 1878698"/>
                <a:gd name="connsiteX4005" fmla="*/ 809210 w 1500143"/>
                <a:gd name="connsiteY4005" fmla="*/ 1828754 h 1878698"/>
                <a:gd name="connsiteX4006" fmla="*/ 812843 w 1500143"/>
                <a:gd name="connsiteY4006" fmla="*/ 1826711 h 1878698"/>
                <a:gd name="connsiteX4007" fmla="*/ 823966 w 1500143"/>
                <a:gd name="connsiteY4007" fmla="*/ 1815019 h 1878698"/>
                <a:gd name="connsiteX4008" fmla="*/ 827485 w 1500143"/>
                <a:gd name="connsiteY4008" fmla="*/ 1812522 h 1878698"/>
                <a:gd name="connsiteX4009" fmla="*/ 828847 w 1500143"/>
                <a:gd name="connsiteY4009" fmla="*/ 1812068 h 1878698"/>
                <a:gd name="connsiteX4010" fmla="*/ 829188 w 1500143"/>
                <a:gd name="connsiteY4010" fmla="*/ 1811273 h 1878698"/>
                <a:gd name="connsiteX4011" fmla="*/ 829301 w 1500143"/>
                <a:gd name="connsiteY4011" fmla="*/ 1809457 h 1878698"/>
                <a:gd name="connsiteX4012" fmla="*/ 829188 w 1500143"/>
                <a:gd name="connsiteY4012" fmla="*/ 1807527 h 1878698"/>
                <a:gd name="connsiteX4013" fmla="*/ 828507 w 1500143"/>
                <a:gd name="connsiteY4013" fmla="*/ 1804463 h 1878698"/>
                <a:gd name="connsiteX4014" fmla="*/ 829642 w 1500143"/>
                <a:gd name="connsiteY4014" fmla="*/ 1803668 h 1878698"/>
                <a:gd name="connsiteX4015" fmla="*/ 831118 w 1500143"/>
                <a:gd name="connsiteY4015" fmla="*/ 1803555 h 1878698"/>
                <a:gd name="connsiteX4016" fmla="*/ 831799 w 1500143"/>
                <a:gd name="connsiteY4016" fmla="*/ 1803668 h 1878698"/>
                <a:gd name="connsiteX4017" fmla="*/ 838496 w 1500143"/>
                <a:gd name="connsiteY4017" fmla="*/ 1800036 h 1878698"/>
                <a:gd name="connsiteX4018" fmla="*/ 838723 w 1500143"/>
                <a:gd name="connsiteY4018" fmla="*/ 1799128 h 1878698"/>
                <a:gd name="connsiteX4019" fmla="*/ 839631 w 1500143"/>
                <a:gd name="connsiteY4019" fmla="*/ 1797085 h 1878698"/>
                <a:gd name="connsiteX4020" fmla="*/ 840539 w 1500143"/>
                <a:gd name="connsiteY4020" fmla="*/ 1791182 h 1878698"/>
                <a:gd name="connsiteX4021" fmla="*/ 840652 w 1500143"/>
                <a:gd name="connsiteY4021" fmla="*/ 1788117 h 1878698"/>
                <a:gd name="connsiteX4022" fmla="*/ 840993 w 1500143"/>
                <a:gd name="connsiteY4022" fmla="*/ 1785507 h 1878698"/>
                <a:gd name="connsiteX4023" fmla="*/ 841901 w 1500143"/>
                <a:gd name="connsiteY4023" fmla="*/ 1783463 h 1878698"/>
                <a:gd name="connsiteX4024" fmla="*/ 843831 w 1500143"/>
                <a:gd name="connsiteY4024" fmla="*/ 1781875 h 1878698"/>
                <a:gd name="connsiteX4025" fmla="*/ 845647 w 1500143"/>
                <a:gd name="connsiteY4025" fmla="*/ 1781875 h 1878698"/>
                <a:gd name="connsiteX4026" fmla="*/ 846328 w 1500143"/>
                <a:gd name="connsiteY4026" fmla="*/ 1781307 h 1878698"/>
                <a:gd name="connsiteX4027" fmla="*/ 847577 w 1500143"/>
                <a:gd name="connsiteY4027" fmla="*/ 1779831 h 1878698"/>
                <a:gd name="connsiteX4028" fmla="*/ 848258 w 1500143"/>
                <a:gd name="connsiteY4028" fmla="*/ 1779604 h 1878698"/>
                <a:gd name="connsiteX4029" fmla="*/ 848825 w 1500143"/>
                <a:gd name="connsiteY4029" fmla="*/ 1780399 h 1878698"/>
                <a:gd name="connsiteX4030" fmla="*/ 849279 w 1500143"/>
                <a:gd name="connsiteY4030" fmla="*/ 1782215 h 1878698"/>
                <a:gd name="connsiteX4031" fmla="*/ 849506 w 1500143"/>
                <a:gd name="connsiteY4031" fmla="*/ 1784258 h 1878698"/>
                <a:gd name="connsiteX4032" fmla="*/ 849620 w 1500143"/>
                <a:gd name="connsiteY4032" fmla="*/ 1785961 h 1878698"/>
                <a:gd name="connsiteX4033" fmla="*/ 850301 w 1500143"/>
                <a:gd name="connsiteY4033" fmla="*/ 1785507 h 1878698"/>
                <a:gd name="connsiteX4034" fmla="*/ 850528 w 1500143"/>
                <a:gd name="connsiteY4034" fmla="*/ 1785280 h 1878698"/>
                <a:gd name="connsiteX4035" fmla="*/ 850868 w 1500143"/>
                <a:gd name="connsiteY4035" fmla="*/ 1784826 h 1878698"/>
                <a:gd name="connsiteX4036" fmla="*/ 852571 w 1500143"/>
                <a:gd name="connsiteY4036" fmla="*/ 1785847 h 1878698"/>
                <a:gd name="connsiteX4037" fmla="*/ 856544 w 1500143"/>
                <a:gd name="connsiteY4037" fmla="*/ 1786074 h 1878698"/>
                <a:gd name="connsiteX4038" fmla="*/ 858133 w 1500143"/>
                <a:gd name="connsiteY4038" fmla="*/ 1786869 h 1878698"/>
                <a:gd name="connsiteX4039" fmla="*/ 857111 w 1500143"/>
                <a:gd name="connsiteY4039" fmla="*/ 1784826 h 1878698"/>
                <a:gd name="connsiteX4040" fmla="*/ 855409 w 1500143"/>
                <a:gd name="connsiteY4040" fmla="*/ 1783804 h 1878698"/>
                <a:gd name="connsiteX4041" fmla="*/ 852230 w 1500143"/>
                <a:gd name="connsiteY4041" fmla="*/ 1782556 h 1878698"/>
                <a:gd name="connsiteX4042" fmla="*/ 850755 w 1500143"/>
                <a:gd name="connsiteY4042" fmla="*/ 1780626 h 1878698"/>
                <a:gd name="connsiteX4043" fmla="*/ 850868 w 1500143"/>
                <a:gd name="connsiteY4043" fmla="*/ 1779264 h 1878698"/>
                <a:gd name="connsiteX4044" fmla="*/ 851322 w 1500143"/>
                <a:gd name="connsiteY4044" fmla="*/ 1778015 h 1878698"/>
                <a:gd name="connsiteX4045" fmla="*/ 850755 w 1500143"/>
                <a:gd name="connsiteY4045" fmla="*/ 1776426 h 1878698"/>
                <a:gd name="connsiteX4046" fmla="*/ 850755 w 1500143"/>
                <a:gd name="connsiteY4046" fmla="*/ 1775518 h 1878698"/>
                <a:gd name="connsiteX4047" fmla="*/ 853139 w 1500143"/>
                <a:gd name="connsiteY4047" fmla="*/ 1775972 h 1878698"/>
                <a:gd name="connsiteX4048" fmla="*/ 860403 w 1500143"/>
                <a:gd name="connsiteY4048" fmla="*/ 1775518 h 1878698"/>
                <a:gd name="connsiteX4049" fmla="*/ 863241 w 1500143"/>
                <a:gd name="connsiteY4049" fmla="*/ 1774610 h 1878698"/>
                <a:gd name="connsiteX4050" fmla="*/ 864830 w 1500143"/>
                <a:gd name="connsiteY4050" fmla="*/ 1772340 h 1878698"/>
                <a:gd name="connsiteX4051" fmla="*/ 865965 w 1500143"/>
                <a:gd name="connsiteY4051" fmla="*/ 1769615 h 1878698"/>
                <a:gd name="connsiteX4052" fmla="*/ 867554 w 1500143"/>
                <a:gd name="connsiteY4052" fmla="*/ 1767118 h 1878698"/>
                <a:gd name="connsiteX4053" fmla="*/ 866987 w 1500143"/>
                <a:gd name="connsiteY4053" fmla="*/ 1764848 h 1878698"/>
                <a:gd name="connsiteX4054" fmla="*/ 867327 w 1500143"/>
                <a:gd name="connsiteY4054" fmla="*/ 1763259 h 1878698"/>
                <a:gd name="connsiteX4055" fmla="*/ 868349 w 1500143"/>
                <a:gd name="connsiteY4055" fmla="*/ 1762578 h 1878698"/>
                <a:gd name="connsiteX4056" fmla="*/ 869711 w 1500143"/>
                <a:gd name="connsiteY4056" fmla="*/ 1762918 h 1878698"/>
                <a:gd name="connsiteX4057" fmla="*/ 876635 w 1500143"/>
                <a:gd name="connsiteY4057" fmla="*/ 1757016 h 1878698"/>
                <a:gd name="connsiteX4058" fmla="*/ 877770 w 1500143"/>
                <a:gd name="connsiteY4058" fmla="*/ 1755086 h 1878698"/>
                <a:gd name="connsiteX4059" fmla="*/ 878565 w 1500143"/>
                <a:gd name="connsiteY4059" fmla="*/ 1752362 h 1878698"/>
                <a:gd name="connsiteX4060" fmla="*/ 880381 w 1500143"/>
                <a:gd name="connsiteY4060" fmla="*/ 1750319 h 1878698"/>
                <a:gd name="connsiteX4061" fmla="*/ 884467 w 1500143"/>
                <a:gd name="connsiteY4061" fmla="*/ 1747254 h 1878698"/>
                <a:gd name="connsiteX4062" fmla="*/ 887078 w 1500143"/>
                <a:gd name="connsiteY4062" fmla="*/ 1741919 h 1878698"/>
                <a:gd name="connsiteX4063" fmla="*/ 886624 w 1500143"/>
                <a:gd name="connsiteY4063" fmla="*/ 1728411 h 1878698"/>
                <a:gd name="connsiteX4064" fmla="*/ 887759 w 1500143"/>
                <a:gd name="connsiteY4064" fmla="*/ 1722055 h 1878698"/>
                <a:gd name="connsiteX4065" fmla="*/ 888440 w 1500143"/>
                <a:gd name="connsiteY4065" fmla="*/ 1720806 h 1878698"/>
                <a:gd name="connsiteX4066" fmla="*/ 889802 w 1500143"/>
                <a:gd name="connsiteY4066" fmla="*/ 1716947 h 1878698"/>
                <a:gd name="connsiteX4067" fmla="*/ 889462 w 1500143"/>
                <a:gd name="connsiteY4067" fmla="*/ 1715812 h 1878698"/>
                <a:gd name="connsiteX4068" fmla="*/ 889121 w 1500143"/>
                <a:gd name="connsiteY4068" fmla="*/ 1713655 h 1878698"/>
                <a:gd name="connsiteX4069" fmla="*/ 889008 w 1500143"/>
                <a:gd name="connsiteY4069" fmla="*/ 1711498 h 1878698"/>
                <a:gd name="connsiteX4070" fmla="*/ 889462 w 1500143"/>
                <a:gd name="connsiteY4070" fmla="*/ 1710477 h 1878698"/>
                <a:gd name="connsiteX4071" fmla="*/ 898088 w 1500143"/>
                <a:gd name="connsiteY4071" fmla="*/ 1710477 h 1878698"/>
                <a:gd name="connsiteX4072" fmla="*/ 899110 w 1500143"/>
                <a:gd name="connsiteY4072" fmla="*/ 1710817 h 1878698"/>
                <a:gd name="connsiteX4073" fmla="*/ 901153 w 1500143"/>
                <a:gd name="connsiteY4073" fmla="*/ 1712293 h 1878698"/>
                <a:gd name="connsiteX4074" fmla="*/ 902175 w 1500143"/>
                <a:gd name="connsiteY4074" fmla="*/ 1712634 h 1878698"/>
                <a:gd name="connsiteX4075" fmla="*/ 907850 w 1500143"/>
                <a:gd name="connsiteY4075" fmla="*/ 1713201 h 1878698"/>
                <a:gd name="connsiteX4076" fmla="*/ 909780 w 1500143"/>
                <a:gd name="connsiteY4076" fmla="*/ 1712634 h 1878698"/>
                <a:gd name="connsiteX4077" fmla="*/ 911255 w 1500143"/>
                <a:gd name="connsiteY4077" fmla="*/ 1711612 h 1878698"/>
                <a:gd name="connsiteX4078" fmla="*/ 917839 w 1500143"/>
                <a:gd name="connsiteY4078" fmla="*/ 1704234 h 1878698"/>
                <a:gd name="connsiteX4079" fmla="*/ 918407 w 1500143"/>
                <a:gd name="connsiteY4079" fmla="*/ 1703326 h 1878698"/>
                <a:gd name="connsiteX4080" fmla="*/ 918861 w 1500143"/>
                <a:gd name="connsiteY4080" fmla="*/ 1702418 h 1878698"/>
                <a:gd name="connsiteX4081" fmla="*/ 919428 w 1500143"/>
                <a:gd name="connsiteY4081" fmla="*/ 1701623 h 1878698"/>
                <a:gd name="connsiteX4082" fmla="*/ 920450 w 1500143"/>
                <a:gd name="connsiteY4082" fmla="*/ 1701055 h 1878698"/>
                <a:gd name="connsiteX4083" fmla="*/ 919882 w 1500143"/>
                <a:gd name="connsiteY4083" fmla="*/ 1699580 h 1878698"/>
                <a:gd name="connsiteX4084" fmla="*/ 918747 w 1500143"/>
                <a:gd name="connsiteY4084" fmla="*/ 1695380 h 1878698"/>
                <a:gd name="connsiteX4085" fmla="*/ 918520 w 1500143"/>
                <a:gd name="connsiteY4085" fmla="*/ 1694245 h 1878698"/>
                <a:gd name="connsiteX4086" fmla="*/ 918180 w 1500143"/>
                <a:gd name="connsiteY4086" fmla="*/ 1693224 h 1878698"/>
                <a:gd name="connsiteX4087" fmla="*/ 916477 w 1500143"/>
                <a:gd name="connsiteY4087" fmla="*/ 1690726 h 1878698"/>
                <a:gd name="connsiteX4088" fmla="*/ 915796 w 1500143"/>
                <a:gd name="connsiteY4088" fmla="*/ 1689364 h 1878698"/>
                <a:gd name="connsiteX4089" fmla="*/ 919088 w 1500143"/>
                <a:gd name="connsiteY4089" fmla="*/ 1689591 h 1878698"/>
                <a:gd name="connsiteX4090" fmla="*/ 919769 w 1500143"/>
                <a:gd name="connsiteY4090" fmla="*/ 1689364 h 1878698"/>
                <a:gd name="connsiteX4091" fmla="*/ 920450 w 1500143"/>
                <a:gd name="connsiteY4091" fmla="*/ 1687661 h 1878698"/>
                <a:gd name="connsiteX4092" fmla="*/ 920336 w 1500143"/>
                <a:gd name="connsiteY4092" fmla="*/ 1686072 h 1878698"/>
                <a:gd name="connsiteX4093" fmla="*/ 919655 w 1500143"/>
                <a:gd name="connsiteY4093" fmla="*/ 1684710 h 1878698"/>
                <a:gd name="connsiteX4094" fmla="*/ 918520 w 1500143"/>
                <a:gd name="connsiteY4094" fmla="*/ 1683916 h 1878698"/>
                <a:gd name="connsiteX4095" fmla="*/ 918520 w 1500143"/>
                <a:gd name="connsiteY4095" fmla="*/ 1683007 h 1878698"/>
                <a:gd name="connsiteX4096" fmla="*/ 925898 w 1500143"/>
                <a:gd name="connsiteY4096" fmla="*/ 1680056 h 1878698"/>
                <a:gd name="connsiteX4097" fmla="*/ 943606 w 1500143"/>
                <a:gd name="connsiteY4097" fmla="*/ 1678353 h 1878698"/>
                <a:gd name="connsiteX4098" fmla="*/ 947238 w 1500143"/>
                <a:gd name="connsiteY4098" fmla="*/ 1676991 h 1878698"/>
                <a:gd name="connsiteX4099" fmla="*/ 949054 w 1500143"/>
                <a:gd name="connsiteY4099" fmla="*/ 1676651 h 1878698"/>
                <a:gd name="connsiteX4100" fmla="*/ 956092 w 1500143"/>
                <a:gd name="connsiteY4100" fmla="*/ 1676651 h 1878698"/>
                <a:gd name="connsiteX4101" fmla="*/ 958248 w 1500143"/>
                <a:gd name="connsiteY4101" fmla="*/ 1676197 h 1878698"/>
                <a:gd name="connsiteX4102" fmla="*/ 961313 w 1500143"/>
                <a:gd name="connsiteY4102" fmla="*/ 1674494 h 1878698"/>
                <a:gd name="connsiteX4103" fmla="*/ 963016 w 1500143"/>
                <a:gd name="connsiteY4103" fmla="*/ 1674381 h 1878698"/>
                <a:gd name="connsiteX4104" fmla="*/ 975615 w 1500143"/>
                <a:gd name="connsiteY4104" fmla="*/ 1677672 h 1878698"/>
                <a:gd name="connsiteX4105" fmla="*/ 983448 w 1500143"/>
                <a:gd name="connsiteY4105" fmla="*/ 1677446 h 1878698"/>
                <a:gd name="connsiteX4106" fmla="*/ 995593 w 1500143"/>
                <a:gd name="connsiteY4106" fmla="*/ 1680283 h 1878698"/>
                <a:gd name="connsiteX4107" fmla="*/ 998431 w 1500143"/>
                <a:gd name="connsiteY4107" fmla="*/ 1683007 h 1878698"/>
                <a:gd name="connsiteX4108" fmla="*/ 1000361 w 1500143"/>
                <a:gd name="connsiteY4108" fmla="*/ 1683916 h 1878698"/>
                <a:gd name="connsiteX4109" fmla="*/ 1011484 w 1500143"/>
                <a:gd name="connsiteY4109" fmla="*/ 1683462 h 1878698"/>
                <a:gd name="connsiteX4110" fmla="*/ 1018409 w 1500143"/>
                <a:gd name="connsiteY4110" fmla="*/ 1681305 h 1878698"/>
                <a:gd name="connsiteX4111" fmla="*/ 1021927 w 1500143"/>
                <a:gd name="connsiteY4111" fmla="*/ 1680851 h 1878698"/>
                <a:gd name="connsiteX4112" fmla="*/ 1028284 w 1500143"/>
                <a:gd name="connsiteY4112" fmla="*/ 1681191 h 1878698"/>
                <a:gd name="connsiteX4113" fmla="*/ 1032143 w 1500143"/>
                <a:gd name="connsiteY4113" fmla="*/ 1680624 h 1878698"/>
                <a:gd name="connsiteX4114" fmla="*/ 1034867 w 1500143"/>
                <a:gd name="connsiteY4114" fmla="*/ 1678694 h 1878698"/>
                <a:gd name="connsiteX4115" fmla="*/ 1035548 w 1500143"/>
                <a:gd name="connsiteY4115" fmla="*/ 1679716 h 1878698"/>
                <a:gd name="connsiteX4116" fmla="*/ 1034186 w 1500143"/>
                <a:gd name="connsiteY4116" fmla="*/ 1681873 h 1878698"/>
                <a:gd name="connsiteX4117" fmla="*/ 1035548 w 1500143"/>
                <a:gd name="connsiteY4117" fmla="*/ 1682894 h 1878698"/>
                <a:gd name="connsiteX4118" fmla="*/ 1037251 w 1500143"/>
                <a:gd name="connsiteY4118" fmla="*/ 1679716 h 1878698"/>
                <a:gd name="connsiteX4119" fmla="*/ 1037592 w 1500143"/>
                <a:gd name="connsiteY4119" fmla="*/ 1678581 h 1878698"/>
                <a:gd name="connsiteX4120" fmla="*/ 1037819 w 1500143"/>
                <a:gd name="connsiteY4120" fmla="*/ 1676651 h 1878698"/>
                <a:gd name="connsiteX4121" fmla="*/ 1037592 w 1500143"/>
                <a:gd name="connsiteY4121" fmla="*/ 1675629 h 1878698"/>
                <a:gd name="connsiteX4122" fmla="*/ 1037251 w 1500143"/>
                <a:gd name="connsiteY4122" fmla="*/ 1674835 h 1878698"/>
                <a:gd name="connsiteX4123" fmla="*/ 1036911 w 1500143"/>
                <a:gd name="connsiteY4123" fmla="*/ 1673359 h 1878698"/>
                <a:gd name="connsiteX4124" fmla="*/ 1036911 w 1500143"/>
                <a:gd name="connsiteY4124" fmla="*/ 1667570 h 1878698"/>
                <a:gd name="connsiteX4125" fmla="*/ 1036570 w 1500143"/>
                <a:gd name="connsiteY4125" fmla="*/ 1664619 h 1878698"/>
                <a:gd name="connsiteX4126" fmla="*/ 1035435 w 1500143"/>
                <a:gd name="connsiteY4126" fmla="*/ 1662803 h 1878698"/>
                <a:gd name="connsiteX4127" fmla="*/ 1037365 w 1500143"/>
                <a:gd name="connsiteY4127" fmla="*/ 1663370 h 1878698"/>
                <a:gd name="connsiteX4128" fmla="*/ 1038386 w 1500143"/>
                <a:gd name="connsiteY4128" fmla="*/ 1662916 h 1878698"/>
                <a:gd name="connsiteX4129" fmla="*/ 1038386 w 1500143"/>
                <a:gd name="connsiteY4129" fmla="*/ 1662916 h 1878698"/>
                <a:gd name="connsiteX4130" fmla="*/ 1038727 w 1500143"/>
                <a:gd name="connsiteY4130" fmla="*/ 1661554 h 1878698"/>
                <a:gd name="connsiteX4131" fmla="*/ 1038840 w 1500143"/>
                <a:gd name="connsiteY4131" fmla="*/ 1659171 h 1878698"/>
                <a:gd name="connsiteX4132" fmla="*/ 1039635 w 1500143"/>
                <a:gd name="connsiteY4132" fmla="*/ 1657695 h 1878698"/>
                <a:gd name="connsiteX4133" fmla="*/ 1040997 w 1500143"/>
                <a:gd name="connsiteY4133" fmla="*/ 1656333 h 1878698"/>
                <a:gd name="connsiteX4134" fmla="*/ 1041564 w 1500143"/>
                <a:gd name="connsiteY4134" fmla="*/ 1654857 h 1878698"/>
                <a:gd name="connsiteX4135" fmla="*/ 1040089 w 1500143"/>
                <a:gd name="connsiteY4135" fmla="*/ 1653268 h 1878698"/>
                <a:gd name="connsiteX4136" fmla="*/ 1042246 w 1500143"/>
                <a:gd name="connsiteY4136" fmla="*/ 1650998 h 1878698"/>
                <a:gd name="connsiteX4137" fmla="*/ 1045310 w 1500143"/>
                <a:gd name="connsiteY4137" fmla="*/ 1651679 h 1878698"/>
                <a:gd name="connsiteX4138" fmla="*/ 1048829 w 1500143"/>
                <a:gd name="connsiteY4138" fmla="*/ 1648160 h 1878698"/>
                <a:gd name="connsiteX4139" fmla="*/ 1055413 w 1500143"/>
                <a:gd name="connsiteY4139" fmla="*/ 1639420 h 1878698"/>
                <a:gd name="connsiteX4140" fmla="*/ 1057115 w 1500143"/>
                <a:gd name="connsiteY4140" fmla="*/ 1638058 h 1878698"/>
                <a:gd name="connsiteX4141" fmla="*/ 1058818 w 1500143"/>
                <a:gd name="connsiteY4141" fmla="*/ 1637036 h 1878698"/>
                <a:gd name="connsiteX4142" fmla="*/ 1060748 w 1500143"/>
                <a:gd name="connsiteY4142" fmla="*/ 1636469 h 1878698"/>
                <a:gd name="connsiteX4143" fmla="*/ 1063018 w 1500143"/>
                <a:gd name="connsiteY4143" fmla="*/ 1636241 h 1878698"/>
                <a:gd name="connsiteX4144" fmla="*/ 1065061 w 1500143"/>
                <a:gd name="connsiteY4144" fmla="*/ 1635334 h 1878698"/>
                <a:gd name="connsiteX4145" fmla="*/ 1066991 w 1500143"/>
                <a:gd name="connsiteY4145" fmla="*/ 1633290 h 1878698"/>
                <a:gd name="connsiteX4146" fmla="*/ 1075504 w 1500143"/>
                <a:gd name="connsiteY4146" fmla="*/ 1618534 h 1878698"/>
                <a:gd name="connsiteX4147" fmla="*/ 1076299 w 1500143"/>
                <a:gd name="connsiteY4147" fmla="*/ 1617853 h 1878698"/>
                <a:gd name="connsiteX4148" fmla="*/ 1077320 w 1500143"/>
                <a:gd name="connsiteY4148" fmla="*/ 1617399 h 1878698"/>
                <a:gd name="connsiteX4149" fmla="*/ 1078228 w 1500143"/>
                <a:gd name="connsiteY4149" fmla="*/ 1616718 h 1878698"/>
                <a:gd name="connsiteX4150" fmla="*/ 1078569 w 1500143"/>
                <a:gd name="connsiteY4150" fmla="*/ 1615356 h 1878698"/>
                <a:gd name="connsiteX4151" fmla="*/ 1078796 w 1500143"/>
                <a:gd name="connsiteY4151" fmla="*/ 1614107 h 1878698"/>
                <a:gd name="connsiteX4152" fmla="*/ 1079363 w 1500143"/>
                <a:gd name="connsiteY4152" fmla="*/ 1612632 h 1878698"/>
                <a:gd name="connsiteX4153" fmla="*/ 1080044 w 1500143"/>
                <a:gd name="connsiteY4153" fmla="*/ 1611270 h 1878698"/>
                <a:gd name="connsiteX4154" fmla="*/ 1080612 w 1500143"/>
                <a:gd name="connsiteY4154" fmla="*/ 1610361 h 1878698"/>
                <a:gd name="connsiteX4155" fmla="*/ 1086174 w 1500143"/>
                <a:gd name="connsiteY4155" fmla="*/ 1604459 h 1878698"/>
                <a:gd name="connsiteX4156" fmla="*/ 1089466 w 1500143"/>
                <a:gd name="connsiteY4156" fmla="*/ 1599919 h 1878698"/>
                <a:gd name="connsiteX4157" fmla="*/ 1091168 w 1500143"/>
                <a:gd name="connsiteY4157" fmla="*/ 1599010 h 1878698"/>
                <a:gd name="connsiteX4158" fmla="*/ 1095368 w 1500143"/>
                <a:gd name="connsiteY4158" fmla="*/ 1597535 h 1878698"/>
                <a:gd name="connsiteX4159" fmla="*/ 1096957 w 1500143"/>
                <a:gd name="connsiteY4159" fmla="*/ 1596059 h 1878698"/>
                <a:gd name="connsiteX4160" fmla="*/ 1097752 w 1500143"/>
                <a:gd name="connsiteY4160" fmla="*/ 1594243 h 1878698"/>
                <a:gd name="connsiteX4161" fmla="*/ 1097525 w 1500143"/>
                <a:gd name="connsiteY4161" fmla="*/ 1592427 h 1878698"/>
                <a:gd name="connsiteX4162" fmla="*/ 1096049 w 1500143"/>
                <a:gd name="connsiteY4162" fmla="*/ 1591065 h 1878698"/>
                <a:gd name="connsiteX4163" fmla="*/ 1095595 w 1500143"/>
                <a:gd name="connsiteY4163" fmla="*/ 1594016 h 1878698"/>
                <a:gd name="connsiteX4164" fmla="*/ 1093892 w 1500143"/>
                <a:gd name="connsiteY4164" fmla="*/ 1595605 h 1878698"/>
                <a:gd name="connsiteX4165" fmla="*/ 1091622 w 1500143"/>
                <a:gd name="connsiteY4165" fmla="*/ 1596286 h 1878698"/>
                <a:gd name="connsiteX4166" fmla="*/ 1089693 w 1500143"/>
                <a:gd name="connsiteY4166" fmla="*/ 1596513 h 1878698"/>
                <a:gd name="connsiteX4167" fmla="*/ 1087876 w 1500143"/>
                <a:gd name="connsiteY4167" fmla="*/ 1597194 h 1878698"/>
                <a:gd name="connsiteX4168" fmla="*/ 1086514 w 1500143"/>
                <a:gd name="connsiteY4168" fmla="*/ 1598897 h 1878698"/>
                <a:gd name="connsiteX4169" fmla="*/ 1085379 w 1500143"/>
                <a:gd name="connsiteY4169" fmla="*/ 1600940 h 1878698"/>
                <a:gd name="connsiteX4170" fmla="*/ 1084017 w 1500143"/>
                <a:gd name="connsiteY4170" fmla="*/ 1602870 h 1878698"/>
                <a:gd name="connsiteX4171" fmla="*/ 1078228 w 1500143"/>
                <a:gd name="connsiteY4171" fmla="*/ 1606729 h 1878698"/>
                <a:gd name="connsiteX4172" fmla="*/ 1077320 w 1500143"/>
                <a:gd name="connsiteY4172" fmla="*/ 1607751 h 1878698"/>
                <a:gd name="connsiteX4173" fmla="*/ 1076412 w 1500143"/>
                <a:gd name="connsiteY4173" fmla="*/ 1609226 h 1878698"/>
                <a:gd name="connsiteX4174" fmla="*/ 1069828 w 1500143"/>
                <a:gd name="connsiteY4174" fmla="*/ 1617399 h 1878698"/>
                <a:gd name="connsiteX4175" fmla="*/ 1223293 w 1500143"/>
                <a:gd name="connsiteY4175" fmla="*/ 1756902 h 1878698"/>
                <a:gd name="connsiteX4176" fmla="*/ 1225223 w 1500143"/>
                <a:gd name="connsiteY4176" fmla="*/ 1760081 h 1878698"/>
                <a:gd name="connsiteX4177" fmla="*/ 1225223 w 1500143"/>
                <a:gd name="connsiteY4177" fmla="*/ 1761216 h 1878698"/>
                <a:gd name="connsiteX4178" fmla="*/ 1224769 w 1500143"/>
                <a:gd name="connsiteY4178" fmla="*/ 1761216 h 1878698"/>
                <a:gd name="connsiteX4179" fmla="*/ 1224542 w 1500143"/>
                <a:gd name="connsiteY4179" fmla="*/ 1761443 h 1878698"/>
                <a:gd name="connsiteX4180" fmla="*/ 1224315 w 1500143"/>
                <a:gd name="connsiteY4180" fmla="*/ 1761783 h 1878698"/>
                <a:gd name="connsiteX4181" fmla="*/ 1223974 w 1500143"/>
                <a:gd name="connsiteY4181" fmla="*/ 1762124 h 1878698"/>
                <a:gd name="connsiteX4182" fmla="*/ 1220342 w 1500143"/>
                <a:gd name="connsiteY4182" fmla="*/ 1763259 h 1878698"/>
                <a:gd name="connsiteX4183" fmla="*/ 1218753 w 1500143"/>
                <a:gd name="connsiteY4183" fmla="*/ 1764053 h 1878698"/>
                <a:gd name="connsiteX4184" fmla="*/ 1216029 w 1500143"/>
                <a:gd name="connsiteY4184" fmla="*/ 1766437 h 1878698"/>
                <a:gd name="connsiteX4185" fmla="*/ 1215461 w 1500143"/>
                <a:gd name="connsiteY4185" fmla="*/ 1767118 h 1878698"/>
                <a:gd name="connsiteX4186" fmla="*/ 1215234 w 1500143"/>
                <a:gd name="connsiteY4186" fmla="*/ 1767913 h 1878698"/>
                <a:gd name="connsiteX4187" fmla="*/ 1215234 w 1500143"/>
                <a:gd name="connsiteY4187" fmla="*/ 1771205 h 1878698"/>
                <a:gd name="connsiteX4188" fmla="*/ 1215121 w 1500143"/>
                <a:gd name="connsiteY4188" fmla="*/ 1772907 h 1878698"/>
                <a:gd name="connsiteX4189" fmla="*/ 1214780 w 1500143"/>
                <a:gd name="connsiteY4189" fmla="*/ 1773588 h 1878698"/>
                <a:gd name="connsiteX4190" fmla="*/ 1203997 w 1500143"/>
                <a:gd name="connsiteY4190" fmla="*/ 1776766 h 1878698"/>
                <a:gd name="connsiteX4191" fmla="*/ 1200478 w 1500143"/>
                <a:gd name="connsiteY4191" fmla="*/ 1775745 h 1878698"/>
                <a:gd name="connsiteX4192" fmla="*/ 1187878 w 1500143"/>
                <a:gd name="connsiteY4192" fmla="*/ 1766778 h 1878698"/>
                <a:gd name="connsiteX4193" fmla="*/ 1187197 w 1500143"/>
                <a:gd name="connsiteY4193" fmla="*/ 1765870 h 1878698"/>
                <a:gd name="connsiteX4194" fmla="*/ 1184019 w 1500143"/>
                <a:gd name="connsiteY4194" fmla="*/ 1763599 h 1878698"/>
                <a:gd name="connsiteX4195" fmla="*/ 1182884 w 1500143"/>
                <a:gd name="connsiteY4195" fmla="*/ 1763145 h 1878698"/>
                <a:gd name="connsiteX4196" fmla="*/ 1179252 w 1500143"/>
                <a:gd name="connsiteY4196" fmla="*/ 1763599 h 1878698"/>
                <a:gd name="connsiteX4197" fmla="*/ 1177663 w 1500143"/>
                <a:gd name="connsiteY4197" fmla="*/ 1764280 h 1878698"/>
                <a:gd name="connsiteX4198" fmla="*/ 1175960 w 1500143"/>
                <a:gd name="connsiteY4198" fmla="*/ 1765415 h 1878698"/>
                <a:gd name="connsiteX4199" fmla="*/ 1178344 w 1500143"/>
                <a:gd name="connsiteY4199" fmla="*/ 1761102 h 1878698"/>
                <a:gd name="connsiteX4200" fmla="*/ 1182203 w 1500143"/>
                <a:gd name="connsiteY4200" fmla="*/ 1757810 h 1878698"/>
                <a:gd name="connsiteX4201" fmla="*/ 1190716 w 1500143"/>
                <a:gd name="connsiteY4201" fmla="*/ 1753838 h 1878698"/>
                <a:gd name="connsiteX4202" fmla="*/ 1190489 w 1500143"/>
                <a:gd name="connsiteY4202" fmla="*/ 1754405 h 1878698"/>
                <a:gd name="connsiteX4203" fmla="*/ 1190262 w 1500143"/>
                <a:gd name="connsiteY4203" fmla="*/ 1755427 h 1878698"/>
                <a:gd name="connsiteX4204" fmla="*/ 1190035 w 1500143"/>
                <a:gd name="connsiteY4204" fmla="*/ 1755994 h 1878698"/>
                <a:gd name="connsiteX4205" fmla="*/ 1192419 w 1500143"/>
                <a:gd name="connsiteY4205" fmla="*/ 1755654 h 1878698"/>
                <a:gd name="connsiteX4206" fmla="*/ 1194689 w 1500143"/>
                <a:gd name="connsiteY4206" fmla="*/ 1753838 h 1878698"/>
                <a:gd name="connsiteX4207" fmla="*/ 1197981 w 1500143"/>
                <a:gd name="connsiteY4207" fmla="*/ 1749751 h 1878698"/>
                <a:gd name="connsiteX4208" fmla="*/ 1200365 w 1500143"/>
                <a:gd name="connsiteY4208" fmla="*/ 1748049 h 1878698"/>
                <a:gd name="connsiteX4209" fmla="*/ 1202521 w 1500143"/>
                <a:gd name="connsiteY4209" fmla="*/ 1747935 h 1878698"/>
                <a:gd name="connsiteX4210" fmla="*/ 1217164 w 1500143"/>
                <a:gd name="connsiteY4210" fmla="*/ 1753951 h 1878698"/>
                <a:gd name="connsiteX4211" fmla="*/ 1219548 w 1500143"/>
                <a:gd name="connsiteY4211" fmla="*/ 1753838 h 1878698"/>
                <a:gd name="connsiteX4212" fmla="*/ 1220569 w 1500143"/>
                <a:gd name="connsiteY4212" fmla="*/ 1754065 h 1878698"/>
                <a:gd name="connsiteX4213" fmla="*/ 1221704 w 1500143"/>
                <a:gd name="connsiteY4213" fmla="*/ 1754972 h 1878698"/>
                <a:gd name="connsiteX4214" fmla="*/ 1221818 w 1500143"/>
                <a:gd name="connsiteY4214" fmla="*/ 1755313 h 1878698"/>
                <a:gd name="connsiteX4215" fmla="*/ 1221704 w 1500143"/>
                <a:gd name="connsiteY4215" fmla="*/ 1756562 h 1878698"/>
                <a:gd name="connsiteX4216" fmla="*/ 1221818 w 1500143"/>
                <a:gd name="connsiteY4216" fmla="*/ 1757016 h 1878698"/>
                <a:gd name="connsiteX4217" fmla="*/ 1222045 w 1500143"/>
                <a:gd name="connsiteY4217" fmla="*/ 1757129 h 1878698"/>
                <a:gd name="connsiteX4218" fmla="*/ 1222840 w 1500143"/>
                <a:gd name="connsiteY4218" fmla="*/ 1756902 h 1878698"/>
                <a:gd name="connsiteX4219" fmla="*/ 1223293 w 1500143"/>
                <a:gd name="connsiteY4219" fmla="*/ 1756902 h 1878698"/>
                <a:gd name="connsiteX4220" fmla="*/ 1235212 w 1500143"/>
                <a:gd name="connsiteY4220" fmla="*/ 1742373 h 1878698"/>
                <a:gd name="connsiteX4221" fmla="*/ 1235212 w 1500143"/>
                <a:gd name="connsiteY4221" fmla="*/ 1743281 h 1878698"/>
                <a:gd name="connsiteX4222" fmla="*/ 1235779 w 1500143"/>
                <a:gd name="connsiteY4222" fmla="*/ 1743735 h 1878698"/>
                <a:gd name="connsiteX4223" fmla="*/ 1236688 w 1500143"/>
                <a:gd name="connsiteY4223" fmla="*/ 1744757 h 1878698"/>
                <a:gd name="connsiteX4224" fmla="*/ 1237369 w 1500143"/>
                <a:gd name="connsiteY4224" fmla="*/ 1745324 h 1878698"/>
                <a:gd name="connsiteX4225" fmla="*/ 1237369 w 1500143"/>
                <a:gd name="connsiteY4225" fmla="*/ 1746459 h 1878698"/>
                <a:gd name="connsiteX4226" fmla="*/ 1229423 w 1500143"/>
                <a:gd name="connsiteY4226" fmla="*/ 1745324 h 1878698"/>
                <a:gd name="connsiteX4227" fmla="*/ 1229423 w 1500143"/>
                <a:gd name="connsiteY4227" fmla="*/ 1744303 h 1878698"/>
                <a:gd name="connsiteX4228" fmla="*/ 1231580 w 1500143"/>
                <a:gd name="connsiteY4228" fmla="*/ 1743395 h 1878698"/>
                <a:gd name="connsiteX4229" fmla="*/ 1234077 w 1500143"/>
                <a:gd name="connsiteY4229" fmla="*/ 1738968 h 1878698"/>
                <a:gd name="connsiteX4230" fmla="*/ 1235325 w 1500143"/>
                <a:gd name="connsiteY4230" fmla="*/ 1739081 h 1878698"/>
                <a:gd name="connsiteX4231" fmla="*/ 1236234 w 1500143"/>
                <a:gd name="connsiteY4231" fmla="*/ 1739876 h 1878698"/>
                <a:gd name="connsiteX4232" fmla="*/ 1236461 w 1500143"/>
                <a:gd name="connsiteY4232" fmla="*/ 1740784 h 1878698"/>
                <a:gd name="connsiteX4233" fmla="*/ 1236120 w 1500143"/>
                <a:gd name="connsiteY4233" fmla="*/ 1741578 h 1878698"/>
                <a:gd name="connsiteX4234" fmla="*/ 1235212 w 1500143"/>
                <a:gd name="connsiteY4234" fmla="*/ 1742373 h 1878698"/>
                <a:gd name="connsiteX4235" fmla="*/ 1416828 w 1500143"/>
                <a:gd name="connsiteY4235" fmla="*/ 1649295 h 1878698"/>
                <a:gd name="connsiteX4236" fmla="*/ 1418871 w 1500143"/>
                <a:gd name="connsiteY4236" fmla="*/ 1651565 h 1878698"/>
                <a:gd name="connsiteX4237" fmla="*/ 1419779 w 1500143"/>
                <a:gd name="connsiteY4237" fmla="*/ 1653836 h 1878698"/>
                <a:gd name="connsiteX4238" fmla="*/ 1419211 w 1500143"/>
                <a:gd name="connsiteY4238" fmla="*/ 1655652 h 1878698"/>
                <a:gd name="connsiteX4239" fmla="*/ 1416828 w 1500143"/>
                <a:gd name="connsiteY4239" fmla="*/ 1656673 h 1878698"/>
                <a:gd name="connsiteX4240" fmla="*/ 1405477 w 1500143"/>
                <a:gd name="connsiteY4240" fmla="*/ 1655765 h 1878698"/>
                <a:gd name="connsiteX4241" fmla="*/ 1403547 w 1500143"/>
                <a:gd name="connsiteY4241" fmla="*/ 1654970 h 1878698"/>
                <a:gd name="connsiteX4242" fmla="*/ 1401844 w 1500143"/>
                <a:gd name="connsiteY4242" fmla="*/ 1653268 h 1878698"/>
                <a:gd name="connsiteX4243" fmla="*/ 1400482 w 1500143"/>
                <a:gd name="connsiteY4243" fmla="*/ 1651111 h 1878698"/>
                <a:gd name="connsiteX4244" fmla="*/ 1399574 w 1500143"/>
                <a:gd name="connsiteY4244" fmla="*/ 1649182 h 1878698"/>
                <a:gd name="connsiteX4245" fmla="*/ 1400823 w 1500143"/>
                <a:gd name="connsiteY4245" fmla="*/ 1644868 h 1878698"/>
                <a:gd name="connsiteX4246" fmla="*/ 1401504 w 1500143"/>
                <a:gd name="connsiteY4246" fmla="*/ 1643960 h 1878698"/>
                <a:gd name="connsiteX4247" fmla="*/ 1402752 w 1500143"/>
                <a:gd name="connsiteY4247" fmla="*/ 1643620 h 1878698"/>
                <a:gd name="connsiteX4248" fmla="*/ 1414784 w 1500143"/>
                <a:gd name="connsiteY4248" fmla="*/ 1647820 h 1878698"/>
                <a:gd name="connsiteX4249" fmla="*/ 1415692 w 1500143"/>
                <a:gd name="connsiteY4249" fmla="*/ 1648387 h 1878698"/>
                <a:gd name="connsiteX4250" fmla="*/ 1416828 w 1500143"/>
                <a:gd name="connsiteY4250" fmla="*/ 1649295 h 1878698"/>
                <a:gd name="connsiteX4251" fmla="*/ 884354 w 1500143"/>
                <a:gd name="connsiteY4251" fmla="*/ 1354624 h 1878698"/>
                <a:gd name="connsiteX4252" fmla="*/ 884808 w 1500143"/>
                <a:gd name="connsiteY4252" fmla="*/ 1355532 h 1878698"/>
                <a:gd name="connsiteX4253" fmla="*/ 885716 w 1500143"/>
                <a:gd name="connsiteY4253" fmla="*/ 1356554 h 1878698"/>
                <a:gd name="connsiteX4254" fmla="*/ 886283 w 1500143"/>
                <a:gd name="connsiteY4254" fmla="*/ 1357802 h 1878698"/>
                <a:gd name="connsiteX4255" fmla="*/ 885829 w 1500143"/>
                <a:gd name="connsiteY4255" fmla="*/ 1359505 h 1878698"/>
                <a:gd name="connsiteX4256" fmla="*/ 885035 w 1500143"/>
                <a:gd name="connsiteY4256" fmla="*/ 1359845 h 1878698"/>
                <a:gd name="connsiteX4257" fmla="*/ 884013 w 1500143"/>
                <a:gd name="connsiteY4257" fmla="*/ 1359392 h 1878698"/>
                <a:gd name="connsiteX4258" fmla="*/ 881970 w 1500143"/>
                <a:gd name="connsiteY4258" fmla="*/ 1357575 h 1878698"/>
                <a:gd name="connsiteX4259" fmla="*/ 880040 w 1500143"/>
                <a:gd name="connsiteY4259" fmla="*/ 1353829 h 1878698"/>
                <a:gd name="connsiteX4260" fmla="*/ 879132 w 1500143"/>
                <a:gd name="connsiteY4260" fmla="*/ 1352695 h 1878698"/>
                <a:gd name="connsiteX4261" fmla="*/ 878338 w 1500143"/>
                <a:gd name="connsiteY4261" fmla="*/ 1352467 h 1878698"/>
                <a:gd name="connsiteX4262" fmla="*/ 875500 w 1500143"/>
                <a:gd name="connsiteY4262" fmla="*/ 1352695 h 1878698"/>
                <a:gd name="connsiteX4263" fmla="*/ 874932 w 1500143"/>
                <a:gd name="connsiteY4263" fmla="*/ 1352354 h 1878698"/>
                <a:gd name="connsiteX4264" fmla="*/ 873230 w 1500143"/>
                <a:gd name="connsiteY4264" fmla="*/ 1349516 h 1878698"/>
                <a:gd name="connsiteX4265" fmla="*/ 873230 w 1500143"/>
                <a:gd name="connsiteY4265" fmla="*/ 1348381 h 1878698"/>
                <a:gd name="connsiteX4266" fmla="*/ 875840 w 1500143"/>
                <a:gd name="connsiteY4266" fmla="*/ 1346111 h 1878698"/>
                <a:gd name="connsiteX4267" fmla="*/ 876975 w 1500143"/>
                <a:gd name="connsiteY4267" fmla="*/ 1346792 h 1878698"/>
                <a:gd name="connsiteX4268" fmla="*/ 878111 w 1500143"/>
                <a:gd name="connsiteY4268" fmla="*/ 1346792 h 1878698"/>
                <a:gd name="connsiteX4269" fmla="*/ 879813 w 1500143"/>
                <a:gd name="connsiteY4269" fmla="*/ 1346565 h 1878698"/>
                <a:gd name="connsiteX4270" fmla="*/ 880494 w 1500143"/>
                <a:gd name="connsiteY4270" fmla="*/ 1347132 h 1878698"/>
                <a:gd name="connsiteX4271" fmla="*/ 881970 w 1500143"/>
                <a:gd name="connsiteY4271" fmla="*/ 1348608 h 1878698"/>
                <a:gd name="connsiteX4272" fmla="*/ 883219 w 1500143"/>
                <a:gd name="connsiteY4272" fmla="*/ 1350311 h 1878698"/>
                <a:gd name="connsiteX4273" fmla="*/ 884127 w 1500143"/>
                <a:gd name="connsiteY4273" fmla="*/ 1352240 h 1878698"/>
                <a:gd name="connsiteX4274" fmla="*/ 884354 w 1500143"/>
                <a:gd name="connsiteY4274" fmla="*/ 1354624 h 1878698"/>
                <a:gd name="connsiteX4275" fmla="*/ 930779 w 1500143"/>
                <a:gd name="connsiteY4275" fmla="*/ 1348494 h 1878698"/>
                <a:gd name="connsiteX4276" fmla="*/ 933617 w 1500143"/>
                <a:gd name="connsiteY4276" fmla="*/ 1348381 h 1878698"/>
                <a:gd name="connsiteX4277" fmla="*/ 934979 w 1500143"/>
                <a:gd name="connsiteY4277" fmla="*/ 1348722 h 1878698"/>
                <a:gd name="connsiteX4278" fmla="*/ 936114 w 1500143"/>
                <a:gd name="connsiteY4278" fmla="*/ 1349630 h 1878698"/>
                <a:gd name="connsiteX4279" fmla="*/ 934184 w 1500143"/>
                <a:gd name="connsiteY4279" fmla="*/ 1351786 h 1878698"/>
                <a:gd name="connsiteX4280" fmla="*/ 930779 w 1500143"/>
                <a:gd name="connsiteY4280" fmla="*/ 1358143 h 1878698"/>
                <a:gd name="connsiteX4281" fmla="*/ 928509 w 1500143"/>
                <a:gd name="connsiteY4281" fmla="*/ 1359505 h 1878698"/>
                <a:gd name="connsiteX4282" fmla="*/ 926125 w 1500143"/>
                <a:gd name="connsiteY4282" fmla="*/ 1359959 h 1878698"/>
                <a:gd name="connsiteX4283" fmla="*/ 923628 w 1500143"/>
                <a:gd name="connsiteY4283" fmla="*/ 1361208 h 1878698"/>
                <a:gd name="connsiteX4284" fmla="*/ 921358 w 1500143"/>
                <a:gd name="connsiteY4284" fmla="*/ 1363024 h 1878698"/>
                <a:gd name="connsiteX4285" fmla="*/ 919542 w 1500143"/>
                <a:gd name="connsiteY4285" fmla="*/ 1365180 h 1878698"/>
                <a:gd name="connsiteX4286" fmla="*/ 919201 w 1500143"/>
                <a:gd name="connsiteY4286" fmla="*/ 1365748 h 1878698"/>
                <a:gd name="connsiteX4287" fmla="*/ 918974 w 1500143"/>
                <a:gd name="connsiteY4287" fmla="*/ 1366202 h 1878698"/>
                <a:gd name="connsiteX4288" fmla="*/ 918861 w 1500143"/>
                <a:gd name="connsiteY4288" fmla="*/ 1366883 h 1878698"/>
                <a:gd name="connsiteX4289" fmla="*/ 918861 w 1500143"/>
                <a:gd name="connsiteY4289" fmla="*/ 1368018 h 1878698"/>
                <a:gd name="connsiteX4290" fmla="*/ 918747 w 1500143"/>
                <a:gd name="connsiteY4290" fmla="*/ 1369267 h 1878698"/>
                <a:gd name="connsiteX4291" fmla="*/ 918407 w 1500143"/>
                <a:gd name="connsiteY4291" fmla="*/ 1369381 h 1878698"/>
                <a:gd name="connsiteX4292" fmla="*/ 917952 w 1500143"/>
                <a:gd name="connsiteY4292" fmla="*/ 1369267 h 1878698"/>
                <a:gd name="connsiteX4293" fmla="*/ 914547 w 1500143"/>
                <a:gd name="connsiteY4293" fmla="*/ 1371764 h 1878698"/>
                <a:gd name="connsiteX4294" fmla="*/ 913072 w 1500143"/>
                <a:gd name="connsiteY4294" fmla="*/ 1373694 h 1878698"/>
                <a:gd name="connsiteX4295" fmla="*/ 906942 w 1500143"/>
                <a:gd name="connsiteY4295" fmla="*/ 1377440 h 1878698"/>
                <a:gd name="connsiteX4296" fmla="*/ 905920 w 1500143"/>
                <a:gd name="connsiteY4296" fmla="*/ 1377780 h 1878698"/>
                <a:gd name="connsiteX4297" fmla="*/ 904672 w 1500143"/>
                <a:gd name="connsiteY4297" fmla="*/ 1377553 h 1878698"/>
                <a:gd name="connsiteX4298" fmla="*/ 902175 w 1500143"/>
                <a:gd name="connsiteY4298" fmla="*/ 1376418 h 1878698"/>
                <a:gd name="connsiteX4299" fmla="*/ 902175 w 1500143"/>
                <a:gd name="connsiteY4299" fmla="*/ 1376759 h 1878698"/>
                <a:gd name="connsiteX4300" fmla="*/ 901607 w 1500143"/>
                <a:gd name="connsiteY4300" fmla="*/ 1377326 h 1878698"/>
                <a:gd name="connsiteX4301" fmla="*/ 900813 w 1500143"/>
                <a:gd name="connsiteY4301" fmla="*/ 1377667 h 1878698"/>
                <a:gd name="connsiteX4302" fmla="*/ 900245 w 1500143"/>
                <a:gd name="connsiteY4302" fmla="*/ 1377440 h 1878698"/>
                <a:gd name="connsiteX4303" fmla="*/ 900132 w 1500143"/>
                <a:gd name="connsiteY4303" fmla="*/ 1376531 h 1878698"/>
                <a:gd name="connsiteX4304" fmla="*/ 900245 w 1500143"/>
                <a:gd name="connsiteY4304" fmla="*/ 1375056 h 1878698"/>
                <a:gd name="connsiteX4305" fmla="*/ 900359 w 1500143"/>
                <a:gd name="connsiteY4305" fmla="*/ 1373694 h 1878698"/>
                <a:gd name="connsiteX4306" fmla="*/ 900586 w 1500143"/>
                <a:gd name="connsiteY4306" fmla="*/ 1373126 h 1878698"/>
                <a:gd name="connsiteX4307" fmla="*/ 901380 w 1500143"/>
                <a:gd name="connsiteY4307" fmla="*/ 1372445 h 1878698"/>
                <a:gd name="connsiteX4308" fmla="*/ 902402 w 1500143"/>
                <a:gd name="connsiteY4308" fmla="*/ 1370629 h 1878698"/>
                <a:gd name="connsiteX4309" fmla="*/ 902856 w 1500143"/>
                <a:gd name="connsiteY4309" fmla="*/ 1369153 h 1878698"/>
                <a:gd name="connsiteX4310" fmla="*/ 901834 w 1500143"/>
                <a:gd name="connsiteY4310" fmla="*/ 1368472 h 1878698"/>
                <a:gd name="connsiteX4311" fmla="*/ 900359 w 1500143"/>
                <a:gd name="connsiteY4311" fmla="*/ 1369153 h 1878698"/>
                <a:gd name="connsiteX4312" fmla="*/ 898202 w 1500143"/>
                <a:gd name="connsiteY4312" fmla="*/ 1372218 h 1878698"/>
                <a:gd name="connsiteX4313" fmla="*/ 896726 w 1500143"/>
                <a:gd name="connsiteY4313" fmla="*/ 1372786 h 1878698"/>
                <a:gd name="connsiteX4314" fmla="*/ 896613 w 1500143"/>
                <a:gd name="connsiteY4314" fmla="*/ 1372332 h 1878698"/>
                <a:gd name="connsiteX4315" fmla="*/ 893435 w 1500143"/>
                <a:gd name="connsiteY4315" fmla="*/ 1369494 h 1878698"/>
                <a:gd name="connsiteX4316" fmla="*/ 893207 w 1500143"/>
                <a:gd name="connsiteY4316" fmla="*/ 1369381 h 1878698"/>
                <a:gd name="connsiteX4317" fmla="*/ 892413 w 1500143"/>
                <a:gd name="connsiteY4317" fmla="*/ 1369607 h 1878698"/>
                <a:gd name="connsiteX4318" fmla="*/ 892186 w 1500143"/>
                <a:gd name="connsiteY4318" fmla="*/ 1369494 h 1878698"/>
                <a:gd name="connsiteX4319" fmla="*/ 892072 w 1500143"/>
                <a:gd name="connsiteY4319" fmla="*/ 1369040 h 1878698"/>
                <a:gd name="connsiteX4320" fmla="*/ 892186 w 1500143"/>
                <a:gd name="connsiteY4320" fmla="*/ 1367678 h 1878698"/>
                <a:gd name="connsiteX4321" fmla="*/ 892072 w 1500143"/>
                <a:gd name="connsiteY4321" fmla="*/ 1367224 h 1878698"/>
                <a:gd name="connsiteX4322" fmla="*/ 892072 w 1500143"/>
                <a:gd name="connsiteY4322" fmla="*/ 1366770 h 1878698"/>
                <a:gd name="connsiteX4323" fmla="*/ 891959 w 1500143"/>
                <a:gd name="connsiteY4323" fmla="*/ 1365635 h 1878698"/>
                <a:gd name="connsiteX4324" fmla="*/ 891618 w 1500143"/>
                <a:gd name="connsiteY4324" fmla="*/ 1364386 h 1878698"/>
                <a:gd name="connsiteX4325" fmla="*/ 889689 w 1500143"/>
                <a:gd name="connsiteY4325" fmla="*/ 1362456 h 1878698"/>
                <a:gd name="connsiteX4326" fmla="*/ 886510 w 1500143"/>
                <a:gd name="connsiteY4326" fmla="*/ 1356100 h 1878698"/>
                <a:gd name="connsiteX4327" fmla="*/ 884808 w 1500143"/>
                <a:gd name="connsiteY4327" fmla="*/ 1353943 h 1878698"/>
                <a:gd name="connsiteX4328" fmla="*/ 884808 w 1500143"/>
                <a:gd name="connsiteY4328" fmla="*/ 1352695 h 1878698"/>
                <a:gd name="connsiteX4329" fmla="*/ 885375 w 1500143"/>
                <a:gd name="connsiteY4329" fmla="*/ 1351105 h 1878698"/>
                <a:gd name="connsiteX4330" fmla="*/ 885602 w 1500143"/>
                <a:gd name="connsiteY4330" fmla="*/ 1348608 h 1878698"/>
                <a:gd name="connsiteX4331" fmla="*/ 885602 w 1500143"/>
                <a:gd name="connsiteY4331" fmla="*/ 1345089 h 1878698"/>
                <a:gd name="connsiteX4332" fmla="*/ 886056 w 1500143"/>
                <a:gd name="connsiteY4332" fmla="*/ 1339641 h 1878698"/>
                <a:gd name="connsiteX4333" fmla="*/ 885829 w 1500143"/>
                <a:gd name="connsiteY4333" fmla="*/ 1337257 h 1878698"/>
                <a:gd name="connsiteX4334" fmla="*/ 884808 w 1500143"/>
                <a:gd name="connsiteY4334" fmla="*/ 1334873 h 1878698"/>
                <a:gd name="connsiteX4335" fmla="*/ 886510 w 1500143"/>
                <a:gd name="connsiteY4335" fmla="*/ 1333625 h 1878698"/>
                <a:gd name="connsiteX4336" fmla="*/ 898883 w 1500143"/>
                <a:gd name="connsiteY4336" fmla="*/ 1329425 h 1878698"/>
                <a:gd name="connsiteX4337" fmla="*/ 900132 w 1500143"/>
                <a:gd name="connsiteY4337" fmla="*/ 1329425 h 1878698"/>
                <a:gd name="connsiteX4338" fmla="*/ 906829 w 1500143"/>
                <a:gd name="connsiteY4338" fmla="*/ 1330560 h 1878698"/>
                <a:gd name="connsiteX4339" fmla="*/ 908645 w 1500143"/>
                <a:gd name="connsiteY4339" fmla="*/ 1330674 h 1878698"/>
                <a:gd name="connsiteX4340" fmla="*/ 912391 w 1500143"/>
                <a:gd name="connsiteY4340" fmla="*/ 1332830 h 1878698"/>
                <a:gd name="connsiteX4341" fmla="*/ 913299 w 1500143"/>
                <a:gd name="connsiteY4341" fmla="*/ 1333738 h 1878698"/>
                <a:gd name="connsiteX4342" fmla="*/ 913753 w 1500143"/>
                <a:gd name="connsiteY4342" fmla="*/ 1335668 h 1878698"/>
                <a:gd name="connsiteX4343" fmla="*/ 913980 w 1500143"/>
                <a:gd name="connsiteY4343" fmla="*/ 1337598 h 1878698"/>
                <a:gd name="connsiteX4344" fmla="*/ 914320 w 1500143"/>
                <a:gd name="connsiteY4344" fmla="*/ 1338506 h 1878698"/>
                <a:gd name="connsiteX4345" fmla="*/ 914207 w 1500143"/>
                <a:gd name="connsiteY4345" fmla="*/ 1338960 h 1878698"/>
                <a:gd name="connsiteX4346" fmla="*/ 915455 w 1500143"/>
                <a:gd name="connsiteY4346" fmla="*/ 1339868 h 1878698"/>
                <a:gd name="connsiteX4347" fmla="*/ 916817 w 1500143"/>
                <a:gd name="connsiteY4347" fmla="*/ 1340662 h 1878698"/>
                <a:gd name="connsiteX4348" fmla="*/ 917385 w 1500143"/>
                <a:gd name="connsiteY4348" fmla="*/ 1340662 h 1878698"/>
                <a:gd name="connsiteX4349" fmla="*/ 917499 w 1500143"/>
                <a:gd name="connsiteY4349" fmla="*/ 1341457 h 1878698"/>
                <a:gd name="connsiteX4350" fmla="*/ 917385 w 1500143"/>
                <a:gd name="connsiteY4350" fmla="*/ 1342592 h 1878698"/>
                <a:gd name="connsiteX4351" fmla="*/ 917385 w 1500143"/>
                <a:gd name="connsiteY4351" fmla="*/ 1343614 h 1878698"/>
                <a:gd name="connsiteX4352" fmla="*/ 917726 w 1500143"/>
                <a:gd name="connsiteY4352" fmla="*/ 1344068 h 1878698"/>
                <a:gd name="connsiteX4353" fmla="*/ 917839 w 1500143"/>
                <a:gd name="connsiteY4353" fmla="*/ 1344408 h 1878698"/>
                <a:gd name="connsiteX4354" fmla="*/ 919428 w 1500143"/>
                <a:gd name="connsiteY4354" fmla="*/ 1346224 h 1878698"/>
                <a:gd name="connsiteX4355" fmla="*/ 919996 w 1500143"/>
                <a:gd name="connsiteY4355" fmla="*/ 1348041 h 1878698"/>
                <a:gd name="connsiteX4356" fmla="*/ 920223 w 1500143"/>
                <a:gd name="connsiteY4356" fmla="*/ 1349403 h 1878698"/>
                <a:gd name="connsiteX4357" fmla="*/ 920677 w 1500143"/>
                <a:gd name="connsiteY4357" fmla="*/ 1350311 h 1878698"/>
                <a:gd name="connsiteX4358" fmla="*/ 921925 w 1500143"/>
                <a:gd name="connsiteY4358" fmla="*/ 1350651 h 1878698"/>
                <a:gd name="connsiteX4359" fmla="*/ 923174 w 1500143"/>
                <a:gd name="connsiteY4359" fmla="*/ 1350538 h 1878698"/>
                <a:gd name="connsiteX4360" fmla="*/ 925444 w 1500143"/>
                <a:gd name="connsiteY4360" fmla="*/ 1349857 h 1878698"/>
                <a:gd name="connsiteX4361" fmla="*/ 926693 w 1500143"/>
                <a:gd name="connsiteY4361" fmla="*/ 1349743 h 1878698"/>
                <a:gd name="connsiteX4362" fmla="*/ 927260 w 1500143"/>
                <a:gd name="connsiteY4362" fmla="*/ 1349403 h 1878698"/>
                <a:gd name="connsiteX4363" fmla="*/ 928168 w 1500143"/>
                <a:gd name="connsiteY4363" fmla="*/ 1347813 h 1878698"/>
                <a:gd name="connsiteX4364" fmla="*/ 928736 w 1500143"/>
                <a:gd name="connsiteY4364" fmla="*/ 1347473 h 1878698"/>
                <a:gd name="connsiteX4365" fmla="*/ 929417 w 1500143"/>
                <a:gd name="connsiteY4365" fmla="*/ 1347700 h 1878698"/>
                <a:gd name="connsiteX4366" fmla="*/ 930666 w 1500143"/>
                <a:gd name="connsiteY4366" fmla="*/ 1348494 h 1878698"/>
                <a:gd name="connsiteX4367" fmla="*/ 930779 w 1500143"/>
                <a:gd name="connsiteY4367" fmla="*/ 1348494 h 1878698"/>
                <a:gd name="connsiteX4368" fmla="*/ 723283 w 1500143"/>
                <a:gd name="connsiteY4368" fmla="*/ 1016252 h 1878698"/>
                <a:gd name="connsiteX4369" fmla="*/ 728278 w 1500143"/>
                <a:gd name="connsiteY4369" fmla="*/ 1017046 h 1878698"/>
                <a:gd name="connsiteX4370" fmla="*/ 729299 w 1500143"/>
                <a:gd name="connsiteY4370" fmla="*/ 1017501 h 1878698"/>
                <a:gd name="connsiteX4371" fmla="*/ 729527 w 1500143"/>
                <a:gd name="connsiteY4371" fmla="*/ 1019316 h 1878698"/>
                <a:gd name="connsiteX4372" fmla="*/ 728959 w 1500143"/>
                <a:gd name="connsiteY4372" fmla="*/ 1021473 h 1878698"/>
                <a:gd name="connsiteX4373" fmla="*/ 728051 w 1500143"/>
                <a:gd name="connsiteY4373" fmla="*/ 1023403 h 1878698"/>
                <a:gd name="connsiteX4374" fmla="*/ 727370 w 1500143"/>
                <a:gd name="connsiteY4374" fmla="*/ 1024538 h 1878698"/>
                <a:gd name="connsiteX4375" fmla="*/ 727483 w 1500143"/>
                <a:gd name="connsiteY4375" fmla="*/ 1023176 h 1878698"/>
                <a:gd name="connsiteX4376" fmla="*/ 727483 w 1500143"/>
                <a:gd name="connsiteY4376" fmla="*/ 1022381 h 1878698"/>
                <a:gd name="connsiteX4377" fmla="*/ 727597 w 1500143"/>
                <a:gd name="connsiteY4377" fmla="*/ 1021814 h 1878698"/>
                <a:gd name="connsiteX4378" fmla="*/ 727937 w 1500143"/>
                <a:gd name="connsiteY4378" fmla="*/ 1021019 h 1878698"/>
                <a:gd name="connsiteX4379" fmla="*/ 725667 w 1500143"/>
                <a:gd name="connsiteY4379" fmla="*/ 1019090 h 1878698"/>
                <a:gd name="connsiteX4380" fmla="*/ 723283 w 1500143"/>
                <a:gd name="connsiteY4380" fmla="*/ 1018863 h 1878698"/>
                <a:gd name="connsiteX4381" fmla="*/ 720900 w 1500143"/>
                <a:gd name="connsiteY4381" fmla="*/ 1019090 h 1878698"/>
                <a:gd name="connsiteX4382" fmla="*/ 718630 w 1500143"/>
                <a:gd name="connsiteY4382" fmla="*/ 1018749 h 1878698"/>
                <a:gd name="connsiteX4383" fmla="*/ 719651 w 1500143"/>
                <a:gd name="connsiteY4383" fmla="*/ 1017728 h 1878698"/>
                <a:gd name="connsiteX4384" fmla="*/ 720673 w 1500143"/>
                <a:gd name="connsiteY4384" fmla="*/ 1016933 h 1878698"/>
                <a:gd name="connsiteX4385" fmla="*/ 721808 w 1500143"/>
                <a:gd name="connsiteY4385" fmla="*/ 1016479 h 1878698"/>
                <a:gd name="connsiteX4386" fmla="*/ 723283 w 1500143"/>
                <a:gd name="connsiteY4386" fmla="*/ 1016252 h 1878698"/>
                <a:gd name="connsiteX4387" fmla="*/ 836453 w 1500143"/>
                <a:gd name="connsiteY4387" fmla="*/ 982539 h 1878698"/>
                <a:gd name="connsiteX4388" fmla="*/ 834296 w 1500143"/>
                <a:gd name="connsiteY4388" fmla="*/ 984015 h 1878698"/>
                <a:gd name="connsiteX4389" fmla="*/ 834523 w 1500143"/>
                <a:gd name="connsiteY4389" fmla="*/ 986285 h 1878698"/>
                <a:gd name="connsiteX4390" fmla="*/ 835545 w 1500143"/>
                <a:gd name="connsiteY4390" fmla="*/ 989010 h 1878698"/>
                <a:gd name="connsiteX4391" fmla="*/ 835772 w 1500143"/>
                <a:gd name="connsiteY4391" fmla="*/ 991847 h 1878698"/>
                <a:gd name="connsiteX4392" fmla="*/ 834409 w 1500143"/>
                <a:gd name="connsiteY4392" fmla="*/ 993436 h 1878698"/>
                <a:gd name="connsiteX4393" fmla="*/ 831912 w 1500143"/>
                <a:gd name="connsiteY4393" fmla="*/ 994571 h 1878698"/>
                <a:gd name="connsiteX4394" fmla="*/ 827485 w 1500143"/>
                <a:gd name="connsiteY4394" fmla="*/ 995366 h 1878698"/>
                <a:gd name="connsiteX4395" fmla="*/ 822264 w 1500143"/>
                <a:gd name="connsiteY4395" fmla="*/ 994799 h 1878698"/>
                <a:gd name="connsiteX4396" fmla="*/ 817837 w 1500143"/>
                <a:gd name="connsiteY4396" fmla="*/ 993209 h 1878698"/>
                <a:gd name="connsiteX4397" fmla="*/ 813751 w 1500143"/>
                <a:gd name="connsiteY4397" fmla="*/ 990712 h 1878698"/>
                <a:gd name="connsiteX4398" fmla="*/ 809778 w 1500143"/>
                <a:gd name="connsiteY4398" fmla="*/ 987193 h 1878698"/>
                <a:gd name="connsiteX4399" fmla="*/ 809778 w 1500143"/>
                <a:gd name="connsiteY4399" fmla="*/ 986058 h 1878698"/>
                <a:gd name="connsiteX4400" fmla="*/ 809778 w 1500143"/>
                <a:gd name="connsiteY4400" fmla="*/ 984923 h 1878698"/>
                <a:gd name="connsiteX4401" fmla="*/ 808870 w 1500143"/>
                <a:gd name="connsiteY4401" fmla="*/ 980383 h 1878698"/>
                <a:gd name="connsiteX4402" fmla="*/ 808529 w 1500143"/>
                <a:gd name="connsiteY4402" fmla="*/ 979134 h 1878698"/>
                <a:gd name="connsiteX4403" fmla="*/ 808529 w 1500143"/>
                <a:gd name="connsiteY4403" fmla="*/ 977999 h 1878698"/>
                <a:gd name="connsiteX4404" fmla="*/ 808983 w 1500143"/>
                <a:gd name="connsiteY4404" fmla="*/ 977545 h 1878698"/>
                <a:gd name="connsiteX4405" fmla="*/ 809210 w 1500143"/>
                <a:gd name="connsiteY4405" fmla="*/ 977091 h 1878698"/>
                <a:gd name="connsiteX4406" fmla="*/ 809437 w 1500143"/>
                <a:gd name="connsiteY4406" fmla="*/ 976523 h 1878698"/>
                <a:gd name="connsiteX4407" fmla="*/ 809891 w 1500143"/>
                <a:gd name="connsiteY4407" fmla="*/ 975729 h 1878698"/>
                <a:gd name="connsiteX4408" fmla="*/ 807508 w 1500143"/>
                <a:gd name="connsiteY4408" fmla="*/ 972324 h 1878698"/>
                <a:gd name="connsiteX4409" fmla="*/ 805691 w 1500143"/>
                <a:gd name="connsiteY4409" fmla="*/ 968918 h 1878698"/>
                <a:gd name="connsiteX4410" fmla="*/ 804783 w 1500143"/>
                <a:gd name="connsiteY4410" fmla="*/ 964832 h 1878698"/>
                <a:gd name="connsiteX4411" fmla="*/ 805237 w 1500143"/>
                <a:gd name="connsiteY4411" fmla="*/ 959270 h 1878698"/>
                <a:gd name="connsiteX4412" fmla="*/ 806600 w 1500143"/>
                <a:gd name="connsiteY4412" fmla="*/ 955524 h 1878698"/>
                <a:gd name="connsiteX4413" fmla="*/ 808983 w 1500143"/>
                <a:gd name="connsiteY4413" fmla="*/ 951778 h 1878698"/>
                <a:gd name="connsiteX4414" fmla="*/ 811934 w 1500143"/>
                <a:gd name="connsiteY4414" fmla="*/ 949168 h 1878698"/>
                <a:gd name="connsiteX4415" fmla="*/ 815226 w 1500143"/>
                <a:gd name="connsiteY4415" fmla="*/ 948600 h 1878698"/>
                <a:gd name="connsiteX4416" fmla="*/ 814999 w 1500143"/>
                <a:gd name="connsiteY4416" fmla="*/ 948032 h 1878698"/>
                <a:gd name="connsiteX4417" fmla="*/ 814772 w 1500143"/>
                <a:gd name="connsiteY4417" fmla="*/ 946784 h 1878698"/>
                <a:gd name="connsiteX4418" fmla="*/ 814545 w 1500143"/>
                <a:gd name="connsiteY4418" fmla="*/ 946216 h 1878698"/>
                <a:gd name="connsiteX4419" fmla="*/ 817042 w 1500143"/>
                <a:gd name="connsiteY4419" fmla="*/ 946103 h 1878698"/>
                <a:gd name="connsiteX4420" fmla="*/ 817837 w 1500143"/>
                <a:gd name="connsiteY4420" fmla="*/ 946216 h 1878698"/>
                <a:gd name="connsiteX4421" fmla="*/ 824080 w 1500143"/>
                <a:gd name="connsiteY4421" fmla="*/ 949395 h 1878698"/>
                <a:gd name="connsiteX4422" fmla="*/ 825783 w 1500143"/>
                <a:gd name="connsiteY4422" fmla="*/ 950984 h 1878698"/>
                <a:gd name="connsiteX4423" fmla="*/ 827826 w 1500143"/>
                <a:gd name="connsiteY4423" fmla="*/ 954162 h 1878698"/>
                <a:gd name="connsiteX4424" fmla="*/ 829188 w 1500143"/>
                <a:gd name="connsiteY4424" fmla="*/ 957794 h 1878698"/>
                <a:gd name="connsiteX4425" fmla="*/ 831118 w 1500143"/>
                <a:gd name="connsiteY4425" fmla="*/ 966308 h 1878698"/>
                <a:gd name="connsiteX4426" fmla="*/ 829982 w 1500143"/>
                <a:gd name="connsiteY4426" fmla="*/ 968578 h 1878698"/>
                <a:gd name="connsiteX4427" fmla="*/ 834182 w 1500143"/>
                <a:gd name="connsiteY4427" fmla="*/ 972891 h 1878698"/>
                <a:gd name="connsiteX4428" fmla="*/ 834409 w 1500143"/>
                <a:gd name="connsiteY4428" fmla="*/ 976750 h 1878698"/>
                <a:gd name="connsiteX4429" fmla="*/ 833501 w 1500143"/>
                <a:gd name="connsiteY4429" fmla="*/ 977318 h 1878698"/>
                <a:gd name="connsiteX4430" fmla="*/ 832139 w 1500143"/>
                <a:gd name="connsiteY4430" fmla="*/ 977318 h 1878698"/>
                <a:gd name="connsiteX4431" fmla="*/ 831231 w 1500143"/>
                <a:gd name="connsiteY4431" fmla="*/ 977886 h 1878698"/>
                <a:gd name="connsiteX4432" fmla="*/ 831799 w 1500143"/>
                <a:gd name="connsiteY4432" fmla="*/ 980156 h 1878698"/>
                <a:gd name="connsiteX4433" fmla="*/ 832593 w 1500143"/>
                <a:gd name="connsiteY4433" fmla="*/ 980837 h 1878698"/>
                <a:gd name="connsiteX4434" fmla="*/ 836453 w 1500143"/>
                <a:gd name="connsiteY4434" fmla="*/ 982539 h 1878698"/>
                <a:gd name="connsiteX4435" fmla="*/ 840425 w 1500143"/>
                <a:gd name="connsiteY4435" fmla="*/ 941335 h 1878698"/>
                <a:gd name="connsiteX4436" fmla="*/ 841447 w 1500143"/>
                <a:gd name="connsiteY4436" fmla="*/ 942016 h 1878698"/>
                <a:gd name="connsiteX4437" fmla="*/ 842242 w 1500143"/>
                <a:gd name="connsiteY4437" fmla="*/ 943378 h 1878698"/>
                <a:gd name="connsiteX4438" fmla="*/ 842469 w 1500143"/>
                <a:gd name="connsiteY4438" fmla="*/ 944854 h 1878698"/>
                <a:gd name="connsiteX4439" fmla="*/ 841788 w 1500143"/>
                <a:gd name="connsiteY4439" fmla="*/ 945989 h 1878698"/>
                <a:gd name="connsiteX4440" fmla="*/ 840539 w 1500143"/>
                <a:gd name="connsiteY4440" fmla="*/ 945876 h 1878698"/>
                <a:gd name="connsiteX4441" fmla="*/ 839631 w 1500143"/>
                <a:gd name="connsiteY4441" fmla="*/ 944400 h 1878698"/>
                <a:gd name="connsiteX4442" fmla="*/ 838496 w 1500143"/>
                <a:gd name="connsiteY4442" fmla="*/ 941335 h 1878698"/>
                <a:gd name="connsiteX4443" fmla="*/ 832139 w 1500143"/>
                <a:gd name="connsiteY4443" fmla="*/ 935319 h 1878698"/>
                <a:gd name="connsiteX4444" fmla="*/ 831118 w 1500143"/>
                <a:gd name="connsiteY4444" fmla="*/ 932482 h 1878698"/>
                <a:gd name="connsiteX4445" fmla="*/ 829982 w 1500143"/>
                <a:gd name="connsiteY4445" fmla="*/ 927601 h 1878698"/>
                <a:gd name="connsiteX4446" fmla="*/ 829756 w 1500143"/>
                <a:gd name="connsiteY4446" fmla="*/ 925330 h 1878698"/>
                <a:gd name="connsiteX4447" fmla="*/ 826350 w 1500143"/>
                <a:gd name="connsiteY4447" fmla="*/ 923061 h 1878698"/>
                <a:gd name="connsiteX4448" fmla="*/ 825669 w 1500143"/>
                <a:gd name="connsiteY4448" fmla="*/ 921812 h 1878698"/>
                <a:gd name="connsiteX4449" fmla="*/ 824875 w 1500143"/>
                <a:gd name="connsiteY4449" fmla="*/ 919201 h 1878698"/>
                <a:gd name="connsiteX4450" fmla="*/ 823740 w 1500143"/>
                <a:gd name="connsiteY4450" fmla="*/ 916250 h 1878698"/>
                <a:gd name="connsiteX4451" fmla="*/ 823853 w 1500143"/>
                <a:gd name="connsiteY4451" fmla="*/ 913526 h 1878698"/>
                <a:gd name="connsiteX4452" fmla="*/ 827031 w 1500143"/>
                <a:gd name="connsiteY4452" fmla="*/ 911823 h 1878698"/>
                <a:gd name="connsiteX4453" fmla="*/ 829982 w 1500143"/>
                <a:gd name="connsiteY4453" fmla="*/ 914434 h 1878698"/>
                <a:gd name="connsiteX4454" fmla="*/ 832934 w 1500143"/>
                <a:gd name="connsiteY4454" fmla="*/ 917726 h 1878698"/>
                <a:gd name="connsiteX4455" fmla="*/ 833842 w 1500143"/>
                <a:gd name="connsiteY4455" fmla="*/ 918293 h 1878698"/>
                <a:gd name="connsiteX4456" fmla="*/ 834750 w 1500143"/>
                <a:gd name="connsiteY4456" fmla="*/ 918407 h 1878698"/>
                <a:gd name="connsiteX4457" fmla="*/ 835431 w 1500143"/>
                <a:gd name="connsiteY4457" fmla="*/ 918974 h 1878698"/>
                <a:gd name="connsiteX4458" fmla="*/ 835998 w 1500143"/>
                <a:gd name="connsiteY4458" fmla="*/ 922833 h 1878698"/>
                <a:gd name="connsiteX4459" fmla="*/ 836680 w 1500143"/>
                <a:gd name="connsiteY4459" fmla="*/ 923628 h 1878698"/>
                <a:gd name="connsiteX4460" fmla="*/ 837588 w 1500143"/>
                <a:gd name="connsiteY4460" fmla="*/ 923968 h 1878698"/>
                <a:gd name="connsiteX4461" fmla="*/ 838382 w 1500143"/>
                <a:gd name="connsiteY4461" fmla="*/ 924763 h 1878698"/>
                <a:gd name="connsiteX4462" fmla="*/ 839517 w 1500143"/>
                <a:gd name="connsiteY4462" fmla="*/ 927033 h 1878698"/>
                <a:gd name="connsiteX4463" fmla="*/ 840425 w 1500143"/>
                <a:gd name="connsiteY4463" fmla="*/ 929303 h 1878698"/>
                <a:gd name="connsiteX4464" fmla="*/ 841107 w 1500143"/>
                <a:gd name="connsiteY4464" fmla="*/ 931687 h 1878698"/>
                <a:gd name="connsiteX4465" fmla="*/ 842128 w 1500143"/>
                <a:gd name="connsiteY4465" fmla="*/ 937022 h 1878698"/>
                <a:gd name="connsiteX4466" fmla="*/ 842014 w 1500143"/>
                <a:gd name="connsiteY4466" fmla="*/ 938044 h 1878698"/>
                <a:gd name="connsiteX4467" fmla="*/ 841333 w 1500143"/>
                <a:gd name="connsiteY4467" fmla="*/ 938952 h 1878698"/>
                <a:gd name="connsiteX4468" fmla="*/ 840425 w 1500143"/>
                <a:gd name="connsiteY4468" fmla="*/ 941335 h 1878698"/>
                <a:gd name="connsiteX4469" fmla="*/ 743375 w 1500143"/>
                <a:gd name="connsiteY4469" fmla="*/ 944854 h 1878698"/>
                <a:gd name="connsiteX4470" fmla="*/ 743148 w 1500143"/>
                <a:gd name="connsiteY4470" fmla="*/ 946784 h 1878698"/>
                <a:gd name="connsiteX4471" fmla="*/ 743148 w 1500143"/>
                <a:gd name="connsiteY4471" fmla="*/ 948713 h 1878698"/>
                <a:gd name="connsiteX4472" fmla="*/ 743488 w 1500143"/>
                <a:gd name="connsiteY4472" fmla="*/ 950416 h 1878698"/>
                <a:gd name="connsiteX4473" fmla="*/ 744056 w 1500143"/>
                <a:gd name="connsiteY4473" fmla="*/ 951778 h 1878698"/>
                <a:gd name="connsiteX4474" fmla="*/ 744056 w 1500143"/>
                <a:gd name="connsiteY4474" fmla="*/ 952800 h 1878698"/>
                <a:gd name="connsiteX4475" fmla="*/ 742921 w 1500143"/>
                <a:gd name="connsiteY4475" fmla="*/ 953367 h 1878698"/>
                <a:gd name="connsiteX4476" fmla="*/ 741899 w 1500143"/>
                <a:gd name="connsiteY4476" fmla="*/ 954048 h 1878698"/>
                <a:gd name="connsiteX4477" fmla="*/ 741104 w 1500143"/>
                <a:gd name="connsiteY4477" fmla="*/ 955070 h 1878698"/>
                <a:gd name="connsiteX4478" fmla="*/ 740650 w 1500143"/>
                <a:gd name="connsiteY4478" fmla="*/ 956432 h 1878698"/>
                <a:gd name="connsiteX4479" fmla="*/ 740083 w 1500143"/>
                <a:gd name="connsiteY4479" fmla="*/ 955184 h 1878698"/>
                <a:gd name="connsiteX4480" fmla="*/ 738380 w 1500143"/>
                <a:gd name="connsiteY4480" fmla="*/ 957908 h 1878698"/>
                <a:gd name="connsiteX4481" fmla="*/ 736110 w 1500143"/>
                <a:gd name="connsiteY4481" fmla="*/ 959951 h 1878698"/>
                <a:gd name="connsiteX4482" fmla="*/ 733499 w 1500143"/>
                <a:gd name="connsiteY4482" fmla="*/ 961427 h 1878698"/>
                <a:gd name="connsiteX4483" fmla="*/ 730775 w 1500143"/>
                <a:gd name="connsiteY4483" fmla="*/ 962335 h 1878698"/>
                <a:gd name="connsiteX4484" fmla="*/ 726689 w 1500143"/>
                <a:gd name="connsiteY4484" fmla="*/ 961654 h 1878698"/>
                <a:gd name="connsiteX4485" fmla="*/ 725440 w 1500143"/>
                <a:gd name="connsiteY4485" fmla="*/ 962335 h 1878698"/>
                <a:gd name="connsiteX4486" fmla="*/ 724759 w 1500143"/>
                <a:gd name="connsiteY4486" fmla="*/ 965967 h 1878698"/>
                <a:gd name="connsiteX4487" fmla="*/ 724305 w 1500143"/>
                <a:gd name="connsiteY4487" fmla="*/ 966648 h 1878698"/>
                <a:gd name="connsiteX4488" fmla="*/ 723397 w 1500143"/>
                <a:gd name="connsiteY4488" fmla="*/ 967670 h 1878698"/>
                <a:gd name="connsiteX4489" fmla="*/ 720900 w 1500143"/>
                <a:gd name="connsiteY4489" fmla="*/ 969713 h 1878698"/>
                <a:gd name="connsiteX4490" fmla="*/ 718402 w 1500143"/>
                <a:gd name="connsiteY4490" fmla="*/ 970621 h 1878698"/>
                <a:gd name="connsiteX4491" fmla="*/ 716132 w 1500143"/>
                <a:gd name="connsiteY4491" fmla="*/ 969826 h 1878698"/>
                <a:gd name="connsiteX4492" fmla="*/ 714770 w 1500143"/>
                <a:gd name="connsiteY4492" fmla="*/ 965967 h 1878698"/>
                <a:gd name="connsiteX4493" fmla="*/ 715338 w 1500143"/>
                <a:gd name="connsiteY4493" fmla="*/ 962108 h 1878698"/>
                <a:gd name="connsiteX4494" fmla="*/ 717495 w 1500143"/>
                <a:gd name="connsiteY4494" fmla="*/ 959724 h 1878698"/>
                <a:gd name="connsiteX4495" fmla="*/ 722716 w 1500143"/>
                <a:gd name="connsiteY4495" fmla="*/ 956659 h 1878698"/>
                <a:gd name="connsiteX4496" fmla="*/ 720673 w 1500143"/>
                <a:gd name="connsiteY4496" fmla="*/ 950643 h 1878698"/>
                <a:gd name="connsiteX4497" fmla="*/ 719538 w 1500143"/>
                <a:gd name="connsiteY4497" fmla="*/ 949168 h 1878698"/>
                <a:gd name="connsiteX4498" fmla="*/ 715678 w 1500143"/>
                <a:gd name="connsiteY4498" fmla="*/ 947238 h 1878698"/>
                <a:gd name="connsiteX4499" fmla="*/ 714884 w 1500143"/>
                <a:gd name="connsiteY4499" fmla="*/ 947124 h 1878698"/>
                <a:gd name="connsiteX4500" fmla="*/ 715338 w 1500143"/>
                <a:gd name="connsiteY4500" fmla="*/ 944060 h 1878698"/>
                <a:gd name="connsiteX4501" fmla="*/ 717835 w 1500143"/>
                <a:gd name="connsiteY4501" fmla="*/ 940882 h 1878698"/>
                <a:gd name="connsiteX4502" fmla="*/ 722262 w 1500143"/>
                <a:gd name="connsiteY4502" fmla="*/ 936568 h 1878698"/>
                <a:gd name="connsiteX4503" fmla="*/ 720105 w 1500143"/>
                <a:gd name="connsiteY4503" fmla="*/ 935547 h 1878698"/>
                <a:gd name="connsiteX4504" fmla="*/ 717381 w 1500143"/>
                <a:gd name="connsiteY4504" fmla="*/ 935092 h 1878698"/>
                <a:gd name="connsiteX4505" fmla="*/ 714657 w 1500143"/>
                <a:gd name="connsiteY4505" fmla="*/ 935547 h 1878698"/>
                <a:gd name="connsiteX4506" fmla="*/ 712727 w 1500143"/>
                <a:gd name="connsiteY4506" fmla="*/ 937249 h 1878698"/>
                <a:gd name="connsiteX4507" fmla="*/ 710457 w 1500143"/>
                <a:gd name="connsiteY4507" fmla="*/ 943265 h 1878698"/>
                <a:gd name="connsiteX4508" fmla="*/ 709095 w 1500143"/>
                <a:gd name="connsiteY4508" fmla="*/ 946103 h 1878698"/>
                <a:gd name="connsiteX4509" fmla="*/ 706030 w 1500143"/>
                <a:gd name="connsiteY4509" fmla="*/ 948260 h 1878698"/>
                <a:gd name="connsiteX4510" fmla="*/ 702965 w 1500143"/>
                <a:gd name="connsiteY4510" fmla="*/ 952914 h 1878698"/>
                <a:gd name="connsiteX4511" fmla="*/ 701717 w 1500143"/>
                <a:gd name="connsiteY4511" fmla="*/ 954276 h 1878698"/>
                <a:gd name="connsiteX4512" fmla="*/ 698992 w 1500143"/>
                <a:gd name="connsiteY4512" fmla="*/ 954729 h 1878698"/>
                <a:gd name="connsiteX4513" fmla="*/ 697744 w 1500143"/>
                <a:gd name="connsiteY4513" fmla="*/ 953140 h 1878698"/>
                <a:gd name="connsiteX4514" fmla="*/ 697857 w 1500143"/>
                <a:gd name="connsiteY4514" fmla="*/ 950303 h 1878698"/>
                <a:gd name="connsiteX4515" fmla="*/ 699106 w 1500143"/>
                <a:gd name="connsiteY4515" fmla="*/ 947238 h 1878698"/>
                <a:gd name="connsiteX4516" fmla="*/ 698652 w 1500143"/>
                <a:gd name="connsiteY4516" fmla="*/ 946898 h 1878698"/>
                <a:gd name="connsiteX4517" fmla="*/ 698311 w 1500143"/>
                <a:gd name="connsiteY4517" fmla="*/ 946216 h 1878698"/>
                <a:gd name="connsiteX4518" fmla="*/ 697744 w 1500143"/>
                <a:gd name="connsiteY4518" fmla="*/ 945876 h 1878698"/>
                <a:gd name="connsiteX4519" fmla="*/ 698765 w 1500143"/>
                <a:gd name="connsiteY4519" fmla="*/ 943038 h 1878698"/>
                <a:gd name="connsiteX4520" fmla="*/ 703079 w 1500143"/>
                <a:gd name="connsiteY4520" fmla="*/ 936568 h 1878698"/>
                <a:gd name="connsiteX4521" fmla="*/ 699787 w 1500143"/>
                <a:gd name="connsiteY4521" fmla="*/ 934184 h 1878698"/>
                <a:gd name="connsiteX4522" fmla="*/ 701036 w 1500143"/>
                <a:gd name="connsiteY4522" fmla="*/ 933049 h 1878698"/>
                <a:gd name="connsiteX4523" fmla="*/ 701830 w 1500143"/>
                <a:gd name="connsiteY4523" fmla="*/ 931914 h 1878698"/>
                <a:gd name="connsiteX4524" fmla="*/ 702284 w 1500143"/>
                <a:gd name="connsiteY4524" fmla="*/ 930325 h 1878698"/>
                <a:gd name="connsiteX4525" fmla="*/ 702398 w 1500143"/>
                <a:gd name="connsiteY4525" fmla="*/ 927601 h 1878698"/>
                <a:gd name="connsiteX4526" fmla="*/ 702625 w 1500143"/>
                <a:gd name="connsiteY4526" fmla="*/ 925444 h 1878698"/>
                <a:gd name="connsiteX4527" fmla="*/ 703306 w 1500143"/>
                <a:gd name="connsiteY4527" fmla="*/ 924082 h 1878698"/>
                <a:gd name="connsiteX4528" fmla="*/ 706825 w 1500143"/>
                <a:gd name="connsiteY4528" fmla="*/ 921585 h 1878698"/>
                <a:gd name="connsiteX4529" fmla="*/ 712160 w 1500143"/>
                <a:gd name="connsiteY4529" fmla="*/ 919201 h 1878698"/>
                <a:gd name="connsiteX4530" fmla="*/ 713295 w 1500143"/>
                <a:gd name="connsiteY4530" fmla="*/ 917952 h 1878698"/>
                <a:gd name="connsiteX4531" fmla="*/ 714430 w 1500143"/>
                <a:gd name="connsiteY4531" fmla="*/ 917045 h 1878698"/>
                <a:gd name="connsiteX4532" fmla="*/ 715678 w 1500143"/>
                <a:gd name="connsiteY4532" fmla="*/ 917612 h 1878698"/>
                <a:gd name="connsiteX4533" fmla="*/ 714997 w 1500143"/>
                <a:gd name="connsiteY4533" fmla="*/ 918747 h 1878698"/>
                <a:gd name="connsiteX4534" fmla="*/ 713862 w 1500143"/>
                <a:gd name="connsiteY4534" fmla="*/ 923628 h 1878698"/>
                <a:gd name="connsiteX4535" fmla="*/ 713862 w 1500143"/>
                <a:gd name="connsiteY4535" fmla="*/ 924649 h 1878698"/>
                <a:gd name="connsiteX4536" fmla="*/ 714543 w 1500143"/>
                <a:gd name="connsiteY4536" fmla="*/ 927714 h 1878698"/>
                <a:gd name="connsiteX4537" fmla="*/ 715224 w 1500143"/>
                <a:gd name="connsiteY4537" fmla="*/ 928963 h 1878698"/>
                <a:gd name="connsiteX4538" fmla="*/ 716473 w 1500143"/>
                <a:gd name="connsiteY4538" fmla="*/ 929303 h 1878698"/>
                <a:gd name="connsiteX4539" fmla="*/ 716473 w 1500143"/>
                <a:gd name="connsiteY4539" fmla="*/ 928168 h 1878698"/>
                <a:gd name="connsiteX4540" fmla="*/ 715792 w 1500143"/>
                <a:gd name="connsiteY4540" fmla="*/ 924763 h 1878698"/>
                <a:gd name="connsiteX4541" fmla="*/ 717835 w 1500143"/>
                <a:gd name="connsiteY4541" fmla="*/ 920904 h 1878698"/>
                <a:gd name="connsiteX4542" fmla="*/ 720900 w 1500143"/>
                <a:gd name="connsiteY4542" fmla="*/ 917726 h 1878698"/>
                <a:gd name="connsiteX4543" fmla="*/ 724419 w 1500143"/>
                <a:gd name="connsiteY4543" fmla="*/ 915682 h 1878698"/>
                <a:gd name="connsiteX4544" fmla="*/ 726802 w 1500143"/>
                <a:gd name="connsiteY4544" fmla="*/ 912391 h 1878698"/>
                <a:gd name="connsiteX4545" fmla="*/ 728051 w 1500143"/>
                <a:gd name="connsiteY4545" fmla="*/ 911710 h 1878698"/>
                <a:gd name="connsiteX4546" fmla="*/ 729413 w 1500143"/>
                <a:gd name="connsiteY4546" fmla="*/ 911369 h 1878698"/>
                <a:gd name="connsiteX4547" fmla="*/ 730889 w 1500143"/>
                <a:gd name="connsiteY4547" fmla="*/ 910461 h 1878698"/>
                <a:gd name="connsiteX4548" fmla="*/ 732137 w 1500143"/>
                <a:gd name="connsiteY4548" fmla="*/ 909326 h 1878698"/>
                <a:gd name="connsiteX4549" fmla="*/ 733045 w 1500143"/>
                <a:gd name="connsiteY4549" fmla="*/ 908304 h 1878698"/>
                <a:gd name="connsiteX4550" fmla="*/ 734067 w 1500143"/>
                <a:gd name="connsiteY4550" fmla="*/ 908645 h 1878698"/>
                <a:gd name="connsiteX4551" fmla="*/ 734748 w 1500143"/>
                <a:gd name="connsiteY4551" fmla="*/ 909326 h 1878698"/>
                <a:gd name="connsiteX4552" fmla="*/ 735088 w 1500143"/>
                <a:gd name="connsiteY4552" fmla="*/ 910347 h 1878698"/>
                <a:gd name="connsiteX4553" fmla="*/ 735543 w 1500143"/>
                <a:gd name="connsiteY4553" fmla="*/ 917726 h 1878698"/>
                <a:gd name="connsiteX4554" fmla="*/ 736905 w 1500143"/>
                <a:gd name="connsiteY4554" fmla="*/ 927260 h 1878698"/>
                <a:gd name="connsiteX4555" fmla="*/ 737245 w 1500143"/>
                <a:gd name="connsiteY4555" fmla="*/ 932482 h 1878698"/>
                <a:gd name="connsiteX4556" fmla="*/ 737813 w 1500143"/>
                <a:gd name="connsiteY4556" fmla="*/ 934071 h 1878698"/>
                <a:gd name="connsiteX4557" fmla="*/ 739175 w 1500143"/>
                <a:gd name="connsiteY4557" fmla="*/ 935774 h 1878698"/>
                <a:gd name="connsiteX4558" fmla="*/ 740650 w 1500143"/>
                <a:gd name="connsiteY4558" fmla="*/ 937136 h 1878698"/>
                <a:gd name="connsiteX4559" fmla="*/ 741559 w 1500143"/>
                <a:gd name="connsiteY4559" fmla="*/ 937703 h 1878698"/>
                <a:gd name="connsiteX4560" fmla="*/ 742013 w 1500143"/>
                <a:gd name="connsiteY4560" fmla="*/ 938384 h 1878698"/>
                <a:gd name="connsiteX4561" fmla="*/ 741786 w 1500143"/>
                <a:gd name="connsiteY4561" fmla="*/ 939860 h 1878698"/>
                <a:gd name="connsiteX4562" fmla="*/ 741331 w 1500143"/>
                <a:gd name="connsiteY4562" fmla="*/ 941449 h 1878698"/>
                <a:gd name="connsiteX4563" fmla="*/ 741218 w 1500143"/>
                <a:gd name="connsiteY4563" fmla="*/ 942471 h 1878698"/>
                <a:gd name="connsiteX4564" fmla="*/ 741672 w 1500143"/>
                <a:gd name="connsiteY4564" fmla="*/ 943378 h 1878698"/>
                <a:gd name="connsiteX4565" fmla="*/ 742353 w 1500143"/>
                <a:gd name="connsiteY4565" fmla="*/ 944060 h 1878698"/>
                <a:gd name="connsiteX4566" fmla="*/ 743375 w 1500143"/>
                <a:gd name="connsiteY4566" fmla="*/ 944854 h 1878698"/>
                <a:gd name="connsiteX4567" fmla="*/ 726348 w 1500143"/>
                <a:gd name="connsiteY4567" fmla="*/ 880267 h 1878698"/>
                <a:gd name="connsiteX4568" fmla="*/ 727029 w 1500143"/>
                <a:gd name="connsiteY4568" fmla="*/ 879700 h 1878698"/>
                <a:gd name="connsiteX4569" fmla="*/ 728505 w 1500143"/>
                <a:gd name="connsiteY4569" fmla="*/ 880381 h 1878698"/>
                <a:gd name="connsiteX4570" fmla="*/ 729299 w 1500143"/>
                <a:gd name="connsiteY4570" fmla="*/ 879700 h 1878698"/>
                <a:gd name="connsiteX4571" fmla="*/ 728959 w 1500143"/>
                <a:gd name="connsiteY4571" fmla="*/ 879019 h 1878698"/>
                <a:gd name="connsiteX4572" fmla="*/ 728846 w 1500143"/>
                <a:gd name="connsiteY4572" fmla="*/ 878565 h 1878698"/>
                <a:gd name="connsiteX4573" fmla="*/ 728618 w 1500143"/>
                <a:gd name="connsiteY4573" fmla="*/ 877429 h 1878698"/>
                <a:gd name="connsiteX4574" fmla="*/ 730208 w 1500143"/>
                <a:gd name="connsiteY4574" fmla="*/ 877203 h 1878698"/>
                <a:gd name="connsiteX4575" fmla="*/ 731683 w 1500143"/>
                <a:gd name="connsiteY4575" fmla="*/ 876521 h 1878698"/>
                <a:gd name="connsiteX4576" fmla="*/ 732818 w 1500143"/>
                <a:gd name="connsiteY4576" fmla="*/ 876521 h 1878698"/>
                <a:gd name="connsiteX4577" fmla="*/ 733272 w 1500143"/>
                <a:gd name="connsiteY4577" fmla="*/ 878565 h 1878698"/>
                <a:gd name="connsiteX4578" fmla="*/ 730094 w 1500143"/>
                <a:gd name="connsiteY4578" fmla="*/ 884013 h 1878698"/>
                <a:gd name="connsiteX4579" fmla="*/ 728959 w 1500143"/>
                <a:gd name="connsiteY4579" fmla="*/ 887532 h 1878698"/>
                <a:gd name="connsiteX4580" fmla="*/ 729186 w 1500143"/>
                <a:gd name="connsiteY4580" fmla="*/ 890597 h 1878698"/>
                <a:gd name="connsiteX4581" fmla="*/ 727256 w 1500143"/>
                <a:gd name="connsiteY4581" fmla="*/ 892072 h 1878698"/>
                <a:gd name="connsiteX4582" fmla="*/ 724646 w 1500143"/>
                <a:gd name="connsiteY4582" fmla="*/ 892867 h 1878698"/>
                <a:gd name="connsiteX4583" fmla="*/ 721921 w 1500143"/>
                <a:gd name="connsiteY4583" fmla="*/ 892753 h 1878698"/>
                <a:gd name="connsiteX4584" fmla="*/ 719878 w 1500143"/>
                <a:gd name="connsiteY4584" fmla="*/ 891618 h 1878698"/>
                <a:gd name="connsiteX4585" fmla="*/ 721354 w 1500143"/>
                <a:gd name="connsiteY4585" fmla="*/ 890370 h 1878698"/>
                <a:gd name="connsiteX4586" fmla="*/ 722035 w 1500143"/>
                <a:gd name="connsiteY4586" fmla="*/ 888327 h 1878698"/>
                <a:gd name="connsiteX4587" fmla="*/ 722489 w 1500143"/>
                <a:gd name="connsiteY4587" fmla="*/ 886056 h 1878698"/>
                <a:gd name="connsiteX4588" fmla="*/ 723397 w 1500143"/>
                <a:gd name="connsiteY4588" fmla="*/ 883900 h 1878698"/>
                <a:gd name="connsiteX4589" fmla="*/ 725440 w 1500143"/>
                <a:gd name="connsiteY4589" fmla="*/ 881175 h 1878698"/>
                <a:gd name="connsiteX4590" fmla="*/ 726348 w 1500143"/>
                <a:gd name="connsiteY4590" fmla="*/ 880267 h 1878698"/>
                <a:gd name="connsiteX4591" fmla="*/ 765963 w 1500143"/>
                <a:gd name="connsiteY4591" fmla="*/ 878565 h 1878698"/>
                <a:gd name="connsiteX4592" fmla="*/ 770958 w 1500143"/>
                <a:gd name="connsiteY4592" fmla="*/ 873457 h 1878698"/>
                <a:gd name="connsiteX4593" fmla="*/ 773909 w 1500143"/>
                <a:gd name="connsiteY4593" fmla="*/ 871527 h 1878698"/>
                <a:gd name="connsiteX4594" fmla="*/ 775952 w 1500143"/>
                <a:gd name="connsiteY4594" fmla="*/ 872549 h 1878698"/>
                <a:gd name="connsiteX4595" fmla="*/ 776292 w 1500143"/>
                <a:gd name="connsiteY4595" fmla="*/ 874251 h 1878698"/>
                <a:gd name="connsiteX4596" fmla="*/ 776520 w 1500143"/>
                <a:gd name="connsiteY4596" fmla="*/ 876635 h 1878698"/>
                <a:gd name="connsiteX4597" fmla="*/ 776406 w 1500143"/>
                <a:gd name="connsiteY4597" fmla="*/ 878792 h 1878698"/>
                <a:gd name="connsiteX4598" fmla="*/ 774930 w 1500143"/>
                <a:gd name="connsiteY4598" fmla="*/ 880267 h 1878698"/>
                <a:gd name="connsiteX4599" fmla="*/ 773455 w 1500143"/>
                <a:gd name="connsiteY4599" fmla="*/ 882878 h 1878698"/>
                <a:gd name="connsiteX4600" fmla="*/ 771525 w 1500143"/>
                <a:gd name="connsiteY4600" fmla="*/ 884921 h 1878698"/>
                <a:gd name="connsiteX4601" fmla="*/ 767666 w 1500143"/>
                <a:gd name="connsiteY4601" fmla="*/ 894569 h 1878698"/>
                <a:gd name="connsiteX4602" fmla="*/ 759493 w 1500143"/>
                <a:gd name="connsiteY4602" fmla="*/ 910801 h 1878698"/>
                <a:gd name="connsiteX4603" fmla="*/ 757336 w 1500143"/>
                <a:gd name="connsiteY4603" fmla="*/ 917726 h 1878698"/>
                <a:gd name="connsiteX4604" fmla="*/ 756315 w 1500143"/>
                <a:gd name="connsiteY4604" fmla="*/ 917385 h 1878698"/>
                <a:gd name="connsiteX4605" fmla="*/ 753931 w 1500143"/>
                <a:gd name="connsiteY4605" fmla="*/ 920450 h 1878698"/>
                <a:gd name="connsiteX4606" fmla="*/ 752342 w 1500143"/>
                <a:gd name="connsiteY4606" fmla="*/ 921358 h 1878698"/>
                <a:gd name="connsiteX4607" fmla="*/ 751661 w 1500143"/>
                <a:gd name="connsiteY4607" fmla="*/ 922720 h 1878698"/>
                <a:gd name="connsiteX4608" fmla="*/ 750639 w 1500143"/>
                <a:gd name="connsiteY4608" fmla="*/ 929417 h 1878698"/>
                <a:gd name="connsiteX4609" fmla="*/ 749958 w 1500143"/>
                <a:gd name="connsiteY4609" fmla="*/ 932028 h 1878698"/>
                <a:gd name="connsiteX4610" fmla="*/ 747461 w 1500143"/>
                <a:gd name="connsiteY4610" fmla="*/ 933730 h 1878698"/>
                <a:gd name="connsiteX4611" fmla="*/ 743715 w 1500143"/>
                <a:gd name="connsiteY4611" fmla="*/ 933503 h 1878698"/>
                <a:gd name="connsiteX4612" fmla="*/ 740196 w 1500143"/>
                <a:gd name="connsiteY4612" fmla="*/ 931233 h 1878698"/>
                <a:gd name="connsiteX4613" fmla="*/ 738721 w 1500143"/>
                <a:gd name="connsiteY4613" fmla="*/ 926806 h 1878698"/>
                <a:gd name="connsiteX4614" fmla="*/ 737813 w 1500143"/>
                <a:gd name="connsiteY4614" fmla="*/ 918520 h 1878698"/>
                <a:gd name="connsiteX4615" fmla="*/ 738040 w 1500143"/>
                <a:gd name="connsiteY4615" fmla="*/ 915569 h 1878698"/>
                <a:gd name="connsiteX4616" fmla="*/ 738948 w 1500143"/>
                <a:gd name="connsiteY4616" fmla="*/ 912845 h 1878698"/>
                <a:gd name="connsiteX4617" fmla="*/ 740423 w 1500143"/>
                <a:gd name="connsiteY4617" fmla="*/ 911596 h 1878698"/>
                <a:gd name="connsiteX4618" fmla="*/ 742126 w 1500143"/>
                <a:gd name="connsiteY4618" fmla="*/ 910688 h 1878698"/>
                <a:gd name="connsiteX4619" fmla="*/ 743715 w 1500143"/>
                <a:gd name="connsiteY4619" fmla="*/ 908985 h 1878698"/>
                <a:gd name="connsiteX4620" fmla="*/ 746553 w 1500143"/>
                <a:gd name="connsiteY4620" fmla="*/ 906601 h 1878698"/>
                <a:gd name="connsiteX4621" fmla="*/ 754158 w 1500143"/>
                <a:gd name="connsiteY4621" fmla="*/ 905126 h 1878698"/>
                <a:gd name="connsiteX4622" fmla="*/ 757336 w 1500143"/>
                <a:gd name="connsiteY4622" fmla="*/ 902402 h 1878698"/>
                <a:gd name="connsiteX4623" fmla="*/ 755066 w 1500143"/>
                <a:gd name="connsiteY4623" fmla="*/ 902288 h 1878698"/>
                <a:gd name="connsiteX4624" fmla="*/ 751547 w 1500143"/>
                <a:gd name="connsiteY4624" fmla="*/ 903310 h 1878698"/>
                <a:gd name="connsiteX4625" fmla="*/ 748256 w 1500143"/>
                <a:gd name="connsiteY4625" fmla="*/ 903423 h 1878698"/>
                <a:gd name="connsiteX4626" fmla="*/ 746780 w 1500143"/>
                <a:gd name="connsiteY4626" fmla="*/ 900585 h 1878698"/>
                <a:gd name="connsiteX4627" fmla="*/ 748029 w 1500143"/>
                <a:gd name="connsiteY4627" fmla="*/ 896613 h 1878698"/>
                <a:gd name="connsiteX4628" fmla="*/ 750753 w 1500143"/>
                <a:gd name="connsiteY4628" fmla="*/ 892072 h 1878698"/>
                <a:gd name="connsiteX4629" fmla="*/ 753704 w 1500143"/>
                <a:gd name="connsiteY4629" fmla="*/ 888440 h 1878698"/>
                <a:gd name="connsiteX4630" fmla="*/ 755747 w 1500143"/>
                <a:gd name="connsiteY4630" fmla="*/ 886851 h 1878698"/>
                <a:gd name="connsiteX4631" fmla="*/ 758698 w 1500143"/>
                <a:gd name="connsiteY4631" fmla="*/ 885943 h 1878698"/>
                <a:gd name="connsiteX4632" fmla="*/ 765963 w 1500143"/>
                <a:gd name="connsiteY4632" fmla="*/ 878565 h 1878698"/>
                <a:gd name="connsiteX4633" fmla="*/ 776520 w 1500143"/>
                <a:gd name="connsiteY4633" fmla="*/ 863014 h 1878698"/>
                <a:gd name="connsiteX4634" fmla="*/ 777201 w 1500143"/>
                <a:gd name="connsiteY4634" fmla="*/ 864263 h 1878698"/>
                <a:gd name="connsiteX4635" fmla="*/ 777882 w 1500143"/>
                <a:gd name="connsiteY4635" fmla="*/ 866987 h 1878698"/>
                <a:gd name="connsiteX4636" fmla="*/ 775839 w 1500143"/>
                <a:gd name="connsiteY4636" fmla="*/ 868803 h 1878698"/>
                <a:gd name="connsiteX4637" fmla="*/ 772887 w 1500143"/>
                <a:gd name="connsiteY4637" fmla="*/ 869824 h 1878698"/>
                <a:gd name="connsiteX4638" fmla="*/ 770617 w 1500143"/>
                <a:gd name="connsiteY4638" fmla="*/ 870165 h 1878698"/>
                <a:gd name="connsiteX4639" fmla="*/ 771639 w 1500143"/>
                <a:gd name="connsiteY4639" fmla="*/ 867327 h 1878698"/>
                <a:gd name="connsiteX4640" fmla="*/ 773228 w 1500143"/>
                <a:gd name="connsiteY4640" fmla="*/ 865625 h 1878698"/>
                <a:gd name="connsiteX4641" fmla="*/ 776520 w 1500143"/>
                <a:gd name="connsiteY4641" fmla="*/ 863014 h 1878698"/>
                <a:gd name="connsiteX4642" fmla="*/ 781855 w 1500143"/>
                <a:gd name="connsiteY4642" fmla="*/ 852344 h 1878698"/>
                <a:gd name="connsiteX4643" fmla="*/ 782422 w 1500143"/>
                <a:gd name="connsiteY4643" fmla="*/ 852912 h 1878698"/>
                <a:gd name="connsiteX4644" fmla="*/ 782876 w 1500143"/>
                <a:gd name="connsiteY4644" fmla="*/ 853365 h 1878698"/>
                <a:gd name="connsiteX4645" fmla="*/ 783330 w 1500143"/>
                <a:gd name="connsiteY4645" fmla="*/ 853252 h 1878698"/>
                <a:gd name="connsiteX4646" fmla="*/ 783898 w 1500143"/>
                <a:gd name="connsiteY4646" fmla="*/ 852344 h 1878698"/>
                <a:gd name="connsiteX4647" fmla="*/ 784125 w 1500143"/>
                <a:gd name="connsiteY4647" fmla="*/ 854841 h 1878698"/>
                <a:gd name="connsiteX4648" fmla="*/ 783444 w 1500143"/>
                <a:gd name="connsiteY4648" fmla="*/ 857338 h 1878698"/>
                <a:gd name="connsiteX4649" fmla="*/ 782422 w 1500143"/>
                <a:gd name="connsiteY4649" fmla="*/ 859836 h 1878698"/>
                <a:gd name="connsiteX4650" fmla="*/ 781514 w 1500143"/>
                <a:gd name="connsiteY4650" fmla="*/ 865284 h 1878698"/>
                <a:gd name="connsiteX4651" fmla="*/ 780492 w 1500143"/>
                <a:gd name="connsiteY4651" fmla="*/ 864263 h 1878698"/>
                <a:gd name="connsiteX4652" fmla="*/ 778676 w 1500143"/>
                <a:gd name="connsiteY4652" fmla="*/ 859495 h 1878698"/>
                <a:gd name="connsiteX4653" fmla="*/ 779698 w 1500143"/>
                <a:gd name="connsiteY4653" fmla="*/ 857792 h 1878698"/>
                <a:gd name="connsiteX4654" fmla="*/ 780719 w 1500143"/>
                <a:gd name="connsiteY4654" fmla="*/ 853593 h 1878698"/>
                <a:gd name="connsiteX4655" fmla="*/ 781855 w 1500143"/>
                <a:gd name="connsiteY4655" fmla="*/ 852344 h 1878698"/>
                <a:gd name="connsiteX4656" fmla="*/ 781855 w 1500143"/>
                <a:gd name="connsiteY4656" fmla="*/ 842695 h 1878698"/>
                <a:gd name="connsiteX4657" fmla="*/ 783103 w 1500143"/>
                <a:gd name="connsiteY4657" fmla="*/ 841788 h 1878698"/>
                <a:gd name="connsiteX4658" fmla="*/ 785373 w 1500143"/>
                <a:gd name="connsiteY4658" fmla="*/ 842242 h 1878698"/>
                <a:gd name="connsiteX4659" fmla="*/ 786622 w 1500143"/>
                <a:gd name="connsiteY4659" fmla="*/ 841561 h 1878698"/>
                <a:gd name="connsiteX4660" fmla="*/ 786054 w 1500143"/>
                <a:gd name="connsiteY4660" fmla="*/ 843604 h 1878698"/>
                <a:gd name="connsiteX4661" fmla="*/ 785146 w 1500143"/>
                <a:gd name="connsiteY4661" fmla="*/ 845079 h 1878698"/>
                <a:gd name="connsiteX4662" fmla="*/ 784579 w 1500143"/>
                <a:gd name="connsiteY4662" fmla="*/ 846555 h 1878698"/>
                <a:gd name="connsiteX4663" fmla="*/ 785146 w 1500143"/>
                <a:gd name="connsiteY4663" fmla="*/ 848825 h 1878698"/>
                <a:gd name="connsiteX4664" fmla="*/ 782990 w 1500143"/>
                <a:gd name="connsiteY4664" fmla="*/ 850187 h 1878698"/>
                <a:gd name="connsiteX4665" fmla="*/ 781173 w 1500143"/>
                <a:gd name="connsiteY4665" fmla="*/ 849052 h 1878698"/>
                <a:gd name="connsiteX4666" fmla="*/ 780492 w 1500143"/>
                <a:gd name="connsiteY4666" fmla="*/ 846214 h 1878698"/>
                <a:gd name="connsiteX4667" fmla="*/ 781855 w 1500143"/>
                <a:gd name="connsiteY4667" fmla="*/ 842695 h 1878698"/>
                <a:gd name="connsiteX4668" fmla="*/ 789119 w 1500143"/>
                <a:gd name="connsiteY4668" fmla="*/ 826010 h 1878698"/>
                <a:gd name="connsiteX4669" fmla="*/ 792184 w 1500143"/>
                <a:gd name="connsiteY4669" fmla="*/ 826123 h 1878698"/>
                <a:gd name="connsiteX4670" fmla="*/ 793546 w 1500143"/>
                <a:gd name="connsiteY4670" fmla="*/ 825783 h 1878698"/>
                <a:gd name="connsiteX4671" fmla="*/ 794454 w 1500143"/>
                <a:gd name="connsiteY4671" fmla="*/ 824761 h 1878698"/>
                <a:gd name="connsiteX4672" fmla="*/ 792978 w 1500143"/>
                <a:gd name="connsiteY4672" fmla="*/ 827826 h 1878698"/>
                <a:gd name="connsiteX4673" fmla="*/ 791276 w 1500143"/>
                <a:gd name="connsiteY4673" fmla="*/ 829869 h 1878698"/>
                <a:gd name="connsiteX4674" fmla="*/ 789119 w 1500143"/>
                <a:gd name="connsiteY4674" fmla="*/ 830891 h 1878698"/>
                <a:gd name="connsiteX4675" fmla="*/ 786508 w 1500143"/>
                <a:gd name="connsiteY4675" fmla="*/ 830777 h 1878698"/>
                <a:gd name="connsiteX4676" fmla="*/ 786962 w 1500143"/>
                <a:gd name="connsiteY4676" fmla="*/ 829188 h 1878698"/>
                <a:gd name="connsiteX4677" fmla="*/ 787530 w 1500143"/>
                <a:gd name="connsiteY4677" fmla="*/ 828053 h 1878698"/>
                <a:gd name="connsiteX4678" fmla="*/ 789119 w 1500143"/>
                <a:gd name="connsiteY4678" fmla="*/ 826010 h 1878698"/>
                <a:gd name="connsiteX4679" fmla="*/ 730775 w 1500143"/>
                <a:gd name="connsiteY4679" fmla="*/ 816362 h 1878698"/>
                <a:gd name="connsiteX4680" fmla="*/ 725667 w 1500143"/>
                <a:gd name="connsiteY4680" fmla="*/ 816702 h 1878698"/>
                <a:gd name="connsiteX4681" fmla="*/ 723283 w 1500143"/>
                <a:gd name="connsiteY4681" fmla="*/ 816362 h 1878698"/>
                <a:gd name="connsiteX4682" fmla="*/ 720786 w 1500143"/>
                <a:gd name="connsiteY4682" fmla="*/ 814091 h 1878698"/>
                <a:gd name="connsiteX4683" fmla="*/ 721808 w 1500143"/>
                <a:gd name="connsiteY4683" fmla="*/ 812389 h 1878698"/>
                <a:gd name="connsiteX4684" fmla="*/ 722943 w 1500143"/>
                <a:gd name="connsiteY4684" fmla="*/ 811253 h 1878698"/>
                <a:gd name="connsiteX4685" fmla="*/ 724192 w 1500143"/>
                <a:gd name="connsiteY4685" fmla="*/ 810572 h 1878698"/>
                <a:gd name="connsiteX4686" fmla="*/ 725554 w 1500143"/>
                <a:gd name="connsiteY4686" fmla="*/ 810459 h 1878698"/>
                <a:gd name="connsiteX4687" fmla="*/ 726916 w 1500143"/>
                <a:gd name="connsiteY4687" fmla="*/ 811934 h 1878698"/>
                <a:gd name="connsiteX4688" fmla="*/ 729867 w 1500143"/>
                <a:gd name="connsiteY4688" fmla="*/ 814318 h 1878698"/>
                <a:gd name="connsiteX4689" fmla="*/ 730775 w 1500143"/>
                <a:gd name="connsiteY4689" fmla="*/ 816362 h 1878698"/>
                <a:gd name="connsiteX4690" fmla="*/ 666869 w 1500143"/>
                <a:gd name="connsiteY4690" fmla="*/ 804329 h 1878698"/>
                <a:gd name="connsiteX4691" fmla="*/ 671864 w 1500143"/>
                <a:gd name="connsiteY4691" fmla="*/ 802400 h 1878698"/>
                <a:gd name="connsiteX4692" fmla="*/ 674361 w 1500143"/>
                <a:gd name="connsiteY4692" fmla="*/ 802513 h 1878698"/>
                <a:gd name="connsiteX4693" fmla="*/ 675609 w 1500143"/>
                <a:gd name="connsiteY4693" fmla="*/ 805578 h 1878698"/>
                <a:gd name="connsiteX4694" fmla="*/ 674247 w 1500143"/>
                <a:gd name="connsiteY4694" fmla="*/ 807735 h 1878698"/>
                <a:gd name="connsiteX4695" fmla="*/ 668345 w 1500143"/>
                <a:gd name="connsiteY4695" fmla="*/ 808416 h 1878698"/>
                <a:gd name="connsiteX4696" fmla="*/ 668231 w 1500143"/>
                <a:gd name="connsiteY4696" fmla="*/ 811367 h 1878698"/>
                <a:gd name="connsiteX4697" fmla="*/ 666302 w 1500143"/>
                <a:gd name="connsiteY4697" fmla="*/ 813070 h 1878698"/>
                <a:gd name="connsiteX4698" fmla="*/ 664145 w 1500143"/>
                <a:gd name="connsiteY4698" fmla="*/ 813524 h 1878698"/>
                <a:gd name="connsiteX4699" fmla="*/ 662102 w 1500143"/>
                <a:gd name="connsiteY4699" fmla="*/ 814432 h 1878698"/>
                <a:gd name="connsiteX4700" fmla="*/ 660286 w 1500143"/>
                <a:gd name="connsiteY4700" fmla="*/ 817496 h 1878698"/>
                <a:gd name="connsiteX4701" fmla="*/ 660853 w 1500143"/>
                <a:gd name="connsiteY4701" fmla="*/ 820675 h 1878698"/>
                <a:gd name="connsiteX4702" fmla="*/ 658810 w 1500143"/>
                <a:gd name="connsiteY4702" fmla="*/ 820788 h 1878698"/>
                <a:gd name="connsiteX4703" fmla="*/ 652680 w 1500143"/>
                <a:gd name="connsiteY4703" fmla="*/ 817950 h 1878698"/>
                <a:gd name="connsiteX4704" fmla="*/ 651772 w 1500143"/>
                <a:gd name="connsiteY4704" fmla="*/ 815907 h 1878698"/>
                <a:gd name="connsiteX4705" fmla="*/ 651205 w 1500143"/>
                <a:gd name="connsiteY4705" fmla="*/ 813183 h 1878698"/>
                <a:gd name="connsiteX4706" fmla="*/ 650183 w 1500143"/>
                <a:gd name="connsiteY4706" fmla="*/ 810232 h 1878698"/>
                <a:gd name="connsiteX4707" fmla="*/ 652340 w 1500143"/>
                <a:gd name="connsiteY4707" fmla="*/ 808983 h 1878698"/>
                <a:gd name="connsiteX4708" fmla="*/ 658924 w 1500143"/>
                <a:gd name="connsiteY4708" fmla="*/ 807848 h 1878698"/>
                <a:gd name="connsiteX4709" fmla="*/ 661080 w 1500143"/>
                <a:gd name="connsiteY4709" fmla="*/ 807054 h 1878698"/>
                <a:gd name="connsiteX4710" fmla="*/ 664712 w 1500143"/>
                <a:gd name="connsiteY4710" fmla="*/ 804670 h 1878698"/>
                <a:gd name="connsiteX4711" fmla="*/ 666869 w 1500143"/>
                <a:gd name="connsiteY4711" fmla="*/ 804329 h 1878698"/>
                <a:gd name="connsiteX4712" fmla="*/ 776520 w 1500143"/>
                <a:gd name="connsiteY4712" fmla="*/ 822378 h 1878698"/>
                <a:gd name="connsiteX4713" fmla="*/ 777314 w 1500143"/>
                <a:gd name="connsiteY4713" fmla="*/ 823626 h 1878698"/>
                <a:gd name="connsiteX4714" fmla="*/ 778676 w 1500143"/>
                <a:gd name="connsiteY4714" fmla="*/ 826123 h 1878698"/>
                <a:gd name="connsiteX4715" fmla="*/ 779357 w 1500143"/>
                <a:gd name="connsiteY4715" fmla="*/ 828507 h 1878698"/>
                <a:gd name="connsiteX4716" fmla="*/ 778109 w 1500143"/>
                <a:gd name="connsiteY4716" fmla="*/ 829642 h 1878698"/>
                <a:gd name="connsiteX4717" fmla="*/ 774930 w 1500143"/>
                <a:gd name="connsiteY4717" fmla="*/ 829756 h 1878698"/>
                <a:gd name="connsiteX4718" fmla="*/ 773568 w 1500143"/>
                <a:gd name="connsiteY4718" fmla="*/ 829075 h 1878698"/>
                <a:gd name="connsiteX4719" fmla="*/ 773795 w 1500143"/>
                <a:gd name="connsiteY4719" fmla="*/ 827145 h 1878698"/>
                <a:gd name="connsiteX4720" fmla="*/ 773228 w 1500143"/>
                <a:gd name="connsiteY4720" fmla="*/ 826350 h 1878698"/>
                <a:gd name="connsiteX4721" fmla="*/ 772660 w 1500143"/>
                <a:gd name="connsiteY4721" fmla="*/ 826010 h 1878698"/>
                <a:gd name="connsiteX4722" fmla="*/ 771979 w 1500143"/>
                <a:gd name="connsiteY4722" fmla="*/ 825896 h 1878698"/>
                <a:gd name="connsiteX4723" fmla="*/ 771185 w 1500143"/>
                <a:gd name="connsiteY4723" fmla="*/ 826010 h 1878698"/>
                <a:gd name="connsiteX4724" fmla="*/ 771525 w 1500143"/>
                <a:gd name="connsiteY4724" fmla="*/ 828280 h 1878698"/>
                <a:gd name="connsiteX4725" fmla="*/ 770390 w 1500143"/>
                <a:gd name="connsiteY4725" fmla="*/ 830323 h 1878698"/>
                <a:gd name="connsiteX4726" fmla="*/ 767212 w 1500143"/>
                <a:gd name="connsiteY4726" fmla="*/ 833161 h 1878698"/>
                <a:gd name="connsiteX4727" fmla="*/ 767212 w 1500143"/>
                <a:gd name="connsiteY4727" fmla="*/ 834410 h 1878698"/>
                <a:gd name="connsiteX4728" fmla="*/ 768801 w 1500143"/>
                <a:gd name="connsiteY4728" fmla="*/ 833161 h 1878698"/>
                <a:gd name="connsiteX4729" fmla="*/ 770504 w 1500143"/>
                <a:gd name="connsiteY4729" fmla="*/ 832366 h 1878698"/>
                <a:gd name="connsiteX4730" fmla="*/ 774136 w 1500143"/>
                <a:gd name="connsiteY4730" fmla="*/ 831799 h 1878698"/>
                <a:gd name="connsiteX4731" fmla="*/ 775725 w 1500143"/>
                <a:gd name="connsiteY4731" fmla="*/ 832593 h 1878698"/>
                <a:gd name="connsiteX4732" fmla="*/ 775044 w 1500143"/>
                <a:gd name="connsiteY4732" fmla="*/ 834523 h 1878698"/>
                <a:gd name="connsiteX4733" fmla="*/ 773341 w 1500143"/>
                <a:gd name="connsiteY4733" fmla="*/ 836566 h 1878698"/>
                <a:gd name="connsiteX4734" fmla="*/ 764714 w 1500143"/>
                <a:gd name="connsiteY4734" fmla="*/ 842469 h 1878698"/>
                <a:gd name="connsiteX4735" fmla="*/ 760855 w 1500143"/>
                <a:gd name="connsiteY4735" fmla="*/ 843377 h 1878698"/>
                <a:gd name="connsiteX4736" fmla="*/ 757790 w 1500143"/>
                <a:gd name="connsiteY4736" fmla="*/ 841333 h 1878698"/>
                <a:gd name="connsiteX4737" fmla="*/ 758472 w 1500143"/>
                <a:gd name="connsiteY4737" fmla="*/ 840766 h 1878698"/>
                <a:gd name="connsiteX4738" fmla="*/ 759493 w 1500143"/>
                <a:gd name="connsiteY4738" fmla="*/ 839631 h 1878698"/>
                <a:gd name="connsiteX4739" fmla="*/ 760401 w 1500143"/>
                <a:gd name="connsiteY4739" fmla="*/ 838155 h 1878698"/>
                <a:gd name="connsiteX4740" fmla="*/ 760515 w 1500143"/>
                <a:gd name="connsiteY4740" fmla="*/ 836566 h 1878698"/>
                <a:gd name="connsiteX4741" fmla="*/ 759720 w 1500143"/>
                <a:gd name="connsiteY4741" fmla="*/ 835658 h 1878698"/>
                <a:gd name="connsiteX4742" fmla="*/ 758585 w 1500143"/>
                <a:gd name="connsiteY4742" fmla="*/ 835772 h 1878698"/>
                <a:gd name="connsiteX4743" fmla="*/ 756201 w 1500143"/>
                <a:gd name="connsiteY4743" fmla="*/ 836679 h 1878698"/>
                <a:gd name="connsiteX4744" fmla="*/ 755747 w 1500143"/>
                <a:gd name="connsiteY4744" fmla="*/ 837247 h 1878698"/>
                <a:gd name="connsiteX4745" fmla="*/ 755180 w 1500143"/>
                <a:gd name="connsiteY4745" fmla="*/ 838496 h 1878698"/>
                <a:gd name="connsiteX4746" fmla="*/ 754499 w 1500143"/>
                <a:gd name="connsiteY4746" fmla="*/ 839744 h 1878698"/>
                <a:gd name="connsiteX4747" fmla="*/ 753591 w 1500143"/>
                <a:gd name="connsiteY4747" fmla="*/ 840312 h 1878698"/>
                <a:gd name="connsiteX4748" fmla="*/ 750299 w 1500143"/>
                <a:gd name="connsiteY4748" fmla="*/ 841107 h 1878698"/>
                <a:gd name="connsiteX4749" fmla="*/ 742580 w 1500143"/>
                <a:gd name="connsiteY4749" fmla="*/ 845079 h 1878698"/>
                <a:gd name="connsiteX4750" fmla="*/ 740878 w 1500143"/>
                <a:gd name="connsiteY4750" fmla="*/ 847009 h 1878698"/>
                <a:gd name="connsiteX4751" fmla="*/ 739742 w 1500143"/>
                <a:gd name="connsiteY4751" fmla="*/ 847917 h 1878698"/>
                <a:gd name="connsiteX4752" fmla="*/ 738494 w 1500143"/>
                <a:gd name="connsiteY4752" fmla="*/ 847577 h 1878698"/>
                <a:gd name="connsiteX4753" fmla="*/ 737245 w 1500143"/>
                <a:gd name="connsiteY4753" fmla="*/ 846782 h 1878698"/>
                <a:gd name="connsiteX4754" fmla="*/ 736110 w 1500143"/>
                <a:gd name="connsiteY4754" fmla="*/ 846328 h 1878698"/>
                <a:gd name="connsiteX4755" fmla="*/ 735088 w 1500143"/>
                <a:gd name="connsiteY4755" fmla="*/ 846668 h 1878698"/>
                <a:gd name="connsiteX4756" fmla="*/ 732818 w 1500143"/>
                <a:gd name="connsiteY4756" fmla="*/ 848258 h 1878698"/>
                <a:gd name="connsiteX4757" fmla="*/ 731797 w 1500143"/>
                <a:gd name="connsiteY4757" fmla="*/ 848825 h 1878698"/>
                <a:gd name="connsiteX4758" fmla="*/ 722829 w 1500143"/>
                <a:gd name="connsiteY4758" fmla="*/ 848825 h 1878698"/>
                <a:gd name="connsiteX4759" fmla="*/ 722262 w 1500143"/>
                <a:gd name="connsiteY4759" fmla="*/ 849393 h 1878698"/>
                <a:gd name="connsiteX4760" fmla="*/ 721808 w 1500143"/>
                <a:gd name="connsiteY4760" fmla="*/ 850641 h 1878698"/>
                <a:gd name="connsiteX4761" fmla="*/ 721240 w 1500143"/>
                <a:gd name="connsiteY4761" fmla="*/ 851890 h 1878698"/>
                <a:gd name="connsiteX4762" fmla="*/ 720219 w 1500143"/>
                <a:gd name="connsiteY4762" fmla="*/ 852457 h 1878698"/>
                <a:gd name="connsiteX4763" fmla="*/ 718970 w 1500143"/>
                <a:gd name="connsiteY4763" fmla="*/ 852344 h 1878698"/>
                <a:gd name="connsiteX4764" fmla="*/ 716927 w 1500143"/>
                <a:gd name="connsiteY4764" fmla="*/ 851663 h 1878698"/>
                <a:gd name="connsiteX4765" fmla="*/ 714316 w 1500143"/>
                <a:gd name="connsiteY4765" fmla="*/ 850074 h 1878698"/>
                <a:gd name="connsiteX4766" fmla="*/ 712614 w 1500143"/>
                <a:gd name="connsiteY4766" fmla="*/ 848144 h 1878698"/>
                <a:gd name="connsiteX4767" fmla="*/ 711252 w 1500143"/>
                <a:gd name="connsiteY4767" fmla="*/ 845420 h 1878698"/>
                <a:gd name="connsiteX4768" fmla="*/ 710684 w 1500143"/>
                <a:gd name="connsiteY4768" fmla="*/ 842128 h 1878698"/>
                <a:gd name="connsiteX4769" fmla="*/ 711592 w 1500143"/>
                <a:gd name="connsiteY4769" fmla="*/ 839631 h 1878698"/>
                <a:gd name="connsiteX4770" fmla="*/ 713635 w 1500143"/>
                <a:gd name="connsiteY4770" fmla="*/ 838155 h 1878698"/>
                <a:gd name="connsiteX4771" fmla="*/ 716019 w 1500143"/>
                <a:gd name="connsiteY4771" fmla="*/ 837701 h 1878698"/>
                <a:gd name="connsiteX4772" fmla="*/ 717949 w 1500143"/>
                <a:gd name="connsiteY4772" fmla="*/ 838042 h 1878698"/>
                <a:gd name="connsiteX4773" fmla="*/ 719538 w 1500143"/>
                <a:gd name="connsiteY4773" fmla="*/ 839858 h 1878698"/>
                <a:gd name="connsiteX4774" fmla="*/ 720786 w 1500143"/>
                <a:gd name="connsiteY4774" fmla="*/ 842355 h 1878698"/>
                <a:gd name="connsiteX4775" fmla="*/ 722148 w 1500143"/>
                <a:gd name="connsiteY4775" fmla="*/ 843831 h 1878698"/>
                <a:gd name="connsiteX4776" fmla="*/ 723965 w 1500143"/>
                <a:gd name="connsiteY4776" fmla="*/ 842582 h 1878698"/>
                <a:gd name="connsiteX4777" fmla="*/ 723965 w 1500143"/>
                <a:gd name="connsiteY4777" fmla="*/ 841333 h 1878698"/>
                <a:gd name="connsiteX4778" fmla="*/ 723170 w 1500143"/>
                <a:gd name="connsiteY4778" fmla="*/ 841107 h 1878698"/>
                <a:gd name="connsiteX4779" fmla="*/ 722716 w 1500143"/>
                <a:gd name="connsiteY4779" fmla="*/ 840766 h 1878698"/>
                <a:gd name="connsiteX4780" fmla="*/ 722375 w 1500143"/>
                <a:gd name="connsiteY4780" fmla="*/ 840426 h 1878698"/>
                <a:gd name="connsiteX4781" fmla="*/ 721808 w 1500143"/>
                <a:gd name="connsiteY4781" fmla="*/ 840085 h 1878698"/>
                <a:gd name="connsiteX4782" fmla="*/ 723624 w 1500143"/>
                <a:gd name="connsiteY4782" fmla="*/ 839290 h 1878698"/>
                <a:gd name="connsiteX4783" fmla="*/ 728051 w 1500143"/>
                <a:gd name="connsiteY4783" fmla="*/ 840312 h 1878698"/>
                <a:gd name="connsiteX4784" fmla="*/ 729527 w 1500143"/>
                <a:gd name="connsiteY4784" fmla="*/ 839517 h 1878698"/>
                <a:gd name="connsiteX4785" fmla="*/ 731116 w 1500143"/>
                <a:gd name="connsiteY4785" fmla="*/ 837928 h 1878698"/>
                <a:gd name="connsiteX4786" fmla="*/ 737813 w 1500143"/>
                <a:gd name="connsiteY4786" fmla="*/ 836566 h 1878698"/>
                <a:gd name="connsiteX4787" fmla="*/ 742240 w 1500143"/>
                <a:gd name="connsiteY4787" fmla="*/ 833388 h 1878698"/>
                <a:gd name="connsiteX4788" fmla="*/ 744056 w 1500143"/>
                <a:gd name="connsiteY4788" fmla="*/ 831458 h 1878698"/>
                <a:gd name="connsiteX4789" fmla="*/ 743488 w 1500143"/>
                <a:gd name="connsiteY4789" fmla="*/ 830550 h 1878698"/>
                <a:gd name="connsiteX4790" fmla="*/ 741559 w 1500143"/>
                <a:gd name="connsiteY4790" fmla="*/ 831118 h 1878698"/>
                <a:gd name="connsiteX4791" fmla="*/ 735883 w 1500143"/>
                <a:gd name="connsiteY4791" fmla="*/ 834296 h 1878698"/>
                <a:gd name="connsiteX4792" fmla="*/ 731116 w 1500143"/>
                <a:gd name="connsiteY4792" fmla="*/ 835544 h 1878698"/>
                <a:gd name="connsiteX4793" fmla="*/ 728732 w 1500143"/>
                <a:gd name="connsiteY4793" fmla="*/ 835317 h 1878698"/>
                <a:gd name="connsiteX4794" fmla="*/ 726802 w 1500143"/>
                <a:gd name="connsiteY4794" fmla="*/ 833615 h 1878698"/>
                <a:gd name="connsiteX4795" fmla="*/ 726348 w 1500143"/>
                <a:gd name="connsiteY4795" fmla="*/ 831685 h 1878698"/>
                <a:gd name="connsiteX4796" fmla="*/ 726802 w 1500143"/>
                <a:gd name="connsiteY4796" fmla="*/ 829982 h 1878698"/>
                <a:gd name="connsiteX4797" fmla="*/ 727710 w 1500143"/>
                <a:gd name="connsiteY4797" fmla="*/ 828734 h 1878698"/>
                <a:gd name="connsiteX4798" fmla="*/ 728846 w 1500143"/>
                <a:gd name="connsiteY4798" fmla="*/ 828280 h 1878698"/>
                <a:gd name="connsiteX4799" fmla="*/ 730094 w 1500143"/>
                <a:gd name="connsiteY4799" fmla="*/ 827939 h 1878698"/>
                <a:gd name="connsiteX4800" fmla="*/ 730775 w 1500143"/>
                <a:gd name="connsiteY4800" fmla="*/ 827145 h 1878698"/>
                <a:gd name="connsiteX4801" fmla="*/ 732137 w 1500143"/>
                <a:gd name="connsiteY4801" fmla="*/ 823512 h 1878698"/>
                <a:gd name="connsiteX4802" fmla="*/ 732478 w 1500143"/>
                <a:gd name="connsiteY4802" fmla="*/ 822264 h 1878698"/>
                <a:gd name="connsiteX4803" fmla="*/ 732932 w 1500143"/>
                <a:gd name="connsiteY4803" fmla="*/ 821015 h 1878698"/>
                <a:gd name="connsiteX4804" fmla="*/ 733726 w 1500143"/>
                <a:gd name="connsiteY4804" fmla="*/ 819994 h 1878698"/>
                <a:gd name="connsiteX4805" fmla="*/ 734634 w 1500143"/>
                <a:gd name="connsiteY4805" fmla="*/ 819653 h 1878698"/>
                <a:gd name="connsiteX4806" fmla="*/ 738040 w 1500143"/>
                <a:gd name="connsiteY4806" fmla="*/ 819994 h 1878698"/>
                <a:gd name="connsiteX4807" fmla="*/ 743829 w 1500143"/>
                <a:gd name="connsiteY4807" fmla="*/ 817269 h 1878698"/>
                <a:gd name="connsiteX4808" fmla="*/ 744964 w 1500143"/>
                <a:gd name="connsiteY4808" fmla="*/ 816362 h 1878698"/>
                <a:gd name="connsiteX4809" fmla="*/ 745531 w 1500143"/>
                <a:gd name="connsiteY4809" fmla="*/ 814545 h 1878698"/>
                <a:gd name="connsiteX4810" fmla="*/ 745645 w 1500143"/>
                <a:gd name="connsiteY4810" fmla="*/ 812842 h 1878698"/>
                <a:gd name="connsiteX4811" fmla="*/ 745191 w 1500143"/>
                <a:gd name="connsiteY4811" fmla="*/ 811367 h 1878698"/>
                <a:gd name="connsiteX4812" fmla="*/ 744283 w 1500143"/>
                <a:gd name="connsiteY4812" fmla="*/ 810346 h 1878698"/>
                <a:gd name="connsiteX4813" fmla="*/ 738040 w 1500143"/>
                <a:gd name="connsiteY4813" fmla="*/ 813637 h 1878698"/>
                <a:gd name="connsiteX4814" fmla="*/ 735997 w 1500143"/>
                <a:gd name="connsiteY4814" fmla="*/ 813978 h 1878698"/>
                <a:gd name="connsiteX4815" fmla="*/ 735202 w 1500143"/>
                <a:gd name="connsiteY4815" fmla="*/ 814432 h 1878698"/>
                <a:gd name="connsiteX4816" fmla="*/ 734407 w 1500143"/>
                <a:gd name="connsiteY4816" fmla="*/ 815226 h 1878698"/>
                <a:gd name="connsiteX4817" fmla="*/ 733499 w 1500143"/>
                <a:gd name="connsiteY4817" fmla="*/ 815567 h 1878698"/>
                <a:gd name="connsiteX4818" fmla="*/ 732591 w 1500143"/>
                <a:gd name="connsiteY4818" fmla="*/ 814659 h 1878698"/>
                <a:gd name="connsiteX4819" fmla="*/ 731002 w 1500143"/>
                <a:gd name="connsiteY4819" fmla="*/ 811027 h 1878698"/>
                <a:gd name="connsiteX4820" fmla="*/ 730094 w 1500143"/>
                <a:gd name="connsiteY4820" fmla="*/ 809437 h 1878698"/>
                <a:gd name="connsiteX4821" fmla="*/ 728959 w 1500143"/>
                <a:gd name="connsiteY4821" fmla="*/ 808075 h 1878698"/>
                <a:gd name="connsiteX4822" fmla="*/ 726916 w 1500143"/>
                <a:gd name="connsiteY4822" fmla="*/ 806940 h 1878698"/>
                <a:gd name="connsiteX4823" fmla="*/ 717835 w 1500143"/>
                <a:gd name="connsiteY4823" fmla="*/ 805351 h 1878698"/>
                <a:gd name="connsiteX4824" fmla="*/ 716019 w 1500143"/>
                <a:gd name="connsiteY4824" fmla="*/ 804443 h 1878698"/>
                <a:gd name="connsiteX4825" fmla="*/ 714430 w 1500143"/>
                <a:gd name="connsiteY4825" fmla="*/ 803194 h 1878698"/>
                <a:gd name="connsiteX4826" fmla="*/ 713068 w 1500143"/>
                <a:gd name="connsiteY4826" fmla="*/ 801832 h 1878698"/>
                <a:gd name="connsiteX4827" fmla="*/ 717721 w 1500143"/>
                <a:gd name="connsiteY4827" fmla="*/ 798313 h 1878698"/>
                <a:gd name="connsiteX4828" fmla="*/ 716927 w 1500143"/>
                <a:gd name="connsiteY4828" fmla="*/ 796724 h 1878698"/>
                <a:gd name="connsiteX4829" fmla="*/ 714884 w 1500143"/>
                <a:gd name="connsiteY4829" fmla="*/ 794454 h 1878698"/>
                <a:gd name="connsiteX4830" fmla="*/ 714316 w 1500143"/>
                <a:gd name="connsiteY4830" fmla="*/ 792297 h 1878698"/>
                <a:gd name="connsiteX4831" fmla="*/ 717835 w 1500143"/>
                <a:gd name="connsiteY4831" fmla="*/ 791957 h 1878698"/>
                <a:gd name="connsiteX4832" fmla="*/ 719424 w 1500143"/>
                <a:gd name="connsiteY4832" fmla="*/ 791162 h 1878698"/>
                <a:gd name="connsiteX4833" fmla="*/ 721013 w 1500143"/>
                <a:gd name="connsiteY4833" fmla="*/ 789687 h 1878698"/>
                <a:gd name="connsiteX4834" fmla="*/ 721921 w 1500143"/>
                <a:gd name="connsiteY4834" fmla="*/ 791049 h 1878698"/>
                <a:gd name="connsiteX4835" fmla="*/ 722829 w 1500143"/>
                <a:gd name="connsiteY4835" fmla="*/ 791730 h 1878698"/>
                <a:gd name="connsiteX4836" fmla="*/ 723624 w 1500143"/>
                <a:gd name="connsiteY4836" fmla="*/ 791730 h 1878698"/>
                <a:gd name="connsiteX4837" fmla="*/ 724305 w 1500143"/>
                <a:gd name="connsiteY4837" fmla="*/ 790935 h 1878698"/>
                <a:gd name="connsiteX4838" fmla="*/ 724532 w 1500143"/>
                <a:gd name="connsiteY4838" fmla="*/ 787530 h 1878698"/>
                <a:gd name="connsiteX4839" fmla="*/ 727370 w 1500143"/>
                <a:gd name="connsiteY4839" fmla="*/ 785260 h 1878698"/>
                <a:gd name="connsiteX4840" fmla="*/ 731229 w 1500143"/>
                <a:gd name="connsiteY4840" fmla="*/ 784011 h 1878698"/>
                <a:gd name="connsiteX4841" fmla="*/ 734407 w 1500143"/>
                <a:gd name="connsiteY4841" fmla="*/ 783671 h 1878698"/>
                <a:gd name="connsiteX4842" fmla="*/ 735770 w 1500143"/>
                <a:gd name="connsiteY4842" fmla="*/ 784579 h 1878698"/>
                <a:gd name="connsiteX4843" fmla="*/ 740310 w 1500143"/>
                <a:gd name="connsiteY4843" fmla="*/ 786054 h 1878698"/>
                <a:gd name="connsiteX4844" fmla="*/ 740196 w 1500143"/>
                <a:gd name="connsiteY4844" fmla="*/ 786849 h 1878698"/>
                <a:gd name="connsiteX4845" fmla="*/ 739969 w 1500143"/>
                <a:gd name="connsiteY4845" fmla="*/ 788778 h 1878698"/>
                <a:gd name="connsiteX4846" fmla="*/ 739742 w 1500143"/>
                <a:gd name="connsiteY4846" fmla="*/ 789573 h 1878698"/>
                <a:gd name="connsiteX4847" fmla="*/ 742694 w 1500143"/>
                <a:gd name="connsiteY4847" fmla="*/ 789800 h 1878698"/>
                <a:gd name="connsiteX4848" fmla="*/ 745077 w 1500143"/>
                <a:gd name="connsiteY4848" fmla="*/ 793319 h 1878698"/>
                <a:gd name="connsiteX4849" fmla="*/ 749050 w 1500143"/>
                <a:gd name="connsiteY4849" fmla="*/ 802854 h 1878698"/>
                <a:gd name="connsiteX4850" fmla="*/ 749391 w 1500143"/>
                <a:gd name="connsiteY4850" fmla="*/ 804102 h 1878698"/>
                <a:gd name="connsiteX4851" fmla="*/ 749391 w 1500143"/>
                <a:gd name="connsiteY4851" fmla="*/ 805237 h 1878698"/>
                <a:gd name="connsiteX4852" fmla="*/ 749618 w 1500143"/>
                <a:gd name="connsiteY4852" fmla="*/ 806145 h 1878698"/>
                <a:gd name="connsiteX4853" fmla="*/ 750639 w 1500143"/>
                <a:gd name="connsiteY4853" fmla="*/ 806486 h 1878698"/>
                <a:gd name="connsiteX4854" fmla="*/ 760288 w 1500143"/>
                <a:gd name="connsiteY4854" fmla="*/ 806486 h 1878698"/>
                <a:gd name="connsiteX4855" fmla="*/ 761082 w 1500143"/>
                <a:gd name="connsiteY4855" fmla="*/ 807167 h 1878698"/>
                <a:gd name="connsiteX4856" fmla="*/ 761763 w 1500143"/>
                <a:gd name="connsiteY4856" fmla="*/ 808189 h 1878698"/>
                <a:gd name="connsiteX4857" fmla="*/ 762444 w 1500143"/>
                <a:gd name="connsiteY4857" fmla="*/ 808870 h 1878698"/>
                <a:gd name="connsiteX4858" fmla="*/ 763920 w 1500143"/>
                <a:gd name="connsiteY4858" fmla="*/ 807848 h 1878698"/>
                <a:gd name="connsiteX4859" fmla="*/ 764828 w 1500143"/>
                <a:gd name="connsiteY4859" fmla="*/ 807621 h 1878698"/>
                <a:gd name="connsiteX4860" fmla="*/ 765736 w 1500143"/>
                <a:gd name="connsiteY4860" fmla="*/ 807848 h 1878698"/>
                <a:gd name="connsiteX4861" fmla="*/ 766417 w 1500143"/>
                <a:gd name="connsiteY4861" fmla="*/ 808416 h 1878698"/>
                <a:gd name="connsiteX4862" fmla="*/ 768574 w 1500143"/>
                <a:gd name="connsiteY4862" fmla="*/ 811821 h 1878698"/>
                <a:gd name="connsiteX4863" fmla="*/ 769368 w 1500143"/>
                <a:gd name="connsiteY4863" fmla="*/ 812502 h 1878698"/>
                <a:gd name="connsiteX4864" fmla="*/ 770276 w 1500143"/>
                <a:gd name="connsiteY4864" fmla="*/ 812729 h 1878698"/>
                <a:gd name="connsiteX4865" fmla="*/ 772093 w 1500143"/>
                <a:gd name="connsiteY4865" fmla="*/ 812389 h 1878698"/>
                <a:gd name="connsiteX4866" fmla="*/ 772774 w 1500143"/>
                <a:gd name="connsiteY4866" fmla="*/ 812389 h 1878698"/>
                <a:gd name="connsiteX4867" fmla="*/ 773909 w 1500143"/>
                <a:gd name="connsiteY4867" fmla="*/ 813297 h 1878698"/>
                <a:gd name="connsiteX4868" fmla="*/ 775271 w 1500143"/>
                <a:gd name="connsiteY4868" fmla="*/ 814886 h 1878698"/>
                <a:gd name="connsiteX4869" fmla="*/ 776406 w 1500143"/>
                <a:gd name="connsiteY4869" fmla="*/ 816929 h 1878698"/>
                <a:gd name="connsiteX4870" fmla="*/ 776860 w 1500143"/>
                <a:gd name="connsiteY4870" fmla="*/ 819086 h 1878698"/>
                <a:gd name="connsiteX4871" fmla="*/ 777541 w 1500143"/>
                <a:gd name="connsiteY4871" fmla="*/ 819426 h 1878698"/>
                <a:gd name="connsiteX4872" fmla="*/ 779017 w 1500143"/>
                <a:gd name="connsiteY4872" fmla="*/ 819086 h 1878698"/>
                <a:gd name="connsiteX4873" fmla="*/ 780038 w 1500143"/>
                <a:gd name="connsiteY4873" fmla="*/ 819767 h 1878698"/>
                <a:gd name="connsiteX4874" fmla="*/ 779584 w 1500143"/>
                <a:gd name="connsiteY4874" fmla="*/ 823172 h 1878698"/>
                <a:gd name="connsiteX4875" fmla="*/ 778790 w 1500143"/>
                <a:gd name="connsiteY4875" fmla="*/ 822604 h 1878698"/>
                <a:gd name="connsiteX4876" fmla="*/ 777995 w 1500143"/>
                <a:gd name="connsiteY4876" fmla="*/ 822264 h 1878698"/>
                <a:gd name="connsiteX4877" fmla="*/ 776520 w 1500143"/>
                <a:gd name="connsiteY4877" fmla="*/ 822378 h 1878698"/>
                <a:gd name="connsiteX4878" fmla="*/ 701717 w 1500143"/>
                <a:gd name="connsiteY4878" fmla="*/ 779698 h 1878698"/>
                <a:gd name="connsiteX4879" fmla="*/ 700809 w 1500143"/>
                <a:gd name="connsiteY4879" fmla="*/ 781400 h 1878698"/>
                <a:gd name="connsiteX4880" fmla="*/ 699446 w 1500143"/>
                <a:gd name="connsiteY4880" fmla="*/ 784919 h 1878698"/>
                <a:gd name="connsiteX4881" fmla="*/ 698765 w 1500143"/>
                <a:gd name="connsiteY4881" fmla="*/ 786281 h 1878698"/>
                <a:gd name="connsiteX4882" fmla="*/ 698084 w 1500143"/>
                <a:gd name="connsiteY4882" fmla="*/ 787303 h 1878698"/>
                <a:gd name="connsiteX4883" fmla="*/ 697290 w 1500143"/>
                <a:gd name="connsiteY4883" fmla="*/ 788097 h 1878698"/>
                <a:gd name="connsiteX4884" fmla="*/ 696382 w 1500143"/>
                <a:gd name="connsiteY4884" fmla="*/ 788552 h 1878698"/>
                <a:gd name="connsiteX4885" fmla="*/ 695133 w 1500143"/>
                <a:gd name="connsiteY4885" fmla="*/ 788665 h 1878698"/>
                <a:gd name="connsiteX4886" fmla="*/ 691501 w 1500143"/>
                <a:gd name="connsiteY4886" fmla="*/ 793546 h 1878698"/>
                <a:gd name="connsiteX4887" fmla="*/ 686393 w 1500143"/>
                <a:gd name="connsiteY4887" fmla="*/ 797632 h 1878698"/>
                <a:gd name="connsiteX4888" fmla="*/ 684804 w 1500143"/>
                <a:gd name="connsiteY4888" fmla="*/ 798200 h 1878698"/>
                <a:gd name="connsiteX4889" fmla="*/ 682420 w 1500143"/>
                <a:gd name="connsiteY4889" fmla="*/ 797178 h 1878698"/>
                <a:gd name="connsiteX4890" fmla="*/ 681285 w 1500143"/>
                <a:gd name="connsiteY4890" fmla="*/ 797178 h 1878698"/>
                <a:gd name="connsiteX4891" fmla="*/ 680831 w 1500143"/>
                <a:gd name="connsiteY4891" fmla="*/ 798767 h 1878698"/>
                <a:gd name="connsiteX4892" fmla="*/ 680490 w 1500143"/>
                <a:gd name="connsiteY4892" fmla="*/ 800584 h 1878698"/>
                <a:gd name="connsiteX4893" fmla="*/ 679582 w 1500143"/>
                <a:gd name="connsiteY4893" fmla="*/ 799562 h 1878698"/>
                <a:gd name="connsiteX4894" fmla="*/ 678674 w 1500143"/>
                <a:gd name="connsiteY4894" fmla="*/ 797405 h 1878698"/>
                <a:gd name="connsiteX4895" fmla="*/ 678107 w 1500143"/>
                <a:gd name="connsiteY4895" fmla="*/ 795703 h 1878698"/>
                <a:gd name="connsiteX4896" fmla="*/ 680717 w 1500143"/>
                <a:gd name="connsiteY4896" fmla="*/ 795249 h 1878698"/>
                <a:gd name="connsiteX4897" fmla="*/ 683328 w 1500143"/>
                <a:gd name="connsiteY4897" fmla="*/ 792751 h 1878698"/>
                <a:gd name="connsiteX4898" fmla="*/ 687755 w 1500143"/>
                <a:gd name="connsiteY4898" fmla="*/ 785600 h 1878698"/>
                <a:gd name="connsiteX4899" fmla="*/ 688890 w 1500143"/>
                <a:gd name="connsiteY4899" fmla="*/ 784124 h 1878698"/>
                <a:gd name="connsiteX4900" fmla="*/ 691955 w 1500143"/>
                <a:gd name="connsiteY4900" fmla="*/ 781741 h 1878698"/>
                <a:gd name="connsiteX4901" fmla="*/ 694225 w 1500143"/>
                <a:gd name="connsiteY4901" fmla="*/ 780719 h 1878698"/>
                <a:gd name="connsiteX4902" fmla="*/ 697063 w 1500143"/>
                <a:gd name="connsiteY4902" fmla="*/ 778108 h 1878698"/>
                <a:gd name="connsiteX4903" fmla="*/ 698652 w 1500143"/>
                <a:gd name="connsiteY4903" fmla="*/ 777541 h 1878698"/>
                <a:gd name="connsiteX4904" fmla="*/ 701263 w 1500143"/>
                <a:gd name="connsiteY4904" fmla="*/ 777087 h 1878698"/>
                <a:gd name="connsiteX4905" fmla="*/ 702171 w 1500143"/>
                <a:gd name="connsiteY4905" fmla="*/ 777541 h 1878698"/>
                <a:gd name="connsiteX4906" fmla="*/ 701717 w 1500143"/>
                <a:gd name="connsiteY4906" fmla="*/ 779698 h 1878698"/>
                <a:gd name="connsiteX4907" fmla="*/ 611022 w 1500143"/>
                <a:gd name="connsiteY4907" fmla="*/ 720900 h 1878698"/>
                <a:gd name="connsiteX4908" fmla="*/ 611476 w 1500143"/>
                <a:gd name="connsiteY4908" fmla="*/ 722035 h 1878698"/>
                <a:gd name="connsiteX4909" fmla="*/ 611817 w 1500143"/>
                <a:gd name="connsiteY4909" fmla="*/ 723510 h 1878698"/>
                <a:gd name="connsiteX4910" fmla="*/ 612157 w 1500143"/>
                <a:gd name="connsiteY4910" fmla="*/ 724872 h 1878698"/>
                <a:gd name="connsiteX4911" fmla="*/ 612952 w 1500143"/>
                <a:gd name="connsiteY4911" fmla="*/ 725667 h 1878698"/>
                <a:gd name="connsiteX4912" fmla="*/ 610114 w 1500143"/>
                <a:gd name="connsiteY4912" fmla="*/ 725554 h 1878698"/>
                <a:gd name="connsiteX4913" fmla="*/ 609320 w 1500143"/>
                <a:gd name="connsiteY4913" fmla="*/ 726235 h 1878698"/>
                <a:gd name="connsiteX4914" fmla="*/ 608525 w 1500143"/>
                <a:gd name="connsiteY4914" fmla="*/ 727370 h 1878698"/>
                <a:gd name="connsiteX4915" fmla="*/ 607731 w 1500143"/>
                <a:gd name="connsiteY4915" fmla="*/ 728164 h 1878698"/>
                <a:gd name="connsiteX4916" fmla="*/ 606936 w 1500143"/>
                <a:gd name="connsiteY4916" fmla="*/ 728732 h 1878698"/>
                <a:gd name="connsiteX4917" fmla="*/ 606255 w 1500143"/>
                <a:gd name="connsiteY4917" fmla="*/ 729186 h 1878698"/>
                <a:gd name="connsiteX4918" fmla="*/ 606823 w 1500143"/>
                <a:gd name="connsiteY4918" fmla="*/ 730775 h 1878698"/>
                <a:gd name="connsiteX4919" fmla="*/ 606028 w 1500143"/>
                <a:gd name="connsiteY4919" fmla="*/ 731910 h 1878698"/>
                <a:gd name="connsiteX4920" fmla="*/ 604552 w 1500143"/>
                <a:gd name="connsiteY4920" fmla="*/ 732591 h 1878698"/>
                <a:gd name="connsiteX4921" fmla="*/ 603077 w 1500143"/>
                <a:gd name="connsiteY4921" fmla="*/ 732818 h 1878698"/>
                <a:gd name="connsiteX4922" fmla="*/ 596834 w 1500143"/>
                <a:gd name="connsiteY4922" fmla="*/ 731570 h 1878698"/>
                <a:gd name="connsiteX4923" fmla="*/ 595358 w 1500143"/>
                <a:gd name="connsiteY4923" fmla="*/ 730775 h 1878698"/>
                <a:gd name="connsiteX4924" fmla="*/ 595358 w 1500143"/>
                <a:gd name="connsiteY4924" fmla="*/ 729073 h 1878698"/>
                <a:gd name="connsiteX4925" fmla="*/ 596493 w 1500143"/>
                <a:gd name="connsiteY4925" fmla="*/ 727370 h 1878698"/>
                <a:gd name="connsiteX4926" fmla="*/ 598082 w 1500143"/>
                <a:gd name="connsiteY4926" fmla="*/ 726575 h 1878698"/>
                <a:gd name="connsiteX4927" fmla="*/ 599217 w 1500143"/>
                <a:gd name="connsiteY4927" fmla="*/ 725781 h 1878698"/>
                <a:gd name="connsiteX4928" fmla="*/ 599672 w 1500143"/>
                <a:gd name="connsiteY4928" fmla="*/ 723965 h 1878698"/>
                <a:gd name="connsiteX4929" fmla="*/ 599444 w 1500143"/>
                <a:gd name="connsiteY4929" fmla="*/ 721921 h 1878698"/>
                <a:gd name="connsiteX4930" fmla="*/ 598423 w 1500143"/>
                <a:gd name="connsiteY4930" fmla="*/ 720673 h 1878698"/>
                <a:gd name="connsiteX4931" fmla="*/ 600806 w 1500143"/>
                <a:gd name="connsiteY4931" fmla="*/ 718856 h 1878698"/>
                <a:gd name="connsiteX4932" fmla="*/ 603190 w 1500143"/>
                <a:gd name="connsiteY4932" fmla="*/ 718289 h 1878698"/>
                <a:gd name="connsiteX4933" fmla="*/ 605006 w 1500143"/>
                <a:gd name="connsiteY4933" fmla="*/ 716813 h 1878698"/>
                <a:gd name="connsiteX4934" fmla="*/ 605801 w 1500143"/>
                <a:gd name="connsiteY4934" fmla="*/ 712046 h 1878698"/>
                <a:gd name="connsiteX4935" fmla="*/ 606255 w 1500143"/>
                <a:gd name="connsiteY4935" fmla="*/ 712046 h 1878698"/>
                <a:gd name="connsiteX4936" fmla="*/ 606596 w 1500143"/>
                <a:gd name="connsiteY4936" fmla="*/ 712273 h 1878698"/>
                <a:gd name="connsiteX4937" fmla="*/ 607163 w 1500143"/>
                <a:gd name="connsiteY4937" fmla="*/ 713295 h 1878698"/>
                <a:gd name="connsiteX4938" fmla="*/ 607844 w 1500143"/>
                <a:gd name="connsiteY4938" fmla="*/ 713408 h 1878698"/>
                <a:gd name="connsiteX4939" fmla="*/ 608298 w 1500143"/>
                <a:gd name="connsiteY4939" fmla="*/ 713635 h 1878698"/>
                <a:gd name="connsiteX4940" fmla="*/ 608752 w 1500143"/>
                <a:gd name="connsiteY4940" fmla="*/ 713976 h 1878698"/>
                <a:gd name="connsiteX4941" fmla="*/ 609206 w 1500143"/>
                <a:gd name="connsiteY4941" fmla="*/ 714543 h 1878698"/>
                <a:gd name="connsiteX4942" fmla="*/ 607844 w 1500143"/>
                <a:gd name="connsiteY4942" fmla="*/ 717608 h 1878698"/>
                <a:gd name="connsiteX4943" fmla="*/ 607277 w 1500143"/>
                <a:gd name="connsiteY4943" fmla="*/ 718289 h 1878698"/>
                <a:gd name="connsiteX4944" fmla="*/ 610341 w 1500143"/>
                <a:gd name="connsiteY4944" fmla="*/ 719878 h 1878698"/>
                <a:gd name="connsiteX4945" fmla="*/ 611022 w 1500143"/>
                <a:gd name="connsiteY4945" fmla="*/ 720900 h 1878698"/>
                <a:gd name="connsiteX4946" fmla="*/ 714770 w 1500143"/>
                <a:gd name="connsiteY4946" fmla="*/ 712273 h 1878698"/>
                <a:gd name="connsiteX4947" fmla="*/ 719878 w 1500143"/>
                <a:gd name="connsiteY4947" fmla="*/ 715565 h 1878698"/>
                <a:gd name="connsiteX4948" fmla="*/ 722035 w 1500143"/>
                <a:gd name="connsiteY4948" fmla="*/ 717949 h 1878698"/>
                <a:gd name="connsiteX4949" fmla="*/ 720219 w 1500143"/>
                <a:gd name="connsiteY4949" fmla="*/ 719538 h 1878698"/>
                <a:gd name="connsiteX4950" fmla="*/ 720219 w 1500143"/>
                <a:gd name="connsiteY4950" fmla="*/ 720900 h 1878698"/>
                <a:gd name="connsiteX4951" fmla="*/ 722829 w 1500143"/>
                <a:gd name="connsiteY4951" fmla="*/ 720900 h 1878698"/>
                <a:gd name="connsiteX4952" fmla="*/ 721467 w 1500143"/>
                <a:gd name="connsiteY4952" fmla="*/ 727370 h 1878698"/>
                <a:gd name="connsiteX4953" fmla="*/ 719651 w 1500143"/>
                <a:gd name="connsiteY4953" fmla="*/ 731002 h 1878698"/>
                <a:gd name="connsiteX4954" fmla="*/ 716927 w 1500143"/>
                <a:gd name="connsiteY4954" fmla="*/ 732591 h 1878698"/>
                <a:gd name="connsiteX4955" fmla="*/ 713181 w 1500143"/>
                <a:gd name="connsiteY4955" fmla="*/ 732932 h 1878698"/>
                <a:gd name="connsiteX4956" fmla="*/ 711478 w 1500143"/>
                <a:gd name="connsiteY4956" fmla="*/ 731910 h 1878698"/>
                <a:gd name="connsiteX4957" fmla="*/ 709889 w 1500143"/>
                <a:gd name="connsiteY4957" fmla="*/ 727710 h 1878698"/>
                <a:gd name="connsiteX4958" fmla="*/ 708527 w 1500143"/>
                <a:gd name="connsiteY4958" fmla="*/ 726689 h 1878698"/>
                <a:gd name="connsiteX4959" fmla="*/ 707052 w 1500143"/>
                <a:gd name="connsiteY4959" fmla="*/ 726008 h 1878698"/>
                <a:gd name="connsiteX4960" fmla="*/ 703987 w 1500143"/>
                <a:gd name="connsiteY4960" fmla="*/ 722829 h 1878698"/>
                <a:gd name="connsiteX4961" fmla="*/ 702171 w 1500143"/>
                <a:gd name="connsiteY4961" fmla="*/ 721808 h 1878698"/>
                <a:gd name="connsiteX4962" fmla="*/ 707960 w 1500143"/>
                <a:gd name="connsiteY4962" fmla="*/ 714997 h 1878698"/>
                <a:gd name="connsiteX4963" fmla="*/ 710911 w 1500143"/>
                <a:gd name="connsiteY4963" fmla="*/ 712614 h 1878698"/>
                <a:gd name="connsiteX4964" fmla="*/ 714770 w 1500143"/>
                <a:gd name="connsiteY4964" fmla="*/ 712273 h 1878698"/>
                <a:gd name="connsiteX4965" fmla="*/ 687414 w 1500143"/>
                <a:gd name="connsiteY4965" fmla="*/ 713521 h 1878698"/>
                <a:gd name="connsiteX4966" fmla="*/ 688890 w 1500143"/>
                <a:gd name="connsiteY4966" fmla="*/ 712273 h 1878698"/>
                <a:gd name="connsiteX4967" fmla="*/ 692182 w 1500143"/>
                <a:gd name="connsiteY4967" fmla="*/ 710230 h 1878698"/>
                <a:gd name="connsiteX4968" fmla="*/ 693998 w 1500143"/>
                <a:gd name="connsiteY4968" fmla="*/ 709776 h 1878698"/>
                <a:gd name="connsiteX4969" fmla="*/ 695133 w 1500143"/>
                <a:gd name="connsiteY4969" fmla="*/ 710797 h 1878698"/>
                <a:gd name="connsiteX4970" fmla="*/ 697517 w 1500143"/>
                <a:gd name="connsiteY4970" fmla="*/ 711365 h 1878698"/>
                <a:gd name="connsiteX4971" fmla="*/ 698652 w 1500143"/>
                <a:gd name="connsiteY4971" fmla="*/ 712273 h 1878698"/>
                <a:gd name="connsiteX4972" fmla="*/ 696155 w 1500143"/>
                <a:gd name="connsiteY4972" fmla="*/ 713635 h 1878698"/>
                <a:gd name="connsiteX4973" fmla="*/ 692976 w 1500143"/>
                <a:gd name="connsiteY4973" fmla="*/ 714203 h 1878698"/>
                <a:gd name="connsiteX4974" fmla="*/ 689798 w 1500143"/>
                <a:gd name="connsiteY4974" fmla="*/ 714089 h 1878698"/>
                <a:gd name="connsiteX4975" fmla="*/ 687414 w 1500143"/>
                <a:gd name="connsiteY4975" fmla="*/ 713521 h 1878698"/>
                <a:gd name="connsiteX4976" fmla="*/ 750299 w 1500143"/>
                <a:gd name="connsiteY4976" fmla="*/ 671864 h 1878698"/>
                <a:gd name="connsiteX4977" fmla="*/ 747802 w 1500143"/>
                <a:gd name="connsiteY4977" fmla="*/ 670842 h 1878698"/>
                <a:gd name="connsiteX4978" fmla="*/ 745531 w 1500143"/>
                <a:gd name="connsiteY4978" fmla="*/ 668458 h 1878698"/>
                <a:gd name="connsiteX4979" fmla="*/ 744964 w 1500143"/>
                <a:gd name="connsiteY4979" fmla="*/ 665961 h 1878698"/>
                <a:gd name="connsiteX4980" fmla="*/ 747234 w 1500143"/>
                <a:gd name="connsiteY4980" fmla="*/ 664486 h 1878698"/>
                <a:gd name="connsiteX4981" fmla="*/ 750526 w 1500143"/>
                <a:gd name="connsiteY4981" fmla="*/ 665167 h 1878698"/>
                <a:gd name="connsiteX4982" fmla="*/ 753137 w 1500143"/>
                <a:gd name="connsiteY4982" fmla="*/ 667777 h 1878698"/>
                <a:gd name="connsiteX4983" fmla="*/ 753477 w 1500143"/>
                <a:gd name="connsiteY4983" fmla="*/ 670502 h 1878698"/>
                <a:gd name="connsiteX4984" fmla="*/ 750299 w 1500143"/>
                <a:gd name="connsiteY4984" fmla="*/ 671864 h 1878698"/>
                <a:gd name="connsiteX4985" fmla="*/ 625552 w 1500143"/>
                <a:gd name="connsiteY4985" fmla="*/ 664599 h 1878698"/>
                <a:gd name="connsiteX4986" fmla="*/ 626687 w 1500143"/>
                <a:gd name="connsiteY4986" fmla="*/ 665848 h 1878698"/>
                <a:gd name="connsiteX4987" fmla="*/ 627595 w 1500143"/>
                <a:gd name="connsiteY4987" fmla="*/ 667323 h 1878698"/>
                <a:gd name="connsiteX4988" fmla="*/ 628616 w 1500143"/>
                <a:gd name="connsiteY4988" fmla="*/ 668345 h 1878698"/>
                <a:gd name="connsiteX4989" fmla="*/ 630206 w 1500143"/>
                <a:gd name="connsiteY4989" fmla="*/ 668231 h 1878698"/>
                <a:gd name="connsiteX4990" fmla="*/ 629751 w 1500143"/>
                <a:gd name="connsiteY4990" fmla="*/ 670842 h 1878698"/>
                <a:gd name="connsiteX4991" fmla="*/ 628843 w 1500143"/>
                <a:gd name="connsiteY4991" fmla="*/ 671864 h 1878698"/>
                <a:gd name="connsiteX4992" fmla="*/ 627708 w 1500143"/>
                <a:gd name="connsiteY4992" fmla="*/ 672431 h 1878698"/>
                <a:gd name="connsiteX4993" fmla="*/ 626573 w 1500143"/>
                <a:gd name="connsiteY4993" fmla="*/ 673793 h 1878698"/>
                <a:gd name="connsiteX4994" fmla="*/ 626006 w 1500143"/>
                <a:gd name="connsiteY4994" fmla="*/ 675382 h 1878698"/>
                <a:gd name="connsiteX4995" fmla="*/ 624984 w 1500143"/>
                <a:gd name="connsiteY4995" fmla="*/ 679015 h 1878698"/>
                <a:gd name="connsiteX4996" fmla="*/ 624303 w 1500143"/>
                <a:gd name="connsiteY4996" fmla="*/ 680490 h 1878698"/>
                <a:gd name="connsiteX4997" fmla="*/ 622373 w 1500143"/>
                <a:gd name="connsiteY4997" fmla="*/ 681398 h 1878698"/>
                <a:gd name="connsiteX4998" fmla="*/ 614882 w 1500143"/>
                <a:gd name="connsiteY4998" fmla="*/ 679355 h 1878698"/>
                <a:gd name="connsiteX4999" fmla="*/ 614882 w 1500143"/>
                <a:gd name="connsiteY4999" fmla="*/ 680490 h 1878698"/>
                <a:gd name="connsiteX5000" fmla="*/ 621125 w 1500143"/>
                <a:gd name="connsiteY5000" fmla="*/ 682420 h 1878698"/>
                <a:gd name="connsiteX5001" fmla="*/ 622827 w 1500143"/>
                <a:gd name="connsiteY5001" fmla="*/ 684123 h 1878698"/>
                <a:gd name="connsiteX5002" fmla="*/ 623735 w 1500143"/>
                <a:gd name="connsiteY5002" fmla="*/ 686847 h 1878698"/>
                <a:gd name="connsiteX5003" fmla="*/ 624190 w 1500143"/>
                <a:gd name="connsiteY5003" fmla="*/ 690593 h 1878698"/>
                <a:gd name="connsiteX5004" fmla="*/ 623963 w 1500143"/>
                <a:gd name="connsiteY5004" fmla="*/ 694111 h 1878698"/>
                <a:gd name="connsiteX5005" fmla="*/ 622827 w 1500143"/>
                <a:gd name="connsiteY5005" fmla="*/ 696268 h 1878698"/>
                <a:gd name="connsiteX5006" fmla="*/ 621125 w 1500143"/>
                <a:gd name="connsiteY5006" fmla="*/ 695133 h 1878698"/>
                <a:gd name="connsiteX5007" fmla="*/ 619309 w 1500143"/>
                <a:gd name="connsiteY5007" fmla="*/ 694792 h 1878698"/>
                <a:gd name="connsiteX5008" fmla="*/ 615563 w 1500143"/>
                <a:gd name="connsiteY5008" fmla="*/ 695020 h 1878698"/>
                <a:gd name="connsiteX5009" fmla="*/ 615563 w 1500143"/>
                <a:gd name="connsiteY5009" fmla="*/ 696268 h 1878698"/>
                <a:gd name="connsiteX5010" fmla="*/ 617266 w 1500143"/>
                <a:gd name="connsiteY5010" fmla="*/ 696609 h 1878698"/>
                <a:gd name="connsiteX5011" fmla="*/ 620784 w 1500143"/>
                <a:gd name="connsiteY5011" fmla="*/ 696154 h 1878698"/>
                <a:gd name="connsiteX5012" fmla="*/ 622260 w 1500143"/>
                <a:gd name="connsiteY5012" fmla="*/ 696268 h 1878698"/>
                <a:gd name="connsiteX5013" fmla="*/ 623963 w 1500143"/>
                <a:gd name="connsiteY5013" fmla="*/ 697630 h 1878698"/>
                <a:gd name="connsiteX5014" fmla="*/ 625098 w 1500143"/>
                <a:gd name="connsiteY5014" fmla="*/ 699560 h 1878698"/>
                <a:gd name="connsiteX5015" fmla="*/ 626346 w 1500143"/>
                <a:gd name="connsiteY5015" fmla="*/ 701036 h 1878698"/>
                <a:gd name="connsiteX5016" fmla="*/ 628276 w 1500143"/>
                <a:gd name="connsiteY5016" fmla="*/ 701263 h 1878698"/>
                <a:gd name="connsiteX5017" fmla="*/ 628276 w 1500143"/>
                <a:gd name="connsiteY5017" fmla="*/ 702398 h 1878698"/>
                <a:gd name="connsiteX5018" fmla="*/ 626006 w 1500143"/>
                <a:gd name="connsiteY5018" fmla="*/ 704781 h 1878698"/>
                <a:gd name="connsiteX5019" fmla="*/ 617947 w 1500143"/>
                <a:gd name="connsiteY5019" fmla="*/ 703079 h 1878698"/>
                <a:gd name="connsiteX5020" fmla="*/ 614882 w 1500143"/>
                <a:gd name="connsiteY5020" fmla="*/ 704895 h 1878698"/>
                <a:gd name="connsiteX5021" fmla="*/ 612044 w 1500143"/>
                <a:gd name="connsiteY5021" fmla="*/ 701489 h 1878698"/>
                <a:gd name="connsiteX5022" fmla="*/ 611250 w 1500143"/>
                <a:gd name="connsiteY5022" fmla="*/ 699560 h 1878698"/>
                <a:gd name="connsiteX5023" fmla="*/ 608752 w 1500143"/>
                <a:gd name="connsiteY5023" fmla="*/ 690139 h 1878698"/>
                <a:gd name="connsiteX5024" fmla="*/ 608412 w 1500143"/>
                <a:gd name="connsiteY5024" fmla="*/ 687301 h 1878698"/>
                <a:gd name="connsiteX5025" fmla="*/ 608979 w 1500143"/>
                <a:gd name="connsiteY5025" fmla="*/ 685258 h 1878698"/>
                <a:gd name="connsiteX5026" fmla="*/ 608979 w 1500143"/>
                <a:gd name="connsiteY5026" fmla="*/ 684009 h 1878698"/>
                <a:gd name="connsiteX5027" fmla="*/ 607277 w 1500143"/>
                <a:gd name="connsiteY5027" fmla="*/ 681625 h 1878698"/>
                <a:gd name="connsiteX5028" fmla="*/ 606255 w 1500143"/>
                <a:gd name="connsiteY5028" fmla="*/ 680717 h 1878698"/>
                <a:gd name="connsiteX5029" fmla="*/ 605006 w 1500143"/>
                <a:gd name="connsiteY5029" fmla="*/ 680377 h 1878698"/>
                <a:gd name="connsiteX5030" fmla="*/ 606255 w 1500143"/>
                <a:gd name="connsiteY5030" fmla="*/ 678901 h 1878698"/>
                <a:gd name="connsiteX5031" fmla="*/ 607050 w 1500143"/>
                <a:gd name="connsiteY5031" fmla="*/ 677653 h 1878698"/>
                <a:gd name="connsiteX5032" fmla="*/ 608298 w 1500143"/>
                <a:gd name="connsiteY5032" fmla="*/ 674247 h 1878698"/>
                <a:gd name="connsiteX5033" fmla="*/ 608752 w 1500143"/>
                <a:gd name="connsiteY5033" fmla="*/ 672318 h 1878698"/>
                <a:gd name="connsiteX5034" fmla="*/ 608979 w 1500143"/>
                <a:gd name="connsiteY5034" fmla="*/ 670728 h 1878698"/>
                <a:gd name="connsiteX5035" fmla="*/ 609433 w 1500143"/>
                <a:gd name="connsiteY5035" fmla="*/ 669707 h 1878698"/>
                <a:gd name="connsiteX5036" fmla="*/ 610682 w 1500143"/>
                <a:gd name="connsiteY5036" fmla="*/ 669366 h 1878698"/>
                <a:gd name="connsiteX5037" fmla="*/ 611363 w 1500143"/>
                <a:gd name="connsiteY5037" fmla="*/ 666869 h 1878698"/>
                <a:gd name="connsiteX5038" fmla="*/ 610228 w 1500143"/>
                <a:gd name="connsiteY5038" fmla="*/ 661421 h 1878698"/>
                <a:gd name="connsiteX5039" fmla="*/ 607617 w 1500143"/>
                <a:gd name="connsiteY5039" fmla="*/ 653248 h 1878698"/>
                <a:gd name="connsiteX5040" fmla="*/ 609547 w 1500143"/>
                <a:gd name="connsiteY5040" fmla="*/ 651773 h 1878698"/>
                <a:gd name="connsiteX5041" fmla="*/ 613974 w 1500143"/>
                <a:gd name="connsiteY5041" fmla="*/ 649616 h 1878698"/>
                <a:gd name="connsiteX5042" fmla="*/ 614882 w 1500143"/>
                <a:gd name="connsiteY5042" fmla="*/ 649616 h 1878698"/>
                <a:gd name="connsiteX5043" fmla="*/ 623508 w 1500143"/>
                <a:gd name="connsiteY5043" fmla="*/ 655745 h 1878698"/>
                <a:gd name="connsiteX5044" fmla="*/ 622714 w 1500143"/>
                <a:gd name="connsiteY5044" fmla="*/ 656426 h 1878698"/>
                <a:gd name="connsiteX5045" fmla="*/ 622033 w 1500143"/>
                <a:gd name="connsiteY5045" fmla="*/ 656540 h 1878698"/>
                <a:gd name="connsiteX5046" fmla="*/ 620103 w 1500143"/>
                <a:gd name="connsiteY5046" fmla="*/ 655859 h 1878698"/>
                <a:gd name="connsiteX5047" fmla="*/ 620103 w 1500143"/>
                <a:gd name="connsiteY5047" fmla="*/ 657108 h 1878698"/>
                <a:gd name="connsiteX5048" fmla="*/ 622260 w 1500143"/>
                <a:gd name="connsiteY5048" fmla="*/ 657561 h 1878698"/>
                <a:gd name="connsiteX5049" fmla="*/ 625325 w 1500143"/>
                <a:gd name="connsiteY5049" fmla="*/ 660513 h 1878698"/>
                <a:gd name="connsiteX5050" fmla="*/ 627481 w 1500143"/>
                <a:gd name="connsiteY5050" fmla="*/ 660853 h 1878698"/>
                <a:gd name="connsiteX5051" fmla="*/ 627481 w 1500143"/>
                <a:gd name="connsiteY5051" fmla="*/ 662102 h 1878698"/>
                <a:gd name="connsiteX5052" fmla="*/ 624757 w 1500143"/>
                <a:gd name="connsiteY5052" fmla="*/ 663577 h 1878698"/>
                <a:gd name="connsiteX5053" fmla="*/ 622714 w 1500143"/>
                <a:gd name="connsiteY5053" fmla="*/ 662556 h 1878698"/>
                <a:gd name="connsiteX5054" fmla="*/ 620898 w 1500143"/>
                <a:gd name="connsiteY5054" fmla="*/ 660740 h 1878698"/>
                <a:gd name="connsiteX5055" fmla="*/ 616925 w 1500143"/>
                <a:gd name="connsiteY5055" fmla="*/ 658356 h 1878698"/>
                <a:gd name="connsiteX5056" fmla="*/ 614995 w 1500143"/>
                <a:gd name="connsiteY5056" fmla="*/ 655518 h 1878698"/>
                <a:gd name="connsiteX5057" fmla="*/ 613066 w 1500143"/>
                <a:gd name="connsiteY5057" fmla="*/ 653588 h 1878698"/>
                <a:gd name="connsiteX5058" fmla="*/ 610795 w 1500143"/>
                <a:gd name="connsiteY5058" fmla="*/ 654837 h 1878698"/>
                <a:gd name="connsiteX5059" fmla="*/ 611363 w 1500143"/>
                <a:gd name="connsiteY5059" fmla="*/ 655405 h 1878698"/>
                <a:gd name="connsiteX5060" fmla="*/ 612044 w 1500143"/>
                <a:gd name="connsiteY5060" fmla="*/ 656199 h 1878698"/>
                <a:gd name="connsiteX5061" fmla="*/ 612612 w 1500143"/>
                <a:gd name="connsiteY5061" fmla="*/ 657108 h 1878698"/>
                <a:gd name="connsiteX5062" fmla="*/ 612839 w 1500143"/>
                <a:gd name="connsiteY5062" fmla="*/ 657902 h 1878698"/>
                <a:gd name="connsiteX5063" fmla="*/ 613179 w 1500143"/>
                <a:gd name="connsiteY5063" fmla="*/ 659377 h 1878698"/>
                <a:gd name="connsiteX5064" fmla="*/ 613860 w 1500143"/>
                <a:gd name="connsiteY5064" fmla="*/ 659718 h 1878698"/>
                <a:gd name="connsiteX5065" fmla="*/ 614768 w 1500143"/>
                <a:gd name="connsiteY5065" fmla="*/ 659604 h 1878698"/>
                <a:gd name="connsiteX5066" fmla="*/ 615563 w 1500143"/>
                <a:gd name="connsiteY5066" fmla="*/ 659832 h 1878698"/>
                <a:gd name="connsiteX5067" fmla="*/ 617947 w 1500143"/>
                <a:gd name="connsiteY5067" fmla="*/ 660967 h 1878698"/>
                <a:gd name="connsiteX5068" fmla="*/ 618287 w 1500143"/>
                <a:gd name="connsiteY5068" fmla="*/ 661307 h 1878698"/>
                <a:gd name="connsiteX5069" fmla="*/ 619536 w 1500143"/>
                <a:gd name="connsiteY5069" fmla="*/ 663464 h 1878698"/>
                <a:gd name="connsiteX5070" fmla="*/ 621011 w 1500143"/>
                <a:gd name="connsiteY5070" fmla="*/ 664145 h 1878698"/>
                <a:gd name="connsiteX5071" fmla="*/ 623963 w 1500143"/>
                <a:gd name="connsiteY5071" fmla="*/ 664145 h 1878698"/>
                <a:gd name="connsiteX5072" fmla="*/ 625552 w 1500143"/>
                <a:gd name="connsiteY5072" fmla="*/ 664599 h 1878698"/>
                <a:gd name="connsiteX5073" fmla="*/ 623622 w 1500143"/>
                <a:gd name="connsiteY5073" fmla="*/ 636221 h 1878698"/>
                <a:gd name="connsiteX5074" fmla="*/ 623508 w 1500143"/>
                <a:gd name="connsiteY5074" fmla="*/ 637016 h 1878698"/>
                <a:gd name="connsiteX5075" fmla="*/ 623508 w 1500143"/>
                <a:gd name="connsiteY5075" fmla="*/ 637130 h 1878698"/>
                <a:gd name="connsiteX5076" fmla="*/ 623395 w 1500143"/>
                <a:gd name="connsiteY5076" fmla="*/ 637130 h 1878698"/>
                <a:gd name="connsiteX5077" fmla="*/ 623054 w 1500143"/>
                <a:gd name="connsiteY5077" fmla="*/ 637470 h 1878698"/>
                <a:gd name="connsiteX5078" fmla="*/ 623849 w 1500143"/>
                <a:gd name="connsiteY5078" fmla="*/ 638265 h 1878698"/>
                <a:gd name="connsiteX5079" fmla="*/ 624644 w 1500143"/>
                <a:gd name="connsiteY5079" fmla="*/ 638151 h 1878698"/>
                <a:gd name="connsiteX5080" fmla="*/ 625438 w 1500143"/>
                <a:gd name="connsiteY5080" fmla="*/ 637697 h 1878698"/>
                <a:gd name="connsiteX5081" fmla="*/ 626346 w 1500143"/>
                <a:gd name="connsiteY5081" fmla="*/ 637470 h 1878698"/>
                <a:gd name="connsiteX5082" fmla="*/ 627027 w 1500143"/>
                <a:gd name="connsiteY5082" fmla="*/ 637811 h 1878698"/>
                <a:gd name="connsiteX5083" fmla="*/ 629638 w 1500143"/>
                <a:gd name="connsiteY5083" fmla="*/ 639967 h 1878698"/>
                <a:gd name="connsiteX5084" fmla="*/ 629070 w 1500143"/>
                <a:gd name="connsiteY5084" fmla="*/ 641103 h 1878698"/>
                <a:gd name="connsiteX5085" fmla="*/ 627708 w 1500143"/>
                <a:gd name="connsiteY5085" fmla="*/ 640308 h 1878698"/>
                <a:gd name="connsiteX5086" fmla="*/ 625552 w 1500143"/>
                <a:gd name="connsiteY5086" fmla="*/ 642351 h 1878698"/>
                <a:gd name="connsiteX5087" fmla="*/ 623735 w 1500143"/>
                <a:gd name="connsiteY5087" fmla="*/ 642465 h 1878698"/>
                <a:gd name="connsiteX5088" fmla="*/ 624303 w 1500143"/>
                <a:gd name="connsiteY5088" fmla="*/ 644281 h 1878698"/>
                <a:gd name="connsiteX5089" fmla="*/ 625098 w 1500143"/>
                <a:gd name="connsiteY5089" fmla="*/ 644962 h 1878698"/>
                <a:gd name="connsiteX5090" fmla="*/ 627368 w 1500143"/>
                <a:gd name="connsiteY5090" fmla="*/ 644962 h 1878698"/>
                <a:gd name="connsiteX5091" fmla="*/ 628730 w 1500143"/>
                <a:gd name="connsiteY5091" fmla="*/ 645529 h 1878698"/>
                <a:gd name="connsiteX5092" fmla="*/ 629525 w 1500143"/>
                <a:gd name="connsiteY5092" fmla="*/ 646778 h 1878698"/>
                <a:gd name="connsiteX5093" fmla="*/ 629411 w 1500143"/>
                <a:gd name="connsiteY5093" fmla="*/ 648027 h 1878698"/>
                <a:gd name="connsiteX5094" fmla="*/ 621011 w 1500143"/>
                <a:gd name="connsiteY5094" fmla="*/ 650524 h 1878698"/>
                <a:gd name="connsiteX5095" fmla="*/ 618514 w 1500143"/>
                <a:gd name="connsiteY5095" fmla="*/ 649956 h 1878698"/>
                <a:gd name="connsiteX5096" fmla="*/ 610909 w 1500143"/>
                <a:gd name="connsiteY5096" fmla="*/ 645302 h 1878698"/>
                <a:gd name="connsiteX5097" fmla="*/ 609774 w 1500143"/>
                <a:gd name="connsiteY5097" fmla="*/ 643259 h 1878698"/>
                <a:gd name="connsiteX5098" fmla="*/ 610228 w 1500143"/>
                <a:gd name="connsiteY5098" fmla="*/ 639854 h 1878698"/>
                <a:gd name="connsiteX5099" fmla="*/ 611476 w 1500143"/>
                <a:gd name="connsiteY5099" fmla="*/ 637016 h 1878698"/>
                <a:gd name="connsiteX5100" fmla="*/ 613406 w 1500143"/>
                <a:gd name="connsiteY5100" fmla="*/ 635313 h 1878698"/>
                <a:gd name="connsiteX5101" fmla="*/ 615676 w 1500143"/>
                <a:gd name="connsiteY5101" fmla="*/ 635200 h 1878698"/>
                <a:gd name="connsiteX5102" fmla="*/ 616811 w 1500143"/>
                <a:gd name="connsiteY5102" fmla="*/ 636108 h 1878698"/>
                <a:gd name="connsiteX5103" fmla="*/ 618060 w 1500143"/>
                <a:gd name="connsiteY5103" fmla="*/ 636449 h 1878698"/>
                <a:gd name="connsiteX5104" fmla="*/ 619309 w 1500143"/>
                <a:gd name="connsiteY5104" fmla="*/ 636221 h 1878698"/>
                <a:gd name="connsiteX5105" fmla="*/ 620444 w 1500143"/>
                <a:gd name="connsiteY5105" fmla="*/ 635200 h 1878698"/>
                <a:gd name="connsiteX5106" fmla="*/ 621011 w 1500143"/>
                <a:gd name="connsiteY5106" fmla="*/ 635995 h 1878698"/>
                <a:gd name="connsiteX5107" fmla="*/ 621806 w 1500143"/>
                <a:gd name="connsiteY5107" fmla="*/ 636449 h 1878698"/>
                <a:gd name="connsiteX5108" fmla="*/ 622714 w 1500143"/>
                <a:gd name="connsiteY5108" fmla="*/ 636562 h 1878698"/>
                <a:gd name="connsiteX5109" fmla="*/ 623622 w 1500143"/>
                <a:gd name="connsiteY5109" fmla="*/ 636221 h 1878698"/>
                <a:gd name="connsiteX5110" fmla="*/ 739969 w 1500143"/>
                <a:gd name="connsiteY5110" fmla="*/ 660740 h 1878698"/>
                <a:gd name="connsiteX5111" fmla="*/ 738948 w 1500143"/>
                <a:gd name="connsiteY5111" fmla="*/ 659264 h 1878698"/>
                <a:gd name="connsiteX5112" fmla="*/ 738834 w 1500143"/>
                <a:gd name="connsiteY5112" fmla="*/ 656313 h 1878698"/>
                <a:gd name="connsiteX5113" fmla="*/ 739629 w 1500143"/>
                <a:gd name="connsiteY5113" fmla="*/ 644735 h 1878698"/>
                <a:gd name="connsiteX5114" fmla="*/ 740310 w 1500143"/>
                <a:gd name="connsiteY5114" fmla="*/ 641784 h 1878698"/>
                <a:gd name="connsiteX5115" fmla="*/ 741899 w 1500143"/>
                <a:gd name="connsiteY5115" fmla="*/ 640308 h 1878698"/>
                <a:gd name="connsiteX5116" fmla="*/ 744737 w 1500143"/>
                <a:gd name="connsiteY5116" fmla="*/ 639967 h 1878698"/>
                <a:gd name="connsiteX5117" fmla="*/ 744737 w 1500143"/>
                <a:gd name="connsiteY5117" fmla="*/ 638719 h 1878698"/>
                <a:gd name="connsiteX5118" fmla="*/ 744056 w 1500143"/>
                <a:gd name="connsiteY5118" fmla="*/ 637811 h 1878698"/>
                <a:gd name="connsiteX5119" fmla="*/ 743488 w 1500143"/>
                <a:gd name="connsiteY5119" fmla="*/ 636902 h 1878698"/>
                <a:gd name="connsiteX5120" fmla="*/ 742694 w 1500143"/>
                <a:gd name="connsiteY5120" fmla="*/ 634973 h 1878698"/>
                <a:gd name="connsiteX5121" fmla="*/ 743829 w 1500143"/>
                <a:gd name="connsiteY5121" fmla="*/ 633838 h 1878698"/>
                <a:gd name="connsiteX5122" fmla="*/ 744850 w 1500143"/>
                <a:gd name="connsiteY5122" fmla="*/ 633724 h 1878698"/>
                <a:gd name="connsiteX5123" fmla="*/ 746780 w 1500143"/>
                <a:gd name="connsiteY5123" fmla="*/ 634973 h 1878698"/>
                <a:gd name="connsiteX5124" fmla="*/ 746780 w 1500143"/>
                <a:gd name="connsiteY5124" fmla="*/ 633611 h 1878698"/>
                <a:gd name="connsiteX5125" fmla="*/ 745418 w 1500143"/>
                <a:gd name="connsiteY5125" fmla="*/ 631114 h 1878698"/>
                <a:gd name="connsiteX5126" fmla="*/ 746326 w 1500143"/>
                <a:gd name="connsiteY5126" fmla="*/ 631341 h 1878698"/>
                <a:gd name="connsiteX5127" fmla="*/ 747007 w 1500143"/>
                <a:gd name="connsiteY5127" fmla="*/ 631795 h 1878698"/>
                <a:gd name="connsiteX5128" fmla="*/ 747575 w 1500143"/>
                <a:gd name="connsiteY5128" fmla="*/ 632589 h 1878698"/>
                <a:gd name="connsiteX5129" fmla="*/ 748029 w 1500143"/>
                <a:gd name="connsiteY5129" fmla="*/ 633611 h 1878698"/>
                <a:gd name="connsiteX5130" fmla="*/ 747575 w 1500143"/>
                <a:gd name="connsiteY5130" fmla="*/ 636335 h 1878698"/>
                <a:gd name="connsiteX5131" fmla="*/ 745985 w 1500143"/>
                <a:gd name="connsiteY5131" fmla="*/ 641670 h 1878698"/>
                <a:gd name="connsiteX5132" fmla="*/ 744510 w 1500143"/>
                <a:gd name="connsiteY5132" fmla="*/ 647913 h 1878698"/>
                <a:gd name="connsiteX5133" fmla="*/ 744623 w 1500143"/>
                <a:gd name="connsiteY5133" fmla="*/ 653361 h 1878698"/>
                <a:gd name="connsiteX5134" fmla="*/ 745418 w 1500143"/>
                <a:gd name="connsiteY5134" fmla="*/ 654724 h 1878698"/>
                <a:gd name="connsiteX5135" fmla="*/ 746780 w 1500143"/>
                <a:gd name="connsiteY5135" fmla="*/ 657675 h 1878698"/>
                <a:gd name="connsiteX5136" fmla="*/ 747347 w 1500143"/>
                <a:gd name="connsiteY5136" fmla="*/ 660626 h 1878698"/>
                <a:gd name="connsiteX5137" fmla="*/ 745645 w 1500143"/>
                <a:gd name="connsiteY5137" fmla="*/ 661988 h 1878698"/>
                <a:gd name="connsiteX5138" fmla="*/ 744056 w 1500143"/>
                <a:gd name="connsiteY5138" fmla="*/ 662669 h 1878698"/>
                <a:gd name="connsiteX5139" fmla="*/ 742467 w 1500143"/>
                <a:gd name="connsiteY5139" fmla="*/ 663805 h 1878698"/>
                <a:gd name="connsiteX5140" fmla="*/ 740878 w 1500143"/>
                <a:gd name="connsiteY5140" fmla="*/ 664372 h 1878698"/>
                <a:gd name="connsiteX5141" fmla="*/ 739175 w 1500143"/>
                <a:gd name="connsiteY5141" fmla="*/ 663350 h 1878698"/>
                <a:gd name="connsiteX5142" fmla="*/ 739402 w 1500143"/>
                <a:gd name="connsiteY5142" fmla="*/ 662102 h 1878698"/>
                <a:gd name="connsiteX5143" fmla="*/ 739515 w 1500143"/>
                <a:gd name="connsiteY5143" fmla="*/ 661534 h 1878698"/>
                <a:gd name="connsiteX5144" fmla="*/ 739969 w 1500143"/>
                <a:gd name="connsiteY5144" fmla="*/ 660740 h 1878698"/>
                <a:gd name="connsiteX5145" fmla="*/ 749391 w 1500143"/>
                <a:gd name="connsiteY5145" fmla="*/ 629979 h 1878698"/>
                <a:gd name="connsiteX5146" fmla="*/ 747915 w 1500143"/>
                <a:gd name="connsiteY5146" fmla="*/ 629184 h 1878698"/>
                <a:gd name="connsiteX5147" fmla="*/ 747347 w 1500143"/>
                <a:gd name="connsiteY5147" fmla="*/ 627254 h 1878698"/>
                <a:gd name="connsiteX5148" fmla="*/ 747575 w 1500143"/>
                <a:gd name="connsiteY5148" fmla="*/ 624870 h 1878698"/>
                <a:gd name="connsiteX5149" fmla="*/ 748710 w 1500143"/>
                <a:gd name="connsiteY5149" fmla="*/ 622600 h 1878698"/>
                <a:gd name="connsiteX5150" fmla="*/ 748256 w 1500143"/>
                <a:gd name="connsiteY5150" fmla="*/ 622146 h 1878698"/>
                <a:gd name="connsiteX5151" fmla="*/ 748256 w 1500143"/>
                <a:gd name="connsiteY5151" fmla="*/ 621919 h 1878698"/>
                <a:gd name="connsiteX5152" fmla="*/ 748029 w 1500143"/>
                <a:gd name="connsiteY5152" fmla="*/ 621238 h 1878698"/>
                <a:gd name="connsiteX5153" fmla="*/ 748710 w 1500143"/>
                <a:gd name="connsiteY5153" fmla="*/ 620103 h 1878698"/>
                <a:gd name="connsiteX5154" fmla="*/ 749391 w 1500143"/>
                <a:gd name="connsiteY5154" fmla="*/ 619309 h 1878698"/>
                <a:gd name="connsiteX5155" fmla="*/ 750072 w 1500143"/>
                <a:gd name="connsiteY5155" fmla="*/ 619195 h 1878698"/>
                <a:gd name="connsiteX5156" fmla="*/ 750753 w 1500143"/>
                <a:gd name="connsiteY5156" fmla="*/ 620103 h 1878698"/>
                <a:gd name="connsiteX5157" fmla="*/ 749504 w 1500143"/>
                <a:gd name="connsiteY5157" fmla="*/ 627027 h 1878698"/>
                <a:gd name="connsiteX5158" fmla="*/ 749391 w 1500143"/>
                <a:gd name="connsiteY5158" fmla="*/ 629979 h 1878698"/>
                <a:gd name="connsiteX5159" fmla="*/ 636676 w 1500143"/>
                <a:gd name="connsiteY5159" fmla="*/ 605574 h 1878698"/>
                <a:gd name="connsiteX5160" fmla="*/ 638151 w 1500143"/>
                <a:gd name="connsiteY5160" fmla="*/ 605687 h 1878698"/>
                <a:gd name="connsiteX5161" fmla="*/ 640308 w 1500143"/>
                <a:gd name="connsiteY5161" fmla="*/ 605687 h 1878698"/>
                <a:gd name="connsiteX5162" fmla="*/ 642124 w 1500143"/>
                <a:gd name="connsiteY5162" fmla="*/ 606709 h 1878698"/>
                <a:gd name="connsiteX5163" fmla="*/ 643032 w 1500143"/>
                <a:gd name="connsiteY5163" fmla="*/ 608979 h 1878698"/>
                <a:gd name="connsiteX5164" fmla="*/ 642011 w 1500143"/>
                <a:gd name="connsiteY5164" fmla="*/ 610001 h 1878698"/>
                <a:gd name="connsiteX5165" fmla="*/ 640421 w 1500143"/>
                <a:gd name="connsiteY5165" fmla="*/ 613066 h 1878698"/>
                <a:gd name="connsiteX5166" fmla="*/ 639740 w 1500143"/>
                <a:gd name="connsiteY5166" fmla="*/ 613860 h 1878698"/>
                <a:gd name="connsiteX5167" fmla="*/ 638378 w 1500143"/>
                <a:gd name="connsiteY5167" fmla="*/ 613633 h 1878698"/>
                <a:gd name="connsiteX5168" fmla="*/ 637357 w 1500143"/>
                <a:gd name="connsiteY5168" fmla="*/ 612385 h 1878698"/>
                <a:gd name="connsiteX5169" fmla="*/ 636562 w 1500143"/>
                <a:gd name="connsiteY5169" fmla="*/ 611022 h 1878698"/>
                <a:gd name="connsiteX5170" fmla="*/ 635881 w 1500143"/>
                <a:gd name="connsiteY5170" fmla="*/ 610341 h 1878698"/>
                <a:gd name="connsiteX5171" fmla="*/ 634746 w 1500143"/>
                <a:gd name="connsiteY5171" fmla="*/ 610001 h 1878698"/>
                <a:gd name="connsiteX5172" fmla="*/ 632589 w 1500143"/>
                <a:gd name="connsiteY5172" fmla="*/ 607844 h 1878698"/>
                <a:gd name="connsiteX5173" fmla="*/ 628276 w 1500143"/>
                <a:gd name="connsiteY5173" fmla="*/ 607844 h 1878698"/>
                <a:gd name="connsiteX5174" fmla="*/ 628276 w 1500143"/>
                <a:gd name="connsiteY5174" fmla="*/ 609206 h 1878698"/>
                <a:gd name="connsiteX5175" fmla="*/ 629411 w 1500143"/>
                <a:gd name="connsiteY5175" fmla="*/ 609320 h 1878698"/>
                <a:gd name="connsiteX5176" fmla="*/ 630092 w 1500143"/>
                <a:gd name="connsiteY5176" fmla="*/ 609660 h 1878698"/>
                <a:gd name="connsiteX5177" fmla="*/ 630206 w 1500143"/>
                <a:gd name="connsiteY5177" fmla="*/ 610341 h 1878698"/>
                <a:gd name="connsiteX5178" fmla="*/ 629638 w 1500143"/>
                <a:gd name="connsiteY5178" fmla="*/ 611476 h 1878698"/>
                <a:gd name="connsiteX5179" fmla="*/ 629638 w 1500143"/>
                <a:gd name="connsiteY5179" fmla="*/ 612838 h 1878698"/>
                <a:gd name="connsiteX5180" fmla="*/ 632476 w 1500143"/>
                <a:gd name="connsiteY5180" fmla="*/ 612612 h 1878698"/>
                <a:gd name="connsiteX5181" fmla="*/ 633384 w 1500143"/>
                <a:gd name="connsiteY5181" fmla="*/ 613519 h 1878698"/>
                <a:gd name="connsiteX5182" fmla="*/ 633724 w 1500143"/>
                <a:gd name="connsiteY5182" fmla="*/ 616017 h 1878698"/>
                <a:gd name="connsiteX5183" fmla="*/ 634405 w 1500143"/>
                <a:gd name="connsiteY5183" fmla="*/ 617606 h 1878698"/>
                <a:gd name="connsiteX5184" fmla="*/ 635995 w 1500143"/>
                <a:gd name="connsiteY5184" fmla="*/ 617720 h 1878698"/>
                <a:gd name="connsiteX5185" fmla="*/ 639059 w 1500143"/>
                <a:gd name="connsiteY5185" fmla="*/ 616584 h 1878698"/>
                <a:gd name="connsiteX5186" fmla="*/ 637130 w 1500143"/>
                <a:gd name="connsiteY5186" fmla="*/ 620557 h 1878698"/>
                <a:gd name="connsiteX5187" fmla="*/ 634746 w 1500143"/>
                <a:gd name="connsiteY5187" fmla="*/ 622260 h 1878698"/>
                <a:gd name="connsiteX5188" fmla="*/ 629070 w 1500143"/>
                <a:gd name="connsiteY5188" fmla="*/ 622827 h 1878698"/>
                <a:gd name="connsiteX5189" fmla="*/ 628389 w 1500143"/>
                <a:gd name="connsiteY5189" fmla="*/ 623055 h 1878698"/>
                <a:gd name="connsiteX5190" fmla="*/ 627027 w 1500143"/>
                <a:gd name="connsiteY5190" fmla="*/ 623963 h 1878698"/>
                <a:gd name="connsiteX5191" fmla="*/ 626460 w 1500143"/>
                <a:gd name="connsiteY5191" fmla="*/ 624076 h 1878698"/>
                <a:gd name="connsiteX5192" fmla="*/ 625779 w 1500143"/>
                <a:gd name="connsiteY5192" fmla="*/ 623395 h 1878698"/>
                <a:gd name="connsiteX5193" fmla="*/ 624984 w 1500143"/>
                <a:gd name="connsiteY5193" fmla="*/ 621011 h 1878698"/>
                <a:gd name="connsiteX5194" fmla="*/ 624530 w 1500143"/>
                <a:gd name="connsiteY5194" fmla="*/ 620444 h 1878698"/>
                <a:gd name="connsiteX5195" fmla="*/ 623282 w 1500143"/>
                <a:gd name="connsiteY5195" fmla="*/ 620784 h 1878698"/>
                <a:gd name="connsiteX5196" fmla="*/ 619195 w 1500143"/>
                <a:gd name="connsiteY5196" fmla="*/ 624076 h 1878698"/>
                <a:gd name="connsiteX5197" fmla="*/ 619195 w 1500143"/>
                <a:gd name="connsiteY5197" fmla="*/ 625438 h 1878698"/>
                <a:gd name="connsiteX5198" fmla="*/ 626233 w 1500143"/>
                <a:gd name="connsiteY5198" fmla="*/ 625438 h 1878698"/>
                <a:gd name="connsiteX5199" fmla="*/ 631908 w 1500143"/>
                <a:gd name="connsiteY5199" fmla="*/ 623736 h 1878698"/>
                <a:gd name="connsiteX5200" fmla="*/ 633838 w 1500143"/>
                <a:gd name="connsiteY5200" fmla="*/ 624076 h 1878698"/>
                <a:gd name="connsiteX5201" fmla="*/ 635541 w 1500143"/>
                <a:gd name="connsiteY5201" fmla="*/ 624757 h 1878698"/>
                <a:gd name="connsiteX5202" fmla="*/ 636222 w 1500143"/>
                <a:gd name="connsiteY5202" fmla="*/ 625325 h 1878698"/>
                <a:gd name="connsiteX5203" fmla="*/ 636562 w 1500143"/>
                <a:gd name="connsiteY5203" fmla="*/ 626573 h 1878698"/>
                <a:gd name="connsiteX5204" fmla="*/ 636222 w 1500143"/>
                <a:gd name="connsiteY5204" fmla="*/ 627708 h 1878698"/>
                <a:gd name="connsiteX5205" fmla="*/ 634292 w 1500143"/>
                <a:gd name="connsiteY5205" fmla="*/ 631454 h 1878698"/>
                <a:gd name="connsiteX5206" fmla="*/ 630206 w 1500143"/>
                <a:gd name="connsiteY5206" fmla="*/ 631114 h 1878698"/>
                <a:gd name="connsiteX5207" fmla="*/ 628162 w 1500143"/>
                <a:gd name="connsiteY5207" fmla="*/ 631454 h 1878698"/>
                <a:gd name="connsiteX5208" fmla="*/ 626573 w 1500143"/>
                <a:gd name="connsiteY5208" fmla="*/ 632703 h 1878698"/>
                <a:gd name="connsiteX5209" fmla="*/ 624984 w 1500143"/>
                <a:gd name="connsiteY5209" fmla="*/ 631454 h 1878698"/>
                <a:gd name="connsiteX5210" fmla="*/ 621579 w 1500143"/>
                <a:gd name="connsiteY5210" fmla="*/ 631681 h 1878698"/>
                <a:gd name="connsiteX5211" fmla="*/ 619876 w 1500143"/>
                <a:gd name="connsiteY5211" fmla="*/ 631227 h 1878698"/>
                <a:gd name="connsiteX5212" fmla="*/ 618968 w 1500143"/>
                <a:gd name="connsiteY5212" fmla="*/ 630546 h 1878698"/>
                <a:gd name="connsiteX5213" fmla="*/ 618628 w 1500143"/>
                <a:gd name="connsiteY5213" fmla="*/ 630092 h 1878698"/>
                <a:gd name="connsiteX5214" fmla="*/ 617492 w 1500143"/>
                <a:gd name="connsiteY5214" fmla="*/ 627935 h 1878698"/>
                <a:gd name="connsiteX5215" fmla="*/ 617152 w 1500143"/>
                <a:gd name="connsiteY5215" fmla="*/ 626914 h 1878698"/>
                <a:gd name="connsiteX5216" fmla="*/ 616698 w 1500143"/>
                <a:gd name="connsiteY5216" fmla="*/ 625892 h 1878698"/>
                <a:gd name="connsiteX5217" fmla="*/ 615903 w 1500143"/>
                <a:gd name="connsiteY5217" fmla="*/ 624984 h 1878698"/>
                <a:gd name="connsiteX5218" fmla="*/ 616698 w 1500143"/>
                <a:gd name="connsiteY5218" fmla="*/ 624870 h 1878698"/>
                <a:gd name="connsiteX5219" fmla="*/ 618514 w 1500143"/>
                <a:gd name="connsiteY5219" fmla="*/ 623622 h 1878698"/>
                <a:gd name="connsiteX5220" fmla="*/ 615336 w 1500143"/>
                <a:gd name="connsiteY5220" fmla="*/ 623282 h 1878698"/>
                <a:gd name="connsiteX5221" fmla="*/ 609433 w 1500143"/>
                <a:gd name="connsiteY5221" fmla="*/ 619422 h 1878698"/>
                <a:gd name="connsiteX5222" fmla="*/ 606482 w 1500143"/>
                <a:gd name="connsiteY5222" fmla="*/ 618628 h 1878698"/>
                <a:gd name="connsiteX5223" fmla="*/ 605801 w 1500143"/>
                <a:gd name="connsiteY5223" fmla="*/ 619763 h 1878698"/>
                <a:gd name="connsiteX5224" fmla="*/ 605120 w 1500143"/>
                <a:gd name="connsiteY5224" fmla="*/ 620557 h 1878698"/>
                <a:gd name="connsiteX5225" fmla="*/ 604439 w 1500143"/>
                <a:gd name="connsiteY5225" fmla="*/ 620898 h 1878698"/>
                <a:gd name="connsiteX5226" fmla="*/ 603644 w 1500143"/>
                <a:gd name="connsiteY5226" fmla="*/ 620784 h 1878698"/>
                <a:gd name="connsiteX5227" fmla="*/ 602396 w 1500143"/>
                <a:gd name="connsiteY5227" fmla="*/ 619990 h 1878698"/>
                <a:gd name="connsiteX5228" fmla="*/ 600806 w 1500143"/>
                <a:gd name="connsiteY5228" fmla="*/ 619309 h 1878698"/>
                <a:gd name="connsiteX5229" fmla="*/ 596380 w 1500143"/>
                <a:gd name="connsiteY5229" fmla="*/ 616017 h 1878698"/>
                <a:gd name="connsiteX5230" fmla="*/ 596380 w 1500143"/>
                <a:gd name="connsiteY5230" fmla="*/ 614768 h 1878698"/>
                <a:gd name="connsiteX5231" fmla="*/ 598536 w 1500143"/>
                <a:gd name="connsiteY5231" fmla="*/ 613179 h 1878698"/>
                <a:gd name="connsiteX5232" fmla="*/ 600012 w 1500143"/>
                <a:gd name="connsiteY5232" fmla="*/ 610114 h 1878698"/>
                <a:gd name="connsiteX5233" fmla="*/ 601374 w 1500143"/>
                <a:gd name="connsiteY5233" fmla="*/ 606482 h 1878698"/>
                <a:gd name="connsiteX5234" fmla="*/ 602963 w 1500143"/>
                <a:gd name="connsiteY5234" fmla="*/ 603531 h 1878698"/>
                <a:gd name="connsiteX5235" fmla="*/ 605006 w 1500143"/>
                <a:gd name="connsiteY5235" fmla="*/ 604666 h 1878698"/>
                <a:gd name="connsiteX5236" fmla="*/ 611590 w 1500143"/>
                <a:gd name="connsiteY5236" fmla="*/ 603531 h 1878698"/>
                <a:gd name="connsiteX5237" fmla="*/ 611590 w 1500143"/>
                <a:gd name="connsiteY5237" fmla="*/ 604779 h 1878698"/>
                <a:gd name="connsiteX5238" fmla="*/ 610795 w 1500143"/>
                <a:gd name="connsiteY5238" fmla="*/ 604893 h 1878698"/>
                <a:gd name="connsiteX5239" fmla="*/ 608866 w 1500143"/>
                <a:gd name="connsiteY5239" fmla="*/ 606028 h 1878698"/>
                <a:gd name="connsiteX5240" fmla="*/ 610568 w 1500143"/>
                <a:gd name="connsiteY5240" fmla="*/ 608412 h 1878698"/>
                <a:gd name="connsiteX5241" fmla="*/ 613406 w 1500143"/>
                <a:gd name="connsiteY5241" fmla="*/ 605460 h 1878698"/>
                <a:gd name="connsiteX5242" fmla="*/ 616471 w 1500143"/>
                <a:gd name="connsiteY5242" fmla="*/ 601034 h 1878698"/>
                <a:gd name="connsiteX5243" fmla="*/ 618741 w 1500143"/>
                <a:gd name="connsiteY5243" fmla="*/ 598763 h 1878698"/>
                <a:gd name="connsiteX5244" fmla="*/ 618741 w 1500143"/>
                <a:gd name="connsiteY5244" fmla="*/ 599899 h 1878698"/>
                <a:gd name="connsiteX5245" fmla="*/ 618174 w 1500143"/>
                <a:gd name="connsiteY5245" fmla="*/ 600580 h 1878698"/>
                <a:gd name="connsiteX5246" fmla="*/ 617719 w 1500143"/>
                <a:gd name="connsiteY5246" fmla="*/ 601374 h 1878698"/>
                <a:gd name="connsiteX5247" fmla="*/ 616811 w 1500143"/>
                <a:gd name="connsiteY5247" fmla="*/ 603644 h 1878698"/>
                <a:gd name="connsiteX5248" fmla="*/ 622146 w 1500143"/>
                <a:gd name="connsiteY5248" fmla="*/ 605915 h 1878698"/>
                <a:gd name="connsiteX5249" fmla="*/ 624190 w 1500143"/>
                <a:gd name="connsiteY5249" fmla="*/ 606141 h 1878698"/>
                <a:gd name="connsiteX5250" fmla="*/ 624190 w 1500143"/>
                <a:gd name="connsiteY5250" fmla="*/ 604893 h 1878698"/>
                <a:gd name="connsiteX5251" fmla="*/ 623508 w 1500143"/>
                <a:gd name="connsiteY5251" fmla="*/ 604779 h 1878698"/>
                <a:gd name="connsiteX5252" fmla="*/ 622146 w 1500143"/>
                <a:gd name="connsiteY5252" fmla="*/ 603758 h 1878698"/>
                <a:gd name="connsiteX5253" fmla="*/ 624190 w 1500143"/>
                <a:gd name="connsiteY5253" fmla="*/ 602850 h 1878698"/>
                <a:gd name="connsiteX5254" fmla="*/ 628730 w 1500143"/>
                <a:gd name="connsiteY5254" fmla="*/ 599444 h 1878698"/>
                <a:gd name="connsiteX5255" fmla="*/ 631341 w 1500143"/>
                <a:gd name="connsiteY5255" fmla="*/ 598990 h 1878698"/>
                <a:gd name="connsiteX5256" fmla="*/ 632589 w 1500143"/>
                <a:gd name="connsiteY5256" fmla="*/ 600693 h 1878698"/>
                <a:gd name="connsiteX5257" fmla="*/ 632930 w 1500143"/>
                <a:gd name="connsiteY5257" fmla="*/ 602396 h 1878698"/>
                <a:gd name="connsiteX5258" fmla="*/ 632362 w 1500143"/>
                <a:gd name="connsiteY5258" fmla="*/ 603871 h 1878698"/>
                <a:gd name="connsiteX5259" fmla="*/ 630660 w 1500143"/>
                <a:gd name="connsiteY5259" fmla="*/ 605006 h 1878698"/>
                <a:gd name="connsiteX5260" fmla="*/ 632249 w 1500143"/>
                <a:gd name="connsiteY5260" fmla="*/ 606028 h 1878698"/>
                <a:gd name="connsiteX5261" fmla="*/ 635200 w 1500143"/>
                <a:gd name="connsiteY5261" fmla="*/ 604439 h 1878698"/>
                <a:gd name="connsiteX5262" fmla="*/ 636676 w 1500143"/>
                <a:gd name="connsiteY5262" fmla="*/ 605574 h 1878698"/>
                <a:gd name="connsiteX5263" fmla="*/ 691501 w 1500143"/>
                <a:gd name="connsiteY5263" fmla="*/ 660740 h 1878698"/>
                <a:gd name="connsiteX5264" fmla="*/ 689912 w 1500143"/>
                <a:gd name="connsiteY5264" fmla="*/ 662102 h 1878698"/>
                <a:gd name="connsiteX5265" fmla="*/ 680944 w 1500143"/>
                <a:gd name="connsiteY5265" fmla="*/ 659037 h 1878698"/>
                <a:gd name="connsiteX5266" fmla="*/ 678674 w 1500143"/>
                <a:gd name="connsiteY5266" fmla="*/ 657561 h 1878698"/>
                <a:gd name="connsiteX5267" fmla="*/ 676858 w 1500143"/>
                <a:gd name="connsiteY5267" fmla="*/ 655405 h 1878698"/>
                <a:gd name="connsiteX5268" fmla="*/ 676063 w 1500143"/>
                <a:gd name="connsiteY5268" fmla="*/ 652794 h 1878698"/>
                <a:gd name="connsiteX5269" fmla="*/ 675155 w 1500143"/>
                <a:gd name="connsiteY5269" fmla="*/ 648140 h 1878698"/>
                <a:gd name="connsiteX5270" fmla="*/ 671183 w 1500143"/>
                <a:gd name="connsiteY5270" fmla="*/ 645075 h 1878698"/>
                <a:gd name="connsiteX5271" fmla="*/ 670161 w 1500143"/>
                <a:gd name="connsiteY5271" fmla="*/ 641103 h 1878698"/>
                <a:gd name="connsiteX5272" fmla="*/ 676177 w 1500143"/>
                <a:gd name="connsiteY5272" fmla="*/ 641103 h 1878698"/>
                <a:gd name="connsiteX5273" fmla="*/ 674815 w 1500143"/>
                <a:gd name="connsiteY5273" fmla="*/ 639513 h 1878698"/>
                <a:gd name="connsiteX5274" fmla="*/ 673907 w 1500143"/>
                <a:gd name="connsiteY5274" fmla="*/ 637584 h 1878698"/>
                <a:gd name="connsiteX5275" fmla="*/ 673680 w 1500143"/>
                <a:gd name="connsiteY5275" fmla="*/ 635427 h 1878698"/>
                <a:gd name="connsiteX5276" fmla="*/ 674361 w 1500143"/>
                <a:gd name="connsiteY5276" fmla="*/ 633157 h 1878698"/>
                <a:gd name="connsiteX5277" fmla="*/ 675609 w 1500143"/>
                <a:gd name="connsiteY5277" fmla="*/ 631227 h 1878698"/>
                <a:gd name="connsiteX5278" fmla="*/ 676631 w 1500143"/>
                <a:gd name="connsiteY5278" fmla="*/ 630773 h 1878698"/>
                <a:gd name="connsiteX5279" fmla="*/ 677539 w 1500143"/>
                <a:gd name="connsiteY5279" fmla="*/ 631341 h 1878698"/>
                <a:gd name="connsiteX5280" fmla="*/ 682647 w 1500143"/>
                <a:gd name="connsiteY5280" fmla="*/ 638946 h 1878698"/>
                <a:gd name="connsiteX5281" fmla="*/ 683215 w 1500143"/>
                <a:gd name="connsiteY5281" fmla="*/ 640648 h 1878698"/>
                <a:gd name="connsiteX5282" fmla="*/ 684123 w 1500143"/>
                <a:gd name="connsiteY5282" fmla="*/ 641784 h 1878698"/>
                <a:gd name="connsiteX5283" fmla="*/ 685825 w 1500143"/>
                <a:gd name="connsiteY5283" fmla="*/ 643146 h 1878698"/>
                <a:gd name="connsiteX5284" fmla="*/ 687074 w 1500143"/>
                <a:gd name="connsiteY5284" fmla="*/ 643373 h 1878698"/>
                <a:gd name="connsiteX5285" fmla="*/ 686506 w 1500143"/>
                <a:gd name="connsiteY5285" fmla="*/ 641103 h 1878698"/>
                <a:gd name="connsiteX5286" fmla="*/ 686506 w 1500143"/>
                <a:gd name="connsiteY5286" fmla="*/ 639967 h 1878698"/>
                <a:gd name="connsiteX5287" fmla="*/ 686960 w 1500143"/>
                <a:gd name="connsiteY5287" fmla="*/ 639627 h 1878698"/>
                <a:gd name="connsiteX5288" fmla="*/ 687414 w 1500143"/>
                <a:gd name="connsiteY5288" fmla="*/ 639059 h 1878698"/>
                <a:gd name="connsiteX5289" fmla="*/ 687869 w 1500143"/>
                <a:gd name="connsiteY5289" fmla="*/ 638719 h 1878698"/>
                <a:gd name="connsiteX5290" fmla="*/ 686166 w 1500143"/>
                <a:gd name="connsiteY5290" fmla="*/ 636676 h 1878698"/>
                <a:gd name="connsiteX5291" fmla="*/ 685939 w 1500143"/>
                <a:gd name="connsiteY5291" fmla="*/ 636335 h 1878698"/>
                <a:gd name="connsiteX5292" fmla="*/ 685712 w 1500143"/>
                <a:gd name="connsiteY5292" fmla="*/ 635768 h 1878698"/>
                <a:gd name="connsiteX5293" fmla="*/ 684804 w 1500143"/>
                <a:gd name="connsiteY5293" fmla="*/ 634519 h 1878698"/>
                <a:gd name="connsiteX5294" fmla="*/ 684577 w 1500143"/>
                <a:gd name="connsiteY5294" fmla="*/ 633838 h 1878698"/>
                <a:gd name="connsiteX5295" fmla="*/ 684804 w 1500143"/>
                <a:gd name="connsiteY5295" fmla="*/ 633043 h 1878698"/>
                <a:gd name="connsiteX5296" fmla="*/ 685712 w 1500143"/>
                <a:gd name="connsiteY5296" fmla="*/ 632703 h 1878698"/>
                <a:gd name="connsiteX5297" fmla="*/ 685939 w 1500143"/>
                <a:gd name="connsiteY5297" fmla="*/ 632022 h 1878698"/>
                <a:gd name="connsiteX5298" fmla="*/ 686733 w 1500143"/>
                <a:gd name="connsiteY5298" fmla="*/ 631114 h 1878698"/>
                <a:gd name="connsiteX5299" fmla="*/ 688436 w 1500143"/>
                <a:gd name="connsiteY5299" fmla="*/ 631341 h 1878698"/>
                <a:gd name="connsiteX5300" fmla="*/ 691274 w 1500143"/>
                <a:gd name="connsiteY5300" fmla="*/ 632703 h 1878698"/>
                <a:gd name="connsiteX5301" fmla="*/ 690366 w 1500143"/>
                <a:gd name="connsiteY5301" fmla="*/ 629411 h 1878698"/>
                <a:gd name="connsiteX5302" fmla="*/ 687869 w 1500143"/>
                <a:gd name="connsiteY5302" fmla="*/ 626573 h 1878698"/>
                <a:gd name="connsiteX5303" fmla="*/ 684917 w 1500143"/>
                <a:gd name="connsiteY5303" fmla="*/ 624644 h 1878698"/>
                <a:gd name="connsiteX5304" fmla="*/ 682534 w 1500143"/>
                <a:gd name="connsiteY5304" fmla="*/ 623963 h 1878698"/>
                <a:gd name="connsiteX5305" fmla="*/ 683782 w 1500143"/>
                <a:gd name="connsiteY5305" fmla="*/ 622146 h 1878698"/>
                <a:gd name="connsiteX5306" fmla="*/ 684804 w 1500143"/>
                <a:gd name="connsiteY5306" fmla="*/ 619422 h 1878698"/>
                <a:gd name="connsiteX5307" fmla="*/ 685031 w 1500143"/>
                <a:gd name="connsiteY5307" fmla="*/ 616811 h 1878698"/>
                <a:gd name="connsiteX5308" fmla="*/ 683896 w 1500143"/>
                <a:gd name="connsiteY5308" fmla="*/ 615222 h 1878698"/>
                <a:gd name="connsiteX5309" fmla="*/ 683896 w 1500143"/>
                <a:gd name="connsiteY5309" fmla="*/ 613860 h 1878698"/>
                <a:gd name="connsiteX5310" fmla="*/ 685939 w 1500143"/>
                <a:gd name="connsiteY5310" fmla="*/ 613860 h 1878698"/>
                <a:gd name="connsiteX5311" fmla="*/ 687301 w 1500143"/>
                <a:gd name="connsiteY5311" fmla="*/ 615222 h 1878698"/>
                <a:gd name="connsiteX5312" fmla="*/ 688436 w 1500143"/>
                <a:gd name="connsiteY5312" fmla="*/ 616811 h 1878698"/>
                <a:gd name="connsiteX5313" fmla="*/ 690593 w 1500143"/>
                <a:gd name="connsiteY5313" fmla="*/ 618287 h 1878698"/>
                <a:gd name="connsiteX5314" fmla="*/ 690933 w 1500143"/>
                <a:gd name="connsiteY5314" fmla="*/ 619763 h 1878698"/>
                <a:gd name="connsiteX5315" fmla="*/ 691047 w 1500143"/>
                <a:gd name="connsiteY5315" fmla="*/ 621465 h 1878698"/>
                <a:gd name="connsiteX5316" fmla="*/ 691274 w 1500143"/>
                <a:gd name="connsiteY5316" fmla="*/ 622600 h 1878698"/>
                <a:gd name="connsiteX5317" fmla="*/ 692182 w 1500143"/>
                <a:gd name="connsiteY5317" fmla="*/ 623736 h 1878698"/>
                <a:gd name="connsiteX5318" fmla="*/ 692863 w 1500143"/>
                <a:gd name="connsiteY5318" fmla="*/ 624303 h 1878698"/>
                <a:gd name="connsiteX5319" fmla="*/ 697403 w 1500143"/>
                <a:gd name="connsiteY5319" fmla="*/ 626800 h 1878698"/>
                <a:gd name="connsiteX5320" fmla="*/ 698425 w 1500143"/>
                <a:gd name="connsiteY5320" fmla="*/ 627708 h 1878698"/>
                <a:gd name="connsiteX5321" fmla="*/ 699560 w 1500143"/>
                <a:gd name="connsiteY5321" fmla="*/ 629411 h 1878698"/>
                <a:gd name="connsiteX5322" fmla="*/ 700922 w 1500143"/>
                <a:gd name="connsiteY5322" fmla="*/ 630886 h 1878698"/>
                <a:gd name="connsiteX5323" fmla="*/ 702171 w 1500143"/>
                <a:gd name="connsiteY5323" fmla="*/ 630773 h 1878698"/>
                <a:gd name="connsiteX5324" fmla="*/ 703533 w 1500143"/>
                <a:gd name="connsiteY5324" fmla="*/ 630092 h 1878698"/>
                <a:gd name="connsiteX5325" fmla="*/ 705122 w 1500143"/>
                <a:gd name="connsiteY5325" fmla="*/ 629979 h 1878698"/>
                <a:gd name="connsiteX5326" fmla="*/ 702965 w 1500143"/>
                <a:gd name="connsiteY5326" fmla="*/ 635313 h 1878698"/>
                <a:gd name="connsiteX5327" fmla="*/ 703987 w 1500143"/>
                <a:gd name="connsiteY5327" fmla="*/ 635654 h 1878698"/>
                <a:gd name="connsiteX5328" fmla="*/ 706030 w 1500143"/>
                <a:gd name="connsiteY5328" fmla="*/ 632930 h 1878698"/>
                <a:gd name="connsiteX5329" fmla="*/ 707165 w 1500143"/>
                <a:gd name="connsiteY5329" fmla="*/ 629411 h 1878698"/>
                <a:gd name="connsiteX5330" fmla="*/ 708414 w 1500143"/>
                <a:gd name="connsiteY5330" fmla="*/ 630092 h 1878698"/>
                <a:gd name="connsiteX5331" fmla="*/ 715792 w 1500143"/>
                <a:gd name="connsiteY5331" fmla="*/ 639967 h 1878698"/>
                <a:gd name="connsiteX5332" fmla="*/ 715792 w 1500143"/>
                <a:gd name="connsiteY5332" fmla="*/ 638719 h 1878698"/>
                <a:gd name="connsiteX5333" fmla="*/ 715338 w 1500143"/>
                <a:gd name="connsiteY5333" fmla="*/ 638151 h 1878698"/>
                <a:gd name="connsiteX5334" fmla="*/ 714884 w 1500143"/>
                <a:gd name="connsiteY5334" fmla="*/ 637016 h 1878698"/>
                <a:gd name="connsiteX5335" fmla="*/ 714430 w 1500143"/>
                <a:gd name="connsiteY5335" fmla="*/ 636335 h 1878698"/>
                <a:gd name="connsiteX5336" fmla="*/ 714543 w 1500143"/>
                <a:gd name="connsiteY5336" fmla="*/ 633838 h 1878698"/>
                <a:gd name="connsiteX5337" fmla="*/ 713181 w 1500143"/>
                <a:gd name="connsiteY5337" fmla="*/ 631568 h 1878698"/>
                <a:gd name="connsiteX5338" fmla="*/ 709889 w 1500143"/>
                <a:gd name="connsiteY5338" fmla="*/ 627595 h 1878698"/>
                <a:gd name="connsiteX5339" fmla="*/ 708300 w 1500143"/>
                <a:gd name="connsiteY5339" fmla="*/ 623849 h 1878698"/>
                <a:gd name="connsiteX5340" fmla="*/ 708641 w 1500143"/>
                <a:gd name="connsiteY5340" fmla="*/ 622033 h 1878698"/>
                <a:gd name="connsiteX5341" fmla="*/ 709889 w 1500143"/>
                <a:gd name="connsiteY5341" fmla="*/ 620217 h 1878698"/>
                <a:gd name="connsiteX5342" fmla="*/ 711138 w 1500143"/>
                <a:gd name="connsiteY5342" fmla="*/ 616584 h 1878698"/>
                <a:gd name="connsiteX5343" fmla="*/ 710003 w 1500143"/>
                <a:gd name="connsiteY5343" fmla="*/ 616811 h 1878698"/>
                <a:gd name="connsiteX5344" fmla="*/ 708868 w 1500143"/>
                <a:gd name="connsiteY5344" fmla="*/ 616584 h 1878698"/>
                <a:gd name="connsiteX5345" fmla="*/ 707960 w 1500143"/>
                <a:gd name="connsiteY5345" fmla="*/ 616130 h 1878698"/>
                <a:gd name="connsiteX5346" fmla="*/ 707279 w 1500143"/>
                <a:gd name="connsiteY5346" fmla="*/ 615336 h 1878698"/>
                <a:gd name="connsiteX5347" fmla="*/ 707733 w 1500143"/>
                <a:gd name="connsiteY5347" fmla="*/ 612838 h 1878698"/>
                <a:gd name="connsiteX5348" fmla="*/ 707279 w 1500143"/>
                <a:gd name="connsiteY5348" fmla="*/ 611363 h 1878698"/>
                <a:gd name="connsiteX5349" fmla="*/ 706484 w 1500143"/>
                <a:gd name="connsiteY5349" fmla="*/ 610341 h 1878698"/>
                <a:gd name="connsiteX5350" fmla="*/ 706030 w 1500143"/>
                <a:gd name="connsiteY5350" fmla="*/ 609093 h 1878698"/>
                <a:gd name="connsiteX5351" fmla="*/ 705917 w 1500143"/>
                <a:gd name="connsiteY5351" fmla="*/ 606936 h 1878698"/>
                <a:gd name="connsiteX5352" fmla="*/ 706144 w 1500143"/>
                <a:gd name="connsiteY5352" fmla="*/ 606369 h 1878698"/>
                <a:gd name="connsiteX5353" fmla="*/ 706825 w 1500143"/>
                <a:gd name="connsiteY5353" fmla="*/ 606141 h 1878698"/>
                <a:gd name="connsiteX5354" fmla="*/ 710684 w 1500143"/>
                <a:gd name="connsiteY5354" fmla="*/ 603644 h 1878698"/>
                <a:gd name="connsiteX5355" fmla="*/ 711365 w 1500143"/>
                <a:gd name="connsiteY5355" fmla="*/ 602963 h 1878698"/>
                <a:gd name="connsiteX5356" fmla="*/ 712160 w 1500143"/>
                <a:gd name="connsiteY5356" fmla="*/ 600806 h 1878698"/>
                <a:gd name="connsiteX5357" fmla="*/ 712727 w 1500143"/>
                <a:gd name="connsiteY5357" fmla="*/ 598650 h 1878698"/>
                <a:gd name="connsiteX5358" fmla="*/ 713408 w 1500143"/>
                <a:gd name="connsiteY5358" fmla="*/ 597401 h 1878698"/>
                <a:gd name="connsiteX5359" fmla="*/ 714657 w 1500143"/>
                <a:gd name="connsiteY5359" fmla="*/ 597969 h 1878698"/>
                <a:gd name="connsiteX5360" fmla="*/ 715451 w 1500143"/>
                <a:gd name="connsiteY5360" fmla="*/ 597628 h 1878698"/>
                <a:gd name="connsiteX5361" fmla="*/ 715792 w 1500143"/>
                <a:gd name="connsiteY5361" fmla="*/ 597401 h 1878698"/>
                <a:gd name="connsiteX5362" fmla="*/ 716132 w 1500143"/>
                <a:gd name="connsiteY5362" fmla="*/ 596720 h 1878698"/>
                <a:gd name="connsiteX5363" fmla="*/ 716927 w 1500143"/>
                <a:gd name="connsiteY5363" fmla="*/ 598650 h 1878698"/>
                <a:gd name="connsiteX5364" fmla="*/ 717835 w 1500143"/>
                <a:gd name="connsiteY5364" fmla="*/ 599785 h 1878698"/>
                <a:gd name="connsiteX5365" fmla="*/ 720105 w 1500143"/>
                <a:gd name="connsiteY5365" fmla="*/ 601715 h 1878698"/>
                <a:gd name="connsiteX5366" fmla="*/ 721013 w 1500143"/>
                <a:gd name="connsiteY5366" fmla="*/ 602963 h 1878698"/>
                <a:gd name="connsiteX5367" fmla="*/ 723397 w 1500143"/>
                <a:gd name="connsiteY5367" fmla="*/ 607050 h 1878698"/>
                <a:gd name="connsiteX5368" fmla="*/ 723737 w 1500143"/>
                <a:gd name="connsiteY5368" fmla="*/ 607958 h 1878698"/>
                <a:gd name="connsiteX5369" fmla="*/ 728051 w 1500143"/>
                <a:gd name="connsiteY5369" fmla="*/ 611704 h 1878698"/>
                <a:gd name="connsiteX5370" fmla="*/ 729867 w 1500143"/>
                <a:gd name="connsiteY5370" fmla="*/ 614087 h 1878698"/>
                <a:gd name="connsiteX5371" fmla="*/ 730889 w 1500143"/>
                <a:gd name="connsiteY5371" fmla="*/ 615903 h 1878698"/>
                <a:gd name="connsiteX5372" fmla="*/ 731343 w 1500143"/>
                <a:gd name="connsiteY5372" fmla="*/ 617379 h 1878698"/>
                <a:gd name="connsiteX5373" fmla="*/ 732251 w 1500143"/>
                <a:gd name="connsiteY5373" fmla="*/ 629979 h 1878698"/>
                <a:gd name="connsiteX5374" fmla="*/ 733159 w 1500143"/>
                <a:gd name="connsiteY5374" fmla="*/ 635427 h 1878698"/>
                <a:gd name="connsiteX5375" fmla="*/ 733272 w 1500143"/>
                <a:gd name="connsiteY5375" fmla="*/ 637924 h 1878698"/>
                <a:gd name="connsiteX5376" fmla="*/ 733045 w 1500143"/>
                <a:gd name="connsiteY5376" fmla="*/ 640648 h 1878698"/>
                <a:gd name="connsiteX5377" fmla="*/ 732137 w 1500143"/>
                <a:gd name="connsiteY5377" fmla="*/ 644735 h 1878698"/>
                <a:gd name="connsiteX5378" fmla="*/ 731910 w 1500143"/>
                <a:gd name="connsiteY5378" fmla="*/ 647119 h 1878698"/>
                <a:gd name="connsiteX5379" fmla="*/ 731343 w 1500143"/>
                <a:gd name="connsiteY5379" fmla="*/ 648481 h 1878698"/>
                <a:gd name="connsiteX5380" fmla="*/ 728732 w 1500143"/>
                <a:gd name="connsiteY5380" fmla="*/ 650978 h 1878698"/>
                <a:gd name="connsiteX5381" fmla="*/ 727824 w 1500143"/>
                <a:gd name="connsiteY5381" fmla="*/ 652680 h 1878698"/>
                <a:gd name="connsiteX5382" fmla="*/ 728959 w 1500143"/>
                <a:gd name="connsiteY5382" fmla="*/ 651545 h 1878698"/>
                <a:gd name="connsiteX5383" fmla="*/ 730548 w 1500143"/>
                <a:gd name="connsiteY5383" fmla="*/ 650410 h 1878698"/>
                <a:gd name="connsiteX5384" fmla="*/ 732251 w 1500143"/>
                <a:gd name="connsiteY5384" fmla="*/ 649843 h 1878698"/>
                <a:gd name="connsiteX5385" fmla="*/ 733726 w 1500143"/>
                <a:gd name="connsiteY5385" fmla="*/ 650297 h 1878698"/>
                <a:gd name="connsiteX5386" fmla="*/ 734521 w 1500143"/>
                <a:gd name="connsiteY5386" fmla="*/ 652113 h 1878698"/>
                <a:gd name="connsiteX5387" fmla="*/ 733953 w 1500143"/>
                <a:gd name="connsiteY5387" fmla="*/ 653816 h 1878698"/>
                <a:gd name="connsiteX5388" fmla="*/ 732932 w 1500143"/>
                <a:gd name="connsiteY5388" fmla="*/ 655291 h 1878698"/>
                <a:gd name="connsiteX5389" fmla="*/ 732364 w 1500143"/>
                <a:gd name="connsiteY5389" fmla="*/ 656426 h 1878698"/>
                <a:gd name="connsiteX5390" fmla="*/ 732818 w 1500143"/>
                <a:gd name="connsiteY5390" fmla="*/ 659377 h 1878698"/>
                <a:gd name="connsiteX5391" fmla="*/ 734180 w 1500143"/>
                <a:gd name="connsiteY5391" fmla="*/ 661194 h 1878698"/>
                <a:gd name="connsiteX5392" fmla="*/ 735656 w 1500143"/>
                <a:gd name="connsiteY5392" fmla="*/ 662556 h 1878698"/>
                <a:gd name="connsiteX5393" fmla="*/ 736337 w 1500143"/>
                <a:gd name="connsiteY5393" fmla="*/ 663918 h 1878698"/>
                <a:gd name="connsiteX5394" fmla="*/ 735656 w 1500143"/>
                <a:gd name="connsiteY5394" fmla="*/ 665507 h 1878698"/>
                <a:gd name="connsiteX5395" fmla="*/ 732364 w 1500143"/>
                <a:gd name="connsiteY5395" fmla="*/ 667437 h 1878698"/>
                <a:gd name="connsiteX5396" fmla="*/ 731002 w 1500143"/>
                <a:gd name="connsiteY5396" fmla="*/ 668685 h 1878698"/>
                <a:gd name="connsiteX5397" fmla="*/ 739288 w 1500143"/>
                <a:gd name="connsiteY5397" fmla="*/ 667550 h 1878698"/>
                <a:gd name="connsiteX5398" fmla="*/ 741445 w 1500143"/>
                <a:gd name="connsiteY5398" fmla="*/ 668231 h 1878698"/>
                <a:gd name="connsiteX5399" fmla="*/ 741899 w 1500143"/>
                <a:gd name="connsiteY5399" fmla="*/ 669707 h 1878698"/>
                <a:gd name="connsiteX5400" fmla="*/ 740764 w 1500143"/>
                <a:gd name="connsiteY5400" fmla="*/ 671296 h 1878698"/>
                <a:gd name="connsiteX5401" fmla="*/ 738267 w 1500143"/>
                <a:gd name="connsiteY5401" fmla="*/ 672431 h 1878698"/>
                <a:gd name="connsiteX5402" fmla="*/ 738267 w 1500143"/>
                <a:gd name="connsiteY5402" fmla="*/ 673680 h 1878698"/>
                <a:gd name="connsiteX5403" fmla="*/ 740878 w 1500143"/>
                <a:gd name="connsiteY5403" fmla="*/ 673453 h 1878698"/>
                <a:gd name="connsiteX5404" fmla="*/ 743034 w 1500143"/>
                <a:gd name="connsiteY5404" fmla="*/ 672318 h 1878698"/>
                <a:gd name="connsiteX5405" fmla="*/ 744964 w 1500143"/>
                <a:gd name="connsiteY5405" fmla="*/ 672091 h 1878698"/>
                <a:gd name="connsiteX5406" fmla="*/ 747121 w 1500143"/>
                <a:gd name="connsiteY5406" fmla="*/ 674361 h 1878698"/>
                <a:gd name="connsiteX5407" fmla="*/ 748029 w 1500143"/>
                <a:gd name="connsiteY5407" fmla="*/ 675042 h 1878698"/>
                <a:gd name="connsiteX5408" fmla="*/ 749277 w 1500143"/>
                <a:gd name="connsiteY5408" fmla="*/ 675155 h 1878698"/>
                <a:gd name="connsiteX5409" fmla="*/ 751774 w 1500143"/>
                <a:gd name="connsiteY5409" fmla="*/ 674928 h 1878698"/>
                <a:gd name="connsiteX5410" fmla="*/ 753250 w 1500143"/>
                <a:gd name="connsiteY5410" fmla="*/ 675609 h 1878698"/>
                <a:gd name="connsiteX5411" fmla="*/ 754158 w 1500143"/>
                <a:gd name="connsiteY5411" fmla="*/ 677199 h 1878698"/>
                <a:gd name="connsiteX5412" fmla="*/ 754839 w 1500143"/>
                <a:gd name="connsiteY5412" fmla="*/ 678901 h 1878698"/>
                <a:gd name="connsiteX5413" fmla="*/ 755520 w 1500143"/>
                <a:gd name="connsiteY5413" fmla="*/ 679923 h 1878698"/>
                <a:gd name="connsiteX5414" fmla="*/ 756882 w 1500143"/>
                <a:gd name="connsiteY5414" fmla="*/ 680036 h 1878698"/>
                <a:gd name="connsiteX5415" fmla="*/ 757790 w 1500143"/>
                <a:gd name="connsiteY5415" fmla="*/ 679242 h 1878698"/>
                <a:gd name="connsiteX5416" fmla="*/ 758358 w 1500143"/>
                <a:gd name="connsiteY5416" fmla="*/ 678107 h 1878698"/>
                <a:gd name="connsiteX5417" fmla="*/ 758926 w 1500143"/>
                <a:gd name="connsiteY5417" fmla="*/ 677425 h 1878698"/>
                <a:gd name="connsiteX5418" fmla="*/ 762898 w 1500143"/>
                <a:gd name="connsiteY5418" fmla="*/ 677653 h 1878698"/>
                <a:gd name="connsiteX5419" fmla="*/ 765623 w 1500143"/>
                <a:gd name="connsiteY5419" fmla="*/ 674815 h 1878698"/>
                <a:gd name="connsiteX5420" fmla="*/ 768347 w 1500143"/>
                <a:gd name="connsiteY5420" fmla="*/ 673793 h 1878698"/>
                <a:gd name="connsiteX5421" fmla="*/ 771185 w 1500143"/>
                <a:gd name="connsiteY5421" fmla="*/ 673793 h 1878698"/>
                <a:gd name="connsiteX5422" fmla="*/ 772774 w 1500143"/>
                <a:gd name="connsiteY5422" fmla="*/ 676063 h 1878698"/>
                <a:gd name="connsiteX5423" fmla="*/ 780038 w 1500143"/>
                <a:gd name="connsiteY5423" fmla="*/ 676063 h 1878698"/>
                <a:gd name="connsiteX5424" fmla="*/ 778449 w 1500143"/>
                <a:gd name="connsiteY5424" fmla="*/ 680490 h 1878698"/>
                <a:gd name="connsiteX5425" fmla="*/ 778449 w 1500143"/>
                <a:gd name="connsiteY5425" fmla="*/ 681625 h 1878698"/>
                <a:gd name="connsiteX5426" fmla="*/ 778903 w 1500143"/>
                <a:gd name="connsiteY5426" fmla="*/ 683555 h 1878698"/>
                <a:gd name="connsiteX5427" fmla="*/ 778563 w 1500143"/>
                <a:gd name="connsiteY5427" fmla="*/ 685258 h 1878698"/>
                <a:gd name="connsiteX5428" fmla="*/ 777768 w 1500143"/>
                <a:gd name="connsiteY5428" fmla="*/ 686733 h 1878698"/>
                <a:gd name="connsiteX5429" fmla="*/ 775839 w 1500143"/>
                <a:gd name="connsiteY5429" fmla="*/ 689457 h 1878698"/>
                <a:gd name="connsiteX5430" fmla="*/ 772320 w 1500143"/>
                <a:gd name="connsiteY5430" fmla="*/ 692409 h 1878698"/>
                <a:gd name="connsiteX5431" fmla="*/ 770844 w 1500143"/>
                <a:gd name="connsiteY5431" fmla="*/ 693203 h 1878698"/>
                <a:gd name="connsiteX5432" fmla="*/ 766985 w 1500143"/>
                <a:gd name="connsiteY5432" fmla="*/ 693544 h 1878698"/>
                <a:gd name="connsiteX5433" fmla="*/ 766304 w 1500143"/>
                <a:gd name="connsiteY5433" fmla="*/ 694792 h 1878698"/>
                <a:gd name="connsiteX5434" fmla="*/ 766077 w 1500143"/>
                <a:gd name="connsiteY5434" fmla="*/ 698765 h 1878698"/>
                <a:gd name="connsiteX5435" fmla="*/ 765169 w 1500143"/>
                <a:gd name="connsiteY5435" fmla="*/ 701149 h 1878698"/>
                <a:gd name="connsiteX5436" fmla="*/ 763125 w 1500143"/>
                <a:gd name="connsiteY5436" fmla="*/ 702852 h 1878698"/>
                <a:gd name="connsiteX5437" fmla="*/ 761082 w 1500143"/>
                <a:gd name="connsiteY5437" fmla="*/ 703987 h 1878698"/>
                <a:gd name="connsiteX5438" fmla="*/ 760174 w 1500143"/>
                <a:gd name="connsiteY5438" fmla="*/ 704895 h 1878698"/>
                <a:gd name="connsiteX5439" fmla="*/ 759379 w 1500143"/>
                <a:gd name="connsiteY5439" fmla="*/ 706257 h 1878698"/>
                <a:gd name="connsiteX5440" fmla="*/ 753704 w 1500143"/>
                <a:gd name="connsiteY5440" fmla="*/ 714316 h 1878698"/>
                <a:gd name="connsiteX5441" fmla="*/ 752115 w 1500143"/>
                <a:gd name="connsiteY5441" fmla="*/ 715905 h 1878698"/>
                <a:gd name="connsiteX5442" fmla="*/ 750299 w 1500143"/>
                <a:gd name="connsiteY5442" fmla="*/ 717154 h 1878698"/>
                <a:gd name="connsiteX5443" fmla="*/ 745077 w 1500143"/>
                <a:gd name="connsiteY5443" fmla="*/ 718175 h 1878698"/>
                <a:gd name="connsiteX5444" fmla="*/ 743715 w 1500143"/>
                <a:gd name="connsiteY5444" fmla="*/ 717494 h 1878698"/>
                <a:gd name="connsiteX5445" fmla="*/ 742807 w 1500143"/>
                <a:gd name="connsiteY5445" fmla="*/ 715224 h 1878698"/>
                <a:gd name="connsiteX5446" fmla="*/ 743148 w 1500143"/>
                <a:gd name="connsiteY5446" fmla="*/ 712159 h 1878698"/>
                <a:gd name="connsiteX5447" fmla="*/ 745758 w 1500143"/>
                <a:gd name="connsiteY5447" fmla="*/ 708300 h 1878698"/>
                <a:gd name="connsiteX5448" fmla="*/ 745531 w 1500143"/>
                <a:gd name="connsiteY5448" fmla="*/ 706711 h 1878698"/>
                <a:gd name="connsiteX5449" fmla="*/ 745531 w 1500143"/>
                <a:gd name="connsiteY5449" fmla="*/ 705462 h 1878698"/>
                <a:gd name="connsiteX5450" fmla="*/ 746099 w 1500143"/>
                <a:gd name="connsiteY5450" fmla="*/ 705122 h 1878698"/>
                <a:gd name="connsiteX5451" fmla="*/ 746326 w 1500143"/>
                <a:gd name="connsiteY5451" fmla="*/ 704668 h 1878698"/>
                <a:gd name="connsiteX5452" fmla="*/ 746780 w 1500143"/>
                <a:gd name="connsiteY5452" fmla="*/ 702965 h 1878698"/>
                <a:gd name="connsiteX5453" fmla="*/ 747121 w 1500143"/>
                <a:gd name="connsiteY5453" fmla="*/ 702170 h 1878698"/>
                <a:gd name="connsiteX5454" fmla="*/ 747802 w 1500143"/>
                <a:gd name="connsiteY5454" fmla="*/ 701263 h 1878698"/>
                <a:gd name="connsiteX5455" fmla="*/ 749618 w 1500143"/>
                <a:gd name="connsiteY5455" fmla="*/ 697857 h 1878698"/>
                <a:gd name="connsiteX5456" fmla="*/ 750526 w 1500143"/>
                <a:gd name="connsiteY5456" fmla="*/ 696722 h 1878698"/>
                <a:gd name="connsiteX5457" fmla="*/ 751661 w 1500143"/>
                <a:gd name="connsiteY5457" fmla="*/ 695701 h 1878698"/>
                <a:gd name="connsiteX5458" fmla="*/ 760969 w 1500143"/>
                <a:gd name="connsiteY5458" fmla="*/ 690933 h 1878698"/>
                <a:gd name="connsiteX5459" fmla="*/ 760969 w 1500143"/>
                <a:gd name="connsiteY5459" fmla="*/ 689685 h 1878698"/>
                <a:gd name="connsiteX5460" fmla="*/ 758244 w 1500143"/>
                <a:gd name="connsiteY5460" fmla="*/ 691160 h 1878698"/>
                <a:gd name="connsiteX5461" fmla="*/ 755520 w 1500143"/>
                <a:gd name="connsiteY5461" fmla="*/ 691955 h 1878698"/>
                <a:gd name="connsiteX5462" fmla="*/ 747234 w 1500143"/>
                <a:gd name="connsiteY5462" fmla="*/ 692068 h 1878698"/>
                <a:gd name="connsiteX5463" fmla="*/ 746666 w 1500143"/>
                <a:gd name="connsiteY5463" fmla="*/ 691614 h 1878698"/>
                <a:gd name="connsiteX5464" fmla="*/ 746553 w 1500143"/>
                <a:gd name="connsiteY5464" fmla="*/ 690593 h 1878698"/>
                <a:gd name="connsiteX5465" fmla="*/ 746553 w 1500143"/>
                <a:gd name="connsiteY5465" fmla="*/ 689344 h 1878698"/>
                <a:gd name="connsiteX5466" fmla="*/ 746326 w 1500143"/>
                <a:gd name="connsiteY5466" fmla="*/ 688323 h 1878698"/>
                <a:gd name="connsiteX5467" fmla="*/ 744056 w 1500143"/>
                <a:gd name="connsiteY5467" fmla="*/ 684463 h 1878698"/>
                <a:gd name="connsiteX5468" fmla="*/ 742807 w 1500143"/>
                <a:gd name="connsiteY5468" fmla="*/ 682874 h 1878698"/>
                <a:gd name="connsiteX5469" fmla="*/ 741672 w 1500143"/>
                <a:gd name="connsiteY5469" fmla="*/ 682306 h 1878698"/>
                <a:gd name="connsiteX5470" fmla="*/ 742126 w 1500143"/>
                <a:gd name="connsiteY5470" fmla="*/ 684236 h 1878698"/>
                <a:gd name="connsiteX5471" fmla="*/ 742580 w 1500143"/>
                <a:gd name="connsiteY5471" fmla="*/ 685598 h 1878698"/>
                <a:gd name="connsiteX5472" fmla="*/ 743715 w 1500143"/>
                <a:gd name="connsiteY5472" fmla="*/ 688436 h 1878698"/>
                <a:gd name="connsiteX5473" fmla="*/ 742694 w 1500143"/>
                <a:gd name="connsiteY5473" fmla="*/ 691047 h 1878698"/>
                <a:gd name="connsiteX5474" fmla="*/ 742013 w 1500143"/>
                <a:gd name="connsiteY5474" fmla="*/ 692295 h 1878698"/>
                <a:gd name="connsiteX5475" fmla="*/ 740991 w 1500143"/>
                <a:gd name="connsiteY5475" fmla="*/ 693317 h 1878698"/>
                <a:gd name="connsiteX5476" fmla="*/ 741672 w 1500143"/>
                <a:gd name="connsiteY5476" fmla="*/ 694679 h 1878698"/>
                <a:gd name="connsiteX5477" fmla="*/ 740537 w 1500143"/>
                <a:gd name="connsiteY5477" fmla="*/ 696154 h 1878698"/>
                <a:gd name="connsiteX5478" fmla="*/ 739742 w 1500143"/>
                <a:gd name="connsiteY5478" fmla="*/ 698198 h 1878698"/>
                <a:gd name="connsiteX5479" fmla="*/ 738834 w 1500143"/>
                <a:gd name="connsiteY5479" fmla="*/ 700014 h 1878698"/>
                <a:gd name="connsiteX5480" fmla="*/ 737359 w 1500143"/>
                <a:gd name="connsiteY5480" fmla="*/ 700808 h 1878698"/>
                <a:gd name="connsiteX5481" fmla="*/ 736110 w 1500143"/>
                <a:gd name="connsiteY5481" fmla="*/ 699446 h 1878698"/>
                <a:gd name="connsiteX5482" fmla="*/ 735543 w 1500143"/>
                <a:gd name="connsiteY5482" fmla="*/ 696268 h 1878698"/>
                <a:gd name="connsiteX5483" fmla="*/ 735202 w 1500143"/>
                <a:gd name="connsiteY5483" fmla="*/ 692636 h 1878698"/>
                <a:gd name="connsiteX5484" fmla="*/ 735088 w 1500143"/>
                <a:gd name="connsiteY5484" fmla="*/ 689912 h 1878698"/>
                <a:gd name="connsiteX5485" fmla="*/ 734294 w 1500143"/>
                <a:gd name="connsiteY5485" fmla="*/ 688890 h 1878698"/>
                <a:gd name="connsiteX5486" fmla="*/ 733726 w 1500143"/>
                <a:gd name="connsiteY5486" fmla="*/ 688663 h 1878698"/>
                <a:gd name="connsiteX5487" fmla="*/ 733159 w 1500143"/>
                <a:gd name="connsiteY5487" fmla="*/ 689004 h 1878698"/>
                <a:gd name="connsiteX5488" fmla="*/ 732364 w 1500143"/>
                <a:gd name="connsiteY5488" fmla="*/ 689912 h 1878698"/>
                <a:gd name="connsiteX5489" fmla="*/ 731683 w 1500143"/>
                <a:gd name="connsiteY5489" fmla="*/ 688776 h 1878698"/>
                <a:gd name="connsiteX5490" fmla="*/ 730889 w 1500143"/>
                <a:gd name="connsiteY5490" fmla="*/ 687982 h 1878698"/>
                <a:gd name="connsiteX5491" fmla="*/ 729981 w 1500143"/>
                <a:gd name="connsiteY5491" fmla="*/ 687528 h 1878698"/>
                <a:gd name="connsiteX5492" fmla="*/ 729072 w 1500143"/>
                <a:gd name="connsiteY5492" fmla="*/ 687414 h 1878698"/>
                <a:gd name="connsiteX5493" fmla="*/ 729072 w 1500143"/>
                <a:gd name="connsiteY5493" fmla="*/ 688550 h 1878698"/>
                <a:gd name="connsiteX5494" fmla="*/ 730435 w 1500143"/>
                <a:gd name="connsiteY5494" fmla="*/ 690025 h 1878698"/>
                <a:gd name="connsiteX5495" fmla="*/ 728732 w 1500143"/>
                <a:gd name="connsiteY5495" fmla="*/ 691160 h 1878698"/>
                <a:gd name="connsiteX5496" fmla="*/ 714997 w 1500143"/>
                <a:gd name="connsiteY5496" fmla="*/ 694792 h 1878698"/>
                <a:gd name="connsiteX5497" fmla="*/ 714997 w 1500143"/>
                <a:gd name="connsiteY5497" fmla="*/ 693430 h 1878698"/>
                <a:gd name="connsiteX5498" fmla="*/ 716132 w 1500143"/>
                <a:gd name="connsiteY5498" fmla="*/ 692409 h 1878698"/>
                <a:gd name="connsiteX5499" fmla="*/ 719084 w 1500143"/>
                <a:gd name="connsiteY5499" fmla="*/ 688550 h 1878698"/>
                <a:gd name="connsiteX5500" fmla="*/ 719084 w 1500143"/>
                <a:gd name="connsiteY5500" fmla="*/ 687414 h 1878698"/>
                <a:gd name="connsiteX5501" fmla="*/ 717267 w 1500143"/>
                <a:gd name="connsiteY5501" fmla="*/ 687301 h 1878698"/>
                <a:gd name="connsiteX5502" fmla="*/ 715565 w 1500143"/>
                <a:gd name="connsiteY5502" fmla="*/ 687755 h 1878698"/>
                <a:gd name="connsiteX5503" fmla="*/ 713976 w 1500143"/>
                <a:gd name="connsiteY5503" fmla="*/ 688663 h 1878698"/>
                <a:gd name="connsiteX5504" fmla="*/ 712500 w 1500143"/>
                <a:gd name="connsiteY5504" fmla="*/ 689912 h 1878698"/>
                <a:gd name="connsiteX5505" fmla="*/ 710684 w 1500143"/>
                <a:gd name="connsiteY5505" fmla="*/ 686960 h 1878698"/>
                <a:gd name="connsiteX5506" fmla="*/ 709208 w 1500143"/>
                <a:gd name="connsiteY5506" fmla="*/ 683669 h 1878698"/>
                <a:gd name="connsiteX5507" fmla="*/ 710230 w 1500143"/>
                <a:gd name="connsiteY5507" fmla="*/ 683215 h 1878698"/>
                <a:gd name="connsiteX5508" fmla="*/ 711138 w 1500143"/>
                <a:gd name="connsiteY5508" fmla="*/ 682534 h 1878698"/>
                <a:gd name="connsiteX5509" fmla="*/ 711933 w 1500143"/>
                <a:gd name="connsiteY5509" fmla="*/ 681625 h 1878698"/>
                <a:gd name="connsiteX5510" fmla="*/ 712500 w 1500143"/>
                <a:gd name="connsiteY5510" fmla="*/ 680150 h 1878698"/>
                <a:gd name="connsiteX5511" fmla="*/ 708073 w 1500143"/>
                <a:gd name="connsiteY5511" fmla="*/ 680604 h 1878698"/>
                <a:gd name="connsiteX5512" fmla="*/ 706484 w 1500143"/>
                <a:gd name="connsiteY5512" fmla="*/ 680150 h 1878698"/>
                <a:gd name="connsiteX5513" fmla="*/ 701944 w 1500143"/>
                <a:gd name="connsiteY5513" fmla="*/ 674020 h 1878698"/>
                <a:gd name="connsiteX5514" fmla="*/ 701717 w 1500143"/>
                <a:gd name="connsiteY5514" fmla="*/ 673453 h 1878698"/>
                <a:gd name="connsiteX5515" fmla="*/ 701263 w 1500143"/>
                <a:gd name="connsiteY5515" fmla="*/ 671750 h 1878698"/>
                <a:gd name="connsiteX5516" fmla="*/ 700922 w 1500143"/>
                <a:gd name="connsiteY5516" fmla="*/ 670955 h 1878698"/>
                <a:gd name="connsiteX5517" fmla="*/ 700468 w 1500143"/>
                <a:gd name="connsiteY5517" fmla="*/ 670161 h 1878698"/>
                <a:gd name="connsiteX5518" fmla="*/ 700014 w 1500143"/>
                <a:gd name="connsiteY5518" fmla="*/ 669707 h 1878698"/>
                <a:gd name="connsiteX5519" fmla="*/ 699673 w 1500143"/>
                <a:gd name="connsiteY5519" fmla="*/ 669139 h 1878698"/>
                <a:gd name="connsiteX5520" fmla="*/ 699333 w 1500143"/>
                <a:gd name="connsiteY5520" fmla="*/ 667891 h 1878698"/>
                <a:gd name="connsiteX5521" fmla="*/ 703760 w 1500143"/>
                <a:gd name="connsiteY5521" fmla="*/ 664712 h 1878698"/>
                <a:gd name="connsiteX5522" fmla="*/ 705689 w 1500143"/>
                <a:gd name="connsiteY5522" fmla="*/ 663805 h 1878698"/>
                <a:gd name="connsiteX5523" fmla="*/ 707846 w 1500143"/>
                <a:gd name="connsiteY5523" fmla="*/ 664145 h 1878698"/>
                <a:gd name="connsiteX5524" fmla="*/ 709549 w 1500143"/>
                <a:gd name="connsiteY5524" fmla="*/ 665621 h 1878698"/>
                <a:gd name="connsiteX5525" fmla="*/ 711252 w 1500143"/>
                <a:gd name="connsiteY5525" fmla="*/ 667777 h 1878698"/>
                <a:gd name="connsiteX5526" fmla="*/ 713295 w 1500143"/>
                <a:gd name="connsiteY5526" fmla="*/ 669593 h 1878698"/>
                <a:gd name="connsiteX5527" fmla="*/ 715905 w 1500143"/>
                <a:gd name="connsiteY5527" fmla="*/ 670161 h 1878698"/>
                <a:gd name="connsiteX5528" fmla="*/ 714657 w 1500143"/>
                <a:gd name="connsiteY5528" fmla="*/ 667777 h 1878698"/>
                <a:gd name="connsiteX5529" fmla="*/ 708527 w 1500143"/>
                <a:gd name="connsiteY5529" fmla="*/ 662669 h 1878698"/>
                <a:gd name="connsiteX5530" fmla="*/ 707279 w 1500143"/>
                <a:gd name="connsiteY5530" fmla="*/ 661080 h 1878698"/>
                <a:gd name="connsiteX5531" fmla="*/ 706598 w 1500143"/>
                <a:gd name="connsiteY5531" fmla="*/ 660513 h 1878698"/>
                <a:gd name="connsiteX5532" fmla="*/ 705462 w 1500143"/>
                <a:gd name="connsiteY5532" fmla="*/ 660286 h 1878698"/>
                <a:gd name="connsiteX5533" fmla="*/ 704327 w 1500143"/>
                <a:gd name="connsiteY5533" fmla="*/ 660513 h 1878698"/>
                <a:gd name="connsiteX5534" fmla="*/ 702171 w 1500143"/>
                <a:gd name="connsiteY5534" fmla="*/ 661421 h 1878698"/>
                <a:gd name="connsiteX5535" fmla="*/ 700922 w 1500143"/>
                <a:gd name="connsiteY5535" fmla="*/ 661421 h 1878698"/>
                <a:gd name="connsiteX5536" fmla="*/ 702284 w 1500143"/>
                <a:gd name="connsiteY5536" fmla="*/ 660286 h 1878698"/>
                <a:gd name="connsiteX5537" fmla="*/ 702284 w 1500143"/>
                <a:gd name="connsiteY5537" fmla="*/ 658923 h 1878698"/>
                <a:gd name="connsiteX5538" fmla="*/ 701490 w 1500143"/>
                <a:gd name="connsiteY5538" fmla="*/ 658810 h 1878698"/>
                <a:gd name="connsiteX5539" fmla="*/ 699560 w 1500143"/>
                <a:gd name="connsiteY5539" fmla="*/ 657789 h 1878698"/>
                <a:gd name="connsiteX5540" fmla="*/ 700241 w 1500143"/>
                <a:gd name="connsiteY5540" fmla="*/ 657561 h 1878698"/>
                <a:gd name="connsiteX5541" fmla="*/ 700582 w 1500143"/>
                <a:gd name="connsiteY5541" fmla="*/ 657334 h 1878698"/>
                <a:gd name="connsiteX5542" fmla="*/ 700809 w 1500143"/>
                <a:gd name="connsiteY5542" fmla="*/ 656653 h 1878698"/>
                <a:gd name="connsiteX5543" fmla="*/ 699901 w 1500143"/>
                <a:gd name="connsiteY5543" fmla="*/ 656199 h 1878698"/>
                <a:gd name="connsiteX5544" fmla="*/ 699220 w 1500143"/>
                <a:gd name="connsiteY5544" fmla="*/ 655178 h 1878698"/>
                <a:gd name="connsiteX5545" fmla="*/ 698992 w 1500143"/>
                <a:gd name="connsiteY5545" fmla="*/ 653702 h 1878698"/>
                <a:gd name="connsiteX5546" fmla="*/ 699446 w 1500143"/>
                <a:gd name="connsiteY5546" fmla="*/ 651659 h 1878698"/>
                <a:gd name="connsiteX5547" fmla="*/ 697971 w 1500143"/>
                <a:gd name="connsiteY5547" fmla="*/ 651999 h 1878698"/>
                <a:gd name="connsiteX5548" fmla="*/ 696041 w 1500143"/>
                <a:gd name="connsiteY5548" fmla="*/ 654383 h 1878698"/>
                <a:gd name="connsiteX5549" fmla="*/ 694793 w 1500143"/>
                <a:gd name="connsiteY5549" fmla="*/ 655291 h 1878698"/>
                <a:gd name="connsiteX5550" fmla="*/ 695247 w 1500143"/>
                <a:gd name="connsiteY5550" fmla="*/ 653702 h 1878698"/>
                <a:gd name="connsiteX5551" fmla="*/ 695360 w 1500143"/>
                <a:gd name="connsiteY5551" fmla="*/ 651999 h 1878698"/>
                <a:gd name="connsiteX5552" fmla="*/ 695020 w 1500143"/>
                <a:gd name="connsiteY5552" fmla="*/ 650410 h 1878698"/>
                <a:gd name="connsiteX5553" fmla="*/ 694111 w 1500143"/>
                <a:gd name="connsiteY5553" fmla="*/ 649048 h 1878698"/>
                <a:gd name="connsiteX5554" fmla="*/ 693317 w 1500143"/>
                <a:gd name="connsiteY5554" fmla="*/ 651432 h 1878698"/>
                <a:gd name="connsiteX5555" fmla="*/ 692182 w 1500143"/>
                <a:gd name="connsiteY5555" fmla="*/ 652226 h 1878698"/>
                <a:gd name="connsiteX5556" fmla="*/ 691047 w 1500143"/>
                <a:gd name="connsiteY5556" fmla="*/ 652680 h 1878698"/>
                <a:gd name="connsiteX5557" fmla="*/ 690139 w 1500143"/>
                <a:gd name="connsiteY5557" fmla="*/ 654043 h 1878698"/>
                <a:gd name="connsiteX5558" fmla="*/ 690025 w 1500143"/>
                <a:gd name="connsiteY5558" fmla="*/ 656086 h 1878698"/>
                <a:gd name="connsiteX5559" fmla="*/ 691047 w 1500143"/>
                <a:gd name="connsiteY5559" fmla="*/ 659377 h 1878698"/>
                <a:gd name="connsiteX5560" fmla="*/ 691501 w 1500143"/>
                <a:gd name="connsiteY5560" fmla="*/ 660740 h 1878698"/>
                <a:gd name="connsiteX5561" fmla="*/ 627595 w 1500143"/>
                <a:gd name="connsiteY5561" fmla="*/ 595245 h 1878698"/>
                <a:gd name="connsiteX5562" fmla="*/ 631681 w 1500143"/>
                <a:gd name="connsiteY5562" fmla="*/ 590704 h 1878698"/>
                <a:gd name="connsiteX5563" fmla="*/ 633497 w 1500143"/>
                <a:gd name="connsiteY5563" fmla="*/ 590250 h 1878698"/>
                <a:gd name="connsiteX5564" fmla="*/ 634405 w 1500143"/>
                <a:gd name="connsiteY5564" fmla="*/ 592180 h 1878698"/>
                <a:gd name="connsiteX5565" fmla="*/ 632703 w 1500143"/>
                <a:gd name="connsiteY5565" fmla="*/ 594223 h 1878698"/>
                <a:gd name="connsiteX5566" fmla="*/ 629865 w 1500143"/>
                <a:gd name="connsiteY5566" fmla="*/ 595585 h 1878698"/>
                <a:gd name="connsiteX5567" fmla="*/ 627595 w 1500143"/>
                <a:gd name="connsiteY5567" fmla="*/ 595245 h 1878698"/>
                <a:gd name="connsiteX5568" fmla="*/ 491951 w 1500143"/>
                <a:gd name="connsiteY5568" fmla="*/ 572883 h 1878698"/>
                <a:gd name="connsiteX5569" fmla="*/ 493426 w 1500143"/>
                <a:gd name="connsiteY5569" fmla="*/ 574132 h 1878698"/>
                <a:gd name="connsiteX5570" fmla="*/ 496945 w 1500143"/>
                <a:gd name="connsiteY5570" fmla="*/ 574586 h 1878698"/>
                <a:gd name="connsiteX5571" fmla="*/ 498534 w 1500143"/>
                <a:gd name="connsiteY5571" fmla="*/ 575494 h 1878698"/>
                <a:gd name="connsiteX5572" fmla="*/ 496945 w 1500143"/>
                <a:gd name="connsiteY5572" fmla="*/ 577537 h 1878698"/>
                <a:gd name="connsiteX5573" fmla="*/ 494789 w 1500143"/>
                <a:gd name="connsiteY5573" fmla="*/ 578105 h 1878698"/>
                <a:gd name="connsiteX5574" fmla="*/ 492859 w 1500143"/>
                <a:gd name="connsiteY5574" fmla="*/ 576629 h 1878698"/>
                <a:gd name="connsiteX5575" fmla="*/ 491951 w 1500143"/>
                <a:gd name="connsiteY5575" fmla="*/ 572883 h 1878698"/>
                <a:gd name="connsiteX5576" fmla="*/ 644962 w 1500143"/>
                <a:gd name="connsiteY5576" fmla="*/ 560283 h 1878698"/>
                <a:gd name="connsiteX5577" fmla="*/ 644621 w 1500143"/>
                <a:gd name="connsiteY5577" fmla="*/ 562327 h 1878698"/>
                <a:gd name="connsiteX5578" fmla="*/ 643940 w 1500143"/>
                <a:gd name="connsiteY5578" fmla="*/ 563575 h 1878698"/>
                <a:gd name="connsiteX5579" fmla="*/ 642919 w 1500143"/>
                <a:gd name="connsiteY5579" fmla="*/ 564143 h 1878698"/>
                <a:gd name="connsiteX5580" fmla="*/ 641557 w 1500143"/>
                <a:gd name="connsiteY5580" fmla="*/ 564256 h 1878698"/>
                <a:gd name="connsiteX5581" fmla="*/ 641783 w 1500143"/>
                <a:gd name="connsiteY5581" fmla="*/ 562781 h 1878698"/>
                <a:gd name="connsiteX5582" fmla="*/ 641783 w 1500143"/>
                <a:gd name="connsiteY5582" fmla="*/ 562440 h 1878698"/>
                <a:gd name="connsiteX5583" fmla="*/ 641670 w 1500143"/>
                <a:gd name="connsiteY5583" fmla="*/ 562327 h 1878698"/>
                <a:gd name="connsiteX5584" fmla="*/ 641557 w 1500143"/>
                <a:gd name="connsiteY5584" fmla="*/ 561646 h 1878698"/>
                <a:gd name="connsiteX5585" fmla="*/ 645643 w 1500143"/>
                <a:gd name="connsiteY5585" fmla="*/ 557673 h 1878698"/>
                <a:gd name="connsiteX5586" fmla="*/ 647800 w 1500143"/>
                <a:gd name="connsiteY5586" fmla="*/ 556651 h 1878698"/>
                <a:gd name="connsiteX5587" fmla="*/ 649616 w 1500143"/>
                <a:gd name="connsiteY5587" fmla="*/ 557900 h 1878698"/>
                <a:gd name="connsiteX5588" fmla="*/ 649616 w 1500143"/>
                <a:gd name="connsiteY5588" fmla="*/ 561873 h 1878698"/>
                <a:gd name="connsiteX5589" fmla="*/ 648481 w 1500143"/>
                <a:gd name="connsiteY5589" fmla="*/ 562554 h 1878698"/>
                <a:gd name="connsiteX5590" fmla="*/ 644962 w 1500143"/>
                <a:gd name="connsiteY5590" fmla="*/ 560283 h 1878698"/>
                <a:gd name="connsiteX5591" fmla="*/ 661534 w 1500143"/>
                <a:gd name="connsiteY5591" fmla="*/ 502734 h 1878698"/>
                <a:gd name="connsiteX5592" fmla="*/ 662556 w 1500143"/>
                <a:gd name="connsiteY5592" fmla="*/ 502848 h 1878698"/>
                <a:gd name="connsiteX5593" fmla="*/ 662896 w 1500143"/>
                <a:gd name="connsiteY5593" fmla="*/ 502734 h 1878698"/>
                <a:gd name="connsiteX5594" fmla="*/ 662896 w 1500143"/>
                <a:gd name="connsiteY5594" fmla="*/ 501599 h 1878698"/>
                <a:gd name="connsiteX5595" fmla="*/ 661648 w 1500143"/>
                <a:gd name="connsiteY5595" fmla="*/ 500918 h 1878698"/>
                <a:gd name="connsiteX5596" fmla="*/ 660626 w 1500143"/>
                <a:gd name="connsiteY5596" fmla="*/ 499216 h 1878698"/>
                <a:gd name="connsiteX5597" fmla="*/ 660286 w 1500143"/>
                <a:gd name="connsiteY5597" fmla="*/ 497172 h 1878698"/>
                <a:gd name="connsiteX5598" fmla="*/ 660853 w 1500143"/>
                <a:gd name="connsiteY5598" fmla="*/ 495356 h 1878698"/>
                <a:gd name="connsiteX5599" fmla="*/ 662669 w 1500143"/>
                <a:gd name="connsiteY5599" fmla="*/ 496151 h 1878698"/>
                <a:gd name="connsiteX5600" fmla="*/ 665848 w 1500143"/>
                <a:gd name="connsiteY5600" fmla="*/ 499783 h 1878698"/>
                <a:gd name="connsiteX5601" fmla="*/ 666869 w 1500143"/>
                <a:gd name="connsiteY5601" fmla="*/ 499102 h 1878698"/>
                <a:gd name="connsiteX5602" fmla="*/ 667777 w 1500143"/>
                <a:gd name="connsiteY5602" fmla="*/ 500010 h 1878698"/>
                <a:gd name="connsiteX5603" fmla="*/ 668572 w 1500143"/>
                <a:gd name="connsiteY5603" fmla="*/ 501145 h 1878698"/>
                <a:gd name="connsiteX5604" fmla="*/ 669139 w 1500143"/>
                <a:gd name="connsiteY5604" fmla="*/ 502507 h 1878698"/>
                <a:gd name="connsiteX5605" fmla="*/ 669593 w 1500143"/>
                <a:gd name="connsiteY5605" fmla="*/ 504096 h 1878698"/>
                <a:gd name="connsiteX5606" fmla="*/ 661648 w 1500143"/>
                <a:gd name="connsiteY5606" fmla="*/ 504096 h 1878698"/>
                <a:gd name="connsiteX5607" fmla="*/ 661648 w 1500143"/>
                <a:gd name="connsiteY5607" fmla="*/ 502734 h 1878698"/>
                <a:gd name="connsiteX5608" fmla="*/ 653589 w 1500143"/>
                <a:gd name="connsiteY5608" fmla="*/ 589115 h 1878698"/>
                <a:gd name="connsiteX5609" fmla="*/ 651772 w 1500143"/>
                <a:gd name="connsiteY5609" fmla="*/ 591045 h 1878698"/>
                <a:gd name="connsiteX5610" fmla="*/ 651091 w 1500143"/>
                <a:gd name="connsiteY5610" fmla="*/ 590704 h 1878698"/>
                <a:gd name="connsiteX5611" fmla="*/ 646210 w 1500143"/>
                <a:gd name="connsiteY5611" fmla="*/ 584802 h 1878698"/>
                <a:gd name="connsiteX5612" fmla="*/ 645302 w 1500143"/>
                <a:gd name="connsiteY5612" fmla="*/ 584234 h 1878698"/>
                <a:gd name="connsiteX5613" fmla="*/ 639400 w 1500143"/>
                <a:gd name="connsiteY5613" fmla="*/ 576742 h 1878698"/>
                <a:gd name="connsiteX5614" fmla="*/ 638378 w 1500143"/>
                <a:gd name="connsiteY5614" fmla="*/ 575948 h 1878698"/>
                <a:gd name="connsiteX5615" fmla="*/ 637924 w 1500143"/>
                <a:gd name="connsiteY5615" fmla="*/ 574586 h 1878698"/>
                <a:gd name="connsiteX5616" fmla="*/ 637243 w 1500143"/>
                <a:gd name="connsiteY5616" fmla="*/ 573224 h 1878698"/>
                <a:gd name="connsiteX5617" fmla="*/ 637243 w 1500143"/>
                <a:gd name="connsiteY5617" fmla="*/ 572089 h 1878698"/>
                <a:gd name="connsiteX5618" fmla="*/ 638719 w 1500143"/>
                <a:gd name="connsiteY5618" fmla="*/ 571634 h 1878698"/>
                <a:gd name="connsiteX5619" fmla="*/ 639967 w 1500143"/>
                <a:gd name="connsiteY5619" fmla="*/ 571862 h 1878698"/>
                <a:gd name="connsiteX5620" fmla="*/ 640762 w 1500143"/>
                <a:gd name="connsiteY5620" fmla="*/ 572656 h 1878698"/>
                <a:gd name="connsiteX5621" fmla="*/ 641330 w 1500143"/>
                <a:gd name="connsiteY5621" fmla="*/ 574132 h 1878698"/>
                <a:gd name="connsiteX5622" fmla="*/ 641670 w 1500143"/>
                <a:gd name="connsiteY5622" fmla="*/ 576402 h 1878698"/>
                <a:gd name="connsiteX5623" fmla="*/ 649616 w 1500143"/>
                <a:gd name="connsiteY5623" fmla="*/ 568910 h 1878698"/>
                <a:gd name="connsiteX5624" fmla="*/ 650864 w 1500143"/>
                <a:gd name="connsiteY5624" fmla="*/ 566867 h 1878698"/>
                <a:gd name="connsiteX5625" fmla="*/ 653021 w 1500143"/>
                <a:gd name="connsiteY5625" fmla="*/ 566186 h 1878698"/>
                <a:gd name="connsiteX5626" fmla="*/ 657675 w 1500143"/>
                <a:gd name="connsiteY5626" fmla="*/ 566413 h 1878698"/>
                <a:gd name="connsiteX5627" fmla="*/ 653021 w 1500143"/>
                <a:gd name="connsiteY5627" fmla="*/ 562781 h 1878698"/>
                <a:gd name="connsiteX5628" fmla="*/ 653021 w 1500143"/>
                <a:gd name="connsiteY5628" fmla="*/ 561532 h 1878698"/>
                <a:gd name="connsiteX5629" fmla="*/ 658015 w 1500143"/>
                <a:gd name="connsiteY5629" fmla="*/ 558581 h 1878698"/>
                <a:gd name="connsiteX5630" fmla="*/ 660967 w 1500143"/>
                <a:gd name="connsiteY5630" fmla="*/ 557900 h 1878698"/>
                <a:gd name="connsiteX5631" fmla="*/ 663804 w 1500143"/>
                <a:gd name="connsiteY5631" fmla="*/ 558581 h 1878698"/>
                <a:gd name="connsiteX5632" fmla="*/ 665734 w 1500143"/>
                <a:gd name="connsiteY5632" fmla="*/ 560170 h 1878698"/>
                <a:gd name="connsiteX5633" fmla="*/ 664826 w 1500143"/>
                <a:gd name="connsiteY5633" fmla="*/ 559262 h 1878698"/>
                <a:gd name="connsiteX5634" fmla="*/ 663918 w 1500143"/>
                <a:gd name="connsiteY5634" fmla="*/ 558468 h 1878698"/>
                <a:gd name="connsiteX5635" fmla="*/ 663123 w 1500143"/>
                <a:gd name="connsiteY5635" fmla="*/ 557787 h 1878698"/>
                <a:gd name="connsiteX5636" fmla="*/ 662783 w 1500143"/>
                <a:gd name="connsiteY5636" fmla="*/ 557332 h 1878698"/>
                <a:gd name="connsiteX5637" fmla="*/ 662556 w 1500143"/>
                <a:gd name="connsiteY5637" fmla="*/ 556765 h 1878698"/>
                <a:gd name="connsiteX5638" fmla="*/ 664372 w 1500143"/>
                <a:gd name="connsiteY5638" fmla="*/ 555516 h 1878698"/>
                <a:gd name="connsiteX5639" fmla="*/ 665167 w 1500143"/>
                <a:gd name="connsiteY5639" fmla="*/ 555403 h 1878698"/>
                <a:gd name="connsiteX5640" fmla="*/ 665167 w 1500143"/>
                <a:gd name="connsiteY5640" fmla="*/ 554154 h 1878698"/>
                <a:gd name="connsiteX5641" fmla="*/ 659491 w 1500143"/>
                <a:gd name="connsiteY5641" fmla="*/ 554154 h 1878698"/>
                <a:gd name="connsiteX5642" fmla="*/ 658129 w 1500143"/>
                <a:gd name="connsiteY5642" fmla="*/ 553586 h 1878698"/>
                <a:gd name="connsiteX5643" fmla="*/ 655632 w 1500143"/>
                <a:gd name="connsiteY5643" fmla="*/ 550976 h 1878698"/>
                <a:gd name="connsiteX5644" fmla="*/ 654156 w 1500143"/>
                <a:gd name="connsiteY5644" fmla="*/ 550408 h 1878698"/>
                <a:gd name="connsiteX5645" fmla="*/ 648594 w 1500143"/>
                <a:gd name="connsiteY5645" fmla="*/ 550635 h 1878698"/>
                <a:gd name="connsiteX5646" fmla="*/ 645983 w 1500143"/>
                <a:gd name="connsiteY5646" fmla="*/ 549614 h 1878698"/>
                <a:gd name="connsiteX5647" fmla="*/ 645189 w 1500143"/>
                <a:gd name="connsiteY5647" fmla="*/ 546662 h 1878698"/>
                <a:gd name="connsiteX5648" fmla="*/ 643940 w 1500143"/>
                <a:gd name="connsiteY5648" fmla="*/ 547684 h 1878698"/>
                <a:gd name="connsiteX5649" fmla="*/ 643146 w 1500143"/>
                <a:gd name="connsiteY5649" fmla="*/ 547684 h 1878698"/>
                <a:gd name="connsiteX5650" fmla="*/ 638605 w 1500143"/>
                <a:gd name="connsiteY5650" fmla="*/ 544165 h 1878698"/>
                <a:gd name="connsiteX5651" fmla="*/ 640194 w 1500143"/>
                <a:gd name="connsiteY5651" fmla="*/ 542803 h 1878698"/>
                <a:gd name="connsiteX5652" fmla="*/ 641330 w 1500143"/>
                <a:gd name="connsiteY5652" fmla="*/ 541214 h 1878698"/>
                <a:gd name="connsiteX5653" fmla="*/ 642578 w 1500143"/>
                <a:gd name="connsiteY5653" fmla="*/ 540079 h 1878698"/>
                <a:gd name="connsiteX5654" fmla="*/ 644508 w 1500143"/>
                <a:gd name="connsiteY5654" fmla="*/ 540192 h 1878698"/>
                <a:gd name="connsiteX5655" fmla="*/ 644508 w 1500143"/>
                <a:gd name="connsiteY5655" fmla="*/ 539057 h 1878698"/>
                <a:gd name="connsiteX5656" fmla="*/ 644167 w 1500143"/>
                <a:gd name="connsiteY5656" fmla="*/ 538603 h 1878698"/>
                <a:gd name="connsiteX5657" fmla="*/ 644054 w 1500143"/>
                <a:gd name="connsiteY5657" fmla="*/ 538376 h 1878698"/>
                <a:gd name="connsiteX5658" fmla="*/ 644054 w 1500143"/>
                <a:gd name="connsiteY5658" fmla="*/ 538149 h 1878698"/>
                <a:gd name="connsiteX5659" fmla="*/ 643827 w 1500143"/>
                <a:gd name="connsiteY5659" fmla="*/ 537582 h 1878698"/>
                <a:gd name="connsiteX5660" fmla="*/ 646778 w 1500143"/>
                <a:gd name="connsiteY5660" fmla="*/ 537128 h 1878698"/>
                <a:gd name="connsiteX5661" fmla="*/ 649956 w 1500143"/>
                <a:gd name="connsiteY5661" fmla="*/ 535993 h 1878698"/>
                <a:gd name="connsiteX5662" fmla="*/ 655859 w 1500143"/>
                <a:gd name="connsiteY5662" fmla="*/ 532587 h 1878698"/>
                <a:gd name="connsiteX5663" fmla="*/ 646778 w 1500143"/>
                <a:gd name="connsiteY5663" fmla="*/ 535085 h 1878698"/>
                <a:gd name="connsiteX5664" fmla="*/ 643940 w 1500143"/>
                <a:gd name="connsiteY5664" fmla="*/ 535085 h 1878698"/>
                <a:gd name="connsiteX5665" fmla="*/ 644394 w 1500143"/>
                <a:gd name="connsiteY5665" fmla="*/ 533382 h 1878698"/>
                <a:gd name="connsiteX5666" fmla="*/ 645189 w 1500143"/>
                <a:gd name="connsiteY5666" fmla="*/ 532474 h 1878698"/>
                <a:gd name="connsiteX5667" fmla="*/ 646210 w 1500143"/>
                <a:gd name="connsiteY5667" fmla="*/ 532247 h 1878698"/>
                <a:gd name="connsiteX5668" fmla="*/ 647346 w 1500143"/>
                <a:gd name="connsiteY5668" fmla="*/ 532587 h 1878698"/>
                <a:gd name="connsiteX5669" fmla="*/ 647346 w 1500143"/>
                <a:gd name="connsiteY5669" fmla="*/ 531452 h 1878698"/>
                <a:gd name="connsiteX5670" fmla="*/ 644621 w 1500143"/>
                <a:gd name="connsiteY5670" fmla="*/ 531452 h 1878698"/>
                <a:gd name="connsiteX5671" fmla="*/ 645529 w 1500143"/>
                <a:gd name="connsiteY5671" fmla="*/ 530884 h 1878698"/>
                <a:gd name="connsiteX5672" fmla="*/ 646324 w 1500143"/>
                <a:gd name="connsiteY5672" fmla="*/ 530090 h 1878698"/>
                <a:gd name="connsiteX5673" fmla="*/ 646892 w 1500143"/>
                <a:gd name="connsiteY5673" fmla="*/ 529068 h 1878698"/>
                <a:gd name="connsiteX5674" fmla="*/ 647346 w 1500143"/>
                <a:gd name="connsiteY5674" fmla="*/ 527706 h 1878698"/>
                <a:gd name="connsiteX5675" fmla="*/ 643146 w 1500143"/>
                <a:gd name="connsiteY5675" fmla="*/ 530771 h 1878698"/>
                <a:gd name="connsiteX5676" fmla="*/ 642351 w 1500143"/>
                <a:gd name="connsiteY5676" fmla="*/ 530884 h 1878698"/>
                <a:gd name="connsiteX5677" fmla="*/ 639513 w 1500143"/>
                <a:gd name="connsiteY5677" fmla="*/ 524868 h 1878698"/>
                <a:gd name="connsiteX5678" fmla="*/ 638719 w 1500143"/>
                <a:gd name="connsiteY5678" fmla="*/ 523847 h 1878698"/>
                <a:gd name="connsiteX5679" fmla="*/ 639173 w 1500143"/>
                <a:gd name="connsiteY5679" fmla="*/ 521690 h 1878698"/>
                <a:gd name="connsiteX5680" fmla="*/ 638605 w 1500143"/>
                <a:gd name="connsiteY5680" fmla="*/ 520896 h 1878698"/>
                <a:gd name="connsiteX5681" fmla="*/ 637811 w 1500143"/>
                <a:gd name="connsiteY5681" fmla="*/ 520442 h 1878698"/>
                <a:gd name="connsiteX5682" fmla="*/ 637357 w 1500143"/>
                <a:gd name="connsiteY5682" fmla="*/ 519420 h 1878698"/>
                <a:gd name="connsiteX5683" fmla="*/ 637697 w 1500143"/>
                <a:gd name="connsiteY5683" fmla="*/ 517036 h 1878698"/>
                <a:gd name="connsiteX5684" fmla="*/ 638832 w 1500143"/>
                <a:gd name="connsiteY5684" fmla="*/ 515447 h 1878698"/>
                <a:gd name="connsiteX5685" fmla="*/ 638719 w 1500143"/>
                <a:gd name="connsiteY5685" fmla="*/ 513631 h 1878698"/>
                <a:gd name="connsiteX5686" fmla="*/ 639513 w 1500143"/>
                <a:gd name="connsiteY5686" fmla="*/ 513291 h 1878698"/>
                <a:gd name="connsiteX5687" fmla="*/ 639854 w 1500143"/>
                <a:gd name="connsiteY5687" fmla="*/ 512836 h 1878698"/>
                <a:gd name="connsiteX5688" fmla="*/ 640081 w 1500143"/>
                <a:gd name="connsiteY5688" fmla="*/ 512155 h 1878698"/>
                <a:gd name="connsiteX5689" fmla="*/ 640535 w 1500143"/>
                <a:gd name="connsiteY5689" fmla="*/ 511134 h 1878698"/>
                <a:gd name="connsiteX5690" fmla="*/ 639854 w 1500143"/>
                <a:gd name="connsiteY5690" fmla="*/ 510793 h 1878698"/>
                <a:gd name="connsiteX5691" fmla="*/ 639173 w 1500143"/>
                <a:gd name="connsiteY5691" fmla="*/ 509999 h 1878698"/>
                <a:gd name="connsiteX5692" fmla="*/ 638605 w 1500143"/>
                <a:gd name="connsiteY5692" fmla="*/ 509658 h 1878698"/>
                <a:gd name="connsiteX5693" fmla="*/ 638605 w 1500143"/>
                <a:gd name="connsiteY5693" fmla="*/ 508523 h 1878698"/>
                <a:gd name="connsiteX5694" fmla="*/ 645870 w 1500143"/>
                <a:gd name="connsiteY5694" fmla="*/ 508069 h 1878698"/>
                <a:gd name="connsiteX5695" fmla="*/ 647913 w 1500143"/>
                <a:gd name="connsiteY5695" fmla="*/ 507161 h 1878698"/>
                <a:gd name="connsiteX5696" fmla="*/ 645416 w 1500143"/>
                <a:gd name="connsiteY5696" fmla="*/ 505913 h 1878698"/>
                <a:gd name="connsiteX5697" fmla="*/ 644394 w 1500143"/>
                <a:gd name="connsiteY5697" fmla="*/ 504891 h 1878698"/>
                <a:gd name="connsiteX5698" fmla="*/ 643940 w 1500143"/>
                <a:gd name="connsiteY5698" fmla="*/ 502734 h 1878698"/>
                <a:gd name="connsiteX5699" fmla="*/ 644167 w 1500143"/>
                <a:gd name="connsiteY5699" fmla="*/ 500464 h 1878698"/>
                <a:gd name="connsiteX5700" fmla="*/ 644735 w 1500143"/>
                <a:gd name="connsiteY5700" fmla="*/ 499216 h 1878698"/>
                <a:gd name="connsiteX5701" fmla="*/ 646551 w 1500143"/>
                <a:gd name="connsiteY5701" fmla="*/ 496945 h 1878698"/>
                <a:gd name="connsiteX5702" fmla="*/ 648027 w 1500143"/>
                <a:gd name="connsiteY5702" fmla="*/ 498080 h 1878698"/>
                <a:gd name="connsiteX5703" fmla="*/ 651772 w 1500143"/>
                <a:gd name="connsiteY5703" fmla="*/ 500123 h 1878698"/>
                <a:gd name="connsiteX5704" fmla="*/ 652567 w 1500143"/>
                <a:gd name="connsiteY5704" fmla="*/ 500237 h 1878698"/>
                <a:gd name="connsiteX5705" fmla="*/ 653248 w 1500143"/>
                <a:gd name="connsiteY5705" fmla="*/ 499556 h 1878698"/>
                <a:gd name="connsiteX5706" fmla="*/ 658583 w 1500143"/>
                <a:gd name="connsiteY5706" fmla="*/ 502053 h 1878698"/>
                <a:gd name="connsiteX5707" fmla="*/ 658583 w 1500143"/>
                <a:gd name="connsiteY5707" fmla="*/ 503302 h 1878698"/>
                <a:gd name="connsiteX5708" fmla="*/ 655745 w 1500143"/>
                <a:gd name="connsiteY5708" fmla="*/ 503075 h 1878698"/>
                <a:gd name="connsiteX5709" fmla="*/ 656426 w 1500143"/>
                <a:gd name="connsiteY5709" fmla="*/ 505685 h 1878698"/>
                <a:gd name="connsiteX5710" fmla="*/ 658469 w 1500143"/>
                <a:gd name="connsiteY5710" fmla="*/ 508864 h 1878698"/>
                <a:gd name="connsiteX5711" fmla="*/ 659718 w 1500143"/>
                <a:gd name="connsiteY5711" fmla="*/ 510226 h 1878698"/>
                <a:gd name="connsiteX5712" fmla="*/ 659605 w 1500143"/>
                <a:gd name="connsiteY5712" fmla="*/ 513064 h 1878698"/>
                <a:gd name="connsiteX5713" fmla="*/ 660626 w 1500143"/>
                <a:gd name="connsiteY5713" fmla="*/ 516923 h 1878698"/>
                <a:gd name="connsiteX5714" fmla="*/ 662102 w 1500143"/>
                <a:gd name="connsiteY5714" fmla="*/ 520442 h 1878698"/>
                <a:gd name="connsiteX5715" fmla="*/ 663350 w 1500143"/>
                <a:gd name="connsiteY5715" fmla="*/ 522258 h 1878698"/>
                <a:gd name="connsiteX5716" fmla="*/ 663123 w 1500143"/>
                <a:gd name="connsiteY5716" fmla="*/ 520555 h 1878698"/>
                <a:gd name="connsiteX5717" fmla="*/ 663123 w 1500143"/>
                <a:gd name="connsiteY5717" fmla="*/ 519534 h 1878698"/>
                <a:gd name="connsiteX5718" fmla="*/ 663350 w 1500143"/>
                <a:gd name="connsiteY5718" fmla="*/ 517036 h 1878698"/>
                <a:gd name="connsiteX5719" fmla="*/ 662669 w 1500143"/>
                <a:gd name="connsiteY5719" fmla="*/ 515901 h 1878698"/>
                <a:gd name="connsiteX5720" fmla="*/ 661194 w 1500143"/>
                <a:gd name="connsiteY5720" fmla="*/ 512723 h 1878698"/>
                <a:gd name="connsiteX5721" fmla="*/ 660626 w 1500143"/>
                <a:gd name="connsiteY5721" fmla="*/ 510907 h 1878698"/>
                <a:gd name="connsiteX5722" fmla="*/ 661648 w 1500143"/>
                <a:gd name="connsiteY5722" fmla="*/ 510226 h 1878698"/>
                <a:gd name="connsiteX5723" fmla="*/ 661988 w 1500143"/>
                <a:gd name="connsiteY5723" fmla="*/ 508864 h 1878698"/>
                <a:gd name="connsiteX5724" fmla="*/ 662102 w 1500143"/>
                <a:gd name="connsiteY5724" fmla="*/ 507615 h 1878698"/>
                <a:gd name="connsiteX5725" fmla="*/ 662442 w 1500143"/>
                <a:gd name="connsiteY5725" fmla="*/ 507048 h 1878698"/>
                <a:gd name="connsiteX5726" fmla="*/ 666756 w 1500143"/>
                <a:gd name="connsiteY5726" fmla="*/ 505913 h 1878698"/>
                <a:gd name="connsiteX5727" fmla="*/ 667664 w 1500143"/>
                <a:gd name="connsiteY5727" fmla="*/ 505118 h 1878698"/>
                <a:gd name="connsiteX5728" fmla="*/ 669253 w 1500143"/>
                <a:gd name="connsiteY5728" fmla="*/ 504664 h 1878698"/>
                <a:gd name="connsiteX5729" fmla="*/ 671750 w 1500143"/>
                <a:gd name="connsiteY5729" fmla="*/ 505913 h 1878698"/>
                <a:gd name="connsiteX5730" fmla="*/ 674134 w 1500143"/>
                <a:gd name="connsiteY5730" fmla="*/ 508183 h 1878698"/>
                <a:gd name="connsiteX5731" fmla="*/ 675269 w 1500143"/>
                <a:gd name="connsiteY5731" fmla="*/ 510907 h 1878698"/>
                <a:gd name="connsiteX5732" fmla="*/ 677880 w 1500143"/>
                <a:gd name="connsiteY5732" fmla="*/ 507048 h 1878698"/>
                <a:gd name="connsiteX5733" fmla="*/ 675496 w 1500143"/>
                <a:gd name="connsiteY5733" fmla="*/ 505572 h 1878698"/>
                <a:gd name="connsiteX5734" fmla="*/ 674701 w 1500143"/>
                <a:gd name="connsiteY5734" fmla="*/ 504551 h 1878698"/>
                <a:gd name="connsiteX5735" fmla="*/ 674361 w 1500143"/>
                <a:gd name="connsiteY5735" fmla="*/ 503415 h 1878698"/>
                <a:gd name="connsiteX5736" fmla="*/ 673793 w 1500143"/>
                <a:gd name="connsiteY5736" fmla="*/ 500578 h 1878698"/>
                <a:gd name="connsiteX5737" fmla="*/ 673339 w 1500143"/>
                <a:gd name="connsiteY5737" fmla="*/ 499556 h 1878698"/>
                <a:gd name="connsiteX5738" fmla="*/ 672772 w 1500143"/>
                <a:gd name="connsiteY5738" fmla="*/ 499329 h 1878698"/>
                <a:gd name="connsiteX5739" fmla="*/ 671296 w 1500143"/>
                <a:gd name="connsiteY5739" fmla="*/ 499783 h 1878698"/>
                <a:gd name="connsiteX5740" fmla="*/ 670728 w 1500143"/>
                <a:gd name="connsiteY5740" fmla="*/ 499556 h 1878698"/>
                <a:gd name="connsiteX5741" fmla="*/ 670502 w 1500143"/>
                <a:gd name="connsiteY5741" fmla="*/ 499102 h 1878698"/>
                <a:gd name="connsiteX5742" fmla="*/ 670161 w 1500143"/>
                <a:gd name="connsiteY5742" fmla="*/ 497399 h 1878698"/>
                <a:gd name="connsiteX5743" fmla="*/ 670047 w 1500143"/>
                <a:gd name="connsiteY5743" fmla="*/ 496945 h 1878698"/>
                <a:gd name="connsiteX5744" fmla="*/ 668912 w 1500143"/>
                <a:gd name="connsiteY5744" fmla="*/ 495243 h 1878698"/>
                <a:gd name="connsiteX5745" fmla="*/ 668458 w 1500143"/>
                <a:gd name="connsiteY5745" fmla="*/ 494334 h 1878698"/>
                <a:gd name="connsiteX5746" fmla="*/ 668004 w 1500143"/>
                <a:gd name="connsiteY5746" fmla="*/ 493200 h 1878698"/>
                <a:gd name="connsiteX5747" fmla="*/ 668458 w 1500143"/>
                <a:gd name="connsiteY5747" fmla="*/ 492859 h 1878698"/>
                <a:gd name="connsiteX5748" fmla="*/ 668799 w 1500143"/>
                <a:gd name="connsiteY5748" fmla="*/ 492405 h 1878698"/>
                <a:gd name="connsiteX5749" fmla="*/ 669253 w 1500143"/>
                <a:gd name="connsiteY5749" fmla="*/ 492064 h 1878698"/>
                <a:gd name="connsiteX5750" fmla="*/ 669934 w 1500143"/>
                <a:gd name="connsiteY5750" fmla="*/ 491951 h 1878698"/>
                <a:gd name="connsiteX5751" fmla="*/ 669480 w 1500143"/>
                <a:gd name="connsiteY5751" fmla="*/ 490589 h 1878698"/>
                <a:gd name="connsiteX5752" fmla="*/ 669026 w 1500143"/>
                <a:gd name="connsiteY5752" fmla="*/ 489681 h 1878698"/>
                <a:gd name="connsiteX5753" fmla="*/ 668345 w 1500143"/>
                <a:gd name="connsiteY5753" fmla="*/ 489340 h 1878698"/>
                <a:gd name="connsiteX5754" fmla="*/ 667323 w 1500143"/>
                <a:gd name="connsiteY5754" fmla="*/ 489454 h 1878698"/>
                <a:gd name="connsiteX5755" fmla="*/ 675269 w 1500143"/>
                <a:gd name="connsiteY5755" fmla="*/ 482302 h 1878698"/>
                <a:gd name="connsiteX5756" fmla="*/ 677312 w 1500143"/>
                <a:gd name="connsiteY5756" fmla="*/ 479351 h 1878698"/>
                <a:gd name="connsiteX5757" fmla="*/ 678447 w 1500143"/>
                <a:gd name="connsiteY5757" fmla="*/ 480032 h 1878698"/>
                <a:gd name="connsiteX5758" fmla="*/ 679128 w 1500143"/>
                <a:gd name="connsiteY5758" fmla="*/ 479578 h 1878698"/>
                <a:gd name="connsiteX5759" fmla="*/ 679696 w 1500143"/>
                <a:gd name="connsiteY5759" fmla="*/ 478670 h 1878698"/>
                <a:gd name="connsiteX5760" fmla="*/ 680490 w 1500143"/>
                <a:gd name="connsiteY5760" fmla="*/ 478103 h 1878698"/>
                <a:gd name="connsiteX5761" fmla="*/ 683782 w 1500143"/>
                <a:gd name="connsiteY5761" fmla="*/ 478103 h 1878698"/>
                <a:gd name="connsiteX5762" fmla="*/ 686393 w 1500143"/>
                <a:gd name="connsiteY5762" fmla="*/ 477308 h 1878698"/>
                <a:gd name="connsiteX5763" fmla="*/ 692522 w 1500143"/>
                <a:gd name="connsiteY5763" fmla="*/ 474016 h 1878698"/>
                <a:gd name="connsiteX5764" fmla="*/ 693430 w 1500143"/>
                <a:gd name="connsiteY5764" fmla="*/ 473222 h 1878698"/>
                <a:gd name="connsiteX5765" fmla="*/ 695814 w 1500143"/>
                <a:gd name="connsiteY5765" fmla="*/ 469930 h 1878698"/>
                <a:gd name="connsiteX5766" fmla="*/ 713068 w 1500143"/>
                <a:gd name="connsiteY5766" fmla="*/ 456536 h 1878698"/>
                <a:gd name="connsiteX5767" fmla="*/ 717835 w 1500143"/>
                <a:gd name="connsiteY5767" fmla="*/ 450179 h 1878698"/>
                <a:gd name="connsiteX5768" fmla="*/ 720673 w 1500143"/>
                <a:gd name="connsiteY5768" fmla="*/ 447455 h 1878698"/>
                <a:gd name="connsiteX5769" fmla="*/ 723056 w 1500143"/>
                <a:gd name="connsiteY5769" fmla="*/ 447682 h 1878698"/>
                <a:gd name="connsiteX5770" fmla="*/ 724986 w 1500143"/>
                <a:gd name="connsiteY5770" fmla="*/ 449839 h 1878698"/>
                <a:gd name="connsiteX5771" fmla="*/ 726689 w 1500143"/>
                <a:gd name="connsiteY5771" fmla="*/ 453131 h 1878698"/>
                <a:gd name="connsiteX5772" fmla="*/ 727937 w 1500143"/>
                <a:gd name="connsiteY5772" fmla="*/ 456649 h 1878698"/>
                <a:gd name="connsiteX5773" fmla="*/ 728391 w 1500143"/>
                <a:gd name="connsiteY5773" fmla="*/ 459600 h 1878698"/>
                <a:gd name="connsiteX5774" fmla="*/ 730094 w 1500143"/>
                <a:gd name="connsiteY5774" fmla="*/ 462552 h 1878698"/>
                <a:gd name="connsiteX5775" fmla="*/ 730435 w 1500143"/>
                <a:gd name="connsiteY5775" fmla="*/ 464482 h 1878698"/>
                <a:gd name="connsiteX5776" fmla="*/ 728732 w 1500143"/>
                <a:gd name="connsiteY5776" fmla="*/ 465390 h 1878698"/>
                <a:gd name="connsiteX5777" fmla="*/ 728051 w 1500143"/>
                <a:gd name="connsiteY5777" fmla="*/ 466411 h 1878698"/>
                <a:gd name="connsiteX5778" fmla="*/ 725781 w 1500143"/>
                <a:gd name="connsiteY5778" fmla="*/ 474130 h 1878698"/>
                <a:gd name="connsiteX5779" fmla="*/ 726575 w 1500143"/>
                <a:gd name="connsiteY5779" fmla="*/ 475378 h 1878698"/>
                <a:gd name="connsiteX5780" fmla="*/ 727710 w 1500143"/>
                <a:gd name="connsiteY5780" fmla="*/ 476286 h 1878698"/>
                <a:gd name="connsiteX5781" fmla="*/ 728959 w 1500143"/>
                <a:gd name="connsiteY5781" fmla="*/ 476741 h 1878698"/>
                <a:gd name="connsiteX5782" fmla="*/ 730435 w 1500143"/>
                <a:gd name="connsiteY5782" fmla="*/ 476741 h 1878698"/>
                <a:gd name="connsiteX5783" fmla="*/ 730435 w 1500143"/>
                <a:gd name="connsiteY5783" fmla="*/ 478103 h 1878698"/>
                <a:gd name="connsiteX5784" fmla="*/ 728391 w 1500143"/>
                <a:gd name="connsiteY5784" fmla="*/ 479124 h 1878698"/>
                <a:gd name="connsiteX5785" fmla="*/ 724078 w 1500143"/>
                <a:gd name="connsiteY5785" fmla="*/ 482416 h 1878698"/>
                <a:gd name="connsiteX5786" fmla="*/ 722489 w 1500143"/>
                <a:gd name="connsiteY5786" fmla="*/ 484232 h 1878698"/>
                <a:gd name="connsiteX5787" fmla="*/ 722943 w 1500143"/>
                <a:gd name="connsiteY5787" fmla="*/ 485821 h 1878698"/>
                <a:gd name="connsiteX5788" fmla="*/ 722829 w 1500143"/>
                <a:gd name="connsiteY5788" fmla="*/ 487070 h 1878698"/>
                <a:gd name="connsiteX5789" fmla="*/ 722148 w 1500143"/>
                <a:gd name="connsiteY5789" fmla="*/ 487865 h 1878698"/>
                <a:gd name="connsiteX5790" fmla="*/ 720900 w 1500143"/>
                <a:gd name="connsiteY5790" fmla="*/ 488091 h 1878698"/>
                <a:gd name="connsiteX5791" fmla="*/ 719765 w 1500143"/>
                <a:gd name="connsiteY5791" fmla="*/ 488659 h 1878698"/>
                <a:gd name="connsiteX5792" fmla="*/ 718857 w 1500143"/>
                <a:gd name="connsiteY5792" fmla="*/ 491270 h 1878698"/>
                <a:gd name="connsiteX5793" fmla="*/ 716019 w 1500143"/>
                <a:gd name="connsiteY5793" fmla="*/ 492405 h 1878698"/>
                <a:gd name="connsiteX5794" fmla="*/ 715792 w 1500143"/>
                <a:gd name="connsiteY5794" fmla="*/ 493767 h 1878698"/>
                <a:gd name="connsiteX5795" fmla="*/ 716132 w 1500143"/>
                <a:gd name="connsiteY5795" fmla="*/ 495356 h 1878698"/>
                <a:gd name="connsiteX5796" fmla="*/ 716019 w 1500143"/>
                <a:gd name="connsiteY5796" fmla="*/ 496718 h 1878698"/>
                <a:gd name="connsiteX5797" fmla="*/ 715111 w 1500143"/>
                <a:gd name="connsiteY5797" fmla="*/ 497626 h 1878698"/>
                <a:gd name="connsiteX5798" fmla="*/ 714089 w 1500143"/>
                <a:gd name="connsiteY5798" fmla="*/ 497967 h 1878698"/>
                <a:gd name="connsiteX5799" fmla="*/ 711365 w 1500143"/>
                <a:gd name="connsiteY5799" fmla="*/ 498080 h 1878698"/>
                <a:gd name="connsiteX5800" fmla="*/ 713181 w 1500143"/>
                <a:gd name="connsiteY5800" fmla="*/ 501032 h 1878698"/>
                <a:gd name="connsiteX5801" fmla="*/ 716813 w 1500143"/>
                <a:gd name="connsiteY5801" fmla="*/ 502167 h 1878698"/>
                <a:gd name="connsiteX5802" fmla="*/ 720673 w 1500143"/>
                <a:gd name="connsiteY5802" fmla="*/ 501940 h 1878698"/>
                <a:gd name="connsiteX5803" fmla="*/ 723397 w 1500143"/>
                <a:gd name="connsiteY5803" fmla="*/ 500691 h 1878698"/>
                <a:gd name="connsiteX5804" fmla="*/ 728051 w 1500143"/>
                <a:gd name="connsiteY5804" fmla="*/ 495583 h 1878698"/>
                <a:gd name="connsiteX5805" fmla="*/ 729527 w 1500143"/>
                <a:gd name="connsiteY5805" fmla="*/ 494675 h 1878698"/>
                <a:gd name="connsiteX5806" fmla="*/ 731343 w 1500143"/>
                <a:gd name="connsiteY5806" fmla="*/ 493994 h 1878698"/>
                <a:gd name="connsiteX5807" fmla="*/ 732364 w 1500143"/>
                <a:gd name="connsiteY5807" fmla="*/ 494107 h 1878698"/>
                <a:gd name="connsiteX5808" fmla="*/ 731456 w 1500143"/>
                <a:gd name="connsiteY5808" fmla="*/ 495470 h 1878698"/>
                <a:gd name="connsiteX5809" fmla="*/ 731456 w 1500143"/>
                <a:gd name="connsiteY5809" fmla="*/ 496605 h 1878698"/>
                <a:gd name="connsiteX5810" fmla="*/ 732024 w 1500143"/>
                <a:gd name="connsiteY5810" fmla="*/ 496605 h 1878698"/>
                <a:gd name="connsiteX5811" fmla="*/ 731570 w 1500143"/>
                <a:gd name="connsiteY5811" fmla="*/ 497513 h 1878698"/>
                <a:gd name="connsiteX5812" fmla="*/ 731116 w 1500143"/>
                <a:gd name="connsiteY5812" fmla="*/ 498648 h 1878698"/>
                <a:gd name="connsiteX5813" fmla="*/ 730662 w 1500143"/>
                <a:gd name="connsiteY5813" fmla="*/ 499216 h 1878698"/>
                <a:gd name="connsiteX5814" fmla="*/ 730889 w 1500143"/>
                <a:gd name="connsiteY5814" fmla="*/ 499897 h 1878698"/>
                <a:gd name="connsiteX5815" fmla="*/ 731343 w 1500143"/>
                <a:gd name="connsiteY5815" fmla="*/ 501713 h 1878698"/>
                <a:gd name="connsiteX5816" fmla="*/ 728732 w 1500143"/>
                <a:gd name="connsiteY5816" fmla="*/ 502961 h 1878698"/>
                <a:gd name="connsiteX5817" fmla="*/ 727937 w 1500143"/>
                <a:gd name="connsiteY5817" fmla="*/ 503642 h 1878698"/>
                <a:gd name="connsiteX5818" fmla="*/ 727256 w 1500143"/>
                <a:gd name="connsiteY5818" fmla="*/ 504437 h 1878698"/>
                <a:gd name="connsiteX5819" fmla="*/ 726348 w 1500143"/>
                <a:gd name="connsiteY5819" fmla="*/ 506253 h 1878698"/>
                <a:gd name="connsiteX5820" fmla="*/ 726008 w 1500143"/>
                <a:gd name="connsiteY5820" fmla="*/ 506820 h 1878698"/>
                <a:gd name="connsiteX5821" fmla="*/ 724192 w 1500143"/>
                <a:gd name="connsiteY5821" fmla="*/ 507729 h 1878698"/>
                <a:gd name="connsiteX5822" fmla="*/ 722829 w 1500143"/>
                <a:gd name="connsiteY5822" fmla="*/ 507502 h 1878698"/>
                <a:gd name="connsiteX5823" fmla="*/ 719992 w 1500143"/>
                <a:gd name="connsiteY5823" fmla="*/ 505458 h 1878698"/>
                <a:gd name="connsiteX5824" fmla="*/ 718402 w 1500143"/>
                <a:gd name="connsiteY5824" fmla="*/ 504891 h 1878698"/>
                <a:gd name="connsiteX5825" fmla="*/ 714089 w 1500143"/>
                <a:gd name="connsiteY5825" fmla="*/ 505458 h 1878698"/>
                <a:gd name="connsiteX5826" fmla="*/ 712500 w 1500143"/>
                <a:gd name="connsiteY5826" fmla="*/ 504891 h 1878698"/>
                <a:gd name="connsiteX5827" fmla="*/ 709662 w 1500143"/>
                <a:gd name="connsiteY5827" fmla="*/ 502961 h 1878698"/>
                <a:gd name="connsiteX5828" fmla="*/ 708187 w 1500143"/>
                <a:gd name="connsiteY5828" fmla="*/ 502961 h 1878698"/>
                <a:gd name="connsiteX5829" fmla="*/ 710457 w 1500143"/>
                <a:gd name="connsiteY5829" fmla="*/ 509658 h 1878698"/>
                <a:gd name="connsiteX5830" fmla="*/ 711478 w 1500143"/>
                <a:gd name="connsiteY5830" fmla="*/ 511701 h 1878698"/>
                <a:gd name="connsiteX5831" fmla="*/ 710684 w 1500143"/>
                <a:gd name="connsiteY5831" fmla="*/ 512496 h 1878698"/>
                <a:gd name="connsiteX5832" fmla="*/ 710343 w 1500143"/>
                <a:gd name="connsiteY5832" fmla="*/ 513291 h 1878698"/>
                <a:gd name="connsiteX5833" fmla="*/ 710457 w 1500143"/>
                <a:gd name="connsiteY5833" fmla="*/ 514199 h 1878698"/>
                <a:gd name="connsiteX5834" fmla="*/ 710911 w 1500143"/>
                <a:gd name="connsiteY5834" fmla="*/ 515561 h 1878698"/>
                <a:gd name="connsiteX5835" fmla="*/ 709208 w 1500143"/>
                <a:gd name="connsiteY5835" fmla="*/ 516923 h 1878698"/>
                <a:gd name="connsiteX5836" fmla="*/ 704327 w 1500143"/>
                <a:gd name="connsiteY5836" fmla="*/ 518058 h 1878698"/>
                <a:gd name="connsiteX5837" fmla="*/ 701036 w 1500143"/>
                <a:gd name="connsiteY5837" fmla="*/ 522144 h 1878698"/>
                <a:gd name="connsiteX5838" fmla="*/ 699560 w 1500143"/>
                <a:gd name="connsiteY5838" fmla="*/ 523052 h 1878698"/>
                <a:gd name="connsiteX5839" fmla="*/ 698652 w 1500143"/>
                <a:gd name="connsiteY5839" fmla="*/ 522939 h 1878698"/>
                <a:gd name="connsiteX5840" fmla="*/ 697176 w 1500143"/>
                <a:gd name="connsiteY5840" fmla="*/ 521917 h 1878698"/>
                <a:gd name="connsiteX5841" fmla="*/ 696268 w 1500143"/>
                <a:gd name="connsiteY5841" fmla="*/ 521804 h 1878698"/>
                <a:gd name="connsiteX5842" fmla="*/ 693657 w 1500143"/>
                <a:gd name="connsiteY5842" fmla="*/ 524301 h 1878698"/>
                <a:gd name="connsiteX5843" fmla="*/ 688550 w 1500143"/>
                <a:gd name="connsiteY5843" fmla="*/ 525663 h 1878698"/>
                <a:gd name="connsiteX5844" fmla="*/ 686960 w 1500143"/>
                <a:gd name="connsiteY5844" fmla="*/ 525550 h 1878698"/>
                <a:gd name="connsiteX5845" fmla="*/ 686960 w 1500143"/>
                <a:gd name="connsiteY5845" fmla="*/ 526798 h 1878698"/>
                <a:gd name="connsiteX5846" fmla="*/ 690706 w 1500143"/>
                <a:gd name="connsiteY5846" fmla="*/ 526912 h 1878698"/>
                <a:gd name="connsiteX5847" fmla="*/ 703306 w 1500143"/>
                <a:gd name="connsiteY5847" fmla="*/ 523847 h 1878698"/>
                <a:gd name="connsiteX5848" fmla="*/ 706257 w 1500143"/>
                <a:gd name="connsiteY5848" fmla="*/ 522031 h 1878698"/>
                <a:gd name="connsiteX5849" fmla="*/ 707619 w 1500143"/>
                <a:gd name="connsiteY5849" fmla="*/ 521804 h 1878698"/>
                <a:gd name="connsiteX5850" fmla="*/ 708868 w 1500143"/>
                <a:gd name="connsiteY5850" fmla="*/ 522712 h 1878698"/>
                <a:gd name="connsiteX5851" fmla="*/ 709889 w 1500143"/>
                <a:gd name="connsiteY5851" fmla="*/ 524528 h 1878698"/>
                <a:gd name="connsiteX5852" fmla="*/ 710457 w 1500143"/>
                <a:gd name="connsiteY5852" fmla="*/ 526912 h 1878698"/>
                <a:gd name="connsiteX5853" fmla="*/ 710343 w 1500143"/>
                <a:gd name="connsiteY5853" fmla="*/ 529296 h 1878698"/>
                <a:gd name="connsiteX5854" fmla="*/ 710684 w 1500143"/>
                <a:gd name="connsiteY5854" fmla="*/ 529636 h 1878698"/>
                <a:gd name="connsiteX5855" fmla="*/ 711592 w 1500143"/>
                <a:gd name="connsiteY5855" fmla="*/ 530658 h 1878698"/>
                <a:gd name="connsiteX5856" fmla="*/ 710911 w 1500143"/>
                <a:gd name="connsiteY5856" fmla="*/ 531679 h 1878698"/>
                <a:gd name="connsiteX5857" fmla="*/ 710116 w 1500143"/>
                <a:gd name="connsiteY5857" fmla="*/ 532360 h 1878698"/>
                <a:gd name="connsiteX5858" fmla="*/ 709208 w 1500143"/>
                <a:gd name="connsiteY5858" fmla="*/ 532814 h 1878698"/>
                <a:gd name="connsiteX5859" fmla="*/ 708300 w 1500143"/>
                <a:gd name="connsiteY5859" fmla="*/ 532928 h 1878698"/>
                <a:gd name="connsiteX5860" fmla="*/ 709322 w 1500143"/>
                <a:gd name="connsiteY5860" fmla="*/ 533722 h 1878698"/>
                <a:gd name="connsiteX5861" fmla="*/ 710457 w 1500143"/>
                <a:gd name="connsiteY5861" fmla="*/ 534176 h 1878698"/>
                <a:gd name="connsiteX5862" fmla="*/ 711705 w 1500143"/>
                <a:gd name="connsiteY5862" fmla="*/ 534290 h 1878698"/>
                <a:gd name="connsiteX5863" fmla="*/ 712954 w 1500143"/>
                <a:gd name="connsiteY5863" fmla="*/ 534176 h 1878698"/>
                <a:gd name="connsiteX5864" fmla="*/ 711138 w 1500143"/>
                <a:gd name="connsiteY5864" fmla="*/ 536219 h 1878698"/>
                <a:gd name="connsiteX5865" fmla="*/ 709776 w 1500143"/>
                <a:gd name="connsiteY5865" fmla="*/ 538263 h 1878698"/>
                <a:gd name="connsiteX5866" fmla="*/ 708300 w 1500143"/>
                <a:gd name="connsiteY5866" fmla="*/ 539852 h 1878698"/>
                <a:gd name="connsiteX5867" fmla="*/ 706030 w 1500143"/>
                <a:gd name="connsiteY5867" fmla="*/ 540419 h 1878698"/>
                <a:gd name="connsiteX5868" fmla="*/ 696949 w 1500143"/>
                <a:gd name="connsiteY5868" fmla="*/ 538830 h 1878698"/>
                <a:gd name="connsiteX5869" fmla="*/ 694906 w 1500143"/>
                <a:gd name="connsiteY5869" fmla="*/ 538036 h 1878698"/>
                <a:gd name="connsiteX5870" fmla="*/ 694339 w 1500143"/>
                <a:gd name="connsiteY5870" fmla="*/ 538036 h 1878698"/>
                <a:gd name="connsiteX5871" fmla="*/ 693771 w 1500143"/>
                <a:gd name="connsiteY5871" fmla="*/ 539398 h 1878698"/>
                <a:gd name="connsiteX5872" fmla="*/ 694566 w 1500143"/>
                <a:gd name="connsiteY5872" fmla="*/ 540192 h 1878698"/>
                <a:gd name="connsiteX5873" fmla="*/ 696609 w 1500143"/>
                <a:gd name="connsiteY5873" fmla="*/ 541101 h 1878698"/>
                <a:gd name="connsiteX5874" fmla="*/ 698084 w 1500143"/>
                <a:gd name="connsiteY5874" fmla="*/ 542576 h 1878698"/>
                <a:gd name="connsiteX5875" fmla="*/ 701490 w 1500143"/>
                <a:gd name="connsiteY5875" fmla="*/ 543598 h 1878698"/>
                <a:gd name="connsiteX5876" fmla="*/ 702852 w 1500143"/>
                <a:gd name="connsiteY5876" fmla="*/ 545527 h 1878698"/>
                <a:gd name="connsiteX5877" fmla="*/ 702852 w 1500143"/>
                <a:gd name="connsiteY5877" fmla="*/ 546776 h 1878698"/>
                <a:gd name="connsiteX5878" fmla="*/ 701944 w 1500143"/>
                <a:gd name="connsiteY5878" fmla="*/ 547570 h 1878698"/>
                <a:gd name="connsiteX5879" fmla="*/ 700354 w 1500143"/>
                <a:gd name="connsiteY5879" fmla="*/ 550408 h 1878698"/>
                <a:gd name="connsiteX5880" fmla="*/ 699560 w 1500143"/>
                <a:gd name="connsiteY5880" fmla="*/ 551657 h 1878698"/>
                <a:gd name="connsiteX5881" fmla="*/ 697857 w 1500143"/>
                <a:gd name="connsiteY5881" fmla="*/ 552905 h 1878698"/>
                <a:gd name="connsiteX5882" fmla="*/ 696609 w 1500143"/>
                <a:gd name="connsiteY5882" fmla="*/ 552792 h 1878698"/>
                <a:gd name="connsiteX5883" fmla="*/ 695360 w 1500143"/>
                <a:gd name="connsiteY5883" fmla="*/ 552111 h 1878698"/>
                <a:gd name="connsiteX5884" fmla="*/ 693544 w 1500143"/>
                <a:gd name="connsiteY5884" fmla="*/ 551657 h 1878698"/>
                <a:gd name="connsiteX5885" fmla="*/ 693544 w 1500143"/>
                <a:gd name="connsiteY5885" fmla="*/ 553019 h 1878698"/>
                <a:gd name="connsiteX5886" fmla="*/ 693998 w 1500143"/>
                <a:gd name="connsiteY5886" fmla="*/ 553360 h 1878698"/>
                <a:gd name="connsiteX5887" fmla="*/ 694452 w 1500143"/>
                <a:gd name="connsiteY5887" fmla="*/ 553927 h 1878698"/>
                <a:gd name="connsiteX5888" fmla="*/ 694906 w 1500143"/>
                <a:gd name="connsiteY5888" fmla="*/ 554267 h 1878698"/>
                <a:gd name="connsiteX5889" fmla="*/ 694906 w 1500143"/>
                <a:gd name="connsiteY5889" fmla="*/ 555630 h 1878698"/>
                <a:gd name="connsiteX5890" fmla="*/ 692749 w 1500143"/>
                <a:gd name="connsiteY5890" fmla="*/ 556765 h 1878698"/>
                <a:gd name="connsiteX5891" fmla="*/ 690933 w 1500143"/>
                <a:gd name="connsiteY5891" fmla="*/ 556424 h 1878698"/>
                <a:gd name="connsiteX5892" fmla="*/ 689458 w 1500143"/>
                <a:gd name="connsiteY5892" fmla="*/ 555062 h 1878698"/>
                <a:gd name="connsiteX5893" fmla="*/ 688209 w 1500143"/>
                <a:gd name="connsiteY5893" fmla="*/ 553133 h 1878698"/>
                <a:gd name="connsiteX5894" fmla="*/ 687414 w 1500143"/>
                <a:gd name="connsiteY5894" fmla="*/ 550635 h 1878698"/>
                <a:gd name="connsiteX5895" fmla="*/ 686847 w 1500143"/>
                <a:gd name="connsiteY5895" fmla="*/ 549614 h 1878698"/>
                <a:gd name="connsiteX5896" fmla="*/ 685939 w 1500143"/>
                <a:gd name="connsiteY5896" fmla="*/ 549160 h 1878698"/>
                <a:gd name="connsiteX5897" fmla="*/ 685485 w 1500143"/>
                <a:gd name="connsiteY5897" fmla="*/ 550068 h 1878698"/>
                <a:gd name="connsiteX5898" fmla="*/ 686052 w 1500143"/>
                <a:gd name="connsiteY5898" fmla="*/ 552111 h 1878698"/>
                <a:gd name="connsiteX5899" fmla="*/ 686960 w 1500143"/>
                <a:gd name="connsiteY5899" fmla="*/ 554267 h 1878698"/>
                <a:gd name="connsiteX5900" fmla="*/ 687641 w 1500143"/>
                <a:gd name="connsiteY5900" fmla="*/ 555516 h 1878698"/>
                <a:gd name="connsiteX5901" fmla="*/ 686960 w 1500143"/>
                <a:gd name="connsiteY5901" fmla="*/ 556651 h 1878698"/>
                <a:gd name="connsiteX5902" fmla="*/ 683896 w 1500143"/>
                <a:gd name="connsiteY5902" fmla="*/ 555062 h 1878698"/>
                <a:gd name="connsiteX5903" fmla="*/ 682988 w 1500143"/>
                <a:gd name="connsiteY5903" fmla="*/ 554154 h 1878698"/>
                <a:gd name="connsiteX5904" fmla="*/ 682534 w 1500143"/>
                <a:gd name="connsiteY5904" fmla="*/ 553246 h 1878698"/>
                <a:gd name="connsiteX5905" fmla="*/ 681966 w 1500143"/>
                <a:gd name="connsiteY5905" fmla="*/ 550976 h 1878698"/>
                <a:gd name="connsiteX5906" fmla="*/ 679355 w 1500143"/>
                <a:gd name="connsiteY5906" fmla="*/ 545527 h 1878698"/>
                <a:gd name="connsiteX5907" fmla="*/ 678561 w 1500143"/>
                <a:gd name="connsiteY5907" fmla="*/ 543144 h 1878698"/>
                <a:gd name="connsiteX5908" fmla="*/ 678447 w 1500143"/>
                <a:gd name="connsiteY5908" fmla="*/ 540533 h 1878698"/>
                <a:gd name="connsiteX5909" fmla="*/ 679923 w 1500143"/>
                <a:gd name="connsiteY5909" fmla="*/ 535766 h 1878698"/>
                <a:gd name="connsiteX5910" fmla="*/ 682760 w 1500143"/>
                <a:gd name="connsiteY5910" fmla="*/ 533155 h 1878698"/>
                <a:gd name="connsiteX5911" fmla="*/ 686279 w 1500143"/>
                <a:gd name="connsiteY5911" fmla="*/ 532020 h 1878698"/>
                <a:gd name="connsiteX5912" fmla="*/ 689912 w 1500143"/>
                <a:gd name="connsiteY5912" fmla="*/ 531793 h 1878698"/>
                <a:gd name="connsiteX5913" fmla="*/ 689912 w 1500143"/>
                <a:gd name="connsiteY5913" fmla="*/ 530658 h 1878698"/>
                <a:gd name="connsiteX5914" fmla="*/ 680604 w 1500143"/>
                <a:gd name="connsiteY5914" fmla="*/ 530658 h 1878698"/>
                <a:gd name="connsiteX5915" fmla="*/ 680604 w 1500143"/>
                <a:gd name="connsiteY5915" fmla="*/ 531793 h 1878698"/>
                <a:gd name="connsiteX5916" fmla="*/ 680150 w 1500143"/>
                <a:gd name="connsiteY5916" fmla="*/ 533836 h 1878698"/>
                <a:gd name="connsiteX5917" fmla="*/ 677880 w 1500143"/>
                <a:gd name="connsiteY5917" fmla="*/ 536787 h 1878698"/>
                <a:gd name="connsiteX5918" fmla="*/ 675155 w 1500143"/>
                <a:gd name="connsiteY5918" fmla="*/ 539398 h 1878698"/>
                <a:gd name="connsiteX5919" fmla="*/ 673226 w 1500143"/>
                <a:gd name="connsiteY5919" fmla="*/ 540647 h 1878698"/>
                <a:gd name="connsiteX5920" fmla="*/ 674474 w 1500143"/>
                <a:gd name="connsiteY5920" fmla="*/ 542690 h 1878698"/>
                <a:gd name="connsiteX5921" fmla="*/ 676518 w 1500143"/>
                <a:gd name="connsiteY5921" fmla="*/ 548138 h 1878698"/>
                <a:gd name="connsiteX5922" fmla="*/ 677653 w 1500143"/>
                <a:gd name="connsiteY5922" fmla="*/ 549273 h 1878698"/>
                <a:gd name="connsiteX5923" fmla="*/ 679015 w 1500143"/>
                <a:gd name="connsiteY5923" fmla="*/ 549954 h 1878698"/>
                <a:gd name="connsiteX5924" fmla="*/ 680150 w 1500143"/>
                <a:gd name="connsiteY5924" fmla="*/ 551430 h 1878698"/>
                <a:gd name="connsiteX5925" fmla="*/ 681058 w 1500143"/>
                <a:gd name="connsiteY5925" fmla="*/ 553133 h 1878698"/>
                <a:gd name="connsiteX5926" fmla="*/ 681966 w 1500143"/>
                <a:gd name="connsiteY5926" fmla="*/ 554381 h 1878698"/>
                <a:gd name="connsiteX5927" fmla="*/ 681398 w 1500143"/>
                <a:gd name="connsiteY5927" fmla="*/ 554722 h 1878698"/>
                <a:gd name="connsiteX5928" fmla="*/ 680944 w 1500143"/>
                <a:gd name="connsiteY5928" fmla="*/ 555176 h 1878698"/>
                <a:gd name="connsiteX5929" fmla="*/ 680490 w 1500143"/>
                <a:gd name="connsiteY5929" fmla="*/ 555516 h 1878698"/>
                <a:gd name="connsiteX5930" fmla="*/ 679809 w 1500143"/>
                <a:gd name="connsiteY5930" fmla="*/ 555630 h 1878698"/>
                <a:gd name="connsiteX5931" fmla="*/ 680490 w 1500143"/>
                <a:gd name="connsiteY5931" fmla="*/ 556765 h 1878698"/>
                <a:gd name="connsiteX5932" fmla="*/ 681285 w 1500143"/>
                <a:gd name="connsiteY5932" fmla="*/ 557332 h 1878698"/>
                <a:gd name="connsiteX5933" fmla="*/ 682079 w 1500143"/>
                <a:gd name="connsiteY5933" fmla="*/ 557559 h 1878698"/>
                <a:gd name="connsiteX5934" fmla="*/ 682534 w 1500143"/>
                <a:gd name="connsiteY5934" fmla="*/ 558013 h 1878698"/>
                <a:gd name="connsiteX5935" fmla="*/ 682760 w 1500143"/>
                <a:gd name="connsiteY5935" fmla="*/ 559262 h 1878698"/>
                <a:gd name="connsiteX5936" fmla="*/ 683215 w 1500143"/>
                <a:gd name="connsiteY5936" fmla="*/ 563121 h 1878698"/>
                <a:gd name="connsiteX5937" fmla="*/ 675269 w 1500143"/>
                <a:gd name="connsiteY5937" fmla="*/ 561078 h 1878698"/>
                <a:gd name="connsiteX5938" fmla="*/ 671864 w 1500143"/>
                <a:gd name="connsiteY5938" fmla="*/ 559149 h 1878698"/>
                <a:gd name="connsiteX5939" fmla="*/ 670956 w 1500143"/>
                <a:gd name="connsiteY5939" fmla="*/ 559716 h 1878698"/>
                <a:gd name="connsiteX5940" fmla="*/ 670388 w 1500143"/>
                <a:gd name="connsiteY5940" fmla="*/ 560624 h 1878698"/>
                <a:gd name="connsiteX5941" fmla="*/ 669934 w 1500143"/>
                <a:gd name="connsiteY5941" fmla="*/ 561759 h 1878698"/>
                <a:gd name="connsiteX5942" fmla="*/ 669139 w 1500143"/>
                <a:gd name="connsiteY5942" fmla="*/ 563008 h 1878698"/>
                <a:gd name="connsiteX5943" fmla="*/ 670275 w 1500143"/>
                <a:gd name="connsiteY5943" fmla="*/ 563803 h 1878698"/>
                <a:gd name="connsiteX5944" fmla="*/ 672318 w 1500143"/>
                <a:gd name="connsiteY5944" fmla="*/ 564710 h 1878698"/>
                <a:gd name="connsiteX5945" fmla="*/ 673226 w 1500143"/>
                <a:gd name="connsiteY5945" fmla="*/ 565278 h 1878698"/>
                <a:gd name="connsiteX5946" fmla="*/ 675496 w 1500143"/>
                <a:gd name="connsiteY5946" fmla="*/ 569478 h 1878698"/>
                <a:gd name="connsiteX5947" fmla="*/ 675836 w 1500143"/>
                <a:gd name="connsiteY5947" fmla="*/ 570500 h 1878698"/>
                <a:gd name="connsiteX5948" fmla="*/ 675382 w 1500143"/>
                <a:gd name="connsiteY5948" fmla="*/ 571975 h 1878698"/>
                <a:gd name="connsiteX5949" fmla="*/ 674020 w 1500143"/>
                <a:gd name="connsiteY5949" fmla="*/ 572883 h 1878698"/>
                <a:gd name="connsiteX5950" fmla="*/ 672318 w 1500143"/>
                <a:gd name="connsiteY5950" fmla="*/ 573224 h 1878698"/>
                <a:gd name="connsiteX5951" fmla="*/ 670615 w 1500143"/>
                <a:gd name="connsiteY5951" fmla="*/ 572997 h 1878698"/>
                <a:gd name="connsiteX5952" fmla="*/ 670615 w 1500143"/>
                <a:gd name="connsiteY5952" fmla="*/ 574245 h 1878698"/>
                <a:gd name="connsiteX5953" fmla="*/ 671296 w 1500143"/>
                <a:gd name="connsiteY5953" fmla="*/ 574245 h 1878698"/>
                <a:gd name="connsiteX5954" fmla="*/ 671296 w 1500143"/>
                <a:gd name="connsiteY5954" fmla="*/ 575380 h 1878698"/>
                <a:gd name="connsiteX5955" fmla="*/ 669139 w 1500143"/>
                <a:gd name="connsiteY5955" fmla="*/ 575040 h 1878698"/>
                <a:gd name="connsiteX5956" fmla="*/ 664599 w 1500143"/>
                <a:gd name="connsiteY5956" fmla="*/ 571634 h 1878698"/>
                <a:gd name="connsiteX5957" fmla="*/ 663918 w 1500143"/>
                <a:gd name="connsiteY5957" fmla="*/ 572997 h 1878698"/>
                <a:gd name="connsiteX5958" fmla="*/ 664485 w 1500143"/>
                <a:gd name="connsiteY5958" fmla="*/ 573451 h 1878698"/>
                <a:gd name="connsiteX5959" fmla="*/ 665280 w 1500143"/>
                <a:gd name="connsiteY5959" fmla="*/ 574699 h 1878698"/>
                <a:gd name="connsiteX5960" fmla="*/ 665961 w 1500143"/>
                <a:gd name="connsiteY5960" fmla="*/ 575380 h 1878698"/>
                <a:gd name="connsiteX5961" fmla="*/ 664940 w 1500143"/>
                <a:gd name="connsiteY5961" fmla="*/ 577197 h 1878698"/>
                <a:gd name="connsiteX5962" fmla="*/ 663918 w 1500143"/>
                <a:gd name="connsiteY5962" fmla="*/ 578445 h 1878698"/>
                <a:gd name="connsiteX5963" fmla="*/ 661307 w 1500143"/>
                <a:gd name="connsiteY5963" fmla="*/ 580488 h 1878698"/>
                <a:gd name="connsiteX5964" fmla="*/ 661761 w 1500143"/>
                <a:gd name="connsiteY5964" fmla="*/ 580829 h 1878698"/>
                <a:gd name="connsiteX5965" fmla="*/ 662215 w 1500143"/>
                <a:gd name="connsiteY5965" fmla="*/ 581396 h 1878698"/>
                <a:gd name="connsiteX5966" fmla="*/ 662669 w 1500143"/>
                <a:gd name="connsiteY5966" fmla="*/ 581737 h 1878698"/>
                <a:gd name="connsiteX5967" fmla="*/ 660626 w 1500143"/>
                <a:gd name="connsiteY5967" fmla="*/ 583780 h 1878698"/>
                <a:gd name="connsiteX5968" fmla="*/ 653589 w 1500143"/>
                <a:gd name="connsiteY5968" fmla="*/ 589115 h 1878698"/>
                <a:gd name="connsiteX5969" fmla="*/ 1041905 w 1500143"/>
                <a:gd name="connsiteY5969" fmla="*/ 387068 h 1878698"/>
                <a:gd name="connsiteX5970" fmla="*/ 1046332 w 1500143"/>
                <a:gd name="connsiteY5970" fmla="*/ 387408 h 1878698"/>
                <a:gd name="connsiteX5971" fmla="*/ 1048602 w 1500143"/>
                <a:gd name="connsiteY5971" fmla="*/ 388544 h 1878698"/>
                <a:gd name="connsiteX5972" fmla="*/ 1048489 w 1500143"/>
                <a:gd name="connsiteY5972" fmla="*/ 390814 h 1878698"/>
                <a:gd name="connsiteX5973" fmla="*/ 1045764 w 1500143"/>
                <a:gd name="connsiteY5973" fmla="*/ 392630 h 1878698"/>
                <a:gd name="connsiteX5974" fmla="*/ 1045197 w 1500143"/>
                <a:gd name="connsiteY5974" fmla="*/ 393424 h 1878698"/>
                <a:gd name="connsiteX5975" fmla="*/ 1045083 w 1500143"/>
                <a:gd name="connsiteY5975" fmla="*/ 395127 h 1878698"/>
                <a:gd name="connsiteX5976" fmla="*/ 1045651 w 1500143"/>
                <a:gd name="connsiteY5976" fmla="*/ 396376 h 1878698"/>
                <a:gd name="connsiteX5977" fmla="*/ 1045878 w 1500143"/>
                <a:gd name="connsiteY5977" fmla="*/ 397511 h 1878698"/>
                <a:gd name="connsiteX5978" fmla="*/ 1044629 w 1500143"/>
                <a:gd name="connsiteY5978" fmla="*/ 398532 h 1878698"/>
                <a:gd name="connsiteX5979" fmla="*/ 1045651 w 1500143"/>
                <a:gd name="connsiteY5979" fmla="*/ 401711 h 1878698"/>
                <a:gd name="connsiteX5980" fmla="*/ 1046105 w 1500143"/>
                <a:gd name="connsiteY5980" fmla="*/ 404208 h 1878698"/>
                <a:gd name="connsiteX5981" fmla="*/ 1045424 w 1500143"/>
                <a:gd name="connsiteY5981" fmla="*/ 406137 h 1878698"/>
                <a:gd name="connsiteX5982" fmla="*/ 1043267 w 1500143"/>
                <a:gd name="connsiteY5982" fmla="*/ 407613 h 1878698"/>
                <a:gd name="connsiteX5983" fmla="*/ 1038613 w 1500143"/>
                <a:gd name="connsiteY5983" fmla="*/ 402619 h 1878698"/>
                <a:gd name="connsiteX5984" fmla="*/ 1038613 w 1500143"/>
                <a:gd name="connsiteY5984" fmla="*/ 401257 h 1878698"/>
                <a:gd name="connsiteX5985" fmla="*/ 1039862 w 1500143"/>
                <a:gd name="connsiteY5985" fmla="*/ 399895 h 1878698"/>
                <a:gd name="connsiteX5986" fmla="*/ 1038840 w 1500143"/>
                <a:gd name="connsiteY5986" fmla="*/ 397057 h 1878698"/>
                <a:gd name="connsiteX5987" fmla="*/ 1035889 w 1500143"/>
                <a:gd name="connsiteY5987" fmla="*/ 392289 h 1878698"/>
                <a:gd name="connsiteX5988" fmla="*/ 1037024 w 1500143"/>
                <a:gd name="connsiteY5988" fmla="*/ 393084 h 1878698"/>
                <a:gd name="connsiteX5989" fmla="*/ 1038273 w 1500143"/>
                <a:gd name="connsiteY5989" fmla="*/ 393424 h 1878698"/>
                <a:gd name="connsiteX5990" fmla="*/ 1039521 w 1500143"/>
                <a:gd name="connsiteY5990" fmla="*/ 393084 h 1878698"/>
                <a:gd name="connsiteX5991" fmla="*/ 1040656 w 1500143"/>
                <a:gd name="connsiteY5991" fmla="*/ 392289 h 1878698"/>
                <a:gd name="connsiteX5992" fmla="*/ 1040656 w 1500143"/>
                <a:gd name="connsiteY5992" fmla="*/ 390927 h 1878698"/>
                <a:gd name="connsiteX5993" fmla="*/ 1034073 w 1500143"/>
                <a:gd name="connsiteY5993" fmla="*/ 390927 h 1878698"/>
                <a:gd name="connsiteX5994" fmla="*/ 1034073 w 1500143"/>
                <a:gd name="connsiteY5994" fmla="*/ 389792 h 1878698"/>
                <a:gd name="connsiteX5995" fmla="*/ 1037819 w 1500143"/>
                <a:gd name="connsiteY5995" fmla="*/ 388090 h 1878698"/>
                <a:gd name="connsiteX5996" fmla="*/ 1041905 w 1500143"/>
                <a:gd name="connsiteY5996" fmla="*/ 387068 h 1878698"/>
                <a:gd name="connsiteX5997" fmla="*/ 1013187 w 1500143"/>
                <a:gd name="connsiteY5997" fmla="*/ 396035 h 1878698"/>
                <a:gd name="connsiteX5998" fmla="*/ 1016138 w 1500143"/>
                <a:gd name="connsiteY5998" fmla="*/ 395808 h 1878698"/>
                <a:gd name="connsiteX5999" fmla="*/ 1021814 w 1500143"/>
                <a:gd name="connsiteY5999" fmla="*/ 393084 h 1878698"/>
                <a:gd name="connsiteX6000" fmla="*/ 1024538 w 1500143"/>
                <a:gd name="connsiteY6000" fmla="*/ 393424 h 1878698"/>
                <a:gd name="connsiteX6001" fmla="*/ 1022154 w 1500143"/>
                <a:gd name="connsiteY6001" fmla="*/ 397057 h 1878698"/>
                <a:gd name="connsiteX6002" fmla="*/ 1017387 w 1500143"/>
                <a:gd name="connsiteY6002" fmla="*/ 398532 h 1878698"/>
                <a:gd name="connsiteX6003" fmla="*/ 1008306 w 1500143"/>
                <a:gd name="connsiteY6003" fmla="*/ 398532 h 1878698"/>
                <a:gd name="connsiteX6004" fmla="*/ 1007852 w 1500143"/>
                <a:gd name="connsiteY6004" fmla="*/ 397624 h 1878698"/>
                <a:gd name="connsiteX6005" fmla="*/ 1006036 w 1500143"/>
                <a:gd name="connsiteY6005" fmla="*/ 392857 h 1878698"/>
                <a:gd name="connsiteX6006" fmla="*/ 1005582 w 1500143"/>
                <a:gd name="connsiteY6006" fmla="*/ 391268 h 1878698"/>
                <a:gd name="connsiteX6007" fmla="*/ 1004674 w 1500143"/>
                <a:gd name="connsiteY6007" fmla="*/ 390246 h 1878698"/>
                <a:gd name="connsiteX6008" fmla="*/ 1003539 w 1500143"/>
                <a:gd name="connsiteY6008" fmla="*/ 389452 h 1878698"/>
                <a:gd name="connsiteX6009" fmla="*/ 1002631 w 1500143"/>
                <a:gd name="connsiteY6009" fmla="*/ 388544 h 1878698"/>
                <a:gd name="connsiteX6010" fmla="*/ 1000587 w 1500143"/>
                <a:gd name="connsiteY6010" fmla="*/ 384684 h 1878698"/>
                <a:gd name="connsiteX6011" fmla="*/ 1000474 w 1500143"/>
                <a:gd name="connsiteY6011" fmla="*/ 383662 h 1878698"/>
                <a:gd name="connsiteX6012" fmla="*/ 1000815 w 1500143"/>
                <a:gd name="connsiteY6012" fmla="*/ 382868 h 1878698"/>
                <a:gd name="connsiteX6013" fmla="*/ 1001042 w 1500143"/>
                <a:gd name="connsiteY6013" fmla="*/ 382074 h 1878698"/>
                <a:gd name="connsiteX6014" fmla="*/ 1000587 w 1500143"/>
                <a:gd name="connsiteY6014" fmla="*/ 380938 h 1878698"/>
                <a:gd name="connsiteX6015" fmla="*/ 999906 w 1500143"/>
                <a:gd name="connsiteY6015" fmla="*/ 380711 h 1878698"/>
                <a:gd name="connsiteX6016" fmla="*/ 998771 w 1500143"/>
                <a:gd name="connsiteY6016" fmla="*/ 381847 h 1878698"/>
                <a:gd name="connsiteX6017" fmla="*/ 998317 w 1500143"/>
                <a:gd name="connsiteY6017" fmla="*/ 381619 h 1878698"/>
                <a:gd name="connsiteX6018" fmla="*/ 997409 w 1500143"/>
                <a:gd name="connsiteY6018" fmla="*/ 380825 h 1878698"/>
                <a:gd name="connsiteX6019" fmla="*/ 996388 w 1500143"/>
                <a:gd name="connsiteY6019" fmla="*/ 381052 h 1878698"/>
                <a:gd name="connsiteX6020" fmla="*/ 995593 w 1500143"/>
                <a:gd name="connsiteY6020" fmla="*/ 380938 h 1878698"/>
                <a:gd name="connsiteX6021" fmla="*/ 995253 w 1500143"/>
                <a:gd name="connsiteY6021" fmla="*/ 379009 h 1878698"/>
                <a:gd name="connsiteX6022" fmla="*/ 996728 w 1500143"/>
                <a:gd name="connsiteY6022" fmla="*/ 375376 h 1878698"/>
                <a:gd name="connsiteX6023" fmla="*/ 996955 w 1500143"/>
                <a:gd name="connsiteY6023" fmla="*/ 374695 h 1878698"/>
                <a:gd name="connsiteX6024" fmla="*/ 999225 w 1500143"/>
                <a:gd name="connsiteY6024" fmla="*/ 372425 h 1878698"/>
                <a:gd name="connsiteX6025" fmla="*/ 1003425 w 1500143"/>
                <a:gd name="connsiteY6025" fmla="*/ 370836 h 1878698"/>
                <a:gd name="connsiteX6026" fmla="*/ 1004560 w 1500143"/>
                <a:gd name="connsiteY6026" fmla="*/ 370836 h 1878698"/>
                <a:gd name="connsiteX6027" fmla="*/ 1006036 w 1500143"/>
                <a:gd name="connsiteY6027" fmla="*/ 371744 h 1878698"/>
                <a:gd name="connsiteX6028" fmla="*/ 1009328 w 1500143"/>
                <a:gd name="connsiteY6028" fmla="*/ 375036 h 1878698"/>
                <a:gd name="connsiteX6029" fmla="*/ 1011484 w 1500143"/>
                <a:gd name="connsiteY6029" fmla="*/ 375717 h 1878698"/>
                <a:gd name="connsiteX6030" fmla="*/ 1013414 w 1500143"/>
                <a:gd name="connsiteY6030" fmla="*/ 376852 h 1878698"/>
                <a:gd name="connsiteX6031" fmla="*/ 1018522 w 1500143"/>
                <a:gd name="connsiteY6031" fmla="*/ 384798 h 1878698"/>
                <a:gd name="connsiteX6032" fmla="*/ 1017160 w 1500143"/>
                <a:gd name="connsiteY6032" fmla="*/ 385933 h 1878698"/>
                <a:gd name="connsiteX6033" fmla="*/ 1017160 w 1500143"/>
                <a:gd name="connsiteY6033" fmla="*/ 387295 h 1878698"/>
                <a:gd name="connsiteX6034" fmla="*/ 1018295 w 1500143"/>
                <a:gd name="connsiteY6034" fmla="*/ 387408 h 1878698"/>
                <a:gd name="connsiteX6035" fmla="*/ 1019090 w 1500143"/>
                <a:gd name="connsiteY6035" fmla="*/ 387976 h 1878698"/>
                <a:gd name="connsiteX6036" fmla="*/ 1020452 w 1500143"/>
                <a:gd name="connsiteY6036" fmla="*/ 389906 h 1878698"/>
                <a:gd name="connsiteX6037" fmla="*/ 1020452 w 1500143"/>
                <a:gd name="connsiteY6037" fmla="*/ 391041 h 1878698"/>
                <a:gd name="connsiteX6038" fmla="*/ 1018636 w 1500143"/>
                <a:gd name="connsiteY6038" fmla="*/ 391268 h 1878698"/>
                <a:gd name="connsiteX6039" fmla="*/ 1016365 w 1500143"/>
                <a:gd name="connsiteY6039" fmla="*/ 392062 h 1878698"/>
                <a:gd name="connsiteX6040" fmla="*/ 1014322 w 1500143"/>
                <a:gd name="connsiteY6040" fmla="*/ 393651 h 1878698"/>
                <a:gd name="connsiteX6041" fmla="*/ 1013187 w 1500143"/>
                <a:gd name="connsiteY6041" fmla="*/ 396035 h 1878698"/>
                <a:gd name="connsiteX6042" fmla="*/ 1063699 w 1500143"/>
                <a:gd name="connsiteY6042" fmla="*/ 362550 h 1878698"/>
                <a:gd name="connsiteX6043" fmla="*/ 1065061 w 1500143"/>
                <a:gd name="connsiteY6043" fmla="*/ 363344 h 1878698"/>
                <a:gd name="connsiteX6044" fmla="*/ 1065629 w 1500143"/>
                <a:gd name="connsiteY6044" fmla="*/ 364820 h 1878698"/>
                <a:gd name="connsiteX6045" fmla="*/ 1065742 w 1500143"/>
                <a:gd name="connsiteY6045" fmla="*/ 366977 h 1878698"/>
                <a:gd name="connsiteX6046" fmla="*/ 1065742 w 1500143"/>
                <a:gd name="connsiteY6046" fmla="*/ 369814 h 1878698"/>
                <a:gd name="connsiteX6047" fmla="*/ 1064948 w 1500143"/>
                <a:gd name="connsiteY6047" fmla="*/ 371177 h 1878698"/>
                <a:gd name="connsiteX6048" fmla="*/ 1063131 w 1500143"/>
                <a:gd name="connsiteY6048" fmla="*/ 372198 h 1878698"/>
                <a:gd name="connsiteX6049" fmla="*/ 1059386 w 1500143"/>
                <a:gd name="connsiteY6049" fmla="*/ 372993 h 1878698"/>
                <a:gd name="connsiteX6050" fmla="*/ 1058137 w 1500143"/>
                <a:gd name="connsiteY6050" fmla="*/ 373901 h 1878698"/>
                <a:gd name="connsiteX6051" fmla="*/ 1055867 w 1500143"/>
                <a:gd name="connsiteY6051" fmla="*/ 378101 h 1878698"/>
                <a:gd name="connsiteX6052" fmla="*/ 1054278 w 1500143"/>
                <a:gd name="connsiteY6052" fmla="*/ 379349 h 1878698"/>
                <a:gd name="connsiteX6053" fmla="*/ 1052802 w 1500143"/>
                <a:gd name="connsiteY6053" fmla="*/ 379122 h 1878698"/>
                <a:gd name="connsiteX6054" fmla="*/ 1045424 w 1500143"/>
                <a:gd name="connsiteY6054" fmla="*/ 376058 h 1878698"/>
                <a:gd name="connsiteX6055" fmla="*/ 1044289 w 1500143"/>
                <a:gd name="connsiteY6055" fmla="*/ 374922 h 1878698"/>
                <a:gd name="connsiteX6056" fmla="*/ 1043267 w 1500143"/>
                <a:gd name="connsiteY6056" fmla="*/ 373333 h 1878698"/>
                <a:gd name="connsiteX6057" fmla="*/ 1039748 w 1500143"/>
                <a:gd name="connsiteY6057" fmla="*/ 365728 h 1878698"/>
                <a:gd name="connsiteX6058" fmla="*/ 1039067 w 1500143"/>
                <a:gd name="connsiteY6058" fmla="*/ 364593 h 1878698"/>
                <a:gd name="connsiteX6059" fmla="*/ 1037819 w 1500143"/>
                <a:gd name="connsiteY6059" fmla="*/ 364820 h 1878698"/>
                <a:gd name="connsiteX6060" fmla="*/ 1036457 w 1500143"/>
                <a:gd name="connsiteY6060" fmla="*/ 366636 h 1878698"/>
                <a:gd name="connsiteX6061" fmla="*/ 1034867 w 1500143"/>
                <a:gd name="connsiteY6061" fmla="*/ 368225 h 1878698"/>
                <a:gd name="connsiteX6062" fmla="*/ 1033051 w 1500143"/>
                <a:gd name="connsiteY6062" fmla="*/ 367771 h 1878698"/>
                <a:gd name="connsiteX6063" fmla="*/ 1032030 w 1500143"/>
                <a:gd name="connsiteY6063" fmla="*/ 368566 h 1878698"/>
                <a:gd name="connsiteX6064" fmla="*/ 1031122 w 1500143"/>
                <a:gd name="connsiteY6064" fmla="*/ 368452 h 1878698"/>
                <a:gd name="connsiteX6065" fmla="*/ 1030100 w 1500143"/>
                <a:gd name="connsiteY6065" fmla="*/ 367998 h 1878698"/>
                <a:gd name="connsiteX6066" fmla="*/ 1028851 w 1500143"/>
                <a:gd name="connsiteY6066" fmla="*/ 367771 h 1878698"/>
                <a:gd name="connsiteX6067" fmla="*/ 1030213 w 1500143"/>
                <a:gd name="connsiteY6067" fmla="*/ 370496 h 1878698"/>
                <a:gd name="connsiteX6068" fmla="*/ 1027262 w 1500143"/>
                <a:gd name="connsiteY6068" fmla="*/ 370268 h 1878698"/>
                <a:gd name="connsiteX6069" fmla="*/ 1026127 w 1500143"/>
                <a:gd name="connsiteY6069" fmla="*/ 370949 h 1878698"/>
                <a:gd name="connsiteX6070" fmla="*/ 1025673 w 1500143"/>
                <a:gd name="connsiteY6070" fmla="*/ 372993 h 1878698"/>
                <a:gd name="connsiteX6071" fmla="*/ 1023289 w 1500143"/>
                <a:gd name="connsiteY6071" fmla="*/ 371971 h 1878698"/>
                <a:gd name="connsiteX6072" fmla="*/ 1017500 w 1500143"/>
                <a:gd name="connsiteY6072" fmla="*/ 372993 h 1878698"/>
                <a:gd name="connsiteX6073" fmla="*/ 1015117 w 1500143"/>
                <a:gd name="connsiteY6073" fmla="*/ 370609 h 1878698"/>
                <a:gd name="connsiteX6074" fmla="*/ 1014095 w 1500143"/>
                <a:gd name="connsiteY6074" fmla="*/ 366409 h 1878698"/>
                <a:gd name="connsiteX6075" fmla="*/ 1014436 w 1500143"/>
                <a:gd name="connsiteY6075" fmla="*/ 362323 h 1878698"/>
                <a:gd name="connsiteX6076" fmla="*/ 1015571 w 1500143"/>
                <a:gd name="connsiteY6076" fmla="*/ 358804 h 1878698"/>
                <a:gd name="connsiteX6077" fmla="*/ 1017160 w 1500143"/>
                <a:gd name="connsiteY6077" fmla="*/ 356193 h 1878698"/>
                <a:gd name="connsiteX6078" fmla="*/ 1017160 w 1500143"/>
                <a:gd name="connsiteY6078" fmla="*/ 355058 h 1878698"/>
                <a:gd name="connsiteX6079" fmla="*/ 1016479 w 1500143"/>
                <a:gd name="connsiteY6079" fmla="*/ 353923 h 1878698"/>
                <a:gd name="connsiteX6080" fmla="*/ 1015911 w 1500143"/>
                <a:gd name="connsiteY6080" fmla="*/ 352675 h 1878698"/>
                <a:gd name="connsiteX6081" fmla="*/ 1015457 w 1500143"/>
                <a:gd name="connsiteY6081" fmla="*/ 351312 h 1878698"/>
                <a:gd name="connsiteX6082" fmla="*/ 1015117 w 1500143"/>
                <a:gd name="connsiteY6082" fmla="*/ 349950 h 1878698"/>
                <a:gd name="connsiteX6083" fmla="*/ 1014095 w 1500143"/>
                <a:gd name="connsiteY6083" fmla="*/ 350631 h 1878698"/>
                <a:gd name="connsiteX6084" fmla="*/ 1013414 w 1500143"/>
                <a:gd name="connsiteY6084" fmla="*/ 351539 h 1878698"/>
                <a:gd name="connsiteX6085" fmla="*/ 1013301 w 1500143"/>
                <a:gd name="connsiteY6085" fmla="*/ 352561 h 1878698"/>
                <a:gd name="connsiteX6086" fmla="*/ 1013868 w 1500143"/>
                <a:gd name="connsiteY6086" fmla="*/ 353810 h 1878698"/>
                <a:gd name="connsiteX6087" fmla="*/ 1013868 w 1500143"/>
                <a:gd name="connsiteY6087" fmla="*/ 355058 h 1878698"/>
                <a:gd name="connsiteX6088" fmla="*/ 1012960 w 1500143"/>
                <a:gd name="connsiteY6088" fmla="*/ 354491 h 1878698"/>
                <a:gd name="connsiteX6089" fmla="*/ 1012052 w 1500143"/>
                <a:gd name="connsiteY6089" fmla="*/ 354264 h 1878698"/>
                <a:gd name="connsiteX6090" fmla="*/ 1011257 w 1500143"/>
                <a:gd name="connsiteY6090" fmla="*/ 354491 h 1878698"/>
                <a:gd name="connsiteX6091" fmla="*/ 1010463 w 1500143"/>
                <a:gd name="connsiteY6091" fmla="*/ 355172 h 1878698"/>
                <a:gd name="connsiteX6092" fmla="*/ 1011371 w 1500143"/>
                <a:gd name="connsiteY6092" fmla="*/ 355966 h 1878698"/>
                <a:gd name="connsiteX6093" fmla="*/ 1011712 w 1500143"/>
                <a:gd name="connsiteY6093" fmla="*/ 357101 h 1878698"/>
                <a:gd name="connsiteX6094" fmla="*/ 1011598 w 1500143"/>
                <a:gd name="connsiteY6094" fmla="*/ 358577 h 1878698"/>
                <a:gd name="connsiteX6095" fmla="*/ 1011825 w 1500143"/>
                <a:gd name="connsiteY6095" fmla="*/ 358917 h 1878698"/>
                <a:gd name="connsiteX6096" fmla="*/ 1012279 w 1500143"/>
                <a:gd name="connsiteY6096" fmla="*/ 361415 h 1878698"/>
                <a:gd name="connsiteX6097" fmla="*/ 1011484 w 1500143"/>
                <a:gd name="connsiteY6097" fmla="*/ 363117 h 1878698"/>
                <a:gd name="connsiteX6098" fmla="*/ 1009101 w 1500143"/>
                <a:gd name="connsiteY6098" fmla="*/ 365501 h 1878698"/>
                <a:gd name="connsiteX6099" fmla="*/ 1009101 w 1500143"/>
                <a:gd name="connsiteY6099" fmla="*/ 366636 h 1878698"/>
                <a:gd name="connsiteX6100" fmla="*/ 1005809 w 1500143"/>
                <a:gd name="connsiteY6100" fmla="*/ 365388 h 1878698"/>
                <a:gd name="connsiteX6101" fmla="*/ 1002858 w 1500143"/>
                <a:gd name="connsiteY6101" fmla="*/ 360620 h 1878698"/>
                <a:gd name="connsiteX6102" fmla="*/ 1001609 w 1500143"/>
                <a:gd name="connsiteY6102" fmla="*/ 354377 h 1878698"/>
                <a:gd name="connsiteX6103" fmla="*/ 1003198 w 1500143"/>
                <a:gd name="connsiteY6103" fmla="*/ 348702 h 1878698"/>
                <a:gd name="connsiteX6104" fmla="*/ 1003879 w 1500143"/>
                <a:gd name="connsiteY6104" fmla="*/ 347453 h 1878698"/>
                <a:gd name="connsiteX6105" fmla="*/ 1003312 w 1500143"/>
                <a:gd name="connsiteY6105" fmla="*/ 338940 h 1878698"/>
                <a:gd name="connsiteX6106" fmla="*/ 1005922 w 1500143"/>
                <a:gd name="connsiteY6106" fmla="*/ 333378 h 1878698"/>
                <a:gd name="connsiteX6107" fmla="*/ 1010236 w 1500143"/>
                <a:gd name="connsiteY6107" fmla="*/ 330313 h 1878698"/>
                <a:gd name="connsiteX6108" fmla="*/ 1014890 w 1500143"/>
                <a:gd name="connsiteY6108" fmla="*/ 329405 h 1878698"/>
                <a:gd name="connsiteX6109" fmla="*/ 1019544 w 1500143"/>
                <a:gd name="connsiteY6109" fmla="*/ 329632 h 1878698"/>
                <a:gd name="connsiteX6110" fmla="*/ 1022154 w 1500143"/>
                <a:gd name="connsiteY6110" fmla="*/ 330540 h 1878698"/>
                <a:gd name="connsiteX6111" fmla="*/ 1025560 w 1500143"/>
                <a:gd name="connsiteY6111" fmla="*/ 333946 h 1878698"/>
                <a:gd name="connsiteX6112" fmla="*/ 1026808 w 1500143"/>
                <a:gd name="connsiteY6112" fmla="*/ 333946 h 1878698"/>
                <a:gd name="connsiteX6113" fmla="*/ 1028057 w 1500143"/>
                <a:gd name="connsiteY6113" fmla="*/ 333378 h 1878698"/>
                <a:gd name="connsiteX6114" fmla="*/ 1029192 w 1500143"/>
                <a:gd name="connsiteY6114" fmla="*/ 333264 h 1878698"/>
                <a:gd name="connsiteX6115" fmla="*/ 1030213 w 1500143"/>
                <a:gd name="connsiteY6115" fmla="*/ 334059 h 1878698"/>
                <a:gd name="connsiteX6116" fmla="*/ 1031689 w 1500143"/>
                <a:gd name="connsiteY6116" fmla="*/ 336329 h 1878698"/>
                <a:gd name="connsiteX6117" fmla="*/ 1032597 w 1500143"/>
                <a:gd name="connsiteY6117" fmla="*/ 337010 h 1878698"/>
                <a:gd name="connsiteX6118" fmla="*/ 1031235 w 1500143"/>
                <a:gd name="connsiteY6118" fmla="*/ 338145 h 1878698"/>
                <a:gd name="connsiteX6119" fmla="*/ 1030554 w 1500143"/>
                <a:gd name="connsiteY6119" fmla="*/ 338259 h 1878698"/>
                <a:gd name="connsiteX6120" fmla="*/ 1032370 w 1500143"/>
                <a:gd name="connsiteY6120" fmla="*/ 340302 h 1878698"/>
                <a:gd name="connsiteX6121" fmla="*/ 1037932 w 1500143"/>
                <a:gd name="connsiteY6121" fmla="*/ 343480 h 1878698"/>
                <a:gd name="connsiteX6122" fmla="*/ 1037251 w 1500143"/>
                <a:gd name="connsiteY6122" fmla="*/ 343821 h 1878698"/>
                <a:gd name="connsiteX6123" fmla="*/ 1036911 w 1500143"/>
                <a:gd name="connsiteY6123" fmla="*/ 344048 h 1878698"/>
                <a:gd name="connsiteX6124" fmla="*/ 1036570 w 1500143"/>
                <a:gd name="connsiteY6124" fmla="*/ 344729 h 1878698"/>
                <a:gd name="connsiteX6125" fmla="*/ 1037024 w 1500143"/>
                <a:gd name="connsiteY6125" fmla="*/ 345183 h 1878698"/>
                <a:gd name="connsiteX6126" fmla="*/ 1037478 w 1500143"/>
                <a:gd name="connsiteY6126" fmla="*/ 345750 h 1878698"/>
                <a:gd name="connsiteX6127" fmla="*/ 1037932 w 1500143"/>
                <a:gd name="connsiteY6127" fmla="*/ 346091 h 1878698"/>
                <a:gd name="connsiteX6128" fmla="*/ 1032143 w 1500143"/>
                <a:gd name="connsiteY6128" fmla="*/ 348475 h 1878698"/>
                <a:gd name="connsiteX6129" fmla="*/ 1031235 w 1500143"/>
                <a:gd name="connsiteY6129" fmla="*/ 348021 h 1878698"/>
                <a:gd name="connsiteX6130" fmla="*/ 1030441 w 1500143"/>
                <a:gd name="connsiteY6130" fmla="*/ 351085 h 1878698"/>
                <a:gd name="connsiteX6131" fmla="*/ 1028511 w 1500143"/>
                <a:gd name="connsiteY6131" fmla="*/ 353810 h 1878698"/>
                <a:gd name="connsiteX6132" fmla="*/ 1026241 w 1500143"/>
                <a:gd name="connsiteY6132" fmla="*/ 355739 h 1878698"/>
                <a:gd name="connsiteX6133" fmla="*/ 1024538 w 1500143"/>
                <a:gd name="connsiteY6133" fmla="*/ 356307 h 1878698"/>
                <a:gd name="connsiteX6134" fmla="*/ 1026014 w 1500143"/>
                <a:gd name="connsiteY6134" fmla="*/ 357555 h 1878698"/>
                <a:gd name="connsiteX6135" fmla="*/ 1027943 w 1500143"/>
                <a:gd name="connsiteY6135" fmla="*/ 358350 h 1878698"/>
                <a:gd name="connsiteX6136" fmla="*/ 1031576 w 1500143"/>
                <a:gd name="connsiteY6136" fmla="*/ 358804 h 1878698"/>
                <a:gd name="connsiteX6137" fmla="*/ 1033051 w 1500143"/>
                <a:gd name="connsiteY6137" fmla="*/ 357555 h 1878698"/>
                <a:gd name="connsiteX6138" fmla="*/ 1034527 w 1500143"/>
                <a:gd name="connsiteY6138" fmla="*/ 355285 h 1878698"/>
                <a:gd name="connsiteX6139" fmla="*/ 1036229 w 1500143"/>
                <a:gd name="connsiteY6139" fmla="*/ 353923 h 1878698"/>
                <a:gd name="connsiteX6140" fmla="*/ 1039862 w 1500143"/>
                <a:gd name="connsiteY6140" fmla="*/ 357328 h 1878698"/>
                <a:gd name="connsiteX6141" fmla="*/ 1041224 w 1500143"/>
                <a:gd name="connsiteY6141" fmla="*/ 356988 h 1878698"/>
                <a:gd name="connsiteX6142" fmla="*/ 1042473 w 1500143"/>
                <a:gd name="connsiteY6142" fmla="*/ 355739 h 1878698"/>
                <a:gd name="connsiteX6143" fmla="*/ 1043835 w 1500143"/>
                <a:gd name="connsiteY6143" fmla="*/ 355058 h 1878698"/>
                <a:gd name="connsiteX6144" fmla="*/ 1045424 w 1500143"/>
                <a:gd name="connsiteY6144" fmla="*/ 356080 h 1878698"/>
                <a:gd name="connsiteX6145" fmla="*/ 1046445 w 1500143"/>
                <a:gd name="connsiteY6145" fmla="*/ 357896 h 1878698"/>
                <a:gd name="connsiteX6146" fmla="*/ 1047580 w 1500143"/>
                <a:gd name="connsiteY6146" fmla="*/ 358917 h 1878698"/>
                <a:gd name="connsiteX6147" fmla="*/ 1049170 w 1500143"/>
                <a:gd name="connsiteY6147" fmla="*/ 357555 h 1878698"/>
                <a:gd name="connsiteX6148" fmla="*/ 1048943 w 1500143"/>
                <a:gd name="connsiteY6148" fmla="*/ 358463 h 1878698"/>
                <a:gd name="connsiteX6149" fmla="*/ 1048716 w 1500143"/>
                <a:gd name="connsiteY6149" fmla="*/ 360620 h 1878698"/>
                <a:gd name="connsiteX6150" fmla="*/ 1048489 w 1500143"/>
                <a:gd name="connsiteY6150" fmla="*/ 361528 h 1878698"/>
                <a:gd name="connsiteX6151" fmla="*/ 1050532 w 1500143"/>
                <a:gd name="connsiteY6151" fmla="*/ 361982 h 1878698"/>
                <a:gd name="connsiteX6152" fmla="*/ 1052234 w 1500143"/>
                <a:gd name="connsiteY6152" fmla="*/ 360961 h 1878698"/>
                <a:gd name="connsiteX6153" fmla="*/ 1053824 w 1500143"/>
                <a:gd name="connsiteY6153" fmla="*/ 359598 h 1878698"/>
                <a:gd name="connsiteX6154" fmla="*/ 1055640 w 1500143"/>
                <a:gd name="connsiteY6154" fmla="*/ 358917 h 1878698"/>
                <a:gd name="connsiteX6155" fmla="*/ 1057910 w 1500143"/>
                <a:gd name="connsiteY6155" fmla="*/ 358804 h 1878698"/>
                <a:gd name="connsiteX6156" fmla="*/ 1058818 w 1500143"/>
                <a:gd name="connsiteY6156" fmla="*/ 359145 h 1878698"/>
                <a:gd name="connsiteX6157" fmla="*/ 1059386 w 1500143"/>
                <a:gd name="connsiteY6157" fmla="*/ 360280 h 1878698"/>
                <a:gd name="connsiteX6158" fmla="*/ 1058705 w 1500143"/>
                <a:gd name="connsiteY6158" fmla="*/ 362209 h 1878698"/>
                <a:gd name="connsiteX6159" fmla="*/ 1054732 w 1500143"/>
                <a:gd name="connsiteY6159" fmla="*/ 365047 h 1878698"/>
                <a:gd name="connsiteX6160" fmla="*/ 1053256 w 1500143"/>
                <a:gd name="connsiteY6160" fmla="*/ 366636 h 1878698"/>
                <a:gd name="connsiteX6161" fmla="*/ 1054391 w 1500143"/>
                <a:gd name="connsiteY6161" fmla="*/ 369020 h 1878698"/>
                <a:gd name="connsiteX6162" fmla="*/ 1055753 w 1500143"/>
                <a:gd name="connsiteY6162" fmla="*/ 370609 h 1878698"/>
                <a:gd name="connsiteX6163" fmla="*/ 1057456 w 1500143"/>
                <a:gd name="connsiteY6163" fmla="*/ 371177 h 1878698"/>
                <a:gd name="connsiteX6164" fmla="*/ 1059386 w 1500143"/>
                <a:gd name="connsiteY6164" fmla="*/ 370723 h 1878698"/>
                <a:gd name="connsiteX6165" fmla="*/ 1058024 w 1500143"/>
                <a:gd name="connsiteY6165" fmla="*/ 366750 h 1878698"/>
                <a:gd name="connsiteX6166" fmla="*/ 1057342 w 1500143"/>
                <a:gd name="connsiteY6166" fmla="*/ 365501 h 1878698"/>
                <a:gd name="connsiteX6167" fmla="*/ 1059159 w 1500143"/>
                <a:gd name="connsiteY6167" fmla="*/ 365388 h 1878698"/>
                <a:gd name="connsiteX6168" fmla="*/ 1062450 w 1500143"/>
                <a:gd name="connsiteY6168" fmla="*/ 363231 h 1878698"/>
                <a:gd name="connsiteX6169" fmla="*/ 1063699 w 1500143"/>
                <a:gd name="connsiteY6169" fmla="*/ 362550 h 1878698"/>
                <a:gd name="connsiteX6170" fmla="*/ 1081747 w 1500143"/>
                <a:gd name="connsiteY6170" fmla="*/ 334399 h 1878698"/>
                <a:gd name="connsiteX6171" fmla="*/ 1081066 w 1500143"/>
                <a:gd name="connsiteY6171" fmla="*/ 336556 h 1878698"/>
                <a:gd name="connsiteX6172" fmla="*/ 1081633 w 1500143"/>
                <a:gd name="connsiteY6172" fmla="*/ 337691 h 1878698"/>
                <a:gd name="connsiteX6173" fmla="*/ 1084358 w 1500143"/>
                <a:gd name="connsiteY6173" fmla="*/ 339394 h 1878698"/>
                <a:gd name="connsiteX6174" fmla="*/ 1082655 w 1500143"/>
                <a:gd name="connsiteY6174" fmla="*/ 341324 h 1878698"/>
                <a:gd name="connsiteX6175" fmla="*/ 1078455 w 1500143"/>
                <a:gd name="connsiteY6175" fmla="*/ 342005 h 1878698"/>
                <a:gd name="connsiteX6176" fmla="*/ 1076412 w 1500143"/>
                <a:gd name="connsiteY6176" fmla="*/ 343253 h 1878698"/>
                <a:gd name="connsiteX6177" fmla="*/ 1076185 w 1500143"/>
                <a:gd name="connsiteY6177" fmla="*/ 338940 h 1878698"/>
                <a:gd name="connsiteX6178" fmla="*/ 1074709 w 1500143"/>
                <a:gd name="connsiteY6178" fmla="*/ 336783 h 1878698"/>
                <a:gd name="connsiteX6179" fmla="*/ 1072780 w 1500143"/>
                <a:gd name="connsiteY6179" fmla="*/ 336556 h 1878698"/>
                <a:gd name="connsiteX6180" fmla="*/ 1071077 w 1500143"/>
                <a:gd name="connsiteY6180" fmla="*/ 337918 h 1878698"/>
                <a:gd name="connsiteX6181" fmla="*/ 1071304 w 1500143"/>
                <a:gd name="connsiteY6181" fmla="*/ 340869 h 1878698"/>
                <a:gd name="connsiteX6182" fmla="*/ 1069261 w 1500143"/>
                <a:gd name="connsiteY6182" fmla="*/ 341664 h 1878698"/>
                <a:gd name="connsiteX6183" fmla="*/ 1067785 w 1500143"/>
                <a:gd name="connsiteY6183" fmla="*/ 340188 h 1878698"/>
                <a:gd name="connsiteX6184" fmla="*/ 1069828 w 1500143"/>
                <a:gd name="connsiteY6184" fmla="*/ 336670 h 1878698"/>
                <a:gd name="connsiteX6185" fmla="*/ 1071304 w 1500143"/>
                <a:gd name="connsiteY6185" fmla="*/ 335989 h 1878698"/>
                <a:gd name="connsiteX6186" fmla="*/ 1072780 w 1500143"/>
                <a:gd name="connsiteY6186" fmla="*/ 335761 h 1878698"/>
                <a:gd name="connsiteX6187" fmla="*/ 1074028 w 1500143"/>
                <a:gd name="connsiteY6187" fmla="*/ 335080 h 1878698"/>
                <a:gd name="connsiteX6188" fmla="*/ 1074482 w 1500143"/>
                <a:gd name="connsiteY6188" fmla="*/ 332924 h 1878698"/>
                <a:gd name="connsiteX6189" fmla="*/ 1073801 w 1500143"/>
                <a:gd name="connsiteY6189" fmla="*/ 331789 h 1878698"/>
                <a:gd name="connsiteX6190" fmla="*/ 1070850 w 1500143"/>
                <a:gd name="connsiteY6190" fmla="*/ 328497 h 1878698"/>
                <a:gd name="connsiteX6191" fmla="*/ 1069828 w 1500143"/>
                <a:gd name="connsiteY6191" fmla="*/ 327702 h 1878698"/>
                <a:gd name="connsiteX6192" fmla="*/ 1073688 w 1500143"/>
                <a:gd name="connsiteY6192" fmla="*/ 326340 h 1878698"/>
                <a:gd name="connsiteX6193" fmla="*/ 1075050 w 1500143"/>
                <a:gd name="connsiteY6193" fmla="*/ 326567 h 1878698"/>
                <a:gd name="connsiteX6194" fmla="*/ 1075050 w 1500143"/>
                <a:gd name="connsiteY6194" fmla="*/ 327702 h 1878698"/>
                <a:gd name="connsiteX6195" fmla="*/ 1074709 w 1500143"/>
                <a:gd name="connsiteY6195" fmla="*/ 328270 h 1878698"/>
                <a:gd name="connsiteX6196" fmla="*/ 1074482 w 1500143"/>
                <a:gd name="connsiteY6196" fmla="*/ 328951 h 1878698"/>
                <a:gd name="connsiteX6197" fmla="*/ 1077207 w 1500143"/>
                <a:gd name="connsiteY6197" fmla="*/ 328837 h 1878698"/>
                <a:gd name="connsiteX6198" fmla="*/ 1078342 w 1500143"/>
                <a:gd name="connsiteY6198" fmla="*/ 329178 h 1878698"/>
                <a:gd name="connsiteX6199" fmla="*/ 1079136 w 1500143"/>
                <a:gd name="connsiteY6199" fmla="*/ 330086 h 1878698"/>
                <a:gd name="connsiteX6200" fmla="*/ 1077888 w 1500143"/>
                <a:gd name="connsiteY6200" fmla="*/ 329745 h 1878698"/>
                <a:gd name="connsiteX6201" fmla="*/ 1076866 w 1500143"/>
                <a:gd name="connsiteY6201" fmla="*/ 330767 h 1878698"/>
                <a:gd name="connsiteX6202" fmla="*/ 1076639 w 1500143"/>
                <a:gd name="connsiteY6202" fmla="*/ 332470 h 1878698"/>
                <a:gd name="connsiteX6203" fmla="*/ 1077774 w 1500143"/>
                <a:gd name="connsiteY6203" fmla="*/ 334172 h 1878698"/>
                <a:gd name="connsiteX6204" fmla="*/ 1078909 w 1500143"/>
                <a:gd name="connsiteY6204" fmla="*/ 334513 h 1878698"/>
                <a:gd name="connsiteX6205" fmla="*/ 1080158 w 1500143"/>
                <a:gd name="connsiteY6205" fmla="*/ 334172 h 1878698"/>
                <a:gd name="connsiteX6206" fmla="*/ 1082428 w 1500143"/>
                <a:gd name="connsiteY6206" fmla="*/ 332810 h 1878698"/>
                <a:gd name="connsiteX6207" fmla="*/ 1082428 w 1500143"/>
                <a:gd name="connsiteY6207" fmla="*/ 333832 h 1878698"/>
                <a:gd name="connsiteX6208" fmla="*/ 1082201 w 1500143"/>
                <a:gd name="connsiteY6208" fmla="*/ 334059 h 1878698"/>
                <a:gd name="connsiteX6209" fmla="*/ 1081974 w 1500143"/>
                <a:gd name="connsiteY6209" fmla="*/ 334059 h 1878698"/>
                <a:gd name="connsiteX6210" fmla="*/ 1081747 w 1500143"/>
                <a:gd name="connsiteY6210" fmla="*/ 334399 h 1878698"/>
                <a:gd name="connsiteX6211" fmla="*/ 1036911 w 1500143"/>
                <a:gd name="connsiteY6211" fmla="*/ 332924 h 1878698"/>
                <a:gd name="connsiteX6212" fmla="*/ 1033846 w 1500143"/>
                <a:gd name="connsiteY6212" fmla="*/ 332697 h 1878698"/>
                <a:gd name="connsiteX6213" fmla="*/ 1031008 w 1500143"/>
                <a:gd name="connsiteY6213" fmla="*/ 331789 h 1878698"/>
                <a:gd name="connsiteX6214" fmla="*/ 1028511 w 1500143"/>
                <a:gd name="connsiteY6214" fmla="*/ 330086 h 1878698"/>
                <a:gd name="connsiteX6215" fmla="*/ 1026241 w 1500143"/>
                <a:gd name="connsiteY6215" fmla="*/ 327135 h 1878698"/>
                <a:gd name="connsiteX6216" fmla="*/ 1025673 w 1500143"/>
                <a:gd name="connsiteY6216" fmla="*/ 323729 h 1878698"/>
                <a:gd name="connsiteX6217" fmla="*/ 1027376 w 1500143"/>
                <a:gd name="connsiteY6217" fmla="*/ 321119 h 1878698"/>
                <a:gd name="connsiteX6218" fmla="*/ 1030100 w 1500143"/>
                <a:gd name="connsiteY6218" fmla="*/ 319757 h 1878698"/>
                <a:gd name="connsiteX6219" fmla="*/ 1032484 w 1500143"/>
                <a:gd name="connsiteY6219" fmla="*/ 319870 h 1878698"/>
                <a:gd name="connsiteX6220" fmla="*/ 1032597 w 1500143"/>
                <a:gd name="connsiteY6220" fmla="*/ 320211 h 1878698"/>
                <a:gd name="connsiteX6221" fmla="*/ 1032824 w 1500143"/>
                <a:gd name="connsiteY6221" fmla="*/ 321005 h 1878698"/>
                <a:gd name="connsiteX6222" fmla="*/ 1033165 w 1500143"/>
                <a:gd name="connsiteY6222" fmla="*/ 321913 h 1878698"/>
                <a:gd name="connsiteX6223" fmla="*/ 1033846 w 1500143"/>
                <a:gd name="connsiteY6223" fmla="*/ 322481 h 1878698"/>
                <a:gd name="connsiteX6224" fmla="*/ 1034527 w 1500143"/>
                <a:gd name="connsiteY6224" fmla="*/ 322595 h 1878698"/>
                <a:gd name="connsiteX6225" fmla="*/ 1035208 w 1500143"/>
                <a:gd name="connsiteY6225" fmla="*/ 322595 h 1878698"/>
                <a:gd name="connsiteX6226" fmla="*/ 1039181 w 1500143"/>
                <a:gd name="connsiteY6226" fmla="*/ 321573 h 1878698"/>
                <a:gd name="connsiteX6227" fmla="*/ 1040429 w 1500143"/>
                <a:gd name="connsiteY6227" fmla="*/ 321573 h 1878698"/>
                <a:gd name="connsiteX6228" fmla="*/ 1041905 w 1500143"/>
                <a:gd name="connsiteY6228" fmla="*/ 322367 h 1878698"/>
                <a:gd name="connsiteX6229" fmla="*/ 1041905 w 1500143"/>
                <a:gd name="connsiteY6229" fmla="*/ 323276 h 1878698"/>
                <a:gd name="connsiteX6230" fmla="*/ 1041792 w 1500143"/>
                <a:gd name="connsiteY6230" fmla="*/ 323502 h 1878698"/>
                <a:gd name="connsiteX6231" fmla="*/ 1041564 w 1500143"/>
                <a:gd name="connsiteY6231" fmla="*/ 323502 h 1878698"/>
                <a:gd name="connsiteX6232" fmla="*/ 1041224 w 1500143"/>
                <a:gd name="connsiteY6232" fmla="*/ 323729 h 1878698"/>
                <a:gd name="connsiteX6233" fmla="*/ 1039635 w 1500143"/>
                <a:gd name="connsiteY6233" fmla="*/ 326113 h 1878698"/>
                <a:gd name="connsiteX6234" fmla="*/ 1039975 w 1500143"/>
                <a:gd name="connsiteY6234" fmla="*/ 329064 h 1878698"/>
                <a:gd name="connsiteX6235" fmla="*/ 1039862 w 1500143"/>
                <a:gd name="connsiteY6235" fmla="*/ 331675 h 1878698"/>
                <a:gd name="connsiteX6236" fmla="*/ 1036911 w 1500143"/>
                <a:gd name="connsiteY6236" fmla="*/ 332924 h 1878698"/>
                <a:gd name="connsiteX6237" fmla="*/ 1053824 w 1500143"/>
                <a:gd name="connsiteY6237" fmla="*/ 319984 h 1878698"/>
                <a:gd name="connsiteX6238" fmla="*/ 1055072 w 1500143"/>
                <a:gd name="connsiteY6238" fmla="*/ 321005 h 1878698"/>
                <a:gd name="connsiteX6239" fmla="*/ 1056094 w 1500143"/>
                <a:gd name="connsiteY6239" fmla="*/ 320892 h 1878698"/>
                <a:gd name="connsiteX6240" fmla="*/ 1057002 w 1500143"/>
                <a:gd name="connsiteY6240" fmla="*/ 320324 h 1878698"/>
                <a:gd name="connsiteX6241" fmla="*/ 1058137 w 1500143"/>
                <a:gd name="connsiteY6241" fmla="*/ 319984 h 1878698"/>
                <a:gd name="connsiteX6242" fmla="*/ 1058250 w 1500143"/>
                <a:gd name="connsiteY6242" fmla="*/ 319303 h 1878698"/>
                <a:gd name="connsiteX6243" fmla="*/ 1057683 w 1500143"/>
                <a:gd name="connsiteY6243" fmla="*/ 316011 h 1878698"/>
                <a:gd name="connsiteX6244" fmla="*/ 1057796 w 1500143"/>
                <a:gd name="connsiteY6244" fmla="*/ 314762 h 1878698"/>
                <a:gd name="connsiteX6245" fmla="*/ 1057569 w 1500143"/>
                <a:gd name="connsiteY6245" fmla="*/ 312378 h 1878698"/>
                <a:gd name="connsiteX6246" fmla="*/ 1057910 w 1500143"/>
                <a:gd name="connsiteY6246" fmla="*/ 310449 h 1878698"/>
                <a:gd name="connsiteX6247" fmla="*/ 1058931 w 1500143"/>
                <a:gd name="connsiteY6247" fmla="*/ 309314 h 1878698"/>
                <a:gd name="connsiteX6248" fmla="*/ 1060521 w 1500143"/>
                <a:gd name="connsiteY6248" fmla="*/ 309427 h 1878698"/>
                <a:gd name="connsiteX6249" fmla="*/ 1060521 w 1500143"/>
                <a:gd name="connsiteY6249" fmla="*/ 310903 h 1878698"/>
                <a:gd name="connsiteX6250" fmla="*/ 1059840 w 1500143"/>
                <a:gd name="connsiteY6250" fmla="*/ 310903 h 1878698"/>
                <a:gd name="connsiteX6251" fmla="*/ 1059840 w 1500143"/>
                <a:gd name="connsiteY6251" fmla="*/ 312152 h 1878698"/>
                <a:gd name="connsiteX6252" fmla="*/ 1061088 w 1500143"/>
                <a:gd name="connsiteY6252" fmla="*/ 311811 h 1878698"/>
                <a:gd name="connsiteX6253" fmla="*/ 1062223 w 1500143"/>
                <a:gd name="connsiteY6253" fmla="*/ 312038 h 1878698"/>
                <a:gd name="connsiteX6254" fmla="*/ 1063131 w 1500143"/>
                <a:gd name="connsiteY6254" fmla="*/ 312946 h 1878698"/>
                <a:gd name="connsiteX6255" fmla="*/ 1063812 w 1500143"/>
                <a:gd name="connsiteY6255" fmla="*/ 314649 h 1878698"/>
                <a:gd name="connsiteX6256" fmla="*/ 1063131 w 1500143"/>
                <a:gd name="connsiteY6256" fmla="*/ 316238 h 1878698"/>
                <a:gd name="connsiteX6257" fmla="*/ 1060975 w 1500143"/>
                <a:gd name="connsiteY6257" fmla="*/ 319530 h 1878698"/>
                <a:gd name="connsiteX6258" fmla="*/ 1060521 w 1500143"/>
                <a:gd name="connsiteY6258" fmla="*/ 320438 h 1878698"/>
                <a:gd name="connsiteX6259" fmla="*/ 1060521 w 1500143"/>
                <a:gd name="connsiteY6259" fmla="*/ 323389 h 1878698"/>
                <a:gd name="connsiteX6260" fmla="*/ 1060748 w 1500143"/>
                <a:gd name="connsiteY6260" fmla="*/ 325886 h 1878698"/>
                <a:gd name="connsiteX6261" fmla="*/ 1061542 w 1500143"/>
                <a:gd name="connsiteY6261" fmla="*/ 327475 h 1878698"/>
                <a:gd name="connsiteX6262" fmla="*/ 1063131 w 1500143"/>
                <a:gd name="connsiteY6262" fmla="*/ 327589 h 1878698"/>
                <a:gd name="connsiteX6263" fmla="*/ 1063131 w 1500143"/>
                <a:gd name="connsiteY6263" fmla="*/ 328837 h 1878698"/>
                <a:gd name="connsiteX6264" fmla="*/ 1060294 w 1500143"/>
                <a:gd name="connsiteY6264" fmla="*/ 329973 h 1878698"/>
                <a:gd name="connsiteX6265" fmla="*/ 1058591 w 1500143"/>
                <a:gd name="connsiteY6265" fmla="*/ 330200 h 1878698"/>
                <a:gd name="connsiteX6266" fmla="*/ 1057796 w 1500143"/>
                <a:gd name="connsiteY6266" fmla="*/ 329518 h 1878698"/>
                <a:gd name="connsiteX6267" fmla="*/ 1057456 w 1500143"/>
                <a:gd name="connsiteY6267" fmla="*/ 327021 h 1878698"/>
                <a:gd name="connsiteX6268" fmla="*/ 1056548 w 1500143"/>
                <a:gd name="connsiteY6268" fmla="*/ 325205 h 1878698"/>
                <a:gd name="connsiteX6269" fmla="*/ 1055299 w 1500143"/>
                <a:gd name="connsiteY6269" fmla="*/ 324070 h 1878698"/>
                <a:gd name="connsiteX6270" fmla="*/ 1053824 w 1500143"/>
                <a:gd name="connsiteY6270" fmla="*/ 323729 h 1878698"/>
                <a:gd name="connsiteX6271" fmla="*/ 1053824 w 1500143"/>
                <a:gd name="connsiteY6271" fmla="*/ 319984 h 1878698"/>
                <a:gd name="connsiteX6272" fmla="*/ 1091055 w 1500143"/>
                <a:gd name="connsiteY6272" fmla="*/ 301708 h 1878698"/>
                <a:gd name="connsiteX6273" fmla="*/ 1093098 w 1500143"/>
                <a:gd name="connsiteY6273" fmla="*/ 298417 h 1878698"/>
                <a:gd name="connsiteX6274" fmla="*/ 1094460 w 1500143"/>
                <a:gd name="connsiteY6274" fmla="*/ 296828 h 1878698"/>
                <a:gd name="connsiteX6275" fmla="*/ 1095028 w 1500143"/>
                <a:gd name="connsiteY6275" fmla="*/ 297282 h 1878698"/>
                <a:gd name="connsiteX6276" fmla="*/ 1095936 w 1500143"/>
                <a:gd name="connsiteY6276" fmla="*/ 301368 h 1878698"/>
                <a:gd name="connsiteX6277" fmla="*/ 1096276 w 1500143"/>
                <a:gd name="connsiteY6277" fmla="*/ 303184 h 1878698"/>
                <a:gd name="connsiteX6278" fmla="*/ 1091736 w 1500143"/>
                <a:gd name="connsiteY6278" fmla="*/ 303411 h 1878698"/>
                <a:gd name="connsiteX6279" fmla="*/ 1089920 w 1500143"/>
                <a:gd name="connsiteY6279" fmla="*/ 304319 h 1878698"/>
                <a:gd name="connsiteX6280" fmla="*/ 1089125 w 1500143"/>
                <a:gd name="connsiteY6280" fmla="*/ 306362 h 1878698"/>
                <a:gd name="connsiteX6281" fmla="*/ 1088104 w 1500143"/>
                <a:gd name="connsiteY6281" fmla="*/ 307384 h 1878698"/>
                <a:gd name="connsiteX6282" fmla="*/ 1086174 w 1500143"/>
                <a:gd name="connsiteY6282" fmla="*/ 311811 h 1878698"/>
                <a:gd name="connsiteX6283" fmla="*/ 1085493 w 1500143"/>
                <a:gd name="connsiteY6283" fmla="*/ 312946 h 1878698"/>
                <a:gd name="connsiteX6284" fmla="*/ 1084471 w 1500143"/>
                <a:gd name="connsiteY6284" fmla="*/ 313514 h 1878698"/>
                <a:gd name="connsiteX6285" fmla="*/ 1084358 w 1500143"/>
                <a:gd name="connsiteY6285" fmla="*/ 309427 h 1878698"/>
                <a:gd name="connsiteX6286" fmla="*/ 1082769 w 1500143"/>
                <a:gd name="connsiteY6286" fmla="*/ 309654 h 1878698"/>
                <a:gd name="connsiteX6287" fmla="*/ 1078569 w 1500143"/>
                <a:gd name="connsiteY6287" fmla="*/ 314762 h 1878698"/>
                <a:gd name="connsiteX6288" fmla="*/ 1079023 w 1500143"/>
                <a:gd name="connsiteY6288" fmla="*/ 312833 h 1878698"/>
                <a:gd name="connsiteX6289" fmla="*/ 1079250 w 1500143"/>
                <a:gd name="connsiteY6289" fmla="*/ 312152 h 1878698"/>
                <a:gd name="connsiteX6290" fmla="*/ 1079250 w 1500143"/>
                <a:gd name="connsiteY6290" fmla="*/ 310903 h 1878698"/>
                <a:gd name="connsiteX6291" fmla="*/ 1077434 w 1500143"/>
                <a:gd name="connsiteY6291" fmla="*/ 312038 h 1878698"/>
                <a:gd name="connsiteX6292" fmla="*/ 1076639 w 1500143"/>
                <a:gd name="connsiteY6292" fmla="*/ 311925 h 1878698"/>
                <a:gd name="connsiteX6293" fmla="*/ 1075958 w 1500143"/>
                <a:gd name="connsiteY6293" fmla="*/ 310903 h 1878698"/>
                <a:gd name="connsiteX6294" fmla="*/ 1072326 w 1500143"/>
                <a:gd name="connsiteY6294" fmla="*/ 315897 h 1878698"/>
                <a:gd name="connsiteX6295" fmla="*/ 1070282 w 1500143"/>
                <a:gd name="connsiteY6295" fmla="*/ 317941 h 1878698"/>
                <a:gd name="connsiteX6296" fmla="*/ 1068580 w 1500143"/>
                <a:gd name="connsiteY6296" fmla="*/ 317373 h 1878698"/>
                <a:gd name="connsiteX6297" fmla="*/ 1068353 w 1500143"/>
                <a:gd name="connsiteY6297" fmla="*/ 319984 h 1878698"/>
                <a:gd name="connsiteX6298" fmla="*/ 1067785 w 1500143"/>
                <a:gd name="connsiteY6298" fmla="*/ 321119 h 1878698"/>
                <a:gd name="connsiteX6299" fmla="*/ 1067331 w 1500143"/>
                <a:gd name="connsiteY6299" fmla="*/ 320665 h 1878698"/>
                <a:gd name="connsiteX6300" fmla="*/ 1067331 w 1500143"/>
                <a:gd name="connsiteY6300" fmla="*/ 318508 h 1878698"/>
                <a:gd name="connsiteX6301" fmla="*/ 1067785 w 1500143"/>
                <a:gd name="connsiteY6301" fmla="*/ 315784 h 1878698"/>
                <a:gd name="connsiteX6302" fmla="*/ 1068466 w 1500143"/>
                <a:gd name="connsiteY6302" fmla="*/ 314762 h 1878698"/>
                <a:gd name="connsiteX6303" fmla="*/ 1069374 w 1500143"/>
                <a:gd name="connsiteY6303" fmla="*/ 314308 h 1878698"/>
                <a:gd name="connsiteX6304" fmla="*/ 1070623 w 1500143"/>
                <a:gd name="connsiteY6304" fmla="*/ 313400 h 1878698"/>
                <a:gd name="connsiteX6305" fmla="*/ 1071531 w 1500143"/>
                <a:gd name="connsiteY6305" fmla="*/ 312152 h 1878698"/>
                <a:gd name="connsiteX6306" fmla="*/ 1073120 w 1500143"/>
                <a:gd name="connsiteY6306" fmla="*/ 309200 h 1878698"/>
                <a:gd name="connsiteX6307" fmla="*/ 1073915 w 1500143"/>
                <a:gd name="connsiteY6307" fmla="*/ 308065 h 1878698"/>
                <a:gd name="connsiteX6308" fmla="*/ 1075050 w 1500143"/>
                <a:gd name="connsiteY6308" fmla="*/ 307498 h 1878698"/>
                <a:gd name="connsiteX6309" fmla="*/ 1075958 w 1500143"/>
                <a:gd name="connsiteY6309" fmla="*/ 307498 h 1878698"/>
                <a:gd name="connsiteX6310" fmla="*/ 1076639 w 1500143"/>
                <a:gd name="connsiteY6310" fmla="*/ 306817 h 1878698"/>
                <a:gd name="connsiteX6311" fmla="*/ 1077093 w 1500143"/>
                <a:gd name="connsiteY6311" fmla="*/ 304206 h 1878698"/>
                <a:gd name="connsiteX6312" fmla="*/ 1076525 w 1500143"/>
                <a:gd name="connsiteY6312" fmla="*/ 303638 h 1878698"/>
                <a:gd name="connsiteX6313" fmla="*/ 1075050 w 1500143"/>
                <a:gd name="connsiteY6313" fmla="*/ 301482 h 1878698"/>
                <a:gd name="connsiteX6314" fmla="*/ 1077320 w 1500143"/>
                <a:gd name="connsiteY6314" fmla="*/ 301482 h 1878698"/>
                <a:gd name="connsiteX6315" fmla="*/ 1081293 w 1500143"/>
                <a:gd name="connsiteY6315" fmla="*/ 299098 h 1878698"/>
                <a:gd name="connsiteX6316" fmla="*/ 1083677 w 1500143"/>
                <a:gd name="connsiteY6316" fmla="*/ 298871 h 1878698"/>
                <a:gd name="connsiteX6317" fmla="*/ 1083677 w 1500143"/>
                <a:gd name="connsiteY6317" fmla="*/ 300233 h 1878698"/>
                <a:gd name="connsiteX6318" fmla="*/ 1082201 w 1500143"/>
                <a:gd name="connsiteY6318" fmla="*/ 301141 h 1878698"/>
                <a:gd name="connsiteX6319" fmla="*/ 1080725 w 1500143"/>
                <a:gd name="connsiteY6319" fmla="*/ 302503 h 1878698"/>
                <a:gd name="connsiteX6320" fmla="*/ 1078342 w 1500143"/>
                <a:gd name="connsiteY6320" fmla="*/ 305568 h 1878698"/>
                <a:gd name="connsiteX6321" fmla="*/ 1079023 w 1500143"/>
                <a:gd name="connsiteY6321" fmla="*/ 305795 h 1878698"/>
                <a:gd name="connsiteX6322" fmla="*/ 1079363 w 1500143"/>
                <a:gd name="connsiteY6322" fmla="*/ 306022 h 1878698"/>
                <a:gd name="connsiteX6323" fmla="*/ 1079704 w 1500143"/>
                <a:gd name="connsiteY6323" fmla="*/ 306703 h 1878698"/>
                <a:gd name="connsiteX6324" fmla="*/ 1080839 w 1500143"/>
                <a:gd name="connsiteY6324" fmla="*/ 305568 h 1878698"/>
                <a:gd name="connsiteX6325" fmla="*/ 1084017 w 1500143"/>
                <a:gd name="connsiteY6325" fmla="*/ 304887 h 1878698"/>
                <a:gd name="connsiteX6326" fmla="*/ 1086628 w 1500143"/>
                <a:gd name="connsiteY6326" fmla="*/ 302049 h 1878698"/>
                <a:gd name="connsiteX6327" fmla="*/ 1088104 w 1500143"/>
                <a:gd name="connsiteY6327" fmla="*/ 301822 h 1878698"/>
                <a:gd name="connsiteX6328" fmla="*/ 1089693 w 1500143"/>
                <a:gd name="connsiteY6328" fmla="*/ 301822 h 1878698"/>
                <a:gd name="connsiteX6329" fmla="*/ 1091055 w 1500143"/>
                <a:gd name="connsiteY6329" fmla="*/ 301708 h 1878698"/>
                <a:gd name="connsiteX6330" fmla="*/ 1032597 w 1500143"/>
                <a:gd name="connsiteY6330" fmla="*/ 296714 h 1878698"/>
                <a:gd name="connsiteX6331" fmla="*/ 1031689 w 1500143"/>
                <a:gd name="connsiteY6331" fmla="*/ 296147 h 1878698"/>
                <a:gd name="connsiteX6332" fmla="*/ 1030895 w 1500143"/>
                <a:gd name="connsiteY6332" fmla="*/ 296147 h 1878698"/>
                <a:gd name="connsiteX6333" fmla="*/ 1030327 w 1500143"/>
                <a:gd name="connsiteY6333" fmla="*/ 295806 h 1878698"/>
                <a:gd name="connsiteX6334" fmla="*/ 1029987 w 1500143"/>
                <a:gd name="connsiteY6334" fmla="*/ 293990 h 1878698"/>
                <a:gd name="connsiteX6335" fmla="*/ 1032030 w 1500143"/>
                <a:gd name="connsiteY6335" fmla="*/ 293990 h 1878698"/>
                <a:gd name="connsiteX6336" fmla="*/ 1035095 w 1500143"/>
                <a:gd name="connsiteY6336" fmla="*/ 294785 h 1878698"/>
                <a:gd name="connsiteX6337" fmla="*/ 1036684 w 1500143"/>
                <a:gd name="connsiteY6337" fmla="*/ 294104 h 1878698"/>
                <a:gd name="connsiteX6338" fmla="*/ 1039408 w 1500143"/>
                <a:gd name="connsiteY6338" fmla="*/ 290131 h 1878698"/>
                <a:gd name="connsiteX6339" fmla="*/ 1040883 w 1500143"/>
                <a:gd name="connsiteY6339" fmla="*/ 288995 h 1878698"/>
                <a:gd name="connsiteX6340" fmla="*/ 1042700 w 1500143"/>
                <a:gd name="connsiteY6340" fmla="*/ 290358 h 1878698"/>
                <a:gd name="connsiteX6341" fmla="*/ 1042700 w 1500143"/>
                <a:gd name="connsiteY6341" fmla="*/ 291152 h 1878698"/>
                <a:gd name="connsiteX6342" fmla="*/ 1042586 w 1500143"/>
                <a:gd name="connsiteY6342" fmla="*/ 291379 h 1878698"/>
                <a:gd name="connsiteX6343" fmla="*/ 1042359 w 1500143"/>
                <a:gd name="connsiteY6343" fmla="*/ 291379 h 1878698"/>
                <a:gd name="connsiteX6344" fmla="*/ 1042132 w 1500143"/>
                <a:gd name="connsiteY6344" fmla="*/ 291606 h 1878698"/>
                <a:gd name="connsiteX6345" fmla="*/ 1041110 w 1500143"/>
                <a:gd name="connsiteY6345" fmla="*/ 293082 h 1878698"/>
                <a:gd name="connsiteX6346" fmla="*/ 1041110 w 1500143"/>
                <a:gd name="connsiteY6346" fmla="*/ 293990 h 1878698"/>
                <a:gd name="connsiteX6347" fmla="*/ 1041564 w 1500143"/>
                <a:gd name="connsiteY6347" fmla="*/ 295692 h 1878698"/>
                <a:gd name="connsiteX6348" fmla="*/ 1039521 w 1500143"/>
                <a:gd name="connsiteY6348" fmla="*/ 295806 h 1878698"/>
                <a:gd name="connsiteX6349" fmla="*/ 1038840 w 1500143"/>
                <a:gd name="connsiteY6349" fmla="*/ 295692 h 1878698"/>
                <a:gd name="connsiteX6350" fmla="*/ 1038840 w 1500143"/>
                <a:gd name="connsiteY6350" fmla="*/ 296941 h 1878698"/>
                <a:gd name="connsiteX6351" fmla="*/ 1046445 w 1500143"/>
                <a:gd name="connsiteY6351" fmla="*/ 299325 h 1878698"/>
                <a:gd name="connsiteX6352" fmla="*/ 1047808 w 1500143"/>
                <a:gd name="connsiteY6352" fmla="*/ 300120 h 1878698"/>
                <a:gd name="connsiteX6353" fmla="*/ 1049624 w 1500143"/>
                <a:gd name="connsiteY6353" fmla="*/ 305114 h 1878698"/>
                <a:gd name="connsiteX6354" fmla="*/ 1050191 w 1500143"/>
                <a:gd name="connsiteY6354" fmla="*/ 306136 h 1878698"/>
                <a:gd name="connsiteX6355" fmla="*/ 1051326 w 1500143"/>
                <a:gd name="connsiteY6355" fmla="*/ 306817 h 1878698"/>
                <a:gd name="connsiteX6356" fmla="*/ 1052348 w 1500143"/>
                <a:gd name="connsiteY6356" fmla="*/ 306930 h 1878698"/>
                <a:gd name="connsiteX6357" fmla="*/ 1053256 w 1500143"/>
                <a:gd name="connsiteY6357" fmla="*/ 307271 h 1878698"/>
                <a:gd name="connsiteX6358" fmla="*/ 1054164 w 1500143"/>
                <a:gd name="connsiteY6358" fmla="*/ 308519 h 1878698"/>
                <a:gd name="connsiteX6359" fmla="*/ 1054164 w 1500143"/>
                <a:gd name="connsiteY6359" fmla="*/ 309654 h 1878698"/>
                <a:gd name="connsiteX6360" fmla="*/ 1052234 w 1500143"/>
                <a:gd name="connsiteY6360" fmla="*/ 309654 h 1878698"/>
                <a:gd name="connsiteX6361" fmla="*/ 1051099 w 1500143"/>
                <a:gd name="connsiteY6361" fmla="*/ 310562 h 1878698"/>
                <a:gd name="connsiteX6362" fmla="*/ 1048829 w 1500143"/>
                <a:gd name="connsiteY6362" fmla="*/ 313741 h 1878698"/>
                <a:gd name="connsiteX6363" fmla="*/ 1048943 w 1500143"/>
                <a:gd name="connsiteY6363" fmla="*/ 312038 h 1878698"/>
                <a:gd name="connsiteX6364" fmla="*/ 1049170 w 1500143"/>
                <a:gd name="connsiteY6364" fmla="*/ 310789 h 1878698"/>
                <a:gd name="connsiteX6365" fmla="*/ 1049510 w 1500143"/>
                <a:gd name="connsiteY6365" fmla="*/ 309654 h 1878698"/>
                <a:gd name="connsiteX6366" fmla="*/ 1050191 w 1500143"/>
                <a:gd name="connsiteY6366" fmla="*/ 308406 h 1878698"/>
                <a:gd name="connsiteX6367" fmla="*/ 1045424 w 1500143"/>
                <a:gd name="connsiteY6367" fmla="*/ 303752 h 1878698"/>
                <a:gd name="connsiteX6368" fmla="*/ 1042813 w 1500143"/>
                <a:gd name="connsiteY6368" fmla="*/ 302276 h 1878698"/>
                <a:gd name="connsiteX6369" fmla="*/ 1040202 w 1500143"/>
                <a:gd name="connsiteY6369" fmla="*/ 301936 h 1878698"/>
                <a:gd name="connsiteX6370" fmla="*/ 1040202 w 1500143"/>
                <a:gd name="connsiteY6370" fmla="*/ 303298 h 1878698"/>
                <a:gd name="connsiteX6371" fmla="*/ 1040656 w 1500143"/>
                <a:gd name="connsiteY6371" fmla="*/ 303979 h 1878698"/>
                <a:gd name="connsiteX6372" fmla="*/ 1041564 w 1500143"/>
                <a:gd name="connsiteY6372" fmla="*/ 306022 h 1878698"/>
                <a:gd name="connsiteX6373" fmla="*/ 1040202 w 1500143"/>
                <a:gd name="connsiteY6373" fmla="*/ 304660 h 1878698"/>
                <a:gd name="connsiteX6374" fmla="*/ 1039408 w 1500143"/>
                <a:gd name="connsiteY6374" fmla="*/ 306362 h 1878698"/>
                <a:gd name="connsiteX6375" fmla="*/ 1038727 w 1500143"/>
                <a:gd name="connsiteY6375" fmla="*/ 306930 h 1878698"/>
                <a:gd name="connsiteX6376" fmla="*/ 1037932 w 1500143"/>
                <a:gd name="connsiteY6376" fmla="*/ 306703 h 1878698"/>
                <a:gd name="connsiteX6377" fmla="*/ 1036911 w 1500143"/>
                <a:gd name="connsiteY6377" fmla="*/ 306136 h 1878698"/>
                <a:gd name="connsiteX6378" fmla="*/ 1036229 w 1500143"/>
                <a:gd name="connsiteY6378" fmla="*/ 305454 h 1878698"/>
                <a:gd name="connsiteX6379" fmla="*/ 1035776 w 1500143"/>
                <a:gd name="connsiteY6379" fmla="*/ 304433 h 1878698"/>
                <a:gd name="connsiteX6380" fmla="*/ 1034413 w 1500143"/>
                <a:gd name="connsiteY6380" fmla="*/ 300460 h 1878698"/>
                <a:gd name="connsiteX6381" fmla="*/ 1034186 w 1500143"/>
                <a:gd name="connsiteY6381" fmla="*/ 299439 h 1878698"/>
                <a:gd name="connsiteX6382" fmla="*/ 1033846 w 1500143"/>
                <a:gd name="connsiteY6382" fmla="*/ 298417 h 1878698"/>
                <a:gd name="connsiteX6383" fmla="*/ 1032597 w 1500143"/>
                <a:gd name="connsiteY6383" fmla="*/ 296714 h 1878698"/>
                <a:gd name="connsiteX6384" fmla="*/ 1168241 w 1500143"/>
                <a:gd name="connsiteY6384" fmla="*/ 256872 h 1878698"/>
                <a:gd name="connsiteX6385" fmla="*/ 1168922 w 1500143"/>
                <a:gd name="connsiteY6385" fmla="*/ 253694 h 1878698"/>
                <a:gd name="connsiteX6386" fmla="*/ 1170739 w 1500143"/>
                <a:gd name="connsiteY6386" fmla="*/ 251764 h 1878698"/>
                <a:gd name="connsiteX6387" fmla="*/ 1172895 w 1500143"/>
                <a:gd name="connsiteY6387" fmla="*/ 250970 h 1878698"/>
                <a:gd name="connsiteX6388" fmla="*/ 1174825 w 1500143"/>
                <a:gd name="connsiteY6388" fmla="*/ 250970 h 1878698"/>
                <a:gd name="connsiteX6389" fmla="*/ 1174938 w 1500143"/>
                <a:gd name="connsiteY6389" fmla="*/ 251878 h 1878698"/>
                <a:gd name="connsiteX6390" fmla="*/ 1174825 w 1500143"/>
                <a:gd name="connsiteY6390" fmla="*/ 252105 h 1878698"/>
                <a:gd name="connsiteX6391" fmla="*/ 1174598 w 1500143"/>
                <a:gd name="connsiteY6391" fmla="*/ 252105 h 1878698"/>
                <a:gd name="connsiteX6392" fmla="*/ 1174371 w 1500143"/>
                <a:gd name="connsiteY6392" fmla="*/ 252332 h 1878698"/>
                <a:gd name="connsiteX6393" fmla="*/ 1173009 w 1500143"/>
                <a:gd name="connsiteY6393" fmla="*/ 252673 h 1878698"/>
                <a:gd name="connsiteX6394" fmla="*/ 1172555 w 1500143"/>
                <a:gd name="connsiteY6394" fmla="*/ 253354 h 1878698"/>
                <a:gd name="connsiteX6395" fmla="*/ 1172328 w 1500143"/>
                <a:gd name="connsiteY6395" fmla="*/ 254829 h 1878698"/>
                <a:gd name="connsiteX6396" fmla="*/ 1173690 w 1500143"/>
                <a:gd name="connsiteY6396" fmla="*/ 254829 h 1878698"/>
                <a:gd name="connsiteX6397" fmla="*/ 1173690 w 1500143"/>
                <a:gd name="connsiteY6397" fmla="*/ 256305 h 1878698"/>
                <a:gd name="connsiteX6398" fmla="*/ 1172101 w 1500143"/>
                <a:gd name="connsiteY6398" fmla="*/ 257327 h 1878698"/>
                <a:gd name="connsiteX6399" fmla="*/ 1170398 w 1500143"/>
                <a:gd name="connsiteY6399" fmla="*/ 259142 h 1878698"/>
                <a:gd name="connsiteX6400" fmla="*/ 1169036 w 1500143"/>
                <a:gd name="connsiteY6400" fmla="*/ 259710 h 1878698"/>
                <a:gd name="connsiteX6401" fmla="*/ 1168241 w 1500143"/>
                <a:gd name="connsiteY6401" fmla="*/ 256872 h 1878698"/>
                <a:gd name="connsiteX6402" fmla="*/ 1252239 w 1500143"/>
                <a:gd name="connsiteY6402" fmla="*/ 45971 h 1878698"/>
                <a:gd name="connsiteX6403" fmla="*/ 1253714 w 1500143"/>
                <a:gd name="connsiteY6403" fmla="*/ 46312 h 1878698"/>
                <a:gd name="connsiteX6404" fmla="*/ 1254736 w 1500143"/>
                <a:gd name="connsiteY6404" fmla="*/ 47447 h 1878698"/>
                <a:gd name="connsiteX6405" fmla="*/ 1255076 w 1500143"/>
                <a:gd name="connsiteY6405" fmla="*/ 49150 h 1878698"/>
                <a:gd name="connsiteX6406" fmla="*/ 1254509 w 1500143"/>
                <a:gd name="connsiteY6406" fmla="*/ 51306 h 1878698"/>
                <a:gd name="connsiteX6407" fmla="*/ 1252125 w 1500143"/>
                <a:gd name="connsiteY6407" fmla="*/ 53577 h 1878698"/>
                <a:gd name="connsiteX6408" fmla="*/ 1249401 w 1500143"/>
                <a:gd name="connsiteY6408" fmla="*/ 52782 h 1878698"/>
                <a:gd name="connsiteX6409" fmla="*/ 1246563 w 1500143"/>
                <a:gd name="connsiteY6409" fmla="*/ 51193 h 1878698"/>
                <a:gd name="connsiteX6410" fmla="*/ 1243839 w 1500143"/>
                <a:gd name="connsiteY6410" fmla="*/ 51306 h 1878698"/>
                <a:gd name="connsiteX6411" fmla="*/ 1243839 w 1500143"/>
                <a:gd name="connsiteY6411" fmla="*/ 52782 h 1878698"/>
                <a:gd name="connsiteX6412" fmla="*/ 1244406 w 1500143"/>
                <a:gd name="connsiteY6412" fmla="*/ 53463 h 1878698"/>
                <a:gd name="connsiteX6413" fmla="*/ 1244747 w 1500143"/>
                <a:gd name="connsiteY6413" fmla="*/ 54031 h 1878698"/>
                <a:gd name="connsiteX6414" fmla="*/ 1244974 w 1500143"/>
                <a:gd name="connsiteY6414" fmla="*/ 54712 h 1878698"/>
                <a:gd name="connsiteX6415" fmla="*/ 1245314 w 1500143"/>
                <a:gd name="connsiteY6415" fmla="*/ 55393 h 1878698"/>
                <a:gd name="connsiteX6416" fmla="*/ 1242704 w 1500143"/>
                <a:gd name="connsiteY6416" fmla="*/ 54712 h 1878698"/>
                <a:gd name="connsiteX6417" fmla="*/ 1240547 w 1500143"/>
                <a:gd name="connsiteY6417" fmla="*/ 51533 h 1878698"/>
                <a:gd name="connsiteX6418" fmla="*/ 1237255 w 1500143"/>
                <a:gd name="connsiteY6418" fmla="*/ 44723 h 1878698"/>
                <a:gd name="connsiteX6419" fmla="*/ 1237255 w 1500143"/>
                <a:gd name="connsiteY6419" fmla="*/ 43247 h 1878698"/>
                <a:gd name="connsiteX6420" fmla="*/ 1248606 w 1500143"/>
                <a:gd name="connsiteY6420" fmla="*/ 43247 h 1878698"/>
                <a:gd name="connsiteX6421" fmla="*/ 1249628 w 1500143"/>
                <a:gd name="connsiteY6421" fmla="*/ 43815 h 1878698"/>
                <a:gd name="connsiteX6422" fmla="*/ 1249741 w 1500143"/>
                <a:gd name="connsiteY6422" fmla="*/ 45063 h 1878698"/>
                <a:gd name="connsiteX6423" fmla="*/ 1249628 w 1500143"/>
                <a:gd name="connsiteY6423" fmla="*/ 46425 h 1878698"/>
                <a:gd name="connsiteX6424" fmla="*/ 1249855 w 1500143"/>
                <a:gd name="connsiteY6424" fmla="*/ 47220 h 1878698"/>
                <a:gd name="connsiteX6425" fmla="*/ 1250763 w 1500143"/>
                <a:gd name="connsiteY6425" fmla="*/ 47334 h 1878698"/>
                <a:gd name="connsiteX6426" fmla="*/ 1251444 w 1500143"/>
                <a:gd name="connsiteY6426" fmla="*/ 46880 h 1878698"/>
                <a:gd name="connsiteX6427" fmla="*/ 1251898 w 1500143"/>
                <a:gd name="connsiteY6427" fmla="*/ 46312 h 1878698"/>
                <a:gd name="connsiteX6428" fmla="*/ 1252239 w 1500143"/>
                <a:gd name="connsiteY6428" fmla="*/ 45971 h 1878698"/>
                <a:gd name="connsiteX6429" fmla="*/ 1221931 w 1500143"/>
                <a:gd name="connsiteY6429" fmla="*/ 85019 h 1878698"/>
                <a:gd name="connsiteX6430" fmla="*/ 1222840 w 1500143"/>
                <a:gd name="connsiteY6430" fmla="*/ 81727 h 1878698"/>
                <a:gd name="connsiteX6431" fmla="*/ 1224315 w 1500143"/>
                <a:gd name="connsiteY6431" fmla="*/ 79457 h 1878698"/>
                <a:gd name="connsiteX6432" fmla="*/ 1226131 w 1500143"/>
                <a:gd name="connsiteY6432" fmla="*/ 78322 h 1878698"/>
                <a:gd name="connsiteX6433" fmla="*/ 1228061 w 1500143"/>
                <a:gd name="connsiteY6433" fmla="*/ 78322 h 1878698"/>
                <a:gd name="connsiteX6434" fmla="*/ 1226699 w 1500143"/>
                <a:gd name="connsiteY6434" fmla="*/ 81727 h 1878698"/>
                <a:gd name="connsiteX6435" fmla="*/ 1219888 w 1500143"/>
                <a:gd name="connsiteY6435" fmla="*/ 90013 h 1878698"/>
                <a:gd name="connsiteX6436" fmla="*/ 1219321 w 1500143"/>
                <a:gd name="connsiteY6436" fmla="*/ 91489 h 1878698"/>
                <a:gd name="connsiteX6437" fmla="*/ 1219434 w 1500143"/>
                <a:gd name="connsiteY6437" fmla="*/ 93078 h 1878698"/>
                <a:gd name="connsiteX6438" fmla="*/ 1220002 w 1500143"/>
                <a:gd name="connsiteY6438" fmla="*/ 93418 h 1878698"/>
                <a:gd name="connsiteX6439" fmla="*/ 1220683 w 1500143"/>
                <a:gd name="connsiteY6439" fmla="*/ 92510 h 1878698"/>
                <a:gd name="connsiteX6440" fmla="*/ 1221591 w 1500143"/>
                <a:gd name="connsiteY6440" fmla="*/ 90581 h 1878698"/>
                <a:gd name="connsiteX6441" fmla="*/ 1222159 w 1500143"/>
                <a:gd name="connsiteY6441" fmla="*/ 90013 h 1878698"/>
                <a:gd name="connsiteX6442" fmla="*/ 1223407 w 1500143"/>
                <a:gd name="connsiteY6442" fmla="*/ 89105 h 1878698"/>
                <a:gd name="connsiteX6443" fmla="*/ 1224656 w 1500143"/>
                <a:gd name="connsiteY6443" fmla="*/ 89105 h 1878698"/>
                <a:gd name="connsiteX6444" fmla="*/ 1225223 w 1500143"/>
                <a:gd name="connsiteY6444" fmla="*/ 91262 h 1878698"/>
                <a:gd name="connsiteX6445" fmla="*/ 1225110 w 1500143"/>
                <a:gd name="connsiteY6445" fmla="*/ 92397 h 1878698"/>
                <a:gd name="connsiteX6446" fmla="*/ 1224883 w 1500143"/>
                <a:gd name="connsiteY6446" fmla="*/ 94440 h 1878698"/>
                <a:gd name="connsiteX6447" fmla="*/ 1224429 w 1500143"/>
                <a:gd name="connsiteY6447" fmla="*/ 96370 h 1878698"/>
                <a:gd name="connsiteX6448" fmla="*/ 1223634 w 1500143"/>
                <a:gd name="connsiteY6448" fmla="*/ 97278 h 1878698"/>
                <a:gd name="connsiteX6449" fmla="*/ 1216029 w 1500143"/>
                <a:gd name="connsiteY6449" fmla="*/ 98072 h 1878698"/>
                <a:gd name="connsiteX6450" fmla="*/ 1214553 w 1500143"/>
                <a:gd name="connsiteY6450" fmla="*/ 98640 h 1878698"/>
                <a:gd name="connsiteX6451" fmla="*/ 1216596 w 1500143"/>
                <a:gd name="connsiteY6451" fmla="*/ 100683 h 1878698"/>
                <a:gd name="connsiteX6452" fmla="*/ 1221477 w 1500143"/>
                <a:gd name="connsiteY6452" fmla="*/ 101932 h 1878698"/>
                <a:gd name="connsiteX6453" fmla="*/ 1223974 w 1500143"/>
                <a:gd name="connsiteY6453" fmla="*/ 103975 h 1878698"/>
                <a:gd name="connsiteX6454" fmla="*/ 1219321 w 1500143"/>
                <a:gd name="connsiteY6454" fmla="*/ 108742 h 1878698"/>
                <a:gd name="connsiteX6455" fmla="*/ 1218186 w 1500143"/>
                <a:gd name="connsiteY6455" fmla="*/ 109423 h 1878698"/>
                <a:gd name="connsiteX6456" fmla="*/ 1217845 w 1500143"/>
                <a:gd name="connsiteY6456" fmla="*/ 109877 h 1878698"/>
                <a:gd name="connsiteX6457" fmla="*/ 1217958 w 1500143"/>
                <a:gd name="connsiteY6457" fmla="*/ 110672 h 1878698"/>
                <a:gd name="connsiteX6458" fmla="*/ 1218072 w 1500143"/>
                <a:gd name="connsiteY6458" fmla="*/ 111807 h 1878698"/>
                <a:gd name="connsiteX6459" fmla="*/ 1218299 w 1500143"/>
                <a:gd name="connsiteY6459" fmla="*/ 112602 h 1878698"/>
                <a:gd name="connsiteX6460" fmla="*/ 1218753 w 1500143"/>
                <a:gd name="connsiteY6460" fmla="*/ 112942 h 1878698"/>
                <a:gd name="connsiteX6461" fmla="*/ 1219434 w 1500143"/>
                <a:gd name="connsiteY6461" fmla="*/ 111921 h 1878698"/>
                <a:gd name="connsiteX6462" fmla="*/ 1219888 w 1500143"/>
                <a:gd name="connsiteY6462" fmla="*/ 112034 h 1878698"/>
                <a:gd name="connsiteX6463" fmla="*/ 1220683 w 1500143"/>
                <a:gd name="connsiteY6463" fmla="*/ 112488 h 1878698"/>
                <a:gd name="connsiteX6464" fmla="*/ 1222045 w 1500143"/>
                <a:gd name="connsiteY6464" fmla="*/ 112715 h 1878698"/>
                <a:gd name="connsiteX6465" fmla="*/ 1222612 w 1500143"/>
                <a:gd name="connsiteY6465" fmla="*/ 113169 h 1878698"/>
                <a:gd name="connsiteX6466" fmla="*/ 1218753 w 1500143"/>
                <a:gd name="connsiteY6466" fmla="*/ 117028 h 1878698"/>
                <a:gd name="connsiteX6467" fmla="*/ 1217050 w 1500143"/>
                <a:gd name="connsiteY6467" fmla="*/ 117823 h 1878698"/>
                <a:gd name="connsiteX6468" fmla="*/ 1215461 w 1500143"/>
                <a:gd name="connsiteY6468" fmla="*/ 117369 h 1878698"/>
                <a:gd name="connsiteX6469" fmla="*/ 1214440 w 1500143"/>
                <a:gd name="connsiteY6469" fmla="*/ 114758 h 1878698"/>
                <a:gd name="connsiteX6470" fmla="*/ 1213645 w 1500143"/>
                <a:gd name="connsiteY6470" fmla="*/ 113283 h 1878698"/>
                <a:gd name="connsiteX6471" fmla="*/ 1212737 w 1500143"/>
                <a:gd name="connsiteY6471" fmla="*/ 113169 h 1878698"/>
                <a:gd name="connsiteX6472" fmla="*/ 1212056 w 1500143"/>
                <a:gd name="connsiteY6472" fmla="*/ 114304 h 1878698"/>
                <a:gd name="connsiteX6473" fmla="*/ 1212170 w 1500143"/>
                <a:gd name="connsiteY6473" fmla="*/ 115553 h 1878698"/>
                <a:gd name="connsiteX6474" fmla="*/ 1212737 w 1500143"/>
                <a:gd name="connsiteY6474" fmla="*/ 116688 h 1878698"/>
                <a:gd name="connsiteX6475" fmla="*/ 1213418 w 1500143"/>
                <a:gd name="connsiteY6475" fmla="*/ 117369 h 1878698"/>
                <a:gd name="connsiteX6476" fmla="*/ 1213418 w 1500143"/>
                <a:gd name="connsiteY6476" fmla="*/ 118618 h 1878698"/>
                <a:gd name="connsiteX6477" fmla="*/ 1212510 w 1500143"/>
                <a:gd name="connsiteY6477" fmla="*/ 118618 h 1878698"/>
                <a:gd name="connsiteX6478" fmla="*/ 1211716 w 1500143"/>
                <a:gd name="connsiteY6478" fmla="*/ 118958 h 1878698"/>
                <a:gd name="connsiteX6479" fmla="*/ 1210126 w 1500143"/>
                <a:gd name="connsiteY6479" fmla="*/ 119980 h 1878698"/>
                <a:gd name="connsiteX6480" fmla="*/ 1210126 w 1500143"/>
                <a:gd name="connsiteY6480" fmla="*/ 121228 h 1878698"/>
                <a:gd name="connsiteX6481" fmla="*/ 1213986 w 1500143"/>
                <a:gd name="connsiteY6481" fmla="*/ 121228 h 1878698"/>
                <a:gd name="connsiteX6482" fmla="*/ 1213305 w 1500143"/>
                <a:gd name="connsiteY6482" fmla="*/ 122590 h 1878698"/>
                <a:gd name="connsiteX6483" fmla="*/ 1212737 w 1500143"/>
                <a:gd name="connsiteY6483" fmla="*/ 123953 h 1878698"/>
                <a:gd name="connsiteX6484" fmla="*/ 1211942 w 1500143"/>
                <a:gd name="connsiteY6484" fmla="*/ 126677 h 1878698"/>
                <a:gd name="connsiteX6485" fmla="*/ 1213759 w 1500143"/>
                <a:gd name="connsiteY6485" fmla="*/ 124066 h 1878698"/>
                <a:gd name="connsiteX6486" fmla="*/ 1214667 w 1500143"/>
                <a:gd name="connsiteY6486" fmla="*/ 123158 h 1878698"/>
                <a:gd name="connsiteX6487" fmla="*/ 1215915 w 1500143"/>
                <a:gd name="connsiteY6487" fmla="*/ 122704 h 1878698"/>
                <a:gd name="connsiteX6488" fmla="*/ 1213078 w 1500143"/>
                <a:gd name="connsiteY6488" fmla="*/ 129174 h 1878698"/>
                <a:gd name="connsiteX6489" fmla="*/ 1212510 w 1500143"/>
                <a:gd name="connsiteY6489" fmla="*/ 132125 h 1878698"/>
                <a:gd name="connsiteX6490" fmla="*/ 1214099 w 1500143"/>
                <a:gd name="connsiteY6490" fmla="*/ 129855 h 1878698"/>
                <a:gd name="connsiteX6491" fmla="*/ 1216143 w 1500143"/>
                <a:gd name="connsiteY6491" fmla="*/ 128947 h 1878698"/>
                <a:gd name="connsiteX6492" fmla="*/ 1217277 w 1500143"/>
                <a:gd name="connsiteY6492" fmla="*/ 129969 h 1878698"/>
                <a:gd name="connsiteX6493" fmla="*/ 1215915 w 1500143"/>
                <a:gd name="connsiteY6493" fmla="*/ 133374 h 1878698"/>
                <a:gd name="connsiteX6494" fmla="*/ 1219207 w 1500143"/>
                <a:gd name="connsiteY6494" fmla="*/ 136212 h 1878698"/>
                <a:gd name="connsiteX6495" fmla="*/ 1219207 w 1500143"/>
                <a:gd name="connsiteY6495" fmla="*/ 137460 h 1878698"/>
                <a:gd name="connsiteX6496" fmla="*/ 1216483 w 1500143"/>
                <a:gd name="connsiteY6496" fmla="*/ 137460 h 1878698"/>
                <a:gd name="connsiteX6497" fmla="*/ 1216483 w 1500143"/>
                <a:gd name="connsiteY6497" fmla="*/ 138936 h 1878698"/>
                <a:gd name="connsiteX6498" fmla="*/ 1217164 w 1500143"/>
                <a:gd name="connsiteY6498" fmla="*/ 138936 h 1878698"/>
                <a:gd name="connsiteX6499" fmla="*/ 1217164 w 1500143"/>
                <a:gd name="connsiteY6499" fmla="*/ 140298 h 1878698"/>
                <a:gd name="connsiteX6500" fmla="*/ 1215575 w 1500143"/>
                <a:gd name="connsiteY6500" fmla="*/ 139163 h 1878698"/>
                <a:gd name="connsiteX6501" fmla="*/ 1214553 w 1500143"/>
                <a:gd name="connsiteY6501" fmla="*/ 140184 h 1878698"/>
                <a:gd name="connsiteX6502" fmla="*/ 1213532 w 1500143"/>
                <a:gd name="connsiteY6502" fmla="*/ 141547 h 1878698"/>
                <a:gd name="connsiteX6503" fmla="*/ 1211829 w 1500143"/>
                <a:gd name="connsiteY6503" fmla="*/ 141547 h 1878698"/>
                <a:gd name="connsiteX6504" fmla="*/ 1213191 w 1500143"/>
                <a:gd name="connsiteY6504" fmla="*/ 143022 h 1878698"/>
                <a:gd name="connsiteX6505" fmla="*/ 1212737 w 1500143"/>
                <a:gd name="connsiteY6505" fmla="*/ 144611 h 1878698"/>
                <a:gd name="connsiteX6506" fmla="*/ 1212170 w 1500143"/>
                <a:gd name="connsiteY6506" fmla="*/ 145519 h 1878698"/>
                <a:gd name="connsiteX6507" fmla="*/ 1211489 w 1500143"/>
                <a:gd name="connsiteY6507" fmla="*/ 145860 h 1878698"/>
                <a:gd name="connsiteX6508" fmla="*/ 1210467 w 1500143"/>
                <a:gd name="connsiteY6508" fmla="*/ 145746 h 1878698"/>
                <a:gd name="connsiteX6509" fmla="*/ 1210467 w 1500143"/>
                <a:gd name="connsiteY6509" fmla="*/ 146995 h 1878698"/>
                <a:gd name="connsiteX6510" fmla="*/ 1211261 w 1500143"/>
                <a:gd name="connsiteY6510" fmla="*/ 147222 h 1878698"/>
                <a:gd name="connsiteX6511" fmla="*/ 1213191 w 1500143"/>
                <a:gd name="connsiteY6511" fmla="*/ 148357 h 1878698"/>
                <a:gd name="connsiteX6512" fmla="*/ 1211489 w 1500143"/>
                <a:gd name="connsiteY6512" fmla="*/ 150514 h 1878698"/>
                <a:gd name="connsiteX6513" fmla="*/ 1212397 w 1500143"/>
                <a:gd name="connsiteY6513" fmla="*/ 153125 h 1878698"/>
                <a:gd name="connsiteX6514" fmla="*/ 1214213 w 1500143"/>
                <a:gd name="connsiteY6514" fmla="*/ 154941 h 1878698"/>
                <a:gd name="connsiteX6515" fmla="*/ 1215121 w 1500143"/>
                <a:gd name="connsiteY6515" fmla="*/ 154941 h 1878698"/>
                <a:gd name="connsiteX6516" fmla="*/ 1214553 w 1500143"/>
                <a:gd name="connsiteY6516" fmla="*/ 157665 h 1878698"/>
                <a:gd name="connsiteX6517" fmla="*/ 1213078 w 1500143"/>
                <a:gd name="connsiteY6517" fmla="*/ 159140 h 1878698"/>
                <a:gd name="connsiteX6518" fmla="*/ 1211261 w 1500143"/>
                <a:gd name="connsiteY6518" fmla="*/ 159481 h 1878698"/>
                <a:gd name="connsiteX6519" fmla="*/ 1209786 w 1500143"/>
                <a:gd name="connsiteY6519" fmla="*/ 158800 h 1878698"/>
                <a:gd name="connsiteX6520" fmla="*/ 1210240 w 1500143"/>
                <a:gd name="connsiteY6520" fmla="*/ 161411 h 1878698"/>
                <a:gd name="connsiteX6521" fmla="*/ 1212397 w 1500143"/>
                <a:gd name="connsiteY6521" fmla="*/ 166973 h 1878698"/>
                <a:gd name="connsiteX6522" fmla="*/ 1211602 w 1500143"/>
                <a:gd name="connsiteY6522" fmla="*/ 169129 h 1878698"/>
                <a:gd name="connsiteX6523" fmla="*/ 1210240 w 1500143"/>
                <a:gd name="connsiteY6523" fmla="*/ 169016 h 1878698"/>
                <a:gd name="connsiteX6524" fmla="*/ 1207175 w 1500143"/>
                <a:gd name="connsiteY6524" fmla="*/ 166973 h 1878698"/>
                <a:gd name="connsiteX6525" fmla="*/ 1207629 w 1500143"/>
                <a:gd name="connsiteY6525" fmla="*/ 170945 h 1878698"/>
                <a:gd name="connsiteX6526" fmla="*/ 1207402 w 1500143"/>
                <a:gd name="connsiteY6526" fmla="*/ 175032 h 1878698"/>
                <a:gd name="connsiteX6527" fmla="*/ 1206607 w 1500143"/>
                <a:gd name="connsiteY6527" fmla="*/ 178664 h 1878698"/>
                <a:gd name="connsiteX6528" fmla="*/ 1205245 w 1500143"/>
                <a:gd name="connsiteY6528" fmla="*/ 181389 h 1878698"/>
                <a:gd name="connsiteX6529" fmla="*/ 1204792 w 1500143"/>
                <a:gd name="connsiteY6529" fmla="*/ 180480 h 1878698"/>
                <a:gd name="connsiteX6530" fmla="*/ 1204564 w 1500143"/>
                <a:gd name="connsiteY6530" fmla="*/ 180026 h 1878698"/>
                <a:gd name="connsiteX6531" fmla="*/ 1205359 w 1500143"/>
                <a:gd name="connsiteY6531" fmla="*/ 182296 h 1878698"/>
                <a:gd name="connsiteX6532" fmla="*/ 1205700 w 1500143"/>
                <a:gd name="connsiteY6532" fmla="*/ 184453 h 1878698"/>
                <a:gd name="connsiteX6533" fmla="*/ 1205473 w 1500143"/>
                <a:gd name="connsiteY6533" fmla="*/ 186724 h 1878698"/>
                <a:gd name="connsiteX6534" fmla="*/ 1204678 w 1500143"/>
                <a:gd name="connsiteY6534" fmla="*/ 189334 h 1878698"/>
                <a:gd name="connsiteX6535" fmla="*/ 1205700 w 1500143"/>
                <a:gd name="connsiteY6535" fmla="*/ 190696 h 1878698"/>
                <a:gd name="connsiteX6536" fmla="*/ 1205926 w 1500143"/>
                <a:gd name="connsiteY6536" fmla="*/ 192285 h 1878698"/>
                <a:gd name="connsiteX6537" fmla="*/ 1205586 w 1500143"/>
                <a:gd name="connsiteY6537" fmla="*/ 193761 h 1878698"/>
                <a:gd name="connsiteX6538" fmla="*/ 1204678 w 1500143"/>
                <a:gd name="connsiteY6538" fmla="*/ 194669 h 1878698"/>
                <a:gd name="connsiteX6539" fmla="*/ 1204337 w 1500143"/>
                <a:gd name="connsiteY6539" fmla="*/ 193761 h 1878698"/>
                <a:gd name="connsiteX6540" fmla="*/ 1202748 w 1500143"/>
                <a:gd name="connsiteY6540" fmla="*/ 190810 h 1878698"/>
                <a:gd name="connsiteX6541" fmla="*/ 1201954 w 1500143"/>
                <a:gd name="connsiteY6541" fmla="*/ 192853 h 1878698"/>
                <a:gd name="connsiteX6542" fmla="*/ 1201159 w 1500143"/>
                <a:gd name="connsiteY6542" fmla="*/ 192626 h 1878698"/>
                <a:gd name="connsiteX6543" fmla="*/ 1200932 w 1500143"/>
                <a:gd name="connsiteY6543" fmla="*/ 191150 h 1878698"/>
                <a:gd name="connsiteX6544" fmla="*/ 1202067 w 1500143"/>
                <a:gd name="connsiteY6544" fmla="*/ 189448 h 1878698"/>
                <a:gd name="connsiteX6545" fmla="*/ 1202067 w 1500143"/>
                <a:gd name="connsiteY6545" fmla="*/ 188086 h 1878698"/>
                <a:gd name="connsiteX6546" fmla="*/ 1200591 w 1500143"/>
                <a:gd name="connsiteY6546" fmla="*/ 186724 h 1878698"/>
                <a:gd name="connsiteX6547" fmla="*/ 1197527 w 1500143"/>
                <a:gd name="connsiteY6547" fmla="*/ 187518 h 1878698"/>
                <a:gd name="connsiteX6548" fmla="*/ 1195938 w 1500143"/>
                <a:gd name="connsiteY6548" fmla="*/ 186724 h 1878698"/>
                <a:gd name="connsiteX6549" fmla="*/ 1194803 w 1500143"/>
                <a:gd name="connsiteY6549" fmla="*/ 184340 h 1878698"/>
                <a:gd name="connsiteX6550" fmla="*/ 1196505 w 1500143"/>
                <a:gd name="connsiteY6550" fmla="*/ 181842 h 1878698"/>
                <a:gd name="connsiteX6551" fmla="*/ 1195938 w 1500143"/>
                <a:gd name="connsiteY6551" fmla="*/ 178778 h 1878698"/>
                <a:gd name="connsiteX6552" fmla="*/ 1196732 w 1500143"/>
                <a:gd name="connsiteY6552" fmla="*/ 177188 h 1878698"/>
                <a:gd name="connsiteX6553" fmla="*/ 1197640 w 1500143"/>
                <a:gd name="connsiteY6553" fmla="*/ 176280 h 1878698"/>
                <a:gd name="connsiteX6554" fmla="*/ 1198662 w 1500143"/>
                <a:gd name="connsiteY6554" fmla="*/ 175940 h 1878698"/>
                <a:gd name="connsiteX6555" fmla="*/ 1199797 w 1500143"/>
                <a:gd name="connsiteY6555" fmla="*/ 176167 h 1878698"/>
                <a:gd name="connsiteX6556" fmla="*/ 1199797 w 1500143"/>
                <a:gd name="connsiteY6556" fmla="*/ 175032 h 1878698"/>
                <a:gd name="connsiteX6557" fmla="*/ 1198094 w 1500143"/>
                <a:gd name="connsiteY6557" fmla="*/ 172875 h 1878698"/>
                <a:gd name="connsiteX6558" fmla="*/ 1197300 w 1500143"/>
                <a:gd name="connsiteY6558" fmla="*/ 172308 h 1878698"/>
                <a:gd name="connsiteX6559" fmla="*/ 1197300 w 1500143"/>
                <a:gd name="connsiteY6559" fmla="*/ 170945 h 1878698"/>
                <a:gd name="connsiteX6560" fmla="*/ 1199910 w 1500143"/>
                <a:gd name="connsiteY6560" fmla="*/ 170945 h 1878698"/>
                <a:gd name="connsiteX6561" fmla="*/ 1199343 w 1500143"/>
                <a:gd name="connsiteY6561" fmla="*/ 167540 h 1878698"/>
                <a:gd name="connsiteX6562" fmla="*/ 1200365 w 1500143"/>
                <a:gd name="connsiteY6562" fmla="*/ 164475 h 1878698"/>
                <a:gd name="connsiteX6563" fmla="*/ 1201840 w 1500143"/>
                <a:gd name="connsiteY6563" fmla="*/ 161184 h 1878698"/>
                <a:gd name="connsiteX6564" fmla="*/ 1203316 w 1500143"/>
                <a:gd name="connsiteY6564" fmla="*/ 151989 h 1878698"/>
                <a:gd name="connsiteX6565" fmla="*/ 1204792 w 1500143"/>
                <a:gd name="connsiteY6565" fmla="*/ 148244 h 1878698"/>
                <a:gd name="connsiteX6566" fmla="*/ 1205813 w 1500143"/>
                <a:gd name="connsiteY6566" fmla="*/ 144384 h 1878698"/>
                <a:gd name="connsiteX6567" fmla="*/ 1205359 w 1500143"/>
                <a:gd name="connsiteY6567" fmla="*/ 139163 h 1878698"/>
                <a:gd name="connsiteX6568" fmla="*/ 1204792 w 1500143"/>
                <a:gd name="connsiteY6568" fmla="*/ 138368 h 1878698"/>
                <a:gd name="connsiteX6569" fmla="*/ 1204224 w 1500143"/>
                <a:gd name="connsiteY6569" fmla="*/ 138595 h 1878698"/>
                <a:gd name="connsiteX6570" fmla="*/ 1203656 w 1500143"/>
                <a:gd name="connsiteY6570" fmla="*/ 138482 h 1878698"/>
                <a:gd name="connsiteX6571" fmla="*/ 1203202 w 1500143"/>
                <a:gd name="connsiteY6571" fmla="*/ 136552 h 1878698"/>
                <a:gd name="connsiteX6572" fmla="*/ 1203316 w 1500143"/>
                <a:gd name="connsiteY6572" fmla="*/ 135871 h 1878698"/>
                <a:gd name="connsiteX6573" fmla="*/ 1203543 w 1500143"/>
                <a:gd name="connsiteY6573" fmla="*/ 134850 h 1878698"/>
                <a:gd name="connsiteX6574" fmla="*/ 1205132 w 1500143"/>
                <a:gd name="connsiteY6574" fmla="*/ 130763 h 1878698"/>
                <a:gd name="connsiteX6575" fmla="*/ 1204110 w 1500143"/>
                <a:gd name="connsiteY6575" fmla="*/ 130877 h 1878698"/>
                <a:gd name="connsiteX6576" fmla="*/ 1202748 w 1500143"/>
                <a:gd name="connsiteY6576" fmla="*/ 131898 h 1878698"/>
                <a:gd name="connsiteX6577" fmla="*/ 1202408 w 1500143"/>
                <a:gd name="connsiteY6577" fmla="*/ 132579 h 1878698"/>
                <a:gd name="connsiteX6578" fmla="*/ 1201386 w 1500143"/>
                <a:gd name="connsiteY6578" fmla="*/ 132466 h 1878698"/>
                <a:gd name="connsiteX6579" fmla="*/ 1201046 w 1500143"/>
                <a:gd name="connsiteY6579" fmla="*/ 131785 h 1878698"/>
                <a:gd name="connsiteX6580" fmla="*/ 1201386 w 1500143"/>
                <a:gd name="connsiteY6580" fmla="*/ 130196 h 1878698"/>
                <a:gd name="connsiteX6581" fmla="*/ 1202862 w 1500143"/>
                <a:gd name="connsiteY6581" fmla="*/ 125088 h 1878698"/>
                <a:gd name="connsiteX6582" fmla="*/ 1203656 w 1500143"/>
                <a:gd name="connsiteY6582" fmla="*/ 123158 h 1878698"/>
                <a:gd name="connsiteX6583" fmla="*/ 1204564 w 1500143"/>
                <a:gd name="connsiteY6583" fmla="*/ 121569 h 1878698"/>
                <a:gd name="connsiteX6584" fmla="*/ 1205586 w 1500143"/>
                <a:gd name="connsiteY6584" fmla="*/ 120547 h 1878698"/>
                <a:gd name="connsiteX6585" fmla="*/ 1205586 w 1500143"/>
                <a:gd name="connsiteY6585" fmla="*/ 119185 h 1878698"/>
                <a:gd name="connsiteX6586" fmla="*/ 1203770 w 1500143"/>
                <a:gd name="connsiteY6586" fmla="*/ 118958 h 1878698"/>
                <a:gd name="connsiteX6587" fmla="*/ 1202294 w 1500143"/>
                <a:gd name="connsiteY6587" fmla="*/ 121001 h 1878698"/>
                <a:gd name="connsiteX6588" fmla="*/ 1199570 w 1500143"/>
                <a:gd name="connsiteY6588" fmla="*/ 127131 h 1878698"/>
                <a:gd name="connsiteX6589" fmla="*/ 1198208 w 1500143"/>
                <a:gd name="connsiteY6589" fmla="*/ 122590 h 1878698"/>
                <a:gd name="connsiteX6590" fmla="*/ 1196732 w 1500143"/>
                <a:gd name="connsiteY6590" fmla="*/ 119299 h 1878698"/>
                <a:gd name="connsiteX6591" fmla="*/ 1194689 w 1500143"/>
                <a:gd name="connsiteY6591" fmla="*/ 117255 h 1878698"/>
                <a:gd name="connsiteX6592" fmla="*/ 1191511 w 1500143"/>
                <a:gd name="connsiteY6592" fmla="*/ 116461 h 1878698"/>
                <a:gd name="connsiteX6593" fmla="*/ 1191511 w 1500143"/>
                <a:gd name="connsiteY6593" fmla="*/ 117937 h 1878698"/>
                <a:gd name="connsiteX6594" fmla="*/ 1193327 w 1500143"/>
                <a:gd name="connsiteY6594" fmla="*/ 118845 h 1878698"/>
                <a:gd name="connsiteX6595" fmla="*/ 1194803 w 1500143"/>
                <a:gd name="connsiteY6595" fmla="*/ 120547 h 1878698"/>
                <a:gd name="connsiteX6596" fmla="*/ 1196165 w 1500143"/>
                <a:gd name="connsiteY6596" fmla="*/ 122931 h 1878698"/>
                <a:gd name="connsiteX6597" fmla="*/ 1197413 w 1500143"/>
                <a:gd name="connsiteY6597" fmla="*/ 125882 h 1878698"/>
                <a:gd name="connsiteX6598" fmla="*/ 1196732 w 1500143"/>
                <a:gd name="connsiteY6598" fmla="*/ 128720 h 1878698"/>
                <a:gd name="connsiteX6599" fmla="*/ 1194803 w 1500143"/>
                <a:gd name="connsiteY6599" fmla="*/ 126677 h 1878698"/>
                <a:gd name="connsiteX6600" fmla="*/ 1193894 w 1500143"/>
                <a:gd name="connsiteY6600" fmla="*/ 125996 h 1878698"/>
                <a:gd name="connsiteX6601" fmla="*/ 1192646 w 1500143"/>
                <a:gd name="connsiteY6601" fmla="*/ 125882 h 1878698"/>
                <a:gd name="connsiteX6602" fmla="*/ 1192646 w 1500143"/>
                <a:gd name="connsiteY6602" fmla="*/ 129515 h 1878698"/>
                <a:gd name="connsiteX6603" fmla="*/ 1191965 w 1500143"/>
                <a:gd name="connsiteY6603" fmla="*/ 132125 h 1878698"/>
                <a:gd name="connsiteX6604" fmla="*/ 1191057 w 1500143"/>
                <a:gd name="connsiteY6604" fmla="*/ 132579 h 1878698"/>
                <a:gd name="connsiteX6605" fmla="*/ 1190603 w 1500143"/>
                <a:gd name="connsiteY6605" fmla="*/ 129969 h 1878698"/>
                <a:gd name="connsiteX6606" fmla="*/ 1189468 w 1500143"/>
                <a:gd name="connsiteY6606" fmla="*/ 131104 h 1878698"/>
                <a:gd name="connsiteX6607" fmla="*/ 1189014 w 1500143"/>
                <a:gd name="connsiteY6607" fmla="*/ 133147 h 1878698"/>
                <a:gd name="connsiteX6608" fmla="*/ 1188787 w 1500143"/>
                <a:gd name="connsiteY6608" fmla="*/ 135303 h 1878698"/>
                <a:gd name="connsiteX6609" fmla="*/ 1187992 w 1500143"/>
                <a:gd name="connsiteY6609" fmla="*/ 136779 h 1878698"/>
                <a:gd name="connsiteX6610" fmla="*/ 1187084 w 1500143"/>
                <a:gd name="connsiteY6610" fmla="*/ 136666 h 1878698"/>
                <a:gd name="connsiteX6611" fmla="*/ 1183338 w 1500143"/>
                <a:gd name="connsiteY6611" fmla="*/ 133941 h 1878698"/>
                <a:gd name="connsiteX6612" fmla="*/ 1183111 w 1500143"/>
                <a:gd name="connsiteY6612" fmla="*/ 133487 h 1878698"/>
                <a:gd name="connsiteX6613" fmla="*/ 1181068 w 1500143"/>
                <a:gd name="connsiteY6613" fmla="*/ 131104 h 1878698"/>
                <a:gd name="connsiteX6614" fmla="*/ 1180727 w 1500143"/>
                <a:gd name="connsiteY6614" fmla="*/ 131217 h 1878698"/>
                <a:gd name="connsiteX6615" fmla="*/ 1180160 w 1500143"/>
                <a:gd name="connsiteY6615" fmla="*/ 129401 h 1878698"/>
                <a:gd name="connsiteX6616" fmla="*/ 1180160 w 1500143"/>
                <a:gd name="connsiteY6616" fmla="*/ 128493 h 1878698"/>
                <a:gd name="connsiteX6617" fmla="*/ 1180727 w 1500143"/>
                <a:gd name="connsiteY6617" fmla="*/ 127244 h 1878698"/>
                <a:gd name="connsiteX6618" fmla="*/ 1181862 w 1500143"/>
                <a:gd name="connsiteY6618" fmla="*/ 126109 h 1878698"/>
                <a:gd name="connsiteX6619" fmla="*/ 1184814 w 1500143"/>
                <a:gd name="connsiteY6619" fmla="*/ 125315 h 1878698"/>
                <a:gd name="connsiteX6620" fmla="*/ 1186062 w 1500143"/>
                <a:gd name="connsiteY6620" fmla="*/ 124634 h 1878698"/>
                <a:gd name="connsiteX6621" fmla="*/ 1184814 w 1500143"/>
                <a:gd name="connsiteY6621" fmla="*/ 123612 h 1878698"/>
                <a:gd name="connsiteX6622" fmla="*/ 1182430 w 1500143"/>
                <a:gd name="connsiteY6622" fmla="*/ 119526 h 1878698"/>
                <a:gd name="connsiteX6623" fmla="*/ 1181976 w 1500143"/>
                <a:gd name="connsiteY6623" fmla="*/ 121115 h 1878698"/>
                <a:gd name="connsiteX6624" fmla="*/ 1181408 w 1500143"/>
                <a:gd name="connsiteY6624" fmla="*/ 123725 h 1878698"/>
                <a:gd name="connsiteX6625" fmla="*/ 1180273 w 1500143"/>
                <a:gd name="connsiteY6625" fmla="*/ 125542 h 1878698"/>
                <a:gd name="connsiteX6626" fmla="*/ 1179138 w 1500143"/>
                <a:gd name="connsiteY6626" fmla="*/ 125769 h 1878698"/>
                <a:gd name="connsiteX6627" fmla="*/ 1178571 w 1500143"/>
                <a:gd name="connsiteY6627" fmla="*/ 123839 h 1878698"/>
                <a:gd name="connsiteX6628" fmla="*/ 1178003 w 1500143"/>
                <a:gd name="connsiteY6628" fmla="*/ 122136 h 1878698"/>
                <a:gd name="connsiteX6629" fmla="*/ 1176641 w 1500143"/>
                <a:gd name="connsiteY6629" fmla="*/ 122590 h 1878698"/>
                <a:gd name="connsiteX6630" fmla="*/ 1173690 w 1500143"/>
                <a:gd name="connsiteY6630" fmla="*/ 124634 h 1878698"/>
                <a:gd name="connsiteX6631" fmla="*/ 1171533 w 1500143"/>
                <a:gd name="connsiteY6631" fmla="*/ 124974 h 1878698"/>
                <a:gd name="connsiteX6632" fmla="*/ 1170625 w 1500143"/>
                <a:gd name="connsiteY6632" fmla="*/ 124634 h 1878698"/>
                <a:gd name="connsiteX6633" fmla="*/ 1170057 w 1500143"/>
                <a:gd name="connsiteY6633" fmla="*/ 123953 h 1878698"/>
                <a:gd name="connsiteX6634" fmla="*/ 1169944 w 1500143"/>
                <a:gd name="connsiteY6634" fmla="*/ 122931 h 1878698"/>
                <a:gd name="connsiteX6635" fmla="*/ 1169830 w 1500143"/>
                <a:gd name="connsiteY6635" fmla="*/ 122023 h 1878698"/>
                <a:gd name="connsiteX6636" fmla="*/ 1169036 w 1500143"/>
                <a:gd name="connsiteY6636" fmla="*/ 121682 h 1878698"/>
                <a:gd name="connsiteX6637" fmla="*/ 1167106 w 1500143"/>
                <a:gd name="connsiteY6637" fmla="*/ 121342 h 1878698"/>
                <a:gd name="connsiteX6638" fmla="*/ 1166312 w 1500143"/>
                <a:gd name="connsiteY6638" fmla="*/ 120207 h 1878698"/>
                <a:gd name="connsiteX6639" fmla="*/ 1165404 w 1500143"/>
                <a:gd name="connsiteY6639" fmla="*/ 115099 h 1878698"/>
                <a:gd name="connsiteX6640" fmla="*/ 1164382 w 1500143"/>
                <a:gd name="connsiteY6640" fmla="*/ 111353 h 1878698"/>
                <a:gd name="connsiteX6641" fmla="*/ 1164723 w 1500143"/>
                <a:gd name="connsiteY6641" fmla="*/ 110218 h 1878698"/>
                <a:gd name="connsiteX6642" fmla="*/ 1166085 w 1500143"/>
                <a:gd name="connsiteY6642" fmla="*/ 108515 h 1878698"/>
                <a:gd name="connsiteX6643" fmla="*/ 1167447 w 1500143"/>
                <a:gd name="connsiteY6643" fmla="*/ 107267 h 1878698"/>
                <a:gd name="connsiteX6644" fmla="*/ 1169263 w 1500143"/>
                <a:gd name="connsiteY6644" fmla="*/ 106245 h 1878698"/>
                <a:gd name="connsiteX6645" fmla="*/ 1171192 w 1500143"/>
                <a:gd name="connsiteY6645" fmla="*/ 105677 h 1878698"/>
                <a:gd name="connsiteX6646" fmla="*/ 1172782 w 1500143"/>
                <a:gd name="connsiteY6646" fmla="*/ 105905 h 1878698"/>
                <a:gd name="connsiteX6647" fmla="*/ 1174257 w 1500143"/>
                <a:gd name="connsiteY6647" fmla="*/ 107153 h 1878698"/>
                <a:gd name="connsiteX6648" fmla="*/ 1175279 w 1500143"/>
                <a:gd name="connsiteY6648" fmla="*/ 108742 h 1878698"/>
                <a:gd name="connsiteX6649" fmla="*/ 1176414 w 1500143"/>
                <a:gd name="connsiteY6649" fmla="*/ 109877 h 1878698"/>
                <a:gd name="connsiteX6650" fmla="*/ 1178003 w 1500143"/>
                <a:gd name="connsiteY6650" fmla="*/ 109764 h 1878698"/>
                <a:gd name="connsiteX6651" fmla="*/ 1177322 w 1500143"/>
                <a:gd name="connsiteY6651" fmla="*/ 107040 h 1878698"/>
                <a:gd name="connsiteX6652" fmla="*/ 1180727 w 1500143"/>
                <a:gd name="connsiteY6652" fmla="*/ 108402 h 1878698"/>
                <a:gd name="connsiteX6653" fmla="*/ 1180727 w 1500143"/>
                <a:gd name="connsiteY6653" fmla="*/ 107040 h 1878698"/>
                <a:gd name="connsiteX6654" fmla="*/ 1180046 w 1500143"/>
                <a:gd name="connsiteY6654" fmla="*/ 107040 h 1878698"/>
                <a:gd name="connsiteX6655" fmla="*/ 1180046 w 1500143"/>
                <a:gd name="connsiteY6655" fmla="*/ 105677 h 1878698"/>
                <a:gd name="connsiteX6656" fmla="*/ 1184587 w 1500143"/>
                <a:gd name="connsiteY6656" fmla="*/ 105110 h 1878698"/>
                <a:gd name="connsiteX6657" fmla="*/ 1185949 w 1500143"/>
                <a:gd name="connsiteY6657" fmla="*/ 106699 h 1878698"/>
                <a:gd name="connsiteX6658" fmla="*/ 1186062 w 1500143"/>
                <a:gd name="connsiteY6658" fmla="*/ 112488 h 1878698"/>
                <a:gd name="connsiteX6659" fmla="*/ 1186516 w 1500143"/>
                <a:gd name="connsiteY6659" fmla="*/ 112261 h 1878698"/>
                <a:gd name="connsiteX6660" fmla="*/ 1187652 w 1500143"/>
                <a:gd name="connsiteY6660" fmla="*/ 111467 h 1878698"/>
                <a:gd name="connsiteX6661" fmla="*/ 1188105 w 1500143"/>
                <a:gd name="connsiteY6661" fmla="*/ 111012 h 1878698"/>
                <a:gd name="connsiteX6662" fmla="*/ 1187652 w 1500143"/>
                <a:gd name="connsiteY6662" fmla="*/ 109877 h 1878698"/>
                <a:gd name="connsiteX6663" fmla="*/ 1187084 w 1500143"/>
                <a:gd name="connsiteY6663" fmla="*/ 107834 h 1878698"/>
                <a:gd name="connsiteX6664" fmla="*/ 1186743 w 1500143"/>
                <a:gd name="connsiteY6664" fmla="*/ 107040 h 1878698"/>
                <a:gd name="connsiteX6665" fmla="*/ 1188787 w 1500143"/>
                <a:gd name="connsiteY6665" fmla="*/ 107040 h 1878698"/>
                <a:gd name="connsiteX6666" fmla="*/ 1188560 w 1500143"/>
                <a:gd name="connsiteY6666" fmla="*/ 106245 h 1878698"/>
                <a:gd name="connsiteX6667" fmla="*/ 1188105 w 1500143"/>
                <a:gd name="connsiteY6667" fmla="*/ 104202 h 1878698"/>
                <a:gd name="connsiteX6668" fmla="*/ 1190376 w 1500143"/>
                <a:gd name="connsiteY6668" fmla="*/ 103180 h 1878698"/>
                <a:gd name="connsiteX6669" fmla="*/ 1192986 w 1500143"/>
                <a:gd name="connsiteY6669" fmla="*/ 103975 h 1878698"/>
                <a:gd name="connsiteX6670" fmla="*/ 1195143 w 1500143"/>
                <a:gd name="connsiteY6670" fmla="*/ 106586 h 1878698"/>
                <a:gd name="connsiteX6671" fmla="*/ 1196165 w 1500143"/>
                <a:gd name="connsiteY6671" fmla="*/ 110899 h 1878698"/>
                <a:gd name="connsiteX6672" fmla="*/ 1197527 w 1500143"/>
                <a:gd name="connsiteY6672" fmla="*/ 108629 h 1878698"/>
                <a:gd name="connsiteX6673" fmla="*/ 1198889 w 1500143"/>
                <a:gd name="connsiteY6673" fmla="*/ 106926 h 1878698"/>
                <a:gd name="connsiteX6674" fmla="*/ 1196165 w 1500143"/>
                <a:gd name="connsiteY6674" fmla="*/ 104088 h 1878698"/>
                <a:gd name="connsiteX6675" fmla="*/ 1198208 w 1500143"/>
                <a:gd name="connsiteY6675" fmla="*/ 98867 h 1878698"/>
                <a:gd name="connsiteX6676" fmla="*/ 1198889 w 1500143"/>
                <a:gd name="connsiteY6676" fmla="*/ 99661 h 1878698"/>
                <a:gd name="connsiteX6677" fmla="*/ 1199457 w 1500143"/>
                <a:gd name="connsiteY6677" fmla="*/ 99889 h 1878698"/>
                <a:gd name="connsiteX6678" fmla="*/ 1200932 w 1500143"/>
                <a:gd name="connsiteY6678" fmla="*/ 100002 h 1878698"/>
                <a:gd name="connsiteX6679" fmla="*/ 1199684 w 1500143"/>
                <a:gd name="connsiteY6679" fmla="*/ 97732 h 1878698"/>
                <a:gd name="connsiteX6680" fmla="*/ 1201386 w 1500143"/>
                <a:gd name="connsiteY6680" fmla="*/ 97164 h 1878698"/>
                <a:gd name="connsiteX6681" fmla="*/ 1206267 w 1500143"/>
                <a:gd name="connsiteY6681" fmla="*/ 97278 h 1878698"/>
                <a:gd name="connsiteX6682" fmla="*/ 1203997 w 1500143"/>
                <a:gd name="connsiteY6682" fmla="*/ 95575 h 1878698"/>
                <a:gd name="connsiteX6683" fmla="*/ 1201159 w 1500143"/>
                <a:gd name="connsiteY6683" fmla="*/ 94894 h 1878698"/>
                <a:gd name="connsiteX6684" fmla="*/ 1198889 w 1500143"/>
                <a:gd name="connsiteY6684" fmla="*/ 93418 h 1878698"/>
                <a:gd name="connsiteX6685" fmla="*/ 1198321 w 1500143"/>
                <a:gd name="connsiteY6685" fmla="*/ 89219 h 1878698"/>
                <a:gd name="connsiteX6686" fmla="*/ 1196505 w 1500143"/>
                <a:gd name="connsiteY6686" fmla="*/ 91375 h 1878698"/>
                <a:gd name="connsiteX6687" fmla="*/ 1195484 w 1500143"/>
                <a:gd name="connsiteY6687" fmla="*/ 92056 h 1878698"/>
                <a:gd name="connsiteX6688" fmla="*/ 1194462 w 1500143"/>
                <a:gd name="connsiteY6688" fmla="*/ 91829 h 1878698"/>
                <a:gd name="connsiteX6689" fmla="*/ 1193440 w 1500143"/>
                <a:gd name="connsiteY6689" fmla="*/ 90354 h 1878698"/>
                <a:gd name="connsiteX6690" fmla="*/ 1193100 w 1500143"/>
                <a:gd name="connsiteY6690" fmla="*/ 88424 h 1878698"/>
                <a:gd name="connsiteX6691" fmla="*/ 1193440 w 1500143"/>
                <a:gd name="connsiteY6691" fmla="*/ 86494 h 1878698"/>
                <a:gd name="connsiteX6692" fmla="*/ 1194462 w 1500143"/>
                <a:gd name="connsiteY6692" fmla="*/ 85019 h 1878698"/>
                <a:gd name="connsiteX6693" fmla="*/ 1194462 w 1500143"/>
                <a:gd name="connsiteY6693" fmla="*/ 83657 h 1878698"/>
                <a:gd name="connsiteX6694" fmla="*/ 1191397 w 1500143"/>
                <a:gd name="connsiteY6694" fmla="*/ 83657 h 1878698"/>
                <a:gd name="connsiteX6695" fmla="*/ 1190035 w 1500143"/>
                <a:gd name="connsiteY6695" fmla="*/ 83203 h 1878698"/>
                <a:gd name="connsiteX6696" fmla="*/ 1189127 w 1500143"/>
                <a:gd name="connsiteY6696" fmla="*/ 82067 h 1878698"/>
                <a:gd name="connsiteX6697" fmla="*/ 1189354 w 1500143"/>
                <a:gd name="connsiteY6697" fmla="*/ 79684 h 1878698"/>
                <a:gd name="connsiteX6698" fmla="*/ 1189127 w 1500143"/>
                <a:gd name="connsiteY6698" fmla="*/ 76278 h 1878698"/>
                <a:gd name="connsiteX6699" fmla="*/ 1188333 w 1500143"/>
                <a:gd name="connsiteY6699" fmla="*/ 70035 h 1878698"/>
                <a:gd name="connsiteX6700" fmla="*/ 1187084 w 1500143"/>
                <a:gd name="connsiteY6700" fmla="*/ 73895 h 1878698"/>
                <a:gd name="connsiteX6701" fmla="*/ 1186062 w 1500143"/>
                <a:gd name="connsiteY6701" fmla="*/ 75938 h 1878698"/>
                <a:gd name="connsiteX6702" fmla="*/ 1185041 w 1500143"/>
                <a:gd name="connsiteY6702" fmla="*/ 76846 h 1878698"/>
                <a:gd name="connsiteX6703" fmla="*/ 1183565 w 1500143"/>
                <a:gd name="connsiteY6703" fmla="*/ 76165 h 1878698"/>
                <a:gd name="connsiteX6704" fmla="*/ 1183225 w 1500143"/>
                <a:gd name="connsiteY6704" fmla="*/ 74576 h 1878698"/>
                <a:gd name="connsiteX6705" fmla="*/ 1183792 w 1500143"/>
                <a:gd name="connsiteY6705" fmla="*/ 72760 h 1878698"/>
                <a:gd name="connsiteX6706" fmla="*/ 1185041 w 1500143"/>
                <a:gd name="connsiteY6706" fmla="*/ 71397 h 1878698"/>
                <a:gd name="connsiteX6707" fmla="*/ 1183111 w 1500143"/>
                <a:gd name="connsiteY6707" fmla="*/ 71397 h 1878698"/>
                <a:gd name="connsiteX6708" fmla="*/ 1181522 w 1500143"/>
                <a:gd name="connsiteY6708" fmla="*/ 71852 h 1878698"/>
                <a:gd name="connsiteX6709" fmla="*/ 1180046 w 1500143"/>
                <a:gd name="connsiteY6709" fmla="*/ 71738 h 1878698"/>
                <a:gd name="connsiteX6710" fmla="*/ 1178457 w 1500143"/>
                <a:gd name="connsiteY6710" fmla="*/ 69922 h 1878698"/>
                <a:gd name="connsiteX6711" fmla="*/ 1177549 w 1500143"/>
                <a:gd name="connsiteY6711" fmla="*/ 72192 h 1878698"/>
                <a:gd name="connsiteX6712" fmla="*/ 1176187 w 1500143"/>
                <a:gd name="connsiteY6712" fmla="*/ 72987 h 1878698"/>
                <a:gd name="connsiteX6713" fmla="*/ 1172782 w 1500143"/>
                <a:gd name="connsiteY6713" fmla="*/ 72760 h 1878698"/>
                <a:gd name="connsiteX6714" fmla="*/ 1172555 w 1500143"/>
                <a:gd name="connsiteY6714" fmla="*/ 71738 h 1878698"/>
                <a:gd name="connsiteX6715" fmla="*/ 1173009 w 1500143"/>
                <a:gd name="connsiteY6715" fmla="*/ 69468 h 1878698"/>
                <a:gd name="connsiteX6716" fmla="*/ 1173917 w 1500143"/>
                <a:gd name="connsiteY6716" fmla="*/ 67198 h 1878698"/>
                <a:gd name="connsiteX6717" fmla="*/ 1174825 w 1500143"/>
                <a:gd name="connsiteY6717" fmla="*/ 66176 h 1878698"/>
                <a:gd name="connsiteX6718" fmla="*/ 1177209 w 1500143"/>
                <a:gd name="connsiteY6718" fmla="*/ 66403 h 1878698"/>
                <a:gd name="connsiteX6719" fmla="*/ 1177776 w 1500143"/>
                <a:gd name="connsiteY6719" fmla="*/ 66176 h 1878698"/>
                <a:gd name="connsiteX6720" fmla="*/ 1178230 w 1500143"/>
                <a:gd name="connsiteY6720" fmla="*/ 64814 h 1878698"/>
                <a:gd name="connsiteX6721" fmla="*/ 1178230 w 1500143"/>
                <a:gd name="connsiteY6721" fmla="*/ 63338 h 1878698"/>
                <a:gd name="connsiteX6722" fmla="*/ 1178230 w 1500143"/>
                <a:gd name="connsiteY6722" fmla="*/ 61976 h 1878698"/>
                <a:gd name="connsiteX6723" fmla="*/ 1178457 w 1500143"/>
                <a:gd name="connsiteY6723" fmla="*/ 60841 h 1878698"/>
                <a:gd name="connsiteX6724" fmla="*/ 1179365 w 1500143"/>
                <a:gd name="connsiteY6724" fmla="*/ 58912 h 1878698"/>
                <a:gd name="connsiteX6725" fmla="*/ 1180500 w 1500143"/>
                <a:gd name="connsiteY6725" fmla="*/ 57322 h 1878698"/>
                <a:gd name="connsiteX6726" fmla="*/ 1181749 w 1500143"/>
                <a:gd name="connsiteY6726" fmla="*/ 57095 h 1878698"/>
                <a:gd name="connsiteX6727" fmla="*/ 1182998 w 1500143"/>
                <a:gd name="connsiteY6727" fmla="*/ 59252 h 1878698"/>
                <a:gd name="connsiteX6728" fmla="*/ 1184246 w 1500143"/>
                <a:gd name="connsiteY6728" fmla="*/ 63338 h 1878698"/>
                <a:gd name="connsiteX6729" fmla="*/ 1187424 w 1500143"/>
                <a:gd name="connsiteY6729" fmla="*/ 66630 h 1878698"/>
                <a:gd name="connsiteX6730" fmla="*/ 1191057 w 1500143"/>
                <a:gd name="connsiteY6730" fmla="*/ 67992 h 1878698"/>
                <a:gd name="connsiteX6731" fmla="*/ 1194235 w 1500143"/>
                <a:gd name="connsiteY6731" fmla="*/ 66063 h 1878698"/>
                <a:gd name="connsiteX6732" fmla="*/ 1193100 w 1500143"/>
                <a:gd name="connsiteY6732" fmla="*/ 65155 h 1878698"/>
                <a:gd name="connsiteX6733" fmla="*/ 1191624 w 1500143"/>
                <a:gd name="connsiteY6733" fmla="*/ 64814 h 1878698"/>
                <a:gd name="connsiteX6734" fmla="*/ 1189127 w 1500143"/>
                <a:gd name="connsiteY6734" fmla="*/ 64700 h 1878698"/>
                <a:gd name="connsiteX6735" fmla="*/ 1188446 w 1500143"/>
                <a:gd name="connsiteY6735" fmla="*/ 64019 h 1878698"/>
                <a:gd name="connsiteX6736" fmla="*/ 1187538 w 1500143"/>
                <a:gd name="connsiteY6736" fmla="*/ 62544 h 1878698"/>
                <a:gd name="connsiteX6737" fmla="*/ 1186403 w 1500143"/>
                <a:gd name="connsiteY6737" fmla="*/ 61068 h 1878698"/>
                <a:gd name="connsiteX6738" fmla="*/ 1184814 w 1500143"/>
                <a:gd name="connsiteY6738" fmla="*/ 60728 h 1878698"/>
                <a:gd name="connsiteX6739" fmla="*/ 1185608 w 1500143"/>
                <a:gd name="connsiteY6739" fmla="*/ 59365 h 1878698"/>
                <a:gd name="connsiteX6740" fmla="*/ 1186970 w 1500143"/>
                <a:gd name="connsiteY6740" fmla="*/ 55960 h 1878698"/>
                <a:gd name="connsiteX6741" fmla="*/ 1187424 w 1500143"/>
                <a:gd name="connsiteY6741" fmla="*/ 55279 h 1878698"/>
                <a:gd name="connsiteX6742" fmla="*/ 1188560 w 1500143"/>
                <a:gd name="connsiteY6742" fmla="*/ 54939 h 1878698"/>
                <a:gd name="connsiteX6743" fmla="*/ 1191511 w 1500143"/>
                <a:gd name="connsiteY6743" fmla="*/ 52668 h 1878698"/>
                <a:gd name="connsiteX6744" fmla="*/ 1190489 w 1500143"/>
                <a:gd name="connsiteY6744" fmla="*/ 51533 h 1878698"/>
                <a:gd name="connsiteX6745" fmla="*/ 1190149 w 1500143"/>
                <a:gd name="connsiteY6745" fmla="*/ 51193 h 1878698"/>
                <a:gd name="connsiteX6746" fmla="*/ 1191057 w 1500143"/>
                <a:gd name="connsiteY6746" fmla="*/ 49717 h 1878698"/>
                <a:gd name="connsiteX6747" fmla="*/ 1191284 w 1500143"/>
                <a:gd name="connsiteY6747" fmla="*/ 48809 h 1878698"/>
                <a:gd name="connsiteX6748" fmla="*/ 1191170 w 1500143"/>
                <a:gd name="connsiteY6748" fmla="*/ 48015 h 1878698"/>
                <a:gd name="connsiteX6749" fmla="*/ 1190830 w 1500143"/>
                <a:gd name="connsiteY6749" fmla="*/ 47106 h 1878698"/>
                <a:gd name="connsiteX6750" fmla="*/ 1193213 w 1500143"/>
                <a:gd name="connsiteY6750" fmla="*/ 45971 h 1878698"/>
                <a:gd name="connsiteX6751" fmla="*/ 1195824 w 1500143"/>
                <a:gd name="connsiteY6751" fmla="*/ 46425 h 1878698"/>
                <a:gd name="connsiteX6752" fmla="*/ 1198435 w 1500143"/>
                <a:gd name="connsiteY6752" fmla="*/ 47901 h 1878698"/>
                <a:gd name="connsiteX6753" fmla="*/ 1200819 w 1500143"/>
                <a:gd name="connsiteY6753" fmla="*/ 49944 h 1878698"/>
                <a:gd name="connsiteX6754" fmla="*/ 1201159 w 1500143"/>
                <a:gd name="connsiteY6754" fmla="*/ 49150 h 1878698"/>
                <a:gd name="connsiteX6755" fmla="*/ 1201500 w 1500143"/>
                <a:gd name="connsiteY6755" fmla="*/ 48469 h 1878698"/>
                <a:gd name="connsiteX6756" fmla="*/ 1199797 w 1500143"/>
                <a:gd name="connsiteY6756" fmla="*/ 46539 h 1878698"/>
                <a:gd name="connsiteX6757" fmla="*/ 1200024 w 1500143"/>
                <a:gd name="connsiteY6757" fmla="*/ 44496 h 1878698"/>
                <a:gd name="connsiteX6758" fmla="*/ 1202181 w 1500143"/>
                <a:gd name="connsiteY6758" fmla="*/ 40182 h 1878698"/>
                <a:gd name="connsiteX6759" fmla="*/ 1203202 w 1500143"/>
                <a:gd name="connsiteY6759" fmla="*/ 44155 h 1878698"/>
                <a:gd name="connsiteX6760" fmla="*/ 1203316 w 1500143"/>
                <a:gd name="connsiteY6760" fmla="*/ 45744 h 1878698"/>
                <a:gd name="connsiteX6761" fmla="*/ 1202862 w 1500143"/>
                <a:gd name="connsiteY6761" fmla="*/ 47106 h 1878698"/>
                <a:gd name="connsiteX6762" fmla="*/ 1203089 w 1500143"/>
                <a:gd name="connsiteY6762" fmla="*/ 48809 h 1878698"/>
                <a:gd name="connsiteX6763" fmla="*/ 1202975 w 1500143"/>
                <a:gd name="connsiteY6763" fmla="*/ 50058 h 1878698"/>
                <a:gd name="connsiteX6764" fmla="*/ 1202408 w 1500143"/>
                <a:gd name="connsiteY6764" fmla="*/ 50852 h 1878698"/>
                <a:gd name="connsiteX6765" fmla="*/ 1201500 w 1500143"/>
                <a:gd name="connsiteY6765" fmla="*/ 51079 h 1878698"/>
                <a:gd name="connsiteX6766" fmla="*/ 1202181 w 1500143"/>
                <a:gd name="connsiteY6766" fmla="*/ 55620 h 1878698"/>
                <a:gd name="connsiteX6767" fmla="*/ 1201386 w 1500143"/>
                <a:gd name="connsiteY6767" fmla="*/ 57776 h 1878698"/>
                <a:gd name="connsiteX6768" fmla="*/ 1200024 w 1500143"/>
                <a:gd name="connsiteY6768" fmla="*/ 59252 h 1878698"/>
                <a:gd name="connsiteX6769" fmla="*/ 1198889 w 1500143"/>
                <a:gd name="connsiteY6769" fmla="*/ 61863 h 1878698"/>
                <a:gd name="connsiteX6770" fmla="*/ 1200932 w 1500143"/>
                <a:gd name="connsiteY6770" fmla="*/ 61863 h 1878698"/>
                <a:gd name="connsiteX6771" fmla="*/ 1200478 w 1500143"/>
                <a:gd name="connsiteY6771" fmla="*/ 62884 h 1878698"/>
                <a:gd name="connsiteX6772" fmla="*/ 1200024 w 1500143"/>
                <a:gd name="connsiteY6772" fmla="*/ 63225 h 1878698"/>
                <a:gd name="connsiteX6773" fmla="*/ 1198889 w 1500143"/>
                <a:gd name="connsiteY6773" fmla="*/ 63338 h 1878698"/>
                <a:gd name="connsiteX6774" fmla="*/ 1199457 w 1500143"/>
                <a:gd name="connsiteY6774" fmla="*/ 63679 h 1878698"/>
                <a:gd name="connsiteX6775" fmla="*/ 1199797 w 1500143"/>
                <a:gd name="connsiteY6775" fmla="*/ 64133 h 1878698"/>
                <a:gd name="connsiteX6776" fmla="*/ 1200138 w 1500143"/>
                <a:gd name="connsiteY6776" fmla="*/ 64473 h 1878698"/>
                <a:gd name="connsiteX6777" fmla="*/ 1200932 w 1500143"/>
                <a:gd name="connsiteY6777" fmla="*/ 64700 h 1878698"/>
                <a:gd name="connsiteX6778" fmla="*/ 1198889 w 1500143"/>
                <a:gd name="connsiteY6778" fmla="*/ 71284 h 1878698"/>
                <a:gd name="connsiteX6779" fmla="*/ 1199797 w 1500143"/>
                <a:gd name="connsiteY6779" fmla="*/ 71057 h 1878698"/>
                <a:gd name="connsiteX6780" fmla="*/ 1200705 w 1500143"/>
                <a:gd name="connsiteY6780" fmla="*/ 70603 h 1878698"/>
                <a:gd name="connsiteX6781" fmla="*/ 1201500 w 1500143"/>
                <a:gd name="connsiteY6781" fmla="*/ 69808 h 1878698"/>
                <a:gd name="connsiteX6782" fmla="*/ 1202294 w 1500143"/>
                <a:gd name="connsiteY6782" fmla="*/ 68673 h 1878698"/>
                <a:gd name="connsiteX6783" fmla="*/ 1202862 w 1500143"/>
                <a:gd name="connsiteY6783" fmla="*/ 69922 h 1878698"/>
                <a:gd name="connsiteX6784" fmla="*/ 1201500 w 1500143"/>
                <a:gd name="connsiteY6784" fmla="*/ 72873 h 1878698"/>
                <a:gd name="connsiteX6785" fmla="*/ 1201272 w 1500143"/>
                <a:gd name="connsiteY6785" fmla="*/ 74122 h 1878698"/>
                <a:gd name="connsiteX6786" fmla="*/ 1201613 w 1500143"/>
                <a:gd name="connsiteY6786" fmla="*/ 75257 h 1878698"/>
                <a:gd name="connsiteX6787" fmla="*/ 1201613 w 1500143"/>
                <a:gd name="connsiteY6787" fmla="*/ 76732 h 1878698"/>
                <a:gd name="connsiteX6788" fmla="*/ 1199797 w 1500143"/>
                <a:gd name="connsiteY6788" fmla="*/ 77527 h 1878698"/>
                <a:gd name="connsiteX6789" fmla="*/ 1197527 w 1500143"/>
                <a:gd name="connsiteY6789" fmla="*/ 84338 h 1878698"/>
                <a:gd name="connsiteX6790" fmla="*/ 1195711 w 1500143"/>
                <a:gd name="connsiteY6790" fmla="*/ 86040 h 1878698"/>
                <a:gd name="connsiteX6791" fmla="*/ 1195711 w 1500143"/>
                <a:gd name="connsiteY6791" fmla="*/ 87516 h 1878698"/>
                <a:gd name="connsiteX6792" fmla="*/ 1196959 w 1500143"/>
                <a:gd name="connsiteY6792" fmla="*/ 87629 h 1878698"/>
                <a:gd name="connsiteX6793" fmla="*/ 1198208 w 1500143"/>
                <a:gd name="connsiteY6793" fmla="*/ 87402 h 1878698"/>
                <a:gd name="connsiteX6794" fmla="*/ 1199343 w 1500143"/>
                <a:gd name="connsiteY6794" fmla="*/ 86835 h 1878698"/>
                <a:gd name="connsiteX6795" fmla="*/ 1200365 w 1500143"/>
                <a:gd name="connsiteY6795" fmla="*/ 85927 h 1878698"/>
                <a:gd name="connsiteX6796" fmla="*/ 1200251 w 1500143"/>
                <a:gd name="connsiteY6796" fmla="*/ 82408 h 1878698"/>
                <a:gd name="connsiteX6797" fmla="*/ 1202862 w 1500143"/>
                <a:gd name="connsiteY6797" fmla="*/ 80365 h 1878698"/>
                <a:gd name="connsiteX6798" fmla="*/ 1208991 w 1500143"/>
                <a:gd name="connsiteY6798" fmla="*/ 79230 h 1878698"/>
                <a:gd name="connsiteX6799" fmla="*/ 1204451 w 1500143"/>
                <a:gd name="connsiteY6799" fmla="*/ 75711 h 1878698"/>
                <a:gd name="connsiteX6800" fmla="*/ 1203089 w 1500143"/>
                <a:gd name="connsiteY6800" fmla="*/ 73895 h 1878698"/>
                <a:gd name="connsiteX6801" fmla="*/ 1204110 w 1500143"/>
                <a:gd name="connsiteY6801" fmla="*/ 72419 h 1878698"/>
                <a:gd name="connsiteX6802" fmla="*/ 1205359 w 1500143"/>
                <a:gd name="connsiteY6802" fmla="*/ 71284 h 1878698"/>
                <a:gd name="connsiteX6803" fmla="*/ 1206381 w 1500143"/>
                <a:gd name="connsiteY6803" fmla="*/ 71852 h 1878698"/>
                <a:gd name="connsiteX6804" fmla="*/ 1206494 w 1500143"/>
                <a:gd name="connsiteY6804" fmla="*/ 75143 h 1878698"/>
                <a:gd name="connsiteX6805" fmla="*/ 1207402 w 1500143"/>
                <a:gd name="connsiteY6805" fmla="*/ 74008 h 1878698"/>
                <a:gd name="connsiteX6806" fmla="*/ 1209332 w 1500143"/>
                <a:gd name="connsiteY6806" fmla="*/ 70490 h 1878698"/>
                <a:gd name="connsiteX6807" fmla="*/ 1209672 w 1500143"/>
                <a:gd name="connsiteY6807" fmla="*/ 69241 h 1878698"/>
                <a:gd name="connsiteX6808" fmla="*/ 1210580 w 1500143"/>
                <a:gd name="connsiteY6808" fmla="*/ 68673 h 1878698"/>
                <a:gd name="connsiteX6809" fmla="*/ 1212397 w 1500143"/>
                <a:gd name="connsiteY6809" fmla="*/ 69808 h 1878698"/>
                <a:gd name="connsiteX6810" fmla="*/ 1213645 w 1500143"/>
                <a:gd name="connsiteY6810" fmla="*/ 71852 h 1878698"/>
                <a:gd name="connsiteX6811" fmla="*/ 1213078 w 1500143"/>
                <a:gd name="connsiteY6811" fmla="*/ 74008 h 1878698"/>
                <a:gd name="connsiteX6812" fmla="*/ 1214326 w 1500143"/>
                <a:gd name="connsiteY6812" fmla="*/ 74576 h 1878698"/>
                <a:gd name="connsiteX6813" fmla="*/ 1215348 w 1500143"/>
                <a:gd name="connsiteY6813" fmla="*/ 75597 h 1878698"/>
                <a:gd name="connsiteX6814" fmla="*/ 1216029 w 1500143"/>
                <a:gd name="connsiteY6814" fmla="*/ 77187 h 1878698"/>
                <a:gd name="connsiteX6815" fmla="*/ 1216483 w 1500143"/>
                <a:gd name="connsiteY6815" fmla="*/ 79457 h 1878698"/>
                <a:gd name="connsiteX6816" fmla="*/ 1216029 w 1500143"/>
                <a:gd name="connsiteY6816" fmla="*/ 80365 h 1878698"/>
                <a:gd name="connsiteX6817" fmla="*/ 1215915 w 1500143"/>
                <a:gd name="connsiteY6817" fmla="*/ 80819 h 1878698"/>
                <a:gd name="connsiteX6818" fmla="*/ 1217164 w 1500143"/>
                <a:gd name="connsiteY6818" fmla="*/ 82067 h 1878698"/>
                <a:gd name="connsiteX6819" fmla="*/ 1216029 w 1500143"/>
                <a:gd name="connsiteY6819" fmla="*/ 83089 h 1878698"/>
                <a:gd name="connsiteX6820" fmla="*/ 1213872 w 1500143"/>
                <a:gd name="connsiteY6820" fmla="*/ 81841 h 1878698"/>
                <a:gd name="connsiteX6821" fmla="*/ 1212851 w 1500143"/>
                <a:gd name="connsiteY6821" fmla="*/ 82748 h 1878698"/>
                <a:gd name="connsiteX6822" fmla="*/ 1212056 w 1500143"/>
                <a:gd name="connsiteY6822" fmla="*/ 84111 h 1878698"/>
                <a:gd name="connsiteX6823" fmla="*/ 1211148 w 1500143"/>
                <a:gd name="connsiteY6823" fmla="*/ 85132 h 1878698"/>
                <a:gd name="connsiteX6824" fmla="*/ 1210126 w 1500143"/>
                <a:gd name="connsiteY6824" fmla="*/ 85813 h 1878698"/>
                <a:gd name="connsiteX6825" fmla="*/ 1210467 w 1500143"/>
                <a:gd name="connsiteY6825" fmla="*/ 86267 h 1878698"/>
                <a:gd name="connsiteX6826" fmla="*/ 1211602 w 1500143"/>
                <a:gd name="connsiteY6826" fmla="*/ 85927 h 1878698"/>
                <a:gd name="connsiteX6827" fmla="*/ 1213872 w 1500143"/>
                <a:gd name="connsiteY6827" fmla="*/ 84792 h 1878698"/>
                <a:gd name="connsiteX6828" fmla="*/ 1213532 w 1500143"/>
                <a:gd name="connsiteY6828" fmla="*/ 85246 h 1878698"/>
                <a:gd name="connsiteX6829" fmla="*/ 1212510 w 1500143"/>
                <a:gd name="connsiteY6829" fmla="*/ 86154 h 1878698"/>
                <a:gd name="connsiteX6830" fmla="*/ 1212510 w 1500143"/>
                <a:gd name="connsiteY6830" fmla="*/ 87629 h 1878698"/>
                <a:gd name="connsiteX6831" fmla="*/ 1215802 w 1500143"/>
                <a:gd name="connsiteY6831" fmla="*/ 85700 h 1878698"/>
                <a:gd name="connsiteX6832" fmla="*/ 1216937 w 1500143"/>
                <a:gd name="connsiteY6832" fmla="*/ 86494 h 1878698"/>
                <a:gd name="connsiteX6833" fmla="*/ 1217164 w 1500143"/>
                <a:gd name="connsiteY6833" fmla="*/ 90240 h 1878698"/>
                <a:gd name="connsiteX6834" fmla="*/ 1217845 w 1500143"/>
                <a:gd name="connsiteY6834" fmla="*/ 90240 h 1878698"/>
                <a:gd name="connsiteX6835" fmla="*/ 1218186 w 1500143"/>
                <a:gd name="connsiteY6835" fmla="*/ 88197 h 1878698"/>
                <a:gd name="connsiteX6836" fmla="*/ 1218526 w 1500143"/>
                <a:gd name="connsiteY6836" fmla="*/ 88083 h 1878698"/>
                <a:gd name="connsiteX6837" fmla="*/ 1218980 w 1500143"/>
                <a:gd name="connsiteY6837" fmla="*/ 88424 h 1878698"/>
                <a:gd name="connsiteX6838" fmla="*/ 1219775 w 1500143"/>
                <a:gd name="connsiteY6838" fmla="*/ 87629 h 1878698"/>
                <a:gd name="connsiteX6839" fmla="*/ 1220115 w 1500143"/>
                <a:gd name="connsiteY6839" fmla="*/ 86494 h 1878698"/>
                <a:gd name="connsiteX6840" fmla="*/ 1220456 w 1500143"/>
                <a:gd name="connsiteY6840" fmla="*/ 85019 h 1878698"/>
                <a:gd name="connsiteX6841" fmla="*/ 1220910 w 1500143"/>
                <a:gd name="connsiteY6841" fmla="*/ 83430 h 1878698"/>
                <a:gd name="connsiteX6842" fmla="*/ 1221704 w 1500143"/>
                <a:gd name="connsiteY6842" fmla="*/ 82067 h 1878698"/>
                <a:gd name="connsiteX6843" fmla="*/ 1222045 w 1500143"/>
                <a:gd name="connsiteY6843" fmla="*/ 82748 h 1878698"/>
                <a:gd name="connsiteX6844" fmla="*/ 1222159 w 1500143"/>
                <a:gd name="connsiteY6844" fmla="*/ 83430 h 1878698"/>
                <a:gd name="connsiteX6845" fmla="*/ 1221931 w 1500143"/>
                <a:gd name="connsiteY6845" fmla="*/ 85019 h 1878698"/>
                <a:gd name="connsiteX6846" fmla="*/ 1232601 w 1500143"/>
                <a:gd name="connsiteY6846" fmla="*/ 29626 h 1878698"/>
                <a:gd name="connsiteX6847" fmla="*/ 1231580 w 1500143"/>
                <a:gd name="connsiteY6847" fmla="*/ 32010 h 1878698"/>
                <a:gd name="connsiteX6848" fmla="*/ 1231693 w 1500143"/>
                <a:gd name="connsiteY6848" fmla="*/ 33939 h 1878698"/>
                <a:gd name="connsiteX6849" fmla="*/ 1233396 w 1500143"/>
                <a:gd name="connsiteY6849" fmla="*/ 37799 h 1878698"/>
                <a:gd name="connsiteX6850" fmla="*/ 1232828 w 1500143"/>
                <a:gd name="connsiteY6850" fmla="*/ 39955 h 1878698"/>
                <a:gd name="connsiteX6851" fmla="*/ 1232034 w 1500143"/>
                <a:gd name="connsiteY6851" fmla="*/ 41999 h 1878698"/>
                <a:gd name="connsiteX6852" fmla="*/ 1228856 w 1500143"/>
                <a:gd name="connsiteY6852" fmla="*/ 38253 h 1878698"/>
                <a:gd name="connsiteX6853" fmla="*/ 1227266 w 1500143"/>
                <a:gd name="connsiteY6853" fmla="*/ 36891 h 1878698"/>
                <a:gd name="connsiteX6854" fmla="*/ 1225337 w 1500143"/>
                <a:gd name="connsiteY6854" fmla="*/ 36664 h 1878698"/>
                <a:gd name="connsiteX6855" fmla="*/ 1226472 w 1500143"/>
                <a:gd name="connsiteY6855" fmla="*/ 38139 h 1878698"/>
                <a:gd name="connsiteX6856" fmla="*/ 1227834 w 1500143"/>
                <a:gd name="connsiteY6856" fmla="*/ 40636 h 1878698"/>
                <a:gd name="connsiteX6857" fmla="*/ 1230104 w 1500143"/>
                <a:gd name="connsiteY6857" fmla="*/ 46085 h 1878698"/>
                <a:gd name="connsiteX6858" fmla="*/ 1228856 w 1500143"/>
                <a:gd name="connsiteY6858" fmla="*/ 47106 h 1878698"/>
                <a:gd name="connsiteX6859" fmla="*/ 1227494 w 1500143"/>
                <a:gd name="connsiteY6859" fmla="*/ 47561 h 1878698"/>
                <a:gd name="connsiteX6860" fmla="*/ 1226131 w 1500143"/>
                <a:gd name="connsiteY6860" fmla="*/ 47220 h 1878698"/>
                <a:gd name="connsiteX6861" fmla="*/ 1224769 w 1500143"/>
                <a:gd name="connsiteY6861" fmla="*/ 46085 h 1878698"/>
                <a:gd name="connsiteX6862" fmla="*/ 1225223 w 1500143"/>
                <a:gd name="connsiteY6862" fmla="*/ 48242 h 1878698"/>
                <a:gd name="connsiteX6863" fmla="*/ 1226358 w 1500143"/>
                <a:gd name="connsiteY6863" fmla="*/ 49490 h 1878698"/>
                <a:gd name="connsiteX6864" fmla="*/ 1227834 w 1500143"/>
                <a:gd name="connsiteY6864" fmla="*/ 50058 h 1878698"/>
                <a:gd name="connsiteX6865" fmla="*/ 1229309 w 1500143"/>
                <a:gd name="connsiteY6865" fmla="*/ 50171 h 1878698"/>
                <a:gd name="connsiteX6866" fmla="*/ 1229082 w 1500143"/>
                <a:gd name="connsiteY6866" fmla="*/ 50852 h 1878698"/>
                <a:gd name="connsiteX6867" fmla="*/ 1229082 w 1500143"/>
                <a:gd name="connsiteY6867" fmla="*/ 51079 h 1878698"/>
                <a:gd name="connsiteX6868" fmla="*/ 1228515 w 1500143"/>
                <a:gd name="connsiteY6868" fmla="*/ 51420 h 1878698"/>
                <a:gd name="connsiteX6869" fmla="*/ 1230218 w 1500143"/>
                <a:gd name="connsiteY6869" fmla="*/ 53463 h 1878698"/>
                <a:gd name="connsiteX6870" fmla="*/ 1230218 w 1500143"/>
                <a:gd name="connsiteY6870" fmla="*/ 55847 h 1878698"/>
                <a:gd name="connsiteX6871" fmla="*/ 1229082 w 1500143"/>
                <a:gd name="connsiteY6871" fmla="*/ 57776 h 1878698"/>
                <a:gd name="connsiteX6872" fmla="*/ 1227153 w 1500143"/>
                <a:gd name="connsiteY6872" fmla="*/ 58344 h 1878698"/>
                <a:gd name="connsiteX6873" fmla="*/ 1228628 w 1500143"/>
                <a:gd name="connsiteY6873" fmla="*/ 61749 h 1878698"/>
                <a:gd name="connsiteX6874" fmla="*/ 1229082 w 1500143"/>
                <a:gd name="connsiteY6874" fmla="*/ 63452 h 1878698"/>
                <a:gd name="connsiteX6875" fmla="*/ 1229196 w 1500143"/>
                <a:gd name="connsiteY6875" fmla="*/ 65722 h 1878698"/>
                <a:gd name="connsiteX6876" fmla="*/ 1228856 w 1500143"/>
                <a:gd name="connsiteY6876" fmla="*/ 68219 h 1878698"/>
                <a:gd name="connsiteX6877" fmla="*/ 1228061 w 1500143"/>
                <a:gd name="connsiteY6877" fmla="*/ 68673 h 1878698"/>
                <a:gd name="connsiteX6878" fmla="*/ 1225791 w 1500143"/>
                <a:gd name="connsiteY6878" fmla="*/ 67652 h 1878698"/>
                <a:gd name="connsiteX6879" fmla="*/ 1223407 w 1500143"/>
                <a:gd name="connsiteY6879" fmla="*/ 67765 h 1878698"/>
                <a:gd name="connsiteX6880" fmla="*/ 1222272 w 1500143"/>
                <a:gd name="connsiteY6880" fmla="*/ 67311 h 1878698"/>
                <a:gd name="connsiteX6881" fmla="*/ 1221818 w 1500143"/>
                <a:gd name="connsiteY6881" fmla="*/ 65722 h 1878698"/>
                <a:gd name="connsiteX6882" fmla="*/ 1221477 w 1500143"/>
                <a:gd name="connsiteY6882" fmla="*/ 65836 h 1878698"/>
                <a:gd name="connsiteX6883" fmla="*/ 1220910 w 1500143"/>
                <a:gd name="connsiteY6883" fmla="*/ 66630 h 1878698"/>
                <a:gd name="connsiteX6884" fmla="*/ 1220796 w 1500143"/>
                <a:gd name="connsiteY6884" fmla="*/ 67765 h 1878698"/>
                <a:gd name="connsiteX6885" fmla="*/ 1221818 w 1500143"/>
                <a:gd name="connsiteY6885" fmla="*/ 69014 h 1878698"/>
                <a:gd name="connsiteX6886" fmla="*/ 1221818 w 1500143"/>
                <a:gd name="connsiteY6886" fmla="*/ 70262 h 1878698"/>
                <a:gd name="connsiteX6887" fmla="*/ 1218526 w 1500143"/>
                <a:gd name="connsiteY6887" fmla="*/ 69468 h 1878698"/>
                <a:gd name="connsiteX6888" fmla="*/ 1216256 w 1500143"/>
                <a:gd name="connsiteY6888" fmla="*/ 67084 h 1878698"/>
                <a:gd name="connsiteX6889" fmla="*/ 1214894 w 1500143"/>
                <a:gd name="connsiteY6889" fmla="*/ 62771 h 1878698"/>
                <a:gd name="connsiteX6890" fmla="*/ 1213759 w 1500143"/>
                <a:gd name="connsiteY6890" fmla="*/ 44155 h 1878698"/>
                <a:gd name="connsiteX6891" fmla="*/ 1214553 w 1500143"/>
                <a:gd name="connsiteY6891" fmla="*/ 39955 h 1878698"/>
                <a:gd name="connsiteX6892" fmla="*/ 1217845 w 1500143"/>
                <a:gd name="connsiteY6892" fmla="*/ 39274 h 1878698"/>
                <a:gd name="connsiteX6893" fmla="*/ 1217845 w 1500143"/>
                <a:gd name="connsiteY6893" fmla="*/ 40523 h 1878698"/>
                <a:gd name="connsiteX6894" fmla="*/ 1217505 w 1500143"/>
                <a:gd name="connsiteY6894" fmla="*/ 42907 h 1878698"/>
                <a:gd name="connsiteX6895" fmla="*/ 1218526 w 1500143"/>
                <a:gd name="connsiteY6895" fmla="*/ 45290 h 1878698"/>
                <a:gd name="connsiteX6896" fmla="*/ 1220002 w 1500143"/>
                <a:gd name="connsiteY6896" fmla="*/ 46652 h 1878698"/>
                <a:gd name="connsiteX6897" fmla="*/ 1221023 w 1500143"/>
                <a:gd name="connsiteY6897" fmla="*/ 46085 h 1878698"/>
                <a:gd name="connsiteX6898" fmla="*/ 1220683 w 1500143"/>
                <a:gd name="connsiteY6898" fmla="*/ 45177 h 1878698"/>
                <a:gd name="connsiteX6899" fmla="*/ 1219321 w 1500143"/>
                <a:gd name="connsiteY6899" fmla="*/ 39955 h 1878698"/>
                <a:gd name="connsiteX6900" fmla="*/ 1218980 w 1500143"/>
                <a:gd name="connsiteY6900" fmla="*/ 37231 h 1878698"/>
                <a:gd name="connsiteX6901" fmla="*/ 1219207 w 1500143"/>
                <a:gd name="connsiteY6901" fmla="*/ 35983 h 1878698"/>
                <a:gd name="connsiteX6902" fmla="*/ 1220115 w 1500143"/>
                <a:gd name="connsiteY6902" fmla="*/ 33031 h 1878698"/>
                <a:gd name="connsiteX6903" fmla="*/ 1219888 w 1500143"/>
                <a:gd name="connsiteY6903" fmla="*/ 32464 h 1878698"/>
                <a:gd name="connsiteX6904" fmla="*/ 1219321 w 1500143"/>
                <a:gd name="connsiteY6904" fmla="*/ 31669 h 1878698"/>
                <a:gd name="connsiteX6905" fmla="*/ 1219207 w 1500143"/>
                <a:gd name="connsiteY6905" fmla="*/ 29853 h 1878698"/>
                <a:gd name="connsiteX6906" fmla="*/ 1219434 w 1500143"/>
                <a:gd name="connsiteY6906" fmla="*/ 27810 h 1878698"/>
                <a:gd name="connsiteX6907" fmla="*/ 1219888 w 1500143"/>
                <a:gd name="connsiteY6907" fmla="*/ 26334 h 1878698"/>
                <a:gd name="connsiteX6908" fmla="*/ 1220796 w 1500143"/>
                <a:gd name="connsiteY6908" fmla="*/ 24178 h 1878698"/>
                <a:gd name="connsiteX6909" fmla="*/ 1221931 w 1500143"/>
                <a:gd name="connsiteY6909" fmla="*/ 22248 h 1878698"/>
                <a:gd name="connsiteX6910" fmla="*/ 1223066 w 1500143"/>
                <a:gd name="connsiteY6910" fmla="*/ 22248 h 1878698"/>
                <a:gd name="connsiteX6911" fmla="*/ 1224088 w 1500143"/>
                <a:gd name="connsiteY6911" fmla="*/ 25653 h 1878698"/>
                <a:gd name="connsiteX6912" fmla="*/ 1225223 w 1500143"/>
                <a:gd name="connsiteY6912" fmla="*/ 23383 h 1878698"/>
                <a:gd name="connsiteX6913" fmla="*/ 1227266 w 1500143"/>
                <a:gd name="connsiteY6913" fmla="*/ 22702 h 1878698"/>
                <a:gd name="connsiteX6914" fmla="*/ 1231466 w 1500143"/>
                <a:gd name="connsiteY6914" fmla="*/ 23042 h 1878698"/>
                <a:gd name="connsiteX6915" fmla="*/ 1231466 w 1500143"/>
                <a:gd name="connsiteY6915" fmla="*/ 25653 h 1878698"/>
                <a:gd name="connsiteX6916" fmla="*/ 1231353 w 1500143"/>
                <a:gd name="connsiteY6916" fmla="*/ 26448 h 1878698"/>
                <a:gd name="connsiteX6917" fmla="*/ 1230785 w 1500143"/>
                <a:gd name="connsiteY6917" fmla="*/ 26902 h 1878698"/>
                <a:gd name="connsiteX6918" fmla="*/ 1230785 w 1500143"/>
                <a:gd name="connsiteY6918" fmla="*/ 28377 h 1878698"/>
                <a:gd name="connsiteX6919" fmla="*/ 1231239 w 1500143"/>
                <a:gd name="connsiteY6919" fmla="*/ 28718 h 1878698"/>
                <a:gd name="connsiteX6920" fmla="*/ 1231693 w 1500143"/>
                <a:gd name="connsiteY6920" fmla="*/ 29286 h 1878698"/>
                <a:gd name="connsiteX6921" fmla="*/ 1232601 w 1500143"/>
                <a:gd name="connsiteY6921" fmla="*/ 29626 h 1878698"/>
                <a:gd name="connsiteX6922" fmla="*/ 1240660 w 1500143"/>
                <a:gd name="connsiteY6922" fmla="*/ 32350 h 1878698"/>
                <a:gd name="connsiteX6923" fmla="*/ 1237709 w 1500143"/>
                <a:gd name="connsiteY6923" fmla="*/ 32691 h 1878698"/>
                <a:gd name="connsiteX6924" fmla="*/ 1236234 w 1500143"/>
                <a:gd name="connsiteY6924" fmla="*/ 32237 h 1878698"/>
                <a:gd name="connsiteX6925" fmla="*/ 1234644 w 1500143"/>
                <a:gd name="connsiteY6925" fmla="*/ 31102 h 1878698"/>
                <a:gd name="connsiteX6926" fmla="*/ 1235098 w 1500143"/>
                <a:gd name="connsiteY6926" fmla="*/ 29172 h 1878698"/>
                <a:gd name="connsiteX6927" fmla="*/ 1235212 w 1500143"/>
                <a:gd name="connsiteY6927" fmla="*/ 27356 h 1878698"/>
                <a:gd name="connsiteX6928" fmla="*/ 1234985 w 1500143"/>
                <a:gd name="connsiteY6928" fmla="*/ 25653 h 1878698"/>
                <a:gd name="connsiteX6929" fmla="*/ 1234531 w 1500143"/>
                <a:gd name="connsiteY6929" fmla="*/ 24291 h 1878698"/>
                <a:gd name="connsiteX6930" fmla="*/ 1236234 w 1500143"/>
                <a:gd name="connsiteY6930" fmla="*/ 25653 h 1878698"/>
                <a:gd name="connsiteX6931" fmla="*/ 1236801 w 1500143"/>
                <a:gd name="connsiteY6931" fmla="*/ 24064 h 1878698"/>
                <a:gd name="connsiteX6932" fmla="*/ 1236574 w 1500143"/>
                <a:gd name="connsiteY6932" fmla="*/ 21226 h 1878698"/>
                <a:gd name="connsiteX6933" fmla="*/ 1235893 w 1500143"/>
                <a:gd name="connsiteY6933" fmla="*/ 18843 h 1878698"/>
                <a:gd name="connsiteX6934" fmla="*/ 1237482 w 1500143"/>
                <a:gd name="connsiteY6934" fmla="*/ 18162 h 1878698"/>
                <a:gd name="connsiteX6935" fmla="*/ 1238390 w 1500143"/>
                <a:gd name="connsiteY6935" fmla="*/ 15437 h 1878698"/>
                <a:gd name="connsiteX6936" fmla="*/ 1238390 w 1500143"/>
                <a:gd name="connsiteY6936" fmla="*/ 12486 h 1878698"/>
                <a:gd name="connsiteX6937" fmla="*/ 1237142 w 1500143"/>
                <a:gd name="connsiteY6937" fmla="*/ 10897 h 1878698"/>
                <a:gd name="connsiteX6938" fmla="*/ 1237142 w 1500143"/>
                <a:gd name="connsiteY6938" fmla="*/ 9421 h 1878698"/>
                <a:gd name="connsiteX6939" fmla="*/ 1238617 w 1500143"/>
                <a:gd name="connsiteY6939" fmla="*/ 8627 h 1878698"/>
                <a:gd name="connsiteX6940" fmla="*/ 1240433 w 1500143"/>
                <a:gd name="connsiteY6940" fmla="*/ 6697 h 1878698"/>
                <a:gd name="connsiteX6941" fmla="*/ 1241795 w 1500143"/>
                <a:gd name="connsiteY6941" fmla="*/ 4427 h 1878698"/>
                <a:gd name="connsiteX6942" fmla="*/ 1241795 w 1500143"/>
                <a:gd name="connsiteY6942" fmla="*/ 2611 h 1878698"/>
                <a:gd name="connsiteX6943" fmla="*/ 1242704 w 1500143"/>
                <a:gd name="connsiteY6943" fmla="*/ 568 h 1878698"/>
                <a:gd name="connsiteX6944" fmla="*/ 1243839 w 1500143"/>
                <a:gd name="connsiteY6944" fmla="*/ 568 h 1878698"/>
                <a:gd name="connsiteX6945" fmla="*/ 1244747 w 1500143"/>
                <a:gd name="connsiteY6945" fmla="*/ 2043 h 1878698"/>
                <a:gd name="connsiteX6946" fmla="*/ 1245201 w 1500143"/>
                <a:gd name="connsiteY6946" fmla="*/ 4767 h 1878698"/>
                <a:gd name="connsiteX6947" fmla="*/ 1244747 w 1500143"/>
                <a:gd name="connsiteY6947" fmla="*/ 6924 h 1878698"/>
                <a:gd name="connsiteX6948" fmla="*/ 1243839 w 1500143"/>
                <a:gd name="connsiteY6948" fmla="*/ 8173 h 1878698"/>
                <a:gd name="connsiteX6949" fmla="*/ 1242704 w 1500143"/>
                <a:gd name="connsiteY6949" fmla="*/ 9308 h 1878698"/>
                <a:gd name="connsiteX6950" fmla="*/ 1241795 w 1500143"/>
                <a:gd name="connsiteY6950" fmla="*/ 10897 h 1878698"/>
                <a:gd name="connsiteX6951" fmla="*/ 1242023 w 1500143"/>
                <a:gd name="connsiteY6951" fmla="*/ 11464 h 1878698"/>
                <a:gd name="connsiteX6952" fmla="*/ 1243158 w 1500143"/>
                <a:gd name="connsiteY6952" fmla="*/ 10897 h 1878698"/>
                <a:gd name="connsiteX6953" fmla="*/ 1244520 w 1500143"/>
                <a:gd name="connsiteY6953" fmla="*/ 9762 h 1878698"/>
                <a:gd name="connsiteX6954" fmla="*/ 1245428 w 1500143"/>
                <a:gd name="connsiteY6954" fmla="*/ 8740 h 1878698"/>
                <a:gd name="connsiteX6955" fmla="*/ 1247471 w 1500143"/>
                <a:gd name="connsiteY6955" fmla="*/ 1476 h 1878698"/>
                <a:gd name="connsiteX6956" fmla="*/ 1248379 w 1500143"/>
                <a:gd name="connsiteY6956" fmla="*/ 0 h 1878698"/>
                <a:gd name="connsiteX6957" fmla="*/ 1249060 w 1500143"/>
                <a:gd name="connsiteY6957" fmla="*/ 908 h 1878698"/>
                <a:gd name="connsiteX6958" fmla="*/ 1249628 w 1500143"/>
                <a:gd name="connsiteY6958" fmla="*/ 1135 h 1878698"/>
                <a:gd name="connsiteX6959" fmla="*/ 1250990 w 1500143"/>
                <a:gd name="connsiteY6959" fmla="*/ 1249 h 1878698"/>
                <a:gd name="connsiteX6960" fmla="*/ 1252239 w 1500143"/>
                <a:gd name="connsiteY6960" fmla="*/ 1816 h 1878698"/>
                <a:gd name="connsiteX6961" fmla="*/ 1253260 w 1500143"/>
                <a:gd name="connsiteY6961" fmla="*/ 2724 h 1878698"/>
                <a:gd name="connsiteX6962" fmla="*/ 1254055 w 1500143"/>
                <a:gd name="connsiteY6962" fmla="*/ 4313 h 1878698"/>
                <a:gd name="connsiteX6963" fmla="*/ 1254395 w 1500143"/>
                <a:gd name="connsiteY6963" fmla="*/ 6697 h 1878698"/>
                <a:gd name="connsiteX6964" fmla="*/ 1253601 w 1500143"/>
                <a:gd name="connsiteY6964" fmla="*/ 6811 h 1878698"/>
                <a:gd name="connsiteX6965" fmla="*/ 1251784 w 1500143"/>
                <a:gd name="connsiteY6965" fmla="*/ 7946 h 1878698"/>
                <a:gd name="connsiteX6966" fmla="*/ 1253714 w 1500143"/>
                <a:gd name="connsiteY6966" fmla="*/ 9081 h 1878698"/>
                <a:gd name="connsiteX6967" fmla="*/ 1254509 w 1500143"/>
                <a:gd name="connsiteY6967" fmla="*/ 9308 h 1878698"/>
                <a:gd name="connsiteX6968" fmla="*/ 1253033 w 1500143"/>
                <a:gd name="connsiteY6968" fmla="*/ 11010 h 1878698"/>
                <a:gd name="connsiteX6969" fmla="*/ 1251103 w 1500143"/>
                <a:gd name="connsiteY6969" fmla="*/ 12146 h 1878698"/>
                <a:gd name="connsiteX6970" fmla="*/ 1249855 w 1500143"/>
                <a:gd name="connsiteY6970" fmla="*/ 13508 h 1878698"/>
                <a:gd name="connsiteX6971" fmla="*/ 1250536 w 1500143"/>
                <a:gd name="connsiteY6971" fmla="*/ 15891 h 1878698"/>
                <a:gd name="connsiteX6972" fmla="*/ 1250536 w 1500143"/>
                <a:gd name="connsiteY6972" fmla="*/ 17367 h 1878698"/>
                <a:gd name="connsiteX6973" fmla="*/ 1248606 w 1500143"/>
                <a:gd name="connsiteY6973" fmla="*/ 17480 h 1878698"/>
                <a:gd name="connsiteX6974" fmla="*/ 1249287 w 1500143"/>
                <a:gd name="connsiteY6974" fmla="*/ 17707 h 1878698"/>
                <a:gd name="connsiteX6975" fmla="*/ 1249968 w 1500143"/>
                <a:gd name="connsiteY6975" fmla="*/ 18162 h 1878698"/>
                <a:gd name="connsiteX6976" fmla="*/ 1250536 w 1500143"/>
                <a:gd name="connsiteY6976" fmla="*/ 18729 h 1878698"/>
                <a:gd name="connsiteX6977" fmla="*/ 1250536 w 1500143"/>
                <a:gd name="connsiteY6977" fmla="*/ 20205 h 1878698"/>
                <a:gd name="connsiteX6978" fmla="*/ 1246563 w 1500143"/>
                <a:gd name="connsiteY6978" fmla="*/ 24291 h 1878698"/>
                <a:gd name="connsiteX6979" fmla="*/ 1245882 w 1500143"/>
                <a:gd name="connsiteY6979" fmla="*/ 25426 h 1878698"/>
                <a:gd name="connsiteX6980" fmla="*/ 1246563 w 1500143"/>
                <a:gd name="connsiteY6980" fmla="*/ 27810 h 1878698"/>
                <a:gd name="connsiteX6981" fmla="*/ 1247925 w 1500143"/>
                <a:gd name="connsiteY6981" fmla="*/ 29967 h 1878698"/>
                <a:gd name="connsiteX6982" fmla="*/ 1248606 w 1500143"/>
                <a:gd name="connsiteY6982" fmla="*/ 31896 h 1878698"/>
                <a:gd name="connsiteX6983" fmla="*/ 1247244 w 1500143"/>
                <a:gd name="connsiteY6983" fmla="*/ 33599 h 1878698"/>
                <a:gd name="connsiteX6984" fmla="*/ 1246336 w 1500143"/>
                <a:gd name="connsiteY6984" fmla="*/ 33712 h 1878698"/>
                <a:gd name="connsiteX6985" fmla="*/ 1245542 w 1500143"/>
                <a:gd name="connsiteY6985" fmla="*/ 33258 h 1878698"/>
                <a:gd name="connsiteX6986" fmla="*/ 1244747 w 1500143"/>
                <a:gd name="connsiteY6986" fmla="*/ 32577 h 1878698"/>
                <a:gd name="connsiteX6987" fmla="*/ 1243952 w 1500143"/>
                <a:gd name="connsiteY6987" fmla="*/ 32123 h 1878698"/>
                <a:gd name="connsiteX6988" fmla="*/ 1242023 w 1500143"/>
                <a:gd name="connsiteY6988" fmla="*/ 31896 h 1878698"/>
                <a:gd name="connsiteX6989" fmla="*/ 1240660 w 1500143"/>
                <a:gd name="connsiteY6989" fmla="*/ 32350 h 1878698"/>
                <a:gd name="connsiteX6990" fmla="*/ 717267 w 1500143"/>
                <a:gd name="connsiteY6990" fmla="*/ 1874725 h 1878698"/>
                <a:gd name="connsiteX6991" fmla="*/ 717949 w 1500143"/>
                <a:gd name="connsiteY6991" fmla="*/ 1875293 h 1878698"/>
                <a:gd name="connsiteX6992" fmla="*/ 718743 w 1500143"/>
                <a:gd name="connsiteY6992" fmla="*/ 1876655 h 1878698"/>
                <a:gd name="connsiteX6993" fmla="*/ 718402 w 1500143"/>
                <a:gd name="connsiteY6993" fmla="*/ 1878017 h 1878698"/>
                <a:gd name="connsiteX6994" fmla="*/ 717495 w 1500143"/>
                <a:gd name="connsiteY6994" fmla="*/ 1878698 h 1878698"/>
                <a:gd name="connsiteX6995" fmla="*/ 716359 w 1500143"/>
                <a:gd name="connsiteY6995" fmla="*/ 1878130 h 1878698"/>
                <a:gd name="connsiteX6996" fmla="*/ 716473 w 1500143"/>
                <a:gd name="connsiteY6996" fmla="*/ 1876087 h 1878698"/>
                <a:gd name="connsiteX6997" fmla="*/ 717267 w 1500143"/>
                <a:gd name="connsiteY6997" fmla="*/ 1874725 h 1878698"/>
                <a:gd name="connsiteX6998" fmla="*/ 713862 w 1500143"/>
                <a:gd name="connsiteY6998" fmla="*/ 1871093 h 1878698"/>
                <a:gd name="connsiteX6999" fmla="*/ 714430 w 1500143"/>
                <a:gd name="connsiteY6999" fmla="*/ 1871547 h 1878698"/>
                <a:gd name="connsiteX7000" fmla="*/ 714543 w 1500143"/>
                <a:gd name="connsiteY7000" fmla="*/ 1872682 h 1878698"/>
                <a:gd name="connsiteX7001" fmla="*/ 713976 w 1500143"/>
                <a:gd name="connsiteY7001" fmla="*/ 1873817 h 1878698"/>
                <a:gd name="connsiteX7002" fmla="*/ 713181 w 1500143"/>
                <a:gd name="connsiteY7002" fmla="*/ 1873363 h 1878698"/>
                <a:gd name="connsiteX7003" fmla="*/ 712500 w 1500143"/>
                <a:gd name="connsiteY7003" fmla="*/ 1871661 h 1878698"/>
                <a:gd name="connsiteX7004" fmla="*/ 712386 w 1500143"/>
                <a:gd name="connsiteY7004" fmla="*/ 1870412 h 1878698"/>
                <a:gd name="connsiteX7005" fmla="*/ 713068 w 1500143"/>
                <a:gd name="connsiteY7005" fmla="*/ 1870526 h 1878698"/>
                <a:gd name="connsiteX7006" fmla="*/ 713522 w 1500143"/>
                <a:gd name="connsiteY7006" fmla="*/ 1870979 h 1878698"/>
                <a:gd name="connsiteX7007" fmla="*/ 713862 w 1500143"/>
                <a:gd name="connsiteY7007" fmla="*/ 1871093 h 1878698"/>
                <a:gd name="connsiteX7008" fmla="*/ 875727 w 1500143"/>
                <a:gd name="connsiteY7008" fmla="*/ 1684597 h 1878698"/>
                <a:gd name="connsiteX7009" fmla="*/ 875840 w 1500143"/>
                <a:gd name="connsiteY7009" fmla="*/ 1685618 h 1878698"/>
                <a:gd name="connsiteX7010" fmla="*/ 875840 w 1500143"/>
                <a:gd name="connsiteY7010" fmla="*/ 1687548 h 1878698"/>
                <a:gd name="connsiteX7011" fmla="*/ 875159 w 1500143"/>
                <a:gd name="connsiteY7011" fmla="*/ 1688229 h 1878698"/>
                <a:gd name="connsiteX7012" fmla="*/ 874365 w 1500143"/>
                <a:gd name="connsiteY7012" fmla="*/ 1687208 h 1878698"/>
                <a:gd name="connsiteX7013" fmla="*/ 874251 w 1500143"/>
                <a:gd name="connsiteY7013" fmla="*/ 1685164 h 1878698"/>
                <a:gd name="connsiteX7014" fmla="*/ 874592 w 1500143"/>
                <a:gd name="connsiteY7014" fmla="*/ 1683235 h 1878698"/>
                <a:gd name="connsiteX7015" fmla="*/ 875046 w 1500143"/>
                <a:gd name="connsiteY7015" fmla="*/ 1682894 h 1878698"/>
                <a:gd name="connsiteX7016" fmla="*/ 875500 w 1500143"/>
                <a:gd name="connsiteY7016" fmla="*/ 1684029 h 1878698"/>
                <a:gd name="connsiteX7017" fmla="*/ 875727 w 1500143"/>
                <a:gd name="connsiteY7017" fmla="*/ 1684597 h 1878698"/>
                <a:gd name="connsiteX7018" fmla="*/ 113 w 1500143"/>
                <a:gd name="connsiteY7018" fmla="*/ 615790 h 1878698"/>
                <a:gd name="connsiteX7019" fmla="*/ 113 w 1500143"/>
                <a:gd name="connsiteY7019" fmla="*/ 615790 h 1878698"/>
                <a:gd name="connsiteX7020" fmla="*/ 0 w 1500143"/>
                <a:gd name="connsiteY7020" fmla="*/ 615676 h 1878698"/>
                <a:gd name="connsiteX7021" fmla="*/ 113 w 1500143"/>
                <a:gd name="connsiteY7021" fmla="*/ 615563 h 1878698"/>
                <a:gd name="connsiteX7022" fmla="*/ 341 w 1500143"/>
                <a:gd name="connsiteY7022" fmla="*/ 615563 h 1878698"/>
                <a:gd name="connsiteX7023" fmla="*/ 454 w 1500143"/>
                <a:gd name="connsiteY7023" fmla="*/ 615676 h 1878698"/>
                <a:gd name="connsiteX7024" fmla="*/ 454 w 1500143"/>
                <a:gd name="connsiteY7024" fmla="*/ 615676 h 1878698"/>
                <a:gd name="connsiteX7025" fmla="*/ 341 w 1500143"/>
                <a:gd name="connsiteY7025" fmla="*/ 615790 h 1878698"/>
                <a:gd name="connsiteX7026" fmla="*/ 113 w 1500143"/>
                <a:gd name="connsiteY7026" fmla="*/ 615790 h 1878698"/>
                <a:gd name="connsiteX7027" fmla="*/ 1200819 w 1500143"/>
                <a:gd name="connsiteY7027" fmla="*/ 148017 h 1878698"/>
                <a:gd name="connsiteX7028" fmla="*/ 1201500 w 1500143"/>
                <a:gd name="connsiteY7028" fmla="*/ 147903 h 1878698"/>
                <a:gd name="connsiteX7029" fmla="*/ 1201840 w 1500143"/>
                <a:gd name="connsiteY7029" fmla="*/ 149379 h 1878698"/>
                <a:gd name="connsiteX7030" fmla="*/ 1201386 w 1500143"/>
                <a:gd name="connsiteY7030" fmla="*/ 151308 h 1878698"/>
                <a:gd name="connsiteX7031" fmla="*/ 1200591 w 1500143"/>
                <a:gd name="connsiteY7031" fmla="*/ 153238 h 1878698"/>
                <a:gd name="connsiteX7032" fmla="*/ 1199684 w 1500143"/>
                <a:gd name="connsiteY7032" fmla="*/ 156303 h 1878698"/>
                <a:gd name="connsiteX7033" fmla="*/ 1199002 w 1500143"/>
                <a:gd name="connsiteY7033" fmla="*/ 157665 h 1878698"/>
                <a:gd name="connsiteX7034" fmla="*/ 1198435 w 1500143"/>
                <a:gd name="connsiteY7034" fmla="*/ 157665 h 1878698"/>
                <a:gd name="connsiteX7035" fmla="*/ 1198548 w 1500143"/>
                <a:gd name="connsiteY7035" fmla="*/ 156303 h 1878698"/>
                <a:gd name="connsiteX7036" fmla="*/ 1199002 w 1500143"/>
                <a:gd name="connsiteY7036" fmla="*/ 154260 h 1878698"/>
                <a:gd name="connsiteX7037" fmla="*/ 1199116 w 1500143"/>
                <a:gd name="connsiteY7037" fmla="*/ 151876 h 1878698"/>
                <a:gd name="connsiteX7038" fmla="*/ 1199002 w 1500143"/>
                <a:gd name="connsiteY7038" fmla="*/ 151308 h 1878698"/>
                <a:gd name="connsiteX7039" fmla="*/ 1198889 w 1500143"/>
                <a:gd name="connsiteY7039" fmla="*/ 152557 h 1878698"/>
                <a:gd name="connsiteX7040" fmla="*/ 1198662 w 1500143"/>
                <a:gd name="connsiteY7040" fmla="*/ 153692 h 1878698"/>
                <a:gd name="connsiteX7041" fmla="*/ 1197186 w 1500143"/>
                <a:gd name="connsiteY7041" fmla="*/ 156189 h 1878698"/>
                <a:gd name="connsiteX7042" fmla="*/ 1195824 w 1500143"/>
                <a:gd name="connsiteY7042" fmla="*/ 157438 h 1878698"/>
                <a:gd name="connsiteX7043" fmla="*/ 1195597 w 1500143"/>
                <a:gd name="connsiteY7043" fmla="*/ 156643 h 1878698"/>
                <a:gd name="connsiteX7044" fmla="*/ 1196846 w 1500143"/>
                <a:gd name="connsiteY7044" fmla="*/ 154941 h 1878698"/>
                <a:gd name="connsiteX7045" fmla="*/ 1197300 w 1500143"/>
                <a:gd name="connsiteY7045" fmla="*/ 152784 h 1878698"/>
                <a:gd name="connsiteX7046" fmla="*/ 1197754 w 1500143"/>
                <a:gd name="connsiteY7046" fmla="*/ 150060 h 1878698"/>
                <a:gd name="connsiteX7047" fmla="*/ 1198662 w 1500143"/>
                <a:gd name="connsiteY7047" fmla="*/ 148130 h 1878698"/>
                <a:gd name="connsiteX7048" fmla="*/ 1198435 w 1500143"/>
                <a:gd name="connsiteY7048" fmla="*/ 146882 h 1878698"/>
                <a:gd name="connsiteX7049" fmla="*/ 1197754 w 1500143"/>
                <a:gd name="connsiteY7049" fmla="*/ 145973 h 1878698"/>
                <a:gd name="connsiteX7050" fmla="*/ 1197867 w 1500143"/>
                <a:gd name="connsiteY7050" fmla="*/ 145065 h 1878698"/>
                <a:gd name="connsiteX7051" fmla="*/ 1199570 w 1500143"/>
                <a:gd name="connsiteY7051" fmla="*/ 144611 h 1878698"/>
                <a:gd name="connsiteX7052" fmla="*/ 1200251 w 1500143"/>
                <a:gd name="connsiteY7052" fmla="*/ 143817 h 1878698"/>
                <a:gd name="connsiteX7053" fmla="*/ 1200819 w 1500143"/>
                <a:gd name="connsiteY7053" fmla="*/ 143817 h 1878698"/>
                <a:gd name="connsiteX7054" fmla="*/ 1200932 w 1500143"/>
                <a:gd name="connsiteY7054" fmla="*/ 145633 h 1878698"/>
                <a:gd name="connsiteX7055" fmla="*/ 1200251 w 1500143"/>
                <a:gd name="connsiteY7055" fmla="*/ 148244 h 1878698"/>
                <a:gd name="connsiteX7056" fmla="*/ 1200138 w 1500143"/>
                <a:gd name="connsiteY7056" fmla="*/ 149152 h 1878698"/>
                <a:gd name="connsiteX7057" fmla="*/ 1200819 w 1500143"/>
                <a:gd name="connsiteY7057" fmla="*/ 148017 h 1878698"/>
                <a:gd name="connsiteX7058" fmla="*/ 1129194 w 1500143"/>
                <a:gd name="connsiteY7058" fmla="*/ 136098 h 1878698"/>
                <a:gd name="connsiteX7059" fmla="*/ 1129648 w 1500143"/>
                <a:gd name="connsiteY7059" fmla="*/ 137687 h 1878698"/>
                <a:gd name="connsiteX7060" fmla="*/ 1129762 w 1500143"/>
                <a:gd name="connsiteY7060" fmla="*/ 141206 h 1878698"/>
                <a:gd name="connsiteX7061" fmla="*/ 1128286 w 1500143"/>
                <a:gd name="connsiteY7061" fmla="*/ 143363 h 1878698"/>
                <a:gd name="connsiteX7062" fmla="*/ 1126016 w 1500143"/>
                <a:gd name="connsiteY7062" fmla="*/ 142341 h 1878698"/>
                <a:gd name="connsiteX7063" fmla="*/ 1124199 w 1500143"/>
                <a:gd name="connsiteY7063" fmla="*/ 140638 h 1878698"/>
                <a:gd name="connsiteX7064" fmla="*/ 1123518 w 1500143"/>
                <a:gd name="connsiteY7064" fmla="*/ 139503 h 1878698"/>
                <a:gd name="connsiteX7065" fmla="*/ 1123746 w 1500143"/>
                <a:gd name="connsiteY7065" fmla="*/ 138028 h 1878698"/>
                <a:gd name="connsiteX7066" fmla="*/ 1124427 w 1500143"/>
                <a:gd name="connsiteY7066" fmla="*/ 137120 h 1878698"/>
                <a:gd name="connsiteX7067" fmla="*/ 1125902 w 1500143"/>
                <a:gd name="connsiteY7067" fmla="*/ 136098 h 1878698"/>
                <a:gd name="connsiteX7068" fmla="*/ 1128172 w 1500143"/>
                <a:gd name="connsiteY7068" fmla="*/ 135758 h 1878698"/>
                <a:gd name="connsiteX7069" fmla="*/ 1129194 w 1500143"/>
                <a:gd name="connsiteY7069" fmla="*/ 136098 h 1878698"/>
                <a:gd name="connsiteX7070" fmla="*/ 1225223 w 1500143"/>
                <a:gd name="connsiteY7070" fmla="*/ 134395 h 1878698"/>
                <a:gd name="connsiteX7071" fmla="*/ 1226472 w 1500143"/>
                <a:gd name="connsiteY7071" fmla="*/ 133260 h 1878698"/>
                <a:gd name="connsiteX7072" fmla="*/ 1226472 w 1500143"/>
                <a:gd name="connsiteY7072" fmla="*/ 134622 h 1878698"/>
                <a:gd name="connsiteX7073" fmla="*/ 1226245 w 1500143"/>
                <a:gd name="connsiteY7073" fmla="*/ 137460 h 1878698"/>
                <a:gd name="connsiteX7074" fmla="*/ 1225564 w 1500143"/>
                <a:gd name="connsiteY7074" fmla="*/ 139503 h 1878698"/>
                <a:gd name="connsiteX7075" fmla="*/ 1224883 w 1500143"/>
                <a:gd name="connsiteY7075" fmla="*/ 141092 h 1878698"/>
                <a:gd name="connsiteX7076" fmla="*/ 1224202 w 1500143"/>
                <a:gd name="connsiteY7076" fmla="*/ 145292 h 1878698"/>
                <a:gd name="connsiteX7077" fmla="*/ 1223180 w 1500143"/>
                <a:gd name="connsiteY7077" fmla="*/ 145746 h 1878698"/>
                <a:gd name="connsiteX7078" fmla="*/ 1220342 w 1500143"/>
                <a:gd name="connsiteY7078" fmla="*/ 143590 h 1878698"/>
                <a:gd name="connsiteX7079" fmla="*/ 1219434 w 1500143"/>
                <a:gd name="connsiteY7079" fmla="*/ 142228 h 1878698"/>
                <a:gd name="connsiteX7080" fmla="*/ 1219775 w 1500143"/>
                <a:gd name="connsiteY7080" fmla="*/ 135871 h 1878698"/>
                <a:gd name="connsiteX7081" fmla="*/ 1218186 w 1500143"/>
                <a:gd name="connsiteY7081" fmla="*/ 133487 h 1878698"/>
                <a:gd name="connsiteX7082" fmla="*/ 1218299 w 1500143"/>
                <a:gd name="connsiteY7082" fmla="*/ 131444 h 1878698"/>
                <a:gd name="connsiteX7083" fmla="*/ 1220115 w 1500143"/>
                <a:gd name="connsiteY7083" fmla="*/ 131104 h 1878698"/>
                <a:gd name="connsiteX7084" fmla="*/ 1221931 w 1500143"/>
                <a:gd name="connsiteY7084" fmla="*/ 132012 h 1878698"/>
                <a:gd name="connsiteX7085" fmla="*/ 1222726 w 1500143"/>
                <a:gd name="connsiteY7085" fmla="*/ 131558 h 1878698"/>
                <a:gd name="connsiteX7086" fmla="*/ 1223066 w 1500143"/>
                <a:gd name="connsiteY7086" fmla="*/ 129969 h 1878698"/>
                <a:gd name="connsiteX7087" fmla="*/ 1223748 w 1500143"/>
                <a:gd name="connsiteY7087" fmla="*/ 129628 h 1878698"/>
                <a:gd name="connsiteX7088" fmla="*/ 1224202 w 1500143"/>
                <a:gd name="connsiteY7088" fmla="*/ 130650 h 1878698"/>
                <a:gd name="connsiteX7089" fmla="*/ 1224429 w 1500143"/>
                <a:gd name="connsiteY7089" fmla="*/ 132579 h 1878698"/>
                <a:gd name="connsiteX7090" fmla="*/ 1224769 w 1500143"/>
                <a:gd name="connsiteY7090" fmla="*/ 134282 h 1878698"/>
                <a:gd name="connsiteX7091" fmla="*/ 1225223 w 1500143"/>
                <a:gd name="connsiteY7091" fmla="*/ 134395 h 1878698"/>
                <a:gd name="connsiteX7092" fmla="*/ 1239298 w 1500143"/>
                <a:gd name="connsiteY7092" fmla="*/ 91035 h 1878698"/>
                <a:gd name="connsiteX7093" fmla="*/ 1239866 w 1500143"/>
                <a:gd name="connsiteY7093" fmla="*/ 90921 h 1878698"/>
                <a:gd name="connsiteX7094" fmla="*/ 1239979 w 1500143"/>
                <a:gd name="connsiteY7094" fmla="*/ 91829 h 1878698"/>
                <a:gd name="connsiteX7095" fmla="*/ 1239298 w 1500143"/>
                <a:gd name="connsiteY7095" fmla="*/ 92964 h 1878698"/>
                <a:gd name="connsiteX7096" fmla="*/ 1237936 w 1500143"/>
                <a:gd name="connsiteY7096" fmla="*/ 94554 h 1878698"/>
                <a:gd name="connsiteX7097" fmla="*/ 1236234 w 1500143"/>
                <a:gd name="connsiteY7097" fmla="*/ 97051 h 1878698"/>
                <a:gd name="connsiteX7098" fmla="*/ 1233623 w 1500143"/>
                <a:gd name="connsiteY7098" fmla="*/ 100116 h 1878698"/>
                <a:gd name="connsiteX7099" fmla="*/ 1229764 w 1500143"/>
                <a:gd name="connsiteY7099" fmla="*/ 101364 h 1878698"/>
                <a:gd name="connsiteX7100" fmla="*/ 1227947 w 1500143"/>
                <a:gd name="connsiteY7100" fmla="*/ 100229 h 1878698"/>
                <a:gd name="connsiteX7101" fmla="*/ 1228401 w 1500143"/>
                <a:gd name="connsiteY7101" fmla="*/ 99207 h 1878698"/>
                <a:gd name="connsiteX7102" fmla="*/ 1228969 w 1500143"/>
                <a:gd name="connsiteY7102" fmla="*/ 98413 h 1878698"/>
                <a:gd name="connsiteX7103" fmla="*/ 1229196 w 1500143"/>
                <a:gd name="connsiteY7103" fmla="*/ 97391 h 1878698"/>
                <a:gd name="connsiteX7104" fmla="*/ 1229650 w 1500143"/>
                <a:gd name="connsiteY7104" fmla="*/ 95916 h 1878698"/>
                <a:gd name="connsiteX7105" fmla="*/ 1230672 w 1500143"/>
                <a:gd name="connsiteY7105" fmla="*/ 94554 h 1878698"/>
                <a:gd name="connsiteX7106" fmla="*/ 1231807 w 1500143"/>
                <a:gd name="connsiteY7106" fmla="*/ 93986 h 1878698"/>
                <a:gd name="connsiteX7107" fmla="*/ 1232942 w 1500143"/>
                <a:gd name="connsiteY7107" fmla="*/ 93873 h 1878698"/>
                <a:gd name="connsiteX7108" fmla="*/ 1233850 w 1500143"/>
                <a:gd name="connsiteY7108" fmla="*/ 93191 h 1878698"/>
                <a:gd name="connsiteX7109" fmla="*/ 1234531 w 1500143"/>
                <a:gd name="connsiteY7109" fmla="*/ 92170 h 1878698"/>
                <a:gd name="connsiteX7110" fmla="*/ 1237936 w 1500143"/>
                <a:gd name="connsiteY7110" fmla="*/ 91829 h 1878698"/>
                <a:gd name="connsiteX7111" fmla="*/ 1238958 w 1500143"/>
                <a:gd name="connsiteY7111" fmla="*/ 91489 h 1878698"/>
                <a:gd name="connsiteX7112" fmla="*/ 1239298 w 1500143"/>
                <a:gd name="connsiteY7112" fmla="*/ 91035 h 187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</a:cxnLst>
              <a:rect l="l" t="t" r="r" b="b"/>
              <a:pathLst>
                <a:path w="1500143" h="1878698">
                  <a:moveTo>
                    <a:pt x="625325" y="1057342"/>
                  </a:moveTo>
                  <a:lnTo>
                    <a:pt x="624417" y="1060521"/>
                  </a:lnTo>
                  <a:lnTo>
                    <a:pt x="626006" y="1060634"/>
                  </a:lnTo>
                  <a:lnTo>
                    <a:pt x="630433" y="1059272"/>
                  </a:lnTo>
                  <a:lnTo>
                    <a:pt x="632135" y="1059499"/>
                  </a:lnTo>
                  <a:lnTo>
                    <a:pt x="636335" y="1061769"/>
                  </a:lnTo>
                  <a:lnTo>
                    <a:pt x="639627" y="1062223"/>
                  </a:lnTo>
                  <a:lnTo>
                    <a:pt x="642919" y="1061769"/>
                  </a:lnTo>
                  <a:lnTo>
                    <a:pt x="644054" y="1060975"/>
                  </a:lnTo>
                  <a:lnTo>
                    <a:pt x="646210" y="1058251"/>
                  </a:lnTo>
                  <a:lnTo>
                    <a:pt x="647686" y="1057229"/>
                  </a:lnTo>
                  <a:lnTo>
                    <a:pt x="647573" y="1055072"/>
                  </a:lnTo>
                  <a:lnTo>
                    <a:pt x="648367" y="1052007"/>
                  </a:lnTo>
                  <a:lnTo>
                    <a:pt x="649502" y="1049283"/>
                  </a:lnTo>
                  <a:lnTo>
                    <a:pt x="650637" y="1048034"/>
                  </a:lnTo>
                  <a:lnTo>
                    <a:pt x="651772" y="1046445"/>
                  </a:lnTo>
                  <a:lnTo>
                    <a:pt x="652340" y="1038727"/>
                  </a:lnTo>
                  <a:lnTo>
                    <a:pt x="652908" y="1036343"/>
                  </a:lnTo>
                  <a:lnTo>
                    <a:pt x="654497" y="1036230"/>
                  </a:lnTo>
                  <a:lnTo>
                    <a:pt x="658696" y="1039067"/>
                  </a:lnTo>
                  <a:lnTo>
                    <a:pt x="660626" y="1039862"/>
                  </a:lnTo>
                  <a:lnTo>
                    <a:pt x="673112" y="1039294"/>
                  </a:lnTo>
                  <a:lnTo>
                    <a:pt x="684123" y="1034073"/>
                  </a:lnTo>
                  <a:lnTo>
                    <a:pt x="690820" y="1033619"/>
                  </a:lnTo>
                  <a:lnTo>
                    <a:pt x="692409" y="1032370"/>
                  </a:lnTo>
                  <a:lnTo>
                    <a:pt x="693885" y="1030327"/>
                  </a:lnTo>
                  <a:lnTo>
                    <a:pt x="695814" y="1028624"/>
                  </a:lnTo>
                  <a:lnTo>
                    <a:pt x="697971" y="1027489"/>
                  </a:lnTo>
                  <a:lnTo>
                    <a:pt x="700127" y="1027262"/>
                  </a:lnTo>
                  <a:lnTo>
                    <a:pt x="703646" y="1029419"/>
                  </a:lnTo>
                  <a:lnTo>
                    <a:pt x="706030" y="1030100"/>
                  </a:lnTo>
                  <a:lnTo>
                    <a:pt x="709662" y="1027716"/>
                  </a:lnTo>
                  <a:lnTo>
                    <a:pt x="712160" y="1028284"/>
                  </a:lnTo>
                  <a:lnTo>
                    <a:pt x="721581" y="1033619"/>
                  </a:lnTo>
                  <a:lnTo>
                    <a:pt x="723170" y="1034073"/>
                  </a:lnTo>
                  <a:lnTo>
                    <a:pt x="725327" y="1033732"/>
                  </a:lnTo>
                  <a:lnTo>
                    <a:pt x="729072" y="1032143"/>
                  </a:lnTo>
                  <a:lnTo>
                    <a:pt x="731002" y="1031803"/>
                  </a:lnTo>
                  <a:lnTo>
                    <a:pt x="734748" y="1032484"/>
                  </a:lnTo>
                  <a:lnTo>
                    <a:pt x="736678" y="1033392"/>
                  </a:lnTo>
                  <a:lnTo>
                    <a:pt x="737472" y="1034640"/>
                  </a:lnTo>
                  <a:lnTo>
                    <a:pt x="738267" y="1035094"/>
                  </a:lnTo>
                  <a:lnTo>
                    <a:pt x="741899" y="1039067"/>
                  </a:lnTo>
                  <a:lnTo>
                    <a:pt x="742921" y="1040884"/>
                  </a:lnTo>
                  <a:lnTo>
                    <a:pt x="742580" y="1050305"/>
                  </a:lnTo>
                  <a:lnTo>
                    <a:pt x="741899" y="1053029"/>
                  </a:lnTo>
                  <a:lnTo>
                    <a:pt x="740423" y="1056661"/>
                  </a:lnTo>
                  <a:lnTo>
                    <a:pt x="741218" y="1058137"/>
                  </a:lnTo>
                  <a:lnTo>
                    <a:pt x="743034" y="1058364"/>
                  </a:lnTo>
                  <a:lnTo>
                    <a:pt x="744850" y="1058251"/>
                  </a:lnTo>
                  <a:lnTo>
                    <a:pt x="746099" y="1058477"/>
                  </a:lnTo>
                  <a:lnTo>
                    <a:pt x="747575" y="1059158"/>
                  </a:lnTo>
                  <a:lnTo>
                    <a:pt x="748823" y="1060294"/>
                  </a:lnTo>
                  <a:lnTo>
                    <a:pt x="749504" y="1061883"/>
                  </a:lnTo>
                  <a:lnTo>
                    <a:pt x="749277" y="1064948"/>
                  </a:lnTo>
                  <a:lnTo>
                    <a:pt x="747575" y="1071190"/>
                  </a:lnTo>
                  <a:lnTo>
                    <a:pt x="747802" y="1072326"/>
                  </a:lnTo>
                  <a:lnTo>
                    <a:pt x="750639" y="1072780"/>
                  </a:lnTo>
                  <a:lnTo>
                    <a:pt x="753250" y="1074142"/>
                  </a:lnTo>
                  <a:lnTo>
                    <a:pt x="755520" y="1076299"/>
                  </a:lnTo>
                  <a:lnTo>
                    <a:pt x="757450" y="1079136"/>
                  </a:lnTo>
                  <a:lnTo>
                    <a:pt x="757904" y="1080271"/>
                  </a:lnTo>
                  <a:lnTo>
                    <a:pt x="758585" y="1082996"/>
                  </a:lnTo>
                  <a:lnTo>
                    <a:pt x="759153" y="1084244"/>
                  </a:lnTo>
                  <a:lnTo>
                    <a:pt x="759834" y="1085039"/>
                  </a:lnTo>
                  <a:lnTo>
                    <a:pt x="761309" y="1086401"/>
                  </a:lnTo>
                  <a:lnTo>
                    <a:pt x="762104" y="1087309"/>
                  </a:lnTo>
                  <a:lnTo>
                    <a:pt x="763012" y="1088671"/>
                  </a:lnTo>
                  <a:lnTo>
                    <a:pt x="763920" y="1090374"/>
                  </a:lnTo>
                  <a:lnTo>
                    <a:pt x="764601" y="1092417"/>
                  </a:lnTo>
                  <a:lnTo>
                    <a:pt x="764828" y="1094801"/>
                  </a:lnTo>
                  <a:lnTo>
                    <a:pt x="765850" y="1099454"/>
                  </a:lnTo>
                  <a:lnTo>
                    <a:pt x="768347" y="1101044"/>
                  </a:lnTo>
                  <a:lnTo>
                    <a:pt x="771185" y="1102179"/>
                  </a:lnTo>
                  <a:lnTo>
                    <a:pt x="773455" y="1105698"/>
                  </a:lnTo>
                  <a:lnTo>
                    <a:pt x="774022" y="1105698"/>
                  </a:lnTo>
                  <a:lnTo>
                    <a:pt x="772320" y="1102065"/>
                  </a:lnTo>
                  <a:lnTo>
                    <a:pt x="766077" y="1095482"/>
                  </a:lnTo>
                  <a:lnTo>
                    <a:pt x="767666" y="1092644"/>
                  </a:lnTo>
                  <a:lnTo>
                    <a:pt x="770617" y="1093438"/>
                  </a:lnTo>
                  <a:lnTo>
                    <a:pt x="773682" y="1096049"/>
                  </a:lnTo>
                  <a:lnTo>
                    <a:pt x="775498" y="1098773"/>
                  </a:lnTo>
                  <a:lnTo>
                    <a:pt x="776633" y="1104108"/>
                  </a:lnTo>
                  <a:lnTo>
                    <a:pt x="776406" y="1108762"/>
                  </a:lnTo>
                  <a:lnTo>
                    <a:pt x="775044" y="1112508"/>
                  </a:lnTo>
                  <a:lnTo>
                    <a:pt x="772887" y="1114892"/>
                  </a:lnTo>
                  <a:lnTo>
                    <a:pt x="770049" y="1116367"/>
                  </a:lnTo>
                  <a:lnTo>
                    <a:pt x="764260" y="1118070"/>
                  </a:lnTo>
                  <a:lnTo>
                    <a:pt x="761650" y="1119432"/>
                  </a:lnTo>
                  <a:lnTo>
                    <a:pt x="759153" y="1121816"/>
                  </a:lnTo>
                  <a:lnTo>
                    <a:pt x="757336" y="1124313"/>
                  </a:lnTo>
                  <a:lnTo>
                    <a:pt x="755066" y="1128626"/>
                  </a:lnTo>
                  <a:lnTo>
                    <a:pt x="753818" y="1130897"/>
                  </a:lnTo>
                  <a:lnTo>
                    <a:pt x="754953" y="1131691"/>
                  </a:lnTo>
                  <a:lnTo>
                    <a:pt x="755407" y="1133167"/>
                  </a:lnTo>
                  <a:lnTo>
                    <a:pt x="755520" y="1134642"/>
                  </a:lnTo>
                  <a:lnTo>
                    <a:pt x="755747" y="1135437"/>
                  </a:lnTo>
                  <a:lnTo>
                    <a:pt x="756996" y="1135551"/>
                  </a:lnTo>
                  <a:lnTo>
                    <a:pt x="757790" y="1134756"/>
                  </a:lnTo>
                  <a:lnTo>
                    <a:pt x="758358" y="1133734"/>
                  </a:lnTo>
                  <a:lnTo>
                    <a:pt x="759379" y="1132713"/>
                  </a:lnTo>
                  <a:lnTo>
                    <a:pt x="761536" y="1129194"/>
                  </a:lnTo>
                  <a:lnTo>
                    <a:pt x="762444" y="1128059"/>
                  </a:lnTo>
                  <a:lnTo>
                    <a:pt x="765850" y="1126356"/>
                  </a:lnTo>
                  <a:lnTo>
                    <a:pt x="769141" y="1123859"/>
                  </a:lnTo>
                  <a:lnTo>
                    <a:pt x="771185" y="1122838"/>
                  </a:lnTo>
                  <a:lnTo>
                    <a:pt x="772660" y="1123405"/>
                  </a:lnTo>
                  <a:lnTo>
                    <a:pt x="774136" y="1124653"/>
                  </a:lnTo>
                  <a:lnTo>
                    <a:pt x="776292" y="1124881"/>
                  </a:lnTo>
                  <a:lnTo>
                    <a:pt x="787984" y="1122951"/>
                  </a:lnTo>
                  <a:lnTo>
                    <a:pt x="788552" y="1123519"/>
                  </a:lnTo>
                  <a:lnTo>
                    <a:pt x="789800" y="1125902"/>
                  </a:lnTo>
                  <a:lnTo>
                    <a:pt x="790708" y="1126470"/>
                  </a:lnTo>
                  <a:lnTo>
                    <a:pt x="791730" y="1126810"/>
                  </a:lnTo>
                  <a:lnTo>
                    <a:pt x="792070" y="1127832"/>
                  </a:lnTo>
                  <a:lnTo>
                    <a:pt x="792070" y="1129194"/>
                  </a:lnTo>
                  <a:lnTo>
                    <a:pt x="792297" y="1130897"/>
                  </a:lnTo>
                  <a:lnTo>
                    <a:pt x="793773" y="1136799"/>
                  </a:lnTo>
                  <a:lnTo>
                    <a:pt x="794908" y="1139183"/>
                  </a:lnTo>
                  <a:lnTo>
                    <a:pt x="796497" y="1140205"/>
                  </a:lnTo>
                  <a:lnTo>
                    <a:pt x="797178" y="1141567"/>
                  </a:lnTo>
                  <a:lnTo>
                    <a:pt x="797746" y="1148150"/>
                  </a:lnTo>
                  <a:lnTo>
                    <a:pt x="798200" y="1150420"/>
                  </a:lnTo>
                  <a:lnTo>
                    <a:pt x="801265" y="1155188"/>
                  </a:lnTo>
                  <a:lnTo>
                    <a:pt x="801832" y="1155642"/>
                  </a:lnTo>
                  <a:lnTo>
                    <a:pt x="801151" y="1157231"/>
                  </a:lnTo>
                  <a:lnTo>
                    <a:pt x="801265" y="1158139"/>
                  </a:lnTo>
                  <a:lnTo>
                    <a:pt x="801605" y="1158820"/>
                  </a:lnTo>
                  <a:lnTo>
                    <a:pt x="801605" y="1159728"/>
                  </a:lnTo>
                  <a:lnTo>
                    <a:pt x="801151" y="1160750"/>
                  </a:lnTo>
                  <a:lnTo>
                    <a:pt x="799221" y="1163701"/>
                  </a:lnTo>
                  <a:lnTo>
                    <a:pt x="798654" y="1165744"/>
                  </a:lnTo>
                  <a:lnTo>
                    <a:pt x="799335" y="1168468"/>
                  </a:lnTo>
                  <a:lnTo>
                    <a:pt x="798994" y="1171192"/>
                  </a:lnTo>
                  <a:lnTo>
                    <a:pt x="798086" y="1172441"/>
                  </a:lnTo>
                  <a:lnTo>
                    <a:pt x="796838" y="1173576"/>
                  </a:lnTo>
                  <a:lnTo>
                    <a:pt x="796384" y="1174938"/>
                  </a:lnTo>
                  <a:lnTo>
                    <a:pt x="797746" y="1176755"/>
                  </a:lnTo>
                  <a:lnTo>
                    <a:pt x="796270" y="1177549"/>
                  </a:lnTo>
                  <a:lnTo>
                    <a:pt x="795021" y="1179933"/>
                  </a:lnTo>
                  <a:lnTo>
                    <a:pt x="793659" y="1180160"/>
                  </a:lnTo>
                  <a:lnTo>
                    <a:pt x="792524" y="1178911"/>
                  </a:lnTo>
                  <a:lnTo>
                    <a:pt x="791616" y="1176641"/>
                  </a:lnTo>
                  <a:lnTo>
                    <a:pt x="790595" y="1173349"/>
                  </a:lnTo>
                  <a:lnTo>
                    <a:pt x="789460" y="1172782"/>
                  </a:lnTo>
                  <a:lnTo>
                    <a:pt x="788438" y="1171306"/>
                  </a:lnTo>
                  <a:lnTo>
                    <a:pt x="787757" y="1169376"/>
                  </a:lnTo>
                  <a:lnTo>
                    <a:pt x="787530" y="1167560"/>
                  </a:lnTo>
                  <a:lnTo>
                    <a:pt x="788211" y="1165631"/>
                  </a:lnTo>
                  <a:lnTo>
                    <a:pt x="790481" y="1162793"/>
                  </a:lnTo>
                  <a:lnTo>
                    <a:pt x="790935" y="1160296"/>
                  </a:lnTo>
                  <a:lnTo>
                    <a:pt x="790595" y="1155074"/>
                  </a:lnTo>
                  <a:lnTo>
                    <a:pt x="789573" y="1151215"/>
                  </a:lnTo>
                  <a:lnTo>
                    <a:pt x="787871" y="1148377"/>
                  </a:lnTo>
                  <a:lnTo>
                    <a:pt x="781173" y="1141907"/>
                  </a:lnTo>
                  <a:lnTo>
                    <a:pt x="778563" y="1140431"/>
                  </a:lnTo>
                  <a:lnTo>
                    <a:pt x="775611" y="1140318"/>
                  </a:lnTo>
                  <a:lnTo>
                    <a:pt x="775611" y="1141453"/>
                  </a:lnTo>
                  <a:lnTo>
                    <a:pt x="776292" y="1143042"/>
                  </a:lnTo>
                  <a:lnTo>
                    <a:pt x="776065" y="1144745"/>
                  </a:lnTo>
                  <a:lnTo>
                    <a:pt x="775271" y="1146221"/>
                  </a:lnTo>
                  <a:lnTo>
                    <a:pt x="774363" y="1147242"/>
                  </a:lnTo>
                  <a:lnTo>
                    <a:pt x="775725" y="1147355"/>
                  </a:lnTo>
                  <a:lnTo>
                    <a:pt x="776860" y="1148037"/>
                  </a:lnTo>
                  <a:lnTo>
                    <a:pt x="777768" y="1148945"/>
                  </a:lnTo>
                  <a:lnTo>
                    <a:pt x="778449" y="1149512"/>
                  </a:lnTo>
                  <a:lnTo>
                    <a:pt x="782081" y="1149739"/>
                  </a:lnTo>
                  <a:lnTo>
                    <a:pt x="783217" y="1150647"/>
                  </a:lnTo>
                  <a:lnTo>
                    <a:pt x="781627" y="1151215"/>
                  </a:lnTo>
                  <a:lnTo>
                    <a:pt x="779471" y="1151669"/>
                  </a:lnTo>
                  <a:lnTo>
                    <a:pt x="778903" y="1152463"/>
                  </a:lnTo>
                  <a:lnTo>
                    <a:pt x="781855" y="1154166"/>
                  </a:lnTo>
                  <a:lnTo>
                    <a:pt x="781400" y="1156209"/>
                  </a:lnTo>
                  <a:lnTo>
                    <a:pt x="781400" y="1158139"/>
                  </a:lnTo>
                  <a:lnTo>
                    <a:pt x="781968" y="1159615"/>
                  </a:lnTo>
                  <a:lnTo>
                    <a:pt x="783217" y="1160069"/>
                  </a:lnTo>
                  <a:lnTo>
                    <a:pt x="783103" y="1160750"/>
                  </a:lnTo>
                  <a:lnTo>
                    <a:pt x="782990" y="1161204"/>
                  </a:lnTo>
                  <a:lnTo>
                    <a:pt x="782536" y="1162225"/>
                  </a:lnTo>
                  <a:lnTo>
                    <a:pt x="783217" y="1163247"/>
                  </a:lnTo>
                  <a:lnTo>
                    <a:pt x="780492" y="1171873"/>
                  </a:lnTo>
                  <a:lnTo>
                    <a:pt x="779698" y="1173463"/>
                  </a:lnTo>
                  <a:lnTo>
                    <a:pt x="776179" y="1176301"/>
                  </a:lnTo>
                  <a:lnTo>
                    <a:pt x="775157" y="1178003"/>
                  </a:lnTo>
                  <a:lnTo>
                    <a:pt x="779130" y="1176527"/>
                  </a:lnTo>
                  <a:lnTo>
                    <a:pt x="783557" y="1173917"/>
                  </a:lnTo>
                  <a:lnTo>
                    <a:pt x="787643" y="1172782"/>
                  </a:lnTo>
                  <a:lnTo>
                    <a:pt x="790481" y="1175846"/>
                  </a:lnTo>
                  <a:lnTo>
                    <a:pt x="791389" y="1182203"/>
                  </a:lnTo>
                  <a:lnTo>
                    <a:pt x="790141" y="1186970"/>
                  </a:lnTo>
                  <a:lnTo>
                    <a:pt x="787530" y="1190716"/>
                  </a:lnTo>
                  <a:lnTo>
                    <a:pt x="784352" y="1194008"/>
                  </a:lnTo>
                  <a:lnTo>
                    <a:pt x="783898" y="1194122"/>
                  </a:lnTo>
                  <a:lnTo>
                    <a:pt x="782763" y="1193781"/>
                  </a:lnTo>
                  <a:lnTo>
                    <a:pt x="782308" y="1193894"/>
                  </a:lnTo>
                  <a:lnTo>
                    <a:pt x="781627" y="1197300"/>
                  </a:lnTo>
                  <a:lnTo>
                    <a:pt x="780946" y="1197754"/>
                  </a:lnTo>
                  <a:lnTo>
                    <a:pt x="780038" y="1198208"/>
                  </a:lnTo>
                  <a:lnTo>
                    <a:pt x="779244" y="1197981"/>
                  </a:lnTo>
                  <a:lnTo>
                    <a:pt x="778903" y="1196619"/>
                  </a:lnTo>
                  <a:lnTo>
                    <a:pt x="777768" y="1195370"/>
                  </a:lnTo>
                  <a:lnTo>
                    <a:pt x="772093" y="1194916"/>
                  </a:lnTo>
                  <a:lnTo>
                    <a:pt x="768006" y="1195370"/>
                  </a:lnTo>
                  <a:lnTo>
                    <a:pt x="763806" y="1196959"/>
                  </a:lnTo>
                  <a:lnTo>
                    <a:pt x="761877" y="1197300"/>
                  </a:lnTo>
                  <a:lnTo>
                    <a:pt x="759947" y="1198094"/>
                  </a:lnTo>
                  <a:lnTo>
                    <a:pt x="759379" y="1200138"/>
                  </a:lnTo>
                  <a:lnTo>
                    <a:pt x="759607" y="1205813"/>
                  </a:lnTo>
                  <a:lnTo>
                    <a:pt x="759607" y="1206381"/>
                  </a:lnTo>
                  <a:lnTo>
                    <a:pt x="759379" y="1209559"/>
                  </a:lnTo>
                  <a:lnTo>
                    <a:pt x="758812" y="1212964"/>
                  </a:lnTo>
                  <a:lnTo>
                    <a:pt x="758017" y="1216256"/>
                  </a:lnTo>
                  <a:lnTo>
                    <a:pt x="756996" y="1218867"/>
                  </a:lnTo>
                  <a:lnTo>
                    <a:pt x="755180" y="1221023"/>
                  </a:lnTo>
                  <a:lnTo>
                    <a:pt x="751093" y="1223066"/>
                  </a:lnTo>
                  <a:lnTo>
                    <a:pt x="748142" y="1226245"/>
                  </a:lnTo>
                  <a:lnTo>
                    <a:pt x="744056" y="1229423"/>
                  </a:lnTo>
                  <a:lnTo>
                    <a:pt x="742807" y="1230104"/>
                  </a:lnTo>
                  <a:lnTo>
                    <a:pt x="739061" y="1230444"/>
                  </a:lnTo>
                  <a:lnTo>
                    <a:pt x="737472" y="1230104"/>
                  </a:lnTo>
                  <a:lnTo>
                    <a:pt x="735770" y="1228856"/>
                  </a:lnTo>
                  <a:lnTo>
                    <a:pt x="735770" y="1227834"/>
                  </a:lnTo>
                  <a:lnTo>
                    <a:pt x="737699" y="1226926"/>
                  </a:lnTo>
                  <a:lnTo>
                    <a:pt x="738494" y="1226699"/>
                  </a:lnTo>
                  <a:lnTo>
                    <a:pt x="731116" y="1223974"/>
                  </a:lnTo>
                  <a:lnTo>
                    <a:pt x="729867" y="1223861"/>
                  </a:lnTo>
                  <a:lnTo>
                    <a:pt x="728732" y="1220796"/>
                  </a:lnTo>
                  <a:lnTo>
                    <a:pt x="726121" y="1219888"/>
                  </a:lnTo>
                  <a:lnTo>
                    <a:pt x="723170" y="1219661"/>
                  </a:lnTo>
                  <a:lnTo>
                    <a:pt x="721127" y="1218867"/>
                  </a:lnTo>
                  <a:lnTo>
                    <a:pt x="720559" y="1220002"/>
                  </a:lnTo>
                  <a:lnTo>
                    <a:pt x="719084" y="1218753"/>
                  </a:lnTo>
                  <a:lnTo>
                    <a:pt x="717608" y="1218980"/>
                  </a:lnTo>
                  <a:lnTo>
                    <a:pt x="716246" y="1219661"/>
                  </a:lnTo>
                  <a:lnTo>
                    <a:pt x="714997" y="1220002"/>
                  </a:lnTo>
                  <a:lnTo>
                    <a:pt x="713862" y="1219207"/>
                  </a:lnTo>
                  <a:lnTo>
                    <a:pt x="713068" y="1218072"/>
                  </a:lnTo>
                  <a:lnTo>
                    <a:pt x="712273" y="1217958"/>
                  </a:lnTo>
                  <a:lnTo>
                    <a:pt x="711024" y="1220115"/>
                  </a:lnTo>
                  <a:lnTo>
                    <a:pt x="710911" y="1221137"/>
                  </a:lnTo>
                  <a:lnTo>
                    <a:pt x="711024" y="1222385"/>
                  </a:lnTo>
                  <a:lnTo>
                    <a:pt x="711138" y="1223747"/>
                  </a:lnTo>
                  <a:lnTo>
                    <a:pt x="710684" y="1225110"/>
                  </a:lnTo>
                  <a:lnTo>
                    <a:pt x="710116" y="1225677"/>
                  </a:lnTo>
                  <a:lnTo>
                    <a:pt x="707846" y="1226018"/>
                  </a:lnTo>
                  <a:lnTo>
                    <a:pt x="705349" y="1226926"/>
                  </a:lnTo>
                  <a:lnTo>
                    <a:pt x="704668" y="1226926"/>
                  </a:lnTo>
                  <a:lnTo>
                    <a:pt x="704100" y="1226472"/>
                  </a:lnTo>
                  <a:lnTo>
                    <a:pt x="703533" y="1225791"/>
                  </a:lnTo>
                  <a:lnTo>
                    <a:pt x="703192" y="1225110"/>
                  </a:lnTo>
                  <a:lnTo>
                    <a:pt x="703079" y="1224769"/>
                  </a:lnTo>
                  <a:lnTo>
                    <a:pt x="700354" y="1224883"/>
                  </a:lnTo>
                  <a:lnTo>
                    <a:pt x="692068" y="1227947"/>
                  </a:lnTo>
                  <a:lnTo>
                    <a:pt x="691274" y="1227834"/>
                  </a:lnTo>
                  <a:lnTo>
                    <a:pt x="689798" y="1227153"/>
                  </a:lnTo>
                  <a:lnTo>
                    <a:pt x="689004" y="1227266"/>
                  </a:lnTo>
                  <a:lnTo>
                    <a:pt x="688550" y="1227834"/>
                  </a:lnTo>
                  <a:lnTo>
                    <a:pt x="688095" y="1228515"/>
                  </a:lnTo>
                  <a:lnTo>
                    <a:pt x="687528" y="1229423"/>
                  </a:lnTo>
                  <a:lnTo>
                    <a:pt x="686960" y="1229763"/>
                  </a:lnTo>
                  <a:lnTo>
                    <a:pt x="685598" y="1228969"/>
                  </a:lnTo>
                  <a:lnTo>
                    <a:pt x="682988" y="1225791"/>
                  </a:lnTo>
                  <a:lnTo>
                    <a:pt x="681512" y="1224542"/>
                  </a:lnTo>
                  <a:lnTo>
                    <a:pt x="682988" y="1220683"/>
                  </a:lnTo>
                  <a:lnTo>
                    <a:pt x="683101" y="1218753"/>
                  </a:lnTo>
                  <a:lnTo>
                    <a:pt x="682079" y="1216824"/>
                  </a:lnTo>
                  <a:lnTo>
                    <a:pt x="684236" y="1213986"/>
                  </a:lnTo>
                  <a:lnTo>
                    <a:pt x="685144" y="1210921"/>
                  </a:lnTo>
                  <a:lnTo>
                    <a:pt x="684577" y="1207970"/>
                  </a:lnTo>
                  <a:lnTo>
                    <a:pt x="683782" y="1207062"/>
                  </a:lnTo>
                  <a:lnTo>
                    <a:pt x="682420" y="1205359"/>
                  </a:lnTo>
                  <a:lnTo>
                    <a:pt x="680377" y="1203656"/>
                  </a:lnTo>
                  <a:lnTo>
                    <a:pt x="679355" y="1203089"/>
                  </a:lnTo>
                  <a:lnTo>
                    <a:pt x="678220" y="1202975"/>
                  </a:lnTo>
                  <a:lnTo>
                    <a:pt x="677199" y="1203656"/>
                  </a:lnTo>
                  <a:lnTo>
                    <a:pt x="676518" y="1204792"/>
                  </a:lnTo>
                  <a:lnTo>
                    <a:pt x="675723" y="1205586"/>
                  </a:lnTo>
                  <a:lnTo>
                    <a:pt x="674588" y="1205473"/>
                  </a:lnTo>
                  <a:lnTo>
                    <a:pt x="672431" y="1204110"/>
                  </a:lnTo>
                  <a:lnTo>
                    <a:pt x="670388" y="1202294"/>
                  </a:lnTo>
                  <a:lnTo>
                    <a:pt x="668458" y="1200138"/>
                  </a:lnTo>
                  <a:lnTo>
                    <a:pt x="666869" y="1197527"/>
                  </a:lnTo>
                  <a:lnTo>
                    <a:pt x="666302" y="1195824"/>
                  </a:lnTo>
                  <a:lnTo>
                    <a:pt x="665961" y="1194235"/>
                  </a:lnTo>
                  <a:lnTo>
                    <a:pt x="665507" y="1192873"/>
                  </a:lnTo>
                  <a:lnTo>
                    <a:pt x="664599" y="1191851"/>
                  </a:lnTo>
                  <a:lnTo>
                    <a:pt x="661194" y="1190035"/>
                  </a:lnTo>
                  <a:lnTo>
                    <a:pt x="662896" y="1189127"/>
                  </a:lnTo>
                  <a:lnTo>
                    <a:pt x="663691" y="1187424"/>
                  </a:lnTo>
                  <a:lnTo>
                    <a:pt x="663464" y="1185041"/>
                  </a:lnTo>
                  <a:lnTo>
                    <a:pt x="662329" y="1181976"/>
                  </a:lnTo>
                  <a:lnTo>
                    <a:pt x="661421" y="1179365"/>
                  </a:lnTo>
                  <a:lnTo>
                    <a:pt x="660853" y="1178684"/>
                  </a:lnTo>
                  <a:lnTo>
                    <a:pt x="659718" y="1178571"/>
                  </a:lnTo>
                  <a:lnTo>
                    <a:pt x="658924" y="1178117"/>
                  </a:lnTo>
                  <a:lnTo>
                    <a:pt x="658015" y="1175279"/>
                  </a:lnTo>
                  <a:lnTo>
                    <a:pt x="657334" y="1174144"/>
                  </a:lnTo>
                  <a:lnTo>
                    <a:pt x="651318" y="1169036"/>
                  </a:lnTo>
                  <a:lnTo>
                    <a:pt x="648027" y="1167333"/>
                  </a:lnTo>
                  <a:lnTo>
                    <a:pt x="644962" y="1167560"/>
                  </a:lnTo>
                  <a:lnTo>
                    <a:pt x="642124" y="1170398"/>
                  </a:lnTo>
                  <a:lnTo>
                    <a:pt x="637470" y="1177889"/>
                  </a:lnTo>
                  <a:lnTo>
                    <a:pt x="634292" y="1180273"/>
                  </a:lnTo>
                  <a:lnTo>
                    <a:pt x="633497" y="1180273"/>
                  </a:lnTo>
                  <a:lnTo>
                    <a:pt x="631795" y="1179933"/>
                  </a:lnTo>
                  <a:lnTo>
                    <a:pt x="631454" y="1180160"/>
                  </a:lnTo>
                  <a:lnTo>
                    <a:pt x="631114" y="1180273"/>
                  </a:lnTo>
                  <a:lnTo>
                    <a:pt x="631000" y="1181068"/>
                  </a:lnTo>
                  <a:lnTo>
                    <a:pt x="631227" y="1182090"/>
                  </a:lnTo>
                  <a:lnTo>
                    <a:pt x="631568" y="1182884"/>
                  </a:lnTo>
                  <a:lnTo>
                    <a:pt x="631795" y="1183111"/>
                  </a:lnTo>
                  <a:lnTo>
                    <a:pt x="631795" y="1183224"/>
                  </a:lnTo>
                  <a:lnTo>
                    <a:pt x="631000" y="1184814"/>
                  </a:lnTo>
                  <a:lnTo>
                    <a:pt x="630887" y="1184814"/>
                  </a:lnTo>
                  <a:lnTo>
                    <a:pt x="629979" y="1185608"/>
                  </a:lnTo>
                  <a:lnTo>
                    <a:pt x="629298" y="1185381"/>
                  </a:lnTo>
                  <a:lnTo>
                    <a:pt x="628843" y="1185495"/>
                  </a:lnTo>
                  <a:lnTo>
                    <a:pt x="629070" y="1187311"/>
                  </a:lnTo>
                  <a:lnTo>
                    <a:pt x="632362" y="1188900"/>
                  </a:lnTo>
                  <a:lnTo>
                    <a:pt x="631795" y="1191170"/>
                  </a:lnTo>
                  <a:lnTo>
                    <a:pt x="635200" y="1194122"/>
                  </a:lnTo>
                  <a:lnTo>
                    <a:pt x="633838" y="1196051"/>
                  </a:lnTo>
                  <a:lnTo>
                    <a:pt x="634519" y="1198775"/>
                  </a:lnTo>
                  <a:lnTo>
                    <a:pt x="632476" y="1200138"/>
                  </a:lnTo>
                  <a:lnTo>
                    <a:pt x="627141" y="1201500"/>
                  </a:lnTo>
                  <a:lnTo>
                    <a:pt x="626006" y="1202408"/>
                  </a:lnTo>
                  <a:lnTo>
                    <a:pt x="625211" y="1203202"/>
                  </a:lnTo>
                  <a:lnTo>
                    <a:pt x="624644" y="1204337"/>
                  </a:lnTo>
                  <a:lnTo>
                    <a:pt x="624076" y="1206040"/>
                  </a:lnTo>
                  <a:lnTo>
                    <a:pt x="624530" y="1206721"/>
                  </a:lnTo>
                  <a:lnTo>
                    <a:pt x="625438" y="1207516"/>
                  </a:lnTo>
                  <a:lnTo>
                    <a:pt x="625552" y="1208424"/>
                  </a:lnTo>
                  <a:lnTo>
                    <a:pt x="623622" y="1209445"/>
                  </a:lnTo>
                  <a:lnTo>
                    <a:pt x="624076" y="1211148"/>
                  </a:lnTo>
                  <a:lnTo>
                    <a:pt x="623849" y="1212851"/>
                  </a:lnTo>
                  <a:lnTo>
                    <a:pt x="623168" y="1214326"/>
                  </a:lnTo>
                  <a:lnTo>
                    <a:pt x="622260" y="1215348"/>
                  </a:lnTo>
                  <a:lnTo>
                    <a:pt x="620898" y="1216029"/>
                  </a:lnTo>
                  <a:lnTo>
                    <a:pt x="620557" y="1215348"/>
                  </a:lnTo>
                  <a:lnTo>
                    <a:pt x="620671" y="1213872"/>
                  </a:lnTo>
                  <a:lnTo>
                    <a:pt x="620671" y="1211942"/>
                  </a:lnTo>
                  <a:lnTo>
                    <a:pt x="620784" y="1210467"/>
                  </a:lnTo>
                  <a:lnTo>
                    <a:pt x="621011" y="1209218"/>
                  </a:lnTo>
                  <a:lnTo>
                    <a:pt x="620671" y="1208764"/>
                  </a:lnTo>
                  <a:lnTo>
                    <a:pt x="617719" y="1210467"/>
                  </a:lnTo>
                  <a:lnTo>
                    <a:pt x="617038" y="1211375"/>
                  </a:lnTo>
                  <a:lnTo>
                    <a:pt x="617038" y="1212510"/>
                  </a:lnTo>
                  <a:lnTo>
                    <a:pt x="619309" y="1217164"/>
                  </a:lnTo>
                  <a:lnTo>
                    <a:pt x="618741" y="1217277"/>
                  </a:lnTo>
                  <a:lnTo>
                    <a:pt x="617719" y="1217391"/>
                  </a:lnTo>
                  <a:lnTo>
                    <a:pt x="613066" y="1215802"/>
                  </a:lnTo>
                  <a:lnTo>
                    <a:pt x="611590" y="1216143"/>
                  </a:lnTo>
                  <a:lnTo>
                    <a:pt x="611136" y="1216029"/>
                  </a:lnTo>
                  <a:lnTo>
                    <a:pt x="610909" y="1215348"/>
                  </a:lnTo>
                  <a:lnTo>
                    <a:pt x="610228" y="1213872"/>
                  </a:lnTo>
                  <a:lnTo>
                    <a:pt x="609433" y="1213645"/>
                  </a:lnTo>
                  <a:lnTo>
                    <a:pt x="608412" y="1213759"/>
                  </a:lnTo>
                  <a:lnTo>
                    <a:pt x="608071" y="1213532"/>
                  </a:lnTo>
                  <a:lnTo>
                    <a:pt x="609206" y="1212056"/>
                  </a:lnTo>
                  <a:lnTo>
                    <a:pt x="606823" y="1211829"/>
                  </a:lnTo>
                  <a:lnTo>
                    <a:pt x="602850" y="1215007"/>
                  </a:lnTo>
                  <a:lnTo>
                    <a:pt x="600806" y="1215461"/>
                  </a:lnTo>
                  <a:lnTo>
                    <a:pt x="590477" y="1213078"/>
                  </a:lnTo>
                  <a:lnTo>
                    <a:pt x="589342" y="1212283"/>
                  </a:lnTo>
                  <a:lnTo>
                    <a:pt x="589002" y="1210921"/>
                  </a:lnTo>
                  <a:lnTo>
                    <a:pt x="588888" y="1209445"/>
                  </a:lnTo>
                  <a:lnTo>
                    <a:pt x="588207" y="1208424"/>
                  </a:lnTo>
                  <a:lnTo>
                    <a:pt x="581169" y="1203202"/>
                  </a:lnTo>
                  <a:lnTo>
                    <a:pt x="579467" y="1202862"/>
                  </a:lnTo>
                  <a:lnTo>
                    <a:pt x="573678" y="1203202"/>
                  </a:lnTo>
                  <a:lnTo>
                    <a:pt x="568343" y="1202521"/>
                  </a:lnTo>
                  <a:lnTo>
                    <a:pt x="566413" y="1201386"/>
                  </a:lnTo>
                  <a:lnTo>
                    <a:pt x="565164" y="1198775"/>
                  </a:lnTo>
                  <a:lnTo>
                    <a:pt x="564824" y="1191511"/>
                  </a:lnTo>
                  <a:lnTo>
                    <a:pt x="564143" y="1188900"/>
                  </a:lnTo>
                  <a:lnTo>
                    <a:pt x="562667" y="1187765"/>
                  </a:lnTo>
                  <a:lnTo>
                    <a:pt x="558922" y="1187197"/>
                  </a:lnTo>
                  <a:lnTo>
                    <a:pt x="558127" y="1186857"/>
                  </a:lnTo>
                  <a:lnTo>
                    <a:pt x="557332" y="1186516"/>
                  </a:lnTo>
                  <a:lnTo>
                    <a:pt x="555630" y="1184586"/>
                  </a:lnTo>
                  <a:lnTo>
                    <a:pt x="554381" y="1182203"/>
                  </a:lnTo>
                  <a:lnTo>
                    <a:pt x="552338" y="1176982"/>
                  </a:lnTo>
                  <a:lnTo>
                    <a:pt x="549500" y="1176982"/>
                  </a:lnTo>
                  <a:lnTo>
                    <a:pt x="547003" y="1175619"/>
                  </a:lnTo>
                  <a:lnTo>
                    <a:pt x="544733" y="1173236"/>
                  </a:lnTo>
                  <a:lnTo>
                    <a:pt x="540647" y="1167447"/>
                  </a:lnTo>
                  <a:lnTo>
                    <a:pt x="538376" y="1164836"/>
                  </a:lnTo>
                  <a:lnTo>
                    <a:pt x="537468" y="1163474"/>
                  </a:lnTo>
                  <a:lnTo>
                    <a:pt x="537241" y="1162112"/>
                  </a:lnTo>
                  <a:lnTo>
                    <a:pt x="536901" y="1160863"/>
                  </a:lnTo>
                  <a:lnTo>
                    <a:pt x="535652" y="1159728"/>
                  </a:lnTo>
                  <a:lnTo>
                    <a:pt x="536220" y="1159388"/>
                  </a:lnTo>
                  <a:lnTo>
                    <a:pt x="538036" y="1158366"/>
                  </a:lnTo>
                  <a:lnTo>
                    <a:pt x="543144" y="1156777"/>
                  </a:lnTo>
                  <a:lnTo>
                    <a:pt x="545527" y="1155415"/>
                  </a:lnTo>
                  <a:lnTo>
                    <a:pt x="546663" y="1154393"/>
                  </a:lnTo>
                  <a:lnTo>
                    <a:pt x="547116" y="1153712"/>
                  </a:lnTo>
                  <a:lnTo>
                    <a:pt x="548252" y="1151215"/>
                  </a:lnTo>
                  <a:lnTo>
                    <a:pt x="550181" y="1148264"/>
                  </a:lnTo>
                  <a:lnTo>
                    <a:pt x="552224" y="1145993"/>
                  </a:lnTo>
                  <a:lnTo>
                    <a:pt x="559603" y="1147696"/>
                  </a:lnTo>
                  <a:lnTo>
                    <a:pt x="563462" y="1147809"/>
                  </a:lnTo>
                  <a:lnTo>
                    <a:pt x="567208" y="1146334"/>
                  </a:lnTo>
                  <a:lnTo>
                    <a:pt x="576856" y="1137140"/>
                  </a:lnTo>
                  <a:lnTo>
                    <a:pt x="580829" y="1135777"/>
                  </a:lnTo>
                  <a:lnTo>
                    <a:pt x="580829" y="1135664"/>
                  </a:lnTo>
                  <a:lnTo>
                    <a:pt x="580602" y="1132372"/>
                  </a:lnTo>
                  <a:lnTo>
                    <a:pt x="579580" y="1132145"/>
                  </a:lnTo>
                  <a:lnTo>
                    <a:pt x="578105" y="1133280"/>
                  </a:lnTo>
                  <a:lnTo>
                    <a:pt x="576515" y="1134075"/>
                  </a:lnTo>
                  <a:lnTo>
                    <a:pt x="575040" y="1133507"/>
                  </a:lnTo>
                  <a:lnTo>
                    <a:pt x="571975" y="1130669"/>
                  </a:lnTo>
                  <a:lnTo>
                    <a:pt x="570613" y="1129875"/>
                  </a:lnTo>
                  <a:lnTo>
                    <a:pt x="569932" y="1130102"/>
                  </a:lnTo>
                  <a:lnTo>
                    <a:pt x="568456" y="1131237"/>
                  </a:lnTo>
                  <a:lnTo>
                    <a:pt x="567662" y="1131237"/>
                  </a:lnTo>
                  <a:lnTo>
                    <a:pt x="566867" y="1130443"/>
                  </a:lnTo>
                  <a:lnTo>
                    <a:pt x="565846" y="1128286"/>
                  </a:lnTo>
                  <a:lnTo>
                    <a:pt x="565051" y="1127718"/>
                  </a:lnTo>
                  <a:lnTo>
                    <a:pt x="563348" y="1127264"/>
                  </a:lnTo>
                  <a:lnTo>
                    <a:pt x="561759" y="1126243"/>
                  </a:lnTo>
                  <a:lnTo>
                    <a:pt x="560965" y="1124540"/>
                  </a:lnTo>
                  <a:lnTo>
                    <a:pt x="561759" y="1122043"/>
                  </a:lnTo>
                  <a:lnTo>
                    <a:pt x="561192" y="1121702"/>
                  </a:lnTo>
                  <a:lnTo>
                    <a:pt x="559603" y="1120340"/>
                  </a:lnTo>
                  <a:lnTo>
                    <a:pt x="564370" y="1117956"/>
                  </a:lnTo>
                  <a:lnTo>
                    <a:pt x="567662" y="1114551"/>
                  </a:lnTo>
                  <a:lnTo>
                    <a:pt x="569024" y="1114665"/>
                  </a:lnTo>
                  <a:lnTo>
                    <a:pt x="571748" y="1117048"/>
                  </a:lnTo>
                  <a:lnTo>
                    <a:pt x="574926" y="1118751"/>
                  </a:lnTo>
                  <a:lnTo>
                    <a:pt x="578218" y="1118524"/>
                  </a:lnTo>
                  <a:lnTo>
                    <a:pt x="581510" y="1116594"/>
                  </a:lnTo>
                  <a:lnTo>
                    <a:pt x="584915" y="1113302"/>
                  </a:lnTo>
                  <a:lnTo>
                    <a:pt x="586618" y="1112281"/>
                  </a:lnTo>
                  <a:lnTo>
                    <a:pt x="589910" y="1113189"/>
                  </a:lnTo>
                  <a:lnTo>
                    <a:pt x="592861" y="1112281"/>
                  </a:lnTo>
                  <a:lnTo>
                    <a:pt x="594677" y="1113302"/>
                  </a:lnTo>
                  <a:lnTo>
                    <a:pt x="595699" y="1113302"/>
                  </a:lnTo>
                  <a:lnTo>
                    <a:pt x="596947" y="1112735"/>
                  </a:lnTo>
                  <a:lnTo>
                    <a:pt x="596947" y="1112395"/>
                  </a:lnTo>
                  <a:lnTo>
                    <a:pt x="596380" y="1111827"/>
                  </a:lnTo>
                  <a:lnTo>
                    <a:pt x="596039" y="1110578"/>
                  </a:lnTo>
                  <a:lnTo>
                    <a:pt x="596266" y="1106379"/>
                  </a:lnTo>
                  <a:lnTo>
                    <a:pt x="596834" y="1104108"/>
                  </a:lnTo>
                  <a:lnTo>
                    <a:pt x="603871" y="1095368"/>
                  </a:lnTo>
                  <a:lnTo>
                    <a:pt x="605460" y="1092417"/>
                  </a:lnTo>
                  <a:lnTo>
                    <a:pt x="606482" y="1088785"/>
                  </a:lnTo>
                  <a:lnTo>
                    <a:pt x="606482" y="1087082"/>
                  </a:lnTo>
                  <a:lnTo>
                    <a:pt x="606028" y="1082769"/>
                  </a:lnTo>
                  <a:lnTo>
                    <a:pt x="606369" y="1080725"/>
                  </a:lnTo>
                  <a:lnTo>
                    <a:pt x="607163" y="1079704"/>
                  </a:lnTo>
                  <a:lnTo>
                    <a:pt x="609093" y="1078909"/>
                  </a:lnTo>
                  <a:lnTo>
                    <a:pt x="609206" y="1078682"/>
                  </a:lnTo>
                  <a:lnTo>
                    <a:pt x="609887" y="1077547"/>
                  </a:lnTo>
                  <a:lnTo>
                    <a:pt x="610001" y="1076185"/>
                  </a:lnTo>
                  <a:lnTo>
                    <a:pt x="609433" y="1071872"/>
                  </a:lnTo>
                  <a:lnTo>
                    <a:pt x="609774" y="1070623"/>
                  </a:lnTo>
                  <a:lnTo>
                    <a:pt x="610341" y="1070396"/>
                  </a:lnTo>
                  <a:lnTo>
                    <a:pt x="610568" y="1070055"/>
                  </a:lnTo>
                  <a:lnTo>
                    <a:pt x="610114" y="1068580"/>
                  </a:lnTo>
                  <a:lnTo>
                    <a:pt x="612839" y="1064267"/>
                  </a:lnTo>
                  <a:lnTo>
                    <a:pt x="613860" y="1063131"/>
                  </a:lnTo>
                  <a:lnTo>
                    <a:pt x="614995" y="1062223"/>
                  </a:lnTo>
                  <a:lnTo>
                    <a:pt x="621238" y="1061315"/>
                  </a:lnTo>
                  <a:lnTo>
                    <a:pt x="622033" y="1060407"/>
                  </a:lnTo>
                  <a:lnTo>
                    <a:pt x="622827" y="1059272"/>
                  </a:lnTo>
                  <a:lnTo>
                    <a:pt x="623622" y="1058251"/>
                  </a:lnTo>
                  <a:lnTo>
                    <a:pt x="625325" y="1057342"/>
                  </a:lnTo>
                  <a:close/>
                  <a:moveTo>
                    <a:pt x="1069828" y="1617399"/>
                  </a:moveTo>
                  <a:lnTo>
                    <a:pt x="1067104" y="1620691"/>
                  </a:lnTo>
                  <a:lnTo>
                    <a:pt x="1065175" y="1622166"/>
                  </a:lnTo>
                  <a:lnTo>
                    <a:pt x="1060634" y="1623188"/>
                  </a:lnTo>
                  <a:lnTo>
                    <a:pt x="1057002" y="1625685"/>
                  </a:lnTo>
                  <a:lnTo>
                    <a:pt x="1055186" y="1626934"/>
                  </a:lnTo>
                  <a:lnTo>
                    <a:pt x="1051099" y="1628409"/>
                  </a:lnTo>
                  <a:lnTo>
                    <a:pt x="1042927" y="1628977"/>
                  </a:lnTo>
                  <a:lnTo>
                    <a:pt x="1041678" y="1628523"/>
                  </a:lnTo>
                  <a:lnTo>
                    <a:pt x="1040883" y="1627388"/>
                  </a:lnTo>
                  <a:lnTo>
                    <a:pt x="1040316" y="1626253"/>
                  </a:lnTo>
                  <a:lnTo>
                    <a:pt x="1039862" y="1625799"/>
                  </a:lnTo>
                  <a:lnTo>
                    <a:pt x="1038954" y="1626480"/>
                  </a:lnTo>
                  <a:lnTo>
                    <a:pt x="1036457" y="1629658"/>
                  </a:lnTo>
                  <a:lnTo>
                    <a:pt x="1035889" y="1630680"/>
                  </a:lnTo>
                  <a:lnTo>
                    <a:pt x="1030213" y="1634312"/>
                  </a:lnTo>
                  <a:lnTo>
                    <a:pt x="1029987" y="1634425"/>
                  </a:lnTo>
                  <a:lnTo>
                    <a:pt x="1028738" y="1634879"/>
                  </a:lnTo>
                  <a:lnTo>
                    <a:pt x="1027149" y="1636128"/>
                  </a:lnTo>
                  <a:lnTo>
                    <a:pt x="1024652" y="1638739"/>
                  </a:lnTo>
                  <a:lnTo>
                    <a:pt x="1024311" y="1639420"/>
                  </a:lnTo>
                  <a:lnTo>
                    <a:pt x="1023744" y="1641236"/>
                  </a:lnTo>
                  <a:lnTo>
                    <a:pt x="1023289" y="1642031"/>
                  </a:lnTo>
                  <a:lnTo>
                    <a:pt x="1022608" y="1642485"/>
                  </a:lnTo>
                  <a:lnTo>
                    <a:pt x="1021246" y="1642712"/>
                  </a:lnTo>
                  <a:lnTo>
                    <a:pt x="1020679" y="1643166"/>
                  </a:lnTo>
                  <a:lnTo>
                    <a:pt x="1020679" y="1643166"/>
                  </a:lnTo>
                  <a:lnTo>
                    <a:pt x="1021927" y="1646457"/>
                  </a:lnTo>
                  <a:lnTo>
                    <a:pt x="1021246" y="1649749"/>
                  </a:lnTo>
                  <a:lnTo>
                    <a:pt x="1019544" y="1651792"/>
                  </a:lnTo>
                  <a:lnTo>
                    <a:pt x="1017728" y="1651225"/>
                  </a:lnTo>
                  <a:lnTo>
                    <a:pt x="1016252" y="1650998"/>
                  </a:lnTo>
                  <a:lnTo>
                    <a:pt x="1009441" y="1653836"/>
                  </a:lnTo>
                  <a:lnTo>
                    <a:pt x="985264" y="1651565"/>
                  </a:lnTo>
                  <a:lnTo>
                    <a:pt x="983448" y="1650544"/>
                  </a:lnTo>
                  <a:lnTo>
                    <a:pt x="981745" y="1648160"/>
                  </a:lnTo>
                  <a:lnTo>
                    <a:pt x="978907" y="1644187"/>
                  </a:lnTo>
                  <a:lnTo>
                    <a:pt x="973232" y="1639420"/>
                  </a:lnTo>
                  <a:lnTo>
                    <a:pt x="971870" y="1639306"/>
                  </a:lnTo>
                  <a:lnTo>
                    <a:pt x="970054" y="1640214"/>
                  </a:lnTo>
                  <a:lnTo>
                    <a:pt x="967897" y="1639079"/>
                  </a:lnTo>
                  <a:lnTo>
                    <a:pt x="965967" y="1637150"/>
                  </a:lnTo>
                  <a:lnTo>
                    <a:pt x="964945" y="1635560"/>
                  </a:lnTo>
                  <a:lnTo>
                    <a:pt x="964832" y="1634879"/>
                  </a:lnTo>
                  <a:lnTo>
                    <a:pt x="965059" y="1634652"/>
                  </a:lnTo>
                  <a:lnTo>
                    <a:pt x="965400" y="1634539"/>
                  </a:lnTo>
                  <a:lnTo>
                    <a:pt x="965627" y="1634425"/>
                  </a:lnTo>
                  <a:lnTo>
                    <a:pt x="964945" y="1631361"/>
                  </a:lnTo>
                  <a:lnTo>
                    <a:pt x="964719" y="1630566"/>
                  </a:lnTo>
                  <a:lnTo>
                    <a:pt x="964037" y="1628409"/>
                  </a:lnTo>
                  <a:lnTo>
                    <a:pt x="962902" y="1625799"/>
                  </a:lnTo>
                  <a:lnTo>
                    <a:pt x="961767" y="1623755"/>
                  </a:lnTo>
                  <a:lnTo>
                    <a:pt x="960973" y="1622961"/>
                  </a:lnTo>
                  <a:lnTo>
                    <a:pt x="959270" y="1621826"/>
                  </a:lnTo>
                  <a:lnTo>
                    <a:pt x="958362" y="1620691"/>
                  </a:lnTo>
                  <a:lnTo>
                    <a:pt x="956886" y="1617739"/>
                  </a:lnTo>
                  <a:lnTo>
                    <a:pt x="955978" y="1616831"/>
                  </a:lnTo>
                  <a:lnTo>
                    <a:pt x="954730" y="1616491"/>
                  </a:lnTo>
                  <a:lnTo>
                    <a:pt x="951665" y="1616831"/>
                  </a:lnTo>
                  <a:lnTo>
                    <a:pt x="944287" y="1617739"/>
                  </a:lnTo>
                  <a:lnTo>
                    <a:pt x="942925" y="1618307"/>
                  </a:lnTo>
                  <a:lnTo>
                    <a:pt x="941676" y="1619102"/>
                  </a:lnTo>
                  <a:lnTo>
                    <a:pt x="940881" y="1620123"/>
                  </a:lnTo>
                  <a:lnTo>
                    <a:pt x="940768" y="1621599"/>
                  </a:lnTo>
                  <a:lnTo>
                    <a:pt x="941562" y="1623074"/>
                  </a:lnTo>
                  <a:lnTo>
                    <a:pt x="942584" y="1624550"/>
                  </a:lnTo>
                  <a:lnTo>
                    <a:pt x="943265" y="1625912"/>
                  </a:lnTo>
                  <a:lnTo>
                    <a:pt x="939179" y="1625912"/>
                  </a:lnTo>
                  <a:lnTo>
                    <a:pt x="939179" y="1626366"/>
                  </a:lnTo>
                  <a:lnTo>
                    <a:pt x="938725" y="1627047"/>
                  </a:lnTo>
                  <a:lnTo>
                    <a:pt x="938157" y="1627274"/>
                  </a:lnTo>
                  <a:lnTo>
                    <a:pt x="937930" y="1626480"/>
                  </a:lnTo>
                  <a:lnTo>
                    <a:pt x="937703" y="1625912"/>
                  </a:lnTo>
                  <a:lnTo>
                    <a:pt x="937022" y="1625458"/>
                  </a:lnTo>
                  <a:lnTo>
                    <a:pt x="936228" y="1625118"/>
                  </a:lnTo>
                  <a:lnTo>
                    <a:pt x="935546" y="1625004"/>
                  </a:lnTo>
                  <a:lnTo>
                    <a:pt x="935206" y="1625345"/>
                  </a:lnTo>
                  <a:lnTo>
                    <a:pt x="934298" y="1626820"/>
                  </a:lnTo>
                  <a:lnTo>
                    <a:pt x="933844" y="1627161"/>
                  </a:lnTo>
                  <a:lnTo>
                    <a:pt x="933163" y="1626934"/>
                  </a:lnTo>
                  <a:lnTo>
                    <a:pt x="932141" y="1626139"/>
                  </a:lnTo>
                  <a:lnTo>
                    <a:pt x="929758" y="1625572"/>
                  </a:lnTo>
                  <a:lnTo>
                    <a:pt x="928849" y="1625458"/>
                  </a:lnTo>
                  <a:lnTo>
                    <a:pt x="927828" y="1625912"/>
                  </a:lnTo>
                  <a:lnTo>
                    <a:pt x="926806" y="1626820"/>
                  </a:lnTo>
                  <a:lnTo>
                    <a:pt x="925444" y="1628523"/>
                  </a:lnTo>
                  <a:lnTo>
                    <a:pt x="924536" y="1629090"/>
                  </a:lnTo>
                  <a:lnTo>
                    <a:pt x="923514" y="1628863"/>
                  </a:lnTo>
                  <a:lnTo>
                    <a:pt x="922379" y="1628182"/>
                  </a:lnTo>
                  <a:lnTo>
                    <a:pt x="921471" y="1628069"/>
                  </a:lnTo>
                  <a:lnTo>
                    <a:pt x="921131" y="1629771"/>
                  </a:lnTo>
                  <a:lnTo>
                    <a:pt x="919882" y="1629771"/>
                  </a:lnTo>
                  <a:lnTo>
                    <a:pt x="914093" y="1627388"/>
                  </a:lnTo>
                  <a:lnTo>
                    <a:pt x="912391" y="1627274"/>
                  </a:lnTo>
                  <a:lnTo>
                    <a:pt x="912050" y="1626707"/>
                  </a:lnTo>
                  <a:lnTo>
                    <a:pt x="911823" y="1626253"/>
                  </a:lnTo>
                  <a:lnTo>
                    <a:pt x="911596" y="1625118"/>
                  </a:lnTo>
                  <a:lnTo>
                    <a:pt x="913412" y="1623755"/>
                  </a:lnTo>
                  <a:lnTo>
                    <a:pt x="913185" y="1622053"/>
                  </a:lnTo>
                  <a:lnTo>
                    <a:pt x="912277" y="1620123"/>
                  </a:lnTo>
                  <a:lnTo>
                    <a:pt x="912277" y="1617739"/>
                  </a:lnTo>
                  <a:lnTo>
                    <a:pt x="915569" y="1616718"/>
                  </a:lnTo>
                  <a:lnTo>
                    <a:pt x="915909" y="1616264"/>
                  </a:lnTo>
                  <a:lnTo>
                    <a:pt x="916931" y="1614334"/>
                  </a:lnTo>
                  <a:lnTo>
                    <a:pt x="917612" y="1613426"/>
                  </a:lnTo>
                  <a:lnTo>
                    <a:pt x="918180" y="1614561"/>
                  </a:lnTo>
                  <a:lnTo>
                    <a:pt x="917612" y="1614561"/>
                  </a:lnTo>
                  <a:lnTo>
                    <a:pt x="917612" y="1615469"/>
                  </a:lnTo>
                  <a:lnTo>
                    <a:pt x="918293" y="1615923"/>
                  </a:lnTo>
                  <a:lnTo>
                    <a:pt x="918974" y="1616605"/>
                  </a:lnTo>
                  <a:lnTo>
                    <a:pt x="921925" y="1615583"/>
                  </a:lnTo>
                  <a:lnTo>
                    <a:pt x="926920" y="1615242"/>
                  </a:lnTo>
                  <a:lnTo>
                    <a:pt x="931574" y="1614107"/>
                  </a:lnTo>
                  <a:lnTo>
                    <a:pt x="933617" y="1610589"/>
                  </a:lnTo>
                  <a:lnTo>
                    <a:pt x="933617" y="1609567"/>
                  </a:lnTo>
                  <a:lnTo>
                    <a:pt x="933617" y="1608772"/>
                  </a:lnTo>
                  <a:lnTo>
                    <a:pt x="933617" y="1608545"/>
                  </a:lnTo>
                  <a:lnTo>
                    <a:pt x="933163" y="1608205"/>
                  </a:lnTo>
                  <a:lnTo>
                    <a:pt x="932028" y="1609567"/>
                  </a:lnTo>
                  <a:lnTo>
                    <a:pt x="931233" y="1610134"/>
                  </a:lnTo>
                  <a:lnTo>
                    <a:pt x="930098" y="1610248"/>
                  </a:lnTo>
                  <a:lnTo>
                    <a:pt x="926239" y="1609794"/>
                  </a:lnTo>
                  <a:lnTo>
                    <a:pt x="921017" y="1606842"/>
                  </a:lnTo>
                  <a:lnTo>
                    <a:pt x="919655" y="1607864"/>
                  </a:lnTo>
                  <a:lnTo>
                    <a:pt x="912050" y="1608999"/>
                  </a:lnTo>
                  <a:lnTo>
                    <a:pt x="910007" y="1608205"/>
                  </a:lnTo>
                  <a:lnTo>
                    <a:pt x="907396" y="1606161"/>
                  </a:lnTo>
                  <a:lnTo>
                    <a:pt x="905012" y="1603437"/>
                  </a:lnTo>
                  <a:lnTo>
                    <a:pt x="903764" y="1600600"/>
                  </a:lnTo>
                  <a:lnTo>
                    <a:pt x="907737" y="1601167"/>
                  </a:lnTo>
                  <a:lnTo>
                    <a:pt x="909439" y="1600940"/>
                  </a:lnTo>
                  <a:lnTo>
                    <a:pt x="910347" y="1599578"/>
                  </a:lnTo>
                  <a:lnTo>
                    <a:pt x="908531" y="1599691"/>
                  </a:lnTo>
                  <a:lnTo>
                    <a:pt x="906715" y="1599238"/>
                  </a:lnTo>
                  <a:lnTo>
                    <a:pt x="905239" y="1598102"/>
                  </a:lnTo>
                  <a:lnTo>
                    <a:pt x="904331" y="1596286"/>
                  </a:lnTo>
                  <a:lnTo>
                    <a:pt x="904672" y="1595946"/>
                  </a:lnTo>
                  <a:lnTo>
                    <a:pt x="905239" y="1594924"/>
                  </a:lnTo>
                  <a:lnTo>
                    <a:pt x="905693" y="1593448"/>
                  </a:lnTo>
                  <a:lnTo>
                    <a:pt x="905693" y="1592086"/>
                  </a:lnTo>
                  <a:lnTo>
                    <a:pt x="905012" y="1590951"/>
                  </a:lnTo>
                  <a:lnTo>
                    <a:pt x="904445" y="1591405"/>
                  </a:lnTo>
                  <a:lnTo>
                    <a:pt x="903650" y="1593108"/>
                  </a:lnTo>
                  <a:lnTo>
                    <a:pt x="903083" y="1593675"/>
                  </a:lnTo>
                  <a:lnTo>
                    <a:pt x="902288" y="1594924"/>
                  </a:lnTo>
                  <a:lnTo>
                    <a:pt x="901721" y="1595265"/>
                  </a:lnTo>
                  <a:lnTo>
                    <a:pt x="900699" y="1595037"/>
                  </a:lnTo>
                  <a:lnTo>
                    <a:pt x="899904" y="1594243"/>
                  </a:lnTo>
                  <a:lnTo>
                    <a:pt x="899110" y="1593108"/>
                  </a:lnTo>
                  <a:lnTo>
                    <a:pt x="897180" y="1593448"/>
                  </a:lnTo>
                  <a:lnTo>
                    <a:pt x="896840" y="1594584"/>
                  </a:lnTo>
                  <a:lnTo>
                    <a:pt x="897634" y="1596059"/>
                  </a:lnTo>
                  <a:lnTo>
                    <a:pt x="899110" y="1597535"/>
                  </a:lnTo>
                  <a:lnTo>
                    <a:pt x="895818" y="1599351"/>
                  </a:lnTo>
                  <a:lnTo>
                    <a:pt x="892072" y="1599464"/>
                  </a:lnTo>
                  <a:lnTo>
                    <a:pt x="884808" y="1598443"/>
                  </a:lnTo>
                  <a:lnTo>
                    <a:pt x="881970" y="1598783"/>
                  </a:lnTo>
                  <a:lnTo>
                    <a:pt x="878451" y="1599691"/>
                  </a:lnTo>
                  <a:lnTo>
                    <a:pt x="877884" y="1599805"/>
                  </a:lnTo>
                  <a:lnTo>
                    <a:pt x="874705" y="1602075"/>
                  </a:lnTo>
                  <a:lnTo>
                    <a:pt x="874478" y="1605935"/>
                  </a:lnTo>
                  <a:lnTo>
                    <a:pt x="873570" y="1606161"/>
                  </a:lnTo>
                  <a:lnTo>
                    <a:pt x="873343" y="1606388"/>
                  </a:lnTo>
                  <a:lnTo>
                    <a:pt x="873343" y="1606956"/>
                  </a:lnTo>
                  <a:lnTo>
                    <a:pt x="873116" y="1608091"/>
                  </a:lnTo>
                  <a:lnTo>
                    <a:pt x="871300" y="1612518"/>
                  </a:lnTo>
                  <a:lnTo>
                    <a:pt x="870392" y="1612177"/>
                  </a:lnTo>
                  <a:lnTo>
                    <a:pt x="869030" y="1611042"/>
                  </a:lnTo>
                  <a:lnTo>
                    <a:pt x="868349" y="1611270"/>
                  </a:lnTo>
                  <a:lnTo>
                    <a:pt x="866646" y="1612972"/>
                  </a:lnTo>
                  <a:lnTo>
                    <a:pt x="858019" y="1612745"/>
                  </a:lnTo>
                  <a:lnTo>
                    <a:pt x="856544" y="1613085"/>
                  </a:lnTo>
                  <a:lnTo>
                    <a:pt x="855068" y="1614107"/>
                  </a:lnTo>
                  <a:lnTo>
                    <a:pt x="854160" y="1615242"/>
                  </a:lnTo>
                  <a:lnTo>
                    <a:pt x="853365" y="1616605"/>
                  </a:lnTo>
                  <a:lnTo>
                    <a:pt x="852458" y="1617739"/>
                  </a:lnTo>
                  <a:lnTo>
                    <a:pt x="850641" y="1618534"/>
                  </a:lnTo>
                  <a:lnTo>
                    <a:pt x="849847" y="1620010"/>
                  </a:lnTo>
                  <a:lnTo>
                    <a:pt x="848939" y="1620350"/>
                  </a:lnTo>
                  <a:lnTo>
                    <a:pt x="848485" y="1620123"/>
                  </a:lnTo>
                  <a:lnTo>
                    <a:pt x="847463" y="1619329"/>
                  </a:lnTo>
                  <a:lnTo>
                    <a:pt x="841107" y="1617286"/>
                  </a:lnTo>
                  <a:lnTo>
                    <a:pt x="838723" y="1615583"/>
                  </a:lnTo>
                  <a:lnTo>
                    <a:pt x="839631" y="1613994"/>
                  </a:lnTo>
                  <a:lnTo>
                    <a:pt x="838269" y="1610929"/>
                  </a:lnTo>
                  <a:lnTo>
                    <a:pt x="833501" y="1609680"/>
                  </a:lnTo>
                  <a:lnTo>
                    <a:pt x="831685" y="1607524"/>
                  </a:lnTo>
                  <a:lnTo>
                    <a:pt x="832253" y="1606502"/>
                  </a:lnTo>
                  <a:lnTo>
                    <a:pt x="839744" y="1607524"/>
                  </a:lnTo>
                  <a:lnTo>
                    <a:pt x="839517" y="1606956"/>
                  </a:lnTo>
                  <a:lnTo>
                    <a:pt x="839290" y="1605821"/>
                  </a:lnTo>
                  <a:lnTo>
                    <a:pt x="839063" y="1605254"/>
                  </a:lnTo>
                  <a:lnTo>
                    <a:pt x="840539" y="1605254"/>
                  </a:lnTo>
                  <a:lnTo>
                    <a:pt x="843036" y="1606161"/>
                  </a:lnTo>
                  <a:lnTo>
                    <a:pt x="844398" y="1606388"/>
                  </a:lnTo>
                  <a:lnTo>
                    <a:pt x="845760" y="1606048"/>
                  </a:lnTo>
                  <a:lnTo>
                    <a:pt x="849052" y="1604118"/>
                  </a:lnTo>
                  <a:lnTo>
                    <a:pt x="853706" y="1603097"/>
                  </a:lnTo>
                  <a:lnTo>
                    <a:pt x="856090" y="1601508"/>
                  </a:lnTo>
                  <a:lnTo>
                    <a:pt x="857111" y="1601281"/>
                  </a:lnTo>
                  <a:lnTo>
                    <a:pt x="858360" y="1601962"/>
                  </a:lnTo>
                  <a:lnTo>
                    <a:pt x="858360" y="1600940"/>
                  </a:lnTo>
                  <a:lnTo>
                    <a:pt x="855636" y="1598216"/>
                  </a:lnTo>
                  <a:lnTo>
                    <a:pt x="855068" y="1594470"/>
                  </a:lnTo>
                  <a:lnTo>
                    <a:pt x="856657" y="1591292"/>
                  </a:lnTo>
                  <a:lnTo>
                    <a:pt x="860403" y="1590383"/>
                  </a:lnTo>
                  <a:lnTo>
                    <a:pt x="860403" y="1589249"/>
                  </a:lnTo>
                  <a:lnTo>
                    <a:pt x="859268" y="1590043"/>
                  </a:lnTo>
                  <a:lnTo>
                    <a:pt x="856430" y="1591178"/>
                  </a:lnTo>
                  <a:lnTo>
                    <a:pt x="850982" y="1591632"/>
                  </a:lnTo>
                  <a:lnTo>
                    <a:pt x="849733" y="1592427"/>
                  </a:lnTo>
                  <a:lnTo>
                    <a:pt x="851322" y="1592427"/>
                  </a:lnTo>
                  <a:lnTo>
                    <a:pt x="852458" y="1593108"/>
                  </a:lnTo>
                  <a:lnTo>
                    <a:pt x="852911" y="1594584"/>
                  </a:lnTo>
                  <a:lnTo>
                    <a:pt x="852344" y="1596854"/>
                  </a:lnTo>
                  <a:lnTo>
                    <a:pt x="853706" y="1598102"/>
                  </a:lnTo>
                  <a:lnTo>
                    <a:pt x="853365" y="1599805"/>
                  </a:lnTo>
                  <a:lnTo>
                    <a:pt x="851890" y="1601394"/>
                  </a:lnTo>
                  <a:lnTo>
                    <a:pt x="844398" y="1603210"/>
                  </a:lnTo>
                  <a:lnTo>
                    <a:pt x="842242" y="1603324"/>
                  </a:lnTo>
                  <a:lnTo>
                    <a:pt x="828734" y="1601508"/>
                  </a:lnTo>
                  <a:lnTo>
                    <a:pt x="827031" y="1602189"/>
                  </a:lnTo>
                  <a:lnTo>
                    <a:pt x="828053" y="1604686"/>
                  </a:lnTo>
                  <a:lnTo>
                    <a:pt x="826918" y="1606048"/>
                  </a:lnTo>
                  <a:lnTo>
                    <a:pt x="825556" y="1605935"/>
                  </a:lnTo>
                  <a:lnTo>
                    <a:pt x="825783" y="1604232"/>
                  </a:lnTo>
                  <a:lnTo>
                    <a:pt x="825783" y="1603210"/>
                  </a:lnTo>
                  <a:lnTo>
                    <a:pt x="821015" y="1599464"/>
                  </a:lnTo>
                  <a:lnTo>
                    <a:pt x="819086" y="1598897"/>
                  </a:lnTo>
                  <a:lnTo>
                    <a:pt x="821129" y="1598897"/>
                  </a:lnTo>
                  <a:lnTo>
                    <a:pt x="822491" y="1598670"/>
                  </a:lnTo>
                  <a:lnTo>
                    <a:pt x="823513" y="1597875"/>
                  </a:lnTo>
                  <a:lnTo>
                    <a:pt x="824648" y="1596286"/>
                  </a:lnTo>
                  <a:lnTo>
                    <a:pt x="826010" y="1594924"/>
                  </a:lnTo>
                  <a:lnTo>
                    <a:pt x="829301" y="1594243"/>
                  </a:lnTo>
                  <a:lnTo>
                    <a:pt x="831004" y="1593562"/>
                  </a:lnTo>
                  <a:lnTo>
                    <a:pt x="832480" y="1591973"/>
                  </a:lnTo>
                  <a:lnTo>
                    <a:pt x="832820" y="1590497"/>
                  </a:lnTo>
                  <a:lnTo>
                    <a:pt x="832366" y="1586524"/>
                  </a:lnTo>
                  <a:lnTo>
                    <a:pt x="832253" y="1584027"/>
                  </a:lnTo>
                  <a:lnTo>
                    <a:pt x="831912" y="1581643"/>
                  </a:lnTo>
                  <a:lnTo>
                    <a:pt x="831118" y="1579714"/>
                  </a:lnTo>
                  <a:lnTo>
                    <a:pt x="829756" y="1578465"/>
                  </a:lnTo>
                  <a:lnTo>
                    <a:pt x="829074" y="1579487"/>
                  </a:lnTo>
                  <a:lnTo>
                    <a:pt x="827372" y="1578011"/>
                  </a:lnTo>
                  <a:lnTo>
                    <a:pt x="823513" y="1577444"/>
                  </a:lnTo>
                  <a:lnTo>
                    <a:pt x="821810" y="1576308"/>
                  </a:lnTo>
                  <a:lnTo>
                    <a:pt x="820448" y="1577330"/>
                  </a:lnTo>
                  <a:lnTo>
                    <a:pt x="814999" y="1578465"/>
                  </a:lnTo>
                  <a:lnTo>
                    <a:pt x="813070" y="1578465"/>
                  </a:lnTo>
                  <a:lnTo>
                    <a:pt x="813751" y="1577898"/>
                  </a:lnTo>
                  <a:lnTo>
                    <a:pt x="814432" y="1577444"/>
                  </a:lnTo>
                  <a:lnTo>
                    <a:pt x="814432" y="1576308"/>
                  </a:lnTo>
                  <a:lnTo>
                    <a:pt x="814091" y="1575627"/>
                  </a:lnTo>
                  <a:lnTo>
                    <a:pt x="813864" y="1575173"/>
                  </a:lnTo>
                  <a:lnTo>
                    <a:pt x="814091" y="1574719"/>
                  </a:lnTo>
                  <a:lnTo>
                    <a:pt x="814999" y="1574152"/>
                  </a:lnTo>
                  <a:lnTo>
                    <a:pt x="814999" y="1573244"/>
                  </a:lnTo>
                  <a:lnTo>
                    <a:pt x="814205" y="1571201"/>
                  </a:lnTo>
                  <a:lnTo>
                    <a:pt x="815113" y="1570292"/>
                  </a:lnTo>
                  <a:lnTo>
                    <a:pt x="818632" y="1570065"/>
                  </a:lnTo>
                  <a:lnTo>
                    <a:pt x="820448" y="1569384"/>
                  </a:lnTo>
                  <a:lnTo>
                    <a:pt x="823399" y="1566319"/>
                  </a:lnTo>
                  <a:lnTo>
                    <a:pt x="824648" y="1565638"/>
                  </a:lnTo>
                  <a:lnTo>
                    <a:pt x="827599" y="1565185"/>
                  </a:lnTo>
                  <a:lnTo>
                    <a:pt x="831572" y="1563709"/>
                  </a:lnTo>
                  <a:lnTo>
                    <a:pt x="834636" y="1560985"/>
                  </a:lnTo>
                  <a:lnTo>
                    <a:pt x="834977" y="1556898"/>
                  </a:lnTo>
                  <a:lnTo>
                    <a:pt x="836339" y="1556898"/>
                  </a:lnTo>
                  <a:lnTo>
                    <a:pt x="836339" y="1555877"/>
                  </a:lnTo>
                  <a:lnTo>
                    <a:pt x="835204" y="1554855"/>
                  </a:lnTo>
                  <a:lnTo>
                    <a:pt x="835317" y="1553834"/>
                  </a:lnTo>
                  <a:lnTo>
                    <a:pt x="836339" y="1553039"/>
                  </a:lnTo>
                  <a:lnTo>
                    <a:pt x="837928" y="1552699"/>
                  </a:lnTo>
                  <a:lnTo>
                    <a:pt x="840539" y="1552925"/>
                  </a:lnTo>
                  <a:lnTo>
                    <a:pt x="841674" y="1553266"/>
                  </a:lnTo>
                  <a:lnTo>
                    <a:pt x="846895" y="1556104"/>
                  </a:lnTo>
                  <a:lnTo>
                    <a:pt x="848712" y="1556104"/>
                  </a:lnTo>
                  <a:lnTo>
                    <a:pt x="851549" y="1554969"/>
                  </a:lnTo>
                  <a:lnTo>
                    <a:pt x="850868" y="1552812"/>
                  </a:lnTo>
                  <a:lnTo>
                    <a:pt x="852684" y="1553152"/>
                  </a:lnTo>
                  <a:lnTo>
                    <a:pt x="856430" y="1554628"/>
                  </a:lnTo>
                  <a:lnTo>
                    <a:pt x="858587" y="1554969"/>
                  </a:lnTo>
                  <a:lnTo>
                    <a:pt x="859495" y="1554287"/>
                  </a:lnTo>
                  <a:lnTo>
                    <a:pt x="859382" y="1552699"/>
                  </a:lnTo>
                  <a:lnTo>
                    <a:pt x="858927" y="1550882"/>
                  </a:lnTo>
                  <a:lnTo>
                    <a:pt x="858927" y="1549520"/>
                  </a:lnTo>
                  <a:lnTo>
                    <a:pt x="859609" y="1548953"/>
                  </a:lnTo>
                  <a:lnTo>
                    <a:pt x="862900" y="1548385"/>
                  </a:lnTo>
                  <a:lnTo>
                    <a:pt x="864830" y="1547023"/>
                  </a:lnTo>
                  <a:lnTo>
                    <a:pt x="866192" y="1545320"/>
                  </a:lnTo>
                  <a:lnTo>
                    <a:pt x="868576" y="1541348"/>
                  </a:lnTo>
                  <a:lnTo>
                    <a:pt x="870392" y="1539418"/>
                  </a:lnTo>
                  <a:lnTo>
                    <a:pt x="871754" y="1539418"/>
                  </a:lnTo>
                  <a:lnTo>
                    <a:pt x="874932" y="1541915"/>
                  </a:lnTo>
                  <a:lnTo>
                    <a:pt x="874705" y="1537261"/>
                  </a:lnTo>
                  <a:lnTo>
                    <a:pt x="878451" y="1535445"/>
                  </a:lnTo>
                  <a:lnTo>
                    <a:pt x="890483" y="1535899"/>
                  </a:lnTo>
                  <a:lnTo>
                    <a:pt x="891618" y="1535445"/>
                  </a:lnTo>
                  <a:lnTo>
                    <a:pt x="892299" y="1534651"/>
                  </a:lnTo>
                  <a:lnTo>
                    <a:pt x="892753" y="1533515"/>
                  </a:lnTo>
                  <a:lnTo>
                    <a:pt x="893435" y="1532607"/>
                  </a:lnTo>
                  <a:lnTo>
                    <a:pt x="896272" y="1531699"/>
                  </a:lnTo>
                  <a:lnTo>
                    <a:pt x="898202" y="1530337"/>
                  </a:lnTo>
                  <a:lnTo>
                    <a:pt x="900132" y="1528521"/>
                  </a:lnTo>
                  <a:lnTo>
                    <a:pt x="902969" y="1525115"/>
                  </a:lnTo>
                  <a:lnTo>
                    <a:pt x="904331" y="1524207"/>
                  </a:lnTo>
                  <a:lnTo>
                    <a:pt x="905920" y="1523753"/>
                  </a:lnTo>
                  <a:lnTo>
                    <a:pt x="907850" y="1523640"/>
                  </a:lnTo>
                  <a:lnTo>
                    <a:pt x="909666" y="1523072"/>
                  </a:lnTo>
                  <a:lnTo>
                    <a:pt x="921131" y="1513083"/>
                  </a:lnTo>
                  <a:lnTo>
                    <a:pt x="926806" y="1505024"/>
                  </a:lnTo>
                  <a:lnTo>
                    <a:pt x="929644" y="1499462"/>
                  </a:lnTo>
                  <a:lnTo>
                    <a:pt x="930893" y="1495830"/>
                  </a:lnTo>
                  <a:lnTo>
                    <a:pt x="931801" y="1489133"/>
                  </a:lnTo>
                  <a:lnTo>
                    <a:pt x="932595" y="1485501"/>
                  </a:lnTo>
                  <a:lnTo>
                    <a:pt x="933617" y="1482209"/>
                  </a:lnTo>
                  <a:lnTo>
                    <a:pt x="934752" y="1479939"/>
                  </a:lnTo>
                  <a:lnTo>
                    <a:pt x="934184" y="1478463"/>
                  </a:lnTo>
                  <a:lnTo>
                    <a:pt x="933957" y="1476533"/>
                  </a:lnTo>
                  <a:lnTo>
                    <a:pt x="934071" y="1474604"/>
                  </a:lnTo>
                  <a:lnTo>
                    <a:pt x="934638" y="1473242"/>
                  </a:lnTo>
                  <a:lnTo>
                    <a:pt x="935433" y="1473128"/>
                  </a:lnTo>
                  <a:lnTo>
                    <a:pt x="937590" y="1474263"/>
                  </a:lnTo>
                  <a:lnTo>
                    <a:pt x="938611" y="1474490"/>
                  </a:lnTo>
                  <a:lnTo>
                    <a:pt x="940314" y="1473809"/>
                  </a:lnTo>
                  <a:lnTo>
                    <a:pt x="945308" y="1470064"/>
                  </a:lnTo>
                  <a:lnTo>
                    <a:pt x="945308" y="1468928"/>
                  </a:lnTo>
                  <a:lnTo>
                    <a:pt x="942698" y="1468928"/>
                  </a:lnTo>
                  <a:lnTo>
                    <a:pt x="937703" y="1470745"/>
                  </a:lnTo>
                  <a:lnTo>
                    <a:pt x="935093" y="1471198"/>
                  </a:lnTo>
                  <a:lnTo>
                    <a:pt x="933617" y="1469950"/>
                  </a:lnTo>
                  <a:lnTo>
                    <a:pt x="929190" y="1463820"/>
                  </a:lnTo>
                  <a:lnTo>
                    <a:pt x="928055" y="1461437"/>
                  </a:lnTo>
                  <a:lnTo>
                    <a:pt x="928395" y="1457464"/>
                  </a:lnTo>
                  <a:lnTo>
                    <a:pt x="929984" y="1453491"/>
                  </a:lnTo>
                  <a:lnTo>
                    <a:pt x="932028" y="1450426"/>
                  </a:lnTo>
                  <a:lnTo>
                    <a:pt x="933730" y="1449178"/>
                  </a:lnTo>
                  <a:lnTo>
                    <a:pt x="934071" y="1448724"/>
                  </a:lnTo>
                  <a:lnTo>
                    <a:pt x="934525" y="1446567"/>
                  </a:lnTo>
                  <a:lnTo>
                    <a:pt x="934752" y="1445886"/>
                  </a:lnTo>
                  <a:lnTo>
                    <a:pt x="935093" y="1445659"/>
                  </a:lnTo>
                  <a:lnTo>
                    <a:pt x="936114" y="1445318"/>
                  </a:lnTo>
                  <a:lnTo>
                    <a:pt x="940087" y="1442254"/>
                  </a:lnTo>
                  <a:lnTo>
                    <a:pt x="941335" y="1440665"/>
                  </a:lnTo>
                  <a:lnTo>
                    <a:pt x="938725" y="1441005"/>
                  </a:lnTo>
                  <a:lnTo>
                    <a:pt x="937022" y="1442367"/>
                  </a:lnTo>
                  <a:lnTo>
                    <a:pt x="935433" y="1442708"/>
                  </a:lnTo>
                  <a:lnTo>
                    <a:pt x="928055" y="1433627"/>
                  </a:lnTo>
                  <a:lnTo>
                    <a:pt x="926239" y="1429654"/>
                  </a:lnTo>
                  <a:lnTo>
                    <a:pt x="925785" y="1428178"/>
                  </a:lnTo>
                  <a:lnTo>
                    <a:pt x="926012" y="1426930"/>
                  </a:lnTo>
                  <a:lnTo>
                    <a:pt x="927714" y="1426362"/>
                  </a:lnTo>
                  <a:lnTo>
                    <a:pt x="928849" y="1425227"/>
                  </a:lnTo>
                  <a:lnTo>
                    <a:pt x="928622" y="1422730"/>
                  </a:lnTo>
                  <a:lnTo>
                    <a:pt x="927828" y="1420233"/>
                  </a:lnTo>
                  <a:lnTo>
                    <a:pt x="927374" y="1419211"/>
                  </a:lnTo>
                  <a:lnTo>
                    <a:pt x="927374" y="1416941"/>
                  </a:lnTo>
                  <a:lnTo>
                    <a:pt x="927601" y="1415806"/>
                  </a:lnTo>
                  <a:lnTo>
                    <a:pt x="928168" y="1415125"/>
                  </a:lnTo>
                  <a:lnTo>
                    <a:pt x="933957" y="1410925"/>
                  </a:lnTo>
                  <a:lnTo>
                    <a:pt x="933276" y="1410584"/>
                  </a:lnTo>
                  <a:lnTo>
                    <a:pt x="932936" y="1410357"/>
                  </a:lnTo>
                  <a:lnTo>
                    <a:pt x="932595" y="1409790"/>
                  </a:lnTo>
                  <a:lnTo>
                    <a:pt x="931460" y="1411038"/>
                  </a:lnTo>
                  <a:lnTo>
                    <a:pt x="930325" y="1411833"/>
                  </a:lnTo>
                  <a:lnTo>
                    <a:pt x="929303" y="1411606"/>
                  </a:lnTo>
                  <a:lnTo>
                    <a:pt x="928509" y="1409790"/>
                  </a:lnTo>
                  <a:lnTo>
                    <a:pt x="926012" y="1411719"/>
                  </a:lnTo>
                  <a:lnTo>
                    <a:pt x="923401" y="1411947"/>
                  </a:lnTo>
                  <a:lnTo>
                    <a:pt x="917839" y="1411038"/>
                  </a:lnTo>
                  <a:lnTo>
                    <a:pt x="910801" y="1413195"/>
                  </a:lnTo>
                  <a:lnTo>
                    <a:pt x="909212" y="1414217"/>
                  </a:lnTo>
                  <a:lnTo>
                    <a:pt x="907283" y="1415352"/>
                  </a:lnTo>
                  <a:lnTo>
                    <a:pt x="900586" y="1415238"/>
                  </a:lnTo>
                  <a:lnTo>
                    <a:pt x="898542" y="1416260"/>
                  </a:lnTo>
                  <a:lnTo>
                    <a:pt x="896726" y="1417849"/>
                  </a:lnTo>
                  <a:lnTo>
                    <a:pt x="893321" y="1421822"/>
                  </a:lnTo>
                  <a:lnTo>
                    <a:pt x="893661" y="1422276"/>
                  </a:lnTo>
                  <a:lnTo>
                    <a:pt x="893888" y="1422957"/>
                  </a:lnTo>
                  <a:lnTo>
                    <a:pt x="892299" y="1423865"/>
                  </a:lnTo>
                  <a:lnTo>
                    <a:pt x="891391" y="1425681"/>
                  </a:lnTo>
                  <a:lnTo>
                    <a:pt x="891391" y="1427724"/>
                  </a:lnTo>
                  <a:lnTo>
                    <a:pt x="892526" y="1429427"/>
                  </a:lnTo>
                  <a:lnTo>
                    <a:pt x="891278" y="1430789"/>
                  </a:lnTo>
                  <a:lnTo>
                    <a:pt x="890597" y="1431357"/>
                  </a:lnTo>
                  <a:lnTo>
                    <a:pt x="889916" y="1431697"/>
                  </a:lnTo>
                  <a:lnTo>
                    <a:pt x="888781" y="1431584"/>
                  </a:lnTo>
                  <a:lnTo>
                    <a:pt x="887418" y="1429995"/>
                  </a:lnTo>
                  <a:lnTo>
                    <a:pt x="885375" y="1429314"/>
                  </a:lnTo>
                  <a:lnTo>
                    <a:pt x="883559" y="1427838"/>
                  </a:lnTo>
                  <a:lnTo>
                    <a:pt x="882424" y="1427497"/>
                  </a:lnTo>
                  <a:lnTo>
                    <a:pt x="881289" y="1427724"/>
                  </a:lnTo>
                  <a:lnTo>
                    <a:pt x="880608" y="1428405"/>
                  </a:lnTo>
                  <a:lnTo>
                    <a:pt x="880040" y="1429086"/>
                  </a:lnTo>
                  <a:lnTo>
                    <a:pt x="879359" y="1429654"/>
                  </a:lnTo>
                  <a:lnTo>
                    <a:pt x="877203" y="1430222"/>
                  </a:lnTo>
                  <a:lnTo>
                    <a:pt x="871754" y="1429654"/>
                  </a:lnTo>
                  <a:lnTo>
                    <a:pt x="870278" y="1430562"/>
                  </a:lnTo>
                  <a:lnTo>
                    <a:pt x="868916" y="1432151"/>
                  </a:lnTo>
                  <a:lnTo>
                    <a:pt x="867554" y="1432832"/>
                  </a:lnTo>
                  <a:lnTo>
                    <a:pt x="866079" y="1431811"/>
                  </a:lnTo>
                  <a:lnTo>
                    <a:pt x="867100" y="1430335"/>
                  </a:lnTo>
                  <a:lnTo>
                    <a:pt x="867214" y="1429654"/>
                  </a:lnTo>
                  <a:lnTo>
                    <a:pt x="866873" y="1428632"/>
                  </a:lnTo>
                  <a:lnTo>
                    <a:pt x="867441" y="1427838"/>
                  </a:lnTo>
                  <a:lnTo>
                    <a:pt x="868803" y="1425227"/>
                  </a:lnTo>
                  <a:lnTo>
                    <a:pt x="882310" y="1409563"/>
                  </a:lnTo>
                  <a:lnTo>
                    <a:pt x="883786" y="1408768"/>
                  </a:lnTo>
                  <a:lnTo>
                    <a:pt x="885602" y="1408655"/>
                  </a:lnTo>
                  <a:lnTo>
                    <a:pt x="887418" y="1408087"/>
                  </a:lnTo>
                  <a:lnTo>
                    <a:pt x="889348" y="1407065"/>
                  </a:lnTo>
                  <a:lnTo>
                    <a:pt x="897180" y="1400936"/>
                  </a:lnTo>
                  <a:lnTo>
                    <a:pt x="899110" y="1397644"/>
                  </a:lnTo>
                  <a:lnTo>
                    <a:pt x="905467" y="1393445"/>
                  </a:lnTo>
                  <a:lnTo>
                    <a:pt x="906261" y="1391401"/>
                  </a:lnTo>
                  <a:lnTo>
                    <a:pt x="906715" y="1388450"/>
                  </a:lnTo>
                  <a:lnTo>
                    <a:pt x="906942" y="1381753"/>
                  </a:lnTo>
                  <a:lnTo>
                    <a:pt x="907283" y="1379823"/>
                  </a:lnTo>
                  <a:lnTo>
                    <a:pt x="907964" y="1379142"/>
                  </a:lnTo>
                  <a:lnTo>
                    <a:pt x="908645" y="1379483"/>
                  </a:lnTo>
                  <a:lnTo>
                    <a:pt x="908985" y="1380618"/>
                  </a:lnTo>
                  <a:lnTo>
                    <a:pt x="909326" y="1381639"/>
                  </a:lnTo>
                  <a:lnTo>
                    <a:pt x="910120" y="1380391"/>
                  </a:lnTo>
                  <a:lnTo>
                    <a:pt x="910801" y="1378575"/>
                  </a:lnTo>
                  <a:lnTo>
                    <a:pt x="910915" y="1377894"/>
                  </a:lnTo>
                  <a:lnTo>
                    <a:pt x="914774" y="1373126"/>
                  </a:lnTo>
                  <a:lnTo>
                    <a:pt x="915909" y="1372332"/>
                  </a:lnTo>
                  <a:lnTo>
                    <a:pt x="917612" y="1371537"/>
                  </a:lnTo>
                  <a:lnTo>
                    <a:pt x="918861" y="1369721"/>
                  </a:lnTo>
                  <a:lnTo>
                    <a:pt x="920904" y="1365521"/>
                  </a:lnTo>
                  <a:lnTo>
                    <a:pt x="923061" y="1362797"/>
                  </a:lnTo>
                  <a:lnTo>
                    <a:pt x="925671" y="1361094"/>
                  </a:lnTo>
                  <a:lnTo>
                    <a:pt x="928509" y="1360186"/>
                  </a:lnTo>
                  <a:lnTo>
                    <a:pt x="931574" y="1359959"/>
                  </a:lnTo>
                  <a:lnTo>
                    <a:pt x="932368" y="1360186"/>
                  </a:lnTo>
                  <a:lnTo>
                    <a:pt x="933163" y="1360640"/>
                  </a:lnTo>
                  <a:lnTo>
                    <a:pt x="933844" y="1360867"/>
                  </a:lnTo>
                  <a:lnTo>
                    <a:pt x="935093" y="1359959"/>
                  </a:lnTo>
                  <a:lnTo>
                    <a:pt x="937249" y="1358937"/>
                  </a:lnTo>
                  <a:lnTo>
                    <a:pt x="939519" y="1358370"/>
                  </a:lnTo>
                  <a:lnTo>
                    <a:pt x="942811" y="1355532"/>
                  </a:lnTo>
                  <a:lnTo>
                    <a:pt x="953368" y="1351105"/>
                  </a:lnTo>
                  <a:lnTo>
                    <a:pt x="956659" y="1351105"/>
                  </a:lnTo>
                  <a:lnTo>
                    <a:pt x="955638" y="1348154"/>
                  </a:lnTo>
                  <a:lnTo>
                    <a:pt x="952800" y="1345203"/>
                  </a:lnTo>
                  <a:lnTo>
                    <a:pt x="952005" y="1343273"/>
                  </a:lnTo>
                  <a:lnTo>
                    <a:pt x="953822" y="1343500"/>
                  </a:lnTo>
                  <a:lnTo>
                    <a:pt x="955751" y="1344068"/>
                  </a:lnTo>
                  <a:lnTo>
                    <a:pt x="957454" y="1345089"/>
                  </a:lnTo>
                  <a:lnTo>
                    <a:pt x="958703" y="1346679"/>
                  </a:lnTo>
                  <a:lnTo>
                    <a:pt x="960632" y="1345657"/>
                  </a:lnTo>
                  <a:lnTo>
                    <a:pt x="962675" y="1346338"/>
                  </a:lnTo>
                  <a:lnTo>
                    <a:pt x="964719" y="1348154"/>
                  </a:lnTo>
                  <a:lnTo>
                    <a:pt x="966308" y="1350538"/>
                  </a:lnTo>
                  <a:lnTo>
                    <a:pt x="967783" y="1351446"/>
                  </a:lnTo>
                  <a:lnTo>
                    <a:pt x="978907" y="1351105"/>
                  </a:lnTo>
                  <a:lnTo>
                    <a:pt x="982767" y="1350197"/>
                  </a:lnTo>
                  <a:lnTo>
                    <a:pt x="1001269" y="1341003"/>
                  </a:lnTo>
                  <a:lnTo>
                    <a:pt x="1005355" y="1340889"/>
                  </a:lnTo>
                  <a:lnTo>
                    <a:pt x="1008987" y="1342706"/>
                  </a:lnTo>
                  <a:lnTo>
                    <a:pt x="1011031" y="1344295"/>
                  </a:lnTo>
                  <a:lnTo>
                    <a:pt x="1011938" y="1345884"/>
                  </a:lnTo>
                  <a:lnTo>
                    <a:pt x="1013074" y="1347132"/>
                  </a:lnTo>
                  <a:lnTo>
                    <a:pt x="1025560" y="1355305"/>
                  </a:lnTo>
                  <a:lnTo>
                    <a:pt x="1027035" y="1357008"/>
                  </a:lnTo>
                  <a:lnTo>
                    <a:pt x="1028284" y="1359051"/>
                  </a:lnTo>
                  <a:lnTo>
                    <a:pt x="1028965" y="1359845"/>
                  </a:lnTo>
                  <a:lnTo>
                    <a:pt x="1029305" y="1359164"/>
                  </a:lnTo>
                  <a:lnTo>
                    <a:pt x="1029305" y="1355986"/>
                  </a:lnTo>
                  <a:lnTo>
                    <a:pt x="1029305" y="1353262"/>
                  </a:lnTo>
                  <a:lnTo>
                    <a:pt x="1028170" y="1351332"/>
                  </a:lnTo>
                  <a:lnTo>
                    <a:pt x="1026695" y="1348835"/>
                  </a:lnTo>
                  <a:lnTo>
                    <a:pt x="1024311" y="1343841"/>
                  </a:lnTo>
                  <a:lnTo>
                    <a:pt x="1020792" y="1339187"/>
                  </a:lnTo>
                  <a:lnTo>
                    <a:pt x="1019430" y="1336803"/>
                  </a:lnTo>
                  <a:lnTo>
                    <a:pt x="1019317" y="1334306"/>
                  </a:lnTo>
                  <a:lnTo>
                    <a:pt x="1020338" y="1332717"/>
                  </a:lnTo>
                  <a:lnTo>
                    <a:pt x="1022154" y="1331695"/>
                  </a:lnTo>
                  <a:lnTo>
                    <a:pt x="1026241" y="1331014"/>
                  </a:lnTo>
                  <a:lnTo>
                    <a:pt x="1028170" y="1330220"/>
                  </a:lnTo>
                  <a:lnTo>
                    <a:pt x="1031689" y="1327382"/>
                  </a:lnTo>
                  <a:lnTo>
                    <a:pt x="1033846" y="1327495"/>
                  </a:lnTo>
                  <a:lnTo>
                    <a:pt x="1036116" y="1330220"/>
                  </a:lnTo>
                  <a:lnTo>
                    <a:pt x="1041905" y="1345316"/>
                  </a:lnTo>
                  <a:lnTo>
                    <a:pt x="1043608" y="1347700"/>
                  </a:lnTo>
                  <a:lnTo>
                    <a:pt x="1045991" y="1349857"/>
                  </a:lnTo>
                  <a:lnTo>
                    <a:pt x="1048829" y="1351105"/>
                  </a:lnTo>
                  <a:lnTo>
                    <a:pt x="1051780" y="1350992"/>
                  </a:lnTo>
                  <a:lnTo>
                    <a:pt x="1051894" y="1350651"/>
                  </a:lnTo>
                  <a:lnTo>
                    <a:pt x="1052007" y="1349970"/>
                  </a:lnTo>
                  <a:lnTo>
                    <a:pt x="1052348" y="1349289"/>
                  </a:lnTo>
                  <a:lnTo>
                    <a:pt x="1053029" y="1348835"/>
                  </a:lnTo>
                  <a:lnTo>
                    <a:pt x="1053937" y="1348949"/>
                  </a:lnTo>
                  <a:lnTo>
                    <a:pt x="1055413" y="1349743"/>
                  </a:lnTo>
                  <a:lnTo>
                    <a:pt x="1056094" y="1349970"/>
                  </a:lnTo>
                  <a:lnTo>
                    <a:pt x="1057683" y="1349857"/>
                  </a:lnTo>
                  <a:lnTo>
                    <a:pt x="1059045" y="1349516"/>
                  </a:lnTo>
                  <a:lnTo>
                    <a:pt x="1061656" y="1347927"/>
                  </a:lnTo>
                  <a:lnTo>
                    <a:pt x="1061088" y="1345884"/>
                  </a:lnTo>
                  <a:lnTo>
                    <a:pt x="1061315" y="1344408"/>
                  </a:lnTo>
                  <a:lnTo>
                    <a:pt x="1062110" y="1343273"/>
                  </a:lnTo>
                  <a:lnTo>
                    <a:pt x="1062904" y="1342365"/>
                  </a:lnTo>
                  <a:lnTo>
                    <a:pt x="1063699" y="1342706"/>
                  </a:lnTo>
                  <a:lnTo>
                    <a:pt x="1064493" y="1342592"/>
                  </a:lnTo>
                  <a:lnTo>
                    <a:pt x="1065402" y="1342025"/>
                  </a:lnTo>
                  <a:lnTo>
                    <a:pt x="1066310" y="1341116"/>
                  </a:lnTo>
                  <a:lnTo>
                    <a:pt x="1064948" y="1341003"/>
                  </a:lnTo>
                  <a:lnTo>
                    <a:pt x="1060067" y="1342138"/>
                  </a:lnTo>
                  <a:lnTo>
                    <a:pt x="1059045" y="1342819"/>
                  </a:lnTo>
                  <a:lnTo>
                    <a:pt x="1058364" y="1345203"/>
                  </a:lnTo>
                  <a:lnTo>
                    <a:pt x="1056661" y="1346111"/>
                  </a:lnTo>
                  <a:lnTo>
                    <a:pt x="1055640" y="1345997"/>
                  </a:lnTo>
                  <a:lnTo>
                    <a:pt x="1052348" y="1345657"/>
                  </a:lnTo>
                  <a:lnTo>
                    <a:pt x="1048148" y="1344068"/>
                  </a:lnTo>
                  <a:lnTo>
                    <a:pt x="1044402" y="1341457"/>
                  </a:lnTo>
                  <a:lnTo>
                    <a:pt x="1041338" y="1338165"/>
                  </a:lnTo>
                  <a:lnTo>
                    <a:pt x="1039067" y="1334533"/>
                  </a:lnTo>
                  <a:lnTo>
                    <a:pt x="1027830" y="1309901"/>
                  </a:lnTo>
                  <a:lnTo>
                    <a:pt x="1027262" y="1307631"/>
                  </a:lnTo>
                  <a:lnTo>
                    <a:pt x="1027489" y="1305361"/>
                  </a:lnTo>
                  <a:lnTo>
                    <a:pt x="1028624" y="1302750"/>
                  </a:lnTo>
                  <a:lnTo>
                    <a:pt x="1034981" y="1292080"/>
                  </a:lnTo>
                  <a:lnTo>
                    <a:pt x="1040089" y="1285383"/>
                  </a:lnTo>
                  <a:lnTo>
                    <a:pt x="1040883" y="1284816"/>
                  </a:lnTo>
                  <a:lnTo>
                    <a:pt x="1041678" y="1283113"/>
                  </a:lnTo>
                  <a:lnTo>
                    <a:pt x="1045537" y="1280389"/>
                  </a:lnTo>
                  <a:lnTo>
                    <a:pt x="1046786" y="1278686"/>
                  </a:lnTo>
                  <a:lnTo>
                    <a:pt x="1038500" y="1278573"/>
                  </a:lnTo>
                  <a:lnTo>
                    <a:pt x="1034981" y="1276984"/>
                  </a:lnTo>
                  <a:lnTo>
                    <a:pt x="1032257" y="1273124"/>
                  </a:lnTo>
                  <a:lnTo>
                    <a:pt x="1031576" y="1267676"/>
                  </a:lnTo>
                  <a:lnTo>
                    <a:pt x="1032711" y="1255303"/>
                  </a:lnTo>
                  <a:lnTo>
                    <a:pt x="1031576" y="1250763"/>
                  </a:lnTo>
                  <a:lnTo>
                    <a:pt x="1033165" y="1247925"/>
                  </a:lnTo>
                  <a:lnTo>
                    <a:pt x="1035435" y="1246563"/>
                  </a:lnTo>
                  <a:lnTo>
                    <a:pt x="1044402" y="1243158"/>
                  </a:lnTo>
                  <a:lnTo>
                    <a:pt x="1045991" y="1242931"/>
                  </a:lnTo>
                  <a:lnTo>
                    <a:pt x="1047240" y="1243952"/>
                  </a:lnTo>
                  <a:lnTo>
                    <a:pt x="1047921" y="1244179"/>
                  </a:lnTo>
                  <a:lnTo>
                    <a:pt x="1048262" y="1243498"/>
                  </a:lnTo>
                  <a:lnTo>
                    <a:pt x="1048602" y="1242476"/>
                  </a:lnTo>
                  <a:lnTo>
                    <a:pt x="1049397" y="1241682"/>
                  </a:lnTo>
                  <a:lnTo>
                    <a:pt x="1050305" y="1241001"/>
                  </a:lnTo>
                  <a:lnTo>
                    <a:pt x="1050986" y="1240660"/>
                  </a:lnTo>
                  <a:lnTo>
                    <a:pt x="1049851" y="1238844"/>
                  </a:lnTo>
                  <a:lnTo>
                    <a:pt x="1053256" y="1235439"/>
                  </a:lnTo>
                  <a:lnTo>
                    <a:pt x="1053710" y="1232715"/>
                  </a:lnTo>
                  <a:lnTo>
                    <a:pt x="1052007" y="1233963"/>
                  </a:lnTo>
                  <a:lnTo>
                    <a:pt x="1050305" y="1234644"/>
                  </a:lnTo>
                  <a:lnTo>
                    <a:pt x="1047354" y="1234985"/>
                  </a:lnTo>
                  <a:lnTo>
                    <a:pt x="1046899" y="1234531"/>
                  </a:lnTo>
                  <a:lnTo>
                    <a:pt x="1045424" y="1231012"/>
                  </a:lnTo>
                  <a:lnTo>
                    <a:pt x="1045197" y="1229763"/>
                  </a:lnTo>
                  <a:lnTo>
                    <a:pt x="1045878" y="1228856"/>
                  </a:lnTo>
                  <a:lnTo>
                    <a:pt x="1046899" y="1228061"/>
                  </a:lnTo>
                  <a:lnTo>
                    <a:pt x="1047694" y="1227153"/>
                  </a:lnTo>
                  <a:lnTo>
                    <a:pt x="1049624" y="1223634"/>
                  </a:lnTo>
                  <a:lnTo>
                    <a:pt x="1050986" y="1222045"/>
                  </a:lnTo>
                  <a:lnTo>
                    <a:pt x="1054051" y="1220796"/>
                  </a:lnTo>
                  <a:lnTo>
                    <a:pt x="1055186" y="1219207"/>
                  </a:lnTo>
                  <a:lnTo>
                    <a:pt x="1057002" y="1214894"/>
                  </a:lnTo>
                  <a:lnTo>
                    <a:pt x="1055413" y="1212510"/>
                  </a:lnTo>
                  <a:lnTo>
                    <a:pt x="1053143" y="1207970"/>
                  </a:lnTo>
                  <a:lnTo>
                    <a:pt x="1051780" y="1205132"/>
                  </a:lnTo>
                  <a:lnTo>
                    <a:pt x="1051440" y="1203543"/>
                  </a:lnTo>
                  <a:lnTo>
                    <a:pt x="1053483" y="1202748"/>
                  </a:lnTo>
                  <a:lnTo>
                    <a:pt x="1055640" y="1200591"/>
                  </a:lnTo>
                  <a:lnTo>
                    <a:pt x="1057115" y="1197640"/>
                  </a:lnTo>
                  <a:lnTo>
                    <a:pt x="1057002" y="1194462"/>
                  </a:lnTo>
                  <a:lnTo>
                    <a:pt x="1056321" y="1194462"/>
                  </a:lnTo>
                  <a:lnTo>
                    <a:pt x="1055980" y="1196959"/>
                  </a:lnTo>
                  <a:lnTo>
                    <a:pt x="1054618" y="1198889"/>
                  </a:lnTo>
                  <a:lnTo>
                    <a:pt x="1051780" y="1201159"/>
                  </a:lnTo>
                  <a:lnTo>
                    <a:pt x="1048262" y="1203089"/>
                  </a:lnTo>
                  <a:lnTo>
                    <a:pt x="1046445" y="1204564"/>
                  </a:lnTo>
                  <a:lnTo>
                    <a:pt x="1045651" y="1206381"/>
                  </a:lnTo>
                  <a:lnTo>
                    <a:pt x="1044856" y="1208878"/>
                  </a:lnTo>
                  <a:lnTo>
                    <a:pt x="1043040" y="1210013"/>
                  </a:lnTo>
                  <a:lnTo>
                    <a:pt x="1038727" y="1210353"/>
                  </a:lnTo>
                  <a:lnTo>
                    <a:pt x="1037365" y="1209332"/>
                  </a:lnTo>
                  <a:lnTo>
                    <a:pt x="1036003" y="1206948"/>
                  </a:lnTo>
                  <a:lnTo>
                    <a:pt x="1035435" y="1204337"/>
                  </a:lnTo>
                  <a:lnTo>
                    <a:pt x="1036343" y="1202635"/>
                  </a:lnTo>
                  <a:lnTo>
                    <a:pt x="1035662" y="1200705"/>
                  </a:lnTo>
                  <a:lnTo>
                    <a:pt x="1034754" y="1199116"/>
                  </a:lnTo>
                  <a:lnTo>
                    <a:pt x="1033619" y="1198435"/>
                  </a:lnTo>
                  <a:lnTo>
                    <a:pt x="1032370" y="1199116"/>
                  </a:lnTo>
                  <a:lnTo>
                    <a:pt x="1032824" y="1201386"/>
                  </a:lnTo>
                  <a:lnTo>
                    <a:pt x="1032484" y="1203656"/>
                  </a:lnTo>
                  <a:lnTo>
                    <a:pt x="1031916" y="1205813"/>
                  </a:lnTo>
                  <a:lnTo>
                    <a:pt x="1031576" y="1207629"/>
                  </a:lnTo>
                  <a:lnTo>
                    <a:pt x="1031122" y="1208991"/>
                  </a:lnTo>
                  <a:lnTo>
                    <a:pt x="1028284" y="1212737"/>
                  </a:lnTo>
                  <a:lnTo>
                    <a:pt x="1026695" y="1216143"/>
                  </a:lnTo>
                  <a:lnTo>
                    <a:pt x="1025673" y="1217731"/>
                  </a:lnTo>
                  <a:lnTo>
                    <a:pt x="1023063" y="1219207"/>
                  </a:lnTo>
                  <a:lnTo>
                    <a:pt x="1022835" y="1221137"/>
                  </a:lnTo>
                  <a:lnTo>
                    <a:pt x="1023176" y="1223407"/>
                  </a:lnTo>
                  <a:lnTo>
                    <a:pt x="1023063" y="1225337"/>
                  </a:lnTo>
                  <a:lnTo>
                    <a:pt x="1019657" y="1220569"/>
                  </a:lnTo>
                  <a:lnTo>
                    <a:pt x="1018749" y="1219775"/>
                  </a:lnTo>
                  <a:lnTo>
                    <a:pt x="1017160" y="1219661"/>
                  </a:lnTo>
                  <a:lnTo>
                    <a:pt x="1015798" y="1219321"/>
                  </a:lnTo>
                  <a:lnTo>
                    <a:pt x="1014663" y="1218639"/>
                  </a:lnTo>
                  <a:lnTo>
                    <a:pt x="1013755" y="1217505"/>
                  </a:lnTo>
                  <a:lnTo>
                    <a:pt x="1013982" y="1215007"/>
                  </a:lnTo>
                  <a:lnTo>
                    <a:pt x="1014549" y="1212170"/>
                  </a:lnTo>
                  <a:lnTo>
                    <a:pt x="1014436" y="1209786"/>
                  </a:lnTo>
                  <a:lnTo>
                    <a:pt x="1012960" y="1208537"/>
                  </a:lnTo>
                  <a:lnTo>
                    <a:pt x="1012960" y="1207402"/>
                  </a:lnTo>
                  <a:lnTo>
                    <a:pt x="1016138" y="1206381"/>
                  </a:lnTo>
                  <a:lnTo>
                    <a:pt x="1016933" y="1201613"/>
                  </a:lnTo>
                  <a:lnTo>
                    <a:pt x="1016706" y="1196051"/>
                  </a:lnTo>
                  <a:lnTo>
                    <a:pt x="1016819" y="1192646"/>
                  </a:lnTo>
                  <a:lnTo>
                    <a:pt x="1015344" y="1193554"/>
                  </a:lnTo>
                  <a:lnTo>
                    <a:pt x="1014549" y="1195256"/>
                  </a:lnTo>
                  <a:lnTo>
                    <a:pt x="1013641" y="1199457"/>
                  </a:lnTo>
                  <a:lnTo>
                    <a:pt x="1014549" y="1202748"/>
                  </a:lnTo>
                  <a:lnTo>
                    <a:pt x="1013074" y="1203543"/>
                  </a:lnTo>
                  <a:lnTo>
                    <a:pt x="1010803" y="1203316"/>
                  </a:lnTo>
                  <a:lnTo>
                    <a:pt x="1009214" y="1203656"/>
                  </a:lnTo>
                  <a:lnTo>
                    <a:pt x="1007171" y="1204564"/>
                  </a:lnTo>
                  <a:lnTo>
                    <a:pt x="1005014" y="1202408"/>
                  </a:lnTo>
                  <a:lnTo>
                    <a:pt x="1001496" y="1196165"/>
                  </a:lnTo>
                  <a:lnTo>
                    <a:pt x="998658" y="1192532"/>
                  </a:lnTo>
                  <a:lnTo>
                    <a:pt x="997409" y="1190376"/>
                  </a:lnTo>
                  <a:lnTo>
                    <a:pt x="996842" y="1187765"/>
                  </a:lnTo>
                  <a:lnTo>
                    <a:pt x="997069" y="1186516"/>
                  </a:lnTo>
                  <a:lnTo>
                    <a:pt x="997523" y="1185154"/>
                  </a:lnTo>
                  <a:lnTo>
                    <a:pt x="997750" y="1183679"/>
                  </a:lnTo>
                  <a:lnTo>
                    <a:pt x="997069" y="1181295"/>
                  </a:lnTo>
                  <a:lnTo>
                    <a:pt x="996842" y="1179592"/>
                  </a:lnTo>
                  <a:lnTo>
                    <a:pt x="996615" y="1179252"/>
                  </a:lnTo>
                  <a:lnTo>
                    <a:pt x="994345" y="1178117"/>
                  </a:lnTo>
                  <a:lnTo>
                    <a:pt x="991053" y="1171192"/>
                  </a:lnTo>
                  <a:lnTo>
                    <a:pt x="988783" y="1169149"/>
                  </a:lnTo>
                  <a:lnTo>
                    <a:pt x="979702" y="1156323"/>
                  </a:lnTo>
                  <a:lnTo>
                    <a:pt x="978113" y="1155415"/>
                  </a:lnTo>
                  <a:lnTo>
                    <a:pt x="977659" y="1154847"/>
                  </a:lnTo>
                  <a:lnTo>
                    <a:pt x="976637" y="1152463"/>
                  </a:lnTo>
                  <a:lnTo>
                    <a:pt x="975615" y="1151328"/>
                  </a:lnTo>
                  <a:lnTo>
                    <a:pt x="976296" y="1150080"/>
                  </a:lnTo>
                  <a:lnTo>
                    <a:pt x="977318" y="1148831"/>
                  </a:lnTo>
                  <a:lnTo>
                    <a:pt x="977772" y="1148491"/>
                  </a:lnTo>
                  <a:lnTo>
                    <a:pt x="979815" y="1142702"/>
                  </a:lnTo>
                  <a:lnTo>
                    <a:pt x="982426" y="1129648"/>
                  </a:lnTo>
                  <a:lnTo>
                    <a:pt x="985718" y="1122043"/>
                  </a:lnTo>
                  <a:lnTo>
                    <a:pt x="987080" y="1117843"/>
                  </a:lnTo>
                  <a:lnTo>
                    <a:pt x="987761" y="1116367"/>
                  </a:lnTo>
                  <a:lnTo>
                    <a:pt x="988555" y="1115686"/>
                  </a:lnTo>
                  <a:lnTo>
                    <a:pt x="990712" y="1114892"/>
                  </a:lnTo>
                  <a:lnTo>
                    <a:pt x="991734" y="1114211"/>
                  </a:lnTo>
                  <a:lnTo>
                    <a:pt x="992982" y="1112621"/>
                  </a:lnTo>
                  <a:lnTo>
                    <a:pt x="994571" y="1109897"/>
                  </a:lnTo>
                  <a:lnTo>
                    <a:pt x="995366" y="1106719"/>
                  </a:lnTo>
                  <a:lnTo>
                    <a:pt x="994458" y="1103881"/>
                  </a:lnTo>
                  <a:lnTo>
                    <a:pt x="997636" y="1094006"/>
                  </a:lnTo>
                  <a:lnTo>
                    <a:pt x="999566" y="1089352"/>
                  </a:lnTo>
                  <a:lnTo>
                    <a:pt x="1001836" y="1086628"/>
                  </a:lnTo>
                  <a:lnTo>
                    <a:pt x="1003766" y="1086174"/>
                  </a:lnTo>
                  <a:lnTo>
                    <a:pt x="1004901" y="1087082"/>
                  </a:lnTo>
                  <a:lnTo>
                    <a:pt x="1005922" y="1088331"/>
                  </a:lnTo>
                  <a:lnTo>
                    <a:pt x="1007512" y="1088898"/>
                  </a:lnTo>
                  <a:lnTo>
                    <a:pt x="1008533" y="1088785"/>
                  </a:lnTo>
                  <a:lnTo>
                    <a:pt x="1012506" y="1086628"/>
                  </a:lnTo>
                  <a:lnTo>
                    <a:pt x="1011257" y="1085720"/>
                  </a:lnTo>
                  <a:lnTo>
                    <a:pt x="1006377" y="1083222"/>
                  </a:lnTo>
                  <a:lnTo>
                    <a:pt x="1008874" y="1080498"/>
                  </a:lnTo>
                  <a:lnTo>
                    <a:pt x="1010349" y="1079363"/>
                  </a:lnTo>
                  <a:lnTo>
                    <a:pt x="1016479" y="1077547"/>
                  </a:lnTo>
                  <a:lnTo>
                    <a:pt x="1017728" y="1077888"/>
                  </a:lnTo>
                  <a:lnTo>
                    <a:pt x="1018409" y="1078455"/>
                  </a:lnTo>
                  <a:lnTo>
                    <a:pt x="1018976" y="1079136"/>
                  </a:lnTo>
                  <a:lnTo>
                    <a:pt x="1019771" y="1079704"/>
                  </a:lnTo>
                  <a:lnTo>
                    <a:pt x="1023403" y="1080952"/>
                  </a:lnTo>
                  <a:lnTo>
                    <a:pt x="1025333" y="1081066"/>
                  </a:lnTo>
                  <a:lnTo>
                    <a:pt x="1033392" y="1078682"/>
                  </a:lnTo>
                  <a:lnTo>
                    <a:pt x="1035095" y="1077434"/>
                  </a:lnTo>
                  <a:lnTo>
                    <a:pt x="1028397" y="1077434"/>
                  </a:lnTo>
                  <a:lnTo>
                    <a:pt x="1028397" y="1076299"/>
                  </a:lnTo>
                  <a:lnTo>
                    <a:pt x="1030213" y="1075958"/>
                  </a:lnTo>
                  <a:lnTo>
                    <a:pt x="1031689" y="1075050"/>
                  </a:lnTo>
                  <a:lnTo>
                    <a:pt x="1033165" y="1074482"/>
                  </a:lnTo>
                  <a:lnTo>
                    <a:pt x="1034981" y="1075277"/>
                  </a:lnTo>
                  <a:lnTo>
                    <a:pt x="1034981" y="1074028"/>
                  </a:lnTo>
                  <a:lnTo>
                    <a:pt x="1032597" y="1072893"/>
                  </a:lnTo>
                  <a:lnTo>
                    <a:pt x="1032257" y="1073007"/>
                  </a:lnTo>
                  <a:lnTo>
                    <a:pt x="1023971" y="1075277"/>
                  </a:lnTo>
                  <a:lnTo>
                    <a:pt x="993096" y="1073007"/>
                  </a:lnTo>
                  <a:lnTo>
                    <a:pt x="991507" y="1072553"/>
                  </a:lnTo>
                  <a:lnTo>
                    <a:pt x="990031" y="1071758"/>
                  </a:lnTo>
                  <a:lnTo>
                    <a:pt x="988555" y="1071304"/>
                  </a:lnTo>
                  <a:lnTo>
                    <a:pt x="987193" y="1071872"/>
                  </a:lnTo>
                  <a:lnTo>
                    <a:pt x="987420" y="1072212"/>
                  </a:lnTo>
                  <a:lnTo>
                    <a:pt x="987534" y="1072212"/>
                  </a:lnTo>
                  <a:lnTo>
                    <a:pt x="987647" y="1072326"/>
                  </a:lnTo>
                  <a:lnTo>
                    <a:pt x="987761" y="1073007"/>
                  </a:lnTo>
                  <a:lnTo>
                    <a:pt x="986172" y="1073801"/>
                  </a:lnTo>
                  <a:lnTo>
                    <a:pt x="984583" y="1073234"/>
                  </a:lnTo>
                  <a:lnTo>
                    <a:pt x="981745" y="1070736"/>
                  </a:lnTo>
                  <a:lnTo>
                    <a:pt x="980496" y="1075390"/>
                  </a:lnTo>
                  <a:lnTo>
                    <a:pt x="981291" y="1077206"/>
                  </a:lnTo>
                  <a:lnTo>
                    <a:pt x="981745" y="1080498"/>
                  </a:lnTo>
                  <a:lnTo>
                    <a:pt x="981972" y="1084131"/>
                  </a:lnTo>
                  <a:lnTo>
                    <a:pt x="981745" y="1086855"/>
                  </a:lnTo>
                  <a:lnTo>
                    <a:pt x="980610" y="1089579"/>
                  </a:lnTo>
                  <a:lnTo>
                    <a:pt x="979021" y="1090487"/>
                  </a:lnTo>
                  <a:lnTo>
                    <a:pt x="969940" y="1089579"/>
                  </a:lnTo>
                  <a:lnTo>
                    <a:pt x="967443" y="1089919"/>
                  </a:lnTo>
                  <a:lnTo>
                    <a:pt x="965400" y="1093438"/>
                  </a:lnTo>
                  <a:lnTo>
                    <a:pt x="958475" y="1092303"/>
                  </a:lnTo>
                  <a:lnTo>
                    <a:pt x="958703" y="1093211"/>
                  </a:lnTo>
                  <a:lnTo>
                    <a:pt x="958816" y="1093211"/>
                  </a:lnTo>
                  <a:lnTo>
                    <a:pt x="959157" y="1093552"/>
                  </a:lnTo>
                  <a:lnTo>
                    <a:pt x="958248" y="1094233"/>
                  </a:lnTo>
                  <a:lnTo>
                    <a:pt x="957567" y="1094120"/>
                  </a:lnTo>
                  <a:lnTo>
                    <a:pt x="957000" y="1093438"/>
                  </a:lnTo>
                  <a:lnTo>
                    <a:pt x="956546" y="1092417"/>
                  </a:lnTo>
                  <a:lnTo>
                    <a:pt x="957681" y="1090374"/>
                  </a:lnTo>
                  <a:lnTo>
                    <a:pt x="958135" y="1090601"/>
                  </a:lnTo>
                  <a:lnTo>
                    <a:pt x="958589" y="1091395"/>
                  </a:lnTo>
                  <a:lnTo>
                    <a:pt x="958475" y="1090147"/>
                  </a:lnTo>
                  <a:lnTo>
                    <a:pt x="958362" y="1089579"/>
                  </a:lnTo>
                  <a:lnTo>
                    <a:pt x="958021" y="1089012"/>
                  </a:lnTo>
                  <a:lnTo>
                    <a:pt x="956886" y="1090941"/>
                  </a:lnTo>
                  <a:lnTo>
                    <a:pt x="955411" y="1092417"/>
                  </a:lnTo>
                  <a:lnTo>
                    <a:pt x="955865" y="1094120"/>
                  </a:lnTo>
                  <a:lnTo>
                    <a:pt x="956092" y="1094801"/>
                  </a:lnTo>
                  <a:lnTo>
                    <a:pt x="955411" y="1095028"/>
                  </a:lnTo>
                  <a:lnTo>
                    <a:pt x="954049" y="1096163"/>
                  </a:lnTo>
                  <a:lnTo>
                    <a:pt x="957340" y="1099454"/>
                  </a:lnTo>
                  <a:lnTo>
                    <a:pt x="956432" y="1100249"/>
                  </a:lnTo>
                  <a:lnTo>
                    <a:pt x="951324" y="1102519"/>
                  </a:lnTo>
                  <a:lnTo>
                    <a:pt x="943719" y="1108308"/>
                  </a:lnTo>
                  <a:lnTo>
                    <a:pt x="939065" y="1108876"/>
                  </a:lnTo>
                  <a:lnTo>
                    <a:pt x="936001" y="1108649"/>
                  </a:lnTo>
                  <a:lnTo>
                    <a:pt x="936001" y="1107400"/>
                  </a:lnTo>
                  <a:lnTo>
                    <a:pt x="935660" y="1107173"/>
                  </a:lnTo>
                  <a:lnTo>
                    <a:pt x="935319" y="1107060"/>
                  </a:lnTo>
                  <a:lnTo>
                    <a:pt x="934979" y="1106833"/>
                  </a:lnTo>
                  <a:lnTo>
                    <a:pt x="934752" y="1106379"/>
                  </a:lnTo>
                  <a:lnTo>
                    <a:pt x="934979" y="1105924"/>
                  </a:lnTo>
                  <a:lnTo>
                    <a:pt x="935206" y="1105357"/>
                  </a:lnTo>
                  <a:lnTo>
                    <a:pt x="935206" y="1105243"/>
                  </a:lnTo>
                  <a:lnTo>
                    <a:pt x="934979" y="1103541"/>
                  </a:lnTo>
                  <a:lnTo>
                    <a:pt x="935319" y="1101384"/>
                  </a:lnTo>
                  <a:lnTo>
                    <a:pt x="935093" y="1099682"/>
                  </a:lnTo>
                  <a:lnTo>
                    <a:pt x="934184" y="1098206"/>
                  </a:lnTo>
                  <a:lnTo>
                    <a:pt x="934184" y="1097411"/>
                  </a:lnTo>
                  <a:lnTo>
                    <a:pt x="932822" y="1098660"/>
                  </a:lnTo>
                  <a:lnTo>
                    <a:pt x="931687" y="1101044"/>
                  </a:lnTo>
                  <a:lnTo>
                    <a:pt x="931347" y="1103881"/>
                  </a:lnTo>
                  <a:lnTo>
                    <a:pt x="932255" y="1106492"/>
                  </a:lnTo>
                  <a:lnTo>
                    <a:pt x="928509" y="1107173"/>
                  </a:lnTo>
                  <a:lnTo>
                    <a:pt x="923514" y="1103881"/>
                  </a:lnTo>
                  <a:lnTo>
                    <a:pt x="920109" y="1098206"/>
                  </a:lnTo>
                  <a:lnTo>
                    <a:pt x="920904" y="1091509"/>
                  </a:lnTo>
                  <a:lnTo>
                    <a:pt x="919428" y="1092417"/>
                  </a:lnTo>
                  <a:lnTo>
                    <a:pt x="917044" y="1095482"/>
                  </a:lnTo>
                  <a:lnTo>
                    <a:pt x="915455" y="1096276"/>
                  </a:lnTo>
                  <a:lnTo>
                    <a:pt x="913980" y="1096049"/>
                  </a:lnTo>
                  <a:lnTo>
                    <a:pt x="906715" y="1092530"/>
                  </a:lnTo>
                  <a:lnTo>
                    <a:pt x="905580" y="1091622"/>
                  </a:lnTo>
                  <a:lnTo>
                    <a:pt x="904785" y="1090487"/>
                  </a:lnTo>
                  <a:lnTo>
                    <a:pt x="903877" y="1088103"/>
                  </a:lnTo>
                  <a:lnTo>
                    <a:pt x="903423" y="1086287"/>
                  </a:lnTo>
                  <a:lnTo>
                    <a:pt x="902742" y="1085152"/>
                  </a:lnTo>
                  <a:lnTo>
                    <a:pt x="901153" y="1084698"/>
                  </a:lnTo>
                  <a:lnTo>
                    <a:pt x="900586" y="1085379"/>
                  </a:lnTo>
                  <a:lnTo>
                    <a:pt x="899791" y="1087082"/>
                  </a:lnTo>
                  <a:lnTo>
                    <a:pt x="899110" y="1089125"/>
                  </a:lnTo>
                  <a:lnTo>
                    <a:pt x="898883" y="1090941"/>
                  </a:lnTo>
                  <a:lnTo>
                    <a:pt x="899791" y="1094914"/>
                  </a:lnTo>
                  <a:lnTo>
                    <a:pt x="900586" y="1097411"/>
                  </a:lnTo>
                  <a:lnTo>
                    <a:pt x="901267" y="1098546"/>
                  </a:lnTo>
                  <a:lnTo>
                    <a:pt x="902856" y="1098660"/>
                  </a:lnTo>
                  <a:lnTo>
                    <a:pt x="904218" y="1099000"/>
                  </a:lnTo>
                  <a:lnTo>
                    <a:pt x="905467" y="1099908"/>
                  </a:lnTo>
                  <a:lnTo>
                    <a:pt x="906602" y="1101498"/>
                  </a:lnTo>
                  <a:lnTo>
                    <a:pt x="906942" y="1103654"/>
                  </a:lnTo>
                  <a:lnTo>
                    <a:pt x="906148" y="1105584"/>
                  </a:lnTo>
                  <a:lnTo>
                    <a:pt x="905693" y="1107627"/>
                  </a:lnTo>
                  <a:lnTo>
                    <a:pt x="907056" y="1110124"/>
                  </a:lnTo>
                  <a:lnTo>
                    <a:pt x="905807" y="1112508"/>
                  </a:lnTo>
                  <a:lnTo>
                    <a:pt x="906148" y="1116027"/>
                  </a:lnTo>
                  <a:lnTo>
                    <a:pt x="906602" y="1119205"/>
                  </a:lnTo>
                  <a:lnTo>
                    <a:pt x="905920" y="1120567"/>
                  </a:lnTo>
                  <a:lnTo>
                    <a:pt x="905353" y="1120908"/>
                  </a:lnTo>
                  <a:lnTo>
                    <a:pt x="904899" y="1121702"/>
                  </a:lnTo>
                  <a:lnTo>
                    <a:pt x="904218" y="1122497"/>
                  </a:lnTo>
                  <a:lnTo>
                    <a:pt x="903196" y="1122838"/>
                  </a:lnTo>
                  <a:lnTo>
                    <a:pt x="900926" y="1122497"/>
                  </a:lnTo>
                  <a:lnTo>
                    <a:pt x="898883" y="1121589"/>
                  </a:lnTo>
                  <a:lnTo>
                    <a:pt x="896386" y="1119659"/>
                  </a:lnTo>
                  <a:lnTo>
                    <a:pt x="895478" y="1119205"/>
                  </a:lnTo>
                  <a:lnTo>
                    <a:pt x="892072" y="1119318"/>
                  </a:lnTo>
                  <a:lnTo>
                    <a:pt x="891164" y="1118637"/>
                  </a:lnTo>
                  <a:lnTo>
                    <a:pt x="885489" y="1110011"/>
                  </a:lnTo>
                  <a:lnTo>
                    <a:pt x="882310" y="1106833"/>
                  </a:lnTo>
                  <a:lnTo>
                    <a:pt x="870846" y="1099682"/>
                  </a:lnTo>
                  <a:lnTo>
                    <a:pt x="866419" y="1098433"/>
                  </a:lnTo>
                  <a:lnTo>
                    <a:pt x="864376" y="1097184"/>
                  </a:lnTo>
                  <a:lnTo>
                    <a:pt x="862560" y="1092417"/>
                  </a:lnTo>
                  <a:lnTo>
                    <a:pt x="860517" y="1091509"/>
                  </a:lnTo>
                  <a:lnTo>
                    <a:pt x="856771" y="1091622"/>
                  </a:lnTo>
                  <a:lnTo>
                    <a:pt x="854501" y="1092644"/>
                  </a:lnTo>
                  <a:lnTo>
                    <a:pt x="852230" y="1094347"/>
                  </a:lnTo>
                  <a:lnTo>
                    <a:pt x="850301" y="1096390"/>
                  </a:lnTo>
                  <a:lnTo>
                    <a:pt x="848825" y="1098546"/>
                  </a:lnTo>
                  <a:lnTo>
                    <a:pt x="848031" y="1100022"/>
                  </a:lnTo>
                  <a:lnTo>
                    <a:pt x="847690" y="1101044"/>
                  </a:lnTo>
                  <a:lnTo>
                    <a:pt x="847577" y="1101951"/>
                  </a:lnTo>
                  <a:lnTo>
                    <a:pt x="847577" y="1103200"/>
                  </a:lnTo>
                  <a:lnTo>
                    <a:pt x="847804" y="1104676"/>
                  </a:lnTo>
                  <a:lnTo>
                    <a:pt x="848258" y="1106605"/>
                  </a:lnTo>
                  <a:lnTo>
                    <a:pt x="849052" y="1108308"/>
                  </a:lnTo>
                  <a:lnTo>
                    <a:pt x="850074" y="1108989"/>
                  </a:lnTo>
                  <a:lnTo>
                    <a:pt x="850755" y="1110805"/>
                  </a:lnTo>
                  <a:lnTo>
                    <a:pt x="851890" y="1114778"/>
                  </a:lnTo>
                  <a:lnTo>
                    <a:pt x="853479" y="1118751"/>
                  </a:lnTo>
                  <a:lnTo>
                    <a:pt x="856317" y="1121135"/>
                  </a:lnTo>
                  <a:lnTo>
                    <a:pt x="856317" y="1122610"/>
                  </a:lnTo>
                  <a:lnTo>
                    <a:pt x="855863" y="1125675"/>
                  </a:lnTo>
                  <a:lnTo>
                    <a:pt x="855863" y="1127264"/>
                  </a:lnTo>
                  <a:lnTo>
                    <a:pt x="855863" y="1128059"/>
                  </a:lnTo>
                  <a:lnTo>
                    <a:pt x="857111" y="1130783"/>
                  </a:lnTo>
                  <a:lnTo>
                    <a:pt x="855068" y="1130216"/>
                  </a:lnTo>
                  <a:lnTo>
                    <a:pt x="850868" y="1127945"/>
                  </a:lnTo>
                  <a:lnTo>
                    <a:pt x="848825" y="1127378"/>
                  </a:lnTo>
                  <a:lnTo>
                    <a:pt x="847917" y="1126243"/>
                  </a:lnTo>
                  <a:lnTo>
                    <a:pt x="847349" y="1123632"/>
                  </a:lnTo>
                  <a:lnTo>
                    <a:pt x="847463" y="1120908"/>
                  </a:lnTo>
                  <a:lnTo>
                    <a:pt x="848598" y="1119318"/>
                  </a:lnTo>
                  <a:lnTo>
                    <a:pt x="847917" y="1118297"/>
                  </a:lnTo>
                  <a:lnTo>
                    <a:pt x="847577" y="1117162"/>
                  </a:lnTo>
                  <a:lnTo>
                    <a:pt x="847577" y="1116027"/>
                  </a:lnTo>
                  <a:lnTo>
                    <a:pt x="848031" y="1114778"/>
                  </a:lnTo>
                  <a:lnTo>
                    <a:pt x="846214" y="1114551"/>
                  </a:lnTo>
                  <a:lnTo>
                    <a:pt x="845420" y="1114211"/>
                  </a:lnTo>
                  <a:lnTo>
                    <a:pt x="844739" y="1113643"/>
                  </a:lnTo>
                  <a:lnTo>
                    <a:pt x="844285" y="1112168"/>
                  </a:lnTo>
                  <a:lnTo>
                    <a:pt x="843831" y="1109784"/>
                  </a:lnTo>
                  <a:lnTo>
                    <a:pt x="843263" y="1107627"/>
                  </a:lnTo>
                  <a:lnTo>
                    <a:pt x="842355" y="1106719"/>
                  </a:lnTo>
                  <a:lnTo>
                    <a:pt x="840425" y="1105811"/>
                  </a:lnTo>
                  <a:lnTo>
                    <a:pt x="831231" y="1094687"/>
                  </a:lnTo>
                  <a:lnTo>
                    <a:pt x="828393" y="1089579"/>
                  </a:lnTo>
                  <a:lnTo>
                    <a:pt x="826577" y="1083563"/>
                  </a:lnTo>
                  <a:lnTo>
                    <a:pt x="826123" y="1076866"/>
                  </a:lnTo>
                  <a:lnTo>
                    <a:pt x="826464" y="1070736"/>
                  </a:lnTo>
                  <a:lnTo>
                    <a:pt x="827145" y="1067672"/>
                  </a:lnTo>
                  <a:lnTo>
                    <a:pt x="828507" y="1066310"/>
                  </a:lnTo>
                  <a:lnTo>
                    <a:pt x="830550" y="1066423"/>
                  </a:lnTo>
                  <a:lnTo>
                    <a:pt x="831572" y="1066310"/>
                  </a:lnTo>
                  <a:lnTo>
                    <a:pt x="832026" y="1065742"/>
                  </a:lnTo>
                  <a:lnTo>
                    <a:pt x="832480" y="1063812"/>
                  </a:lnTo>
                  <a:lnTo>
                    <a:pt x="833388" y="1064720"/>
                  </a:lnTo>
                  <a:lnTo>
                    <a:pt x="834296" y="1066650"/>
                  </a:lnTo>
                  <a:lnTo>
                    <a:pt x="834636" y="1067558"/>
                  </a:lnTo>
                  <a:lnTo>
                    <a:pt x="836112" y="1069942"/>
                  </a:lnTo>
                  <a:lnTo>
                    <a:pt x="836793" y="1071531"/>
                  </a:lnTo>
                  <a:lnTo>
                    <a:pt x="837247" y="1073347"/>
                  </a:lnTo>
                  <a:lnTo>
                    <a:pt x="837361" y="1075163"/>
                  </a:lnTo>
                  <a:lnTo>
                    <a:pt x="837247" y="1079250"/>
                  </a:lnTo>
                  <a:lnTo>
                    <a:pt x="837701" y="1080839"/>
                  </a:lnTo>
                  <a:lnTo>
                    <a:pt x="838950" y="1082655"/>
                  </a:lnTo>
                  <a:lnTo>
                    <a:pt x="840539" y="1084131"/>
                  </a:lnTo>
                  <a:lnTo>
                    <a:pt x="842242" y="1084471"/>
                  </a:lnTo>
                  <a:lnTo>
                    <a:pt x="843944" y="1082655"/>
                  </a:lnTo>
                  <a:lnTo>
                    <a:pt x="844285" y="1081974"/>
                  </a:lnTo>
                  <a:lnTo>
                    <a:pt x="844739" y="1081406"/>
                  </a:lnTo>
                  <a:lnTo>
                    <a:pt x="844739" y="1080271"/>
                  </a:lnTo>
                  <a:lnTo>
                    <a:pt x="841220" y="1073234"/>
                  </a:lnTo>
                  <a:lnTo>
                    <a:pt x="840652" y="1071645"/>
                  </a:lnTo>
                  <a:lnTo>
                    <a:pt x="840425" y="1070283"/>
                  </a:lnTo>
                  <a:lnTo>
                    <a:pt x="840425" y="1070055"/>
                  </a:lnTo>
                  <a:lnTo>
                    <a:pt x="839063" y="1066764"/>
                  </a:lnTo>
                  <a:lnTo>
                    <a:pt x="838723" y="1064834"/>
                  </a:lnTo>
                  <a:lnTo>
                    <a:pt x="838836" y="1061088"/>
                  </a:lnTo>
                  <a:lnTo>
                    <a:pt x="839063" y="1059953"/>
                  </a:lnTo>
                  <a:lnTo>
                    <a:pt x="839517" y="1058477"/>
                  </a:lnTo>
                  <a:lnTo>
                    <a:pt x="841220" y="1054391"/>
                  </a:lnTo>
                  <a:lnTo>
                    <a:pt x="841901" y="1052121"/>
                  </a:lnTo>
                  <a:lnTo>
                    <a:pt x="842128" y="1048716"/>
                  </a:lnTo>
                  <a:lnTo>
                    <a:pt x="842923" y="1045537"/>
                  </a:lnTo>
                  <a:lnTo>
                    <a:pt x="844852" y="1043608"/>
                  </a:lnTo>
                  <a:lnTo>
                    <a:pt x="848825" y="1040997"/>
                  </a:lnTo>
                  <a:lnTo>
                    <a:pt x="855068" y="1032370"/>
                  </a:lnTo>
                  <a:lnTo>
                    <a:pt x="855522" y="1032030"/>
                  </a:lnTo>
                  <a:lnTo>
                    <a:pt x="856544" y="1031803"/>
                  </a:lnTo>
                  <a:lnTo>
                    <a:pt x="856771" y="1031235"/>
                  </a:lnTo>
                  <a:lnTo>
                    <a:pt x="856771" y="1029419"/>
                  </a:lnTo>
                  <a:lnTo>
                    <a:pt x="856884" y="1028511"/>
                  </a:lnTo>
                  <a:lnTo>
                    <a:pt x="859155" y="1022835"/>
                  </a:lnTo>
                  <a:lnTo>
                    <a:pt x="859495" y="1021360"/>
                  </a:lnTo>
                  <a:lnTo>
                    <a:pt x="859609" y="1019657"/>
                  </a:lnTo>
                  <a:lnTo>
                    <a:pt x="859382" y="1015911"/>
                  </a:lnTo>
                  <a:lnTo>
                    <a:pt x="859609" y="1014322"/>
                  </a:lnTo>
                  <a:lnTo>
                    <a:pt x="860176" y="1013300"/>
                  </a:lnTo>
                  <a:lnTo>
                    <a:pt x="863354" y="1009328"/>
                  </a:lnTo>
                  <a:lnTo>
                    <a:pt x="865171" y="1007852"/>
                  </a:lnTo>
                  <a:lnTo>
                    <a:pt x="865965" y="1006831"/>
                  </a:lnTo>
                  <a:lnTo>
                    <a:pt x="866533" y="1005128"/>
                  </a:lnTo>
                  <a:lnTo>
                    <a:pt x="867327" y="1001155"/>
                  </a:lnTo>
                  <a:lnTo>
                    <a:pt x="868235" y="999225"/>
                  </a:lnTo>
                  <a:lnTo>
                    <a:pt x="871414" y="996388"/>
                  </a:lnTo>
                  <a:lnTo>
                    <a:pt x="877884" y="993323"/>
                  </a:lnTo>
                  <a:lnTo>
                    <a:pt x="880267" y="989918"/>
                  </a:lnTo>
                  <a:lnTo>
                    <a:pt x="881062" y="985264"/>
                  </a:lnTo>
                  <a:lnTo>
                    <a:pt x="880154" y="981177"/>
                  </a:lnTo>
                  <a:lnTo>
                    <a:pt x="877770" y="978226"/>
                  </a:lnTo>
                  <a:lnTo>
                    <a:pt x="874251" y="976978"/>
                  </a:lnTo>
                  <a:lnTo>
                    <a:pt x="876294" y="973913"/>
                  </a:lnTo>
                  <a:lnTo>
                    <a:pt x="876294" y="973686"/>
                  </a:lnTo>
                  <a:lnTo>
                    <a:pt x="875840" y="970053"/>
                  </a:lnTo>
                  <a:lnTo>
                    <a:pt x="873797" y="966535"/>
                  </a:lnTo>
                  <a:lnTo>
                    <a:pt x="870959" y="964151"/>
                  </a:lnTo>
                  <a:lnTo>
                    <a:pt x="865625" y="961767"/>
                  </a:lnTo>
                  <a:lnTo>
                    <a:pt x="862446" y="961654"/>
                  </a:lnTo>
                  <a:lnTo>
                    <a:pt x="861538" y="961086"/>
                  </a:lnTo>
                  <a:lnTo>
                    <a:pt x="862219" y="959497"/>
                  </a:lnTo>
                  <a:lnTo>
                    <a:pt x="862219" y="958249"/>
                  </a:lnTo>
                  <a:lnTo>
                    <a:pt x="856544" y="954503"/>
                  </a:lnTo>
                  <a:lnTo>
                    <a:pt x="853365" y="951665"/>
                  </a:lnTo>
                  <a:lnTo>
                    <a:pt x="851436" y="948827"/>
                  </a:lnTo>
                  <a:lnTo>
                    <a:pt x="855749" y="944287"/>
                  </a:lnTo>
                  <a:lnTo>
                    <a:pt x="857225" y="940541"/>
                  </a:lnTo>
                  <a:lnTo>
                    <a:pt x="856771" y="934752"/>
                  </a:lnTo>
                  <a:lnTo>
                    <a:pt x="856090" y="932709"/>
                  </a:lnTo>
                  <a:lnTo>
                    <a:pt x="855522" y="931233"/>
                  </a:lnTo>
                  <a:lnTo>
                    <a:pt x="855068" y="929417"/>
                  </a:lnTo>
                  <a:lnTo>
                    <a:pt x="854501" y="921925"/>
                  </a:lnTo>
                  <a:lnTo>
                    <a:pt x="854501" y="921812"/>
                  </a:lnTo>
                  <a:lnTo>
                    <a:pt x="854160" y="917045"/>
                  </a:lnTo>
                  <a:lnTo>
                    <a:pt x="854728" y="912391"/>
                  </a:lnTo>
                  <a:lnTo>
                    <a:pt x="856090" y="909326"/>
                  </a:lnTo>
                  <a:lnTo>
                    <a:pt x="858246" y="907396"/>
                  </a:lnTo>
                  <a:lnTo>
                    <a:pt x="861311" y="906147"/>
                  </a:lnTo>
                  <a:lnTo>
                    <a:pt x="863127" y="905807"/>
                  </a:lnTo>
                  <a:lnTo>
                    <a:pt x="864490" y="905920"/>
                  </a:lnTo>
                  <a:lnTo>
                    <a:pt x="870619" y="908872"/>
                  </a:lnTo>
                  <a:lnTo>
                    <a:pt x="872208" y="909099"/>
                  </a:lnTo>
                  <a:lnTo>
                    <a:pt x="873343" y="908645"/>
                  </a:lnTo>
                  <a:lnTo>
                    <a:pt x="875386" y="910007"/>
                  </a:lnTo>
                  <a:lnTo>
                    <a:pt x="891505" y="912504"/>
                  </a:lnTo>
                  <a:lnTo>
                    <a:pt x="893888" y="910915"/>
                  </a:lnTo>
                  <a:lnTo>
                    <a:pt x="883332" y="908645"/>
                  </a:lnTo>
                  <a:lnTo>
                    <a:pt x="879473" y="907850"/>
                  </a:lnTo>
                  <a:lnTo>
                    <a:pt x="875273" y="905126"/>
                  </a:lnTo>
                  <a:lnTo>
                    <a:pt x="870278" y="898769"/>
                  </a:lnTo>
                  <a:lnTo>
                    <a:pt x="866306" y="897294"/>
                  </a:lnTo>
                  <a:lnTo>
                    <a:pt x="864490" y="895478"/>
                  </a:lnTo>
                  <a:lnTo>
                    <a:pt x="862900" y="893207"/>
                  </a:lnTo>
                  <a:lnTo>
                    <a:pt x="861765" y="890937"/>
                  </a:lnTo>
                  <a:lnTo>
                    <a:pt x="860517" y="885716"/>
                  </a:lnTo>
                  <a:lnTo>
                    <a:pt x="860403" y="884921"/>
                  </a:lnTo>
                  <a:lnTo>
                    <a:pt x="858927" y="884581"/>
                  </a:lnTo>
                  <a:lnTo>
                    <a:pt x="858474" y="885943"/>
                  </a:lnTo>
                  <a:lnTo>
                    <a:pt x="858474" y="887646"/>
                  </a:lnTo>
                  <a:lnTo>
                    <a:pt x="859041" y="889802"/>
                  </a:lnTo>
                  <a:lnTo>
                    <a:pt x="863695" y="896840"/>
                  </a:lnTo>
                  <a:lnTo>
                    <a:pt x="864830" y="900018"/>
                  </a:lnTo>
                  <a:lnTo>
                    <a:pt x="864262" y="901380"/>
                  </a:lnTo>
                  <a:lnTo>
                    <a:pt x="862446" y="901721"/>
                  </a:lnTo>
                  <a:lnTo>
                    <a:pt x="860063" y="901721"/>
                  </a:lnTo>
                  <a:lnTo>
                    <a:pt x="857792" y="900699"/>
                  </a:lnTo>
                  <a:lnTo>
                    <a:pt x="856771" y="898202"/>
                  </a:lnTo>
                  <a:lnTo>
                    <a:pt x="856430" y="895024"/>
                  </a:lnTo>
                  <a:lnTo>
                    <a:pt x="856317" y="888440"/>
                  </a:lnTo>
                  <a:lnTo>
                    <a:pt x="856430" y="886965"/>
                  </a:lnTo>
                  <a:lnTo>
                    <a:pt x="860176" y="876976"/>
                  </a:lnTo>
                  <a:lnTo>
                    <a:pt x="867100" y="865852"/>
                  </a:lnTo>
                  <a:lnTo>
                    <a:pt x="867554" y="863354"/>
                  </a:lnTo>
                  <a:lnTo>
                    <a:pt x="867100" y="862673"/>
                  </a:lnTo>
                  <a:lnTo>
                    <a:pt x="866079" y="863468"/>
                  </a:lnTo>
                  <a:lnTo>
                    <a:pt x="864716" y="865284"/>
                  </a:lnTo>
                  <a:lnTo>
                    <a:pt x="859155" y="876976"/>
                  </a:lnTo>
                  <a:lnTo>
                    <a:pt x="857792" y="879019"/>
                  </a:lnTo>
                  <a:lnTo>
                    <a:pt x="855749" y="879132"/>
                  </a:lnTo>
                  <a:lnTo>
                    <a:pt x="855068" y="877770"/>
                  </a:lnTo>
                  <a:lnTo>
                    <a:pt x="855182" y="872435"/>
                  </a:lnTo>
                  <a:lnTo>
                    <a:pt x="854728" y="870051"/>
                  </a:lnTo>
                  <a:lnTo>
                    <a:pt x="853706" y="868235"/>
                  </a:lnTo>
                  <a:lnTo>
                    <a:pt x="852344" y="867781"/>
                  </a:lnTo>
                  <a:lnTo>
                    <a:pt x="851095" y="869370"/>
                  </a:lnTo>
                  <a:lnTo>
                    <a:pt x="852230" y="872435"/>
                  </a:lnTo>
                  <a:lnTo>
                    <a:pt x="853593" y="878565"/>
                  </a:lnTo>
                  <a:lnTo>
                    <a:pt x="854501" y="884467"/>
                  </a:lnTo>
                  <a:lnTo>
                    <a:pt x="854160" y="887191"/>
                  </a:lnTo>
                  <a:lnTo>
                    <a:pt x="852911" y="887646"/>
                  </a:lnTo>
                  <a:lnTo>
                    <a:pt x="852684" y="889008"/>
                  </a:lnTo>
                  <a:lnTo>
                    <a:pt x="853139" y="892526"/>
                  </a:lnTo>
                  <a:lnTo>
                    <a:pt x="853139" y="895932"/>
                  </a:lnTo>
                  <a:lnTo>
                    <a:pt x="853365" y="898315"/>
                  </a:lnTo>
                  <a:lnTo>
                    <a:pt x="853933" y="900245"/>
                  </a:lnTo>
                  <a:lnTo>
                    <a:pt x="852571" y="900926"/>
                  </a:lnTo>
                  <a:lnTo>
                    <a:pt x="851095" y="900472"/>
                  </a:lnTo>
                  <a:lnTo>
                    <a:pt x="849506" y="899564"/>
                  </a:lnTo>
                  <a:lnTo>
                    <a:pt x="847804" y="899110"/>
                  </a:lnTo>
                  <a:lnTo>
                    <a:pt x="847804" y="900245"/>
                  </a:lnTo>
                  <a:lnTo>
                    <a:pt x="849052" y="900812"/>
                  </a:lnTo>
                  <a:lnTo>
                    <a:pt x="850301" y="901721"/>
                  </a:lnTo>
                  <a:lnTo>
                    <a:pt x="851322" y="903083"/>
                  </a:lnTo>
                  <a:lnTo>
                    <a:pt x="851776" y="905013"/>
                  </a:lnTo>
                  <a:lnTo>
                    <a:pt x="851436" y="907510"/>
                  </a:lnTo>
                  <a:lnTo>
                    <a:pt x="850528" y="909212"/>
                  </a:lnTo>
                  <a:lnTo>
                    <a:pt x="849393" y="910574"/>
                  </a:lnTo>
                  <a:lnTo>
                    <a:pt x="848598" y="912050"/>
                  </a:lnTo>
                  <a:lnTo>
                    <a:pt x="848144" y="914093"/>
                  </a:lnTo>
                  <a:lnTo>
                    <a:pt x="847917" y="915796"/>
                  </a:lnTo>
                  <a:lnTo>
                    <a:pt x="847463" y="917385"/>
                  </a:lnTo>
                  <a:lnTo>
                    <a:pt x="846555" y="919201"/>
                  </a:lnTo>
                  <a:lnTo>
                    <a:pt x="845193" y="920677"/>
                  </a:lnTo>
                  <a:lnTo>
                    <a:pt x="844058" y="920904"/>
                  </a:lnTo>
                  <a:lnTo>
                    <a:pt x="840993" y="920223"/>
                  </a:lnTo>
                  <a:lnTo>
                    <a:pt x="839404" y="918293"/>
                  </a:lnTo>
                  <a:lnTo>
                    <a:pt x="838042" y="913866"/>
                  </a:lnTo>
                  <a:lnTo>
                    <a:pt x="837020" y="908985"/>
                  </a:lnTo>
                  <a:lnTo>
                    <a:pt x="836680" y="905580"/>
                  </a:lnTo>
                  <a:lnTo>
                    <a:pt x="832820" y="900359"/>
                  </a:lnTo>
                  <a:lnTo>
                    <a:pt x="832366" y="898202"/>
                  </a:lnTo>
                  <a:lnTo>
                    <a:pt x="831685" y="896726"/>
                  </a:lnTo>
                  <a:lnTo>
                    <a:pt x="830096" y="897975"/>
                  </a:lnTo>
                  <a:lnTo>
                    <a:pt x="831685" y="900812"/>
                  </a:lnTo>
                  <a:lnTo>
                    <a:pt x="835431" y="910234"/>
                  </a:lnTo>
                  <a:lnTo>
                    <a:pt x="836112" y="913866"/>
                  </a:lnTo>
                  <a:lnTo>
                    <a:pt x="835317" y="915569"/>
                  </a:lnTo>
                  <a:lnTo>
                    <a:pt x="833501" y="914888"/>
                  </a:lnTo>
                  <a:lnTo>
                    <a:pt x="827145" y="909553"/>
                  </a:lnTo>
                  <a:lnTo>
                    <a:pt x="826237" y="907282"/>
                  </a:lnTo>
                  <a:lnTo>
                    <a:pt x="826237" y="903650"/>
                  </a:lnTo>
                  <a:lnTo>
                    <a:pt x="825215" y="905013"/>
                  </a:lnTo>
                  <a:lnTo>
                    <a:pt x="824307" y="907282"/>
                  </a:lnTo>
                  <a:lnTo>
                    <a:pt x="823740" y="909666"/>
                  </a:lnTo>
                  <a:lnTo>
                    <a:pt x="823513" y="911369"/>
                  </a:lnTo>
                  <a:lnTo>
                    <a:pt x="823058" y="912617"/>
                  </a:lnTo>
                  <a:lnTo>
                    <a:pt x="820221" y="916817"/>
                  </a:lnTo>
                  <a:lnTo>
                    <a:pt x="822491" y="921698"/>
                  </a:lnTo>
                  <a:lnTo>
                    <a:pt x="823513" y="924309"/>
                  </a:lnTo>
                  <a:lnTo>
                    <a:pt x="824194" y="927374"/>
                  </a:lnTo>
                  <a:lnTo>
                    <a:pt x="822377" y="927374"/>
                  </a:lnTo>
                  <a:lnTo>
                    <a:pt x="818178" y="924877"/>
                  </a:lnTo>
                  <a:lnTo>
                    <a:pt x="814886" y="923742"/>
                  </a:lnTo>
                  <a:lnTo>
                    <a:pt x="813864" y="922379"/>
                  </a:lnTo>
                  <a:lnTo>
                    <a:pt x="813297" y="918066"/>
                  </a:lnTo>
                  <a:lnTo>
                    <a:pt x="812729" y="917385"/>
                  </a:lnTo>
                  <a:lnTo>
                    <a:pt x="811934" y="916931"/>
                  </a:lnTo>
                  <a:lnTo>
                    <a:pt x="811253" y="916023"/>
                  </a:lnTo>
                  <a:lnTo>
                    <a:pt x="810913" y="914774"/>
                  </a:lnTo>
                  <a:lnTo>
                    <a:pt x="810799" y="913185"/>
                  </a:lnTo>
                  <a:lnTo>
                    <a:pt x="810913" y="910007"/>
                  </a:lnTo>
                  <a:lnTo>
                    <a:pt x="811140" y="908645"/>
                  </a:lnTo>
                  <a:lnTo>
                    <a:pt x="812048" y="906715"/>
                  </a:lnTo>
                  <a:lnTo>
                    <a:pt x="812275" y="905239"/>
                  </a:lnTo>
                  <a:lnTo>
                    <a:pt x="812048" y="903764"/>
                  </a:lnTo>
                  <a:lnTo>
                    <a:pt x="810799" y="898656"/>
                  </a:lnTo>
                  <a:lnTo>
                    <a:pt x="813183" y="895932"/>
                  </a:lnTo>
                  <a:lnTo>
                    <a:pt x="823740" y="877316"/>
                  </a:lnTo>
                  <a:lnTo>
                    <a:pt x="829415" y="874932"/>
                  </a:lnTo>
                  <a:lnTo>
                    <a:pt x="833501" y="871754"/>
                  </a:lnTo>
                  <a:lnTo>
                    <a:pt x="834409" y="870732"/>
                  </a:lnTo>
                  <a:lnTo>
                    <a:pt x="837815" y="862787"/>
                  </a:lnTo>
                  <a:lnTo>
                    <a:pt x="839404" y="860517"/>
                  </a:lnTo>
                  <a:lnTo>
                    <a:pt x="842355" y="858587"/>
                  </a:lnTo>
                  <a:lnTo>
                    <a:pt x="846101" y="856998"/>
                  </a:lnTo>
                  <a:lnTo>
                    <a:pt x="849506" y="854501"/>
                  </a:lnTo>
                  <a:lnTo>
                    <a:pt x="851436" y="849960"/>
                  </a:lnTo>
                  <a:lnTo>
                    <a:pt x="849733" y="851095"/>
                  </a:lnTo>
                  <a:lnTo>
                    <a:pt x="846101" y="855068"/>
                  </a:lnTo>
                  <a:lnTo>
                    <a:pt x="844512" y="855976"/>
                  </a:lnTo>
                  <a:lnTo>
                    <a:pt x="840539" y="856317"/>
                  </a:lnTo>
                  <a:lnTo>
                    <a:pt x="838950" y="856998"/>
                  </a:lnTo>
                  <a:lnTo>
                    <a:pt x="837474" y="858360"/>
                  </a:lnTo>
                  <a:lnTo>
                    <a:pt x="836453" y="860517"/>
                  </a:lnTo>
                  <a:lnTo>
                    <a:pt x="834069" y="866646"/>
                  </a:lnTo>
                  <a:lnTo>
                    <a:pt x="833161" y="867895"/>
                  </a:lnTo>
                  <a:lnTo>
                    <a:pt x="821583" y="875840"/>
                  </a:lnTo>
                  <a:lnTo>
                    <a:pt x="813524" y="888213"/>
                  </a:lnTo>
                  <a:lnTo>
                    <a:pt x="812616" y="888780"/>
                  </a:lnTo>
                  <a:lnTo>
                    <a:pt x="810913" y="888894"/>
                  </a:lnTo>
                  <a:lnTo>
                    <a:pt x="810118" y="889348"/>
                  </a:lnTo>
                  <a:lnTo>
                    <a:pt x="810118" y="890256"/>
                  </a:lnTo>
                  <a:lnTo>
                    <a:pt x="809664" y="892753"/>
                  </a:lnTo>
                  <a:lnTo>
                    <a:pt x="809097" y="894910"/>
                  </a:lnTo>
                  <a:lnTo>
                    <a:pt x="808756" y="894683"/>
                  </a:lnTo>
                  <a:lnTo>
                    <a:pt x="807848" y="896613"/>
                  </a:lnTo>
                  <a:lnTo>
                    <a:pt x="805805" y="897294"/>
                  </a:lnTo>
                  <a:lnTo>
                    <a:pt x="803421" y="897067"/>
                  </a:lnTo>
                  <a:lnTo>
                    <a:pt x="801605" y="896499"/>
                  </a:lnTo>
                  <a:lnTo>
                    <a:pt x="801492" y="895705"/>
                  </a:lnTo>
                  <a:lnTo>
                    <a:pt x="801492" y="894229"/>
                  </a:lnTo>
                  <a:lnTo>
                    <a:pt x="801265" y="893094"/>
                  </a:lnTo>
                  <a:lnTo>
                    <a:pt x="800584" y="893548"/>
                  </a:lnTo>
                  <a:lnTo>
                    <a:pt x="800243" y="894456"/>
                  </a:lnTo>
                  <a:lnTo>
                    <a:pt x="800243" y="895591"/>
                  </a:lnTo>
                  <a:lnTo>
                    <a:pt x="800356" y="896726"/>
                  </a:lnTo>
                  <a:lnTo>
                    <a:pt x="799675" y="906034"/>
                  </a:lnTo>
                  <a:lnTo>
                    <a:pt x="800016" y="906375"/>
                  </a:lnTo>
                  <a:lnTo>
                    <a:pt x="801492" y="907169"/>
                  </a:lnTo>
                  <a:lnTo>
                    <a:pt x="802059" y="907282"/>
                  </a:lnTo>
                  <a:lnTo>
                    <a:pt x="803081" y="910688"/>
                  </a:lnTo>
                  <a:lnTo>
                    <a:pt x="803421" y="912617"/>
                  </a:lnTo>
                  <a:lnTo>
                    <a:pt x="803535" y="914207"/>
                  </a:lnTo>
                  <a:lnTo>
                    <a:pt x="803875" y="915569"/>
                  </a:lnTo>
                  <a:lnTo>
                    <a:pt x="805010" y="916704"/>
                  </a:lnTo>
                  <a:lnTo>
                    <a:pt x="805010" y="917726"/>
                  </a:lnTo>
                  <a:lnTo>
                    <a:pt x="804329" y="917726"/>
                  </a:lnTo>
                  <a:lnTo>
                    <a:pt x="804329" y="918861"/>
                  </a:lnTo>
                  <a:lnTo>
                    <a:pt x="804783" y="919088"/>
                  </a:lnTo>
                  <a:lnTo>
                    <a:pt x="805805" y="919996"/>
                  </a:lnTo>
                  <a:lnTo>
                    <a:pt x="805351" y="920336"/>
                  </a:lnTo>
                  <a:lnTo>
                    <a:pt x="804897" y="920904"/>
                  </a:lnTo>
                  <a:lnTo>
                    <a:pt x="804443" y="921244"/>
                  </a:lnTo>
                  <a:lnTo>
                    <a:pt x="809778" y="927033"/>
                  </a:lnTo>
                  <a:lnTo>
                    <a:pt x="812162" y="931120"/>
                  </a:lnTo>
                  <a:lnTo>
                    <a:pt x="813070" y="935547"/>
                  </a:lnTo>
                  <a:lnTo>
                    <a:pt x="812389" y="937930"/>
                  </a:lnTo>
                  <a:lnTo>
                    <a:pt x="811026" y="939065"/>
                  </a:lnTo>
                  <a:lnTo>
                    <a:pt x="807735" y="940087"/>
                  </a:lnTo>
                  <a:lnTo>
                    <a:pt x="806259" y="941108"/>
                  </a:lnTo>
                  <a:lnTo>
                    <a:pt x="801832" y="946103"/>
                  </a:lnTo>
                  <a:lnTo>
                    <a:pt x="800697" y="947692"/>
                  </a:lnTo>
                  <a:lnTo>
                    <a:pt x="799789" y="949622"/>
                  </a:lnTo>
                  <a:lnTo>
                    <a:pt x="799108" y="951778"/>
                  </a:lnTo>
                  <a:lnTo>
                    <a:pt x="798881" y="953254"/>
                  </a:lnTo>
                  <a:lnTo>
                    <a:pt x="798654" y="956319"/>
                  </a:lnTo>
                  <a:lnTo>
                    <a:pt x="798427" y="957681"/>
                  </a:lnTo>
                  <a:lnTo>
                    <a:pt x="796384" y="959270"/>
                  </a:lnTo>
                  <a:lnTo>
                    <a:pt x="796611" y="959951"/>
                  </a:lnTo>
                  <a:lnTo>
                    <a:pt x="796951" y="960746"/>
                  </a:lnTo>
                  <a:lnTo>
                    <a:pt x="797178" y="961200"/>
                  </a:lnTo>
                  <a:lnTo>
                    <a:pt x="797065" y="965059"/>
                  </a:lnTo>
                  <a:lnTo>
                    <a:pt x="797973" y="966080"/>
                  </a:lnTo>
                  <a:lnTo>
                    <a:pt x="799108" y="966421"/>
                  </a:lnTo>
                  <a:lnTo>
                    <a:pt x="799903" y="968124"/>
                  </a:lnTo>
                  <a:lnTo>
                    <a:pt x="799335" y="970394"/>
                  </a:lnTo>
                  <a:lnTo>
                    <a:pt x="797746" y="971075"/>
                  </a:lnTo>
                  <a:lnTo>
                    <a:pt x="796611" y="972097"/>
                  </a:lnTo>
                  <a:lnTo>
                    <a:pt x="797292" y="975275"/>
                  </a:lnTo>
                  <a:lnTo>
                    <a:pt x="795249" y="979361"/>
                  </a:lnTo>
                  <a:lnTo>
                    <a:pt x="794681" y="981064"/>
                  </a:lnTo>
                  <a:lnTo>
                    <a:pt x="794568" y="981972"/>
                  </a:lnTo>
                  <a:lnTo>
                    <a:pt x="794681" y="985150"/>
                  </a:lnTo>
                  <a:lnTo>
                    <a:pt x="794568" y="986512"/>
                  </a:lnTo>
                  <a:lnTo>
                    <a:pt x="794227" y="986626"/>
                  </a:lnTo>
                  <a:lnTo>
                    <a:pt x="793773" y="986399"/>
                  </a:lnTo>
                  <a:lnTo>
                    <a:pt x="793319" y="986853"/>
                  </a:lnTo>
                  <a:lnTo>
                    <a:pt x="791162" y="992528"/>
                  </a:lnTo>
                  <a:lnTo>
                    <a:pt x="789573" y="994912"/>
                  </a:lnTo>
                  <a:lnTo>
                    <a:pt x="787303" y="996274"/>
                  </a:lnTo>
                  <a:lnTo>
                    <a:pt x="787303" y="997296"/>
                  </a:lnTo>
                  <a:lnTo>
                    <a:pt x="788552" y="997069"/>
                  </a:lnTo>
                  <a:lnTo>
                    <a:pt x="789573" y="997523"/>
                  </a:lnTo>
                  <a:lnTo>
                    <a:pt x="790481" y="998431"/>
                  </a:lnTo>
                  <a:lnTo>
                    <a:pt x="791389" y="999680"/>
                  </a:lnTo>
                  <a:lnTo>
                    <a:pt x="792978" y="1003539"/>
                  </a:lnTo>
                  <a:lnTo>
                    <a:pt x="793092" y="1004220"/>
                  </a:lnTo>
                  <a:lnTo>
                    <a:pt x="794227" y="1005355"/>
                  </a:lnTo>
                  <a:lnTo>
                    <a:pt x="793205" y="1007965"/>
                  </a:lnTo>
                  <a:lnTo>
                    <a:pt x="790027" y="1012506"/>
                  </a:lnTo>
                  <a:lnTo>
                    <a:pt x="788438" y="1014209"/>
                  </a:lnTo>
                  <a:lnTo>
                    <a:pt x="786508" y="1015684"/>
                  </a:lnTo>
                  <a:lnTo>
                    <a:pt x="784352" y="1016819"/>
                  </a:lnTo>
                  <a:lnTo>
                    <a:pt x="782081" y="1017273"/>
                  </a:lnTo>
                  <a:lnTo>
                    <a:pt x="781173" y="1017046"/>
                  </a:lnTo>
                  <a:lnTo>
                    <a:pt x="779244" y="1016025"/>
                  </a:lnTo>
                  <a:lnTo>
                    <a:pt x="778109" y="1015911"/>
                  </a:lnTo>
                  <a:lnTo>
                    <a:pt x="777087" y="1016365"/>
                  </a:lnTo>
                  <a:lnTo>
                    <a:pt x="774930" y="1017954"/>
                  </a:lnTo>
                  <a:lnTo>
                    <a:pt x="773795" y="1018295"/>
                  </a:lnTo>
                  <a:lnTo>
                    <a:pt x="770958" y="1018295"/>
                  </a:lnTo>
                  <a:lnTo>
                    <a:pt x="769255" y="1017614"/>
                  </a:lnTo>
                  <a:lnTo>
                    <a:pt x="768233" y="1015571"/>
                  </a:lnTo>
                  <a:lnTo>
                    <a:pt x="767098" y="1008306"/>
                  </a:lnTo>
                  <a:lnTo>
                    <a:pt x="766871" y="1004447"/>
                  </a:lnTo>
                  <a:lnTo>
                    <a:pt x="767439" y="1001155"/>
                  </a:lnTo>
                  <a:lnTo>
                    <a:pt x="770163" y="998885"/>
                  </a:lnTo>
                  <a:lnTo>
                    <a:pt x="773909" y="994571"/>
                  </a:lnTo>
                  <a:lnTo>
                    <a:pt x="774817" y="992755"/>
                  </a:lnTo>
                  <a:lnTo>
                    <a:pt x="774817" y="989123"/>
                  </a:lnTo>
                  <a:lnTo>
                    <a:pt x="774363" y="985264"/>
                  </a:lnTo>
                  <a:lnTo>
                    <a:pt x="774136" y="981404"/>
                  </a:lnTo>
                  <a:lnTo>
                    <a:pt x="775498" y="976410"/>
                  </a:lnTo>
                  <a:lnTo>
                    <a:pt x="775044" y="975161"/>
                  </a:lnTo>
                  <a:lnTo>
                    <a:pt x="774363" y="974026"/>
                  </a:lnTo>
                  <a:lnTo>
                    <a:pt x="774022" y="972778"/>
                  </a:lnTo>
                  <a:lnTo>
                    <a:pt x="774363" y="970848"/>
                  </a:lnTo>
                  <a:lnTo>
                    <a:pt x="776633" y="965740"/>
                  </a:lnTo>
                  <a:lnTo>
                    <a:pt x="778676" y="959724"/>
                  </a:lnTo>
                  <a:lnTo>
                    <a:pt x="779017" y="956319"/>
                  </a:lnTo>
                  <a:lnTo>
                    <a:pt x="777882" y="953935"/>
                  </a:lnTo>
                  <a:lnTo>
                    <a:pt x="783103" y="949395"/>
                  </a:lnTo>
                  <a:lnTo>
                    <a:pt x="783784" y="947465"/>
                  </a:lnTo>
                  <a:lnTo>
                    <a:pt x="784352" y="945081"/>
                  </a:lnTo>
                  <a:lnTo>
                    <a:pt x="785827" y="942130"/>
                  </a:lnTo>
                  <a:lnTo>
                    <a:pt x="787530" y="939633"/>
                  </a:lnTo>
                  <a:lnTo>
                    <a:pt x="788779" y="938611"/>
                  </a:lnTo>
                  <a:lnTo>
                    <a:pt x="791616" y="937362"/>
                  </a:lnTo>
                  <a:lnTo>
                    <a:pt x="795021" y="934184"/>
                  </a:lnTo>
                  <a:lnTo>
                    <a:pt x="798086" y="929644"/>
                  </a:lnTo>
                  <a:lnTo>
                    <a:pt x="799903" y="924423"/>
                  </a:lnTo>
                  <a:lnTo>
                    <a:pt x="790481" y="935092"/>
                  </a:lnTo>
                  <a:lnTo>
                    <a:pt x="786962" y="937930"/>
                  </a:lnTo>
                  <a:lnTo>
                    <a:pt x="785827" y="938384"/>
                  </a:lnTo>
                  <a:lnTo>
                    <a:pt x="784579" y="938498"/>
                  </a:lnTo>
                  <a:lnTo>
                    <a:pt x="785260" y="936228"/>
                  </a:lnTo>
                  <a:lnTo>
                    <a:pt x="782649" y="935206"/>
                  </a:lnTo>
                  <a:lnTo>
                    <a:pt x="781287" y="934411"/>
                  </a:lnTo>
                  <a:lnTo>
                    <a:pt x="779925" y="932709"/>
                  </a:lnTo>
                  <a:lnTo>
                    <a:pt x="779244" y="930325"/>
                  </a:lnTo>
                  <a:lnTo>
                    <a:pt x="779130" y="925671"/>
                  </a:lnTo>
                  <a:lnTo>
                    <a:pt x="778676" y="924309"/>
                  </a:lnTo>
                  <a:lnTo>
                    <a:pt x="782763" y="918066"/>
                  </a:lnTo>
                  <a:lnTo>
                    <a:pt x="783330" y="916704"/>
                  </a:lnTo>
                  <a:lnTo>
                    <a:pt x="783898" y="914434"/>
                  </a:lnTo>
                  <a:lnTo>
                    <a:pt x="785373" y="912617"/>
                  </a:lnTo>
                  <a:lnTo>
                    <a:pt x="787076" y="910915"/>
                  </a:lnTo>
                  <a:lnTo>
                    <a:pt x="788552" y="908985"/>
                  </a:lnTo>
                  <a:lnTo>
                    <a:pt x="786395" y="910120"/>
                  </a:lnTo>
                  <a:lnTo>
                    <a:pt x="783103" y="913980"/>
                  </a:lnTo>
                  <a:lnTo>
                    <a:pt x="780606" y="915342"/>
                  </a:lnTo>
                  <a:lnTo>
                    <a:pt x="778903" y="917158"/>
                  </a:lnTo>
                  <a:lnTo>
                    <a:pt x="777995" y="917158"/>
                  </a:lnTo>
                  <a:lnTo>
                    <a:pt x="777314" y="916023"/>
                  </a:lnTo>
                  <a:lnTo>
                    <a:pt x="776746" y="913980"/>
                  </a:lnTo>
                  <a:lnTo>
                    <a:pt x="776520" y="912050"/>
                  </a:lnTo>
                  <a:lnTo>
                    <a:pt x="787189" y="895478"/>
                  </a:lnTo>
                  <a:lnTo>
                    <a:pt x="787984" y="893321"/>
                  </a:lnTo>
                  <a:lnTo>
                    <a:pt x="787530" y="892526"/>
                  </a:lnTo>
                  <a:lnTo>
                    <a:pt x="788097" y="891959"/>
                  </a:lnTo>
                  <a:lnTo>
                    <a:pt x="788665" y="891051"/>
                  </a:lnTo>
                  <a:lnTo>
                    <a:pt x="787416" y="890483"/>
                  </a:lnTo>
                  <a:lnTo>
                    <a:pt x="786168" y="891164"/>
                  </a:lnTo>
                  <a:lnTo>
                    <a:pt x="784919" y="892299"/>
                  </a:lnTo>
                  <a:lnTo>
                    <a:pt x="783444" y="893207"/>
                  </a:lnTo>
                  <a:lnTo>
                    <a:pt x="782876" y="896386"/>
                  </a:lnTo>
                  <a:lnTo>
                    <a:pt x="778676" y="901267"/>
                  </a:lnTo>
                  <a:lnTo>
                    <a:pt x="778790" y="905126"/>
                  </a:lnTo>
                  <a:lnTo>
                    <a:pt x="777201" y="908191"/>
                  </a:lnTo>
                  <a:lnTo>
                    <a:pt x="776860" y="908758"/>
                  </a:lnTo>
                  <a:lnTo>
                    <a:pt x="775839" y="908418"/>
                  </a:lnTo>
                  <a:lnTo>
                    <a:pt x="775498" y="907396"/>
                  </a:lnTo>
                  <a:lnTo>
                    <a:pt x="775611" y="906147"/>
                  </a:lnTo>
                  <a:lnTo>
                    <a:pt x="775952" y="905126"/>
                  </a:lnTo>
                  <a:lnTo>
                    <a:pt x="776520" y="900585"/>
                  </a:lnTo>
                  <a:lnTo>
                    <a:pt x="780038" y="893434"/>
                  </a:lnTo>
                  <a:lnTo>
                    <a:pt x="787303" y="882764"/>
                  </a:lnTo>
                  <a:lnTo>
                    <a:pt x="787643" y="882083"/>
                  </a:lnTo>
                  <a:lnTo>
                    <a:pt x="787757" y="881289"/>
                  </a:lnTo>
                  <a:lnTo>
                    <a:pt x="787984" y="880608"/>
                  </a:lnTo>
                  <a:lnTo>
                    <a:pt x="788665" y="880267"/>
                  </a:lnTo>
                  <a:lnTo>
                    <a:pt x="789233" y="880381"/>
                  </a:lnTo>
                  <a:lnTo>
                    <a:pt x="790027" y="880721"/>
                  </a:lnTo>
                  <a:lnTo>
                    <a:pt x="790595" y="881175"/>
                  </a:lnTo>
                  <a:lnTo>
                    <a:pt x="790595" y="881402"/>
                  </a:lnTo>
                  <a:lnTo>
                    <a:pt x="790822" y="881743"/>
                  </a:lnTo>
                  <a:lnTo>
                    <a:pt x="791616" y="882311"/>
                  </a:lnTo>
                  <a:lnTo>
                    <a:pt x="792411" y="882424"/>
                  </a:lnTo>
                  <a:lnTo>
                    <a:pt x="792524" y="881402"/>
                  </a:lnTo>
                  <a:lnTo>
                    <a:pt x="792070" y="880267"/>
                  </a:lnTo>
                  <a:lnTo>
                    <a:pt x="791389" y="879586"/>
                  </a:lnTo>
                  <a:lnTo>
                    <a:pt x="790822" y="879132"/>
                  </a:lnTo>
                  <a:lnTo>
                    <a:pt x="790481" y="878905"/>
                  </a:lnTo>
                  <a:lnTo>
                    <a:pt x="789914" y="876181"/>
                  </a:lnTo>
                  <a:lnTo>
                    <a:pt x="789687" y="874705"/>
                  </a:lnTo>
                  <a:lnTo>
                    <a:pt x="790027" y="873570"/>
                  </a:lnTo>
                  <a:lnTo>
                    <a:pt x="793092" y="868689"/>
                  </a:lnTo>
                  <a:lnTo>
                    <a:pt x="793773" y="867100"/>
                  </a:lnTo>
                  <a:lnTo>
                    <a:pt x="794340" y="864716"/>
                  </a:lnTo>
                  <a:lnTo>
                    <a:pt x="791389" y="865625"/>
                  </a:lnTo>
                  <a:lnTo>
                    <a:pt x="789233" y="868349"/>
                  </a:lnTo>
                  <a:lnTo>
                    <a:pt x="787303" y="871413"/>
                  </a:lnTo>
                  <a:lnTo>
                    <a:pt x="785033" y="873230"/>
                  </a:lnTo>
                  <a:lnTo>
                    <a:pt x="785600" y="869597"/>
                  </a:lnTo>
                  <a:lnTo>
                    <a:pt x="786849" y="866078"/>
                  </a:lnTo>
                  <a:lnTo>
                    <a:pt x="788552" y="862787"/>
                  </a:lnTo>
                  <a:lnTo>
                    <a:pt x="790368" y="859949"/>
                  </a:lnTo>
                  <a:lnTo>
                    <a:pt x="789460" y="857679"/>
                  </a:lnTo>
                  <a:lnTo>
                    <a:pt x="790595" y="855863"/>
                  </a:lnTo>
                  <a:lnTo>
                    <a:pt x="792638" y="854614"/>
                  </a:lnTo>
                  <a:lnTo>
                    <a:pt x="794568" y="854160"/>
                  </a:lnTo>
                  <a:lnTo>
                    <a:pt x="795703" y="853593"/>
                  </a:lnTo>
                  <a:lnTo>
                    <a:pt x="795930" y="852344"/>
                  </a:lnTo>
                  <a:lnTo>
                    <a:pt x="795362" y="851095"/>
                  </a:lnTo>
                  <a:lnTo>
                    <a:pt x="794114" y="850528"/>
                  </a:lnTo>
                  <a:lnTo>
                    <a:pt x="790027" y="851776"/>
                  </a:lnTo>
                  <a:lnTo>
                    <a:pt x="789119" y="852344"/>
                  </a:lnTo>
                  <a:lnTo>
                    <a:pt x="788211" y="853479"/>
                  </a:lnTo>
                  <a:lnTo>
                    <a:pt x="787303" y="854387"/>
                  </a:lnTo>
                  <a:lnTo>
                    <a:pt x="786395" y="854160"/>
                  </a:lnTo>
                  <a:lnTo>
                    <a:pt x="785827" y="852571"/>
                  </a:lnTo>
                  <a:lnTo>
                    <a:pt x="786054" y="850641"/>
                  </a:lnTo>
                  <a:lnTo>
                    <a:pt x="787076" y="847009"/>
                  </a:lnTo>
                  <a:lnTo>
                    <a:pt x="788211" y="840539"/>
                  </a:lnTo>
                  <a:lnTo>
                    <a:pt x="789119" y="838269"/>
                  </a:lnTo>
                  <a:lnTo>
                    <a:pt x="790935" y="836226"/>
                  </a:lnTo>
                  <a:lnTo>
                    <a:pt x="792751" y="837361"/>
                  </a:lnTo>
                  <a:lnTo>
                    <a:pt x="795362" y="837020"/>
                  </a:lnTo>
                  <a:lnTo>
                    <a:pt x="800243" y="835091"/>
                  </a:lnTo>
                  <a:lnTo>
                    <a:pt x="800243" y="833955"/>
                  </a:lnTo>
                  <a:lnTo>
                    <a:pt x="797859" y="834182"/>
                  </a:lnTo>
                  <a:lnTo>
                    <a:pt x="793659" y="835544"/>
                  </a:lnTo>
                  <a:lnTo>
                    <a:pt x="791503" y="835091"/>
                  </a:lnTo>
                  <a:lnTo>
                    <a:pt x="793432" y="829301"/>
                  </a:lnTo>
                  <a:lnTo>
                    <a:pt x="794227" y="827939"/>
                  </a:lnTo>
                  <a:lnTo>
                    <a:pt x="795249" y="827258"/>
                  </a:lnTo>
                  <a:lnTo>
                    <a:pt x="796497" y="826691"/>
                  </a:lnTo>
                  <a:lnTo>
                    <a:pt x="797292" y="825896"/>
                  </a:lnTo>
                  <a:lnTo>
                    <a:pt x="796838" y="824421"/>
                  </a:lnTo>
                  <a:lnTo>
                    <a:pt x="799335" y="821015"/>
                  </a:lnTo>
                  <a:lnTo>
                    <a:pt x="802627" y="819426"/>
                  </a:lnTo>
                  <a:lnTo>
                    <a:pt x="812389" y="818518"/>
                  </a:lnTo>
                  <a:lnTo>
                    <a:pt x="820221" y="820788"/>
                  </a:lnTo>
                  <a:lnTo>
                    <a:pt x="823399" y="819994"/>
                  </a:lnTo>
                  <a:lnTo>
                    <a:pt x="826010" y="817724"/>
                  </a:lnTo>
                  <a:lnTo>
                    <a:pt x="832139" y="809324"/>
                  </a:lnTo>
                  <a:lnTo>
                    <a:pt x="835317" y="802173"/>
                  </a:lnTo>
                  <a:lnTo>
                    <a:pt x="837361" y="799335"/>
                  </a:lnTo>
                  <a:lnTo>
                    <a:pt x="835204" y="800470"/>
                  </a:lnTo>
                  <a:lnTo>
                    <a:pt x="833955" y="803081"/>
                  </a:lnTo>
                  <a:lnTo>
                    <a:pt x="832934" y="806259"/>
                  </a:lnTo>
                  <a:lnTo>
                    <a:pt x="831458" y="808983"/>
                  </a:lnTo>
                  <a:lnTo>
                    <a:pt x="827485" y="812616"/>
                  </a:lnTo>
                  <a:lnTo>
                    <a:pt x="825215" y="816362"/>
                  </a:lnTo>
                  <a:lnTo>
                    <a:pt x="824194" y="817496"/>
                  </a:lnTo>
                  <a:lnTo>
                    <a:pt x="819994" y="817950"/>
                  </a:lnTo>
                  <a:lnTo>
                    <a:pt x="809664" y="815567"/>
                  </a:lnTo>
                  <a:lnTo>
                    <a:pt x="806940" y="818064"/>
                  </a:lnTo>
                  <a:lnTo>
                    <a:pt x="805351" y="816929"/>
                  </a:lnTo>
                  <a:lnTo>
                    <a:pt x="803762" y="810232"/>
                  </a:lnTo>
                  <a:lnTo>
                    <a:pt x="802400" y="810913"/>
                  </a:lnTo>
                  <a:lnTo>
                    <a:pt x="801265" y="812502"/>
                  </a:lnTo>
                  <a:lnTo>
                    <a:pt x="799448" y="816248"/>
                  </a:lnTo>
                  <a:lnTo>
                    <a:pt x="798086" y="815113"/>
                  </a:lnTo>
                  <a:lnTo>
                    <a:pt x="801492" y="806713"/>
                  </a:lnTo>
                  <a:lnTo>
                    <a:pt x="802059" y="804216"/>
                  </a:lnTo>
                  <a:lnTo>
                    <a:pt x="804329" y="806486"/>
                  </a:lnTo>
                  <a:lnTo>
                    <a:pt x="806713" y="807394"/>
                  </a:lnTo>
                  <a:lnTo>
                    <a:pt x="808870" y="807281"/>
                  </a:lnTo>
                  <a:lnTo>
                    <a:pt x="810686" y="806486"/>
                  </a:lnTo>
                  <a:lnTo>
                    <a:pt x="815340" y="802854"/>
                  </a:lnTo>
                  <a:lnTo>
                    <a:pt x="817837" y="801719"/>
                  </a:lnTo>
                  <a:lnTo>
                    <a:pt x="819086" y="800810"/>
                  </a:lnTo>
                  <a:lnTo>
                    <a:pt x="820107" y="799221"/>
                  </a:lnTo>
                  <a:lnTo>
                    <a:pt x="816816" y="801265"/>
                  </a:lnTo>
                  <a:lnTo>
                    <a:pt x="815680" y="801491"/>
                  </a:lnTo>
                  <a:lnTo>
                    <a:pt x="813751" y="801378"/>
                  </a:lnTo>
                  <a:lnTo>
                    <a:pt x="813297" y="801491"/>
                  </a:lnTo>
                  <a:lnTo>
                    <a:pt x="811707" y="802740"/>
                  </a:lnTo>
                  <a:lnTo>
                    <a:pt x="810686" y="803194"/>
                  </a:lnTo>
                  <a:lnTo>
                    <a:pt x="808643" y="805011"/>
                  </a:lnTo>
                  <a:lnTo>
                    <a:pt x="807508" y="805351"/>
                  </a:lnTo>
                  <a:lnTo>
                    <a:pt x="806372" y="804783"/>
                  </a:lnTo>
                  <a:lnTo>
                    <a:pt x="804783" y="802967"/>
                  </a:lnTo>
                  <a:lnTo>
                    <a:pt x="803535" y="802740"/>
                  </a:lnTo>
                  <a:lnTo>
                    <a:pt x="803875" y="801491"/>
                  </a:lnTo>
                  <a:lnTo>
                    <a:pt x="804216" y="800924"/>
                  </a:lnTo>
                  <a:lnTo>
                    <a:pt x="804670" y="800584"/>
                  </a:lnTo>
                  <a:lnTo>
                    <a:pt x="805237" y="799789"/>
                  </a:lnTo>
                  <a:lnTo>
                    <a:pt x="805578" y="798995"/>
                  </a:lnTo>
                  <a:lnTo>
                    <a:pt x="805919" y="797519"/>
                  </a:lnTo>
                  <a:lnTo>
                    <a:pt x="806146" y="796838"/>
                  </a:lnTo>
                  <a:lnTo>
                    <a:pt x="808643" y="791957"/>
                  </a:lnTo>
                  <a:lnTo>
                    <a:pt x="809551" y="790822"/>
                  </a:lnTo>
                  <a:lnTo>
                    <a:pt x="813524" y="787189"/>
                  </a:lnTo>
                  <a:lnTo>
                    <a:pt x="814091" y="786054"/>
                  </a:lnTo>
                  <a:lnTo>
                    <a:pt x="814659" y="784919"/>
                  </a:lnTo>
                  <a:lnTo>
                    <a:pt x="812729" y="783557"/>
                  </a:lnTo>
                  <a:lnTo>
                    <a:pt x="812729" y="782195"/>
                  </a:lnTo>
                  <a:lnTo>
                    <a:pt x="813524" y="781627"/>
                  </a:lnTo>
                  <a:lnTo>
                    <a:pt x="815680" y="779698"/>
                  </a:lnTo>
                  <a:lnTo>
                    <a:pt x="818178" y="780038"/>
                  </a:lnTo>
                  <a:lnTo>
                    <a:pt x="819426" y="779925"/>
                  </a:lnTo>
                  <a:lnTo>
                    <a:pt x="822264" y="777314"/>
                  </a:lnTo>
                  <a:lnTo>
                    <a:pt x="824421" y="777314"/>
                  </a:lnTo>
                  <a:lnTo>
                    <a:pt x="828620" y="778676"/>
                  </a:lnTo>
                  <a:lnTo>
                    <a:pt x="830664" y="778108"/>
                  </a:lnTo>
                  <a:lnTo>
                    <a:pt x="834523" y="775498"/>
                  </a:lnTo>
                  <a:lnTo>
                    <a:pt x="842355" y="773682"/>
                  </a:lnTo>
                  <a:lnTo>
                    <a:pt x="844058" y="772547"/>
                  </a:lnTo>
                  <a:lnTo>
                    <a:pt x="828053" y="776065"/>
                  </a:lnTo>
                  <a:lnTo>
                    <a:pt x="820561" y="772433"/>
                  </a:lnTo>
                  <a:lnTo>
                    <a:pt x="820561" y="771411"/>
                  </a:lnTo>
                  <a:lnTo>
                    <a:pt x="821583" y="768914"/>
                  </a:lnTo>
                  <a:lnTo>
                    <a:pt x="822150" y="768006"/>
                  </a:lnTo>
                  <a:lnTo>
                    <a:pt x="828734" y="760855"/>
                  </a:lnTo>
                  <a:lnTo>
                    <a:pt x="830550" y="757904"/>
                  </a:lnTo>
                  <a:lnTo>
                    <a:pt x="832139" y="754385"/>
                  </a:lnTo>
                  <a:lnTo>
                    <a:pt x="826350" y="759493"/>
                  </a:lnTo>
                  <a:lnTo>
                    <a:pt x="825556" y="760969"/>
                  </a:lnTo>
                  <a:lnTo>
                    <a:pt x="825102" y="762104"/>
                  </a:lnTo>
                  <a:lnTo>
                    <a:pt x="824080" y="763125"/>
                  </a:lnTo>
                  <a:lnTo>
                    <a:pt x="822832" y="763806"/>
                  </a:lnTo>
                  <a:lnTo>
                    <a:pt x="821810" y="764033"/>
                  </a:lnTo>
                  <a:lnTo>
                    <a:pt x="821015" y="764601"/>
                  </a:lnTo>
                  <a:lnTo>
                    <a:pt x="820675" y="765850"/>
                  </a:lnTo>
                  <a:lnTo>
                    <a:pt x="820448" y="767439"/>
                  </a:lnTo>
                  <a:lnTo>
                    <a:pt x="820107" y="768801"/>
                  </a:lnTo>
                  <a:lnTo>
                    <a:pt x="818859" y="771411"/>
                  </a:lnTo>
                  <a:lnTo>
                    <a:pt x="817610" y="772887"/>
                  </a:lnTo>
                  <a:lnTo>
                    <a:pt x="816134" y="773568"/>
                  </a:lnTo>
                  <a:lnTo>
                    <a:pt x="814432" y="773682"/>
                  </a:lnTo>
                  <a:lnTo>
                    <a:pt x="813637" y="774022"/>
                  </a:lnTo>
                  <a:lnTo>
                    <a:pt x="812729" y="775611"/>
                  </a:lnTo>
                  <a:lnTo>
                    <a:pt x="810686" y="776406"/>
                  </a:lnTo>
                  <a:lnTo>
                    <a:pt x="809891" y="777427"/>
                  </a:lnTo>
                  <a:lnTo>
                    <a:pt x="808870" y="779584"/>
                  </a:lnTo>
                  <a:lnTo>
                    <a:pt x="806032" y="783103"/>
                  </a:lnTo>
                  <a:lnTo>
                    <a:pt x="804443" y="784124"/>
                  </a:lnTo>
                  <a:lnTo>
                    <a:pt x="802513" y="784465"/>
                  </a:lnTo>
                  <a:lnTo>
                    <a:pt x="801492" y="785146"/>
                  </a:lnTo>
                  <a:lnTo>
                    <a:pt x="800130" y="788325"/>
                  </a:lnTo>
                  <a:lnTo>
                    <a:pt x="799221" y="789119"/>
                  </a:lnTo>
                  <a:lnTo>
                    <a:pt x="797973" y="789459"/>
                  </a:lnTo>
                  <a:lnTo>
                    <a:pt x="796838" y="790368"/>
                  </a:lnTo>
                  <a:lnTo>
                    <a:pt x="795816" y="791616"/>
                  </a:lnTo>
                  <a:lnTo>
                    <a:pt x="791957" y="797519"/>
                  </a:lnTo>
                  <a:lnTo>
                    <a:pt x="785487" y="805237"/>
                  </a:lnTo>
                  <a:lnTo>
                    <a:pt x="778903" y="810572"/>
                  </a:lnTo>
                  <a:lnTo>
                    <a:pt x="778222" y="810799"/>
                  </a:lnTo>
                  <a:lnTo>
                    <a:pt x="777314" y="810118"/>
                  </a:lnTo>
                  <a:lnTo>
                    <a:pt x="776179" y="807848"/>
                  </a:lnTo>
                  <a:lnTo>
                    <a:pt x="775157" y="807394"/>
                  </a:lnTo>
                  <a:lnTo>
                    <a:pt x="773568" y="807054"/>
                  </a:lnTo>
                  <a:lnTo>
                    <a:pt x="771752" y="806259"/>
                  </a:lnTo>
                  <a:lnTo>
                    <a:pt x="770049" y="805124"/>
                  </a:lnTo>
                  <a:lnTo>
                    <a:pt x="768914" y="803762"/>
                  </a:lnTo>
                  <a:lnTo>
                    <a:pt x="770390" y="800924"/>
                  </a:lnTo>
                  <a:lnTo>
                    <a:pt x="770844" y="799562"/>
                  </a:lnTo>
                  <a:lnTo>
                    <a:pt x="771071" y="797859"/>
                  </a:lnTo>
                  <a:lnTo>
                    <a:pt x="770390" y="797859"/>
                  </a:lnTo>
                  <a:lnTo>
                    <a:pt x="766758" y="802854"/>
                  </a:lnTo>
                  <a:lnTo>
                    <a:pt x="760855" y="801605"/>
                  </a:lnTo>
                  <a:lnTo>
                    <a:pt x="746439" y="789573"/>
                  </a:lnTo>
                  <a:lnTo>
                    <a:pt x="745758" y="788211"/>
                  </a:lnTo>
                  <a:lnTo>
                    <a:pt x="745872" y="785487"/>
                  </a:lnTo>
                  <a:lnTo>
                    <a:pt x="746894" y="784124"/>
                  </a:lnTo>
                  <a:lnTo>
                    <a:pt x="748256" y="783557"/>
                  </a:lnTo>
                  <a:lnTo>
                    <a:pt x="753137" y="783217"/>
                  </a:lnTo>
                  <a:lnTo>
                    <a:pt x="756542" y="783898"/>
                  </a:lnTo>
                  <a:lnTo>
                    <a:pt x="759720" y="785487"/>
                  </a:lnTo>
                  <a:lnTo>
                    <a:pt x="762444" y="788097"/>
                  </a:lnTo>
                  <a:lnTo>
                    <a:pt x="763125" y="786735"/>
                  </a:lnTo>
                  <a:lnTo>
                    <a:pt x="760855" y="784806"/>
                  </a:lnTo>
                  <a:lnTo>
                    <a:pt x="759834" y="783671"/>
                  </a:lnTo>
                  <a:lnTo>
                    <a:pt x="759834" y="781968"/>
                  </a:lnTo>
                  <a:lnTo>
                    <a:pt x="770049" y="775044"/>
                  </a:lnTo>
                  <a:lnTo>
                    <a:pt x="772433" y="774817"/>
                  </a:lnTo>
                  <a:lnTo>
                    <a:pt x="778563" y="777995"/>
                  </a:lnTo>
                  <a:lnTo>
                    <a:pt x="781060" y="778563"/>
                  </a:lnTo>
                  <a:lnTo>
                    <a:pt x="786168" y="778222"/>
                  </a:lnTo>
                  <a:lnTo>
                    <a:pt x="789006" y="777427"/>
                  </a:lnTo>
                  <a:lnTo>
                    <a:pt x="791049" y="776065"/>
                  </a:lnTo>
                  <a:lnTo>
                    <a:pt x="782081" y="777314"/>
                  </a:lnTo>
                  <a:lnTo>
                    <a:pt x="779925" y="776974"/>
                  </a:lnTo>
                  <a:lnTo>
                    <a:pt x="775044" y="773795"/>
                  </a:lnTo>
                  <a:lnTo>
                    <a:pt x="771071" y="772774"/>
                  </a:lnTo>
                  <a:lnTo>
                    <a:pt x="760515" y="778676"/>
                  </a:lnTo>
                  <a:lnTo>
                    <a:pt x="756882" y="779698"/>
                  </a:lnTo>
                  <a:lnTo>
                    <a:pt x="755861" y="779698"/>
                  </a:lnTo>
                  <a:lnTo>
                    <a:pt x="754612" y="779130"/>
                  </a:lnTo>
                  <a:lnTo>
                    <a:pt x="752455" y="777541"/>
                  </a:lnTo>
                  <a:lnTo>
                    <a:pt x="751207" y="777201"/>
                  </a:lnTo>
                  <a:lnTo>
                    <a:pt x="744510" y="777768"/>
                  </a:lnTo>
                  <a:lnTo>
                    <a:pt x="737359" y="775725"/>
                  </a:lnTo>
                  <a:lnTo>
                    <a:pt x="734862" y="775952"/>
                  </a:lnTo>
                  <a:lnTo>
                    <a:pt x="732932" y="777882"/>
                  </a:lnTo>
                  <a:lnTo>
                    <a:pt x="731116" y="779017"/>
                  </a:lnTo>
                  <a:lnTo>
                    <a:pt x="728732" y="778563"/>
                  </a:lnTo>
                  <a:lnTo>
                    <a:pt x="726462" y="777314"/>
                  </a:lnTo>
                  <a:lnTo>
                    <a:pt x="725213" y="776065"/>
                  </a:lnTo>
                  <a:lnTo>
                    <a:pt x="724646" y="775044"/>
                  </a:lnTo>
                  <a:lnTo>
                    <a:pt x="724192" y="774136"/>
                  </a:lnTo>
                  <a:lnTo>
                    <a:pt x="723965" y="773114"/>
                  </a:lnTo>
                  <a:lnTo>
                    <a:pt x="723851" y="771979"/>
                  </a:lnTo>
                  <a:lnTo>
                    <a:pt x="724078" y="770276"/>
                  </a:lnTo>
                  <a:lnTo>
                    <a:pt x="724532" y="770163"/>
                  </a:lnTo>
                  <a:lnTo>
                    <a:pt x="725213" y="770504"/>
                  </a:lnTo>
                  <a:lnTo>
                    <a:pt x="725894" y="770049"/>
                  </a:lnTo>
                  <a:lnTo>
                    <a:pt x="728051" y="766758"/>
                  </a:lnTo>
                  <a:lnTo>
                    <a:pt x="729299" y="765736"/>
                  </a:lnTo>
                  <a:lnTo>
                    <a:pt x="744169" y="764147"/>
                  </a:lnTo>
                  <a:lnTo>
                    <a:pt x="745304" y="763579"/>
                  </a:lnTo>
                  <a:lnTo>
                    <a:pt x="748710" y="760969"/>
                  </a:lnTo>
                  <a:lnTo>
                    <a:pt x="750185" y="760401"/>
                  </a:lnTo>
                  <a:lnTo>
                    <a:pt x="751774" y="760855"/>
                  </a:lnTo>
                  <a:lnTo>
                    <a:pt x="752796" y="761877"/>
                  </a:lnTo>
                  <a:lnTo>
                    <a:pt x="753704" y="763125"/>
                  </a:lnTo>
                  <a:lnTo>
                    <a:pt x="755180" y="764260"/>
                  </a:lnTo>
                  <a:lnTo>
                    <a:pt x="760288" y="766531"/>
                  </a:lnTo>
                  <a:lnTo>
                    <a:pt x="761082" y="767212"/>
                  </a:lnTo>
                  <a:lnTo>
                    <a:pt x="760969" y="765282"/>
                  </a:lnTo>
                  <a:lnTo>
                    <a:pt x="760515" y="763466"/>
                  </a:lnTo>
                  <a:lnTo>
                    <a:pt x="759493" y="762104"/>
                  </a:lnTo>
                  <a:lnTo>
                    <a:pt x="757790" y="761877"/>
                  </a:lnTo>
                  <a:lnTo>
                    <a:pt x="757790" y="760515"/>
                  </a:lnTo>
                  <a:lnTo>
                    <a:pt x="759039" y="760401"/>
                  </a:lnTo>
                  <a:lnTo>
                    <a:pt x="760174" y="760515"/>
                  </a:lnTo>
                  <a:lnTo>
                    <a:pt x="761309" y="760969"/>
                  </a:lnTo>
                  <a:lnTo>
                    <a:pt x="762331" y="761877"/>
                  </a:lnTo>
                  <a:lnTo>
                    <a:pt x="763693" y="760060"/>
                  </a:lnTo>
                  <a:lnTo>
                    <a:pt x="765850" y="759266"/>
                  </a:lnTo>
                  <a:lnTo>
                    <a:pt x="768347" y="759947"/>
                  </a:lnTo>
                  <a:lnTo>
                    <a:pt x="770276" y="760515"/>
                  </a:lnTo>
                  <a:lnTo>
                    <a:pt x="763012" y="756882"/>
                  </a:lnTo>
                  <a:lnTo>
                    <a:pt x="761196" y="754612"/>
                  </a:lnTo>
                  <a:lnTo>
                    <a:pt x="761196" y="752682"/>
                  </a:lnTo>
                  <a:lnTo>
                    <a:pt x="762558" y="751320"/>
                  </a:lnTo>
                  <a:lnTo>
                    <a:pt x="772660" y="749845"/>
                  </a:lnTo>
                  <a:lnTo>
                    <a:pt x="776633" y="748028"/>
                  </a:lnTo>
                  <a:lnTo>
                    <a:pt x="779811" y="744850"/>
                  </a:lnTo>
                  <a:lnTo>
                    <a:pt x="778563" y="744169"/>
                  </a:lnTo>
                  <a:lnTo>
                    <a:pt x="776746" y="744396"/>
                  </a:lnTo>
                  <a:lnTo>
                    <a:pt x="775157" y="745191"/>
                  </a:lnTo>
                  <a:lnTo>
                    <a:pt x="773568" y="748142"/>
                  </a:lnTo>
                  <a:lnTo>
                    <a:pt x="771639" y="748142"/>
                  </a:lnTo>
                  <a:lnTo>
                    <a:pt x="767779" y="747121"/>
                  </a:lnTo>
                  <a:lnTo>
                    <a:pt x="768574" y="745304"/>
                  </a:lnTo>
                  <a:lnTo>
                    <a:pt x="772433" y="740991"/>
                  </a:lnTo>
                  <a:lnTo>
                    <a:pt x="768006" y="740196"/>
                  </a:lnTo>
                  <a:lnTo>
                    <a:pt x="758812" y="742240"/>
                  </a:lnTo>
                  <a:lnTo>
                    <a:pt x="754272" y="740991"/>
                  </a:lnTo>
                  <a:lnTo>
                    <a:pt x="757563" y="740083"/>
                  </a:lnTo>
                  <a:lnTo>
                    <a:pt x="760969" y="739856"/>
                  </a:lnTo>
                  <a:lnTo>
                    <a:pt x="760969" y="738494"/>
                  </a:lnTo>
                  <a:lnTo>
                    <a:pt x="760174" y="738040"/>
                  </a:lnTo>
                  <a:lnTo>
                    <a:pt x="758244" y="735996"/>
                  </a:lnTo>
                  <a:lnTo>
                    <a:pt x="759947" y="733953"/>
                  </a:lnTo>
                  <a:lnTo>
                    <a:pt x="761082" y="730321"/>
                  </a:lnTo>
                  <a:lnTo>
                    <a:pt x="761990" y="726235"/>
                  </a:lnTo>
                  <a:lnTo>
                    <a:pt x="763012" y="722716"/>
                  </a:lnTo>
                  <a:lnTo>
                    <a:pt x="764714" y="720559"/>
                  </a:lnTo>
                  <a:lnTo>
                    <a:pt x="767439" y="718630"/>
                  </a:lnTo>
                  <a:lnTo>
                    <a:pt x="770390" y="717608"/>
                  </a:lnTo>
                  <a:lnTo>
                    <a:pt x="772887" y="718062"/>
                  </a:lnTo>
                  <a:lnTo>
                    <a:pt x="773795" y="719197"/>
                  </a:lnTo>
                  <a:lnTo>
                    <a:pt x="775725" y="722602"/>
                  </a:lnTo>
                  <a:lnTo>
                    <a:pt x="776860" y="724078"/>
                  </a:lnTo>
                  <a:lnTo>
                    <a:pt x="778222" y="725213"/>
                  </a:lnTo>
                  <a:lnTo>
                    <a:pt x="779698" y="725894"/>
                  </a:lnTo>
                  <a:lnTo>
                    <a:pt x="782876" y="726348"/>
                  </a:lnTo>
                  <a:lnTo>
                    <a:pt x="788097" y="725100"/>
                  </a:lnTo>
                  <a:lnTo>
                    <a:pt x="792751" y="722716"/>
                  </a:lnTo>
                  <a:lnTo>
                    <a:pt x="792751" y="721467"/>
                  </a:lnTo>
                  <a:lnTo>
                    <a:pt x="791049" y="721921"/>
                  </a:lnTo>
                  <a:lnTo>
                    <a:pt x="789460" y="722829"/>
                  </a:lnTo>
                  <a:lnTo>
                    <a:pt x="787984" y="723283"/>
                  </a:lnTo>
                  <a:lnTo>
                    <a:pt x="786735" y="722602"/>
                  </a:lnTo>
                  <a:lnTo>
                    <a:pt x="784579" y="724078"/>
                  </a:lnTo>
                  <a:lnTo>
                    <a:pt x="782422" y="723510"/>
                  </a:lnTo>
                  <a:lnTo>
                    <a:pt x="780379" y="722148"/>
                  </a:lnTo>
                  <a:lnTo>
                    <a:pt x="778449" y="721354"/>
                  </a:lnTo>
                  <a:lnTo>
                    <a:pt x="776974" y="720332"/>
                  </a:lnTo>
                  <a:lnTo>
                    <a:pt x="777314" y="718062"/>
                  </a:lnTo>
                  <a:lnTo>
                    <a:pt x="777428" y="715565"/>
                  </a:lnTo>
                  <a:lnTo>
                    <a:pt x="775271" y="713976"/>
                  </a:lnTo>
                  <a:lnTo>
                    <a:pt x="774363" y="714089"/>
                  </a:lnTo>
                  <a:lnTo>
                    <a:pt x="772433" y="714997"/>
                  </a:lnTo>
                  <a:lnTo>
                    <a:pt x="771412" y="715111"/>
                  </a:lnTo>
                  <a:lnTo>
                    <a:pt x="770390" y="714657"/>
                  </a:lnTo>
                  <a:lnTo>
                    <a:pt x="768687" y="713068"/>
                  </a:lnTo>
                  <a:lnTo>
                    <a:pt x="767666" y="712727"/>
                  </a:lnTo>
                  <a:lnTo>
                    <a:pt x="766644" y="711365"/>
                  </a:lnTo>
                  <a:lnTo>
                    <a:pt x="768120" y="708414"/>
                  </a:lnTo>
                  <a:lnTo>
                    <a:pt x="772206" y="703192"/>
                  </a:lnTo>
                  <a:lnTo>
                    <a:pt x="773341" y="701263"/>
                  </a:lnTo>
                  <a:lnTo>
                    <a:pt x="774022" y="700582"/>
                  </a:lnTo>
                  <a:lnTo>
                    <a:pt x="775271" y="700468"/>
                  </a:lnTo>
                  <a:lnTo>
                    <a:pt x="778109" y="700808"/>
                  </a:lnTo>
                  <a:lnTo>
                    <a:pt x="779130" y="700014"/>
                  </a:lnTo>
                  <a:lnTo>
                    <a:pt x="780833" y="698992"/>
                  </a:lnTo>
                  <a:lnTo>
                    <a:pt x="783217" y="699901"/>
                  </a:lnTo>
                  <a:lnTo>
                    <a:pt x="787303" y="703079"/>
                  </a:lnTo>
                  <a:lnTo>
                    <a:pt x="789233" y="704100"/>
                  </a:lnTo>
                  <a:lnTo>
                    <a:pt x="798767" y="704214"/>
                  </a:lnTo>
                  <a:lnTo>
                    <a:pt x="799221" y="703646"/>
                  </a:lnTo>
                  <a:lnTo>
                    <a:pt x="799903" y="702398"/>
                  </a:lnTo>
                  <a:lnTo>
                    <a:pt x="801492" y="702284"/>
                  </a:lnTo>
                  <a:lnTo>
                    <a:pt x="803081" y="702738"/>
                  </a:lnTo>
                  <a:lnTo>
                    <a:pt x="803762" y="703079"/>
                  </a:lnTo>
                  <a:lnTo>
                    <a:pt x="804443" y="703079"/>
                  </a:lnTo>
                  <a:lnTo>
                    <a:pt x="804443" y="701717"/>
                  </a:lnTo>
                  <a:lnTo>
                    <a:pt x="802513" y="700468"/>
                  </a:lnTo>
                  <a:lnTo>
                    <a:pt x="794340" y="701944"/>
                  </a:lnTo>
                  <a:lnTo>
                    <a:pt x="792070" y="702852"/>
                  </a:lnTo>
                  <a:lnTo>
                    <a:pt x="790822" y="703079"/>
                  </a:lnTo>
                  <a:lnTo>
                    <a:pt x="790141" y="702398"/>
                  </a:lnTo>
                  <a:lnTo>
                    <a:pt x="787643" y="699219"/>
                  </a:lnTo>
                  <a:lnTo>
                    <a:pt x="786508" y="698198"/>
                  </a:lnTo>
                  <a:lnTo>
                    <a:pt x="778336" y="695701"/>
                  </a:lnTo>
                  <a:lnTo>
                    <a:pt x="777087" y="693885"/>
                  </a:lnTo>
                  <a:lnTo>
                    <a:pt x="777768" y="690820"/>
                  </a:lnTo>
                  <a:lnTo>
                    <a:pt x="781173" y="685939"/>
                  </a:lnTo>
                  <a:lnTo>
                    <a:pt x="782422" y="683441"/>
                  </a:lnTo>
                  <a:lnTo>
                    <a:pt x="780606" y="680377"/>
                  </a:lnTo>
                  <a:lnTo>
                    <a:pt x="782990" y="676972"/>
                  </a:lnTo>
                  <a:lnTo>
                    <a:pt x="787076" y="674361"/>
                  </a:lnTo>
                  <a:lnTo>
                    <a:pt x="790481" y="673566"/>
                  </a:lnTo>
                  <a:lnTo>
                    <a:pt x="793546" y="675950"/>
                  </a:lnTo>
                  <a:lnTo>
                    <a:pt x="796611" y="679696"/>
                  </a:lnTo>
                  <a:lnTo>
                    <a:pt x="799903" y="682193"/>
                  </a:lnTo>
                  <a:lnTo>
                    <a:pt x="803648" y="680944"/>
                  </a:lnTo>
                  <a:lnTo>
                    <a:pt x="803648" y="679696"/>
                  </a:lnTo>
                  <a:lnTo>
                    <a:pt x="799562" y="678788"/>
                  </a:lnTo>
                  <a:lnTo>
                    <a:pt x="798654" y="677993"/>
                  </a:lnTo>
                  <a:lnTo>
                    <a:pt x="797178" y="675382"/>
                  </a:lnTo>
                  <a:lnTo>
                    <a:pt x="796157" y="674134"/>
                  </a:lnTo>
                  <a:lnTo>
                    <a:pt x="795249" y="673566"/>
                  </a:lnTo>
                  <a:lnTo>
                    <a:pt x="794340" y="672318"/>
                  </a:lnTo>
                  <a:lnTo>
                    <a:pt x="795589" y="669707"/>
                  </a:lnTo>
                  <a:lnTo>
                    <a:pt x="797973" y="667210"/>
                  </a:lnTo>
                  <a:lnTo>
                    <a:pt x="800356" y="666302"/>
                  </a:lnTo>
                  <a:lnTo>
                    <a:pt x="800356" y="664939"/>
                  </a:lnTo>
                  <a:lnTo>
                    <a:pt x="797973" y="663918"/>
                  </a:lnTo>
                  <a:lnTo>
                    <a:pt x="796384" y="665393"/>
                  </a:lnTo>
                  <a:lnTo>
                    <a:pt x="795135" y="667550"/>
                  </a:lnTo>
                  <a:lnTo>
                    <a:pt x="794000" y="668685"/>
                  </a:lnTo>
                  <a:lnTo>
                    <a:pt x="792297" y="669253"/>
                  </a:lnTo>
                  <a:lnTo>
                    <a:pt x="788892" y="671750"/>
                  </a:lnTo>
                  <a:lnTo>
                    <a:pt x="786962" y="672431"/>
                  </a:lnTo>
                  <a:lnTo>
                    <a:pt x="784919" y="672204"/>
                  </a:lnTo>
                  <a:lnTo>
                    <a:pt x="781287" y="670502"/>
                  </a:lnTo>
                  <a:lnTo>
                    <a:pt x="779357" y="670047"/>
                  </a:lnTo>
                  <a:lnTo>
                    <a:pt x="775157" y="671409"/>
                  </a:lnTo>
                  <a:lnTo>
                    <a:pt x="773114" y="671296"/>
                  </a:lnTo>
                  <a:lnTo>
                    <a:pt x="772320" y="668799"/>
                  </a:lnTo>
                  <a:lnTo>
                    <a:pt x="772660" y="668231"/>
                  </a:lnTo>
                  <a:lnTo>
                    <a:pt x="774930" y="662669"/>
                  </a:lnTo>
                  <a:lnTo>
                    <a:pt x="775725" y="661761"/>
                  </a:lnTo>
                  <a:lnTo>
                    <a:pt x="777882" y="660399"/>
                  </a:lnTo>
                  <a:lnTo>
                    <a:pt x="778676" y="659491"/>
                  </a:lnTo>
                  <a:lnTo>
                    <a:pt x="779584" y="658696"/>
                  </a:lnTo>
                  <a:lnTo>
                    <a:pt x="780265" y="659377"/>
                  </a:lnTo>
                  <a:lnTo>
                    <a:pt x="780833" y="660626"/>
                  </a:lnTo>
                  <a:lnTo>
                    <a:pt x="781287" y="661194"/>
                  </a:lnTo>
                  <a:lnTo>
                    <a:pt x="783557" y="660853"/>
                  </a:lnTo>
                  <a:lnTo>
                    <a:pt x="794454" y="655632"/>
                  </a:lnTo>
                  <a:lnTo>
                    <a:pt x="798767" y="651545"/>
                  </a:lnTo>
                  <a:lnTo>
                    <a:pt x="799562" y="646438"/>
                  </a:lnTo>
                  <a:lnTo>
                    <a:pt x="797859" y="646097"/>
                  </a:lnTo>
                  <a:lnTo>
                    <a:pt x="795249" y="648821"/>
                  </a:lnTo>
                  <a:lnTo>
                    <a:pt x="790822" y="655064"/>
                  </a:lnTo>
                  <a:lnTo>
                    <a:pt x="788324" y="656994"/>
                  </a:lnTo>
                  <a:lnTo>
                    <a:pt x="786054" y="656653"/>
                  </a:lnTo>
                  <a:lnTo>
                    <a:pt x="783671" y="655518"/>
                  </a:lnTo>
                  <a:lnTo>
                    <a:pt x="780833" y="655064"/>
                  </a:lnTo>
                  <a:lnTo>
                    <a:pt x="783217" y="653588"/>
                  </a:lnTo>
                  <a:lnTo>
                    <a:pt x="784011" y="652454"/>
                  </a:lnTo>
                  <a:lnTo>
                    <a:pt x="783784" y="650864"/>
                  </a:lnTo>
                  <a:lnTo>
                    <a:pt x="782990" y="648594"/>
                  </a:lnTo>
                  <a:lnTo>
                    <a:pt x="782763" y="647459"/>
                  </a:lnTo>
                  <a:lnTo>
                    <a:pt x="782308" y="647459"/>
                  </a:lnTo>
                  <a:lnTo>
                    <a:pt x="780719" y="648935"/>
                  </a:lnTo>
                  <a:lnTo>
                    <a:pt x="774249" y="657561"/>
                  </a:lnTo>
                  <a:lnTo>
                    <a:pt x="771752" y="658810"/>
                  </a:lnTo>
                  <a:lnTo>
                    <a:pt x="766644" y="659604"/>
                  </a:lnTo>
                  <a:lnTo>
                    <a:pt x="764374" y="658470"/>
                  </a:lnTo>
                  <a:lnTo>
                    <a:pt x="762671" y="651432"/>
                  </a:lnTo>
                  <a:lnTo>
                    <a:pt x="762898" y="651545"/>
                  </a:lnTo>
                  <a:lnTo>
                    <a:pt x="763352" y="651205"/>
                  </a:lnTo>
                  <a:lnTo>
                    <a:pt x="763806" y="650637"/>
                  </a:lnTo>
                  <a:lnTo>
                    <a:pt x="763920" y="650070"/>
                  </a:lnTo>
                  <a:lnTo>
                    <a:pt x="763693" y="649502"/>
                  </a:lnTo>
                  <a:lnTo>
                    <a:pt x="762785" y="648140"/>
                  </a:lnTo>
                  <a:lnTo>
                    <a:pt x="762558" y="647572"/>
                  </a:lnTo>
                  <a:lnTo>
                    <a:pt x="762558" y="645189"/>
                  </a:lnTo>
                  <a:lnTo>
                    <a:pt x="762898" y="644054"/>
                  </a:lnTo>
                  <a:lnTo>
                    <a:pt x="763920" y="642805"/>
                  </a:lnTo>
                  <a:lnTo>
                    <a:pt x="762898" y="642237"/>
                  </a:lnTo>
                  <a:lnTo>
                    <a:pt x="759947" y="641329"/>
                  </a:lnTo>
                  <a:lnTo>
                    <a:pt x="759266" y="640875"/>
                  </a:lnTo>
                  <a:lnTo>
                    <a:pt x="759039" y="638946"/>
                  </a:lnTo>
                  <a:lnTo>
                    <a:pt x="758131" y="635768"/>
                  </a:lnTo>
                  <a:lnTo>
                    <a:pt x="757904" y="633384"/>
                  </a:lnTo>
                  <a:lnTo>
                    <a:pt x="758244" y="632135"/>
                  </a:lnTo>
                  <a:lnTo>
                    <a:pt x="759607" y="629071"/>
                  </a:lnTo>
                  <a:lnTo>
                    <a:pt x="759947" y="627935"/>
                  </a:lnTo>
                  <a:lnTo>
                    <a:pt x="760061" y="625325"/>
                  </a:lnTo>
                  <a:lnTo>
                    <a:pt x="760061" y="623055"/>
                  </a:lnTo>
                  <a:lnTo>
                    <a:pt x="760515" y="621692"/>
                  </a:lnTo>
                  <a:lnTo>
                    <a:pt x="761990" y="621692"/>
                  </a:lnTo>
                  <a:lnTo>
                    <a:pt x="761763" y="620898"/>
                  </a:lnTo>
                  <a:lnTo>
                    <a:pt x="761423" y="618854"/>
                  </a:lnTo>
                  <a:lnTo>
                    <a:pt x="761196" y="618060"/>
                  </a:lnTo>
                  <a:lnTo>
                    <a:pt x="762898" y="617379"/>
                  </a:lnTo>
                  <a:lnTo>
                    <a:pt x="764601" y="617720"/>
                  </a:lnTo>
                  <a:lnTo>
                    <a:pt x="766304" y="618854"/>
                  </a:lnTo>
                  <a:lnTo>
                    <a:pt x="771525" y="624303"/>
                  </a:lnTo>
                  <a:lnTo>
                    <a:pt x="773114" y="625551"/>
                  </a:lnTo>
                  <a:lnTo>
                    <a:pt x="773909" y="624870"/>
                  </a:lnTo>
                  <a:lnTo>
                    <a:pt x="775611" y="627481"/>
                  </a:lnTo>
                  <a:lnTo>
                    <a:pt x="776520" y="628162"/>
                  </a:lnTo>
                  <a:lnTo>
                    <a:pt x="779471" y="630205"/>
                  </a:lnTo>
                  <a:lnTo>
                    <a:pt x="780492" y="630546"/>
                  </a:lnTo>
                  <a:lnTo>
                    <a:pt x="779925" y="629524"/>
                  </a:lnTo>
                  <a:lnTo>
                    <a:pt x="779584" y="628616"/>
                  </a:lnTo>
                  <a:lnTo>
                    <a:pt x="779357" y="627708"/>
                  </a:lnTo>
                  <a:lnTo>
                    <a:pt x="779017" y="626800"/>
                  </a:lnTo>
                  <a:lnTo>
                    <a:pt x="786054" y="625551"/>
                  </a:lnTo>
                  <a:lnTo>
                    <a:pt x="790027" y="626233"/>
                  </a:lnTo>
                  <a:lnTo>
                    <a:pt x="792297" y="626119"/>
                  </a:lnTo>
                  <a:lnTo>
                    <a:pt x="792751" y="624870"/>
                  </a:lnTo>
                  <a:lnTo>
                    <a:pt x="789800" y="622373"/>
                  </a:lnTo>
                  <a:lnTo>
                    <a:pt x="785373" y="621352"/>
                  </a:lnTo>
                  <a:lnTo>
                    <a:pt x="781060" y="621919"/>
                  </a:lnTo>
                  <a:lnTo>
                    <a:pt x="778336" y="624303"/>
                  </a:lnTo>
                  <a:lnTo>
                    <a:pt x="775044" y="620330"/>
                  </a:lnTo>
                  <a:lnTo>
                    <a:pt x="775611" y="619763"/>
                  </a:lnTo>
                  <a:lnTo>
                    <a:pt x="776406" y="617947"/>
                  </a:lnTo>
                  <a:lnTo>
                    <a:pt x="773228" y="617379"/>
                  </a:lnTo>
                  <a:lnTo>
                    <a:pt x="771525" y="614541"/>
                  </a:lnTo>
                  <a:lnTo>
                    <a:pt x="770276" y="611022"/>
                  </a:lnTo>
                  <a:lnTo>
                    <a:pt x="768460" y="608185"/>
                  </a:lnTo>
                  <a:lnTo>
                    <a:pt x="766985" y="607503"/>
                  </a:lnTo>
                  <a:lnTo>
                    <a:pt x="765509" y="607277"/>
                  </a:lnTo>
                  <a:lnTo>
                    <a:pt x="764374" y="606596"/>
                  </a:lnTo>
                  <a:lnTo>
                    <a:pt x="763806" y="604325"/>
                  </a:lnTo>
                  <a:lnTo>
                    <a:pt x="764374" y="602169"/>
                  </a:lnTo>
                  <a:lnTo>
                    <a:pt x="766304" y="599899"/>
                  </a:lnTo>
                  <a:lnTo>
                    <a:pt x="765736" y="598309"/>
                  </a:lnTo>
                  <a:lnTo>
                    <a:pt x="765736" y="596947"/>
                  </a:lnTo>
                  <a:lnTo>
                    <a:pt x="769368" y="594904"/>
                  </a:lnTo>
                  <a:lnTo>
                    <a:pt x="771185" y="594790"/>
                  </a:lnTo>
                  <a:lnTo>
                    <a:pt x="774022" y="597969"/>
                  </a:lnTo>
                  <a:lnTo>
                    <a:pt x="775271" y="597742"/>
                  </a:lnTo>
                  <a:lnTo>
                    <a:pt x="776292" y="596380"/>
                  </a:lnTo>
                  <a:lnTo>
                    <a:pt x="777087" y="594450"/>
                  </a:lnTo>
                  <a:lnTo>
                    <a:pt x="775952" y="594109"/>
                  </a:lnTo>
                  <a:lnTo>
                    <a:pt x="775271" y="593202"/>
                  </a:lnTo>
                  <a:lnTo>
                    <a:pt x="774590" y="591953"/>
                  </a:lnTo>
                  <a:lnTo>
                    <a:pt x="773568" y="590818"/>
                  </a:lnTo>
                  <a:lnTo>
                    <a:pt x="772433" y="590137"/>
                  </a:lnTo>
                  <a:lnTo>
                    <a:pt x="764374" y="588207"/>
                  </a:lnTo>
                  <a:lnTo>
                    <a:pt x="764033" y="586277"/>
                  </a:lnTo>
                  <a:lnTo>
                    <a:pt x="764488" y="581510"/>
                  </a:lnTo>
                  <a:lnTo>
                    <a:pt x="764260" y="579353"/>
                  </a:lnTo>
                  <a:lnTo>
                    <a:pt x="764488" y="577878"/>
                  </a:lnTo>
                  <a:lnTo>
                    <a:pt x="763693" y="574245"/>
                  </a:lnTo>
                  <a:lnTo>
                    <a:pt x="763579" y="571975"/>
                  </a:lnTo>
                  <a:lnTo>
                    <a:pt x="763920" y="570045"/>
                  </a:lnTo>
                  <a:lnTo>
                    <a:pt x="764601" y="568229"/>
                  </a:lnTo>
                  <a:lnTo>
                    <a:pt x="765623" y="566754"/>
                  </a:lnTo>
                  <a:lnTo>
                    <a:pt x="766871" y="565732"/>
                  </a:lnTo>
                  <a:lnTo>
                    <a:pt x="769368" y="564710"/>
                  </a:lnTo>
                  <a:lnTo>
                    <a:pt x="771979" y="564710"/>
                  </a:lnTo>
                  <a:lnTo>
                    <a:pt x="774476" y="565505"/>
                  </a:lnTo>
                  <a:lnTo>
                    <a:pt x="776860" y="567094"/>
                  </a:lnTo>
                  <a:lnTo>
                    <a:pt x="777541" y="570386"/>
                  </a:lnTo>
                  <a:lnTo>
                    <a:pt x="777882" y="574018"/>
                  </a:lnTo>
                  <a:lnTo>
                    <a:pt x="778563" y="577651"/>
                  </a:lnTo>
                  <a:lnTo>
                    <a:pt x="779244" y="580375"/>
                  </a:lnTo>
                  <a:lnTo>
                    <a:pt x="780152" y="582304"/>
                  </a:lnTo>
                  <a:lnTo>
                    <a:pt x="781400" y="583667"/>
                  </a:lnTo>
                  <a:lnTo>
                    <a:pt x="782876" y="584348"/>
                  </a:lnTo>
                  <a:lnTo>
                    <a:pt x="784465" y="584348"/>
                  </a:lnTo>
                  <a:lnTo>
                    <a:pt x="783784" y="583440"/>
                  </a:lnTo>
                  <a:lnTo>
                    <a:pt x="783330" y="582532"/>
                  </a:lnTo>
                  <a:lnTo>
                    <a:pt x="782536" y="580375"/>
                  </a:lnTo>
                  <a:lnTo>
                    <a:pt x="783784" y="580261"/>
                  </a:lnTo>
                  <a:lnTo>
                    <a:pt x="784692" y="580488"/>
                  </a:lnTo>
                  <a:lnTo>
                    <a:pt x="786508" y="581623"/>
                  </a:lnTo>
                  <a:lnTo>
                    <a:pt x="785827" y="578105"/>
                  </a:lnTo>
                  <a:lnTo>
                    <a:pt x="786281" y="575494"/>
                  </a:lnTo>
                  <a:lnTo>
                    <a:pt x="786395" y="573110"/>
                  </a:lnTo>
                  <a:lnTo>
                    <a:pt x="785033" y="570272"/>
                  </a:lnTo>
                  <a:lnTo>
                    <a:pt x="781287" y="566754"/>
                  </a:lnTo>
                  <a:lnTo>
                    <a:pt x="780038" y="564710"/>
                  </a:lnTo>
                  <a:lnTo>
                    <a:pt x="781060" y="562894"/>
                  </a:lnTo>
                  <a:lnTo>
                    <a:pt x="780265" y="562667"/>
                  </a:lnTo>
                  <a:lnTo>
                    <a:pt x="779925" y="562327"/>
                  </a:lnTo>
                  <a:lnTo>
                    <a:pt x="779698" y="561646"/>
                  </a:lnTo>
                  <a:lnTo>
                    <a:pt x="780606" y="559943"/>
                  </a:lnTo>
                  <a:lnTo>
                    <a:pt x="782876" y="556878"/>
                  </a:lnTo>
                  <a:lnTo>
                    <a:pt x="783671" y="555403"/>
                  </a:lnTo>
                  <a:lnTo>
                    <a:pt x="785033" y="557219"/>
                  </a:lnTo>
                  <a:lnTo>
                    <a:pt x="786054" y="557900"/>
                  </a:lnTo>
                  <a:lnTo>
                    <a:pt x="789573" y="557900"/>
                  </a:lnTo>
                  <a:lnTo>
                    <a:pt x="789006" y="562894"/>
                  </a:lnTo>
                  <a:lnTo>
                    <a:pt x="791730" y="566527"/>
                  </a:lnTo>
                  <a:lnTo>
                    <a:pt x="795703" y="568683"/>
                  </a:lnTo>
                  <a:lnTo>
                    <a:pt x="798767" y="569024"/>
                  </a:lnTo>
                  <a:lnTo>
                    <a:pt x="798200" y="567775"/>
                  </a:lnTo>
                  <a:lnTo>
                    <a:pt x="799335" y="566186"/>
                  </a:lnTo>
                  <a:lnTo>
                    <a:pt x="800470" y="560965"/>
                  </a:lnTo>
                  <a:lnTo>
                    <a:pt x="801378" y="559035"/>
                  </a:lnTo>
                  <a:lnTo>
                    <a:pt x="802627" y="559035"/>
                  </a:lnTo>
                  <a:lnTo>
                    <a:pt x="807054" y="560965"/>
                  </a:lnTo>
                  <a:lnTo>
                    <a:pt x="808416" y="562100"/>
                  </a:lnTo>
                  <a:lnTo>
                    <a:pt x="811140" y="565392"/>
                  </a:lnTo>
                  <a:lnTo>
                    <a:pt x="814432" y="567435"/>
                  </a:lnTo>
                  <a:lnTo>
                    <a:pt x="821469" y="570159"/>
                  </a:lnTo>
                  <a:lnTo>
                    <a:pt x="819994" y="567662"/>
                  </a:lnTo>
                  <a:lnTo>
                    <a:pt x="818859" y="566527"/>
                  </a:lnTo>
                  <a:lnTo>
                    <a:pt x="816021" y="565278"/>
                  </a:lnTo>
                  <a:lnTo>
                    <a:pt x="811707" y="560851"/>
                  </a:lnTo>
                  <a:lnTo>
                    <a:pt x="805465" y="558013"/>
                  </a:lnTo>
                  <a:lnTo>
                    <a:pt x="804670" y="557219"/>
                  </a:lnTo>
                  <a:lnTo>
                    <a:pt x="804556" y="556197"/>
                  </a:lnTo>
                  <a:lnTo>
                    <a:pt x="804329" y="555743"/>
                  </a:lnTo>
                  <a:lnTo>
                    <a:pt x="804329" y="555289"/>
                  </a:lnTo>
                  <a:lnTo>
                    <a:pt x="804783" y="554041"/>
                  </a:lnTo>
                  <a:lnTo>
                    <a:pt x="805351" y="553927"/>
                  </a:lnTo>
                  <a:lnTo>
                    <a:pt x="806032" y="554722"/>
                  </a:lnTo>
                  <a:lnTo>
                    <a:pt x="806713" y="554835"/>
                  </a:lnTo>
                  <a:lnTo>
                    <a:pt x="807281" y="552678"/>
                  </a:lnTo>
                  <a:lnTo>
                    <a:pt x="809097" y="553814"/>
                  </a:lnTo>
                  <a:lnTo>
                    <a:pt x="811821" y="557787"/>
                  </a:lnTo>
                  <a:lnTo>
                    <a:pt x="813978" y="558921"/>
                  </a:lnTo>
                  <a:lnTo>
                    <a:pt x="815113" y="558808"/>
                  </a:lnTo>
                  <a:lnTo>
                    <a:pt x="816929" y="557900"/>
                  </a:lnTo>
                  <a:lnTo>
                    <a:pt x="817950" y="557673"/>
                  </a:lnTo>
                  <a:lnTo>
                    <a:pt x="819199" y="558127"/>
                  </a:lnTo>
                  <a:lnTo>
                    <a:pt x="821356" y="559716"/>
                  </a:lnTo>
                  <a:lnTo>
                    <a:pt x="822264" y="560057"/>
                  </a:lnTo>
                  <a:lnTo>
                    <a:pt x="823513" y="560851"/>
                  </a:lnTo>
                  <a:lnTo>
                    <a:pt x="827031" y="564370"/>
                  </a:lnTo>
                  <a:lnTo>
                    <a:pt x="831118" y="566300"/>
                  </a:lnTo>
                  <a:lnTo>
                    <a:pt x="833955" y="571294"/>
                  </a:lnTo>
                  <a:lnTo>
                    <a:pt x="835885" y="572543"/>
                  </a:lnTo>
                  <a:lnTo>
                    <a:pt x="835317" y="571521"/>
                  </a:lnTo>
                  <a:lnTo>
                    <a:pt x="834636" y="569932"/>
                  </a:lnTo>
                  <a:lnTo>
                    <a:pt x="834069" y="568116"/>
                  </a:lnTo>
                  <a:lnTo>
                    <a:pt x="833842" y="566867"/>
                  </a:lnTo>
                  <a:lnTo>
                    <a:pt x="833274" y="565618"/>
                  </a:lnTo>
                  <a:lnTo>
                    <a:pt x="823513" y="557105"/>
                  </a:lnTo>
                  <a:lnTo>
                    <a:pt x="821129" y="556424"/>
                  </a:lnTo>
                  <a:lnTo>
                    <a:pt x="821129" y="555062"/>
                  </a:lnTo>
                  <a:lnTo>
                    <a:pt x="823058" y="555062"/>
                  </a:lnTo>
                  <a:lnTo>
                    <a:pt x="823853" y="553700"/>
                  </a:lnTo>
                  <a:lnTo>
                    <a:pt x="823740" y="551543"/>
                  </a:lnTo>
                  <a:lnTo>
                    <a:pt x="822832" y="549273"/>
                  </a:lnTo>
                  <a:lnTo>
                    <a:pt x="821696" y="548251"/>
                  </a:lnTo>
                  <a:lnTo>
                    <a:pt x="818518" y="547570"/>
                  </a:lnTo>
                  <a:lnTo>
                    <a:pt x="817156" y="546208"/>
                  </a:lnTo>
                  <a:lnTo>
                    <a:pt x="814318" y="545414"/>
                  </a:lnTo>
                  <a:lnTo>
                    <a:pt x="810345" y="540306"/>
                  </a:lnTo>
                  <a:lnTo>
                    <a:pt x="807848" y="539738"/>
                  </a:lnTo>
                  <a:lnTo>
                    <a:pt x="808075" y="539284"/>
                  </a:lnTo>
                  <a:lnTo>
                    <a:pt x="808075" y="539171"/>
                  </a:lnTo>
                  <a:lnTo>
                    <a:pt x="808529" y="538717"/>
                  </a:lnTo>
                  <a:lnTo>
                    <a:pt x="807054" y="536674"/>
                  </a:lnTo>
                  <a:lnTo>
                    <a:pt x="805124" y="535993"/>
                  </a:lnTo>
                  <a:lnTo>
                    <a:pt x="801151" y="536219"/>
                  </a:lnTo>
                  <a:lnTo>
                    <a:pt x="801492" y="535425"/>
                  </a:lnTo>
                  <a:lnTo>
                    <a:pt x="801719" y="534744"/>
                  </a:lnTo>
                  <a:lnTo>
                    <a:pt x="801946" y="534176"/>
                  </a:lnTo>
                  <a:lnTo>
                    <a:pt x="802513" y="533495"/>
                  </a:lnTo>
                  <a:lnTo>
                    <a:pt x="802513" y="532247"/>
                  </a:lnTo>
                  <a:lnTo>
                    <a:pt x="799335" y="526344"/>
                  </a:lnTo>
                  <a:lnTo>
                    <a:pt x="801151" y="523847"/>
                  </a:lnTo>
                  <a:lnTo>
                    <a:pt x="804897" y="524868"/>
                  </a:lnTo>
                  <a:lnTo>
                    <a:pt x="807167" y="529636"/>
                  </a:lnTo>
                  <a:lnTo>
                    <a:pt x="809324" y="527933"/>
                  </a:lnTo>
                  <a:lnTo>
                    <a:pt x="811367" y="528615"/>
                  </a:lnTo>
                  <a:lnTo>
                    <a:pt x="813524" y="528955"/>
                  </a:lnTo>
                  <a:lnTo>
                    <a:pt x="815907" y="526004"/>
                  </a:lnTo>
                  <a:lnTo>
                    <a:pt x="815340" y="526004"/>
                  </a:lnTo>
                  <a:lnTo>
                    <a:pt x="815794" y="524187"/>
                  </a:lnTo>
                  <a:lnTo>
                    <a:pt x="815680" y="522485"/>
                  </a:lnTo>
                  <a:lnTo>
                    <a:pt x="815226" y="521009"/>
                  </a:lnTo>
                  <a:lnTo>
                    <a:pt x="814545" y="519761"/>
                  </a:lnTo>
                  <a:lnTo>
                    <a:pt x="815907" y="519761"/>
                  </a:lnTo>
                  <a:lnTo>
                    <a:pt x="815907" y="518512"/>
                  </a:lnTo>
                  <a:lnTo>
                    <a:pt x="813864" y="517150"/>
                  </a:lnTo>
                  <a:lnTo>
                    <a:pt x="815113" y="516242"/>
                  </a:lnTo>
                  <a:lnTo>
                    <a:pt x="817837" y="515561"/>
                  </a:lnTo>
                  <a:lnTo>
                    <a:pt x="819199" y="514766"/>
                  </a:lnTo>
                  <a:lnTo>
                    <a:pt x="819199" y="513404"/>
                  </a:lnTo>
                  <a:lnTo>
                    <a:pt x="816021" y="513518"/>
                  </a:lnTo>
                  <a:lnTo>
                    <a:pt x="814432" y="513177"/>
                  </a:lnTo>
                  <a:lnTo>
                    <a:pt x="813070" y="512155"/>
                  </a:lnTo>
                  <a:lnTo>
                    <a:pt x="813751" y="511020"/>
                  </a:lnTo>
                  <a:lnTo>
                    <a:pt x="813070" y="510112"/>
                  </a:lnTo>
                  <a:lnTo>
                    <a:pt x="812275" y="509431"/>
                  </a:lnTo>
                  <a:lnTo>
                    <a:pt x="811367" y="508864"/>
                  </a:lnTo>
                  <a:lnTo>
                    <a:pt x="810459" y="508523"/>
                  </a:lnTo>
                  <a:lnTo>
                    <a:pt x="810686" y="507615"/>
                  </a:lnTo>
                  <a:lnTo>
                    <a:pt x="811026" y="505458"/>
                  </a:lnTo>
                  <a:lnTo>
                    <a:pt x="811253" y="504551"/>
                  </a:lnTo>
                  <a:lnTo>
                    <a:pt x="810005" y="504551"/>
                  </a:lnTo>
                  <a:lnTo>
                    <a:pt x="808983" y="503869"/>
                  </a:lnTo>
                  <a:lnTo>
                    <a:pt x="804556" y="496945"/>
                  </a:lnTo>
                  <a:lnTo>
                    <a:pt x="804670" y="493881"/>
                  </a:lnTo>
                  <a:lnTo>
                    <a:pt x="806259" y="493313"/>
                  </a:lnTo>
                  <a:lnTo>
                    <a:pt x="808529" y="494334"/>
                  </a:lnTo>
                  <a:lnTo>
                    <a:pt x="812616" y="497172"/>
                  </a:lnTo>
                  <a:lnTo>
                    <a:pt x="814205" y="497626"/>
                  </a:lnTo>
                  <a:lnTo>
                    <a:pt x="815794" y="497172"/>
                  </a:lnTo>
                  <a:lnTo>
                    <a:pt x="819653" y="494562"/>
                  </a:lnTo>
                  <a:lnTo>
                    <a:pt x="821696" y="493881"/>
                  </a:lnTo>
                  <a:lnTo>
                    <a:pt x="823853" y="494107"/>
                  </a:lnTo>
                  <a:lnTo>
                    <a:pt x="825896" y="495810"/>
                  </a:lnTo>
                  <a:lnTo>
                    <a:pt x="826577" y="494448"/>
                  </a:lnTo>
                  <a:lnTo>
                    <a:pt x="827826" y="493200"/>
                  </a:lnTo>
                  <a:lnTo>
                    <a:pt x="829188" y="492291"/>
                  </a:lnTo>
                  <a:lnTo>
                    <a:pt x="830096" y="491951"/>
                  </a:lnTo>
                  <a:lnTo>
                    <a:pt x="831799" y="492519"/>
                  </a:lnTo>
                  <a:lnTo>
                    <a:pt x="834750" y="495129"/>
                  </a:lnTo>
                  <a:lnTo>
                    <a:pt x="836112" y="495697"/>
                  </a:lnTo>
                  <a:lnTo>
                    <a:pt x="840993" y="495243"/>
                  </a:lnTo>
                  <a:lnTo>
                    <a:pt x="842469" y="495697"/>
                  </a:lnTo>
                  <a:lnTo>
                    <a:pt x="849166" y="500804"/>
                  </a:lnTo>
                  <a:lnTo>
                    <a:pt x="848258" y="498875"/>
                  </a:lnTo>
                  <a:lnTo>
                    <a:pt x="847123" y="497740"/>
                  </a:lnTo>
                  <a:lnTo>
                    <a:pt x="844512" y="495697"/>
                  </a:lnTo>
                  <a:lnTo>
                    <a:pt x="845760" y="494562"/>
                  </a:lnTo>
                  <a:lnTo>
                    <a:pt x="848485" y="494107"/>
                  </a:lnTo>
                  <a:lnTo>
                    <a:pt x="849847" y="493200"/>
                  </a:lnTo>
                  <a:lnTo>
                    <a:pt x="843717" y="491951"/>
                  </a:lnTo>
                  <a:lnTo>
                    <a:pt x="841788" y="491951"/>
                  </a:lnTo>
                  <a:lnTo>
                    <a:pt x="840993" y="492405"/>
                  </a:lnTo>
                  <a:lnTo>
                    <a:pt x="839858" y="493994"/>
                  </a:lnTo>
                  <a:lnTo>
                    <a:pt x="838836" y="494334"/>
                  </a:lnTo>
                  <a:lnTo>
                    <a:pt x="837815" y="493881"/>
                  </a:lnTo>
                  <a:lnTo>
                    <a:pt x="835772" y="492178"/>
                  </a:lnTo>
                  <a:lnTo>
                    <a:pt x="834750" y="491837"/>
                  </a:lnTo>
                  <a:lnTo>
                    <a:pt x="833274" y="490816"/>
                  </a:lnTo>
                  <a:lnTo>
                    <a:pt x="830437" y="486502"/>
                  </a:lnTo>
                  <a:lnTo>
                    <a:pt x="829415" y="485481"/>
                  </a:lnTo>
                  <a:lnTo>
                    <a:pt x="829301" y="484800"/>
                  </a:lnTo>
                  <a:lnTo>
                    <a:pt x="827485" y="481962"/>
                  </a:lnTo>
                  <a:lnTo>
                    <a:pt x="827145" y="481621"/>
                  </a:lnTo>
                  <a:lnTo>
                    <a:pt x="826350" y="479238"/>
                  </a:lnTo>
                  <a:lnTo>
                    <a:pt x="826010" y="477876"/>
                  </a:lnTo>
                  <a:lnTo>
                    <a:pt x="825783" y="476514"/>
                  </a:lnTo>
                  <a:lnTo>
                    <a:pt x="827712" y="476514"/>
                  </a:lnTo>
                  <a:lnTo>
                    <a:pt x="826691" y="474584"/>
                  </a:lnTo>
                  <a:lnTo>
                    <a:pt x="826691" y="472768"/>
                  </a:lnTo>
                  <a:lnTo>
                    <a:pt x="827372" y="470951"/>
                  </a:lnTo>
                  <a:lnTo>
                    <a:pt x="828280" y="469022"/>
                  </a:lnTo>
                  <a:lnTo>
                    <a:pt x="828393" y="468114"/>
                  </a:lnTo>
                  <a:lnTo>
                    <a:pt x="828280" y="466865"/>
                  </a:lnTo>
                  <a:lnTo>
                    <a:pt x="828280" y="465844"/>
                  </a:lnTo>
                  <a:lnTo>
                    <a:pt x="828620" y="465390"/>
                  </a:lnTo>
                  <a:lnTo>
                    <a:pt x="829301" y="465616"/>
                  </a:lnTo>
                  <a:lnTo>
                    <a:pt x="830550" y="466411"/>
                  </a:lnTo>
                  <a:lnTo>
                    <a:pt x="831118" y="466638"/>
                  </a:lnTo>
                  <a:lnTo>
                    <a:pt x="836793" y="470611"/>
                  </a:lnTo>
                  <a:lnTo>
                    <a:pt x="840879" y="470498"/>
                  </a:lnTo>
                  <a:lnTo>
                    <a:pt x="838155" y="468341"/>
                  </a:lnTo>
                  <a:lnTo>
                    <a:pt x="837247" y="467092"/>
                  </a:lnTo>
                  <a:lnTo>
                    <a:pt x="837588" y="465616"/>
                  </a:lnTo>
                  <a:lnTo>
                    <a:pt x="836907" y="464254"/>
                  </a:lnTo>
                  <a:lnTo>
                    <a:pt x="835998" y="465163"/>
                  </a:lnTo>
                  <a:lnTo>
                    <a:pt x="834977" y="465616"/>
                  </a:lnTo>
                  <a:lnTo>
                    <a:pt x="833955" y="465730"/>
                  </a:lnTo>
                  <a:lnTo>
                    <a:pt x="832820" y="465616"/>
                  </a:lnTo>
                  <a:lnTo>
                    <a:pt x="832820" y="464254"/>
                  </a:lnTo>
                  <a:lnTo>
                    <a:pt x="833728" y="464254"/>
                  </a:lnTo>
                  <a:lnTo>
                    <a:pt x="834069" y="464254"/>
                  </a:lnTo>
                  <a:lnTo>
                    <a:pt x="834069" y="463006"/>
                  </a:lnTo>
                  <a:lnTo>
                    <a:pt x="833388" y="462892"/>
                  </a:lnTo>
                  <a:lnTo>
                    <a:pt x="832934" y="462552"/>
                  </a:lnTo>
                  <a:lnTo>
                    <a:pt x="832026" y="461644"/>
                  </a:lnTo>
                  <a:lnTo>
                    <a:pt x="837361" y="458466"/>
                  </a:lnTo>
                  <a:lnTo>
                    <a:pt x="839744" y="459600"/>
                  </a:lnTo>
                  <a:lnTo>
                    <a:pt x="842696" y="461644"/>
                  </a:lnTo>
                  <a:lnTo>
                    <a:pt x="832026" y="452222"/>
                  </a:lnTo>
                  <a:lnTo>
                    <a:pt x="832026" y="448817"/>
                  </a:lnTo>
                  <a:lnTo>
                    <a:pt x="832253" y="447228"/>
                  </a:lnTo>
                  <a:lnTo>
                    <a:pt x="833047" y="446320"/>
                  </a:lnTo>
                  <a:lnTo>
                    <a:pt x="838155" y="443255"/>
                  </a:lnTo>
                  <a:lnTo>
                    <a:pt x="839631" y="441666"/>
                  </a:lnTo>
                  <a:lnTo>
                    <a:pt x="840766" y="438828"/>
                  </a:lnTo>
                  <a:lnTo>
                    <a:pt x="840085" y="438828"/>
                  </a:lnTo>
                  <a:lnTo>
                    <a:pt x="840879" y="434969"/>
                  </a:lnTo>
                  <a:lnTo>
                    <a:pt x="841220" y="431110"/>
                  </a:lnTo>
                  <a:lnTo>
                    <a:pt x="841901" y="427931"/>
                  </a:lnTo>
                  <a:lnTo>
                    <a:pt x="843490" y="426002"/>
                  </a:lnTo>
                  <a:lnTo>
                    <a:pt x="855976" y="428839"/>
                  </a:lnTo>
                  <a:lnTo>
                    <a:pt x="858246" y="430315"/>
                  </a:lnTo>
                  <a:lnTo>
                    <a:pt x="859949" y="432585"/>
                  </a:lnTo>
                  <a:lnTo>
                    <a:pt x="859949" y="433607"/>
                  </a:lnTo>
                  <a:lnTo>
                    <a:pt x="860403" y="436558"/>
                  </a:lnTo>
                  <a:lnTo>
                    <a:pt x="860971" y="439055"/>
                  </a:lnTo>
                  <a:lnTo>
                    <a:pt x="861198" y="438828"/>
                  </a:lnTo>
                  <a:lnTo>
                    <a:pt x="861084" y="440871"/>
                  </a:lnTo>
                  <a:lnTo>
                    <a:pt x="860857" y="442461"/>
                  </a:lnTo>
                  <a:lnTo>
                    <a:pt x="860403" y="443823"/>
                  </a:lnTo>
                  <a:lnTo>
                    <a:pt x="859722" y="445185"/>
                  </a:lnTo>
                  <a:lnTo>
                    <a:pt x="861538" y="443709"/>
                  </a:lnTo>
                  <a:lnTo>
                    <a:pt x="862333" y="442007"/>
                  </a:lnTo>
                  <a:lnTo>
                    <a:pt x="862560" y="440077"/>
                  </a:lnTo>
                  <a:lnTo>
                    <a:pt x="862560" y="438034"/>
                  </a:lnTo>
                  <a:lnTo>
                    <a:pt x="863014" y="435310"/>
                  </a:lnTo>
                  <a:lnTo>
                    <a:pt x="863808" y="434174"/>
                  </a:lnTo>
                  <a:lnTo>
                    <a:pt x="864376" y="432812"/>
                  </a:lnTo>
                  <a:lnTo>
                    <a:pt x="863922" y="429747"/>
                  </a:lnTo>
                  <a:lnTo>
                    <a:pt x="865625" y="431223"/>
                  </a:lnTo>
                  <a:lnTo>
                    <a:pt x="868576" y="435196"/>
                  </a:lnTo>
                  <a:lnTo>
                    <a:pt x="870165" y="435991"/>
                  </a:lnTo>
                  <a:lnTo>
                    <a:pt x="872889" y="438147"/>
                  </a:lnTo>
                  <a:lnTo>
                    <a:pt x="874138" y="438488"/>
                  </a:lnTo>
                  <a:lnTo>
                    <a:pt x="875159" y="439169"/>
                  </a:lnTo>
                  <a:lnTo>
                    <a:pt x="875273" y="440758"/>
                  </a:lnTo>
                  <a:lnTo>
                    <a:pt x="874932" y="442461"/>
                  </a:lnTo>
                  <a:lnTo>
                    <a:pt x="874592" y="443596"/>
                  </a:lnTo>
                  <a:lnTo>
                    <a:pt x="873457" y="445071"/>
                  </a:lnTo>
                  <a:lnTo>
                    <a:pt x="870051" y="448477"/>
                  </a:lnTo>
                  <a:lnTo>
                    <a:pt x="868349" y="453131"/>
                  </a:lnTo>
                  <a:lnTo>
                    <a:pt x="866533" y="456649"/>
                  </a:lnTo>
                  <a:lnTo>
                    <a:pt x="865625" y="459147"/>
                  </a:lnTo>
                  <a:lnTo>
                    <a:pt x="867441" y="458919"/>
                  </a:lnTo>
                  <a:lnTo>
                    <a:pt x="873230" y="452449"/>
                  </a:lnTo>
                  <a:lnTo>
                    <a:pt x="874138" y="451882"/>
                  </a:lnTo>
                  <a:lnTo>
                    <a:pt x="874819" y="449044"/>
                  </a:lnTo>
                  <a:lnTo>
                    <a:pt x="876408" y="447796"/>
                  </a:lnTo>
                  <a:lnTo>
                    <a:pt x="878338" y="446887"/>
                  </a:lnTo>
                  <a:lnTo>
                    <a:pt x="880154" y="445071"/>
                  </a:lnTo>
                  <a:lnTo>
                    <a:pt x="881175" y="441893"/>
                  </a:lnTo>
                  <a:lnTo>
                    <a:pt x="881743" y="438488"/>
                  </a:lnTo>
                  <a:lnTo>
                    <a:pt x="882765" y="435877"/>
                  </a:lnTo>
                  <a:lnTo>
                    <a:pt x="885148" y="434855"/>
                  </a:lnTo>
                  <a:lnTo>
                    <a:pt x="889348" y="435650"/>
                  </a:lnTo>
                  <a:lnTo>
                    <a:pt x="893435" y="437466"/>
                  </a:lnTo>
                  <a:lnTo>
                    <a:pt x="898202" y="440985"/>
                  </a:lnTo>
                  <a:lnTo>
                    <a:pt x="898202" y="442347"/>
                  </a:lnTo>
                  <a:lnTo>
                    <a:pt x="898088" y="443028"/>
                  </a:lnTo>
                  <a:lnTo>
                    <a:pt x="897975" y="443142"/>
                  </a:lnTo>
                  <a:lnTo>
                    <a:pt x="898202" y="444958"/>
                  </a:lnTo>
                  <a:lnTo>
                    <a:pt x="895932" y="447682"/>
                  </a:lnTo>
                  <a:lnTo>
                    <a:pt x="894456" y="451087"/>
                  </a:lnTo>
                  <a:lnTo>
                    <a:pt x="893207" y="454946"/>
                  </a:lnTo>
                  <a:lnTo>
                    <a:pt x="891505" y="459033"/>
                  </a:lnTo>
                  <a:lnTo>
                    <a:pt x="893207" y="458238"/>
                  </a:lnTo>
                  <a:lnTo>
                    <a:pt x="894797" y="456536"/>
                  </a:lnTo>
                  <a:lnTo>
                    <a:pt x="897407" y="452563"/>
                  </a:lnTo>
                  <a:lnTo>
                    <a:pt x="897521" y="451882"/>
                  </a:lnTo>
                  <a:lnTo>
                    <a:pt x="897407" y="450974"/>
                  </a:lnTo>
                  <a:lnTo>
                    <a:pt x="897407" y="450293"/>
                  </a:lnTo>
                  <a:lnTo>
                    <a:pt x="897748" y="449952"/>
                  </a:lnTo>
                  <a:lnTo>
                    <a:pt x="898202" y="449725"/>
                  </a:lnTo>
                  <a:lnTo>
                    <a:pt x="902175" y="445412"/>
                  </a:lnTo>
                  <a:lnTo>
                    <a:pt x="902515" y="444958"/>
                  </a:lnTo>
                  <a:lnTo>
                    <a:pt x="906261" y="442347"/>
                  </a:lnTo>
                  <a:lnTo>
                    <a:pt x="908872" y="441098"/>
                  </a:lnTo>
                  <a:lnTo>
                    <a:pt x="909893" y="440985"/>
                  </a:lnTo>
                  <a:lnTo>
                    <a:pt x="911823" y="441666"/>
                  </a:lnTo>
                  <a:lnTo>
                    <a:pt x="914774" y="444390"/>
                  </a:lnTo>
                  <a:lnTo>
                    <a:pt x="916931" y="444958"/>
                  </a:lnTo>
                  <a:lnTo>
                    <a:pt x="915569" y="443596"/>
                  </a:lnTo>
                  <a:lnTo>
                    <a:pt x="916590" y="442801"/>
                  </a:lnTo>
                  <a:lnTo>
                    <a:pt x="917158" y="441666"/>
                  </a:lnTo>
                  <a:lnTo>
                    <a:pt x="917612" y="440645"/>
                  </a:lnTo>
                  <a:lnTo>
                    <a:pt x="918293" y="439963"/>
                  </a:lnTo>
                  <a:lnTo>
                    <a:pt x="919428" y="439736"/>
                  </a:lnTo>
                  <a:lnTo>
                    <a:pt x="921244" y="440645"/>
                  </a:lnTo>
                  <a:lnTo>
                    <a:pt x="922606" y="440871"/>
                  </a:lnTo>
                  <a:lnTo>
                    <a:pt x="923514" y="440304"/>
                  </a:lnTo>
                  <a:lnTo>
                    <a:pt x="924309" y="437807"/>
                  </a:lnTo>
                  <a:lnTo>
                    <a:pt x="925444" y="437239"/>
                  </a:lnTo>
                  <a:lnTo>
                    <a:pt x="929190" y="437239"/>
                  </a:lnTo>
                  <a:lnTo>
                    <a:pt x="931233" y="437920"/>
                  </a:lnTo>
                  <a:lnTo>
                    <a:pt x="932141" y="437920"/>
                  </a:lnTo>
                  <a:lnTo>
                    <a:pt x="933276" y="437239"/>
                  </a:lnTo>
                  <a:lnTo>
                    <a:pt x="934071" y="435877"/>
                  </a:lnTo>
                  <a:lnTo>
                    <a:pt x="935319" y="432812"/>
                  </a:lnTo>
                  <a:lnTo>
                    <a:pt x="936228" y="432245"/>
                  </a:lnTo>
                  <a:lnTo>
                    <a:pt x="937136" y="432018"/>
                  </a:lnTo>
                  <a:lnTo>
                    <a:pt x="937249" y="431791"/>
                  </a:lnTo>
                  <a:lnTo>
                    <a:pt x="937363" y="432245"/>
                  </a:lnTo>
                  <a:lnTo>
                    <a:pt x="939179" y="435877"/>
                  </a:lnTo>
                  <a:lnTo>
                    <a:pt x="939746" y="436331"/>
                  </a:lnTo>
                  <a:lnTo>
                    <a:pt x="941903" y="435877"/>
                  </a:lnTo>
                  <a:lnTo>
                    <a:pt x="950189" y="437239"/>
                  </a:lnTo>
                  <a:lnTo>
                    <a:pt x="958475" y="435877"/>
                  </a:lnTo>
                  <a:lnTo>
                    <a:pt x="962675" y="433947"/>
                  </a:lnTo>
                  <a:lnTo>
                    <a:pt x="969372" y="428839"/>
                  </a:lnTo>
                  <a:lnTo>
                    <a:pt x="973118" y="427023"/>
                  </a:lnTo>
                  <a:lnTo>
                    <a:pt x="979134" y="425888"/>
                  </a:lnTo>
                  <a:lnTo>
                    <a:pt x="982199" y="426002"/>
                  </a:lnTo>
                  <a:lnTo>
                    <a:pt x="984469" y="427023"/>
                  </a:lnTo>
                  <a:lnTo>
                    <a:pt x="983561" y="428045"/>
                  </a:lnTo>
                  <a:lnTo>
                    <a:pt x="983221" y="428272"/>
                  </a:lnTo>
                  <a:lnTo>
                    <a:pt x="985604" y="430429"/>
                  </a:lnTo>
                  <a:lnTo>
                    <a:pt x="988329" y="430201"/>
                  </a:lnTo>
                  <a:lnTo>
                    <a:pt x="993890" y="428272"/>
                  </a:lnTo>
                  <a:lnTo>
                    <a:pt x="999225" y="430769"/>
                  </a:lnTo>
                  <a:lnTo>
                    <a:pt x="1001836" y="430769"/>
                  </a:lnTo>
                  <a:lnTo>
                    <a:pt x="1003085" y="427023"/>
                  </a:lnTo>
                  <a:lnTo>
                    <a:pt x="1001496" y="426342"/>
                  </a:lnTo>
                  <a:lnTo>
                    <a:pt x="999680" y="424980"/>
                  </a:lnTo>
                  <a:lnTo>
                    <a:pt x="998090" y="423050"/>
                  </a:lnTo>
                  <a:lnTo>
                    <a:pt x="997069" y="420553"/>
                  </a:lnTo>
                  <a:lnTo>
                    <a:pt x="999339" y="417488"/>
                  </a:lnTo>
                  <a:lnTo>
                    <a:pt x="1000815" y="416467"/>
                  </a:lnTo>
                  <a:lnTo>
                    <a:pt x="1002404" y="416807"/>
                  </a:lnTo>
                  <a:lnTo>
                    <a:pt x="1002744" y="417829"/>
                  </a:lnTo>
                  <a:lnTo>
                    <a:pt x="1002971" y="419532"/>
                  </a:lnTo>
                  <a:lnTo>
                    <a:pt x="1003312" y="421121"/>
                  </a:lnTo>
                  <a:lnTo>
                    <a:pt x="1003993" y="421802"/>
                  </a:lnTo>
                  <a:lnTo>
                    <a:pt x="1006944" y="421802"/>
                  </a:lnTo>
                  <a:lnTo>
                    <a:pt x="1013301" y="419759"/>
                  </a:lnTo>
                  <a:lnTo>
                    <a:pt x="1017160" y="419418"/>
                  </a:lnTo>
                  <a:lnTo>
                    <a:pt x="1022268" y="423164"/>
                  </a:lnTo>
                  <a:lnTo>
                    <a:pt x="1025446" y="423164"/>
                  </a:lnTo>
                  <a:lnTo>
                    <a:pt x="1031803" y="421802"/>
                  </a:lnTo>
                  <a:lnTo>
                    <a:pt x="1035095" y="423278"/>
                  </a:lnTo>
                  <a:lnTo>
                    <a:pt x="1034527" y="426683"/>
                  </a:lnTo>
                  <a:lnTo>
                    <a:pt x="1032711" y="430542"/>
                  </a:lnTo>
                  <a:lnTo>
                    <a:pt x="1032257" y="433266"/>
                  </a:lnTo>
                  <a:lnTo>
                    <a:pt x="1031122" y="434855"/>
                  </a:lnTo>
                  <a:lnTo>
                    <a:pt x="1029646" y="438261"/>
                  </a:lnTo>
                  <a:lnTo>
                    <a:pt x="1028738" y="439850"/>
                  </a:lnTo>
                  <a:lnTo>
                    <a:pt x="1026241" y="442347"/>
                  </a:lnTo>
                  <a:lnTo>
                    <a:pt x="1025560" y="443596"/>
                  </a:lnTo>
                  <a:lnTo>
                    <a:pt x="1024425" y="447228"/>
                  </a:lnTo>
                  <a:lnTo>
                    <a:pt x="1024425" y="450293"/>
                  </a:lnTo>
                  <a:lnTo>
                    <a:pt x="1025446" y="452563"/>
                  </a:lnTo>
                  <a:lnTo>
                    <a:pt x="1027489" y="453812"/>
                  </a:lnTo>
                  <a:lnTo>
                    <a:pt x="1028738" y="453698"/>
                  </a:lnTo>
                  <a:lnTo>
                    <a:pt x="1029760" y="453017"/>
                  </a:lnTo>
                  <a:lnTo>
                    <a:pt x="1030668" y="452790"/>
                  </a:lnTo>
                  <a:lnTo>
                    <a:pt x="1031462" y="453812"/>
                  </a:lnTo>
                  <a:lnTo>
                    <a:pt x="1031803" y="455968"/>
                  </a:lnTo>
                  <a:lnTo>
                    <a:pt x="1031349" y="457671"/>
                  </a:lnTo>
                  <a:lnTo>
                    <a:pt x="1030441" y="458693"/>
                  </a:lnTo>
                  <a:lnTo>
                    <a:pt x="1029419" y="459033"/>
                  </a:lnTo>
                  <a:lnTo>
                    <a:pt x="1028511" y="465616"/>
                  </a:lnTo>
                  <a:lnTo>
                    <a:pt x="1024311" y="473903"/>
                  </a:lnTo>
                  <a:lnTo>
                    <a:pt x="1019203" y="481394"/>
                  </a:lnTo>
                  <a:lnTo>
                    <a:pt x="1015911" y="486389"/>
                  </a:lnTo>
                  <a:lnTo>
                    <a:pt x="1011825" y="488772"/>
                  </a:lnTo>
                  <a:lnTo>
                    <a:pt x="1003312" y="491837"/>
                  </a:lnTo>
                  <a:lnTo>
                    <a:pt x="999906" y="493994"/>
                  </a:lnTo>
                  <a:lnTo>
                    <a:pt x="994799" y="499216"/>
                  </a:lnTo>
                  <a:lnTo>
                    <a:pt x="993890" y="500918"/>
                  </a:lnTo>
                  <a:lnTo>
                    <a:pt x="993096" y="503983"/>
                  </a:lnTo>
                  <a:lnTo>
                    <a:pt x="991280" y="507048"/>
                  </a:lnTo>
                  <a:lnTo>
                    <a:pt x="987193" y="511588"/>
                  </a:lnTo>
                  <a:lnTo>
                    <a:pt x="965854" y="529182"/>
                  </a:lnTo>
                  <a:lnTo>
                    <a:pt x="958703" y="532928"/>
                  </a:lnTo>
                  <a:lnTo>
                    <a:pt x="956886" y="534744"/>
                  </a:lnTo>
                  <a:lnTo>
                    <a:pt x="956092" y="536674"/>
                  </a:lnTo>
                  <a:lnTo>
                    <a:pt x="955184" y="540419"/>
                  </a:lnTo>
                  <a:lnTo>
                    <a:pt x="954616" y="541782"/>
                  </a:lnTo>
                  <a:lnTo>
                    <a:pt x="953708" y="542690"/>
                  </a:lnTo>
                  <a:lnTo>
                    <a:pt x="951324" y="544052"/>
                  </a:lnTo>
                  <a:lnTo>
                    <a:pt x="948260" y="544733"/>
                  </a:lnTo>
                  <a:lnTo>
                    <a:pt x="942017" y="549046"/>
                  </a:lnTo>
                  <a:lnTo>
                    <a:pt x="941109" y="549614"/>
                  </a:lnTo>
                  <a:lnTo>
                    <a:pt x="940427" y="550749"/>
                  </a:lnTo>
                  <a:lnTo>
                    <a:pt x="940087" y="552224"/>
                  </a:lnTo>
                  <a:lnTo>
                    <a:pt x="940087" y="554154"/>
                  </a:lnTo>
                  <a:lnTo>
                    <a:pt x="938498" y="553246"/>
                  </a:lnTo>
                  <a:lnTo>
                    <a:pt x="938044" y="552792"/>
                  </a:lnTo>
                  <a:lnTo>
                    <a:pt x="938725" y="551657"/>
                  </a:lnTo>
                  <a:lnTo>
                    <a:pt x="937363" y="550976"/>
                  </a:lnTo>
                  <a:lnTo>
                    <a:pt x="934865" y="550635"/>
                  </a:lnTo>
                  <a:lnTo>
                    <a:pt x="932141" y="548932"/>
                  </a:lnTo>
                  <a:lnTo>
                    <a:pt x="931687" y="549614"/>
                  </a:lnTo>
                  <a:lnTo>
                    <a:pt x="931914" y="551089"/>
                  </a:lnTo>
                  <a:lnTo>
                    <a:pt x="932709" y="552678"/>
                  </a:lnTo>
                  <a:lnTo>
                    <a:pt x="934184" y="553814"/>
                  </a:lnTo>
                  <a:lnTo>
                    <a:pt x="937249" y="553927"/>
                  </a:lnTo>
                  <a:lnTo>
                    <a:pt x="938725" y="554608"/>
                  </a:lnTo>
                  <a:lnTo>
                    <a:pt x="939406" y="555403"/>
                  </a:lnTo>
                  <a:lnTo>
                    <a:pt x="941449" y="558921"/>
                  </a:lnTo>
                  <a:lnTo>
                    <a:pt x="939406" y="562327"/>
                  </a:lnTo>
                  <a:lnTo>
                    <a:pt x="938952" y="564143"/>
                  </a:lnTo>
                  <a:lnTo>
                    <a:pt x="939406" y="566186"/>
                  </a:lnTo>
                  <a:lnTo>
                    <a:pt x="937817" y="566186"/>
                  </a:lnTo>
                  <a:lnTo>
                    <a:pt x="934979" y="565051"/>
                  </a:lnTo>
                  <a:lnTo>
                    <a:pt x="933503" y="565051"/>
                  </a:lnTo>
                  <a:lnTo>
                    <a:pt x="932595" y="565732"/>
                  </a:lnTo>
                  <a:lnTo>
                    <a:pt x="930893" y="568116"/>
                  </a:lnTo>
                  <a:lnTo>
                    <a:pt x="930098" y="568797"/>
                  </a:lnTo>
                  <a:lnTo>
                    <a:pt x="927374" y="568683"/>
                  </a:lnTo>
                  <a:lnTo>
                    <a:pt x="921812" y="565846"/>
                  </a:lnTo>
                  <a:lnTo>
                    <a:pt x="919088" y="565051"/>
                  </a:lnTo>
                  <a:lnTo>
                    <a:pt x="911255" y="567094"/>
                  </a:lnTo>
                  <a:lnTo>
                    <a:pt x="909099" y="565618"/>
                  </a:lnTo>
                  <a:lnTo>
                    <a:pt x="905920" y="561192"/>
                  </a:lnTo>
                  <a:lnTo>
                    <a:pt x="904104" y="559489"/>
                  </a:lnTo>
                  <a:lnTo>
                    <a:pt x="902175" y="558808"/>
                  </a:lnTo>
                  <a:lnTo>
                    <a:pt x="907283" y="566527"/>
                  </a:lnTo>
                  <a:lnTo>
                    <a:pt x="910347" y="569138"/>
                  </a:lnTo>
                  <a:lnTo>
                    <a:pt x="914093" y="569932"/>
                  </a:lnTo>
                  <a:lnTo>
                    <a:pt x="917952" y="568002"/>
                  </a:lnTo>
                  <a:lnTo>
                    <a:pt x="919996" y="567662"/>
                  </a:lnTo>
                  <a:lnTo>
                    <a:pt x="921698" y="569251"/>
                  </a:lnTo>
                  <a:lnTo>
                    <a:pt x="923401" y="571294"/>
                  </a:lnTo>
                  <a:lnTo>
                    <a:pt x="925671" y="572997"/>
                  </a:lnTo>
                  <a:lnTo>
                    <a:pt x="927260" y="572883"/>
                  </a:lnTo>
                  <a:lnTo>
                    <a:pt x="926693" y="569819"/>
                  </a:lnTo>
                  <a:lnTo>
                    <a:pt x="932936" y="574132"/>
                  </a:lnTo>
                  <a:lnTo>
                    <a:pt x="936341" y="575040"/>
                  </a:lnTo>
                  <a:lnTo>
                    <a:pt x="941790" y="570613"/>
                  </a:lnTo>
                  <a:lnTo>
                    <a:pt x="944854" y="571294"/>
                  </a:lnTo>
                  <a:lnTo>
                    <a:pt x="946557" y="573564"/>
                  </a:lnTo>
                  <a:lnTo>
                    <a:pt x="945195" y="575948"/>
                  </a:lnTo>
                  <a:lnTo>
                    <a:pt x="948373" y="576856"/>
                  </a:lnTo>
                  <a:lnTo>
                    <a:pt x="952005" y="575267"/>
                  </a:lnTo>
                  <a:lnTo>
                    <a:pt x="955524" y="571975"/>
                  </a:lnTo>
                  <a:lnTo>
                    <a:pt x="958248" y="567889"/>
                  </a:lnTo>
                  <a:lnTo>
                    <a:pt x="959724" y="566186"/>
                  </a:lnTo>
                  <a:lnTo>
                    <a:pt x="960973" y="566413"/>
                  </a:lnTo>
                  <a:lnTo>
                    <a:pt x="961654" y="568229"/>
                  </a:lnTo>
                  <a:lnTo>
                    <a:pt x="961427" y="571181"/>
                  </a:lnTo>
                  <a:lnTo>
                    <a:pt x="960632" y="572770"/>
                  </a:lnTo>
                  <a:lnTo>
                    <a:pt x="947465" y="590137"/>
                  </a:lnTo>
                  <a:lnTo>
                    <a:pt x="945195" y="591953"/>
                  </a:lnTo>
                  <a:lnTo>
                    <a:pt x="942584" y="595926"/>
                  </a:lnTo>
                  <a:lnTo>
                    <a:pt x="941335" y="597288"/>
                  </a:lnTo>
                  <a:lnTo>
                    <a:pt x="939406" y="597628"/>
                  </a:lnTo>
                  <a:lnTo>
                    <a:pt x="937930" y="596947"/>
                  </a:lnTo>
                  <a:lnTo>
                    <a:pt x="937476" y="595131"/>
                  </a:lnTo>
                  <a:lnTo>
                    <a:pt x="938725" y="592293"/>
                  </a:lnTo>
                  <a:lnTo>
                    <a:pt x="936114" y="589796"/>
                  </a:lnTo>
                  <a:lnTo>
                    <a:pt x="932709" y="591045"/>
                  </a:lnTo>
                  <a:lnTo>
                    <a:pt x="925217" y="597855"/>
                  </a:lnTo>
                  <a:lnTo>
                    <a:pt x="923968" y="598423"/>
                  </a:lnTo>
                  <a:lnTo>
                    <a:pt x="921471" y="598536"/>
                  </a:lnTo>
                  <a:lnTo>
                    <a:pt x="915115" y="600353"/>
                  </a:lnTo>
                  <a:lnTo>
                    <a:pt x="913299" y="600012"/>
                  </a:lnTo>
                  <a:lnTo>
                    <a:pt x="911596" y="600125"/>
                  </a:lnTo>
                  <a:lnTo>
                    <a:pt x="910915" y="602169"/>
                  </a:lnTo>
                  <a:lnTo>
                    <a:pt x="910234" y="604666"/>
                  </a:lnTo>
                  <a:lnTo>
                    <a:pt x="908758" y="605801"/>
                  </a:lnTo>
                  <a:lnTo>
                    <a:pt x="907396" y="606369"/>
                  </a:lnTo>
                  <a:lnTo>
                    <a:pt x="901040" y="612838"/>
                  </a:lnTo>
                  <a:lnTo>
                    <a:pt x="900132" y="613974"/>
                  </a:lnTo>
                  <a:lnTo>
                    <a:pt x="899337" y="615790"/>
                  </a:lnTo>
                  <a:lnTo>
                    <a:pt x="898542" y="618628"/>
                  </a:lnTo>
                  <a:lnTo>
                    <a:pt x="898996" y="618741"/>
                  </a:lnTo>
                  <a:lnTo>
                    <a:pt x="900359" y="617720"/>
                  </a:lnTo>
                  <a:lnTo>
                    <a:pt x="903310" y="616471"/>
                  </a:lnTo>
                  <a:lnTo>
                    <a:pt x="904785" y="614995"/>
                  </a:lnTo>
                  <a:lnTo>
                    <a:pt x="906148" y="613179"/>
                  </a:lnTo>
                  <a:lnTo>
                    <a:pt x="907169" y="611363"/>
                  </a:lnTo>
                  <a:lnTo>
                    <a:pt x="908304" y="609660"/>
                  </a:lnTo>
                  <a:lnTo>
                    <a:pt x="912731" y="606936"/>
                  </a:lnTo>
                  <a:lnTo>
                    <a:pt x="916477" y="603077"/>
                  </a:lnTo>
                  <a:lnTo>
                    <a:pt x="920563" y="600920"/>
                  </a:lnTo>
                  <a:lnTo>
                    <a:pt x="921358" y="600806"/>
                  </a:lnTo>
                  <a:lnTo>
                    <a:pt x="922493" y="601261"/>
                  </a:lnTo>
                  <a:lnTo>
                    <a:pt x="923742" y="602850"/>
                  </a:lnTo>
                  <a:lnTo>
                    <a:pt x="928622" y="603985"/>
                  </a:lnTo>
                  <a:lnTo>
                    <a:pt x="930779" y="603871"/>
                  </a:lnTo>
                  <a:lnTo>
                    <a:pt x="932368" y="602623"/>
                  </a:lnTo>
                  <a:lnTo>
                    <a:pt x="933617" y="601261"/>
                  </a:lnTo>
                  <a:lnTo>
                    <a:pt x="937817" y="598536"/>
                  </a:lnTo>
                  <a:lnTo>
                    <a:pt x="939292" y="598309"/>
                  </a:lnTo>
                  <a:lnTo>
                    <a:pt x="939746" y="600580"/>
                  </a:lnTo>
                  <a:lnTo>
                    <a:pt x="937703" y="604325"/>
                  </a:lnTo>
                  <a:lnTo>
                    <a:pt x="934865" y="607844"/>
                  </a:lnTo>
                  <a:lnTo>
                    <a:pt x="932028" y="610114"/>
                  </a:lnTo>
                  <a:lnTo>
                    <a:pt x="928622" y="615563"/>
                  </a:lnTo>
                  <a:lnTo>
                    <a:pt x="928963" y="616471"/>
                  </a:lnTo>
                  <a:lnTo>
                    <a:pt x="929303" y="617152"/>
                  </a:lnTo>
                  <a:lnTo>
                    <a:pt x="929644" y="617606"/>
                  </a:lnTo>
                  <a:lnTo>
                    <a:pt x="929984" y="617947"/>
                  </a:lnTo>
                  <a:lnTo>
                    <a:pt x="925444" y="618401"/>
                  </a:lnTo>
                  <a:lnTo>
                    <a:pt x="923514" y="619535"/>
                  </a:lnTo>
                  <a:lnTo>
                    <a:pt x="921925" y="621692"/>
                  </a:lnTo>
                  <a:lnTo>
                    <a:pt x="922833" y="623395"/>
                  </a:lnTo>
                  <a:lnTo>
                    <a:pt x="922152" y="623622"/>
                  </a:lnTo>
                  <a:lnTo>
                    <a:pt x="919882" y="622941"/>
                  </a:lnTo>
                  <a:lnTo>
                    <a:pt x="914547" y="622941"/>
                  </a:lnTo>
                  <a:lnTo>
                    <a:pt x="914547" y="624303"/>
                  </a:lnTo>
                  <a:lnTo>
                    <a:pt x="917385" y="624189"/>
                  </a:lnTo>
                  <a:lnTo>
                    <a:pt x="918747" y="624530"/>
                  </a:lnTo>
                  <a:lnTo>
                    <a:pt x="919882" y="625438"/>
                  </a:lnTo>
                  <a:lnTo>
                    <a:pt x="918066" y="629524"/>
                  </a:lnTo>
                  <a:lnTo>
                    <a:pt x="916931" y="631341"/>
                  </a:lnTo>
                  <a:lnTo>
                    <a:pt x="915796" y="632703"/>
                  </a:lnTo>
                  <a:lnTo>
                    <a:pt x="919315" y="633611"/>
                  </a:lnTo>
                  <a:lnTo>
                    <a:pt x="921017" y="633724"/>
                  </a:lnTo>
                  <a:lnTo>
                    <a:pt x="923061" y="632703"/>
                  </a:lnTo>
                  <a:lnTo>
                    <a:pt x="924650" y="630660"/>
                  </a:lnTo>
                  <a:lnTo>
                    <a:pt x="925331" y="629524"/>
                  </a:lnTo>
                  <a:lnTo>
                    <a:pt x="925444" y="628957"/>
                  </a:lnTo>
                  <a:lnTo>
                    <a:pt x="927601" y="628730"/>
                  </a:lnTo>
                  <a:lnTo>
                    <a:pt x="928622" y="628162"/>
                  </a:lnTo>
                  <a:lnTo>
                    <a:pt x="930439" y="625438"/>
                  </a:lnTo>
                  <a:lnTo>
                    <a:pt x="931801" y="624076"/>
                  </a:lnTo>
                  <a:lnTo>
                    <a:pt x="933276" y="623055"/>
                  </a:lnTo>
                  <a:lnTo>
                    <a:pt x="934638" y="622714"/>
                  </a:lnTo>
                  <a:lnTo>
                    <a:pt x="936455" y="621806"/>
                  </a:lnTo>
                  <a:lnTo>
                    <a:pt x="935319" y="619876"/>
                  </a:lnTo>
                  <a:lnTo>
                    <a:pt x="931687" y="616584"/>
                  </a:lnTo>
                  <a:lnTo>
                    <a:pt x="934412" y="616811"/>
                  </a:lnTo>
                  <a:lnTo>
                    <a:pt x="943265" y="615449"/>
                  </a:lnTo>
                  <a:lnTo>
                    <a:pt x="952573" y="616357"/>
                  </a:lnTo>
                  <a:lnTo>
                    <a:pt x="955524" y="615449"/>
                  </a:lnTo>
                  <a:lnTo>
                    <a:pt x="970280" y="604325"/>
                  </a:lnTo>
                  <a:lnTo>
                    <a:pt x="976070" y="602963"/>
                  </a:lnTo>
                  <a:lnTo>
                    <a:pt x="975388" y="604893"/>
                  </a:lnTo>
                  <a:lnTo>
                    <a:pt x="974934" y="605801"/>
                  </a:lnTo>
                  <a:lnTo>
                    <a:pt x="974140" y="606709"/>
                  </a:lnTo>
                  <a:lnTo>
                    <a:pt x="975388" y="607731"/>
                  </a:lnTo>
                  <a:lnTo>
                    <a:pt x="976637" y="607617"/>
                  </a:lnTo>
                  <a:lnTo>
                    <a:pt x="977999" y="607050"/>
                  </a:lnTo>
                  <a:lnTo>
                    <a:pt x="979475" y="606709"/>
                  </a:lnTo>
                  <a:lnTo>
                    <a:pt x="977432" y="601828"/>
                  </a:lnTo>
                  <a:lnTo>
                    <a:pt x="980950" y="603077"/>
                  </a:lnTo>
                  <a:lnTo>
                    <a:pt x="982880" y="603304"/>
                  </a:lnTo>
                  <a:lnTo>
                    <a:pt x="984696" y="602963"/>
                  </a:lnTo>
                  <a:lnTo>
                    <a:pt x="986058" y="601942"/>
                  </a:lnTo>
                  <a:lnTo>
                    <a:pt x="987647" y="600012"/>
                  </a:lnTo>
                  <a:lnTo>
                    <a:pt x="988555" y="597742"/>
                  </a:lnTo>
                  <a:lnTo>
                    <a:pt x="987988" y="595699"/>
                  </a:lnTo>
                  <a:lnTo>
                    <a:pt x="988896" y="593883"/>
                  </a:lnTo>
                  <a:lnTo>
                    <a:pt x="989804" y="593769"/>
                  </a:lnTo>
                  <a:lnTo>
                    <a:pt x="990712" y="594336"/>
                  </a:lnTo>
                  <a:lnTo>
                    <a:pt x="991961" y="594564"/>
                  </a:lnTo>
                  <a:lnTo>
                    <a:pt x="993209" y="594109"/>
                  </a:lnTo>
                  <a:lnTo>
                    <a:pt x="995820" y="592520"/>
                  </a:lnTo>
                  <a:lnTo>
                    <a:pt x="996955" y="592180"/>
                  </a:lnTo>
                  <a:lnTo>
                    <a:pt x="1008987" y="592747"/>
                  </a:lnTo>
                  <a:lnTo>
                    <a:pt x="1016252" y="597515"/>
                  </a:lnTo>
                  <a:lnTo>
                    <a:pt x="1028965" y="601942"/>
                  </a:lnTo>
                  <a:lnTo>
                    <a:pt x="1033165" y="602055"/>
                  </a:lnTo>
                  <a:lnTo>
                    <a:pt x="1037138" y="600806"/>
                  </a:lnTo>
                  <a:lnTo>
                    <a:pt x="1043154" y="596493"/>
                  </a:lnTo>
                  <a:lnTo>
                    <a:pt x="1044743" y="595926"/>
                  </a:lnTo>
                  <a:lnTo>
                    <a:pt x="1060067" y="595926"/>
                  </a:lnTo>
                  <a:lnTo>
                    <a:pt x="1060748" y="596380"/>
                  </a:lnTo>
                  <a:lnTo>
                    <a:pt x="1061769" y="598196"/>
                  </a:lnTo>
                  <a:lnTo>
                    <a:pt x="1062791" y="598650"/>
                  </a:lnTo>
                  <a:lnTo>
                    <a:pt x="1063926" y="598309"/>
                  </a:lnTo>
                  <a:lnTo>
                    <a:pt x="1064721" y="597742"/>
                  </a:lnTo>
                  <a:lnTo>
                    <a:pt x="1065515" y="597628"/>
                  </a:lnTo>
                  <a:lnTo>
                    <a:pt x="1066537" y="598763"/>
                  </a:lnTo>
                  <a:lnTo>
                    <a:pt x="1069828" y="597174"/>
                  </a:lnTo>
                  <a:lnTo>
                    <a:pt x="1078115" y="600125"/>
                  </a:lnTo>
                  <a:lnTo>
                    <a:pt x="1081179" y="600012"/>
                  </a:lnTo>
                  <a:lnTo>
                    <a:pt x="1082769" y="602509"/>
                  </a:lnTo>
                  <a:lnTo>
                    <a:pt x="1083563" y="602282"/>
                  </a:lnTo>
                  <a:lnTo>
                    <a:pt x="1084244" y="600920"/>
                  </a:lnTo>
                  <a:lnTo>
                    <a:pt x="1085493" y="600125"/>
                  </a:lnTo>
                  <a:lnTo>
                    <a:pt x="1087195" y="600353"/>
                  </a:lnTo>
                  <a:lnTo>
                    <a:pt x="1091736" y="602736"/>
                  </a:lnTo>
                  <a:lnTo>
                    <a:pt x="1092417" y="601374"/>
                  </a:lnTo>
                  <a:lnTo>
                    <a:pt x="1093211" y="601601"/>
                  </a:lnTo>
                  <a:lnTo>
                    <a:pt x="1094120" y="602396"/>
                  </a:lnTo>
                  <a:lnTo>
                    <a:pt x="1095141" y="602623"/>
                  </a:lnTo>
                  <a:lnTo>
                    <a:pt x="1096276" y="601942"/>
                  </a:lnTo>
                  <a:lnTo>
                    <a:pt x="1097979" y="600353"/>
                  </a:lnTo>
                  <a:lnTo>
                    <a:pt x="1098887" y="600012"/>
                  </a:lnTo>
                  <a:lnTo>
                    <a:pt x="1100817" y="601147"/>
                  </a:lnTo>
                  <a:lnTo>
                    <a:pt x="1101952" y="601488"/>
                  </a:lnTo>
                  <a:lnTo>
                    <a:pt x="1102519" y="600580"/>
                  </a:lnTo>
                  <a:lnTo>
                    <a:pt x="1102860" y="599558"/>
                  </a:lnTo>
                  <a:lnTo>
                    <a:pt x="1103541" y="598536"/>
                  </a:lnTo>
                  <a:lnTo>
                    <a:pt x="1104449" y="597855"/>
                  </a:lnTo>
                  <a:lnTo>
                    <a:pt x="1105243" y="597515"/>
                  </a:lnTo>
                  <a:lnTo>
                    <a:pt x="1107287" y="597855"/>
                  </a:lnTo>
                  <a:lnTo>
                    <a:pt x="1111600" y="600466"/>
                  </a:lnTo>
                  <a:lnTo>
                    <a:pt x="1113530" y="601147"/>
                  </a:lnTo>
                  <a:lnTo>
                    <a:pt x="1116027" y="600580"/>
                  </a:lnTo>
                  <a:lnTo>
                    <a:pt x="1121816" y="596153"/>
                  </a:lnTo>
                  <a:lnTo>
                    <a:pt x="1123405" y="595812"/>
                  </a:lnTo>
                  <a:lnTo>
                    <a:pt x="1134075" y="596153"/>
                  </a:lnTo>
                  <a:lnTo>
                    <a:pt x="1134188" y="596834"/>
                  </a:lnTo>
                  <a:lnTo>
                    <a:pt x="1134756" y="598423"/>
                  </a:lnTo>
                  <a:lnTo>
                    <a:pt x="1135550" y="600125"/>
                  </a:lnTo>
                  <a:lnTo>
                    <a:pt x="1136345" y="601147"/>
                  </a:lnTo>
                  <a:lnTo>
                    <a:pt x="1137480" y="601261"/>
                  </a:lnTo>
                  <a:lnTo>
                    <a:pt x="1139069" y="599785"/>
                  </a:lnTo>
                  <a:lnTo>
                    <a:pt x="1140204" y="599785"/>
                  </a:lnTo>
                  <a:lnTo>
                    <a:pt x="1140885" y="600580"/>
                  </a:lnTo>
                  <a:lnTo>
                    <a:pt x="1142021" y="602963"/>
                  </a:lnTo>
                  <a:lnTo>
                    <a:pt x="1150193" y="612271"/>
                  </a:lnTo>
                  <a:lnTo>
                    <a:pt x="1151101" y="615336"/>
                  </a:lnTo>
                  <a:lnTo>
                    <a:pt x="1151442" y="618628"/>
                  </a:lnTo>
                  <a:lnTo>
                    <a:pt x="1152009" y="621806"/>
                  </a:lnTo>
                  <a:lnTo>
                    <a:pt x="1153485" y="624644"/>
                  </a:lnTo>
                  <a:lnTo>
                    <a:pt x="1153485" y="625779"/>
                  </a:lnTo>
                  <a:lnTo>
                    <a:pt x="1153144" y="628049"/>
                  </a:lnTo>
                  <a:lnTo>
                    <a:pt x="1154166" y="629979"/>
                  </a:lnTo>
                  <a:lnTo>
                    <a:pt x="1156890" y="633157"/>
                  </a:lnTo>
                  <a:lnTo>
                    <a:pt x="1155528" y="633270"/>
                  </a:lnTo>
                  <a:lnTo>
                    <a:pt x="1154847" y="634632"/>
                  </a:lnTo>
                  <a:lnTo>
                    <a:pt x="1154961" y="636221"/>
                  </a:lnTo>
                  <a:lnTo>
                    <a:pt x="1155869" y="637016"/>
                  </a:lnTo>
                  <a:lnTo>
                    <a:pt x="1157117" y="637470"/>
                  </a:lnTo>
                  <a:lnTo>
                    <a:pt x="1156436" y="638605"/>
                  </a:lnTo>
                  <a:lnTo>
                    <a:pt x="1154166" y="640535"/>
                  </a:lnTo>
                  <a:lnTo>
                    <a:pt x="1150193" y="645983"/>
                  </a:lnTo>
                  <a:lnTo>
                    <a:pt x="1148491" y="649275"/>
                  </a:lnTo>
                  <a:lnTo>
                    <a:pt x="1148264" y="651773"/>
                  </a:lnTo>
                  <a:lnTo>
                    <a:pt x="1138161" y="661307"/>
                  </a:lnTo>
                  <a:lnTo>
                    <a:pt x="1135664" y="665280"/>
                  </a:lnTo>
                  <a:lnTo>
                    <a:pt x="1129421" y="681853"/>
                  </a:lnTo>
                  <a:lnTo>
                    <a:pt x="1127151" y="691160"/>
                  </a:lnTo>
                  <a:lnTo>
                    <a:pt x="1126583" y="694792"/>
                  </a:lnTo>
                  <a:lnTo>
                    <a:pt x="1126810" y="698084"/>
                  </a:lnTo>
                  <a:lnTo>
                    <a:pt x="1128626" y="699560"/>
                  </a:lnTo>
                  <a:lnTo>
                    <a:pt x="1128967" y="701036"/>
                  </a:lnTo>
                  <a:lnTo>
                    <a:pt x="1127378" y="704327"/>
                  </a:lnTo>
                  <a:lnTo>
                    <a:pt x="1127264" y="704441"/>
                  </a:lnTo>
                  <a:lnTo>
                    <a:pt x="1118524" y="718516"/>
                  </a:lnTo>
                  <a:lnTo>
                    <a:pt x="1115573" y="724872"/>
                  </a:lnTo>
                  <a:lnTo>
                    <a:pt x="1114324" y="731229"/>
                  </a:lnTo>
                  <a:lnTo>
                    <a:pt x="1114665" y="732705"/>
                  </a:lnTo>
                  <a:lnTo>
                    <a:pt x="1115232" y="733840"/>
                  </a:lnTo>
                  <a:lnTo>
                    <a:pt x="1115686" y="735202"/>
                  </a:lnTo>
                  <a:lnTo>
                    <a:pt x="1115686" y="737359"/>
                  </a:lnTo>
                  <a:lnTo>
                    <a:pt x="1115232" y="738380"/>
                  </a:lnTo>
                  <a:lnTo>
                    <a:pt x="1113416" y="740650"/>
                  </a:lnTo>
                  <a:lnTo>
                    <a:pt x="1113076" y="741558"/>
                  </a:lnTo>
                  <a:lnTo>
                    <a:pt x="1112508" y="744737"/>
                  </a:lnTo>
                  <a:lnTo>
                    <a:pt x="1111033" y="746780"/>
                  </a:lnTo>
                  <a:lnTo>
                    <a:pt x="1107741" y="749391"/>
                  </a:lnTo>
                  <a:lnTo>
                    <a:pt x="1105130" y="753137"/>
                  </a:lnTo>
                  <a:lnTo>
                    <a:pt x="1102746" y="757336"/>
                  </a:lnTo>
                  <a:lnTo>
                    <a:pt x="1101157" y="759266"/>
                  </a:lnTo>
                  <a:lnTo>
                    <a:pt x="1095709" y="762785"/>
                  </a:lnTo>
                  <a:lnTo>
                    <a:pt x="1094120" y="764260"/>
                  </a:lnTo>
                  <a:lnTo>
                    <a:pt x="1092417" y="766304"/>
                  </a:lnTo>
                  <a:lnTo>
                    <a:pt x="1091509" y="768233"/>
                  </a:lnTo>
                  <a:lnTo>
                    <a:pt x="1091055" y="769255"/>
                  </a:lnTo>
                  <a:lnTo>
                    <a:pt x="1090033" y="776974"/>
                  </a:lnTo>
                  <a:lnTo>
                    <a:pt x="1088898" y="779130"/>
                  </a:lnTo>
                  <a:lnTo>
                    <a:pt x="1087536" y="780946"/>
                  </a:lnTo>
                  <a:lnTo>
                    <a:pt x="1086514" y="783557"/>
                  </a:lnTo>
                  <a:lnTo>
                    <a:pt x="1086514" y="784919"/>
                  </a:lnTo>
                  <a:lnTo>
                    <a:pt x="1087082" y="787303"/>
                  </a:lnTo>
                  <a:lnTo>
                    <a:pt x="1087195" y="788325"/>
                  </a:lnTo>
                  <a:lnTo>
                    <a:pt x="1086628" y="789573"/>
                  </a:lnTo>
                  <a:lnTo>
                    <a:pt x="1084925" y="791503"/>
                  </a:lnTo>
                  <a:lnTo>
                    <a:pt x="1083904" y="794568"/>
                  </a:lnTo>
                  <a:lnTo>
                    <a:pt x="1082428" y="796497"/>
                  </a:lnTo>
                  <a:lnTo>
                    <a:pt x="1073347" y="803081"/>
                  </a:lnTo>
                  <a:lnTo>
                    <a:pt x="1071645" y="806826"/>
                  </a:lnTo>
                  <a:lnTo>
                    <a:pt x="1069715" y="808302"/>
                  </a:lnTo>
                  <a:lnTo>
                    <a:pt x="1065969" y="810118"/>
                  </a:lnTo>
                  <a:lnTo>
                    <a:pt x="1065061" y="811480"/>
                  </a:lnTo>
                  <a:lnTo>
                    <a:pt x="1063245" y="816134"/>
                  </a:lnTo>
                  <a:lnTo>
                    <a:pt x="1062337" y="816588"/>
                  </a:lnTo>
                  <a:lnTo>
                    <a:pt x="1061656" y="816134"/>
                  </a:lnTo>
                  <a:lnTo>
                    <a:pt x="1061315" y="815567"/>
                  </a:lnTo>
                  <a:lnTo>
                    <a:pt x="1060067" y="815226"/>
                  </a:lnTo>
                  <a:lnTo>
                    <a:pt x="1054732" y="816021"/>
                  </a:lnTo>
                  <a:lnTo>
                    <a:pt x="1031803" y="819426"/>
                  </a:lnTo>
                  <a:lnTo>
                    <a:pt x="1031349" y="819540"/>
                  </a:lnTo>
                  <a:lnTo>
                    <a:pt x="1027603" y="821242"/>
                  </a:lnTo>
                  <a:lnTo>
                    <a:pt x="1024197" y="823853"/>
                  </a:lnTo>
                  <a:lnTo>
                    <a:pt x="1014095" y="834182"/>
                  </a:lnTo>
                  <a:lnTo>
                    <a:pt x="1010009" y="835885"/>
                  </a:lnTo>
                  <a:lnTo>
                    <a:pt x="1005809" y="834523"/>
                  </a:lnTo>
                  <a:lnTo>
                    <a:pt x="1006944" y="836112"/>
                  </a:lnTo>
                  <a:lnTo>
                    <a:pt x="1008647" y="836793"/>
                  </a:lnTo>
                  <a:lnTo>
                    <a:pt x="1012733" y="836793"/>
                  </a:lnTo>
                  <a:lnTo>
                    <a:pt x="1014776" y="836226"/>
                  </a:lnTo>
                  <a:lnTo>
                    <a:pt x="1018863" y="833728"/>
                  </a:lnTo>
                  <a:lnTo>
                    <a:pt x="1022608" y="832820"/>
                  </a:lnTo>
                  <a:lnTo>
                    <a:pt x="1041905" y="822945"/>
                  </a:lnTo>
                  <a:lnTo>
                    <a:pt x="1042927" y="821810"/>
                  </a:lnTo>
                  <a:lnTo>
                    <a:pt x="1043835" y="820107"/>
                  </a:lnTo>
                  <a:lnTo>
                    <a:pt x="1045878" y="818745"/>
                  </a:lnTo>
                  <a:lnTo>
                    <a:pt x="1048262" y="818291"/>
                  </a:lnTo>
                  <a:lnTo>
                    <a:pt x="1049964" y="819426"/>
                  </a:lnTo>
                  <a:lnTo>
                    <a:pt x="1051667" y="821129"/>
                  </a:lnTo>
                  <a:lnTo>
                    <a:pt x="1055072" y="821356"/>
                  </a:lnTo>
                  <a:lnTo>
                    <a:pt x="1056207" y="823512"/>
                  </a:lnTo>
                  <a:lnTo>
                    <a:pt x="1056434" y="826804"/>
                  </a:lnTo>
                  <a:lnTo>
                    <a:pt x="1055753" y="829982"/>
                  </a:lnTo>
                  <a:lnTo>
                    <a:pt x="1054505" y="832593"/>
                  </a:lnTo>
                  <a:lnTo>
                    <a:pt x="1052915" y="834410"/>
                  </a:lnTo>
                  <a:lnTo>
                    <a:pt x="1055299" y="834410"/>
                  </a:lnTo>
                  <a:lnTo>
                    <a:pt x="1055640" y="834977"/>
                  </a:lnTo>
                  <a:lnTo>
                    <a:pt x="1056094" y="837361"/>
                  </a:lnTo>
                  <a:lnTo>
                    <a:pt x="1056321" y="838042"/>
                  </a:lnTo>
                  <a:lnTo>
                    <a:pt x="1057456" y="838609"/>
                  </a:lnTo>
                  <a:lnTo>
                    <a:pt x="1058364" y="838723"/>
                  </a:lnTo>
                  <a:lnTo>
                    <a:pt x="1059045" y="839063"/>
                  </a:lnTo>
                  <a:lnTo>
                    <a:pt x="1059726" y="840312"/>
                  </a:lnTo>
                  <a:lnTo>
                    <a:pt x="1068580" y="840993"/>
                  </a:lnTo>
                  <a:lnTo>
                    <a:pt x="1070737" y="842128"/>
                  </a:lnTo>
                  <a:lnTo>
                    <a:pt x="1074028" y="845193"/>
                  </a:lnTo>
                  <a:lnTo>
                    <a:pt x="1074823" y="845647"/>
                  </a:lnTo>
                  <a:lnTo>
                    <a:pt x="1078342" y="848825"/>
                  </a:lnTo>
                  <a:lnTo>
                    <a:pt x="1078342" y="849847"/>
                  </a:lnTo>
                  <a:lnTo>
                    <a:pt x="1073120" y="854955"/>
                  </a:lnTo>
                  <a:lnTo>
                    <a:pt x="1071304" y="858360"/>
                  </a:lnTo>
                  <a:lnTo>
                    <a:pt x="1069034" y="859495"/>
                  </a:lnTo>
                  <a:lnTo>
                    <a:pt x="1064380" y="860517"/>
                  </a:lnTo>
                  <a:lnTo>
                    <a:pt x="1058250" y="864716"/>
                  </a:lnTo>
                  <a:lnTo>
                    <a:pt x="1056094" y="865397"/>
                  </a:lnTo>
                  <a:lnTo>
                    <a:pt x="1053710" y="864944"/>
                  </a:lnTo>
                  <a:lnTo>
                    <a:pt x="1047808" y="861765"/>
                  </a:lnTo>
                  <a:lnTo>
                    <a:pt x="1043154" y="861652"/>
                  </a:lnTo>
                  <a:lnTo>
                    <a:pt x="1040770" y="862333"/>
                  </a:lnTo>
                  <a:lnTo>
                    <a:pt x="1039748" y="863581"/>
                  </a:lnTo>
                  <a:lnTo>
                    <a:pt x="1038954" y="865171"/>
                  </a:lnTo>
                  <a:lnTo>
                    <a:pt x="1033846" y="868916"/>
                  </a:lnTo>
                  <a:lnTo>
                    <a:pt x="1028511" y="875159"/>
                  </a:lnTo>
                  <a:lnTo>
                    <a:pt x="1026922" y="876067"/>
                  </a:lnTo>
                  <a:lnTo>
                    <a:pt x="1024992" y="876748"/>
                  </a:lnTo>
                  <a:lnTo>
                    <a:pt x="1023971" y="878565"/>
                  </a:lnTo>
                  <a:lnTo>
                    <a:pt x="1022608" y="884467"/>
                  </a:lnTo>
                  <a:lnTo>
                    <a:pt x="1021473" y="886965"/>
                  </a:lnTo>
                  <a:lnTo>
                    <a:pt x="1019998" y="887986"/>
                  </a:lnTo>
                  <a:lnTo>
                    <a:pt x="1013187" y="888327"/>
                  </a:lnTo>
                  <a:lnTo>
                    <a:pt x="1011257" y="889235"/>
                  </a:lnTo>
                  <a:lnTo>
                    <a:pt x="1007852" y="891505"/>
                  </a:lnTo>
                  <a:lnTo>
                    <a:pt x="1003993" y="893321"/>
                  </a:lnTo>
                  <a:lnTo>
                    <a:pt x="1000247" y="894002"/>
                  </a:lnTo>
                  <a:lnTo>
                    <a:pt x="996501" y="893775"/>
                  </a:lnTo>
                  <a:lnTo>
                    <a:pt x="980837" y="889121"/>
                  </a:lnTo>
                  <a:lnTo>
                    <a:pt x="972210" y="889235"/>
                  </a:lnTo>
                  <a:lnTo>
                    <a:pt x="968464" y="887986"/>
                  </a:lnTo>
                  <a:lnTo>
                    <a:pt x="965059" y="885489"/>
                  </a:lnTo>
                  <a:lnTo>
                    <a:pt x="964945" y="885375"/>
                  </a:lnTo>
                  <a:lnTo>
                    <a:pt x="961427" y="881970"/>
                  </a:lnTo>
                  <a:lnTo>
                    <a:pt x="959384" y="879359"/>
                  </a:lnTo>
                  <a:lnTo>
                    <a:pt x="958021" y="878451"/>
                  </a:lnTo>
                  <a:lnTo>
                    <a:pt x="955978" y="878338"/>
                  </a:lnTo>
                  <a:lnTo>
                    <a:pt x="955978" y="879359"/>
                  </a:lnTo>
                  <a:lnTo>
                    <a:pt x="961767" y="883445"/>
                  </a:lnTo>
                  <a:lnTo>
                    <a:pt x="962562" y="884808"/>
                  </a:lnTo>
                  <a:lnTo>
                    <a:pt x="963356" y="885262"/>
                  </a:lnTo>
                  <a:lnTo>
                    <a:pt x="966648" y="891278"/>
                  </a:lnTo>
                  <a:lnTo>
                    <a:pt x="967102" y="892526"/>
                  </a:lnTo>
                  <a:lnTo>
                    <a:pt x="968010" y="892867"/>
                  </a:lnTo>
                  <a:lnTo>
                    <a:pt x="969826" y="892526"/>
                  </a:lnTo>
                  <a:lnTo>
                    <a:pt x="970507" y="892640"/>
                  </a:lnTo>
                  <a:lnTo>
                    <a:pt x="971189" y="893548"/>
                  </a:lnTo>
                  <a:lnTo>
                    <a:pt x="971643" y="894683"/>
                  </a:lnTo>
                  <a:lnTo>
                    <a:pt x="972324" y="895705"/>
                  </a:lnTo>
                  <a:lnTo>
                    <a:pt x="973459" y="896159"/>
                  </a:lnTo>
                  <a:lnTo>
                    <a:pt x="978907" y="894910"/>
                  </a:lnTo>
                  <a:lnTo>
                    <a:pt x="981064" y="894910"/>
                  </a:lnTo>
                  <a:lnTo>
                    <a:pt x="997750" y="899678"/>
                  </a:lnTo>
                  <a:lnTo>
                    <a:pt x="1002290" y="899678"/>
                  </a:lnTo>
                  <a:lnTo>
                    <a:pt x="1003993" y="898883"/>
                  </a:lnTo>
                  <a:lnTo>
                    <a:pt x="1004901" y="898997"/>
                  </a:lnTo>
                  <a:lnTo>
                    <a:pt x="1005922" y="900359"/>
                  </a:lnTo>
                  <a:lnTo>
                    <a:pt x="1007512" y="901834"/>
                  </a:lnTo>
                  <a:lnTo>
                    <a:pt x="1025106" y="903310"/>
                  </a:lnTo>
                  <a:lnTo>
                    <a:pt x="1025787" y="903877"/>
                  </a:lnTo>
                  <a:lnTo>
                    <a:pt x="1027489" y="906375"/>
                  </a:lnTo>
                  <a:lnTo>
                    <a:pt x="1028057" y="907056"/>
                  </a:lnTo>
                  <a:lnTo>
                    <a:pt x="1029305" y="907282"/>
                  </a:lnTo>
                  <a:lnTo>
                    <a:pt x="1035322" y="906601"/>
                  </a:lnTo>
                  <a:lnTo>
                    <a:pt x="1042700" y="903310"/>
                  </a:lnTo>
                  <a:lnTo>
                    <a:pt x="1044970" y="901380"/>
                  </a:lnTo>
                  <a:lnTo>
                    <a:pt x="1046559" y="898656"/>
                  </a:lnTo>
                  <a:lnTo>
                    <a:pt x="1048262" y="896499"/>
                  </a:lnTo>
                  <a:lnTo>
                    <a:pt x="1050645" y="896159"/>
                  </a:lnTo>
                  <a:lnTo>
                    <a:pt x="1050078" y="894115"/>
                  </a:lnTo>
                  <a:lnTo>
                    <a:pt x="1049851" y="893321"/>
                  </a:lnTo>
                  <a:lnTo>
                    <a:pt x="1049397" y="892640"/>
                  </a:lnTo>
                  <a:lnTo>
                    <a:pt x="1051213" y="891051"/>
                  </a:lnTo>
                  <a:lnTo>
                    <a:pt x="1054051" y="887532"/>
                  </a:lnTo>
                  <a:lnTo>
                    <a:pt x="1055980" y="886624"/>
                  </a:lnTo>
                  <a:lnTo>
                    <a:pt x="1072212" y="887759"/>
                  </a:lnTo>
                  <a:lnTo>
                    <a:pt x="1074028" y="888553"/>
                  </a:lnTo>
                  <a:lnTo>
                    <a:pt x="1076753" y="892413"/>
                  </a:lnTo>
                  <a:lnTo>
                    <a:pt x="1078569" y="893548"/>
                  </a:lnTo>
                  <a:lnTo>
                    <a:pt x="1077661" y="896386"/>
                  </a:lnTo>
                  <a:lnTo>
                    <a:pt x="1077093" y="897294"/>
                  </a:lnTo>
                  <a:lnTo>
                    <a:pt x="1078455" y="897748"/>
                  </a:lnTo>
                  <a:lnTo>
                    <a:pt x="1080952" y="897294"/>
                  </a:lnTo>
                  <a:lnTo>
                    <a:pt x="1082428" y="898315"/>
                  </a:lnTo>
                  <a:lnTo>
                    <a:pt x="1082882" y="897634"/>
                  </a:lnTo>
                  <a:lnTo>
                    <a:pt x="1083904" y="896726"/>
                  </a:lnTo>
                  <a:lnTo>
                    <a:pt x="1084585" y="895932"/>
                  </a:lnTo>
                  <a:lnTo>
                    <a:pt x="1086060" y="897407"/>
                  </a:lnTo>
                  <a:lnTo>
                    <a:pt x="1090033" y="900245"/>
                  </a:lnTo>
                  <a:lnTo>
                    <a:pt x="1093779" y="901494"/>
                  </a:lnTo>
                  <a:lnTo>
                    <a:pt x="1099908" y="906715"/>
                  </a:lnTo>
                  <a:lnTo>
                    <a:pt x="1104108" y="908985"/>
                  </a:lnTo>
                  <a:lnTo>
                    <a:pt x="1119773" y="912050"/>
                  </a:lnTo>
                  <a:lnTo>
                    <a:pt x="1120681" y="912504"/>
                  </a:lnTo>
                  <a:lnTo>
                    <a:pt x="1121248" y="913866"/>
                  </a:lnTo>
                  <a:lnTo>
                    <a:pt x="1121362" y="915455"/>
                  </a:lnTo>
                  <a:lnTo>
                    <a:pt x="1121589" y="916704"/>
                  </a:lnTo>
                  <a:lnTo>
                    <a:pt x="1122383" y="917271"/>
                  </a:lnTo>
                  <a:lnTo>
                    <a:pt x="1124427" y="918066"/>
                  </a:lnTo>
                  <a:lnTo>
                    <a:pt x="1126243" y="920223"/>
                  </a:lnTo>
                  <a:lnTo>
                    <a:pt x="1131805" y="931233"/>
                  </a:lnTo>
                  <a:lnTo>
                    <a:pt x="1133053" y="933730"/>
                  </a:lnTo>
                  <a:lnTo>
                    <a:pt x="1145880" y="950189"/>
                  </a:lnTo>
                  <a:lnTo>
                    <a:pt x="1147356" y="954162"/>
                  </a:lnTo>
                  <a:lnTo>
                    <a:pt x="1148377" y="956319"/>
                  </a:lnTo>
                  <a:lnTo>
                    <a:pt x="1150420" y="957794"/>
                  </a:lnTo>
                  <a:lnTo>
                    <a:pt x="1150988" y="959043"/>
                  </a:lnTo>
                  <a:lnTo>
                    <a:pt x="1151442" y="960292"/>
                  </a:lnTo>
                  <a:lnTo>
                    <a:pt x="1151896" y="960859"/>
                  </a:lnTo>
                  <a:lnTo>
                    <a:pt x="1152804" y="960632"/>
                  </a:lnTo>
                  <a:lnTo>
                    <a:pt x="1153372" y="959838"/>
                  </a:lnTo>
                  <a:lnTo>
                    <a:pt x="1153826" y="958930"/>
                  </a:lnTo>
                  <a:lnTo>
                    <a:pt x="1154166" y="958589"/>
                  </a:lnTo>
                  <a:lnTo>
                    <a:pt x="1155301" y="958702"/>
                  </a:lnTo>
                  <a:lnTo>
                    <a:pt x="1156550" y="959383"/>
                  </a:lnTo>
                  <a:lnTo>
                    <a:pt x="1157685" y="960859"/>
                  </a:lnTo>
                  <a:lnTo>
                    <a:pt x="1158593" y="963356"/>
                  </a:lnTo>
                  <a:lnTo>
                    <a:pt x="1156663" y="963356"/>
                  </a:lnTo>
                  <a:lnTo>
                    <a:pt x="1156663" y="964378"/>
                  </a:lnTo>
                  <a:lnTo>
                    <a:pt x="1157798" y="965059"/>
                  </a:lnTo>
                  <a:lnTo>
                    <a:pt x="1161204" y="964037"/>
                  </a:lnTo>
                  <a:lnTo>
                    <a:pt x="1163360" y="964265"/>
                  </a:lnTo>
                  <a:lnTo>
                    <a:pt x="1169944" y="969032"/>
                  </a:lnTo>
                  <a:lnTo>
                    <a:pt x="1169944" y="970167"/>
                  </a:lnTo>
                  <a:lnTo>
                    <a:pt x="1169376" y="971302"/>
                  </a:lnTo>
                  <a:lnTo>
                    <a:pt x="1169490" y="972551"/>
                  </a:lnTo>
                  <a:lnTo>
                    <a:pt x="1170171" y="973799"/>
                  </a:lnTo>
                  <a:lnTo>
                    <a:pt x="1171192" y="974934"/>
                  </a:lnTo>
                  <a:lnTo>
                    <a:pt x="1169830" y="975956"/>
                  </a:lnTo>
                  <a:lnTo>
                    <a:pt x="1169830" y="977091"/>
                  </a:lnTo>
                  <a:lnTo>
                    <a:pt x="1170625" y="977659"/>
                  </a:lnTo>
                  <a:lnTo>
                    <a:pt x="1172555" y="979475"/>
                  </a:lnTo>
                  <a:lnTo>
                    <a:pt x="1172555" y="980610"/>
                  </a:lnTo>
                  <a:lnTo>
                    <a:pt x="1171760" y="982085"/>
                  </a:lnTo>
                  <a:lnTo>
                    <a:pt x="1172214" y="982880"/>
                  </a:lnTo>
                  <a:lnTo>
                    <a:pt x="1173236" y="983448"/>
                  </a:lnTo>
                  <a:lnTo>
                    <a:pt x="1173917" y="984129"/>
                  </a:lnTo>
                  <a:lnTo>
                    <a:pt x="1174371" y="986172"/>
                  </a:lnTo>
                  <a:lnTo>
                    <a:pt x="1174711" y="997636"/>
                  </a:lnTo>
                  <a:lnTo>
                    <a:pt x="1174484" y="999339"/>
                  </a:lnTo>
                  <a:lnTo>
                    <a:pt x="1174030" y="1002177"/>
                  </a:lnTo>
                  <a:lnTo>
                    <a:pt x="1173917" y="1003085"/>
                  </a:lnTo>
                  <a:lnTo>
                    <a:pt x="1173917" y="1004560"/>
                  </a:lnTo>
                  <a:lnTo>
                    <a:pt x="1174484" y="1008306"/>
                  </a:lnTo>
                  <a:lnTo>
                    <a:pt x="1176868" y="1012733"/>
                  </a:lnTo>
                  <a:lnTo>
                    <a:pt x="1177095" y="1015684"/>
                  </a:lnTo>
                  <a:lnTo>
                    <a:pt x="1176982" y="1016479"/>
                  </a:lnTo>
                  <a:lnTo>
                    <a:pt x="1176755" y="1017273"/>
                  </a:lnTo>
                  <a:lnTo>
                    <a:pt x="1176414" y="1017954"/>
                  </a:lnTo>
                  <a:lnTo>
                    <a:pt x="1176073" y="1018635"/>
                  </a:lnTo>
                  <a:lnTo>
                    <a:pt x="1175620" y="1019884"/>
                  </a:lnTo>
                  <a:lnTo>
                    <a:pt x="1175846" y="1021019"/>
                  </a:lnTo>
                  <a:lnTo>
                    <a:pt x="1176187" y="1022154"/>
                  </a:lnTo>
                  <a:lnTo>
                    <a:pt x="1176414" y="1023289"/>
                  </a:lnTo>
                  <a:lnTo>
                    <a:pt x="1176982" y="1025219"/>
                  </a:lnTo>
                  <a:lnTo>
                    <a:pt x="1178230" y="1027149"/>
                  </a:lnTo>
                  <a:lnTo>
                    <a:pt x="1180500" y="1029646"/>
                  </a:lnTo>
                  <a:lnTo>
                    <a:pt x="1179706" y="1031916"/>
                  </a:lnTo>
                  <a:lnTo>
                    <a:pt x="1180160" y="1032938"/>
                  </a:lnTo>
                  <a:lnTo>
                    <a:pt x="1181068" y="1033846"/>
                  </a:lnTo>
                  <a:lnTo>
                    <a:pt x="1181636" y="1035549"/>
                  </a:lnTo>
                  <a:lnTo>
                    <a:pt x="1181408" y="1037251"/>
                  </a:lnTo>
                  <a:lnTo>
                    <a:pt x="1180727" y="1038727"/>
                  </a:lnTo>
                  <a:lnTo>
                    <a:pt x="1180273" y="1040203"/>
                  </a:lnTo>
                  <a:lnTo>
                    <a:pt x="1180727" y="1041905"/>
                  </a:lnTo>
                  <a:lnTo>
                    <a:pt x="1182430" y="1044516"/>
                  </a:lnTo>
                  <a:lnTo>
                    <a:pt x="1182884" y="1045764"/>
                  </a:lnTo>
                  <a:lnTo>
                    <a:pt x="1183225" y="1049397"/>
                  </a:lnTo>
                  <a:lnTo>
                    <a:pt x="1184133" y="1053029"/>
                  </a:lnTo>
                  <a:lnTo>
                    <a:pt x="1184473" y="1054050"/>
                  </a:lnTo>
                  <a:lnTo>
                    <a:pt x="1184814" y="1054391"/>
                  </a:lnTo>
                  <a:lnTo>
                    <a:pt x="1186062" y="1054959"/>
                  </a:lnTo>
                  <a:lnTo>
                    <a:pt x="1186403" y="1055299"/>
                  </a:lnTo>
                  <a:lnTo>
                    <a:pt x="1186516" y="1055753"/>
                  </a:lnTo>
                  <a:lnTo>
                    <a:pt x="1186857" y="1057115"/>
                  </a:lnTo>
                  <a:lnTo>
                    <a:pt x="1188446" y="1061429"/>
                  </a:lnTo>
                  <a:lnTo>
                    <a:pt x="1189354" y="1062904"/>
                  </a:lnTo>
                  <a:lnTo>
                    <a:pt x="1189808" y="1064380"/>
                  </a:lnTo>
                  <a:lnTo>
                    <a:pt x="1190262" y="1066537"/>
                  </a:lnTo>
                  <a:lnTo>
                    <a:pt x="1190943" y="1068466"/>
                  </a:lnTo>
                  <a:lnTo>
                    <a:pt x="1192078" y="1069261"/>
                  </a:lnTo>
                  <a:lnTo>
                    <a:pt x="1192419" y="1069715"/>
                  </a:lnTo>
                  <a:lnTo>
                    <a:pt x="1195143" y="1072553"/>
                  </a:lnTo>
                  <a:lnTo>
                    <a:pt x="1195824" y="1074369"/>
                  </a:lnTo>
                  <a:lnTo>
                    <a:pt x="1195938" y="1075390"/>
                  </a:lnTo>
                  <a:lnTo>
                    <a:pt x="1195711" y="1076185"/>
                  </a:lnTo>
                  <a:lnTo>
                    <a:pt x="1195711" y="1077206"/>
                  </a:lnTo>
                  <a:lnTo>
                    <a:pt x="1195824" y="1080952"/>
                  </a:lnTo>
                  <a:lnTo>
                    <a:pt x="1196051" y="1082428"/>
                  </a:lnTo>
                  <a:lnTo>
                    <a:pt x="1196732" y="1082996"/>
                  </a:lnTo>
                  <a:lnTo>
                    <a:pt x="1196505" y="1084585"/>
                  </a:lnTo>
                  <a:lnTo>
                    <a:pt x="1202181" y="1105471"/>
                  </a:lnTo>
                  <a:lnTo>
                    <a:pt x="1204224" y="1110805"/>
                  </a:lnTo>
                  <a:lnTo>
                    <a:pt x="1207629" y="1115346"/>
                  </a:lnTo>
                  <a:lnTo>
                    <a:pt x="1209105" y="1116481"/>
                  </a:lnTo>
                  <a:lnTo>
                    <a:pt x="1214213" y="1118751"/>
                  </a:lnTo>
                  <a:lnTo>
                    <a:pt x="1214213" y="1120000"/>
                  </a:lnTo>
                  <a:lnTo>
                    <a:pt x="1212283" y="1120000"/>
                  </a:lnTo>
                  <a:lnTo>
                    <a:pt x="1212283" y="1120794"/>
                  </a:lnTo>
                  <a:lnTo>
                    <a:pt x="1212397" y="1121362"/>
                  </a:lnTo>
                  <a:lnTo>
                    <a:pt x="1212964" y="1122383"/>
                  </a:lnTo>
                  <a:lnTo>
                    <a:pt x="1213191" y="1123745"/>
                  </a:lnTo>
                  <a:lnTo>
                    <a:pt x="1213532" y="1124994"/>
                  </a:lnTo>
                  <a:lnTo>
                    <a:pt x="1214099" y="1126016"/>
                  </a:lnTo>
                  <a:lnTo>
                    <a:pt x="1214894" y="1126924"/>
                  </a:lnTo>
                  <a:lnTo>
                    <a:pt x="1214099" y="1128399"/>
                  </a:lnTo>
                  <a:lnTo>
                    <a:pt x="1213191" y="1129194"/>
                  </a:lnTo>
                  <a:lnTo>
                    <a:pt x="1210921" y="1130216"/>
                  </a:lnTo>
                  <a:lnTo>
                    <a:pt x="1211148" y="1131464"/>
                  </a:lnTo>
                  <a:lnTo>
                    <a:pt x="1211602" y="1132145"/>
                  </a:lnTo>
                  <a:lnTo>
                    <a:pt x="1212283" y="1132486"/>
                  </a:lnTo>
                  <a:lnTo>
                    <a:pt x="1213191" y="1132599"/>
                  </a:lnTo>
                  <a:lnTo>
                    <a:pt x="1213418" y="1132372"/>
                  </a:lnTo>
                  <a:lnTo>
                    <a:pt x="1213532" y="1131805"/>
                  </a:lnTo>
                  <a:lnTo>
                    <a:pt x="1213645" y="1131351"/>
                  </a:lnTo>
                  <a:lnTo>
                    <a:pt x="1214099" y="1131464"/>
                  </a:lnTo>
                  <a:lnTo>
                    <a:pt x="1214326" y="1131918"/>
                  </a:lnTo>
                  <a:lnTo>
                    <a:pt x="1214780" y="1132713"/>
                  </a:lnTo>
                  <a:lnTo>
                    <a:pt x="1215007" y="1133507"/>
                  </a:lnTo>
                  <a:lnTo>
                    <a:pt x="1214780" y="1133848"/>
                  </a:lnTo>
                  <a:lnTo>
                    <a:pt x="1215915" y="1133621"/>
                  </a:lnTo>
                  <a:lnTo>
                    <a:pt x="1216483" y="1132713"/>
                  </a:lnTo>
                  <a:lnTo>
                    <a:pt x="1217277" y="1128059"/>
                  </a:lnTo>
                  <a:lnTo>
                    <a:pt x="1218980" y="1130329"/>
                  </a:lnTo>
                  <a:lnTo>
                    <a:pt x="1220683" y="1131691"/>
                  </a:lnTo>
                  <a:lnTo>
                    <a:pt x="1222612" y="1132372"/>
                  </a:lnTo>
                  <a:lnTo>
                    <a:pt x="1226699" y="1132940"/>
                  </a:lnTo>
                  <a:lnTo>
                    <a:pt x="1231466" y="1136118"/>
                  </a:lnTo>
                  <a:lnTo>
                    <a:pt x="1251444" y="1142361"/>
                  </a:lnTo>
                  <a:lnTo>
                    <a:pt x="1273238" y="1156323"/>
                  </a:lnTo>
                  <a:lnTo>
                    <a:pt x="1275962" y="1159047"/>
                  </a:lnTo>
                  <a:lnTo>
                    <a:pt x="1277097" y="1161317"/>
                  </a:lnTo>
                  <a:lnTo>
                    <a:pt x="1277210" y="1162793"/>
                  </a:lnTo>
                  <a:lnTo>
                    <a:pt x="1276984" y="1164041"/>
                  </a:lnTo>
                  <a:lnTo>
                    <a:pt x="1277324" y="1165744"/>
                  </a:lnTo>
                  <a:lnTo>
                    <a:pt x="1278346" y="1167106"/>
                  </a:lnTo>
                  <a:lnTo>
                    <a:pt x="1281524" y="1169490"/>
                  </a:lnTo>
                  <a:lnTo>
                    <a:pt x="1282886" y="1170852"/>
                  </a:lnTo>
                  <a:lnTo>
                    <a:pt x="1284362" y="1173463"/>
                  </a:lnTo>
                  <a:lnTo>
                    <a:pt x="1286064" y="1177436"/>
                  </a:lnTo>
                  <a:lnTo>
                    <a:pt x="1287199" y="1181635"/>
                  </a:lnTo>
                  <a:lnTo>
                    <a:pt x="1287199" y="1184927"/>
                  </a:lnTo>
                  <a:lnTo>
                    <a:pt x="1287540" y="1186062"/>
                  </a:lnTo>
                  <a:lnTo>
                    <a:pt x="1288108" y="1187197"/>
                  </a:lnTo>
                  <a:lnTo>
                    <a:pt x="1288902" y="1187992"/>
                  </a:lnTo>
                  <a:lnTo>
                    <a:pt x="1289924" y="1188333"/>
                  </a:lnTo>
                  <a:lnTo>
                    <a:pt x="1289470" y="1190035"/>
                  </a:lnTo>
                  <a:lnTo>
                    <a:pt x="1289242" y="1190716"/>
                  </a:lnTo>
                  <a:lnTo>
                    <a:pt x="1290037" y="1191511"/>
                  </a:lnTo>
                  <a:lnTo>
                    <a:pt x="1291853" y="1194235"/>
                  </a:lnTo>
                  <a:lnTo>
                    <a:pt x="1292648" y="1195143"/>
                  </a:lnTo>
                  <a:lnTo>
                    <a:pt x="1296621" y="1196165"/>
                  </a:lnTo>
                  <a:lnTo>
                    <a:pt x="1297642" y="1196846"/>
                  </a:lnTo>
                  <a:lnTo>
                    <a:pt x="1298778" y="1197981"/>
                  </a:lnTo>
                  <a:lnTo>
                    <a:pt x="1301048" y="1199116"/>
                  </a:lnTo>
                  <a:lnTo>
                    <a:pt x="1301729" y="1200819"/>
                  </a:lnTo>
                  <a:lnTo>
                    <a:pt x="1302410" y="1205245"/>
                  </a:lnTo>
                  <a:lnTo>
                    <a:pt x="1302637" y="1205926"/>
                  </a:lnTo>
                  <a:lnTo>
                    <a:pt x="1305247" y="1208651"/>
                  </a:lnTo>
                  <a:lnTo>
                    <a:pt x="1317166" y="1213418"/>
                  </a:lnTo>
                  <a:lnTo>
                    <a:pt x="1320685" y="1216596"/>
                  </a:lnTo>
                  <a:lnTo>
                    <a:pt x="1312058" y="1221364"/>
                  </a:lnTo>
                  <a:lnTo>
                    <a:pt x="1309107" y="1224883"/>
                  </a:lnTo>
                  <a:lnTo>
                    <a:pt x="1306723" y="1231353"/>
                  </a:lnTo>
                  <a:lnTo>
                    <a:pt x="1308880" y="1236007"/>
                  </a:lnTo>
                  <a:lnTo>
                    <a:pt x="1311717" y="1246790"/>
                  </a:lnTo>
                  <a:lnTo>
                    <a:pt x="1313420" y="1251671"/>
                  </a:lnTo>
                  <a:lnTo>
                    <a:pt x="1323749" y="1267789"/>
                  </a:lnTo>
                  <a:lnTo>
                    <a:pt x="1341116" y="1293783"/>
                  </a:lnTo>
                  <a:lnTo>
                    <a:pt x="1342706" y="1299231"/>
                  </a:lnTo>
                  <a:lnTo>
                    <a:pt x="1341457" y="1304566"/>
                  </a:lnTo>
                  <a:lnTo>
                    <a:pt x="1340890" y="1305134"/>
                  </a:lnTo>
                  <a:lnTo>
                    <a:pt x="1338846" y="1306837"/>
                  </a:lnTo>
                  <a:lnTo>
                    <a:pt x="1341003" y="1301842"/>
                  </a:lnTo>
                  <a:lnTo>
                    <a:pt x="1341457" y="1299118"/>
                  </a:lnTo>
                  <a:lnTo>
                    <a:pt x="1339868" y="1297869"/>
                  </a:lnTo>
                  <a:lnTo>
                    <a:pt x="1337825" y="1297188"/>
                  </a:lnTo>
                  <a:lnTo>
                    <a:pt x="1333625" y="1294124"/>
                  </a:lnTo>
                  <a:lnTo>
                    <a:pt x="1331582" y="1293329"/>
                  </a:lnTo>
                  <a:lnTo>
                    <a:pt x="1329652" y="1293783"/>
                  </a:lnTo>
                  <a:lnTo>
                    <a:pt x="1325906" y="1296167"/>
                  </a:lnTo>
                  <a:lnTo>
                    <a:pt x="1323863" y="1296734"/>
                  </a:lnTo>
                  <a:lnTo>
                    <a:pt x="1321479" y="1296507"/>
                  </a:lnTo>
                  <a:lnTo>
                    <a:pt x="1319209" y="1295826"/>
                  </a:lnTo>
                  <a:lnTo>
                    <a:pt x="1317279" y="1294805"/>
                  </a:lnTo>
                  <a:lnTo>
                    <a:pt x="1315577" y="1293443"/>
                  </a:lnTo>
                  <a:lnTo>
                    <a:pt x="1306383" y="1281411"/>
                  </a:lnTo>
                  <a:lnTo>
                    <a:pt x="1302977" y="1278913"/>
                  </a:lnTo>
                  <a:lnTo>
                    <a:pt x="1299572" y="1278346"/>
                  </a:lnTo>
                  <a:lnTo>
                    <a:pt x="1298664" y="1278232"/>
                  </a:lnTo>
                  <a:lnTo>
                    <a:pt x="1286405" y="1282432"/>
                  </a:lnTo>
                  <a:lnTo>
                    <a:pt x="1284589" y="1282432"/>
                  </a:lnTo>
                  <a:lnTo>
                    <a:pt x="1278686" y="1282432"/>
                  </a:lnTo>
                  <a:lnTo>
                    <a:pt x="1275394" y="1283226"/>
                  </a:lnTo>
                  <a:lnTo>
                    <a:pt x="1274713" y="1283000"/>
                  </a:lnTo>
                  <a:lnTo>
                    <a:pt x="1272330" y="1280616"/>
                  </a:lnTo>
                  <a:lnTo>
                    <a:pt x="1271989" y="1280275"/>
                  </a:lnTo>
                  <a:lnTo>
                    <a:pt x="1266427" y="1279594"/>
                  </a:lnTo>
                  <a:lnTo>
                    <a:pt x="1264384" y="1280275"/>
                  </a:lnTo>
                  <a:lnTo>
                    <a:pt x="1257800" y="1284702"/>
                  </a:lnTo>
                  <a:lnTo>
                    <a:pt x="1258709" y="1285043"/>
                  </a:lnTo>
                  <a:lnTo>
                    <a:pt x="1259617" y="1285497"/>
                  </a:lnTo>
                  <a:lnTo>
                    <a:pt x="1260411" y="1286178"/>
                  </a:lnTo>
                  <a:lnTo>
                    <a:pt x="1261206" y="1286972"/>
                  </a:lnTo>
                  <a:lnTo>
                    <a:pt x="1262681" y="1284362"/>
                  </a:lnTo>
                  <a:lnTo>
                    <a:pt x="1265406" y="1283113"/>
                  </a:lnTo>
                  <a:lnTo>
                    <a:pt x="1268357" y="1282886"/>
                  </a:lnTo>
                  <a:lnTo>
                    <a:pt x="1270627" y="1283454"/>
                  </a:lnTo>
                  <a:lnTo>
                    <a:pt x="1274600" y="1286291"/>
                  </a:lnTo>
                  <a:lnTo>
                    <a:pt x="1275621" y="1287427"/>
                  </a:lnTo>
                  <a:lnTo>
                    <a:pt x="1277097" y="1288334"/>
                  </a:lnTo>
                  <a:lnTo>
                    <a:pt x="1278686" y="1287767"/>
                  </a:lnTo>
                  <a:lnTo>
                    <a:pt x="1281411" y="1285610"/>
                  </a:lnTo>
                  <a:lnTo>
                    <a:pt x="1298778" y="1282432"/>
                  </a:lnTo>
                  <a:lnTo>
                    <a:pt x="1301502" y="1283567"/>
                  </a:lnTo>
                  <a:lnTo>
                    <a:pt x="1303318" y="1286859"/>
                  </a:lnTo>
                  <a:lnTo>
                    <a:pt x="1310242" y="1297756"/>
                  </a:lnTo>
                  <a:lnTo>
                    <a:pt x="1314555" y="1300026"/>
                  </a:lnTo>
                  <a:lnTo>
                    <a:pt x="1317507" y="1303658"/>
                  </a:lnTo>
                  <a:lnTo>
                    <a:pt x="1319209" y="1304907"/>
                  </a:lnTo>
                  <a:lnTo>
                    <a:pt x="1322614" y="1305475"/>
                  </a:lnTo>
                  <a:lnTo>
                    <a:pt x="1323977" y="1306042"/>
                  </a:lnTo>
                  <a:lnTo>
                    <a:pt x="1328517" y="1311717"/>
                  </a:lnTo>
                  <a:lnTo>
                    <a:pt x="1337825" y="1319323"/>
                  </a:lnTo>
                  <a:lnTo>
                    <a:pt x="1339641" y="1320117"/>
                  </a:lnTo>
                  <a:lnTo>
                    <a:pt x="1341457" y="1320571"/>
                  </a:lnTo>
                  <a:lnTo>
                    <a:pt x="1343160" y="1321366"/>
                  </a:lnTo>
                  <a:lnTo>
                    <a:pt x="1344749" y="1323182"/>
                  </a:lnTo>
                  <a:lnTo>
                    <a:pt x="1345089" y="1324430"/>
                  </a:lnTo>
                  <a:lnTo>
                    <a:pt x="1345316" y="1326133"/>
                  </a:lnTo>
                  <a:lnTo>
                    <a:pt x="1345543" y="1327609"/>
                  </a:lnTo>
                  <a:lnTo>
                    <a:pt x="1346111" y="1328290"/>
                  </a:lnTo>
                  <a:lnTo>
                    <a:pt x="1347019" y="1328630"/>
                  </a:lnTo>
                  <a:lnTo>
                    <a:pt x="1349857" y="1330674"/>
                  </a:lnTo>
                  <a:lnTo>
                    <a:pt x="1349176" y="1331809"/>
                  </a:lnTo>
                  <a:lnTo>
                    <a:pt x="1350878" y="1333057"/>
                  </a:lnTo>
                  <a:lnTo>
                    <a:pt x="1352354" y="1335328"/>
                  </a:lnTo>
                  <a:lnTo>
                    <a:pt x="1353489" y="1337938"/>
                  </a:lnTo>
                  <a:lnTo>
                    <a:pt x="1353943" y="1340095"/>
                  </a:lnTo>
                  <a:lnTo>
                    <a:pt x="1361889" y="1362002"/>
                  </a:lnTo>
                  <a:lnTo>
                    <a:pt x="1363251" y="1368132"/>
                  </a:lnTo>
                  <a:lnTo>
                    <a:pt x="1363251" y="1375056"/>
                  </a:lnTo>
                  <a:lnTo>
                    <a:pt x="1361208" y="1383456"/>
                  </a:lnTo>
                  <a:lnTo>
                    <a:pt x="1360640" y="1384591"/>
                  </a:lnTo>
                  <a:lnTo>
                    <a:pt x="1359505" y="1385045"/>
                  </a:lnTo>
                  <a:lnTo>
                    <a:pt x="1357575" y="1385499"/>
                  </a:lnTo>
                  <a:lnTo>
                    <a:pt x="1355986" y="1386520"/>
                  </a:lnTo>
                  <a:lnTo>
                    <a:pt x="1347360" y="1395374"/>
                  </a:lnTo>
                  <a:lnTo>
                    <a:pt x="1345543" y="1396169"/>
                  </a:lnTo>
                  <a:lnTo>
                    <a:pt x="1344181" y="1397190"/>
                  </a:lnTo>
                  <a:lnTo>
                    <a:pt x="1336576" y="1408541"/>
                  </a:lnTo>
                  <a:lnTo>
                    <a:pt x="1334533" y="1410698"/>
                  </a:lnTo>
                  <a:lnTo>
                    <a:pt x="1332263" y="1411606"/>
                  </a:lnTo>
                  <a:lnTo>
                    <a:pt x="1330787" y="1412628"/>
                  </a:lnTo>
                  <a:lnTo>
                    <a:pt x="1329425" y="1414898"/>
                  </a:lnTo>
                  <a:lnTo>
                    <a:pt x="1329539" y="1416827"/>
                  </a:lnTo>
                  <a:lnTo>
                    <a:pt x="1332490" y="1417054"/>
                  </a:lnTo>
                  <a:lnTo>
                    <a:pt x="1337484" y="1415806"/>
                  </a:lnTo>
                  <a:lnTo>
                    <a:pt x="1338733" y="1416260"/>
                  </a:lnTo>
                  <a:lnTo>
                    <a:pt x="1341457" y="1418530"/>
                  </a:lnTo>
                  <a:lnTo>
                    <a:pt x="1342819" y="1418984"/>
                  </a:lnTo>
                  <a:lnTo>
                    <a:pt x="1345089" y="1420573"/>
                  </a:lnTo>
                  <a:lnTo>
                    <a:pt x="1350084" y="1428292"/>
                  </a:lnTo>
                  <a:lnTo>
                    <a:pt x="1352467" y="1431129"/>
                  </a:lnTo>
                  <a:lnTo>
                    <a:pt x="1354170" y="1429881"/>
                  </a:lnTo>
                  <a:lnTo>
                    <a:pt x="1356213" y="1429540"/>
                  </a:lnTo>
                  <a:lnTo>
                    <a:pt x="1360073" y="1429881"/>
                  </a:lnTo>
                  <a:lnTo>
                    <a:pt x="1361662" y="1430789"/>
                  </a:lnTo>
                  <a:lnTo>
                    <a:pt x="1364386" y="1434649"/>
                  </a:lnTo>
                  <a:lnTo>
                    <a:pt x="1365861" y="1435443"/>
                  </a:lnTo>
                  <a:lnTo>
                    <a:pt x="1365861" y="1434308"/>
                  </a:lnTo>
                  <a:lnTo>
                    <a:pt x="1365294" y="1431811"/>
                  </a:lnTo>
                  <a:lnTo>
                    <a:pt x="1367224" y="1428859"/>
                  </a:lnTo>
                  <a:lnTo>
                    <a:pt x="1369721" y="1426022"/>
                  </a:lnTo>
                  <a:lnTo>
                    <a:pt x="1370970" y="1423865"/>
                  </a:lnTo>
                  <a:lnTo>
                    <a:pt x="1371537" y="1420006"/>
                  </a:lnTo>
                  <a:lnTo>
                    <a:pt x="1372786" y="1415692"/>
                  </a:lnTo>
                  <a:lnTo>
                    <a:pt x="1374261" y="1411719"/>
                  </a:lnTo>
                  <a:lnTo>
                    <a:pt x="1375510" y="1408995"/>
                  </a:lnTo>
                  <a:lnTo>
                    <a:pt x="1378915" y="1405477"/>
                  </a:lnTo>
                  <a:lnTo>
                    <a:pt x="1383683" y="1403206"/>
                  </a:lnTo>
                  <a:lnTo>
                    <a:pt x="1388904" y="1402185"/>
                  </a:lnTo>
                  <a:lnTo>
                    <a:pt x="1393558" y="1402412"/>
                  </a:lnTo>
                  <a:lnTo>
                    <a:pt x="1392877" y="1401163"/>
                  </a:lnTo>
                  <a:lnTo>
                    <a:pt x="1394807" y="1400482"/>
                  </a:lnTo>
                  <a:lnTo>
                    <a:pt x="1396963" y="1401049"/>
                  </a:lnTo>
                  <a:lnTo>
                    <a:pt x="1399120" y="1401958"/>
                  </a:lnTo>
                  <a:lnTo>
                    <a:pt x="1401163" y="1402412"/>
                  </a:lnTo>
                  <a:lnTo>
                    <a:pt x="1409449" y="1402412"/>
                  </a:lnTo>
                  <a:lnTo>
                    <a:pt x="1413309" y="1403433"/>
                  </a:lnTo>
                  <a:lnTo>
                    <a:pt x="1417735" y="1405590"/>
                  </a:lnTo>
                  <a:lnTo>
                    <a:pt x="1422276" y="1406725"/>
                  </a:lnTo>
                  <a:lnTo>
                    <a:pt x="1426703" y="1404682"/>
                  </a:lnTo>
                  <a:lnTo>
                    <a:pt x="1425681" y="1403887"/>
                  </a:lnTo>
                  <a:lnTo>
                    <a:pt x="1424546" y="1403433"/>
                  </a:lnTo>
                  <a:lnTo>
                    <a:pt x="1423298" y="1403320"/>
                  </a:lnTo>
                  <a:lnTo>
                    <a:pt x="1422049" y="1403433"/>
                  </a:lnTo>
                  <a:lnTo>
                    <a:pt x="1422049" y="1402298"/>
                  </a:lnTo>
                  <a:lnTo>
                    <a:pt x="1452016" y="1409563"/>
                  </a:lnTo>
                  <a:lnTo>
                    <a:pt x="1463820" y="1415579"/>
                  </a:lnTo>
                  <a:lnTo>
                    <a:pt x="1487884" y="1434081"/>
                  </a:lnTo>
                  <a:lnTo>
                    <a:pt x="1490722" y="1437259"/>
                  </a:lnTo>
                  <a:lnTo>
                    <a:pt x="1492992" y="1441232"/>
                  </a:lnTo>
                  <a:lnTo>
                    <a:pt x="1494809" y="1448837"/>
                  </a:lnTo>
                  <a:lnTo>
                    <a:pt x="1496625" y="1453491"/>
                  </a:lnTo>
                  <a:lnTo>
                    <a:pt x="1497873" y="1458145"/>
                  </a:lnTo>
                  <a:lnTo>
                    <a:pt x="1497192" y="1461550"/>
                  </a:lnTo>
                  <a:lnTo>
                    <a:pt x="1497760" y="1464048"/>
                  </a:lnTo>
                  <a:lnTo>
                    <a:pt x="1497987" y="1467226"/>
                  </a:lnTo>
                  <a:lnTo>
                    <a:pt x="1497873" y="1472901"/>
                  </a:lnTo>
                  <a:lnTo>
                    <a:pt x="1500144" y="1480393"/>
                  </a:lnTo>
                  <a:lnTo>
                    <a:pt x="1499803" y="1481868"/>
                  </a:lnTo>
                  <a:lnTo>
                    <a:pt x="1498554" y="1483344"/>
                  </a:lnTo>
                  <a:lnTo>
                    <a:pt x="1496171" y="1491517"/>
                  </a:lnTo>
                  <a:lnTo>
                    <a:pt x="1496284" y="1493106"/>
                  </a:lnTo>
                  <a:lnTo>
                    <a:pt x="1496057" y="1494582"/>
                  </a:lnTo>
                  <a:lnTo>
                    <a:pt x="1491744" y="1505933"/>
                  </a:lnTo>
                  <a:lnTo>
                    <a:pt x="1488679" y="1511494"/>
                  </a:lnTo>
                  <a:lnTo>
                    <a:pt x="1487657" y="1512630"/>
                  </a:lnTo>
                  <a:lnTo>
                    <a:pt x="1486636" y="1514446"/>
                  </a:lnTo>
                  <a:lnTo>
                    <a:pt x="1486409" y="1518532"/>
                  </a:lnTo>
                  <a:lnTo>
                    <a:pt x="1486636" y="1525683"/>
                  </a:lnTo>
                  <a:lnTo>
                    <a:pt x="1486068" y="1528748"/>
                  </a:lnTo>
                  <a:lnTo>
                    <a:pt x="1484366" y="1534196"/>
                  </a:lnTo>
                  <a:lnTo>
                    <a:pt x="1484025" y="1537034"/>
                  </a:lnTo>
                  <a:lnTo>
                    <a:pt x="1482663" y="1541348"/>
                  </a:lnTo>
                  <a:lnTo>
                    <a:pt x="1482549" y="1543504"/>
                  </a:lnTo>
                  <a:lnTo>
                    <a:pt x="1481982" y="1544412"/>
                  </a:lnTo>
                  <a:lnTo>
                    <a:pt x="1474377" y="1547590"/>
                  </a:lnTo>
                  <a:lnTo>
                    <a:pt x="1472788" y="1549520"/>
                  </a:lnTo>
                  <a:lnTo>
                    <a:pt x="1471312" y="1548385"/>
                  </a:lnTo>
                  <a:lnTo>
                    <a:pt x="1470858" y="1549634"/>
                  </a:lnTo>
                  <a:lnTo>
                    <a:pt x="1470631" y="1551677"/>
                  </a:lnTo>
                  <a:lnTo>
                    <a:pt x="1469836" y="1552699"/>
                  </a:lnTo>
                  <a:lnTo>
                    <a:pt x="1469155" y="1553266"/>
                  </a:lnTo>
                  <a:lnTo>
                    <a:pt x="1466772" y="1556898"/>
                  </a:lnTo>
                  <a:lnTo>
                    <a:pt x="1459961" y="1564390"/>
                  </a:lnTo>
                  <a:lnTo>
                    <a:pt x="1458826" y="1566093"/>
                  </a:lnTo>
                  <a:lnTo>
                    <a:pt x="1457691" y="1566547"/>
                  </a:lnTo>
                  <a:lnTo>
                    <a:pt x="1451107" y="1558033"/>
                  </a:lnTo>
                  <a:lnTo>
                    <a:pt x="1448270" y="1557125"/>
                  </a:lnTo>
                  <a:lnTo>
                    <a:pt x="1443502" y="1553266"/>
                  </a:lnTo>
                  <a:lnTo>
                    <a:pt x="1440892" y="1552699"/>
                  </a:lnTo>
                  <a:lnTo>
                    <a:pt x="1440892" y="1553720"/>
                  </a:lnTo>
                  <a:lnTo>
                    <a:pt x="1444297" y="1557012"/>
                  </a:lnTo>
                  <a:lnTo>
                    <a:pt x="1446340" y="1558487"/>
                  </a:lnTo>
                  <a:lnTo>
                    <a:pt x="1450767" y="1559509"/>
                  </a:lnTo>
                  <a:lnTo>
                    <a:pt x="1451788" y="1560077"/>
                  </a:lnTo>
                  <a:lnTo>
                    <a:pt x="1452242" y="1560758"/>
                  </a:lnTo>
                  <a:lnTo>
                    <a:pt x="1452129" y="1563255"/>
                  </a:lnTo>
                  <a:lnTo>
                    <a:pt x="1451788" y="1563936"/>
                  </a:lnTo>
                  <a:lnTo>
                    <a:pt x="1449859" y="1563482"/>
                  </a:lnTo>
                  <a:lnTo>
                    <a:pt x="1448724" y="1563595"/>
                  </a:lnTo>
                  <a:lnTo>
                    <a:pt x="1446681" y="1564276"/>
                  </a:lnTo>
                  <a:lnTo>
                    <a:pt x="1445545" y="1564390"/>
                  </a:lnTo>
                  <a:lnTo>
                    <a:pt x="1444297" y="1564049"/>
                  </a:lnTo>
                  <a:lnTo>
                    <a:pt x="1441573" y="1562233"/>
                  </a:lnTo>
                  <a:lnTo>
                    <a:pt x="1439416" y="1562347"/>
                  </a:lnTo>
                  <a:lnTo>
                    <a:pt x="1434649" y="1563936"/>
                  </a:lnTo>
                  <a:lnTo>
                    <a:pt x="1432151" y="1564276"/>
                  </a:lnTo>
                  <a:lnTo>
                    <a:pt x="1434762" y="1565525"/>
                  </a:lnTo>
                  <a:lnTo>
                    <a:pt x="1450880" y="1566547"/>
                  </a:lnTo>
                  <a:lnTo>
                    <a:pt x="1452810" y="1565412"/>
                  </a:lnTo>
                  <a:lnTo>
                    <a:pt x="1452469" y="1568363"/>
                  </a:lnTo>
                  <a:lnTo>
                    <a:pt x="1444864" y="1576195"/>
                  </a:lnTo>
                  <a:lnTo>
                    <a:pt x="1446113" y="1577103"/>
                  </a:lnTo>
                  <a:lnTo>
                    <a:pt x="1447589" y="1577784"/>
                  </a:lnTo>
                  <a:lnTo>
                    <a:pt x="1451107" y="1578351"/>
                  </a:lnTo>
                  <a:lnTo>
                    <a:pt x="1452129" y="1577330"/>
                  </a:lnTo>
                  <a:lnTo>
                    <a:pt x="1452810" y="1575741"/>
                  </a:lnTo>
                  <a:lnTo>
                    <a:pt x="1453264" y="1575514"/>
                  </a:lnTo>
                  <a:lnTo>
                    <a:pt x="1453378" y="1578806"/>
                  </a:lnTo>
                  <a:lnTo>
                    <a:pt x="1452242" y="1581303"/>
                  </a:lnTo>
                  <a:lnTo>
                    <a:pt x="1446681" y="1586411"/>
                  </a:lnTo>
                  <a:lnTo>
                    <a:pt x="1441686" y="1589816"/>
                  </a:lnTo>
                  <a:lnTo>
                    <a:pt x="1438508" y="1591178"/>
                  </a:lnTo>
                  <a:lnTo>
                    <a:pt x="1431697" y="1592200"/>
                  </a:lnTo>
                  <a:lnTo>
                    <a:pt x="1429881" y="1591973"/>
                  </a:lnTo>
                  <a:lnTo>
                    <a:pt x="1428973" y="1591178"/>
                  </a:lnTo>
                  <a:lnTo>
                    <a:pt x="1427384" y="1588000"/>
                  </a:lnTo>
                  <a:lnTo>
                    <a:pt x="1424206" y="1583686"/>
                  </a:lnTo>
                  <a:lnTo>
                    <a:pt x="1423298" y="1581643"/>
                  </a:lnTo>
                  <a:lnTo>
                    <a:pt x="1423070" y="1584595"/>
                  </a:lnTo>
                  <a:lnTo>
                    <a:pt x="1421595" y="1586297"/>
                  </a:lnTo>
                  <a:lnTo>
                    <a:pt x="1417963" y="1588000"/>
                  </a:lnTo>
                  <a:lnTo>
                    <a:pt x="1415011" y="1590838"/>
                  </a:lnTo>
                  <a:lnTo>
                    <a:pt x="1414330" y="1591178"/>
                  </a:lnTo>
                  <a:lnTo>
                    <a:pt x="1414217" y="1592086"/>
                  </a:lnTo>
                  <a:lnTo>
                    <a:pt x="1413990" y="1593903"/>
                  </a:lnTo>
                  <a:lnTo>
                    <a:pt x="1413536" y="1595718"/>
                  </a:lnTo>
                  <a:lnTo>
                    <a:pt x="1413082" y="1596627"/>
                  </a:lnTo>
                  <a:lnTo>
                    <a:pt x="1411947" y="1596854"/>
                  </a:lnTo>
                  <a:lnTo>
                    <a:pt x="1410357" y="1598216"/>
                  </a:lnTo>
                  <a:lnTo>
                    <a:pt x="1409336" y="1598670"/>
                  </a:lnTo>
                  <a:lnTo>
                    <a:pt x="1408201" y="1598670"/>
                  </a:lnTo>
                  <a:lnTo>
                    <a:pt x="1406044" y="1597762"/>
                  </a:lnTo>
                  <a:lnTo>
                    <a:pt x="1405136" y="1597535"/>
                  </a:lnTo>
                  <a:lnTo>
                    <a:pt x="1402752" y="1597762"/>
                  </a:lnTo>
                  <a:lnTo>
                    <a:pt x="1398212" y="1599578"/>
                  </a:lnTo>
                  <a:lnTo>
                    <a:pt x="1396055" y="1600826"/>
                  </a:lnTo>
                  <a:lnTo>
                    <a:pt x="1397531" y="1601621"/>
                  </a:lnTo>
                  <a:lnTo>
                    <a:pt x="1399347" y="1601848"/>
                  </a:lnTo>
                  <a:lnTo>
                    <a:pt x="1400936" y="1602643"/>
                  </a:lnTo>
                  <a:lnTo>
                    <a:pt x="1402071" y="1605140"/>
                  </a:lnTo>
                  <a:lnTo>
                    <a:pt x="1404796" y="1602416"/>
                  </a:lnTo>
                  <a:lnTo>
                    <a:pt x="1411038" y="1601053"/>
                  </a:lnTo>
                  <a:lnTo>
                    <a:pt x="1413990" y="1599805"/>
                  </a:lnTo>
                  <a:lnTo>
                    <a:pt x="1416828" y="1597535"/>
                  </a:lnTo>
                  <a:lnTo>
                    <a:pt x="1418530" y="1597194"/>
                  </a:lnTo>
                  <a:lnTo>
                    <a:pt x="1420006" y="1598783"/>
                  </a:lnTo>
                  <a:lnTo>
                    <a:pt x="1420233" y="1600145"/>
                  </a:lnTo>
                  <a:lnTo>
                    <a:pt x="1420006" y="1601621"/>
                  </a:lnTo>
                  <a:lnTo>
                    <a:pt x="1419552" y="1602756"/>
                  </a:lnTo>
                  <a:lnTo>
                    <a:pt x="1419325" y="1602983"/>
                  </a:lnTo>
                  <a:lnTo>
                    <a:pt x="1419552" y="1604232"/>
                  </a:lnTo>
                  <a:lnTo>
                    <a:pt x="1419892" y="1605480"/>
                  </a:lnTo>
                  <a:lnTo>
                    <a:pt x="1420687" y="1607410"/>
                  </a:lnTo>
                  <a:lnTo>
                    <a:pt x="1419665" y="1608205"/>
                  </a:lnTo>
                  <a:lnTo>
                    <a:pt x="1419325" y="1609567"/>
                  </a:lnTo>
                  <a:lnTo>
                    <a:pt x="1419325" y="1613199"/>
                  </a:lnTo>
                  <a:lnTo>
                    <a:pt x="1418984" y="1613994"/>
                  </a:lnTo>
                  <a:lnTo>
                    <a:pt x="1418190" y="1614788"/>
                  </a:lnTo>
                  <a:lnTo>
                    <a:pt x="1416714" y="1615923"/>
                  </a:lnTo>
                  <a:lnTo>
                    <a:pt x="1419325" y="1615696"/>
                  </a:lnTo>
                  <a:lnTo>
                    <a:pt x="1420233" y="1616264"/>
                  </a:lnTo>
                  <a:lnTo>
                    <a:pt x="1420573" y="1616945"/>
                  </a:lnTo>
                  <a:lnTo>
                    <a:pt x="1417963" y="1621372"/>
                  </a:lnTo>
                  <a:lnTo>
                    <a:pt x="1412968" y="1625912"/>
                  </a:lnTo>
                  <a:lnTo>
                    <a:pt x="1408655" y="1628636"/>
                  </a:lnTo>
                  <a:lnTo>
                    <a:pt x="1407520" y="1629318"/>
                  </a:lnTo>
                  <a:lnTo>
                    <a:pt x="1403206" y="1630680"/>
                  </a:lnTo>
                  <a:lnTo>
                    <a:pt x="1395488" y="1629431"/>
                  </a:lnTo>
                  <a:lnTo>
                    <a:pt x="1392764" y="1629658"/>
                  </a:lnTo>
                  <a:lnTo>
                    <a:pt x="1392650" y="1629544"/>
                  </a:lnTo>
                  <a:lnTo>
                    <a:pt x="1391401" y="1629544"/>
                  </a:lnTo>
                  <a:lnTo>
                    <a:pt x="1391061" y="1629658"/>
                  </a:lnTo>
                  <a:lnTo>
                    <a:pt x="1390834" y="1629658"/>
                  </a:lnTo>
                  <a:lnTo>
                    <a:pt x="1390720" y="1629885"/>
                  </a:lnTo>
                  <a:lnTo>
                    <a:pt x="1388791" y="1631701"/>
                  </a:lnTo>
                  <a:lnTo>
                    <a:pt x="1387315" y="1632155"/>
                  </a:lnTo>
                  <a:lnTo>
                    <a:pt x="1386066" y="1632269"/>
                  </a:lnTo>
                  <a:lnTo>
                    <a:pt x="1384818" y="1632609"/>
                  </a:lnTo>
                  <a:lnTo>
                    <a:pt x="1383569" y="1633858"/>
                  </a:lnTo>
                  <a:lnTo>
                    <a:pt x="1381980" y="1632382"/>
                  </a:lnTo>
                  <a:lnTo>
                    <a:pt x="1381413" y="1632382"/>
                  </a:lnTo>
                  <a:lnTo>
                    <a:pt x="1379256" y="1632496"/>
                  </a:lnTo>
                  <a:lnTo>
                    <a:pt x="1372559" y="1634312"/>
                  </a:lnTo>
                  <a:lnTo>
                    <a:pt x="1372105" y="1635447"/>
                  </a:lnTo>
                  <a:lnTo>
                    <a:pt x="1371877" y="1637036"/>
                  </a:lnTo>
                  <a:lnTo>
                    <a:pt x="1371310" y="1638739"/>
                  </a:lnTo>
                  <a:lnTo>
                    <a:pt x="1370062" y="1640328"/>
                  </a:lnTo>
                  <a:lnTo>
                    <a:pt x="1368699" y="1641122"/>
                  </a:lnTo>
                  <a:lnTo>
                    <a:pt x="1367224" y="1641690"/>
                  </a:lnTo>
                  <a:lnTo>
                    <a:pt x="1365748" y="1642485"/>
                  </a:lnTo>
                  <a:lnTo>
                    <a:pt x="1371991" y="1641463"/>
                  </a:lnTo>
                  <a:lnTo>
                    <a:pt x="1372786" y="1641009"/>
                  </a:lnTo>
                  <a:lnTo>
                    <a:pt x="1373240" y="1639874"/>
                  </a:lnTo>
                  <a:lnTo>
                    <a:pt x="1373580" y="1638739"/>
                  </a:lnTo>
                  <a:lnTo>
                    <a:pt x="1374034" y="1638285"/>
                  </a:lnTo>
                  <a:lnTo>
                    <a:pt x="1380391" y="1636582"/>
                  </a:lnTo>
                  <a:lnTo>
                    <a:pt x="1395942" y="1638852"/>
                  </a:lnTo>
                  <a:lnTo>
                    <a:pt x="1397417" y="1639874"/>
                  </a:lnTo>
                  <a:lnTo>
                    <a:pt x="1398666" y="1642031"/>
                  </a:lnTo>
                  <a:lnTo>
                    <a:pt x="1398780" y="1643506"/>
                  </a:lnTo>
                  <a:lnTo>
                    <a:pt x="1397758" y="1644414"/>
                  </a:lnTo>
                  <a:lnTo>
                    <a:pt x="1395715" y="1644641"/>
                  </a:lnTo>
                  <a:lnTo>
                    <a:pt x="1392196" y="1643847"/>
                  </a:lnTo>
                  <a:lnTo>
                    <a:pt x="1390720" y="1643847"/>
                  </a:lnTo>
                  <a:lnTo>
                    <a:pt x="1387655" y="1646798"/>
                  </a:lnTo>
                  <a:lnTo>
                    <a:pt x="1384137" y="1647706"/>
                  </a:lnTo>
                  <a:lnTo>
                    <a:pt x="1382320" y="1648841"/>
                  </a:lnTo>
                  <a:lnTo>
                    <a:pt x="1383115" y="1649749"/>
                  </a:lnTo>
                  <a:lnTo>
                    <a:pt x="1383796" y="1650884"/>
                  </a:lnTo>
                  <a:lnTo>
                    <a:pt x="1384477" y="1651792"/>
                  </a:lnTo>
                  <a:lnTo>
                    <a:pt x="1385385" y="1652133"/>
                  </a:lnTo>
                  <a:lnTo>
                    <a:pt x="1393671" y="1652133"/>
                  </a:lnTo>
                  <a:lnTo>
                    <a:pt x="1397644" y="1653155"/>
                  </a:lnTo>
                  <a:lnTo>
                    <a:pt x="1396850" y="1651338"/>
                  </a:lnTo>
                  <a:lnTo>
                    <a:pt x="1396396" y="1649182"/>
                  </a:lnTo>
                  <a:lnTo>
                    <a:pt x="1396850" y="1647706"/>
                  </a:lnTo>
                  <a:lnTo>
                    <a:pt x="1398893" y="1647820"/>
                  </a:lnTo>
                  <a:lnTo>
                    <a:pt x="1399120" y="1649749"/>
                  </a:lnTo>
                  <a:lnTo>
                    <a:pt x="1400142" y="1652587"/>
                  </a:lnTo>
                  <a:lnTo>
                    <a:pt x="1401504" y="1655084"/>
                  </a:lnTo>
                  <a:lnTo>
                    <a:pt x="1402525" y="1656219"/>
                  </a:lnTo>
                  <a:lnTo>
                    <a:pt x="1423184" y="1658603"/>
                  </a:lnTo>
                  <a:lnTo>
                    <a:pt x="1435216" y="1654857"/>
                  </a:lnTo>
                  <a:lnTo>
                    <a:pt x="1466545" y="1651906"/>
                  </a:lnTo>
                  <a:lnTo>
                    <a:pt x="1468928" y="1653382"/>
                  </a:lnTo>
                  <a:lnTo>
                    <a:pt x="1468020" y="1658489"/>
                  </a:lnTo>
                  <a:lnTo>
                    <a:pt x="1467680" y="1659511"/>
                  </a:lnTo>
                  <a:lnTo>
                    <a:pt x="1467226" y="1660419"/>
                  </a:lnTo>
                  <a:lnTo>
                    <a:pt x="1466658" y="1661214"/>
                  </a:lnTo>
                  <a:lnTo>
                    <a:pt x="1465977" y="1661781"/>
                  </a:lnTo>
                  <a:lnTo>
                    <a:pt x="1462572" y="1661781"/>
                  </a:lnTo>
                  <a:lnTo>
                    <a:pt x="1462004" y="1662349"/>
                  </a:lnTo>
                  <a:lnTo>
                    <a:pt x="1462345" y="1665640"/>
                  </a:lnTo>
                  <a:lnTo>
                    <a:pt x="1463026" y="1668251"/>
                  </a:lnTo>
                  <a:lnTo>
                    <a:pt x="1464615" y="1672337"/>
                  </a:lnTo>
                  <a:lnTo>
                    <a:pt x="1465523" y="1678467"/>
                  </a:lnTo>
                  <a:lnTo>
                    <a:pt x="1464729" y="1684370"/>
                  </a:lnTo>
                  <a:lnTo>
                    <a:pt x="1462799" y="1689251"/>
                  </a:lnTo>
                  <a:lnTo>
                    <a:pt x="1460188" y="1692429"/>
                  </a:lnTo>
                  <a:lnTo>
                    <a:pt x="1453718" y="1694699"/>
                  </a:lnTo>
                  <a:lnTo>
                    <a:pt x="1451107" y="1696742"/>
                  </a:lnTo>
                  <a:lnTo>
                    <a:pt x="1449972" y="1696856"/>
                  </a:lnTo>
                  <a:lnTo>
                    <a:pt x="1447929" y="1696629"/>
                  </a:lnTo>
                  <a:lnTo>
                    <a:pt x="1446794" y="1697083"/>
                  </a:lnTo>
                  <a:lnTo>
                    <a:pt x="1445886" y="1698104"/>
                  </a:lnTo>
                  <a:lnTo>
                    <a:pt x="1445091" y="1699240"/>
                  </a:lnTo>
                  <a:lnTo>
                    <a:pt x="1444297" y="1700034"/>
                  </a:lnTo>
                  <a:lnTo>
                    <a:pt x="1442367" y="1700828"/>
                  </a:lnTo>
                  <a:lnTo>
                    <a:pt x="1436011" y="1700942"/>
                  </a:lnTo>
                  <a:lnTo>
                    <a:pt x="1434081" y="1701509"/>
                  </a:lnTo>
                  <a:lnTo>
                    <a:pt x="1432151" y="1702872"/>
                  </a:lnTo>
                  <a:lnTo>
                    <a:pt x="1428292" y="1706390"/>
                  </a:lnTo>
                  <a:lnTo>
                    <a:pt x="1423298" y="1713655"/>
                  </a:lnTo>
                  <a:lnTo>
                    <a:pt x="1422389" y="1715471"/>
                  </a:lnTo>
                  <a:lnTo>
                    <a:pt x="1422616" y="1719444"/>
                  </a:lnTo>
                  <a:lnTo>
                    <a:pt x="1423638" y="1725347"/>
                  </a:lnTo>
                  <a:lnTo>
                    <a:pt x="1420233" y="1726709"/>
                  </a:lnTo>
                  <a:lnTo>
                    <a:pt x="1412968" y="1724325"/>
                  </a:lnTo>
                  <a:lnTo>
                    <a:pt x="1406384" y="1722168"/>
                  </a:lnTo>
                  <a:lnTo>
                    <a:pt x="1402525" y="1723417"/>
                  </a:lnTo>
                  <a:lnTo>
                    <a:pt x="1392990" y="1732725"/>
                  </a:lnTo>
                  <a:lnTo>
                    <a:pt x="1389131" y="1734541"/>
                  </a:lnTo>
                  <a:lnTo>
                    <a:pt x="1368132" y="1739081"/>
                  </a:lnTo>
                  <a:lnTo>
                    <a:pt x="1364499" y="1740670"/>
                  </a:lnTo>
                  <a:lnTo>
                    <a:pt x="1364046" y="1740670"/>
                  </a:lnTo>
                  <a:lnTo>
                    <a:pt x="1363024" y="1742146"/>
                  </a:lnTo>
                  <a:lnTo>
                    <a:pt x="1362116" y="1743735"/>
                  </a:lnTo>
                  <a:lnTo>
                    <a:pt x="1361889" y="1744303"/>
                  </a:lnTo>
                  <a:lnTo>
                    <a:pt x="1358597" y="1746459"/>
                  </a:lnTo>
                  <a:lnTo>
                    <a:pt x="1354965" y="1751567"/>
                  </a:lnTo>
                  <a:lnTo>
                    <a:pt x="1351332" y="1751567"/>
                  </a:lnTo>
                  <a:lnTo>
                    <a:pt x="1349403" y="1751227"/>
                  </a:lnTo>
                  <a:lnTo>
                    <a:pt x="1344976" y="1749524"/>
                  </a:lnTo>
                  <a:lnTo>
                    <a:pt x="1343954" y="1749297"/>
                  </a:lnTo>
                  <a:lnTo>
                    <a:pt x="1340549" y="1749297"/>
                  </a:lnTo>
                  <a:lnTo>
                    <a:pt x="1339641" y="1748843"/>
                  </a:lnTo>
                  <a:lnTo>
                    <a:pt x="1337938" y="1747141"/>
                  </a:lnTo>
                  <a:lnTo>
                    <a:pt x="1336122" y="1746573"/>
                  </a:lnTo>
                  <a:lnTo>
                    <a:pt x="1332036" y="1746232"/>
                  </a:lnTo>
                  <a:lnTo>
                    <a:pt x="1330447" y="1745665"/>
                  </a:lnTo>
                  <a:lnTo>
                    <a:pt x="1311944" y="1738854"/>
                  </a:lnTo>
                  <a:lnTo>
                    <a:pt x="1308766" y="1738514"/>
                  </a:lnTo>
                  <a:lnTo>
                    <a:pt x="1308539" y="1738627"/>
                  </a:lnTo>
                  <a:lnTo>
                    <a:pt x="1306156" y="1739876"/>
                  </a:lnTo>
                  <a:lnTo>
                    <a:pt x="1302637" y="1738400"/>
                  </a:lnTo>
                  <a:lnTo>
                    <a:pt x="1290264" y="1742827"/>
                  </a:lnTo>
                  <a:lnTo>
                    <a:pt x="1273692" y="1742827"/>
                  </a:lnTo>
                  <a:lnTo>
                    <a:pt x="1257800" y="1748162"/>
                  </a:lnTo>
                  <a:lnTo>
                    <a:pt x="1256892" y="1747822"/>
                  </a:lnTo>
                  <a:lnTo>
                    <a:pt x="1256098" y="1747141"/>
                  </a:lnTo>
                  <a:lnTo>
                    <a:pt x="1255303" y="1746686"/>
                  </a:lnTo>
                  <a:lnTo>
                    <a:pt x="1254395" y="1747027"/>
                  </a:lnTo>
                  <a:lnTo>
                    <a:pt x="1253827" y="1748389"/>
                  </a:lnTo>
                  <a:lnTo>
                    <a:pt x="1254509" y="1751227"/>
                  </a:lnTo>
                  <a:lnTo>
                    <a:pt x="1254055" y="1752816"/>
                  </a:lnTo>
                  <a:lnTo>
                    <a:pt x="1252239" y="1753838"/>
                  </a:lnTo>
                  <a:lnTo>
                    <a:pt x="1249968" y="1753157"/>
                  </a:lnTo>
                  <a:lnTo>
                    <a:pt x="1241114" y="1747481"/>
                  </a:lnTo>
                  <a:lnTo>
                    <a:pt x="1240433" y="1746573"/>
                  </a:lnTo>
                  <a:lnTo>
                    <a:pt x="1241001" y="1744984"/>
                  </a:lnTo>
                  <a:lnTo>
                    <a:pt x="1242250" y="1743962"/>
                  </a:lnTo>
                  <a:lnTo>
                    <a:pt x="1245087" y="1742827"/>
                  </a:lnTo>
                  <a:lnTo>
                    <a:pt x="1245087" y="1741919"/>
                  </a:lnTo>
                  <a:lnTo>
                    <a:pt x="1244066" y="1741238"/>
                  </a:lnTo>
                  <a:lnTo>
                    <a:pt x="1242136" y="1739308"/>
                  </a:lnTo>
                  <a:lnTo>
                    <a:pt x="1241001" y="1738741"/>
                  </a:lnTo>
                  <a:lnTo>
                    <a:pt x="1240547" y="1739195"/>
                  </a:lnTo>
                  <a:lnTo>
                    <a:pt x="1239412" y="1739876"/>
                  </a:lnTo>
                  <a:lnTo>
                    <a:pt x="1238731" y="1739649"/>
                  </a:lnTo>
                  <a:lnTo>
                    <a:pt x="1239639" y="1737605"/>
                  </a:lnTo>
                  <a:lnTo>
                    <a:pt x="1238617" y="1737038"/>
                  </a:lnTo>
                  <a:lnTo>
                    <a:pt x="1237709" y="1736584"/>
                  </a:lnTo>
                  <a:lnTo>
                    <a:pt x="1234644" y="1736017"/>
                  </a:lnTo>
                  <a:lnTo>
                    <a:pt x="1232261" y="1736017"/>
                  </a:lnTo>
                  <a:lnTo>
                    <a:pt x="1231580" y="1736017"/>
                  </a:lnTo>
                  <a:lnTo>
                    <a:pt x="1229764" y="1736584"/>
                  </a:lnTo>
                  <a:lnTo>
                    <a:pt x="1228515" y="1739308"/>
                  </a:lnTo>
                  <a:lnTo>
                    <a:pt x="1227607" y="1742940"/>
                  </a:lnTo>
                  <a:lnTo>
                    <a:pt x="1226245" y="1745778"/>
                  </a:lnTo>
                  <a:lnTo>
                    <a:pt x="1223634" y="1746119"/>
                  </a:lnTo>
                  <a:lnTo>
                    <a:pt x="1221704" y="1743849"/>
                  </a:lnTo>
                  <a:lnTo>
                    <a:pt x="1222612" y="1741125"/>
                  </a:lnTo>
                  <a:lnTo>
                    <a:pt x="1224429" y="1738514"/>
                  </a:lnTo>
                  <a:lnTo>
                    <a:pt x="1224996" y="1736471"/>
                  </a:lnTo>
                  <a:lnTo>
                    <a:pt x="1223180" y="1735562"/>
                  </a:lnTo>
                  <a:lnTo>
                    <a:pt x="1223066" y="1735562"/>
                  </a:lnTo>
                  <a:lnTo>
                    <a:pt x="1217050" y="1736017"/>
                  </a:lnTo>
                  <a:lnTo>
                    <a:pt x="1215575" y="1736471"/>
                  </a:lnTo>
                  <a:lnTo>
                    <a:pt x="1218980" y="1739308"/>
                  </a:lnTo>
                  <a:lnTo>
                    <a:pt x="1219548" y="1740330"/>
                  </a:lnTo>
                  <a:lnTo>
                    <a:pt x="1219775" y="1743281"/>
                  </a:lnTo>
                  <a:lnTo>
                    <a:pt x="1219434" y="1744870"/>
                  </a:lnTo>
                  <a:lnTo>
                    <a:pt x="1218186" y="1746005"/>
                  </a:lnTo>
                  <a:lnTo>
                    <a:pt x="1216937" y="1745892"/>
                  </a:lnTo>
                  <a:lnTo>
                    <a:pt x="1215121" y="1745211"/>
                  </a:lnTo>
                  <a:lnTo>
                    <a:pt x="1213532" y="1744189"/>
                  </a:lnTo>
                  <a:lnTo>
                    <a:pt x="1212851" y="1743281"/>
                  </a:lnTo>
                  <a:lnTo>
                    <a:pt x="1212170" y="1741806"/>
                  </a:lnTo>
                  <a:lnTo>
                    <a:pt x="1208878" y="1740670"/>
                  </a:lnTo>
                  <a:lnTo>
                    <a:pt x="1206607" y="1738627"/>
                  </a:lnTo>
                  <a:lnTo>
                    <a:pt x="1203429" y="1737492"/>
                  </a:lnTo>
                  <a:lnTo>
                    <a:pt x="1202181" y="1736811"/>
                  </a:lnTo>
                  <a:lnTo>
                    <a:pt x="1200478" y="1734768"/>
                  </a:lnTo>
                  <a:lnTo>
                    <a:pt x="1198548" y="1732384"/>
                  </a:lnTo>
                  <a:lnTo>
                    <a:pt x="1187878" y="1726368"/>
                  </a:lnTo>
                  <a:lnTo>
                    <a:pt x="1186176" y="1725460"/>
                  </a:lnTo>
                  <a:lnTo>
                    <a:pt x="1186176" y="1726368"/>
                  </a:lnTo>
                  <a:lnTo>
                    <a:pt x="1187197" y="1726822"/>
                  </a:lnTo>
                  <a:lnTo>
                    <a:pt x="1189014" y="1727957"/>
                  </a:lnTo>
                  <a:lnTo>
                    <a:pt x="1190262" y="1728184"/>
                  </a:lnTo>
                  <a:lnTo>
                    <a:pt x="1192646" y="1731136"/>
                  </a:lnTo>
                  <a:lnTo>
                    <a:pt x="1200251" y="1739649"/>
                  </a:lnTo>
                  <a:lnTo>
                    <a:pt x="1201159" y="1741692"/>
                  </a:lnTo>
                  <a:lnTo>
                    <a:pt x="1200819" y="1743508"/>
                  </a:lnTo>
                  <a:lnTo>
                    <a:pt x="1198662" y="1744303"/>
                  </a:lnTo>
                  <a:lnTo>
                    <a:pt x="1192419" y="1744870"/>
                  </a:lnTo>
                  <a:lnTo>
                    <a:pt x="1190943" y="1745324"/>
                  </a:lnTo>
                  <a:lnTo>
                    <a:pt x="1191624" y="1745892"/>
                  </a:lnTo>
                  <a:lnTo>
                    <a:pt x="1192192" y="1746459"/>
                  </a:lnTo>
                  <a:lnTo>
                    <a:pt x="1192192" y="1747367"/>
                  </a:lnTo>
                  <a:lnTo>
                    <a:pt x="1187765" y="1748162"/>
                  </a:lnTo>
                  <a:lnTo>
                    <a:pt x="1185268" y="1749070"/>
                  </a:lnTo>
                  <a:lnTo>
                    <a:pt x="1184133" y="1749978"/>
                  </a:lnTo>
                  <a:lnTo>
                    <a:pt x="1183679" y="1750092"/>
                  </a:lnTo>
                  <a:lnTo>
                    <a:pt x="1180500" y="1749524"/>
                  </a:lnTo>
                  <a:lnTo>
                    <a:pt x="1177322" y="1755313"/>
                  </a:lnTo>
                  <a:lnTo>
                    <a:pt x="1177095" y="1755881"/>
                  </a:lnTo>
                  <a:lnTo>
                    <a:pt x="1176868" y="1755881"/>
                  </a:lnTo>
                  <a:lnTo>
                    <a:pt x="1174938" y="1755313"/>
                  </a:lnTo>
                  <a:lnTo>
                    <a:pt x="1172895" y="1753951"/>
                  </a:lnTo>
                  <a:lnTo>
                    <a:pt x="1166198" y="1752702"/>
                  </a:lnTo>
                  <a:lnTo>
                    <a:pt x="1165971" y="1752702"/>
                  </a:lnTo>
                  <a:lnTo>
                    <a:pt x="1164041" y="1752702"/>
                  </a:lnTo>
                  <a:lnTo>
                    <a:pt x="1161885" y="1753383"/>
                  </a:lnTo>
                  <a:lnTo>
                    <a:pt x="1158139" y="1755313"/>
                  </a:lnTo>
                  <a:lnTo>
                    <a:pt x="1156323" y="1755767"/>
                  </a:lnTo>
                  <a:lnTo>
                    <a:pt x="1153826" y="1755313"/>
                  </a:lnTo>
                  <a:lnTo>
                    <a:pt x="1150193" y="1754632"/>
                  </a:lnTo>
                  <a:lnTo>
                    <a:pt x="1148037" y="1754746"/>
                  </a:lnTo>
                  <a:lnTo>
                    <a:pt x="1146107" y="1755427"/>
                  </a:lnTo>
                  <a:lnTo>
                    <a:pt x="1144291" y="1756448"/>
                  </a:lnTo>
                  <a:lnTo>
                    <a:pt x="1144291" y="1756448"/>
                  </a:lnTo>
                  <a:lnTo>
                    <a:pt x="1142588" y="1757810"/>
                  </a:lnTo>
                  <a:lnTo>
                    <a:pt x="1141112" y="1759626"/>
                  </a:lnTo>
                  <a:lnTo>
                    <a:pt x="1140091" y="1760421"/>
                  </a:lnTo>
                  <a:lnTo>
                    <a:pt x="1139637" y="1759399"/>
                  </a:lnTo>
                  <a:lnTo>
                    <a:pt x="1139410" y="1757810"/>
                  </a:lnTo>
                  <a:lnTo>
                    <a:pt x="1139069" y="1757016"/>
                  </a:lnTo>
                  <a:lnTo>
                    <a:pt x="1135324" y="1755994"/>
                  </a:lnTo>
                  <a:lnTo>
                    <a:pt x="1132826" y="1756221"/>
                  </a:lnTo>
                  <a:lnTo>
                    <a:pt x="1132032" y="1755994"/>
                  </a:lnTo>
                  <a:lnTo>
                    <a:pt x="1131691" y="1755427"/>
                  </a:lnTo>
                  <a:lnTo>
                    <a:pt x="1131578" y="1755200"/>
                  </a:lnTo>
                  <a:lnTo>
                    <a:pt x="1130783" y="1753383"/>
                  </a:lnTo>
                  <a:lnTo>
                    <a:pt x="1130329" y="1752929"/>
                  </a:lnTo>
                  <a:lnTo>
                    <a:pt x="1129421" y="1753724"/>
                  </a:lnTo>
                  <a:lnTo>
                    <a:pt x="1126016" y="1759173"/>
                  </a:lnTo>
                  <a:lnTo>
                    <a:pt x="1127264" y="1758945"/>
                  </a:lnTo>
                  <a:lnTo>
                    <a:pt x="1128399" y="1758492"/>
                  </a:lnTo>
                  <a:lnTo>
                    <a:pt x="1129534" y="1757810"/>
                  </a:lnTo>
                  <a:lnTo>
                    <a:pt x="1130556" y="1756902"/>
                  </a:lnTo>
                  <a:lnTo>
                    <a:pt x="1132599" y="1760648"/>
                  </a:lnTo>
                  <a:lnTo>
                    <a:pt x="1133734" y="1761783"/>
                  </a:lnTo>
                  <a:lnTo>
                    <a:pt x="1135550" y="1762237"/>
                  </a:lnTo>
                  <a:lnTo>
                    <a:pt x="1137140" y="1762237"/>
                  </a:lnTo>
                  <a:lnTo>
                    <a:pt x="1138615" y="1762578"/>
                  </a:lnTo>
                  <a:lnTo>
                    <a:pt x="1139296" y="1763713"/>
                  </a:lnTo>
                  <a:lnTo>
                    <a:pt x="1138615" y="1766323"/>
                  </a:lnTo>
                  <a:lnTo>
                    <a:pt x="1140091" y="1767232"/>
                  </a:lnTo>
                  <a:lnTo>
                    <a:pt x="1140659" y="1767459"/>
                  </a:lnTo>
                  <a:lnTo>
                    <a:pt x="1137253" y="1771658"/>
                  </a:lnTo>
                  <a:lnTo>
                    <a:pt x="1137480" y="1773929"/>
                  </a:lnTo>
                  <a:lnTo>
                    <a:pt x="1135664" y="1774723"/>
                  </a:lnTo>
                  <a:lnTo>
                    <a:pt x="1127718" y="1774837"/>
                  </a:lnTo>
                  <a:lnTo>
                    <a:pt x="1126016" y="1774496"/>
                  </a:lnTo>
                  <a:lnTo>
                    <a:pt x="1118751" y="1771091"/>
                  </a:lnTo>
                  <a:lnTo>
                    <a:pt x="1100817" y="1769048"/>
                  </a:lnTo>
                  <a:lnTo>
                    <a:pt x="1097525" y="1767005"/>
                  </a:lnTo>
                  <a:lnTo>
                    <a:pt x="1095482" y="1767345"/>
                  </a:lnTo>
                  <a:lnTo>
                    <a:pt x="1091849" y="1768594"/>
                  </a:lnTo>
                  <a:lnTo>
                    <a:pt x="1090714" y="1770069"/>
                  </a:lnTo>
                  <a:lnTo>
                    <a:pt x="1089466" y="1773361"/>
                  </a:lnTo>
                  <a:lnTo>
                    <a:pt x="1088898" y="1776653"/>
                  </a:lnTo>
                  <a:lnTo>
                    <a:pt x="1089806" y="1778129"/>
                  </a:lnTo>
                  <a:lnTo>
                    <a:pt x="1092303" y="1778923"/>
                  </a:lnTo>
                  <a:lnTo>
                    <a:pt x="1092530" y="1780853"/>
                  </a:lnTo>
                  <a:lnTo>
                    <a:pt x="1091509" y="1783237"/>
                  </a:lnTo>
                  <a:lnTo>
                    <a:pt x="1090147" y="1785393"/>
                  </a:lnTo>
                  <a:lnTo>
                    <a:pt x="1089579" y="1785393"/>
                  </a:lnTo>
                  <a:lnTo>
                    <a:pt x="1089466" y="1779604"/>
                  </a:lnTo>
                  <a:lnTo>
                    <a:pt x="1087195" y="1775859"/>
                  </a:lnTo>
                  <a:lnTo>
                    <a:pt x="1066877" y="1760194"/>
                  </a:lnTo>
                  <a:lnTo>
                    <a:pt x="1050191" y="1753951"/>
                  </a:lnTo>
                  <a:lnTo>
                    <a:pt x="1048035" y="1753838"/>
                  </a:lnTo>
                  <a:lnTo>
                    <a:pt x="1042359" y="1755200"/>
                  </a:lnTo>
                  <a:lnTo>
                    <a:pt x="1040656" y="1755540"/>
                  </a:lnTo>
                  <a:lnTo>
                    <a:pt x="1037251" y="1757810"/>
                  </a:lnTo>
                  <a:lnTo>
                    <a:pt x="1034981" y="1758037"/>
                  </a:lnTo>
                  <a:lnTo>
                    <a:pt x="1031349" y="1757016"/>
                  </a:lnTo>
                  <a:lnTo>
                    <a:pt x="1030213" y="1757356"/>
                  </a:lnTo>
                  <a:lnTo>
                    <a:pt x="1028057" y="1759173"/>
                  </a:lnTo>
                  <a:lnTo>
                    <a:pt x="1027603" y="1759399"/>
                  </a:lnTo>
                  <a:lnTo>
                    <a:pt x="1026014" y="1760762"/>
                  </a:lnTo>
                  <a:lnTo>
                    <a:pt x="1025106" y="1761216"/>
                  </a:lnTo>
                  <a:lnTo>
                    <a:pt x="1024084" y="1761102"/>
                  </a:lnTo>
                  <a:lnTo>
                    <a:pt x="1022268" y="1760307"/>
                  </a:lnTo>
                  <a:lnTo>
                    <a:pt x="1021133" y="1760081"/>
                  </a:lnTo>
                  <a:lnTo>
                    <a:pt x="1019317" y="1760421"/>
                  </a:lnTo>
                  <a:lnTo>
                    <a:pt x="1016025" y="1761897"/>
                  </a:lnTo>
                  <a:lnTo>
                    <a:pt x="1012052" y="1762805"/>
                  </a:lnTo>
                  <a:lnTo>
                    <a:pt x="1010917" y="1764280"/>
                  </a:lnTo>
                  <a:lnTo>
                    <a:pt x="1010009" y="1766323"/>
                  </a:lnTo>
                  <a:lnTo>
                    <a:pt x="1008533" y="1768367"/>
                  </a:lnTo>
                  <a:lnTo>
                    <a:pt x="1001496" y="1771431"/>
                  </a:lnTo>
                  <a:lnTo>
                    <a:pt x="999339" y="1771318"/>
                  </a:lnTo>
                  <a:lnTo>
                    <a:pt x="997750" y="1770750"/>
                  </a:lnTo>
                  <a:lnTo>
                    <a:pt x="996501" y="1769502"/>
                  </a:lnTo>
                  <a:lnTo>
                    <a:pt x="995253" y="1767232"/>
                  </a:lnTo>
                  <a:lnTo>
                    <a:pt x="994004" y="1763599"/>
                  </a:lnTo>
                  <a:lnTo>
                    <a:pt x="993663" y="1763032"/>
                  </a:lnTo>
                  <a:lnTo>
                    <a:pt x="993436" y="1762918"/>
                  </a:lnTo>
                  <a:lnTo>
                    <a:pt x="993209" y="1762578"/>
                  </a:lnTo>
                  <a:lnTo>
                    <a:pt x="992869" y="1762237"/>
                  </a:lnTo>
                  <a:lnTo>
                    <a:pt x="992301" y="1762124"/>
                  </a:lnTo>
                  <a:lnTo>
                    <a:pt x="991961" y="1762464"/>
                  </a:lnTo>
                  <a:lnTo>
                    <a:pt x="991847" y="1763145"/>
                  </a:lnTo>
                  <a:lnTo>
                    <a:pt x="991961" y="1763827"/>
                  </a:lnTo>
                  <a:lnTo>
                    <a:pt x="993209" y="1765189"/>
                  </a:lnTo>
                  <a:lnTo>
                    <a:pt x="994458" y="1770410"/>
                  </a:lnTo>
                  <a:lnTo>
                    <a:pt x="995253" y="1772453"/>
                  </a:lnTo>
                  <a:lnTo>
                    <a:pt x="993550" y="1774156"/>
                  </a:lnTo>
                  <a:lnTo>
                    <a:pt x="991961" y="1776312"/>
                  </a:lnTo>
                  <a:lnTo>
                    <a:pt x="990599" y="1778923"/>
                  </a:lnTo>
                  <a:lnTo>
                    <a:pt x="989350" y="1781988"/>
                  </a:lnTo>
                  <a:lnTo>
                    <a:pt x="988329" y="1786188"/>
                  </a:lnTo>
                  <a:lnTo>
                    <a:pt x="988442" y="1789139"/>
                  </a:lnTo>
                  <a:lnTo>
                    <a:pt x="990145" y="1795495"/>
                  </a:lnTo>
                  <a:lnTo>
                    <a:pt x="987988" y="1795609"/>
                  </a:lnTo>
                  <a:lnTo>
                    <a:pt x="985831" y="1796176"/>
                  </a:lnTo>
                  <a:lnTo>
                    <a:pt x="984129" y="1797425"/>
                  </a:lnTo>
                  <a:lnTo>
                    <a:pt x="983448" y="1799582"/>
                  </a:lnTo>
                  <a:lnTo>
                    <a:pt x="984129" y="1802079"/>
                  </a:lnTo>
                  <a:lnTo>
                    <a:pt x="985831" y="1802874"/>
                  </a:lnTo>
                  <a:lnTo>
                    <a:pt x="990145" y="1802647"/>
                  </a:lnTo>
                  <a:lnTo>
                    <a:pt x="990145" y="1803668"/>
                  </a:lnTo>
                  <a:lnTo>
                    <a:pt x="989123" y="1806279"/>
                  </a:lnTo>
                  <a:lnTo>
                    <a:pt x="989010" y="1806846"/>
                  </a:lnTo>
                  <a:lnTo>
                    <a:pt x="988102" y="1806960"/>
                  </a:lnTo>
                  <a:lnTo>
                    <a:pt x="987307" y="1807414"/>
                  </a:lnTo>
                  <a:lnTo>
                    <a:pt x="986853" y="1808208"/>
                  </a:lnTo>
                  <a:lnTo>
                    <a:pt x="986172" y="1811954"/>
                  </a:lnTo>
                  <a:lnTo>
                    <a:pt x="985037" y="1812749"/>
                  </a:lnTo>
                  <a:lnTo>
                    <a:pt x="983561" y="1812295"/>
                  </a:lnTo>
                  <a:lnTo>
                    <a:pt x="981972" y="1810933"/>
                  </a:lnTo>
                  <a:lnTo>
                    <a:pt x="981291" y="1814338"/>
                  </a:lnTo>
                  <a:lnTo>
                    <a:pt x="979248" y="1815587"/>
                  </a:lnTo>
                  <a:lnTo>
                    <a:pt x="977091" y="1816154"/>
                  </a:lnTo>
                  <a:lnTo>
                    <a:pt x="976070" y="1817630"/>
                  </a:lnTo>
                  <a:lnTo>
                    <a:pt x="975502" y="1820240"/>
                  </a:lnTo>
                  <a:lnTo>
                    <a:pt x="974480" y="1823419"/>
                  </a:lnTo>
                  <a:lnTo>
                    <a:pt x="973913" y="1826938"/>
                  </a:lnTo>
                  <a:lnTo>
                    <a:pt x="974707" y="1830684"/>
                  </a:lnTo>
                  <a:lnTo>
                    <a:pt x="973232" y="1831478"/>
                  </a:lnTo>
                  <a:lnTo>
                    <a:pt x="969372" y="1832613"/>
                  </a:lnTo>
                  <a:lnTo>
                    <a:pt x="967670" y="1832840"/>
                  </a:lnTo>
                  <a:lnTo>
                    <a:pt x="965513" y="1832273"/>
                  </a:lnTo>
                  <a:lnTo>
                    <a:pt x="963697" y="1831365"/>
                  </a:lnTo>
                  <a:lnTo>
                    <a:pt x="962221" y="1831138"/>
                  </a:lnTo>
                  <a:lnTo>
                    <a:pt x="960746" y="1832727"/>
                  </a:lnTo>
                  <a:lnTo>
                    <a:pt x="957113" y="1829435"/>
                  </a:lnTo>
                  <a:lnTo>
                    <a:pt x="951551" y="1822397"/>
                  </a:lnTo>
                  <a:lnTo>
                    <a:pt x="945195" y="1816608"/>
                  </a:lnTo>
                  <a:lnTo>
                    <a:pt x="944173" y="1816154"/>
                  </a:lnTo>
                  <a:lnTo>
                    <a:pt x="943265" y="1816381"/>
                  </a:lnTo>
                  <a:lnTo>
                    <a:pt x="940768" y="1817744"/>
                  </a:lnTo>
                  <a:lnTo>
                    <a:pt x="939860" y="1818084"/>
                  </a:lnTo>
                  <a:lnTo>
                    <a:pt x="939292" y="1818425"/>
                  </a:lnTo>
                  <a:lnTo>
                    <a:pt x="938044" y="1819900"/>
                  </a:lnTo>
                  <a:lnTo>
                    <a:pt x="937249" y="1820240"/>
                  </a:lnTo>
                  <a:lnTo>
                    <a:pt x="936114" y="1820014"/>
                  </a:lnTo>
                  <a:lnTo>
                    <a:pt x="935093" y="1819446"/>
                  </a:lnTo>
                  <a:lnTo>
                    <a:pt x="933503" y="1818084"/>
                  </a:lnTo>
                  <a:lnTo>
                    <a:pt x="933730" y="1817516"/>
                  </a:lnTo>
                  <a:lnTo>
                    <a:pt x="934071" y="1816041"/>
                  </a:lnTo>
                  <a:lnTo>
                    <a:pt x="931914" y="1815473"/>
                  </a:lnTo>
                  <a:lnTo>
                    <a:pt x="929758" y="1813884"/>
                  </a:lnTo>
                  <a:lnTo>
                    <a:pt x="928736" y="1811614"/>
                  </a:lnTo>
                  <a:lnTo>
                    <a:pt x="930098" y="1808776"/>
                  </a:lnTo>
                  <a:lnTo>
                    <a:pt x="926579" y="1809003"/>
                  </a:lnTo>
                  <a:lnTo>
                    <a:pt x="925558" y="1808776"/>
                  </a:lnTo>
                  <a:lnTo>
                    <a:pt x="924309" y="1807868"/>
                  </a:lnTo>
                  <a:lnTo>
                    <a:pt x="923742" y="1806846"/>
                  </a:lnTo>
                  <a:lnTo>
                    <a:pt x="923287" y="1805598"/>
                  </a:lnTo>
                  <a:lnTo>
                    <a:pt x="922493" y="1804009"/>
                  </a:lnTo>
                  <a:lnTo>
                    <a:pt x="921698" y="1801966"/>
                  </a:lnTo>
                  <a:lnTo>
                    <a:pt x="922379" y="1799809"/>
                  </a:lnTo>
                  <a:lnTo>
                    <a:pt x="923742" y="1797766"/>
                  </a:lnTo>
                  <a:lnTo>
                    <a:pt x="924763" y="1795609"/>
                  </a:lnTo>
                  <a:lnTo>
                    <a:pt x="922833" y="1796517"/>
                  </a:lnTo>
                  <a:lnTo>
                    <a:pt x="921812" y="1796404"/>
                  </a:lnTo>
                  <a:lnTo>
                    <a:pt x="920790" y="1795495"/>
                  </a:lnTo>
                  <a:lnTo>
                    <a:pt x="920450" y="1796744"/>
                  </a:lnTo>
                  <a:lnTo>
                    <a:pt x="920336" y="1797198"/>
                  </a:lnTo>
                  <a:lnTo>
                    <a:pt x="919542" y="1798333"/>
                  </a:lnTo>
                  <a:lnTo>
                    <a:pt x="918520" y="1798901"/>
                  </a:lnTo>
                  <a:lnTo>
                    <a:pt x="917385" y="1798901"/>
                  </a:lnTo>
                  <a:lnTo>
                    <a:pt x="917385" y="1799809"/>
                  </a:lnTo>
                  <a:lnTo>
                    <a:pt x="918747" y="1800717"/>
                  </a:lnTo>
                  <a:lnTo>
                    <a:pt x="919088" y="1802306"/>
                  </a:lnTo>
                  <a:lnTo>
                    <a:pt x="918747" y="1803895"/>
                  </a:lnTo>
                  <a:lnTo>
                    <a:pt x="917839" y="1805030"/>
                  </a:lnTo>
                  <a:lnTo>
                    <a:pt x="916590" y="1805484"/>
                  </a:lnTo>
                  <a:lnTo>
                    <a:pt x="911936" y="1805030"/>
                  </a:lnTo>
                  <a:lnTo>
                    <a:pt x="913526" y="1807414"/>
                  </a:lnTo>
                  <a:lnTo>
                    <a:pt x="919088" y="1806506"/>
                  </a:lnTo>
                  <a:lnTo>
                    <a:pt x="921244" y="1808208"/>
                  </a:lnTo>
                  <a:lnTo>
                    <a:pt x="917839" y="1809117"/>
                  </a:lnTo>
                  <a:lnTo>
                    <a:pt x="917839" y="1810138"/>
                  </a:lnTo>
                  <a:lnTo>
                    <a:pt x="918633" y="1809911"/>
                  </a:lnTo>
                  <a:lnTo>
                    <a:pt x="920563" y="1810138"/>
                  </a:lnTo>
                  <a:lnTo>
                    <a:pt x="919882" y="1811273"/>
                  </a:lnTo>
                  <a:lnTo>
                    <a:pt x="922606" y="1811273"/>
                  </a:lnTo>
                  <a:lnTo>
                    <a:pt x="922606" y="1812181"/>
                  </a:lnTo>
                  <a:lnTo>
                    <a:pt x="921471" y="1812522"/>
                  </a:lnTo>
                  <a:lnTo>
                    <a:pt x="920790" y="1813317"/>
                  </a:lnTo>
                  <a:lnTo>
                    <a:pt x="920677" y="1814338"/>
                  </a:lnTo>
                  <a:lnTo>
                    <a:pt x="921244" y="1815360"/>
                  </a:lnTo>
                  <a:lnTo>
                    <a:pt x="921244" y="1816268"/>
                  </a:lnTo>
                  <a:lnTo>
                    <a:pt x="919201" y="1816154"/>
                  </a:lnTo>
                  <a:lnTo>
                    <a:pt x="918180" y="1814338"/>
                  </a:lnTo>
                  <a:lnTo>
                    <a:pt x="917271" y="1812181"/>
                  </a:lnTo>
                  <a:lnTo>
                    <a:pt x="915569" y="1811160"/>
                  </a:lnTo>
                  <a:lnTo>
                    <a:pt x="907283" y="1809003"/>
                  </a:lnTo>
                  <a:lnTo>
                    <a:pt x="902856" y="1809457"/>
                  </a:lnTo>
                  <a:lnTo>
                    <a:pt x="895818" y="1813884"/>
                  </a:lnTo>
                  <a:lnTo>
                    <a:pt x="892072" y="1815360"/>
                  </a:lnTo>
                  <a:lnTo>
                    <a:pt x="876067" y="1816268"/>
                  </a:lnTo>
                  <a:lnTo>
                    <a:pt x="876067" y="1816495"/>
                  </a:lnTo>
                  <a:lnTo>
                    <a:pt x="875727" y="1816949"/>
                  </a:lnTo>
                  <a:lnTo>
                    <a:pt x="875273" y="1817289"/>
                  </a:lnTo>
                  <a:lnTo>
                    <a:pt x="874705" y="1817289"/>
                  </a:lnTo>
                  <a:lnTo>
                    <a:pt x="873343" y="1813203"/>
                  </a:lnTo>
                  <a:lnTo>
                    <a:pt x="872662" y="1813090"/>
                  </a:lnTo>
                  <a:lnTo>
                    <a:pt x="872095" y="1813430"/>
                  </a:lnTo>
                  <a:lnTo>
                    <a:pt x="871527" y="1813884"/>
                  </a:lnTo>
                  <a:lnTo>
                    <a:pt x="870959" y="1814111"/>
                  </a:lnTo>
                  <a:lnTo>
                    <a:pt x="869030" y="1814338"/>
                  </a:lnTo>
                  <a:lnTo>
                    <a:pt x="866987" y="1815019"/>
                  </a:lnTo>
                  <a:lnTo>
                    <a:pt x="865852" y="1816268"/>
                  </a:lnTo>
                  <a:lnTo>
                    <a:pt x="866646" y="1818197"/>
                  </a:lnTo>
                  <a:lnTo>
                    <a:pt x="866646" y="1819333"/>
                  </a:lnTo>
                  <a:lnTo>
                    <a:pt x="865965" y="1819900"/>
                  </a:lnTo>
                  <a:lnTo>
                    <a:pt x="865057" y="1820922"/>
                  </a:lnTo>
                  <a:lnTo>
                    <a:pt x="864262" y="1822057"/>
                  </a:lnTo>
                  <a:lnTo>
                    <a:pt x="863922" y="1823078"/>
                  </a:lnTo>
                  <a:lnTo>
                    <a:pt x="864035" y="1823986"/>
                  </a:lnTo>
                  <a:lnTo>
                    <a:pt x="864603" y="1825008"/>
                  </a:lnTo>
                  <a:lnTo>
                    <a:pt x="864603" y="1825689"/>
                  </a:lnTo>
                  <a:lnTo>
                    <a:pt x="863468" y="1828527"/>
                  </a:lnTo>
                  <a:lnTo>
                    <a:pt x="863354" y="1829321"/>
                  </a:lnTo>
                  <a:lnTo>
                    <a:pt x="862333" y="1830343"/>
                  </a:lnTo>
                  <a:lnTo>
                    <a:pt x="857565" y="1829548"/>
                  </a:lnTo>
                  <a:lnTo>
                    <a:pt x="855749" y="1830343"/>
                  </a:lnTo>
                  <a:lnTo>
                    <a:pt x="853933" y="1832500"/>
                  </a:lnTo>
                  <a:lnTo>
                    <a:pt x="852230" y="1833521"/>
                  </a:lnTo>
                  <a:lnTo>
                    <a:pt x="848144" y="1834883"/>
                  </a:lnTo>
                  <a:lnTo>
                    <a:pt x="846895" y="1836245"/>
                  </a:lnTo>
                  <a:lnTo>
                    <a:pt x="842809" y="1843283"/>
                  </a:lnTo>
                  <a:lnTo>
                    <a:pt x="841674" y="1841353"/>
                  </a:lnTo>
                  <a:lnTo>
                    <a:pt x="841107" y="1836018"/>
                  </a:lnTo>
                  <a:lnTo>
                    <a:pt x="839858" y="1834883"/>
                  </a:lnTo>
                  <a:lnTo>
                    <a:pt x="837928" y="1835451"/>
                  </a:lnTo>
                  <a:lnTo>
                    <a:pt x="837815" y="1836813"/>
                  </a:lnTo>
                  <a:lnTo>
                    <a:pt x="838042" y="1838516"/>
                  </a:lnTo>
                  <a:lnTo>
                    <a:pt x="836793" y="1840218"/>
                  </a:lnTo>
                  <a:lnTo>
                    <a:pt x="836793" y="1841127"/>
                  </a:lnTo>
                  <a:lnTo>
                    <a:pt x="837361" y="1841580"/>
                  </a:lnTo>
                  <a:lnTo>
                    <a:pt x="838836" y="1843283"/>
                  </a:lnTo>
                  <a:lnTo>
                    <a:pt x="838042" y="1843170"/>
                  </a:lnTo>
                  <a:lnTo>
                    <a:pt x="837361" y="1843510"/>
                  </a:lnTo>
                  <a:lnTo>
                    <a:pt x="836112" y="1844305"/>
                  </a:lnTo>
                  <a:lnTo>
                    <a:pt x="835204" y="1844986"/>
                  </a:lnTo>
                  <a:lnTo>
                    <a:pt x="835091" y="1846121"/>
                  </a:lnTo>
                  <a:lnTo>
                    <a:pt x="835204" y="1847369"/>
                  </a:lnTo>
                  <a:lnTo>
                    <a:pt x="834863" y="1848505"/>
                  </a:lnTo>
                  <a:lnTo>
                    <a:pt x="833955" y="1849186"/>
                  </a:lnTo>
                  <a:lnTo>
                    <a:pt x="830891" y="1850548"/>
                  </a:lnTo>
                  <a:lnTo>
                    <a:pt x="832026" y="1850548"/>
                  </a:lnTo>
                  <a:lnTo>
                    <a:pt x="832820" y="1850775"/>
                  </a:lnTo>
                  <a:lnTo>
                    <a:pt x="834182" y="1851569"/>
                  </a:lnTo>
                  <a:lnTo>
                    <a:pt x="834636" y="1851683"/>
                  </a:lnTo>
                  <a:lnTo>
                    <a:pt x="835772" y="1851456"/>
                  </a:lnTo>
                  <a:lnTo>
                    <a:pt x="836226" y="1851569"/>
                  </a:lnTo>
                  <a:lnTo>
                    <a:pt x="836453" y="1852250"/>
                  </a:lnTo>
                  <a:lnTo>
                    <a:pt x="836793" y="1854293"/>
                  </a:lnTo>
                  <a:lnTo>
                    <a:pt x="837134" y="1854748"/>
                  </a:lnTo>
                  <a:lnTo>
                    <a:pt x="837588" y="1855996"/>
                  </a:lnTo>
                  <a:lnTo>
                    <a:pt x="836566" y="1858720"/>
                  </a:lnTo>
                  <a:lnTo>
                    <a:pt x="833842" y="1862920"/>
                  </a:lnTo>
                  <a:lnTo>
                    <a:pt x="832934" y="1863147"/>
                  </a:lnTo>
                  <a:lnTo>
                    <a:pt x="831004" y="1862807"/>
                  </a:lnTo>
                  <a:lnTo>
                    <a:pt x="829869" y="1862920"/>
                  </a:lnTo>
                  <a:lnTo>
                    <a:pt x="829188" y="1863488"/>
                  </a:lnTo>
                  <a:lnTo>
                    <a:pt x="826350" y="1866893"/>
                  </a:lnTo>
                  <a:lnTo>
                    <a:pt x="825215" y="1870412"/>
                  </a:lnTo>
                  <a:lnTo>
                    <a:pt x="824875" y="1871207"/>
                  </a:lnTo>
                  <a:lnTo>
                    <a:pt x="823966" y="1870866"/>
                  </a:lnTo>
                  <a:lnTo>
                    <a:pt x="822945" y="1870071"/>
                  </a:lnTo>
                  <a:lnTo>
                    <a:pt x="819994" y="1866780"/>
                  </a:lnTo>
                  <a:lnTo>
                    <a:pt x="819540" y="1866098"/>
                  </a:lnTo>
                  <a:lnTo>
                    <a:pt x="819086" y="1865077"/>
                  </a:lnTo>
                  <a:lnTo>
                    <a:pt x="818745" y="1863147"/>
                  </a:lnTo>
                  <a:lnTo>
                    <a:pt x="818859" y="1861899"/>
                  </a:lnTo>
                  <a:lnTo>
                    <a:pt x="818859" y="1860877"/>
                  </a:lnTo>
                  <a:lnTo>
                    <a:pt x="818178" y="1859401"/>
                  </a:lnTo>
                  <a:lnTo>
                    <a:pt x="815453" y="1854861"/>
                  </a:lnTo>
                  <a:lnTo>
                    <a:pt x="813864" y="1852931"/>
                  </a:lnTo>
                  <a:lnTo>
                    <a:pt x="811934" y="1851569"/>
                  </a:lnTo>
                  <a:lnTo>
                    <a:pt x="806146" y="1848732"/>
                  </a:lnTo>
                  <a:lnTo>
                    <a:pt x="802173" y="1848050"/>
                  </a:lnTo>
                  <a:lnTo>
                    <a:pt x="798881" y="1846007"/>
                  </a:lnTo>
                  <a:lnTo>
                    <a:pt x="797292" y="1845326"/>
                  </a:lnTo>
                  <a:lnTo>
                    <a:pt x="795249" y="1845440"/>
                  </a:lnTo>
                  <a:lnTo>
                    <a:pt x="792751" y="1846348"/>
                  </a:lnTo>
                  <a:lnTo>
                    <a:pt x="790935" y="1847937"/>
                  </a:lnTo>
                  <a:lnTo>
                    <a:pt x="790935" y="1849980"/>
                  </a:lnTo>
                  <a:lnTo>
                    <a:pt x="791503" y="1852591"/>
                  </a:lnTo>
                  <a:lnTo>
                    <a:pt x="790481" y="1854634"/>
                  </a:lnTo>
                  <a:lnTo>
                    <a:pt x="788779" y="1855996"/>
                  </a:lnTo>
                  <a:lnTo>
                    <a:pt x="787303" y="1856677"/>
                  </a:lnTo>
                  <a:lnTo>
                    <a:pt x="783330" y="1857926"/>
                  </a:lnTo>
                  <a:lnTo>
                    <a:pt x="778676" y="1858380"/>
                  </a:lnTo>
                  <a:lnTo>
                    <a:pt x="775044" y="1856904"/>
                  </a:lnTo>
                  <a:lnTo>
                    <a:pt x="774022" y="1852364"/>
                  </a:lnTo>
                  <a:lnTo>
                    <a:pt x="774930" y="1852250"/>
                  </a:lnTo>
                  <a:lnTo>
                    <a:pt x="775611" y="1851910"/>
                  </a:lnTo>
                  <a:lnTo>
                    <a:pt x="776065" y="1851342"/>
                  </a:lnTo>
                  <a:lnTo>
                    <a:pt x="776065" y="1850434"/>
                  </a:lnTo>
                  <a:lnTo>
                    <a:pt x="775839" y="1849753"/>
                  </a:lnTo>
                  <a:lnTo>
                    <a:pt x="775498" y="1849299"/>
                  </a:lnTo>
                  <a:lnTo>
                    <a:pt x="775384" y="1849299"/>
                  </a:lnTo>
                  <a:lnTo>
                    <a:pt x="774817" y="1846462"/>
                  </a:lnTo>
                  <a:lnTo>
                    <a:pt x="774590" y="1844872"/>
                  </a:lnTo>
                  <a:lnTo>
                    <a:pt x="774930" y="1844191"/>
                  </a:lnTo>
                  <a:lnTo>
                    <a:pt x="775157" y="1843737"/>
                  </a:lnTo>
                  <a:lnTo>
                    <a:pt x="776974" y="1840559"/>
                  </a:lnTo>
                  <a:lnTo>
                    <a:pt x="777768" y="1839991"/>
                  </a:lnTo>
                  <a:lnTo>
                    <a:pt x="780606" y="1838970"/>
                  </a:lnTo>
                  <a:lnTo>
                    <a:pt x="786735" y="1835337"/>
                  </a:lnTo>
                  <a:lnTo>
                    <a:pt x="790027" y="1834202"/>
                  </a:lnTo>
                  <a:lnTo>
                    <a:pt x="793773" y="1831819"/>
                  </a:lnTo>
                  <a:lnTo>
                    <a:pt x="795930" y="1831819"/>
                  </a:lnTo>
                  <a:lnTo>
                    <a:pt x="798881" y="1834656"/>
                  </a:lnTo>
                  <a:lnTo>
                    <a:pt x="800811" y="1835678"/>
                  </a:lnTo>
                  <a:lnTo>
                    <a:pt x="802854" y="1834429"/>
                  </a:lnTo>
                  <a:lnTo>
                    <a:pt x="804216" y="1832159"/>
                  </a:lnTo>
                  <a:lnTo>
                    <a:pt x="804897" y="1830684"/>
                  </a:lnTo>
                  <a:lnTo>
                    <a:pt x="805237" y="1829321"/>
                  </a:lnTo>
                  <a:lnTo>
                    <a:pt x="805805" y="1828754"/>
                  </a:lnTo>
                  <a:lnTo>
                    <a:pt x="809210" y="1828754"/>
                  </a:lnTo>
                  <a:lnTo>
                    <a:pt x="812843" y="1826711"/>
                  </a:lnTo>
                  <a:lnTo>
                    <a:pt x="823966" y="1815019"/>
                  </a:lnTo>
                  <a:lnTo>
                    <a:pt x="827485" y="1812522"/>
                  </a:lnTo>
                  <a:lnTo>
                    <a:pt x="828847" y="1812068"/>
                  </a:lnTo>
                  <a:lnTo>
                    <a:pt x="829188" y="1811273"/>
                  </a:lnTo>
                  <a:lnTo>
                    <a:pt x="829301" y="1809457"/>
                  </a:lnTo>
                  <a:lnTo>
                    <a:pt x="829188" y="1807527"/>
                  </a:lnTo>
                  <a:lnTo>
                    <a:pt x="828507" y="1804463"/>
                  </a:lnTo>
                  <a:lnTo>
                    <a:pt x="829642" y="1803668"/>
                  </a:lnTo>
                  <a:lnTo>
                    <a:pt x="831118" y="1803555"/>
                  </a:lnTo>
                  <a:lnTo>
                    <a:pt x="831799" y="1803668"/>
                  </a:lnTo>
                  <a:lnTo>
                    <a:pt x="838496" y="1800036"/>
                  </a:lnTo>
                  <a:lnTo>
                    <a:pt x="838723" y="1799128"/>
                  </a:lnTo>
                  <a:lnTo>
                    <a:pt x="839631" y="1797085"/>
                  </a:lnTo>
                  <a:lnTo>
                    <a:pt x="840539" y="1791182"/>
                  </a:lnTo>
                  <a:lnTo>
                    <a:pt x="840652" y="1788117"/>
                  </a:lnTo>
                  <a:lnTo>
                    <a:pt x="840993" y="1785507"/>
                  </a:lnTo>
                  <a:lnTo>
                    <a:pt x="841901" y="1783463"/>
                  </a:lnTo>
                  <a:lnTo>
                    <a:pt x="843831" y="1781875"/>
                  </a:lnTo>
                  <a:lnTo>
                    <a:pt x="845647" y="1781875"/>
                  </a:lnTo>
                  <a:lnTo>
                    <a:pt x="846328" y="1781307"/>
                  </a:lnTo>
                  <a:lnTo>
                    <a:pt x="847577" y="1779831"/>
                  </a:lnTo>
                  <a:lnTo>
                    <a:pt x="848258" y="1779604"/>
                  </a:lnTo>
                  <a:lnTo>
                    <a:pt x="848825" y="1780399"/>
                  </a:lnTo>
                  <a:lnTo>
                    <a:pt x="849279" y="1782215"/>
                  </a:lnTo>
                  <a:lnTo>
                    <a:pt x="849506" y="1784258"/>
                  </a:lnTo>
                  <a:lnTo>
                    <a:pt x="849620" y="1785961"/>
                  </a:lnTo>
                  <a:lnTo>
                    <a:pt x="850301" y="1785507"/>
                  </a:lnTo>
                  <a:lnTo>
                    <a:pt x="850528" y="1785280"/>
                  </a:lnTo>
                  <a:lnTo>
                    <a:pt x="850868" y="1784826"/>
                  </a:lnTo>
                  <a:lnTo>
                    <a:pt x="852571" y="1785847"/>
                  </a:lnTo>
                  <a:lnTo>
                    <a:pt x="856544" y="1786074"/>
                  </a:lnTo>
                  <a:lnTo>
                    <a:pt x="858133" y="1786869"/>
                  </a:lnTo>
                  <a:lnTo>
                    <a:pt x="857111" y="1784826"/>
                  </a:lnTo>
                  <a:lnTo>
                    <a:pt x="855409" y="1783804"/>
                  </a:lnTo>
                  <a:lnTo>
                    <a:pt x="852230" y="1782556"/>
                  </a:lnTo>
                  <a:lnTo>
                    <a:pt x="850755" y="1780626"/>
                  </a:lnTo>
                  <a:lnTo>
                    <a:pt x="850868" y="1779264"/>
                  </a:lnTo>
                  <a:lnTo>
                    <a:pt x="851322" y="1778015"/>
                  </a:lnTo>
                  <a:lnTo>
                    <a:pt x="850755" y="1776426"/>
                  </a:lnTo>
                  <a:lnTo>
                    <a:pt x="850755" y="1775518"/>
                  </a:lnTo>
                  <a:lnTo>
                    <a:pt x="853139" y="1775972"/>
                  </a:lnTo>
                  <a:lnTo>
                    <a:pt x="860403" y="1775518"/>
                  </a:lnTo>
                  <a:lnTo>
                    <a:pt x="863241" y="1774610"/>
                  </a:lnTo>
                  <a:lnTo>
                    <a:pt x="864830" y="1772340"/>
                  </a:lnTo>
                  <a:lnTo>
                    <a:pt x="865965" y="1769615"/>
                  </a:lnTo>
                  <a:lnTo>
                    <a:pt x="867554" y="1767118"/>
                  </a:lnTo>
                  <a:lnTo>
                    <a:pt x="866987" y="1764848"/>
                  </a:lnTo>
                  <a:lnTo>
                    <a:pt x="867327" y="1763259"/>
                  </a:lnTo>
                  <a:lnTo>
                    <a:pt x="868349" y="1762578"/>
                  </a:lnTo>
                  <a:lnTo>
                    <a:pt x="869711" y="1762918"/>
                  </a:lnTo>
                  <a:lnTo>
                    <a:pt x="876635" y="1757016"/>
                  </a:lnTo>
                  <a:lnTo>
                    <a:pt x="877770" y="1755086"/>
                  </a:lnTo>
                  <a:lnTo>
                    <a:pt x="878565" y="1752362"/>
                  </a:lnTo>
                  <a:lnTo>
                    <a:pt x="880381" y="1750319"/>
                  </a:lnTo>
                  <a:lnTo>
                    <a:pt x="884467" y="1747254"/>
                  </a:lnTo>
                  <a:lnTo>
                    <a:pt x="887078" y="1741919"/>
                  </a:lnTo>
                  <a:lnTo>
                    <a:pt x="886624" y="1728411"/>
                  </a:lnTo>
                  <a:lnTo>
                    <a:pt x="887759" y="1722055"/>
                  </a:lnTo>
                  <a:lnTo>
                    <a:pt x="888440" y="1720806"/>
                  </a:lnTo>
                  <a:lnTo>
                    <a:pt x="889802" y="1716947"/>
                  </a:lnTo>
                  <a:lnTo>
                    <a:pt x="889462" y="1715812"/>
                  </a:lnTo>
                  <a:lnTo>
                    <a:pt x="889121" y="1713655"/>
                  </a:lnTo>
                  <a:lnTo>
                    <a:pt x="889008" y="1711498"/>
                  </a:lnTo>
                  <a:lnTo>
                    <a:pt x="889462" y="1710477"/>
                  </a:lnTo>
                  <a:lnTo>
                    <a:pt x="898088" y="1710477"/>
                  </a:lnTo>
                  <a:lnTo>
                    <a:pt x="899110" y="1710817"/>
                  </a:lnTo>
                  <a:lnTo>
                    <a:pt x="901153" y="1712293"/>
                  </a:lnTo>
                  <a:lnTo>
                    <a:pt x="902175" y="1712634"/>
                  </a:lnTo>
                  <a:lnTo>
                    <a:pt x="907850" y="1713201"/>
                  </a:lnTo>
                  <a:lnTo>
                    <a:pt x="909780" y="1712634"/>
                  </a:lnTo>
                  <a:lnTo>
                    <a:pt x="911255" y="1711612"/>
                  </a:lnTo>
                  <a:lnTo>
                    <a:pt x="917839" y="1704234"/>
                  </a:lnTo>
                  <a:lnTo>
                    <a:pt x="918407" y="1703326"/>
                  </a:lnTo>
                  <a:lnTo>
                    <a:pt x="918861" y="1702418"/>
                  </a:lnTo>
                  <a:lnTo>
                    <a:pt x="919428" y="1701623"/>
                  </a:lnTo>
                  <a:lnTo>
                    <a:pt x="920450" y="1701055"/>
                  </a:lnTo>
                  <a:lnTo>
                    <a:pt x="919882" y="1699580"/>
                  </a:lnTo>
                  <a:lnTo>
                    <a:pt x="918747" y="1695380"/>
                  </a:lnTo>
                  <a:lnTo>
                    <a:pt x="918520" y="1694245"/>
                  </a:lnTo>
                  <a:lnTo>
                    <a:pt x="918180" y="1693224"/>
                  </a:lnTo>
                  <a:lnTo>
                    <a:pt x="916477" y="1690726"/>
                  </a:lnTo>
                  <a:lnTo>
                    <a:pt x="915796" y="1689364"/>
                  </a:lnTo>
                  <a:lnTo>
                    <a:pt x="919088" y="1689591"/>
                  </a:lnTo>
                  <a:lnTo>
                    <a:pt x="919769" y="1689364"/>
                  </a:lnTo>
                  <a:lnTo>
                    <a:pt x="920450" y="1687661"/>
                  </a:lnTo>
                  <a:lnTo>
                    <a:pt x="920336" y="1686072"/>
                  </a:lnTo>
                  <a:lnTo>
                    <a:pt x="919655" y="1684710"/>
                  </a:lnTo>
                  <a:lnTo>
                    <a:pt x="918520" y="1683916"/>
                  </a:lnTo>
                  <a:lnTo>
                    <a:pt x="918520" y="1683007"/>
                  </a:lnTo>
                  <a:lnTo>
                    <a:pt x="925898" y="1680056"/>
                  </a:lnTo>
                  <a:lnTo>
                    <a:pt x="943606" y="1678353"/>
                  </a:lnTo>
                  <a:lnTo>
                    <a:pt x="947238" y="1676991"/>
                  </a:lnTo>
                  <a:lnTo>
                    <a:pt x="949054" y="1676651"/>
                  </a:lnTo>
                  <a:lnTo>
                    <a:pt x="956092" y="1676651"/>
                  </a:lnTo>
                  <a:lnTo>
                    <a:pt x="958248" y="1676197"/>
                  </a:lnTo>
                  <a:lnTo>
                    <a:pt x="961313" y="1674494"/>
                  </a:lnTo>
                  <a:lnTo>
                    <a:pt x="963016" y="1674381"/>
                  </a:lnTo>
                  <a:lnTo>
                    <a:pt x="975615" y="1677672"/>
                  </a:lnTo>
                  <a:lnTo>
                    <a:pt x="983448" y="1677446"/>
                  </a:lnTo>
                  <a:lnTo>
                    <a:pt x="995593" y="1680283"/>
                  </a:lnTo>
                  <a:lnTo>
                    <a:pt x="998431" y="1683007"/>
                  </a:lnTo>
                  <a:lnTo>
                    <a:pt x="1000361" y="1683916"/>
                  </a:lnTo>
                  <a:lnTo>
                    <a:pt x="1011484" y="1683462"/>
                  </a:lnTo>
                  <a:lnTo>
                    <a:pt x="1018409" y="1681305"/>
                  </a:lnTo>
                  <a:lnTo>
                    <a:pt x="1021927" y="1680851"/>
                  </a:lnTo>
                  <a:lnTo>
                    <a:pt x="1028284" y="1681191"/>
                  </a:lnTo>
                  <a:lnTo>
                    <a:pt x="1032143" y="1680624"/>
                  </a:lnTo>
                  <a:lnTo>
                    <a:pt x="1034867" y="1678694"/>
                  </a:lnTo>
                  <a:lnTo>
                    <a:pt x="1035548" y="1679716"/>
                  </a:lnTo>
                  <a:lnTo>
                    <a:pt x="1034186" y="1681873"/>
                  </a:lnTo>
                  <a:lnTo>
                    <a:pt x="1035548" y="1682894"/>
                  </a:lnTo>
                  <a:lnTo>
                    <a:pt x="1037251" y="1679716"/>
                  </a:lnTo>
                  <a:lnTo>
                    <a:pt x="1037592" y="1678581"/>
                  </a:lnTo>
                  <a:lnTo>
                    <a:pt x="1037819" y="1676651"/>
                  </a:lnTo>
                  <a:lnTo>
                    <a:pt x="1037592" y="1675629"/>
                  </a:lnTo>
                  <a:lnTo>
                    <a:pt x="1037251" y="1674835"/>
                  </a:lnTo>
                  <a:lnTo>
                    <a:pt x="1036911" y="1673359"/>
                  </a:lnTo>
                  <a:lnTo>
                    <a:pt x="1036911" y="1667570"/>
                  </a:lnTo>
                  <a:lnTo>
                    <a:pt x="1036570" y="1664619"/>
                  </a:lnTo>
                  <a:lnTo>
                    <a:pt x="1035435" y="1662803"/>
                  </a:lnTo>
                  <a:lnTo>
                    <a:pt x="1037365" y="1663370"/>
                  </a:lnTo>
                  <a:lnTo>
                    <a:pt x="1038386" y="1662916"/>
                  </a:lnTo>
                  <a:lnTo>
                    <a:pt x="1038386" y="1662916"/>
                  </a:lnTo>
                  <a:lnTo>
                    <a:pt x="1038727" y="1661554"/>
                  </a:lnTo>
                  <a:lnTo>
                    <a:pt x="1038840" y="1659171"/>
                  </a:lnTo>
                  <a:lnTo>
                    <a:pt x="1039635" y="1657695"/>
                  </a:lnTo>
                  <a:lnTo>
                    <a:pt x="1040997" y="1656333"/>
                  </a:lnTo>
                  <a:lnTo>
                    <a:pt x="1041564" y="1654857"/>
                  </a:lnTo>
                  <a:lnTo>
                    <a:pt x="1040089" y="1653268"/>
                  </a:lnTo>
                  <a:lnTo>
                    <a:pt x="1042246" y="1650998"/>
                  </a:lnTo>
                  <a:lnTo>
                    <a:pt x="1045310" y="1651679"/>
                  </a:lnTo>
                  <a:lnTo>
                    <a:pt x="1048829" y="1648160"/>
                  </a:lnTo>
                  <a:lnTo>
                    <a:pt x="1055413" y="1639420"/>
                  </a:lnTo>
                  <a:lnTo>
                    <a:pt x="1057115" y="1638058"/>
                  </a:lnTo>
                  <a:lnTo>
                    <a:pt x="1058818" y="1637036"/>
                  </a:lnTo>
                  <a:lnTo>
                    <a:pt x="1060748" y="1636469"/>
                  </a:lnTo>
                  <a:lnTo>
                    <a:pt x="1063018" y="1636241"/>
                  </a:lnTo>
                  <a:lnTo>
                    <a:pt x="1065061" y="1635334"/>
                  </a:lnTo>
                  <a:lnTo>
                    <a:pt x="1066991" y="1633290"/>
                  </a:lnTo>
                  <a:lnTo>
                    <a:pt x="1075504" y="1618534"/>
                  </a:lnTo>
                  <a:lnTo>
                    <a:pt x="1076299" y="1617853"/>
                  </a:lnTo>
                  <a:lnTo>
                    <a:pt x="1077320" y="1617399"/>
                  </a:lnTo>
                  <a:lnTo>
                    <a:pt x="1078228" y="1616718"/>
                  </a:lnTo>
                  <a:lnTo>
                    <a:pt x="1078569" y="1615356"/>
                  </a:lnTo>
                  <a:lnTo>
                    <a:pt x="1078796" y="1614107"/>
                  </a:lnTo>
                  <a:lnTo>
                    <a:pt x="1079363" y="1612632"/>
                  </a:lnTo>
                  <a:lnTo>
                    <a:pt x="1080044" y="1611270"/>
                  </a:lnTo>
                  <a:lnTo>
                    <a:pt x="1080612" y="1610361"/>
                  </a:lnTo>
                  <a:lnTo>
                    <a:pt x="1086174" y="1604459"/>
                  </a:lnTo>
                  <a:lnTo>
                    <a:pt x="1089466" y="1599919"/>
                  </a:lnTo>
                  <a:lnTo>
                    <a:pt x="1091168" y="1599010"/>
                  </a:lnTo>
                  <a:lnTo>
                    <a:pt x="1095368" y="1597535"/>
                  </a:lnTo>
                  <a:lnTo>
                    <a:pt x="1096957" y="1596059"/>
                  </a:lnTo>
                  <a:lnTo>
                    <a:pt x="1097752" y="1594243"/>
                  </a:lnTo>
                  <a:lnTo>
                    <a:pt x="1097525" y="1592427"/>
                  </a:lnTo>
                  <a:lnTo>
                    <a:pt x="1096049" y="1591065"/>
                  </a:lnTo>
                  <a:lnTo>
                    <a:pt x="1095595" y="1594016"/>
                  </a:lnTo>
                  <a:lnTo>
                    <a:pt x="1093892" y="1595605"/>
                  </a:lnTo>
                  <a:lnTo>
                    <a:pt x="1091622" y="1596286"/>
                  </a:lnTo>
                  <a:lnTo>
                    <a:pt x="1089693" y="1596513"/>
                  </a:lnTo>
                  <a:lnTo>
                    <a:pt x="1087876" y="1597194"/>
                  </a:lnTo>
                  <a:lnTo>
                    <a:pt x="1086514" y="1598897"/>
                  </a:lnTo>
                  <a:lnTo>
                    <a:pt x="1085379" y="1600940"/>
                  </a:lnTo>
                  <a:lnTo>
                    <a:pt x="1084017" y="1602870"/>
                  </a:lnTo>
                  <a:lnTo>
                    <a:pt x="1078228" y="1606729"/>
                  </a:lnTo>
                  <a:lnTo>
                    <a:pt x="1077320" y="1607751"/>
                  </a:lnTo>
                  <a:lnTo>
                    <a:pt x="1076412" y="1609226"/>
                  </a:lnTo>
                  <a:lnTo>
                    <a:pt x="1069828" y="1617399"/>
                  </a:lnTo>
                  <a:close/>
                  <a:moveTo>
                    <a:pt x="1223293" y="1756902"/>
                  </a:moveTo>
                  <a:lnTo>
                    <a:pt x="1225223" y="1760081"/>
                  </a:lnTo>
                  <a:lnTo>
                    <a:pt x="1225223" y="1761216"/>
                  </a:lnTo>
                  <a:lnTo>
                    <a:pt x="1224769" y="1761216"/>
                  </a:lnTo>
                  <a:lnTo>
                    <a:pt x="1224542" y="1761443"/>
                  </a:lnTo>
                  <a:lnTo>
                    <a:pt x="1224315" y="1761783"/>
                  </a:lnTo>
                  <a:lnTo>
                    <a:pt x="1223974" y="1762124"/>
                  </a:lnTo>
                  <a:lnTo>
                    <a:pt x="1220342" y="1763259"/>
                  </a:lnTo>
                  <a:lnTo>
                    <a:pt x="1218753" y="1764053"/>
                  </a:lnTo>
                  <a:lnTo>
                    <a:pt x="1216029" y="1766437"/>
                  </a:lnTo>
                  <a:lnTo>
                    <a:pt x="1215461" y="1767118"/>
                  </a:lnTo>
                  <a:lnTo>
                    <a:pt x="1215234" y="1767913"/>
                  </a:lnTo>
                  <a:lnTo>
                    <a:pt x="1215234" y="1771205"/>
                  </a:lnTo>
                  <a:lnTo>
                    <a:pt x="1215121" y="1772907"/>
                  </a:lnTo>
                  <a:lnTo>
                    <a:pt x="1214780" y="1773588"/>
                  </a:lnTo>
                  <a:lnTo>
                    <a:pt x="1203997" y="1776766"/>
                  </a:lnTo>
                  <a:lnTo>
                    <a:pt x="1200478" y="1775745"/>
                  </a:lnTo>
                  <a:lnTo>
                    <a:pt x="1187878" y="1766778"/>
                  </a:lnTo>
                  <a:lnTo>
                    <a:pt x="1187197" y="1765870"/>
                  </a:lnTo>
                  <a:lnTo>
                    <a:pt x="1184019" y="1763599"/>
                  </a:lnTo>
                  <a:lnTo>
                    <a:pt x="1182884" y="1763145"/>
                  </a:lnTo>
                  <a:lnTo>
                    <a:pt x="1179252" y="1763599"/>
                  </a:lnTo>
                  <a:lnTo>
                    <a:pt x="1177663" y="1764280"/>
                  </a:lnTo>
                  <a:lnTo>
                    <a:pt x="1175960" y="1765415"/>
                  </a:lnTo>
                  <a:lnTo>
                    <a:pt x="1178344" y="1761102"/>
                  </a:lnTo>
                  <a:lnTo>
                    <a:pt x="1182203" y="1757810"/>
                  </a:lnTo>
                  <a:lnTo>
                    <a:pt x="1190716" y="1753838"/>
                  </a:lnTo>
                  <a:lnTo>
                    <a:pt x="1190489" y="1754405"/>
                  </a:lnTo>
                  <a:lnTo>
                    <a:pt x="1190262" y="1755427"/>
                  </a:lnTo>
                  <a:lnTo>
                    <a:pt x="1190035" y="1755994"/>
                  </a:lnTo>
                  <a:lnTo>
                    <a:pt x="1192419" y="1755654"/>
                  </a:lnTo>
                  <a:lnTo>
                    <a:pt x="1194689" y="1753838"/>
                  </a:lnTo>
                  <a:lnTo>
                    <a:pt x="1197981" y="1749751"/>
                  </a:lnTo>
                  <a:lnTo>
                    <a:pt x="1200365" y="1748049"/>
                  </a:lnTo>
                  <a:lnTo>
                    <a:pt x="1202521" y="1747935"/>
                  </a:lnTo>
                  <a:lnTo>
                    <a:pt x="1217164" y="1753951"/>
                  </a:lnTo>
                  <a:lnTo>
                    <a:pt x="1219548" y="1753838"/>
                  </a:lnTo>
                  <a:lnTo>
                    <a:pt x="1220569" y="1754065"/>
                  </a:lnTo>
                  <a:lnTo>
                    <a:pt x="1221704" y="1754972"/>
                  </a:lnTo>
                  <a:lnTo>
                    <a:pt x="1221818" y="1755313"/>
                  </a:lnTo>
                  <a:lnTo>
                    <a:pt x="1221704" y="1756562"/>
                  </a:lnTo>
                  <a:lnTo>
                    <a:pt x="1221818" y="1757016"/>
                  </a:lnTo>
                  <a:lnTo>
                    <a:pt x="1222045" y="1757129"/>
                  </a:lnTo>
                  <a:lnTo>
                    <a:pt x="1222840" y="1756902"/>
                  </a:lnTo>
                  <a:lnTo>
                    <a:pt x="1223293" y="1756902"/>
                  </a:lnTo>
                  <a:close/>
                  <a:moveTo>
                    <a:pt x="1235212" y="1742373"/>
                  </a:moveTo>
                  <a:lnTo>
                    <a:pt x="1235212" y="1743281"/>
                  </a:lnTo>
                  <a:lnTo>
                    <a:pt x="1235779" y="1743735"/>
                  </a:lnTo>
                  <a:lnTo>
                    <a:pt x="1236688" y="1744757"/>
                  </a:lnTo>
                  <a:lnTo>
                    <a:pt x="1237369" y="1745324"/>
                  </a:lnTo>
                  <a:lnTo>
                    <a:pt x="1237369" y="1746459"/>
                  </a:lnTo>
                  <a:lnTo>
                    <a:pt x="1229423" y="1745324"/>
                  </a:lnTo>
                  <a:lnTo>
                    <a:pt x="1229423" y="1744303"/>
                  </a:lnTo>
                  <a:lnTo>
                    <a:pt x="1231580" y="1743395"/>
                  </a:lnTo>
                  <a:lnTo>
                    <a:pt x="1234077" y="1738968"/>
                  </a:lnTo>
                  <a:lnTo>
                    <a:pt x="1235325" y="1739081"/>
                  </a:lnTo>
                  <a:lnTo>
                    <a:pt x="1236234" y="1739876"/>
                  </a:lnTo>
                  <a:lnTo>
                    <a:pt x="1236461" y="1740784"/>
                  </a:lnTo>
                  <a:lnTo>
                    <a:pt x="1236120" y="1741578"/>
                  </a:lnTo>
                  <a:lnTo>
                    <a:pt x="1235212" y="1742373"/>
                  </a:lnTo>
                  <a:close/>
                  <a:moveTo>
                    <a:pt x="1416828" y="1649295"/>
                  </a:moveTo>
                  <a:lnTo>
                    <a:pt x="1418871" y="1651565"/>
                  </a:lnTo>
                  <a:lnTo>
                    <a:pt x="1419779" y="1653836"/>
                  </a:lnTo>
                  <a:lnTo>
                    <a:pt x="1419211" y="1655652"/>
                  </a:lnTo>
                  <a:lnTo>
                    <a:pt x="1416828" y="1656673"/>
                  </a:lnTo>
                  <a:lnTo>
                    <a:pt x="1405477" y="1655765"/>
                  </a:lnTo>
                  <a:lnTo>
                    <a:pt x="1403547" y="1654970"/>
                  </a:lnTo>
                  <a:lnTo>
                    <a:pt x="1401844" y="1653268"/>
                  </a:lnTo>
                  <a:lnTo>
                    <a:pt x="1400482" y="1651111"/>
                  </a:lnTo>
                  <a:lnTo>
                    <a:pt x="1399574" y="1649182"/>
                  </a:lnTo>
                  <a:lnTo>
                    <a:pt x="1400823" y="1644868"/>
                  </a:lnTo>
                  <a:lnTo>
                    <a:pt x="1401504" y="1643960"/>
                  </a:lnTo>
                  <a:lnTo>
                    <a:pt x="1402752" y="1643620"/>
                  </a:lnTo>
                  <a:lnTo>
                    <a:pt x="1414784" y="1647820"/>
                  </a:lnTo>
                  <a:lnTo>
                    <a:pt x="1415692" y="1648387"/>
                  </a:lnTo>
                  <a:lnTo>
                    <a:pt x="1416828" y="1649295"/>
                  </a:lnTo>
                  <a:close/>
                  <a:moveTo>
                    <a:pt x="884354" y="1354624"/>
                  </a:moveTo>
                  <a:lnTo>
                    <a:pt x="884808" y="1355532"/>
                  </a:lnTo>
                  <a:lnTo>
                    <a:pt x="885716" y="1356554"/>
                  </a:lnTo>
                  <a:lnTo>
                    <a:pt x="886283" y="1357802"/>
                  </a:lnTo>
                  <a:lnTo>
                    <a:pt x="885829" y="1359505"/>
                  </a:lnTo>
                  <a:lnTo>
                    <a:pt x="885035" y="1359845"/>
                  </a:lnTo>
                  <a:lnTo>
                    <a:pt x="884013" y="1359392"/>
                  </a:lnTo>
                  <a:lnTo>
                    <a:pt x="881970" y="1357575"/>
                  </a:lnTo>
                  <a:lnTo>
                    <a:pt x="880040" y="1353829"/>
                  </a:lnTo>
                  <a:lnTo>
                    <a:pt x="879132" y="1352695"/>
                  </a:lnTo>
                  <a:lnTo>
                    <a:pt x="878338" y="1352467"/>
                  </a:lnTo>
                  <a:lnTo>
                    <a:pt x="875500" y="1352695"/>
                  </a:lnTo>
                  <a:lnTo>
                    <a:pt x="874932" y="1352354"/>
                  </a:lnTo>
                  <a:lnTo>
                    <a:pt x="873230" y="1349516"/>
                  </a:lnTo>
                  <a:lnTo>
                    <a:pt x="873230" y="1348381"/>
                  </a:lnTo>
                  <a:lnTo>
                    <a:pt x="875840" y="1346111"/>
                  </a:lnTo>
                  <a:lnTo>
                    <a:pt x="876975" y="1346792"/>
                  </a:lnTo>
                  <a:lnTo>
                    <a:pt x="878111" y="1346792"/>
                  </a:lnTo>
                  <a:lnTo>
                    <a:pt x="879813" y="1346565"/>
                  </a:lnTo>
                  <a:lnTo>
                    <a:pt x="880494" y="1347132"/>
                  </a:lnTo>
                  <a:lnTo>
                    <a:pt x="881970" y="1348608"/>
                  </a:lnTo>
                  <a:lnTo>
                    <a:pt x="883219" y="1350311"/>
                  </a:lnTo>
                  <a:lnTo>
                    <a:pt x="884127" y="1352240"/>
                  </a:lnTo>
                  <a:lnTo>
                    <a:pt x="884354" y="1354624"/>
                  </a:lnTo>
                  <a:close/>
                  <a:moveTo>
                    <a:pt x="930779" y="1348494"/>
                  </a:moveTo>
                  <a:lnTo>
                    <a:pt x="933617" y="1348381"/>
                  </a:lnTo>
                  <a:lnTo>
                    <a:pt x="934979" y="1348722"/>
                  </a:lnTo>
                  <a:lnTo>
                    <a:pt x="936114" y="1349630"/>
                  </a:lnTo>
                  <a:lnTo>
                    <a:pt x="934184" y="1351786"/>
                  </a:lnTo>
                  <a:lnTo>
                    <a:pt x="930779" y="1358143"/>
                  </a:lnTo>
                  <a:lnTo>
                    <a:pt x="928509" y="1359505"/>
                  </a:lnTo>
                  <a:lnTo>
                    <a:pt x="926125" y="1359959"/>
                  </a:lnTo>
                  <a:lnTo>
                    <a:pt x="923628" y="1361208"/>
                  </a:lnTo>
                  <a:lnTo>
                    <a:pt x="921358" y="1363024"/>
                  </a:lnTo>
                  <a:lnTo>
                    <a:pt x="919542" y="1365180"/>
                  </a:lnTo>
                  <a:lnTo>
                    <a:pt x="919201" y="1365748"/>
                  </a:lnTo>
                  <a:lnTo>
                    <a:pt x="918974" y="1366202"/>
                  </a:lnTo>
                  <a:lnTo>
                    <a:pt x="918861" y="1366883"/>
                  </a:lnTo>
                  <a:lnTo>
                    <a:pt x="918861" y="1368018"/>
                  </a:lnTo>
                  <a:lnTo>
                    <a:pt x="918747" y="1369267"/>
                  </a:lnTo>
                  <a:lnTo>
                    <a:pt x="918407" y="1369381"/>
                  </a:lnTo>
                  <a:lnTo>
                    <a:pt x="917952" y="1369267"/>
                  </a:lnTo>
                  <a:lnTo>
                    <a:pt x="914547" y="1371764"/>
                  </a:lnTo>
                  <a:lnTo>
                    <a:pt x="913072" y="1373694"/>
                  </a:lnTo>
                  <a:lnTo>
                    <a:pt x="906942" y="1377440"/>
                  </a:lnTo>
                  <a:lnTo>
                    <a:pt x="905920" y="1377780"/>
                  </a:lnTo>
                  <a:lnTo>
                    <a:pt x="904672" y="1377553"/>
                  </a:lnTo>
                  <a:lnTo>
                    <a:pt x="902175" y="1376418"/>
                  </a:lnTo>
                  <a:lnTo>
                    <a:pt x="902175" y="1376759"/>
                  </a:lnTo>
                  <a:lnTo>
                    <a:pt x="901607" y="1377326"/>
                  </a:lnTo>
                  <a:lnTo>
                    <a:pt x="900813" y="1377667"/>
                  </a:lnTo>
                  <a:lnTo>
                    <a:pt x="900245" y="1377440"/>
                  </a:lnTo>
                  <a:lnTo>
                    <a:pt x="900132" y="1376531"/>
                  </a:lnTo>
                  <a:lnTo>
                    <a:pt x="900245" y="1375056"/>
                  </a:lnTo>
                  <a:lnTo>
                    <a:pt x="900359" y="1373694"/>
                  </a:lnTo>
                  <a:lnTo>
                    <a:pt x="900586" y="1373126"/>
                  </a:lnTo>
                  <a:lnTo>
                    <a:pt x="901380" y="1372445"/>
                  </a:lnTo>
                  <a:lnTo>
                    <a:pt x="902402" y="1370629"/>
                  </a:lnTo>
                  <a:lnTo>
                    <a:pt x="902856" y="1369153"/>
                  </a:lnTo>
                  <a:lnTo>
                    <a:pt x="901834" y="1368472"/>
                  </a:lnTo>
                  <a:lnTo>
                    <a:pt x="900359" y="1369153"/>
                  </a:lnTo>
                  <a:lnTo>
                    <a:pt x="898202" y="1372218"/>
                  </a:lnTo>
                  <a:lnTo>
                    <a:pt x="896726" y="1372786"/>
                  </a:lnTo>
                  <a:lnTo>
                    <a:pt x="896613" y="1372332"/>
                  </a:lnTo>
                  <a:lnTo>
                    <a:pt x="893435" y="1369494"/>
                  </a:lnTo>
                  <a:lnTo>
                    <a:pt x="893207" y="1369381"/>
                  </a:lnTo>
                  <a:lnTo>
                    <a:pt x="892413" y="1369607"/>
                  </a:lnTo>
                  <a:lnTo>
                    <a:pt x="892186" y="1369494"/>
                  </a:lnTo>
                  <a:lnTo>
                    <a:pt x="892072" y="1369040"/>
                  </a:lnTo>
                  <a:lnTo>
                    <a:pt x="892186" y="1367678"/>
                  </a:lnTo>
                  <a:lnTo>
                    <a:pt x="892072" y="1367224"/>
                  </a:lnTo>
                  <a:lnTo>
                    <a:pt x="892072" y="1366770"/>
                  </a:lnTo>
                  <a:lnTo>
                    <a:pt x="891959" y="1365635"/>
                  </a:lnTo>
                  <a:lnTo>
                    <a:pt x="891618" y="1364386"/>
                  </a:lnTo>
                  <a:lnTo>
                    <a:pt x="889689" y="1362456"/>
                  </a:lnTo>
                  <a:lnTo>
                    <a:pt x="886510" y="1356100"/>
                  </a:lnTo>
                  <a:lnTo>
                    <a:pt x="884808" y="1353943"/>
                  </a:lnTo>
                  <a:lnTo>
                    <a:pt x="884808" y="1352695"/>
                  </a:lnTo>
                  <a:lnTo>
                    <a:pt x="885375" y="1351105"/>
                  </a:lnTo>
                  <a:lnTo>
                    <a:pt x="885602" y="1348608"/>
                  </a:lnTo>
                  <a:lnTo>
                    <a:pt x="885602" y="1345089"/>
                  </a:lnTo>
                  <a:lnTo>
                    <a:pt x="886056" y="1339641"/>
                  </a:lnTo>
                  <a:lnTo>
                    <a:pt x="885829" y="1337257"/>
                  </a:lnTo>
                  <a:lnTo>
                    <a:pt x="884808" y="1334873"/>
                  </a:lnTo>
                  <a:lnTo>
                    <a:pt x="886510" y="1333625"/>
                  </a:lnTo>
                  <a:lnTo>
                    <a:pt x="898883" y="1329425"/>
                  </a:lnTo>
                  <a:lnTo>
                    <a:pt x="900132" y="1329425"/>
                  </a:lnTo>
                  <a:lnTo>
                    <a:pt x="906829" y="1330560"/>
                  </a:lnTo>
                  <a:lnTo>
                    <a:pt x="908645" y="1330674"/>
                  </a:lnTo>
                  <a:lnTo>
                    <a:pt x="912391" y="1332830"/>
                  </a:lnTo>
                  <a:lnTo>
                    <a:pt x="913299" y="1333738"/>
                  </a:lnTo>
                  <a:lnTo>
                    <a:pt x="913753" y="1335668"/>
                  </a:lnTo>
                  <a:lnTo>
                    <a:pt x="913980" y="1337598"/>
                  </a:lnTo>
                  <a:lnTo>
                    <a:pt x="914320" y="1338506"/>
                  </a:lnTo>
                  <a:lnTo>
                    <a:pt x="914207" y="1338960"/>
                  </a:lnTo>
                  <a:lnTo>
                    <a:pt x="915455" y="1339868"/>
                  </a:lnTo>
                  <a:lnTo>
                    <a:pt x="916817" y="1340662"/>
                  </a:lnTo>
                  <a:lnTo>
                    <a:pt x="917385" y="1340662"/>
                  </a:lnTo>
                  <a:lnTo>
                    <a:pt x="917499" y="1341457"/>
                  </a:lnTo>
                  <a:lnTo>
                    <a:pt x="917385" y="1342592"/>
                  </a:lnTo>
                  <a:lnTo>
                    <a:pt x="917385" y="1343614"/>
                  </a:lnTo>
                  <a:lnTo>
                    <a:pt x="917726" y="1344068"/>
                  </a:lnTo>
                  <a:lnTo>
                    <a:pt x="917839" y="1344408"/>
                  </a:lnTo>
                  <a:lnTo>
                    <a:pt x="919428" y="1346224"/>
                  </a:lnTo>
                  <a:lnTo>
                    <a:pt x="919996" y="1348041"/>
                  </a:lnTo>
                  <a:lnTo>
                    <a:pt x="920223" y="1349403"/>
                  </a:lnTo>
                  <a:lnTo>
                    <a:pt x="920677" y="1350311"/>
                  </a:lnTo>
                  <a:lnTo>
                    <a:pt x="921925" y="1350651"/>
                  </a:lnTo>
                  <a:lnTo>
                    <a:pt x="923174" y="1350538"/>
                  </a:lnTo>
                  <a:lnTo>
                    <a:pt x="925444" y="1349857"/>
                  </a:lnTo>
                  <a:lnTo>
                    <a:pt x="926693" y="1349743"/>
                  </a:lnTo>
                  <a:lnTo>
                    <a:pt x="927260" y="1349403"/>
                  </a:lnTo>
                  <a:lnTo>
                    <a:pt x="928168" y="1347813"/>
                  </a:lnTo>
                  <a:lnTo>
                    <a:pt x="928736" y="1347473"/>
                  </a:lnTo>
                  <a:lnTo>
                    <a:pt x="929417" y="1347700"/>
                  </a:lnTo>
                  <a:lnTo>
                    <a:pt x="930666" y="1348494"/>
                  </a:lnTo>
                  <a:lnTo>
                    <a:pt x="930779" y="1348494"/>
                  </a:lnTo>
                  <a:close/>
                  <a:moveTo>
                    <a:pt x="723283" y="1016252"/>
                  </a:moveTo>
                  <a:lnTo>
                    <a:pt x="728278" y="1017046"/>
                  </a:lnTo>
                  <a:lnTo>
                    <a:pt x="729299" y="1017501"/>
                  </a:lnTo>
                  <a:lnTo>
                    <a:pt x="729527" y="1019316"/>
                  </a:lnTo>
                  <a:lnTo>
                    <a:pt x="728959" y="1021473"/>
                  </a:lnTo>
                  <a:lnTo>
                    <a:pt x="728051" y="1023403"/>
                  </a:lnTo>
                  <a:lnTo>
                    <a:pt x="727370" y="1024538"/>
                  </a:lnTo>
                  <a:lnTo>
                    <a:pt x="727483" y="1023176"/>
                  </a:lnTo>
                  <a:lnTo>
                    <a:pt x="727483" y="1022381"/>
                  </a:lnTo>
                  <a:lnTo>
                    <a:pt x="727597" y="1021814"/>
                  </a:lnTo>
                  <a:lnTo>
                    <a:pt x="727937" y="1021019"/>
                  </a:lnTo>
                  <a:lnTo>
                    <a:pt x="725667" y="1019090"/>
                  </a:lnTo>
                  <a:lnTo>
                    <a:pt x="723283" y="1018863"/>
                  </a:lnTo>
                  <a:lnTo>
                    <a:pt x="720900" y="1019090"/>
                  </a:lnTo>
                  <a:lnTo>
                    <a:pt x="718630" y="1018749"/>
                  </a:lnTo>
                  <a:lnTo>
                    <a:pt x="719651" y="1017728"/>
                  </a:lnTo>
                  <a:lnTo>
                    <a:pt x="720673" y="1016933"/>
                  </a:lnTo>
                  <a:lnTo>
                    <a:pt x="721808" y="1016479"/>
                  </a:lnTo>
                  <a:lnTo>
                    <a:pt x="723283" y="1016252"/>
                  </a:lnTo>
                  <a:close/>
                  <a:moveTo>
                    <a:pt x="836453" y="982539"/>
                  </a:moveTo>
                  <a:lnTo>
                    <a:pt x="834296" y="984015"/>
                  </a:lnTo>
                  <a:lnTo>
                    <a:pt x="834523" y="986285"/>
                  </a:lnTo>
                  <a:lnTo>
                    <a:pt x="835545" y="989010"/>
                  </a:lnTo>
                  <a:lnTo>
                    <a:pt x="835772" y="991847"/>
                  </a:lnTo>
                  <a:lnTo>
                    <a:pt x="834409" y="993436"/>
                  </a:lnTo>
                  <a:lnTo>
                    <a:pt x="831912" y="994571"/>
                  </a:lnTo>
                  <a:lnTo>
                    <a:pt x="827485" y="995366"/>
                  </a:lnTo>
                  <a:lnTo>
                    <a:pt x="822264" y="994799"/>
                  </a:lnTo>
                  <a:lnTo>
                    <a:pt x="817837" y="993209"/>
                  </a:lnTo>
                  <a:lnTo>
                    <a:pt x="813751" y="990712"/>
                  </a:lnTo>
                  <a:lnTo>
                    <a:pt x="809778" y="987193"/>
                  </a:lnTo>
                  <a:lnTo>
                    <a:pt x="809778" y="986058"/>
                  </a:lnTo>
                  <a:lnTo>
                    <a:pt x="809778" y="984923"/>
                  </a:lnTo>
                  <a:lnTo>
                    <a:pt x="808870" y="980383"/>
                  </a:lnTo>
                  <a:lnTo>
                    <a:pt x="808529" y="979134"/>
                  </a:lnTo>
                  <a:lnTo>
                    <a:pt x="808529" y="977999"/>
                  </a:lnTo>
                  <a:lnTo>
                    <a:pt x="808983" y="977545"/>
                  </a:lnTo>
                  <a:lnTo>
                    <a:pt x="809210" y="977091"/>
                  </a:lnTo>
                  <a:lnTo>
                    <a:pt x="809437" y="976523"/>
                  </a:lnTo>
                  <a:lnTo>
                    <a:pt x="809891" y="975729"/>
                  </a:lnTo>
                  <a:lnTo>
                    <a:pt x="807508" y="972324"/>
                  </a:lnTo>
                  <a:lnTo>
                    <a:pt x="805691" y="968918"/>
                  </a:lnTo>
                  <a:lnTo>
                    <a:pt x="804783" y="964832"/>
                  </a:lnTo>
                  <a:lnTo>
                    <a:pt x="805237" y="959270"/>
                  </a:lnTo>
                  <a:lnTo>
                    <a:pt x="806600" y="955524"/>
                  </a:lnTo>
                  <a:lnTo>
                    <a:pt x="808983" y="951778"/>
                  </a:lnTo>
                  <a:lnTo>
                    <a:pt x="811934" y="949168"/>
                  </a:lnTo>
                  <a:lnTo>
                    <a:pt x="815226" y="948600"/>
                  </a:lnTo>
                  <a:lnTo>
                    <a:pt x="814999" y="948032"/>
                  </a:lnTo>
                  <a:lnTo>
                    <a:pt x="814772" y="946784"/>
                  </a:lnTo>
                  <a:lnTo>
                    <a:pt x="814545" y="946216"/>
                  </a:lnTo>
                  <a:lnTo>
                    <a:pt x="817042" y="946103"/>
                  </a:lnTo>
                  <a:lnTo>
                    <a:pt x="817837" y="946216"/>
                  </a:lnTo>
                  <a:lnTo>
                    <a:pt x="824080" y="949395"/>
                  </a:lnTo>
                  <a:lnTo>
                    <a:pt x="825783" y="950984"/>
                  </a:lnTo>
                  <a:lnTo>
                    <a:pt x="827826" y="954162"/>
                  </a:lnTo>
                  <a:lnTo>
                    <a:pt x="829188" y="957794"/>
                  </a:lnTo>
                  <a:lnTo>
                    <a:pt x="831118" y="966308"/>
                  </a:lnTo>
                  <a:lnTo>
                    <a:pt x="829982" y="968578"/>
                  </a:lnTo>
                  <a:lnTo>
                    <a:pt x="834182" y="972891"/>
                  </a:lnTo>
                  <a:lnTo>
                    <a:pt x="834409" y="976750"/>
                  </a:lnTo>
                  <a:lnTo>
                    <a:pt x="833501" y="977318"/>
                  </a:lnTo>
                  <a:lnTo>
                    <a:pt x="832139" y="977318"/>
                  </a:lnTo>
                  <a:lnTo>
                    <a:pt x="831231" y="977886"/>
                  </a:lnTo>
                  <a:lnTo>
                    <a:pt x="831799" y="980156"/>
                  </a:lnTo>
                  <a:lnTo>
                    <a:pt x="832593" y="980837"/>
                  </a:lnTo>
                  <a:lnTo>
                    <a:pt x="836453" y="982539"/>
                  </a:lnTo>
                  <a:close/>
                  <a:moveTo>
                    <a:pt x="840425" y="941335"/>
                  </a:moveTo>
                  <a:lnTo>
                    <a:pt x="841447" y="942016"/>
                  </a:lnTo>
                  <a:lnTo>
                    <a:pt x="842242" y="943378"/>
                  </a:lnTo>
                  <a:lnTo>
                    <a:pt x="842469" y="944854"/>
                  </a:lnTo>
                  <a:lnTo>
                    <a:pt x="841788" y="945989"/>
                  </a:lnTo>
                  <a:lnTo>
                    <a:pt x="840539" y="945876"/>
                  </a:lnTo>
                  <a:lnTo>
                    <a:pt x="839631" y="944400"/>
                  </a:lnTo>
                  <a:lnTo>
                    <a:pt x="838496" y="941335"/>
                  </a:lnTo>
                  <a:lnTo>
                    <a:pt x="832139" y="935319"/>
                  </a:lnTo>
                  <a:lnTo>
                    <a:pt x="831118" y="932482"/>
                  </a:lnTo>
                  <a:lnTo>
                    <a:pt x="829982" y="927601"/>
                  </a:lnTo>
                  <a:lnTo>
                    <a:pt x="829756" y="925330"/>
                  </a:lnTo>
                  <a:lnTo>
                    <a:pt x="826350" y="923061"/>
                  </a:lnTo>
                  <a:lnTo>
                    <a:pt x="825669" y="921812"/>
                  </a:lnTo>
                  <a:lnTo>
                    <a:pt x="824875" y="919201"/>
                  </a:lnTo>
                  <a:lnTo>
                    <a:pt x="823740" y="916250"/>
                  </a:lnTo>
                  <a:lnTo>
                    <a:pt x="823853" y="913526"/>
                  </a:lnTo>
                  <a:lnTo>
                    <a:pt x="827031" y="911823"/>
                  </a:lnTo>
                  <a:lnTo>
                    <a:pt x="829982" y="914434"/>
                  </a:lnTo>
                  <a:lnTo>
                    <a:pt x="832934" y="917726"/>
                  </a:lnTo>
                  <a:lnTo>
                    <a:pt x="833842" y="918293"/>
                  </a:lnTo>
                  <a:lnTo>
                    <a:pt x="834750" y="918407"/>
                  </a:lnTo>
                  <a:lnTo>
                    <a:pt x="835431" y="918974"/>
                  </a:lnTo>
                  <a:lnTo>
                    <a:pt x="835998" y="922833"/>
                  </a:lnTo>
                  <a:lnTo>
                    <a:pt x="836680" y="923628"/>
                  </a:lnTo>
                  <a:lnTo>
                    <a:pt x="837588" y="923968"/>
                  </a:lnTo>
                  <a:lnTo>
                    <a:pt x="838382" y="924763"/>
                  </a:lnTo>
                  <a:lnTo>
                    <a:pt x="839517" y="927033"/>
                  </a:lnTo>
                  <a:lnTo>
                    <a:pt x="840425" y="929303"/>
                  </a:lnTo>
                  <a:lnTo>
                    <a:pt x="841107" y="931687"/>
                  </a:lnTo>
                  <a:lnTo>
                    <a:pt x="842128" y="937022"/>
                  </a:lnTo>
                  <a:lnTo>
                    <a:pt x="842014" y="938044"/>
                  </a:lnTo>
                  <a:lnTo>
                    <a:pt x="841333" y="938952"/>
                  </a:lnTo>
                  <a:lnTo>
                    <a:pt x="840425" y="941335"/>
                  </a:lnTo>
                  <a:close/>
                  <a:moveTo>
                    <a:pt x="743375" y="944854"/>
                  </a:moveTo>
                  <a:lnTo>
                    <a:pt x="743148" y="946784"/>
                  </a:lnTo>
                  <a:lnTo>
                    <a:pt x="743148" y="948713"/>
                  </a:lnTo>
                  <a:lnTo>
                    <a:pt x="743488" y="950416"/>
                  </a:lnTo>
                  <a:lnTo>
                    <a:pt x="744056" y="951778"/>
                  </a:lnTo>
                  <a:lnTo>
                    <a:pt x="744056" y="952800"/>
                  </a:lnTo>
                  <a:lnTo>
                    <a:pt x="742921" y="953367"/>
                  </a:lnTo>
                  <a:lnTo>
                    <a:pt x="741899" y="954048"/>
                  </a:lnTo>
                  <a:lnTo>
                    <a:pt x="741104" y="955070"/>
                  </a:lnTo>
                  <a:lnTo>
                    <a:pt x="740650" y="956432"/>
                  </a:lnTo>
                  <a:lnTo>
                    <a:pt x="740083" y="955184"/>
                  </a:lnTo>
                  <a:lnTo>
                    <a:pt x="738380" y="957908"/>
                  </a:lnTo>
                  <a:lnTo>
                    <a:pt x="736110" y="959951"/>
                  </a:lnTo>
                  <a:lnTo>
                    <a:pt x="733499" y="961427"/>
                  </a:lnTo>
                  <a:lnTo>
                    <a:pt x="730775" y="962335"/>
                  </a:lnTo>
                  <a:lnTo>
                    <a:pt x="726689" y="961654"/>
                  </a:lnTo>
                  <a:lnTo>
                    <a:pt x="725440" y="962335"/>
                  </a:lnTo>
                  <a:lnTo>
                    <a:pt x="724759" y="965967"/>
                  </a:lnTo>
                  <a:lnTo>
                    <a:pt x="724305" y="966648"/>
                  </a:lnTo>
                  <a:lnTo>
                    <a:pt x="723397" y="967670"/>
                  </a:lnTo>
                  <a:lnTo>
                    <a:pt x="720900" y="969713"/>
                  </a:lnTo>
                  <a:lnTo>
                    <a:pt x="718402" y="970621"/>
                  </a:lnTo>
                  <a:lnTo>
                    <a:pt x="716132" y="969826"/>
                  </a:lnTo>
                  <a:lnTo>
                    <a:pt x="714770" y="965967"/>
                  </a:lnTo>
                  <a:lnTo>
                    <a:pt x="715338" y="962108"/>
                  </a:lnTo>
                  <a:lnTo>
                    <a:pt x="717495" y="959724"/>
                  </a:lnTo>
                  <a:lnTo>
                    <a:pt x="722716" y="956659"/>
                  </a:lnTo>
                  <a:lnTo>
                    <a:pt x="720673" y="950643"/>
                  </a:lnTo>
                  <a:lnTo>
                    <a:pt x="719538" y="949168"/>
                  </a:lnTo>
                  <a:lnTo>
                    <a:pt x="715678" y="947238"/>
                  </a:lnTo>
                  <a:lnTo>
                    <a:pt x="714884" y="947124"/>
                  </a:lnTo>
                  <a:lnTo>
                    <a:pt x="715338" y="944060"/>
                  </a:lnTo>
                  <a:lnTo>
                    <a:pt x="717835" y="940882"/>
                  </a:lnTo>
                  <a:lnTo>
                    <a:pt x="722262" y="936568"/>
                  </a:lnTo>
                  <a:lnTo>
                    <a:pt x="720105" y="935547"/>
                  </a:lnTo>
                  <a:lnTo>
                    <a:pt x="717381" y="935092"/>
                  </a:lnTo>
                  <a:lnTo>
                    <a:pt x="714657" y="935547"/>
                  </a:lnTo>
                  <a:lnTo>
                    <a:pt x="712727" y="937249"/>
                  </a:lnTo>
                  <a:lnTo>
                    <a:pt x="710457" y="943265"/>
                  </a:lnTo>
                  <a:lnTo>
                    <a:pt x="709095" y="946103"/>
                  </a:lnTo>
                  <a:lnTo>
                    <a:pt x="706030" y="948260"/>
                  </a:lnTo>
                  <a:lnTo>
                    <a:pt x="702965" y="952914"/>
                  </a:lnTo>
                  <a:lnTo>
                    <a:pt x="701717" y="954276"/>
                  </a:lnTo>
                  <a:lnTo>
                    <a:pt x="698992" y="954729"/>
                  </a:lnTo>
                  <a:lnTo>
                    <a:pt x="697744" y="953140"/>
                  </a:lnTo>
                  <a:lnTo>
                    <a:pt x="697857" y="950303"/>
                  </a:lnTo>
                  <a:lnTo>
                    <a:pt x="699106" y="947238"/>
                  </a:lnTo>
                  <a:lnTo>
                    <a:pt x="698652" y="946898"/>
                  </a:lnTo>
                  <a:lnTo>
                    <a:pt x="698311" y="946216"/>
                  </a:lnTo>
                  <a:lnTo>
                    <a:pt x="697744" y="945876"/>
                  </a:lnTo>
                  <a:lnTo>
                    <a:pt x="698765" y="943038"/>
                  </a:lnTo>
                  <a:lnTo>
                    <a:pt x="703079" y="936568"/>
                  </a:lnTo>
                  <a:lnTo>
                    <a:pt x="699787" y="934184"/>
                  </a:lnTo>
                  <a:lnTo>
                    <a:pt x="701036" y="933049"/>
                  </a:lnTo>
                  <a:lnTo>
                    <a:pt x="701830" y="931914"/>
                  </a:lnTo>
                  <a:lnTo>
                    <a:pt x="702284" y="930325"/>
                  </a:lnTo>
                  <a:lnTo>
                    <a:pt x="702398" y="927601"/>
                  </a:lnTo>
                  <a:lnTo>
                    <a:pt x="702625" y="925444"/>
                  </a:lnTo>
                  <a:lnTo>
                    <a:pt x="703306" y="924082"/>
                  </a:lnTo>
                  <a:lnTo>
                    <a:pt x="706825" y="921585"/>
                  </a:lnTo>
                  <a:lnTo>
                    <a:pt x="712160" y="919201"/>
                  </a:lnTo>
                  <a:lnTo>
                    <a:pt x="713295" y="917952"/>
                  </a:lnTo>
                  <a:lnTo>
                    <a:pt x="714430" y="917045"/>
                  </a:lnTo>
                  <a:lnTo>
                    <a:pt x="715678" y="917612"/>
                  </a:lnTo>
                  <a:lnTo>
                    <a:pt x="714997" y="918747"/>
                  </a:lnTo>
                  <a:lnTo>
                    <a:pt x="713862" y="923628"/>
                  </a:lnTo>
                  <a:lnTo>
                    <a:pt x="713862" y="924649"/>
                  </a:lnTo>
                  <a:lnTo>
                    <a:pt x="714543" y="927714"/>
                  </a:lnTo>
                  <a:lnTo>
                    <a:pt x="715224" y="928963"/>
                  </a:lnTo>
                  <a:lnTo>
                    <a:pt x="716473" y="929303"/>
                  </a:lnTo>
                  <a:lnTo>
                    <a:pt x="716473" y="928168"/>
                  </a:lnTo>
                  <a:lnTo>
                    <a:pt x="715792" y="924763"/>
                  </a:lnTo>
                  <a:lnTo>
                    <a:pt x="717835" y="920904"/>
                  </a:lnTo>
                  <a:lnTo>
                    <a:pt x="720900" y="917726"/>
                  </a:lnTo>
                  <a:lnTo>
                    <a:pt x="724419" y="915682"/>
                  </a:lnTo>
                  <a:lnTo>
                    <a:pt x="726802" y="912391"/>
                  </a:lnTo>
                  <a:lnTo>
                    <a:pt x="728051" y="911710"/>
                  </a:lnTo>
                  <a:lnTo>
                    <a:pt x="729413" y="911369"/>
                  </a:lnTo>
                  <a:lnTo>
                    <a:pt x="730889" y="910461"/>
                  </a:lnTo>
                  <a:lnTo>
                    <a:pt x="732137" y="909326"/>
                  </a:lnTo>
                  <a:lnTo>
                    <a:pt x="733045" y="908304"/>
                  </a:lnTo>
                  <a:lnTo>
                    <a:pt x="734067" y="908645"/>
                  </a:lnTo>
                  <a:lnTo>
                    <a:pt x="734748" y="909326"/>
                  </a:lnTo>
                  <a:lnTo>
                    <a:pt x="735088" y="910347"/>
                  </a:lnTo>
                  <a:lnTo>
                    <a:pt x="735543" y="917726"/>
                  </a:lnTo>
                  <a:lnTo>
                    <a:pt x="736905" y="927260"/>
                  </a:lnTo>
                  <a:lnTo>
                    <a:pt x="737245" y="932482"/>
                  </a:lnTo>
                  <a:lnTo>
                    <a:pt x="737813" y="934071"/>
                  </a:lnTo>
                  <a:lnTo>
                    <a:pt x="739175" y="935774"/>
                  </a:lnTo>
                  <a:lnTo>
                    <a:pt x="740650" y="937136"/>
                  </a:lnTo>
                  <a:lnTo>
                    <a:pt x="741559" y="937703"/>
                  </a:lnTo>
                  <a:lnTo>
                    <a:pt x="742013" y="938384"/>
                  </a:lnTo>
                  <a:lnTo>
                    <a:pt x="741786" y="939860"/>
                  </a:lnTo>
                  <a:lnTo>
                    <a:pt x="741331" y="941449"/>
                  </a:lnTo>
                  <a:lnTo>
                    <a:pt x="741218" y="942471"/>
                  </a:lnTo>
                  <a:lnTo>
                    <a:pt x="741672" y="943378"/>
                  </a:lnTo>
                  <a:lnTo>
                    <a:pt x="742353" y="944060"/>
                  </a:lnTo>
                  <a:lnTo>
                    <a:pt x="743375" y="944854"/>
                  </a:lnTo>
                  <a:close/>
                  <a:moveTo>
                    <a:pt x="726348" y="880267"/>
                  </a:moveTo>
                  <a:lnTo>
                    <a:pt x="727029" y="879700"/>
                  </a:lnTo>
                  <a:lnTo>
                    <a:pt x="728505" y="880381"/>
                  </a:lnTo>
                  <a:lnTo>
                    <a:pt x="729299" y="879700"/>
                  </a:lnTo>
                  <a:lnTo>
                    <a:pt x="728959" y="879019"/>
                  </a:lnTo>
                  <a:lnTo>
                    <a:pt x="728846" y="878565"/>
                  </a:lnTo>
                  <a:lnTo>
                    <a:pt x="728618" y="877429"/>
                  </a:lnTo>
                  <a:lnTo>
                    <a:pt x="730208" y="877203"/>
                  </a:lnTo>
                  <a:lnTo>
                    <a:pt x="731683" y="876521"/>
                  </a:lnTo>
                  <a:lnTo>
                    <a:pt x="732818" y="876521"/>
                  </a:lnTo>
                  <a:lnTo>
                    <a:pt x="733272" y="878565"/>
                  </a:lnTo>
                  <a:lnTo>
                    <a:pt x="730094" y="884013"/>
                  </a:lnTo>
                  <a:lnTo>
                    <a:pt x="728959" y="887532"/>
                  </a:lnTo>
                  <a:lnTo>
                    <a:pt x="729186" y="890597"/>
                  </a:lnTo>
                  <a:lnTo>
                    <a:pt x="727256" y="892072"/>
                  </a:lnTo>
                  <a:lnTo>
                    <a:pt x="724646" y="892867"/>
                  </a:lnTo>
                  <a:lnTo>
                    <a:pt x="721921" y="892753"/>
                  </a:lnTo>
                  <a:lnTo>
                    <a:pt x="719878" y="891618"/>
                  </a:lnTo>
                  <a:lnTo>
                    <a:pt x="721354" y="890370"/>
                  </a:lnTo>
                  <a:lnTo>
                    <a:pt x="722035" y="888327"/>
                  </a:lnTo>
                  <a:lnTo>
                    <a:pt x="722489" y="886056"/>
                  </a:lnTo>
                  <a:lnTo>
                    <a:pt x="723397" y="883900"/>
                  </a:lnTo>
                  <a:lnTo>
                    <a:pt x="725440" y="881175"/>
                  </a:lnTo>
                  <a:lnTo>
                    <a:pt x="726348" y="880267"/>
                  </a:lnTo>
                  <a:close/>
                  <a:moveTo>
                    <a:pt x="765963" y="878565"/>
                  </a:moveTo>
                  <a:lnTo>
                    <a:pt x="770958" y="873457"/>
                  </a:lnTo>
                  <a:lnTo>
                    <a:pt x="773909" y="871527"/>
                  </a:lnTo>
                  <a:lnTo>
                    <a:pt x="775952" y="872549"/>
                  </a:lnTo>
                  <a:lnTo>
                    <a:pt x="776292" y="874251"/>
                  </a:lnTo>
                  <a:lnTo>
                    <a:pt x="776520" y="876635"/>
                  </a:lnTo>
                  <a:lnTo>
                    <a:pt x="776406" y="878792"/>
                  </a:lnTo>
                  <a:lnTo>
                    <a:pt x="774930" y="880267"/>
                  </a:lnTo>
                  <a:lnTo>
                    <a:pt x="773455" y="882878"/>
                  </a:lnTo>
                  <a:lnTo>
                    <a:pt x="771525" y="884921"/>
                  </a:lnTo>
                  <a:lnTo>
                    <a:pt x="767666" y="894569"/>
                  </a:lnTo>
                  <a:lnTo>
                    <a:pt x="759493" y="910801"/>
                  </a:lnTo>
                  <a:lnTo>
                    <a:pt x="757336" y="917726"/>
                  </a:lnTo>
                  <a:lnTo>
                    <a:pt x="756315" y="917385"/>
                  </a:lnTo>
                  <a:lnTo>
                    <a:pt x="753931" y="920450"/>
                  </a:lnTo>
                  <a:lnTo>
                    <a:pt x="752342" y="921358"/>
                  </a:lnTo>
                  <a:lnTo>
                    <a:pt x="751661" y="922720"/>
                  </a:lnTo>
                  <a:lnTo>
                    <a:pt x="750639" y="929417"/>
                  </a:lnTo>
                  <a:lnTo>
                    <a:pt x="749958" y="932028"/>
                  </a:lnTo>
                  <a:lnTo>
                    <a:pt x="747461" y="933730"/>
                  </a:lnTo>
                  <a:lnTo>
                    <a:pt x="743715" y="933503"/>
                  </a:lnTo>
                  <a:lnTo>
                    <a:pt x="740196" y="931233"/>
                  </a:lnTo>
                  <a:lnTo>
                    <a:pt x="738721" y="926806"/>
                  </a:lnTo>
                  <a:lnTo>
                    <a:pt x="737813" y="918520"/>
                  </a:lnTo>
                  <a:lnTo>
                    <a:pt x="738040" y="915569"/>
                  </a:lnTo>
                  <a:lnTo>
                    <a:pt x="738948" y="912845"/>
                  </a:lnTo>
                  <a:lnTo>
                    <a:pt x="740423" y="911596"/>
                  </a:lnTo>
                  <a:lnTo>
                    <a:pt x="742126" y="910688"/>
                  </a:lnTo>
                  <a:lnTo>
                    <a:pt x="743715" y="908985"/>
                  </a:lnTo>
                  <a:lnTo>
                    <a:pt x="746553" y="906601"/>
                  </a:lnTo>
                  <a:lnTo>
                    <a:pt x="754158" y="905126"/>
                  </a:lnTo>
                  <a:lnTo>
                    <a:pt x="757336" y="902402"/>
                  </a:lnTo>
                  <a:lnTo>
                    <a:pt x="755066" y="902288"/>
                  </a:lnTo>
                  <a:lnTo>
                    <a:pt x="751547" y="903310"/>
                  </a:lnTo>
                  <a:lnTo>
                    <a:pt x="748256" y="903423"/>
                  </a:lnTo>
                  <a:lnTo>
                    <a:pt x="746780" y="900585"/>
                  </a:lnTo>
                  <a:lnTo>
                    <a:pt x="748029" y="896613"/>
                  </a:lnTo>
                  <a:lnTo>
                    <a:pt x="750753" y="892072"/>
                  </a:lnTo>
                  <a:lnTo>
                    <a:pt x="753704" y="888440"/>
                  </a:lnTo>
                  <a:lnTo>
                    <a:pt x="755747" y="886851"/>
                  </a:lnTo>
                  <a:lnTo>
                    <a:pt x="758698" y="885943"/>
                  </a:lnTo>
                  <a:lnTo>
                    <a:pt x="765963" y="878565"/>
                  </a:lnTo>
                  <a:close/>
                  <a:moveTo>
                    <a:pt x="776520" y="863014"/>
                  </a:moveTo>
                  <a:lnTo>
                    <a:pt x="777201" y="864263"/>
                  </a:lnTo>
                  <a:lnTo>
                    <a:pt x="777882" y="866987"/>
                  </a:lnTo>
                  <a:lnTo>
                    <a:pt x="775839" y="868803"/>
                  </a:lnTo>
                  <a:lnTo>
                    <a:pt x="772887" y="869824"/>
                  </a:lnTo>
                  <a:lnTo>
                    <a:pt x="770617" y="870165"/>
                  </a:lnTo>
                  <a:lnTo>
                    <a:pt x="771639" y="867327"/>
                  </a:lnTo>
                  <a:lnTo>
                    <a:pt x="773228" y="865625"/>
                  </a:lnTo>
                  <a:lnTo>
                    <a:pt x="776520" y="863014"/>
                  </a:lnTo>
                  <a:close/>
                  <a:moveTo>
                    <a:pt x="781855" y="852344"/>
                  </a:moveTo>
                  <a:lnTo>
                    <a:pt x="782422" y="852912"/>
                  </a:lnTo>
                  <a:lnTo>
                    <a:pt x="782876" y="853365"/>
                  </a:lnTo>
                  <a:lnTo>
                    <a:pt x="783330" y="853252"/>
                  </a:lnTo>
                  <a:lnTo>
                    <a:pt x="783898" y="852344"/>
                  </a:lnTo>
                  <a:lnTo>
                    <a:pt x="784125" y="854841"/>
                  </a:lnTo>
                  <a:lnTo>
                    <a:pt x="783444" y="857338"/>
                  </a:lnTo>
                  <a:lnTo>
                    <a:pt x="782422" y="859836"/>
                  </a:lnTo>
                  <a:lnTo>
                    <a:pt x="781514" y="865284"/>
                  </a:lnTo>
                  <a:lnTo>
                    <a:pt x="780492" y="864263"/>
                  </a:lnTo>
                  <a:lnTo>
                    <a:pt x="778676" y="859495"/>
                  </a:lnTo>
                  <a:lnTo>
                    <a:pt x="779698" y="857792"/>
                  </a:lnTo>
                  <a:lnTo>
                    <a:pt x="780719" y="853593"/>
                  </a:lnTo>
                  <a:lnTo>
                    <a:pt x="781855" y="852344"/>
                  </a:lnTo>
                  <a:close/>
                  <a:moveTo>
                    <a:pt x="781855" y="842695"/>
                  </a:moveTo>
                  <a:lnTo>
                    <a:pt x="783103" y="841788"/>
                  </a:lnTo>
                  <a:lnTo>
                    <a:pt x="785373" y="842242"/>
                  </a:lnTo>
                  <a:lnTo>
                    <a:pt x="786622" y="841561"/>
                  </a:lnTo>
                  <a:lnTo>
                    <a:pt x="786054" y="843604"/>
                  </a:lnTo>
                  <a:lnTo>
                    <a:pt x="785146" y="845079"/>
                  </a:lnTo>
                  <a:lnTo>
                    <a:pt x="784579" y="846555"/>
                  </a:lnTo>
                  <a:lnTo>
                    <a:pt x="785146" y="848825"/>
                  </a:lnTo>
                  <a:lnTo>
                    <a:pt x="782990" y="850187"/>
                  </a:lnTo>
                  <a:lnTo>
                    <a:pt x="781173" y="849052"/>
                  </a:lnTo>
                  <a:lnTo>
                    <a:pt x="780492" y="846214"/>
                  </a:lnTo>
                  <a:lnTo>
                    <a:pt x="781855" y="842695"/>
                  </a:lnTo>
                  <a:close/>
                  <a:moveTo>
                    <a:pt x="789119" y="826010"/>
                  </a:moveTo>
                  <a:lnTo>
                    <a:pt x="792184" y="826123"/>
                  </a:lnTo>
                  <a:lnTo>
                    <a:pt x="793546" y="825783"/>
                  </a:lnTo>
                  <a:lnTo>
                    <a:pt x="794454" y="824761"/>
                  </a:lnTo>
                  <a:lnTo>
                    <a:pt x="792978" y="827826"/>
                  </a:lnTo>
                  <a:lnTo>
                    <a:pt x="791276" y="829869"/>
                  </a:lnTo>
                  <a:lnTo>
                    <a:pt x="789119" y="830891"/>
                  </a:lnTo>
                  <a:lnTo>
                    <a:pt x="786508" y="830777"/>
                  </a:lnTo>
                  <a:lnTo>
                    <a:pt x="786962" y="829188"/>
                  </a:lnTo>
                  <a:lnTo>
                    <a:pt x="787530" y="828053"/>
                  </a:lnTo>
                  <a:lnTo>
                    <a:pt x="789119" y="826010"/>
                  </a:lnTo>
                  <a:close/>
                  <a:moveTo>
                    <a:pt x="730775" y="816362"/>
                  </a:moveTo>
                  <a:lnTo>
                    <a:pt x="725667" y="816702"/>
                  </a:lnTo>
                  <a:lnTo>
                    <a:pt x="723283" y="816362"/>
                  </a:lnTo>
                  <a:lnTo>
                    <a:pt x="720786" y="814091"/>
                  </a:lnTo>
                  <a:lnTo>
                    <a:pt x="721808" y="812389"/>
                  </a:lnTo>
                  <a:lnTo>
                    <a:pt x="722943" y="811253"/>
                  </a:lnTo>
                  <a:lnTo>
                    <a:pt x="724192" y="810572"/>
                  </a:lnTo>
                  <a:lnTo>
                    <a:pt x="725554" y="810459"/>
                  </a:lnTo>
                  <a:lnTo>
                    <a:pt x="726916" y="811934"/>
                  </a:lnTo>
                  <a:lnTo>
                    <a:pt x="729867" y="814318"/>
                  </a:lnTo>
                  <a:lnTo>
                    <a:pt x="730775" y="816362"/>
                  </a:lnTo>
                  <a:close/>
                  <a:moveTo>
                    <a:pt x="666869" y="804329"/>
                  </a:moveTo>
                  <a:lnTo>
                    <a:pt x="671864" y="802400"/>
                  </a:lnTo>
                  <a:lnTo>
                    <a:pt x="674361" y="802513"/>
                  </a:lnTo>
                  <a:lnTo>
                    <a:pt x="675609" y="805578"/>
                  </a:lnTo>
                  <a:lnTo>
                    <a:pt x="674247" y="807735"/>
                  </a:lnTo>
                  <a:lnTo>
                    <a:pt x="668345" y="808416"/>
                  </a:lnTo>
                  <a:lnTo>
                    <a:pt x="668231" y="811367"/>
                  </a:lnTo>
                  <a:lnTo>
                    <a:pt x="666302" y="813070"/>
                  </a:lnTo>
                  <a:lnTo>
                    <a:pt x="664145" y="813524"/>
                  </a:lnTo>
                  <a:lnTo>
                    <a:pt x="662102" y="814432"/>
                  </a:lnTo>
                  <a:lnTo>
                    <a:pt x="660286" y="817496"/>
                  </a:lnTo>
                  <a:lnTo>
                    <a:pt x="660853" y="820675"/>
                  </a:lnTo>
                  <a:lnTo>
                    <a:pt x="658810" y="820788"/>
                  </a:lnTo>
                  <a:lnTo>
                    <a:pt x="652680" y="817950"/>
                  </a:lnTo>
                  <a:lnTo>
                    <a:pt x="651772" y="815907"/>
                  </a:lnTo>
                  <a:lnTo>
                    <a:pt x="651205" y="813183"/>
                  </a:lnTo>
                  <a:lnTo>
                    <a:pt x="650183" y="810232"/>
                  </a:lnTo>
                  <a:lnTo>
                    <a:pt x="652340" y="808983"/>
                  </a:lnTo>
                  <a:lnTo>
                    <a:pt x="658924" y="807848"/>
                  </a:lnTo>
                  <a:lnTo>
                    <a:pt x="661080" y="807054"/>
                  </a:lnTo>
                  <a:lnTo>
                    <a:pt x="664712" y="804670"/>
                  </a:lnTo>
                  <a:lnTo>
                    <a:pt x="666869" y="804329"/>
                  </a:lnTo>
                  <a:close/>
                  <a:moveTo>
                    <a:pt x="776520" y="822378"/>
                  </a:moveTo>
                  <a:lnTo>
                    <a:pt x="777314" y="823626"/>
                  </a:lnTo>
                  <a:lnTo>
                    <a:pt x="778676" y="826123"/>
                  </a:lnTo>
                  <a:lnTo>
                    <a:pt x="779357" y="828507"/>
                  </a:lnTo>
                  <a:lnTo>
                    <a:pt x="778109" y="829642"/>
                  </a:lnTo>
                  <a:lnTo>
                    <a:pt x="774930" y="829756"/>
                  </a:lnTo>
                  <a:lnTo>
                    <a:pt x="773568" y="829075"/>
                  </a:lnTo>
                  <a:lnTo>
                    <a:pt x="773795" y="827145"/>
                  </a:lnTo>
                  <a:lnTo>
                    <a:pt x="773228" y="826350"/>
                  </a:lnTo>
                  <a:lnTo>
                    <a:pt x="772660" y="826010"/>
                  </a:lnTo>
                  <a:lnTo>
                    <a:pt x="771979" y="825896"/>
                  </a:lnTo>
                  <a:lnTo>
                    <a:pt x="771185" y="826010"/>
                  </a:lnTo>
                  <a:lnTo>
                    <a:pt x="771525" y="828280"/>
                  </a:lnTo>
                  <a:lnTo>
                    <a:pt x="770390" y="830323"/>
                  </a:lnTo>
                  <a:lnTo>
                    <a:pt x="767212" y="833161"/>
                  </a:lnTo>
                  <a:lnTo>
                    <a:pt x="767212" y="834410"/>
                  </a:lnTo>
                  <a:lnTo>
                    <a:pt x="768801" y="833161"/>
                  </a:lnTo>
                  <a:lnTo>
                    <a:pt x="770504" y="832366"/>
                  </a:lnTo>
                  <a:lnTo>
                    <a:pt x="774136" y="831799"/>
                  </a:lnTo>
                  <a:lnTo>
                    <a:pt x="775725" y="832593"/>
                  </a:lnTo>
                  <a:lnTo>
                    <a:pt x="775044" y="834523"/>
                  </a:lnTo>
                  <a:lnTo>
                    <a:pt x="773341" y="836566"/>
                  </a:lnTo>
                  <a:lnTo>
                    <a:pt x="764714" y="842469"/>
                  </a:lnTo>
                  <a:lnTo>
                    <a:pt x="760855" y="843377"/>
                  </a:lnTo>
                  <a:lnTo>
                    <a:pt x="757790" y="841333"/>
                  </a:lnTo>
                  <a:lnTo>
                    <a:pt x="758472" y="840766"/>
                  </a:lnTo>
                  <a:lnTo>
                    <a:pt x="759493" y="839631"/>
                  </a:lnTo>
                  <a:lnTo>
                    <a:pt x="760401" y="838155"/>
                  </a:lnTo>
                  <a:lnTo>
                    <a:pt x="760515" y="836566"/>
                  </a:lnTo>
                  <a:lnTo>
                    <a:pt x="759720" y="835658"/>
                  </a:lnTo>
                  <a:lnTo>
                    <a:pt x="758585" y="835772"/>
                  </a:lnTo>
                  <a:lnTo>
                    <a:pt x="756201" y="836679"/>
                  </a:lnTo>
                  <a:lnTo>
                    <a:pt x="755747" y="837247"/>
                  </a:lnTo>
                  <a:lnTo>
                    <a:pt x="755180" y="838496"/>
                  </a:lnTo>
                  <a:lnTo>
                    <a:pt x="754499" y="839744"/>
                  </a:lnTo>
                  <a:lnTo>
                    <a:pt x="753591" y="840312"/>
                  </a:lnTo>
                  <a:lnTo>
                    <a:pt x="750299" y="841107"/>
                  </a:lnTo>
                  <a:lnTo>
                    <a:pt x="742580" y="845079"/>
                  </a:lnTo>
                  <a:lnTo>
                    <a:pt x="740878" y="847009"/>
                  </a:lnTo>
                  <a:lnTo>
                    <a:pt x="739742" y="847917"/>
                  </a:lnTo>
                  <a:lnTo>
                    <a:pt x="738494" y="847577"/>
                  </a:lnTo>
                  <a:lnTo>
                    <a:pt x="737245" y="846782"/>
                  </a:lnTo>
                  <a:lnTo>
                    <a:pt x="736110" y="846328"/>
                  </a:lnTo>
                  <a:lnTo>
                    <a:pt x="735088" y="846668"/>
                  </a:lnTo>
                  <a:lnTo>
                    <a:pt x="732818" y="848258"/>
                  </a:lnTo>
                  <a:lnTo>
                    <a:pt x="731797" y="848825"/>
                  </a:lnTo>
                  <a:lnTo>
                    <a:pt x="722829" y="848825"/>
                  </a:lnTo>
                  <a:lnTo>
                    <a:pt x="722262" y="849393"/>
                  </a:lnTo>
                  <a:lnTo>
                    <a:pt x="721808" y="850641"/>
                  </a:lnTo>
                  <a:lnTo>
                    <a:pt x="721240" y="851890"/>
                  </a:lnTo>
                  <a:lnTo>
                    <a:pt x="720219" y="852457"/>
                  </a:lnTo>
                  <a:lnTo>
                    <a:pt x="718970" y="852344"/>
                  </a:lnTo>
                  <a:lnTo>
                    <a:pt x="716927" y="851663"/>
                  </a:lnTo>
                  <a:lnTo>
                    <a:pt x="714316" y="850074"/>
                  </a:lnTo>
                  <a:lnTo>
                    <a:pt x="712614" y="848144"/>
                  </a:lnTo>
                  <a:lnTo>
                    <a:pt x="711252" y="845420"/>
                  </a:lnTo>
                  <a:lnTo>
                    <a:pt x="710684" y="842128"/>
                  </a:lnTo>
                  <a:lnTo>
                    <a:pt x="711592" y="839631"/>
                  </a:lnTo>
                  <a:lnTo>
                    <a:pt x="713635" y="838155"/>
                  </a:lnTo>
                  <a:lnTo>
                    <a:pt x="716019" y="837701"/>
                  </a:lnTo>
                  <a:lnTo>
                    <a:pt x="717949" y="838042"/>
                  </a:lnTo>
                  <a:lnTo>
                    <a:pt x="719538" y="839858"/>
                  </a:lnTo>
                  <a:lnTo>
                    <a:pt x="720786" y="842355"/>
                  </a:lnTo>
                  <a:lnTo>
                    <a:pt x="722148" y="843831"/>
                  </a:lnTo>
                  <a:lnTo>
                    <a:pt x="723965" y="842582"/>
                  </a:lnTo>
                  <a:lnTo>
                    <a:pt x="723965" y="841333"/>
                  </a:lnTo>
                  <a:lnTo>
                    <a:pt x="723170" y="841107"/>
                  </a:lnTo>
                  <a:lnTo>
                    <a:pt x="722716" y="840766"/>
                  </a:lnTo>
                  <a:lnTo>
                    <a:pt x="722375" y="840426"/>
                  </a:lnTo>
                  <a:lnTo>
                    <a:pt x="721808" y="840085"/>
                  </a:lnTo>
                  <a:lnTo>
                    <a:pt x="723624" y="839290"/>
                  </a:lnTo>
                  <a:lnTo>
                    <a:pt x="728051" y="840312"/>
                  </a:lnTo>
                  <a:lnTo>
                    <a:pt x="729527" y="839517"/>
                  </a:lnTo>
                  <a:lnTo>
                    <a:pt x="731116" y="837928"/>
                  </a:lnTo>
                  <a:lnTo>
                    <a:pt x="737813" y="836566"/>
                  </a:lnTo>
                  <a:lnTo>
                    <a:pt x="742240" y="833388"/>
                  </a:lnTo>
                  <a:lnTo>
                    <a:pt x="744056" y="831458"/>
                  </a:lnTo>
                  <a:lnTo>
                    <a:pt x="743488" y="830550"/>
                  </a:lnTo>
                  <a:lnTo>
                    <a:pt x="741559" y="831118"/>
                  </a:lnTo>
                  <a:lnTo>
                    <a:pt x="735883" y="834296"/>
                  </a:lnTo>
                  <a:lnTo>
                    <a:pt x="731116" y="835544"/>
                  </a:lnTo>
                  <a:lnTo>
                    <a:pt x="728732" y="835317"/>
                  </a:lnTo>
                  <a:lnTo>
                    <a:pt x="726802" y="833615"/>
                  </a:lnTo>
                  <a:lnTo>
                    <a:pt x="726348" y="831685"/>
                  </a:lnTo>
                  <a:lnTo>
                    <a:pt x="726802" y="829982"/>
                  </a:lnTo>
                  <a:lnTo>
                    <a:pt x="727710" y="828734"/>
                  </a:lnTo>
                  <a:lnTo>
                    <a:pt x="728846" y="828280"/>
                  </a:lnTo>
                  <a:lnTo>
                    <a:pt x="730094" y="827939"/>
                  </a:lnTo>
                  <a:lnTo>
                    <a:pt x="730775" y="827145"/>
                  </a:lnTo>
                  <a:lnTo>
                    <a:pt x="732137" y="823512"/>
                  </a:lnTo>
                  <a:lnTo>
                    <a:pt x="732478" y="822264"/>
                  </a:lnTo>
                  <a:lnTo>
                    <a:pt x="732932" y="821015"/>
                  </a:lnTo>
                  <a:lnTo>
                    <a:pt x="733726" y="819994"/>
                  </a:lnTo>
                  <a:lnTo>
                    <a:pt x="734634" y="819653"/>
                  </a:lnTo>
                  <a:lnTo>
                    <a:pt x="738040" y="819994"/>
                  </a:lnTo>
                  <a:lnTo>
                    <a:pt x="743829" y="817269"/>
                  </a:lnTo>
                  <a:lnTo>
                    <a:pt x="744964" y="816362"/>
                  </a:lnTo>
                  <a:lnTo>
                    <a:pt x="745531" y="814545"/>
                  </a:lnTo>
                  <a:lnTo>
                    <a:pt x="745645" y="812842"/>
                  </a:lnTo>
                  <a:lnTo>
                    <a:pt x="745191" y="811367"/>
                  </a:lnTo>
                  <a:lnTo>
                    <a:pt x="744283" y="810346"/>
                  </a:lnTo>
                  <a:lnTo>
                    <a:pt x="738040" y="813637"/>
                  </a:lnTo>
                  <a:lnTo>
                    <a:pt x="735997" y="813978"/>
                  </a:lnTo>
                  <a:lnTo>
                    <a:pt x="735202" y="814432"/>
                  </a:lnTo>
                  <a:lnTo>
                    <a:pt x="734407" y="815226"/>
                  </a:lnTo>
                  <a:lnTo>
                    <a:pt x="733499" y="815567"/>
                  </a:lnTo>
                  <a:lnTo>
                    <a:pt x="732591" y="814659"/>
                  </a:lnTo>
                  <a:lnTo>
                    <a:pt x="731002" y="811027"/>
                  </a:lnTo>
                  <a:lnTo>
                    <a:pt x="730094" y="809437"/>
                  </a:lnTo>
                  <a:lnTo>
                    <a:pt x="728959" y="808075"/>
                  </a:lnTo>
                  <a:lnTo>
                    <a:pt x="726916" y="806940"/>
                  </a:lnTo>
                  <a:lnTo>
                    <a:pt x="717835" y="805351"/>
                  </a:lnTo>
                  <a:lnTo>
                    <a:pt x="716019" y="804443"/>
                  </a:lnTo>
                  <a:lnTo>
                    <a:pt x="714430" y="803194"/>
                  </a:lnTo>
                  <a:lnTo>
                    <a:pt x="713068" y="801832"/>
                  </a:lnTo>
                  <a:lnTo>
                    <a:pt x="717721" y="798313"/>
                  </a:lnTo>
                  <a:lnTo>
                    <a:pt x="716927" y="796724"/>
                  </a:lnTo>
                  <a:lnTo>
                    <a:pt x="714884" y="794454"/>
                  </a:lnTo>
                  <a:lnTo>
                    <a:pt x="714316" y="792297"/>
                  </a:lnTo>
                  <a:lnTo>
                    <a:pt x="717835" y="791957"/>
                  </a:lnTo>
                  <a:lnTo>
                    <a:pt x="719424" y="791162"/>
                  </a:lnTo>
                  <a:lnTo>
                    <a:pt x="721013" y="789687"/>
                  </a:lnTo>
                  <a:lnTo>
                    <a:pt x="721921" y="791049"/>
                  </a:lnTo>
                  <a:lnTo>
                    <a:pt x="722829" y="791730"/>
                  </a:lnTo>
                  <a:lnTo>
                    <a:pt x="723624" y="791730"/>
                  </a:lnTo>
                  <a:lnTo>
                    <a:pt x="724305" y="790935"/>
                  </a:lnTo>
                  <a:lnTo>
                    <a:pt x="724532" y="787530"/>
                  </a:lnTo>
                  <a:lnTo>
                    <a:pt x="727370" y="785260"/>
                  </a:lnTo>
                  <a:lnTo>
                    <a:pt x="731229" y="784011"/>
                  </a:lnTo>
                  <a:lnTo>
                    <a:pt x="734407" y="783671"/>
                  </a:lnTo>
                  <a:lnTo>
                    <a:pt x="735770" y="784579"/>
                  </a:lnTo>
                  <a:lnTo>
                    <a:pt x="740310" y="786054"/>
                  </a:lnTo>
                  <a:lnTo>
                    <a:pt x="740196" y="786849"/>
                  </a:lnTo>
                  <a:lnTo>
                    <a:pt x="739969" y="788778"/>
                  </a:lnTo>
                  <a:lnTo>
                    <a:pt x="739742" y="789573"/>
                  </a:lnTo>
                  <a:lnTo>
                    <a:pt x="742694" y="789800"/>
                  </a:lnTo>
                  <a:lnTo>
                    <a:pt x="745077" y="793319"/>
                  </a:lnTo>
                  <a:lnTo>
                    <a:pt x="749050" y="802854"/>
                  </a:lnTo>
                  <a:lnTo>
                    <a:pt x="749391" y="804102"/>
                  </a:lnTo>
                  <a:lnTo>
                    <a:pt x="749391" y="805237"/>
                  </a:lnTo>
                  <a:lnTo>
                    <a:pt x="749618" y="806145"/>
                  </a:lnTo>
                  <a:lnTo>
                    <a:pt x="750639" y="806486"/>
                  </a:lnTo>
                  <a:lnTo>
                    <a:pt x="760288" y="806486"/>
                  </a:lnTo>
                  <a:lnTo>
                    <a:pt x="761082" y="807167"/>
                  </a:lnTo>
                  <a:lnTo>
                    <a:pt x="761763" y="808189"/>
                  </a:lnTo>
                  <a:lnTo>
                    <a:pt x="762444" y="808870"/>
                  </a:lnTo>
                  <a:lnTo>
                    <a:pt x="763920" y="807848"/>
                  </a:lnTo>
                  <a:lnTo>
                    <a:pt x="764828" y="807621"/>
                  </a:lnTo>
                  <a:lnTo>
                    <a:pt x="765736" y="807848"/>
                  </a:lnTo>
                  <a:lnTo>
                    <a:pt x="766417" y="808416"/>
                  </a:lnTo>
                  <a:lnTo>
                    <a:pt x="768574" y="811821"/>
                  </a:lnTo>
                  <a:lnTo>
                    <a:pt x="769368" y="812502"/>
                  </a:lnTo>
                  <a:lnTo>
                    <a:pt x="770276" y="812729"/>
                  </a:lnTo>
                  <a:lnTo>
                    <a:pt x="772093" y="812389"/>
                  </a:lnTo>
                  <a:lnTo>
                    <a:pt x="772774" y="812389"/>
                  </a:lnTo>
                  <a:lnTo>
                    <a:pt x="773909" y="813297"/>
                  </a:lnTo>
                  <a:lnTo>
                    <a:pt x="775271" y="814886"/>
                  </a:lnTo>
                  <a:lnTo>
                    <a:pt x="776406" y="816929"/>
                  </a:lnTo>
                  <a:lnTo>
                    <a:pt x="776860" y="819086"/>
                  </a:lnTo>
                  <a:lnTo>
                    <a:pt x="777541" y="819426"/>
                  </a:lnTo>
                  <a:lnTo>
                    <a:pt x="779017" y="819086"/>
                  </a:lnTo>
                  <a:lnTo>
                    <a:pt x="780038" y="819767"/>
                  </a:lnTo>
                  <a:lnTo>
                    <a:pt x="779584" y="823172"/>
                  </a:lnTo>
                  <a:lnTo>
                    <a:pt x="778790" y="822604"/>
                  </a:lnTo>
                  <a:lnTo>
                    <a:pt x="777995" y="822264"/>
                  </a:lnTo>
                  <a:lnTo>
                    <a:pt x="776520" y="822378"/>
                  </a:lnTo>
                  <a:close/>
                  <a:moveTo>
                    <a:pt x="701717" y="779698"/>
                  </a:moveTo>
                  <a:lnTo>
                    <a:pt x="700809" y="781400"/>
                  </a:lnTo>
                  <a:lnTo>
                    <a:pt x="699446" y="784919"/>
                  </a:lnTo>
                  <a:lnTo>
                    <a:pt x="698765" y="786281"/>
                  </a:lnTo>
                  <a:lnTo>
                    <a:pt x="698084" y="787303"/>
                  </a:lnTo>
                  <a:lnTo>
                    <a:pt x="697290" y="788097"/>
                  </a:lnTo>
                  <a:lnTo>
                    <a:pt x="696382" y="788552"/>
                  </a:lnTo>
                  <a:lnTo>
                    <a:pt x="695133" y="788665"/>
                  </a:lnTo>
                  <a:lnTo>
                    <a:pt x="691501" y="793546"/>
                  </a:lnTo>
                  <a:lnTo>
                    <a:pt x="686393" y="797632"/>
                  </a:lnTo>
                  <a:lnTo>
                    <a:pt x="684804" y="798200"/>
                  </a:lnTo>
                  <a:lnTo>
                    <a:pt x="682420" y="797178"/>
                  </a:lnTo>
                  <a:lnTo>
                    <a:pt x="681285" y="797178"/>
                  </a:lnTo>
                  <a:lnTo>
                    <a:pt x="680831" y="798767"/>
                  </a:lnTo>
                  <a:lnTo>
                    <a:pt x="680490" y="800584"/>
                  </a:lnTo>
                  <a:lnTo>
                    <a:pt x="679582" y="799562"/>
                  </a:lnTo>
                  <a:lnTo>
                    <a:pt x="678674" y="797405"/>
                  </a:lnTo>
                  <a:lnTo>
                    <a:pt x="678107" y="795703"/>
                  </a:lnTo>
                  <a:lnTo>
                    <a:pt x="680717" y="795249"/>
                  </a:lnTo>
                  <a:lnTo>
                    <a:pt x="683328" y="792751"/>
                  </a:lnTo>
                  <a:lnTo>
                    <a:pt x="687755" y="785600"/>
                  </a:lnTo>
                  <a:lnTo>
                    <a:pt x="688890" y="784124"/>
                  </a:lnTo>
                  <a:lnTo>
                    <a:pt x="691955" y="781741"/>
                  </a:lnTo>
                  <a:lnTo>
                    <a:pt x="694225" y="780719"/>
                  </a:lnTo>
                  <a:lnTo>
                    <a:pt x="697063" y="778108"/>
                  </a:lnTo>
                  <a:lnTo>
                    <a:pt x="698652" y="777541"/>
                  </a:lnTo>
                  <a:lnTo>
                    <a:pt x="701263" y="777087"/>
                  </a:lnTo>
                  <a:lnTo>
                    <a:pt x="702171" y="777541"/>
                  </a:lnTo>
                  <a:lnTo>
                    <a:pt x="701717" y="779698"/>
                  </a:lnTo>
                  <a:close/>
                  <a:moveTo>
                    <a:pt x="611022" y="720900"/>
                  </a:moveTo>
                  <a:lnTo>
                    <a:pt x="611476" y="722035"/>
                  </a:lnTo>
                  <a:lnTo>
                    <a:pt x="611817" y="723510"/>
                  </a:lnTo>
                  <a:lnTo>
                    <a:pt x="612157" y="724872"/>
                  </a:lnTo>
                  <a:lnTo>
                    <a:pt x="612952" y="725667"/>
                  </a:lnTo>
                  <a:lnTo>
                    <a:pt x="610114" y="725554"/>
                  </a:lnTo>
                  <a:lnTo>
                    <a:pt x="609320" y="726235"/>
                  </a:lnTo>
                  <a:lnTo>
                    <a:pt x="608525" y="727370"/>
                  </a:lnTo>
                  <a:lnTo>
                    <a:pt x="607731" y="728164"/>
                  </a:lnTo>
                  <a:lnTo>
                    <a:pt x="606936" y="728732"/>
                  </a:lnTo>
                  <a:lnTo>
                    <a:pt x="606255" y="729186"/>
                  </a:lnTo>
                  <a:lnTo>
                    <a:pt x="606823" y="730775"/>
                  </a:lnTo>
                  <a:lnTo>
                    <a:pt x="606028" y="731910"/>
                  </a:lnTo>
                  <a:lnTo>
                    <a:pt x="604552" y="732591"/>
                  </a:lnTo>
                  <a:lnTo>
                    <a:pt x="603077" y="732818"/>
                  </a:lnTo>
                  <a:lnTo>
                    <a:pt x="596834" y="731570"/>
                  </a:lnTo>
                  <a:lnTo>
                    <a:pt x="595358" y="730775"/>
                  </a:lnTo>
                  <a:lnTo>
                    <a:pt x="595358" y="729073"/>
                  </a:lnTo>
                  <a:lnTo>
                    <a:pt x="596493" y="727370"/>
                  </a:lnTo>
                  <a:lnTo>
                    <a:pt x="598082" y="726575"/>
                  </a:lnTo>
                  <a:lnTo>
                    <a:pt x="599217" y="725781"/>
                  </a:lnTo>
                  <a:lnTo>
                    <a:pt x="599672" y="723965"/>
                  </a:lnTo>
                  <a:lnTo>
                    <a:pt x="599444" y="721921"/>
                  </a:lnTo>
                  <a:lnTo>
                    <a:pt x="598423" y="720673"/>
                  </a:lnTo>
                  <a:lnTo>
                    <a:pt x="600806" y="718856"/>
                  </a:lnTo>
                  <a:lnTo>
                    <a:pt x="603190" y="718289"/>
                  </a:lnTo>
                  <a:lnTo>
                    <a:pt x="605006" y="716813"/>
                  </a:lnTo>
                  <a:lnTo>
                    <a:pt x="605801" y="712046"/>
                  </a:lnTo>
                  <a:lnTo>
                    <a:pt x="606255" y="712046"/>
                  </a:lnTo>
                  <a:lnTo>
                    <a:pt x="606596" y="712273"/>
                  </a:lnTo>
                  <a:lnTo>
                    <a:pt x="607163" y="713295"/>
                  </a:lnTo>
                  <a:lnTo>
                    <a:pt x="607844" y="713408"/>
                  </a:lnTo>
                  <a:lnTo>
                    <a:pt x="608298" y="713635"/>
                  </a:lnTo>
                  <a:lnTo>
                    <a:pt x="608752" y="713976"/>
                  </a:lnTo>
                  <a:lnTo>
                    <a:pt x="609206" y="714543"/>
                  </a:lnTo>
                  <a:lnTo>
                    <a:pt x="607844" y="717608"/>
                  </a:lnTo>
                  <a:lnTo>
                    <a:pt x="607277" y="718289"/>
                  </a:lnTo>
                  <a:lnTo>
                    <a:pt x="610341" y="719878"/>
                  </a:lnTo>
                  <a:lnTo>
                    <a:pt x="611022" y="720900"/>
                  </a:lnTo>
                  <a:close/>
                  <a:moveTo>
                    <a:pt x="714770" y="712273"/>
                  </a:moveTo>
                  <a:lnTo>
                    <a:pt x="719878" y="715565"/>
                  </a:lnTo>
                  <a:lnTo>
                    <a:pt x="722035" y="717949"/>
                  </a:lnTo>
                  <a:lnTo>
                    <a:pt x="720219" y="719538"/>
                  </a:lnTo>
                  <a:lnTo>
                    <a:pt x="720219" y="720900"/>
                  </a:lnTo>
                  <a:lnTo>
                    <a:pt x="722829" y="720900"/>
                  </a:lnTo>
                  <a:lnTo>
                    <a:pt x="721467" y="727370"/>
                  </a:lnTo>
                  <a:lnTo>
                    <a:pt x="719651" y="731002"/>
                  </a:lnTo>
                  <a:lnTo>
                    <a:pt x="716927" y="732591"/>
                  </a:lnTo>
                  <a:lnTo>
                    <a:pt x="713181" y="732932"/>
                  </a:lnTo>
                  <a:lnTo>
                    <a:pt x="711478" y="731910"/>
                  </a:lnTo>
                  <a:lnTo>
                    <a:pt x="709889" y="727710"/>
                  </a:lnTo>
                  <a:lnTo>
                    <a:pt x="708527" y="726689"/>
                  </a:lnTo>
                  <a:lnTo>
                    <a:pt x="707052" y="726008"/>
                  </a:lnTo>
                  <a:lnTo>
                    <a:pt x="703987" y="722829"/>
                  </a:lnTo>
                  <a:lnTo>
                    <a:pt x="702171" y="721808"/>
                  </a:lnTo>
                  <a:lnTo>
                    <a:pt x="707960" y="714997"/>
                  </a:lnTo>
                  <a:lnTo>
                    <a:pt x="710911" y="712614"/>
                  </a:lnTo>
                  <a:lnTo>
                    <a:pt x="714770" y="712273"/>
                  </a:lnTo>
                  <a:close/>
                  <a:moveTo>
                    <a:pt x="687414" y="713521"/>
                  </a:moveTo>
                  <a:lnTo>
                    <a:pt x="688890" y="712273"/>
                  </a:lnTo>
                  <a:lnTo>
                    <a:pt x="692182" y="710230"/>
                  </a:lnTo>
                  <a:lnTo>
                    <a:pt x="693998" y="709776"/>
                  </a:lnTo>
                  <a:lnTo>
                    <a:pt x="695133" y="710797"/>
                  </a:lnTo>
                  <a:lnTo>
                    <a:pt x="697517" y="711365"/>
                  </a:lnTo>
                  <a:lnTo>
                    <a:pt x="698652" y="712273"/>
                  </a:lnTo>
                  <a:lnTo>
                    <a:pt x="696155" y="713635"/>
                  </a:lnTo>
                  <a:lnTo>
                    <a:pt x="692976" y="714203"/>
                  </a:lnTo>
                  <a:lnTo>
                    <a:pt x="689798" y="714089"/>
                  </a:lnTo>
                  <a:lnTo>
                    <a:pt x="687414" y="713521"/>
                  </a:lnTo>
                  <a:close/>
                  <a:moveTo>
                    <a:pt x="750299" y="671864"/>
                  </a:moveTo>
                  <a:lnTo>
                    <a:pt x="747802" y="670842"/>
                  </a:lnTo>
                  <a:lnTo>
                    <a:pt x="745531" y="668458"/>
                  </a:lnTo>
                  <a:lnTo>
                    <a:pt x="744964" y="665961"/>
                  </a:lnTo>
                  <a:lnTo>
                    <a:pt x="747234" y="664486"/>
                  </a:lnTo>
                  <a:lnTo>
                    <a:pt x="750526" y="665167"/>
                  </a:lnTo>
                  <a:lnTo>
                    <a:pt x="753137" y="667777"/>
                  </a:lnTo>
                  <a:lnTo>
                    <a:pt x="753477" y="670502"/>
                  </a:lnTo>
                  <a:lnTo>
                    <a:pt x="750299" y="671864"/>
                  </a:lnTo>
                  <a:close/>
                  <a:moveTo>
                    <a:pt x="625552" y="664599"/>
                  </a:moveTo>
                  <a:lnTo>
                    <a:pt x="626687" y="665848"/>
                  </a:lnTo>
                  <a:lnTo>
                    <a:pt x="627595" y="667323"/>
                  </a:lnTo>
                  <a:lnTo>
                    <a:pt x="628616" y="668345"/>
                  </a:lnTo>
                  <a:lnTo>
                    <a:pt x="630206" y="668231"/>
                  </a:lnTo>
                  <a:lnTo>
                    <a:pt x="629751" y="670842"/>
                  </a:lnTo>
                  <a:lnTo>
                    <a:pt x="628843" y="671864"/>
                  </a:lnTo>
                  <a:lnTo>
                    <a:pt x="627708" y="672431"/>
                  </a:lnTo>
                  <a:lnTo>
                    <a:pt x="626573" y="673793"/>
                  </a:lnTo>
                  <a:lnTo>
                    <a:pt x="626006" y="675382"/>
                  </a:lnTo>
                  <a:lnTo>
                    <a:pt x="624984" y="679015"/>
                  </a:lnTo>
                  <a:lnTo>
                    <a:pt x="624303" y="680490"/>
                  </a:lnTo>
                  <a:lnTo>
                    <a:pt x="622373" y="681398"/>
                  </a:lnTo>
                  <a:lnTo>
                    <a:pt x="614882" y="679355"/>
                  </a:lnTo>
                  <a:lnTo>
                    <a:pt x="614882" y="680490"/>
                  </a:lnTo>
                  <a:lnTo>
                    <a:pt x="621125" y="682420"/>
                  </a:lnTo>
                  <a:lnTo>
                    <a:pt x="622827" y="684123"/>
                  </a:lnTo>
                  <a:lnTo>
                    <a:pt x="623735" y="686847"/>
                  </a:lnTo>
                  <a:lnTo>
                    <a:pt x="624190" y="690593"/>
                  </a:lnTo>
                  <a:lnTo>
                    <a:pt x="623963" y="694111"/>
                  </a:lnTo>
                  <a:lnTo>
                    <a:pt x="622827" y="696268"/>
                  </a:lnTo>
                  <a:lnTo>
                    <a:pt x="621125" y="695133"/>
                  </a:lnTo>
                  <a:lnTo>
                    <a:pt x="619309" y="694792"/>
                  </a:lnTo>
                  <a:lnTo>
                    <a:pt x="615563" y="695020"/>
                  </a:lnTo>
                  <a:lnTo>
                    <a:pt x="615563" y="696268"/>
                  </a:lnTo>
                  <a:lnTo>
                    <a:pt x="617266" y="696609"/>
                  </a:lnTo>
                  <a:lnTo>
                    <a:pt x="620784" y="696154"/>
                  </a:lnTo>
                  <a:lnTo>
                    <a:pt x="622260" y="696268"/>
                  </a:lnTo>
                  <a:lnTo>
                    <a:pt x="623963" y="697630"/>
                  </a:lnTo>
                  <a:lnTo>
                    <a:pt x="625098" y="699560"/>
                  </a:lnTo>
                  <a:lnTo>
                    <a:pt x="626346" y="701036"/>
                  </a:lnTo>
                  <a:lnTo>
                    <a:pt x="628276" y="701263"/>
                  </a:lnTo>
                  <a:lnTo>
                    <a:pt x="628276" y="702398"/>
                  </a:lnTo>
                  <a:lnTo>
                    <a:pt x="626006" y="704781"/>
                  </a:lnTo>
                  <a:lnTo>
                    <a:pt x="617947" y="703079"/>
                  </a:lnTo>
                  <a:lnTo>
                    <a:pt x="614882" y="704895"/>
                  </a:lnTo>
                  <a:lnTo>
                    <a:pt x="612044" y="701489"/>
                  </a:lnTo>
                  <a:lnTo>
                    <a:pt x="611250" y="699560"/>
                  </a:lnTo>
                  <a:lnTo>
                    <a:pt x="608752" y="690139"/>
                  </a:lnTo>
                  <a:lnTo>
                    <a:pt x="608412" y="687301"/>
                  </a:lnTo>
                  <a:lnTo>
                    <a:pt x="608979" y="685258"/>
                  </a:lnTo>
                  <a:lnTo>
                    <a:pt x="608979" y="684009"/>
                  </a:lnTo>
                  <a:lnTo>
                    <a:pt x="607277" y="681625"/>
                  </a:lnTo>
                  <a:lnTo>
                    <a:pt x="606255" y="680717"/>
                  </a:lnTo>
                  <a:lnTo>
                    <a:pt x="605006" y="680377"/>
                  </a:lnTo>
                  <a:lnTo>
                    <a:pt x="606255" y="678901"/>
                  </a:lnTo>
                  <a:lnTo>
                    <a:pt x="607050" y="677653"/>
                  </a:lnTo>
                  <a:lnTo>
                    <a:pt x="608298" y="674247"/>
                  </a:lnTo>
                  <a:lnTo>
                    <a:pt x="608752" y="672318"/>
                  </a:lnTo>
                  <a:lnTo>
                    <a:pt x="608979" y="670728"/>
                  </a:lnTo>
                  <a:lnTo>
                    <a:pt x="609433" y="669707"/>
                  </a:lnTo>
                  <a:lnTo>
                    <a:pt x="610682" y="669366"/>
                  </a:lnTo>
                  <a:lnTo>
                    <a:pt x="611363" y="666869"/>
                  </a:lnTo>
                  <a:lnTo>
                    <a:pt x="610228" y="661421"/>
                  </a:lnTo>
                  <a:lnTo>
                    <a:pt x="607617" y="653248"/>
                  </a:lnTo>
                  <a:lnTo>
                    <a:pt x="609547" y="651773"/>
                  </a:lnTo>
                  <a:lnTo>
                    <a:pt x="613974" y="649616"/>
                  </a:lnTo>
                  <a:lnTo>
                    <a:pt x="614882" y="649616"/>
                  </a:lnTo>
                  <a:lnTo>
                    <a:pt x="623508" y="655745"/>
                  </a:lnTo>
                  <a:lnTo>
                    <a:pt x="622714" y="656426"/>
                  </a:lnTo>
                  <a:lnTo>
                    <a:pt x="622033" y="656540"/>
                  </a:lnTo>
                  <a:lnTo>
                    <a:pt x="620103" y="655859"/>
                  </a:lnTo>
                  <a:lnTo>
                    <a:pt x="620103" y="657108"/>
                  </a:lnTo>
                  <a:lnTo>
                    <a:pt x="622260" y="657561"/>
                  </a:lnTo>
                  <a:lnTo>
                    <a:pt x="625325" y="660513"/>
                  </a:lnTo>
                  <a:lnTo>
                    <a:pt x="627481" y="660853"/>
                  </a:lnTo>
                  <a:lnTo>
                    <a:pt x="627481" y="662102"/>
                  </a:lnTo>
                  <a:lnTo>
                    <a:pt x="624757" y="663577"/>
                  </a:lnTo>
                  <a:lnTo>
                    <a:pt x="622714" y="662556"/>
                  </a:lnTo>
                  <a:lnTo>
                    <a:pt x="620898" y="660740"/>
                  </a:lnTo>
                  <a:lnTo>
                    <a:pt x="616925" y="658356"/>
                  </a:lnTo>
                  <a:lnTo>
                    <a:pt x="614995" y="655518"/>
                  </a:lnTo>
                  <a:lnTo>
                    <a:pt x="613066" y="653588"/>
                  </a:lnTo>
                  <a:lnTo>
                    <a:pt x="610795" y="654837"/>
                  </a:lnTo>
                  <a:lnTo>
                    <a:pt x="611363" y="655405"/>
                  </a:lnTo>
                  <a:lnTo>
                    <a:pt x="612044" y="656199"/>
                  </a:lnTo>
                  <a:lnTo>
                    <a:pt x="612612" y="657108"/>
                  </a:lnTo>
                  <a:lnTo>
                    <a:pt x="612839" y="657902"/>
                  </a:lnTo>
                  <a:lnTo>
                    <a:pt x="613179" y="659377"/>
                  </a:lnTo>
                  <a:lnTo>
                    <a:pt x="613860" y="659718"/>
                  </a:lnTo>
                  <a:lnTo>
                    <a:pt x="614768" y="659604"/>
                  </a:lnTo>
                  <a:lnTo>
                    <a:pt x="615563" y="659832"/>
                  </a:lnTo>
                  <a:lnTo>
                    <a:pt x="617947" y="660967"/>
                  </a:lnTo>
                  <a:lnTo>
                    <a:pt x="618287" y="661307"/>
                  </a:lnTo>
                  <a:lnTo>
                    <a:pt x="619536" y="663464"/>
                  </a:lnTo>
                  <a:lnTo>
                    <a:pt x="621011" y="664145"/>
                  </a:lnTo>
                  <a:lnTo>
                    <a:pt x="623963" y="664145"/>
                  </a:lnTo>
                  <a:lnTo>
                    <a:pt x="625552" y="664599"/>
                  </a:lnTo>
                  <a:close/>
                  <a:moveTo>
                    <a:pt x="623622" y="636221"/>
                  </a:moveTo>
                  <a:lnTo>
                    <a:pt x="623508" y="637016"/>
                  </a:lnTo>
                  <a:lnTo>
                    <a:pt x="623508" y="637130"/>
                  </a:lnTo>
                  <a:lnTo>
                    <a:pt x="623395" y="637130"/>
                  </a:lnTo>
                  <a:lnTo>
                    <a:pt x="623054" y="637470"/>
                  </a:lnTo>
                  <a:lnTo>
                    <a:pt x="623849" y="638265"/>
                  </a:lnTo>
                  <a:lnTo>
                    <a:pt x="624644" y="638151"/>
                  </a:lnTo>
                  <a:lnTo>
                    <a:pt x="625438" y="637697"/>
                  </a:lnTo>
                  <a:lnTo>
                    <a:pt x="626346" y="637470"/>
                  </a:lnTo>
                  <a:lnTo>
                    <a:pt x="627027" y="637811"/>
                  </a:lnTo>
                  <a:lnTo>
                    <a:pt x="629638" y="639967"/>
                  </a:lnTo>
                  <a:lnTo>
                    <a:pt x="629070" y="641103"/>
                  </a:lnTo>
                  <a:lnTo>
                    <a:pt x="627708" y="640308"/>
                  </a:lnTo>
                  <a:lnTo>
                    <a:pt x="625552" y="642351"/>
                  </a:lnTo>
                  <a:lnTo>
                    <a:pt x="623735" y="642465"/>
                  </a:lnTo>
                  <a:lnTo>
                    <a:pt x="624303" y="644281"/>
                  </a:lnTo>
                  <a:lnTo>
                    <a:pt x="625098" y="644962"/>
                  </a:lnTo>
                  <a:lnTo>
                    <a:pt x="627368" y="644962"/>
                  </a:lnTo>
                  <a:lnTo>
                    <a:pt x="628730" y="645529"/>
                  </a:lnTo>
                  <a:lnTo>
                    <a:pt x="629525" y="646778"/>
                  </a:lnTo>
                  <a:lnTo>
                    <a:pt x="629411" y="648027"/>
                  </a:lnTo>
                  <a:lnTo>
                    <a:pt x="621011" y="650524"/>
                  </a:lnTo>
                  <a:lnTo>
                    <a:pt x="618514" y="649956"/>
                  </a:lnTo>
                  <a:lnTo>
                    <a:pt x="610909" y="645302"/>
                  </a:lnTo>
                  <a:lnTo>
                    <a:pt x="609774" y="643259"/>
                  </a:lnTo>
                  <a:lnTo>
                    <a:pt x="610228" y="639854"/>
                  </a:lnTo>
                  <a:lnTo>
                    <a:pt x="611476" y="637016"/>
                  </a:lnTo>
                  <a:lnTo>
                    <a:pt x="613406" y="635313"/>
                  </a:lnTo>
                  <a:lnTo>
                    <a:pt x="615676" y="635200"/>
                  </a:lnTo>
                  <a:lnTo>
                    <a:pt x="616811" y="636108"/>
                  </a:lnTo>
                  <a:lnTo>
                    <a:pt x="618060" y="636449"/>
                  </a:lnTo>
                  <a:lnTo>
                    <a:pt x="619309" y="636221"/>
                  </a:lnTo>
                  <a:lnTo>
                    <a:pt x="620444" y="635200"/>
                  </a:lnTo>
                  <a:lnTo>
                    <a:pt x="621011" y="635995"/>
                  </a:lnTo>
                  <a:lnTo>
                    <a:pt x="621806" y="636449"/>
                  </a:lnTo>
                  <a:lnTo>
                    <a:pt x="622714" y="636562"/>
                  </a:lnTo>
                  <a:lnTo>
                    <a:pt x="623622" y="636221"/>
                  </a:lnTo>
                  <a:close/>
                  <a:moveTo>
                    <a:pt x="739969" y="660740"/>
                  </a:moveTo>
                  <a:lnTo>
                    <a:pt x="738948" y="659264"/>
                  </a:lnTo>
                  <a:lnTo>
                    <a:pt x="738834" y="656313"/>
                  </a:lnTo>
                  <a:lnTo>
                    <a:pt x="739629" y="644735"/>
                  </a:lnTo>
                  <a:lnTo>
                    <a:pt x="740310" y="641784"/>
                  </a:lnTo>
                  <a:lnTo>
                    <a:pt x="741899" y="640308"/>
                  </a:lnTo>
                  <a:lnTo>
                    <a:pt x="744737" y="639967"/>
                  </a:lnTo>
                  <a:lnTo>
                    <a:pt x="744737" y="638719"/>
                  </a:lnTo>
                  <a:lnTo>
                    <a:pt x="744056" y="637811"/>
                  </a:lnTo>
                  <a:lnTo>
                    <a:pt x="743488" y="636902"/>
                  </a:lnTo>
                  <a:lnTo>
                    <a:pt x="742694" y="634973"/>
                  </a:lnTo>
                  <a:lnTo>
                    <a:pt x="743829" y="633838"/>
                  </a:lnTo>
                  <a:lnTo>
                    <a:pt x="744850" y="633724"/>
                  </a:lnTo>
                  <a:lnTo>
                    <a:pt x="746780" y="634973"/>
                  </a:lnTo>
                  <a:lnTo>
                    <a:pt x="746780" y="633611"/>
                  </a:lnTo>
                  <a:lnTo>
                    <a:pt x="745418" y="631114"/>
                  </a:lnTo>
                  <a:lnTo>
                    <a:pt x="746326" y="631341"/>
                  </a:lnTo>
                  <a:lnTo>
                    <a:pt x="747007" y="631795"/>
                  </a:lnTo>
                  <a:lnTo>
                    <a:pt x="747575" y="632589"/>
                  </a:lnTo>
                  <a:lnTo>
                    <a:pt x="748029" y="633611"/>
                  </a:lnTo>
                  <a:lnTo>
                    <a:pt x="747575" y="636335"/>
                  </a:lnTo>
                  <a:lnTo>
                    <a:pt x="745985" y="641670"/>
                  </a:lnTo>
                  <a:lnTo>
                    <a:pt x="744510" y="647913"/>
                  </a:lnTo>
                  <a:lnTo>
                    <a:pt x="744623" y="653361"/>
                  </a:lnTo>
                  <a:lnTo>
                    <a:pt x="745418" y="654724"/>
                  </a:lnTo>
                  <a:lnTo>
                    <a:pt x="746780" y="657675"/>
                  </a:lnTo>
                  <a:lnTo>
                    <a:pt x="747347" y="660626"/>
                  </a:lnTo>
                  <a:lnTo>
                    <a:pt x="745645" y="661988"/>
                  </a:lnTo>
                  <a:lnTo>
                    <a:pt x="744056" y="662669"/>
                  </a:lnTo>
                  <a:lnTo>
                    <a:pt x="742467" y="663805"/>
                  </a:lnTo>
                  <a:lnTo>
                    <a:pt x="740878" y="664372"/>
                  </a:lnTo>
                  <a:lnTo>
                    <a:pt x="739175" y="663350"/>
                  </a:lnTo>
                  <a:lnTo>
                    <a:pt x="739402" y="662102"/>
                  </a:lnTo>
                  <a:lnTo>
                    <a:pt x="739515" y="661534"/>
                  </a:lnTo>
                  <a:lnTo>
                    <a:pt x="739969" y="660740"/>
                  </a:lnTo>
                  <a:close/>
                  <a:moveTo>
                    <a:pt x="749391" y="629979"/>
                  </a:moveTo>
                  <a:lnTo>
                    <a:pt x="747915" y="629184"/>
                  </a:lnTo>
                  <a:lnTo>
                    <a:pt x="747347" y="627254"/>
                  </a:lnTo>
                  <a:lnTo>
                    <a:pt x="747575" y="624870"/>
                  </a:lnTo>
                  <a:lnTo>
                    <a:pt x="748710" y="622600"/>
                  </a:lnTo>
                  <a:lnTo>
                    <a:pt x="748256" y="622146"/>
                  </a:lnTo>
                  <a:lnTo>
                    <a:pt x="748256" y="621919"/>
                  </a:lnTo>
                  <a:lnTo>
                    <a:pt x="748029" y="621238"/>
                  </a:lnTo>
                  <a:lnTo>
                    <a:pt x="748710" y="620103"/>
                  </a:lnTo>
                  <a:lnTo>
                    <a:pt x="749391" y="619309"/>
                  </a:lnTo>
                  <a:lnTo>
                    <a:pt x="750072" y="619195"/>
                  </a:lnTo>
                  <a:lnTo>
                    <a:pt x="750753" y="620103"/>
                  </a:lnTo>
                  <a:lnTo>
                    <a:pt x="749504" y="627027"/>
                  </a:lnTo>
                  <a:lnTo>
                    <a:pt x="749391" y="629979"/>
                  </a:lnTo>
                  <a:close/>
                  <a:moveTo>
                    <a:pt x="636676" y="605574"/>
                  </a:moveTo>
                  <a:lnTo>
                    <a:pt x="638151" y="605687"/>
                  </a:lnTo>
                  <a:lnTo>
                    <a:pt x="640308" y="605687"/>
                  </a:lnTo>
                  <a:lnTo>
                    <a:pt x="642124" y="606709"/>
                  </a:lnTo>
                  <a:lnTo>
                    <a:pt x="643032" y="608979"/>
                  </a:lnTo>
                  <a:lnTo>
                    <a:pt x="642011" y="610001"/>
                  </a:lnTo>
                  <a:lnTo>
                    <a:pt x="640421" y="613066"/>
                  </a:lnTo>
                  <a:lnTo>
                    <a:pt x="639740" y="613860"/>
                  </a:lnTo>
                  <a:lnTo>
                    <a:pt x="638378" y="613633"/>
                  </a:lnTo>
                  <a:lnTo>
                    <a:pt x="637357" y="612385"/>
                  </a:lnTo>
                  <a:lnTo>
                    <a:pt x="636562" y="611022"/>
                  </a:lnTo>
                  <a:lnTo>
                    <a:pt x="635881" y="610341"/>
                  </a:lnTo>
                  <a:lnTo>
                    <a:pt x="634746" y="610001"/>
                  </a:lnTo>
                  <a:lnTo>
                    <a:pt x="632589" y="607844"/>
                  </a:lnTo>
                  <a:lnTo>
                    <a:pt x="628276" y="607844"/>
                  </a:lnTo>
                  <a:lnTo>
                    <a:pt x="628276" y="609206"/>
                  </a:lnTo>
                  <a:lnTo>
                    <a:pt x="629411" y="609320"/>
                  </a:lnTo>
                  <a:lnTo>
                    <a:pt x="630092" y="609660"/>
                  </a:lnTo>
                  <a:lnTo>
                    <a:pt x="630206" y="610341"/>
                  </a:lnTo>
                  <a:lnTo>
                    <a:pt x="629638" y="611476"/>
                  </a:lnTo>
                  <a:lnTo>
                    <a:pt x="629638" y="612838"/>
                  </a:lnTo>
                  <a:lnTo>
                    <a:pt x="632476" y="612612"/>
                  </a:lnTo>
                  <a:lnTo>
                    <a:pt x="633384" y="613519"/>
                  </a:lnTo>
                  <a:lnTo>
                    <a:pt x="633724" y="616017"/>
                  </a:lnTo>
                  <a:lnTo>
                    <a:pt x="634405" y="617606"/>
                  </a:lnTo>
                  <a:lnTo>
                    <a:pt x="635995" y="617720"/>
                  </a:lnTo>
                  <a:lnTo>
                    <a:pt x="639059" y="616584"/>
                  </a:lnTo>
                  <a:lnTo>
                    <a:pt x="637130" y="620557"/>
                  </a:lnTo>
                  <a:lnTo>
                    <a:pt x="634746" y="622260"/>
                  </a:lnTo>
                  <a:lnTo>
                    <a:pt x="629070" y="622827"/>
                  </a:lnTo>
                  <a:lnTo>
                    <a:pt x="628389" y="623055"/>
                  </a:lnTo>
                  <a:lnTo>
                    <a:pt x="627027" y="623963"/>
                  </a:lnTo>
                  <a:lnTo>
                    <a:pt x="626460" y="624076"/>
                  </a:lnTo>
                  <a:lnTo>
                    <a:pt x="625779" y="623395"/>
                  </a:lnTo>
                  <a:lnTo>
                    <a:pt x="624984" y="621011"/>
                  </a:lnTo>
                  <a:lnTo>
                    <a:pt x="624530" y="620444"/>
                  </a:lnTo>
                  <a:lnTo>
                    <a:pt x="623282" y="620784"/>
                  </a:lnTo>
                  <a:lnTo>
                    <a:pt x="619195" y="624076"/>
                  </a:lnTo>
                  <a:lnTo>
                    <a:pt x="619195" y="625438"/>
                  </a:lnTo>
                  <a:lnTo>
                    <a:pt x="626233" y="625438"/>
                  </a:lnTo>
                  <a:lnTo>
                    <a:pt x="631908" y="623736"/>
                  </a:lnTo>
                  <a:lnTo>
                    <a:pt x="633838" y="624076"/>
                  </a:lnTo>
                  <a:lnTo>
                    <a:pt x="635541" y="624757"/>
                  </a:lnTo>
                  <a:lnTo>
                    <a:pt x="636222" y="625325"/>
                  </a:lnTo>
                  <a:lnTo>
                    <a:pt x="636562" y="626573"/>
                  </a:lnTo>
                  <a:lnTo>
                    <a:pt x="636222" y="627708"/>
                  </a:lnTo>
                  <a:lnTo>
                    <a:pt x="634292" y="631454"/>
                  </a:lnTo>
                  <a:lnTo>
                    <a:pt x="630206" y="631114"/>
                  </a:lnTo>
                  <a:lnTo>
                    <a:pt x="628162" y="631454"/>
                  </a:lnTo>
                  <a:lnTo>
                    <a:pt x="626573" y="632703"/>
                  </a:lnTo>
                  <a:lnTo>
                    <a:pt x="624984" y="631454"/>
                  </a:lnTo>
                  <a:lnTo>
                    <a:pt x="621579" y="631681"/>
                  </a:lnTo>
                  <a:lnTo>
                    <a:pt x="619876" y="631227"/>
                  </a:lnTo>
                  <a:lnTo>
                    <a:pt x="618968" y="630546"/>
                  </a:lnTo>
                  <a:lnTo>
                    <a:pt x="618628" y="630092"/>
                  </a:lnTo>
                  <a:lnTo>
                    <a:pt x="617492" y="627935"/>
                  </a:lnTo>
                  <a:lnTo>
                    <a:pt x="617152" y="626914"/>
                  </a:lnTo>
                  <a:lnTo>
                    <a:pt x="616698" y="625892"/>
                  </a:lnTo>
                  <a:lnTo>
                    <a:pt x="615903" y="624984"/>
                  </a:lnTo>
                  <a:lnTo>
                    <a:pt x="616698" y="624870"/>
                  </a:lnTo>
                  <a:lnTo>
                    <a:pt x="618514" y="623622"/>
                  </a:lnTo>
                  <a:lnTo>
                    <a:pt x="615336" y="623282"/>
                  </a:lnTo>
                  <a:lnTo>
                    <a:pt x="609433" y="619422"/>
                  </a:lnTo>
                  <a:lnTo>
                    <a:pt x="606482" y="618628"/>
                  </a:lnTo>
                  <a:lnTo>
                    <a:pt x="605801" y="619763"/>
                  </a:lnTo>
                  <a:lnTo>
                    <a:pt x="605120" y="620557"/>
                  </a:lnTo>
                  <a:lnTo>
                    <a:pt x="604439" y="620898"/>
                  </a:lnTo>
                  <a:lnTo>
                    <a:pt x="603644" y="620784"/>
                  </a:lnTo>
                  <a:lnTo>
                    <a:pt x="602396" y="619990"/>
                  </a:lnTo>
                  <a:lnTo>
                    <a:pt x="600806" y="619309"/>
                  </a:lnTo>
                  <a:lnTo>
                    <a:pt x="596380" y="616017"/>
                  </a:lnTo>
                  <a:lnTo>
                    <a:pt x="596380" y="614768"/>
                  </a:lnTo>
                  <a:lnTo>
                    <a:pt x="598536" y="613179"/>
                  </a:lnTo>
                  <a:lnTo>
                    <a:pt x="600012" y="610114"/>
                  </a:lnTo>
                  <a:lnTo>
                    <a:pt x="601374" y="606482"/>
                  </a:lnTo>
                  <a:lnTo>
                    <a:pt x="602963" y="603531"/>
                  </a:lnTo>
                  <a:lnTo>
                    <a:pt x="605006" y="604666"/>
                  </a:lnTo>
                  <a:lnTo>
                    <a:pt x="611590" y="603531"/>
                  </a:lnTo>
                  <a:lnTo>
                    <a:pt x="611590" y="604779"/>
                  </a:lnTo>
                  <a:lnTo>
                    <a:pt x="610795" y="604893"/>
                  </a:lnTo>
                  <a:lnTo>
                    <a:pt x="608866" y="606028"/>
                  </a:lnTo>
                  <a:lnTo>
                    <a:pt x="610568" y="608412"/>
                  </a:lnTo>
                  <a:lnTo>
                    <a:pt x="613406" y="605460"/>
                  </a:lnTo>
                  <a:lnTo>
                    <a:pt x="616471" y="601034"/>
                  </a:lnTo>
                  <a:lnTo>
                    <a:pt x="618741" y="598763"/>
                  </a:lnTo>
                  <a:lnTo>
                    <a:pt x="618741" y="599899"/>
                  </a:lnTo>
                  <a:lnTo>
                    <a:pt x="618174" y="600580"/>
                  </a:lnTo>
                  <a:lnTo>
                    <a:pt x="617719" y="601374"/>
                  </a:lnTo>
                  <a:lnTo>
                    <a:pt x="616811" y="603644"/>
                  </a:lnTo>
                  <a:lnTo>
                    <a:pt x="622146" y="605915"/>
                  </a:lnTo>
                  <a:lnTo>
                    <a:pt x="624190" y="606141"/>
                  </a:lnTo>
                  <a:lnTo>
                    <a:pt x="624190" y="604893"/>
                  </a:lnTo>
                  <a:lnTo>
                    <a:pt x="623508" y="604779"/>
                  </a:lnTo>
                  <a:lnTo>
                    <a:pt x="622146" y="603758"/>
                  </a:lnTo>
                  <a:lnTo>
                    <a:pt x="624190" y="602850"/>
                  </a:lnTo>
                  <a:lnTo>
                    <a:pt x="628730" y="599444"/>
                  </a:lnTo>
                  <a:lnTo>
                    <a:pt x="631341" y="598990"/>
                  </a:lnTo>
                  <a:lnTo>
                    <a:pt x="632589" y="600693"/>
                  </a:lnTo>
                  <a:lnTo>
                    <a:pt x="632930" y="602396"/>
                  </a:lnTo>
                  <a:lnTo>
                    <a:pt x="632362" y="603871"/>
                  </a:lnTo>
                  <a:lnTo>
                    <a:pt x="630660" y="605006"/>
                  </a:lnTo>
                  <a:lnTo>
                    <a:pt x="632249" y="606028"/>
                  </a:lnTo>
                  <a:lnTo>
                    <a:pt x="635200" y="604439"/>
                  </a:lnTo>
                  <a:lnTo>
                    <a:pt x="636676" y="605574"/>
                  </a:lnTo>
                  <a:close/>
                  <a:moveTo>
                    <a:pt x="691501" y="660740"/>
                  </a:moveTo>
                  <a:lnTo>
                    <a:pt x="689912" y="662102"/>
                  </a:lnTo>
                  <a:lnTo>
                    <a:pt x="680944" y="659037"/>
                  </a:lnTo>
                  <a:lnTo>
                    <a:pt x="678674" y="657561"/>
                  </a:lnTo>
                  <a:lnTo>
                    <a:pt x="676858" y="655405"/>
                  </a:lnTo>
                  <a:lnTo>
                    <a:pt x="676063" y="652794"/>
                  </a:lnTo>
                  <a:lnTo>
                    <a:pt x="675155" y="648140"/>
                  </a:lnTo>
                  <a:lnTo>
                    <a:pt x="671183" y="645075"/>
                  </a:lnTo>
                  <a:lnTo>
                    <a:pt x="670161" y="641103"/>
                  </a:lnTo>
                  <a:lnTo>
                    <a:pt x="676177" y="641103"/>
                  </a:lnTo>
                  <a:lnTo>
                    <a:pt x="674815" y="639513"/>
                  </a:lnTo>
                  <a:lnTo>
                    <a:pt x="673907" y="637584"/>
                  </a:lnTo>
                  <a:lnTo>
                    <a:pt x="673680" y="635427"/>
                  </a:lnTo>
                  <a:lnTo>
                    <a:pt x="674361" y="633157"/>
                  </a:lnTo>
                  <a:lnTo>
                    <a:pt x="675609" y="631227"/>
                  </a:lnTo>
                  <a:lnTo>
                    <a:pt x="676631" y="630773"/>
                  </a:lnTo>
                  <a:lnTo>
                    <a:pt x="677539" y="631341"/>
                  </a:lnTo>
                  <a:lnTo>
                    <a:pt x="682647" y="638946"/>
                  </a:lnTo>
                  <a:lnTo>
                    <a:pt x="683215" y="640648"/>
                  </a:lnTo>
                  <a:lnTo>
                    <a:pt x="684123" y="641784"/>
                  </a:lnTo>
                  <a:lnTo>
                    <a:pt x="685825" y="643146"/>
                  </a:lnTo>
                  <a:lnTo>
                    <a:pt x="687074" y="643373"/>
                  </a:lnTo>
                  <a:lnTo>
                    <a:pt x="686506" y="641103"/>
                  </a:lnTo>
                  <a:lnTo>
                    <a:pt x="686506" y="639967"/>
                  </a:lnTo>
                  <a:lnTo>
                    <a:pt x="686960" y="639627"/>
                  </a:lnTo>
                  <a:lnTo>
                    <a:pt x="687414" y="639059"/>
                  </a:lnTo>
                  <a:lnTo>
                    <a:pt x="687869" y="638719"/>
                  </a:lnTo>
                  <a:lnTo>
                    <a:pt x="686166" y="636676"/>
                  </a:lnTo>
                  <a:lnTo>
                    <a:pt x="685939" y="636335"/>
                  </a:lnTo>
                  <a:lnTo>
                    <a:pt x="685712" y="635768"/>
                  </a:lnTo>
                  <a:lnTo>
                    <a:pt x="684804" y="634519"/>
                  </a:lnTo>
                  <a:lnTo>
                    <a:pt x="684577" y="633838"/>
                  </a:lnTo>
                  <a:lnTo>
                    <a:pt x="684804" y="633043"/>
                  </a:lnTo>
                  <a:lnTo>
                    <a:pt x="685712" y="632703"/>
                  </a:lnTo>
                  <a:lnTo>
                    <a:pt x="685939" y="632022"/>
                  </a:lnTo>
                  <a:lnTo>
                    <a:pt x="686733" y="631114"/>
                  </a:lnTo>
                  <a:lnTo>
                    <a:pt x="688436" y="631341"/>
                  </a:lnTo>
                  <a:lnTo>
                    <a:pt x="691274" y="632703"/>
                  </a:lnTo>
                  <a:lnTo>
                    <a:pt x="690366" y="629411"/>
                  </a:lnTo>
                  <a:lnTo>
                    <a:pt x="687869" y="626573"/>
                  </a:lnTo>
                  <a:lnTo>
                    <a:pt x="684917" y="624644"/>
                  </a:lnTo>
                  <a:lnTo>
                    <a:pt x="682534" y="623963"/>
                  </a:lnTo>
                  <a:lnTo>
                    <a:pt x="683782" y="622146"/>
                  </a:lnTo>
                  <a:lnTo>
                    <a:pt x="684804" y="619422"/>
                  </a:lnTo>
                  <a:lnTo>
                    <a:pt x="685031" y="616811"/>
                  </a:lnTo>
                  <a:lnTo>
                    <a:pt x="683896" y="615222"/>
                  </a:lnTo>
                  <a:lnTo>
                    <a:pt x="683896" y="613860"/>
                  </a:lnTo>
                  <a:lnTo>
                    <a:pt x="685939" y="613860"/>
                  </a:lnTo>
                  <a:lnTo>
                    <a:pt x="687301" y="615222"/>
                  </a:lnTo>
                  <a:lnTo>
                    <a:pt x="688436" y="616811"/>
                  </a:lnTo>
                  <a:lnTo>
                    <a:pt x="690593" y="618287"/>
                  </a:lnTo>
                  <a:lnTo>
                    <a:pt x="690933" y="619763"/>
                  </a:lnTo>
                  <a:lnTo>
                    <a:pt x="691047" y="621465"/>
                  </a:lnTo>
                  <a:lnTo>
                    <a:pt x="691274" y="622600"/>
                  </a:lnTo>
                  <a:lnTo>
                    <a:pt x="692182" y="623736"/>
                  </a:lnTo>
                  <a:lnTo>
                    <a:pt x="692863" y="624303"/>
                  </a:lnTo>
                  <a:lnTo>
                    <a:pt x="697403" y="626800"/>
                  </a:lnTo>
                  <a:lnTo>
                    <a:pt x="698425" y="627708"/>
                  </a:lnTo>
                  <a:lnTo>
                    <a:pt x="699560" y="629411"/>
                  </a:lnTo>
                  <a:lnTo>
                    <a:pt x="700922" y="630886"/>
                  </a:lnTo>
                  <a:lnTo>
                    <a:pt x="702171" y="630773"/>
                  </a:lnTo>
                  <a:lnTo>
                    <a:pt x="703533" y="630092"/>
                  </a:lnTo>
                  <a:lnTo>
                    <a:pt x="705122" y="629979"/>
                  </a:lnTo>
                  <a:lnTo>
                    <a:pt x="702965" y="635313"/>
                  </a:lnTo>
                  <a:lnTo>
                    <a:pt x="703987" y="635654"/>
                  </a:lnTo>
                  <a:lnTo>
                    <a:pt x="706030" y="632930"/>
                  </a:lnTo>
                  <a:lnTo>
                    <a:pt x="707165" y="629411"/>
                  </a:lnTo>
                  <a:lnTo>
                    <a:pt x="708414" y="630092"/>
                  </a:lnTo>
                  <a:lnTo>
                    <a:pt x="715792" y="639967"/>
                  </a:lnTo>
                  <a:lnTo>
                    <a:pt x="715792" y="638719"/>
                  </a:lnTo>
                  <a:lnTo>
                    <a:pt x="715338" y="638151"/>
                  </a:lnTo>
                  <a:lnTo>
                    <a:pt x="714884" y="637016"/>
                  </a:lnTo>
                  <a:lnTo>
                    <a:pt x="714430" y="636335"/>
                  </a:lnTo>
                  <a:lnTo>
                    <a:pt x="714543" y="633838"/>
                  </a:lnTo>
                  <a:lnTo>
                    <a:pt x="713181" y="631568"/>
                  </a:lnTo>
                  <a:lnTo>
                    <a:pt x="709889" y="627595"/>
                  </a:lnTo>
                  <a:lnTo>
                    <a:pt x="708300" y="623849"/>
                  </a:lnTo>
                  <a:lnTo>
                    <a:pt x="708641" y="622033"/>
                  </a:lnTo>
                  <a:lnTo>
                    <a:pt x="709889" y="620217"/>
                  </a:lnTo>
                  <a:lnTo>
                    <a:pt x="711138" y="616584"/>
                  </a:lnTo>
                  <a:lnTo>
                    <a:pt x="710003" y="616811"/>
                  </a:lnTo>
                  <a:lnTo>
                    <a:pt x="708868" y="616584"/>
                  </a:lnTo>
                  <a:lnTo>
                    <a:pt x="707960" y="616130"/>
                  </a:lnTo>
                  <a:lnTo>
                    <a:pt x="707279" y="615336"/>
                  </a:lnTo>
                  <a:lnTo>
                    <a:pt x="707733" y="612838"/>
                  </a:lnTo>
                  <a:lnTo>
                    <a:pt x="707279" y="611363"/>
                  </a:lnTo>
                  <a:lnTo>
                    <a:pt x="706484" y="610341"/>
                  </a:lnTo>
                  <a:lnTo>
                    <a:pt x="706030" y="609093"/>
                  </a:lnTo>
                  <a:lnTo>
                    <a:pt x="705917" y="606936"/>
                  </a:lnTo>
                  <a:lnTo>
                    <a:pt x="706144" y="606369"/>
                  </a:lnTo>
                  <a:lnTo>
                    <a:pt x="706825" y="606141"/>
                  </a:lnTo>
                  <a:lnTo>
                    <a:pt x="710684" y="603644"/>
                  </a:lnTo>
                  <a:lnTo>
                    <a:pt x="711365" y="602963"/>
                  </a:lnTo>
                  <a:lnTo>
                    <a:pt x="712160" y="600806"/>
                  </a:lnTo>
                  <a:lnTo>
                    <a:pt x="712727" y="598650"/>
                  </a:lnTo>
                  <a:lnTo>
                    <a:pt x="713408" y="597401"/>
                  </a:lnTo>
                  <a:lnTo>
                    <a:pt x="714657" y="597969"/>
                  </a:lnTo>
                  <a:lnTo>
                    <a:pt x="715451" y="597628"/>
                  </a:lnTo>
                  <a:lnTo>
                    <a:pt x="715792" y="597401"/>
                  </a:lnTo>
                  <a:lnTo>
                    <a:pt x="716132" y="596720"/>
                  </a:lnTo>
                  <a:lnTo>
                    <a:pt x="716927" y="598650"/>
                  </a:lnTo>
                  <a:lnTo>
                    <a:pt x="717835" y="599785"/>
                  </a:lnTo>
                  <a:lnTo>
                    <a:pt x="720105" y="601715"/>
                  </a:lnTo>
                  <a:lnTo>
                    <a:pt x="721013" y="602963"/>
                  </a:lnTo>
                  <a:lnTo>
                    <a:pt x="723397" y="607050"/>
                  </a:lnTo>
                  <a:lnTo>
                    <a:pt x="723737" y="607958"/>
                  </a:lnTo>
                  <a:lnTo>
                    <a:pt x="728051" y="611704"/>
                  </a:lnTo>
                  <a:lnTo>
                    <a:pt x="729867" y="614087"/>
                  </a:lnTo>
                  <a:lnTo>
                    <a:pt x="730889" y="615903"/>
                  </a:lnTo>
                  <a:lnTo>
                    <a:pt x="731343" y="617379"/>
                  </a:lnTo>
                  <a:lnTo>
                    <a:pt x="732251" y="629979"/>
                  </a:lnTo>
                  <a:lnTo>
                    <a:pt x="733159" y="635427"/>
                  </a:lnTo>
                  <a:lnTo>
                    <a:pt x="733272" y="637924"/>
                  </a:lnTo>
                  <a:lnTo>
                    <a:pt x="733045" y="640648"/>
                  </a:lnTo>
                  <a:lnTo>
                    <a:pt x="732137" y="644735"/>
                  </a:lnTo>
                  <a:lnTo>
                    <a:pt x="731910" y="647119"/>
                  </a:lnTo>
                  <a:lnTo>
                    <a:pt x="731343" y="648481"/>
                  </a:lnTo>
                  <a:lnTo>
                    <a:pt x="728732" y="650978"/>
                  </a:lnTo>
                  <a:lnTo>
                    <a:pt x="727824" y="652680"/>
                  </a:lnTo>
                  <a:lnTo>
                    <a:pt x="728959" y="651545"/>
                  </a:lnTo>
                  <a:lnTo>
                    <a:pt x="730548" y="650410"/>
                  </a:lnTo>
                  <a:lnTo>
                    <a:pt x="732251" y="649843"/>
                  </a:lnTo>
                  <a:lnTo>
                    <a:pt x="733726" y="650297"/>
                  </a:lnTo>
                  <a:lnTo>
                    <a:pt x="734521" y="652113"/>
                  </a:lnTo>
                  <a:lnTo>
                    <a:pt x="733953" y="653816"/>
                  </a:lnTo>
                  <a:lnTo>
                    <a:pt x="732932" y="655291"/>
                  </a:lnTo>
                  <a:lnTo>
                    <a:pt x="732364" y="656426"/>
                  </a:lnTo>
                  <a:lnTo>
                    <a:pt x="732818" y="659377"/>
                  </a:lnTo>
                  <a:lnTo>
                    <a:pt x="734180" y="661194"/>
                  </a:lnTo>
                  <a:lnTo>
                    <a:pt x="735656" y="662556"/>
                  </a:lnTo>
                  <a:lnTo>
                    <a:pt x="736337" y="663918"/>
                  </a:lnTo>
                  <a:lnTo>
                    <a:pt x="735656" y="665507"/>
                  </a:lnTo>
                  <a:lnTo>
                    <a:pt x="732364" y="667437"/>
                  </a:lnTo>
                  <a:lnTo>
                    <a:pt x="731002" y="668685"/>
                  </a:lnTo>
                  <a:lnTo>
                    <a:pt x="739288" y="667550"/>
                  </a:lnTo>
                  <a:lnTo>
                    <a:pt x="741445" y="668231"/>
                  </a:lnTo>
                  <a:lnTo>
                    <a:pt x="741899" y="669707"/>
                  </a:lnTo>
                  <a:lnTo>
                    <a:pt x="740764" y="671296"/>
                  </a:lnTo>
                  <a:lnTo>
                    <a:pt x="738267" y="672431"/>
                  </a:lnTo>
                  <a:lnTo>
                    <a:pt x="738267" y="673680"/>
                  </a:lnTo>
                  <a:lnTo>
                    <a:pt x="740878" y="673453"/>
                  </a:lnTo>
                  <a:lnTo>
                    <a:pt x="743034" y="672318"/>
                  </a:lnTo>
                  <a:lnTo>
                    <a:pt x="744964" y="672091"/>
                  </a:lnTo>
                  <a:lnTo>
                    <a:pt x="747121" y="674361"/>
                  </a:lnTo>
                  <a:lnTo>
                    <a:pt x="748029" y="675042"/>
                  </a:lnTo>
                  <a:lnTo>
                    <a:pt x="749277" y="675155"/>
                  </a:lnTo>
                  <a:lnTo>
                    <a:pt x="751774" y="674928"/>
                  </a:lnTo>
                  <a:lnTo>
                    <a:pt x="753250" y="675609"/>
                  </a:lnTo>
                  <a:lnTo>
                    <a:pt x="754158" y="677199"/>
                  </a:lnTo>
                  <a:lnTo>
                    <a:pt x="754839" y="678901"/>
                  </a:lnTo>
                  <a:lnTo>
                    <a:pt x="755520" y="679923"/>
                  </a:lnTo>
                  <a:lnTo>
                    <a:pt x="756882" y="680036"/>
                  </a:lnTo>
                  <a:lnTo>
                    <a:pt x="757790" y="679242"/>
                  </a:lnTo>
                  <a:lnTo>
                    <a:pt x="758358" y="678107"/>
                  </a:lnTo>
                  <a:lnTo>
                    <a:pt x="758926" y="677425"/>
                  </a:lnTo>
                  <a:lnTo>
                    <a:pt x="762898" y="677653"/>
                  </a:lnTo>
                  <a:lnTo>
                    <a:pt x="765623" y="674815"/>
                  </a:lnTo>
                  <a:lnTo>
                    <a:pt x="768347" y="673793"/>
                  </a:lnTo>
                  <a:lnTo>
                    <a:pt x="771185" y="673793"/>
                  </a:lnTo>
                  <a:lnTo>
                    <a:pt x="772774" y="676063"/>
                  </a:lnTo>
                  <a:lnTo>
                    <a:pt x="780038" y="676063"/>
                  </a:lnTo>
                  <a:lnTo>
                    <a:pt x="778449" y="680490"/>
                  </a:lnTo>
                  <a:lnTo>
                    <a:pt x="778449" y="681625"/>
                  </a:lnTo>
                  <a:lnTo>
                    <a:pt x="778903" y="683555"/>
                  </a:lnTo>
                  <a:lnTo>
                    <a:pt x="778563" y="685258"/>
                  </a:lnTo>
                  <a:lnTo>
                    <a:pt x="777768" y="686733"/>
                  </a:lnTo>
                  <a:lnTo>
                    <a:pt x="775839" y="689457"/>
                  </a:lnTo>
                  <a:lnTo>
                    <a:pt x="772320" y="692409"/>
                  </a:lnTo>
                  <a:lnTo>
                    <a:pt x="770844" y="693203"/>
                  </a:lnTo>
                  <a:lnTo>
                    <a:pt x="766985" y="693544"/>
                  </a:lnTo>
                  <a:lnTo>
                    <a:pt x="766304" y="694792"/>
                  </a:lnTo>
                  <a:lnTo>
                    <a:pt x="766077" y="698765"/>
                  </a:lnTo>
                  <a:lnTo>
                    <a:pt x="765169" y="701149"/>
                  </a:lnTo>
                  <a:lnTo>
                    <a:pt x="763125" y="702852"/>
                  </a:lnTo>
                  <a:lnTo>
                    <a:pt x="761082" y="703987"/>
                  </a:lnTo>
                  <a:lnTo>
                    <a:pt x="760174" y="704895"/>
                  </a:lnTo>
                  <a:lnTo>
                    <a:pt x="759379" y="706257"/>
                  </a:lnTo>
                  <a:lnTo>
                    <a:pt x="753704" y="714316"/>
                  </a:lnTo>
                  <a:lnTo>
                    <a:pt x="752115" y="715905"/>
                  </a:lnTo>
                  <a:lnTo>
                    <a:pt x="750299" y="717154"/>
                  </a:lnTo>
                  <a:lnTo>
                    <a:pt x="745077" y="718175"/>
                  </a:lnTo>
                  <a:lnTo>
                    <a:pt x="743715" y="717494"/>
                  </a:lnTo>
                  <a:lnTo>
                    <a:pt x="742807" y="715224"/>
                  </a:lnTo>
                  <a:lnTo>
                    <a:pt x="743148" y="712159"/>
                  </a:lnTo>
                  <a:lnTo>
                    <a:pt x="745758" y="708300"/>
                  </a:lnTo>
                  <a:lnTo>
                    <a:pt x="745531" y="706711"/>
                  </a:lnTo>
                  <a:lnTo>
                    <a:pt x="745531" y="705462"/>
                  </a:lnTo>
                  <a:lnTo>
                    <a:pt x="746099" y="705122"/>
                  </a:lnTo>
                  <a:lnTo>
                    <a:pt x="746326" y="704668"/>
                  </a:lnTo>
                  <a:lnTo>
                    <a:pt x="746780" y="702965"/>
                  </a:lnTo>
                  <a:lnTo>
                    <a:pt x="747121" y="702170"/>
                  </a:lnTo>
                  <a:lnTo>
                    <a:pt x="747802" y="701263"/>
                  </a:lnTo>
                  <a:lnTo>
                    <a:pt x="749618" y="697857"/>
                  </a:lnTo>
                  <a:lnTo>
                    <a:pt x="750526" y="696722"/>
                  </a:lnTo>
                  <a:lnTo>
                    <a:pt x="751661" y="695701"/>
                  </a:lnTo>
                  <a:lnTo>
                    <a:pt x="760969" y="690933"/>
                  </a:lnTo>
                  <a:lnTo>
                    <a:pt x="760969" y="689685"/>
                  </a:lnTo>
                  <a:lnTo>
                    <a:pt x="758244" y="691160"/>
                  </a:lnTo>
                  <a:lnTo>
                    <a:pt x="755520" y="691955"/>
                  </a:lnTo>
                  <a:lnTo>
                    <a:pt x="747234" y="692068"/>
                  </a:lnTo>
                  <a:lnTo>
                    <a:pt x="746666" y="691614"/>
                  </a:lnTo>
                  <a:lnTo>
                    <a:pt x="746553" y="690593"/>
                  </a:lnTo>
                  <a:lnTo>
                    <a:pt x="746553" y="689344"/>
                  </a:lnTo>
                  <a:lnTo>
                    <a:pt x="746326" y="688323"/>
                  </a:lnTo>
                  <a:lnTo>
                    <a:pt x="744056" y="684463"/>
                  </a:lnTo>
                  <a:lnTo>
                    <a:pt x="742807" y="682874"/>
                  </a:lnTo>
                  <a:lnTo>
                    <a:pt x="741672" y="682306"/>
                  </a:lnTo>
                  <a:lnTo>
                    <a:pt x="742126" y="684236"/>
                  </a:lnTo>
                  <a:lnTo>
                    <a:pt x="742580" y="685598"/>
                  </a:lnTo>
                  <a:lnTo>
                    <a:pt x="743715" y="688436"/>
                  </a:lnTo>
                  <a:lnTo>
                    <a:pt x="742694" y="691047"/>
                  </a:lnTo>
                  <a:lnTo>
                    <a:pt x="742013" y="692295"/>
                  </a:lnTo>
                  <a:lnTo>
                    <a:pt x="740991" y="693317"/>
                  </a:lnTo>
                  <a:lnTo>
                    <a:pt x="741672" y="694679"/>
                  </a:lnTo>
                  <a:lnTo>
                    <a:pt x="740537" y="696154"/>
                  </a:lnTo>
                  <a:lnTo>
                    <a:pt x="739742" y="698198"/>
                  </a:lnTo>
                  <a:lnTo>
                    <a:pt x="738834" y="700014"/>
                  </a:lnTo>
                  <a:lnTo>
                    <a:pt x="737359" y="700808"/>
                  </a:lnTo>
                  <a:lnTo>
                    <a:pt x="736110" y="699446"/>
                  </a:lnTo>
                  <a:lnTo>
                    <a:pt x="735543" y="696268"/>
                  </a:lnTo>
                  <a:lnTo>
                    <a:pt x="735202" y="692636"/>
                  </a:lnTo>
                  <a:lnTo>
                    <a:pt x="735088" y="689912"/>
                  </a:lnTo>
                  <a:lnTo>
                    <a:pt x="734294" y="688890"/>
                  </a:lnTo>
                  <a:lnTo>
                    <a:pt x="733726" y="688663"/>
                  </a:lnTo>
                  <a:lnTo>
                    <a:pt x="733159" y="689004"/>
                  </a:lnTo>
                  <a:lnTo>
                    <a:pt x="732364" y="689912"/>
                  </a:lnTo>
                  <a:lnTo>
                    <a:pt x="731683" y="688776"/>
                  </a:lnTo>
                  <a:lnTo>
                    <a:pt x="730889" y="687982"/>
                  </a:lnTo>
                  <a:lnTo>
                    <a:pt x="729981" y="687528"/>
                  </a:lnTo>
                  <a:lnTo>
                    <a:pt x="729072" y="687414"/>
                  </a:lnTo>
                  <a:lnTo>
                    <a:pt x="729072" y="688550"/>
                  </a:lnTo>
                  <a:lnTo>
                    <a:pt x="730435" y="690025"/>
                  </a:lnTo>
                  <a:lnTo>
                    <a:pt x="728732" y="691160"/>
                  </a:lnTo>
                  <a:lnTo>
                    <a:pt x="714997" y="694792"/>
                  </a:lnTo>
                  <a:lnTo>
                    <a:pt x="714997" y="693430"/>
                  </a:lnTo>
                  <a:lnTo>
                    <a:pt x="716132" y="692409"/>
                  </a:lnTo>
                  <a:lnTo>
                    <a:pt x="719084" y="688550"/>
                  </a:lnTo>
                  <a:lnTo>
                    <a:pt x="719084" y="687414"/>
                  </a:lnTo>
                  <a:lnTo>
                    <a:pt x="717267" y="687301"/>
                  </a:lnTo>
                  <a:lnTo>
                    <a:pt x="715565" y="687755"/>
                  </a:lnTo>
                  <a:lnTo>
                    <a:pt x="713976" y="688663"/>
                  </a:lnTo>
                  <a:lnTo>
                    <a:pt x="712500" y="689912"/>
                  </a:lnTo>
                  <a:lnTo>
                    <a:pt x="710684" y="686960"/>
                  </a:lnTo>
                  <a:lnTo>
                    <a:pt x="709208" y="683669"/>
                  </a:lnTo>
                  <a:lnTo>
                    <a:pt x="710230" y="683215"/>
                  </a:lnTo>
                  <a:lnTo>
                    <a:pt x="711138" y="682534"/>
                  </a:lnTo>
                  <a:lnTo>
                    <a:pt x="711933" y="681625"/>
                  </a:lnTo>
                  <a:lnTo>
                    <a:pt x="712500" y="680150"/>
                  </a:lnTo>
                  <a:lnTo>
                    <a:pt x="708073" y="680604"/>
                  </a:lnTo>
                  <a:lnTo>
                    <a:pt x="706484" y="680150"/>
                  </a:lnTo>
                  <a:lnTo>
                    <a:pt x="701944" y="674020"/>
                  </a:lnTo>
                  <a:lnTo>
                    <a:pt x="701717" y="673453"/>
                  </a:lnTo>
                  <a:lnTo>
                    <a:pt x="701263" y="671750"/>
                  </a:lnTo>
                  <a:lnTo>
                    <a:pt x="700922" y="670955"/>
                  </a:lnTo>
                  <a:lnTo>
                    <a:pt x="700468" y="670161"/>
                  </a:lnTo>
                  <a:lnTo>
                    <a:pt x="700014" y="669707"/>
                  </a:lnTo>
                  <a:lnTo>
                    <a:pt x="699673" y="669139"/>
                  </a:lnTo>
                  <a:lnTo>
                    <a:pt x="699333" y="667891"/>
                  </a:lnTo>
                  <a:lnTo>
                    <a:pt x="703760" y="664712"/>
                  </a:lnTo>
                  <a:lnTo>
                    <a:pt x="705689" y="663805"/>
                  </a:lnTo>
                  <a:lnTo>
                    <a:pt x="707846" y="664145"/>
                  </a:lnTo>
                  <a:lnTo>
                    <a:pt x="709549" y="665621"/>
                  </a:lnTo>
                  <a:lnTo>
                    <a:pt x="711252" y="667777"/>
                  </a:lnTo>
                  <a:lnTo>
                    <a:pt x="713295" y="669593"/>
                  </a:lnTo>
                  <a:lnTo>
                    <a:pt x="715905" y="670161"/>
                  </a:lnTo>
                  <a:lnTo>
                    <a:pt x="714657" y="667777"/>
                  </a:lnTo>
                  <a:lnTo>
                    <a:pt x="708527" y="662669"/>
                  </a:lnTo>
                  <a:lnTo>
                    <a:pt x="707279" y="661080"/>
                  </a:lnTo>
                  <a:lnTo>
                    <a:pt x="706598" y="660513"/>
                  </a:lnTo>
                  <a:lnTo>
                    <a:pt x="705462" y="660286"/>
                  </a:lnTo>
                  <a:lnTo>
                    <a:pt x="704327" y="660513"/>
                  </a:lnTo>
                  <a:lnTo>
                    <a:pt x="702171" y="661421"/>
                  </a:lnTo>
                  <a:lnTo>
                    <a:pt x="700922" y="661421"/>
                  </a:lnTo>
                  <a:lnTo>
                    <a:pt x="702284" y="660286"/>
                  </a:lnTo>
                  <a:lnTo>
                    <a:pt x="702284" y="658923"/>
                  </a:lnTo>
                  <a:lnTo>
                    <a:pt x="701490" y="658810"/>
                  </a:lnTo>
                  <a:lnTo>
                    <a:pt x="699560" y="657789"/>
                  </a:lnTo>
                  <a:lnTo>
                    <a:pt x="700241" y="657561"/>
                  </a:lnTo>
                  <a:lnTo>
                    <a:pt x="700582" y="657334"/>
                  </a:lnTo>
                  <a:lnTo>
                    <a:pt x="700809" y="656653"/>
                  </a:lnTo>
                  <a:lnTo>
                    <a:pt x="699901" y="656199"/>
                  </a:lnTo>
                  <a:lnTo>
                    <a:pt x="699220" y="655178"/>
                  </a:lnTo>
                  <a:lnTo>
                    <a:pt x="698992" y="653702"/>
                  </a:lnTo>
                  <a:lnTo>
                    <a:pt x="699446" y="651659"/>
                  </a:lnTo>
                  <a:lnTo>
                    <a:pt x="697971" y="651999"/>
                  </a:lnTo>
                  <a:lnTo>
                    <a:pt x="696041" y="654383"/>
                  </a:lnTo>
                  <a:lnTo>
                    <a:pt x="694793" y="655291"/>
                  </a:lnTo>
                  <a:lnTo>
                    <a:pt x="695247" y="653702"/>
                  </a:lnTo>
                  <a:lnTo>
                    <a:pt x="695360" y="651999"/>
                  </a:lnTo>
                  <a:lnTo>
                    <a:pt x="695020" y="650410"/>
                  </a:lnTo>
                  <a:lnTo>
                    <a:pt x="694111" y="649048"/>
                  </a:lnTo>
                  <a:lnTo>
                    <a:pt x="693317" y="651432"/>
                  </a:lnTo>
                  <a:lnTo>
                    <a:pt x="692182" y="652226"/>
                  </a:lnTo>
                  <a:lnTo>
                    <a:pt x="691047" y="652680"/>
                  </a:lnTo>
                  <a:lnTo>
                    <a:pt x="690139" y="654043"/>
                  </a:lnTo>
                  <a:lnTo>
                    <a:pt x="690025" y="656086"/>
                  </a:lnTo>
                  <a:lnTo>
                    <a:pt x="691047" y="659377"/>
                  </a:lnTo>
                  <a:lnTo>
                    <a:pt x="691501" y="660740"/>
                  </a:lnTo>
                  <a:close/>
                  <a:moveTo>
                    <a:pt x="627595" y="595245"/>
                  </a:moveTo>
                  <a:lnTo>
                    <a:pt x="631681" y="590704"/>
                  </a:lnTo>
                  <a:lnTo>
                    <a:pt x="633497" y="590250"/>
                  </a:lnTo>
                  <a:lnTo>
                    <a:pt x="634405" y="592180"/>
                  </a:lnTo>
                  <a:lnTo>
                    <a:pt x="632703" y="594223"/>
                  </a:lnTo>
                  <a:lnTo>
                    <a:pt x="629865" y="595585"/>
                  </a:lnTo>
                  <a:lnTo>
                    <a:pt x="627595" y="595245"/>
                  </a:lnTo>
                  <a:close/>
                  <a:moveTo>
                    <a:pt x="491951" y="572883"/>
                  </a:moveTo>
                  <a:lnTo>
                    <a:pt x="493426" y="574132"/>
                  </a:lnTo>
                  <a:lnTo>
                    <a:pt x="496945" y="574586"/>
                  </a:lnTo>
                  <a:lnTo>
                    <a:pt x="498534" y="575494"/>
                  </a:lnTo>
                  <a:lnTo>
                    <a:pt x="496945" y="577537"/>
                  </a:lnTo>
                  <a:lnTo>
                    <a:pt x="494789" y="578105"/>
                  </a:lnTo>
                  <a:lnTo>
                    <a:pt x="492859" y="576629"/>
                  </a:lnTo>
                  <a:lnTo>
                    <a:pt x="491951" y="572883"/>
                  </a:lnTo>
                  <a:close/>
                  <a:moveTo>
                    <a:pt x="644962" y="560283"/>
                  </a:moveTo>
                  <a:lnTo>
                    <a:pt x="644621" y="562327"/>
                  </a:lnTo>
                  <a:lnTo>
                    <a:pt x="643940" y="563575"/>
                  </a:lnTo>
                  <a:lnTo>
                    <a:pt x="642919" y="564143"/>
                  </a:lnTo>
                  <a:lnTo>
                    <a:pt x="641557" y="564256"/>
                  </a:lnTo>
                  <a:lnTo>
                    <a:pt x="641783" y="562781"/>
                  </a:lnTo>
                  <a:lnTo>
                    <a:pt x="641783" y="562440"/>
                  </a:lnTo>
                  <a:lnTo>
                    <a:pt x="641670" y="562327"/>
                  </a:lnTo>
                  <a:lnTo>
                    <a:pt x="641557" y="561646"/>
                  </a:lnTo>
                  <a:lnTo>
                    <a:pt x="645643" y="557673"/>
                  </a:lnTo>
                  <a:lnTo>
                    <a:pt x="647800" y="556651"/>
                  </a:lnTo>
                  <a:lnTo>
                    <a:pt x="649616" y="557900"/>
                  </a:lnTo>
                  <a:lnTo>
                    <a:pt x="649616" y="561873"/>
                  </a:lnTo>
                  <a:lnTo>
                    <a:pt x="648481" y="562554"/>
                  </a:lnTo>
                  <a:lnTo>
                    <a:pt x="644962" y="560283"/>
                  </a:lnTo>
                  <a:close/>
                  <a:moveTo>
                    <a:pt x="661534" y="502734"/>
                  </a:moveTo>
                  <a:lnTo>
                    <a:pt x="662556" y="502848"/>
                  </a:lnTo>
                  <a:lnTo>
                    <a:pt x="662896" y="502734"/>
                  </a:lnTo>
                  <a:lnTo>
                    <a:pt x="662896" y="501599"/>
                  </a:lnTo>
                  <a:lnTo>
                    <a:pt x="661648" y="500918"/>
                  </a:lnTo>
                  <a:lnTo>
                    <a:pt x="660626" y="499216"/>
                  </a:lnTo>
                  <a:lnTo>
                    <a:pt x="660286" y="497172"/>
                  </a:lnTo>
                  <a:lnTo>
                    <a:pt x="660853" y="495356"/>
                  </a:lnTo>
                  <a:lnTo>
                    <a:pt x="662669" y="496151"/>
                  </a:lnTo>
                  <a:lnTo>
                    <a:pt x="665848" y="499783"/>
                  </a:lnTo>
                  <a:lnTo>
                    <a:pt x="666869" y="499102"/>
                  </a:lnTo>
                  <a:lnTo>
                    <a:pt x="667777" y="500010"/>
                  </a:lnTo>
                  <a:lnTo>
                    <a:pt x="668572" y="501145"/>
                  </a:lnTo>
                  <a:lnTo>
                    <a:pt x="669139" y="502507"/>
                  </a:lnTo>
                  <a:lnTo>
                    <a:pt x="669593" y="504096"/>
                  </a:lnTo>
                  <a:lnTo>
                    <a:pt x="661648" y="504096"/>
                  </a:lnTo>
                  <a:lnTo>
                    <a:pt x="661648" y="502734"/>
                  </a:lnTo>
                  <a:close/>
                  <a:moveTo>
                    <a:pt x="653589" y="589115"/>
                  </a:moveTo>
                  <a:lnTo>
                    <a:pt x="651772" y="591045"/>
                  </a:lnTo>
                  <a:lnTo>
                    <a:pt x="651091" y="590704"/>
                  </a:lnTo>
                  <a:lnTo>
                    <a:pt x="646210" y="584802"/>
                  </a:lnTo>
                  <a:lnTo>
                    <a:pt x="645302" y="584234"/>
                  </a:lnTo>
                  <a:lnTo>
                    <a:pt x="639400" y="576742"/>
                  </a:lnTo>
                  <a:lnTo>
                    <a:pt x="638378" y="575948"/>
                  </a:lnTo>
                  <a:lnTo>
                    <a:pt x="637924" y="574586"/>
                  </a:lnTo>
                  <a:lnTo>
                    <a:pt x="637243" y="573224"/>
                  </a:lnTo>
                  <a:lnTo>
                    <a:pt x="637243" y="572089"/>
                  </a:lnTo>
                  <a:lnTo>
                    <a:pt x="638719" y="571634"/>
                  </a:lnTo>
                  <a:lnTo>
                    <a:pt x="639967" y="571862"/>
                  </a:lnTo>
                  <a:lnTo>
                    <a:pt x="640762" y="572656"/>
                  </a:lnTo>
                  <a:lnTo>
                    <a:pt x="641330" y="574132"/>
                  </a:lnTo>
                  <a:lnTo>
                    <a:pt x="641670" y="576402"/>
                  </a:lnTo>
                  <a:lnTo>
                    <a:pt x="649616" y="568910"/>
                  </a:lnTo>
                  <a:lnTo>
                    <a:pt x="650864" y="566867"/>
                  </a:lnTo>
                  <a:lnTo>
                    <a:pt x="653021" y="566186"/>
                  </a:lnTo>
                  <a:lnTo>
                    <a:pt x="657675" y="566413"/>
                  </a:lnTo>
                  <a:lnTo>
                    <a:pt x="653021" y="562781"/>
                  </a:lnTo>
                  <a:lnTo>
                    <a:pt x="653021" y="561532"/>
                  </a:lnTo>
                  <a:lnTo>
                    <a:pt x="658015" y="558581"/>
                  </a:lnTo>
                  <a:lnTo>
                    <a:pt x="660967" y="557900"/>
                  </a:lnTo>
                  <a:lnTo>
                    <a:pt x="663804" y="558581"/>
                  </a:lnTo>
                  <a:lnTo>
                    <a:pt x="665734" y="560170"/>
                  </a:lnTo>
                  <a:lnTo>
                    <a:pt x="664826" y="559262"/>
                  </a:lnTo>
                  <a:lnTo>
                    <a:pt x="663918" y="558468"/>
                  </a:lnTo>
                  <a:lnTo>
                    <a:pt x="663123" y="557787"/>
                  </a:lnTo>
                  <a:lnTo>
                    <a:pt x="662783" y="557332"/>
                  </a:lnTo>
                  <a:lnTo>
                    <a:pt x="662556" y="556765"/>
                  </a:lnTo>
                  <a:lnTo>
                    <a:pt x="664372" y="555516"/>
                  </a:lnTo>
                  <a:lnTo>
                    <a:pt x="665167" y="555403"/>
                  </a:lnTo>
                  <a:lnTo>
                    <a:pt x="665167" y="554154"/>
                  </a:lnTo>
                  <a:lnTo>
                    <a:pt x="659491" y="554154"/>
                  </a:lnTo>
                  <a:lnTo>
                    <a:pt x="658129" y="553586"/>
                  </a:lnTo>
                  <a:lnTo>
                    <a:pt x="655632" y="550976"/>
                  </a:lnTo>
                  <a:lnTo>
                    <a:pt x="654156" y="550408"/>
                  </a:lnTo>
                  <a:lnTo>
                    <a:pt x="648594" y="550635"/>
                  </a:lnTo>
                  <a:lnTo>
                    <a:pt x="645983" y="549614"/>
                  </a:lnTo>
                  <a:lnTo>
                    <a:pt x="645189" y="546662"/>
                  </a:lnTo>
                  <a:lnTo>
                    <a:pt x="643940" y="547684"/>
                  </a:lnTo>
                  <a:lnTo>
                    <a:pt x="643146" y="547684"/>
                  </a:lnTo>
                  <a:lnTo>
                    <a:pt x="638605" y="544165"/>
                  </a:lnTo>
                  <a:lnTo>
                    <a:pt x="640194" y="542803"/>
                  </a:lnTo>
                  <a:lnTo>
                    <a:pt x="641330" y="541214"/>
                  </a:lnTo>
                  <a:lnTo>
                    <a:pt x="642578" y="540079"/>
                  </a:lnTo>
                  <a:lnTo>
                    <a:pt x="644508" y="540192"/>
                  </a:lnTo>
                  <a:lnTo>
                    <a:pt x="644508" y="539057"/>
                  </a:lnTo>
                  <a:lnTo>
                    <a:pt x="644167" y="538603"/>
                  </a:lnTo>
                  <a:lnTo>
                    <a:pt x="644054" y="538376"/>
                  </a:lnTo>
                  <a:lnTo>
                    <a:pt x="644054" y="538149"/>
                  </a:lnTo>
                  <a:lnTo>
                    <a:pt x="643827" y="537582"/>
                  </a:lnTo>
                  <a:lnTo>
                    <a:pt x="646778" y="537128"/>
                  </a:lnTo>
                  <a:lnTo>
                    <a:pt x="649956" y="535993"/>
                  </a:lnTo>
                  <a:lnTo>
                    <a:pt x="655859" y="532587"/>
                  </a:lnTo>
                  <a:lnTo>
                    <a:pt x="646778" y="535085"/>
                  </a:lnTo>
                  <a:lnTo>
                    <a:pt x="643940" y="535085"/>
                  </a:lnTo>
                  <a:lnTo>
                    <a:pt x="644394" y="533382"/>
                  </a:lnTo>
                  <a:lnTo>
                    <a:pt x="645189" y="532474"/>
                  </a:lnTo>
                  <a:lnTo>
                    <a:pt x="646210" y="532247"/>
                  </a:lnTo>
                  <a:lnTo>
                    <a:pt x="647346" y="532587"/>
                  </a:lnTo>
                  <a:lnTo>
                    <a:pt x="647346" y="531452"/>
                  </a:lnTo>
                  <a:lnTo>
                    <a:pt x="644621" y="531452"/>
                  </a:lnTo>
                  <a:lnTo>
                    <a:pt x="645529" y="530884"/>
                  </a:lnTo>
                  <a:lnTo>
                    <a:pt x="646324" y="530090"/>
                  </a:lnTo>
                  <a:lnTo>
                    <a:pt x="646892" y="529068"/>
                  </a:lnTo>
                  <a:lnTo>
                    <a:pt x="647346" y="527706"/>
                  </a:lnTo>
                  <a:lnTo>
                    <a:pt x="643146" y="530771"/>
                  </a:lnTo>
                  <a:lnTo>
                    <a:pt x="642351" y="530884"/>
                  </a:lnTo>
                  <a:lnTo>
                    <a:pt x="639513" y="524868"/>
                  </a:lnTo>
                  <a:lnTo>
                    <a:pt x="638719" y="523847"/>
                  </a:lnTo>
                  <a:lnTo>
                    <a:pt x="639173" y="521690"/>
                  </a:lnTo>
                  <a:lnTo>
                    <a:pt x="638605" y="520896"/>
                  </a:lnTo>
                  <a:lnTo>
                    <a:pt x="637811" y="520442"/>
                  </a:lnTo>
                  <a:lnTo>
                    <a:pt x="637357" y="519420"/>
                  </a:lnTo>
                  <a:lnTo>
                    <a:pt x="637697" y="517036"/>
                  </a:lnTo>
                  <a:lnTo>
                    <a:pt x="638832" y="515447"/>
                  </a:lnTo>
                  <a:lnTo>
                    <a:pt x="638719" y="513631"/>
                  </a:lnTo>
                  <a:lnTo>
                    <a:pt x="639513" y="513291"/>
                  </a:lnTo>
                  <a:lnTo>
                    <a:pt x="639854" y="512836"/>
                  </a:lnTo>
                  <a:lnTo>
                    <a:pt x="640081" y="512155"/>
                  </a:lnTo>
                  <a:lnTo>
                    <a:pt x="640535" y="511134"/>
                  </a:lnTo>
                  <a:lnTo>
                    <a:pt x="639854" y="510793"/>
                  </a:lnTo>
                  <a:lnTo>
                    <a:pt x="639173" y="509999"/>
                  </a:lnTo>
                  <a:lnTo>
                    <a:pt x="638605" y="509658"/>
                  </a:lnTo>
                  <a:lnTo>
                    <a:pt x="638605" y="508523"/>
                  </a:lnTo>
                  <a:lnTo>
                    <a:pt x="645870" y="508069"/>
                  </a:lnTo>
                  <a:lnTo>
                    <a:pt x="647913" y="507161"/>
                  </a:lnTo>
                  <a:lnTo>
                    <a:pt x="645416" y="505913"/>
                  </a:lnTo>
                  <a:lnTo>
                    <a:pt x="644394" y="504891"/>
                  </a:lnTo>
                  <a:lnTo>
                    <a:pt x="643940" y="502734"/>
                  </a:lnTo>
                  <a:lnTo>
                    <a:pt x="644167" y="500464"/>
                  </a:lnTo>
                  <a:lnTo>
                    <a:pt x="644735" y="499216"/>
                  </a:lnTo>
                  <a:lnTo>
                    <a:pt x="646551" y="496945"/>
                  </a:lnTo>
                  <a:lnTo>
                    <a:pt x="648027" y="498080"/>
                  </a:lnTo>
                  <a:lnTo>
                    <a:pt x="651772" y="500123"/>
                  </a:lnTo>
                  <a:lnTo>
                    <a:pt x="652567" y="500237"/>
                  </a:lnTo>
                  <a:lnTo>
                    <a:pt x="653248" y="499556"/>
                  </a:lnTo>
                  <a:lnTo>
                    <a:pt x="658583" y="502053"/>
                  </a:lnTo>
                  <a:lnTo>
                    <a:pt x="658583" y="503302"/>
                  </a:lnTo>
                  <a:lnTo>
                    <a:pt x="655745" y="503075"/>
                  </a:lnTo>
                  <a:lnTo>
                    <a:pt x="656426" y="505685"/>
                  </a:lnTo>
                  <a:lnTo>
                    <a:pt x="658469" y="508864"/>
                  </a:lnTo>
                  <a:lnTo>
                    <a:pt x="659718" y="510226"/>
                  </a:lnTo>
                  <a:lnTo>
                    <a:pt x="659605" y="513064"/>
                  </a:lnTo>
                  <a:lnTo>
                    <a:pt x="660626" y="516923"/>
                  </a:lnTo>
                  <a:lnTo>
                    <a:pt x="662102" y="520442"/>
                  </a:lnTo>
                  <a:lnTo>
                    <a:pt x="663350" y="522258"/>
                  </a:lnTo>
                  <a:lnTo>
                    <a:pt x="663123" y="520555"/>
                  </a:lnTo>
                  <a:lnTo>
                    <a:pt x="663123" y="519534"/>
                  </a:lnTo>
                  <a:lnTo>
                    <a:pt x="663350" y="517036"/>
                  </a:lnTo>
                  <a:lnTo>
                    <a:pt x="662669" y="515901"/>
                  </a:lnTo>
                  <a:lnTo>
                    <a:pt x="661194" y="512723"/>
                  </a:lnTo>
                  <a:lnTo>
                    <a:pt x="660626" y="510907"/>
                  </a:lnTo>
                  <a:lnTo>
                    <a:pt x="661648" y="510226"/>
                  </a:lnTo>
                  <a:lnTo>
                    <a:pt x="661988" y="508864"/>
                  </a:lnTo>
                  <a:lnTo>
                    <a:pt x="662102" y="507615"/>
                  </a:lnTo>
                  <a:lnTo>
                    <a:pt x="662442" y="507048"/>
                  </a:lnTo>
                  <a:lnTo>
                    <a:pt x="666756" y="505913"/>
                  </a:lnTo>
                  <a:lnTo>
                    <a:pt x="667664" y="505118"/>
                  </a:lnTo>
                  <a:lnTo>
                    <a:pt x="669253" y="504664"/>
                  </a:lnTo>
                  <a:lnTo>
                    <a:pt x="671750" y="505913"/>
                  </a:lnTo>
                  <a:lnTo>
                    <a:pt x="674134" y="508183"/>
                  </a:lnTo>
                  <a:lnTo>
                    <a:pt x="675269" y="510907"/>
                  </a:lnTo>
                  <a:lnTo>
                    <a:pt x="677880" y="507048"/>
                  </a:lnTo>
                  <a:lnTo>
                    <a:pt x="675496" y="505572"/>
                  </a:lnTo>
                  <a:lnTo>
                    <a:pt x="674701" y="504551"/>
                  </a:lnTo>
                  <a:lnTo>
                    <a:pt x="674361" y="503415"/>
                  </a:lnTo>
                  <a:lnTo>
                    <a:pt x="673793" y="500578"/>
                  </a:lnTo>
                  <a:lnTo>
                    <a:pt x="673339" y="499556"/>
                  </a:lnTo>
                  <a:lnTo>
                    <a:pt x="672772" y="499329"/>
                  </a:lnTo>
                  <a:lnTo>
                    <a:pt x="671296" y="499783"/>
                  </a:lnTo>
                  <a:lnTo>
                    <a:pt x="670728" y="499556"/>
                  </a:lnTo>
                  <a:lnTo>
                    <a:pt x="670502" y="499102"/>
                  </a:lnTo>
                  <a:lnTo>
                    <a:pt x="670161" y="497399"/>
                  </a:lnTo>
                  <a:lnTo>
                    <a:pt x="670047" y="496945"/>
                  </a:lnTo>
                  <a:lnTo>
                    <a:pt x="668912" y="495243"/>
                  </a:lnTo>
                  <a:lnTo>
                    <a:pt x="668458" y="494334"/>
                  </a:lnTo>
                  <a:lnTo>
                    <a:pt x="668004" y="493200"/>
                  </a:lnTo>
                  <a:lnTo>
                    <a:pt x="668458" y="492859"/>
                  </a:lnTo>
                  <a:lnTo>
                    <a:pt x="668799" y="492405"/>
                  </a:lnTo>
                  <a:lnTo>
                    <a:pt x="669253" y="492064"/>
                  </a:lnTo>
                  <a:lnTo>
                    <a:pt x="669934" y="491951"/>
                  </a:lnTo>
                  <a:lnTo>
                    <a:pt x="669480" y="490589"/>
                  </a:lnTo>
                  <a:lnTo>
                    <a:pt x="669026" y="489681"/>
                  </a:lnTo>
                  <a:lnTo>
                    <a:pt x="668345" y="489340"/>
                  </a:lnTo>
                  <a:lnTo>
                    <a:pt x="667323" y="489454"/>
                  </a:lnTo>
                  <a:lnTo>
                    <a:pt x="675269" y="482302"/>
                  </a:lnTo>
                  <a:lnTo>
                    <a:pt x="677312" y="479351"/>
                  </a:lnTo>
                  <a:lnTo>
                    <a:pt x="678447" y="480032"/>
                  </a:lnTo>
                  <a:lnTo>
                    <a:pt x="679128" y="479578"/>
                  </a:lnTo>
                  <a:lnTo>
                    <a:pt x="679696" y="478670"/>
                  </a:lnTo>
                  <a:lnTo>
                    <a:pt x="680490" y="478103"/>
                  </a:lnTo>
                  <a:lnTo>
                    <a:pt x="683782" y="478103"/>
                  </a:lnTo>
                  <a:lnTo>
                    <a:pt x="686393" y="477308"/>
                  </a:lnTo>
                  <a:lnTo>
                    <a:pt x="692522" y="474016"/>
                  </a:lnTo>
                  <a:lnTo>
                    <a:pt x="693430" y="473222"/>
                  </a:lnTo>
                  <a:lnTo>
                    <a:pt x="695814" y="469930"/>
                  </a:lnTo>
                  <a:lnTo>
                    <a:pt x="713068" y="456536"/>
                  </a:lnTo>
                  <a:lnTo>
                    <a:pt x="717835" y="450179"/>
                  </a:lnTo>
                  <a:lnTo>
                    <a:pt x="720673" y="447455"/>
                  </a:lnTo>
                  <a:lnTo>
                    <a:pt x="723056" y="447682"/>
                  </a:lnTo>
                  <a:lnTo>
                    <a:pt x="724986" y="449839"/>
                  </a:lnTo>
                  <a:lnTo>
                    <a:pt x="726689" y="453131"/>
                  </a:lnTo>
                  <a:lnTo>
                    <a:pt x="727937" y="456649"/>
                  </a:lnTo>
                  <a:lnTo>
                    <a:pt x="728391" y="459600"/>
                  </a:lnTo>
                  <a:lnTo>
                    <a:pt x="730094" y="462552"/>
                  </a:lnTo>
                  <a:lnTo>
                    <a:pt x="730435" y="464482"/>
                  </a:lnTo>
                  <a:lnTo>
                    <a:pt x="728732" y="465390"/>
                  </a:lnTo>
                  <a:lnTo>
                    <a:pt x="728051" y="466411"/>
                  </a:lnTo>
                  <a:lnTo>
                    <a:pt x="725781" y="474130"/>
                  </a:lnTo>
                  <a:lnTo>
                    <a:pt x="726575" y="475378"/>
                  </a:lnTo>
                  <a:lnTo>
                    <a:pt x="727710" y="476286"/>
                  </a:lnTo>
                  <a:lnTo>
                    <a:pt x="728959" y="476741"/>
                  </a:lnTo>
                  <a:lnTo>
                    <a:pt x="730435" y="476741"/>
                  </a:lnTo>
                  <a:lnTo>
                    <a:pt x="730435" y="478103"/>
                  </a:lnTo>
                  <a:lnTo>
                    <a:pt x="728391" y="479124"/>
                  </a:lnTo>
                  <a:lnTo>
                    <a:pt x="724078" y="482416"/>
                  </a:lnTo>
                  <a:lnTo>
                    <a:pt x="722489" y="484232"/>
                  </a:lnTo>
                  <a:lnTo>
                    <a:pt x="722943" y="485821"/>
                  </a:lnTo>
                  <a:lnTo>
                    <a:pt x="722829" y="487070"/>
                  </a:lnTo>
                  <a:lnTo>
                    <a:pt x="722148" y="487865"/>
                  </a:lnTo>
                  <a:lnTo>
                    <a:pt x="720900" y="488091"/>
                  </a:lnTo>
                  <a:lnTo>
                    <a:pt x="719765" y="488659"/>
                  </a:lnTo>
                  <a:lnTo>
                    <a:pt x="718857" y="491270"/>
                  </a:lnTo>
                  <a:lnTo>
                    <a:pt x="716019" y="492405"/>
                  </a:lnTo>
                  <a:lnTo>
                    <a:pt x="715792" y="493767"/>
                  </a:lnTo>
                  <a:lnTo>
                    <a:pt x="716132" y="495356"/>
                  </a:lnTo>
                  <a:lnTo>
                    <a:pt x="716019" y="496718"/>
                  </a:lnTo>
                  <a:lnTo>
                    <a:pt x="715111" y="497626"/>
                  </a:lnTo>
                  <a:lnTo>
                    <a:pt x="714089" y="497967"/>
                  </a:lnTo>
                  <a:lnTo>
                    <a:pt x="711365" y="498080"/>
                  </a:lnTo>
                  <a:lnTo>
                    <a:pt x="713181" y="501032"/>
                  </a:lnTo>
                  <a:lnTo>
                    <a:pt x="716813" y="502167"/>
                  </a:lnTo>
                  <a:lnTo>
                    <a:pt x="720673" y="501940"/>
                  </a:lnTo>
                  <a:lnTo>
                    <a:pt x="723397" y="500691"/>
                  </a:lnTo>
                  <a:lnTo>
                    <a:pt x="728051" y="495583"/>
                  </a:lnTo>
                  <a:lnTo>
                    <a:pt x="729527" y="494675"/>
                  </a:lnTo>
                  <a:lnTo>
                    <a:pt x="731343" y="493994"/>
                  </a:lnTo>
                  <a:lnTo>
                    <a:pt x="732364" y="494107"/>
                  </a:lnTo>
                  <a:lnTo>
                    <a:pt x="731456" y="495470"/>
                  </a:lnTo>
                  <a:lnTo>
                    <a:pt x="731456" y="496605"/>
                  </a:lnTo>
                  <a:lnTo>
                    <a:pt x="732024" y="496605"/>
                  </a:lnTo>
                  <a:lnTo>
                    <a:pt x="731570" y="497513"/>
                  </a:lnTo>
                  <a:lnTo>
                    <a:pt x="731116" y="498648"/>
                  </a:lnTo>
                  <a:lnTo>
                    <a:pt x="730662" y="499216"/>
                  </a:lnTo>
                  <a:lnTo>
                    <a:pt x="730889" y="499897"/>
                  </a:lnTo>
                  <a:lnTo>
                    <a:pt x="731343" y="501713"/>
                  </a:lnTo>
                  <a:lnTo>
                    <a:pt x="728732" y="502961"/>
                  </a:lnTo>
                  <a:lnTo>
                    <a:pt x="727937" y="503642"/>
                  </a:lnTo>
                  <a:lnTo>
                    <a:pt x="727256" y="504437"/>
                  </a:lnTo>
                  <a:lnTo>
                    <a:pt x="726348" y="506253"/>
                  </a:lnTo>
                  <a:lnTo>
                    <a:pt x="726008" y="506820"/>
                  </a:lnTo>
                  <a:lnTo>
                    <a:pt x="724192" y="507729"/>
                  </a:lnTo>
                  <a:lnTo>
                    <a:pt x="722829" y="507502"/>
                  </a:lnTo>
                  <a:lnTo>
                    <a:pt x="719992" y="505458"/>
                  </a:lnTo>
                  <a:lnTo>
                    <a:pt x="718402" y="504891"/>
                  </a:lnTo>
                  <a:lnTo>
                    <a:pt x="714089" y="505458"/>
                  </a:lnTo>
                  <a:lnTo>
                    <a:pt x="712500" y="504891"/>
                  </a:lnTo>
                  <a:lnTo>
                    <a:pt x="709662" y="502961"/>
                  </a:lnTo>
                  <a:lnTo>
                    <a:pt x="708187" y="502961"/>
                  </a:lnTo>
                  <a:lnTo>
                    <a:pt x="710457" y="509658"/>
                  </a:lnTo>
                  <a:lnTo>
                    <a:pt x="711478" y="511701"/>
                  </a:lnTo>
                  <a:lnTo>
                    <a:pt x="710684" y="512496"/>
                  </a:lnTo>
                  <a:lnTo>
                    <a:pt x="710343" y="513291"/>
                  </a:lnTo>
                  <a:lnTo>
                    <a:pt x="710457" y="514199"/>
                  </a:lnTo>
                  <a:lnTo>
                    <a:pt x="710911" y="515561"/>
                  </a:lnTo>
                  <a:lnTo>
                    <a:pt x="709208" y="516923"/>
                  </a:lnTo>
                  <a:lnTo>
                    <a:pt x="704327" y="518058"/>
                  </a:lnTo>
                  <a:lnTo>
                    <a:pt x="701036" y="522144"/>
                  </a:lnTo>
                  <a:lnTo>
                    <a:pt x="699560" y="523052"/>
                  </a:lnTo>
                  <a:lnTo>
                    <a:pt x="698652" y="522939"/>
                  </a:lnTo>
                  <a:lnTo>
                    <a:pt x="697176" y="521917"/>
                  </a:lnTo>
                  <a:lnTo>
                    <a:pt x="696268" y="521804"/>
                  </a:lnTo>
                  <a:lnTo>
                    <a:pt x="693657" y="524301"/>
                  </a:lnTo>
                  <a:lnTo>
                    <a:pt x="688550" y="525663"/>
                  </a:lnTo>
                  <a:lnTo>
                    <a:pt x="686960" y="525550"/>
                  </a:lnTo>
                  <a:lnTo>
                    <a:pt x="686960" y="526798"/>
                  </a:lnTo>
                  <a:lnTo>
                    <a:pt x="690706" y="526912"/>
                  </a:lnTo>
                  <a:lnTo>
                    <a:pt x="703306" y="523847"/>
                  </a:lnTo>
                  <a:lnTo>
                    <a:pt x="706257" y="522031"/>
                  </a:lnTo>
                  <a:lnTo>
                    <a:pt x="707619" y="521804"/>
                  </a:lnTo>
                  <a:lnTo>
                    <a:pt x="708868" y="522712"/>
                  </a:lnTo>
                  <a:lnTo>
                    <a:pt x="709889" y="524528"/>
                  </a:lnTo>
                  <a:lnTo>
                    <a:pt x="710457" y="526912"/>
                  </a:lnTo>
                  <a:lnTo>
                    <a:pt x="710343" y="529296"/>
                  </a:lnTo>
                  <a:lnTo>
                    <a:pt x="710684" y="529636"/>
                  </a:lnTo>
                  <a:lnTo>
                    <a:pt x="711592" y="530658"/>
                  </a:lnTo>
                  <a:lnTo>
                    <a:pt x="710911" y="531679"/>
                  </a:lnTo>
                  <a:lnTo>
                    <a:pt x="710116" y="532360"/>
                  </a:lnTo>
                  <a:lnTo>
                    <a:pt x="709208" y="532814"/>
                  </a:lnTo>
                  <a:lnTo>
                    <a:pt x="708300" y="532928"/>
                  </a:lnTo>
                  <a:lnTo>
                    <a:pt x="709322" y="533722"/>
                  </a:lnTo>
                  <a:lnTo>
                    <a:pt x="710457" y="534176"/>
                  </a:lnTo>
                  <a:lnTo>
                    <a:pt x="711705" y="534290"/>
                  </a:lnTo>
                  <a:lnTo>
                    <a:pt x="712954" y="534176"/>
                  </a:lnTo>
                  <a:lnTo>
                    <a:pt x="711138" y="536219"/>
                  </a:lnTo>
                  <a:lnTo>
                    <a:pt x="709776" y="538263"/>
                  </a:lnTo>
                  <a:lnTo>
                    <a:pt x="708300" y="539852"/>
                  </a:lnTo>
                  <a:lnTo>
                    <a:pt x="706030" y="540419"/>
                  </a:lnTo>
                  <a:lnTo>
                    <a:pt x="696949" y="538830"/>
                  </a:lnTo>
                  <a:lnTo>
                    <a:pt x="694906" y="538036"/>
                  </a:lnTo>
                  <a:lnTo>
                    <a:pt x="694339" y="538036"/>
                  </a:lnTo>
                  <a:lnTo>
                    <a:pt x="693771" y="539398"/>
                  </a:lnTo>
                  <a:lnTo>
                    <a:pt x="694566" y="540192"/>
                  </a:lnTo>
                  <a:lnTo>
                    <a:pt x="696609" y="541101"/>
                  </a:lnTo>
                  <a:lnTo>
                    <a:pt x="698084" y="542576"/>
                  </a:lnTo>
                  <a:lnTo>
                    <a:pt x="701490" y="543598"/>
                  </a:lnTo>
                  <a:lnTo>
                    <a:pt x="702852" y="545527"/>
                  </a:lnTo>
                  <a:lnTo>
                    <a:pt x="702852" y="546776"/>
                  </a:lnTo>
                  <a:lnTo>
                    <a:pt x="701944" y="547570"/>
                  </a:lnTo>
                  <a:lnTo>
                    <a:pt x="700354" y="550408"/>
                  </a:lnTo>
                  <a:lnTo>
                    <a:pt x="699560" y="551657"/>
                  </a:lnTo>
                  <a:lnTo>
                    <a:pt x="697857" y="552905"/>
                  </a:lnTo>
                  <a:lnTo>
                    <a:pt x="696609" y="552792"/>
                  </a:lnTo>
                  <a:lnTo>
                    <a:pt x="695360" y="552111"/>
                  </a:lnTo>
                  <a:lnTo>
                    <a:pt x="693544" y="551657"/>
                  </a:lnTo>
                  <a:lnTo>
                    <a:pt x="693544" y="553019"/>
                  </a:lnTo>
                  <a:lnTo>
                    <a:pt x="693998" y="553360"/>
                  </a:lnTo>
                  <a:lnTo>
                    <a:pt x="694452" y="553927"/>
                  </a:lnTo>
                  <a:lnTo>
                    <a:pt x="694906" y="554267"/>
                  </a:lnTo>
                  <a:lnTo>
                    <a:pt x="694906" y="555630"/>
                  </a:lnTo>
                  <a:lnTo>
                    <a:pt x="692749" y="556765"/>
                  </a:lnTo>
                  <a:lnTo>
                    <a:pt x="690933" y="556424"/>
                  </a:lnTo>
                  <a:lnTo>
                    <a:pt x="689458" y="555062"/>
                  </a:lnTo>
                  <a:lnTo>
                    <a:pt x="688209" y="553133"/>
                  </a:lnTo>
                  <a:lnTo>
                    <a:pt x="687414" y="550635"/>
                  </a:lnTo>
                  <a:lnTo>
                    <a:pt x="686847" y="549614"/>
                  </a:lnTo>
                  <a:lnTo>
                    <a:pt x="685939" y="549160"/>
                  </a:lnTo>
                  <a:lnTo>
                    <a:pt x="685485" y="550068"/>
                  </a:lnTo>
                  <a:lnTo>
                    <a:pt x="686052" y="552111"/>
                  </a:lnTo>
                  <a:lnTo>
                    <a:pt x="686960" y="554267"/>
                  </a:lnTo>
                  <a:lnTo>
                    <a:pt x="687641" y="555516"/>
                  </a:lnTo>
                  <a:lnTo>
                    <a:pt x="686960" y="556651"/>
                  </a:lnTo>
                  <a:lnTo>
                    <a:pt x="683896" y="555062"/>
                  </a:lnTo>
                  <a:lnTo>
                    <a:pt x="682988" y="554154"/>
                  </a:lnTo>
                  <a:lnTo>
                    <a:pt x="682534" y="553246"/>
                  </a:lnTo>
                  <a:lnTo>
                    <a:pt x="681966" y="550976"/>
                  </a:lnTo>
                  <a:lnTo>
                    <a:pt x="679355" y="545527"/>
                  </a:lnTo>
                  <a:lnTo>
                    <a:pt x="678561" y="543144"/>
                  </a:lnTo>
                  <a:lnTo>
                    <a:pt x="678447" y="540533"/>
                  </a:lnTo>
                  <a:lnTo>
                    <a:pt x="679923" y="535766"/>
                  </a:lnTo>
                  <a:lnTo>
                    <a:pt x="682760" y="533155"/>
                  </a:lnTo>
                  <a:lnTo>
                    <a:pt x="686279" y="532020"/>
                  </a:lnTo>
                  <a:lnTo>
                    <a:pt x="689912" y="531793"/>
                  </a:lnTo>
                  <a:lnTo>
                    <a:pt x="689912" y="530658"/>
                  </a:lnTo>
                  <a:lnTo>
                    <a:pt x="680604" y="530658"/>
                  </a:lnTo>
                  <a:lnTo>
                    <a:pt x="680604" y="531793"/>
                  </a:lnTo>
                  <a:lnTo>
                    <a:pt x="680150" y="533836"/>
                  </a:lnTo>
                  <a:lnTo>
                    <a:pt x="677880" y="536787"/>
                  </a:lnTo>
                  <a:lnTo>
                    <a:pt x="675155" y="539398"/>
                  </a:lnTo>
                  <a:lnTo>
                    <a:pt x="673226" y="540647"/>
                  </a:lnTo>
                  <a:lnTo>
                    <a:pt x="674474" y="542690"/>
                  </a:lnTo>
                  <a:lnTo>
                    <a:pt x="676518" y="548138"/>
                  </a:lnTo>
                  <a:lnTo>
                    <a:pt x="677653" y="549273"/>
                  </a:lnTo>
                  <a:lnTo>
                    <a:pt x="679015" y="549954"/>
                  </a:lnTo>
                  <a:lnTo>
                    <a:pt x="680150" y="551430"/>
                  </a:lnTo>
                  <a:lnTo>
                    <a:pt x="681058" y="553133"/>
                  </a:lnTo>
                  <a:lnTo>
                    <a:pt x="681966" y="554381"/>
                  </a:lnTo>
                  <a:lnTo>
                    <a:pt x="681398" y="554722"/>
                  </a:lnTo>
                  <a:lnTo>
                    <a:pt x="680944" y="555176"/>
                  </a:lnTo>
                  <a:lnTo>
                    <a:pt x="680490" y="555516"/>
                  </a:lnTo>
                  <a:lnTo>
                    <a:pt x="679809" y="555630"/>
                  </a:lnTo>
                  <a:lnTo>
                    <a:pt x="680490" y="556765"/>
                  </a:lnTo>
                  <a:lnTo>
                    <a:pt x="681285" y="557332"/>
                  </a:lnTo>
                  <a:lnTo>
                    <a:pt x="682079" y="557559"/>
                  </a:lnTo>
                  <a:lnTo>
                    <a:pt x="682534" y="558013"/>
                  </a:lnTo>
                  <a:lnTo>
                    <a:pt x="682760" y="559262"/>
                  </a:lnTo>
                  <a:lnTo>
                    <a:pt x="683215" y="563121"/>
                  </a:lnTo>
                  <a:lnTo>
                    <a:pt x="675269" y="561078"/>
                  </a:lnTo>
                  <a:lnTo>
                    <a:pt x="671864" y="559149"/>
                  </a:lnTo>
                  <a:lnTo>
                    <a:pt x="670956" y="559716"/>
                  </a:lnTo>
                  <a:lnTo>
                    <a:pt x="670388" y="560624"/>
                  </a:lnTo>
                  <a:lnTo>
                    <a:pt x="669934" y="561759"/>
                  </a:lnTo>
                  <a:lnTo>
                    <a:pt x="669139" y="563008"/>
                  </a:lnTo>
                  <a:lnTo>
                    <a:pt x="670275" y="563803"/>
                  </a:lnTo>
                  <a:lnTo>
                    <a:pt x="672318" y="564710"/>
                  </a:lnTo>
                  <a:lnTo>
                    <a:pt x="673226" y="565278"/>
                  </a:lnTo>
                  <a:lnTo>
                    <a:pt x="675496" y="569478"/>
                  </a:lnTo>
                  <a:lnTo>
                    <a:pt x="675836" y="570500"/>
                  </a:lnTo>
                  <a:lnTo>
                    <a:pt x="675382" y="571975"/>
                  </a:lnTo>
                  <a:lnTo>
                    <a:pt x="674020" y="572883"/>
                  </a:lnTo>
                  <a:lnTo>
                    <a:pt x="672318" y="573224"/>
                  </a:lnTo>
                  <a:lnTo>
                    <a:pt x="670615" y="572997"/>
                  </a:lnTo>
                  <a:lnTo>
                    <a:pt x="670615" y="574245"/>
                  </a:lnTo>
                  <a:lnTo>
                    <a:pt x="671296" y="574245"/>
                  </a:lnTo>
                  <a:lnTo>
                    <a:pt x="671296" y="575380"/>
                  </a:lnTo>
                  <a:lnTo>
                    <a:pt x="669139" y="575040"/>
                  </a:lnTo>
                  <a:lnTo>
                    <a:pt x="664599" y="571634"/>
                  </a:lnTo>
                  <a:lnTo>
                    <a:pt x="663918" y="572997"/>
                  </a:lnTo>
                  <a:lnTo>
                    <a:pt x="664485" y="573451"/>
                  </a:lnTo>
                  <a:lnTo>
                    <a:pt x="665280" y="574699"/>
                  </a:lnTo>
                  <a:lnTo>
                    <a:pt x="665961" y="575380"/>
                  </a:lnTo>
                  <a:lnTo>
                    <a:pt x="664940" y="577197"/>
                  </a:lnTo>
                  <a:lnTo>
                    <a:pt x="663918" y="578445"/>
                  </a:lnTo>
                  <a:lnTo>
                    <a:pt x="661307" y="580488"/>
                  </a:lnTo>
                  <a:lnTo>
                    <a:pt x="661761" y="580829"/>
                  </a:lnTo>
                  <a:lnTo>
                    <a:pt x="662215" y="581396"/>
                  </a:lnTo>
                  <a:lnTo>
                    <a:pt x="662669" y="581737"/>
                  </a:lnTo>
                  <a:lnTo>
                    <a:pt x="660626" y="583780"/>
                  </a:lnTo>
                  <a:lnTo>
                    <a:pt x="653589" y="589115"/>
                  </a:lnTo>
                  <a:close/>
                  <a:moveTo>
                    <a:pt x="1041905" y="387068"/>
                  </a:moveTo>
                  <a:lnTo>
                    <a:pt x="1046332" y="387408"/>
                  </a:lnTo>
                  <a:lnTo>
                    <a:pt x="1048602" y="388544"/>
                  </a:lnTo>
                  <a:lnTo>
                    <a:pt x="1048489" y="390814"/>
                  </a:lnTo>
                  <a:lnTo>
                    <a:pt x="1045764" y="392630"/>
                  </a:lnTo>
                  <a:lnTo>
                    <a:pt x="1045197" y="393424"/>
                  </a:lnTo>
                  <a:lnTo>
                    <a:pt x="1045083" y="395127"/>
                  </a:lnTo>
                  <a:lnTo>
                    <a:pt x="1045651" y="396376"/>
                  </a:lnTo>
                  <a:lnTo>
                    <a:pt x="1045878" y="397511"/>
                  </a:lnTo>
                  <a:lnTo>
                    <a:pt x="1044629" y="398532"/>
                  </a:lnTo>
                  <a:lnTo>
                    <a:pt x="1045651" y="401711"/>
                  </a:lnTo>
                  <a:lnTo>
                    <a:pt x="1046105" y="404208"/>
                  </a:lnTo>
                  <a:lnTo>
                    <a:pt x="1045424" y="406137"/>
                  </a:lnTo>
                  <a:lnTo>
                    <a:pt x="1043267" y="407613"/>
                  </a:lnTo>
                  <a:lnTo>
                    <a:pt x="1038613" y="402619"/>
                  </a:lnTo>
                  <a:lnTo>
                    <a:pt x="1038613" y="401257"/>
                  </a:lnTo>
                  <a:lnTo>
                    <a:pt x="1039862" y="399895"/>
                  </a:lnTo>
                  <a:lnTo>
                    <a:pt x="1038840" y="397057"/>
                  </a:lnTo>
                  <a:lnTo>
                    <a:pt x="1035889" y="392289"/>
                  </a:lnTo>
                  <a:lnTo>
                    <a:pt x="1037024" y="393084"/>
                  </a:lnTo>
                  <a:lnTo>
                    <a:pt x="1038273" y="393424"/>
                  </a:lnTo>
                  <a:lnTo>
                    <a:pt x="1039521" y="393084"/>
                  </a:lnTo>
                  <a:lnTo>
                    <a:pt x="1040656" y="392289"/>
                  </a:lnTo>
                  <a:lnTo>
                    <a:pt x="1040656" y="390927"/>
                  </a:lnTo>
                  <a:lnTo>
                    <a:pt x="1034073" y="390927"/>
                  </a:lnTo>
                  <a:lnTo>
                    <a:pt x="1034073" y="389792"/>
                  </a:lnTo>
                  <a:lnTo>
                    <a:pt x="1037819" y="388090"/>
                  </a:lnTo>
                  <a:lnTo>
                    <a:pt x="1041905" y="387068"/>
                  </a:lnTo>
                  <a:close/>
                  <a:moveTo>
                    <a:pt x="1013187" y="396035"/>
                  </a:moveTo>
                  <a:lnTo>
                    <a:pt x="1016138" y="395808"/>
                  </a:lnTo>
                  <a:lnTo>
                    <a:pt x="1021814" y="393084"/>
                  </a:lnTo>
                  <a:lnTo>
                    <a:pt x="1024538" y="393424"/>
                  </a:lnTo>
                  <a:lnTo>
                    <a:pt x="1022154" y="397057"/>
                  </a:lnTo>
                  <a:lnTo>
                    <a:pt x="1017387" y="398532"/>
                  </a:lnTo>
                  <a:lnTo>
                    <a:pt x="1008306" y="398532"/>
                  </a:lnTo>
                  <a:lnTo>
                    <a:pt x="1007852" y="397624"/>
                  </a:lnTo>
                  <a:lnTo>
                    <a:pt x="1006036" y="392857"/>
                  </a:lnTo>
                  <a:lnTo>
                    <a:pt x="1005582" y="391268"/>
                  </a:lnTo>
                  <a:lnTo>
                    <a:pt x="1004674" y="390246"/>
                  </a:lnTo>
                  <a:lnTo>
                    <a:pt x="1003539" y="389452"/>
                  </a:lnTo>
                  <a:lnTo>
                    <a:pt x="1002631" y="388544"/>
                  </a:lnTo>
                  <a:lnTo>
                    <a:pt x="1000587" y="384684"/>
                  </a:lnTo>
                  <a:lnTo>
                    <a:pt x="1000474" y="383662"/>
                  </a:lnTo>
                  <a:lnTo>
                    <a:pt x="1000815" y="382868"/>
                  </a:lnTo>
                  <a:lnTo>
                    <a:pt x="1001042" y="382074"/>
                  </a:lnTo>
                  <a:lnTo>
                    <a:pt x="1000587" y="380938"/>
                  </a:lnTo>
                  <a:lnTo>
                    <a:pt x="999906" y="380711"/>
                  </a:lnTo>
                  <a:lnTo>
                    <a:pt x="998771" y="381847"/>
                  </a:lnTo>
                  <a:lnTo>
                    <a:pt x="998317" y="381619"/>
                  </a:lnTo>
                  <a:lnTo>
                    <a:pt x="997409" y="380825"/>
                  </a:lnTo>
                  <a:lnTo>
                    <a:pt x="996388" y="381052"/>
                  </a:lnTo>
                  <a:lnTo>
                    <a:pt x="995593" y="380938"/>
                  </a:lnTo>
                  <a:lnTo>
                    <a:pt x="995253" y="379009"/>
                  </a:lnTo>
                  <a:lnTo>
                    <a:pt x="996728" y="375376"/>
                  </a:lnTo>
                  <a:lnTo>
                    <a:pt x="996955" y="374695"/>
                  </a:lnTo>
                  <a:lnTo>
                    <a:pt x="999225" y="372425"/>
                  </a:lnTo>
                  <a:lnTo>
                    <a:pt x="1003425" y="370836"/>
                  </a:lnTo>
                  <a:lnTo>
                    <a:pt x="1004560" y="370836"/>
                  </a:lnTo>
                  <a:lnTo>
                    <a:pt x="1006036" y="371744"/>
                  </a:lnTo>
                  <a:lnTo>
                    <a:pt x="1009328" y="375036"/>
                  </a:lnTo>
                  <a:lnTo>
                    <a:pt x="1011484" y="375717"/>
                  </a:lnTo>
                  <a:lnTo>
                    <a:pt x="1013414" y="376852"/>
                  </a:lnTo>
                  <a:lnTo>
                    <a:pt x="1018522" y="384798"/>
                  </a:lnTo>
                  <a:lnTo>
                    <a:pt x="1017160" y="385933"/>
                  </a:lnTo>
                  <a:lnTo>
                    <a:pt x="1017160" y="387295"/>
                  </a:lnTo>
                  <a:lnTo>
                    <a:pt x="1018295" y="387408"/>
                  </a:lnTo>
                  <a:lnTo>
                    <a:pt x="1019090" y="387976"/>
                  </a:lnTo>
                  <a:lnTo>
                    <a:pt x="1020452" y="389906"/>
                  </a:lnTo>
                  <a:lnTo>
                    <a:pt x="1020452" y="391041"/>
                  </a:lnTo>
                  <a:lnTo>
                    <a:pt x="1018636" y="391268"/>
                  </a:lnTo>
                  <a:lnTo>
                    <a:pt x="1016365" y="392062"/>
                  </a:lnTo>
                  <a:lnTo>
                    <a:pt x="1014322" y="393651"/>
                  </a:lnTo>
                  <a:lnTo>
                    <a:pt x="1013187" y="396035"/>
                  </a:lnTo>
                  <a:close/>
                  <a:moveTo>
                    <a:pt x="1063699" y="362550"/>
                  </a:moveTo>
                  <a:lnTo>
                    <a:pt x="1065061" y="363344"/>
                  </a:lnTo>
                  <a:lnTo>
                    <a:pt x="1065629" y="364820"/>
                  </a:lnTo>
                  <a:lnTo>
                    <a:pt x="1065742" y="366977"/>
                  </a:lnTo>
                  <a:lnTo>
                    <a:pt x="1065742" y="369814"/>
                  </a:lnTo>
                  <a:lnTo>
                    <a:pt x="1064948" y="371177"/>
                  </a:lnTo>
                  <a:lnTo>
                    <a:pt x="1063131" y="372198"/>
                  </a:lnTo>
                  <a:lnTo>
                    <a:pt x="1059386" y="372993"/>
                  </a:lnTo>
                  <a:lnTo>
                    <a:pt x="1058137" y="373901"/>
                  </a:lnTo>
                  <a:lnTo>
                    <a:pt x="1055867" y="378101"/>
                  </a:lnTo>
                  <a:lnTo>
                    <a:pt x="1054278" y="379349"/>
                  </a:lnTo>
                  <a:lnTo>
                    <a:pt x="1052802" y="379122"/>
                  </a:lnTo>
                  <a:lnTo>
                    <a:pt x="1045424" y="376058"/>
                  </a:lnTo>
                  <a:lnTo>
                    <a:pt x="1044289" y="374922"/>
                  </a:lnTo>
                  <a:lnTo>
                    <a:pt x="1043267" y="373333"/>
                  </a:lnTo>
                  <a:lnTo>
                    <a:pt x="1039748" y="365728"/>
                  </a:lnTo>
                  <a:lnTo>
                    <a:pt x="1039067" y="364593"/>
                  </a:lnTo>
                  <a:lnTo>
                    <a:pt x="1037819" y="364820"/>
                  </a:lnTo>
                  <a:lnTo>
                    <a:pt x="1036457" y="366636"/>
                  </a:lnTo>
                  <a:lnTo>
                    <a:pt x="1034867" y="368225"/>
                  </a:lnTo>
                  <a:lnTo>
                    <a:pt x="1033051" y="367771"/>
                  </a:lnTo>
                  <a:lnTo>
                    <a:pt x="1032030" y="368566"/>
                  </a:lnTo>
                  <a:lnTo>
                    <a:pt x="1031122" y="368452"/>
                  </a:lnTo>
                  <a:lnTo>
                    <a:pt x="1030100" y="367998"/>
                  </a:lnTo>
                  <a:lnTo>
                    <a:pt x="1028851" y="367771"/>
                  </a:lnTo>
                  <a:lnTo>
                    <a:pt x="1030213" y="370496"/>
                  </a:lnTo>
                  <a:lnTo>
                    <a:pt x="1027262" y="370268"/>
                  </a:lnTo>
                  <a:lnTo>
                    <a:pt x="1026127" y="370949"/>
                  </a:lnTo>
                  <a:lnTo>
                    <a:pt x="1025673" y="372993"/>
                  </a:lnTo>
                  <a:lnTo>
                    <a:pt x="1023289" y="371971"/>
                  </a:lnTo>
                  <a:lnTo>
                    <a:pt x="1017500" y="372993"/>
                  </a:lnTo>
                  <a:lnTo>
                    <a:pt x="1015117" y="370609"/>
                  </a:lnTo>
                  <a:lnTo>
                    <a:pt x="1014095" y="366409"/>
                  </a:lnTo>
                  <a:lnTo>
                    <a:pt x="1014436" y="362323"/>
                  </a:lnTo>
                  <a:lnTo>
                    <a:pt x="1015571" y="358804"/>
                  </a:lnTo>
                  <a:lnTo>
                    <a:pt x="1017160" y="356193"/>
                  </a:lnTo>
                  <a:lnTo>
                    <a:pt x="1017160" y="355058"/>
                  </a:lnTo>
                  <a:lnTo>
                    <a:pt x="1016479" y="353923"/>
                  </a:lnTo>
                  <a:lnTo>
                    <a:pt x="1015911" y="352675"/>
                  </a:lnTo>
                  <a:lnTo>
                    <a:pt x="1015457" y="351312"/>
                  </a:lnTo>
                  <a:lnTo>
                    <a:pt x="1015117" y="349950"/>
                  </a:lnTo>
                  <a:lnTo>
                    <a:pt x="1014095" y="350631"/>
                  </a:lnTo>
                  <a:lnTo>
                    <a:pt x="1013414" y="351539"/>
                  </a:lnTo>
                  <a:lnTo>
                    <a:pt x="1013301" y="352561"/>
                  </a:lnTo>
                  <a:lnTo>
                    <a:pt x="1013868" y="353810"/>
                  </a:lnTo>
                  <a:lnTo>
                    <a:pt x="1013868" y="355058"/>
                  </a:lnTo>
                  <a:lnTo>
                    <a:pt x="1012960" y="354491"/>
                  </a:lnTo>
                  <a:lnTo>
                    <a:pt x="1012052" y="354264"/>
                  </a:lnTo>
                  <a:lnTo>
                    <a:pt x="1011257" y="354491"/>
                  </a:lnTo>
                  <a:lnTo>
                    <a:pt x="1010463" y="355172"/>
                  </a:lnTo>
                  <a:lnTo>
                    <a:pt x="1011371" y="355966"/>
                  </a:lnTo>
                  <a:lnTo>
                    <a:pt x="1011712" y="357101"/>
                  </a:lnTo>
                  <a:lnTo>
                    <a:pt x="1011598" y="358577"/>
                  </a:lnTo>
                  <a:lnTo>
                    <a:pt x="1011825" y="358917"/>
                  </a:lnTo>
                  <a:lnTo>
                    <a:pt x="1012279" y="361415"/>
                  </a:lnTo>
                  <a:lnTo>
                    <a:pt x="1011484" y="363117"/>
                  </a:lnTo>
                  <a:lnTo>
                    <a:pt x="1009101" y="365501"/>
                  </a:lnTo>
                  <a:lnTo>
                    <a:pt x="1009101" y="366636"/>
                  </a:lnTo>
                  <a:lnTo>
                    <a:pt x="1005809" y="365388"/>
                  </a:lnTo>
                  <a:lnTo>
                    <a:pt x="1002858" y="360620"/>
                  </a:lnTo>
                  <a:lnTo>
                    <a:pt x="1001609" y="354377"/>
                  </a:lnTo>
                  <a:lnTo>
                    <a:pt x="1003198" y="348702"/>
                  </a:lnTo>
                  <a:lnTo>
                    <a:pt x="1003879" y="347453"/>
                  </a:lnTo>
                  <a:lnTo>
                    <a:pt x="1003312" y="338940"/>
                  </a:lnTo>
                  <a:lnTo>
                    <a:pt x="1005922" y="333378"/>
                  </a:lnTo>
                  <a:lnTo>
                    <a:pt x="1010236" y="330313"/>
                  </a:lnTo>
                  <a:lnTo>
                    <a:pt x="1014890" y="329405"/>
                  </a:lnTo>
                  <a:lnTo>
                    <a:pt x="1019544" y="329632"/>
                  </a:lnTo>
                  <a:lnTo>
                    <a:pt x="1022154" y="330540"/>
                  </a:lnTo>
                  <a:lnTo>
                    <a:pt x="1025560" y="333946"/>
                  </a:lnTo>
                  <a:lnTo>
                    <a:pt x="1026808" y="333946"/>
                  </a:lnTo>
                  <a:lnTo>
                    <a:pt x="1028057" y="333378"/>
                  </a:lnTo>
                  <a:lnTo>
                    <a:pt x="1029192" y="333264"/>
                  </a:lnTo>
                  <a:lnTo>
                    <a:pt x="1030213" y="334059"/>
                  </a:lnTo>
                  <a:lnTo>
                    <a:pt x="1031689" y="336329"/>
                  </a:lnTo>
                  <a:lnTo>
                    <a:pt x="1032597" y="337010"/>
                  </a:lnTo>
                  <a:lnTo>
                    <a:pt x="1031235" y="338145"/>
                  </a:lnTo>
                  <a:lnTo>
                    <a:pt x="1030554" y="338259"/>
                  </a:lnTo>
                  <a:lnTo>
                    <a:pt x="1032370" y="340302"/>
                  </a:lnTo>
                  <a:lnTo>
                    <a:pt x="1037932" y="343480"/>
                  </a:lnTo>
                  <a:lnTo>
                    <a:pt x="1037251" y="343821"/>
                  </a:lnTo>
                  <a:lnTo>
                    <a:pt x="1036911" y="344048"/>
                  </a:lnTo>
                  <a:lnTo>
                    <a:pt x="1036570" y="344729"/>
                  </a:lnTo>
                  <a:lnTo>
                    <a:pt x="1037024" y="345183"/>
                  </a:lnTo>
                  <a:lnTo>
                    <a:pt x="1037478" y="345750"/>
                  </a:lnTo>
                  <a:lnTo>
                    <a:pt x="1037932" y="346091"/>
                  </a:lnTo>
                  <a:lnTo>
                    <a:pt x="1032143" y="348475"/>
                  </a:lnTo>
                  <a:lnTo>
                    <a:pt x="1031235" y="348021"/>
                  </a:lnTo>
                  <a:lnTo>
                    <a:pt x="1030441" y="351085"/>
                  </a:lnTo>
                  <a:lnTo>
                    <a:pt x="1028511" y="353810"/>
                  </a:lnTo>
                  <a:lnTo>
                    <a:pt x="1026241" y="355739"/>
                  </a:lnTo>
                  <a:lnTo>
                    <a:pt x="1024538" y="356307"/>
                  </a:lnTo>
                  <a:lnTo>
                    <a:pt x="1026014" y="357555"/>
                  </a:lnTo>
                  <a:lnTo>
                    <a:pt x="1027943" y="358350"/>
                  </a:lnTo>
                  <a:lnTo>
                    <a:pt x="1031576" y="358804"/>
                  </a:lnTo>
                  <a:lnTo>
                    <a:pt x="1033051" y="357555"/>
                  </a:lnTo>
                  <a:lnTo>
                    <a:pt x="1034527" y="355285"/>
                  </a:lnTo>
                  <a:lnTo>
                    <a:pt x="1036229" y="353923"/>
                  </a:lnTo>
                  <a:lnTo>
                    <a:pt x="1039862" y="357328"/>
                  </a:lnTo>
                  <a:lnTo>
                    <a:pt x="1041224" y="356988"/>
                  </a:lnTo>
                  <a:lnTo>
                    <a:pt x="1042473" y="355739"/>
                  </a:lnTo>
                  <a:lnTo>
                    <a:pt x="1043835" y="355058"/>
                  </a:lnTo>
                  <a:lnTo>
                    <a:pt x="1045424" y="356080"/>
                  </a:lnTo>
                  <a:lnTo>
                    <a:pt x="1046445" y="357896"/>
                  </a:lnTo>
                  <a:lnTo>
                    <a:pt x="1047580" y="358917"/>
                  </a:lnTo>
                  <a:lnTo>
                    <a:pt x="1049170" y="357555"/>
                  </a:lnTo>
                  <a:lnTo>
                    <a:pt x="1048943" y="358463"/>
                  </a:lnTo>
                  <a:lnTo>
                    <a:pt x="1048716" y="360620"/>
                  </a:lnTo>
                  <a:lnTo>
                    <a:pt x="1048489" y="361528"/>
                  </a:lnTo>
                  <a:lnTo>
                    <a:pt x="1050532" y="361982"/>
                  </a:lnTo>
                  <a:lnTo>
                    <a:pt x="1052234" y="360961"/>
                  </a:lnTo>
                  <a:lnTo>
                    <a:pt x="1053824" y="359598"/>
                  </a:lnTo>
                  <a:lnTo>
                    <a:pt x="1055640" y="358917"/>
                  </a:lnTo>
                  <a:lnTo>
                    <a:pt x="1057910" y="358804"/>
                  </a:lnTo>
                  <a:lnTo>
                    <a:pt x="1058818" y="359145"/>
                  </a:lnTo>
                  <a:lnTo>
                    <a:pt x="1059386" y="360280"/>
                  </a:lnTo>
                  <a:lnTo>
                    <a:pt x="1058705" y="362209"/>
                  </a:lnTo>
                  <a:lnTo>
                    <a:pt x="1054732" y="365047"/>
                  </a:lnTo>
                  <a:lnTo>
                    <a:pt x="1053256" y="366636"/>
                  </a:lnTo>
                  <a:lnTo>
                    <a:pt x="1054391" y="369020"/>
                  </a:lnTo>
                  <a:lnTo>
                    <a:pt x="1055753" y="370609"/>
                  </a:lnTo>
                  <a:lnTo>
                    <a:pt x="1057456" y="371177"/>
                  </a:lnTo>
                  <a:lnTo>
                    <a:pt x="1059386" y="370723"/>
                  </a:lnTo>
                  <a:lnTo>
                    <a:pt x="1058024" y="366750"/>
                  </a:lnTo>
                  <a:lnTo>
                    <a:pt x="1057342" y="365501"/>
                  </a:lnTo>
                  <a:lnTo>
                    <a:pt x="1059159" y="365388"/>
                  </a:lnTo>
                  <a:lnTo>
                    <a:pt x="1062450" y="363231"/>
                  </a:lnTo>
                  <a:lnTo>
                    <a:pt x="1063699" y="362550"/>
                  </a:lnTo>
                  <a:close/>
                  <a:moveTo>
                    <a:pt x="1081747" y="334399"/>
                  </a:moveTo>
                  <a:lnTo>
                    <a:pt x="1081066" y="336556"/>
                  </a:lnTo>
                  <a:lnTo>
                    <a:pt x="1081633" y="337691"/>
                  </a:lnTo>
                  <a:lnTo>
                    <a:pt x="1084358" y="339394"/>
                  </a:lnTo>
                  <a:lnTo>
                    <a:pt x="1082655" y="341324"/>
                  </a:lnTo>
                  <a:lnTo>
                    <a:pt x="1078455" y="342005"/>
                  </a:lnTo>
                  <a:lnTo>
                    <a:pt x="1076412" y="343253"/>
                  </a:lnTo>
                  <a:lnTo>
                    <a:pt x="1076185" y="338940"/>
                  </a:lnTo>
                  <a:lnTo>
                    <a:pt x="1074709" y="336783"/>
                  </a:lnTo>
                  <a:lnTo>
                    <a:pt x="1072780" y="336556"/>
                  </a:lnTo>
                  <a:lnTo>
                    <a:pt x="1071077" y="337918"/>
                  </a:lnTo>
                  <a:lnTo>
                    <a:pt x="1071304" y="340869"/>
                  </a:lnTo>
                  <a:lnTo>
                    <a:pt x="1069261" y="341664"/>
                  </a:lnTo>
                  <a:lnTo>
                    <a:pt x="1067785" y="340188"/>
                  </a:lnTo>
                  <a:lnTo>
                    <a:pt x="1069828" y="336670"/>
                  </a:lnTo>
                  <a:lnTo>
                    <a:pt x="1071304" y="335989"/>
                  </a:lnTo>
                  <a:lnTo>
                    <a:pt x="1072780" y="335761"/>
                  </a:lnTo>
                  <a:lnTo>
                    <a:pt x="1074028" y="335080"/>
                  </a:lnTo>
                  <a:lnTo>
                    <a:pt x="1074482" y="332924"/>
                  </a:lnTo>
                  <a:lnTo>
                    <a:pt x="1073801" y="331789"/>
                  </a:lnTo>
                  <a:lnTo>
                    <a:pt x="1070850" y="328497"/>
                  </a:lnTo>
                  <a:lnTo>
                    <a:pt x="1069828" y="327702"/>
                  </a:lnTo>
                  <a:lnTo>
                    <a:pt x="1073688" y="326340"/>
                  </a:lnTo>
                  <a:lnTo>
                    <a:pt x="1075050" y="326567"/>
                  </a:lnTo>
                  <a:lnTo>
                    <a:pt x="1075050" y="327702"/>
                  </a:lnTo>
                  <a:lnTo>
                    <a:pt x="1074709" y="328270"/>
                  </a:lnTo>
                  <a:lnTo>
                    <a:pt x="1074482" y="328951"/>
                  </a:lnTo>
                  <a:lnTo>
                    <a:pt x="1077207" y="328837"/>
                  </a:lnTo>
                  <a:lnTo>
                    <a:pt x="1078342" y="329178"/>
                  </a:lnTo>
                  <a:lnTo>
                    <a:pt x="1079136" y="330086"/>
                  </a:lnTo>
                  <a:lnTo>
                    <a:pt x="1077888" y="329745"/>
                  </a:lnTo>
                  <a:lnTo>
                    <a:pt x="1076866" y="330767"/>
                  </a:lnTo>
                  <a:lnTo>
                    <a:pt x="1076639" y="332470"/>
                  </a:lnTo>
                  <a:lnTo>
                    <a:pt x="1077774" y="334172"/>
                  </a:lnTo>
                  <a:lnTo>
                    <a:pt x="1078909" y="334513"/>
                  </a:lnTo>
                  <a:lnTo>
                    <a:pt x="1080158" y="334172"/>
                  </a:lnTo>
                  <a:lnTo>
                    <a:pt x="1082428" y="332810"/>
                  </a:lnTo>
                  <a:lnTo>
                    <a:pt x="1082428" y="333832"/>
                  </a:lnTo>
                  <a:lnTo>
                    <a:pt x="1082201" y="334059"/>
                  </a:lnTo>
                  <a:lnTo>
                    <a:pt x="1081974" y="334059"/>
                  </a:lnTo>
                  <a:lnTo>
                    <a:pt x="1081747" y="334399"/>
                  </a:lnTo>
                  <a:close/>
                  <a:moveTo>
                    <a:pt x="1036911" y="332924"/>
                  </a:moveTo>
                  <a:lnTo>
                    <a:pt x="1033846" y="332697"/>
                  </a:lnTo>
                  <a:lnTo>
                    <a:pt x="1031008" y="331789"/>
                  </a:lnTo>
                  <a:lnTo>
                    <a:pt x="1028511" y="330086"/>
                  </a:lnTo>
                  <a:lnTo>
                    <a:pt x="1026241" y="327135"/>
                  </a:lnTo>
                  <a:lnTo>
                    <a:pt x="1025673" y="323729"/>
                  </a:lnTo>
                  <a:lnTo>
                    <a:pt x="1027376" y="321119"/>
                  </a:lnTo>
                  <a:lnTo>
                    <a:pt x="1030100" y="319757"/>
                  </a:lnTo>
                  <a:lnTo>
                    <a:pt x="1032484" y="319870"/>
                  </a:lnTo>
                  <a:lnTo>
                    <a:pt x="1032597" y="320211"/>
                  </a:lnTo>
                  <a:lnTo>
                    <a:pt x="1032824" y="321005"/>
                  </a:lnTo>
                  <a:lnTo>
                    <a:pt x="1033165" y="321913"/>
                  </a:lnTo>
                  <a:lnTo>
                    <a:pt x="1033846" y="322481"/>
                  </a:lnTo>
                  <a:lnTo>
                    <a:pt x="1034527" y="322595"/>
                  </a:lnTo>
                  <a:lnTo>
                    <a:pt x="1035208" y="322595"/>
                  </a:lnTo>
                  <a:lnTo>
                    <a:pt x="1039181" y="321573"/>
                  </a:lnTo>
                  <a:lnTo>
                    <a:pt x="1040429" y="321573"/>
                  </a:lnTo>
                  <a:lnTo>
                    <a:pt x="1041905" y="322367"/>
                  </a:lnTo>
                  <a:lnTo>
                    <a:pt x="1041905" y="323276"/>
                  </a:lnTo>
                  <a:lnTo>
                    <a:pt x="1041792" y="323502"/>
                  </a:lnTo>
                  <a:lnTo>
                    <a:pt x="1041564" y="323502"/>
                  </a:lnTo>
                  <a:lnTo>
                    <a:pt x="1041224" y="323729"/>
                  </a:lnTo>
                  <a:lnTo>
                    <a:pt x="1039635" y="326113"/>
                  </a:lnTo>
                  <a:lnTo>
                    <a:pt x="1039975" y="329064"/>
                  </a:lnTo>
                  <a:lnTo>
                    <a:pt x="1039862" y="331675"/>
                  </a:lnTo>
                  <a:lnTo>
                    <a:pt x="1036911" y="332924"/>
                  </a:lnTo>
                  <a:close/>
                  <a:moveTo>
                    <a:pt x="1053824" y="319984"/>
                  </a:moveTo>
                  <a:lnTo>
                    <a:pt x="1055072" y="321005"/>
                  </a:lnTo>
                  <a:lnTo>
                    <a:pt x="1056094" y="320892"/>
                  </a:lnTo>
                  <a:lnTo>
                    <a:pt x="1057002" y="320324"/>
                  </a:lnTo>
                  <a:lnTo>
                    <a:pt x="1058137" y="319984"/>
                  </a:lnTo>
                  <a:lnTo>
                    <a:pt x="1058250" y="319303"/>
                  </a:lnTo>
                  <a:lnTo>
                    <a:pt x="1057683" y="316011"/>
                  </a:lnTo>
                  <a:lnTo>
                    <a:pt x="1057796" y="314762"/>
                  </a:lnTo>
                  <a:lnTo>
                    <a:pt x="1057569" y="312378"/>
                  </a:lnTo>
                  <a:lnTo>
                    <a:pt x="1057910" y="310449"/>
                  </a:lnTo>
                  <a:lnTo>
                    <a:pt x="1058931" y="309314"/>
                  </a:lnTo>
                  <a:lnTo>
                    <a:pt x="1060521" y="309427"/>
                  </a:lnTo>
                  <a:lnTo>
                    <a:pt x="1060521" y="310903"/>
                  </a:lnTo>
                  <a:lnTo>
                    <a:pt x="1059840" y="310903"/>
                  </a:lnTo>
                  <a:lnTo>
                    <a:pt x="1059840" y="312152"/>
                  </a:lnTo>
                  <a:lnTo>
                    <a:pt x="1061088" y="311811"/>
                  </a:lnTo>
                  <a:lnTo>
                    <a:pt x="1062223" y="312038"/>
                  </a:lnTo>
                  <a:lnTo>
                    <a:pt x="1063131" y="312946"/>
                  </a:lnTo>
                  <a:lnTo>
                    <a:pt x="1063812" y="314649"/>
                  </a:lnTo>
                  <a:lnTo>
                    <a:pt x="1063131" y="316238"/>
                  </a:lnTo>
                  <a:lnTo>
                    <a:pt x="1060975" y="319530"/>
                  </a:lnTo>
                  <a:lnTo>
                    <a:pt x="1060521" y="320438"/>
                  </a:lnTo>
                  <a:lnTo>
                    <a:pt x="1060521" y="323389"/>
                  </a:lnTo>
                  <a:lnTo>
                    <a:pt x="1060748" y="325886"/>
                  </a:lnTo>
                  <a:lnTo>
                    <a:pt x="1061542" y="327475"/>
                  </a:lnTo>
                  <a:lnTo>
                    <a:pt x="1063131" y="327589"/>
                  </a:lnTo>
                  <a:lnTo>
                    <a:pt x="1063131" y="328837"/>
                  </a:lnTo>
                  <a:lnTo>
                    <a:pt x="1060294" y="329973"/>
                  </a:lnTo>
                  <a:lnTo>
                    <a:pt x="1058591" y="330200"/>
                  </a:lnTo>
                  <a:lnTo>
                    <a:pt x="1057796" y="329518"/>
                  </a:lnTo>
                  <a:lnTo>
                    <a:pt x="1057456" y="327021"/>
                  </a:lnTo>
                  <a:lnTo>
                    <a:pt x="1056548" y="325205"/>
                  </a:lnTo>
                  <a:lnTo>
                    <a:pt x="1055299" y="324070"/>
                  </a:lnTo>
                  <a:lnTo>
                    <a:pt x="1053824" y="323729"/>
                  </a:lnTo>
                  <a:lnTo>
                    <a:pt x="1053824" y="319984"/>
                  </a:lnTo>
                  <a:close/>
                  <a:moveTo>
                    <a:pt x="1091055" y="301708"/>
                  </a:moveTo>
                  <a:lnTo>
                    <a:pt x="1093098" y="298417"/>
                  </a:lnTo>
                  <a:lnTo>
                    <a:pt x="1094460" y="296828"/>
                  </a:lnTo>
                  <a:lnTo>
                    <a:pt x="1095028" y="297282"/>
                  </a:lnTo>
                  <a:lnTo>
                    <a:pt x="1095936" y="301368"/>
                  </a:lnTo>
                  <a:lnTo>
                    <a:pt x="1096276" y="303184"/>
                  </a:lnTo>
                  <a:lnTo>
                    <a:pt x="1091736" y="303411"/>
                  </a:lnTo>
                  <a:lnTo>
                    <a:pt x="1089920" y="304319"/>
                  </a:lnTo>
                  <a:lnTo>
                    <a:pt x="1089125" y="306362"/>
                  </a:lnTo>
                  <a:lnTo>
                    <a:pt x="1088104" y="307384"/>
                  </a:lnTo>
                  <a:lnTo>
                    <a:pt x="1086174" y="311811"/>
                  </a:lnTo>
                  <a:lnTo>
                    <a:pt x="1085493" y="312946"/>
                  </a:lnTo>
                  <a:lnTo>
                    <a:pt x="1084471" y="313514"/>
                  </a:lnTo>
                  <a:lnTo>
                    <a:pt x="1084358" y="309427"/>
                  </a:lnTo>
                  <a:lnTo>
                    <a:pt x="1082769" y="309654"/>
                  </a:lnTo>
                  <a:lnTo>
                    <a:pt x="1078569" y="314762"/>
                  </a:lnTo>
                  <a:lnTo>
                    <a:pt x="1079023" y="312833"/>
                  </a:lnTo>
                  <a:lnTo>
                    <a:pt x="1079250" y="312152"/>
                  </a:lnTo>
                  <a:lnTo>
                    <a:pt x="1079250" y="310903"/>
                  </a:lnTo>
                  <a:lnTo>
                    <a:pt x="1077434" y="312038"/>
                  </a:lnTo>
                  <a:lnTo>
                    <a:pt x="1076639" y="311925"/>
                  </a:lnTo>
                  <a:lnTo>
                    <a:pt x="1075958" y="310903"/>
                  </a:lnTo>
                  <a:lnTo>
                    <a:pt x="1072326" y="315897"/>
                  </a:lnTo>
                  <a:lnTo>
                    <a:pt x="1070282" y="317941"/>
                  </a:lnTo>
                  <a:lnTo>
                    <a:pt x="1068580" y="317373"/>
                  </a:lnTo>
                  <a:lnTo>
                    <a:pt x="1068353" y="319984"/>
                  </a:lnTo>
                  <a:lnTo>
                    <a:pt x="1067785" y="321119"/>
                  </a:lnTo>
                  <a:lnTo>
                    <a:pt x="1067331" y="320665"/>
                  </a:lnTo>
                  <a:lnTo>
                    <a:pt x="1067331" y="318508"/>
                  </a:lnTo>
                  <a:lnTo>
                    <a:pt x="1067785" y="315784"/>
                  </a:lnTo>
                  <a:lnTo>
                    <a:pt x="1068466" y="314762"/>
                  </a:lnTo>
                  <a:lnTo>
                    <a:pt x="1069374" y="314308"/>
                  </a:lnTo>
                  <a:lnTo>
                    <a:pt x="1070623" y="313400"/>
                  </a:lnTo>
                  <a:lnTo>
                    <a:pt x="1071531" y="312152"/>
                  </a:lnTo>
                  <a:lnTo>
                    <a:pt x="1073120" y="309200"/>
                  </a:lnTo>
                  <a:lnTo>
                    <a:pt x="1073915" y="308065"/>
                  </a:lnTo>
                  <a:lnTo>
                    <a:pt x="1075050" y="307498"/>
                  </a:lnTo>
                  <a:lnTo>
                    <a:pt x="1075958" y="307498"/>
                  </a:lnTo>
                  <a:lnTo>
                    <a:pt x="1076639" y="306817"/>
                  </a:lnTo>
                  <a:lnTo>
                    <a:pt x="1077093" y="304206"/>
                  </a:lnTo>
                  <a:lnTo>
                    <a:pt x="1076525" y="303638"/>
                  </a:lnTo>
                  <a:lnTo>
                    <a:pt x="1075050" y="301482"/>
                  </a:lnTo>
                  <a:lnTo>
                    <a:pt x="1077320" y="301482"/>
                  </a:lnTo>
                  <a:lnTo>
                    <a:pt x="1081293" y="299098"/>
                  </a:lnTo>
                  <a:lnTo>
                    <a:pt x="1083677" y="298871"/>
                  </a:lnTo>
                  <a:lnTo>
                    <a:pt x="1083677" y="300233"/>
                  </a:lnTo>
                  <a:lnTo>
                    <a:pt x="1082201" y="301141"/>
                  </a:lnTo>
                  <a:lnTo>
                    <a:pt x="1080725" y="302503"/>
                  </a:lnTo>
                  <a:lnTo>
                    <a:pt x="1078342" y="305568"/>
                  </a:lnTo>
                  <a:lnTo>
                    <a:pt x="1079023" y="305795"/>
                  </a:lnTo>
                  <a:lnTo>
                    <a:pt x="1079363" y="306022"/>
                  </a:lnTo>
                  <a:lnTo>
                    <a:pt x="1079704" y="306703"/>
                  </a:lnTo>
                  <a:lnTo>
                    <a:pt x="1080839" y="305568"/>
                  </a:lnTo>
                  <a:lnTo>
                    <a:pt x="1084017" y="304887"/>
                  </a:lnTo>
                  <a:lnTo>
                    <a:pt x="1086628" y="302049"/>
                  </a:lnTo>
                  <a:lnTo>
                    <a:pt x="1088104" y="301822"/>
                  </a:lnTo>
                  <a:lnTo>
                    <a:pt x="1089693" y="301822"/>
                  </a:lnTo>
                  <a:lnTo>
                    <a:pt x="1091055" y="301708"/>
                  </a:lnTo>
                  <a:close/>
                  <a:moveTo>
                    <a:pt x="1032597" y="296714"/>
                  </a:moveTo>
                  <a:lnTo>
                    <a:pt x="1031689" y="296147"/>
                  </a:lnTo>
                  <a:lnTo>
                    <a:pt x="1030895" y="296147"/>
                  </a:lnTo>
                  <a:lnTo>
                    <a:pt x="1030327" y="295806"/>
                  </a:lnTo>
                  <a:lnTo>
                    <a:pt x="1029987" y="293990"/>
                  </a:lnTo>
                  <a:lnTo>
                    <a:pt x="1032030" y="293990"/>
                  </a:lnTo>
                  <a:lnTo>
                    <a:pt x="1035095" y="294785"/>
                  </a:lnTo>
                  <a:lnTo>
                    <a:pt x="1036684" y="294104"/>
                  </a:lnTo>
                  <a:lnTo>
                    <a:pt x="1039408" y="290131"/>
                  </a:lnTo>
                  <a:lnTo>
                    <a:pt x="1040883" y="288995"/>
                  </a:lnTo>
                  <a:lnTo>
                    <a:pt x="1042700" y="290358"/>
                  </a:lnTo>
                  <a:lnTo>
                    <a:pt x="1042700" y="291152"/>
                  </a:lnTo>
                  <a:lnTo>
                    <a:pt x="1042586" y="291379"/>
                  </a:lnTo>
                  <a:lnTo>
                    <a:pt x="1042359" y="291379"/>
                  </a:lnTo>
                  <a:lnTo>
                    <a:pt x="1042132" y="291606"/>
                  </a:lnTo>
                  <a:lnTo>
                    <a:pt x="1041110" y="293082"/>
                  </a:lnTo>
                  <a:lnTo>
                    <a:pt x="1041110" y="293990"/>
                  </a:lnTo>
                  <a:lnTo>
                    <a:pt x="1041564" y="295692"/>
                  </a:lnTo>
                  <a:lnTo>
                    <a:pt x="1039521" y="295806"/>
                  </a:lnTo>
                  <a:lnTo>
                    <a:pt x="1038840" y="295692"/>
                  </a:lnTo>
                  <a:lnTo>
                    <a:pt x="1038840" y="296941"/>
                  </a:lnTo>
                  <a:lnTo>
                    <a:pt x="1046445" y="299325"/>
                  </a:lnTo>
                  <a:lnTo>
                    <a:pt x="1047808" y="300120"/>
                  </a:lnTo>
                  <a:lnTo>
                    <a:pt x="1049624" y="305114"/>
                  </a:lnTo>
                  <a:lnTo>
                    <a:pt x="1050191" y="306136"/>
                  </a:lnTo>
                  <a:lnTo>
                    <a:pt x="1051326" y="306817"/>
                  </a:lnTo>
                  <a:lnTo>
                    <a:pt x="1052348" y="306930"/>
                  </a:lnTo>
                  <a:lnTo>
                    <a:pt x="1053256" y="307271"/>
                  </a:lnTo>
                  <a:lnTo>
                    <a:pt x="1054164" y="308519"/>
                  </a:lnTo>
                  <a:lnTo>
                    <a:pt x="1054164" y="309654"/>
                  </a:lnTo>
                  <a:lnTo>
                    <a:pt x="1052234" y="309654"/>
                  </a:lnTo>
                  <a:lnTo>
                    <a:pt x="1051099" y="310562"/>
                  </a:lnTo>
                  <a:lnTo>
                    <a:pt x="1048829" y="313741"/>
                  </a:lnTo>
                  <a:lnTo>
                    <a:pt x="1048943" y="312038"/>
                  </a:lnTo>
                  <a:lnTo>
                    <a:pt x="1049170" y="310789"/>
                  </a:lnTo>
                  <a:lnTo>
                    <a:pt x="1049510" y="309654"/>
                  </a:lnTo>
                  <a:lnTo>
                    <a:pt x="1050191" y="308406"/>
                  </a:lnTo>
                  <a:lnTo>
                    <a:pt x="1045424" y="303752"/>
                  </a:lnTo>
                  <a:lnTo>
                    <a:pt x="1042813" y="302276"/>
                  </a:lnTo>
                  <a:lnTo>
                    <a:pt x="1040202" y="301936"/>
                  </a:lnTo>
                  <a:lnTo>
                    <a:pt x="1040202" y="303298"/>
                  </a:lnTo>
                  <a:lnTo>
                    <a:pt x="1040656" y="303979"/>
                  </a:lnTo>
                  <a:lnTo>
                    <a:pt x="1041564" y="306022"/>
                  </a:lnTo>
                  <a:lnTo>
                    <a:pt x="1040202" y="304660"/>
                  </a:lnTo>
                  <a:lnTo>
                    <a:pt x="1039408" y="306362"/>
                  </a:lnTo>
                  <a:lnTo>
                    <a:pt x="1038727" y="306930"/>
                  </a:lnTo>
                  <a:lnTo>
                    <a:pt x="1037932" y="306703"/>
                  </a:lnTo>
                  <a:lnTo>
                    <a:pt x="1036911" y="306136"/>
                  </a:lnTo>
                  <a:lnTo>
                    <a:pt x="1036229" y="305454"/>
                  </a:lnTo>
                  <a:lnTo>
                    <a:pt x="1035776" y="304433"/>
                  </a:lnTo>
                  <a:lnTo>
                    <a:pt x="1034413" y="300460"/>
                  </a:lnTo>
                  <a:lnTo>
                    <a:pt x="1034186" y="299439"/>
                  </a:lnTo>
                  <a:lnTo>
                    <a:pt x="1033846" y="298417"/>
                  </a:lnTo>
                  <a:lnTo>
                    <a:pt x="1032597" y="296714"/>
                  </a:lnTo>
                  <a:close/>
                  <a:moveTo>
                    <a:pt x="1168241" y="256872"/>
                  </a:moveTo>
                  <a:lnTo>
                    <a:pt x="1168922" y="253694"/>
                  </a:lnTo>
                  <a:lnTo>
                    <a:pt x="1170739" y="251764"/>
                  </a:lnTo>
                  <a:lnTo>
                    <a:pt x="1172895" y="250970"/>
                  </a:lnTo>
                  <a:lnTo>
                    <a:pt x="1174825" y="250970"/>
                  </a:lnTo>
                  <a:lnTo>
                    <a:pt x="1174938" y="251878"/>
                  </a:lnTo>
                  <a:lnTo>
                    <a:pt x="1174825" y="252105"/>
                  </a:lnTo>
                  <a:lnTo>
                    <a:pt x="1174598" y="252105"/>
                  </a:lnTo>
                  <a:lnTo>
                    <a:pt x="1174371" y="252332"/>
                  </a:lnTo>
                  <a:lnTo>
                    <a:pt x="1173009" y="252673"/>
                  </a:lnTo>
                  <a:lnTo>
                    <a:pt x="1172555" y="253354"/>
                  </a:lnTo>
                  <a:lnTo>
                    <a:pt x="1172328" y="254829"/>
                  </a:lnTo>
                  <a:lnTo>
                    <a:pt x="1173690" y="254829"/>
                  </a:lnTo>
                  <a:lnTo>
                    <a:pt x="1173690" y="256305"/>
                  </a:lnTo>
                  <a:lnTo>
                    <a:pt x="1172101" y="257327"/>
                  </a:lnTo>
                  <a:lnTo>
                    <a:pt x="1170398" y="259142"/>
                  </a:lnTo>
                  <a:lnTo>
                    <a:pt x="1169036" y="259710"/>
                  </a:lnTo>
                  <a:lnTo>
                    <a:pt x="1168241" y="256872"/>
                  </a:lnTo>
                  <a:close/>
                  <a:moveTo>
                    <a:pt x="1252239" y="45971"/>
                  </a:moveTo>
                  <a:lnTo>
                    <a:pt x="1253714" y="46312"/>
                  </a:lnTo>
                  <a:lnTo>
                    <a:pt x="1254736" y="47447"/>
                  </a:lnTo>
                  <a:lnTo>
                    <a:pt x="1255076" y="49150"/>
                  </a:lnTo>
                  <a:lnTo>
                    <a:pt x="1254509" y="51306"/>
                  </a:lnTo>
                  <a:lnTo>
                    <a:pt x="1252125" y="53577"/>
                  </a:lnTo>
                  <a:lnTo>
                    <a:pt x="1249401" y="52782"/>
                  </a:lnTo>
                  <a:lnTo>
                    <a:pt x="1246563" y="51193"/>
                  </a:lnTo>
                  <a:lnTo>
                    <a:pt x="1243839" y="51306"/>
                  </a:lnTo>
                  <a:lnTo>
                    <a:pt x="1243839" y="52782"/>
                  </a:lnTo>
                  <a:lnTo>
                    <a:pt x="1244406" y="53463"/>
                  </a:lnTo>
                  <a:lnTo>
                    <a:pt x="1244747" y="54031"/>
                  </a:lnTo>
                  <a:lnTo>
                    <a:pt x="1244974" y="54712"/>
                  </a:lnTo>
                  <a:lnTo>
                    <a:pt x="1245314" y="55393"/>
                  </a:lnTo>
                  <a:lnTo>
                    <a:pt x="1242704" y="54712"/>
                  </a:lnTo>
                  <a:lnTo>
                    <a:pt x="1240547" y="51533"/>
                  </a:lnTo>
                  <a:lnTo>
                    <a:pt x="1237255" y="44723"/>
                  </a:lnTo>
                  <a:lnTo>
                    <a:pt x="1237255" y="43247"/>
                  </a:lnTo>
                  <a:lnTo>
                    <a:pt x="1248606" y="43247"/>
                  </a:lnTo>
                  <a:lnTo>
                    <a:pt x="1249628" y="43815"/>
                  </a:lnTo>
                  <a:lnTo>
                    <a:pt x="1249741" y="45063"/>
                  </a:lnTo>
                  <a:lnTo>
                    <a:pt x="1249628" y="46425"/>
                  </a:lnTo>
                  <a:lnTo>
                    <a:pt x="1249855" y="47220"/>
                  </a:lnTo>
                  <a:lnTo>
                    <a:pt x="1250763" y="47334"/>
                  </a:lnTo>
                  <a:lnTo>
                    <a:pt x="1251444" y="46880"/>
                  </a:lnTo>
                  <a:lnTo>
                    <a:pt x="1251898" y="46312"/>
                  </a:lnTo>
                  <a:lnTo>
                    <a:pt x="1252239" y="45971"/>
                  </a:lnTo>
                  <a:close/>
                  <a:moveTo>
                    <a:pt x="1221931" y="85019"/>
                  </a:moveTo>
                  <a:lnTo>
                    <a:pt x="1222840" y="81727"/>
                  </a:lnTo>
                  <a:lnTo>
                    <a:pt x="1224315" y="79457"/>
                  </a:lnTo>
                  <a:lnTo>
                    <a:pt x="1226131" y="78322"/>
                  </a:lnTo>
                  <a:lnTo>
                    <a:pt x="1228061" y="78322"/>
                  </a:lnTo>
                  <a:lnTo>
                    <a:pt x="1226699" y="81727"/>
                  </a:lnTo>
                  <a:lnTo>
                    <a:pt x="1219888" y="90013"/>
                  </a:lnTo>
                  <a:lnTo>
                    <a:pt x="1219321" y="91489"/>
                  </a:lnTo>
                  <a:lnTo>
                    <a:pt x="1219434" y="93078"/>
                  </a:lnTo>
                  <a:lnTo>
                    <a:pt x="1220002" y="93418"/>
                  </a:lnTo>
                  <a:lnTo>
                    <a:pt x="1220683" y="92510"/>
                  </a:lnTo>
                  <a:lnTo>
                    <a:pt x="1221591" y="90581"/>
                  </a:lnTo>
                  <a:lnTo>
                    <a:pt x="1222159" y="90013"/>
                  </a:lnTo>
                  <a:lnTo>
                    <a:pt x="1223407" y="89105"/>
                  </a:lnTo>
                  <a:lnTo>
                    <a:pt x="1224656" y="89105"/>
                  </a:lnTo>
                  <a:lnTo>
                    <a:pt x="1225223" y="91262"/>
                  </a:lnTo>
                  <a:lnTo>
                    <a:pt x="1225110" y="92397"/>
                  </a:lnTo>
                  <a:lnTo>
                    <a:pt x="1224883" y="94440"/>
                  </a:lnTo>
                  <a:lnTo>
                    <a:pt x="1224429" y="96370"/>
                  </a:lnTo>
                  <a:lnTo>
                    <a:pt x="1223634" y="97278"/>
                  </a:lnTo>
                  <a:lnTo>
                    <a:pt x="1216029" y="98072"/>
                  </a:lnTo>
                  <a:lnTo>
                    <a:pt x="1214553" y="98640"/>
                  </a:lnTo>
                  <a:lnTo>
                    <a:pt x="1216596" y="100683"/>
                  </a:lnTo>
                  <a:lnTo>
                    <a:pt x="1221477" y="101932"/>
                  </a:lnTo>
                  <a:lnTo>
                    <a:pt x="1223974" y="103975"/>
                  </a:lnTo>
                  <a:lnTo>
                    <a:pt x="1219321" y="108742"/>
                  </a:lnTo>
                  <a:lnTo>
                    <a:pt x="1218186" y="109423"/>
                  </a:lnTo>
                  <a:lnTo>
                    <a:pt x="1217845" y="109877"/>
                  </a:lnTo>
                  <a:lnTo>
                    <a:pt x="1217958" y="110672"/>
                  </a:lnTo>
                  <a:lnTo>
                    <a:pt x="1218072" y="111807"/>
                  </a:lnTo>
                  <a:lnTo>
                    <a:pt x="1218299" y="112602"/>
                  </a:lnTo>
                  <a:lnTo>
                    <a:pt x="1218753" y="112942"/>
                  </a:lnTo>
                  <a:lnTo>
                    <a:pt x="1219434" y="111921"/>
                  </a:lnTo>
                  <a:lnTo>
                    <a:pt x="1219888" y="112034"/>
                  </a:lnTo>
                  <a:lnTo>
                    <a:pt x="1220683" y="112488"/>
                  </a:lnTo>
                  <a:lnTo>
                    <a:pt x="1222045" y="112715"/>
                  </a:lnTo>
                  <a:lnTo>
                    <a:pt x="1222612" y="113169"/>
                  </a:lnTo>
                  <a:lnTo>
                    <a:pt x="1218753" y="117028"/>
                  </a:lnTo>
                  <a:lnTo>
                    <a:pt x="1217050" y="117823"/>
                  </a:lnTo>
                  <a:lnTo>
                    <a:pt x="1215461" y="117369"/>
                  </a:lnTo>
                  <a:lnTo>
                    <a:pt x="1214440" y="114758"/>
                  </a:lnTo>
                  <a:lnTo>
                    <a:pt x="1213645" y="113283"/>
                  </a:lnTo>
                  <a:lnTo>
                    <a:pt x="1212737" y="113169"/>
                  </a:lnTo>
                  <a:lnTo>
                    <a:pt x="1212056" y="114304"/>
                  </a:lnTo>
                  <a:lnTo>
                    <a:pt x="1212170" y="115553"/>
                  </a:lnTo>
                  <a:lnTo>
                    <a:pt x="1212737" y="116688"/>
                  </a:lnTo>
                  <a:lnTo>
                    <a:pt x="1213418" y="117369"/>
                  </a:lnTo>
                  <a:lnTo>
                    <a:pt x="1213418" y="118618"/>
                  </a:lnTo>
                  <a:lnTo>
                    <a:pt x="1212510" y="118618"/>
                  </a:lnTo>
                  <a:lnTo>
                    <a:pt x="1211716" y="118958"/>
                  </a:lnTo>
                  <a:lnTo>
                    <a:pt x="1210126" y="119980"/>
                  </a:lnTo>
                  <a:lnTo>
                    <a:pt x="1210126" y="121228"/>
                  </a:lnTo>
                  <a:lnTo>
                    <a:pt x="1213986" y="121228"/>
                  </a:lnTo>
                  <a:lnTo>
                    <a:pt x="1213305" y="122590"/>
                  </a:lnTo>
                  <a:lnTo>
                    <a:pt x="1212737" y="123953"/>
                  </a:lnTo>
                  <a:lnTo>
                    <a:pt x="1211942" y="126677"/>
                  </a:lnTo>
                  <a:lnTo>
                    <a:pt x="1213759" y="124066"/>
                  </a:lnTo>
                  <a:lnTo>
                    <a:pt x="1214667" y="123158"/>
                  </a:lnTo>
                  <a:lnTo>
                    <a:pt x="1215915" y="122704"/>
                  </a:lnTo>
                  <a:lnTo>
                    <a:pt x="1213078" y="129174"/>
                  </a:lnTo>
                  <a:lnTo>
                    <a:pt x="1212510" y="132125"/>
                  </a:lnTo>
                  <a:lnTo>
                    <a:pt x="1214099" y="129855"/>
                  </a:lnTo>
                  <a:lnTo>
                    <a:pt x="1216143" y="128947"/>
                  </a:lnTo>
                  <a:lnTo>
                    <a:pt x="1217277" y="129969"/>
                  </a:lnTo>
                  <a:lnTo>
                    <a:pt x="1215915" y="133374"/>
                  </a:lnTo>
                  <a:lnTo>
                    <a:pt x="1219207" y="136212"/>
                  </a:lnTo>
                  <a:lnTo>
                    <a:pt x="1219207" y="137460"/>
                  </a:lnTo>
                  <a:lnTo>
                    <a:pt x="1216483" y="137460"/>
                  </a:lnTo>
                  <a:lnTo>
                    <a:pt x="1216483" y="138936"/>
                  </a:lnTo>
                  <a:lnTo>
                    <a:pt x="1217164" y="138936"/>
                  </a:lnTo>
                  <a:lnTo>
                    <a:pt x="1217164" y="140298"/>
                  </a:lnTo>
                  <a:lnTo>
                    <a:pt x="1215575" y="139163"/>
                  </a:lnTo>
                  <a:lnTo>
                    <a:pt x="1214553" y="140184"/>
                  </a:lnTo>
                  <a:lnTo>
                    <a:pt x="1213532" y="141547"/>
                  </a:lnTo>
                  <a:lnTo>
                    <a:pt x="1211829" y="141547"/>
                  </a:lnTo>
                  <a:lnTo>
                    <a:pt x="1213191" y="143022"/>
                  </a:lnTo>
                  <a:lnTo>
                    <a:pt x="1212737" y="144611"/>
                  </a:lnTo>
                  <a:lnTo>
                    <a:pt x="1212170" y="145519"/>
                  </a:lnTo>
                  <a:lnTo>
                    <a:pt x="1211489" y="145860"/>
                  </a:lnTo>
                  <a:lnTo>
                    <a:pt x="1210467" y="145746"/>
                  </a:lnTo>
                  <a:lnTo>
                    <a:pt x="1210467" y="146995"/>
                  </a:lnTo>
                  <a:lnTo>
                    <a:pt x="1211261" y="147222"/>
                  </a:lnTo>
                  <a:lnTo>
                    <a:pt x="1213191" y="148357"/>
                  </a:lnTo>
                  <a:lnTo>
                    <a:pt x="1211489" y="150514"/>
                  </a:lnTo>
                  <a:lnTo>
                    <a:pt x="1212397" y="153125"/>
                  </a:lnTo>
                  <a:lnTo>
                    <a:pt x="1214213" y="154941"/>
                  </a:lnTo>
                  <a:lnTo>
                    <a:pt x="1215121" y="154941"/>
                  </a:lnTo>
                  <a:lnTo>
                    <a:pt x="1214553" y="157665"/>
                  </a:lnTo>
                  <a:lnTo>
                    <a:pt x="1213078" y="159140"/>
                  </a:lnTo>
                  <a:lnTo>
                    <a:pt x="1211261" y="159481"/>
                  </a:lnTo>
                  <a:lnTo>
                    <a:pt x="1209786" y="158800"/>
                  </a:lnTo>
                  <a:lnTo>
                    <a:pt x="1210240" y="161411"/>
                  </a:lnTo>
                  <a:lnTo>
                    <a:pt x="1212397" y="166973"/>
                  </a:lnTo>
                  <a:lnTo>
                    <a:pt x="1211602" y="169129"/>
                  </a:lnTo>
                  <a:lnTo>
                    <a:pt x="1210240" y="169016"/>
                  </a:lnTo>
                  <a:lnTo>
                    <a:pt x="1207175" y="166973"/>
                  </a:lnTo>
                  <a:lnTo>
                    <a:pt x="1207629" y="170945"/>
                  </a:lnTo>
                  <a:lnTo>
                    <a:pt x="1207402" y="175032"/>
                  </a:lnTo>
                  <a:lnTo>
                    <a:pt x="1206607" y="178664"/>
                  </a:lnTo>
                  <a:lnTo>
                    <a:pt x="1205245" y="181389"/>
                  </a:lnTo>
                  <a:lnTo>
                    <a:pt x="1204792" y="180480"/>
                  </a:lnTo>
                  <a:lnTo>
                    <a:pt x="1204564" y="180026"/>
                  </a:lnTo>
                  <a:lnTo>
                    <a:pt x="1205359" y="182296"/>
                  </a:lnTo>
                  <a:lnTo>
                    <a:pt x="1205700" y="184453"/>
                  </a:lnTo>
                  <a:lnTo>
                    <a:pt x="1205473" y="186724"/>
                  </a:lnTo>
                  <a:lnTo>
                    <a:pt x="1204678" y="189334"/>
                  </a:lnTo>
                  <a:lnTo>
                    <a:pt x="1205700" y="190696"/>
                  </a:lnTo>
                  <a:lnTo>
                    <a:pt x="1205926" y="192285"/>
                  </a:lnTo>
                  <a:lnTo>
                    <a:pt x="1205586" y="193761"/>
                  </a:lnTo>
                  <a:lnTo>
                    <a:pt x="1204678" y="194669"/>
                  </a:lnTo>
                  <a:lnTo>
                    <a:pt x="1204337" y="193761"/>
                  </a:lnTo>
                  <a:lnTo>
                    <a:pt x="1202748" y="190810"/>
                  </a:lnTo>
                  <a:lnTo>
                    <a:pt x="1201954" y="192853"/>
                  </a:lnTo>
                  <a:lnTo>
                    <a:pt x="1201159" y="192626"/>
                  </a:lnTo>
                  <a:lnTo>
                    <a:pt x="1200932" y="191150"/>
                  </a:lnTo>
                  <a:lnTo>
                    <a:pt x="1202067" y="189448"/>
                  </a:lnTo>
                  <a:lnTo>
                    <a:pt x="1202067" y="188086"/>
                  </a:lnTo>
                  <a:lnTo>
                    <a:pt x="1200591" y="186724"/>
                  </a:lnTo>
                  <a:lnTo>
                    <a:pt x="1197527" y="187518"/>
                  </a:lnTo>
                  <a:lnTo>
                    <a:pt x="1195938" y="186724"/>
                  </a:lnTo>
                  <a:lnTo>
                    <a:pt x="1194803" y="184340"/>
                  </a:lnTo>
                  <a:lnTo>
                    <a:pt x="1196505" y="181842"/>
                  </a:lnTo>
                  <a:lnTo>
                    <a:pt x="1195938" y="178778"/>
                  </a:lnTo>
                  <a:lnTo>
                    <a:pt x="1196732" y="177188"/>
                  </a:lnTo>
                  <a:lnTo>
                    <a:pt x="1197640" y="176280"/>
                  </a:lnTo>
                  <a:lnTo>
                    <a:pt x="1198662" y="175940"/>
                  </a:lnTo>
                  <a:lnTo>
                    <a:pt x="1199797" y="176167"/>
                  </a:lnTo>
                  <a:lnTo>
                    <a:pt x="1199797" y="175032"/>
                  </a:lnTo>
                  <a:lnTo>
                    <a:pt x="1198094" y="172875"/>
                  </a:lnTo>
                  <a:lnTo>
                    <a:pt x="1197300" y="172308"/>
                  </a:lnTo>
                  <a:lnTo>
                    <a:pt x="1197300" y="170945"/>
                  </a:lnTo>
                  <a:lnTo>
                    <a:pt x="1199910" y="170945"/>
                  </a:lnTo>
                  <a:lnTo>
                    <a:pt x="1199343" y="167540"/>
                  </a:lnTo>
                  <a:lnTo>
                    <a:pt x="1200365" y="164475"/>
                  </a:lnTo>
                  <a:lnTo>
                    <a:pt x="1201840" y="161184"/>
                  </a:lnTo>
                  <a:lnTo>
                    <a:pt x="1203316" y="151989"/>
                  </a:lnTo>
                  <a:lnTo>
                    <a:pt x="1204792" y="148244"/>
                  </a:lnTo>
                  <a:lnTo>
                    <a:pt x="1205813" y="144384"/>
                  </a:lnTo>
                  <a:lnTo>
                    <a:pt x="1205359" y="139163"/>
                  </a:lnTo>
                  <a:lnTo>
                    <a:pt x="1204792" y="138368"/>
                  </a:lnTo>
                  <a:lnTo>
                    <a:pt x="1204224" y="138595"/>
                  </a:lnTo>
                  <a:lnTo>
                    <a:pt x="1203656" y="138482"/>
                  </a:lnTo>
                  <a:lnTo>
                    <a:pt x="1203202" y="136552"/>
                  </a:lnTo>
                  <a:lnTo>
                    <a:pt x="1203316" y="135871"/>
                  </a:lnTo>
                  <a:lnTo>
                    <a:pt x="1203543" y="134850"/>
                  </a:lnTo>
                  <a:lnTo>
                    <a:pt x="1205132" y="130763"/>
                  </a:lnTo>
                  <a:lnTo>
                    <a:pt x="1204110" y="130877"/>
                  </a:lnTo>
                  <a:lnTo>
                    <a:pt x="1202748" y="131898"/>
                  </a:lnTo>
                  <a:lnTo>
                    <a:pt x="1202408" y="132579"/>
                  </a:lnTo>
                  <a:lnTo>
                    <a:pt x="1201386" y="132466"/>
                  </a:lnTo>
                  <a:lnTo>
                    <a:pt x="1201046" y="131785"/>
                  </a:lnTo>
                  <a:lnTo>
                    <a:pt x="1201386" y="130196"/>
                  </a:lnTo>
                  <a:lnTo>
                    <a:pt x="1202862" y="125088"/>
                  </a:lnTo>
                  <a:lnTo>
                    <a:pt x="1203656" y="123158"/>
                  </a:lnTo>
                  <a:lnTo>
                    <a:pt x="1204564" y="121569"/>
                  </a:lnTo>
                  <a:lnTo>
                    <a:pt x="1205586" y="120547"/>
                  </a:lnTo>
                  <a:lnTo>
                    <a:pt x="1205586" y="119185"/>
                  </a:lnTo>
                  <a:lnTo>
                    <a:pt x="1203770" y="118958"/>
                  </a:lnTo>
                  <a:lnTo>
                    <a:pt x="1202294" y="121001"/>
                  </a:lnTo>
                  <a:lnTo>
                    <a:pt x="1199570" y="127131"/>
                  </a:lnTo>
                  <a:lnTo>
                    <a:pt x="1198208" y="122590"/>
                  </a:lnTo>
                  <a:lnTo>
                    <a:pt x="1196732" y="119299"/>
                  </a:lnTo>
                  <a:lnTo>
                    <a:pt x="1194689" y="117255"/>
                  </a:lnTo>
                  <a:lnTo>
                    <a:pt x="1191511" y="116461"/>
                  </a:lnTo>
                  <a:lnTo>
                    <a:pt x="1191511" y="117937"/>
                  </a:lnTo>
                  <a:lnTo>
                    <a:pt x="1193327" y="118845"/>
                  </a:lnTo>
                  <a:lnTo>
                    <a:pt x="1194803" y="120547"/>
                  </a:lnTo>
                  <a:lnTo>
                    <a:pt x="1196165" y="122931"/>
                  </a:lnTo>
                  <a:lnTo>
                    <a:pt x="1197413" y="125882"/>
                  </a:lnTo>
                  <a:lnTo>
                    <a:pt x="1196732" y="128720"/>
                  </a:lnTo>
                  <a:lnTo>
                    <a:pt x="1194803" y="126677"/>
                  </a:lnTo>
                  <a:lnTo>
                    <a:pt x="1193894" y="125996"/>
                  </a:lnTo>
                  <a:lnTo>
                    <a:pt x="1192646" y="125882"/>
                  </a:lnTo>
                  <a:lnTo>
                    <a:pt x="1192646" y="129515"/>
                  </a:lnTo>
                  <a:lnTo>
                    <a:pt x="1191965" y="132125"/>
                  </a:lnTo>
                  <a:lnTo>
                    <a:pt x="1191057" y="132579"/>
                  </a:lnTo>
                  <a:lnTo>
                    <a:pt x="1190603" y="129969"/>
                  </a:lnTo>
                  <a:lnTo>
                    <a:pt x="1189468" y="131104"/>
                  </a:lnTo>
                  <a:lnTo>
                    <a:pt x="1189014" y="133147"/>
                  </a:lnTo>
                  <a:lnTo>
                    <a:pt x="1188787" y="135303"/>
                  </a:lnTo>
                  <a:lnTo>
                    <a:pt x="1187992" y="136779"/>
                  </a:lnTo>
                  <a:lnTo>
                    <a:pt x="1187084" y="136666"/>
                  </a:lnTo>
                  <a:lnTo>
                    <a:pt x="1183338" y="133941"/>
                  </a:lnTo>
                  <a:lnTo>
                    <a:pt x="1183111" y="133487"/>
                  </a:lnTo>
                  <a:lnTo>
                    <a:pt x="1181068" y="131104"/>
                  </a:lnTo>
                  <a:lnTo>
                    <a:pt x="1180727" y="131217"/>
                  </a:lnTo>
                  <a:lnTo>
                    <a:pt x="1180160" y="129401"/>
                  </a:lnTo>
                  <a:lnTo>
                    <a:pt x="1180160" y="128493"/>
                  </a:lnTo>
                  <a:lnTo>
                    <a:pt x="1180727" y="127244"/>
                  </a:lnTo>
                  <a:lnTo>
                    <a:pt x="1181862" y="126109"/>
                  </a:lnTo>
                  <a:lnTo>
                    <a:pt x="1184814" y="125315"/>
                  </a:lnTo>
                  <a:lnTo>
                    <a:pt x="1186062" y="124634"/>
                  </a:lnTo>
                  <a:lnTo>
                    <a:pt x="1184814" y="123612"/>
                  </a:lnTo>
                  <a:lnTo>
                    <a:pt x="1182430" y="119526"/>
                  </a:lnTo>
                  <a:lnTo>
                    <a:pt x="1181976" y="121115"/>
                  </a:lnTo>
                  <a:lnTo>
                    <a:pt x="1181408" y="123725"/>
                  </a:lnTo>
                  <a:lnTo>
                    <a:pt x="1180273" y="125542"/>
                  </a:lnTo>
                  <a:lnTo>
                    <a:pt x="1179138" y="125769"/>
                  </a:lnTo>
                  <a:lnTo>
                    <a:pt x="1178571" y="123839"/>
                  </a:lnTo>
                  <a:lnTo>
                    <a:pt x="1178003" y="122136"/>
                  </a:lnTo>
                  <a:lnTo>
                    <a:pt x="1176641" y="122590"/>
                  </a:lnTo>
                  <a:lnTo>
                    <a:pt x="1173690" y="124634"/>
                  </a:lnTo>
                  <a:lnTo>
                    <a:pt x="1171533" y="124974"/>
                  </a:lnTo>
                  <a:lnTo>
                    <a:pt x="1170625" y="124634"/>
                  </a:lnTo>
                  <a:lnTo>
                    <a:pt x="1170057" y="123953"/>
                  </a:lnTo>
                  <a:lnTo>
                    <a:pt x="1169944" y="122931"/>
                  </a:lnTo>
                  <a:lnTo>
                    <a:pt x="1169830" y="122023"/>
                  </a:lnTo>
                  <a:lnTo>
                    <a:pt x="1169036" y="121682"/>
                  </a:lnTo>
                  <a:lnTo>
                    <a:pt x="1167106" y="121342"/>
                  </a:lnTo>
                  <a:lnTo>
                    <a:pt x="1166312" y="120207"/>
                  </a:lnTo>
                  <a:lnTo>
                    <a:pt x="1165404" y="115099"/>
                  </a:lnTo>
                  <a:lnTo>
                    <a:pt x="1164382" y="111353"/>
                  </a:lnTo>
                  <a:lnTo>
                    <a:pt x="1164723" y="110218"/>
                  </a:lnTo>
                  <a:lnTo>
                    <a:pt x="1166085" y="108515"/>
                  </a:lnTo>
                  <a:lnTo>
                    <a:pt x="1167447" y="107267"/>
                  </a:lnTo>
                  <a:lnTo>
                    <a:pt x="1169263" y="106245"/>
                  </a:lnTo>
                  <a:lnTo>
                    <a:pt x="1171192" y="105677"/>
                  </a:lnTo>
                  <a:lnTo>
                    <a:pt x="1172782" y="105905"/>
                  </a:lnTo>
                  <a:lnTo>
                    <a:pt x="1174257" y="107153"/>
                  </a:lnTo>
                  <a:lnTo>
                    <a:pt x="1175279" y="108742"/>
                  </a:lnTo>
                  <a:lnTo>
                    <a:pt x="1176414" y="109877"/>
                  </a:lnTo>
                  <a:lnTo>
                    <a:pt x="1178003" y="109764"/>
                  </a:lnTo>
                  <a:lnTo>
                    <a:pt x="1177322" y="107040"/>
                  </a:lnTo>
                  <a:lnTo>
                    <a:pt x="1180727" y="108402"/>
                  </a:lnTo>
                  <a:lnTo>
                    <a:pt x="1180727" y="107040"/>
                  </a:lnTo>
                  <a:lnTo>
                    <a:pt x="1180046" y="107040"/>
                  </a:lnTo>
                  <a:lnTo>
                    <a:pt x="1180046" y="105677"/>
                  </a:lnTo>
                  <a:lnTo>
                    <a:pt x="1184587" y="105110"/>
                  </a:lnTo>
                  <a:lnTo>
                    <a:pt x="1185949" y="106699"/>
                  </a:lnTo>
                  <a:lnTo>
                    <a:pt x="1186062" y="112488"/>
                  </a:lnTo>
                  <a:lnTo>
                    <a:pt x="1186516" y="112261"/>
                  </a:lnTo>
                  <a:lnTo>
                    <a:pt x="1187652" y="111467"/>
                  </a:lnTo>
                  <a:lnTo>
                    <a:pt x="1188105" y="111012"/>
                  </a:lnTo>
                  <a:lnTo>
                    <a:pt x="1187652" y="109877"/>
                  </a:lnTo>
                  <a:lnTo>
                    <a:pt x="1187084" y="107834"/>
                  </a:lnTo>
                  <a:lnTo>
                    <a:pt x="1186743" y="107040"/>
                  </a:lnTo>
                  <a:lnTo>
                    <a:pt x="1188787" y="107040"/>
                  </a:lnTo>
                  <a:lnTo>
                    <a:pt x="1188560" y="106245"/>
                  </a:lnTo>
                  <a:lnTo>
                    <a:pt x="1188105" y="104202"/>
                  </a:lnTo>
                  <a:lnTo>
                    <a:pt x="1190376" y="103180"/>
                  </a:lnTo>
                  <a:lnTo>
                    <a:pt x="1192986" y="103975"/>
                  </a:lnTo>
                  <a:lnTo>
                    <a:pt x="1195143" y="106586"/>
                  </a:lnTo>
                  <a:lnTo>
                    <a:pt x="1196165" y="110899"/>
                  </a:lnTo>
                  <a:lnTo>
                    <a:pt x="1197527" y="108629"/>
                  </a:lnTo>
                  <a:lnTo>
                    <a:pt x="1198889" y="106926"/>
                  </a:lnTo>
                  <a:lnTo>
                    <a:pt x="1196165" y="104088"/>
                  </a:lnTo>
                  <a:lnTo>
                    <a:pt x="1198208" y="98867"/>
                  </a:lnTo>
                  <a:lnTo>
                    <a:pt x="1198889" y="99661"/>
                  </a:lnTo>
                  <a:lnTo>
                    <a:pt x="1199457" y="99889"/>
                  </a:lnTo>
                  <a:lnTo>
                    <a:pt x="1200932" y="100002"/>
                  </a:lnTo>
                  <a:lnTo>
                    <a:pt x="1199684" y="97732"/>
                  </a:lnTo>
                  <a:lnTo>
                    <a:pt x="1201386" y="97164"/>
                  </a:lnTo>
                  <a:lnTo>
                    <a:pt x="1206267" y="97278"/>
                  </a:lnTo>
                  <a:lnTo>
                    <a:pt x="1203997" y="95575"/>
                  </a:lnTo>
                  <a:lnTo>
                    <a:pt x="1201159" y="94894"/>
                  </a:lnTo>
                  <a:lnTo>
                    <a:pt x="1198889" y="93418"/>
                  </a:lnTo>
                  <a:lnTo>
                    <a:pt x="1198321" y="89219"/>
                  </a:lnTo>
                  <a:lnTo>
                    <a:pt x="1196505" y="91375"/>
                  </a:lnTo>
                  <a:lnTo>
                    <a:pt x="1195484" y="92056"/>
                  </a:lnTo>
                  <a:lnTo>
                    <a:pt x="1194462" y="91829"/>
                  </a:lnTo>
                  <a:lnTo>
                    <a:pt x="1193440" y="90354"/>
                  </a:lnTo>
                  <a:lnTo>
                    <a:pt x="1193100" y="88424"/>
                  </a:lnTo>
                  <a:lnTo>
                    <a:pt x="1193440" y="86494"/>
                  </a:lnTo>
                  <a:lnTo>
                    <a:pt x="1194462" y="85019"/>
                  </a:lnTo>
                  <a:lnTo>
                    <a:pt x="1194462" y="83657"/>
                  </a:lnTo>
                  <a:lnTo>
                    <a:pt x="1191397" y="83657"/>
                  </a:lnTo>
                  <a:lnTo>
                    <a:pt x="1190035" y="83203"/>
                  </a:lnTo>
                  <a:lnTo>
                    <a:pt x="1189127" y="82067"/>
                  </a:lnTo>
                  <a:lnTo>
                    <a:pt x="1189354" y="79684"/>
                  </a:lnTo>
                  <a:lnTo>
                    <a:pt x="1189127" y="76278"/>
                  </a:lnTo>
                  <a:lnTo>
                    <a:pt x="1188333" y="70035"/>
                  </a:lnTo>
                  <a:lnTo>
                    <a:pt x="1187084" y="73895"/>
                  </a:lnTo>
                  <a:lnTo>
                    <a:pt x="1186062" y="75938"/>
                  </a:lnTo>
                  <a:lnTo>
                    <a:pt x="1185041" y="76846"/>
                  </a:lnTo>
                  <a:lnTo>
                    <a:pt x="1183565" y="76165"/>
                  </a:lnTo>
                  <a:lnTo>
                    <a:pt x="1183225" y="74576"/>
                  </a:lnTo>
                  <a:lnTo>
                    <a:pt x="1183792" y="72760"/>
                  </a:lnTo>
                  <a:lnTo>
                    <a:pt x="1185041" y="71397"/>
                  </a:lnTo>
                  <a:lnTo>
                    <a:pt x="1183111" y="71397"/>
                  </a:lnTo>
                  <a:lnTo>
                    <a:pt x="1181522" y="71852"/>
                  </a:lnTo>
                  <a:lnTo>
                    <a:pt x="1180046" y="71738"/>
                  </a:lnTo>
                  <a:lnTo>
                    <a:pt x="1178457" y="69922"/>
                  </a:lnTo>
                  <a:lnTo>
                    <a:pt x="1177549" y="72192"/>
                  </a:lnTo>
                  <a:lnTo>
                    <a:pt x="1176187" y="72987"/>
                  </a:lnTo>
                  <a:lnTo>
                    <a:pt x="1172782" y="72760"/>
                  </a:lnTo>
                  <a:lnTo>
                    <a:pt x="1172555" y="71738"/>
                  </a:lnTo>
                  <a:lnTo>
                    <a:pt x="1173009" y="69468"/>
                  </a:lnTo>
                  <a:lnTo>
                    <a:pt x="1173917" y="67198"/>
                  </a:lnTo>
                  <a:lnTo>
                    <a:pt x="1174825" y="66176"/>
                  </a:lnTo>
                  <a:lnTo>
                    <a:pt x="1177209" y="66403"/>
                  </a:lnTo>
                  <a:lnTo>
                    <a:pt x="1177776" y="66176"/>
                  </a:lnTo>
                  <a:lnTo>
                    <a:pt x="1178230" y="64814"/>
                  </a:lnTo>
                  <a:lnTo>
                    <a:pt x="1178230" y="63338"/>
                  </a:lnTo>
                  <a:lnTo>
                    <a:pt x="1178230" y="61976"/>
                  </a:lnTo>
                  <a:lnTo>
                    <a:pt x="1178457" y="60841"/>
                  </a:lnTo>
                  <a:lnTo>
                    <a:pt x="1179365" y="58912"/>
                  </a:lnTo>
                  <a:lnTo>
                    <a:pt x="1180500" y="57322"/>
                  </a:lnTo>
                  <a:lnTo>
                    <a:pt x="1181749" y="57095"/>
                  </a:lnTo>
                  <a:lnTo>
                    <a:pt x="1182998" y="59252"/>
                  </a:lnTo>
                  <a:lnTo>
                    <a:pt x="1184246" y="63338"/>
                  </a:lnTo>
                  <a:lnTo>
                    <a:pt x="1187424" y="66630"/>
                  </a:lnTo>
                  <a:lnTo>
                    <a:pt x="1191057" y="67992"/>
                  </a:lnTo>
                  <a:lnTo>
                    <a:pt x="1194235" y="66063"/>
                  </a:lnTo>
                  <a:lnTo>
                    <a:pt x="1193100" y="65155"/>
                  </a:lnTo>
                  <a:lnTo>
                    <a:pt x="1191624" y="64814"/>
                  </a:lnTo>
                  <a:lnTo>
                    <a:pt x="1189127" y="64700"/>
                  </a:lnTo>
                  <a:lnTo>
                    <a:pt x="1188446" y="64019"/>
                  </a:lnTo>
                  <a:lnTo>
                    <a:pt x="1187538" y="62544"/>
                  </a:lnTo>
                  <a:lnTo>
                    <a:pt x="1186403" y="61068"/>
                  </a:lnTo>
                  <a:lnTo>
                    <a:pt x="1184814" y="60728"/>
                  </a:lnTo>
                  <a:lnTo>
                    <a:pt x="1185608" y="59365"/>
                  </a:lnTo>
                  <a:lnTo>
                    <a:pt x="1186970" y="55960"/>
                  </a:lnTo>
                  <a:lnTo>
                    <a:pt x="1187424" y="55279"/>
                  </a:lnTo>
                  <a:lnTo>
                    <a:pt x="1188560" y="54939"/>
                  </a:lnTo>
                  <a:lnTo>
                    <a:pt x="1191511" y="52668"/>
                  </a:lnTo>
                  <a:lnTo>
                    <a:pt x="1190489" y="51533"/>
                  </a:lnTo>
                  <a:lnTo>
                    <a:pt x="1190149" y="51193"/>
                  </a:lnTo>
                  <a:lnTo>
                    <a:pt x="1191057" y="49717"/>
                  </a:lnTo>
                  <a:lnTo>
                    <a:pt x="1191284" y="48809"/>
                  </a:lnTo>
                  <a:lnTo>
                    <a:pt x="1191170" y="48015"/>
                  </a:lnTo>
                  <a:lnTo>
                    <a:pt x="1190830" y="47106"/>
                  </a:lnTo>
                  <a:lnTo>
                    <a:pt x="1193213" y="45971"/>
                  </a:lnTo>
                  <a:lnTo>
                    <a:pt x="1195824" y="46425"/>
                  </a:lnTo>
                  <a:lnTo>
                    <a:pt x="1198435" y="47901"/>
                  </a:lnTo>
                  <a:lnTo>
                    <a:pt x="1200819" y="49944"/>
                  </a:lnTo>
                  <a:lnTo>
                    <a:pt x="1201159" y="49150"/>
                  </a:lnTo>
                  <a:lnTo>
                    <a:pt x="1201500" y="48469"/>
                  </a:lnTo>
                  <a:lnTo>
                    <a:pt x="1199797" y="46539"/>
                  </a:lnTo>
                  <a:lnTo>
                    <a:pt x="1200024" y="44496"/>
                  </a:lnTo>
                  <a:lnTo>
                    <a:pt x="1202181" y="40182"/>
                  </a:lnTo>
                  <a:lnTo>
                    <a:pt x="1203202" y="44155"/>
                  </a:lnTo>
                  <a:lnTo>
                    <a:pt x="1203316" y="45744"/>
                  </a:lnTo>
                  <a:lnTo>
                    <a:pt x="1202862" y="47106"/>
                  </a:lnTo>
                  <a:lnTo>
                    <a:pt x="1203089" y="48809"/>
                  </a:lnTo>
                  <a:lnTo>
                    <a:pt x="1202975" y="50058"/>
                  </a:lnTo>
                  <a:lnTo>
                    <a:pt x="1202408" y="50852"/>
                  </a:lnTo>
                  <a:lnTo>
                    <a:pt x="1201500" y="51079"/>
                  </a:lnTo>
                  <a:lnTo>
                    <a:pt x="1202181" y="55620"/>
                  </a:lnTo>
                  <a:lnTo>
                    <a:pt x="1201386" y="57776"/>
                  </a:lnTo>
                  <a:lnTo>
                    <a:pt x="1200024" y="59252"/>
                  </a:lnTo>
                  <a:lnTo>
                    <a:pt x="1198889" y="61863"/>
                  </a:lnTo>
                  <a:lnTo>
                    <a:pt x="1200932" y="61863"/>
                  </a:lnTo>
                  <a:lnTo>
                    <a:pt x="1200478" y="62884"/>
                  </a:lnTo>
                  <a:lnTo>
                    <a:pt x="1200024" y="63225"/>
                  </a:lnTo>
                  <a:lnTo>
                    <a:pt x="1198889" y="63338"/>
                  </a:lnTo>
                  <a:lnTo>
                    <a:pt x="1199457" y="63679"/>
                  </a:lnTo>
                  <a:lnTo>
                    <a:pt x="1199797" y="64133"/>
                  </a:lnTo>
                  <a:lnTo>
                    <a:pt x="1200138" y="64473"/>
                  </a:lnTo>
                  <a:lnTo>
                    <a:pt x="1200932" y="64700"/>
                  </a:lnTo>
                  <a:lnTo>
                    <a:pt x="1198889" y="71284"/>
                  </a:lnTo>
                  <a:lnTo>
                    <a:pt x="1199797" y="71057"/>
                  </a:lnTo>
                  <a:lnTo>
                    <a:pt x="1200705" y="70603"/>
                  </a:lnTo>
                  <a:lnTo>
                    <a:pt x="1201500" y="69808"/>
                  </a:lnTo>
                  <a:lnTo>
                    <a:pt x="1202294" y="68673"/>
                  </a:lnTo>
                  <a:lnTo>
                    <a:pt x="1202862" y="69922"/>
                  </a:lnTo>
                  <a:lnTo>
                    <a:pt x="1201500" y="72873"/>
                  </a:lnTo>
                  <a:lnTo>
                    <a:pt x="1201272" y="74122"/>
                  </a:lnTo>
                  <a:lnTo>
                    <a:pt x="1201613" y="75257"/>
                  </a:lnTo>
                  <a:lnTo>
                    <a:pt x="1201613" y="76732"/>
                  </a:lnTo>
                  <a:lnTo>
                    <a:pt x="1199797" y="77527"/>
                  </a:lnTo>
                  <a:lnTo>
                    <a:pt x="1197527" y="84338"/>
                  </a:lnTo>
                  <a:lnTo>
                    <a:pt x="1195711" y="86040"/>
                  </a:lnTo>
                  <a:lnTo>
                    <a:pt x="1195711" y="87516"/>
                  </a:lnTo>
                  <a:lnTo>
                    <a:pt x="1196959" y="87629"/>
                  </a:lnTo>
                  <a:lnTo>
                    <a:pt x="1198208" y="87402"/>
                  </a:lnTo>
                  <a:lnTo>
                    <a:pt x="1199343" y="86835"/>
                  </a:lnTo>
                  <a:lnTo>
                    <a:pt x="1200365" y="85927"/>
                  </a:lnTo>
                  <a:lnTo>
                    <a:pt x="1200251" y="82408"/>
                  </a:lnTo>
                  <a:lnTo>
                    <a:pt x="1202862" y="80365"/>
                  </a:lnTo>
                  <a:lnTo>
                    <a:pt x="1208991" y="79230"/>
                  </a:lnTo>
                  <a:lnTo>
                    <a:pt x="1204451" y="75711"/>
                  </a:lnTo>
                  <a:lnTo>
                    <a:pt x="1203089" y="73895"/>
                  </a:lnTo>
                  <a:lnTo>
                    <a:pt x="1204110" y="72419"/>
                  </a:lnTo>
                  <a:lnTo>
                    <a:pt x="1205359" y="71284"/>
                  </a:lnTo>
                  <a:lnTo>
                    <a:pt x="1206381" y="71852"/>
                  </a:lnTo>
                  <a:lnTo>
                    <a:pt x="1206494" y="75143"/>
                  </a:lnTo>
                  <a:lnTo>
                    <a:pt x="1207402" y="74008"/>
                  </a:lnTo>
                  <a:lnTo>
                    <a:pt x="1209332" y="70490"/>
                  </a:lnTo>
                  <a:lnTo>
                    <a:pt x="1209672" y="69241"/>
                  </a:lnTo>
                  <a:lnTo>
                    <a:pt x="1210580" y="68673"/>
                  </a:lnTo>
                  <a:lnTo>
                    <a:pt x="1212397" y="69808"/>
                  </a:lnTo>
                  <a:lnTo>
                    <a:pt x="1213645" y="71852"/>
                  </a:lnTo>
                  <a:lnTo>
                    <a:pt x="1213078" y="74008"/>
                  </a:lnTo>
                  <a:lnTo>
                    <a:pt x="1214326" y="74576"/>
                  </a:lnTo>
                  <a:lnTo>
                    <a:pt x="1215348" y="75597"/>
                  </a:lnTo>
                  <a:lnTo>
                    <a:pt x="1216029" y="77187"/>
                  </a:lnTo>
                  <a:lnTo>
                    <a:pt x="1216483" y="79457"/>
                  </a:lnTo>
                  <a:lnTo>
                    <a:pt x="1216029" y="80365"/>
                  </a:lnTo>
                  <a:lnTo>
                    <a:pt x="1215915" y="80819"/>
                  </a:lnTo>
                  <a:lnTo>
                    <a:pt x="1217164" y="82067"/>
                  </a:lnTo>
                  <a:lnTo>
                    <a:pt x="1216029" y="83089"/>
                  </a:lnTo>
                  <a:lnTo>
                    <a:pt x="1213872" y="81841"/>
                  </a:lnTo>
                  <a:lnTo>
                    <a:pt x="1212851" y="82748"/>
                  </a:lnTo>
                  <a:lnTo>
                    <a:pt x="1212056" y="84111"/>
                  </a:lnTo>
                  <a:lnTo>
                    <a:pt x="1211148" y="85132"/>
                  </a:lnTo>
                  <a:lnTo>
                    <a:pt x="1210126" y="85813"/>
                  </a:lnTo>
                  <a:lnTo>
                    <a:pt x="1210467" y="86267"/>
                  </a:lnTo>
                  <a:lnTo>
                    <a:pt x="1211602" y="85927"/>
                  </a:lnTo>
                  <a:lnTo>
                    <a:pt x="1213872" y="84792"/>
                  </a:lnTo>
                  <a:lnTo>
                    <a:pt x="1213532" y="85246"/>
                  </a:lnTo>
                  <a:lnTo>
                    <a:pt x="1212510" y="86154"/>
                  </a:lnTo>
                  <a:lnTo>
                    <a:pt x="1212510" y="87629"/>
                  </a:lnTo>
                  <a:lnTo>
                    <a:pt x="1215802" y="85700"/>
                  </a:lnTo>
                  <a:lnTo>
                    <a:pt x="1216937" y="86494"/>
                  </a:lnTo>
                  <a:lnTo>
                    <a:pt x="1217164" y="90240"/>
                  </a:lnTo>
                  <a:lnTo>
                    <a:pt x="1217845" y="90240"/>
                  </a:lnTo>
                  <a:lnTo>
                    <a:pt x="1218186" y="88197"/>
                  </a:lnTo>
                  <a:lnTo>
                    <a:pt x="1218526" y="88083"/>
                  </a:lnTo>
                  <a:lnTo>
                    <a:pt x="1218980" y="88424"/>
                  </a:lnTo>
                  <a:lnTo>
                    <a:pt x="1219775" y="87629"/>
                  </a:lnTo>
                  <a:lnTo>
                    <a:pt x="1220115" y="86494"/>
                  </a:lnTo>
                  <a:lnTo>
                    <a:pt x="1220456" y="85019"/>
                  </a:lnTo>
                  <a:lnTo>
                    <a:pt x="1220910" y="83430"/>
                  </a:lnTo>
                  <a:lnTo>
                    <a:pt x="1221704" y="82067"/>
                  </a:lnTo>
                  <a:lnTo>
                    <a:pt x="1222045" y="82748"/>
                  </a:lnTo>
                  <a:lnTo>
                    <a:pt x="1222159" y="83430"/>
                  </a:lnTo>
                  <a:lnTo>
                    <a:pt x="1221931" y="85019"/>
                  </a:lnTo>
                  <a:close/>
                  <a:moveTo>
                    <a:pt x="1232601" y="29626"/>
                  </a:moveTo>
                  <a:lnTo>
                    <a:pt x="1231580" y="32010"/>
                  </a:lnTo>
                  <a:lnTo>
                    <a:pt x="1231693" y="33939"/>
                  </a:lnTo>
                  <a:lnTo>
                    <a:pt x="1233396" y="37799"/>
                  </a:lnTo>
                  <a:lnTo>
                    <a:pt x="1232828" y="39955"/>
                  </a:lnTo>
                  <a:lnTo>
                    <a:pt x="1232034" y="41999"/>
                  </a:lnTo>
                  <a:lnTo>
                    <a:pt x="1228856" y="38253"/>
                  </a:lnTo>
                  <a:lnTo>
                    <a:pt x="1227266" y="36891"/>
                  </a:lnTo>
                  <a:lnTo>
                    <a:pt x="1225337" y="36664"/>
                  </a:lnTo>
                  <a:lnTo>
                    <a:pt x="1226472" y="38139"/>
                  </a:lnTo>
                  <a:lnTo>
                    <a:pt x="1227834" y="40636"/>
                  </a:lnTo>
                  <a:lnTo>
                    <a:pt x="1230104" y="46085"/>
                  </a:lnTo>
                  <a:lnTo>
                    <a:pt x="1228856" y="47106"/>
                  </a:lnTo>
                  <a:lnTo>
                    <a:pt x="1227494" y="47561"/>
                  </a:lnTo>
                  <a:lnTo>
                    <a:pt x="1226131" y="47220"/>
                  </a:lnTo>
                  <a:lnTo>
                    <a:pt x="1224769" y="46085"/>
                  </a:lnTo>
                  <a:lnTo>
                    <a:pt x="1225223" y="48242"/>
                  </a:lnTo>
                  <a:lnTo>
                    <a:pt x="1226358" y="49490"/>
                  </a:lnTo>
                  <a:lnTo>
                    <a:pt x="1227834" y="50058"/>
                  </a:lnTo>
                  <a:lnTo>
                    <a:pt x="1229309" y="50171"/>
                  </a:lnTo>
                  <a:lnTo>
                    <a:pt x="1229082" y="50852"/>
                  </a:lnTo>
                  <a:lnTo>
                    <a:pt x="1229082" y="51079"/>
                  </a:lnTo>
                  <a:lnTo>
                    <a:pt x="1228515" y="51420"/>
                  </a:lnTo>
                  <a:lnTo>
                    <a:pt x="1230218" y="53463"/>
                  </a:lnTo>
                  <a:lnTo>
                    <a:pt x="1230218" y="55847"/>
                  </a:lnTo>
                  <a:lnTo>
                    <a:pt x="1229082" y="57776"/>
                  </a:lnTo>
                  <a:lnTo>
                    <a:pt x="1227153" y="58344"/>
                  </a:lnTo>
                  <a:lnTo>
                    <a:pt x="1228628" y="61749"/>
                  </a:lnTo>
                  <a:lnTo>
                    <a:pt x="1229082" y="63452"/>
                  </a:lnTo>
                  <a:lnTo>
                    <a:pt x="1229196" y="65722"/>
                  </a:lnTo>
                  <a:lnTo>
                    <a:pt x="1228856" y="68219"/>
                  </a:lnTo>
                  <a:lnTo>
                    <a:pt x="1228061" y="68673"/>
                  </a:lnTo>
                  <a:lnTo>
                    <a:pt x="1225791" y="67652"/>
                  </a:lnTo>
                  <a:lnTo>
                    <a:pt x="1223407" y="67765"/>
                  </a:lnTo>
                  <a:lnTo>
                    <a:pt x="1222272" y="67311"/>
                  </a:lnTo>
                  <a:lnTo>
                    <a:pt x="1221818" y="65722"/>
                  </a:lnTo>
                  <a:lnTo>
                    <a:pt x="1221477" y="65836"/>
                  </a:lnTo>
                  <a:lnTo>
                    <a:pt x="1220910" y="66630"/>
                  </a:lnTo>
                  <a:lnTo>
                    <a:pt x="1220796" y="67765"/>
                  </a:lnTo>
                  <a:lnTo>
                    <a:pt x="1221818" y="69014"/>
                  </a:lnTo>
                  <a:lnTo>
                    <a:pt x="1221818" y="70262"/>
                  </a:lnTo>
                  <a:lnTo>
                    <a:pt x="1218526" y="69468"/>
                  </a:lnTo>
                  <a:lnTo>
                    <a:pt x="1216256" y="67084"/>
                  </a:lnTo>
                  <a:lnTo>
                    <a:pt x="1214894" y="62771"/>
                  </a:lnTo>
                  <a:lnTo>
                    <a:pt x="1213759" y="44155"/>
                  </a:lnTo>
                  <a:lnTo>
                    <a:pt x="1214553" y="39955"/>
                  </a:lnTo>
                  <a:lnTo>
                    <a:pt x="1217845" y="39274"/>
                  </a:lnTo>
                  <a:lnTo>
                    <a:pt x="1217845" y="40523"/>
                  </a:lnTo>
                  <a:lnTo>
                    <a:pt x="1217505" y="42907"/>
                  </a:lnTo>
                  <a:lnTo>
                    <a:pt x="1218526" y="45290"/>
                  </a:lnTo>
                  <a:lnTo>
                    <a:pt x="1220002" y="46652"/>
                  </a:lnTo>
                  <a:lnTo>
                    <a:pt x="1221023" y="46085"/>
                  </a:lnTo>
                  <a:lnTo>
                    <a:pt x="1220683" y="45177"/>
                  </a:lnTo>
                  <a:lnTo>
                    <a:pt x="1219321" y="39955"/>
                  </a:lnTo>
                  <a:lnTo>
                    <a:pt x="1218980" y="37231"/>
                  </a:lnTo>
                  <a:lnTo>
                    <a:pt x="1219207" y="35983"/>
                  </a:lnTo>
                  <a:lnTo>
                    <a:pt x="1220115" y="33031"/>
                  </a:lnTo>
                  <a:lnTo>
                    <a:pt x="1219888" y="32464"/>
                  </a:lnTo>
                  <a:lnTo>
                    <a:pt x="1219321" y="31669"/>
                  </a:lnTo>
                  <a:lnTo>
                    <a:pt x="1219207" y="29853"/>
                  </a:lnTo>
                  <a:lnTo>
                    <a:pt x="1219434" y="27810"/>
                  </a:lnTo>
                  <a:lnTo>
                    <a:pt x="1219888" y="26334"/>
                  </a:lnTo>
                  <a:lnTo>
                    <a:pt x="1220796" y="24178"/>
                  </a:lnTo>
                  <a:lnTo>
                    <a:pt x="1221931" y="22248"/>
                  </a:lnTo>
                  <a:lnTo>
                    <a:pt x="1223066" y="22248"/>
                  </a:lnTo>
                  <a:lnTo>
                    <a:pt x="1224088" y="25653"/>
                  </a:lnTo>
                  <a:lnTo>
                    <a:pt x="1225223" y="23383"/>
                  </a:lnTo>
                  <a:lnTo>
                    <a:pt x="1227266" y="22702"/>
                  </a:lnTo>
                  <a:lnTo>
                    <a:pt x="1231466" y="23042"/>
                  </a:lnTo>
                  <a:lnTo>
                    <a:pt x="1231466" y="25653"/>
                  </a:lnTo>
                  <a:lnTo>
                    <a:pt x="1231353" y="26448"/>
                  </a:lnTo>
                  <a:lnTo>
                    <a:pt x="1230785" y="26902"/>
                  </a:lnTo>
                  <a:lnTo>
                    <a:pt x="1230785" y="28377"/>
                  </a:lnTo>
                  <a:lnTo>
                    <a:pt x="1231239" y="28718"/>
                  </a:lnTo>
                  <a:lnTo>
                    <a:pt x="1231693" y="29286"/>
                  </a:lnTo>
                  <a:lnTo>
                    <a:pt x="1232601" y="29626"/>
                  </a:lnTo>
                  <a:close/>
                  <a:moveTo>
                    <a:pt x="1240660" y="32350"/>
                  </a:moveTo>
                  <a:lnTo>
                    <a:pt x="1237709" y="32691"/>
                  </a:lnTo>
                  <a:lnTo>
                    <a:pt x="1236234" y="32237"/>
                  </a:lnTo>
                  <a:lnTo>
                    <a:pt x="1234644" y="31102"/>
                  </a:lnTo>
                  <a:lnTo>
                    <a:pt x="1235098" y="29172"/>
                  </a:lnTo>
                  <a:lnTo>
                    <a:pt x="1235212" y="27356"/>
                  </a:lnTo>
                  <a:lnTo>
                    <a:pt x="1234985" y="25653"/>
                  </a:lnTo>
                  <a:lnTo>
                    <a:pt x="1234531" y="24291"/>
                  </a:lnTo>
                  <a:lnTo>
                    <a:pt x="1236234" y="25653"/>
                  </a:lnTo>
                  <a:lnTo>
                    <a:pt x="1236801" y="24064"/>
                  </a:lnTo>
                  <a:lnTo>
                    <a:pt x="1236574" y="21226"/>
                  </a:lnTo>
                  <a:lnTo>
                    <a:pt x="1235893" y="18843"/>
                  </a:lnTo>
                  <a:lnTo>
                    <a:pt x="1237482" y="18162"/>
                  </a:lnTo>
                  <a:lnTo>
                    <a:pt x="1238390" y="15437"/>
                  </a:lnTo>
                  <a:lnTo>
                    <a:pt x="1238390" y="12486"/>
                  </a:lnTo>
                  <a:lnTo>
                    <a:pt x="1237142" y="10897"/>
                  </a:lnTo>
                  <a:lnTo>
                    <a:pt x="1237142" y="9421"/>
                  </a:lnTo>
                  <a:lnTo>
                    <a:pt x="1238617" y="8627"/>
                  </a:lnTo>
                  <a:lnTo>
                    <a:pt x="1240433" y="6697"/>
                  </a:lnTo>
                  <a:lnTo>
                    <a:pt x="1241795" y="4427"/>
                  </a:lnTo>
                  <a:lnTo>
                    <a:pt x="1241795" y="2611"/>
                  </a:lnTo>
                  <a:lnTo>
                    <a:pt x="1242704" y="568"/>
                  </a:lnTo>
                  <a:lnTo>
                    <a:pt x="1243839" y="568"/>
                  </a:lnTo>
                  <a:lnTo>
                    <a:pt x="1244747" y="2043"/>
                  </a:lnTo>
                  <a:lnTo>
                    <a:pt x="1245201" y="4767"/>
                  </a:lnTo>
                  <a:lnTo>
                    <a:pt x="1244747" y="6924"/>
                  </a:lnTo>
                  <a:lnTo>
                    <a:pt x="1243839" y="8173"/>
                  </a:lnTo>
                  <a:lnTo>
                    <a:pt x="1242704" y="9308"/>
                  </a:lnTo>
                  <a:lnTo>
                    <a:pt x="1241795" y="10897"/>
                  </a:lnTo>
                  <a:lnTo>
                    <a:pt x="1242023" y="11464"/>
                  </a:lnTo>
                  <a:lnTo>
                    <a:pt x="1243158" y="10897"/>
                  </a:lnTo>
                  <a:lnTo>
                    <a:pt x="1244520" y="9762"/>
                  </a:lnTo>
                  <a:lnTo>
                    <a:pt x="1245428" y="8740"/>
                  </a:lnTo>
                  <a:lnTo>
                    <a:pt x="1247471" y="1476"/>
                  </a:lnTo>
                  <a:lnTo>
                    <a:pt x="1248379" y="0"/>
                  </a:lnTo>
                  <a:lnTo>
                    <a:pt x="1249060" y="908"/>
                  </a:lnTo>
                  <a:lnTo>
                    <a:pt x="1249628" y="1135"/>
                  </a:lnTo>
                  <a:lnTo>
                    <a:pt x="1250990" y="1249"/>
                  </a:lnTo>
                  <a:lnTo>
                    <a:pt x="1252239" y="1816"/>
                  </a:lnTo>
                  <a:lnTo>
                    <a:pt x="1253260" y="2724"/>
                  </a:lnTo>
                  <a:lnTo>
                    <a:pt x="1254055" y="4313"/>
                  </a:lnTo>
                  <a:lnTo>
                    <a:pt x="1254395" y="6697"/>
                  </a:lnTo>
                  <a:lnTo>
                    <a:pt x="1253601" y="6811"/>
                  </a:lnTo>
                  <a:lnTo>
                    <a:pt x="1251784" y="7946"/>
                  </a:lnTo>
                  <a:lnTo>
                    <a:pt x="1253714" y="9081"/>
                  </a:lnTo>
                  <a:lnTo>
                    <a:pt x="1254509" y="9308"/>
                  </a:lnTo>
                  <a:lnTo>
                    <a:pt x="1253033" y="11010"/>
                  </a:lnTo>
                  <a:lnTo>
                    <a:pt x="1251103" y="12146"/>
                  </a:lnTo>
                  <a:lnTo>
                    <a:pt x="1249855" y="13508"/>
                  </a:lnTo>
                  <a:lnTo>
                    <a:pt x="1250536" y="15891"/>
                  </a:lnTo>
                  <a:lnTo>
                    <a:pt x="1250536" y="17367"/>
                  </a:lnTo>
                  <a:lnTo>
                    <a:pt x="1248606" y="17480"/>
                  </a:lnTo>
                  <a:lnTo>
                    <a:pt x="1249287" y="17707"/>
                  </a:lnTo>
                  <a:lnTo>
                    <a:pt x="1249968" y="18162"/>
                  </a:lnTo>
                  <a:lnTo>
                    <a:pt x="1250536" y="18729"/>
                  </a:lnTo>
                  <a:lnTo>
                    <a:pt x="1250536" y="20205"/>
                  </a:lnTo>
                  <a:lnTo>
                    <a:pt x="1246563" y="24291"/>
                  </a:lnTo>
                  <a:lnTo>
                    <a:pt x="1245882" y="25426"/>
                  </a:lnTo>
                  <a:lnTo>
                    <a:pt x="1246563" y="27810"/>
                  </a:lnTo>
                  <a:lnTo>
                    <a:pt x="1247925" y="29967"/>
                  </a:lnTo>
                  <a:lnTo>
                    <a:pt x="1248606" y="31896"/>
                  </a:lnTo>
                  <a:lnTo>
                    <a:pt x="1247244" y="33599"/>
                  </a:lnTo>
                  <a:lnTo>
                    <a:pt x="1246336" y="33712"/>
                  </a:lnTo>
                  <a:lnTo>
                    <a:pt x="1245542" y="33258"/>
                  </a:lnTo>
                  <a:lnTo>
                    <a:pt x="1244747" y="32577"/>
                  </a:lnTo>
                  <a:lnTo>
                    <a:pt x="1243952" y="32123"/>
                  </a:lnTo>
                  <a:lnTo>
                    <a:pt x="1242023" y="31896"/>
                  </a:lnTo>
                  <a:lnTo>
                    <a:pt x="1240660" y="32350"/>
                  </a:lnTo>
                  <a:close/>
                  <a:moveTo>
                    <a:pt x="717267" y="1874725"/>
                  </a:moveTo>
                  <a:lnTo>
                    <a:pt x="717949" y="1875293"/>
                  </a:lnTo>
                  <a:lnTo>
                    <a:pt x="718743" y="1876655"/>
                  </a:lnTo>
                  <a:lnTo>
                    <a:pt x="718402" y="1878017"/>
                  </a:lnTo>
                  <a:lnTo>
                    <a:pt x="717495" y="1878698"/>
                  </a:lnTo>
                  <a:lnTo>
                    <a:pt x="716359" y="1878130"/>
                  </a:lnTo>
                  <a:lnTo>
                    <a:pt x="716473" y="1876087"/>
                  </a:lnTo>
                  <a:lnTo>
                    <a:pt x="717267" y="1874725"/>
                  </a:lnTo>
                  <a:close/>
                  <a:moveTo>
                    <a:pt x="713862" y="1871093"/>
                  </a:moveTo>
                  <a:lnTo>
                    <a:pt x="714430" y="1871547"/>
                  </a:lnTo>
                  <a:lnTo>
                    <a:pt x="714543" y="1872682"/>
                  </a:lnTo>
                  <a:lnTo>
                    <a:pt x="713976" y="1873817"/>
                  </a:lnTo>
                  <a:lnTo>
                    <a:pt x="713181" y="1873363"/>
                  </a:lnTo>
                  <a:lnTo>
                    <a:pt x="712500" y="1871661"/>
                  </a:lnTo>
                  <a:lnTo>
                    <a:pt x="712386" y="1870412"/>
                  </a:lnTo>
                  <a:lnTo>
                    <a:pt x="713068" y="1870526"/>
                  </a:lnTo>
                  <a:lnTo>
                    <a:pt x="713522" y="1870979"/>
                  </a:lnTo>
                  <a:lnTo>
                    <a:pt x="713862" y="1871093"/>
                  </a:lnTo>
                  <a:close/>
                  <a:moveTo>
                    <a:pt x="875727" y="1684597"/>
                  </a:moveTo>
                  <a:lnTo>
                    <a:pt x="875840" y="1685618"/>
                  </a:lnTo>
                  <a:lnTo>
                    <a:pt x="875840" y="1687548"/>
                  </a:lnTo>
                  <a:lnTo>
                    <a:pt x="875159" y="1688229"/>
                  </a:lnTo>
                  <a:lnTo>
                    <a:pt x="874365" y="1687208"/>
                  </a:lnTo>
                  <a:lnTo>
                    <a:pt x="874251" y="1685164"/>
                  </a:lnTo>
                  <a:lnTo>
                    <a:pt x="874592" y="1683235"/>
                  </a:lnTo>
                  <a:lnTo>
                    <a:pt x="875046" y="1682894"/>
                  </a:lnTo>
                  <a:lnTo>
                    <a:pt x="875500" y="1684029"/>
                  </a:lnTo>
                  <a:lnTo>
                    <a:pt x="875727" y="1684597"/>
                  </a:lnTo>
                  <a:close/>
                  <a:moveTo>
                    <a:pt x="113" y="615790"/>
                  </a:moveTo>
                  <a:lnTo>
                    <a:pt x="113" y="615790"/>
                  </a:lnTo>
                  <a:lnTo>
                    <a:pt x="0" y="615676"/>
                  </a:lnTo>
                  <a:lnTo>
                    <a:pt x="113" y="615563"/>
                  </a:lnTo>
                  <a:lnTo>
                    <a:pt x="341" y="615563"/>
                  </a:lnTo>
                  <a:lnTo>
                    <a:pt x="454" y="615676"/>
                  </a:lnTo>
                  <a:lnTo>
                    <a:pt x="454" y="615676"/>
                  </a:lnTo>
                  <a:lnTo>
                    <a:pt x="341" y="615790"/>
                  </a:lnTo>
                  <a:lnTo>
                    <a:pt x="113" y="615790"/>
                  </a:lnTo>
                  <a:close/>
                  <a:moveTo>
                    <a:pt x="1200819" y="148017"/>
                  </a:moveTo>
                  <a:lnTo>
                    <a:pt x="1201500" y="147903"/>
                  </a:lnTo>
                  <a:lnTo>
                    <a:pt x="1201840" y="149379"/>
                  </a:lnTo>
                  <a:lnTo>
                    <a:pt x="1201386" y="151308"/>
                  </a:lnTo>
                  <a:lnTo>
                    <a:pt x="1200591" y="153238"/>
                  </a:lnTo>
                  <a:lnTo>
                    <a:pt x="1199684" y="156303"/>
                  </a:lnTo>
                  <a:lnTo>
                    <a:pt x="1199002" y="157665"/>
                  </a:lnTo>
                  <a:lnTo>
                    <a:pt x="1198435" y="157665"/>
                  </a:lnTo>
                  <a:lnTo>
                    <a:pt x="1198548" y="156303"/>
                  </a:lnTo>
                  <a:lnTo>
                    <a:pt x="1199002" y="154260"/>
                  </a:lnTo>
                  <a:lnTo>
                    <a:pt x="1199116" y="151876"/>
                  </a:lnTo>
                  <a:lnTo>
                    <a:pt x="1199002" y="151308"/>
                  </a:lnTo>
                  <a:lnTo>
                    <a:pt x="1198889" y="152557"/>
                  </a:lnTo>
                  <a:lnTo>
                    <a:pt x="1198662" y="153692"/>
                  </a:lnTo>
                  <a:lnTo>
                    <a:pt x="1197186" y="156189"/>
                  </a:lnTo>
                  <a:lnTo>
                    <a:pt x="1195824" y="157438"/>
                  </a:lnTo>
                  <a:lnTo>
                    <a:pt x="1195597" y="156643"/>
                  </a:lnTo>
                  <a:lnTo>
                    <a:pt x="1196846" y="154941"/>
                  </a:lnTo>
                  <a:lnTo>
                    <a:pt x="1197300" y="152784"/>
                  </a:lnTo>
                  <a:lnTo>
                    <a:pt x="1197754" y="150060"/>
                  </a:lnTo>
                  <a:lnTo>
                    <a:pt x="1198662" y="148130"/>
                  </a:lnTo>
                  <a:lnTo>
                    <a:pt x="1198435" y="146882"/>
                  </a:lnTo>
                  <a:lnTo>
                    <a:pt x="1197754" y="145973"/>
                  </a:lnTo>
                  <a:lnTo>
                    <a:pt x="1197867" y="145065"/>
                  </a:lnTo>
                  <a:lnTo>
                    <a:pt x="1199570" y="144611"/>
                  </a:lnTo>
                  <a:lnTo>
                    <a:pt x="1200251" y="143817"/>
                  </a:lnTo>
                  <a:lnTo>
                    <a:pt x="1200819" y="143817"/>
                  </a:lnTo>
                  <a:lnTo>
                    <a:pt x="1200932" y="145633"/>
                  </a:lnTo>
                  <a:lnTo>
                    <a:pt x="1200251" y="148244"/>
                  </a:lnTo>
                  <a:lnTo>
                    <a:pt x="1200138" y="149152"/>
                  </a:lnTo>
                  <a:lnTo>
                    <a:pt x="1200819" y="148017"/>
                  </a:lnTo>
                  <a:close/>
                  <a:moveTo>
                    <a:pt x="1129194" y="136098"/>
                  </a:moveTo>
                  <a:lnTo>
                    <a:pt x="1129648" y="137687"/>
                  </a:lnTo>
                  <a:lnTo>
                    <a:pt x="1129762" y="141206"/>
                  </a:lnTo>
                  <a:lnTo>
                    <a:pt x="1128286" y="143363"/>
                  </a:lnTo>
                  <a:lnTo>
                    <a:pt x="1126016" y="142341"/>
                  </a:lnTo>
                  <a:lnTo>
                    <a:pt x="1124199" y="140638"/>
                  </a:lnTo>
                  <a:lnTo>
                    <a:pt x="1123518" y="139503"/>
                  </a:lnTo>
                  <a:lnTo>
                    <a:pt x="1123746" y="138028"/>
                  </a:lnTo>
                  <a:lnTo>
                    <a:pt x="1124427" y="137120"/>
                  </a:lnTo>
                  <a:lnTo>
                    <a:pt x="1125902" y="136098"/>
                  </a:lnTo>
                  <a:lnTo>
                    <a:pt x="1128172" y="135758"/>
                  </a:lnTo>
                  <a:lnTo>
                    <a:pt x="1129194" y="136098"/>
                  </a:lnTo>
                  <a:close/>
                  <a:moveTo>
                    <a:pt x="1225223" y="134395"/>
                  </a:moveTo>
                  <a:lnTo>
                    <a:pt x="1226472" y="133260"/>
                  </a:lnTo>
                  <a:lnTo>
                    <a:pt x="1226472" y="134622"/>
                  </a:lnTo>
                  <a:lnTo>
                    <a:pt x="1226245" y="137460"/>
                  </a:lnTo>
                  <a:lnTo>
                    <a:pt x="1225564" y="139503"/>
                  </a:lnTo>
                  <a:lnTo>
                    <a:pt x="1224883" y="141092"/>
                  </a:lnTo>
                  <a:lnTo>
                    <a:pt x="1224202" y="145292"/>
                  </a:lnTo>
                  <a:lnTo>
                    <a:pt x="1223180" y="145746"/>
                  </a:lnTo>
                  <a:lnTo>
                    <a:pt x="1220342" y="143590"/>
                  </a:lnTo>
                  <a:lnTo>
                    <a:pt x="1219434" y="142228"/>
                  </a:lnTo>
                  <a:lnTo>
                    <a:pt x="1219775" y="135871"/>
                  </a:lnTo>
                  <a:lnTo>
                    <a:pt x="1218186" y="133487"/>
                  </a:lnTo>
                  <a:lnTo>
                    <a:pt x="1218299" y="131444"/>
                  </a:lnTo>
                  <a:lnTo>
                    <a:pt x="1220115" y="131104"/>
                  </a:lnTo>
                  <a:lnTo>
                    <a:pt x="1221931" y="132012"/>
                  </a:lnTo>
                  <a:lnTo>
                    <a:pt x="1222726" y="131558"/>
                  </a:lnTo>
                  <a:lnTo>
                    <a:pt x="1223066" y="129969"/>
                  </a:lnTo>
                  <a:lnTo>
                    <a:pt x="1223748" y="129628"/>
                  </a:lnTo>
                  <a:lnTo>
                    <a:pt x="1224202" y="130650"/>
                  </a:lnTo>
                  <a:lnTo>
                    <a:pt x="1224429" y="132579"/>
                  </a:lnTo>
                  <a:lnTo>
                    <a:pt x="1224769" y="134282"/>
                  </a:lnTo>
                  <a:lnTo>
                    <a:pt x="1225223" y="134395"/>
                  </a:lnTo>
                  <a:close/>
                  <a:moveTo>
                    <a:pt x="1239298" y="91035"/>
                  </a:moveTo>
                  <a:lnTo>
                    <a:pt x="1239866" y="90921"/>
                  </a:lnTo>
                  <a:lnTo>
                    <a:pt x="1239979" y="91829"/>
                  </a:lnTo>
                  <a:lnTo>
                    <a:pt x="1239298" y="92964"/>
                  </a:lnTo>
                  <a:lnTo>
                    <a:pt x="1237936" y="94554"/>
                  </a:lnTo>
                  <a:lnTo>
                    <a:pt x="1236234" y="97051"/>
                  </a:lnTo>
                  <a:lnTo>
                    <a:pt x="1233623" y="100116"/>
                  </a:lnTo>
                  <a:lnTo>
                    <a:pt x="1229764" y="101364"/>
                  </a:lnTo>
                  <a:lnTo>
                    <a:pt x="1227947" y="100229"/>
                  </a:lnTo>
                  <a:lnTo>
                    <a:pt x="1228401" y="99207"/>
                  </a:lnTo>
                  <a:lnTo>
                    <a:pt x="1228969" y="98413"/>
                  </a:lnTo>
                  <a:lnTo>
                    <a:pt x="1229196" y="97391"/>
                  </a:lnTo>
                  <a:lnTo>
                    <a:pt x="1229650" y="95916"/>
                  </a:lnTo>
                  <a:lnTo>
                    <a:pt x="1230672" y="94554"/>
                  </a:lnTo>
                  <a:lnTo>
                    <a:pt x="1231807" y="93986"/>
                  </a:lnTo>
                  <a:lnTo>
                    <a:pt x="1232942" y="93873"/>
                  </a:lnTo>
                  <a:lnTo>
                    <a:pt x="1233850" y="93191"/>
                  </a:lnTo>
                  <a:lnTo>
                    <a:pt x="1234531" y="92170"/>
                  </a:lnTo>
                  <a:lnTo>
                    <a:pt x="1237936" y="91829"/>
                  </a:lnTo>
                  <a:lnTo>
                    <a:pt x="1238958" y="91489"/>
                  </a:lnTo>
                  <a:lnTo>
                    <a:pt x="1239298" y="91035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26">
              <a:extLst>
                <a:ext uri="{FF2B5EF4-FFF2-40B4-BE49-F238E27FC236}">
                  <a16:creationId xmlns:a16="http://schemas.microsoft.com/office/drawing/2014/main" id="{76B0E280-FB13-4334-B9E7-647251331691}"/>
                </a:ext>
              </a:extLst>
            </p:cNvPr>
            <p:cNvSpPr/>
            <p:nvPr/>
          </p:nvSpPr>
          <p:spPr>
            <a:xfrm>
              <a:off x="4190505" y="5806558"/>
              <a:ext cx="2191515" cy="589665"/>
            </a:xfrm>
            <a:custGeom>
              <a:avLst/>
              <a:gdLst>
                <a:gd name="connsiteX0" fmla="*/ 2316051 w 2433306"/>
                <a:gd name="connsiteY0" fmla="*/ 623509 h 654723"/>
                <a:gd name="connsiteX1" fmla="*/ 2316391 w 2433306"/>
                <a:gd name="connsiteY1" fmla="*/ 624076 h 654723"/>
                <a:gd name="connsiteX2" fmla="*/ 2316619 w 2433306"/>
                <a:gd name="connsiteY2" fmla="*/ 624530 h 654723"/>
                <a:gd name="connsiteX3" fmla="*/ 2316959 w 2433306"/>
                <a:gd name="connsiteY3" fmla="*/ 624871 h 654723"/>
                <a:gd name="connsiteX4" fmla="*/ 2317526 w 2433306"/>
                <a:gd name="connsiteY4" fmla="*/ 625097 h 654723"/>
                <a:gd name="connsiteX5" fmla="*/ 2317526 w 2433306"/>
                <a:gd name="connsiteY5" fmla="*/ 625892 h 654723"/>
                <a:gd name="connsiteX6" fmla="*/ 2316845 w 2433306"/>
                <a:gd name="connsiteY6" fmla="*/ 626800 h 654723"/>
                <a:gd name="connsiteX7" fmla="*/ 2315256 w 2433306"/>
                <a:gd name="connsiteY7" fmla="*/ 625552 h 654723"/>
                <a:gd name="connsiteX8" fmla="*/ 2313213 w 2433306"/>
                <a:gd name="connsiteY8" fmla="*/ 624984 h 654723"/>
                <a:gd name="connsiteX9" fmla="*/ 2310943 w 2433306"/>
                <a:gd name="connsiteY9" fmla="*/ 624871 h 654723"/>
                <a:gd name="connsiteX10" fmla="*/ 2308900 w 2433306"/>
                <a:gd name="connsiteY10" fmla="*/ 625097 h 654723"/>
                <a:gd name="connsiteX11" fmla="*/ 2306743 w 2433306"/>
                <a:gd name="connsiteY11" fmla="*/ 625892 h 654723"/>
                <a:gd name="connsiteX12" fmla="*/ 2302770 w 2433306"/>
                <a:gd name="connsiteY12" fmla="*/ 628617 h 654723"/>
                <a:gd name="connsiteX13" fmla="*/ 2301181 w 2433306"/>
                <a:gd name="connsiteY13" fmla="*/ 629184 h 654723"/>
                <a:gd name="connsiteX14" fmla="*/ 2295506 w 2433306"/>
                <a:gd name="connsiteY14" fmla="*/ 632930 h 654723"/>
                <a:gd name="connsiteX15" fmla="*/ 2294711 w 2433306"/>
                <a:gd name="connsiteY15" fmla="*/ 633951 h 654723"/>
                <a:gd name="connsiteX16" fmla="*/ 2280068 w 2433306"/>
                <a:gd name="connsiteY16" fmla="*/ 643940 h 654723"/>
                <a:gd name="connsiteX17" fmla="*/ 2276890 w 2433306"/>
                <a:gd name="connsiteY17" fmla="*/ 646892 h 654723"/>
                <a:gd name="connsiteX18" fmla="*/ 2275528 w 2433306"/>
                <a:gd name="connsiteY18" fmla="*/ 646892 h 654723"/>
                <a:gd name="connsiteX19" fmla="*/ 2274052 w 2433306"/>
                <a:gd name="connsiteY19" fmla="*/ 646211 h 654723"/>
                <a:gd name="connsiteX20" fmla="*/ 2272009 w 2433306"/>
                <a:gd name="connsiteY20" fmla="*/ 645756 h 654723"/>
                <a:gd name="connsiteX21" fmla="*/ 2265993 w 2433306"/>
                <a:gd name="connsiteY21" fmla="*/ 645643 h 654723"/>
                <a:gd name="connsiteX22" fmla="*/ 2264291 w 2433306"/>
                <a:gd name="connsiteY22" fmla="*/ 644962 h 654723"/>
                <a:gd name="connsiteX23" fmla="*/ 2263496 w 2433306"/>
                <a:gd name="connsiteY23" fmla="*/ 646324 h 654723"/>
                <a:gd name="connsiteX24" fmla="*/ 2262474 w 2433306"/>
                <a:gd name="connsiteY24" fmla="*/ 646211 h 654723"/>
                <a:gd name="connsiteX25" fmla="*/ 2261226 w 2433306"/>
                <a:gd name="connsiteY25" fmla="*/ 645416 h 654723"/>
                <a:gd name="connsiteX26" fmla="*/ 2260318 w 2433306"/>
                <a:gd name="connsiteY26" fmla="*/ 644962 h 654723"/>
                <a:gd name="connsiteX27" fmla="*/ 2261226 w 2433306"/>
                <a:gd name="connsiteY27" fmla="*/ 646437 h 654723"/>
                <a:gd name="connsiteX28" fmla="*/ 2261566 w 2433306"/>
                <a:gd name="connsiteY28" fmla="*/ 647232 h 654723"/>
                <a:gd name="connsiteX29" fmla="*/ 2261680 w 2433306"/>
                <a:gd name="connsiteY29" fmla="*/ 648254 h 654723"/>
                <a:gd name="connsiteX30" fmla="*/ 2259523 w 2433306"/>
                <a:gd name="connsiteY30" fmla="*/ 645075 h 654723"/>
                <a:gd name="connsiteX31" fmla="*/ 2256004 w 2433306"/>
                <a:gd name="connsiteY31" fmla="*/ 642124 h 654723"/>
                <a:gd name="connsiteX32" fmla="*/ 2249080 w 2433306"/>
                <a:gd name="connsiteY32" fmla="*/ 638265 h 654723"/>
                <a:gd name="connsiteX33" fmla="*/ 2245107 w 2433306"/>
                <a:gd name="connsiteY33" fmla="*/ 637357 h 654723"/>
                <a:gd name="connsiteX34" fmla="*/ 2242043 w 2433306"/>
                <a:gd name="connsiteY34" fmla="*/ 635995 h 654723"/>
                <a:gd name="connsiteX35" fmla="*/ 2238751 w 2433306"/>
                <a:gd name="connsiteY35" fmla="*/ 636108 h 654723"/>
                <a:gd name="connsiteX36" fmla="*/ 2230919 w 2433306"/>
                <a:gd name="connsiteY36" fmla="*/ 637243 h 654723"/>
                <a:gd name="connsiteX37" fmla="*/ 2227627 w 2433306"/>
                <a:gd name="connsiteY37" fmla="*/ 636108 h 654723"/>
                <a:gd name="connsiteX38" fmla="*/ 2223995 w 2433306"/>
                <a:gd name="connsiteY38" fmla="*/ 634860 h 654723"/>
                <a:gd name="connsiteX39" fmla="*/ 2221157 w 2433306"/>
                <a:gd name="connsiteY39" fmla="*/ 636222 h 654723"/>
                <a:gd name="connsiteX40" fmla="*/ 2216957 w 2433306"/>
                <a:gd name="connsiteY40" fmla="*/ 636789 h 654723"/>
                <a:gd name="connsiteX41" fmla="*/ 2212757 w 2433306"/>
                <a:gd name="connsiteY41" fmla="*/ 635200 h 654723"/>
                <a:gd name="connsiteX42" fmla="*/ 2212530 w 2433306"/>
                <a:gd name="connsiteY42" fmla="*/ 635427 h 654723"/>
                <a:gd name="connsiteX43" fmla="*/ 2207422 w 2433306"/>
                <a:gd name="connsiteY43" fmla="*/ 632589 h 654723"/>
                <a:gd name="connsiteX44" fmla="*/ 2203222 w 2433306"/>
                <a:gd name="connsiteY44" fmla="*/ 631795 h 654723"/>
                <a:gd name="connsiteX45" fmla="*/ 2198682 w 2433306"/>
                <a:gd name="connsiteY45" fmla="*/ 632136 h 654723"/>
                <a:gd name="connsiteX46" fmla="*/ 2197206 w 2433306"/>
                <a:gd name="connsiteY46" fmla="*/ 632589 h 654723"/>
                <a:gd name="connsiteX47" fmla="*/ 2195958 w 2433306"/>
                <a:gd name="connsiteY47" fmla="*/ 633498 h 654723"/>
                <a:gd name="connsiteX48" fmla="*/ 2192893 w 2433306"/>
                <a:gd name="connsiteY48" fmla="*/ 636789 h 654723"/>
                <a:gd name="connsiteX49" fmla="*/ 2186990 w 2433306"/>
                <a:gd name="connsiteY49" fmla="*/ 636789 h 654723"/>
                <a:gd name="connsiteX50" fmla="*/ 2185855 w 2433306"/>
                <a:gd name="connsiteY50" fmla="*/ 637130 h 654723"/>
                <a:gd name="connsiteX51" fmla="*/ 2183358 w 2433306"/>
                <a:gd name="connsiteY51" fmla="*/ 638719 h 654723"/>
                <a:gd name="connsiteX52" fmla="*/ 2182110 w 2433306"/>
                <a:gd name="connsiteY52" fmla="*/ 639286 h 654723"/>
                <a:gd name="connsiteX53" fmla="*/ 2180634 w 2433306"/>
                <a:gd name="connsiteY53" fmla="*/ 639400 h 654723"/>
                <a:gd name="connsiteX54" fmla="*/ 2178364 w 2433306"/>
                <a:gd name="connsiteY54" fmla="*/ 639968 h 654723"/>
                <a:gd name="connsiteX55" fmla="*/ 2176207 w 2433306"/>
                <a:gd name="connsiteY55" fmla="*/ 641897 h 654723"/>
                <a:gd name="connsiteX56" fmla="*/ 2174277 w 2433306"/>
                <a:gd name="connsiteY56" fmla="*/ 641103 h 654723"/>
                <a:gd name="connsiteX57" fmla="*/ 2172575 w 2433306"/>
                <a:gd name="connsiteY57" fmla="*/ 642806 h 654723"/>
                <a:gd name="connsiteX58" fmla="*/ 2171780 w 2433306"/>
                <a:gd name="connsiteY58" fmla="*/ 643373 h 654723"/>
                <a:gd name="connsiteX59" fmla="*/ 2170759 w 2433306"/>
                <a:gd name="connsiteY59" fmla="*/ 643713 h 654723"/>
                <a:gd name="connsiteX60" fmla="*/ 2168829 w 2433306"/>
                <a:gd name="connsiteY60" fmla="*/ 645416 h 654723"/>
                <a:gd name="connsiteX61" fmla="*/ 2167807 w 2433306"/>
                <a:gd name="connsiteY61" fmla="*/ 645756 h 654723"/>
                <a:gd name="connsiteX62" fmla="*/ 2166332 w 2433306"/>
                <a:gd name="connsiteY62" fmla="*/ 645189 h 654723"/>
                <a:gd name="connsiteX63" fmla="*/ 2165310 w 2433306"/>
                <a:gd name="connsiteY63" fmla="*/ 644168 h 654723"/>
                <a:gd name="connsiteX64" fmla="*/ 2164288 w 2433306"/>
                <a:gd name="connsiteY64" fmla="*/ 643487 h 654723"/>
                <a:gd name="connsiteX65" fmla="*/ 2162813 w 2433306"/>
                <a:gd name="connsiteY65" fmla="*/ 644054 h 654723"/>
                <a:gd name="connsiteX66" fmla="*/ 2163494 w 2433306"/>
                <a:gd name="connsiteY66" fmla="*/ 640649 h 654723"/>
                <a:gd name="connsiteX67" fmla="*/ 2164062 w 2433306"/>
                <a:gd name="connsiteY67" fmla="*/ 638946 h 654723"/>
                <a:gd name="connsiteX68" fmla="*/ 2164515 w 2433306"/>
                <a:gd name="connsiteY68" fmla="*/ 638265 h 654723"/>
                <a:gd name="connsiteX69" fmla="*/ 2168261 w 2433306"/>
                <a:gd name="connsiteY69" fmla="*/ 632249 h 654723"/>
                <a:gd name="connsiteX70" fmla="*/ 2169737 w 2433306"/>
                <a:gd name="connsiteY70" fmla="*/ 628957 h 654723"/>
                <a:gd name="connsiteX71" fmla="*/ 2170986 w 2433306"/>
                <a:gd name="connsiteY71" fmla="*/ 626119 h 654723"/>
                <a:gd name="connsiteX72" fmla="*/ 2170078 w 2433306"/>
                <a:gd name="connsiteY72" fmla="*/ 622487 h 654723"/>
                <a:gd name="connsiteX73" fmla="*/ 2171780 w 2433306"/>
                <a:gd name="connsiteY73" fmla="*/ 620898 h 654723"/>
                <a:gd name="connsiteX74" fmla="*/ 2174050 w 2433306"/>
                <a:gd name="connsiteY74" fmla="*/ 618514 h 654723"/>
                <a:gd name="connsiteX75" fmla="*/ 2175412 w 2433306"/>
                <a:gd name="connsiteY75" fmla="*/ 613179 h 654723"/>
                <a:gd name="connsiteX76" fmla="*/ 2174618 w 2433306"/>
                <a:gd name="connsiteY76" fmla="*/ 611022 h 654723"/>
                <a:gd name="connsiteX77" fmla="*/ 2173823 w 2433306"/>
                <a:gd name="connsiteY77" fmla="*/ 609093 h 654723"/>
                <a:gd name="connsiteX78" fmla="*/ 2175412 w 2433306"/>
                <a:gd name="connsiteY78" fmla="*/ 606028 h 654723"/>
                <a:gd name="connsiteX79" fmla="*/ 2178137 w 2433306"/>
                <a:gd name="connsiteY79" fmla="*/ 602964 h 654723"/>
                <a:gd name="connsiteX80" fmla="*/ 2178704 w 2433306"/>
                <a:gd name="connsiteY80" fmla="*/ 600012 h 654723"/>
                <a:gd name="connsiteX81" fmla="*/ 2180407 w 2433306"/>
                <a:gd name="connsiteY81" fmla="*/ 595926 h 654723"/>
                <a:gd name="connsiteX82" fmla="*/ 2181542 w 2433306"/>
                <a:gd name="connsiteY82" fmla="*/ 590477 h 654723"/>
                <a:gd name="connsiteX83" fmla="*/ 2182110 w 2433306"/>
                <a:gd name="connsiteY83" fmla="*/ 587186 h 654723"/>
                <a:gd name="connsiteX84" fmla="*/ 2182337 w 2433306"/>
                <a:gd name="connsiteY84" fmla="*/ 581624 h 654723"/>
                <a:gd name="connsiteX85" fmla="*/ 2181769 w 2433306"/>
                <a:gd name="connsiteY85" fmla="*/ 578786 h 654723"/>
                <a:gd name="connsiteX86" fmla="*/ 2180861 w 2433306"/>
                <a:gd name="connsiteY86" fmla="*/ 576856 h 654723"/>
                <a:gd name="connsiteX87" fmla="*/ 2179612 w 2433306"/>
                <a:gd name="connsiteY87" fmla="*/ 575267 h 654723"/>
                <a:gd name="connsiteX88" fmla="*/ 2179385 w 2433306"/>
                <a:gd name="connsiteY88" fmla="*/ 573678 h 654723"/>
                <a:gd name="connsiteX89" fmla="*/ 2180747 w 2433306"/>
                <a:gd name="connsiteY89" fmla="*/ 568343 h 654723"/>
                <a:gd name="connsiteX90" fmla="*/ 2181201 w 2433306"/>
                <a:gd name="connsiteY90" fmla="*/ 565051 h 654723"/>
                <a:gd name="connsiteX91" fmla="*/ 2182110 w 2433306"/>
                <a:gd name="connsiteY91" fmla="*/ 561986 h 654723"/>
                <a:gd name="connsiteX92" fmla="*/ 2183358 w 2433306"/>
                <a:gd name="connsiteY92" fmla="*/ 561419 h 654723"/>
                <a:gd name="connsiteX93" fmla="*/ 2186082 w 2433306"/>
                <a:gd name="connsiteY93" fmla="*/ 560965 h 654723"/>
                <a:gd name="connsiteX94" fmla="*/ 2186650 w 2433306"/>
                <a:gd name="connsiteY94" fmla="*/ 558013 h 654723"/>
                <a:gd name="connsiteX95" fmla="*/ 2186650 w 2433306"/>
                <a:gd name="connsiteY95" fmla="*/ 557560 h 654723"/>
                <a:gd name="connsiteX96" fmla="*/ 2185742 w 2433306"/>
                <a:gd name="connsiteY96" fmla="*/ 558354 h 654723"/>
                <a:gd name="connsiteX97" fmla="*/ 2183585 w 2433306"/>
                <a:gd name="connsiteY97" fmla="*/ 558922 h 654723"/>
                <a:gd name="connsiteX98" fmla="*/ 2181201 w 2433306"/>
                <a:gd name="connsiteY98" fmla="*/ 558922 h 654723"/>
                <a:gd name="connsiteX99" fmla="*/ 2180407 w 2433306"/>
                <a:gd name="connsiteY99" fmla="*/ 556765 h 654723"/>
                <a:gd name="connsiteX100" fmla="*/ 2181088 w 2433306"/>
                <a:gd name="connsiteY100" fmla="*/ 550522 h 654723"/>
                <a:gd name="connsiteX101" fmla="*/ 2182337 w 2433306"/>
                <a:gd name="connsiteY101" fmla="*/ 543938 h 654723"/>
                <a:gd name="connsiteX102" fmla="*/ 2182110 w 2433306"/>
                <a:gd name="connsiteY102" fmla="*/ 539852 h 654723"/>
                <a:gd name="connsiteX103" fmla="*/ 2181542 w 2433306"/>
                <a:gd name="connsiteY103" fmla="*/ 536901 h 654723"/>
                <a:gd name="connsiteX104" fmla="*/ 2179953 w 2433306"/>
                <a:gd name="connsiteY104" fmla="*/ 533836 h 654723"/>
                <a:gd name="connsiteX105" fmla="*/ 2176775 w 2433306"/>
                <a:gd name="connsiteY105" fmla="*/ 533268 h 654723"/>
                <a:gd name="connsiteX106" fmla="*/ 2172802 w 2433306"/>
                <a:gd name="connsiteY106" fmla="*/ 530771 h 654723"/>
                <a:gd name="connsiteX107" fmla="*/ 2173256 w 2433306"/>
                <a:gd name="connsiteY107" fmla="*/ 529750 h 654723"/>
                <a:gd name="connsiteX108" fmla="*/ 2173937 w 2433306"/>
                <a:gd name="connsiteY108" fmla="*/ 529296 h 654723"/>
                <a:gd name="connsiteX109" fmla="*/ 2174731 w 2433306"/>
                <a:gd name="connsiteY109" fmla="*/ 528955 h 654723"/>
                <a:gd name="connsiteX110" fmla="*/ 2175526 w 2433306"/>
                <a:gd name="connsiteY110" fmla="*/ 528160 h 654723"/>
                <a:gd name="connsiteX111" fmla="*/ 2180520 w 2433306"/>
                <a:gd name="connsiteY111" fmla="*/ 517263 h 654723"/>
                <a:gd name="connsiteX112" fmla="*/ 2182337 w 2433306"/>
                <a:gd name="connsiteY112" fmla="*/ 508523 h 654723"/>
                <a:gd name="connsiteX113" fmla="*/ 2184493 w 2433306"/>
                <a:gd name="connsiteY113" fmla="*/ 501940 h 654723"/>
                <a:gd name="connsiteX114" fmla="*/ 2184153 w 2433306"/>
                <a:gd name="connsiteY114" fmla="*/ 495356 h 654723"/>
                <a:gd name="connsiteX115" fmla="*/ 2183472 w 2433306"/>
                <a:gd name="connsiteY115" fmla="*/ 487524 h 654723"/>
                <a:gd name="connsiteX116" fmla="*/ 2182563 w 2433306"/>
                <a:gd name="connsiteY116" fmla="*/ 480713 h 654723"/>
                <a:gd name="connsiteX117" fmla="*/ 2180066 w 2433306"/>
                <a:gd name="connsiteY117" fmla="*/ 475833 h 654723"/>
                <a:gd name="connsiteX118" fmla="*/ 2177569 w 2433306"/>
                <a:gd name="connsiteY118" fmla="*/ 473222 h 654723"/>
                <a:gd name="connsiteX119" fmla="*/ 2174504 w 2433306"/>
                <a:gd name="connsiteY119" fmla="*/ 469590 h 654723"/>
                <a:gd name="connsiteX120" fmla="*/ 2170986 w 2433306"/>
                <a:gd name="connsiteY120" fmla="*/ 466638 h 654723"/>
                <a:gd name="connsiteX121" fmla="*/ 2168261 w 2433306"/>
                <a:gd name="connsiteY121" fmla="*/ 465616 h 654723"/>
                <a:gd name="connsiteX122" fmla="*/ 2169737 w 2433306"/>
                <a:gd name="connsiteY122" fmla="*/ 464141 h 654723"/>
                <a:gd name="connsiteX123" fmla="*/ 2171894 w 2433306"/>
                <a:gd name="connsiteY123" fmla="*/ 465049 h 654723"/>
                <a:gd name="connsiteX124" fmla="*/ 2175526 w 2433306"/>
                <a:gd name="connsiteY124" fmla="*/ 468228 h 654723"/>
                <a:gd name="connsiteX125" fmla="*/ 2179953 w 2433306"/>
                <a:gd name="connsiteY125" fmla="*/ 469703 h 654723"/>
                <a:gd name="connsiteX126" fmla="*/ 2182110 w 2433306"/>
                <a:gd name="connsiteY126" fmla="*/ 470838 h 654723"/>
                <a:gd name="connsiteX127" fmla="*/ 2182223 w 2433306"/>
                <a:gd name="connsiteY127" fmla="*/ 472427 h 654723"/>
                <a:gd name="connsiteX128" fmla="*/ 2186309 w 2433306"/>
                <a:gd name="connsiteY128" fmla="*/ 472314 h 654723"/>
                <a:gd name="connsiteX129" fmla="*/ 2196071 w 2433306"/>
                <a:gd name="connsiteY129" fmla="*/ 474924 h 654723"/>
                <a:gd name="connsiteX130" fmla="*/ 2200952 w 2433306"/>
                <a:gd name="connsiteY130" fmla="*/ 473335 h 654723"/>
                <a:gd name="connsiteX131" fmla="*/ 2198001 w 2433306"/>
                <a:gd name="connsiteY131" fmla="*/ 473108 h 654723"/>
                <a:gd name="connsiteX132" fmla="*/ 2195504 w 2433306"/>
                <a:gd name="connsiteY132" fmla="*/ 472541 h 654723"/>
                <a:gd name="connsiteX133" fmla="*/ 2188353 w 2433306"/>
                <a:gd name="connsiteY133" fmla="*/ 469135 h 654723"/>
                <a:gd name="connsiteX134" fmla="*/ 2187444 w 2433306"/>
                <a:gd name="connsiteY134" fmla="*/ 468114 h 654723"/>
                <a:gd name="connsiteX135" fmla="*/ 2186877 w 2433306"/>
                <a:gd name="connsiteY135" fmla="*/ 466411 h 654723"/>
                <a:gd name="connsiteX136" fmla="*/ 2186763 w 2433306"/>
                <a:gd name="connsiteY136" fmla="*/ 464709 h 654723"/>
                <a:gd name="connsiteX137" fmla="*/ 2186877 w 2433306"/>
                <a:gd name="connsiteY137" fmla="*/ 463120 h 654723"/>
                <a:gd name="connsiteX138" fmla="*/ 2187331 w 2433306"/>
                <a:gd name="connsiteY138" fmla="*/ 461984 h 654723"/>
                <a:gd name="connsiteX139" fmla="*/ 2188126 w 2433306"/>
                <a:gd name="connsiteY139" fmla="*/ 461417 h 654723"/>
                <a:gd name="connsiteX140" fmla="*/ 2188126 w 2433306"/>
                <a:gd name="connsiteY140" fmla="*/ 460508 h 654723"/>
                <a:gd name="connsiteX141" fmla="*/ 2186763 w 2433306"/>
                <a:gd name="connsiteY141" fmla="*/ 460055 h 654723"/>
                <a:gd name="connsiteX142" fmla="*/ 2185855 w 2433306"/>
                <a:gd name="connsiteY142" fmla="*/ 458579 h 654723"/>
                <a:gd name="connsiteX143" fmla="*/ 2185515 w 2433306"/>
                <a:gd name="connsiteY143" fmla="*/ 456877 h 654723"/>
                <a:gd name="connsiteX144" fmla="*/ 2186196 w 2433306"/>
                <a:gd name="connsiteY144" fmla="*/ 455515 h 654723"/>
                <a:gd name="connsiteX145" fmla="*/ 2184720 w 2433306"/>
                <a:gd name="connsiteY145" fmla="*/ 455287 h 654723"/>
                <a:gd name="connsiteX146" fmla="*/ 2182791 w 2433306"/>
                <a:gd name="connsiteY146" fmla="*/ 459260 h 654723"/>
                <a:gd name="connsiteX147" fmla="*/ 2180861 w 2433306"/>
                <a:gd name="connsiteY147" fmla="*/ 459941 h 654723"/>
                <a:gd name="connsiteX148" fmla="*/ 2180861 w 2433306"/>
                <a:gd name="connsiteY148" fmla="*/ 460736 h 654723"/>
                <a:gd name="connsiteX149" fmla="*/ 2183018 w 2433306"/>
                <a:gd name="connsiteY149" fmla="*/ 461076 h 654723"/>
                <a:gd name="connsiteX150" fmla="*/ 2184039 w 2433306"/>
                <a:gd name="connsiteY150" fmla="*/ 462892 h 654723"/>
                <a:gd name="connsiteX151" fmla="*/ 2184039 w 2433306"/>
                <a:gd name="connsiteY151" fmla="*/ 464935 h 654723"/>
                <a:gd name="connsiteX152" fmla="*/ 2183245 w 2433306"/>
                <a:gd name="connsiteY152" fmla="*/ 465844 h 654723"/>
                <a:gd name="connsiteX153" fmla="*/ 2180974 w 2433306"/>
                <a:gd name="connsiteY153" fmla="*/ 465616 h 654723"/>
                <a:gd name="connsiteX154" fmla="*/ 2179045 w 2433306"/>
                <a:gd name="connsiteY154" fmla="*/ 465049 h 654723"/>
                <a:gd name="connsiteX155" fmla="*/ 2175639 w 2433306"/>
                <a:gd name="connsiteY155" fmla="*/ 463233 h 654723"/>
                <a:gd name="connsiteX156" fmla="*/ 2171894 w 2433306"/>
                <a:gd name="connsiteY156" fmla="*/ 461984 h 654723"/>
                <a:gd name="connsiteX157" fmla="*/ 2167126 w 2433306"/>
                <a:gd name="connsiteY157" fmla="*/ 462892 h 654723"/>
                <a:gd name="connsiteX158" fmla="*/ 2162813 w 2433306"/>
                <a:gd name="connsiteY158" fmla="*/ 467887 h 654723"/>
                <a:gd name="connsiteX159" fmla="*/ 2163607 w 2433306"/>
                <a:gd name="connsiteY159" fmla="*/ 468454 h 654723"/>
                <a:gd name="connsiteX160" fmla="*/ 2158159 w 2433306"/>
                <a:gd name="connsiteY160" fmla="*/ 470725 h 654723"/>
                <a:gd name="connsiteX161" fmla="*/ 2148738 w 2433306"/>
                <a:gd name="connsiteY161" fmla="*/ 471859 h 654723"/>
                <a:gd name="connsiteX162" fmla="*/ 2146808 w 2433306"/>
                <a:gd name="connsiteY162" fmla="*/ 472654 h 654723"/>
                <a:gd name="connsiteX163" fmla="*/ 2145219 w 2433306"/>
                <a:gd name="connsiteY163" fmla="*/ 473789 h 654723"/>
                <a:gd name="connsiteX164" fmla="*/ 2143403 w 2433306"/>
                <a:gd name="connsiteY164" fmla="*/ 474130 h 654723"/>
                <a:gd name="connsiteX165" fmla="*/ 2140905 w 2433306"/>
                <a:gd name="connsiteY165" fmla="*/ 473449 h 654723"/>
                <a:gd name="connsiteX166" fmla="*/ 2140452 w 2433306"/>
                <a:gd name="connsiteY166" fmla="*/ 473449 h 654723"/>
                <a:gd name="connsiteX167" fmla="*/ 2140111 w 2433306"/>
                <a:gd name="connsiteY167" fmla="*/ 472768 h 654723"/>
                <a:gd name="connsiteX168" fmla="*/ 2140111 w 2433306"/>
                <a:gd name="connsiteY168" fmla="*/ 471859 h 654723"/>
                <a:gd name="connsiteX169" fmla="*/ 2140338 w 2433306"/>
                <a:gd name="connsiteY169" fmla="*/ 471065 h 654723"/>
                <a:gd name="connsiteX170" fmla="*/ 2140679 w 2433306"/>
                <a:gd name="connsiteY170" fmla="*/ 470725 h 654723"/>
                <a:gd name="connsiteX171" fmla="*/ 2141360 w 2433306"/>
                <a:gd name="connsiteY171" fmla="*/ 469703 h 654723"/>
                <a:gd name="connsiteX172" fmla="*/ 2144311 w 2433306"/>
                <a:gd name="connsiteY172" fmla="*/ 466752 h 654723"/>
                <a:gd name="connsiteX173" fmla="*/ 2144878 w 2433306"/>
                <a:gd name="connsiteY173" fmla="*/ 462892 h 654723"/>
                <a:gd name="connsiteX174" fmla="*/ 2144878 w 2433306"/>
                <a:gd name="connsiteY174" fmla="*/ 456990 h 654723"/>
                <a:gd name="connsiteX175" fmla="*/ 2142495 w 2433306"/>
                <a:gd name="connsiteY175" fmla="*/ 451314 h 654723"/>
                <a:gd name="connsiteX176" fmla="*/ 2139543 w 2433306"/>
                <a:gd name="connsiteY176" fmla="*/ 446661 h 654723"/>
                <a:gd name="connsiteX177" fmla="*/ 2138181 w 2433306"/>
                <a:gd name="connsiteY177" fmla="*/ 442915 h 654723"/>
                <a:gd name="connsiteX178" fmla="*/ 2139997 w 2433306"/>
                <a:gd name="connsiteY178" fmla="*/ 441893 h 654723"/>
                <a:gd name="connsiteX179" fmla="*/ 2144538 w 2433306"/>
                <a:gd name="connsiteY179" fmla="*/ 441326 h 654723"/>
                <a:gd name="connsiteX180" fmla="*/ 2148624 w 2433306"/>
                <a:gd name="connsiteY180" fmla="*/ 440985 h 654723"/>
                <a:gd name="connsiteX181" fmla="*/ 2150667 w 2433306"/>
                <a:gd name="connsiteY181" fmla="*/ 442233 h 654723"/>
                <a:gd name="connsiteX182" fmla="*/ 2151689 w 2433306"/>
                <a:gd name="connsiteY182" fmla="*/ 443709 h 654723"/>
                <a:gd name="connsiteX183" fmla="*/ 2152256 w 2433306"/>
                <a:gd name="connsiteY183" fmla="*/ 443709 h 654723"/>
                <a:gd name="connsiteX184" fmla="*/ 2151689 w 2433306"/>
                <a:gd name="connsiteY184" fmla="*/ 441212 h 654723"/>
                <a:gd name="connsiteX185" fmla="*/ 2153165 w 2433306"/>
                <a:gd name="connsiteY185" fmla="*/ 440418 h 654723"/>
                <a:gd name="connsiteX186" fmla="*/ 2156229 w 2433306"/>
                <a:gd name="connsiteY186" fmla="*/ 439623 h 654723"/>
                <a:gd name="connsiteX187" fmla="*/ 2157705 w 2433306"/>
                <a:gd name="connsiteY187" fmla="*/ 439509 h 654723"/>
                <a:gd name="connsiteX188" fmla="*/ 2157705 w 2433306"/>
                <a:gd name="connsiteY188" fmla="*/ 438715 h 654723"/>
                <a:gd name="connsiteX189" fmla="*/ 2159181 w 2433306"/>
                <a:gd name="connsiteY189" fmla="*/ 437012 h 654723"/>
                <a:gd name="connsiteX190" fmla="*/ 2160770 w 2433306"/>
                <a:gd name="connsiteY190" fmla="*/ 435423 h 654723"/>
                <a:gd name="connsiteX191" fmla="*/ 2163494 w 2433306"/>
                <a:gd name="connsiteY191" fmla="*/ 433266 h 654723"/>
                <a:gd name="connsiteX192" fmla="*/ 2167013 w 2433306"/>
                <a:gd name="connsiteY192" fmla="*/ 430201 h 654723"/>
                <a:gd name="connsiteX193" fmla="*/ 2167353 w 2433306"/>
                <a:gd name="connsiteY193" fmla="*/ 429975 h 654723"/>
                <a:gd name="connsiteX194" fmla="*/ 2167921 w 2433306"/>
                <a:gd name="connsiteY194" fmla="*/ 429520 h 654723"/>
                <a:gd name="connsiteX195" fmla="*/ 2168375 w 2433306"/>
                <a:gd name="connsiteY195" fmla="*/ 429407 h 654723"/>
                <a:gd name="connsiteX196" fmla="*/ 2168375 w 2433306"/>
                <a:gd name="connsiteY196" fmla="*/ 428612 h 654723"/>
                <a:gd name="connsiteX197" fmla="*/ 2167353 w 2433306"/>
                <a:gd name="connsiteY197" fmla="*/ 427024 h 654723"/>
                <a:gd name="connsiteX198" fmla="*/ 2166218 w 2433306"/>
                <a:gd name="connsiteY198" fmla="*/ 424526 h 654723"/>
                <a:gd name="connsiteX199" fmla="*/ 2165651 w 2433306"/>
                <a:gd name="connsiteY199" fmla="*/ 422029 h 654723"/>
                <a:gd name="connsiteX200" fmla="*/ 2166332 w 2433306"/>
                <a:gd name="connsiteY200" fmla="*/ 420099 h 654723"/>
                <a:gd name="connsiteX201" fmla="*/ 2164062 w 2433306"/>
                <a:gd name="connsiteY201" fmla="*/ 420213 h 654723"/>
                <a:gd name="connsiteX202" fmla="*/ 2163040 w 2433306"/>
                <a:gd name="connsiteY202" fmla="*/ 418169 h 654723"/>
                <a:gd name="connsiteX203" fmla="*/ 2162472 w 2433306"/>
                <a:gd name="connsiteY203" fmla="*/ 415105 h 654723"/>
                <a:gd name="connsiteX204" fmla="*/ 2161564 w 2433306"/>
                <a:gd name="connsiteY204" fmla="*/ 412154 h 654723"/>
                <a:gd name="connsiteX205" fmla="*/ 2165651 w 2433306"/>
                <a:gd name="connsiteY205" fmla="*/ 403413 h 654723"/>
                <a:gd name="connsiteX206" fmla="*/ 2168148 w 2433306"/>
                <a:gd name="connsiteY206" fmla="*/ 399554 h 654723"/>
                <a:gd name="connsiteX207" fmla="*/ 2171553 w 2433306"/>
                <a:gd name="connsiteY207" fmla="*/ 396943 h 654723"/>
                <a:gd name="connsiteX208" fmla="*/ 2173483 w 2433306"/>
                <a:gd name="connsiteY208" fmla="*/ 396489 h 654723"/>
                <a:gd name="connsiteX209" fmla="*/ 2177683 w 2433306"/>
                <a:gd name="connsiteY209" fmla="*/ 396149 h 654723"/>
                <a:gd name="connsiteX210" fmla="*/ 2179499 w 2433306"/>
                <a:gd name="connsiteY210" fmla="*/ 395354 h 654723"/>
                <a:gd name="connsiteX211" fmla="*/ 2183018 w 2433306"/>
                <a:gd name="connsiteY211" fmla="*/ 392743 h 654723"/>
                <a:gd name="connsiteX212" fmla="*/ 2184493 w 2433306"/>
                <a:gd name="connsiteY212" fmla="*/ 391154 h 654723"/>
                <a:gd name="connsiteX213" fmla="*/ 2185401 w 2433306"/>
                <a:gd name="connsiteY213" fmla="*/ 389338 h 654723"/>
                <a:gd name="connsiteX214" fmla="*/ 2182791 w 2433306"/>
                <a:gd name="connsiteY214" fmla="*/ 391268 h 654723"/>
                <a:gd name="connsiteX215" fmla="*/ 2178477 w 2433306"/>
                <a:gd name="connsiteY215" fmla="*/ 394446 h 654723"/>
                <a:gd name="connsiteX216" fmla="*/ 2170078 w 2433306"/>
                <a:gd name="connsiteY216" fmla="*/ 395354 h 654723"/>
                <a:gd name="connsiteX217" fmla="*/ 2168829 w 2433306"/>
                <a:gd name="connsiteY217" fmla="*/ 396376 h 654723"/>
                <a:gd name="connsiteX218" fmla="*/ 2167013 w 2433306"/>
                <a:gd name="connsiteY218" fmla="*/ 399895 h 654723"/>
                <a:gd name="connsiteX219" fmla="*/ 2162359 w 2433306"/>
                <a:gd name="connsiteY219" fmla="*/ 406705 h 654723"/>
                <a:gd name="connsiteX220" fmla="*/ 2157024 w 2433306"/>
                <a:gd name="connsiteY220" fmla="*/ 417375 h 654723"/>
                <a:gd name="connsiteX221" fmla="*/ 2154073 w 2433306"/>
                <a:gd name="connsiteY221" fmla="*/ 420780 h 654723"/>
                <a:gd name="connsiteX222" fmla="*/ 2153051 w 2433306"/>
                <a:gd name="connsiteY222" fmla="*/ 422483 h 654723"/>
                <a:gd name="connsiteX223" fmla="*/ 2152483 w 2433306"/>
                <a:gd name="connsiteY223" fmla="*/ 424526 h 654723"/>
                <a:gd name="connsiteX224" fmla="*/ 2152711 w 2433306"/>
                <a:gd name="connsiteY224" fmla="*/ 426910 h 654723"/>
                <a:gd name="connsiteX225" fmla="*/ 2152937 w 2433306"/>
                <a:gd name="connsiteY225" fmla="*/ 430996 h 654723"/>
                <a:gd name="connsiteX226" fmla="*/ 2153278 w 2433306"/>
                <a:gd name="connsiteY226" fmla="*/ 433947 h 654723"/>
                <a:gd name="connsiteX227" fmla="*/ 2151916 w 2433306"/>
                <a:gd name="connsiteY227" fmla="*/ 436899 h 654723"/>
                <a:gd name="connsiteX228" fmla="*/ 2147035 w 2433306"/>
                <a:gd name="connsiteY228" fmla="*/ 438488 h 654723"/>
                <a:gd name="connsiteX229" fmla="*/ 2141473 w 2433306"/>
                <a:gd name="connsiteY229" fmla="*/ 439396 h 654723"/>
                <a:gd name="connsiteX230" fmla="*/ 2135117 w 2433306"/>
                <a:gd name="connsiteY230" fmla="*/ 438828 h 654723"/>
                <a:gd name="connsiteX231" fmla="*/ 2133300 w 2433306"/>
                <a:gd name="connsiteY231" fmla="*/ 440190 h 654723"/>
                <a:gd name="connsiteX232" fmla="*/ 2131484 w 2433306"/>
                <a:gd name="connsiteY232" fmla="*/ 442347 h 654723"/>
                <a:gd name="connsiteX233" fmla="*/ 2127738 w 2433306"/>
                <a:gd name="connsiteY233" fmla="*/ 439963 h 654723"/>
                <a:gd name="connsiteX234" fmla="*/ 2123425 w 2433306"/>
                <a:gd name="connsiteY234" fmla="*/ 438147 h 654723"/>
                <a:gd name="connsiteX235" fmla="*/ 2121041 w 2433306"/>
                <a:gd name="connsiteY235" fmla="*/ 437806 h 654723"/>
                <a:gd name="connsiteX236" fmla="*/ 2116955 w 2433306"/>
                <a:gd name="connsiteY236" fmla="*/ 438375 h 654723"/>
                <a:gd name="connsiteX237" fmla="*/ 2115025 w 2433306"/>
                <a:gd name="connsiteY237" fmla="*/ 437694 h 654723"/>
                <a:gd name="connsiteX238" fmla="*/ 2115025 w 2433306"/>
                <a:gd name="connsiteY238" fmla="*/ 435196 h 654723"/>
                <a:gd name="connsiteX239" fmla="*/ 2115706 w 2433306"/>
                <a:gd name="connsiteY239" fmla="*/ 433153 h 654723"/>
                <a:gd name="connsiteX240" fmla="*/ 2114458 w 2433306"/>
                <a:gd name="connsiteY240" fmla="*/ 427705 h 654723"/>
                <a:gd name="connsiteX241" fmla="*/ 2114458 w 2433306"/>
                <a:gd name="connsiteY241" fmla="*/ 424980 h 654723"/>
                <a:gd name="connsiteX242" fmla="*/ 2115025 w 2433306"/>
                <a:gd name="connsiteY242" fmla="*/ 423845 h 654723"/>
                <a:gd name="connsiteX243" fmla="*/ 2116160 w 2433306"/>
                <a:gd name="connsiteY243" fmla="*/ 422369 h 654723"/>
                <a:gd name="connsiteX244" fmla="*/ 2118544 w 2433306"/>
                <a:gd name="connsiteY244" fmla="*/ 419872 h 654723"/>
                <a:gd name="connsiteX245" fmla="*/ 2121722 w 2433306"/>
                <a:gd name="connsiteY245" fmla="*/ 409884 h 654723"/>
                <a:gd name="connsiteX246" fmla="*/ 2121495 w 2433306"/>
                <a:gd name="connsiteY246" fmla="*/ 402391 h 654723"/>
                <a:gd name="connsiteX247" fmla="*/ 2120360 w 2433306"/>
                <a:gd name="connsiteY247" fmla="*/ 397738 h 654723"/>
                <a:gd name="connsiteX248" fmla="*/ 2121382 w 2433306"/>
                <a:gd name="connsiteY248" fmla="*/ 395014 h 654723"/>
                <a:gd name="connsiteX249" fmla="*/ 2121836 w 2433306"/>
                <a:gd name="connsiteY249" fmla="*/ 391722 h 654723"/>
                <a:gd name="connsiteX250" fmla="*/ 2125582 w 2433306"/>
                <a:gd name="connsiteY250" fmla="*/ 384798 h 654723"/>
                <a:gd name="connsiteX251" fmla="*/ 2126717 w 2433306"/>
                <a:gd name="connsiteY251" fmla="*/ 381506 h 654723"/>
                <a:gd name="connsiteX252" fmla="*/ 2128760 w 2433306"/>
                <a:gd name="connsiteY252" fmla="*/ 376965 h 654723"/>
                <a:gd name="connsiteX253" fmla="*/ 2129101 w 2433306"/>
                <a:gd name="connsiteY253" fmla="*/ 372198 h 654723"/>
                <a:gd name="connsiteX254" fmla="*/ 2129668 w 2433306"/>
                <a:gd name="connsiteY254" fmla="*/ 368226 h 654723"/>
                <a:gd name="connsiteX255" fmla="*/ 2128306 w 2433306"/>
                <a:gd name="connsiteY255" fmla="*/ 362096 h 654723"/>
                <a:gd name="connsiteX256" fmla="*/ 2127171 w 2433306"/>
                <a:gd name="connsiteY256" fmla="*/ 359599 h 654723"/>
                <a:gd name="connsiteX257" fmla="*/ 2123652 w 2433306"/>
                <a:gd name="connsiteY257" fmla="*/ 355966 h 654723"/>
                <a:gd name="connsiteX258" fmla="*/ 2122971 w 2433306"/>
                <a:gd name="connsiteY258" fmla="*/ 354718 h 654723"/>
                <a:gd name="connsiteX259" fmla="*/ 2124106 w 2433306"/>
                <a:gd name="connsiteY259" fmla="*/ 354377 h 654723"/>
                <a:gd name="connsiteX260" fmla="*/ 2128420 w 2433306"/>
                <a:gd name="connsiteY260" fmla="*/ 355626 h 654723"/>
                <a:gd name="connsiteX261" fmla="*/ 2135571 w 2433306"/>
                <a:gd name="connsiteY261" fmla="*/ 350858 h 654723"/>
                <a:gd name="connsiteX262" fmla="*/ 2137387 w 2433306"/>
                <a:gd name="connsiteY262" fmla="*/ 349269 h 654723"/>
                <a:gd name="connsiteX263" fmla="*/ 2139316 w 2433306"/>
                <a:gd name="connsiteY263" fmla="*/ 349043 h 654723"/>
                <a:gd name="connsiteX264" fmla="*/ 2140565 w 2433306"/>
                <a:gd name="connsiteY264" fmla="*/ 350518 h 654723"/>
                <a:gd name="connsiteX265" fmla="*/ 2141586 w 2433306"/>
                <a:gd name="connsiteY265" fmla="*/ 350745 h 654723"/>
                <a:gd name="connsiteX266" fmla="*/ 2142722 w 2433306"/>
                <a:gd name="connsiteY266" fmla="*/ 349610 h 654723"/>
                <a:gd name="connsiteX267" fmla="*/ 2142041 w 2433306"/>
                <a:gd name="connsiteY267" fmla="*/ 348021 h 654723"/>
                <a:gd name="connsiteX268" fmla="*/ 2140452 w 2433306"/>
                <a:gd name="connsiteY268" fmla="*/ 346545 h 654723"/>
                <a:gd name="connsiteX269" fmla="*/ 2142041 w 2433306"/>
                <a:gd name="connsiteY269" fmla="*/ 344048 h 654723"/>
                <a:gd name="connsiteX270" fmla="*/ 2144197 w 2433306"/>
                <a:gd name="connsiteY270" fmla="*/ 341437 h 654723"/>
                <a:gd name="connsiteX271" fmla="*/ 2144992 w 2433306"/>
                <a:gd name="connsiteY271" fmla="*/ 340075 h 654723"/>
                <a:gd name="connsiteX272" fmla="*/ 2146808 w 2433306"/>
                <a:gd name="connsiteY272" fmla="*/ 338940 h 654723"/>
                <a:gd name="connsiteX273" fmla="*/ 2149646 w 2433306"/>
                <a:gd name="connsiteY273" fmla="*/ 337123 h 654723"/>
                <a:gd name="connsiteX274" fmla="*/ 2151008 w 2433306"/>
                <a:gd name="connsiteY274" fmla="*/ 334740 h 654723"/>
                <a:gd name="connsiteX275" fmla="*/ 2152030 w 2433306"/>
                <a:gd name="connsiteY275" fmla="*/ 332810 h 654723"/>
                <a:gd name="connsiteX276" fmla="*/ 2154073 w 2433306"/>
                <a:gd name="connsiteY276" fmla="*/ 329291 h 654723"/>
                <a:gd name="connsiteX277" fmla="*/ 2154300 w 2433306"/>
                <a:gd name="connsiteY277" fmla="*/ 327135 h 654723"/>
                <a:gd name="connsiteX278" fmla="*/ 2154073 w 2433306"/>
                <a:gd name="connsiteY278" fmla="*/ 324751 h 654723"/>
                <a:gd name="connsiteX279" fmla="*/ 2155321 w 2433306"/>
                <a:gd name="connsiteY279" fmla="*/ 321346 h 654723"/>
                <a:gd name="connsiteX280" fmla="*/ 2155889 w 2433306"/>
                <a:gd name="connsiteY280" fmla="*/ 316578 h 654723"/>
                <a:gd name="connsiteX281" fmla="*/ 2163494 w 2433306"/>
                <a:gd name="connsiteY281" fmla="*/ 296147 h 654723"/>
                <a:gd name="connsiteX282" fmla="*/ 2175639 w 2433306"/>
                <a:gd name="connsiteY282" fmla="*/ 260618 h 654723"/>
                <a:gd name="connsiteX283" fmla="*/ 2177115 w 2433306"/>
                <a:gd name="connsiteY283" fmla="*/ 258802 h 654723"/>
                <a:gd name="connsiteX284" fmla="*/ 2178250 w 2433306"/>
                <a:gd name="connsiteY284" fmla="*/ 260504 h 654723"/>
                <a:gd name="connsiteX285" fmla="*/ 2179839 w 2433306"/>
                <a:gd name="connsiteY285" fmla="*/ 261299 h 654723"/>
                <a:gd name="connsiteX286" fmla="*/ 2183699 w 2433306"/>
                <a:gd name="connsiteY286" fmla="*/ 261526 h 654723"/>
                <a:gd name="connsiteX287" fmla="*/ 2183699 w 2433306"/>
                <a:gd name="connsiteY287" fmla="*/ 260618 h 654723"/>
                <a:gd name="connsiteX288" fmla="*/ 2182110 w 2433306"/>
                <a:gd name="connsiteY288" fmla="*/ 259142 h 654723"/>
                <a:gd name="connsiteX289" fmla="*/ 2180634 w 2433306"/>
                <a:gd name="connsiteY289" fmla="*/ 258008 h 654723"/>
                <a:gd name="connsiteX290" fmla="*/ 2178931 w 2433306"/>
                <a:gd name="connsiteY290" fmla="*/ 257327 h 654723"/>
                <a:gd name="connsiteX291" fmla="*/ 2174504 w 2433306"/>
                <a:gd name="connsiteY291" fmla="*/ 256759 h 654723"/>
                <a:gd name="connsiteX292" fmla="*/ 2172802 w 2433306"/>
                <a:gd name="connsiteY292" fmla="*/ 255737 h 654723"/>
                <a:gd name="connsiteX293" fmla="*/ 2171780 w 2433306"/>
                <a:gd name="connsiteY293" fmla="*/ 253921 h 654723"/>
                <a:gd name="connsiteX294" fmla="*/ 2171553 w 2433306"/>
                <a:gd name="connsiteY294" fmla="*/ 251197 h 654723"/>
                <a:gd name="connsiteX295" fmla="*/ 2172802 w 2433306"/>
                <a:gd name="connsiteY295" fmla="*/ 247678 h 654723"/>
                <a:gd name="connsiteX296" fmla="*/ 2175753 w 2433306"/>
                <a:gd name="connsiteY296" fmla="*/ 241776 h 654723"/>
                <a:gd name="connsiteX297" fmla="*/ 2182223 w 2433306"/>
                <a:gd name="connsiteY297" fmla="*/ 216576 h 654723"/>
                <a:gd name="connsiteX298" fmla="*/ 2183585 w 2433306"/>
                <a:gd name="connsiteY298" fmla="*/ 208631 h 654723"/>
                <a:gd name="connsiteX299" fmla="*/ 2185401 w 2433306"/>
                <a:gd name="connsiteY299" fmla="*/ 202842 h 654723"/>
                <a:gd name="connsiteX300" fmla="*/ 2186650 w 2433306"/>
                <a:gd name="connsiteY300" fmla="*/ 195464 h 654723"/>
                <a:gd name="connsiteX301" fmla="*/ 2186877 w 2433306"/>
                <a:gd name="connsiteY301" fmla="*/ 195010 h 654723"/>
                <a:gd name="connsiteX302" fmla="*/ 2187444 w 2433306"/>
                <a:gd name="connsiteY302" fmla="*/ 194669 h 654723"/>
                <a:gd name="connsiteX303" fmla="*/ 2187558 w 2433306"/>
                <a:gd name="connsiteY303" fmla="*/ 197393 h 654723"/>
                <a:gd name="connsiteX304" fmla="*/ 2187444 w 2433306"/>
                <a:gd name="connsiteY304" fmla="*/ 198301 h 654723"/>
                <a:gd name="connsiteX305" fmla="*/ 2189374 w 2433306"/>
                <a:gd name="connsiteY305" fmla="*/ 195010 h 654723"/>
                <a:gd name="connsiteX306" fmla="*/ 2190736 w 2433306"/>
                <a:gd name="connsiteY306" fmla="*/ 193874 h 654723"/>
                <a:gd name="connsiteX307" fmla="*/ 2192098 w 2433306"/>
                <a:gd name="connsiteY307" fmla="*/ 194669 h 654723"/>
                <a:gd name="connsiteX308" fmla="*/ 2192666 w 2433306"/>
                <a:gd name="connsiteY308" fmla="*/ 194669 h 654723"/>
                <a:gd name="connsiteX309" fmla="*/ 2192666 w 2433306"/>
                <a:gd name="connsiteY309" fmla="*/ 193874 h 654723"/>
                <a:gd name="connsiteX310" fmla="*/ 2192439 w 2433306"/>
                <a:gd name="connsiteY310" fmla="*/ 193534 h 654723"/>
                <a:gd name="connsiteX311" fmla="*/ 2192098 w 2433306"/>
                <a:gd name="connsiteY311" fmla="*/ 192853 h 654723"/>
                <a:gd name="connsiteX312" fmla="*/ 2191871 w 2433306"/>
                <a:gd name="connsiteY312" fmla="*/ 192058 h 654723"/>
                <a:gd name="connsiteX313" fmla="*/ 2192098 w 2433306"/>
                <a:gd name="connsiteY313" fmla="*/ 191377 h 654723"/>
                <a:gd name="connsiteX314" fmla="*/ 2193007 w 2433306"/>
                <a:gd name="connsiteY314" fmla="*/ 190810 h 654723"/>
                <a:gd name="connsiteX315" fmla="*/ 2193574 w 2433306"/>
                <a:gd name="connsiteY315" fmla="*/ 191150 h 654723"/>
                <a:gd name="connsiteX316" fmla="*/ 2193914 w 2433306"/>
                <a:gd name="connsiteY316" fmla="*/ 191831 h 654723"/>
                <a:gd name="connsiteX317" fmla="*/ 2194369 w 2433306"/>
                <a:gd name="connsiteY317" fmla="*/ 192172 h 654723"/>
                <a:gd name="connsiteX318" fmla="*/ 2195277 w 2433306"/>
                <a:gd name="connsiteY318" fmla="*/ 191831 h 654723"/>
                <a:gd name="connsiteX319" fmla="*/ 2196071 w 2433306"/>
                <a:gd name="connsiteY319" fmla="*/ 190923 h 654723"/>
                <a:gd name="connsiteX320" fmla="*/ 2197206 w 2433306"/>
                <a:gd name="connsiteY320" fmla="*/ 188767 h 654723"/>
                <a:gd name="connsiteX321" fmla="*/ 2195617 w 2433306"/>
                <a:gd name="connsiteY321" fmla="*/ 187859 h 654723"/>
                <a:gd name="connsiteX322" fmla="*/ 2194709 w 2433306"/>
                <a:gd name="connsiteY322" fmla="*/ 186383 h 654723"/>
                <a:gd name="connsiteX323" fmla="*/ 2194936 w 2433306"/>
                <a:gd name="connsiteY323" fmla="*/ 185021 h 654723"/>
                <a:gd name="connsiteX324" fmla="*/ 2196752 w 2433306"/>
                <a:gd name="connsiteY324" fmla="*/ 184454 h 654723"/>
                <a:gd name="connsiteX325" fmla="*/ 2199023 w 2433306"/>
                <a:gd name="connsiteY325" fmla="*/ 184226 h 654723"/>
                <a:gd name="connsiteX326" fmla="*/ 2200725 w 2433306"/>
                <a:gd name="connsiteY326" fmla="*/ 183545 h 654723"/>
                <a:gd name="connsiteX327" fmla="*/ 2202201 w 2433306"/>
                <a:gd name="connsiteY327" fmla="*/ 182523 h 654723"/>
                <a:gd name="connsiteX328" fmla="*/ 2203676 w 2433306"/>
                <a:gd name="connsiteY328" fmla="*/ 181048 h 654723"/>
                <a:gd name="connsiteX329" fmla="*/ 2202087 w 2433306"/>
                <a:gd name="connsiteY329" fmla="*/ 181161 h 654723"/>
                <a:gd name="connsiteX330" fmla="*/ 2199590 w 2433306"/>
                <a:gd name="connsiteY330" fmla="*/ 182410 h 654723"/>
                <a:gd name="connsiteX331" fmla="*/ 2197547 w 2433306"/>
                <a:gd name="connsiteY331" fmla="*/ 182864 h 654723"/>
                <a:gd name="connsiteX332" fmla="*/ 2197206 w 2433306"/>
                <a:gd name="connsiteY332" fmla="*/ 183091 h 654723"/>
                <a:gd name="connsiteX333" fmla="*/ 2196639 w 2433306"/>
                <a:gd name="connsiteY333" fmla="*/ 183091 h 654723"/>
                <a:gd name="connsiteX334" fmla="*/ 2194369 w 2433306"/>
                <a:gd name="connsiteY334" fmla="*/ 182070 h 654723"/>
                <a:gd name="connsiteX335" fmla="*/ 2193688 w 2433306"/>
                <a:gd name="connsiteY335" fmla="*/ 181048 h 654723"/>
                <a:gd name="connsiteX336" fmla="*/ 2192893 w 2433306"/>
                <a:gd name="connsiteY336" fmla="*/ 177529 h 654723"/>
                <a:gd name="connsiteX337" fmla="*/ 2196639 w 2433306"/>
                <a:gd name="connsiteY337" fmla="*/ 172308 h 654723"/>
                <a:gd name="connsiteX338" fmla="*/ 2195731 w 2433306"/>
                <a:gd name="connsiteY338" fmla="*/ 169584 h 654723"/>
                <a:gd name="connsiteX339" fmla="*/ 2195617 w 2433306"/>
                <a:gd name="connsiteY339" fmla="*/ 171627 h 654723"/>
                <a:gd name="connsiteX340" fmla="*/ 2195050 w 2433306"/>
                <a:gd name="connsiteY340" fmla="*/ 173329 h 654723"/>
                <a:gd name="connsiteX341" fmla="*/ 2194369 w 2433306"/>
                <a:gd name="connsiteY341" fmla="*/ 173784 h 654723"/>
                <a:gd name="connsiteX342" fmla="*/ 2193914 w 2433306"/>
                <a:gd name="connsiteY342" fmla="*/ 172081 h 654723"/>
                <a:gd name="connsiteX343" fmla="*/ 2192552 w 2433306"/>
                <a:gd name="connsiteY343" fmla="*/ 174691 h 654723"/>
                <a:gd name="connsiteX344" fmla="*/ 2191531 w 2433306"/>
                <a:gd name="connsiteY344" fmla="*/ 177983 h 654723"/>
                <a:gd name="connsiteX345" fmla="*/ 2190850 w 2433306"/>
                <a:gd name="connsiteY345" fmla="*/ 181502 h 654723"/>
                <a:gd name="connsiteX346" fmla="*/ 2190623 w 2433306"/>
                <a:gd name="connsiteY346" fmla="*/ 184680 h 654723"/>
                <a:gd name="connsiteX347" fmla="*/ 2190169 w 2433306"/>
                <a:gd name="connsiteY347" fmla="*/ 186723 h 654723"/>
                <a:gd name="connsiteX348" fmla="*/ 2189147 w 2433306"/>
                <a:gd name="connsiteY348" fmla="*/ 189675 h 654723"/>
                <a:gd name="connsiteX349" fmla="*/ 2187898 w 2433306"/>
                <a:gd name="connsiteY349" fmla="*/ 192399 h 654723"/>
                <a:gd name="connsiteX350" fmla="*/ 2186650 w 2433306"/>
                <a:gd name="connsiteY350" fmla="*/ 193874 h 654723"/>
                <a:gd name="connsiteX351" fmla="*/ 2195958 w 2433306"/>
                <a:gd name="connsiteY351" fmla="*/ 150401 h 654723"/>
                <a:gd name="connsiteX352" fmla="*/ 2195958 w 2433306"/>
                <a:gd name="connsiteY352" fmla="*/ 145746 h 654723"/>
                <a:gd name="connsiteX353" fmla="*/ 2194823 w 2433306"/>
                <a:gd name="connsiteY353" fmla="*/ 137120 h 654723"/>
                <a:gd name="connsiteX354" fmla="*/ 2194936 w 2433306"/>
                <a:gd name="connsiteY354" fmla="*/ 132580 h 654723"/>
                <a:gd name="connsiteX355" fmla="*/ 2196639 w 2433306"/>
                <a:gd name="connsiteY355" fmla="*/ 130763 h 654723"/>
                <a:gd name="connsiteX356" fmla="*/ 2196639 w 2433306"/>
                <a:gd name="connsiteY356" fmla="*/ 129968 h 654723"/>
                <a:gd name="connsiteX357" fmla="*/ 2193007 w 2433306"/>
                <a:gd name="connsiteY357" fmla="*/ 129061 h 654723"/>
                <a:gd name="connsiteX358" fmla="*/ 2191077 w 2433306"/>
                <a:gd name="connsiteY358" fmla="*/ 125542 h 654723"/>
                <a:gd name="connsiteX359" fmla="*/ 2189828 w 2433306"/>
                <a:gd name="connsiteY359" fmla="*/ 121115 h 654723"/>
                <a:gd name="connsiteX360" fmla="*/ 2188012 w 2433306"/>
                <a:gd name="connsiteY360" fmla="*/ 117483 h 654723"/>
                <a:gd name="connsiteX361" fmla="*/ 2188466 w 2433306"/>
                <a:gd name="connsiteY361" fmla="*/ 115780 h 654723"/>
                <a:gd name="connsiteX362" fmla="*/ 2188239 w 2433306"/>
                <a:gd name="connsiteY362" fmla="*/ 114304 h 654723"/>
                <a:gd name="connsiteX363" fmla="*/ 2187672 w 2433306"/>
                <a:gd name="connsiteY363" fmla="*/ 112942 h 654723"/>
                <a:gd name="connsiteX364" fmla="*/ 2187217 w 2433306"/>
                <a:gd name="connsiteY364" fmla="*/ 111353 h 654723"/>
                <a:gd name="connsiteX365" fmla="*/ 2187217 w 2433306"/>
                <a:gd name="connsiteY365" fmla="*/ 107380 h 654723"/>
                <a:gd name="connsiteX366" fmla="*/ 2186763 w 2433306"/>
                <a:gd name="connsiteY366" fmla="*/ 106132 h 654723"/>
                <a:gd name="connsiteX367" fmla="*/ 2186082 w 2433306"/>
                <a:gd name="connsiteY367" fmla="*/ 105791 h 654723"/>
                <a:gd name="connsiteX368" fmla="*/ 2185628 w 2433306"/>
                <a:gd name="connsiteY368" fmla="*/ 104429 h 654723"/>
                <a:gd name="connsiteX369" fmla="*/ 2185288 w 2433306"/>
                <a:gd name="connsiteY369" fmla="*/ 103067 h 654723"/>
                <a:gd name="connsiteX370" fmla="*/ 2183926 w 2433306"/>
                <a:gd name="connsiteY370" fmla="*/ 100797 h 654723"/>
                <a:gd name="connsiteX371" fmla="*/ 2183358 w 2433306"/>
                <a:gd name="connsiteY371" fmla="*/ 98980 h 654723"/>
                <a:gd name="connsiteX372" fmla="*/ 2183358 w 2433306"/>
                <a:gd name="connsiteY372" fmla="*/ 97391 h 654723"/>
                <a:gd name="connsiteX373" fmla="*/ 2183131 w 2433306"/>
                <a:gd name="connsiteY373" fmla="*/ 93645 h 654723"/>
                <a:gd name="connsiteX374" fmla="*/ 2184153 w 2433306"/>
                <a:gd name="connsiteY374" fmla="*/ 89332 h 654723"/>
                <a:gd name="connsiteX375" fmla="*/ 2183018 w 2433306"/>
                <a:gd name="connsiteY375" fmla="*/ 86381 h 654723"/>
                <a:gd name="connsiteX376" fmla="*/ 2182791 w 2433306"/>
                <a:gd name="connsiteY376" fmla="*/ 83657 h 654723"/>
                <a:gd name="connsiteX377" fmla="*/ 2182337 w 2433306"/>
                <a:gd name="connsiteY377" fmla="*/ 81840 h 654723"/>
                <a:gd name="connsiteX378" fmla="*/ 2182110 w 2433306"/>
                <a:gd name="connsiteY378" fmla="*/ 79684 h 654723"/>
                <a:gd name="connsiteX379" fmla="*/ 2180861 w 2433306"/>
                <a:gd name="connsiteY379" fmla="*/ 75711 h 654723"/>
                <a:gd name="connsiteX380" fmla="*/ 2180407 w 2433306"/>
                <a:gd name="connsiteY380" fmla="*/ 72760 h 654723"/>
                <a:gd name="connsiteX381" fmla="*/ 2179726 w 2433306"/>
                <a:gd name="connsiteY381" fmla="*/ 70603 h 654723"/>
                <a:gd name="connsiteX382" fmla="*/ 2179612 w 2433306"/>
                <a:gd name="connsiteY382" fmla="*/ 68219 h 654723"/>
                <a:gd name="connsiteX383" fmla="*/ 2178818 w 2433306"/>
                <a:gd name="connsiteY383" fmla="*/ 65836 h 654723"/>
                <a:gd name="connsiteX384" fmla="*/ 2178591 w 2433306"/>
                <a:gd name="connsiteY384" fmla="*/ 62771 h 654723"/>
                <a:gd name="connsiteX385" fmla="*/ 2178931 w 2433306"/>
                <a:gd name="connsiteY385" fmla="*/ 61295 h 654723"/>
                <a:gd name="connsiteX386" fmla="*/ 2181088 w 2433306"/>
                <a:gd name="connsiteY386" fmla="*/ 60501 h 654723"/>
                <a:gd name="connsiteX387" fmla="*/ 2186990 w 2433306"/>
                <a:gd name="connsiteY387" fmla="*/ 59479 h 654723"/>
                <a:gd name="connsiteX388" fmla="*/ 2188693 w 2433306"/>
                <a:gd name="connsiteY388" fmla="*/ 58685 h 654723"/>
                <a:gd name="connsiteX389" fmla="*/ 2190282 w 2433306"/>
                <a:gd name="connsiteY389" fmla="*/ 57549 h 654723"/>
                <a:gd name="connsiteX390" fmla="*/ 2191644 w 2433306"/>
                <a:gd name="connsiteY390" fmla="*/ 56187 h 654723"/>
                <a:gd name="connsiteX391" fmla="*/ 2180861 w 2433306"/>
                <a:gd name="connsiteY391" fmla="*/ 59479 h 654723"/>
                <a:gd name="connsiteX392" fmla="*/ 2178591 w 2433306"/>
                <a:gd name="connsiteY392" fmla="*/ 59820 h 654723"/>
                <a:gd name="connsiteX393" fmla="*/ 2177342 w 2433306"/>
                <a:gd name="connsiteY393" fmla="*/ 59706 h 654723"/>
                <a:gd name="connsiteX394" fmla="*/ 2175526 w 2433306"/>
                <a:gd name="connsiteY394" fmla="*/ 58571 h 654723"/>
                <a:gd name="connsiteX395" fmla="*/ 2173710 w 2433306"/>
                <a:gd name="connsiteY395" fmla="*/ 54371 h 654723"/>
                <a:gd name="connsiteX396" fmla="*/ 2173710 w 2433306"/>
                <a:gd name="connsiteY396" fmla="*/ 50625 h 654723"/>
                <a:gd name="connsiteX397" fmla="*/ 2174504 w 2433306"/>
                <a:gd name="connsiteY397" fmla="*/ 44836 h 654723"/>
                <a:gd name="connsiteX398" fmla="*/ 2173823 w 2433306"/>
                <a:gd name="connsiteY398" fmla="*/ 41090 h 654723"/>
                <a:gd name="connsiteX399" fmla="*/ 2174277 w 2433306"/>
                <a:gd name="connsiteY399" fmla="*/ 39728 h 654723"/>
                <a:gd name="connsiteX400" fmla="*/ 2174958 w 2433306"/>
                <a:gd name="connsiteY400" fmla="*/ 38480 h 654723"/>
                <a:gd name="connsiteX401" fmla="*/ 2181882 w 2433306"/>
                <a:gd name="connsiteY401" fmla="*/ 32691 h 654723"/>
                <a:gd name="connsiteX402" fmla="*/ 2185174 w 2433306"/>
                <a:gd name="connsiteY402" fmla="*/ 28945 h 654723"/>
                <a:gd name="connsiteX403" fmla="*/ 2186309 w 2433306"/>
                <a:gd name="connsiteY403" fmla="*/ 24178 h 654723"/>
                <a:gd name="connsiteX404" fmla="*/ 2187444 w 2433306"/>
                <a:gd name="connsiteY404" fmla="*/ 23383 h 654723"/>
                <a:gd name="connsiteX405" fmla="*/ 2189601 w 2433306"/>
                <a:gd name="connsiteY405" fmla="*/ 22248 h 654723"/>
                <a:gd name="connsiteX406" fmla="*/ 2192098 w 2433306"/>
                <a:gd name="connsiteY406" fmla="*/ 21453 h 654723"/>
                <a:gd name="connsiteX407" fmla="*/ 2194028 w 2433306"/>
                <a:gd name="connsiteY407" fmla="*/ 20091 h 654723"/>
                <a:gd name="connsiteX408" fmla="*/ 2194709 w 2433306"/>
                <a:gd name="connsiteY408" fmla="*/ 18729 h 654723"/>
                <a:gd name="connsiteX409" fmla="*/ 2195731 w 2433306"/>
                <a:gd name="connsiteY409" fmla="*/ 15891 h 654723"/>
                <a:gd name="connsiteX410" fmla="*/ 2196525 w 2433306"/>
                <a:gd name="connsiteY410" fmla="*/ 14529 h 654723"/>
                <a:gd name="connsiteX411" fmla="*/ 2198228 w 2433306"/>
                <a:gd name="connsiteY411" fmla="*/ 13281 h 654723"/>
                <a:gd name="connsiteX412" fmla="*/ 2199930 w 2433306"/>
                <a:gd name="connsiteY412" fmla="*/ 12940 h 654723"/>
                <a:gd name="connsiteX413" fmla="*/ 2203449 w 2433306"/>
                <a:gd name="connsiteY413" fmla="*/ 12827 h 654723"/>
                <a:gd name="connsiteX414" fmla="*/ 2205265 w 2433306"/>
                <a:gd name="connsiteY414" fmla="*/ 12146 h 654723"/>
                <a:gd name="connsiteX415" fmla="*/ 2208557 w 2433306"/>
                <a:gd name="connsiteY415" fmla="*/ 9875 h 654723"/>
                <a:gd name="connsiteX416" fmla="*/ 2210373 w 2433306"/>
                <a:gd name="connsiteY416" fmla="*/ 9194 h 654723"/>
                <a:gd name="connsiteX417" fmla="*/ 2225357 w 2433306"/>
                <a:gd name="connsiteY417" fmla="*/ 6811 h 654723"/>
                <a:gd name="connsiteX418" fmla="*/ 2226946 w 2433306"/>
                <a:gd name="connsiteY418" fmla="*/ 5903 h 654723"/>
                <a:gd name="connsiteX419" fmla="*/ 2229443 w 2433306"/>
                <a:gd name="connsiteY419" fmla="*/ 3632 h 654723"/>
                <a:gd name="connsiteX420" fmla="*/ 2230351 w 2433306"/>
                <a:gd name="connsiteY420" fmla="*/ 3065 h 654723"/>
                <a:gd name="connsiteX421" fmla="*/ 2231032 w 2433306"/>
                <a:gd name="connsiteY421" fmla="*/ 2838 h 654723"/>
                <a:gd name="connsiteX422" fmla="*/ 2232735 w 2433306"/>
                <a:gd name="connsiteY422" fmla="*/ 2724 h 654723"/>
                <a:gd name="connsiteX423" fmla="*/ 2234551 w 2433306"/>
                <a:gd name="connsiteY423" fmla="*/ 2043 h 654723"/>
                <a:gd name="connsiteX424" fmla="*/ 2237502 w 2433306"/>
                <a:gd name="connsiteY424" fmla="*/ 0 h 654723"/>
                <a:gd name="connsiteX425" fmla="*/ 2238410 w 2433306"/>
                <a:gd name="connsiteY425" fmla="*/ 1249 h 654723"/>
                <a:gd name="connsiteX426" fmla="*/ 2239318 w 2433306"/>
                <a:gd name="connsiteY426" fmla="*/ 3292 h 654723"/>
                <a:gd name="connsiteX427" fmla="*/ 2238978 w 2433306"/>
                <a:gd name="connsiteY427" fmla="*/ 8854 h 654723"/>
                <a:gd name="connsiteX428" fmla="*/ 2239318 w 2433306"/>
                <a:gd name="connsiteY428" fmla="*/ 11010 h 654723"/>
                <a:gd name="connsiteX429" fmla="*/ 2240567 w 2433306"/>
                <a:gd name="connsiteY429" fmla="*/ 12032 h 654723"/>
                <a:gd name="connsiteX430" fmla="*/ 2242043 w 2433306"/>
                <a:gd name="connsiteY430" fmla="*/ 11578 h 654723"/>
                <a:gd name="connsiteX431" fmla="*/ 2243745 w 2433306"/>
                <a:gd name="connsiteY431" fmla="*/ 10784 h 654723"/>
                <a:gd name="connsiteX432" fmla="*/ 2245788 w 2433306"/>
                <a:gd name="connsiteY432" fmla="*/ 10556 h 654723"/>
                <a:gd name="connsiteX433" fmla="*/ 2247605 w 2433306"/>
                <a:gd name="connsiteY433" fmla="*/ 11351 h 654723"/>
                <a:gd name="connsiteX434" fmla="*/ 2249080 w 2433306"/>
                <a:gd name="connsiteY434" fmla="*/ 12827 h 654723"/>
                <a:gd name="connsiteX435" fmla="*/ 2249875 w 2433306"/>
                <a:gd name="connsiteY435" fmla="*/ 14756 h 654723"/>
                <a:gd name="connsiteX436" fmla="*/ 2249648 w 2433306"/>
                <a:gd name="connsiteY436" fmla="*/ 17026 h 654723"/>
                <a:gd name="connsiteX437" fmla="*/ 2248626 w 2433306"/>
                <a:gd name="connsiteY437" fmla="*/ 18616 h 654723"/>
                <a:gd name="connsiteX438" fmla="*/ 2247037 w 2433306"/>
                <a:gd name="connsiteY438" fmla="*/ 19864 h 654723"/>
                <a:gd name="connsiteX439" fmla="*/ 2244199 w 2433306"/>
                <a:gd name="connsiteY439" fmla="*/ 21680 h 654723"/>
                <a:gd name="connsiteX440" fmla="*/ 2241362 w 2433306"/>
                <a:gd name="connsiteY440" fmla="*/ 24518 h 654723"/>
                <a:gd name="connsiteX441" fmla="*/ 2237616 w 2433306"/>
                <a:gd name="connsiteY441" fmla="*/ 30080 h 654723"/>
                <a:gd name="connsiteX442" fmla="*/ 2236708 w 2433306"/>
                <a:gd name="connsiteY442" fmla="*/ 32464 h 654723"/>
                <a:gd name="connsiteX443" fmla="*/ 2236594 w 2433306"/>
                <a:gd name="connsiteY443" fmla="*/ 34848 h 654723"/>
                <a:gd name="connsiteX444" fmla="*/ 2237729 w 2433306"/>
                <a:gd name="connsiteY444" fmla="*/ 37118 h 654723"/>
                <a:gd name="connsiteX445" fmla="*/ 2241248 w 2433306"/>
                <a:gd name="connsiteY445" fmla="*/ 38480 h 654723"/>
                <a:gd name="connsiteX446" fmla="*/ 2241929 w 2433306"/>
                <a:gd name="connsiteY446" fmla="*/ 39501 h 654723"/>
                <a:gd name="connsiteX447" fmla="*/ 2242043 w 2433306"/>
                <a:gd name="connsiteY447" fmla="*/ 41204 h 654723"/>
                <a:gd name="connsiteX448" fmla="*/ 2241702 w 2433306"/>
                <a:gd name="connsiteY448" fmla="*/ 44269 h 654723"/>
                <a:gd name="connsiteX449" fmla="*/ 2241702 w 2433306"/>
                <a:gd name="connsiteY449" fmla="*/ 44496 h 654723"/>
                <a:gd name="connsiteX450" fmla="*/ 2250102 w 2433306"/>
                <a:gd name="connsiteY450" fmla="*/ 45063 h 654723"/>
                <a:gd name="connsiteX451" fmla="*/ 2254302 w 2433306"/>
                <a:gd name="connsiteY451" fmla="*/ 43815 h 654723"/>
                <a:gd name="connsiteX452" fmla="*/ 2254529 w 2433306"/>
                <a:gd name="connsiteY452" fmla="*/ 43815 h 654723"/>
                <a:gd name="connsiteX453" fmla="*/ 2257707 w 2433306"/>
                <a:gd name="connsiteY453" fmla="*/ 40523 h 654723"/>
                <a:gd name="connsiteX454" fmla="*/ 2258615 w 2433306"/>
                <a:gd name="connsiteY454" fmla="*/ 38934 h 654723"/>
                <a:gd name="connsiteX455" fmla="*/ 2259750 w 2433306"/>
                <a:gd name="connsiteY455" fmla="*/ 37685 h 654723"/>
                <a:gd name="connsiteX456" fmla="*/ 2261112 w 2433306"/>
                <a:gd name="connsiteY456" fmla="*/ 37004 h 654723"/>
                <a:gd name="connsiteX457" fmla="*/ 2262701 w 2433306"/>
                <a:gd name="connsiteY457" fmla="*/ 37231 h 654723"/>
                <a:gd name="connsiteX458" fmla="*/ 2264517 w 2433306"/>
                <a:gd name="connsiteY458" fmla="*/ 37231 h 654723"/>
                <a:gd name="connsiteX459" fmla="*/ 2265426 w 2433306"/>
                <a:gd name="connsiteY459" fmla="*/ 35529 h 654723"/>
                <a:gd name="connsiteX460" fmla="*/ 2265880 w 2433306"/>
                <a:gd name="connsiteY460" fmla="*/ 33372 h 654723"/>
                <a:gd name="connsiteX461" fmla="*/ 2266334 w 2433306"/>
                <a:gd name="connsiteY461" fmla="*/ 31896 h 654723"/>
                <a:gd name="connsiteX462" fmla="*/ 2268263 w 2433306"/>
                <a:gd name="connsiteY462" fmla="*/ 31215 h 654723"/>
                <a:gd name="connsiteX463" fmla="*/ 2268490 w 2433306"/>
                <a:gd name="connsiteY463" fmla="*/ 34734 h 654723"/>
                <a:gd name="connsiteX464" fmla="*/ 2269171 w 2433306"/>
                <a:gd name="connsiteY464" fmla="*/ 38480 h 654723"/>
                <a:gd name="connsiteX465" fmla="*/ 2272236 w 2433306"/>
                <a:gd name="connsiteY465" fmla="*/ 38480 h 654723"/>
                <a:gd name="connsiteX466" fmla="*/ 2272917 w 2433306"/>
                <a:gd name="connsiteY466" fmla="*/ 37685 h 654723"/>
                <a:gd name="connsiteX467" fmla="*/ 2273258 w 2433306"/>
                <a:gd name="connsiteY467" fmla="*/ 36891 h 654723"/>
                <a:gd name="connsiteX468" fmla="*/ 2273712 w 2433306"/>
                <a:gd name="connsiteY468" fmla="*/ 36210 h 654723"/>
                <a:gd name="connsiteX469" fmla="*/ 2274733 w 2433306"/>
                <a:gd name="connsiteY469" fmla="*/ 35869 h 654723"/>
                <a:gd name="connsiteX470" fmla="*/ 2277344 w 2433306"/>
                <a:gd name="connsiteY470" fmla="*/ 35983 h 654723"/>
                <a:gd name="connsiteX471" fmla="*/ 2283360 w 2433306"/>
                <a:gd name="connsiteY471" fmla="*/ 34507 h 654723"/>
                <a:gd name="connsiteX472" fmla="*/ 2286084 w 2433306"/>
                <a:gd name="connsiteY472" fmla="*/ 33145 h 654723"/>
                <a:gd name="connsiteX473" fmla="*/ 2287560 w 2433306"/>
                <a:gd name="connsiteY473" fmla="*/ 33485 h 654723"/>
                <a:gd name="connsiteX474" fmla="*/ 2290284 w 2433306"/>
                <a:gd name="connsiteY474" fmla="*/ 35415 h 654723"/>
                <a:gd name="connsiteX475" fmla="*/ 2291987 w 2433306"/>
                <a:gd name="connsiteY475" fmla="*/ 36210 h 654723"/>
                <a:gd name="connsiteX476" fmla="*/ 2297208 w 2433306"/>
                <a:gd name="connsiteY476" fmla="*/ 36436 h 654723"/>
                <a:gd name="connsiteX477" fmla="*/ 2295733 w 2433306"/>
                <a:gd name="connsiteY477" fmla="*/ 40523 h 654723"/>
                <a:gd name="connsiteX478" fmla="*/ 2295846 w 2433306"/>
                <a:gd name="connsiteY478" fmla="*/ 41771 h 654723"/>
                <a:gd name="connsiteX479" fmla="*/ 2297435 w 2433306"/>
                <a:gd name="connsiteY479" fmla="*/ 42680 h 654723"/>
                <a:gd name="connsiteX480" fmla="*/ 2299138 w 2433306"/>
                <a:gd name="connsiteY480" fmla="*/ 42907 h 654723"/>
                <a:gd name="connsiteX481" fmla="*/ 2301181 w 2433306"/>
                <a:gd name="connsiteY481" fmla="*/ 42566 h 654723"/>
                <a:gd name="connsiteX482" fmla="*/ 2303111 w 2433306"/>
                <a:gd name="connsiteY482" fmla="*/ 41885 h 654723"/>
                <a:gd name="connsiteX483" fmla="*/ 2304586 w 2433306"/>
                <a:gd name="connsiteY483" fmla="*/ 40864 h 654723"/>
                <a:gd name="connsiteX484" fmla="*/ 2305040 w 2433306"/>
                <a:gd name="connsiteY484" fmla="*/ 39956 h 654723"/>
                <a:gd name="connsiteX485" fmla="*/ 2305154 w 2433306"/>
                <a:gd name="connsiteY485" fmla="*/ 39047 h 654723"/>
                <a:gd name="connsiteX486" fmla="*/ 2305381 w 2433306"/>
                <a:gd name="connsiteY486" fmla="*/ 38253 h 654723"/>
                <a:gd name="connsiteX487" fmla="*/ 2306062 w 2433306"/>
                <a:gd name="connsiteY487" fmla="*/ 37572 h 654723"/>
                <a:gd name="connsiteX488" fmla="*/ 2306857 w 2433306"/>
                <a:gd name="connsiteY488" fmla="*/ 37572 h 654723"/>
                <a:gd name="connsiteX489" fmla="*/ 2308332 w 2433306"/>
                <a:gd name="connsiteY489" fmla="*/ 38593 h 654723"/>
                <a:gd name="connsiteX490" fmla="*/ 2309240 w 2433306"/>
                <a:gd name="connsiteY490" fmla="*/ 38707 h 654723"/>
                <a:gd name="connsiteX491" fmla="*/ 2310602 w 2433306"/>
                <a:gd name="connsiteY491" fmla="*/ 39161 h 654723"/>
                <a:gd name="connsiteX492" fmla="*/ 2311851 w 2433306"/>
                <a:gd name="connsiteY492" fmla="*/ 40864 h 654723"/>
                <a:gd name="connsiteX493" fmla="*/ 2312759 w 2433306"/>
                <a:gd name="connsiteY493" fmla="*/ 43134 h 654723"/>
                <a:gd name="connsiteX494" fmla="*/ 2313213 w 2433306"/>
                <a:gd name="connsiteY494" fmla="*/ 45177 h 654723"/>
                <a:gd name="connsiteX495" fmla="*/ 2314462 w 2433306"/>
                <a:gd name="connsiteY495" fmla="*/ 44042 h 654723"/>
                <a:gd name="connsiteX496" fmla="*/ 2316845 w 2433306"/>
                <a:gd name="connsiteY496" fmla="*/ 41318 h 654723"/>
                <a:gd name="connsiteX497" fmla="*/ 2318208 w 2433306"/>
                <a:gd name="connsiteY497" fmla="*/ 40409 h 654723"/>
                <a:gd name="connsiteX498" fmla="*/ 2319683 w 2433306"/>
                <a:gd name="connsiteY498" fmla="*/ 40183 h 654723"/>
                <a:gd name="connsiteX499" fmla="*/ 2323202 w 2433306"/>
                <a:gd name="connsiteY499" fmla="*/ 40296 h 654723"/>
                <a:gd name="connsiteX500" fmla="*/ 2324905 w 2433306"/>
                <a:gd name="connsiteY500" fmla="*/ 39956 h 654723"/>
                <a:gd name="connsiteX501" fmla="*/ 2331829 w 2433306"/>
                <a:gd name="connsiteY501" fmla="*/ 37572 h 654723"/>
                <a:gd name="connsiteX502" fmla="*/ 2335007 w 2433306"/>
                <a:gd name="connsiteY502" fmla="*/ 35529 h 654723"/>
                <a:gd name="connsiteX503" fmla="*/ 2335915 w 2433306"/>
                <a:gd name="connsiteY503" fmla="*/ 34167 h 654723"/>
                <a:gd name="connsiteX504" fmla="*/ 2337050 w 2433306"/>
                <a:gd name="connsiteY504" fmla="*/ 32577 h 654723"/>
                <a:gd name="connsiteX505" fmla="*/ 2337277 w 2433306"/>
                <a:gd name="connsiteY505" fmla="*/ 30534 h 654723"/>
                <a:gd name="connsiteX506" fmla="*/ 2336596 w 2433306"/>
                <a:gd name="connsiteY506" fmla="*/ 26334 h 654723"/>
                <a:gd name="connsiteX507" fmla="*/ 2336823 w 2433306"/>
                <a:gd name="connsiteY507" fmla="*/ 24518 h 654723"/>
                <a:gd name="connsiteX508" fmla="*/ 2337504 w 2433306"/>
                <a:gd name="connsiteY508" fmla="*/ 23723 h 654723"/>
                <a:gd name="connsiteX509" fmla="*/ 2338980 w 2433306"/>
                <a:gd name="connsiteY509" fmla="*/ 22589 h 654723"/>
                <a:gd name="connsiteX510" fmla="*/ 2340683 w 2433306"/>
                <a:gd name="connsiteY510" fmla="*/ 21680 h 654723"/>
                <a:gd name="connsiteX511" fmla="*/ 2342045 w 2433306"/>
                <a:gd name="connsiteY511" fmla="*/ 21453 h 654723"/>
                <a:gd name="connsiteX512" fmla="*/ 2345223 w 2433306"/>
                <a:gd name="connsiteY512" fmla="*/ 23383 h 654723"/>
                <a:gd name="connsiteX513" fmla="*/ 2348174 w 2433306"/>
                <a:gd name="connsiteY513" fmla="*/ 25880 h 654723"/>
                <a:gd name="connsiteX514" fmla="*/ 2351239 w 2433306"/>
                <a:gd name="connsiteY514" fmla="*/ 27242 h 654723"/>
                <a:gd name="connsiteX515" fmla="*/ 2354644 w 2433306"/>
                <a:gd name="connsiteY515" fmla="*/ 25767 h 654723"/>
                <a:gd name="connsiteX516" fmla="*/ 2356914 w 2433306"/>
                <a:gd name="connsiteY516" fmla="*/ 24064 h 654723"/>
                <a:gd name="connsiteX517" fmla="*/ 2357822 w 2433306"/>
                <a:gd name="connsiteY517" fmla="*/ 24518 h 654723"/>
                <a:gd name="connsiteX518" fmla="*/ 2359185 w 2433306"/>
                <a:gd name="connsiteY518" fmla="*/ 25199 h 654723"/>
                <a:gd name="connsiteX519" fmla="*/ 2361568 w 2433306"/>
                <a:gd name="connsiteY519" fmla="*/ 27015 h 654723"/>
                <a:gd name="connsiteX520" fmla="*/ 2364293 w 2433306"/>
                <a:gd name="connsiteY520" fmla="*/ 27583 h 654723"/>
                <a:gd name="connsiteX521" fmla="*/ 2370309 w 2433306"/>
                <a:gd name="connsiteY521" fmla="*/ 27129 h 654723"/>
                <a:gd name="connsiteX522" fmla="*/ 2372579 w 2433306"/>
                <a:gd name="connsiteY522" fmla="*/ 25653 h 654723"/>
                <a:gd name="connsiteX523" fmla="*/ 2373146 w 2433306"/>
                <a:gd name="connsiteY523" fmla="*/ 21794 h 654723"/>
                <a:gd name="connsiteX524" fmla="*/ 2376097 w 2433306"/>
                <a:gd name="connsiteY524" fmla="*/ 22361 h 654723"/>
                <a:gd name="connsiteX525" fmla="*/ 2379616 w 2433306"/>
                <a:gd name="connsiteY525" fmla="*/ 27810 h 654723"/>
                <a:gd name="connsiteX526" fmla="*/ 2382568 w 2433306"/>
                <a:gd name="connsiteY526" fmla="*/ 28718 h 654723"/>
                <a:gd name="connsiteX527" fmla="*/ 2389492 w 2433306"/>
                <a:gd name="connsiteY527" fmla="*/ 28377 h 654723"/>
                <a:gd name="connsiteX528" fmla="*/ 2392783 w 2433306"/>
                <a:gd name="connsiteY528" fmla="*/ 27356 h 654723"/>
                <a:gd name="connsiteX529" fmla="*/ 2394032 w 2433306"/>
                <a:gd name="connsiteY529" fmla="*/ 24632 h 654723"/>
                <a:gd name="connsiteX530" fmla="*/ 2396416 w 2433306"/>
                <a:gd name="connsiteY530" fmla="*/ 25653 h 654723"/>
                <a:gd name="connsiteX531" fmla="*/ 2397778 w 2433306"/>
                <a:gd name="connsiteY531" fmla="*/ 27242 h 654723"/>
                <a:gd name="connsiteX532" fmla="*/ 2398118 w 2433306"/>
                <a:gd name="connsiteY532" fmla="*/ 29399 h 654723"/>
                <a:gd name="connsiteX533" fmla="*/ 2397324 w 2433306"/>
                <a:gd name="connsiteY533" fmla="*/ 34961 h 654723"/>
                <a:gd name="connsiteX534" fmla="*/ 2398118 w 2433306"/>
                <a:gd name="connsiteY534" fmla="*/ 35869 h 654723"/>
                <a:gd name="connsiteX535" fmla="*/ 2399821 w 2433306"/>
                <a:gd name="connsiteY535" fmla="*/ 36096 h 654723"/>
                <a:gd name="connsiteX536" fmla="*/ 2402318 w 2433306"/>
                <a:gd name="connsiteY536" fmla="*/ 36891 h 654723"/>
                <a:gd name="connsiteX537" fmla="*/ 2401183 w 2433306"/>
                <a:gd name="connsiteY537" fmla="*/ 39388 h 654723"/>
                <a:gd name="connsiteX538" fmla="*/ 2398799 w 2433306"/>
                <a:gd name="connsiteY538" fmla="*/ 49944 h 654723"/>
                <a:gd name="connsiteX539" fmla="*/ 2398345 w 2433306"/>
                <a:gd name="connsiteY539" fmla="*/ 51193 h 654723"/>
                <a:gd name="connsiteX540" fmla="*/ 2397664 w 2433306"/>
                <a:gd name="connsiteY540" fmla="*/ 52215 h 654723"/>
                <a:gd name="connsiteX541" fmla="*/ 2397097 w 2433306"/>
                <a:gd name="connsiteY541" fmla="*/ 53463 h 654723"/>
                <a:gd name="connsiteX542" fmla="*/ 2397437 w 2433306"/>
                <a:gd name="connsiteY542" fmla="*/ 54598 h 654723"/>
                <a:gd name="connsiteX543" fmla="*/ 2398118 w 2433306"/>
                <a:gd name="connsiteY543" fmla="*/ 55733 h 654723"/>
                <a:gd name="connsiteX544" fmla="*/ 2398572 w 2433306"/>
                <a:gd name="connsiteY544" fmla="*/ 56982 h 654723"/>
                <a:gd name="connsiteX545" fmla="*/ 2398799 w 2433306"/>
                <a:gd name="connsiteY545" fmla="*/ 59366 h 654723"/>
                <a:gd name="connsiteX546" fmla="*/ 2399254 w 2433306"/>
                <a:gd name="connsiteY546" fmla="*/ 61863 h 654723"/>
                <a:gd name="connsiteX547" fmla="*/ 2400616 w 2433306"/>
                <a:gd name="connsiteY547" fmla="*/ 63906 h 654723"/>
                <a:gd name="connsiteX548" fmla="*/ 2403340 w 2433306"/>
                <a:gd name="connsiteY548" fmla="*/ 64928 h 654723"/>
                <a:gd name="connsiteX549" fmla="*/ 2404361 w 2433306"/>
                <a:gd name="connsiteY549" fmla="*/ 64701 h 654723"/>
                <a:gd name="connsiteX550" fmla="*/ 2405837 w 2433306"/>
                <a:gd name="connsiteY550" fmla="*/ 63906 h 654723"/>
                <a:gd name="connsiteX551" fmla="*/ 2407199 w 2433306"/>
                <a:gd name="connsiteY551" fmla="*/ 62998 h 654723"/>
                <a:gd name="connsiteX552" fmla="*/ 2407880 w 2433306"/>
                <a:gd name="connsiteY552" fmla="*/ 62203 h 654723"/>
                <a:gd name="connsiteX553" fmla="*/ 2408561 w 2433306"/>
                <a:gd name="connsiteY553" fmla="*/ 61636 h 654723"/>
                <a:gd name="connsiteX554" fmla="*/ 2409923 w 2433306"/>
                <a:gd name="connsiteY554" fmla="*/ 61636 h 654723"/>
                <a:gd name="connsiteX555" fmla="*/ 2417755 w 2433306"/>
                <a:gd name="connsiteY555" fmla="*/ 63225 h 654723"/>
                <a:gd name="connsiteX556" fmla="*/ 2422523 w 2433306"/>
                <a:gd name="connsiteY556" fmla="*/ 64928 h 654723"/>
                <a:gd name="connsiteX557" fmla="*/ 2426836 w 2433306"/>
                <a:gd name="connsiteY557" fmla="*/ 67765 h 654723"/>
                <a:gd name="connsiteX558" fmla="*/ 2430923 w 2433306"/>
                <a:gd name="connsiteY558" fmla="*/ 72079 h 654723"/>
                <a:gd name="connsiteX559" fmla="*/ 2432285 w 2433306"/>
                <a:gd name="connsiteY559" fmla="*/ 74009 h 654723"/>
                <a:gd name="connsiteX560" fmla="*/ 2433306 w 2433306"/>
                <a:gd name="connsiteY560" fmla="*/ 75257 h 654723"/>
                <a:gd name="connsiteX561" fmla="*/ 2428652 w 2433306"/>
                <a:gd name="connsiteY561" fmla="*/ 82068 h 654723"/>
                <a:gd name="connsiteX562" fmla="*/ 2426155 w 2433306"/>
                <a:gd name="connsiteY562" fmla="*/ 84678 h 654723"/>
                <a:gd name="connsiteX563" fmla="*/ 2425588 w 2433306"/>
                <a:gd name="connsiteY563" fmla="*/ 86041 h 654723"/>
                <a:gd name="connsiteX564" fmla="*/ 2425701 w 2433306"/>
                <a:gd name="connsiteY564" fmla="*/ 87062 h 654723"/>
                <a:gd name="connsiteX565" fmla="*/ 2425928 w 2433306"/>
                <a:gd name="connsiteY565" fmla="*/ 87970 h 654723"/>
                <a:gd name="connsiteX566" fmla="*/ 2425928 w 2433306"/>
                <a:gd name="connsiteY566" fmla="*/ 88878 h 654723"/>
                <a:gd name="connsiteX567" fmla="*/ 2422182 w 2433306"/>
                <a:gd name="connsiteY567" fmla="*/ 94781 h 654723"/>
                <a:gd name="connsiteX568" fmla="*/ 2422182 w 2433306"/>
                <a:gd name="connsiteY568" fmla="*/ 95916 h 654723"/>
                <a:gd name="connsiteX569" fmla="*/ 2419118 w 2433306"/>
                <a:gd name="connsiteY569" fmla="*/ 96143 h 654723"/>
                <a:gd name="connsiteX570" fmla="*/ 2417755 w 2433306"/>
                <a:gd name="connsiteY570" fmla="*/ 96710 h 654723"/>
                <a:gd name="connsiteX571" fmla="*/ 2416393 w 2433306"/>
                <a:gd name="connsiteY571" fmla="*/ 98186 h 654723"/>
                <a:gd name="connsiteX572" fmla="*/ 2416734 w 2433306"/>
                <a:gd name="connsiteY572" fmla="*/ 98299 h 654723"/>
                <a:gd name="connsiteX573" fmla="*/ 2416847 w 2433306"/>
                <a:gd name="connsiteY573" fmla="*/ 99094 h 654723"/>
                <a:gd name="connsiteX574" fmla="*/ 2416734 w 2433306"/>
                <a:gd name="connsiteY574" fmla="*/ 100116 h 654723"/>
                <a:gd name="connsiteX575" fmla="*/ 2416507 w 2433306"/>
                <a:gd name="connsiteY575" fmla="*/ 100797 h 654723"/>
                <a:gd name="connsiteX576" fmla="*/ 2416166 w 2433306"/>
                <a:gd name="connsiteY576" fmla="*/ 100910 h 654723"/>
                <a:gd name="connsiteX577" fmla="*/ 2414918 w 2433306"/>
                <a:gd name="connsiteY577" fmla="*/ 100683 h 654723"/>
                <a:gd name="connsiteX578" fmla="*/ 2414577 w 2433306"/>
                <a:gd name="connsiteY578" fmla="*/ 100797 h 654723"/>
                <a:gd name="connsiteX579" fmla="*/ 2411513 w 2433306"/>
                <a:gd name="connsiteY579" fmla="*/ 105791 h 654723"/>
                <a:gd name="connsiteX580" fmla="*/ 2408448 w 2433306"/>
                <a:gd name="connsiteY580" fmla="*/ 108969 h 654723"/>
                <a:gd name="connsiteX581" fmla="*/ 2405270 w 2433306"/>
                <a:gd name="connsiteY581" fmla="*/ 111466 h 654723"/>
                <a:gd name="connsiteX582" fmla="*/ 2399594 w 2433306"/>
                <a:gd name="connsiteY582" fmla="*/ 113964 h 654723"/>
                <a:gd name="connsiteX583" fmla="*/ 2398686 w 2433306"/>
                <a:gd name="connsiteY583" fmla="*/ 114645 h 654723"/>
                <a:gd name="connsiteX584" fmla="*/ 2392329 w 2433306"/>
                <a:gd name="connsiteY584" fmla="*/ 114758 h 654723"/>
                <a:gd name="connsiteX585" fmla="*/ 2390627 w 2433306"/>
                <a:gd name="connsiteY585" fmla="*/ 115099 h 654723"/>
                <a:gd name="connsiteX586" fmla="*/ 2389492 w 2433306"/>
                <a:gd name="connsiteY586" fmla="*/ 116348 h 654723"/>
                <a:gd name="connsiteX587" fmla="*/ 2386086 w 2433306"/>
                <a:gd name="connsiteY587" fmla="*/ 121569 h 654723"/>
                <a:gd name="connsiteX588" fmla="*/ 2385405 w 2433306"/>
                <a:gd name="connsiteY588" fmla="*/ 123499 h 654723"/>
                <a:gd name="connsiteX589" fmla="*/ 2384838 w 2433306"/>
                <a:gd name="connsiteY589" fmla="*/ 124520 h 654723"/>
                <a:gd name="connsiteX590" fmla="*/ 2381432 w 2433306"/>
                <a:gd name="connsiteY590" fmla="*/ 127471 h 654723"/>
                <a:gd name="connsiteX591" fmla="*/ 2380184 w 2433306"/>
                <a:gd name="connsiteY591" fmla="*/ 129061 h 654723"/>
                <a:gd name="connsiteX592" fmla="*/ 2379843 w 2433306"/>
                <a:gd name="connsiteY592" fmla="*/ 129968 h 654723"/>
                <a:gd name="connsiteX593" fmla="*/ 2380070 w 2433306"/>
                <a:gd name="connsiteY593" fmla="*/ 133147 h 654723"/>
                <a:gd name="connsiteX594" fmla="*/ 2379276 w 2433306"/>
                <a:gd name="connsiteY594" fmla="*/ 135531 h 654723"/>
                <a:gd name="connsiteX595" fmla="*/ 2375416 w 2433306"/>
                <a:gd name="connsiteY595" fmla="*/ 141206 h 654723"/>
                <a:gd name="connsiteX596" fmla="*/ 2374054 w 2433306"/>
                <a:gd name="connsiteY596" fmla="*/ 142568 h 654723"/>
                <a:gd name="connsiteX597" fmla="*/ 2371444 w 2433306"/>
                <a:gd name="connsiteY597" fmla="*/ 142909 h 654723"/>
                <a:gd name="connsiteX598" fmla="*/ 2365428 w 2433306"/>
                <a:gd name="connsiteY598" fmla="*/ 142341 h 654723"/>
                <a:gd name="connsiteX599" fmla="*/ 2363384 w 2433306"/>
                <a:gd name="connsiteY599" fmla="*/ 143363 h 654723"/>
                <a:gd name="connsiteX600" fmla="*/ 2363384 w 2433306"/>
                <a:gd name="connsiteY600" fmla="*/ 143363 h 654723"/>
                <a:gd name="connsiteX601" fmla="*/ 2363044 w 2433306"/>
                <a:gd name="connsiteY601" fmla="*/ 145746 h 654723"/>
                <a:gd name="connsiteX602" fmla="*/ 2362022 w 2433306"/>
                <a:gd name="connsiteY602" fmla="*/ 147449 h 654723"/>
                <a:gd name="connsiteX603" fmla="*/ 2362249 w 2433306"/>
                <a:gd name="connsiteY603" fmla="*/ 149039 h 654723"/>
                <a:gd name="connsiteX604" fmla="*/ 2363157 w 2433306"/>
                <a:gd name="connsiteY604" fmla="*/ 150514 h 654723"/>
                <a:gd name="connsiteX605" fmla="*/ 2366222 w 2433306"/>
                <a:gd name="connsiteY605" fmla="*/ 153806 h 654723"/>
                <a:gd name="connsiteX606" fmla="*/ 2367584 w 2433306"/>
                <a:gd name="connsiteY606" fmla="*/ 156076 h 654723"/>
                <a:gd name="connsiteX607" fmla="*/ 2369628 w 2433306"/>
                <a:gd name="connsiteY607" fmla="*/ 161297 h 654723"/>
                <a:gd name="connsiteX608" fmla="*/ 2370422 w 2433306"/>
                <a:gd name="connsiteY608" fmla="*/ 164021 h 654723"/>
                <a:gd name="connsiteX609" fmla="*/ 2371217 w 2433306"/>
                <a:gd name="connsiteY609" fmla="*/ 165043 h 654723"/>
                <a:gd name="connsiteX610" fmla="*/ 2372692 w 2433306"/>
                <a:gd name="connsiteY610" fmla="*/ 165383 h 654723"/>
                <a:gd name="connsiteX611" fmla="*/ 2373714 w 2433306"/>
                <a:gd name="connsiteY611" fmla="*/ 166178 h 654723"/>
                <a:gd name="connsiteX612" fmla="*/ 2374168 w 2433306"/>
                <a:gd name="connsiteY612" fmla="*/ 167881 h 654723"/>
                <a:gd name="connsiteX613" fmla="*/ 2373714 w 2433306"/>
                <a:gd name="connsiteY613" fmla="*/ 169470 h 654723"/>
                <a:gd name="connsiteX614" fmla="*/ 2372125 w 2433306"/>
                <a:gd name="connsiteY614" fmla="*/ 169924 h 654723"/>
                <a:gd name="connsiteX615" fmla="*/ 2372011 w 2433306"/>
                <a:gd name="connsiteY615" fmla="*/ 173215 h 654723"/>
                <a:gd name="connsiteX616" fmla="*/ 2372125 w 2433306"/>
                <a:gd name="connsiteY616" fmla="*/ 174010 h 654723"/>
                <a:gd name="connsiteX617" fmla="*/ 2372465 w 2433306"/>
                <a:gd name="connsiteY617" fmla="*/ 175372 h 654723"/>
                <a:gd name="connsiteX618" fmla="*/ 2372352 w 2433306"/>
                <a:gd name="connsiteY618" fmla="*/ 176053 h 654723"/>
                <a:gd name="connsiteX619" fmla="*/ 2372125 w 2433306"/>
                <a:gd name="connsiteY619" fmla="*/ 176734 h 654723"/>
                <a:gd name="connsiteX620" fmla="*/ 2371898 w 2433306"/>
                <a:gd name="connsiteY620" fmla="*/ 177983 h 654723"/>
                <a:gd name="connsiteX621" fmla="*/ 2371898 w 2433306"/>
                <a:gd name="connsiteY621" fmla="*/ 180480 h 654723"/>
                <a:gd name="connsiteX622" fmla="*/ 2372125 w 2433306"/>
                <a:gd name="connsiteY622" fmla="*/ 182297 h 654723"/>
                <a:gd name="connsiteX623" fmla="*/ 2373373 w 2433306"/>
                <a:gd name="connsiteY623" fmla="*/ 186497 h 654723"/>
                <a:gd name="connsiteX624" fmla="*/ 2374168 w 2433306"/>
                <a:gd name="connsiteY624" fmla="*/ 190810 h 654723"/>
                <a:gd name="connsiteX625" fmla="*/ 2374395 w 2433306"/>
                <a:gd name="connsiteY625" fmla="*/ 193080 h 654723"/>
                <a:gd name="connsiteX626" fmla="*/ 2374395 w 2433306"/>
                <a:gd name="connsiteY626" fmla="*/ 194669 h 654723"/>
                <a:gd name="connsiteX627" fmla="*/ 2373714 w 2433306"/>
                <a:gd name="connsiteY627" fmla="*/ 196826 h 654723"/>
                <a:gd name="connsiteX628" fmla="*/ 2371444 w 2433306"/>
                <a:gd name="connsiteY628" fmla="*/ 200912 h 654723"/>
                <a:gd name="connsiteX629" fmla="*/ 2370876 w 2433306"/>
                <a:gd name="connsiteY629" fmla="*/ 202842 h 654723"/>
                <a:gd name="connsiteX630" fmla="*/ 2371103 w 2433306"/>
                <a:gd name="connsiteY630" fmla="*/ 205112 h 654723"/>
                <a:gd name="connsiteX631" fmla="*/ 2371898 w 2433306"/>
                <a:gd name="connsiteY631" fmla="*/ 206361 h 654723"/>
                <a:gd name="connsiteX632" fmla="*/ 2373033 w 2433306"/>
                <a:gd name="connsiteY632" fmla="*/ 207496 h 654723"/>
                <a:gd name="connsiteX633" fmla="*/ 2374054 w 2433306"/>
                <a:gd name="connsiteY633" fmla="*/ 209199 h 654723"/>
                <a:gd name="connsiteX634" fmla="*/ 2374622 w 2433306"/>
                <a:gd name="connsiteY634" fmla="*/ 211355 h 654723"/>
                <a:gd name="connsiteX635" fmla="*/ 2374395 w 2433306"/>
                <a:gd name="connsiteY635" fmla="*/ 212944 h 654723"/>
                <a:gd name="connsiteX636" fmla="*/ 2372125 w 2433306"/>
                <a:gd name="connsiteY636" fmla="*/ 216122 h 654723"/>
                <a:gd name="connsiteX637" fmla="*/ 2370309 w 2433306"/>
                <a:gd name="connsiteY637" fmla="*/ 220550 h 654723"/>
                <a:gd name="connsiteX638" fmla="*/ 2370876 w 2433306"/>
                <a:gd name="connsiteY638" fmla="*/ 224636 h 654723"/>
                <a:gd name="connsiteX639" fmla="*/ 2373146 w 2433306"/>
                <a:gd name="connsiteY639" fmla="*/ 228268 h 654723"/>
                <a:gd name="connsiteX640" fmla="*/ 2376438 w 2433306"/>
                <a:gd name="connsiteY640" fmla="*/ 231333 h 654723"/>
                <a:gd name="connsiteX641" fmla="*/ 2374735 w 2433306"/>
                <a:gd name="connsiteY641" fmla="*/ 234397 h 654723"/>
                <a:gd name="connsiteX642" fmla="*/ 2373827 w 2433306"/>
                <a:gd name="connsiteY642" fmla="*/ 235306 h 654723"/>
                <a:gd name="connsiteX643" fmla="*/ 2369628 w 2433306"/>
                <a:gd name="connsiteY643" fmla="*/ 238371 h 654723"/>
                <a:gd name="connsiteX644" fmla="*/ 2369060 w 2433306"/>
                <a:gd name="connsiteY644" fmla="*/ 239052 h 654723"/>
                <a:gd name="connsiteX645" fmla="*/ 2368719 w 2433306"/>
                <a:gd name="connsiteY645" fmla="*/ 240073 h 654723"/>
                <a:gd name="connsiteX646" fmla="*/ 2368606 w 2433306"/>
                <a:gd name="connsiteY646" fmla="*/ 241208 h 654723"/>
                <a:gd name="connsiteX647" fmla="*/ 2368492 w 2433306"/>
                <a:gd name="connsiteY647" fmla="*/ 242230 h 654723"/>
                <a:gd name="connsiteX648" fmla="*/ 2368152 w 2433306"/>
                <a:gd name="connsiteY648" fmla="*/ 243024 h 654723"/>
                <a:gd name="connsiteX649" fmla="*/ 2366336 w 2433306"/>
                <a:gd name="connsiteY649" fmla="*/ 244273 h 654723"/>
                <a:gd name="connsiteX650" fmla="*/ 2364406 w 2433306"/>
                <a:gd name="connsiteY650" fmla="*/ 244386 h 654723"/>
                <a:gd name="connsiteX651" fmla="*/ 2362476 w 2433306"/>
                <a:gd name="connsiteY651" fmla="*/ 244159 h 654723"/>
                <a:gd name="connsiteX652" fmla="*/ 2361795 w 2433306"/>
                <a:gd name="connsiteY652" fmla="*/ 244273 h 654723"/>
                <a:gd name="connsiteX653" fmla="*/ 2360547 w 2433306"/>
                <a:gd name="connsiteY653" fmla="*/ 244500 h 654723"/>
                <a:gd name="connsiteX654" fmla="*/ 2356347 w 2433306"/>
                <a:gd name="connsiteY654" fmla="*/ 247224 h 654723"/>
                <a:gd name="connsiteX655" fmla="*/ 2354644 w 2433306"/>
                <a:gd name="connsiteY655" fmla="*/ 248019 h 654723"/>
                <a:gd name="connsiteX656" fmla="*/ 2353736 w 2433306"/>
                <a:gd name="connsiteY656" fmla="*/ 249153 h 654723"/>
                <a:gd name="connsiteX657" fmla="*/ 2352828 w 2433306"/>
                <a:gd name="connsiteY657" fmla="*/ 252105 h 654723"/>
                <a:gd name="connsiteX658" fmla="*/ 2352033 w 2433306"/>
                <a:gd name="connsiteY658" fmla="*/ 253581 h 654723"/>
                <a:gd name="connsiteX659" fmla="*/ 2352828 w 2433306"/>
                <a:gd name="connsiteY659" fmla="*/ 255397 h 654723"/>
                <a:gd name="connsiteX660" fmla="*/ 2353509 w 2433306"/>
                <a:gd name="connsiteY660" fmla="*/ 259710 h 654723"/>
                <a:gd name="connsiteX661" fmla="*/ 2354644 w 2433306"/>
                <a:gd name="connsiteY661" fmla="*/ 261413 h 654723"/>
                <a:gd name="connsiteX662" fmla="*/ 2355779 w 2433306"/>
                <a:gd name="connsiteY662" fmla="*/ 261754 h 654723"/>
                <a:gd name="connsiteX663" fmla="*/ 2358390 w 2433306"/>
                <a:gd name="connsiteY663" fmla="*/ 262094 h 654723"/>
                <a:gd name="connsiteX664" fmla="*/ 2359412 w 2433306"/>
                <a:gd name="connsiteY664" fmla="*/ 262435 h 654723"/>
                <a:gd name="connsiteX665" fmla="*/ 2360433 w 2433306"/>
                <a:gd name="connsiteY665" fmla="*/ 263342 h 654723"/>
                <a:gd name="connsiteX666" fmla="*/ 2361795 w 2433306"/>
                <a:gd name="connsiteY666" fmla="*/ 265386 h 654723"/>
                <a:gd name="connsiteX667" fmla="*/ 2363952 w 2433306"/>
                <a:gd name="connsiteY667" fmla="*/ 268110 h 654723"/>
                <a:gd name="connsiteX668" fmla="*/ 2367811 w 2433306"/>
                <a:gd name="connsiteY668" fmla="*/ 275148 h 654723"/>
                <a:gd name="connsiteX669" fmla="*/ 2366109 w 2433306"/>
                <a:gd name="connsiteY669" fmla="*/ 277872 h 654723"/>
                <a:gd name="connsiteX670" fmla="*/ 2365655 w 2433306"/>
                <a:gd name="connsiteY670" fmla="*/ 279234 h 654723"/>
                <a:gd name="connsiteX671" fmla="*/ 2365882 w 2433306"/>
                <a:gd name="connsiteY671" fmla="*/ 280596 h 654723"/>
                <a:gd name="connsiteX672" fmla="*/ 2365541 w 2433306"/>
                <a:gd name="connsiteY672" fmla="*/ 281731 h 654723"/>
                <a:gd name="connsiteX673" fmla="*/ 2364974 w 2433306"/>
                <a:gd name="connsiteY673" fmla="*/ 284796 h 654723"/>
                <a:gd name="connsiteX674" fmla="*/ 2364633 w 2433306"/>
                <a:gd name="connsiteY674" fmla="*/ 285250 h 654723"/>
                <a:gd name="connsiteX675" fmla="*/ 2363725 w 2433306"/>
                <a:gd name="connsiteY675" fmla="*/ 285931 h 654723"/>
                <a:gd name="connsiteX676" fmla="*/ 2363384 w 2433306"/>
                <a:gd name="connsiteY676" fmla="*/ 286499 h 654723"/>
                <a:gd name="connsiteX677" fmla="*/ 2363384 w 2433306"/>
                <a:gd name="connsiteY677" fmla="*/ 287180 h 654723"/>
                <a:gd name="connsiteX678" fmla="*/ 2363725 w 2433306"/>
                <a:gd name="connsiteY678" fmla="*/ 288428 h 654723"/>
                <a:gd name="connsiteX679" fmla="*/ 2363725 w 2433306"/>
                <a:gd name="connsiteY679" fmla="*/ 289109 h 654723"/>
                <a:gd name="connsiteX680" fmla="*/ 2363612 w 2433306"/>
                <a:gd name="connsiteY680" fmla="*/ 290244 h 654723"/>
                <a:gd name="connsiteX681" fmla="*/ 2363498 w 2433306"/>
                <a:gd name="connsiteY681" fmla="*/ 292401 h 654723"/>
                <a:gd name="connsiteX682" fmla="*/ 2363157 w 2433306"/>
                <a:gd name="connsiteY682" fmla="*/ 293650 h 654723"/>
                <a:gd name="connsiteX683" fmla="*/ 2360774 w 2433306"/>
                <a:gd name="connsiteY683" fmla="*/ 297282 h 654723"/>
                <a:gd name="connsiteX684" fmla="*/ 2359866 w 2433306"/>
                <a:gd name="connsiteY684" fmla="*/ 297850 h 654723"/>
                <a:gd name="connsiteX685" fmla="*/ 2357596 w 2433306"/>
                <a:gd name="connsiteY685" fmla="*/ 298757 h 654723"/>
                <a:gd name="connsiteX686" fmla="*/ 2356801 w 2433306"/>
                <a:gd name="connsiteY686" fmla="*/ 299439 h 654723"/>
                <a:gd name="connsiteX687" fmla="*/ 2356120 w 2433306"/>
                <a:gd name="connsiteY687" fmla="*/ 301141 h 654723"/>
                <a:gd name="connsiteX688" fmla="*/ 2356233 w 2433306"/>
                <a:gd name="connsiteY688" fmla="*/ 302503 h 654723"/>
                <a:gd name="connsiteX689" fmla="*/ 2356687 w 2433306"/>
                <a:gd name="connsiteY689" fmla="*/ 303639 h 654723"/>
                <a:gd name="connsiteX690" fmla="*/ 2356801 w 2433306"/>
                <a:gd name="connsiteY690" fmla="*/ 304660 h 654723"/>
                <a:gd name="connsiteX691" fmla="*/ 2356460 w 2433306"/>
                <a:gd name="connsiteY691" fmla="*/ 305908 h 654723"/>
                <a:gd name="connsiteX692" fmla="*/ 2355325 w 2433306"/>
                <a:gd name="connsiteY692" fmla="*/ 307952 h 654723"/>
                <a:gd name="connsiteX693" fmla="*/ 2354871 w 2433306"/>
                <a:gd name="connsiteY693" fmla="*/ 309087 h 654723"/>
                <a:gd name="connsiteX694" fmla="*/ 2354871 w 2433306"/>
                <a:gd name="connsiteY694" fmla="*/ 310222 h 654723"/>
                <a:gd name="connsiteX695" fmla="*/ 2355212 w 2433306"/>
                <a:gd name="connsiteY695" fmla="*/ 311130 h 654723"/>
                <a:gd name="connsiteX696" fmla="*/ 2355325 w 2433306"/>
                <a:gd name="connsiteY696" fmla="*/ 312038 h 654723"/>
                <a:gd name="connsiteX697" fmla="*/ 2354190 w 2433306"/>
                <a:gd name="connsiteY697" fmla="*/ 314762 h 654723"/>
                <a:gd name="connsiteX698" fmla="*/ 2352715 w 2433306"/>
                <a:gd name="connsiteY698" fmla="*/ 315330 h 654723"/>
                <a:gd name="connsiteX699" fmla="*/ 2338412 w 2433306"/>
                <a:gd name="connsiteY699" fmla="*/ 317146 h 654723"/>
                <a:gd name="connsiteX700" fmla="*/ 2335348 w 2433306"/>
                <a:gd name="connsiteY700" fmla="*/ 317033 h 654723"/>
                <a:gd name="connsiteX701" fmla="*/ 2333191 w 2433306"/>
                <a:gd name="connsiteY701" fmla="*/ 315784 h 654723"/>
                <a:gd name="connsiteX702" fmla="*/ 2331488 w 2433306"/>
                <a:gd name="connsiteY702" fmla="*/ 316352 h 654723"/>
                <a:gd name="connsiteX703" fmla="*/ 2327629 w 2433306"/>
                <a:gd name="connsiteY703" fmla="*/ 316238 h 654723"/>
                <a:gd name="connsiteX704" fmla="*/ 2325813 w 2433306"/>
                <a:gd name="connsiteY704" fmla="*/ 316578 h 654723"/>
                <a:gd name="connsiteX705" fmla="*/ 2324224 w 2433306"/>
                <a:gd name="connsiteY705" fmla="*/ 317259 h 654723"/>
                <a:gd name="connsiteX706" fmla="*/ 2322861 w 2433306"/>
                <a:gd name="connsiteY706" fmla="*/ 317600 h 654723"/>
                <a:gd name="connsiteX707" fmla="*/ 2301862 w 2433306"/>
                <a:gd name="connsiteY707" fmla="*/ 316578 h 654723"/>
                <a:gd name="connsiteX708" fmla="*/ 2301976 w 2433306"/>
                <a:gd name="connsiteY708" fmla="*/ 316919 h 654723"/>
                <a:gd name="connsiteX709" fmla="*/ 2302770 w 2433306"/>
                <a:gd name="connsiteY709" fmla="*/ 318621 h 654723"/>
                <a:gd name="connsiteX710" fmla="*/ 2305949 w 2433306"/>
                <a:gd name="connsiteY710" fmla="*/ 327362 h 654723"/>
                <a:gd name="connsiteX711" fmla="*/ 2307651 w 2433306"/>
                <a:gd name="connsiteY711" fmla="*/ 328951 h 654723"/>
                <a:gd name="connsiteX712" fmla="*/ 2310489 w 2433306"/>
                <a:gd name="connsiteY712" fmla="*/ 332810 h 654723"/>
                <a:gd name="connsiteX713" fmla="*/ 2312078 w 2433306"/>
                <a:gd name="connsiteY713" fmla="*/ 334399 h 654723"/>
                <a:gd name="connsiteX714" fmla="*/ 2315370 w 2433306"/>
                <a:gd name="connsiteY714" fmla="*/ 336102 h 654723"/>
                <a:gd name="connsiteX715" fmla="*/ 2316164 w 2433306"/>
                <a:gd name="connsiteY715" fmla="*/ 337237 h 654723"/>
                <a:gd name="connsiteX716" fmla="*/ 2317072 w 2433306"/>
                <a:gd name="connsiteY716" fmla="*/ 339961 h 654723"/>
                <a:gd name="connsiteX717" fmla="*/ 2318548 w 2433306"/>
                <a:gd name="connsiteY717" fmla="*/ 341210 h 654723"/>
                <a:gd name="connsiteX718" fmla="*/ 2320591 w 2433306"/>
                <a:gd name="connsiteY718" fmla="*/ 342232 h 654723"/>
                <a:gd name="connsiteX719" fmla="*/ 2324678 w 2433306"/>
                <a:gd name="connsiteY719" fmla="*/ 343367 h 654723"/>
                <a:gd name="connsiteX720" fmla="*/ 2325359 w 2433306"/>
                <a:gd name="connsiteY720" fmla="*/ 344615 h 654723"/>
                <a:gd name="connsiteX721" fmla="*/ 2325359 w 2433306"/>
                <a:gd name="connsiteY721" fmla="*/ 347340 h 654723"/>
                <a:gd name="connsiteX722" fmla="*/ 2324905 w 2433306"/>
                <a:gd name="connsiteY722" fmla="*/ 350177 h 654723"/>
                <a:gd name="connsiteX723" fmla="*/ 2324110 w 2433306"/>
                <a:gd name="connsiteY723" fmla="*/ 351993 h 654723"/>
                <a:gd name="connsiteX724" fmla="*/ 2323656 w 2433306"/>
                <a:gd name="connsiteY724" fmla="*/ 353810 h 654723"/>
                <a:gd name="connsiteX725" fmla="*/ 2323656 w 2433306"/>
                <a:gd name="connsiteY725" fmla="*/ 356534 h 654723"/>
                <a:gd name="connsiteX726" fmla="*/ 2324110 w 2433306"/>
                <a:gd name="connsiteY726" fmla="*/ 359144 h 654723"/>
                <a:gd name="connsiteX727" fmla="*/ 2324791 w 2433306"/>
                <a:gd name="connsiteY727" fmla="*/ 360620 h 654723"/>
                <a:gd name="connsiteX728" fmla="*/ 2326607 w 2433306"/>
                <a:gd name="connsiteY728" fmla="*/ 362096 h 654723"/>
                <a:gd name="connsiteX729" fmla="*/ 2331375 w 2433306"/>
                <a:gd name="connsiteY729" fmla="*/ 367998 h 654723"/>
                <a:gd name="connsiteX730" fmla="*/ 2330013 w 2433306"/>
                <a:gd name="connsiteY730" fmla="*/ 370269 h 654723"/>
                <a:gd name="connsiteX731" fmla="*/ 2329899 w 2433306"/>
                <a:gd name="connsiteY731" fmla="*/ 372879 h 654723"/>
                <a:gd name="connsiteX732" fmla="*/ 2330694 w 2433306"/>
                <a:gd name="connsiteY732" fmla="*/ 375376 h 654723"/>
                <a:gd name="connsiteX733" fmla="*/ 2332056 w 2433306"/>
                <a:gd name="connsiteY733" fmla="*/ 377306 h 654723"/>
                <a:gd name="connsiteX734" fmla="*/ 2334439 w 2433306"/>
                <a:gd name="connsiteY734" fmla="*/ 378668 h 654723"/>
                <a:gd name="connsiteX735" fmla="*/ 2337164 w 2433306"/>
                <a:gd name="connsiteY735" fmla="*/ 379349 h 654723"/>
                <a:gd name="connsiteX736" fmla="*/ 2339434 w 2433306"/>
                <a:gd name="connsiteY736" fmla="*/ 380371 h 654723"/>
                <a:gd name="connsiteX737" fmla="*/ 2340569 w 2433306"/>
                <a:gd name="connsiteY737" fmla="*/ 382755 h 654723"/>
                <a:gd name="connsiteX738" fmla="*/ 2340342 w 2433306"/>
                <a:gd name="connsiteY738" fmla="*/ 384003 h 654723"/>
                <a:gd name="connsiteX739" fmla="*/ 2339320 w 2433306"/>
                <a:gd name="connsiteY739" fmla="*/ 386387 h 654723"/>
                <a:gd name="connsiteX740" fmla="*/ 2339434 w 2433306"/>
                <a:gd name="connsiteY740" fmla="*/ 387409 h 654723"/>
                <a:gd name="connsiteX741" fmla="*/ 2340455 w 2433306"/>
                <a:gd name="connsiteY741" fmla="*/ 388430 h 654723"/>
                <a:gd name="connsiteX742" fmla="*/ 2341931 w 2433306"/>
                <a:gd name="connsiteY742" fmla="*/ 389111 h 654723"/>
                <a:gd name="connsiteX743" fmla="*/ 2343407 w 2433306"/>
                <a:gd name="connsiteY743" fmla="*/ 389338 h 654723"/>
                <a:gd name="connsiteX744" fmla="*/ 2344542 w 2433306"/>
                <a:gd name="connsiteY744" fmla="*/ 388884 h 654723"/>
                <a:gd name="connsiteX745" fmla="*/ 2346812 w 2433306"/>
                <a:gd name="connsiteY745" fmla="*/ 387522 h 654723"/>
                <a:gd name="connsiteX746" fmla="*/ 2349423 w 2433306"/>
                <a:gd name="connsiteY746" fmla="*/ 387182 h 654723"/>
                <a:gd name="connsiteX747" fmla="*/ 2351920 w 2433306"/>
                <a:gd name="connsiteY747" fmla="*/ 387863 h 654723"/>
                <a:gd name="connsiteX748" fmla="*/ 2354190 w 2433306"/>
                <a:gd name="connsiteY748" fmla="*/ 389452 h 654723"/>
                <a:gd name="connsiteX749" fmla="*/ 2355779 w 2433306"/>
                <a:gd name="connsiteY749" fmla="*/ 390928 h 654723"/>
                <a:gd name="connsiteX750" fmla="*/ 2357141 w 2433306"/>
                <a:gd name="connsiteY750" fmla="*/ 393197 h 654723"/>
                <a:gd name="connsiteX751" fmla="*/ 2357709 w 2433306"/>
                <a:gd name="connsiteY751" fmla="*/ 395695 h 654723"/>
                <a:gd name="connsiteX752" fmla="*/ 2357028 w 2433306"/>
                <a:gd name="connsiteY752" fmla="*/ 397852 h 654723"/>
                <a:gd name="connsiteX753" fmla="*/ 2358163 w 2433306"/>
                <a:gd name="connsiteY753" fmla="*/ 398760 h 654723"/>
                <a:gd name="connsiteX754" fmla="*/ 2358277 w 2433306"/>
                <a:gd name="connsiteY754" fmla="*/ 399895 h 654723"/>
                <a:gd name="connsiteX755" fmla="*/ 2357709 w 2433306"/>
                <a:gd name="connsiteY755" fmla="*/ 401143 h 654723"/>
                <a:gd name="connsiteX756" fmla="*/ 2356801 w 2433306"/>
                <a:gd name="connsiteY756" fmla="*/ 402391 h 654723"/>
                <a:gd name="connsiteX757" fmla="*/ 2353509 w 2433306"/>
                <a:gd name="connsiteY757" fmla="*/ 408748 h 654723"/>
                <a:gd name="connsiteX758" fmla="*/ 2351352 w 2433306"/>
                <a:gd name="connsiteY758" fmla="*/ 411813 h 654723"/>
                <a:gd name="connsiteX759" fmla="*/ 2349309 w 2433306"/>
                <a:gd name="connsiteY759" fmla="*/ 413516 h 654723"/>
                <a:gd name="connsiteX760" fmla="*/ 2350671 w 2433306"/>
                <a:gd name="connsiteY760" fmla="*/ 415899 h 654723"/>
                <a:gd name="connsiteX761" fmla="*/ 2350217 w 2433306"/>
                <a:gd name="connsiteY761" fmla="*/ 417829 h 654723"/>
                <a:gd name="connsiteX762" fmla="*/ 2350331 w 2433306"/>
                <a:gd name="connsiteY762" fmla="*/ 419645 h 654723"/>
                <a:gd name="connsiteX763" fmla="*/ 2349536 w 2433306"/>
                <a:gd name="connsiteY763" fmla="*/ 420099 h 654723"/>
                <a:gd name="connsiteX764" fmla="*/ 2348401 w 2433306"/>
                <a:gd name="connsiteY764" fmla="*/ 421121 h 654723"/>
                <a:gd name="connsiteX765" fmla="*/ 2347266 w 2433306"/>
                <a:gd name="connsiteY765" fmla="*/ 422369 h 654723"/>
                <a:gd name="connsiteX766" fmla="*/ 2345677 w 2433306"/>
                <a:gd name="connsiteY766" fmla="*/ 423164 h 654723"/>
                <a:gd name="connsiteX767" fmla="*/ 2341250 w 2433306"/>
                <a:gd name="connsiteY767" fmla="*/ 424186 h 654723"/>
                <a:gd name="connsiteX768" fmla="*/ 2340342 w 2433306"/>
                <a:gd name="connsiteY768" fmla="*/ 424980 h 654723"/>
                <a:gd name="connsiteX769" fmla="*/ 2339774 w 2433306"/>
                <a:gd name="connsiteY769" fmla="*/ 426115 h 654723"/>
                <a:gd name="connsiteX770" fmla="*/ 2338412 w 2433306"/>
                <a:gd name="connsiteY770" fmla="*/ 427705 h 654723"/>
                <a:gd name="connsiteX771" fmla="*/ 2336823 w 2433306"/>
                <a:gd name="connsiteY771" fmla="*/ 429067 h 654723"/>
                <a:gd name="connsiteX772" fmla="*/ 2335348 w 2433306"/>
                <a:gd name="connsiteY772" fmla="*/ 429634 h 654723"/>
                <a:gd name="connsiteX773" fmla="*/ 2333985 w 2433306"/>
                <a:gd name="connsiteY773" fmla="*/ 430769 h 654723"/>
                <a:gd name="connsiteX774" fmla="*/ 2329672 w 2433306"/>
                <a:gd name="connsiteY774" fmla="*/ 434288 h 654723"/>
                <a:gd name="connsiteX775" fmla="*/ 2329445 w 2433306"/>
                <a:gd name="connsiteY775" fmla="*/ 434742 h 654723"/>
                <a:gd name="connsiteX776" fmla="*/ 2328651 w 2433306"/>
                <a:gd name="connsiteY776" fmla="*/ 436444 h 654723"/>
                <a:gd name="connsiteX777" fmla="*/ 2328310 w 2433306"/>
                <a:gd name="connsiteY777" fmla="*/ 437353 h 654723"/>
                <a:gd name="connsiteX778" fmla="*/ 2327629 w 2433306"/>
                <a:gd name="connsiteY778" fmla="*/ 441552 h 654723"/>
                <a:gd name="connsiteX779" fmla="*/ 2327402 w 2433306"/>
                <a:gd name="connsiteY779" fmla="*/ 444390 h 654723"/>
                <a:gd name="connsiteX780" fmla="*/ 2327402 w 2433306"/>
                <a:gd name="connsiteY780" fmla="*/ 445639 h 654723"/>
                <a:gd name="connsiteX781" fmla="*/ 2327515 w 2433306"/>
                <a:gd name="connsiteY781" fmla="*/ 446661 h 654723"/>
                <a:gd name="connsiteX782" fmla="*/ 2327969 w 2433306"/>
                <a:gd name="connsiteY782" fmla="*/ 447455 h 654723"/>
                <a:gd name="connsiteX783" fmla="*/ 2328651 w 2433306"/>
                <a:gd name="connsiteY783" fmla="*/ 447795 h 654723"/>
                <a:gd name="connsiteX784" fmla="*/ 2329218 w 2433306"/>
                <a:gd name="connsiteY784" fmla="*/ 448250 h 654723"/>
                <a:gd name="connsiteX785" fmla="*/ 2329559 w 2433306"/>
                <a:gd name="connsiteY785" fmla="*/ 449157 h 654723"/>
                <a:gd name="connsiteX786" fmla="*/ 2328991 w 2433306"/>
                <a:gd name="connsiteY786" fmla="*/ 450860 h 654723"/>
                <a:gd name="connsiteX787" fmla="*/ 2324905 w 2433306"/>
                <a:gd name="connsiteY787" fmla="*/ 456763 h 654723"/>
                <a:gd name="connsiteX788" fmla="*/ 2323202 w 2433306"/>
                <a:gd name="connsiteY788" fmla="*/ 463006 h 654723"/>
                <a:gd name="connsiteX789" fmla="*/ 2322294 w 2433306"/>
                <a:gd name="connsiteY789" fmla="*/ 464482 h 654723"/>
                <a:gd name="connsiteX790" fmla="*/ 2323429 w 2433306"/>
                <a:gd name="connsiteY790" fmla="*/ 466071 h 654723"/>
                <a:gd name="connsiteX791" fmla="*/ 2323316 w 2433306"/>
                <a:gd name="connsiteY791" fmla="*/ 467547 h 654723"/>
                <a:gd name="connsiteX792" fmla="*/ 2322407 w 2433306"/>
                <a:gd name="connsiteY792" fmla="*/ 468909 h 654723"/>
                <a:gd name="connsiteX793" fmla="*/ 2321045 w 2433306"/>
                <a:gd name="connsiteY793" fmla="*/ 470384 h 654723"/>
                <a:gd name="connsiteX794" fmla="*/ 2322407 w 2433306"/>
                <a:gd name="connsiteY794" fmla="*/ 471065 h 654723"/>
                <a:gd name="connsiteX795" fmla="*/ 2325132 w 2433306"/>
                <a:gd name="connsiteY795" fmla="*/ 473108 h 654723"/>
                <a:gd name="connsiteX796" fmla="*/ 2335348 w 2433306"/>
                <a:gd name="connsiteY796" fmla="*/ 486275 h 654723"/>
                <a:gd name="connsiteX797" fmla="*/ 2335802 w 2433306"/>
                <a:gd name="connsiteY797" fmla="*/ 486956 h 654723"/>
                <a:gd name="connsiteX798" fmla="*/ 2336483 w 2433306"/>
                <a:gd name="connsiteY798" fmla="*/ 488546 h 654723"/>
                <a:gd name="connsiteX799" fmla="*/ 2336937 w 2433306"/>
                <a:gd name="connsiteY799" fmla="*/ 489340 h 654723"/>
                <a:gd name="connsiteX800" fmla="*/ 2337618 w 2433306"/>
                <a:gd name="connsiteY800" fmla="*/ 490021 h 654723"/>
                <a:gd name="connsiteX801" fmla="*/ 2339320 w 2433306"/>
                <a:gd name="connsiteY801" fmla="*/ 491270 h 654723"/>
                <a:gd name="connsiteX802" fmla="*/ 2339774 w 2433306"/>
                <a:gd name="connsiteY802" fmla="*/ 491837 h 654723"/>
                <a:gd name="connsiteX803" fmla="*/ 2343634 w 2433306"/>
                <a:gd name="connsiteY803" fmla="*/ 501826 h 654723"/>
                <a:gd name="connsiteX804" fmla="*/ 2344542 w 2433306"/>
                <a:gd name="connsiteY804" fmla="*/ 502734 h 654723"/>
                <a:gd name="connsiteX805" fmla="*/ 2345904 w 2433306"/>
                <a:gd name="connsiteY805" fmla="*/ 503983 h 654723"/>
                <a:gd name="connsiteX806" fmla="*/ 2347380 w 2433306"/>
                <a:gd name="connsiteY806" fmla="*/ 503983 h 654723"/>
                <a:gd name="connsiteX807" fmla="*/ 2349877 w 2433306"/>
                <a:gd name="connsiteY807" fmla="*/ 503415 h 654723"/>
                <a:gd name="connsiteX808" fmla="*/ 2352261 w 2433306"/>
                <a:gd name="connsiteY808" fmla="*/ 502393 h 654723"/>
                <a:gd name="connsiteX809" fmla="*/ 2353509 w 2433306"/>
                <a:gd name="connsiteY809" fmla="*/ 500691 h 654723"/>
                <a:gd name="connsiteX810" fmla="*/ 2354077 w 2433306"/>
                <a:gd name="connsiteY810" fmla="*/ 500918 h 654723"/>
                <a:gd name="connsiteX811" fmla="*/ 2354304 w 2433306"/>
                <a:gd name="connsiteY811" fmla="*/ 500918 h 654723"/>
                <a:gd name="connsiteX812" fmla="*/ 2356801 w 2433306"/>
                <a:gd name="connsiteY812" fmla="*/ 500124 h 654723"/>
                <a:gd name="connsiteX813" fmla="*/ 2359525 w 2433306"/>
                <a:gd name="connsiteY813" fmla="*/ 499897 h 654723"/>
                <a:gd name="connsiteX814" fmla="*/ 2360887 w 2433306"/>
                <a:gd name="connsiteY814" fmla="*/ 500805 h 654723"/>
                <a:gd name="connsiteX815" fmla="*/ 2361228 w 2433306"/>
                <a:gd name="connsiteY815" fmla="*/ 501031 h 654723"/>
                <a:gd name="connsiteX816" fmla="*/ 2360206 w 2433306"/>
                <a:gd name="connsiteY816" fmla="*/ 504550 h 654723"/>
                <a:gd name="connsiteX817" fmla="*/ 2359412 w 2433306"/>
                <a:gd name="connsiteY817" fmla="*/ 506367 h 654723"/>
                <a:gd name="connsiteX818" fmla="*/ 2358049 w 2433306"/>
                <a:gd name="connsiteY818" fmla="*/ 510453 h 654723"/>
                <a:gd name="connsiteX819" fmla="*/ 2356233 w 2433306"/>
                <a:gd name="connsiteY819" fmla="*/ 514199 h 654723"/>
                <a:gd name="connsiteX820" fmla="*/ 2355439 w 2433306"/>
                <a:gd name="connsiteY820" fmla="*/ 517945 h 654723"/>
                <a:gd name="connsiteX821" fmla="*/ 2354531 w 2433306"/>
                <a:gd name="connsiteY821" fmla="*/ 519534 h 654723"/>
                <a:gd name="connsiteX822" fmla="*/ 2353736 w 2433306"/>
                <a:gd name="connsiteY822" fmla="*/ 522485 h 654723"/>
                <a:gd name="connsiteX823" fmla="*/ 2351239 w 2433306"/>
                <a:gd name="connsiteY823" fmla="*/ 522826 h 654723"/>
                <a:gd name="connsiteX824" fmla="*/ 2345790 w 2433306"/>
                <a:gd name="connsiteY824" fmla="*/ 520555 h 654723"/>
                <a:gd name="connsiteX825" fmla="*/ 2344088 w 2433306"/>
                <a:gd name="connsiteY825" fmla="*/ 520442 h 654723"/>
                <a:gd name="connsiteX826" fmla="*/ 2343293 w 2433306"/>
                <a:gd name="connsiteY826" fmla="*/ 521350 h 654723"/>
                <a:gd name="connsiteX827" fmla="*/ 2342385 w 2433306"/>
                <a:gd name="connsiteY827" fmla="*/ 523847 h 654723"/>
                <a:gd name="connsiteX828" fmla="*/ 2341364 w 2433306"/>
                <a:gd name="connsiteY828" fmla="*/ 525209 h 654723"/>
                <a:gd name="connsiteX829" fmla="*/ 2340683 w 2433306"/>
                <a:gd name="connsiteY829" fmla="*/ 525663 h 654723"/>
                <a:gd name="connsiteX830" fmla="*/ 2339434 w 2433306"/>
                <a:gd name="connsiteY830" fmla="*/ 526004 h 654723"/>
                <a:gd name="connsiteX831" fmla="*/ 2338185 w 2433306"/>
                <a:gd name="connsiteY831" fmla="*/ 526685 h 654723"/>
                <a:gd name="connsiteX832" fmla="*/ 2336937 w 2433306"/>
                <a:gd name="connsiteY832" fmla="*/ 526571 h 654723"/>
                <a:gd name="connsiteX833" fmla="*/ 2335688 w 2433306"/>
                <a:gd name="connsiteY833" fmla="*/ 526231 h 654723"/>
                <a:gd name="connsiteX834" fmla="*/ 2334439 w 2433306"/>
                <a:gd name="connsiteY834" fmla="*/ 526117 h 654723"/>
                <a:gd name="connsiteX835" fmla="*/ 2333418 w 2433306"/>
                <a:gd name="connsiteY835" fmla="*/ 526798 h 654723"/>
                <a:gd name="connsiteX836" fmla="*/ 2330353 w 2433306"/>
                <a:gd name="connsiteY836" fmla="*/ 527479 h 654723"/>
                <a:gd name="connsiteX837" fmla="*/ 2329672 w 2433306"/>
                <a:gd name="connsiteY837" fmla="*/ 528160 h 654723"/>
                <a:gd name="connsiteX838" fmla="*/ 2329786 w 2433306"/>
                <a:gd name="connsiteY838" fmla="*/ 529182 h 654723"/>
                <a:gd name="connsiteX839" fmla="*/ 2330126 w 2433306"/>
                <a:gd name="connsiteY839" fmla="*/ 530317 h 654723"/>
                <a:gd name="connsiteX840" fmla="*/ 2330126 w 2433306"/>
                <a:gd name="connsiteY840" fmla="*/ 531566 h 654723"/>
                <a:gd name="connsiteX841" fmla="*/ 2329672 w 2433306"/>
                <a:gd name="connsiteY841" fmla="*/ 533722 h 654723"/>
                <a:gd name="connsiteX842" fmla="*/ 2327515 w 2433306"/>
                <a:gd name="connsiteY842" fmla="*/ 539398 h 654723"/>
                <a:gd name="connsiteX843" fmla="*/ 2326494 w 2433306"/>
                <a:gd name="connsiteY843" fmla="*/ 543598 h 654723"/>
                <a:gd name="connsiteX844" fmla="*/ 2323770 w 2433306"/>
                <a:gd name="connsiteY844" fmla="*/ 548365 h 654723"/>
                <a:gd name="connsiteX845" fmla="*/ 2314802 w 2433306"/>
                <a:gd name="connsiteY845" fmla="*/ 555857 h 654723"/>
                <a:gd name="connsiteX846" fmla="*/ 2313100 w 2433306"/>
                <a:gd name="connsiteY846" fmla="*/ 558354 h 654723"/>
                <a:gd name="connsiteX847" fmla="*/ 2311738 w 2433306"/>
                <a:gd name="connsiteY847" fmla="*/ 561986 h 654723"/>
                <a:gd name="connsiteX848" fmla="*/ 2310829 w 2433306"/>
                <a:gd name="connsiteY848" fmla="*/ 567889 h 654723"/>
                <a:gd name="connsiteX849" fmla="*/ 2310262 w 2433306"/>
                <a:gd name="connsiteY849" fmla="*/ 569705 h 654723"/>
                <a:gd name="connsiteX850" fmla="*/ 2309581 w 2433306"/>
                <a:gd name="connsiteY850" fmla="*/ 570726 h 654723"/>
                <a:gd name="connsiteX851" fmla="*/ 2306970 w 2433306"/>
                <a:gd name="connsiteY851" fmla="*/ 573451 h 654723"/>
                <a:gd name="connsiteX852" fmla="*/ 2306062 w 2433306"/>
                <a:gd name="connsiteY852" fmla="*/ 574018 h 654723"/>
                <a:gd name="connsiteX853" fmla="*/ 2306289 w 2433306"/>
                <a:gd name="connsiteY853" fmla="*/ 574813 h 654723"/>
                <a:gd name="connsiteX854" fmla="*/ 2306175 w 2433306"/>
                <a:gd name="connsiteY854" fmla="*/ 575381 h 654723"/>
                <a:gd name="connsiteX855" fmla="*/ 2305949 w 2433306"/>
                <a:gd name="connsiteY855" fmla="*/ 575948 h 654723"/>
                <a:gd name="connsiteX856" fmla="*/ 2305835 w 2433306"/>
                <a:gd name="connsiteY856" fmla="*/ 576516 h 654723"/>
                <a:gd name="connsiteX857" fmla="*/ 2304813 w 2433306"/>
                <a:gd name="connsiteY857" fmla="*/ 577650 h 654723"/>
                <a:gd name="connsiteX858" fmla="*/ 2304473 w 2433306"/>
                <a:gd name="connsiteY858" fmla="*/ 578105 h 654723"/>
                <a:gd name="connsiteX859" fmla="*/ 2304586 w 2433306"/>
                <a:gd name="connsiteY859" fmla="*/ 579353 h 654723"/>
                <a:gd name="connsiteX860" fmla="*/ 2304700 w 2433306"/>
                <a:gd name="connsiteY860" fmla="*/ 579467 h 654723"/>
                <a:gd name="connsiteX861" fmla="*/ 2305040 w 2433306"/>
                <a:gd name="connsiteY861" fmla="*/ 579467 h 654723"/>
                <a:gd name="connsiteX862" fmla="*/ 2305494 w 2433306"/>
                <a:gd name="connsiteY862" fmla="*/ 581169 h 654723"/>
                <a:gd name="connsiteX863" fmla="*/ 2305608 w 2433306"/>
                <a:gd name="connsiteY863" fmla="*/ 581964 h 654723"/>
                <a:gd name="connsiteX864" fmla="*/ 2305835 w 2433306"/>
                <a:gd name="connsiteY864" fmla="*/ 582645 h 654723"/>
                <a:gd name="connsiteX865" fmla="*/ 2305949 w 2433306"/>
                <a:gd name="connsiteY865" fmla="*/ 582758 h 654723"/>
                <a:gd name="connsiteX866" fmla="*/ 2306743 w 2433306"/>
                <a:gd name="connsiteY866" fmla="*/ 584007 h 654723"/>
                <a:gd name="connsiteX867" fmla="*/ 2307538 w 2433306"/>
                <a:gd name="connsiteY867" fmla="*/ 584802 h 654723"/>
                <a:gd name="connsiteX868" fmla="*/ 2309240 w 2433306"/>
                <a:gd name="connsiteY868" fmla="*/ 586164 h 654723"/>
                <a:gd name="connsiteX869" fmla="*/ 2309808 w 2433306"/>
                <a:gd name="connsiteY869" fmla="*/ 586958 h 654723"/>
                <a:gd name="connsiteX870" fmla="*/ 2310489 w 2433306"/>
                <a:gd name="connsiteY870" fmla="*/ 589229 h 654723"/>
                <a:gd name="connsiteX871" fmla="*/ 2311056 w 2433306"/>
                <a:gd name="connsiteY871" fmla="*/ 592180 h 654723"/>
                <a:gd name="connsiteX872" fmla="*/ 2311284 w 2433306"/>
                <a:gd name="connsiteY872" fmla="*/ 594904 h 654723"/>
                <a:gd name="connsiteX873" fmla="*/ 2311056 w 2433306"/>
                <a:gd name="connsiteY873" fmla="*/ 596266 h 654723"/>
                <a:gd name="connsiteX874" fmla="*/ 2312759 w 2433306"/>
                <a:gd name="connsiteY874" fmla="*/ 600012 h 654723"/>
                <a:gd name="connsiteX875" fmla="*/ 2313440 w 2433306"/>
                <a:gd name="connsiteY875" fmla="*/ 609660 h 654723"/>
                <a:gd name="connsiteX876" fmla="*/ 2314348 w 2433306"/>
                <a:gd name="connsiteY876" fmla="*/ 613633 h 654723"/>
                <a:gd name="connsiteX877" fmla="*/ 2313667 w 2433306"/>
                <a:gd name="connsiteY877" fmla="*/ 615449 h 654723"/>
                <a:gd name="connsiteX878" fmla="*/ 2314121 w 2433306"/>
                <a:gd name="connsiteY878" fmla="*/ 618173 h 654723"/>
                <a:gd name="connsiteX879" fmla="*/ 2316051 w 2433306"/>
                <a:gd name="connsiteY879" fmla="*/ 623509 h 654723"/>
                <a:gd name="connsiteX880" fmla="*/ 2263496 w 2433306"/>
                <a:gd name="connsiteY880" fmla="*/ 649162 h 654723"/>
                <a:gd name="connsiteX881" fmla="*/ 2268490 w 2433306"/>
                <a:gd name="connsiteY881" fmla="*/ 649843 h 654723"/>
                <a:gd name="connsiteX882" fmla="*/ 2270420 w 2433306"/>
                <a:gd name="connsiteY882" fmla="*/ 649162 h 654723"/>
                <a:gd name="connsiteX883" fmla="*/ 2272690 w 2433306"/>
                <a:gd name="connsiteY883" fmla="*/ 646778 h 654723"/>
                <a:gd name="connsiteX884" fmla="*/ 2272917 w 2433306"/>
                <a:gd name="connsiteY884" fmla="*/ 647118 h 654723"/>
                <a:gd name="connsiteX885" fmla="*/ 2273031 w 2433306"/>
                <a:gd name="connsiteY885" fmla="*/ 647459 h 654723"/>
                <a:gd name="connsiteX886" fmla="*/ 2273258 w 2433306"/>
                <a:gd name="connsiteY886" fmla="*/ 648367 h 654723"/>
                <a:gd name="connsiteX887" fmla="*/ 2272690 w 2433306"/>
                <a:gd name="connsiteY887" fmla="*/ 648821 h 654723"/>
                <a:gd name="connsiteX888" fmla="*/ 2272577 w 2433306"/>
                <a:gd name="connsiteY888" fmla="*/ 649162 h 654723"/>
                <a:gd name="connsiteX889" fmla="*/ 2270761 w 2433306"/>
                <a:gd name="connsiteY889" fmla="*/ 650297 h 654723"/>
                <a:gd name="connsiteX890" fmla="*/ 2268263 w 2433306"/>
                <a:gd name="connsiteY890" fmla="*/ 650864 h 654723"/>
                <a:gd name="connsiteX891" fmla="*/ 2265539 w 2433306"/>
                <a:gd name="connsiteY891" fmla="*/ 650751 h 654723"/>
                <a:gd name="connsiteX892" fmla="*/ 2263155 w 2433306"/>
                <a:gd name="connsiteY892" fmla="*/ 649956 h 654723"/>
                <a:gd name="connsiteX893" fmla="*/ 2263155 w 2433306"/>
                <a:gd name="connsiteY893" fmla="*/ 649162 h 654723"/>
                <a:gd name="connsiteX894" fmla="*/ 603304 w 2433306"/>
                <a:gd name="connsiteY894" fmla="*/ 644168 h 654723"/>
                <a:gd name="connsiteX895" fmla="*/ 605233 w 2433306"/>
                <a:gd name="connsiteY895" fmla="*/ 645416 h 654723"/>
                <a:gd name="connsiteX896" fmla="*/ 606936 w 2433306"/>
                <a:gd name="connsiteY896" fmla="*/ 647686 h 654723"/>
                <a:gd name="connsiteX897" fmla="*/ 608071 w 2433306"/>
                <a:gd name="connsiteY897" fmla="*/ 650297 h 654723"/>
                <a:gd name="connsiteX898" fmla="*/ 608525 w 2433306"/>
                <a:gd name="connsiteY898" fmla="*/ 652907 h 654723"/>
                <a:gd name="connsiteX899" fmla="*/ 607050 w 2433306"/>
                <a:gd name="connsiteY899" fmla="*/ 654724 h 654723"/>
                <a:gd name="connsiteX900" fmla="*/ 603758 w 2433306"/>
                <a:gd name="connsiteY900" fmla="*/ 654383 h 654723"/>
                <a:gd name="connsiteX901" fmla="*/ 598082 w 2433306"/>
                <a:gd name="connsiteY901" fmla="*/ 652567 h 654723"/>
                <a:gd name="connsiteX902" fmla="*/ 594904 w 2433306"/>
                <a:gd name="connsiteY902" fmla="*/ 653362 h 654723"/>
                <a:gd name="connsiteX903" fmla="*/ 593201 w 2433306"/>
                <a:gd name="connsiteY903" fmla="*/ 653362 h 654723"/>
                <a:gd name="connsiteX904" fmla="*/ 592520 w 2433306"/>
                <a:gd name="connsiteY904" fmla="*/ 652113 h 654723"/>
                <a:gd name="connsiteX905" fmla="*/ 591839 w 2433306"/>
                <a:gd name="connsiteY905" fmla="*/ 650524 h 654723"/>
                <a:gd name="connsiteX906" fmla="*/ 590704 w 2433306"/>
                <a:gd name="connsiteY906" fmla="*/ 649162 h 654723"/>
                <a:gd name="connsiteX907" fmla="*/ 590137 w 2433306"/>
                <a:gd name="connsiteY907" fmla="*/ 647913 h 654723"/>
                <a:gd name="connsiteX908" fmla="*/ 591158 w 2433306"/>
                <a:gd name="connsiteY908" fmla="*/ 646664 h 654723"/>
                <a:gd name="connsiteX909" fmla="*/ 593201 w 2433306"/>
                <a:gd name="connsiteY909" fmla="*/ 644849 h 654723"/>
                <a:gd name="connsiteX910" fmla="*/ 596720 w 2433306"/>
                <a:gd name="connsiteY910" fmla="*/ 643940 h 654723"/>
                <a:gd name="connsiteX911" fmla="*/ 600466 w 2433306"/>
                <a:gd name="connsiteY911" fmla="*/ 643713 h 654723"/>
                <a:gd name="connsiteX912" fmla="*/ 603304 w 2433306"/>
                <a:gd name="connsiteY912" fmla="*/ 644168 h 654723"/>
                <a:gd name="connsiteX913" fmla="*/ 590591 w 2433306"/>
                <a:gd name="connsiteY913" fmla="*/ 541668 h 654723"/>
                <a:gd name="connsiteX914" fmla="*/ 594337 w 2433306"/>
                <a:gd name="connsiteY914" fmla="*/ 543144 h 654723"/>
                <a:gd name="connsiteX915" fmla="*/ 596720 w 2433306"/>
                <a:gd name="connsiteY915" fmla="*/ 546776 h 654723"/>
                <a:gd name="connsiteX916" fmla="*/ 596947 w 2433306"/>
                <a:gd name="connsiteY916" fmla="*/ 551203 h 654723"/>
                <a:gd name="connsiteX917" fmla="*/ 594564 w 2433306"/>
                <a:gd name="connsiteY917" fmla="*/ 555062 h 654723"/>
                <a:gd name="connsiteX918" fmla="*/ 590931 w 2433306"/>
                <a:gd name="connsiteY918" fmla="*/ 556765 h 654723"/>
                <a:gd name="connsiteX919" fmla="*/ 577991 w 2433306"/>
                <a:gd name="connsiteY919" fmla="*/ 558354 h 654723"/>
                <a:gd name="connsiteX920" fmla="*/ 573678 w 2433306"/>
                <a:gd name="connsiteY920" fmla="*/ 559603 h 654723"/>
                <a:gd name="connsiteX921" fmla="*/ 569024 w 2433306"/>
                <a:gd name="connsiteY921" fmla="*/ 560057 h 654723"/>
                <a:gd name="connsiteX922" fmla="*/ 564597 w 2433306"/>
                <a:gd name="connsiteY922" fmla="*/ 559829 h 654723"/>
                <a:gd name="connsiteX923" fmla="*/ 562440 w 2433306"/>
                <a:gd name="connsiteY923" fmla="*/ 560057 h 654723"/>
                <a:gd name="connsiteX924" fmla="*/ 560738 w 2433306"/>
                <a:gd name="connsiteY924" fmla="*/ 560851 h 654723"/>
                <a:gd name="connsiteX925" fmla="*/ 558127 w 2433306"/>
                <a:gd name="connsiteY925" fmla="*/ 559262 h 654723"/>
                <a:gd name="connsiteX926" fmla="*/ 555516 w 2433306"/>
                <a:gd name="connsiteY926" fmla="*/ 558127 h 654723"/>
                <a:gd name="connsiteX927" fmla="*/ 550068 w 2433306"/>
                <a:gd name="connsiteY927" fmla="*/ 556651 h 654723"/>
                <a:gd name="connsiteX928" fmla="*/ 541441 w 2433306"/>
                <a:gd name="connsiteY928" fmla="*/ 556311 h 654723"/>
                <a:gd name="connsiteX929" fmla="*/ 529750 w 2433306"/>
                <a:gd name="connsiteY929" fmla="*/ 547571 h 654723"/>
                <a:gd name="connsiteX930" fmla="*/ 526458 w 2433306"/>
                <a:gd name="connsiteY930" fmla="*/ 542916 h 654723"/>
                <a:gd name="connsiteX931" fmla="*/ 528160 w 2433306"/>
                <a:gd name="connsiteY931" fmla="*/ 536560 h 654723"/>
                <a:gd name="connsiteX932" fmla="*/ 535652 w 2433306"/>
                <a:gd name="connsiteY932" fmla="*/ 535879 h 654723"/>
                <a:gd name="connsiteX933" fmla="*/ 538149 w 2433306"/>
                <a:gd name="connsiteY933" fmla="*/ 536560 h 654723"/>
                <a:gd name="connsiteX934" fmla="*/ 541555 w 2433306"/>
                <a:gd name="connsiteY934" fmla="*/ 539398 h 654723"/>
                <a:gd name="connsiteX935" fmla="*/ 542122 w 2433306"/>
                <a:gd name="connsiteY935" fmla="*/ 540420 h 654723"/>
                <a:gd name="connsiteX936" fmla="*/ 542236 w 2433306"/>
                <a:gd name="connsiteY936" fmla="*/ 541895 h 654723"/>
                <a:gd name="connsiteX937" fmla="*/ 542576 w 2433306"/>
                <a:gd name="connsiteY937" fmla="*/ 543144 h 654723"/>
                <a:gd name="connsiteX938" fmla="*/ 543144 w 2433306"/>
                <a:gd name="connsiteY938" fmla="*/ 543938 h 654723"/>
                <a:gd name="connsiteX939" fmla="*/ 543938 w 2433306"/>
                <a:gd name="connsiteY939" fmla="*/ 544279 h 654723"/>
                <a:gd name="connsiteX940" fmla="*/ 556311 w 2433306"/>
                <a:gd name="connsiteY940" fmla="*/ 545981 h 654723"/>
                <a:gd name="connsiteX941" fmla="*/ 557786 w 2433306"/>
                <a:gd name="connsiteY941" fmla="*/ 545528 h 654723"/>
                <a:gd name="connsiteX942" fmla="*/ 560284 w 2433306"/>
                <a:gd name="connsiteY942" fmla="*/ 543711 h 654723"/>
                <a:gd name="connsiteX943" fmla="*/ 561646 w 2433306"/>
                <a:gd name="connsiteY943" fmla="*/ 543257 h 654723"/>
                <a:gd name="connsiteX944" fmla="*/ 562554 w 2433306"/>
                <a:gd name="connsiteY944" fmla="*/ 543598 h 654723"/>
                <a:gd name="connsiteX945" fmla="*/ 564597 w 2433306"/>
                <a:gd name="connsiteY945" fmla="*/ 545187 h 654723"/>
                <a:gd name="connsiteX946" fmla="*/ 565619 w 2433306"/>
                <a:gd name="connsiteY946" fmla="*/ 545754 h 654723"/>
                <a:gd name="connsiteX947" fmla="*/ 567208 w 2433306"/>
                <a:gd name="connsiteY947" fmla="*/ 544847 h 654723"/>
                <a:gd name="connsiteX948" fmla="*/ 577083 w 2433306"/>
                <a:gd name="connsiteY948" fmla="*/ 541895 h 654723"/>
                <a:gd name="connsiteX949" fmla="*/ 590591 w 2433306"/>
                <a:gd name="connsiteY949" fmla="*/ 541668 h 654723"/>
                <a:gd name="connsiteX950" fmla="*/ 308179 w 2433306"/>
                <a:gd name="connsiteY950" fmla="*/ 470157 h 654723"/>
                <a:gd name="connsiteX951" fmla="*/ 312606 w 2433306"/>
                <a:gd name="connsiteY951" fmla="*/ 470611 h 654723"/>
                <a:gd name="connsiteX952" fmla="*/ 314195 w 2433306"/>
                <a:gd name="connsiteY952" fmla="*/ 471859 h 654723"/>
                <a:gd name="connsiteX953" fmla="*/ 314876 w 2433306"/>
                <a:gd name="connsiteY953" fmla="*/ 474811 h 654723"/>
                <a:gd name="connsiteX954" fmla="*/ 313514 w 2433306"/>
                <a:gd name="connsiteY954" fmla="*/ 476060 h 654723"/>
                <a:gd name="connsiteX955" fmla="*/ 310562 w 2433306"/>
                <a:gd name="connsiteY955" fmla="*/ 476060 h 654723"/>
                <a:gd name="connsiteX956" fmla="*/ 302957 w 2433306"/>
                <a:gd name="connsiteY956" fmla="*/ 474924 h 654723"/>
                <a:gd name="connsiteX957" fmla="*/ 300801 w 2433306"/>
                <a:gd name="connsiteY957" fmla="*/ 475038 h 654723"/>
                <a:gd name="connsiteX958" fmla="*/ 298871 w 2433306"/>
                <a:gd name="connsiteY958" fmla="*/ 475719 h 654723"/>
                <a:gd name="connsiteX959" fmla="*/ 295352 w 2433306"/>
                <a:gd name="connsiteY959" fmla="*/ 478557 h 654723"/>
                <a:gd name="connsiteX960" fmla="*/ 294217 w 2433306"/>
                <a:gd name="connsiteY960" fmla="*/ 477989 h 654723"/>
                <a:gd name="connsiteX961" fmla="*/ 293309 w 2433306"/>
                <a:gd name="connsiteY961" fmla="*/ 476514 h 654723"/>
                <a:gd name="connsiteX962" fmla="*/ 292174 w 2433306"/>
                <a:gd name="connsiteY962" fmla="*/ 475152 h 654723"/>
                <a:gd name="connsiteX963" fmla="*/ 290017 w 2433306"/>
                <a:gd name="connsiteY963" fmla="*/ 474471 h 654723"/>
                <a:gd name="connsiteX964" fmla="*/ 276169 w 2433306"/>
                <a:gd name="connsiteY964" fmla="*/ 474243 h 654723"/>
                <a:gd name="connsiteX965" fmla="*/ 274239 w 2433306"/>
                <a:gd name="connsiteY965" fmla="*/ 475265 h 654723"/>
                <a:gd name="connsiteX966" fmla="*/ 267883 w 2433306"/>
                <a:gd name="connsiteY966" fmla="*/ 469362 h 654723"/>
                <a:gd name="connsiteX967" fmla="*/ 265613 w 2433306"/>
                <a:gd name="connsiteY967" fmla="*/ 465616 h 654723"/>
                <a:gd name="connsiteX968" fmla="*/ 265613 w 2433306"/>
                <a:gd name="connsiteY968" fmla="*/ 460168 h 654723"/>
                <a:gd name="connsiteX969" fmla="*/ 268564 w 2433306"/>
                <a:gd name="connsiteY969" fmla="*/ 457558 h 654723"/>
                <a:gd name="connsiteX970" fmla="*/ 271856 w 2433306"/>
                <a:gd name="connsiteY970" fmla="*/ 456649 h 654723"/>
                <a:gd name="connsiteX971" fmla="*/ 278666 w 2433306"/>
                <a:gd name="connsiteY971" fmla="*/ 456763 h 654723"/>
                <a:gd name="connsiteX972" fmla="*/ 282526 w 2433306"/>
                <a:gd name="connsiteY972" fmla="*/ 457444 h 654723"/>
                <a:gd name="connsiteX973" fmla="*/ 292174 w 2433306"/>
                <a:gd name="connsiteY973" fmla="*/ 463460 h 654723"/>
                <a:gd name="connsiteX974" fmla="*/ 295579 w 2433306"/>
                <a:gd name="connsiteY974" fmla="*/ 464935 h 654723"/>
                <a:gd name="connsiteX975" fmla="*/ 295806 w 2433306"/>
                <a:gd name="connsiteY975" fmla="*/ 465163 h 654723"/>
                <a:gd name="connsiteX976" fmla="*/ 296828 w 2433306"/>
                <a:gd name="connsiteY976" fmla="*/ 465503 h 654723"/>
                <a:gd name="connsiteX977" fmla="*/ 298757 w 2433306"/>
                <a:gd name="connsiteY977" fmla="*/ 467206 h 654723"/>
                <a:gd name="connsiteX978" fmla="*/ 299779 w 2433306"/>
                <a:gd name="connsiteY978" fmla="*/ 467547 h 654723"/>
                <a:gd name="connsiteX979" fmla="*/ 301822 w 2433306"/>
                <a:gd name="connsiteY979" fmla="*/ 467887 h 654723"/>
                <a:gd name="connsiteX980" fmla="*/ 308179 w 2433306"/>
                <a:gd name="connsiteY980" fmla="*/ 470157 h 654723"/>
                <a:gd name="connsiteX981" fmla="*/ 259597 w 2433306"/>
                <a:gd name="connsiteY981" fmla="*/ 451428 h 654723"/>
                <a:gd name="connsiteX982" fmla="*/ 260959 w 2433306"/>
                <a:gd name="connsiteY982" fmla="*/ 456990 h 654723"/>
                <a:gd name="connsiteX983" fmla="*/ 260278 w 2433306"/>
                <a:gd name="connsiteY983" fmla="*/ 457103 h 654723"/>
                <a:gd name="connsiteX984" fmla="*/ 257213 w 2433306"/>
                <a:gd name="connsiteY984" fmla="*/ 458465 h 654723"/>
                <a:gd name="connsiteX985" fmla="*/ 256305 w 2433306"/>
                <a:gd name="connsiteY985" fmla="*/ 459146 h 654723"/>
                <a:gd name="connsiteX986" fmla="*/ 256872 w 2433306"/>
                <a:gd name="connsiteY986" fmla="*/ 459827 h 654723"/>
                <a:gd name="connsiteX987" fmla="*/ 257099 w 2433306"/>
                <a:gd name="connsiteY987" fmla="*/ 460282 h 654723"/>
                <a:gd name="connsiteX988" fmla="*/ 257440 w 2433306"/>
                <a:gd name="connsiteY988" fmla="*/ 460508 h 654723"/>
                <a:gd name="connsiteX989" fmla="*/ 258234 w 2433306"/>
                <a:gd name="connsiteY989" fmla="*/ 460622 h 654723"/>
                <a:gd name="connsiteX990" fmla="*/ 256986 w 2433306"/>
                <a:gd name="connsiteY990" fmla="*/ 461417 h 654723"/>
                <a:gd name="connsiteX991" fmla="*/ 255851 w 2433306"/>
                <a:gd name="connsiteY991" fmla="*/ 461417 h 654723"/>
                <a:gd name="connsiteX992" fmla="*/ 253581 w 2433306"/>
                <a:gd name="connsiteY992" fmla="*/ 460622 h 654723"/>
                <a:gd name="connsiteX993" fmla="*/ 252445 w 2433306"/>
                <a:gd name="connsiteY993" fmla="*/ 460736 h 654723"/>
                <a:gd name="connsiteX994" fmla="*/ 249494 w 2433306"/>
                <a:gd name="connsiteY994" fmla="*/ 461530 h 654723"/>
                <a:gd name="connsiteX995" fmla="*/ 248246 w 2433306"/>
                <a:gd name="connsiteY995" fmla="*/ 461530 h 654723"/>
                <a:gd name="connsiteX996" fmla="*/ 246089 w 2433306"/>
                <a:gd name="connsiteY996" fmla="*/ 460508 h 654723"/>
                <a:gd name="connsiteX997" fmla="*/ 243592 w 2433306"/>
                <a:gd name="connsiteY997" fmla="*/ 456649 h 654723"/>
                <a:gd name="connsiteX998" fmla="*/ 241662 w 2433306"/>
                <a:gd name="connsiteY998" fmla="*/ 454833 h 654723"/>
                <a:gd name="connsiteX999" fmla="*/ 237235 w 2433306"/>
                <a:gd name="connsiteY999" fmla="*/ 452109 h 654723"/>
                <a:gd name="connsiteX1000" fmla="*/ 237008 w 2433306"/>
                <a:gd name="connsiteY1000" fmla="*/ 451201 h 654723"/>
                <a:gd name="connsiteX1001" fmla="*/ 240300 w 2433306"/>
                <a:gd name="connsiteY1001" fmla="*/ 450633 h 654723"/>
                <a:gd name="connsiteX1002" fmla="*/ 243138 w 2433306"/>
                <a:gd name="connsiteY1002" fmla="*/ 450520 h 654723"/>
                <a:gd name="connsiteX1003" fmla="*/ 244500 w 2433306"/>
                <a:gd name="connsiteY1003" fmla="*/ 450293 h 654723"/>
                <a:gd name="connsiteX1004" fmla="*/ 245748 w 2433306"/>
                <a:gd name="connsiteY1004" fmla="*/ 449725 h 654723"/>
                <a:gd name="connsiteX1005" fmla="*/ 246543 w 2433306"/>
                <a:gd name="connsiteY1005" fmla="*/ 448817 h 654723"/>
                <a:gd name="connsiteX1006" fmla="*/ 248132 w 2433306"/>
                <a:gd name="connsiteY1006" fmla="*/ 446320 h 654723"/>
                <a:gd name="connsiteX1007" fmla="*/ 249040 w 2433306"/>
                <a:gd name="connsiteY1007" fmla="*/ 445526 h 654723"/>
                <a:gd name="connsiteX1008" fmla="*/ 257440 w 2433306"/>
                <a:gd name="connsiteY1008" fmla="*/ 449385 h 654723"/>
                <a:gd name="connsiteX1009" fmla="*/ 259597 w 2433306"/>
                <a:gd name="connsiteY1009" fmla="*/ 451428 h 654723"/>
                <a:gd name="connsiteX1010" fmla="*/ 329291 w 2433306"/>
                <a:gd name="connsiteY1010" fmla="*/ 450633 h 654723"/>
                <a:gd name="connsiteX1011" fmla="*/ 336556 w 2433306"/>
                <a:gd name="connsiteY1011" fmla="*/ 453244 h 654723"/>
                <a:gd name="connsiteX1012" fmla="*/ 340188 w 2433306"/>
                <a:gd name="connsiteY1012" fmla="*/ 455174 h 654723"/>
                <a:gd name="connsiteX1013" fmla="*/ 342005 w 2433306"/>
                <a:gd name="connsiteY1013" fmla="*/ 457444 h 654723"/>
                <a:gd name="connsiteX1014" fmla="*/ 340415 w 2433306"/>
                <a:gd name="connsiteY1014" fmla="*/ 458011 h 654723"/>
                <a:gd name="connsiteX1015" fmla="*/ 338599 w 2433306"/>
                <a:gd name="connsiteY1015" fmla="*/ 458352 h 654723"/>
                <a:gd name="connsiteX1016" fmla="*/ 334740 w 2433306"/>
                <a:gd name="connsiteY1016" fmla="*/ 458239 h 654723"/>
                <a:gd name="connsiteX1017" fmla="*/ 333151 w 2433306"/>
                <a:gd name="connsiteY1017" fmla="*/ 457671 h 654723"/>
                <a:gd name="connsiteX1018" fmla="*/ 329973 w 2433306"/>
                <a:gd name="connsiteY1018" fmla="*/ 456082 h 654723"/>
                <a:gd name="connsiteX1019" fmla="*/ 327021 w 2433306"/>
                <a:gd name="connsiteY1019" fmla="*/ 455515 h 654723"/>
                <a:gd name="connsiteX1020" fmla="*/ 325432 w 2433306"/>
                <a:gd name="connsiteY1020" fmla="*/ 454833 h 654723"/>
                <a:gd name="connsiteX1021" fmla="*/ 323843 w 2433306"/>
                <a:gd name="connsiteY1021" fmla="*/ 453925 h 654723"/>
                <a:gd name="connsiteX1022" fmla="*/ 322481 w 2433306"/>
                <a:gd name="connsiteY1022" fmla="*/ 452790 h 654723"/>
                <a:gd name="connsiteX1023" fmla="*/ 321119 w 2433306"/>
                <a:gd name="connsiteY1023" fmla="*/ 451995 h 654723"/>
                <a:gd name="connsiteX1024" fmla="*/ 318508 w 2433306"/>
                <a:gd name="connsiteY1024" fmla="*/ 452450 h 654723"/>
                <a:gd name="connsiteX1025" fmla="*/ 316805 w 2433306"/>
                <a:gd name="connsiteY1025" fmla="*/ 451428 h 654723"/>
                <a:gd name="connsiteX1026" fmla="*/ 315443 w 2433306"/>
                <a:gd name="connsiteY1026" fmla="*/ 452336 h 654723"/>
                <a:gd name="connsiteX1027" fmla="*/ 314535 w 2433306"/>
                <a:gd name="connsiteY1027" fmla="*/ 451882 h 654723"/>
                <a:gd name="connsiteX1028" fmla="*/ 312833 w 2433306"/>
                <a:gd name="connsiteY1028" fmla="*/ 449725 h 654723"/>
                <a:gd name="connsiteX1029" fmla="*/ 311584 w 2433306"/>
                <a:gd name="connsiteY1029" fmla="*/ 449044 h 654723"/>
                <a:gd name="connsiteX1030" fmla="*/ 301595 w 2433306"/>
                <a:gd name="connsiteY1030" fmla="*/ 445639 h 654723"/>
                <a:gd name="connsiteX1031" fmla="*/ 299893 w 2433306"/>
                <a:gd name="connsiteY1031" fmla="*/ 444277 h 654723"/>
                <a:gd name="connsiteX1032" fmla="*/ 297849 w 2433306"/>
                <a:gd name="connsiteY1032" fmla="*/ 440985 h 654723"/>
                <a:gd name="connsiteX1033" fmla="*/ 297168 w 2433306"/>
                <a:gd name="connsiteY1033" fmla="*/ 440531 h 654723"/>
                <a:gd name="connsiteX1034" fmla="*/ 296374 w 2433306"/>
                <a:gd name="connsiteY1034" fmla="*/ 440644 h 654723"/>
                <a:gd name="connsiteX1035" fmla="*/ 296033 w 2433306"/>
                <a:gd name="connsiteY1035" fmla="*/ 440871 h 654723"/>
                <a:gd name="connsiteX1036" fmla="*/ 295693 w 2433306"/>
                <a:gd name="connsiteY1036" fmla="*/ 440871 h 654723"/>
                <a:gd name="connsiteX1037" fmla="*/ 294898 w 2433306"/>
                <a:gd name="connsiteY1037" fmla="*/ 440418 h 654723"/>
                <a:gd name="connsiteX1038" fmla="*/ 294671 w 2433306"/>
                <a:gd name="connsiteY1038" fmla="*/ 439963 h 654723"/>
                <a:gd name="connsiteX1039" fmla="*/ 294785 w 2433306"/>
                <a:gd name="connsiteY1039" fmla="*/ 439396 h 654723"/>
                <a:gd name="connsiteX1040" fmla="*/ 294671 w 2433306"/>
                <a:gd name="connsiteY1040" fmla="*/ 438942 h 654723"/>
                <a:gd name="connsiteX1041" fmla="*/ 293763 w 2433306"/>
                <a:gd name="connsiteY1041" fmla="*/ 438828 h 654723"/>
                <a:gd name="connsiteX1042" fmla="*/ 292968 w 2433306"/>
                <a:gd name="connsiteY1042" fmla="*/ 438375 h 654723"/>
                <a:gd name="connsiteX1043" fmla="*/ 288428 w 2433306"/>
                <a:gd name="connsiteY1043" fmla="*/ 434401 h 654723"/>
                <a:gd name="connsiteX1044" fmla="*/ 288087 w 2433306"/>
                <a:gd name="connsiteY1044" fmla="*/ 433607 h 654723"/>
                <a:gd name="connsiteX1045" fmla="*/ 288087 w 2433306"/>
                <a:gd name="connsiteY1045" fmla="*/ 432018 h 654723"/>
                <a:gd name="connsiteX1046" fmla="*/ 289790 w 2433306"/>
                <a:gd name="connsiteY1046" fmla="*/ 432699 h 654723"/>
                <a:gd name="connsiteX1047" fmla="*/ 292968 w 2433306"/>
                <a:gd name="connsiteY1047" fmla="*/ 434856 h 654723"/>
                <a:gd name="connsiteX1048" fmla="*/ 294331 w 2433306"/>
                <a:gd name="connsiteY1048" fmla="*/ 435310 h 654723"/>
                <a:gd name="connsiteX1049" fmla="*/ 296033 w 2433306"/>
                <a:gd name="connsiteY1049" fmla="*/ 435537 h 654723"/>
                <a:gd name="connsiteX1050" fmla="*/ 315216 w 2433306"/>
                <a:gd name="connsiteY1050" fmla="*/ 442915 h 654723"/>
                <a:gd name="connsiteX1051" fmla="*/ 329291 w 2433306"/>
                <a:gd name="connsiteY1051" fmla="*/ 450633 h 654723"/>
                <a:gd name="connsiteX1052" fmla="*/ 413856 w 2433306"/>
                <a:gd name="connsiteY1052" fmla="*/ 439623 h 654723"/>
                <a:gd name="connsiteX1053" fmla="*/ 413289 w 2433306"/>
                <a:gd name="connsiteY1053" fmla="*/ 440077 h 654723"/>
                <a:gd name="connsiteX1054" fmla="*/ 411132 w 2433306"/>
                <a:gd name="connsiteY1054" fmla="*/ 440985 h 654723"/>
                <a:gd name="connsiteX1055" fmla="*/ 410451 w 2433306"/>
                <a:gd name="connsiteY1055" fmla="*/ 441439 h 654723"/>
                <a:gd name="connsiteX1056" fmla="*/ 410224 w 2433306"/>
                <a:gd name="connsiteY1056" fmla="*/ 442461 h 654723"/>
                <a:gd name="connsiteX1057" fmla="*/ 410678 w 2433306"/>
                <a:gd name="connsiteY1057" fmla="*/ 444617 h 654723"/>
                <a:gd name="connsiteX1058" fmla="*/ 410451 w 2433306"/>
                <a:gd name="connsiteY1058" fmla="*/ 445752 h 654723"/>
                <a:gd name="connsiteX1059" fmla="*/ 409883 w 2433306"/>
                <a:gd name="connsiteY1059" fmla="*/ 446207 h 654723"/>
                <a:gd name="connsiteX1060" fmla="*/ 407046 w 2433306"/>
                <a:gd name="connsiteY1060" fmla="*/ 447455 h 654723"/>
                <a:gd name="connsiteX1061" fmla="*/ 404662 w 2433306"/>
                <a:gd name="connsiteY1061" fmla="*/ 446433 h 654723"/>
                <a:gd name="connsiteX1062" fmla="*/ 398078 w 2433306"/>
                <a:gd name="connsiteY1062" fmla="*/ 446433 h 654723"/>
                <a:gd name="connsiteX1063" fmla="*/ 395922 w 2433306"/>
                <a:gd name="connsiteY1063" fmla="*/ 444617 h 654723"/>
                <a:gd name="connsiteX1064" fmla="*/ 394673 w 2433306"/>
                <a:gd name="connsiteY1064" fmla="*/ 445979 h 654723"/>
                <a:gd name="connsiteX1065" fmla="*/ 393538 w 2433306"/>
                <a:gd name="connsiteY1065" fmla="*/ 445979 h 654723"/>
                <a:gd name="connsiteX1066" fmla="*/ 391154 w 2433306"/>
                <a:gd name="connsiteY1066" fmla="*/ 444504 h 654723"/>
                <a:gd name="connsiteX1067" fmla="*/ 388657 w 2433306"/>
                <a:gd name="connsiteY1067" fmla="*/ 443936 h 654723"/>
                <a:gd name="connsiteX1068" fmla="*/ 386160 w 2433306"/>
                <a:gd name="connsiteY1068" fmla="*/ 443709 h 654723"/>
                <a:gd name="connsiteX1069" fmla="*/ 383890 w 2433306"/>
                <a:gd name="connsiteY1069" fmla="*/ 442801 h 654723"/>
                <a:gd name="connsiteX1070" fmla="*/ 381506 w 2433306"/>
                <a:gd name="connsiteY1070" fmla="*/ 440531 h 654723"/>
                <a:gd name="connsiteX1071" fmla="*/ 379463 w 2433306"/>
                <a:gd name="connsiteY1071" fmla="*/ 437694 h 654723"/>
                <a:gd name="connsiteX1072" fmla="*/ 378555 w 2433306"/>
                <a:gd name="connsiteY1072" fmla="*/ 435082 h 654723"/>
                <a:gd name="connsiteX1073" fmla="*/ 377760 w 2433306"/>
                <a:gd name="connsiteY1073" fmla="*/ 431223 h 654723"/>
                <a:gd name="connsiteX1074" fmla="*/ 380030 w 2433306"/>
                <a:gd name="connsiteY1074" fmla="*/ 428272 h 654723"/>
                <a:gd name="connsiteX1075" fmla="*/ 383663 w 2433306"/>
                <a:gd name="connsiteY1075" fmla="*/ 426343 h 654723"/>
                <a:gd name="connsiteX1076" fmla="*/ 386954 w 2433306"/>
                <a:gd name="connsiteY1076" fmla="*/ 425662 h 654723"/>
                <a:gd name="connsiteX1077" fmla="*/ 401938 w 2433306"/>
                <a:gd name="connsiteY1077" fmla="*/ 426569 h 654723"/>
                <a:gd name="connsiteX1078" fmla="*/ 404775 w 2433306"/>
                <a:gd name="connsiteY1078" fmla="*/ 427818 h 654723"/>
                <a:gd name="connsiteX1079" fmla="*/ 408748 w 2433306"/>
                <a:gd name="connsiteY1079" fmla="*/ 430201 h 654723"/>
                <a:gd name="connsiteX1080" fmla="*/ 411927 w 2433306"/>
                <a:gd name="connsiteY1080" fmla="*/ 433039 h 654723"/>
                <a:gd name="connsiteX1081" fmla="*/ 412381 w 2433306"/>
                <a:gd name="connsiteY1081" fmla="*/ 435537 h 654723"/>
                <a:gd name="connsiteX1082" fmla="*/ 412040 w 2433306"/>
                <a:gd name="connsiteY1082" fmla="*/ 436785 h 654723"/>
                <a:gd name="connsiteX1083" fmla="*/ 412835 w 2433306"/>
                <a:gd name="connsiteY1083" fmla="*/ 437466 h 654723"/>
                <a:gd name="connsiteX1084" fmla="*/ 413856 w 2433306"/>
                <a:gd name="connsiteY1084" fmla="*/ 438147 h 654723"/>
                <a:gd name="connsiteX1085" fmla="*/ 413856 w 2433306"/>
                <a:gd name="connsiteY1085" fmla="*/ 439623 h 654723"/>
                <a:gd name="connsiteX1086" fmla="*/ 320324 w 2433306"/>
                <a:gd name="connsiteY1086" fmla="*/ 399667 h 654723"/>
                <a:gd name="connsiteX1087" fmla="*/ 318395 w 2433306"/>
                <a:gd name="connsiteY1087" fmla="*/ 399554 h 654723"/>
                <a:gd name="connsiteX1088" fmla="*/ 316351 w 2433306"/>
                <a:gd name="connsiteY1088" fmla="*/ 399214 h 654723"/>
                <a:gd name="connsiteX1089" fmla="*/ 314422 w 2433306"/>
                <a:gd name="connsiteY1089" fmla="*/ 398419 h 654723"/>
                <a:gd name="connsiteX1090" fmla="*/ 312833 w 2433306"/>
                <a:gd name="connsiteY1090" fmla="*/ 397057 h 654723"/>
                <a:gd name="connsiteX1091" fmla="*/ 311697 w 2433306"/>
                <a:gd name="connsiteY1091" fmla="*/ 395014 h 654723"/>
                <a:gd name="connsiteX1092" fmla="*/ 311811 w 2433306"/>
                <a:gd name="connsiteY1092" fmla="*/ 393197 h 654723"/>
                <a:gd name="connsiteX1093" fmla="*/ 313400 w 2433306"/>
                <a:gd name="connsiteY1093" fmla="*/ 389452 h 654723"/>
                <a:gd name="connsiteX1094" fmla="*/ 314422 w 2433306"/>
                <a:gd name="connsiteY1094" fmla="*/ 388771 h 654723"/>
                <a:gd name="connsiteX1095" fmla="*/ 315443 w 2433306"/>
                <a:gd name="connsiteY1095" fmla="*/ 388544 h 654723"/>
                <a:gd name="connsiteX1096" fmla="*/ 316465 w 2433306"/>
                <a:gd name="connsiteY1096" fmla="*/ 388771 h 654723"/>
                <a:gd name="connsiteX1097" fmla="*/ 317486 w 2433306"/>
                <a:gd name="connsiteY1097" fmla="*/ 389452 h 654723"/>
                <a:gd name="connsiteX1098" fmla="*/ 318168 w 2433306"/>
                <a:gd name="connsiteY1098" fmla="*/ 388657 h 654723"/>
                <a:gd name="connsiteX1099" fmla="*/ 319757 w 2433306"/>
                <a:gd name="connsiteY1099" fmla="*/ 390700 h 654723"/>
                <a:gd name="connsiteX1100" fmla="*/ 322935 w 2433306"/>
                <a:gd name="connsiteY1100" fmla="*/ 393311 h 654723"/>
                <a:gd name="connsiteX1101" fmla="*/ 324524 w 2433306"/>
                <a:gd name="connsiteY1101" fmla="*/ 395014 h 654723"/>
                <a:gd name="connsiteX1102" fmla="*/ 325092 w 2433306"/>
                <a:gd name="connsiteY1102" fmla="*/ 397170 h 654723"/>
                <a:gd name="connsiteX1103" fmla="*/ 323957 w 2433306"/>
                <a:gd name="connsiteY1103" fmla="*/ 398646 h 654723"/>
                <a:gd name="connsiteX1104" fmla="*/ 322140 w 2433306"/>
                <a:gd name="connsiteY1104" fmla="*/ 399554 h 654723"/>
                <a:gd name="connsiteX1105" fmla="*/ 320324 w 2433306"/>
                <a:gd name="connsiteY1105" fmla="*/ 399667 h 654723"/>
                <a:gd name="connsiteX1106" fmla="*/ 7492 w 2433306"/>
                <a:gd name="connsiteY1106" fmla="*/ 338145 h 654723"/>
                <a:gd name="connsiteX1107" fmla="*/ 8400 w 2433306"/>
                <a:gd name="connsiteY1107" fmla="*/ 338940 h 654723"/>
                <a:gd name="connsiteX1108" fmla="*/ 9535 w 2433306"/>
                <a:gd name="connsiteY1108" fmla="*/ 339621 h 654723"/>
                <a:gd name="connsiteX1109" fmla="*/ 10897 w 2433306"/>
                <a:gd name="connsiteY1109" fmla="*/ 339735 h 654723"/>
                <a:gd name="connsiteX1110" fmla="*/ 12146 w 2433306"/>
                <a:gd name="connsiteY1110" fmla="*/ 338940 h 654723"/>
                <a:gd name="connsiteX1111" fmla="*/ 13962 w 2433306"/>
                <a:gd name="connsiteY1111" fmla="*/ 341323 h 654723"/>
                <a:gd name="connsiteX1112" fmla="*/ 14756 w 2433306"/>
                <a:gd name="connsiteY1112" fmla="*/ 343480 h 654723"/>
                <a:gd name="connsiteX1113" fmla="*/ 14870 w 2433306"/>
                <a:gd name="connsiteY1113" fmla="*/ 348815 h 654723"/>
                <a:gd name="connsiteX1114" fmla="*/ 14189 w 2433306"/>
                <a:gd name="connsiteY1114" fmla="*/ 351653 h 654723"/>
                <a:gd name="connsiteX1115" fmla="*/ 12486 w 2433306"/>
                <a:gd name="connsiteY1115" fmla="*/ 355058 h 654723"/>
                <a:gd name="connsiteX1116" fmla="*/ 10443 w 2433306"/>
                <a:gd name="connsiteY1116" fmla="*/ 357215 h 654723"/>
                <a:gd name="connsiteX1117" fmla="*/ 8854 w 2433306"/>
                <a:gd name="connsiteY1117" fmla="*/ 356080 h 654723"/>
                <a:gd name="connsiteX1118" fmla="*/ 7038 w 2433306"/>
                <a:gd name="connsiteY1118" fmla="*/ 356988 h 654723"/>
                <a:gd name="connsiteX1119" fmla="*/ 4881 w 2433306"/>
                <a:gd name="connsiteY1119" fmla="*/ 357215 h 654723"/>
                <a:gd name="connsiteX1120" fmla="*/ 2951 w 2433306"/>
                <a:gd name="connsiteY1120" fmla="*/ 356875 h 654723"/>
                <a:gd name="connsiteX1121" fmla="*/ 1589 w 2433306"/>
                <a:gd name="connsiteY1121" fmla="*/ 356080 h 654723"/>
                <a:gd name="connsiteX1122" fmla="*/ 681 w 2433306"/>
                <a:gd name="connsiteY1122" fmla="*/ 354377 h 654723"/>
                <a:gd name="connsiteX1123" fmla="*/ 0 w 2433306"/>
                <a:gd name="connsiteY1123" fmla="*/ 351993 h 654723"/>
                <a:gd name="connsiteX1124" fmla="*/ 0 w 2433306"/>
                <a:gd name="connsiteY1124" fmla="*/ 349724 h 654723"/>
                <a:gd name="connsiteX1125" fmla="*/ 908 w 2433306"/>
                <a:gd name="connsiteY1125" fmla="*/ 348474 h 654723"/>
                <a:gd name="connsiteX1126" fmla="*/ 341 w 2433306"/>
                <a:gd name="connsiteY1126" fmla="*/ 346318 h 654723"/>
                <a:gd name="connsiteX1127" fmla="*/ 908 w 2433306"/>
                <a:gd name="connsiteY1127" fmla="*/ 344615 h 654723"/>
                <a:gd name="connsiteX1128" fmla="*/ 1703 w 2433306"/>
                <a:gd name="connsiteY1128" fmla="*/ 342686 h 654723"/>
                <a:gd name="connsiteX1129" fmla="*/ 2157 w 2433306"/>
                <a:gd name="connsiteY1129" fmla="*/ 340188 h 654723"/>
                <a:gd name="connsiteX1130" fmla="*/ 2838 w 2433306"/>
                <a:gd name="connsiteY1130" fmla="*/ 338259 h 654723"/>
                <a:gd name="connsiteX1131" fmla="*/ 4427 w 2433306"/>
                <a:gd name="connsiteY1131" fmla="*/ 337011 h 654723"/>
                <a:gd name="connsiteX1132" fmla="*/ 6357 w 2433306"/>
                <a:gd name="connsiteY1132" fmla="*/ 336442 h 654723"/>
                <a:gd name="connsiteX1133" fmla="*/ 8173 w 2433306"/>
                <a:gd name="connsiteY1133" fmla="*/ 336442 h 654723"/>
                <a:gd name="connsiteX1134" fmla="*/ 7492 w 2433306"/>
                <a:gd name="connsiteY1134" fmla="*/ 338145 h 654723"/>
                <a:gd name="connsiteX1135" fmla="*/ 16345 w 2433306"/>
                <a:gd name="connsiteY1135" fmla="*/ 310563 h 654723"/>
                <a:gd name="connsiteX1136" fmla="*/ 19751 w 2433306"/>
                <a:gd name="connsiteY1136" fmla="*/ 311244 h 654723"/>
                <a:gd name="connsiteX1137" fmla="*/ 19978 w 2433306"/>
                <a:gd name="connsiteY1137" fmla="*/ 314990 h 654723"/>
                <a:gd name="connsiteX1138" fmla="*/ 18048 w 2433306"/>
                <a:gd name="connsiteY1138" fmla="*/ 318621 h 654723"/>
                <a:gd name="connsiteX1139" fmla="*/ 14983 w 2433306"/>
                <a:gd name="connsiteY1139" fmla="*/ 319303 h 654723"/>
                <a:gd name="connsiteX1140" fmla="*/ 14870 w 2433306"/>
                <a:gd name="connsiteY1140" fmla="*/ 318508 h 654723"/>
                <a:gd name="connsiteX1141" fmla="*/ 13281 w 2433306"/>
                <a:gd name="connsiteY1141" fmla="*/ 314649 h 654723"/>
                <a:gd name="connsiteX1142" fmla="*/ 12940 w 2433306"/>
                <a:gd name="connsiteY1142" fmla="*/ 314081 h 654723"/>
                <a:gd name="connsiteX1143" fmla="*/ 13281 w 2433306"/>
                <a:gd name="connsiteY1143" fmla="*/ 312719 h 654723"/>
                <a:gd name="connsiteX1144" fmla="*/ 14075 w 2433306"/>
                <a:gd name="connsiteY1144" fmla="*/ 311584 h 654723"/>
                <a:gd name="connsiteX1145" fmla="*/ 15210 w 2433306"/>
                <a:gd name="connsiteY1145" fmla="*/ 310790 h 654723"/>
                <a:gd name="connsiteX1146" fmla="*/ 16345 w 2433306"/>
                <a:gd name="connsiteY1146" fmla="*/ 310563 h 654723"/>
                <a:gd name="connsiteX1147" fmla="*/ 2158159 w 2433306"/>
                <a:gd name="connsiteY1147" fmla="*/ 418056 h 654723"/>
                <a:gd name="connsiteX1148" fmla="*/ 2158727 w 2433306"/>
                <a:gd name="connsiteY1148" fmla="*/ 417716 h 654723"/>
                <a:gd name="connsiteX1149" fmla="*/ 2158840 w 2433306"/>
                <a:gd name="connsiteY1149" fmla="*/ 418510 h 654723"/>
                <a:gd name="connsiteX1150" fmla="*/ 2158159 w 2433306"/>
                <a:gd name="connsiteY1150" fmla="*/ 420326 h 654723"/>
                <a:gd name="connsiteX1151" fmla="*/ 2156910 w 2433306"/>
                <a:gd name="connsiteY1151" fmla="*/ 422369 h 654723"/>
                <a:gd name="connsiteX1152" fmla="*/ 2155094 w 2433306"/>
                <a:gd name="connsiteY1152" fmla="*/ 424186 h 654723"/>
                <a:gd name="connsiteX1153" fmla="*/ 2154413 w 2433306"/>
                <a:gd name="connsiteY1153" fmla="*/ 423959 h 654723"/>
                <a:gd name="connsiteX1154" fmla="*/ 2155208 w 2433306"/>
                <a:gd name="connsiteY1154" fmla="*/ 421802 h 654723"/>
                <a:gd name="connsiteX1155" fmla="*/ 2156229 w 2433306"/>
                <a:gd name="connsiteY1155" fmla="*/ 419986 h 654723"/>
                <a:gd name="connsiteX1156" fmla="*/ 2157364 w 2433306"/>
                <a:gd name="connsiteY1156" fmla="*/ 418851 h 654723"/>
                <a:gd name="connsiteX1157" fmla="*/ 2157932 w 2433306"/>
                <a:gd name="connsiteY1157" fmla="*/ 418397 h 654723"/>
                <a:gd name="connsiteX1158" fmla="*/ 2158159 w 2433306"/>
                <a:gd name="connsiteY1158" fmla="*/ 418056 h 65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</a:cxnLst>
              <a:rect l="l" t="t" r="r" b="b"/>
              <a:pathLst>
                <a:path w="2433306" h="654723">
                  <a:moveTo>
                    <a:pt x="2316051" y="623509"/>
                  </a:moveTo>
                  <a:lnTo>
                    <a:pt x="2316391" y="624076"/>
                  </a:lnTo>
                  <a:lnTo>
                    <a:pt x="2316619" y="624530"/>
                  </a:lnTo>
                  <a:lnTo>
                    <a:pt x="2316959" y="624871"/>
                  </a:lnTo>
                  <a:lnTo>
                    <a:pt x="2317526" y="625097"/>
                  </a:lnTo>
                  <a:lnTo>
                    <a:pt x="2317526" y="625892"/>
                  </a:lnTo>
                  <a:lnTo>
                    <a:pt x="2316845" y="626800"/>
                  </a:lnTo>
                  <a:lnTo>
                    <a:pt x="2315256" y="625552"/>
                  </a:lnTo>
                  <a:lnTo>
                    <a:pt x="2313213" y="624984"/>
                  </a:lnTo>
                  <a:lnTo>
                    <a:pt x="2310943" y="624871"/>
                  </a:lnTo>
                  <a:lnTo>
                    <a:pt x="2308900" y="625097"/>
                  </a:lnTo>
                  <a:lnTo>
                    <a:pt x="2306743" y="625892"/>
                  </a:lnTo>
                  <a:lnTo>
                    <a:pt x="2302770" y="628617"/>
                  </a:lnTo>
                  <a:lnTo>
                    <a:pt x="2301181" y="629184"/>
                  </a:lnTo>
                  <a:lnTo>
                    <a:pt x="2295506" y="632930"/>
                  </a:lnTo>
                  <a:lnTo>
                    <a:pt x="2294711" y="633951"/>
                  </a:lnTo>
                  <a:lnTo>
                    <a:pt x="2280068" y="643940"/>
                  </a:lnTo>
                  <a:lnTo>
                    <a:pt x="2276890" y="646892"/>
                  </a:lnTo>
                  <a:lnTo>
                    <a:pt x="2275528" y="646892"/>
                  </a:lnTo>
                  <a:lnTo>
                    <a:pt x="2274052" y="646211"/>
                  </a:lnTo>
                  <a:lnTo>
                    <a:pt x="2272009" y="645756"/>
                  </a:lnTo>
                  <a:lnTo>
                    <a:pt x="2265993" y="645643"/>
                  </a:lnTo>
                  <a:lnTo>
                    <a:pt x="2264291" y="644962"/>
                  </a:lnTo>
                  <a:lnTo>
                    <a:pt x="2263496" y="646324"/>
                  </a:lnTo>
                  <a:lnTo>
                    <a:pt x="2262474" y="646211"/>
                  </a:lnTo>
                  <a:lnTo>
                    <a:pt x="2261226" y="645416"/>
                  </a:lnTo>
                  <a:lnTo>
                    <a:pt x="2260318" y="644962"/>
                  </a:lnTo>
                  <a:lnTo>
                    <a:pt x="2261226" y="646437"/>
                  </a:lnTo>
                  <a:lnTo>
                    <a:pt x="2261566" y="647232"/>
                  </a:lnTo>
                  <a:lnTo>
                    <a:pt x="2261680" y="648254"/>
                  </a:lnTo>
                  <a:lnTo>
                    <a:pt x="2259523" y="645075"/>
                  </a:lnTo>
                  <a:lnTo>
                    <a:pt x="2256004" y="642124"/>
                  </a:lnTo>
                  <a:lnTo>
                    <a:pt x="2249080" y="638265"/>
                  </a:lnTo>
                  <a:lnTo>
                    <a:pt x="2245107" y="637357"/>
                  </a:lnTo>
                  <a:lnTo>
                    <a:pt x="2242043" y="635995"/>
                  </a:lnTo>
                  <a:lnTo>
                    <a:pt x="2238751" y="636108"/>
                  </a:lnTo>
                  <a:lnTo>
                    <a:pt x="2230919" y="637243"/>
                  </a:lnTo>
                  <a:lnTo>
                    <a:pt x="2227627" y="636108"/>
                  </a:lnTo>
                  <a:lnTo>
                    <a:pt x="2223995" y="634860"/>
                  </a:lnTo>
                  <a:lnTo>
                    <a:pt x="2221157" y="636222"/>
                  </a:lnTo>
                  <a:lnTo>
                    <a:pt x="2216957" y="636789"/>
                  </a:lnTo>
                  <a:lnTo>
                    <a:pt x="2212757" y="635200"/>
                  </a:lnTo>
                  <a:lnTo>
                    <a:pt x="2212530" y="635427"/>
                  </a:lnTo>
                  <a:lnTo>
                    <a:pt x="2207422" y="632589"/>
                  </a:lnTo>
                  <a:lnTo>
                    <a:pt x="2203222" y="631795"/>
                  </a:lnTo>
                  <a:lnTo>
                    <a:pt x="2198682" y="632136"/>
                  </a:lnTo>
                  <a:lnTo>
                    <a:pt x="2197206" y="632589"/>
                  </a:lnTo>
                  <a:lnTo>
                    <a:pt x="2195958" y="633498"/>
                  </a:lnTo>
                  <a:lnTo>
                    <a:pt x="2192893" y="636789"/>
                  </a:lnTo>
                  <a:lnTo>
                    <a:pt x="2186990" y="636789"/>
                  </a:lnTo>
                  <a:lnTo>
                    <a:pt x="2185855" y="637130"/>
                  </a:lnTo>
                  <a:lnTo>
                    <a:pt x="2183358" y="638719"/>
                  </a:lnTo>
                  <a:lnTo>
                    <a:pt x="2182110" y="639286"/>
                  </a:lnTo>
                  <a:lnTo>
                    <a:pt x="2180634" y="639400"/>
                  </a:lnTo>
                  <a:lnTo>
                    <a:pt x="2178364" y="639968"/>
                  </a:lnTo>
                  <a:lnTo>
                    <a:pt x="2176207" y="641897"/>
                  </a:lnTo>
                  <a:lnTo>
                    <a:pt x="2174277" y="641103"/>
                  </a:lnTo>
                  <a:lnTo>
                    <a:pt x="2172575" y="642806"/>
                  </a:lnTo>
                  <a:lnTo>
                    <a:pt x="2171780" y="643373"/>
                  </a:lnTo>
                  <a:lnTo>
                    <a:pt x="2170759" y="643713"/>
                  </a:lnTo>
                  <a:lnTo>
                    <a:pt x="2168829" y="645416"/>
                  </a:lnTo>
                  <a:lnTo>
                    <a:pt x="2167807" y="645756"/>
                  </a:lnTo>
                  <a:lnTo>
                    <a:pt x="2166332" y="645189"/>
                  </a:lnTo>
                  <a:lnTo>
                    <a:pt x="2165310" y="644168"/>
                  </a:lnTo>
                  <a:lnTo>
                    <a:pt x="2164288" y="643487"/>
                  </a:lnTo>
                  <a:lnTo>
                    <a:pt x="2162813" y="644054"/>
                  </a:lnTo>
                  <a:lnTo>
                    <a:pt x="2163494" y="640649"/>
                  </a:lnTo>
                  <a:lnTo>
                    <a:pt x="2164062" y="638946"/>
                  </a:lnTo>
                  <a:lnTo>
                    <a:pt x="2164515" y="638265"/>
                  </a:lnTo>
                  <a:lnTo>
                    <a:pt x="2168261" y="632249"/>
                  </a:lnTo>
                  <a:lnTo>
                    <a:pt x="2169737" y="628957"/>
                  </a:lnTo>
                  <a:lnTo>
                    <a:pt x="2170986" y="626119"/>
                  </a:lnTo>
                  <a:lnTo>
                    <a:pt x="2170078" y="622487"/>
                  </a:lnTo>
                  <a:lnTo>
                    <a:pt x="2171780" y="620898"/>
                  </a:lnTo>
                  <a:lnTo>
                    <a:pt x="2174050" y="618514"/>
                  </a:lnTo>
                  <a:lnTo>
                    <a:pt x="2175412" y="613179"/>
                  </a:lnTo>
                  <a:lnTo>
                    <a:pt x="2174618" y="611022"/>
                  </a:lnTo>
                  <a:lnTo>
                    <a:pt x="2173823" y="609093"/>
                  </a:lnTo>
                  <a:lnTo>
                    <a:pt x="2175412" y="606028"/>
                  </a:lnTo>
                  <a:lnTo>
                    <a:pt x="2178137" y="602964"/>
                  </a:lnTo>
                  <a:lnTo>
                    <a:pt x="2178704" y="600012"/>
                  </a:lnTo>
                  <a:lnTo>
                    <a:pt x="2180407" y="595926"/>
                  </a:lnTo>
                  <a:lnTo>
                    <a:pt x="2181542" y="590477"/>
                  </a:lnTo>
                  <a:lnTo>
                    <a:pt x="2182110" y="587186"/>
                  </a:lnTo>
                  <a:lnTo>
                    <a:pt x="2182337" y="581624"/>
                  </a:lnTo>
                  <a:lnTo>
                    <a:pt x="2181769" y="578786"/>
                  </a:lnTo>
                  <a:lnTo>
                    <a:pt x="2180861" y="576856"/>
                  </a:lnTo>
                  <a:lnTo>
                    <a:pt x="2179612" y="575267"/>
                  </a:lnTo>
                  <a:lnTo>
                    <a:pt x="2179385" y="573678"/>
                  </a:lnTo>
                  <a:lnTo>
                    <a:pt x="2180747" y="568343"/>
                  </a:lnTo>
                  <a:lnTo>
                    <a:pt x="2181201" y="565051"/>
                  </a:lnTo>
                  <a:lnTo>
                    <a:pt x="2182110" y="561986"/>
                  </a:lnTo>
                  <a:lnTo>
                    <a:pt x="2183358" y="561419"/>
                  </a:lnTo>
                  <a:lnTo>
                    <a:pt x="2186082" y="560965"/>
                  </a:lnTo>
                  <a:lnTo>
                    <a:pt x="2186650" y="558013"/>
                  </a:lnTo>
                  <a:lnTo>
                    <a:pt x="2186650" y="557560"/>
                  </a:lnTo>
                  <a:lnTo>
                    <a:pt x="2185742" y="558354"/>
                  </a:lnTo>
                  <a:lnTo>
                    <a:pt x="2183585" y="558922"/>
                  </a:lnTo>
                  <a:lnTo>
                    <a:pt x="2181201" y="558922"/>
                  </a:lnTo>
                  <a:lnTo>
                    <a:pt x="2180407" y="556765"/>
                  </a:lnTo>
                  <a:lnTo>
                    <a:pt x="2181088" y="550522"/>
                  </a:lnTo>
                  <a:lnTo>
                    <a:pt x="2182337" y="543938"/>
                  </a:lnTo>
                  <a:lnTo>
                    <a:pt x="2182110" y="539852"/>
                  </a:lnTo>
                  <a:lnTo>
                    <a:pt x="2181542" y="536901"/>
                  </a:lnTo>
                  <a:lnTo>
                    <a:pt x="2179953" y="533836"/>
                  </a:lnTo>
                  <a:lnTo>
                    <a:pt x="2176775" y="533268"/>
                  </a:lnTo>
                  <a:lnTo>
                    <a:pt x="2172802" y="530771"/>
                  </a:lnTo>
                  <a:lnTo>
                    <a:pt x="2173256" y="529750"/>
                  </a:lnTo>
                  <a:lnTo>
                    <a:pt x="2173937" y="529296"/>
                  </a:lnTo>
                  <a:lnTo>
                    <a:pt x="2174731" y="528955"/>
                  </a:lnTo>
                  <a:lnTo>
                    <a:pt x="2175526" y="528160"/>
                  </a:lnTo>
                  <a:lnTo>
                    <a:pt x="2180520" y="517263"/>
                  </a:lnTo>
                  <a:lnTo>
                    <a:pt x="2182337" y="508523"/>
                  </a:lnTo>
                  <a:lnTo>
                    <a:pt x="2184493" y="501940"/>
                  </a:lnTo>
                  <a:lnTo>
                    <a:pt x="2184153" y="495356"/>
                  </a:lnTo>
                  <a:lnTo>
                    <a:pt x="2183472" y="487524"/>
                  </a:lnTo>
                  <a:lnTo>
                    <a:pt x="2182563" y="480713"/>
                  </a:lnTo>
                  <a:lnTo>
                    <a:pt x="2180066" y="475833"/>
                  </a:lnTo>
                  <a:lnTo>
                    <a:pt x="2177569" y="473222"/>
                  </a:lnTo>
                  <a:lnTo>
                    <a:pt x="2174504" y="469590"/>
                  </a:lnTo>
                  <a:lnTo>
                    <a:pt x="2170986" y="466638"/>
                  </a:lnTo>
                  <a:lnTo>
                    <a:pt x="2168261" y="465616"/>
                  </a:lnTo>
                  <a:lnTo>
                    <a:pt x="2169737" y="464141"/>
                  </a:lnTo>
                  <a:lnTo>
                    <a:pt x="2171894" y="465049"/>
                  </a:lnTo>
                  <a:lnTo>
                    <a:pt x="2175526" y="468228"/>
                  </a:lnTo>
                  <a:lnTo>
                    <a:pt x="2179953" y="469703"/>
                  </a:lnTo>
                  <a:lnTo>
                    <a:pt x="2182110" y="470838"/>
                  </a:lnTo>
                  <a:lnTo>
                    <a:pt x="2182223" y="472427"/>
                  </a:lnTo>
                  <a:lnTo>
                    <a:pt x="2186309" y="472314"/>
                  </a:lnTo>
                  <a:lnTo>
                    <a:pt x="2196071" y="474924"/>
                  </a:lnTo>
                  <a:lnTo>
                    <a:pt x="2200952" y="473335"/>
                  </a:lnTo>
                  <a:lnTo>
                    <a:pt x="2198001" y="473108"/>
                  </a:lnTo>
                  <a:lnTo>
                    <a:pt x="2195504" y="472541"/>
                  </a:lnTo>
                  <a:lnTo>
                    <a:pt x="2188353" y="469135"/>
                  </a:lnTo>
                  <a:lnTo>
                    <a:pt x="2187444" y="468114"/>
                  </a:lnTo>
                  <a:lnTo>
                    <a:pt x="2186877" y="466411"/>
                  </a:lnTo>
                  <a:lnTo>
                    <a:pt x="2186763" y="464709"/>
                  </a:lnTo>
                  <a:lnTo>
                    <a:pt x="2186877" y="463120"/>
                  </a:lnTo>
                  <a:lnTo>
                    <a:pt x="2187331" y="461984"/>
                  </a:lnTo>
                  <a:lnTo>
                    <a:pt x="2188126" y="461417"/>
                  </a:lnTo>
                  <a:lnTo>
                    <a:pt x="2188126" y="460508"/>
                  </a:lnTo>
                  <a:lnTo>
                    <a:pt x="2186763" y="460055"/>
                  </a:lnTo>
                  <a:lnTo>
                    <a:pt x="2185855" y="458579"/>
                  </a:lnTo>
                  <a:lnTo>
                    <a:pt x="2185515" y="456877"/>
                  </a:lnTo>
                  <a:lnTo>
                    <a:pt x="2186196" y="455515"/>
                  </a:lnTo>
                  <a:lnTo>
                    <a:pt x="2184720" y="455287"/>
                  </a:lnTo>
                  <a:lnTo>
                    <a:pt x="2182791" y="459260"/>
                  </a:lnTo>
                  <a:lnTo>
                    <a:pt x="2180861" y="459941"/>
                  </a:lnTo>
                  <a:lnTo>
                    <a:pt x="2180861" y="460736"/>
                  </a:lnTo>
                  <a:lnTo>
                    <a:pt x="2183018" y="461076"/>
                  </a:lnTo>
                  <a:lnTo>
                    <a:pt x="2184039" y="462892"/>
                  </a:lnTo>
                  <a:lnTo>
                    <a:pt x="2184039" y="464935"/>
                  </a:lnTo>
                  <a:lnTo>
                    <a:pt x="2183245" y="465844"/>
                  </a:lnTo>
                  <a:lnTo>
                    <a:pt x="2180974" y="465616"/>
                  </a:lnTo>
                  <a:lnTo>
                    <a:pt x="2179045" y="465049"/>
                  </a:lnTo>
                  <a:lnTo>
                    <a:pt x="2175639" y="463233"/>
                  </a:lnTo>
                  <a:lnTo>
                    <a:pt x="2171894" y="461984"/>
                  </a:lnTo>
                  <a:lnTo>
                    <a:pt x="2167126" y="462892"/>
                  </a:lnTo>
                  <a:lnTo>
                    <a:pt x="2162813" y="467887"/>
                  </a:lnTo>
                  <a:lnTo>
                    <a:pt x="2163607" y="468454"/>
                  </a:lnTo>
                  <a:lnTo>
                    <a:pt x="2158159" y="470725"/>
                  </a:lnTo>
                  <a:lnTo>
                    <a:pt x="2148738" y="471859"/>
                  </a:lnTo>
                  <a:lnTo>
                    <a:pt x="2146808" y="472654"/>
                  </a:lnTo>
                  <a:lnTo>
                    <a:pt x="2145219" y="473789"/>
                  </a:lnTo>
                  <a:lnTo>
                    <a:pt x="2143403" y="474130"/>
                  </a:lnTo>
                  <a:lnTo>
                    <a:pt x="2140905" y="473449"/>
                  </a:lnTo>
                  <a:lnTo>
                    <a:pt x="2140452" y="473449"/>
                  </a:lnTo>
                  <a:lnTo>
                    <a:pt x="2140111" y="472768"/>
                  </a:lnTo>
                  <a:lnTo>
                    <a:pt x="2140111" y="471859"/>
                  </a:lnTo>
                  <a:lnTo>
                    <a:pt x="2140338" y="471065"/>
                  </a:lnTo>
                  <a:lnTo>
                    <a:pt x="2140679" y="470725"/>
                  </a:lnTo>
                  <a:lnTo>
                    <a:pt x="2141360" y="469703"/>
                  </a:lnTo>
                  <a:lnTo>
                    <a:pt x="2144311" y="466752"/>
                  </a:lnTo>
                  <a:lnTo>
                    <a:pt x="2144878" y="462892"/>
                  </a:lnTo>
                  <a:lnTo>
                    <a:pt x="2144878" y="456990"/>
                  </a:lnTo>
                  <a:lnTo>
                    <a:pt x="2142495" y="451314"/>
                  </a:lnTo>
                  <a:lnTo>
                    <a:pt x="2139543" y="446661"/>
                  </a:lnTo>
                  <a:lnTo>
                    <a:pt x="2138181" y="442915"/>
                  </a:lnTo>
                  <a:lnTo>
                    <a:pt x="2139997" y="441893"/>
                  </a:lnTo>
                  <a:lnTo>
                    <a:pt x="2144538" y="441326"/>
                  </a:lnTo>
                  <a:lnTo>
                    <a:pt x="2148624" y="440985"/>
                  </a:lnTo>
                  <a:lnTo>
                    <a:pt x="2150667" y="442233"/>
                  </a:lnTo>
                  <a:lnTo>
                    <a:pt x="2151689" y="443709"/>
                  </a:lnTo>
                  <a:lnTo>
                    <a:pt x="2152256" y="443709"/>
                  </a:lnTo>
                  <a:lnTo>
                    <a:pt x="2151689" y="441212"/>
                  </a:lnTo>
                  <a:lnTo>
                    <a:pt x="2153165" y="440418"/>
                  </a:lnTo>
                  <a:lnTo>
                    <a:pt x="2156229" y="439623"/>
                  </a:lnTo>
                  <a:lnTo>
                    <a:pt x="2157705" y="439509"/>
                  </a:lnTo>
                  <a:lnTo>
                    <a:pt x="2157705" y="438715"/>
                  </a:lnTo>
                  <a:lnTo>
                    <a:pt x="2159181" y="437012"/>
                  </a:lnTo>
                  <a:lnTo>
                    <a:pt x="2160770" y="435423"/>
                  </a:lnTo>
                  <a:lnTo>
                    <a:pt x="2163494" y="433266"/>
                  </a:lnTo>
                  <a:lnTo>
                    <a:pt x="2167013" y="430201"/>
                  </a:lnTo>
                  <a:lnTo>
                    <a:pt x="2167353" y="429975"/>
                  </a:lnTo>
                  <a:lnTo>
                    <a:pt x="2167921" y="429520"/>
                  </a:lnTo>
                  <a:lnTo>
                    <a:pt x="2168375" y="429407"/>
                  </a:lnTo>
                  <a:lnTo>
                    <a:pt x="2168375" y="428612"/>
                  </a:lnTo>
                  <a:lnTo>
                    <a:pt x="2167353" y="427024"/>
                  </a:lnTo>
                  <a:lnTo>
                    <a:pt x="2166218" y="424526"/>
                  </a:lnTo>
                  <a:lnTo>
                    <a:pt x="2165651" y="422029"/>
                  </a:lnTo>
                  <a:lnTo>
                    <a:pt x="2166332" y="420099"/>
                  </a:lnTo>
                  <a:lnTo>
                    <a:pt x="2164062" y="420213"/>
                  </a:lnTo>
                  <a:lnTo>
                    <a:pt x="2163040" y="418169"/>
                  </a:lnTo>
                  <a:lnTo>
                    <a:pt x="2162472" y="415105"/>
                  </a:lnTo>
                  <a:lnTo>
                    <a:pt x="2161564" y="412154"/>
                  </a:lnTo>
                  <a:lnTo>
                    <a:pt x="2165651" y="403413"/>
                  </a:lnTo>
                  <a:lnTo>
                    <a:pt x="2168148" y="399554"/>
                  </a:lnTo>
                  <a:lnTo>
                    <a:pt x="2171553" y="396943"/>
                  </a:lnTo>
                  <a:lnTo>
                    <a:pt x="2173483" y="396489"/>
                  </a:lnTo>
                  <a:lnTo>
                    <a:pt x="2177683" y="396149"/>
                  </a:lnTo>
                  <a:lnTo>
                    <a:pt x="2179499" y="395354"/>
                  </a:lnTo>
                  <a:lnTo>
                    <a:pt x="2183018" y="392743"/>
                  </a:lnTo>
                  <a:lnTo>
                    <a:pt x="2184493" y="391154"/>
                  </a:lnTo>
                  <a:lnTo>
                    <a:pt x="2185401" y="389338"/>
                  </a:lnTo>
                  <a:lnTo>
                    <a:pt x="2182791" y="391268"/>
                  </a:lnTo>
                  <a:lnTo>
                    <a:pt x="2178477" y="394446"/>
                  </a:lnTo>
                  <a:lnTo>
                    <a:pt x="2170078" y="395354"/>
                  </a:lnTo>
                  <a:lnTo>
                    <a:pt x="2168829" y="396376"/>
                  </a:lnTo>
                  <a:lnTo>
                    <a:pt x="2167013" y="399895"/>
                  </a:lnTo>
                  <a:lnTo>
                    <a:pt x="2162359" y="406705"/>
                  </a:lnTo>
                  <a:lnTo>
                    <a:pt x="2157024" y="417375"/>
                  </a:lnTo>
                  <a:lnTo>
                    <a:pt x="2154073" y="420780"/>
                  </a:lnTo>
                  <a:lnTo>
                    <a:pt x="2153051" y="422483"/>
                  </a:lnTo>
                  <a:lnTo>
                    <a:pt x="2152483" y="424526"/>
                  </a:lnTo>
                  <a:lnTo>
                    <a:pt x="2152711" y="426910"/>
                  </a:lnTo>
                  <a:lnTo>
                    <a:pt x="2152937" y="430996"/>
                  </a:lnTo>
                  <a:lnTo>
                    <a:pt x="2153278" y="433947"/>
                  </a:lnTo>
                  <a:lnTo>
                    <a:pt x="2151916" y="436899"/>
                  </a:lnTo>
                  <a:lnTo>
                    <a:pt x="2147035" y="438488"/>
                  </a:lnTo>
                  <a:lnTo>
                    <a:pt x="2141473" y="439396"/>
                  </a:lnTo>
                  <a:lnTo>
                    <a:pt x="2135117" y="438828"/>
                  </a:lnTo>
                  <a:lnTo>
                    <a:pt x="2133300" y="440190"/>
                  </a:lnTo>
                  <a:lnTo>
                    <a:pt x="2131484" y="442347"/>
                  </a:lnTo>
                  <a:lnTo>
                    <a:pt x="2127738" y="439963"/>
                  </a:lnTo>
                  <a:lnTo>
                    <a:pt x="2123425" y="438147"/>
                  </a:lnTo>
                  <a:lnTo>
                    <a:pt x="2121041" y="437806"/>
                  </a:lnTo>
                  <a:lnTo>
                    <a:pt x="2116955" y="438375"/>
                  </a:lnTo>
                  <a:lnTo>
                    <a:pt x="2115025" y="437694"/>
                  </a:lnTo>
                  <a:lnTo>
                    <a:pt x="2115025" y="435196"/>
                  </a:lnTo>
                  <a:lnTo>
                    <a:pt x="2115706" y="433153"/>
                  </a:lnTo>
                  <a:lnTo>
                    <a:pt x="2114458" y="427705"/>
                  </a:lnTo>
                  <a:lnTo>
                    <a:pt x="2114458" y="424980"/>
                  </a:lnTo>
                  <a:lnTo>
                    <a:pt x="2115025" y="423845"/>
                  </a:lnTo>
                  <a:lnTo>
                    <a:pt x="2116160" y="422369"/>
                  </a:lnTo>
                  <a:lnTo>
                    <a:pt x="2118544" y="419872"/>
                  </a:lnTo>
                  <a:lnTo>
                    <a:pt x="2121722" y="409884"/>
                  </a:lnTo>
                  <a:lnTo>
                    <a:pt x="2121495" y="402391"/>
                  </a:lnTo>
                  <a:lnTo>
                    <a:pt x="2120360" y="397738"/>
                  </a:lnTo>
                  <a:lnTo>
                    <a:pt x="2121382" y="395014"/>
                  </a:lnTo>
                  <a:lnTo>
                    <a:pt x="2121836" y="391722"/>
                  </a:lnTo>
                  <a:lnTo>
                    <a:pt x="2125582" y="384798"/>
                  </a:lnTo>
                  <a:lnTo>
                    <a:pt x="2126717" y="381506"/>
                  </a:lnTo>
                  <a:lnTo>
                    <a:pt x="2128760" y="376965"/>
                  </a:lnTo>
                  <a:lnTo>
                    <a:pt x="2129101" y="372198"/>
                  </a:lnTo>
                  <a:lnTo>
                    <a:pt x="2129668" y="368226"/>
                  </a:lnTo>
                  <a:lnTo>
                    <a:pt x="2128306" y="362096"/>
                  </a:lnTo>
                  <a:lnTo>
                    <a:pt x="2127171" y="359599"/>
                  </a:lnTo>
                  <a:lnTo>
                    <a:pt x="2123652" y="355966"/>
                  </a:lnTo>
                  <a:lnTo>
                    <a:pt x="2122971" y="354718"/>
                  </a:lnTo>
                  <a:lnTo>
                    <a:pt x="2124106" y="354377"/>
                  </a:lnTo>
                  <a:lnTo>
                    <a:pt x="2128420" y="355626"/>
                  </a:lnTo>
                  <a:lnTo>
                    <a:pt x="2135571" y="350858"/>
                  </a:lnTo>
                  <a:lnTo>
                    <a:pt x="2137387" y="349269"/>
                  </a:lnTo>
                  <a:lnTo>
                    <a:pt x="2139316" y="349043"/>
                  </a:lnTo>
                  <a:lnTo>
                    <a:pt x="2140565" y="350518"/>
                  </a:lnTo>
                  <a:lnTo>
                    <a:pt x="2141586" y="350745"/>
                  </a:lnTo>
                  <a:lnTo>
                    <a:pt x="2142722" y="349610"/>
                  </a:lnTo>
                  <a:lnTo>
                    <a:pt x="2142041" y="348021"/>
                  </a:lnTo>
                  <a:lnTo>
                    <a:pt x="2140452" y="346545"/>
                  </a:lnTo>
                  <a:lnTo>
                    <a:pt x="2142041" y="344048"/>
                  </a:lnTo>
                  <a:lnTo>
                    <a:pt x="2144197" y="341437"/>
                  </a:lnTo>
                  <a:lnTo>
                    <a:pt x="2144992" y="340075"/>
                  </a:lnTo>
                  <a:lnTo>
                    <a:pt x="2146808" y="338940"/>
                  </a:lnTo>
                  <a:lnTo>
                    <a:pt x="2149646" y="337123"/>
                  </a:lnTo>
                  <a:lnTo>
                    <a:pt x="2151008" y="334740"/>
                  </a:lnTo>
                  <a:lnTo>
                    <a:pt x="2152030" y="332810"/>
                  </a:lnTo>
                  <a:lnTo>
                    <a:pt x="2154073" y="329291"/>
                  </a:lnTo>
                  <a:lnTo>
                    <a:pt x="2154300" y="327135"/>
                  </a:lnTo>
                  <a:lnTo>
                    <a:pt x="2154073" y="324751"/>
                  </a:lnTo>
                  <a:lnTo>
                    <a:pt x="2155321" y="321346"/>
                  </a:lnTo>
                  <a:lnTo>
                    <a:pt x="2155889" y="316578"/>
                  </a:lnTo>
                  <a:lnTo>
                    <a:pt x="2163494" y="296147"/>
                  </a:lnTo>
                  <a:lnTo>
                    <a:pt x="2175639" y="260618"/>
                  </a:lnTo>
                  <a:lnTo>
                    <a:pt x="2177115" y="258802"/>
                  </a:lnTo>
                  <a:lnTo>
                    <a:pt x="2178250" y="260504"/>
                  </a:lnTo>
                  <a:lnTo>
                    <a:pt x="2179839" y="261299"/>
                  </a:lnTo>
                  <a:lnTo>
                    <a:pt x="2183699" y="261526"/>
                  </a:lnTo>
                  <a:lnTo>
                    <a:pt x="2183699" y="260618"/>
                  </a:lnTo>
                  <a:lnTo>
                    <a:pt x="2182110" y="259142"/>
                  </a:lnTo>
                  <a:lnTo>
                    <a:pt x="2180634" y="258008"/>
                  </a:lnTo>
                  <a:lnTo>
                    <a:pt x="2178931" y="257327"/>
                  </a:lnTo>
                  <a:lnTo>
                    <a:pt x="2174504" y="256759"/>
                  </a:lnTo>
                  <a:lnTo>
                    <a:pt x="2172802" y="255737"/>
                  </a:lnTo>
                  <a:lnTo>
                    <a:pt x="2171780" y="253921"/>
                  </a:lnTo>
                  <a:lnTo>
                    <a:pt x="2171553" y="251197"/>
                  </a:lnTo>
                  <a:lnTo>
                    <a:pt x="2172802" y="247678"/>
                  </a:lnTo>
                  <a:lnTo>
                    <a:pt x="2175753" y="241776"/>
                  </a:lnTo>
                  <a:lnTo>
                    <a:pt x="2182223" y="216576"/>
                  </a:lnTo>
                  <a:lnTo>
                    <a:pt x="2183585" y="208631"/>
                  </a:lnTo>
                  <a:lnTo>
                    <a:pt x="2185401" y="202842"/>
                  </a:lnTo>
                  <a:lnTo>
                    <a:pt x="2186650" y="195464"/>
                  </a:lnTo>
                  <a:lnTo>
                    <a:pt x="2186877" y="195010"/>
                  </a:lnTo>
                  <a:lnTo>
                    <a:pt x="2187444" y="194669"/>
                  </a:lnTo>
                  <a:lnTo>
                    <a:pt x="2187558" y="197393"/>
                  </a:lnTo>
                  <a:lnTo>
                    <a:pt x="2187444" y="198301"/>
                  </a:lnTo>
                  <a:lnTo>
                    <a:pt x="2189374" y="195010"/>
                  </a:lnTo>
                  <a:lnTo>
                    <a:pt x="2190736" y="193874"/>
                  </a:lnTo>
                  <a:lnTo>
                    <a:pt x="2192098" y="194669"/>
                  </a:lnTo>
                  <a:lnTo>
                    <a:pt x="2192666" y="194669"/>
                  </a:lnTo>
                  <a:lnTo>
                    <a:pt x="2192666" y="193874"/>
                  </a:lnTo>
                  <a:lnTo>
                    <a:pt x="2192439" y="193534"/>
                  </a:lnTo>
                  <a:lnTo>
                    <a:pt x="2192098" y="192853"/>
                  </a:lnTo>
                  <a:lnTo>
                    <a:pt x="2191871" y="192058"/>
                  </a:lnTo>
                  <a:lnTo>
                    <a:pt x="2192098" y="191377"/>
                  </a:lnTo>
                  <a:lnTo>
                    <a:pt x="2193007" y="190810"/>
                  </a:lnTo>
                  <a:lnTo>
                    <a:pt x="2193574" y="191150"/>
                  </a:lnTo>
                  <a:lnTo>
                    <a:pt x="2193914" y="191831"/>
                  </a:lnTo>
                  <a:lnTo>
                    <a:pt x="2194369" y="192172"/>
                  </a:lnTo>
                  <a:lnTo>
                    <a:pt x="2195277" y="191831"/>
                  </a:lnTo>
                  <a:lnTo>
                    <a:pt x="2196071" y="190923"/>
                  </a:lnTo>
                  <a:lnTo>
                    <a:pt x="2197206" y="188767"/>
                  </a:lnTo>
                  <a:lnTo>
                    <a:pt x="2195617" y="187859"/>
                  </a:lnTo>
                  <a:lnTo>
                    <a:pt x="2194709" y="186383"/>
                  </a:lnTo>
                  <a:lnTo>
                    <a:pt x="2194936" y="185021"/>
                  </a:lnTo>
                  <a:lnTo>
                    <a:pt x="2196752" y="184454"/>
                  </a:lnTo>
                  <a:lnTo>
                    <a:pt x="2199023" y="184226"/>
                  </a:lnTo>
                  <a:lnTo>
                    <a:pt x="2200725" y="183545"/>
                  </a:lnTo>
                  <a:lnTo>
                    <a:pt x="2202201" y="182523"/>
                  </a:lnTo>
                  <a:lnTo>
                    <a:pt x="2203676" y="181048"/>
                  </a:lnTo>
                  <a:lnTo>
                    <a:pt x="2202087" y="181161"/>
                  </a:lnTo>
                  <a:lnTo>
                    <a:pt x="2199590" y="182410"/>
                  </a:lnTo>
                  <a:lnTo>
                    <a:pt x="2197547" y="182864"/>
                  </a:lnTo>
                  <a:lnTo>
                    <a:pt x="2197206" y="183091"/>
                  </a:lnTo>
                  <a:lnTo>
                    <a:pt x="2196639" y="183091"/>
                  </a:lnTo>
                  <a:lnTo>
                    <a:pt x="2194369" y="182070"/>
                  </a:lnTo>
                  <a:lnTo>
                    <a:pt x="2193688" y="181048"/>
                  </a:lnTo>
                  <a:lnTo>
                    <a:pt x="2192893" y="177529"/>
                  </a:lnTo>
                  <a:lnTo>
                    <a:pt x="2196639" y="172308"/>
                  </a:lnTo>
                  <a:lnTo>
                    <a:pt x="2195731" y="169584"/>
                  </a:lnTo>
                  <a:lnTo>
                    <a:pt x="2195617" y="171627"/>
                  </a:lnTo>
                  <a:lnTo>
                    <a:pt x="2195050" y="173329"/>
                  </a:lnTo>
                  <a:lnTo>
                    <a:pt x="2194369" y="173784"/>
                  </a:lnTo>
                  <a:lnTo>
                    <a:pt x="2193914" y="172081"/>
                  </a:lnTo>
                  <a:lnTo>
                    <a:pt x="2192552" y="174691"/>
                  </a:lnTo>
                  <a:lnTo>
                    <a:pt x="2191531" y="177983"/>
                  </a:lnTo>
                  <a:lnTo>
                    <a:pt x="2190850" y="181502"/>
                  </a:lnTo>
                  <a:lnTo>
                    <a:pt x="2190623" y="184680"/>
                  </a:lnTo>
                  <a:lnTo>
                    <a:pt x="2190169" y="186723"/>
                  </a:lnTo>
                  <a:lnTo>
                    <a:pt x="2189147" y="189675"/>
                  </a:lnTo>
                  <a:lnTo>
                    <a:pt x="2187898" y="192399"/>
                  </a:lnTo>
                  <a:lnTo>
                    <a:pt x="2186650" y="193874"/>
                  </a:lnTo>
                  <a:lnTo>
                    <a:pt x="2195958" y="150401"/>
                  </a:lnTo>
                  <a:lnTo>
                    <a:pt x="2195958" y="145746"/>
                  </a:lnTo>
                  <a:lnTo>
                    <a:pt x="2194823" y="137120"/>
                  </a:lnTo>
                  <a:lnTo>
                    <a:pt x="2194936" y="132580"/>
                  </a:lnTo>
                  <a:lnTo>
                    <a:pt x="2196639" y="130763"/>
                  </a:lnTo>
                  <a:lnTo>
                    <a:pt x="2196639" y="129968"/>
                  </a:lnTo>
                  <a:lnTo>
                    <a:pt x="2193007" y="129061"/>
                  </a:lnTo>
                  <a:lnTo>
                    <a:pt x="2191077" y="125542"/>
                  </a:lnTo>
                  <a:lnTo>
                    <a:pt x="2189828" y="121115"/>
                  </a:lnTo>
                  <a:lnTo>
                    <a:pt x="2188012" y="117483"/>
                  </a:lnTo>
                  <a:lnTo>
                    <a:pt x="2188466" y="115780"/>
                  </a:lnTo>
                  <a:lnTo>
                    <a:pt x="2188239" y="114304"/>
                  </a:lnTo>
                  <a:lnTo>
                    <a:pt x="2187672" y="112942"/>
                  </a:lnTo>
                  <a:lnTo>
                    <a:pt x="2187217" y="111353"/>
                  </a:lnTo>
                  <a:lnTo>
                    <a:pt x="2187217" y="107380"/>
                  </a:lnTo>
                  <a:lnTo>
                    <a:pt x="2186763" y="106132"/>
                  </a:lnTo>
                  <a:lnTo>
                    <a:pt x="2186082" y="105791"/>
                  </a:lnTo>
                  <a:lnTo>
                    <a:pt x="2185628" y="104429"/>
                  </a:lnTo>
                  <a:lnTo>
                    <a:pt x="2185288" y="103067"/>
                  </a:lnTo>
                  <a:lnTo>
                    <a:pt x="2183926" y="100797"/>
                  </a:lnTo>
                  <a:lnTo>
                    <a:pt x="2183358" y="98980"/>
                  </a:lnTo>
                  <a:lnTo>
                    <a:pt x="2183358" y="97391"/>
                  </a:lnTo>
                  <a:lnTo>
                    <a:pt x="2183131" y="93645"/>
                  </a:lnTo>
                  <a:lnTo>
                    <a:pt x="2184153" y="89332"/>
                  </a:lnTo>
                  <a:lnTo>
                    <a:pt x="2183018" y="86381"/>
                  </a:lnTo>
                  <a:lnTo>
                    <a:pt x="2182791" y="83657"/>
                  </a:lnTo>
                  <a:lnTo>
                    <a:pt x="2182337" y="81840"/>
                  </a:lnTo>
                  <a:lnTo>
                    <a:pt x="2182110" y="79684"/>
                  </a:lnTo>
                  <a:lnTo>
                    <a:pt x="2180861" y="75711"/>
                  </a:lnTo>
                  <a:lnTo>
                    <a:pt x="2180407" y="72760"/>
                  </a:lnTo>
                  <a:lnTo>
                    <a:pt x="2179726" y="70603"/>
                  </a:lnTo>
                  <a:lnTo>
                    <a:pt x="2179612" y="68219"/>
                  </a:lnTo>
                  <a:lnTo>
                    <a:pt x="2178818" y="65836"/>
                  </a:lnTo>
                  <a:lnTo>
                    <a:pt x="2178591" y="62771"/>
                  </a:lnTo>
                  <a:lnTo>
                    <a:pt x="2178931" y="61295"/>
                  </a:lnTo>
                  <a:lnTo>
                    <a:pt x="2181088" y="60501"/>
                  </a:lnTo>
                  <a:lnTo>
                    <a:pt x="2186990" y="59479"/>
                  </a:lnTo>
                  <a:lnTo>
                    <a:pt x="2188693" y="58685"/>
                  </a:lnTo>
                  <a:lnTo>
                    <a:pt x="2190282" y="57549"/>
                  </a:lnTo>
                  <a:lnTo>
                    <a:pt x="2191644" y="56187"/>
                  </a:lnTo>
                  <a:lnTo>
                    <a:pt x="2180861" y="59479"/>
                  </a:lnTo>
                  <a:lnTo>
                    <a:pt x="2178591" y="59820"/>
                  </a:lnTo>
                  <a:lnTo>
                    <a:pt x="2177342" y="59706"/>
                  </a:lnTo>
                  <a:lnTo>
                    <a:pt x="2175526" y="58571"/>
                  </a:lnTo>
                  <a:lnTo>
                    <a:pt x="2173710" y="54371"/>
                  </a:lnTo>
                  <a:lnTo>
                    <a:pt x="2173710" y="50625"/>
                  </a:lnTo>
                  <a:lnTo>
                    <a:pt x="2174504" y="44836"/>
                  </a:lnTo>
                  <a:lnTo>
                    <a:pt x="2173823" y="41090"/>
                  </a:lnTo>
                  <a:lnTo>
                    <a:pt x="2174277" y="39728"/>
                  </a:lnTo>
                  <a:lnTo>
                    <a:pt x="2174958" y="38480"/>
                  </a:lnTo>
                  <a:lnTo>
                    <a:pt x="2181882" y="32691"/>
                  </a:lnTo>
                  <a:lnTo>
                    <a:pt x="2185174" y="28945"/>
                  </a:lnTo>
                  <a:lnTo>
                    <a:pt x="2186309" y="24178"/>
                  </a:lnTo>
                  <a:lnTo>
                    <a:pt x="2187444" y="23383"/>
                  </a:lnTo>
                  <a:lnTo>
                    <a:pt x="2189601" y="22248"/>
                  </a:lnTo>
                  <a:lnTo>
                    <a:pt x="2192098" y="21453"/>
                  </a:lnTo>
                  <a:lnTo>
                    <a:pt x="2194028" y="20091"/>
                  </a:lnTo>
                  <a:lnTo>
                    <a:pt x="2194709" y="18729"/>
                  </a:lnTo>
                  <a:lnTo>
                    <a:pt x="2195731" y="15891"/>
                  </a:lnTo>
                  <a:lnTo>
                    <a:pt x="2196525" y="14529"/>
                  </a:lnTo>
                  <a:lnTo>
                    <a:pt x="2198228" y="13281"/>
                  </a:lnTo>
                  <a:lnTo>
                    <a:pt x="2199930" y="12940"/>
                  </a:lnTo>
                  <a:lnTo>
                    <a:pt x="2203449" y="12827"/>
                  </a:lnTo>
                  <a:lnTo>
                    <a:pt x="2205265" y="12146"/>
                  </a:lnTo>
                  <a:lnTo>
                    <a:pt x="2208557" y="9875"/>
                  </a:lnTo>
                  <a:lnTo>
                    <a:pt x="2210373" y="9194"/>
                  </a:lnTo>
                  <a:lnTo>
                    <a:pt x="2225357" y="6811"/>
                  </a:lnTo>
                  <a:lnTo>
                    <a:pt x="2226946" y="5903"/>
                  </a:lnTo>
                  <a:lnTo>
                    <a:pt x="2229443" y="3632"/>
                  </a:lnTo>
                  <a:lnTo>
                    <a:pt x="2230351" y="3065"/>
                  </a:lnTo>
                  <a:lnTo>
                    <a:pt x="2231032" y="2838"/>
                  </a:lnTo>
                  <a:lnTo>
                    <a:pt x="2232735" y="2724"/>
                  </a:lnTo>
                  <a:lnTo>
                    <a:pt x="2234551" y="2043"/>
                  </a:lnTo>
                  <a:lnTo>
                    <a:pt x="2237502" y="0"/>
                  </a:lnTo>
                  <a:lnTo>
                    <a:pt x="2238410" y="1249"/>
                  </a:lnTo>
                  <a:lnTo>
                    <a:pt x="2239318" y="3292"/>
                  </a:lnTo>
                  <a:lnTo>
                    <a:pt x="2238978" y="8854"/>
                  </a:lnTo>
                  <a:lnTo>
                    <a:pt x="2239318" y="11010"/>
                  </a:lnTo>
                  <a:lnTo>
                    <a:pt x="2240567" y="12032"/>
                  </a:lnTo>
                  <a:lnTo>
                    <a:pt x="2242043" y="11578"/>
                  </a:lnTo>
                  <a:lnTo>
                    <a:pt x="2243745" y="10784"/>
                  </a:lnTo>
                  <a:lnTo>
                    <a:pt x="2245788" y="10556"/>
                  </a:lnTo>
                  <a:lnTo>
                    <a:pt x="2247605" y="11351"/>
                  </a:lnTo>
                  <a:lnTo>
                    <a:pt x="2249080" y="12827"/>
                  </a:lnTo>
                  <a:lnTo>
                    <a:pt x="2249875" y="14756"/>
                  </a:lnTo>
                  <a:lnTo>
                    <a:pt x="2249648" y="17026"/>
                  </a:lnTo>
                  <a:lnTo>
                    <a:pt x="2248626" y="18616"/>
                  </a:lnTo>
                  <a:lnTo>
                    <a:pt x="2247037" y="19864"/>
                  </a:lnTo>
                  <a:lnTo>
                    <a:pt x="2244199" y="21680"/>
                  </a:lnTo>
                  <a:lnTo>
                    <a:pt x="2241362" y="24518"/>
                  </a:lnTo>
                  <a:lnTo>
                    <a:pt x="2237616" y="30080"/>
                  </a:lnTo>
                  <a:lnTo>
                    <a:pt x="2236708" y="32464"/>
                  </a:lnTo>
                  <a:lnTo>
                    <a:pt x="2236594" y="34848"/>
                  </a:lnTo>
                  <a:lnTo>
                    <a:pt x="2237729" y="37118"/>
                  </a:lnTo>
                  <a:lnTo>
                    <a:pt x="2241248" y="38480"/>
                  </a:lnTo>
                  <a:lnTo>
                    <a:pt x="2241929" y="39501"/>
                  </a:lnTo>
                  <a:lnTo>
                    <a:pt x="2242043" y="41204"/>
                  </a:lnTo>
                  <a:lnTo>
                    <a:pt x="2241702" y="44269"/>
                  </a:lnTo>
                  <a:lnTo>
                    <a:pt x="2241702" y="44496"/>
                  </a:lnTo>
                  <a:lnTo>
                    <a:pt x="2250102" y="45063"/>
                  </a:lnTo>
                  <a:lnTo>
                    <a:pt x="2254302" y="43815"/>
                  </a:lnTo>
                  <a:lnTo>
                    <a:pt x="2254529" y="43815"/>
                  </a:lnTo>
                  <a:lnTo>
                    <a:pt x="2257707" y="40523"/>
                  </a:lnTo>
                  <a:lnTo>
                    <a:pt x="2258615" y="38934"/>
                  </a:lnTo>
                  <a:lnTo>
                    <a:pt x="2259750" y="37685"/>
                  </a:lnTo>
                  <a:lnTo>
                    <a:pt x="2261112" y="37004"/>
                  </a:lnTo>
                  <a:lnTo>
                    <a:pt x="2262701" y="37231"/>
                  </a:lnTo>
                  <a:lnTo>
                    <a:pt x="2264517" y="37231"/>
                  </a:lnTo>
                  <a:lnTo>
                    <a:pt x="2265426" y="35529"/>
                  </a:lnTo>
                  <a:lnTo>
                    <a:pt x="2265880" y="33372"/>
                  </a:lnTo>
                  <a:lnTo>
                    <a:pt x="2266334" y="31896"/>
                  </a:lnTo>
                  <a:lnTo>
                    <a:pt x="2268263" y="31215"/>
                  </a:lnTo>
                  <a:lnTo>
                    <a:pt x="2268490" y="34734"/>
                  </a:lnTo>
                  <a:lnTo>
                    <a:pt x="2269171" y="38480"/>
                  </a:lnTo>
                  <a:lnTo>
                    <a:pt x="2272236" y="38480"/>
                  </a:lnTo>
                  <a:lnTo>
                    <a:pt x="2272917" y="37685"/>
                  </a:lnTo>
                  <a:lnTo>
                    <a:pt x="2273258" y="36891"/>
                  </a:lnTo>
                  <a:lnTo>
                    <a:pt x="2273712" y="36210"/>
                  </a:lnTo>
                  <a:lnTo>
                    <a:pt x="2274733" y="35869"/>
                  </a:lnTo>
                  <a:lnTo>
                    <a:pt x="2277344" y="35983"/>
                  </a:lnTo>
                  <a:lnTo>
                    <a:pt x="2283360" y="34507"/>
                  </a:lnTo>
                  <a:lnTo>
                    <a:pt x="2286084" y="33145"/>
                  </a:lnTo>
                  <a:lnTo>
                    <a:pt x="2287560" y="33485"/>
                  </a:lnTo>
                  <a:lnTo>
                    <a:pt x="2290284" y="35415"/>
                  </a:lnTo>
                  <a:lnTo>
                    <a:pt x="2291987" y="36210"/>
                  </a:lnTo>
                  <a:lnTo>
                    <a:pt x="2297208" y="36436"/>
                  </a:lnTo>
                  <a:lnTo>
                    <a:pt x="2295733" y="40523"/>
                  </a:lnTo>
                  <a:lnTo>
                    <a:pt x="2295846" y="41771"/>
                  </a:lnTo>
                  <a:lnTo>
                    <a:pt x="2297435" y="42680"/>
                  </a:lnTo>
                  <a:lnTo>
                    <a:pt x="2299138" y="42907"/>
                  </a:lnTo>
                  <a:lnTo>
                    <a:pt x="2301181" y="42566"/>
                  </a:lnTo>
                  <a:lnTo>
                    <a:pt x="2303111" y="41885"/>
                  </a:lnTo>
                  <a:lnTo>
                    <a:pt x="2304586" y="40864"/>
                  </a:lnTo>
                  <a:lnTo>
                    <a:pt x="2305040" y="39956"/>
                  </a:lnTo>
                  <a:lnTo>
                    <a:pt x="2305154" y="39047"/>
                  </a:lnTo>
                  <a:lnTo>
                    <a:pt x="2305381" y="38253"/>
                  </a:lnTo>
                  <a:lnTo>
                    <a:pt x="2306062" y="37572"/>
                  </a:lnTo>
                  <a:lnTo>
                    <a:pt x="2306857" y="37572"/>
                  </a:lnTo>
                  <a:lnTo>
                    <a:pt x="2308332" y="38593"/>
                  </a:lnTo>
                  <a:lnTo>
                    <a:pt x="2309240" y="38707"/>
                  </a:lnTo>
                  <a:lnTo>
                    <a:pt x="2310602" y="39161"/>
                  </a:lnTo>
                  <a:lnTo>
                    <a:pt x="2311851" y="40864"/>
                  </a:lnTo>
                  <a:lnTo>
                    <a:pt x="2312759" y="43134"/>
                  </a:lnTo>
                  <a:lnTo>
                    <a:pt x="2313213" y="45177"/>
                  </a:lnTo>
                  <a:lnTo>
                    <a:pt x="2314462" y="44042"/>
                  </a:lnTo>
                  <a:lnTo>
                    <a:pt x="2316845" y="41318"/>
                  </a:lnTo>
                  <a:lnTo>
                    <a:pt x="2318208" y="40409"/>
                  </a:lnTo>
                  <a:lnTo>
                    <a:pt x="2319683" y="40183"/>
                  </a:lnTo>
                  <a:lnTo>
                    <a:pt x="2323202" y="40296"/>
                  </a:lnTo>
                  <a:lnTo>
                    <a:pt x="2324905" y="39956"/>
                  </a:lnTo>
                  <a:lnTo>
                    <a:pt x="2331829" y="37572"/>
                  </a:lnTo>
                  <a:lnTo>
                    <a:pt x="2335007" y="35529"/>
                  </a:lnTo>
                  <a:lnTo>
                    <a:pt x="2335915" y="34167"/>
                  </a:lnTo>
                  <a:lnTo>
                    <a:pt x="2337050" y="32577"/>
                  </a:lnTo>
                  <a:lnTo>
                    <a:pt x="2337277" y="30534"/>
                  </a:lnTo>
                  <a:lnTo>
                    <a:pt x="2336596" y="26334"/>
                  </a:lnTo>
                  <a:lnTo>
                    <a:pt x="2336823" y="24518"/>
                  </a:lnTo>
                  <a:lnTo>
                    <a:pt x="2337504" y="23723"/>
                  </a:lnTo>
                  <a:lnTo>
                    <a:pt x="2338980" y="22589"/>
                  </a:lnTo>
                  <a:lnTo>
                    <a:pt x="2340683" y="21680"/>
                  </a:lnTo>
                  <a:lnTo>
                    <a:pt x="2342045" y="21453"/>
                  </a:lnTo>
                  <a:lnTo>
                    <a:pt x="2345223" y="23383"/>
                  </a:lnTo>
                  <a:lnTo>
                    <a:pt x="2348174" y="25880"/>
                  </a:lnTo>
                  <a:lnTo>
                    <a:pt x="2351239" y="27242"/>
                  </a:lnTo>
                  <a:lnTo>
                    <a:pt x="2354644" y="25767"/>
                  </a:lnTo>
                  <a:lnTo>
                    <a:pt x="2356914" y="24064"/>
                  </a:lnTo>
                  <a:lnTo>
                    <a:pt x="2357822" y="24518"/>
                  </a:lnTo>
                  <a:lnTo>
                    <a:pt x="2359185" y="25199"/>
                  </a:lnTo>
                  <a:lnTo>
                    <a:pt x="2361568" y="27015"/>
                  </a:lnTo>
                  <a:lnTo>
                    <a:pt x="2364293" y="27583"/>
                  </a:lnTo>
                  <a:lnTo>
                    <a:pt x="2370309" y="27129"/>
                  </a:lnTo>
                  <a:lnTo>
                    <a:pt x="2372579" y="25653"/>
                  </a:lnTo>
                  <a:lnTo>
                    <a:pt x="2373146" y="21794"/>
                  </a:lnTo>
                  <a:lnTo>
                    <a:pt x="2376097" y="22361"/>
                  </a:lnTo>
                  <a:lnTo>
                    <a:pt x="2379616" y="27810"/>
                  </a:lnTo>
                  <a:lnTo>
                    <a:pt x="2382568" y="28718"/>
                  </a:lnTo>
                  <a:lnTo>
                    <a:pt x="2389492" y="28377"/>
                  </a:lnTo>
                  <a:lnTo>
                    <a:pt x="2392783" y="27356"/>
                  </a:lnTo>
                  <a:lnTo>
                    <a:pt x="2394032" y="24632"/>
                  </a:lnTo>
                  <a:lnTo>
                    <a:pt x="2396416" y="25653"/>
                  </a:lnTo>
                  <a:lnTo>
                    <a:pt x="2397778" y="27242"/>
                  </a:lnTo>
                  <a:lnTo>
                    <a:pt x="2398118" y="29399"/>
                  </a:lnTo>
                  <a:lnTo>
                    <a:pt x="2397324" y="34961"/>
                  </a:lnTo>
                  <a:lnTo>
                    <a:pt x="2398118" y="35869"/>
                  </a:lnTo>
                  <a:lnTo>
                    <a:pt x="2399821" y="36096"/>
                  </a:lnTo>
                  <a:lnTo>
                    <a:pt x="2402318" y="36891"/>
                  </a:lnTo>
                  <a:lnTo>
                    <a:pt x="2401183" y="39388"/>
                  </a:lnTo>
                  <a:lnTo>
                    <a:pt x="2398799" y="49944"/>
                  </a:lnTo>
                  <a:lnTo>
                    <a:pt x="2398345" y="51193"/>
                  </a:lnTo>
                  <a:lnTo>
                    <a:pt x="2397664" y="52215"/>
                  </a:lnTo>
                  <a:lnTo>
                    <a:pt x="2397097" y="53463"/>
                  </a:lnTo>
                  <a:lnTo>
                    <a:pt x="2397437" y="54598"/>
                  </a:lnTo>
                  <a:lnTo>
                    <a:pt x="2398118" y="55733"/>
                  </a:lnTo>
                  <a:lnTo>
                    <a:pt x="2398572" y="56982"/>
                  </a:lnTo>
                  <a:lnTo>
                    <a:pt x="2398799" y="59366"/>
                  </a:lnTo>
                  <a:lnTo>
                    <a:pt x="2399254" y="61863"/>
                  </a:lnTo>
                  <a:lnTo>
                    <a:pt x="2400616" y="63906"/>
                  </a:lnTo>
                  <a:lnTo>
                    <a:pt x="2403340" y="64928"/>
                  </a:lnTo>
                  <a:lnTo>
                    <a:pt x="2404361" y="64701"/>
                  </a:lnTo>
                  <a:lnTo>
                    <a:pt x="2405837" y="63906"/>
                  </a:lnTo>
                  <a:lnTo>
                    <a:pt x="2407199" y="62998"/>
                  </a:lnTo>
                  <a:lnTo>
                    <a:pt x="2407880" y="62203"/>
                  </a:lnTo>
                  <a:lnTo>
                    <a:pt x="2408561" y="61636"/>
                  </a:lnTo>
                  <a:lnTo>
                    <a:pt x="2409923" y="61636"/>
                  </a:lnTo>
                  <a:lnTo>
                    <a:pt x="2417755" y="63225"/>
                  </a:lnTo>
                  <a:lnTo>
                    <a:pt x="2422523" y="64928"/>
                  </a:lnTo>
                  <a:lnTo>
                    <a:pt x="2426836" y="67765"/>
                  </a:lnTo>
                  <a:lnTo>
                    <a:pt x="2430923" y="72079"/>
                  </a:lnTo>
                  <a:lnTo>
                    <a:pt x="2432285" y="74009"/>
                  </a:lnTo>
                  <a:lnTo>
                    <a:pt x="2433306" y="75257"/>
                  </a:lnTo>
                  <a:lnTo>
                    <a:pt x="2428652" y="82068"/>
                  </a:lnTo>
                  <a:lnTo>
                    <a:pt x="2426155" y="84678"/>
                  </a:lnTo>
                  <a:lnTo>
                    <a:pt x="2425588" y="86041"/>
                  </a:lnTo>
                  <a:lnTo>
                    <a:pt x="2425701" y="87062"/>
                  </a:lnTo>
                  <a:lnTo>
                    <a:pt x="2425928" y="87970"/>
                  </a:lnTo>
                  <a:lnTo>
                    <a:pt x="2425928" y="88878"/>
                  </a:lnTo>
                  <a:lnTo>
                    <a:pt x="2422182" y="94781"/>
                  </a:lnTo>
                  <a:lnTo>
                    <a:pt x="2422182" y="95916"/>
                  </a:lnTo>
                  <a:lnTo>
                    <a:pt x="2419118" y="96143"/>
                  </a:lnTo>
                  <a:lnTo>
                    <a:pt x="2417755" y="96710"/>
                  </a:lnTo>
                  <a:lnTo>
                    <a:pt x="2416393" y="98186"/>
                  </a:lnTo>
                  <a:lnTo>
                    <a:pt x="2416734" y="98299"/>
                  </a:lnTo>
                  <a:lnTo>
                    <a:pt x="2416847" y="99094"/>
                  </a:lnTo>
                  <a:lnTo>
                    <a:pt x="2416734" y="100116"/>
                  </a:lnTo>
                  <a:lnTo>
                    <a:pt x="2416507" y="100797"/>
                  </a:lnTo>
                  <a:lnTo>
                    <a:pt x="2416166" y="100910"/>
                  </a:lnTo>
                  <a:lnTo>
                    <a:pt x="2414918" y="100683"/>
                  </a:lnTo>
                  <a:lnTo>
                    <a:pt x="2414577" y="100797"/>
                  </a:lnTo>
                  <a:lnTo>
                    <a:pt x="2411513" y="105791"/>
                  </a:lnTo>
                  <a:lnTo>
                    <a:pt x="2408448" y="108969"/>
                  </a:lnTo>
                  <a:lnTo>
                    <a:pt x="2405270" y="111466"/>
                  </a:lnTo>
                  <a:lnTo>
                    <a:pt x="2399594" y="113964"/>
                  </a:lnTo>
                  <a:lnTo>
                    <a:pt x="2398686" y="114645"/>
                  </a:lnTo>
                  <a:lnTo>
                    <a:pt x="2392329" y="114758"/>
                  </a:lnTo>
                  <a:lnTo>
                    <a:pt x="2390627" y="115099"/>
                  </a:lnTo>
                  <a:lnTo>
                    <a:pt x="2389492" y="116348"/>
                  </a:lnTo>
                  <a:lnTo>
                    <a:pt x="2386086" y="121569"/>
                  </a:lnTo>
                  <a:lnTo>
                    <a:pt x="2385405" y="123499"/>
                  </a:lnTo>
                  <a:lnTo>
                    <a:pt x="2384838" y="124520"/>
                  </a:lnTo>
                  <a:lnTo>
                    <a:pt x="2381432" y="127471"/>
                  </a:lnTo>
                  <a:lnTo>
                    <a:pt x="2380184" y="129061"/>
                  </a:lnTo>
                  <a:lnTo>
                    <a:pt x="2379843" y="129968"/>
                  </a:lnTo>
                  <a:lnTo>
                    <a:pt x="2380070" y="133147"/>
                  </a:lnTo>
                  <a:lnTo>
                    <a:pt x="2379276" y="135531"/>
                  </a:lnTo>
                  <a:lnTo>
                    <a:pt x="2375416" y="141206"/>
                  </a:lnTo>
                  <a:lnTo>
                    <a:pt x="2374054" y="142568"/>
                  </a:lnTo>
                  <a:lnTo>
                    <a:pt x="2371444" y="142909"/>
                  </a:lnTo>
                  <a:lnTo>
                    <a:pt x="2365428" y="142341"/>
                  </a:lnTo>
                  <a:lnTo>
                    <a:pt x="2363384" y="143363"/>
                  </a:lnTo>
                  <a:lnTo>
                    <a:pt x="2363384" y="143363"/>
                  </a:lnTo>
                  <a:lnTo>
                    <a:pt x="2363044" y="145746"/>
                  </a:lnTo>
                  <a:lnTo>
                    <a:pt x="2362022" y="147449"/>
                  </a:lnTo>
                  <a:lnTo>
                    <a:pt x="2362249" y="149039"/>
                  </a:lnTo>
                  <a:lnTo>
                    <a:pt x="2363157" y="150514"/>
                  </a:lnTo>
                  <a:lnTo>
                    <a:pt x="2366222" y="153806"/>
                  </a:lnTo>
                  <a:lnTo>
                    <a:pt x="2367584" y="156076"/>
                  </a:lnTo>
                  <a:lnTo>
                    <a:pt x="2369628" y="161297"/>
                  </a:lnTo>
                  <a:lnTo>
                    <a:pt x="2370422" y="164021"/>
                  </a:lnTo>
                  <a:lnTo>
                    <a:pt x="2371217" y="165043"/>
                  </a:lnTo>
                  <a:lnTo>
                    <a:pt x="2372692" y="165383"/>
                  </a:lnTo>
                  <a:lnTo>
                    <a:pt x="2373714" y="166178"/>
                  </a:lnTo>
                  <a:lnTo>
                    <a:pt x="2374168" y="167881"/>
                  </a:lnTo>
                  <a:lnTo>
                    <a:pt x="2373714" y="169470"/>
                  </a:lnTo>
                  <a:lnTo>
                    <a:pt x="2372125" y="169924"/>
                  </a:lnTo>
                  <a:lnTo>
                    <a:pt x="2372011" y="173215"/>
                  </a:lnTo>
                  <a:lnTo>
                    <a:pt x="2372125" y="174010"/>
                  </a:lnTo>
                  <a:lnTo>
                    <a:pt x="2372465" y="175372"/>
                  </a:lnTo>
                  <a:lnTo>
                    <a:pt x="2372352" y="176053"/>
                  </a:lnTo>
                  <a:lnTo>
                    <a:pt x="2372125" y="176734"/>
                  </a:lnTo>
                  <a:lnTo>
                    <a:pt x="2371898" y="177983"/>
                  </a:lnTo>
                  <a:lnTo>
                    <a:pt x="2371898" y="180480"/>
                  </a:lnTo>
                  <a:lnTo>
                    <a:pt x="2372125" y="182297"/>
                  </a:lnTo>
                  <a:lnTo>
                    <a:pt x="2373373" y="186497"/>
                  </a:lnTo>
                  <a:lnTo>
                    <a:pt x="2374168" y="190810"/>
                  </a:lnTo>
                  <a:lnTo>
                    <a:pt x="2374395" y="193080"/>
                  </a:lnTo>
                  <a:lnTo>
                    <a:pt x="2374395" y="194669"/>
                  </a:lnTo>
                  <a:lnTo>
                    <a:pt x="2373714" y="196826"/>
                  </a:lnTo>
                  <a:lnTo>
                    <a:pt x="2371444" y="200912"/>
                  </a:lnTo>
                  <a:lnTo>
                    <a:pt x="2370876" y="202842"/>
                  </a:lnTo>
                  <a:lnTo>
                    <a:pt x="2371103" y="205112"/>
                  </a:lnTo>
                  <a:lnTo>
                    <a:pt x="2371898" y="206361"/>
                  </a:lnTo>
                  <a:lnTo>
                    <a:pt x="2373033" y="207496"/>
                  </a:lnTo>
                  <a:lnTo>
                    <a:pt x="2374054" y="209199"/>
                  </a:lnTo>
                  <a:lnTo>
                    <a:pt x="2374622" y="211355"/>
                  </a:lnTo>
                  <a:lnTo>
                    <a:pt x="2374395" y="212944"/>
                  </a:lnTo>
                  <a:lnTo>
                    <a:pt x="2372125" y="216122"/>
                  </a:lnTo>
                  <a:lnTo>
                    <a:pt x="2370309" y="220550"/>
                  </a:lnTo>
                  <a:lnTo>
                    <a:pt x="2370876" y="224636"/>
                  </a:lnTo>
                  <a:lnTo>
                    <a:pt x="2373146" y="228268"/>
                  </a:lnTo>
                  <a:lnTo>
                    <a:pt x="2376438" y="231333"/>
                  </a:lnTo>
                  <a:lnTo>
                    <a:pt x="2374735" y="234397"/>
                  </a:lnTo>
                  <a:lnTo>
                    <a:pt x="2373827" y="235306"/>
                  </a:lnTo>
                  <a:lnTo>
                    <a:pt x="2369628" y="238371"/>
                  </a:lnTo>
                  <a:lnTo>
                    <a:pt x="2369060" y="239052"/>
                  </a:lnTo>
                  <a:lnTo>
                    <a:pt x="2368719" y="240073"/>
                  </a:lnTo>
                  <a:lnTo>
                    <a:pt x="2368606" y="241208"/>
                  </a:lnTo>
                  <a:lnTo>
                    <a:pt x="2368492" y="242230"/>
                  </a:lnTo>
                  <a:lnTo>
                    <a:pt x="2368152" y="243024"/>
                  </a:lnTo>
                  <a:lnTo>
                    <a:pt x="2366336" y="244273"/>
                  </a:lnTo>
                  <a:lnTo>
                    <a:pt x="2364406" y="244386"/>
                  </a:lnTo>
                  <a:lnTo>
                    <a:pt x="2362476" y="244159"/>
                  </a:lnTo>
                  <a:lnTo>
                    <a:pt x="2361795" y="244273"/>
                  </a:lnTo>
                  <a:lnTo>
                    <a:pt x="2360547" y="244500"/>
                  </a:lnTo>
                  <a:lnTo>
                    <a:pt x="2356347" y="247224"/>
                  </a:lnTo>
                  <a:lnTo>
                    <a:pt x="2354644" y="248019"/>
                  </a:lnTo>
                  <a:lnTo>
                    <a:pt x="2353736" y="249153"/>
                  </a:lnTo>
                  <a:lnTo>
                    <a:pt x="2352828" y="252105"/>
                  </a:lnTo>
                  <a:lnTo>
                    <a:pt x="2352033" y="253581"/>
                  </a:lnTo>
                  <a:lnTo>
                    <a:pt x="2352828" y="255397"/>
                  </a:lnTo>
                  <a:lnTo>
                    <a:pt x="2353509" y="259710"/>
                  </a:lnTo>
                  <a:lnTo>
                    <a:pt x="2354644" y="261413"/>
                  </a:lnTo>
                  <a:lnTo>
                    <a:pt x="2355779" y="261754"/>
                  </a:lnTo>
                  <a:lnTo>
                    <a:pt x="2358390" y="262094"/>
                  </a:lnTo>
                  <a:lnTo>
                    <a:pt x="2359412" y="262435"/>
                  </a:lnTo>
                  <a:lnTo>
                    <a:pt x="2360433" y="263342"/>
                  </a:lnTo>
                  <a:lnTo>
                    <a:pt x="2361795" y="265386"/>
                  </a:lnTo>
                  <a:lnTo>
                    <a:pt x="2363952" y="268110"/>
                  </a:lnTo>
                  <a:lnTo>
                    <a:pt x="2367811" y="275148"/>
                  </a:lnTo>
                  <a:lnTo>
                    <a:pt x="2366109" y="277872"/>
                  </a:lnTo>
                  <a:lnTo>
                    <a:pt x="2365655" y="279234"/>
                  </a:lnTo>
                  <a:lnTo>
                    <a:pt x="2365882" y="280596"/>
                  </a:lnTo>
                  <a:lnTo>
                    <a:pt x="2365541" y="281731"/>
                  </a:lnTo>
                  <a:lnTo>
                    <a:pt x="2364974" y="284796"/>
                  </a:lnTo>
                  <a:lnTo>
                    <a:pt x="2364633" y="285250"/>
                  </a:lnTo>
                  <a:lnTo>
                    <a:pt x="2363725" y="285931"/>
                  </a:lnTo>
                  <a:lnTo>
                    <a:pt x="2363384" y="286499"/>
                  </a:lnTo>
                  <a:lnTo>
                    <a:pt x="2363384" y="287180"/>
                  </a:lnTo>
                  <a:lnTo>
                    <a:pt x="2363725" y="288428"/>
                  </a:lnTo>
                  <a:lnTo>
                    <a:pt x="2363725" y="289109"/>
                  </a:lnTo>
                  <a:lnTo>
                    <a:pt x="2363612" y="290244"/>
                  </a:lnTo>
                  <a:lnTo>
                    <a:pt x="2363498" y="292401"/>
                  </a:lnTo>
                  <a:lnTo>
                    <a:pt x="2363157" y="293650"/>
                  </a:lnTo>
                  <a:lnTo>
                    <a:pt x="2360774" y="297282"/>
                  </a:lnTo>
                  <a:lnTo>
                    <a:pt x="2359866" y="297850"/>
                  </a:lnTo>
                  <a:lnTo>
                    <a:pt x="2357596" y="298757"/>
                  </a:lnTo>
                  <a:lnTo>
                    <a:pt x="2356801" y="299439"/>
                  </a:lnTo>
                  <a:lnTo>
                    <a:pt x="2356120" y="301141"/>
                  </a:lnTo>
                  <a:lnTo>
                    <a:pt x="2356233" y="302503"/>
                  </a:lnTo>
                  <a:lnTo>
                    <a:pt x="2356687" y="303639"/>
                  </a:lnTo>
                  <a:lnTo>
                    <a:pt x="2356801" y="304660"/>
                  </a:lnTo>
                  <a:lnTo>
                    <a:pt x="2356460" y="305908"/>
                  </a:lnTo>
                  <a:lnTo>
                    <a:pt x="2355325" y="307952"/>
                  </a:lnTo>
                  <a:lnTo>
                    <a:pt x="2354871" y="309087"/>
                  </a:lnTo>
                  <a:lnTo>
                    <a:pt x="2354871" y="310222"/>
                  </a:lnTo>
                  <a:lnTo>
                    <a:pt x="2355212" y="311130"/>
                  </a:lnTo>
                  <a:lnTo>
                    <a:pt x="2355325" y="312038"/>
                  </a:lnTo>
                  <a:lnTo>
                    <a:pt x="2354190" y="314762"/>
                  </a:lnTo>
                  <a:lnTo>
                    <a:pt x="2352715" y="315330"/>
                  </a:lnTo>
                  <a:lnTo>
                    <a:pt x="2338412" y="317146"/>
                  </a:lnTo>
                  <a:lnTo>
                    <a:pt x="2335348" y="317033"/>
                  </a:lnTo>
                  <a:lnTo>
                    <a:pt x="2333191" y="315784"/>
                  </a:lnTo>
                  <a:lnTo>
                    <a:pt x="2331488" y="316352"/>
                  </a:lnTo>
                  <a:lnTo>
                    <a:pt x="2327629" y="316238"/>
                  </a:lnTo>
                  <a:lnTo>
                    <a:pt x="2325813" y="316578"/>
                  </a:lnTo>
                  <a:lnTo>
                    <a:pt x="2324224" y="317259"/>
                  </a:lnTo>
                  <a:lnTo>
                    <a:pt x="2322861" y="317600"/>
                  </a:lnTo>
                  <a:lnTo>
                    <a:pt x="2301862" y="316578"/>
                  </a:lnTo>
                  <a:lnTo>
                    <a:pt x="2301976" y="316919"/>
                  </a:lnTo>
                  <a:lnTo>
                    <a:pt x="2302770" y="318621"/>
                  </a:lnTo>
                  <a:lnTo>
                    <a:pt x="2305949" y="327362"/>
                  </a:lnTo>
                  <a:lnTo>
                    <a:pt x="2307651" y="328951"/>
                  </a:lnTo>
                  <a:lnTo>
                    <a:pt x="2310489" y="332810"/>
                  </a:lnTo>
                  <a:lnTo>
                    <a:pt x="2312078" y="334399"/>
                  </a:lnTo>
                  <a:lnTo>
                    <a:pt x="2315370" y="336102"/>
                  </a:lnTo>
                  <a:lnTo>
                    <a:pt x="2316164" y="337237"/>
                  </a:lnTo>
                  <a:lnTo>
                    <a:pt x="2317072" y="339961"/>
                  </a:lnTo>
                  <a:lnTo>
                    <a:pt x="2318548" y="341210"/>
                  </a:lnTo>
                  <a:lnTo>
                    <a:pt x="2320591" y="342232"/>
                  </a:lnTo>
                  <a:lnTo>
                    <a:pt x="2324678" y="343367"/>
                  </a:lnTo>
                  <a:lnTo>
                    <a:pt x="2325359" y="344615"/>
                  </a:lnTo>
                  <a:lnTo>
                    <a:pt x="2325359" y="347340"/>
                  </a:lnTo>
                  <a:lnTo>
                    <a:pt x="2324905" y="350177"/>
                  </a:lnTo>
                  <a:lnTo>
                    <a:pt x="2324110" y="351993"/>
                  </a:lnTo>
                  <a:lnTo>
                    <a:pt x="2323656" y="353810"/>
                  </a:lnTo>
                  <a:lnTo>
                    <a:pt x="2323656" y="356534"/>
                  </a:lnTo>
                  <a:lnTo>
                    <a:pt x="2324110" y="359144"/>
                  </a:lnTo>
                  <a:lnTo>
                    <a:pt x="2324791" y="360620"/>
                  </a:lnTo>
                  <a:lnTo>
                    <a:pt x="2326607" y="362096"/>
                  </a:lnTo>
                  <a:lnTo>
                    <a:pt x="2331375" y="367998"/>
                  </a:lnTo>
                  <a:lnTo>
                    <a:pt x="2330013" y="370269"/>
                  </a:lnTo>
                  <a:lnTo>
                    <a:pt x="2329899" y="372879"/>
                  </a:lnTo>
                  <a:lnTo>
                    <a:pt x="2330694" y="375376"/>
                  </a:lnTo>
                  <a:lnTo>
                    <a:pt x="2332056" y="377306"/>
                  </a:lnTo>
                  <a:lnTo>
                    <a:pt x="2334439" y="378668"/>
                  </a:lnTo>
                  <a:lnTo>
                    <a:pt x="2337164" y="379349"/>
                  </a:lnTo>
                  <a:lnTo>
                    <a:pt x="2339434" y="380371"/>
                  </a:lnTo>
                  <a:lnTo>
                    <a:pt x="2340569" y="382755"/>
                  </a:lnTo>
                  <a:lnTo>
                    <a:pt x="2340342" y="384003"/>
                  </a:lnTo>
                  <a:lnTo>
                    <a:pt x="2339320" y="386387"/>
                  </a:lnTo>
                  <a:lnTo>
                    <a:pt x="2339434" y="387409"/>
                  </a:lnTo>
                  <a:lnTo>
                    <a:pt x="2340455" y="388430"/>
                  </a:lnTo>
                  <a:lnTo>
                    <a:pt x="2341931" y="389111"/>
                  </a:lnTo>
                  <a:lnTo>
                    <a:pt x="2343407" y="389338"/>
                  </a:lnTo>
                  <a:lnTo>
                    <a:pt x="2344542" y="388884"/>
                  </a:lnTo>
                  <a:lnTo>
                    <a:pt x="2346812" y="387522"/>
                  </a:lnTo>
                  <a:lnTo>
                    <a:pt x="2349423" y="387182"/>
                  </a:lnTo>
                  <a:lnTo>
                    <a:pt x="2351920" y="387863"/>
                  </a:lnTo>
                  <a:lnTo>
                    <a:pt x="2354190" y="389452"/>
                  </a:lnTo>
                  <a:lnTo>
                    <a:pt x="2355779" y="390928"/>
                  </a:lnTo>
                  <a:lnTo>
                    <a:pt x="2357141" y="393197"/>
                  </a:lnTo>
                  <a:lnTo>
                    <a:pt x="2357709" y="395695"/>
                  </a:lnTo>
                  <a:lnTo>
                    <a:pt x="2357028" y="397852"/>
                  </a:lnTo>
                  <a:lnTo>
                    <a:pt x="2358163" y="398760"/>
                  </a:lnTo>
                  <a:lnTo>
                    <a:pt x="2358277" y="399895"/>
                  </a:lnTo>
                  <a:lnTo>
                    <a:pt x="2357709" y="401143"/>
                  </a:lnTo>
                  <a:lnTo>
                    <a:pt x="2356801" y="402391"/>
                  </a:lnTo>
                  <a:lnTo>
                    <a:pt x="2353509" y="408748"/>
                  </a:lnTo>
                  <a:lnTo>
                    <a:pt x="2351352" y="411813"/>
                  </a:lnTo>
                  <a:lnTo>
                    <a:pt x="2349309" y="413516"/>
                  </a:lnTo>
                  <a:lnTo>
                    <a:pt x="2350671" y="415899"/>
                  </a:lnTo>
                  <a:lnTo>
                    <a:pt x="2350217" y="417829"/>
                  </a:lnTo>
                  <a:lnTo>
                    <a:pt x="2350331" y="419645"/>
                  </a:lnTo>
                  <a:lnTo>
                    <a:pt x="2349536" y="420099"/>
                  </a:lnTo>
                  <a:lnTo>
                    <a:pt x="2348401" y="421121"/>
                  </a:lnTo>
                  <a:lnTo>
                    <a:pt x="2347266" y="422369"/>
                  </a:lnTo>
                  <a:lnTo>
                    <a:pt x="2345677" y="423164"/>
                  </a:lnTo>
                  <a:lnTo>
                    <a:pt x="2341250" y="424186"/>
                  </a:lnTo>
                  <a:lnTo>
                    <a:pt x="2340342" y="424980"/>
                  </a:lnTo>
                  <a:lnTo>
                    <a:pt x="2339774" y="426115"/>
                  </a:lnTo>
                  <a:lnTo>
                    <a:pt x="2338412" y="427705"/>
                  </a:lnTo>
                  <a:lnTo>
                    <a:pt x="2336823" y="429067"/>
                  </a:lnTo>
                  <a:lnTo>
                    <a:pt x="2335348" y="429634"/>
                  </a:lnTo>
                  <a:lnTo>
                    <a:pt x="2333985" y="430769"/>
                  </a:lnTo>
                  <a:lnTo>
                    <a:pt x="2329672" y="434288"/>
                  </a:lnTo>
                  <a:lnTo>
                    <a:pt x="2329445" y="434742"/>
                  </a:lnTo>
                  <a:lnTo>
                    <a:pt x="2328651" y="436444"/>
                  </a:lnTo>
                  <a:lnTo>
                    <a:pt x="2328310" y="437353"/>
                  </a:lnTo>
                  <a:lnTo>
                    <a:pt x="2327629" y="441552"/>
                  </a:lnTo>
                  <a:lnTo>
                    <a:pt x="2327402" y="444390"/>
                  </a:lnTo>
                  <a:lnTo>
                    <a:pt x="2327402" y="445639"/>
                  </a:lnTo>
                  <a:lnTo>
                    <a:pt x="2327515" y="446661"/>
                  </a:lnTo>
                  <a:lnTo>
                    <a:pt x="2327969" y="447455"/>
                  </a:lnTo>
                  <a:lnTo>
                    <a:pt x="2328651" y="447795"/>
                  </a:lnTo>
                  <a:lnTo>
                    <a:pt x="2329218" y="448250"/>
                  </a:lnTo>
                  <a:lnTo>
                    <a:pt x="2329559" y="449157"/>
                  </a:lnTo>
                  <a:lnTo>
                    <a:pt x="2328991" y="450860"/>
                  </a:lnTo>
                  <a:lnTo>
                    <a:pt x="2324905" y="456763"/>
                  </a:lnTo>
                  <a:lnTo>
                    <a:pt x="2323202" y="463006"/>
                  </a:lnTo>
                  <a:lnTo>
                    <a:pt x="2322294" y="464482"/>
                  </a:lnTo>
                  <a:lnTo>
                    <a:pt x="2323429" y="466071"/>
                  </a:lnTo>
                  <a:lnTo>
                    <a:pt x="2323316" y="467547"/>
                  </a:lnTo>
                  <a:lnTo>
                    <a:pt x="2322407" y="468909"/>
                  </a:lnTo>
                  <a:lnTo>
                    <a:pt x="2321045" y="470384"/>
                  </a:lnTo>
                  <a:lnTo>
                    <a:pt x="2322407" y="471065"/>
                  </a:lnTo>
                  <a:lnTo>
                    <a:pt x="2325132" y="473108"/>
                  </a:lnTo>
                  <a:lnTo>
                    <a:pt x="2335348" y="486275"/>
                  </a:lnTo>
                  <a:lnTo>
                    <a:pt x="2335802" y="486956"/>
                  </a:lnTo>
                  <a:lnTo>
                    <a:pt x="2336483" y="488546"/>
                  </a:lnTo>
                  <a:lnTo>
                    <a:pt x="2336937" y="489340"/>
                  </a:lnTo>
                  <a:lnTo>
                    <a:pt x="2337618" y="490021"/>
                  </a:lnTo>
                  <a:lnTo>
                    <a:pt x="2339320" y="491270"/>
                  </a:lnTo>
                  <a:lnTo>
                    <a:pt x="2339774" y="491837"/>
                  </a:lnTo>
                  <a:lnTo>
                    <a:pt x="2343634" y="501826"/>
                  </a:lnTo>
                  <a:lnTo>
                    <a:pt x="2344542" y="502734"/>
                  </a:lnTo>
                  <a:lnTo>
                    <a:pt x="2345904" y="503983"/>
                  </a:lnTo>
                  <a:lnTo>
                    <a:pt x="2347380" y="503983"/>
                  </a:lnTo>
                  <a:lnTo>
                    <a:pt x="2349877" y="503415"/>
                  </a:lnTo>
                  <a:lnTo>
                    <a:pt x="2352261" y="502393"/>
                  </a:lnTo>
                  <a:lnTo>
                    <a:pt x="2353509" y="500691"/>
                  </a:lnTo>
                  <a:lnTo>
                    <a:pt x="2354077" y="500918"/>
                  </a:lnTo>
                  <a:lnTo>
                    <a:pt x="2354304" y="500918"/>
                  </a:lnTo>
                  <a:lnTo>
                    <a:pt x="2356801" y="500124"/>
                  </a:lnTo>
                  <a:lnTo>
                    <a:pt x="2359525" y="499897"/>
                  </a:lnTo>
                  <a:lnTo>
                    <a:pt x="2360887" y="500805"/>
                  </a:lnTo>
                  <a:lnTo>
                    <a:pt x="2361228" y="501031"/>
                  </a:lnTo>
                  <a:lnTo>
                    <a:pt x="2360206" y="504550"/>
                  </a:lnTo>
                  <a:lnTo>
                    <a:pt x="2359412" y="506367"/>
                  </a:lnTo>
                  <a:lnTo>
                    <a:pt x="2358049" y="510453"/>
                  </a:lnTo>
                  <a:lnTo>
                    <a:pt x="2356233" y="514199"/>
                  </a:lnTo>
                  <a:lnTo>
                    <a:pt x="2355439" y="517945"/>
                  </a:lnTo>
                  <a:lnTo>
                    <a:pt x="2354531" y="519534"/>
                  </a:lnTo>
                  <a:lnTo>
                    <a:pt x="2353736" y="522485"/>
                  </a:lnTo>
                  <a:lnTo>
                    <a:pt x="2351239" y="522826"/>
                  </a:lnTo>
                  <a:lnTo>
                    <a:pt x="2345790" y="520555"/>
                  </a:lnTo>
                  <a:lnTo>
                    <a:pt x="2344088" y="520442"/>
                  </a:lnTo>
                  <a:lnTo>
                    <a:pt x="2343293" y="521350"/>
                  </a:lnTo>
                  <a:lnTo>
                    <a:pt x="2342385" y="523847"/>
                  </a:lnTo>
                  <a:lnTo>
                    <a:pt x="2341364" y="525209"/>
                  </a:lnTo>
                  <a:lnTo>
                    <a:pt x="2340683" y="525663"/>
                  </a:lnTo>
                  <a:lnTo>
                    <a:pt x="2339434" y="526004"/>
                  </a:lnTo>
                  <a:lnTo>
                    <a:pt x="2338185" y="526685"/>
                  </a:lnTo>
                  <a:lnTo>
                    <a:pt x="2336937" y="526571"/>
                  </a:lnTo>
                  <a:lnTo>
                    <a:pt x="2335688" y="526231"/>
                  </a:lnTo>
                  <a:lnTo>
                    <a:pt x="2334439" y="526117"/>
                  </a:lnTo>
                  <a:lnTo>
                    <a:pt x="2333418" y="526798"/>
                  </a:lnTo>
                  <a:lnTo>
                    <a:pt x="2330353" y="527479"/>
                  </a:lnTo>
                  <a:lnTo>
                    <a:pt x="2329672" y="528160"/>
                  </a:lnTo>
                  <a:lnTo>
                    <a:pt x="2329786" y="529182"/>
                  </a:lnTo>
                  <a:lnTo>
                    <a:pt x="2330126" y="530317"/>
                  </a:lnTo>
                  <a:lnTo>
                    <a:pt x="2330126" y="531566"/>
                  </a:lnTo>
                  <a:lnTo>
                    <a:pt x="2329672" y="533722"/>
                  </a:lnTo>
                  <a:lnTo>
                    <a:pt x="2327515" y="539398"/>
                  </a:lnTo>
                  <a:lnTo>
                    <a:pt x="2326494" y="543598"/>
                  </a:lnTo>
                  <a:lnTo>
                    <a:pt x="2323770" y="548365"/>
                  </a:lnTo>
                  <a:lnTo>
                    <a:pt x="2314802" y="555857"/>
                  </a:lnTo>
                  <a:lnTo>
                    <a:pt x="2313100" y="558354"/>
                  </a:lnTo>
                  <a:lnTo>
                    <a:pt x="2311738" y="561986"/>
                  </a:lnTo>
                  <a:lnTo>
                    <a:pt x="2310829" y="567889"/>
                  </a:lnTo>
                  <a:lnTo>
                    <a:pt x="2310262" y="569705"/>
                  </a:lnTo>
                  <a:lnTo>
                    <a:pt x="2309581" y="570726"/>
                  </a:lnTo>
                  <a:lnTo>
                    <a:pt x="2306970" y="573451"/>
                  </a:lnTo>
                  <a:lnTo>
                    <a:pt x="2306062" y="574018"/>
                  </a:lnTo>
                  <a:lnTo>
                    <a:pt x="2306289" y="574813"/>
                  </a:lnTo>
                  <a:lnTo>
                    <a:pt x="2306175" y="575381"/>
                  </a:lnTo>
                  <a:lnTo>
                    <a:pt x="2305949" y="575948"/>
                  </a:lnTo>
                  <a:lnTo>
                    <a:pt x="2305835" y="576516"/>
                  </a:lnTo>
                  <a:lnTo>
                    <a:pt x="2304813" y="577650"/>
                  </a:lnTo>
                  <a:lnTo>
                    <a:pt x="2304473" y="578105"/>
                  </a:lnTo>
                  <a:lnTo>
                    <a:pt x="2304586" y="579353"/>
                  </a:lnTo>
                  <a:lnTo>
                    <a:pt x="2304700" y="579467"/>
                  </a:lnTo>
                  <a:lnTo>
                    <a:pt x="2305040" y="579467"/>
                  </a:lnTo>
                  <a:lnTo>
                    <a:pt x="2305494" y="581169"/>
                  </a:lnTo>
                  <a:lnTo>
                    <a:pt x="2305608" y="581964"/>
                  </a:lnTo>
                  <a:lnTo>
                    <a:pt x="2305835" y="582645"/>
                  </a:lnTo>
                  <a:lnTo>
                    <a:pt x="2305949" y="582758"/>
                  </a:lnTo>
                  <a:lnTo>
                    <a:pt x="2306743" y="584007"/>
                  </a:lnTo>
                  <a:lnTo>
                    <a:pt x="2307538" y="584802"/>
                  </a:lnTo>
                  <a:lnTo>
                    <a:pt x="2309240" y="586164"/>
                  </a:lnTo>
                  <a:lnTo>
                    <a:pt x="2309808" y="586958"/>
                  </a:lnTo>
                  <a:lnTo>
                    <a:pt x="2310489" y="589229"/>
                  </a:lnTo>
                  <a:lnTo>
                    <a:pt x="2311056" y="592180"/>
                  </a:lnTo>
                  <a:lnTo>
                    <a:pt x="2311284" y="594904"/>
                  </a:lnTo>
                  <a:lnTo>
                    <a:pt x="2311056" y="596266"/>
                  </a:lnTo>
                  <a:lnTo>
                    <a:pt x="2312759" y="600012"/>
                  </a:lnTo>
                  <a:lnTo>
                    <a:pt x="2313440" y="609660"/>
                  </a:lnTo>
                  <a:lnTo>
                    <a:pt x="2314348" y="613633"/>
                  </a:lnTo>
                  <a:lnTo>
                    <a:pt x="2313667" y="615449"/>
                  </a:lnTo>
                  <a:lnTo>
                    <a:pt x="2314121" y="618173"/>
                  </a:lnTo>
                  <a:lnTo>
                    <a:pt x="2316051" y="623509"/>
                  </a:lnTo>
                  <a:close/>
                  <a:moveTo>
                    <a:pt x="2263496" y="649162"/>
                  </a:moveTo>
                  <a:lnTo>
                    <a:pt x="2268490" y="649843"/>
                  </a:lnTo>
                  <a:lnTo>
                    <a:pt x="2270420" y="649162"/>
                  </a:lnTo>
                  <a:lnTo>
                    <a:pt x="2272690" y="646778"/>
                  </a:lnTo>
                  <a:lnTo>
                    <a:pt x="2272917" y="647118"/>
                  </a:lnTo>
                  <a:lnTo>
                    <a:pt x="2273031" y="647459"/>
                  </a:lnTo>
                  <a:lnTo>
                    <a:pt x="2273258" y="648367"/>
                  </a:lnTo>
                  <a:lnTo>
                    <a:pt x="2272690" y="648821"/>
                  </a:lnTo>
                  <a:lnTo>
                    <a:pt x="2272577" y="649162"/>
                  </a:lnTo>
                  <a:lnTo>
                    <a:pt x="2270761" y="650297"/>
                  </a:lnTo>
                  <a:lnTo>
                    <a:pt x="2268263" y="650864"/>
                  </a:lnTo>
                  <a:lnTo>
                    <a:pt x="2265539" y="650751"/>
                  </a:lnTo>
                  <a:lnTo>
                    <a:pt x="2263155" y="649956"/>
                  </a:lnTo>
                  <a:lnTo>
                    <a:pt x="2263155" y="649162"/>
                  </a:lnTo>
                  <a:close/>
                  <a:moveTo>
                    <a:pt x="603304" y="644168"/>
                  </a:moveTo>
                  <a:lnTo>
                    <a:pt x="605233" y="645416"/>
                  </a:lnTo>
                  <a:lnTo>
                    <a:pt x="606936" y="647686"/>
                  </a:lnTo>
                  <a:lnTo>
                    <a:pt x="608071" y="650297"/>
                  </a:lnTo>
                  <a:lnTo>
                    <a:pt x="608525" y="652907"/>
                  </a:lnTo>
                  <a:lnTo>
                    <a:pt x="607050" y="654724"/>
                  </a:lnTo>
                  <a:lnTo>
                    <a:pt x="603758" y="654383"/>
                  </a:lnTo>
                  <a:lnTo>
                    <a:pt x="598082" y="652567"/>
                  </a:lnTo>
                  <a:lnTo>
                    <a:pt x="594904" y="653362"/>
                  </a:lnTo>
                  <a:lnTo>
                    <a:pt x="593201" y="653362"/>
                  </a:lnTo>
                  <a:lnTo>
                    <a:pt x="592520" y="652113"/>
                  </a:lnTo>
                  <a:lnTo>
                    <a:pt x="591839" y="650524"/>
                  </a:lnTo>
                  <a:lnTo>
                    <a:pt x="590704" y="649162"/>
                  </a:lnTo>
                  <a:lnTo>
                    <a:pt x="590137" y="647913"/>
                  </a:lnTo>
                  <a:lnTo>
                    <a:pt x="591158" y="646664"/>
                  </a:lnTo>
                  <a:lnTo>
                    <a:pt x="593201" y="644849"/>
                  </a:lnTo>
                  <a:lnTo>
                    <a:pt x="596720" y="643940"/>
                  </a:lnTo>
                  <a:lnTo>
                    <a:pt x="600466" y="643713"/>
                  </a:lnTo>
                  <a:lnTo>
                    <a:pt x="603304" y="644168"/>
                  </a:lnTo>
                  <a:close/>
                  <a:moveTo>
                    <a:pt x="590591" y="541668"/>
                  </a:moveTo>
                  <a:lnTo>
                    <a:pt x="594337" y="543144"/>
                  </a:lnTo>
                  <a:lnTo>
                    <a:pt x="596720" y="546776"/>
                  </a:lnTo>
                  <a:lnTo>
                    <a:pt x="596947" y="551203"/>
                  </a:lnTo>
                  <a:lnTo>
                    <a:pt x="594564" y="555062"/>
                  </a:lnTo>
                  <a:lnTo>
                    <a:pt x="590931" y="556765"/>
                  </a:lnTo>
                  <a:lnTo>
                    <a:pt x="577991" y="558354"/>
                  </a:lnTo>
                  <a:lnTo>
                    <a:pt x="573678" y="559603"/>
                  </a:lnTo>
                  <a:lnTo>
                    <a:pt x="569024" y="560057"/>
                  </a:lnTo>
                  <a:lnTo>
                    <a:pt x="564597" y="559829"/>
                  </a:lnTo>
                  <a:lnTo>
                    <a:pt x="562440" y="560057"/>
                  </a:lnTo>
                  <a:lnTo>
                    <a:pt x="560738" y="560851"/>
                  </a:lnTo>
                  <a:lnTo>
                    <a:pt x="558127" y="559262"/>
                  </a:lnTo>
                  <a:lnTo>
                    <a:pt x="555516" y="558127"/>
                  </a:lnTo>
                  <a:lnTo>
                    <a:pt x="550068" y="556651"/>
                  </a:lnTo>
                  <a:lnTo>
                    <a:pt x="541441" y="556311"/>
                  </a:lnTo>
                  <a:lnTo>
                    <a:pt x="529750" y="547571"/>
                  </a:lnTo>
                  <a:lnTo>
                    <a:pt x="526458" y="542916"/>
                  </a:lnTo>
                  <a:lnTo>
                    <a:pt x="528160" y="536560"/>
                  </a:lnTo>
                  <a:lnTo>
                    <a:pt x="535652" y="535879"/>
                  </a:lnTo>
                  <a:lnTo>
                    <a:pt x="538149" y="536560"/>
                  </a:lnTo>
                  <a:lnTo>
                    <a:pt x="541555" y="539398"/>
                  </a:lnTo>
                  <a:lnTo>
                    <a:pt x="542122" y="540420"/>
                  </a:lnTo>
                  <a:lnTo>
                    <a:pt x="542236" y="541895"/>
                  </a:lnTo>
                  <a:lnTo>
                    <a:pt x="542576" y="543144"/>
                  </a:lnTo>
                  <a:lnTo>
                    <a:pt x="543144" y="543938"/>
                  </a:lnTo>
                  <a:lnTo>
                    <a:pt x="543938" y="544279"/>
                  </a:lnTo>
                  <a:lnTo>
                    <a:pt x="556311" y="545981"/>
                  </a:lnTo>
                  <a:lnTo>
                    <a:pt x="557786" y="545528"/>
                  </a:lnTo>
                  <a:lnTo>
                    <a:pt x="560284" y="543711"/>
                  </a:lnTo>
                  <a:lnTo>
                    <a:pt x="561646" y="543257"/>
                  </a:lnTo>
                  <a:lnTo>
                    <a:pt x="562554" y="543598"/>
                  </a:lnTo>
                  <a:lnTo>
                    <a:pt x="564597" y="545187"/>
                  </a:lnTo>
                  <a:lnTo>
                    <a:pt x="565619" y="545754"/>
                  </a:lnTo>
                  <a:lnTo>
                    <a:pt x="567208" y="544847"/>
                  </a:lnTo>
                  <a:lnTo>
                    <a:pt x="577083" y="541895"/>
                  </a:lnTo>
                  <a:lnTo>
                    <a:pt x="590591" y="541668"/>
                  </a:lnTo>
                  <a:close/>
                  <a:moveTo>
                    <a:pt x="308179" y="470157"/>
                  </a:moveTo>
                  <a:lnTo>
                    <a:pt x="312606" y="470611"/>
                  </a:lnTo>
                  <a:lnTo>
                    <a:pt x="314195" y="471859"/>
                  </a:lnTo>
                  <a:lnTo>
                    <a:pt x="314876" y="474811"/>
                  </a:lnTo>
                  <a:lnTo>
                    <a:pt x="313514" y="476060"/>
                  </a:lnTo>
                  <a:lnTo>
                    <a:pt x="310562" y="476060"/>
                  </a:lnTo>
                  <a:lnTo>
                    <a:pt x="302957" y="474924"/>
                  </a:lnTo>
                  <a:lnTo>
                    <a:pt x="300801" y="475038"/>
                  </a:lnTo>
                  <a:lnTo>
                    <a:pt x="298871" y="475719"/>
                  </a:lnTo>
                  <a:lnTo>
                    <a:pt x="295352" y="478557"/>
                  </a:lnTo>
                  <a:lnTo>
                    <a:pt x="294217" y="477989"/>
                  </a:lnTo>
                  <a:lnTo>
                    <a:pt x="293309" y="476514"/>
                  </a:lnTo>
                  <a:lnTo>
                    <a:pt x="292174" y="475152"/>
                  </a:lnTo>
                  <a:lnTo>
                    <a:pt x="290017" y="474471"/>
                  </a:lnTo>
                  <a:lnTo>
                    <a:pt x="276169" y="474243"/>
                  </a:lnTo>
                  <a:lnTo>
                    <a:pt x="274239" y="475265"/>
                  </a:lnTo>
                  <a:lnTo>
                    <a:pt x="267883" y="469362"/>
                  </a:lnTo>
                  <a:lnTo>
                    <a:pt x="265613" y="465616"/>
                  </a:lnTo>
                  <a:lnTo>
                    <a:pt x="265613" y="460168"/>
                  </a:lnTo>
                  <a:lnTo>
                    <a:pt x="268564" y="457558"/>
                  </a:lnTo>
                  <a:lnTo>
                    <a:pt x="271856" y="456649"/>
                  </a:lnTo>
                  <a:lnTo>
                    <a:pt x="278666" y="456763"/>
                  </a:lnTo>
                  <a:lnTo>
                    <a:pt x="282526" y="457444"/>
                  </a:lnTo>
                  <a:lnTo>
                    <a:pt x="292174" y="463460"/>
                  </a:lnTo>
                  <a:lnTo>
                    <a:pt x="295579" y="464935"/>
                  </a:lnTo>
                  <a:lnTo>
                    <a:pt x="295806" y="465163"/>
                  </a:lnTo>
                  <a:lnTo>
                    <a:pt x="296828" y="465503"/>
                  </a:lnTo>
                  <a:lnTo>
                    <a:pt x="298757" y="467206"/>
                  </a:lnTo>
                  <a:lnTo>
                    <a:pt x="299779" y="467547"/>
                  </a:lnTo>
                  <a:lnTo>
                    <a:pt x="301822" y="467887"/>
                  </a:lnTo>
                  <a:lnTo>
                    <a:pt x="308179" y="470157"/>
                  </a:lnTo>
                  <a:close/>
                  <a:moveTo>
                    <a:pt x="259597" y="451428"/>
                  </a:moveTo>
                  <a:lnTo>
                    <a:pt x="260959" y="456990"/>
                  </a:lnTo>
                  <a:lnTo>
                    <a:pt x="260278" y="457103"/>
                  </a:lnTo>
                  <a:lnTo>
                    <a:pt x="257213" y="458465"/>
                  </a:lnTo>
                  <a:lnTo>
                    <a:pt x="256305" y="459146"/>
                  </a:lnTo>
                  <a:lnTo>
                    <a:pt x="256872" y="459827"/>
                  </a:lnTo>
                  <a:lnTo>
                    <a:pt x="257099" y="460282"/>
                  </a:lnTo>
                  <a:lnTo>
                    <a:pt x="257440" y="460508"/>
                  </a:lnTo>
                  <a:lnTo>
                    <a:pt x="258234" y="460622"/>
                  </a:lnTo>
                  <a:lnTo>
                    <a:pt x="256986" y="461417"/>
                  </a:lnTo>
                  <a:lnTo>
                    <a:pt x="255851" y="461417"/>
                  </a:lnTo>
                  <a:lnTo>
                    <a:pt x="253581" y="460622"/>
                  </a:lnTo>
                  <a:lnTo>
                    <a:pt x="252445" y="460736"/>
                  </a:lnTo>
                  <a:lnTo>
                    <a:pt x="249494" y="461530"/>
                  </a:lnTo>
                  <a:lnTo>
                    <a:pt x="248246" y="461530"/>
                  </a:lnTo>
                  <a:lnTo>
                    <a:pt x="246089" y="460508"/>
                  </a:lnTo>
                  <a:lnTo>
                    <a:pt x="243592" y="456649"/>
                  </a:lnTo>
                  <a:lnTo>
                    <a:pt x="241662" y="454833"/>
                  </a:lnTo>
                  <a:lnTo>
                    <a:pt x="237235" y="452109"/>
                  </a:lnTo>
                  <a:lnTo>
                    <a:pt x="237008" y="451201"/>
                  </a:lnTo>
                  <a:lnTo>
                    <a:pt x="240300" y="450633"/>
                  </a:lnTo>
                  <a:lnTo>
                    <a:pt x="243138" y="450520"/>
                  </a:lnTo>
                  <a:lnTo>
                    <a:pt x="244500" y="450293"/>
                  </a:lnTo>
                  <a:lnTo>
                    <a:pt x="245748" y="449725"/>
                  </a:lnTo>
                  <a:lnTo>
                    <a:pt x="246543" y="448817"/>
                  </a:lnTo>
                  <a:lnTo>
                    <a:pt x="248132" y="446320"/>
                  </a:lnTo>
                  <a:lnTo>
                    <a:pt x="249040" y="445526"/>
                  </a:lnTo>
                  <a:lnTo>
                    <a:pt x="257440" y="449385"/>
                  </a:lnTo>
                  <a:lnTo>
                    <a:pt x="259597" y="451428"/>
                  </a:lnTo>
                  <a:close/>
                  <a:moveTo>
                    <a:pt x="329291" y="450633"/>
                  </a:moveTo>
                  <a:lnTo>
                    <a:pt x="336556" y="453244"/>
                  </a:lnTo>
                  <a:lnTo>
                    <a:pt x="340188" y="455174"/>
                  </a:lnTo>
                  <a:lnTo>
                    <a:pt x="342005" y="457444"/>
                  </a:lnTo>
                  <a:lnTo>
                    <a:pt x="340415" y="458011"/>
                  </a:lnTo>
                  <a:lnTo>
                    <a:pt x="338599" y="458352"/>
                  </a:lnTo>
                  <a:lnTo>
                    <a:pt x="334740" y="458239"/>
                  </a:lnTo>
                  <a:lnTo>
                    <a:pt x="333151" y="457671"/>
                  </a:lnTo>
                  <a:lnTo>
                    <a:pt x="329973" y="456082"/>
                  </a:lnTo>
                  <a:lnTo>
                    <a:pt x="327021" y="455515"/>
                  </a:lnTo>
                  <a:lnTo>
                    <a:pt x="325432" y="454833"/>
                  </a:lnTo>
                  <a:lnTo>
                    <a:pt x="323843" y="453925"/>
                  </a:lnTo>
                  <a:lnTo>
                    <a:pt x="322481" y="452790"/>
                  </a:lnTo>
                  <a:lnTo>
                    <a:pt x="321119" y="451995"/>
                  </a:lnTo>
                  <a:lnTo>
                    <a:pt x="318508" y="452450"/>
                  </a:lnTo>
                  <a:lnTo>
                    <a:pt x="316805" y="451428"/>
                  </a:lnTo>
                  <a:lnTo>
                    <a:pt x="315443" y="452336"/>
                  </a:lnTo>
                  <a:lnTo>
                    <a:pt x="314535" y="451882"/>
                  </a:lnTo>
                  <a:lnTo>
                    <a:pt x="312833" y="449725"/>
                  </a:lnTo>
                  <a:lnTo>
                    <a:pt x="311584" y="449044"/>
                  </a:lnTo>
                  <a:lnTo>
                    <a:pt x="301595" y="445639"/>
                  </a:lnTo>
                  <a:lnTo>
                    <a:pt x="299893" y="444277"/>
                  </a:lnTo>
                  <a:lnTo>
                    <a:pt x="297849" y="440985"/>
                  </a:lnTo>
                  <a:lnTo>
                    <a:pt x="297168" y="440531"/>
                  </a:lnTo>
                  <a:lnTo>
                    <a:pt x="296374" y="440644"/>
                  </a:lnTo>
                  <a:lnTo>
                    <a:pt x="296033" y="440871"/>
                  </a:lnTo>
                  <a:lnTo>
                    <a:pt x="295693" y="440871"/>
                  </a:lnTo>
                  <a:lnTo>
                    <a:pt x="294898" y="440418"/>
                  </a:lnTo>
                  <a:lnTo>
                    <a:pt x="294671" y="439963"/>
                  </a:lnTo>
                  <a:lnTo>
                    <a:pt x="294785" y="439396"/>
                  </a:lnTo>
                  <a:lnTo>
                    <a:pt x="294671" y="438942"/>
                  </a:lnTo>
                  <a:lnTo>
                    <a:pt x="293763" y="438828"/>
                  </a:lnTo>
                  <a:lnTo>
                    <a:pt x="292968" y="438375"/>
                  </a:lnTo>
                  <a:lnTo>
                    <a:pt x="288428" y="434401"/>
                  </a:lnTo>
                  <a:lnTo>
                    <a:pt x="288087" y="433607"/>
                  </a:lnTo>
                  <a:lnTo>
                    <a:pt x="288087" y="432018"/>
                  </a:lnTo>
                  <a:lnTo>
                    <a:pt x="289790" y="432699"/>
                  </a:lnTo>
                  <a:lnTo>
                    <a:pt x="292968" y="434856"/>
                  </a:lnTo>
                  <a:lnTo>
                    <a:pt x="294331" y="435310"/>
                  </a:lnTo>
                  <a:lnTo>
                    <a:pt x="296033" y="435537"/>
                  </a:lnTo>
                  <a:lnTo>
                    <a:pt x="315216" y="442915"/>
                  </a:lnTo>
                  <a:lnTo>
                    <a:pt x="329291" y="450633"/>
                  </a:lnTo>
                  <a:close/>
                  <a:moveTo>
                    <a:pt x="413856" y="439623"/>
                  </a:moveTo>
                  <a:lnTo>
                    <a:pt x="413289" y="440077"/>
                  </a:lnTo>
                  <a:lnTo>
                    <a:pt x="411132" y="440985"/>
                  </a:lnTo>
                  <a:lnTo>
                    <a:pt x="410451" y="441439"/>
                  </a:lnTo>
                  <a:lnTo>
                    <a:pt x="410224" y="442461"/>
                  </a:lnTo>
                  <a:lnTo>
                    <a:pt x="410678" y="444617"/>
                  </a:lnTo>
                  <a:lnTo>
                    <a:pt x="410451" y="445752"/>
                  </a:lnTo>
                  <a:lnTo>
                    <a:pt x="409883" y="446207"/>
                  </a:lnTo>
                  <a:lnTo>
                    <a:pt x="407046" y="447455"/>
                  </a:lnTo>
                  <a:lnTo>
                    <a:pt x="404662" y="446433"/>
                  </a:lnTo>
                  <a:lnTo>
                    <a:pt x="398078" y="446433"/>
                  </a:lnTo>
                  <a:lnTo>
                    <a:pt x="395922" y="444617"/>
                  </a:lnTo>
                  <a:lnTo>
                    <a:pt x="394673" y="445979"/>
                  </a:lnTo>
                  <a:lnTo>
                    <a:pt x="393538" y="445979"/>
                  </a:lnTo>
                  <a:lnTo>
                    <a:pt x="391154" y="444504"/>
                  </a:lnTo>
                  <a:lnTo>
                    <a:pt x="388657" y="443936"/>
                  </a:lnTo>
                  <a:lnTo>
                    <a:pt x="386160" y="443709"/>
                  </a:lnTo>
                  <a:lnTo>
                    <a:pt x="383890" y="442801"/>
                  </a:lnTo>
                  <a:lnTo>
                    <a:pt x="381506" y="440531"/>
                  </a:lnTo>
                  <a:lnTo>
                    <a:pt x="379463" y="437694"/>
                  </a:lnTo>
                  <a:lnTo>
                    <a:pt x="378555" y="435082"/>
                  </a:lnTo>
                  <a:lnTo>
                    <a:pt x="377760" y="431223"/>
                  </a:lnTo>
                  <a:lnTo>
                    <a:pt x="380030" y="428272"/>
                  </a:lnTo>
                  <a:lnTo>
                    <a:pt x="383663" y="426343"/>
                  </a:lnTo>
                  <a:lnTo>
                    <a:pt x="386954" y="425662"/>
                  </a:lnTo>
                  <a:lnTo>
                    <a:pt x="401938" y="426569"/>
                  </a:lnTo>
                  <a:lnTo>
                    <a:pt x="404775" y="427818"/>
                  </a:lnTo>
                  <a:lnTo>
                    <a:pt x="408748" y="430201"/>
                  </a:lnTo>
                  <a:lnTo>
                    <a:pt x="411927" y="433039"/>
                  </a:lnTo>
                  <a:lnTo>
                    <a:pt x="412381" y="435537"/>
                  </a:lnTo>
                  <a:lnTo>
                    <a:pt x="412040" y="436785"/>
                  </a:lnTo>
                  <a:lnTo>
                    <a:pt x="412835" y="437466"/>
                  </a:lnTo>
                  <a:lnTo>
                    <a:pt x="413856" y="438147"/>
                  </a:lnTo>
                  <a:lnTo>
                    <a:pt x="413856" y="439623"/>
                  </a:lnTo>
                  <a:close/>
                  <a:moveTo>
                    <a:pt x="320324" y="399667"/>
                  </a:moveTo>
                  <a:lnTo>
                    <a:pt x="318395" y="399554"/>
                  </a:lnTo>
                  <a:lnTo>
                    <a:pt x="316351" y="399214"/>
                  </a:lnTo>
                  <a:lnTo>
                    <a:pt x="314422" y="398419"/>
                  </a:lnTo>
                  <a:lnTo>
                    <a:pt x="312833" y="397057"/>
                  </a:lnTo>
                  <a:lnTo>
                    <a:pt x="311697" y="395014"/>
                  </a:lnTo>
                  <a:lnTo>
                    <a:pt x="311811" y="393197"/>
                  </a:lnTo>
                  <a:lnTo>
                    <a:pt x="313400" y="389452"/>
                  </a:lnTo>
                  <a:lnTo>
                    <a:pt x="314422" y="388771"/>
                  </a:lnTo>
                  <a:lnTo>
                    <a:pt x="315443" y="388544"/>
                  </a:lnTo>
                  <a:lnTo>
                    <a:pt x="316465" y="388771"/>
                  </a:lnTo>
                  <a:lnTo>
                    <a:pt x="317486" y="389452"/>
                  </a:lnTo>
                  <a:lnTo>
                    <a:pt x="318168" y="388657"/>
                  </a:lnTo>
                  <a:lnTo>
                    <a:pt x="319757" y="390700"/>
                  </a:lnTo>
                  <a:lnTo>
                    <a:pt x="322935" y="393311"/>
                  </a:lnTo>
                  <a:lnTo>
                    <a:pt x="324524" y="395014"/>
                  </a:lnTo>
                  <a:lnTo>
                    <a:pt x="325092" y="397170"/>
                  </a:lnTo>
                  <a:lnTo>
                    <a:pt x="323957" y="398646"/>
                  </a:lnTo>
                  <a:lnTo>
                    <a:pt x="322140" y="399554"/>
                  </a:lnTo>
                  <a:lnTo>
                    <a:pt x="320324" y="399667"/>
                  </a:lnTo>
                  <a:close/>
                  <a:moveTo>
                    <a:pt x="7492" y="338145"/>
                  </a:moveTo>
                  <a:lnTo>
                    <a:pt x="8400" y="338940"/>
                  </a:lnTo>
                  <a:lnTo>
                    <a:pt x="9535" y="339621"/>
                  </a:lnTo>
                  <a:lnTo>
                    <a:pt x="10897" y="339735"/>
                  </a:lnTo>
                  <a:lnTo>
                    <a:pt x="12146" y="338940"/>
                  </a:lnTo>
                  <a:lnTo>
                    <a:pt x="13962" y="341323"/>
                  </a:lnTo>
                  <a:lnTo>
                    <a:pt x="14756" y="343480"/>
                  </a:lnTo>
                  <a:lnTo>
                    <a:pt x="14870" y="348815"/>
                  </a:lnTo>
                  <a:lnTo>
                    <a:pt x="14189" y="351653"/>
                  </a:lnTo>
                  <a:lnTo>
                    <a:pt x="12486" y="355058"/>
                  </a:lnTo>
                  <a:lnTo>
                    <a:pt x="10443" y="357215"/>
                  </a:lnTo>
                  <a:lnTo>
                    <a:pt x="8854" y="356080"/>
                  </a:lnTo>
                  <a:lnTo>
                    <a:pt x="7038" y="356988"/>
                  </a:lnTo>
                  <a:lnTo>
                    <a:pt x="4881" y="357215"/>
                  </a:lnTo>
                  <a:lnTo>
                    <a:pt x="2951" y="356875"/>
                  </a:lnTo>
                  <a:lnTo>
                    <a:pt x="1589" y="356080"/>
                  </a:lnTo>
                  <a:lnTo>
                    <a:pt x="681" y="354377"/>
                  </a:lnTo>
                  <a:lnTo>
                    <a:pt x="0" y="351993"/>
                  </a:lnTo>
                  <a:lnTo>
                    <a:pt x="0" y="349724"/>
                  </a:lnTo>
                  <a:lnTo>
                    <a:pt x="908" y="348474"/>
                  </a:lnTo>
                  <a:lnTo>
                    <a:pt x="341" y="346318"/>
                  </a:lnTo>
                  <a:lnTo>
                    <a:pt x="908" y="344615"/>
                  </a:lnTo>
                  <a:lnTo>
                    <a:pt x="1703" y="342686"/>
                  </a:lnTo>
                  <a:lnTo>
                    <a:pt x="2157" y="340188"/>
                  </a:lnTo>
                  <a:lnTo>
                    <a:pt x="2838" y="338259"/>
                  </a:lnTo>
                  <a:lnTo>
                    <a:pt x="4427" y="337011"/>
                  </a:lnTo>
                  <a:lnTo>
                    <a:pt x="6357" y="336442"/>
                  </a:lnTo>
                  <a:lnTo>
                    <a:pt x="8173" y="336442"/>
                  </a:lnTo>
                  <a:lnTo>
                    <a:pt x="7492" y="338145"/>
                  </a:lnTo>
                  <a:close/>
                  <a:moveTo>
                    <a:pt x="16345" y="310563"/>
                  </a:moveTo>
                  <a:lnTo>
                    <a:pt x="19751" y="311244"/>
                  </a:lnTo>
                  <a:lnTo>
                    <a:pt x="19978" y="314990"/>
                  </a:lnTo>
                  <a:lnTo>
                    <a:pt x="18048" y="318621"/>
                  </a:lnTo>
                  <a:lnTo>
                    <a:pt x="14983" y="319303"/>
                  </a:lnTo>
                  <a:lnTo>
                    <a:pt x="14870" y="318508"/>
                  </a:lnTo>
                  <a:lnTo>
                    <a:pt x="13281" y="314649"/>
                  </a:lnTo>
                  <a:lnTo>
                    <a:pt x="12940" y="314081"/>
                  </a:lnTo>
                  <a:lnTo>
                    <a:pt x="13281" y="312719"/>
                  </a:lnTo>
                  <a:lnTo>
                    <a:pt x="14075" y="311584"/>
                  </a:lnTo>
                  <a:lnTo>
                    <a:pt x="15210" y="310790"/>
                  </a:lnTo>
                  <a:lnTo>
                    <a:pt x="16345" y="310563"/>
                  </a:lnTo>
                  <a:close/>
                  <a:moveTo>
                    <a:pt x="2158159" y="418056"/>
                  </a:moveTo>
                  <a:lnTo>
                    <a:pt x="2158727" y="417716"/>
                  </a:lnTo>
                  <a:lnTo>
                    <a:pt x="2158840" y="418510"/>
                  </a:lnTo>
                  <a:lnTo>
                    <a:pt x="2158159" y="420326"/>
                  </a:lnTo>
                  <a:lnTo>
                    <a:pt x="2156910" y="422369"/>
                  </a:lnTo>
                  <a:lnTo>
                    <a:pt x="2155094" y="424186"/>
                  </a:lnTo>
                  <a:lnTo>
                    <a:pt x="2154413" y="423959"/>
                  </a:lnTo>
                  <a:lnTo>
                    <a:pt x="2155208" y="421802"/>
                  </a:lnTo>
                  <a:lnTo>
                    <a:pt x="2156229" y="419986"/>
                  </a:lnTo>
                  <a:lnTo>
                    <a:pt x="2157364" y="418851"/>
                  </a:lnTo>
                  <a:lnTo>
                    <a:pt x="2157932" y="418397"/>
                  </a:lnTo>
                  <a:lnTo>
                    <a:pt x="2158159" y="418056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64">
              <a:extLst>
                <a:ext uri="{FF2B5EF4-FFF2-40B4-BE49-F238E27FC236}">
                  <a16:creationId xmlns:a16="http://schemas.microsoft.com/office/drawing/2014/main" id="{7A555ECC-48F9-4B39-B1E8-45405C4750FB}"/>
                </a:ext>
              </a:extLst>
            </p:cNvPr>
            <p:cNvSpPr/>
            <p:nvPr/>
          </p:nvSpPr>
          <p:spPr>
            <a:xfrm>
              <a:off x="6475543" y="4669960"/>
              <a:ext cx="1284117" cy="1229321"/>
            </a:xfrm>
            <a:custGeom>
              <a:avLst/>
              <a:gdLst>
                <a:gd name="connsiteX0" fmla="*/ 742580 w 1425794"/>
                <a:gd name="connsiteY0" fmla="*/ 0 h 1364953"/>
                <a:gd name="connsiteX1" fmla="*/ 744056 w 1425794"/>
                <a:gd name="connsiteY1" fmla="*/ 3519 h 1364953"/>
                <a:gd name="connsiteX2" fmla="*/ 745077 w 1425794"/>
                <a:gd name="connsiteY2" fmla="*/ 10329 h 1364953"/>
                <a:gd name="connsiteX3" fmla="*/ 745985 w 1425794"/>
                <a:gd name="connsiteY3" fmla="*/ 13281 h 1364953"/>
                <a:gd name="connsiteX4" fmla="*/ 749504 w 1425794"/>
                <a:gd name="connsiteY4" fmla="*/ 17140 h 1364953"/>
                <a:gd name="connsiteX5" fmla="*/ 750980 w 1425794"/>
                <a:gd name="connsiteY5" fmla="*/ 19410 h 1364953"/>
                <a:gd name="connsiteX6" fmla="*/ 751320 w 1425794"/>
                <a:gd name="connsiteY6" fmla="*/ 22475 h 1364953"/>
                <a:gd name="connsiteX7" fmla="*/ 750753 w 1425794"/>
                <a:gd name="connsiteY7" fmla="*/ 23383 h 1364953"/>
                <a:gd name="connsiteX8" fmla="*/ 748483 w 1425794"/>
                <a:gd name="connsiteY8" fmla="*/ 25653 h 1364953"/>
                <a:gd name="connsiteX9" fmla="*/ 747915 w 1425794"/>
                <a:gd name="connsiteY9" fmla="*/ 27015 h 1364953"/>
                <a:gd name="connsiteX10" fmla="*/ 749845 w 1425794"/>
                <a:gd name="connsiteY10" fmla="*/ 33712 h 1364953"/>
                <a:gd name="connsiteX11" fmla="*/ 749731 w 1425794"/>
                <a:gd name="connsiteY11" fmla="*/ 34734 h 1364953"/>
                <a:gd name="connsiteX12" fmla="*/ 748937 w 1425794"/>
                <a:gd name="connsiteY12" fmla="*/ 36436 h 1364953"/>
                <a:gd name="connsiteX13" fmla="*/ 748823 w 1425794"/>
                <a:gd name="connsiteY13" fmla="*/ 37118 h 1364953"/>
                <a:gd name="connsiteX14" fmla="*/ 749164 w 1425794"/>
                <a:gd name="connsiteY14" fmla="*/ 37685 h 1364953"/>
                <a:gd name="connsiteX15" fmla="*/ 750299 w 1425794"/>
                <a:gd name="connsiteY15" fmla="*/ 38253 h 1364953"/>
                <a:gd name="connsiteX16" fmla="*/ 750753 w 1425794"/>
                <a:gd name="connsiteY16" fmla="*/ 38707 h 1364953"/>
                <a:gd name="connsiteX17" fmla="*/ 751547 w 1425794"/>
                <a:gd name="connsiteY17" fmla="*/ 40636 h 1364953"/>
                <a:gd name="connsiteX18" fmla="*/ 752115 w 1425794"/>
                <a:gd name="connsiteY18" fmla="*/ 41545 h 1364953"/>
                <a:gd name="connsiteX19" fmla="*/ 752796 w 1425794"/>
                <a:gd name="connsiteY19" fmla="*/ 41885 h 1364953"/>
                <a:gd name="connsiteX20" fmla="*/ 754271 w 1425794"/>
                <a:gd name="connsiteY20" fmla="*/ 42226 h 1364953"/>
                <a:gd name="connsiteX21" fmla="*/ 755066 w 1425794"/>
                <a:gd name="connsiteY21" fmla="*/ 42226 h 1364953"/>
                <a:gd name="connsiteX22" fmla="*/ 756882 w 1425794"/>
                <a:gd name="connsiteY22" fmla="*/ 41999 h 1364953"/>
                <a:gd name="connsiteX23" fmla="*/ 757791 w 1425794"/>
                <a:gd name="connsiteY23" fmla="*/ 42112 h 1364953"/>
                <a:gd name="connsiteX24" fmla="*/ 759039 w 1425794"/>
                <a:gd name="connsiteY24" fmla="*/ 42793 h 1364953"/>
                <a:gd name="connsiteX25" fmla="*/ 759493 w 1425794"/>
                <a:gd name="connsiteY25" fmla="*/ 43701 h 1364953"/>
                <a:gd name="connsiteX26" fmla="*/ 759834 w 1425794"/>
                <a:gd name="connsiteY26" fmla="*/ 44723 h 1364953"/>
                <a:gd name="connsiteX27" fmla="*/ 760515 w 1425794"/>
                <a:gd name="connsiteY27" fmla="*/ 45858 h 1364953"/>
                <a:gd name="connsiteX28" fmla="*/ 764147 w 1425794"/>
                <a:gd name="connsiteY28" fmla="*/ 49263 h 1364953"/>
                <a:gd name="connsiteX29" fmla="*/ 764714 w 1425794"/>
                <a:gd name="connsiteY29" fmla="*/ 50285 h 1364953"/>
                <a:gd name="connsiteX30" fmla="*/ 765963 w 1425794"/>
                <a:gd name="connsiteY30" fmla="*/ 53350 h 1364953"/>
                <a:gd name="connsiteX31" fmla="*/ 766531 w 1425794"/>
                <a:gd name="connsiteY31" fmla="*/ 54258 h 1364953"/>
                <a:gd name="connsiteX32" fmla="*/ 768347 w 1425794"/>
                <a:gd name="connsiteY32" fmla="*/ 55733 h 1364953"/>
                <a:gd name="connsiteX33" fmla="*/ 776065 w 1425794"/>
                <a:gd name="connsiteY33" fmla="*/ 59252 h 1364953"/>
                <a:gd name="connsiteX34" fmla="*/ 776520 w 1425794"/>
                <a:gd name="connsiteY34" fmla="*/ 59479 h 1364953"/>
                <a:gd name="connsiteX35" fmla="*/ 777995 w 1425794"/>
                <a:gd name="connsiteY35" fmla="*/ 59819 h 1364953"/>
                <a:gd name="connsiteX36" fmla="*/ 779244 w 1425794"/>
                <a:gd name="connsiteY36" fmla="*/ 58798 h 1364953"/>
                <a:gd name="connsiteX37" fmla="*/ 782195 w 1425794"/>
                <a:gd name="connsiteY37" fmla="*/ 53690 h 1364953"/>
                <a:gd name="connsiteX38" fmla="*/ 784011 w 1425794"/>
                <a:gd name="connsiteY38" fmla="*/ 51760 h 1364953"/>
                <a:gd name="connsiteX39" fmla="*/ 786281 w 1425794"/>
                <a:gd name="connsiteY39" fmla="*/ 50398 h 1364953"/>
                <a:gd name="connsiteX40" fmla="*/ 791389 w 1425794"/>
                <a:gd name="connsiteY40" fmla="*/ 48809 h 1364953"/>
                <a:gd name="connsiteX41" fmla="*/ 799108 w 1425794"/>
                <a:gd name="connsiteY41" fmla="*/ 46425 h 1364953"/>
                <a:gd name="connsiteX42" fmla="*/ 801605 w 1425794"/>
                <a:gd name="connsiteY42" fmla="*/ 47220 h 1364953"/>
                <a:gd name="connsiteX43" fmla="*/ 803194 w 1425794"/>
                <a:gd name="connsiteY43" fmla="*/ 48809 h 1364953"/>
                <a:gd name="connsiteX44" fmla="*/ 804783 w 1425794"/>
                <a:gd name="connsiteY44" fmla="*/ 51760 h 1364953"/>
                <a:gd name="connsiteX45" fmla="*/ 806145 w 1425794"/>
                <a:gd name="connsiteY45" fmla="*/ 54144 h 1364953"/>
                <a:gd name="connsiteX46" fmla="*/ 807281 w 1425794"/>
                <a:gd name="connsiteY46" fmla="*/ 57095 h 1364953"/>
                <a:gd name="connsiteX47" fmla="*/ 808075 w 1425794"/>
                <a:gd name="connsiteY47" fmla="*/ 58003 h 1364953"/>
                <a:gd name="connsiteX48" fmla="*/ 809437 w 1425794"/>
                <a:gd name="connsiteY48" fmla="*/ 58231 h 1364953"/>
                <a:gd name="connsiteX49" fmla="*/ 810686 w 1425794"/>
                <a:gd name="connsiteY49" fmla="*/ 58685 h 1364953"/>
                <a:gd name="connsiteX50" fmla="*/ 811480 w 1425794"/>
                <a:gd name="connsiteY50" fmla="*/ 60047 h 1364953"/>
                <a:gd name="connsiteX51" fmla="*/ 812616 w 1425794"/>
                <a:gd name="connsiteY51" fmla="*/ 63679 h 1364953"/>
                <a:gd name="connsiteX52" fmla="*/ 811253 w 1425794"/>
                <a:gd name="connsiteY52" fmla="*/ 66176 h 1364953"/>
                <a:gd name="connsiteX53" fmla="*/ 812048 w 1425794"/>
                <a:gd name="connsiteY53" fmla="*/ 70603 h 1364953"/>
                <a:gd name="connsiteX54" fmla="*/ 814659 w 1425794"/>
                <a:gd name="connsiteY54" fmla="*/ 79230 h 1364953"/>
                <a:gd name="connsiteX55" fmla="*/ 814772 w 1425794"/>
                <a:gd name="connsiteY55" fmla="*/ 84111 h 1364953"/>
                <a:gd name="connsiteX56" fmla="*/ 815226 w 1425794"/>
                <a:gd name="connsiteY56" fmla="*/ 85813 h 1364953"/>
                <a:gd name="connsiteX57" fmla="*/ 816702 w 1425794"/>
                <a:gd name="connsiteY57" fmla="*/ 87743 h 1364953"/>
                <a:gd name="connsiteX58" fmla="*/ 817950 w 1425794"/>
                <a:gd name="connsiteY58" fmla="*/ 88765 h 1364953"/>
                <a:gd name="connsiteX59" fmla="*/ 822150 w 1425794"/>
                <a:gd name="connsiteY59" fmla="*/ 90921 h 1364953"/>
                <a:gd name="connsiteX60" fmla="*/ 823853 w 1425794"/>
                <a:gd name="connsiteY60" fmla="*/ 91375 h 1364953"/>
                <a:gd name="connsiteX61" fmla="*/ 826237 w 1425794"/>
                <a:gd name="connsiteY61" fmla="*/ 91148 h 1364953"/>
                <a:gd name="connsiteX62" fmla="*/ 830437 w 1425794"/>
                <a:gd name="connsiteY62" fmla="*/ 89559 h 1364953"/>
                <a:gd name="connsiteX63" fmla="*/ 831799 w 1425794"/>
                <a:gd name="connsiteY63" fmla="*/ 88537 h 1364953"/>
                <a:gd name="connsiteX64" fmla="*/ 832707 w 1425794"/>
                <a:gd name="connsiteY64" fmla="*/ 87516 h 1364953"/>
                <a:gd name="connsiteX65" fmla="*/ 833728 w 1425794"/>
                <a:gd name="connsiteY65" fmla="*/ 86835 h 1364953"/>
                <a:gd name="connsiteX66" fmla="*/ 835091 w 1425794"/>
                <a:gd name="connsiteY66" fmla="*/ 86721 h 1364953"/>
                <a:gd name="connsiteX67" fmla="*/ 836453 w 1425794"/>
                <a:gd name="connsiteY67" fmla="*/ 87175 h 1364953"/>
                <a:gd name="connsiteX68" fmla="*/ 837134 w 1425794"/>
                <a:gd name="connsiteY68" fmla="*/ 87970 h 1364953"/>
                <a:gd name="connsiteX69" fmla="*/ 837020 w 1425794"/>
                <a:gd name="connsiteY69" fmla="*/ 89218 h 1364953"/>
                <a:gd name="connsiteX70" fmla="*/ 836112 w 1425794"/>
                <a:gd name="connsiteY70" fmla="*/ 90921 h 1364953"/>
                <a:gd name="connsiteX71" fmla="*/ 837361 w 1425794"/>
                <a:gd name="connsiteY71" fmla="*/ 91829 h 1364953"/>
                <a:gd name="connsiteX72" fmla="*/ 843604 w 1425794"/>
                <a:gd name="connsiteY72" fmla="*/ 91829 h 1364953"/>
                <a:gd name="connsiteX73" fmla="*/ 845760 w 1425794"/>
                <a:gd name="connsiteY73" fmla="*/ 92283 h 1364953"/>
                <a:gd name="connsiteX74" fmla="*/ 847917 w 1425794"/>
                <a:gd name="connsiteY74" fmla="*/ 93305 h 1364953"/>
                <a:gd name="connsiteX75" fmla="*/ 849847 w 1425794"/>
                <a:gd name="connsiteY75" fmla="*/ 95121 h 1364953"/>
                <a:gd name="connsiteX76" fmla="*/ 851436 w 1425794"/>
                <a:gd name="connsiteY76" fmla="*/ 97959 h 1364953"/>
                <a:gd name="connsiteX77" fmla="*/ 852230 w 1425794"/>
                <a:gd name="connsiteY77" fmla="*/ 103861 h 1364953"/>
                <a:gd name="connsiteX78" fmla="*/ 852230 w 1425794"/>
                <a:gd name="connsiteY78" fmla="*/ 110899 h 1364953"/>
                <a:gd name="connsiteX79" fmla="*/ 853139 w 1425794"/>
                <a:gd name="connsiteY79" fmla="*/ 117142 h 1364953"/>
                <a:gd name="connsiteX80" fmla="*/ 856544 w 1425794"/>
                <a:gd name="connsiteY80" fmla="*/ 120320 h 1364953"/>
                <a:gd name="connsiteX81" fmla="*/ 856884 w 1425794"/>
                <a:gd name="connsiteY81" fmla="*/ 119299 h 1364953"/>
                <a:gd name="connsiteX82" fmla="*/ 856998 w 1425794"/>
                <a:gd name="connsiteY82" fmla="*/ 119185 h 1364953"/>
                <a:gd name="connsiteX83" fmla="*/ 857111 w 1425794"/>
                <a:gd name="connsiteY83" fmla="*/ 119299 h 1364953"/>
                <a:gd name="connsiteX84" fmla="*/ 857565 w 1425794"/>
                <a:gd name="connsiteY84" fmla="*/ 118958 h 1364953"/>
                <a:gd name="connsiteX85" fmla="*/ 857792 w 1425794"/>
                <a:gd name="connsiteY85" fmla="*/ 118504 h 1364953"/>
                <a:gd name="connsiteX86" fmla="*/ 858246 w 1425794"/>
                <a:gd name="connsiteY86" fmla="*/ 117255 h 1364953"/>
                <a:gd name="connsiteX87" fmla="*/ 859949 w 1425794"/>
                <a:gd name="connsiteY87" fmla="*/ 114304 h 1364953"/>
                <a:gd name="connsiteX88" fmla="*/ 860744 w 1425794"/>
                <a:gd name="connsiteY88" fmla="*/ 113396 h 1364953"/>
                <a:gd name="connsiteX89" fmla="*/ 862106 w 1425794"/>
                <a:gd name="connsiteY89" fmla="*/ 112942 h 1364953"/>
                <a:gd name="connsiteX90" fmla="*/ 866306 w 1425794"/>
                <a:gd name="connsiteY90" fmla="*/ 112602 h 1364953"/>
                <a:gd name="connsiteX91" fmla="*/ 870392 w 1425794"/>
                <a:gd name="connsiteY91" fmla="*/ 113056 h 1364953"/>
                <a:gd name="connsiteX92" fmla="*/ 872435 w 1425794"/>
                <a:gd name="connsiteY92" fmla="*/ 114077 h 1364953"/>
                <a:gd name="connsiteX93" fmla="*/ 874138 w 1425794"/>
                <a:gd name="connsiteY93" fmla="*/ 115212 h 1364953"/>
                <a:gd name="connsiteX94" fmla="*/ 875840 w 1425794"/>
                <a:gd name="connsiteY94" fmla="*/ 116007 h 1364953"/>
                <a:gd name="connsiteX95" fmla="*/ 877997 w 1425794"/>
                <a:gd name="connsiteY95" fmla="*/ 116007 h 1364953"/>
                <a:gd name="connsiteX96" fmla="*/ 884126 w 1425794"/>
                <a:gd name="connsiteY96" fmla="*/ 113396 h 1364953"/>
                <a:gd name="connsiteX97" fmla="*/ 886170 w 1425794"/>
                <a:gd name="connsiteY97" fmla="*/ 113169 h 1364953"/>
                <a:gd name="connsiteX98" fmla="*/ 888099 w 1425794"/>
                <a:gd name="connsiteY98" fmla="*/ 114077 h 1364953"/>
                <a:gd name="connsiteX99" fmla="*/ 891278 w 1425794"/>
                <a:gd name="connsiteY99" fmla="*/ 117596 h 1364953"/>
                <a:gd name="connsiteX100" fmla="*/ 893321 w 1425794"/>
                <a:gd name="connsiteY100" fmla="*/ 118845 h 1364953"/>
                <a:gd name="connsiteX101" fmla="*/ 895364 w 1425794"/>
                <a:gd name="connsiteY101" fmla="*/ 120661 h 1364953"/>
                <a:gd name="connsiteX102" fmla="*/ 897975 w 1425794"/>
                <a:gd name="connsiteY102" fmla="*/ 126336 h 1364953"/>
                <a:gd name="connsiteX103" fmla="*/ 899791 w 1425794"/>
                <a:gd name="connsiteY103" fmla="*/ 127131 h 1364953"/>
                <a:gd name="connsiteX104" fmla="*/ 900472 w 1425794"/>
                <a:gd name="connsiteY104" fmla="*/ 126450 h 1364953"/>
                <a:gd name="connsiteX105" fmla="*/ 900359 w 1425794"/>
                <a:gd name="connsiteY105" fmla="*/ 125428 h 1364953"/>
                <a:gd name="connsiteX106" fmla="*/ 900359 w 1425794"/>
                <a:gd name="connsiteY106" fmla="*/ 124406 h 1364953"/>
                <a:gd name="connsiteX107" fmla="*/ 901607 w 1425794"/>
                <a:gd name="connsiteY107" fmla="*/ 123839 h 1364953"/>
                <a:gd name="connsiteX108" fmla="*/ 902515 w 1425794"/>
                <a:gd name="connsiteY108" fmla="*/ 124180 h 1364953"/>
                <a:gd name="connsiteX109" fmla="*/ 903764 w 1425794"/>
                <a:gd name="connsiteY109" fmla="*/ 124974 h 1364953"/>
                <a:gd name="connsiteX110" fmla="*/ 905013 w 1425794"/>
                <a:gd name="connsiteY110" fmla="*/ 125996 h 1364953"/>
                <a:gd name="connsiteX111" fmla="*/ 905580 w 1425794"/>
                <a:gd name="connsiteY111" fmla="*/ 127017 h 1364953"/>
                <a:gd name="connsiteX112" fmla="*/ 905353 w 1425794"/>
                <a:gd name="connsiteY112" fmla="*/ 128606 h 1364953"/>
                <a:gd name="connsiteX113" fmla="*/ 904445 w 1425794"/>
                <a:gd name="connsiteY113" fmla="*/ 129741 h 1364953"/>
                <a:gd name="connsiteX114" fmla="*/ 902175 w 1425794"/>
                <a:gd name="connsiteY114" fmla="*/ 131558 h 1364953"/>
                <a:gd name="connsiteX115" fmla="*/ 901153 w 1425794"/>
                <a:gd name="connsiteY115" fmla="*/ 133033 h 1364953"/>
                <a:gd name="connsiteX116" fmla="*/ 900699 w 1425794"/>
                <a:gd name="connsiteY116" fmla="*/ 134282 h 1364953"/>
                <a:gd name="connsiteX117" fmla="*/ 900131 w 1425794"/>
                <a:gd name="connsiteY117" fmla="*/ 137006 h 1364953"/>
                <a:gd name="connsiteX118" fmla="*/ 898315 w 1425794"/>
                <a:gd name="connsiteY118" fmla="*/ 143022 h 1364953"/>
                <a:gd name="connsiteX119" fmla="*/ 898088 w 1425794"/>
                <a:gd name="connsiteY119" fmla="*/ 145746 h 1364953"/>
                <a:gd name="connsiteX120" fmla="*/ 899450 w 1425794"/>
                <a:gd name="connsiteY120" fmla="*/ 146427 h 1364953"/>
                <a:gd name="connsiteX121" fmla="*/ 901380 w 1425794"/>
                <a:gd name="connsiteY121" fmla="*/ 145519 h 1364953"/>
                <a:gd name="connsiteX122" fmla="*/ 902402 w 1425794"/>
                <a:gd name="connsiteY122" fmla="*/ 145406 h 1364953"/>
                <a:gd name="connsiteX123" fmla="*/ 903310 w 1425794"/>
                <a:gd name="connsiteY123" fmla="*/ 145860 h 1364953"/>
                <a:gd name="connsiteX124" fmla="*/ 904899 w 1425794"/>
                <a:gd name="connsiteY124" fmla="*/ 152330 h 1364953"/>
                <a:gd name="connsiteX125" fmla="*/ 905466 w 1425794"/>
                <a:gd name="connsiteY125" fmla="*/ 153692 h 1364953"/>
                <a:gd name="connsiteX126" fmla="*/ 906147 w 1425794"/>
                <a:gd name="connsiteY126" fmla="*/ 154941 h 1364953"/>
                <a:gd name="connsiteX127" fmla="*/ 906147 w 1425794"/>
                <a:gd name="connsiteY127" fmla="*/ 155962 h 1364953"/>
                <a:gd name="connsiteX128" fmla="*/ 903764 w 1425794"/>
                <a:gd name="connsiteY128" fmla="*/ 157097 h 1364953"/>
                <a:gd name="connsiteX129" fmla="*/ 901493 w 1425794"/>
                <a:gd name="connsiteY129" fmla="*/ 158687 h 1364953"/>
                <a:gd name="connsiteX130" fmla="*/ 899678 w 1425794"/>
                <a:gd name="connsiteY130" fmla="*/ 160389 h 1364953"/>
                <a:gd name="connsiteX131" fmla="*/ 898996 w 1425794"/>
                <a:gd name="connsiteY131" fmla="*/ 161297 h 1364953"/>
                <a:gd name="connsiteX132" fmla="*/ 898542 w 1425794"/>
                <a:gd name="connsiteY132" fmla="*/ 162432 h 1364953"/>
                <a:gd name="connsiteX133" fmla="*/ 898088 w 1425794"/>
                <a:gd name="connsiteY133" fmla="*/ 164248 h 1364953"/>
                <a:gd name="connsiteX134" fmla="*/ 898542 w 1425794"/>
                <a:gd name="connsiteY134" fmla="*/ 164475 h 1364953"/>
                <a:gd name="connsiteX135" fmla="*/ 899110 w 1425794"/>
                <a:gd name="connsiteY135" fmla="*/ 166746 h 1364953"/>
                <a:gd name="connsiteX136" fmla="*/ 899223 w 1425794"/>
                <a:gd name="connsiteY136" fmla="*/ 168902 h 1364953"/>
                <a:gd name="connsiteX137" fmla="*/ 898542 w 1425794"/>
                <a:gd name="connsiteY137" fmla="*/ 168789 h 1364953"/>
                <a:gd name="connsiteX138" fmla="*/ 898429 w 1425794"/>
                <a:gd name="connsiteY138" fmla="*/ 168789 h 1364953"/>
                <a:gd name="connsiteX139" fmla="*/ 903877 w 1425794"/>
                <a:gd name="connsiteY139" fmla="*/ 171740 h 1364953"/>
                <a:gd name="connsiteX140" fmla="*/ 905126 w 1425794"/>
                <a:gd name="connsiteY140" fmla="*/ 172081 h 1364953"/>
                <a:gd name="connsiteX141" fmla="*/ 906602 w 1425794"/>
                <a:gd name="connsiteY141" fmla="*/ 171853 h 1364953"/>
                <a:gd name="connsiteX142" fmla="*/ 912617 w 1425794"/>
                <a:gd name="connsiteY142" fmla="*/ 170945 h 1364953"/>
                <a:gd name="connsiteX143" fmla="*/ 927147 w 1425794"/>
                <a:gd name="connsiteY143" fmla="*/ 174918 h 1364953"/>
                <a:gd name="connsiteX144" fmla="*/ 927828 w 1425794"/>
                <a:gd name="connsiteY144" fmla="*/ 175145 h 1364953"/>
                <a:gd name="connsiteX145" fmla="*/ 930665 w 1425794"/>
                <a:gd name="connsiteY145" fmla="*/ 174691 h 1364953"/>
                <a:gd name="connsiteX146" fmla="*/ 944173 w 1425794"/>
                <a:gd name="connsiteY146" fmla="*/ 167994 h 1364953"/>
                <a:gd name="connsiteX147" fmla="*/ 948260 w 1425794"/>
                <a:gd name="connsiteY147" fmla="*/ 167313 h 1364953"/>
                <a:gd name="connsiteX148" fmla="*/ 949281 w 1425794"/>
                <a:gd name="connsiteY148" fmla="*/ 166632 h 1364953"/>
                <a:gd name="connsiteX149" fmla="*/ 950189 w 1425794"/>
                <a:gd name="connsiteY149" fmla="*/ 164930 h 1364953"/>
                <a:gd name="connsiteX150" fmla="*/ 950870 w 1425794"/>
                <a:gd name="connsiteY150" fmla="*/ 162546 h 1364953"/>
                <a:gd name="connsiteX151" fmla="*/ 951665 w 1425794"/>
                <a:gd name="connsiteY151" fmla="*/ 157778 h 1364953"/>
                <a:gd name="connsiteX152" fmla="*/ 951551 w 1425794"/>
                <a:gd name="connsiteY152" fmla="*/ 156757 h 1364953"/>
                <a:gd name="connsiteX153" fmla="*/ 951211 w 1425794"/>
                <a:gd name="connsiteY153" fmla="*/ 155962 h 1364953"/>
                <a:gd name="connsiteX154" fmla="*/ 950984 w 1425794"/>
                <a:gd name="connsiteY154" fmla="*/ 155054 h 1364953"/>
                <a:gd name="connsiteX155" fmla="*/ 951211 w 1425794"/>
                <a:gd name="connsiteY155" fmla="*/ 153579 h 1364953"/>
                <a:gd name="connsiteX156" fmla="*/ 951778 w 1425794"/>
                <a:gd name="connsiteY156" fmla="*/ 152443 h 1364953"/>
                <a:gd name="connsiteX157" fmla="*/ 962108 w 1425794"/>
                <a:gd name="connsiteY157" fmla="*/ 142001 h 1364953"/>
                <a:gd name="connsiteX158" fmla="*/ 964718 w 1425794"/>
                <a:gd name="connsiteY158" fmla="*/ 140752 h 1364953"/>
                <a:gd name="connsiteX159" fmla="*/ 965173 w 1425794"/>
                <a:gd name="connsiteY159" fmla="*/ 143022 h 1364953"/>
                <a:gd name="connsiteX160" fmla="*/ 966308 w 1425794"/>
                <a:gd name="connsiteY160" fmla="*/ 143476 h 1364953"/>
                <a:gd name="connsiteX161" fmla="*/ 969372 w 1425794"/>
                <a:gd name="connsiteY161" fmla="*/ 142795 h 1364953"/>
                <a:gd name="connsiteX162" fmla="*/ 970281 w 1425794"/>
                <a:gd name="connsiteY162" fmla="*/ 143930 h 1364953"/>
                <a:gd name="connsiteX163" fmla="*/ 970167 w 1425794"/>
                <a:gd name="connsiteY163" fmla="*/ 146541 h 1364953"/>
                <a:gd name="connsiteX164" fmla="*/ 969599 w 1425794"/>
                <a:gd name="connsiteY164" fmla="*/ 149606 h 1364953"/>
                <a:gd name="connsiteX165" fmla="*/ 969372 w 1425794"/>
                <a:gd name="connsiteY165" fmla="*/ 152216 h 1364953"/>
                <a:gd name="connsiteX166" fmla="*/ 968351 w 1425794"/>
                <a:gd name="connsiteY166" fmla="*/ 151081 h 1364953"/>
                <a:gd name="connsiteX167" fmla="*/ 967783 w 1425794"/>
                <a:gd name="connsiteY167" fmla="*/ 151195 h 1364953"/>
                <a:gd name="connsiteX168" fmla="*/ 965967 w 1425794"/>
                <a:gd name="connsiteY168" fmla="*/ 155168 h 1364953"/>
                <a:gd name="connsiteX169" fmla="*/ 965854 w 1425794"/>
                <a:gd name="connsiteY169" fmla="*/ 156530 h 1364953"/>
                <a:gd name="connsiteX170" fmla="*/ 965967 w 1425794"/>
                <a:gd name="connsiteY170" fmla="*/ 157778 h 1364953"/>
                <a:gd name="connsiteX171" fmla="*/ 965854 w 1425794"/>
                <a:gd name="connsiteY171" fmla="*/ 159368 h 1364953"/>
                <a:gd name="connsiteX172" fmla="*/ 962108 w 1425794"/>
                <a:gd name="connsiteY172" fmla="*/ 168675 h 1364953"/>
                <a:gd name="connsiteX173" fmla="*/ 961654 w 1425794"/>
                <a:gd name="connsiteY173" fmla="*/ 171059 h 1364953"/>
                <a:gd name="connsiteX174" fmla="*/ 962902 w 1425794"/>
                <a:gd name="connsiteY174" fmla="*/ 173216 h 1364953"/>
                <a:gd name="connsiteX175" fmla="*/ 967443 w 1425794"/>
                <a:gd name="connsiteY175" fmla="*/ 175145 h 1364953"/>
                <a:gd name="connsiteX176" fmla="*/ 968918 w 1425794"/>
                <a:gd name="connsiteY176" fmla="*/ 177870 h 1364953"/>
                <a:gd name="connsiteX177" fmla="*/ 969145 w 1425794"/>
                <a:gd name="connsiteY177" fmla="*/ 179799 h 1364953"/>
                <a:gd name="connsiteX178" fmla="*/ 968918 w 1425794"/>
                <a:gd name="connsiteY178" fmla="*/ 181048 h 1364953"/>
                <a:gd name="connsiteX179" fmla="*/ 968464 w 1425794"/>
                <a:gd name="connsiteY179" fmla="*/ 182296 h 1364953"/>
                <a:gd name="connsiteX180" fmla="*/ 967897 w 1425794"/>
                <a:gd name="connsiteY180" fmla="*/ 184113 h 1364953"/>
                <a:gd name="connsiteX181" fmla="*/ 967556 w 1425794"/>
                <a:gd name="connsiteY181" fmla="*/ 184907 h 1364953"/>
                <a:gd name="connsiteX182" fmla="*/ 966648 w 1425794"/>
                <a:gd name="connsiteY182" fmla="*/ 185929 h 1364953"/>
                <a:gd name="connsiteX183" fmla="*/ 966421 w 1425794"/>
                <a:gd name="connsiteY183" fmla="*/ 186837 h 1364953"/>
                <a:gd name="connsiteX184" fmla="*/ 966648 w 1425794"/>
                <a:gd name="connsiteY184" fmla="*/ 187631 h 1364953"/>
                <a:gd name="connsiteX185" fmla="*/ 967556 w 1425794"/>
                <a:gd name="connsiteY185" fmla="*/ 189221 h 1364953"/>
                <a:gd name="connsiteX186" fmla="*/ 967783 w 1425794"/>
                <a:gd name="connsiteY186" fmla="*/ 190129 h 1364953"/>
                <a:gd name="connsiteX187" fmla="*/ 967783 w 1425794"/>
                <a:gd name="connsiteY187" fmla="*/ 195691 h 1364953"/>
                <a:gd name="connsiteX188" fmla="*/ 968691 w 1425794"/>
                <a:gd name="connsiteY188" fmla="*/ 196826 h 1364953"/>
                <a:gd name="connsiteX189" fmla="*/ 971189 w 1425794"/>
                <a:gd name="connsiteY189" fmla="*/ 197166 h 1364953"/>
                <a:gd name="connsiteX190" fmla="*/ 973345 w 1425794"/>
                <a:gd name="connsiteY190" fmla="*/ 196826 h 1364953"/>
                <a:gd name="connsiteX191" fmla="*/ 977545 w 1425794"/>
                <a:gd name="connsiteY191" fmla="*/ 195350 h 1364953"/>
                <a:gd name="connsiteX192" fmla="*/ 979361 w 1425794"/>
                <a:gd name="connsiteY192" fmla="*/ 195237 h 1364953"/>
                <a:gd name="connsiteX193" fmla="*/ 979588 w 1425794"/>
                <a:gd name="connsiteY193" fmla="*/ 195237 h 1364953"/>
                <a:gd name="connsiteX194" fmla="*/ 981291 w 1425794"/>
                <a:gd name="connsiteY194" fmla="*/ 196258 h 1364953"/>
                <a:gd name="connsiteX195" fmla="*/ 984923 w 1425794"/>
                <a:gd name="connsiteY195" fmla="*/ 199777 h 1364953"/>
                <a:gd name="connsiteX196" fmla="*/ 986853 w 1425794"/>
                <a:gd name="connsiteY196" fmla="*/ 200912 h 1364953"/>
                <a:gd name="connsiteX197" fmla="*/ 990258 w 1425794"/>
                <a:gd name="connsiteY197" fmla="*/ 201934 h 1364953"/>
                <a:gd name="connsiteX198" fmla="*/ 991393 w 1425794"/>
                <a:gd name="connsiteY198" fmla="*/ 203069 h 1364953"/>
                <a:gd name="connsiteX199" fmla="*/ 995479 w 1425794"/>
                <a:gd name="connsiteY199" fmla="*/ 209085 h 1364953"/>
                <a:gd name="connsiteX200" fmla="*/ 996955 w 1425794"/>
                <a:gd name="connsiteY200" fmla="*/ 210447 h 1364953"/>
                <a:gd name="connsiteX201" fmla="*/ 998771 w 1425794"/>
                <a:gd name="connsiteY201" fmla="*/ 211809 h 1364953"/>
                <a:gd name="connsiteX202" fmla="*/ 1001042 w 1425794"/>
                <a:gd name="connsiteY202" fmla="*/ 212490 h 1364953"/>
                <a:gd name="connsiteX203" fmla="*/ 1005468 w 1425794"/>
                <a:gd name="connsiteY203" fmla="*/ 211241 h 1364953"/>
                <a:gd name="connsiteX204" fmla="*/ 1007512 w 1425794"/>
                <a:gd name="connsiteY204" fmla="*/ 211241 h 1364953"/>
                <a:gd name="connsiteX205" fmla="*/ 1009555 w 1425794"/>
                <a:gd name="connsiteY205" fmla="*/ 213285 h 1364953"/>
                <a:gd name="connsiteX206" fmla="*/ 1011484 w 1425794"/>
                <a:gd name="connsiteY206" fmla="*/ 215555 h 1364953"/>
                <a:gd name="connsiteX207" fmla="*/ 1012165 w 1425794"/>
                <a:gd name="connsiteY207" fmla="*/ 217825 h 1364953"/>
                <a:gd name="connsiteX208" fmla="*/ 1011712 w 1425794"/>
                <a:gd name="connsiteY208" fmla="*/ 218392 h 1364953"/>
                <a:gd name="connsiteX209" fmla="*/ 1010917 w 1425794"/>
                <a:gd name="connsiteY209" fmla="*/ 218847 h 1364953"/>
                <a:gd name="connsiteX210" fmla="*/ 1010576 w 1425794"/>
                <a:gd name="connsiteY210" fmla="*/ 221003 h 1364953"/>
                <a:gd name="connsiteX211" fmla="*/ 1010803 w 1425794"/>
                <a:gd name="connsiteY211" fmla="*/ 222365 h 1364953"/>
                <a:gd name="connsiteX212" fmla="*/ 1011257 w 1425794"/>
                <a:gd name="connsiteY212" fmla="*/ 222933 h 1364953"/>
                <a:gd name="connsiteX213" fmla="*/ 1012847 w 1425794"/>
                <a:gd name="connsiteY213" fmla="*/ 223274 h 1364953"/>
                <a:gd name="connsiteX214" fmla="*/ 1013528 w 1425794"/>
                <a:gd name="connsiteY214" fmla="*/ 223046 h 1364953"/>
                <a:gd name="connsiteX215" fmla="*/ 1013982 w 1425794"/>
                <a:gd name="connsiteY215" fmla="*/ 222252 h 1364953"/>
                <a:gd name="connsiteX216" fmla="*/ 1014436 w 1425794"/>
                <a:gd name="connsiteY216" fmla="*/ 221457 h 1364953"/>
                <a:gd name="connsiteX217" fmla="*/ 1014776 w 1425794"/>
                <a:gd name="connsiteY217" fmla="*/ 221003 h 1364953"/>
                <a:gd name="connsiteX218" fmla="*/ 1015344 w 1425794"/>
                <a:gd name="connsiteY218" fmla="*/ 221117 h 1364953"/>
                <a:gd name="connsiteX219" fmla="*/ 1016479 w 1425794"/>
                <a:gd name="connsiteY219" fmla="*/ 221798 h 1364953"/>
                <a:gd name="connsiteX220" fmla="*/ 1019430 w 1425794"/>
                <a:gd name="connsiteY220" fmla="*/ 222933 h 1364953"/>
                <a:gd name="connsiteX221" fmla="*/ 1020225 w 1425794"/>
                <a:gd name="connsiteY221" fmla="*/ 223614 h 1364953"/>
                <a:gd name="connsiteX222" fmla="*/ 1021246 w 1425794"/>
                <a:gd name="connsiteY222" fmla="*/ 224522 h 1364953"/>
                <a:gd name="connsiteX223" fmla="*/ 1025900 w 1425794"/>
                <a:gd name="connsiteY223" fmla="*/ 233035 h 1364953"/>
                <a:gd name="connsiteX224" fmla="*/ 1026354 w 1425794"/>
                <a:gd name="connsiteY224" fmla="*/ 234397 h 1364953"/>
                <a:gd name="connsiteX225" fmla="*/ 1026354 w 1425794"/>
                <a:gd name="connsiteY225" fmla="*/ 235987 h 1364953"/>
                <a:gd name="connsiteX226" fmla="*/ 1026014 w 1425794"/>
                <a:gd name="connsiteY226" fmla="*/ 237349 h 1364953"/>
                <a:gd name="connsiteX227" fmla="*/ 1025900 w 1425794"/>
                <a:gd name="connsiteY227" fmla="*/ 238711 h 1364953"/>
                <a:gd name="connsiteX228" fmla="*/ 1026468 w 1425794"/>
                <a:gd name="connsiteY228" fmla="*/ 240073 h 1364953"/>
                <a:gd name="connsiteX229" fmla="*/ 1028511 w 1425794"/>
                <a:gd name="connsiteY229" fmla="*/ 240641 h 1364953"/>
                <a:gd name="connsiteX230" fmla="*/ 1031008 w 1425794"/>
                <a:gd name="connsiteY230" fmla="*/ 239165 h 1364953"/>
                <a:gd name="connsiteX231" fmla="*/ 1033392 w 1425794"/>
                <a:gd name="connsiteY231" fmla="*/ 237235 h 1364953"/>
                <a:gd name="connsiteX232" fmla="*/ 1035208 w 1425794"/>
                <a:gd name="connsiteY232" fmla="*/ 236440 h 1364953"/>
                <a:gd name="connsiteX233" fmla="*/ 1038273 w 1425794"/>
                <a:gd name="connsiteY233" fmla="*/ 237916 h 1364953"/>
                <a:gd name="connsiteX234" fmla="*/ 1039067 w 1425794"/>
                <a:gd name="connsiteY234" fmla="*/ 238143 h 1364953"/>
                <a:gd name="connsiteX235" fmla="*/ 1040543 w 1425794"/>
                <a:gd name="connsiteY235" fmla="*/ 237916 h 1364953"/>
                <a:gd name="connsiteX236" fmla="*/ 1040883 w 1425794"/>
                <a:gd name="connsiteY236" fmla="*/ 237349 h 1364953"/>
                <a:gd name="connsiteX237" fmla="*/ 1041110 w 1425794"/>
                <a:gd name="connsiteY237" fmla="*/ 236327 h 1364953"/>
                <a:gd name="connsiteX238" fmla="*/ 1042246 w 1425794"/>
                <a:gd name="connsiteY238" fmla="*/ 234738 h 1364953"/>
                <a:gd name="connsiteX239" fmla="*/ 1044629 w 1425794"/>
                <a:gd name="connsiteY239" fmla="*/ 233489 h 1364953"/>
                <a:gd name="connsiteX240" fmla="*/ 1046786 w 1425794"/>
                <a:gd name="connsiteY240" fmla="*/ 233943 h 1364953"/>
                <a:gd name="connsiteX241" fmla="*/ 1048829 w 1425794"/>
                <a:gd name="connsiteY241" fmla="*/ 234965 h 1364953"/>
                <a:gd name="connsiteX242" fmla="*/ 1050872 w 1425794"/>
                <a:gd name="connsiteY242" fmla="*/ 235306 h 1364953"/>
                <a:gd name="connsiteX243" fmla="*/ 1052121 w 1425794"/>
                <a:gd name="connsiteY243" fmla="*/ 234738 h 1364953"/>
                <a:gd name="connsiteX244" fmla="*/ 1053369 w 1425794"/>
                <a:gd name="connsiteY244" fmla="*/ 233035 h 1364953"/>
                <a:gd name="connsiteX245" fmla="*/ 1054391 w 1425794"/>
                <a:gd name="connsiteY245" fmla="*/ 232468 h 1364953"/>
                <a:gd name="connsiteX246" fmla="*/ 1055413 w 1425794"/>
                <a:gd name="connsiteY246" fmla="*/ 232581 h 1364953"/>
                <a:gd name="connsiteX247" fmla="*/ 1057569 w 1425794"/>
                <a:gd name="connsiteY247" fmla="*/ 233943 h 1364953"/>
                <a:gd name="connsiteX248" fmla="*/ 1058704 w 1425794"/>
                <a:gd name="connsiteY248" fmla="*/ 234170 h 1364953"/>
                <a:gd name="connsiteX249" fmla="*/ 1061769 w 1425794"/>
                <a:gd name="connsiteY249" fmla="*/ 238257 h 1364953"/>
                <a:gd name="connsiteX250" fmla="*/ 1063472 w 1425794"/>
                <a:gd name="connsiteY250" fmla="*/ 239846 h 1364953"/>
                <a:gd name="connsiteX251" fmla="*/ 1065856 w 1425794"/>
                <a:gd name="connsiteY251" fmla="*/ 240981 h 1364953"/>
                <a:gd name="connsiteX252" fmla="*/ 1071985 w 1425794"/>
                <a:gd name="connsiteY252" fmla="*/ 242456 h 1364953"/>
                <a:gd name="connsiteX253" fmla="*/ 1073801 w 1425794"/>
                <a:gd name="connsiteY253" fmla="*/ 244273 h 1364953"/>
                <a:gd name="connsiteX254" fmla="*/ 1075163 w 1425794"/>
                <a:gd name="connsiteY254" fmla="*/ 248586 h 1364953"/>
                <a:gd name="connsiteX255" fmla="*/ 1076866 w 1425794"/>
                <a:gd name="connsiteY255" fmla="*/ 248019 h 1364953"/>
                <a:gd name="connsiteX256" fmla="*/ 1085152 w 1425794"/>
                <a:gd name="connsiteY256" fmla="*/ 247565 h 1364953"/>
                <a:gd name="connsiteX257" fmla="*/ 1086628 w 1425794"/>
                <a:gd name="connsiteY257" fmla="*/ 246997 h 1364953"/>
                <a:gd name="connsiteX258" fmla="*/ 1087536 w 1425794"/>
                <a:gd name="connsiteY258" fmla="*/ 245521 h 1364953"/>
                <a:gd name="connsiteX259" fmla="*/ 1088671 w 1425794"/>
                <a:gd name="connsiteY259" fmla="*/ 245067 h 1364953"/>
                <a:gd name="connsiteX260" fmla="*/ 1088898 w 1425794"/>
                <a:gd name="connsiteY260" fmla="*/ 244273 h 1364953"/>
                <a:gd name="connsiteX261" fmla="*/ 1088898 w 1425794"/>
                <a:gd name="connsiteY261" fmla="*/ 243365 h 1364953"/>
                <a:gd name="connsiteX262" fmla="*/ 1089466 w 1425794"/>
                <a:gd name="connsiteY262" fmla="*/ 242456 h 1364953"/>
                <a:gd name="connsiteX263" fmla="*/ 1090147 w 1425794"/>
                <a:gd name="connsiteY263" fmla="*/ 242230 h 1364953"/>
                <a:gd name="connsiteX264" fmla="*/ 1092871 w 1425794"/>
                <a:gd name="connsiteY264" fmla="*/ 242003 h 1364953"/>
                <a:gd name="connsiteX265" fmla="*/ 1092190 w 1425794"/>
                <a:gd name="connsiteY265" fmla="*/ 240641 h 1364953"/>
                <a:gd name="connsiteX266" fmla="*/ 1097752 w 1425794"/>
                <a:gd name="connsiteY266" fmla="*/ 240073 h 1364953"/>
                <a:gd name="connsiteX267" fmla="*/ 1100476 w 1425794"/>
                <a:gd name="connsiteY267" fmla="*/ 240413 h 1364953"/>
                <a:gd name="connsiteX268" fmla="*/ 1103087 w 1425794"/>
                <a:gd name="connsiteY268" fmla="*/ 241435 h 1364953"/>
                <a:gd name="connsiteX269" fmla="*/ 1103314 w 1425794"/>
                <a:gd name="connsiteY269" fmla="*/ 241549 h 1364953"/>
                <a:gd name="connsiteX270" fmla="*/ 1107968 w 1425794"/>
                <a:gd name="connsiteY270" fmla="*/ 244954 h 1364953"/>
                <a:gd name="connsiteX271" fmla="*/ 1110578 w 1425794"/>
                <a:gd name="connsiteY271" fmla="*/ 246316 h 1364953"/>
                <a:gd name="connsiteX272" fmla="*/ 1112508 w 1425794"/>
                <a:gd name="connsiteY272" fmla="*/ 246543 h 1364953"/>
                <a:gd name="connsiteX273" fmla="*/ 1113302 w 1425794"/>
                <a:gd name="connsiteY273" fmla="*/ 246657 h 1364953"/>
                <a:gd name="connsiteX274" fmla="*/ 1114324 w 1425794"/>
                <a:gd name="connsiteY274" fmla="*/ 246429 h 1364953"/>
                <a:gd name="connsiteX275" fmla="*/ 1116140 w 1425794"/>
                <a:gd name="connsiteY275" fmla="*/ 245181 h 1364953"/>
                <a:gd name="connsiteX276" fmla="*/ 1116935 w 1425794"/>
                <a:gd name="connsiteY276" fmla="*/ 244840 h 1364953"/>
                <a:gd name="connsiteX277" fmla="*/ 1117956 w 1425794"/>
                <a:gd name="connsiteY277" fmla="*/ 245067 h 1364953"/>
                <a:gd name="connsiteX278" fmla="*/ 1126810 w 1425794"/>
                <a:gd name="connsiteY278" fmla="*/ 249494 h 1364953"/>
                <a:gd name="connsiteX279" fmla="*/ 1128513 w 1425794"/>
                <a:gd name="connsiteY279" fmla="*/ 251083 h 1364953"/>
                <a:gd name="connsiteX280" fmla="*/ 1129081 w 1425794"/>
                <a:gd name="connsiteY280" fmla="*/ 252332 h 1364953"/>
                <a:gd name="connsiteX281" fmla="*/ 1129307 w 1425794"/>
                <a:gd name="connsiteY281" fmla="*/ 253581 h 1364953"/>
                <a:gd name="connsiteX282" fmla="*/ 1129307 w 1425794"/>
                <a:gd name="connsiteY282" fmla="*/ 254375 h 1364953"/>
                <a:gd name="connsiteX283" fmla="*/ 1129081 w 1425794"/>
                <a:gd name="connsiteY283" fmla="*/ 254489 h 1364953"/>
                <a:gd name="connsiteX284" fmla="*/ 1129762 w 1425794"/>
                <a:gd name="connsiteY284" fmla="*/ 255510 h 1364953"/>
                <a:gd name="connsiteX285" fmla="*/ 1134529 w 1425794"/>
                <a:gd name="connsiteY285" fmla="*/ 260505 h 1364953"/>
                <a:gd name="connsiteX286" fmla="*/ 1134870 w 1425794"/>
                <a:gd name="connsiteY286" fmla="*/ 261413 h 1364953"/>
                <a:gd name="connsiteX287" fmla="*/ 1134415 w 1425794"/>
                <a:gd name="connsiteY287" fmla="*/ 262661 h 1364953"/>
                <a:gd name="connsiteX288" fmla="*/ 1132713 w 1425794"/>
                <a:gd name="connsiteY288" fmla="*/ 262775 h 1364953"/>
                <a:gd name="connsiteX289" fmla="*/ 1132145 w 1425794"/>
                <a:gd name="connsiteY289" fmla="*/ 264137 h 1364953"/>
                <a:gd name="connsiteX290" fmla="*/ 1132713 w 1425794"/>
                <a:gd name="connsiteY290" fmla="*/ 265840 h 1364953"/>
                <a:gd name="connsiteX291" fmla="*/ 1134302 w 1425794"/>
                <a:gd name="connsiteY291" fmla="*/ 267769 h 1364953"/>
                <a:gd name="connsiteX292" fmla="*/ 1140772 w 1425794"/>
                <a:gd name="connsiteY292" fmla="*/ 274012 h 1364953"/>
                <a:gd name="connsiteX293" fmla="*/ 1140886 w 1425794"/>
                <a:gd name="connsiteY293" fmla="*/ 274693 h 1364953"/>
                <a:gd name="connsiteX294" fmla="*/ 1140658 w 1425794"/>
                <a:gd name="connsiteY294" fmla="*/ 276169 h 1364953"/>
                <a:gd name="connsiteX295" fmla="*/ 1140772 w 1425794"/>
                <a:gd name="connsiteY295" fmla="*/ 276737 h 1364953"/>
                <a:gd name="connsiteX296" fmla="*/ 1141339 w 1425794"/>
                <a:gd name="connsiteY296" fmla="*/ 277191 h 1364953"/>
                <a:gd name="connsiteX297" fmla="*/ 1142701 w 1425794"/>
                <a:gd name="connsiteY297" fmla="*/ 277644 h 1364953"/>
                <a:gd name="connsiteX298" fmla="*/ 1143156 w 1425794"/>
                <a:gd name="connsiteY298" fmla="*/ 278099 h 1364953"/>
                <a:gd name="connsiteX299" fmla="*/ 1143950 w 1425794"/>
                <a:gd name="connsiteY299" fmla="*/ 280823 h 1364953"/>
                <a:gd name="connsiteX300" fmla="*/ 1144291 w 1425794"/>
                <a:gd name="connsiteY300" fmla="*/ 281391 h 1364953"/>
                <a:gd name="connsiteX301" fmla="*/ 1144404 w 1425794"/>
                <a:gd name="connsiteY301" fmla="*/ 281731 h 1364953"/>
                <a:gd name="connsiteX302" fmla="*/ 1144631 w 1425794"/>
                <a:gd name="connsiteY302" fmla="*/ 282866 h 1364953"/>
                <a:gd name="connsiteX303" fmla="*/ 1144858 w 1425794"/>
                <a:gd name="connsiteY303" fmla="*/ 283434 h 1364953"/>
                <a:gd name="connsiteX304" fmla="*/ 1145312 w 1425794"/>
                <a:gd name="connsiteY304" fmla="*/ 283434 h 1364953"/>
                <a:gd name="connsiteX305" fmla="*/ 1146561 w 1425794"/>
                <a:gd name="connsiteY305" fmla="*/ 282525 h 1364953"/>
                <a:gd name="connsiteX306" fmla="*/ 1146902 w 1425794"/>
                <a:gd name="connsiteY306" fmla="*/ 282525 h 1364953"/>
                <a:gd name="connsiteX307" fmla="*/ 1147469 w 1425794"/>
                <a:gd name="connsiteY307" fmla="*/ 284909 h 1364953"/>
                <a:gd name="connsiteX308" fmla="*/ 1147015 w 1425794"/>
                <a:gd name="connsiteY308" fmla="*/ 286839 h 1364953"/>
                <a:gd name="connsiteX309" fmla="*/ 1146788 w 1425794"/>
                <a:gd name="connsiteY309" fmla="*/ 288655 h 1364953"/>
                <a:gd name="connsiteX310" fmla="*/ 1148036 w 1425794"/>
                <a:gd name="connsiteY310" fmla="*/ 290698 h 1364953"/>
                <a:gd name="connsiteX311" fmla="*/ 1149172 w 1425794"/>
                <a:gd name="connsiteY311" fmla="*/ 291152 h 1364953"/>
                <a:gd name="connsiteX312" fmla="*/ 1153485 w 1425794"/>
                <a:gd name="connsiteY312" fmla="*/ 291152 h 1364953"/>
                <a:gd name="connsiteX313" fmla="*/ 1157231 w 1425794"/>
                <a:gd name="connsiteY313" fmla="*/ 292514 h 1364953"/>
                <a:gd name="connsiteX314" fmla="*/ 1158479 w 1425794"/>
                <a:gd name="connsiteY314" fmla="*/ 292287 h 1364953"/>
                <a:gd name="connsiteX315" fmla="*/ 1160182 w 1425794"/>
                <a:gd name="connsiteY315" fmla="*/ 290017 h 1364953"/>
                <a:gd name="connsiteX316" fmla="*/ 1159842 w 1425794"/>
                <a:gd name="connsiteY316" fmla="*/ 287520 h 1364953"/>
                <a:gd name="connsiteX317" fmla="*/ 1159160 w 1425794"/>
                <a:gd name="connsiteY317" fmla="*/ 285136 h 1364953"/>
                <a:gd name="connsiteX318" fmla="*/ 1159728 w 1425794"/>
                <a:gd name="connsiteY318" fmla="*/ 283093 h 1364953"/>
                <a:gd name="connsiteX319" fmla="*/ 1160750 w 1425794"/>
                <a:gd name="connsiteY319" fmla="*/ 282866 h 1364953"/>
                <a:gd name="connsiteX320" fmla="*/ 1164836 w 1425794"/>
                <a:gd name="connsiteY320" fmla="*/ 283774 h 1364953"/>
                <a:gd name="connsiteX321" fmla="*/ 1167674 w 1425794"/>
                <a:gd name="connsiteY321" fmla="*/ 283547 h 1364953"/>
                <a:gd name="connsiteX322" fmla="*/ 1168695 w 1425794"/>
                <a:gd name="connsiteY322" fmla="*/ 283660 h 1364953"/>
                <a:gd name="connsiteX323" fmla="*/ 1174711 w 1425794"/>
                <a:gd name="connsiteY323" fmla="*/ 287066 h 1364953"/>
                <a:gd name="connsiteX324" fmla="*/ 1176754 w 1425794"/>
                <a:gd name="connsiteY324" fmla="*/ 287179 h 1364953"/>
                <a:gd name="connsiteX325" fmla="*/ 1176754 w 1425794"/>
                <a:gd name="connsiteY325" fmla="*/ 292401 h 1364953"/>
                <a:gd name="connsiteX326" fmla="*/ 1177890 w 1425794"/>
                <a:gd name="connsiteY326" fmla="*/ 296487 h 1364953"/>
                <a:gd name="connsiteX327" fmla="*/ 1180046 w 1425794"/>
                <a:gd name="connsiteY327" fmla="*/ 298190 h 1364953"/>
                <a:gd name="connsiteX328" fmla="*/ 1182998 w 1425794"/>
                <a:gd name="connsiteY328" fmla="*/ 296260 h 1364953"/>
                <a:gd name="connsiteX329" fmla="*/ 1183111 w 1425794"/>
                <a:gd name="connsiteY329" fmla="*/ 295466 h 1364953"/>
                <a:gd name="connsiteX330" fmla="*/ 1182770 w 1425794"/>
                <a:gd name="connsiteY330" fmla="*/ 294671 h 1364953"/>
                <a:gd name="connsiteX331" fmla="*/ 1182657 w 1425794"/>
                <a:gd name="connsiteY331" fmla="*/ 293876 h 1364953"/>
                <a:gd name="connsiteX332" fmla="*/ 1183565 w 1425794"/>
                <a:gd name="connsiteY332" fmla="*/ 292968 h 1364953"/>
                <a:gd name="connsiteX333" fmla="*/ 1184133 w 1425794"/>
                <a:gd name="connsiteY333" fmla="*/ 293082 h 1364953"/>
                <a:gd name="connsiteX334" fmla="*/ 1187878 w 1425794"/>
                <a:gd name="connsiteY334" fmla="*/ 295806 h 1364953"/>
                <a:gd name="connsiteX335" fmla="*/ 1189354 w 1425794"/>
                <a:gd name="connsiteY335" fmla="*/ 296601 h 1364953"/>
                <a:gd name="connsiteX336" fmla="*/ 1190830 w 1425794"/>
                <a:gd name="connsiteY336" fmla="*/ 297168 h 1364953"/>
                <a:gd name="connsiteX337" fmla="*/ 1199229 w 1425794"/>
                <a:gd name="connsiteY337" fmla="*/ 297282 h 1364953"/>
                <a:gd name="connsiteX338" fmla="*/ 1201840 w 1425794"/>
                <a:gd name="connsiteY338" fmla="*/ 298530 h 1364953"/>
                <a:gd name="connsiteX339" fmla="*/ 1202408 w 1425794"/>
                <a:gd name="connsiteY339" fmla="*/ 298644 h 1364953"/>
                <a:gd name="connsiteX340" fmla="*/ 1202975 w 1425794"/>
                <a:gd name="connsiteY340" fmla="*/ 298076 h 1364953"/>
                <a:gd name="connsiteX341" fmla="*/ 1203997 w 1425794"/>
                <a:gd name="connsiteY341" fmla="*/ 296033 h 1364953"/>
                <a:gd name="connsiteX342" fmla="*/ 1204564 w 1425794"/>
                <a:gd name="connsiteY342" fmla="*/ 295239 h 1364953"/>
                <a:gd name="connsiteX343" fmla="*/ 1205472 w 1425794"/>
                <a:gd name="connsiteY343" fmla="*/ 294898 h 1364953"/>
                <a:gd name="connsiteX344" fmla="*/ 1207402 w 1425794"/>
                <a:gd name="connsiteY344" fmla="*/ 294671 h 1364953"/>
                <a:gd name="connsiteX345" fmla="*/ 1208083 w 1425794"/>
                <a:gd name="connsiteY345" fmla="*/ 294330 h 1364953"/>
                <a:gd name="connsiteX346" fmla="*/ 1208537 w 1425794"/>
                <a:gd name="connsiteY346" fmla="*/ 293536 h 1364953"/>
                <a:gd name="connsiteX347" fmla="*/ 1209218 w 1425794"/>
                <a:gd name="connsiteY347" fmla="*/ 291379 h 1364953"/>
                <a:gd name="connsiteX348" fmla="*/ 1209672 w 1425794"/>
                <a:gd name="connsiteY348" fmla="*/ 290698 h 1364953"/>
                <a:gd name="connsiteX349" fmla="*/ 1211261 w 1425794"/>
                <a:gd name="connsiteY349" fmla="*/ 289790 h 1364953"/>
                <a:gd name="connsiteX350" fmla="*/ 1211602 w 1425794"/>
                <a:gd name="connsiteY350" fmla="*/ 289676 h 1364953"/>
                <a:gd name="connsiteX351" fmla="*/ 1213532 w 1425794"/>
                <a:gd name="connsiteY351" fmla="*/ 289109 h 1364953"/>
                <a:gd name="connsiteX352" fmla="*/ 1215461 w 1425794"/>
                <a:gd name="connsiteY352" fmla="*/ 289223 h 1364953"/>
                <a:gd name="connsiteX353" fmla="*/ 1215915 w 1425794"/>
                <a:gd name="connsiteY353" fmla="*/ 290925 h 1364953"/>
                <a:gd name="connsiteX354" fmla="*/ 1220115 w 1425794"/>
                <a:gd name="connsiteY354" fmla="*/ 291152 h 1364953"/>
                <a:gd name="connsiteX355" fmla="*/ 1221818 w 1425794"/>
                <a:gd name="connsiteY355" fmla="*/ 291833 h 1364953"/>
                <a:gd name="connsiteX356" fmla="*/ 1222499 w 1425794"/>
                <a:gd name="connsiteY356" fmla="*/ 293990 h 1364953"/>
                <a:gd name="connsiteX357" fmla="*/ 1221818 w 1425794"/>
                <a:gd name="connsiteY357" fmla="*/ 294444 h 1364953"/>
                <a:gd name="connsiteX358" fmla="*/ 1221591 w 1425794"/>
                <a:gd name="connsiteY358" fmla="*/ 294785 h 1364953"/>
                <a:gd name="connsiteX359" fmla="*/ 1221364 w 1425794"/>
                <a:gd name="connsiteY359" fmla="*/ 295239 h 1364953"/>
                <a:gd name="connsiteX360" fmla="*/ 1222726 w 1425794"/>
                <a:gd name="connsiteY360" fmla="*/ 296714 h 1364953"/>
                <a:gd name="connsiteX361" fmla="*/ 1224883 w 1425794"/>
                <a:gd name="connsiteY361" fmla="*/ 300233 h 1364953"/>
                <a:gd name="connsiteX362" fmla="*/ 1226131 w 1425794"/>
                <a:gd name="connsiteY362" fmla="*/ 301822 h 1364953"/>
                <a:gd name="connsiteX363" fmla="*/ 1228288 w 1425794"/>
                <a:gd name="connsiteY363" fmla="*/ 303184 h 1364953"/>
                <a:gd name="connsiteX364" fmla="*/ 1232488 w 1425794"/>
                <a:gd name="connsiteY364" fmla="*/ 303979 h 1364953"/>
                <a:gd name="connsiteX365" fmla="*/ 1234644 w 1425794"/>
                <a:gd name="connsiteY365" fmla="*/ 305114 h 1364953"/>
                <a:gd name="connsiteX366" fmla="*/ 1235325 w 1425794"/>
                <a:gd name="connsiteY366" fmla="*/ 306022 h 1364953"/>
                <a:gd name="connsiteX367" fmla="*/ 1236234 w 1425794"/>
                <a:gd name="connsiteY367" fmla="*/ 307952 h 1364953"/>
                <a:gd name="connsiteX368" fmla="*/ 1237142 w 1425794"/>
                <a:gd name="connsiteY368" fmla="*/ 308746 h 1364953"/>
                <a:gd name="connsiteX369" fmla="*/ 1238163 w 1425794"/>
                <a:gd name="connsiteY369" fmla="*/ 308973 h 1364953"/>
                <a:gd name="connsiteX370" fmla="*/ 1238504 w 1425794"/>
                <a:gd name="connsiteY370" fmla="*/ 309087 h 1364953"/>
                <a:gd name="connsiteX371" fmla="*/ 1239639 w 1425794"/>
                <a:gd name="connsiteY371" fmla="*/ 308746 h 1364953"/>
                <a:gd name="connsiteX372" fmla="*/ 1240774 w 1425794"/>
                <a:gd name="connsiteY372" fmla="*/ 308292 h 1364953"/>
                <a:gd name="connsiteX373" fmla="*/ 1242022 w 1425794"/>
                <a:gd name="connsiteY373" fmla="*/ 308065 h 1364953"/>
                <a:gd name="connsiteX374" fmla="*/ 1243044 w 1425794"/>
                <a:gd name="connsiteY374" fmla="*/ 308292 h 1364953"/>
                <a:gd name="connsiteX375" fmla="*/ 1245087 w 1425794"/>
                <a:gd name="connsiteY375" fmla="*/ 308973 h 1364953"/>
                <a:gd name="connsiteX376" fmla="*/ 1245995 w 1425794"/>
                <a:gd name="connsiteY376" fmla="*/ 309087 h 1364953"/>
                <a:gd name="connsiteX377" fmla="*/ 1247130 w 1425794"/>
                <a:gd name="connsiteY377" fmla="*/ 308746 h 1364953"/>
                <a:gd name="connsiteX378" fmla="*/ 1249401 w 1425794"/>
                <a:gd name="connsiteY378" fmla="*/ 307498 h 1364953"/>
                <a:gd name="connsiteX379" fmla="*/ 1250422 w 1425794"/>
                <a:gd name="connsiteY379" fmla="*/ 307157 h 1364953"/>
                <a:gd name="connsiteX380" fmla="*/ 1258481 w 1425794"/>
                <a:gd name="connsiteY380" fmla="*/ 309541 h 1364953"/>
                <a:gd name="connsiteX381" fmla="*/ 1264043 w 1425794"/>
                <a:gd name="connsiteY381" fmla="*/ 308973 h 1364953"/>
                <a:gd name="connsiteX382" fmla="*/ 1265746 w 1425794"/>
                <a:gd name="connsiteY382" fmla="*/ 309200 h 1364953"/>
                <a:gd name="connsiteX383" fmla="*/ 1281183 w 1425794"/>
                <a:gd name="connsiteY383" fmla="*/ 317373 h 1364953"/>
                <a:gd name="connsiteX384" fmla="*/ 1290718 w 1425794"/>
                <a:gd name="connsiteY384" fmla="*/ 319303 h 1364953"/>
                <a:gd name="connsiteX385" fmla="*/ 1291853 w 1425794"/>
                <a:gd name="connsiteY385" fmla="*/ 320324 h 1364953"/>
                <a:gd name="connsiteX386" fmla="*/ 1291853 w 1425794"/>
                <a:gd name="connsiteY386" fmla="*/ 320324 h 1364953"/>
                <a:gd name="connsiteX387" fmla="*/ 1289810 w 1425794"/>
                <a:gd name="connsiteY387" fmla="*/ 322595 h 1364953"/>
                <a:gd name="connsiteX388" fmla="*/ 1286745 w 1425794"/>
                <a:gd name="connsiteY388" fmla="*/ 328383 h 1364953"/>
                <a:gd name="connsiteX389" fmla="*/ 1282319 w 1425794"/>
                <a:gd name="connsiteY389" fmla="*/ 340529 h 1364953"/>
                <a:gd name="connsiteX390" fmla="*/ 1281070 w 1425794"/>
                <a:gd name="connsiteY390" fmla="*/ 342572 h 1364953"/>
                <a:gd name="connsiteX391" fmla="*/ 1280502 w 1425794"/>
                <a:gd name="connsiteY391" fmla="*/ 343026 h 1364953"/>
                <a:gd name="connsiteX392" fmla="*/ 1276984 w 1425794"/>
                <a:gd name="connsiteY392" fmla="*/ 344956 h 1364953"/>
                <a:gd name="connsiteX393" fmla="*/ 1276075 w 1425794"/>
                <a:gd name="connsiteY393" fmla="*/ 344956 h 1364953"/>
                <a:gd name="connsiteX394" fmla="*/ 1275848 w 1425794"/>
                <a:gd name="connsiteY394" fmla="*/ 345296 h 1364953"/>
                <a:gd name="connsiteX395" fmla="*/ 1275394 w 1425794"/>
                <a:gd name="connsiteY395" fmla="*/ 345750 h 1364953"/>
                <a:gd name="connsiteX396" fmla="*/ 1274940 w 1425794"/>
                <a:gd name="connsiteY396" fmla="*/ 346545 h 1364953"/>
                <a:gd name="connsiteX397" fmla="*/ 1274713 w 1425794"/>
                <a:gd name="connsiteY397" fmla="*/ 347907 h 1364953"/>
                <a:gd name="connsiteX398" fmla="*/ 1274486 w 1425794"/>
                <a:gd name="connsiteY398" fmla="*/ 348702 h 1364953"/>
                <a:gd name="connsiteX399" fmla="*/ 1273919 w 1425794"/>
                <a:gd name="connsiteY399" fmla="*/ 349156 h 1364953"/>
                <a:gd name="connsiteX400" fmla="*/ 1273124 w 1425794"/>
                <a:gd name="connsiteY400" fmla="*/ 349383 h 1364953"/>
                <a:gd name="connsiteX401" fmla="*/ 1270400 w 1425794"/>
                <a:gd name="connsiteY401" fmla="*/ 349383 h 1364953"/>
                <a:gd name="connsiteX402" fmla="*/ 1269265 w 1425794"/>
                <a:gd name="connsiteY402" fmla="*/ 349723 h 1364953"/>
                <a:gd name="connsiteX403" fmla="*/ 1268697 w 1425794"/>
                <a:gd name="connsiteY403" fmla="*/ 351085 h 1364953"/>
                <a:gd name="connsiteX404" fmla="*/ 1268584 w 1425794"/>
                <a:gd name="connsiteY404" fmla="*/ 353923 h 1364953"/>
                <a:gd name="connsiteX405" fmla="*/ 1268130 w 1425794"/>
                <a:gd name="connsiteY405" fmla="*/ 355058 h 1364953"/>
                <a:gd name="connsiteX406" fmla="*/ 1267108 w 1425794"/>
                <a:gd name="connsiteY406" fmla="*/ 356420 h 1364953"/>
                <a:gd name="connsiteX407" fmla="*/ 1265859 w 1425794"/>
                <a:gd name="connsiteY407" fmla="*/ 357669 h 1364953"/>
                <a:gd name="connsiteX408" fmla="*/ 1264724 w 1425794"/>
                <a:gd name="connsiteY408" fmla="*/ 358463 h 1364953"/>
                <a:gd name="connsiteX409" fmla="*/ 1262114 w 1425794"/>
                <a:gd name="connsiteY409" fmla="*/ 361642 h 1364953"/>
                <a:gd name="connsiteX410" fmla="*/ 1260638 w 1425794"/>
                <a:gd name="connsiteY410" fmla="*/ 362890 h 1364953"/>
                <a:gd name="connsiteX411" fmla="*/ 1259049 w 1425794"/>
                <a:gd name="connsiteY411" fmla="*/ 363458 h 1364953"/>
                <a:gd name="connsiteX412" fmla="*/ 1257914 w 1425794"/>
                <a:gd name="connsiteY412" fmla="*/ 364252 h 1364953"/>
                <a:gd name="connsiteX413" fmla="*/ 1253827 w 1425794"/>
                <a:gd name="connsiteY413" fmla="*/ 370609 h 1364953"/>
                <a:gd name="connsiteX414" fmla="*/ 1253033 w 1425794"/>
                <a:gd name="connsiteY414" fmla="*/ 375376 h 1364953"/>
                <a:gd name="connsiteX415" fmla="*/ 1253033 w 1425794"/>
                <a:gd name="connsiteY415" fmla="*/ 380484 h 1364953"/>
                <a:gd name="connsiteX416" fmla="*/ 1254168 w 1425794"/>
                <a:gd name="connsiteY416" fmla="*/ 383549 h 1364953"/>
                <a:gd name="connsiteX417" fmla="*/ 1254168 w 1425794"/>
                <a:gd name="connsiteY417" fmla="*/ 384571 h 1364953"/>
                <a:gd name="connsiteX418" fmla="*/ 1251784 w 1425794"/>
                <a:gd name="connsiteY418" fmla="*/ 386500 h 1364953"/>
                <a:gd name="connsiteX419" fmla="*/ 1250649 w 1425794"/>
                <a:gd name="connsiteY419" fmla="*/ 387635 h 1364953"/>
                <a:gd name="connsiteX420" fmla="*/ 1250195 w 1425794"/>
                <a:gd name="connsiteY420" fmla="*/ 388997 h 1364953"/>
                <a:gd name="connsiteX421" fmla="*/ 1249968 w 1425794"/>
                <a:gd name="connsiteY421" fmla="*/ 391722 h 1364953"/>
                <a:gd name="connsiteX422" fmla="*/ 1249514 w 1425794"/>
                <a:gd name="connsiteY422" fmla="*/ 393197 h 1364953"/>
                <a:gd name="connsiteX423" fmla="*/ 1248833 w 1425794"/>
                <a:gd name="connsiteY423" fmla="*/ 394105 h 1364953"/>
                <a:gd name="connsiteX424" fmla="*/ 1248152 w 1425794"/>
                <a:gd name="connsiteY424" fmla="*/ 395468 h 1364953"/>
                <a:gd name="connsiteX425" fmla="*/ 1247698 w 1425794"/>
                <a:gd name="connsiteY425" fmla="*/ 397170 h 1364953"/>
                <a:gd name="connsiteX426" fmla="*/ 1247017 w 1425794"/>
                <a:gd name="connsiteY426" fmla="*/ 401029 h 1364953"/>
                <a:gd name="connsiteX427" fmla="*/ 1246904 w 1425794"/>
                <a:gd name="connsiteY427" fmla="*/ 402959 h 1364953"/>
                <a:gd name="connsiteX428" fmla="*/ 1247244 w 1425794"/>
                <a:gd name="connsiteY428" fmla="*/ 404662 h 1364953"/>
                <a:gd name="connsiteX429" fmla="*/ 1247925 w 1425794"/>
                <a:gd name="connsiteY429" fmla="*/ 406478 h 1364953"/>
                <a:gd name="connsiteX430" fmla="*/ 1248379 w 1425794"/>
                <a:gd name="connsiteY430" fmla="*/ 408408 h 1364953"/>
                <a:gd name="connsiteX431" fmla="*/ 1248266 w 1425794"/>
                <a:gd name="connsiteY431" fmla="*/ 410451 h 1364953"/>
                <a:gd name="connsiteX432" fmla="*/ 1246904 w 1425794"/>
                <a:gd name="connsiteY432" fmla="*/ 412608 h 1364953"/>
                <a:gd name="connsiteX433" fmla="*/ 1245087 w 1425794"/>
                <a:gd name="connsiteY433" fmla="*/ 413629 h 1364953"/>
                <a:gd name="connsiteX434" fmla="*/ 1243498 w 1425794"/>
                <a:gd name="connsiteY434" fmla="*/ 414878 h 1364953"/>
                <a:gd name="connsiteX435" fmla="*/ 1242817 w 1425794"/>
                <a:gd name="connsiteY435" fmla="*/ 417943 h 1364953"/>
                <a:gd name="connsiteX436" fmla="*/ 1242590 w 1425794"/>
                <a:gd name="connsiteY436" fmla="*/ 420894 h 1364953"/>
                <a:gd name="connsiteX437" fmla="*/ 1242022 w 1425794"/>
                <a:gd name="connsiteY437" fmla="*/ 423391 h 1364953"/>
                <a:gd name="connsiteX438" fmla="*/ 1241001 w 1425794"/>
                <a:gd name="connsiteY438" fmla="*/ 425548 h 1364953"/>
                <a:gd name="connsiteX439" fmla="*/ 1234872 w 1425794"/>
                <a:gd name="connsiteY439" fmla="*/ 434174 h 1364953"/>
                <a:gd name="connsiteX440" fmla="*/ 1234191 w 1425794"/>
                <a:gd name="connsiteY440" fmla="*/ 435991 h 1364953"/>
                <a:gd name="connsiteX441" fmla="*/ 1233963 w 1425794"/>
                <a:gd name="connsiteY441" fmla="*/ 438034 h 1364953"/>
                <a:gd name="connsiteX442" fmla="*/ 1233509 w 1425794"/>
                <a:gd name="connsiteY442" fmla="*/ 439169 h 1364953"/>
                <a:gd name="connsiteX443" fmla="*/ 1232828 w 1425794"/>
                <a:gd name="connsiteY443" fmla="*/ 440077 h 1364953"/>
                <a:gd name="connsiteX444" fmla="*/ 1232147 w 1425794"/>
                <a:gd name="connsiteY444" fmla="*/ 441326 h 1364953"/>
                <a:gd name="connsiteX445" fmla="*/ 1231466 w 1425794"/>
                <a:gd name="connsiteY445" fmla="*/ 443482 h 1364953"/>
                <a:gd name="connsiteX446" fmla="*/ 1230899 w 1425794"/>
                <a:gd name="connsiteY446" fmla="*/ 446320 h 1364953"/>
                <a:gd name="connsiteX447" fmla="*/ 1231239 w 1425794"/>
                <a:gd name="connsiteY447" fmla="*/ 452336 h 1364953"/>
                <a:gd name="connsiteX448" fmla="*/ 1235439 w 1425794"/>
                <a:gd name="connsiteY448" fmla="*/ 459714 h 1364953"/>
                <a:gd name="connsiteX449" fmla="*/ 1235666 w 1425794"/>
                <a:gd name="connsiteY449" fmla="*/ 464254 h 1364953"/>
                <a:gd name="connsiteX450" fmla="*/ 1234758 w 1425794"/>
                <a:gd name="connsiteY450" fmla="*/ 465957 h 1364953"/>
                <a:gd name="connsiteX451" fmla="*/ 1232147 w 1425794"/>
                <a:gd name="connsiteY451" fmla="*/ 468681 h 1364953"/>
                <a:gd name="connsiteX452" fmla="*/ 1231580 w 1425794"/>
                <a:gd name="connsiteY452" fmla="*/ 470611 h 1364953"/>
                <a:gd name="connsiteX453" fmla="*/ 1231693 w 1425794"/>
                <a:gd name="connsiteY453" fmla="*/ 472995 h 1364953"/>
                <a:gd name="connsiteX454" fmla="*/ 1231466 w 1425794"/>
                <a:gd name="connsiteY454" fmla="*/ 473676 h 1364953"/>
                <a:gd name="connsiteX455" fmla="*/ 1230899 w 1425794"/>
                <a:gd name="connsiteY455" fmla="*/ 475151 h 1364953"/>
                <a:gd name="connsiteX456" fmla="*/ 1230558 w 1425794"/>
                <a:gd name="connsiteY456" fmla="*/ 475833 h 1364953"/>
                <a:gd name="connsiteX457" fmla="*/ 1229877 w 1425794"/>
                <a:gd name="connsiteY457" fmla="*/ 476400 h 1364953"/>
                <a:gd name="connsiteX458" fmla="*/ 1229537 w 1425794"/>
                <a:gd name="connsiteY458" fmla="*/ 477081 h 1364953"/>
                <a:gd name="connsiteX459" fmla="*/ 1229423 w 1425794"/>
                <a:gd name="connsiteY459" fmla="*/ 477648 h 1364953"/>
                <a:gd name="connsiteX460" fmla="*/ 1229423 w 1425794"/>
                <a:gd name="connsiteY460" fmla="*/ 477989 h 1364953"/>
                <a:gd name="connsiteX461" fmla="*/ 1229537 w 1425794"/>
                <a:gd name="connsiteY461" fmla="*/ 478329 h 1364953"/>
                <a:gd name="connsiteX462" fmla="*/ 1229537 w 1425794"/>
                <a:gd name="connsiteY462" fmla="*/ 479011 h 1364953"/>
                <a:gd name="connsiteX463" fmla="*/ 1229990 w 1425794"/>
                <a:gd name="connsiteY463" fmla="*/ 481735 h 1364953"/>
                <a:gd name="connsiteX464" fmla="*/ 1229764 w 1425794"/>
                <a:gd name="connsiteY464" fmla="*/ 483324 h 1364953"/>
                <a:gd name="connsiteX465" fmla="*/ 1228401 w 1425794"/>
                <a:gd name="connsiteY465" fmla="*/ 484005 h 1364953"/>
                <a:gd name="connsiteX466" fmla="*/ 1227834 w 1425794"/>
                <a:gd name="connsiteY466" fmla="*/ 484686 h 1364953"/>
                <a:gd name="connsiteX467" fmla="*/ 1226472 w 1425794"/>
                <a:gd name="connsiteY467" fmla="*/ 489340 h 1364953"/>
                <a:gd name="connsiteX468" fmla="*/ 1226245 w 1425794"/>
                <a:gd name="connsiteY468" fmla="*/ 491383 h 1364953"/>
                <a:gd name="connsiteX469" fmla="*/ 1227493 w 1425794"/>
                <a:gd name="connsiteY469" fmla="*/ 496378 h 1364953"/>
                <a:gd name="connsiteX470" fmla="*/ 1227493 w 1425794"/>
                <a:gd name="connsiteY470" fmla="*/ 498761 h 1364953"/>
                <a:gd name="connsiteX471" fmla="*/ 1226926 w 1425794"/>
                <a:gd name="connsiteY471" fmla="*/ 499669 h 1364953"/>
                <a:gd name="connsiteX472" fmla="*/ 1225336 w 1425794"/>
                <a:gd name="connsiteY472" fmla="*/ 501372 h 1364953"/>
                <a:gd name="connsiteX473" fmla="*/ 1224996 w 1425794"/>
                <a:gd name="connsiteY473" fmla="*/ 502280 h 1364953"/>
                <a:gd name="connsiteX474" fmla="*/ 1225223 w 1425794"/>
                <a:gd name="connsiteY474" fmla="*/ 505345 h 1364953"/>
                <a:gd name="connsiteX475" fmla="*/ 1225564 w 1425794"/>
                <a:gd name="connsiteY475" fmla="*/ 506934 h 1364953"/>
                <a:gd name="connsiteX476" fmla="*/ 1225904 w 1425794"/>
                <a:gd name="connsiteY476" fmla="*/ 507615 h 1364953"/>
                <a:gd name="connsiteX477" fmla="*/ 1227380 w 1425794"/>
                <a:gd name="connsiteY477" fmla="*/ 508410 h 1364953"/>
                <a:gd name="connsiteX478" fmla="*/ 1228742 w 1425794"/>
                <a:gd name="connsiteY478" fmla="*/ 510226 h 1364953"/>
                <a:gd name="connsiteX479" fmla="*/ 1230899 w 1425794"/>
                <a:gd name="connsiteY479" fmla="*/ 514539 h 1364953"/>
                <a:gd name="connsiteX480" fmla="*/ 1231466 w 1425794"/>
                <a:gd name="connsiteY480" fmla="*/ 515220 h 1364953"/>
                <a:gd name="connsiteX481" fmla="*/ 1232034 w 1425794"/>
                <a:gd name="connsiteY481" fmla="*/ 515788 h 1364953"/>
                <a:gd name="connsiteX482" fmla="*/ 1232601 w 1425794"/>
                <a:gd name="connsiteY482" fmla="*/ 516582 h 1364953"/>
                <a:gd name="connsiteX483" fmla="*/ 1232828 w 1425794"/>
                <a:gd name="connsiteY483" fmla="*/ 517945 h 1364953"/>
                <a:gd name="connsiteX484" fmla="*/ 1232601 w 1425794"/>
                <a:gd name="connsiteY484" fmla="*/ 518512 h 1364953"/>
                <a:gd name="connsiteX485" fmla="*/ 1232261 w 1425794"/>
                <a:gd name="connsiteY485" fmla="*/ 519988 h 1364953"/>
                <a:gd name="connsiteX486" fmla="*/ 1232261 w 1425794"/>
                <a:gd name="connsiteY486" fmla="*/ 519988 h 1364953"/>
                <a:gd name="connsiteX487" fmla="*/ 1228856 w 1425794"/>
                <a:gd name="connsiteY487" fmla="*/ 521236 h 1364953"/>
                <a:gd name="connsiteX488" fmla="*/ 1226472 w 1425794"/>
                <a:gd name="connsiteY488" fmla="*/ 522485 h 1364953"/>
                <a:gd name="connsiteX489" fmla="*/ 1225904 w 1425794"/>
                <a:gd name="connsiteY489" fmla="*/ 522939 h 1364953"/>
                <a:gd name="connsiteX490" fmla="*/ 1222158 w 1425794"/>
                <a:gd name="connsiteY490" fmla="*/ 526004 h 1364953"/>
                <a:gd name="connsiteX491" fmla="*/ 1222385 w 1425794"/>
                <a:gd name="connsiteY491" fmla="*/ 526117 h 1364953"/>
                <a:gd name="connsiteX492" fmla="*/ 1223974 w 1425794"/>
                <a:gd name="connsiteY492" fmla="*/ 527366 h 1364953"/>
                <a:gd name="connsiteX493" fmla="*/ 1224315 w 1425794"/>
                <a:gd name="connsiteY493" fmla="*/ 527366 h 1364953"/>
                <a:gd name="connsiteX494" fmla="*/ 1224315 w 1425794"/>
                <a:gd name="connsiteY494" fmla="*/ 528841 h 1364953"/>
                <a:gd name="connsiteX495" fmla="*/ 1223861 w 1425794"/>
                <a:gd name="connsiteY495" fmla="*/ 529636 h 1364953"/>
                <a:gd name="connsiteX496" fmla="*/ 1223066 w 1425794"/>
                <a:gd name="connsiteY496" fmla="*/ 529863 h 1364953"/>
                <a:gd name="connsiteX497" fmla="*/ 1222045 w 1425794"/>
                <a:gd name="connsiteY497" fmla="*/ 529636 h 1364953"/>
                <a:gd name="connsiteX498" fmla="*/ 1221477 w 1425794"/>
                <a:gd name="connsiteY498" fmla="*/ 529977 h 1364953"/>
                <a:gd name="connsiteX499" fmla="*/ 1221364 w 1425794"/>
                <a:gd name="connsiteY499" fmla="*/ 530431 h 1364953"/>
                <a:gd name="connsiteX500" fmla="*/ 1221591 w 1425794"/>
                <a:gd name="connsiteY500" fmla="*/ 530998 h 1364953"/>
                <a:gd name="connsiteX501" fmla="*/ 1222272 w 1425794"/>
                <a:gd name="connsiteY501" fmla="*/ 532020 h 1364953"/>
                <a:gd name="connsiteX502" fmla="*/ 1222385 w 1425794"/>
                <a:gd name="connsiteY502" fmla="*/ 532360 h 1364953"/>
                <a:gd name="connsiteX503" fmla="*/ 1222385 w 1425794"/>
                <a:gd name="connsiteY503" fmla="*/ 532360 h 1364953"/>
                <a:gd name="connsiteX504" fmla="*/ 1222385 w 1425794"/>
                <a:gd name="connsiteY504" fmla="*/ 532701 h 1364953"/>
                <a:gd name="connsiteX505" fmla="*/ 1222272 w 1425794"/>
                <a:gd name="connsiteY505" fmla="*/ 533155 h 1364953"/>
                <a:gd name="connsiteX506" fmla="*/ 1222045 w 1425794"/>
                <a:gd name="connsiteY506" fmla="*/ 533382 h 1364953"/>
                <a:gd name="connsiteX507" fmla="*/ 1220569 w 1425794"/>
                <a:gd name="connsiteY507" fmla="*/ 534744 h 1364953"/>
                <a:gd name="connsiteX508" fmla="*/ 1219320 w 1425794"/>
                <a:gd name="connsiteY508" fmla="*/ 534517 h 1364953"/>
                <a:gd name="connsiteX509" fmla="*/ 1218526 w 1425794"/>
                <a:gd name="connsiteY509" fmla="*/ 533949 h 1364953"/>
                <a:gd name="connsiteX510" fmla="*/ 1218072 w 1425794"/>
                <a:gd name="connsiteY510" fmla="*/ 533722 h 1364953"/>
                <a:gd name="connsiteX511" fmla="*/ 1216596 w 1425794"/>
                <a:gd name="connsiteY511" fmla="*/ 533155 h 1364953"/>
                <a:gd name="connsiteX512" fmla="*/ 1215461 w 1425794"/>
                <a:gd name="connsiteY512" fmla="*/ 533495 h 1364953"/>
                <a:gd name="connsiteX513" fmla="*/ 1215461 w 1425794"/>
                <a:gd name="connsiteY513" fmla="*/ 534403 h 1364953"/>
                <a:gd name="connsiteX514" fmla="*/ 1215915 w 1425794"/>
                <a:gd name="connsiteY514" fmla="*/ 535312 h 1364953"/>
                <a:gd name="connsiteX515" fmla="*/ 1216256 w 1425794"/>
                <a:gd name="connsiteY515" fmla="*/ 535652 h 1364953"/>
                <a:gd name="connsiteX516" fmla="*/ 1216710 w 1425794"/>
                <a:gd name="connsiteY516" fmla="*/ 536333 h 1364953"/>
                <a:gd name="connsiteX517" fmla="*/ 1216823 w 1425794"/>
                <a:gd name="connsiteY517" fmla="*/ 537128 h 1364953"/>
                <a:gd name="connsiteX518" fmla="*/ 1216483 w 1425794"/>
                <a:gd name="connsiteY518" fmla="*/ 538490 h 1364953"/>
                <a:gd name="connsiteX519" fmla="*/ 1215915 w 1425794"/>
                <a:gd name="connsiteY519" fmla="*/ 539171 h 1364953"/>
                <a:gd name="connsiteX520" fmla="*/ 1214553 w 1425794"/>
                <a:gd name="connsiteY520" fmla="*/ 540987 h 1364953"/>
                <a:gd name="connsiteX521" fmla="*/ 1212851 w 1425794"/>
                <a:gd name="connsiteY521" fmla="*/ 541668 h 1364953"/>
                <a:gd name="connsiteX522" fmla="*/ 1211942 w 1425794"/>
                <a:gd name="connsiteY522" fmla="*/ 542009 h 1364953"/>
                <a:gd name="connsiteX523" fmla="*/ 1207856 w 1425794"/>
                <a:gd name="connsiteY523" fmla="*/ 541782 h 1364953"/>
                <a:gd name="connsiteX524" fmla="*/ 1205132 w 1425794"/>
                <a:gd name="connsiteY524" fmla="*/ 541668 h 1364953"/>
                <a:gd name="connsiteX525" fmla="*/ 1202521 w 1425794"/>
                <a:gd name="connsiteY525" fmla="*/ 542235 h 1364953"/>
                <a:gd name="connsiteX526" fmla="*/ 1198889 w 1425794"/>
                <a:gd name="connsiteY526" fmla="*/ 543825 h 1364953"/>
                <a:gd name="connsiteX527" fmla="*/ 1198208 w 1425794"/>
                <a:gd name="connsiteY527" fmla="*/ 543938 h 1364953"/>
                <a:gd name="connsiteX528" fmla="*/ 1197413 w 1425794"/>
                <a:gd name="connsiteY528" fmla="*/ 543598 h 1364953"/>
                <a:gd name="connsiteX529" fmla="*/ 1197073 w 1425794"/>
                <a:gd name="connsiteY529" fmla="*/ 543030 h 1364953"/>
                <a:gd name="connsiteX530" fmla="*/ 1196846 w 1425794"/>
                <a:gd name="connsiteY530" fmla="*/ 542463 h 1364953"/>
                <a:gd name="connsiteX531" fmla="*/ 1196392 w 1425794"/>
                <a:gd name="connsiteY531" fmla="*/ 542122 h 1364953"/>
                <a:gd name="connsiteX532" fmla="*/ 1193554 w 1425794"/>
                <a:gd name="connsiteY532" fmla="*/ 541214 h 1364953"/>
                <a:gd name="connsiteX533" fmla="*/ 1191397 w 1425794"/>
                <a:gd name="connsiteY533" fmla="*/ 539965 h 1364953"/>
                <a:gd name="connsiteX534" fmla="*/ 1190830 w 1425794"/>
                <a:gd name="connsiteY534" fmla="*/ 537582 h 1364953"/>
                <a:gd name="connsiteX535" fmla="*/ 1192646 w 1425794"/>
                <a:gd name="connsiteY535" fmla="*/ 533495 h 1364953"/>
                <a:gd name="connsiteX536" fmla="*/ 1190035 w 1425794"/>
                <a:gd name="connsiteY536" fmla="*/ 533722 h 1364953"/>
                <a:gd name="connsiteX537" fmla="*/ 1188900 w 1425794"/>
                <a:gd name="connsiteY537" fmla="*/ 533495 h 1364953"/>
                <a:gd name="connsiteX538" fmla="*/ 1188673 w 1425794"/>
                <a:gd name="connsiteY538" fmla="*/ 533495 h 1364953"/>
                <a:gd name="connsiteX539" fmla="*/ 1187424 w 1425794"/>
                <a:gd name="connsiteY539" fmla="*/ 532814 h 1364953"/>
                <a:gd name="connsiteX540" fmla="*/ 1185154 w 1425794"/>
                <a:gd name="connsiteY540" fmla="*/ 532360 h 1364953"/>
                <a:gd name="connsiteX541" fmla="*/ 1180273 w 1425794"/>
                <a:gd name="connsiteY541" fmla="*/ 533155 h 1364953"/>
                <a:gd name="connsiteX542" fmla="*/ 1177776 w 1425794"/>
                <a:gd name="connsiteY542" fmla="*/ 532814 h 1364953"/>
                <a:gd name="connsiteX543" fmla="*/ 1176868 w 1425794"/>
                <a:gd name="connsiteY543" fmla="*/ 532133 h 1364953"/>
                <a:gd name="connsiteX544" fmla="*/ 1175960 w 1425794"/>
                <a:gd name="connsiteY544" fmla="*/ 531906 h 1364953"/>
                <a:gd name="connsiteX545" fmla="*/ 1175052 w 1425794"/>
                <a:gd name="connsiteY545" fmla="*/ 532133 h 1364953"/>
                <a:gd name="connsiteX546" fmla="*/ 1174144 w 1425794"/>
                <a:gd name="connsiteY546" fmla="*/ 532814 h 1364953"/>
                <a:gd name="connsiteX547" fmla="*/ 1172328 w 1425794"/>
                <a:gd name="connsiteY547" fmla="*/ 533382 h 1364953"/>
                <a:gd name="connsiteX548" fmla="*/ 1172555 w 1425794"/>
                <a:gd name="connsiteY548" fmla="*/ 534971 h 1364953"/>
                <a:gd name="connsiteX549" fmla="*/ 1173576 w 1425794"/>
                <a:gd name="connsiteY549" fmla="*/ 536900 h 1364953"/>
                <a:gd name="connsiteX550" fmla="*/ 1174030 w 1425794"/>
                <a:gd name="connsiteY550" fmla="*/ 538603 h 1364953"/>
                <a:gd name="connsiteX551" fmla="*/ 1173349 w 1425794"/>
                <a:gd name="connsiteY551" fmla="*/ 539852 h 1364953"/>
                <a:gd name="connsiteX552" fmla="*/ 1171874 w 1425794"/>
                <a:gd name="connsiteY552" fmla="*/ 541101 h 1364953"/>
                <a:gd name="connsiteX553" fmla="*/ 1170285 w 1425794"/>
                <a:gd name="connsiteY553" fmla="*/ 542009 h 1364953"/>
                <a:gd name="connsiteX554" fmla="*/ 1167787 w 1425794"/>
                <a:gd name="connsiteY554" fmla="*/ 542576 h 1364953"/>
                <a:gd name="connsiteX555" fmla="*/ 1167674 w 1425794"/>
                <a:gd name="connsiteY555" fmla="*/ 545300 h 1364953"/>
                <a:gd name="connsiteX556" fmla="*/ 1165176 w 1425794"/>
                <a:gd name="connsiteY556" fmla="*/ 546776 h 1364953"/>
                <a:gd name="connsiteX557" fmla="*/ 1163701 w 1425794"/>
                <a:gd name="connsiteY557" fmla="*/ 548706 h 1364953"/>
                <a:gd name="connsiteX558" fmla="*/ 1162452 w 1425794"/>
                <a:gd name="connsiteY558" fmla="*/ 550976 h 1364953"/>
                <a:gd name="connsiteX559" fmla="*/ 1161998 w 1425794"/>
                <a:gd name="connsiteY559" fmla="*/ 552792 h 1364953"/>
                <a:gd name="connsiteX560" fmla="*/ 1173576 w 1425794"/>
                <a:gd name="connsiteY560" fmla="*/ 551657 h 1364953"/>
                <a:gd name="connsiteX561" fmla="*/ 1175392 w 1425794"/>
                <a:gd name="connsiteY561" fmla="*/ 550749 h 1364953"/>
                <a:gd name="connsiteX562" fmla="*/ 1176868 w 1425794"/>
                <a:gd name="connsiteY562" fmla="*/ 551884 h 1364953"/>
                <a:gd name="connsiteX563" fmla="*/ 1178344 w 1425794"/>
                <a:gd name="connsiteY563" fmla="*/ 553246 h 1364953"/>
                <a:gd name="connsiteX564" fmla="*/ 1179365 w 1425794"/>
                <a:gd name="connsiteY564" fmla="*/ 554722 h 1364953"/>
                <a:gd name="connsiteX565" fmla="*/ 1178571 w 1425794"/>
                <a:gd name="connsiteY565" fmla="*/ 556311 h 1364953"/>
                <a:gd name="connsiteX566" fmla="*/ 1177663 w 1425794"/>
                <a:gd name="connsiteY566" fmla="*/ 556878 h 1364953"/>
                <a:gd name="connsiteX567" fmla="*/ 1176641 w 1425794"/>
                <a:gd name="connsiteY567" fmla="*/ 557105 h 1364953"/>
                <a:gd name="connsiteX568" fmla="*/ 1175620 w 1425794"/>
                <a:gd name="connsiteY568" fmla="*/ 557673 h 1364953"/>
                <a:gd name="connsiteX569" fmla="*/ 1174257 w 1425794"/>
                <a:gd name="connsiteY569" fmla="*/ 559602 h 1364953"/>
                <a:gd name="connsiteX570" fmla="*/ 1173690 w 1425794"/>
                <a:gd name="connsiteY570" fmla="*/ 559830 h 1364953"/>
                <a:gd name="connsiteX571" fmla="*/ 1172782 w 1425794"/>
                <a:gd name="connsiteY571" fmla="*/ 559943 h 1364953"/>
                <a:gd name="connsiteX572" fmla="*/ 1170966 w 1425794"/>
                <a:gd name="connsiteY572" fmla="*/ 561873 h 1364953"/>
                <a:gd name="connsiteX573" fmla="*/ 1170398 w 1425794"/>
                <a:gd name="connsiteY573" fmla="*/ 564824 h 1364953"/>
                <a:gd name="connsiteX574" fmla="*/ 1170738 w 1425794"/>
                <a:gd name="connsiteY574" fmla="*/ 568343 h 1364953"/>
                <a:gd name="connsiteX575" fmla="*/ 1164155 w 1425794"/>
                <a:gd name="connsiteY575" fmla="*/ 573224 h 1364953"/>
                <a:gd name="connsiteX576" fmla="*/ 1161317 w 1425794"/>
                <a:gd name="connsiteY576" fmla="*/ 576175 h 1364953"/>
                <a:gd name="connsiteX577" fmla="*/ 1159501 w 1425794"/>
                <a:gd name="connsiteY577" fmla="*/ 579240 h 1364953"/>
                <a:gd name="connsiteX578" fmla="*/ 1159274 w 1425794"/>
                <a:gd name="connsiteY578" fmla="*/ 579467 h 1364953"/>
                <a:gd name="connsiteX579" fmla="*/ 1153144 w 1425794"/>
                <a:gd name="connsiteY579" fmla="*/ 585142 h 1364953"/>
                <a:gd name="connsiteX580" fmla="*/ 1150193 w 1425794"/>
                <a:gd name="connsiteY580" fmla="*/ 586164 h 1364953"/>
                <a:gd name="connsiteX581" fmla="*/ 1150307 w 1425794"/>
                <a:gd name="connsiteY581" fmla="*/ 588548 h 1364953"/>
                <a:gd name="connsiteX582" fmla="*/ 1148945 w 1425794"/>
                <a:gd name="connsiteY582" fmla="*/ 589229 h 1364953"/>
                <a:gd name="connsiteX583" fmla="*/ 1148604 w 1425794"/>
                <a:gd name="connsiteY583" fmla="*/ 589456 h 1364953"/>
                <a:gd name="connsiteX584" fmla="*/ 1148264 w 1425794"/>
                <a:gd name="connsiteY584" fmla="*/ 590364 h 1364953"/>
                <a:gd name="connsiteX585" fmla="*/ 1145880 w 1425794"/>
                <a:gd name="connsiteY585" fmla="*/ 591272 h 1364953"/>
                <a:gd name="connsiteX586" fmla="*/ 1144972 w 1425794"/>
                <a:gd name="connsiteY586" fmla="*/ 592180 h 1364953"/>
                <a:gd name="connsiteX587" fmla="*/ 1143723 w 1425794"/>
                <a:gd name="connsiteY587" fmla="*/ 594450 h 1364953"/>
                <a:gd name="connsiteX588" fmla="*/ 1144858 w 1425794"/>
                <a:gd name="connsiteY588" fmla="*/ 597061 h 1364953"/>
                <a:gd name="connsiteX589" fmla="*/ 1142588 w 1425794"/>
                <a:gd name="connsiteY589" fmla="*/ 600239 h 1364953"/>
                <a:gd name="connsiteX590" fmla="*/ 1136118 w 1425794"/>
                <a:gd name="connsiteY590" fmla="*/ 605120 h 1364953"/>
                <a:gd name="connsiteX591" fmla="*/ 1125675 w 1425794"/>
                <a:gd name="connsiteY591" fmla="*/ 608412 h 1364953"/>
                <a:gd name="connsiteX592" fmla="*/ 1121021 w 1425794"/>
                <a:gd name="connsiteY592" fmla="*/ 611136 h 1364953"/>
                <a:gd name="connsiteX593" fmla="*/ 1119546 w 1425794"/>
                <a:gd name="connsiteY593" fmla="*/ 616130 h 1364953"/>
                <a:gd name="connsiteX594" fmla="*/ 1120000 w 1425794"/>
                <a:gd name="connsiteY594" fmla="*/ 617379 h 1364953"/>
                <a:gd name="connsiteX595" fmla="*/ 1121248 w 1425794"/>
                <a:gd name="connsiteY595" fmla="*/ 619876 h 1364953"/>
                <a:gd name="connsiteX596" fmla="*/ 1121589 w 1425794"/>
                <a:gd name="connsiteY596" fmla="*/ 621465 h 1364953"/>
                <a:gd name="connsiteX597" fmla="*/ 1121475 w 1425794"/>
                <a:gd name="connsiteY597" fmla="*/ 623395 h 1364953"/>
                <a:gd name="connsiteX598" fmla="*/ 1121135 w 1425794"/>
                <a:gd name="connsiteY598" fmla="*/ 624303 h 1364953"/>
                <a:gd name="connsiteX599" fmla="*/ 1120908 w 1425794"/>
                <a:gd name="connsiteY599" fmla="*/ 624757 h 1364953"/>
                <a:gd name="connsiteX600" fmla="*/ 1120227 w 1425794"/>
                <a:gd name="connsiteY600" fmla="*/ 626006 h 1364953"/>
                <a:gd name="connsiteX601" fmla="*/ 1118751 w 1425794"/>
                <a:gd name="connsiteY601" fmla="*/ 630546 h 1364953"/>
                <a:gd name="connsiteX602" fmla="*/ 1118637 w 1425794"/>
                <a:gd name="connsiteY602" fmla="*/ 631227 h 1364953"/>
                <a:gd name="connsiteX603" fmla="*/ 1118865 w 1425794"/>
                <a:gd name="connsiteY603" fmla="*/ 632022 h 1364953"/>
                <a:gd name="connsiteX604" fmla="*/ 1119318 w 1425794"/>
                <a:gd name="connsiteY604" fmla="*/ 632703 h 1364953"/>
                <a:gd name="connsiteX605" fmla="*/ 1120000 w 1425794"/>
                <a:gd name="connsiteY605" fmla="*/ 633497 h 1364953"/>
                <a:gd name="connsiteX606" fmla="*/ 1120000 w 1425794"/>
                <a:gd name="connsiteY606" fmla="*/ 635881 h 1364953"/>
                <a:gd name="connsiteX607" fmla="*/ 1119659 w 1425794"/>
                <a:gd name="connsiteY607" fmla="*/ 637016 h 1364953"/>
                <a:gd name="connsiteX608" fmla="*/ 1118524 w 1425794"/>
                <a:gd name="connsiteY608" fmla="*/ 638378 h 1364953"/>
                <a:gd name="connsiteX609" fmla="*/ 1117502 w 1425794"/>
                <a:gd name="connsiteY609" fmla="*/ 639173 h 1364953"/>
                <a:gd name="connsiteX610" fmla="*/ 1114324 w 1425794"/>
                <a:gd name="connsiteY610" fmla="*/ 640875 h 1364953"/>
                <a:gd name="connsiteX611" fmla="*/ 1111714 w 1425794"/>
                <a:gd name="connsiteY611" fmla="*/ 643713 h 1364953"/>
                <a:gd name="connsiteX612" fmla="*/ 1110805 w 1425794"/>
                <a:gd name="connsiteY612" fmla="*/ 644508 h 1364953"/>
                <a:gd name="connsiteX613" fmla="*/ 1103881 w 1425794"/>
                <a:gd name="connsiteY613" fmla="*/ 648367 h 1364953"/>
                <a:gd name="connsiteX614" fmla="*/ 1090828 w 1425794"/>
                <a:gd name="connsiteY614" fmla="*/ 660286 h 1364953"/>
                <a:gd name="connsiteX615" fmla="*/ 1089579 w 1425794"/>
                <a:gd name="connsiteY615" fmla="*/ 661988 h 1364953"/>
                <a:gd name="connsiteX616" fmla="*/ 1089920 w 1425794"/>
                <a:gd name="connsiteY616" fmla="*/ 663805 h 1364953"/>
                <a:gd name="connsiteX617" fmla="*/ 1092303 w 1425794"/>
                <a:gd name="connsiteY617" fmla="*/ 666415 h 1364953"/>
                <a:gd name="connsiteX618" fmla="*/ 1088898 w 1425794"/>
                <a:gd name="connsiteY618" fmla="*/ 670728 h 1364953"/>
                <a:gd name="connsiteX619" fmla="*/ 1085493 w 1425794"/>
                <a:gd name="connsiteY619" fmla="*/ 676518 h 1364953"/>
                <a:gd name="connsiteX620" fmla="*/ 1084358 w 1425794"/>
                <a:gd name="connsiteY620" fmla="*/ 677653 h 1364953"/>
                <a:gd name="connsiteX621" fmla="*/ 1084017 w 1425794"/>
                <a:gd name="connsiteY621" fmla="*/ 678561 h 1364953"/>
                <a:gd name="connsiteX622" fmla="*/ 1084017 w 1425794"/>
                <a:gd name="connsiteY622" fmla="*/ 679242 h 1364953"/>
                <a:gd name="connsiteX623" fmla="*/ 1084244 w 1425794"/>
                <a:gd name="connsiteY623" fmla="*/ 679923 h 1364953"/>
                <a:gd name="connsiteX624" fmla="*/ 1084471 w 1425794"/>
                <a:gd name="connsiteY624" fmla="*/ 680490 h 1364953"/>
                <a:gd name="connsiteX625" fmla="*/ 1084585 w 1425794"/>
                <a:gd name="connsiteY625" fmla="*/ 680944 h 1364953"/>
                <a:gd name="connsiteX626" fmla="*/ 1084585 w 1425794"/>
                <a:gd name="connsiteY626" fmla="*/ 681966 h 1364953"/>
                <a:gd name="connsiteX627" fmla="*/ 1084812 w 1425794"/>
                <a:gd name="connsiteY627" fmla="*/ 682874 h 1364953"/>
                <a:gd name="connsiteX628" fmla="*/ 1084585 w 1425794"/>
                <a:gd name="connsiteY628" fmla="*/ 683782 h 1364953"/>
                <a:gd name="connsiteX629" fmla="*/ 1083449 w 1425794"/>
                <a:gd name="connsiteY629" fmla="*/ 684804 h 1364953"/>
                <a:gd name="connsiteX630" fmla="*/ 1083904 w 1425794"/>
                <a:gd name="connsiteY630" fmla="*/ 685031 h 1364953"/>
                <a:gd name="connsiteX631" fmla="*/ 1088671 w 1425794"/>
                <a:gd name="connsiteY631" fmla="*/ 687982 h 1364953"/>
                <a:gd name="connsiteX632" fmla="*/ 1090147 w 1425794"/>
                <a:gd name="connsiteY632" fmla="*/ 689571 h 1364953"/>
                <a:gd name="connsiteX633" fmla="*/ 1091282 w 1425794"/>
                <a:gd name="connsiteY633" fmla="*/ 691728 h 1364953"/>
                <a:gd name="connsiteX634" fmla="*/ 1091395 w 1425794"/>
                <a:gd name="connsiteY634" fmla="*/ 693317 h 1364953"/>
                <a:gd name="connsiteX635" fmla="*/ 1089693 w 1425794"/>
                <a:gd name="connsiteY635" fmla="*/ 697176 h 1364953"/>
                <a:gd name="connsiteX636" fmla="*/ 1088331 w 1425794"/>
                <a:gd name="connsiteY636" fmla="*/ 700355 h 1364953"/>
                <a:gd name="connsiteX637" fmla="*/ 1087990 w 1425794"/>
                <a:gd name="connsiteY637" fmla="*/ 701489 h 1364953"/>
                <a:gd name="connsiteX638" fmla="*/ 1087309 w 1425794"/>
                <a:gd name="connsiteY638" fmla="*/ 705462 h 1364953"/>
                <a:gd name="connsiteX639" fmla="*/ 1087309 w 1425794"/>
                <a:gd name="connsiteY639" fmla="*/ 706938 h 1364953"/>
                <a:gd name="connsiteX640" fmla="*/ 1087422 w 1425794"/>
                <a:gd name="connsiteY640" fmla="*/ 708186 h 1364953"/>
                <a:gd name="connsiteX641" fmla="*/ 1086969 w 1425794"/>
                <a:gd name="connsiteY641" fmla="*/ 709095 h 1364953"/>
                <a:gd name="connsiteX642" fmla="*/ 1084812 w 1425794"/>
                <a:gd name="connsiteY642" fmla="*/ 709776 h 1364953"/>
                <a:gd name="connsiteX643" fmla="*/ 1084244 w 1425794"/>
                <a:gd name="connsiteY643" fmla="*/ 709889 h 1364953"/>
                <a:gd name="connsiteX644" fmla="*/ 1083677 w 1425794"/>
                <a:gd name="connsiteY644" fmla="*/ 709776 h 1364953"/>
                <a:gd name="connsiteX645" fmla="*/ 1082882 w 1425794"/>
                <a:gd name="connsiteY645" fmla="*/ 709549 h 1364953"/>
                <a:gd name="connsiteX646" fmla="*/ 1082655 w 1425794"/>
                <a:gd name="connsiteY646" fmla="*/ 709549 h 1364953"/>
                <a:gd name="connsiteX647" fmla="*/ 1082541 w 1425794"/>
                <a:gd name="connsiteY647" fmla="*/ 709549 h 1364953"/>
                <a:gd name="connsiteX648" fmla="*/ 1082428 w 1425794"/>
                <a:gd name="connsiteY648" fmla="*/ 709549 h 1364953"/>
                <a:gd name="connsiteX649" fmla="*/ 1076639 w 1425794"/>
                <a:gd name="connsiteY649" fmla="*/ 712387 h 1364953"/>
                <a:gd name="connsiteX650" fmla="*/ 1074255 w 1425794"/>
                <a:gd name="connsiteY650" fmla="*/ 713862 h 1364953"/>
                <a:gd name="connsiteX651" fmla="*/ 1073915 w 1425794"/>
                <a:gd name="connsiteY651" fmla="*/ 715565 h 1364953"/>
                <a:gd name="connsiteX652" fmla="*/ 1074936 w 1425794"/>
                <a:gd name="connsiteY652" fmla="*/ 717494 h 1364953"/>
                <a:gd name="connsiteX653" fmla="*/ 1076639 w 1425794"/>
                <a:gd name="connsiteY653" fmla="*/ 719651 h 1364953"/>
                <a:gd name="connsiteX654" fmla="*/ 1076299 w 1425794"/>
                <a:gd name="connsiteY654" fmla="*/ 720900 h 1364953"/>
                <a:gd name="connsiteX655" fmla="*/ 1075504 w 1425794"/>
                <a:gd name="connsiteY655" fmla="*/ 722262 h 1364953"/>
                <a:gd name="connsiteX656" fmla="*/ 1074255 w 1425794"/>
                <a:gd name="connsiteY656" fmla="*/ 725327 h 1364953"/>
                <a:gd name="connsiteX657" fmla="*/ 1076639 w 1425794"/>
                <a:gd name="connsiteY657" fmla="*/ 723965 h 1364953"/>
                <a:gd name="connsiteX658" fmla="*/ 1081066 w 1425794"/>
                <a:gd name="connsiteY658" fmla="*/ 722943 h 1364953"/>
                <a:gd name="connsiteX659" fmla="*/ 1085493 w 1425794"/>
                <a:gd name="connsiteY659" fmla="*/ 722716 h 1364953"/>
                <a:gd name="connsiteX660" fmla="*/ 1088784 w 1425794"/>
                <a:gd name="connsiteY660" fmla="*/ 724191 h 1364953"/>
                <a:gd name="connsiteX661" fmla="*/ 1091963 w 1425794"/>
                <a:gd name="connsiteY661" fmla="*/ 722602 h 1364953"/>
                <a:gd name="connsiteX662" fmla="*/ 1096957 w 1425794"/>
                <a:gd name="connsiteY662" fmla="*/ 716813 h 1364953"/>
                <a:gd name="connsiteX663" fmla="*/ 1103200 w 1425794"/>
                <a:gd name="connsiteY663" fmla="*/ 712727 h 1364953"/>
                <a:gd name="connsiteX664" fmla="*/ 1105698 w 1425794"/>
                <a:gd name="connsiteY664" fmla="*/ 710116 h 1364953"/>
                <a:gd name="connsiteX665" fmla="*/ 1105243 w 1425794"/>
                <a:gd name="connsiteY665" fmla="*/ 706938 h 1364953"/>
                <a:gd name="connsiteX666" fmla="*/ 1104562 w 1425794"/>
                <a:gd name="connsiteY666" fmla="*/ 706598 h 1364953"/>
                <a:gd name="connsiteX667" fmla="*/ 1102973 w 1425794"/>
                <a:gd name="connsiteY667" fmla="*/ 707392 h 1364953"/>
                <a:gd name="connsiteX668" fmla="*/ 1101952 w 1425794"/>
                <a:gd name="connsiteY668" fmla="*/ 706824 h 1364953"/>
                <a:gd name="connsiteX669" fmla="*/ 1101498 w 1425794"/>
                <a:gd name="connsiteY669" fmla="*/ 706257 h 1364953"/>
                <a:gd name="connsiteX670" fmla="*/ 1100589 w 1425794"/>
                <a:gd name="connsiteY670" fmla="*/ 703987 h 1364953"/>
                <a:gd name="connsiteX671" fmla="*/ 1100589 w 1425794"/>
                <a:gd name="connsiteY671" fmla="*/ 703419 h 1364953"/>
                <a:gd name="connsiteX672" fmla="*/ 1099682 w 1425794"/>
                <a:gd name="connsiteY672" fmla="*/ 701036 h 1364953"/>
                <a:gd name="connsiteX673" fmla="*/ 1099227 w 1425794"/>
                <a:gd name="connsiteY673" fmla="*/ 699673 h 1364953"/>
                <a:gd name="connsiteX674" fmla="*/ 1099795 w 1425794"/>
                <a:gd name="connsiteY674" fmla="*/ 697744 h 1364953"/>
                <a:gd name="connsiteX675" fmla="*/ 1101838 w 1425794"/>
                <a:gd name="connsiteY675" fmla="*/ 695020 h 1364953"/>
                <a:gd name="connsiteX676" fmla="*/ 1104562 w 1425794"/>
                <a:gd name="connsiteY676" fmla="*/ 691387 h 1364953"/>
                <a:gd name="connsiteX677" fmla="*/ 1107741 w 1425794"/>
                <a:gd name="connsiteY677" fmla="*/ 688663 h 1364953"/>
                <a:gd name="connsiteX678" fmla="*/ 1110692 w 1425794"/>
                <a:gd name="connsiteY678" fmla="*/ 687641 h 1364953"/>
                <a:gd name="connsiteX679" fmla="*/ 1113870 w 1425794"/>
                <a:gd name="connsiteY679" fmla="*/ 687528 h 1364953"/>
                <a:gd name="connsiteX680" fmla="*/ 1117049 w 1425794"/>
                <a:gd name="connsiteY680" fmla="*/ 686733 h 1364953"/>
                <a:gd name="connsiteX681" fmla="*/ 1125334 w 1425794"/>
                <a:gd name="connsiteY681" fmla="*/ 681058 h 1364953"/>
                <a:gd name="connsiteX682" fmla="*/ 1131578 w 1425794"/>
                <a:gd name="connsiteY682" fmla="*/ 679809 h 1364953"/>
                <a:gd name="connsiteX683" fmla="*/ 1138048 w 1425794"/>
                <a:gd name="connsiteY683" fmla="*/ 680036 h 1364953"/>
                <a:gd name="connsiteX684" fmla="*/ 1152463 w 1425794"/>
                <a:gd name="connsiteY684" fmla="*/ 683782 h 1364953"/>
                <a:gd name="connsiteX685" fmla="*/ 1153939 w 1425794"/>
                <a:gd name="connsiteY685" fmla="*/ 684463 h 1364953"/>
                <a:gd name="connsiteX686" fmla="*/ 1154847 w 1425794"/>
                <a:gd name="connsiteY686" fmla="*/ 685825 h 1364953"/>
                <a:gd name="connsiteX687" fmla="*/ 1154961 w 1425794"/>
                <a:gd name="connsiteY687" fmla="*/ 687074 h 1364953"/>
                <a:gd name="connsiteX688" fmla="*/ 1155074 w 1425794"/>
                <a:gd name="connsiteY688" fmla="*/ 688436 h 1364953"/>
                <a:gd name="connsiteX689" fmla="*/ 1154393 w 1425794"/>
                <a:gd name="connsiteY689" fmla="*/ 690820 h 1364953"/>
                <a:gd name="connsiteX690" fmla="*/ 1151782 w 1425794"/>
                <a:gd name="connsiteY690" fmla="*/ 693771 h 1364953"/>
                <a:gd name="connsiteX691" fmla="*/ 1151215 w 1425794"/>
                <a:gd name="connsiteY691" fmla="*/ 695360 h 1364953"/>
                <a:gd name="connsiteX692" fmla="*/ 1153031 w 1425794"/>
                <a:gd name="connsiteY692" fmla="*/ 698538 h 1364953"/>
                <a:gd name="connsiteX693" fmla="*/ 1156436 w 1425794"/>
                <a:gd name="connsiteY693" fmla="*/ 702170 h 1364953"/>
                <a:gd name="connsiteX694" fmla="*/ 1158593 w 1425794"/>
                <a:gd name="connsiteY694" fmla="*/ 705917 h 1364953"/>
                <a:gd name="connsiteX695" fmla="*/ 1155188 w 1425794"/>
                <a:gd name="connsiteY695" fmla="*/ 712614 h 1364953"/>
                <a:gd name="connsiteX696" fmla="*/ 1153485 w 1425794"/>
                <a:gd name="connsiteY696" fmla="*/ 717608 h 1364953"/>
                <a:gd name="connsiteX697" fmla="*/ 1152577 w 1425794"/>
                <a:gd name="connsiteY697" fmla="*/ 722375 h 1364953"/>
                <a:gd name="connsiteX698" fmla="*/ 1153371 w 1425794"/>
                <a:gd name="connsiteY698" fmla="*/ 724759 h 1364953"/>
                <a:gd name="connsiteX699" fmla="*/ 1161090 w 1425794"/>
                <a:gd name="connsiteY699" fmla="*/ 726462 h 1364953"/>
                <a:gd name="connsiteX700" fmla="*/ 1162566 w 1425794"/>
                <a:gd name="connsiteY700" fmla="*/ 727937 h 1364953"/>
                <a:gd name="connsiteX701" fmla="*/ 1162452 w 1425794"/>
                <a:gd name="connsiteY701" fmla="*/ 728959 h 1364953"/>
                <a:gd name="connsiteX702" fmla="*/ 1161771 w 1425794"/>
                <a:gd name="connsiteY702" fmla="*/ 729980 h 1364953"/>
                <a:gd name="connsiteX703" fmla="*/ 1160977 w 1425794"/>
                <a:gd name="connsiteY703" fmla="*/ 730888 h 1364953"/>
                <a:gd name="connsiteX704" fmla="*/ 1160523 w 1425794"/>
                <a:gd name="connsiteY704" fmla="*/ 731570 h 1364953"/>
                <a:gd name="connsiteX705" fmla="*/ 1160750 w 1425794"/>
                <a:gd name="connsiteY705" fmla="*/ 731456 h 1364953"/>
                <a:gd name="connsiteX706" fmla="*/ 1160977 w 1425794"/>
                <a:gd name="connsiteY706" fmla="*/ 732818 h 1364953"/>
                <a:gd name="connsiteX707" fmla="*/ 1160977 w 1425794"/>
                <a:gd name="connsiteY707" fmla="*/ 734294 h 1364953"/>
                <a:gd name="connsiteX708" fmla="*/ 1160863 w 1425794"/>
                <a:gd name="connsiteY708" fmla="*/ 734408 h 1364953"/>
                <a:gd name="connsiteX709" fmla="*/ 1160863 w 1425794"/>
                <a:gd name="connsiteY709" fmla="*/ 735542 h 1364953"/>
                <a:gd name="connsiteX710" fmla="*/ 1160636 w 1425794"/>
                <a:gd name="connsiteY710" fmla="*/ 736110 h 1364953"/>
                <a:gd name="connsiteX711" fmla="*/ 1160750 w 1425794"/>
                <a:gd name="connsiteY711" fmla="*/ 736564 h 1364953"/>
                <a:gd name="connsiteX712" fmla="*/ 1161658 w 1425794"/>
                <a:gd name="connsiteY712" fmla="*/ 737245 h 1364953"/>
                <a:gd name="connsiteX713" fmla="*/ 1162566 w 1425794"/>
                <a:gd name="connsiteY713" fmla="*/ 737359 h 1364953"/>
                <a:gd name="connsiteX714" fmla="*/ 1163360 w 1425794"/>
                <a:gd name="connsiteY714" fmla="*/ 736791 h 1364953"/>
                <a:gd name="connsiteX715" fmla="*/ 1164041 w 1425794"/>
                <a:gd name="connsiteY715" fmla="*/ 736110 h 1364953"/>
                <a:gd name="connsiteX716" fmla="*/ 1164836 w 1425794"/>
                <a:gd name="connsiteY716" fmla="*/ 735770 h 1364953"/>
                <a:gd name="connsiteX717" fmla="*/ 1166993 w 1425794"/>
                <a:gd name="connsiteY717" fmla="*/ 736791 h 1364953"/>
                <a:gd name="connsiteX718" fmla="*/ 1173576 w 1425794"/>
                <a:gd name="connsiteY718" fmla="*/ 744169 h 1364953"/>
                <a:gd name="connsiteX719" fmla="*/ 1174030 w 1425794"/>
                <a:gd name="connsiteY719" fmla="*/ 744510 h 1364953"/>
                <a:gd name="connsiteX720" fmla="*/ 1174371 w 1425794"/>
                <a:gd name="connsiteY720" fmla="*/ 745985 h 1364953"/>
                <a:gd name="connsiteX721" fmla="*/ 1175506 w 1425794"/>
                <a:gd name="connsiteY721" fmla="*/ 748823 h 1364953"/>
                <a:gd name="connsiteX722" fmla="*/ 1176187 w 1425794"/>
                <a:gd name="connsiteY722" fmla="*/ 751320 h 1364953"/>
                <a:gd name="connsiteX723" fmla="*/ 1176754 w 1425794"/>
                <a:gd name="connsiteY723" fmla="*/ 752682 h 1364953"/>
                <a:gd name="connsiteX724" fmla="*/ 1177436 w 1425794"/>
                <a:gd name="connsiteY724" fmla="*/ 753818 h 1364953"/>
                <a:gd name="connsiteX725" fmla="*/ 1176073 w 1425794"/>
                <a:gd name="connsiteY725" fmla="*/ 754499 h 1364953"/>
                <a:gd name="connsiteX726" fmla="*/ 1175052 w 1425794"/>
                <a:gd name="connsiteY726" fmla="*/ 755747 h 1364953"/>
                <a:gd name="connsiteX727" fmla="*/ 1174257 w 1425794"/>
                <a:gd name="connsiteY727" fmla="*/ 757450 h 1364953"/>
                <a:gd name="connsiteX728" fmla="*/ 1173690 w 1425794"/>
                <a:gd name="connsiteY728" fmla="*/ 759379 h 1364953"/>
                <a:gd name="connsiteX729" fmla="*/ 1172328 w 1425794"/>
                <a:gd name="connsiteY729" fmla="*/ 761650 h 1364953"/>
                <a:gd name="connsiteX730" fmla="*/ 1170398 w 1425794"/>
                <a:gd name="connsiteY730" fmla="*/ 763352 h 1364953"/>
                <a:gd name="connsiteX731" fmla="*/ 1168241 w 1425794"/>
                <a:gd name="connsiteY731" fmla="*/ 764488 h 1364953"/>
                <a:gd name="connsiteX732" fmla="*/ 1166198 w 1425794"/>
                <a:gd name="connsiteY732" fmla="*/ 765055 h 1364953"/>
                <a:gd name="connsiteX733" fmla="*/ 1163814 w 1425794"/>
                <a:gd name="connsiteY733" fmla="*/ 765055 h 1364953"/>
                <a:gd name="connsiteX734" fmla="*/ 1163133 w 1425794"/>
                <a:gd name="connsiteY734" fmla="*/ 765169 h 1364953"/>
                <a:gd name="connsiteX735" fmla="*/ 1163020 w 1425794"/>
                <a:gd name="connsiteY735" fmla="*/ 765850 h 1364953"/>
                <a:gd name="connsiteX736" fmla="*/ 1162906 w 1425794"/>
                <a:gd name="connsiteY736" fmla="*/ 766758 h 1364953"/>
                <a:gd name="connsiteX737" fmla="*/ 1162793 w 1425794"/>
                <a:gd name="connsiteY737" fmla="*/ 767439 h 1364953"/>
                <a:gd name="connsiteX738" fmla="*/ 1162225 w 1425794"/>
                <a:gd name="connsiteY738" fmla="*/ 767666 h 1364953"/>
                <a:gd name="connsiteX739" fmla="*/ 1161658 w 1425794"/>
                <a:gd name="connsiteY739" fmla="*/ 766758 h 1364953"/>
                <a:gd name="connsiteX740" fmla="*/ 1160977 w 1425794"/>
                <a:gd name="connsiteY740" fmla="*/ 766417 h 1364953"/>
                <a:gd name="connsiteX741" fmla="*/ 1160182 w 1425794"/>
                <a:gd name="connsiteY741" fmla="*/ 766076 h 1364953"/>
                <a:gd name="connsiteX742" fmla="*/ 1157572 w 1425794"/>
                <a:gd name="connsiteY742" fmla="*/ 766871 h 1364953"/>
                <a:gd name="connsiteX743" fmla="*/ 1156096 w 1425794"/>
                <a:gd name="connsiteY743" fmla="*/ 767779 h 1364953"/>
                <a:gd name="connsiteX744" fmla="*/ 1154847 w 1425794"/>
                <a:gd name="connsiteY744" fmla="*/ 769822 h 1364953"/>
                <a:gd name="connsiteX745" fmla="*/ 1154280 w 1425794"/>
                <a:gd name="connsiteY745" fmla="*/ 772092 h 1364953"/>
                <a:gd name="connsiteX746" fmla="*/ 1154166 w 1425794"/>
                <a:gd name="connsiteY746" fmla="*/ 774590 h 1364953"/>
                <a:gd name="connsiteX747" fmla="*/ 1154393 w 1425794"/>
                <a:gd name="connsiteY747" fmla="*/ 777087 h 1364953"/>
                <a:gd name="connsiteX748" fmla="*/ 1155528 w 1425794"/>
                <a:gd name="connsiteY748" fmla="*/ 782876 h 1364953"/>
                <a:gd name="connsiteX749" fmla="*/ 1157458 w 1425794"/>
                <a:gd name="connsiteY749" fmla="*/ 785827 h 1364953"/>
                <a:gd name="connsiteX750" fmla="*/ 1160068 w 1425794"/>
                <a:gd name="connsiteY750" fmla="*/ 787757 h 1364953"/>
                <a:gd name="connsiteX751" fmla="*/ 1162566 w 1425794"/>
                <a:gd name="connsiteY751" fmla="*/ 788325 h 1364953"/>
                <a:gd name="connsiteX752" fmla="*/ 1163814 w 1425794"/>
                <a:gd name="connsiteY752" fmla="*/ 788778 h 1364953"/>
                <a:gd name="connsiteX753" fmla="*/ 1165971 w 1425794"/>
                <a:gd name="connsiteY753" fmla="*/ 790935 h 1364953"/>
                <a:gd name="connsiteX754" fmla="*/ 1167220 w 1425794"/>
                <a:gd name="connsiteY754" fmla="*/ 791957 h 1364953"/>
                <a:gd name="connsiteX755" fmla="*/ 1170398 w 1425794"/>
                <a:gd name="connsiteY755" fmla="*/ 792751 h 1364953"/>
                <a:gd name="connsiteX756" fmla="*/ 1171533 w 1425794"/>
                <a:gd name="connsiteY756" fmla="*/ 793546 h 1364953"/>
                <a:gd name="connsiteX757" fmla="*/ 1172101 w 1425794"/>
                <a:gd name="connsiteY757" fmla="*/ 795589 h 1364953"/>
                <a:gd name="connsiteX758" fmla="*/ 1171874 w 1425794"/>
                <a:gd name="connsiteY758" fmla="*/ 796384 h 1364953"/>
                <a:gd name="connsiteX759" fmla="*/ 1170738 w 1425794"/>
                <a:gd name="connsiteY759" fmla="*/ 798767 h 1364953"/>
                <a:gd name="connsiteX760" fmla="*/ 1170511 w 1425794"/>
                <a:gd name="connsiteY760" fmla="*/ 799902 h 1364953"/>
                <a:gd name="connsiteX761" fmla="*/ 1170738 w 1425794"/>
                <a:gd name="connsiteY761" fmla="*/ 801038 h 1364953"/>
                <a:gd name="connsiteX762" fmla="*/ 1171760 w 1425794"/>
                <a:gd name="connsiteY762" fmla="*/ 802627 h 1364953"/>
                <a:gd name="connsiteX763" fmla="*/ 1172101 w 1425794"/>
                <a:gd name="connsiteY763" fmla="*/ 803648 h 1364953"/>
                <a:gd name="connsiteX764" fmla="*/ 1172668 w 1425794"/>
                <a:gd name="connsiteY764" fmla="*/ 809324 h 1364953"/>
                <a:gd name="connsiteX765" fmla="*/ 1173349 w 1425794"/>
                <a:gd name="connsiteY765" fmla="*/ 811367 h 1364953"/>
                <a:gd name="connsiteX766" fmla="*/ 1177776 w 1425794"/>
                <a:gd name="connsiteY766" fmla="*/ 813864 h 1364953"/>
                <a:gd name="connsiteX767" fmla="*/ 1181976 w 1425794"/>
                <a:gd name="connsiteY767" fmla="*/ 817043 h 1364953"/>
                <a:gd name="connsiteX768" fmla="*/ 1182317 w 1425794"/>
                <a:gd name="connsiteY768" fmla="*/ 817610 h 1364953"/>
                <a:gd name="connsiteX769" fmla="*/ 1182884 w 1425794"/>
                <a:gd name="connsiteY769" fmla="*/ 818631 h 1364953"/>
                <a:gd name="connsiteX770" fmla="*/ 1183565 w 1425794"/>
                <a:gd name="connsiteY770" fmla="*/ 820334 h 1364953"/>
                <a:gd name="connsiteX771" fmla="*/ 1184360 w 1425794"/>
                <a:gd name="connsiteY771" fmla="*/ 821923 h 1364953"/>
                <a:gd name="connsiteX772" fmla="*/ 1185608 w 1425794"/>
                <a:gd name="connsiteY772" fmla="*/ 822945 h 1364953"/>
                <a:gd name="connsiteX773" fmla="*/ 1189808 w 1425794"/>
                <a:gd name="connsiteY773" fmla="*/ 824761 h 1364953"/>
                <a:gd name="connsiteX774" fmla="*/ 1190603 w 1425794"/>
                <a:gd name="connsiteY774" fmla="*/ 825329 h 1364953"/>
                <a:gd name="connsiteX775" fmla="*/ 1190489 w 1425794"/>
                <a:gd name="connsiteY775" fmla="*/ 827031 h 1364953"/>
                <a:gd name="connsiteX776" fmla="*/ 1189581 w 1425794"/>
                <a:gd name="connsiteY776" fmla="*/ 829075 h 1364953"/>
                <a:gd name="connsiteX777" fmla="*/ 1187538 w 1425794"/>
                <a:gd name="connsiteY777" fmla="*/ 832707 h 1364953"/>
                <a:gd name="connsiteX778" fmla="*/ 1184360 w 1425794"/>
                <a:gd name="connsiteY778" fmla="*/ 836453 h 1364953"/>
                <a:gd name="connsiteX779" fmla="*/ 1183906 w 1425794"/>
                <a:gd name="connsiteY779" fmla="*/ 837247 h 1364953"/>
                <a:gd name="connsiteX780" fmla="*/ 1184360 w 1425794"/>
                <a:gd name="connsiteY780" fmla="*/ 841220 h 1364953"/>
                <a:gd name="connsiteX781" fmla="*/ 1185381 w 1425794"/>
                <a:gd name="connsiteY781" fmla="*/ 843944 h 1364953"/>
                <a:gd name="connsiteX782" fmla="*/ 1185381 w 1425794"/>
                <a:gd name="connsiteY782" fmla="*/ 846101 h 1364953"/>
                <a:gd name="connsiteX783" fmla="*/ 1182770 w 1425794"/>
                <a:gd name="connsiteY783" fmla="*/ 848371 h 1364953"/>
                <a:gd name="connsiteX784" fmla="*/ 1180954 w 1425794"/>
                <a:gd name="connsiteY784" fmla="*/ 851776 h 1364953"/>
                <a:gd name="connsiteX785" fmla="*/ 1180273 w 1425794"/>
                <a:gd name="connsiteY785" fmla="*/ 852457 h 1364953"/>
                <a:gd name="connsiteX786" fmla="*/ 1179706 w 1425794"/>
                <a:gd name="connsiteY786" fmla="*/ 852230 h 1364953"/>
                <a:gd name="connsiteX787" fmla="*/ 1178457 w 1425794"/>
                <a:gd name="connsiteY787" fmla="*/ 850755 h 1364953"/>
                <a:gd name="connsiteX788" fmla="*/ 1177663 w 1425794"/>
                <a:gd name="connsiteY788" fmla="*/ 850414 h 1364953"/>
                <a:gd name="connsiteX789" fmla="*/ 1174257 w 1425794"/>
                <a:gd name="connsiteY789" fmla="*/ 851322 h 1364953"/>
                <a:gd name="connsiteX790" fmla="*/ 1170738 w 1425794"/>
                <a:gd name="connsiteY790" fmla="*/ 852911 h 1364953"/>
                <a:gd name="connsiteX791" fmla="*/ 1169490 w 1425794"/>
                <a:gd name="connsiteY791" fmla="*/ 854160 h 1364953"/>
                <a:gd name="connsiteX792" fmla="*/ 1167787 w 1425794"/>
                <a:gd name="connsiteY792" fmla="*/ 857111 h 1364953"/>
                <a:gd name="connsiteX793" fmla="*/ 1166312 w 1425794"/>
                <a:gd name="connsiteY793" fmla="*/ 858360 h 1364953"/>
                <a:gd name="connsiteX794" fmla="*/ 1165403 w 1425794"/>
                <a:gd name="connsiteY794" fmla="*/ 858587 h 1364953"/>
                <a:gd name="connsiteX795" fmla="*/ 1163133 w 1425794"/>
                <a:gd name="connsiteY795" fmla="*/ 858587 h 1364953"/>
                <a:gd name="connsiteX796" fmla="*/ 1162339 w 1425794"/>
                <a:gd name="connsiteY796" fmla="*/ 858928 h 1364953"/>
                <a:gd name="connsiteX797" fmla="*/ 1161771 w 1425794"/>
                <a:gd name="connsiteY797" fmla="*/ 860062 h 1364953"/>
                <a:gd name="connsiteX798" fmla="*/ 1162225 w 1425794"/>
                <a:gd name="connsiteY798" fmla="*/ 860857 h 1364953"/>
                <a:gd name="connsiteX799" fmla="*/ 1162793 w 1425794"/>
                <a:gd name="connsiteY799" fmla="*/ 861538 h 1364953"/>
                <a:gd name="connsiteX800" fmla="*/ 1162566 w 1425794"/>
                <a:gd name="connsiteY800" fmla="*/ 862446 h 1364953"/>
                <a:gd name="connsiteX801" fmla="*/ 1159387 w 1425794"/>
                <a:gd name="connsiteY801" fmla="*/ 863922 h 1364953"/>
                <a:gd name="connsiteX802" fmla="*/ 1155869 w 1425794"/>
                <a:gd name="connsiteY802" fmla="*/ 862673 h 1364953"/>
                <a:gd name="connsiteX803" fmla="*/ 1152350 w 1425794"/>
                <a:gd name="connsiteY803" fmla="*/ 860743 h 1364953"/>
                <a:gd name="connsiteX804" fmla="*/ 1148945 w 1425794"/>
                <a:gd name="connsiteY804" fmla="*/ 860176 h 1364953"/>
                <a:gd name="connsiteX805" fmla="*/ 1148264 w 1425794"/>
                <a:gd name="connsiteY805" fmla="*/ 860517 h 1364953"/>
                <a:gd name="connsiteX806" fmla="*/ 1146561 w 1425794"/>
                <a:gd name="connsiteY806" fmla="*/ 861879 h 1364953"/>
                <a:gd name="connsiteX807" fmla="*/ 1145766 w 1425794"/>
                <a:gd name="connsiteY807" fmla="*/ 862333 h 1364953"/>
                <a:gd name="connsiteX808" fmla="*/ 1144972 w 1425794"/>
                <a:gd name="connsiteY808" fmla="*/ 862446 h 1364953"/>
                <a:gd name="connsiteX809" fmla="*/ 1143269 w 1425794"/>
                <a:gd name="connsiteY809" fmla="*/ 862333 h 1364953"/>
                <a:gd name="connsiteX810" fmla="*/ 1142361 w 1425794"/>
                <a:gd name="connsiteY810" fmla="*/ 862446 h 1364953"/>
                <a:gd name="connsiteX811" fmla="*/ 1138956 w 1425794"/>
                <a:gd name="connsiteY811" fmla="*/ 864376 h 1364953"/>
                <a:gd name="connsiteX812" fmla="*/ 1138615 w 1425794"/>
                <a:gd name="connsiteY812" fmla="*/ 864603 h 1364953"/>
                <a:gd name="connsiteX813" fmla="*/ 1137140 w 1425794"/>
                <a:gd name="connsiteY813" fmla="*/ 865852 h 1364953"/>
                <a:gd name="connsiteX814" fmla="*/ 1136004 w 1425794"/>
                <a:gd name="connsiteY814" fmla="*/ 867441 h 1364953"/>
                <a:gd name="connsiteX815" fmla="*/ 1137707 w 1425794"/>
                <a:gd name="connsiteY815" fmla="*/ 870051 h 1364953"/>
                <a:gd name="connsiteX816" fmla="*/ 1139296 w 1425794"/>
                <a:gd name="connsiteY816" fmla="*/ 871413 h 1364953"/>
                <a:gd name="connsiteX817" fmla="*/ 1139410 w 1425794"/>
                <a:gd name="connsiteY817" fmla="*/ 872322 h 1364953"/>
                <a:gd name="connsiteX818" fmla="*/ 1139296 w 1425794"/>
                <a:gd name="connsiteY818" fmla="*/ 873457 h 1364953"/>
                <a:gd name="connsiteX819" fmla="*/ 1139523 w 1425794"/>
                <a:gd name="connsiteY819" fmla="*/ 874705 h 1364953"/>
                <a:gd name="connsiteX820" fmla="*/ 1140658 w 1425794"/>
                <a:gd name="connsiteY820" fmla="*/ 876748 h 1364953"/>
                <a:gd name="connsiteX821" fmla="*/ 1141680 w 1425794"/>
                <a:gd name="connsiteY821" fmla="*/ 877657 h 1364953"/>
                <a:gd name="connsiteX822" fmla="*/ 1145085 w 1425794"/>
                <a:gd name="connsiteY822" fmla="*/ 877997 h 1364953"/>
                <a:gd name="connsiteX823" fmla="*/ 1147583 w 1425794"/>
                <a:gd name="connsiteY823" fmla="*/ 879813 h 1364953"/>
                <a:gd name="connsiteX824" fmla="*/ 1148150 w 1425794"/>
                <a:gd name="connsiteY824" fmla="*/ 883786 h 1364953"/>
                <a:gd name="connsiteX825" fmla="*/ 1147923 w 1425794"/>
                <a:gd name="connsiteY825" fmla="*/ 891391 h 1364953"/>
                <a:gd name="connsiteX826" fmla="*/ 1149626 w 1425794"/>
                <a:gd name="connsiteY826" fmla="*/ 894229 h 1364953"/>
                <a:gd name="connsiteX827" fmla="*/ 1152804 w 1425794"/>
                <a:gd name="connsiteY827" fmla="*/ 896953 h 1364953"/>
                <a:gd name="connsiteX828" fmla="*/ 1159501 w 1425794"/>
                <a:gd name="connsiteY828" fmla="*/ 900812 h 1364953"/>
                <a:gd name="connsiteX829" fmla="*/ 1161317 w 1425794"/>
                <a:gd name="connsiteY829" fmla="*/ 901267 h 1364953"/>
                <a:gd name="connsiteX830" fmla="*/ 1166085 w 1425794"/>
                <a:gd name="connsiteY830" fmla="*/ 900359 h 1364953"/>
                <a:gd name="connsiteX831" fmla="*/ 1167787 w 1425794"/>
                <a:gd name="connsiteY831" fmla="*/ 900472 h 1364953"/>
                <a:gd name="connsiteX832" fmla="*/ 1172668 w 1425794"/>
                <a:gd name="connsiteY832" fmla="*/ 902515 h 1364953"/>
                <a:gd name="connsiteX833" fmla="*/ 1174371 w 1425794"/>
                <a:gd name="connsiteY833" fmla="*/ 904445 h 1364953"/>
                <a:gd name="connsiteX834" fmla="*/ 1174825 w 1425794"/>
                <a:gd name="connsiteY834" fmla="*/ 905126 h 1364953"/>
                <a:gd name="connsiteX835" fmla="*/ 1175052 w 1425794"/>
                <a:gd name="connsiteY835" fmla="*/ 905920 h 1364953"/>
                <a:gd name="connsiteX836" fmla="*/ 1175052 w 1425794"/>
                <a:gd name="connsiteY836" fmla="*/ 906375 h 1364953"/>
                <a:gd name="connsiteX837" fmla="*/ 1174938 w 1425794"/>
                <a:gd name="connsiteY837" fmla="*/ 906715 h 1364953"/>
                <a:gd name="connsiteX838" fmla="*/ 1174938 w 1425794"/>
                <a:gd name="connsiteY838" fmla="*/ 907396 h 1364953"/>
                <a:gd name="connsiteX839" fmla="*/ 1174711 w 1425794"/>
                <a:gd name="connsiteY839" fmla="*/ 907510 h 1364953"/>
                <a:gd name="connsiteX840" fmla="*/ 1174257 w 1425794"/>
                <a:gd name="connsiteY840" fmla="*/ 909666 h 1364953"/>
                <a:gd name="connsiteX841" fmla="*/ 1174144 w 1425794"/>
                <a:gd name="connsiteY841" fmla="*/ 909893 h 1364953"/>
                <a:gd name="connsiteX842" fmla="*/ 1175279 w 1425794"/>
                <a:gd name="connsiteY842" fmla="*/ 912845 h 1364953"/>
                <a:gd name="connsiteX843" fmla="*/ 1175846 w 1425794"/>
                <a:gd name="connsiteY843" fmla="*/ 916250 h 1364953"/>
                <a:gd name="connsiteX844" fmla="*/ 1176187 w 1425794"/>
                <a:gd name="connsiteY844" fmla="*/ 917385 h 1364953"/>
                <a:gd name="connsiteX845" fmla="*/ 1179138 w 1425794"/>
                <a:gd name="connsiteY845" fmla="*/ 922947 h 1364953"/>
                <a:gd name="connsiteX846" fmla="*/ 1179706 w 1425794"/>
                <a:gd name="connsiteY846" fmla="*/ 924763 h 1364953"/>
                <a:gd name="connsiteX847" fmla="*/ 1178003 w 1425794"/>
                <a:gd name="connsiteY847" fmla="*/ 924763 h 1364953"/>
                <a:gd name="connsiteX848" fmla="*/ 1174484 w 1425794"/>
                <a:gd name="connsiteY848" fmla="*/ 923742 h 1364953"/>
                <a:gd name="connsiteX849" fmla="*/ 1172668 w 1425794"/>
                <a:gd name="connsiteY849" fmla="*/ 923742 h 1364953"/>
                <a:gd name="connsiteX850" fmla="*/ 1170398 w 1425794"/>
                <a:gd name="connsiteY850" fmla="*/ 924990 h 1364953"/>
                <a:gd name="connsiteX851" fmla="*/ 1168582 w 1425794"/>
                <a:gd name="connsiteY851" fmla="*/ 927147 h 1364953"/>
                <a:gd name="connsiteX852" fmla="*/ 1167901 w 1425794"/>
                <a:gd name="connsiteY852" fmla="*/ 929871 h 1364953"/>
                <a:gd name="connsiteX853" fmla="*/ 1169036 w 1425794"/>
                <a:gd name="connsiteY853" fmla="*/ 932709 h 1364953"/>
                <a:gd name="connsiteX854" fmla="*/ 1167674 w 1425794"/>
                <a:gd name="connsiteY854" fmla="*/ 933730 h 1364953"/>
                <a:gd name="connsiteX855" fmla="*/ 1164382 w 1425794"/>
                <a:gd name="connsiteY855" fmla="*/ 939519 h 1364953"/>
                <a:gd name="connsiteX856" fmla="*/ 1159387 w 1425794"/>
                <a:gd name="connsiteY856" fmla="*/ 943265 h 1364953"/>
                <a:gd name="connsiteX857" fmla="*/ 1158366 w 1425794"/>
                <a:gd name="connsiteY857" fmla="*/ 945081 h 1364953"/>
                <a:gd name="connsiteX858" fmla="*/ 1158706 w 1425794"/>
                <a:gd name="connsiteY858" fmla="*/ 949281 h 1364953"/>
                <a:gd name="connsiteX859" fmla="*/ 1160863 w 1425794"/>
                <a:gd name="connsiteY859" fmla="*/ 953027 h 1364953"/>
                <a:gd name="connsiteX860" fmla="*/ 1163814 w 1425794"/>
                <a:gd name="connsiteY860" fmla="*/ 956092 h 1364953"/>
                <a:gd name="connsiteX861" fmla="*/ 1166312 w 1425794"/>
                <a:gd name="connsiteY861" fmla="*/ 958249 h 1364953"/>
                <a:gd name="connsiteX862" fmla="*/ 1163020 w 1425794"/>
                <a:gd name="connsiteY862" fmla="*/ 960064 h 1364953"/>
                <a:gd name="connsiteX863" fmla="*/ 1162339 w 1425794"/>
                <a:gd name="connsiteY863" fmla="*/ 961200 h 1364953"/>
                <a:gd name="connsiteX864" fmla="*/ 1161544 w 1425794"/>
                <a:gd name="connsiteY864" fmla="*/ 965399 h 1364953"/>
                <a:gd name="connsiteX865" fmla="*/ 1161317 w 1425794"/>
                <a:gd name="connsiteY865" fmla="*/ 966194 h 1364953"/>
                <a:gd name="connsiteX866" fmla="*/ 1161317 w 1425794"/>
                <a:gd name="connsiteY866" fmla="*/ 966875 h 1364953"/>
                <a:gd name="connsiteX867" fmla="*/ 1161658 w 1425794"/>
                <a:gd name="connsiteY867" fmla="*/ 968124 h 1364953"/>
                <a:gd name="connsiteX868" fmla="*/ 1162112 w 1425794"/>
                <a:gd name="connsiteY868" fmla="*/ 968691 h 1364953"/>
                <a:gd name="connsiteX869" fmla="*/ 1164269 w 1425794"/>
                <a:gd name="connsiteY869" fmla="*/ 971188 h 1364953"/>
                <a:gd name="connsiteX870" fmla="*/ 1165063 w 1425794"/>
                <a:gd name="connsiteY870" fmla="*/ 972551 h 1364953"/>
                <a:gd name="connsiteX871" fmla="*/ 1166198 w 1425794"/>
                <a:gd name="connsiteY871" fmla="*/ 975275 h 1364953"/>
                <a:gd name="connsiteX872" fmla="*/ 1166766 w 1425794"/>
                <a:gd name="connsiteY872" fmla="*/ 976297 h 1364953"/>
                <a:gd name="connsiteX873" fmla="*/ 1167674 w 1425794"/>
                <a:gd name="connsiteY873" fmla="*/ 977204 h 1364953"/>
                <a:gd name="connsiteX874" fmla="*/ 1169604 w 1425794"/>
                <a:gd name="connsiteY874" fmla="*/ 978567 h 1364953"/>
                <a:gd name="connsiteX875" fmla="*/ 1170511 w 1425794"/>
                <a:gd name="connsiteY875" fmla="*/ 979588 h 1364953"/>
                <a:gd name="connsiteX876" fmla="*/ 1171079 w 1425794"/>
                <a:gd name="connsiteY876" fmla="*/ 980950 h 1364953"/>
                <a:gd name="connsiteX877" fmla="*/ 1171419 w 1425794"/>
                <a:gd name="connsiteY877" fmla="*/ 982199 h 1364953"/>
                <a:gd name="connsiteX878" fmla="*/ 1171874 w 1425794"/>
                <a:gd name="connsiteY878" fmla="*/ 983334 h 1364953"/>
                <a:gd name="connsiteX879" fmla="*/ 1172782 w 1425794"/>
                <a:gd name="connsiteY879" fmla="*/ 984356 h 1364953"/>
                <a:gd name="connsiteX880" fmla="*/ 1174030 w 1425794"/>
                <a:gd name="connsiteY880" fmla="*/ 984923 h 1364953"/>
                <a:gd name="connsiteX881" fmla="*/ 1175165 w 1425794"/>
                <a:gd name="connsiteY881" fmla="*/ 984696 h 1364953"/>
                <a:gd name="connsiteX882" fmla="*/ 1176301 w 1425794"/>
                <a:gd name="connsiteY882" fmla="*/ 984356 h 1364953"/>
                <a:gd name="connsiteX883" fmla="*/ 1177549 w 1425794"/>
                <a:gd name="connsiteY883" fmla="*/ 984242 h 1364953"/>
                <a:gd name="connsiteX884" fmla="*/ 1178798 w 1425794"/>
                <a:gd name="connsiteY884" fmla="*/ 984583 h 1364953"/>
                <a:gd name="connsiteX885" fmla="*/ 1184473 w 1425794"/>
                <a:gd name="connsiteY885" fmla="*/ 987648 h 1364953"/>
                <a:gd name="connsiteX886" fmla="*/ 1188333 w 1425794"/>
                <a:gd name="connsiteY886" fmla="*/ 989123 h 1364953"/>
                <a:gd name="connsiteX887" fmla="*/ 1198662 w 1425794"/>
                <a:gd name="connsiteY887" fmla="*/ 995480 h 1364953"/>
                <a:gd name="connsiteX888" fmla="*/ 1200478 w 1425794"/>
                <a:gd name="connsiteY888" fmla="*/ 996274 h 1364953"/>
                <a:gd name="connsiteX889" fmla="*/ 1202975 w 1425794"/>
                <a:gd name="connsiteY889" fmla="*/ 996728 h 1364953"/>
                <a:gd name="connsiteX890" fmla="*/ 1204224 w 1425794"/>
                <a:gd name="connsiteY890" fmla="*/ 997182 h 1364953"/>
                <a:gd name="connsiteX891" fmla="*/ 1204905 w 1425794"/>
                <a:gd name="connsiteY891" fmla="*/ 998204 h 1364953"/>
                <a:gd name="connsiteX892" fmla="*/ 1205472 w 1425794"/>
                <a:gd name="connsiteY892" fmla="*/ 999339 h 1364953"/>
                <a:gd name="connsiteX893" fmla="*/ 1206381 w 1425794"/>
                <a:gd name="connsiteY893" fmla="*/ 1000247 h 1364953"/>
                <a:gd name="connsiteX894" fmla="*/ 1207288 w 1425794"/>
                <a:gd name="connsiteY894" fmla="*/ 1000474 h 1364953"/>
                <a:gd name="connsiteX895" fmla="*/ 1211148 w 1425794"/>
                <a:gd name="connsiteY895" fmla="*/ 1000587 h 1364953"/>
                <a:gd name="connsiteX896" fmla="*/ 1228061 w 1425794"/>
                <a:gd name="connsiteY896" fmla="*/ 995707 h 1364953"/>
                <a:gd name="connsiteX897" fmla="*/ 1230899 w 1425794"/>
                <a:gd name="connsiteY897" fmla="*/ 995480 h 1364953"/>
                <a:gd name="connsiteX898" fmla="*/ 1234872 w 1425794"/>
                <a:gd name="connsiteY898" fmla="*/ 992869 h 1364953"/>
                <a:gd name="connsiteX899" fmla="*/ 1237823 w 1425794"/>
                <a:gd name="connsiteY899" fmla="*/ 993436 h 1364953"/>
                <a:gd name="connsiteX900" fmla="*/ 1236461 w 1425794"/>
                <a:gd name="connsiteY900" fmla="*/ 997863 h 1364953"/>
                <a:gd name="connsiteX901" fmla="*/ 1237596 w 1425794"/>
                <a:gd name="connsiteY901" fmla="*/ 1000361 h 1364953"/>
                <a:gd name="connsiteX902" fmla="*/ 1239752 w 1425794"/>
                <a:gd name="connsiteY902" fmla="*/ 1002517 h 1364953"/>
                <a:gd name="connsiteX903" fmla="*/ 1240888 w 1425794"/>
                <a:gd name="connsiteY903" fmla="*/ 1005014 h 1364953"/>
                <a:gd name="connsiteX904" fmla="*/ 1241228 w 1425794"/>
                <a:gd name="connsiteY904" fmla="*/ 1005809 h 1364953"/>
                <a:gd name="connsiteX905" fmla="*/ 1241001 w 1425794"/>
                <a:gd name="connsiteY905" fmla="*/ 1008193 h 1364953"/>
                <a:gd name="connsiteX906" fmla="*/ 1239866 w 1425794"/>
                <a:gd name="connsiteY906" fmla="*/ 1009668 h 1364953"/>
                <a:gd name="connsiteX907" fmla="*/ 1238504 w 1425794"/>
                <a:gd name="connsiteY907" fmla="*/ 1010803 h 1364953"/>
                <a:gd name="connsiteX908" fmla="*/ 1237482 w 1425794"/>
                <a:gd name="connsiteY908" fmla="*/ 1012052 h 1364953"/>
                <a:gd name="connsiteX909" fmla="*/ 1236801 w 1425794"/>
                <a:gd name="connsiteY909" fmla="*/ 1013641 h 1364953"/>
                <a:gd name="connsiteX910" fmla="*/ 1236006 w 1425794"/>
                <a:gd name="connsiteY910" fmla="*/ 1016706 h 1364953"/>
                <a:gd name="connsiteX911" fmla="*/ 1235212 w 1425794"/>
                <a:gd name="connsiteY911" fmla="*/ 1018295 h 1364953"/>
                <a:gd name="connsiteX912" fmla="*/ 1233055 w 1425794"/>
                <a:gd name="connsiteY912" fmla="*/ 1020679 h 1364953"/>
                <a:gd name="connsiteX913" fmla="*/ 1228061 w 1425794"/>
                <a:gd name="connsiteY913" fmla="*/ 1024879 h 1364953"/>
                <a:gd name="connsiteX914" fmla="*/ 1226131 w 1425794"/>
                <a:gd name="connsiteY914" fmla="*/ 1028057 h 1364953"/>
                <a:gd name="connsiteX915" fmla="*/ 1221931 w 1425794"/>
                <a:gd name="connsiteY915" fmla="*/ 1032711 h 1364953"/>
                <a:gd name="connsiteX916" fmla="*/ 1220456 w 1425794"/>
                <a:gd name="connsiteY916" fmla="*/ 1035549 h 1364953"/>
                <a:gd name="connsiteX917" fmla="*/ 1220910 w 1425794"/>
                <a:gd name="connsiteY917" fmla="*/ 1038954 h 1364953"/>
                <a:gd name="connsiteX918" fmla="*/ 1222840 w 1425794"/>
                <a:gd name="connsiteY918" fmla="*/ 1045424 h 1364953"/>
                <a:gd name="connsiteX919" fmla="*/ 1221591 w 1425794"/>
                <a:gd name="connsiteY919" fmla="*/ 1046332 h 1364953"/>
                <a:gd name="connsiteX920" fmla="*/ 1221137 w 1425794"/>
                <a:gd name="connsiteY920" fmla="*/ 1046332 h 1364953"/>
                <a:gd name="connsiteX921" fmla="*/ 1220683 w 1425794"/>
                <a:gd name="connsiteY921" fmla="*/ 1046219 h 1364953"/>
                <a:gd name="connsiteX922" fmla="*/ 1220229 w 1425794"/>
                <a:gd name="connsiteY922" fmla="*/ 1046445 h 1364953"/>
                <a:gd name="connsiteX923" fmla="*/ 1220115 w 1425794"/>
                <a:gd name="connsiteY923" fmla="*/ 1046900 h 1364953"/>
                <a:gd name="connsiteX924" fmla="*/ 1220229 w 1425794"/>
                <a:gd name="connsiteY924" fmla="*/ 1048602 h 1364953"/>
                <a:gd name="connsiteX925" fmla="*/ 1220115 w 1425794"/>
                <a:gd name="connsiteY925" fmla="*/ 1049056 h 1364953"/>
                <a:gd name="connsiteX926" fmla="*/ 1219320 w 1425794"/>
                <a:gd name="connsiteY926" fmla="*/ 1049397 h 1364953"/>
                <a:gd name="connsiteX927" fmla="*/ 1218753 w 1425794"/>
                <a:gd name="connsiteY927" fmla="*/ 1049397 h 1364953"/>
                <a:gd name="connsiteX928" fmla="*/ 1217958 w 1425794"/>
                <a:gd name="connsiteY928" fmla="*/ 1050078 h 1364953"/>
                <a:gd name="connsiteX929" fmla="*/ 1217164 w 1425794"/>
                <a:gd name="connsiteY929" fmla="*/ 1051099 h 1364953"/>
                <a:gd name="connsiteX930" fmla="*/ 1216369 w 1425794"/>
                <a:gd name="connsiteY930" fmla="*/ 1052007 h 1364953"/>
                <a:gd name="connsiteX931" fmla="*/ 1215234 w 1425794"/>
                <a:gd name="connsiteY931" fmla="*/ 1050418 h 1364953"/>
                <a:gd name="connsiteX932" fmla="*/ 1213418 w 1425794"/>
                <a:gd name="connsiteY932" fmla="*/ 1049397 h 1364953"/>
                <a:gd name="connsiteX933" fmla="*/ 1211489 w 1425794"/>
                <a:gd name="connsiteY933" fmla="*/ 1050191 h 1364953"/>
                <a:gd name="connsiteX934" fmla="*/ 1210013 w 1425794"/>
                <a:gd name="connsiteY934" fmla="*/ 1051780 h 1364953"/>
                <a:gd name="connsiteX935" fmla="*/ 1209445 w 1425794"/>
                <a:gd name="connsiteY935" fmla="*/ 1053369 h 1364953"/>
                <a:gd name="connsiteX936" fmla="*/ 1209332 w 1425794"/>
                <a:gd name="connsiteY936" fmla="*/ 1054845 h 1364953"/>
                <a:gd name="connsiteX937" fmla="*/ 1208083 w 1425794"/>
                <a:gd name="connsiteY937" fmla="*/ 1055753 h 1364953"/>
                <a:gd name="connsiteX938" fmla="*/ 1207062 w 1425794"/>
                <a:gd name="connsiteY938" fmla="*/ 1056775 h 1364953"/>
                <a:gd name="connsiteX939" fmla="*/ 1206607 w 1425794"/>
                <a:gd name="connsiteY939" fmla="*/ 1058023 h 1364953"/>
                <a:gd name="connsiteX940" fmla="*/ 1205926 w 1425794"/>
                <a:gd name="connsiteY940" fmla="*/ 1059613 h 1364953"/>
                <a:gd name="connsiteX941" fmla="*/ 1204791 w 1425794"/>
                <a:gd name="connsiteY941" fmla="*/ 1059726 h 1364953"/>
                <a:gd name="connsiteX942" fmla="*/ 1203089 w 1425794"/>
                <a:gd name="connsiteY942" fmla="*/ 1059385 h 1364953"/>
                <a:gd name="connsiteX943" fmla="*/ 1201046 w 1425794"/>
                <a:gd name="connsiteY943" fmla="*/ 1058591 h 1364953"/>
                <a:gd name="connsiteX944" fmla="*/ 1198775 w 1425794"/>
                <a:gd name="connsiteY944" fmla="*/ 1058818 h 1364953"/>
                <a:gd name="connsiteX945" fmla="*/ 1197300 w 1425794"/>
                <a:gd name="connsiteY945" fmla="*/ 1059726 h 1364953"/>
                <a:gd name="connsiteX946" fmla="*/ 1196051 w 1425794"/>
                <a:gd name="connsiteY946" fmla="*/ 1061202 h 1364953"/>
                <a:gd name="connsiteX947" fmla="*/ 1196392 w 1425794"/>
                <a:gd name="connsiteY947" fmla="*/ 1062677 h 1364953"/>
                <a:gd name="connsiteX948" fmla="*/ 1194689 w 1425794"/>
                <a:gd name="connsiteY948" fmla="*/ 1064607 h 1364953"/>
                <a:gd name="connsiteX949" fmla="*/ 1193668 w 1425794"/>
                <a:gd name="connsiteY949" fmla="*/ 1065174 h 1364953"/>
                <a:gd name="connsiteX950" fmla="*/ 1192986 w 1425794"/>
                <a:gd name="connsiteY950" fmla="*/ 1063472 h 1364953"/>
                <a:gd name="connsiteX951" fmla="*/ 1191170 w 1425794"/>
                <a:gd name="connsiteY951" fmla="*/ 1063018 h 1364953"/>
                <a:gd name="connsiteX952" fmla="*/ 1189922 w 1425794"/>
                <a:gd name="connsiteY952" fmla="*/ 1063586 h 1364953"/>
                <a:gd name="connsiteX953" fmla="*/ 1188673 w 1425794"/>
                <a:gd name="connsiteY953" fmla="*/ 1063812 h 1364953"/>
                <a:gd name="connsiteX954" fmla="*/ 1187992 w 1425794"/>
                <a:gd name="connsiteY954" fmla="*/ 1065061 h 1364953"/>
                <a:gd name="connsiteX955" fmla="*/ 1187197 w 1425794"/>
                <a:gd name="connsiteY955" fmla="*/ 1065629 h 1364953"/>
                <a:gd name="connsiteX956" fmla="*/ 1186857 w 1425794"/>
                <a:gd name="connsiteY956" fmla="*/ 1066650 h 1364953"/>
                <a:gd name="connsiteX957" fmla="*/ 1186176 w 1425794"/>
                <a:gd name="connsiteY957" fmla="*/ 1070396 h 1364953"/>
                <a:gd name="connsiteX958" fmla="*/ 1186743 w 1425794"/>
                <a:gd name="connsiteY958" fmla="*/ 1074028 h 1364953"/>
                <a:gd name="connsiteX959" fmla="*/ 1186743 w 1425794"/>
                <a:gd name="connsiteY959" fmla="*/ 1074709 h 1364953"/>
                <a:gd name="connsiteX960" fmla="*/ 1187084 w 1425794"/>
                <a:gd name="connsiteY960" fmla="*/ 1076185 h 1364953"/>
                <a:gd name="connsiteX961" fmla="*/ 1187311 w 1425794"/>
                <a:gd name="connsiteY961" fmla="*/ 1077320 h 1364953"/>
                <a:gd name="connsiteX962" fmla="*/ 1186062 w 1425794"/>
                <a:gd name="connsiteY962" fmla="*/ 1078115 h 1364953"/>
                <a:gd name="connsiteX963" fmla="*/ 1184814 w 1425794"/>
                <a:gd name="connsiteY963" fmla="*/ 1075844 h 1364953"/>
                <a:gd name="connsiteX964" fmla="*/ 1184019 w 1425794"/>
                <a:gd name="connsiteY964" fmla="*/ 1075390 h 1364953"/>
                <a:gd name="connsiteX965" fmla="*/ 1182430 w 1425794"/>
                <a:gd name="connsiteY965" fmla="*/ 1075390 h 1364953"/>
                <a:gd name="connsiteX966" fmla="*/ 1180727 w 1425794"/>
                <a:gd name="connsiteY966" fmla="*/ 1076412 h 1364953"/>
                <a:gd name="connsiteX967" fmla="*/ 1179479 w 1425794"/>
                <a:gd name="connsiteY967" fmla="*/ 1077888 h 1364953"/>
                <a:gd name="connsiteX968" fmla="*/ 1178230 w 1425794"/>
                <a:gd name="connsiteY968" fmla="*/ 1078909 h 1364953"/>
                <a:gd name="connsiteX969" fmla="*/ 1177436 w 1425794"/>
                <a:gd name="connsiteY969" fmla="*/ 1079704 h 1364953"/>
                <a:gd name="connsiteX970" fmla="*/ 1176754 w 1425794"/>
                <a:gd name="connsiteY970" fmla="*/ 1078115 h 1364953"/>
                <a:gd name="connsiteX971" fmla="*/ 1175165 w 1425794"/>
                <a:gd name="connsiteY971" fmla="*/ 1078228 h 1364953"/>
                <a:gd name="connsiteX972" fmla="*/ 1173122 w 1425794"/>
                <a:gd name="connsiteY972" fmla="*/ 1078001 h 1364953"/>
                <a:gd name="connsiteX973" fmla="*/ 1171306 w 1425794"/>
                <a:gd name="connsiteY973" fmla="*/ 1078228 h 1364953"/>
                <a:gd name="connsiteX974" fmla="*/ 1169944 w 1425794"/>
                <a:gd name="connsiteY974" fmla="*/ 1079136 h 1364953"/>
                <a:gd name="connsiteX975" fmla="*/ 1168355 w 1425794"/>
                <a:gd name="connsiteY975" fmla="*/ 1080839 h 1364953"/>
                <a:gd name="connsiteX976" fmla="*/ 1167901 w 1425794"/>
                <a:gd name="connsiteY976" fmla="*/ 1082768 h 1364953"/>
                <a:gd name="connsiteX977" fmla="*/ 1168695 w 1425794"/>
                <a:gd name="connsiteY977" fmla="*/ 1083336 h 1364953"/>
                <a:gd name="connsiteX978" fmla="*/ 1168582 w 1425794"/>
                <a:gd name="connsiteY978" fmla="*/ 1083450 h 1364953"/>
                <a:gd name="connsiteX979" fmla="*/ 1169036 w 1425794"/>
                <a:gd name="connsiteY979" fmla="*/ 1083790 h 1364953"/>
                <a:gd name="connsiteX980" fmla="*/ 1169036 w 1425794"/>
                <a:gd name="connsiteY980" fmla="*/ 1084358 h 1364953"/>
                <a:gd name="connsiteX981" fmla="*/ 1166198 w 1425794"/>
                <a:gd name="connsiteY981" fmla="*/ 1087990 h 1364953"/>
                <a:gd name="connsiteX982" fmla="*/ 1165744 w 1425794"/>
                <a:gd name="connsiteY982" fmla="*/ 1091168 h 1364953"/>
                <a:gd name="connsiteX983" fmla="*/ 1163588 w 1425794"/>
                <a:gd name="connsiteY983" fmla="*/ 1092644 h 1364953"/>
                <a:gd name="connsiteX984" fmla="*/ 1163133 w 1425794"/>
                <a:gd name="connsiteY984" fmla="*/ 1094006 h 1364953"/>
                <a:gd name="connsiteX985" fmla="*/ 1160863 w 1425794"/>
                <a:gd name="connsiteY985" fmla="*/ 1094233 h 1364953"/>
                <a:gd name="connsiteX986" fmla="*/ 1160750 w 1425794"/>
                <a:gd name="connsiteY986" fmla="*/ 1093438 h 1364953"/>
                <a:gd name="connsiteX987" fmla="*/ 1160409 w 1425794"/>
                <a:gd name="connsiteY987" fmla="*/ 1092984 h 1364953"/>
                <a:gd name="connsiteX988" fmla="*/ 1160068 w 1425794"/>
                <a:gd name="connsiteY988" fmla="*/ 1092417 h 1364953"/>
                <a:gd name="connsiteX989" fmla="*/ 1159615 w 1425794"/>
                <a:gd name="connsiteY989" fmla="*/ 1092871 h 1364953"/>
                <a:gd name="connsiteX990" fmla="*/ 1159387 w 1425794"/>
                <a:gd name="connsiteY990" fmla="*/ 1093892 h 1364953"/>
                <a:gd name="connsiteX991" fmla="*/ 1159728 w 1425794"/>
                <a:gd name="connsiteY991" fmla="*/ 1095595 h 1364953"/>
                <a:gd name="connsiteX992" fmla="*/ 1158479 w 1425794"/>
                <a:gd name="connsiteY992" fmla="*/ 1096049 h 1364953"/>
                <a:gd name="connsiteX993" fmla="*/ 1157344 w 1425794"/>
                <a:gd name="connsiteY993" fmla="*/ 1095595 h 1364953"/>
                <a:gd name="connsiteX994" fmla="*/ 1155755 w 1425794"/>
                <a:gd name="connsiteY994" fmla="*/ 1095595 h 1364953"/>
                <a:gd name="connsiteX995" fmla="*/ 1152237 w 1425794"/>
                <a:gd name="connsiteY995" fmla="*/ 1096617 h 1364953"/>
                <a:gd name="connsiteX996" fmla="*/ 1151215 w 1425794"/>
                <a:gd name="connsiteY996" fmla="*/ 1095254 h 1364953"/>
                <a:gd name="connsiteX997" fmla="*/ 1149626 w 1425794"/>
                <a:gd name="connsiteY997" fmla="*/ 1094687 h 1364953"/>
                <a:gd name="connsiteX998" fmla="*/ 1148604 w 1425794"/>
                <a:gd name="connsiteY998" fmla="*/ 1095368 h 1364953"/>
                <a:gd name="connsiteX999" fmla="*/ 1147128 w 1425794"/>
                <a:gd name="connsiteY999" fmla="*/ 1096730 h 1364953"/>
                <a:gd name="connsiteX1000" fmla="*/ 1147242 w 1425794"/>
                <a:gd name="connsiteY1000" fmla="*/ 1100136 h 1364953"/>
                <a:gd name="connsiteX1001" fmla="*/ 1145766 w 1425794"/>
                <a:gd name="connsiteY1001" fmla="*/ 1102179 h 1364953"/>
                <a:gd name="connsiteX1002" fmla="*/ 1145766 w 1425794"/>
                <a:gd name="connsiteY1002" fmla="*/ 1104335 h 1364953"/>
                <a:gd name="connsiteX1003" fmla="*/ 1143496 w 1425794"/>
                <a:gd name="connsiteY1003" fmla="*/ 1104676 h 1364953"/>
                <a:gd name="connsiteX1004" fmla="*/ 1141567 w 1425794"/>
                <a:gd name="connsiteY1004" fmla="*/ 1104903 h 1364953"/>
                <a:gd name="connsiteX1005" fmla="*/ 1140772 w 1425794"/>
                <a:gd name="connsiteY1005" fmla="*/ 1106605 h 1364953"/>
                <a:gd name="connsiteX1006" fmla="*/ 1140318 w 1425794"/>
                <a:gd name="connsiteY1006" fmla="*/ 1108081 h 1364953"/>
                <a:gd name="connsiteX1007" fmla="*/ 1139410 w 1425794"/>
                <a:gd name="connsiteY1007" fmla="*/ 1109103 h 1364953"/>
                <a:gd name="connsiteX1008" fmla="*/ 1136799 w 1425794"/>
                <a:gd name="connsiteY1008" fmla="*/ 1111600 h 1364953"/>
                <a:gd name="connsiteX1009" fmla="*/ 1134188 w 1425794"/>
                <a:gd name="connsiteY1009" fmla="*/ 1113189 h 1364953"/>
                <a:gd name="connsiteX1010" fmla="*/ 1133621 w 1425794"/>
                <a:gd name="connsiteY1010" fmla="*/ 1115232 h 1364953"/>
                <a:gd name="connsiteX1011" fmla="*/ 1135664 w 1425794"/>
                <a:gd name="connsiteY1011" fmla="*/ 1115800 h 1364953"/>
                <a:gd name="connsiteX1012" fmla="*/ 1141567 w 1425794"/>
                <a:gd name="connsiteY1012" fmla="*/ 1114211 h 1364953"/>
                <a:gd name="connsiteX1013" fmla="*/ 1143610 w 1425794"/>
                <a:gd name="connsiteY1013" fmla="*/ 1114665 h 1364953"/>
                <a:gd name="connsiteX1014" fmla="*/ 1144064 w 1425794"/>
                <a:gd name="connsiteY1014" fmla="*/ 1115686 h 1364953"/>
                <a:gd name="connsiteX1015" fmla="*/ 1142815 w 1425794"/>
                <a:gd name="connsiteY1015" fmla="*/ 1117956 h 1364953"/>
                <a:gd name="connsiteX1016" fmla="*/ 1141112 w 1425794"/>
                <a:gd name="connsiteY1016" fmla="*/ 1119092 h 1364953"/>
                <a:gd name="connsiteX1017" fmla="*/ 1140772 w 1425794"/>
                <a:gd name="connsiteY1017" fmla="*/ 1121475 h 1364953"/>
                <a:gd name="connsiteX1018" fmla="*/ 1141453 w 1425794"/>
                <a:gd name="connsiteY1018" fmla="*/ 1122497 h 1364953"/>
                <a:gd name="connsiteX1019" fmla="*/ 1142248 w 1425794"/>
                <a:gd name="connsiteY1019" fmla="*/ 1124086 h 1364953"/>
                <a:gd name="connsiteX1020" fmla="*/ 1140318 w 1425794"/>
                <a:gd name="connsiteY1020" fmla="*/ 1125562 h 1364953"/>
                <a:gd name="connsiteX1021" fmla="*/ 1138388 w 1425794"/>
                <a:gd name="connsiteY1021" fmla="*/ 1126697 h 1364953"/>
                <a:gd name="connsiteX1022" fmla="*/ 1137253 w 1425794"/>
                <a:gd name="connsiteY1022" fmla="*/ 1126924 h 1364953"/>
                <a:gd name="connsiteX1023" fmla="*/ 1135437 w 1425794"/>
                <a:gd name="connsiteY1023" fmla="*/ 1127832 h 1364953"/>
                <a:gd name="connsiteX1024" fmla="*/ 1134415 w 1425794"/>
                <a:gd name="connsiteY1024" fmla="*/ 1127605 h 1364953"/>
                <a:gd name="connsiteX1025" fmla="*/ 1134075 w 1425794"/>
                <a:gd name="connsiteY1025" fmla="*/ 1126924 h 1364953"/>
                <a:gd name="connsiteX1026" fmla="*/ 1133848 w 1425794"/>
                <a:gd name="connsiteY1026" fmla="*/ 1125902 h 1364953"/>
                <a:gd name="connsiteX1027" fmla="*/ 1132713 w 1425794"/>
                <a:gd name="connsiteY1027" fmla="*/ 1126356 h 1364953"/>
                <a:gd name="connsiteX1028" fmla="*/ 1131010 w 1425794"/>
                <a:gd name="connsiteY1028" fmla="*/ 1126356 h 1364953"/>
                <a:gd name="connsiteX1029" fmla="*/ 1128740 w 1425794"/>
                <a:gd name="connsiteY1029" fmla="*/ 1126697 h 1364953"/>
                <a:gd name="connsiteX1030" fmla="*/ 1128399 w 1425794"/>
                <a:gd name="connsiteY1030" fmla="*/ 1127945 h 1364953"/>
                <a:gd name="connsiteX1031" fmla="*/ 1127491 w 1425794"/>
                <a:gd name="connsiteY1031" fmla="*/ 1129535 h 1364953"/>
                <a:gd name="connsiteX1032" fmla="*/ 1125448 w 1425794"/>
                <a:gd name="connsiteY1032" fmla="*/ 1130783 h 1364953"/>
                <a:gd name="connsiteX1033" fmla="*/ 1122837 w 1425794"/>
                <a:gd name="connsiteY1033" fmla="*/ 1130102 h 1364953"/>
                <a:gd name="connsiteX1034" fmla="*/ 1120113 w 1425794"/>
                <a:gd name="connsiteY1034" fmla="*/ 1130556 h 1364953"/>
                <a:gd name="connsiteX1035" fmla="*/ 1117275 w 1425794"/>
                <a:gd name="connsiteY1035" fmla="*/ 1130556 h 1364953"/>
                <a:gd name="connsiteX1036" fmla="*/ 1115346 w 1425794"/>
                <a:gd name="connsiteY1036" fmla="*/ 1131237 h 1364953"/>
                <a:gd name="connsiteX1037" fmla="*/ 1113076 w 1425794"/>
                <a:gd name="connsiteY1037" fmla="*/ 1132713 h 1364953"/>
                <a:gd name="connsiteX1038" fmla="*/ 1111827 w 1425794"/>
                <a:gd name="connsiteY1038" fmla="*/ 1134983 h 1364953"/>
                <a:gd name="connsiteX1039" fmla="*/ 1112168 w 1425794"/>
                <a:gd name="connsiteY1039" fmla="*/ 1136685 h 1364953"/>
                <a:gd name="connsiteX1040" fmla="*/ 1112735 w 1425794"/>
                <a:gd name="connsiteY1040" fmla="*/ 1138615 h 1364953"/>
                <a:gd name="connsiteX1041" fmla="*/ 1109557 w 1425794"/>
                <a:gd name="connsiteY1041" fmla="*/ 1138615 h 1364953"/>
                <a:gd name="connsiteX1042" fmla="*/ 1108308 w 1425794"/>
                <a:gd name="connsiteY1042" fmla="*/ 1137367 h 1364953"/>
                <a:gd name="connsiteX1043" fmla="*/ 1107968 w 1425794"/>
                <a:gd name="connsiteY1043" fmla="*/ 1136799 h 1364953"/>
                <a:gd name="connsiteX1044" fmla="*/ 1106038 w 1425794"/>
                <a:gd name="connsiteY1044" fmla="*/ 1136118 h 1364953"/>
                <a:gd name="connsiteX1045" fmla="*/ 1103541 w 1425794"/>
                <a:gd name="connsiteY1045" fmla="*/ 1134870 h 1364953"/>
                <a:gd name="connsiteX1046" fmla="*/ 1100930 w 1425794"/>
                <a:gd name="connsiteY1046" fmla="*/ 1134529 h 1364953"/>
                <a:gd name="connsiteX1047" fmla="*/ 1097638 w 1425794"/>
                <a:gd name="connsiteY1047" fmla="*/ 1135096 h 1364953"/>
                <a:gd name="connsiteX1048" fmla="*/ 1095028 w 1425794"/>
                <a:gd name="connsiteY1048" fmla="*/ 1136118 h 1364953"/>
                <a:gd name="connsiteX1049" fmla="*/ 1093666 w 1425794"/>
                <a:gd name="connsiteY1049" fmla="*/ 1136913 h 1364953"/>
                <a:gd name="connsiteX1050" fmla="*/ 1092190 w 1425794"/>
                <a:gd name="connsiteY1050" fmla="*/ 1138275 h 1364953"/>
                <a:gd name="connsiteX1051" fmla="*/ 1091282 w 1425794"/>
                <a:gd name="connsiteY1051" fmla="*/ 1140999 h 1364953"/>
                <a:gd name="connsiteX1052" fmla="*/ 1091282 w 1425794"/>
                <a:gd name="connsiteY1052" fmla="*/ 1144177 h 1364953"/>
                <a:gd name="connsiteX1053" fmla="*/ 1093098 w 1425794"/>
                <a:gd name="connsiteY1053" fmla="*/ 1144972 h 1364953"/>
                <a:gd name="connsiteX1054" fmla="*/ 1094460 w 1425794"/>
                <a:gd name="connsiteY1054" fmla="*/ 1144518 h 1364953"/>
                <a:gd name="connsiteX1055" fmla="*/ 1093892 w 1425794"/>
                <a:gd name="connsiteY1055" fmla="*/ 1145766 h 1364953"/>
                <a:gd name="connsiteX1056" fmla="*/ 1091395 w 1425794"/>
                <a:gd name="connsiteY1056" fmla="*/ 1146107 h 1364953"/>
                <a:gd name="connsiteX1057" fmla="*/ 1085833 w 1425794"/>
                <a:gd name="connsiteY1057" fmla="*/ 1146447 h 1364953"/>
                <a:gd name="connsiteX1058" fmla="*/ 1084925 w 1425794"/>
                <a:gd name="connsiteY1058" fmla="*/ 1145993 h 1364953"/>
                <a:gd name="connsiteX1059" fmla="*/ 1086287 w 1425794"/>
                <a:gd name="connsiteY1059" fmla="*/ 1145199 h 1364953"/>
                <a:gd name="connsiteX1060" fmla="*/ 1087876 w 1425794"/>
                <a:gd name="connsiteY1060" fmla="*/ 1144631 h 1364953"/>
                <a:gd name="connsiteX1061" fmla="*/ 1089125 w 1425794"/>
                <a:gd name="connsiteY1061" fmla="*/ 1143610 h 1364953"/>
                <a:gd name="connsiteX1062" fmla="*/ 1088784 w 1425794"/>
                <a:gd name="connsiteY1062" fmla="*/ 1141112 h 1364953"/>
                <a:gd name="connsiteX1063" fmla="*/ 1086855 w 1425794"/>
                <a:gd name="connsiteY1063" fmla="*/ 1139410 h 1364953"/>
                <a:gd name="connsiteX1064" fmla="*/ 1085152 w 1425794"/>
                <a:gd name="connsiteY1064" fmla="*/ 1139637 h 1364953"/>
                <a:gd name="connsiteX1065" fmla="*/ 1080498 w 1425794"/>
                <a:gd name="connsiteY1065" fmla="*/ 1140318 h 1364953"/>
                <a:gd name="connsiteX1066" fmla="*/ 1078796 w 1425794"/>
                <a:gd name="connsiteY1066" fmla="*/ 1140318 h 1364953"/>
                <a:gd name="connsiteX1067" fmla="*/ 1077774 w 1425794"/>
                <a:gd name="connsiteY1067" fmla="*/ 1137594 h 1364953"/>
                <a:gd name="connsiteX1068" fmla="*/ 1075390 w 1425794"/>
                <a:gd name="connsiteY1068" fmla="*/ 1137140 h 1364953"/>
                <a:gd name="connsiteX1069" fmla="*/ 1072212 w 1425794"/>
                <a:gd name="connsiteY1069" fmla="*/ 1137140 h 1364953"/>
                <a:gd name="connsiteX1070" fmla="*/ 1069828 w 1425794"/>
                <a:gd name="connsiteY1070" fmla="*/ 1135664 h 1364953"/>
                <a:gd name="connsiteX1071" fmla="*/ 1070055 w 1425794"/>
                <a:gd name="connsiteY1071" fmla="*/ 1134870 h 1364953"/>
                <a:gd name="connsiteX1072" fmla="*/ 1070169 w 1425794"/>
                <a:gd name="connsiteY1072" fmla="*/ 1133621 h 1364953"/>
                <a:gd name="connsiteX1073" fmla="*/ 1070396 w 1425794"/>
                <a:gd name="connsiteY1073" fmla="*/ 1132940 h 1364953"/>
                <a:gd name="connsiteX1074" fmla="*/ 1068807 w 1425794"/>
                <a:gd name="connsiteY1074" fmla="*/ 1132940 h 1364953"/>
                <a:gd name="connsiteX1075" fmla="*/ 1067218 w 1425794"/>
                <a:gd name="connsiteY1075" fmla="*/ 1133394 h 1364953"/>
                <a:gd name="connsiteX1076" fmla="*/ 1064380 w 1425794"/>
                <a:gd name="connsiteY1076" fmla="*/ 1134870 h 1364953"/>
                <a:gd name="connsiteX1077" fmla="*/ 1065969 w 1425794"/>
                <a:gd name="connsiteY1077" fmla="*/ 1135551 h 1364953"/>
                <a:gd name="connsiteX1078" fmla="*/ 1067331 w 1425794"/>
                <a:gd name="connsiteY1078" fmla="*/ 1138502 h 1364953"/>
                <a:gd name="connsiteX1079" fmla="*/ 1068920 w 1425794"/>
                <a:gd name="connsiteY1079" fmla="*/ 1139296 h 1364953"/>
                <a:gd name="connsiteX1080" fmla="*/ 1071304 w 1425794"/>
                <a:gd name="connsiteY1080" fmla="*/ 1140318 h 1364953"/>
                <a:gd name="connsiteX1081" fmla="*/ 1070169 w 1425794"/>
                <a:gd name="connsiteY1081" fmla="*/ 1141567 h 1364953"/>
                <a:gd name="connsiteX1082" fmla="*/ 1067899 w 1425794"/>
                <a:gd name="connsiteY1082" fmla="*/ 1141339 h 1364953"/>
                <a:gd name="connsiteX1083" fmla="*/ 1065061 w 1425794"/>
                <a:gd name="connsiteY1083" fmla="*/ 1141453 h 1364953"/>
                <a:gd name="connsiteX1084" fmla="*/ 1063812 w 1425794"/>
                <a:gd name="connsiteY1084" fmla="*/ 1141907 h 1364953"/>
                <a:gd name="connsiteX1085" fmla="*/ 1061996 w 1425794"/>
                <a:gd name="connsiteY1085" fmla="*/ 1145085 h 1364953"/>
                <a:gd name="connsiteX1086" fmla="*/ 1058364 w 1425794"/>
                <a:gd name="connsiteY1086" fmla="*/ 1143950 h 1364953"/>
                <a:gd name="connsiteX1087" fmla="*/ 1055526 w 1425794"/>
                <a:gd name="connsiteY1087" fmla="*/ 1141793 h 1364953"/>
                <a:gd name="connsiteX1088" fmla="*/ 1054731 w 1425794"/>
                <a:gd name="connsiteY1088" fmla="*/ 1140545 h 1364953"/>
                <a:gd name="connsiteX1089" fmla="*/ 1056775 w 1425794"/>
                <a:gd name="connsiteY1089" fmla="*/ 1139296 h 1364953"/>
                <a:gd name="connsiteX1090" fmla="*/ 1058251 w 1425794"/>
                <a:gd name="connsiteY1090" fmla="*/ 1137934 h 1364953"/>
                <a:gd name="connsiteX1091" fmla="*/ 1057569 w 1425794"/>
                <a:gd name="connsiteY1091" fmla="*/ 1136913 h 1364953"/>
                <a:gd name="connsiteX1092" fmla="*/ 1056548 w 1425794"/>
                <a:gd name="connsiteY1092" fmla="*/ 1136232 h 1364953"/>
                <a:gd name="connsiteX1093" fmla="*/ 1054845 w 1425794"/>
                <a:gd name="connsiteY1093" fmla="*/ 1135891 h 1364953"/>
                <a:gd name="connsiteX1094" fmla="*/ 1054618 w 1425794"/>
                <a:gd name="connsiteY1094" fmla="*/ 1134756 h 1364953"/>
                <a:gd name="connsiteX1095" fmla="*/ 1054164 w 1425794"/>
                <a:gd name="connsiteY1095" fmla="*/ 1133734 h 1364953"/>
                <a:gd name="connsiteX1096" fmla="*/ 1052688 w 1425794"/>
                <a:gd name="connsiteY1096" fmla="*/ 1133621 h 1364953"/>
                <a:gd name="connsiteX1097" fmla="*/ 1050759 w 1425794"/>
                <a:gd name="connsiteY1097" fmla="*/ 1133621 h 1364953"/>
                <a:gd name="connsiteX1098" fmla="*/ 1046445 w 1425794"/>
                <a:gd name="connsiteY1098" fmla="*/ 1131691 h 1364953"/>
                <a:gd name="connsiteX1099" fmla="*/ 1045651 w 1425794"/>
                <a:gd name="connsiteY1099" fmla="*/ 1128740 h 1364953"/>
                <a:gd name="connsiteX1100" fmla="*/ 1044289 w 1425794"/>
                <a:gd name="connsiteY1100" fmla="*/ 1127264 h 1364953"/>
                <a:gd name="connsiteX1101" fmla="*/ 1042473 w 1425794"/>
                <a:gd name="connsiteY1101" fmla="*/ 1126470 h 1364953"/>
                <a:gd name="connsiteX1102" fmla="*/ 1040429 w 1425794"/>
                <a:gd name="connsiteY1102" fmla="*/ 1126243 h 1364953"/>
                <a:gd name="connsiteX1103" fmla="*/ 1039294 w 1425794"/>
                <a:gd name="connsiteY1103" fmla="*/ 1127605 h 1364953"/>
                <a:gd name="connsiteX1104" fmla="*/ 1038273 w 1425794"/>
                <a:gd name="connsiteY1104" fmla="*/ 1129761 h 1364953"/>
                <a:gd name="connsiteX1105" fmla="*/ 1035889 w 1425794"/>
                <a:gd name="connsiteY1105" fmla="*/ 1128740 h 1364953"/>
                <a:gd name="connsiteX1106" fmla="*/ 1034413 w 1425794"/>
                <a:gd name="connsiteY1106" fmla="*/ 1128626 h 1364953"/>
                <a:gd name="connsiteX1107" fmla="*/ 1033051 w 1425794"/>
                <a:gd name="connsiteY1107" fmla="*/ 1126924 h 1364953"/>
                <a:gd name="connsiteX1108" fmla="*/ 1031916 w 1425794"/>
                <a:gd name="connsiteY1108" fmla="*/ 1125334 h 1364953"/>
                <a:gd name="connsiteX1109" fmla="*/ 1031008 w 1425794"/>
                <a:gd name="connsiteY1109" fmla="*/ 1123519 h 1364953"/>
                <a:gd name="connsiteX1110" fmla="*/ 1029760 w 1425794"/>
                <a:gd name="connsiteY1110" fmla="*/ 1122838 h 1364953"/>
                <a:gd name="connsiteX1111" fmla="*/ 1028738 w 1425794"/>
                <a:gd name="connsiteY1111" fmla="*/ 1123519 h 1364953"/>
                <a:gd name="connsiteX1112" fmla="*/ 1027716 w 1425794"/>
                <a:gd name="connsiteY1112" fmla="*/ 1123745 h 1364953"/>
                <a:gd name="connsiteX1113" fmla="*/ 1023403 w 1425794"/>
                <a:gd name="connsiteY1113" fmla="*/ 1123405 h 1364953"/>
                <a:gd name="connsiteX1114" fmla="*/ 1021473 w 1425794"/>
                <a:gd name="connsiteY1114" fmla="*/ 1123519 h 1364953"/>
                <a:gd name="connsiteX1115" fmla="*/ 1018522 w 1425794"/>
                <a:gd name="connsiteY1115" fmla="*/ 1123064 h 1364953"/>
                <a:gd name="connsiteX1116" fmla="*/ 1017160 w 1425794"/>
                <a:gd name="connsiteY1116" fmla="*/ 1122951 h 1364953"/>
                <a:gd name="connsiteX1117" fmla="*/ 1014776 w 1425794"/>
                <a:gd name="connsiteY1117" fmla="*/ 1123519 h 1364953"/>
                <a:gd name="connsiteX1118" fmla="*/ 1012506 w 1425794"/>
                <a:gd name="connsiteY1118" fmla="*/ 1122497 h 1364953"/>
                <a:gd name="connsiteX1119" fmla="*/ 1012847 w 1425794"/>
                <a:gd name="connsiteY1119" fmla="*/ 1120113 h 1364953"/>
                <a:gd name="connsiteX1120" fmla="*/ 1013187 w 1425794"/>
                <a:gd name="connsiteY1120" fmla="*/ 1118751 h 1364953"/>
                <a:gd name="connsiteX1121" fmla="*/ 1013868 w 1425794"/>
                <a:gd name="connsiteY1121" fmla="*/ 1117389 h 1364953"/>
                <a:gd name="connsiteX1122" fmla="*/ 1014663 w 1425794"/>
                <a:gd name="connsiteY1122" fmla="*/ 1115232 h 1364953"/>
                <a:gd name="connsiteX1123" fmla="*/ 1013528 w 1425794"/>
                <a:gd name="connsiteY1123" fmla="*/ 1113870 h 1364953"/>
                <a:gd name="connsiteX1124" fmla="*/ 1013414 w 1425794"/>
                <a:gd name="connsiteY1124" fmla="*/ 1112281 h 1364953"/>
                <a:gd name="connsiteX1125" fmla="*/ 1012960 w 1425794"/>
                <a:gd name="connsiteY1125" fmla="*/ 1111487 h 1364953"/>
                <a:gd name="connsiteX1126" fmla="*/ 1011712 w 1425794"/>
                <a:gd name="connsiteY1126" fmla="*/ 1106605 h 1364953"/>
                <a:gd name="connsiteX1127" fmla="*/ 1007398 w 1425794"/>
                <a:gd name="connsiteY1127" fmla="*/ 1103768 h 1364953"/>
                <a:gd name="connsiteX1128" fmla="*/ 1001950 w 1425794"/>
                <a:gd name="connsiteY1128" fmla="*/ 1107400 h 1364953"/>
                <a:gd name="connsiteX1129" fmla="*/ 994685 w 1425794"/>
                <a:gd name="connsiteY1129" fmla="*/ 1107173 h 1364953"/>
                <a:gd name="connsiteX1130" fmla="*/ 990939 w 1425794"/>
                <a:gd name="connsiteY1130" fmla="*/ 1107627 h 1364953"/>
                <a:gd name="connsiteX1131" fmla="*/ 985037 w 1425794"/>
                <a:gd name="connsiteY1131" fmla="*/ 1107286 h 1364953"/>
                <a:gd name="connsiteX1132" fmla="*/ 982085 w 1425794"/>
                <a:gd name="connsiteY1132" fmla="*/ 1106265 h 1364953"/>
                <a:gd name="connsiteX1133" fmla="*/ 980156 w 1425794"/>
                <a:gd name="connsiteY1133" fmla="*/ 1103314 h 1364953"/>
                <a:gd name="connsiteX1134" fmla="*/ 979361 w 1425794"/>
                <a:gd name="connsiteY1134" fmla="*/ 1100136 h 1364953"/>
                <a:gd name="connsiteX1135" fmla="*/ 981404 w 1425794"/>
                <a:gd name="connsiteY1135" fmla="*/ 1096503 h 1364953"/>
                <a:gd name="connsiteX1136" fmla="*/ 984356 w 1425794"/>
                <a:gd name="connsiteY1136" fmla="*/ 1094801 h 1364953"/>
                <a:gd name="connsiteX1137" fmla="*/ 992983 w 1425794"/>
                <a:gd name="connsiteY1137" fmla="*/ 1094801 h 1364953"/>
                <a:gd name="connsiteX1138" fmla="*/ 995707 w 1425794"/>
                <a:gd name="connsiteY1138" fmla="*/ 1094006 h 1364953"/>
                <a:gd name="connsiteX1139" fmla="*/ 997523 w 1425794"/>
                <a:gd name="connsiteY1139" fmla="*/ 1092530 h 1364953"/>
                <a:gd name="connsiteX1140" fmla="*/ 999566 w 1425794"/>
                <a:gd name="connsiteY1140" fmla="*/ 1090147 h 1364953"/>
                <a:gd name="connsiteX1141" fmla="*/ 1000814 w 1425794"/>
                <a:gd name="connsiteY1141" fmla="*/ 1087195 h 1364953"/>
                <a:gd name="connsiteX1142" fmla="*/ 1000474 w 1425794"/>
                <a:gd name="connsiteY1142" fmla="*/ 1084017 h 1364953"/>
                <a:gd name="connsiteX1143" fmla="*/ 997636 w 1425794"/>
                <a:gd name="connsiteY1143" fmla="*/ 1085833 h 1364953"/>
                <a:gd name="connsiteX1144" fmla="*/ 994912 w 1425794"/>
                <a:gd name="connsiteY1144" fmla="*/ 1086855 h 1364953"/>
                <a:gd name="connsiteX1145" fmla="*/ 992415 w 1425794"/>
                <a:gd name="connsiteY1145" fmla="*/ 1086401 h 1364953"/>
                <a:gd name="connsiteX1146" fmla="*/ 990372 w 1425794"/>
                <a:gd name="connsiteY1146" fmla="*/ 1084017 h 1364953"/>
                <a:gd name="connsiteX1147" fmla="*/ 989691 w 1425794"/>
                <a:gd name="connsiteY1147" fmla="*/ 1081974 h 1364953"/>
                <a:gd name="connsiteX1148" fmla="*/ 989577 w 1425794"/>
                <a:gd name="connsiteY1148" fmla="*/ 1080839 h 1364953"/>
                <a:gd name="connsiteX1149" fmla="*/ 989123 w 1425794"/>
                <a:gd name="connsiteY1149" fmla="*/ 1080158 h 1364953"/>
                <a:gd name="connsiteX1150" fmla="*/ 987080 w 1425794"/>
                <a:gd name="connsiteY1150" fmla="*/ 1079477 h 1364953"/>
                <a:gd name="connsiteX1151" fmla="*/ 986399 w 1425794"/>
                <a:gd name="connsiteY1151" fmla="*/ 1079363 h 1364953"/>
                <a:gd name="connsiteX1152" fmla="*/ 984128 w 1425794"/>
                <a:gd name="connsiteY1152" fmla="*/ 1079477 h 1364953"/>
                <a:gd name="connsiteX1153" fmla="*/ 983675 w 1425794"/>
                <a:gd name="connsiteY1153" fmla="*/ 1079023 h 1364953"/>
                <a:gd name="connsiteX1154" fmla="*/ 982313 w 1425794"/>
                <a:gd name="connsiteY1154" fmla="*/ 1077093 h 1364953"/>
                <a:gd name="connsiteX1155" fmla="*/ 981745 w 1425794"/>
                <a:gd name="connsiteY1155" fmla="*/ 1076752 h 1364953"/>
                <a:gd name="connsiteX1156" fmla="*/ 981064 w 1425794"/>
                <a:gd name="connsiteY1156" fmla="*/ 1077661 h 1364953"/>
                <a:gd name="connsiteX1157" fmla="*/ 980383 w 1425794"/>
                <a:gd name="connsiteY1157" fmla="*/ 1079477 h 1364953"/>
                <a:gd name="connsiteX1158" fmla="*/ 979929 w 1425794"/>
                <a:gd name="connsiteY1158" fmla="*/ 1081293 h 1364953"/>
                <a:gd name="connsiteX1159" fmla="*/ 979815 w 1425794"/>
                <a:gd name="connsiteY1159" fmla="*/ 1082315 h 1364953"/>
                <a:gd name="connsiteX1160" fmla="*/ 980383 w 1425794"/>
                <a:gd name="connsiteY1160" fmla="*/ 1084812 h 1364953"/>
                <a:gd name="connsiteX1161" fmla="*/ 981291 w 1425794"/>
                <a:gd name="connsiteY1161" fmla="*/ 1085947 h 1364953"/>
                <a:gd name="connsiteX1162" fmla="*/ 982426 w 1425794"/>
                <a:gd name="connsiteY1162" fmla="*/ 1086628 h 1364953"/>
                <a:gd name="connsiteX1163" fmla="*/ 983788 w 1425794"/>
                <a:gd name="connsiteY1163" fmla="*/ 1087763 h 1364953"/>
                <a:gd name="connsiteX1164" fmla="*/ 984923 w 1425794"/>
                <a:gd name="connsiteY1164" fmla="*/ 1091055 h 1364953"/>
                <a:gd name="connsiteX1165" fmla="*/ 983788 w 1425794"/>
                <a:gd name="connsiteY1165" fmla="*/ 1094006 h 1364953"/>
                <a:gd name="connsiteX1166" fmla="*/ 981518 w 1425794"/>
                <a:gd name="connsiteY1166" fmla="*/ 1095595 h 1364953"/>
                <a:gd name="connsiteX1167" fmla="*/ 978680 w 1425794"/>
                <a:gd name="connsiteY1167" fmla="*/ 1095935 h 1364953"/>
                <a:gd name="connsiteX1168" fmla="*/ 977205 w 1425794"/>
                <a:gd name="connsiteY1168" fmla="*/ 1095595 h 1364953"/>
                <a:gd name="connsiteX1169" fmla="*/ 971870 w 1425794"/>
                <a:gd name="connsiteY1169" fmla="*/ 1092530 h 1364953"/>
                <a:gd name="connsiteX1170" fmla="*/ 969372 w 1425794"/>
                <a:gd name="connsiteY1170" fmla="*/ 1093666 h 1364953"/>
                <a:gd name="connsiteX1171" fmla="*/ 968351 w 1425794"/>
                <a:gd name="connsiteY1171" fmla="*/ 1094460 h 1364953"/>
                <a:gd name="connsiteX1172" fmla="*/ 965967 w 1425794"/>
                <a:gd name="connsiteY1172" fmla="*/ 1095028 h 1364953"/>
                <a:gd name="connsiteX1173" fmla="*/ 965059 w 1425794"/>
                <a:gd name="connsiteY1173" fmla="*/ 1095822 h 1364953"/>
                <a:gd name="connsiteX1174" fmla="*/ 964264 w 1425794"/>
                <a:gd name="connsiteY1174" fmla="*/ 1097638 h 1364953"/>
                <a:gd name="connsiteX1175" fmla="*/ 964718 w 1425794"/>
                <a:gd name="connsiteY1175" fmla="*/ 1098319 h 1364953"/>
                <a:gd name="connsiteX1176" fmla="*/ 965627 w 1425794"/>
                <a:gd name="connsiteY1176" fmla="*/ 1100703 h 1364953"/>
                <a:gd name="connsiteX1177" fmla="*/ 965854 w 1425794"/>
                <a:gd name="connsiteY1177" fmla="*/ 1102406 h 1364953"/>
                <a:gd name="connsiteX1178" fmla="*/ 969145 w 1425794"/>
                <a:gd name="connsiteY1178" fmla="*/ 1102179 h 1364953"/>
                <a:gd name="connsiteX1179" fmla="*/ 966875 w 1425794"/>
                <a:gd name="connsiteY1179" fmla="*/ 1104335 h 1364953"/>
                <a:gd name="connsiteX1180" fmla="*/ 964832 w 1425794"/>
                <a:gd name="connsiteY1180" fmla="*/ 1105584 h 1364953"/>
                <a:gd name="connsiteX1181" fmla="*/ 964378 w 1425794"/>
                <a:gd name="connsiteY1181" fmla="*/ 1103314 h 1364953"/>
                <a:gd name="connsiteX1182" fmla="*/ 962675 w 1425794"/>
                <a:gd name="connsiteY1182" fmla="*/ 1100249 h 1364953"/>
                <a:gd name="connsiteX1183" fmla="*/ 958702 w 1425794"/>
                <a:gd name="connsiteY1183" fmla="*/ 1097979 h 1364953"/>
                <a:gd name="connsiteX1184" fmla="*/ 955411 w 1425794"/>
                <a:gd name="connsiteY1184" fmla="*/ 1094914 h 1364953"/>
                <a:gd name="connsiteX1185" fmla="*/ 953935 w 1425794"/>
                <a:gd name="connsiteY1185" fmla="*/ 1091395 h 1364953"/>
                <a:gd name="connsiteX1186" fmla="*/ 954162 w 1425794"/>
                <a:gd name="connsiteY1186" fmla="*/ 1083563 h 1364953"/>
                <a:gd name="connsiteX1187" fmla="*/ 953935 w 1425794"/>
                <a:gd name="connsiteY1187" fmla="*/ 1081293 h 1364953"/>
                <a:gd name="connsiteX1188" fmla="*/ 953367 w 1425794"/>
                <a:gd name="connsiteY1188" fmla="*/ 1079250 h 1364953"/>
                <a:gd name="connsiteX1189" fmla="*/ 952346 w 1425794"/>
                <a:gd name="connsiteY1189" fmla="*/ 1076980 h 1364953"/>
                <a:gd name="connsiteX1190" fmla="*/ 950984 w 1425794"/>
                <a:gd name="connsiteY1190" fmla="*/ 1075050 h 1364953"/>
                <a:gd name="connsiteX1191" fmla="*/ 949281 w 1425794"/>
                <a:gd name="connsiteY1191" fmla="*/ 1074028 h 1364953"/>
                <a:gd name="connsiteX1192" fmla="*/ 949281 w 1425794"/>
                <a:gd name="connsiteY1192" fmla="*/ 1074823 h 1364953"/>
                <a:gd name="connsiteX1193" fmla="*/ 952119 w 1425794"/>
                <a:gd name="connsiteY1193" fmla="*/ 1079477 h 1364953"/>
                <a:gd name="connsiteX1194" fmla="*/ 952573 w 1425794"/>
                <a:gd name="connsiteY1194" fmla="*/ 1080839 h 1364953"/>
                <a:gd name="connsiteX1195" fmla="*/ 952573 w 1425794"/>
                <a:gd name="connsiteY1195" fmla="*/ 1090374 h 1364953"/>
                <a:gd name="connsiteX1196" fmla="*/ 953935 w 1425794"/>
                <a:gd name="connsiteY1196" fmla="*/ 1094801 h 1364953"/>
                <a:gd name="connsiteX1197" fmla="*/ 956546 w 1425794"/>
                <a:gd name="connsiteY1197" fmla="*/ 1097525 h 1364953"/>
                <a:gd name="connsiteX1198" fmla="*/ 959497 w 1425794"/>
                <a:gd name="connsiteY1198" fmla="*/ 1099682 h 1364953"/>
                <a:gd name="connsiteX1199" fmla="*/ 961767 w 1425794"/>
                <a:gd name="connsiteY1199" fmla="*/ 1102179 h 1364953"/>
                <a:gd name="connsiteX1200" fmla="*/ 961540 w 1425794"/>
                <a:gd name="connsiteY1200" fmla="*/ 1104903 h 1364953"/>
                <a:gd name="connsiteX1201" fmla="*/ 958702 w 1425794"/>
                <a:gd name="connsiteY1201" fmla="*/ 1105016 h 1364953"/>
                <a:gd name="connsiteX1202" fmla="*/ 946557 w 1425794"/>
                <a:gd name="connsiteY1202" fmla="*/ 1104676 h 1364953"/>
                <a:gd name="connsiteX1203" fmla="*/ 939406 w 1425794"/>
                <a:gd name="connsiteY1203" fmla="*/ 1103087 h 1364953"/>
                <a:gd name="connsiteX1204" fmla="*/ 936909 w 1425794"/>
                <a:gd name="connsiteY1204" fmla="*/ 1101611 h 1364953"/>
                <a:gd name="connsiteX1205" fmla="*/ 936795 w 1425794"/>
                <a:gd name="connsiteY1205" fmla="*/ 1099341 h 1364953"/>
                <a:gd name="connsiteX1206" fmla="*/ 938725 w 1425794"/>
                <a:gd name="connsiteY1206" fmla="*/ 1097184 h 1364953"/>
                <a:gd name="connsiteX1207" fmla="*/ 938952 w 1425794"/>
                <a:gd name="connsiteY1207" fmla="*/ 1095482 h 1364953"/>
                <a:gd name="connsiteX1208" fmla="*/ 938157 w 1425794"/>
                <a:gd name="connsiteY1208" fmla="*/ 1093779 h 1364953"/>
                <a:gd name="connsiteX1209" fmla="*/ 935774 w 1425794"/>
                <a:gd name="connsiteY1209" fmla="*/ 1092076 h 1364953"/>
                <a:gd name="connsiteX1210" fmla="*/ 931687 w 1425794"/>
                <a:gd name="connsiteY1210" fmla="*/ 1090374 h 1364953"/>
                <a:gd name="connsiteX1211" fmla="*/ 921585 w 1425794"/>
                <a:gd name="connsiteY1211" fmla="*/ 1091395 h 1364953"/>
                <a:gd name="connsiteX1212" fmla="*/ 901834 w 1425794"/>
                <a:gd name="connsiteY1212" fmla="*/ 1089806 h 1364953"/>
                <a:gd name="connsiteX1213" fmla="*/ 899450 w 1425794"/>
                <a:gd name="connsiteY1213" fmla="*/ 1089238 h 1364953"/>
                <a:gd name="connsiteX1214" fmla="*/ 897407 w 1425794"/>
                <a:gd name="connsiteY1214" fmla="*/ 1088217 h 1364953"/>
                <a:gd name="connsiteX1215" fmla="*/ 894683 w 1425794"/>
                <a:gd name="connsiteY1215" fmla="*/ 1086174 h 1364953"/>
                <a:gd name="connsiteX1216" fmla="*/ 893207 w 1425794"/>
                <a:gd name="connsiteY1216" fmla="*/ 1082996 h 1364953"/>
                <a:gd name="connsiteX1217" fmla="*/ 894683 w 1425794"/>
                <a:gd name="connsiteY1217" fmla="*/ 1080044 h 1364953"/>
                <a:gd name="connsiteX1218" fmla="*/ 894570 w 1425794"/>
                <a:gd name="connsiteY1218" fmla="*/ 1079590 h 1364953"/>
                <a:gd name="connsiteX1219" fmla="*/ 892072 w 1425794"/>
                <a:gd name="connsiteY1219" fmla="*/ 1077547 h 1364953"/>
                <a:gd name="connsiteX1220" fmla="*/ 886510 w 1425794"/>
                <a:gd name="connsiteY1220" fmla="*/ 1076980 h 1364953"/>
                <a:gd name="connsiteX1221" fmla="*/ 881062 w 1425794"/>
                <a:gd name="connsiteY1221" fmla="*/ 1077661 h 1364953"/>
                <a:gd name="connsiteX1222" fmla="*/ 877429 w 1425794"/>
                <a:gd name="connsiteY1222" fmla="*/ 1079136 h 1364953"/>
                <a:gd name="connsiteX1223" fmla="*/ 876067 w 1425794"/>
                <a:gd name="connsiteY1223" fmla="*/ 1080158 h 1364953"/>
                <a:gd name="connsiteX1224" fmla="*/ 856771 w 1425794"/>
                <a:gd name="connsiteY1224" fmla="*/ 1096163 h 1364953"/>
                <a:gd name="connsiteX1225" fmla="*/ 845306 w 1425794"/>
                <a:gd name="connsiteY1225" fmla="*/ 1101157 h 1364953"/>
                <a:gd name="connsiteX1226" fmla="*/ 842128 w 1425794"/>
                <a:gd name="connsiteY1226" fmla="*/ 1103768 h 1364953"/>
                <a:gd name="connsiteX1227" fmla="*/ 834750 w 1425794"/>
                <a:gd name="connsiteY1227" fmla="*/ 1113530 h 1364953"/>
                <a:gd name="connsiteX1228" fmla="*/ 832707 w 1425794"/>
                <a:gd name="connsiteY1228" fmla="*/ 1114438 h 1364953"/>
                <a:gd name="connsiteX1229" fmla="*/ 828847 w 1425794"/>
                <a:gd name="connsiteY1229" fmla="*/ 1112508 h 1364953"/>
                <a:gd name="connsiteX1230" fmla="*/ 826464 w 1425794"/>
                <a:gd name="connsiteY1230" fmla="*/ 1112962 h 1364953"/>
                <a:gd name="connsiteX1231" fmla="*/ 822264 w 1425794"/>
                <a:gd name="connsiteY1231" fmla="*/ 1113189 h 1364953"/>
                <a:gd name="connsiteX1232" fmla="*/ 815680 w 1425794"/>
                <a:gd name="connsiteY1232" fmla="*/ 1115913 h 1364953"/>
                <a:gd name="connsiteX1233" fmla="*/ 808529 w 1425794"/>
                <a:gd name="connsiteY1233" fmla="*/ 1121702 h 1364953"/>
                <a:gd name="connsiteX1234" fmla="*/ 806940 w 1425794"/>
                <a:gd name="connsiteY1234" fmla="*/ 1123745 h 1364953"/>
                <a:gd name="connsiteX1235" fmla="*/ 806259 w 1425794"/>
                <a:gd name="connsiteY1235" fmla="*/ 1124994 h 1364953"/>
                <a:gd name="connsiteX1236" fmla="*/ 804897 w 1425794"/>
                <a:gd name="connsiteY1236" fmla="*/ 1126129 h 1364953"/>
                <a:gd name="connsiteX1237" fmla="*/ 803762 w 1425794"/>
                <a:gd name="connsiteY1237" fmla="*/ 1127491 h 1364953"/>
                <a:gd name="connsiteX1238" fmla="*/ 802059 w 1425794"/>
                <a:gd name="connsiteY1238" fmla="*/ 1128967 h 1364953"/>
                <a:gd name="connsiteX1239" fmla="*/ 800810 w 1425794"/>
                <a:gd name="connsiteY1239" fmla="*/ 1130669 h 1364953"/>
                <a:gd name="connsiteX1240" fmla="*/ 799675 w 1425794"/>
                <a:gd name="connsiteY1240" fmla="*/ 1132940 h 1364953"/>
                <a:gd name="connsiteX1241" fmla="*/ 797859 w 1425794"/>
                <a:gd name="connsiteY1241" fmla="*/ 1134870 h 1364953"/>
                <a:gd name="connsiteX1242" fmla="*/ 795703 w 1425794"/>
                <a:gd name="connsiteY1242" fmla="*/ 1136799 h 1364953"/>
                <a:gd name="connsiteX1243" fmla="*/ 794794 w 1425794"/>
                <a:gd name="connsiteY1243" fmla="*/ 1139296 h 1364953"/>
                <a:gd name="connsiteX1244" fmla="*/ 794000 w 1425794"/>
                <a:gd name="connsiteY1244" fmla="*/ 1141339 h 1364953"/>
                <a:gd name="connsiteX1245" fmla="*/ 792978 w 1425794"/>
                <a:gd name="connsiteY1245" fmla="*/ 1143837 h 1364953"/>
                <a:gd name="connsiteX1246" fmla="*/ 791503 w 1425794"/>
                <a:gd name="connsiteY1246" fmla="*/ 1147469 h 1364953"/>
                <a:gd name="connsiteX1247" fmla="*/ 790822 w 1425794"/>
                <a:gd name="connsiteY1247" fmla="*/ 1149966 h 1364953"/>
                <a:gd name="connsiteX1248" fmla="*/ 790140 w 1425794"/>
                <a:gd name="connsiteY1248" fmla="*/ 1152009 h 1364953"/>
                <a:gd name="connsiteX1249" fmla="*/ 789119 w 1425794"/>
                <a:gd name="connsiteY1249" fmla="*/ 1155755 h 1364953"/>
                <a:gd name="connsiteX1250" fmla="*/ 788438 w 1425794"/>
                <a:gd name="connsiteY1250" fmla="*/ 1158593 h 1364953"/>
                <a:gd name="connsiteX1251" fmla="*/ 788665 w 1425794"/>
                <a:gd name="connsiteY1251" fmla="*/ 1159955 h 1364953"/>
                <a:gd name="connsiteX1252" fmla="*/ 789914 w 1425794"/>
                <a:gd name="connsiteY1252" fmla="*/ 1160750 h 1364953"/>
                <a:gd name="connsiteX1253" fmla="*/ 790027 w 1425794"/>
                <a:gd name="connsiteY1253" fmla="*/ 1163360 h 1364953"/>
                <a:gd name="connsiteX1254" fmla="*/ 789233 w 1425794"/>
                <a:gd name="connsiteY1254" fmla="*/ 1171306 h 1364953"/>
                <a:gd name="connsiteX1255" fmla="*/ 788552 w 1425794"/>
                <a:gd name="connsiteY1255" fmla="*/ 1178798 h 1364953"/>
                <a:gd name="connsiteX1256" fmla="*/ 788438 w 1425794"/>
                <a:gd name="connsiteY1256" fmla="*/ 1184019 h 1364953"/>
                <a:gd name="connsiteX1257" fmla="*/ 788892 w 1425794"/>
                <a:gd name="connsiteY1257" fmla="*/ 1187424 h 1364953"/>
                <a:gd name="connsiteX1258" fmla="*/ 788324 w 1425794"/>
                <a:gd name="connsiteY1258" fmla="*/ 1192873 h 1364953"/>
                <a:gd name="connsiteX1259" fmla="*/ 788778 w 1425794"/>
                <a:gd name="connsiteY1259" fmla="*/ 1200024 h 1364953"/>
                <a:gd name="connsiteX1260" fmla="*/ 789233 w 1425794"/>
                <a:gd name="connsiteY1260" fmla="*/ 1205473 h 1364953"/>
                <a:gd name="connsiteX1261" fmla="*/ 789800 w 1425794"/>
                <a:gd name="connsiteY1261" fmla="*/ 1209786 h 1364953"/>
                <a:gd name="connsiteX1262" fmla="*/ 791162 w 1425794"/>
                <a:gd name="connsiteY1262" fmla="*/ 1211489 h 1364953"/>
                <a:gd name="connsiteX1263" fmla="*/ 793205 w 1425794"/>
                <a:gd name="connsiteY1263" fmla="*/ 1212396 h 1364953"/>
                <a:gd name="connsiteX1264" fmla="*/ 795816 w 1425794"/>
                <a:gd name="connsiteY1264" fmla="*/ 1212964 h 1364953"/>
                <a:gd name="connsiteX1265" fmla="*/ 797973 w 1425794"/>
                <a:gd name="connsiteY1265" fmla="*/ 1213759 h 1364953"/>
                <a:gd name="connsiteX1266" fmla="*/ 798767 w 1425794"/>
                <a:gd name="connsiteY1266" fmla="*/ 1215121 h 1364953"/>
                <a:gd name="connsiteX1267" fmla="*/ 798767 w 1425794"/>
                <a:gd name="connsiteY1267" fmla="*/ 1216596 h 1364953"/>
                <a:gd name="connsiteX1268" fmla="*/ 798540 w 1425794"/>
                <a:gd name="connsiteY1268" fmla="*/ 1218072 h 1364953"/>
                <a:gd name="connsiteX1269" fmla="*/ 799221 w 1425794"/>
                <a:gd name="connsiteY1269" fmla="*/ 1219321 h 1364953"/>
                <a:gd name="connsiteX1270" fmla="*/ 800243 w 1425794"/>
                <a:gd name="connsiteY1270" fmla="*/ 1220229 h 1364953"/>
                <a:gd name="connsiteX1271" fmla="*/ 801719 w 1425794"/>
                <a:gd name="connsiteY1271" fmla="*/ 1222612 h 1364953"/>
                <a:gd name="connsiteX1272" fmla="*/ 802286 w 1425794"/>
                <a:gd name="connsiteY1272" fmla="*/ 1225450 h 1364953"/>
                <a:gd name="connsiteX1273" fmla="*/ 802172 w 1425794"/>
                <a:gd name="connsiteY1273" fmla="*/ 1225904 h 1364953"/>
                <a:gd name="connsiteX1274" fmla="*/ 797973 w 1425794"/>
                <a:gd name="connsiteY1274" fmla="*/ 1226585 h 1364953"/>
                <a:gd name="connsiteX1275" fmla="*/ 795475 w 1425794"/>
                <a:gd name="connsiteY1275" fmla="*/ 1226699 h 1364953"/>
                <a:gd name="connsiteX1276" fmla="*/ 792978 w 1425794"/>
                <a:gd name="connsiteY1276" fmla="*/ 1226358 h 1364953"/>
                <a:gd name="connsiteX1277" fmla="*/ 790935 w 1425794"/>
                <a:gd name="connsiteY1277" fmla="*/ 1225677 h 1364953"/>
                <a:gd name="connsiteX1278" fmla="*/ 789800 w 1425794"/>
                <a:gd name="connsiteY1278" fmla="*/ 1224996 h 1364953"/>
                <a:gd name="connsiteX1279" fmla="*/ 788892 w 1425794"/>
                <a:gd name="connsiteY1279" fmla="*/ 1223974 h 1364953"/>
                <a:gd name="connsiteX1280" fmla="*/ 788097 w 1425794"/>
                <a:gd name="connsiteY1280" fmla="*/ 1222726 h 1364953"/>
                <a:gd name="connsiteX1281" fmla="*/ 787530 w 1425794"/>
                <a:gd name="connsiteY1281" fmla="*/ 1221250 h 1364953"/>
                <a:gd name="connsiteX1282" fmla="*/ 786849 w 1425794"/>
                <a:gd name="connsiteY1282" fmla="*/ 1221023 h 1364953"/>
                <a:gd name="connsiteX1283" fmla="*/ 784011 w 1425794"/>
                <a:gd name="connsiteY1283" fmla="*/ 1220910 h 1364953"/>
                <a:gd name="connsiteX1284" fmla="*/ 782990 w 1425794"/>
                <a:gd name="connsiteY1284" fmla="*/ 1220683 h 1364953"/>
                <a:gd name="connsiteX1285" fmla="*/ 781287 w 1425794"/>
                <a:gd name="connsiteY1285" fmla="*/ 1221818 h 1364953"/>
                <a:gd name="connsiteX1286" fmla="*/ 778109 w 1425794"/>
                <a:gd name="connsiteY1286" fmla="*/ 1220569 h 1364953"/>
                <a:gd name="connsiteX1287" fmla="*/ 774930 w 1425794"/>
                <a:gd name="connsiteY1287" fmla="*/ 1223066 h 1364953"/>
                <a:gd name="connsiteX1288" fmla="*/ 773341 w 1425794"/>
                <a:gd name="connsiteY1288" fmla="*/ 1223293 h 1364953"/>
                <a:gd name="connsiteX1289" fmla="*/ 771639 w 1425794"/>
                <a:gd name="connsiteY1289" fmla="*/ 1223180 h 1364953"/>
                <a:gd name="connsiteX1290" fmla="*/ 770049 w 1425794"/>
                <a:gd name="connsiteY1290" fmla="*/ 1223293 h 1364953"/>
                <a:gd name="connsiteX1291" fmla="*/ 768460 w 1425794"/>
                <a:gd name="connsiteY1291" fmla="*/ 1224202 h 1364953"/>
                <a:gd name="connsiteX1292" fmla="*/ 765509 w 1425794"/>
                <a:gd name="connsiteY1292" fmla="*/ 1227039 h 1364953"/>
                <a:gd name="connsiteX1293" fmla="*/ 763920 w 1425794"/>
                <a:gd name="connsiteY1293" fmla="*/ 1228061 h 1364953"/>
                <a:gd name="connsiteX1294" fmla="*/ 761877 w 1425794"/>
                <a:gd name="connsiteY1294" fmla="*/ 1228401 h 1364953"/>
                <a:gd name="connsiteX1295" fmla="*/ 758131 w 1425794"/>
                <a:gd name="connsiteY1295" fmla="*/ 1227834 h 1364953"/>
                <a:gd name="connsiteX1296" fmla="*/ 756201 w 1425794"/>
                <a:gd name="connsiteY1296" fmla="*/ 1227947 h 1364953"/>
                <a:gd name="connsiteX1297" fmla="*/ 754499 w 1425794"/>
                <a:gd name="connsiteY1297" fmla="*/ 1228856 h 1364953"/>
                <a:gd name="connsiteX1298" fmla="*/ 750412 w 1425794"/>
                <a:gd name="connsiteY1298" fmla="*/ 1232147 h 1364953"/>
                <a:gd name="connsiteX1299" fmla="*/ 749618 w 1425794"/>
                <a:gd name="connsiteY1299" fmla="*/ 1233282 h 1364953"/>
                <a:gd name="connsiteX1300" fmla="*/ 750526 w 1425794"/>
                <a:gd name="connsiteY1300" fmla="*/ 1235779 h 1364953"/>
                <a:gd name="connsiteX1301" fmla="*/ 751775 w 1425794"/>
                <a:gd name="connsiteY1301" fmla="*/ 1237142 h 1364953"/>
                <a:gd name="connsiteX1302" fmla="*/ 751775 w 1425794"/>
                <a:gd name="connsiteY1302" fmla="*/ 1237709 h 1364953"/>
                <a:gd name="connsiteX1303" fmla="*/ 749164 w 1425794"/>
                <a:gd name="connsiteY1303" fmla="*/ 1237823 h 1364953"/>
                <a:gd name="connsiteX1304" fmla="*/ 747007 w 1425794"/>
                <a:gd name="connsiteY1304" fmla="*/ 1237369 h 1364953"/>
                <a:gd name="connsiteX1305" fmla="*/ 742580 w 1425794"/>
                <a:gd name="connsiteY1305" fmla="*/ 1235893 h 1364953"/>
                <a:gd name="connsiteX1306" fmla="*/ 740650 w 1425794"/>
                <a:gd name="connsiteY1306" fmla="*/ 1235893 h 1364953"/>
                <a:gd name="connsiteX1307" fmla="*/ 739856 w 1425794"/>
                <a:gd name="connsiteY1307" fmla="*/ 1236574 h 1364953"/>
                <a:gd name="connsiteX1308" fmla="*/ 739061 w 1425794"/>
                <a:gd name="connsiteY1308" fmla="*/ 1238731 h 1364953"/>
                <a:gd name="connsiteX1309" fmla="*/ 738380 w 1425794"/>
                <a:gd name="connsiteY1309" fmla="*/ 1239412 h 1364953"/>
                <a:gd name="connsiteX1310" fmla="*/ 737359 w 1425794"/>
                <a:gd name="connsiteY1310" fmla="*/ 1239412 h 1364953"/>
                <a:gd name="connsiteX1311" fmla="*/ 736223 w 1425794"/>
                <a:gd name="connsiteY1311" fmla="*/ 1239071 h 1364953"/>
                <a:gd name="connsiteX1312" fmla="*/ 734294 w 1425794"/>
                <a:gd name="connsiteY1312" fmla="*/ 1237936 h 1364953"/>
                <a:gd name="connsiteX1313" fmla="*/ 732478 w 1425794"/>
                <a:gd name="connsiteY1313" fmla="*/ 1237482 h 1364953"/>
                <a:gd name="connsiteX1314" fmla="*/ 730548 w 1425794"/>
                <a:gd name="connsiteY1314" fmla="*/ 1236006 h 1364953"/>
                <a:gd name="connsiteX1315" fmla="*/ 729073 w 1425794"/>
                <a:gd name="connsiteY1315" fmla="*/ 1233963 h 1364953"/>
                <a:gd name="connsiteX1316" fmla="*/ 728391 w 1425794"/>
                <a:gd name="connsiteY1316" fmla="*/ 1231807 h 1364953"/>
                <a:gd name="connsiteX1317" fmla="*/ 726802 w 1425794"/>
                <a:gd name="connsiteY1317" fmla="*/ 1231693 h 1364953"/>
                <a:gd name="connsiteX1318" fmla="*/ 723738 w 1425794"/>
                <a:gd name="connsiteY1318" fmla="*/ 1231012 h 1364953"/>
                <a:gd name="connsiteX1319" fmla="*/ 718062 w 1425794"/>
                <a:gd name="connsiteY1319" fmla="*/ 1228401 h 1364953"/>
                <a:gd name="connsiteX1320" fmla="*/ 716927 w 1425794"/>
                <a:gd name="connsiteY1320" fmla="*/ 1227493 h 1364953"/>
                <a:gd name="connsiteX1321" fmla="*/ 718970 w 1425794"/>
                <a:gd name="connsiteY1321" fmla="*/ 1226245 h 1364953"/>
                <a:gd name="connsiteX1322" fmla="*/ 715905 w 1425794"/>
                <a:gd name="connsiteY1322" fmla="*/ 1226585 h 1364953"/>
                <a:gd name="connsiteX1323" fmla="*/ 709889 w 1425794"/>
                <a:gd name="connsiteY1323" fmla="*/ 1228515 h 1364953"/>
                <a:gd name="connsiteX1324" fmla="*/ 705349 w 1425794"/>
                <a:gd name="connsiteY1324" fmla="*/ 1227947 h 1364953"/>
                <a:gd name="connsiteX1325" fmla="*/ 703760 w 1425794"/>
                <a:gd name="connsiteY1325" fmla="*/ 1228628 h 1364953"/>
                <a:gd name="connsiteX1326" fmla="*/ 703306 w 1425794"/>
                <a:gd name="connsiteY1326" fmla="*/ 1229309 h 1364953"/>
                <a:gd name="connsiteX1327" fmla="*/ 702625 w 1425794"/>
                <a:gd name="connsiteY1327" fmla="*/ 1231239 h 1364953"/>
                <a:gd name="connsiteX1328" fmla="*/ 702171 w 1425794"/>
                <a:gd name="connsiteY1328" fmla="*/ 1232034 h 1364953"/>
                <a:gd name="connsiteX1329" fmla="*/ 699901 w 1425794"/>
                <a:gd name="connsiteY1329" fmla="*/ 1233850 h 1364953"/>
                <a:gd name="connsiteX1330" fmla="*/ 698311 w 1425794"/>
                <a:gd name="connsiteY1330" fmla="*/ 1235553 h 1364953"/>
                <a:gd name="connsiteX1331" fmla="*/ 697176 w 1425794"/>
                <a:gd name="connsiteY1331" fmla="*/ 1236234 h 1364953"/>
                <a:gd name="connsiteX1332" fmla="*/ 695587 w 1425794"/>
                <a:gd name="connsiteY1332" fmla="*/ 1236688 h 1364953"/>
                <a:gd name="connsiteX1333" fmla="*/ 693090 w 1425794"/>
                <a:gd name="connsiteY1333" fmla="*/ 1236915 h 1364953"/>
                <a:gd name="connsiteX1334" fmla="*/ 691728 w 1425794"/>
                <a:gd name="connsiteY1334" fmla="*/ 1236688 h 1364953"/>
                <a:gd name="connsiteX1335" fmla="*/ 690593 w 1425794"/>
                <a:gd name="connsiteY1335" fmla="*/ 1235893 h 1364953"/>
                <a:gd name="connsiteX1336" fmla="*/ 688663 w 1425794"/>
                <a:gd name="connsiteY1336" fmla="*/ 1234191 h 1364953"/>
                <a:gd name="connsiteX1337" fmla="*/ 687755 w 1425794"/>
                <a:gd name="connsiteY1337" fmla="*/ 1232147 h 1364953"/>
                <a:gd name="connsiteX1338" fmla="*/ 686506 w 1425794"/>
                <a:gd name="connsiteY1338" fmla="*/ 1227266 h 1364953"/>
                <a:gd name="connsiteX1339" fmla="*/ 684917 w 1425794"/>
                <a:gd name="connsiteY1339" fmla="*/ 1225110 h 1364953"/>
                <a:gd name="connsiteX1340" fmla="*/ 683441 w 1425794"/>
                <a:gd name="connsiteY1340" fmla="*/ 1224428 h 1364953"/>
                <a:gd name="connsiteX1341" fmla="*/ 681625 w 1425794"/>
                <a:gd name="connsiteY1341" fmla="*/ 1224315 h 1364953"/>
                <a:gd name="connsiteX1342" fmla="*/ 679355 w 1425794"/>
                <a:gd name="connsiteY1342" fmla="*/ 1223747 h 1364953"/>
                <a:gd name="connsiteX1343" fmla="*/ 673907 w 1425794"/>
                <a:gd name="connsiteY1343" fmla="*/ 1220002 h 1364953"/>
                <a:gd name="connsiteX1344" fmla="*/ 671864 w 1425794"/>
                <a:gd name="connsiteY1344" fmla="*/ 1219207 h 1364953"/>
                <a:gd name="connsiteX1345" fmla="*/ 665848 w 1425794"/>
                <a:gd name="connsiteY1345" fmla="*/ 1218412 h 1364953"/>
                <a:gd name="connsiteX1346" fmla="*/ 664031 w 1425794"/>
                <a:gd name="connsiteY1346" fmla="*/ 1217618 h 1364953"/>
                <a:gd name="connsiteX1347" fmla="*/ 664031 w 1425794"/>
                <a:gd name="connsiteY1347" fmla="*/ 1217164 h 1364953"/>
                <a:gd name="connsiteX1348" fmla="*/ 663918 w 1425794"/>
                <a:gd name="connsiteY1348" fmla="*/ 1216824 h 1364953"/>
                <a:gd name="connsiteX1349" fmla="*/ 663691 w 1425794"/>
                <a:gd name="connsiteY1349" fmla="*/ 1216596 h 1364953"/>
                <a:gd name="connsiteX1350" fmla="*/ 663350 w 1425794"/>
                <a:gd name="connsiteY1350" fmla="*/ 1216369 h 1364953"/>
                <a:gd name="connsiteX1351" fmla="*/ 663691 w 1425794"/>
                <a:gd name="connsiteY1351" fmla="*/ 1213078 h 1364953"/>
                <a:gd name="connsiteX1352" fmla="*/ 664712 w 1425794"/>
                <a:gd name="connsiteY1352" fmla="*/ 1210353 h 1364953"/>
                <a:gd name="connsiteX1353" fmla="*/ 666529 w 1425794"/>
                <a:gd name="connsiteY1353" fmla="*/ 1208651 h 1364953"/>
                <a:gd name="connsiteX1354" fmla="*/ 668912 w 1425794"/>
                <a:gd name="connsiteY1354" fmla="*/ 1208424 h 1364953"/>
                <a:gd name="connsiteX1355" fmla="*/ 668572 w 1425794"/>
                <a:gd name="connsiteY1355" fmla="*/ 1207856 h 1364953"/>
                <a:gd name="connsiteX1356" fmla="*/ 667777 w 1425794"/>
                <a:gd name="connsiteY1356" fmla="*/ 1206721 h 1364953"/>
                <a:gd name="connsiteX1357" fmla="*/ 665507 w 1425794"/>
                <a:gd name="connsiteY1357" fmla="*/ 1206040 h 1364953"/>
                <a:gd name="connsiteX1358" fmla="*/ 663918 w 1425794"/>
                <a:gd name="connsiteY1358" fmla="*/ 1205018 h 1364953"/>
                <a:gd name="connsiteX1359" fmla="*/ 664712 w 1425794"/>
                <a:gd name="connsiteY1359" fmla="*/ 1202408 h 1364953"/>
                <a:gd name="connsiteX1360" fmla="*/ 653702 w 1425794"/>
                <a:gd name="connsiteY1360" fmla="*/ 1201272 h 1364953"/>
                <a:gd name="connsiteX1361" fmla="*/ 652680 w 1425794"/>
                <a:gd name="connsiteY1361" fmla="*/ 1200819 h 1364953"/>
                <a:gd name="connsiteX1362" fmla="*/ 647459 w 1425794"/>
                <a:gd name="connsiteY1362" fmla="*/ 1197186 h 1364953"/>
                <a:gd name="connsiteX1363" fmla="*/ 645983 w 1425794"/>
                <a:gd name="connsiteY1363" fmla="*/ 1197300 h 1364953"/>
                <a:gd name="connsiteX1364" fmla="*/ 643146 w 1425794"/>
                <a:gd name="connsiteY1364" fmla="*/ 1198435 h 1364953"/>
                <a:gd name="connsiteX1365" fmla="*/ 640081 w 1425794"/>
                <a:gd name="connsiteY1365" fmla="*/ 1198321 h 1364953"/>
                <a:gd name="connsiteX1366" fmla="*/ 638605 w 1425794"/>
                <a:gd name="connsiteY1366" fmla="*/ 1203543 h 1364953"/>
                <a:gd name="connsiteX1367" fmla="*/ 636449 w 1425794"/>
                <a:gd name="connsiteY1367" fmla="*/ 1204451 h 1364953"/>
                <a:gd name="connsiteX1368" fmla="*/ 635086 w 1425794"/>
                <a:gd name="connsiteY1368" fmla="*/ 1202635 h 1364953"/>
                <a:gd name="connsiteX1369" fmla="*/ 633497 w 1425794"/>
                <a:gd name="connsiteY1369" fmla="*/ 1198094 h 1364953"/>
                <a:gd name="connsiteX1370" fmla="*/ 631681 w 1425794"/>
                <a:gd name="connsiteY1370" fmla="*/ 1195484 h 1364953"/>
                <a:gd name="connsiteX1371" fmla="*/ 629979 w 1425794"/>
                <a:gd name="connsiteY1371" fmla="*/ 1192419 h 1364953"/>
                <a:gd name="connsiteX1372" fmla="*/ 629184 w 1425794"/>
                <a:gd name="connsiteY1372" fmla="*/ 1191965 h 1364953"/>
                <a:gd name="connsiteX1373" fmla="*/ 628276 w 1425794"/>
                <a:gd name="connsiteY1373" fmla="*/ 1191965 h 1364953"/>
                <a:gd name="connsiteX1374" fmla="*/ 627822 w 1425794"/>
                <a:gd name="connsiteY1374" fmla="*/ 1191397 h 1364953"/>
                <a:gd name="connsiteX1375" fmla="*/ 628276 w 1425794"/>
                <a:gd name="connsiteY1375" fmla="*/ 1189581 h 1364953"/>
                <a:gd name="connsiteX1376" fmla="*/ 626006 w 1425794"/>
                <a:gd name="connsiteY1376" fmla="*/ 1189014 h 1364953"/>
                <a:gd name="connsiteX1377" fmla="*/ 614087 w 1425794"/>
                <a:gd name="connsiteY1377" fmla="*/ 1189014 h 1364953"/>
                <a:gd name="connsiteX1378" fmla="*/ 610795 w 1425794"/>
                <a:gd name="connsiteY1378" fmla="*/ 1190035 h 1364953"/>
                <a:gd name="connsiteX1379" fmla="*/ 609774 w 1425794"/>
                <a:gd name="connsiteY1379" fmla="*/ 1189921 h 1364953"/>
                <a:gd name="connsiteX1380" fmla="*/ 608071 w 1425794"/>
                <a:gd name="connsiteY1380" fmla="*/ 1188673 h 1364953"/>
                <a:gd name="connsiteX1381" fmla="*/ 607050 w 1425794"/>
                <a:gd name="connsiteY1381" fmla="*/ 1186857 h 1364953"/>
                <a:gd name="connsiteX1382" fmla="*/ 606368 w 1425794"/>
                <a:gd name="connsiteY1382" fmla="*/ 1184814 h 1364953"/>
                <a:gd name="connsiteX1383" fmla="*/ 605460 w 1425794"/>
                <a:gd name="connsiteY1383" fmla="*/ 1182884 h 1364953"/>
                <a:gd name="connsiteX1384" fmla="*/ 603758 w 1425794"/>
                <a:gd name="connsiteY1384" fmla="*/ 1181295 h 1364953"/>
                <a:gd name="connsiteX1385" fmla="*/ 601715 w 1425794"/>
                <a:gd name="connsiteY1385" fmla="*/ 1180614 h 1364953"/>
                <a:gd name="connsiteX1386" fmla="*/ 593428 w 1425794"/>
                <a:gd name="connsiteY1386" fmla="*/ 1180046 h 1364953"/>
                <a:gd name="connsiteX1387" fmla="*/ 592634 w 1425794"/>
                <a:gd name="connsiteY1387" fmla="*/ 1179592 h 1364953"/>
                <a:gd name="connsiteX1388" fmla="*/ 591045 w 1425794"/>
                <a:gd name="connsiteY1388" fmla="*/ 1178230 h 1364953"/>
                <a:gd name="connsiteX1389" fmla="*/ 590250 w 1425794"/>
                <a:gd name="connsiteY1389" fmla="*/ 1177889 h 1364953"/>
                <a:gd name="connsiteX1390" fmla="*/ 589229 w 1425794"/>
                <a:gd name="connsiteY1390" fmla="*/ 1178230 h 1364953"/>
                <a:gd name="connsiteX1391" fmla="*/ 588320 w 1425794"/>
                <a:gd name="connsiteY1391" fmla="*/ 1179025 h 1364953"/>
                <a:gd name="connsiteX1392" fmla="*/ 587412 w 1425794"/>
                <a:gd name="connsiteY1392" fmla="*/ 1179479 h 1364953"/>
                <a:gd name="connsiteX1393" fmla="*/ 586391 w 1425794"/>
                <a:gd name="connsiteY1393" fmla="*/ 1179025 h 1364953"/>
                <a:gd name="connsiteX1394" fmla="*/ 584802 w 1425794"/>
                <a:gd name="connsiteY1394" fmla="*/ 1177436 h 1364953"/>
                <a:gd name="connsiteX1395" fmla="*/ 584007 w 1425794"/>
                <a:gd name="connsiteY1395" fmla="*/ 1176755 h 1364953"/>
                <a:gd name="connsiteX1396" fmla="*/ 581169 w 1425794"/>
                <a:gd name="connsiteY1396" fmla="*/ 1175619 h 1364953"/>
                <a:gd name="connsiteX1397" fmla="*/ 576969 w 1425794"/>
                <a:gd name="connsiteY1397" fmla="*/ 1173122 h 1364953"/>
                <a:gd name="connsiteX1398" fmla="*/ 575267 w 1425794"/>
                <a:gd name="connsiteY1398" fmla="*/ 1172782 h 1364953"/>
                <a:gd name="connsiteX1399" fmla="*/ 573337 w 1425794"/>
                <a:gd name="connsiteY1399" fmla="*/ 1173009 h 1364953"/>
                <a:gd name="connsiteX1400" fmla="*/ 571634 w 1425794"/>
                <a:gd name="connsiteY1400" fmla="*/ 1172668 h 1364953"/>
                <a:gd name="connsiteX1401" fmla="*/ 568343 w 1425794"/>
                <a:gd name="connsiteY1401" fmla="*/ 1171306 h 1364953"/>
                <a:gd name="connsiteX1402" fmla="*/ 566640 w 1425794"/>
                <a:gd name="connsiteY1402" fmla="*/ 1171192 h 1364953"/>
                <a:gd name="connsiteX1403" fmla="*/ 564029 w 1425794"/>
                <a:gd name="connsiteY1403" fmla="*/ 1171420 h 1364953"/>
                <a:gd name="connsiteX1404" fmla="*/ 561759 w 1425794"/>
                <a:gd name="connsiteY1404" fmla="*/ 1172328 h 1364953"/>
                <a:gd name="connsiteX1405" fmla="*/ 561305 w 1425794"/>
                <a:gd name="connsiteY1405" fmla="*/ 1174257 h 1364953"/>
                <a:gd name="connsiteX1406" fmla="*/ 561532 w 1425794"/>
                <a:gd name="connsiteY1406" fmla="*/ 1177095 h 1364953"/>
                <a:gd name="connsiteX1407" fmla="*/ 560170 w 1425794"/>
                <a:gd name="connsiteY1407" fmla="*/ 1180727 h 1364953"/>
                <a:gd name="connsiteX1408" fmla="*/ 561192 w 1425794"/>
                <a:gd name="connsiteY1408" fmla="*/ 1182203 h 1364953"/>
                <a:gd name="connsiteX1409" fmla="*/ 560511 w 1425794"/>
                <a:gd name="connsiteY1409" fmla="*/ 1182771 h 1364953"/>
                <a:gd name="connsiteX1410" fmla="*/ 560170 w 1425794"/>
                <a:gd name="connsiteY1410" fmla="*/ 1183338 h 1364953"/>
                <a:gd name="connsiteX1411" fmla="*/ 559602 w 1425794"/>
                <a:gd name="connsiteY1411" fmla="*/ 1184700 h 1364953"/>
                <a:gd name="connsiteX1412" fmla="*/ 560964 w 1425794"/>
                <a:gd name="connsiteY1412" fmla="*/ 1185154 h 1364953"/>
                <a:gd name="connsiteX1413" fmla="*/ 562100 w 1425794"/>
                <a:gd name="connsiteY1413" fmla="*/ 1186630 h 1364953"/>
                <a:gd name="connsiteX1414" fmla="*/ 562781 w 1425794"/>
                <a:gd name="connsiteY1414" fmla="*/ 1188673 h 1364953"/>
                <a:gd name="connsiteX1415" fmla="*/ 562667 w 1425794"/>
                <a:gd name="connsiteY1415" fmla="*/ 1190830 h 1364953"/>
                <a:gd name="connsiteX1416" fmla="*/ 562440 w 1425794"/>
                <a:gd name="connsiteY1416" fmla="*/ 1191170 h 1364953"/>
                <a:gd name="connsiteX1417" fmla="*/ 561759 w 1425794"/>
                <a:gd name="connsiteY1417" fmla="*/ 1192305 h 1364953"/>
                <a:gd name="connsiteX1418" fmla="*/ 560511 w 1425794"/>
                <a:gd name="connsiteY1418" fmla="*/ 1192759 h 1364953"/>
                <a:gd name="connsiteX1419" fmla="*/ 557105 w 1425794"/>
                <a:gd name="connsiteY1419" fmla="*/ 1192305 h 1364953"/>
                <a:gd name="connsiteX1420" fmla="*/ 544960 w 1425794"/>
                <a:gd name="connsiteY1420" fmla="*/ 1192646 h 1364953"/>
                <a:gd name="connsiteX1421" fmla="*/ 543371 w 1425794"/>
                <a:gd name="connsiteY1421" fmla="*/ 1191965 h 1364953"/>
                <a:gd name="connsiteX1422" fmla="*/ 539625 w 1425794"/>
                <a:gd name="connsiteY1422" fmla="*/ 1192986 h 1364953"/>
                <a:gd name="connsiteX1423" fmla="*/ 537695 w 1425794"/>
                <a:gd name="connsiteY1423" fmla="*/ 1193100 h 1364953"/>
                <a:gd name="connsiteX1424" fmla="*/ 535765 w 1425794"/>
                <a:gd name="connsiteY1424" fmla="*/ 1192759 h 1364953"/>
                <a:gd name="connsiteX1425" fmla="*/ 535312 w 1425794"/>
                <a:gd name="connsiteY1425" fmla="*/ 1192305 h 1364953"/>
                <a:gd name="connsiteX1426" fmla="*/ 535198 w 1425794"/>
                <a:gd name="connsiteY1426" fmla="*/ 1191738 h 1364953"/>
                <a:gd name="connsiteX1427" fmla="*/ 535198 w 1425794"/>
                <a:gd name="connsiteY1427" fmla="*/ 1191170 h 1364953"/>
                <a:gd name="connsiteX1428" fmla="*/ 534971 w 1425794"/>
                <a:gd name="connsiteY1428" fmla="*/ 1190716 h 1364953"/>
                <a:gd name="connsiteX1429" fmla="*/ 532247 w 1425794"/>
                <a:gd name="connsiteY1429" fmla="*/ 1188446 h 1364953"/>
                <a:gd name="connsiteX1430" fmla="*/ 530431 w 1425794"/>
                <a:gd name="connsiteY1430" fmla="*/ 1189127 h 1364953"/>
                <a:gd name="connsiteX1431" fmla="*/ 528728 w 1425794"/>
                <a:gd name="connsiteY1431" fmla="*/ 1190830 h 1364953"/>
                <a:gd name="connsiteX1432" fmla="*/ 526004 w 1425794"/>
                <a:gd name="connsiteY1432" fmla="*/ 1194689 h 1364953"/>
                <a:gd name="connsiteX1433" fmla="*/ 524528 w 1425794"/>
                <a:gd name="connsiteY1433" fmla="*/ 1194916 h 1364953"/>
                <a:gd name="connsiteX1434" fmla="*/ 523052 w 1425794"/>
                <a:gd name="connsiteY1434" fmla="*/ 1193100 h 1364953"/>
                <a:gd name="connsiteX1435" fmla="*/ 521009 w 1425794"/>
                <a:gd name="connsiteY1435" fmla="*/ 1189468 h 1364953"/>
                <a:gd name="connsiteX1436" fmla="*/ 519420 w 1425794"/>
                <a:gd name="connsiteY1436" fmla="*/ 1188673 h 1364953"/>
                <a:gd name="connsiteX1437" fmla="*/ 514312 w 1425794"/>
                <a:gd name="connsiteY1437" fmla="*/ 1187311 h 1364953"/>
                <a:gd name="connsiteX1438" fmla="*/ 512723 w 1425794"/>
                <a:gd name="connsiteY1438" fmla="*/ 1187538 h 1364953"/>
                <a:gd name="connsiteX1439" fmla="*/ 510907 w 1425794"/>
                <a:gd name="connsiteY1439" fmla="*/ 1188787 h 1364953"/>
                <a:gd name="connsiteX1440" fmla="*/ 505004 w 1425794"/>
                <a:gd name="connsiteY1440" fmla="*/ 1189695 h 1364953"/>
                <a:gd name="connsiteX1441" fmla="*/ 497513 w 1425794"/>
                <a:gd name="connsiteY1441" fmla="*/ 1192419 h 1364953"/>
                <a:gd name="connsiteX1442" fmla="*/ 494107 w 1425794"/>
                <a:gd name="connsiteY1442" fmla="*/ 1192759 h 1364953"/>
                <a:gd name="connsiteX1443" fmla="*/ 490248 w 1425794"/>
                <a:gd name="connsiteY1443" fmla="*/ 1191284 h 1364953"/>
                <a:gd name="connsiteX1444" fmla="*/ 489680 w 1425794"/>
                <a:gd name="connsiteY1444" fmla="*/ 1190716 h 1364953"/>
                <a:gd name="connsiteX1445" fmla="*/ 489227 w 1425794"/>
                <a:gd name="connsiteY1445" fmla="*/ 1190035 h 1364953"/>
                <a:gd name="connsiteX1446" fmla="*/ 488546 w 1425794"/>
                <a:gd name="connsiteY1446" fmla="*/ 1189468 h 1364953"/>
                <a:gd name="connsiteX1447" fmla="*/ 487297 w 1425794"/>
                <a:gd name="connsiteY1447" fmla="*/ 1189127 h 1364953"/>
                <a:gd name="connsiteX1448" fmla="*/ 486275 w 1425794"/>
                <a:gd name="connsiteY1448" fmla="*/ 1188673 h 1364953"/>
                <a:gd name="connsiteX1449" fmla="*/ 486048 w 1425794"/>
                <a:gd name="connsiteY1449" fmla="*/ 1187878 h 1364953"/>
                <a:gd name="connsiteX1450" fmla="*/ 485935 w 1425794"/>
                <a:gd name="connsiteY1450" fmla="*/ 1186970 h 1364953"/>
                <a:gd name="connsiteX1451" fmla="*/ 485367 w 1425794"/>
                <a:gd name="connsiteY1451" fmla="*/ 1186289 h 1364953"/>
                <a:gd name="connsiteX1452" fmla="*/ 483778 w 1425794"/>
                <a:gd name="connsiteY1452" fmla="*/ 1184927 h 1364953"/>
                <a:gd name="connsiteX1453" fmla="*/ 482643 w 1425794"/>
                <a:gd name="connsiteY1453" fmla="*/ 1182998 h 1364953"/>
                <a:gd name="connsiteX1454" fmla="*/ 482075 w 1425794"/>
                <a:gd name="connsiteY1454" fmla="*/ 1180727 h 1364953"/>
                <a:gd name="connsiteX1455" fmla="*/ 482302 w 1425794"/>
                <a:gd name="connsiteY1455" fmla="*/ 1178457 h 1364953"/>
                <a:gd name="connsiteX1456" fmla="*/ 480600 w 1425794"/>
                <a:gd name="connsiteY1456" fmla="*/ 1179252 h 1364953"/>
                <a:gd name="connsiteX1457" fmla="*/ 477762 w 1425794"/>
                <a:gd name="connsiteY1457" fmla="*/ 1180046 h 1364953"/>
                <a:gd name="connsiteX1458" fmla="*/ 475151 w 1425794"/>
                <a:gd name="connsiteY1458" fmla="*/ 1179706 h 1364953"/>
                <a:gd name="connsiteX1459" fmla="*/ 474016 w 1425794"/>
                <a:gd name="connsiteY1459" fmla="*/ 1177208 h 1364953"/>
                <a:gd name="connsiteX1460" fmla="*/ 468341 w 1425794"/>
                <a:gd name="connsiteY1460" fmla="*/ 1173803 h 1364953"/>
                <a:gd name="connsiteX1461" fmla="*/ 468114 w 1425794"/>
                <a:gd name="connsiteY1461" fmla="*/ 1173690 h 1364953"/>
                <a:gd name="connsiteX1462" fmla="*/ 466638 w 1425794"/>
                <a:gd name="connsiteY1462" fmla="*/ 1172328 h 1364953"/>
                <a:gd name="connsiteX1463" fmla="*/ 466071 w 1425794"/>
                <a:gd name="connsiteY1463" fmla="*/ 1173690 h 1364953"/>
                <a:gd name="connsiteX1464" fmla="*/ 465390 w 1425794"/>
                <a:gd name="connsiteY1464" fmla="*/ 1174711 h 1364953"/>
                <a:gd name="connsiteX1465" fmla="*/ 464595 w 1425794"/>
                <a:gd name="connsiteY1465" fmla="*/ 1175052 h 1364953"/>
                <a:gd name="connsiteX1466" fmla="*/ 463800 w 1425794"/>
                <a:gd name="connsiteY1466" fmla="*/ 1174144 h 1364953"/>
                <a:gd name="connsiteX1467" fmla="*/ 459146 w 1425794"/>
                <a:gd name="connsiteY1467" fmla="*/ 1177776 h 1364953"/>
                <a:gd name="connsiteX1468" fmla="*/ 456763 w 1425794"/>
                <a:gd name="connsiteY1468" fmla="*/ 1179138 h 1364953"/>
                <a:gd name="connsiteX1469" fmla="*/ 453812 w 1425794"/>
                <a:gd name="connsiteY1469" fmla="*/ 1179365 h 1364953"/>
                <a:gd name="connsiteX1470" fmla="*/ 448590 w 1425794"/>
                <a:gd name="connsiteY1470" fmla="*/ 1176868 h 1364953"/>
                <a:gd name="connsiteX1471" fmla="*/ 446093 w 1425794"/>
                <a:gd name="connsiteY1471" fmla="*/ 1176755 h 1364953"/>
                <a:gd name="connsiteX1472" fmla="*/ 445866 w 1425794"/>
                <a:gd name="connsiteY1472" fmla="*/ 1179933 h 1364953"/>
                <a:gd name="connsiteX1473" fmla="*/ 444958 w 1425794"/>
                <a:gd name="connsiteY1473" fmla="*/ 1180273 h 1364953"/>
                <a:gd name="connsiteX1474" fmla="*/ 443369 w 1425794"/>
                <a:gd name="connsiteY1474" fmla="*/ 1181408 h 1364953"/>
                <a:gd name="connsiteX1475" fmla="*/ 442574 w 1425794"/>
                <a:gd name="connsiteY1475" fmla="*/ 1181522 h 1364953"/>
                <a:gd name="connsiteX1476" fmla="*/ 441666 w 1425794"/>
                <a:gd name="connsiteY1476" fmla="*/ 1180954 h 1364953"/>
                <a:gd name="connsiteX1477" fmla="*/ 441666 w 1425794"/>
                <a:gd name="connsiteY1477" fmla="*/ 1180160 h 1364953"/>
                <a:gd name="connsiteX1478" fmla="*/ 441779 w 1425794"/>
                <a:gd name="connsiteY1478" fmla="*/ 1179252 h 1364953"/>
                <a:gd name="connsiteX1479" fmla="*/ 441212 w 1425794"/>
                <a:gd name="connsiteY1479" fmla="*/ 1178457 h 1364953"/>
                <a:gd name="connsiteX1480" fmla="*/ 440758 w 1425794"/>
                <a:gd name="connsiteY1480" fmla="*/ 1178344 h 1364953"/>
                <a:gd name="connsiteX1481" fmla="*/ 439169 w 1425794"/>
                <a:gd name="connsiteY1481" fmla="*/ 1178344 h 1364953"/>
                <a:gd name="connsiteX1482" fmla="*/ 438488 w 1425794"/>
                <a:gd name="connsiteY1482" fmla="*/ 1178003 h 1364953"/>
                <a:gd name="connsiteX1483" fmla="*/ 438488 w 1425794"/>
                <a:gd name="connsiteY1483" fmla="*/ 1177549 h 1364953"/>
                <a:gd name="connsiteX1484" fmla="*/ 438715 w 1425794"/>
                <a:gd name="connsiteY1484" fmla="*/ 1176982 h 1364953"/>
                <a:gd name="connsiteX1485" fmla="*/ 438601 w 1425794"/>
                <a:gd name="connsiteY1485" fmla="*/ 1176414 h 1364953"/>
                <a:gd name="connsiteX1486" fmla="*/ 434855 w 1425794"/>
                <a:gd name="connsiteY1486" fmla="*/ 1171306 h 1364953"/>
                <a:gd name="connsiteX1487" fmla="*/ 433153 w 1425794"/>
                <a:gd name="connsiteY1487" fmla="*/ 1169830 h 1364953"/>
                <a:gd name="connsiteX1488" fmla="*/ 429861 w 1425794"/>
                <a:gd name="connsiteY1488" fmla="*/ 1167787 h 1364953"/>
                <a:gd name="connsiteX1489" fmla="*/ 428839 w 1425794"/>
                <a:gd name="connsiteY1489" fmla="*/ 1167674 h 1364953"/>
                <a:gd name="connsiteX1490" fmla="*/ 427931 w 1425794"/>
                <a:gd name="connsiteY1490" fmla="*/ 1167787 h 1364953"/>
                <a:gd name="connsiteX1491" fmla="*/ 427023 w 1425794"/>
                <a:gd name="connsiteY1491" fmla="*/ 1167674 h 1364953"/>
                <a:gd name="connsiteX1492" fmla="*/ 426002 w 1425794"/>
                <a:gd name="connsiteY1492" fmla="*/ 1166766 h 1364953"/>
                <a:gd name="connsiteX1493" fmla="*/ 425434 w 1425794"/>
                <a:gd name="connsiteY1493" fmla="*/ 1165517 h 1364953"/>
                <a:gd name="connsiteX1494" fmla="*/ 425548 w 1425794"/>
                <a:gd name="connsiteY1494" fmla="*/ 1164836 h 1364953"/>
                <a:gd name="connsiteX1495" fmla="*/ 425888 w 1425794"/>
                <a:gd name="connsiteY1495" fmla="*/ 1164269 h 1364953"/>
                <a:gd name="connsiteX1496" fmla="*/ 425888 w 1425794"/>
                <a:gd name="connsiteY1496" fmla="*/ 1163360 h 1364953"/>
                <a:gd name="connsiteX1497" fmla="*/ 425434 w 1425794"/>
                <a:gd name="connsiteY1497" fmla="*/ 1162339 h 1364953"/>
                <a:gd name="connsiteX1498" fmla="*/ 423959 w 1425794"/>
                <a:gd name="connsiteY1498" fmla="*/ 1158706 h 1364953"/>
                <a:gd name="connsiteX1499" fmla="*/ 421348 w 1425794"/>
                <a:gd name="connsiteY1499" fmla="*/ 1157798 h 1364953"/>
                <a:gd name="connsiteX1500" fmla="*/ 413856 w 1425794"/>
                <a:gd name="connsiteY1500" fmla="*/ 1159160 h 1364953"/>
                <a:gd name="connsiteX1501" fmla="*/ 406138 w 1425794"/>
                <a:gd name="connsiteY1501" fmla="*/ 1158479 h 1364953"/>
                <a:gd name="connsiteX1502" fmla="*/ 402391 w 1425794"/>
                <a:gd name="connsiteY1502" fmla="*/ 1157231 h 1364953"/>
                <a:gd name="connsiteX1503" fmla="*/ 398986 w 1425794"/>
                <a:gd name="connsiteY1503" fmla="*/ 1154734 h 1364953"/>
                <a:gd name="connsiteX1504" fmla="*/ 397851 w 1425794"/>
                <a:gd name="connsiteY1504" fmla="*/ 1153371 h 1364953"/>
                <a:gd name="connsiteX1505" fmla="*/ 396262 w 1425794"/>
                <a:gd name="connsiteY1505" fmla="*/ 1152918 h 1364953"/>
                <a:gd name="connsiteX1506" fmla="*/ 392857 w 1425794"/>
                <a:gd name="connsiteY1506" fmla="*/ 1152463 h 1364953"/>
                <a:gd name="connsiteX1507" fmla="*/ 392176 w 1425794"/>
                <a:gd name="connsiteY1507" fmla="*/ 1151896 h 1364953"/>
                <a:gd name="connsiteX1508" fmla="*/ 390587 w 1425794"/>
                <a:gd name="connsiteY1508" fmla="*/ 1150874 h 1364953"/>
                <a:gd name="connsiteX1509" fmla="*/ 389792 w 1425794"/>
                <a:gd name="connsiteY1509" fmla="*/ 1150534 h 1364953"/>
                <a:gd name="connsiteX1510" fmla="*/ 386160 w 1425794"/>
                <a:gd name="connsiteY1510" fmla="*/ 1150874 h 1364953"/>
                <a:gd name="connsiteX1511" fmla="*/ 382981 w 1425794"/>
                <a:gd name="connsiteY1511" fmla="*/ 1148264 h 1364953"/>
                <a:gd name="connsiteX1512" fmla="*/ 379690 w 1425794"/>
                <a:gd name="connsiteY1512" fmla="*/ 1146447 h 1364953"/>
                <a:gd name="connsiteX1513" fmla="*/ 374014 w 1425794"/>
                <a:gd name="connsiteY1513" fmla="*/ 1145426 h 1364953"/>
                <a:gd name="connsiteX1514" fmla="*/ 372198 w 1425794"/>
                <a:gd name="connsiteY1514" fmla="*/ 1144291 h 1364953"/>
                <a:gd name="connsiteX1515" fmla="*/ 370609 w 1425794"/>
                <a:gd name="connsiteY1515" fmla="*/ 1142361 h 1364953"/>
                <a:gd name="connsiteX1516" fmla="*/ 370155 w 1425794"/>
                <a:gd name="connsiteY1516" fmla="*/ 1140545 h 1364953"/>
                <a:gd name="connsiteX1517" fmla="*/ 370949 w 1425794"/>
                <a:gd name="connsiteY1517" fmla="*/ 1138842 h 1364953"/>
                <a:gd name="connsiteX1518" fmla="*/ 372993 w 1425794"/>
                <a:gd name="connsiteY1518" fmla="*/ 1137140 h 1364953"/>
                <a:gd name="connsiteX1519" fmla="*/ 370836 w 1425794"/>
                <a:gd name="connsiteY1519" fmla="*/ 1136572 h 1364953"/>
                <a:gd name="connsiteX1520" fmla="*/ 368679 w 1425794"/>
                <a:gd name="connsiteY1520" fmla="*/ 1137367 h 1364953"/>
                <a:gd name="connsiteX1521" fmla="*/ 366977 w 1425794"/>
                <a:gd name="connsiteY1521" fmla="*/ 1139296 h 1364953"/>
                <a:gd name="connsiteX1522" fmla="*/ 366296 w 1425794"/>
                <a:gd name="connsiteY1522" fmla="*/ 1141907 h 1364953"/>
                <a:gd name="connsiteX1523" fmla="*/ 366069 w 1425794"/>
                <a:gd name="connsiteY1523" fmla="*/ 1145426 h 1364953"/>
                <a:gd name="connsiteX1524" fmla="*/ 365274 w 1425794"/>
                <a:gd name="connsiteY1524" fmla="*/ 1147242 h 1364953"/>
                <a:gd name="connsiteX1525" fmla="*/ 363571 w 1425794"/>
                <a:gd name="connsiteY1525" fmla="*/ 1147809 h 1364953"/>
                <a:gd name="connsiteX1526" fmla="*/ 360961 w 1425794"/>
                <a:gd name="connsiteY1526" fmla="*/ 1147583 h 1364953"/>
                <a:gd name="connsiteX1527" fmla="*/ 358577 w 1425794"/>
                <a:gd name="connsiteY1527" fmla="*/ 1146902 h 1364953"/>
                <a:gd name="connsiteX1528" fmla="*/ 356420 w 1425794"/>
                <a:gd name="connsiteY1528" fmla="*/ 1145653 h 1364953"/>
                <a:gd name="connsiteX1529" fmla="*/ 354604 w 1425794"/>
                <a:gd name="connsiteY1529" fmla="*/ 1143610 h 1364953"/>
                <a:gd name="connsiteX1530" fmla="*/ 353355 w 1425794"/>
                <a:gd name="connsiteY1530" fmla="*/ 1140772 h 1364953"/>
                <a:gd name="connsiteX1531" fmla="*/ 354150 w 1425794"/>
                <a:gd name="connsiteY1531" fmla="*/ 1139637 h 1364953"/>
                <a:gd name="connsiteX1532" fmla="*/ 358123 w 1425794"/>
                <a:gd name="connsiteY1532" fmla="*/ 1135323 h 1364953"/>
                <a:gd name="connsiteX1533" fmla="*/ 359372 w 1425794"/>
                <a:gd name="connsiteY1533" fmla="*/ 1133621 h 1364953"/>
                <a:gd name="connsiteX1534" fmla="*/ 360847 w 1425794"/>
                <a:gd name="connsiteY1534" fmla="*/ 1129421 h 1364953"/>
                <a:gd name="connsiteX1535" fmla="*/ 361869 w 1425794"/>
                <a:gd name="connsiteY1535" fmla="*/ 1124086 h 1364953"/>
                <a:gd name="connsiteX1536" fmla="*/ 361528 w 1425794"/>
                <a:gd name="connsiteY1536" fmla="*/ 1119205 h 1364953"/>
                <a:gd name="connsiteX1537" fmla="*/ 358690 w 1425794"/>
                <a:gd name="connsiteY1537" fmla="*/ 1116367 h 1364953"/>
                <a:gd name="connsiteX1538" fmla="*/ 357555 w 1425794"/>
                <a:gd name="connsiteY1538" fmla="*/ 1116367 h 1364953"/>
                <a:gd name="connsiteX1539" fmla="*/ 356534 w 1425794"/>
                <a:gd name="connsiteY1539" fmla="*/ 1116708 h 1364953"/>
                <a:gd name="connsiteX1540" fmla="*/ 355399 w 1425794"/>
                <a:gd name="connsiteY1540" fmla="*/ 1116935 h 1364953"/>
                <a:gd name="connsiteX1541" fmla="*/ 351312 w 1425794"/>
                <a:gd name="connsiteY1541" fmla="*/ 1114778 h 1364953"/>
                <a:gd name="connsiteX1542" fmla="*/ 348248 w 1425794"/>
                <a:gd name="connsiteY1542" fmla="*/ 1113870 h 1364953"/>
                <a:gd name="connsiteX1543" fmla="*/ 346318 w 1425794"/>
                <a:gd name="connsiteY1543" fmla="*/ 1113757 h 1364953"/>
                <a:gd name="connsiteX1544" fmla="*/ 344842 w 1425794"/>
                <a:gd name="connsiteY1544" fmla="*/ 1114665 h 1364953"/>
                <a:gd name="connsiteX1545" fmla="*/ 344048 w 1425794"/>
                <a:gd name="connsiteY1545" fmla="*/ 1116935 h 1364953"/>
                <a:gd name="connsiteX1546" fmla="*/ 343480 w 1425794"/>
                <a:gd name="connsiteY1546" fmla="*/ 1118070 h 1364953"/>
                <a:gd name="connsiteX1547" fmla="*/ 342459 w 1425794"/>
                <a:gd name="connsiteY1547" fmla="*/ 1118637 h 1364953"/>
                <a:gd name="connsiteX1548" fmla="*/ 341210 w 1425794"/>
                <a:gd name="connsiteY1548" fmla="*/ 1118751 h 1364953"/>
                <a:gd name="connsiteX1549" fmla="*/ 340188 w 1425794"/>
                <a:gd name="connsiteY1549" fmla="*/ 1118637 h 1364953"/>
                <a:gd name="connsiteX1550" fmla="*/ 339053 w 1425794"/>
                <a:gd name="connsiteY1550" fmla="*/ 1118070 h 1364953"/>
                <a:gd name="connsiteX1551" fmla="*/ 338599 w 1425794"/>
                <a:gd name="connsiteY1551" fmla="*/ 1117503 h 1364953"/>
                <a:gd name="connsiteX1552" fmla="*/ 337918 w 1425794"/>
                <a:gd name="connsiteY1552" fmla="*/ 1115232 h 1364953"/>
                <a:gd name="connsiteX1553" fmla="*/ 337805 w 1425794"/>
                <a:gd name="connsiteY1553" fmla="*/ 1114097 h 1364953"/>
                <a:gd name="connsiteX1554" fmla="*/ 338032 w 1425794"/>
                <a:gd name="connsiteY1554" fmla="*/ 1113302 h 1364953"/>
                <a:gd name="connsiteX1555" fmla="*/ 338032 w 1425794"/>
                <a:gd name="connsiteY1555" fmla="*/ 1112621 h 1364953"/>
                <a:gd name="connsiteX1556" fmla="*/ 337124 w 1425794"/>
                <a:gd name="connsiteY1556" fmla="*/ 1111940 h 1364953"/>
                <a:gd name="connsiteX1557" fmla="*/ 335307 w 1425794"/>
                <a:gd name="connsiteY1557" fmla="*/ 1111032 h 1364953"/>
                <a:gd name="connsiteX1558" fmla="*/ 334399 w 1425794"/>
                <a:gd name="connsiteY1558" fmla="*/ 1110919 h 1364953"/>
                <a:gd name="connsiteX1559" fmla="*/ 332470 w 1425794"/>
                <a:gd name="connsiteY1559" fmla="*/ 1111714 h 1364953"/>
                <a:gd name="connsiteX1560" fmla="*/ 330427 w 1425794"/>
                <a:gd name="connsiteY1560" fmla="*/ 1111940 h 1364953"/>
                <a:gd name="connsiteX1561" fmla="*/ 329291 w 1425794"/>
                <a:gd name="connsiteY1561" fmla="*/ 1112508 h 1364953"/>
                <a:gd name="connsiteX1562" fmla="*/ 328270 w 1425794"/>
                <a:gd name="connsiteY1562" fmla="*/ 1112735 h 1364953"/>
                <a:gd name="connsiteX1563" fmla="*/ 328043 w 1425794"/>
                <a:gd name="connsiteY1563" fmla="*/ 1112281 h 1364953"/>
                <a:gd name="connsiteX1564" fmla="*/ 327816 w 1425794"/>
                <a:gd name="connsiteY1564" fmla="*/ 1111714 h 1364953"/>
                <a:gd name="connsiteX1565" fmla="*/ 327475 w 1425794"/>
                <a:gd name="connsiteY1565" fmla="*/ 1109103 h 1364953"/>
                <a:gd name="connsiteX1566" fmla="*/ 326227 w 1425794"/>
                <a:gd name="connsiteY1566" fmla="*/ 1107514 h 1364953"/>
                <a:gd name="connsiteX1567" fmla="*/ 323389 w 1425794"/>
                <a:gd name="connsiteY1567" fmla="*/ 1106152 h 1364953"/>
                <a:gd name="connsiteX1568" fmla="*/ 323389 w 1425794"/>
                <a:gd name="connsiteY1568" fmla="*/ 1104562 h 1364953"/>
                <a:gd name="connsiteX1569" fmla="*/ 323503 w 1425794"/>
                <a:gd name="connsiteY1569" fmla="*/ 1101725 h 1364953"/>
                <a:gd name="connsiteX1570" fmla="*/ 323729 w 1425794"/>
                <a:gd name="connsiteY1570" fmla="*/ 1100136 h 1364953"/>
                <a:gd name="connsiteX1571" fmla="*/ 323956 w 1425794"/>
                <a:gd name="connsiteY1571" fmla="*/ 1100363 h 1364953"/>
                <a:gd name="connsiteX1572" fmla="*/ 324070 w 1425794"/>
                <a:gd name="connsiteY1572" fmla="*/ 1100363 h 1364953"/>
                <a:gd name="connsiteX1573" fmla="*/ 325546 w 1425794"/>
                <a:gd name="connsiteY1573" fmla="*/ 1101384 h 1364953"/>
                <a:gd name="connsiteX1574" fmla="*/ 326227 w 1425794"/>
                <a:gd name="connsiteY1574" fmla="*/ 1100363 h 1364953"/>
                <a:gd name="connsiteX1575" fmla="*/ 328043 w 1425794"/>
                <a:gd name="connsiteY1575" fmla="*/ 1099568 h 1364953"/>
                <a:gd name="connsiteX1576" fmla="*/ 336670 w 1425794"/>
                <a:gd name="connsiteY1576" fmla="*/ 1098206 h 1364953"/>
                <a:gd name="connsiteX1577" fmla="*/ 338940 w 1425794"/>
                <a:gd name="connsiteY1577" fmla="*/ 1095028 h 1364953"/>
                <a:gd name="connsiteX1578" fmla="*/ 341097 w 1425794"/>
                <a:gd name="connsiteY1578" fmla="*/ 1093892 h 1364953"/>
                <a:gd name="connsiteX1579" fmla="*/ 342913 w 1425794"/>
                <a:gd name="connsiteY1579" fmla="*/ 1092530 h 1364953"/>
                <a:gd name="connsiteX1580" fmla="*/ 343707 w 1425794"/>
                <a:gd name="connsiteY1580" fmla="*/ 1091395 h 1364953"/>
                <a:gd name="connsiteX1581" fmla="*/ 345750 w 1425794"/>
                <a:gd name="connsiteY1581" fmla="*/ 1087309 h 1364953"/>
                <a:gd name="connsiteX1582" fmla="*/ 346204 w 1425794"/>
                <a:gd name="connsiteY1582" fmla="*/ 1085833 h 1364953"/>
                <a:gd name="connsiteX1583" fmla="*/ 346999 w 1425794"/>
                <a:gd name="connsiteY1583" fmla="*/ 1084812 h 1364953"/>
                <a:gd name="connsiteX1584" fmla="*/ 350858 w 1425794"/>
                <a:gd name="connsiteY1584" fmla="*/ 1079817 h 1364953"/>
                <a:gd name="connsiteX1585" fmla="*/ 351653 w 1425794"/>
                <a:gd name="connsiteY1585" fmla="*/ 1078342 h 1364953"/>
                <a:gd name="connsiteX1586" fmla="*/ 354491 w 1425794"/>
                <a:gd name="connsiteY1586" fmla="*/ 1074369 h 1364953"/>
                <a:gd name="connsiteX1587" fmla="*/ 355172 w 1425794"/>
                <a:gd name="connsiteY1587" fmla="*/ 1070169 h 1364953"/>
                <a:gd name="connsiteX1588" fmla="*/ 357555 w 1425794"/>
                <a:gd name="connsiteY1588" fmla="*/ 1062564 h 1364953"/>
                <a:gd name="connsiteX1589" fmla="*/ 361528 w 1425794"/>
                <a:gd name="connsiteY1589" fmla="*/ 1040656 h 1364953"/>
                <a:gd name="connsiteX1590" fmla="*/ 363798 w 1425794"/>
                <a:gd name="connsiteY1590" fmla="*/ 1032938 h 1364953"/>
                <a:gd name="connsiteX1591" fmla="*/ 367204 w 1425794"/>
                <a:gd name="connsiteY1591" fmla="*/ 1015571 h 1364953"/>
                <a:gd name="connsiteX1592" fmla="*/ 373447 w 1425794"/>
                <a:gd name="connsiteY1592" fmla="*/ 977431 h 1364953"/>
                <a:gd name="connsiteX1593" fmla="*/ 376058 w 1425794"/>
                <a:gd name="connsiteY1593" fmla="*/ 958475 h 1364953"/>
                <a:gd name="connsiteX1594" fmla="*/ 376739 w 1425794"/>
                <a:gd name="connsiteY1594" fmla="*/ 950076 h 1364953"/>
                <a:gd name="connsiteX1595" fmla="*/ 376511 w 1425794"/>
                <a:gd name="connsiteY1595" fmla="*/ 948032 h 1364953"/>
                <a:gd name="connsiteX1596" fmla="*/ 375717 w 1425794"/>
                <a:gd name="connsiteY1596" fmla="*/ 944173 h 1364953"/>
                <a:gd name="connsiteX1597" fmla="*/ 375830 w 1425794"/>
                <a:gd name="connsiteY1597" fmla="*/ 943038 h 1364953"/>
                <a:gd name="connsiteX1598" fmla="*/ 378441 w 1425794"/>
                <a:gd name="connsiteY1598" fmla="*/ 939292 h 1364953"/>
                <a:gd name="connsiteX1599" fmla="*/ 378782 w 1425794"/>
                <a:gd name="connsiteY1599" fmla="*/ 938384 h 1364953"/>
                <a:gd name="connsiteX1600" fmla="*/ 379009 w 1425794"/>
                <a:gd name="connsiteY1600" fmla="*/ 936795 h 1364953"/>
                <a:gd name="connsiteX1601" fmla="*/ 380711 w 1425794"/>
                <a:gd name="connsiteY1601" fmla="*/ 930552 h 1364953"/>
                <a:gd name="connsiteX1602" fmla="*/ 382641 w 1425794"/>
                <a:gd name="connsiteY1602" fmla="*/ 928168 h 1364953"/>
                <a:gd name="connsiteX1603" fmla="*/ 385025 w 1425794"/>
                <a:gd name="connsiteY1603" fmla="*/ 928055 h 1364953"/>
                <a:gd name="connsiteX1604" fmla="*/ 390927 w 1425794"/>
                <a:gd name="connsiteY1604" fmla="*/ 929530 h 1364953"/>
                <a:gd name="connsiteX1605" fmla="*/ 394332 w 1425794"/>
                <a:gd name="connsiteY1605" fmla="*/ 928963 h 1364953"/>
                <a:gd name="connsiteX1606" fmla="*/ 396262 w 1425794"/>
                <a:gd name="connsiteY1606" fmla="*/ 927601 h 1364953"/>
                <a:gd name="connsiteX1607" fmla="*/ 396262 w 1425794"/>
                <a:gd name="connsiteY1607" fmla="*/ 925558 h 1364953"/>
                <a:gd name="connsiteX1608" fmla="*/ 393878 w 1425794"/>
                <a:gd name="connsiteY1608" fmla="*/ 923061 h 1364953"/>
                <a:gd name="connsiteX1609" fmla="*/ 395241 w 1425794"/>
                <a:gd name="connsiteY1609" fmla="*/ 923061 h 1364953"/>
                <a:gd name="connsiteX1610" fmla="*/ 394332 w 1425794"/>
                <a:gd name="connsiteY1610" fmla="*/ 921131 h 1364953"/>
                <a:gd name="connsiteX1611" fmla="*/ 386954 w 1425794"/>
                <a:gd name="connsiteY1611" fmla="*/ 914207 h 1364953"/>
                <a:gd name="connsiteX1612" fmla="*/ 385933 w 1425794"/>
                <a:gd name="connsiteY1612" fmla="*/ 913753 h 1364953"/>
                <a:gd name="connsiteX1613" fmla="*/ 385479 w 1425794"/>
                <a:gd name="connsiteY1613" fmla="*/ 913526 h 1364953"/>
                <a:gd name="connsiteX1614" fmla="*/ 385025 w 1425794"/>
                <a:gd name="connsiteY1614" fmla="*/ 913072 h 1364953"/>
                <a:gd name="connsiteX1615" fmla="*/ 384571 w 1425794"/>
                <a:gd name="connsiteY1615" fmla="*/ 912731 h 1364953"/>
                <a:gd name="connsiteX1616" fmla="*/ 383890 w 1425794"/>
                <a:gd name="connsiteY1616" fmla="*/ 912845 h 1364953"/>
                <a:gd name="connsiteX1617" fmla="*/ 383436 w 1425794"/>
                <a:gd name="connsiteY1617" fmla="*/ 913298 h 1364953"/>
                <a:gd name="connsiteX1618" fmla="*/ 383209 w 1425794"/>
                <a:gd name="connsiteY1618" fmla="*/ 913866 h 1364953"/>
                <a:gd name="connsiteX1619" fmla="*/ 383095 w 1425794"/>
                <a:gd name="connsiteY1619" fmla="*/ 914434 h 1364953"/>
                <a:gd name="connsiteX1620" fmla="*/ 382868 w 1425794"/>
                <a:gd name="connsiteY1620" fmla="*/ 914661 h 1364953"/>
                <a:gd name="connsiteX1621" fmla="*/ 382187 w 1425794"/>
                <a:gd name="connsiteY1621" fmla="*/ 915909 h 1364953"/>
                <a:gd name="connsiteX1622" fmla="*/ 377760 w 1425794"/>
                <a:gd name="connsiteY1622" fmla="*/ 922606 h 1364953"/>
                <a:gd name="connsiteX1623" fmla="*/ 376625 w 1425794"/>
                <a:gd name="connsiteY1623" fmla="*/ 928622 h 1364953"/>
                <a:gd name="connsiteX1624" fmla="*/ 375717 w 1425794"/>
                <a:gd name="connsiteY1624" fmla="*/ 931914 h 1364953"/>
                <a:gd name="connsiteX1625" fmla="*/ 375036 w 1425794"/>
                <a:gd name="connsiteY1625" fmla="*/ 933390 h 1364953"/>
                <a:gd name="connsiteX1626" fmla="*/ 380938 w 1425794"/>
                <a:gd name="connsiteY1626" fmla="*/ 866078 h 1364953"/>
                <a:gd name="connsiteX1627" fmla="*/ 385025 w 1425794"/>
                <a:gd name="connsiteY1627" fmla="*/ 844398 h 1364953"/>
                <a:gd name="connsiteX1628" fmla="*/ 386727 w 1425794"/>
                <a:gd name="connsiteY1628" fmla="*/ 815340 h 1364953"/>
                <a:gd name="connsiteX1629" fmla="*/ 387295 w 1425794"/>
                <a:gd name="connsiteY1629" fmla="*/ 813297 h 1364953"/>
                <a:gd name="connsiteX1630" fmla="*/ 390587 w 1425794"/>
                <a:gd name="connsiteY1630" fmla="*/ 806600 h 1364953"/>
                <a:gd name="connsiteX1631" fmla="*/ 391949 w 1425794"/>
                <a:gd name="connsiteY1631" fmla="*/ 804443 h 1364953"/>
                <a:gd name="connsiteX1632" fmla="*/ 393538 w 1425794"/>
                <a:gd name="connsiteY1632" fmla="*/ 803875 h 1364953"/>
                <a:gd name="connsiteX1633" fmla="*/ 394560 w 1425794"/>
                <a:gd name="connsiteY1633" fmla="*/ 804329 h 1364953"/>
                <a:gd name="connsiteX1634" fmla="*/ 394787 w 1425794"/>
                <a:gd name="connsiteY1634" fmla="*/ 805011 h 1364953"/>
                <a:gd name="connsiteX1635" fmla="*/ 394787 w 1425794"/>
                <a:gd name="connsiteY1635" fmla="*/ 806032 h 1364953"/>
                <a:gd name="connsiteX1636" fmla="*/ 394673 w 1425794"/>
                <a:gd name="connsiteY1636" fmla="*/ 807621 h 1364953"/>
                <a:gd name="connsiteX1637" fmla="*/ 394446 w 1425794"/>
                <a:gd name="connsiteY1637" fmla="*/ 808075 h 1364953"/>
                <a:gd name="connsiteX1638" fmla="*/ 394219 w 1425794"/>
                <a:gd name="connsiteY1638" fmla="*/ 808756 h 1364953"/>
                <a:gd name="connsiteX1639" fmla="*/ 394219 w 1425794"/>
                <a:gd name="connsiteY1639" fmla="*/ 809437 h 1364953"/>
                <a:gd name="connsiteX1640" fmla="*/ 394560 w 1425794"/>
                <a:gd name="connsiteY1640" fmla="*/ 810232 h 1364953"/>
                <a:gd name="connsiteX1641" fmla="*/ 395581 w 1425794"/>
                <a:gd name="connsiteY1641" fmla="*/ 811934 h 1364953"/>
                <a:gd name="connsiteX1642" fmla="*/ 396375 w 1425794"/>
                <a:gd name="connsiteY1642" fmla="*/ 812956 h 1364953"/>
                <a:gd name="connsiteX1643" fmla="*/ 402846 w 1425794"/>
                <a:gd name="connsiteY1643" fmla="*/ 818064 h 1364953"/>
                <a:gd name="connsiteX1644" fmla="*/ 406932 w 1425794"/>
                <a:gd name="connsiteY1644" fmla="*/ 820334 h 1364953"/>
                <a:gd name="connsiteX1645" fmla="*/ 408408 w 1425794"/>
                <a:gd name="connsiteY1645" fmla="*/ 820788 h 1364953"/>
                <a:gd name="connsiteX1646" fmla="*/ 420099 w 1425794"/>
                <a:gd name="connsiteY1646" fmla="*/ 833842 h 1364953"/>
                <a:gd name="connsiteX1647" fmla="*/ 422823 w 1425794"/>
                <a:gd name="connsiteY1647" fmla="*/ 837928 h 1364953"/>
                <a:gd name="connsiteX1648" fmla="*/ 423959 w 1425794"/>
                <a:gd name="connsiteY1648" fmla="*/ 842128 h 1364953"/>
                <a:gd name="connsiteX1649" fmla="*/ 424185 w 1425794"/>
                <a:gd name="connsiteY1649" fmla="*/ 844852 h 1364953"/>
                <a:gd name="connsiteX1650" fmla="*/ 425434 w 1425794"/>
                <a:gd name="connsiteY1650" fmla="*/ 849960 h 1364953"/>
                <a:gd name="connsiteX1651" fmla="*/ 427250 w 1425794"/>
                <a:gd name="connsiteY1651" fmla="*/ 862673 h 1364953"/>
                <a:gd name="connsiteX1652" fmla="*/ 427591 w 1425794"/>
                <a:gd name="connsiteY1652" fmla="*/ 864262 h 1364953"/>
                <a:gd name="connsiteX1653" fmla="*/ 430883 w 1425794"/>
                <a:gd name="connsiteY1653" fmla="*/ 872208 h 1364953"/>
                <a:gd name="connsiteX1654" fmla="*/ 434174 w 1425794"/>
                <a:gd name="connsiteY1654" fmla="*/ 876521 h 1364953"/>
                <a:gd name="connsiteX1655" fmla="*/ 437920 w 1425794"/>
                <a:gd name="connsiteY1655" fmla="*/ 880154 h 1364953"/>
                <a:gd name="connsiteX1656" fmla="*/ 440985 w 1425794"/>
                <a:gd name="connsiteY1656" fmla="*/ 881970 h 1364953"/>
                <a:gd name="connsiteX1657" fmla="*/ 441893 w 1425794"/>
                <a:gd name="connsiteY1657" fmla="*/ 882992 h 1364953"/>
                <a:gd name="connsiteX1658" fmla="*/ 442688 w 1425794"/>
                <a:gd name="connsiteY1658" fmla="*/ 884694 h 1364953"/>
                <a:gd name="connsiteX1659" fmla="*/ 442801 w 1425794"/>
                <a:gd name="connsiteY1659" fmla="*/ 885943 h 1364953"/>
                <a:gd name="connsiteX1660" fmla="*/ 442574 w 1425794"/>
                <a:gd name="connsiteY1660" fmla="*/ 888099 h 1364953"/>
                <a:gd name="connsiteX1661" fmla="*/ 442688 w 1425794"/>
                <a:gd name="connsiteY1661" fmla="*/ 890937 h 1364953"/>
                <a:gd name="connsiteX1662" fmla="*/ 443142 w 1425794"/>
                <a:gd name="connsiteY1662" fmla="*/ 893775 h 1364953"/>
                <a:gd name="connsiteX1663" fmla="*/ 443936 w 1425794"/>
                <a:gd name="connsiteY1663" fmla="*/ 896045 h 1364953"/>
                <a:gd name="connsiteX1664" fmla="*/ 445298 w 1425794"/>
                <a:gd name="connsiteY1664" fmla="*/ 897067 h 1364953"/>
                <a:gd name="connsiteX1665" fmla="*/ 444958 w 1425794"/>
                <a:gd name="connsiteY1665" fmla="*/ 895137 h 1364953"/>
                <a:gd name="connsiteX1666" fmla="*/ 444617 w 1425794"/>
                <a:gd name="connsiteY1666" fmla="*/ 891278 h 1364953"/>
                <a:gd name="connsiteX1667" fmla="*/ 444050 w 1425794"/>
                <a:gd name="connsiteY1667" fmla="*/ 889575 h 1364953"/>
                <a:gd name="connsiteX1668" fmla="*/ 444958 w 1425794"/>
                <a:gd name="connsiteY1668" fmla="*/ 885943 h 1364953"/>
                <a:gd name="connsiteX1669" fmla="*/ 443823 w 1425794"/>
                <a:gd name="connsiteY1669" fmla="*/ 882992 h 1364953"/>
                <a:gd name="connsiteX1670" fmla="*/ 441666 w 1425794"/>
                <a:gd name="connsiteY1670" fmla="*/ 880835 h 1364953"/>
                <a:gd name="connsiteX1671" fmla="*/ 439396 w 1425794"/>
                <a:gd name="connsiteY1671" fmla="*/ 879473 h 1364953"/>
                <a:gd name="connsiteX1672" fmla="*/ 442347 w 1425794"/>
                <a:gd name="connsiteY1672" fmla="*/ 879586 h 1364953"/>
                <a:gd name="connsiteX1673" fmla="*/ 444844 w 1425794"/>
                <a:gd name="connsiteY1673" fmla="*/ 880154 h 1364953"/>
                <a:gd name="connsiteX1674" fmla="*/ 447114 w 1425794"/>
                <a:gd name="connsiteY1674" fmla="*/ 881289 h 1364953"/>
                <a:gd name="connsiteX1675" fmla="*/ 449271 w 1425794"/>
                <a:gd name="connsiteY1675" fmla="*/ 883105 h 1364953"/>
                <a:gd name="connsiteX1676" fmla="*/ 446887 w 1425794"/>
                <a:gd name="connsiteY1676" fmla="*/ 878792 h 1364953"/>
                <a:gd name="connsiteX1677" fmla="*/ 443028 w 1425794"/>
                <a:gd name="connsiteY1677" fmla="*/ 876862 h 1364953"/>
                <a:gd name="connsiteX1678" fmla="*/ 438828 w 1425794"/>
                <a:gd name="connsiteY1678" fmla="*/ 875500 h 1364953"/>
                <a:gd name="connsiteX1679" fmla="*/ 435423 w 1425794"/>
                <a:gd name="connsiteY1679" fmla="*/ 872775 h 1364953"/>
                <a:gd name="connsiteX1680" fmla="*/ 433607 w 1425794"/>
                <a:gd name="connsiteY1680" fmla="*/ 869257 h 1364953"/>
                <a:gd name="connsiteX1681" fmla="*/ 432358 w 1425794"/>
                <a:gd name="connsiteY1681" fmla="*/ 864944 h 1364953"/>
                <a:gd name="connsiteX1682" fmla="*/ 428726 w 1425794"/>
                <a:gd name="connsiteY1682" fmla="*/ 838609 h 1364953"/>
                <a:gd name="connsiteX1683" fmla="*/ 427477 w 1425794"/>
                <a:gd name="connsiteY1683" fmla="*/ 833274 h 1364953"/>
                <a:gd name="connsiteX1684" fmla="*/ 424185 w 1425794"/>
                <a:gd name="connsiteY1684" fmla="*/ 824647 h 1364953"/>
                <a:gd name="connsiteX1685" fmla="*/ 422256 w 1425794"/>
                <a:gd name="connsiteY1685" fmla="*/ 820788 h 1364953"/>
                <a:gd name="connsiteX1686" fmla="*/ 420099 w 1425794"/>
                <a:gd name="connsiteY1686" fmla="*/ 817383 h 1364953"/>
                <a:gd name="connsiteX1687" fmla="*/ 415559 w 1425794"/>
                <a:gd name="connsiteY1687" fmla="*/ 812275 h 1364953"/>
                <a:gd name="connsiteX1688" fmla="*/ 401824 w 1425794"/>
                <a:gd name="connsiteY1688" fmla="*/ 802286 h 1364953"/>
                <a:gd name="connsiteX1689" fmla="*/ 401484 w 1425794"/>
                <a:gd name="connsiteY1689" fmla="*/ 801719 h 1364953"/>
                <a:gd name="connsiteX1690" fmla="*/ 401143 w 1425794"/>
                <a:gd name="connsiteY1690" fmla="*/ 799108 h 1364953"/>
                <a:gd name="connsiteX1691" fmla="*/ 400576 w 1425794"/>
                <a:gd name="connsiteY1691" fmla="*/ 798540 h 1364953"/>
                <a:gd name="connsiteX1692" fmla="*/ 397397 w 1425794"/>
                <a:gd name="connsiteY1692" fmla="*/ 797405 h 1364953"/>
                <a:gd name="connsiteX1693" fmla="*/ 392176 w 1425794"/>
                <a:gd name="connsiteY1693" fmla="*/ 792184 h 1364953"/>
                <a:gd name="connsiteX1694" fmla="*/ 389225 w 1425794"/>
                <a:gd name="connsiteY1694" fmla="*/ 791049 h 1364953"/>
                <a:gd name="connsiteX1695" fmla="*/ 387408 w 1425794"/>
                <a:gd name="connsiteY1695" fmla="*/ 790708 h 1364953"/>
                <a:gd name="connsiteX1696" fmla="*/ 385819 w 1425794"/>
                <a:gd name="connsiteY1696" fmla="*/ 789687 h 1364953"/>
                <a:gd name="connsiteX1697" fmla="*/ 384457 w 1425794"/>
                <a:gd name="connsiteY1697" fmla="*/ 788325 h 1364953"/>
                <a:gd name="connsiteX1698" fmla="*/ 383322 w 1425794"/>
                <a:gd name="connsiteY1698" fmla="*/ 786735 h 1364953"/>
                <a:gd name="connsiteX1699" fmla="*/ 381506 w 1425794"/>
                <a:gd name="connsiteY1699" fmla="*/ 785373 h 1364953"/>
                <a:gd name="connsiteX1700" fmla="*/ 378101 w 1425794"/>
                <a:gd name="connsiteY1700" fmla="*/ 786168 h 1364953"/>
                <a:gd name="connsiteX1701" fmla="*/ 376398 w 1425794"/>
                <a:gd name="connsiteY1701" fmla="*/ 785487 h 1364953"/>
                <a:gd name="connsiteX1702" fmla="*/ 378101 w 1425794"/>
                <a:gd name="connsiteY1702" fmla="*/ 775838 h 1364953"/>
                <a:gd name="connsiteX1703" fmla="*/ 378101 w 1425794"/>
                <a:gd name="connsiteY1703" fmla="*/ 774022 h 1364953"/>
                <a:gd name="connsiteX1704" fmla="*/ 384571 w 1425794"/>
                <a:gd name="connsiteY1704" fmla="*/ 772092 h 1364953"/>
                <a:gd name="connsiteX1705" fmla="*/ 386500 w 1425794"/>
                <a:gd name="connsiteY1705" fmla="*/ 772206 h 1364953"/>
                <a:gd name="connsiteX1706" fmla="*/ 392630 w 1425794"/>
                <a:gd name="connsiteY1706" fmla="*/ 779471 h 1364953"/>
                <a:gd name="connsiteX1707" fmla="*/ 393765 w 1425794"/>
                <a:gd name="connsiteY1707" fmla="*/ 780152 h 1364953"/>
                <a:gd name="connsiteX1708" fmla="*/ 394900 w 1425794"/>
                <a:gd name="connsiteY1708" fmla="*/ 781287 h 1364953"/>
                <a:gd name="connsiteX1709" fmla="*/ 401710 w 1425794"/>
                <a:gd name="connsiteY1709" fmla="*/ 784465 h 1364953"/>
                <a:gd name="connsiteX1710" fmla="*/ 399554 w 1425794"/>
                <a:gd name="connsiteY1710" fmla="*/ 781968 h 1364953"/>
                <a:gd name="connsiteX1711" fmla="*/ 390814 w 1425794"/>
                <a:gd name="connsiteY1711" fmla="*/ 774930 h 1364953"/>
                <a:gd name="connsiteX1712" fmla="*/ 388316 w 1425794"/>
                <a:gd name="connsiteY1712" fmla="*/ 771979 h 1364953"/>
                <a:gd name="connsiteX1713" fmla="*/ 387749 w 1425794"/>
                <a:gd name="connsiteY1713" fmla="*/ 770730 h 1364953"/>
                <a:gd name="connsiteX1714" fmla="*/ 387635 w 1425794"/>
                <a:gd name="connsiteY1714" fmla="*/ 769141 h 1364953"/>
                <a:gd name="connsiteX1715" fmla="*/ 387181 w 1425794"/>
                <a:gd name="connsiteY1715" fmla="*/ 767098 h 1364953"/>
                <a:gd name="connsiteX1716" fmla="*/ 386500 w 1425794"/>
                <a:gd name="connsiteY1716" fmla="*/ 765055 h 1364953"/>
                <a:gd name="connsiteX1717" fmla="*/ 385706 w 1425794"/>
                <a:gd name="connsiteY1717" fmla="*/ 763579 h 1364953"/>
                <a:gd name="connsiteX1718" fmla="*/ 386841 w 1425794"/>
                <a:gd name="connsiteY1718" fmla="*/ 763012 h 1364953"/>
                <a:gd name="connsiteX1719" fmla="*/ 387522 w 1425794"/>
                <a:gd name="connsiteY1719" fmla="*/ 762217 h 1364953"/>
                <a:gd name="connsiteX1720" fmla="*/ 387976 w 1425794"/>
                <a:gd name="connsiteY1720" fmla="*/ 761423 h 1364953"/>
                <a:gd name="connsiteX1721" fmla="*/ 388430 w 1425794"/>
                <a:gd name="connsiteY1721" fmla="*/ 760855 h 1364953"/>
                <a:gd name="connsiteX1722" fmla="*/ 389565 w 1425794"/>
                <a:gd name="connsiteY1722" fmla="*/ 759834 h 1364953"/>
                <a:gd name="connsiteX1723" fmla="*/ 391041 w 1425794"/>
                <a:gd name="connsiteY1723" fmla="*/ 758925 h 1364953"/>
                <a:gd name="connsiteX1724" fmla="*/ 391949 w 1425794"/>
                <a:gd name="connsiteY1724" fmla="*/ 758812 h 1364953"/>
                <a:gd name="connsiteX1725" fmla="*/ 392743 w 1425794"/>
                <a:gd name="connsiteY1725" fmla="*/ 758925 h 1364953"/>
                <a:gd name="connsiteX1726" fmla="*/ 393311 w 1425794"/>
                <a:gd name="connsiteY1726" fmla="*/ 758585 h 1364953"/>
                <a:gd name="connsiteX1727" fmla="*/ 393765 w 1425794"/>
                <a:gd name="connsiteY1727" fmla="*/ 756996 h 1364953"/>
                <a:gd name="connsiteX1728" fmla="*/ 393651 w 1425794"/>
                <a:gd name="connsiteY1728" fmla="*/ 755520 h 1364953"/>
                <a:gd name="connsiteX1729" fmla="*/ 393084 w 1425794"/>
                <a:gd name="connsiteY1729" fmla="*/ 754044 h 1364953"/>
                <a:gd name="connsiteX1730" fmla="*/ 392403 w 1425794"/>
                <a:gd name="connsiteY1730" fmla="*/ 752796 h 1364953"/>
                <a:gd name="connsiteX1731" fmla="*/ 391835 w 1425794"/>
                <a:gd name="connsiteY1731" fmla="*/ 752001 h 1364953"/>
                <a:gd name="connsiteX1732" fmla="*/ 392403 w 1425794"/>
                <a:gd name="connsiteY1732" fmla="*/ 751547 h 1364953"/>
                <a:gd name="connsiteX1733" fmla="*/ 393424 w 1425794"/>
                <a:gd name="connsiteY1733" fmla="*/ 750526 h 1364953"/>
                <a:gd name="connsiteX1734" fmla="*/ 393878 w 1425794"/>
                <a:gd name="connsiteY1734" fmla="*/ 750185 h 1364953"/>
                <a:gd name="connsiteX1735" fmla="*/ 392289 w 1425794"/>
                <a:gd name="connsiteY1735" fmla="*/ 749164 h 1364953"/>
                <a:gd name="connsiteX1736" fmla="*/ 391268 w 1425794"/>
                <a:gd name="connsiteY1736" fmla="*/ 747347 h 1364953"/>
                <a:gd name="connsiteX1737" fmla="*/ 389906 w 1425794"/>
                <a:gd name="connsiteY1737" fmla="*/ 742807 h 1364953"/>
                <a:gd name="connsiteX1738" fmla="*/ 391949 w 1425794"/>
                <a:gd name="connsiteY1738" fmla="*/ 744283 h 1364953"/>
                <a:gd name="connsiteX1739" fmla="*/ 393538 w 1425794"/>
                <a:gd name="connsiteY1739" fmla="*/ 744396 h 1364953"/>
                <a:gd name="connsiteX1740" fmla="*/ 394787 w 1425794"/>
                <a:gd name="connsiteY1740" fmla="*/ 743261 h 1364953"/>
                <a:gd name="connsiteX1741" fmla="*/ 395808 w 1425794"/>
                <a:gd name="connsiteY1741" fmla="*/ 740877 h 1364953"/>
                <a:gd name="connsiteX1742" fmla="*/ 395808 w 1425794"/>
                <a:gd name="connsiteY1742" fmla="*/ 739969 h 1364953"/>
                <a:gd name="connsiteX1743" fmla="*/ 395354 w 1425794"/>
                <a:gd name="connsiteY1743" fmla="*/ 739288 h 1364953"/>
                <a:gd name="connsiteX1744" fmla="*/ 394787 w 1425794"/>
                <a:gd name="connsiteY1744" fmla="*/ 738607 h 1364953"/>
                <a:gd name="connsiteX1745" fmla="*/ 394106 w 1425794"/>
                <a:gd name="connsiteY1745" fmla="*/ 738040 h 1364953"/>
                <a:gd name="connsiteX1746" fmla="*/ 392289 w 1425794"/>
                <a:gd name="connsiteY1746" fmla="*/ 737359 h 1364953"/>
                <a:gd name="connsiteX1747" fmla="*/ 391949 w 1425794"/>
                <a:gd name="connsiteY1747" fmla="*/ 736223 h 1364953"/>
                <a:gd name="connsiteX1748" fmla="*/ 391835 w 1425794"/>
                <a:gd name="connsiteY1748" fmla="*/ 734861 h 1364953"/>
                <a:gd name="connsiteX1749" fmla="*/ 391154 w 1425794"/>
                <a:gd name="connsiteY1749" fmla="*/ 732932 h 1364953"/>
                <a:gd name="connsiteX1750" fmla="*/ 391154 w 1425794"/>
                <a:gd name="connsiteY1750" fmla="*/ 731570 h 1364953"/>
                <a:gd name="connsiteX1751" fmla="*/ 391041 w 1425794"/>
                <a:gd name="connsiteY1751" fmla="*/ 731002 h 1364953"/>
                <a:gd name="connsiteX1752" fmla="*/ 390700 w 1425794"/>
                <a:gd name="connsiteY1752" fmla="*/ 730775 h 1364953"/>
                <a:gd name="connsiteX1753" fmla="*/ 389452 w 1425794"/>
                <a:gd name="connsiteY1753" fmla="*/ 730321 h 1364953"/>
                <a:gd name="connsiteX1754" fmla="*/ 389111 w 1425794"/>
                <a:gd name="connsiteY1754" fmla="*/ 730094 h 1364953"/>
                <a:gd name="connsiteX1755" fmla="*/ 388544 w 1425794"/>
                <a:gd name="connsiteY1755" fmla="*/ 729413 h 1364953"/>
                <a:gd name="connsiteX1756" fmla="*/ 387976 w 1425794"/>
                <a:gd name="connsiteY1756" fmla="*/ 728959 h 1364953"/>
                <a:gd name="connsiteX1757" fmla="*/ 387976 w 1425794"/>
                <a:gd name="connsiteY1757" fmla="*/ 728392 h 1364953"/>
                <a:gd name="connsiteX1758" fmla="*/ 389111 w 1425794"/>
                <a:gd name="connsiteY1758" fmla="*/ 727256 h 1364953"/>
                <a:gd name="connsiteX1759" fmla="*/ 386841 w 1425794"/>
                <a:gd name="connsiteY1759" fmla="*/ 725554 h 1364953"/>
                <a:gd name="connsiteX1760" fmla="*/ 386046 w 1425794"/>
                <a:gd name="connsiteY1760" fmla="*/ 725327 h 1364953"/>
                <a:gd name="connsiteX1761" fmla="*/ 385706 w 1425794"/>
                <a:gd name="connsiteY1761" fmla="*/ 725100 h 1364953"/>
                <a:gd name="connsiteX1762" fmla="*/ 385706 w 1425794"/>
                <a:gd name="connsiteY1762" fmla="*/ 724419 h 1364953"/>
                <a:gd name="connsiteX1763" fmla="*/ 385819 w 1425794"/>
                <a:gd name="connsiteY1763" fmla="*/ 723738 h 1364953"/>
                <a:gd name="connsiteX1764" fmla="*/ 385706 w 1425794"/>
                <a:gd name="connsiteY1764" fmla="*/ 723283 h 1364953"/>
                <a:gd name="connsiteX1765" fmla="*/ 385138 w 1425794"/>
                <a:gd name="connsiteY1765" fmla="*/ 723170 h 1364953"/>
                <a:gd name="connsiteX1766" fmla="*/ 383662 w 1425794"/>
                <a:gd name="connsiteY1766" fmla="*/ 723283 h 1364953"/>
                <a:gd name="connsiteX1767" fmla="*/ 382641 w 1425794"/>
                <a:gd name="connsiteY1767" fmla="*/ 722943 h 1364953"/>
                <a:gd name="connsiteX1768" fmla="*/ 381733 w 1425794"/>
                <a:gd name="connsiteY1768" fmla="*/ 723057 h 1364953"/>
                <a:gd name="connsiteX1769" fmla="*/ 380938 w 1425794"/>
                <a:gd name="connsiteY1769" fmla="*/ 722943 h 1364953"/>
                <a:gd name="connsiteX1770" fmla="*/ 380030 w 1425794"/>
                <a:gd name="connsiteY1770" fmla="*/ 721921 h 1364953"/>
                <a:gd name="connsiteX1771" fmla="*/ 379917 w 1425794"/>
                <a:gd name="connsiteY1771" fmla="*/ 720786 h 1364953"/>
                <a:gd name="connsiteX1772" fmla="*/ 380484 w 1425794"/>
                <a:gd name="connsiteY1772" fmla="*/ 719424 h 1364953"/>
                <a:gd name="connsiteX1773" fmla="*/ 381392 w 1425794"/>
                <a:gd name="connsiteY1773" fmla="*/ 718289 h 1364953"/>
                <a:gd name="connsiteX1774" fmla="*/ 382300 w 1425794"/>
                <a:gd name="connsiteY1774" fmla="*/ 717722 h 1364953"/>
                <a:gd name="connsiteX1775" fmla="*/ 381733 w 1425794"/>
                <a:gd name="connsiteY1775" fmla="*/ 714997 h 1364953"/>
                <a:gd name="connsiteX1776" fmla="*/ 382755 w 1425794"/>
                <a:gd name="connsiteY1776" fmla="*/ 713181 h 1364953"/>
                <a:gd name="connsiteX1777" fmla="*/ 389452 w 1425794"/>
                <a:gd name="connsiteY1777" fmla="*/ 708981 h 1364953"/>
                <a:gd name="connsiteX1778" fmla="*/ 390246 w 1425794"/>
                <a:gd name="connsiteY1778" fmla="*/ 707165 h 1364953"/>
                <a:gd name="connsiteX1779" fmla="*/ 390133 w 1425794"/>
                <a:gd name="connsiteY1779" fmla="*/ 706030 h 1364953"/>
                <a:gd name="connsiteX1780" fmla="*/ 389678 w 1425794"/>
                <a:gd name="connsiteY1780" fmla="*/ 704895 h 1364953"/>
                <a:gd name="connsiteX1781" fmla="*/ 389452 w 1425794"/>
                <a:gd name="connsiteY1781" fmla="*/ 702965 h 1364953"/>
                <a:gd name="connsiteX1782" fmla="*/ 387295 w 1425794"/>
                <a:gd name="connsiteY1782" fmla="*/ 700014 h 1364953"/>
                <a:gd name="connsiteX1783" fmla="*/ 382981 w 1425794"/>
                <a:gd name="connsiteY1783" fmla="*/ 699673 h 1364953"/>
                <a:gd name="connsiteX1784" fmla="*/ 379349 w 1425794"/>
                <a:gd name="connsiteY1784" fmla="*/ 701830 h 1364953"/>
                <a:gd name="connsiteX1785" fmla="*/ 379463 w 1425794"/>
                <a:gd name="connsiteY1785" fmla="*/ 706257 h 1364953"/>
                <a:gd name="connsiteX1786" fmla="*/ 376852 w 1425794"/>
                <a:gd name="connsiteY1786" fmla="*/ 705576 h 1364953"/>
                <a:gd name="connsiteX1787" fmla="*/ 375036 w 1425794"/>
                <a:gd name="connsiteY1787" fmla="*/ 703306 h 1364953"/>
                <a:gd name="connsiteX1788" fmla="*/ 373220 w 1425794"/>
                <a:gd name="connsiteY1788" fmla="*/ 700582 h 1364953"/>
                <a:gd name="connsiteX1789" fmla="*/ 371630 w 1425794"/>
                <a:gd name="connsiteY1789" fmla="*/ 700127 h 1364953"/>
                <a:gd name="connsiteX1790" fmla="*/ 370609 w 1425794"/>
                <a:gd name="connsiteY1790" fmla="*/ 699901 h 1364953"/>
                <a:gd name="connsiteX1791" fmla="*/ 367658 w 1425794"/>
                <a:gd name="connsiteY1791" fmla="*/ 698084 h 1364953"/>
                <a:gd name="connsiteX1792" fmla="*/ 365501 w 1425794"/>
                <a:gd name="connsiteY1792" fmla="*/ 696154 h 1364953"/>
                <a:gd name="connsiteX1793" fmla="*/ 364252 w 1425794"/>
                <a:gd name="connsiteY1793" fmla="*/ 695587 h 1364953"/>
                <a:gd name="connsiteX1794" fmla="*/ 359145 w 1425794"/>
                <a:gd name="connsiteY1794" fmla="*/ 697176 h 1364953"/>
                <a:gd name="connsiteX1795" fmla="*/ 356647 w 1425794"/>
                <a:gd name="connsiteY1795" fmla="*/ 697063 h 1364953"/>
                <a:gd name="connsiteX1796" fmla="*/ 355626 w 1425794"/>
                <a:gd name="connsiteY1796" fmla="*/ 694111 h 1364953"/>
                <a:gd name="connsiteX1797" fmla="*/ 355058 w 1425794"/>
                <a:gd name="connsiteY1797" fmla="*/ 690593 h 1364953"/>
                <a:gd name="connsiteX1798" fmla="*/ 353469 w 1425794"/>
                <a:gd name="connsiteY1798" fmla="*/ 687982 h 1364953"/>
                <a:gd name="connsiteX1799" fmla="*/ 351199 w 1425794"/>
                <a:gd name="connsiteY1799" fmla="*/ 686393 h 1364953"/>
                <a:gd name="connsiteX1800" fmla="*/ 348588 w 1425794"/>
                <a:gd name="connsiteY1800" fmla="*/ 685825 h 1364953"/>
                <a:gd name="connsiteX1801" fmla="*/ 342118 w 1425794"/>
                <a:gd name="connsiteY1801" fmla="*/ 685598 h 1364953"/>
                <a:gd name="connsiteX1802" fmla="*/ 339507 w 1425794"/>
                <a:gd name="connsiteY1802" fmla="*/ 684690 h 1364953"/>
                <a:gd name="connsiteX1803" fmla="*/ 340302 w 1425794"/>
                <a:gd name="connsiteY1803" fmla="*/ 682988 h 1364953"/>
                <a:gd name="connsiteX1804" fmla="*/ 338713 w 1425794"/>
                <a:gd name="connsiteY1804" fmla="*/ 681512 h 1364953"/>
                <a:gd name="connsiteX1805" fmla="*/ 333491 w 1425794"/>
                <a:gd name="connsiteY1805" fmla="*/ 680604 h 1364953"/>
                <a:gd name="connsiteX1806" fmla="*/ 330200 w 1425794"/>
                <a:gd name="connsiteY1806" fmla="*/ 677766 h 1364953"/>
                <a:gd name="connsiteX1807" fmla="*/ 327475 w 1425794"/>
                <a:gd name="connsiteY1807" fmla="*/ 676971 h 1364953"/>
                <a:gd name="connsiteX1808" fmla="*/ 326227 w 1425794"/>
                <a:gd name="connsiteY1808" fmla="*/ 676177 h 1364953"/>
                <a:gd name="connsiteX1809" fmla="*/ 325546 w 1425794"/>
                <a:gd name="connsiteY1809" fmla="*/ 675042 h 1364953"/>
                <a:gd name="connsiteX1810" fmla="*/ 324411 w 1425794"/>
                <a:gd name="connsiteY1810" fmla="*/ 671977 h 1364953"/>
                <a:gd name="connsiteX1811" fmla="*/ 323503 w 1425794"/>
                <a:gd name="connsiteY1811" fmla="*/ 670502 h 1364953"/>
                <a:gd name="connsiteX1812" fmla="*/ 323503 w 1425794"/>
                <a:gd name="connsiteY1812" fmla="*/ 672204 h 1364953"/>
                <a:gd name="connsiteX1813" fmla="*/ 324070 w 1425794"/>
                <a:gd name="connsiteY1813" fmla="*/ 674474 h 1364953"/>
                <a:gd name="connsiteX1814" fmla="*/ 324184 w 1425794"/>
                <a:gd name="connsiteY1814" fmla="*/ 675723 h 1364953"/>
                <a:gd name="connsiteX1815" fmla="*/ 323729 w 1425794"/>
                <a:gd name="connsiteY1815" fmla="*/ 676404 h 1364953"/>
                <a:gd name="connsiteX1816" fmla="*/ 322821 w 1425794"/>
                <a:gd name="connsiteY1816" fmla="*/ 675950 h 1364953"/>
                <a:gd name="connsiteX1817" fmla="*/ 321913 w 1425794"/>
                <a:gd name="connsiteY1817" fmla="*/ 674701 h 1364953"/>
                <a:gd name="connsiteX1818" fmla="*/ 319757 w 1425794"/>
                <a:gd name="connsiteY1818" fmla="*/ 664372 h 1364953"/>
                <a:gd name="connsiteX1819" fmla="*/ 320211 w 1425794"/>
                <a:gd name="connsiteY1819" fmla="*/ 661875 h 1364953"/>
                <a:gd name="connsiteX1820" fmla="*/ 318621 w 1425794"/>
                <a:gd name="connsiteY1820" fmla="*/ 661194 h 1364953"/>
                <a:gd name="connsiteX1821" fmla="*/ 317827 w 1425794"/>
                <a:gd name="connsiteY1821" fmla="*/ 659604 h 1364953"/>
                <a:gd name="connsiteX1822" fmla="*/ 317373 w 1425794"/>
                <a:gd name="connsiteY1822" fmla="*/ 657675 h 1364953"/>
                <a:gd name="connsiteX1823" fmla="*/ 316805 w 1425794"/>
                <a:gd name="connsiteY1823" fmla="*/ 656086 h 1364953"/>
                <a:gd name="connsiteX1824" fmla="*/ 315330 w 1425794"/>
                <a:gd name="connsiteY1824" fmla="*/ 654383 h 1364953"/>
                <a:gd name="connsiteX1825" fmla="*/ 313854 w 1425794"/>
                <a:gd name="connsiteY1825" fmla="*/ 653135 h 1364953"/>
                <a:gd name="connsiteX1826" fmla="*/ 312719 w 1425794"/>
                <a:gd name="connsiteY1826" fmla="*/ 651773 h 1364953"/>
                <a:gd name="connsiteX1827" fmla="*/ 312605 w 1425794"/>
                <a:gd name="connsiteY1827" fmla="*/ 647345 h 1364953"/>
                <a:gd name="connsiteX1828" fmla="*/ 311357 w 1425794"/>
                <a:gd name="connsiteY1828" fmla="*/ 646324 h 1364953"/>
                <a:gd name="connsiteX1829" fmla="*/ 309768 w 1425794"/>
                <a:gd name="connsiteY1829" fmla="*/ 645756 h 1364953"/>
                <a:gd name="connsiteX1830" fmla="*/ 308179 w 1425794"/>
                <a:gd name="connsiteY1830" fmla="*/ 645529 h 1364953"/>
                <a:gd name="connsiteX1831" fmla="*/ 307384 w 1425794"/>
                <a:gd name="connsiteY1831" fmla="*/ 644621 h 1364953"/>
                <a:gd name="connsiteX1832" fmla="*/ 304546 w 1425794"/>
                <a:gd name="connsiteY1832" fmla="*/ 638719 h 1364953"/>
                <a:gd name="connsiteX1833" fmla="*/ 299098 w 1425794"/>
                <a:gd name="connsiteY1833" fmla="*/ 633043 h 1364953"/>
                <a:gd name="connsiteX1834" fmla="*/ 296147 w 1425794"/>
                <a:gd name="connsiteY1834" fmla="*/ 630886 h 1364953"/>
                <a:gd name="connsiteX1835" fmla="*/ 293649 w 1425794"/>
                <a:gd name="connsiteY1835" fmla="*/ 629979 h 1364953"/>
                <a:gd name="connsiteX1836" fmla="*/ 292514 w 1425794"/>
                <a:gd name="connsiteY1836" fmla="*/ 629071 h 1364953"/>
                <a:gd name="connsiteX1837" fmla="*/ 291833 w 1425794"/>
                <a:gd name="connsiteY1837" fmla="*/ 626914 h 1364953"/>
                <a:gd name="connsiteX1838" fmla="*/ 291493 w 1425794"/>
                <a:gd name="connsiteY1838" fmla="*/ 624189 h 1364953"/>
                <a:gd name="connsiteX1839" fmla="*/ 291379 w 1425794"/>
                <a:gd name="connsiteY1839" fmla="*/ 621806 h 1364953"/>
                <a:gd name="connsiteX1840" fmla="*/ 291606 w 1425794"/>
                <a:gd name="connsiteY1840" fmla="*/ 618741 h 1364953"/>
                <a:gd name="connsiteX1841" fmla="*/ 292287 w 1425794"/>
                <a:gd name="connsiteY1841" fmla="*/ 617266 h 1364953"/>
                <a:gd name="connsiteX1842" fmla="*/ 294785 w 1425794"/>
                <a:gd name="connsiteY1842" fmla="*/ 615449 h 1364953"/>
                <a:gd name="connsiteX1843" fmla="*/ 294217 w 1425794"/>
                <a:gd name="connsiteY1843" fmla="*/ 613406 h 1364953"/>
                <a:gd name="connsiteX1844" fmla="*/ 295693 w 1425794"/>
                <a:gd name="connsiteY1844" fmla="*/ 611931 h 1364953"/>
                <a:gd name="connsiteX1845" fmla="*/ 299438 w 1425794"/>
                <a:gd name="connsiteY1845" fmla="*/ 609660 h 1364953"/>
                <a:gd name="connsiteX1846" fmla="*/ 300574 w 1425794"/>
                <a:gd name="connsiteY1846" fmla="*/ 607503 h 1364953"/>
                <a:gd name="connsiteX1847" fmla="*/ 302163 w 1425794"/>
                <a:gd name="connsiteY1847" fmla="*/ 602396 h 1364953"/>
                <a:gd name="connsiteX1848" fmla="*/ 303298 w 1425794"/>
                <a:gd name="connsiteY1848" fmla="*/ 599899 h 1364953"/>
                <a:gd name="connsiteX1849" fmla="*/ 305000 w 1425794"/>
                <a:gd name="connsiteY1849" fmla="*/ 598650 h 1364953"/>
                <a:gd name="connsiteX1850" fmla="*/ 304773 w 1425794"/>
                <a:gd name="connsiteY1850" fmla="*/ 596266 h 1364953"/>
                <a:gd name="connsiteX1851" fmla="*/ 303638 w 1425794"/>
                <a:gd name="connsiteY1851" fmla="*/ 593769 h 1364953"/>
                <a:gd name="connsiteX1852" fmla="*/ 302617 w 1425794"/>
                <a:gd name="connsiteY1852" fmla="*/ 592180 h 1364953"/>
                <a:gd name="connsiteX1853" fmla="*/ 301141 w 1425794"/>
                <a:gd name="connsiteY1853" fmla="*/ 590704 h 1364953"/>
                <a:gd name="connsiteX1854" fmla="*/ 295352 w 1425794"/>
                <a:gd name="connsiteY1854" fmla="*/ 587412 h 1364953"/>
                <a:gd name="connsiteX1855" fmla="*/ 284115 w 1425794"/>
                <a:gd name="connsiteY1855" fmla="*/ 585483 h 1364953"/>
                <a:gd name="connsiteX1856" fmla="*/ 280709 w 1425794"/>
                <a:gd name="connsiteY1856" fmla="*/ 583553 h 1364953"/>
                <a:gd name="connsiteX1857" fmla="*/ 281958 w 1425794"/>
                <a:gd name="connsiteY1857" fmla="*/ 582645 h 1364953"/>
                <a:gd name="connsiteX1858" fmla="*/ 282979 w 1425794"/>
                <a:gd name="connsiteY1858" fmla="*/ 581623 h 1364953"/>
                <a:gd name="connsiteX1859" fmla="*/ 284115 w 1425794"/>
                <a:gd name="connsiteY1859" fmla="*/ 580829 h 1364953"/>
                <a:gd name="connsiteX1860" fmla="*/ 287293 w 1425794"/>
                <a:gd name="connsiteY1860" fmla="*/ 580375 h 1364953"/>
                <a:gd name="connsiteX1861" fmla="*/ 288087 w 1425794"/>
                <a:gd name="connsiteY1861" fmla="*/ 579921 h 1364953"/>
                <a:gd name="connsiteX1862" fmla="*/ 288428 w 1425794"/>
                <a:gd name="connsiteY1862" fmla="*/ 578786 h 1364953"/>
                <a:gd name="connsiteX1863" fmla="*/ 288769 w 1425794"/>
                <a:gd name="connsiteY1863" fmla="*/ 576629 h 1364953"/>
                <a:gd name="connsiteX1864" fmla="*/ 288769 w 1425794"/>
                <a:gd name="connsiteY1864" fmla="*/ 574699 h 1364953"/>
                <a:gd name="connsiteX1865" fmla="*/ 287747 w 1425794"/>
                <a:gd name="connsiteY1865" fmla="*/ 572429 h 1364953"/>
                <a:gd name="connsiteX1866" fmla="*/ 287520 w 1425794"/>
                <a:gd name="connsiteY1866" fmla="*/ 570272 h 1364953"/>
                <a:gd name="connsiteX1867" fmla="*/ 287633 w 1425794"/>
                <a:gd name="connsiteY1867" fmla="*/ 568683 h 1364953"/>
                <a:gd name="connsiteX1868" fmla="*/ 287974 w 1425794"/>
                <a:gd name="connsiteY1868" fmla="*/ 566867 h 1364953"/>
                <a:gd name="connsiteX1869" fmla="*/ 288655 w 1425794"/>
                <a:gd name="connsiteY1869" fmla="*/ 565165 h 1364953"/>
                <a:gd name="connsiteX1870" fmla="*/ 289563 w 1425794"/>
                <a:gd name="connsiteY1870" fmla="*/ 563916 h 1364953"/>
                <a:gd name="connsiteX1871" fmla="*/ 291947 w 1425794"/>
                <a:gd name="connsiteY1871" fmla="*/ 562894 h 1364953"/>
                <a:gd name="connsiteX1872" fmla="*/ 300914 w 1425794"/>
                <a:gd name="connsiteY1872" fmla="*/ 561986 h 1364953"/>
                <a:gd name="connsiteX1873" fmla="*/ 301595 w 1425794"/>
                <a:gd name="connsiteY1873" fmla="*/ 561419 h 1364953"/>
                <a:gd name="connsiteX1874" fmla="*/ 302276 w 1425794"/>
                <a:gd name="connsiteY1874" fmla="*/ 561078 h 1364953"/>
                <a:gd name="connsiteX1875" fmla="*/ 302957 w 1425794"/>
                <a:gd name="connsiteY1875" fmla="*/ 560965 h 1364953"/>
                <a:gd name="connsiteX1876" fmla="*/ 303752 w 1425794"/>
                <a:gd name="connsiteY1876" fmla="*/ 561986 h 1364953"/>
                <a:gd name="connsiteX1877" fmla="*/ 304433 w 1425794"/>
                <a:gd name="connsiteY1877" fmla="*/ 562667 h 1364953"/>
                <a:gd name="connsiteX1878" fmla="*/ 309427 w 1425794"/>
                <a:gd name="connsiteY1878" fmla="*/ 564029 h 1364953"/>
                <a:gd name="connsiteX1879" fmla="*/ 310903 w 1425794"/>
                <a:gd name="connsiteY1879" fmla="*/ 564029 h 1364953"/>
                <a:gd name="connsiteX1880" fmla="*/ 310222 w 1425794"/>
                <a:gd name="connsiteY1880" fmla="*/ 563121 h 1364953"/>
                <a:gd name="connsiteX1881" fmla="*/ 311357 w 1425794"/>
                <a:gd name="connsiteY1881" fmla="*/ 563121 h 1364953"/>
                <a:gd name="connsiteX1882" fmla="*/ 312378 w 1425794"/>
                <a:gd name="connsiteY1882" fmla="*/ 563462 h 1364953"/>
                <a:gd name="connsiteX1883" fmla="*/ 313287 w 1425794"/>
                <a:gd name="connsiteY1883" fmla="*/ 564029 h 1364953"/>
                <a:gd name="connsiteX1884" fmla="*/ 314195 w 1425794"/>
                <a:gd name="connsiteY1884" fmla="*/ 564937 h 1364953"/>
                <a:gd name="connsiteX1885" fmla="*/ 312265 w 1425794"/>
                <a:gd name="connsiteY1885" fmla="*/ 564937 h 1364953"/>
                <a:gd name="connsiteX1886" fmla="*/ 312265 w 1425794"/>
                <a:gd name="connsiteY1886" fmla="*/ 565959 h 1364953"/>
                <a:gd name="connsiteX1887" fmla="*/ 316238 w 1425794"/>
                <a:gd name="connsiteY1887" fmla="*/ 568910 h 1364953"/>
                <a:gd name="connsiteX1888" fmla="*/ 320324 w 1425794"/>
                <a:gd name="connsiteY1888" fmla="*/ 569705 h 1364953"/>
                <a:gd name="connsiteX1889" fmla="*/ 321346 w 1425794"/>
                <a:gd name="connsiteY1889" fmla="*/ 570386 h 1364953"/>
                <a:gd name="connsiteX1890" fmla="*/ 323503 w 1425794"/>
                <a:gd name="connsiteY1890" fmla="*/ 572656 h 1364953"/>
                <a:gd name="connsiteX1891" fmla="*/ 325773 w 1425794"/>
                <a:gd name="connsiteY1891" fmla="*/ 573678 h 1364953"/>
                <a:gd name="connsiteX1892" fmla="*/ 330994 w 1425794"/>
                <a:gd name="connsiteY1892" fmla="*/ 573905 h 1364953"/>
                <a:gd name="connsiteX1893" fmla="*/ 329064 w 1425794"/>
                <a:gd name="connsiteY1893" fmla="*/ 572656 h 1364953"/>
                <a:gd name="connsiteX1894" fmla="*/ 325092 w 1425794"/>
                <a:gd name="connsiteY1894" fmla="*/ 571862 h 1364953"/>
                <a:gd name="connsiteX1895" fmla="*/ 323389 w 1425794"/>
                <a:gd name="connsiteY1895" fmla="*/ 570500 h 1364953"/>
                <a:gd name="connsiteX1896" fmla="*/ 320438 w 1425794"/>
                <a:gd name="connsiteY1896" fmla="*/ 566981 h 1364953"/>
                <a:gd name="connsiteX1897" fmla="*/ 317032 w 1425794"/>
                <a:gd name="connsiteY1897" fmla="*/ 564143 h 1364953"/>
                <a:gd name="connsiteX1898" fmla="*/ 313741 w 1425794"/>
                <a:gd name="connsiteY1898" fmla="*/ 562100 h 1364953"/>
                <a:gd name="connsiteX1899" fmla="*/ 311811 w 1425794"/>
                <a:gd name="connsiteY1899" fmla="*/ 561419 h 1364953"/>
                <a:gd name="connsiteX1900" fmla="*/ 309541 w 1425794"/>
                <a:gd name="connsiteY1900" fmla="*/ 561192 h 1364953"/>
                <a:gd name="connsiteX1901" fmla="*/ 308633 w 1425794"/>
                <a:gd name="connsiteY1901" fmla="*/ 560851 h 1364953"/>
                <a:gd name="connsiteX1902" fmla="*/ 307271 w 1425794"/>
                <a:gd name="connsiteY1902" fmla="*/ 559489 h 1364953"/>
                <a:gd name="connsiteX1903" fmla="*/ 303638 w 1425794"/>
                <a:gd name="connsiteY1903" fmla="*/ 558354 h 1364953"/>
                <a:gd name="connsiteX1904" fmla="*/ 290244 w 1425794"/>
                <a:gd name="connsiteY1904" fmla="*/ 559262 h 1364953"/>
                <a:gd name="connsiteX1905" fmla="*/ 287179 w 1425794"/>
                <a:gd name="connsiteY1905" fmla="*/ 561078 h 1364953"/>
                <a:gd name="connsiteX1906" fmla="*/ 286498 w 1425794"/>
                <a:gd name="connsiteY1906" fmla="*/ 562100 h 1364953"/>
                <a:gd name="connsiteX1907" fmla="*/ 286158 w 1425794"/>
                <a:gd name="connsiteY1907" fmla="*/ 563008 h 1364953"/>
                <a:gd name="connsiteX1908" fmla="*/ 285590 w 1425794"/>
                <a:gd name="connsiteY1908" fmla="*/ 563916 h 1364953"/>
                <a:gd name="connsiteX1909" fmla="*/ 284569 w 1425794"/>
                <a:gd name="connsiteY1909" fmla="*/ 564824 h 1364953"/>
                <a:gd name="connsiteX1910" fmla="*/ 281731 w 1425794"/>
                <a:gd name="connsiteY1910" fmla="*/ 565618 h 1364953"/>
                <a:gd name="connsiteX1911" fmla="*/ 279461 w 1425794"/>
                <a:gd name="connsiteY1911" fmla="*/ 567889 h 1364953"/>
                <a:gd name="connsiteX1912" fmla="*/ 277645 w 1425794"/>
                <a:gd name="connsiteY1912" fmla="*/ 568683 h 1364953"/>
                <a:gd name="connsiteX1913" fmla="*/ 275715 w 1425794"/>
                <a:gd name="connsiteY1913" fmla="*/ 568683 h 1364953"/>
                <a:gd name="connsiteX1914" fmla="*/ 274012 w 1425794"/>
                <a:gd name="connsiteY1914" fmla="*/ 568002 h 1364953"/>
                <a:gd name="connsiteX1915" fmla="*/ 272537 w 1425794"/>
                <a:gd name="connsiteY1915" fmla="*/ 566754 h 1364953"/>
                <a:gd name="connsiteX1916" fmla="*/ 270153 w 1425794"/>
                <a:gd name="connsiteY1916" fmla="*/ 564029 h 1364953"/>
                <a:gd name="connsiteX1917" fmla="*/ 268564 w 1425794"/>
                <a:gd name="connsiteY1917" fmla="*/ 563121 h 1364953"/>
                <a:gd name="connsiteX1918" fmla="*/ 266975 w 1425794"/>
                <a:gd name="connsiteY1918" fmla="*/ 562894 h 1364953"/>
                <a:gd name="connsiteX1919" fmla="*/ 266067 w 1425794"/>
                <a:gd name="connsiteY1919" fmla="*/ 562894 h 1364953"/>
                <a:gd name="connsiteX1920" fmla="*/ 265385 w 1425794"/>
                <a:gd name="connsiteY1920" fmla="*/ 563008 h 1364953"/>
                <a:gd name="connsiteX1921" fmla="*/ 264591 w 1425794"/>
                <a:gd name="connsiteY1921" fmla="*/ 563689 h 1364953"/>
                <a:gd name="connsiteX1922" fmla="*/ 264250 w 1425794"/>
                <a:gd name="connsiteY1922" fmla="*/ 564710 h 1364953"/>
                <a:gd name="connsiteX1923" fmla="*/ 264137 w 1425794"/>
                <a:gd name="connsiteY1923" fmla="*/ 565618 h 1364953"/>
                <a:gd name="connsiteX1924" fmla="*/ 264023 w 1425794"/>
                <a:gd name="connsiteY1924" fmla="*/ 566073 h 1364953"/>
                <a:gd name="connsiteX1925" fmla="*/ 261186 w 1425794"/>
                <a:gd name="connsiteY1925" fmla="*/ 565959 h 1364953"/>
                <a:gd name="connsiteX1926" fmla="*/ 252105 w 1425794"/>
                <a:gd name="connsiteY1926" fmla="*/ 561192 h 1364953"/>
                <a:gd name="connsiteX1927" fmla="*/ 252105 w 1425794"/>
                <a:gd name="connsiteY1927" fmla="*/ 560170 h 1364953"/>
                <a:gd name="connsiteX1928" fmla="*/ 254375 w 1425794"/>
                <a:gd name="connsiteY1928" fmla="*/ 560511 h 1364953"/>
                <a:gd name="connsiteX1929" fmla="*/ 258575 w 1425794"/>
                <a:gd name="connsiteY1929" fmla="*/ 562554 h 1364953"/>
                <a:gd name="connsiteX1930" fmla="*/ 260732 w 1425794"/>
                <a:gd name="connsiteY1930" fmla="*/ 562213 h 1364953"/>
                <a:gd name="connsiteX1931" fmla="*/ 262434 w 1425794"/>
                <a:gd name="connsiteY1931" fmla="*/ 560283 h 1364953"/>
                <a:gd name="connsiteX1932" fmla="*/ 261526 w 1425794"/>
                <a:gd name="connsiteY1932" fmla="*/ 558354 h 1364953"/>
                <a:gd name="connsiteX1933" fmla="*/ 259597 w 1425794"/>
                <a:gd name="connsiteY1933" fmla="*/ 556424 h 1364953"/>
                <a:gd name="connsiteX1934" fmla="*/ 258121 w 1425794"/>
                <a:gd name="connsiteY1934" fmla="*/ 554381 h 1364953"/>
                <a:gd name="connsiteX1935" fmla="*/ 257440 w 1425794"/>
                <a:gd name="connsiteY1935" fmla="*/ 554722 h 1364953"/>
                <a:gd name="connsiteX1936" fmla="*/ 257099 w 1425794"/>
                <a:gd name="connsiteY1936" fmla="*/ 554948 h 1364953"/>
                <a:gd name="connsiteX1937" fmla="*/ 256759 w 1425794"/>
                <a:gd name="connsiteY1937" fmla="*/ 555289 h 1364953"/>
                <a:gd name="connsiteX1938" fmla="*/ 257213 w 1425794"/>
                <a:gd name="connsiteY1938" fmla="*/ 556311 h 1364953"/>
                <a:gd name="connsiteX1939" fmla="*/ 257213 w 1425794"/>
                <a:gd name="connsiteY1939" fmla="*/ 556878 h 1364953"/>
                <a:gd name="connsiteX1940" fmla="*/ 256645 w 1425794"/>
                <a:gd name="connsiteY1940" fmla="*/ 558240 h 1364953"/>
                <a:gd name="connsiteX1941" fmla="*/ 255964 w 1425794"/>
                <a:gd name="connsiteY1941" fmla="*/ 558240 h 1364953"/>
                <a:gd name="connsiteX1942" fmla="*/ 255851 w 1425794"/>
                <a:gd name="connsiteY1942" fmla="*/ 554154 h 1364953"/>
                <a:gd name="connsiteX1943" fmla="*/ 254716 w 1425794"/>
                <a:gd name="connsiteY1943" fmla="*/ 551997 h 1364953"/>
                <a:gd name="connsiteX1944" fmla="*/ 250629 w 1425794"/>
                <a:gd name="connsiteY1944" fmla="*/ 549387 h 1364953"/>
                <a:gd name="connsiteX1945" fmla="*/ 258348 w 1425794"/>
                <a:gd name="connsiteY1945" fmla="*/ 544733 h 1364953"/>
                <a:gd name="connsiteX1946" fmla="*/ 259369 w 1425794"/>
                <a:gd name="connsiteY1946" fmla="*/ 544846 h 1364953"/>
                <a:gd name="connsiteX1947" fmla="*/ 260391 w 1425794"/>
                <a:gd name="connsiteY1947" fmla="*/ 545300 h 1364953"/>
                <a:gd name="connsiteX1948" fmla="*/ 261980 w 1425794"/>
                <a:gd name="connsiteY1948" fmla="*/ 545641 h 1364953"/>
                <a:gd name="connsiteX1949" fmla="*/ 261753 w 1425794"/>
                <a:gd name="connsiteY1949" fmla="*/ 546435 h 1364953"/>
                <a:gd name="connsiteX1950" fmla="*/ 261640 w 1425794"/>
                <a:gd name="connsiteY1950" fmla="*/ 546435 h 1364953"/>
                <a:gd name="connsiteX1951" fmla="*/ 261186 w 1425794"/>
                <a:gd name="connsiteY1951" fmla="*/ 546662 h 1364953"/>
                <a:gd name="connsiteX1952" fmla="*/ 261867 w 1425794"/>
                <a:gd name="connsiteY1952" fmla="*/ 547570 h 1364953"/>
                <a:gd name="connsiteX1953" fmla="*/ 262775 w 1425794"/>
                <a:gd name="connsiteY1953" fmla="*/ 546435 h 1364953"/>
                <a:gd name="connsiteX1954" fmla="*/ 266067 w 1425794"/>
                <a:gd name="connsiteY1954" fmla="*/ 544619 h 1364953"/>
                <a:gd name="connsiteX1955" fmla="*/ 266407 w 1425794"/>
                <a:gd name="connsiteY1955" fmla="*/ 543711 h 1364953"/>
                <a:gd name="connsiteX1956" fmla="*/ 264931 w 1425794"/>
                <a:gd name="connsiteY1956" fmla="*/ 543371 h 1364953"/>
                <a:gd name="connsiteX1957" fmla="*/ 262548 w 1425794"/>
                <a:gd name="connsiteY1957" fmla="*/ 543257 h 1364953"/>
                <a:gd name="connsiteX1958" fmla="*/ 260959 w 1425794"/>
                <a:gd name="connsiteY1958" fmla="*/ 542576 h 1364953"/>
                <a:gd name="connsiteX1959" fmla="*/ 261867 w 1425794"/>
                <a:gd name="connsiteY1959" fmla="*/ 540533 h 1364953"/>
                <a:gd name="connsiteX1960" fmla="*/ 260278 w 1425794"/>
                <a:gd name="connsiteY1960" fmla="*/ 539511 h 1364953"/>
                <a:gd name="connsiteX1961" fmla="*/ 258234 w 1425794"/>
                <a:gd name="connsiteY1961" fmla="*/ 539284 h 1364953"/>
                <a:gd name="connsiteX1962" fmla="*/ 256986 w 1425794"/>
                <a:gd name="connsiteY1962" fmla="*/ 538490 h 1364953"/>
                <a:gd name="connsiteX1963" fmla="*/ 257780 w 1425794"/>
                <a:gd name="connsiteY1963" fmla="*/ 535766 h 1364953"/>
                <a:gd name="connsiteX1964" fmla="*/ 256418 w 1425794"/>
                <a:gd name="connsiteY1964" fmla="*/ 533949 h 1364953"/>
                <a:gd name="connsiteX1965" fmla="*/ 257553 w 1425794"/>
                <a:gd name="connsiteY1965" fmla="*/ 532928 h 1364953"/>
                <a:gd name="connsiteX1966" fmla="*/ 263569 w 1425794"/>
                <a:gd name="connsiteY1966" fmla="*/ 532587 h 1364953"/>
                <a:gd name="connsiteX1967" fmla="*/ 267088 w 1425794"/>
                <a:gd name="connsiteY1967" fmla="*/ 531566 h 1364953"/>
                <a:gd name="connsiteX1968" fmla="*/ 269131 w 1425794"/>
                <a:gd name="connsiteY1968" fmla="*/ 531679 h 1364953"/>
                <a:gd name="connsiteX1969" fmla="*/ 267542 w 1425794"/>
                <a:gd name="connsiteY1969" fmla="*/ 531225 h 1364953"/>
                <a:gd name="connsiteX1970" fmla="*/ 264931 w 1425794"/>
                <a:gd name="connsiteY1970" fmla="*/ 531679 h 1364953"/>
                <a:gd name="connsiteX1971" fmla="*/ 263115 w 1425794"/>
                <a:gd name="connsiteY1971" fmla="*/ 531679 h 1364953"/>
                <a:gd name="connsiteX1972" fmla="*/ 255737 w 1425794"/>
                <a:gd name="connsiteY1972" fmla="*/ 528728 h 1364953"/>
                <a:gd name="connsiteX1973" fmla="*/ 254148 w 1425794"/>
                <a:gd name="connsiteY1973" fmla="*/ 528501 h 1364953"/>
                <a:gd name="connsiteX1974" fmla="*/ 252899 w 1425794"/>
                <a:gd name="connsiteY1974" fmla="*/ 528615 h 1364953"/>
                <a:gd name="connsiteX1975" fmla="*/ 249721 w 1425794"/>
                <a:gd name="connsiteY1975" fmla="*/ 529636 h 1364953"/>
                <a:gd name="connsiteX1976" fmla="*/ 246089 w 1425794"/>
                <a:gd name="connsiteY1976" fmla="*/ 529636 h 1364953"/>
                <a:gd name="connsiteX1977" fmla="*/ 245181 w 1425794"/>
                <a:gd name="connsiteY1977" fmla="*/ 529977 h 1364953"/>
                <a:gd name="connsiteX1978" fmla="*/ 244613 w 1425794"/>
                <a:gd name="connsiteY1978" fmla="*/ 530544 h 1364953"/>
                <a:gd name="connsiteX1979" fmla="*/ 244046 w 1425794"/>
                <a:gd name="connsiteY1979" fmla="*/ 530658 h 1364953"/>
                <a:gd name="connsiteX1980" fmla="*/ 243024 w 1425794"/>
                <a:gd name="connsiteY1980" fmla="*/ 529750 h 1364953"/>
                <a:gd name="connsiteX1981" fmla="*/ 244500 w 1425794"/>
                <a:gd name="connsiteY1981" fmla="*/ 529522 h 1364953"/>
                <a:gd name="connsiteX1982" fmla="*/ 246202 w 1425794"/>
                <a:gd name="connsiteY1982" fmla="*/ 528501 h 1364953"/>
                <a:gd name="connsiteX1983" fmla="*/ 247678 w 1425794"/>
                <a:gd name="connsiteY1983" fmla="*/ 526912 h 1364953"/>
                <a:gd name="connsiteX1984" fmla="*/ 248473 w 1425794"/>
                <a:gd name="connsiteY1984" fmla="*/ 524982 h 1364953"/>
                <a:gd name="connsiteX1985" fmla="*/ 246997 w 1425794"/>
                <a:gd name="connsiteY1985" fmla="*/ 526458 h 1364953"/>
                <a:gd name="connsiteX1986" fmla="*/ 245635 w 1425794"/>
                <a:gd name="connsiteY1986" fmla="*/ 526685 h 1364953"/>
                <a:gd name="connsiteX1987" fmla="*/ 244159 w 1425794"/>
                <a:gd name="connsiteY1987" fmla="*/ 526571 h 1364953"/>
                <a:gd name="connsiteX1988" fmla="*/ 242457 w 1425794"/>
                <a:gd name="connsiteY1988" fmla="*/ 526912 h 1364953"/>
                <a:gd name="connsiteX1989" fmla="*/ 243251 w 1425794"/>
                <a:gd name="connsiteY1989" fmla="*/ 527025 h 1364953"/>
                <a:gd name="connsiteX1990" fmla="*/ 243819 w 1425794"/>
                <a:gd name="connsiteY1990" fmla="*/ 527366 h 1364953"/>
                <a:gd name="connsiteX1991" fmla="*/ 244159 w 1425794"/>
                <a:gd name="connsiteY1991" fmla="*/ 527933 h 1364953"/>
                <a:gd name="connsiteX1992" fmla="*/ 244386 w 1425794"/>
                <a:gd name="connsiteY1992" fmla="*/ 528841 h 1364953"/>
                <a:gd name="connsiteX1993" fmla="*/ 241889 w 1425794"/>
                <a:gd name="connsiteY1993" fmla="*/ 528841 h 1364953"/>
                <a:gd name="connsiteX1994" fmla="*/ 240754 w 1425794"/>
                <a:gd name="connsiteY1994" fmla="*/ 528615 h 1364953"/>
                <a:gd name="connsiteX1995" fmla="*/ 239732 w 1425794"/>
                <a:gd name="connsiteY1995" fmla="*/ 527820 h 1364953"/>
                <a:gd name="connsiteX1996" fmla="*/ 239619 w 1425794"/>
                <a:gd name="connsiteY1996" fmla="*/ 531225 h 1364953"/>
                <a:gd name="connsiteX1997" fmla="*/ 238257 w 1425794"/>
                <a:gd name="connsiteY1997" fmla="*/ 532020 h 1364953"/>
                <a:gd name="connsiteX1998" fmla="*/ 235078 w 1425794"/>
                <a:gd name="connsiteY1998" fmla="*/ 530884 h 1364953"/>
                <a:gd name="connsiteX1999" fmla="*/ 233489 w 1425794"/>
                <a:gd name="connsiteY1999" fmla="*/ 530998 h 1364953"/>
                <a:gd name="connsiteX2000" fmla="*/ 228381 w 1425794"/>
                <a:gd name="connsiteY2000" fmla="*/ 532701 h 1364953"/>
                <a:gd name="connsiteX2001" fmla="*/ 226452 w 1425794"/>
                <a:gd name="connsiteY2001" fmla="*/ 532928 h 1364953"/>
                <a:gd name="connsiteX2002" fmla="*/ 224976 w 1425794"/>
                <a:gd name="connsiteY2002" fmla="*/ 532814 h 1364953"/>
                <a:gd name="connsiteX2003" fmla="*/ 223727 w 1425794"/>
                <a:gd name="connsiteY2003" fmla="*/ 532133 h 1364953"/>
                <a:gd name="connsiteX2004" fmla="*/ 222365 w 1425794"/>
                <a:gd name="connsiteY2004" fmla="*/ 530884 h 1364953"/>
                <a:gd name="connsiteX2005" fmla="*/ 222138 w 1425794"/>
                <a:gd name="connsiteY2005" fmla="*/ 530317 h 1364953"/>
                <a:gd name="connsiteX2006" fmla="*/ 220663 w 1425794"/>
                <a:gd name="connsiteY2006" fmla="*/ 527479 h 1364953"/>
                <a:gd name="connsiteX2007" fmla="*/ 220322 w 1425794"/>
                <a:gd name="connsiteY2007" fmla="*/ 527366 h 1364953"/>
                <a:gd name="connsiteX2008" fmla="*/ 219868 w 1425794"/>
                <a:gd name="connsiteY2008" fmla="*/ 526571 h 1364953"/>
                <a:gd name="connsiteX2009" fmla="*/ 218960 w 1425794"/>
                <a:gd name="connsiteY2009" fmla="*/ 526117 h 1364953"/>
                <a:gd name="connsiteX2010" fmla="*/ 217825 w 1425794"/>
                <a:gd name="connsiteY2010" fmla="*/ 525890 h 1364953"/>
                <a:gd name="connsiteX2011" fmla="*/ 217485 w 1425794"/>
                <a:gd name="connsiteY2011" fmla="*/ 525777 h 1364953"/>
                <a:gd name="connsiteX2012" fmla="*/ 217598 w 1425794"/>
                <a:gd name="connsiteY2012" fmla="*/ 525550 h 1364953"/>
                <a:gd name="connsiteX2013" fmla="*/ 217598 w 1425794"/>
                <a:gd name="connsiteY2013" fmla="*/ 524868 h 1364953"/>
                <a:gd name="connsiteX2014" fmla="*/ 215895 w 1425794"/>
                <a:gd name="connsiteY2014" fmla="*/ 524187 h 1364953"/>
                <a:gd name="connsiteX2015" fmla="*/ 217485 w 1425794"/>
                <a:gd name="connsiteY2015" fmla="*/ 523052 h 1364953"/>
                <a:gd name="connsiteX2016" fmla="*/ 220095 w 1425794"/>
                <a:gd name="connsiteY2016" fmla="*/ 523052 h 1364953"/>
                <a:gd name="connsiteX2017" fmla="*/ 221571 w 1425794"/>
                <a:gd name="connsiteY2017" fmla="*/ 525890 h 1364953"/>
                <a:gd name="connsiteX2018" fmla="*/ 222252 w 1425794"/>
                <a:gd name="connsiteY2018" fmla="*/ 525890 h 1364953"/>
                <a:gd name="connsiteX2019" fmla="*/ 222819 w 1425794"/>
                <a:gd name="connsiteY2019" fmla="*/ 525096 h 1364953"/>
                <a:gd name="connsiteX2020" fmla="*/ 223387 w 1425794"/>
                <a:gd name="connsiteY2020" fmla="*/ 524755 h 1364953"/>
                <a:gd name="connsiteX2021" fmla="*/ 224068 w 1425794"/>
                <a:gd name="connsiteY2021" fmla="*/ 524982 h 1364953"/>
                <a:gd name="connsiteX2022" fmla="*/ 224976 w 1425794"/>
                <a:gd name="connsiteY2022" fmla="*/ 525777 h 1364953"/>
                <a:gd name="connsiteX2023" fmla="*/ 225090 w 1425794"/>
                <a:gd name="connsiteY2023" fmla="*/ 524868 h 1364953"/>
                <a:gd name="connsiteX2024" fmla="*/ 225657 w 1425794"/>
                <a:gd name="connsiteY2024" fmla="*/ 522825 h 1364953"/>
                <a:gd name="connsiteX2025" fmla="*/ 227133 w 1425794"/>
                <a:gd name="connsiteY2025" fmla="*/ 524642 h 1364953"/>
                <a:gd name="connsiteX2026" fmla="*/ 229630 w 1425794"/>
                <a:gd name="connsiteY2026" fmla="*/ 525436 h 1364953"/>
                <a:gd name="connsiteX2027" fmla="*/ 232241 w 1425794"/>
                <a:gd name="connsiteY2027" fmla="*/ 525209 h 1364953"/>
                <a:gd name="connsiteX2028" fmla="*/ 234284 w 1425794"/>
                <a:gd name="connsiteY2028" fmla="*/ 523847 h 1364953"/>
                <a:gd name="connsiteX2029" fmla="*/ 233603 w 1425794"/>
                <a:gd name="connsiteY2029" fmla="*/ 522825 h 1364953"/>
                <a:gd name="connsiteX2030" fmla="*/ 237349 w 1425794"/>
                <a:gd name="connsiteY2030" fmla="*/ 517604 h 1364953"/>
                <a:gd name="connsiteX2031" fmla="*/ 237803 w 1425794"/>
                <a:gd name="connsiteY2031" fmla="*/ 514880 h 1364953"/>
                <a:gd name="connsiteX2032" fmla="*/ 235646 w 1425794"/>
                <a:gd name="connsiteY2032" fmla="*/ 512042 h 1364953"/>
                <a:gd name="connsiteX2033" fmla="*/ 235646 w 1425794"/>
                <a:gd name="connsiteY2033" fmla="*/ 512950 h 1364953"/>
                <a:gd name="connsiteX2034" fmla="*/ 236554 w 1425794"/>
                <a:gd name="connsiteY2034" fmla="*/ 513972 h 1364953"/>
                <a:gd name="connsiteX2035" fmla="*/ 236668 w 1425794"/>
                <a:gd name="connsiteY2035" fmla="*/ 514880 h 1364953"/>
                <a:gd name="connsiteX2036" fmla="*/ 236100 w 1425794"/>
                <a:gd name="connsiteY2036" fmla="*/ 515561 h 1364953"/>
                <a:gd name="connsiteX2037" fmla="*/ 234851 w 1425794"/>
                <a:gd name="connsiteY2037" fmla="*/ 515901 h 1364953"/>
                <a:gd name="connsiteX2038" fmla="*/ 236214 w 1425794"/>
                <a:gd name="connsiteY2038" fmla="*/ 516923 h 1364953"/>
                <a:gd name="connsiteX2039" fmla="*/ 235759 w 1425794"/>
                <a:gd name="connsiteY2039" fmla="*/ 517604 h 1364953"/>
                <a:gd name="connsiteX2040" fmla="*/ 235305 w 1425794"/>
                <a:gd name="connsiteY2040" fmla="*/ 517945 h 1364953"/>
                <a:gd name="connsiteX2041" fmla="*/ 234170 w 1425794"/>
                <a:gd name="connsiteY2041" fmla="*/ 518058 h 1364953"/>
                <a:gd name="connsiteX2042" fmla="*/ 233716 w 1425794"/>
                <a:gd name="connsiteY2042" fmla="*/ 517264 h 1364953"/>
                <a:gd name="connsiteX2043" fmla="*/ 228835 w 1425794"/>
                <a:gd name="connsiteY2043" fmla="*/ 514199 h 1364953"/>
                <a:gd name="connsiteX2044" fmla="*/ 230879 w 1425794"/>
                <a:gd name="connsiteY2044" fmla="*/ 514539 h 1364953"/>
                <a:gd name="connsiteX2045" fmla="*/ 232808 w 1425794"/>
                <a:gd name="connsiteY2045" fmla="*/ 515220 h 1364953"/>
                <a:gd name="connsiteX2046" fmla="*/ 231673 w 1425794"/>
                <a:gd name="connsiteY2046" fmla="*/ 513518 h 1364953"/>
                <a:gd name="connsiteX2047" fmla="*/ 230538 w 1425794"/>
                <a:gd name="connsiteY2047" fmla="*/ 512723 h 1364953"/>
                <a:gd name="connsiteX2048" fmla="*/ 227587 w 1425794"/>
                <a:gd name="connsiteY2048" fmla="*/ 512155 h 1364953"/>
                <a:gd name="connsiteX2049" fmla="*/ 228949 w 1425794"/>
                <a:gd name="connsiteY2049" fmla="*/ 513064 h 1364953"/>
                <a:gd name="connsiteX2050" fmla="*/ 226906 w 1425794"/>
                <a:gd name="connsiteY2050" fmla="*/ 513972 h 1364953"/>
                <a:gd name="connsiteX2051" fmla="*/ 221911 w 1425794"/>
                <a:gd name="connsiteY2051" fmla="*/ 514539 h 1364953"/>
                <a:gd name="connsiteX2052" fmla="*/ 220890 w 1425794"/>
                <a:gd name="connsiteY2052" fmla="*/ 515561 h 1364953"/>
                <a:gd name="connsiteX2053" fmla="*/ 219982 w 1425794"/>
                <a:gd name="connsiteY2053" fmla="*/ 517264 h 1364953"/>
                <a:gd name="connsiteX2054" fmla="*/ 218052 w 1425794"/>
                <a:gd name="connsiteY2054" fmla="*/ 518171 h 1364953"/>
                <a:gd name="connsiteX2055" fmla="*/ 214874 w 1425794"/>
                <a:gd name="connsiteY2055" fmla="*/ 518966 h 1364953"/>
                <a:gd name="connsiteX2056" fmla="*/ 214874 w 1425794"/>
                <a:gd name="connsiteY2056" fmla="*/ 518058 h 1364953"/>
                <a:gd name="connsiteX2057" fmla="*/ 215555 w 1425794"/>
                <a:gd name="connsiteY2057" fmla="*/ 518058 h 1364953"/>
                <a:gd name="connsiteX2058" fmla="*/ 215555 w 1425794"/>
                <a:gd name="connsiteY2058" fmla="*/ 517036 h 1364953"/>
                <a:gd name="connsiteX2059" fmla="*/ 214306 w 1425794"/>
                <a:gd name="connsiteY2059" fmla="*/ 517264 h 1364953"/>
                <a:gd name="connsiteX2060" fmla="*/ 213966 w 1425794"/>
                <a:gd name="connsiteY2060" fmla="*/ 517490 h 1364953"/>
                <a:gd name="connsiteX2061" fmla="*/ 213512 w 1425794"/>
                <a:gd name="connsiteY2061" fmla="*/ 518058 h 1364953"/>
                <a:gd name="connsiteX2062" fmla="*/ 212831 w 1425794"/>
                <a:gd name="connsiteY2062" fmla="*/ 518058 h 1364953"/>
                <a:gd name="connsiteX2063" fmla="*/ 212490 w 1425794"/>
                <a:gd name="connsiteY2063" fmla="*/ 516355 h 1364953"/>
                <a:gd name="connsiteX2064" fmla="*/ 212376 w 1425794"/>
                <a:gd name="connsiteY2064" fmla="*/ 514880 h 1364953"/>
                <a:gd name="connsiteX2065" fmla="*/ 212717 w 1425794"/>
                <a:gd name="connsiteY2065" fmla="*/ 513745 h 1364953"/>
                <a:gd name="connsiteX2066" fmla="*/ 213512 w 1425794"/>
                <a:gd name="connsiteY2066" fmla="*/ 513064 h 1364953"/>
                <a:gd name="connsiteX2067" fmla="*/ 212150 w 1425794"/>
                <a:gd name="connsiteY2067" fmla="*/ 513064 h 1364953"/>
                <a:gd name="connsiteX2068" fmla="*/ 211128 w 1425794"/>
                <a:gd name="connsiteY2068" fmla="*/ 512269 h 1364953"/>
                <a:gd name="connsiteX2069" fmla="*/ 210447 w 1425794"/>
                <a:gd name="connsiteY2069" fmla="*/ 510907 h 1364953"/>
                <a:gd name="connsiteX2070" fmla="*/ 210220 w 1425794"/>
                <a:gd name="connsiteY2070" fmla="*/ 509091 h 1364953"/>
                <a:gd name="connsiteX2071" fmla="*/ 209539 w 1425794"/>
                <a:gd name="connsiteY2071" fmla="*/ 509091 h 1364953"/>
                <a:gd name="connsiteX2072" fmla="*/ 209652 w 1425794"/>
                <a:gd name="connsiteY2072" fmla="*/ 510226 h 1364953"/>
                <a:gd name="connsiteX2073" fmla="*/ 210106 w 1425794"/>
                <a:gd name="connsiteY2073" fmla="*/ 512042 h 1364953"/>
                <a:gd name="connsiteX2074" fmla="*/ 210220 w 1425794"/>
                <a:gd name="connsiteY2074" fmla="*/ 513064 h 1364953"/>
                <a:gd name="connsiteX2075" fmla="*/ 210220 w 1425794"/>
                <a:gd name="connsiteY2075" fmla="*/ 516469 h 1364953"/>
                <a:gd name="connsiteX2076" fmla="*/ 210560 w 1425794"/>
                <a:gd name="connsiteY2076" fmla="*/ 517945 h 1364953"/>
                <a:gd name="connsiteX2077" fmla="*/ 211468 w 1425794"/>
                <a:gd name="connsiteY2077" fmla="*/ 519534 h 1364953"/>
                <a:gd name="connsiteX2078" fmla="*/ 212604 w 1425794"/>
                <a:gd name="connsiteY2078" fmla="*/ 521009 h 1364953"/>
                <a:gd name="connsiteX2079" fmla="*/ 213625 w 1425794"/>
                <a:gd name="connsiteY2079" fmla="*/ 522031 h 1364953"/>
                <a:gd name="connsiteX2080" fmla="*/ 213398 w 1425794"/>
                <a:gd name="connsiteY2080" fmla="*/ 523052 h 1364953"/>
                <a:gd name="connsiteX2081" fmla="*/ 213285 w 1425794"/>
                <a:gd name="connsiteY2081" fmla="*/ 523506 h 1364953"/>
                <a:gd name="connsiteX2082" fmla="*/ 213057 w 1425794"/>
                <a:gd name="connsiteY2082" fmla="*/ 524074 h 1364953"/>
                <a:gd name="connsiteX2083" fmla="*/ 212831 w 1425794"/>
                <a:gd name="connsiteY2083" fmla="*/ 523506 h 1364953"/>
                <a:gd name="connsiteX2084" fmla="*/ 211809 w 1425794"/>
                <a:gd name="connsiteY2084" fmla="*/ 522031 h 1364953"/>
                <a:gd name="connsiteX2085" fmla="*/ 211014 w 1425794"/>
                <a:gd name="connsiteY2085" fmla="*/ 522598 h 1364953"/>
                <a:gd name="connsiteX2086" fmla="*/ 210106 w 1425794"/>
                <a:gd name="connsiteY2086" fmla="*/ 521690 h 1364953"/>
                <a:gd name="connsiteX2087" fmla="*/ 209085 w 1425794"/>
                <a:gd name="connsiteY2087" fmla="*/ 520215 h 1364953"/>
                <a:gd name="connsiteX2088" fmla="*/ 207723 w 1425794"/>
                <a:gd name="connsiteY2088" fmla="*/ 519080 h 1364953"/>
                <a:gd name="connsiteX2089" fmla="*/ 208290 w 1425794"/>
                <a:gd name="connsiteY2089" fmla="*/ 521009 h 1364953"/>
                <a:gd name="connsiteX2090" fmla="*/ 207723 w 1425794"/>
                <a:gd name="connsiteY2090" fmla="*/ 521917 h 1364953"/>
                <a:gd name="connsiteX2091" fmla="*/ 206815 w 1425794"/>
                <a:gd name="connsiteY2091" fmla="*/ 521577 h 1364953"/>
                <a:gd name="connsiteX2092" fmla="*/ 206360 w 1425794"/>
                <a:gd name="connsiteY2092" fmla="*/ 519647 h 1364953"/>
                <a:gd name="connsiteX2093" fmla="*/ 206020 w 1425794"/>
                <a:gd name="connsiteY2093" fmla="*/ 517490 h 1364953"/>
                <a:gd name="connsiteX2094" fmla="*/ 205452 w 1425794"/>
                <a:gd name="connsiteY2094" fmla="*/ 517717 h 1364953"/>
                <a:gd name="connsiteX2095" fmla="*/ 205112 w 1425794"/>
                <a:gd name="connsiteY2095" fmla="*/ 519307 h 1364953"/>
                <a:gd name="connsiteX2096" fmla="*/ 205679 w 1425794"/>
                <a:gd name="connsiteY2096" fmla="*/ 521236 h 1364953"/>
                <a:gd name="connsiteX2097" fmla="*/ 204317 w 1425794"/>
                <a:gd name="connsiteY2097" fmla="*/ 521123 h 1364953"/>
                <a:gd name="connsiteX2098" fmla="*/ 203750 w 1425794"/>
                <a:gd name="connsiteY2098" fmla="*/ 520896 h 1364953"/>
                <a:gd name="connsiteX2099" fmla="*/ 203069 w 1425794"/>
                <a:gd name="connsiteY2099" fmla="*/ 520215 h 1364953"/>
                <a:gd name="connsiteX2100" fmla="*/ 200004 w 1425794"/>
                <a:gd name="connsiteY2100" fmla="*/ 521917 h 1364953"/>
                <a:gd name="connsiteX2101" fmla="*/ 198415 w 1425794"/>
                <a:gd name="connsiteY2101" fmla="*/ 522031 h 1364953"/>
                <a:gd name="connsiteX2102" fmla="*/ 197053 w 1425794"/>
                <a:gd name="connsiteY2102" fmla="*/ 521236 h 1364953"/>
                <a:gd name="connsiteX2103" fmla="*/ 197620 w 1425794"/>
                <a:gd name="connsiteY2103" fmla="*/ 520782 h 1364953"/>
                <a:gd name="connsiteX2104" fmla="*/ 198301 w 1425794"/>
                <a:gd name="connsiteY2104" fmla="*/ 520215 h 1364953"/>
                <a:gd name="connsiteX2105" fmla="*/ 197393 w 1425794"/>
                <a:gd name="connsiteY2105" fmla="*/ 519307 h 1364953"/>
                <a:gd name="connsiteX2106" fmla="*/ 196258 w 1425794"/>
                <a:gd name="connsiteY2106" fmla="*/ 518626 h 1364953"/>
                <a:gd name="connsiteX2107" fmla="*/ 195123 w 1425794"/>
                <a:gd name="connsiteY2107" fmla="*/ 518739 h 1364953"/>
                <a:gd name="connsiteX2108" fmla="*/ 194328 w 1425794"/>
                <a:gd name="connsiteY2108" fmla="*/ 520328 h 1364953"/>
                <a:gd name="connsiteX2109" fmla="*/ 194783 w 1425794"/>
                <a:gd name="connsiteY2109" fmla="*/ 520555 h 1364953"/>
                <a:gd name="connsiteX2110" fmla="*/ 195237 w 1425794"/>
                <a:gd name="connsiteY2110" fmla="*/ 521009 h 1364953"/>
                <a:gd name="connsiteX2111" fmla="*/ 195691 w 1425794"/>
                <a:gd name="connsiteY2111" fmla="*/ 521350 h 1364953"/>
                <a:gd name="connsiteX2112" fmla="*/ 194669 w 1425794"/>
                <a:gd name="connsiteY2112" fmla="*/ 526117 h 1364953"/>
                <a:gd name="connsiteX2113" fmla="*/ 195237 w 1425794"/>
                <a:gd name="connsiteY2113" fmla="*/ 530203 h 1364953"/>
                <a:gd name="connsiteX2114" fmla="*/ 196826 w 1425794"/>
                <a:gd name="connsiteY2114" fmla="*/ 533495 h 1364953"/>
                <a:gd name="connsiteX2115" fmla="*/ 198982 w 1425794"/>
                <a:gd name="connsiteY2115" fmla="*/ 535993 h 1364953"/>
                <a:gd name="connsiteX2116" fmla="*/ 197620 w 1425794"/>
                <a:gd name="connsiteY2116" fmla="*/ 535879 h 1364953"/>
                <a:gd name="connsiteX2117" fmla="*/ 195577 w 1425794"/>
                <a:gd name="connsiteY2117" fmla="*/ 535312 h 1364953"/>
                <a:gd name="connsiteX2118" fmla="*/ 195009 w 1425794"/>
                <a:gd name="connsiteY2118" fmla="*/ 535993 h 1364953"/>
                <a:gd name="connsiteX2119" fmla="*/ 194442 w 1425794"/>
                <a:gd name="connsiteY2119" fmla="*/ 535993 h 1364953"/>
                <a:gd name="connsiteX2120" fmla="*/ 193307 w 1425794"/>
                <a:gd name="connsiteY2120" fmla="*/ 531906 h 1364953"/>
                <a:gd name="connsiteX2121" fmla="*/ 193193 w 1425794"/>
                <a:gd name="connsiteY2121" fmla="*/ 530658 h 1364953"/>
                <a:gd name="connsiteX2122" fmla="*/ 193420 w 1425794"/>
                <a:gd name="connsiteY2122" fmla="*/ 529068 h 1364953"/>
                <a:gd name="connsiteX2123" fmla="*/ 194328 w 1425794"/>
                <a:gd name="connsiteY2123" fmla="*/ 526685 h 1364953"/>
                <a:gd name="connsiteX2124" fmla="*/ 194556 w 1425794"/>
                <a:gd name="connsiteY2124" fmla="*/ 524755 h 1364953"/>
                <a:gd name="connsiteX2125" fmla="*/ 194328 w 1425794"/>
                <a:gd name="connsiteY2125" fmla="*/ 521463 h 1364953"/>
                <a:gd name="connsiteX2126" fmla="*/ 193647 w 1425794"/>
                <a:gd name="connsiteY2126" fmla="*/ 518966 h 1364953"/>
                <a:gd name="connsiteX2127" fmla="*/ 192626 w 1425794"/>
                <a:gd name="connsiteY2127" fmla="*/ 517036 h 1364953"/>
                <a:gd name="connsiteX2128" fmla="*/ 191264 w 1425794"/>
                <a:gd name="connsiteY2128" fmla="*/ 515447 h 1364953"/>
                <a:gd name="connsiteX2129" fmla="*/ 190356 w 1425794"/>
                <a:gd name="connsiteY2129" fmla="*/ 514880 h 1364953"/>
                <a:gd name="connsiteX2130" fmla="*/ 189221 w 1425794"/>
                <a:gd name="connsiteY2130" fmla="*/ 514426 h 1364953"/>
                <a:gd name="connsiteX2131" fmla="*/ 188312 w 1425794"/>
                <a:gd name="connsiteY2131" fmla="*/ 513858 h 1364953"/>
                <a:gd name="connsiteX2132" fmla="*/ 187972 w 1425794"/>
                <a:gd name="connsiteY2132" fmla="*/ 512950 h 1364953"/>
                <a:gd name="connsiteX2133" fmla="*/ 188199 w 1425794"/>
                <a:gd name="connsiteY2133" fmla="*/ 511134 h 1364953"/>
                <a:gd name="connsiteX2134" fmla="*/ 189334 w 1425794"/>
                <a:gd name="connsiteY2134" fmla="*/ 507161 h 1364953"/>
                <a:gd name="connsiteX2135" fmla="*/ 196599 w 1425794"/>
                <a:gd name="connsiteY2135" fmla="*/ 503756 h 1364953"/>
                <a:gd name="connsiteX2136" fmla="*/ 196258 w 1425794"/>
                <a:gd name="connsiteY2136" fmla="*/ 502961 h 1364953"/>
                <a:gd name="connsiteX2137" fmla="*/ 196031 w 1425794"/>
                <a:gd name="connsiteY2137" fmla="*/ 502167 h 1364953"/>
                <a:gd name="connsiteX2138" fmla="*/ 195918 w 1425794"/>
                <a:gd name="connsiteY2138" fmla="*/ 501145 h 1364953"/>
                <a:gd name="connsiteX2139" fmla="*/ 195918 w 1425794"/>
                <a:gd name="connsiteY2139" fmla="*/ 499669 h 1364953"/>
                <a:gd name="connsiteX2140" fmla="*/ 195464 w 1425794"/>
                <a:gd name="connsiteY2140" fmla="*/ 500010 h 1364953"/>
                <a:gd name="connsiteX2141" fmla="*/ 194328 w 1425794"/>
                <a:gd name="connsiteY2141" fmla="*/ 500464 h 1364953"/>
                <a:gd name="connsiteX2142" fmla="*/ 193875 w 1425794"/>
                <a:gd name="connsiteY2142" fmla="*/ 500804 h 1364953"/>
                <a:gd name="connsiteX2143" fmla="*/ 193761 w 1425794"/>
                <a:gd name="connsiteY2143" fmla="*/ 497740 h 1364953"/>
                <a:gd name="connsiteX2144" fmla="*/ 193875 w 1425794"/>
                <a:gd name="connsiteY2144" fmla="*/ 496718 h 1364953"/>
                <a:gd name="connsiteX2145" fmla="*/ 193307 w 1425794"/>
                <a:gd name="connsiteY2145" fmla="*/ 496718 h 1364953"/>
                <a:gd name="connsiteX2146" fmla="*/ 192512 w 1425794"/>
                <a:gd name="connsiteY2146" fmla="*/ 498194 h 1364953"/>
                <a:gd name="connsiteX2147" fmla="*/ 191491 w 1425794"/>
                <a:gd name="connsiteY2147" fmla="*/ 497967 h 1364953"/>
                <a:gd name="connsiteX2148" fmla="*/ 190242 w 1425794"/>
                <a:gd name="connsiteY2148" fmla="*/ 497286 h 1364953"/>
                <a:gd name="connsiteX2149" fmla="*/ 188653 w 1425794"/>
                <a:gd name="connsiteY2149" fmla="*/ 497626 h 1364953"/>
                <a:gd name="connsiteX2150" fmla="*/ 190015 w 1425794"/>
                <a:gd name="connsiteY2150" fmla="*/ 498194 h 1364953"/>
                <a:gd name="connsiteX2151" fmla="*/ 190923 w 1425794"/>
                <a:gd name="connsiteY2151" fmla="*/ 499216 h 1364953"/>
                <a:gd name="connsiteX2152" fmla="*/ 191491 w 1425794"/>
                <a:gd name="connsiteY2152" fmla="*/ 500804 h 1364953"/>
                <a:gd name="connsiteX2153" fmla="*/ 191945 w 1425794"/>
                <a:gd name="connsiteY2153" fmla="*/ 502734 h 1364953"/>
                <a:gd name="connsiteX2154" fmla="*/ 191491 w 1425794"/>
                <a:gd name="connsiteY2154" fmla="*/ 502848 h 1364953"/>
                <a:gd name="connsiteX2155" fmla="*/ 191377 w 1425794"/>
                <a:gd name="connsiteY2155" fmla="*/ 502961 h 1364953"/>
                <a:gd name="connsiteX2156" fmla="*/ 191377 w 1425794"/>
                <a:gd name="connsiteY2156" fmla="*/ 503188 h 1364953"/>
                <a:gd name="connsiteX2157" fmla="*/ 191264 w 1425794"/>
                <a:gd name="connsiteY2157" fmla="*/ 503756 h 1364953"/>
                <a:gd name="connsiteX2158" fmla="*/ 190129 w 1425794"/>
                <a:gd name="connsiteY2158" fmla="*/ 502961 h 1364953"/>
                <a:gd name="connsiteX2159" fmla="*/ 189448 w 1425794"/>
                <a:gd name="connsiteY2159" fmla="*/ 503529 h 1364953"/>
                <a:gd name="connsiteX2160" fmla="*/ 188653 w 1425794"/>
                <a:gd name="connsiteY2160" fmla="*/ 504437 h 1364953"/>
                <a:gd name="connsiteX2161" fmla="*/ 187291 w 1425794"/>
                <a:gd name="connsiteY2161" fmla="*/ 504777 h 1364953"/>
                <a:gd name="connsiteX2162" fmla="*/ 187631 w 1425794"/>
                <a:gd name="connsiteY2162" fmla="*/ 505232 h 1364953"/>
                <a:gd name="connsiteX2163" fmla="*/ 188653 w 1425794"/>
                <a:gd name="connsiteY2163" fmla="*/ 506707 h 1364953"/>
                <a:gd name="connsiteX2164" fmla="*/ 187291 w 1425794"/>
                <a:gd name="connsiteY2164" fmla="*/ 507388 h 1364953"/>
                <a:gd name="connsiteX2165" fmla="*/ 186837 w 1425794"/>
                <a:gd name="connsiteY2165" fmla="*/ 508750 h 1364953"/>
                <a:gd name="connsiteX2166" fmla="*/ 186496 w 1425794"/>
                <a:gd name="connsiteY2166" fmla="*/ 510112 h 1364953"/>
                <a:gd name="connsiteX2167" fmla="*/ 185588 w 1425794"/>
                <a:gd name="connsiteY2167" fmla="*/ 510680 h 1364953"/>
                <a:gd name="connsiteX2168" fmla="*/ 184907 w 1425794"/>
                <a:gd name="connsiteY2168" fmla="*/ 510112 h 1364953"/>
                <a:gd name="connsiteX2169" fmla="*/ 181956 w 1425794"/>
                <a:gd name="connsiteY2169" fmla="*/ 506707 h 1364953"/>
                <a:gd name="connsiteX2170" fmla="*/ 179459 w 1425794"/>
                <a:gd name="connsiteY2170" fmla="*/ 506026 h 1364953"/>
                <a:gd name="connsiteX2171" fmla="*/ 175145 w 1425794"/>
                <a:gd name="connsiteY2171" fmla="*/ 504891 h 1364953"/>
                <a:gd name="connsiteX2172" fmla="*/ 172535 w 1425794"/>
                <a:gd name="connsiteY2172" fmla="*/ 504777 h 1364953"/>
                <a:gd name="connsiteX2173" fmla="*/ 174237 w 1425794"/>
                <a:gd name="connsiteY2173" fmla="*/ 504096 h 1364953"/>
                <a:gd name="connsiteX2174" fmla="*/ 175940 w 1425794"/>
                <a:gd name="connsiteY2174" fmla="*/ 504323 h 1364953"/>
                <a:gd name="connsiteX2175" fmla="*/ 179799 w 1425794"/>
                <a:gd name="connsiteY2175" fmla="*/ 505685 h 1364953"/>
                <a:gd name="connsiteX2176" fmla="*/ 179799 w 1425794"/>
                <a:gd name="connsiteY2176" fmla="*/ 504777 h 1364953"/>
                <a:gd name="connsiteX2177" fmla="*/ 178210 w 1425794"/>
                <a:gd name="connsiteY2177" fmla="*/ 503869 h 1364953"/>
                <a:gd name="connsiteX2178" fmla="*/ 176508 w 1425794"/>
                <a:gd name="connsiteY2178" fmla="*/ 503302 h 1364953"/>
                <a:gd name="connsiteX2179" fmla="*/ 172421 w 1425794"/>
                <a:gd name="connsiteY2179" fmla="*/ 502848 h 1364953"/>
                <a:gd name="connsiteX2180" fmla="*/ 172421 w 1425794"/>
                <a:gd name="connsiteY2180" fmla="*/ 501826 h 1364953"/>
                <a:gd name="connsiteX2181" fmla="*/ 173329 w 1425794"/>
                <a:gd name="connsiteY2181" fmla="*/ 501713 h 1364953"/>
                <a:gd name="connsiteX2182" fmla="*/ 173783 w 1425794"/>
                <a:gd name="connsiteY2182" fmla="*/ 501372 h 1364953"/>
                <a:gd name="connsiteX2183" fmla="*/ 173897 w 1425794"/>
                <a:gd name="connsiteY2183" fmla="*/ 500691 h 1364953"/>
                <a:gd name="connsiteX2184" fmla="*/ 173897 w 1425794"/>
                <a:gd name="connsiteY2184" fmla="*/ 499329 h 1364953"/>
                <a:gd name="connsiteX2185" fmla="*/ 174237 w 1425794"/>
                <a:gd name="connsiteY2185" fmla="*/ 498761 h 1364953"/>
                <a:gd name="connsiteX2186" fmla="*/ 175940 w 1425794"/>
                <a:gd name="connsiteY2186" fmla="*/ 498988 h 1364953"/>
                <a:gd name="connsiteX2187" fmla="*/ 176508 w 1425794"/>
                <a:gd name="connsiteY2187" fmla="*/ 498761 h 1364953"/>
                <a:gd name="connsiteX2188" fmla="*/ 177756 w 1425794"/>
                <a:gd name="connsiteY2188" fmla="*/ 495583 h 1364953"/>
                <a:gd name="connsiteX2189" fmla="*/ 178664 w 1425794"/>
                <a:gd name="connsiteY2189" fmla="*/ 493881 h 1364953"/>
                <a:gd name="connsiteX2190" fmla="*/ 179913 w 1425794"/>
                <a:gd name="connsiteY2190" fmla="*/ 492859 h 1364953"/>
                <a:gd name="connsiteX2191" fmla="*/ 179913 w 1425794"/>
                <a:gd name="connsiteY2191" fmla="*/ 491837 h 1364953"/>
                <a:gd name="connsiteX2192" fmla="*/ 177756 w 1425794"/>
                <a:gd name="connsiteY2192" fmla="*/ 494334 h 1364953"/>
                <a:gd name="connsiteX2193" fmla="*/ 175145 w 1425794"/>
                <a:gd name="connsiteY2193" fmla="*/ 496832 h 1364953"/>
                <a:gd name="connsiteX2194" fmla="*/ 172194 w 1425794"/>
                <a:gd name="connsiteY2194" fmla="*/ 498535 h 1364953"/>
                <a:gd name="connsiteX2195" fmla="*/ 170151 w 1425794"/>
                <a:gd name="connsiteY2195" fmla="*/ 498988 h 1364953"/>
                <a:gd name="connsiteX2196" fmla="*/ 170946 w 1425794"/>
                <a:gd name="connsiteY2196" fmla="*/ 499442 h 1364953"/>
                <a:gd name="connsiteX2197" fmla="*/ 171513 w 1425794"/>
                <a:gd name="connsiteY2197" fmla="*/ 500010 h 1364953"/>
                <a:gd name="connsiteX2198" fmla="*/ 171967 w 1425794"/>
                <a:gd name="connsiteY2198" fmla="*/ 500691 h 1364953"/>
                <a:gd name="connsiteX2199" fmla="*/ 171967 w 1425794"/>
                <a:gd name="connsiteY2199" fmla="*/ 501599 h 1364953"/>
                <a:gd name="connsiteX2200" fmla="*/ 164021 w 1425794"/>
                <a:gd name="connsiteY2200" fmla="*/ 503642 h 1364953"/>
                <a:gd name="connsiteX2201" fmla="*/ 162659 w 1425794"/>
                <a:gd name="connsiteY2201" fmla="*/ 503188 h 1364953"/>
                <a:gd name="connsiteX2202" fmla="*/ 162205 w 1425794"/>
                <a:gd name="connsiteY2202" fmla="*/ 502394 h 1364953"/>
                <a:gd name="connsiteX2203" fmla="*/ 159254 w 1425794"/>
                <a:gd name="connsiteY2203" fmla="*/ 498648 h 1364953"/>
                <a:gd name="connsiteX2204" fmla="*/ 157892 w 1425794"/>
                <a:gd name="connsiteY2204" fmla="*/ 495697 h 1364953"/>
                <a:gd name="connsiteX2205" fmla="*/ 156870 w 1425794"/>
                <a:gd name="connsiteY2205" fmla="*/ 494448 h 1364953"/>
                <a:gd name="connsiteX2206" fmla="*/ 156416 w 1425794"/>
                <a:gd name="connsiteY2206" fmla="*/ 493881 h 1364953"/>
                <a:gd name="connsiteX2207" fmla="*/ 156076 w 1425794"/>
                <a:gd name="connsiteY2207" fmla="*/ 492859 h 1364953"/>
                <a:gd name="connsiteX2208" fmla="*/ 155054 w 1425794"/>
                <a:gd name="connsiteY2208" fmla="*/ 493767 h 1364953"/>
                <a:gd name="connsiteX2209" fmla="*/ 153465 w 1425794"/>
                <a:gd name="connsiteY2209" fmla="*/ 493767 h 1364953"/>
                <a:gd name="connsiteX2210" fmla="*/ 150060 w 1425794"/>
                <a:gd name="connsiteY2210" fmla="*/ 492859 h 1364953"/>
                <a:gd name="connsiteX2211" fmla="*/ 147563 w 1425794"/>
                <a:gd name="connsiteY2211" fmla="*/ 492972 h 1364953"/>
                <a:gd name="connsiteX2212" fmla="*/ 146768 w 1425794"/>
                <a:gd name="connsiteY2212" fmla="*/ 492859 h 1364953"/>
                <a:gd name="connsiteX2213" fmla="*/ 145973 w 1425794"/>
                <a:gd name="connsiteY2213" fmla="*/ 492405 h 1364953"/>
                <a:gd name="connsiteX2214" fmla="*/ 144838 w 1425794"/>
                <a:gd name="connsiteY2214" fmla="*/ 491156 h 1364953"/>
                <a:gd name="connsiteX2215" fmla="*/ 144384 w 1425794"/>
                <a:gd name="connsiteY2215" fmla="*/ 490929 h 1364953"/>
                <a:gd name="connsiteX2216" fmla="*/ 140752 w 1425794"/>
                <a:gd name="connsiteY2216" fmla="*/ 491156 h 1364953"/>
                <a:gd name="connsiteX2217" fmla="*/ 138936 w 1425794"/>
                <a:gd name="connsiteY2217" fmla="*/ 490475 h 1364953"/>
                <a:gd name="connsiteX2218" fmla="*/ 138141 w 1425794"/>
                <a:gd name="connsiteY2218" fmla="*/ 488546 h 1364953"/>
                <a:gd name="connsiteX2219" fmla="*/ 137347 w 1425794"/>
                <a:gd name="connsiteY2219" fmla="*/ 488091 h 1364953"/>
                <a:gd name="connsiteX2220" fmla="*/ 132239 w 1425794"/>
                <a:gd name="connsiteY2220" fmla="*/ 490929 h 1364953"/>
                <a:gd name="connsiteX2221" fmla="*/ 130877 w 1425794"/>
                <a:gd name="connsiteY2221" fmla="*/ 489567 h 1364953"/>
                <a:gd name="connsiteX2222" fmla="*/ 128833 w 1425794"/>
                <a:gd name="connsiteY2222" fmla="*/ 489567 h 1364953"/>
                <a:gd name="connsiteX2223" fmla="*/ 126677 w 1425794"/>
                <a:gd name="connsiteY2223" fmla="*/ 490021 h 1364953"/>
                <a:gd name="connsiteX2224" fmla="*/ 124861 w 1425794"/>
                <a:gd name="connsiteY2224" fmla="*/ 489794 h 1364953"/>
                <a:gd name="connsiteX2225" fmla="*/ 124747 w 1425794"/>
                <a:gd name="connsiteY2225" fmla="*/ 489340 h 1364953"/>
                <a:gd name="connsiteX2226" fmla="*/ 122931 w 1425794"/>
                <a:gd name="connsiteY2226" fmla="*/ 485935 h 1364953"/>
                <a:gd name="connsiteX2227" fmla="*/ 122250 w 1425794"/>
                <a:gd name="connsiteY2227" fmla="*/ 485140 h 1364953"/>
                <a:gd name="connsiteX2228" fmla="*/ 121569 w 1425794"/>
                <a:gd name="connsiteY2228" fmla="*/ 484573 h 1364953"/>
                <a:gd name="connsiteX2229" fmla="*/ 121228 w 1425794"/>
                <a:gd name="connsiteY2229" fmla="*/ 483664 h 1364953"/>
                <a:gd name="connsiteX2230" fmla="*/ 121569 w 1425794"/>
                <a:gd name="connsiteY2230" fmla="*/ 481962 h 1364953"/>
                <a:gd name="connsiteX2231" fmla="*/ 120774 w 1425794"/>
                <a:gd name="connsiteY2231" fmla="*/ 481962 h 1364953"/>
                <a:gd name="connsiteX2232" fmla="*/ 120207 w 1425794"/>
                <a:gd name="connsiteY2232" fmla="*/ 481735 h 1364953"/>
                <a:gd name="connsiteX2233" fmla="*/ 118958 w 1425794"/>
                <a:gd name="connsiteY2233" fmla="*/ 480940 h 1364953"/>
                <a:gd name="connsiteX2234" fmla="*/ 118618 w 1425794"/>
                <a:gd name="connsiteY2234" fmla="*/ 479351 h 1364953"/>
                <a:gd name="connsiteX2235" fmla="*/ 116801 w 1425794"/>
                <a:gd name="connsiteY2235" fmla="*/ 477308 h 1364953"/>
                <a:gd name="connsiteX2236" fmla="*/ 114191 w 1425794"/>
                <a:gd name="connsiteY2236" fmla="*/ 475605 h 1364953"/>
                <a:gd name="connsiteX2237" fmla="*/ 111580 w 1425794"/>
                <a:gd name="connsiteY2237" fmla="*/ 475151 h 1364953"/>
                <a:gd name="connsiteX2238" fmla="*/ 112488 w 1425794"/>
                <a:gd name="connsiteY2238" fmla="*/ 478103 h 1364953"/>
                <a:gd name="connsiteX2239" fmla="*/ 111807 w 1425794"/>
                <a:gd name="connsiteY2239" fmla="*/ 480259 h 1364953"/>
                <a:gd name="connsiteX2240" fmla="*/ 109650 w 1425794"/>
                <a:gd name="connsiteY2240" fmla="*/ 482643 h 1364953"/>
                <a:gd name="connsiteX2241" fmla="*/ 107721 w 1425794"/>
                <a:gd name="connsiteY2241" fmla="*/ 482075 h 1364953"/>
                <a:gd name="connsiteX2242" fmla="*/ 108742 w 1425794"/>
                <a:gd name="connsiteY2242" fmla="*/ 482189 h 1364953"/>
                <a:gd name="connsiteX2243" fmla="*/ 109537 w 1425794"/>
                <a:gd name="connsiteY2243" fmla="*/ 481962 h 1364953"/>
                <a:gd name="connsiteX2244" fmla="*/ 110104 w 1425794"/>
                <a:gd name="connsiteY2244" fmla="*/ 481281 h 1364953"/>
                <a:gd name="connsiteX2245" fmla="*/ 110445 w 1425794"/>
                <a:gd name="connsiteY2245" fmla="*/ 480032 h 1364953"/>
                <a:gd name="connsiteX2246" fmla="*/ 109310 w 1425794"/>
                <a:gd name="connsiteY2246" fmla="*/ 480486 h 1364953"/>
                <a:gd name="connsiteX2247" fmla="*/ 108288 w 1425794"/>
                <a:gd name="connsiteY2247" fmla="*/ 480486 h 1364953"/>
                <a:gd name="connsiteX2248" fmla="*/ 107607 w 1425794"/>
                <a:gd name="connsiteY2248" fmla="*/ 480827 h 1364953"/>
                <a:gd name="connsiteX2249" fmla="*/ 107153 w 1425794"/>
                <a:gd name="connsiteY2249" fmla="*/ 482075 h 1364953"/>
                <a:gd name="connsiteX2250" fmla="*/ 104429 w 1425794"/>
                <a:gd name="connsiteY2250" fmla="*/ 479805 h 1364953"/>
                <a:gd name="connsiteX2251" fmla="*/ 103180 w 1425794"/>
                <a:gd name="connsiteY2251" fmla="*/ 479238 h 1364953"/>
                <a:gd name="connsiteX2252" fmla="*/ 101591 w 1425794"/>
                <a:gd name="connsiteY2252" fmla="*/ 479124 h 1364953"/>
                <a:gd name="connsiteX2253" fmla="*/ 100456 w 1425794"/>
                <a:gd name="connsiteY2253" fmla="*/ 478443 h 1364953"/>
                <a:gd name="connsiteX2254" fmla="*/ 99207 w 1425794"/>
                <a:gd name="connsiteY2254" fmla="*/ 476741 h 1364953"/>
                <a:gd name="connsiteX2255" fmla="*/ 98299 w 1425794"/>
                <a:gd name="connsiteY2255" fmla="*/ 474470 h 1364953"/>
                <a:gd name="connsiteX2256" fmla="*/ 97959 w 1425794"/>
                <a:gd name="connsiteY2256" fmla="*/ 472087 h 1364953"/>
                <a:gd name="connsiteX2257" fmla="*/ 96937 w 1425794"/>
                <a:gd name="connsiteY2257" fmla="*/ 473789 h 1364953"/>
                <a:gd name="connsiteX2258" fmla="*/ 97505 w 1425794"/>
                <a:gd name="connsiteY2258" fmla="*/ 475946 h 1364953"/>
                <a:gd name="connsiteX2259" fmla="*/ 98867 w 1425794"/>
                <a:gd name="connsiteY2259" fmla="*/ 477876 h 1364953"/>
                <a:gd name="connsiteX2260" fmla="*/ 100002 w 1425794"/>
                <a:gd name="connsiteY2260" fmla="*/ 479011 h 1364953"/>
                <a:gd name="connsiteX2261" fmla="*/ 100002 w 1425794"/>
                <a:gd name="connsiteY2261" fmla="*/ 479919 h 1364953"/>
                <a:gd name="connsiteX2262" fmla="*/ 98753 w 1425794"/>
                <a:gd name="connsiteY2262" fmla="*/ 480032 h 1364953"/>
                <a:gd name="connsiteX2263" fmla="*/ 97845 w 1425794"/>
                <a:gd name="connsiteY2263" fmla="*/ 480373 h 1364953"/>
                <a:gd name="connsiteX2264" fmla="*/ 96937 w 1425794"/>
                <a:gd name="connsiteY2264" fmla="*/ 481054 h 1364953"/>
                <a:gd name="connsiteX2265" fmla="*/ 95916 w 1425794"/>
                <a:gd name="connsiteY2265" fmla="*/ 482075 h 1364953"/>
                <a:gd name="connsiteX2266" fmla="*/ 94099 w 1425794"/>
                <a:gd name="connsiteY2266" fmla="*/ 478897 h 1364953"/>
                <a:gd name="connsiteX2267" fmla="*/ 92737 w 1425794"/>
                <a:gd name="connsiteY2267" fmla="*/ 479238 h 1364953"/>
                <a:gd name="connsiteX2268" fmla="*/ 92510 w 1425794"/>
                <a:gd name="connsiteY2268" fmla="*/ 481054 h 1364953"/>
                <a:gd name="connsiteX2269" fmla="*/ 93872 w 1425794"/>
                <a:gd name="connsiteY2269" fmla="*/ 482075 h 1364953"/>
                <a:gd name="connsiteX2270" fmla="*/ 93645 w 1425794"/>
                <a:gd name="connsiteY2270" fmla="*/ 482643 h 1364953"/>
                <a:gd name="connsiteX2271" fmla="*/ 93305 w 1425794"/>
                <a:gd name="connsiteY2271" fmla="*/ 483097 h 1364953"/>
                <a:gd name="connsiteX2272" fmla="*/ 93305 w 1425794"/>
                <a:gd name="connsiteY2272" fmla="*/ 484005 h 1364953"/>
                <a:gd name="connsiteX2273" fmla="*/ 95916 w 1425794"/>
                <a:gd name="connsiteY2273" fmla="*/ 484005 h 1364953"/>
                <a:gd name="connsiteX2274" fmla="*/ 95916 w 1425794"/>
                <a:gd name="connsiteY2274" fmla="*/ 485140 h 1364953"/>
                <a:gd name="connsiteX2275" fmla="*/ 92737 w 1425794"/>
                <a:gd name="connsiteY2275" fmla="*/ 488205 h 1364953"/>
                <a:gd name="connsiteX2276" fmla="*/ 91262 w 1425794"/>
                <a:gd name="connsiteY2276" fmla="*/ 489113 h 1364953"/>
                <a:gd name="connsiteX2277" fmla="*/ 88878 w 1425794"/>
                <a:gd name="connsiteY2277" fmla="*/ 489794 h 1364953"/>
                <a:gd name="connsiteX2278" fmla="*/ 74689 w 1425794"/>
                <a:gd name="connsiteY2278" fmla="*/ 489113 h 1364953"/>
                <a:gd name="connsiteX2279" fmla="*/ 74689 w 1425794"/>
                <a:gd name="connsiteY2279" fmla="*/ 487978 h 1364953"/>
                <a:gd name="connsiteX2280" fmla="*/ 74462 w 1425794"/>
                <a:gd name="connsiteY2280" fmla="*/ 485935 h 1364953"/>
                <a:gd name="connsiteX2281" fmla="*/ 74576 w 1425794"/>
                <a:gd name="connsiteY2281" fmla="*/ 485140 h 1364953"/>
                <a:gd name="connsiteX2282" fmla="*/ 75143 w 1425794"/>
                <a:gd name="connsiteY2282" fmla="*/ 484800 h 1364953"/>
                <a:gd name="connsiteX2283" fmla="*/ 76051 w 1425794"/>
                <a:gd name="connsiteY2283" fmla="*/ 484800 h 1364953"/>
                <a:gd name="connsiteX2284" fmla="*/ 76846 w 1425794"/>
                <a:gd name="connsiteY2284" fmla="*/ 484573 h 1364953"/>
                <a:gd name="connsiteX2285" fmla="*/ 77187 w 1425794"/>
                <a:gd name="connsiteY2285" fmla="*/ 483551 h 1364953"/>
                <a:gd name="connsiteX2286" fmla="*/ 76846 w 1425794"/>
                <a:gd name="connsiteY2286" fmla="*/ 480940 h 1364953"/>
                <a:gd name="connsiteX2287" fmla="*/ 75370 w 1425794"/>
                <a:gd name="connsiteY2287" fmla="*/ 477195 h 1364953"/>
                <a:gd name="connsiteX2288" fmla="*/ 74462 w 1425794"/>
                <a:gd name="connsiteY2288" fmla="*/ 473222 h 1364953"/>
                <a:gd name="connsiteX2289" fmla="*/ 72987 w 1425794"/>
                <a:gd name="connsiteY2289" fmla="*/ 470611 h 1364953"/>
                <a:gd name="connsiteX2290" fmla="*/ 68333 w 1425794"/>
                <a:gd name="connsiteY2290" fmla="*/ 464595 h 1364953"/>
                <a:gd name="connsiteX2291" fmla="*/ 59706 w 1425794"/>
                <a:gd name="connsiteY2291" fmla="*/ 457784 h 1364953"/>
                <a:gd name="connsiteX2292" fmla="*/ 58684 w 1425794"/>
                <a:gd name="connsiteY2292" fmla="*/ 457217 h 1364953"/>
                <a:gd name="connsiteX2293" fmla="*/ 57436 w 1425794"/>
                <a:gd name="connsiteY2293" fmla="*/ 458011 h 1364953"/>
                <a:gd name="connsiteX2294" fmla="*/ 56187 w 1425794"/>
                <a:gd name="connsiteY2294" fmla="*/ 459487 h 1364953"/>
                <a:gd name="connsiteX2295" fmla="*/ 54939 w 1425794"/>
                <a:gd name="connsiteY2295" fmla="*/ 460168 h 1364953"/>
                <a:gd name="connsiteX2296" fmla="*/ 51987 w 1425794"/>
                <a:gd name="connsiteY2296" fmla="*/ 457330 h 1364953"/>
                <a:gd name="connsiteX2297" fmla="*/ 50285 w 1425794"/>
                <a:gd name="connsiteY2297" fmla="*/ 456990 h 1364953"/>
                <a:gd name="connsiteX2298" fmla="*/ 46993 w 1425794"/>
                <a:gd name="connsiteY2298" fmla="*/ 457217 h 1364953"/>
                <a:gd name="connsiteX2299" fmla="*/ 39728 w 1425794"/>
                <a:gd name="connsiteY2299" fmla="*/ 455174 h 1364953"/>
                <a:gd name="connsiteX2300" fmla="*/ 40409 w 1425794"/>
                <a:gd name="connsiteY2300" fmla="*/ 454606 h 1364953"/>
                <a:gd name="connsiteX2301" fmla="*/ 40863 w 1425794"/>
                <a:gd name="connsiteY2301" fmla="*/ 453698 h 1364953"/>
                <a:gd name="connsiteX2302" fmla="*/ 41318 w 1425794"/>
                <a:gd name="connsiteY2302" fmla="*/ 452790 h 1364953"/>
                <a:gd name="connsiteX2303" fmla="*/ 41885 w 1425794"/>
                <a:gd name="connsiteY2303" fmla="*/ 451768 h 1364953"/>
                <a:gd name="connsiteX2304" fmla="*/ 41999 w 1425794"/>
                <a:gd name="connsiteY2304" fmla="*/ 451201 h 1364953"/>
                <a:gd name="connsiteX2305" fmla="*/ 42112 w 1425794"/>
                <a:gd name="connsiteY2305" fmla="*/ 450633 h 1364953"/>
                <a:gd name="connsiteX2306" fmla="*/ 42452 w 1425794"/>
                <a:gd name="connsiteY2306" fmla="*/ 450066 h 1364953"/>
                <a:gd name="connsiteX2307" fmla="*/ 42793 w 1425794"/>
                <a:gd name="connsiteY2307" fmla="*/ 450066 h 1364953"/>
                <a:gd name="connsiteX2308" fmla="*/ 43588 w 1425794"/>
                <a:gd name="connsiteY2308" fmla="*/ 450974 h 1364953"/>
                <a:gd name="connsiteX2309" fmla="*/ 44155 w 1425794"/>
                <a:gd name="connsiteY2309" fmla="*/ 451201 h 1364953"/>
                <a:gd name="connsiteX2310" fmla="*/ 75370 w 1425794"/>
                <a:gd name="connsiteY2310" fmla="*/ 444163 h 1364953"/>
                <a:gd name="connsiteX2311" fmla="*/ 80932 w 1425794"/>
                <a:gd name="connsiteY2311" fmla="*/ 445866 h 1364953"/>
                <a:gd name="connsiteX2312" fmla="*/ 82408 w 1425794"/>
                <a:gd name="connsiteY2312" fmla="*/ 445298 h 1364953"/>
                <a:gd name="connsiteX2313" fmla="*/ 82862 w 1425794"/>
                <a:gd name="connsiteY2313" fmla="*/ 444277 h 1364953"/>
                <a:gd name="connsiteX2314" fmla="*/ 83770 w 1425794"/>
                <a:gd name="connsiteY2314" fmla="*/ 440190 h 1364953"/>
                <a:gd name="connsiteX2315" fmla="*/ 83316 w 1425794"/>
                <a:gd name="connsiteY2315" fmla="*/ 438601 h 1364953"/>
                <a:gd name="connsiteX2316" fmla="*/ 81954 w 1425794"/>
                <a:gd name="connsiteY2316" fmla="*/ 436899 h 1364953"/>
                <a:gd name="connsiteX2317" fmla="*/ 81613 w 1425794"/>
                <a:gd name="connsiteY2317" fmla="*/ 435877 h 1364953"/>
                <a:gd name="connsiteX2318" fmla="*/ 81159 w 1425794"/>
                <a:gd name="connsiteY2318" fmla="*/ 432585 h 1364953"/>
                <a:gd name="connsiteX2319" fmla="*/ 79797 w 1425794"/>
                <a:gd name="connsiteY2319" fmla="*/ 431223 h 1364953"/>
                <a:gd name="connsiteX2320" fmla="*/ 75711 w 1425794"/>
                <a:gd name="connsiteY2320" fmla="*/ 430315 h 1364953"/>
                <a:gd name="connsiteX2321" fmla="*/ 74916 w 1425794"/>
                <a:gd name="connsiteY2321" fmla="*/ 429861 h 1364953"/>
                <a:gd name="connsiteX2322" fmla="*/ 74349 w 1425794"/>
                <a:gd name="connsiteY2322" fmla="*/ 429180 h 1364953"/>
                <a:gd name="connsiteX2323" fmla="*/ 73895 w 1425794"/>
                <a:gd name="connsiteY2323" fmla="*/ 428272 h 1364953"/>
                <a:gd name="connsiteX2324" fmla="*/ 73668 w 1425794"/>
                <a:gd name="connsiteY2324" fmla="*/ 427364 h 1364953"/>
                <a:gd name="connsiteX2325" fmla="*/ 71284 w 1425794"/>
                <a:gd name="connsiteY2325" fmla="*/ 428272 h 1364953"/>
                <a:gd name="connsiteX2326" fmla="*/ 66063 w 1425794"/>
                <a:gd name="connsiteY2326" fmla="*/ 424980 h 1364953"/>
                <a:gd name="connsiteX2327" fmla="*/ 63338 w 1425794"/>
                <a:gd name="connsiteY2327" fmla="*/ 425888 h 1364953"/>
                <a:gd name="connsiteX2328" fmla="*/ 61976 w 1425794"/>
                <a:gd name="connsiteY2328" fmla="*/ 428499 h 1364953"/>
                <a:gd name="connsiteX2329" fmla="*/ 60614 w 1425794"/>
                <a:gd name="connsiteY2329" fmla="*/ 431791 h 1364953"/>
                <a:gd name="connsiteX2330" fmla="*/ 58912 w 1425794"/>
                <a:gd name="connsiteY2330" fmla="*/ 434515 h 1364953"/>
                <a:gd name="connsiteX2331" fmla="*/ 56414 w 1425794"/>
                <a:gd name="connsiteY2331" fmla="*/ 435423 h 1364953"/>
                <a:gd name="connsiteX2332" fmla="*/ 57209 w 1425794"/>
                <a:gd name="connsiteY2332" fmla="*/ 432358 h 1364953"/>
                <a:gd name="connsiteX2333" fmla="*/ 57663 w 1425794"/>
                <a:gd name="connsiteY2333" fmla="*/ 431450 h 1364953"/>
                <a:gd name="connsiteX2334" fmla="*/ 56528 w 1425794"/>
                <a:gd name="connsiteY2334" fmla="*/ 429747 h 1364953"/>
                <a:gd name="connsiteX2335" fmla="*/ 55960 w 1425794"/>
                <a:gd name="connsiteY2335" fmla="*/ 428499 h 1364953"/>
                <a:gd name="connsiteX2336" fmla="*/ 55733 w 1425794"/>
                <a:gd name="connsiteY2336" fmla="*/ 427477 h 1364953"/>
                <a:gd name="connsiteX2337" fmla="*/ 56187 w 1425794"/>
                <a:gd name="connsiteY2337" fmla="*/ 425775 h 1364953"/>
                <a:gd name="connsiteX2338" fmla="*/ 56982 w 1425794"/>
                <a:gd name="connsiteY2338" fmla="*/ 425094 h 1364953"/>
                <a:gd name="connsiteX2339" fmla="*/ 57322 w 1425794"/>
                <a:gd name="connsiteY2339" fmla="*/ 424526 h 1364953"/>
                <a:gd name="connsiteX2340" fmla="*/ 56641 w 1425794"/>
                <a:gd name="connsiteY2340" fmla="*/ 423050 h 1364953"/>
                <a:gd name="connsiteX2341" fmla="*/ 55506 w 1425794"/>
                <a:gd name="connsiteY2341" fmla="*/ 422710 h 1364953"/>
                <a:gd name="connsiteX2342" fmla="*/ 49717 w 1425794"/>
                <a:gd name="connsiteY2342" fmla="*/ 422483 h 1364953"/>
                <a:gd name="connsiteX2343" fmla="*/ 49944 w 1425794"/>
                <a:gd name="connsiteY2343" fmla="*/ 421007 h 1364953"/>
                <a:gd name="connsiteX2344" fmla="*/ 49717 w 1425794"/>
                <a:gd name="connsiteY2344" fmla="*/ 419532 h 1364953"/>
                <a:gd name="connsiteX2345" fmla="*/ 50739 w 1425794"/>
                <a:gd name="connsiteY2345" fmla="*/ 418964 h 1364953"/>
                <a:gd name="connsiteX2346" fmla="*/ 51533 w 1425794"/>
                <a:gd name="connsiteY2346" fmla="*/ 419078 h 1364953"/>
                <a:gd name="connsiteX2347" fmla="*/ 52328 w 1425794"/>
                <a:gd name="connsiteY2347" fmla="*/ 419418 h 1364953"/>
                <a:gd name="connsiteX2348" fmla="*/ 53349 w 1425794"/>
                <a:gd name="connsiteY2348" fmla="*/ 419645 h 1364953"/>
                <a:gd name="connsiteX2349" fmla="*/ 54598 w 1425794"/>
                <a:gd name="connsiteY2349" fmla="*/ 419191 h 1364953"/>
                <a:gd name="connsiteX2350" fmla="*/ 54825 w 1425794"/>
                <a:gd name="connsiteY2350" fmla="*/ 418169 h 1364953"/>
                <a:gd name="connsiteX2351" fmla="*/ 54598 w 1425794"/>
                <a:gd name="connsiteY2351" fmla="*/ 417148 h 1364953"/>
                <a:gd name="connsiteX2352" fmla="*/ 54371 w 1425794"/>
                <a:gd name="connsiteY2352" fmla="*/ 416581 h 1364953"/>
                <a:gd name="connsiteX2353" fmla="*/ 56074 w 1425794"/>
                <a:gd name="connsiteY2353" fmla="*/ 412040 h 1364953"/>
                <a:gd name="connsiteX2354" fmla="*/ 57322 w 1425794"/>
                <a:gd name="connsiteY2354" fmla="*/ 410905 h 1364953"/>
                <a:gd name="connsiteX2355" fmla="*/ 58912 w 1425794"/>
                <a:gd name="connsiteY2355" fmla="*/ 411699 h 1364953"/>
                <a:gd name="connsiteX2356" fmla="*/ 57663 w 1425794"/>
                <a:gd name="connsiteY2356" fmla="*/ 417034 h 1364953"/>
                <a:gd name="connsiteX2357" fmla="*/ 60387 w 1425794"/>
                <a:gd name="connsiteY2357" fmla="*/ 418283 h 1364953"/>
                <a:gd name="connsiteX2358" fmla="*/ 69014 w 1425794"/>
                <a:gd name="connsiteY2358" fmla="*/ 417715 h 1364953"/>
                <a:gd name="connsiteX2359" fmla="*/ 70035 w 1425794"/>
                <a:gd name="connsiteY2359" fmla="*/ 418169 h 1364953"/>
                <a:gd name="connsiteX2360" fmla="*/ 70716 w 1425794"/>
                <a:gd name="connsiteY2360" fmla="*/ 418851 h 1364953"/>
                <a:gd name="connsiteX2361" fmla="*/ 71511 w 1425794"/>
                <a:gd name="connsiteY2361" fmla="*/ 419418 h 1364953"/>
                <a:gd name="connsiteX2362" fmla="*/ 72760 w 1425794"/>
                <a:gd name="connsiteY2362" fmla="*/ 419645 h 1364953"/>
                <a:gd name="connsiteX2363" fmla="*/ 73895 w 1425794"/>
                <a:gd name="connsiteY2363" fmla="*/ 419532 h 1364953"/>
                <a:gd name="connsiteX2364" fmla="*/ 78435 w 1425794"/>
                <a:gd name="connsiteY2364" fmla="*/ 418169 h 1364953"/>
                <a:gd name="connsiteX2365" fmla="*/ 84905 w 1425794"/>
                <a:gd name="connsiteY2365" fmla="*/ 417715 h 1364953"/>
                <a:gd name="connsiteX2366" fmla="*/ 84338 w 1425794"/>
                <a:gd name="connsiteY2366" fmla="*/ 418283 h 1364953"/>
                <a:gd name="connsiteX2367" fmla="*/ 83770 w 1425794"/>
                <a:gd name="connsiteY2367" fmla="*/ 418510 h 1364953"/>
                <a:gd name="connsiteX2368" fmla="*/ 82294 w 1425794"/>
                <a:gd name="connsiteY2368" fmla="*/ 418510 h 1364953"/>
                <a:gd name="connsiteX2369" fmla="*/ 84338 w 1425794"/>
                <a:gd name="connsiteY2369" fmla="*/ 419305 h 1364953"/>
                <a:gd name="connsiteX2370" fmla="*/ 92283 w 1425794"/>
                <a:gd name="connsiteY2370" fmla="*/ 417602 h 1364953"/>
                <a:gd name="connsiteX2371" fmla="*/ 92283 w 1425794"/>
                <a:gd name="connsiteY2371" fmla="*/ 416467 h 1364953"/>
                <a:gd name="connsiteX2372" fmla="*/ 89219 w 1425794"/>
                <a:gd name="connsiteY2372" fmla="*/ 416694 h 1364953"/>
                <a:gd name="connsiteX2373" fmla="*/ 88083 w 1425794"/>
                <a:gd name="connsiteY2373" fmla="*/ 416126 h 1364953"/>
                <a:gd name="connsiteX2374" fmla="*/ 87629 w 1425794"/>
                <a:gd name="connsiteY2374" fmla="*/ 414424 h 1364953"/>
                <a:gd name="connsiteX2375" fmla="*/ 86721 w 1425794"/>
                <a:gd name="connsiteY2375" fmla="*/ 415559 h 1364953"/>
                <a:gd name="connsiteX2376" fmla="*/ 85359 w 1425794"/>
                <a:gd name="connsiteY2376" fmla="*/ 415899 h 1364953"/>
                <a:gd name="connsiteX2377" fmla="*/ 84111 w 1425794"/>
                <a:gd name="connsiteY2377" fmla="*/ 415445 h 1364953"/>
                <a:gd name="connsiteX2378" fmla="*/ 83543 w 1425794"/>
                <a:gd name="connsiteY2378" fmla="*/ 413970 h 1364953"/>
                <a:gd name="connsiteX2379" fmla="*/ 82976 w 1425794"/>
                <a:gd name="connsiteY2379" fmla="*/ 414197 h 1364953"/>
                <a:gd name="connsiteX2380" fmla="*/ 78776 w 1425794"/>
                <a:gd name="connsiteY2380" fmla="*/ 414537 h 1364953"/>
                <a:gd name="connsiteX2381" fmla="*/ 79570 w 1425794"/>
                <a:gd name="connsiteY2381" fmla="*/ 413175 h 1364953"/>
                <a:gd name="connsiteX2382" fmla="*/ 80024 w 1425794"/>
                <a:gd name="connsiteY2382" fmla="*/ 412835 h 1364953"/>
                <a:gd name="connsiteX2383" fmla="*/ 80819 w 1425794"/>
                <a:gd name="connsiteY2383" fmla="*/ 412494 h 1364953"/>
                <a:gd name="connsiteX2384" fmla="*/ 80819 w 1425794"/>
                <a:gd name="connsiteY2384" fmla="*/ 411927 h 1364953"/>
                <a:gd name="connsiteX2385" fmla="*/ 81273 w 1425794"/>
                <a:gd name="connsiteY2385" fmla="*/ 411359 h 1364953"/>
                <a:gd name="connsiteX2386" fmla="*/ 82181 w 1425794"/>
                <a:gd name="connsiteY2386" fmla="*/ 410678 h 1364953"/>
                <a:gd name="connsiteX2387" fmla="*/ 83997 w 1425794"/>
                <a:gd name="connsiteY2387" fmla="*/ 408635 h 1364953"/>
                <a:gd name="connsiteX2388" fmla="*/ 82408 w 1425794"/>
                <a:gd name="connsiteY2388" fmla="*/ 408635 h 1364953"/>
                <a:gd name="connsiteX2389" fmla="*/ 80251 w 1425794"/>
                <a:gd name="connsiteY2389" fmla="*/ 410224 h 1364953"/>
                <a:gd name="connsiteX2390" fmla="*/ 78776 w 1425794"/>
                <a:gd name="connsiteY2390" fmla="*/ 410678 h 1364953"/>
                <a:gd name="connsiteX2391" fmla="*/ 78776 w 1425794"/>
                <a:gd name="connsiteY2391" fmla="*/ 408975 h 1364953"/>
                <a:gd name="connsiteX2392" fmla="*/ 79457 w 1425794"/>
                <a:gd name="connsiteY2392" fmla="*/ 408975 h 1364953"/>
                <a:gd name="connsiteX2393" fmla="*/ 79457 w 1425794"/>
                <a:gd name="connsiteY2393" fmla="*/ 407840 h 1364953"/>
                <a:gd name="connsiteX2394" fmla="*/ 78776 w 1425794"/>
                <a:gd name="connsiteY2394" fmla="*/ 407840 h 1364953"/>
                <a:gd name="connsiteX2395" fmla="*/ 78435 w 1425794"/>
                <a:gd name="connsiteY2395" fmla="*/ 408521 h 1364953"/>
                <a:gd name="connsiteX2396" fmla="*/ 77868 w 1425794"/>
                <a:gd name="connsiteY2396" fmla="*/ 409316 h 1364953"/>
                <a:gd name="connsiteX2397" fmla="*/ 77527 w 1425794"/>
                <a:gd name="connsiteY2397" fmla="*/ 409883 h 1364953"/>
                <a:gd name="connsiteX2398" fmla="*/ 76051 w 1425794"/>
                <a:gd name="connsiteY2398" fmla="*/ 409316 h 1364953"/>
                <a:gd name="connsiteX2399" fmla="*/ 72987 w 1425794"/>
                <a:gd name="connsiteY2399" fmla="*/ 411472 h 1364953"/>
                <a:gd name="connsiteX2400" fmla="*/ 70830 w 1425794"/>
                <a:gd name="connsiteY2400" fmla="*/ 411813 h 1364953"/>
                <a:gd name="connsiteX2401" fmla="*/ 71057 w 1425794"/>
                <a:gd name="connsiteY2401" fmla="*/ 411246 h 1364953"/>
                <a:gd name="connsiteX2402" fmla="*/ 71170 w 1425794"/>
                <a:gd name="connsiteY2402" fmla="*/ 411132 h 1364953"/>
                <a:gd name="connsiteX2403" fmla="*/ 71511 w 1425794"/>
                <a:gd name="connsiteY2403" fmla="*/ 410791 h 1364953"/>
                <a:gd name="connsiteX2404" fmla="*/ 70830 w 1425794"/>
                <a:gd name="connsiteY2404" fmla="*/ 409770 h 1364953"/>
                <a:gd name="connsiteX2405" fmla="*/ 70035 w 1425794"/>
                <a:gd name="connsiteY2405" fmla="*/ 410565 h 1364953"/>
                <a:gd name="connsiteX2406" fmla="*/ 68900 w 1425794"/>
                <a:gd name="connsiteY2406" fmla="*/ 411132 h 1364953"/>
                <a:gd name="connsiteX2407" fmla="*/ 67652 w 1425794"/>
                <a:gd name="connsiteY2407" fmla="*/ 411472 h 1364953"/>
                <a:gd name="connsiteX2408" fmla="*/ 66290 w 1425794"/>
                <a:gd name="connsiteY2408" fmla="*/ 411586 h 1364953"/>
                <a:gd name="connsiteX2409" fmla="*/ 66290 w 1425794"/>
                <a:gd name="connsiteY2409" fmla="*/ 410678 h 1364953"/>
                <a:gd name="connsiteX2410" fmla="*/ 71852 w 1425794"/>
                <a:gd name="connsiteY2410" fmla="*/ 403981 h 1364953"/>
                <a:gd name="connsiteX2411" fmla="*/ 72873 w 1425794"/>
                <a:gd name="connsiteY2411" fmla="*/ 403073 h 1364953"/>
                <a:gd name="connsiteX2412" fmla="*/ 82181 w 1425794"/>
                <a:gd name="connsiteY2412" fmla="*/ 397511 h 1364953"/>
                <a:gd name="connsiteX2413" fmla="*/ 80478 w 1425794"/>
                <a:gd name="connsiteY2413" fmla="*/ 398078 h 1364953"/>
                <a:gd name="connsiteX2414" fmla="*/ 77413 w 1425794"/>
                <a:gd name="connsiteY2414" fmla="*/ 399781 h 1364953"/>
                <a:gd name="connsiteX2415" fmla="*/ 75484 w 1425794"/>
                <a:gd name="connsiteY2415" fmla="*/ 400462 h 1364953"/>
                <a:gd name="connsiteX2416" fmla="*/ 68900 w 1425794"/>
                <a:gd name="connsiteY2416" fmla="*/ 401597 h 1364953"/>
                <a:gd name="connsiteX2417" fmla="*/ 65836 w 1425794"/>
                <a:gd name="connsiteY2417" fmla="*/ 402846 h 1364953"/>
                <a:gd name="connsiteX2418" fmla="*/ 59706 w 1425794"/>
                <a:gd name="connsiteY2418" fmla="*/ 406705 h 1364953"/>
                <a:gd name="connsiteX2419" fmla="*/ 54939 w 1425794"/>
                <a:gd name="connsiteY2419" fmla="*/ 407840 h 1364953"/>
                <a:gd name="connsiteX2420" fmla="*/ 52101 w 1425794"/>
                <a:gd name="connsiteY2420" fmla="*/ 409316 h 1364953"/>
                <a:gd name="connsiteX2421" fmla="*/ 50171 w 1425794"/>
                <a:gd name="connsiteY2421" fmla="*/ 409543 h 1364953"/>
                <a:gd name="connsiteX2422" fmla="*/ 48468 w 1425794"/>
                <a:gd name="connsiteY2422" fmla="*/ 409202 h 1364953"/>
                <a:gd name="connsiteX2423" fmla="*/ 45063 w 1425794"/>
                <a:gd name="connsiteY2423" fmla="*/ 407840 h 1364953"/>
                <a:gd name="connsiteX2424" fmla="*/ 43134 w 1425794"/>
                <a:gd name="connsiteY2424" fmla="*/ 407500 h 1364953"/>
                <a:gd name="connsiteX2425" fmla="*/ 42793 w 1425794"/>
                <a:gd name="connsiteY2425" fmla="*/ 407954 h 1364953"/>
                <a:gd name="connsiteX2426" fmla="*/ 42793 w 1425794"/>
                <a:gd name="connsiteY2426" fmla="*/ 408975 h 1364953"/>
                <a:gd name="connsiteX2427" fmla="*/ 42680 w 1425794"/>
                <a:gd name="connsiteY2427" fmla="*/ 409997 h 1364953"/>
                <a:gd name="connsiteX2428" fmla="*/ 41771 w 1425794"/>
                <a:gd name="connsiteY2428" fmla="*/ 410451 h 1364953"/>
                <a:gd name="connsiteX2429" fmla="*/ 36891 w 1425794"/>
                <a:gd name="connsiteY2429" fmla="*/ 410451 h 1364953"/>
                <a:gd name="connsiteX2430" fmla="*/ 35642 w 1425794"/>
                <a:gd name="connsiteY2430" fmla="*/ 409997 h 1364953"/>
                <a:gd name="connsiteX2431" fmla="*/ 34507 w 1425794"/>
                <a:gd name="connsiteY2431" fmla="*/ 408975 h 1364953"/>
                <a:gd name="connsiteX2432" fmla="*/ 33939 w 1425794"/>
                <a:gd name="connsiteY2432" fmla="*/ 405911 h 1364953"/>
                <a:gd name="connsiteX2433" fmla="*/ 35755 w 1425794"/>
                <a:gd name="connsiteY2433" fmla="*/ 405683 h 1364953"/>
                <a:gd name="connsiteX2434" fmla="*/ 35642 w 1425794"/>
                <a:gd name="connsiteY2434" fmla="*/ 403867 h 1364953"/>
                <a:gd name="connsiteX2435" fmla="*/ 33939 w 1425794"/>
                <a:gd name="connsiteY2435" fmla="*/ 399895 h 1364953"/>
                <a:gd name="connsiteX2436" fmla="*/ 33826 w 1425794"/>
                <a:gd name="connsiteY2436" fmla="*/ 397170 h 1364953"/>
                <a:gd name="connsiteX2437" fmla="*/ 34280 w 1425794"/>
                <a:gd name="connsiteY2437" fmla="*/ 394446 h 1364953"/>
                <a:gd name="connsiteX2438" fmla="*/ 35415 w 1425794"/>
                <a:gd name="connsiteY2438" fmla="*/ 392403 h 1364953"/>
                <a:gd name="connsiteX2439" fmla="*/ 37231 w 1425794"/>
                <a:gd name="connsiteY2439" fmla="*/ 391835 h 1364953"/>
                <a:gd name="connsiteX2440" fmla="*/ 37231 w 1425794"/>
                <a:gd name="connsiteY2440" fmla="*/ 390927 h 1364953"/>
                <a:gd name="connsiteX2441" fmla="*/ 34734 w 1425794"/>
                <a:gd name="connsiteY2441" fmla="*/ 389111 h 1364953"/>
                <a:gd name="connsiteX2442" fmla="*/ 35755 w 1425794"/>
                <a:gd name="connsiteY2442" fmla="*/ 384911 h 1364953"/>
                <a:gd name="connsiteX2443" fmla="*/ 38139 w 1425794"/>
                <a:gd name="connsiteY2443" fmla="*/ 380484 h 1364953"/>
                <a:gd name="connsiteX2444" fmla="*/ 39842 w 1425794"/>
                <a:gd name="connsiteY2444" fmla="*/ 377987 h 1364953"/>
                <a:gd name="connsiteX2445" fmla="*/ 40863 w 1425794"/>
                <a:gd name="connsiteY2445" fmla="*/ 378668 h 1364953"/>
                <a:gd name="connsiteX2446" fmla="*/ 41885 w 1425794"/>
                <a:gd name="connsiteY2446" fmla="*/ 379122 h 1364953"/>
                <a:gd name="connsiteX2447" fmla="*/ 41204 w 1425794"/>
                <a:gd name="connsiteY2447" fmla="*/ 377987 h 1364953"/>
                <a:gd name="connsiteX2448" fmla="*/ 42793 w 1425794"/>
                <a:gd name="connsiteY2448" fmla="*/ 376965 h 1364953"/>
                <a:gd name="connsiteX2449" fmla="*/ 44609 w 1425794"/>
                <a:gd name="connsiteY2449" fmla="*/ 376398 h 1364953"/>
                <a:gd name="connsiteX2450" fmla="*/ 47561 w 1425794"/>
                <a:gd name="connsiteY2450" fmla="*/ 376058 h 1364953"/>
                <a:gd name="connsiteX2451" fmla="*/ 49490 w 1425794"/>
                <a:gd name="connsiteY2451" fmla="*/ 376625 h 1364953"/>
                <a:gd name="connsiteX2452" fmla="*/ 52668 w 1425794"/>
                <a:gd name="connsiteY2452" fmla="*/ 378441 h 1364953"/>
                <a:gd name="connsiteX2453" fmla="*/ 53917 w 1425794"/>
                <a:gd name="connsiteY2453" fmla="*/ 378101 h 1364953"/>
                <a:gd name="connsiteX2454" fmla="*/ 51647 w 1425794"/>
                <a:gd name="connsiteY2454" fmla="*/ 375036 h 1364953"/>
                <a:gd name="connsiteX2455" fmla="*/ 50966 w 1425794"/>
                <a:gd name="connsiteY2455" fmla="*/ 372993 h 1364953"/>
                <a:gd name="connsiteX2456" fmla="*/ 52214 w 1425794"/>
                <a:gd name="connsiteY2456" fmla="*/ 372085 h 1364953"/>
                <a:gd name="connsiteX2457" fmla="*/ 56641 w 1425794"/>
                <a:gd name="connsiteY2457" fmla="*/ 373220 h 1364953"/>
                <a:gd name="connsiteX2458" fmla="*/ 58457 w 1425794"/>
                <a:gd name="connsiteY2458" fmla="*/ 373106 h 1364953"/>
                <a:gd name="connsiteX2459" fmla="*/ 55847 w 1425794"/>
                <a:gd name="connsiteY2459" fmla="*/ 371971 h 1364953"/>
                <a:gd name="connsiteX2460" fmla="*/ 56187 w 1425794"/>
                <a:gd name="connsiteY2460" fmla="*/ 371404 h 1364953"/>
                <a:gd name="connsiteX2461" fmla="*/ 56414 w 1425794"/>
                <a:gd name="connsiteY2461" fmla="*/ 370949 h 1364953"/>
                <a:gd name="connsiteX2462" fmla="*/ 56187 w 1425794"/>
                <a:gd name="connsiteY2462" fmla="*/ 370495 h 1364953"/>
                <a:gd name="connsiteX2463" fmla="*/ 55279 w 1425794"/>
                <a:gd name="connsiteY2463" fmla="*/ 369928 h 1364953"/>
                <a:gd name="connsiteX2464" fmla="*/ 55279 w 1425794"/>
                <a:gd name="connsiteY2464" fmla="*/ 369020 h 1364953"/>
                <a:gd name="connsiteX2465" fmla="*/ 62884 w 1425794"/>
                <a:gd name="connsiteY2465" fmla="*/ 369020 h 1364953"/>
                <a:gd name="connsiteX2466" fmla="*/ 65041 w 1425794"/>
                <a:gd name="connsiteY2466" fmla="*/ 368679 h 1364953"/>
                <a:gd name="connsiteX2467" fmla="*/ 68219 w 1425794"/>
                <a:gd name="connsiteY2467" fmla="*/ 367090 h 1364953"/>
                <a:gd name="connsiteX2468" fmla="*/ 70489 w 1425794"/>
                <a:gd name="connsiteY2468" fmla="*/ 366977 h 1364953"/>
                <a:gd name="connsiteX2469" fmla="*/ 69127 w 1425794"/>
                <a:gd name="connsiteY2469" fmla="*/ 366182 h 1364953"/>
                <a:gd name="connsiteX2470" fmla="*/ 68560 w 1425794"/>
                <a:gd name="connsiteY2470" fmla="*/ 365955 h 1364953"/>
                <a:gd name="connsiteX2471" fmla="*/ 68560 w 1425794"/>
                <a:gd name="connsiteY2471" fmla="*/ 364820 h 1364953"/>
                <a:gd name="connsiteX2472" fmla="*/ 71284 w 1425794"/>
                <a:gd name="connsiteY2472" fmla="*/ 364366 h 1364953"/>
                <a:gd name="connsiteX2473" fmla="*/ 74008 w 1425794"/>
                <a:gd name="connsiteY2473" fmla="*/ 362777 h 1364953"/>
                <a:gd name="connsiteX2474" fmla="*/ 76619 w 1425794"/>
                <a:gd name="connsiteY2474" fmla="*/ 361755 h 1364953"/>
                <a:gd name="connsiteX2475" fmla="*/ 79116 w 1425794"/>
                <a:gd name="connsiteY2475" fmla="*/ 361869 h 1364953"/>
                <a:gd name="connsiteX2476" fmla="*/ 80932 w 1425794"/>
                <a:gd name="connsiteY2476" fmla="*/ 364026 h 1364953"/>
                <a:gd name="connsiteX2477" fmla="*/ 80251 w 1425794"/>
                <a:gd name="connsiteY2477" fmla="*/ 367317 h 1364953"/>
                <a:gd name="connsiteX2478" fmla="*/ 82521 w 1425794"/>
                <a:gd name="connsiteY2478" fmla="*/ 367090 h 1364953"/>
                <a:gd name="connsiteX2479" fmla="*/ 85473 w 1425794"/>
                <a:gd name="connsiteY2479" fmla="*/ 365274 h 1364953"/>
                <a:gd name="connsiteX2480" fmla="*/ 86494 w 1425794"/>
                <a:gd name="connsiteY2480" fmla="*/ 364933 h 1364953"/>
                <a:gd name="connsiteX2481" fmla="*/ 87629 w 1425794"/>
                <a:gd name="connsiteY2481" fmla="*/ 365161 h 1364953"/>
                <a:gd name="connsiteX2482" fmla="*/ 89786 w 1425794"/>
                <a:gd name="connsiteY2482" fmla="*/ 366069 h 1364953"/>
                <a:gd name="connsiteX2483" fmla="*/ 91035 w 1425794"/>
                <a:gd name="connsiteY2483" fmla="*/ 366069 h 1364953"/>
                <a:gd name="connsiteX2484" fmla="*/ 91035 w 1425794"/>
                <a:gd name="connsiteY2484" fmla="*/ 364933 h 1364953"/>
                <a:gd name="connsiteX2485" fmla="*/ 89219 w 1425794"/>
                <a:gd name="connsiteY2485" fmla="*/ 364366 h 1364953"/>
                <a:gd name="connsiteX2486" fmla="*/ 89673 w 1425794"/>
                <a:gd name="connsiteY2486" fmla="*/ 362890 h 1364953"/>
                <a:gd name="connsiteX2487" fmla="*/ 91375 w 1425794"/>
                <a:gd name="connsiteY2487" fmla="*/ 361188 h 1364953"/>
                <a:gd name="connsiteX2488" fmla="*/ 92964 w 1425794"/>
                <a:gd name="connsiteY2488" fmla="*/ 360053 h 1364953"/>
                <a:gd name="connsiteX2489" fmla="*/ 94780 w 1425794"/>
                <a:gd name="connsiteY2489" fmla="*/ 359258 h 1364953"/>
                <a:gd name="connsiteX2490" fmla="*/ 97051 w 1425794"/>
                <a:gd name="connsiteY2490" fmla="*/ 358804 h 1364953"/>
                <a:gd name="connsiteX2491" fmla="*/ 99207 w 1425794"/>
                <a:gd name="connsiteY2491" fmla="*/ 358917 h 1364953"/>
                <a:gd name="connsiteX2492" fmla="*/ 100910 w 1425794"/>
                <a:gd name="connsiteY2492" fmla="*/ 359939 h 1364953"/>
                <a:gd name="connsiteX2493" fmla="*/ 101478 w 1425794"/>
                <a:gd name="connsiteY2493" fmla="*/ 359031 h 1364953"/>
                <a:gd name="connsiteX2494" fmla="*/ 102045 w 1425794"/>
                <a:gd name="connsiteY2494" fmla="*/ 359031 h 1364953"/>
                <a:gd name="connsiteX2495" fmla="*/ 102499 w 1425794"/>
                <a:gd name="connsiteY2495" fmla="*/ 359712 h 1364953"/>
                <a:gd name="connsiteX2496" fmla="*/ 102953 w 1425794"/>
                <a:gd name="connsiteY2496" fmla="*/ 360847 h 1364953"/>
                <a:gd name="connsiteX2497" fmla="*/ 103521 w 1425794"/>
                <a:gd name="connsiteY2497" fmla="*/ 360847 h 1364953"/>
                <a:gd name="connsiteX2498" fmla="*/ 104202 w 1425794"/>
                <a:gd name="connsiteY2498" fmla="*/ 360166 h 1364953"/>
                <a:gd name="connsiteX2499" fmla="*/ 104542 w 1425794"/>
                <a:gd name="connsiteY2499" fmla="*/ 359258 h 1364953"/>
                <a:gd name="connsiteX2500" fmla="*/ 104656 w 1425794"/>
                <a:gd name="connsiteY2500" fmla="*/ 358123 h 1364953"/>
                <a:gd name="connsiteX2501" fmla="*/ 104315 w 1425794"/>
                <a:gd name="connsiteY2501" fmla="*/ 356761 h 1364953"/>
                <a:gd name="connsiteX2502" fmla="*/ 105677 w 1425794"/>
                <a:gd name="connsiteY2502" fmla="*/ 356534 h 1364953"/>
                <a:gd name="connsiteX2503" fmla="*/ 106813 w 1425794"/>
                <a:gd name="connsiteY2503" fmla="*/ 356080 h 1364953"/>
                <a:gd name="connsiteX2504" fmla="*/ 108856 w 1425794"/>
                <a:gd name="connsiteY2504" fmla="*/ 354831 h 1364953"/>
                <a:gd name="connsiteX2505" fmla="*/ 112261 w 1425794"/>
                <a:gd name="connsiteY2505" fmla="*/ 353810 h 1364953"/>
                <a:gd name="connsiteX2506" fmla="*/ 112829 w 1425794"/>
                <a:gd name="connsiteY2506" fmla="*/ 354264 h 1364953"/>
                <a:gd name="connsiteX2507" fmla="*/ 112602 w 1425794"/>
                <a:gd name="connsiteY2507" fmla="*/ 355626 h 1364953"/>
                <a:gd name="connsiteX2508" fmla="*/ 112261 w 1425794"/>
                <a:gd name="connsiteY2508" fmla="*/ 356647 h 1364953"/>
                <a:gd name="connsiteX2509" fmla="*/ 112374 w 1425794"/>
                <a:gd name="connsiteY2509" fmla="*/ 357442 h 1364953"/>
                <a:gd name="connsiteX2510" fmla="*/ 113510 w 1425794"/>
                <a:gd name="connsiteY2510" fmla="*/ 357896 h 1364953"/>
                <a:gd name="connsiteX2511" fmla="*/ 113510 w 1425794"/>
                <a:gd name="connsiteY2511" fmla="*/ 358804 h 1364953"/>
                <a:gd name="connsiteX2512" fmla="*/ 112829 w 1425794"/>
                <a:gd name="connsiteY2512" fmla="*/ 358804 h 1364953"/>
                <a:gd name="connsiteX2513" fmla="*/ 112829 w 1425794"/>
                <a:gd name="connsiteY2513" fmla="*/ 359939 h 1364953"/>
                <a:gd name="connsiteX2514" fmla="*/ 113850 w 1425794"/>
                <a:gd name="connsiteY2514" fmla="*/ 360620 h 1364953"/>
                <a:gd name="connsiteX2515" fmla="*/ 114531 w 1425794"/>
                <a:gd name="connsiteY2515" fmla="*/ 361755 h 1364953"/>
                <a:gd name="connsiteX2516" fmla="*/ 114645 w 1425794"/>
                <a:gd name="connsiteY2516" fmla="*/ 363231 h 1364953"/>
                <a:gd name="connsiteX2517" fmla="*/ 114191 w 1425794"/>
                <a:gd name="connsiteY2517" fmla="*/ 364933 h 1364953"/>
                <a:gd name="connsiteX2518" fmla="*/ 116915 w 1425794"/>
                <a:gd name="connsiteY2518" fmla="*/ 362209 h 1364953"/>
                <a:gd name="connsiteX2519" fmla="*/ 118390 w 1425794"/>
                <a:gd name="connsiteY2519" fmla="*/ 361528 h 1364953"/>
                <a:gd name="connsiteX2520" fmla="*/ 120320 w 1425794"/>
                <a:gd name="connsiteY2520" fmla="*/ 361982 h 1364953"/>
                <a:gd name="connsiteX2521" fmla="*/ 119299 w 1425794"/>
                <a:gd name="connsiteY2521" fmla="*/ 362890 h 1364953"/>
                <a:gd name="connsiteX2522" fmla="*/ 118845 w 1425794"/>
                <a:gd name="connsiteY2522" fmla="*/ 363117 h 1364953"/>
                <a:gd name="connsiteX2523" fmla="*/ 118845 w 1425794"/>
                <a:gd name="connsiteY2523" fmla="*/ 364026 h 1364953"/>
                <a:gd name="connsiteX2524" fmla="*/ 119980 w 1425794"/>
                <a:gd name="connsiteY2524" fmla="*/ 365614 h 1364953"/>
                <a:gd name="connsiteX2525" fmla="*/ 122817 w 1425794"/>
                <a:gd name="connsiteY2525" fmla="*/ 367431 h 1364953"/>
                <a:gd name="connsiteX2526" fmla="*/ 124066 w 1425794"/>
                <a:gd name="connsiteY2526" fmla="*/ 369133 h 1364953"/>
                <a:gd name="connsiteX2527" fmla="*/ 124747 w 1425794"/>
                <a:gd name="connsiteY2527" fmla="*/ 368112 h 1364953"/>
                <a:gd name="connsiteX2528" fmla="*/ 124066 w 1425794"/>
                <a:gd name="connsiteY2528" fmla="*/ 367090 h 1364953"/>
                <a:gd name="connsiteX2529" fmla="*/ 124747 w 1425794"/>
                <a:gd name="connsiteY2529" fmla="*/ 366069 h 1364953"/>
                <a:gd name="connsiteX2530" fmla="*/ 124293 w 1425794"/>
                <a:gd name="connsiteY2530" fmla="*/ 365161 h 1364953"/>
                <a:gd name="connsiteX2531" fmla="*/ 123953 w 1425794"/>
                <a:gd name="connsiteY2531" fmla="*/ 363912 h 1364953"/>
                <a:gd name="connsiteX2532" fmla="*/ 123385 w 1425794"/>
                <a:gd name="connsiteY2532" fmla="*/ 360961 h 1364953"/>
                <a:gd name="connsiteX2533" fmla="*/ 123953 w 1425794"/>
                <a:gd name="connsiteY2533" fmla="*/ 360961 h 1364953"/>
                <a:gd name="connsiteX2534" fmla="*/ 124293 w 1425794"/>
                <a:gd name="connsiteY2534" fmla="*/ 361869 h 1364953"/>
                <a:gd name="connsiteX2535" fmla="*/ 124634 w 1425794"/>
                <a:gd name="connsiteY2535" fmla="*/ 362323 h 1364953"/>
                <a:gd name="connsiteX2536" fmla="*/ 125428 w 1425794"/>
                <a:gd name="connsiteY2536" fmla="*/ 363117 h 1364953"/>
                <a:gd name="connsiteX2537" fmla="*/ 125201 w 1425794"/>
                <a:gd name="connsiteY2537" fmla="*/ 360507 h 1364953"/>
                <a:gd name="connsiteX2538" fmla="*/ 125428 w 1425794"/>
                <a:gd name="connsiteY2538" fmla="*/ 357669 h 1364953"/>
                <a:gd name="connsiteX2539" fmla="*/ 126223 w 1425794"/>
                <a:gd name="connsiteY2539" fmla="*/ 356080 h 1364953"/>
                <a:gd name="connsiteX2540" fmla="*/ 127358 w 1425794"/>
                <a:gd name="connsiteY2540" fmla="*/ 356988 h 1364953"/>
                <a:gd name="connsiteX2541" fmla="*/ 127812 w 1425794"/>
                <a:gd name="connsiteY2541" fmla="*/ 356307 h 1364953"/>
                <a:gd name="connsiteX2542" fmla="*/ 128039 w 1425794"/>
                <a:gd name="connsiteY2542" fmla="*/ 355626 h 1364953"/>
                <a:gd name="connsiteX2543" fmla="*/ 128152 w 1425794"/>
                <a:gd name="connsiteY2543" fmla="*/ 354831 h 1364953"/>
                <a:gd name="connsiteX2544" fmla="*/ 128152 w 1425794"/>
                <a:gd name="connsiteY2544" fmla="*/ 353923 h 1364953"/>
                <a:gd name="connsiteX2545" fmla="*/ 129401 w 1425794"/>
                <a:gd name="connsiteY2545" fmla="*/ 355739 h 1364953"/>
                <a:gd name="connsiteX2546" fmla="*/ 131217 w 1425794"/>
                <a:gd name="connsiteY2546" fmla="*/ 356307 h 1364953"/>
                <a:gd name="connsiteX2547" fmla="*/ 135757 w 1425794"/>
                <a:gd name="connsiteY2547" fmla="*/ 356080 h 1364953"/>
                <a:gd name="connsiteX2548" fmla="*/ 136779 w 1425794"/>
                <a:gd name="connsiteY2548" fmla="*/ 356534 h 1364953"/>
                <a:gd name="connsiteX2549" fmla="*/ 139049 w 1425794"/>
                <a:gd name="connsiteY2549" fmla="*/ 358577 h 1364953"/>
                <a:gd name="connsiteX2550" fmla="*/ 140184 w 1425794"/>
                <a:gd name="connsiteY2550" fmla="*/ 359144 h 1364953"/>
                <a:gd name="connsiteX2551" fmla="*/ 141433 w 1425794"/>
                <a:gd name="connsiteY2551" fmla="*/ 359144 h 1364953"/>
                <a:gd name="connsiteX2552" fmla="*/ 144838 w 1425794"/>
                <a:gd name="connsiteY2552" fmla="*/ 358236 h 1364953"/>
                <a:gd name="connsiteX2553" fmla="*/ 144838 w 1425794"/>
                <a:gd name="connsiteY2553" fmla="*/ 360734 h 1364953"/>
                <a:gd name="connsiteX2554" fmla="*/ 147222 w 1425794"/>
                <a:gd name="connsiteY2554" fmla="*/ 361528 h 1364953"/>
                <a:gd name="connsiteX2555" fmla="*/ 150060 w 1425794"/>
                <a:gd name="connsiteY2555" fmla="*/ 361528 h 1364953"/>
                <a:gd name="connsiteX2556" fmla="*/ 151422 w 1425794"/>
                <a:gd name="connsiteY2556" fmla="*/ 360734 h 1364953"/>
                <a:gd name="connsiteX2557" fmla="*/ 150400 w 1425794"/>
                <a:gd name="connsiteY2557" fmla="*/ 357328 h 1364953"/>
                <a:gd name="connsiteX2558" fmla="*/ 150060 w 1425794"/>
                <a:gd name="connsiteY2558" fmla="*/ 355058 h 1364953"/>
                <a:gd name="connsiteX2559" fmla="*/ 150400 w 1425794"/>
                <a:gd name="connsiteY2559" fmla="*/ 354037 h 1364953"/>
                <a:gd name="connsiteX2560" fmla="*/ 155508 w 1425794"/>
                <a:gd name="connsiteY2560" fmla="*/ 353128 h 1364953"/>
                <a:gd name="connsiteX2561" fmla="*/ 154146 w 1425794"/>
                <a:gd name="connsiteY2561" fmla="*/ 352220 h 1364953"/>
                <a:gd name="connsiteX2562" fmla="*/ 150741 w 1425794"/>
                <a:gd name="connsiteY2562" fmla="*/ 348021 h 1364953"/>
                <a:gd name="connsiteX2563" fmla="*/ 150287 w 1425794"/>
                <a:gd name="connsiteY2563" fmla="*/ 345637 h 1364953"/>
                <a:gd name="connsiteX2564" fmla="*/ 151308 w 1425794"/>
                <a:gd name="connsiteY2564" fmla="*/ 344388 h 1364953"/>
                <a:gd name="connsiteX2565" fmla="*/ 154146 w 1425794"/>
                <a:gd name="connsiteY2565" fmla="*/ 343140 h 1364953"/>
                <a:gd name="connsiteX2566" fmla="*/ 156303 w 1425794"/>
                <a:gd name="connsiteY2566" fmla="*/ 339394 h 1364953"/>
                <a:gd name="connsiteX2567" fmla="*/ 156870 w 1425794"/>
                <a:gd name="connsiteY2567" fmla="*/ 338145 h 1364953"/>
                <a:gd name="connsiteX2568" fmla="*/ 157438 w 1425794"/>
                <a:gd name="connsiteY2568" fmla="*/ 338145 h 1364953"/>
                <a:gd name="connsiteX2569" fmla="*/ 158346 w 1425794"/>
                <a:gd name="connsiteY2569" fmla="*/ 338826 h 1364953"/>
                <a:gd name="connsiteX2570" fmla="*/ 161411 w 1425794"/>
                <a:gd name="connsiteY2570" fmla="*/ 339053 h 1364953"/>
                <a:gd name="connsiteX2571" fmla="*/ 164816 w 1425794"/>
                <a:gd name="connsiteY2571" fmla="*/ 340983 h 1364953"/>
                <a:gd name="connsiteX2572" fmla="*/ 166178 w 1425794"/>
                <a:gd name="connsiteY2572" fmla="*/ 341096 h 1364953"/>
                <a:gd name="connsiteX2573" fmla="*/ 165611 w 1425794"/>
                <a:gd name="connsiteY2573" fmla="*/ 341550 h 1364953"/>
                <a:gd name="connsiteX2574" fmla="*/ 165383 w 1425794"/>
                <a:gd name="connsiteY2574" fmla="*/ 341891 h 1364953"/>
                <a:gd name="connsiteX2575" fmla="*/ 165157 w 1425794"/>
                <a:gd name="connsiteY2575" fmla="*/ 342345 h 1364953"/>
                <a:gd name="connsiteX2576" fmla="*/ 164816 w 1425794"/>
                <a:gd name="connsiteY2576" fmla="*/ 343026 h 1364953"/>
                <a:gd name="connsiteX2577" fmla="*/ 167086 w 1425794"/>
                <a:gd name="connsiteY2577" fmla="*/ 343253 h 1364953"/>
                <a:gd name="connsiteX2578" fmla="*/ 168335 w 1425794"/>
                <a:gd name="connsiteY2578" fmla="*/ 343140 h 1364953"/>
                <a:gd name="connsiteX2579" fmla="*/ 169243 w 1425794"/>
                <a:gd name="connsiteY2579" fmla="*/ 342572 h 1364953"/>
                <a:gd name="connsiteX2580" fmla="*/ 170264 w 1425794"/>
                <a:gd name="connsiteY2580" fmla="*/ 341324 h 1364953"/>
                <a:gd name="connsiteX2581" fmla="*/ 170946 w 1425794"/>
                <a:gd name="connsiteY2581" fmla="*/ 340869 h 1364953"/>
                <a:gd name="connsiteX2582" fmla="*/ 179118 w 1425794"/>
                <a:gd name="connsiteY2582" fmla="*/ 337805 h 1364953"/>
                <a:gd name="connsiteX2583" fmla="*/ 180253 w 1425794"/>
                <a:gd name="connsiteY2583" fmla="*/ 336897 h 1364953"/>
                <a:gd name="connsiteX2584" fmla="*/ 180934 w 1425794"/>
                <a:gd name="connsiteY2584" fmla="*/ 336897 h 1364953"/>
                <a:gd name="connsiteX2585" fmla="*/ 181842 w 1425794"/>
                <a:gd name="connsiteY2585" fmla="*/ 337124 h 1364953"/>
                <a:gd name="connsiteX2586" fmla="*/ 184680 w 1425794"/>
                <a:gd name="connsiteY2586" fmla="*/ 333491 h 1364953"/>
                <a:gd name="connsiteX2587" fmla="*/ 186269 w 1425794"/>
                <a:gd name="connsiteY2587" fmla="*/ 333832 h 1364953"/>
                <a:gd name="connsiteX2588" fmla="*/ 186950 w 1425794"/>
                <a:gd name="connsiteY2588" fmla="*/ 335989 h 1364953"/>
                <a:gd name="connsiteX2589" fmla="*/ 186837 w 1425794"/>
                <a:gd name="connsiteY2589" fmla="*/ 338826 h 1364953"/>
                <a:gd name="connsiteX2590" fmla="*/ 186156 w 1425794"/>
                <a:gd name="connsiteY2590" fmla="*/ 341437 h 1364953"/>
                <a:gd name="connsiteX2591" fmla="*/ 184907 w 1425794"/>
                <a:gd name="connsiteY2591" fmla="*/ 342913 h 1364953"/>
                <a:gd name="connsiteX2592" fmla="*/ 185021 w 1425794"/>
                <a:gd name="connsiteY2592" fmla="*/ 343594 h 1364953"/>
                <a:gd name="connsiteX2593" fmla="*/ 185134 w 1425794"/>
                <a:gd name="connsiteY2593" fmla="*/ 344048 h 1364953"/>
                <a:gd name="connsiteX2594" fmla="*/ 185588 w 1425794"/>
                <a:gd name="connsiteY2594" fmla="*/ 344956 h 1364953"/>
                <a:gd name="connsiteX2595" fmla="*/ 185929 w 1425794"/>
                <a:gd name="connsiteY2595" fmla="*/ 343140 h 1364953"/>
                <a:gd name="connsiteX2596" fmla="*/ 186723 w 1425794"/>
                <a:gd name="connsiteY2596" fmla="*/ 341777 h 1364953"/>
                <a:gd name="connsiteX2597" fmla="*/ 189675 w 1425794"/>
                <a:gd name="connsiteY2597" fmla="*/ 338145 h 1364953"/>
                <a:gd name="connsiteX2598" fmla="*/ 192058 w 1425794"/>
                <a:gd name="connsiteY2598" fmla="*/ 336102 h 1364953"/>
                <a:gd name="connsiteX2599" fmla="*/ 192966 w 1425794"/>
                <a:gd name="connsiteY2599" fmla="*/ 334967 h 1364953"/>
                <a:gd name="connsiteX2600" fmla="*/ 193988 w 1425794"/>
                <a:gd name="connsiteY2600" fmla="*/ 335421 h 1364953"/>
                <a:gd name="connsiteX2601" fmla="*/ 195804 w 1425794"/>
                <a:gd name="connsiteY2601" fmla="*/ 333264 h 1364953"/>
                <a:gd name="connsiteX2602" fmla="*/ 197053 w 1425794"/>
                <a:gd name="connsiteY2602" fmla="*/ 332924 h 1364953"/>
                <a:gd name="connsiteX2603" fmla="*/ 198188 w 1425794"/>
                <a:gd name="connsiteY2603" fmla="*/ 333718 h 1364953"/>
                <a:gd name="connsiteX2604" fmla="*/ 198869 w 1425794"/>
                <a:gd name="connsiteY2604" fmla="*/ 335080 h 1364953"/>
                <a:gd name="connsiteX2605" fmla="*/ 198982 w 1425794"/>
                <a:gd name="connsiteY2605" fmla="*/ 336670 h 1364953"/>
                <a:gd name="connsiteX2606" fmla="*/ 198301 w 1425794"/>
                <a:gd name="connsiteY2606" fmla="*/ 338145 h 1364953"/>
                <a:gd name="connsiteX2607" fmla="*/ 198301 w 1425794"/>
                <a:gd name="connsiteY2607" fmla="*/ 339053 h 1364953"/>
                <a:gd name="connsiteX2608" fmla="*/ 199663 w 1425794"/>
                <a:gd name="connsiteY2608" fmla="*/ 340188 h 1364953"/>
                <a:gd name="connsiteX2609" fmla="*/ 198982 w 1425794"/>
                <a:gd name="connsiteY2609" fmla="*/ 341437 h 1364953"/>
                <a:gd name="connsiteX2610" fmla="*/ 197734 w 1425794"/>
                <a:gd name="connsiteY2610" fmla="*/ 345296 h 1364953"/>
                <a:gd name="connsiteX2611" fmla="*/ 197053 w 1425794"/>
                <a:gd name="connsiteY2611" fmla="*/ 346431 h 1364953"/>
                <a:gd name="connsiteX2612" fmla="*/ 195009 w 1425794"/>
                <a:gd name="connsiteY2612" fmla="*/ 349156 h 1364953"/>
                <a:gd name="connsiteX2613" fmla="*/ 195009 w 1425794"/>
                <a:gd name="connsiteY2613" fmla="*/ 350291 h 1364953"/>
                <a:gd name="connsiteX2614" fmla="*/ 195691 w 1425794"/>
                <a:gd name="connsiteY2614" fmla="*/ 350291 h 1364953"/>
                <a:gd name="connsiteX2615" fmla="*/ 198869 w 1425794"/>
                <a:gd name="connsiteY2615" fmla="*/ 343707 h 1364953"/>
                <a:gd name="connsiteX2616" fmla="*/ 200799 w 1425794"/>
                <a:gd name="connsiteY2616" fmla="*/ 340869 h 1364953"/>
                <a:gd name="connsiteX2617" fmla="*/ 202388 w 1425794"/>
                <a:gd name="connsiteY2617" fmla="*/ 341210 h 1364953"/>
                <a:gd name="connsiteX2618" fmla="*/ 203296 w 1425794"/>
                <a:gd name="connsiteY2618" fmla="*/ 340415 h 1364953"/>
                <a:gd name="connsiteX2619" fmla="*/ 204317 w 1425794"/>
                <a:gd name="connsiteY2619" fmla="*/ 340188 h 1364953"/>
                <a:gd name="connsiteX2620" fmla="*/ 205339 w 1425794"/>
                <a:gd name="connsiteY2620" fmla="*/ 340415 h 1364953"/>
                <a:gd name="connsiteX2621" fmla="*/ 206360 w 1425794"/>
                <a:gd name="connsiteY2621" fmla="*/ 341210 h 1364953"/>
                <a:gd name="connsiteX2622" fmla="*/ 205679 w 1425794"/>
                <a:gd name="connsiteY2622" fmla="*/ 342232 h 1364953"/>
                <a:gd name="connsiteX2623" fmla="*/ 206020 w 1425794"/>
                <a:gd name="connsiteY2623" fmla="*/ 342345 h 1364953"/>
                <a:gd name="connsiteX2624" fmla="*/ 206247 w 1425794"/>
                <a:gd name="connsiteY2624" fmla="*/ 342345 h 1364953"/>
                <a:gd name="connsiteX2625" fmla="*/ 206360 w 1425794"/>
                <a:gd name="connsiteY2625" fmla="*/ 342572 h 1364953"/>
                <a:gd name="connsiteX2626" fmla="*/ 206360 w 1425794"/>
                <a:gd name="connsiteY2626" fmla="*/ 343253 h 1364953"/>
                <a:gd name="connsiteX2627" fmla="*/ 205452 w 1425794"/>
                <a:gd name="connsiteY2627" fmla="*/ 343594 h 1364953"/>
                <a:gd name="connsiteX2628" fmla="*/ 204658 w 1425794"/>
                <a:gd name="connsiteY2628" fmla="*/ 344048 h 1364953"/>
                <a:gd name="connsiteX2629" fmla="*/ 203069 w 1425794"/>
                <a:gd name="connsiteY2629" fmla="*/ 345296 h 1364953"/>
                <a:gd name="connsiteX2630" fmla="*/ 203069 w 1425794"/>
                <a:gd name="connsiteY2630" fmla="*/ 346204 h 1364953"/>
                <a:gd name="connsiteX2631" fmla="*/ 204317 w 1425794"/>
                <a:gd name="connsiteY2631" fmla="*/ 347340 h 1364953"/>
                <a:gd name="connsiteX2632" fmla="*/ 206815 w 1425794"/>
                <a:gd name="connsiteY2632" fmla="*/ 348361 h 1364953"/>
                <a:gd name="connsiteX2633" fmla="*/ 211695 w 1425794"/>
                <a:gd name="connsiteY2633" fmla="*/ 348588 h 1364953"/>
                <a:gd name="connsiteX2634" fmla="*/ 213625 w 1425794"/>
                <a:gd name="connsiteY2634" fmla="*/ 349269 h 1364953"/>
                <a:gd name="connsiteX2635" fmla="*/ 213512 w 1425794"/>
                <a:gd name="connsiteY2635" fmla="*/ 350518 h 1364953"/>
                <a:gd name="connsiteX2636" fmla="*/ 213512 w 1425794"/>
                <a:gd name="connsiteY2636" fmla="*/ 351426 h 1364953"/>
                <a:gd name="connsiteX2637" fmla="*/ 213625 w 1425794"/>
                <a:gd name="connsiteY2637" fmla="*/ 352447 h 1364953"/>
                <a:gd name="connsiteX2638" fmla="*/ 212717 w 1425794"/>
                <a:gd name="connsiteY2638" fmla="*/ 353242 h 1364953"/>
                <a:gd name="connsiteX2639" fmla="*/ 212376 w 1425794"/>
                <a:gd name="connsiteY2639" fmla="*/ 353469 h 1364953"/>
                <a:gd name="connsiteX2640" fmla="*/ 212376 w 1425794"/>
                <a:gd name="connsiteY2640" fmla="*/ 354377 h 1364953"/>
                <a:gd name="connsiteX2641" fmla="*/ 213852 w 1425794"/>
                <a:gd name="connsiteY2641" fmla="*/ 355285 h 1364953"/>
                <a:gd name="connsiteX2642" fmla="*/ 215555 w 1425794"/>
                <a:gd name="connsiteY2642" fmla="*/ 356761 h 1364953"/>
                <a:gd name="connsiteX2643" fmla="*/ 217030 w 1425794"/>
                <a:gd name="connsiteY2643" fmla="*/ 358463 h 1364953"/>
                <a:gd name="connsiteX2644" fmla="*/ 217711 w 1425794"/>
                <a:gd name="connsiteY2644" fmla="*/ 359939 h 1364953"/>
                <a:gd name="connsiteX2645" fmla="*/ 224068 w 1425794"/>
                <a:gd name="connsiteY2645" fmla="*/ 365388 h 1364953"/>
                <a:gd name="connsiteX2646" fmla="*/ 225090 w 1425794"/>
                <a:gd name="connsiteY2646" fmla="*/ 369814 h 1364953"/>
                <a:gd name="connsiteX2647" fmla="*/ 225430 w 1425794"/>
                <a:gd name="connsiteY2647" fmla="*/ 370949 h 1364953"/>
                <a:gd name="connsiteX2648" fmla="*/ 225544 w 1425794"/>
                <a:gd name="connsiteY2648" fmla="*/ 371744 h 1364953"/>
                <a:gd name="connsiteX2649" fmla="*/ 225317 w 1425794"/>
                <a:gd name="connsiteY2649" fmla="*/ 372425 h 1364953"/>
                <a:gd name="connsiteX2650" fmla="*/ 225090 w 1425794"/>
                <a:gd name="connsiteY2650" fmla="*/ 373106 h 1364953"/>
                <a:gd name="connsiteX2651" fmla="*/ 225430 w 1425794"/>
                <a:gd name="connsiteY2651" fmla="*/ 374014 h 1364953"/>
                <a:gd name="connsiteX2652" fmla="*/ 225884 w 1425794"/>
                <a:gd name="connsiteY2652" fmla="*/ 374468 h 1364953"/>
                <a:gd name="connsiteX2653" fmla="*/ 227133 w 1425794"/>
                <a:gd name="connsiteY2653" fmla="*/ 375149 h 1364953"/>
                <a:gd name="connsiteX2654" fmla="*/ 229403 w 1425794"/>
                <a:gd name="connsiteY2654" fmla="*/ 376965 h 1364953"/>
                <a:gd name="connsiteX2655" fmla="*/ 234965 w 1425794"/>
                <a:gd name="connsiteY2655" fmla="*/ 379690 h 1364953"/>
                <a:gd name="connsiteX2656" fmla="*/ 234738 w 1425794"/>
                <a:gd name="connsiteY2656" fmla="*/ 381052 h 1364953"/>
                <a:gd name="connsiteX2657" fmla="*/ 234397 w 1425794"/>
                <a:gd name="connsiteY2657" fmla="*/ 382074 h 1364953"/>
                <a:gd name="connsiteX2658" fmla="*/ 233830 w 1425794"/>
                <a:gd name="connsiteY2658" fmla="*/ 382868 h 1364953"/>
                <a:gd name="connsiteX2659" fmla="*/ 233035 w 1425794"/>
                <a:gd name="connsiteY2659" fmla="*/ 383549 h 1364953"/>
                <a:gd name="connsiteX2660" fmla="*/ 234170 w 1425794"/>
                <a:gd name="connsiteY2660" fmla="*/ 383549 h 1364953"/>
                <a:gd name="connsiteX2661" fmla="*/ 235078 w 1425794"/>
                <a:gd name="connsiteY2661" fmla="*/ 384117 h 1364953"/>
                <a:gd name="connsiteX2662" fmla="*/ 235873 w 1425794"/>
                <a:gd name="connsiteY2662" fmla="*/ 385025 h 1364953"/>
                <a:gd name="connsiteX2663" fmla="*/ 236668 w 1425794"/>
                <a:gd name="connsiteY2663" fmla="*/ 386160 h 1364953"/>
                <a:gd name="connsiteX2664" fmla="*/ 238030 w 1425794"/>
                <a:gd name="connsiteY2664" fmla="*/ 387295 h 1364953"/>
                <a:gd name="connsiteX2665" fmla="*/ 238257 w 1425794"/>
                <a:gd name="connsiteY2665" fmla="*/ 385933 h 1364953"/>
                <a:gd name="connsiteX2666" fmla="*/ 238257 w 1425794"/>
                <a:gd name="connsiteY2666" fmla="*/ 383776 h 1364953"/>
                <a:gd name="connsiteX2667" fmla="*/ 238711 w 1425794"/>
                <a:gd name="connsiteY2667" fmla="*/ 382641 h 1364953"/>
                <a:gd name="connsiteX2668" fmla="*/ 242570 w 1425794"/>
                <a:gd name="connsiteY2668" fmla="*/ 382868 h 1364953"/>
                <a:gd name="connsiteX2669" fmla="*/ 244159 w 1425794"/>
                <a:gd name="connsiteY2669" fmla="*/ 382187 h 1364953"/>
                <a:gd name="connsiteX2670" fmla="*/ 246089 w 1425794"/>
                <a:gd name="connsiteY2670" fmla="*/ 380144 h 1364953"/>
                <a:gd name="connsiteX2671" fmla="*/ 248359 w 1425794"/>
                <a:gd name="connsiteY2671" fmla="*/ 376512 h 1364953"/>
                <a:gd name="connsiteX2672" fmla="*/ 249154 w 1425794"/>
                <a:gd name="connsiteY2672" fmla="*/ 375603 h 1364953"/>
                <a:gd name="connsiteX2673" fmla="*/ 250175 w 1425794"/>
                <a:gd name="connsiteY2673" fmla="*/ 374809 h 1364953"/>
                <a:gd name="connsiteX2674" fmla="*/ 251878 w 1425794"/>
                <a:gd name="connsiteY2674" fmla="*/ 374241 h 1364953"/>
                <a:gd name="connsiteX2675" fmla="*/ 258461 w 1425794"/>
                <a:gd name="connsiteY2675" fmla="*/ 370155 h 1364953"/>
                <a:gd name="connsiteX2676" fmla="*/ 259824 w 1425794"/>
                <a:gd name="connsiteY2676" fmla="*/ 368566 h 1364953"/>
                <a:gd name="connsiteX2677" fmla="*/ 259824 w 1425794"/>
                <a:gd name="connsiteY2677" fmla="*/ 367544 h 1364953"/>
                <a:gd name="connsiteX2678" fmla="*/ 259029 w 1425794"/>
                <a:gd name="connsiteY2678" fmla="*/ 367431 h 1364953"/>
                <a:gd name="connsiteX2679" fmla="*/ 257099 w 1425794"/>
                <a:gd name="connsiteY2679" fmla="*/ 366523 h 1364953"/>
                <a:gd name="connsiteX2680" fmla="*/ 261413 w 1425794"/>
                <a:gd name="connsiteY2680" fmla="*/ 365161 h 1364953"/>
                <a:gd name="connsiteX2681" fmla="*/ 263569 w 1425794"/>
                <a:gd name="connsiteY2681" fmla="*/ 365501 h 1364953"/>
                <a:gd name="connsiteX2682" fmla="*/ 264478 w 1425794"/>
                <a:gd name="connsiteY2682" fmla="*/ 367544 h 1364953"/>
                <a:gd name="connsiteX2683" fmla="*/ 266975 w 1425794"/>
                <a:gd name="connsiteY2683" fmla="*/ 366523 h 1364953"/>
                <a:gd name="connsiteX2684" fmla="*/ 269926 w 1425794"/>
                <a:gd name="connsiteY2684" fmla="*/ 364593 h 1364953"/>
                <a:gd name="connsiteX2685" fmla="*/ 272423 w 1425794"/>
                <a:gd name="connsiteY2685" fmla="*/ 362096 h 1364953"/>
                <a:gd name="connsiteX2686" fmla="*/ 273785 w 1425794"/>
                <a:gd name="connsiteY2686" fmla="*/ 359485 h 1364953"/>
                <a:gd name="connsiteX2687" fmla="*/ 274126 w 1425794"/>
                <a:gd name="connsiteY2687" fmla="*/ 361188 h 1364953"/>
                <a:gd name="connsiteX2688" fmla="*/ 274807 w 1425794"/>
                <a:gd name="connsiteY2688" fmla="*/ 362209 h 1364953"/>
                <a:gd name="connsiteX2689" fmla="*/ 275828 w 1425794"/>
                <a:gd name="connsiteY2689" fmla="*/ 362663 h 1364953"/>
                <a:gd name="connsiteX2690" fmla="*/ 277077 w 1425794"/>
                <a:gd name="connsiteY2690" fmla="*/ 362436 h 1364953"/>
                <a:gd name="connsiteX2691" fmla="*/ 277077 w 1425794"/>
                <a:gd name="connsiteY2691" fmla="*/ 363571 h 1364953"/>
                <a:gd name="connsiteX2692" fmla="*/ 276396 w 1425794"/>
                <a:gd name="connsiteY2692" fmla="*/ 364139 h 1364953"/>
                <a:gd name="connsiteX2693" fmla="*/ 275942 w 1425794"/>
                <a:gd name="connsiteY2693" fmla="*/ 364933 h 1364953"/>
                <a:gd name="connsiteX2694" fmla="*/ 275601 w 1425794"/>
                <a:gd name="connsiteY2694" fmla="*/ 365728 h 1364953"/>
                <a:gd name="connsiteX2695" fmla="*/ 275147 w 1425794"/>
                <a:gd name="connsiteY2695" fmla="*/ 366523 h 1364953"/>
                <a:gd name="connsiteX2696" fmla="*/ 272423 w 1425794"/>
                <a:gd name="connsiteY2696" fmla="*/ 369474 h 1364953"/>
                <a:gd name="connsiteX2697" fmla="*/ 274126 w 1425794"/>
                <a:gd name="connsiteY2697" fmla="*/ 370836 h 1364953"/>
                <a:gd name="connsiteX2698" fmla="*/ 275942 w 1425794"/>
                <a:gd name="connsiteY2698" fmla="*/ 369587 h 1364953"/>
                <a:gd name="connsiteX2699" fmla="*/ 277872 w 1425794"/>
                <a:gd name="connsiteY2699" fmla="*/ 367544 h 1364953"/>
                <a:gd name="connsiteX2700" fmla="*/ 280028 w 1425794"/>
                <a:gd name="connsiteY2700" fmla="*/ 366409 h 1364953"/>
                <a:gd name="connsiteX2701" fmla="*/ 280482 w 1425794"/>
                <a:gd name="connsiteY2701" fmla="*/ 367204 h 1364953"/>
                <a:gd name="connsiteX2702" fmla="*/ 281050 w 1425794"/>
                <a:gd name="connsiteY2702" fmla="*/ 370609 h 1364953"/>
                <a:gd name="connsiteX2703" fmla="*/ 281390 w 1425794"/>
                <a:gd name="connsiteY2703" fmla="*/ 371404 h 1364953"/>
                <a:gd name="connsiteX2704" fmla="*/ 282526 w 1425794"/>
                <a:gd name="connsiteY2704" fmla="*/ 371971 h 1364953"/>
                <a:gd name="connsiteX2705" fmla="*/ 283207 w 1425794"/>
                <a:gd name="connsiteY2705" fmla="*/ 373220 h 1364953"/>
                <a:gd name="connsiteX2706" fmla="*/ 283547 w 1425794"/>
                <a:gd name="connsiteY2706" fmla="*/ 374809 h 1364953"/>
                <a:gd name="connsiteX2707" fmla="*/ 283774 w 1425794"/>
                <a:gd name="connsiteY2707" fmla="*/ 376398 h 1364953"/>
                <a:gd name="connsiteX2708" fmla="*/ 284796 w 1425794"/>
                <a:gd name="connsiteY2708" fmla="*/ 375830 h 1364953"/>
                <a:gd name="connsiteX2709" fmla="*/ 285477 w 1425794"/>
                <a:gd name="connsiteY2709" fmla="*/ 374695 h 1364953"/>
                <a:gd name="connsiteX2710" fmla="*/ 285817 w 1425794"/>
                <a:gd name="connsiteY2710" fmla="*/ 373220 h 1364953"/>
                <a:gd name="connsiteX2711" fmla="*/ 285817 w 1425794"/>
                <a:gd name="connsiteY2711" fmla="*/ 371404 h 1364953"/>
                <a:gd name="connsiteX2712" fmla="*/ 286271 w 1425794"/>
                <a:gd name="connsiteY2712" fmla="*/ 373560 h 1364953"/>
                <a:gd name="connsiteX2713" fmla="*/ 286839 w 1425794"/>
                <a:gd name="connsiteY2713" fmla="*/ 375376 h 1364953"/>
                <a:gd name="connsiteX2714" fmla="*/ 287747 w 1425794"/>
                <a:gd name="connsiteY2714" fmla="*/ 376171 h 1364953"/>
                <a:gd name="connsiteX2715" fmla="*/ 289223 w 1425794"/>
                <a:gd name="connsiteY2715" fmla="*/ 375376 h 1364953"/>
                <a:gd name="connsiteX2716" fmla="*/ 289223 w 1425794"/>
                <a:gd name="connsiteY2716" fmla="*/ 374355 h 1364953"/>
                <a:gd name="connsiteX2717" fmla="*/ 288769 w 1425794"/>
                <a:gd name="connsiteY2717" fmla="*/ 374241 h 1364953"/>
                <a:gd name="connsiteX2718" fmla="*/ 287860 w 1425794"/>
                <a:gd name="connsiteY2718" fmla="*/ 373447 h 1364953"/>
                <a:gd name="connsiteX2719" fmla="*/ 288882 w 1425794"/>
                <a:gd name="connsiteY2719" fmla="*/ 371744 h 1364953"/>
                <a:gd name="connsiteX2720" fmla="*/ 290017 w 1425794"/>
                <a:gd name="connsiteY2720" fmla="*/ 370836 h 1364953"/>
                <a:gd name="connsiteX2721" fmla="*/ 291266 w 1425794"/>
                <a:gd name="connsiteY2721" fmla="*/ 370949 h 1364953"/>
                <a:gd name="connsiteX2722" fmla="*/ 292514 w 1425794"/>
                <a:gd name="connsiteY2722" fmla="*/ 372198 h 1364953"/>
                <a:gd name="connsiteX2723" fmla="*/ 291833 w 1425794"/>
                <a:gd name="connsiteY2723" fmla="*/ 371290 h 1364953"/>
                <a:gd name="connsiteX2724" fmla="*/ 291266 w 1425794"/>
                <a:gd name="connsiteY2724" fmla="*/ 370268 h 1364953"/>
                <a:gd name="connsiteX2725" fmla="*/ 290471 w 1425794"/>
                <a:gd name="connsiteY2725" fmla="*/ 368225 h 1364953"/>
                <a:gd name="connsiteX2726" fmla="*/ 294785 w 1425794"/>
                <a:gd name="connsiteY2726" fmla="*/ 366750 h 1364953"/>
                <a:gd name="connsiteX2727" fmla="*/ 299438 w 1425794"/>
                <a:gd name="connsiteY2727" fmla="*/ 366295 h 1364953"/>
                <a:gd name="connsiteX2728" fmla="*/ 299665 w 1425794"/>
                <a:gd name="connsiteY2728" fmla="*/ 366977 h 1364953"/>
                <a:gd name="connsiteX2729" fmla="*/ 301709 w 1425794"/>
                <a:gd name="connsiteY2729" fmla="*/ 370723 h 1364953"/>
                <a:gd name="connsiteX2730" fmla="*/ 301822 w 1425794"/>
                <a:gd name="connsiteY2730" fmla="*/ 372311 h 1364953"/>
                <a:gd name="connsiteX2731" fmla="*/ 302276 w 1425794"/>
                <a:gd name="connsiteY2731" fmla="*/ 373787 h 1364953"/>
                <a:gd name="connsiteX2732" fmla="*/ 303184 w 1425794"/>
                <a:gd name="connsiteY2732" fmla="*/ 374809 h 1364953"/>
                <a:gd name="connsiteX2733" fmla="*/ 304433 w 1425794"/>
                <a:gd name="connsiteY2733" fmla="*/ 375263 h 1364953"/>
                <a:gd name="connsiteX2734" fmla="*/ 303979 w 1425794"/>
                <a:gd name="connsiteY2734" fmla="*/ 376739 h 1364953"/>
                <a:gd name="connsiteX2735" fmla="*/ 303638 w 1425794"/>
                <a:gd name="connsiteY2735" fmla="*/ 377306 h 1364953"/>
                <a:gd name="connsiteX2736" fmla="*/ 306136 w 1425794"/>
                <a:gd name="connsiteY2736" fmla="*/ 381165 h 1364953"/>
                <a:gd name="connsiteX2737" fmla="*/ 306703 w 1425794"/>
                <a:gd name="connsiteY2737" fmla="*/ 383095 h 1364953"/>
                <a:gd name="connsiteX2738" fmla="*/ 306362 w 1425794"/>
                <a:gd name="connsiteY2738" fmla="*/ 386273 h 1364953"/>
                <a:gd name="connsiteX2739" fmla="*/ 307271 w 1425794"/>
                <a:gd name="connsiteY2739" fmla="*/ 385252 h 1364953"/>
                <a:gd name="connsiteX2740" fmla="*/ 310335 w 1425794"/>
                <a:gd name="connsiteY2740" fmla="*/ 383322 h 1364953"/>
                <a:gd name="connsiteX2741" fmla="*/ 307611 w 1425794"/>
                <a:gd name="connsiteY2741" fmla="*/ 381392 h 1364953"/>
                <a:gd name="connsiteX2742" fmla="*/ 308179 w 1425794"/>
                <a:gd name="connsiteY2742" fmla="*/ 380257 h 1364953"/>
                <a:gd name="connsiteX2743" fmla="*/ 306703 w 1425794"/>
                <a:gd name="connsiteY2743" fmla="*/ 377646 h 1364953"/>
                <a:gd name="connsiteX2744" fmla="*/ 305795 w 1425794"/>
                <a:gd name="connsiteY2744" fmla="*/ 374922 h 1364953"/>
                <a:gd name="connsiteX2745" fmla="*/ 306476 w 1425794"/>
                <a:gd name="connsiteY2745" fmla="*/ 374922 h 1364953"/>
                <a:gd name="connsiteX2746" fmla="*/ 306930 w 1425794"/>
                <a:gd name="connsiteY2746" fmla="*/ 375603 h 1364953"/>
                <a:gd name="connsiteX2747" fmla="*/ 307384 w 1425794"/>
                <a:gd name="connsiteY2747" fmla="*/ 376058 h 1364953"/>
                <a:gd name="connsiteX2748" fmla="*/ 308519 w 1425794"/>
                <a:gd name="connsiteY2748" fmla="*/ 376965 h 1364953"/>
                <a:gd name="connsiteX2749" fmla="*/ 307838 w 1425794"/>
                <a:gd name="connsiteY2749" fmla="*/ 375263 h 1364953"/>
                <a:gd name="connsiteX2750" fmla="*/ 306930 w 1425794"/>
                <a:gd name="connsiteY2750" fmla="*/ 374355 h 1364953"/>
                <a:gd name="connsiteX2751" fmla="*/ 305908 w 1425794"/>
                <a:gd name="connsiteY2751" fmla="*/ 374014 h 1364953"/>
                <a:gd name="connsiteX2752" fmla="*/ 304773 w 1425794"/>
                <a:gd name="connsiteY2752" fmla="*/ 374014 h 1364953"/>
                <a:gd name="connsiteX2753" fmla="*/ 303865 w 1425794"/>
                <a:gd name="connsiteY2753" fmla="*/ 373106 h 1364953"/>
                <a:gd name="connsiteX2754" fmla="*/ 302049 w 1425794"/>
                <a:gd name="connsiteY2754" fmla="*/ 368793 h 1364953"/>
                <a:gd name="connsiteX2755" fmla="*/ 301141 w 1425794"/>
                <a:gd name="connsiteY2755" fmla="*/ 366977 h 1364953"/>
                <a:gd name="connsiteX2756" fmla="*/ 301482 w 1425794"/>
                <a:gd name="connsiteY2756" fmla="*/ 365842 h 1364953"/>
                <a:gd name="connsiteX2757" fmla="*/ 302163 w 1425794"/>
                <a:gd name="connsiteY2757" fmla="*/ 364479 h 1364953"/>
                <a:gd name="connsiteX2758" fmla="*/ 303298 w 1425794"/>
                <a:gd name="connsiteY2758" fmla="*/ 363458 h 1364953"/>
                <a:gd name="connsiteX2759" fmla="*/ 304773 w 1425794"/>
                <a:gd name="connsiteY2759" fmla="*/ 363004 h 1364953"/>
                <a:gd name="connsiteX2760" fmla="*/ 305114 w 1425794"/>
                <a:gd name="connsiteY2760" fmla="*/ 362550 h 1364953"/>
                <a:gd name="connsiteX2761" fmla="*/ 305114 w 1425794"/>
                <a:gd name="connsiteY2761" fmla="*/ 361528 h 1364953"/>
                <a:gd name="connsiteX2762" fmla="*/ 305341 w 1425794"/>
                <a:gd name="connsiteY2762" fmla="*/ 360507 h 1364953"/>
                <a:gd name="connsiteX2763" fmla="*/ 306249 w 1425794"/>
                <a:gd name="connsiteY2763" fmla="*/ 360053 h 1364953"/>
                <a:gd name="connsiteX2764" fmla="*/ 309881 w 1425794"/>
                <a:gd name="connsiteY2764" fmla="*/ 360053 h 1364953"/>
                <a:gd name="connsiteX2765" fmla="*/ 309314 w 1425794"/>
                <a:gd name="connsiteY2765" fmla="*/ 358917 h 1364953"/>
                <a:gd name="connsiteX2766" fmla="*/ 319189 w 1425794"/>
                <a:gd name="connsiteY2766" fmla="*/ 356874 h 1364953"/>
                <a:gd name="connsiteX2767" fmla="*/ 318849 w 1425794"/>
                <a:gd name="connsiteY2767" fmla="*/ 357555 h 1364953"/>
                <a:gd name="connsiteX2768" fmla="*/ 318849 w 1425794"/>
                <a:gd name="connsiteY2768" fmla="*/ 358236 h 1364953"/>
                <a:gd name="connsiteX2769" fmla="*/ 319189 w 1425794"/>
                <a:gd name="connsiteY2769" fmla="*/ 359031 h 1364953"/>
                <a:gd name="connsiteX2770" fmla="*/ 319870 w 1425794"/>
                <a:gd name="connsiteY2770" fmla="*/ 360053 h 1364953"/>
                <a:gd name="connsiteX2771" fmla="*/ 317487 w 1425794"/>
                <a:gd name="connsiteY2771" fmla="*/ 364026 h 1364953"/>
                <a:gd name="connsiteX2772" fmla="*/ 317487 w 1425794"/>
                <a:gd name="connsiteY2772" fmla="*/ 367431 h 1364953"/>
                <a:gd name="connsiteX2773" fmla="*/ 319643 w 1425794"/>
                <a:gd name="connsiteY2773" fmla="*/ 369928 h 1364953"/>
                <a:gd name="connsiteX2774" fmla="*/ 323729 w 1425794"/>
                <a:gd name="connsiteY2774" fmla="*/ 371063 h 1364953"/>
                <a:gd name="connsiteX2775" fmla="*/ 330881 w 1425794"/>
                <a:gd name="connsiteY2775" fmla="*/ 371177 h 1364953"/>
                <a:gd name="connsiteX2776" fmla="*/ 338486 w 1425794"/>
                <a:gd name="connsiteY2776" fmla="*/ 370042 h 1364953"/>
                <a:gd name="connsiteX2777" fmla="*/ 343140 w 1425794"/>
                <a:gd name="connsiteY2777" fmla="*/ 367431 h 1364953"/>
                <a:gd name="connsiteX2778" fmla="*/ 343707 w 1425794"/>
                <a:gd name="connsiteY2778" fmla="*/ 367317 h 1364953"/>
                <a:gd name="connsiteX2779" fmla="*/ 344729 w 1425794"/>
                <a:gd name="connsiteY2779" fmla="*/ 367090 h 1364953"/>
                <a:gd name="connsiteX2780" fmla="*/ 352447 w 1425794"/>
                <a:gd name="connsiteY2780" fmla="*/ 368112 h 1364953"/>
                <a:gd name="connsiteX2781" fmla="*/ 362890 w 1425794"/>
                <a:gd name="connsiteY2781" fmla="*/ 365728 h 1364953"/>
                <a:gd name="connsiteX2782" fmla="*/ 366409 w 1425794"/>
                <a:gd name="connsiteY2782" fmla="*/ 367090 h 1364953"/>
                <a:gd name="connsiteX2783" fmla="*/ 364933 w 1425794"/>
                <a:gd name="connsiteY2783" fmla="*/ 364593 h 1364953"/>
                <a:gd name="connsiteX2784" fmla="*/ 362777 w 1425794"/>
                <a:gd name="connsiteY2784" fmla="*/ 363458 h 1364953"/>
                <a:gd name="connsiteX2785" fmla="*/ 359031 w 1425794"/>
                <a:gd name="connsiteY2785" fmla="*/ 363117 h 1364953"/>
                <a:gd name="connsiteX2786" fmla="*/ 359031 w 1425794"/>
                <a:gd name="connsiteY2786" fmla="*/ 363458 h 1364953"/>
                <a:gd name="connsiteX2787" fmla="*/ 358577 w 1425794"/>
                <a:gd name="connsiteY2787" fmla="*/ 364026 h 1364953"/>
                <a:gd name="connsiteX2788" fmla="*/ 358009 w 1425794"/>
                <a:gd name="connsiteY2788" fmla="*/ 364252 h 1364953"/>
                <a:gd name="connsiteX2789" fmla="*/ 357782 w 1425794"/>
                <a:gd name="connsiteY2789" fmla="*/ 363571 h 1364953"/>
                <a:gd name="connsiteX2790" fmla="*/ 357669 w 1425794"/>
                <a:gd name="connsiteY2790" fmla="*/ 362663 h 1364953"/>
                <a:gd name="connsiteX2791" fmla="*/ 357328 w 1425794"/>
                <a:gd name="connsiteY2791" fmla="*/ 361869 h 1364953"/>
                <a:gd name="connsiteX2792" fmla="*/ 356761 w 1425794"/>
                <a:gd name="connsiteY2792" fmla="*/ 361301 h 1364953"/>
                <a:gd name="connsiteX2793" fmla="*/ 353469 w 1425794"/>
                <a:gd name="connsiteY2793" fmla="*/ 360280 h 1364953"/>
                <a:gd name="connsiteX2794" fmla="*/ 352220 w 1425794"/>
                <a:gd name="connsiteY2794" fmla="*/ 359485 h 1364953"/>
                <a:gd name="connsiteX2795" fmla="*/ 351653 w 1425794"/>
                <a:gd name="connsiteY2795" fmla="*/ 358577 h 1364953"/>
                <a:gd name="connsiteX2796" fmla="*/ 350858 w 1425794"/>
                <a:gd name="connsiteY2796" fmla="*/ 355172 h 1364953"/>
                <a:gd name="connsiteX2797" fmla="*/ 347226 w 1425794"/>
                <a:gd name="connsiteY2797" fmla="*/ 351994 h 1364953"/>
                <a:gd name="connsiteX2798" fmla="*/ 346431 w 1425794"/>
                <a:gd name="connsiteY2798" fmla="*/ 348475 h 1364953"/>
                <a:gd name="connsiteX2799" fmla="*/ 346431 w 1425794"/>
                <a:gd name="connsiteY2799" fmla="*/ 344388 h 1364953"/>
                <a:gd name="connsiteX2800" fmla="*/ 345977 w 1425794"/>
                <a:gd name="connsiteY2800" fmla="*/ 340869 h 1364953"/>
                <a:gd name="connsiteX2801" fmla="*/ 344842 w 1425794"/>
                <a:gd name="connsiteY2801" fmla="*/ 338599 h 1364953"/>
                <a:gd name="connsiteX2802" fmla="*/ 342459 w 1425794"/>
                <a:gd name="connsiteY2802" fmla="*/ 338032 h 1364953"/>
                <a:gd name="connsiteX2803" fmla="*/ 342459 w 1425794"/>
                <a:gd name="connsiteY2803" fmla="*/ 336897 h 1364953"/>
                <a:gd name="connsiteX2804" fmla="*/ 343821 w 1425794"/>
                <a:gd name="connsiteY2804" fmla="*/ 336329 h 1364953"/>
                <a:gd name="connsiteX2805" fmla="*/ 344842 w 1425794"/>
                <a:gd name="connsiteY2805" fmla="*/ 334967 h 1364953"/>
                <a:gd name="connsiteX2806" fmla="*/ 345523 w 1425794"/>
                <a:gd name="connsiteY2806" fmla="*/ 333264 h 1364953"/>
                <a:gd name="connsiteX2807" fmla="*/ 346318 w 1425794"/>
                <a:gd name="connsiteY2807" fmla="*/ 326227 h 1364953"/>
                <a:gd name="connsiteX2808" fmla="*/ 346999 w 1425794"/>
                <a:gd name="connsiteY2808" fmla="*/ 324751 h 1364953"/>
                <a:gd name="connsiteX2809" fmla="*/ 347794 w 1425794"/>
                <a:gd name="connsiteY2809" fmla="*/ 326000 h 1364953"/>
                <a:gd name="connsiteX2810" fmla="*/ 348361 w 1425794"/>
                <a:gd name="connsiteY2810" fmla="*/ 324297 h 1364953"/>
                <a:gd name="connsiteX2811" fmla="*/ 348475 w 1425794"/>
                <a:gd name="connsiteY2811" fmla="*/ 323048 h 1364953"/>
                <a:gd name="connsiteX2812" fmla="*/ 348021 w 1425794"/>
                <a:gd name="connsiteY2812" fmla="*/ 322254 h 1364953"/>
                <a:gd name="connsiteX2813" fmla="*/ 346885 w 1425794"/>
                <a:gd name="connsiteY2813" fmla="*/ 321913 h 1364953"/>
                <a:gd name="connsiteX2814" fmla="*/ 346545 w 1425794"/>
                <a:gd name="connsiteY2814" fmla="*/ 321005 h 1364953"/>
                <a:gd name="connsiteX2815" fmla="*/ 347566 w 1425794"/>
                <a:gd name="connsiteY2815" fmla="*/ 312492 h 1364953"/>
                <a:gd name="connsiteX2816" fmla="*/ 348248 w 1425794"/>
                <a:gd name="connsiteY2816" fmla="*/ 310335 h 1364953"/>
                <a:gd name="connsiteX2817" fmla="*/ 349496 w 1425794"/>
                <a:gd name="connsiteY2817" fmla="*/ 309654 h 1364953"/>
                <a:gd name="connsiteX2818" fmla="*/ 351880 w 1425794"/>
                <a:gd name="connsiteY2818" fmla="*/ 310789 h 1364953"/>
                <a:gd name="connsiteX2819" fmla="*/ 351880 w 1425794"/>
                <a:gd name="connsiteY2819" fmla="*/ 309881 h 1364953"/>
                <a:gd name="connsiteX2820" fmla="*/ 349950 w 1425794"/>
                <a:gd name="connsiteY2820" fmla="*/ 308973 h 1364953"/>
                <a:gd name="connsiteX2821" fmla="*/ 347794 w 1425794"/>
                <a:gd name="connsiteY2821" fmla="*/ 308973 h 1364953"/>
                <a:gd name="connsiteX2822" fmla="*/ 345977 w 1425794"/>
                <a:gd name="connsiteY2822" fmla="*/ 309995 h 1364953"/>
                <a:gd name="connsiteX2823" fmla="*/ 345183 w 1425794"/>
                <a:gd name="connsiteY2823" fmla="*/ 312265 h 1364953"/>
                <a:gd name="connsiteX2824" fmla="*/ 344842 w 1425794"/>
                <a:gd name="connsiteY2824" fmla="*/ 312833 h 1364953"/>
                <a:gd name="connsiteX2825" fmla="*/ 344161 w 1425794"/>
                <a:gd name="connsiteY2825" fmla="*/ 311925 h 1364953"/>
                <a:gd name="connsiteX2826" fmla="*/ 343480 w 1425794"/>
                <a:gd name="connsiteY2826" fmla="*/ 310449 h 1364953"/>
                <a:gd name="connsiteX2827" fmla="*/ 343140 w 1425794"/>
                <a:gd name="connsiteY2827" fmla="*/ 309200 h 1364953"/>
                <a:gd name="connsiteX2828" fmla="*/ 343253 w 1425794"/>
                <a:gd name="connsiteY2828" fmla="*/ 305681 h 1364953"/>
                <a:gd name="connsiteX2829" fmla="*/ 343480 w 1425794"/>
                <a:gd name="connsiteY2829" fmla="*/ 304092 h 1364953"/>
                <a:gd name="connsiteX2830" fmla="*/ 343934 w 1425794"/>
                <a:gd name="connsiteY2830" fmla="*/ 302617 h 1364953"/>
                <a:gd name="connsiteX2831" fmla="*/ 342572 w 1425794"/>
                <a:gd name="connsiteY2831" fmla="*/ 302390 h 1364953"/>
                <a:gd name="connsiteX2832" fmla="*/ 342004 w 1425794"/>
                <a:gd name="connsiteY2832" fmla="*/ 301255 h 1364953"/>
                <a:gd name="connsiteX2833" fmla="*/ 342118 w 1425794"/>
                <a:gd name="connsiteY2833" fmla="*/ 299552 h 1364953"/>
                <a:gd name="connsiteX2834" fmla="*/ 342572 w 1425794"/>
                <a:gd name="connsiteY2834" fmla="*/ 297622 h 1364953"/>
                <a:gd name="connsiteX2835" fmla="*/ 343253 w 1425794"/>
                <a:gd name="connsiteY2835" fmla="*/ 295692 h 1364953"/>
                <a:gd name="connsiteX2836" fmla="*/ 343934 w 1425794"/>
                <a:gd name="connsiteY2836" fmla="*/ 294785 h 1364953"/>
                <a:gd name="connsiteX2837" fmla="*/ 345864 w 1425794"/>
                <a:gd name="connsiteY2837" fmla="*/ 293423 h 1364953"/>
                <a:gd name="connsiteX2838" fmla="*/ 344729 w 1425794"/>
                <a:gd name="connsiteY2838" fmla="*/ 292514 h 1364953"/>
                <a:gd name="connsiteX2839" fmla="*/ 344502 w 1425794"/>
                <a:gd name="connsiteY2839" fmla="*/ 292741 h 1364953"/>
                <a:gd name="connsiteX2840" fmla="*/ 344048 w 1425794"/>
                <a:gd name="connsiteY2840" fmla="*/ 293423 h 1364953"/>
                <a:gd name="connsiteX2841" fmla="*/ 343253 w 1425794"/>
                <a:gd name="connsiteY2841" fmla="*/ 291039 h 1364953"/>
                <a:gd name="connsiteX2842" fmla="*/ 342572 w 1425794"/>
                <a:gd name="connsiteY2842" fmla="*/ 288201 h 1364953"/>
                <a:gd name="connsiteX2843" fmla="*/ 342118 w 1425794"/>
                <a:gd name="connsiteY2843" fmla="*/ 285250 h 1364953"/>
                <a:gd name="connsiteX2844" fmla="*/ 342004 w 1425794"/>
                <a:gd name="connsiteY2844" fmla="*/ 282525 h 1364953"/>
                <a:gd name="connsiteX2845" fmla="*/ 342799 w 1425794"/>
                <a:gd name="connsiteY2845" fmla="*/ 281163 h 1364953"/>
                <a:gd name="connsiteX2846" fmla="*/ 344615 w 1425794"/>
                <a:gd name="connsiteY2846" fmla="*/ 281050 h 1364953"/>
                <a:gd name="connsiteX2847" fmla="*/ 348134 w 1425794"/>
                <a:gd name="connsiteY2847" fmla="*/ 282072 h 1364953"/>
                <a:gd name="connsiteX2848" fmla="*/ 348134 w 1425794"/>
                <a:gd name="connsiteY2848" fmla="*/ 281163 h 1364953"/>
                <a:gd name="connsiteX2849" fmla="*/ 346091 w 1425794"/>
                <a:gd name="connsiteY2849" fmla="*/ 280596 h 1364953"/>
                <a:gd name="connsiteX2850" fmla="*/ 343594 w 1425794"/>
                <a:gd name="connsiteY2850" fmla="*/ 279347 h 1364953"/>
                <a:gd name="connsiteX2851" fmla="*/ 341550 w 1425794"/>
                <a:gd name="connsiteY2851" fmla="*/ 279347 h 1364953"/>
                <a:gd name="connsiteX2852" fmla="*/ 340756 w 1425794"/>
                <a:gd name="connsiteY2852" fmla="*/ 282185 h 1364953"/>
                <a:gd name="connsiteX2853" fmla="*/ 339167 w 1425794"/>
                <a:gd name="connsiteY2853" fmla="*/ 280369 h 1364953"/>
                <a:gd name="connsiteX2854" fmla="*/ 337578 w 1425794"/>
                <a:gd name="connsiteY2854" fmla="*/ 274920 h 1364953"/>
                <a:gd name="connsiteX2855" fmla="*/ 336102 w 1425794"/>
                <a:gd name="connsiteY2855" fmla="*/ 273218 h 1364953"/>
                <a:gd name="connsiteX2856" fmla="*/ 336783 w 1425794"/>
                <a:gd name="connsiteY2856" fmla="*/ 272537 h 1364953"/>
                <a:gd name="connsiteX2857" fmla="*/ 337010 w 1425794"/>
                <a:gd name="connsiteY2857" fmla="*/ 272310 h 1364953"/>
                <a:gd name="connsiteX2858" fmla="*/ 337464 w 1425794"/>
                <a:gd name="connsiteY2858" fmla="*/ 272083 h 1364953"/>
                <a:gd name="connsiteX2859" fmla="*/ 334626 w 1425794"/>
                <a:gd name="connsiteY2859" fmla="*/ 269926 h 1364953"/>
                <a:gd name="connsiteX2860" fmla="*/ 333491 w 1425794"/>
                <a:gd name="connsiteY2860" fmla="*/ 268223 h 1364953"/>
                <a:gd name="connsiteX2861" fmla="*/ 332810 w 1425794"/>
                <a:gd name="connsiteY2861" fmla="*/ 265953 h 1364953"/>
                <a:gd name="connsiteX2862" fmla="*/ 334740 w 1425794"/>
                <a:gd name="connsiteY2862" fmla="*/ 265953 h 1364953"/>
                <a:gd name="connsiteX2863" fmla="*/ 334740 w 1425794"/>
                <a:gd name="connsiteY2863" fmla="*/ 265045 h 1364953"/>
                <a:gd name="connsiteX2864" fmla="*/ 333491 w 1425794"/>
                <a:gd name="connsiteY2864" fmla="*/ 261980 h 1364953"/>
                <a:gd name="connsiteX2865" fmla="*/ 332810 w 1425794"/>
                <a:gd name="connsiteY2865" fmla="*/ 261980 h 1364953"/>
                <a:gd name="connsiteX2866" fmla="*/ 332016 w 1425794"/>
                <a:gd name="connsiteY2866" fmla="*/ 264591 h 1364953"/>
                <a:gd name="connsiteX2867" fmla="*/ 330200 w 1425794"/>
                <a:gd name="connsiteY2867" fmla="*/ 263456 h 1364953"/>
                <a:gd name="connsiteX2868" fmla="*/ 328043 w 1425794"/>
                <a:gd name="connsiteY2868" fmla="*/ 261072 h 1364953"/>
                <a:gd name="connsiteX2869" fmla="*/ 326113 w 1425794"/>
                <a:gd name="connsiteY2869" fmla="*/ 259937 h 1364953"/>
                <a:gd name="connsiteX2870" fmla="*/ 326340 w 1425794"/>
                <a:gd name="connsiteY2870" fmla="*/ 258915 h 1364953"/>
                <a:gd name="connsiteX2871" fmla="*/ 326567 w 1425794"/>
                <a:gd name="connsiteY2871" fmla="*/ 258461 h 1364953"/>
                <a:gd name="connsiteX2872" fmla="*/ 326908 w 1425794"/>
                <a:gd name="connsiteY2872" fmla="*/ 257894 h 1364953"/>
                <a:gd name="connsiteX2873" fmla="*/ 325546 w 1425794"/>
                <a:gd name="connsiteY2873" fmla="*/ 258234 h 1364953"/>
                <a:gd name="connsiteX2874" fmla="*/ 324297 w 1425794"/>
                <a:gd name="connsiteY2874" fmla="*/ 258802 h 1364953"/>
                <a:gd name="connsiteX2875" fmla="*/ 323162 w 1425794"/>
                <a:gd name="connsiteY2875" fmla="*/ 258915 h 1364953"/>
                <a:gd name="connsiteX2876" fmla="*/ 322254 w 1425794"/>
                <a:gd name="connsiteY2876" fmla="*/ 257894 h 1364953"/>
                <a:gd name="connsiteX2877" fmla="*/ 321913 w 1425794"/>
                <a:gd name="connsiteY2877" fmla="*/ 255964 h 1364953"/>
                <a:gd name="connsiteX2878" fmla="*/ 322254 w 1425794"/>
                <a:gd name="connsiteY2878" fmla="*/ 250856 h 1364953"/>
                <a:gd name="connsiteX2879" fmla="*/ 322140 w 1425794"/>
                <a:gd name="connsiteY2879" fmla="*/ 248700 h 1364953"/>
                <a:gd name="connsiteX2880" fmla="*/ 321913 w 1425794"/>
                <a:gd name="connsiteY2880" fmla="*/ 247678 h 1364953"/>
                <a:gd name="connsiteX2881" fmla="*/ 321459 w 1425794"/>
                <a:gd name="connsiteY2881" fmla="*/ 246770 h 1364953"/>
                <a:gd name="connsiteX2882" fmla="*/ 320097 w 1425794"/>
                <a:gd name="connsiteY2882" fmla="*/ 244159 h 1364953"/>
                <a:gd name="connsiteX2883" fmla="*/ 319984 w 1425794"/>
                <a:gd name="connsiteY2883" fmla="*/ 243478 h 1364953"/>
                <a:gd name="connsiteX2884" fmla="*/ 319870 w 1425794"/>
                <a:gd name="connsiteY2884" fmla="*/ 242684 h 1364953"/>
                <a:gd name="connsiteX2885" fmla="*/ 319530 w 1425794"/>
                <a:gd name="connsiteY2885" fmla="*/ 241549 h 1364953"/>
                <a:gd name="connsiteX2886" fmla="*/ 318621 w 1425794"/>
                <a:gd name="connsiteY2886" fmla="*/ 239959 h 1364953"/>
                <a:gd name="connsiteX2887" fmla="*/ 316124 w 1425794"/>
                <a:gd name="connsiteY2887" fmla="*/ 236895 h 1364953"/>
                <a:gd name="connsiteX2888" fmla="*/ 315670 w 1425794"/>
                <a:gd name="connsiteY2888" fmla="*/ 235987 h 1364953"/>
                <a:gd name="connsiteX2889" fmla="*/ 316238 w 1425794"/>
                <a:gd name="connsiteY2889" fmla="*/ 233943 h 1364953"/>
                <a:gd name="connsiteX2890" fmla="*/ 318962 w 1425794"/>
                <a:gd name="connsiteY2890" fmla="*/ 231446 h 1364953"/>
                <a:gd name="connsiteX2891" fmla="*/ 319643 w 1425794"/>
                <a:gd name="connsiteY2891" fmla="*/ 229971 h 1364953"/>
                <a:gd name="connsiteX2892" fmla="*/ 320097 w 1425794"/>
                <a:gd name="connsiteY2892" fmla="*/ 225317 h 1364953"/>
                <a:gd name="connsiteX2893" fmla="*/ 320097 w 1425794"/>
                <a:gd name="connsiteY2893" fmla="*/ 222819 h 1364953"/>
                <a:gd name="connsiteX2894" fmla="*/ 319416 w 1425794"/>
                <a:gd name="connsiteY2894" fmla="*/ 220663 h 1364953"/>
                <a:gd name="connsiteX2895" fmla="*/ 318621 w 1425794"/>
                <a:gd name="connsiteY2895" fmla="*/ 218960 h 1364953"/>
                <a:gd name="connsiteX2896" fmla="*/ 318054 w 1425794"/>
                <a:gd name="connsiteY2896" fmla="*/ 217485 h 1364953"/>
                <a:gd name="connsiteX2897" fmla="*/ 317146 w 1425794"/>
                <a:gd name="connsiteY2897" fmla="*/ 216463 h 1364953"/>
                <a:gd name="connsiteX2898" fmla="*/ 314081 w 1425794"/>
                <a:gd name="connsiteY2898" fmla="*/ 215895 h 1364953"/>
                <a:gd name="connsiteX2899" fmla="*/ 309768 w 1425794"/>
                <a:gd name="connsiteY2899" fmla="*/ 214079 h 1364953"/>
                <a:gd name="connsiteX2900" fmla="*/ 310562 w 1425794"/>
                <a:gd name="connsiteY2900" fmla="*/ 210560 h 1364953"/>
                <a:gd name="connsiteX2901" fmla="*/ 310335 w 1425794"/>
                <a:gd name="connsiteY2901" fmla="*/ 208290 h 1364953"/>
                <a:gd name="connsiteX2902" fmla="*/ 310789 w 1425794"/>
                <a:gd name="connsiteY2902" fmla="*/ 207155 h 1364953"/>
                <a:gd name="connsiteX2903" fmla="*/ 313400 w 1425794"/>
                <a:gd name="connsiteY2903" fmla="*/ 206815 h 1364953"/>
                <a:gd name="connsiteX2904" fmla="*/ 314308 w 1425794"/>
                <a:gd name="connsiteY2904" fmla="*/ 207155 h 1364953"/>
                <a:gd name="connsiteX2905" fmla="*/ 316238 w 1425794"/>
                <a:gd name="connsiteY2905" fmla="*/ 208517 h 1364953"/>
                <a:gd name="connsiteX2906" fmla="*/ 317373 w 1425794"/>
                <a:gd name="connsiteY2906" fmla="*/ 208858 h 1364953"/>
                <a:gd name="connsiteX2907" fmla="*/ 320097 w 1425794"/>
                <a:gd name="connsiteY2907" fmla="*/ 208404 h 1364953"/>
                <a:gd name="connsiteX2908" fmla="*/ 321119 w 1425794"/>
                <a:gd name="connsiteY2908" fmla="*/ 208858 h 1364953"/>
                <a:gd name="connsiteX2909" fmla="*/ 321573 w 1425794"/>
                <a:gd name="connsiteY2909" fmla="*/ 209539 h 1364953"/>
                <a:gd name="connsiteX2910" fmla="*/ 321913 w 1425794"/>
                <a:gd name="connsiteY2910" fmla="*/ 211355 h 1364953"/>
                <a:gd name="connsiteX2911" fmla="*/ 322367 w 1425794"/>
                <a:gd name="connsiteY2911" fmla="*/ 212036 h 1364953"/>
                <a:gd name="connsiteX2912" fmla="*/ 322821 w 1425794"/>
                <a:gd name="connsiteY2912" fmla="*/ 212150 h 1364953"/>
                <a:gd name="connsiteX2913" fmla="*/ 323843 w 1425794"/>
                <a:gd name="connsiteY2913" fmla="*/ 211923 h 1364953"/>
                <a:gd name="connsiteX2914" fmla="*/ 324297 w 1425794"/>
                <a:gd name="connsiteY2914" fmla="*/ 212036 h 1364953"/>
                <a:gd name="connsiteX2915" fmla="*/ 326454 w 1425794"/>
                <a:gd name="connsiteY2915" fmla="*/ 212717 h 1364953"/>
                <a:gd name="connsiteX2916" fmla="*/ 332924 w 1425794"/>
                <a:gd name="connsiteY2916" fmla="*/ 213739 h 1364953"/>
                <a:gd name="connsiteX2917" fmla="*/ 340188 w 1425794"/>
                <a:gd name="connsiteY2917" fmla="*/ 216236 h 1364953"/>
                <a:gd name="connsiteX2918" fmla="*/ 341778 w 1425794"/>
                <a:gd name="connsiteY2918" fmla="*/ 216122 h 1364953"/>
                <a:gd name="connsiteX2919" fmla="*/ 341778 w 1425794"/>
                <a:gd name="connsiteY2919" fmla="*/ 216463 h 1364953"/>
                <a:gd name="connsiteX2920" fmla="*/ 341778 w 1425794"/>
                <a:gd name="connsiteY2920" fmla="*/ 217257 h 1364953"/>
                <a:gd name="connsiteX2921" fmla="*/ 342004 w 1425794"/>
                <a:gd name="connsiteY2921" fmla="*/ 217939 h 1364953"/>
                <a:gd name="connsiteX2922" fmla="*/ 342686 w 1425794"/>
                <a:gd name="connsiteY2922" fmla="*/ 218279 h 1364953"/>
                <a:gd name="connsiteX2923" fmla="*/ 343594 w 1425794"/>
                <a:gd name="connsiteY2923" fmla="*/ 217939 h 1364953"/>
                <a:gd name="connsiteX2924" fmla="*/ 344956 w 1425794"/>
                <a:gd name="connsiteY2924" fmla="*/ 216463 h 1364953"/>
                <a:gd name="connsiteX2925" fmla="*/ 345977 w 1425794"/>
                <a:gd name="connsiteY2925" fmla="*/ 216122 h 1364953"/>
                <a:gd name="connsiteX2926" fmla="*/ 347113 w 1425794"/>
                <a:gd name="connsiteY2926" fmla="*/ 216349 h 1364953"/>
                <a:gd name="connsiteX2927" fmla="*/ 349156 w 1425794"/>
                <a:gd name="connsiteY2927" fmla="*/ 217144 h 1364953"/>
                <a:gd name="connsiteX2928" fmla="*/ 350291 w 1425794"/>
                <a:gd name="connsiteY2928" fmla="*/ 217144 h 1364953"/>
                <a:gd name="connsiteX2929" fmla="*/ 351880 w 1425794"/>
                <a:gd name="connsiteY2929" fmla="*/ 216349 h 1364953"/>
                <a:gd name="connsiteX2930" fmla="*/ 353355 w 1425794"/>
                <a:gd name="connsiteY2930" fmla="*/ 214874 h 1364953"/>
                <a:gd name="connsiteX2931" fmla="*/ 355853 w 1425794"/>
                <a:gd name="connsiteY2931" fmla="*/ 211469 h 1364953"/>
                <a:gd name="connsiteX2932" fmla="*/ 357215 w 1425794"/>
                <a:gd name="connsiteY2932" fmla="*/ 210447 h 1364953"/>
                <a:gd name="connsiteX2933" fmla="*/ 361755 w 1425794"/>
                <a:gd name="connsiteY2933" fmla="*/ 209085 h 1364953"/>
                <a:gd name="connsiteX2934" fmla="*/ 363571 w 1425794"/>
                <a:gd name="connsiteY2934" fmla="*/ 208858 h 1364953"/>
                <a:gd name="connsiteX2935" fmla="*/ 375263 w 1425794"/>
                <a:gd name="connsiteY2935" fmla="*/ 211014 h 1364953"/>
                <a:gd name="connsiteX2936" fmla="*/ 376058 w 1425794"/>
                <a:gd name="connsiteY2936" fmla="*/ 211469 h 1364953"/>
                <a:gd name="connsiteX2937" fmla="*/ 376398 w 1425794"/>
                <a:gd name="connsiteY2937" fmla="*/ 212604 h 1364953"/>
                <a:gd name="connsiteX2938" fmla="*/ 376852 w 1425794"/>
                <a:gd name="connsiteY2938" fmla="*/ 215101 h 1364953"/>
                <a:gd name="connsiteX2939" fmla="*/ 379009 w 1425794"/>
                <a:gd name="connsiteY2939" fmla="*/ 219641 h 1364953"/>
                <a:gd name="connsiteX2940" fmla="*/ 379463 w 1425794"/>
                <a:gd name="connsiteY2940" fmla="*/ 222252 h 1364953"/>
                <a:gd name="connsiteX2941" fmla="*/ 376965 w 1425794"/>
                <a:gd name="connsiteY2941" fmla="*/ 224068 h 1364953"/>
                <a:gd name="connsiteX2942" fmla="*/ 376511 w 1425794"/>
                <a:gd name="connsiteY2942" fmla="*/ 225430 h 1364953"/>
                <a:gd name="connsiteX2943" fmla="*/ 376284 w 1425794"/>
                <a:gd name="connsiteY2943" fmla="*/ 226792 h 1364953"/>
                <a:gd name="connsiteX2944" fmla="*/ 375944 w 1425794"/>
                <a:gd name="connsiteY2944" fmla="*/ 227473 h 1364953"/>
                <a:gd name="connsiteX2945" fmla="*/ 373787 w 1425794"/>
                <a:gd name="connsiteY2945" fmla="*/ 227473 h 1364953"/>
                <a:gd name="connsiteX2946" fmla="*/ 372879 w 1425794"/>
                <a:gd name="connsiteY2946" fmla="*/ 227814 h 1364953"/>
                <a:gd name="connsiteX2947" fmla="*/ 372198 w 1425794"/>
                <a:gd name="connsiteY2947" fmla="*/ 228608 h 1364953"/>
                <a:gd name="connsiteX2948" fmla="*/ 371744 w 1425794"/>
                <a:gd name="connsiteY2948" fmla="*/ 232127 h 1364953"/>
                <a:gd name="connsiteX2949" fmla="*/ 372993 w 1425794"/>
                <a:gd name="connsiteY2949" fmla="*/ 235078 h 1364953"/>
                <a:gd name="connsiteX2950" fmla="*/ 374695 w 1425794"/>
                <a:gd name="connsiteY2950" fmla="*/ 237689 h 1364953"/>
                <a:gd name="connsiteX2951" fmla="*/ 376171 w 1425794"/>
                <a:gd name="connsiteY2951" fmla="*/ 241775 h 1364953"/>
                <a:gd name="connsiteX2952" fmla="*/ 383549 w 1425794"/>
                <a:gd name="connsiteY2952" fmla="*/ 251083 h 1364953"/>
                <a:gd name="connsiteX2953" fmla="*/ 384457 w 1425794"/>
                <a:gd name="connsiteY2953" fmla="*/ 253354 h 1364953"/>
                <a:gd name="connsiteX2954" fmla="*/ 384798 w 1425794"/>
                <a:gd name="connsiteY2954" fmla="*/ 256645 h 1364953"/>
                <a:gd name="connsiteX2955" fmla="*/ 384571 w 1425794"/>
                <a:gd name="connsiteY2955" fmla="*/ 258234 h 1364953"/>
                <a:gd name="connsiteX2956" fmla="*/ 384117 w 1425794"/>
                <a:gd name="connsiteY2956" fmla="*/ 259370 h 1364953"/>
                <a:gd name="connsiteX2957" fmla="*/ 383662 w 1425794"/>
                <a:gd name="connsiteY2957" fmla="*/ 260164 h 1364953"/>
                <a:gd name="connsiteX2958" fmla="*/ 383436 w 1425794"/>
                <a:gd name="connsiteY2958" fmla="*/ 260618 h 1364953"/>
                <a:gd name="connsiteX2959" fmla="*/ 383776 w 1425794"/>
                <a:gd name="connsiteY2959" fmla="*/ 262094 h 1364953"/>
                <a:gd name="connsiteX2960" fmla="*/ 384571 w 1425794"/>
                <a:gd name="connsiteY2960" fmla="*/ 261980 h 1364953"/>
                <a:gd name="connsiteX2961" fmla="*/ 385592 w 1425794"/>
                <a:gd name="connsiteY2961" fmla="*/ 261299 h 1364953"/>
                <a:gd name="connsiteX2962" fmla="*/ 386727 w 1425794"/>
                <a:gd name="connsiteY2962" fmla="*/ 261072 h 1364953"/>
                <a:gd name="connsiteX2963" fmla="*/ 387749 w 1425794"/>
                <a:gd name="connsiteY2963" fmla="*/ 261980 h 1364953"/>
                <a:gd name="connsiteX2964" fmla="*/ 388430 w 1425794"/>
                <a:gd name="connsiteY2964" fmla="*/ 263002 h 1364953"/>
                <a:gd name="connsiteX2965" fmla="*/ 389452 w 1425794"/>
                <a:gd name="connsiteY2965" fmla="*/ 263569 h 1364953"/>
                <a:gd name="connsiteX2966" fmla="*/ 391381 w 1425794"/>
                <a:gd name="connsiteY2966" fmla="*/ 263002 h 1364953"/>
                <a:gd name="connsiteX2967" fmla="*/ 391381 w 1425794"/>
                <a:gd name="connsiteY2967" fmla="*/ 261980 h 1364953"/>
                <a:gd name="connsiteX2968" fmla="*/ 390360 w 1425794"/>
                <a:gd name="connsiteY2968" fmla="*/ 260505 h 1364953"/>
                <a:gd name="connsiteX2969" fmla="*/ 391041 w 1425794"/>
                <a:gd name="connsiteY2969" fmla="*/ 258461 h 1364953"/>
                <a:gd name="connsiteX2970" fmla="*/ 392630 w 1425794"/>
                <a:gd name="connsiteY2970" fmla="*/ 256645 h 1364953"/>
                <a:gd name="connsiteX2971" fmla="*/ 394332 w 1425794"/>
                <a:gd name="connsiteY2971" fmla="*/ 255851 h 1364953"/>
                <a:gd name="connsiteX2972" fmla="*/ 407159 w 1425794"/>
                <a:gd name="connsiteY2972" fmla="*/ 256532 h 1364953"/>
                <a:gd name="connsiteX2973" fmla="*/ 418624 w 1425794"/>
                <a:gd name="connsiteY2973" fmla="*/ 260959 h 1364953"/>
                <a:gd name="connsiteX2974" fmla="*/ 435196 w 1425794"/>
                <a:gd name="connsiteY2974" fmla="*/ 261980 h 1364953"/>
                <a:gd name="connsiteX2975" fmla="*/ 439396 w 1425794"/>
                <a:gd name="connsiteY2975" fmla="*/ 263229 h 1364953"/>
                <a:gd name="connsiteX2976" fmla="*/ 441779 w 1425794"/>
                <a:gd name="connsiteY2976" fmla="*/ 263456 h 1364953"/>
                <a:gd name="connsiteX2977" fmla="*/ 445298 w 1425794"/>
                <a:gd name="connsiteY2977" fmla="*/ 261526 h 1364953"/>
                <a:gd name="connsiteX2978" fmla="*/ 447682 w 1425794"/>
                <a:gd name="connsiteY2978" fmla="*/ 262094 h 1364953"/>
                <a:gd name="connsiteX2979" fmla="*/ 451882 w 1425794"/>
                <a:gd name="connsiteY2979" fmla="*/ 263910 h 1364953"/>
                <a:gd name="connsiteX2980" fmla="*/ 458465 w 1425794"/>
                <a:gd name="connsiteY2980" fmla="*/ 263910 h 1364953"/>
                <a:gd name="connsiteX2981" fmla="*/ 460168 w 1425794"/>
                <a:gd name="connsiteY2981" fmla="*/ 264591 h 1364953"/>
                <a:gd name="connsiteX2982" fmla="*/ 463119 w 1425794"/>
                <a:gd name="connsiteY2982" fmla="*/ 266521 h 1364953"/>
                <a:gd name="connsiteX2983" fmla="*/ 468000 w 1425794"/>
                <a:gd name="connsiteY2983" fmla="*/ 267656 h 1364953"/>
                <a:gd name="connsiteX2984" fmla="*/ 477081 w 1425794"/>
                <a:gd name="connsiteY2984" fmla="*/ 273218 h 1364953"/>
                <a:gd name="connsiteX2985" fmla="*/ 479578 w 1425794"/>
                <a:gd name="connsiteY2985" fmla="*/ 270947 h 1364953"/>
                <a:gd name="connsiteX2986" fmla="*/ 495129 w 1425794"/>
                <a:gd name="connsiteY2986" fmla="*/ 267315 h 1364953"/>
                <a:gd name="connsiteX2987" fmla="*/ 499669 w 1425794"/>
                <a:gd name="connsiteY2987" fmla="*/ 265158 h 1364953"/>
                <a:gd name="connsiteX2988" fmla="*/ 502280 w 1425794"/>
                <a:gd name="connsiteY2988" fmla="*/ 262775 h 1364953"/>
                <a:gd name="connsiteX2989" fmla="*/ 504437 w 1425794"/>
                <a:gd name="connsiteY2989" fmla="*/ 262207 h 1364953"/>
                <a:gd name="connsiteX2990" fmla="*/ 505345 w 1425794"/>
                <a:gd name="connsiteY2990" fmla="*/ 261526 h 1364953"/>
                <a:gd name="connsiteX2991" fmla="*/ 507729 w 1425794"/>
                <a:gd name="connsiteY2991" fmla="*/ 257894 h 1364953"/>
                <a:gd name="connsiteX2992" fmla="*/ 514199 w 1425794"/>
                <a:gd name="connsiteY2992" fmla="*/ 253240 h 1364953"/>
                <a:gd name="connsiteX2993" fmla="*/ 526231 w 1425794"/>
                <a:gd name="connsiteY2993" fmla="*/ 250516 h 1364953"/>
                <a:gd name="connsiteX2994" fmla="*/ 538263 w 1425794"/>
                <a:gd name="connsiteY2994" fmla="*/ 247791 h 1364953"/>
                <a:gd name="connsiteX2995" fmla="*/ 542690 w 1425794"/>
                <a:gd name="connsiteY2995" fmla="*/ 245521 h 1364953"/>
                <a:gd name="connsiteX2996" fmla="*/ 544506 w 1425794"/>
                <a:gd name="connsiteY2996" fmla="*/ 243819 h 1364953"/>
                <a:gd name="connsiteX2997" fmla="*/ 546095 w 1425794"/>
                <a:gd name="connsiteY2997" fmla="*/ 241549 h 1364953"/>
                <a:gd name="connsiteX2998" fmla="*/ 539171 w 1425794"/>
                <a:gd name="connsiteY2998" fmla="*/ 245862 h 1364953"/>
                <a:gd name="connsiteX2999" fmla="*/ 531112 w 1425794"/>
                <a:gd name="connsiteY2999" fmla="*/ 246997 h 1364953"/>
                <a:gd name="connsiteX3000" fmla="*/ 523052 w 1425794"/>
                <a:gd name="connsiteY3000" fmla="*/ 245862 h 1364953"/>
                <a:gd name="connsiteX3001" fmla="*/ 516128 w 1425794"/>
                <a:gd name="connsiteY3001" fmla="*/ 243478 h 1364953"/>
                <a:gd name="connsiteX3002" fmla="*/ 514085 w 1425794"/>
                <a:gd name="connsiteY3002" fmla="*/ 243478 h 1364953"/>
                <a:gd name="connsiteX3003" fmla="*/ 512382 w 1425794"/>
                <a:gd name="connsiteY3003" fmla="*/ 243365 h 1364953"/>
                <a:gd name="connsiteX3004" fmla="*/ 510112 w 1425794"/>
                <a:gd name="connsiteY3004" fmla="*/ 242684 h 1364953"/>
                <a:gd name="connsiteX3005" fmla="*/ 508183 w 1425794"/>
                <a:gd name="connsiteY3005" fmla="*/ 241549 h 1364953"/>
                <a:gd name="connsiteX3006" fmla="*/ 507388 w 1425794"/>
                <a:gd name="connsiteY3006" fmla="*/ 240073 h 1364953"/>
                <a:gd name="connsiteX3007" fmla="*/ 507047 w 1425794"/>
                <a:gd name="connsiteY3007" fmla="*/ 239165 h 1364953"/>
                <a:gd name="connsiteX3008" fmla="*/ 505685 w 1425794"/>
                <a:gd name="connsiteY3008" fmla="*/ 238257 h 1364953"/>
                <a:gd name="connsiteX3009" fmla="*/ 505345 w 1425794"/>
                <a:gd name="connsiteY3009" fmla="*/ 237008 h 1364953"/>
                <a:gd name="connsiteX3010" fmla="*/ 505458 w 1425794"/>
                <a:gd name="connsiteY3010" fmla="*/ 235419 h 1364953"/>
                <a:gd name="connsiteX3011" fmla="*/ 505799 w 1425794"/>
                <a:gd name="connsiteY3011" fmla="*/ 234397 h 1364953"/>
                <a:gd name="connsiteX3012" fmla="*/ 510793 w 1425794"/>
                <a:gd name="connsiteY3012" fmla="*/ 225203 h 1364953"/>
                <a:gd name="connsiteX3013" fmla="*/ 514653 w 1425794"/>
                <a:gd name="connsiteY3013" fmla="*/ 212036 h 1364953"/>
                <a:gd name="connsiteX3014" fmla="*/ 516128 w 1425794"/>
                <a:gd name="connsiteY3014" fmla="*/ 210333 h 1364953"/>
                <a:gd name="connsiteX3015" fmla="*/ 521009 w 1425794"/>
                <a:gd name="connsiteY3015" fmla="*/ 206474 h 1364953"/>
                <a:gd name="connsiteX3016" fmla="*/ 522031 w 1425794"/>
                <a:gd name="connsiteY3016" fmla="*/ 206474 h 1364953"/>
                <a:gd name="connsiteX3017" fmla="*/ 523052 w 1425794"/>
                <a:gd name="connsiteY3017" fmla="*/ 205453 h 1364953"/>
                <a:gd name="connsiteX3018" fmla="*/ 535765 w 1425794"/>
                <a:gd name="connsiteY3018" fmla="*/ 199550 h 1364953"/>
                <a:gd name="connsiteX3019" fmla="*/ 536787 w 1425794"/>
                <a:gd name="connsiteY3019" fmla="*/ 198188 h 1364953"/>
                <a:gd name="connsiteX3020" fmla="*/ 548933 w 1425794"/>
                <a:gd name="connsiteY3020" fmla="*/ 190923 h 1364953"/>
                <a:gd name="connsiteX3021" fmla="*/ 552338 w 1425794"/>
                <a:gd name="connsiteY3021" fmla="*/ 189902 h 1364953"/>
                <a:gd name="connsiteX3022" fmla="*/ 556197 w 1425794"/>
                <a:gd name="connsiteY3022" fmla="*/ 187291 h 1364953"/>
                <a:gd name="connsiteX3023" fmla="*/ 563802 w 1425794"/>
                <a:gd name="connsiteY3023" fmla="*/ 184453 h 1364953"/>
                <a:gd name="connsiteX3024" fmla="*/ 572202 w 1425794"/>
                <a:gd name="connsiteY3024" fmla="*/ 184567 h 1364953"/>
                <a:gd name="connsiteX3025" fmla="*/ 612157 w 1425794"/>
                <a:gd name="connsiteY3025" fmla="*/ 171627 h 1364953"/>
                <a:gd name="connsiteX3026" fmla="*/ 614541 w 1425794"/>
                <a:gd name="connsiteY3026" fmla="*/ 169697 h 1364953"/>
                <a:gd name="connsiteX3027" fmla="*/ 616925 w 1425794"/>
                <a:gd name="connsiteY3027" fmla="*/ 168902 h 1364953"/>
                <a:gd name="connsiteX3028" fmla="*/ 620784 w 1425794"/>
                <a:gd name="connsiteY3028" fmla="*/ 164589 h 1364953"/>
                <a:gd name="connsiteX3029" fmla="*/ 633384 w 1425794"/>
                <a:gd name="connsiteY3029" fmla="*/ 154373 h 1364953"/>
                <a:gd name="connsiteX3030" fmla="*/ 638492 w 1425794"/>
                <a:gd name="connsiteY3030" fmla="*/ 148017 h 1364953"/>
                <a:gd name="connsiteX3031" fmla="*/ 639627 w 1425794"/>
                <a:gd name="connsiteY3031" fmla="*/ 147108 h 1364953"/>
                <a:gd name="connsiteX3032" fmla="*/ 640421 w 1425794"/>
                <a:gd name="connsiteY3032" fmla="*/ 145860 h 1364953"/>
                <a:gd name="connsiteX3033" fmla="*/ 642578 w 1425794"/>
                <a:gd name="connsiteY3033" fmla="*/ 137914 h 1364953"/>
                <a:gd name="connsiteX3034" fmla="*/ 645870 w 1425794"/>
                <a:gd name="connsiteY3034" fmla="*/ 133487 h 1364953"/>
                <a:gd name="connsiteX3035" fmla="*/ 649162 w 1425794"/>
                <a:gd name="connsiteY3035" fmla="*/ 133033 h 1364953"/>
                <a:gd name="connsiteX3036" fmla="*/ 658810 w 1425794"/>
                <a:gd name="connsiteY3036" fmla="*/ 137687 h 1364953"/>
                <a:gd name="connsiteX3037" fmla="*/ 659718 w 1425794"/>
                <a:gd name="connsiteY3037" fmla="*/ 137574 h 1364953"/>
                <a:gd name="connsiteX3038" fmla="*/ 660513 w 1425794"/>
                <a:gd name="connsiteY3038" fmla="*/ 136779 h 1364953"/>
                <a:gd name="connsiteX3039" fmla="*/ 660513 w 1425794"/>
                <a:gd name="connsiteY3039" fmla="*/ 135757 h 1364953"/>
                <a:gd name="connsiteX3040" fmla="*/ 659491 w 1425794"/>
                <a:gd name="connsiteY3040" fmla="*/ 135871 h 1364953"/>
                <a:gd name="connsiteX3041" fmla="*/ 658810 w 1425794"/>
                <a:gd name="connsiteY3041" fmla="*/ 135644 h 1364953"/>
                <a:gd name="connsiteX3042" fmla="*/ 658356 w 1425794"/>
                <a:gd name="connsiteY3042" fmla="*/ 134963 h 1364953"/>
                <a:gd name="connsiteX3043" fmla="*/ 657788 w 1425794"/>
                <a:gd name="connsiteY3043" fmla="*/ 133828 h 1364953"/>
                <a:gd name="connsiteX3044" fmla="*/ 659832 w 1425794"/>
                <a:gd name="connsiteY3044" fmla="*/ 133828 h 1364953"/>
                <a:gd name="connsiteX3045" fmla="*/ 659832 w 1425794"/>
                <a:gd name="connsiteY3045" fmla="*/ 132693 h 1364953"/>
                <a:gd name="connsiteX3046" fmla="*/ 657902 w 1425794"/>
                <a:gd name="connsiteY3046" fmla="*/ 132693 h 1364953"/>
                <a:gd name="connsiteX3047" fmla="*/ 655972 w 1425794"/>
                <a:gd name="connsiteY3047" fmla="*/ 132012 h 1364953"/>
                <a:gd name="connsiteX3048" fmla="*/ 654497 w 1425794"/>
                <a:gd name="connsiteY3048" fmla="*/ 130763 h 1364953"/>
                <a:gd name="connsiteX3049" fmla="*/ 653816 w 1425794"/>
                <a:gd name="connsiteY3049" fmla="*/ 129060 h 1364953"/>
                <a:gd name="connsiteX3050" fmla="*/ 652907 w 1425794"/>
                <a:gd name="connsiteY3050" fmla="*/ 127131 h 1364953"/>
                <a:gd name="connsiteX3051" fmla="*/ 648708 w 1425794"/>
                <a:gd name="connsiteY3051" fmla="*/ 125088 h 1364953"/>
                <a:gd name="connsiteX3052" fmla="*/ 647800 w 1425794"/>
                <a:gd name="connsiteY3052" fmla="*/ 123839 h 1364953"/>
                <a:gd name="connsiteX3053" fmla="*/ 647913 w 1425794"/>
                <a:gd name="connsiteY3053" fmla="*/ 118958 h 1364953"/>
                <a:gd name="connsiteX3054" fmla="*/ 648708 w 1425794"/>
                <a:gd name="connsiteY3054" fmla="*/ 113056 h 1364953"/>
                <a:gd name="connsiteX3055" fmla="*/ 650751 w 1425794"/>
                <a:gd name="connsiteY3055" fmla="*/ 108969 h 1364953"/>
                <a:gd name="connsiteX3056" fmla="*/ 653021 w 1425794"/>
                <a:gd name="connsiteY3056" fmla="*/ 109423 h 1364953"/>
                <a:gd name="connsiteX3057" fmla="*/ 654497 w 1425794"/>
                <a:gd name="connsiteY3057" fmla="*/ 109764 h 1364953"/>
                <a:gd name="connsiteX3058" fmla="*/ 654497 w 1425794"/>
                <a:gd name="connsiteY3058" fmla="*/ 108856 h 1364953"/>
                <a:gd name="connsiteX3059" fmla="*/ 649162 w 1425794"/>
                <a:gd name="connsiteY3059" fmla="*/ 104656 h 1364953"/>
                <a:gd name="connsiteX3060" fmla="*/ 649162 w 1425794"/>
                <a:gd name="connsiteY3060" fmla="*/ 103634 h 1364953"/>
                <a:gd name="connsiteX3061" fmla="*/ 650978 w 1425794"/>
                <a:gd name="connsiteY3061" fmla="*/ 98526 h 1364953"/>
                <a:gd name="connsiteX3062" fmla="*/ 651091 w 1425794"/>
                <a:gd name="connsiteY3062" fmla="*/ 91375 h 1364953"/>
                <a:gd name="connsiteX3063" fmla="*/ 651545 w 1425794"/>
                <a:gd name="connsiteY3063" fmla="*/ 85132 h 1364953"/>
                <a:gd name="connsiteX3064" fmla="*/ 654610 w 1425794"/>
                <a:gd name="connsiteY3064" fmla="*/ 82862 h 1364953"/>
                <a:gd name="connsiteX3065" fmla="*/ 651999 w 1425794"/>
                <a:gd name="connsiteY3065" fmla="*/ 78776 h 1364953"/>
                <a:gd name="connsiteX3066" fmla="*/ 651432 w 1425794"/>
                <a:gd name="connsiteY3066" fmla="*/ 76619 h 1364953"/>
                <a:gd name="connsiteX3067" fmla="*/ 650978 w 1425794"/>
                <a:gd name="connsiteY3067" fmla="*/ 69468 h 1364953"/>
                <a:gd name="connsiteX3068" fmla="*/ 649956 w 1425794"/>
                <a:gd name="connsiteY3068" fmla="*/ 62998 h 1364953"/>
                <a:gd name="connsiteX3069" fmla="*/ 649956 w 1425794"/>
                <a:gd name="connsiteY3069" fmla="*/ 59819 h 1364953"/>
                <a:gd name="connsiteX3070" fmla="*/ 650410 w 1425794"/>
                <a:gd name="connsiteY3070" fmla="*/ 57095 h 1364953"/>
                <a:gd name="connsiteX3071" fmla="*/ 652454 w 1425794"/>
                <a:gd name="connsiteY3071" fmla="*/ 51079 h 1364953"/>
                <a:gd name="connsiteX3072" fmla="*/ 653588 w 1425794"/>
                <a:gd name="connsiteY3072" fmla="*/ 48809 h 1364953"/>
                <a:gd name="connsiteX3073" fmla="*/ 654156 w 1425794"/>
                <a:gd name="connsiteY3073" fmla="*/ 45858 h 1364953"/>
                <a:gd name="connsiteX3074" fmla="*/ 653588 w 1425794"/>
                <a:gd name="connsiteY3074" fmla="*/ 42339 h 1364953"/>
                <a:gd name="connsiteX3075" fmla="*/ 651999 w 1425794"/>
                <a:gd name="connsiteY3075" fmla="*/ 36664 h 1364953"/>
                <a:gd name="connsiteX3076" fmla="*/ 651772 w 1425794"/>
                <a:gd name="connsiteY3076" fmla="*/ 34507 h 1364953"/>
                <a:gd name="connsiteX3077" fmla="*/ 651772 w 1425794"/>
                <a:gd name="connsiteY3077" fmla="*/ 33712 h 1364953"/>
                <a:gd name="connsiteX3078" fmla="*/ 654156 w 1425794"/>
                <a:gd name="connsiteY3078" fmla="*/ 31783 h 1364953"/>
                <a:gd name="connsiteX3079" fmla="*/ 654950 w 1425794"/>
                <a:gd name="connsiteY3079" fmla="*/ 31442 h 1364953"/>
                <a:gd name="connsiteX3080" fmla="*/ 656994 w 1425794"/>
                <a:gd name="connsiteY3080" fmla="*/ 31215 h 1364953"/>
                <a:gd name="connsiteX3081" fmla="*/ 658810 w 1425794"/>
                <a:gd name="connsiteY3081" fmla="*/ 30534 h 1364953"/>
                <a:gd name="connsiteX3082" fmla="*/ 660399 w 1425794"/>
                <a:gd name="connsiteY3082" fmla="*/ 28832 h 1364953"/>
                <a:gd name="connsiteX3083" fmla="*/ 663237 w 1425794"/>
                <a:gd name="connsiteY3083" fmla="*/ 24972 h 1364953"/>
                <a:gd name="connsiteX3084" fmla="*/ 666188 w 1425794"/>
                <a:gd name="connsiteY3084" fmla="*/ 22135 h 1364953"/>
                <a:gd name="connsiteX3085" fmla="*/ 684804 w 1425794"/>
                <a:gd name="connsiteY3085" fmla="*/ 13962 h 1364953"/>
                <a:gd name="connsiteX3086" fmla="*/ 686506 w 1425794"/>
                <a:gd name="connsiteY3086" fmla="*/ 14302 h 1364953"/>
                <a:gd name="connsiteX3087" fmla="*/ 689798 w 1425794"/>
                <a:gd name="connsiteY3087" fmla="*/ 12373 h 1364953"/>
                <a:gd name="connsiteX3088" fmla="*/ 705349 w 1425794"/>
                <a:gd name="connsiteY3088" fmla="*/ 10443 h 1364953"/>
                <a:gd name="connsiteX3089" fmla="*/ 722035 w 1425794"/>
                <a:gd name="connsiteY3089" fmla="*/ 4994 h 1364953"/>
                <a:gd name="connsiteX3090" fmla="*/ 723056 w 1425794"/>
                <a:gd name="connsiteY3090" fmla="*/ 4427 h 1364953"/>
                <a:gd name="connsiteX3091" fmla="*/ 723851 w 1425794"/>
                <a:gd name="connsiteY3091" fmla="*/ 4313 h 1364953"/>
                <a:gd name="connsiteX3092" fmla="*/ 729640 w 1425794"/>
                <a:gd name="connsiteY3092" fmla="*/ 4994 h 1364953"/>
                <a:gd name="connsiteX3093" fmla="*/ 737586 w 1425794"/>
                <a:gd name="connsiteY3093" fmla="*/ 2951 h 1364953"/>
                <a:gd name="connsiteX3094" fmla="*/ 741558 w 1425794"/>
                <a:gd name="connsiteY3094" fmla="*/ 1135 h 1364953"/>
                <a:gd name="connsiteX3095" fmla="*/ 742580 w 1425794"/>
                <a:gd name="connsiteY3095" fmla="*/ 0 h 1364953"/>
                <a:gd name="connsiteX3096" fmla="*/ 742580 w 1425794"/>
                <a:gd name="connsiteY3096" fmla="*/ 0 h 1364953"/>
                <a:gd name="connsiteX3097" fmla="*/ 690366 w 1425794"/>
                <a:gd name="connsiteY3097" fmla="*/ 1224542 h 1364953"/>
                <a:gd name="connsiteX3098" fmla="*/ 690593 w 1425794"/>
                <a:gd name="connsiteY3098" fmla="*/ 1224542 h 1364953"/>
                <a:gd name="connsiteX3099" fmla="*/ 691501 w 1425794"/>
                <a:gd name="connsiteY3099" fmla="*/ 1224315 h 1364953"/>
                <a:gd name="connsiteX3100" fmla="*/ 691841 w 1425794"/>
                <a:gd name="connsiteY3100" fmla="*/ 1224202 h 1364953"/>
                <a:gd name="connsiteX3101" fmla="*/ 690820 w 1425794"/>
                <a:gd name="connsiteY3101" fmla="*/ 1222272 h 1364953"/>
                <a:gd name="connsiteX3102" fmla="*/ 689798 w 1425794"/>
                <a:gd name="connsiteY3102" fmla="*/ 1220115 h 1364953"/>
                <a:gd name="connsiteX3103" fmla="*/ 688776 w 1425794"/>
                <a:gd name="connsiteY3103" fmla="*/ 1218753 h 1364953"/>
                <a:gd name="connsiteX3104" fmla="*/ 687641 w 1425794"/>
                <a:gd name="connsiteY3104" fmla="*/ 1219321 h 1364953"/>
                <a:gd name="connsiteX3105" fmla="*/ 686620 w 1425794"/>
                <a:gd name="connsiteY3105" fmla="*/ 1221704 h 1364953"/>
                <a:gd name="connsiteX3106" fmla="*/ 686847 w 1425794"/>
                <a:gd name="connsiteY3106" fmla="*/ 1223407 h 1364953"/>
                <a:gd name="connsiteX3107" fmla="*/ 688095 w 1425794"/>
                <a:gd name="connsiteY3107" fmla="*/ 1224428 h 1364953"/>
                <a:gd name="connsiteX3108" fmla="*/ 690366 w 1425794"/>
                <a:gd name="connsiteY3108" fmla="*/ 1224542 h 1364953"/>
                <a:gd name="connsiteX3109" fmla="*/ 1415465 w 1425794"/>
                <a:gd name="connsiteY3109" fmla="*/ 1197527 h 1364953"/>
                <a:gd name="connsiteX3110" fmla="*/ 1417962 w 1425794"/>
                <a:gd name="connsiteY3110" fmla="*/ 1201159 h 1364953"/>
                <a:gd name="connsiteX3111" fmla="*/ 1417509 w 1425794"/>
                <a:gd name="connsiteY3111" fmla="*/ 1201159 h 1364953"/>
                <a:gd name="connsiteX3112" fmla="*/ 1417509 w 1425794"/>
                <a:gd name="connsiteY3112" fmla="*/ 1201272 h 1364953"/>
                <a:gd name="connsiteX3113" fmla="*/ 1415465 w 1425794"/>
                <a:gd name="connsiteY3113" fmla="*/ 1197527 h 1364953"/>
                <a:gd name="connsiteX3114" fmla="*/ 1328971 w 1425794"/>
                <a:gd name="connsiteY3114" fmla="*/ 1254963 h 1364953"/>
                <a:gd name="connsiteX3115" fmla="*/ 1329765 w 1425794"/>
                <a:gd name="connsiteY3115" fmla="*/ 1253487 h 1364953"/>
                <a:gd name="connsiteX3116" fmla="*/ 1328971 w 1425794"/>
                <a:gd name="connsiteY3116" fmla="*/ 1252692 h 1364953"/>
                <a:gd name="connsiteX3117" fmla="*/ 1327722 w 1425794"/>
                <a:gd name="connsiteY3117" fmla="*/ 1252238 h 1364953"/>
                <a:gd name="connsiteX3118" fmla="*/ 1327041 w 1425794"/>
                <a:gd name="connsiteY3118" fmla="*/ 1251784 h 1364953"/>
                <a:gd name="connsiteX3119" fmla="*/ 1327495 w 1425794"/>
                <a:gd name="connsiteY3119" fmla="*/ 1250536 h 1364953"/>
                <a:gd name="connsiteX3120" fmla="*/ 1328517 w 1425794"/>
                <a:gd name="connsiteY3120" fmla="*/ 1250309 h 1364953"/>
                <a:gd name="connsiteX3121" fmla="*/ 1331128 w 1425794"/>
                <a:gd name="connsiteY3121" fmla="*/ 1250422 h 1364953"/>
                <a:gd name="connsiteX3122" fmla="*/ 1331809 w 1425794"/>
                <a:gd name="connsiteY3122" fmla="*/ 1250082 h 1364953"/>
                <a:gd name="connsiteX3123" fmla="*/ 1332490 w 1425794"/>
                <a:gd name="connsiteY3123" fmla="*/ 1249514 h 1364953"/>
                <a:gd name="connsiteX3124" fmla="*/ 1333398 w 1425794"/>
                <a:gd name="connsiteY3124" fmla="*/ 1248947 h 1364953"/>
                <a:gd name="connsiteX3125" fmla="*/ 1337257 w 1425794"/>
                <a:gd name="connsiteY3125" fmla="*/ 1248152 h 1364953"/>
                <a:gd name="connsiteX3126" fmla="*/ 1338619 w 1425794"/>
                <a:gd name="connsiteY3126" fmla="*/ 1247585 h 1364953"/>
                <a:gd name="connsiteX3127" fmla="*/ 1339641 w 1425794"/>
                <a:gd name="connsiteY3127" fmla="*/ 1246790 h 1364953"/>
                <a:gd name="connsiteX3128" fmla="*/ 1340209 w 1425794"/>
                <a:gd name="connsiteY3128" fmla="*/ 1246563 h 1364953"/>
                <a:gd name="connsiteX3129" fmla="*/ 1340662 w 1425794"/>
                <a:gd name="connsiteY3129" fmla="*/ 1246676 h 1364953"/>
                <a:gd name="connsiteX3130" fmla="*/ 1340890 w 1425794"/>
                <a:gd name="connsiteY3130" fmla="*/ 1246563 h 1364953"/>
                <a:gd name="connsiteX3131" fmla="*/ 1341003 w 1425794"/>
                <a:gd name="connsiteY3131" fmla="*/ 1245541 h 1364953"/>
                <a:gd name="connsiteX3132" fmla="*/ 1339527 w 1425794"/>
                <a:gd name="connsiteY3132" fmla="*/ 1244406 h 1364953"/>
                <a:gd name="connsiteX3133" fmla="*/ 1339300 w 1425794"/>
                <a:gd name="connsiteY3133" fmla="*/ 1244179 h 1364953"/>
                <a:gd name="connsiteX3134" fmla="*/ 1335668 w 1425794"/>
                <a:gd name="connsiteY3134" fmla="*/ 1242363 h 1364953"/>
                <a:gd name="connsiteX3135" fmla="*/ 1335441 w 1425794"/>
                <a:gd name="connsiteY3135" fmla="*/ 1241909 h 1364953"/>
                <a:gd name="connsiteX3136" fmla="*/ 1335214 w 1425794"/>
                <a:gd name="connsiteY3136" fmla="*/ 1241001 h 1364953"/>
                <a:gd name="connsiteX3137" fmla="*/ 1334760 w 1425794"/>
                <a:gd name="connsiteY3137" fmla="*/ 1240547 h 1364953"/>
                <a:gd name="connsiteX3138" fmla="*/ 1333398 w 1425794"/>
                <a:gd name="connsiteY3138" fmla="*/ 1241682 h 1364953"/>
                <a:gd name="connsiteX3139" fmla="*/ 1332830 w 1425794"/>
                <a:gd name="connsiteY3139" fmla="*/ 1241682 h 1364953"/>
                <a:gd name="connsiteX3140" fmla="*/ 1332490 w 1425794"/>
                <a:gd name="connsiteY3140" fmla="*/ 1241114 h 1364953"/>
                <a:gd name="connsiteX3141" fmla="*/ 1332376 w 1425794"/>
                <a:gd name="connsiteY3141" fmla="*/ 1240206 h 1364953"/>
                <a:gd name="connsiteX3142" fmla="*/ 1332830 w 1425794"/>
                <a:gd name="connsiteY3142" fmla="*/ 1239752 h 1364953"/>
                <a:gd name="connsiteX3143" fmla="*/ 1335781 w 1425794"/>
                <a:gd name="connsiteY3143" fmla="*/ 1238050 h 1364953"/>
                <a:gd name="connsiteX3144" fmla="*/ 1333625 w 1425794"/>
                <a:gd name="connsiteY3144" fmla="*/ 1236234 h 1364953"/>
                <a:gd name="connsiteX3145" fmla="*/ 1331582 w 1425794"/>
                <a:gd name="connsiteY3145" fmla="*/ 1236460 h 1364953"/>
                <a:gd name="connsiteX3146" fmla="*/ 1327722 w 1425794"/>
                <a:gd name="connsiteY3146" fmla="*/ 1238050 h 1364953"/>
                <a:gd name="connsiteX3147" fmla="*/ 1328403 w 1425794"/>
                <a:gd name="connsiteY3147" fmla="*/ 1237028 h 1364953"/>
                <a:gd name="connsiteX3148" fmla="*/ 1327836 w 1425794"/>
                <a:gd name="connsiteY3148" fmla="*/ 1235893 h 1364953"/>
                <a:gd name="connsiteX3149" fmla="*/ 1327495 w 1425794"/>
                <a:gd name="connsiteY3149" fmla="*/ 1234417 h 1364953"/>
                <a:gd name="connsiteX3150" fmla="*/ 1327382 w 1425794"/>
                <a:gd name="connsiteY3150" fmla="*/ 1232942 h 1364953"/>
                <a:gd name="connsiteX3151" fmla="*/ 1327722 w 1425794"/>
                <a:gd name="connsiteY3151" fmla="*/ 1231693 h 1364953"/>
                <a:gd name="connsiteX3152" fmla="*/ 1328517 w 1425794"/>
                <a:gd name="connsiteY3152" fmla="*/ 1232374 h 1364953"/>
                <a:gd name="connsiteX3153" fmla="*/ 1329425 w 1425794"/>
                <a:gd name="connsiteY3153" fmla="*/ 1232374 h 1364953"/>
                <a:gd name="connsiteX3154" fmla="*/ 1330333 w 1425794"/>
                <a:gd name="connsiteY3154" fmla="*/ 1231807 h 1364953"/>
                <a:gd name="connsiteX3155" fmla="*/ 1331014 w 1425794"/>
                <a:gd name="connsiteY3155" fmla="*/ 1230899 h 1364953"/>
                <a:gd name="connsiteX3156" fmla="*/ 1332263 w 1425794"/>
                <a:gd name="connsiteY3156" fmla="*/ 1231580 h 1364953"/>
                <a:gd name="connsiteX3157" fmla="*/ 1332603 w 1425794"/>
                <a:gd name="connsiteY3157" fmla="*/ 1231012 h 1364953"/>
                <a:gd name="connsiteX3158" fmla="*/ 1332717 w 1425794"/>
                <a:gd name="connsiteY3158" fmla="*/ 1229877 h 1364953"/>
                <a:gd name="connsiteX3159" fmla="*/ 1333057 w 1425794"/>
                <a:gd name="connsiteY3159" fmla="*/ 1228969 h 1364953"/>
                <a:gd name="connsiteX3160" fmla="*/ 1333511 w 1425794"/>
                <a:gd name="connsiteY3160" fmla="*/ 1228401 h 1364953"/>
                <a:gd name="connsiteX3161" fmla="*/ 1333738 w 1425794"/>
                <a:gd name="connsiteY3161" fmla="*/ 1227834 h 1364953"/>
                <a:gd name="connsiteX3162" fmla="*/ 1334193 w 1425794"/>
                <a:gd name="connsiteY3162" fmla="*/ 1227380 h 1364953"/>
                <a:gd name="connsiteX3163" fmla="*/ 1337371 w 1425794"/>
                <a:gd name="connsiteY3163" fmla="*/ 1226926 h 1364953"/>
                <a:gd name="connsiteX3164" fmla="*/ 1338165 w 1425794"/>
                <a:gd name="connsiteY3164" fmla="*/ 1226018 h 1364953"/>
                <a:gd name="connsiteX3165" fmla="*/ 1338392 w 1425794"/>
                <a:gd name="connsiteY3165" fmla="*/ 1224769 h 1364953"/>
                <a:gd name="connsiteX3166" fmla="*/ 1338392 w 1425794"/>
                <a:gd name="connsiteY3166" fmla="*/ 1223180 h 1364953"/>
                <a:gd name="connsiteX3167" fmla="*/ 1339414 w 1425794"/>
                <a:gd name="connsiteY3167" fmla="*/ 1221591 h 1364953"/>
                <a:gd name="connsiteX3168" fmla="*/ 1339868 w 1425794"/>
                <a:gd name="connsiteY3168" fmla="*/ 1220569 h 1364953"/>
                <a:gd name="connsiteX3169" fmla="*/ 1339414 w 1425794"/>
                <a:gd name="connsiteY3169" fmla="*/ 1220115 h 1364953"/>
                <a:gd name="connsiteX3170" fmla="*/ 1338165 w 1425794"/>
                <a:gd name="connsiteY3170" fmla="*/ 1220002 h 1364953"/>
                <a:gd name="connsiteX3171" fmla="*/ 1337938 w 1425794"/>
                <a:gd name="connsiteY3171" fmla="*/ 1219661 h 1364953"/>
                <a:gd name="connsiteX3172" fmla="*/ 1338165 w 1425794"/>
                <a:gd name="connsiteY3172" fmla="*/ 1219094 h 1364953"/>
                <a:gd name="connsiteX3173" fmla="*/ 1338960 w 1425794"/>
                <a:gd name="connsiteY3173" fmla="*/ 1215802 h 1364953"/>
                <a:gd name="connsiteX3174" fmla="*/ 1340209 w 1425794"/>
                <a:gd name="connsiteY3174" fmla="*/ 1214326 h 1364953"/>
                <a:gd name="connsiteX3175" fmla="*/ 1341911 w 1425794"/>
                <a:gd name="connsiteY3175" fmla="*/ 1213532 h 1364953"/>
                <a:gd name="connsiteX3176" fmla="*/ 1343727 w 1425794"/>
                <a:gd name="connsiteY3176" fmla="*/ 1213078 h 1364953"/>
                <a:gd name="connsiteX3177" fmla="*/ 1343160 w 1425794"/>
                <a:gd name="connsiteY3177" fmla="*/ 1211829 h 1364953"/>
                <a:gd name="connsiteX3178" fmla="*/ 1343727 w 1425794"/>
                <a:gd name="connsiteY3178" fmla="*/ 1208991 h 1364953"/>
                <a:gd name="connsiteX3179" fmla="*/ 1343046 w 1425794"/>
                <a:gd name="connsiteY3179" fmla="*/ 1207743 h 1364953"/>
                <a:gd name="connsiteX3180" fmla="*/ 1343046 w 1425794"/>
                <a:gd name="connsiteY3180" fmla="*/ 1206721 h 1364953"/>
                <a:gd name="connsiteX3181" fmla="*/ 1343841 w 1425794"/>
                <a:gd name="connsiteY3181" fmla="*/ 1207175 h 1364953"/>
                <a:gd name="connsiteX3182" fmla="*/ 1344068 w 1425794"/>
                <a:gd name="connsiteY3182" fmla="*/ 1207175 h 1364953"/>
                <a:gd name="connsiteX3183" fmla="*/ 1344181 w 1425794"/>
                <a:gd name="connsiteY3183" fmla="*/ 1207402 h 1364953"/>
                <a:gd name="connsiteX3184" fmla="*/ 1344408 w 1425794"/>
                <a:gd name="connsiteY3184" fmla="*/ 1208537 h 1364953"/>
                <a:gd name="connsiteX3185" fmla="*/ 1345997 w 1425794"/>
                <a:gd name="connsiteY3185" fmla="*/ 1207629 h 1364953"/>
                <a:gd name="connsiteX3186" fmla="*/ 1347019 w 1425794"/>
                <a:gd name="connsiteY3186" fmla="*/ 1208083 h 1364953"/>
                <a:gd name="connsiteX3187" fmla="*/ 1347927 w 1425794"/>
                <a:gd name="connsiteY3187" fmla="*/ 1208991 h 1364953"/>
                <a:gd name="connsiteX3188" fmla="*/ 1349062 w 1425794"/>
                <a:gd name="connsiteY3188" fmla="*/ 1209445 h 1364953"/>
                <a:gd name="connsiteX3189" fmla="*/ 1350538 w 1425794"/>
                <a:gd name="connsiteY3189" fmla="*/ 1208878 h 1364953"/>
                <a:gd name="connsiteX3190" fmla="*/ 1351673 w 1425794"/>
                <a:gd name="connsiteY3190" fmla="*/ 1207629 h 1364953"/>
                <a:gd name="connsiteX3191" fmla="*/ 1352467 w 1425794"/>
                <a:gd name="connsiteY3191" fmla="*/ 1205926 h 1364953"/>
                <a:gd name="connsiteX3192" fmla="*/ 1353035 w 1425794"/>
                <a:gd name="connsiteY3192" fmla="*/ 1203997 h 1364953"/>
                <a:gd name="connsiteX3193" fmla="*/ 1352354 w 1425794"/>
                <a:gd name="connsiteY3193" fmla="*/ 1203089 h 1364953"/>
                <a:gd name="connsiteX3194" fmla="*/ 1355986 w 1425794"/>
                <a:gd name="connsiteY3194" fmla="*/ 1202862 h 1364953"/>
                <a:gd name="connsiteX3195" fmla="*/ 1362116 w 1425794"/>
                <a:gd name="connsiteY3195" fmla="*/ 1199683 h 1364953"/>
                <a:gd name="connsiteX3196" fmla="*/ 1373013 w 1425794"/>
                <a:gd name="connsiteY3196" fmla="*/ 1197413 h 1364953"/>
                <a:gd name="connsiteX3197" fmla="*/ 1376078 w 1425794"/>
                <a:gd name="connsiteY3197" fmla="*/ 1195824 h 1364953"/>
                <a:gd name="connsiteX3198" fmla="*/ 1376418 w 1425794"/>
                <a:gd name="connsiteY3198" fmla="*/ 1193327 h 1364953"/>
                <a:gd name="connsiteX3199" fmla="*/ 1381639 w 1425794"/>
                <a:gd name="connsiteY3199" fmla="*/ 1187538 h 1364953"/>
                <a:gd name="connsiteX3200" fmla="*/ 1382661 w 1425794"/>
                <a:gd name="connsiteY3200" fmla="*/ 1186743 h 1364953"/>
                <a:gd name="connsiteX3201" fmla="*/ 1384931 w 1425794"/>
                <a:gd name="connsiteY3201" fmla="*/ 1186403 h 1364953"/>
                <a:gd name="connsiteX3202" fmla="*/ 1387201 w 1425794"/>
                <a:gd name="connsiteY3202" fmla="*/ 1186403 h 1364953"/>
                <a:gd name="connsiteX3203" fmla="*/ 1388223 w 1425794"/>
                <a:gd name="connsiteY3203" fmla="*/ 1186743 h 1364953"/>
                <a:gd name="connsiteX3204" fmla="*/ 1389131 w 1425794"/>
                <a:gd name="connsiteY3204" fmla="*/ 1186630 h 1364953"/>
                <a:gd name="connsiteX3205" fmla="*/ 1394126 w 1425794"/>
                <a:gd name="connsiteY3205" fmla="*/ 1188106 h 1364953"/>
                <a:gd name="connsiteX3206" fmla="*/ 1396169 w 1425794"/>
                <a:gd name="connsiteY3206" fmla="*/ 1189240 h 1364953"/>
                <a:gd name="connsiteX3207" fmla="*/ 1396850 w 1425794"/>
                <a:gd name="connsiteY3207" fmla="*/ 1189921 h 1364953"/>
                <a:gd name="connsiteX3208" fmla="*/ 1397417 w 1425794"/>
                <a:gd name="connsiteY3208" fmla="*/ 1190830 h 1364953"/>
                <a:gd name="connsiteX3209" fmla="*/ 1397985 w 1425794"/>
                <a:gd name="connsiteY3209" fmla="*/ 1191851 h 1364953"/>
                <a:gd name="connsiteX3210" fmla="*/ 1398893 w 1425794"/>
                <a:gd name="connsiteY3210" fmla="*/ 1194349 h 1364953"/>
                <a:gd name="connsiteX3211" fmla="*/ 1399574 w 1425794"/>
                <a:gd name="connsiteY3211" fmla="*/ 1194349 h 1364953"/>
                <a:gd name="connsiteX3212" fmla="*/ 1403093 w 1425794"/>
                <a:gd name="connsiteY3212" fmla="*/ 1188446 h 1364953"/>
                <a:gd name="connsiteX3213" fmla="*/ 1404568 w 1425794"/>
                <a:gd name="connsiteY3213" fmla="*/ 1184586 h 1364953"/>
                <a:gd name="connsiteX3214" fmla="*/ 1403660 w 1425794"/>
                <a:gd name="connsiteY3214" fmla="*/ 1181749 h 1364953"/>
                <a:gd name="connsiteX3215" fmla="*/ 1404455 w 1425794"/>
                <a:gd name="connsiteY3215" fmla="*/ 1179252 h 1364953"/>
                <a:gd name="connsiteX3216" fmla="*/ 1403887 w 1425794"/>
                <a:gd name="connsiteY3216" fmla="*/ 1176982 h 1364953"/>
                <a:gd name="connsiteX3217" fmla="*/ 1402525 w 1425794"/>
                <a:gd name="connsiteY3217" fmla="*/ 1174825 h 1364953"/>
                <a:gd name="connsiteX3218" fmla="*/ 1400936 w 1425794"/>
                <a:gd name="connsiteY3218" fmla="*/ 1172782 h 1364953"/>
                <a:gd name="connsiteX3219" fmla="*/ 1403547 w 1425794"/>
                <a:gd name="connsiteY3219" fmla="*/ 1169149 h 1364953"/>
                <a:gd name="connsiteX3220" fmla="*/ 1403547 w 1425794"/>
                <a:gd name="connsiteY3220" fmla="*/ 1168014 h 1364953"/>
                <a:gd name="connsiteX3221" fmla="*/ 1402866 w 1425794"/>
                <a:gd name="connsiteY3221" fmla="*/ 1166766 h 1364953"/>
                <a:gd name="connsiteX3222" fmla="*/ 1402866 w 1425794"/>
                <a:gd name="connsiteY3222" fmla="*/ 1165631 h 1364953"/>
                <a:gd name="connsiteX3223" fmla="*/ 1403206 w 1425794"/>
                <a:gd name="connsiteY3223" fmla="*/ 1164382 h 1364953"/>
                <a:gd name="connsiteX3224" fmla="*/ 1403887 w 1425794"/>
                <a:gd name="connsiteY3224" fmla="*/ 1163474 h 1364953"/>
                <a:gd name="connsiteX3225" fmla="*/ 1406158 w 1425794"/>
                <a:gd name="connsiteY3225" fmla="*/ 1161090 h 1364953"/>
                <a:gd name="connsiteX3226" fmla="*/ 1405817 w 1425794"/>
                <a:gd name="connsiteY3226" fmla="*/ 1160409 h 1364953"/>
                <a:gd name="connsiteX3227" fmla="*/ 1405703 w 1425794"/>
                <a:gd name="connsiteY3227" fmla="*/ 1160069 h 1364953"/>
                <a:gd name="connsiteX3228" fmla="*/ 1405817 w 1425794"/>
                <a:gd name="connsiteY3228" fmla="*/ 1159501 h 1364953"/>
                <a:gd name="connsiteX3229" fmla="*/ 1406158 w 1425794"/>
                <a:gd name="connsiteY3229" fmla="*/ 1158366 h 1364953"/>
                <a:gd name="connsiteX3230" fmla="*/ 1405136 w 1425794"/>
                <a:gd name="connsiteY3230" fmla="*/ 1157344 h 1364953"/>
                <a:gd name="connsiteX3231" fmla="*/ 1404455 w 1425794"/>
                <a:gd name="connsiteY3231" fmla="*/ 1155301 h 1364953"/>
                <a:gd name="connsiteX3232" fmla="*/ 1404341 w 1425794"/>
                <a:gd name="connsiteY3232" fmla="*/ 1153031 h 1364953"/>
                <a:gd name="connsiteX3233" fmla="*/ 1404796 w 1425794"/>
                <a:gd name="connsiteY3233" fmla="*/ 1151328 h 1364953"/>
                <a:gd name="connsiteX3234" fmla="*/ 1406384 w 1425794"/>
                <a:gd name="connsiteY3234" fmla="*/ 1150307 h 1364953"/>
                <a:gd name="connsiteX3235" fmla="*/ 1410357 w 1425794"/>
                <a:gd name="connsiteY3235" fmla="*/ 1150307 h 1364953"/>
                <a:gd name="connsiteX3236" fmla="*/ 1412060 w 1425794"/>
                <a:gd name="connsiteY3236" fmla="*/ 1149512 h 1364953"/>
                <a:gd name="connsiteX3237" fmla="*/ 1413309 w 1425794"/>
                <a:gd name="connsiteY3237" fmla="*/ 1151328 h 1364953"/>
                <a:gd name="connsiteX3238" fmla="*/ 1414217 w 1425794"/>
                <a:gd name="connsiteY3238" fmla="*/ 1152123 h 1364953"/>
                <a:gd name="connsiteX3239" fmla="*/ 1416146 w 1425794"/>
                <a:gd name="connsiteY3239" fmla="*/ 1153144 h 1364953"/>
                <a:gd name="connsiteX3240" fmla="*/ 1416146 w 1425794"/>
                <a:gd name="connsiteY3240" fmla="*/ 1154166 h 1364953"/>
                <a:gd name="connsiteX3241" fmla="*/ 1415352 w 1425794"/>
                <a:gd name="connsiteY3241" fmla="*/ 1155188 h 1364953"/>
                <a:gd name="connsiteX3242" fmla="*/ 1415238 w 1425794"/>
                <a:gd name="connsiteY3242" fmla="*/ 1156663 h 1364953"/>
                <a:gd name="connsiteX3243" fmla="*/ 1415692 w 1425794"/>
                <a:gd name="connsiteY3243" fmla="*/ 1158139 h 1364953"/>
                <a:gd name="connsiteX3244" fmla="*/ 1416828 w 1425794"/>
                <a:gd name="connsiteY3244" fmla="*/ 1159501 h 1364953"/>
                <a:gd name="connsiteX3245" fmla="*/ 1416373 w 1425794"/>
                <a:gd name="connsiteY3245" fmla="*/ 1161998 h 1364953"/>
                <a:gd name="connsiteX3246" fmla="*/ 1418190 w 1425794"/>
                <a:gd name="connsiteY3246" fmla="*/ 1174030 h 1364953"/>
                <a:gd name="connsiteX3247" fmla="*/ 1418076 w 1425794"/>
                <a:gd name="connsiteY3247" fmla="*/ 1178003 h 1364953"/>
                <a:gd name="connsiteX3248" fmla="*/ 1414898 w 1425794"/>
                <a:gd name="connsiteY3248" fmla="*/ 1190262 h 1364953"/>
                <a:gd name="connsiteX3249" fmla="*/ 1415011 w 1425794"/>
                <a:gd name="connsiteY3249" fmla="*/ 1191851 h 1364953"/>
                <a:gd name="connsiteX3250" fmla="*/ 1414784 w 1425794"/>
                <a:gd name="connsiteY3250" fmla="*/ 1193667 h 1364953"/>
                <a:gd name="connsiteX3251" fmla="*/ 1414898 w 1425794"/>
                <a:gd name="connsiteY3251" fmla="*/ 1197527 h 1364953"/>
                <a:gd name="connsiteX3252" fmla="*/ 1414784 w 1425794"/>
                <a:gd name="connsiteY3252" fmla="*/ 1197867 h 1364953"/>
                <a:gd name="connsiteX3253" fmla="*/ 1414444 w 1425794"/>
                <a:gd name="connsiteY3253" fmla="*/ 1198208 h 1364953"/>
                <a:gd name="connsiteX3254" fmla="*/ 1414217 w 1425794"/>
                <a:gd name="connsiteY3254" fmla="*/ 1198662 h 1364953"/>
                <a:gd name="connsiteX3255" fmla="*/ 1414217 w 1425794"/>
                <a:gd name="connsiteY3255" fmla="*/ 1199229 h 1364953"/>
                <a:gd name="connsiteX3256" fmla="*/ 1414444 w 1425794"/>
                <a:gd name="connsiteY3256" fmla="*/ 1199570 h 1364953"/>
                <a:gd name="connsiteX3257" fmla="*/ 1414898 w 1425794"/>
                <a:gd name="connsiteY3257" fmla="*/ 1199797 h 1364953"/>
                <a:gd name="connsiteX3258" fmla="*/ 1415352 w 1425794"/>
                <a:gd name="connsiteY3258" fmla="*/ 1199910 h 1364953"/>
                <a:gd name="connsiteX3259" fmla="*/ 1415579 w 1425794"/>
                <a:gd name="connsiteY3259" fmla="*/ 1199910 h 1364953"/>
                <a:gd name="connsiteX3260" fmla="*/ 1415806 w 1425794"/>
                <a:gd name="connsiteY3260" fmla="*/ 1201046 h 1364953"/>
                <a:gd name="connsiteX3261" fmla="*/ 1416033 w 1425794"/>
                <a:gd name="connsiteY3261" fmla="*/ 1201727 h 1364953"/>
                <a:gd name="connsiteX3262" fmla="*/ 1416033 w 1425794"/>
                <a:gd name="connsiteY3262" fmla="*/ 1202408 h 1364953"/>
                <a:gd name="connsiteX3263" fmla="*/ 1415579 w 1425794"/>
                <a:gd name="connsiteY3263" fmla="*/ 1203429 h 1364953"/>
                <a:gd name="connsiteX3264" fmla="*/ 1416373 w 1425794"/>
                <a:gd name="connsiteY3264" fmla="*/ 1204110 h 1364953"/>
                <a:gd name="connsiteX3265" fmla="*/ 1416714 w 1425794"/>
                <a:gd name="connsiteY3265" fmla="*/ 1205018 h 1364953"/>
                <a:gd name="connsiteX3266" fmla="*/ 1416941 w 1425794"/>
                <a:gd name="connsiteY3266" fmla="*/ 1206040 h 1364953"/>
                <a:gd name="connsiteX3267" fmla="*/ 1417509 w 1425794"/>
                <a:gd name="connsiteY3267" fmla="*/ 1207062 h 1364953"/>
                <a:gd name="connsiteX3268" fmla="*/ 1418303 w 1425794"/>
                <a:gd name="connsiteY3268" fmla="*/ 1207629 h 1364953"/>
                <a:gd name="connsiteX3269" fmla="*/ 1420914 w 1425794"/>
                <a:gd name="connsiteY3269" fmla="*/ 1208764 h 1364953"/>
                <a:gd name="connsiteX3270" fmla="*/ 1420687 w 1425794"/>
                <a:gd name="connsiteY3270" fmla="*/ 1206835 h 1364953"/>
                <a:gd name="connsiteX3271" fmla="*/ 1420233 w 1425794"/>
                <a:gd name="connsiteY3271" fmla="*/ 1205926 h 1364953"/>
                <a:gd name="connsiteX3272" fmla="*/ 1418757 w 1425794"/>
                <a:gd name="connsiteY3272" fmla="*/ 1202521 h 1364953"/>
                <a:gd name="connsiteX3273" fmla="*/ 1421595 w 1425794"/>
                <a:gd name="connsiteY3273" fmla="*/ 1206721 h 1364953"/>
                <a:gd name="connsiteX3274" fmla="*/ 1422503 w 1425794"/>
                <a:gd name="connsiteY3274" fmla="*/ 1208991 h 1364953"/>
                <a:gd name="connsiteX3275" fmla="*/ 1422957 w 1425794"/>
                <a:gd name="connsiteY3275" fmla="*/ 1211489 h 1364953"/>
                <a:gd name="connsiteX3276" fmla="*/ 1422730 w 1425794"/>
                <a:gd name="connsiteY3276" fmla="*/ 1219094 h 1364953"/>
                <a:gd name="connsiteX3277" fmla="*/ 1423070 w 1425794"/>
                <a:gd name="connsiteY3277" fmla="*/ 1223066 h 1364953"/>
                <a:gd name="connsiteX3278" fmla="*/ 1424319 w 1425794"/>
                <a:gd name="connsiteY3278" fmla="*/ 1225791 h 1364953"/>
                <a:gd name="connsiteX3279" fmla="*/ 1423751 w 1425794"/>
                <a:gd name="connsiteY3279" fmla="*/ 1227493 h 1364953"/>
                <a:gd name="connsiteX3280" fmla="*/ 1423297 w 1425794"/>
                <a:gd name="connsiteY3280" fmla="*/ 1229309 h 1364953"/>
                <a:gd name="connsiteX3281" fmla="*/ 1423070 w 1425794"/>
                <a:gd name="connsiteY3281" fmla="*/ 1231353 h 1364953"/>
                <a:gd name="connsiteX3282" fmla="*/ 1423070 w 1425794"/>
                <a:gd name="connsiteY3282" fmla="*/ 1233850 h 1364953"/>
                <a:gd name="connsiteX3283" fmla="*/ 1423525 w 1425794"/>
                <a:gd name="connsiteY3283" fmla="*/ 1236574 h 1364953"/>
                <a:gd name="connsiteX3284" fmla="*/ 1425341 w 1425794"/>
                <a:gd name="connsiteY3284" fmla="*/ 1241682 h 1364953"/>
                <a:gd name="connsiteX3285" fmla="*/ 1425795 w 1425794"/>
                <a:gd name="connsiteY3285" fmla="*/ 1244293 h 1364953"/>
                <a:gd name="connsiteX3286" fmla="*/ 1425114 w 1425794"/>
                <a:gd name="connsiteY3286" fmla="*/ 1260524 h 1364953"/>
                <a:gd name="connsiteX3287" fmla="*/ 1425795 w 1425794"/>
                <a:gd name="connsiteY3287" fmla="*/ 1263589 h 1364953"/>
                <a:gd name="connsiteX3288" fmla="*/ 1425568 w 1425794"/>
                <a:gd name="connsiteY3288" fmla="*/ 1264725 h 1364953"/>
                <a:gd name="connsiteX3289" fmla="*/ 1425341 w 1425794"/>
                <a:gd name="connsiteY3289" fmla="*/ 1266995 h 1364953"/>
                <a:gd name="connsiteX3290" fmla="*/ 1425114 w 1425794"/>
                <a:gd name="connsiteY3290" fmla="*/ 1268016 h 1364953"/>
                <a:gd name="connsiteX3291" fmla="*/ 1424432 w 1425794"/>
                <a:gd name="connsiteY3291" fmla="*/ 1269151 h 1364953"/>
                <a:gd name="connsiteX3292" fmla="*/ 1421822 w 1425794"/>
                <a:gd name="connsiteY3292" fmla="*/ 1271649 h 1364953"/>
                <a:gd name="connsiteX3293" fmla="*/ 1420800 w 1425794"/>
                <a:gd name="connsiteY3293" fmla="*/ 1273351 h 1364953"/>
                <a:gd name="connsiteX3294" fmla="*/ 1419325 w 1425794"/>
                <a:gd name="connsiteY3294" fmla="*/ 1276529 h 1364953"/>
                <a:gd name="connsiteX3295" fmla="*/ 1412627 w 1425794"/>
                <a:gd name="connsiteY3295" fmla="*/ 1286178 h 1364953"/>
                <a:gd name="connsiteX3296" fmla="*/ 1411152 w 1425794"/>
                <a:gd name="connsiteY3296" fmla="*/ 1287653 h 1364953"/>
                <a:gd name="connsiteX3297" fmla="*/ 1410584 w 1425794"/>
                <a:gd name="connsiteY3297" fmla="*/ 1288902 h 1364953"/>
                <a:gd name="connsiteX3298" fmla="*/ 1410584 w 1425794"/>
                <a:gd name="connsiteY3298" fmla="*/ 1293556 h 1364953"/>
                <a:gd name="connsiteX3299" fmla="*/ 1409790 w 1425794"/>
                <a:gd name="connsiteY3299" fmla="*/ 1302523 h 1364953"/>
                <a:gd name="connsiteX3300" fmla="*/ 1410584 w 1425794"/>
                <a:gd name="connsiteY3300" fmla="*/ 1311377 h 1364953"/>
                <a:gd name="connsiteX3301" fmla="*/ 1410471 w 1425794"/>
                <a:gd name="connsiteY3301" fmla="*/ 1320912 h 1364953"/>
                <a:gd name="connsiteX3302" fmla="*/ 1410130 w 1425794"/>
                <a:gd name="connsiteY3302" fmla="*/ 1321593 h 1364953"/>
                <a:gd name="connsiteX3303" fmla="*/ 1409449 w 1425794"/>
                <a:gd name="connsiteY3303" fmla="*/ 1321933 h 1364953"/>
                <a:gd name="connsiteX3304" fmla="*/ 1408428 w 1425794"/>
                <a:gd name="connsiteY3304" fmla="*/ 1322728 h 1364953"/>
                <a:gd name="connsiteX3305" fmla="*/ 1407520 w 1425794"/>
                <a:gd name="connsiteY3305" fmla="*/ 1323863 h 1364953"/>
                <a:gd name="connsiteX3306" fmla="*/ 1407066 w 1425794"/>
                <a:gd name="connsiteY3306" fmla="*/ 1325111 h 1364953"/>
                <a:gd name="connsiteX3307" fmla="*/ 1408428 w 1425794"/>
                <a:gd name="connsiteY3307" fmla="*/ 1325111 h 1364953"/>
                <a:gd name="connsiteX3308" fmla="*/ 1408201 w 1425794"/>
                <a:gd name="connsiteY3308" fmla="*/ 1327382 h 1364953"/>
                <a:gd name="connsiteX3309" fmla="*/ 1407747 w 1425794"/>
                <a:gd name="connsiteY3309" fmla="*/ 1328857 h 1364953"/>
                <a:gd name="connsiteX3310" fmla="*/ 1406839 w 1425794"/>
                <a:gd name="connsiteY3310" fmla="*/ 1329539 h 1364953"/>
                <a:gd name="connsiteX3311" fmla="*/ 1405817 w 1425794"/>
                <a:gd name="connsiteY3311" fmla="*/ 1329425 h 1364953"/>
                <a:gd name="connsiteX3312" fmla="*/ 1405022 w 1425794"/>
                <a:gd name="connsiteY3312" fmla="*/ 1329539 h 1364953"/>
                <a:gd name="connsiteX3313" fmla="*/ 1404682 w 1425794"/>
                <a:gd name="connsiteY3313" fmla="*/ 1330220 h 1364953"/>
                <a:gd name="connsiteX3314" fmla="*/ 1405136 w 1425794"/>
                <a:gd name="connsiteY3314" fmla="*/ 1332149 h 1364953"/>
                <a:gd name="connsiteX3315" fmla="*/ 1403887 w 1425794"/>
                <a:gd name="connsiteY3315" fmla="*/ 1331468 h 1364953"/>
                <a:gd name="connsiteX3316" fmla="*/ 1402412 w 1425794"/>
                <a:gd name="connsiteY3316" fmla="*/ 1331127 h 1364953"/>
                <a:gd name="connsiteX3317" fmla="*/ 1401050 w 1425794"/>
                <a:gd name="connsiteY3317" fmla="*/ 1331014 h 1364953"/>
                <a:gd name="connsiteX3318" fmla="*/ 1399914 w 1425794"/>
                <a:gd name="connsiteY3318" fmla="*/ 1331241 h 1364953"/>
                <a:gd name="connsiteX3319" fmla="*/ 1400142 w 1425794"/>
                <a:gd name="connsiteY3319" fmla="*/ 1332376 h 1364953"/>
                <a:gd name="connsiteX3320" fmla="*/ 1399233 w 1425794"/>
                <a:gd name="connsiteY3320" fmla="*/ 1333625 h 1364953"/>
                <a:gd name="connsiteX3321" fmla="*/ 1398666 w 1425794"/>
                <a:gd name="connsiteY3321" fmla="*/ 1334873 h 1364953"/>
                <a:gd name="connsiteX3322" fmla="*/ 1400028 w 1425794"/>
                <a:gd name="connsiteY3322" fmla="*/ 1335781 h 1364953"/>
                <a:gd name="connsiteX3323" fmla="*/ 1403206 w 1425794"/>
                <a:gd name="connsiteY3323" fmla="*/ 1334419 h 1364953"/>
                <a:gd name="connsiteX3324" fmla="*/ 1405136 w 1425794"/>
                <a:gd name="connsiteY3324" fmla="*/ 1334079 h 1364953"/>
                <a:gd name="connsiteX3325" fmla="*/ 1406044 w 1425794"/>
                <a:gd name="connsiteY3325" fmla="*/ 1335214 h 1364953"/>
                <a:gd name="connsiteX3326" fmla="*/ 1405703 w 1425794"/>
                <a:gd name="connsiteY3326" fmla="*/ 1337030 h 1364953"/>
                <a:gd name="connsiteX3327" fmla="*/ 1404796 w 1425794"/>
                <a:gd name="connsiteY3327" fmla="*/ 1338619 h 1364953"/>
                <a:gd name="connsiteX3328" fmla="*/ 1403433 w 1425794"/>
                <a:gd name="connsiteY3328" fmla="*/ 1339641 h 1364953"/>
                <a:gd name="connsiteX3329" fmla="*/ 1401731 w 1425794"/>
                <a:gd name="connsiteY3329" fmla="*/ 1339981 h 1364953"/>
                <a:gd name="connsiteX3330" fmla="*/ 1400823 w 1425794"/>
                <a:gd name="connsiteY3330" fmla="*/ 1340662 h 1364953"/>
                <a:gd name="connsiteX3331" fmla="*/ 1400142 w 1425794"/>
                <a:gd name="connsiteY3331" fmla="*/ 1342025 h 1364953"/>
                <a:gd name="connsiteX3332" fmla="*/ 1399120 w 1425794"/>
                <a:gd name="connsiteY3332" fmla="*/ 1343273 h 1364953"/>
                <a:gd name="connsiteX3333" fmla="*/ 1397417 w 1425794"/>
                <a:gd name="connsiteY3333" fmla="*/ 1343614 h 1364953"/>
                <a:gd name="connsiteX3334" fmla="*/ 1397758 w 1425794"/>
                <a:gd name="connsiteY3334" fmla="*/ 1344522 h 1364953"/>
                <a:gd name="connsiteX3335" fmla="*/ 1397871 w 1425794"/>
                <a:gd name="connsiteY3335" fmla="*/ 1345430 h 1364953"/>
                <a:gd name="connsiteX3336" fmla="*/ 1397758 w 1425794"/>
                <a:gd name="connsiteY3336" fmla="*/ 1346338 h 1364953"/>
                <a:gd name="connsiteX3337" fmla="*/ 1397417 w 1425794"/>
                <a:gd name="connsiteY3337" fmla="*/ 1347246 h 1364953"/>
                <a:gd name="connsiteX3338" fmla="*/ 1398552 w 1425794"/>
                <a:gd name="connsiteY3338" fmla="*/ 1347700 h 1364953"/>
                <a:gd name="connsiteX3339" fmla="*/ 1398780 w 1425794"/>
                <a:gd name="connsiteY3339" fmla="*/ 1348722 h 1364953"/>
                <a:gd name="connsiteX3340" fmla="*/ 1398325 w 1425794"/>
                <a:gd name="connsiteY3340" fmla="*/ 1349857 h 1364953"/>
                <a:gd name="connsiteX3341" fmla="*/ 1397304 w 1425794"/>
                <a:gd name="connsiteY3341" fmla="*/ 1350765 h 1364953"/>
                <a:gd name="connsiteX3342" fmla="*/ 1397871 w 1425794"/>
                <a:gd name="connsiteY3342" fmla="*/ 1351673 h 1364953"/>
                <a:gd name="connsiteX3343" fmla="*/ 1396396 w 1425794"/>
                <a:gd name="connsiteY3343" fmla="*/ 1352354 h 1364953"/>
                <a:gd name="connsiteX3344" fmla="*/ 1393785 w 1425794"/>
                <a:gd name="connsiteY3344" fmla="*/ 1354057 h 1364953"/>
                <a:gd name="connsiteX3345" fmla="*/ 1392082 w 1425794"/>
                <a:gd name="connsiteY3345" fmla="*/ 1354284 h 1364953"/>
                <a:gd name="connsiteX3346" fmla="*/ 1392082 w 1425794"/>
                <a:gd name="connsiteY3346" fmla="*/ 1355191 h 1364953"/>
                <a:gd name="connsiteX3347" fmla="*/ 1392990 w 1425794"/>
                <a:gd name="connsiteY3347" fmla="*/ 1355986 h 1364953"/>
                <a:gd name="connsiteX3348" fmla="*/ 1393331 w 1425794"/>
                <a:gd name="connsiteY3348" fmla="*/ 1357008 h 1364953"/>
                <a:gd name="connsiteX3349" fmla="*/ 1392990 w 1425794"/>
                <a:gd name="connsiteY3349" fmla="*/ 1358029 h 1364953"/>
                <a:gd name="connsiteX3350" fmla="*/ 1392082 w 1425794"/>
                <a:gd name="connsiteY3350" fmla="*/ 1358824 h 1364953"/>
                <a:gd name="connsiteX3351" fmla="*/ 1392082 w 1425794"/>
                <a:gd name="connsiteY3351" fmla="*/ 1359619 h 1364953"/>
                <a:gd name="connsiteX3352" fmla="*/ 1393217 w 1425794"/>
                <a:gd name="connsiteY3352" fmla="*/ 1359164 h 1364953"/>
                <a:gd name="connsiteX3353" fmla="*/ 1394807 w 1425794"/>
                <a:gd name="connsiteY3353" fmla="*/ 1357689 h 1364953"/>
                <a:gd name="connsiteX3354" fmla="*/ 1396055 w 1425794"/>
                <a:gd name="connsiteY3354" fmla="*/ 1357008 h 1364953"/>
                <a:gd name="connsiteX3355" fmla="*/ 1395715 w 1425794"/>
                <a:gd name="connsiteY3355" fmla="*/ 1358937 h 1364953"/>
                <a:gd name="connsiteX3356" fmla="*/ 1394920 w 1425794"/>
                <a:gd name="connsiteY3356" fmla="*/ 1361094 h 1364953"/>
                <a:gd name="connsiteX3357" fmla="*/ 1394126 w 1425794"/>
                <a:gd name="connsiteY3357" fmla="*/ 1363024 h 1364953"/>
                <a:gd name="connsiteX3358" fmla="*/ 1393445 w 1425794"/>
                <a:gd name="connsiteY3358" fmla="*/ 1364159 h 1364953"/>
                <a:gd name="connsiteX3359" fmla="*/ 1391855 w 1425794"/>
                <a:gd name="connsiteY3359" fmla="*/ 1364953 h 1364953"/>
                <a:gd name="connsiteX3360" fmla="*/ 1390607 w 1425794"/>
                <a:gd name="connsiteY3360" fmla="*/ 1364499 h 1364953"/>
                <a:gd name="connsiteX3361" fmla="*/ 1388223 w 1425794"/>
                <a:gd name="connsiteY3361" fmla="*/ 1362343 h 1364953"/>
                <a:gd name="connsiteX3362" fmla="*/ 1386747 w 1425794"/>
                <a:gd name="connsiteY3362" fmla="*/ 1361662 h 1364953"/>
                <a:gd name="connsiteX3363" fmla="*/ 1383683 w 1425794"/>
                <a:gd name="connsiteY3363" fmla="*/ 1361208 h 1364953"/>
                <a:gd name="connsiteX3364" fmla="*/ 1381185 w 1425794"/>
                <a:gd name="connsiteY3364" fmla="*/ 1360073 h 1364953"/>
                <a:gd name="connsiteX3365" fmla="*/ 1382207 w 1425794"/>
                <a:gd name="connsiteY3365" fmla="*/ 1356781 h 1364953"/>
                <a:gd name="connsiteX3366" fmla="*/ 1382661 w 1425794"/>
                <a:gd name="connsiteY3366" fmla="*/ 1356327 h 1364953"/>
                <a:gd name="connsiteX3367" fmla="*/ 1383569 w 1425794"/>
                <a:gd name="connsiteY3367" fmla="*/ 1356100 h 1364953"/>
                <a:gd name="connsiteX3368" fmla="*/ 1381980 w 1425794"/>
                <a:gd name="connsiteY3368" fmla="*/ 1354738 h 1364953"/>
                <a:gd name="connsiteX3369" fmla="*/ 1379596 w 1425794"/>
                <a:gd name="connsiteY3369" fmla="*/ 1353716 h 1364953"/>
                <a:gd name="connsiteX3370" fmla="*/ 1378234 w 1425794"/>
                <a:gd name="connsiteY3370" fmla="*/ 1352581 h 1364953"/>
                <a:gd name="connsiteX3371" fmla="*/ 1379483 w 1425794"/>
                <a:gd name="connsiteY3371" fmla="*/ 1350765 h 1364953"/>
                <a:gd name="connsiteX3372" fmla="*/ 1379483 w 1425794"/>
                <a:gd name="connsiteY3372" fmla="*/ 1349970 h 1364953"/>
                <a:gd name="connsiteX3373" fmla="*/ 1378348 w 1425794"/>
                <a:gd name="connsiteY3373" fmla="*/ 1350311 h 1364953"/>
                <a:gd name="connsiteX3374" fmla="*/ 1375510 w 1425794"/>
                <a:gd name="connsiteY3374" fmla="*/ 1352581 h 1364953"/>
                <a:gd name="connsiteX3375" fmla="*/ 1374829 w 1425794"/>
                <a:gd name="connsiteY3375" fmla="*/ 1351673 h 1364953"/>
                <a:gd name="connsiteX3376" fmla="*/ 1375056 w 1425794"/>
                <a:gd name="connsiteY3376" fmla="*/ 1351446 h 1364953"/>
                <a:gd name="connsiteX3377" fmla="*/ 1375169 w 1425794"/>
                <a:gd name="connsiteY3377" fmla="*/ 1351332 h 1364953"/>
                <a:gd name="connsiteX3378" fmla="*/ 1375283 w 1425794"/>
                <a:gd name="connsiteY3378" fmla="*/ 1351219 h 1364953"/>
                <a:gd name="connsiteX3379" fmla="*/ 1375510 w 1425794"/>
                <a:gd name="connsiteY3379" fmla="*/ 1350765 h 1364953"/>
                <a:gd name="connsiteX3380" fmla="*/ 1374488 w 1425794"/>
                <a:gd name="connsiteY3380" fmla="*/ 1351105 h 1364953"/>
                <a:gd name="connsiteX3381" fmla="*/ 1374148 w 1425794"/>
                <a:gd name="connsiteY3381" fmla="*/ 1351332 h 1364953"/>
                <a:gd name="connsiteX3382" fmla="*/ 1373580 w 1425794"/>
                <a:gd name="connsiteY3382" fmla="*/ 1351786 h 1364953"/>
                <a:gd name="connsiteX3383" fmla="*/ 1372899 w 1425794"/>
                <a:gd name="connsiteY3383" fmla="*/ 1350878 h 1364953"/>
                <a:gd name="connsiteX3384" fmla="*/ 1371877 w 1425794"/>
                <a:gd name="connsiteY3384" fmla="*/ 1349970 h 1364953"/>
                <a:gd name="connsiteX3385" fmla="*/ 1369380 w 1425794"/>
                <a:gd name="connsiteY3385" fmla="*/ 1349175 h 1364953"/>
                <a:gd name="connsiteX3386" fmla="*/ 1366997 w 1425794"/>
                <a:gd name="connsiteY3386" fmla="*/ 1348835 h 1364953"/>
                <a:gd name="connsiteX3387" fmla="*/ 1365521 w 1425794"/>
                <a:gd name="connsiteY3387" fmla="*/ 1349175 h 1364953"/>
                <a:gd name="connsiteX3388" fmla="*/ 1364499 w 1425794"/>
                <a:gd name="connsiteY3388" fmla="*/ 1348494 h 1364953"/>
                <a:gd name="connsiteX3389" fmla="*/ 1363705 w 1425794"/>
                <a:gd name="connsiteY3389" fmla="*/ 1347587 h 1364953"/>
                <a:gd name="connsiteX3390" fmla="*/ 1362797 w 1425794"/>
                <a:gd name="connsiteY3390" fmla="*/ 1346905 h 1364953"/>
                <a:gd name="connsiteX3391" fmla="*/ 1360526 w 1425794"/>
                <a:gd name="connsiteY3391" fmla="*/ 1346451 h 1364953"/>
                <a:gd name="connsiteX3392" fmla="*/ 1360300 w 1425794"/>
                <a:gd name="connsiteY3392" fmla="*/ 1345997 h 1364953"/>
                <a:gd name="connsiteX3393" fmla="*/ 1360073 w 1425794"/>
                <a:gd name="connsiteY3393" fmla="*/ 1345430 h 1364953"/>
                <a:gd name="connsiteX3394" fmla="*/ 1359505 w 1425794"/>
                <a:gd name="connsiteY3394" fmla="*/ 1344862 h 1364953"/>
                <a:gd name="connsiteX3395" fmla="*/ 1358597 w 1425794"/>
                <a:gd name="connsiteY3395" fmla="*/ 1344635 h 1364953"/>
                <a:gd name="connsiteX3396" fmla="*/ 1357802 w 1425794"/>
                <a:gd name="connsiteY3396" fmla="*/ 1344635 h 1364953"/>
                <a:gd name="connsiteX3397" fmla="*/ 1357008 w 1425794"/>
                <a:gd name="connsiteY3397" fmla="*/ 1344522 h 1364953"/>
                <a:gd name="connsiteX3398" fmla="*/ 1356100 w 1425794"/>
                <a:gd name="connsiteY3398" fmla="*/ 1343954 h 1364953"/>
                <a:gd name="connsiteX3399" fmla="*/ 1357462 w 1425794"/>
                <a:gd name="connsiteY3399" fmla="*/ 1343046 h 1364953"/>
                <a:gd name="connsiteX3400" fmla="*/ 1357462 w 1425794"/>
                <a:gd name="connsiteY3400" fmla="*/ 1342252 h 1364953"/>
                <a:gd name="connsiteX3401" fmla="*/ 1356213 w 1425794"/>
                <a:gd name="connsiteY3401" fmla="*/ 1341797 h 1364953"/>
                <a:gd name="connsiteX3402" fmla="*/ 1355532 w 1425794"/>
                <a:gd name="connsiteY3402" fmla="*/ 1341344 h 1364953"/>
                <a:gd name="connsiteX3403" fmla="*/ 1354624 w 1425794"/>
                <a:gd name="connsiteY3403" fmla="*/ 1341457 h 1364953"/>
                <a:gd name="connsiteX3404" fmla="*/ 1353262 w 1425794"/>
                <a:gd name="connsiteY3404" fmla="*/ 1341116 h 1364953"/>
                <a:gd name="connsiteX3405" fmla="*/ 1352013 w 1425794"/>
                <a:gd name="connsiteY3405" fmla="*/ 1340549 h 1364953"/>
                <a:gd name="connsiteX3406" fmla="*/ 1351446 w 1425794"/>
                <a:gd name="connsiteY3406" fmla="*/ 1339981 h 1364953"/>
                <a:gd name="connsiteX3407" fmla="*/ 1351900 w 1425794"/>
                <a:gd name="connsiteY3407" fmla="*/ 1337484 h 1364953"/>
                <a:gd name="connsiteX3408" fmla="*/ 1351559 w 1425794"/>
                <a:gd name="connsiteY3408" fmla="*/ 1336576 h 1364953"/>
                <a:gd name="connsiteX3409" fmla="*/ 1350084 w 1425794"/>
                <a:gd name="connsiteY3409" fmla="*/ 1336009 h 1364953"/>
                <a:gd name="connsiteX3410" fmla="*/ 1350765 w 1425794"/>
                <a:gd name="connsiteY3410" fmla="*/ 1334306 h 1364953"/>
                <a:gd name="connsiteX3411" fmla="*/ 1351446 w 1425794"/>
                <a:gd name="connsiteY3411" fmla="*/ 1331695 h 1364953"/>
                <a:gd name="connsiteX3412" fmla="*/ 1352354 w 1425794"/>
                <a:gd name="connsiteY3412" fmla="*/ 1329879 h 1364953"/>
                <a:gd name="connsiteX3413" fmla="*/ 1354057 w 1425794"/>
                <a:gd name="connsiteY3413" fmla="*/ 1330674 h 1364953"/>
                <a:gd name="connsiteX3414" fmla="*/ 1359278 w 1425794"/>
                <a:gd name="connsiteY3414" fmla="*/ 1328290 h 1364953"/>
                <a:gd name="connsiteX3415" fmla="*/ 1360073 w 1425794"/>
                <a:gd name="connsiteY3415" fmla="*/ 1327495 h 1364953"/>
                <a:gd name="connsiteX3416" fmla="*/ 1360526 w 1425794"/>
                <a:gd name="connsiteY3416" fmla="*/ 1325679 h 1364953"/>
                <a:gd name="connsiteX3417" fmla="*/ 1361662 w 1425794"/>
                <a:gd name="connsiteY3417" fmla="*/ 1324771 h 1364953"/>
                <a:gd name="connsiteX3418" fmla="*/ 1363024 w 1425794"/>
                <a:gd name="connsiteY3418" fmla="*/ 1323976 h 1364953"/>
                <a:gd name="connsiteX3419" fmla="*/ 1364159 w 1425794"/>
                <a:gd name="connsiteY3419" fmla="*/ 1322614 h 1364953"/>
                <a:gd name="connsiteX3420" fmla="*/ 1361889 w 1425794"/>
                <a:gd name="connsiteY3420" fmla="*/ 1322501 h 1364953"/>
                <a:gd name="connsiteX3421" fmla="*/ 1355759 w 1425794"/>
                <a:gd name="connsiteY3421" fmla="*/ 1320798 h 1364953"/>
                <a:gd name="connsiteX3422" fmla="*/ 1353376 w 1425794"/>
                <a:gd name="connsiteY3422" fmla="*/ 1320798 h 1364953"/>
                <a:gd name="connsiteX3423" fmla="*/ 1351105 w 1425794"/>
                <a:gd name="connsiteY3423" fmla="*/ 1320344 h 1364953"/>
                <a:gd name="connsiteX3424" fmla="*/ 1349857 w 1425794"/>
                <a:gd name="connsiteY3424" fmla="*/ 1319095 h 1364953"/>
                <a:gd name="connsiteX3425" fmla="*/ 1350651 w 1425794"/>
                <a:gd name="connsiteY3425" fmla="*/ 1316485 h 1364953"/>
                <a:gd name="connsiteX3426" fmla="*/ 1348268 w 1425794"/>
                <a:gd name="connsiteY3426" fmla="*/ 1316485 h 1364953"/>
                <a:gd name="connsiteX3427" fmla="*/ 1344295 w 1425794"/>
                <a:gd name="connsiteY3427" fmla="*/ 1318074 h 1364953"/>
                <a:gd name="connsiteX3428" fmla="*/ 1342025 w 1425794"/>
                <a:gd name="connsiteY3428" fmla="*/ 1318188 h 1364953"/>
                <a:gd name="connsiteX3429" fmla="*/ 1342252 w 1425794"/>
                <a:gd name="connsiteY3429" fmla="*/ 1317733 h 1364953"/>
                <a:gd name="connsiteX3430" fmla="*/ 1342706 w 1425794"/>
                <a:gd name="connsiteY3430" fmla="*/ 1316485 h 1364953"/>
                <a:gd name="connsiteX3431" fmla="*/ 1341343 w 1425794"/>
                <a:gd name="connsiteY3431" fmla="*/ 1316598 h 1364953"/>
                <a:gd name="connsiteX3432" fmla="*/ 1340322 w 1425794"/>
                <a:gd name="connsiteY3432" fmla="*/ 1316258 h 1364953"/>
                <a:gd name="connsiteX3433" fmla="*/ 1339300 w 1425794"/>
                <a:gd name="connsiteY3433" fmla="*/ 1315804 h 1364953"/>
                <a:gd name="connsiteX3434" fmla="*/ 1338052 w 1425794"/>
                <a:gd name="connsiteY3434" fmla="*/ 1315463 h 1364953"/>
                <a:gd name="connsiteX3435" fmla="*/ 1339300 w 1425794"/>
                <a:gd name="connsiteY3435" fmla="*/ 1314782 h 1364953"/>
                <a:gd name="connsiteX3436" fmla="*/ 1342025 w 1425794"/>
                <a:gd name="connsiteY3436" fmla="*/ 1314328 h 1364953"/>
                <a:gd name="connsiteX3437" fmla="*/ 1343273 w 1425794"/>
                <a:gd name="connsiteY3437" fmla="*/ 1313647 h 1364953"/>
                <a:gd name="connsiteX3438" fmla="*/ 1344068 w 1425794"/>
                <a:gd name="connsiteY3438" fmla="*/ 1312512 h 1364953"/>
                <a:gd name="connsiteX3439" fmla="*/ 1344522 w 1425794"/>
                <a:gd name="connsiteY3439" fmla="*/ 1311150 h 1364953"/>
                <a:gd name="connsiteX3440" fmla="*/ 1344295 w 1425794"/>
                <a:gd name="connsiteY3440" fmla="*/ 1309901 h 1364953"/>
                <a:gd name="connsiteX3441" fmla="*/ 1343273 w 1425794"/>
                <a:gd name="connsiteY3441" fmla="*/ 1309220 h 1364953"/>
                <a:gd name="connsiteX3442" fmla="*/ 1343273 w 1425794"/>
                <a:gd name="connsiteY3442" fmla="*/ 1308312 h 1364953"/>
                <a:gd name="connsiteX3443" fmla="*/ 1345430 w 1425794"/>
                <a:gd name="connsiteY3443" fmla="*/ 1308312 h 1364953"/>
                <a:gd name="connsiteX3444" fmla="*/ 1347359 w 1425794"/>
                <a:gd name="connsiteY3444" fmla="*/ 1307631 h 1364953"/>
                <a:gd name="connsiteX3445" fmla="*/ 1350538 w 1425794"/>
                <a:gd name="connsiteY3445" fmla="*/ 1305701 h 1364953"/>
                <a:gd name="connsiteX3446" fmla="*/ 1350084 w 1425794"/>
                <a:gd name="connsiteY3446" fmla="*/ 1304453 h 1364953"/>
                <a:gd name="connsiteX3447" fmla="*/ 1349289 w 1425794"/>
                <a:gd name="connsiteY3447" fmla="*/ 1303658 h 1364953"/>
                <a:gd name="connsiteX3448" fmla="*/ 1348381 w 1425794"/>
                <a:gd name="connsiteY3448" fmla="*/ 1303204 h 1364953"/>
                <a:gd name="connsiteX3449" fmla="*/ 1347246 w 1425794"/>
                <a:gd name="connsiteY3449" fmla="*/ 1302977 h 1364953"/>
                <a:gd name="connsiteX3450" fmla="*/ 1350424 w 1425794"/>
                <a:gd name="connsiteY3450" fmla="*/ 1301956 h 1364953"/>
                <a:gd name="connsiteX3451" fmla="*/ 1351219 w 1425794"/>
                <a:gd name="connsiteY3451" fmla="*/ 1301274 h 1364953"/>
                <a:gd name="connsiteX3452" fmla="*/ 1350992 w 1425794"/>
                <a:gd name="connsiteY3452" fmla="*/ 1300934 h 1364953"/>
                <a:gd name="connsiteX3453" fmla="*/ 1350651 w 1425794"/>
                <a:gd name="connsiteY3453" fmla="*/ 1300026 h 1364953"/>
                <a:gd name="connsiteX3454" fmla="*/ 1350311 w 1425794"/>
                <a:gd name="connsiteY3454" fmla="*/ 1299231 h 1364953"/>
                <a:gd name="connsiteX3455" fmla="*/ 1349970 w 1425794"/>
                <a:gd name="connsiteY3455" fmla="*/ 1299345 h 1364953"/>
                <a:gd name="connsiteX3456" fmla="*/ 1351105 w 1425794"/>
                <a:gd name="connsiteY3456" fmla="*/ 1297529 h 1364953"/>
                <a:gd name="connsiteX3457" fmla="*/ 1351219 w 1425794"/>
                <a:gd name="connsiteY3457" fmla="*/ 1297529 h 1364953"/>
                <a:gd name="connsiteX3458" fmla="*/ 1351446 w 1425794"/>
                <a:gd name="connsiteY3458" fmla="*/ 1296848 h 1364953"/>
                <a:gd name="connsiteX3459" fmla="*/ 1352241 w 1425794"/>
                <a:gd name="connsiteY3459" fmla="*/ 1295713 h 1364953"/>
                <a:gd name="connsiteX3460" fmla="*/ 1352467 w 1425794"/>
                <a:gd name="connsiteY3460" fmla="*/ 1294918 h 1364953"/>
                <a:gd name="connsiteX3461" fmla="*/ 1352241 w 1425794"/>
                <a:gd name="connsiteY3461" fmla="*/ 1294805 h 1364953"/>
                <a:gd name="connsiteX3462" fmla="*/ 1351105 w 1425794"/>
                <a:gd name="connsiteY3462" fmla="*/ 1294010 h 1364953"/>
                <a:gd name="connsiteX3463" fmla="*/ 1350538 w 1425794"/>
                <a:gd name="connsiteY3463" fmla="*/ 1292875 h 1364953"/>
                <a:gd name="connsiteX3464" fmla="*/ 1350084 w 1425794"/>
                <a:gd name="connsiteY3464" fmla="*/ 1292080 h 1364953"/>
                <a:gd name="connsiteX3465" fmla="*/ 1349516 w 1425794"/>
                <a:gd name="connsiteY3465" fmla="*/ 1291626 h 1364953"/>
                <a:gd name="connsiteX3466" fmla="*/ 1348494 w 1425794"/>
                <a:gd name="connsiteY3466" fmla="*/ 1291399 h 1364953"/>
                <a:gd name="connsiteX3467" fmla="*/ 1346565 w 1425794"/>
                <a:gd name="connsiteY3467" fmla="*/ 1291626 h 1364953"/>
                <a:gd name="connsiteX3468" fmla="*/ 1343273 w 1425794"/>
                <a:gd name="connsiteY3468" fmla="*/ 1293443 h 1364953"/>
                <a:gd name="connsiteX3469" fmla="*/ 1341230 w 1425794"/>
                <a:gd name="connsiteY3469" fmla="*/ 1294124 h 1364953"/>
                <a:gd name="connsiteX3470" fmla="*/ 1337257 w 1425794"/>
                <a:gd name="connsiteY3470" fmla="*/ 1294350 h 1364953"/>
                <a:gd name="connsiteX3471" fmla="*/ 1335555 w 1425794"/>
                <a:gd name="connsiteY3471" fmla="*/ 1294805 h 1364953"/>
                <a:gd name="connsiteX3472" fmla="*/ 1334079 w 1425794"/>
                <a:gd name="connsiteY3472" fmla="*/ 1295826 h 1364953"/>
                <a:gd name="connsiteX3473" fmla="*/ 1333398 w 1425794"/>
                <a:gd name="connsiteY3473" fmla="*/ 1294124 h 1364953"/>
                <a:gd name="connsiteX3474" fmla="*/ 1334533 w 1425794"/>
                <a:gd name="connsiteY3474" fmla="*/ 1291967 h 1364953"/>
                <a:gd name="connsiteX3475" fmla="*/ 1334079 w 1425794"/>
                <a:gd name="connsiteY3475" fmla="*/ 1290151 h 1364953"/>
                <a:gd name="connsiteX3476" fmla="*/ 1331355 w 1425794"/>
                <a:gd name="connsiteY3476" fmla="*/ 1286859 h 1364953"/>
                <a:gd name="connsiteX3477" fmla="*/ 1336122 w 1425794"/>
                <a:gd name="connsiteY3477" fmla="*/ 1286405 h 1364953"/>
                <a:gd name="connsiteX3478" fmla="*/ 1338052 w 1425794"/>
                <a:gd name="connsiteY3478" fmla="*/ 1285610 h 1364953"/>
                <a:gd name="connsiteX3479" fmla="*/ 1339414 w 1425794"/>
                <a:gd name="connsiteY3479" fmla="*/ 1283340 h 1364953"/>
                <a:gd name="connsiteX3480" fmla="*/ 1338165 w 1425794"/>
                <a:gd name="connsiteY3480" fmla="*/ 1282432 h 1364953"/>
                <a:gd name="connsiteX3481" fmla="*/ 1338960 w 1425794"/>
                <a:gd name="connsiteY3481" fmla="*/ 1280956 h 1364953"/>
                <a:gd name="connsiteX3482" fmla="*/ 1340890 w 1425794"/>
                <a:gd name="connsiteY3482" fmla="*/ 1279481 h 1364953"/>
                <a:gd name="connsiteX3483" fmla="*/ 1343046 w 1425794"/>
                <a:gd name="connsiteY3483" fmla="*/ 1278800 h 1364953"/>
                <a:gd name="connsiteX3484" fmla="*/ 1343500 w 1425794"/>
                <a:gd name="connsiteY3484" fmla="*/ 1278459 h 1364953"/>
                <a:gd name="connsiteX3485" fmla="*/ 1346111 w 1425794"/>
                <a:gd name="connsiteY3485" fmla="*/ 1277097 h 1364953"/>
                <a:gd name="connsiteX3486" fmla="*/ 1346678 w 1425794"/>
                <a:gd name="connsiteY3486" fmla="*/ 1277097 h 1364953"/>
                <a:gd name="connsiteX3487" fmla="*/ 1346792 w 1425794"/>
                <a:gd name="connsiteY3487" fmla="*/ 1275508 h 1364953"/>
                <a:gd name="connsiteX3488" fmla="*/ 1346225 w 1425794"/>
                <a:gd name="connsiteY3488" fmla="*/ 1274600 h 1364953"/>
                <a:gd name="connsiteX3489" fmla="*/ 1344749 w 1425794"/>
                <a:gd name="connsiteY3489" fmla="*/ 1273465 h 1364953"/>
                <a:gd name="connsiteX3490" fmla="*/ 1343046 w 1425794"/>
                <a:gd name="connsiteY3490" fmla="*/ 1269719 h 1364953"/>
                <a:gd name="connsiteX3491" fmla="*/ 1342365 w 1425794"/>
                <a:gd name="connsiteY3491" fmla="*/ 1268584 h 1364953"/>
                <a:gd name="connsiteX3492" fmla="*/ 1341343 w 1425794"/>
                <a:gd name="connsiteY3492" fmla="*/ 1268357 h 1364953"/>
                <a:gd name="connsiteX3493" fmla="*/ 1338619 w 1425794"/>
                <a:gd name="connsiteY3493" fmla="*/ 1269151 h 1364953"/>
                <a:gd name="connsiteX3494" fmla="*/ 1338052 w 1425794"/>
                <a:gd name="connsiteY3494" fmla="*/ 1268697 h 1364953"/>
                <a:gd name="connsiteX3495" fmla="*/ 1337371 w 1425794"/>
                <a:gd name="connsiteY3495" fmla="*/ 1266995 h 1364953"/>
                <a:gd name="connsiteX3496" fmla="*/ 1335555 w 1425794"/>
                <a:gd name="connsiteY3496" fmla="*/ 1265973 h 1364953"/>
                <a:gd name="connsiteX3497" fmla="*/ 1333284 w 1425794"/>
                <a:gd name="connsiteY3497" fmla="*/ 1265519 h 1364953"/>
                <a:gd name="connsiteX3498" fmla="*/ 1331355 w 1425794"/>
                <a:gd name="connsiteY3498" fmla="*/ 1265519 h 1364953"/>
                <a:gd name="connsiteX3499" fmla="*/ 1331809 w 1425794"/>
                <a:gd name="connsiteY3499" fmla="*/ 1264270 h 1364953"/>
                <a:gd name="connsiteX3500" fmla="*/ 1332036 w 1425794"/>
                <a:gd name="connsiteY3500" fmla="*/ 1263816 h 1364953"/>
                <a:gd name="connsiteX3501" fmla="*/ 1331355 w 1425794"/>
                <a:gd name="connsiteY3501" fmla="*/ 1263135 h 1364953"/>
                <a:gd name="connsiteX3502" fmla="*/ 1330560 w 1425794"/>
                <a:gd name="connsiteY3502" fmla="*/ 1262795 h 1364953"/>
                <a:gd name="connsiteX3503" fmla="*/ 1329652 w 1425794"/>
                <a:gd name="connsiteY3503" fmla="*/ 1262681 h 1364953"/>
                <a:gd name="connsiteX3504" fmla="*/ 1328744 w 1425794"/>
                <a:gd name="connsiteY3504" fmla="*/ 1262795 h 1364953"/>
                <a:gd name="connsiteX3505" fmla="*/ 1329765 w 1425794"/>
                <a:gd name="connsiteY3505" fmla="*/ 1262568 h 1364953"/>
                <a:gd name="connsiteX3506" fmla="*/ 1330560 w 1425794"/>
                <a:gd name="connsiteY3506" fmla="*/ 1262114 h 1364953"/>
                <a:gd name="connsiteX3507" fmla="*/ 1332149 w 1425794"/>
                <a:gd name="connsiteY3507" fmla="*/ 1260979 h 1364953"/>
                <a:gd name="connsiteX3508" fmla="*/ 1332149 w 1425794"/>
                <a:gd name="connsiteY3508" fmla="*/ 1259957 h 1364953"/>
                <a:gd name="connsiteX3509" fmla="*/ 1329425 w 1425794"/>
                <a:gd name="connsiteY3509" fmla="*/ 1259957 h 1364953"/>
                <a:gd name="connsiteX3510" fmla="*/ 1329425 w 1425794"/>
                <a:gd name="connsiteY3510" fmla="*/ 1259049 h 1364953"/>
                <a:gd name="connsiteX3511" fmla="*/ 1330560 w 1425794"/>
                <a:gd name="connsiteY3511" fmla="*/ 1258595 h 1364953"/>
                <a:gd name="connsiteX3512" fmla="*/ 1331014 w 1425794"/>
                <a:gd name="connsiteY3512" fmla="*/ 1257346 h 1364953"/>
                <a:gd name="connsiteX3513" fmla="*/ 1330674 w 1425794"/>
                <a:gd name="connsiteY3513" fmla="*/ 1256098 h 1364953"/>
                <a:gd name="connsiteX3514" fmla="*/ 1328971 w 1425794"/>
                <a:gd name="connsiteY3514" fmla="*/ 1254963 h 1364953"/>
                <a:gd name="connsiteX3515" fmla="*/ 379690 w 1425794"/>
                <a:gd name="connsiteY3515" fmla="*/ 752001 h 1364953"/>
                <a:gd name="connsiteX3516" fmla="*/ 379236 w 1425794"/>
                <a:gd name="connsiteY3516" fmla="*/ 753250 h 1364953"/>
                <a:gd name="connsiteX3517" fmla="*/ 380257 w 1425794"/>
                <a:gd name="connsiteY3517" fmla="*/ 754272 h 1364953"/>
                <a:gd name="connsiteX3518" fmla="*/ 383095 w 1425794"/>
                <a:gd name="connsiteY3518" fmla="*/ 755974 h 1364953"/>
                <a:gd name="connsiteX3519" fmla="*/ 383776 w 1425794"/>
                <a:gd name="connsiteY3519" fmla="*/ 757223 h 1364953"/>
                <a:gd name="connsiteX3520" fmla="*/ 383890 w 1425794"/>
                <a:gd name="connsiteY3520" fmla="*/ 758358 h 1364953"/>
                <a:gd name="connsiteX3521" fmla="*/ 383095 w 1425794"/>
                <a:gd name="connsiteY3521" fmla="*/ 764260 h 1364953"/>
                <a:gd name="connsiteX3522" fmla="*/ 382074 w 1425794"/>
                <a:gd name="connsiteY3522" fmla="*/ 767893 h 1364953"/>
                <a:gd name="connsiteX3523" fmla="*/ 380598 w 1425794"/>
                <a:gd name="connsiteY3523" fmla="*/ 770049 h 1364953"/>
                <a:gd name="connsiteX3524" fmla="*/ 378895 w 1425794"/>
                <a:gd name="connsiteY3524" fmla="*/ 769255 h 1364953"/>
                <a:gd name="connsiteX3525" fmla="*/ 377533 w 1425794"/>
                <a:gd name="connsiteY3525" fmla="*/ 764374 h 1364953"/>
                <a:gd name="connsiteX3526" fmla="*/ 376739 w 1425794"/>
                <a:gd name="connsiteY3526" fmla="*/ 762558 h 1364953"/>
                <a:gd name="connsiteX3527" fmla="*/ 375717 w 1425794"/>
                <a:gd name="connsiteY3527" fmla="*/ 760628 h 1364953"/>
                <a:gd name="connsiteX3528" fmla="*/ 370042 w 1425794"/>
                <a:gd name="connsiteY3528" fmla="*/ 754158 h 1364953"/>
                <a:gd name="connsiteX3529" fmla="*/ 367998 w 1425794"/>
                <a:gd name="connsiteY3529" fmla="*/ 752682 h 1364953"/>
                <a:gd name="connsiteX3530" fmla="*/ 365955 w 1425794"/>
                <a:gd name="connsiteY3530" fmla="*/ 750185 h 1364953"/>
                <a:gd name="connsiteX3531" fmla="*/ 364366 w 1425794"/>
                <a:gd name="connsiteY3531" fmla="*/ 747461 h 1364953"/>
                <a:gd name="connsiteX3532" fmla="*/ 364820 w 1425794"/>
                <a:gd name="connsiteY3532" fmla="*/ 746212 h 1364953"/>
                <a:gd name="connsiteX3533" fmla="*/ 365047 w 1425794"/>
                <a:gd name="connsiteY3533" fmla="*/ 744737 h 1364953"/>
                <a:gd name="connsiteX3534" fmla="*/ 363912 w 1425794"/>
                <a:gd name="connsiteY3534" fmla="*/ 741558 h 1364953"/>
                <a:gd name="connsiteX3535" fmla="*/ 361755 w 1425794"/>
                <a:gd name="connsiteY3535" fmla="*/ 736678 h 1364953"/>
                <a:gd name="connsiteX3536" fmla="*/ 364820 w 1425794"/>
                <a:gd name="connsiteY3536" fmla="*/ 737132 h 1364953"/>
                <a:gd name="connsiteX3537" fmla="*/ 368112 w 1425794"/>
                <a:gd name="connsiteY3537" fmla="*/ 738834 h 1364953"/>
                <a:gd name="connsiteX3538" fmla="*/ 371176 w 1425794"/>
                <a:gd name="connsiteY3538" fmla="*/ 741331 h 1364953"/>
                <a:gd name="connsiteX3539" fmla="*/ 373447 w 1425794"/>
                <a:gd name="connsiteY3539" fmla="*/ 743942 h 1364953"/>
                <a:gd name="connsiteX3540" fmla="*/ 374582 w 1425794"/>
                <a:gd name="connsiteY3540" fmla="*/ 744510 h 1364953"/>
                <a:gd name="connsiteX3541" fmla="*/ 375830 w 1425794"/>
                <a:gd name="connsiteY3541" fmla="*/ 744056 h 1364953"/>
                <a:gd name="connsiteX3542" fmla="*/ 377193 w 1425794"/>
                <a:gd name="connsiteY3542" fmla="*/ 743942 h 1364953"/>
                <a:gd name="connsiteX3543" fmla="*/ 378555 w 1425794"/>
                <a:gd name="connsiteY3543" fmla="*/ 745304 h 1364953"/>
                <a:gd name="connsiteX3544" fmla="*/ 378895 w 1425794"/>
                <a:gd name="connsiteY3544" fmla="*/ 747007 h 1364953"/>
                <a:gd name="connsiteX3545" fmla="*/ 378782 w 1425794"/>
                <a:gd name="connsiteY3545" fmla="*/ 748596 h 1364953"/>
                <a:gd name="connsiteX3546" fmla="*/ 378895 w 1425794"/>
                <a:gd name="connsiteY3546" fmla="*/ 749958 h 1364953"/>
                <a:gd name="connsiteX3547" fmla="*/ 379917 w 1425794"/>
                <a:gd name="connsiteY3547" fmla="*/ 750980 h 1364953"/>
                <a:gd name="connsiteX3548" fmla="*/ 379917 w 1425794"/>
                <a:gd name="connsiteY3548" fmla="*/ 752001 h 1364953"/>
                <a:gd name="connsiteX3549" fmla="*/ 373674 w 1425794"/>
                <a:gd name="connsiteY3549" fmla="*/ 722489 h 1364953"/>
                <a:gd name="connsiteX3550" fmla="*/ 373220 w 1425794"/>
                <a:gd name="connsiteY3550" fmla="*/ 721921 h 1364953"/>
                <a:gd name="connsiteX3551" fmla="*/ 372766 w 1425794"/>
                <a:gd name="connsiteY3551" fmla="*/ 721808 h 1364953"/>
                <a:gd name="connsiteX3552" fmla="*/ 368339 w 1425794"/>
                <a:gd name="connsiteY3552" fmla="*/ 721013 h 1364953"/>
                <a:gd name="connsiteX3553" fmla="*/ 358917 w 1425794"/>
                <a:gd name="connsiteY3553" fmla="*/ 714884 h 1364953"/>
                <a:gd name="connsiteX3554" fmla="*/ 353469 w 1425794"/>
                <a:gd name="connsiteY3554" fmla="*/ 715905 h 1364953"/>
                <a:gd name="connsiteX3555" fmla="*/ 351993 w 1425794"/>
                <a:gd name="connsiteY3555" fmla="*/ 715338 h 1364953"/>
                <a:gd name="connsiteX3556" fmla="*/ 348021 w 1425794"/>
                <a:gd name="connsiteY3556" fmla="*/ 710797 h 1364953"/>
                <a:gd name="connsiteX3557" fmla="*/ 346999 w 1425794"/>
                <a:gd name="connsiteY3557" fmla="*/ 710003 h 1364953"/>
                <a:gd name="connsiteX3558" fmla="*/ 346999 w 1425794"/>
                <a:gd name="connsiteY3558" fmla="*/ 709095 h 1364953"/>
                <a:gd name="connsiteX3559" fmla="*/ 352561 w 1425794"/>
                <a:gd name="connsiteY3559" fmla="*/ 707733 h 1364953"/>
                <a:gd name="connsiteX3560" fmla="*/ 354264 w 1425794"/>
                <a:gd name="connsiteY3560" fmla="*/ 708073 h 1364953"/>
                <a:gd name="connsiteX3561" fmla="*/ 354945 w 1425794"/>
                <a:gd name="connsiteY3561" fmla="*/ 708641 h 1364953"/>
                <a:gd name="connsiteX3562" fmla="*/ 355399 w 1425794"/>
                <a:gd name="connsiteY3562" fmla="*/ 709435 h 1364953"/>
                <a:gd name="connsiteX3563" fmla="*/ 355399 w 1425794"/>
                <a:gd name="connsiteY3563" fmla="*/ 710230 h 1364953"/>
                <a:gd name="connsiteX3564" fmla="*/ 354831 w 1425794"/>
                <a:gd name="connsiteY3564" fmla="*/ 711024 h 1364953"/>
                <a:gd name="connsiteX3565" fmla="*/ 352561 w 1425794"/>
                <a:gd name="connsiteY3565" fmla="*/ 710003 h 1364953"/>
                <a:gd name="connsiteX3566" fmla="*/ 351539 w 1425794"/>
                <a:gd name="connsiteY3566" fmla="*/ 710003 h 1364953"/>
                <a:gd name="connsiteX3567" fmla="*/ 353242 w 1425794"/>
                <a:gd name="connsiteY3567" fmla="*/ 712954 h 1364953"/>
                <a:gd name="connsiteX3568" fmla="*/ 355853 w 1425794"/>
                <a:gd name="connsiteY3568" fmla="*/ 712840 h 1364953"/>
                <a:gd name="connsiteX3569" fmla="*/ 358690 w 1425794"/>
                <a:gd name="connsiteY3569" fmla="*/ 711592 h 1364953"/>
                <a:gd name="connsiteX3570" fmla="*/ 361074 w 1425794"/>
                <a:gd name="connsiteY3570" fmla="*/ 711024 h 1364953"/>
                <a:gd name="connsiteX3571" fmla="*/ 361074 w 1425794"/>
                <a:gd name="connsiteY3571" fmla="*/ 711933 h 1364953"/>
                <a:gd name="connsiteX3572" fmla="*/ 359712 w 1425794"/>
                <a:gd name="connsiteY3572" fmla="*/ 711933 h 1364953"/>
                <a:gd name="connsiteX3573" fmla="*/ 359712 w 1425794"/>
                <a:gd name="connsiteY3573" fmla="*/ 712954 h 1364953"/>
                <a:gd name="connsiteX3574" fmla="*/ 361301 w 1425794"/>
                <a:gd name="connsiteY3574" fmla="*/ 713749 h 1364953"/>
                <a:gd name="connsiteX3575" fmla="*/ 371063 w 1425794"/>
                <a:gd name="connsiteY3575" fmla="*/ 715338 h 1364953"/>
                <a:gd name="connsiteX3576" fmla="*/ 373333 w 1425794"/>
                <a:gd name="connsiteY3576" fmla="*/ 716813 h 1364953"/>
                <a:gd name="connsiteX3577" fmla="*/ 375149 w 1425794"/>
                <a:gd name="connsiteY3577" fmla="*/ 718970 h 1364953"/>
                <a:gd name="connsiteX3578" fmla="*/ 376284 w 1425794"/>
                <a:gd name="connsiteY3578" fmla="*/ 721581 h 1364953"/>
                <a:gd name="connsiteX3579" fmla="*/ 375376 w 1425794"/>
                <a:gd name="connsiteY3579" fmla="*/ 721694 h 1364953"/>
                <a:gd name="connsiteX3580" fmla="*/ 374695 w 1425794"/>
                <a:gd name="connsiteY3580" fmla="*/ 721921 h 1364953"/>
                <a:gd name="connsiteX3581" fmla="*/ 373674 w 1425794"/>
                <a:gd name="connsiteY3581" fmla="*/ 722489 h 1364953"/>
                <a:gd name="connsiteX3582" fmla="*/ 271175 w 1425794"/>
                <a:gd name="connsiteY3582" fmla="*/ 641670 h 1364953"/>
                <a:gd name="connsiteX3583" fmla="*/ 274920 w 1425794"/>
                <a:gd name="connsiteY3583" fmla="*/ 643259 h 1364953"/>
                <a:gd name="connsiteX3584" fmla="*/ 276736 w 1425794"/>
                <a:gd name="connsiteY3584" fmla="*/ 644621 h 1364953"/>
                <a:gd name="connsiteX3585" fmla="*/ 277758 w 1425794"/>
                <a:gd name="connsiteY3585" fmla="*/ 646438 h 1364953"/>
                <a:gd name="connsiteX3586" fmla="*/ 275601 w 1425794"/>
                <a:gd name="connsiteY3586" fmla="*/ 645529 h 1364953"/>
                <a:gd name="connsiteX3587" fmla="*/ 267883 w 1425794"/>
                <a:gd name="connsiteY3587" fmla="*/ 645416 h 1364953"/>
                <a:gd name="connsiteX3588" fmla="*/ 266748 w 1425794"/>
                <a:gd name="connsiteY3588" fmla="*/ 642805 h 1364953"/>
                <a:gd name="connsiteX3589" fmla="*/ 267542 w 1425794"/>
                <a:gd name="connsiteY3589" fmla="*/ 641556 h 1364953"/>
                <a:gd name="connsiteX3590" fmla="*/ 269358 w 1425794"/>
                <a:gd name="connsiteY3590" fmla="*/ 641216 h 1364953"/>
                <a:gd name="connsiteX3591" fmla="*/ 271175 w 1425794"/>
                <a:gd name="connsiteY3591" fmla="*/ 641670 h 1364953"/>
                <a:gd name="connsiteX3592" fmla="*/ 284455 w 1425794"/>
                <a:gd name="connsiteY3592" fmla="*/ 605801 h 1364953"/>
                <a:gd name="connsiteX3593" fmla="*/ 285477 w 1425794"/>
                <a:gd name="connsiteY3593" fmla="*/ 606936 h 1364953"/>
                <a:gd name="connsiteX3594" fmla="*/ 288769 w 1425794"/>
                <a:gd name="connsiteY3594" fmla="*/ 608639 h 1364953"/>
                <a:gd name="connsiteX3595" fmla="*/ 289790 w 1425794"/>
                <a:gd name="connsiteY3595" fmla="*/ 609660 h 1364953"/>
                <a:gd name="connsiteX3596" fmla="*/ 290244 w 1425794"/>
                <a:gd name="connsiteY3596" fmla="*/ 611703 h 1364953"/>
                <a:gd name="connsiteX3597" fmla="*/ 290471 w 1425794"/>
                <a:gd name="connsiteY3597" fmla="*/ 614541 h 1364953"/>
                <a:gd name="connsiteX3598" fmla="*/ 290017 w 1425794"/>
                <a:gd name="connsiteY3598" fmla="*/ 616471 h 1364953"/>
                <a:gd name="connsiteX3599" fmla="*/ 288428 w 1425794"/>
                <a:gd name="connsiteY3599" fmla="*/ 615563 h 1364953"/>
                <a:gd name="connsiteX3600" fmla="*/ 287066 w 1425794"/>
                <a:gd name="connsiteY3600" fmla="*/ 612385 h 1364953"/>
                <a:gd name="connsiteX3601" fmla="*/ 285023 w 1425794"/>
                <a:gd name="connsiteY3601" fmla="*/ 609206 h 1364953"/>
                <a:gd name="connsiteX3602" fmla="*/ 282526 w 1425794"/>
                <a:gd name="connsiteY3602" fmla="*/ 607503 h 1364953"/>
                <a:gd name="connsiteX3603" fmla="*/ 279915 w 1425794"/>
                <a:gd name="connsiteY3603" fmla="*/ 608866 h 1364953"/>
                <a:gd name="connsiteX3604" fmla="*/ 278326 w 1425794"/>
                <a:gd name="connsiteY3604" fmla="*/ 606709 h 1364953"/>
                <a:gd name="connsiteX3605" fmla="*/ 276850 w 1425794"/>
                <a:gd name="connsiteY3605" fmla="*/ 601261 h 1364953"/>
                <a:gd name="connsiteX3606" fmla="*/ 275261 w 1425794"/>
                <a:gd name="connsiteY3606" fmla="*/ 599104 h 1364953"/>
                <a:gd name="connsiteX3607" fmla="*/ 280823 w 1425794"/>
                <a:gd name="connsiteY3607" fmla="*/ 598763 h 1364953"/>
                <a:gd name="connsiteX3608" fmla="*/ 282639 w 1425794"/>
                <a:gd name="connsiteY3608" fmla="*/ 599104 h 1364953"/>
                <a:gd name="connsiteX3609" fmla="*/ 284569 w 1425794"/>
                <a:gd name="connsiteY3609" fmla="*/ 600352 h 1364953"/>
                <a:gd name="connsiteX3610" fmla="*/ 284796 w 1425794"/>
                <a:gd name="connsiteY3610" fmla="*/ 601942 h 1364953"/>
                <a:gd name="connsiteX3611" fmla="*/ 284455 w 1425794"/>
                <a:gd name="connsiteY3611" fmla="*/ 603871 h 1364953"/>
                <a:gd name="connsiteX3612" fmla="*/ 284455 w 1425794"/>
                <a:gd name="connsiteY3612" fmla="*/ 605801 h 1364953"/>
                <a:gd name="connsiteX3613" fmla="*/ 195804 w 1425794"/>
                <a:gd name="connsiteY3613" fmla="*/ 556538 h 1364953"/>
                <a:gd name="connsiteX3614" fmla="*/ 196939 w 1425794"/>
                <a:gd name="connsiteY3614" fmla="*/ 557105 h 1364953"/>
                <a:gd name="connsiteX3615" fmla="*/ 199890 w 1425794"/>
                <a:gd name="connsiteY3615" fmla="*/ 556992 h 1364953"/>
                <a:gd name="connsiteX3616" fmla="*/ 200799 w 1425794"/>
                <a:gd name="connsiteY3616" fmla="*/ 558127 h 1364953"/>
                <a:gd name="connsiteX3617" fmla="*/ 200344 w 1425794"/>
                <a:gd name="connsiteY3617" fmla="*/ 560738 h 1364953"/>
                <a:gd name="connsiteX3618" fmla="*/ 197734 w 1425794"/>
                <a:gd name="connsiteY3618" fmla="*/ 561532 h 1364953"/>
                <a:gd name="connsiteX3619" fmla="*/ 190129 w 1425794"/>
                <a:gd name="connsiteY3619" fmla="*/ 560851 h 1364953"/>
                <a:gd name="connsiteX3620" fmla="*/ 185134 w 1425794"/>
                <a:gd name="connsiteY3620" fmla="*/ 559376 h 1364953"/>
                <a:gd name="connsiteX3621" fmla="*/ 183432 w 1425794"/>
                <a:gd name="connsiteY3621" fmla="*/ 558127 h 1364953"/>
                <a:gd name="connsiteX3622" fmla="*/ 183772 w 1425794"/>
                <a:gd name="connsiteY3622" fmla="*/ 555857 h 1364953"/>
                <a:gd name="connsiteX3623" fmla="*/ 182977 w 1425794"/>
                <a:gd name="connsiteY3623" fmla="*/ 553473 h 1364953"/>
                <a:gd name="connsiteX3624" fmla="*/ 181956 w 1425794"/>
                <a:gd name="connsiteY3624" fmla="*/ 551203 h 1364953"/>
                <a:gd name="connsiteX3625" fmla="*/ 181388 w 1425794"/>
                <a:gd name="connsiteY3625" fmla="*/ 549160 h 1364953"/>
                <a:gd name="connsiteX3626" fmla="*/ 182183 w 1425794"/>
                <a:gd name="connsiteY3626" fmla="*/ 548365 h 1364953"/>
                <a:gd name="connsiteX3627" fmla="*/ 182524 w 1425794"/>
                <a:gd name="connsiteY3627" fmla="*/ 547457 h 1364953"/>
                <a:gd name="connsiteX3628" fmla="*/ 183205 w 1425794"/>
                <a:gd name="connsiteY3628" fmla="*/ 547457 h 1364953"/>
                <a:gd name="connsiteX3629" fmla="*/ 184113 w 1425794"/>
                <a:gd name="connsiteY3629" fmla="*/ 548251 h 1364953"/>
                <a:gd name="connsiteX3630" fmla="*/ 185361 w 1425794"/>
                <a:gd name="connsiteY3630" fmla="*/ 548592 h 1364953"/>
                <a:gd name="connsiteX3631" fmla="*/ 189675 w 1425794"/>
                <a:gd name="connsiteY3631" fmla="*/ 550862 h 1364953"/>
                <a:gd name="connsiteX3632" fmla="*/ 192058 w 1425794"/>
                <a:gd name="connsiteY3632" fmla="*/ 552792 h 1364953"/>
                <a:gd name="connsiteX3633" fmla="*/ 192285 w 1425794"/>
                <a:gd name="connsiteY3633" fmla="*/ 553133 h 1364953"/>
                <a:gd name="connsiteX3634" fmla="*/ 195804 w 1425794"/>
                <a:gd name="connsiteY3634" fmla="*/ 556538 h 1364953"/>
                <a:gd name="connsiteX3635" fmla="*/ 7946 w 1425794"/>
                <a:gd name="connsiteY3635" fmla="*/ 391041 h 1364953"/>
                <a:gd name="connsiteX3636" fmla="*/ 8173 w 1425794"/>
                <a:gd name="connsiteY3636" fmla="*/ 391381 h 1364953"/>
                <a:gd name="connsiteX3637" fmla="*/ 8400 w 1425794"/>
                <a:gd name="connsiteY3637" fmla="*/ 391722 h 1364953"/>
                <a:gd name="connsiteX3638" fmla="*/ 8740 w 1425794"/>
                <a:gd name="connsiteY3638" fmla="*/ 391949 h 1364953"/>
                <a:gd name="connsiteX3639" fmla="*/ 9308 w 1425794"/>
                <a:gd name="connsiteY3639" fmla="*/ 391835 h 1364953"/>
                <a:gd name="connsiteX3640" fmla="*/ 9308 w 1425794"/>
                <a:gd name="connsiteY3640" fmla="*/ 392970 h 1364953"/>
                <a:gd name="connsiteX3641" fmla="*/ 4313 w 1425794"/>
                <a:gd name="connsiteY3641" fmla="*/ 395581 h 1364953"/>
                <a:gd name="connsiteX3642" fmla="*/ 2611 w 1425794"/>
                <a:gd name="connsiteY3642" fmla="*/ 395922 h 1364953"/>
                <a:gd name="connsiteX3643" fmla="*/ 2611 w 1425794"/>
                <a:gd name="connsiteY3643" fmla="*/ 394900 h 1364953"/>
                <a:gd name="connsiteX3644" fmla="*/ 2951 w 1425794"/>
                <a:gd name="connsiteY3644" fmla="*/ 394900 h 1364953"/>
                <a:gd name="connsiteX3645" fmla="*/ 3632 w 1425794"/>
                <a:gd name="connsiteY3645" fmla="*/ 395013 h 1364953"/>
                <a:gd name="connsiteX3646" fmla="*/ 3973 w 1425794"/>
                <a:gd name="connsiteY3646" fmla="*/ 395013 h 1364953"/>
                <a:gd name="connsiteX3647" fmla="*/ 3405 w 1425794"/>
                <a:gd name="connsiteY3647" fmla="*/ 393538 h 1364953"/>
                <a:gd name="connsiteX3648" fmla="*/ 2497 w 1425794"/>
                <a:gd name="connsiteY3648" fmla="*/ 393197 h 1364953"/>
                <a:gd name="connsiteX3649" fmla="*/ 0 w 1425794"/>
                <a:gd name="connsiteY3649" fmla="*/ 393879 h 1364953"/>
                <a:gd name="connsiteX3650" fmla="*/ 0 w 1425794"/>
                <a:gd name="connsiteY3650" fmla="*/ 392857 h 1364953"/>
                <a:gd name="connsiteX3651" fmla="*/ 3973 w 1425794"/>
                <a:gd name="connsiteY3651" fmla="*/ 390587 h 1364953"/>
                <a:gd name="connsiteX3652" fmla="*/ 6129 w 1425794"/>
                <a:gd name="connsiteY3652" fmla="*/ 390019 h 1364953"/>
                <a:gd name="connsiteX3653" fmla="*/ 7946 w 1425794"/>
                <a:gd name="connsiteY3653" fmla="*/ 391041 h 1364953"/>
                <a:gd name="connsiteX3654" fmla="*/ 1102860 w 1425794"/>
                <a:gd name="connsiteY3654" fmla="*/ 1148036 h 1364953"/>
                <a:gd name="connsiteX3655" fmla="*/ 1103541 w 1425794"/>
                <a:gd name="connsiteY3655" fmla="*/ 1147583 h 1364953"/>
                <a:gd name="connsiteX3656" fmla="*/ 1104449 w 1425794"/>
                <a:gd name="connsiteY3656" fmla="*/ 1148718 h 1364953"/>
                <a:gd name="connsiteX3657" fmla="*/ 1104562 w 1425794"/>
                <a:gd name="connsiteY3657" fmla="*/ 1150647 h 1364953"/>
                <a:gd name="connsiteX3658" fmla="*/ 1102406 w 1425794"/>
                <a:gd name="connsiteY3658" fmla="*/ 1151555 h 1364953"/>
                <a:gd name="connsiteX3659" fmla="*/ 1101044 w 1425794"/>
                <a:gd name="connsiteY3659" fmla="*/ 1152237 h 1364953"/>
                <a:gd name="connsiteX3660" fmla="*/ 1099682 w 1425794"/>
                <a:gd name="connsiteY3660" fmla="*/ 1152690 h 1364953"/>
                <a:gd name="connsiteX3661" fmla="*/ 1098433 w 1425794"/>
                <a:gd name="connsiteY3661" fmla="*/ 1152237 h 1364953"/>
                <a:gd name="connsiteX3662" fmla="*/ 1096163 w 1425794"/>
                <a:gd name="connsiteY3662" fmla="*/ 1150988 h 1364953"/>
                <a:gd name="connsiteX3663" fmla="*/ 1096049 w 1425794"/>
                <a:gd name="connsiteY3663" fmla="*/ 1150307 h 1364953"/>
                <a:gd name="connsiteX3664" fmla="*/ 1097071 w 1425794"/>
                <a:gd name="connsiteY3664" fmla="*/ 1149739 h 1364953"/>
                <a:gd name="connsiteX3665" fmla="*/ 1099795 w 1425794"/>
                <a:gd name="connsiteY3665" fmla="*/ 1149853 h 1364953"/>
                <a:gd name="connsiteX3666" fmla="*/ 1100589 w 1425794"/>
                <a:gd name="connsiteY3666" fmla="*/ 1149399 h 1364953"/>
                <a:gd name="connsiteX3667" fmla="*/ 1100930 w 1425794"/>
                <a:gd name="connsiteY3667" fmla="*/ 1148945 h 1364953"/>
                <a:gd name="connsiteX3668" fmla="*/ 1101271 w 1425794"/>
                <a:gd name="connsiteY3668" fmla="*/ 1148831 h 1364953"/>
                <a:gd name="connsiteX3669" fmla="*/ 1101498 w 1425794"/>
                <a:gd name="connsiteY3669" fmla="*/ 1148945 h 1364953"/>
                <a:gd name="connsiteX3670" fmla="*/ 1102746 w 1425794"/>
                <a:gd name="connsiteY3670" fmla="*/ 1148831 h 1364953"/>
                <a:gd name="connsiteX3671" fmla="*/ 1102860 w 1425794"/>
                <a:gd name="connsiteY3671" fmla="*/ 1148036 h 136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</a:cxnLst>
              <a:rect l="l" t="t" r="r" b="b"/>
              <a:pathLst>
                <a:path w="1425794" h="1364953">
                  <a:moveTo>
                    <a:pt x="742580" y="0"/>
                  </a:moveTo>
                  <a:lnTo>
                    <a:pt x="744056" y="3519"/>
                  </a:lnTo>
                  <a:lnTo>
                    <a:pt x="745077" y="10329"/>
                  </a:lnTo>
                  <a:lnTo>
                    <a:pt x="745985" y="13281"/>
                  </a:lnTo>
                  <a:lnTo>
                    <a:pt x="749504" y="17140"/>
                  </a:lnTo>
                  <a:lnTo>
                    <a:pt x="750980" y="19410"/>
                  </a:lnTo>
                  <a:lnTo>
                    <a:pt x="751320" y="22475"/>
                  </a:lnTo>
                  <a:lnTo>
                    <a:pt x="750753" y="23383"/>
                  </a:lnTo>
                  <a:lnTo>
                    <a:pt x="748483" y="25653"/>
                  </a:lnTo>
                  <a:lnTo>
                    <a:pt x="747915" y="27015"/>
                  </a:lnTo>
                  <a:lnTo>
                    <a:pt x="749845" y="33712"/>
                  </a:lnTo>
                  <a:lnTo>
                    <a:pt x="749731" y="34734"/>
                  </a:lnTo>
                  <a:lnTo>
                    <a:pt x="748937" y="36436"/>
                  </a:lnTo>
                  <a:lnTo>
                    <a:pt x="748823" y="37118"/>
                  </a:lnTo>
                  <a:lnTo>
                    <a:pt x="749164" y="37685"/>
                  </a:lnTo>
                  <a:lnTo>
                    <a:pt x="750299" y="38253"/>
                  </a:lnTo>
                  <a:lnTo>
                    <a:pt x="750753" y="38707"/>
                  </a:lnTo>
                  <a:lnTo>
                    <a:pt x="751547" y="40636"/>
                  </a:lnTo>
                  <a:lnTo>
                    <a:pt x="752115" y="41545"/>
                  </a:lnTo>
                  <a:lnTo>
                    <a:pt x="752796" y="41885"/>
                  </a:lnTo>
                  <a:lnTo>
                    <a:pt x="754271" y="42226"/>
                  </a:lnTo>
                  <a:lnTo>
                    <a:pt x="755066" y="42226"/>
                  </a:lnTo>
                  <a:lnTo>
                    <a:pt x="756882" y="41999"/>
                  </a:lnTo>
                  <a:lnTo>
                    <a:pt x="757791" y="42112"/>
                  </a:lnTo>
                  <a:lnTo>
                    <a:pt x="759039" y="42793"/>
                  </a:lnTo>
                  <a:lnTo>
                    <a:pt x="759493" y="43701"/>
                  </a:lnTo>
                  <a:lnTo>
                    <a:pt x="759834" y="44723"/>
                  </a:lnTo>
                  <a:lnTo>
                    <a:pt x="760515" y="45858"/>
                  </a:lnTo>
                  <a:lnTo>
                    <a:pt x="764147" y="49263"/>
                  </a:lnTo>
                  <a:lnTo>
                    <a:pt x="764714" y="50285"/>
                  </a:lnTo>
                  <a:lnTo>
                    <a:pt x="765963" y="53350"/>
                  </a:lnTo>
                  <a:lnTo>
                    <a:pt x="766531" y="54258"/>
                  </a:lnTo>
                  <a:lnTo>
                    <a:pt x="768347" y="55733"/>
                  </a:lnTo>
                  <a:lnTo>
                    <a:pt x="776065" y="59252"/>
                  </a:lnTo>
                  <a:lnTo>
                    <a:pt x="776520" y="59479"/>
                  </a:lnTo>
                  <a:lnTo>
                    <a:pt x="777995" y="59819"/>
                  </a:lnTo>
                  <a:lnTo>
                    <a:pt x="779244" y="58798"/>
                  </a:lnTo>
                  <a:lnTo>
                    <a:pt x="782195" y="53690"/>
                  </a:lnTo>
                  <a:lnTo>
                    <a:pt x="784011" y="51760"/>
                  </a:lnTo>
                  <a:lnTo>
                    <a:pt x="786281" y="50398"/>
                  </a:lnTo>
                  <a:lnTo>
                    <a:pt x="791389" y="48809"/>
                  </a:lnTo>
                  <a:lnTo>
                    <a:pt x="799108" y="46425"/>
                  </a:lnTo>
                  <a:lnTo>
                    <a:pt x="801605" y="47220"/>
                  </a:lnTo>
                  <a:lnTo>
                    <a:pt x="803194" y="48809"/>
                  </a:lnTo>
                  <a:lnTo>
                    <a:pt x="804783" y="51760"/>
                  </a:lnTo>
                  <a:lnTo>
                    <a:pt x="806145" y="54144"/>
                  </a:lnTo>
                  <a:lnTo>
                    <a:pt x="807281" y="57095"/>
                  </a:lnTo>
                  <a:lnTo>
                    <a:pt x="808075" y="58003"/>
                  </a:lnTo>
                  <a:lnTo>
                    <a:pt x="809437" y="58231"/>
                  </a:lnTo>
                  <a:lnTo>
                    <a:pt x="810686" y="58685"/>
                  </a:lnTo>
                  <a:lnTo>
                    <a:pt x="811480" y="60047"/>
                  </a:lnTo>
                  <a:lnTo>
                    <a:pt x="812616" y="63679"/>
                  </a:lnTo>
                  <a:lnTo>
                    <a:pt x="811253" y="66176"/>
                  </a:lnTo>
                  <a:lnTo>
                    <a:pt x="812048" y="70603"/>
                  </a:lnTo>
                  <a:lnTo>
                    <a:pt x="814659" y="79230"/>
                  </a:lnTo>
                  <a:lnTo>
                    <a:pt x="814772" y="84111"/>
                  </a:lnTo>
                  <a:lnTo>
                    <a:pt x="815226" y="85813"/>
                  </a:lnTo>
                  <a:lnTo>
                    <a:pt x="816702" y="87743"/>
                  </a:lnTo>
                  <a:lnTo>
                    <a:pt x="817950" y="88765"/>
                  </a:lnTo>
                  <a:lnTo>
                    <a:pt x="822150" y="90921"/>
                  </a:lnTo>
                  <a:lnTo>
                    <a:pt x="823853" y="91375"/>
                  </a:lnTo>
                  <a:lnTo>
                    <a:pt x="826237" y="91148"/>
                  </a:lnTo>
                  <a:lnTo>
                    <a:pt x="830437" y="89559"/>
                  </a:lnTo>
                  <a:lnTo>
                    <a:pt x="831799" y="88537"/>
                  </a:lnTo>
                  <a:lnTo>
                    <a:pt x="832707" y="87516"/>
                  </a:lnTo>
                  <a:lnTo>
                    <a:pt x="833728" y="86835"/>
                  </a:lnTo>
                  <a:lnTo>
                    <a:pt x="835091" y="86721"/>
                  </a:lnTo>
                  <a:lnTo>
                    <a:pt x="836453" y="87175"/>
                  </a:lnTo>
                  <a:lnTo>
                    <a:pt x="837134" y="87970"/>
                  </a:lnTo>
                  <a:lnTo>
                    <a:pt x="837020" y="89218"/>
                  </a:lnTo>
                  <a:lnTo>
                    <a:pt x="836112" y="90921"/>
                  </a:lnTo>
                  <a:lnTo>
                    <a:pt x="837361" y="91829"/>
                  </a:lnTo>
                  <a:lnTo>
                    <a:pt x="843604" y="91829"/>
                  </a:lnTo>
                  <a:lnTo>
                    <a:pt x="845760" y="92283"/>
                  </a:lnTo>
                  <a:lnTo>
                    <a:pt x="847917" y="93305"/>
                  </a:lnTo>
                  <a:lnTo>
                    <a:pt x="849847" y="95121"/>
                  </a:lnTo>
                  <a:lnTo>
                    <a:pt x="851436" y="97959"/>
                  </a:lnTo>
                  <a:lnTo>
                    <a:pt x="852230" y="103861"/>
                  </a:lnTo>
                  <a:lnTo>
                    <a:pt x="852230" y="110899"/>
                  </a:lnTo>
                  <a:lnTo>
                    <a:pt x="853139" y="117142"/>
                  </a:lnTo>
                  <a:lnTo>
                    <a:pt x="856544" y="120320"/>
                  </a:lnTo>
                  <a:lnTo>
                    <a:pt x="856884" y="119299"/>
                  </a:lnTo>
                  <a:lnTo>
                    <a:pt x="856998" y="119185"/>
                  </a:lnTo>
                  <a:lnTo>
                    <a:pt x="857111" y="119299"/>
                  </a:lnTo>
                  <a:lnTo>
                    <a:pt x="857565" y="118958"/>
                  </a:lnTo>
                  <a:lnTo>
                    <a:pt x="857792" y="118504"/>
                  </a:lnTo>
                  <a:lnTo>
                    <a:pt x="858246" y="117255"/>
                  </a:lnTo>
                  <a:lnTo>
                    <a:pt x="859949" y="114304"/>
                  </a:lnTo>
                  <a:lnTo>
                    <a:pt x="860744" y="113396"/>
                  </a:lnTo>
                  <a:lnTo>
                    <a:pt x="862106" y="112942"/>
                  </a:lnTo>
                  <a:lnTo>
                    <a:pt x="866306" y="112602"/>
                  </a:lnTo>
                  <a:lnTo>
                    <a:pt x="870392" y="113056"/>
                  </a:lnTo>
                  <a:lnTo>
                    <a:pt x="872435" y="114077"/>
                  </a:lnTo>
                  <a:lnTo>
                    <a:pt x="874138" y="115212"/>
                  </a:lnTo>
                  <a:lnTo>
                    <a:pt x="875840" y="116007"/>
                  </a:lnTo>
                  <a:lnTo>
                    <a:pt x="877997" y="116007"/>
                  </a:lnTo>
                  <a:lnTo>
                    <a:pt x="884126" y="113396"/>
                  </a:lnTo>
                  <a:lnTo>
                    <a:pt x="886170" y="113169"/>
                  </a:lnTo>
                  <a:lnTo>
                    <a:pt x="888099" y="114077"/>
                  </a:lnTo>
                  <a:lnTo>
                    <a:pt x="891278" y="117596"/>
                  </a:lnTo>
                  <a:lnTo>
                    <a:pt x="893321" y="118845"/>
                  </a:lnTo>
                  <a:lnTo>
                    <a:pt x="895364" y="120661"/>
                  </a:lnTo>
                  <a:lnTo>
                    <a:pt x="897975" y="126336"/>
                  </a:lnTo>
                  <a:lnTo>
                    <a:pt x="899791" y="127131"/>
                  </a:lnTo>
                  <a:lnTo>
                    <a:pt x="900472" y="126450"/>
                  </a:lnTo>
                  <a:lnTo>
                    <a:pt x="900359" y="125428"/>
                  </a:lnTo>
                  <a:lnTo>
                    <a:pt x="900359" y="124406"/>
                  </a:lnTo>
                  <a:lnTo>
                    <a:pt x="901607" y="123839"/>
                  </a:lnTo>
                  <a:lnTo>
                    <a:pt x="902515" y="124180"/>
                  </a:lnTo>
                  <a:lnTo>
                    <a:pt x="903764" y="124974"/>
                  </a:lnTo>
                  <a:lnTo>
                    <a:pt x="905013" y="125996"/>
                  </a:lnTo>
                  <a:lnTo>
                    <a:pt x="905580" y="127017"/>
                  </a:lnTo>
                  <a:lnTo>
                    <a:pt x="905353" y="128606"/>
                  </a:lnTo>
                  <a:lnTo>
                    <a:pt x="904445" y="129741"/>
                  </a:lnTo>
                  <a:lnTo>
                    <a:pt x="902175" y="131558"/>
                  </a:lnTo>
                  <a:lnTo>
                    <a:pt x="901153" y="133033"/>
                  </a:lnTo>
                  <a:lnTo>
                    <a:pt x="900699" y="134282"/>
                  </a:lnTo>
                  <a:lnTo>
                    <a:pt x="900131" y="137006"/>
                  </a:lnTo>
                  <a:lnTo>
                    <a:pt x="898315" y="143022"/>
                  </a:lnTo>
                  <a:lnTo>
                    <a:pt x="898088" y="145746"/>
                  </a:lnTo>
                  <a:lnTo>
                    <a:pt x="899450" y="146427"/>
                  </a:lnTo>
                  <a:lnTo>
                    <a:pt x="901380" y="145519"/>
                  </a:lnTo>
                  <a:lnTo>
                    <a:pt x="902402" y="145406"/>
                  </a:lnTo>
                  <a:lnTo>
                    <a:pt x="903310" y="145860"/>
                  </a:lnTo>
                  <a:lnTo>
                    <a:pt x="904899" y="152330"/>
                  </a:lnTo>
                  <a:lnTo>
                    <a:pt x="905466" y="153692"/>
                  </a:lnTo>
                  <a:lnTo>
                    <a:pt x="906147" y="154941"/>
                  </a:lnTo>
                  <a:lnTo>
                    <a:pt x="906147" y="155962"/>
                  </a:lnTo>
                  <a:lnTo>
                    <a:pt x="903764" y="157097"/>
                  </a:lnTo>
                  <a:lnTo>
                    <a:pt x="901493" y="158687"/>
                  </a:lnTo>
                  <a:lnTo>
                    <a:pt x="899678" y="160389"/>
                  </a:lnTo>
                  <a:lnTo>
                    <a:pt x="898996" y="161297"/>
                  </a:lnTo>
                  <a:lnTo>
                    <a:pt x="898542" y="162432"/>
                  </a:lnTo>
                  <a:lnTo>
                    <a:pt x="898088" y="164248"/>
                  </a:lnTo>
                  <a:lnTo>
                    <a:pt x="898542" y="164475"/>
                  </a:lnTo>
                  <a:lnTo>
                    <a:pt x="899110" y="166746"/>
                  </a:lnTo>
                  <a:lnTo>
                    <a:pt x="899223" y="168902"/>
                  </a:lnTo>
                  <a:lnTo>
                    <a:pt x="898542" y="168789"/>
                  </a:lnTo>
                  <a:lnTo>
                    <a:pt x="898429" y="168789"/>
                  </a:lnTo>
                  <a:lnTo>
                    <a:pt x="903877" y="171740"/>
                  </a:lnTo>
                  <a:lnTo>
                    <a:pt x="905126" y="172081"/>
                  </a:lnTo>
                  <a:lnTo>
                    <a:pt x="906602" y="171853"/>
                  </a:lnTo>
                  <a:lnTo>
                    <a:pt x="912617" y="170945"/>
                  </a:lnTo>
                  <a:lnTo>
                    <a:pt x="927147" y="174918"/>
                  </a:lnTo>
                  <a:lnTo>
                    <a:pt x="927828" y="175145"/>
                  </a:lnTo>
                  <a:lnTo>
                    <a:pt x="930665" y="174691"/>
                  </a:lnTo>
                  <a:lnTo>
                    <a:pt x="944173" y="167994"/>
                  </a:lnTo>
                  <a:lnTo>
                    <a:pt x="948260" y="167313"/>
                  </a:lnTo>
                  <a:lnTo>
                    <a:pt x="949281" y="166632"/>
                  </a:lnTo>
                  <a:lnTo>
                    <a:pt x="950189" y="164930"/>
                  </a:lnTo>
                  <a:lnTo>
                    <a:pt x="950870" y="162546"/>
                  </a:lnTo>
                  <a:lnTo>
                    <a:pt x="951665" y="157778"/>
                  </a:lnTo>
                  <a:lnTo>
                    <a:pt x="951551" y="156757"/>
                  </a:lnTo>
                  <a:lnTo>
                    <a:pt x="951211" y="155962"/>
                  </a:lnTo>
                  <a:lnTo>
                    <a:pt x="950984" y="155054"/>
                  </a:lnTo>
                  <a:lnTo>
                    <a:pt x="951211" y="153579"/>
                  </a:lnTo>
                  <a:lnTo>
                    <a:pt x="951778" y="152443"/>
                  </a:lnTo>
                  <a:lnTo>
                    <a:pt x="962108" y="142001"/>
                  </a:lnTo>
                  <a:lnTo>
                    <a:pt x="964718" y="140752"/>
                  </a:lnTo>
                  <a:lnTo>
                    <a:pt x="965173" y="143022"/>
                  </a:lnTo>
                  <a:lnTo>
                    <a:pt x="966308" y="143476"/>
                  </a:lnTo>
                  <a:lnTo>
                    <a:pt x="969372" y="142795"/>
                  </a:lnTo>
                  <a:lnTo>
                    <a:pt x="970281" y="143930"/>
                  </a:lnTo>
                  <a:lnTo>
                    <a:pt x="970167" y="146541"/>
                  </a:lnTo>
                  <a:lnTo>
                    <a:pt x="969599" y="149606"/>
                  </a:lnTo>
                  <a:lnTo>
                    <a:pt x="969372" y="152216"/>
                  </a:lnTo>
                  <a:lnTo>
                    <a:pt x="968351" y="151081"/>
                  </a:lnTo>
                  <a:lnTo>
                    <a:pt x="967783" y="151195"/>
                  </a:lnTo>
                  <a:lnTo>
                    <a:pt x="965967" y="155168"/>
                  </a:lnTo>
                  <a:lnTo>
                    <a:pt x="965854" y="156530"/>
                  </a:lnTo>
                  <a:lnTo>
                    <a:pt x="965967" y="157778"/>
                  </a:lnTo>
                  <a:lnTo>
                    <a:pt x="965854" y="159368"/>
                  </a:lnTo>
                  <a:lnTo>
                    <a:pt x="962108" y="168675"/>
                  </a:lnTo>
                  <a:lnTo>
                    <a:pt x="961654" y="171059"/>
                  </a:lnTo>
                  <a:lnTo>
                    <a:pt x="962902" y="173216"/>
                  </a:lnTo>
                  <a:lnTo>
                    <a:pt x="967443" y="175145"/>
                  </a:lnTo>
                  <a:lnTo>
                    <a:pt x="968918" y="177870"/>
                  </a:lnTo>
                  <a:lnTo>
                    <a:pt x="969145" y="179799"/>
                  </a:lnTo>
                  <a:lnTo>
                    <a:pt x="968918" y="181048"/>
                  </a:lnTo>
                  <a:lnTo>
                    <a:pt x="968464" y="182296"/>
                  </a:lnTo>
                  <a:lnTo>
                    <a:pt x="967897" y="184113"/>
                  </a:lnTo>
                  <a:lnTo>
                    <a:pt x="967556" y="184907"/>
                  </a:lnTo>
                  <a:lnTo>
                    <a:pt x="966648" y="185929"/>
                  </a:lnTo>
                  <a:lnTo>
                    <a:pt x="966421" y="186837"/>
                  </a:lnTo>
                  <a:lnTo>
                    <a:pt x="966648" y="187631"/>
                  </a:lnTo>
                  <a:lnTo>
                    <a:pt x="967556" y="189221"/>
                  </a:lnTo>
                  <a:lnTo>
                    <a:pt x="967783" y="190129"/>
                  </a:lnTo>
                  <a:lnTo>
                    <a:pt x="967783" y="195691"/>
                  </a:lnTo>
                  <a:lnTo>
                    <a:pt x="968691" y="196826"/>
                  </a:lnTo>
                  <a:lnTo>
                    <a:pt x="971189" y="197166"/>
                  </a:lnTo>
                  <a:lnTo>
                    <a:pt x="973345" y="196826"/>
                  </a:lnTo>
                  <a:lnTo>
                    <a:pt x="977545" y="195350"/>
                  </a:lnTo>
                  <a:lnTo>
                    <a:pt x="979361" y="195237"/>
                  </a:lnTo>
                  <a:lnTo>
                    <a:pt x="979588" y="195237"/>
                  </a:lnTo>
                  <a:lnTo>
                    <a:pt x="981291" y="196258"/>
                  </a:lnTo>
                  <a:lnTo>
                    <a:pt x="984923" y="199777"/>
                  </a:lnTo>
                  <a:lnTo>
                    <a:pt x="986853" y="200912"/>
                  </a:lnTo>
                  <a:lnTo>
                    <a:pt x="990258" y="201934"/>
                  </a:lnTo>
                  <a:lnTo>
                    <a:pt x="991393" y="203069"/>
                  </a:lnTo>
                  <a:lnTo>
                    <a:pt x="995479" y="209085"/>
                  </a:lnTo>
                  <a:lnTo>
                    <a:pt x="996955" y="210447"/>
                  </a:lnTo>
                  <a:lnTo>
                    <a:pt x="998771" y="211809"/>
                  </a:lnTo>
                  <a:lnTo>
                    <a:pt x="1001042" y="212490"/>
                  </a:lnTo>
                  <a:lnTo>
                    <a:pt x="1005468" y="211241"/>
                  </a:lnTo>
                  <a:lnTo>
                    <a:pt x="1007512" y="211241"/>
                  </a:lnTo>
                  <a:lnTo>
                    <a:pt x="1009555" y="213285"/>
                  </a:lnTo>
                  <a:lnTo>
                    <a:pt x="1011484" y="215555"/>
                  </a:lnTo>
                  <a:lnTo>
                    <a:pt x="1012165" y="217825"/>
                  </a:lnTo>
                  <a:lnTo>
                    <a:pt x="1011712" y="218392"/>
                  </a:lnTo>
                  <a:lnTo>
                    <a:pt x="1010917" y="218847"/>
                  </a:lnTo>
                  <a:lnTo>
                    <a:pt x="1010576" y="221003"/>
                  </a:lnTo>
                  <a:lnTo>
                    <a:pt x="1010803" y="222365"/>
                  </a:lnTo>
                  <a:lnTo>
                    <a:pt x="1011257" y="222933"/>
                  </a:lnTo>
                  <a:lnTo>
                    <a:pt x="1012847" y="223274"/>
                  </a:lnTo>
                  <a:lnTo>
                    <a:pt x="1013528" y="223046"/>
                  </a:lnTo>
                  <a:lnTo>
                    <a:pt x="1013982" y="222252"/>
                  </a:lnTo>
                  <a:lnTo>
                    <a:pt x="1014436" y="221457"/>
                  </a:lnTo>
                  <a:lnTo>
                    <a:pt x="1014776" y="221003"/>
                  </a:lnTo>
                  <a:lnTo>
                    <a:pt x="1015344" y="221117"/>
                  </a:lnTo>
                  <a:lnTo>
                    <a:pt x="1016479" y="221798"/>
                  </a:lnTo>
                  <a:lnTo>
                    <a:pt x="1019430" y="222933"/>
                  </a:lnTo>
                  <a:lnTo>
                    <a:pt x="1020225" y="223614"/>
                  </a:lnTo>
                  <a:lnTo>
                    <a:pt x="1021246" y="224522"/>
                  </a:lnTo>
                  <a:lnTo>
                    <a:pt x="1025900" y="233035"/>
                  </a:lnTo>
                  <a:lnTo>
                    <a:pt x="1026354" y="234397"/>
                  </a:lnTo>
                  <a:lnTo>
                    <a:pt x="1026354" y="235987"/>
                  </a:lnTo>
                  <a:lnTo>
                    <a:pt x="1026014" y="237349"/>
                  </a:lnTo>
                  <a:lnTo>
                    <a:pt x="1025900" y="238711"/>
                  </a:lnTo>
                  <a:lnTo>
                    <a:pt x="1026468" y="240073"/>
                  </a:lnTo>
                  <a:lnTo>
                    <a:pt x="1028511" y="240641"/>
                  </a:lnTo>
                  <a:lnTo>
                    <a:pt x="1031008" y="239165"/>
                  </a:lnTo>
                  <a:lnTo>
                    <a:pt x="1033392" y="237235"/>
                  </a:lnTo>
                  <a:lnTo>
                    <a:pt x="1035208" y="236440"/>
                  </a:lnTo>
                  <a:lnTo>
                    <a:pt x="1038273" y="237916"/>
                  </a:lnTo>
                  <a:lnTo>
                    <a:pt x="1039067" y="238143"/>
                  </a:lnTo>
                  <a:lnTo>
                    <a:pt x="1040543" y="237916"/>
                  </a:lnTo>
                  <a:lnTo>
                    <a:pt x="1040883" y="237349"/>
                  </a:lnTo>
                  <a:lnTo>
                    <a:pt x="1041110" y="236327"/>
                  </a:lnTo>
                  <a:lnTo>
                    <a:pt x="1042246" y="234738"/>
                  </a:lnTo>
                  <a:lnTo>
                    <a:pt x="1044629" y="233489"/>
                  </a:lnTo>
                  <a:lnTo>
                    <a:pt x="1046786" y="233943"/>
                  </a:lnTo>
                  <a:lnTo>
                    <a:pt x="1048829" y="234965"/>
                  </a:lnTo>
                  <a:lnTo>
                    <a:pt x="1050872" y="235306"/>
                  </a:lnTo>
                  <a:lnTo>
                    <a:pt x="1052121" y="234738"/>
                  </a:lnTo>
                  <a:lnTo>
                    <a:pt x="1053369" y="233035"/>
                  </a:lnTo>
                  <a:lnTo>
                    <a:pt x="1054391" y="232468"/>
                  </a:lnTo>
                  <a:lnTo>
                    <a:pt x="1055413" y="232581"/>
                  </a:lnTo>
                  <a:lnTo>
                    <a:pt x="1057569" y="233943"/>
                  </a:lnTo>
                  <a:lnTo>
                    <a:pt x="1058704" y="234170"/>
                  </a:lnTo>
                  <a:lnTo>
                    <a:pt x="1061769" y="238257"/>
                  </a:lnTo>
                  <a:lnTo>
                    <a:pt x="1063472" y="239846"/>
                  </a:lnTo>
                  <a:lnTo>
                    <a:pt x="1065856" y="240981"/>
                  </a:lnTo>
                  <a:lnTo>
                    <a:pt x="1071985" y="242456"/>
                  </a:lnTo>
                  <a:lnTo>
                    <a:pt x="1073801" y="244273"/>
                  </a:lnTo>
                  <a:lnTo>
                    <a:pt x="1075163" y="248586"/>
                  </a:lnTo>
                  <a:lnTo>
                    <a:pt x="1076866" y="248019"/>
                  </a:lnTo>
                  <a:lnTo>
                    <a:pt x="1085152" y="247565"/>
                  </a:lnTo>
                  <a:lnTo>
                    <a:pt x="1086628" y="246997"/>
                  </a:lnTo>
                  <a:lnTo>
                    <a:pt x="1087536" y="245521"/>
                  </a:lnTo>
                  <a:lnTo>
                    <a:pt x="1088671" y="245067"/>
                  </a:lnTo>
                  <a:lnTo>
                    <a:pt x="1088898" y="244273"/>
                  </a:lnTo>
                  <a:lnTo>
                    <a:pt x="1088898" y="243365"/>
                  </a:lnTo>
                  <a:lnTo>
                    <a:pt x="1089466" y="242456"/>
                  </a:lnTo>
                  <a:lnTo>
                    <a:pt x="1090147" y="242230"/>
                  </a:lnTo>
                  <a:lnTo>
                    <a:pt x="1092871" y="242003"/>
                  </a:lnTo>
                  <a:lnTo>
                    <a:pt x="1092190" y="240641"/>
                  </a:lnTo>
                  <a:lnTo>
                    <a:pt x="1097752" y="240073"/>
                  </a:lnTo>
                  <a:lnTo>
                    <a:pt x="1100476" y="240413"/>
                  </a:lnTo>
                  <a:lnTo>
                    <a:pt x="1103087" y="241435"/>
                  </a:lnTo>
                  <a:lnTo>
                    <a:pt x="1103314" y="241549"/>
                  </a:lnTo>
                  <a:lnTo>
                    <a:pt x="1107968" y="244954"/>
                  </a:lnTo>
                  <a:lnTo>
                    <a:pt x="1110578" y="246316"/>
                  </a:lnTo>
                  <a:lnTo>
                    <a:pt x="1112508" y="246543"/>
                  </a:lnTo>
                  <a:lnTo>
                    <a:pt x="1113302" y="246657"/>
                  </a:lnTo>
                  <a:lnTo>
                    <a:pt x="1114324" y="246429"/>
                  </a:lnTo>
                  <a:lnTo>
                    <a:pt x="1116140" y="245181"/>
                  </a:lnTo>
                  <a:lnTo>
                    <a:pt x="1116935" y="244840"/>
                  </a:lnTo>
                  <a:lnTo>
                    <a:pt x="1117956" y="245067"/>
                  </a:lnTo>
                  <a:lnTo>
                    <a:pt x="1126810" y="249494"/>
                  </a:lnTo>
                  <a:lnTo>
                    <a:pt x="1128513" y="251083"/>
                  </a:lnTo>
                  <a:lnTo>
                    <a:pt x="1129081" y="252332"/>
                  </a:lnTo>
                  <a:lnTo>
                    <a:pt x="1129307" y="253581"/>
                  </a:lnTo>
                  <a:lnTo>
                    <a:pt x="1129307" y="254375"/>
                  </a:lnTo>
                  <a:lnTo>
                    <a:pt x="1129081" y="254489"/>
                  </a:lnTo>
                  <a:lnTo>
                    <a:pt x="1129762" y="255510"/>
                  </a:lnTo>
                  <a:lnTo>
                    <a:pt x="1134529" y="260505"/>
                  </a:lnTo>
                  <a:lnTo>
                    <a:pt x="1134870" y="261413"/>
                  </a:lnTo>
                  <a:lnTo>
                    <a:pt x="1134415" y="262661"/>
                  </a:lnTo>
                  <a:lnTo>
                    <a:pt x="1132713" y="262775"/>
                  </a:lnTo>
                  <a:lnTo>
                    <a:pt x="1132145" y="264137"/>
                  </a:lnTo>
                  <a:lnTo>
                    <a:pt x="1132713" y="265840"/>
                  </a:lnTo>
                  <a:lnTo>
                    <a:pt x="1134302" y="267769"/>
                  </a:lnTo>
                  <a:lnTo>
                    <a:pt x="1140772" y="274012"/>
                  </a:lnTo>
                  <a:lnTo>
                    <a:pt x="1140886" y="274693"/>
                  </a:lnTo>
                  <a:lnTo>
                    <a:pt x="1140658" y="276169"/>
                  </a:lnTo>
                  <a:lnTo>
                    <a:pt x="1140772" y="276737"/>
                  </a:lnTo>
                  <a:lnTo>
                    <a:pt x="1141339" y="277191"/>
                  </a:lnTo>
                  <a:lnTo>
                    <a:pt x="1142701" y="277644"/>
                  </a:lnTo>
                  <a:lnTo>
                    <a:pt x="1143156" y="278099"/>
                  </a:lnTo>
                  <a:lnTo>
                    <a:pt x="1143950" y="280823"/>
                  </a:lnTo>
                  <a:lnTo>
                    <a:pt x="1144291" y="281391"/>
                  </a:lnTo>
                  <a:lnTo>
                    <a:pt x="1144404" y="281731"/>
                  </a:lnTo>
                  <a:lnTo>
                    <a:pt x="1144631" y="282866"/>
                  </a:lnTo>
                  <a:lnTo>
                    <a:pt x="1144858" y="283434"/>
                  </a:lnTo>
                  <a:lnTo>
                    <a:pt x="1145312" y="283434"/>
                  </a:lnTo>
                  <a:lnTo>
                    <a:pt x="1146561" y="282525"/>
                  </a:lnTo>
                  <a:lnTo>
                    <a:pt x="1146902" y="282525"/>
                  </a:lnTo>
                  <a:lnTo>
                    <a:pt x="1147469" y="284909"/>
                  </a:lnTo>
                  <a:lnTo>
                    <a:pt x="1147015" y="286839"/>
                  </a:lnTo>
                  <a:lnTo>
                    <a:pt x="1146788" y="288655"/>
                  </a:lnTo>
                  <a:lnTo>
                    <a:pt x="1148036" y="290698"/>
                  </a:lnTo>
                  <a:lnTo>
                    <a:pt x="1149172" y="291152"/>
                  </a:lnTo>
                  <a:lnTo>
                    <a:pt x="1153485" y="291152"/>
                  </a:lnTo>
                  <a:lnTo>
                    <a:pt x="1157231" y="292514"/>
                  </a:lnTo>
                  <a:lnTo>
                    <a:pt x="1158479" y="292287"/>
                  </a:lnTo>
                  <a:lnTo>
                    <a:pt x="1160182" y="290017"/>
                  </a:lnTo>
                  <a:lnTo>
                    <a:pt x="1159842" y="287520"/>
                  </a:lnTo>
                  <a:lnTo>
                    <a:pt x="1159160" y="285136"/>
                  </a:lnTo>
                  <a:lnTo>
                    <a:pt x="1159728" y="283093"/>
                  </a:lnTo>
                  <a:lnTo>
                    <a:pt x="1160750" y="282866"/>
                  </a:lnTo>
                  <a:lnTo>
                    <a:pt x="1164836" y="283774"/>
                  </a:lnTo>
                  <a:lnTo>
                    <a:pt x="1167674" y="283547"/>
                  </a:lnTo>
                  <a:lnTo>
                    <a:pt x="1168695" y="283660"/>
                  </a:lnTo>
                  <a:lnTo>
                    <a:pt x="1174711" y="287066"/>
                  </a:lnTo>
                  <a:lnTo>
                    <a:pt x="1176754" y="287179"/>
                  </a:lnTo>
                  <a:lnTo>
                    <a:pt x="1176754" y="292401"/>
                  </a:lnTo>
                  <a:lnTo>
                    <a:pt x="1177890" y="296487"/>
                  </a:lnTo>
                  <a:lnTo>
                    <a:pt x="1180046" y="298190"/>
                  </a:lnTo>
                  <a:lnTo>
                    <a:pt x="1182998" y="296260"/>
                  </a:lnTo>
                  <a:lnTo>
                    <a:pt x="1183111" y="295466"/>
                  </a:lnTo>
                  <a:lnTo>
                    <a:pt x="1182770" y="294671"/>
                  </a:lnTo>
                  <a:lnTo>
                    <a:pt x="1182657" y="293876"/>
                  </a:lnTo>
                  <a:lnTo>
                    <a:pt x="1183565" y="292968"/>
                  </a:lnTo>
                  <a:lnTo>
                    <a:pt x="1184133" y="293082"/>
                  </a:lnTo>
                  <a:lnTo>
                    <a:pt x="1187878" y="295806"/>
                  </a:lnTo>
                  <a:lnTo>
                    <a:pt x="1189354" y="296601"/>
                  </a:lnTo>
                  <a:lnTo>
                    <a:pt x="1190830" y="297168"/>
                  </a:lnTo>
                  <a:lnTo>
                    <a:pt x="1199229" y="297282"/>
                  </a:lnTo>
                  <a:lnTo>
                    <a:pt x="1201840" y="298530"/>
                  </a:lnTo>
                  <a:lnTo>
                    <a:pt x="1202408" y="298644"/>
                  </a:lnTo>
                  <a:lnTo>
                    <a:pt x="1202975" y="298076"/>
                  </a:lnTo>
                  <a:lnTo>
                    <a:pt x="1203997" y="296033"/>
                  </a:lnTo>
                  <a:lnTo>
                    <a:pt x="1204564" y="295239"/>
                  </a:lnTo>
                  <a:lnTo>
                    <a:pt x="1205472" y="294898"/>
                  </a:lnTo>
                  <a:lnTo>
                    <a:pt x="1207402" y="294671"/>
                  </a:lnTo>
                  <a:lnTo>
                    <a:pt x="1208083" y="294330"/>
                  </a:lnTo>
                  <a:lnTo>
                    <a:pt x="1208537" y="293536"/>
                  </a:lnTo>
                  <a:lnTo>
                    <a:pt x="1209218" y="291379"/>
                  </a:lnTo>
                  <a:lnTo>
                    <a:pt x="1209672" y="290698"/>
                  </a:lnTo>
                  <a:lnTo>
                    <a:pt x="1211261" y="289790"/>
                  </a:lnTo>
                  <a:lnTo>
                    <a:pt x="1211602" y="289676"/>
                  </a:lnTo>
                  <a:lnTo>
                    <a:pt x="1213532" y="289109"/>
                  </a:lnTo>
                  <a:lnTo>
                    <a:pt x="1215461" y="289223"/>
                  </a:lnTo>
                  <a:lnTo>
                    <a:pt x="1215915" y="290925"/>
                  </a:lnTo>
                  <a:lnTo>
                    <a:pt x="1220115" y="291152"/>
                  </a:lnTo>
                  <a:lnTo>
                    <a:pt x="1221818" y="291833"/>
                  </a:lnTo>
                  <a:lnTo>
                    <a:pt x="1222499" y="293990"/>
                  </a:lnTo>
                  <a:lnTo>
                    <a:pt x="1221818" y="294444"/>
                  </a:lnTo>
                  <a:lnTo>
                    <a:pt x="1221591" y="294785"/>
                  </a:lnTo>
                  <a:lnTo>
                    <a:pt x="1221364" y="295239"/>
                  </a:lnTo>
                  <a:lnTo>
                    <a:pt x="1222726" y="296714"/>
                  </a:lnTo>
                  <a:lnTo>
                    <a:pt x="1224883" y="300233"/>
                  </a:lnTo>
                  <a:lnTo>
                    <a:pt x="1226131" y="301822"/>
                  </a:lnTo>
                  <a:lnTo>
                    <a:pt x="1228288" y="303184"/>
                  </a:lnTo>
                  <a:lnTo>
                    <a:pt x="1232488" y="303979"/>
                  </a:lnTo>
                  <a:lnTo>
                    <a:pt x="1234644" y="305114"/>
                  </a:lnTo>
                  <a:lnTo>
                    <a:pt x="1235325" y="306022"/>
                  </a:lnTo>
                  <a:lnTo>
                    <a:pt x="1236234" y="307952"/>
                  </a:lnTo>
                  <a:lnTo>
                    <a:pt x="1237142" y="308746"/>
                  </a:lnTo>
                  <a:lnTo>
                    <a:pt x="1238163" y="308973"/>
                  </a:lnTo>
                  <a:lnTo>
                    <a:pt x="1238504" y="309087"/>
                  </a:lnTo>
                  <a:lnTo>
                    <a:pt x="1239639" y="308746"/>
                  </a:lnTo>
                  <a:lnTo>
                    <a:pt x="1240774" y="308292"/>
                  </a:lnTo>
                  <a:lnTo>
                    <a:pt x="1242022" y="308065"/>
                  </a:lnTo>
                  <a:lnTo>
                    <a:pt x="1243044" y="308292"/>
                  </a:lnTo>
                  <a:lnTo>
                    <a:pt x="1245087" y="308973"/>
                  </a:lnTo>
                  <a:lnTo>
                    <a:pt x="1245995" y="309087"/>
                  </a:lnTo>
                  <a:lnTo>
                    <a:pt x="1247130" y="308746"/>
                  </a:lnTo>
                  <a:lnTo>
                    <a:pt x="1249401" y="307498"/>
                  </a:lnTo>
                  <a:lnTo>
                    <a:pt x="1250422" y="307157"/>
                  </a:lnTo>
                  <a:lnTo>
                    <a:pt x="1258481" y="309541"/>
                  </a:lnTo>
                  <a:lnTo>
                    <a:pt x="1264043" y="308973"/>
                  </a:lnTo>
                  <a:lnTo>
                    <a:pt x="1265746" y="309200"/>
                  </a:lnTo>
                  <a:lnTo>
                    <a:pt x="1281183" y="317373"/>
                  </a:lnTo>
                  <a:lnTo>
                    <a:pt x="1290718" y="319303"/>
                  </a:lnTo>
                  <a:lnTo>
                    <a:pt x="1291853" y="320324"/>
                  </a:lnTo>
                  <a:lnTo>
                    <a:pt x="1291853" y="320324"/>
                  </a:lnTo>
                  <a:lnTo>
                    <a:pt x="1289810" y="322595"/>
                  </a:lnTo>
                  <a:lnTo>
                    <a:pt x="1286745" y="328383"/>
                  </a:lnTo>
                  <a:lnTo>
                    <a:pt x="1282319" y="340529"/>
                  </a:lnTo>
                  <a:lnTo>
                    <a:pt x="1281070" y="342572"/>
                  </a:lnTo>
                  <a:lnTo>
                    <a:pt x="1280502" y="343026"/>
                  </a:lnTo>
                  <a:lnTo>
                    <a:pt x="1276984" y="344956"/>
                  </a:lnTo>
                  <a:lnTo>
                    <a:pt x="1276075" y="344956"/>
                  </a:lnTo>
                  <a:lnTo>
                    <a:pt x="1275848" y="345296"/>
                  </a:lnTo>
                  <a:lnTo>
                    <a:pt x="1275394" y="345750"/>
                  </a:lnTo>
                  <a:lnTo>
                    <a:pt x="1274940" y="346545"/>
                  </a:lnTo>
                  <a:lnTo>
                    <a:pt x="1274713" y="347907"/>
                  </a:lnTo>
                  <a:lnTo>
                    <a:pt x="1274486" y="348702"/>
                  </a:lnTo>
                  <a:lnTo>
                    <a:pt x="1273919" y="349156"/>
                  </a:lnTo>
                  <a:lnTo>
                    <a:pt x="1273124" y="349383"/>
                  </a:lnTo>
                  <a:lnTo>
                    <a:pt x="1270400" y="349383"/>
                  </a:lnTo>
                  <a:lnTo>
                    <a:pt x="1269265" y="349723"/>
                  </a:lnTo>
                  <a:lnTo>
                    <a:pt x="1268697" y="351085"/>
                  </a:lnTo>
                  <a:lnTo>
                    <a:pt x="1268584" y="353923"/>
                  </a:lnTo>
                  <a:lnTo>
                    <a:pt x="1268130" y="355058"/>
                  </a:lnTo>
                  <a:lnTo>
                    <a:pt x="1267108" y="356420"/>
                  </a:lnTo>
                  <a:lnTo>
                    <a:pt x="1265859" y="357669"/>
                  </a:lnTo>
                  <a:lnTo>
                    <a:pt x="1264724" y="358463"/>
                  </a:lnTo>
                  <a:lnTo>
                    <a:pt x="1262114" y="361642"/>
                  </a:lnTo>
                  <a:lnTo>
                    <a:pt x="1260638" y="362890"/>
                  </a:lnTo>
                  <a:lnTo>
                    <a:pt x="1259049" y="363458"/>
                  </a:lnTo>
                  <a:lnTo>
                    <a:pt x="1257914" y="364252"/>
                  </a:lnTo>
                  <a:lnTo>
                    <a:pt x="1253827" y="370609"/>
                  </a:lnTo>
                  <a:lnTo>
                    <a:pt x="1253033" y="375376"/>
                  </a:lnTo>
                  <a:lnTo>
                    <a:pt x="1253033" y="380484"/>
                  </a:lnTo>
                  <a:lnTo>
                    <a:pt x="1254168" y="383549"/>
                  </a:lnTo>
                  <a:lnTo>
                    <a:pt x="1254168" y="384571"/>
                  </a:lnTo>
                  <a:lnTo>
                    <a:pt x="1251784" y="386500"/>
                  </a:lnTo>
                  <a:lnTo>
                    <a:pt x="1250649" y="387635"/>
                  </a:lnTo>
                  <a:lnTo>
                    <a:pt x="1250195" y="388997"/>
                  </a:lnTo>
                  <a:lnTo>
                    <a:pt x="1249968" y="391722"/>
                  </a:lnTo>
                  <a:lnTo>
                    <a:pt x="1249514" y="393197"/>
                  </a:lnTo>
                  <a:lnTo>
                    <a:pt x="1248833" y="394105"/>
                  </a:lnTo>
                  <a:lnTo>
                    <a:pt x="1248152" y="395468"/>
                  </a:lnTo>
                  <a:lnTo>
                    <a:pt x="1247698" y="397170"/>
                  </a:lnTo>
                  <a:lnTo>
                    <a:pt x="1247017" y="401029"/>
                  </a:lnTo>
                  <a:lnTo>
                    <a:pt x="1246904" y="402959"/>
                  </a:lnTo>
                  <a:lnTo>
                    <a:pt x="1247244" y="404662"/>
                  </a:lnTo>
                  <a:lnTo>
                    <a:pt x="1247925" y="406478"/>
                  </a:lnTo>
                  <a:lnTo>
                    <a:pt x="1248379" y="408408"/>
                  </a:lnTo>
                  <a:lnTo>
                    <a:pt x="1248266" y="410451"/>
                  </a:lnTo>
                  <a:lnTo>
                    <a:pt x="1246904" y="412608"/>
                  </a:lnTo>
                  <a:lnTo>
                    <a:pt x="1245087" y="413629"/>
                  </a:lnTo>
                  <a:lnTo>
                    <a:pt x="1243498" y="414878"/>
                  </a:lnTo>
                  <a:lnTo>
                    <a:pt x="1242817" y="417943"/>
                  </a:lnTo>
                  <a:lnTo>
                    <a:pt x="1242590" y="420894"/>
                  </a:lnTo>
                  <a:lnTo>
                    <a:pt x="1242022" y="423391"/>
                  </a:lnTo>
                  <a:lnTo>
                    <a:pt x="1241001" y="425548"/>
                  </a:lnTo>
                  <a:lnTo>
                    <a:pt x="1234872" y="434174"/>
                  </a:lnTo>
                  <a:lnTo>
                    <a:pt x="1234191" y="435991"/>
                  </a:lnTo>
                  <a:lnTo>
                    <a:pt x="1233963" y="438034"/>
                  </a:lnTo>
                  <a:lnTo>
                    <a:pt x="1233509" y="439169"/>
                  </a:lnTo>
                  <a:lnTo>
                    <a:pt x="1232828" y="440077"/>
                  </a:lnTo>
                  <a:lnTo>
                    <a:pt x="1232147" y="441326"/>
                  </a:lnTo>
                  <a:lnTo>
                    <a:pt x="1231466" y="443482"/>
                  </a:lnTo>
                  <a:lnTo>
                    <a:pt x="1230899" y="446320"/>
                  </a:lnTo>
                  <a:lnTo>
                    <a:pt x="1231239" y="452336"/>
                  </a:lnTo>
                  <a:lnTo>
                    <a:pt x="1235439" y="459714"/>
                  </a:lnTo>
                  <a:lnTo>
                    <a:pt x="1235666" y="464254"/>
                  </a:lnTo>
                  <a:lnTo>
                    <a:pt x="1234758" y="465957"/>
                  </a:lnTo>
                  <a:lnTo>
                    <a:pt x="1232147" y="468681"/>
                  </a:lnTo>
                  <a:lnTo>
                    <a:pt x="1231580" y="470611"/>
                  </a:lnTo>
                  <a:lnTo>
                    <a:pt x="1231693" y="472995"/>
                  </a:lnTo>
                  <a:lnTo>
                    <a:pt x="1231466" y="473676"/>
                  </a:lnTo>
                  <a:lnTo>
                    <a:pt x="1230899" y="475151"/>
                  </a:lnTo>
                  <a:lnTo>
                    <a:pt x="1230558" y="475833"/>
                  </a:lnTo>
                  <a:lnTo>
                    <a:pt x="1229877" y="476400"/>
                  </a:lnTo>
                  <a:lnTo>
                    <a:pt x="1229537" y="477081"/>
                  </a:lnTo>
                  <a:lnTo>
                    <a:pt x="1229423" y="477648"/>
                  </a:lnTo>
                  <a:lnTo>
                    <a:pt x="1229423" y="477989"/>
                  </a:lnTo>
                  <a:lnTo>
                    <a:pt x="1229537" y="478329"/>
                  </a:lnTo>
                  <a:lnTo>
                    <a:pt x="1229537" y="479011"/>
                  </a:lnTo>
                  <a:lnTo>
                    <a:pt x="1229990" y="481735"/>
                  </a:lnTo>
                  <a:lnTo>
                    <a:pt x="1229764" y="483324"/>
                  </a:lnTo>
                  <a:lnTo>
                    <a:pt x="1228401" y="484005"/>
                  </a:lnTo>
                  <a:lnTo>
                    <a:pt x="1227834" y="484686"/>
                  </a:lnTo>
                  <a:lnTo>
                    <a:pt x="1226472" y="489340"/>
                  </a:lnTo>
                  <a:lnTo>
                    <a:pt x="1226245" y="491383"/>
                  </a:lnTo>
                  <a:lnTo>
                    <a:pt x="1227493" y="496378"/>
                  </a:lnTo>
                  <a:lnTo>
                    <a:pt x="1227493" y="498761"/>
                  </a:lnTo>
                  <a:lnTo>
                    <a:pt x="1226926" y="499669"/>
                  </a:lnTo>
                  <a:lnTo>
                    <a:pt x="1225336" y="501372"/>
                  </a:lnTo>
                  <a:lnTo>
                    <a:pt x="1224996" y="502280"/>
                  </a:lnTo>
                  <a:lnTo>
                    <a:pt x="1225223" y="505345"/>
                  </a:lnTo>
                  <a:lnTo>
                    <a:pt x="1225564" y="506934"/>
                  </a:lnTo>
                  <a:lnTo>
                    <a:pt x="1225904" y="507615"/>
                  </a:lnTo>
                  <a:lnTo>
                    <a:pt x="1227380" y="508410"/>
                  </a:lnTo>
                  <a:lnTo>
                    <a:pt x="1228742" y="510226"/>
                  </a:lnTo>
                  <a:lnTo>
                    <a:pt x="1230899" y="514539"/>
                  </a:lnTo>
                  <a:lnTo>
                    <a:pt x="1231466" y="515220"/>
                  </a:lnTo>
                  <a:lnTo>
                    <a:pt x="1232034" y="515788"/>
                  </a:lnTo>
                  <a:lnTo>
                    <a:pt x="1232601" y="516582"/>
                  </a:lnTo>
                  <a:lnTo>
                    <a:pt x="1232828" y="517945"/>
                  </a:lnTo>
                  <a:lnTo>
                    <a:pt x="1232601" y="518512"/>
                  </a:lnTo>
                  <a:lnTo>
                    <a:pt x="1232261" y="519988"/>
                  </a:lnTo>
                  <a:lnTo>
                    <a:pt x="1232261" y="519988"/>
                  </a:lnTo>
                  <a:lnTo>
                    <a:pt x="1228856" y="521236"/>
                  </a:lnTo>
                  <a:lnTo>
                    <a:pt x="1226472" y="522485"/>
                  </a:lnTo>
                  <a:lnTo>
                    <a:pt x="1225904" y="522939"/>
                  </a:lnTo>
                  <a:lnTo>
                    <a:pt x="1222158" y="526004"/>
                  </a:lnTo>
                  <a:lnTo>
                    <a:pt x="1222385" y="526117"/>
                  </a:lnTo>
                  <a:lnTo>
                    <a:pt x="1223974" y="527366"/>
                  </a:lnTo>
                  <a:lnTo>
                    <a:pt x="1224315" y="527366"/>
                  </a:lnTo>
                  <a:lnTo>
                    <a:pt x="1224315" y="528841"/>
                  </a:lnTo>
                  <a:lnTo>
                    <a:pt x="1223861" y="529636"/>
                  </a:lnTo>
                  <a:lnTo>
                    <a:pt x="1223066" y="529863"/>
                  </a:lnTo>
                  <a:lnTo>
                    <a:pt x="1222045" y="529636"/>
                  </a:lnTo>
                  <a:lnTo>
                    <a:pt x="1221477" y="529977"/>
                  </a:lnTo>
                  <a:lnTo>
                    <a:pt x="1221364" y="530431"/>
                  </a:lnTo>
                  <a:lnTo>
                    <a:pt x="1221591" y="530998"/>
                  </a:lnTo>
                  <a:lnTo>
                    <a:pt x="1222272" y="532020"/>
                  </a:lnTo>
                  <a:lnTo>
                    <a:pt x="1222385" y="532360"/>
                  </a:lnTo>
                  <a:lnTo>
                    <a:pt x="1222385" y="532360"/>
                  </a:lnTo>
                  <a:lnTo>
                    <a:pt x="1222385" y="532701"/>
                  </a:lnTo>
                  <a:lnTo>
                    <a:pt x="1222272" y="533155"/>
                  </a:lnTo>
                  <a:lnTo>
                    <a:pt x="1222045" y="533382"/>
                  </a:lnTo>
                  <a:lnTo>
                    <a:pt x="1220569" y="534744"/>
                  </a:lnTo>
                  <a:lnTo>
                    <a:pt x="1219320" y="534517"/>
                  </a:lnTo>
                  <a:lnTo>
                    <a:pt x="1218526" y="533949"/>
                  </a:lnTo>
                  <a:lnTo>
                    <a:pt x="1218072" y="533722"/>
                  </a:lnTo>
                  <a:lnTo>
                    <a:pt x="1216596" y="533155"/>
                  </a:lnTo>
                  <a:lnTo>
                    <a:pt x="1215461" y="533495"/>
                  </a:lnTo>
                  <a:lnTo>
                    <a:pt x="1215461" y="534403"/>
                  </a:lnTo>
                  <a:lnTo>
                    <a:pt x="1215915" y="535312"/>
                  </a:lnTo>
                  <a:lnTo>
                    <a:pt x="1216256" y="535652"/>
                  </a:lnTo>
                  <a:lnTo>
                    <a:pt x="1216710" y="536333"/>
                  </a:lnTo>
                  <a:lnTo>
                    <a:pt x="1216823" y="537128"/>
                  </a:lnTo>
                  <a:lnTo>
                    <a:pt x="1216483" y="538490"/>
                  </a:lnTo>
                  <a:lnTo>
                    <a:pt x="1215915" y="539171"/>
                  </a:lnTo>
                  <a:lnTo>
                    <a:pt x="1214553" y="540987"/>
                  </a:lnTo>
                  <a:lnTo>
                    <a:pt x="1212851" y="541668"/>
                  </a:lnTo>
                  <a:lnTo>
                    <a:pt x="1211942" y="542009"/>
                  </a:lnTo>
                  <a:lnTo>
                    <a:pt x="1207856" y="541782"/>
                  </a:lnTo>
                  <a:lnTo>
                    <a:pt x="1205132" y="541668"/>
                  </a:lnTo>
                  <a:lnTo>
                    <a:pt x="1202521" y="542235"/>
                  </a:lnTo>
                  <a:lnTo>
                    <a:pt x="1198889" y="543825"/>
                  </a:lnTo>
                  <a:lnTo>
                    <a:pt x="1198208" y="543938"/>
                  </a:lnTo>
                  <a:lnTo>
                    <a:pt x="1197413" y="543598"/>
                  </a:lnTo>
                  <a:lnTo>
                    <a:pt x="1197073" y="543030"/>
                  </a:lnTo>
                  <a:lnTo>
                    <a:pt x="1196846" y="542463"/>
                  </a:lnTo>
                  <a:lnTo>
                    <a:pt x="1196392" y="542122"/>
                  </a:lnTo>
                  <a:lnTo>
                    <a:pt x="1193554" y="541214"/>
                  </a:lnTo>
                  <a:lnTo>
                    <a:pt x="1191397" y="539965"/>
                  </a:lnTo>
                  <a:lnTo>
                    <a:pt x="1190830" y="537582"/>
                  </a:lnTo>
                  <a:lnTo>
                    <a:pt x="1192646" y="533495"/>
                  </a:lnTo>
                  <a:lnTo>
                    <a:pt x="1190035" y="533722"/>
                  </a:lnTo>
                  <a:lnTo>
                    <a:pt x="1188900" y="533495"/>
                  </a:lnTo>
                  <a:lnTo>
                    <a:pt x="1188673" y="533495"/>
                  </a:lnTo>
                  <a:lnTo>
                    <a:pt x="1187424" y="532814"/>
                  </a:lnTo>
                  <a:lnTo>
                    <a:pt x="1185154" y="532360"/>
                  </a:lnTo>
                  <a:lnTo>
                    <a:pt x="1180273" y="533155"/>
                  </a:lnTo>
                  <a:lnTo>
                    <a:pt x="1177776" y="532814"/>
                  </a:lnTo>
                  <a:lnTo>
                    <a:pt x="1176868" y="532133"/>
                  </a:lnTo>
                  <a:lnTo>
                    <a:pt x="1175960" y="531906"/>
                  </a:lnTo>
                  <a:lnTo>
                    <a:pt x="1175052" y="532133"/>
                  </a:lnTo>
                  <a:lnTo>
                    <a:pt x="1174144" y="532814"/>
                  </a:lnTo>
                  <a:lnTo>
                    <a:pt x="1172328" y="533382"/>
                  </a:lnTo>
                  <a:lnTo>
                    <a:pt x="1172555" y="534971"/>
                  </a:lnTo>
                  <a:lnTo>
                    <a:pt x="1173576" y="536900"/>
                  </a:lnTo>
                  <a:lnTo>
                    <a:pt x="1174030" y="538603"/>
                  </a:lnTo>
                  <a:lnTo>
                    <a:pt x="1173349" y="539852"/>
                  </a:lnTo>
                  <a:lnTo>
                    <a:pt x="1171874" y="541101"/>
                  </a:lnTo>
                  <a:lnTo>
                    <a:pt x="1170285" y="542009"/>
                  </a:lnTo>
                  <a:lnTo>
                    <a:pt x="1167787" y="542576"/>
                  </a:lnTo>
                  <a:lnTo>
                    <a:pt x="1167674" y="545300"/>
                  </a:lnTo>
                  <a:lnTo>
                    <a:pt x="1165176" y="546776"/>
                  </a:lnTo>
                  <a:lnTo>
                    <a:pt x="1163701" y="548706"/>
                  </a:lnTo>
                  <a:lnTo>
                    <a:pt x="1162452" y="550976"/>
                  </a:lnTo>
                  <a:lnTo>
                    <a:pt x="1161998" y="552792"/>
                  </a:lnTo>
                  <a:lnTo>
                    <a:pt x="1173576" y="551657"/>
                  </a:lnTo>
                  <a:lnTo>
                    <a:pt x="1175392" y="550749"/>
                  </a:lnTo>
                  <a:lnTo>
                    <a:pt x="1176868" y="551884"/>
                  </a:lnTo>
                  <a:lnTo>
                    <a:pt x="1178344" y="553246"/>
                  </a:lnTo>
                  <a:lnTo>
                    <a:pt x="1179365" y="554722"/>
                  </a:lnTo>
                  <a:lnTo>
                    <a:pt x="1178571" y="556311"/>
                  </a:lnTo>
                  <a:lnTo>
                    <a:pt x="1177663" y="556878"/>
                  </a:lnTo>
                  <a:lnTo>
                    <a:pt x="1176641" y="557105"/>
                  </a:lnTo>
                  <a:lnTo>
                    <a:pt x="1175620" y="557673"/>
                  </a:lnTo>
                  <a:lnTo>
                    <a:pt x="1174257" y="559602"/>
                  </a:lnTo>
                  <a:lnTo>
                    <a:pt x="1173690" y="559830"/>
                  </a:lnTo>
                  <a:lnTo>
                    <a:pt x="1172782" y="559943"/>
                  </a:lnTo>
                  <a:lnTo>
                    <a:pt x="1170966" y="561873"/>
                  </a:lnTo>
                  <a:lnTo>
                    <a:pt x="1170398" y="564824"/>
                  </a:lnTo>
                  <a:lnTo>
                    <a:pt x="1170738" y="568343"/>
                  </a:lnTo>
                  <a:lnTo>
                    <a:pt x="1164155" y="573224"/>
                  </a:lnTo>
                  <a:lnTo>
                    <a:pt x="1161317" y="576175"/>
                  </a:lnTo>
                  <a:lnTo>
                    <a:pt x="1159501" y="579240"/>
                  </a:lnTo>
                  <a:lnTo>
                    <a:pt x="1159274" y="579467"/>
                  </a:lnTo>
                  <a:lnTo>
                    <a:pt x="1153144" y="585142"/>
                  </a:lnTo>
                  <a:lnTo>
                    <a:pt x="1150193" y="586164"/>
                  </a:lnTo>
                  <a:lnTo>
                    <a:pt x="1150307" y="588548"/>
                  </a:lnTo>
                  <a:lnTo>
                    <a:pt x="1148945" y="589229"/>
                  </a:lnTo>
                  <a:lnTo>
                    <a:pt x="1148604" y="589456"/>
                  </a:lnTo>
                  <a:lnTo>
                    <a:pt x="1148264" y="590364"/>
                  </a:lnTo>
                  <a:lnTo>
                    <a:pt x="1145880" y="591272"/>
                  </a:lnTo>
                  <a:lnTo>
                    <a:pt x="1144972" y="592180"/>
                  </a:lnTo>
                  <a:lnTo>
                    <a:pt x="1143723" y="594450"/>
                  </a:lnTo>
                  <a:lnTo>
                    <a:pt x="1144858" y="597061"/>
                  </a:lnTo>
                  <a:lnTo>
                    <a:pt x="1142588" y="600239"/>
                  </a:lnTo>
                  <a:lnTo>
                    <a:pt x="1136118" y="605120"/>
                  </a:lnTo>
                  <a:lnTo>
                    <a:pt x="1125675" y="608412"/>
                  </a:lnTo>
                  <a:lnTo>
                    <a:pt x="1121021" y="611136"/>
                  </a:lnTo>
                  <a:lnTo>
                    <a:pt x="1119546" y="616130"/>
                  </a:lnTo>
                  <a:lnTo>
                    <a:pt x="1120000" y="617379"/>
                  </a:lnTo>
                  <a:lnTo>
                    <a:pt x="1121248" y="619876"/>
                  </a:lnTo>
                  <a:lnTo>
                    <a:pt x="1121589" y="621465"/>
                  </a:lnTo>
                  <a:lnTo>
                    <a:pt x="1121475" y="623395"/>
                  </a:lnTo>
                  <a:lnTo>
                    <a:pt x="1121135" y="624303"/>
                  </a:lnTo>
                  <a:lnTo>
                    <a:pt x="1120908" y="624757"/>
                  </a:lnTo>
                  <a:lnTo>
                    <a:pt x="1120227" y="626006"/>
                  </a:lnTo>
                  <a:lnTo>
                    <a:pt x="1118751" y="630546"/>
                  </a:lnTo>
                  <a:lnTo>
                    <a:pt x="1118637" y="631227"/>
                  </a:lnTo>
                  <a:lnTo>
                    <a:pt x="1118865" y="632022"/>
                  </a:lnTo>
                  <a:lnTo>
                    <a:pt x="1119318" y="632703"/>
                  </a:lnTo>
                  <a:lnTo>
                    <a:pt x="1120000" y="633497"/>
                  </a:lnTo>
                  <a:lnTo>
                    <a:pt x="1120000" y="635881"/>
                  </a:lnTo>
                  <a:lnTo>
                    <a:pt x="1119659" y="637016"/>
                  </a:lnTo>
                  <a:lnTo>
                    <a:pt x="1118524" y="638378"/>
                  </a:lnTo>
                  <a:lnTo>
                    <a:pt x="1117502" y="639173"/>
                  </a:lnTo>
                  <a:lnTo>
                    <a:pt x="1114324" y="640875"/>
                  </a:lnTo>
                  <a:lnTo>
                    <a:pt x="1111714" y="643713"/>
                  </a:lnTo>
                  <a:lnTo>
                    <a:pt x="1110805" y="644508"/>
                  </a:lnTo>
                  <a:lnTo>
                    <a:pt x="1103881" y="648367"/>
                  </a:lnTo>
                  <a:lnTo>
                    <a:pt x="1090828" y="660286"/>
                  </a:lnTo>
                  <a:lnTo>
                    <a:pt x="1089579" y="661988"/>
                  </a:lnTo>
                  <a:lnTo>
                    <a:pt x="1089920" y="663805"/>
                  </a:lnTo>
                  <a:lnTo>
                    <a:pt x="1092303" y="666415"/>
                  </a:lnTo>
                  <a:lnTo>
                    <a:pt x="1088898" y="670728"/>
                  </a:lnTo>
                  <a:lnTo>
                    <a:pt x="1085493" y="676518"/>
                  </a:lnTo>
                  <a:lnTo>
                    <a:pt x="1084358" y="677653"/>
                  </a:lnTo>
                  <a:lnTo>
                    <a:pt x="1084017" y="678561"/>
                  </a:lnTo>
                  <a:lnTo>
                    <a:pt x="1084017" y="679242"/>
                  </a:lnTo>
                  <a:lnTo>
                    <a:pt x="1084244" y="679923"/>
                  </a:lnTo>
                  <a:lnTo>
                    <a:pt x="1084471" y="680490"/>
                  </a:lnTo>
                  <a:lnTo>
                    <a:pt x="1084585" y="680944"/>
                  </a:lnTo>
                  <a:lnTo>
                    <a:pt x="1084585" y="681966"/>
                  </a:lnTo>
                  <a:lnTo>
                    <a:pt x="1084812" y="682874"/>
                  </a:lnTo>
                  <a:lnTo>
                    <a:pt x="1084585" y="683782"/>
                  </a:lnTo>
                  <a:lnTo>
                    <a:pt x="1083449" y="684804"/>
                  </a:lnTo>
                  <a:lnTo>
                    <a:pt x="1083904" y="685031"/>
                  </a:lnTo>
                  <a:lnTo>
                    <a:pt x="1088671" y="687982"/>
                  </a:lnTo>
                  <a:lnTo>
                    <a:pt x="1090147" y="689571"/>
                  </a:lnTo>
                  <a:lnTo>
                    <a:pt x="1091282" y="691728"/>
                  </a:lnTo>
                  <a:lnTo>
                    <a:pt x="1091395" y="693317"/>
                  </a:lnTo>
                  <a:lnTo>
                    <a:pt x="1089693" y="697176"/>
                  </a:lnTo>
                  <a:lnTo>
                    <a:pt x="1088331" y="700355"/>
                  </a:lnTo>
                  <a:lnTo>
                    <a:pt x="1087990" y="701489"/>
                  </a:lnTo>
                  <a:lnTo>
                    <a:pt x="1087309" y="705462"/>
                  </a:lnTo>
                  <a:lnTo>
                    <a:pt x="1087309" y="706938"/>
                  </a:lnTo>
                  <a:lnTo>
                    <a:pt x="1087422" y="708186"/>
                  </a:lnTo>
                  <a:lnTo>
                    <a:pt x="1086969" y="709095"/>
                  </a:lnTo>
                  <a:lnTo>
                    <a:pt x="1084812" y="709776"/>
                  </a:lnTo>
                  <a:lnTo>
                    <a:pt x="1084244" y="709889"/>
                  </a:lnTo>
                  <a:lnTo>
                    <a:pt x="1083677" y="709776"/>
                  </a:lnTo>
                  <a:lnTo>
                    <a:pt x="1082882" y="709549"/>
                  </a:lnTo>
                  <a:lnTo>
                    <a:pt x="1082655" y="709549"/>
                  </a:lnTo>
                  <a:lnTo>
                    <a:pt x="1082541" y="709549"/>
                  </a:lnTo>
                  <a:lnTo>
                    <a:pt x="1082428" y="709549"/>
                  </a:lnTo>
                  <a:lnTo>
                    <a:pt x="1076639" y="712387"/>
                  </a:lnTo>
                  <a:lnTo>
                    <a:pt x="1074255" y="713862"/>
                  </a:lnTo>
                  <a:lnTo>
                    <a:pt x="1073915" y="715565"/>
                  </a:lnTo>
                  <a:lnTo>
                    <a:pt x="1074936" y="717494"/>
                  </a:lnTo>
                  <a:lnTo>
                    <a:pt x="1076639" y="719651"/>
                  </a:lnTo>
                  <a:lnTo>
                    <a:pt x="1076299" y="720900"/>
                  </a:lnTo>
                  <a:lnTo>
                    <a:pt x="1075504" y="722262"/>
                  </a:lnTo>
                  <a:lnTo>
                    <a:pt x="1074255" y="725327"/>
                  </a:lnTo>
                  <a:lnTo>
                    <a:pt x="1076639" y="723965"/>
                  </a:lnTo>
                  <a:lnTo>
                    <a:pt x="1081066" y="722943"/>
                  </a:lnTo>
                  <a:lnTo>
                    <a:pt x="1085493" y="722716"/>
                  </a:lnTo>
                  <a:lnTo>
                    <a:pt x="1088784" y="724191"/>
                  </a:lnTo>
                  <a:lnTo>
                    <a:pt x="1091963" y="722602"/>
                  </a:lnTo>
                  <a:lnTo>
                    <a:pt x="1096957" y="716813"/>
                  </a:lnTo>
                  <a:lnTo>
                    <a:pt x="1103200" y="712727"/>
                  </a:lnTo>
                  <a:lnTo>
                    <a:pt x="1105698" y="710116"/>
                  </a:lnTo>
                  <a:lnTo>
                    <a:pt x="1105243" y="706938"/>
                  </a:lnTo>
                  <a:lnTo>
                    <a:pt x="1104562" y="706598"/>
                  </a:lnTo>
                  <a:lnTo>
                    <a:pt x="1102973" y="707392"/>
                  </a:lnTo>
                  <a:lnTo>
                    <a:pt x="1101952" y="706824"/>
                  </a:lnTo>
                  <a:lnTo>
                    <a:pt x="1101498" y="706257"/>
                  </a:lnTo>
                  <a:lnTo>
                    <a:pt x="1100589" y="703987"/>
                  </a:lnTo>
                  <a:lnTo>
                    <a:pt x="1100589" y="703419"/>
                  </a:lnTo>
                  <a:lnTo>
                    <a:pt x="1099682" y="701036"/>
                  </a:lnTo>
                  <a:lnTo>
                    <a:pt x="1099227" y="699673"/>
                  </a:lnTo>
                  <a:lnTo>
                    <a:pt x="1099795" y="697744"/>
                  </a:lnTo>
                  <a:lnTo>
                    <a:pt x="1101838" y="695020"/>
                  </a:lnTo>
                  <a:lnTo>
                    <a:pt x="1104562" y="691387"/>
                  </a:lnTo>
                  <a:lnTo>
                    <a:pt x="1107741" y="688663"/>
                  </a:lnTo>
                  <a:lnTo>
                    <a:pt x="1110692" y="687641"/>
                  </a:lnTo>
                  <a:lnTo>
                    <a:pt x="1113870" y="687528"/>
                  </a:lnTo>
                  <a:lnTo>
                    <a:pt x="1117049" y="686733"/>
                  </a:lnTo>
                  <a:lnTo>
                    <a:pt x="1125334" y="681058"/>
                  </a:lnTo>
                  <a:lnTo>
                    <a:pt x="1131578" y="679809"/>
                  </a:lnTo>
                  <a:lnTo>
                    <a:pt x="1138048" y="680036"/>
                  </a:lnTo>
                  <a:lnTo>
                    <a:pt x="1152463" y="683782"/>
                  </a:lnTo>
                  <a:lnTo>
                    <a:pt x="1153939" y="684463"/>
                  </a:lnTo>
                  <a:lnTo>
                    <a:pt x="1154847" y="685825"/>
                  </a:lnTo>
                  <a:lnTo>
                    <a:pt x="1154961" y="687074"/>
                  </a:lnTo>
                  <a:lnTo>
                    <a:pt x="1155074" y="688436"/>
                  </a:lnTo>
                  <a:lnTo>
                    <a:pt x="1154393" y="690820"/>
                  </a:lnTo>
                  <a:lnTo>
                    <a:pt x="1151782" y="693771"/>
                  </a:lnTo>
                  <a:lnTo>
                    <a:pt x="1151215" y="695360"/>
                  </a:lnTo>
                  <a:lnTo>
                    <a:pt x="1153031" y="698538"/>
                  </a:lnTo>
                  <a:lnTo>
                    <a:pt x="1156436" y="702170"/>
                  </a:lnTo>
                  <a:lnTo>
                    <a:pt x="1158593" y="705917"/>
                  </a:lnTo>
                  <a:lnTo>
                    <a:pt x="1155188" y="712614"/>
                  </a:lnTo>
                  <a:lnTo>
                    <a:pt x="1153485" y="717608"/>
                  </a:lnTo>
                  <a:lnTo>
                    <a:pt x="1152577" y="722375"/>
                  </a:lnTo>
                  <a:lnTo>
                    <a:pt x="1153371" y="724759"/>
                  </a:lnTo>
                  <a:lnTo>
                    <a:pt x="1161090" y="726462"/>
                  </a:lnTo>
                  <a:lnTo>
                    <a:pt x="1162566" y="727937"/>
                  </a:lnTo>
                  <a:lnTo>
                    <a:pt x="1162452" y="728959"/>
                  </a:lnTo>
                  <a:lnTo>
                    <a:pt x="1161771" y="729980"/>
                  </a:lnTo>
                  <a:lnTo>
                    <a:pt x="1160977" y="730888"/>
                  </a:lnTo>
                  <a:lnTo>
                    <a:pt x="1160523" y="731570"/>
                  </a:lnTo>
                  <a:lnTo>
                    <a:pt x="1160750" y="731456"/>
                  </a:lnTo>
                  <a:lnTo>
                    <a:pt x="1160977" y="732818"/>
                  </a:lnTo>
                  <a:lnTo>
                    <a:pt x="1160977" y="734294"/>
                  </a:lnTo>
                  <a:lnTo>
                    <a:pt x="1160863" y="734408"/>
                  </a:lnTo>
                  <a:lnTo>
                    <a:pt x="1160863" y="735542"/>
                  </a:lnTo>
                  <a:lnTo>
                    <a:pt x="1160636" y="736110"/>
                  </a:lnTo>
                  <a:lnTo>
                    <a:pt x="1160750" y="736564"/>
                  </a:lnTo>
                  <a:lnTo>
                    <a:pt x="1161658" y="737245"/>
                  </a:lnTo>
                  <a:lnTo>
                    <a:pt x="1162566" y="737359"/>
                  </a:lnTo>
                  <a:lnTo>
                    <a:pt x="1163360" y="736791"/>
                  </a:lnTo>
                  <a:lnTo>
                    <a:pt x="1164041" y="736110"/>
                  </a:lnTo>
                  <a:lnTo>
                    <a:pt x="1164836" y="735770"/>
                  </a:lnTo>
                  <a:lnTo>
                    <a:pt x="1166993" y="736791"/>
                  </a:lnTo>
                  <a:lnTo>
                    <a:pt x="1173576" y="744169"/>
                  </a:lnTo>
                  <a:lnTo>
                    <a:pt x="1174030" y="744510"/>
                  </a:lnTo>
                  <a:lnTo>
                    <a:pt x="1174371" y="745985"/>
                  </a:lnTo>
                  <a:lnTo>
                    <a:pt x="1175506" y="748823"/>
                  </a:lnTo>
                  <a:lnTo>
                    <a:pt x="1176187" y="751320"/>
                  </a:lnTo>
                  <a:lnTo>
                    <a:pt x="1176754" y="752682"/>
                  </a:lnTo>
                  <a:lnTo>
                    <a:pt x="1177436" y="753818"/>
                  </a:lnTo>
                  <a:lnTo>
                    <a:pt x="1176073" y="754499"/>
                  </a:lnTo>
                  <a:lnTo>
                    <a:pt x="1175052" y="755747"/>
                  </a:lnTo>
                  <a:lnTo>
                    <a:pt x="1174257" y="757450"/>
                  </a:lnTo>
                  <a:lnTo>
                    <a:pt x="1173690" y="759379"/>
                  </a:lnTo>
                  <a:lnTo>
                    <a:pt x="1172328" y="761650"/>
                  </a:lnTo>
                  <a:lnTo>
                    <a:pt x="1170398" y="763352"/>
                  </a:lnTo>
                  <a:lnTo>
                    <a:pt x="1168241" y="764488"/>
                  </a:lnTo>
                  <a:lnTo>
                    <a:pt x="1166198" y="765055"/>
                  </a:lnTo>
                  <a:lnTo>
                    <a:pt x="1163814" y="765055"/>
                  </a:lnTo>
                  <a:lnTo>
                    <a:pt x="1163133" y="765169"/>
                  </a:lnTo>
                  <a:lnTo>
                    <a:pt x="1163020" y="765850"/>
                  </a:lnTo>
                  <a:lnTo>
                    <a:pt x="1162906" y="766758"/>
                  </a:lnTo>
                  <a:lnTo>
                    <a:pt x="1162793" y="767439"/>
                  </a:lnTo>
                  <a:lnTo>
                    <a:pt x="1162225" y="767666"/>
                  </a:lnTo>
                  <a:lnTo>
                    <a:pt x="1161658" y="766758"/>
                  </a:lnTo>
                  <a:lnTo>
                    <a:pt x="1160977" y="766417"/>
                  </a:lnTo>
                  <a:lnTo>
                    <a:pt x="1160182" y="766076"/>
                  </a:lnTo>
                  <a:lnTo>
                    <a:pt x="1157572" y="766871"/>
                  </a:lnTo>
                  <a:lnTo>
                    <a:pt x="1156096" y="767779"/>
                  </a:lnTo>
                  <a:lnTo>
                    <a:pt x="1154847" y="769822"/>
                  </a:lnTo>
                  <a:lnTo>
                    <a:pt x="1154280" y="772092"/>
                  </a:lnTo>
                  <a:lnTo>
                    <a:pt x="1154166" y="774590"/>
                  </a:lnTo>
                  <a:lnTo>
                    <a:pt x="1154393" y="777087"/>
                  </a:lnTo>
                  <a:lnTo>
                    <a:pt x="1155528" y="782876"/>
                  </a:lnTo>
                  <a:lnTo>
                    <a:pt x="1157458" y="785827"/>
                  </a:lnTo>
                  <a:lnTo>
                    <a:pt x="1160068" y="787757"/>
                  </a:lnTo>
                  <a:lnTo>
                    <a:pt x="1162566" y="788325"/>
                  </a:lnTo>
                  <a:lnTo>
                    <a:pt x="1163814" y="788778"/>
                  </a:lnTo>
                  <a:lnTo>
                    <a:pt x="1165971" y="790935"/>
                  </a:lnTo>
                  <a:lnTo>
                    <a:pt x="1167220" y="791957"/>
                  </a:lnTo>
                  <a:lnTo>
                    <a:pt x="1170398" y="792751"/>
                  </a:lnTo>
                  <a:lnTo>
                    <a:pt x="1171533" y="793546"/>
                  </a:lnTo>
                  <a:lnTo>
                    <a:pt x="1172101" y="795589"/>
                  </a:lnTo>
                  <a:lnTo>
                    <a:pt x="1171874" y="796384"/>
                  </a:lnTo>
                  <a:lnTo>
                    <a:pt x="1170738" y="798767"/>
                  </a:lnTo>
                  <a:lnTo>
                    <a:pt x="1170511" y="799902"/>
                  </a:lnTo>
                  <a:lnTo>
                    <a:pt x="1170738" y="801038"/>
                  </a:lnTo>
                  <a:lnTo>
                    <a:pt x="1171760" y="802627"/>
                  </a:lnTo>
                  <a:lnTo>
                    <a:pt x="1172101" y="803648"/>
                  </a:lnTo>
                  <a:lnTo>
                    <a:pt x="1172668" y="809324"/>
                  </a:lnTo>
                  <a:lnTo>
                    <a:pt x="1173349" y="811367"/>
                  </a:lnTo>
                  <a:lnTo>
                    <a:pt x="1177776" y="813864"/>
                  </a:lnTo>
                  <a:lnTo>
                    <a:pt x="1181976" y="817043"/>
                  </a:lnTo>
                  <a:lnTo>
                    <a:pt x="1182317" y="817610"/>
                  </a:lnTo>
                  <a:lnTo>
                    <a:pt x="1182884" y="818631"/>
                  </a:lnTo>
                  <a:lnTo>
                    <a:pt x="1183565" y="820334"/>
                  </a:lnTo>
                  <a:lnTo>
                    <a:pt x="1184360" y="821923"/>
                  </a:lnTo>
                  <a:lnTo>
                    <a:pt x="1185608" y="822945"/>
                  </a:lnTo>
                  <a:lnTo>
                    <a:pt x="1189808" y="824761"/>
                  </a:lnTo>
                  <a:lnTo>
                    <a:pt x="1190603" y="825329"/>
                  </a:lnTo>
                  <a:lnTo>
                    <a:pt x="1190489" y="827031"/>
                  </a:lnTo>
                  <a:lnTo>
                    <a:pt x="1189581" y="829075"/>
                  </a:lnTo>
                  <a:lnTo>
                    <a:pt x="1187538" y="832707"/>
                  </a:lnTo>
                  <a:lnTo>
                    <a:pt x="1184360" y="836453"/>
                  </a:lnTo>
                  <a:lnTo>
                    <a:pt x="1183906" y="837247"/>
                  </a:lnTo>
                  <a:lnTo>
                    <a:pt x="1184360" y="841220"/>
                  </a:lnTo>
                  <a:lnTo>
                    <a:pt x="1185381" y="843944"/>
                  </a:lnTo>
                  <a:lnTo>
                    <a:pt x="1185381" y="846101"/>
                  </a:lnTo>
                  <a:lnTo>
                    <a:pt x="1182770" y="848371"/>
                  </a:lnTo>
                  <a:lnTo>
                    <a:pt x="1180954" y="851776"/>
                  </a:lnTo>
                  <a:lnTo>
                    <a:pt x="1180273" y="852457"/>
                  </a:lnTo>
                  <a:lnTo>
                    <a:pt x="1179706" y="852230"/>
                  </a:lnTo>
                  <a:lnTo>
                    <a:pt x="1178457" y="850755"/>
                  </a:lnTo>
                  <a:lnTo>
                    <a:pt x="1177663" y="850414"/>
                  </a:lnTo>
                  <a:lnTo>
                    <a:pt x="1174257" y="851322"/>
                  </a:lnTo>
                  <a:lnTo>
                    <a:pt x="1170738" y="852911"/>
                  </a:lnTo>
                  <a:lnTo>
                    <a:pt x="1169490" y="854160"/>
                  </a:lnTo>
                  <a:lnTo>
                    <a:pt x="1167787" y="857111"/>
                  </a:lnTo>
                  <a:lnTo>
                    <a:pt x="1166312" y="858360"/>
                  </a:lnTo>
                  <a:lnTo>
                    <a:pt x="1165403" y="858587"/>
                  </a:lnTo>
                  <a:lnTo>
                    <a:pt x="1163133" y="858587"/>
                  </a:lnTo>
                  <a:lnTo>
                    <a:pt x="1162339" y="858928"/>
                  </a:lnTo>
                  <a:lnTo>
                    <a:pt x="1161771" y="860062"/>
                  </a:lnTo>
                  <a:lnTo>
                    <a:pt x="1162225" y="860857"/>
                  </a:lnTo>
                  <a:lnTo>
                    <a:pt x="1162793" y="861538"/>
                  </a:lnTo>
                  <a:lnTo>
                    <a:pt x="1162566" y="862446"/>
                  </a:lnTo>
                  <a:lnTo>
                    <a:pt x="1159387" y="863922"/>
                  </a:lnTo>
                  <a:lnTo>
                    <a:pt x="1155869" y="862673"/>
                  </a:lnTo>
                  <a:lnTo>
                    <a:pt x="1152350" y="860743"/>
                  </a:lnTo>
                  <a:lnTo>
                    <a:pt x="1148945" y="860176"/>
                  </a:lnTo>
                  <a:lnTo>
                    <a:pt x="1148264" y="860517"/>
                  </a:lnTo>
                  <a:lnTo>
                    <a:pt x="1146561" y="861879"/>
                  </a:lnTo>
                  <a:lnTo>
                    <a:pt x="1145766" y="862333"/>
                  </a:lnTo>
                  <a:lnTo>
                    <a:pt x="1144972" y="862446"/>
                  </a:lnTo>
                  <a:lnTo>
                    <a:pt x="1143269" y="862333"/>
                  </a:lnTo>
                  <a:lnTo>
                    <a:pt x="1142361" y="862446"/>
                  </a:lnTo>
                  <a:lnTo>
                    <a:pt x="1138956" y="864376"/>
                  </a:lnTo>
                  <a:lnTo>
                    <a:pt x="1138615" y="864603"/>
                  </a:lnTo>
                  <a:lnTo>
                    <a:pt x="1137140" y="865852"/>
                  </a:lnTo>
                  <a:lnTo>
                    <a:pt x="1136004" y="867441"/>
                  </a:lnTo>
                  <a:lnTo>
                    <a:pt x="1137707" y="870051"/>
                  </a:lnTo>
                  <a:lnTo>
                    <a:pt x="1139296" y="871413"/>
                  </a:lnTo>
                  <a:lnTo>
                    <a:pt x="1139410" y="872322"/>
                  </a:lnTo>
                  <a:lnTo>
                    <a:pt x="1139296" y="873457"/>
                  </a:lnTo>
                  <a:lnTo>
                    <a:pt x="1139523" y="874705"/>
                  </a:lnTo>
                  <a:lnTo>
                    <a:pt x="1140658" y="876748"/>
                  </a:lnTo>
                  <a:lnTo>
                    <a:pt x="1141680" y="877657"/>
                  </a:lnTo>
                  <a:lnTo>
                    <a:pt x="1145085" y="877997"/>
                  </a:lnTo>
                  <a:lnTo>
                    <a:pt x="1147583" y="879813"/>
                  </a:lnTo>
                  <a:lnTo>
                    <a:pt x="1148150" y="883786"/>
                  </a:lnTo>
                  <a:lnTo>
                    <a:pt x="1147923" y="891391"/>
                  </a:lnTo>
                  <a:lnTo>
                    <a:pt x="1149626" y="894229"/>
                  </a:lnTo>
                  <a:lnTo>
                    <a:pt x="1152804" y="896953"/>
                  </a:lnTo>
                  <a:lnTo>
                    <a:pt x="1159501" y="900812"/>
                  </a:lnTo>
                  <a:lnTo>
                    <a:pt x="1161317" y="901267"/>
                  </a:lnTo>
                  <a:lnTo>
                    <a:pt x="1166085" y="900359"/>
                  </a:lnTo>
                  <a:lnTo>
                    <a:pt x="1167787" y="900472"/>
                  </a:lnTo>
                  <a:lnTo>
                    <a:pt x="1172668" y="902515"/>
                  </a:lnTo>
                  <a:lnTo>
                    <a:pt x="1174371" y="904445"/>
                  </a:lnTo>
                  <a:lnTo>
                    <a:pt x="1174825" y="905126"/>
                  </a:lnTo>
                  <a:lnTo>
                    <a:pt x="1175052" y="905920"/>
                  </a:lnTo>
                  <a:lnTo>
                    <a:pt x="1175052" y="906375"/>
                  </a:lnTo>
                  <a:lnTo>
                    <a:pt x="1174938" y="906715"/>
                  </a:lnTo>
                  <a:lnTo>
                    <a:pt x="1174938" y="907396"/>
                  </a:lnTo>
                  <a:lnTo>
                    <a:pt x="1174711" y="907510"/>
                  </a:lnTo>
                  <a:lnTo>
                    <a:pt x="1174257" y="909666"/>
                  </a:lnTo>
                  <a:lnTo>
                    <a:pt x="1174144" y="909893"/>
                  </a:lnTo>
                  <a:lnTo>
                    <a:pt x="1175279" y="912845"/>
                  </a:lnTo>
                  <a:lnTo>
                    <a:pt x="1175846" y="916250"/>
                  </a:lnTo>
                  <a:lnTo>
                    <a:pt x="1176187" y="917385"/>
                  </a:lnTo>
                  <a:lnTo>
                    <a:pt x="1179138" y="922947"/>
                  </a:lnTo>
                  <a:lnTo>
                    <a:pt x="1179706" y="924763"/>
                  </a:lnTo>
                  <a:lnTo>
                    <a:pt x="1178003" y="924763"/>
                  </a:lnTo>
                  <a:lnTo>
                    <a:pt x="1174484" y="923742"/>
                  </a:lnTo>
                  <a:lnTo>
                    <a:pt x="1172668" y="923742"/>
                  </a:lnTo>
                  <a:lnTo>
                    <a:pt x="1170398" y="924990"/>
                  </a:lnTo>
                  <a:lnTo>
                    <a:pt x="1168582" y="927147"/>
                  </a:lnTo>
                  <a:lnTo>
                    <a:pt x="1167901" y="929871"/>
                  </a:lnTo>
                  <a:lnTo>
                    <a:pt x="1169036" y="932709"/>
                  </a:lnTo>
                  <a:lnTo>
                    <a:pt x="1167674" y="933730"/>
                  </a:lnTo>
                  <a:lnTo>
                    <a:pt x="1164382" y="939519"/>
                  </a:lnTo>
                  <a:lnTo>
                    <a:pt x="1159387" y="943265"/>
                  </a:lnTo>
                  <a:lnTo>
                    <a:pt x="1158366" y="945081"/>
                  </a:lnTo>
                  <a:lnTo>
                    <a:pt x="1158706" y="949281"/>
                  </a:lnTo>
                  <a:lnTo>
                    <a:pt x="1160863" y="953027"/>
                  </a:lnTo>
                  <a:lnTo>
                    <a:pt x="1163814" y="956092"/>
                  </a:lnTo>
                  <a:lnTo>
                    <a:pt x="1166312" y="958249"/>
                  </a:lnTo>
                  <a:lnTo>
                    <a:pt x="1163020" y="960064"/>
                  </a:lnTo>
                  <a:lnTo>
                    <a:pt x="1162339" y="961200"/>
                  </a:lnTo>
                  <a:lnTo>
                    <a:pt x="1161544" y="965399"/>
                  </a:lnTo>
                  <a:lnTo>
                    <a:pt x="1161317" y="966194"/>
                  </a:lnTo>
                  <a:lnTo>
                    <a:pt x="1161317" y="966875"/>
                  </a:lnTo>
                  <a:lnTo>
                    <a:pt x="1161658" y="968124"/>
                  </a:lnTo>
                  <a:lnTo>
                    <a:pt x="1162112" y="968691"/>
                  </a:lnTo>
                  <a:lnTo>
                    <a:pt x="1164269" y="971188"/>
                  </a:lnTo>
                  <a:lnTo>
                    <a:pt x="1165063" y="972551"/>
                  </a:lnTo>
                  <a:lnTo>
                    <a:pt x="1166198" y="975275"/>
                  </a:lnTo>
                  <a:lnTo>
                    <a:pt x="1166766" y="976297"/>
                  </a:lnTo>
                  <a:lnTo>
                    <a:pt x="1167674" y="977204"/>
                  </a:lnTo>
                  <a:lnTo>
                    <a:pt x="1169604" y="978567"/>
                  </a:lnTo>
                  <a:lnTo>
                    <a:pt x="1170511" y="979588"/>
                  </a:lnTo>
                  <a:lnTo>
                    <a:pt x="1171079" y="980950"/>
                  </a:lnTo>
                  <a:lnTo>
                    <a:pt x="1171419" y="982199"/>
                  </a:lnTo>
                  <a:lnTo>
                    <a:pt x="1171874" y="983334"/>
                  </a:lnTo>
                  <a:lnTo>
                    <a:pt x="1172782" y="984356"/>
                  </a:lnTo>
                  <a:lnTo>
                    <a:pt x="1174030" y="984923"/>
                  </a:lnTo>
                  <a:lnTo>
                    <a:pt x="1175165" y="984696"/>
                  </a:lnTo>
                  <a:lnTo>
                    <a:pt x="1176301" y="984356"/>
                  </a:lnTo>
                  <a:lnTo>
                    <a:pt x="1177549" y="984242"/>
                  </a:lnTo>
                  <a:lnTo>
                    <a:pt x="1178798" y="984583"/>
                  </a:lnTo>
                  <a:lnTo>
                    <a:pt x="1184473" y="987648"/>
                  </a:lnTo>
                  <a:lnTo>
                    <a:pt x="1188333" y="989123"/>
                  </a:lnTo>
                  <a:lnTo>
                    <a:pt x="1198662" y="995480"/>
                  </a:lnTo>
                  <a:lnTo>
                    <a:pt x="1200478" y="996274"/>
                  </a:lnTo>
                  <a:lnTo>
                    <a:pt x="1202975" y="996728"/>
                  </a:lnTo>
                  <a:lnTo>
                    <a:pt x="1204224" y="997182"/>
                  </a:lnTo>
                  <a:lnTo>
                    <a:pt x="1204905" y="998204"/>
                  </a:lnTo>
                  <a:lnTo>
                    <a:pt x="1205472" y="999339"/>
                  </a:lnTo>
                  <a:lnTo>
                    <a:pt x="1206381" y="1000247"/>
                  </a:lnTo>
                  <a:lnTo>
                    <a:pt x="1207288" y="1000474"/>
                  </a:lnTo>
                  <a:lnTo>
                    <a:pt x="1211148" y="1000587"/>
                  </a:lnTo>
                  <a:lnTo>
                    <a:pt x="1228061" y="995707"/>
                  </a:lnTo>
                  <a:lnTo>
                    <a:pt x="1230899" y="995480"/>
                  </a:lnTo>
                  <a:lnTo>
                    <a:pt x="1234872" y="992869"/>
                  </a:lnTo>
                  <a:lnTo>
                    <a:pt x="1237823" y="993436"/>
                  </a:lnTo>
                  <a:lnTo>
                    <a:pt x="1236461" y="997863"/>
                  </a:lnTo>
                  <a:lnTo>
                    <a:pt x="1237596" y="1000361"/>
                  </a:lnTo>
                  <a:lnTo>
                    <a:pt x="1239752" y="1002517"/>
                  </a:lnTo>
                  <a:lnTo>
                    <a:pt x="1240888" y="1005014"/>
                  </a:lnTo>
                  <a:lnTo>
                    <a:pt x="1241228" y="1005809"/>
                  </a:lnTo>
                  <a:lnTo>
                    <a:pt x="1241001" y="1008193"/>
                  </a:lnTo>
                  <a:lnTo>
                    <a:pt x="1239866" y="1009668"/>
                  </a:lnTo>
                  <a:lnTo>
                    <a:pt x="1238504" y="1010803"/>
                  </a:lnTo>
                  <a:lnTo>
                    <a:pt x="1237482" y="1012052"/>
                  </a:lnTo>
                  <a:lnTo>
                    <a:pt x="1236801" y="1013641"/>
                  </a:lnTo>
                  <a:lnTo>
                    <a:pt x="1236006" y="1016706"/>
                  </a:lnTo>
                  <a:lnTo>
                    <a:pt x="1235212" y="1018295"/>
                  </a:lnTo>
                  <a:lnTo>
                    <a:pt x="1233055" y="1020679"/>
                  </a:lnTo>
                  <a:lnTo>
                    <a:pt x="1228061" y="1024879"/>
                  </a:lnTo>
                  <a:lnTo>
                    <a:pt x="1226131" y="1028057"/>
                  </a:lnTo>
                  <a:lnTo>
                    <a:pt x="1221931" y="1032711"/>
                  </a:lnTo>
                  <a:lnTo>
                    <a:pt x="1220456" y="1035549"/>
                  </a:lnTo>
                  <a:lnTo>
                    <a:pt x="1220910" y="1038954"/>
                  </a:lnTo>
                  <a:lnTo>
                    <a:pt x="1222840" y="1045424"/>
                  </a:lnTo>
                  <a:lnTo>
                    <a:pt x="1221591" y="1046332"/>
                  </a:lnTo>
                  <a:lnTo>
                    <a:pt x="1221137" y="1046332"/>
                  </a:lnTo>
                  <a:lnTo>
                    <a:pt x="1220683" y="1046219"/>
                  </a:lnTo>
                  <a:lnTo>
                    <a:pt x="1220229" y="1046445"/>
                  </a:lnTo>
                  <a:lnTo>
                    <a:pt x="1220115" y="1046900"/>
                  </a:lnTo>
                  <a:lnTo>
                    <a:pt x="1220229" y="1048602"/>
                  </a:lnTo>
                  <a:lnTo>
                    <a:pt x="1220115" y="1049056"/>
                  </a:lnTo>
                  <a:lnTo>
                    <a:pt x="1219320" y="1049397"/>
                  </a:lnTo>
                  <a:lnTo>
                    <a:pt x="1218753" y="1049397"/>
                  </a:lnTo>
                  <a:lnTo>
                    <a:pt x="1217958" y="1050078"/>
                  </a:lnTo>
                  <a:lnTo>
                    <a:pt x="1217164" y="1051099"/>
                  </a:lnTo>
                  <a:lnTo>
                    <a:pt x="1216369" y="1052007"/>
                  </a:lnTo>
                  <a:lnTo>
                    <a:pt x="1215234" y="1050418"/>
                  </a:lnTo>
                  <a:lnTo>
                    <a:pt x="1213418" y="1049397"/>
                  </a:lnTo>
                  <a:lnTo>
                    <a:pt x="1211489" y="1050191"/>
                  </a:lnTo>
                  <a:lnTo>
                    <a:pt x="1210013" y="1051780"/>
                  </a:lnTo>
                  <a:lnTo>
                    <a:pt x="1209445" y="1053369"/>
                  </a:lnTo>
                  <a:lnTo>
                    <a:pt x="1209332" y="1054845"/>
                  </a:lnTo>
                  <a:lnTo>
                    <a:pt x="1208083" y="1055753"/>
                  </a:lnTo>
                  <a:lnTo>
                    <a:pt x="1207062" y="1056775"/>
                  </a:lnTo>
                  <a:lnTo>
                    <a:pt x="1206607" y="1058023"/>
                  </a:lnTo>
                  <a:lnTo>
                    <a:pt x="1205926" y="1059613"/>
                  </a:lnTo>
                  <a:lnTo>
                    <a:pt x="1204791" y="1059726"/>
                  </a:lnTo>
                  <a:lnTo>
                    <a:pt x="1203089" y="1059385"/>
                  </a:lnTo>
                  <a:lnTo>
                    <a:pt x="1201046" y="1058591"/>
                  </a:lnTo>
                  <a:lnTo>
                    <a:pt x="1198775" y="1058818"/>
                  </a:lnTo>
                  <a:lnTo>
                    <a:pt x="1197300" y="1059726"/>
                  </a:lnTo>
                  <a:lnTo>
                    <a:pt x="1196051" y="1061202"/>
                  </a:lnTo>
                  <a:lnTo>
                    <a:pt x="1196392" y="1062677"/>
                  </a:lnTo>
                  <a:lnTo>
                    <a:pt x="1194689" y="1064607"/>
                  </a:lnTo>
                  <a:lnTo>
                    <a:pt x="1193668" y="1065174"/>
                  </a:lnTo>
                  <a:lnTo>
                    <a:pt x="1192986" y="1063472"/>
                  </a:lnTo>
                  <a:lnTo>
                    <a:pt x="1191170" y="1063018"/>
                  </a:lnTo>
                  <a:lnTo>
                    <a:pt x="1189922" y="1063586"/>
                  </a:lnTo>
                  <a:lnTo>
                    <a:pt x="1188673" y="1063812"/>
                  </a:lnTo>
                  <a:lnTo>
                    <a:pt x="1187992" y="1065061"/>
                  </a:lnTo>
                  <a:lnTo>
                    <a:pt x="1187197" y="1065629"/>
                  </a:lnTo>
                  <a:lnTo>
                    <a:pt x="1186857" y="1066650"/>
                  </a:lnTo>
                  <a:lnTo>
                    <a:pt x="1186176" y="1070396"/>
                  </a:lnTo>
                  <a:lnTo>
                    <a:pt x="1186743" y="1074028"/>
                  </a:lnTo>
                  <a:lnTo>
                    <a:pt x="1186743" y="1074709"/>
                  </a:lnTo>
                  <a:lnTo>
                    <a:pt x="1187084" y="1076185"/>
                  </a:lnTo>
                  <a:lnTo>
                    <a:pt x="1187311" y="1077320"/>
                  </a:lnTo>
                  <a:lnTo>
                    <a:pt x="1186062" y="1078115"/>
                  </a:lnTo>
                  <a:lnTo>
                    <a:pt x="1184814" y="1075844"/>
                  </a:lnTo>
                  <a:lnTo>
                    <a:pt x="1184019" y="1075390"/>
                  </a:lnTo>
                  <a:lnTo>
                    <a:pt x="1182430" y="1075390"/>
                  </a:lnTo>
                  <a:lnTo>
                    <a:pt x="1180727" y="1076412"/>
                  </a:lnTo>
                  <a:lnTo>
                    <a:pt x="1179479" y="1077888"/>
                  </a:lnTo>
                  <a:lnTo>
                    <a:pt x="1178230" y="1078909"/>
                  </a:lnTo>
                  <a:lnTo>
                    <a:pt x="1177436" y="1079704"/>
                  </a:lnTo>
                  <a:lnTo>
                    <a:pt x="1176754" y="1078115"/>
                  </a:lnTo>
                  <a:lnTo>
                    <a:pt x="1175165" y="1078228"/>
                  </a:lnTo>
                  <a:lnTo>
                    <a:pt x="1173122" y="1078001"/>
                  </a:lnTo>
                  <a:lnTo>
                    <a:pt x="1171306" y="1078228"/>
                  </a:lnTo>
                  <a:lnTo>
                    <a:pt x="1169944" y="1079136"/>
                  </a:lnTo>
                  <a:lnTo>
                    <a:pt x="1168355" y="1080839"/>
                  </a:lnTo>
                  <a:lnTo>
                    <a:pt x="1167901" y="1082768"/>
                  </a:lnTo>
                  <a:lnTo>
                    <a:pt x="1168695" y="1083336"/>
                  </a:lnTo>
                  <a:lnTo>
                    <a:pt x="1168582" y="1083450"/>
                  </a:lnTo>
                  <a:lnTo>
                    <a:pt x="1169036" y="1083790"/>
                  </a:lnTo>
                  <a:lnTo>
                    <a:pt x="1169036" y="1084358"/>
                  </a:lnTo>
                  <a:lnTo>
                    <a:pt x="1166198" y="1087990"/>
                  </a:lnTo>
                  <a:lnTo>
                    <a:pt x="1165744" y="1091168"/>
                  </a:lnTo>
                  <a:lnTo>
                    <a:pt x="1163588" y="1092644"/>
                  </a:lnTo>
                  <a:lnTo>
                    <a:pt x="1163133" y="1094006"/>
                  </a:lnTo>
                  <a:lnTo>
                    <a:pt x="1160863" y="1094233"/>
                  </a:lnTo>
                  <a:lnTo>
                    <a:pt x="1160750" y="1093438"/>
                  </a:lnTo>
                  <a:lnTo>
                    <a:pt x="1160409" y="1092984"/>
                  </a:lnTo>
                  <a:lnTo>
                    <a:pt x="1160068" y="1092417"/>
                  </a:lnTo>
                  <a:lnTo>
                    <a:pt x="1159615" y="1092871"/>
                  </a:lnTo>
                  <a:lnTo>
                    <a:pt x="1159387" y="1093892"/>
                  </a:lnTo>
                  <a:lnTo>
                    <a:pt x="1159728" y="1095595"/>
                  </a:lnTo>
                  <a:lnTo>
                    <a:pt x="1158479" y="1096049"/>
                  </a:lnTo>
                  <a:lnTo>
                    <a:pt x="1157344" y="1095595"/>
                  </a:lnTo>
                  <a:lnTo>
                    <a:pt x="1155755" y="1095595"/>
                  </a:lnTo>
                  <a:lnTo>
                    <a:pt x="1152237" y="1096617"/>
                  </a:lnTo>
                  <a:lnTo>
                    <a:pt x="1151215" y="1095254"/>
                  </a:lnTo>
                  <a:lnTo>
                    <a:pt x="1149626" y="1094687"/>
                  </a:lnTo>
                  <a:lnTo>
                    <a:pt x="1148604" y="1095368"/>
                  </a:lnTo>
                  <a:lnTo>
                    <a:pt x="1147128" y="1096730"/>
                  </a:lnTo>
                  <a:lnTo>
                    <a:pt x="1147242" y="1100136"/>
                  </a:lnTo>
                  <a:lnTo>
                    <a:pt x="1145766" y="1102179"/>
                  </a:lnTo>
                  <a:lnTo>
                    <a:pt x="1145766" y="1104335"/>
                  </a:lnTo>
                  <a:lnTo>
                    <a:pt x="1143496" y="1104676"/>
                  </a:lnTo>
                  <a:lnTo>
                    <a:pt x="1141567" y="1104903"/>
                  </a:lnTo>
                  <a:lnTo>
                    <a:pt x="1140772" y="1106605"/>
                  </a:lnTo>
                  <a:lnTo>
                    <a:pt x="1140318" y="1108081"/>
                  </a:lnTo>
                  <a:lnTo>
                    <a:pt x="1139410" y="1109103"/>
                  </a:lnTo>
                  <a:lnTo>
                    <a:pt x="1136799" y="1111600"/>
                  </a:lnTo>
                  <a:lnTo>
                    <a:pt x="1134188" y="1113189"/>
                  </a:lnTo>
                  <a:lnTo>
                    <a:pt x="1133621" y="1115232"/>
                  </a:lnTo>
                  <a:lnTo>
                    <a:pt x="1135664" y="1115800"/>
                  </a:lnTo>
                  <a:lnTo>
                    <a:pt x="1141567" y="1114211"/>
                  </a:lnTo>
                  <a:lnTo>
                    <a:pt x="1143610" y="1114665"/>
                  </a:lnTo>
                  <a:lnTo>
                    <a:pt x="1144064" y="1115686"/>
                  </a:lnTo>
                  <a:lnTo>
                    <a:pt x="1142815" y="1117956"/>
                  </a:lnTo>
                  <a:lnTo>
                    <a:pt x="1141112" y="1119092"/>
                  </a:lnTo>
                  <a:lnTo>
                    <a:pt x="1140772" y="1121475"/>
                  </a:lnTo>
                  <a:lnTo>
                    <a:pt x="1141453" y="1122497"/>
                  </a:lnTo>
                  <a:lnTo>
                    <a:pt x="1142248" y="1124086"/>
                  </a:lnTo>
                  <a:lnTo>
                    <a:pt x="1140318" y="1125562"/>
                  </a:lnTo>
                  <a:lnTo>
                    <a:pt x="1138388" y="1126697"/>
                  </a:lnTo>
                  <a:lnTo>
                    <a:pt x="1137253" y="1126924"/>
                  </a:lnTo>
                  <a:lnTo>
                    <a:pt x="1135437" y="1127832"/>
                  </a:lnTo>
                  <a:lnTo>
                    <a:pt x="1134415" y="1127605"/>
                  </a:lnTo>
                  <a:lnTo>
                    <a:pt x="1134075" y="1126924"/>
                  </a:lnTo>
                  <a:lnTo>
                    <a:pt x="1133848" y="1125902"/>
                  </a:lnTo>
                  <a:lnTo>
                    <a:pt x="1132713" y="1126356"/>
                  </a:lnTo>
                  <a:lnTo>
                    <a:pt x="1131010" y="1126356"/>
                  </a:lnTo>
                  <a:lnTo>
                    <a:pt x="1128740" y="1126697"/>
                  </a:lnTo>
                  <a:lnTo>
                    <a:pt x="1128399" y="1127945"/>
                  </a:lnTo>
                  <a:lnTo>
                    <a:pt x="1127491" y="1129535"/>
                  </a:lnTo>
                  <a:lnTo>
                    <a:pt x="1125448" y="1130783"/>
                  </a:lnTo>
                  <a:lnTo>
                    <a:pt x="1122837" y="1130102"/>
                  </a:lnTo>
                  <a:lnTo>
                    <a:pt x="1120113" y="1130556"/>
                  </a:lnTo>
                  <a:lnTo>
                    <a:pt x="1117275" y="1130556"/>
                  </a:lnTo>
                  <a:lnTo>
                    <a:pt x="1115346" y="1131237"/>
                  </a:lnTo>
                  <a:lnTo>
                    <a:pt x="1113076" y="1132713"/>
                  </a:lnTo>
                  <a:lnTo>
                    <a:pt x="1111827" y="1134983"/>
                  </a:lnTo>
                  <a:lnTo>
                    <a:pt x="1112168" y="1136685"/>
                  </a:lnTo>
                  <a:lnTo>
                    <a:pt x="1112735" y="1138615"/>
                  </a:lnTo>
                  <a:lnTo>
                    <a:pt x="1109557" y="1138615"/>
                  </a:lnTo>
                  <a:lnTo>
                    <a:pt x="1108308" y="1137367"/>
                  </a:lnTo>
                  <a:lnTo>
                    <a:pt x="1107968" y="1136799"/>
                  </a:lnTo>
                  <a:lnTo>
                    <a:pt x="1106038" y="1136118"/>
                  </a:lnTo>
                  <a:lnTo>
                    <a:pt x="1103541" y="1134870"/>
                  </a:lnTo>
                  <a:lnTo>
                    <a:pt x="1100930" y="1134529"/>
                  </a:lnTo>
                  <a:lnTo>
                    <a:pt x="1097638" y="1135096"/>
                  </a:lnTo>
                  <a:lnTo>
                    <a:pt x="1095028" y="1136118"/>
                  </a:lnTo>
                  <a:lnTo>
                    <a:pt x="1093666" y="1136913"/>
                  </a:lnTo>
                  <a:lnTo>
                    <a:pt x="1092190" y="1138275"/>
                  </a:lnTo>
                  <a:lnTo>
                    <a:pt x="1091282" y="1140999"/>
                  </a:lnTo>
                  <a:lnTo>
                    <a:pt x="1091282" y="1144177"/>
                  </a:lnTo>
                  <a:lnTo>
                    <a:pt x="1093098" y="1144972"/>
                  </a:lnTo>
                  <a:lnTo>
                    <a:pt x="1094460" y="1144518"/>
                  </a:lnTo>
                  <a:lnTo>
                    <a:pt x="1093892" y="1145766"/>
                  </a:lnTo>
                  <a:lnTo>
                    <a:pt x="1091395" y="1146107"/>
                  </a:lnTo>
                  <a:lnTo>
                    <a:pt x="1085833" y="1146447"/>
                  </a:lnTo>
                  <a:lnTo>
                    <a:pt x="1084925" y="1145993"/>
                  </a:lnTo>
                  <a:lnTo>
                    <a:pt x="1086287" y="1145199"/>
                  </a:lnTo>
                  <a:lnTo>
                    <a:pt x="1087876" y="1144631"/>
                  </a:lnTo>
                  <a:lnTo>
                    <a:pt x="1089125" y="1143610"/>
                  </a:lnTo>
                  <a:lnTo>
                    <a:pt x="1088784" y="1141112"/>
                  </a:lnTo>
                  <a:lnTo>
                    <a:pt x="1086855" y="1139410"/>
                  </a:lnTo>
                  <a:lnTo>
                    <a:pt x="1085152" y="1139637"/>
                  </a:lnTo>
                  <a:lnTo>
                    <a:pt x="1080498" y="1140318"/>
                  </a:lnTo>
                  <a:lnTo>
                    <a:pt x="1078796" y="1140318"/>
                  </a:lnTo>
                  <a:lnTo>
                    <a:pt x="1077774" y="1137594"/>
                  </a:lnTo>
                  <a:lnTo>
                    <a:pt x="1075390" y="1137140"/>
                  </a:lnTo>
                  <a:lnTo>
                    <a:pt x="1072212" y="1137140"/>
                  </a:lnTo>
                  <a:lnTo>
                    <a:pt x="1069828" y="1135664"/>
                  </a:lnTo>
                  <a:lnTo>
                    <a:pt x="1070055" y="1134870"/>
                  </a:lnTo>
                  <a:lnTo>
                    <a:pt x="1070169" y="1133621"/>
                  </a:lnTo>
                  <a:lnTo>
                    <a:pt x="1070396" y="1132940"/>
                  </a:lnTo>
                  <a:lnTo>
                    <a:pt x="1068807" y="1132940"/>
                  </a:lnTo>
                  <a:lnTo>
                    <a:pt x="1067218" y="1133394"/>
                  </a:lnTo>
                  <a:lnTo>
                    <a:pt x="1064380" y="1134870"/>
                  </a:lnTo>
                  <a:lnTo>
                    <a:pt x="1065969" y="1135551"/>
                  </a:lnTo>
                  <a:lnTo>
                    <a:pt x="1067331" y="1138502"/>
                  </a:lnTo>
                  <a:lnTo>
                    <a:pt x="1068920" y="1139296"/>
                  </a:lnTo>
                  <a:lnTo>
                    <a:pt x="1071304" y="1140318"/>
                  </a:lnTo>
                  <a:lnTo>
                    <a:pt x="1070169" y="1141567"/>
                  </a:lnTo>
                  <a:lnTo>
                    <a:pt x="1067899" y="1141339"/>
                  </a:lnTo>
                  <a:lnTo>
                    <a:pt x="1065061" y="1141453"/>
                  </a:lnTo>
                  <a:lnTo>
                    <a:pt x="1063812" y="1141907"/>
                  </a:lnTo>
                  <a:lnTo>
                    <a:pt x="1061996" y="1145085"/>
                  </a:lnTo>
                  <a:lnTo>
                    <a:pt x="1058364" y="1143950"/>
                  </a:lnTo>
                  <a:lnTo>
                    <a:pt x="1055526" y="1141793"/>
                  </a:lnTo>
                  <a:lnTo>
                    <a:pt x="1054731" y="1140545"/>
                  </a:lnTo>
                  <a:lnTo>
                    <a:pt x="1056775" y="1139296"/>
                  </a:lnTo>
                  <a:lnTo>
                    <a:pt x="1058251" y="1137934"/>
                  </a:lnTo>
                  <a:lnTo>
                    <a:pt x="1057569" y="1136913"/>
                  </a:lnTo>
                  <a:lnTo>
                    <a:pt x="1056548" y="1136232"/>
                  </a:lnTo>
                  <a:lnTo>
                    <a:pt x="1054845" y="1135891"/>
                  </a:lnTo>
                  <a:lnTo>
                    <a:pt x="1054618" y="1134756"/>
                  </a:lnTo>
                  <a:lnTo>
                    <a:pt x="1054164" y="1133734"/>
                  </a:lnTo>
                  <a:lnTo>
                    <a:pt x="1052688" y="1133621"/>
                  </a:lnTo>
                  <a:lnTo>
                    <a:pt x="1050759" y="1133621"/>
                  </a:lnTo>
                  <a:lnTo>
                    <a:pt x="1046445" y="1131691"/>
                  </a:lnTo>
                  <a:lnTo>
                    <a:pt x="1045651" y="1128740"/>
                  </a:lnTo>
                  <a:lnTo>
                    <a:pt x="1044289" y="1127264"/>
                  </a:lnTo>
                  <a:lnTo>
                    <a:pt x="1042473" y="1126470"/>
                  </a:lnTo>
                  <a:lnTo>
                    <a:pt x="1040429" y="1126243"/>
                  </a:lnTo>
                  <a:lnTo>
                    <a:pt x="1039294" y="1127605"/>
                  </a:lnTo>
                  <a:lnTo>
                    <a:pt x="1038273" y="1129761"/>
                  </a:lnTo>
                  <a:lnTo>
                    <a:pt x="1035889" y="1128740"/>
                  </a:lnTo>
                  <a:lnTo>
                    <a:pt x="1034413" y="1128626"/>
                  </a:lnTo>
                  <a:lnTo>
                    <a:pt x="1033051" y="1126924"/>
                  </a:lnTo>
                  <a:lnTo>
                    <a:pt x="1031916" y="1125334"/>
                  </a:lnTo>
                  <a:lnTo>
                    <a:pt x="1031008" y="1123519"/>
                  </a:lnTo>
                  <a:lnTo>
                    <a:pt x="1029760" y="1122838"/>
                  </a:lnTo>
                  <a:lnTo>
                    <a:pt x="1028738" y="1123519"/>
                  </a:lnTo>
                  <a:lnTo>
                    <a:pt x="1027716" y="1123745"/>
                  </a:lnTo>
                  <a:lnTo>
                    <a:pt x="1023403" y="1123405"/>
                  </a:lnTo>
                  <a:lnTo>
                    <a:pt x="1021473" y="1123519"/>
                  </a:lnTo>
                  <a:lnTo>
                    <a:pt x="1018522" y="1123064"/>
                  </a:lnTo>
                  <a:lnTo>
                    <a:pt x="1017160" y="1122951"/>
                  </a:lnTo>
                  <a:lnTo>
                    <a:pt x="1014776" y="1123519"/>
                  </a:lnTo>
                  <a:lnTo>
                    <a:pt x="1012506" y="1122497"/>
                  </a:lnTo>
                  <a:lnTo>
                    <a:pt x="1012847" y="1120113"/>
                  </a:lnTo>
                  <a:lnTo>
                    <a:pt x="1013187" y="1118751"/>
                  </a:lnTo>
                  <a:lnTo>
                    <a:pt x="1013868" y="1117389"/>
                  </a:lnTo>
                  <a:lnTo>
                    <a:pt x="1014663" y="1115232"/>
                  </a:lnTo>
                  <a:lnTo>
                    <a:pt x="1013528" y="1113870"/>
                  </a:lnTo>
                  <a:lnTo>
                    <a:pt x="1013414" y="1112281"/>
                  </a:lnTo>
                  <a:lnTo>
                    <a:pt x="1012960" y="1111487"/>
                  </a:lnTo>
                  <a:lnTo>
                    <a:pt x="1011712" y="1106605"/>
                  </a:lnTo>
                  <a:lnTo>
                    <a:pt x="1007398" y="1103768"/>
                  </a:lnTo>
                  <a:lnTo>
                    <a:pt x="1001950" y="1107400"/>
                  </a:lnTo>
                  <a:lnTo>
                    <a:pt x="994685" y="1107173"/>
                  </a:lnTo>
                  <a:lnTo>
                    <a:pt x="990939" y="1107627"/>
                  </a:lnTo>
                  <a:lnTo>
                    <a:pt x="985037" y="1107286"/>
                  </a:lnTo>
                  <a:lnTo>
                    <a:pt x="982085" y="1106265"/>
                  </a:lnTo>
                  <a:lnTo>
                    <a:pt x="980156" y="1103314"/>
                  </a:lnTo>
                  <a:lnTo>
                    <a:pt x="979361" y="1100136"/>
                  </a:lnTo>
                  <a:lnTo>
                    <a:pt x="981404" y="1096503"/>
                  </a:lnTo>
                  <a:lnTo>
                    <a:pt x="984356" y="1094801"/>
                  </a:lnTo>
                  <a:lnTo>
                    <a:pt x="992983" y="1094801"/>
                  </a:lnTo>
                  <a:lnTo>
                    <a:pt x="995707" y="1094006"/>
                  </a:lnTo>
                  <a:lnTo>
                    <a:pt x="997523" y="1092530"/>
                  </a:lnTo>
                  <a:lnTo>
                    <a:pt x="999566" y="1090147"/>
                  </a:lnTo>
                  <a:lnTo>
                    <a:pt x="1000814" y="1087195"/>
                  </a:lnTo>
                  <a:lnTo>
                    <a:pt x="1000474" y="1084017"/>
                  </a:lnTo>
                  <a:lnTo>
                    <a:pt x="997636" y="1085833"/>
                  </a:lnTo>
                  <a:lnTo>
                    <a:pt x="994912" y="1086855"/>
                  </a:lnTo>
                  <a:lnTo>
                    <a:pt x="992415" y="1086401"/>
                  </a:lnTo>
                  <a:lnTo>
                    <a:pt x="990372" y="1084017"/>
                  </a:lnTo>
                  <a:lnTo>
                    <a:pt x="989691" y="1081974"/>
                  </a:lnTo>
                  <a:lnTo>
                    <a:pt x="989577" y="1080839"/>
                  </a:lnTo>
                  <a:lnTo>
                    <a:pt x="989123" y="1080158"/>
                  </a:lnTo>
                  <a:lnTo>
                    <a:pt x="987080" y="1079477"/>
                  </a:lnTo>
                  <a:lnTo>
                    <a:pt x="986399" y="1079363"/>
                  </a:lnTo>
                  <a:lnTo>
                    <a:pt x="984128" y="1079477"/>
                  </a:lnTo>
                  <a:lnTo>
                    <a:pt x="983675" y="1079023"/>
                  </a:lnTo>
                  <a:lnTo>
                    <a:pt x="982313" y="1077093"/>
                  </a:lnTo>
                  <a:lnTo>
                    <a:pt x="981745" y="1076752"/>
                  </a:lnTo>
                  <a:lnTo>
                    <a:pt x="981064" y="1077661"/>
                  </a:lnTo>
                  <a:lnTo>
                    <a:pt x="980383" y="1079477"/>
                  </a:lnTo>
                  <a:lnTo>
                    <a:pt x="979929" y="1081293"/>
                  </a:lnTo>
                  <a:lnTo>
                    <a:pt x="979815" y="1082315"/>
                  </a:lnTo>
                  <a:lnTo>
                    <a:pt x="980383" y="1084812"/>
                  </a:lnTo>
                  <a:lnTo>
                    <a:pt x="981291" y="1085947"/>
                  </a:lnTo>
                  <a:lnTo>
                    <a:pt x="982426" y="1086628"/>
                  </a:lnTo>
                  <a:lnTo>
                    <a:pt x="983788" y="1087763"/>
                  </a:lnTo>
                  <a:lnTo>
                    <a:pt x="984923" y="1091055"/>
                  </a:lnTo>
                  <a:lnTo>
                    <a:pt x="983788" y="1094006"/>
                  </a:lnTo>
                  <a:lnTo>
                    <a:pt x="981518" y="1095595"/>
                  </a:lnTo>
                  <a:lnTo>
                    <a:pt x="978680" y="1095935"/>
                  </a:lnTo>
                  <a:lnTo>
                    <a:pt x="977205" y="1095595"/>
                  </a:lnTo>
                  <a:lnTo>
                    <a:pt x="971870" y="1092530"/>
                  </a:lnTo>
                  <a:lnTo>
                    <a:pt x="969372" y="1093666"/>
                  </a:lnTo>
                  <a:lnTo>
                    <a:pt x="968351" y="1094460"/>
                  </a:lnTo>
                  <a:lnTo>
                    <a:pt x="965967" y="1095028"/>
                  </a:lnTo>
                  <a:lnTo>
                    <a:pt x="965059" y="1095822"/>
                  </a:lnTo>
                  <a:lnTo>
                    <a:pt x="964264" y="1097638"/>
                  </a:lnTo>
                  <a:lnTo>
                    <a:pt x="964718" y="1098319"/>
                  </a:lnTo>
                  <a:lnTo>
                    <a:pt x="965627" y="1100703"/>
                  </a:lnTo>
                  <a:lnTo>
                    <a:pt x="965854" y="1102406"/>
                  </a:lnTo>
                  <a:lnTo>
                    <a:pt x="969145" y="1102179"/>
                  </a:lnTo>
                  <a:lnTo>
                    <a:pt x="966875" y="1104335"/>
                  </a:lnTo>
                  <a:lnTo>
                    <a:pt x="964832" y="1105584"/>
                  </a:lnTo>
                  <a:lnTo>
                    <a:pt x="964378" y="1103314"/>
                  </a:lnTo>
                  <a:lnTo>
                    <a:pt x="962675" y="1100249"/>
                  </a:lnTo>
                  <a:lnTo>
                    <a:pt x="958702" y="1097979"/>
                  </a:lnTo>
                  <a:lnTo>
                    <a:pt x="955411" y="1094914"/>
                  </a:lnTo>
                  <a:lnTo>
                    <a:pt x="953935" y="1091395"/>
                  </a:lnTo>
                  <a:lnTo>
                    <a:pt x="954162" y="1083563"/>
                  </a:lnTo>
                  <a:lnTo>
                    <a:pt x="953935" y="1081293"/>
                  </a:lnTo>
                  <a:lnTo>
                    <a:pt x="953367" y="1079250"/>
                  </a:lnTo>
                  <a:lnTo>
                    <a:pt x="952346" y="1076980"/>
                  </a:lnTo>
                  <a:lnTo>
                    <a:pt x="950984" y="1075050"/>
                  </a:lnTo>
                  <a:lnTo>
                    <a:pt x="949281" y="1074028"/>
                  </a:lnTo>
                  <a:lnTo>
                    <a:pt x="949281" y="1074823"/>
                  </a:lnTo>
                  <a:lnTo>
                    <a:pt x="952119" y="1079477"/>
                  </a:lnTo>
                  <a:lnTo>
                    <a:pt x="952573" y="1080839"/>
                  </a:lnTo>
                  <a:lnTo>
                    <a:pt x="952573" y="1090374"/>
                  </a:lnTo>
                  <a:lnTo>
                    <a:pt x="953935" y="1094801"/>
                  </a:lnTo>
                  <a:lnTo>
                    <a:pt x="956546" y="1097525"/>
                  </a:lnTo>
                  <a:lnTo>
                    <a:pt x="959497" y="1099682"/>
                  </a:lnTo>
                  <a:lnTo>
                    <a:pt x="961767" y="1102179"/>
                  </a:lnTo>
                  <a:lnTo>
                    <a:pt x="961540" y="1104903"/>
                  </a:lnTo>
                  <a:lnTo>
                    <a:pt x="958702" y="1105016"/>
                  </a:lnTo>
                  <a:lnTo>
                    <a:pt x="946557" y="1104676"/>
                  </a:lnTo>
                  <a:lnTo>
                    <a:pt x="939406" y="1103087"/>
                  </a:lnTo>
                  <a:lnTo>
                    <a:pt x="936909" y="1101611"/>
                  </a:lnTo>
                  <a:lnTo>
                    <a:pt x="936795" y="1099341"/>
                  </a:lnTo>
                  <a:lnTo>
                    <a:pt x="938725" y="1097184"/>
                  </a:lnTo>
                  <a:lnTo>
                    <a:pt x="938952" y="1095482"/>
                  </a:lnTo>
                  <a:lnTo>
                    <a:pt x="938157" y="1093779"/>
                  </a:lnTo>
                  <a:lnTo>
                    <a:pt x="935774" y="1092076"/>
                  </a:lnTo>
                  <a:lnTo>
                    <a:pt x="931687" y="1090374"/>
                  </a:lnTo>
                  <a:lnTo>
                    <a:pt x="921585" y="1091395"/>
                  </a:lnTo>
                  <a:lnTo>
                    <a:pt x="901834" y="1089806"/>
                  </a:lnTo>
                  <a:lnTo>
                    <a:pt x="899450" y="1089238"/>
                  </a:lnTo>
                  <a:lnTo>
                    <a:pt x="897407" y="1088217"/>
                  </a:lnTo>
                  <a:lnTo>
                    <a:pt x="894683" y="1086174"/>
                  </a:lnTo>
                  <a:lnTo>
                    <a:pt x="893207" y="1082996"/>
                  </a:lnTo>
                  <a:lnTo>
                    <a:pt x="894683" y="1080044"/>
                  </a:lnTo>
                  <a:lnTo>
                    <a:pt x="894570" y="1079590"/>
                  </a:lnTo>
                  <a:lnTo>
                    <a:pt x="892072" y="1077547"/>
                  </a:lnTo>
                  <a:lnTo>
                    <a:pt x="886510" y="1076980"/>
                  </a:lnTo>
                  <a:lnTo>
                    <a:pt x="881062" y="1077661"/>
                  </a:lnTo>
                  <a:lnTo>
                    <a:pt x="877429" y="1079136"/>
                  </a:lnTo>
                  <a:lnTo>
                    <a:pt x="876067" y="1080158"/>
                  </a:lnTo>
                  <a:lnTo>
                    <a:pt x="856771" y="1096163"/>
                  </a:lnTo>
                  <a:lnTo>
                    <a:pt x="845306" y="1101157"/>
                  </a:lnTo>
                  <a:lnTo>
                    <a:pt x="842128" y="1103768"/>
                  </a:lnTo>
                  <a:lnTo>
                    <a:pt x="834750" y="1113530"/>
                  </a:lnTo>
                  <a:lnTo>
                    <a:pt x="832707" y="1114438"/>
                  </a:lnTo>
                  <a:lnTo>
                    <a:pt x="828847" y="1112508"/>
                  </a:lnTo>
                  <a:lnTo>
                    <a:pt x="826464" y="1112962"/>
                  </a:lnTo>
                  <a:lnTo>
                    <a:pt x="822264" y="1113189"/>
                  </a:lnTo>
                  <a:lnTo>
                    <a:pt x="815680" y="1115913"/>
                  </a:lnTo>
                  <a:lnTo>
                    <a:pt x="808529" y="1121702"/>
                  </a:lnTo>
                  <a:lnTo>
                    <a:pt x="806940" y="1123745"/>
                  </a:lnTo>
                  <a:lnTo>
                    <a:pt x="806259" y="1124994"/>
                  </a:lnTo>
                  <a:lnTo>
                    <a:pt x="804897" y="1126129"/>
                  </a:lnTo>
                  <a:lnTo>
                    <a:pt x="803762" y="1127491"/>
                  </a:lnTo>
                  <a:lnTo>
                    <a:pt x="802059" y="1128967"/>
                  </a:lnTo>
                  <a:lnTo>
                    <a:pt x="800810" y="1130669"/>
                  </a:lnTo>
                  <a:lnTo>
                    <a:pt x="799675" y="1132940"/>
                  </a:lnTo>
                  <a:lnTo>
                    <a:pt x="797859" y="1134870"/>
                  </a:lnTo>
                  <a:lnTo>
                    <a:pt x="795703" y="1136799"/>
                  </a:lnTo>
                  <a:lnTo>
                    <a:pt x="794794" y="1139296"/>
                  </a:lnTo>
                  <a:lnTo>
                    <a:pt x="794000" y="1141339"/>
                  </a:lnTo>
                  <a:lnTo>
                    <a:pt x="792978" y="1143837"/>
                  </a:lnTo>
                  <a:lnTo>
                    <a:pt x="791503" y="1147469"/>
                  </a:lnTo>
                  <a:lnTo>
                    <a:pt x="790822" y="1149966"/>
                  </a:lnTo>
                  <a:lnTo>
                    <a:pt x="790140" y="1152009"/>
                  </a:lnTo>
                  <a:lnTo>
                    <a:pt x="789119" y="1155755"/>
                  </a:lnTo>
                  <a:lnTo>
                    <a:pt x="788438" y="1158593"/>
                  </a:lnTo>
                  <a:lnTo>
                    <a:pt x="788665" y="1159955"/>
                  </a:lnTo>
                  <a:lnTo>
                    <a:pt x="789914" y="1160750"/>
                  </a:lnTo>
                  <a:lnTo>
                    <a:pt x="790027" y="1163360"/>
                  </a:lnTo>
                  <a:lnTo>
                    <a:pt x="789233" y="1171306"/>
                  </a:lnTo>
                  <a:lnTo>
                    <a:pt x="788552" y="1178798"/>
                  </a:lnTo>
                  <a:lnTo>
                    <a:pt x="788438" y="1184019"/>
                  </a:lnTo>
                  <a:lnTo>
                    <a:pt x="788892" y="1187424"/>
                  </a:lnTo>
                  <a:lnTo>
                    <a:pt x="788324" y="1192873"/>
                  </a:lnTo>
                  <a:lnTo>
                    <a:pt x="788778" y="1200024"/>
                  </a:lnTo>
                  <a:lnTo>
                    <a:pt x="789233" y="1205473"/>
                  </a:lnTo>
                  <a:lnTo>
                    <a:pt x="789800" y="1209786"/>
                  </a:lnTo>
                  <a:lnTo>
                    <a:pt x="791162" y="1211489"/>
                  </a:lnTo>
                  <a:lnTo>
                    <a:pt x="793205" y="1212396"/>
                  </a:lnTo>
                  <a:lnTo>
                    <a:pt x="795816" y="1212964"/>
                  </a:lnTo>
                  <a:lnTo>
                    <a:pt x="797973" y="1213759"/>
                  </a:lnTo>
                  <a:lnTo>
                    <a:pt x="798767" y="1215121"/>
                  </a:lnTo>
                  <a:lnTo>
                    <a:pt x="798767" y="1216596"/>
                  </a:lnTo>
                  <a:lnTo>
                    <a:pt x="798540" y="1218072"/>
                  </a:lnTo>
                  <a:lnTo>
                    <a:pt x="799221" y="1219321"/>
                  </a:lnTo>
                  <a:lnTo>
                    <a:pt x="800243" y="1220229"/>
                  </a:lnTo>
                  <a:lnTo>
                    <a:pt x="801719" y="1222612"/>
                  </a:lnTo>
                  <a:lnTo>
                    <a:pt x="802286" y="1225450"/>
                  </a:lnTo>
                  <a:lnTo>
                    <a:pt x="802172" y="1225904"/>
                  </a:lnTo>
                  <a:lnTo>
                    <a:pt x="797973" y="1226585"/>
                  </a:lnTo>
                  <a:lnTo>
                    <a:pt x="795475" y="1226699"/>
                  </a:lnTo>
                  <a:lnTo>
                    <a:pt x="792978" y="1226358"/>
                  </a:lnTo>
                  <a:lnTo>
                    <a:pt x="790935" y="1225677"/>
                  </a:lnTo>
                  <a:lnTo>
                    <a:pt x="789800" y="1224996"/>
                  </a:lnTo>
                  <a:lnTo>
                    <a:pt x="788892" y="1223974"/>
                  </a:lnTo>
                  <a:lnTo>
                    <a:pt x="788097" y="1222726"/>
                  </a:lnTo>
                  <a:lnTo>
                    <a:pt x="787530" y="1221250"/>
                  </a:lnTo>
                  <a:lnTo>
                    <a:pt x="786849" y="1221023"/>
                  </a:lnTo>
                  <a:lnTo>
                    <a:pt x="784011" y="1220910"/>
                  </a:lnTo>
                  <a:lnTo>
                    <a:pt x="782990" y="1220683"/>
                  </a:lnTo>
                  <a:lnTo>
                    <a:pt x="781287" y="1221818"/>
                  </a:lnTo>
                  <a:lnTo>
                    <a:pt x="778109" y="1220569"/>
                  </a:lnTo>
                  <a:lnTo>
                    <a:pt x="774930" y="1223066"/>
                  </a:lnTo>
                  <a:lnTo>
                    <a:pt x="773341" y="1223293"/>
                  </a:lnTo>
                  <a:lnTo>
                    <a:pt x="771639" y="1223180"/>
                  </a:lnTo>
                  <a:lnTo>
                    <a:pt x="770049" y="1223293"/>
                  </a:lnTo>
                  <a:lnTo>
                    <a:pt x="768460" y="1224202"/>
                  </a:lnTo>
                  <a:lnTo>
                    <a:pt x="765509" y="1227039"/>
                  </a:lnTo>
                  <a:lnTo>
                    <a:pt x="763920" y="1228061"/>
                  </a:lnTo>
                  <a:lnTo>
                    <a:pt x="761877" y="1228401"/>
                  </a:lnTo>
                  <a:lnTo>
                    <a:pt x="758131" y="1227834"/>
                  </a:lnTo>
                  <a:lnTo>
                    <a:pt x="756201" y="1227947"/>
                  </a:lnTo>
                  <a:lnTo>
                    <a:pt x="754499" y="1228856"/>
                  </a:lnTo>
                  <a:lnTo>
                    <a:pt x="750412" y="1232147"/>
                  </a:lnTo>
                  <a:lnTo>
                    <a:pt x="749618" y="1233282"/>
                  </a:lnTo>
                  <a:lnTo>
                    <a:pt x="750526" y="1235779"/>
                  </a:lnTo>
                  <a:lnTo>
                    <a:pt x="751775" y="1237142"/>
                  </a:lnTo>
                  <a:lnTo>
                    <a:pt x="751775" y="1237709"/>
                  </a:lnTo>
                  <a:lnTo>
                    <a:pt x="749164" y="1237823"/>
                  </a:lnTo>
                  <a:lnTo>
                    <a:pt x="747007" y="1237369"/>
                  </a:lnTo>
                  <a:lnTo>
                    <a:pt x="742580" y="1235893"/>
                  </a:lnTo>
                  <a:lnTo>
                    <a:pt x="740650" y="1235893"/>
                  </a:lnTo>
                  <a:lnTo>
                    <a:pt x="739856" y="1236574"/>
                  </a:lnTo>
                  <a:lnTo>
                    <a:pt x="739061" y="1238731"/>
                  </a:lnTo>
                  <a:lnTo>
                    <a:pt x="738380" y="1239412"/>
                  </a:lnTo>
                  <a:lnTo>
                    <a:pt x="737359" y="1239412"/>
                  </a:lnTo>
                  <a:lnTo>
                    <a:pt x="736223" y="1239071"/>
                  </a:lnTo>
                  <a:lnTo>
                    <a:pt x="734294" y="1237936"/>
                  </a:lnTo>
                  <a:lnTo>
                    <a:pt x="732478" y="1237482"/>
                  </a:lnTo>
                  <a:lnTo>
                    <a:pt x="730548" y="1236006"/>
                  </a:lnTo>
                  <a:lnTo>
                    <a:pt x="729073" y="1233963"/>
                  </a:lnTo>
                  <a:lnTo>
                    <a:pt x="728391" y="1231807"/>
                  </a:lnTo>
                  <a:lnTo>
                    <a:pt x="726802" y="1231693"/>
                  </a:lnTo>
                  <a:lnTo>
                    <a:pt x="723738" y="1231012"/>
                  </a:lnTo>
                  <a:lnTo>
                    <a:pt x="718062" y="1228401"/>
                  </a:lnTo>
                  <a:lnTo>
                    <a:pt x="716927" y="1227493"/>
                  </a:lnTo>
                  <a:lnTo>
                    <a:pt x="718970" y="1226245"/>
                  </a:lnTo>
                  <a:lnTo>
                    <a:pt x="715905" y="1226585"/>
                  </a:lnTo>
                  <a:lnTo>
                    <a:pt x="709889" y="1228515"/>
                  </a:lnTo>
                  <a:lnTo>
                    <a:pt x="705349" y="1227947"/>
                  </a:lnTo>
                  <a:lnTo>
                    <a:pt x="703760" y="1228628"/>
                  </a:lnTo>
                  <a:lnTo>
                    <a:pt x="703306" y="1229309"/>
                  </a:lnTo>
                  <a:lnTo>
                    <a:pt x="702625" y="1231239"/>
                  </a:lnTo>
                  <a:lnTo>
                    <a:pt x="702171" y="1232034"/>
                  </a:lnTo>
                  <a:lnTo>
                    <a:pt x="699901" y="1233850"/>
                  </a:lnTo>
                  <a:lnTo>
                    <a:pt x="698311" y="1235553"/>
                  </a:lnTo>
                  <a:lnTo>
                    <a:pt x="697176" y="1236234"/>
                  </a:lnTo>
                  <a:lnTo>
                    <a:pt x="695587" y="1236688"/>
                  </a:lnTo>
                  <a:lnTo>
                    <a:pt x="693090" y="1236915"/>
                  </a:lnTo>
                  <a:lnTo>
                    <a:pt x="691728" y="1236688"/>
                  </a:lnTo>
                  <a:lnTo>
                    <a:pt x="690593" y="1235893"/>
                  </a:lnTo>
                  <a:lnTo>
                    <a:pt x="688663" y="1234191"/>
                  </a:lnTo>
                  <a:lnTo>
                    <a:pt x="687755" y="1232147"/>
                  </a:lnTo>
                  <a:lnTo>
                    <a:pt x="686506" y="1227266"/>
                  </a:lnTo>
                  <a:lnTo>
                    <a:pt x="684917" y="1225110"/>
                  </a:lnTo>
                  <a:lnTo>
                    <a:pt x="683441" y="1224428"/>
                  </a:lnTo>
                  <a:lnTo>
                    <a:pt x="681625" y="1224315"/>
                  </a:lnTo>
                  <a:lnTo>
                    <a:pt x="679355" y="1223747"/>
                  </a:lnTo>
                  <a:lnTo>
                    <a:pt x="673907" y="1220002"/>
                  </a:lnTo>
                  <a:lnTo>
                    <a:pt x="671864" y="1219207"/>
                  </a:lnTo>
                  <a:lnTo>
                    <a:pt x="665848" y="1218412"/>
                  </a:lnTo>
                  <a:lnTo>
                    <a:pt x="664031" y="1217618"/>
                  </a:lnTo>
                  <a:lnTo>
                    <a:pt x="664031" y="1217164"/>
                  </a:lnTo>
                  <a:lnTo>
                    <a:pt x="663918" y="1216824"/>
                  </a:lnTo>
                  <a:lnTo>
                    <a:pt x="663691" y="1216596"/>
                  </a:lnTo>
                  <a:lnTo>
                    <a:pt x="663350" y="1216369"/>
                  </a:lnTo>
                  <a:lnTo>
                    <a:pt x="663691" y="1213078"/>
                  </a:lnTo>
                  <a:lnTo>
                    <a:pt x="664712" y="1210353"/>
                  </a:lnTo>
                  <a:lnTo>
                    <a:pt x="666529" y="1208651"/>
                  </a:lnTo>
                  <a:lnTo>
                    <a:pt x="668912" y="1208424"/>
                  </a:lnTo>
                  <a:lnTo>
                    <a:pt x="668572" y="1207856"/>
                  </a:lnTo>
                  <a:lnTo>
                    <a:pt x="667777" y="1206721"/>
                  </a:lnTo>
                  <a:lnTo>
                    <a:pt x="665507" y="1206040"/>
                  </a:lnTo>
                  <a:lnTo>
                    <a:pt x="663918" y="1205018"/>
                  </a:lnTo>
                  <a:lnTo>
                    <a:pt x="664712" y="1202408"/>
                  </a:lnTo>
                  <a:lnTo>
                    <a:pt x="653702" y="1201272"/>
                  </a:lnTo>
                  <a:lnTo>
                    <a:pt x="652680" y="1200819"/>
                  </a:lnTo>
                  <a:lnTo>
                    <a:pt x="647459" y="1197186"/>
                  </a:lnTo>
                  <a:lnTo>
                    <a:pt x="645983" y="1197300"/>
                  </a:lnTo>
                  <a:lnTo>
                    <a:pt x="643146" y="1198435"/>
                  </a:lnTo>
                  <a:lnTo>
                    <a:pt x="640081" y="1198321"/>
                  </a:lnTo>
                  <a:lnTo>
                    <a:pt x="638605" y="1203543"/>
                  </a:lnTo>
                  <a:lnTo>
                    <a:pt x="636449" y="1204451"/>
                  </a:lnTo>
                  <a:lnTo>
                    <a:pt x="635086" y="1202635"/>
                  </a:lnTo>
                  <a:lnTo>
                    <a:pt x="633497" y="1198094"/>
                  </a:lnTo>
                  <a:lnTo>
                    <a:pt x="631681" y="1195484"/>
                  </a:lnTo>
                  <a:lnTo>
                    <a:pt x="629979" y="1192419"/>
                  </a:lnTo>
                  <a:lnTo>
                    <a:pt x="629184" y="1191965"/>
                  </a:lnTo>
                  <a:lnTo>
                    <a:pt x="628276" y="1191965"/>
                  </a:lnTo>
                  <a:lnTo>
                    <a:pt x="627822" y="1191397"/>
                  </a:lnTo>
                  <a:lnTo>
                    <a:pt x="628276" y="1189581"/>
                  </a:lnTo>
                  <a:lnTo>
                    <a:pt x="626006" y="1189014"/>
                  </a:lnTo>
                  <a:lnTo>
                    <a:pt x="614087" y="1189014"/>
                  </a:lnTo>
                  <a:lnTo>
                    <a:pt x="610795" y="1190035"/>
                  </a:lnTo>
                  <a:lnTo>
                    <a:pt x="609774" y="1189921"/>
                  </a:lnTo>
                  <a:lnTo>
                    <a:pt x="608071" y="1188673"/>
                  </a:lnTo>
                  <a:lnTo>
                    <a:pt x="607050" y="1186857"/>
                  </a:lnTo>
                  <a:lnTo>
                    <a:pt x="606368" y="1184814"/>
                  </a:lnTo>
                  <a:lnTo>
                    <a:pt x="605460" y="1182884"/>
                  </a:lnTo>
                  <a:lnTo>
                    <a:pt x="603758" y="1181295"/>
                  </a:lnTo>
                  <a:lnTo>
                    <a:pt x="601715" y="1180614"/>
                  </a:lnTo>
                  <a:lnTo>
                    <a:pt x="593428" y="1180046"/>
                  </a:lnTo>
                  <a:lnTo>
                    <a:pt x="592634" y="1179592"/>
                  </a:lnTo>
                  <a:lnTo>
                    <a:pt x="591045" y="1178230"/>
                  </a:lnTo>
                  <a:lnTo>
                    <a:pt x="590250" y="1177889"/>
                  </a:lnTo>
                  <a:lnTo>
                    <a:pt x="589229" y="1178230"/>
                  </a:lnTo>
                  <a:lnTo>
                    <a:pt x="588320" y="1179025"/>
                  </a:lnTo>
                  <a:lnTo>
                    <a:pt x="587412" y="1179479"/>
                  </a:lnTo>
                  <a:lnTo>
                    <a:pt x="586391" y="1179025"/>
                  </a:lnTo>
                  <a:lnTo>
                    <a:pt x="584802" y="1177436"/>
                  </a:lnTo>
                  <a:lnTo>
                    <a:pt x="584007" y="1176755"/>
                  </a:lnTo>
                  <a:lnTo>
                    <a:pt x="581169" y="1175619"/>
                  </a:lnTo>
                  <a:lnTo>
                    <a:pt x="576969" y="1173122"/>
                  </a:lnTo>
                  <a:lnTo>
                    <a:pt x="575267" y="1172782"/>
                  </a:lnTo>
                  <a:lnTo>
                    <a:pt x="573337" y="1173009"/>
                  </a:lnTo>
                  <a:lnTo>
                    <a:pt x="571634" y="1172668"/>
                  </a:lnTo>
                  <a:lnTo>
                    <a:pt x="568343" y="1171306"/>
                  </a:lnTo>
                  <a:lnTo>
                    <a:pt x="566640" y="1171192"/>
                  </a:lnTo>
                  <a:lnTo>
                    <a:pt x="564029" y="1171420"/>
                  </a:lnTo>
                  <a:lnTo>
                    <a:pt x="561759" y="1172328"/>
                  </a:lnTo>
                  <a:lnTo>
                    <a:pt x="561305" y="1174257"/>
                  </a:lnTo>
                  <a:lnTo>
                    <a:pt x="561532" y="1177095"/>
                  </a:lnTo>
                  <a:lnTo>
                    <a:pt x="560170" y="1180727"/>
                  </a:lnTo>
                  <a:lnTo>
                    <a:pt x="561192" y="1182203"/>
                  </a:lnTo>
                  <a:lnTo>
                    <a:pt x="560511" y="1182771"/>
                  </a:lnTo>
                  <a:lnTo>
                    <a:pt x="560170" y="1183338"/>
                  </a:lnTo>
                  <a:lnTo>
                    <a:pt x="559602" y="1184700"/>
                  </a:lnTo>
                  <a:lnTo>
                    <a:pt x="560964" y="1185154"/>
                  </a:lnTo>
                  <a:lnTo>
                    <a:pt x="562100" y="1186630"/>
                  </a:lnTo>
                  <a:lnTo>
                    <a:pt x="562781" y="1188673"/>
                  </a:lnTo>
                  <a:lnTo>
                    <a:pt x="562667" y="1190830"/>
                  </a:lnTo>
                  <a:lnTo>
                    <a:pt x="562440" y="1191170"/>
                  </a:lnTo>
                  <a:lnTo>
                    <a:pt x="561759" y="1192305"/>
                  </a:lnTo>
                  <a:lnTo>
                    <a:pt x="560511" y="1192759"/>
                  </a:lnTo>
                  <a:lnTo>
                    <a:pt x="557105" y="1192305"/>
                  </a:lnTo>
                  <a:lnTo>
                    <a:pt x="544960" y="1192646"/>
                  </a:lnTo>
                  <a:lnTo>
                    <a:pt x="543371" y="1191965"/>
                  </a:lnTo>
                  <a:lnTo>
                    <a:pt x="539625" y="1192986"/>
                  </a:lnTo>
                  <a:lnTo>
                    <a:pt x="537695" y="1193100"/>
                  </a:lnTo>
                  <a:lnTo>
                    <a:pt x="535765" y="1192759"/>
                  </a:lnTo>
                  <a:lnTo>
                    <a:pt x="535312" y="1192305"/>
                  </a:lnTo>
                  <a:lnTo>
                    <a:pt x="535198" y="1191738"/>
                  </a:lnTo>
                  <a:lnTo>
                    <a:pt x="535198" y="1191170"/>
                  </a:lnTo>
                  <a:lnTo>
                    <a:pt x="534971" y="1190716"/>
                  </a:lnTo>
                  <a:lnTo>
                    <a:pt x="532247" y="1188446"/>
                  </a:lnTo>
                  <a:lnTo>
                    <a:pt x="530431" y="1189127"/>
                  </a:lnTo>
                  <a:lnTo>
                    <a:pt x="528728" y="1190830"/>
                  </a:lnTo>
                  <a:lnTo>
                    <a:pt x="526004" y="1194689"/>
                  </a:lnTo>
                  <a:lnTo>
                    <a:pt x="524528" y="1194916"/>
                  </a:lnTo>
                  <a:lnTo>
                    <a:pt x="523052" y="1193100"/>
                  </a:lnTo>
                  <a:lnTo>
                    <a:pt x="521009" y="1189468"/>
                  </a:lnTo>
                  <a:lnTo>
                    <a:pt x="519420" y="1188673"/>
                  </a:lnTo>
                  <a:lnTo>
                    <a:pt x="514312" y="1187311"/>
                  </a:lnTo>
                  <a:lnTo>
                    <a:pt x="512723" y="1187538"/>
                  </a:lnTo>
                  <a:lnTo>
                    <a:pt x="510907" y="1188787"/>
                  </a:lnTo>
                  <a:lnTo>
                    <a:pt x="505004" y="1189695"/>
                  </a:lnTo>
                  <a:lnTo>
                    <a:pt x="497513" y="1192419"/>
                  </a:lnTo>
                  <a:lnTo>
                    <a:pt x="494107" y="1192759"/>
                  </a:lnTo>
                  <a:lnTo>
                    <a:pt x="490248" y="1191284"/>
                  </a:lnTo>
                  <a:lnTo>
                    <a:pt x="489680" y="1190716"/>
                  </a:lnTo>
                  <a:lnTo>
                    <a:pt x="489227" y="1190035"/>
                  </a:lnTo>
                  <a:lnTo>
                    <a:pt x="488546" y="1189468"/>
                  </a:lnTo>
                  <a:lnTo>
                    <a:pt x="487297" y="1189127"/>
                  </a:lnTo>
                  <a:lnTo>
                    <a:pt x="486275" y="1188673"/>
                  </a:lnTo>
                  <a:lnTo>
                    <a:pt x="486048" y="1187878"/>
                  </a:lnTo>
                  <a:lnTo>
                    <a:pt x="485935" y="1186970"/>
                  </a:lnTo>
                  <a:lnTo>
                    <a:pt x="485367" y="1186289"/>
                  </a:lnTo>
                  <a:lnTo>
                    <a:pt x="483778" y="1184927"/>
                  </a:lnTo>
                  <a:lnTo>
                    <a:pt x="482643" y="1182998"/>
                  </a:lnTo>
                  <a:lnTo>
                    <a:pt x="482075" y="1180727"/>
                  </a:lnTo>
                  <a:lnTo>
                    <a:pt x="482302" y="1178457"/>
                  </a:lnTo>
                  <a:lnTo>
                    <a:pt x="480600" y="1179252"/>
                  </a:lnTo>
                  <a:lnTo>
                    <a:pt x="477762" y="1180046"/>
                  </a:lnTo>
                  <a:lnTo>
                    <a:pt x="475151" y="1179706"/>
                  </a:lnTo>
                  <a:lnTo>
                    <a:pt x="474016" y="1177208"/>
                  </a:lnTo>
                  <a:lnTo>
                    <a:pt x="468341" y="1173803"/>
                  </a:lnTo>
                  <a:lnTo>
                    <a:pt x="468114" y="1173690"/>
                  </a:lnTo>
                  <a:lnTo>
                    <a:pt x="466638" y="1172328"/>
                  </a:lnTo>
                  <a:lnTo>
                    <a:pt x="466071" y="1173690"/>
                  </a:lnTo>
                  <a:lnTo>
                    <a:pt x="465390" y="1174711"/>
                  </a:lnTo>
                  <a:lnTo>
                    <a:pt x="464595" y="1175052"/>
                  </a:lnTo>
                  <a:lnTo>
                    <a:pt x="463800" y="1174144"/>
                  </a:lnTo>
                  <a:lnTo>
                    <a:pt x="459146" y="1177776"/>
                  </a:lnTo>
                  <a:lnTo>
                    <a:pt x="456763" y="1179138"/>
                  </a:lnTo>
                  <a:lnTo>
                    <a:pt x="453812" y="1179365"/>
                  </a:lnTo>
                  <a:lnTo>
                    <a:pt x="448590" y="1176868"/>
                  </a:lnTo>
                  <a:lnTo>
                    <a:pt x="446093" y="1176755"/>
                  </a:lnTo>
                  <a:lnTo>
                    <a:pt x="445866" y="1179933"/>
                  </a:lnTo>
                  <a:lnTo>
                    <a:pt x="444958" y="1180273"/>
                  </a:lnTo>
                  <a:lnTo>
                    <a:pt x="443369" y="1181408"/>
                  </a:lnTo>
                  <a:lnTo>
                    <a:pt x="442574" y="1181522"/>
                  </a:lnTo>
                  <a:lnTo>
                    <a:pt x="441666" y="1180954"/>
                  </a:lnTo>
                  <a:lnTo>
                    <a:pt x="441666" y="1180160"/>
                  </a:lnTo>
                  <a:lnTo>
                    <a:pt x="441779" y="1179252"/>
                  </a:lnTo>
                  <a:lnTo>
                    <a:pt x="441212" y="1178457"/>
                  </a:lnTo>
                  <a:lnTo>
                    <a:pt x="440758" y="1178344"/>
                  </a:lnTo>
                  <a:lnTo>
                    <a:pt x="439169" y="1178344"/>
                  </a:lnTo>
                  <a:lnTo>
                    <a:pt x="438488" y="1178003"/>
                  </a:lnTo>
                  <a:lnTo>
                    <a:pt x="438488" y="1177549"/>
                  </a:lnTo>
                  <a:lnTo>
                    <a:pt x="438715" y="1176982"/>
                  </a:lnTo>
                  <a:lnTo>
                    <a:pt x="438601" y="1176414"/>
                  </a:lnTo>
                  <a:lnTo>
                    <a:pt x="434855" y="1171306"/>
                  </a:lnTo>
                  <a:lnTo>
                    <a:pt x="433153" y="1169830"/>
                  </a:lnTo>
                  <a:lnTo>
                    <a:pt x="429861" y="1167787"/>
                  </a:lnTo>
                  <a:lnTo>
                    <a:pt x="428839" y="1167674"/>
                  </a:lnTo>
                  <a:lnTo>
                    <a:pt x="427931" y="1167787"/>
                  </a:lnTo>
                  <a:lnTo>
                    <a:pt x="427023" y="1167674"/>
                  </a:lnTo>
                  <a:lnTo>
                    <a:pt x="426002" y="1166766"/>
                  </a:lnTo>
                  <a:lnTo>
                    <a:pt x="425434" y="1165517"/>
                  </a:lnTo>
                  <a:lnTo>
                    <a:pt x="425548" y="1164836"/>
                  </a:lnTo>
                  <a:lnTo>
                    <a:pt x="425888" y="1164269"/>
                  </a:lnTo>
                  <a:lnTo>
                    <a:pt x="425888" y="1163360"/>
                  </a:lnTo>
                  <a:lnTo>
                    <a:pt x="425434" y="1162339"/>
                  </a:lnTo>
                  <a:lnTo>
                    <a:pt x="423959" y="1158706"/>
                  </a:lnTo>
                  <a:lnTo>
                    <a:pt x="421348" y="1157798"/>
                  </a:lnTo>
                  <a:lnTo>
                    <a:pt x="413856" y="1159160"/>
                  </a:lnTo>
                  <a:lnTo>
                    <a:pt x="406138" y="1158479"/>
                  </a:lnTo>
                  <a:lnTo>
                    <a:pt x="402391" y="1157231"/>
                  </a:lnTo>
                  <a:lnTo>
                    <a:pt x="398986" y="1154734"/>
                  </a:lnTo>
                  <a:lnTo>
                    <a:pt x="397851" y="1153371"/>
                  </a:lnTo>
                  <a:lnTo>
                    <a:pt x="396262" y="1152918"/>
                  </a:lnTo>
                  <a:lnTo>
                    <a:pt x="392857" y="1152463"/>
                  </a:lnTo>
                  <a:lnTo>
                    <a:pt x="392176" y="1151896"/>
                  </a:lnTo>
                  <a:lnTo>
                    <a:pt x="390587" y="1150874"/>
                  </a:lnTo>
                  <a:lnTo>
                    <a:pt x="389792" y="1150534"/>
                  </a:lnTo>
                  <a:lnTo>
                    <a:pt x="386160" y="1150874"/>
                  </a:lnTo>
                  <a:lnTo>
                    <a:pt x="382981" y="1148264"/>
                  </a:lnTo>
                  <a:lnTo>
                    <a:pt x="379690" y="1146447"/>
                  </a:lnTo>
                  <a:lnTo>
                    <a:pt x="374014" y="1145426"/>
                  </a:lnTo>
                  <a:lnTo>
                    <a:pt x="372198" y="1144291"/>
                  </a:lnTo>
                  <a:lnTo>
                    <a:pt x="370609" y="1142361"/>
                  </a:lnTo>
                  <a:lnTo>
                    <a:pt x="370155" y="1140545"/>
                  </a:lnTo>
                  <a:lnTo>
                    <a:pt x="370949" y="1138842"/>
                  </a:lnTo>
                  <a:lnTo>
                    <a:pt x="372993" y="1137140"/>
                  </a:lnTo>
                  <a:lnTo>
                    <a:pt x="370836" y="1136572"/>
                  </a:lnTo>
                  <a:lnTo>
                    <a:pt x="368679" y="1137367"/>
                  </a:lnTo>
                  <a:lnTo>
                    <a:pt x="366977" y="1139296"/>
                  </a:lnTo>
                  <a:lnTo>
                    <a:pt x="366296" y="1141907"/>
                  </a:lnTo>
                  <a:lnTo>
                    <a:pt x="366069" y="1145426"/>
                  </a:lnTo>
                  <a:lnTo>
                    <a:pt x="365274" y="1147242"/>
                  </a:lnTo>
                  <a:lnTo>
                    <a:pt x="363571" y="1147809"/>
                  </a:lnTo>
                  <a:lnTo>
                    <a:pt x="360961" y="1147583"/>
                  </a:lnTo>
                  <a:lnTo>
                    <a:pt x="358577" y="1146902"/>
                  </a:lnTo>
                  <a:lnTo>
                    <a:pt x="356420" y="1145653"/>
                  </a:lnTo>
                  <a:lnTo>
                    <a:pt x="354604" y="1143610"/>
                  </a:lnTo>
                  <a:lnTo>
                    <a:pt x="353355" y="1140772"/>
                  </a:lnTo>
                  <a:lnTo>
                    <a:pt x="354150" y="1139637"/>
                  </a:lnTo>
                  <a:lnTo>
                    <a:pt x="358123" y="1135323"/>
                  </a:lnTo>
                  <a:lnTo>
                    <a:pt x="359372" y="1133621"/>
                  </a:lnTo>
                  <a:lnTo>
                    <a:pt x="360847" y="1129421"/>
                  </a:lnTo>
                  <a:lnTo>
                    <a:pt x="361869" y="1124086"/>
                  </a:lnTo>
                  <a:lnTo>
                    <a:pt x="361528" y="1119205"/>
                  </a:lnTo>
                  <a:lnTo>
                    <a:pt x="358690" y="1116367"/>
                  </a:lnTo>
                  <a:lnTo>
                    <a:pt x="357555" y="1116367"/>
                  </a:lnTo>
                  <a:lnTo>
                    <a:pt x="356534" y="1116708"/>
                  </a:lnTo>
                  <a:lnTo>
                    <a:pt x="355399" y="1116935"/>
                  </a:lnTo>
                  <a:lnTo>
                    <a:pt x="351312" y="1114778"/>
                  </a:lnTo>
                  <a:lnTo>
                    <a:pt x="348248" y="1113870"/>
                  </a:lnTo>
                  <a:lnTo>
                    <a:pt x="346318" y="1113757"/>
                  </a:lnTo>
                  <a:lnTo>
                    <a:pt x="344842" y="1114665"/>
                  </a:lnTo>
                  <a:lnTo>
                    <a:pt x="344048" y="1116935"/>
                  </a:lnTo>
                  <a:lnTo>
                    <a:pt x="343480" y="1118070"/>
                  </a:lnTo>
                  <a:lnTo>
                    <a:pt x="342459" y="1118637"/>
                  </a:lnTo>
                  <a:lnTo>
                    <a:pt x="341210" y="1118751"/>
                  </a:lnTo>
                  <a:lnTo>
                    <a:pt x="340188" y="1118637"/>
                  </a:lnTo>
                  <a:lnTo>
                    <a:pt x="339053" y="1118070"/>
                  </a:lnTo>
                  <a:lnTo>
                    <a:pt x="338599" y="1117503"/>
                  </a:lnTo>
                  <a:lnTo>
                    <a:pt x="337918" y="1115232"/>
                  </a:lnTo>
                  <a:lnTo>
                    <a:pt x="337805" y="1114097"/>
                  </a:lnTo>
                  <a:lnTo>
                    <a:pt x="338032" y="1113302"/>
                  </a:lnTo>
                  <a:lnTo>
                    <a:pt x="338032" y="1112621"/>
                  </a:lnTo>
                  <a:lnTo>
                    <a:pt x="337124" y="1111940"/>
                  </a:lnTo>
                  <a:lnTo>
                    <a:pt x="335307" y="1111032"/>
                  </a:lnTo>
                  <a:lnTo>
                    <a:pt x="334399" y="1110919"/>
                  </a:lnTo>
                  <a:lnTo>
                    <a:pt x="332470" y="1111714"/>
                  </a:lnTo>
                  <a:lnTo>
                    <a:pt x="330427" y="1111940"/>
                  </a:lnTo>
                  <a:lnTo>
                    <a:pt x="329291" y="1112508"/>
                  </a:lnTo>
                  <a:lnTo>
                    <a:pt x="328270" y="1112735"/>
                  </a:lnTo>
                  <a:lnTo>
                    <a:pt x="328043" y="1112281"/>
                  </a:lnTo>
                  <a:lnTo>
                    <a:pt x="327816" y="1111714"/>
                  </a:lnTo>
                  <a:lnTo>
                    <a:pt x="327475" y="1109103"/>
                  </a:lnTo>
                  <a:lnTo>
                    <a:pt x="326227" y="1107514"/>
                  </a:lnTo>
                  <a:lnTo>
                    <a:pt x="323389" y="1106152"/>
                  </a:lnTo>
                  <a:lnTo>
                    <a:pt x="323389" y="1104562"/>
                  </a:lnTo>
                  <a:lnTo>
                    <a:pt x="323503" y="1101725"/>
                  </a:lnTo>
                  <a:lnTo>
                    <a:pt x="323729" y="1100136"/>
                  </a:lnTo>
                  <a:lnTo>
                    <a:pt x="323956" y="1100363"/>
                  </a:lnTo>
                  <a:lnTo>
                    <a:pt x="324070" y="1100363"/>
                  </a:lnTo>
                  <a:lnTo>
                    <a:pt x="325546" y="1101384"/>
                  </a:lnTo>
                  <a:lnTo>
                    <a:pt x="326227" y="1100363"/>
                  </a:lnTo>
                  <a:lnTo>
                    <a:pt x="328043" y="1099568"/>
                  </a:lnTo>
                  <a:lnTo>
                    <a:pt x="336670" y="1098206"/>
                  </a:lnTo>
                  <a:lnTo>
                    <a:pt x="338940" y="1095028"/>
                  </a:lnTo>
                  <a:lnTo>
                    <a:pt x="341097" y="1093892"/>
                  </a:lnTo>
                  <a:lnTo>
                    <a:pt x="342913" y="1092530"/>
                  </a:lnTo>
                  <a:lnTo>
                    <a:pt x="343707" y="1091395"/>
                  </a:lnTo>
                  <a:lnTo>
                    <a:pt x="345750" y="1087309"/>
                  </a:lnTo>
                  <a:lnTo>
                    <a:pt x="346204" y="1085833"/>
                  </a:lnTo>
                  <a:lnTo>
                    <a:pt x="346999" y="1084812"/>
                  </a:lnTo>
                  <a:lnTo>
                    <a:pt x="350858" y="1079817"/>
                  </a:lnTo>
                  <a:lnTo>
                    <a:pt x="351653" y="1078342"/>
                  </a:lnTo>
                  <a:lnTo>
                    <a:pt x="354491" y="1074369"/>
                  </a:lnTo>
                  <a:lnTo>
                    <a:pt x="355172" y="1070169"/>
                  </a:lnTo>
                  <a:lnTo>
                    <a:pt x="357555" y="1062564"/>
                  </a:lnTo>
                  <a:lnTo>
                    <a:pt x="361528" y="1040656"/>
                  </a:lnTo>
                  <a:lnTo>
                    <a:pt x="363798" y="1032938"/>
                  </a:lnTo>
                  <a:lnTo>
                    <a:pt x="367204" y="1015571"/>
                  </a:lnTo>
                  <a:lnTo>
                    <a:pt x="373447" y="977431"/>
                  </a:lnTo>
                  <a:lnTo>
                    <a:pt x="376058" y="958475"/>
                  </a:lnTo>
                  <a:lnTo>
                    <a:pt x="376739" y="950076"/>
                  </a:lnTo>
                  <a:lnTo>
                    <a:pt x="376511" y="948032"/>
                  </a:lnTo>
                  <a:lnTo>
                    <a:pt x="375717" y="944173"/>
                  </a:lnTo>
                  <a:lnTo>
                    <a:pt x="375830" y="943038"/>
                  </a:lnTo>
                  <a:lnTo>
                    <a:pt x="378441" y="939292"/>
                  </a:lnTo>
                  <a:lnTo>
                    <a:pt x="378782" y="938384"/>
                  </a:lnTo>
                  <a:lnTo>
                    <a:pt x="379009" y="936795"/>
                  </a:lnTo>
                  <a:lnTo>
                    <a:pt x="380711" y="930552"/>
                  </a:lnTo>
                  <a:lnTo>
                    <a:pt x="382641" y="928168"/>
                  </a:lnTo>
                  <a:lnTo>
                    <a:pt x="385025" y="928055"/>
                  </a:lnTo>
                  <a:lnTo>
                    <a:pt x="390927" y="929530"/>
                  </a:lnTo>
                  <a:lnTo>
                    <a:pt x="394332" y="928963"/>
                  </a:lnTo>
                  <a:lnTo>
                    <a:pt x="396262" y="927601"/>
                  </a:lnTo>
                  <a:lnTo>
                    <a:pt x="396262" y="925558"/>
                  </a:lnTo>
                  <a:lnTo>
                    <a:pt x="393878" y="923061"/>
                  </a:lnTo>
                  <a:lnTo>
                    <a:pt x="395241" y="923061"/>
                  </a:lnTo>
                  <a:lnTo>
                    <a:pt x="394332" y="921131"/>
                  </a:lnTo>
                  <a:lnTo>
                    <a:pt x="386954" y="914207"/>
                  </a:lnTo>
                  <a:lnTo>
                    <a:pt x="385933" y="913753"/>
                  </a:lnTo>
                  <a:lnTo>
                    <a:pt x="385479" y="913526"/>
                  </a:lnTo>
                  <a:lnTo>
                    <a:pt x="385025" y="913072"/>
                  </a:lnTo>
                  <a:lnTo>
                    <a:pt x="384571" y="912731"/>
                  </a:lnTo>
                  <a:lnTo>
                    <a:pt x="383890" y="912845"/>
                  </a:lnTo>
                  <a:lnTo>
                    <a:pt x="383436" y="913298"/>
                  </a:lnTo>
                  <a:lnTo>
                    <a:pt x="383209" y="913866"/>
                  </a:lnTo>
                  <a:lnTo>
                    <a:pt x="383095" y="914434"/>
                  </a:lnTo>
                  <a:lnTo>
                    <a:pt x="382868" y="914661"/>
                  </a:lnTo>
                  <a:lnTo>
                    <a:pt x="382187" y="915909"/>
                  </a:lnTo>
                  <a:lnTo>
                    <a:pt x="377760" y="922606"/>
                  </a:lnTo>
                  <a:lnTo>
                    <a:pt x="376625" y="928622"/>
                  </a:lnTo>
                  <a:lnTo>
                    <a:pt x="375717" y="931914"/>
                  </a:lnTo>
                  <a:lnTo>
                    <a:pt x="375036" y="933390"/>
                  </a:lnTo>
                  <a:lnTo>
                    <a:pt x="380938" y="866078"/>
                  </a:lnTo>
                  <a:lnTo>
                    <a:pt x="385025" y="844398"/>
                  </a:lnTo>
                  <a:lnTo>
                    <a:pt x="386727" y="815340"/>
                  </a:lnTo>
                  <a:lnTo>
                    <a:pt x="387295" y="813297"/>
                  </a:lnTo>
                  <a:lnTo>
                    <a:pt x="390587" y="806600"/>
                  </a:lnTo>
                  <a:lnTo>
                    <a:pt x="391949" y="804443"/>
                  </a:lnTo>
                  <a:lnTo>
                    <a:pt x="393538" y="803875"/>
                  </a:lnTo>
                  <a:lnTo>
                    <a:pt x="394560" y="804329"/>
                  </a:lnTo>
                  <a:lnTo>
                    <a:pt x="394787" y="805011"/>
                  </a:lnTo>
                  <a:lnTo>
                    <a:pt x="394787" y="806032"/>
                  </a:lnTo>
                  <a:lnTo>
                    <a:pt x="394673" y="807621"/>
                  </a:lnTo>
                  <a:lnTo>
                    <a:pt x="394446" y="808075"/>
                  </a:lnTo>
                  <a:lnTo>
                    <a:pt x="394219" y="808756"/>
                  </a:lnTo>
                  <a:lnTo>
                    <a:pt x="394219" y="809437"/>
                  </a:lnTo>
                  <a:lnTo>
                    <a:pt x="394560" y="810232"/>
                  </a:lnTo>
                  <a:lnTo>
                    <a:pt x="395581" y="811934"/>
                  </a:lnTo>
                  <a:lnTo>
                    <a:pt x="396375" y="812956"/>
                  </a:lnTo>
                  <a:lnTo>
                    <a:pt x="402846" y="818064"/>
                  </a:lnTo>
                  <a:lnTo>
                    <a:pt x="406932" y="820334"/>
                  </a:lnTo>
                  <a:lnTo>
                    <a:pt x="408408" y="820788"/>
                  </a:lnTo>
                  <a:lnTo>
                    <a:pt x="420099" y="833842"/>
                  </a:lnTo>
                  <a:lnTo>
                    <a:pt x="422823" y="837928"/>
                  </a:lnTo>
                  <a:lnTo>
                    <a:pt x="423959" y="842128"/>
                  </a:lnTo>
                  <a:lnTo>
                    <a:pt x="424185" y="844852"/>
                  </a:lnTo>
                  <a:lnTo>
                    <a:pt x="425434" y="849960"/>
                  </a:lnTo>
                  <a:lnTo>
                    <a:pt x="427250" y="862673"/>
                  </a:lnTo>
                  <a:lnTo>
                    <a:pt x="427591" y="864262"/>
                  </a:lnTo>
                  <a:lnTo>
                    <a:pt x="430883" y="872208"/>
                  </a:lnTo>
                  <a:lnTo>
                    <a:pt x="434174" y="876521"/>
                  </a:lnTo>
                  <a:lnTo>
                    <a:pt x="437920" y="880154"/>
                  </a:lnTo>
                  <a:lnTo>
                    <a:pt x="440985" y="881970"/>
                  </a:lnTo>
                  <a:lnTo>
                    <a:pt x="441893" y="882992"/>
                  </a:lnTo>
                  <a:lnTo>
                    <a:pt x="442688" y="884694"/>
                  </a:lnTo>
                  <a:lnTo>
                    <a:pt x="442801" y="885943"/>
                  </a:lnTo>
                  <a:lnTo>
                    <a:pt x="442574" y="888099"/>
                  </a:lnTo>
                  <a:lnTo>
                    <a:pt x="442688" y="890937"/>
                  </a:lnTo>
                  <a:lnTo>
                    <a:pt x="443142" y="893775"/>
                  </a:lnTo>
                  <a:lnTo>
                    <a:pt x="443936" y="896045"/>
                  </a:lnTo>
                  <a:lnTo>
                    <a:pt x="445298" y="897067"/>
                  </a:lnTo>
                  <a:lnTo>
                    <a:pt x="444958" y="895137"/>
                  </a:lnTo>
                  <a:lnTo>
                    <a:pt x="444617" y="891278"/>
                  </a:lnTo>
                  <a:lnTo>
                    <a:pt x="444050" y="889575"/>
                  </a:lnTo>
                  <a:lnTo>
                    <a:pt x="444958" y="885943"/>
                  </a:lnTo>
                  <a:lnTo>
                    <a:pt x="443823" y="882992"/>
                  </a:lnTo>
                  <a:lnTo>
                    <a:pt x="441666" y="880835"/>
                  </a:lnTo>
                  <a:lnTo>
                    <a:pt x="439396" y="879473"/>
                  </a:lnTo>
                  <a:lnTo>
                    <a:pt x="442347" y="879586"/>
                  </a:lnTo>
                  <a:lnTo>
                    <a:pt x="444844" y="880154"/>
                  </a:lnTo>
                  <a:lnTo>
                    <a:pt x="447114" y="881289"/>
                  </a:lnTo>
                  <a:lnTo>
                    <a:pt x="449271" y="883105"/>
                  </a:lnTo>
                  <a:lnTo>
                    <a:pt x="446887" y="878792"/>
                  </a:lnTo>
                  <a:lnTo>
                    <a:pt x="443028" y="876862"/>
                  </a:lnTo>
                  <a:lnTo>
                    <a:pt x="438828" y="875500"/>
                  </a:lnTo>
                  <a:lnTo>
                    <a:pt x="435423" y="872775"/>
                  </a:lnTo>
                  <a:lnTo>
                    <a:pt x="433607" y="869257"/>
                  </a:lnTo>
                  <a:lnTo>
                    <a:pt x="432358" y="864944"/>
                  </a:lnTo>
                  <a:lnTo>
                    <a:pt x="428726" y="838609"/>
                  </a:lnTo>
                  <a:lnTo>
                    <a:pt x="427477" y="833274"/>
                  </a:lnTo>
                  <a:lnTo>
                    <a:pt x="424185" y="824647"/>
                  </a:lnTo>
                  <a:lnTo>
                    <a:pt x="422256" y="820788"/>
                  </a:lnTo>
                  <a:lnTo>
                    <a:pt x="420099" y="817383"/>
                  </a:lnTo>
                  <a:lnTo>
                    <a:pt x="415559" y="812275"/>
                  </a:lnTo>
                  <a:lnTo>
                    <a:pt x="401824" y="802286"/>
                  </a:lnTo>
                  <a:lnTo>
                    <a:pt x="401484" y="801719"/>
                  </a:lnTo>
                  <a:lnTo>
                    <a:pt x="401143" y="799108"/>
                  </a:lnTo>
                  <a:lnTo>
                    <a:pt x="400576" y="798540"/>
                  </a:lnTo>
                  <a:lnTo>
                    <a:pt x="397397" y="797405"/>
                  </a:lnTo>
                  <a:lnTo>
                    <a:pt x="392176" y="792184"/>
                  </a:lnTo>
                  <a:lnTo>
                    <a:pt x="389225" y="791049"/>
                  </a:lnTo>
                  <a:lnTo>
                    <a:pt x="387408" y="790708"/>
                  </a:lnTo>
                  <a:lnTo>
                    <a:pt x="385819" y="789687"/>
                  </a:lnTo>
                  <a:lnTo>
                    <a:pt x="384457" y="788325"/>
                  </a:lnTo>
                  <a:lnTo>
                    <a:pt x="383322" y="786735"/>
                  </a:lnTo>
                  <a:lnTo>
                    <a:pt x="381506" y="785373"/>
                  </a:lnTo>
                  <a:lnTo>
                    <a:pt x="378101" y="786168"/>
                  </a:lnTo>
                  <a:lnTo>
                    <a:pt x="376398" y="785487"/>
                  </a:lnTo>
                  <a:lnTo>
                    <a:pt x="378101" y="775838"/>
                  </a:lnTo>
                  <a:lnTo>
                    <a:pt x="378101" y="774022"/>
                  </a:lnTo>
                  <a:lnTo>
                    <a:pt x="384571" y="772092"/>
                  </a:lnTo>
                  <a:lnTo>
                    <a:pt x="386500" y="772206"/>
                  </a:lnTo>
                  <a:lnTo>
                    <a:pt x="392630" y="779471"/>
                  </a:lnTo>
                  <a:lnTo>
                    <a:pt x="393765" y="780152"/>
                  </a:lnTo>
                  <a:lnTo>
                    <a:pt x="394900" y="781287"/>
                  </a:lnTo>
                  <a:lnTo>
                    <a:pt x="401710" y="784465"/>
                  </a:lnTo>
                  <a:lnTo>
                    <a:pt x="399554" y="781968"/>
                  </a:lnTo>
                  <a:lnTo>
                    <a:pt x="390814" y="774930"/>
                  </a:lnTo>
                  <a:lnTo>
                    <a:pt x="388316" y="771979"/>
                  </a:lnTo>
                  <a:lnTo>
                    <a:pt x="387749" y="770730"/>
                  </a:lnTo>
                  <a:lnTo>
                    <a:pt x="387635" y="769141"/>
                  </a:lnTo>
                  <a:lnTo>
                    <a:pt x="387181" y="767098"/>
                  </a:lnTo>
                  <a:lnTo>
                    <a:pt x="386500" y="765055"/>
                  </a:lnTo>
                  <a:lnTo>
                    <a:pt x="385706" y="763579"/>
                  </a:lnTo>
                  <a:lnTo>
                    <a:pt x="386841" y="763012"/>
                  </a:lnTo>
                  <a:lnTo>
                    <a:pt x="387522" y="762217"/>
                  </a:lnTo>
                  <a:lnTo>
                    <a:pt x="387976" y="761423"/>
                  </a:lnTo>
                  <a:lnTo>
                    <a:pt x="388430" y="760855"/>
                  </a:lnTo>
                  <a:lnTo>
                    <a:pt x="389565" y="759834"/>
                  </a:lnTo>
                  <a:lnTo>
                    <a:pt x="391041" y="758925"/>
                  </a:lnTo>
                  <a:lnTo>
                    <a:pt x="391949" y="758812"/>
                  </a:lnTo>
                  <a:lnTo>
                    <a:pt x="392743" y="758925"/>
                  </a:lnTo>
                  <a:lnTo>
                    <a:pt x="393311" y="758585"/>
                  </a:lnTo>
                  <a:lnTo>
                    <a:pt x="393765" y="756996"/>
                  </a:lnTo>
                  <a:lnTo>
                    <a:pt x="393651" y="755520"/>
                  </a:lnTo>
                  <a:lnTo>
                    <a:pt x="393084" y="754044"/>
                  </a:lnTo>
                  <a:lnTo>
                    <a:pt x="392403" y="752796"/>
                  </a:lnTo>
                  <a:lnTo>
                    <a:pt x="391835" y="752001"/>
                  </a:lnTo>
                  <a:lnTo>
                    <a:pt x="392403" y="751547"/>
                  </a:lnTo>
                  <a:lnTo>
                    <a:pt x="393424" y="750526"/>
                  </a:lnTo>
                  <a:lnTo>
                    <a:pt x="393878" y="750185"/>
                  </a:lnTo>
                  <a:lnTo>
                    <a:pt x="392289" y="749164"/>
                  </a:lnTo>
                  <a:lnTo>
                    <a:pt x="391268" y="747347"/>
                  </a:lnTo>
                  <a:lnTo>
                    <a:pt x="389906" y="742807"/>
                  </a:lnTo>
                  <a:lnTo>
                    <a:pt x="391949" y="744283"/>
                  </a:lnTo>
                  <a:lnTo>
                    <a:pt x="393538" y="744396"/>
                  </a:lnTo>
                  <a:lnTo>
                    <a:pt x="394787" y="743261"/>
                  </a:lnTo>
                  <a:lnTo>
                    <a:pt x="395808" y="740877"/>
                  </a:lnTo>
                  <a:lnTo>
                    <a:pt x="395808" y="739969"/>
                  </a:lnTo>
                  <a:lnTo>
                    <a:pt x="395354" y="739288"/>
                  </a:lnTo>
                  <a:lnTo>
                    <a:pt x="394787" y="738607"/>
                  </a:lnTo>
                  <a:lnTo>
                    <a:pt x="394106" y="738040"/>
                  </a:lnTo>
                  <a:lnTo>
                    <a:pt x="392289" y="737359"/>
                  </a:lnTo>
                  <a:lnTo>
                    <a:pt x="391949" y="736223"/>
                  </a:lnTo>
                  <a:lnTo>
                    <a:pt x="391835" y="734861"/>
                  </a:lnTo>
                  <a:lnTo>
                    <a:pt x="391154" y="732932"/>
                  </a:lnTo>
                  <a:lnTo>
                    <a:pt x="391154" y="731570"/>
                  </a:lnTo>
                  <a:lnTo>
                    <a:pt x="391041" y="731002"/>
                  </a:lnTo>
                  <a:lnTo>
                    <a:pt x="390700" y="730775"/>
                  </a:lnTo>
                  <a:lnTo>
                    <a:pt x="389452" y="730321"/>
                  </a:lnTo>
                  <a:lnTo>
                    <a:pt x="389111" y="730094"/>
                  </a:lnTo>
                  <a:lnTo>
                    <a:pt x="388544" y="729413"/>
                  </a:lnTo>
                  <a:lnTo>
                    <a:pt x="387976" y="728959"/>
                  </a:lnTo>
                  <a:lnTo>
                    <a:pt x="387976" y="728392"/>
                  </a:lnTo>
                  <a:lnTo>
                    <a:pt x="389111" y="727256"/>
                  </a:lnTo>
                  <a:lnTo>
                    <a:pt x="386841" y="725554"/>
                  </a:lnTo>
                  <a:lnTo>
                    <a:pt x="386046" y="725327"/>
                  </a:lnTo>
                  <a:lnTo>
                    <a:pt x="385706" y="725100"/>
                  </a:lnTo>
                  <a:lnTo>
                    <a:pt x="385706" y="724419"/>
                  </a:lnTo>
                  <a:lnTo>
                    <a:pt x="385819" y="723738"/>
                  </a:lnTo>
                  <a:lnTo>
                    <a:pt x="385706" y="723283"/>
                  </a:lnTo>
                  <a:lnTo>
                    <a:pt x="385138" y="723170"/>
                  </a:lnTo>
                  <a:lnTo>
                    <a:pt x="383662" y="723283"/>
                  </a:lnTo>
                  <a:lnTo>
                    <a:pt x="382641" y="722943"/>
                  </a:lnTo>
                  <a:lnTo>
                    <a:pt x="381733" y="723057"/>
                  </a:lnTo>
                  <a:lnTo>
                    <a:pt x="380938" y="722943"/>
                  </a:lnTo>
                  <a:lnTo>
                    <a:pt x="380030" y="721921"/>
                  </a:lnTo>
                  <a:lnTo>
                    <a:pt x="379917" y="720786"/>
                  </a:lnTo>
                  <a:lnTo>
                    <a:pt x="380484" y="719424"/>
                  </a:lnTo>
                  <a:lnTo>
                    <a:pt x="381392" y="718289"/>
                  </a:lnTo>
                  <a:lnTo>
                    <a:pt x="382300" y="717722"/>
                  </a:lnTo>
                  <a:lnTo>
                    <a:pt x="381733" y="714997"/>
                  </a:lnTo>
                  <a:lnTo>
                    <a:pt x="382755" y="713181"/>
                  </a:lnTo>
                  <a:lnTo>
                    <a:pt x="389452" y="708981"/>
                  </a:lnTo>
                  <a:lnTo>
                    <a:pt x="390246" y="707165"/>
                  </a:lnTo>
                  <a:lnTo>
                    <a:pt x="390133" y="706030"/>
                  </a:lnTo>
                  <a:lnTo>
                    <a:pt x="389678" y="704895"/>
                  </a:lnTo>
                  <a:lnTo>
                    <a:pt x="389452" y="702965"/>
                  </a:lnTo>
                  <a:lnTo>
                    <a:pt x="387295" y="700014"/>
                  </a:lnTo>
                  <a:lnTo>
                    <a:pt x="382981" y="699673"/>
                  </a:lnTo>
                  <a:lnTo>
                    <a:pt x="379349" y="701830"/>
                  </a:lnTo>
                  <a:lnTo>
                    <a:pt x="379463" y="706257"/>
                  </a:lnTo>
                  <a:lnTo>
                    <a:pt x="376852" y="705576"/>
                  </a:lnTo>
                  <a:lnTo>
                    <a:pt x="375036" y="703306"/>
                  </a:lnTo>
                  <a:lnTo>
                    <a:pt x="373220" y="700582"/>
                  </a:lnTo>
                  <a:lnTo>
                    <a:pt x="371630" y="700127"/>
                  </a:lnTo>
                  <a:lnTo>
                    <a:pt x="370609" y="699901"/>
                  </a:lnTo>
                  <a:lnTo>
                    <a:pt x="367658" y="698084"/>
                  </a:lnTo>
                  <a:lnTo>
                    <a:pt x="365501" y="696154"/>
                  </a:lnTo>
                  <a:lnTo>
                    <a:pt x="364252" y="695587"/>
                  </a:lnTo>
                  <a:lnTo>
                    <a:pt x="359145" y="697176"/>
                  </a:lnTo>
                  <a:lnTo>
                    <a:pt x="356647" y="697063"/>
                  </a:lnTo>
                  <a:lnTo>
                    <a:pt x="355626" y="694111"/>
                  </a:lnTo>
                  <a:lnTo>
                    <a:pt x="355058" y="690593"/>
                  </a:lnTo>
                  <a:lnTo>
                    <a:pt x="353469" y="687982"/>
                  </a:lnTo>
                  <a:lnTo>
                    <a:pt x="351199" y="686393"/>
                  </a:lnTo>
                  <a:lnTo>
                    <a:pt x="348588" y="685825"/>
                  </a:lnTo>
                  <a:lnTo>
                    <a:pt x="342118" y="685598"/>
                  </a:lnTo>
                  <a:lnTo>
                    <a:pt x="339507" y="684690"/>
                  </a:lnTo>
                  <a:lnTo>
                    <a:pt x="340302" y="682988"/>
                  </a:lnTo>
                  <a:lnTo>
                    <a:pt x="338713" y="681512"/>
                  </a:lnTo>
                  <a:lnTo>
                    <a:pt x="333491" y="680604"/>
                  </a:lnTo>
                  <a:lnTo>
                    <a:pt x="330200" y="677766"/>
                  </a:lnTo>
                  <a:lnTo>
                    <a:pt x="327475" y="676971"/>
                  </a:lnTo>
                  <a:lnTo>
                    <a:pt x="326227" y="676177"/>
                  </a:lnTo>
                  <a:lnTo>
                    <a:pt x="325546" y="675042"/>
                  </a:lnTo>
                  <a:lnTo>
                    <a:pt x="324411" y="671977"/>
                  </a:lnTo>
                  <a:lnTo>
                    <a:pt x="323503" y="670502"/>
                  </a:lnTo>
                  <a:lnTo>
                    <a:pt x="323503" y="672204"/>
                  </a:lnTo>
                  <a:lnTo>
                    <a:pt x="324070" y="674474"/>
                  </a:lnTo>
                  <a:lnTo>
                    <a:pt x="324184" y="675723"/>
                  </a:lnTo>
                  <a:lnTo>
                    <a:pt x="323729" y="676404"/>
                  </a:lnTo>
                  <a:lnTo>
                    <a:pt x="322821" y="675950"/>
                  </a:lnTo>
                  <a:lnTo>
                    <a:pt x="321913" y="674701"/>
                  </a:lnTo>
                  <a:lnTo>
                    <a:pt x="319757" y="664372"/>
                  </a:lnTo>
                  <a:lnTo>
                    <a:pt x="320211" y="661875"/>
                  </a:lnTo>
                  <a:lnTo>
                    <a:pt x="318621" y="661194"/>
                  </a:lnTo>
                  <a:lnTo>
                    <a:pt x="317827" y="659604"/>
                  </a:lnTo>
                  <a:lnTo>
                    <a:pt x="317373" y="657675"/>
                  </a:lnTo>
                  <a:lnTo>
                    <a:pt x="316805" y="656086"/>
                  </a:lnTo>
                  <a:lnTo>
                    <a:pt x="315330" y="654383"/>
                  </a:lnTo>
                  <a:lnTo>
                    <a:pt x="313854" y="653135"/>
                  </a:lnTo>
                  <a:lnTo>
                    <a:pt x="312719" y="651773"/>
                  </a:lnTo>
                  <a:lnTo>
                    <a:pt x="312605" y="647345"/>
                  </a:lnTo>
                  <a:lnTo>
                    <a:pt x="311357" y="646324"/>
                  </a:lnTo>
                  <a:lnTo>
                    <a:pt x="309768" y="645756"/>
                  </a:lnTo>
                  <a:lnTo>
                    <a:pt x="308179" y="645529"/>
                  </a:lnTo>
                  <a:lnTo>
                    <a:pt x="307384" y="644621"/>
                  </a:lnTo>
                  <a:lnTo>
                    <a:pt x="304546" y="638719"/>
                  </a:lnTo>
                  <a:lnTo>
                    <a:pt x="299098" y="633043"/>
                  </a:lnTo>
                  <a:lnTo>
                    <a:pt x="296147" y="630886"/>
                  </a:lnTo>
                  <a:lnTo>
                    <a:pt x="293649" y="629979"/>
                  </a:lnTo>
                  <a:lnTo>
                    <a:pt x="292514" y="629071"/>
                  </a:lnTo>
                  <a:lnTo>
                    <a:pt x="291833" y="626914"/>
                  </a:lnTo>
                  <a:lnTo>
                    <a:pt x="291493" y="624189"/>
                  </a:lnTo>
                  <a:lnTo>
                    <a:pt x="291379" y="621806"/>
                  </a:lnTo>
                  <a:lnTo>
                    <a:pt x="291606" y="618741"/>
                  </a:lnTo>
                  <a:lnTo>
                    <a:pt x="292287" y="617266"/>
                  </a:lnTo>
                  <a:lnTo>
                    <a:pt x="294785" y="615449"/>
                  </a:lnTo>
                  <a:lnTo>
                    <a:pt x="294217" y="613406"/>
                  </a:lnTo>
                  <a:lnTo>
                    <a:pt x="295693" y="611931"/>
                  </a:lnTo>
                  <a:lnTo>
                    <a:pt x="299438" y="609660"/>
                  </a:lnTo>
                  <a:lnTo>
                    <a:pt x="300574" y="607503"/>
                  </a:lnTo>
                  <a:lnTo>
                    <a:pt x="302163" y="602396"/>
                  </a:lnTo>
                  <a:lnTo>
                    <a:pt x="303298" y="599899"/>
                  </a:lnTo>
                  <a:lnTo>
                    <a:pt x="305000" y="598650"/>
                  </a:lnTo>
                  <a:lnTo>
                    <a:pt x="304773" y="596266"/>
                  </a:lnTo>
                  <a:lnTo>
                    <a:pt x="303638" y="593769"/>
                  </a:lnTo>
                  <a:lnTo>
                    <a:pt x="302617" y="592180"/>
                  </a:lnTo>
                  <a:lnTo>
                    <a:pt x="301141" y="590704"/>
                  </a:lnTo>
                  <a:lnTo>
                    <a:pt x="295352" y="587412"/>
                  </a:lnTo>
                  <a:lnTo>
                    <a:pt x="284115" y="585483"/>
                  </a:lnTo>
                  <a:lnTo>
                    <a:pt x="280709" y="583553"/>
                  </a:lnTo>
                  <a:lnTo>
                    <a:pt x="281958" y="582645"/>
                  </a:lnTo>
                  <a:lnTo>
                    <a:pt x="282979" y="581623"/>
                  </a:lnTo>
                  <a:lnTo>
                    <a:pt x="284115" y="580829"/>
                  </a:lnTo>
                  <a:lnTo>
                    <a:pt x="287293" y="580375"/>
                  </a:lnTo>
                  <a:lnTo>
                    <a:pt x="288087" y="579921"/>
                  </a:lnTo>
                  <a:lnTo>
                    <a:pt x="288428" y="578786"/>
                  </a:lnTo>
                  <a:lnTo>
                    <a:pt x="288769" y="576629"/>
                  </a:lnTo>
                  <a:lnTo>
                    <a:pt x="288769" y="574699"/>
                  </a:lnTo>
                  <a:lnTo>
                    <a:pt x="287747" y="572429"/>
                  </a:lnTo>
                  <a:lnTo>
                    <a:pt x="287520" y="570272"/>
                  </a:lnTo>
                  <a:lnTo>
                    <a:pt x="287633" y="568683"/>
                  </a:lnTo>
                  <a:lnTo>
                    <a:pt x="287974" y="566867"/>
                  </a:lnTo>
                  <a:lnTo>
                    <a:pt x="288655" y="565165"/>
                  </a:lnTo>
                  <a:lnTo>
                    <a:pt x="289563" y="563916"/>
                  </a:lnTo>
                  <a:lnTo>
                    <a:pt x="291947" y="562894"/>
                  </a:lnTo>
                  <a:lnTo>
                    <a:pt x="300914" y="561986"/>
                  </a:lnTo>
                  <a:lnTo>
                    <a:pt x="301595" y="561419"/>
                  </a:lnTo>
                  <a:lnTo>
                    <a:pt x="302276" y="561078"/>
                  </a:lnTo>
                  <a:lnTo>
                    <a:pt x="302957" y="560965"/>
                  </a:lnTo>
                  <a:lnTo>
                    <a:pt x="303752" y="561986"/>
                  </a:lnTo>
                  <a:lnTo>
                    <a:pt x="304433" y="562667"/>
                  </a:lnTo>
                  <a:lnTo>
                    <a:pt x="309427" y="564029"/>
                  </a:lnTo>
                  <a:lnTo>
                    <a:pt x="310903" y="564029"/>
                  </a:lnTo>
                  <a:lnTo>
                    <a:pt x="310222" y="563121"/>
                  </a:lnTo>
                  <a:lnTo>
                    <a:pt x="311357" y="563121"/>
                  </a:lnTo>
                  <a:lnTo>
                    <a:pt x="312378" y="563462"/>
                  </a:lnTo>
                  <a:lnTo>
                    <a:pt x="313287" y="564029"/>
                  </a:lnTo>
                  <a:lnTo>
                    <a:pt x="314195" y="564937"/>
                  </a:lnTo>
                  <a:lnTo>
                    <a:pt x="312265" y="564937"/>
                  </a:lnTo>
                  <a:lnTo>
                    <a:pt x="312265" y="565959"/>
                  </a:lnTo>
                  <a:lnTo>
                    <a:pt x="316238" y="568910"/>
                  </a:lnTo>
                  <a:lnTo>
                    <a:pt x="320324" y="569705"/>
                  </a:lnTo>
                  <a:lnTo>
                    <a:pt x="321346" y="570386"/>
                  </a:lnTo>
                  <a:lnTo>
                    <a:pt x="323503" y="572656"/>
                  </a:lnTo>
                  <a:lnTo>
                    <a:pt x="325773" y="573678"/>
                  </a:lnTo>
                  <a:lnTo>
                    <a:pt x="330994" y="573905"/>
                  </a:lnTo>
                  <a:lnTo>
                    <a:pt x="329064" y="572656"/>
                  </a:lnTo>
                  <a:lnTo>
                    <a:pt x="325092" y="571862"/>
                  </a:lnTo>
                  <a:lnTo>
                    <a:pt x="323389" y="570500"/>
                  </a:lnTo>
                  <a:lnTo>
                    <a:pt x="320438" y="566981"/>
                  </a:lnTo>
                  <a:lnTo>
                    <a:pt x="317032" y="564143"/>
                  </a:lnTo>
                  <a:lnTo>
                    <a:pt x="313741" y="562100"/>
                  </a:lnTo>
                  <a:lnTo>
                    <a:pt x="311811" y="561419"/>
                  </a:lnTo>
                  <a:lnTo>
                    <a:pt x="309541" y="561192"/>
                  </a:lnTo>
                  <a:lnTo>
                    <a:pt x="308633" y="560851"/>
                  </a:lnTo>
                  <a:lnTo>
                    <a:pt x="307271" y="559489"/>
                  </a:lnTo>
                  <a:lnTo>
                    <a:pt x="303638" y="558354"/>
                  </a:lnTo>
                  <a:lnTo>
                    <a:pt x="290244" y="559262"/>
                  </a:lnTo>
                  <a:lnTo>
                    <a:pt x="287179" y="561078"/>
                  </a:lnTo>
                  <a:lnTo>
                    <a:pt x="286498" y="562100"/>
                  </a:lnTo>
                  <a:lnTo>
                    <a:pt x="286158" y="563008"/>
                  </a:lnTo>
                  <a:lnTo>
                    <a:pt x="285590" y="563916"/>
                  </a:lnTo>
                  <a:lnTo>
                    <a:pt x="284569" y="564824"/>
                  </a:lnTo>
                  <a:lnTo>
                    <a:pt x="281731" y="565618"/>
                  </a:lnTo>
                  <a:lnTo>
                    <a:pt x="279461" y="567889"/>
                  </a:lnTo>
                  <a:lnTo>
                    <a:pt x="277645" y="568683"/>
                  </a:lnTo>
                  <a:lnTo>
                    <a:pt x="275715" y="568683"/>
                  </a:lnTo>
                  <a:lnTo>
                    <a:pt x="274012" y="568002"/>
                  </a:lnTo>
                  <a:lnTo>
                    <a:pt x="272537" y="566754"/>
                  </a:lnTo>
                  <a:lnTo>
                    <a:pt x="270153" y="564029"/>
                  </a:lnTo>
                  <a:lnTo>
                    <a:pt x="268564" y="563121"/>
                  </a:lnTo>
                  <a:lnTo>
                    <a:pt x="266975" y="562894"/>
                  </a:lnTo>
                  <a:lnTo>
                    <a:pt x="266067" y="562894"/>
                  </a:lnTo>
                  <a:lnTo>
                    <a:pt x="265385" y="563008"/>
                  </a:lnTo>
                  <a:lnTo>
                    <a:pt x="264591" y="563689"/>
                  </a:lnTo>
                  <a:lnTo>
                    <a:pt x="264250" y="564710"/>
                  </a:lnTo>
                  <a:lnTo>
                    <a:pt x="264137" y="565618"/>
                  </a:lnTo>
                  <a:lnTo>
                    <a:pt x="264023" y="566073"/>
                  </a:lnTo>
                  <a:lnTo>
                    <a:pt x="261186" y="565959"/>
                  </a:lnTo>
                  <a:lnTo>
                    <a:pt x="252105" y="561192"/>
                  </a:lnTo>
                  <a:lnTo>
                    <a:pt x="252105" y="560170"/>
                  </a:lnTo>
                  <a:lnTo>
                    <a:pt x="254375" y="560511"/>
                  </a:lnTo>
                  <a:lnTo>
                    <a:pt x="258575" y="562554"/>
                  </a:lnTo>
                  <a:lnTo>
                    <a:pt x="260732" y="562213"/>
                  </a:lnTo>
                  <a:lnTo>
                    <a:pt x="262434" y="560283"/>
                  </a:lnTo>
                  <a:lnTo>
                    <a:pt x="261526" y="558354"/>
                  </a:lnTo>
                  <a:lnTo>
                    <a:pt x="259597" y="556424"/>
                  </a:lnTo>
                  <a:lnTo>
                    <a:pt x="258121" y="554381"/>
                  </a:lnTo>
                  <a:lnTo>
                    <a:pt x="257440" y="554722"/>
                  </a:lnTo>
                  <a:lnTo>
                    <a:pt x="257099" y="554948"/>
                  </a:lnTo>
                  <a:lnTo>
                    <a:pt x="256759" y="555289"/>
                  </a:lnTo>
                  <a:lnTo>
                    <a:pt x="257213" y="556311"/>
                  </a:lnTo>
                  <a:lnTo>
                    <a:pt x="257213" y="556878"/>
                  </a:lnTo>
                  <a:lnTo>
                    <a:pt x="256645" y="558240"/>
                  </a:lnTo>
                  <a:lnTo>
                    <a:pt x="255964" y="558240"/>
                  </a:lnTo>
                  <a:lnTo>
                    <a:pt x="255851" y="554154"/>
                  </a:lnTo>
                  <a:lnTo>
                    <a:pt x="254716" y="551997"/>
                  </a:lnTo>
                  <a:lnTo>
                    <a:pt x="250629" y="549387"/>
                  </a:lnTo>
                  <a:lnTo>
                    <a:pt x="258348" y="544733"/>
                  </a:lnTo>
                  <a:lnTo>
                    <a:pt x="259369" y="544846"/>
                  </a:lnTo>
                  <a:lnTo>
                    <a:pt x="260391" y="545300"/>
                  </a:lnTo>
                  <a:lnTo>
                    <a:pt x="261980" y="545641"/>
                  </a:lnTo>
                  <a:lnTo>
                    <a:pt x="261753" y="546435"/>
                  </a:lnTo>
                  <a:lnTo>
                    <a:pt x="261640" y="546435"/>
                  </a:lnTo>
                  <a:lnTo>
                    <a:pt x="261186" y="546662"/>
                  </a:lnTo>
                  <a:lnTo>
                    <a:pt x="261867" y="547570"/>
                  </a:lnTo>
                  <a:lnTo>
                    <a:pt x="262775" y="546435"/>
                  </a:lnTo>
                  <a:lnTo>
                    <a:pt x="266067" y="544619"/>
                  </a:lnTo>
                  <a:lnTo>
                    <a:pt x="266407" y="543711"/>
                  </a:lnTo>
                  <a:lnTo>
                    <a:pt x="264931" y="543371"/>
                  </a:lnTo>
                  <a:lnTo>
                    <a:pt x="262548" y="543257"/>
                  </a:lnTo>
                  <a:lnTo>
                    <a:pt x="260959" y="542576"/>
                  </a:lnTo>
                  <a:lnTo>
                    <a:pt x="261867" y="540533"/>
                  </a:lnTo>
                  <a:lnTo>
                    <a:pt x="260278" y="539511"/>
                  </a:lnTo>
                  <a:lnTo>
                    <a:pt x="258234" y="539284"/>
                  </a:lnTo>
                  <a:lnTo>
                    <a:pt x="256986" y="538490"/>
                  </a:lnTo>
                  <a:lnTo>
                    <a:pt x="257780" y="535766"/>
                  </a:lnTo>
                  <a:lnTo>
                    <a:pt x="256418" y="533949"/>
                  </a:lnTo>
                  <a:lnTo>
                    <a:pt x="257553" y="532928"/>
                  </a:lnTo>
                  <a:lnTo>
                    <a:pt x="263569" y="532587"/>
                  </a:lnTo>
                  <a:lnTo>
                    <a:pt x="267088" y="531566"/>
                  </a:lnTo>
                  <a:lnTo>
                    <a:pt x="269131" y="531679"/>
                  </a:lnTo>
                  <a:lnTo>
                    <a:pt x="267542" y="531225"/>
                  </a:lnTo>
                  <a:lnTo>
                    <a:pt x="264931" y="531679"/>
                  </a:lnTo>
                  <a:lnTo>
                    <a:pt x="263115" y="531679"/>
                  </a:lnTo>
                  <a:lnTo>
                    <a:pt x="255737" y="528728"/>
                  </a:lnTo>
                  <a:lnTo>
                    <a:pt x="254148" y="528501"/>
                  </a:lnTo>
                  <a:lnTo>
                    <a:pt x="252899" y="528615"/>
                  </a:lnTo>
                  <a:lnTo>
                    <a:pt x="249721" y="529636"/>
                  </a:lnTo>
                  <a:lnTo>
                    <a:pt x="246089" y="529636"/>
                  </a:lnTo>
                  <a:lnTo>
                    <a:pt x="245181" y="529977"/>
                  </a:lnTo>
                  <a:lnTo>
                    <a:pt x="244613" y="530544"/>
                  </a:lnTo>
                  <a:lnTo>
                    <a:pt x="244046" y="530658"/>
                  </a:lnTo>
                  <a:lnTo>
                    <a:pt x="243024" y="529750"/>
                  </a:lnTo>
                  <a:lnTo>
                    <a:pt x="244500" y="529522"/>
                  </a:lnTo>
                  <a:lnTo>
                    <a:pt x="246202" y="528501"/>
                  </a:lnTo>
                  <a:lnTo>
                    <a:pt x="247678" y="526912"/>
                  </a:lnTo>
                  <a:lnTo>
                    <a:pt x="248473" y="524982"/>
                  </a:lnTo>
                  <a:lnTo>
                    <a:pt x="246997" y="526458"/>
                  </a:lnTo>
                  <a:lnTo>
                    <a:pt x="245635" y="526685"/>
                  </a:lnTo>
                  <a:lnTo>
                    <a:pt x="244159" y="526571"/>
                  </a:lnTo>
                  <a:lnTo>
                    <a:pt x="242457" y="526912"/>
                  </a:lnTo>
                  <a:lnTo>
                    <a:pt x="243251" y="527025"/>
                  </a:lnTo>
                  <a:lnTo>
                    <a:pt x="243819" y="527366"/>
                  </a:lnTo>
                  <a:lnTo>
                    <a:pt x="244159" y="527933"/>
                  </a:lnTo>
                  <a:lnTo>
                    <a:pt x="244386" y="528841"/>
                  </a:lnTo>
                  <a:lnTo>
                    <a:pt x="241889" y="528841"/>
                  </a:lnTo>
                  <a:lnTo>
                    <a:pt x="240754" y="528615"/>
                  </a:lnTo>
                  <a:lnTo>
                    <a:pt x="239732" y="527820"/>
                  </a:lnTo>
                  <a:lnTo>
                    <a:pt x="239619" y="531225"/>
                  </a:lnTo>
                  <a:lnTo>
                    <a:pt x="238257" y="532020"/>
                  </a:lnTo>
                  <a:lnTo>
                    <a:pt x="235078" y="530884"/>
                  </a:lnTo>
                  <a:lnTo>
                    <a:pt x="233489" y="530998"/>
                  </a:lnTo>
                  <a:lnTo>
                    <a:pt x="228381" y="532701"/>
                  </a:lnTo>
                  <a:lnTo>
                    <a:pt x="226452" y="532928"/>
                  </a:lnTo>
                  <a:lnTo>
                    <a:pt x="224976" y="532814"/>
                  </a:lnTo>
                  <a:lnTo>
                    <a:pt x="223727" y="532133"/>
                  </a:lnTo>
                  <a:lnTo>
                    <a:pt x="222365" y="530884"/>
                  </a:lnTo>
                  <a:lnTo>
                    <a:pt x="222138" y="530317"/>
                  </a:lnTo>
                  <a:lnTo>
                    <a:pt x="220663" y="527479"/>
                  </a:lnTo>
                  <a:lnTo>
                    <a:pt x="220322" y="527366"/>
                  </a:lnTo>
                  <a:lnTo>
                    <a:pt x="219868" y="526571"/>
                  </a:lnTo>
                  <a:lnTo>
                    <a:pt x="218960" y="526117"/>
                  </a:lnTo>
                  <a:lnTo>
                    <a:pt x="217825" y="525890"/>
                  </a:lnTo>
                  <a:lnTo>
                    <a:pt x="217485" y="525777"/>
                  </a:lnTo>
                  <a:lnTo>
                    <a:pt x="217598" y="525550"/>
                  </a:lnTo>
                  <a:lnTo>
                    <a:pt x="217598" y="524868"/>
                  </a:lnTo>
                  <a:lnTo>
                    <a:pt x="215895" y="524187"/>
                  </a:lnTo>
                  <a:lnTo>
                    <a:pt x="217485" y="523052"/>
                  </a:lnTo>
                  <a:lnTo>
                    <a:pt x="220095" y="523052"/>
                  </a:lnTo>
                  <a:lnTo>
                    <a:pt x="221571" y="525890"/>
                  </a:lnTo>
                  <a:lnTo>
                    <a:pt x="222252" y="525890"/>
                  </a:lnTo>
                  <a:lnTo>
                    <a:pt x="222819" y="525096"/>
                  </a:lnTo>
                  <a:lnTo>
                    <a:pt x="223387" y="524755"/>
                  </a:lnTo>
                  <a:lnTo>
                    <a:pt x="224068" y="524982"/>
                  </a:lnTo>
                  <a:lnTo>
                    <a:pt x="224976" y="525777"/>
                  </a:lnTo>
                  <a:lnTo>
                    <a:pt x="225090" y="524868"/>
                  </a:lnTo>
                  <a:lnTo>
                    <a:pt x="225657" y="522825"/>
                  </a:lnTo>
                  <a:lnTo>
                    <a:pt x="227133" y="524642"/>
                  </a:lnTo>
                  <a:lnTo>
                    <a:pt x="229630" y="525436"/>
                  </a:lnTo>
                  <a:lnTo>
                    <a:pt x="232241" y="525209"/>
                  </a:lnTo>
                  <a:lnTo>
                    <a:pt x="234284" y="523847"/>
                  </a:lnTo>
                  <a:lnTo>
                    <a:pt x="233603" y="522825"/>
                  </a:lnTo>
                  <a:lnTo>
                    <a:pt x="237349" y="517604"/>
                  </a:lnTo>
                  <a:lnTo>
                    <a:pt x="237803" y="514880"/>
                  </a:lnTo>
                  <a:lnTo>
                    <a:pt x="235646" y="512042"/>
                  </a:lnTo>
                  <a:lnTo>
                    <a:pt x="235646" y="512950"/>
                  </a:lnTo>
                  <a:lnTo>
                    <a:pt x="236554" y="513972"/>
                  </a:lnTo>
                  <a:lnTo>
                    <a:pt x="236668" y="514880"/>
                  </a:lnTo>
                  <a:lnTo>
                    <a:pt x="236100" y="515561"/>
                  </a:lnTo>
                  <a:lnTo>
                    <a:pt x="234851" y="515901"/>
                  </a:lnTo>
                  <a:lnTo>
                    <a:pt x="236214" y="516923"/>
                  </a:lnTo>
                  <a:lnTo>
                    <a:pt x="235759" y="517604"/>
                  </a:lnTo>
                  <a:lnTo>
                    <a:pt x="235305" y="517945"/>
                  </a:lnTo>
                  <a:lnTo>
                    <a:pt x="234170" y="518058"/>
                  </a:lnTo>
                  <a:lnTo>
                    <a:pt x="233716" y="517264"/>
                  </a:lnTo>
                  <a:lnTo>
                    <a:pt x="228835" y="514199"/>
                  </a:lnTo>
                  <a:lnTo>
                    <a:pt x="230879" y="514539"/>
                  </a:lnTo>
                  <a:lnTo>
                    <a:pt x="232808" y="515220"/>
                  </a:lnTo>
                  <a:lnTo>
                    <a:pt x="231673" y="513518"/>
                  </a:lnTo>
                  <a:lnTo>
                    <a:pt x="230538" y="512723"/>
                  </a:lnTo>
                  <a:lnTo>
                    <a:pt x="227587" y="512155"/>
                  </a:lnTo>
                  <a:lnTo>
                    <a:pt x="228949" y="513064"/>
                  </a:lnTo>
                  <a:lnTo>
                    <a:pt x="226906" y="513972"/>
                  </a:lnTo>
                  <a:lnTo>
                    <a:pt x="221911" y="514539"/>
                  </a:lnTo>
                  <a:lnTo>
                    <a:pt x="220890" y="515561"/>
                  </a:lnTo>
                  <a:lnTo>
                    <a:pt x="219982" y="517264"/>
                  </a:lnTo>
                  <a:lnTo>
                    <a:pt x="218052" y="518171"/>
                  </a:lnTo>
                  <a:lnTo>
                    <a:pt x="214874" y="518966"/>
                  </a:lnTo>
                  <a:lnTo>
                    <a:pt x="214874" y="518058"/>
                  </a:lnTo>
                  <a:lnTo>
                    <a:pt x="215555" y="518058"/>
                  </a:lnTo>
                  <a:lnTo>
                    <a:pt x="215555" y="517036"/>
                  </a:lnTo>
                  <a:lnTo>
                    <a:pt x="214306" y="517264"/>
                  </a:lnTo>
                  <a:lnTo>
                    <a:pt x="213966" y="517490"/>
                  </a:lnTo>
                  <a:lnTo>
                    <a:pt x="213512" y="518058"/>
                  </a:lnTo>
                  <a:lnTo>
                    <a:pt x="212831" y="518058"/>
                  </a:lnTo>
                  <a:lnTo>
                    <a:pt x="212490" y="516355"/>
                  </a:lnTo>
                  <a:lnTo>
                    <a:pt x="212376" y="514880"/>
                  </a:lnTo>
                  <a:lnTo>
                    <a:pt x="212717" y="513745"/>
                  </a:lnTo>
                  <a:lnTo>
                    <a:pt x="213512" y="513064"/>
                  </a:lnTo>
                  <a:lnTo>
                    <a:pt x="212150" y="513064"/>
                  </a:lnTo>
                  <a:lnTo>
                    <a:pt x="211128" y="512269"/>
                  </a:lnTo>
                  <a:lnTo>
                    <a:pt x="210447" y="510907"/>
                  </a:lnTo>
                  <a:lnTo>
                    <a:pt x="210220" y="509091"/>
                  </a:lnTo>
                  <a:lnTo>
                    <a:pt x="209539" y="509091"/>
                  </a:lnTo>
                  <a:lnTo>
                    <a:pt x="209652" y="510226"/>
                  </a:lnTo>
                  <a:lnTo>
                    <a:pt x="210106" y="512042"/>
                  </a:lnTo>
                  <a:lnTo>
                    <a:pt x="210220" y="513064"/>
                  </a:lnTo>
                  <a:lnTo>
                    <a:pt x="210220" y="516469"/>
                  </a:lnTo>
                  <a:lnTo>
                    <a:pt x="210560" y="517945"/>
                  </a:lnTo>
                  <a:lnTo>
                    <a:pt x="211468" y="519534"/>
                  </a:lnTo>
                  <a:lnTo>
                    <a:pt x="212604" y="521009"/>
                  </a:lnTo>
                  <a:lnTo>
                    <a:pt x="213625" y="522031"/>
                  </a:lnTo>
                  <a:lnTo>
                    <a:pt x="213398" y="523052"/>
                  </a:lnTo>
                  <a:lnTo>
                    <a:pt x="213285" y="523506"/>
                  </a:lnTo>
                  <a:lnTo>
                    <a:pt x="213057" y="524074"/>
                  </a:lnTo>
                  <a:lnTo>
                    <a:pt x="212831" y="523506"/>
                  </a:lnTo>
                  <a:lnTo>
                    <a:pt x="211809" y="522031"/>
                  </a:lnTo>
                  <a:lnTo>
                    <a:pt x="211014" y="522598"/>
                  </a:lnTo>
                  <a:lnTo>
                    <a:pt x="210106" y="521690"/>
                  </a:lnTo>
                  <a:lnTo>
                    <a:pt x="209085" y="520215"/>
                  </a:lnTo>
                  <a:lnTo>
                    <a:pt x="207723" y="519080"/>
                  </a:lnTo>
                  <a:lnTo>
                    <a:pt x="208290" y="521009"/>
                  </a:lnTo>
                  <a:lnTo>
                    <a:pt x="207723" y="521917"/>
                  </a:lnTo>
                  <a:lnTo>
                    <a:pt x="206815" y="521577"/>
                  </a:lnTo>
                  <a:lnTo>
                    <a:pt x="206360" y="519647"/>
                  </a:lnTo>
                  <a:lnTo>
                    <a:pt x="206020" y="517490"/>
                  </a:lnTo>
                  <a:lnTo>
                    <a:pt x="205452" y="517717"/>
                  </a:lnTo>
                  <a:lnTo>
                    <a:pt x="205112" y="519307"/>
                  </a:lnTo>
                  <a:lnTo>
                    <a:pt x="205679" y="521236"/>
                  </a:lnTo>
                  <a:lnTo>
                    <a:pt x="204317" y="521123"/>
                  </a:lnTo>
                  <a:lnTo>
                    <a:pt x="203750" y="520896"/>
                  </a:lnTo>
                  <a:lnTo>
                    <a:pt x="203069" y="520215"/>
                  </a:lnTo>
                  <a:lnTo>
                    <a:pt x="200004" y="521917"/>
                  </a:lnTo>
                  <a:lnTo>
                    <a:pt x="198415" y="522031"/>
                  </a:lnTo>
                  <a:lnTo>
                    <a:pt x="197053" y="521236"/>
                  </a:lnTo>
                  <a:lnTo>
                    <a:pt x="197620" y="520782"/>
                  </a:lnTo>
                  <a:lnTo>
                    <a:pt x="198301" y="520215"/>
                  </a:lnTo>
                  <a:lnTo>
                    <a:pt x="197393" y="519307"/>
                  </a:lnTo>
                  <a:lnTo>
                    <a:pt x="196258" y="518626"/>
                  </a:lnTo>
                  <a:lnTo>
                    <a:pt x="195123" y="518739"/>
                  </a:lnTo>
                  <a:lnTo>
                    <a:pt x="194328" y="520328"/>
                  </a:lnTo>
                  <a:lnTo>
                    <a:pt x="194783" y="520555"/>
                  </a:lnTo>
                  <a:lnTo>
                    <a:pt x="195237" y="521009"/>
                  </a:lnTo>
                  <a:lnTo>
                    <a:pt x="195691" y="521350"/>
                  </a:lnTo>
                  <a:lnTo>
                    <a:pt x="194669" y="526117"/>
                  </a:lnTo>
                  <a:lnTo>
                    <a:pt x="195237" y="530203"/>
                  </a:lnTo>
                  <a:lnTo>
                    <a:pt x="196826" y="533495"/>
                  </a:lnTo>
                  <a:lnTo>
                    <a:pt x="198982" y="535993"/>
                  </a:lnTo>
                  <a:lnTo>
                    <a:pt x="197620" y="535879"/>
                  </a:lnTo>
                  <a:lnTo>
                    <a:pt x="195577" y="535312"/>
                  </a:lnTo>
                  <a:lnTo>
                    <a:pt x="195009" y="535993"/>
                  </a:lnTo>
                  <a:lnTo>
                    <a:pt x="194442" y="535993"/>
                  </a:lnTo>
                  <a:lnTo>
                    <a:pt x="193307" y="531906"/>
                  </a:lnTo>
                  <a:lnTo>
                    <a:pt x="193193" y="530658"/>
                  </a:lnTo>
                  <a:lnTo>
                    <a:pt x="193420" y="529068"/>
                  </a:lnTo>
                  <a:lnTo>
                    <a:pt x="194328" y="526685"/>
                  </a:lnTo>
                  <a:lnTo>
                    <a:pt x="194556" y="524755"/>
                  </a:lnTo>
                  <a:lnTo>
                    <a:pt x="194328" y="521463"/>
                  </a:lnTo>
                  <a:lnTo>
                    <a:pt x="193647" y="518966"/>
                  </a:lnTo>
                  <a:lnTo>
                    <a:pt x="192626" y="517036"/>
                  </a:lnTo>
                  <a:lnTo>
                    <a:pt x="191264" y="515447"/>
                  </a:lnTo>
                  <a:lnTo>
                    <a:pt x="190356" y="514880"/>
                  </a:lnTo>
                  <a:lnTo>
                    <a:pt x="189221" y="514426"/>
                  </a:lnTo>
                  <a:lnTo>
                    <a:pt x="188312" y="513858"/>
                  </a:lnTo>
                  <a:lnTo>
                    <a:pt x="187972" y="512950"/>
                  </a:lnTo>
                  <a:lnTo>
                    <a:pt x="188199" y="511134"/>
                  </a:lnTo>
                  <a:lnTo>
                    <a:pt x="189334" y="507161"/>
                  </a:lnTo>
                  <a:lnTo>
                    <a:pt x="196599" y="503756"/>
                  </a:lnTo>
                  <a:lnTo>
                    <a:pt x="196258" y="502961"/>
                  </a:lnTo>
                  <a:lnTo>
                    <a:pt x="196031" y="502167"/>
                  </a:lnTo>
                  <a:lnTo>
                    <a:pt x="195918" y="501145"/>
                  </a:lnTo>
                  <a:lnTo>
                    <a:pt x="195918" y="499669"/>
                  </a:lnTo>
                  <a:lnTo>
                    <a:pt x="195464" y="500010"/>
                  </a:lnTo>
                  <a:lnTo>
                    <a:pt x="194328" y="500464"/>
                  </a:lnTo>
                  <a:lnTo>
                    <a:pt x="193875" y="500804"/>
                  </a:lnTo>
                  <a:lnTo>
                    <a:pt x="193761" y="497740"/>
                  </a:lnTo>
                  <a:lnTo>
                    <a:pt x="193875" y="496718"/>
                  </a:lnTo>
                  <a:lnTo>
                    <a:pt x="193307" y="496718"/>
                  </a:lnTo>
                  <a:lnTo>
                    <a:pt x="192512" y="498194"/>
                  </a:lnTo>
                  <a:lnTo>
                    <a:pt x="191491" y="497967"/>
                  </a:lnTo>
                  <a:lnTo>
                    <a:pt x="190242" y="497286"/>
                  </a:lnTo>
                  <a:lnTo>
                    <a:pt x="188653" y="497626"/>
                  </a:lnTo>
                  <a:lnTo>
                    <a:pt x="190015" y="498194"/>
                  </a:lnTo>
                  <a:lnTo>
                    <a:pt x="190923" y="499216"/>
                  </a:lnTo>
                  <a:lnTo>
                    <a:pt x="191491" y="500804"/>
                  </a:lnTo>
                  <a:lnTo>
                    <a:pt x="191945" y="502734"/>
                  </a:lnTo>
                  <a:lnTo>
                    <a:pt x="191491" y="502848"/>
                  </a:lnTo>
                  <a:lnTo>
                    <a:pt x="191377" y="502961"/>
                  </a:lnTo>
                  <a:lnTo>
                    <a:pt x="191377" y="503188"/>
                  </a:lnTo>
                  <a:lnTo>
                    <a:pt x="191264" y="503756"/>
                  </a:lnTo>
                  <a:lnTo>
                    <a:pt x="190129" y="502961"/>
                  </a:lnTo>
                  <a:lnTo>
                    <a:pt x="189448" y="503529"/>
                  </a:lnTo>
                  <a:lnTo>
                    <a:pt x="188653" y="504437"/>
                  </a:lnTo>
                  <a:lnTo>
                    <a:pt x="187291" y="504777"/>
                  </a:lnTo>
                  <a:lnTo>
                    <a:pt x="187631" y="505232"/>
                  </a:lnTo>
                  <a:lnTo>
                    <a:pt x="188653" y="506707"/>
                  </a:lnTo>
                  <a:lnTo>
                    <a:pt x="187291" y="507388"/>
                  </a:lnTo>
                  <a:lnTo>
                    <a:pt x="186837" y="508750"/>
                  </a:lnTo>
                  <a:lnTo>
                    <a:pt x="186496" y="510112"/>
                  </a:lnTo>
                  <a:lnTo>
                    <a:pt x="185588" y="510680"/>
                  </a:lnTo>
                  <a:lnTo>
                    <a:pt x="184907" y="510112"/>
                  </a:lnTo>
                  <a:lnTo>
                    <a:pt x="181956" y="506707"/>
                  </a:lnTo>
                  <a:lnTo>
                    <a:pt x="179459" y="506026"/>
                  </a:lnTo>
                  <a:lnTo>
                    <a:pt x="175145" y="504891"/>
                  </a:lnTo>
                  <a:lnTo>
                    <a:pt x="172535" y="504777"/>
                  </a:lnTo>
                  <a:lnTo>
                    <a:pt x="174237" y="504096"/>
                  </a:lnTo>
                  <a:lnTo>
                    <a:pt x="175940" y="504323"/>
                  </a:lnTo>
                  <a:lnTo>
                    <a:pt x="179799" y="505685"/>
                  </a:lnTo>
                  <a:lnTo>
                    <a:pt x="179799" y="504777"/>
                  </a:lnTo>
                  <a:lnTo>
                    <a:pt x="178210" y="503869"/>
                  </a:lnTo>
                  <a:lnTo>
                    <a:pt x="176508" y="503302"/>
                  </a:lnTo>
                  <a:lnTo>
                    <a:pt x="172421" y="502848"/>
                  </a:lnTo>
                  <a:lnTo>
                    <a:pt x="172421" y="501826"/>
                  </a:lnTo>
                  <a:lnTo>
                    <a:pt x="173329" y="501713"/>
                  </a:lnTo>
                  <a:lnTo>
                    <a:pt x="173783" y="501372"/>
                  </a:lnTo>
                  <a:lnTo>
                    <a:pt x="173897" y="500691"/>
                  </a:lnTo>
                  <a:lnTo>
                    <a:pt x="173897" y="499329"/>
                  </a:lnTo>
                  <a:lnTo>
                    <a:pt x="174237" y="498761"/>
                  </a:lnTo>
                  <a:lnTo>
                    <a:pt x="175940" y="498988"/>
                  </a:lnTo>
                  <a:lnTo>
                    <a:pt x="176508" y="498761"/>
                  </a:lnTo>
                  <a:lnTo>
                    <a:pt x="177756" y="495583"/>
                  </a:lnTo>
                  <a:lnTo>
                    <a:pt x="178664" y="493881"/>
                  </a:lnTo>
                  <a:lnTo>
                    <a:pt x="179913" y="492859"/>
                  </a:lnTo>
                  <a:lnTo>
                    <a:pt x="179913" y="491837"/>
                  </a:lnTo>
                  <a:lnTo>
                    <a:pt x="177756" y="494334"/>
                  </a:lnTo>
                  <a:lnTo>
                    <a:pt x="175145" y="496832"/>
                  </a:lnTo>
                  <a:lnTo>
                    <a:pt x="172194" y="498535"/>
                  </a:lnTo>
                  <a:lnTo>
                    <a:pt x="170151" y="498988"/>
                  </a:lnTo>
                  <a:lnTo>
                    <a:pt x="170946" y="499442"/>
                  </a:lnTo>
                  <a:lnTo>
                    <a:pt x="171513" y="500010"/>
                  </a:lnTo>
                  <a:lnTo>
                    <a:pt x="171967" y="500691"/>
                  </a:lnTo>
                  <a:lnTo>
                    <a:pt x="171967" y="501599"/>
                  </a:lnTo>
                  <a:lnTo>
                    <a:pt x="164021" y="503642"/>
                  </a:lnTo>
                  <a:lnTo>
                    <a:pt x="162659" y="503188"/>
                  </a:lnTo>
                  <a:lnTo>
                    <a:pt x="162205" y="502394"/>
                  </a:lnTo>
                  <a:lnTo>
                    <a:pt x="159254" y="498648"/>
                  </a:lnTo>
                  <a:lnTo>
                    <a:pt x="157892" y="495697"/>
                  </a:lnTo>
                  <a:lnTo>
                    <a:pt x="156870" y="494448"/>
                  </a:lnTo>
                  <a:lnTo>
                    <a:pt x="156416" y="493881"/>
                  </a:lnTo>
                  <a:lnTo>
                    <a:pt x="156076" y="492859"/>
                  </a:lnTo>
                  <a:lnTo>
                    <a:pt x="155054" y="493767"/>
                  </a:lnTo>
                  <a:lnTo>
                    <a:pt x="153465" y="493767"/>
                  </a:lnTo>
                  <a:lnTo>
                    <a:pt x="150060" y="492859"/>
                  </a:lnTo>
                  <a:lnTo>
                    <a:pt x="147563" y="492972"/>
                  </a:lnTo>
                  <a:lnTo>
                    <a:pt x="146768" y="492859"/>
                  </a:lnTo>
                  <a:lnTo>
                    <a:pt x="145973" y="492405"/>
                  </a:lnTo>
                  <a:lnTo>
                    <a:pt x="144838" y="491156"/>
                  </a:lnTo>
                  <a:lnTo>
                    <a:pt x="144384" y="490929"/>
                  </a:lnTo>
                  <a:lnTo>
                    <a:pt x="140752" y="491156"/>
                  </a:lnTo>
                  <a:lnTo>
                    <a:pt x="138936" y="490475"/>
                  </a:lnTo>
                  <a:lnTo>
                    <a:pt x="138141" y="488546"/>
                  </a:lnTo>
                  <a:lnTo>
                    <a:pt x="137347" y="488091"/>
                  </a:lnTo>
                  <a:lnTo>
                    <a:pt x="132239" y="490929"/>
                  </a:lnTo>
                  <a:lnTo>
                    <a:pt x="130877" y="489567"/>
                  </a:lnTo>
                  <a:lnTo>
                    <a:pt x="128833" y="489567"/>
                  </a:lnTo>
                  <a:lnTo>
                    <a:pt x="126677" y="490021"/>
                  </a:lnTo>
                  <a:lnTo>
                    <a:pt x="124861" y="489794"/>
                  </a:lnTo>
                  <a:lnTo>
                    <a:pt x="124747" y="489340"/>
                  </a:lnTo>
                  <a:lnTo>
                    <a:pt x="122931" y="485935"/>
                  </a:lnTo>
                  <a:lnTo>
                    <a:pt x="122250" y="485140"/>
                  </a:lnTo>
                  <a:lnTo>
                    <a:pt x="121569" y="484573"/>
                  </a:lnTo>
                  <a:lnTo>
                    <a:pt x="121228" y="483664"/>
                  </a:lnTo>
                  <a:lnTo>
                    <a:pt x="121569" y="481962"/>
                  </a:lnTo>
                  <a:lnTo>
                    <a:pt x="120774" y="481962"/>
                  </a:lnTo>
                  <a:lnTo>
                    <a:pt x="120207" y="481735"/>
                  </a:lnTo>
                  <a:lnTo>
                    <a:pt x="118958" y="480940"/>
                  </a:lnTo>
                  <a:lnTo>
                    <a:pt x="118618" y="479351"/>
                  </a:lnTo>
                  <a:lnTo>
                    <a:pt x="116801" y="477308"/>
                  </a:lnTo>
                  <a:lnTo>
                    <a:pt x="114191" y="475605"/>
                  </a:lnTo>
                  <a:lnTo>
                    <a:pt x="111580" y="475151"/>
                  </a:lnTo>
                  <a:lnTo>
                    <a:pt x="112488" y="478103"/>
                  </a:lnTo>
                  <a:lnTo>
                    <a:pt x="111807" y="480259"/>
                  </a:lnTo>
                  <a:lnTo>
                    <a:pt x="109650" y="482643"/>
                  </a:lnTo>
                  <a:lnTo>
                    <a:pt x="107721" y="482075"/>
                  </a:lnTo>
                  <a:lnTo>
                    <a:pt x="108742" y="482189"/>
                  </a:lnTo>
                  <a:lnTo>
                    <a:pt x="109537" y="481962"/>
                  </a:lnTo>
                  <a:lnTo>
                    <a:pt x="110104" y="481281"/>
                  </a:lnTo>
                  <a:lnTo>
                    <a:pt x="110445" y="480032"/>
                  </a:lnTo>
                  <a:lnTo>
                    <a:pt x="109310" y="480486"/>
                  </a:lnTo>
                  <a:lnTo>
                    <a:pt x="108288" y="480486"/>
                  </a:lnTo>
                  <a:lnTo>
                    <a:pt x="107607" y="480827"/>
                  </a:lnTo>
                  <a:lnTo>
                    <a:pt x="107153" y="482075"/>
                  </a:lnTo>
                  <a:lnTo>
                    <a:pt x="104429" y="479805"/>
                  </a:lnTo>
                  <a:lnTo>
                    <a:pt x="103180" y="479238"/>
                  </a:lnTo>
                  <a:lnTo>
                    <a:pt x="101591" y="479124"/>
                  </a:lnTo>
                  <a:lnTo>
                    <a:pt x="100456" y="478443"/>
                  </a:lnTo>
                  <a:lnTo>
                    <a:pt x="99207" y="476741"/>
                  </a:lnTo>
                  <a:lnTo>
                    <a:pt x="98299" y="474470"/>
                  </a:lnTo>
                  <a:lnTo>
                    <a:pt x="97959" y="472087"/>
                  </a:lnTo>
                  <a:lnTo>
                    <a:pt x="96937" y="473789"/>
                  </a:lnTo>
                  <a:lnTo>
                    <a:pt x="97505" y="475946"/>
                  </a:lnTo>
                  <a:lnTo>
                    <a:pt x="98867" y="477876"/>
                  </a:lnTo>
                  <a:lnTo>
                    <a:pt x="100002" y="479011"/>
                  </a:lnTo>
                  <a:lnTo>
                    <a:pt x="100002" y="479919"/>
                  </a:lnTo>
                  <a:lnTo>
                    <a:pt x="98753" y="480032"/>
                  </a:lnTo>
                  <a:lnTo>
                    <a:pt x="97845" y="480373"/>
                  </a:lnTo>
                  <a:lnTo>
                    <a:pt x="96937" y="481054"/>
                  </a:lnTo>
                  <a:lnTo>
                    <a:pt x="95916" y="482075"/>
                  </a:lnTo>
                  <a:lnTo>
                    <a:pt x="94099" y="478897"/>
                  </a:lnTo>
                  <a:lnTo>
                    <a:pt x="92737" y="479238"/>
                  </a:lnTo>
                  <a:lnTo>
                    <a:pt x="92510" y="481054"/>
                  </a:lnTo>
                  <a:lnTo>
                    <a:pt x="93872" y="482075"/>
                  </a:lnTo>
                  <a:lnTo>
                    <a:pt x="93645" y="482643"/>
                  </a:lnTo>
                  <a:lnTo>
                    <a:pt x="93305" y="483097"/>
                  </a:lnTo>
                  <a:lnTo>
                    <a:pt x="93305" y="484005"/>
                  </a:lnTo>
                  <a:lnTo>
                    <a:pt x="95916" y="484005"/>
                  </a:lnTo>
                  <a:lnTo>
                    <a:pt x="95916" y="485140"/>
                  </a:lnTo>
                  <a:lnTo>
                    <a:pt x="92737" y="488205"/>
                  </a:lnTo>
                  <a:lnTo>
                    <a:pt x="91262" y="489113"/>
                  </a:lnTo>
                  <a:lnTo>
                    <a:pt x="88878" y="489794"/>
                  </a:lnTo>
                  <a:lnTo>
                    <a:pt x="74689" y="489113"/>
                  </a:lnTo>
                  <a:lnTo>
                    <a:pt x="74689" y="487978"/>
                  </a:lnTo>
                  <a:lnTo>
                    <a:pt x="74462" y="485935"/>
                  </a:lnTo>
                  <a:lnTo>
                    <a:pt x="74576" y="485140"/>
                  </a:lnTo>
                  <a:lnTo>
                    <a:pt x="75143" y="484800"/>
                  </a:lnTo>
                  <a:lnTo>
                    <a:pt x="76051" y="484800"/>
                  </a:lnTo>
                  <a:lnTo>
                    <a:pt x="76846" y="484573"/>
                  </a:lnTo>
                  <a:lnTo>
                    <a:pt x="77187" y="483551"/>
                  </a:lnTo>
                  <a:lnTo>
                    <a:pt x="76846" y="480940"/>
                  </a:lnTo>
                  <a:lnTo>
                    <a:pt x="75370" y="477195"/>
                  </a:lnTo>
                  <a:lnTo>
                    <a:pt x="74462" y="473222"/>
                  </a:lnTo>
                  <a:lnTo>
                    <a:pt x="72987" y="470611"/>
                  </a:lnTo>
                  <a:lnTo>
                    <a:pt x="68333" y="464595"/>
                  </a:lnTo>
                  <a:lnTo>
                    <a:pt x="59706" y="457784"/>
                  </a:lnTo>
                  <a:lnTo>
                    <a:pt x="58684" y="457217"/>
                  </a:lnTo>
                  <a:lnTo>
                    <a:pt x="57436" y="458011"/>
                  </a:lnTo>
                  <a:lnTo>
                    <a:pt x="56187" y="459487"/>
                  </a:lnTo>
                  <a:lnTo>
                    <a:pt x="54939" y="460168"/>
                  </a:lnTo>
                  <a:lnTo>
                    <a:pt x="51987" y="457330"/>
                  </a:lnTo>
                  <a:lnTo>
                    <a:pt x="50285" y="456990"/>
                  </a:lnTo>
                  <a:lnTo>
                    <a:pt x="46993" y="457217"/>
                  </a:lnTo>
                  <a:lnTo>
                    <a:pt x="39728" y="455174"/>
                  </a:lnTo>
                  <a:lnTo>
                    <a:pt x="40409" y="454606"/>
                  </a:lnTo>
                  <a:lnTo>
                    <a:pt x="40863" y="453698"/>
                  </a:lnTo>
                  <a:lnTo>
                    <a:pt x="41318" y="452790"/>
                  </a:lnTo>
                  <a:lnTo>
                    <a:pt x="41885" y="451768"/>
                  </a:lnTo>
                  <a:lnTo>
                    <a:pt x="41999" y="451201"/>
                  </a:lnTo>
                  <a:lnTo>
                    <a:pt x="42112" y="450633"/>
                  </a:lnTo>
                  <a:lnTo>
                    <a:pt x="42452" y="450066"/>
                  </a:lnTo>
                  <a:lnTo>
                    <a:pt x="42793" y="450066"/>
                  </a:lnTo>
                  <a:lnTo>
                    <a:pt x="43588" y="450974"/>
                  </a:lnTo>
                  <a:lnTo>
                    <a:pt x="44155" y="451201"/>
                  </a:lnTo>
                  <a:lnTo>
                    <a:pt x="75370" y="444163"/>
                  </a:lnTo>
                  <a:lnTo>
                    <a:pt x="80932" y="445866"/>
                  </a:lnTo>
                  <a:lnTo>
                    <a:pt x="82408" y="445298"/>
                  </a:lnTo>
                  <a:lnTo>
                    <a:pt x="82862" y="444277"/>
                  </a:lnTo>
                  <a:lnTo>
                    <a:pt x="83770" y="440190"/>
                  </a:lnTo>
                  <a:lnTo>
                    <a:pt x="83316" y="438601"/>
                  </a:lnTo>
                  <a:lnTo>
                    <a:pt x="81954" y="436899"/>
                  </a:lnTo>
                  <a:lnTo>
                    <a:pt x="81613" y="435877"/>
                  </a:lnTo>
                  <a:lnTo>
                    <a:pt x="81159" y="432585"/>
                  </a:lnTo>
                  <a:lnTo>
                    <a:pt x="79797" y="431223"/>
                  </a:lnTo>
                  <a:lnTo>
                    <a:pt x="75711" y="430315"/>
                  </a:lnTo>
                  <a:lnTo>
                    <a:pt x="74916" y="429861"/>
                  </a:lnTo>
                  <a:lnTo>
                    <a:pt x="74349" y="429180"/>
                  </a:lnTo>
                  <a:lnTo>
                    <a:pt x="73895" y="428272"/>
                  </a:lnTo>
                  <a:lnTo>
                    <a:pt x="73668" y="427364"/>
                  </a:lnTo>
                  <a:lnTo>
                    <a:pt x="71284" y="428272"/>
                  </a:lnTo>
                  <a:lnTo>
                    <a:pt x="66063" y="424980"/>
                  </a:lnTo>
                  <a:lnTo>
                    <a:pt x="63338" y="425888"/>
                  </a:lnTo>
                  <a:lnTo>
                    <a:pt x="61976" y="428499"/>
                  </a:lnTo>
                  <a:lnTo>
                    <a:pt x="60614" y="431791"/>
                  </a:lnTo>
                  <a:lnTo>
                    <a:pt x="58912" y="434515"/>
                  </a:lnTo>
                  <a:lnTo>
                    <a:pt x="56414" y="435423"/>
                  </a:lnTo>
                  <a:lnTo>
                    <a:pt x="57209" y="432358"/>
                  </a:lnTo>
                  <a:lnTo>
                    <a:pt x="57663" y="431450"/>
                  </a:lnTo>
                  <a:lnTo>
                    <a:pt x="56528" y="429747"/>
                  </a:lnTo>
                  <a:lnTo>
                    <a:pt x="55960" y="428499"/>
                  </a:lnTo>
                  <a:lnTo>
                    <a:pt x="55733" y="427477"/>
                  </a:lnTo>
                  <a:lnTo>
                    <a:pt x="56187" y="425775"/>
                  </a:lnTo>
                  <a:lnTo>
                    <a:pt x="56982" y="425094"/>
                  </a:lnTo>
                  <a:lnTo>
                    <a:pt x="57322" y="424526"/>
                  </a:lnTo>
                  <a:lnTo>
                    <a:pt x="56641" y="423050"/>
                  </a:lnTo>
                  <a:lnTo>
                    <a:pt x="55506" y="422710"/>
                  </a:lnTo>
                  <a:lnTo>
                    <a:pt x="49717" y="422483"/>
                  </a:lnTo>
                  <a:lnTo>
                    <a:pt x="49944" y="421007"/>
                  </a:lnTo>
                  <a:lnTo>
                    <a:pt x="49717" y="419532"/>
                  </a:lnTo>
                  <a:lnTo>
                    <a:pt x="50739" y="418964"/>
                  </a:lnTo>
                  <a:lnTo>
                    <a:pt x="51533" y="419078"/>
                  </a:lnTo>
                  <a:lnTo>
                    <a:pt x="52328" y="419418"/>
                  </a:lnTo>
                  <a:lnTo>
                    <a:pt x="53349" y="419645"/>
                  </a:lnTo>
                  <a:lnTo>
                    <a:pt x="54598" y="419191"/>
                  </a:lnTo>
                  <a:lnTo>
                    <a:pt x="54825" y="418169"/>
                  </a:lnTo>
                  <a:lnTo>
                    <a:pt x="54598" y="417148"/>
                  </a:lnTo>
                  <a:lnTo>
                    <a:pt x="54371" y="416581"/>
                  </a:lnTo>
                  <a:lnTo>
                    <a:pt x="56074" y="412040"/>
                  </a:lnTo>
                  <a:lnTo>
                    <a:pt x="57322" y="410905"/>
                  </a:lnTo>
                  <a:lnTo>
                    <a:pt x="58912" y="411699"/>
                  </a:lnTo>
                  <a:lnTo>
                    <a:pt x="57663" y="417034"/>
                  </a:lnTo>
                  <a:lnTo>
                    <a:pt x="60387" y="418283"/>
                  </a:lnTo>
                  <a:lnTo>
                    <a:pt x="69014" y="417715"/>
                  </a:lnTo>
                  <a:lnTo>
                    <a:pt x="70035" y="418169"/>
                  </a:lnTo>
                  <a:lnTo>
                    <a:pt x="70716" y="418851"/>
                  </a:lnTo>
                  <a:lnTo>
                    <a:pt x="71511" y="419418"/>
                  </a:lnTo>
                  <a:lnTo>
                    <a:pt x="72760" y="419645"/>
                  </a:lnTo>
                  <a:lnTo>
                    <a:pt x="73895" y="419532"/>
                  </a:lnTo>
                  <a:lnTo>
                    <a:pt x="78435" y="418169"/>
                  </a:lnTo>
                  <a:lnTo>
                    <a:pt x="84905" y="417715"/>
                  </a:lnTo>
                  <a:lnTo>
                    <a:pt x="84338" y="418283"/>
                  </a:lnTo>
                  <a:lnTo>
                    <a:pt x="83770" y="418510"/>
                  </a:lnTo>
                  <a:lnTo>
                    <a:pt x="82294" y="418510"/>
                  </a:lnTo>
                  <a:lnTo>
                    <a:pt x="84338" y="419305"/>
                  </a:lnTo>
                  <a:lnTo>
                    <a:pt x="92283" y="417602"/>
                  </a:lnTo>
                  <a:lnTo>
                    <a:pt x="92283" y="416467"/>
                  </a:lnTo>
                  <a:lnTo>
                    <a:pt x="89219" y="416694"/>
                  </a:lnTo>
                  <a:lnTo>
                    <a:pt x="88083" y="416126"/>
                  </a:lnTo>
                  <a:lnTo>
                    <a:pt x="87629" y="414424"/>
                  </a:lnTo>
                  <a:lnTo>
                    <a:pt x="86721" y="415559"/>
                  </a:lnTo>
                  <a:lnTo>
                    <a:pt x="85359" y="415899"/>
                  </a:lnTo>
                  <a:lnTo>
                    <a:pt x="84111" y="415445"/>
                  </a:lnTo>
                  <a:lnTo>
                    <a:pt x="83543" y="413970"/>
                  </a:lnTo>
                  <a:lnTo>
                    <a:pt x="82976" y="414197"/>
                  </a:lnTo>
                  <a:lnTo>
                    <a:pt x="78776" y="414537"/>
                  </a:lnTo>
                  <a:lnTo>
                    <a:pt x="79570" y="413175"/>
                  </a:lnTo>
                  <a:lnTo>
                    <a:pt x="80024" y="412835"/>
                  </a:lnTo>
                  <a:lnTo>
                    <a:pt x="80819" y="412494"/>
                  </a:lnTo>
                  <a:lnTo>
                    <a:pt x="80819" y="411927"/>
                  </a:lnTo>
                  <a:lnTo>
                    <a:pt x="81273" y="411359"/>
                  </a:lnTo>
                  <a:lnTo>
                    <a:pt x="82181" y="410678"/>
                  </a:lnTo>
                  <a:lnTo>
                    <a:pt x="83997" y="408635"/>
                  </a:lnTo>
                  <a:lnTo>
                    <a:pt x="82408" y="408635"/>
                  </a:lnTo>
                  <a:lnTo>
                    <a:pt x="80251" y="410224"/>
                  </a:lnTo>
                  <a:lnTo>
                    <a:pt x="78776" y="410678"/>
                  </a:lnTo>
                  <a:lnTo>
                    <a:pt x="78776" y="408975"/>
                  </a:lnTo>
                  <a:lnTo>
                    <a:pt x="79457" y="408975"/>
                  </a:lnTo>
                  <a:lnTo>
                    <a:pt x="79457" y="407840"/>
                  </a:lnTo>
                  <a:lnTo>
                    <a:pt x="78776" y="407840"/>
                  </a:lnTo>
                  <a:lnTo>
                    <a:pt x="78435" y="408521"/>
                  </a:lnTo>
                  <a:lnTo>
                    <a:pt x="77868" y="409316"/>
                  </a:lnTo>
                  <a:lnTo>
                    <a:pt x="77527" y="409883"/>
                  </a:lnTo>
                  <a:lnTo>
                    <a:pt x="76051" y="409316"/>
                  </a:lnTo>
                  <a:lnTo>
                    <a:pt x="72987" y="411472"/>
                  </a:lnTo>
                  <a:lnTo>
                    <a:pt x="70830" y="411813"/>
                  </a:lnTo>
                  <a:lnTo>
                    <a:pt x="71057" y="411246"/>
                  </a:lnTo>
                  <a:lnTo>
                    <a:pt x="71170" y="411132"/>
                  </a:lnTo>
                  <a:lnTo>
                    <a:pt x="71511" y="410791"/>
                  </a:lnTo>
                  <a:lnTo>
                    <a:pt x="70830" y="409770"/>
                  </a:lnTo>
                  <a:lnTo>
                    <a:pt x="70035" y="410565"/>
                  </a:lnTo>
                  <a:lnTo>
                    <a:pt x="68900" y="411132"/>
                  </a:lnTo>
                  <a:lnTo>
                    <a:pt x="67652" y="411472"/>
                  </a:lnTo>
                  <a:lnTo>
                    <a:pt x="66290" y="411586"/>
                  </a:lnTo>
                  <a:lnTo>
                    <a:pt x="66290" y="410678"/>
                  </a:lnTo>
                  <a:lnTo>
                    <a:pt x="71852" y="403981"/>
                  </a:lnTo>
                  <a:lnTo>
                    <a:pt x="72873" y="403073"/>
                  </a:lnTo>
                  <a:lnTo>
                    <a:pt x="82181" y="397511"/>
                  </a:lnTo>
                  <a:lnTo>
                    <a:pt x="80478" y="398078"/>
                  </a:lnTo>
                  <a:lnTo>
                    <a:pt x="77413" y="399781"/>
                  </a:lnTo>
                  <a:lnTo>
                    <a:pt x="75484" y="400462"/>
                  </a:lnTo>
                  <a:lnTo>
                    <a:pt x="68900" y="401597"/>
                  </a:lnTo>
                  <a:lnTo>
                    <a:pt x="65836" y="402846"/>
                  </a:lnTo>
                  <a:lnTo>
                    <a:pt x="59706" y="406705"/>
                  </a:lnTo>
                  <a:lnTo>
                    <a:pt x="54939" y="407840"/>
                  </a:lnTo>
                  <a:lnTo>
                    <a:pt x="52101" y="409316"/>
                  </a:lnTo>
                  <a:lnTo>
                    <a:pt x="50171" y="409543"/>
                  </a:lnTo>
                  <a:lnTo>
                    <a:pt x="48468" y="409202"/>
                  </a:lnTo>
                  <a:lnTo>
                    <a:pt x="45063" y="407840"/>
                  </a:lnTo>
                  <a:lnTo>
                    <a:pt x="43134" y="407500"/>
                  </a:lnTo>
                  <a:lnTo>
                    <a:pt x="42793" y="407954"/>
                  </a:lnTo>
                  <a:lnTo>
                    <a:pt x="42793" y="408975"/>
                  </a:lnTo>
                  <a:lnTo>
                    <a:pt x="42680" y="409997"/>
                  </a:lnTo>
                  <a:lnTo>
                    <a:pt x="41771" y="410451"/>
                  </a:lnTo>
                  <a:lnTo>
                    <a:pt x="36891" y="410451"/>
                  </a:lnTo>
                  <a:lnTo>
                    <a:pt x="35642" y="409997"/>
                  </a:lnTo>
                  <a:lnTo>
                    <a:pt x="34507" y="408975"/>
                  </a:lnTo>
                  <a:lnTo>
                    <a:pt x="33939" y="405911"/>
                  </a:lnTo>
                  <a:lnTo>
                    <a:pt x="35755" y="405683"/>
                  </a:lnTo>
                  <a:lnTo>
                    <a:pt x="35642" y="403867"/>
                  </a:lnTo>
                  <a:lnTo>
                    <a:pt x="33939" y="399895"/>
                  </a:lnTo>
                  <a:lnTo>
                    <a:pt x="33826" y="397170"/>
                  </a:lnTo>
                  <a:lnTo>
                    <a:pt x="34280" y="394446"/>
                  </a:lnTo>
                  <a:lnTo>
                    <a:pt x="35415" y="392403"/>
                  </a:lnTo>
                  <a:lnTo>
                    <a:pt x="37231" y="391835"/>
                  </a:lnTo>
                  <a:lnTo>
                    <a:pt x="37231" y="390927"/>
                  </a:lnTo>
                  <a:lnTo>
                    <a:pt x="34734" y="389111"/>
                  </a:lnTo>
                  <a:lnTo>
                    <a:pt x="35755" y="384911"/>
                  </a:lnTo>
                  <a:lnTo>
                    <a:pt x="38139" y="380484"/>
                  </a:lnTo>
                  <a:lnTo>
                    <a:pt x="39842" y="377987"/>
                  </a:lnTo>
                  <a:lnTo>
                    <a:pt x="40863" y="378668"/>
                  </a:lnTo>
                  <a:lnTo>
                    <a:pt x="41885" y="379122"/>
                  </a:lnTo>
                  <a:lnTo>
                    <a:pt x="41204" y="377987"/>
                  </a:lnTo>
                  <a:lnTo>
                    <a:pt x="42793" y="376965"/>
                  </a:lnTo>
                  <a:lnTo>
                    <a:pt x="44609" y="376398"/>
                  </a:lnTo>
                  <a:lnTo>
                    <a:pt x="47561" y="376058"/>
                  </a:lnTo>
                  <a:lnTo>
                    <a:pt x="49490" y="376625"/>
                  </a:lnTo>
                  <a:lnTo>
                    <a:pt x="52668" y="378441"/>
                  </a:lnTo>
                  <a:lnTo>
                    <a:pt x="53917" y="378101"/>
                  </a:lnTo>
                  <a:lnTo>
                    <a:pt x="51647" y="375036"/>
                  </a:lnTo>
                  <a:lnTo>
                    <a:pt x="50966" y="372993"/>
                  </a:lnTo>
                  <a:lnTo>
                    <a:pt x="52214" y="372085"/>
                  </a:lnTo>
                  <a:lnTo>
                    <a:pt x="56641" y="373220"/>
                  </a:lnTo>
                  <a:lnTo>
                    <a:pt x="58457" y="373106"/>
                  </a:lnTo>
                  <a:lnTo>
                    <a:pt x="55847" y="371971"/>
                  </a:lnTo>
                  <a:lnTo>
                    <a:pt x="56187" y="371404"/>
                  </a:lnTo>
                  <a:lnTo>
                    <a:pt x="56414" y="370949"/>
                  </a:lnTo>
                  <a:lnTo>
                    <a:pt x="56187" y="370495"/>
                  </a:lnTo>
                  <a:lnTo>
                    <a:pt x="55279" y="369928"/>
                  </a:lnTo>
                  <a:lnTo>
                    <a:pt x="55279" y="369020"/>
                  </a:lnTo>
                  <a:lnTo>
                    <a:pt x="62884" y="369020"/>
                  </a:lnTo>
                  <a:lnTo>
                    <a:pt x="65041" y="368679"/>
                  </a:lnTo>
                  <a:lnTo>
                    <a:pt x="68219" y="367090"/>
                  </a:lnTo>
                  <a:lnTo>
                    <a:pt x="70489" y="366977"/>
                  </a:lnTo>
                  <a:lnTo>
                    <a:pt x="69127" y="366182"/>
                  </a:lnTo>
                  <a:lnTo>
                    <a:pt x="68560" y="365955"/>
                  </a:lnTo>
                  <a:lnTo>
                    <a:pt x="68560" y="364820"/>
                  </a:lnTo>
                  <a:lnTo>
                    <a:pt x="71284" y="364366"/>
                  </a:lnTo>
                  <a:lnTo>
                    <a:pt x="74008" y="362777"/>
                  </a:lnTo>
                  <a:lnTo>
                    <a:pt x="76619" y="361755"/>
                  </a:lnTo>
                  <a:lnTo>
                    <a:pt x="79116" y="361869"/>
                  </a:lnTo>
                  <a:lnTo>
                    <a:pt x="80932" y="364026"/>
                  </a:lnTo>
                  <a:lnTo>
                    <a:pt x="80251" y="367317"/>
                  </a:lnTo>
                  <a:lnTo>
                    <a:pt x="82521" y="367090"/>
                  </a:lnTo>
                  <a:lnTo>
                    <a:pt x="85473" y="365274"/>
                  </a:lnTo>
                  <a:lnTo>
                    <a:pt x="86494" y="364933"/>
                  </a:lnTo>
                  <a:lnTo>
                    <a:pt x="87629" y="365161"/>
                  </a:lnTo>
                  <a:lnTo>
                    <a:pt x="89786" y="366069"/>
                  </a:lnTo>
                  <a:lnTo>
                    <a:pt x="91035" y="366069"/>
                  </a:lnTo>
                  <a:lnTo>
                    <a:pt x="91035" y="364933"/>
                  </a:lnTo>
                  <a:lnTo>
                    <a:pt x="89219" y="364366"/>
                  </a:lnTo>
                  <a:lnTo>
                    <a:pt x="89673" y="362890"/>
                  </a:lnTo>
                  <a:lnTo>
                    <a:pt x="91375" y="361188"/>
                  </a:lnTo>
                  <a:lnTo>
                    <a:pt x="92964" y="360053"/>
                  </a:lnTo>
                  <a:lnTo>
                    <a:pt x="94780" y="359258"/>
                  </a:lnTo>
                  <a:lnTo>
                    <a:pt x="97051" y="358804"/>
                  </a:lnTo>
                  <a:lnTo>
                    <a:pt x="99207" y="358917"/>
                  </a:lnTo>
                  <a:lnTo>
                    <a:pt x="100910" y="359939"/>
                  </a:lnTo>
                  <a:lnTo>
                    <a:pt x="101478" y="359031"/>
                  </a:lnTo>
                  <a:lnTo>
                    <a:pt x="102045" y="359031"/>
                  </a:lnTo>
                  <a:lnTo>
                    <a:pt x="102499" y="359712"/>
                  </a:lnTo>
                  <a:lnTo>
                    <a:pt x="102953" y="360847"/>
                  </a:lnTo>
                  <a:lnTo>
                    <a:pt x="103521" y="360847"/>
                  </a:lnTo>
                  <a:lnTo>
                    <a:pt x="104202" y="360166"/>
                  </a:lnTo>
                  <a:lnTo>
                    <a:pt x="104542" y="359258"/>
                  </a:lnTo>
                  <a:lnTo>
                    <a:pt x="104656" y="358123"/>
                  </a:lnTo>
                  <a:lnTo>
                    <a:pt x="104315" y="356761"/>
                  </a:lnTo>
                  <a:lnTo>
                    <a:pt x="105677" y="356534"/>
                  </a:lnTo>
                  <a:lnTo>
                    <a:pt x="106813" y="356080"/>
                  </a:lnTo>
                  <a:lnTo>
                    <a:pt x="108856" y="354831"/>
                  </a:lnTo>
                  <a:lnTo>
                    <a:pt x="112261" y="353810"/>
                  </a:lnTo>
                  <a:lnTo>
                    <a:pt x="112829" y="354264"/>
                  </a:lnTo>
                  <a:lnTo>
                    <a:pt x="112602" y="355626"/>
                  </a:lnTo>
                  <a:lnTo>
                    <a:pt x="112261" y="356647"/>
                  </a:lnTo>
                  <a:lnTo>
                    <a:pt x="112374" y="357442"/>
                  </a:lnTo>
                  <a:lnTo>
                    <a:pt x="113510" y="357896"/>
                  </a:lnTo>
                  <a:lnTo>
                    <a:pt x="113510" y="358804"/>
                  </a:lnTo>
                  <a:lnTo>
                    <a:pt x="112829" y="358804"/>
                  </a:lnTo>
                  <a:lnTo>
                    <a:pt x="112829" y="359939"/>
                  </a:lnTo>
                  <a:lnTo>
                    <a:pt x="113850" y="360620"/>
                  </a:lnTo>
                  <a:lnTo>
                    <a:pt x="114531" y="361755"/>
                  </a:lnTo>
                  <a:lnTo>
                    <a:pt x="114645" y="363231"/>
                  </a:lnTo>
                  <a:lnTo>
                    <a:pt x="114191" y="364933"/>
                  </a:lnTo>
                  <a:lnTo>
                    <a:pt x="116915" y="362209"/>
                  </a:lnTo>
                  <a:lnTo>
                    <a:pt x="118390" y="361528"/>
                  </a:lnTo>
                  <a:lnTo>
                    <a:pt x="120320" y="361982"/>
                  </a:lnTo>
                  <a:lnTo>
                    <a:pt x="119299" y="362890"/>
                  </a:lnTo>
                  <a:lnTo>
                    <a:pt x="118845" y="363117"/>
                  </a:lnTo>
                  <a:lnTo>
                    <a:pt x="118845" y="364026"/>
                  </a:lnTo>
                  <a:lnTo>
                    <a:pt x="119980" y="365614"/>
                  </a:lnTo>
                  <a:lnTo>
                    <a:pt x="122817" y="367431"/>
                  </a:lnTo>
                  <a:lnTo>
                    <a:pt x="124066" y="369133"/>
                  </a:lnTo>
                  <a:lnTo>
                    <a:pt x="124747" y="368112"/>
                  </a:lnTo>
                  <a:lnTo>
                    <a:pt x="124066" y="367090"/>
                  </a:lnTo>
                  <a:lnTo>
                    <a:pt x="124747" y="366069"/>
                  </a:lnTo>
                  <a:lnTo>
                    <a:pt x="124293" y="365161"/>
                  </a:lnTo>
                  <a:lnTo>
                    <a:pt x="123953" y="363912"/>
                  </a:lnTo>
                  <a:lnTo>
                    <a:pt x="123385" y="360961"/>
                  </a:lnTo>
                  <a:lnTo>
                    <a:pt x="123953" y="360961"/>
                  </a:lnTo>
                  <a:lnTo>
                    <a:pt x="124293" y="361869"/>
                  </a:lnTo>
                  <a:lnTo>
                    <a:pt x="124634" y="362323"/>
                  </a:lnTo>
                  <a:lnTo>
                    <a:pt x="125428" y="363117"/>
                  </a:lnTo>
                  <a:lnTo>
                    <a:pt x="125201" y="360507"/>
                  </a:lnTo>
                  <a:lnTo>
                    <a:pt x="125428" y="357669"/>
                  </a:lnTo>
                  <a:lnTo>
                    <a:pt x="126223" y="356080"/>
                  </a:lnTo>
                  <a:lnTo>
                    <a:pt x="127358" y="356988"/>
                  </a:lnTo>
                  <a:lnTo>
                    <a:pt x="127812" y="356307"/>
                  </a:lnTo>
                  <a:lnTo>
                    <a:pt x="128039" y="355626"/>
                  </a:lnTo>
                  <a:lnTo>
                    <a:pt x="128152" y="354831"/>
                  </a:lnTo>
                  <a:lnTo>
                    <a:pt x="128152" y="353923"/>
                  </a:lnTo>
                  <a:lnTo>
                    <a:pt x="129401" y="355739"/>
                  </a:lnTo>
                  <a:lnTo>
                    <a:pt x="131217" y="356307"/>
                  </a:lnTo>
                  <a:lnTo>
                    <a:pt x="135757" y="356080"/>
                  </a:lnTo>
                  <a:lnTo>
                    <a:pt x="136779" y="356534"/>
                  </a:lnTo>
                  <a:lnTo>
                    <a:pt x="139049" y="358577"/>
                  </a:lnTo>
                  <a:lnTo>
                    <a:pt x="140184" y="359144"/>
                  </a:lnTo>
                  <a:lnTo>
                    <a:pt x="141433" y="359144"/>
                  </a:lnTo>
                  <a:lnTo>
                    <a:pt x="144838" y="358236"/>
                  </a:lnTo>
                  <a:lnTo>
                    <a:pt x="144838" y="360734"/>
                  </a:lnTo>
                  <a:lnTo>
                    <a:pt x="147222" y="361528"/>
                  </a:lnTo>
                  <a:lnTo>
                    <a:pt x="150060" y="361528"/>
                  </a:lnTo>
                  <a:lnTo>
                    <a:pt x="151422" y="360734"/>
                  </a:lnTo>
                  <a:lnTo>
                    <a:pt x="150400" y="357328"/>
                  </a:lnTo>
                  <a:lnTo>
                    <a:pt x="150060" y="355058"/>
                  </a:lnTo>
                  <a:lnTo>
                    <a:pt x="150400" y="354037"/>
                  </a:lnTo>
                  <a:lnTo>
                    <a:pt x="155508" y="353128"/>
                  </a:lnTo>
                  <a:lnTo>
                    <a:pt x="154146" y="352220"/>
                  </a:lnTo>
                  <a:lnTo>
                    <a:pt x="150741" y="348021"/>
                  </a:lnTo>
                  <a:lnTo>
                    <a:pt x="150287" y="345637"/>
                  </a:lnTo>
                  <a:lnTo>
                    <a:pt x="151308" y="344388"/>
                  </a:lnTo>
                  <a:lnTo>
                    <a:pt x="154146" y="343140"/>
                  </a:lnTo>
                  <a:lnTo>
                    <a:pt x="156303" y="339394"/>
                  </a:lnTo>
                  <a:lnTo>
                    <a:pt x="156870" y="338145"/>
                  </a:lnTo>
                  <a:lnTo>
                    <a:pt x="157438" y="338145"/>
                  </a:lnTo>
                  <a:lnTo>
                    <a:pt x="158346" y="338826"/>
                  </a:lnTo>
                  <a:lnTo>
                    <a:pt x="161411" y="339053"/>
                  </a:lnTo>
                  <a:lnTo>
                    <a:pt x="164816" y="340983"/>
                  </a:lnTo>
                  <a:lnTo>
                    <a:pt x="166178" y="341096"/>
                  </a:lnTo>
                  <a:lnTo>
                    <a:pt x="165611" y="341550"/>
                  </a:lnTo>
                  <a:lnTo>
                    <a:pt x="165383" y="341891"/>
                  </a:lnTo>
                  <a:lnTo>
                    <a:pt x="165157" y="342345"/>
                  </a:lnTo>
                  <a:lnTo>
                    <a:pt x="164816" y="343026"/>
                  </a:lnTo>
                  <a:lnTo>
                    <a:pt x="167086" y="343253"/>
                  </a:lnTo>
                  <a:lnTo>
                    <a:pt x="168335" y="343140"/>
                  </a:lnTo>
                  <a:lnTo>
                    <a:pt x="169243" y="342572"/>
                  </a:lnTo>
                  <a:lnTo>
                    <a:pt x="170264" y="341324"/>
                  </a:lnTo>
                  <a:lnTo>
                    <a:pt x="170946" y="340869"/>
                  </a:lnTo>
                  <a:lnTo>
                    <a:pt x="179118" y="337805"/>
                  </a:lnTo>
                  <a:lnTo>
                    <a:pt x="180253" y="336897"/>
                  </a:lnTo>
                  <a:lnTo>
                    <a:pt x="180934" y="336897"/>
                  </a:lnTo>
                  <a:lnTo>
                    <a:pt x="181842" y="337124"/>
                  </a:lnTo>
                  <a:lnTo>
                    <a:pt x="184680" y="333491"/>
                  </a:lnTo>
                  <a:lnTo>
                    <a:pt x="186269" y="333832"/>
                  </a:lnTo>
                  <a:lnTo>
                    <a:pt x="186950" y="335989"/>
                  </a:lnTo>
                  <a:lnTo>
                    <a:pt x="186837" y="338826"/>
                  </a:lnTo>
                  <a:lnTo>
                    <a:pt x="186156" y="341437"/>
                  </a:lnTo>
                  <a:lnTo>
                    <a:pt x="184907" y="342913"/>
                  </a:lnTo>
                  <a:lnTo>
                    <a:pt x="185021" y="343594"/>
                  </a:lnTo>
                  <a:lnTo>
                    <a:pt x="185134" y="344048"/>
                  </a:lnTo>
                  <a:lnTo>
                    <a:pt x="185588" y="344956"/>
                  </a:lnTo>
                  <a:lnTo>
                    <a:pt x="185929" y="343140"/>
                  </a:lnTo>
                  <a:lnTo>
                    <a:pt x="186723" y="341777"/>
                  </a:lnTo>
                  <a:lnTo>
                    <a:pt x="189675" y="338145"/>
                  </a:lnTo>
                  <a:lnTo>
                    <a:pt x="192058" y="336102"/>
                  </a:lnTo>
                  <a:lnTo>
                    <a:pt x="192966" y="334967"/>
                  </a:lnTo>
                  <a:lnTo>
                    <a:pt x="193988" y="335421"/>
                  </a:lnTo>
                  <a:lnTo>
                    <a:pt x="195804" y="333264"/>
                  </a:lnTo>
                  <a:lnTo>
                    <a:pt x="197053" y="332924"/>
                  </a:lnTo>
                  <a:lnTo>
                    <a:pt x="198188" y="333718"/>
                  </a:lnTo>
                  <a:lnTo>
                    <a:pt x="198869" y="335080"/>
                  </a:lnTo>
                  <a:lnTo>
                    <a:pt x="198982" y="336670"/>
                  </a:lnTo>
                  <a:lnTo>
                    <a:pt x="198301" y="338145"/>
                  </a:lnTo>
                  <a:lnTo>
                    <a:pt x="198301" y="339053"/>
                  </a:lnTo>
                  <a:lnTo>
                    <a:pt x="199663" y="340188"/>
                  </a:lnTo>
                  <a:lnTo>
                    <a:pt x="198982" y="341437"/>
                  </a:lnTo>
                  <a:lnTo>
                    <a:pt x="197734" y="345296"/>
                  </a:lnTo>
                  <a:lnTo>
                    <a:pt x="197053" y="346431"/>
                  </a:lnTo>
                  <a:lnTo>
                    <a:pt x="195009" y="349156"/>
                  </a:lnTo>
                  <a:lnTo>
                    <a:pt x="195009" y="350291"/>
                  </a:lnTo>
                  <a:lnTo>
                    <a:pt x="195691" y="350291"/>
                  </a:lnTo>
                  <a:lnTo>
                    <a:pt x="198869" y="343707"/>
                  </a:lnTo>
                  <a:lnTo>
                    <a:pt x="200799" y="340869"/>
                  </a:lnTo>
                  <a:lnTo>
                    <a:pt x="202388" y="341210"/>
                  </a:lnTo>
                  <a:lnTo>
                    <a:pt x="203296" y="340415"/>
                  </a:lnTo>
                  <a:lnTo>
                    <a:pt x="204317" y="340188"/>
                  </a:lnTo>
                  <a:lnTo>
                    <a:pt x="205339" y="340415"/>
                  </a:lnTo>
                  <a:lnTo>
                    <a:pt x="206360" y="341210"/>
                  </a:lnTo>
                  <a:lnTo>
                    <a:pt x="205679" y="342232"/>
                  </a:lnTo>
                  <a:lnTo>
                    <a:pt x="206020" y="342345"/>
                  </a:lnTo>
                  <a:lnTo>
                    <a:pt x="206247" y="342345"/>
                  </a:lnTo>
                  <a:lnTo>
                    <a:pt x="206360" y="342572"/>
                  </a:lnTo>
                  <a:lnTo>
                    <a:pt x="206360" y="343253"/>
                  </a:lnTo>
                  <a:lnTo>
                    <a:pt x="205452" y="343594"/>
                  </a:lnTo>
                  <a:lnTo>
                    <a:pt x="204658" y="344048"/>
                  </a:lnTo>
                  <a:lnTo>
                    <a:pt x="203069" y="345296"/>
                  </a:lnTo>
                  <a:lnTo>
                    <a:pt x="203069" y="346204"/>
                  </a:lnTo>
                  <a:lnTo>
                    <a:pt x="204317" y="347340"/>
                  </a:lnTo>
                  <a:lnTo>
                    <a:pt x="206815" y="348361"/>
                  </a:lnTo>
                  <a:lnTo>
                    <a:pt x="211695" y="348588"/>
                  </a:lnTo>
                  <a:lnTo>
                    <a:pt x="213625" y="349269"/>
                  </a:lnTo>
                  <a:lnTo>
                    <a:pt x="213512" y="350518"/>
                  </a:lnTo>
                  <a:lnTo>
                    <a:pt x="213512" y="351426"/>
                  </a:lnTo>
                  <a:lnTo>
                    <a:pt x="213625" y="352447"/>
                  </a:lnTo>
                  <a:lnTo>
                    <a:pt x="212717" y="353242"/>
                  </a:lnTo>
                  <a:lnTo>
                    <a:pt x="212376" y="353469"/>
                  </a:lnTo>
                  <a:lnTo>
                    <a:pt x="212376" y="354377"/>
                  </a:lnTo>
                  <a:lnTo>
                    <a:pt x="213852" y="355285"/>
                  </a:lnTo>
                  <a:lnTo>
                    <a:pt x="215555" y="356761"/>
                  </a:lnTo>
                  <a:lnTo>
                    <a:pt x="217030" y="358463"/>
                  </a:lnTo>
                  <a:lnTo>
                    <a:pt x="217711" y="359939"/>
                  </a:lnTo>
                  <a:lnTo>
                    <a:pt x="224068" y="365388"/>
                  </a:lnTo>
                  <a:lnTo>
                    <a:pt x="225090" y="369814"/>
                  </a:lnTo>
                  <a:lnTo>
                    <a:pt x="225430" y="370949"/>
                  </a:lnTo>
                  <a:lnTo>
                    <a:pt x="225544" y="371744"/>
                  </a:lnTo>
                  <a:lnTo>
                    <a:pt x="225317" y="372425"/>
                  </a:lnTo>
                  <a:lnTo>
                    <a:pt x="225090" y="373106"/>
                  </a:lnTo>
                  <a:lnTo>
                    <a:pt x="225430" y="374014"/>
                  </a:lnTo>
                  <a:lnTo>
                    <a:pt x="225884" y="374468"/>
                  </a:lnTo>
                  <a:lnTo>
                    <a:pt x="227133" y="375149"/>
                  </a:lnTo>
                  <a:lnTo>
                    <a:pt x="229403" y="376965"/>
                  </a:lnTo>
                  <a:lnTo>
                    <a:pt x="234965" y="379690"/>
                  </a:lnTo>
                  <a:lnTo>
                    <a:pt x="234738" y="381052"/>
                  </a:lnTo>
                  <a:lnTo>
                    <a:pt x="234397" y="382074"/>
                  </a:lnTo>
                  <a:lnTo>
                    <a:pt x="233830" y="382868"/>
                  </a:lnTo>
                  <a:lnTo>
                    <a:pt x="233035" y="383549"/>
                  </a:lnTo>
                  <a:lnTo>
                    <a:pt x="234170" y="383549"/>
                  </a:lnTo>
                  <a:lnTo>
                    <a:pt x="235078" y="384117"/>
                  </a:lnTo>
                  <a:lnTo>
                    <a:pt x="235873" y="385025"/>
                  </a:lnTo>
                  <a:lnTo>
                    <a:pt x="236668" y="386160"/>
                  </a:lnTo>
                  <a:lnTo>
                    <a:pt x="238030" y="387295"/>
                  </a:lnTo>
                  <a:lnTo>
                    <a:pt x="238257" y="385933"/>
                  </a:lnTo>
                  <a:lnTo>
                    <a:pt x="238257" y="383776"/>
                  </a:lnTo>
                  <a:lnTo>
                    <a:pt x="238711" y="382641"/>
                  </a:lnTo>
                  <a:lnTo>
                    <a:pt x="242570" y="382868"/>
                  </a:lnTo>
                  <a:lnTo>
                    <a:pt x="244159" y="382187"/>
                  </a:lnTo>
                  <a:lnTo>
                    <a:pt x="246089" y="380144"/>
                  </a:lnTo>
                  <a:lnTo>
                    <a:pt x="248359" y="376512"/>
                  </a:lnTo>
                  <a:lnTo>
                    <a:pt x="249154" y="375603"/>
                  </a:lnTo>
                  <a:lnTo>
                    <a:pt x="250175" y="374809"/>
                  </a:lnTo>
                  <a:lnTo>
                    <a:pt x="251878" y="374241"/>
                  </a:lnTo>
                  <a:lnTo>
                    <a:pt x="258461" y="370155"/>
                  </a:lnTo>
                  <a:lnTo>
                    <a:pt x="259824" y="368566"/>
                  </a:lnTo>
                  <a:lnTo>
                    <a:pt x="259824" y="367544"/>
                  </a:lnTo>
                  <a:lnTo>
                    <a:pt x="259029" y="367431"/>
                  </a:lnTo>
                  <a:lnTo>
                    <a:pt x="257099" y="366523"/>
                  </a:lnTo>
                  <a:lnTo>
                    <a:pt x="261413" y="365161"/>
                  </a:lnTo>
                  <a:lnTo>
                    <a:pt x="263569" y="365501"/>
                  </a:lnTo>
                  <a:lnTo>
                    <a:pt x="264478" y="367544"/>
                  </a:lnTo>
                  <a:lnTo>
                    <a:pt x="266975" y="366523"/>
                  </a:lnTo>
                  <a:lnTo>
                    <a:pt x="269926" y="364593"/>
                  </a:lnTo>
                  <a:lnTo>
                    <a:pt x="272423" y="362096"/>
                  </a:lnTo>
                  <a:lnTo>
                    <a:pt x="273785" y="359485"/>
                  </a:lnTo>
                  <a:lnTo>
                    <a:pt x="274126" y="361188"/>
                  </a:lnTo>
                  <a:lnTo>
                    <a:pt x="274807" y="362209"/>
                  </a:lnTo>
                  <a:lnTo>
                    <a:pt x="275828" y="362663"/>
                  </a:lnTo>
                  <a:lnTo>
                    <a:pt x="277077" y="362436"/>
                  </a:lnTo>
                  <a:lnTo>
                    <a:pt x="277077" y="363571"/>
                  </a:lnTo>
                  <a:lnTo>
                    <a:pt x="276396" y="364139"/>
                  </a:lnTo>
                  <a:lnTo>
                    <a:pt x="275942" y="364933"/>
                  </a:lnTo>
                  <a:lnTo>
                    <a:pt x="275601" y="365728"/>
                  </a:lnTo>
                  <a:lnTo>
                    <a:pt x="275147" y="366523"/>
                  </a:lnTo>
                  <a:lnTo>
                    <a:pt x="272423" y="369474"/>
                  </a:lnTo>
                  <a:lnTo>
                    <a:pt x="274126" y="370836"/>
                  </a:lnTo>
                  <a:lnTo>
                    <a:pt x="275942" y="369587"/>
                  </a:lnTo>
                  <a:lnTo>
                    <a:pt x="277872" y="367544"/>
                  </a:lnTo>
                  <a:lnTo>
                    <a:pt x="280028" y="366409"/>
                  </a:lnTo>
                  <a:lnTo>
                    <a:pt x="280482" y="367204"/>
                  </a:lnTo>
                  <a:lnTo>
                    <a:pt x="281050" y="370609"/>
                  </a:lnTo>
                  <a:lnTo>
                    <a:pt x="281390" y="371404"/>
                  </a:lnTo>
                  <a:lnTo>
                    <a:pt x="282526" y="371971"/>
                  </a:lnTo>
                  <a:lnTo>
                    <a:pt x="283207" y="373220"/>
                  </a:lnTo>
                  <a:lnTo>
                    <a:pt x="283547" y="374809"/>
                  </a:lnTo>
                  <a:lnTo>
                    <a:pt x="283774" y="376398"/>
                  </a:lnTo>
                  <a:lnTo>
                    <a:pt x="284796" y="375830"/>
                  </a:lnTo>
                  <a:lnTo>
                    <a:pt x="285477" y="374695"/>
                  </a:lnTo>
                  <a:lnTo>
                    <a:pt x="285817" y="373220"/>
                  </a:lnTo>
                  <a:lnTo>
                    <a:pt x="285817" y="371404"/>
                  </a:lnTo>
                  <a:lnTo>
                    <a:pt x="286271" y="373560"/>
                  </a:lnTo>
                  <a:lnTo>
                    <a:pt x="286839" y="375376"/>
                  </a:lnTo>
                  <a:lnTo>
                    <a:pt x="287747" y="376171"/>
                  </a:lnTo>
                  <a:lnTo>
                    <a:pt x="289223" y="375376"/>
                  </a:lnTo>
                  <a:lnTo>
                    <a:pt x="289223" y="374355"/>
                  </a:lnTo>
                  <a:lnTo>
                    <a:pt x="288769" y="374241"/>
                  </a:lnTo>
                  <a:lnTo>
                    <a:pt x="287860" y="373447"/>
                  </a:lnTo>
                  <a:lnTo>
                    <a:pt x="288882" y="371744"/>
                  </a:lnTo>
                  <a:lnTo>
                    <a:pt x="290017" y="370836"/>
                  </a:lnTo>
                  <a:lnTo>
                    <a:pt x="291266" y="370949"/>
                  </a:lnTo>
                  <a:lnTo>
                    <a:pt x="292514" y="372198"/>
                  </a:lnTo>
                  <a:lnTo>
                    <a:pt x="291833" y="371290"/>
                  </a:lnTo>
                  <a:lnTo>
                    <a:pt x="291266" y="370268"/>
                  </a:lnTo>
                  <a:lnTo>
                    <a:pt x="290471" y="368225"/>
                  </a:lnTo>
                  <a:lnTo>
                    <a:pt x="294785" y="366750"/>
                  </a:lnTo>
                  <a:lnTo>
                    <a:pt x="299438" y="366295"/>
                  </a:lnTo>
                  <a:lnTo>
                    <a:pt x="299665" y="366977"/>
                  </a:lnTo>
                  <a:lnTo>
                    <a:pt x="301709" y="370723"/>
                  </a:lnTo>
                  <a:lnTo>
                    <a:pt x="301822" y="372311"/>
                  </a:lnTo>
                  <a:lnTo>
                    <a:pt x="302276" y="373787"/>
                  </a:lnTo>
                  <a:lnTo>
                    <a:pt x="303184" y="374809"/>
                  </a:lnTo>
                  <a:lnTo>
                    <a:pt x="304433" y="375263"/>
                  </a:lnTo>
                  <a:lnTo>
                    <a:pt x="303979" y="376739"/>
                  </a:lnTo>
                  <a:lnTo>
                    <a:pt x="303638" y="377306"/>
                  </a:lnTo>
                  <a:lnTo>
                    <a:pt x="306136" y="381165"/>
                  </a:lnTo>
                  <a:lnTo>
                    <a:pt x="306703" y="383095"/>
                  </a:lnTo>
                  <a:lnTo>
                    <a:pt x="306362" y="386273"/>
                  </a:lnTo>
                  <a:lnTo>
                    <a:pt x="307271" y="385252"/>
                  </a:lnTo>
                  <a:lnTo>
                    <a:pt x="310335" y="383322"/>
                  </a:lnTo>
                  <a:lnTo>
                    <a:pt x="307611" y="381392"/>
                  </a:lnTo>
                  <a:lnTo>
                    <a:pt x="308179" y="380257"/>
                  </a:lnTo>
                  <a:lnTo>
                    <a:pt x="306703" y="377646"/>
                  </a:lnTo>
                  <a:lnTo>
                    <a:pt x="305795" y="374922"/>
                  </a:lnTo>
                  <a:lnTo>
                    <a:pt x="306476" y="374922"/>
                  </a:lnTo>
                  <a:lnTo>
                    <a:pt x="306930" y="375603"/>
                  </a:lnTo>
                  <a:lnTo>
                    <a:pt x="307384" y="376058"/>
                  </a:lnTo>
                  <a:lnTo>
                    <a:pt x="308519" y="376965"/>
                  </a:lnTo>
                  <a:lnTo>
                    <a:pt x="307838" y="375263"/>
                  </a:lnTo>
                  <a:lnTo>
                    <a:pt x="306930" y="374355"/>
                  </a:lnTo>
                  <a:lnTo>
                    <a:pt x="305908" y="374014"/>
                  </a:lnTo>
                  <a:lnTo>
                    <a:pt x="304773" y="374014"/>
                  </a:lnTo>
                  <a:lnTo>
                    <a:pt x="303865" y="373106"/>
                  </a:lnTo>
                  <a:lnTo>
                    <a:pt x="302049" y="368793"/>
                  </a:lnTo>
                  <a:lnTo>
                    <a:pt x="301141" y="366977"/>
                  </a:lnTo>
                  <a:lnTo>
                    <a:pt x="301482" y="365842"/>
                  </a:lnTo>
                  <a:lnTo>
                    <a:pt x="302163" y="364479"/>
                  </a:lnTo>
                  <a:lnTo>
                    <a:pt x="303298" y="363458"/>
                  </a:lnTo>
                  <a:lnTo>
                    <a:pt x="304773" y="363004"/>
                  </a:lnTo>
                  <a:lnTo>
                    <a:pt x="305114" y="362550"/>
                  </a:lnTo>
                  <a:lnTo>
                    <a:pt x="305114" y="361528"/>
                  </a:lnTo>
                  <a:lnTo>
                    <a:pt x="305341" y="360507"/>
                  </a:lnTo>
                  <a:lnTo>
                    <a:pt x="306249" y="360053"/>
                  </a:lnTo>
                  <a:lnTo>
                    <a:pt x="309881" y="360053"/>
                  </a:lnTo>
                  <a:lnTo>
                    <a:pt x="309314" y="358917"/>
                  </a:lnTo>
                  <a:lnTo>
                    <a:pt x="319189" y="356874"/>
                  </a:lnTo>
                  <a:lnTo>
                    <a:pt x="318849" y="357555"/>
                  </a:lnTo>
                  <a:lnTo>
                    <a:pt x="318849" y="358236"/>
                  </a:lnTo>
                  <a:lnTo>
                    <a:pt x="319189" y="359031"/>
                  </a:lnTo>
                  <a:lnTo>
                    <a:pt x="319870" y="360053"/>
                  </a:lnTo>
                  <a:lnTo>
                    <a:pt x="317487" y="364026"/>
                  </a:lnTo>
                  <a:lnTo>
                    <a:pt x="317487" y="367431"/>
                  </a:lnTo>
                  <a:lnTo>
                    <a:pt x="319643" y="369928"/>
                  </a:lnTo>
                  <a:lnTo>
                    <a:pt x="323729" y="371063"/>
                  </a:lnTo>
                  <a:lnTo>
                    <a:pt x="330881" y="371177"/>
                  </a:lnTo>
                  <a:lnTo>
                    <a:pt x="338486" y="370042"/>
                  </a:lnTo>
                  <a:lnTo>
                    <a:pt x="343140" y="367431"/>
                  </a:lnTo>
                  <a:lnTo>
                    <a:pt x="343707" y="367317"/>
                  </a:lnTo>
                  <a:lnTo>
                    <a:pt x="344729" y="367090"/>
                  </a:lnTo>
                  <a:lnTo>
                    <a:pt x="352447" y="368112"/>
                  </a:lnTo>
                  <a:lnTo>
                    <a:pt x="362890" y="365728"/>
                  </a:lnTo>
                  <a:lnTo>
                    <a:pt x="366409" y="367090"/>
                  </a:lnTo>
                  <a:lnTo>
                    <a:pt x="364933" y="364593"/>
                  </a:lnTo>
                  <a:lnTo>
                    <a:pt x="362777" y="363458"/>
                  </a:lnTo>
                  <a:lnTo>
                    <a:pt x="359031" y="363117"/>
                  </a:lnTo>
                  <a:lnTo>
                    <a:pt x="359031" y="363458"/>
                  </a:lnTo>
                  <a:lnTo>
                    <a:pt x="358577" y="364026"/>
                  </a:lnTo>
                  <a:lnTo>
                    <a:pt x="358009" y="364252"/>
                  </a:lnTo>
                  <a:lnTo>
                    <a:pt x="357782" y="363571"/>
                  </a:lnTo>
                  <a:lnTo>
                    <a:pt x="357669" y="362663"/>
                  </a:lnTo>
                  <a:lnTo>
                    <a:pt x="357328" y="361869"/>
                  </a:lnTo>
                  <a:lnTo>
                    <a:pt x="356761" y="361301"/>
                  </a:lnTo>
                  <a:lnTo>
                    <a:pt x="353469" y="360280"/>
                  </a:lnTo>
                  <a:lnTo>
                    <a:pt x="352220" y="359485"/>
                  </a:lnTo>
                  <a:lnTo>
                    <a:pt x="351653" y="358577"/>
                  </a:lnTo>
                  <a:lnTo>
                    <a:pt x="350858" y="355172"/>
                  </a:lnTo>
                  <a:lnTo>
                    <a:pt x="347226" y="351994"/>
                  </a:lnTo>
                  <a:lnTo>
                    <a:pt x="346431" y="348475"/>
                  </a:lnTo>
                  <a:lnTo>
                    <a:pt x="346431" y="344388"/>
                  </a:lnTo>
                  <a:lnTo>
                    <a:pt x="345977" y="340869"/>
                  </a:lnTo>
                  <a:lnTo>
                    <a:pt x="344842" y="338599"/>
                  </a:lnTo>
                  <a:lnTo>
                    <a:pt x="342459" y="338032"/>
                  </a:lnTo>
                  <a:lnTo>
                    <a:pt x="342459" y="336897"/>
                  </a:lnTo>
                  <a:lnTo>
                    <a:pt x="343821" y="336329"/>
                  </a:lnTo>
                  <a:lnTo>
                    <a:pt x="344842" y="334967"/>
                  </a:lnTo>
                  <a:lnTo>
                    <a:pt x="345523" y="333264"/>
                  </a:lnTo>
                  <a:lnTo>
                    <a:pt x="346318" y="326227"/>
                  </a:lnTo>
                  <a:lnTo>
                    <a:pt x="346999" y="324751"/>
                  </a:lnTo>
                  <a:lnTo>
                    <a:pt x="347794" y="326000"/>
                  </a:lnTo>
                  <a:lnTo>
                    <a:pt x="348361" y="324297"/>
                  </a:lnTo>
                  <a:lnTo>
                    <a:pt x="348475" y="323048"/>
                  </a:lnTo>
                  <a:lnTo>
                    <a:pt x="348021" y="322254"/>
                  </a:lnTo>
                  <a:lnTo>
                    <a:pt x="346885" y="321913"/>
                  </a:lnTo>
                  <a:lnTo>
                    <a:pt x="346545" y="321005"/>
                  </a:lnTo>
                  <a:lnTo>
                    <a:pt x="347566" y="312492"/>
                  </a:lnTo>
                  <a:lnTo>
                    <a:pt x="348248" y="310335"/>
                  </a:lnTo>
                  <a:lnTo>
                    <a:pt x="349496" y="309654"/>
                  </a:lnTo>
                  <a:lnTo>
                    <a:pt x="351880" y="310789"/>
                  </a:lnTo>
                  <a:lnTo>
                    <a:pt x="351880" y="309881"/>
                  </a:lnTo>
                  <a:lnTo>
                    <a:pt x="349950" y="308973"/>
                  </a:lnTo>
                  <a:lnTo>
                    <a:pt x="347794" y="308973"/>
                  </a:lnTo>
                  <a:lnTo>
                    <a:pt x="345977" y="309995"/>
                  </a:lnTo>
                  <a:lnTo>
                    <a:pt x="345183" y="312265"/>
                  </a:lnTo>
                  <a:lnTo>
                    <a:pt x="344842" y="312833"/>
                  </a:lnTo>
                  <a:lnTo>
                    <a:pt x="344161" y="311925"/>
                  </a:lnTo>
                  <a:lnTo>
                    <a:pt x="343480" y="310449"/>
                  </a:lnTo>
                  <a:lnTo>
                    <a:pt x="343140" y="309200"/>
                  </a:lnTo>
                  <a:lnTo>
                    <a:pt x="343253" y="305681"/>
                  </a:lnTo>
                  <a:lnTo>
                    <a:pt x="343480" y="304092"/>
                  </a:lnTo>
                  <a:lnTo>
                    <a:pt x="343934" y="302617"/>
                  </a:lnTo>
                  <a:lnTo>
                    <a:pt x="342572" y="302390"/>
                  </a:lnTo>
                  <a:lnTo>
                    <a:pt x="342004" y="301255"/>
                  </a:lnTo>
                  <a:lnTo>
                    <a:pt x="342118" y="299552"/>
                  </a:lnTo>
                  <a:lnTo>
                    <a:pt x="342572" y="297622"/>
                  </a:lnTo>
                  <a:lnTo>
                    <a:pt x="343253" y="295692"/>
                  </a:lnTo>
                  <a:lnTo>
                    <a:pt x="343934" y="294785"/>
                  </a:lnTo>
                  <a:lnTo>
                    <a:pt x="345864" y="293423"/>
                  </a:lnTo>
                  <a:lnTo>
                    <a:pt x="344729" y="292514"/>
                  </a:lnTo>
                  <a:lnTo>
                    <a:pt x="344502" y="292741"/>
                  </a:lnTo>
                  <a:lnTo>
                    <a:pt x="344048" y="293423"/>
                  </a:lnTo>
                  <a:lnTo>
                    <a:pt x="343253" y="291039"/>
                  </a:lnTo>
                  <a:lnTo>
                    <a:pt x="342572" y="288201"/>
                  </a:lnTo>
                  <a:lnTo>
                    <a:pt x="342118" y="285250"/>
                  </a:lnTo>
                  <a:lnTo>
                    <a:pt x="342004" y="282525"/>
                  </a:lnTo>
                  <a:lnTo>
                    <a:pt x="342799" y="281163"/>
                  </a:lnTo>
                  <a:lnTo>
                    <a:pt x="344615" y="281050"/>
                  </a:lnTo>
                  <a:lnTo>
                    <a:pt x="348134" y="282072"/>
                  </a:lnTo>
                  <a:lnTo>
                    <a:pt x="348134" y="281163"/>
                  </a:lnTo>
                  <a:lnTo>
                    <a:pt x="346091" y="280596"/>
                  </a:lnTo>
                  <a:lnTo>
                    <a:pt x="343594" y="279347"/>
                  </a:lnTo>
                  <a:lnTo>
                    <a:pt x="341550" y="279347"/>
                  </a:lnTo>
                  <a:lnTo>
                    <a:pt x="340756" y="282185"/>
                  </a:lnTo>
                  <a:lnTo>
                    <a:pt x="339167" y="280369"/>
                  </a:lnTo>
                  <a:lnTo>
                    <a:pt x="337578" y="274920"/>
                  </a:lnTo>
                  <a:lnTo>
                    <a:pt x="336102" y="273218"/>
                  </a:lnTo>
                  <a:lnTo>
                    <a:pt x="336783" y="272537"/>
                  </a:lnTo>
                  <a:lnTo>
                    <a:pt x="337010" y="272310"/>
                  </a:lnTo>
                  <a:lnTo>
                    <a:pt x="337464" y="272083"/>
                  </a:lnTo>
                  <a:lnTo>
                    <a:pt x="334626" y="269926"/>
                  </a:lnTo>
                  <a:lnTo>
                    <a:pt x="333491" y="268223"/>
                  </a:lnTo>
                  <a:lnTo>
                    <a:pt x="332810" y="265953"/>
                  </a:lnTo>
                  <a:lnTo>
                    <a:pt x="334740" y="265953"/>
                  </a:lnTo>
                  <a:lnTo>
                    <a:pt x="334740" y="265045"/>
                  </a:lnTo>
                  <a:lnTo>
                    <a:pt x="333491" y="261980"/>
                  </a:lnTo>
                  <a:lnTo>
                    <a:pt x="332810" y="261980"/>
                  </a:lnTo>
                  <a:lnTo>
                    <a:pt x="332016" y="264591"/>
                  </a:lnTo>
                  <a:lnTo>
                    <a:pt x="330200" y="263456"/>
                  </a:lnTo>
                  <a:lnTo>
                    <a:pt x="328043" y="261072"/>
                  </a:lnTo>
                  <a:lnTo>
                    <a:pt x="326113" y="259937"/>
                  </a:lnTo>
                  <a:lnTo>
                    <a:pt x="326340" y="258915"/>
                  </a:lnTo>
                  <a:lnTo>
                    <a:pt x="326567" y="258461"/>
                  </a:lnTo>
                  <a:lnTo>
                    <a:pt x="326908" y="257894"/>
                  </a:lnTo>
                  <a:lnTo>
                    <a:pt x="325546" y="258234"/>
                  </a:lnTo>
                  <a:lnTo>
                    <a:pt x="324297" y="258802"/>
                  </a:lnTo>
                  <a:lnTo>
                    <a:pt x="323162" y="258915"/>
                  </a:lnTo>
                  <a:lnTo>
                    <a:pt x="322254" y="257894"/>
                  </a:lnTo>
                  <a:lnTo>
                    <a:pt x="321913" y="255964"/>
                  </a:lnTo>
                  <a:lnTo>
                    <a:pt x="322254" y="250856"/>
                  </a:lnTo>
                  <a:lnTo>
                    <a:pt x="322140" y="248700"/>
                  </a:lnTo>
                  <a:lnTo>
                    <a:pt x="321913" y="247678"/>
                  </a:lnTo>
                  <a:lnTo>
                    <a:pt x="321459" y="246770"/>
                  </a:lnTo>
                  <a:lnTo>
                    <a:pt x="320097" y="244159"/>
                  </a:lnTo>
                  <a:lnTo>
                    <a:pt x="319984" y="243478"/>
                  </a:lnTo>
                  <a:lnTo>
                    <a:pt x="319870" y="242684"/>
                  </a:lnTo>
                  <a:lnTo>
                    <a:pt x="319530" y="241549"/>
                  </a:lnTo>
                  <a:lnTo>
                    <a:pt x="318621" y="239959"/>
                  </a:lnTo>
                  <a:lnTo>
                    <a:pt x="316124" y="236895"/>
                  </a:lnTo>
                  <a:lnTo>
                    <a:pt x="315670" y="235987"/>
                  </a:lnTo>
                  <a:lnTo>
                    <a:pt x="316238" y="233943"/>
                  </a:lnTo>
                  <a:lnTo>
                    <a:pt x="318962" y="231446"/>
                  </a:lnTo>
                  <a:lnTo>
                    <a:pt x="319643" y="229971"/>
                  </a:lnTo>
                  <a:lnTo>
                    <a:pt x="320097" y="225317"/>
                  </a:lnTo>
                  <a:lnTo>
                    <a:pt x="320097" y="222819"/>
                  </a:lnTo>
                  <a:lnTo>
                    <a:pt x="319416" y="220663"/>
                  </a:lnTo>
                  <a:lnTo>
                    <a:pt x="318621" y="218960"/>
                  </a:lnTo>
                  <a:lnTo>
                    <a:pt x="318054" y="217485"/>
                  </a:lnTo>
                  <a:lnTo>
                    <a:pt x="317146" y="216463"/>
                  </a:lnTo>
                  <a:lnTo>
                    <a:pt x="314081" y="215895"/>
                  </a:lnTo>
                  <a:lnTo>
                    <a:pt x="309768" y="214079"/>
                  </a:lnTo>
                  <a:lnTo>
                    <a:pt x="310562" y="210560"/>
                  </a:lnTo>
                  <a:lnTo>
                    <a:pt x="310335" y="208290"/>
                  </a:lnTo>
                  <a:lnTo>
                    <a:pt x="310789" y="207155"/>
                  </a:lnTo>
                  <a:lnTo>
                    <a:pt x="313400" y="206815"/>
                  </a:lnTo>
                  <a:lnTo>
                    <a:pt x="314308" y="207155"/>
                  </a:lnTo>
                  <a:lnTo>
                    <a:pt x="316238" y="208517"/>
                  </a:lnTo>
                  <a:lnTo>
                    <a:pt x="317373" y="208858"/>
                  </a:lnTo>
                  <a:lnTo>
                    <a:pt x="320097" y="208404"/>
                  </a:lnTo>
                  <a:lnTo>
                    <a:pt x="321119" y="208858"/>
                  </a:lnTo>
                  <a:lnTo>
                    <a:pt x="321573" y="209539"/>
                  </a:lnTo>
                  <a:lnTo>
                    <a:pt x="321913" y="211355"/>
                  </a:lnTo>
                  <a:lnTo>
                    <a:pt x="322367" y="212036"/>
                  </a:lnTo>
                  <a:lnTo>
                    <a:pt x="322821" y="212150"/>
                  </a:lnTo>
                  <a:lnTo>
                    <a:pt x="323843" y="211923"/>
                  </a:lnTo>
                  <a:lnTo>
                    <a:pt x="324297" y="212036"/>
                  </a:lnTo>
                  <a:lnTo>
                    <a:pt x="326454" y="212717"/>
                  </a:lnTo>
                  <a:lnTo>
                    <a:pt x="332924" y="213739"/>
                  </a:lnTo>
                  <a:lnTo>
                    <a:pt x="340188" y="216236"/>
                  </a:lnTo>
                  <a:lnTo>
                    <a:pt x="341778" y="216122"/>
                  </a:lnTo>
                  <a:lnTo>
                    <a:pt x="341778" y="216463"/>
                  </a:lnTo>
                  <a:lnTo>
                    <a:pt x="341778" y="217257"/>
                  </a:lnTo>
                  <a:lnTo>
                    <a:pt x="342004" y="217939"/>
                  </a:lnTo>
                  <a:lnTo>
                    <a:pt x="342686" y="218279"/>
                  </a:lnTo>
                  <a:lnTo>
                    <a:pt x="343594" y="217939"/>
                  </a:lnTo>
                  <a:lnTo>
                    <a:pt x="344956" y="216463"/>
                  </a:lnTo>
                  <a:lnTo>
                    <a:pt x="345977" y="216122"/>
                  </a:lnTo>
                  <a:lnTo>
                    <a:pt x="347113" y="216349"/>
                  </a:lnTo>
                  <a:lnTo>
                    <a:pt x="349156" y="217144"/>
                  </a:lnTo>
                  <a:lnTo>
                    <a:pt x="350291" y="217144"/>
                  </a:lnTo>
                  <a:lnTo>
                    <a:pt x="351880" y="216349"/>
                  </a:lnTo>
                  <a:lnTo>
                    <a:pt x="353355" y="214874"/>
                  </a:lnTo>
                  <a:lnTo>
                    <a:pt x="355853" y="211469"/>
                  </a:lnTo>
                  <a:lnTo>
                    <a:pt x="357215" y="210447"/>
                  </a:lnTo>
                  <a:lnTo>
                    <a:pt x="361755" y="209085"/>
                  </a:lnTo>
                  <a:lnTo>
                    <a:pt x="363571" y="208858"/>
                  </a:lnTo>
                  <a:lnTo>
                    <a:pt x="375263" y="211014"/>
                  </a:lnTo>
                  <a:lnTo>
                    <a:pt x="376058" y="211469"/>
                  </a:lnTo>
                  <a:lnTo>
                    <a:pt x="376398" y="212604"/>
                  </a:lnTo>
                  <a:lnTo>
                    <a:pt x="376852" y="215101"/>
                  </a:lnTo>
                  <a:lnTo>
                    <a:pt x="379009" y="219641"/>
                  </a:lnTo>
                  <a:lnTo>
                    <a:pt x="379463" y="222252"/>
                  </a:lnTo>
                  <a:lnTo>
                    <a:pt x="376965" y="224068"/>
                  </a:lnTo>
                  <a:lnTo>
                    <a:pt x="376511" y="225430"/>
                  </a:lnTo>
                  <a:lnTo>
                    <a:pt x="376284" y="226792"/>
                  </a:lnTo>
                  <a:lnTo>
                    <a:pt x="375944" y="227473"/>
                  </a:lnTo>
                  <a:lnTo>
                    <a:pt x="373787" y="227473"/>
                  </a:lnTo>
                  <a:lnTo>
                    <a:pt x="372879" y="227814"/>
                  </a:lnTo>
                  <a:lnTo>
                    <a:pt x="372198" y="228608"/>
                  </a:lnTo>
                  <a:lnTo>
                    <a:pt x="371744" y="232127"/>
                  </a:lnTo>
                  <a:lnTo>
                    <a:pt x="372993" y="235078"/>
                  </a:lnTo>
                  <a:lnTo>
                    <a:pt x="374695" y="237689"/>
                  </a:lnTo>
                  <a:lnTo>
                    <a:pt x="376171" y="241775"/>
                  </a:lnTo>
                  <a:lnTo>
                    <a:pt x="383549" y="251083"/>
                  </a:lnTo>
                  <a:lnTo>
                    <a:pt x="384457" y="253354"/>
                  </a:lnTo>
                  <a:lnTo>
                    <a:pt x="384798" y="256645"/>
                  </a:lnTo>
                  <a:lnTo>
                    <a:pt x="384571" y="258234"/>
                  </a:lnTo>
                  <a:lnTo>
                    <a:pt x="384117" y="259370"/>
                  </a:lnTo>
                  <a:lnTo>
                    <a:pt x="383662" y="260164"/>
                  </a:lnTo>
                  <a:lnTo>
                    <a:pt x="383436" y="260618"/>
                  </a:lnTo>
                  <a:lnTo>
                    <a:pt x="383776" y="262094"/>
                  </a:lnTo>
                  <a:lnTo>
                    <a:pt x="384571" y="261980"/>
                  </a:lnTo>
                  <a:lnTo>
                    <a:pt x="385592" y="261299"/>
                  </a:lnTo>
                  <a:lnTo>
                    <a:pt x="386727" y="261072"/>
                  </a:lnTo>
                  <a:lnTo>
                    <a:pt x="387749" y="261980"/>
                  </a:lnTo>
                  <a:lnTo>
                    <a:pt x="388430" y="263002"/>
                  </a:lnTo>
                  <a:lnTo>
                    <a:pt x="389452" y="263569"/>
                  </a:lnTo>
                  <a:lnTo>
                    <a:pt x="391381" y="263002"/>
                  </a:lnTo>
                  <a:lnTo>
                    <a:pt x="391381" y="261980"/>
                  </a:lnTo>
                  <a:lnTo>
                    <a:pt x="390360" y="260505"/>
                  </a:lnTo>
                  <a:lnTo>
                    <a:pt x="391041" y="258461"/>
                  </a:lnTo>
                  <a:lnTo>
                    <a:pt x="392630" y="256645"/>
                  </a:lnTo>
                  <a:lnTo>
                    <a:pt x="394332" y="255851"/>
                  </a:lnTo>
                  <a:lnTo>
                    <a:pt x="407159" y="256532"/>
                  </a:lnTo>
                  <a:lnTo>
                    <a:pt x="418624" y="260959"/>
                  </a:lnTo>
                  <a:lnTo>
                    <a:pt x="435196" y="261980"/>
                  </a:lnTo>
                  <a:lnTo>
                    <a:pt x="439396" y="263229"/>
                  </a:lnTo>
                  <a:lnTo>
                    <a:pt x="441779" y="263456"/>
                  </a:lnTo>
                  <a:lnTo>
                    <a:pt x="445298" y="261526"/>
                  </a:lnTo>
                  <a:lnTo>
                    <a:pt x="447682" y="262094"/>
                  </a:lnTo>
                  <a:lnTo>
                    <a:pt x="451882" y="263910"/>
                  </a:lnTo>
                  <a:lnTo>
                    <a:pt x="458465" y="263910"/>
                  </a:lnTo>
                  <a:lnTo>
                    <a:pt x="460168" y="264591"/>
                  </a:lnTo>
                  <a:lnTo>
                    <a:pt x="463119" y="266521"/>
                  </a:lnTo>
                  <a:lnTo>
                    <a:pt x="468000" y="267656"/>
                  </a:lnTo>
                  <a:lnTo>
                    <a:pt x="477081" y="273218"/>
                  </a:lnTo>
                  <a:lnTo>
                    <a:pt x="479578" y="270947"/>
                  </a:lnTo>
                  <a:lnTo>
                    <a:pt x="495129" y="267315"/>
                  </a:lnTo>
                  <a:lnTo>
                    <a:pt x="499669" y="265158"/>
                  </a:lnTo>
                  <a:lnTo>
                    <a:pt x="502280" y="262775"/>
                  </a:lnTo>
                  <a:lnTo>
                    <a:pt x="504437" y="262207"/>
                  </a:lnTo>
                  <a:lnTo>
                    <a:pt x="505345" y="261526"/>
                  </a:lnTo>
                  <a:lnTo>
                    <a:pt x="507729" y="257894"/>
                  </a:lnTo>
                  <a:lnTo>
                    <a:pt x="514199" y="253240"/>
                  </a:lnTo>
                  <a:lnTo>
                    <a:pt x="526231" y="250516"/>
                  </a:lnTo>
                  <a:lnTo>
                    <a:pt x="538263" y="247791"/>
                  </a:lnTo>
                  <a:lnTo>
                    <a:pt x="542690" y="245521"/>
                  </a:lnTo>
                  <a:lnTo>
                    <a:pt x="544506" y="243819"/>
                  </a:lnTo>
                  <a:lnTo>
                    <a:pt x="546095" y="241549"/>
                  </a:lnTo>
                  <a:lnTo>
                    <a:pt x="539171" y="245862"/>
                  </a:lnTo>
                  <a:lnTo>
                    <a:pt x="531112" y="246997"/>
                  </a:lnTo>
                  <a:lnTo>
                    <a:pt x="523052" y="245862"/>
                  </a:lnTo>
                  <a:lnTo>
                    <a:pt x="516128" y="243478"/>
                  </a:lnTo>
                  <a:lnTo>
                    <a:pt x="514085" y="243478"/>
                  </a:lnTo>
                  <a:lnTo>
                    <a:pt x="512382" y="243365"/>
                  </a:lnTo>
                  <a:lnTo>
                    <a:pt x="510112" y="242684"/>
                  </a:lnTo>
                  <a:lnTo>
                    <a:pt x="508183" y="241549"/>
                  </a:lnTo>
                  <a:lnTo>
                    <a:pt x="507388" y="240073"/>
                  </a:lnTo>
                  <a:lnTo>
                    <a:pt x="507047" y="239165"/>
                  </a:lnTo>
                  <a:lnTo>
                    <a:pt x="505685" y="238257"/>
                  </a:lnTo>
                  <a:lnTo>
                    <a:pt x="505345" y="237008"/>
                  </a:lnTo>
                  <a:lnTo>
                    <a:pt x="505458" y="235419"/>
                  </a:lnTo>
                  <a:lnTo>
                    <a:pt x="505799" y="234397"/>
                  </a:lnTo>
                  <a:lnTo>
                    <a:pt x="510793" y="225203"/>
                  </a:lnTo>
                  <a:lnTo>
                    <a:pt x="514653" y="212036"/>
                  </a:lnTo>
                  <a:lnTo>
                    <a:pt x="516128" y="210333"/>
                  </a:lnTo>
                  <a:lnTo>
                    <a:pt x="521009" y="206474"/>
                  </a:lnTo>
                  <a:lnTo>
                    <a:pt x="522031" y="206474"/>
                  </a:lnTo>
                  <a:lnTo>
                    <a:pt x="523052" y="205453"/>
                  </a:lnTo>
                  <a:lnTo>
                    <a:pt x="535765" y="199550"/>
                  </a:lnTo>
                  <a:lnTo>
                    <a:pt x="536787" y="198188"/>
                  </a:lnTo>
                  <a:lnTo>
                    <a:pt x="548933" y="190923"/>
                  </a:lnTo>
                  <a:lnTo>
                    <a:pt x="552338" y="189902"/>
                  </a:lnTo>
                  <a:lnTo>
                    <a:pt x="556197" y="187291"/>
                  </a:lnTo>
                  <a:lnTo>
                    <a:pt x="563802" y="184453"/>
                  </a:lnTo>
                  <a:lnTo>
                    <a:pt x="572202" y="184567"/>
                  </a:lnTo>
                  <a:lnTo>
                    <a:pt x="612157" y="171627"/>
                  </a:lnTo>
                  <a:lnTo>
                    <a:pt x="614541" y="169697"/>
                  </a:lnTo>
                  <a:lnTo>
                    <a:pt x="616925" y="168902"/>
                  </a:lnTo>
                  <a:lnTo>
                    <a:pt x="620784" y="164589"/>
                  </a:lnTo>
                  <a:lnTo>
                    <a:pt x="633384" y="154373"/>
                  </a:lnTo>
                  <a:lnTo>
                    <a:pt x="638492" y="148017"/>
                  </a:lnTo>
                  <a:lnTo>
                    <a:pt x="639627" y="147108"/>
                  </a:lnTo>
                  <a:lnTo>
                    <a:pt x="640421" y="145860"/>
                  </a:lnTo>
                  <a:lnTo>
                    <a:pt x="642578" y="137914"/>
                  </a:lnTo>
                  <a:lnTo>
                    <a:pt x="645870" y="133487"/>
                  </a:lnTo>
                  <a:lnTo>
                    <a:pt x="649162" y="133033"/>
                  </a:lnTo>
                  <a:lnTo>
                    <a:pt x="658810" y="137687"/>
                  </a:lnTo>
                  <a:lnTo>
                    <a:pt x="659718" y="137574"/>
                  </a:lnTo>
                  <a:lnTo>
                    <a:pt x="660513" y="136779"/>
                  </a:lnTo>
                  <a:lnTo>
                    <a:pt x="660513" y="135757"/>
                  </a:lnTo>
                  <a:lnTo>
                    <a:pt x="659491" y="135871"/>
                  </a:lnTo>
                  <a:lnTo>
                    <a:pt x="658810" y="135644"/>
                  </a:lnTo>
                  <a:lnTo>
                    <a:pt x="658356" y="134963"/>
                  </a:lnTo>
                  <a:lnTo>
                    <a:pt x="657788" y="133828"/>
                  </a:lnTo>
                  <a:lnTo>
                    <a:pt x="659832" y="133828"/>
                  </a:lnTo>
                  <a:lnTo>
                    <a:pt x="659832" y="132693"/>
                  </a:lnTo>
                  <a:lnTo>
                    <a:pt x="657902" y="132693"/>
                  </a:lnTo>
                  <a:lnTo>
                    <a:pt x="655972" y="132012"/>
                  </a:lnTo>
                  <a:lnTo>
                    <a:pt x="654497" y="130763"/>
                  </a:lnTo>
                  <a:lnTo>
                    <a:pt x="653816" y="129060"/>
                  </a:lnTo>
                  <a:lnTo>
                    <a:pt x="652907" y="127131"/>
                  </a:lnTo>
                  <a:lnTo>
                    <a:pt x="648708" y="125088"/>
                  </a:lnTo>
                  <a:lnTo>
                    <a:pt x="647800" y="123839"/>
                  </a:lnTo>
                  <a:lnTo>
                    <a:pt x="647913" y="118958"/>
                  </a:lnTo>
                  <a:lnTo>
                    <a:pt x="648708" y="113056"/>
                  </a:lnTo>
                  <a:lnTo>
                    <a:pt x="650751" y="108969"/>
                  </a:lnTo>
                  <a:lnTo>
                    <a:pt x="653021" y="109423"/>
                  </a:lnTo>
                  <a:lnTo>
                    <a:pt x="654497" y="109764"/>
                  </a:lnTo>
                  <a:lnTo>
                    <a:pt x="654497" y="108856"/>
                  </a:lnTo>
                  <a:lnTo>
                    <a:pt x="649162" y="104656"/>
                  </a:lnTo>
                  <a:lnTo>
                    <a:pt x="649162" y="103634"/>
                  </a:lnTo>
                  <a:lnTo>
                    <a:pt x="650978" y="98526"/>
                  </a:lnTo>
                  <a:lnTo>
                    <a:pt x="651091" y="91375"/>
                  </a:lnTo>
                  <a:lnTo>
                    <a:pt x="651545" y="85132"/>
                  </a:lnTo>
                  <a:lnTo>
                    <a:pt x="654610" y="82862"/>
                  </a:lnTo>
                  <a:lnTo>
                    <a:pt x="651999" y="78776"/>
                  </a:lnTo>
                  <a:lnTo>
                    <a:pt x="651432" y="76619"/>
                  </a:lnTo>
                  <a:lnTo>
                    <a:pt x="650978" y="69468"/>
                  </a:lnTo>
                  <a:lnTo>
                    <a:pt x="649956" y="62998"/>
                  </a:lnTo>
                  <a:lnTo>
                    <a:pt x="649956" y="59819"/>
                  </a:lnTo>
                  <a:lnTo>
                    <a:pt x="650410" y="57095"/>
                  </a:lnTo>
                  <a:lnTo>
                    <a:pt x="652454" y="51079"/>
                  </a:lnTo>
                  <a:lnTo>
                    <a:pt x="653588" y="48809"/>
                  </a:lnTo>
                  <a:lnTo>
                    <a:pt x="654156" y="45858"/>
                  </a:lnTo>
                  <a:lnTo>
                    <a:pt x="653588" y="42339"/>
                  </a:lnTo>
                  <a:lnTo>
                    <a:pt x="651999" y="36664"/>
                  </a:lnTo>
                  <a:lnTo>
                    <a:pt x="651772" y="34507"/>
                  </a:lnTo>
                  <a:lnTo>
                    <a:pt x="651772" y="33712"/>
                  </a:lnTo>
                  <a:lnTo>
                    <a:pt x="654156" y="31783"/>
                  </a:lnTo>
                  <a:lnTo>
                    <a:pt x="654950" y="31442"/>
                  </a:lnTo>
                  <a:lnTo>
                    <a:pt x="656994" y="31215"/>
                  </a:lnTo>
                  <a:lnTo>
                    <a:pt x="658810" y="30534"/>
                  </a:lnTo>
                  <a:lnTo>
                    <a:pt x="660399" y="28832"/>
                  </a:lnTo>
                  <a:lnTo>
                    <a:pt x="663237" y="24972"/>
                  </a:lnTo>
                  <a:lnTo>
                    <a:pt x="666188" y="22135"/>
                  </a:lnTo>
                  <a:lnTo>
                    <a:pt x="684804" y="13962"/>
                  </a:lnTo>
                  <a:lnTo>
                    <a:pt x="686506" y="14302"/>
                  </a:lnTo>
                  <a:lnTo>
                    <a:pt x="689798" y="12373"/>
                  </a:lnTo>
                  <a:lnTo>
                    <a:pt x="705349" y="10443"/>
                  </a:lnTo>
                  <a:lnTo>
                    <a:pt x="722035" y="4994"/>
                  </a:lnTo>
                  <a:lnTo>
                    <a:pt x="723056" y="4427"/>
                  </a:lnTo>
                  <a:lnTo>
                    <a:pt x="723851" y="4313"/>
                  </a:lnTo>
                  <a:lnTo>
                    <a:pt x="729640" y="4994"/>
                  </a:lnTo>
                  <a:lnTo>
                    <a:pt x="737586" y="2951"/>
                  </a:lnTo>
                  <a:lnTo>
                    <a:pt x="741558" y="1135"/>
                  </a:lnTo>
                  <a:lnTo>
                    <a:pt x="742580" y="0"/>
                  </a:lnTo>
                  <a:lnTo>
                    <a:pt x="742580" y="0"/>
                  </a:lnTo>
                  <a:close/>
                  <a:moveTo>
                    <a:pt x="690366" y="1224542"/>
                  </a:moveTo>
                  <a:lnTo>
                    <a:pt x="690593" y="1224542"/>
                  </a:lnTo>
                  <a:lnTo>
                    <a:pt x="691501" y="1224315"/>
                  </a:lnTo>
                  <a:lnTo>
                    <a:pt x="691841" y="1224202"/>
                  </a:lnTo>
                  <a:lnTo>
                    <a:pt x="690820" y="1222272"/>
                  </a:lnTo>
                  <a:lnTo>
                    <a:pt x="689798" y="1220115"/>
                  </a:lnTo>
                  <a:lnTo>
                    <a:pt x="688776" y="1218753"/>
                  </a:lnTo>
                  <a:lnTo>
                    <a:pt x="687641" y="1219321"/>
                  </a:lnTo>
                  <a:lnTo>
                    <a:pt x="686620" y="1221704"/>
                  </a:lnTo>
                  <a:lnTo>
                    <a:pt x="686847" y="1223407"/>
                  </a:lnTo>
                  <a:lnTo>
                    <a:pt x="688095" y="1224428"/>
                  </a:lnTo>
                  <a:lnTo>
                    <a:pt x="690366" y="1224542"/>
                  </a:lnTo>
                  <a:close/>
                  <a:moveTo>
                    <a:pt x="1415465" y="1197527"/>
                  </a:moveTo>
                  <a:lnTo>
                    <a:pt x="1417962" y="1201159"/>
                  </a:lnTo>
                  <a:lnTo>
                    <a:pt x="1417509" y="1201159"/>
                  </a:lnTo>
                  <a:lnTo>
                    <a:pt x="1417509" y="1201272"/>
                  </a:lnTo>
                  <a:lnTo>
                    <a:pt x="1415465" y="1197527"/>
                  </a:lnTo>
                  <a:close/>
                  <a:moveTo>
                    <a:pt x="1328971" y="1254963"/>
                  </a:moveTo>
                  <a:lnTo>
                    <a:pt x="1329765" y="1253487"/>
                  </a:lnTo>
                  <a:lnTo>
                    <a:pt x="1328971" y="1252692"/>
                  </a:lnTo>
                  <a:lnTo>
                    <a:pt x="1327722" y="1252238"/>
                  </a:lnTo>
                  <a:lnTo>
                    <a:pt x="1327041" y="1251784"/>
                  </a:lnTo>
                  <a:lnTo>
                    <a:pt x="1327495" y="1250536"/>
                  </a:lnTo>
                  <a:lnTo>
                    <a:pt x="1328517" y="1250309"/>
                  </a:lnTo>
                  <a:lnTo>
                    <a:pt x="1331128" y="1250422"/>
                  </a:lnTo>
                  <a:lnTo>
                    <a:pt x="1331809" y="1250082"/>
                  </a:lnTo>
                  <a:lnTo>
                    <a:pt x="1332490" y="1249514"/>
                  </a:lnTo>
                  <a:lnTo>
                    <a:pt x="1333398" y="1248947"/>
                  </a:lnTo>
                  <a:lnTo>
                    <a:pt x="1337257" y="1248152"/>
                  </a:lnTo>
                  <a:lnTo>
                    <a:pt x="1338619" y="1247585"/>
                  </a:lnTo>
                  <a:lnTo>
                    <a:pt x="1339641" y="1246790"/>
                  </a:lnTo>
                  <a:lnTo>
                    <a:pt x="1340209" y="1246563"/>
                  </a:lnTo>
                  <a:lnTo>
                    <a:pt x="1340662" y="1246676"/>
                  </a:lnTo>
                  <a:lnTo>
                    <a:pt x="1340890" y="1246563"/>
                  </a:lnTo>
                  <a:lnTo>
                    <a:pt x="1341003" y="1245541"/>
                  </a:lnTo>
                  <a:lnTo>
                    <a:pt x="1339527" y="1244406"/>
                  </a:lnTo>
                  <a:lnTo>
                    <a:pt x="1339300" y="1244179"/>
                  </a:lnTo>
                  <a:lnTo>
                    <a:pt x="1335668" y="1242363"/>
                  </a:lnTo>
                  <a:lnTo>
                    <a:pt x="1335441" y="1241909"/>
                  </a:lnTo>
                  <a:lnTo>
                    <a:pt x="1335214" y="1241001"/>
                  </a:lnTo>
                  <a:lnTo>
                    <a:pt x="1334760" y="1240547"/>
                  </a:lnTo>
                  <a:lnTo>
                    <a:pt x="1333398" y="1241682"/>
                  </a:lnTo>
                  <a:lnTo>
                    <a:pt x="1332830" y="1241682"/>
                  </a:lnTo>
                  <a:lnTo>
                    <a:pt x="1332490" y="1241114"/>
                  </a:lnTo>
                  <a:lnTo>
                    <a:pt x="1332376" y="1240206"/>
                  </a:lnTo>
                  <a:lnTo>
                    <a:pt x="1332830" y="1239752"/>
                  </a:lnTo>
                  <a:lnTo>
                    <a:pt x="1335781" y="1238050"/>
                  </a:lnTo>
                  <a:lnTo>
                    <a:pt x="1333625" y="1236234"/>
                  </a:lnTo>
                  <a:lnTo>
                    <a:pt x="1331582" y="1236460"/>
                  </a:lnTo>
                  <a:lnTo>
                    <a:pt x="1327722" y="1238050"/>
                  </a:lnTo>
                  <a:lnTo>
                    <a:pt x="1328403" y="1237028"/>
                  </a:lnTo>
                  <a:lnTo>
                    <a:pt x="1327836" y="1235893"/>
                  </a:lnTo>
                  <a:lnTo>
                    <a:pt x="1327495" y="1234417"/>
                  </a:lnTo>
                  <a:lnTo>
                    <a:pt x="1327382" y="1232942"/>
                  </a:lnTo>
                  <a:lnTo>
                    <a:pt x="1327722" y="1231693"/>
                  </a:lnTo>
                  <a:lnTo>
                    <a:pt x="1328517" y="1232374"/>
                  </a:lnTo>
                  <a:lnTo>
                    <a:pt x="1329425" y="1232374"/>
                  </a:lnTo>
                  <a:lnTo>
                    <a:pt x="1330333" y="1231807"/>
                  </a:lnTo>
                  <a:lnTo>
                    <a:pt x="1331014" y="1230899"/>
                  </a:lnTo>
                  <a:lnTo>
                    <a:pt x="1332263" y="1231580"/>
                  </a:lnTo>
                  <a:lnTo>
                    <a:pt x="1332603" y="1231012"/>
                  </a:lnTo>
                  <a:lnTo>
                    <a:pt x="1332717" y="1229877"/>
                  </a:lnTo>
                  <a:lnTo>
                    <a:pt x="1333057" y="1228969"/>
                  </a:lnTo>
                  <a:lnTo>
                    <a:pt x="1333511" y="1228401"/>
                  </a:lnTo>
                  <a:lnTo>
                    <a:pt x="1333738" y="1227834"/>
                  </a:lnTo>
                  <a:lnTo>
                    <a:pt x="1334193" y="1227380"/>
                  </a:lnTo>
                  <a:lnTo>
                    <a:pt x="1337371" y="1226926"/>
                  </a:lnTo>
                  <a:lnTo>
                    <a:pt x="1338165" y="1226018"/>
                  </a:lnTo>
                  <a:lnTo>
                    <a:pt x="1338392" y="1224769"/>
                  </a:lnTo>
                  <a:lnTo>
                    <a:pt x="1338392" y="1223180"/>
                  </a:lnTo>
                  <a:lnTo>
                    <a:pt x="1339414" y="1221591"/>
                  </a:lnTo>
                  <a:lnTo>
                    <a:pt x="1339868" y="1220569"/>
                  </a:lnTo>
                  <a:lnTo>
                    <a:pt x="1339414" y="1220115"/>
                  </a:lnTo>
                  <a:lnTo>
                    <a:pt x="1338165" y="1220002"/>
                  </a:lnTo>
                  <a:lnTo>
                    <a:pt x="1337938" y="1219661"/>
                  </a:lnTo>
                  <a:lnTo>
                    <a:pt x="1338165" y="1219094"/>
                  </a:lnTo>
                  <a:lnTo>
                    <a:pt x="1338960" y="1215802"/>
                  </a:lnTo>
                  <a:lnTo>
                    <a:pt x="1340209" y="1214326"/>
                  </a:lnTo>
                  <a:lnTo>
                    <a:pt x="1341911" y="1213532"/>
                  </a:lnTo>
                  <a:lnTo>
                    <a:pt x="1343727" y="1213078"/>
                  </a:lnTo>
                  <a:lnTo>
                    <a:pt x="1343160" y="1211829"/>
                  </a:lnTo>
                  <a:lnTo>
                    <a:pt x="1343727" y="1208991"/>
                  </a:lnTo>
                  <a:lnTo>
                    <a:pt x="1343046" y="1207743"/>
                  </a:lnTo>
                  <a:lnTo>
                    <a:pt x="1343046" y="1206721"/>
                  </a:lnTo>
                  <a:lnTo>
                    <a:pt x="1343841" y="1207175"/>
                  </a:lnTo>
                  <a:lnTo>
                    <a:pt x="1344068" y="1207175"/>
                  </a:lnTo>
                  <a:lnTo>
                    <a:pt x="1344181" y="1207402"/>
                  </a:lnTo>
                  <a:lnTo>
                    <a:pt x="1344408" y="1208537"/>
                  </a:lnTo>
                  <a:lnTo>
                    <a:pt x="1345997" y="1207629"/>
                  </a:lnTo>
                  <a:lnTo>
                    <a:pt x="1347019" y="1208083"/>
                  </a:lnTo>
                  <a:lnTo>
                    <a:pt x="1347927" y="1208991"/>
                  </a:lnTo>
                  <a:lnTo>
                    <a:pt x="1349062" y="1209445"/>
                  </a:lnTo>
                  <a:lnTo>
                    <a:pt x="1350538" y="1208878"/>
                  </a:lnTo>
                  <a:lnTo>
                    <a:pt x="1351673" y="1207629"/>
                  </a:lnTo>
                  <a:lnTo>
                    <a:pt x="1352467" y="1205926"/>
                  </a:lnTo>
                  <a:lnTo>
                    <a:pt x="1353035" y="1203997"/>
                  </a:lnTo>
                  <a:lnTo>
                    <a:pt x="1352354" y="1203089"/>
                  </a:lnTo>
                  <a:lnTo>
                    <a:pt x="1355986" y="1202862"/>
                  </a:lnTo>
                  <a:lnTo>
                    <a:pt x="1362116" y="1199683"/>
                  </a:lnTo>
                  <a:lnTo>
                    <a:pt x="1373013" y="1197413"/>
                  </a:lnTo>
                  <a:lnTo>
                    <a:pt x="1376078" y="1195824"/>
                  </a:lnTo>
                  <a:lnTo>
                    <a:pt x="1376418" y="1193327"/>
                  </a:lnTo>
                  <a:lnTo>
                    <a:pt x="1381639" y="1187538"/>
                  </a:lnTo>
                  <a:lnTo>
                    <a:pt x="1382661" y="1186743"/>
                  </a:lnTo>
                  <a:lnTo>
                    <a:pt x="1384931" y="1186403"/>
                  </a:lnTo>
                  <a:lnTo>
                    <a:pt x="1387201" y="1186403"/>
                  </a:lnTo>
                  <a:lnTo>
                    <a:pt x="1388223" y="1186743"/>
                  </a:lnTo>
                  <a:lnTo>
                    <a:pt x="1389131" y="1186630"/>
                  </a:lnTo>
                  <a:lnTo>
                    <a:pt x="1394126" y="1188106"/>
                  </a:lnTo>
                  <a:lnTo>
                    <a:pt x="1396169" y="1189240"/>
                  </a:lnTo>
                  <a:lnTo>
                    <a:pt x="1396850" y="1189921"/>
                  </a:lnTo>
                  <a:lnTo>
                    <a:pt x="1397417" y="1190830"/>
                  </a:lnTo>
                  <a:lnTo>
                    <a:pt x="1397985" y="1191851"/>
                  </a:lnTo>
                  <a:lnTo>
                    <a:pt x="1398893" y="1194349"/>
                  </a:lnTo>
                  <a:lnTo>
                    <a:pt x="1399574" y="1194349"/>
                  </a:lnTo>
                  <a:lnTo>
                    <a:pt x="1403093" y="1188446"/>
                  </a:lnTo>
                  <a:lnTo>
                    <a:pt x="1404568" y="1184586"/>
                  </a:lnTo>
                  <a:lnTo>
                    <a:pt x="1403660" y="1181749"/>
                  </a:lnTo>
                  <a:lnTo>
                    <a:pt x="1404455" y="1179252"/>
                  </a:lnTo>
                  <a:lnTo>
                    <a:pt x="1403887" y="1176982"/>
                  </a:lnTo>
                  <a:lnTo>
                    <a:pt x="1402525" y="1174825"/>
                  </a:lnTo>
                  <a:lnTo>
                    <a:pt x="1400936" y="1172782"/>
                  </a:lnTo>
                  <a:lnTo>
                    <a:pt x="1403547" y="1169149"/>
                  </a:lnTo>
                  <a:lnTo>
                    <a:pt x="1403547" y="1168014"/>
                  </a:lnTo>
                  <a:lnTo>
                    <a:pt x="1402866" y="1166766"/>
                  </a:lnTo>
                  <a:lnTo>
                    <a:pt x="1402866" y="1165631"/>
                  </a:lnTo>
                  <a:lnTo>
                    <a:pt x="1403206" y="1164382"/>
                  </a:lnTo>
                  <a:lnTo>
                    <a:pt x="1403887" y="1163474"/>
                  </a:lnTo>
                  <a:lnTo>
                    <a:pt x="1406158" y="1161090"/>
                  </a:lnTo>
                  <a:lnTo>
                    <a:pt x="1405817" y="1160409"/>
                  </a:lnTo>
                  <a:lnTo>
                    <a:pt x="1405703" y="1160069"/>
                  </a:lnTo>
                  <a:lnTo>
                    <a:pt x="1405817" y="1159501"/>
                  </a:lnTo>
                  <a:lnTo>
                    <a:pt x="1406158" y="1158366"/>
                  </a:lnTo>
                  <a:lnTo>
                    <a:pt x="1405136" y="1157344"/>
                  </a:lnTo>
                  <a:lnTo>
                    <a:pt x="1404455" y="1155301"/>
                  </a:lnTo>
                  <a:lnTo>
                    <a:pt x="1404341" y="1153031"/>
                  </a:lnTo>
                  <a:lnTo>
                    <a:pt x="1404796" y="1151328"/>
                  </a:lnTo>
                  <a:lnTo>
                    <a:pt x="1406384" y="1150307"/>
                  </a:lnTo>
                  <a:lnTo>
                    <a:pt x="1410357" y="1150307"/>
                  </a:lnTo>
                  <a:lnTo>
                    <a:pt x="1412060" y="1149512"/>
                  </a:lnTo>
                  <a:lnTo>
                    <a:pt x="1413309" y="1151328"/>
                  </a:lnTo>
                  <a:lnTo>
                    <a:pt x="1414217" y="1152123"/>
                  </a:lnTo>
                  <a:lnTo>
                    <a:pt x="1416146" y="1153144"/>
                  </a:lnTo>
                  <a:lnTo>
                    <a:pt x="1416146" y="1154166"/>
                  </a:lnTo>
                  <a:lnTo>
                    <a:pt x="1415352" y="1155188"/>
                  </a:lnTo>
                  <a:lnTo>
                    <a:pt x="1415238" y="1156663"/>
                  </a:lnTo>
                  <a:lnTo>
                    <a:pt x="1415692" y="1158139"/>
                  </a:lnTo>
                  <a:lnTo>
                    <a:pt x="1416828" y="1159501"/>
                  </a:lnTo>
                  <a:lnTo>
                    <a:pt x="1416373" y="1161998"/>
                  </a:lnTo>
                  <a:lnTo>
                    <a:pt x="1418190" y="1174030"/>
                  </a:lnTo>
                  <a:lnTo>
                    <a:pt x="1418076" y="1178003"/>
                  </a:lnTo>
                  <a:lnTo>
                    <a:pt x="1414898" y="1190262"/>
                  </a:lnTo>
                  <a:lnTo>
                    <a:pt x="1415011" y="1191851"/>
                  </a:lnTo>
                  <a:lnTo>
                    <a:pt x="1414784" y="1193667"/>
                  </a:lnTo>
                  <a:lnTo>
                    <a:pt x="1414898" y="1197527"/>
                  </a:lnTo>
                  <a:lnTo>
                    <a:pt x="1414784" y="1197867"/>
                  </a:lnTo>
                  <a:lnTo>
                    <a:pt x="1414444" y="1198208"/>
                  </a:lnTo>
                  <a:lnTo>
                    <a:pt x="1414217" y="1198662"/>
                  </a:lnTo>
                  <a:lnTo>
                    <a:pt x="1414217" y="1199229"/>
                  </a:lnTo>
                  <a:lnTo>
                    <a:pt x="1414444" y="1199570"/>
                  </a:lnTo>
                  <a:lnTo>
                    <a:pt x="1414898" y="1199797"/>
                  </a:lnTo>
                  <a:lnTo>
                    <a:pt x="1415352" y="1199910"/>
                  </a:lnTo>
                  <a:lnTo>
                    <a:pt x="1415579" y="1199910"/>
                  </a:lnTo>
                  <a:lnTo>
                    <a:pt x="1415806" y="1201046"/>
                  </a:lnTo>
                  <a:lnTo>
                    <a:pt x="1416033" y="1201727"/>
                  </a:lnTo>
                  <a:lnTo>
                    <a:pt x="1416033" y="1202408"/>
                  </a:lnTo>
                  <a:lnTo>
                    <a:pt x="1415579" y="1203429"/>
                  </a:lnTo>
                  <a:lnTo>
                    <a:pt x="1416373" y="1204110"/>
                  </a:lnTo>
                  <a:lnTo>
                    <a:pt x="1416714" y="1205018"/>
                  </a:lnTo>
                  <a:lnTo>
                    <a:pt x="1416941" y="1206040"/>
                  </a:lnTo>
                  <a:lnTo>
                    <a:pt x="1417509" y="1207062"/>
                  </a:lnTo>
                  <a:lnTo>
                    <a:pt x="1418303" y="1207629"/>
                  </a:lnTo>
                  <a:lnTo>
                    <a:pt x="1420914" y="1208764"/>
                  </a:lnTo>
                  <a:lnTo>
                    <a:pt x="1420687" y="1206835"/>
                  </a:lnTo>
                  <a:lnTo>
                    <a:pt x="1420233" y="1205926"/>
                  </a:lnTo>
                  <a:lnTo>
                    <a:pt x="1418757" y="1202521"/>
                  </a:lnTo>
                  <a:lnTo>
                    <a:pt x="1421595" y="1206721"/>
                  </a:lnTo>
                  <a:lnTo>
                    <a:pt x="1422503" y="1208991"/>
                  </a:lnTo>
                  <a:lnTo>
                    <a:pt x="1422957" y="1211489"/>
                  </a:lnTo>
                  <a:lnTo>
                    <a:pt x="1422730" y="1219094"/>
                  </a:lnTo>
                  <a:lnTo>
                    <a:pt x="1423070" y="1223066"/>
                  </a:lnTo>
                  <a:lnTo>
                    <a:pt x="1424319" y="1225791"/>
                  </a:lnTo>
                  <a:lnTo>
                    <a:pt x="1423751" y="1227493"/>
                  </a:lnTo>
                  <a:lnTo>
                    <a:pt x="1423297" y="1229309"/>
                  </a:lnTo>
                  <a:lnTo>
                    <a:pt x="1423070" y="1231353"/>
                  </a:lnTo>
                  <a:lnTo>
                    <a:pt x="1423070" y="1233850"/>
                  </a:lnTo>
                  <a:lnTo>
                    <a:pt x="1423525" y="1236574"/>
                  </a:lnTo>
                  <a:lnTo>
                    <a:pt x="1425341" y="1241682"/>
                  </a:lnTo>
                  <a:lnTo>
                    <a:pt x="1425795" y="1244293"/>
                  </a:lnTo>
                  <a:lnTo>
                    <a:pt x="1425114" y="1260524"/>
                  </a:lnTo>
                  <a:lnTo>
                    <a:pt x="1425795" y="1263589"/>
                  </a:lnTo>
                  <a:lnTo>
                    <a:pt x="1425568" y="1264725"/>
                  </a:lnTo>
                  <a:lnTo>
                    <a:pt x="1425341" y="1266995"/>
                  </a:lnTo>
                  <a:lnTo>
                    <a:pt x="1425114" y="1268016"/>
                  </a:lnTo>
                  <a:lnTo>
                    <a:pt x="1424432" y="1269151"/>
                  </a:lnTo>
                  <a:lnTo>
                    <a:pt x="1421822" y="1271649"/>
                  </a:lnTo>
                  <a:lnTo>
                    <a:pt x="1420800" y="1273351"/>
                  </a:lnTo>
                  <a:lnTo>
                    <a:pt x="1419325" y="1276529"/>
                  </a:lnTo>
                  <a:lnTo>
                    <a:pt x="1412627" y="1286178"/>
                  </a:lnTo>
                  <a:lnTo>
                    <a:pt x="1411152" y="1287653"/>
                  </a:lnTo>
                  <a:lnTo>
                    <a:pt x="1410584" y="1288902"/>
                  </a:lnTo>
                  <a:lnTo>
                    <a:pt x="1410584" y="1293556"/>
                  </a:lnTo>
                  <a:lnTo>
                    <a:pt x="1409790" y="1302523"/>
                  </a:lnTo>
                  <a:lnTo>
                    <a:pt x="1410584" y="1311377"/>
                  </a:lnTo>
                  <a:lnTo>
                    <a:pt x="1410471" y="1320912"/>
                  </a:lnTo>
                  <a:lnTo>
                    <a:pt x="1410130" y="1321593"/>
                  </a:lnTo>
                  <a:lnTo>
                    <a:pt x="1409449" y="1321933"/>
                  </a:lnTo>
                  <a:lnTo>
                    <a:pt x="1408428" y="1322728"/>
                  </a:lnTo>
                  <a:lnTo>
                    <a:pt x="1407520" y="1323863"/>
                  </a:lnTo>
                  <a:lnTo>
                    <a:pt x="1407066" y="1325111"/>
                  </a:lnTo>
                  <a:lnTo>
                    <a:pt x="1408428" y="1325111"/>
                  </a:lnTo>
                  <a:lnTo>
                    <a:pt x="1408201" y="1327382"/>
                  </a:lnTo>
                  <a:lnTo>
                    <a:pt x="1407747" y="1328857"/>
                  </a:lnTo>
                  <a:lnTo>
                    <a:pt x="1406839" y="1329539"/>
                  </a:lnTo>
                  <a:lnTo>
                    <a:pt x="1405817" y="1329425"/>
                  </a:lnTo>
                  <a:lnTo>
                    <a:pt x="1405022" y="1329539"/>
                  </a:lnTo>
                  <a:lnTo>
                    <a:pt x="1404682" y="1330220"/>
                  </a:lnTo>
                  <a:lnTo>
                    <a:pt x="1405136" y="1332149"/>
                  </a:lnTo>
                  <a:lnTo>
                    <a:pt x="1403887" y="1331468"/>
                  </a:lnTo>
                  <a:lnTo>
                    <a:pt x="1402412" y="1331127"/>
                  </a:lnTo>
                  <a:lnTo>
                    <a:pt x="1401050" y="1331014"/>
                  </a:lnTo>
                  <a:lnTo>
                    <a:pt x="1399914" y="1331241"/>
                  </a:lnTo>
                  <a:lnTo>
                    <a:pt x="1400142" y="1332376"/>
                  </a:lnTo>
                  <a:lnTo>
                    <a:pt x="1399233" y="1333625"/>
                  </a:lnTo>
                  <a:lnTo>
                    <a:pt x="1398666" y="1334873"/>
                  </a:lnTo>
                  <a:lnTo>
                    <a:pt x="1400028" y="1335781"/>
                  </a:lnTo>
                  <a:lnTo>
                    <a:pt x="1403206" y="1334419"/>
                  </a:lnTo>
                  <a:lnTo>
                    <a:pt x="1405136" y="1334079"/>
                  </a:lnTo>
                  <a:lnTo>
                    <a:pt x="1406044" y="1335214"/>
                  </a:lnTo>
                  <a:lnTo>
                    <a:pt x="1405703" y="1337030"/>
                  </a:lnTo>
                  <a:lnTo>
                    <a:pt x="1404796" y="1338619"/>
                  </a:lnTo>
                  <a:lnTo>
                    <a:pt x="1403433" y="1339641"/>
                  </a:lnTo>
                  <a:lnTo>
                    <a:pt x="1401731" y="1339981"/>
                  </a:lnTo>
                  <a:lnTo>
                    <a:pt x="1400823" y="1340662"/>
                  </a:lnTo>
                  <a:lnTo>
                    <a:pt x="1400142" y="1342025"/>
                  </a:lnTo>
                  <a:lnTo>
                    <a:pt x="1399120" y="1343273"/>
                  </a:lnTo>
                  <a:lnTo>
                    <a:pt x="1397417" y="1343614"/>
                  </a:lnTo>
                  <a:lnTo>
                    <a:pt x="1397758" y="1344522"/>
                  </a:lnTo>
                  <a:lnTo>
                    <a:pt x="1397871" y="1345430"/>
                  </a:lnTo>
                  <a:lnTo>
                    <a:pt x="1397758" y="1346338"/>
                  </a:lnTo>
                  <a:lnTo>
                    <a:pt x="1397417" y="1347246"/>
                  </a:lnTo>
                  <a:lnTo>
                    <a:pt x="1398552" y="1347700"/>
                  </a:lnTo>
                  <a:lnTo>
                    <a:pt x="1398780" y="1348722"/>
                  </a:lnTo>
                  <a:lnTo>
                    <a:pt x="1398325" y="1349857"/>
                  </a:lnTo>
                  <a:lnTo>
                    <a:pt x="1397304" y="1350765"/>
                  </a:lnTo>
                  <a:lnTo>
                    <a:pt x="1397871" y="1351673"/>
                  </a:lnTo>
                  <a:lnTo>
                    <a:pt x="1396396" y="1352354"/>
                  </a:lnTo>
                  <a:lnTo>
                    <a:pt x="1393785" y="1354057"/>
                  </a:lnTo>
                  <a:lnTo>
                    <a:pt x="1392082" y="1354284"/>
                  </a:lnTo>
                  <a:lnTo>
                    <a:pt x="1392082" y="1355191"/>
                  </a:lnTo>
                  <a:lnTo>
                    <a:pt x="1392990" y="1355986"/>
                  </a:lnTo>
                  <a:lnTo>
                    <a:pt x="1393331" y="1357008"/>
                  </a:lnTo>
                  <a:lnTo>
                    <a:pt x="1392990" y="1358029"/>
                  </a:lnTo>
                  <a:lnTo>
                    <a:pt x="1392082" y="1358824"/>
                  </a:lnTo>
                  <a:lnTo>
                    <a:pt x="1392082" y="1359619"/>
                  </a:lnTo>
                  <a:lnTo>
                    <a:pt x="1393217" y="1359164"/>
                  </a:lnTo>
                  <a:lnTo>
                    <a:pt x="1394807" y="1357689"/>
                  </a:lnTo>
                  <a:lnTo>
                    <a:pt x="1396055" y="1357008"/>
                  </a:lnTo>
                  <a:lnTo>
                    <a:pt x="1395715" y="1358937"/>
                  </a:lnTo>
                  <a:lnTo>
                    <a:pt x="1394920" y="1361094"/>
                  </a:lnTo>
                  <a:lnTo>
                    <a:pt x="1394126" y="1363024"/>
                  </a:lnTo>
                  <a:lnTo>
                    <a:pt x="1393445" y="1364159"/>
                  </a:lnTo>
                  <a:lnTo>
                    <a:pt x="1391855" y="1364953"/>
                  </a:lnTo>
                  <a:lnTo>
                    <a:pt x="1390607" y="1364499"/>
                  </a:lnTo>
                  <a:lnTo>
                    <a:pt x="1388223" y="1362343"/>
                  </a:lnTo>
                  <a:lnTo>
                    <a:pt x="1386747" y="1361662"/>
                  </a:lnTo>
                  <a:lnTo>
                    <a:pt x="1383683" y="1361208"/>
                  </a:lnTo>
                  <a:lnTo>
                    <a:pt x="1381185" y="1360073"/>
                  </a:lnTo>
                  <a:lnTo>
                    <a:pt x="1382207" y="1356781"/>
                  </a:lnTo>
                  <a:lnTo>
                    <a:pt x="1382661" y="1356327"/>
                  </a:lnTo>
                  <a:lnTo>
                    <a:pt x="1383569" y="1356100"/>
                  </a:lnTo>
                  <a:lnTo>
                    <a:pt x="1381980" y="1354738"/>
                  </a:lnTo>
                  <a:lnTo>
                    <a:pt x="1379596" y="1353716"/>
                  </a:lnTo>
                  <a:lnTo>
                    <a:pt x="1378234" y="1352581"/>
                  </a:lnTo>
                  <a:lnTo>
                    <a:pt x="1379483" y="1350765"/>
                  </a:lnTo>
                  <a:lnTo>
                    <a:pt x="1379483" y="1349970"/>
                  </a:lnTo>
                  <a:lnTo>
                    <a:pt x="1378348" y="1350311"/>
                  </a:lnTo>
                  <a:lnTo>
                    <a:pt x="1375510" y="1352581"/>
                  </a:lnTo>
                  <a:lnTo>
                    <a:pt x="1374829" y="1351673"/>
                  </a:lnTo>
                  <a:lnTo>
                    <a:pt x="1375056" y="1351446"/>
                  </a:lnTo>
                  <a:lnTo>
                    <a:pt x="1375169" y="1351332"/>
                  </a:lnTo>
                  <a:lnTo>
                    <a:pt x="1375283" y="1351219"/>
                  </a:lnTo>
                  <a:lnTo>
                    <a:pt x="1375510" y="1350765"/>
                  </a:lnTo>
                  <a:lnTo>
                    <a:pt x="1374488" y="1351105"/>
                  </a:lnTo>
                  <a:lnTo>
                    <a:pt x="1374148" y="1351332"/>
                  </a:lnTo>
                  <a:lnTo>
                    <a:pt x="1373580" y="1351786"/>
                  </a:lnTo>
                  <a:lnTo>
                    <a:pt x="1372899" y="1350878"/>
                  </a:lnTo>
                  <a:lnTo>
                    <a:pt x="1371877" y="1349970"/>
                  </a:lnTo>
                  <a:lnTo>
                    <a:pt x="1369380" y="1349175"/>
                  </a:lnTo>
                  <a:lnTo>
                    <a:pt x="1366997" y="1348835"/>
                  </a:lnTo>
                  <a:lnTo>
                    <a:pt x="1365521" y="1349175"/>
                  </a:lnTo>
                  <a:lnTo>
                    <a:pt x="1364499" y="1348494"/>
                  </a:lnTo>
                  <a:lnTo>
                    <a:pt x="1363705" y="1347587"/>
                  </a:lnTo>
                  <a:lnTo>
                    <a:pt x="1362797" y="1346905"/>
                  </a:lnTo>
                  <a:lnTo>
                    <a:pt x="1360526" y="1346451"/>
                  </a:lnTo>
                  <a:lnTo>
                    <a:pt x="1360300" y="1345997"/>
                  </a:lnTo>
                  <a:lnTo>
                    <a:pt x="1360073" y="1345430"/>
                  </a:lnTo>
                  <a:lnTo>
                    <a:pt x="1359505" y="1344862"/>
                  </a:lnTo>
                  <a:lnTo>
                    <a:pt x="1358597" y="1344635"/>
                  </a:lnTo>
                  <a:lnTo>
                    <a:pt x="1357802" y="1344635"/>
                  </a:lnTo>
                  <a:lnTo>
                    <a:pt x="1357008" y="1344522"/>
                  </a:lnTo>
                  <a:lnTo>
                    <a:pt x="1356100" y="1343954"/>
                  </a:lnTo>
                  <a:lnTo>
                    <a:pt x="1357462" y="1343046"/>
                  </a:lnTo>
                  <a:lnTo>
                    <a:pt x="1357462" y="1342252"/>
                  </a:lnTo>
                  <a:lnTo>
                    <a:pt x="1356213" y="1341797"/>
                  </a:lnTo>
                  <a:lnTo>
                    <a:pt x="1355532" y="1341344"/>
                  </a:lnTo>
                  <a:lnTo>
                    <a:pt x="1354624" y="1341457"/>
                  </a:lnTo>
                  <a:lnTo>
                    <a:pt x="1353262" y="1341116"/>
                  </a:lnTo>
                  <a:lnTo>
                    <a:pt x="1352013" y="1340549"/>
                  </a:lnTo>
                  <a:lnTo>
                    <a:pt x="1351446" y="1339981"/>
                  </a:lnTo>
                  <a:lnTo>
                    <a:pt x="1351900" y="1337484"/>
                  </a:lnTo>
                  <a:lnTo>
                    <a:pt x="1351559" y="1336576"/>
                  </a:lnTo>
                  <a:lnTo>
                    <a:pt x="1350084" y="1336009"/>
                  </a:lnTo>
                  <a:lnTo>
                    <a:pt x="1350765" y="1334306"/>
                  </a:lnTo>
                  <a:lnTo>
                    <a:pt x="1351446" y="1331695"/>
                  </a:lnTo>
                  <a:lnTo>
                    <a:pt x="1352354" y="1329879"/>
                  </a:lnTo>
                  <a:lnTo>
                    <a:pt x="1354057" y="1330674"/>
                  </a:lnTo>
                  <a:lnTo>
                    <a:pt x="1359278" y="1328290"/>
                  </a:lnTo>
                  <a:lnTo>
                    <a:pt x="1360073" y="1327495"/>
                  </a:lnTo>
                  <a:lnTo>
                    <a:pt x="1360526" y="1325679"/>
                  </a:lnTo>
                  <a:lnTo>
                    <a:pt x="1361662" y="1324771"/>
                  </a:lnTo>
                  <a:lnTo>
                    <a:pt x="1363024" y="1323976"/>
                  </a:lnTo>
                  <a:lnTo>
                    <a:pt x="1364159" y="1322614"/>
                  </a:lnTo>
                  <a:lnTo>
                    <a:pt x="1361889" y="1322501"/>
                  </a:lnTo>
                  <a:lnTo>
                    <a:pt x="1355759" y="1320798"/>
                  </a:lnTo>
                  <a:lnTo>
                    <a:pt x="1353376" y="1320798"/>
                  </a:lnTo>
                  <a:lnTo>
                    <a:pt x="1351105" y="1320344"/>
                  </a:lnTo>
                  <a:lnTo>
                    <a:pt x="1349857" y="1319095"/>
                  </a:lnTo>
                  <a:lnTo>
                    <a:pt x="1350651" y="1316485"/>
                  </a:lnTo>
                  <a:lnTo>
                    <a:pt x="1348268" y="1316485"/>
                  </a:lnTo>
                  <a:lnTo>
                    <a:pt x="1344295" y="1318074"/>
                  </a:lnTo>
                  <a:lnTo>
                    <a:pt x="1342025" y="1318188"/>
                  </a:lnTo>
                  <a:lnTo>
                    <a:pt x="1342252" y="1317733"/>
                  </a:lnTo>
                  <a:lnTo>
                    <a:pt x="1342706" y="1316485"/>
                  </a:lnTo>
                  <a:lnTo>
                    <a:pt x="1341343" y="1316598"/>
                  </a:lnTo>
                  <a:lnTo>
                    <a:pt x="1340322" y="1316258"/>
                  </a:lnTo>
                  <a:lnTo>
                    <a:pt x="1339300" y="1315804"/>
                  </a:lnTo>
                  <a:lnTo>
                    <a:pt x="1338052" y="1315463"/>
                  </a:lnTo>
                  <a:lnTo>
                    <a:pt x="1339300" y="1314782"/>
                  </a:lnTo>
                  <a:lnTo>
                    <a:pt x="1342025" y="1314328"/>
                  </a:lnTo>
                  <a:lnTo>
                    <a:pt x="1343273" y="1313647"/>
                  </a:lnTo>
                  <a:lnTo>
                    <a:pt x="1344068" y="1312512"/>
                  </a:lnTo>
                  <a:lnTo>
                    <a:pt x="1344522" y="1311150"/>
                  </a:lnTo>
                  <a:lnTo>
                    <a:pt x="1344295" y="1309901"/>
                  </a:lnTo>
                  <a:lnTo>
                    <a:pt x="1343273" y="1309220"/>
                  </a:lnTo>
                  <a:lnTo>
                    <a:pt x="1343273" y="1308312"/>
                  </a:lnTo>
                  <a:lnTo>
                    <a:pt x="1345430" y="1308312"/>
                  </a:lnTo>
                  <a:lnTo>
                    <a:pt x="1347359" y="1307631"/>
                  </a:lnTo>
                  <a:lnTo>
                    <a:pt x="1350538" y="1305701"/>
                  </a:lnTo>
                  <a:lnTo>
                    <a:pt x="1350084" y="1304453"/>
                  </a:lnTo>
                  <a:lnTo>
                    <a:pt x="1349289" y="1303658"/>
                  </a:lnTo>
                  <a:lnTo>
                    <a:pt x="1348381" y="1303204"/>
                  </a:lnTo>
                  <a:lnTo>
                    <a:pt x="1347246" y="1302977"/>
                  </a:lnTo>
                  <a:lnTo>
                    <a:pt x="1350424" y="1301956"/>
                  </a:lnTo>
                  <a:lnTo>
                    <a:pt x="1351219" y="1301274"/>
                  </a:lnTo>
                  <a:lnTo>
                    <a:pt x="1350992" y="1300934"/>
                  </a:lnTo>
                  <a:lnTo>
                    <a:pt x="1350651" y="1300026"/>
                  </a:lnTo>
                  <a:lnTo>
                    <a:pt x="1350311" y="1299231"/>
                  </a:lnTo>
                  <a:lnTo>
                    <a:pt x="1349970" y="1299345"/>
                  </a:lnTo>
                  <a:lnTo>
                    <a:pt x="1351105" y="1297529"/>
                  </a:lnTo>
                  <a:lnTo>
                    <a:pt x="1351219" y="1297529"/>
                  </a:lnTo>
                  <a:lnTo>
                    <a:pt x="1351446" y="1296848"/>
                  </a:lnTo>
                  <a:lnTo>
                    <a:pt x="1352241" y="1295713"/>
                  </a:lnTo>
                  <a:lnTo>
                    <a:pt x="1352467" y="1294918"/>
                  </a:lnTo>
                  <a:lnTo>
                    <a:pt x="1352241" y="1294805"/>
                  </a:lnTo>
                  <a:lnTo>
                    <a:pt x="1351105" y="1294010"/>
                  </a:lnTo>
                  <a:lnTo>
                    <a:pt x="1350538" y="1292875"/>
                  </a:lnTo>
                  <a:lnTo>
                    <a:pt x="1350084" y="1292080"/>
                  </a:lnTo>
                  <a:lnTo>
                    <a:pt x="1349516" y="1291626"/>
                  </a:lnTo>
                  <a:lnTo>
                    <a:pt x="1348494" y="1291399"/>
                  </a:lnTo>
                  <a:lnTo>
                    <a:pt x="1346565" y="1291626"/>
                  </a:lnTo>
                  <a:lnTo>
                    <a:pt x="1343273" y="1293443"/>
                  </a:lnTo>
                  <a:lnTo>
                    <a:pt x="1341230" y="1294124"/>
                  </a:lnTo>
                  <a:lnTo>
                    <a:pt x="1337257" y="1294350"/>
                  </a:lnTo>
                  <a:lnTo>
                    <a:pt x="1335555" y="1294805"/>
                  </a:lnTo>
                  <a:lnTo>
                    <a:pt x="1334079" y="1295826"/>
                  </a:lnTo>
                  <a:lnTo>
                    <a:pt x="1333398" y="1294124"/>
                  </a:lnTo>
                  <a:lnTo>
                    <a:pt x="1334533" y="1291967"/>
                  </a:lnTo>
                  <a:lnTo>
                    <a:pt x="1334079" y="1290151"/>
                  </a:lnTo>
                  <a:lnTo>
                    <a:pt x="1331355" y="1286859"/>
                  </a:lnTo>
                  <a:lnTo>
                    <a:pt x="1336122" y="1286405"/>
                  </a:lnTo>
                  <a:lnTo>
                    <a:pt x="1338052" y="1285610"/>
                  </a:lnTo>
                  <a:lnTo>
                    <a:pt x="1339414" y="1283340"/>
                  </a:lnTo>
                  <a:lnTo>
                    <a:pt x="1338165" y="1282432"/>
                  </a:lnTo>
                  <a:lnTo>
                    <a:pt x="1338960" y="1280956"/>
                  </a:lnTo>
                  <a:lnTo>
                    <a:pt x="1340890" y="1279481"/>
                  </a:lnTo>
                  <a:lnTo>
                    <a:pt x="1343046" y="1278800"/>
                  </a:lnTo>
                  <a:lnTo>
                    <a:pt x="1343500" y="1278459"/>
                  </a:lnTo>
                  <a:lnTo>
                    <a:pt x="1346111" y="1277097"/>
                  </a:lnTo>
                  <a:lnTo>
                    <a:pt x="1346678" y="1277097"/>
                  </a:lnTo>
                  <a:lnTo>
                    <a:pt x="1346792" y="1275508"/>
                  </a:lnTo>
                  <a:lnTo>
                    <a:pt x="1346225" y="1274600"/>
                  </a:lnTo>
                  <a:lnTo>
                    <a:pt x="1344749" y="1273465"/>
                  </a:lnTo>
                  <a:lnTo>
                    <a:pt x="1343046" y="1269719"/>
                  </a:lnTo>
                  <a:lnTo>
                    <a:pt x="1342365" y="1268584"/>
                  </a:lnTo>
                  <a:lnTo>
                    <a:pt x="1341343" y="1268357"/>
                  </a:lnTo>
                  <a:lnTo>
                    <a:pt x="1338619" y="1269151"/>
                  </a:lnTo>
                  <a:lnTo>
                    <a:pt x="1338052" y="1268697"/>
                  </a:lnTo>
                  <a:lnTo>
                    <a:pt x="1337371" y="1266995"/>
                  </a:lnTo>
                  <a:lnTo>
                    <a:pt x="1335555" y="1265973"/>
                  </a:lnTo>
                  <a:lnTo>
                    <a:pt x="1333284" y="1265519"/>
                  </a:lnTo>
                  <a:lnTo>
                    <a:pt x="1331355" y="1265519"/>
                  </a:lnTo>
                  <a:lnTo>
                    <a:pt x="1331809" y="1264270"/>
                  </a:lnTo>
                  <a:lnTo>
                    <a:pt x="1332036" y="1263816"/>
                  </a:lnTo>
                  <a:lnTo>
                    <a:pt x="1331355" y="1263135"/>
                  </a:lnTo>
                  <a:lnTo>
                    <a:pt x="1330560" y="1262795"/>
                  </a:lnTo>
                  <a:lnTo>
                    <a:pt x="1329652" y="1262681"/>
                  </a:lnTo>
                  <a:lnTo>
                    <a:pt x="1328744" y="1262795"/>
                  </a:lnTo>
                  <a:lnTo>
                    <a:pt x="1329765" y="1262568"/>
                  </a:lnTo>
                  <a:lnTo>
                    <a:pt x="1330560" y="1262114"/>
                  </a:lnTo>
                  <a:lnTo>
                    <a:pt x="1332149" y="1260979"/>
                  </a:lnTo>
                  <a:lnTo>
                    <a:pt x="1332149" y="1259957"/>
                  </a:lnTo>
                  <a:lnTo>
                    <a:pt x="1329425" y="1259957"/>
                  </a:lnTo>
                  <a:lnTo>
                    <a:pt x="1329425" y="1259049"/>
                  </a:lnTo>
                  <a:lnTo>
                    <a:pt x="1330560" y="1258595"/>
                  </a:lnTo>
                  <a:lnTo>
                    <a:pt x="1331014" y="1257346"/>
                  </a:lnTo>
                  <a:lnTo>
                    <a:pt x="1330674" y="1256098"/>
                  </a:lnTo>
                  <a:lnTo>
                    <a:pt x="1328971" y="1254963"/>
                  </a:lnTo>
                  <a:close/>
                  <a:moveTo>
                    <a:pt x="379690" y="752001"/>
                  </a:moveTo>
                  <a:lnTo>
                    <a:pt x="379236" y="753250"/>
                  </a:lnTo>
                  <a:lnTo>
                    <a:pt x="380257" y="754272"/>
                  </a:lnTo>
                  <a:lnTo>
                    <a:pt x="383095" y="755974"/>
                  </a:lnTo>
                  <a:lnTo>
                    <a:pt x="383776" y="757223"/>
                  </a:lnTo>
                  <a:lnTo>
                    <a:pt x="383890" y="758358"/>
                  </a:lnTo>
                  <a:lnTo>
                    <a:pt x="383095" y="764260"/>
                  </a:lnTo>
                  <a:lnTo>
                    <a:pt x="382074" y="767893"/>
                  </a:lnTo>
                  <a:lnTo>
                    <a:pt x="380598" y="770049"/>
                  </a:lnTo>
                  <a:lnTo>
                    <a:pt x="378895" y="769255"/>
                  </a:lnTo>
                  <a:lnTo>
                    <a:pt x="377533" y="764374"/>
                  </a:lnTo>
                  <a:lnTo>
                    <a:pt x="376739" y="762558"/>
                  </a:lnTo>
                  <a:lnTo>
                    <a:pt x="375717" y="760628"/>
                  </a:lnTo>
                  <a:lnTo>
                    <a:pt x="370042" y="754158"/>
                  </a:lnTo>
                  <a:lnTo>
                    <a:pt x="367998" y="752682"/>
                  </a:lnTo>
                  <a:lnTo>
                    <a:pt x="365955" y="750185"/>
                  </a:lnTo>
                  <a:lnTo>
                    <a:pt x="364366" y="747461"/>
                  </a:lnTo>
                  <a:lnTo>
                    <a:pt x="364820" y="746212"/>
                  </a:lnTo>
                  <a:lnTo>
                    <a:pt x="365047" y="744737"/>
                  </a:lnTo>
                  <a:lnTo>
                    <a:pt x="363912" y="741558"/>
                  </a:lnTo>
                  <a:lnTo>
                    <a:pt x="361755" y="736678"/>
                  </a:lnTo>
                  <a:lnTo>
                    <a:pt x="364820" y="737132"/>
                  </a:lnTo>
                  <a:lnTo>
                    <a:pt x="368112" y="738834"/>
                  </a:lnTo>
                  <a:lnTo>
                    <a:pt x="371176" y="741331"/>
                  </a:lnTo>
                  <a:lnTo>
                    <a:pt x="373447" y="743942"/>
                  </a:lnTo>
                  <a:lnTo>
                    <a:pt x="374582" y="744510"/>
                  </a:lnTo>
                  <a:lnTo>
                    <a:pt x="375830" y="744056"/>
                  </a:lnTo>
                  <a:lnTo>
                    <a:pt x="377193" y="743942"/>
                  </a:lnTo>
                  <a:lnTo>
                    <a:pt x="378555" y="745304"/>
                  </a:lnTo>
                  <a:lnTo>
                    <a:pt x="378895" y="747007"/>
                  </a:lnTo>
                  <a:lnTo>
                    <a:pt x="378782" y="748596"/>
                  </a:lnTo>
                  <a:lnTo>
                    <a:pt x="378895" y="749958"/>
                  </a:lnTo>
                  <a:lnTo>
                    <a:pt x="379917" y="750980"/>
                  </a:lnTo>
                  <a:lnTo>
                    <a:pt x="379917" y="752001"/>
                  </a:lnTo>
                  <a:close/>
                  <a:moveTo>
                    <a:pt x="373674" y="722489"/>
                  </a:moveTo>
                  <a:lnTo>
                    <a:pt x="373220" y="721921"/>
                  </a:lnTo>
                  <a:lnTo>
                    <a:pt x="372766" y="721808"/>
                  </a:lnTo>
                  <a:lnTo>
                    <a:pt x="368339" y="721013"/>
                  </a:lnTo>
                  <a:lnTo>
                    <a:pt x="358917" y="714884"/>
                  </a:lnTo>
                  <a:lnTo>
                    <a:pt x="353469" y="715905"/>
                  </a:lnTo>
                  <a:lnTo>
                    <a:pt x="351993" y="715338"/>
                  </a:lnTo>
                  <a:lnTo>
                    <a:pt x="348021" y="710797"/>
                  </a:lnTo>
                  <a:lnTo>
                    <a:pt x="346999" y="710003"/>
                  </a:lnTo>
                  <a:lnTo>
                    <a:pt x="346999" y="709095"/>
                  </a:lnTo>
                  <a:lnTo>
                    <a:pt x="352561" y="707733"/>
                  </a:lnTo>
                  <a:lnTo>
                    <a:pt x="354264" y="708073"/>
                  </a:lnTo>
                  <a:lnTo>
                    <a:pt x="354945" y="708641"/>
                  </a:lnTo>
                  <a:lnTo>
                    <a:pt x="355399" y="709435"/>
                  </a:lnTo>
                  <a:lnTo>
                    <a:pt x="355399" y="710230"/>
                  </a:lnTo>
                  <a:lnTo>
                    <a:pt x="354831" y="711024"/>
                  </a:lnTo>
                  <a:lnTo>
                    <a:pt x="352561" y="710003"/>
                  </a:lnTo>
                  <a:lnTo>
                    <a:pt x="351539" y="710003"/>
                  </a:lnTo>
                  <a:lnTo>
                    <a:pt x="353242" y="712954"/>
                  </a:lnTo>
                  <a:lnTo>
                    <a:pt x="355853" y="712840"/>
                  </a:lnTo>
                  <a:lnTo>
                    <a:pt x="358690" y="711592"/>
                  </a:lnTo>
                  <a:lnTo>
                    <a:pt x="361074" y="711024"/>
                  </a:lnTo>
                  <a:lnTo>
                    <a:pt x="361074" y="711933"/>
                  </a:lnTo>
                  <a:lnTo>
                    <a:pt x="359712" y="711933"/>
                  </a:lnTo>
                  <a:lnTo>
                    <a:pt x="359712" y="712954"/>
                  </a:lnTo>
                  <a:lnTo>
                    <a:pt x="361301" y="713749"/>
                  </a:lnTo>
                  <a:lnTo>
                    <a:pt x="371063" y="715338"/>
                  </a:lnTo>
                  <a:lnTo>
                    <a:pt x="373333" y="716813"/>
                  </a:lnTo>
                  <a:lnTo>
                    <a:pt x="375149" y="718970"/>
                  </a:lnTo>
                  <a:lnTo>
                    <a:pt x="376284" y="721581"/>
                  </a:lnTo>
                  <a:lnTo>
                    <a:pt x="375376" y="721694"/>
                  </a:lnTo>
                  <a:lnTo>
                    <a:pt x="374695" y="721921"/>
                  </a:lnTo>
                  <a:lnTo>
                    <a:pt x="373674" y="722489"/>
                  </a:lnTo>
                  <a:close/>
                  <a:moveTo>
                    <a:pt x="271175" y="641670"/>
                  </a:moveTo>
                  <a:lnTo>
                    <a:pt x="274920" y="643259"/>
                  </a:lnTo>
                  <a:lnTo>
                    <a:pt x="276736" y="644621"/>
                  </a:lnTo>
                  <a:lnTo>
                    <a:pt x="277758" y="646438"/>
                  </a:lnTo>
                  <a:lnTo>
                    <a:pt x="275601" y="645529"/>
                  </a:lnTo>
                  <a:lnTo>
                    <a:pt x="267883" y="645416"/>
                  </a:lnTo>
                  <a:lnTo>
                    <a:pt x="266748" y="642805"/>
                  </a:lnTo>
                  <a:lnTo>
                    <a:pt x="267542" y="641556"/>
                  </a:lnTo>
                  <a:lnTo>
                    <a:pt x="269358" y="641216"/>
                  </a:lnTo>
                  <a:lnTo>
                    <a:pt x="271175" y="641670"/>
                  </a:lnTo>
                  <a:close/>
                  <a:moveTo>
                    <a:pt x="284455" y="605801"/>
                  </a:moveTo>
                  <a:lnTo>
                    <a:pt x="285477" y="606936"/>
                  </a:lnTo>
                  <a:lnTo>
                    <a:pt x="288769" y="608639"/>
                  </a:lnTo>
                  <a:lnTo>
                    <a:pt x="289790" y="609660"/>
                  </a:lnTo>
                  <a:lnTo>
                    <a:pt x="290244" y="611703"/>
                  </a:lnTo>
                  <a:lnTo>
                    <a:pt x="290471" y="614541"/>
                  </a:lnTo>
                  <a:lnTo>
                    <a:pt x="290017" y="616471"/>
                  </a:lnTo>
                  <a:lnTo>
                    <a:pt x="288428" y="615563"/>
                  </a:lnTo>
                  <a:lnTo>
                    <a:pt x="287066" y="612385"/>
                  </a:lnTo>
                  <a:lnTo>
                    <a:pt x="285023" y="609206"/>
                  </a:lnTo>
                  <a:lnTo>
                    <a:pt x="282526" y="607503"/>
                  </a:lnTo>
                  <a:lnTo>
                    <a:pt x="279915" y="608866"/>
                  </a:lnTo>
                  <a:lnTo>
                    <a:pt x="278326" y="606709"/>
                  </a:lnTo>
                  <a:lnTo>
                    <a:pt x="276850" y="601261"/>
                  </a:lnTo>
                  <a:lnTo>
                    <a:pt x="275261" y="599104"/>
                  </a:lnTo>
                  <a:lnTo>
                    <a:pt x="280823" y="598763"/>
                  </a:lnTo>
                  <a:lnTo>
                    <a:pt x="282639" y="599104"/>
                  </a:lnTo>
                  <a:lnTo>
                    <a:pt x="284569" y="600352"/>
                  </a:lnTo>
                  <a:lnTo>
                    <a:pt x="284796" y="601942"/>
                  </a:lnTo>
                  <a:lnTo>
                    <a:pt x="284455" y="603871"/>
                  </a:lnTo>
                  <a:lnTo>
                    <a:pt x="284455" y="605801"/>
                  </a:lnTo>
                  <a:close/>
                  <a:moveTo>
                    <a:pt x="195804" y="556538"/>
                  </a:moveTo>
                  <a:lnTo>
                    <a:pt x="196939" y="557105"/>
                  </a:lnTo>
                  <a:lnTo>
                    <a:pt x="199890" y="556992"/>
                  </a:lnTo>
                  <a:lnTo>
                    <a:pt x="200799" y="558127"/>
                  </a:lnTo>
                  <a:lnTo>
                    <a:pt x="200344" y="560738"/>
                  </a:lnTo>
                  <a:lnTo>
                    <a:pt x="197734" y="561532"/>
                  </a:lnTo>
                  <a:lnTo>
                    <a:pt x="190129" y="560851"/>
                  </a:lnTo>
                  <a:lnTo>
                    <a:pt x="185134" y="559376"/>
                  </a:lnTo>
                  <a:lnTo>
                    <a:pt x="183432" y="558127"/>
                  </a:lnTo>
                  <a:lnTo>
                    <a:pt x="183772" y="555857"/>
                  </a:lnTo>
                  <a:lnTo>
                    <a:pt x="182977" y="553473"/>
                  </a:lnTo>
                  <a:lnTo>
                    <a:pt x="181956" y="551203"/>
                  </a:lnTo>
                  <a:lnTo>
                    <a:pt x="181388" y="549160"/>
                  </a:lnTo>
                  <a:lnTo>
                    <a:pt x="182183" y="548365"/>
                  </a:lnTo>
                  <a:lnTo>
                    <a:pt x="182524" y="547457"/>
                  </a:lnTo>
                  <a:lnTo>
                    <a:pt x="183205" y="547457"/>
                  </a:lnTo>
                  <a:lnTo>
                    <a:pt x="184113" y="548251"/>
                  </a:lnTo>
                  <a:lnTo>
                    <a:pt x="185361" y="548592"/>
                  </a:lnTo>
                  <a:lnTo>
                    <a:pt x="189675" y="550862"/>
                  </a:lnTo>
                  <a:lnTo>
                    <a:pt x="192058" y="552792"/>
                  </a:lnTo>
                  <a:lnTo>
                    <a:pt x="192285" y="553133"/>
                  </a:lnTo>
                  <a:lnTo>
                    <a:pt x="195804" y="556538"/>
                  </a:lnTo>
                  <a:close/>
                  <a:moveTo>
                    <a:pt x="7946" y="391041"/>
                  </a:moveTo>
                  <a:lnTo>
                    <a:pt x="8173" y="391381"/>
                  </a:lnTo>
                  <a:lnTo>
                    <a:pt x="8400" y="391722"/>
                  </a:lnTo>
                  <a:lnTo>
                    <a:pt x="8740" y="391949"/>
                  </a:lnTo>
                  <a:lnTo>
                    <a:pt x="9308" y="391835"/>
                  </a:lnTo>
                  <a:lnTo>
                    <a:pt x="9308" y="392970"/>
                  </a:lnTo>
                  <a:lnTo>
                    <a:pt x="4313" y="395581"/>
                  </a:lnTo>
                  <a:lnTo>
                    <a:pt x="2611" y="395922"/>
                  </a:lnTo>
                  <a:lnTo>
                    <a:pt x="2611" y="394900"/>
                  </a:lnTo>
                  <a:lnTo>
                    <a:pt x="2951" y="394900"/>
                  </a:lnTo>
                  <a:lnTo>
                    <a:pt x="3632" y="395013"/>
                  </a:lnTo>
                  <a:lnTo>
                    <a:pt x="3973" y="395013"/>
                  </a:lnTo>
                  <a:lnTo>
                    <a:pt x="3405" y="393538"/>
                  </a:lnTo>
                  <a:lnTo>
                    <a:pt x="2497" y="393197"/>
                  </a:lnTo>
                  <a:lnTo>
                    <a:pt x="0" y="393879"/>
                  </a:lnTo>
                  <a:lnTo>
                    <a:pt x="0" y="392857"/>
                  </a:lnTo>
                  <a:lnTo>
                    <a:pt x="3973" y="390587"/>
                  </a:lnTo>
                  <a:lnTo>
                    <a:pt x="6129" y="390019"/>
                  </a:lnTo>
                  <a:lnTo>
                    <a:pt x="7946" y="391041"/>
                  </a:lnTo>
                  <a:close/>
                  <a:moveTo>
                    <a:pt x="1102860" y="1148036"/>
                  </a:moveTo>
                  <a:lnTo>
                    <a:pt x="1103541" y="1147583"/>
                  </a:lnTo>
                  <a:lnTo>
                    <a:pt x="1104449" y="1148718"/>
                  </a:lnTo>
                  <a:lnTo>
                    <a:pt x="1104562" y="1150647"/>
                  </a:lnTo>
                  <a:lnTo>
                    <a:pt x="1102406" y="1151555"/>
                  </a:lnTo>
                  <a:lnTo>
                    <a:pt x="1101044" y="1152237"/>
                  </a:lnTo>
                  <a:lnTo>
                    <a:pt x="1099682" y="1152690"/>
                  </a:lnTo>
                  <a:lnTo>
                    <a:pt x="1098433" y="1152237"/>
                  </a:lnTo>
                  <a:lnTo>
                    <a:pt x="1096163" y="1150988"/>
                  </a:lnTo>
                  <a:lnTo>
                    <a:pt x="1096049" y="1150307"/>
                  </a:lnTo>
                  <a:lnTo>
                    <a:pt x="1097071" y="1149739"/>
                  </a:lnTo>
                  <a:lnTo>
                    <a:pt x="1099795" y="1149853"/>
                  </a:lnTo>
                  <a:lnTo>
                    <a:pt x="1100589" y="1149399"/>
                  </a:lnTo>
                  <a:lnTo>
                    <a:pt x="1100930" y="1148945"/>
                  </a:lnTo>
                  <a:lnTo>
                    <a:pt x="1101271" y="1148831"/>
                  </a:lnTo>
                  <a:lnTo>
                    <a:pt x="1101498" y="1148945"/>
                  </a:lnTo>
                  <a:lnTo>
                    <a:pt x="1102746" y="1148831"/>
                  </a:lnTo>
                  <a:lnTo>
                    <a:pt x="1102860" y="1148036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65">
              <a:extLst>
                <a:ext uri="{FF2B5EF4-FFF2-40B4-BE49-F238E27FC236}">
                  <a16:creationId xmlns:a16="http://schemas.microsoft.com/office/drawing/2014/main" id="{7EE18A0A-43D4-455B-BCA0-57939CE418F5}"/>
                </a:ext>
              </a:extLst>
            </p:cNvPr>
            <p:cNvSpPr/>
            <p:nvPr/>
          </p:nvSpPr>
          <p:spPr>
            <a:xfrm>
              <a:off x="8858332" y="4489830"/>
              <a:ext cx="1574758" cy="948391"/>
            </a:xfrm>
            <a:custGeom>
              <a:avLst/>
              <a:gdLst>
                <a:gd name="connsiteX0" fmla="*/ 934071 w 1748502"/>
                <a:gd name="connsiteY0" fmla="*/ 42226 h 1053028"/>
                <a:gd name="connsiteX1" fmla="*/ 940087 w 1748502"/>
                <a:gd name="connsiteY1" fmla="*/ 41658 h 1053028"/>
                <a:gd name="connsiteX2" fmla="*/ 943266 w 1748502"/>
                <a:gd name="connsiteY2" fmla="*/ 42339 h 1053028"/>
                <a:gd name="connsiteX3" fmla="*/ 945535 w 1748502"/>
                <a:gd name="connsiteY3" fmla="*/ 44496 h 1053028"/>
                <a:gd name="connsiteX4" fmla="*/ 946103 w 1748502"/>
                <a:gd name="connsiteY4" fmla="*/ 47106 h 1053028"/>
                <a:gd name="connsiteX5" fmla="*/ 946103 w 1748502"/>
                <a:gd name="connsiteY5" fmla="*/ 50058 h 1053028"/>
                <a:gd name="connsiteX6" fmla="*/ 946557 w 1748502"/>
                <a:gd name="connsiteY6" fmla="*/ 52441 h 1053028"/>
                <a:gd name="connsiteX7" fmla="*/ 948373 w 1748502"/>
                <a:gd name="connsiteY7" fmla="*/ 53577 h 1053028"/>
                <a:gd name="connsiteX8" fmla="*/ 949962 w 1748502"/>
                <a:gd name="connsiteY8" fmla="*/ 53236 h 1053028"/>
                <a:gd name="connsiteX9" fmla="*/ 955184 w 1748502"/>
                <a:gd name="connsiteY9" fmla="*/ 50625 h 1053028"/>
                <a:gd name="connsiteX10" fmla="*/ 958703 w 1748502"/>
                <a:gd name="connsiteY10" fmla="*/ 50285 h 1053028"/>
                <a:gd name="connsiteX11" fmla="*/ 964492 w 1748502"/>
                <a:gd name="connsiteY11" fmla="*/ 51874 h 1053028"/>
                <a:gd name="connsiteX12" fmla="*/ 966308 w 1748502"/>
                <a:gd name="connsiteY12" fmla="*/ 51760 h 1053028"/>
                <a:gd name="connsiteX13" fmla="*/ 979702 w 1748502"/>
                <a:gd name="connsiteY13" fmla="*/ 45404 h 1053028"/>
                <a:gd name="connsiteX14" fmla="*/ 984015 w 1748502"/>
                <a:gd name="connsiteY14" fmla="*/ 41998 h 1053028"/>
                <a:gd name="connsiteX15" fmla="*/ 986853 w 1748502"/>
                <a:gd name="connsiteY15" fmla="*/ 35982 h 1053028"/>
                <a:gd name="connsiteX16" fmla="*/ 987988 w 1748502"/>
                <a:gd name="connsiteY16" fmla="*/ 26448 h 1053028"/>
                <a:gd name="connsiteX17" fmla="*/ 988896 w 1748502"/>
                <a:gd name="connsiteY17" fmla="*/ 23610 h 1053028"/>
                <a:gd name="connsiteX18" fmla="*/ 989804 w 1748502"/>
                <a:gd name="connsiteY18" fmla="*/ 22588 h 1053028"/>
                <a:gd name="connsiteX19" fmla="*/ 991053 w 1748502"/>
                <a:gd name="connsiteY19" fmla="*/ 21907 h 1053028"/>
                <a:gd name="connsiteX20" fmla="*/ 992188 w 1748502"/>
                <a:gd name="connsiteY20" fmla="*/ 20999 h 1053028"/>
                <a:gd name="connsiteX21" fmla="*/ 992756 w 1748502"/>
                <a:gd name="connsiteY21" fmla="*/ 19183 h 1053028"/>
                <a:gd name="connsiteX22" fmla="*/ 992415 w 1748502"/>
                <a:gd name="connsiteY22" fmla="*/ 17821 h 1053028"/>
                <a:gd name="connsiteX23" fmla="*/ 990599 w 1748502"/>
                <a:gd name="connsiteY23" fmla="*/ 14529 h 1053028"/>
                <a:gd name="connsiteX24" fmla="*/ 990144 w 1748502"/>
                <a:gd name="connsiteY24" fmla="*/ 12827 h 1053028"/>
                <a:gd name="connsiteX25" fmla="*/ 991507 w 1748502"/>
                <a:gd name="connsiteY25" fmla="*/ 7378 h 1053028"/>
                <a:gd name="connsiteX26" fmla="*/ 995480 w 1748502"/>
                <a:gd name="connsiteY26" fmla="*/ 6583 h 1053028"/>
                <a:gd name="connsiteX27" fmla="*/ 1003879 w 1748502"/>
                <a:gd name="connsiteY27" fmla="*/ 9648 h 1053028"/>
                <a:gd name="connsiteX28" fmla="*/ 1008534 w 1748502"/>
                <a:gd name="connsiteY28" fmla="*/ 8173 h 1053028"/>
                <a:gd name="connsiteX29" fmla="*/ 1027603 w 1748502"/>
                <a:gd name="connsiteY29" fmla="*/ 18275 h 1053028"/>
                <a:gd name="connsiteX30" fmla="*/ 1030555 w 1748502"/>
                <a:gd name="connsiteY30" fmla="*/ 18275 h 1053028"/>
                <a:gd name="connsiteX31" fmla="*/ 1036343 w 1748502"/>
                <a:gd name="connsiteY31" fmla="*/ 16799 h 1053028"/>
                <a:gd name="connsiteX32" fmla="*/ 1039181 w 1748502"/>
                <a:gd name="connsiteY32" fmla="*/ 16799 h 1053028"/>
                <a:gd name="connsiteX33" fmla="*/ 1040770 w 1748502"/>
                <a:gd name="connsiteY33" fmla="*/ 17594 h 1053028"/>
                <a:gd name="connsiteX34" fmla="*/ 1043608 w 1748502"/>
                <a:gd name="connsiteY34" fmla="*/ 19977 h 1053028"/>
                <a:gd name="connsiteX35" fmla="*/ 1045424 w 1748502"/>
                <a:gd name="connsiteY35" fmla="*/ 20205 h 1053028"/>
                <a:gd name="connsiteX36" fmla="*/ 1047126 w 1748502"/>
                <a:gd name="connsiteY36" fmla="*/ 19296 h 1053028"/>
                <a:gd name="connsiteX37" fmla="*/ 1057115 w 1748502"/>
                <a:gd name="connsiteY37" fmla="*/ 10329 h 1053028"/>
                <a:gd name="connsiteX38" fmla="*/ 1058818 w 1748502"/>
                <a:gd name="connsiteY38" fmla="*/ 9421 h 1053028"/>
                <a:gd name="connsiteX39" fmla="*/ 1059726 w 1748502"/>
                <a:gd name="connsiteY39" fmla="*/ 9535 h 1053028"/>
                <a:gd name="connsiteX40" fmla="*/ 1060975 w 1748502"/>
                <a:gd name="connsiteY40" fmla="*/ 10216 h 1053028"/>
                <a:gd name="connsiteX41" fmla="*/ 1061883 w 1748502"/>
                <a:gd name="connsiteY41" fmla="*/ 9989 h 1053028"/>
                <a:gd name="connsiteX42" fmla="*/ 1062677 w 1748502"/>
                <a:gd name="connsiteY42" fmla="*/ 9194 h 1053028"/>
                <a:gd name="connsiteX43" fmla="*/ 1063813 w 1748502"/>
                <a:gd name="connsiteY43" fmla="*/ 6924 h 1053028"/>
                <a:gd name="connsiteX44" fmla="*/ 1064720 w 1748502"/>
                <a:gd name="connsiteY44" fmla="*/ 6357 h 1053028"/>
                <a:gd name="connsiteX45" fmla="*/ 1066537 w 1748502"/>
                <a:gd name="connsiteY45" fmla="*/ 5675 h 1053028"/>
                <a:gd name="connsiteX46" fmla="*/ 1067785 w 1748502"/>
                <a:gd name="connsiteY46" fmla="*/ 4427 h 1053028"/>
                <a:gd name="connsiteX47" fmla="*/ 1070283 w 1748502"/>
                <a:gd name="connsiteY47" fmla="*/ 1362 h 1053028"/>
                <a:gd name="connsiteX48" fmla="*/ 1071872 w 1748502"/>
                <a:gd name="connsiteY48" fmla="*/ 227 h 1053028"/>
                <a:gd name="connsiteX49" fmla="*/ 1073234 w 1748502"/>
                <a:gd name="connsiteY49" fmla="*/ 0 h 1053028"/>
                <a:gd name="connsiteX50" fmla="*/ 1082769 w 1748502"/>
                <a:gd name="connsiteY50" fmla="*/ 1816 h 1053028"/>
                <a:gd name="connsiteX51" fmla="*/ 1089012 w 1748502"/>
                <a:gd name="connsiteY51" fmla="*/ 1816 h 1053028"/>
                <a:gd name="connsiteX52" fmla="*/ 1090715 w 1748502"/>
                <a:gd name="connsiteY52" fmla="*/ 2157 h 1053028"/>
                <a:gd name="connsiteX53" fmla="*/ 1093098 w 1748502"/>
                <a:gd name="connsiteY53" fmla="*/ 3859 h 1053028"/>
                <a:gd name="connsiteX54" fmla="*/ 1093439 w 1748502"/>
                <a:gd name="connsiteY54" fmla="*/ 4086 h 1053028"/>
                <a:gd name="connsiteX55" fmla="*/ 1094914 w 1748502"/>
                <a:gd name="connsiteY55" fmla="*/ 4767 h 1053028"/>
                <a:gd name="connsiteX56" fmla="*/ 1096617 w 1748502"/>
                <a:gd name="connsiteY56" fmla="*/ 4654 h 1053028"/>
                <a:gd name="connsiteX57" fmla="*/ 1097979 w 1748502"/>
                <a:gd name="connsiteY57" fmla="*/ 3632 h 1053028"/>
                <a:gd name="connsiteX58" fmla="*/ 1099341 w 1748502"/>
                <a:gd name="connsiteY58" fmla="*/ 2497 h 1053028"/>
                <a:gd name="connsiteX59" fmla="*/ 1100816 w 1748502"/>
                <a:gd name="connsiteY59" fmla="*/ 1703 h 1053028"/>
                <a:gd name="connsiteX60" fmla="*/ 1102633 w 1748502"/>
                <a:gd name="connsiteY60" fmla="*/ 4313 h 1053028"/>
                <a:gd name="connsiteX61" fmla="*/ 1102065 w 1748502"/>
                <a:gd name="connsiteY61" fmla="*/ 10329 h 1053028"/>
                <a:gd name="connsiteX62" fmla="*/ 1103768 w 1748502"/>
                <a:gd name="connsiteY62" fmla="*/ 12827 h 1053028"/>
                <a:gd name="connsiteX63" fmla="*/ 1105811 w 1748502"/>
                <a:gd name="connsiteY63" fmla="*/ 12599 h 1053028"/>
                <a:gd name="connsiteX64" fmla="*/ 1112508 w 1748502"/>
                <a:gd name="connsiteY64" fmla="*/ 5902 h 1053028"/>
                <a:gd name="connsiteX65" fmla="*/ 1121021 w 1748502"/>
                <a:gd name="connsiteY65" fmla="*/ 1929 h 1053028"/>
                <a:gd name="connsiteX66" fmla="*/ 1125448 w 1748502"/>
                <a:gd name="connsiteY66" fmla="*/ 1135 h 1053028"/>
                <a:gd name="connsiteX67" fmla="*/ 1129875 w 1748502"/>
                <a:gd name="connsiteY67" fmla="*/ 1248 h 1053028"/>
                <a:gd name="connsiteX68" fmla="*/ 1132259 w 1748502"/>
                <a:gd name="connsiteY68" fmla="*/ 2157 h 1053028"/>
                <a:gd name="connsiteX69" fmla="*/ 1133394 w 1748502"/>
                <a:gd name="connsiteY69" fmla="*/ 3632 h 1053028"/>
                <a:gd name="connsiteX70" fmla="*/ 1134188 w 1748502"/>
                <a:gd name="connsiteY70" fmla="*/ 5789 h 1053028"/>
                <a:gd name="connsiteX71" fmla="*/ 1135664 w 1748502"/>
                <a:gd name="connsiteY71" fmla="*/ 8513 h 1053028"/>
                <a:gd name="connsiteX72" fmla="*/ 1137594 w 1748502"/>
                <a:gd name="connsiteY72" fmla="*/ 10329 h 1053028"/>
                <a:gd name="connsiteX73" fmla="*/ 1141680 w 1748502"/>
                <a:gd name="connsiteY73" fmla="*/ 12940 h 1053028"/>
                <a:gd name="connsiteX74" fmla="*/ 1143496 w 1748502"/>
                <a:gd name="connsiteY74" fmla="*/ 15437 h 1053028"/>
                <a:gd name="connsiteX75" fmla="*/ 1145880 w 1748502"/>
                <a:gd name="connsiteY75" fmla="*/ 20772 h 1053028"/>
                <a:gd name="connsiteX76" fmla="*/ 1147128 w 1748502"/>
                <a:gd name="connsiteY76" fmla="*/ 22475 h 1053028"/>
                <a:gd name="connsiteX77" fmla="*/ 1153371 w 1748502"/>
                <a:gd name="connsiteY77" fmla="*/ 26675 h 1053028"/>
                <a:gd name="connsiteX78" fmla="*/ 1155074 w 1748502"/>
                <a:gd name="connsiteY78" fmla="*/ 28491 h 1053028"/>
                <a:gd name="connsiteX79" fmla="*/ 1156664 w 1748502"/>
                <a:gd name="connsiteY79" fmla="*/ 30988 h 1053028"/>
                <a:gd name="connsiteX80" fmla="*/ 1157571 w 1748502"/>
                <a:gd name="connsiteY80" fmla="*/ 32804 h 1053028"/>
                <a:gd name="connsiteX81" fmla="*/ 1158139 w 1748502"/>
                <a:gd name="connsiteY81" fmla="*/ 34280 h 1053028"/>
                <a:gd name="connsiteX82" fmla="*/ 1158366 w 1748502"/>
                <a:gd name="connsiteY82" fmla="*/ 35755 h 1053028"/>
                <a:gd name="connsiteX83" fmla="*/ 1158366 w 1748502"/>
                <a:gd name="connsiteY83" fmla="*/ 37572 h 1053028"/>
                <a:gd name="connsiteX84" fmla="*/ 1156664 w 1748502"/>
                <a:gd name="connsiteY84" fmla="*/ 41090 h 1053028"/>
                <a:gd name="connsiteX85" fmla="*/ 1156664 w 1748502"/>
                <a:gd name="connsiteY85" fmla="*/ 41998 h 1053028"/>
                <a:gd name="connsiteX86" fmla="*/ 1157004 w 1748502"/>
                <a:gd name="connsiteY86" fmla="*/ 44723 h 1053028"/>
                <a:gd name="connsiteX87" fmla="*/ 1157231 w 1748502"/>
                <a:gd name="connsiteY87" fmla="*/ 49944 h 1053028"/>
                <a:gd name="connsiteX88" fmla="*/ 1157798 w 1748502"/>
                <a:gd name="connsiteY88" fmla="*/ 53009 h 1053028"/>
                <a:gd name="connsiteX89" fmla="*/ 1158934 w 1748502"/>
                <a:gd name="connsiteY89" fmla="*/ 55733 h 1053028"/>
                <a:gd name="connsiteX90" fmla="*/ 1160977 w 1748502"/>
                <a:gd name="connsiteY90" fmla="*/ 59025 h 1053028"/>
                <a:gd name="connsiteX91" fmla="*/ 1161317 w 1748502"/>
                <a:gd name="connsiteY91" fmla="*/ 61749 h 1053028"/>
                <a:gd name="connsiteX92" fmla="*/ 1160523 w 1748502"/>
                <a:gd name="connsiteY92" fmla="*/ 64019 h 1053028"/>
                <a:gd name="connsiteX93" fmla="*/ 1160523 w 1748502"/>
                <a:gd name="connsiteY93" fmla="*/ 65381 h 1053028"/>
                <a:gd name="connsiteX94" fmla="*/ 1165403 w 1748502"/>
                <a:gd name="connsiteY94" fmla="*/ 65381 h 1053028"/>
                <a:gd name="connsiteX95" fmla="*/ 1167334 w 1748502"/>
                <a:gd name="connsiteY95" fmla="*/ 66857 h 1053028"/>
                <a:gd name="connsiteX96" fmla="*/ 1170966 w 1748502"/>
                <a:gd name="connsiteY96" fmla="*/ 71511 h 1053028"/>
                <a:gd name="connsiteX97" fmla="*/ 1171533 w 1748502"/>
                <a:gd name="connsiteY97" fmla="*/ 72079 h 1053028"/>
                <a:gd name="connsiteX98" fmla="*/ 1172782 w 1748502"/>
                <a:gd name="connsiteY98" fmla="*/ 72987 h 1053028"/>
                <a:gd name="connsiteX99" fmla="*/ 1173349 w 1748502"/>
                <a:gd name="connsiteY99" fmla="*/ 73554 h 1053028"/>
                <a:gd name="connsiteX100" fmla="*/ 1173576 w 1748502"/>
                <a:gd name="connsiteY100" fmla="*/ 74349 h 1053028"/>
                <a:gd name="connsiteX101" fmla="*/ 1173917 w 1748502"/>
                <a:gd name="connsiteY101" fmla="*/ 76505 h 1053028"/>
                <a:gd name="connsiteX102" fmla="*/ 1173917 w 1748502"/>
                <a:gd name="connsiteY102" fmla="*/ 76846 h 1053028"/>
                <a:gd name="connsiteX103" fmla="*/ 1175052 w 1748502"/>
                <a:gd name="connsiteY103" fmla="*/ 77300 h 1053028"/>
                <a:gd name="connsiteX104" fmla="*/ 1176868 w 1748502"/>
                <a:gd name="connsiteY104" fmla="*/ 76392 h 1053028"/>
                <a:gd name="connsiteX105" fmla="*/ 1178003 w 1748502"/>
                <a:gd name="connsiteY105" fmla="*/ 76392 h 1053028"/>
                <a:gd name="connsiteX106" fmla="*/ 1179706 w 1748502"/>
                <a:gd name="connsiteY106" fmla="*/ 77527 h 1053028"/>
                <a:gd name="connsiteX107" fmla="*/ 1182884 w 1748502"/>
                <a:gd name="connsiteY107" fmla="*/ 81159 h 1053028"/>
                <a:gd name="connsiteX108" fmla="*/ 1184814 w 1748502"/>
                <a:gd name="connsiteY108" fmla="*/ 82521 h 1053028"/>
                <a:gd name="connsiteX109" fmla="*/ 1187084 w 1748502"/>
                <a:gd name="connsiteY109" fmla="*/ 84905 h 1053028"/>
                <a:gd name="connsiteX110" fmla="*/ 1188560 w 1748502"/>
                <a:gd name="connsiteY110" fmla="*/ 86381 h 1053028"/>
                <a:gd name="connsiteX111" fmla="*/ 1191170 w 1748502"/>
                <a:gd name="connsiteY111" fmla="*/ 92624 h 1053028"/>
                <a:gd name="connsiteX112" fmla="*/ 1191284 w 1748502"/>
                <a:gd name="connsiteY112" fmla="*/ 99094 h 1053028"/>
                <a:gd name="connsiteX113" fmla="*/ 1187652 w 1748502"/>
                <a:gd name="connsiteY113" fmla="*/ 103407 h 1053028"/>
                <a:gd name="connsiteX114" fmla="*/ 1185722 w 1748502"/>
                <a:gd name="connsiteY114" fmla="*/ 103861 h 1053028"/>
                <a:gd name="connsiteX115" fmla="*/ 1180047 w 1748502"/>
                <a:gd name="connsiteY115" fmla="*/ 103748 h 1053028"/>
                <a:gd name="connsiteX116" fmla="*/ 1163474 w 1748502"/>
                <a:gd name="connsiteY116" fmla="*/ 107721 h 1053028"/>
                <a:gd name="connsiteX117" fmla="*/ 1159728 w 1748502"/>
                <a:gd name="connsiteY117" fmla="*/ 109877 h 1053028"/>
                <a:gd name="connsiteX118" fmla="*/ 1158820 w 1748502"/>
                <a:gd name="connsiteY118" fmla="*/ 113510 h 1053028"/>
                <a:gd name="connsiteX119" fmla="*/ 1159955 w 1748502"/>
                <a:gd name="connsiteY119" fmla="*/ 115099 h 1053028"/>
                <a:gd name="connsiteX120" fmla="*/ 1163360 w 1748502"/>
                <a:gd name="connsiteY120" fmla="*/ 116120 h 1053028"/>
                <a:gd name="connsiteX121" fmla="*/ 1164722 w 1748502"/>
                <a:gd name="connsiteY121" fmla="*/ 117028 h 1053028"/>
                <a:gd name="connsiteX122" fmla="*/ 1165177 w 1748502"/>
                <a:gd name="connsiteY122" fmla="*/ 118164 h 1053028"/>
                <a:gd name="connsiteX123" fmla="*/ 1165631 w 1748502"/>
                <a:gd name="connsiteY123" fmla="*/ 121342 h 1053028"/>
                <a:gd name="connsiteX124" fmla="*/ 1166084 w 1748502"/>
                <a:gd name="connsiteY124" fmla="*/ 122818 h 1053028"/>
                <a:gd name="connsiteX125" fmla="*/ 1166766 w 1748502"/>
                <a:gd name="connsiteY125" fmla="*/ 124066 h 1053028"/>
                <a:gd name="connsiteX126" fmla="*/ 1170852 w 1748502"/>
                <a:gd name="connsiteY126" fmla="*/ 128720 h 1053028"/>
                <a:gd name="connsiteX127" fmla="*/ 1172101 w 1748502"/>
                <a:gd name="connsiteY127" fmla="*/ 130877 h 1053028"/>
                <a:gd name="connsiteX128" fmla="*/ 1172895 w 1748502"/>
                <a:gd name="connsiteY128" fmla="*/ 133601 h 1053028"/>
                <a:gd name="connsiteX129" fmla="*/ 1173123 w 1748502"/>
                <a:gd name="connsiteY129" fmla="*/ 137006 h 1053028"/>
                <a:gd name="connsiteX130" fmla="*/ 1172895 w 1748502"/>
                <a:gd name="connsiteY130" fmla="*/ 138595 h 1053028"/>
                <a:gd name="connsiteX131" fmla="*/ 1171987 w 1748502"/>
                <a:gd name="connsiteY131" fmla="*/ 141319 h 1053028"/>
                <a:gd name="connsiteX132" fmla="*/ 1171760 w 1748502"/>
                <a:gd name="connsiteY132" fmla="*/ 142795 h 1053028"/>
                <a:gd name="connsiteX133" fmla="*/ 1171874 w 1748502"/>
                <a:gd name="connsiteY133" fmla="*/ 144384 h 1053028"/>
                <a:gd name="connsiteX134" fmla="*/ 1172214 w 1748502"/>
                <a:gd name="connsiteY134" fmla="*/ 145746 h 1053028"/>
                <a:gd name="connsiteX135" fmla="*/ 1172442 w 1748502"/>
                <a:gd name="connsiteY135" fmla="*/ 147108 h 1053028"/>
                <a:gd name="connsiteX136" fmla="*/ 1172214 w 1748502"/>
                <a:gd name="connsiteY136" fmla="*/ 148698 h 1053028"/>
                <a:gd name="connsiteX137" fmla="*/ 1171420 w 1748502"/>
                <a:gd name="connsiteY137" fmla="*/ 149606 h 1053028"/>
                <a:gd name="connsiteX138" fmla="*/ 1169263 w 1748502"/>
                <a:gd name="connsiteY138" fmla="*/ 150060 h 1053028"/>
                <a:gd name="connsiteX139" fmla="*/ 1168809 w 1748502"/>
                <a:gd name="connsiteY139" fmla="*/ 150968 h 1053028"/>
                <a:gd name="connsiteX140" fmla="*/ 1169149 w 1748502"/>
                <a:gd name="connsiteY140" fmla="*/ 152216 h 1053028"/>
                <a:gd name="connsiteX141" fmla="*/ 1170171 w 1748502"/>
                <a:gd name="connsiteY141" fmla="*/ 153579 h 1053028"/>
                <a:gd name="connsiteX142" fmla="*/ 1172101 w 1748502"/>
                <a:gd name="connsiteY142" fmla="*/ 155395 h 1053028"/>
                <a:gd name="connsiteX143" fmla="*/ 1173576 w 1748502"/>
                <a:gd name="connsiteY143" fmla="*/ 156303 h 1053028"/>
                <a:gd name="connsiteX144" fmla="*/ 1175166 w 1748502"/>
                <a:gd name="connsiteY144" fmla="*/ 156984 h 1053028"/>
                <a:gd name="connsiteX145" fmla="*/ 1176868 w 1748502"/>
                <a:gd name="connsiteY145" fmla="*/ 157324 h 1053028"/>
                <a:gd name="connsiteX146" fmla="*/ 1178457 w 1748502"/>
                <a:gd name="connsiteY146" fmla="*/ 157324 h 1053028"/>
                <a:gd name="connsiteX147" fmla="*/ 1180387 w 1748502"/>
                <a:gd name="connsiteY147" fmla="*/ 156189 h 1053028"/>
                <a:gd name="connsiteX148" fmla="*/ 1181181 w 1748502"/>
                <a:gd name="connsiteY148" fmla="*/ 161411 h 1053028"/>
                <a:gd name="connsiteX149" fmla="*/ 1178798 w 1748502"/>
                <a:gd name="connsiteY149" fmla="*/ 166632 h 1053028"/>
                <a:gd name="connsiteX150" fmla="*/ 1174938 w 1748502"/>
                <a:gd name="connsiteY150" fmla="*/ 170832 h 1053028"/>
                <a:gd name="connsiteX151" fmla="*/ 1169263 w 1748502"/>
                <a:gd name="connsiteY151" fmla="*/ 174691 h 1053028"/>
                <a:gd name="connsiteX152" fmla="*/ 1176187 w 1748502"/>
                <a:gd name="connsiteY152" fmla="*/ 177643 h 1053028"/>
                <a:gd name="connsiteX153" fmla="*/ 1178457 w 1748502"/>
                <a:gd name="connsiteY153" fmla="*/ 178097 h 1053028"/>
                <a:gd name="connsiteX154" fmla="*/ 1180160 w 1748502"/>
                <a:gd name="connsiteY154" fmla="*/ 177302 h 1053028"/>
                <a:gd name="connsiteX155" fmla="*/ 1183793 w 1748502"/>
                <a:gd name="connsiteY155" fmla="*/ 174237 h 1053028"/>
                <a:gd name="connsiteX156" fmla="*/ 1187198 w 1748502"/>
                <a:gd name="connsiteY156" fmla="*/ 173329 h 1053028"/>
                <a:gd name="connsiteX157" fmla="*/ 1190830 w 1748502"/>
                <a:gd name="connsiteY157" fmla="*/ 173897 h 1053028"/>
                <a:gd name="connsiteX158" fmla="*/ 1197754 w 1748502"/>
                <a:gd name="connsiteY158" fmla="*/ 176394 h 1053028"/>
                <a:gd name="connsiteX159" fmla="*/ 1200932 w 1748502"/>
                <a:gd name="connsiteY159" fmla="*/ 177529 h 1053028"/>
                <a:gd name="connsiteX160" fmla="*/ 1207176 w 1748502"/>
                <a:gd name="connsiteY160" fmla="*/ 176394 h 1053028"/>
                <a:gd name="connsiteX161" fmla="*/ 1210126 w 1748502"/>
                <a:gd name="connsiteY161" fmla="*/ 176848 h 1053028"/>
                <a:gd name="connsiteX162" fmla="*/ 1211488 w 1748502"/>
                <a:gd name="connsiteY162" fmla="*/ 178324 h 1053028"/>
                <a:gd name="connsiteX163" fmla="*/ 1212056 w 1748502"/>
                <a:gd name="connsiteY163" fmla="*/ 180480 h 1053028"/>
                <a:gd name="connsiteX164" fmla="*/ 1212510 w 1748502"/>
                <a:gd name="connsiteY164" fmla="*/ 182864 h 1053028"/>
                <a:gd name="connsiteX165" fmla="*/ 1213418 w 1748502"/>
                <a:gd name="connsiteY165" fmla="*/ 185134 h 1053028"/>
                <a:gd name="connsiteX166" fmla="*/ 1214894 w 1748502"/>
                <a:gd name="connsiteY166" fmla="*/ 186496 h 1053028"/>
                <a:gd name="connsiteX167" fmla="*/ 1216596 w 1748502"/>
                <a:gd name="connsiteY167" fmla="*/ 187064 h 1053028"/>
                <a:gd name="connsiteX168" fmla="*/ 1223748 w 1748502"/>
                <a:gd name="connsiteY168" fmla="*/ 187518 h 1053028"/>
                <a:gd name="connsiteX169" fmla="*/ 1230445 w 1748502"/>
                <a:gd name="connsiteY169" fmla="*/ 185929 h 1053028"/>
                <a:gd name="connsiteX170" fmla="*/ 1238391 w 1748502"/>
                <a:gd name="connsiteY170" fmla="*/ 182523 h 1053028"/>
                <a:gd name="connsiteX171" fmla="*/ 1242931 w 1748502"/>
                <a:gd name="connsiteY171" fmla="*/ 179799 h 1053028"/>
                <a:gd name="connsiteX172" fmla="*/ 1244406 w 1748502"/>
                <a:gd name="connsiteY172" fmla="*/ 179686 h 1053028"/>
                <a:gd name="connsiteX173" fmla="*/ 1246223 w 1748502"/>
                <a:gd name="connsiteY173" fmla="*/ 180594 h 1053028"/>
                <a:gd name="connsiteX174" fmla="*/ 1248039 w 1748502"/>
                <a:gd name="connsiteY174" fmla="*/ 181729 h 1053028"/>
                <a:gd name="connsiteX175" fmla="*/ 1249968 w 1748502"/>
                <a:gd name="connsiteY175" fmla="*/ 181388 h 1053028"/>
                <a:gd name="connsiteX176" fmla="*/ 1251898 w 1748502"/>
                <a:gd name="connsiteY176" fmla="*/ 180480 h 1053028"/>
                <a:gd name="connsiteX177" fmla="*/ 1253941 w 1748502"/>
                <a:gd name="connsiteY177" fmla="*/ 180140 h 1053028"/>
                <a:gd name="connsiteX178" fmla="*/ 1255871 w 1748502"/>
                <a:gd name="connsiteY178" fmla="*/ 180821 h 1053028"/>
                <a:gd name="connsiteX179" fmla="*/ 1257119 w 1748502"/>
                <a:gd name="connsiteY179" fmla="*/ 182410 h 1053028"/>
                <a:gd name="connsiteX180" fmla="*/ 1257914 w 1748502"/>
                <a:gd name="connsiteY180" fmla="*/ 184680 h 1053028"/>
                <a:gd name="connsiteX181" fmla="*/ 1260298 w 1748502"/>
                <a:gd name="connsiteY181" fmla="*/ 198869 h 1053028"/>
                <a:gd name="connsiteX182" fmla="*/ 1262227 w 1748502"/>
                <a:gd name="connsiteY182" fmla="*/ 203977 h 1053028"/>
                <a:gd name="connsiteX183" fmla="*/ 1265065 w 1748502"/>
                <a:gd name="connsiteY183" fmla="*/ 206701 h 1053028"/>
                <a:gd name="connsiteX184" fmla="*/ 1268357 w 1748502"/>
                <a:gd name="connsiteY184" fmla="*/ 206928 h 1053028"/>
                <a:gd name="connsiteX185" fmla="*/ 1274940 w 1748502"/>
                <a:gd name="connsiteY185" fmla="*/ 205453 h 1053028"/>
                <a:gd name="connsiteX186" fmla="*/ 1278232 w 1748502"/>
                <a:gd name="connsiteY186" fmla="*/ 205679 h 1053028"/>
                <a:gd name="connsiteX187" fmla="*/ 1280162 w 1748502"/>
                <a:gd name="connsiteY187" fmla="*/ 206360 h 1053028"/>
                <a:gd name="connsiteX188" fmla="*/ 1281864 w 1748502"/>
                <a:gd name="connsiteY188" fmla="*/ 207382 h 1053028"/>
                <a:gd name="connsiteX189" fmla="*/ 1282659 w 1748502"/>
                <a:gd name="connsiteY189" fmla="*/ 209085 h 1053028"/>
                <a:gd name="connsiteX190" fmla="*/ 1281864 w 1748502"/>
                <a:gd name="connsiteY190" fmla="*/ 211809 h 1053028"/>
                <a:gd name="connsiteX191" fmla="*/ 1280502 w 1748502"/>
                <a:gd name="connsiteY191" fmla="*/ 213057 h 1053028"/>
                <a:gd name="connsiteX192" fmla="*/ 1275168 w 1748502"/>
                <a:gd name="connsiteY192" fmla="*/ 214193 h 1053028"/>
                <a:gd name="connsiteX193" fmla="*/ 1275621 w 1748502"/>
                <a:gd name="connsiteY193" fmla="*/ 215895 h 1053028"/>
                <a:gd name="connsiteX194" fmla="*/ 1275621 w 1748502"/>
                <a:gd name="connsiteY194" fmla="*/ 219073 h 1053028"/>
                <a:gd name="connsiteX195" fmla="*/ 1275621 w 1748502"/>
                <a:gd name="connsiteY195" fmla="*/ 220095 h 1053028"/>
                <a:gd name="connsiteX196" fmla="*/ 1275849 w 1748502"/>
                <a:gd name="connsiteY196" fmla="*/ 221571 h 1053028"/>
                <a:gd name="connsiteX197" fmla="*/ 1276756 w 1748502"/>
                <a:gd name="connsiteY197" fmla="*/ 222592 h 1053028"/>
                <a:gd name="connsiteX198" fmla="*/ 1279027 w 1748502"/>
                <a:gd name="connsiteY198" fmla="*/ 223160 h 1053028"/>
                <a:gd name="connsiteX199" fmla="*/ 1280162 w 1748502"/>
                <a:gd name="connsiteY199" fmla="*/ 223954 h 1053028"/>
                <a:gd name="connsiteX200" fmla="*/ 1281411 w 1748502"/>
                <a:gd name="connsiteY200" fmla="*/ 225998 h 1053028"/>
                <a:gd name="connsiteX201" fmla="*/ 1281524 w 1748502"/>
                <a:gd name="connsiteY201" fmla="*/ 227814 h 1053028"/>
                <a:gd name="connsiteX202" fmla="*/ 1281297 w 1748502"/>
                <a:gd name="connsiteY202" fmla="*/ 229743 h 1053028"/>
                <a:gd name="connsiteX203" fmla="*/ 1281411 w 1748502"/>
                <a:gd name="connsiteY203" fmla="*/ 232127 h 1053028"/>
                <a:gd name="connsiteX204" fmla="*/ 1282092 w 1748502"/>
                <a:gd name="connsiteY204" fmla="*/ 234057 h 1053028"/>
                <a:gd name="connsiteX205" fmla="*/ 1284021 w 1748502"/>
                <a:gd name="connsiteY205" fmla="*/ 236781 h 1053028"/>
                <a:gd name="connsiteX206" fmla="*/ 1284816 w 1748502"/>
                <a:gd name="connsiteY206" fmla="*/ 238711 h 1053028"/>
                <a:gd name="connsiteX207" fmla="*/ 1285043 w 1748502"/>
                <a:gd name="connsiteY207" fmla="*/ 240867 h 1053028"/>
                <a:gd name="connsiteX208" fmla="*/ 1284816 w 1748502"/>
                <a:gd name="connsiteY208" fmla="*/ 242684 h 1053028"/>
                <a:gd name="connsiteX209" fmla="*/ 1284929 w 1748502"/>
                <a:gd name="connsiteY209" fmla="*/ 244273 h 1053028"/>
                <a:gd name="connsiteX210" fmla="*/ 1286291 w 1748502"/>
                <a:gd name="connsiteY210" fmla="*/ 245635 h 1053028"/>
                <a:gd name="connsiteX211" fmla="*/ 1288675 w 1748502"/>
                <a:gd name="connsiteY211" fmla="*/ 247110 h 1053028"/>
                <a:gd name="connsiteX212" fmla="*/ 1289810 w 1748502"/>
                <a:gd name="connsiteY212" fmla="*/ 248132 h 1053028"/>
                <a:gd name="connsiteX213" fmla="*/ 1290718 w 1748502"/>
                <a:gd name="connsiteY213" fmla="*/ 249608 h 1053028"/>
                <a:gd name="connsiteX214" fmla="*/ 1291513 w 1748502"/>
                <a:gd name="connsiteY214" fmla="*/ 253921 h 1053028"/>
                <a:gd name="connsiteX215" fmla="*/ 1291172 w 1748502"/>
                <a:gd name="connsiteY215" fmla="*/ 257667 h 1053028"/>
                <a:gd name="connsiteX216" fmla="*/ 1291286 w 1748502"/>
                <a:gd name="connsiteY216" fmla="*/ 261072 h 1053028"/>
                <a:gd name="connsiteX217" fmla="*/ 1293556 w 1748502"/>
                <a:gd name="connsiteY217" fmla="*/ 263910 h 1053028"/>
                <a:gd name="connsiteX218" fmla="*/ 1286064 w 1748502"/>
                <a:gd name="connsiteY218" fmla="*/ 267315 h 1053028"/>
                <a:gd name="connsiteX219" fmla="*/ 1284589 w 1748502"/>
                <a:gd name="connsiteY219" fmla="*/ 269131 h 1053028"/>
                <a:gd name="connsiteX220" fmla="*/ 1284702 w 1748502"/>
                <a:gd name="connsiteY220" fmla="*/ 271061 h 1053028"/>
                <a:gd name="connsiteX221" fmla="*/ 1289356 w 1748502"/>
                <a:gd name="connsiteY221" fmla="*/ 289563 h 1053028"/>
                <a:gd name="connsiteX222" fmla="*/ 1291400 w 1748502"/>
                <a:gd name="connsiteY222" fmla="*/ 293309 h 1053028"/>
                <a:gd name="connsiteX223" fmla="*/ 1294691 w 1748502"/>
                <a:gd name="connsiteY223" fmla="*/ 294671 h 1053028"/>
                <a:gd name="connsiteX224" fmla="*/ 1296848 w 1748502"/>
                <a:gd name="connsiteY224" fmla="*/ 295011 h 1053028"/>
                <a:gd name="connsiteX225" fmla="*/ 1298891 w 1748502"/>
                <a:gd name="connsiteY225" fmla="*/ 295692 h 1053028"/>
                <a:gd name="connsiteX226" fmla="*/ 1300594 w 1748502"/>
                <a:gd name="connsiteY226" fmla="*/ 297168 h 1053028"/>
                <a:gd name="connsiteX227" fmla="*/ 1301956 w 1748502"/>
                <a:gd name="connsiteY227" fmla="*/ 299665 h 1053028"/>
                <a:gd name="connsiteX228" fmla="*/ 1302750 w 1748502"/>
                <a:gd name="connsiteY228" fmla="*/ 303298 h 1053028"/>
                <a:gd name="connsiteX229" fmla="*/ 1302864 w 1748502"/>
                <a:gd name="connsiteY229" fmla="*/ 306022 h 1053028"/>
                <a:gd name="connsiteX230" fmla="*/ 1303431 w 1748502"/>
                <a:gd name="connsiteY230" fmla="*/ 308406 h 1053028"/>
                <a:gd name="connsiteX231" fmla="*/ 1305588 w 1748502"/>
                <a:gd name="connsiteY231" fmla="*/ 310789 h 1053028"/>
                <a:gd name="connsiteX232" fmla="*/ 1307404 w 1748502"/>
                <a:gd name="connsiteY232" fmla="*/ 312152 h 1053028"/>
                <a:gd name="connsiteX233" fmla="*/ 1309334 w 1748502"/>
                <a:gd name="connsiteY233" fmla="*/ 313173 h 1053028"/>
                <a:gd name="connsiteX234" fmla="*/ 1311377 w 1748502"/>
                <a:gd name="connsiteY234" fmla="*/ 313740 h 1053028"/>
                <a:gd name="connsiteX235" fmla="*/ 1313420 w 1748502"/>
                <a:gd name="connsiteY235" fmla="*/ 313854 h 1053028"/>
                <a:gd name="connsiteX236" fmla="*/ 1315236 w 1748502"/>
                <a:gd name="connsiteY236" fmla="*/ 313287 h 1053028"/>
                <a:gd name="connsiteX237" fmla="*/ 1315691 w 1748502"/>
                <a:gd name="connsiteY237" fmla="*/ 313173 h 1053028"/>
                <a:gd name="connsiteX238" fmla="*/ 1316939 w 1748502"/>
                <a:gd name="connsiteY238" fmla="*/ 311584 h 1053028"/>
                <a:gd name="connsiteX239" fmla="*/ 1317960 w 1748502"/>
                <a:gd name="connsiteY239" fmla="*/ 309654 h 1053028"/>
                <a:gd name="connsiteX240" fmla="*/ 1319550 w 1748502"/>
                <a:gd name="connsiteY240" fmla="*/ 307724 h 1053028"/>
                <a:gd name="connsiteX241" fmla="*/ 1320344 w 1748502"/>
                <a:gd name="connsiteY241" fmla="*/ 307384 h 1053028"/>
                <a:gd name="connsiteX242" fmla="*/ 1322160 w 1748502"/>
                <a:gd name="connsiteY242" fmla="*/ 307271 h 1053028"/>
                <a:gd name="connsiteX243" fmla="*/ 1323068 w 1748502"/>
                <a:gd name="connsiteY243" fmla="*/ 306930 h 1053028"/>
                <a:gd name="connsiteX244" fmla="*/ 1324204 w 1748502"/>
                <a:gd name="connsiteY244" fmla="*/ 305795 h 1053028"/>
                <a:gd name="connsiteX245" fmla="*/ 1326133 w 1748502"/>
                <a:gd name="connsiteY245" fmla="*/ 303071 h 1053028"/>
                <a:gd name="connsiteX246" fmla="*/ 1327495 w 1748502"/>
                <a:gd name="connsiteY246" fmla="*/ 302049 h 1053028"/>
                <a:gd name="connsiteX247" fmla="*/ 1329198 w 1748502"/>
                <a:gd name="connsiteY247" fmla="*/ 301368 h 1053028"/>
                <a:gd name="connsiteX248" fmla="*/ 1338393 w 1748502"/>
                <a:gd name="connsiteY248" fmla="*/ 300346 h 1053028"/>
                <a:gd name="connsiteX249" fmla="*/ 1355305 w 1748502"/>
                <a:gd name="connsiteY249" fmla="*/ 301708 h 1053028"/>
                <a:gd name="connsiteX250" fmla="*/ 1357916 w 1748502"/>
                <a:gd name="connsiteY250" fmla="*/ 303184 h 1053028"/>
                <a:gd name="connsiteX251" fmla="*/ 1358597 w 1748502"/>
                <a:gd name="connsiteY251" fmla="*/ 306022 h 1053028"/>
                <a:gd name="connsiteX252" fmla="*/ 1361321 w 1748502"/>
                <a:gd name="connsiteY252" fmla="*/ 307384 h 1053028"/>
                <a:gd name="connsiteX253" fmla="*/ 1370970 w 1748502"/>
                <a:gd name="connsiteY253" fmla="*/ 322935 h 1053028"/>
                <a:gd name="connsiteX254" fmla="*/ 1373240 w 1748502"/>
                <a:gd name="connsiteY254" fmla="*/ 324070 h 1053028"/>
                <a:gd name="connsiteX255" fmla="*/ 1375510 w 1748502"/>
                <a:gd name="connsiteY255" fmla="*/ 323957 h 1053028"/>
                <a:gd name="connsiteX256" fmla="*/ 1377780 w 1748502"/>
                <a:gd name="connsiteY256" fmla="*/ 322935 h 1053028"/>
                <a:gd name="connsiteX257" fmla="*/ 1379937 w 1748502"/>
                <a:gd name="connsiteY257" fmla="*/ 321346 h 1053028"/>
                <a:gd name="connsiteX258" fmla="*/ 1381866 w 1748502"/>
                <a:gd name="connsiteY258" fmla="*/ 319416 h 1053028"/>
                <a:gd name="connsiteX259" fmla="*/ 1382547 w 1748502"/>
                <a:gd name="connsiteY259" fmla="*/ 319075 h 1053028"/>
                <a:gd name="connsiteX260" fmla="*/ 1383683 w 1748502"/>
                <a:gd name="connsiteY260" fmla="*/ 319075 h 1053028"/>
                <a:gd name="connsiteX261" fmla="*/ 1384590 w 1748502"/>
                <a:gd name="connsiteY261" fmla="*/ 319416 h 1053028"/>
                <a:gd name="connsiteX262" fmla="*/ 1386634 w 1748502"/>
                <a:gd name="connsiteY262" fmla="*/ 320551 h 1053028"/>
                <a:gd name="connsiteX263" fmla="*/ 1388791 w 1748502"/>
                <a:gd name="connsiteY263" fmla="*/ 321005 h 1053028"/>
                <a:gd name="connsiteX264" fmla="*/ 1391515 w 1748502"/>
                <a:gd name="connsiteY264" fmla="*/ 322935 h 1053028"/>
                <a:gd name="connsiteX265" fmla="*/ 1394579 w 1748502"/>
                <a:gd name="connsiteY265" fmla="*/ 323616 h 1053028"/>
                <a:gd name="connsiteX266" fmla="*/ 1395488 w 1748502"/>
                <a:gd name="connsiteY266" fmla="*/ 323957 h 1053028"/>
                <a:gd name="connsiteX267" fmla="*/ 1396963 w 1748502"/>
                <a:gd name="connsiteY267" fmla="*/ 324978 h 1053028"/>
                <a:gd name="connsiteX268" fmla="*/ 1397191 w 1748502"/>
                <a:gd name="connsiteY268" fmla="*/ 325319 h 1053028"/>
                <a:gd name="connsiteX269" fmla="*/ 1396963 w 1748502"/>
                <a:gd name="connsiteY269" fmla="*/ 326000 h 1053028"/>
                <a:gd name="connsiteX270" fmla="*/ 1396736 w 1748502"/>
                <a:gd name="connsiteY270" fmla="*/ 329405 h 1053028"/>
                <a:gd name="connsiteX271" fmla="*/ 1396510 w 1748502"/>
                <a:gd name="connsiteY271" fmla="*/ 330881 h 1053028"/>
                <a:gd name="connsiteX272" fmla="*/ 1396850 w 1748502"/>
                <a:gd name="connsiteY272" fmla="*/ 332243 h 1053028"/>
                <a:gd name="connsiteX273" fmla="*/ 1398325 w 1748502"/>
                <a:gd name="connsiteY273" fmla="*/ 333378 h 1053028"/>
                <a:gd name="connsiteX274" fmla="*/ 1400368 w 1748502"/>
                <a:gd name="connsiteY274" fmla="*/ 334172 h 1053028"/>
                <a:gd name="connsiteX275" fmla="*/ 1402639 w 1748502"/>
                <a:gd name="connsiteY275" fmla="*/ 334513 h 1053028"/>
                <a:gd name="connsiteX276" fmla="*/ 1404796 w 1748502"/>
                <a:gd name="connsiteY276" fmla="*/ 334172 h 1053028"/>
                <a:gd name="connsiteX277" fmla="*/ 1406611 w 1748502"/>
                <a:gd name="connsiteY277" fmla="*/ 333037 h 1053028"/>
                <a:gd name="connsiteX278" fmla="*/ 1407406 w 1748502"/>
                <a:gd name="connsiteY278" fmla="*/ 331788 h 1053028"/>
                <a:gd name="connsiteX279" fmla="*/ 1408995 w 1748502"/>
                <a:gd name="connsiteY279" fmla="*/ 328497 h 1053028"/>
                <a:gd name="connsiteX280" fmla="*/ 1409904 w 1748502"/>
                <a:gd name="connsiteY280" fmla="*/ 327135 h 1053028"/>
                <a:gd name="connsiteX281" fmla="*/ 1411152 w 1748502"/>
                <a:gd name="connsiteY281" fmla="*/ 326000 h 1053028"/>
                <a:gd name="connsiteX282" fmla="*/ 1427270 w 1748502"/>
                <a:gd name="connsiteY282" fmla="*/ 316465 h 1053028"/>
                <a:gd name="connsiteX283" fmla="*/ 1433627 w 1748502"/>
                <a:gd name="connsiteY283" fmla="*/ 314081 h 1053028"/>
                <a:gd name="connsiteX284" fmla="*/ 1439983 w 1748502"/>
                <a:gd name="connsiteY284" fmla="*/ 313627 h 1053028"/>
                <a:gd name="connsiteX285" fmla="*/ 1446908 w 1748502"/>
                <a:gd name="connsiteY285" fmla="*/ 314649 h 1053028"/>
                <a:gd name="connsiteX286" fmla="*/ 1460983 w 1748502"/>
                <a:gd name="connsiteY286" fmla="*/ 310562 h 1053028"/>
                <a:gd name="connsiteX287" fmla="*/ 1463821 w 1748502"/>
                <a:gd name="connsiteY287" fmla="*/ 308292 h 1053028"/>
                <a:gd name="connsiteX288" fmla="*/ 1469496 w 1748502"/>
                <a:gd name="connsiteY288" fmla="*/ 302503 h 1053028"/>
                <a:gd name="connsiteX289" fmla="*/ 1472334 w 1748502"/>
                <a:gd name="connsiteY289" fmla="*/ 301368 h 1053028"/>
                <a:gd name="connsiteX290" fmla="*/ 1482096 w 1748502"/>
                <a:gd name="connsiteY290" fmla="*/ 300006 h 1053028"/>
                <a:gd name="connsiteX291" fmla="*/ 1484025 w 1748502"/>
                <a:gd name="connsiteY291" fmla="*/ 301027 h 1053028"/>
                <a:gd name="connsiteX292" fmla="*/ 1485501 w 1748502"/>
                <a:gd name="connsiteY292" fmla="*/ 305000 h 1053028"/>
                <a:gd name="connsiteX293" fmla="*/ 1486863 w 1748502"/>
                <a:gd name="connsiteY293" fmla="*/ 309881 h 1053028"/>
                <a:gd name="connsiteX294" fmla="*/ 1488452 w 1748502"/>
                <a:gd name="connsiteY294" fmla="*/ 313854 h 1053028"/>
                <a:gd name="connsiteX295" fmla="*/ 1496965 w 1748502"/>
                <a:gd name="connsiteY295" fmla="*/ 318054 h 1053028"/>
                <a:gd name="connsiteX296" fmla="*/ 1499917 w 1748502"/>
                <a:gd name="connsiteY296" fmla="*/ 321346 h 1053028"/>
                <a:gd name="connsiteX297" fmla="*/ 1500144 w 1748502"/>
                <a:gd name="connsiteY297" fmla="*/ 327702 h 1053028"/>
                <a:gd name="connsiteX298" fmla="*/ 1499122 w 1748502"/>
                <a:gd name="connsiteY298" fmla="*/ 331335 h 1053028"/>
                <a:gd name="connsiteX299" fmla="*/ 1498895 w 1748502"/>
                <a:gd name="connsiteY299" fmla="*/ 332924 h 1053028"/>
                <a:gd name="connsiteX300" fmla="*/ 1499008 w 1748502"/>
                <a:gd name="connsiteY300" fmla="*/ 334513 h 1053028"/>
                <a:gd name="connsiteX301" fmla="*/ 1499689 w 1748502"/>
                <a:gd name="connsiteY301" fmla="*/ 335534 h 1053028"/>
                <a:gd name="connsiteX302" fmla="*/ 1503095 w 1748502"/>
                <a:gd name="connsiteY302" fmla="*/ 338940 h 1053028"/>
                <a:gd name="connsiteX303" fmla="*/ 1512402 w 1748502"/>
                <a:gd name="connsiteY303" fmla="*/ 353356 h 1053028"/>
                <a:gd name="connsiteX304" fmla="*/ 1515921 w 1748502"/>
                <a:gd name="connsiteY304" fmla="*/ 355739 h 1053028"/>
                <a:gd name="connsiteX305" fmla="*/ 1523640 w 1748502"/>
                <a:gd name="connsiteY305" fmla="*/ 359258 h 1053028"/>
                <a:gd name="connsiteX306" fmla="*/ 1527386 w 1748502"/>
                <a:gd name="connsiteY306" fmla="*/ 361642 h 1053028"/>
                <a:gd name="connsiteX307" fmla="*/ 1530678 w 1748502"/>
                <a:gd name="connsiteY307" fmla="*/ 364593 h 1053028"/>
                <a:gd name="connsiteX308" fmla="*/ 1533629 w 1748502"/>
                <a:gd name="connsiteY308" fmla="*/ 368339 h 1053028"/>
                <a:gd name="connsiteX309" fmla="*/ 1536807 w 1748502"/>
                <a:gd name="connsiteY309" fmla="*/ 373901 h 1053028"/>
                <a:gd name="connsiteX310" fmla="*/ 1536921 w 1748502"/>
                <a:gd name="connsiteY310" fmla="*/ 374128 h 1053028"/>
                <a:gd name="connsiteX311" fmla="*/ 1538397 w 1748502"/>
                <a:gd name="connsiteY311" fmla="*/ 376852 h 1053028"/>
                <a:gd name="connsiteX312" fmla="*/ 1538397 w 1748502"/>
                <a:gd name="connsiteY312" fmla="*/ 379122 h 1053028"/>
                <a:gd name="connsiteX313" fmla="*/ 1538850 w 1748502"/>
                <a:gd name="connsiteY313" fmla="*/ 380030 h 1053028"/>
                <a:gd name="connsiteX314" fmla="*/ 1541007 w 1748502"/>
                <a:gd name="connsiteY314" fmla="*/ 378668 h 1053028"/>
                <a:gd name="connsiteX315" fmla="*/ 1545207 w 1748502"/>
                <a:gd name="connsiteY315" fmla="*/ 375944 h 1053028"/>
                <a:gd name="connsiteX316" fmla="*/ 1546455 w 1748502"/>
                <a:gd name="connsiteY316" fmla="*/ 375490 h 1053028"/>
                <a:gd name="connsiteX317" fmla="*/ 1547591 w 1748502"/>
                <a:gd name="connsiteY317" fmla="*/ 375717 h 1053028"/>
                <a:gd name="connsiteX318" fmla="*/ 1549293 w 1748502"/>
                <a:gd name="connsiteY318" fmla="*/ 376852 h 1053028"/>
                <a:gd name="connsiteX319" fmla="*/ 1550315 w 1748502"/>
                <a:gd name="connsiteY319" fmla="*/ 377079 h 1053028"/>
                <a:gd name="connsiteX320" fmla="*/ 1554855 w 1748502"/>
                <a:gd name="connsiteY320" fmla="*/ 373901 h 1053028"/>
                <a:gd name="connsiteX321" fmla="*/ 1555309 w 1748502"/>
                <a:gd name="connsiteY321" fmla="*/ 367317 h 1053028"/>
                <a:gd name="connsiteX322" fmla="*/ 1554628 w 1748502"/>
                <a:gd name="connsiteY322" fmla="*/ 360393 h 1053028"/>
                <a:gd name="connsiteX323" fmla="*/ 1555537 w 1748502"/>
                <a:gd name="connsiteY323" fmla="*/ 355853 h 1053028"/>
                <a:gd name="connsiteX324" fmla="*/ 1557125 w 1748502"/>
                <a:gd name="connsiteY324" fmla="*/ 355399 h 1053028"/>
                <a:gd name="connsiteX325" fmla="*/ 1563368 w 1748502"/>
                <a:gd name="connsiteY325" fmla="*/ 355966 h 1053028"/>
                <a:gd name="connsiteX326" fmla="*/ 1565979 w 1748502"/>
                <a:gd name="connsiteY326" fmla="*/ 355512 h 1053028"/>
                <a:gd name="connsiteX327" fmla="*/ 1567795 w 1748502"/>
                <a:gd name="connsiteY327" fmla="*/ 355853 h 1053028"/>
                <a:gd name="connsiteX328" fmla="*/ 1569157 w 1748502"/>
                <a:gd name="connsiteY328" fmla="*/ 357555 h 1053028"/>
                <a:gd name="connsiteX329" fmla="*/ 1572109 w 1748502"/>
                <a:gd name="connsiteY329" fmla="*/ 366182 h 1053028"/>
                <a:gd name="connsiteX330" fmla="*/ 1573244 w 1748502"/>
                <a:gd name="connsiteY330" fmla="*/ 367885 h 1053028"/>
                <a:gd name="connsiteX331" fmla="*/ 1575174 w 1748502"/>
                <a:gd name="connsiteY331" fmla="*/ 368679 h 1053028"/>
                <a:gd name="connsiteX332" fmla="*/ 1579373 w 1748502"/>
                <a:gd name="connsiteY332" fmla="*/ 369133 h 1053028"/>
                <a:gd name="connsiteX333" fmla="*/ 1581076 w 1748502"/>
                <a:gd name="connsiteY333" fmla="*/ 369814 h 1053028"/>
                <a:gd name="connsiteX334" fmla="*/ 1583346 w 1748502"/>
                <a:gd name="connsiteY334" fmla="*/ 371404 h 1053028"/>
                <a:gd name="connsiteX335" fmla="*/ 1586865 w 1748502"/>
                <a:gd name="connsiteY335" fmla="*/ 372766 h 1053028"/>
                <a:gd name="connsiteX336" fmla="*/ 1593902 w 1748502"/>
                <a:gd name="connsiteY336" fmla="*/ 371517 h 1053028"/>
                <a:gd name="connsiteX337" fmla="*/ 1598670 w 1748502"/>
                <a:gd name="connsiteY337" fmla="*/ 372425 h 1053028"/>
                <a:gd name="connsiteX338" fmla="*/ 1599578 w 1748502"/>
                <a:gd name="connsiteY338" fmla="*/ 372085 h 1053028"/>
                <a:gd name="connsiteX339" fmla="*/ 1600486 w 1748502"/>
                <a:gd name="connsiteY339" fmla="*/ 371517 h 1053028"/>
                <a:gd name="connsiteX340" fmla="*/ 1602870 w 1748502"/>
                <a:gd name="connsiteY340" fmla="*/ 370723 h 1053028"/>
                <a:gd name="connsiteX341" fmla="*/ 1603097 w 1748502"/>
                <a:gd name="connsiteY341" fmla="*/ 370382 h 1053028"/>
                <a:gd name="connsiteX342" fmla="*/ 1603097 w 1748502"/>
                <a:gd name="connsiteY342" fmla="*/ 370723 h 1053028"/>
                <a:gd name="connsiteX343" fmla="*/ 1603891 w 1748502"/>
                <a:gd name="connsiteY343" fmla="*/ 373674 h 1053028"/>
                <a:gd name="connsiteX344" fmla="*/ 1604118 w 1748502"/>
                <a:gd name="connsiteY344" fmla="*/ 376058 h 1053028"/>
                <a:gd name="connsiteX345" fmla="*/ 1604686 w 1748502"/>
                <a:gd name="connsiteY345" fmla="*/ 377420 h 1053028"/>
                <a:gd name="connsiteX346" fmla="*/ 1605253 w 1748502"/>
                <a:gd name="connsiteY346" fmla="*/ 378101 h 1053028"/>
                <a:gd name="connsiteX347" fmla="*/ 1611156 w 1748502"/>
                <a:gd name="connsiteY347" fmla="*/ 382414 h 1053028"/>
                <a:gd name="connsiteX348" fmla="*/ 1621258 w 1748502"/>
                <a:gd name="connsiteY348" fmla="*/ 385365 h 1053028"/>
                <a:gd name="connsiteX349" fmla="*/ 1624550 w 1748502"/>
                <a:gd name="connsiteY349" fmla="*/ 388430 h 1053028"/>
                <a:gd name="connsiteX350" fmla="*/ 1626934 w 1748502"/>
                <a:gd name="connsiteY350" fmla="*/ 392062 h 1053028"/>
                <a:gd name="connsiteX351" fmla="*/ 1629544 w 1748502"/>
                <a:gd name="connsiteY351" fmla="*/ 394673 h 1053028"/>
                <a:gd name="connsiteX352" fmla="*/ 1638739 w 1748502"/>
                <a:gd name="connsiteY352" fmla="*/ 394105 h 1053028"/>
                <a:gd name="connsiteX353" fmla="*/ 1640328 w 1748502"/>
                <a:gd name="connsiteY353" fmla="*/ 393651 h 1053028"/>
                <a:gd name="connsiteX354" fmla="*/ 1642144 w 1748502"/>
                <a:gd name="connsiteY354" fmla="*/ 392062 h 1053028"/>
                <a:gd name="connsiteX355" fmla="*/ 1645209 w 1748502"/>
                <a:gd name="connsiteY355" fmla="*/ 387522 h 1053028"/>
                <a:gd name="connsiteX356" fmla="*/ 1646912 w 1748502"/>
                <a:gd name="connsiteY356" fmla="*/ 385592 h 1053028"/>
                <a:gd name="connsiteX357" fmla="*/ 1650657 w 1748502"/>
                <a:gd name="connsiteY357" fmla="*/ 384230 h 1053028"/>
                <a:gd name="connsiteX358" fmla="*/ 1653155 w 1748502"/>
                <a:gd name="connsiteY358" fmla="*/ 386387 h 1053028"/>
                <a:gd name="connsiteX359" fmla="*/ 1653382 w 1748502"/>
                <a:gd name="connsiteY359" fmla="*/ 386500 h 1053028"/>
                <a:gd name="connsiteX360" fmla="*/ 1658717 w 1748502"/>
                <a:gd name="connsiteY360" fmla="*/ 400462 h 1053028"/>
                <a:gd name="connsiteX361" fmla="*/ 1660987 w 1748502"/>
                <a:gd name="connsiteY361" fmla="*/ 403527 h 1053028"/>
                <a:gd name="connsiteX362" fmla="*/ 1663825 w 1748502"/>
                <a:gd name="connsiteY362" fmla="*/ 405343 h 1053028"/>
                <a:gd name="connsiteX363" fmla="*/ 1667457 w 1748502"/>
                <a:gd name="connsiteY363" fmla="*/ 406251 h 1053028"/>
                <a:gd name="connsiteX364" fmla="*/ 1671316 w 1748502"/>
                <a:gd name="connsiteY364" fmla="*/ 405456 h 1053028"/>
                <a:gd name="connsiteX365" fmla="*/ 1675062 w 1748502"/>
                <a:gd name="connsiteY365" fmla="*/ 403640 h 1053028"/>
                <a:gd name="connsiteX366" fmla="*/ 1678694 w 1748502"/>
                <a:gd name="connsiteY366" fmla="*/ 402846 h 1053028"/>
                <a:gd name="connsiteX367" fmla="*/ 1682213 w 1748502"/>
                <a:gd name="connsiteY367" fmla="*/ 405229 h 1053028"/>
                <a:gd name="connsiteX368" fmla="*/ 1684029 w 1748502"/>
                <a:gd name="connsiteY368" fmla="*/ 406024 h 1053028"/>
                <a:gd name="connsiteX369" fmla="*/ 1689704 w 1748502"/>
                <a:gd name="connsiteY369" fmla="*/ 406592 h 1053028"/>
                <a:gd name="connsiteX370" fmla="*/ 1690954 w 1748502"/>
                <a:gd name="connsiteY370" fmla="*/ 408181 h 1053028"/>
                <a:gd name="connsiteX371" fmla="*/ 1692088 w 1748502"/>
                <a:gd name="connsiteY371" fmla="*/ 411586 h 1053028"/>
                <a:gd name="connsiteX372" fmla="*/ 1693678 w 1748502"/>
                <a:gd name="connsiteY372" fmla="*/ 417943 h 1053028"/>
                <a:gd name="connsiteX373" fmla="*/ 1696175 w 1748502"/>
                <a:gd name="connsiteY373" fmla="*/ 423050 h 1053028"/>
                <a:gd name="connsiteX374" fmla="*/ 1699126 w 1748502"/>
                <a:gd name="connsiteY374" fmla="*/ 425093 h 1053028"/>
                <a:gd name="connsiteX375" fmla="*/ 1702531 w 1748502"/>
                <a:gd name="connsiteY375" fmla="*/ 426002 h 1053028"/>
                <a:gd name="connsiteX376" fmla="*/ 1706504 w 1748502"/>
                <a:gd name="connsiteY376" fmla="*/ 427931 h 1053028"/>
                <a:gd name="connsiteX377" fmla="*/ 1711499 w 1748502"/>
                <a:gd name="connsiteY377" fmla="*/ 432812 h 1053028"/>
                <a:gd name="connsiteX378" fmla="*/ 1713542 w 1748502"/>
                <a:gd name="connsiteY378" fmla="*/ 433720 h 1053028"/>
                <a:gd name="connsiteX379" fmla="*/ 1716152 w 1748502"/>
                <a:gd name="connsiteY379" fmla="*/ 433834 h 1053028"/>
                <a:gd name="connsiteX380" fmla="*/ 1719104 w 1748502"/>
                <a:gd name="connsiteY380" fmla="*/ 433266 h 1053028"/>
                <a:gd name="connsiteX381" fmla="*/ 1722055 w 1748502"/>
                <a:gd name="connsiteY381" fmla="*/ 432131 h 1053028"/>
                <a:gd name="connsiteX382" fmla="*/ 1724552 w 1748502"/>
                <a:gd name="connsiteY382" fmla="*/ 430656 h 1053028"/>
                <a:gd name="connsiteX383" fmla="*/ 1730341 w 1748502"/>
                <a:gd name="connsiteY383" fmla="*/ 424753 h 1053028"/>
                <a:gd name="connsiteX384" fmla="*/ 1732725 w 1748502"/>
                <a:gd name="connsiteY384" fmla="*/ 423959 h 1053028"/>
                <a:gd name="connsiteX385" fmla="*/ 1734655 w 1748502"/>
                <a:gd name="connsiteY385" fmla="*/ 423959 h 1053028"/>
                <a:gd name="connsiteX386" fmla="*/ 1744190 w 1748502"/>
                <a:gd name="connsiteY386" fmla="*/ 426569 h 1053028"/>
                <a:gd name="connsiteX387" fmla="*/ 1744530 w 1748502"/>
                <a:gd name="connsiteY387" fmla="*/ 426910 h 1053028"/>
                <a:gd name="connsiteX388" fmla="*/ 1745665 w 1748502"/>
                <a:gd name="connsiteY388" fmla="*/ 428158 h 1053028"/>
                <a:gd name="connsiteX389" fmla="*/ 1745211 w 1748502"/>
                <a:gd name="connsiteY389" fmla="*/ 431223 h 1053028"/>
                <a:gd name="connsiteX390" fmla="*/ 1743735 w 1748502"/>
                <a:gd name="connsiteY390" fmla="*/ 433266 h 1053028"/>
                <a:gd name="connsiteX391" fmla="*/ 1739990 w 1748502"/>
                <a:gd name="connsiteY391" fmla="*/ 435423 h 1053028"/>
                <a:gd name="connsiteX392" fmla="*/ 1738287 w 1748502"/>
                <a:gd name="connsiteY392" fmla="*/ 437012 h 1053028"/>
                <a:gd name="connsiteX393" fmla="*/ 1736357 w 1748502"/>
                <a:gd name="connsiteY393" fmla="*/ 441893 h 1053028"/>
                <a:gd name="connsiteX394" fmla="*/ 1736925 w 1748502"/>
                <a:gd name="connsiteY394" fmla="*/ 446547 h 1053028"/>
                <a:gd name="connsiteX395" fmla="*/ 1738968 w 1748502"/>
                <a:gd name="connsiteY395" fmla="*/ 450974 h 1053028"/>
                <a:gd name="connsiteX396" fmla="*/ 1742828 w 1748502"/>
                <a:gd name="connsiteY396" fmla="*/ 456990 h 1053028"/>
                <a:gd name="connsiteX397" fmla="*/ 1747368 w 1748502"/>
                <a:gd name="connsiteY397" fmla="*/ 462325 h 1053028"/>
                <a:gd name="connsiteX398" fmla="*/ 1748503 w 1748502"/>
                <a:gd name="connsiteY398" fmla="*/ 464709 h 1053028"/>
                <a:gd name="connsiteX399" fmla="*/ 1748276 w 1748502"/>
                <a:gd name="connsiteY399" fmla="*/ 467319 h 1053028"/>
                <a:gd name="connsiteX400" fmla="*/ 1746914 w 1748502"/>
                <a:gd name="connsiteY400" fmla="*/ 472313 h 1053028"/>
                <a:gd name="connsiteX401" fmla="*/ 1746800 w 1748502"/>
                <a:gd name="connsiteY401" fmla="*/ 477648 h 1053028"/>
                <a:gd name="connsiteX402" fmla="*/ 1746005 w 1748502"/>
                <a:gd name="connsiteY402" fmla="*/ 479010 h 1053028"/>
                <a:gd name="connsiteX403" fmla="*/ 1743735 w 1748502"/>
                <a:gd name="connsiteY403" fmla="*/ 480259 h 1053028"/>
                <a:gd name="connsiteX404" fmla="*/ 1741806 w 1748502"/>
                <a:gd name="connsiteY404" fmla="*/ 481848 h 1053028"/>
                <a:gd name="connsiteX405" fmla="*/ 1738627 w 1748502"/>
                <a:gd name="connsiteY405" fmla="*/ 486956 h 1053028"/>
                <a:gd name="connsiteX406" fmla="*/ 1736698 w 1748502"/>
                <a:gd name="connsiteY406" fmla="*/ 489113 h 1053028"/>
                <a:gd name="connsiteX407" fmla="*/ 1731022 w 1748502"/>
                <a:gd name="connsiteY407" fmla="*/ 493086 h 1053028"/>
                <a:gd name="connsiteX408" fmla="*/ 1728412 w 1748502"/>
                <a:gd name="connsiteY408" fmla="*/ 495696 h 1053028"/>
                <a:gd name="connsiteX409" fmla="*/ 1726369 w 1748502"/>
                <a:gd name="connsiteY409" fmla="*/ 499215 h 1053028"/>
                <a:gd name="connsiteX410" fmla="*/ 1725914 w 1748502"/>
                <a:gd name="connsiteY410" fmla="*/ 501259 h 1053028"/>
                <a:gd name="connsiteX411" fmla="*/ 1725688 w 1748502"/>
                <a:gd name="connsiteY411" fmla="*/ 505458 h 1053028"/>
                <a:gd name="connsiteX412" fmla="*/ 1725233 w 1748502"/>
                <a:gd name="connsiteY412" fmla="*/ 506934 h 1053028"/>
                <a:gd name="connsiteX413" fmla="*/ 1724098 w 1748502"/>
                <a:gd name="connsiteY413" fmla="*/ 507728 h 1053028"/>
                <a:gd name="connsiteX414" fmla="*/ 1722509 w 1748502"/>
                <a:gd name="connsiteY414" fmla="*/ 507842 h 1053028"/>
                <a:gd name="connsiteX415" fmla="*/ 1719671 w 1748502"/>
                <a:gd name="connsiteY415" fmla="*/ 507388 h 1053028"/>
                <a:gd name="connsiteX416" fmla="*/ 1716720 w 1748502"/>
                <a:gd name="connsiteY416" fmla="*/ 507388 h 1053028"/>
                <a:gd name="connsiteX417" fmla="*/ 1708661 w 1748502"/>
                <a:gd name="connsiteY417" fmla="*/ 510226 h 1053028"/>
                <a:gd name="connsiteX418" fmla="*/ 1703780 w 1748502"/>
                <a:gd name="connsiteY418" fmla="*/ 509885 h 1053028"/>
                <a:gd name="connsiteX419" fmla="*/ 1702077 w 1748502"/>
                <a:gd name="connsiteY419" fmla="*/ 511020 h 1053028"/>
                <a:gd name="connsiteX420" fmla="*/ 1701396 w 1748502"/>
                <a:gd name="connsiteY420" fmla="*/ 518398 h 1053028"/>
                <a:gd name="connsiteX421" fmla="*/ 1702758 w 1748502"/>
                <a:gd name="connsiteY421" fmla="*/ 520215 h 1053028"/>
                <a:gd name="connsiteX422" fmla="*/ 1704688 w 1748502"/>
                <a:gd name="connsiteY422" fmla="*/ 521463 h 1053028"/>
                <a:gd name="connsiteX423" fmla="*/ 1706504 w 1748502"/>
                <a:gd name="connsiteY423" fmla="*/ 523166 h 1053028"/>
                <a:gd name="connsiteX424" fmla="*/ 1707753 w 1748502"/>
                <a:gd name="connsiteY424" fmla="*/ 525777 h 1053028"/>
                <a:gd name="connsiteX425" fmla="*/ 1708547 w 1748502"/>
                <a:gd name="connsiteY425" fmla="*/ 527820 h 1053028"/>
                <a:gd name="connsiteX426" fmla="*/ 1709682 w 1748502"/>
                <a:gd name="connsiteY426" fmla="*/ 529296 h 1053028"/>
                <a:gd name="connsiteX427" fmla="*/ 1711953 w 1748502"/>
                <a:gd name="connsiteY427" fmla="*/ 530317 h 1053028"/>
                <a:gd name="connsiteX428" fmla="*/ 1719671 w 1748502"/>
                <a:gd name="connsiteY428" fmla="*/ 532133 h 1053028"/>
                <a:gd name="connsiteX429" fmla="*/ 1723076 w 1748502"/>
                <a:gd name="connsiteY429" fmla="*/ 531679 h 1053028"/>
                <a:gd name="connsiteX430" fmla="*/ 1724212 w 1748502"/>
                <a:gd name="connsiteY430" fmla="*/ 531906 h 1053028"/>
                <a:gd name="connsiteX431" fmla="*/ 1725233 w 1748502"/>
                <a:gd name="connsiteY431" fmla="*/ 532814 h 1053028"/>
                <a:gd name="connsiteX432" fmla="*/ 1727050 w 1748502"/>
                <a:gd name="connsiteY432" fmla="*/ 535198 h 1053028"/>
                <a:gd name="connsiteX433" fmla="*/ 1728298 w 1748502"/>
                <a:gd name="connsiteY433" fmla="*/ 535652 h 1053028"/>
                <a:gd name="connsiteX434" fmla="*/ 1730455 w 1748502"/>
                <a:gd name="connsiteY434" fmla="*/ 534517 h 1053028"/>
                <a:gd name="connsiteX435" fmla="*/ 1732158 w 1748502"/>
                <a:gd name="connsiteY435" fmla="*/ 532247 h 1053028"/>
                <a:gd name="connsiteX436" fmla="*/ 1733973 w 1748502"/>
                <a:gd name="connsiteY436" fmla="*/ 530430 h 1053028"/>
                <a:gd name="connsiteX437" fmla="*/ 1736470 w 1748502"/>
                <a:gd name="connsiteY437" fmla="*/ 530771 h 1053028"/>
                <a:gd name="connsiteX438" fmla="*/ 1738401 w 1748502"/>
                <a:gd name="connsiteY438" fmla="*/ 533155 h 1053028"/>
                <a:gd name="connsiteX439" fmla="*/ 1738287 w 1748502"/>
                <a:gd name="connsiteY439" fmla="*/ 535993 h 1053028"/>
                <a:gd name="connsiteX440" fmla="*/ 1736925 w 1748502"/>
                <a:gd name="connsiteY440" fmla="*/ 538944 h 1053028"/>
                <a:gd name="connsiteX441" fmla="*/ 1735108 w 1748502"/>
                <a:gd name="connsiteY441" fmla="*/ 541441 h 1053028"/>
                <a:gd name="connsiteX442" fmla="*/ 1730795 w 1748502"/>
                <a:gd name="connsiteY442" fmla="*/ 544846 h 1053028"/>
                <a:gd name="connsiteX443" fmla="*/ 1726936 w 1748502"/>
                <a:gd name="connsiteY443" fmla="*/ 545300 h 1053028"/>
                <a:gd name="connsiteX444" fmla="*/ 1716152 w 1748502"/>
                <a:gd name="connsiteY444" fmla="*/ 541100 h 1053028"/>
                <a:gd name="connsiteX445" fmla="*/ 1713882 w 1748502"/>
                <a:gd name="connsiteY445" fmla="*/ 541214 h 1053028"/>
                <a:gd name="connsiteX446" fmla="*/ 1711725 w 1748502"/>
                <a:gd name="connsiteY446" fmla="*/ 542235 h 1053028"/>
                <a:gd name="connsiteX447" fmla="*/ 1709796 w 1748502"/>
                <a:gd name="connsiteY447" fmla="*/ 544392 h 1053028"/>
                <a:gd name="connsiteX448" fmla="*/ 1709001 w 1748502"/>
                <a:gd name="connsiteY448" fmla="*/ 545981 h 1053028"/>
                <a:gd name="connsiteX449" fmla="*/ 1708320 w 1748502"/>
                <a:gd name="connsiteY449" fmla="*/ 547684 h 1053028"/>
                <a:gd name="connsiteX450" fmla="*/ 1707526 w 1748502"/>
                <a:gd name="connsiteY450" fmla="*/ 549046 h 1053028"/>
                <a:gd name="connsiteX451" fmla="*/ 1705142 w 1748502"/>
                <a:gd name="connsiteY451" fmla="*/ 550068 h 1053028"/>
                <a:gd name="connsiteX452" fmla="*/ 1704348 w 1748502"/>
                <a:gd name="connsiteY452" fmla="*/ 551316 h 1053028"/>
                <a:gd name="connsiteX453" fmla="*/ 1698445 w 1748502"/>
                <a:gd name="connsiteY453" fmla="*/ 571067 h 1053028"/>
                <a:gd name="connsiteX454" fmla="*/ 1697424 w 1748502"/>
                <a:gd name="connsiteY454" fmla="*/ 574699 h 1053028"/>
                <a:gd name="connsiteX455" fmla="*/ 1701169 w 1748502"/>
                <a:gd name="connsiteY455" fmla="*/ 574472 h 1053028"/>
                <a:gd name="connsiteX456" fmla="*/ 1703099 w 1748502"/>
                <a:gd name="connsiteY456" fmla="*/ 573678 h 1053028"/>
                <a:gd name="connsiteX457" fmla="*/ 1714677 w 1748502"/>
                <a:gd name="connsiteY457" fmla="*/ 575153 h 1053028"/>
                <a:gd name="connsiteX458" fmla="*/ 1717174 w 1748502"/>
                <a:gd name="connsiteY458" fmla="*/ 576629 h 1053028"/>
                <a:gd name="connsiteX459" fmla="*/ 1719104 w 1748502"/>
                <a:gd name="connsiteY459" fmla="*/ 579126 h 1053028"/>
                <a:gd name="connsiteX460" fmla="*/ 1719898 w 1748502"/>
                <a:gd name="connsiteY460" fmla="*/ 582985 h 1053028"/>
                <a:gd name="connsiteX461" fmla="*/ 1720012 w 1748502"/>
                <a:gd name="connsiteY461" fmla="*/ 584007 h 1053028"/>
                <a:gd name="connsiteX462" fmla="*/ 1720239 w 1748502"/>
                <a:gd name="connsiteY462" fmla="*/ 584802 h 1053028"/>
                <a:gd name="connsiteX463" fmla="*/ 1720466 w 1748502"/>
                <a:gd name="connsiteY463" fmla="*/ 585369 h 1053028"/>
                <a:gd name="connsiteX464" fmla="*/ 1720579 w 1748502"/>
                <a:gd name="connsiteY464" fmla="*/ 585823 h 1053028"/>
                <a:gd name="connsiteX465" fmla="*/ 1720126 w 1748502"/>
                <a:gd name="connsiteY465" fmla="*/ 587072 h 1053028"/>
                <a:gd name="connsiteX466" fmla="*/ 1719217 w 1748502"/>
                <a:gd name="connsiteY466" fmla="*/ 587412 h 1053028"/>
                <a:gd name="connsiteX467" fmla="*/ 1718309 w 1748502"/>
                <a:gd name="connsiteY467" fmla="*/ 587299 h 1053028"/>
                <a:gd name="connsiteX468" fmla="*/ 1717855 w 1748502"/>
                <a:gd name="connsiteY468" fmla="*/ 587412 h 1053028"/>
                <a:gd name="connsiteX469" fmla="*/ 1718082 w 1748502"/>
                <a:gd name="connsiteY469" fmla="*/ 589682 h 1053028"/>
                <a:gd name="connsiteX470" fmla="*/ 1718990 w 1748502"/>
                <a:gd name="connsiteY470" fmla="*/ 590818 h 1053028"/>
                <a:gd name="connsiteX471" fmla="*/ 1720012 w 1748502"/>
                <a:gd name="connsiteY471" fmla="*/ 591612 h 1053028"/>
                <a:gd name="connsiteX472" fmla="*/ 1723076 w 1748502"/>
                <a:gd name="connsiteY472" fmla="*/ 598309 h 1053028"/>
                <a:gd name="connsiteX473" fmla="*/ 1724098 w 1748502"/>
                <a:gd name="connsiteY473" fmla="*/ 602055 h 1053028"/>
                <a:gd name="connsiteX474" fmla="*/ 1724893 w 1748502"/>
                <a:gd name="connsiteY474" fmla="*/ 603985 h 1053028"/>
                <a:gd name="connsiteX475" fmla="*/ 1725801 w 1748502"/>
                <a:gd name="connsiteY475" fmla="*/ 605234 h 1053028"/>
                <a:gd name="connsiteX476" fmla="*/ 1723644 w 1748502"/>
                <a:gd name="connsiteY476" fmla="*/ 607390 h 1053028"/>
                <a:gd name="connsiteX477" fmla="*/ 1721941 w 1748502"/>
                <a:gd name="connsiteY477" fmla="*/ 609547 h 1053028"/>
                <a:gd name="connsiteX478" fmla="*/ 1715358 w 1748502"/>
                <a:gd name="connsiteY478" fmla="*/ 615109 h 1053028"/>
                <a:gd name="connsiteX479" fmla="*/ 1722055 w 1748502"/>
                <a:gd name="connsiteY479" fmla="*/ 619309 h 1053028"/>
                <a:gd name="connsiteX480" fmla="*/ 1723985 w 1748502"/>
                <a:gd name="connsiteY480" fmla="*/ 619082 h 1053028"/>
                <a:gd name="connsiteX481" fmla="*/ 1729093 w 1748502"/>
                <a:gd name="connsiteY481" fmla="*/ 617266 h 1053028"/>
                <a:gd name="connsiteX482" fmla="*/ 1731136 w 1748502"/>
                <a:gd name="connsiteY482" fmla="*/ 617719 h 1053028"/>
                <a:gd name="connsiteX483" fmla="*/ 1732498 w 1748502"/>
                <a:gd name="connsiteY483" fmla="*/ 620217 h 1053028"/>
                <a:gd name="connsiteX484" fmla="*/ 1732271 w 1748502"/>
                <a:gd name="connsiteY484" fmla="*/ 623054 h 1053028"/>
                <a:gd name="connsiteX485" fmla="*/ 1731022 w 1748502"/>
                <a:gd name="connsiteY485" fmla="*/ 625665 h 1053028"/>
                <a:gd name="connsiteX486" fmla="*/ 1729320 w 1748502"/>
                <a:gd name="connsiteY486" fmla="*/ 627595 h 1053028"/>
                <a:gd name="connsiteX487" fmla="*/ 1724666 w 1748502"/>
                <a:gd name="connsiteY487" fmla="*/ 631114 h 1053028"/>
                <a:gd name="connsiteX488" fmla="*/ 1722850 w 1748502"/>
                <a:gd name="connsiteY488" fmla="*/ 633270 h 1053028"/>
                <a:gd name="connsiteX489" fmla="*/ 1717969 w 1748502"/>
                <a:gd name="connsiteY489" fmla="*/ 642465 h 1053028"/>
                <a:gd name="connsiteX490" fmla="*/ 1716833 w 1748502"/>
                <a:gd name="connsiteY490" fmla="*/ 645302 h 1053028"/>
                <a:gd name="connsiteX491" fmla="*/ 1716606 w 1748502"/>
                <a:gd name="connsiteY491" fmla="*/ 648708 h 1053028"/>
                <a:gd name="connsiteX492" fmla="*/ 1718082 w 1748502"/>
                <a:gd name="connsiteY492" fmla="*/ 653248 h 1053028"/>
                <a:gd name="connsiteX493" fmla="*/ 1717969 w 1748502"/>
                <a:gd name="connsiteY493" fmla="*/ 654610 h 1053028"/>
                <a:gd name="connsiteX494" fmla="*/ 1717742 w 1748502"/>
                <a:gd name="connsiteY494" fmla="*/ 654837 h 1053028"/>
                <a:gd name="connsiteX495" fmla="*/ 1717061 w 1748502"/>
                <a:gd name="connsiteY495" fmla="*/ 654610 h 1053028"/>
                <a:gd name="connsiteX496" fmla="*/ 1711725 w 1748502"/>
                <a:gd name="connsiteY496" fmla="*/ 655631 h 1053028"/>
                <a:gd name="connsiteX497" fmla="*/ 1710704 w 1748502"/>
                <a:gd name="connsiteY497" fmla="*/ 656313 h 1053028"/>
                <a:gd name="connsiteX498" fmla="*/ 1709910 w 1748502"/>
                <a:gd name="connsiteY498" fmla="*/ 657675 h 1053028"/>
                <a:gd name="connsiteX499" fmla="*/ 1710137 w 1748502"/>
                <a:gd name="connsiteY499" fmla="*/ 658469 h 1053028"/>
                <a:gd name="connsiteX500" fmla="*/ 1710931 w 1748502"/>
                <a:gd name="connsiteY500" fmla="*/ 659264 h 1053028"/>
                <a:gd name="connsiteX501" fmla="*/ 1711953 w 1748502"/>
                <a:gd name="connsiteY501" fmla="*/ 660853 h 1053028"/>
                <a:gd name="connsiteX502" fmla="*/ 1713315 w 1748502"/>
                <a:gd name="connsiteY502" fmla="*/ 664031 h 1053028"/>
                <a:gd name="connsiteX503" fmla="*/ 1713542 w 1748502"/>
                <a:gd name="connsiteY503" fmla="*/ 665507 h 1053028"/>
                <a:gd name="connsiteX504" fmla="*/ 1713315 w 1748502"/>
                <a:gd name="connsiteY504" fmla="*/ 667777 h 1053028"/>
                <a:gd name="connsiteX505" fmla="*/ 1712974 w 1748502"/>
                <a:gd name="connsiteY505" fmla="*/ 668912 h 1053028"/>
                <a:gd name="connsiteX506" fmla="*/ 1711953 w 1748502"/>
                <a:gd name="connsiteY506" fmla="*/ 671069 h 1053028"/>
                <a:gd name="connsiteX507" fmla="*/ 1711725 w 1748502"/>
                <a:gd name="connsiteY507" fmla="*/ 672317 h 1053028"/>
                <a:gd name="connsiteX508" fmla="*/ 1711725 w 1748502"/>
                <a:gd name="connsiteY508" fmla="*/ 673339 h 1053028"/>
                <a:gd name="connsiteX509" fmla="*/ 1712180 w 1748502"/>
                <a:gd name="connsiteY509" fmla="*/ 675269 h 1053028"/>
                <a:gd name="connsiteX510" fmla="*/ 1712293 w 1748502"/>
                <a:gd name="connsiteY510" fmla="*/ 676177 h 1053028"/>
                <a:gd name="connsiteX511" fmla="*/ 1711612 w 1748502"/>
                <a:gd name="connsiteY511" fmla="*/ 680263 h 1053028"/>
                <a:gd name="connsiteX512" fmla="*/ 1710023 w 1748502"/>
                <a:gd name="connsiteY512" fmla="*/ 683896 h 1053028"/>
                <a:gd name="connsiteX513" fmla="*/ 1707526 w 1748502"/>
                <a:gd name="connsiteY513" fmla="*/ 686279 h 1053028"/>
                <a:gd name="connsiteX514" fmla="*/ 1704348 w 1748502"/>
                <a:gd name="connsiteY514" fmla="*/ 686960 h 1053028"/>
                <a:gd name="connsiteX515" fmla="*/ 1694586 w 1748502"/>
                <a:gd name="connsiteY515" fmla="*/ 684350 h 1053028"/>
                <a:gd name="connsiteX516" fmla="*/ 1691635 w 1748502"/>
                <a:gd name="connsiteY516" fmla="*/ 684123 h 1053028"/>
                <a:gd name="connsiteX517" fmla="*/ 1685732 w 1748502"/>
                <a:gd name="connsiteY517" fmla="*/ 685258 h 1053028"/>
                <a:gd name="connsiteX518" fmla="*/ 1682894 w 1748502"/>
                <a:gd name="connsiteY518" fmla="*/ 684804 h 1053028"/>
                <a:gd name="connsiteX519" fmla="*/ 1680624 w 1748502"/>
                <a:gd name="connsiteY519" fmla="*/ 684009 h 1053028"/>
                <a:gd name="connsiteX520" fmla="*/ 1676424 w 1748502"/>
                <a:gd name="connsiteY520" fmla="*/ 685144 h 1053028"/>
                <a:gd name="connsiteX521" fmla="*/ 1674267 w 1748502"/>
                <a:gd name="connsiteY521" fmla="*/ 685258 h 1053028"/>
                <a:gd name="connsiteX522" fmla="*/ 1672565 w 1748502"/>
                <a:gd name="connsiteY522" fmla="*/ 684463 h 1053028"/>
                <a:gd name="connsiteX523" fmla="*/ 1669273 w 1748502"/>
                <a:gd name="connsiteY523" fmla="*/ 682306 h 1053028"/>
                <a:gd name="connsiteX524" fmla="*/ 1667343 w 1748502"/>
                <a:gd name="connsiteY524" fmla="*/ 681966 h 1053028"/>
                <a:gd name="connsiteX525" fmla="*/ 1653155 w 1748502"/>
                <a:gd name="connsiteY525" fmla="*/ 683215 h 1053028"/>
                <a:gd name="connsiteX526" fmla="*/ 1649295 w 1748502"/>
                <a:gd name="connsiteY526" fmla="*/ 684350 h 1053028"/>
                <a:gd name="connsiteX527" fmla="*/ 1647366 w 1748502"/>
                <a:gd name="connsiteY527" fmla="*/ 684463 h 1053028"/>
                <a:gd name="connsiteX528" fmla="*/ 1645322 w 1748502"/>
                <a:gd name="connsiteY528" fmla="*/ 683896 h 1053028"/>
                <a:gd name="connsiteX529" fmla="*/ 1640101 w 1748502"/>
                <a:gd name="connsiteY529" fmla="*/ 680263 h 1053028"/>
                <a:gd name="connsiteX530" fmla="*/ 1639874 w 1748502"/>
                <a:gd name="connsiteY530" fmla="*/ 680263 h 1053028"/>
                <a:gd name="connsiteX531" fmla="*/ 1624436 w 1748502"/>
                <a:gd name="connsiteY531" fmla="*/ 679696 h 1053028"/>
                <a:gd name="connsiteX532" fmla="*/ 1619896 w 1748502"/>
                <a:gd name="connsiteY532" fmla="*/ 681512 h 1053028"/>
                <a:gd name="connsiteX533" fmla="*/ 1616491 w 1748502"/>
                <a:gd name="connsiteY533" fmla="*/ 685598 h 1053028"/>
                <a:gd name="connsiteX534" fmla="*/ 1613994 w 1748502"/>
                <a:gd name="connsiteY534" fmla="*/ 691274 h 1053028"/>
                <a:gd name="connsiteX535" fmla="*/ 1612291 w 1748502"/>
                <a:gd name="connsiteY535" fmla="*/ 697857 h 1053028"/>
                <a:gd name="connsiteX536" fmla="*/ 1611497 w 1748502"/>
                <a:gd name="connsiteY536" fmla="*/ 703873 h 1053028"/>
                <a:gd name="connsiteX537" fmla="*/ 1610475 w 1748502"/>
                <a:gd name="connsiteY537" fmla="*/ 706143 h 1053028"/>
                <a:gd name="connsiteX538" fmla="*/ 1608432 w 1748502"/>
                <a:gd name="connsiteY538" fmla="*/ 706370 h 1053028"/>
                <a:gd name="connsiteX539" fmla="*/ 1605027 w 1748502"/>
                <a:gd name="connsiteY539" fmla="*/ 705008 h 1053028"/>
                <a:gd name="connsiteX540" fmla="*/ 1603551 w 1748502"/>
                <a:gd name="connsiteY540" fmla="*/ 705235 h 1053028"/>
                <a:gd name="connsiteX541" fmla="*/ 1601734 w 1748502"/>
                <a:gd name="connsiteY541" fmla="*/ 706598 h 1053028"/>
                <a:gd name="connsiteX542" fmla="*/ 1598103 w 1748502"/>
                <a:gd name="connsiteY542" fmla="*/ 710684 h 1053028"/>
                <a:gd name="connsiteX543" fmla="*/ 1596286 w 1748502"/>
                <a:gd name="connsiteY543" fmla="*/ 712273 h 1053028"/>
                <a:gd name="connsiteX544" fmla="*/ 1593789 w 1748502"/>
                <a:gd name="connsiteY544" fmla="*/ 713408 h 1053028"/>
                <a:gd name="connsiteX545" fmla="*/ 1573471 w 1748502"/>
                <a:gd name="connsiteY545" fmla="*/ 716246 h 1053028"/>
                <a:gd name="connsiteX546" fmla="*/ 1570179 w 1748502"/>
                <a:gd name="connsiteY546" fmla="*/ 718516 h 1053028"/>
                <a:gd name="connsiteX547" fmla="*/ 1567682 w 1748502"/>
                <a:gd name="connsiteY547" fmla="*/ 722602 h 1053028"/>
                <a:gd name="connsiteX548" fmla="*/ 1565866 w 1748502"/>
                <a:gd name="connsiteY548" fmla="*/ 727597 h 1053028"/>
                <a:gd name="connsiteX549" fmla="*/ 1564504 w 1748502"/>
                <a:gd name="connsiteY549" fmla="*/ 732591 h 1053028"/>
                <a:gd name="connsiteX550" fmla="*/ 1564844 w 1748502"/>
                <a:gd name="connsiteY550" fmla="*/ 742807 h 1053028"/>
                <a:gd name="connsiteX551" fmla="*/ 1564276 w 1748502"/>
                <a:gd name="connsiteY551" fmla="*/ 746893 h 1053028"/>
                <a:gd name="connsiteX552" fmla="*/ 1561893 w 1748502"/>
                <a:gd name="connsiteY552" fmla="*/ 751320 h 1053028"/>
                <a:gd name="connsiteX553" fmla="*/ 1558942 w 1748502"/>
                <a:gd name="connsiteY553" fmla="*/ 755293 h 1053028"/>
                <a:gd name="connsiteX554" fmla="*/ 1557693 w 1748502"/>
                <a:gd name="connsiteY554" fmla="*/ 757790 h 1053028"/>
                <a:gd name="connsiteX555" fmla="*/ 1557466 w 1748502"/>
                <a:gd name="connsiteY555" fmla="*/ 760060 h 1053028"/>
                <a:gd name="connsiteX556" fmla="*/ 1558601 w 1748502"/>
                <a:gd name="connsiteY556" fmla="*/ 761536 h 1053028"/>
                <a:gd name="connsiteX557" fmla="*/ 1560530 w 1748502"/>
                <a:gd name="connsiteY557" fmla="*/ 761763 h 1053028"/>
                <a:gd name="connsiteX558" fmla="*/ 1564163 w 1748502"/>
                <a:gd name="connsiteY558" fmla="*/ 761196 h 1053028"/>
                <a:gd name="connsiteX559" fmla="*/ 1565866 w 1748502"/>
                <a:gd name="connsiteY559" fmla="*/ 761309 h 1053028"/>
                <a:gd name="connsiteX560" fmla="*/ 1567455 w 1748502"/>
                <a:gd name="connsiteY560" fmla="*/ 761990 h 1053028"/>
                <a:gd name="connsiteX561" fmla="*/ 1568363 w 1748502"/>
                <a:gd name="connsiteY561" fmla="*/ 763579 h 1053028"/>
                <a:gd name="connsiteX562" fmla="*/ 1568136 w 1748502"/>
                <a:gd name="connsiteY562" fmla="*/ 766417 h 1053028"/>
                <a:gd name="connsiteX563" fmla="*/ 1566888 w 1748502"/>
                <a:gd name="connsiteY563" fmla="*/ 768574 h 1053028"/>
                <a:gd name="connsiteX564" fmla="*/ 1564844 w 1748502"/>
                <a:gd name="connsiteY564" fmla="*/ 769936 h 1053028"/>
                <a:gd name="connsiteX565" fmla="*/ 1562687 w 1748502"/>
                <a:gd name="connsiteY565" fmla="*/ 771071 h 1053028"/>
                <a:gd name="connsiteX566" fmla="*/ 1560871 w 1748502"/>
                <a:gd name="connsiteY566" fmla="*/ 772320 h 1053028"/>
                <a:gd name="connsiteX567" fmla="*/ 1559055 w 1748502"/>
                <a:gd name="connsiteY567" fmla="*/ 775611 h 1053028"/>
                <a:gd name="connsiteX568" fmla="*/ 1558374 w 1748502"/>
                <a:gd name="connsiteY568" fmla="*/ 779811 h 1053028"/>
                <a:gd name="connsiteX569" fmla="*/ 1558828 w 1748502"/>
                <a:gd name="connsiteY569" fmla="*/ 784352 h 1053028"/>
                <a:gd name="connsiteX570" fmla="*/ 1560304 w 1748502"/>
                <a:gd name="connsiteY570" fmla="*/ 788211 h 1053028"/>
                <a:gd name="connsiteX571" fmla="*/ 1560304 w 1748502"/>
                <a:gd name="connsiteY571" fmla="*/ 788211 h 1053028"/>
                <a:gd name="connsiteX572" fmla="*/ 1558374 w 1748502"/>
                <a:gd name="connsiteY572" fmla="*/ 790140 h 1053028"/>
                <a:gd name="connsiteX573" fmla="*/ 1553153 w 1748502"/>
                <a:gd name="connsiteY573" fmla="*/ 797519 h 1053028"/>
                <a:gd name="connsiteX574" fmla="*/ 1549861 w 1748502"/>
                <a:gd name="connsiteY574" fmla="*/ 799108 h 1053028"/>
                <a:gd name="connsiteX575" fmla="*/ 1552017 w 1748502"/>
                <a:gd name="connsiteY575" fmla="*/ 794568 h 1053028"/>
                <a:gd name="connsiteX576" fmla="*/ 1552017 w 1748502"/>
                <a:gd name="connsiteY576" fmla="*/ 792297 h 1053028"/>
                <a:gd name="connsiteX577" fmla="*/ 1549520 w 1748502"/>
                <a:gd name="connsiteY577" fmla="*/ 791276 h 1053028"/>
                <a:gd name="connsiteX578" fmla="*/ 1546342 w 1748502"/>
                <a:gd name="connsiteY578" fmla="*/ 788665 h 1053028"/>
                <a:gd name="connsiteX579" fmla="*/ 1545888 w 1748502"/>
                <a:gd name="connsiteY579" fmla="*/ 788892 h 1053028"/>
                <a:gd name="connsiteX580" fmla="*/ 1545321 w 1748502"/>
                <a:gd name="connsiteY580" fmla="*/ 789346 h 1053028"/>
                <a:gd name="connsiteX581" fmla="*/ 1542823 w 1748502"/>
                <a:gd name="connsiteY581" fmla="*/ 790821 h 1053028"/>
                <a:gd name="connsiteX582" fmla="*/ 1541915 w 1748502"/>
                <a:gd name="connsiteY582" fmla="*/ 791162 h 1053028"/>
                <a:gd name="connsiteX583" fmla="*/ 1538169 w 1748502"/>
                <a:gd name="connsiteY583" fmla="*/ 789687 h 1053028"/>
                <a:gd name="connsiteX584" fmla="*/ 1535672 w 1748502"/>
                <a:gd name="connsiteY584" fmla="*/ 789119 h 1053028"/>
                <a:gd name="connsiteX585" fmla="*/ 1534537 w 1748502"/>
                <a:gd name="connsiteY585" fmla="*/ 789800 h 1053028"/>
                <a:gd name="connsiteX586" fmla="*/ 1525910 w 1748502"/>
                <a:gd name="connsiteY586" fmla="*/ 788324 h 1053028"/>
                <a:gd name="connsiteX587" fmla="*/ 1515467 w 1748502"/>
                <a:gd name="connsiteY587" fmla="*/ 792070 h 1053028"/>
                <a:gd name="connsiteX588" fmla="*/ 1511268 w 1748502"/>
                <a:gd name="connsiteY588" fmla="*/ 792184 h 1053028"/>
                <a:gd name="connsiteX589" fmla="*/ 1498668 w 1748502"/>
                <a:gd name="connsiteY589" fmla="*/ 789914 h 1053028"/>
                <a:gd name="connsiteX590" fmla="*/ 1495376 w 1748502"/>
                <a:gd name="connsiteY590" fmla="*/ 791162 h 1053028"/>
                <a:gd name="connsiteX591" fmla="*/ 1489247 w 1748502"/>
                <a:gd name="connsiteY591" fmla="*/ 797632 h 1053028"/>
                <a:gd name="connsiteX592" fmla="*/ 1479031 w 1748502"/>
                <a:gd name="connsiteY592" fmla="*/ 812048 h 1053028"/>
                <a:gd name="connsiteX593" fmla="*/ 1476534 w 1748502"/>
                <a:gd name="connsiteY593" fmla="*/ 817042 h 1053028"/>
                <a:gd name="connsiteX594" fmla="*/ 1474944 w 1748502"/>
                <a:gd name="connsiteY594" fmla="*/ 819313 h 1053028"/>
                <a:gd name="connsiteX595" fmla="*/ 1472788 w 1748502"/>
                <a:gd name="connsiteY595" fmla="*/ 820334 h 1053028"/>
                <a:gd name="connsiteX596" fmla="*/ 1473242 w 1748502"/>
                <a:gd name="connsiteY596" fmla="*/ 816702 h 1053028"/>
                <a:gd name="connsiteX597" fmla="*/ 1471085 w 1748502"/>
                <a:gd name="connsiteY597" fmla="*/ 813978 h 1053028"/>
                <a:gd name="connsiteX598" fmla="*/ 1467680 w 1748502"/>
                <a:gd name="connsiteY598" fmla="*/ 812161 h 1053028"/>
                <a:gd name="connsiteX599" fmla="*/ 1464388 w 1748502"/>
                <a:gd name="connsiteY599" fmla="*/ 811594 h 1053028"/>
                <a:gd name="connsiteX600" fmla="*/ 1462572 w 1748502"/>
                <a:gd name="connsiteY600" fmla="*/ 812048 h 1053028"/>
                <a:gd name="connsiteX601" fmla="*/ 1458145 w 1748502"/>
                <a:gd name="connsiteY601" fmla="*/ 815567 h 1053028"/>
                <a:gd name="connsiteX602" fmla="*/ 1446908 w 1748502"/>
                <a:gd name="connsiteY602" fmla="*/ 819994 h 1053028"/>
                <a:gd name="connsiteX603" fmla="*/ 1445205 w 1748502"/>
                <a:gd name="connsiteY603" fmla="*/ 820334 h 1053028"/>
                <a:gd name="connsiteX604" fmla="*/ 1444183 w 1748502"/>
                <a:gd name="connsiteY604" fmla="*/ 820902 h 1053028"/>
                <a:gd name="connsiteX605" fmla="*/ 1441005 w 1748502"/>
                <a:gd name="connsiteY605" fmla="*/ 823512 h 1053028"/>
                <a:gd name="connsiteX606" fmla="*/ 1439983 w 1748502"/>
                <a:gd name="connsiteY606" fmla="*/ 824080 h 1053028"/>
                <a:gd name="connsiteX607" fmla="*/ 1436578 w 1748502"/>
                <a:gd name="connsiteY607" fmla="*/ 825329 h 1053028"/>
                <a:gd name="connsiteX608" fmla="*/ 1431470 w 1748502"/>
                <a:gd name="connsiteY608" fmla="*/ 830323 h 1053028"/>
                <a:gd name="connsiteX609" fmla="*/ 1428292 w 1748502"/>
                <a:gd name="connsiteY609" fmla="*/ 830777 h 1053028"/>
                <a:gd name="connsiteX610" fmla="*/ 1429200 w 1748502"/>
                <a:gd name="connsiteY610" fmla="*/ 834069 h 1053028"/>
                <a:gd name="connsiteX611" fmla="*/ 1427951 w 1748502"/>
                <a:gd name="connsiteY611" fmla="*/ 837247 h 1053028"/>
                <a:gd name="connsiteX612" fmla="*/ 1426022 w 1748502"/>
                <a:gd name="connsiteY612" fmla="*/ 840426 h 1053028"/>
                <a:gd name="connsiteX613" fmla="*/ 1425001 w 1748502"/>
                <a:gd name="connsiteY613" fmla="*/ 843831 h 1053028"/>
                <a:gd name="connsiteX614" fmla="*/ 1424319 w 1748502"/>
                <a:gd name="connsiteY614" fmla="*/ 847690 h 1053028"/>
                <a:gd name="connsiteX615" fmla="*/ 1422503 w 1748502"/>
                <a:gd name="connsiteY615" fmla="*/ 851436 h 1053028"/>
                <a:gd name="connsiteX616" fmla="*/ 1420119 w 1748502"/>
                <a:gd name="connsiteY616" fmla="*/ 853706 h 1053028"/>
                <a:gd name="connsiteX617" fmla="*/ 1417622 w 1748502"/>
                <a:gd name="connsiteY617" fmla="*/ 853025 h 1053028"/>
                <a:gd name="connsiteX618" fmla="*/ 1417622 w 1748502"/>
                <a:gd name="connsiteY618" fmla="*/ 852003 h 1053028"/>
                <a:gd name="connsiteX619" fmla="*/ 1418303 w 1748502"/>
                <a:gd name="connsiteY619" fmla="*/ 852003 h 1053028"/>
                <a:gd name="connsiteX620" fmla="*/ 1420233 w 1748502"/>
                <a:gd name="connsiteY620" fmla="*/ 852911 h 1053028"/>
                <a:gd name="connsiteX621" fmla="*/ 1422049 w 1748502"/>
                <a:gd name="connsiteY621" fmla="*/ 848939 h 1053028"/>
                <a:gd name="connsiteX622" fmla="*/ 1423184 w 1748502"/>
                <a:gd name="connsiteY622" fmla="*/ 843944 h 1053028"/>
                <a:gd name="connsiteX623" fmla="*/ 1423184 w 1748502"/>
                <a:gd name="connsiteY623" fmla="*/ 841447 h 1053028"/>
                <a:gd name="connsiteX624" fmla="*/ 1422389 w 1748502"/>
                <a:gd name="connsiteY624" fmla="*/ 840766 h 1053028"/>
                <a:gd name="connsiteX625" fmla="*/ 1418871 w 1748502"/>
                <a:gd name="connsiteY625" fmla="*/ 836566 h 1053028"/>
                <a:gd name="connsiteX626" fmla="*/ 1417395 w 1748502"/>
                <a:gd name="connsiteY626" fmla="*/ 835772 h 1053028"/>
                <a:gd name="connsiteX627" fmla="*/ 1414217 w 1748502"/>
                <a:gd name="connsiteY627" fmla="*/ 834636 h 1053028"/>
                <a:gd name="connsiteX628" fmla="*/ 1412855 w 1748502"/>
                <a:gd name="connsiteY628" fmla="*/ 833615 h 1053028"/>
                <a:gd name="connsiteX629" fmla="*/ 1411266 w 1748502"/>
                <a:gd name="connsiteY629" fmla="*/ 834636 h 1053028"/>
                <a:gd name="connsiteX630" fmla="*/ 1409563 w 1748502"/>
                <a:gd name="connsiteY630" fmla="*/ 834523 h 1053028"/>
                <a:gd name="connsiteX631" fmla="*/ 1406839 w 1748502"/>
                <a:gd name="connsiteY631" fmla="*/ 833615 h 1053028"/>
                <a:gd name="connsiteX632" fmla="*/ 1405249 w 1748502"/>
                <a:gd name="connsiteY632" fmla="*/ 834069 h 1053028"/>
                <a:gd name="connsiteX633" fmla="*/ 1404228 w 1748502"/>
                <a:gd name="connsiteY633" fmla="*/ 835091 h 1053028"/>
                <a:gd name="connsiteX634" fmla="*/ 1403433 w 1748502"/>
                <a:gd name="connsiteY634" fmla="*/ 836112 h 1053028"/>
                <a:gd name="connsiteX635" fmla="*/ 1402639 w 1748502"/>
                <a:gd name="connsiteY635" fmla="*/ 836566 h 1053028"/>
                <a:gd name="connsiteX636" fmla="*/ 1396282 w 1748502"/>
                <a:gd name="connsiteY636" fmla="*/ 836566 h 1053028"/>
                <a:gd name="connsiteX637" fmla="*/ 1392310 w 1748502"/>
                <a:gd name="connsiteY637" fmla="*/ 838950 h 1053028"/>
                <a:gd name="connsiteX638" fmla="*/ 1387428 w 1748502"/>
                <a:gd name="connsiteY638" fmla="*/ 839971 h 1053028"/>
                <a:gd name="connsiteX639" fmla="*/ 1384250 w 1748502"/>
                <a:gd name="connsiteY639" fmla="*/ 841560 h 1053028"/>
                <a:gd name="connsiteX640" fmla="*/ 1381413 w 1748502"/>
                <a:gd name="connsiteY640" fmla="*/ 843717 h 1053028"/>
                <a:gd name="connsiteX641" fmla="*/ 1374829 w 1748502"/>
                <a:gd name="connsiteY641" fmla="*/ 850641 h 1053028"/>
                <a:gd name="connsiteX642" fmla="*/ 1373013 w 1748502"/>
                <a:gd name="connsiteY642" fmla="*/ 853820 h 1053028"/>
                <a:gd name="connsiteX643" fmla="*/ 1372446 w 1748502"/>
                <a:gd name="connsiteY643" fmla="*/ 857906 h 1053028"/>
                <a:gd name="connsiteX644" fmla="*/ 1371765 w 1748502"/>
                <a:gd name="connsiteY644" fmla="*/ 857906 h 1053028"/>
                <a:gd name="connsiteX645" fmla="*/ 1371765 w 1748502"/>
                <a:gd name="connsiteY645" fmla="*/ 855863 h 1053028"/>
                <a:gd name="connsiteX646" fmla="*/ 1371424 w 1748502"/>
                <a:gd name="connsiteY646" fmla="*/ 855409 h 1053028"/>
                <a:gd name="connsiteX647" fmla="*/ 1370515 w 1748502"/>
                <a:gd name="connsiteY647" fmla="*/ 855976 h 1053028"/>
                <a:gd name="connsiteX648" fmla="*/ 1369608 w 1748502"/>
                <a:gd name="connsiteY648" fmla="*/ 856317 h 1053028"/>
                <a:gd name="connsiteX649" fmla="*/ 1369494 w 1748502"/>
                <a:gd name="connsiteY649" fmla="*/ 857225 h 1053028"/>
                <a:gd name="connsiteX650" fmla="*/ 1369381 w 1748502"/>
                <a:gd name="connsiteY650" fmla="*/ 857452 h 1053028"/>
                <a:gd name="connsiteX651" fmla="*/ 1368927 w 1748502"/>
                <a:gd name="connsiteY651" fmla="*/ 856203 h 1053028"/>
                <a:gd name="connsiteX652" fmla="*/ 1369153 w 1748502"/>
                <a:gd name="connsiteY652" fmla="*/ 855636 h 1053028"/>
                <a:gd name="connsiteX653" fmla="*/ 1369267 w 1748502"/>
                <a:gd name="connsiteY653" fmla="*/ 854727 h 1053028"/>
                <a:gd name="connsiteX654" fmla="*/ 1369267 w 1748502"/>
                <a:gd name="connsiteY654" fmla="*/ 854046 h 1053028"/>
                <a:gd name="connsiteX655" fmla="*/ 1368132 w 1748502"/>
                <a:gd name="connsiteY655" fmla="*/ 853252 h 1053028"/>
                <a:gd name="connsiteX656" fmla="*/ 1367905 w 1748502"/>
                <a:gd name="connsiteY656" fmla="*/ 853025 h 1053028"/>
                <a:gd name="connsiteX657" fmla="*/ 1367110 w 1748502"/>
                <a:gd name="connsiteY657" fmla="*/ 851322 h 1053028"/>
                <a:gd name="connsiteX658" fmla="*/ 1366656 w 1748502"/>
                <a:gd name="connsiteY658" fmla="*/ 850641 h 1053028"/>
                <a:gd name="connsiteX659" fmla="*/ 1365975 w 1748502"/>
                <a:gd name="connsiteY659" fmla="*/ 850074 h 1053028"/>
                <a:gd name="connsiteX660" fmla="*/ 1364045 w 1748502"/>
                <a:gd name="connsiteY660" fmla="*/ 849166 h 1053028"/>
                <a:gd name="connsiteX661" fmla="*/ 1362343 w 1748502"/>
                <a:gd name="connsiteY661" fmla="*/ 849279 h 1053028"/>
                <a:gd name="connsiteX662" fmla="*/ 1358711 w 1748502"/>
                <a:gd name="connsiteY662" fmla="*/ 850074 h 1053028"/>
                <a:gd name="connsiteX663" fmla="*/ 1351673 w 1748502"/>
                <a:gd name="connsiteY663" fmla="*/ 849052 h 1053028"/>
                <a:gd name="connsiteX664" fmla="*/ 1338393 w 1748502"/>
                <a:gd name="connsiteY664" fmla="*/ 851549 h 1053028"/>
                <a:gd name="connsiteX665" fmla="*/ 1336122 w 1748502"/>
                <a:gd name="connsiteY665" fmla="*/ 851436 h 1053028"/>
                <a:gd name="connsiteX666" fmla="*/ 1328858 w 1748502"/>
                <a:gd name="connsiteY666" fmla="*/ 855522 h 1053028"/>
                <a:gd name="connsiteX667" fmla="*/ 1323409 w 1748502"/>
                <a:gd name="connsiteY667" fmla="*/ 858587 h 1053028"/>
                <a:gd name="connsiteX668" fmla="*/ 1320572 w 1748502"/>
                <a:gd name="connsiteY668" fmla="*/ 860971 h 1053028"/>
                <a:gd name="connsiteX669" fmla="*/ 1312739 w 1748502"/>
                <a:gd name="connsiteY669" fmla="*/ 870165 h 1053028"/>
                <a:gd name="connsiteX670" fmla="*/ 1309561 w 1748502"/>
                <a:gd name="connsiteY670" fmla="*/ 873116 h 1053028"/>
                <a:gd name="connsiteX671" fmla="*/ 1298096 w 1748502"/>
                <a:gd name="connsiteY671" fmla="*/ 878905 h 1053028"/>
                <a:gd name="connsiteX672" fmla="*/ 1296280 w 1748502"/>
                <a:gd name="connsiteY672" fmla="*/ 880154 h 1053028"/>
                <a:gd name="connsiteX673" fmla="*/ 1294805 w 1748502"/>
                <a:gd name="connsiteY673" fmla="*/ 881856 h 1053028"/>
                <a:gd name="connsiteX674" fmla="*/ 1291853 w 1748502"/>
                <a:gd name="connsiteY674" fmla="*/ 886056 h 1053028"/>
                <a:gd name="connsiteX675" fmla="*/ 1290378 w 1748502"/>
                <a:gd name="connsiteY675" fmla="*/ 887532 h 1053028"/>
                <a:gd name="connsiteX676" fmla="*/ 1286972 w 1748502"/>
                <a:gd name="connsiteY676" fmla="*/ 889916 h 1053028"/>
                <a:gd name="connsiteX677" fmla="*/ 1285497 w 1748502"/>
                <a:gd name="connsiteY677" fmla="*/ 891391 h 1053028"/>
                <a:gd name="connsiteX678" fmla="*/ 1276189 w 1748502"/>
                <a:gd name="connsiteY678" fmla="*/ 906715 h 1053028"/>
                <a:gd name="connsiteX679" fmla="*/ 1275735 w 1748502"/>
                <a:gd name="connsiteY679" fmla="*/ 907282 h 1053028"/>
                <a:gd name="connsiteX680" fmla="*/ 1274146 w 1748502"/>
                <a:gd name="connsiteY680" fmla="*/ 909099 h 1053028"/>
                <a:gd name="connsiteX681" fmla="*/ 1268925 w 1748502"/>
                <a:gd name="connsiteY681" fmla="*/ 919201 h 1053028"/>
                <a:gd name="connsiteX682" fmla="*/ 1266541 w 1748502"/>
                <a:gd name="connsiteY682" fmla="*/ 922606 h 1053028"/>
                <a:gd name="connsiteX683" fmla="*/ 1264271 w 1748502"/>
                <a:gd name="connsiteY683" fmla="*/ 924990 h 1053028"/>
                <a:gd name="connsiteX684" fmla="*/ 1260298 w 1748502"/>
                <a:gd name="connsiteY684" fmla="*/ 926352 h 1053028"/>
                <a:gd name="connsiteX685" fmla="*/ 1257914 w 1748502"/>
                <a:gd name="connsiteY685" fmla="*/ 928395 h 1053028"/>
                <a:gd name="connsiteX686" fmla="*/ 1254622 w 1748502"/>
                <a:gd name="connsiteY686" fmla="*/ 929190 h 1053028"/>
                <a:gd name="connsiteX687" fmla="*/ 1252352 w 1748502"/>
                <a:gd name="connsiteY687" fmla="*/ 930892 h 1053028"/>
                <a:gd name="connsiteX688" fmla="*/ 1248606 w 1748502"/>
                <a:gd name="connsiteY688" fmla="*/ 932595 h 1053028"/>
                <a:gd name="connsiteX689" fmla="*/ 1246904 w 1748502"/>
                <a:gd name="connsiteY689" fmla="*/ 932028 h 1053028"/>
                <a:gd name="connsiteX690" fmla="*/ 1247244 w 1748502"/>
                <a:gd name="connsiteY690" fmla="*/ 930665 h 1053028"/>
                <a:gd name="connsiteX691" fmla="*/ 1250309 w 1748502"/>
                <a:gd name="connsiteY691" fmla="*/ 927147 h 1053028"/>
                <a:gd name="connsiteX692" fmla="*/ 1253714 w 1748502"/>
                <a:gd name="connsiteY692" fmla="*/ 924990 h 1053028"/>
                <a:gd name="connsiteX693" fmla="*/ 1253487 w 1748502"/>
                <a:gd name="connsiteY693" fmla="*/ 924423 h 1053028"/>
                <a:gd name="connsiteX694" fmla="*/ 1253033 w 1748502"/>
                <a:gd name="connsiteY694" fmla="*/ 923061 h 1053028"/>
                <a:gd name="connsiteX695" fmla="*/ 1263136 w 1748502"/>
                <a:gd name="connsiteY695" fmla="*/ 919996 h 1053028"/>
                <a:gd name="connsiteX696" fmla="*/ 1268130 w 1748502"/>
                <a:gd name="connsiteY696" fmla="*/ 917385 h 1053028"/>
                <a:gd name="connsiteX697" fmla="*/ 1270741 w 1748502"/>
                <a:gd name="connsiteY697" fmla="*/ 911936 h 1053028"/>
                <a:gd name="connsiteX698" fmla="*/ 1273011 w 1748502"/>
                <a:gd name="connsiteY698" fmla="*/ 909326 h 1053028"/>
                <a:gd name="connsiteX699" fmla="*/ 1274032 w 1748502"/>
                <a:gd name="connsiteY699" fmla="*/ 906942 h 1053028"/>
                <a:gd name="connsiteX700" fmla="*/ 1276870 w 1748502"/>
                <a:gd name="connsiteY700" fmla="*/ 901948 h 1053028"/>
                <a:gd name="connsiteX701" fmla="*/ 1280389 w 1748502"/>
                <a:gd name="connsiteY701" fmla="*/ 898315 h 1053028"/>
                <a:gd name="connsiteX702" fmla="*/ 1281751 w 1748502"/>
                <a:gd name="connsiteY702" fmla="*/ 896045 h 1053028"/>
                <a:gd name="connsiteX703" fmla="*/ 1282092 w 1748502"/>
                <a:gd name="connsiteY703" fmla="*/ 892526 h 1053028"/>
                <a:gd name="connsiteX704" fmla="*/ 1280389 w 1748502"/>
                <a:gd name="connsiteY704" fmla="*/ 894343 h 1053028"/>
                <a:gd name="connsiteX705" fmla="*/ 1278686 w 1748502"/>
                <a:gd name="connsiteY705" fmla="*/ 895818 h 1053028"/>
                <a:gd name="connsiteX706" fmla="*/ 1276756 w 1748502"/>
                <a:gd name="connsiteY706" fmla="*/ 896045 h 1053028"/>
                <a:gd name="connsiteX707" fmla="*/ 1274373 w 1748502"/>
                <a:gd name="connsiteY707" fmla="*/ 894002 h 1053028"/>
                <a:gd name="connsiteX708" fmla="*/ 1273465 w 1748502"/>
                <a:gd name="connsiteY708" fmla="*/ 890823 h 1053028"/>
                <a:gd name="connsiteX709" fmla="*/ 1274032 w 1748502"/>
                <a:gd name="connsiteY709" fmla="*/ 887078 h 1053028"/>
                <a:gd name="connsiteX710" fmla="*/ 1275962 w 1748502"/>
                <a:gd name="connsiteY710" fmla="*/ 881856 h 1053028"/>
                <a:gd name="connsiteX711" fmla="*/ 1275281 w 1748502"/>
                <a:gd name="connsiteY711" fmla="*/ 881402 h 1053028"/>
                <a:gd name="connsiteX712" fmla="*/ 1273692 w 1748502"/>
                <a:gd name="connsiteY712" fmla="*/ 881289 h 1053028"/>
                <a:gd name="connsiteX713" fmla="*/ 1272670 w 1748502"/>
                <a:gd name="connsiteY713" fmla="*/ 881062 h 1053028"/>
                <a:gd name="connsiteX714" fmla="*/ 1271989 w 1748502"/>
                <a:gd name="connsiteY714" fmla="*/ 880608 h 1053028"/>
                <a:gd name="connsiteX715" fmla="*/ 1270741 w 1748502"/>
                <a:gd name="connsiteY715" fmla="*/ 879359 h 1053028"/>
                <a:gd name="connsiteX716" fmla="*/ 1269265 w 1748502"/>
                <a:gd name="connsiteY716" fmla="*/ 878338 h 1053028"/>
                <a:gd name="connsiteX717" fmla="*/ 1268017 w 1748502"/>
                <a:gd name="connsiteY717" fmla="*/ 876408 h 1053028"/>
                <a:gd name="connsiteX718" fmla="*/ 1266995 w 1748502"/>
                <a:gd name="connsiteY718" fmla="*/ 873911 h 1053028"/>
                <a:gd name="connsiteX719" fmla="*/ 1266654 w 1748502"/>
                <a:gd name="connsiteY719" fmla="*/ 871413 h 1053028"/>
                <a:gd name="connsiteX720" fmla="*/ 1264498 w 1748502"/>
                <a:gd name="connsiteY720" fmla="*/ 874138 h 1053028"/>
                <a:gd name="connsiteX721" fmla="*/ 1265179 w 1748502"/>
                <a:gd name="connsiteY721" fmla="*/ 876975 h 1053028"/>
                <a:gd name="connsiteX722" fmla="*/ 1266881 w 1748502"/>
                <a:gd name="connsiteY722" fmla="*/ 879586 h 1053028"/>
                <a:gd name="connsiteX723" fmla="*/ 1267789 w 1748502"/>
                <a:gd name="connsiteY723" fmla="*/ 881629 h 1053028"/>
                <a:gd name="connsiteX724" fmla="*/ 1268130 w 1748502"/>
                <a:gd name="connsiteY724" fmla="*/ 883445 h 1053028"/>
                <a:gd name="connsiteX725" fmla="*/ 1268698 w 1748502"/>
                <a:gd name="connsiteY725" fmla="*/ 884467 h 1053028"/>
                <a:gd name="connsiteX726" fmla="*/ 1269038 w 1748502"/>
                <a:gd name="connsiteY726" fmla="*/ 885602 h 1053028"/>
                <a:gd name="connsiteX727" fmla="*/ 1268584 w 1748502"/>
                <a:gd name="connsiteY727" fmla="*/ 887759 h 1053028"/>
                <a:gd name="connsiteX728" fmla="*/ 1267789 w 1748502"/>
                <a:gd name="connsiteY728" fmla="*/ 889348 h 1053028"/>
                <a:gd name="connsiteX729" fmla="*/ 1264498 w 1748502"/>
                <a:gd name="connsiteY729" fmla="*/ 892753 h 1053028"/>
                <a:gd name="connsiteX730" fmla="*/ 1258709 w 1748502"/>
                <a:gd name="connsiteY730" fmla="*/ 901607 h 1053028"/>
                <a:gd name="connsiteX731" fmla="*/ 1258368 w 1748502"/>
                <a:gd name="connsiteY731" fmla="*/ 901948 h 1053028"/>
                <a:gd name="connsiteX732" fmla="*/ 1255417 w 1748502"/>
                <a:gd name="connsiteY732" fmla="*/ 905353 h 1053028"/>
                <a:gd name="connsiteX733" fmla="*/ 1251104 w 1748502"/>
                <a:gd name="connsiteY733" fmla="*/ 908077 h 1053028"/>
                <a:gd name="connsiteX734" fmla="*/ 1241909 w 1748502"/>
                <a:gd name="connsiteY734" fmla="*/ 910347 h 1053028"/>
                <a:gd name="connsiteX735" fmla="*/ 1241001 w 1748502"/>
                <a:gd name="connsiteY735" fmla="*/ 910347 h 1053028"/>
                <a:gd name="connsiteX736" fmla="*/ 1239753 w 1748502"/>
                <a:gd name="connsiteY736" fmla="*/ 909893 h 1053028"/>
                <a:gd name="connsiteX737" fmla="*/ 1239185 w 1748502"/>
                <a:gd name="connsiteY737" fmla="*/ 908985 h 1053028"/>
                <a:gd name="connsiteX738" fmla="*/ 1239072 w 1748502"/>
                <a:gd name="connsiteY738" fmla="*/ 907964 h 1053028"/>
                <a:gd name="connsiteX739" fmla="*/ 1238844 w 1748502"/>
                <a:gd name="connsiteY739" fmla="*/ 907396 h 1053028"/>
                <a:gd name="connsiteX740" fmla="*/ 1237710 w 1748502"/>
                <a:gd name="connsiteY740" fmla="*/ 907964 h 1053028"/>
                <a:gd name="connsiteX741" fmla="*/ 1237028 w 1748502"/>
                <a:gd name="connsiteY741" fmla="*/ 909212 h 1053028"/>
                <a:gd name="connsiteX742" fmla="*/ 1236915 w 1748502"/>
                <a:gd name="connsiteY742" fmla="*/ 910801 h 1053028"/>
                <a:gd name="connsiteX743" fmla="*/ 1236574 w 1748502"/>
                <a:gd name="connsiteY743" fmla="*/ 912163 h 1053028"/>
                <a:gd name="connsiteX744" fmla="*/ 1232374 w 1748502"/>
                <a:gd name="connsiteY744" fmla="*/ 914093 h 1053028"/>
                <a:gd name="connsiteX745" fmla="*/ 1232034 w 1748502"/>
                <a:gd name="connsiteY745" fmla="*/ 914661 h 1053028"/>
                <a:gd name="connsiteX746" fmla="*/ 1230331 w 1748502"/>
                <a:gd name="connsiteY746" fmla="*/ 917045 h 1053028"/>
                <a:gd name="connsiteX747" fmla="*/ 1229764 w 1748502"/>
                <a:gd name="connsiteY747" fmla="*/ 918407 h 1053028"/>
                <a:gd name="connsiteX748" fmla="*/ 1229650 w 1748502"/>
                <a:gd name="connsiteY748" fmla="*/ 919882 h 1053028"/>
                <a:gd name="connsiteX749" fmla="*/ 1229877 w 1748502"/>
                <a:gd name="connsiteY749" fmla="*/ 921017 h 1053028"/>
                <a:gd name="connsiteX750" fmla="*/ 1230445 w 1748502"/>
                <a:gd name="connsiteY750" fmla="*/ 923287 h 1053028"/>
                <a:gd name="connsiteX751" fmla="*/ 1230899 w 1748502"/>
                <a:gd name="connsiteY751" fmla="*/ 932255 h 1053028"/>
                <a:gd name="connsiteX752" fmla="*/ 1231352 w 1748502"/>
                <a:gd name="connsiteY752" fmla="*/ 934298 h 1053028"/>
                <a:gd name="connsiteX753" fmla="*/ 1232261 w 1748502"/>
                <a:gd name="connsiteY753" fmla="*/ 936455 h 1053028"/>
                <a:gd name="connsiteX754" fmla="*/ 1235779 w 1748502"/>
                <a:gd name="connsiteY754" fmla="*/ 953367 h 1053028"/>
                <a:gd name="connsiteX755" fmla="*/ 1236688 w 1748502"/>
                <a:gd name="connsiteY755" fmla="*/ 955184 h 1053028"/>
                <a:gd name="connsiteX756" fmla="*/ 1237823 w 1748502"/>
                <a:gd name="connsiteY756" fmla="*/ 956773 h 1053028"/>
                <a:gd name="connsiteX757" fmla="*/ 1238731 w 1748502"/>
                <a:gd name="connsiteY757" fmla="*/ 958475 h 1053028"/>
                <a:gd name="connsiteX758" fmla="*/ 1243839 w 1748502"/>
                <a:gd name="connsiteY758" fmla="*/ 972210 h 1053028"/>
                <a:gd name="connsiteX759" fmla="*/ 1248039 w 1748502"/>
                <a:gd name="connsiteY759" fmla="*/ 980610 h 1053028"/>
                <a:gd name="connsiteX760" fmla="*/ 1245541 w 1748502"/>
                <a:gd name="connsiteY760" fmla="*/ 982199 h 1053028"/>
                <a:gd name="connsiteX761" fmla="*/ 1243272 w 1748502"/>
                <a:gd name="connsiteY761" fmla="*/ 981518 h 1053028"/>
                <a:gd name="connsiteX762" fmla="*/ 1239866 w 1748502"/>
                <a:gd name="connsiteY762" fmla="*/ 977999 h 1053028"/>
                <a:gd name="connsiteX763" fmla="*/ 1235326 w 1748502"/>
                <a:gd name="connsiteY763" fmla="*/ 974480 h 1053028"/>
                <a:gd name="connsiteX764" fmla="*/ 1229423 w 1748502"/>
                <a:gd name="connsiteY764" fmla="*/ 972891 h 1053028"/>
                <a:gd name="connsiteX765" fmla="*/ 1227380 w 1748502"/>
                <a:gd name="connsiteY765" fmla="*/ 970280 h 1053028"/>
                <a:gd name="connsiteX766" fmla="*/ 1226926 w 1748502"/>
                <a:gd name="connsiteY766" fmla="*/ 966761 h 1053028"/>
                <a:gd name="connsiteX767" fmla="*/ 1226926 w 1748502"/>
                <a:gd name="connsiteY767" fmla="*/ 961200 h 1053028"/>
                <a:gd name="connsiteX768" fmla="*/ 1226926 w 1748502"/>
                <a:gd name="connsiteY768" fmla="*/ 957000 h 1053028"/>
                <a:gd name="connsiteX769" fmla="*/ 1224883 w 1748502"/>
                <a:gd name="connsiteY769" fmla="*/ 952459 h 1053028"/>
                <a:gd name="connsiteX770" fmla="*/ 1222158 w 1748502"/>
                <a:gd name="connsiteY770" fmla="*/ 949508 h 1053028"/>
                <a:gd name="connsiteX771" fmla="*/ 1217618 w 1748502"/>
                <a:gd name="connsiteY771" fmla="*/ 946557 h 1053028"/>
                <a:gd name="connsiteX772" fmla="*/ 1213078 w 1748502"/>
                <a:gd name="connsiteY772" fmla="*/ 945535 h 1053028"/>
                <a:gd name="connsiteX773" fmla="*/ 1208991 w 1748502"/>
                <a:gd name="connsiteY773" fmla="*/ 945876 h 1053028"/>
                <a:gd name="connsiteX774" fmla="*/ 1206040 w 1748502"/>
                <a:gd name="connsiteY774" fmla="*/ 946216 h 1053028"/>
                <a:gd name="connsiteX775" fmla="*/ 1202181 w 1748502"/>
                <a:gd name="connsiteY775" fmla="*/ 945535 h 1053028"/>
                <a:gd name="connsiteX776" fmla="*/ 1201273 w 1748502"/>
                <a:gd name="connsiteY776" fmla="*/ 947124 h 1053028"/>
                <a:gd name="connsiteX777" fmla="*/ 1199684 w 1748502"/>
                <a:gd name="connsiteY777" fmla="*/ 949735 h 1053028"/>
                <a:gd name="connsiteX778" fmla="*/ 1195825 w 1748502"/>
                <a:gd name="connsiteY778" fmla="*/ 949054 h 1053028"/>
                <a:gd name="connsiteX779" fmla="*/ 1192873 w 1748502"/>
                <a:gd name="connsiteY779" fmla="*/ 946784 h 1053028"/>
                <a:gd name="connsiteX780" fmla="*/ 1190603 w 1748502"/>
                <a:gd name="connsiteY780" fmla="*/ 944514 h 1053028"/>
                <a:gd name="connsiteX781" fmla="*/ 1188786 w 1748502"/>
                <a:gd name="connsiteY781" fmla="*/ 941562 h 1053028"/>
                <a:gd name="connsiteX782" fmla="*/ 1187424 w 1748502"/>
                <a:gd name="connsiteY782" fmla="*/ 938611 h 1053028"/>
                <a:gd name="connsiteX783" fmla="*/ 1185836 w 1748502"/>
                <a:gd name="connsiteY783" fmla="*/ 935092 h 1053028"/>
                <a:gd name="connsiteX784" fmla="*/ 1183111 w 1748502"/>
                <a:gd name="connsiteY784" fmla="*/ 933163 h 1053028"/>
                <a:gd name="connsiteX785" fmla="*/ 1179933 w 1748502"/>
                <a:gd name="connsiteY785" fmla="*/ 933163 h 1053028"/>
                <a:gd name="connsiteX786" fmla="*/ 1177209 w 1748502"/>
                <a:gd name="connsiteY786" fmla="*/ 931233 h 1053028"/>
                <a:gd name="connsiteX787" fmla="*/ 1173576 w 1748502"/>
                <a:gd name="connsiteY787" fmla="*/ 929303 h 1053028"/>
                <a:gd name="connsiteX788" fmla="*/ 1170171 w 1748502"/>
                <a:gd name="connsiteY788" fmla="*/ 928963 h 1053028"/>
                <a:gd name="connsiteX789" fmla="*/ 1166312 w 1748502"/>
                <a:gd name="connsiteY789" fmla="*/ 930211 h 1053028"/>
                <a:gd name="connsiteX790" fmla="*/ 1160863 w 1748502"/>
                <a:gd name="connsiteY790" fmla="*/ 929530 h 1053028"/>
                <a:gd name="connsiteX791" fmla="*/ 1157231 w 1748502"/>
                <a:gd name="connsiteY791" fmla="*/ 928282 h 1053028"/>
                <a:gd name="connsiteX792" fmla="*/ 1153145 w 1748502"/>
                <a:gd name="connsiteY792" fmla="*/ 926693 h 1053028"/>
                <a:gd name="connsiteX793" fmla="*/ 1149740 w 1748502"/>
                <a:gd name="connsiteY793" fmla="*/ 924763 h 1053028"/>
                <a:gd name="connsiteX794" fmla="*/ 1145199 w 1748502"/>
                <a:gd name="connsiteY794" fmla="*/ 921471 h 1053028"/>
                <a:gd name="connsiteX795" fmla="*/ 1140205 w 1748502"/>
                <a:gd name="connsiteY795" fmla="*/ 918179 h 1053028"/>
                <a:gd name="connsiteX796" fmla="*/ 1135664 w 1748502"/>
                <a:gd name="connsiteY796" fmla="*/ 915569 h 1053028"/>
                <a:gd name="connsiteX797" fmla="*/ 1131350 w 1748502"/>
                <a:gd name="connsiteY797" fmla="*/ 914547 h 1053028"/>
                <a:gd name="connsiteX798" fmla="*/ 1126811 w 1748502"/>
                <a:gd name="connsiteY798" fmla="*/ 915796 h 1053028"/>
                <a:gd name="connsiteX799" fmla="*/ 1122951 w 1748502"/>
                <a:gd name="connsiteY799" fmla="*/ 915455 h 1053028"/>
                <a:gd name="connsiteX800" fmla="*/ 1118525 w 1748502"/>
                <a:gd name="connsiteY800" fmla="*/ 912277 h 1053028"/>
                <a:gd name="connsiteX801" fmla="*/ 1117730 w 1748502"/>
                <a:gd name="connsiteY801" fmla="*/ 913412 h 1053028"/>
                <a:gd name="connsiteX802" fmla="*/ 1118637 w 1748502"/>
                <a:gd name="connsiteY802" fmla="*/ 918633 h 1053028"/>
                <a:gd name="connsiteX803" fmla="*/ 1117616 w 1748502"/>
                <a:gd name="connsiteY803" fmla="*/ 922039 h 1053028"/>
                <a:gd name="connsiteX804" fmla="*/ 1114551 w 1748502"/>
                <a:gd name="connsiteY804" fmla="*/ 925330 h 1053028"/>
                <a:gd name="connsiteX805" fmla="*/ 1113076 w 1748502"/>
                <a:gd name="connsiteY805" fmla="*/ 922493 h 1053028"/>
                <a:gd name="connsiteX806" fmla="*/ 1111486 w 1748502"/>
                <a:gd name="connsiteY806" fmla="*/ 921017 h 1053028"/>
                <a:gd name="connsiteX807" fmla="*/ 1109103 w 1748502"/>
                <a:gd name="connsiteY807" fmla="*/ 921925 h 1053028"/>
                <a:gd name="connsiteX808" fmla="*/ 1106946 w 1748502"/>
                <a:gd name="connsiteY808" fmla="*/ 923742 h 1053028"/>
                <a:gd name="connsiteX809" fmla="*/ 1105243 w 1748502"/>
                <a:gd name="connsiteY809" fmla="*/ 925785 h 1053028"/>
                <a:gd name="connsiteX810" fmla="*/ 1105130 w 1748502"/>
                <a:gd name="connsiteY810" fmla="*/ 927828 h 1053028"/>
                <a:gd name="connsiteX811" fmla="*/ 1107741 w 1748502"/>
                <a:gd name="connsiteY811" fmla="*/ 929530 h 1053028"/>
                <a:gd name="connsiteX812" fmla="*/ 1107741 w 1748502"/>
                <a:gd name="connsiteY812" fmla="*/ 930552 h 1053028"/>
                <a:gd name="connsiteX813" fmla="*/ 1105130 w 1748502"/>
                <a:gd name="connsiteY813" fmla="*/ 930779 h 1053028"/>
                <a:gd name="connsiteX814" fmla="*/ 1102633 w 1748502"/>
                <a:gd name="connsiteY814" fmla="*/ 931574 h 1053028"/>
                <a:gd name="connsiteX815" fmla="*/ 1101725 w 1748502"/>
                <a:gd name="connsiteY815" fmla="*/ 933276 h 1053028"/>
                <a:gd name="connsiteX816" fmla="*/ 1103768 w 1748502"/>
                <a:gd name="connsiteY816" fmla="*/ 936227 h 1053028"/>
                <a:gd name="connsiteX817" fmla="*/ 1102860 w 1748502"/>
                <a:gd name="connsiteY817" fmla="*/ 936114 h 1053028"/>
                <a:gd name="connsiteX818" fmla="*/ 1100816 w 1748502"/>
                <a:gd name="connsiteY818" fmla="*/ 935206 h 1053028"/>
                <a:gd name="connsiteX819" fmla="*/ 1094801 w 1748502"/>
                <a:gd name="connsiteY819" fmla="*/ 935206 h 1053028"/>
                <a:gd name="connsiteX820" fmla="*/ 1094006 w 1748502"/>
                <a:gd name="connsiteY820" fmla="*/ 934525 h 1053028"/>
                <a:gd name="connsiteX821" fmla="*/ 1090941 w 1748502"/>
                <a:gd name="connsiteY821" fmla="*/ 930439 h 1053028"/>
                <a:gd name="connsiteX822" fmla="*/ 1088331 w 1748502"/>
                <a:gd name="connsiteY822" fmla="*/ 928168 h 1053028"/>
                <a:gd name="connsiteX823" fmla="*/ 1085720 w 1748502"/>
                <a:gd name="connsiteY823" fmla="*/ 927601 h 1053028"/>
                <a:gd name="connsiteX824" fmla="*/ 1083790 w 1748502"/>
                <a:gd name="connsiteY824" fmla="*/ 930439 h 1053028"/>
                <a:gd name="connsiteX825" fmla="*/ 1083336 w 1748502"/>
                <a:gd name="connsiteY825" fmla="*/ 929758 h 1053028"/>
                <a:gd name="connsiteX826" fmla="*/ 1082882 w 1748502"/>
                <a:gd name="connsiteY826" fmla="*/ 929530 h 1053028"/>
                <a:gd name="connsiteX827" fmla="*/ 1082428 w 1748502"/>
                <a:gd name="connsiteY827" fmla="*/ 929530 h 1053028"/>
                <a:gd name="connsiteX828" fmla="*/ 1081860 w 1748502"/>
                <a:gd name="connsiteY828" fmla="*/ 929417 h 1053028"/>
                <a:gd name="connsiteX829" fmla="*/ 1083450 w 1748502"/>
                <a:gd name="connsiteY829" fmla="*/ 927828 h 1053028"/>
                <a:gd name="connsiteX830" fmla="*/ 1084472 w 1748502"/>
                <a:gd name="connsiteY830" fmla="*/ 925898 h 1053028"/>
                <a:gd name="connsiteX831" fmla="*/ 1084244 w 1748502"/>
                <a:gd name="connsiteY831" fmla="*/ 924309 h 1053028"/>
                <a:gd name="connsiteX832" fmla="*/ 1082088 w 1748502"/>
                <a:gd name="connsiteY832" fmla="*/ 923628 h 1053028"/>
                <a:gd name="connsiteX833" fmla="*/ 1074483 w 1748502"/>
                <a:gd name="connsiteY833" fmla="*/ 924649 h 1053028"/>
                <a:gd name="connsiteX834" fmla="*/ 1075164 w 1748502"/>
                <a:gd name="connsiteY834" fmla="*/ 922833 h 1053028"/>
                <a:gd name="connsiteX835" fmla="*/ 1075504 w 1748502"/>
                <a:gd name="connsiteY835" fmla="*/ 921017 h 1053028"/>
                <a:gd name="connsiteX836" fmla="*/ 1076412 w 1748502"/>
                <a:gd name="connsiteY836" fmla="*/ 911255 h 1053028"/>
                <a:gd name="connsiteX837" fmla="*/ 1074142 w 1748502"/>
                <a:gd name="connsiteY837" fmla="*/ 913753 h 1053028"/>
                <a:gd name="connsiteX838" fmla="*/ 1072553 w 1748502"/>
                <a:gd name="connsiteY838" fmla="*/ 917612 h 1053028"/>
                <a:gd name="connsiteX839" fmla="*/ 1070623 w 1748502"/>
                <a:gd name="connsiteY839" fmla="*/ 921131 h 1053028"/>
                <a:gd name="connsiteX840" fmla="*/ 1067558 w 1748502"/>
                <a:gd name="connsiteY840" fmla="*/ 922720 h 1053028"/>
                <a:gd name="connsiteX841" fmla="*/ 1066763 w 1748502"/>
                <a:gd name="connsiteY841" fmla="*/ 922947 h 1053028"/>
                <a:gd name="connsiteX842" fmla="*/ 1065515 w 1748502"/>
                <a:gd name="connsiteY842" fmla="*/ 923628 h 1053028"/>
                <a:gd name="connsiteX843" fmla="*/ 1064494 w 1748502"/>
                <a:gd name="connsiteY843" fmla="*/ 923628 h 1053028"/>
                <a:gd name="connsiteX844" fmla="*/ 1063586 w 1748502"/>
                <a:gd name="connsiteY844" fmla="*/ 923287 h 1053028"/>
                <a:gd name="connsiteX845" fmla="*/ 1061542 w 1748502"/>
                <a:gd name="connsiteY845" fmla="*/ 921812 h 1053028"/>
                <a:gd name="connsiteX846" fmla="*/ 1055867 w 1748502"/>
                <a:gd name="connsiteY846" fmla="*/ 918974 h 1053028"/>
                <a:gd name="connsiteX847" fmla="*/ 1056775 w 1748502"/>
                <a:gd name="connsiteY847" fmla="*/ 922947 h 1053028"/>
                <a:gd name="connsiteX848" fmla="*/ 1055413 w 1748502"/>
                <a:gd name="connsiteY848" fmla="*/ 924763 h 1053028"/>
                <a:gd name="connsiteX849" fmla="*/ 1045197 w 1748502"/>
                <a:gd name="connsiteY849" fmla="*/ 926466 h 1053028"/>
                <a:gd name="connsiteX850" fmla="*/ 1043835 w 1748502"/>
                <a:gd name="connsiteY850" fmla="*/ 926466 h 1053028"/>
                <a:gd name="connsiteX851" fmla="*/ 1043040 w 1748502"/>
                <a:gd name="connsiteY851" fmla="*/ 926239 h 1053028"/>
                <a:gd name="connsiteX852" fmla="*/ 1042132 w 1748502"/>
                <a:gd name="connsiteY852" fmla="*/ 925671 h 1053028"/>
                <a:gd name="connsiteX853" fmla="*/ 1041451 w 1748502"/>
                <a:gd name="connsiteY853" fmla="*/ 925558 h 1053028"/>
                <a:gd name="connsiteX854" fmla="*/ 1039181 w 1748502"/>
                <a:gd name="connsiteY854" fmla="*/ 925671 h 1053028"/>
                <a:gd name="connsiteX855" fmla="*/ 1038386 w 1748502"/>
                <a:gd name="connsiteY855" fmla="*/ 925558 h 1053028"/>
                <a:gd name="connsiteX856" fmla="*/ 1033051 w 1748502"/>
                <a:gd name="connsiteY856" fmla="*/ 923742 h 1053028"/>
                <a:gd name="connsiteX857" fmla="*/ 1030781 w 1748502"/>
                <a:gd name="connsiteY857" fmla="*/ 923514 h 1053028"/>
                <a:gd name="connsiteX858" fmla="*/ 1029305 w 1748502"/>
                <a:gd name="connsiteY858" fmla="*/ 923855 h 1053028"/>
                <a:gd name="connsiteX859" fmla="*/ 1025673 w 1748502"/>
                <a:gd name="connsiteY859" fmla="*/ 925671 h 1053028"/>
                <a:gd name="connsiteX860" fmla="*/ 1013414 w 1748502"/>
                <a:gd name="connsiteY860" fmla="*/ 927828 h 1053028"/>
                <a:gd name="connsiteX861" fmla="*/ 1012393 w 1748502"/>
                <a:gd name="connsiteY861" fmla="*/ 928282 h 1053028"/>
                <a:gd name="connsiteX862" fmla="*/ 1011371 w 1748502"/>
                <a:gd name="connsiteY862" fmla="*/ 928963 h 1053028"/>
                <a:gd name="connsiteX863" fmla="*/ 1009782 w 1748502"/>
                <a:gd name="connsiteY863" fmla="*/ 930665 h 1053028"/>
                <a:gd name="connsiteX864" fmla="*/ 1009101 w 1748502"/>
                <a:gd name="connsiteY864" fmla="*/ 931233 h 1053028"/>
                <a:gd name="connsiteX865" fmla="*/ 1005241 w 1748502"/>
                <a:gd name="connsiteY865" fmla="*/ 931801 h 1053028"/>
                <a:gd name="connsiteX866" fmla="*/ 985718 w 1748502"/>
                <a:gd name="connsiteY866" fmla="*/ 926125 h 1053028"/>
                <a:gd name="connsiteX867" fmla="*/ 983561 w 1748502"/>
                <a:gd name="connsiteY867" fmla="*/ 924649 h 1053028"/>
                <a:gd name="connsiteX868" fmla="*/ 982313 w 1748502"/>
                <a:gd name="connsiteY868" fmla="*/ 924763 h 1053028"/>
                <a:gd name="connsiteX869" fmla="*/ 981745 w 1748502"/>
                <a:gd name="connsiteY869" fmla="*/ 924536 h 1053028"/>
                <a:gd name="connsiteX870" fmla="*/ 981518 w 1748502"/>
                <a:gd name="connsiteY870" fmla="*/ 923968 h 1053028"/>
                <a:gd name="connsiteX871" fmla="*/ 981177 w 1748502"/>
                <a:gd name="connsiteY871" fmla="*/ 922152 h 1053028"/>
                <a:gd name="connsiteX872" fmla="*/ 981064 w 1748502"/>
                <a:gd name="connsiteY872" fmla="*/ 921585 h 1053028"/>
                <a:gd name="connsiteX873" fmla="*/ 980724 w 1748502"/>
                <a:gd name="connsiteY873" fmla="*/ 920563 h 1053028"/>
                <a:gd name="connsiteX874" fmla="*/ 980269 w 1748502"/>
                <a:gd name="connsiteY874" fmla="*/ 918633 h 1053028"/>
                <a:gd name="connsiteX875" fmla="*/ 979702 w 1748502"/>
                <a:gd name="connsiteY875" fmla="*/ 917839 h 1053028"/>
                <a:gd name="connsiteX876" fmla="*/ 981518 w 1748502"/>
                <a:gd name="connsiteY876" fmla="*/ 916136 h 1053028"/>
                <a:gd name="connsiteX877" fmla="*/ 982086 w 1748502"/>
                <a:gd name="connsiteY877" fmla="*/ 915228 h 1053028"/>
                <a:gd name="connsiteX878" fmla="*/ 982313 w 1748502"/>
                <a:gd name="connsiteY878" fmla="*/ 913866 h 1053028"/>
                <a:gd name="connsiteX879" fmla="*/ 979362 w 1748502"/>
                <a:gd name="connsiteY879" fmla="*/ 915115 h 1053028"/>
                <a:gd name="connsiteX880" fmla="*/ 976864 w 1748502"/>
                <a:gd name="connsiteY880" fmla="*/ 915455 h 1053028"/>
                <a:gd name="connsiteX881" fmla="*/ 974367 w 1748502"/>
                <a:gd name="connsiteY881" fmla="*/ 914888 h 1053028"/>
                <a:gd name="connsiteX882" fmla="*/ 970054 w 1748502"/>
                <a:gd name="connsiteY882" fmla="*/ 913298 h 1053028"/>
                <a:gd name="connsiteX883" fmla="*/ 968692 w 1748502"/>
                <a:gd name="connsiteY883" fmla="*/ 913072 h 1053028"/>
                <a:gd name="connsiteX884" fmla="*/ 967443 w 1748502"/>
                <a:gd name="connsiteY884" fmla="*/ 912391 h 1053028"/>
                <a:gd name="connsiteX885" fmla="*/ 963811 w 1748502"/>
                <a:gd name="connsiteY885" fmla="*/ 907509 h 1053028"/>
                <a:gd name="connsiteX886" fmla="*/ 961086 w 1748502"/>
                <a:gd name="connsiteY886" fmla="*/ 905239 h 1053028"/>
                <a:gd name="connsiteX887" fmla="*/ 958022 w 1748502"/>
                <a:gd name="connsiteY887" fmla="*/ 906488 h 1053028"/>
                <a:gd name="connsiteX888" fmla="*/ 953254 w 1748502"/>
                <a:gd name="connsiteY888" fmla="*/ 903991 h 1053028"/>
                <a:gd name="connsiteX889" fmla="*/ 945195 w 1748502"/>
                <a:gd name="connsiteY889" fmla="*/ 897748 h 1053028"/>
                <a:gd name="connsiteX890" fmla="*/ 945081 w 1748502"/>
                <a:gd name="connsiteY890" fmla="*/ 899337 h 1053028"/>
                <a:gd name="connsiteX891" fmla="*/ 945422 w 1748502"/>
                <a:gd name="connsiteY891" fmla="*/ 901267 h 1053028"/>
                <a:gd name="connsiteX892" fmla="*/ 945649 w 1748502"/>
                <a:gd name="connsiteY892" fmla="*/ 902856 h 1053028"/>
                <a:gd name="connsiteX893" fmla="*/ 944968 w 1748502"/>
                <a:gd name="connsiteY893" fmla="*/ 903537 h 1053028"/>
                <a:gd name="connsiteX894" fmla="*/ 938839 w 1748502"/>
                <a:gd name="connsiteY894" fmla="*/ 903310 h 1053028"/>
                <a:gd name="connsiteX895" fmla="*/ 937136 w 1748502"/>
                <a:gd name="connsiteY895" fmla="*/ 902629 h 1053028"/>
                <a:gd name="connsiteX896" fmla="*/ 935660 w 1748502"/>
                <a:gd name="connsiteY896" fmla="*/ 901607 h 1053028"/>
                <a:gd name="connsiteX897" fmla="*/ 934412 w 1748502"/>
                <a:gd name="connsiteY897" fmla="*/ 900131 h 1053028"/>
                <a:gd name="connsiteX898" fmla="*/ 933958 w 1748502"/>
                <a:gd name="connsiteY898" fmla="*/ 897975 h 1053028"/>
                <a:gd name="connsiteX899" fmla="*/ 935206 w 1748502"/>
                <a:gd name="connsiteY899" fmla="*/ 896045 h 1053028"/>
                <a:gd name="connsiteX900" fmla="*/ 937136 w 1748502"/>
                <a:gd name="connsiteY900" fmla="*/ 894569 h 1053028"/>
                <a:gd name="connsiteX901" fmla="*/ 938725 w 1748502"/>
                <a:gd name="connsiteY901" fmla="*/ 893775 h 1053028"/>
                <a:gd name="connsiteX902" fmla="*/ 940768 w 1748502"/>
                <a:gd name="connsiteY902" fmla="*/ 893548 h 1053028"/>
                <a:gd name="connsiteX903" fmla="*/ 946103 w 1748502"/>
                <a:gd name="connsiteY903" fmla="*/ 894683 h 1053028"/>
                <a:gd name="connsiteX904" fmla="*/ 953481 w 1748502"/>
                <a:gd name="connsiteY904" fmla="*/ 893321 h 1053028"/>
                <a:gd name="connsiteX905" fmla="*/ 954389 w 1748502"/>
                <a:gd name="connsiteY905" fmla="*/ 892753 h 1053028"/>
                <a:gd name="connsiteX906" fmla="*/ 959497 w 1748502"/>
                <a:gd name="connsiteY906" fmla="*/ 887986 h 1053028"/>
                <a:gd name="connsiteX907" fmla="*/ 960632 w 1748502"/>
                <a:gd name="connsiteY907" fmla="*/ 887759 h 1053028"/>
                <a:gd name="connsiteX908" fmla="*/ 961994 w 1748502"/>
                <a:gd name="connsiteY908" fmla="*/ 887759 h 1053028"/>
                <a:gd name="connsiteX909" fmla="*/ 962675 w 1748502"/>
                <a:gd name="connsiteY909" fmla="*/ 887305 h 1053028"/>
                <a:gd name="connsiteX910" fmla="*/ 961881 w 1748502"/>
                <a:gd name="connsiteY910" fmla="*/ 885602 h 1053028"/>
                <a:gd name="connsiteX911" fmla="*/ 957454 w 1748502"/>
                <a:gd name="connsiteY911" fmla="*/ 879586 h 1053028"/>
                <a:gd name="connsiteX912" fmla="*/ 955865 w 1748502"/>
                <a:gd name="connsiteY912" fmla="*/ 878905 h 1053028"/>
                <a:gd name="connsiteX913" fmla="*/ 952233 w 1748502"/>
                <a:gd name="connsiteY913" fmla="*/ 879246 h 1053028"/>
                <a:gd name="connsiteX914" fmla="*/ 947919 w 1748502"/>
                <a:gd name="connsiteY914" fmla="*/ 878565 h 1053028"/>
                <a:gd name="connsiteX915" fmla="*/ 934412 w 1748502"/>
                <a:gd name="connsiteY915" fmla="*/ 873003 h 1053028"/>
                <a:gd name="connsiteX916" fmla="*/ 932141 w 1748502"/>
                <a:gd name="connsiteY916" fmla="*/ 872435 h 1053028"/>
                <a:gd name="connsiteX917" fmla="*/ 929984 w 1748502"/>
                <a:gd name="connsiteY917" fmla="*/ 872322 h 1053028"/>
                <a:gd name="connsiteX918" fmla="*/ 928509 w 1748502"/>
                <a:gd name="connsiteY918" fmla="*/ 873116 h 1053028"/>
                <a:gd name="connsiteX919" fmla="*/ 927033 w 1748502"/>
                <a:gd name="connsiteY919" fmla="*/ 874705 h 1053028"/>
                <a:gd name="connsiteX920" fmla="*/ 926466 w 1748502"/>
                <a:gd name="connsiteY920" fmla="*/ 875500 h 1053028"/>
                <a:gd name="connsiteX921" fmla="*/ 926126 w 1748502"/>
                <a:gd name="connsiteY921" fmla="*/ 876635 h 1053028"/>
                <a:gd name="connsiteX922" fmla="*/ 926012 w 1748502"/>
                <a:gd name="connsiteY922" fmla="*/ 877997 h 1053028"/>
                <a:gd name="connsiteX923" fmla="*/ 926126 w 1748502"/>
                <a:gd name="connsiteY923" fmla="*/ 882424 h 1053028"/>
                <a:gd name="connsiteX924" fmla="*/ 923855 w 1748502"/>
                <a:gd name="connsiteY924" fmla="*/ 876521 h 1053028"/>
                <a:gd name="connsiteX925" fmla="*/ 923061 w 1748502"/>
                <a:gd name="connsiteY925" fmla="*/ 875613 h 1053028"/>
                <a:gd name="connsiteX926" fmla="*/ 921698 w 1748502"/>
                <a:gd name="connsiteY926" fmla="*/ 875046 h 1053028"/>
                <a:gd name="connsiteX927" fmla="*/ 910348 w 1748502"/>
                <a:gd name="connsiteY927" fmla="*/ 863468 h 1053028"/>
                <a:gd name="connsiteX928" fmla="*/ 908758 w 1748502"/>
                <a:gd name="connsiteY928" fmla="*/ 860176 h 1053028"/>
                <a:gd name="connsiteX929" fmla="*/ 911823 w 1748502"/>
                <a:gd name="connsiteY929" fmla="*/ 862673 h 1053028"/>
                <a:gd name="connsiteX930" fmla="*/ 914434 w 1748502"/>
                <a:gd name="connsiteY930" fmla="*/ 865397 h 1053028"/>
                <a:gd name="connsiteX931" fmla="*/ 915909 w 1748502"/>
                <a:gd name="connsiteY931" fmla="*/ 866078 h 1053028"/>
                <a:gd name="connsiteX932" fmla="*/ 932822 w 1748502"/>
                <a:gd name="connsiteY932" fmla="*/ 864830 h 1053028"/>
                <a:gd name="connsiteX933" fmla="*/ 936114 w 1748502"/>
                <a:gd name="connsiteY933" fmla="*/ 865852 h 1053028"/>
                <a:gd name="connsiteX934" fmla="*/ 941676 w 1748502"/>
                <a:gd name="connsiteY934" fmla="*/ 869257 h 1053028"/>
                <a:gd name="connsiteX935" fmla="*/ 942016 w 1748502"/>
                <a:gd name="connsiteY935" fmla="*/ 869370 h 1053028"/>
                <a:gd name="connsiteX936" fmla="*/ 943038 w 1748502"/>
                <a:gd name="connsiteY936" fmla="*/ 869711 h 1053028"/>
                <a:gd name="connsiteX937" fmla="*/ 951324 w 1748502"/>
                <a:gd name="connsiteY937" fmla="*/ 869711 h 1053028"/>
                <a:gd name="connsiteX938" fmla="*/ 959724 w 1748502"/>
                <a:gd name="connsiteY938" fmla="*/ 871527 h 1053028"/>
                <a:gd name="connsiteX939" fmla="*/ 965286 w 1748502"/>
                <a:gd name="connsiteY939" fmla="*/ 870619 h 1053028"/>
                <a:gd name="connsiteX940" fmla="*/ 967330 w 1748502"/>
                <a:gd name="connsiteY940" fmla="*/ 870732 h 1053028"/>
                <a:gd name="connsiteX941" fmla="*/ 978000 w 1748502"/>
                <a:gd name="connsiteY941" fmla="*/ 873116 h 1053028"/>
                <a:gd name="connsiteX942" fmla="*/ 983334 w 1748502"/>
                <a:gd name="connsiteY942" fmla="*/ 876521 h 1053028"/>
                <a:gd name="connsiteX943" fmla="*/ 987307 w 1748502"/>
                <a:gd name="connsiteY943" fmla="*/ 877429 h 1053028"/>
                <a:gd name="connsiteX944" fmla="*/ 991507 w 1748502"/>
                <a:gd name="connsiteY944" fmla="*/ 877089 h 1053028"/>
                <a:gd name="connsiteX945" fmla="*/ 995253 w 1748502"/>
                <a:gd name="connsiteY945" fmla="*/ 875500 h 1053028"/>
                <a:gd name="connsiteX946" fmla="*/ 997864 w 1748502"/>
                <a:gd name="connsiteY946" fmla="*/ 872662 h 1053028"/>
                <a:gd name="connsiteX947" fmla="*/ 996047 w 1748502"/>
                <a:gd name="connsiteY947" fmla="*/ 870051 h 1053028"/>
                <a:gd name="connsiteX948" fmla="*/ 998658 w 1748502"/>
                <a:gd name="connsiteY948" fmla="*/ 866419 h 1053028"/>
                <a:gd name="connsiteX949" fmla="*/ 1005469 w 1748502"/>
                <a:gd name="connsiteY949" fmla="*/ 860630 h 1053028"/>
                <a:gd name="connsiteX950" fmla="*/ 1007284 w 1748502"/>
                <a:gd name="connsiteY950" fmla="*/ 859381 h 1053028"/>
                <a:gd name="connsiteX951" fmla="*/ 1011825 w 1748502"/>
                <a:gd name="connsiteY951" fmla="*/ 858814 h 1053028"/>
                <a:gd name="connsiteX952" fmla="*/ 1013528 w 1748502"/>
                <a:gd name="connsiteY952" fmla="*/ 857679 h 1053028"/>
                <a:gd name="connsiteX953" fmla="*/ 1015003 w 1748502"/>
                <a:gd name="connsiteY953" fmla="*/ 856090 h 1053028"/>
                <a:gd name="connsiteX954" fmla="*/ 1016479 w 1748502"/>
                <a:gd name="connsiteY954" fmla="*/ 854955 h 1053028"/>
                <a:gd name="connsiteX955" fmla="*/ 1017841 w 1748502"/>
                <a:gd name="connsiteY955" fmla="*/ 853592 h 1053028"/>
                <a:gd name="connsiteX956" fmla="*/ 1018976 w 1748502"/>
                <a:gd name="connsiteY956" fmla="*/ 851322 h 1053028"/>
                <a:gd name="connsiteX957" fmla="*/ 1016706 w 1748502"/>
                <a:gd name="connsiteY957" fmla="*/ 852457 h 1053028"/>
                <a:gd name="connsiteX958" fmla="*/ 1014095 w 1748502"/>
                <a:gd name="connsiteY958" fmla="*/ 854387 h 1053028"/>
                <a:gd name="connsiteX959" fmla="*/ 1011484 w 1748502"/>
                <a:gd name="connsiteY959" fmla="*/ 855749 h 1053028"/>
                <a:gd name="connsiteX960" fmla="*/ 1009215 w 1748502"/>
                <a:gd name="connsiteY960" fmla="*/ 855295 h 1053028"/>
                <a:gd name="connsiteX961" fmla="*/ 996161 w 1748502"/>
                <a:gd name="connsiteY961" fmla="*/ 862673 h 1053028"/>
                <a:gd name="connsiteX962" fmla="*/ 989010 w 1748502"/>
                <a:gd name="connsiteY962" fmla="*/ 863581 h 1053028"/>
                <a:gd name="connsiteX963" fmla="*/ 982539 w 1748502"/>
                <a:gd name="connsiteY963" fmla="*/ 859949 h 1053028"/>
                <a:gd name="connsiteX964" fmla="*/ 981064 w 1748502"/>
                <a:gd name="connsiteY964" fmla="*/ 857565 h 1053028"/>
                <a:gd name="connsiteX965" fmla="*/ 980496 w 1748502"/>
                <a:gd name="connsiteY965" fmla="*/ 857225 h 1053028"/>
                <a:gd name="connsiteX966" fmla="*/ 979362 w 1748502"/>
                <a:gd name="connsiteY966" fmla="*/ 857679 h 1053028"/>
                <a:gd name="connsiteX967" fmla="*/ 977772 w 1748502"/>
                <a:gd name="connsiteY967" fmla="*/ 859608 h 1053028"/>
                <a:gd name="connsiteX968" fmla="*/ 976864 w 1748502"/>
                <a:gd name="connsiteY968" fmla="*/ 860062 h 1053028"/>
                <a:gd name="connsiteX969" fmla="*/ 975729 w 1748502"/>
                <a:gd name="connsiteY969" fmla="*/ 860176 h 1053028"/>
                <a:gd name="connsiteX970" fmla="*/ 973800 w 1748502"/>
                <a:gd name="connsiteY970" fmla="*/ 860857 h 1053028"/>
                <a:gd name="connsiteX971" fmla="*/ 972778 w 1748502"/>
                <a:gd name="connsiteY971" fmla="*/ 860971 h 1053028"/>
                <a:gd name="connsiteX972" fmla="*/ 970507 w 1748502"/>
                <a:gd name="connsiteY972" fmla="*/ 863808 h 1053028"/>
                <a:gd name="connsiteX973" fmla="*/ 969145 w 1748502"/>
                <a:gd name="connsiteY973" fmla="*/ 862446 h 1053028"/>
                <a:gd name="connsiteX974" fmla="*/ 967783 w 1748502"/>
                <a:gd name="connsiteY974" fmla="*/ 857338 h 1053028"/>
                <a:gd name="connsiteX975" fmla="*/ 966194 w 1748502"/>
                <a:gd name="connsiteY975" fmla="*/ 856203 h 1053028"/>
                <a:gd name="connsiteX976" fmla="*/ 960178 w 1748502"/>
                <a:gd name="connsiteY976" fmla="*/ 854955 h 1053028"/>
                <a:gd name="connsiteX977" fmla="*/ 958589 w 1748502"/>
                <a:gd name="connsiteY977" fmla="*/ 854160 h 1053028"/>
                <a:gd name="connsiteX978" fmla="*/ 957227 w 1748502"/>
                <a:gd name="connsiteY978" fmla="*/ 852684 h 1053028"/>
                <a:gd name="connsiteX979" fmla="*/ 955638 w 1748502"/>
                <a:gd name="connsiteY979" fmla="*/ 850187 h 1053028"/>
                <a:gd name="connsiteX980" fmla="*/ 954389 w 1748502"/>
                <a:gd name="connsiteY980" fmla="*/ 847463 h 1053028"/>
                <a:gd name="connsiteX981" fmla="*/ 953822 w 1748502"/>
                <a:gd name="connsiteY981" fmla="*/ 845079 h 1053028"/>
                <a:gd name="connsiteX982" fmla="*/ 953481 w 1748502"/>
                <a:gd name="connsiteY982" fmla="*/ 842469 h 1053028"/>
                <a:gd name="connsiteX983" fmla="*/ 952573 w 1748502"/>
                <a:gd name="connsiteY983" fmla="*/ 840426 h 1053028"/>
                <a:gd name="connsiteX984" fmla="*/ 951438 w 1748502"/>
                <a:gd name="connsiteY984" fmla="*/ 838382 h 1053028"/>
                <a:gd name="connsiteX985" fmla="*/ 950530 w 1748502"/>
                <a:gd name="connsiteY985" fmla="*/ 835998 h 1053028"/>
                <a:gd name="connsiteX986" fmla="*/ 950190 w 1748502"/>
                <a:gd name="connsiteY986" fmla="*/ 830096 h 1053028"/>
                <a:gd name="connsiteX987" fmla="*/ 952005 w 1748502"/>
                <a:gd name="connsiteY987" fmla="*/ 825669 h 1053028"/>
                <a:gd name="connsiteX988" fmla="*/ 954617 w 1748502"/>
                <a:gd name="connsiteY988" fmla="*/ 821583 h 1053028"/>
                <a:gd name="connsiteX989" fmla="*/ 956660 w 1748502"/>
                <a:gd name="connsiteY989" fmla="*/ 816588 h 1053028"/>
                <a:gd name="connsiteX990" fmla="*/ 957113 w 1748502"/>
                <a:gd name="connsiteY990" fmla="*/ 813751 h 1053028"/>
                <a:gd name="connsiteX991" fmla="*/ 957000 w 1748502"/>
                <a:gd name="connsiteY991" fmla="*/ 811594 h 1053028"/>
                <a:gd name="connsiteX992" fmla="*/ 955979 w 1748502"/>
                <a:gd name="connsiteY992" fmla="*/ 810232 h 1053028"/>
                <a:gd name="connsiteX993" fmla="*/ 951098 w 1748502"/>
                <a:gd name="connsiteY993" fmla="*/ 809324 h 1053028"/>
                <a:gd name="connsiteX994" fmla="*/ 950076 w 1748502"/>
                <a:gd name="connsiteY994" fmla="*/ 808188 h 1053028"/>
                <a:gd name="connsiteX995" fmla="*/ 950416 w 1748502"/>
                <a:gd name="connsiteY995" fmla="*/ 806373 h 1053028"/>
                <a:gd name="connsiteX996" fmla="*/ 953254 w 1748502"/>
                <a:gd name="connsiteY996" fmla="*/ 802059 h 1053028"/>
                <a:gd name="connsiteX997" fmla="*/ 954048 w 1748502"/>
                <a:gd name="connsiteY997" fmla="*/ 800584 h 1053028"/>
                <a:gd name="connsiteX998" fmla="*/ 953481 w 1748502"/>
                <a:gd name="connsiteY998" fmla="*/ 799562 h 1053028"/>
                <a:gd name="connsiteX999" fmla="*/ 950871 w 1748502"/>
                <a:gd name="connsiteY999" fmla="*/ 799221 h 1053028"/>
                <a:gd name="connsiteX1000" fmla="*/ 946671 w 1748502"/>
                <a:gd name="connsiteY1000" fmla="*/ 800016 h 1053028"/>
                <a:gd name="connsiteX1001" fmla="*/ 944854 w 1748502"/>
                <a:gd name="connsiteY1001" fmla="*/ 799789 h 1053028"/>
                <a:gd name="connsiteX1002" fmla="*/ 943266 w 1748502"/>
                <a:gd name="connsiteY1002" fmla="*/ 798200 h 1053028"/>
                <a:gd name="connsiteX1003" fmla="*/ 945990 w 1748502"/>
                <a:gd name="connsiteY1003" fmla="*/ 792184 h 1053028"/>
                <a:gd name="connsiteX1004" fmla="*/ 946330 w 1748502"/>
                <a:gd name="connsiteY1004" fmla="*/ 788778 h 1053028"/>
                <a:gd name="connsiteX1005" fmla="*/ 944968 w 1748502"/>
                <a:gd name="connsiteY1005" fmla="*/ 785146 h 1053028"/>
                <a:gd name="connsiteX1006" fmla="*/ 943606 w 1748502"/>
                <a:gd name="connsiteY1006" fmla="*/ 783898 h 1053028"/>
                <a:gd name="connsiteX1007" fmla="*/ 942357 w 1748502"/>
                <a:gd name="connsiteY1007" fmla="*/ 783557 h 1053028"/>
                <a:gd name="connsiteX1008" fmla="*/ 941335 w 1748502"/>
                <a:gd name="connsiteY1008" fmla="*/ 782989 h 1053028"/>
                <a:gd name="connsiteX1009" fmla="*/ 940541 w 1748502"/>
                <a:gd name="connsiteY1009" fmla="*/ 780833 h 1053028"/>
                <a:gd name="connsiteX1010" fmla="*/ 940201 w 1748502"/>
                <a:gd name="connsiteY1010" fmla="*/ 778108 h 1053028"/>
                <a:gd name="connsiteX1011" fmla="*/ 940201 w 1748502"/>
                <a:gd name="connsiteY1011" fmla="*/ 776633 h 1053028"/>
                <a:gd name="connsiteX1012" fmla="*/ 939860 w 1748502"/>
                <a:gd name="connsiteY1012" fmla="*/ 775498 h 1053028"/>
                <a:gd name="connsiteX1013" fmla="*/ 938498 w 1748502"/>
                <a:gd name="connsiteY1013" fmla="*/ 774022 h 1053028"/>
                <a:gd name="connsiteX1014" fmla="*/ 932822 w 1748502"/>
                <a:gd name="connsiteY1014" fmla="*/ 771298 h 1053028"/>
                <a:gd name="connsiteX1015" fmla="*/ 931915 w 1748502"/>
                <a:gd name="connsiteY1015" fmla="*/ 769595 h 1053028"/>
                <a:gd name="connsiteX1016" fmla="*/ 932368 w 1748502"/>
                <a:gd name="connsiteY1016" fmla="*/ 766758 h 1053028"/>
                <a:gd name="connsiteX1017" fmla="*/ 932255 w 1748502"/>
                <a:gd name="connsiteY1017" fmla="*/ 765736 h 1053028"/>
                <a:gd name="connsiteX1018" fmla="*/ 931234 w 1748502"/>
                <a:gd name="connsiteY1018" fmla="*/ 765282 h 1053028"/>
                <a:gd name="connsiteX1019" fmla="*/ 930893 w 1748502"/>
                <a:gd name="connsiteY1019" fmla="*/ 765850 h 1053028"/>
                <a:gd name="connsiteX1020" fmla="*/ 929531 w 1748502"/>
                <a:gd name="connsiteY1020" fmla="*/ 768347 h 1053028"/>
                <a:gd name="connsiteX1021" fmla="*/ 929190 w 1748502"/>
                <a:gd name="connsiteY1021" fmla="*/ 769141 h 1053028"/>
                <a:gd name="connsiteX1022" fmla="*/ 929758 w 1748502"/>
                <a:gd name="connsiteY1022" fmla="*/ 770730 h 1053028"/>
                <a:gd name="connsiteX1023" fmla="*/ 931234 w 1748502"/>
                <a:gd name="connsiteY1023" fmla="*/ 772320 h 1053028"/>
                <a:gd name="connsiteX1024" fmla="*/ 933163 w 1748502"/>
                <a:gd name="connsiteY1024" fmla="*/ 773568 h 1053028"/>
                <a:gd name="connsiteX1025" fmla="*/ 937476 w 1748502"/>
                <a:gd name="connsiteY1025" fmla="*/ 774703 h 1053028"/>
                <a:gd name="connsiteX1026" fmla="*/ 938498 w 1748502"/>
                <a:gd name="connsiteY1026" fmla="*/ 776406 h 1053028"/>
                <a:gd name="connsiteX1027" fmla="*/ 938384 w 1748502"/>
                <a:gd name="connsiteY1027" fmla="*/ 784692 h 1053028"/>
                <a:gd name="connsiteX1028" fmla="*/ 938839 w 1748502"/>
                <a:gd name="connsiteY1028" fmla="*/ 785487 h 1053028"/>
                <a:gd name="connsiteX1029" fmla="*/ 941222 w 1748502"/>
                <a:gd name="connsiteY1029" fmla="*/ 786054 h 1053028"/>
                <a:gd name="connsiteX1030" fmla="*/ 941903 w 1748502"/>
                <a:gd name="connsiteY1030" fmla="*/ 786735 h 1053028"/>
                <a:gd name="connsiteX1031" fmla="*/ 942357 w 1748502"/>
                <a:gd name="connsiteY1031" fmla="*/ 787416 h 1053028"/>
                <a:gd name="connsiteX1032" fmla="*/ 942811 w 1748502"/>
                <a:gd name="connsiteY1032" fmla="*/ 787757 h 1053028"/>
                <a:gd name="connsiteX1033" fmla="*/ 944060 w 1748502"/>
                <a:gd name="connsiteY1033" fmla="*/ 788892 h 1053028"/>
                <a:gd name="connsiteX1034" fmla="*/ 943266 w 1748502"/>
                <a:gd name="connsiteY1034" fmla="*/ 791276 h 1053028"/>
                <a:gd name="connsiteX1035" fmla="*/ 941903 w 1748502"/>
                <a:gd name="connsiteY1035" fmla="*/ 793659 h 1053028"/>
                <a:gd name="connsiteX1036" fmla="*/ 941222 w 1748502"/>
                <a:gd name="connsiteY1036" fmla="*/ 794681 h 1053028"/>
                <a:gd name="connsiteX1037" fmla="*/ 940541 w 1748502"/>
                <a:gd name="connsiteY1037" fmla="*/ 801151 h 1053028"/>
                <a:gd name="connsiteX1038" fmla="*/ 943606 w 1748502"/>
                <a:gd name="connsiteY1038" fmla="*/ 802513 h 1053028"/>
                <a:gd name="connsiteX1039" fmla="*/ 948033 w 1748502"/>
                <a:gd name="connsiteY1039" fmla="*/ 801946 h 1053028"/>
                <a:gd name="connsiteX1040" fmla="*/ 951211 w 1748502"/>
                <a:gd name="connsiteY1040" fmla="*/ 802513 h 1053028"/>
                <a:gd name="connsiteX1041" fmla="*/ 948373 w 1748502"/>
                <a:gd name="connsiteY1041" fmla="*/ 805805 h 1053028"/>
                <a:gd name="connsiteX1042" fmla="*/ 947125 w 1748502"/>
                <a:gd name="connsiteY1042" fmla="*/ 808075 h 1053028"/>
                <a:gd name="connsiteX1043" fmla="*/ 946671 w 1748502"/>
                <a:gd name="connsiteY1043" fmla="*/ 810459 h 1053028"/>
                <a:gd name="connsiteX1044" fmla="*/ 947465 w 1748502"/>
                <a:gd name="connsiteY1044" fmla="*/ 812956 h 1053028"/>
                <a:gd name="connsiteX1045" fmla="*/ 949168 w 1748502"/>
                <a:gd name="connsiteY1045" fmla="*/ 813410 h 1053028"/>
                <a:gd name="connsiteX1046" fmla="*/ 951324 w 1748502"/>
                <a:gd name="connsiteY1046" fmla="*/ 812616 h 1053028"/>
                <a:gd name="connsiteX1047" fmla="*/ 953367 w 1748502"/>
                <a:gd name="connsiteY1047" fmla="*/ 811367 h 1053028"/>
                <a:gd name="connsiteX1048" fmla="*/ 953822 w 1748502"/>
                <a:gd name="connsiteY1048" fmla="*/ 814432 h 1053028"/>
                <a:gd name="connsiteX1049" fmla="*/ 952914 w 1748502"/>
                <a:gd name="connsiteY1049" fmla="*/ 818631 h 1053028"/>
                <a:gd name="connsiteX1050" fmla="*/ 951098 w 1748502"/>
                <a:gd name="connsiteY1050" fmla="*/ 822377 h 1053028"/>
                <a:gd name="connsiteX1051" fmla="*/ 948941 w 1748502"/>
                <a:gd name="connsiteY1051" fmla="*/ 823966 h 1053028"/>
                <a:gd name="connsiteX1052" fmla="*/ 946557 w 1748502"/>
                <a:gd name="connsiteY1052" fmla="*/ 824761 h 1053028"/>
                <a:gd name="connsiteX1053" fmla="*/ 945081 w 1748502"/>
                <a:gd name="connsiteY1053" fmla="*/ 828053 h 1053028"/>
                <a:gd name="connsiteX1054" fmla="*/ 943833 w 1748502"/>
                <a:gd name="connsiteY1054" fmla="*/ 831118 h 1053028"/>
                <a:gd name="connsiteX1055" fmla="*/ 943833 w 1748502"/>
                <a:gd name="connsiteY1055" fmla="*/ 834863 h 1053028"/>
                <a:gd name="connsiteX1056" fmla="*/ 947465 w 1748502"/>
                <a:gd name="connsiteY1056" fmla="*/ 839744 h 1053028"/>
                <a:gd name="connsiteX1057" fmla="*/ 947806 w 1748502"/>
                <a:gd name="connsiteY1057" fmla="*/ 840766 h 1053028"/>
                <a:gd name="connsiteX1058" fmla="*/ 947125 w 1748502"/>
                <a:gd name="connsiteY1058" fmla="*/ 847009 h 1053028"/>
                <a:gd name="connsiteX1059" fmla="*/ 947465 w 1748502"/>
                <a:gd name="connsiteY1059" fmla="*/ 849393 h 1053028"/>
                <a:gd name="connsiteX1060" fmla="*/ 947919 w 1748502"/>
                <a:gd name="connsiteY1060" fmla="*/ 850528 h 1053028"/>
                <a:gd name="connsiteX1061" fmla="*/ 948033 w 1748502"/>
                <a:gd name="connsiteY1061" fmla="*/ 851436 h 1053028"/>
                <a:gd name="connsiteX1062" fmla="*/ 947125 w 1748502"/>
                <a:gd name="connsiteY1062" fmla="*/ 853252 h 1053028"/>
                <a:gd name="connsiteX1063" fmla="*/ 946443 w 1748502"/>
                <a:gd name="connsiteY1063" fmla="*/ 854046 h 1053028"/>
                <a:gd name="connsiteX1064" fmla="*/ 944287 w 1748502"/>
                <a:gd name="connsiteY1064" fmla="*/ 855522 h 1053028"/>
                <a:gd name="connsiteX1065" fmla="*/ 943152 w 1748502"/>
                <a:gd name="connsiteY1065" fmla="*/ 856090 h 1053028"/>
                <a:gd name="connsiteX1066" fmla="*/ 938952 w 1748502"/>
                <a:gd name="connsiteY1066" fmla="*/ 856998 h 1053028"/>
                <a:gd name="connsiteX1067" fmla="*/ 934752 w 1748502"/>
                <a:gd name="connsiteY1067" fmla="*/ 856317 h 1053028"/>
                <a:gd name="connsiteX1068" fmla="*/ 925331 w 1748502"/>
                <a:gd name="connsiteY1068" fmla="*/ 852684 h 1053028"/>
                <a:gd name="connsiteX1069" fmla="*/ 919542 w 1748502"/>
                <a:gd name="connsiteY1069" fmla="*/ 853252 h 1053028"/>
                <a:gd name="connsiteX1070" fmla="*/ 917839 w 1748502"/>
                <a:gd name="connsiteY1070" fmla="*/ 854160 h 1053028"/>
                <a:gd name="connsiteX1071" fmla="*/ 917045 w 1748502"/>
                <a:gd name="connsiteY1071" fmla="*/ 856090 h 1053028"/>
                <a:gd name="connsiteX1072" fmla="*/ 916137 w 1748502"/>
                <a:gd name="connsiteY1072" fmla="*/ 857792 h 1053028"/>
                <a:gd name="connsiteX1073" fmla="*/ 913980 w 1748502"/>
                <a:gd name="connsiteY1073" fmla="*/ 858133 h 1053028"/>
                <a:gd name="connsiteX1074" fmla="*/ 913185 w 1748502"/>
                <a:gd name="connsiteY1074" fmla="*/ 857679 h 1053028"/>
                <a:gd name="connsiteX1075" fmla="*/ 911823 w 1748502"/>
                <a:gd name="connsiteY1075" fmla="*/ 856430 h 1053028"/>
                <a:gd name="connsiteX1076" fmla="*/ 910915 w 1748502"/>
                <a:gd name="connsiteY1076" fmla="*/ 856203 h 1053028"/>
                <a:gd name="connsiteX1077" fmla="*/ 908872 w 1748502"/>
                <a:gd name="connsiteY1077" fmla="*/ 856317 h 1053028"/>
                <a:gd name="connsiteX1078" fmla="*/ 907737 w 1748502"/>
                <a:gd name="connsiteY1078" fmla="*/ 856203 h 1053028"/>
                <a:gd name="connsiteX1079" fmla="*/ 906942 w 1748502"/>
                <a:gd name="connsiteY1079" fmla="*/ 855749 h 1053028"/>
                <a:gd name="connsiteX1080" fmla="*/ 906602 w 1748502"/>
                <a:gd name="connsiteY1080" fmla="*/ 853706 h 1053028"/>
                <a:gd name="connsiteX1081" fmla="*/ 907510 w 1748502"/>
                <a:gd name="connsiteY1081" fmla="*/ 851322 h 1053028"/>
                <a:gd name="connsiteX1082" fmla="*/ 912844 w 1748502"/>
                <a:gd name="connsiteY1082" fmla="*/ 842241 h 1053028"/>
                <a:gd name="connsiteX1083" fmla="*/ 914207 w 1748502"/>
                <a:gd name="connsiteY1083" fmla="*/ 839177 h 1053028"/>
                <a:gd name="connsiteX1084" fmla="*/ 914207 w 1748502"/>
                <a:gd name="connsiteY1084" fmla="*/ 837815 h 1053028"/>
                <a:gd name="connsiteX1085" fmla="*/ 915456 w 1748502"/>
                <a:gd name="connsiteY1085" fmla="*/ 836793 h 1053028"/>
                <a:gd name="connsiteX1086" fmla="*/ 919883 w 1748502"/>
                <a:gd name="connsiteY1086" fmla="*/ 830096 h 1053028"/>
                <a:gd name="connsiteX1087" fmla="*/ 918747 w 1748502"/>
                <a:gd name="connsiteY1087" fmla="*/ 828280 h 1053028"/>
                <a:gd name="connsiteX1088" fmla="*/ 917952 w 1748502"/>
                <a:gd name="connsiteY1088" fmla="*/ 829075 h 1053028"/>
                <a:gd name="connsiteX1089" fmla="*/ 917271 w 1748502"/>
                <a:gd name="connsiteY1089" fmla="*/ 831118 h 1053028"/>
                <a:gd name="connsiteX1090" fmla="*/ 916590 w 1748502"/>
                <a:gd name="connsiteY1090" fmla="*/ 832820 h 1053028"/>
                <a:gd name="connsiteX1091" fmla="*/ 915909 w 1748502"/>
                <a:gd name="connsiteY1091" fmla="*/ 833388 h 1053028"/>
                <a:gd name="connsiteX1092" fmla="*/ 913980 w 1748502"/>
                <a:gd name="connsiteY1092" fmla="*/ 834182 h 1053028"/>
                <a:gd name="connsiteX1093" fmla="*/ 913185 w 1748502"/>
                <a:gd name="connsiteY1093" fmla="*/ 834750 h 1053028"/>
                <a:gd name="connsiteX1094" fmla="*/ 912618 w 1748502"/>
                <a:gd name="connsiteY1094" fmla="*/ 835431 h 1053028"/>
                <a:gd name="connsiteX1095" fmla="*/ 910801 w 1748502"/>
                <a:gd name="connsiteY1095" fmla="*/ 838382 h 1053028"/>
                <a:gd name="connsiteX1096" fmla="*/ 910688 w 1748502"/>
                <a:gd name="connsiteY1096" fmla="*/ 838950 h 1053028"/>
                <a:gd name="connsiteX1097" fmla="*/ 910348 w 1748502"/>
                <a:gd name="connsiteY1097" fmla="*/ 839404 h 1053028"/>
                <a:gd name="connsiteX1098" fmla="*/ 909213 w 1748502"/>
                <a:gd name="connsiteY1098" fmla="*/ 839744 h 1053028"/>
                <a:gd name="connsiteX1099" fmla="*/ 907964 w 1748502"/>
                <a:gd name="connsiteY1099" fmla="*/ 838950 h 1053028"/>
                <a:gd name="connsiteX1100" fmla="*/ 906602 w 1748502"/>
                <a:gd name="connsiteY1100" fmla="*/ 837815 h 1053028"/>
                <a:gd name="connsiteX1101" fmla="*/ 905126 w 1748502"/>
                <a:gd name="connsiteY1101" fmla="*/ 834296 h 1053028"/>
                <a:gd name="connsiteX1102" fmla="*/ 904105 w 1748502"/>
                <a:gd name="connsiteY1102" fmla="*/ 832593 h 1053028"/>
                <a:gd name="connsiteX1103" fmla="*/ 902629 w 1748502"/>
                <a:gd name="connsiteY1103" fmla="*/ 831912 h 1053028"/>
                <a:gd name="connsiteX1104" fmla="*/ 903764 w 1748502"/>
                <a:gd name="connsiteY1104" fmla="*/ 835431 h 1053028"/>
                <a:gd name="connsiteX1105" fmla="*/ 903991 w 1748502"/>
                <a:gd name="connsiteY1105" fmla="*/ 836339 h 1053028"/>
                <a:gd name="connsiteX1106" fmla="*/ 904218 w 1748502"/>
                <a:gd name="connsiteY1106" fmla="*/ 838382 h 1053028"/>
                <a:gd name="connsiteX1107" fmla="*/ 904786 w 1748502"/>
                <a:gd name="connsiteY1107" fmla="*/ 839177 h 1053028"/>
                <a:gd name="connsiteX1108" fmla="*/ 905694 w 1748502"/>
                <a:gd name="connsiteY1108" fmla="*/ 839631 h 1053028"/>
                <a:gd name="connsiteX1109" fmla="*/ 908758 w 1748502"/>
                <a:gd name="connsiteY1109" fmla="*/ 842128 h 1053028"/>
                <a:gd name="connsiteX1110" fmla="*/ 909099 w 1748502"/>
                <a:gd name="connsiteY1110" fmla="*/ 843150 h 1053028"/>
                <a:gd name="connsiteX1111" fmla="*/ 908418 w 1748502"/>
                <a:gd name="connsiteY1111" fmla="*/ 844966 h 1053028"/>
                <a:gd name="connsiteX1112" fmla="*/ 906602 w 1748502"/>
                <a:gd name="connsiteY1112" fmla="*/ 847804 h 1053028"/>
                <a:gd name="connsiteX1113" fmla="*/ 906488 w 1748502"/>
                <a:gd name="connsiteY1113" fmla="*/ 848257 h 1053028"/>
                <a:gd name="connsiteX1114" fmla="*/ 905012 w 1748502"/>
                <a:gd name="connsiteY1114" fmla="*/ 849506 h 1053028"/>
                <a:gd name="connsiteX1115" fmla="*/ 901721 w 1748502"/>
                <a:gd name="connsiteY1115" fmla="*/ 854841 h 1053028"/>
                <a:gd name="connsiteX1116" fmla="*/ 900472 w 1748502"/>
                <a:gd name="connsiteY1116" fmla="*/ 856090 h 1053028"/>
                <a:gd name="connsiteX1117" fmla="*/ 898543 w 1748502"/>
                <a:gd name="connsiteY1117" fmla="*/ 856544 h 1053028"/>
                <a:gd name="connsiteX1118" fmla="*/ 894229 w 1748502"/>
                <a:gd name="connsiteY1118" fmla="*/ 858927 h 1053028"/>
                <a:gd name="connsiteX1119" fmla="*/ 892867 w 1748502"/>
                <a:gd name="connsiteY1119" fmla="*/ 860062 h 1053028"/>
                <a:gd name="connsiteX1120" fmla="*/ 891505 w 1748502"/>
                <a:gd name="connsiteY1120" fmla="*/ 859381 h 1053028"/>
                <a:gd name="connsiteX1121" fmla="*/ 888780 w 1748502"/>
                <a:gd name="connsiteY1121" fmla="*/ 859041 h 1053028"/>
                <a:gd name="connsiteX1122" fmla="*/ 887532 w 1748502"/>
                <a:gd name="connsiteY1122" fmla="*/ 858246 h 1053028"/>
                <a:gd name="connsiteX1123" fmla="*/ 886851 w 1748502"/>
                <a:gd name="connsiteY1123" fmla="*/ 859268 h 1053028"/>
                <a:gd name="connsiteX1124" fmla="*/ 885035 w 1748502"/>
                <a:gd name="connsiteY1124" fmla="*/ 858019 h 1053028"/>
                <a:gd name="connsiteX1125" fmla="*/ 878224 w 1748502"/>
                <a:gd name="connsiteY1125" fmla="*/ 856203 h 1053028"/>
                <a:gd name="connsiteX1126" fmla="*/ 875614 w 1748502"/>
                <a:gd name="connsiteY1126" fmla="*/ 856203 h 1053028"/>
                <a:gd name="connsiteX1127" fmla="*/ 870619 w 1748502"/>
                <a:gd name="connsiteY1127" fmla="*/ 857792 h 1053028"/>
                <a:gd name="connsiteX1128" fmla="*/ 865397 w 1748502"/>
                <a:gd name="connsiteY1128" fmla="*/ 858473 h 1053028"/>
                <a:gd name="connsiteX1129" fmla="*/ 861425 w 1748502"/>
                <a:gd name="connsiteY1129" fmla="*/ 859836 h 1053028"/>
                <a:gd name="connsiteX1130" fmla="*/ 859268 w 1748502"/>
                <a:gd name="connsiteY1130" fmla="*/ 860176 h 1053028"/>
                <a:gd name="connsiteX1131" fmla="*/ 858360 w 1748502"/>
                <a:gd name="connsiteY1131" fmla="*/ 860743 h 1053028"/>
                <a:gd name="connsiteX1132" fmla="*/ 856090 w 1748502"/>
                <a:gd name="connsiteY1132" fmla="*/ 862673 h 1053028"/>
                <a:gd name="connsiteX1133" fmla="*/ 855182 w 1748502"/>
                <a:gd name="connsiteY1133" fmla="*/ 862560 h 1053028"/>
                <a:gd name="connsiteX1134" fmla="*/ 854046 w 1748502"/>
                <a:gd name="connsiteY1134" fmla="*/ 862106 h 1053028"/>
                <a:gd name="connsiteX1135" fmla="*/ 852798 w 1748502"/>
                <a:gd name="connsiteY1135" fmla="*/ 862560 h 1053028"/>
                <a:gd name="connsiteX1136" fmla="*/ 847123 w 1748502"/>
                <a:gd name="connsiteY1136" fmla="*/ 866533 h 1053028"/>
                <a:gd name="connsiteX1137" fmla="*/ 845874 w 1748502"/>
                <a:gd name="connsiteY1137" fmla="*/ 866873 h 1053028"/>
                <a:gd name="connsiteX1138" fmla="*/ 841788 w 1748502"/>
                <a:gd name="connsiteY1138" fmla="*/ 865965 h 1053028"/>
                <a:gd name="connsiteX1139" fmla="*/ 840880 w 1748502"/>
                <a:gd name="connsiteY1139" fmla="*/ 865965 h 1053028"/>
                <a:gd name="connsiteX1140" fmla="*/ 839744 w 1748502"/>
                <a:gd name="connsiteY1140" fmla="*/ 866987 h 1053028"/>
                <a:gd name="connsiteX1141" fmla="*/ 836906 w 1748502"/>
                <a:gd name="connsiteY1141" fmla="*/ 870959 h 1053028"/>
                <a:gd name="connsiteX1142" fmla="*/ 836339 w 1748502"/>
                <a:gd name="connsiteY1142" fmla="*/ 872208 h 1053028"/>
                <a:gd name="connsiteX1143" fmla="*/ 836680 w 1748502"/>
                <a:gd name="connsiteY1143" fmla="*/ 874024 h 1053028"/>
                <a:gd name="connsiteX1144" fmla="*/ 838269 w 1748502"/>
                <a:gd name="connsiteY1144" fmla="*/ 877543 h 1053028"/>
                <a:gd name="connsiteX1145" fmla="*/ 838950 w 1748502"/>
                <a:gd name="connsiteY1145" fmla="*/ 880381 h 1053028"/>
                <a:gd name="connsiteX1146" fmla="*/ 839290 w 1748502"/>
                <a:gd name="connsiteY1146" fmla="*/ 880381 h 1053028"/>
                <a:gd name="connsiteX1147" fmla="*/ 839971 w 1748502"/>
                <a:gd name="connsiteY1147" fmla="*/ 881062 h 1053028"/>
                <a:gd name="connsiteX1148" fmla="*/ 840426 w 1748502"/>
                <a:gd name="connsiteY1148" fmla="*/ 881856 h 1053028"/>
                <a:gd name="connsiteX1149" fmla="*/ 839971 w 1748502"/>
                <a:gd name="connsiteY1149" fmla="*/ 882310 h 1053028"/>
                <a:gd name="connsiteX1150" fmla="*/ 839744 w 1748502"/>
                <a:gd name="connsiteY1150" fmla="*/ 882651 h 1053028"/>
                <a:gd name="connsiteX1151" fmla="*/ 839404 w 1748502"/>
                <a:gd name="connsiteY1151" fmla="*/ 883332 h 1053028"/>
                <a:gd name="connsiteX1152" fmla="*/ 839063 w 1748502"/>
                <a:gd name="connsiteY1152" fmla="*/ 884126 h 1053028"/>
                <a:gd name="connsiteX1153" fmla="*/ 838156 w 1748502"/>
                <a:gd name="connsiteY1153" fmla="*/ 888326 h 1053028"/>
                <a:gd name="connsiteX1154" fmla="*/ 837928 w 1748502"/>
                <a:gd name="connsiteY1154" fmla="*/ 888894 h 1053028"/>
                <a:gd name="connsiteX1155" fmla="*/ 833956 w 1748502"/>
                <a:gd name="connsiteY1155" fmla="*/ 894229 h 1053028"/>
                <a:gd name="connsiteX1156" fmla="*/ 832366 w 1748502"/>
                <a:gd name="connsiteY1156" fmla="*/ 895705 h 1053028"/>
                <a:gd name="connsiteX1157" fmla="*/ 827145 w 1748502"/>
                <a:gd name="connsiteY1157" fmla="*/ 895251 h 1053028"/>
                <a:gd name="connsiteX1158" fmla="*/ 826350 w 1748502"/>
                <a:gd name="connsiteY1158" fmla="*/ 896158 h 1053028"/>
                <a:gd name="connsiteX1159" fmla="*/ 826805 w 1748502"/>
                <a:gd name="connsiteY1159" fmla="*/ 896953 h 1053028"/>
                <a:gd name="connsiteX1160" fmla="*/ 829075 w 1748502"/>
                <a:gd name="connsiteY1160" fmla="*/ 898429 h 1053028"/>
                <a:gd name="connsiteX1161" fmla="*/ 829756 w 1748502"/>
                <a:gd name="connsiteY1161" fmla="*/ 899564 h 1053028"/>
                <a:gd name="connsiteX1162" fmla="*/ 829756 w 1748502"/>
                <a:gd name="connsiteY1162" fmla="*/ 901153 h 1053028"/>
                <a:gd name="connsiteX1163" fmla="*/ 829301 w 1748502"/>
                <a:gd name="connsiteY1163" fmla="*/ 902515 h 1053028"/>
                <a:gd name="connsiteX1164" fmla="*/ 826464 w 1748502"/>
                <a:gd name="connsiteY1164" fmla="*/ 908077 h 1053028"/>
                <a:gd name="connsiteX1165" fmla="*/ 819653 w 1748502"/>
                <a:gd name="connsiteY1165" fmla="*/ 917726 h 1053028"/>
                <a:gd name="connsiteX1166" fmla="*/ 817610 w 1748502"/>
                <a:gd name="connsiteY1166" fmla="*/ 921698 h 1053028"/>
                <a:gd name="connsiteX1167" fmla="*/ 816248 w 1748502"/>
                <a:gd name="connsiteY1167" fmla="*/ 923628 h 1053028"/>
                <a:gd name="connsiteX1168" fmla="*/ 814773 w 1748502"/>
                <a:gd name="connsiteY1168" fmla="*/ 924423 h 1053028"/>
                <a:gd name="connsiteX1169" fmla="*/ 813978 w 1748502"/>
                <a:gd name="connsiteY1169" fmla="*/ 925558 h 1053028"/>
                <a:gd name="connsiteX1170" fmla="*/ 812048 w 1748502"/>
                <a:gd name="connsiteY1170" fmla="*/ 931006 h 1053028"/>
                <a:gd name="connsiteX1171" fmla="*/ 811140 w 1748502"/>
                <a:gd name="connsiteY1171" fmla="*/ 932936 h 1053028"/>
                <a:gd name="connsiteX1172" fmla="*/ 799222 w 1748502"/>
                <a:gd name="connsiteY1172" fmla="*/ 944400 h 1053028"/>
                <a:gd name="connsiteX1173" fmla="*/ 788552 w 1748502"/>
                <a:gd name="connsiteY1173" fmla="*/ 958702 h 1053028"/>
                <a:gd name="connsiteX1174" fmla="*/ 783103 w 1748502"/>
                <a:gd name="connsiteY1174" fmla="*/ 964151 h 1053028"/>
                <a:gd name="connsiteX1175" fmla="*/ 776633 w 1748502"/>
                <a:gd name="connsiteY1175" fmla="*/ 969145 h 1053028"/>
                <a:gd name="connsiteX1176" fmla="*/ 776860 w 1748502"/>
                <a:gd name="connsiteY1176" fmla="*/ 967329 h 1053028"/>
                <a:gd name="connsiteX1177" fmla="*/ 776293 w 1748502"/>
                <a:gd name="connsiteY1177" fmla="*/ 959497 h 1053028"/>
                <a:gd name="connsiteX1178" fmla="*/ 775498 w 1748502"/>
                <a:gd name="connsiteY1178" fmla="*/ 959156 h 1053028"/>
                <a:gd name="connsiteX1179" fmla="*/ 774590 w 1748502"/>
                <a:gd name="connsiteY1179" fmla="*/ 960064 h 1053028"/>
                <a:gd name="connsiteX1180" fmla="*/ 773795 w 1748502"/>
                <a:gd name="connsiteY1180" fmla="*/ 961426 h 1053028"/>
                <a:gd name="connsiteX1181" fmla="*/ 773341 w 1748502"/>
                <a:gd name="connsiteY1181" fmla="*/ 963016 h 1053028"/>
                <a:gd name="connsiteX1182" fmla="*/ 773001 w 1748502"/>
                <a:gd name="connsiteY1182" fmla="*/ 966761 h 1053028"/>
                <a:gd name="connsiteX1183" fmla="*/ 772888 w 1748502"/>
                <a:gd name="connsiteY1183" fmla="*/ 967670 h 1053028"/>
                <a:gd name="connsiteX1184" fmla="*/ 772547 w 1748502"/>
                <a:gd name="connsiteY1184" fmla="*/ 968578 h 1053028"/>
                <a:gd name="connsiteX1185" fmla="*/ 772547 w 1748502"/>
                <a:gd name="connsiteY1185" fmla="*/ 969259 h 1053028"/>
                <a:gd name="connsiteX1186" fmla="*/ 772320 w 1748502"/>
                <a:gd name="connsiteY1186" fmla="*/ 969713 h 1053028"/>
                <a:gd name="connsiteX1187" fmla="*/ 771525 w 1748502"/>
                <a:gd name="connsiteY1187" fmla="*/ 969940 h 1053028"/>
                <a:gd name="connsiteX1188" fmla="*/ 771298 w 1748502"/>
                <a:gd name="connsiteY1188" fmla="*/ 969599 h 1053028"/>
                <a:gd name="connsiteX1189" fmla="*/ 770731 w 1748502"/>
                <a:gd name="connsiteY1189" fmla="*/ 969032 h 1053028"/>
                <a:gd name="connsiteX1190" fmla="*/ 770163 w 1748502"/>
                <a:gd name="connsiteY1190" fmla="*/ 968805 h 1053028"/>
                <a:gd name="connsiteX1191" fmla="*/ 769936 w 1748502"/>
                <a:gd name="connsiteY1191" fmla="*/ 969372 h 1053028"/>
                <a:gd name="connsiteX1192" fmla="*/ 769141 w 1748502"/>
                <a:gd name="connsiteY1192" fmla="*/ 969826 h 1053028"/>
                <a:gd name="connsiteX1193" fmla="*/ 764601 w 1748502"/>
                <a:gd name="connsiteY1193" fmla="*/ 966194 h 1053028"/>
                <a:gd name="connsiteX1194" fmla="*/ 762331 w 1748502"/>
                <a:gd name="connsiteY1194" fmla="*/ 965172 h 1053028"/>
                <a:gd name="connsiteX1195" fmla="*/ 760174 w 1748502"/>
                <a:gd name="connsiteY1195" fmla="*/ 966308 h 1053028"/>
                <a:gd name="connsiteX1196" fmla="*/ 759380 w 1748502"/>
                <a:gd name="connsiteY1196" fmla="*/ 969032 h 1053028"/>
                <a:gd name="connsiteX1197" fmla="*/ 759153 w 1748502"/>
                <a:gd name="connsiteY1197" fmla="*/ 972437 h 1053028"/>
                <a:gd name="connsiteX1198" fmla="*/ 758585 w 1748502"/>
                <a:gd name="connsiteY1198" fmla="*/ 975615 h 1053028"/>
                <a:gd name="connsiteX1199" fmla="*/ 757677 w 1748502"/>
                <a:gd name="connsiteY1199" fmla="*/ 974026 h 1053028"/>
                <a:gd name="connsiteX1200" fmla="*/ 756656 w 1748502"/>
                <a:gd name="connsiteY1200" fmla="*/ 972777 h 1053028"/>
                <a:gd name="connsiteX1201" fmla="*/ 756656 w 1748502"/>
                <a:gd name="connsiteY1201" fmla="*/ 971756 h 1053028"/>
                <a:gd name="connsiteX1202" fmla="*/ 757337 w 1748502"/>
                <a:gd name="connsiteY1202" fmla="*/ 970280 h 1053028"/>
                <a:gd name="connsiteX1203" fmla="*/ 756996 w 1748502"/>
                <a:gd name="connsiteY1203" fmla="*/ 969486 h 1053028"/>
                <a:gd name="connsiteX1204" fmla="*/ 756088 w 1748502"/>
                <a:gd name="connsiteY1204" fmla="*/ 969826 h 1053028"/>
                <a:gd name="connsiteX1205" fmla="*/ 755294 w 1748502"/>
                <a:gd name="connsiteY1205" fmla="*/ 971756 h 1053028"/>
                <a:gd name="connsiteX1206" fmla="*/ 755180 w 1748502"/>
                <a:gd name="connsiteY1206" fmla="*/ 974140 h 1053028"/>
                <a:gd name="connsiteX1207" fmla="*/ 755634 w 1748502"/>
                <a:gd name="connsiteY1207" fmla="*/ 975956 h 1053028"/>
                <a:gd name="connsiteX1208" fmla="*/ 756428 w 1748502"/>
                <a:gd name="connsiteY1208" fmla="*/ 977431 h 1053028"/>
                <a:gd name="connsiteX1209" fmla="*/ 757337 w 1748502"/>
                <a:gd name="connsiteY1209" fmla="*/ 978453 h 1053028"/>
                <a:gd name="connsiteX1210" fmla="*/ 756656 w 1748502"/>
                <a:gd name="connsiteY1210" fmla="*/ 982199 h 1053028"/>
                <a:gd name="connsiteX1211" fmla="*/ 756201 w 1748502"/>
                <a:gd name="connsiteY1211" fmla="*/ 980837 h 1053028"/>
                <a:gd name="connsiteX1212" fmla="*/ 755407 w 1748502"/>
                <a:gd name="connsiteY1212" fmla="*/ 979929 h 1053028"/>
                <a:gd name="connsiteX1213" fmla="*/ 753363 w 1748502"/>
                <a:gd name="connsiteY1213" fmla="*/ 978453 h 1053028"/>
                <a:gd name="connsiteX1214" fmla="*/ 753137 w 1748502"/>
                <a:gd name="connsiteY1214" fmla="*/ 977886 h 1053028"/>
                <a:gd name="connsiteX1215" fmla="*/ 753250 w 1748502"/>
                <a:gd name="connsiteY1215" fmla="*/ 977204 h 1053028"/>
                <a:gd name="connsiteX1216" fmla="*/ 753137 w 1748502"/>
                <a:gd name="connsiteY1216" fmla="*/ 976637 h 1053028"/>
                <a:gd name="connsiteX1217" fmla="*/ 752342 w 1748502"/>
                <a:gd name="connsiteY1217" fmla="*/ 976410 h 1053028"/>
                <a:gd name="connsiteX1218" fmla="*/ 751774 w 1748502"/>
                <a:gd name="connsiteY1218" fmla="*/ 976750 h 1053028"/>
                <a:gd name="connsiteX1219" fmla="*/ 751548 w 1748502"/>
                <a:gd name="connsiteY1219" fmla="*/ 977431 h 1053028"/>
                <a:gd name="connsiteX1220" fmla="*/ 751320 w 1748502"/>
                <a:gd name="connsiteY1220" fmla="*/ 978112 h 1053028"/>
                <a:gd name="connsiteX1221" fmla="*/ 751093 w 1748502"/>
                <a:gd name="connsiteY1221" fmla="*/ 978453 h 1053028"/>
                <a:gd name="connsiteX1222" fmla="*/ 748824 w 1748502"/>
                <a:gd name="connsiteY1222" fmla="*/ 978567 h 1053028"/>
                <a:gd name="connsiteX1223" fmla="*/ 746212 w 1748502"/>
                <a:gd name="connsiteY1223" fmla="*/ 979021 h 1053028"/>
                <a:gd name="connsiteX1224" fmla="*/ 744169 w 1748502"/>
                <a:gd name="connsiteY1224" fmla="*/ 980383 h 1053028"/>
                <a:gd name="connsiteX1225" fmla="*/ 743488 w 1748502"/>
                <a:gd name="connsiteY1225" fmla="*/ 983220 h 1053028"/>
                <a:gd name="connsiteX1226" fmla="*/ 744169 w 1748502"/>
                <a:gd name="connsiteY1226" fmla="*/ 985037 h 1053028"/>
                <a:gd name="connsiteX1227" fmla="*/ 745418 w 1748502"/>
                <a:gd name="connsiteY1227" fmla="*/ 985945 h 1053028"/>
                <a:gd name="connsiteX1228" fmla="*/ 748029 w 1748502"/>
                <a:gd name="connsiteY1228" fmla="*/ 986966 h 1053028"/>
                <a:gd name="connsiteX1229" fmla="*/ 749505 w 1748502"/>
                <a:gd name="connsiteY1229" fmla="*/ 988442 h 1053028"/>
                <a:gd name="connsiteX1230" fmla="*/ 750186 w 1748502"/>
                <a:gd name="connsiteY1230" fmla="*/ 989463 h 1053028"/>
                <a:gd name="connsiteX1231" fmla="*/ 749731 w 1748502"/>
                <a:gd name="connsiteY1231" fmla="*/ 989918 h 1053028"/>
                <a:gd name="connsiteX1232" fmla="*/ 748029 w 1748502"/>
                <a:gd name="connsiteY1232" fmla="*/ 990599 h 1053028"/>
                <a:gd name="connsiteX1233" fmla="*/ 746440 w 1748502"/>
                <a:gd name="connsiteY1233" fmla="*/ 991961 h 1053028"/>
                <a:gd name="connsiteX1234" fmla="*/ 744737 w 1748502"/>
                <a:gd name="connsiteY1234" fmla="*/ 992755 h 1053028"/>
                <a:gd name="connsiteX1235" fmla="*/ 742694 w 1748502"/>
                <a:gd name="connsiteY1235" fmla="*/ 991847 h 1053028"/>
                <a:gd name="connsiteX1236" fmla="*/ 742467 w 1748502"/>
                <a:gd name="connsiteY1236" fmla="*/ 992755 h 1053028"/>
                <a:gd name="connsiteX1237" fmla="*/ 742240 w 1748502"/>
                <a:gd name="connsiteY1237" fmla="*/ 993096 h 1053028"/>
                <a:gd name="connsiteX1238" fmla="*/ 742240 w 1748502"/>
                <a:gd name="connsiteY1238" fmla="*/ 993550 h 1053028"/>
                <a:gd name="connsiteX1239" fmla="*/ 742694 w 1748502"/>
                <a:gd name="connsiteY1239" fmla="*/ 994685 h 1053028"/>
                <a:gd name="connsiteX1240" fmla="*/ 741218 w 1748502"/>
                <a:gd name="connsiteY1240" fmla="*/ 995479 h 1053028"/>
                <a:gd name="connsiteX1241" fmla="*/ 738494 w 1748502"/>
                <a:gd name="connsiteY1241" fmla="*/ 996388 h 1053028"/>
                <a:gd name="connsiteX1242" fmla="*/ 737359 w 1748502"/>
                <a:gd name="connsiteY1242" fmla="*/ 997523 h 1053028"/>
                <a:gd name="connsiteX1243" fmla="*/ 737473 w 1748502"/>
                <a:gd name="connsiteY1243" fmla="*/ 993890 h 1053028"/>
                <a:gd name="connsiteX1244" fmla="*/ 736451 w 1748502"/>
                <a:gd name="connsiteY1244" fmla="*/ 990144 h 1053028"/>
                <a:gd name="connsiteX1245" fmla="*/ 734635 w 1748502"/>
                <a:gd name="connsiteY1245" fmla="*/ 987193 h 1053028"/>
                <a:gd name="connsiteX1246" fmla="*/ 732478 w 1748502"/>
                <a:gd name="connsiteY1246" fmla="*/ 986058 h 1053028"/>
                <a:gd name="connsiteX1247" fmla="*/ 732705 w 1748502"/>
                <a:gd name="connsiteY1247" fmla="*/ 985037 h 1053028"/>
                <a:gd name="connsiteX1248" fmla="*/ 732137 w 1748502"/>
                <a:gd name="connsiteY1248" fmla="*/ 978453 h 1053028"/>
                <a:gd name="connsiteX1249" fmla="*/ 732818 w 1748502"/>
                <a:gd name="connsiteY1249" fmla="*/ 976183 h 1053028"/>
                <a:gd name="connsiteX1250" fmla="*/ 733499 w 1748502"/>
                <a:gd name="connsiteY1250" fmla="*/ 975161 h 1053028"/>
                <a:gd name="connsiteX1251" fmla="*/ 733613 w 1748502"/>
                <a:gd name="connsiteY1251" fmla="*/ 974367 h 1053028"/>
                <a:gd name="connsiteX1252" fmla="*/ 732818 w 1748502"/>
                <a:gd name="connsiteY1252" fmla="*/ 972777 h 1053028"/>
                <a:gd name="connsiteX1253" fmla="*/ 732251 w 1748502"/>
                <a:gd name="connsiteY1253" fmla="*/ 971983 h 1053028"/>
                <a:gd name="connsiteX1254" fmla="*/ 732024 w 1748502"/>
                <a:gd name="connsiteY1254" fmla="*/ 971756 h 1053028"/>
                <a:gd name="connsiteX1255" fmla="*/ 731683 w 1748502"/>
                <a:gd name="connsiteY1255" fmla="*/ 971529 h 1053028"/>
                <a:gd name="connsiteX1256" fmla="*/ 729640 w 1748502"/>
                <a:gd name="connsiteY1256" fmla="*/ 969826 h 1053028"/>
                <a:gd name="connsiteX1257" fmla="*/ 729072 w 1748502"/>
                <a:gd name="connsiteY1257" fmla="*/ 969145 h 1053028"/>
                <a:gd name="connsiteX1258" fmla="*/ 728618 w 1748502"/>
                <a:gd name="connsiteY1258" fmla="*/ 967897 h 1053028"/>
                <a:gd name="connsiteX1259" fmla="*/ 728165 w 1748502"/>
                <a:gd name="connsiteY1259" fmla="*/ 968010 h 1053028"/>
                <a:gd name="connsiteX1260" fmla="*/ 727710 w 1748502"/>
                <a:gd name="connsiteY1260" fmla="*/ 968691 h 1053028"/>
                <a:gd name="connsiteX1261" fmla="*/ 727484 w 1748502"/>
                <a:gd name="connsiteY1261" fmla="*/ 969826 h 1053028"/>
                <a:gd name="connsiteX1262" fmla="*/ 727824 w 1748502"/>
                <a:gd name="connsiteY1262" fmla="*/ 970734 h 1053028"/>
                <a:gd name="connsiteX1263" fmla="*/ 729186 w 1748502"/>
                <a:gd name="connsiteY1263" fmla="*/ 972551 h 1053028"/>
                <a:gd name="connsiteX1264" fmla="*/ 729527 w 1748502"/>
                <a:gd name="connsiteY1264" fmla="*/ 973232 h 1053028"/>
                <a:gd name="connsiteX1265" fmla="*/ 729186 w 1748502"/>
                <a:gd name="connsiteY1265" fmla="*/ 974367 h 1053028"/>
                <a:gd name="connsiteX1266" fmla="*/ 727370 w 1748502"/>
                <a:gd name="connsiteY1266" fmla="*/ 976864 h 1053028"/>
                <a:gd name="connsiteX1267" fmla="*/ 726803 w 1748502"/>
                <a:gd name="connsiteY1267" fmla="*/ 978567 h 1053028"/>
                <a:gd name="connsiteX1268" fmla="*/ 726689 w 1748502"/>
                <a:gd name="connsiteY1268" fmla="*/ 980723 h 1053028"/>
                <a:gd name="connsiteX1269" fmla="*/ 726916 w 1748502"/>
                <a:gd name="connsiteY1269" fmla="*/ 981858 h 1053028"/>
                <a:gd name="connsiteX1270" fmla="*/ 727484 w 1748502"/>
                <a:gd name="connsiteY1270" fmla="*/ 982766 h 1053028"/>
                <a:gd name="connsiteX1271" fmla="*/ 728165 w 1748502"/>
                <a:gd name="connsiteY1271" fmla="*/ 984356 h 1053028"/>
                <a:gd name="connsiteX1272" fmla="*/ 724872 w 1748502"/>
                <a:gd name="connsiteY1272" fmla="*/ 986966 h 1053028"/>
                <a:gd name="connsiteX1273" fmla="*/ 724305 w 1748502"/>
                <a:gd name="connsiteY1273" fmla="*/ 992415 h 1053028"/>
                <a:gd name="connsiteX1274" fmla="*/ 724532 w 1748502"/>
                <a:gd name="connsiteY1274" fmla="*/ 998998 h 1053028"/>
                <a:gd name="connsiteX1275" fmla="*/ 723624 w 1748502"/>
                <a:gd name="connsiteY1275" fmla="*/ 1005241 h 1053028"/>
                <a:gd name="connsiteX1276" fmla="*/ 726122 w 1748502"/>
                <a:gd name="connsiteY1276" fmla="*/ 1006490 h 1053028"/>
                <a:gd name="connsiteX1277" fmla="*/ 727484 w 1748502"/>
                <a:gd name="connsiteY1277" fmla="*/ 1006944 h 1053028"/>
                <a:gd name="connsiteX1278" fmla="*/ 729413 w 1748502"/>
                <a:gd name="connsiteY1278" fmla="*/ 1007171 h 1053028"/>
                <a:gd name="connsiteX1279" fmla="*/ 731229 w 1748502"/>
                <a:gd name="connsiteY1279" fmla="*/ 1006830 h 1053028"/>
                <a:gd name="connsiteX1280" fmla="*/ 732592 w 1748502"/>
                <a:gd name="connsiteY1280" fmla="*/ 1005922 h 1053028"/>
                <a:gd name="connsiteX1281" fmla="*/ 735089 w 1748502"/>
                <a:gd name="connsiteY1281" fmla="*/ 1003425 h 1053028"/>
                <a:gd name="connsiteX1282" fmla="*/ 733840 w 1748502"/>
                <a:gd name="connsiteY1282" fmla="*/ 1004901 h 1053028"/>
                <a:gd name="connsiteX1283" fmla="*/ 730662 w 1748502"/>
                <a:gd name="connsiteY1283" fmla="*/ 1009895 h 1053028"/>
                <a:gd name="connsiteX1284" fmla="*/ 729413 w 1748502"/>
                <a:gd name="connsiteY1284" fmla="*/ 1010917 h 1053028"/>
                <a:gd name="connsiteX1285" fmla="*/ 728391 w 1748502"/>
                <a:gd name="connsiteY1285" fmla="*/ 1011484 h 1053028"/>
                <a:gd name="connsiteX1286" fmla="*/ 727824 w 1748502"/>
                <a:gd name="connsiteY1286" fmla="*/ 1012733 h 1053028"/>
                <a:gd name="connsiteX1287" fmla="*/ 727370 w 1748502"/>
                <a:gd name="connsiteY1287" fmla="*/ 1013981 h 1053028"/>
                <a:gd name="connsiteX1288" fmla="*/ 726803 w 1748502"/>
                <a:gd name="connsiteY1288" fmla="*/ 1014549 h 1053028"/>
                <a:gd name="connsiteX1289" fmla="*/ 725327 w 1748502"/>
                <a:gd name="connsiteY1289" fmla="*/ 1015117 h 1053028"/>
                <a:gd name="connsiteX1290" fmla="*/ 725327 w 1748502"/>
                <a:gd name="connsiteY1290" fmla="*/ 1016365 h 1053028"/>
                <a:gd name="connsiteX1291" fmla="*/ 726803 w 1748502"/>
                <a:gd name="connsiteY1291" fmla="*/ 1019657 h 1053028"/>
                <a:gd name="connsiteX1292" fmla="*/ 727597 w 1748502"/>
                <a:gd name="connsiteY1292" fmla="*/ 1020679 h 1053028"/>
                <a:gd name="connsiteX1293" fmla="*/ 728732 w 1748502"/>
                <a:gd name="connsiteY1293" fmla="*/ 1021360 h 1053028"/>
                <a:gd name="connsiteX1294" fmla="*/ 729754 w 1748502"/>
                <a:gd name="connsiteY1294" fmla="*/ 1021246 h 1053028"/>
                <a:gd name="connsiteX1295" fmla="*/ 730094 w 1748502"/>
                <a:gd name="connsiteY1295" fmla="*/ 1019997 h 1053028"/>
                <a:gd name="connsiteX1296" fmla="*/ 729867 w 1748502"/>
                <a:gd name="connsiteY1296" fmla="*/ 1018295 h 1053028"/>
                <a:gd name="connsiteX1297" fmla="*/ 730094 w 1748502"/>
                <a:gd name="connsiteY1297" fmla="*/ 1016933 h 1053028"/>
                <a:gd name="connsiteX1298" fmla="*/ 731683 w 1748502"/>
                <a:gd name="connsiteY1298" fmla="*/ 1016479 h 1053028"/>
                <a:gd name="connsiteX1299" fmla="*/ 731683 w 1748502"/>
                <a:gd name="connsiteY1299" fmla="*/ 1019657 h 1053028"/>
                <a:gd name="connsiteX1300" fmla="*/ 731910 w 1748502"/>
                <a:gd name="connsiteY1300" fmla="*/ 1020225 h 1053028"/>
                <a:gd name="connsiteX1301" fmla="*/ 732478 w 1748502"/>
                <a:gd name="connsiteY1301" fmla="*/ 1020111 h 1053028"/>
                <a:gd name="connsiteX1302" fmla="*/ 732932 w 1748502"/>
                <a:gd name="connsiteY1302" fmla="*/ 1019657 h 1053028"/>
                <a:gd name="connsiteX1303" fmla="*/ 732818 w 1748502"/>
                <a:gd name="connsiteY1303" fmla="*/ 1019203 h 1053028"/>
                <a:gd name="connsiteX1304" fmla="*/ 733613 w 1748502"/>
                <a:gd name="connsiteY1304" fmla="*/ 1019430 h 1053028"/>
                <a:gd name="connsiteX1305" fmla="*/ 734408 w 1748502"/>
                <a:gd name="connsiteY1305" fmla="*/ 1019316 h 1053028"/>
                <a:gd name="connsiteX1306" fmla="*/ 735089 w 1748502"/>
                <a:gd name="connsiteY1306" fmla="*/ 1019884 h 1053028"/>
                <a:gd name="connsiteX1307" fmla="*/ 735542 w 1748502"/>
                <a:gd name="connsiteY1307" fmla="*/ 1022154 h 1053028"/>
                <a:gd name="connsiteX1308" fmla="*/ 736223 w 1748502"/>
                <a:gd name="connsiteY1308" fmla="*/ 1020111 h 1053028"/>
                <a:gd name="connsiteX1309" fmla="*/ 736678 w 1748502"/>
                <a:gd name="connsiteY1309" fmla="*/ 1017841 h 1053028"/>
                <a:gd name="connsiteX1310" fmla="*/ 737473 w 1748502"/>
                <a:gd name="connsiteY1310" fmla="*/ 1016819 h 1053028"/>
                <a:gd name="connsiteX1311" fmla="*/ 738948 w 1748502"/>
                <a:gd name="connsiteY1311" fmla="*/ 1018522 h 1053028"/>
                <a:gd name="connsiteX1312" fmla="*/ 739629 w 1748502"/>
                <a:gd name="connsiteY1312" fmla="*/ 1020792 h 1053028"/>
                <a:gd name="connsiteX1313" fmla="*/ 739742 w 1748502"/>
                <a:gd name="connsiteY1313" fmla="*/ 1023516 h 1053028"/>
                <a:gd name="connsiteX1314" fmla="*/ 738948 w 1748502"/>
                <a:gd name="connsiteY1314" fmla="*/ 1025446 h 1053028"/>
                <a:gd name="connsiteX1315" fmla="*/ 737018 w 1748502"/>
                <a:gd name="connsiteY1315" fmla="*/ 1025219 h 1053028"/>
                <a:gd name="connsiteX1316" fmla="*/ 738380 w 1748502"/>
                <a:gd name="connsiteY1316" fmla="*/ 1026808 h 1053028"/>
                <a:gd name="connsiteX1317" fmla="*/ 739175 w 1748502"/>
                <a:gd name="connsiteY1317" fmla="*/ 1029419 h 1053028"/>
                <a:gd name="connsiteX1318" fmla="*/ 739516 w 1748502"/>
                <a:gd name="connsiteY1318" fmla="*/ 1032370 h 1053028"/>
                <a:gd name="connsiteX1319" fmla="*/ 739742 w 1748502"/>
                <a:gd name="connsiteY1319" fmla="*/ 1038273 h 1053028"/>
                <a:gd name="connsiteX1320" fmla="*/ 739629 w 1748502"/>
                <a:gd name="connsiteY1320" fmla="*/ 1039408 h 1053028"/>
                <a:gd name="connsiteX1321" fmla="*/ 739288 w 1748502"/>
                <a:gd name="connsiteY1321" fmla="*/ 1040543 h 1053028"/>
                <a:gd name="connsiteX1322" fmla="*/ 738494 w 1748502"/>
                <a:gd name="connsiteY1322" fmla="*/ 1042473 h 1053028"/>
                <a:gd name="connsiteX1323" fmla="*/ 738380 w 1748502"/>
                <a:gd name="connsiteY1323" fmla="*/ 1043608 h 1053028"/>
                <a:gd name="connsiteX1324" fmla="*/ 737245 w 1748502"/>
                <a:gd name="connsiteY1324" fmla="*/ 1046899 h 1053028"/>
                <a:gd name="connsiteX1325" fmla="*/ 737018 w 1748502"/>
                <a:gd name="connsiteY1325" fmla="*/ 1048375 h 1053028"/>
                <a:gd name="connsiteX1326" fmla="*/ 737132 w 1748502"/>
                <a:gd name="connsiteY1326" fmla="*/ 1049510 h 1053028"/>
                <a:gd name="connsiteX1327" fmla="*/ 737245 w 1748502"/>
                <a:gd name="connsiteY1327" fmla="*/ 1049737 h 1053028"/>
                <a:gd name="connsiteX1328" fmla="*/ 737132 w 1748502"/>
                <a:gd name="connsiteY1328" fmla="*/ 1049851 h 1053028"/>
                <a:gd name="connsiteX1329" fmla="*/ 735316 w 1748502"/>
                <a:gd name="connsiteY1329" fmla="*/ 1051667 h 1053028"/>
                <a:gd name="connsiteX1330" fmla="*/ 733727 w 1748502"/>
                <a:gd name="connsiteY1330" fmla="*/ 1052575 h 1053028"/>
                <a:gd name="connsiteX1331" fmla="*/ 732024 w 1748502"/>
                <a:gd name="connsiteY1331" fmla="*/ 1053029 h 1053028"/>
                <a:gd name="connsiteX1332" fmla="*/ 730548 w 1748502"/>
                <a:gd name="connsiteY1332" fmla="*/ 1052688 h 1053028"/>
                <a:gd name="connsiteX1333" fmla="*/ 731002 w 1748502"/>
                <a:gd name="connsiteY1333" fmla="*/ 1051667 h 1053028"/>
                <a:gd name="connsiteX1334" fmla="*/ 731229 w 1748502"/>
                <a:gd name="connsiteY1334" fmla="*/ 1050645 h 1053028"/>
                <a:gd name="connsiteX1335" fmla="*/ 731116 w 1748502"/>
                <a:gd name="connsiteY1335" fmla="*/ 1049624 h 1053028"/>
                <a:gd name="connsiteX1336" fmla="*/ 730548 w 1748502"/>
                <a:gd name="connsiteY1336" fmla="*/ 1048715 h 1053028"/>
                <a:gd name="connsiteX1337" fmla="*/ 731797 w 1748502"/>
                <a:gd name="connsiteY1337" fmla="*/ 1044743 h 1053028"/>
                <a:gd name="connsiteX1338" fmla="*/ 731343 w 1748502"/>
                <a:gd name="connsiteY1338" fmla="*/ 1039408 h 1053028"/>
                <a:gd name="connsiteX1339" fmla="*/ 729754 w 1748502"/>
                <a:gd name="connsiteY1339" fmla="*/ 1034640 h 1053028"/>
                <a:gd name="connsiteX1340" fmla="*/ 727597 w 1748502"/>
                <a:gd name="connsiteY1340" fmla="*/ 1032597 h 1053028"/>
                <a:gd name="connsiteX1341" fmla="*/ 726462 w 1748502"/>
                <a:gd name="connsiteY1341" fmla="*/ 1031916 h 1053028"/>
                <a:gd name="connsiteX1342" fmla="*/ 721922 w 1748502"/>
                <a:gd name="connsiteY1342" fmla="*/ 1027830 h 1053028"/>
                <a:gd name="connsiteX1343" fmla="*/ 708414 w 1748502"/>
                <a:gd name="connsiteY1343" fmla="*/ 1022949 h 1053028"/>
                <a:gd name="connsiteX1344" fmla="*/ 700922 w 1748502"/>
                <a:gd name="connsiteY1344" fmla="*/ 1022154 h 1053028"/>
                <a:gd name="connsiteX1345" fmla="*/ 700014 w 1748502"/>
                <a:gd name="connsiteY1345" fmla="*/ 1021814 h 1053028"/>
                <a:gd name="connsiteX1346" fmla="*/ 698993 w 1748502"/>
                <a:gd name="connsiteY1346" fmla="*/ 1021246 h 1053028"/>
                <a:gd name="connsiteX1347" fmla="*/ 697971 w 1748502"/>
                <a:gd name="connsiteY1347" fmla="*/ 1021019 h 1053028"/>
                <a:gd name="connsiteX1348" fmla="*/ 697063 w 1748502"/>
                <a:gd name="connsiteY1348" fmla="*/ 1021587 h 1053028"/>
                <a:gd name="connsiteX1349" fmla="*/ 696495 w 1748502"/>
                <a:gd name="connsiteY1349" fmla="*/ 1022268 h 1053028"/>
                <a:gd name="connsiteX1350" fmla="*/ 695701 w 1748502"/>
                <a:gd name="connsiteY1350" fmla="*/ 1022949 h 1053028"/>
                <a:gd name="connsiteX1351" fmla="*/ 694906 w 1748502"/>
                <a:gd name="connsiteY1351" fmla="*/ 1023516 h 1053028"/>
                <a:gd name="connsiteX1352" fmla="*/ 694112 w 1748502"/>
                <a:gd name="connsiteY1352" fmla="*/ 1023857 h 1053028"/>
                <a:gd name="connsiteX1353" fmla="*/ 692069 w 1748502"/>
                <a:gd name="connsiteY1353" fmla="*/ 1023857 h 1053028"/>
                <a:gd name="connsiteX1354" fmla="*/ 690479 w 1748502"/>
                <a:gd name="connsiteY1354" fmla="*/ 1023516 h 1053028"/>
                <a:gd name="connsiteX1355" fmla="*/ 688890 w 1748502"/>
                <a:gd name="connsiteY1355" fmla="*/ 1023630 h 1053028"/>
                <a:gd name="connsiteX1356" fmla="*/ 686847 w 1748502"/>
                <a:gd name="connsiteY1356" fmla="*/ 1024765 h 1053028"/>
                <a:gd name="connsiteX1357" fmla="*/ 685371 w 1748502"/>
                <a:gd name="connsiteY1357" fmla="*/ 1026013 h 1053028"/>
                <a:gd name="connsiteX1358" fmla="*/ 684577 w 1748502"/>
                <a:gd name="connsiteY1358" fmla="*/ 1027035 h 1053028"/>
                <a:gd name="connsiteX1359" fmla="*/ 684236 w 1748502"/>
                <a:gd name="connsiteY1359" fmla="*/ 1028057 h 1053028"/>
                <a:gd name="connsiteX1360" fmla="*/ 683782 w 1748502"/>
                <a:gd name="connsiteY1360" fmla="*/ 1028511 h 1053028"/>
                <a:gd name="connsiteX1361" fmla="*/ 681399 w 1748502"/>
                <a:gd name="connsiteY1361" fmla="*/ 1028624 h 1053028"/>
                <a:gd name="connsiteX1362" fmla="*/ 680604 w 1748502"/>
                <a:gd name="connsiteY1362" fmla="*/ 1028965 h 1053028"/>
                <a:gd name="connsiteX1363" fmla="*/ 679242 w 1748502"/>
                <a:gd name="connsiteY1363" fmla="*/ 1030441 h 1053028"/>
                <a:gd name="connsiteX1364" fmla="*/ 677539 w 1748502"/>
                <a:gd name="connsiteY1364" fmla="*/ 1031235 h 1053028"/>
                <a:gd name="connsiteX1365" fmla="*/ 673567 w 1748502"/>
                <a:gd name="connsiteY1365" fmla="*/ 1032370 h 1053028"/>
                <a:gd name="connsiteX1366" fmla="*/ 668572 w 1748502"/>
                <a:gd name="connsiteY1366" fmla="*/ 1036457 h 1053028"/>
                <a:gd name="connsiteX1367" fmla="*/ 667210 w 1748502"/>
                <a:gd name="connsiteY1367" fmla="*/ 1037138 h 1053028"/>
                <a:gd name="connsiteX1368" fmla="*/ 665053 w 1748502"/>
                <a:gd name="connsiteY1368" fmla="*/ 1037251 h 1053028"/>
                <a:gd name="connsiteX1369" fmla="*/ 664145 w 1748502"/>
                <a:gd name="connsiteY1369" fmla="*/ 1037478 h 1053028"/>
                <a:gd name="connsiteX1370" fmla="*/ 663464 w 1748502"/>
                <a:gd name="connsiteY1370" fmla="*/ 1038045 h 1053028"/>
                <a:gd name="connsiteX1371" fmla="*/ 662897 w 1748502"/>
                <a:gd name="connsiteY1371" fmla="*/ 1039181 h 1053028"/>
                <a:gd name="connsiteX1372" fmla="*/ 662556 w 1748502"/>
                <a:gd name="connsiteY1372" fmla="*/ 1041791 h 1053028"/>
                <a:gd name="connsiteX1373" fmla="*/ 662102 w 1748502"/>
                <a:gd name="connsiteY1373" fmla="*/ 1042699 h 1053028"/>
                <a:gd name="connsiteX1374" fmla="*/ 659832 w 1748502"/>
                <a:gd name="connsiteY1374" fmla="*/ 1043494 h 1053028"/>
                <a:gd name="connsiteX1375" fmla="*/ 657902 w 1748502"/>
                <a:gd name="connsiteY1375" fmla="*/ 1042359 h 1053028"/>
                <a:gd name="connsiteX1376" fmla="*/ 656313 w 1748502"/>
                <a:gd name="connsiteY1376" fmla="*/ 1040656 h 1053028"/>
                <a:gd name="connsiteX1377" fmla="*/ 655064 w 1748502"/>
                <a:gd name="connsiteY1377" fmla="*/ 1039748 h 1053028"/>
                <a:gd name="connsiteX1378" fmla="*/ 652908 w 1748502"/>
                <a:gd name="connsiteY1378" fmla="*/ 1039408 h 1053028"/>
                <a:gd name="connsiteX1379" fmla="*/ 650410 w 1748502"/>
                <a:gd name="connsiteY1379" fmla="*/ 1037592 h 1053028"/>
                <a:gd name="connsiteX1380" fmla="*/ 648934 w 1748502"/>
                <a:gd name="connsiteY1380" fmla="*/ 1037024 h 1053028"/>
                <a:gd name="connsiteX1381" fmla="*/ 646324 w 1748502"/>
                <a:gd name="connsiteY1381" fmla="*/ 1037705 h 1053028"/>
                <a:gd name="connsiteX1382" fmla="*/ 646210 w 1748502"/>
                <a:gd name="connsiteY1382" fmla="*/ 1039635 h 1053028"/>
                <a:gd name="connsiteX1383" fmla="*/ 646324 w 1748502"/>
                <a:gd name="connsiteY1383" fmla="*/ 1041678 h 1053028"/>
                <a:gd name="connsiteX1384" fmla="*/ 643600 w 1748502"/>
                <a:gd name="connsiteY1384" fmla="*/ 1043040 h 1053028"/>
                <a:gd name="connsiteX1385" fmla="*/ 643373 w 1748502"/>
                <a:gd name="connsiteY1385" fmla="*/ 1044061 h 1053028"/>
                <a:gd name="connsiteX1386" fmla="*/ 643600 w 1748502"/>
                <a:gd name="connsiteY1386" fmla="*/ 1045310 h 1053028"/>
                <a:gd name="connsiteX1387" fmla="*/ 644054 w 1748502"/>
                <a:gd name="connsiteY1387" fmla="*/ 1046332 h 1053028"/>
                <a:gd name="connsiteX1388" fmla="*/ 644735 w 1748502"/>
                <a:gd name="connsiteY1388" fmla="*/ 1046899 h 1053028"/>
                <a:gd name="connsiteX1389" fmla="*/ 647459 w 1748502"/>
                <a:gd name="connsiteY1389" fmla="*/ 1048148 h 1053028"/>
                <a:gd name="connsiteX1390" fmla="*/ 646324 w 1748502"/>
                <a:gd name="connsiteY1390" fmla="*/ 1049396 h 1053028"/>
                <a:gd name="connsiteX1391" fmla="*/ 645076 w 1748502"/>
                <a:gd name="connsiteY1391" fmla="*/ 1049964 h 1053028"/>
                <a:gd name="connsiteX1392" fmla="*/ 642011 w 1748502"/>
                <a:gd name="connsiteY1392" fmla="*/ 1050078 h 1053028"/>
                <a:gd name="connsiteX1393" fmla="*/ 638378 w 1748502"/>
                <a:gd name="connsiteY1393" fmla="*/ 1050532 h 1053028"/>
                <a:gd name="connsiteX1394" fmla="*/ 625438 w 1748502"/>
                <a:gd name="connsiteY1394" fmla="*/ 1047581 h 1053028"/>
                <a:gd name="connsiteX1395" fmla="*/ 617379 w 1748502"/>
                <a:gd name="connsiteY1395" fmla="*/ 1043380 h 1053028"/>
                <a:gd name="connsiteX1396" fmla="*/ 608752 w 1748502"/>
                <a:gd name="connsiteY1396" fmla="*/ 1041110 h 1053028"/>
                <a:gd name="connsiteX1397" fmla="*/ 605347 w 1748502"/>
                <a:gd name="connsiteY1397" fmla="*/ 1039181 h 1053028"/>
                <a:gd name="connsiteX1398" fmla="*/ 603758 w 1748502"/>
                <a:gd name="connsiteY1398" fmla="*/ 1038727 h 1053028"/>
                <a:gd name="connsiteX1399" fmla="*/ 601488 w 1748502"/>
                <a:gd name="connsiteY1399" fmla="*/ 1037251 h 1053028"/>
                <a:gd name="connsiteX1400" fmla="*/ 599558 w 1748502"/>
                <a:gd name="connsiteY1400" fmla="*/ 1033846 h 1053028"/>
                <a:gd name="connsiteX1401" fmla="*/ 596720 w 1748502"/>
                <a:gd name="connsiteY1401" fmla="*/ 1026354 h 1053028"/>
                <a:gd name="connsiteX1402" fmla="*/ 597174 w 1748502"/>
                <a:gd name="connsiteY1402" fmla="*/ 1023630 h 1053028"/>
                <a:gd name="connsiteX1403" fmla="*/ 595245 w 1748502"/>
                <a:gd name="connsiteY1403" fmla="*/ 1021019 h 1053028"/>
                <a:gd name="connsiteX1404" fmla="*/ 592407 w 1748502"/>
                <a:gd name="connsiteY1404" fmla="*/ 1019430 h 1053028"/>
                <a:gd name="connsiteX1405" fmla="*/ 590250 w 1748502"/>
                <a:gd name="connsiteY1405" fmla="*/ 1019657 h 1053028"/>
                <a:gd name="connsiteX1406" fmla="*/ 590023 w 1748502"/>
                <a:gd name="connsiteY1406" fmla="*/ 1019657 h 1053028"/>
                <a:gd name="connsiteX1407" fmla="*/ 588774 w 1748502"/>
                <a:gd name="connsiteY1407" fmla="*/ 1018068 h 1053028"/>
                <a:gd name="connsiteX1408" fmla="*/ 589002 w 1748502"/>
                <a:gd name="connsiteY1408" fmla="*/ 1017046 h 1053028"/>
                <a:gd name="connsiteX1409" fmla="*/ 589683 w 1748502"/>
                <a:gd name="connsiteY1409" fmla="*/ 1015344 h 1053028"/>
                <a:gd name="connsiteX1410" fmla="*/ 590477 w 1748502"/>
                <a:gd name="connsiteY1410" fmla="*/ 1013755 h 1053028"/>
                <a:gd name="connsiteX1411" fmla="*/ 590477 w 1748502"/>
                <a:gd name="connsiteY1411" fmla="*/ 1013755 h 1053028"/>
                <a:gd name="connsiteX1412" fmla="*/ 595585 w 1748502"/>
                <a:gd name="connsiteY1412" fmla="*/ 1009895 h 1053028"/>
                <a:gd name="connsiteX1413" fmla="*/ 595585 w 1748502"/>
                <a:gd name="connsiteY1413" fmla="*/ 1009895 h 1053028"/>
                <a:gd name="connsiteX1414" fmla="*/ 602509 w 1748502"/>
                <a:gd name="connsiteY1414" fmla="*/ 1010463 h 1053028"/>
                <a:gd name="connsiteX1415" fmla="*/ 609774 w 1748502"/>
                <a:gd name="connsiteY1415" fmla="*/ 1012393 h 1053028"/>
                <a:gd name="connsiteX1416" fmla="*/ 616017 w 1748502"/>
                <a:gd name="connsiteY1416" fmla="*/ 1012619 h 1053028"/>
                <a:gd name="connsiteX1417" fmla="*/ 618060 w 1748502"/>
                <a:gd name="connsiteY1417" fmla="*/ 1011712 h 1053028"/>
                <a:gd name="connsiteX1418" fmla="*/ 618514 w 1748502"/>
                <a:gd name="connsiteY1418" fmla="*/ 1010122 h 1053028"/>
                <a:gd name="connsiteX1419" fmla="*/ 617947 w 1748502"/>
                <a:gd name="connsiteY1419" fmla="*/ 1005468 h 1053028"/>
                <a:gd name="connsiteX1420" fmla="*/ 617720 w 1748502"/>
                <a:gd name="connsiteY1420" fmla="*/ 1005241 h 1053028"/>
                <a:gd name="connsiteX1421" fmla="*/ 617720 w 1748502"/>
                <a:gd name="connsiteY1421" fmla="*/ 1004901 h 1053028"/>
                <a:gd name="connsiteX1422" fmla="*/ 618287 w 1748502"/>
                <a:gd name="connsiteY1422" fmla="*/ 1003879 h 1053028"/>
                <a:gd name="connsiteX1423" fmla="*/ 618401 w 1748502"/>
                <a:gd name="connsiteY1423" fmla="*/ 1003766 h 1053028"/>
                <a:gd name="connsiteX1424" fmla="*/ 618968 w 1748502"/>
                <a:gd name="connsiteY1424" fmla="*/ 1003198 h 1053028"/>
                <a:gd name="connsiteX1425" fmla="*/ 621579 w 1748502"/>
                <a:gd name="connsiteY1425" fmla="*/ 1001949 h 1053028"/>
                <a:gd name="connsiteX1426" fmla="*/ 620217 w 1748502"/>
                <a:gd name="connsiteY1426" fmla="*/ 1000133 h 1053028"/>
                <a:gd name="connsiteX1427" fmla="*/ 619763 w 1748502"/>
                <a:gd name="connsiteY1427" fmla="*/ 998204 h 1053028"/>
                <a:gd name="connsiteX1428" fmla="*/ 619536 w 1748502"/>
                <a:gd name="connsiteY1428" fmla="*/ 996274 h 1053028"/>
                <a:gd name="connsiteX1429" fmla="*/ 618968 w 1748502"/>
                <a:gd name="connsiteY1429" fmla="*/ 994345 h 1053028"/>
                <a:gd name="connsiteX1430" fmla="*/ 617720 w 1748502"/>
                <a:gd name="connsiteY1430" fmla="*/ 993096 h 1053028"/>
                <a:gd name="connsiteX1431" fmla="*/ 616244 w 1748502"/>
                <a:gd name="connsiteY1431" fmla="*/ 992188 h 1053028"/>
                <a:gd name="connsiteX1432" fmla="*/ 615336 w 1748502"/>
                <a:gd name="connsiteY1432" fmla="*/ 991166 h 1053028"/>
                <a:gd name="connsiteX1433" fmla="*/ 616017 w 1748502"/>
                <a:gd name="connsiteY1433" fmla="*/ 989577 h 1053028"/>
                <a:gd name="connsiteX1434" fmla="*/ 618287 w 1748502"/>
                <a:gd name="connsiteY1434" fmla="*/ 986172 h 1053028"/>
                <a:gd name="connsiteX1435" fmla="*/ 619309 w 1748502"/>
                <a:gd name="connsiteY1435" fmla="*/ 985037 h 1053028"/>
                <a:gd name="connsiteX1436" fmla="*/ 621012 w 1748502"/>
                <a:gd name="connsiteY1436" fmla="*/ 983902 h 1053028"/>
                <a:gd name="connsiteX1437" fmla="*/ 623849 w 1748502"/>
                <a:gd name="connsiteY1437" fmla="*/ 982994 h 1053028"/>
                <a:gd name="connsiteX1438" fmla="*/ 624417 w 1748502"/>
                <a:gd name="connsiteY1438" fmla="*/ 981858 h 1053028"/>
                <a:gd name="connsiteX1439" fmla="*/ 623963 w 1748502"/>
                <a:gd name="connsiteY1439" fmla="*/ 980383 h 1053028"/>
                <a:gd name="connsiteX1440" fmla="*/ 623736 w 1748502"/>
                <a:gd name="connsiteY1440" fmla="*/ 979361 h 1053028"/>
                <a:gd name="connsiteX1441" fmla="*/ 625325 w 1748502"/>
                <a:gd name="connsiteY1441" fmla="*/ 976750 h 1053028"/>
                <a:gd name="connsiteX1442" fmla="*/ 631795 w 1748502"/>
                <a:gd name="connsiteY1442" fmla="*/ 976069 h 1053028"/>
                <a:gd name="connsiteX1443" fmla="*/ 634292 w 1748502"/>
                <a:gd name="connsiteY1443" fmla="*/ 974594 h 1053028"/>
                <a:gd name="connsiteX1444" fmla="*/ 634633 w 1748502"/>
                <a:gd name="connsiteY1444" fmla="*/ 973232 h 1053028"/>
                <a:gd name="connsiteX1445" fmla="*/ 634519 w 1748502"/>
                <a:gd name="connsiteY1445" fmla="*/ 971756 h 1053028"/>
                <a:gd name="connsiteX1446" fmla="*/ 634292 w 1748502"/>
                <a:gd name="connsiteY1446" fmla="*/ 970507 h 1053028"/>
                <a:gd name="connsiteX1447" fmla="*/ 634292 w 1748502"/>
                <a:gd name="connsiteY1447" fmla="*/ 969713 h 1053028"/>
                <a:gd name="connsiteX1448" fmla="*/ 634973 w 1748502"/>
                <a:gd name="connsiteY1448" fmla="*/ 969032 h 1053028"/>
                <a:gd name="connsiteX1449" fmla="*/ 637811 w 1748502"/>
                <a:gd name="connsiteY1449" fmla="*/ 968351 h 1053028"/>
                <a:gd name="connsiteX1450" fmla="*/ 639627 w 1748502"/>
                <a:gd name="connsiteY1450" fmla="*/ 967329 h 1053028"/>
                <a:gd name="connsiteX1451" fmla="*/ 640876 w 1748502"/>
                <a:gd name="connsiteY1451" fmla="*/ 966080 h 1053028"/>
                <a:gd name="connsiteX1452" fmla="*/ 641557 w 1748502"/>
                <a:gd name="connsiteY1452" fmla="*/ 964264 h 1053028"/>
                <a:gd name="connsiteX1453" fmla="*/ 641670 w 1748502"/>
                <a:gd name="connsiteY1453" fmla="*/ 961426 h 1053028"/>
                <a:gd name="connsiteX1454" fmla="*/ 641216 w 1748502"/>
                <a:gd name="connsiteY1454" fmla="*/ 959156 h 1053028"/>
                <a:gd name="connsiteX1455" fmla="*/ 639854 w 1748502"/>
                <a:gd name="connsiteY1455" fmla="*/ 954389 h 1053028"/>
                <a:gd name="connsiteX1456" fmla="*/ 639967 w 1748502"/>
                <a:gd name="connsiteY1456" fmla="*/ 952119 h 1053028"/>
                <a:gd name="connsiteX1457" fmla="*/ 640989 w 1748502"/>
                <a:gd name="connsiteY1457" fmla="*/ 950076 h 1053028"/>
                <a:gd name="connsiteX1458" fmla="*/ 642692 w 1748502"/>
                <a:gd name="connsiteY1458" fmla="*/ 948941 h 1053028"/>
                <a:gd name="connsiteX1459" fmla="*/ 659604 w 1748502"/>
                <a:gd name="connsiteY1459" fmla="*/ 944514 h 1053028"/>
                <a:gd name="connsiteX1460" fmla="*/ 661988 w 1748502"/>
                <a:gd name="connsiteY1460" fmla="*/ 943378 h 1053028"/>
                <a:gd name="connsiteX1461" fmla="*/ 662216 w 1748502"/>
                <a:gd name="connsiteY1461" fmla="*/ 940654 h 1053028"/>
                <a:gd name="connsiteX1462" fmla="*/ 660513 w 1748502"/>
                <a:gd name="connsiteY1462" fmla="*/ 934525 h 1053028"/>
                <a:gd name="connsiteX1463" fmla="*/ 660285 w 1748502"/>
                <a:gd name="connsiteY1463" fmla="*/ 931120 h 1053028"/>
                <a:gd name="connsiteX1464" fmla="*/ 661080 w 1748502"/>
                <a:gd name="connsiteY1464" fmla="*/ 928963 h 1053028"/>
                <a:gd name="connsiteX1465" fmla="*/ 664372 w 1748502"/>
                <a:gd name="connsiteY1465" fmla="*/ 925217 h 1053028"/>
                <a:gd name="connsiteX1466" fmla="*/ 666529 w 1748502"/>
                <a:gd name="connsiteY1466" fmla="*/ 921471 h 1053028"/>
                <a:gd name="connsiteX1467" fmla="*/ 667664 w 1748502"/>
                <a:gd name="connsiteY1467" fmla="*/ 918179 h 1053028"/>
                <a:gd name="connsiteX1468" fmla="*/ 667096 w 1748502"/>
                <a:gd name="connsiteY1468" fmla="*/ 915115 h 1053028"/>
                <a:gd name="connsiteX1469" fmla="*/ 664599 w 1748502"/>
                <a:gd name="connsiteY1469" fmla="*/ 912731 h 1053028"/>
                <a:gd name="connsiteX1470" fmla="*/ 661307 w 1748502"/>
                <a:gd name="connsiteY1470" fmla="*/ 909666 h 1053028"/>
                <a:gd name="connsiteX1471" fmla="*/ 661307 w 1748502"/>
                <a:gd name="connsiteY1471" fmla="*/ 909666 h 1053028"/>
                <a:gd name="connsiteX1472" fmla="*/ 659604 w 1748502"/>
                <a:gd name="connsiteY1472" fmla="*/ 907396 h 1053028"/>
                <a:gd name="connsiteX1473" fmla="*/ 659491 w 1748502"/>
                <a:gd name="connsiteY1473" fmla="*/ 905466 h 1053028"/>
                <a:gd name="connsiteX1474" fmla="*/ 660173 w 1748502"/>
                <a:gd name="connsiteY1474" fmla="*/ 903423 h 1053028"/>
                <a:gd name="connsiteX1475" fmla="*/ 660740 w 1748502"/>
                <a:gd name="connsiteY1475" fmla="*/ 900926 h 1053028"/>
                <a:gd name="connsiteX1476" fmla="*/ 660626 w 1748502"/>
                <a:gd name="connsiteY1476" fmla="*/ 898769 h 1053028"/>
                <a:gd name="connsiteX1477" fmla="*/ 658923 w 1748502"/>
                <a:gd name="connsiteY1477" fmla="*/ 892186 h 1053028"/>
                <a:gd name="connsiteX1478" fmla="*/ 658129 w 1748502"/>
                <a:gd name="connsiteY1478" fmla="*/ 887078 h 1053028"/>
                <a:gd name="connsiteX1479" fmla="*/ 658697 w 1748502"/>
                <a:gd name="connsiteY1479" fmla="*/ 883105 h 1053028"/>
                <a:gd name="connsiteX1480" fmla="*/ 660626 w 1748502"/>
                <a:gd name="connsiteY1480" fmla="*/ 880040 h 1053028"/>
                <a:gd name="connsiteX1481" fmla="*/ 667891 w 1748502"/>
                <a:gd name="connsiteY1481" fmla="*/ 875159 h 1053028"/>
                <a:gd name="connsiteX1482" fmla="*/ 671296 w 1748502"/>
                <a:gd name="connsiteY1482" fmla="*/ 873911 h 1053028"/>
                <a:gd name="connsiteX1483" fmla="*/ 673112 w 1748502"/>
                <a:gd name="connsiteY1483" fmla="*/ 873230 h 1053028"/>
                <a:gd name="connsiteX1484" fmla="*/ 681625 w 1748502"/>
                <a:gd name="connsiteY1484" fmla="*/ 868349 h 1053028"/>
                <a:gd name="connsiteX1485" fmla="*/ 683555 w 1748502"/>
                <a:gd name="connsiteY1485" fmla="*/ 868349 h 1053028"/>
                <a:gd name="connsiteX1486" fmla="*/ 683668 w 1748502"/>
                <a:gd name="connsiteY1486" fmla="*/ 868349 h 1053028"/>
                <a:gd name="connsiteX1487" fmla="*/ 685258 w 1748502"/>
                <a:gd name="connsiteY1487" fmla="*/ 870278 h 1053028"/>
                <a:gd name="connsiteX1488" fmla="*/ 685939 w 1748502"/>
                <a:gd name="connsiteY1488" fmla="*/ 873343 h 1053028"/>
                <a:gd name="connsiteX1489" fmla="*/ 686052 w 1748502"/>
                <a:gd name="connsiteY1489" fmla="*/ 885262 h 1053028"/>
                <a:gd name="connsiteX1490" fmla="*/ 685825 w 1748502"/>
                <a:gd name="connsiteY1490" fmla="*/ 886964 h 1053028"/>
                <a:gd name="connsiteX1491" fmla="*/ 685258 w 1748502"/>
                <a:gd name="connsiteY1491" fmla="*/ 888326 h 1053028"/>
                <a:gd name="connsiteX1492" fmla="*/ 684350 w 1748502"/>
                <a:gd name="connsiteY1492" fmla="*/ 889575 h 1053028"/>
                <a:gd name="connsiteX1493" fmla="*/ 683668 w 1748502"/>
                <a:gd name="connsiteY1493" fmla="*/ 890937 h 1053028"/>
                <a:gd name="connsiteX1494" fmla="*/ 683668 w 1748502"/>
                <a:gd name="connsiteY1494" fmla="*/ 892413 h 1053028"/>
                <a:gd name="connsiteX1495" fmla="*/ 685258 w 1748502"/>
                <a:gd name="connsiteY1495" fmla="*/ 893775 h 1053028"/>
                <a:gd name="connsiteX1496" fmla="*/ 687414 w 1748502"/>
                <a:gd name="connsiteY1496" fmla="*/ 892413 h 1053028"/>
                <a:gd name="connsiteX1497" fmla="*/ 690933 w 1748502"/>
                <a:gd name="connsiteY1497" fmla="*/ 888553 h 1053028"/>
                <a:gd name="connsiteX1498" fmla="*/ 692069 w 1748502"/>
                <a:gd name="connsiteY1498" fmla="*/ 888099 h 1053028"/>
                <a:gd name="connsiteX1499" fmla="*/ 692750 w 1748502"/>
                <a:gd name="connsiteY1499" fmla="*/ 888326 h 1053028"/>
                <a:gd name="connsiteX1500" fmla="*/ 693204 w 1748502"/>
                <a:gd name="connsiteY1500" fmla="*/ 888099 h 1053028"/>
                <a:gd name="connsiteX1501" fmla="*/ 693885 w 1748502"/>
                <a:gd name="connsiteY1501" fmla="*/ 886283 h 1053028"/>
                <a:gd name="connsiteX1502" fmla="*/ 693998 w 1748502"/>
                <a:gd name="connsiteY1502" fmla="*/ 885035 h 1053028"/>
                <a:gd name="connsiteX1503" fmla="*/ 693544 w 1748502"/>
                <a:gd name="connsiteY1503" fmla="*/ 882197 h 1053028"/>
                <a:gd name="connsiteX1504" fmla="*/ 693885 w 1748502"/>
                <a:gd name="connsiteY1504" fmla="*/ 880494 h 1053028"/>
                <a:gd name="connsiteX1505" fmla="*/ 695587 w 1748502"/>
                <a:gd name="connsiteY1505" fmla="*/ 877657 h 1053028"/>
                <a:gd name="connsiteX1506" fmla="*/ 696950 w 1748502"/>
                <a:gd name="connsiteY1506" fmla="*/ 878110 h 1053028"/>
                <a:gd name="connsiteX1507" fmla="*/ 699220 w 1748502"/>
                <a:gd name="connsiteY1507" fmla="*/ 882992 h 1053028"/>
                <a:gd name="connsiteX1508" fmla="*/ 700922 w 1748502"/>
                <a:gd name="connsiteY1508" fmla="*/ 885602 h 1053028"/>
                <a:gd name="connsiteX1509" fmla="*/ 702171 w 1748502"/>
                <a:gd name="connsiteY1509" fmla="*/ 885602 h 1053028"/>
                <a:gd name="connsiteX1510" fmla="*/ 706370 w 1748502"/>
                <a:gd name="connsiteY1510" fmla="*/ 879132 h 1053028"/>
                <a:gd name="connsiteX1511" fmla="*/ 708187 w 1748502"/>
                <a:gd name="connsiteY1511" fmla="*/ 877089 h 1053028"/>
                <a:gd name="connsiteX1512" fmla="*/ 710116 w 1748502"/>
                <a:gd name="connsiteY1512" fmla="*/ 876067 h 1053028"/>
                <a:gd name="connsiteX1513" fmla="*/ 710230 w 1748502"/>
                <a:gd name="connsiteY1513" fmla="*/ 876067 h 1053028"/>
                <a:gd name="connsiteX1514" fmla="*/ 712500 w 1748502"/>
                <a:gd name="connsiteY1514" fmla="*/ 876408 h 1053028"/>
                <a:gd name="connsiteX1515" fmla="*/ 713068 w 1748502"/>
                <a:gd name="connsiteY1515" fmla="*/ 877316 h 1053028"/>
                <a:gd name="connsiteX1516" fmla="*/ 713295 w 1748502"/>
                <a:gd name="connsiteY1516" fmla="*/ 878224 h 1053028"/>
                <a:gd name="connsiteX1517" fmla="*/ 713068 w 1748502"/>
                <a:gd name="connsiteY1517" fmla="*/ 879132 h 1053028"/>
                <a:gd name="connsiteX1518" fmla="*/ 712500 w 1748502"/>
                <a:gd name="connsiteY1518" fmla="*/ 880154 h 1053028"/>
                <a:gd name="connsiteX1519" fmla="*/ 711933 w 1748502"/>
                <a:gd name="connsiteY1519" fmla="*/ 881289 h 1053028"/>
                <a:gd name="connsiteX1520" fmla="*/ 711706 w 1748502"/>
                <a:gd name="connsiteY1520" fmla="*/ 882424 h 1053028"/>
                <a:gd name="connsiteX1521" fmla="*/ 711933 w 1748502"/>
                <a:gd name="connsiteY1521" fmla="*/ 883445 h 1053028"/>
                <a:gd name="connsiteX1522" fmla="*/ 712500 w 1748502"/>
                <a:gd name="connsiteY1522" fmla="*/ 884467 h 1053028"/>
                <a:gd name="connsiteX1523" fmla="*/ 713976 w 1748502"/>
                <a:gd name="connsiteY1523" fmla="*/ 885035 h 1053028"/>
                <a:gd name="connsiteX1524" fmla="*/ 717040 w 1748502"/>
                <a:gd name="connsiteY1524" fmla="*/ 885602 h 1053028"/>
                <a:gd name="connsiteX1525" fmla="*/ 718403 w 1748502"/>
                <a:gd name="connsiteY1525" fmla="*/ 886056 h 1053028"/>
                <a:gd name="connsiteX1526" fmla="*/ 719765 w 1748502"/>
                <a:gd name="connsiteY1526" fmla="*/ 887305 h 1053028"/>
                <a:gd name="connsiteX1527" fmla="*/ 721127 w 1748502"/>
                <a:gd name="connsiteY1527" fmla="*/ 890370 h 1053028"/>
                <a:gd name="connsiteX1528" fmla="*/ 722489 w 1748502"/>
                <a:gd name="connsiteY1528" fmla="*/ 892186 h 1053028"/>
                <a:gd name="connsiteX1529" fmla="*/ 723965 w 1748502"/>
                <a:gd name="connsiteY1529" fmla="*/ 893094 h 1053028"/>
                <a:gd name="connsiteX1530" fmla="*/ 725667 w 1748502"/>
                <a:gd name="connsiteY1530" fmla="*/ 893321 h 1053028"/>
                <a:gd name="connsiteX1531" fmla="*/ 727256 w 1748502"/>
                <a:gd name="connsiteY1531" fmla="*/ 892753 h 1053028"/>
                <a:gd name="connsiteX1532" fmla="*/ 728505 w 1748502"/>
                <a:gd name="connsiteY1532" fmla="*/ 891391 h 1053028"/>
                <a:gd name="connsiteX1533" fmla="*/ 729186 w 1748502"/>
                <a:gd name="connsiteY1533" fmla="*/ 889121 h 1053028"/>
                <a:gd name="connsiteX1534" fmla="*/ 728732 w 1748502"/>
                <a:gd name="connsiteY1534" fmla="*/ 885716 h 1053028"/>
                <a:gd name="connsiteX1535" fmla="*/ 729299 w 1748502"/>
                <a:gd name="connsiteY1535" fmla="*/ 884807 h 1053028"/>
                <a:gd name="connsiteX1536" fmla="*/ 732024 w 1748502"/>
                <a:gd name="connsiteY1536" fmla="*/ 884807 h 1053028"/>
                <a:gd name="connsiteX1537" fmla="*/ 733954 w 1748502"/>
                <a:gd name="connsiteY1537" fmla="*/ 884013 h 1053028"/>
                <a:gd name="connsiteX1538" fmla="*/ 734975 w 1748502"/>
                <a:gd name="connsiteY1538" fmla="*/ 881970 h 1053028"/>
                <a:gd name="connsiteX1539" fmla="*/ 734975 w 1748502"/>
                <a:gd name="connsiteY1539" fmla="*/ 877997 h 1053028"/>
                <a:gd name="connsiteX1540" fmla="*/ 736223 w 1748502"/>
                <a:gd name="connsiteY1540" fmla="*/ 880154 h 1053028"/>
                <a:gd name="connsiteX1541" fmla="*/ 741331 w 1748502"/>
                <a:gd name="connsiteY1541" fmla="*/ 885035 h 1053028"/>
                <a:gd name="connsiteX1542" fmla="*/ 743375 w 1748502"/>
                <a:gd name="connsiteY1542" fmla="*/ 888213 h 1053028"/>
                <a:gd name="connsiteX1543" fmla="*/ 743829 w 1748502"/>
                <a:gd name="connsiteY1543" fmla="*/ 889348 h 1053028"/>
                <a:gd name="connsiteX1544" fmla="*/ 743943 w 1748502"/>
                <a:gd name="connsiteY1544" fmla="*/ 890597 h 1053028"/>
                <a:gd name="connsiteX1545" fmla="*/ 743943 w 1748502"/>
                <a:gd name="connsiteY1545" fmla="*/ 893321 h 1053028"/>
                <a:gd name="connsiteX1546" fmla="*/ 744169 w 1748502"/>
                <a:gd name="connsiteY1546" fmla="*/ 894229 h 1053028"/>
                <a:gd name="connsiteX1547" fmla="*/ 746099 w 1748502"/>
                <a:gd name="connsiteY1547" fmla="*/ 896386 h 1053028"/>
                <a:gd name="connsiteX1548" fmla="*/ 748029 w 1748502"/>
                <a:gd name="connsiteY1548" fmla="*/ 896045 h 1053028"/>
                <a:gd name="connsiteX1549" fmla="*/ 751661 w 1748502"/>
                <a:gd name="connsiteY1549" fmla="*/ 892867 h 1053028"/>
                <a:gd name="connsiteX1550" fmla="*/ 753363 w 1748502"/>
                <a:gd name="connsiteY1550" fmla="*/ 891845 h 1053028"/>
                <a:gd name="connsiteX1551" fmla="*/ 754953 w 1748502"/>
                <a:gd name="connsiteY1551" fmla="*/ 891505 h 1053028"/>
                <a:gd name="connsiteX1552" fmla="*/ 766417 w 1748502"/>
                <a:gd name="connsiteY1552" fmla="*/ 892186 h 1053028"/>
                <a:gd name="connsiteX1553" fmla="*/ 770731 w 1748502"/>
                <a:gd name="connsiteY1553" fmla="*/ 891391 h 1053028"/>
                <a:gd name="connsiteX1554" fmla="*/ 773228 w 1748502"/>
                <a:gd name="connsiteY1554" fmla="*/ 888894 h 1053028"/>
                <a:gd name="connsiteX1555" fmla="*/ 775612 w 1748502"/>
                <a:gd name="connsiteY1555" fmla="*/ 884581 h 1053028"/>
                <a:gd name="connsiteX1556" fmla="*/ 774363 w 1748502"/>
                <a:gd name="connsiteY1556" fmla="*/ 883786 h 1053028"/>
                <a:gd name="connsiteX1557" fmla="*/ 772774 w 1748502"/>
                <a:gd name="connsiteY1557" fmla="*/ 883445 h 1053028"/>
                <a:gd name="connsiteX1558" fmla="*/ 771298 w 1748502"/>
                <a:gd name="connsiteY1558" fmla="*/ 883673 h 1053028"/>
                <a:gd name="connsiteX1559" fmla="*/ 770390 w 1748502"/>
                <a:gd name="connsiteY1559" fmla="*/ 884467 h 1053028"/>
                <a:gd name="connsiteX1560" fmla="*/ 768688 w 1748502"/>
                <a:gd name="connsiteY1560" fmla="*/ 882537 h 1053028"/>
                <a:gd name="connsiteX1561" fmla="*/ 764261 w 1748502"/>
                <a:gd name="connsiteY1561" fmla="*/ 879019 h 1053028"/>
                <a:gd name="connsiteX1562" fmla="*/ 765055 w 1748502"/>
                <a:gd name="connsiteY1562" fmla="*/ 877770 h 1053028"/>
                <a:gd name="connsiteX1563" fmla="*/ 763920 w 1748502"/>
                <a:gd name="connsiteY1563" fmla="*/ 875273 h 1053028"/>
                <a:gd name="connsiteX1564" fmla="*/ 763239 w 1748502"/>
                <a:gd name="connsiteY1564" fmla="*/ 874365 h 1053028"/>
                <a:gd name="connsiteX1565" fmla="*/ 762444 w 1748502"/>
                <a:gd name="connsiteY1565" fmla="*/ 873797 h 1053028"/>
                <a:gd name="connsiteX1566" fmla="*/ 761877 w 1748502"/>
                <a:gd name="connsiteY1566" fmla="*/ 873797 h 1053028"/>
                <a:gd name="connsiteX1567" fmla="*/ 760742 w 1748502"/>
                <a:gd name="connsiteY1567" fmla="*/ 874592 h 1053028"/>
                <a:gd name="connsiteX1568" fmla="*/ 760061 w 1748502"/>
                <a:gd name="connsiteY1568" fmla="*/ 874819 h 1053028"/>
                <a:gd name="connsiteX1569" fmla="*/ 759720 w 1748502"/>
                <a:gd name="connsiteY1569" fmla="*/ 874478 h 1053028"/>
                <a:gd name="connsiteX1570" fmla="*/ 759266 w 1748502"/>
                <a:gd name="connsiteY1570" fmla="*/ 873116 h 1053028"/>
                <a:gd name="connsiteX1571" fmla="*/ 759039 w 1748502"/>
                <a:gd name="connsiteY1571" fmla="*/ 872775 h 1053028"/>
                <a:gd name="connsiteX1572" fmla="*/ 754726 w 1748502"/>
                <a:gd name="connsiteY1572" fmla="*/ 870959 h 1053028"/>
                <a:gd name="connsiteX1573" fmla="*/ 753363 w 1748502"/>
                <a:gd name="connsiteY1573" fmla="*/ 869257 h 1053028"/>
                <a:gd name="connsiteX1574" fmla="*/ 753023 w 1748502"/>
                <a:gd name="connsiteY1574" fmla="*/ 866078 h 1053028"/>
                <a:gd name="connsiteX1575" fmla="*/ 754726 w 1748502"/>
                <a:gd name="connsiteY1575" fmla="*/ 865852 h 1053028"/>
                <a:gd name="connsiteX1576" fmla="*/ 756882 w 1748502"/>
                <a:gd name="connsiteY1576" fmla="*/ 865397 h 1053028"/>
                <a:gd name="connsiteX1577" fmla="*/ 758018 w 1748502"/>
                <a:gd name="connsiteY1577" fmla="*/ 862333 h 1053028"/>
                <a:gd name="connsiteX1578" fmla="*/ 757791 w 1748502"/>
                <a:gd name="connsiteY1578" fmla="*/ 860971 h 1053028"/>
                <a:gd name="connsiteX1579" fmla="*/ 756542 w 1748502"/>
                <a:gd name="connsiteY1579" fmla="*/ 858133 h 1053028"/>
                <a:gd name="connsiteX1580" fmla="*/ 756201 w 1748502"/>
                <a:gd name="connsiteY1580" fmla="*/ 856657 h 1053028"/>
                <a:gd name="connsiteX1581" fmla="*/ 756315 w 1748502"/>
                <a:gd name="connsiteY1581" fmla="*/ 854841 h 1053028"/>
                <a:gd name="connsiteX1582" fmla="*/ 756656 w 1748502"/>
                <a:gd name="connsiteY1582" fmla="*/ 853479 h 1053028"/>
                <a:gd name="connsiteX1583" fmla="*/ 757109 w 1748502"/>
                <a:gd name="connsiteY1583" fmla="*/ 852230 h 1053028"/>
                <a:gd name="connsiteX1584" fmla="*/ 757563 w 1748502"/>
                <a:gd name="connsiteY1584" fmla="*/ 850528 h 1053028"/>
                <a:gd name="connsiteX1585" fmla="*/ 758358 w 1748502"/>
                <a:gd name="connsiteY1585" fmla="*/ 841788 h 1053028"/>
                <a:gd name="connsiteX1586" fmla="*/ 758244 w 1748502"/>
                <a:gd name="connsiteY1586" fmla="*/ 839177 h 1053028"/>
                <a:gd name="connsiteX1587" fmla="*/ 757791 w 1748502"/>
                <a:gd name="connsiteY1587" fmla="*/ 838155 h 1053028"/>
                <a:gd name="connsiteX1588" fmla="*/ 756769 w 1748502"/>
                <a:gd name="connsiteY1588" fmla="*/ 836112 h 1053028"/>
                <a:gd name="connsiteX1589" fmla="*/ 756428 w 1748502"/>
                <a:gd name="connsiteY1589" fmla="*/ 835091 h 1053028"/>
                <a:gd name="connsiteX1590" fmla="*/ 756315 w 1748502"/>
                <a:gd name="connsiteY1590" fmla="*/ 833842 h 1053028"/>
                <a:gd name="connsiteX1591" fmla="*/ 756315 w 1748502"/>
                <a:gd name="connsiteY1591" fmla="*/ 830777 h 1053028"/>
                <a:gd name="connsiteX1592" fmla="*/ 756088 w 1748502"/>
                <a:gd name="connsiteY1592" fmla="*/ 829869 h 1053028"/>
                <a:gd name="connsiteX1593" fmla="*/ 755066 w 1748502"/>
                <a:gd name="connsiteY1593" fmla="*/ 829301 h 1053028"/>
                <a:gd name="connsiteX1594" fmla="*/ 754158 w 1748502"/>
                <a:gd name="connsiteY1594" fmla="*/ 829756 h 1053028"/>
                <a:gd name="connsiteX1595" fmla="*/ 753250 w 1748502"/>
                <a:gd name="connsiteY1595" fmla="*/ 830323 h 1053028"/>
                <a:gd name="connsiteX1596" fmla="*/ 752342 w 1748502"/>
                <a:gd name="connsiteY1596" fmla="*/ 830209 h 1053028"/>
                <a:gd name="connsiteX1597" fmla="*/ 751888 w 1748502"/>
                <a:gd name="connsiteY1597" fmla="*/ 829415 h 1053028"/>
                <a:gd name="connsiteX1598" fmla="*/ 751093 w 1748502"/>
                <a:gd name="connsiteY1598" fmla="*/ 826804 h 1053028"/>
                <a:gd name="connsiteX1599" fmla="*/ 750639 w 1748502"/>
                <a:gd name="connsiteY1599" fmla="*/ 825783 h 1053028"/>
                <a:gd name="connsiteX1600" fmla="*/ 747915 w 1748502"/>
                <a:gd name="connsiteY1600" fmla="*/ 823512 h 1053028"/>
                <a:gd name="connsiteX1601" fmla="*/ 745191 w 1748502"/>
                <a:gd name="connsiteY1601" fmla="*/ 823172 h 1053028"/>
                <a:gd name="connsiteX1602" fmla="*/ 742353 w 1748502"/>
                <a:gd name="connsiteY1602" fmla="*/ 823399 h 1053028"/>
                <a:gd name="connsiteX1603" fmla="*/ 739288 w 1748502"/>
                <a:gd name="connsiteY1603" fmla="*/ 822945 h 1053028"/>
                <a:gd name="connsiteX1604" fmla="*/ 737473 w 1748502"/>
                <a:gd name="connsiteY1604" fmla="*/ 821696 h 1053028"/>
                <a:gd name="connsiteX1605" fmla="*/ 735202 w 1748502"/>
                <a:gd name="connsiteY1605" fmla="*/ 817950 h 1053028"/>
                <a:gd name="connsiteX1606" fmla="*/ 733613 w 1748502"/>
                <a:gd name="connsiteY1606" fmla="*/ 816361 h 1053028"/>
                <a:gd name="connsiteX1607" fmla="*/ 732137 w 1748502"/>
                <a:gd name="connsiteY1607" fmla="*/ 815794 h 1053028"/>
                <a:gd name="connsiteX1608" fmla="*/ 728959 w 1748502"/>
                <a:gd name="connsiteY1608" fmla="*/ 815567 h 1053028"/>
                <a:gd name="connsiteX1609" fmla="*/ 727370 w 1748502"/>
                <a:gd name="connsiteY1609" fmla="*/ 814999 h 1053028"/>
                <a:gd name="connsiteX1610" fmla="*/ 726575 w 1748502"/>
                <a:gd name="connsiteY1610" fmla="*/ 814318 h 1053028"/>
                <a:gd name="connsiteX1611" fmla="*/ 725100 w 1748502"/>
                <a:gd name="connsiteY1611" fmla="*/ 812502 h 1053028"/>
                <a:gd name="connsiteX1612" fmla="*/ 724191 w 1748502"/>
                <a:gd name="connsiteY1612" fmla="*/ 812048 h 1053028"/>
                <a:gd name="connsiteX1613" fmla="*/ 721695 w 1748502"/>
                <a:gd name="connsiteY1613" fmla="*/ 812275 h 1053028"/>
                <a:gd name="connsiteX1614" fmla="*/ 721127 w 1748502"/>
                <a:gd name="connsiteY1614" fmla="*/ 812161 h 1053028"/>
                <a:gd name="connsiteX1615" fmla="*/ 720219 w 1748502"/>
                <a:gd name="connsiteY1615" fmla="*/ 810572 h 1053028"/>
                <a:gd name="connsiteX1616" fmla="*/ 720332 w 1748502"/>
                <a:gd name="connsiteY1616" fmla="*/ 808756 h 1053028"/>
                <a:gd name="connsiteX1617" fmla="*/ 720446 w 1748502"/>
                <a:gd name="connsiteY1617" fmla="*/ 808416 h 1053028"/>
                <a:gd name="connsiteX1618" fmla="*/ 720900 w 1748502"/>
                <a:gd name="connsiteY1618" fmla="*/ 806486 h 1053028"/>
                <a:gd name="connsiteX1619" fmla="*/ 721581 w 1748502"/>
                <a:gd name="connsiteY1619" fmla="*/ 801151 h 1053028"/>
                <a:gd name="connsiteX1620" fmla="*/ 722603 w 1748502"/>
                <a:gd name="connsiteY1620" fmla="*/ 799562 h 1053028"/>
                <a:gd name="connsiteX1621" fmla="*/ 723738 w 1748502"/>
                <a:gd name="connsiteY1621" fmla="*/ 798200 h 1053028"/>
                <a:gd name="connsiteX1622" fmla="*/ 724419 w 1748502"/>
                <a:gd name="connsiteY1622" fmla="*/ 796270 h 1053028"/>
                <a:gd name="connsiteX1623" fmla="*/ 724305 w 1748502"/>
                <a:gd name="connsiteY1623" fmla="*/ 794113 h 1053028"/>
                <a:gd name="connsiteX1624" fmla="*/ 723624 w 1748502"/>
                <a:gd name="connsiteY1624" fmla="*/ 792184 h 1053028"/>
                <a:gd name="connsiteX1625" fmla="*/ 722489 w 1748502"/>
                <a:gd name="connsiteY1625" fmla="*/ 790708 h 1053028"/>
                <a:gd name="connsiteX1626" fmla="*/ 721241 w 1748502"/>
                <a:gd name="connsiteY1626" fmla="*/ 789800 h 1053028"/>
                <a:gd name="connsiteX1627" fmla="*/ 719424 w 1748502"/>
                <a:gd name="connsiteY1627" fmla="*/ 790027 h 1053028"/>
                <a:gd name="connsiteX1628" fmla="*/ 718289 w 1748502"/>
                <a:gd name="connsiteY1628" fmla="*/ 791616 h 1053028"/>
                <a:gd name="connsiteX1629" fmla="*/ 717495 w 1748502"/>
                <a:gd name="connsiteY1629" fmla="*/ 793432 h 1053028"/>
                <a:gd name="connsiteX1630" fmla="*/ 716473 w 1748502"/>
                <a:gd name="connsiteY1630" fmla="*/ 794340 h 1053028"/>
                <a:gd name="connsiteX1631" fmla="*/ 715678 w 1748502"/>
                <a:gd name="connsiteY1631" fmla="*/ 793432 h 1053028"/>
                <a:gd name="connsiteX1632" fmla="*/ 712728 w 1748502"/>
                <a:gd name="connsiteY1632" fmla="*/ 787870 h 1053028"/>
                <a:gd name="connsiteX1633" fmla="*/ 712500 w 1748502"/>
                <a:gd name="connsiteY1633" fmla="*/ 787416 h 1053028"/>
                <a:gd name="connsiteX1634" fmla="*/ 712387 w 1748502"/>
                <a:gd name="connsiteY1634" fmla="*/ 786962 h 1053028"/>
                <a:gd name="connsiteX1635" fmla="*/ 712500 w 1748502"/>
                <a:gd name="connsiteY1635" fmla="*/ 786508 h 1053028"/>
                <a:gd name="connsiteX1636" fmla="*/ 712728 w 1748502"/>
                <a:gd name="connsiteY1636" fmla="*/ 786054 h 1053028"/>
                <a:gd name="connsiteX1637" fmla="*/ 715452 w 1748502"/>
                <a:gd name="connsiteY1637" fmla="*/ 785827 h 1053028"/>
                <a:gd name="connsiteX1638" fmla="*/ 717608 w 1748502"/>
                <a:gd name="connsiteY1638" fmla="*/ 785260 h 1053028"/>
                <a:gd name="connsiteX1639" fmla="*/ 718970 w 1748502"/>
                <a:gd name="connsiteY1639" fmla="*/ 783557 h 1053028"/>
                <a:gd name="connsiteX1640" fmla="*/ 719538 w 1748502"/>
                <a:gd name="connsiteY1640" fmla="*/ 780038 h 1053028"/>
                <a:gd name="connsiteX1641" fmla="*/ 718516 w 1748502"/>
                <a:gd name="connsiteY1641" fmla="*/ 772547 h 1053028"/>
                <a:gd name="connsiteX1642" fmla="*/ 718857 w 1748502"/>
                <a:gd name="connsiteY1642" fmla="*/ 769482 h 1053028"/>
                <a:gd name="connsiteX1643" fmla="*/ 721241 w 1748502"/>
                <a:gd name="connsiteY1643" fmla="*/ 768233 h 1053028"/>
                <a:gd name="connsiteX1644" fmla="*/ 722376 w 1748502"/>
                <a:gd name="connsiteY1644" fmla="*/ 765736 h 1053028"/>
                <a:gd name="connsiteX1645" fmla="*/ 722262 w 1748502"/>
                <a:gd name="connsiteY1645" fmla="*/ 762444 h 1053028"/>
                <a:gd name="connsiteX1646" fmla="*/ 721354 w 1748502"/>
                <a:gd name="connsiteY1646" fmla="*/ 759153 h 1053028"/>
                <a:gd name="connsiteX1647" fmla="*/ 719992 w 1748502"/>
                <a:gd name="connsiteY1647" fmla="*/ 756655 h 1053028"/>
                <a:gd name="connsiteX1648" fmla="*/ 718403 w 1748502"/>
                <a:gd name="connsiteY1648" fmla="*/ 755180 h 1053028"/>
                <a:gd name="connsiteX1649" fmla="*/ 716586 w 1748502"/>
                <a:gd name="connsiteY1649" fmla="*/ 754499 h 1053028"/>
                <a:gd name="connsiteX1650" fmla="*/ 714657 w 1748502"/>
                <a:gd name="connsiteY1650" fmla="*/ 754385 h 1053028"/>
                <a:gd name="connsiteX1651" fmla="*/ 712728 w 1748502"/>
                <a:gd name="connsiteY1651" fmla="*/ 754612 h 1053028"/>
                <a:gd name="connsiteX1652" fmla="*/ 711706 w 1748502"/>
                <a:gd name="connsiteY1652" fmla="*/ 756882 h 1053028"/>
                <a:gd name="connsiteX1653" fmla="*/ 711252 w 1748502"/>
                <a:gd name="connsiteY1653" fmla="*/ 759039 h 1053028"/>
                <a:gd name="connsiteX1654" fmla="*/ 710571 w 1748502"/>
                <a:gd name="connsiteY1654" fmla="*/ 761082 h 1053028"/>
                <a:gd name="connsiteX1655" fmla="*/ 708868 w 1748502"/>
                <a:gd name="connsiteY1655" fmla="*/ 762671 h 1053028"/>
                <a:gd name="connsiteX1656" fmla="*/ 707279 w 1748502"/>
                <a:gd name="connsiteY1656" fmla="*/ 763125 h 1053028"/>
                <a:gd name="connsiteX1657" fmla="*/ 705689 w 1748502"/>
                <a:gd name="connsiteY1657" fmla="*/ 763012 h 1053028"/>
                <a:gd name="connsiteX1658" fmla="*/ 704214 w 1748502"/>
                <a:gd name="connsiteY1658" fmla="*/ 762331 h 1053028"/>
                <a:gd name="connsiteX1659" fmla="*/ 702852 w 1748502"/>
                <a:gd name="connsiteY1659" fmla="*/ 761196 h 1053028"/>
                <a:gd name="connsiteX1660" fmla="*/ 701830 w 1748502"/>
                <a:gd name="connsiteY1660" fmla="*/ 759606 h 1053028"/>
                <a:gd name="connsiteX1661" fmla="*/ 701489 w 1748502"/>
                <a:gd name="connsiteY1661" fmla="*/ 759039 h 1053028"/>
                <a:gd name="connsiteX1662" fmla="*/ 701149 w 1748502"/>
                <a:gd name="connsiteY1662" fmla="*/ 756996 h 1053028"/>
                <a:gd name="connsiteX1663" fmla="*/ 701149 w 1748502"/>
                <a:gd name="connsiteY1663" fmla="*/ 754952 h 1053028"/>
                <a:gd name="connsiteX1664" fmla="*/ 700695 w 1748502"/>
                <a:gd name="connsiteY1664" fmla="*/ 752682 h 1053028"/>
                <a:gd name="connsiteX1665" fmla="*/ 699446 w 1748502"/>
                <a:gd name="connsiteY1665" fmla="*/ 750753 h 1053028"/>
                <a:gd name="connsiteX1666" fmla="*/ 697971 w 1748502"/>
                <a:gd name="connsiteY1666" fmla="*/ 750072 h 1053028"/>
                <a:gd name="connsiteX1667" fmla="*/ 696495 w 1748502"/>
                <a:gd name="connsiteY1667" fmla="*/ 749731 h 1053028"/>
                <a:gd name="connsiteX1668" fmla="*/ 695133 w 1748502"/>
                <a:gd name="connsiteY1668" fmla="*/ 748936 h 1053028"/>
                <a:gd name="connsiteX1669" fmla="*/ 694338 w 1748502"/>
                <a:gd name="connsiteY1669" fmla="*/ 747461 h 1053028"/>
                <a:gd name="connsiteX1670" fmla="*/ 693885 w 1748502"/>
                <a:gd name="connsiteY1670" fmla="*/ 745758 h 1053028"/>
                <a:gd name="connsiteX1671" fmla="*/ 693204 w 1748502"/>
                <a:gd name="connsiteY1671" fmla="*/ 744283 h 1053028"/>
                <a:gd name="connsiteX1672" fmla="*/ 690252 w 1748502"/>
                <a:gd name="connsiteY1672" fmla="*/ 742239 h 1053028"/>
                <a:gd name="connsiteX1673" fmla="*/ 688550 w 1748502"/>
                <a:gd name="connsiteY1673" fmla="*/ 739288 h 1053028"/>
                <a:gd name="connsiteX1674" fmla="*/ 687188 w 1748502"/>
                <a:gd name="connsiteY1674" fmla="*/ 738494 h 1053028"/>
                <a:gd name="connsiteX1675" fmla="*/ 685599 w 1748502"/>
                <a:gd name="connsiteY1675" fmla="*/ 739175 h 1053028"/>
                <a:gd name="connsiteX1676" fmla="*/ 684690 w 1748502"/>
                <a:gd name="connsiteY1676" fmla="*/ 740764 h 1053028"/>
                <a:gd name="connsiteX1677" fmla="*/ 683668 w 1748502"/>
                <a:gd name="connsiteY1677" fmla="*/ 741558 h 1053028"/>
                <a:gd name="connsiteX1678" fmla="*/ 681853 w 1748502"/>
                <a:gd name="connsiteY1678" fmla="*/ 740196 h 1053028"/>
                <a:gd name="connsiteX1679" fmla="*/ 681058 w 1748502"/>
                <a:gd name="connsiteY1679" fmla="*/ 738721 h 1053028"/>
                <a:gd name="connsiteX1680" fmla="*/ 679582 w 1748502"/>
                <a:gd name="connsiteY1680" fmla="*/ 734407 h 1053028"/>
                <a:gd name="connsiteX1681" fmla="*/ 679356 w 1748502"/>
                <a:gd name="connsiteY1681" fmla="*/ 733840 h 1053028"/>
                <a:gd name="connsiteX1682" fmla="*/ 678675 w 1748502"/>
                <a:gd name="connsiteY1682" fmla="*/ 732591 h 1053028"/>
                <a:gd name="connsiteX1683" fmla="*/ 678675 w 1748502"/>
                <a:gd name="connsiteY1683" fmla="*/ 732591 h 1053028"/>
                <a:gd name="connsiteX1684" fmla="*/ 678675 w 1748502"/>
                <a:gd name="connsiteY1684" fmla="*/ 732591 h 1053028"/>
                <a:gd name="connsiteX1685" fmla="*/ 678675 w 1748502"/>
                <a:gd name="connsiteY1685" fmla="*/ 732591 h 1053028"/>
                <a:gd name="connsiteX1686" fmla="*/ 677426 w 1748502"/>
                <a:gd name="connsiteY1686" fmla="*/ 726802 h 1053028"/>
                <a:gd name="connsiteX1687" fmla="*/ 678675 w 1748502"/>
                <a:gd name="connsiteY1687" fmla="*/ 723056 h 1053028"/>
                <a:gd name="connsiteX1688" fmla="*/ 681172 w 1748502"/>
                <a:gd name="connsiteY1688" fmla="*/ 719765 h 1053028"/>
                <a:gd name="connsiteX1689" fmla="*/ 683668 w 1748502"/>
                <a:gd name="connsiteY1689" fmla="*/ 715451 h 1053028"/>
                <a:gd name="connsiteX1690" fmla="*/ 684690 w 1748502"/>
                <a:gd name="connsiteY1690" fmla="*/ 710003 h 1053028"/>
                <a:gd name="connsiteX1691" fmla="*/ 684577 w 1748502"/>
                <a:gd name="connsiteY1691" fmla="*/ 704895 h 1053028"/>
                <a:gd name="connsiteX1692" fmla="*/ 685144 w 1748502"/>
                <a:gd name="connsiteY1692" fmla="*/ 700354 h 1053028"/>
                <a:gd name="connsiteX1693" fmla="*/ 687982 w 1748502"/>
                <a:gd name="connsiteY1693" fmla="*/ 696609 h 1053028"/>
                <a:gd name="connsiteX1694" fmla="*/ 689117 w 1748502"/>
                <a:gd name="connsiteY1694" fmla="*/ 694792 h 1053028"/>
                <a:gd name="connsiteX1695" fmla="*/ 688776 w 1748502"/>
                <a:gd name="connsiteY1695" fmla="*/ 693203 h 1053028"/>
                <a:gd name="connsiteX1696" fmla="*/ 687528 w 1748502"/>
                <a:gd name="connsiteY1696" fmla="*/ 692068 h 1053028"/>
                <a:gd name="connsiteX1697" fmla="*/ 684236 w 1748502"/>
                <a:gd name="connsiteY1697" fmla="*/ 690820 h 1053028"/>
                <a:gd name="connsiteX1698" fmla="*/ 683328 w 1748502"/>
                <a:gd name="connsiteY1698" fmla="*/ 689912 h 1053028"/>
                <a:gd name="connsiteX1699" fmla="*/ 683328 w 1748502"/>
                <a:gd name="connsiteY1699" fmla="*/ 688322 h 1053028"/>
                <a:gd name="connsiteX1700" fmla="*/ 684236 w 1748502"/>
                <a:gd name="connsiteY1700" fmla="*/ 685825 h 1053028"/>
                <a:gd name="connsiteX1701" fmla="*/ 685371 w 1748502"/>
                <a:gd name="connsiteY1701" fmla="*/ 684236 h 1053028"/>
                <a:gd name="connsiteX1702" fmla="*/ 687188 w 1748502"/>
                <a:gd name="connsiteY1702" fmla="*/ 682306 h 1053028"/>
                <a:gd name="connsiteX1703" fmla="*/ 688663 w 1748502"/>
                <a:gd name="connsiteY1703" fmla="*/ 680263 h 1053028"/>
                <a:gd name="connsiteX1704" fmla="*/ 689004 w 1748502"/>
                <a:gd name="connsiteY1704" fmla="*/ 678333 h 1053028"/>
                <a:gd name="connsiteX1705" fmla="*/ 687982 w 1748502"/>
                <a:gd name="connsiteY1705" fmla="*/ 677652 h 1053028"/>
                <a:gd name="connsiteX1706" fmla="*/ 684123 w 1748502"/>
                <a:gd name="connsiteY1706" fmla="*/ 676518 h 1053028"/>
                <a:gd name="connsiteX1707" fmla="*/ 682761 w 1748502"/>
                <a:gd name="connsiteY1707" fmla="*/ 675496 h 1053028"/>
                <a:gd name="connsiteX1708" fmla="*/ 681966 w 1748502"/>
                <a:gd name="connsiteY1708" fmla="*/ 673339 h 1053028"/>
                <a:gd name="connsiteX1709" fmla="*/ 681172 w 1748502"/>
                <a:gd name="connsiteY1709" fmla="*/ 668345 h 1053028"/>
                <a:gd name="connsiteX1710" fmla="*/ 680377 w 1748502"/>
                <a:gd name="connsiteY1710" fmla="*/ 666075 h 1053028"/>
                <a:gd name="connsiteX1711" fmla="*/ 679242 w 1748502"/>
                <a:gd name="connsiteY1711" fmla="*/ 664258 h 1053028"/>
                <a:gd name="connsiteX1712" fmla="*/ 678107 w 1748502"/>
                <a:gd name="connsiteY1712" fmla="*/ 663123 h 1053028"/>
                <a:gd name="connsiteX1713" fmla="*/ 676744 w 1748502"/>
                <a:gd name="connsiteY1713" fmla="*/ 662556 h 1053028"/>
                <a:gd name="connsiteX1714" fmla="*/ 675042 w 1748502"/>
                <a:gd name="connsiteY1714" fmla="*/ 662442 h 1053028"/>
                <a:gd name="connsiteX1715" fmla="*/ 671977 w 1748502"/>
                <a:gd name="connsiteY1715" fmla="*/ 663918 h 1053028"/>
                <a:gd name="connsiteX1716" fmla="*/ 667777 w 1748502"/>
                <a:gd name="connsiteY1716" fmla="*/ 669480 h 1053028"/>
                <a:gd name="connsiteX1717" fmla="*/ 664259 w 1748502"/>
                <a:gd name="connsiteY1717" fmla="*/ 670161 h 1053028"/>
                <a:gd name="connsiteX1718" fmla="*/ 661307 w 1748502"/>
                <a:gd name="connsiteY1718" fmla="*/ 668912 h 1053028"/>
                <a:gd name="connsiteX1719" fmla="*/ 659945 w 1748502"/>
                <a:gd name="connsiteY1719" fmla="*/ 667891 h 1053028"/>
                <a:gd name="connsiteX1720" fmla="*/ 657902 w 1748502"/>
                <a:gd name="connsiteY1720" fmla="*/ 666301 h 1053028"/>
                <a:gd name="connsiteX1721" fmla="*/ 654724 w 1748502"/>
                <a:gd name="connsiteY1721" fmla="*/ 662896 h 1053028"/>
                <a:gd name="connsiteX1722" fmla="*/ 652680 w 1748502"/>
                <a:gd name="connsiteY1722" fmla="*/ 659491 h 1053028"/>
                <a:gd name="connsiteX1723" fmla="*/ 652113 w 1748502"/>
                <a:gd name="connsiteY1723" fmla="*/ 658469 h 1053028"/>
                <a:gd name="connsiteX1724" fmla="*/ 650524 w 1748502"/>
                <a:gd name="connsiteY1724" fmla="*/ 656994 h 1053028"/>
                <a:gd name="connsiteX1725" fmla="*/ 649843 w 1748502"/>
                <a:gd name="connsiteY1725" fmla="*/ 656086 h 1053028"/>
                <a:gd name="connsiteX1726" fmla="*/ 649616 w 1748502"/>
                <a:gd name="connsiteY1726" fmla="*/ 655178 h 1053028"/>
                <a:gd name="connsiteX1727" fmla="*/ 649275 w 1748502"/>
                <a:gd name="connsiteY1727" fmla="*/ 651432 h 1053028"/>
                <a:gd name="connsiteX1728" fmla="*/ 647686 w 1748502"/>
                <a:gd name="connsiteY1728" fmla="*/ 647686 h 1053028"/>
                <a:gd name="connsiteX1729" fmla="*/ 647459 w 1748502"/>
                <a:gd name="connsiteY1729" fmla="*/ 646664 h 1053028"/>
                <a:gd name="connsiteX1730" fmla="*/ 647346 w 1748502"/>
                <a:gd name="connsiteY1730" fmla="*/ 645643 h 1053028"/>
                <a:gd name="connsiteX1731" fmla="*/ 647119 w 1748502"/>
                <a:gd name="connsiteY1731" fmla="*/ 644621 h 1053028"/>
                <a:gd name="connsiteX1732" fmla="*/ 646438 w 1748502"/>
                <a:gd name="connsiteY1732" fmla="*/ 643486 h 1053028"/>
                <a:gd name="connsiteX1733" fmla="*/ 643713 w 1748502"/>
                <a:gd name="connsiteY1733" fmla="*/ 641670 h 1053028"/>
                <a:gd name="connsiteX1734" fmla="*/ 640195 w 1748502"/>
                <a:gd name="connsiteY1734" fmla="*/ 641102 h 1053028"/>
                <a:gd name="connsiteX1735" fmla="*/ 633497 w 1748502"/>
                <a:gd name="connsiteY1735" fmla="*/ 640989 h 1053028"/>
                <a:gd name="connsiteX1736" fmla="*/ 624530 w 1748502"/>
                <a:gd name="connsiteY1736" fmla="*/ 637243 h 1053028"/>
                <a:gd name="connsiteX1737" fmla="*/ 621465 w 1748502"/>
                <a:gd name="connsiteY1737" fmla="*/ 637130 h 1053028"/>
                <a:gd name="connsiteX1738" fmla="*/ 619309 w 1748502"/>
                <a:gd name="connsiteY1738" fmla="*/ 638151 h 1053028"/>
                <a:gd name="connsiteX1739" fmla="*/ 617493 w 1748502"/>
                <a:gd name="connsiteY1739" fmla="*/ 643373 h 1053028"/>
                <a:gd name="connsiteX1740" fmla="*/ 617379 w 1748502"/>
                <a:gd name="connsiteY1740" fmla="*/ 643940 h 1053028"/>
                <a:gd name="connsiteX1741" fmla="*/ 616811 w 1748502"/>
                <a:gd name="connsiteY1741" fmla="*/ 646437 h 1053028"/>
                <a:gd name="connsiteX1742" fmla="*/ 616811 w 1748502"/>
                <a:gd name="connsiteY1742" fmla="*/ 648934 h 1053028"/>
                <a:gd name="connsiteX1743" fmla="*/ 616471 w 1748502"/>
                <a:gd name="connsiteY1743" fmla="*/ 650297 h 1053028"/>
                <a:gd name="connsiteX1744" fmla="*/ 615449 w 1748502"/>
                <a:gd name="connsiteY1744" fmla="*/ 650410 h 1053028"/>
                <a:gd name="connsiteX1745" fmla="*/ 613520 w 1748502"/>
                <a:gd name="connsiteY1745" fmla="*/ 649048 h 1053028"/>
                <a:gd name="connsiteX1746" fmla="*/ 612385 w 1748502"/>
                <a:gd name="connsiteY1746" fmla="*/ 647800 h 1053028"/>
                <a:gd name="connsiteX1747" fmla="*/ 609661 w 1748502"/>
                <a:gd name="connsiteY1747" fmla="*/ 642124 h 1053028"/>
                <a:gd name="connsiteX1748" fmla="*/ 611250 w 1748502"/>
                <a:gd name="connsiteY1748" fmla="*/ 640308 h 1053028"/>
                <a:gd name="connsiteX1749" fmla="*/ 611363 w 1748502"/>
                <a:gd name="connsiteY1749" fmla="*/ 638151 h 1053028"/>
                <a:gd name="connsiteX1750" fmla="*/ 610455 w 1748502"/>
                <a:gd name="connsiteY1750" fmla="*/ 636221 h 1053028"/>
                <a:gd name="connsiteX1751" fmla="*/ 608980 w 1748502"/>
                <a:gd name="connsiteY1751" fmla="*/ 635200 h 1053028"/>
                <a:gd name="connsiteX1752" fmla="*/ 606709 w 1748502"/>
                <a:gd name="connsiteY1752" fmla="*/ 635540 h 1053028"/>
                <a:gd name="connsiteX1753" fmla="*/ 605460 w 1748502"/>
                <a:gd name="connsiteY1753" fmla="*/ 637243 h 1053028"/>
                <a:gd name="connsiteX1754" fmla="*/ 604439 w 1748502"/>
                <a:gd name="connsiteY1754" fmla="*/ 639400 h 1053028"/>
                <a:gd name="connsiteX1755" fmla="*/ 602963 w 1748502"/>
                <a:gd name="connsiteY1755" fmla="*/ 641102 h 1053028"/>
                <a:gd name="connsiteX1756" fmla="*/ 600920 w 1748502"/>
                <a:gd name="connsiteY1756" fmla="*/ 641443 h 1053028"/>
                <a:gd name="connsiteX1757" fmla="*/ 599785 w 1748502"/>
                <a:gd name="connsiteY1757" fmla="*/ 640194 h 1053028"/>
                <a:gd name="connsiteX1758" fmla="*/ 599558 w 1748502"/>
                <a:gd name="connsiteY1758" fmla="*/ 638151 h 1053028"/>
                <a:gd name="connsiteX1759" fmla="*/ 600239 w 1748502"/>
                <a:gd name="connsiteY1759" fmla="*/ 636108 h 1053028"/>
                <a:gd name="connsiteX1760" fmla="*/ 601715 w 1748502"/>
                <a:gd name="connsiteY1760" fmla="*/ 634292 h 1053028"/>
                <a:gd name="connsiteX1761" fmla="*/ 603077 w 1748502"/>
                <a:gd name="connsiteY1761" fmla="*/ 633384 h 1053028"/>
                <a:gd name="connsiteX1762" fmla="*/ 604212 w 1748502"/>
                <a:gd name="connsiteY1762" fmla="*/ 632022 h 1053028"/>
                <a:gd name="connsiteX1763" fmla="*/ 604893 w 1748502"/>
                <a:gd name="connsiteY1763" fmla="*/ 629070 h 1053028"/>
                <a:gd name="connsiteX1764" fmla="*/ 604553 w 1748502"/>
                <a:gd name="connsiteY1764" fmla="*/ 627141 h 1053028"/>
                <a:gd name="connsiteX1765" fmla="*/ 603531 w 1748502"/>
                <a:gd name="connsiteY1765" fmla="*/ 626006 h 1053028"/>
                <a:gd name="connsiteX1766" fmla="*/ 601828 w 1748502"/>
                <a:gd name="connsiteY1766" fmla="*/ 625779 h 1053028"/>
                <a:gd name="connsiteX1767" fmla="*/ 597401 w 1748502"/>
                <a:gd name="connsiteY1767" fmla="*/ 626346 h 1053028"/>
                <a:gd name="connsiteX1768" fmla="*/ 595812 w 1748502"/>
                <a:gd name="connsiteY1768" fmla="*/ 627368 h 1053028"/>
                <a:gd name="connsiteX1769" fmla="*/ 594337 w 1748502"/>
                <a:gd name="connsiteY1769" fmla="*/ 628730 h 1053028"/>
                <a:gd name="connsiteX1770" fmla="*/ 592294 w 1748502"/>
                <a:gd name="connsiteY1770" fmla="*/ 629979 h 1053028"/>
                <a:gd name="connsiteX1771" fmla="*/ 590023 w 1748502"/>
                <a:gd name="connsiteY1771" fmla="*/ 630433 h 1053028"/>
                <a:gd name="connsiteX1772" fmla="*/ 588321 w 1748502"/>
                <a:gd name="connsiteY1772" fmla="*/ 629865 h 1053028"/>
                <a:gd name="connsiteX1773" fmla="*/ 587299 w 1748502"/>
                <a:gd name="connsiteY1773" fmla="*/ 628276 h 1053028"/>
                <a:gd name="connsiteX1774" fmla="*/ 586959 w 1748502"/>
                <a:gd name="connsiteY1774" fmla="*/ 625438 h 1053028"/>
                <a:gd name="connsiteX1775" fmla="*/ 586278 w 1748502"/>
                <a:gd name="connsiteY1775" fmla="*/ 623054 h 1053028"/>
                <a:gd name="connsiteX1776" fmla="*/ 584688 w 1748502"/>
                <a:gd name="connsiteY1776" fmla="*/ 623282 h 1053028"/>
                <a:gd name="connsiteX1777" fmla="*/ 581624 w 1748502"/>
                <a:gd name="connsiteY1777" fmla="*/ 625779 h 1053028"/>
                <a:gd name="connsiteX1778" fmla="*/ 580148 w 1748502"/>
                <a:gd name="connsiteY1778" fmla="*/ 626233 h 1053028"/>
                <a:gd name="connsiteX1779" fmla="*/ 577991 w 1748502"/>
                <a:gd name="connsiteY1779" fmla="*/ 626119 h 1053028"/>
                <a:gd name="connsiteX1780" fmla="*/ 576629 w 1748502"/>
                <a:gd name="connsiteY1780" fmla="*/ 624984 h 1053028"/>
                <a:gd name="connsiteX1781" fmla="*/ 578559 w 1748502"/>
                <a:gd name="connsiteY1781" fmla="*/ 619309 h 1053028"/>
                <a:gd name="connsiteX1782" fmla="*/ 577991 w 1748502"/>
                <a:gd name="connsiteY1782" fmla="*/ 616698 h 1053028"/>
                <a:gd name="connsiteX1783" fmla="*/ 576402 w 1748502"/>
                <a:gd name="connsiteY1783" fmla="*/ 614882 h 1053028"/>
                <a:gd name="connsiteX1784" fmla="*/ 574359 w 1748502"/>
                <a:gd name="connsiteY1784" fmla="*/ 613974 h 1053028"/>
                <a:gd name="connsiteX1785" fmla="*/ 569251 w 1748502"/>
                <a:gd name="connsiteY1785" fmla="*/ 613293 h 1053028"/>
                <a:gd name="connsiteX1786" fmla="*/ 565732 w 1748502"/>
                <a:gd name="connsiteY1786" fmla="*/ 612838 h 1053028"/>
                <a:gd name="connsiteX1787" fmla="*/ 561759 w 1748502"/>
                <a:gd name="connsiteY1787" fmla="*/ 611363 h 1053028"/>
                <a:gd name="connsiteX1788" fmla="*/ 559603 w 1748502"/>
                <a:gd name="connsiteY1788" fmla="*/ 607958 h 1053028"/>
                <a:gd name="connsiteX1789" fmla="*/ 558808 w 1748502"/>
                <a:gd name="connsiteY1789" fmla="*/ 607277 h 1053028"/>
                <a:gd name="connsiteX1790" fmla="*/ 557673 w 1748502"/>
                <a:gd name="connsiteY1790" fmla="*/ 605687 h 1053028"/>
                <a:gd name="connsiteX1791" fmla="*/ 555630 w 1748502"/>
                <a:gd name="connsiteY1791" fmla="*/ 602736 h 1053028"/>
                <a:gd name="connsiteX1792" fmla="*/ 554154 w 1748502"/>
                <a:gd name="connsiteY1792" fmla="*/ 601147 h 1053028"/>
                <a:gd name="connsiteX1793" fmla="*/ 547911 w 1748502"/>
                <a:gd name="connsiteY1793" fmla="*/ 596493 h 1053028"/>
                <a:gd name="connsiteX1794" fmla="*/ 544619 w 1748502"/>
                <a:gd name="connsiteY1794" fmla="*/ 595017 h 1053028"/>
                <a:gd name="connsiteX1795" fmla="*/ 532474 w 1748502"/>
                <a:gd name="connsiteY1795" fmla="*/ 595131 h 1053028"/>
                <a:gd name="connsiteX1796" fmla="*/ 530544 w 1748502"/>
                <a:gd name="connsiteY1796" fmla="*/ 594223 h 1053028"/>
                <a:gd name="connsiteX1797" fmla="*/ 530317 w 1748502"/>
                <a:gd name="connsiteY1797" fmla="*/ 590363 h 1053028"/>
                <a:gd name="connsiteX1798" fmla="*/ 528160 w 1748502"/>
                <a:gd name="connsiteY1798" fmla="*/ 590137 h 1053028"/>
                <a:gd name="connsiteX1799" fmla="*/ 525663 w 1748502"/>
                <a:gd name="connsiteY1799" fmla="*/ 591839 h 1053028"/>
                <a:gd name="connsiteX1800" fmla="*/ 524528 w 1748502"/>
                <a:gd name="connsiteY1800" fmla="*/ 592180 h 1053028"/>
                <a:gd name="connsiteX1801" fmla="*/ 520555 w 1748502"/>
                <a:gd name="connsiteY1801" fmla="*/ 592180 h 1053028"/>
                <a:gd name="connsiteX1802" fmla="*/ 518285 w 1748502"/>
                <a:gd name="connsiteY1802" fmla="*/ 595245 h 1053028"/>
                <a:gd name="connsiteX1803" fmla="*/ 512383 w 1748502"/>
                <a:gd name="connsiteY1803" fmla="*/ 600239 h 1053028"/>
                <a:gd name="connsiteX1804" fmla="*/ 510793 w 1748502"/>
                <a:gd name="connsiteY1804" fmla="*/ 601033 h 1053028"/>
                <a:gd name="connsiteX1805" fmla="*/ 509431 w 1748502"/>
                <a:gd name="connsiteY1805" fmla="*/ 600466 h 1053028"/>
                <a:gd name="connsiteX1806" fmla="*/ 506707 w 1748502"/>
                <a:gd name="connsiteY1806" fmla="*/ 597855 h 1053028"/>
                <a:gd name="connsiteX1807" fmla="*/ 504891 w 1748502"/>
                <a:gd name="connsiteY1807" fmla="*/ 597401 h 1053028"/>
                <a:gd name="connsiteX1808" fmla="*/ 501372 w 1748502"/>
                <a:gd name="connsiteY1808" fmla="*/ 599218 h 1053028"/>
                <a:gd name="connsiteX1809" fmla="*/ 496151 w 1748502"/>
                <a:gd name="connsiteY1809" fmla="*/ 605801 h 1053028"/>
                <a:gd name="connsiteX1810" fmla="*/ 495583 w 1748502"/>
                <a:gd name="connsiteY1810" fmla="*/ 606482 h 1053028"/>
                <a:gd name="connsiteX1811" fmla="*/ 491951 w 1748502"/>
                <a:gd name="connsiteY1811" fmla="*/ 608412 h 1053028"/>
                <a:gd name="connsiteX1812" fmla="*/ 488773 w 1748502"/>
                <a:gd name="connsiteY1812" fmla="*/ 608185 h 1053028"/>
                <a:gd name="connsiteX1813" fmla="*/ 478443 w 1748502"/>
                <a:gd name="connsiteY1813" fmla="*/ 604212 h 1053028"/>
                <a:gd name="connsiteX1814" fmla="*/ 476400 w 1748502"/>
                <a:gd name="connsiteY1814" fmla="*/ 602963 h 1053028"/>
                <a:gd name="connsiteX1815" fmla="*/ 475378 w 1748502"/>
                <a:gd name="connsiteY1815" fmla="*/ 602623 h 1053028"/>
                <a:gd name="connsiteX1816" fmla="*/ 474357 w 1748502"/>
                <a:gd name="connsiteY1816" fmla="*/ 602963 h 1053028"/>
                <a:gd name="connsiteX1817" fmla="*/ 474243 w 1748502"/>
                <a:gd name="connsiteY1817" fmla="*/ 603985 h 1053028"/>
                <a:gd name="connsiteX1818" fmla="*/ 474471 w 1748502"/>
                <a:gd name="connsiteY1818" fmla="*/ 605234 h 1053028"/>
                <a:gd name="connsiteX1819" fmla="*/ 474471 w 1748502"/>
                <a:gd name="connsiteY1819" fmla="*/ 606255 h 1053028"/>
                <a:gd name="connsiteX1820" fmla="*/ 474584 w 1748502"/>
                <a:gd name="connsiteY1820" fmla="*/ 606822 h 1053028"/>
                <a:gd name="connsiteX1821" fmla="*/ 474924 w 1748502"/>
                <a:gd name="connsiteY1821" fmla="*/ 607617 h 1053028"/>
                <a:gd name="connsiteX1822" fmla="*/ 475038 w 1748502"/>
                <a:gd name="connsiteY1822" fmla="*/ 608298 h 1053028"/>
                <a:gd name="connsiteX1823" fmla="*/ 474471 w 1748502"/>
                <a:gd name="connsiteY1823" fmla="*/ 608639 h 1053028"/>
                <a:gd name="connsiteX1824" fmla="*/ 473335 w 1748502"/>
                <a:gd name="connsiteY1824" fmla="*/ 608412 h 1053028"/>
                <a:gd name="connsiteX1825" fmla="*/ 472314 w 1748502"/>
                <a:gd name="connsiteY1825" fmla="*/ 608525 h 1053028"/>
                <a:gd name="connsiteX1826" fmla="*/ 471633 w 1748502"/>
                <a:gd name="connsiteY1826" fmla="*/ 608071 h 1053028"/>
                <a:gd name="connsiteX1827" fmla="*/ 470952 w 1748502"/>
                <a:gd name="connsiteY1827" fmla="*/ 607958 h 1053028"/>
                <a:gd name="connsiteX1828" fmla="*/ 470043 w 1748502"/>
                <a:gd name="connsiteY1828" fmla="*/ 608979 h 1053028"/>
                <a:gd name="connsiteX1829" fmla="*/ 466411 w 1748502"/>
                <a:gd name="connsiteY1829" fmla="*/ 609660 h 1053028"/>
                <a:gd name="connsiteX1830" fmla="*/ 463006 w 1748502"/>
                <a:gd name="connsiteY1830" fmla="*/ 607617 h 1053028"/>
                <a:gd name="connsiteX1831" fmla="*/ 459828 w 1748502"/>
                <a:gd name="connsiteY1831" fmla="*/ 604893 h 1053028"/>
                <a:gd name="connsiteX1832" fmla="*/ 456649 w 1748502"/>
                <a:gd name="connsiteY1832" fmla="*/ 603531 h 1053028"/>
                <a:gd name="connsiteX1833" fmla="*/ 455628 w 1748502"/>
                <a:gd name="connsiteY1833" fmla="*/ 603871 h 1053028"/>
                <a:gd name="connsiteX1834" fmla="*/ 455287 w 1748502"/>
                <a:gd name="connsiteY1834" fmla="*/ 604779 h 1053028"/>
                <a:gd name="connsiteX1835" fmla="*/ 455060 w 1748502"/>
                <a:gd name="connsiteY1835" fmla="*/ 605801 h 1053028"/>
                <a:gd name="connsiteX1836" fmla="*/ 454266 w 1748502"/>
                <a:gd name="connsiteY1836" fmla="*/ 606709 h 1053028"/>
                <a:gd name="connsiteX1837" fmla="*/ 453585 w 1748502"/>
                <a:gd name="connsiteY1837" fmla="*/ 606709 h 1053028"/>
                <a:gd name="connsiteX1838" fmla="*/ 451996 w 1748502"/>
                <a:gd name="connsiteY1838" fmla="*/ 606028 h 1053028"/>
                <a:gd name="connsiteX1839" fmla="*/ 451428 w 1748502"/>
                <a:gd name="connsiteY1839" fmla="*/ 606028 h 1053028"/>
                <a:gd name="connsiteX1840" fmla="*/ 450407 w 1748502"/>
                <a:gd name="connsiteY1840" fmla="*/ 607503 h 1053028"/>
                <a:gd name="connsiteX1841" fmla="*/ 450520 w 1748502"/>
                <a:gd name="connsiteY1841" fmla="*/ 608752 h 1053028"/>
                <a:gd name="connsiteX1842" fmla="*/ 451088 w 1748502"/>
                <a:gd name="connsiteY1842" fmla="*/ 610455 h 1053028"/>
                <a:gd name="connsiteX1843" fmla="*/ 451655 w 1748502"/>
                <a:gd name="connsiteY1843" fmla="*/ 613293 h 1053028"/>
                <a:gd name="connsiteX1844" fmla="*/ 451769 w 1748502"/>
                <a:gd name="connsiteY1844" fmla="*/ 616017 h 1053028"/>
                <a:gd name="connsiteX1845" fmla="*/ 451314 w 1748502"/>
                <a:gd name="connsiteY1845" fmla="*/ 617947 h 1053028"/>
                <a:gd name="connsiteX1846" fmla="*/ 450179 w 1748502"/>
                <a:gd name="connsiteY1846" fmla="*/ 618968 h 1053028"/>
                <a:gd name="connsiteX1847" fmla="*/ 448250 w 1748502"/>
                <a:gd name="connsiteY1847" fmla="*/ 619082 h 1053028"/>
                <a:gd name="connsiteX1848" fmla="*/ 446434 w 1748502"/>
                <a:gd name="connsiteY1848" fmla="*/ 618287 h 1053028"/>
                <a:gd name="connsiteX1849" fmla="*/ 445185 w 1748502"/>
                <a:gd name="connsiteY1849" fmla="*/ 616698 h 1053028"/>
                <a:gd name="connsiteX1850" fmla="*/ 444163 w 1748502"/>
                <a:gd name="connsiteY1850" fmla="*/ 614882 h 1053028"/>
                <a:gd name="connsiteX1851" fmla="*/ 442801 w 1748502"/>
                <a:gd name="connsiteY1851" fmla="*/ 613406 h 1053028"/>
                <a:gd name="connsiteX1852" fmla="*/ 440871 w 1748502"/>
                <a:gd name="connsiteY1852" fmla="*/ 612725 h 1053028"/>
                <a:gd name="connsiteX1853" fmla="*/ 440304 w 1748502"/>
                <a:gd name="connsiteY1853" fmla="*/ 613974 h 1053028"/>
                <a:gd name="connsiteX1854" fmla="*/ 439850 w 1748502"/>
                <a:gd name="connsiteY1854" fmla="*/ 615903 h 1053028"/>
                <a:gd name="connsiteX1855" fmla="*/ 436672 w 1748502"/>
                <a:gd name="connsiteY1855" fmla="*/ 617947 h 1053028"/>
                <a:gd name="connsiteX1856" fmla="*/ 435650 w 1748502"/>
                <a:gd name="connsiteY1856" fmla="*/ 619649 h 1053028"/>
                <a:gd name="connsiteX1857" fmla="*/ 434969 w 1748502"/>
                <a:gd name="connsiteY1857" fmla="*/ 621919 h 1053028"/>
                <a:gd name="connsiteX1858" fmla="*/ 434855 w 1748502"/>
                <a:gd name="connsiteY1858" fmla="*/ 623168 h 1053028"/>
                <a:gd name="connsiteX1859" fmla="*/ 431904 w 1748502"/>
                <a:gd name="connsiteY1859" fmla="*/ 624530 h 1053028"/>
                <a:gd name="connsiteX1860" fmla="*/ 419645 w 1748502"/>
                <a:gd name="connsiteY1860" fmla="*/ 627254 h 1053028"/>
                <a:gd name="connsiteX1861" fmla="*/ 418056 w 1748502"/>
                <a:gd name="connsiteY1861" fmla="*/ 627595 h 1053028"/>
                <a:gd name="connsiteX1862" fmla="*/ 413516 w 1748502"/>
                <a:gd name="connsiteY1862" fmla="*/ 627822 h 1053028"/>
                <a:gd name="connsiteX1863" fmla="*/ 411927 w 1748502"/>
                <a:gd name="connsiteY1863" fmla="*/ 628276 h 1053028"/>
                <a:gd name="connsiteX1864" fmla="*/ 408748 w 1748502"/>
                <a:gd name="connsiteY1864" fmla="*/ 629865 h 1053028"/>
                <a:gd name="connsiteX1865" fmla="*/ 407046 w 1748502"/>
                <a:gd name="connsiteY1865" fmla="*/ 630433 h 1053028"/>
                <a:gd name="connsiteX1866" fmla="*/ 405230 w 1748502"/>
                <a:gd name="connsiteY1866" fmla="*/ 630205 h 1053028"/>
                <a:gd name="connsiteX1867" fmla="*/ 404435 w 1748502"/>
                <a:gd name="connsiteY1867" fmla="*/ 629865 h 1053028"/>
                <a:gd name="connsiteX1868" fmla="*/ 403754 w 1748502"/>
                <a:gd name="connsiteY1868" fmla="*/ 634632 h 1053028"/>
                <a:gd name="connsiteX1869" fmla="*/ 403868 w 1748502"/>
                <a:gd name="connsiteY1869" fmla="*/ 637924 h 1053028"/>
                <a:gd name="connsiteX1870" fmla="*/ 402846 w 1748502"/>
                <a:gd name="connsiteY1870" fmla="*/ 642465 h 1053028"/>
                <a:gd name="connsiteX1871" fmla="*/ 401257 w 1748502"/>
                <a:gd name="connsiteY1871" fmla="*/ 647005 h 1053028"/>
                <a:gd name="connsiteX1872" fmla="*/ 399781 w 1748502"/>
                <a:gd name="connsiteY1872" fmla="*/ 650070 h 1053028"/>
                <a:gd name="connsiteX1873" fmla="*/ 398646 w 1748502"/>
                <a:gd name="connsiteY1873" fmla="*/ 651432 h 1053028"/>
                <a:gd name="connsiteX1874" fmla="*/ 396149 w 1748502"/>
                <a:gd name="connsiteY1874" fmla="*/ 653588 h 1053028"/>
                <a:gd name="connsiteX1875" fmla="*/ 395014 w 1748502"/>
                <a:gd name="connsiteY1875" fmla="*/ 655178 h 1053028"/>
                <a:gd name="connsiteX1876" fmla="*/ 392857 w 1748502"/>
                <a:gd name="connsiteY1876" fmla="*/ 660059 h 1053028"/>
                <a:gd name="connsiteX1877" fmla="*/ 391949 w 1748502"/>
                <a:gd name="connsiteY1877" fmla="*/ 661534 h 1053028"/>
                <a:gd name="connsiteX1878" fmla="*/ 387408 w 1748502"/>
                <a:gd name="connsiteY1878" fmla="*/ 663691 h 1053028"/>
                <a:gd name="connsiteX1879" fmla="*/ 385139 w 1748502"/>
                <a:gd name="connsiteY1879" fmla="*/ 663691 h 1053028"/>
                <a:gd name="connsiteX1880" fmla="*/ 377987 w 1748502"/>
                <a:gd name="connsiteY1880" fmla="*/ 663804 h 1053028"/>
                <a:gd name="connsiteX1881" fmla="*/ 371858 w 1748502"/>
                <a:gd name="connsiteY1881" fmla="*/ 665620 h 1053028"/>
                <a:gd name="connsiteX1882" fmla="*/ 367204 w 1748502"/>
                <a:gd name="connsiteY1882" fmla="*/ 665167 h 1053028"/>
                <a:gd name="connsiteX1883" fmla="*/ 365615 w 1748502"/>
                <a:gd name="connsiteY1883" fmla="*/ 665507 h 1053028"/>
                <a:gd name="connsiteX1884" fmla="*/ 362663 w 1748502"/>
                <a:gd name="connsiteY1884" fmla="*/ 666756 h 1053028"/>
                <a:gd name="connsiteX1885" fmla="*/ 357555 w 1748502"/>
                <a:gd name="connsiteY1885" fmla="*/ 667437 h 1053028"/>
                <a:gd name="connsiteX1886" fmla="*/ 351199 w 1748502"/>
                <a:gd name="connsiteY1886" fmla="*/ 670047 h 1053028"/>
                <a:gd name="connsiteX1887" fmla="*/ 303638 w 1748502"/>
                <a:gd name="connsiteY1887" fmla="*/ 675269 h 1053028"/>
                <a:gd name="connsiteX1888" fmla="*/ 299439 w 1748502"/>
                <a:gd name="connsiteY1888" fmla="*/ 678220 h 1053028"/>
                <a:gd name="connsiteX1889" fmla="*/ 290017 w 1748502"/>
                <a:gd name="connsiteY1889" fmla="*/ 693771 h 1053028"/>
                <a:gd name="connsiteX1890" fmla="*/ 285931 w 1748502"/>
                <a:gd name="connsiteY1890" fmla="*/ 697630 h 1053028"/>
                <a:gd name="connsiteX1891" fmla="*/ 285931 w 1748502"/>
                <a:gd name="connsiteY1891" fmla="*/ 697630 h 1053028"/>
                <a:gd name="connsiteX1892" fmla="*/ 285931 w 1748502"/>
                <a:gd name="connsiteY1892" fmla="*/ 697630 h 1053028"/>
                <a:gd name="connsiteX1893" fmla="*/ 279915 w 1748502"/>
                <a:gd name="connsiteY1893" fmla="*/ 700241 h 1053028"/>
                <a:gd name="connsiteX1894" fmla="*/ 272650 w 1748502"/>
                <a:gd name="connsiteY1894" fmla="*/ 701489 h 1053028"/>
                <a:gd name="connsiteX1895" fmla="*/ 271288 w 1748502"/>
                <a:gd name="connsiteY1895" fmla="*/ 701717 h 1053028"/>
                <a:gd name="connsiteX1896" fmla="*/ 268110 w 1748502"/>
                <a:gd name="connsiteY1896" fmla="*/ 702284 h 1053028"/>
                <a:gd name="connsiteX1897" fmla="*/ 266294 w 1748502"/>
                <a:gd name="connsiteY1897" fmla="*/ 701035 h 1053028"/>
                <a:gd name="connsiteX1898" fmla="*/ 264024 w 1748502"/>
                <a:gd name="connsiteY1898" fmla="*/ 697517 h 1053028"/>
                <a:gd name="connsiteX1899" fmla="*/ 260732 w 1748502"/>
                <a:gd name="connsiteY1899" fmla="*/ 691614 h 1053028"/>
                <a:gd name="connsiteX1900" fmla="*/ 259483 w 1748502"/>
                <a:gd name="connsiteY1900" fmla="*/ 689912 h 1053028"/>
                <a:gd name="connsiteX1901" fmla="*/ 258121 w 1748502"/>
                <a:gd name="connsiteY1901" fmla="*/ 688663 h 1053028"/>
                <a:gd name="connsiteX1902" fmla="*/ 250289 w 1748502"/>
                <a:gd name="connsiteY1902" fmla="*/ 685598 h 1053028"/>
                <a:gd name="connsiteX1903" fmla="*/ 246997 w 1748502"/>
                <a:gd name="connsiteY1903" fmla="*/ 683555 h 1053028"/>
                <a:gd name="connsiteX1904" fmla="*/ 245295 w 1748502"/>
                <a:gd name="connsiteY1904" fmla="*/ 681625 h 1053028"/>
                <a:gd name="connsiteX1905" fmla="*/ 244840 w 1748502"/>
                <a:gd name="connsiteY1905" fmla="*/ 679809 h 1053028"/>
                <a:gd name="connsiteX1906" fmla="*/ 244727 w 1748502"/>
                <a:gd name="connsiteY1906" fmla="*/ 677880 h 1053028"/>
                <a:gd name="connsiteX1907" fmla="*/ 244046 w 1748502"/>
                <a:gd name="connsiteY1907" fmla="*/ 675609 h 1053028"/>
                <a:gd name="connsiteX1908" fmla="*/ 242570 w 1748502"/>
                <a:gd name="connsiteY1908" fmla="*/ 673680 h 1053028"/>
                <a:gd name="connsiteX1909" fmla="*/ 240073 w 1748502"/>
                <a:gd name="connsiteY1909" fmla="*/ 671750 h 1053028"/>
                <a:gd name="connsiteX1910" fmla="*/ 236327 w 1748502"/>
                <a:gd name="connsiteY1910" fmla="*/ 669480 h 1053028"/>
                <a:gd name="connsiteX1911" fmla="*/ 235533 w 1748502"/>
                <a:gd name="connsiteY1911" fmla="*/ 669026 h 1053028"/>
                <a:gd name="connsiteX1912" fmla="*/ 233603 w 1748502"/>
                <a:gd name="connsiteY1912" fmla="*/ 668572 h 1053028"/>
                <a:gd name="connsiteX1913" fmla="*/ 228154 w 1748502"/>
                <a:gd name="connsiteY1913" fmla="*/ 668685 h 1053028"/>
                <a:gd name="connsiteX1914" fmla="*/ 222593 w 1748502"/>
                <a:gd name="connsiteY1914" fmla="*/ 667323 h 1053028"/>
                <a:gd name="connsiteX1915" fmla="*/ 220663 w 1748502"/>
                <a:gd name="connsiteY1915" fmla="*/ 667437 h 1053028"/>
                <a:gd name="connsiteX1916" fmla="*/ 218393 w 1748502"/>
                <a:gd name="connsiteY1916" fmla="*/ 668685 h 1053028"/>
                <a:gd name="connsiteX1917" fmla="*/ 214647 w 1748502"/>
                <a:gd name="connsiteY1917" fmla="*/ 671977 h 1053028"/>
                <a:gd name="connsiteX1918" fmla="*/ 209880 w 1748502"/>
                <a:gd name="connsiteY1918" fmla="*/ 672091 h 1053028"/>
                <a:gd name="connsiteX1919" fmla="*/ 203409 w 1748502"/>
                <a:gd name="connsiteY1919" fmla="*/ 675382 h 1053028"/>
                <a:gd name="connsiteX1920" fmla="*/ 201253 w 1748502"/>
                <a:gd name="connsiteY1920" fmla="*/ 675269 h 1053028"/>
                <a:gd name="connsiteX1921" fmla="*/ 195464 w 1748502"/>
                <a:gd name="connsiteY1921" fmla="*/ 673112 h 1053028"/>
                <a:gd name="connsiteX1922" fmla="*/ 195350 w 1748502"/>
                <a:gd name="connsiteY1922" fmla="*/ 673226 h 1053028"/>
                <a:gd name="connsiteX1923" fmla="*/ 193647 w 1748502"/>
                <a:gd name="connsiteY1923" fmla="*/ 672885 h 1053028"/>
                <a:gd name="connsiteX1924" fmla="*/ 190129 w 1748502"/>
                <a:gd name="connsiteY1924" fmla="*/ 669480 h 1053028"/>
                <a:gd name="connsiteX1925" fmla="*/ 188199 w 1748502"/>
                <a:gd name="connsiteY1925" fmla="*/ 668572 h 1053028"/>
                <a:gd name="connsiteX1926" fmla="*/ 183318 w 1748502"/>
                <a:gd name="connsiteY1926" fmla="*/ 667210 h 1053028"/>
                <a:gd name="connsiteX1927" fmla="*/ 181729 w 1748502"/>
                <a:gd name="connsiteY1927" fmla="*/ 666075 h 1053028"/>
                <a:gd name="connsiteX1928" fmla="*/ 178664 w 1748502"/>
                <a:gd name="connsiteY1928" fmla="*/ 665961 h 1053028"/>
                <a:gd name="connsiteX1929" fmla="*/ 168902 w 1748502"/>
                <a:gd name="connsiteY1929" fmla="*/ 669934 h 1053028"/>
                <a:gd name="connsiteX1930" fmla="*/ 166859 w 1748502"/>
                <a:gd name="connsiteY1930" fmla="*/ 669934 h 1053028"/>
                <a:gd name="connsiteX1931" fmla="*/ 166178 w 1748502"/>
                <a:gd name="connsiteY1931" fmla="*/ 667664 h 1053028"/>
                <a:gd name="connsiteX1932" fmla="*/ 161184 w 1748502"/>
                <a:gd name="connsiteY1932" fmla="*/ 663010 h 1053028"/>
                <a:gd name="connsiteX1933" fmla="*/ 159595 w 1748502"/>
                <a:gd name="connsiteY1933" fmla="*/ 662215 h 1053028"/>
                <a:gd name="connsiteX1934" fmla="*/ 152898 w 1748502"/>
                <a:gd name="connsiteY1934" fmla="*/ 662556 h 1053028"/>
                <a:gd name="connsiteX1935" fmla="*/ 150628 w 1748502"/>
                <a:gd name="connsiteY1935" fmla="*/ 662215 h 1053028"/>
                <a:gd name="connsiteX1936" fmla="*/ 146655 w 1748502"/>
                <a:gd name="connsiteY1936" fmla="*/ 660853 h 1053028"/>
                <a:gd name="connsiteX1937" fmla="*/ 140411 w 1748502"/>
                <a:gd name="connsiteY1937" fmla="*/ 660172 h 1053028"/>
                <a:gd name="connsiteX1938" fmla="*/ 138596 w 1748502"/>
                <a:gd name="connsiteY1938" fmla="*/ 659604 h 1053028"/>
                <a:gd name="connsiteX1939" fmla="*/ 134963 w 1748502"/>
                <a:gd name="connsiteY1939" fmla="*/ 660285 h 1053028"/>
                <a:gd name="connsiteX1940" fmla="*/ 133828 w 1748502"/>
                <a:gd name="connsiteY1940" fmla="*/ 660626 h 1053028"/>
                <a:gd name="connsiteX1941" fmla="*/ 132806 w 1748502"/>
                <a:gd name="connsiteY1941" fmla="*/ 661534 h 1053028"/>
                <a:gd name="connsiteX1942" fmla="*/ 132352 w 1748502"/>
                <a:gd name="connsiteY1942" fmla="*/ 662442 h 1053028"/>
                <a:gd name="connsiteX1943" fmla="*/ 131898 w 1748502"/>
                <a:gd name="connsiteY1943" fmla="*/ 663237 h 1053028"/>
                <a:gd name="connsiteX1944" fmla="*/ 131331 w 1748502"/>
                <a:gd name="connsiteY1944" fmla="*/ 663918 h 1053028"/>
                <a:gd name="connsiteX1945" fmla="*/ 130990 w 1748502"/>
                <a:gd name="connsiteY1945" fmla="*/ 664145 h 1053028"/>
                <a:gd name="connsiteX1946" fmla="*/ 130650 w 1748502"/>
                <a:gd name="connsiteY1946" fmla="*/ 664486 h 1053028"/>
                <a:gd name="connsiteX1947" fmla="*/ 128607 w 1748502"/>
                <a:gd name="connsiteY1947" fmla="*/ 664599 h 1053028"/>
                <a:gd name="connsiteX1948" fmla="*/ 122363 w 1748502"/>
                <a:gd name="connsiteY1948" fmla="*/ 661421 h 1053028"/>
                <a:gd name="connsiteX1949" fmla="*/ 122250 w 1748502"/>
                <a:gd name="connsiteY1949" fmla="*/ 661421 h 1053028"/>
                <a:gd name="connsiteX1950" fmla="*/ 122136 w 1748502"/>
                <a:gd name="connsiteY1950" fmla="*/ 661421 h 1053028"/>
                <a:gd name="connsiteX1951" fmla="*/ 122023 w 1748502"/>
                <a:gd name="connsiteY1951" fmla="*/ 661421 h 1053028"/>
                <a:gd name="connsiteX1952" fmla="*/ 121910 w 1748502"/>
                <a:gd name="connsiteY1952" fmla="*/ 661421 h 1053028"/>
                <a:gd name="connsiteX1953" fmla="*/ 121115 w 1748502"/>
                <a:gd name="connsiteY1953" fmla="*/ 661648 h 1053028"/>
                <a:gd name="connsiteX1954" fmla="*/ 120434 w 1748502"/>
                <a:gd name="connsiteY1954" fmla="*/ 661761 h 1053028"/>
                <a:gd name="connsiteX1955" fmla="*/ 119753 w 1748502"/>
                <a:gd name="connsiteY1955" fmla="*/ 661648 h 1053028"/>
                <a:gd name="connsiteX1956" fmla="*/ 119072 w 1748502"/>
                <a:gd name="connsiteY1956" fmla="*/ 661421 h 1053028"/>
                <a:gd name="connsiteX1957" fmla="*/ 116915 w 1748502"/>
                <a:gd name="connsiteY1957" fmla="*/ 658810 h 1053028"/>
                <a:gd name="connsiteX1958" fmla="*/ 112261 w 1748502"/>
                <a:gd name="connsiteY1958" fmla="*/ 654837 h 1053028"/>
                <a:gd name="connsiteX1959" fmla="*/ 108288 w 1748502"/>
                <a:gd name="connsiteY1959" fmla="*/ 650070 h 1053028"/>
                <a:gd name="connsiteX1960" fmla="*/ 106586 w 1748502"/>
                <a:gd name="connsiteY1960" fmla="*/ 648821 h 1053028"/>
                <a:gd name="connsiteX1961" fmla="*/ 99775 w 1748502"/>
                <a:gd name="connsiteY1961" fmla="*/ 646437 h 1053028"/>
                <a:gd name="connsiteX1962" fmla="*/ 97618 w 1748502"/>
                <a:gd name="connsiteY1962" fmla="*/ 646097 h 1053028"/>
                <a:gd name="connsiteX1963" fmla="*/ 95689 w 1748502"/>
                <a:gd name="connsiteY1963" fmla="*/ 647005 h 1053028"/>
                <a:gd name="connsiteX1964" fmla="*/ 93759 w 1748502"/>
                <a:gd name="connsiteY1964" fmla="*/ 649956 h 1053028"/>
                <a:gd name="connsiteX1965" fmla="*/ 91602 w 1748502"/>
                <a:gd name="connsiteY1965" fmla="*/ 656767 h 1053028"/>
                <a:gd name="connsiteX1966" fmla="*/ 90354 w 1748502"/>
                <a:gd name="connsiteY1966" fmla="*/ 659264 h 1053028"/>
                <a:gd name="connsiteX1967" fmla="*/ 86154 w 1748502"/>
                <a:gd name="connsiteY1967" fmla="*/ 662556 h 1053028"/>
                <a:gd name="connsiteX1968" fmla="*/ 84565 w 1748502"/>
                <a:gd name="connsiteY1968" fmla="*/ 662783 h 1053028"/>
                <a:gd name="connsiteX1969" fmla="*/ 82976 w 1748502"/>
                <a:gd name="connsiteY1969" fmla="*/ 662329 h 1053028"/>
                <a:gd name="connsiteX1970" fmla="*/ 81500 w 1748502"/>
                <a:gd name="connsiteY1970" fmla="*/ 661421 h 1053028"/>
                <a:gd name="connsiteX1971" fmla="*/ 80025 w 1748502"/>
                <a:gd name="connsiteY1971" fmla="*/ 660399 h 1053028"/>
                <a:gd name="connsiteX1972" fmla="*/ 78322 w 1748502"/>
                <a:gd name="connsiteY1972" fmla="*/ 659604 h 1053028"/>
                <a:gd name="connsiteX1973" fmla="*/ 76846 w 1748502"/>
                <a:gd name="connsiteY1973" fmla="*/ 659718 h 1053028"/>
                <a:gd name="connsiteX1974" fmla="*/ 76052 w 1748502"/>
                <a:gd name="connsiteY1974" fmla="*/ 661421 h 1053028"/>
                <a:gd name="connsiteX1975" fmla="*/ 76846 w 1748502"/>
                <a:gd name="connsiteY1975" fmla="*/ 664372 h 1053028"/>
                <a:gd name="connsiteX1976" fmla="*/ 76052 w 1748502"/>
                <a:gd name="connsiteY1976" fmla="*/ 666301 h 1053028"/>
                <a:gd name="connsiteX1977" fmla="*/ 74349 w 1748502"/>
                <a:gd name="connsiteY1977" fmla="*/ 667437 h 1053028"/>
                <a:gd name="connsiteX1978" fmla="*/ 72419 w 1748502"/>
                <a:gd name="connsiteY1978" fmla="*/ 668004 h 1053028"/>
                <a:gd name="connsiteX1979" fmla="*/ 68900 w 1748502"/>
                <a:gd name="connsiteY1979" fmla="*/ 665053 h 1053028"/>
                <a:gd name="connsiteX1980" fmla="*/ 68106 w 1748502"/>
                <a:gd name="connsiteY1980" fmla="*/ 663350 h 1053028"/>
                <a:gd name="connsiteX1981" fmla="*/ 69809 w 1748502"/>
                <a:gd name="connsiteY1981" fmla="*/ 661307 h 1053028"/>
                <a:gd name="connsiteX1982" fmla="*/ 70036 w 1748502"/>
                <a:gd name="connsiteY1982" fmla="*/ 659037 h 1053028"/>
                <a:gd name="connsiteX1983" fmla="*/ 70717 w 1748502"/>
                <a:gd name="connsiteY1983" fmla="*/ 657675 h 1053028"/>
                <a:gd name="connsiteX1984" fmla="*/ 71057 w 1748502"/>
                <a:gd name="connsiteY1984" fmla="*/ 656199 h 1053028"/>
                <a:gd name="connsiteX1985" fmla="*/ 70376 w 1748502"/>
                <a:gd name="connsiteY1985" fmla="*/ 653475 h 1053028"/>
                <a:gd name="connsiteX1986" fmla="*/ 69355 w 1748502"/>
                <a:gd name="connsiteY1986" fmla="*/ 651432 h 1053028"/>
                <a:gd name="connsiteX1987" fmla="*/ 68106 w 1748502"/>
                <a:gd name="connsiteY1987" fmla="*/ 649729 h 1053028"/>
                <a:gd name="connsiteX1988" fmla="*/ 65268 w 1748502"/>
                <a:gd name="connsiteY1988" fmla="*/ 647005 h 1053028"/>
                <a:gd name="connsiteX1989" fmla="*/ 61749 w 1748502"/>
                <a:gd name="connsiteY1989" fmla="*/ 645075 h 1053028"/>
                <a:gd name="connsiteX1990" fmla="*/ 61409 w 1748502"/>
                <a:gd name="connsiteY1990" fmla="*/ 644394 h 1053028"/>
                <a:gd name="connsiteX1991" fmla="*/ 59820 w 1748502"/>
                <a:gd name="connsiteY1991" fmla="*/ 643373 h 1053028"/>
                <a:gd name="connsiteX1992" fmla="*/ 58117 w 1748502"/>
                <a:gd name="connsiteY1992" fmla="*/ 643827 h 1053028"/>
                <a:gd name="connsiteX1993" fmla="*/ 56528 w 1748502"/>
                <a:gd name="connsiteY1993" fmla="*/ 644848 h 1053028"/>
                <a:gd name="connsiteX1994" fmla="*/ 54712 w 1748502"/>
                <a:gd name="connsiteY1994" fmla="*/ 645416 h 1053028"/>
                <a:gd name="connsiteX1995" fmla="*/ 47674 w 1748502"/>
                <a:gd name="connsiteY1995" fmla="*/ 645416 h 1053028"/>
                <a:gd name="connsiteX1996" fmla="*/ 46425 w 1748502"/>
                <a:gd name="connsiteY1996" fmla="*/ 646097 h 1053028"/>
                <a:gd name="connsiteX1997" fmla="*/ 46199 w 1748502"/>
                <a:gd name="connsiteY1997" fmla="*/ 646097 h 1053028"/>
                <a:gd name="connsiteX1998" fmla="*/ 45631 w 1748502"/>
                <a:gd name="connsiteY1998" fmla="*/ 645529 h 1053028"/>
                <a:gd name="connsiteX1999" fmla="*/ 43928 w 1748502"/>
                <a:gd name="connsiteY1999" fmla="*/ 642124 h 1053028"/>
                <a:gd name="connsiteX2000" fmla="*/ 42566 w 1748502"/>
                <a:gd name="connsiteY2000" fmla="*/ 637583 h 1053028"/>
                <a:gd name="connsiteX2001" fmla="*/ 41318 w 1748502"/>
                <a:gd name="connsiteY2001" fmla="*/ 634632 h 1053028"/>
                <a:gd name="connsiteX2002" fmla="*/ 34053 w 1748502"/>
                <a:gd name="connsiteY2002" fmla="*/ 625098 h 1053028"/>
                <a:gd name="connsiteX2003" fmla="*/ 33712 w 1748502"/>
                <a:gd name="connsiteY2003" fmla="*/ 624870 h 1053028"/>
                <a:gd name="connsiteX2004" fmla="*/ 33259 w 1748502"/>
                <a:gd name="connsiteY2004" fmla="*/ 624757 h 1053028"/>
                <a:gd name="connsiteX2005" fmla="*/ 32804 w 1748502"/>
                <a:gd name="connsiteY2005" fmla="*/ 624757 h 1053028"/>
                <a:gd name="connsiteX2006" fmla="*/ 30875 w 1748502"/>
                <a:gd name="connsiteY2006" fmla="*/ 625665 h 1053028"/>
                <a:gd name="connsiteX2007" fmla="*/ 29399 w 1748502"/>
                <a:gd name="connsiteY2007" fmla="*/ 625779 h 1053028"/>
                <a:gd name="connsiteX2008" fmla="*/ 27810 w 1748502"/>
                <a:gd name="connsiteY2008" fmla="*/ 625438 h 1053028"/>
                <a:gd name="connsiteX2009" fmla="*/ 25880 w 1748502"/>
                <a:gd name="connsiteY2009" fmla="*/ 624644 h 1053028"/>
                <a:gd name="connsiteX2010" fmla="*/ 25426 w 1748502"/>
                <a:gd name="connsiteY2010" fmla="*/ 624530 h 1053028"/>
                <a:gd name="connsiteX2011" fmla="*/ 25086 w 1748502"/>
                <a:gd name="connsiteY2011" fmla="*/ 624644 h 1053028"/>
                <a:gd name="connsiteX2012" fmla="*/ 24745 w 1748502"/>
                <a:gd name="connsiteY2012" fmla="*/ 624870 h 1053028"/>
                <a:gd name="connsiteX2013" fmla="*/ 23951 w 1748502"/>
                <a:gd name="connsiteY2013" fmla="*/ 625438 h 1053028"/>
                <a:gd name="connsiteX2014" fmla="*/ 23156 w 1748502"/>
                <a:gd name="connsiteY2014" fmla="*/ 625665 h 1053028"/>
                <a:gd name="connsiteX2015" fmla="*/ 22475 w 1748502"/>
                <a:gd name="connsiteY2015" fmla="*/ 625438 h 1053028"/>
                <a:gd name="connsiteX2016" fmla="*/ 21794 w 1748502"/>
                <a:gd name="connsiteY2016" fmla="*/ 624757 h 1053028"/>
                <a:gd name="connsiteX2017" fmla="*/ 17026 w 1748502"/>
                <a:gd name="connsiteY2017" fmla="*/ 617379 h 1053028"/>
                <a:gd name="connsiteX2018" fmla="*/ 16005 w 1748502"/>
                <a:gd name="connsiteY2018" fmla="*/ 614428 h 1053028"/>
                <a:gd name="connsiteX2019" fmla="*/ 15892 w 1748502"/>
                <a:gd name="connsiteY2019" fmla="*/ 612384 h 1053028"/>
                <a:gd name="connsiteX2020" fmla="*/ 16119 w 1748502"/>
                <a:gd name="connsiteY2020" fmla="*/ 610682 h 1053028"/>
                <a:gd name="connsiteX2021" fmla="*/ 16119 w 1748502"/>
                <a:gd name="connsiteY2021" fmla="*/ 609206 h 1053028"/>
                <a:gd name="connsiteX2022" fmla="*/ 15437 w 1748502"/>
                <a:gd name="connsiteY2022" fmla="*/ 607958 h 1053028"/>
                <a:gd name="connsiteX2023" fmla="*/ 14756 w 1748502"/>
                <a:gd name="connsiteY2023" fmla="*/ 607844 h 1053028"/>
                <a:gd name="connsiteX2024" fmla="*/ 12032 w 1748502"/>
                <a:gd name="connsiteY2024" fmla="*/ 607958 h 1053028"/>
                <a:gd name="connsiteX2025" fmla="*/ 12032 w 1748502"/>
                <a:gd name="connsiteY2025" fmla="*/ 605687 h 1053028"/>
                <a:gd name="connsiteX2026" fmla="*/ 13508 w 1748502"/>
                <a:gd name="connsiteY2026" fmla="*/ 601261 h 1053028"/>
                <a:gd name="connsiteX2027" fmla="*/ 9989 w 1748502"/>
                <a:gd name="connsiteY2027" fmla="*/ 599558 h 1053028"/>
                <a:gd name="connsiteX2028" fmla="*/ 6697 w 1748502"/>
                <a:gd name="connsiteY2028" fmla="*/ 599104 h 1053028"/>
                <a:gd name="connsiteX2029" fmla="*/ 3519 w 1748502"/>
                <a:gd name="connsiteY2029" fmla="*/ 600352 h 1053028"/>
                <a:gd name="connsiteX2030" fmla="*/ 2611 w 1748502"/>
                <a:gd name="connsiteY2030" fmla="*/ 601374 h 1053028"/>
                <a:gd name="connsiteX2031" fmla="*/ 2497 w 1748502"/>
                <a:gd name="connsiteY2031" fmla="*/ 601374 h 1053028"/>
                <a:gd name="connsiteX2032" fmla="*/ 2270 w 1748502"/>
                <a:gd name="connsiteY2032" fmla="*/ 601374 h 1053028"/>
                <a:gd name="connsiteX2033" fmla="*/ 0 w 1748502"/>
                <a:gd name="connsiteY2033" fmla="*/ 600920 h 1053028"/>
                <a:gd name="connsiteX2034" fmla="*/ 114 w 1748502"/>
                <a:gd name="connsiteY2034" fmla="*/ 590363 h 1053028"/>
                <a:gd name="connsiteX2035" fmla="*/ 1135 w 1748502"/>
                <a:gd name="connsiteY2035" fmla="*/ 587980 h 1053028"/>
                <a:gd name="connsiteX2036" fmla="*/ 1476 w 1748502"/>
                <a:gd name="connsiteY2036" fmla="*/ 585710 h 1053028"/>
                <a:gd name="connsiteX2037" fmla="*/ 341 w 1748502"/>
                <a:gd name="connsiteY2037" fmla="*/ 579807 h 1053028"/>
                <a:gd name="connsiteX2038" fmla="*/ 568 w 1748502"/>
                <a:gd name="connsiteY2038" fmla="*/ 576856 h 1053028"/>
                <a:gd name="connsiteX2039" fmla="*/ 2043 w 1748502"/>
                <a:gd name="connsiteY2039" fmla="*/ 574472 h 1053028"/>
                <a:gd name="connsiteX2040" fmla="*/ 8400 w 1748502"/>
                <a:gd name="connsiteY2040" fmla="*/ 569364 h 1053028"/>
                <a:gd name="connsiteX2041" fmla="*/ 8967 w 1748502"/>
                <a:gd name="connsiteY2041" fmla="*/ 568343 h 1053028"/>
                <a:gd name="connsiteX2042" fmla="*/ 9989 w 1748502"/>
                <a:gd name="connsiteY2042" fmla="*/ 565959 h 1053028"/>
                <a:gd name="connsiteX2043" fmla="*/ 10670 w 1748502"/>
                <a:gd name="connsiteY2043" fmla="*/ 564937 h 1053028"/>
                <a:gd name="connsiteX2044" fmla="*/ 11919 w 1748502"/>
                <a:gd name="connsiteY2044" fmla="*/ 564143 h 1053028"/>
                <a:gd name="connsiteX2045" fmla="*/ 14529 w 1748502"/>
                <a:gd name="connsiteY2045" fmla="*/ 563348 h 1053028"/>
                <a:gd name="connsiteX2046" fmla="*/ 15664 w 1748502"/>
                <a:gd name="connsiteY2046" fmla="*/ 562554 h 1053028"/>
                <a:gd name="connsiteX2047" fmla="*/ 17254 w 1748502"/>
                <a:gd name="connsiteY2047" fmla="*/ 560511 h 1053028"/>
                <a:gd name="connsiteX2048" fmla="*/ 18389 w 1748502"/>
                <a:gd name="connsiteY2048" fmla="*/ 557786 h 1053028"/>
                <a:gd name="connsiteX2049" fmla="*/ 18956 w 1748502"/>
                <a:gd name="connsiteY2049" fmla="*/ 554722 h 1053028"/>
                <a:gd name="connsiteX2050" fmla="*/ 18843 w 1748502"/>
                <a:gd name="connsiteY2050" fmla="*/ 551543 h 1053028"/>
                <a:gd name="connsiteX2051" fmla="*/ 19183 w 1748502"/>
                <a:gd name="connsiteY2051" fmla="*/ 549614 h 1053028"/>
                <a:gd name="connsiteX2052" fmla="*/ 19978 w 1748502"/>
                <a:gd name="connsiteY2052" fmla="*/ 548706 h 1053028"/>
                <a:gd name="connsiteX2053" fmla="*/ 20886 w 1748502"/>
                <a:gd name="connsiteY2053" fmla="*/ 548025 h 1053028"/>
                <a:gd name="connsiteX2054" fmla="*/ 21680 w 1748502"/>
                <a:gd name="connsiteY2054" fmla="*/ 546776 h 1053028"/>
                <a:gd name="connsiteX2055" fmla="*/ 22361 w 1748502"/>
                <a:gd name="connsiteY2055" fmla="*/ 545073 h 1053028"/>
                <a:gd name="connsiteX2056" fmla="*/ 22589 w 1748502"/>
                <a:gd name="connsiteY2056" fmla="*/ 544052 h 1053028"/>
                <a:gd name="connsiteX2057" fmla="*/ 22361 w 1748502"/>
                <a:gd name="connsiteY2057" fmla="*/ 539057 h 1053028"/>
                <a:gd name="connsiteX2058" fmla="*/ 22135 w 1748502"/>
                <a:gd name="connsiteY2058" fmla="*/ 537809 h 1053028"/>
                <a:gd name="connsiteX2059" fmla="*/ 22248 w 1748502"/>
                <a:gd name="connsiteY2059" fmla="*/ 536674 h 1053028"/>
                <a:gd name="connsiteX2060" fmla="*/ 22929 w 1748502"/>
                <a:gd name="connsiteY2060" fmla="*/ 534857 h 1053028"/>
                <a:gd name="connsiteX2061" fmla="*/ 23156 w 1748502"/>
                <a:gd name="connsiteY2061" fmla="*/ 534631 h 1053028"/>
                <a:gd name="connsiteX2062" fmla="*/ 23837 w 1748502"/>
                <a:gd name="connsiteY2062" fmla="*/ 533609 h 1053028"/>
                <a:gd name="connsiteX2063" fmla="*/ 26107 w 1748502"/>
                <a:gd name="connsiteY2063" fmla="*/ 531679 h 1053028"/>
                <a:gd name="connsiteX2064" fmla="*/ 27015 w 1748502"/>
                <a:gd name="connsiteY2064" fmla="*/ 530317 h 1053028"/>
                <a:gd name="connsiteX2065" fmla="*/ 27243 w 1748502"/>
                <a:gd name="connsiteY2065" fmla="*/ 529409 h 1053028"/>
                <a:gd name="connsiteX2066" fmla="*/ 27243 w 1748502"/>
                <a:gd name="connsiteY2066" fmla="*/ 527479 h 1053028"/>
                <a:gd name="connsiteX2067" fmla="*/ 27356 w 1748502"/>
                <a:gd name="connsiteY2067" fmla="*/ 526798 h 1053028"/>
                <a:gd name="connsiteX2068" fmla="*/ 28605 w 1748502"/>
                <a:gd name="connsiteY2068" fmla="*/ 524187 h 1053028"/>
                <a:gd name="connsiteX2069" fmla="*/ 30761 w 1748502"/>
                <a:gd name="connsiteY2069" fmla="*/ 518058 h 1053028"/>
                <a:gd name="connsiteX2070" fmla="*/ 32464 w 1748502"/>
                <a:gd name="connsiteY2070" fmla="*/ 516696 h 1053028"/>
                <a:gd name="connsiteX2071" fmla="*/ 36210 w 1748502"/>
                <a:gd name="connsiteY2071" fmla="*/ 516128 h 1053028"/>
                <a:gd name="connsiteX2072" fmla="*/ 37685 w 1748502"/>
                <a:gd name="connsiteY2072" fmla="*/ 514880 h 1053028"/>
                <a:gd name="connsiteX2073" fmla="*/ 37685 w 1748502"/>
                <a:gd name="connsiteY2073" fmla="*/ 512382 h 1053028"/>
                <a:gd name="connsiteX2074" fmla="*/ 38139 w 1748502"/>
                <a:gd name="connsiteY2074" fmla="*/ 508977 h 1053028"/>
                <a:gd name="connsiteX2075" fmla="*/ 38820 w 1748502"/>
                <a:gd name="connsiteY2075" fmla="*/ 505572 h 1053028"/>
                <a:gd name="connsiteX2076" fmla="*/ 39615 w 1748502"/>
                <a:gd name="connsiteY2076" fmla="*/ 503188 h 1053028"/>
                <a:gd name="connsiteX2077" fmla="*/ 41658 w 1748502"/>
                <a:gd name="connsiteY2077" fmla="*/ 501259 h 1053028"/>
                <a:gd name="connsiteX2078" fmla="*/ 43588 w 1748502"/>
                <a:gd name="connsiteY2078" fmla="*/ 501826 h 1053028"/>
                <a:gd name="connsiteX2079" fmla="*/ 47220 w 1748502"/>
                <a:gd name="connsiteY2079" fmla="*/ 505799 h 1053028"/>
                <a:gd name="connsiteX2080" fmla="*/ 49604 w 1748502"/>
                <a:gd name="connsiteY2080" fmla="*/ 507388 h 1053028"/>
                <a:gd name="connsiteX2081" fmla="*/ 51647 w 1748502"/>
                <a:gd name="connsiteY2081" fmla="*/ 507615 h 1053028"/>
                <a:gd name="connsiteX2082" fmla="*/ 53690 w 1748502"/>
                <a:gd name="connsiteY2082" fmla="*/ 507388 h 1053028"/>
                <a:gd name="connsiteX2083" fmla="*/ 57209 w 1748502"/>
                <a:gd name="connsiteY2083" fmla="*/ 507615 h 1053028"/>
                <a:gd name="connsiteX2084" fmla="*/ 59366 w 1748502"/>
                <a:gd name="connsiteY2084" fmla="*/ 506934 h 1053028"/>
                <a:gd name="connsiteX2085" fmla="*/ 60387 w 1748502"/>
                <a:gd name="connsiteY2085" fmla="*/ 507047 h 1053028"/>
                <a:gd name="connsiteX2086" fmla="*/ 61409 w 1748502"/>
                <a:gd name="connsiteY2086" fmla="*/ 507956 h 1053028"/>
                <a:gd name="connsiteX2087" fmla="*/ 63225 w 1748502"/>
                <a:gd name="connsiteY2087" fmla="*/ 510453 h 1053028"/>
                <a:gd name="connsiteX2088" fmla="*/ 64247 w 1748502"/>
                <a:gd name="connsiteY2088" fmla="*/ 510793 h 1053028"/>
                <a:gd name="connsiteX2089" fmla="*/ 65949 w 1748502"/>
                <a:gd name="connsiteY2089" fmla="*/ 511701 h 1053028"/>
                <a:gd name="connsiteX2090" fmla="*/ 68106 w 1748502"/>
                <a:gd name="connsiteY2090" fmla="*/ 513631 h 1053028"/>
                <a:gd name="connsiteX2091" fmla="*/ 70036 w 1748502"/>
                <a:gd name="connsiteY2091" fmla="*/ 514426 h 1053028"/>
                <a:gd name="connsiteX2092" fmla="*/ 71171 w 1748502"/>
                <a:gd name="connsiteY2092" fmla="*/ 512042 h 1053028"/>
                <a:gd name="connsiteX2093" fmla="*/ 70944 w 1748502"/>
                <a:gd name="connsiteY2093" fmla="*/ 511588 h 1053028"/>
                <a:gd name="connsiteX2094" fmla="*/ 70830 w 1748502"/>
                <a:gd name="connsiteY2094" fmla="*/ 511248 h 1053028"/>
                <a:gd name="connsiteX2095" fmla="*/ 69241 w 1748502"/>
                <a:gd name="connsiteY2095" fmla="*/ 508523 h 1053028"/>
                <a:gd name="connsiteX2096" fmla="*/ 68787 w 1748502"/>
                <a:gd name="connsiteY2096" fmla="*/ 507161 h 1053028"/>
                <a:gd name="connsiteX2097" fmla="*/ 68900 w 1748502"/>
                <a:gd name="connsiteY2097" fmla="*/ 505118 h 1053028"/>
                <a:gd name="connsiteX2098" fmla="*/ 69809 w 1748502"/>
                <a:gd name="connsiteY2098" fmla="*/ 502167 h 1053028"/>
                <a:gd name="connsiteX2099" fmla="*/ 69809 w 1748502"/>
                <a:gd name="connsiteY2099" fmla="*/ 500918 h 1053028"/>
                <a:gd name="connsiteX2100" fmla="*/ 68674 w 1748502"/>
                <a:gd name="connsiteY2100" fmla="*/ 499442 h 1053028"/>
                <a:gd name="connsiteX2101" fmla="*/ 64360 w 1748502"/>
                <a:gd name="connsiteY2101" fmla="*/ 497059 h 1053028"/>
                <a:gd name="connsiteX2102" fmla="*/ 62544 w 1748502"/>
                <a:gd name="connsiteY2102" fmla="*/ 495696 h 1053028"/>
                <a:gd name="connsiteX2103" fmla="*/ 59706 w 1748502"/>
                <a:gd name="connsiteY2103" fmla="*/ 491951 h 1053028"/>
                <a:gd name="connsiteX2104" fmla="*/ 56528 w 1748502"/>
                <a:gd name="connsiteY2104" fmla="*/ 489680 h 1053028"/>
                <a:gd name="connsiteX2105" fmla="*/ 56868 w 1748502"/>
                <a:gd name="connsiteY2105" fmla="*/ 489567 h 1053028"/>
                <a:gd name="connsiteX2106" fmla="*/ 56982 w 1748502"/>
                <a:gd name="connsiteY2106" fmla="*/ 489454 h 1053028"/>
                <a:gd name="connsiteX2107" fmla="*/ 55506 w 1748502"/>
                <a:gd name="connsiteY2107" fmla="*/ 488432 h 1053028"/>
                <a:gd name="connsiteX2108" fmla="*/ 54258 w 1748502"/>
                <a:gd name="connsiteY2108" fmla="*/ 490021 h 1053028"/>
                <a:gd name="connsiteX2109" fmla="*/ 53804 w 1748502"/>
                <a:gd name="connsiteY2109" fmla="*/ 490361 h 1053028"/>
                <a:gd name="connsiteX2110" fmla="*/ 53236 w 1748502"/>
                <a:gd name="connsiteY2110" fmla="*/ 489567 h 1053028"/>
                <a:gd name="connsiteX2111" fmla="*/ 53804 w 1748502"/>
                <a:gd name="connsiteY2111" fmla="*/ 487751 h 1053028"/>
                <a:gd name="connsiteX2112" fmla="*/ 55393 w 1748502"/>
                <a:gd name="connsiteY2112" fmla="*/ 484573 h 1053028"/>
                <a:gd name="connsiteX2113" fmla="*/ 56755 w 1748502"/>
                <a:gd name="connsiteY2113" fmla="*/ 479351 h 1053028"/>
                <a:gd name="connsiteX2114" fmla="*/ 58344 w 1748502"/>
                <a:gd name="connsiteY2114" fmla="*/ 474811 h 1053028"/>
                <a:gd name="connsiteX2115" fmla="*/ 58685 w 1748502"/>
                <a:gd name="connsiteY2115" fmla="*/ 472654 h 1053028"/>
                <a:gd name="connsiteX2116" fmla="*/ 57323 w 1748502"/>
                <a:gd name="connsiteY2116" fmla="*/ 459033 h 1053028"/>
                <a:gd name="connsiteX2117" fmla="*/ 56868 w 1748502"/>
                <a:gd name="connsiteY2117" fmla="*/ 456649 h 1053028"/>
                <a:gd name="connsiteX2118" fmla="*/ 56301 w 1748502"/>
                <a:gd name="connsiteY2118" fmla="*/ 455514 h 1053028"/>
                <a:gd name="connsiteX2119" fmla="*/ 54258 w 1748502"/>
                <a:gd name="connsiteY2119" fmla="*/ 453358 h 1053028"/>
                <a:gd name="connsiteX2120" fmla="*/ 53009 w 1748502"/>
                <a:gd name="connsiteY2120" fmla="*/ 451314 h 1053028"/>
                <a:gd name="connsiteX2121" fmla="*/ 52782 w 1748502"/>
                <a:gd name="connsiteY2121" fmla="*/ 450520 h 1053028"/>
                <a:gd name="connsiteX2122" fmla="*/ 52441 w 1748502"/>
                <a:gd name="connsiteY2122" fmla="*/ 448817 h 1053028"/>
                <a:gd name="connsiteX2123" fmla="*/ 51874 w 1748502"/>
                <a:gd name="connsiteY2123" fmla="*/ 442460 h 1053028"/>
                <a:gd name="connsiteX2124" fmla="*/ 51193 w 1748502"/>
                <a:gd name="connsiteY2124" fmla="*/ 440304 h 1053028"/>
                <a:gd name="connsiteX2125" fmla="*/ 49377 w 1748502"/>
                <a:gd name="connsiteY2125" fmla="*/ 434969 h 1053028"/>
                <a:gd name="connsiteX2126" fmla="*/ 51760 w 1748502"/>
                <a:gd name="connsiteY2126" fmla="*/ 429180 h 1053028"/>
                <a:gd name="connsiteX2127" fmla="*/ 59139 w 1748502"/>
                <a:gd name="connsiteY2127" fmla="*/ 419305 h 1053028"/>
                <a:gd name="connsiteX2128" fmla="*/ 60841 w 1748502"/>
                <a:gd name="connsiteY2128" fmla="*/ 414537 h 1053028"/>
                <a:gd name="connsiteX2129" fmla="*/ 61522 w 1748502"/>
                <a:gd name="connsiteY2129" fmla="*/ 413289 h 1053028"/>
                <a:gd name="connsiteX2130" fmla="*/ 62658 w 1748502"/>
                <a:gd name="connsiteY2130" fmla="*/ 412380 h 1053028"/>
                <a:gd name="connsiteX2131" fmla="*/ 64701 w 1748502"/>
                <a:gd name="connsiteY2131" fmla="*/ 411927 h 1053028"/>
                <a:gd name="connsiteX2132" fmla="*/ 65722 w 1748502"/>
                <a:gd name="connsiteY2132" fmla="*/ 411472 h 1053028"/>
                <a:gd name="connsiteX2133" fmla="*/ 67311 w 1748502"/>
                <a:gd name="connsiteY2133" fmla="*/ 409770 h 1053028"/>
                <a:gd name="connsiteX2134" fmla="*/ 73327 w 1748502"/>
                <a:gd name="connsiteY2134" fmla="*/ 398986 h 1053028"/>
                <a:gd name="connsiteX2135" fmla="*/ 74235 w 1748502"/>
                <a:gd name="connsiteY2135" fmla="*/ 397851 h 1053028"/>
                <a:gd name="connsiteX2136" fmla="*/ 75143 w 1748502"/>
                <a:gd name="connsiteY2136" fmla="*/ 397284 h 1053028"/>
                <a:gd name="connsiteX2137" fmla="*/ 76846 w 1748502"/>
                <a:gd name="connsiteY2137" fmla="*/ 396603 h 1053028"/>
                <a:gd name="connsiteX2138" fmla="*/ 77641 w 1748502"/>
                <a:gd name="connsiteY2138" fmla="*/ 395808 h 1053028"/>
                <a:gd name="connsiteX2139" fmla="*/ 78095 w 1748502"/>
                <a:gd name="connsiteY2139" fmla="*/ 394787 h 1053028"/>
                <a:gd name="connsiteX2140" fmla="*/ 78889 w 1748502"/>
                <a:gd name="connsiteY2140" fmla="*/ 391722 h 1053028"/>
                <a:gd name="connsiteX2141" fmla="*/ 79457 w 1748502"/>
                <a:gd name="connsiteY2141" fmla="*/ 390473 h 1053028"/>
                <a:gd name="connsiteX2142" fmla="*/ 83543 w 1748502"/>
                <a:gd name="connsiteY2142" fmla="*/ 386273 h 1053028"/>
                <a:gd name="connsiteX2143" fmla="*/ 94100 w 1748502"/>
                <a:gd name="connsiteY2143" fmla="*/ 370836 h 1053028"/>
                <a:gd name="connsiteX2144" fmla="*/ 97959 w 1748502"/>
                <a:gd name="connsiteY2144" fmla="*/ 366523 h 1053028"/>
                <a:gd name="connsiteX2145" fmla="*/ 101478 w 1748502"/>
                <a:gd name="connsiteY2145" fmla="*/ 363798 h 1053028"/>
                <a:gd name="connsiteX2146" fmla="*/ 104429 w 1748502"/>
                <a:gd name="connsiteY2146" fmla="*/ 359258 h 1053028"/>
                <a:gd name="connsiteX2147" fmla="*/ 126564 w 1748502"/>
                <a:gd name="connsiteY2147" fmla="*/ 335194 h 1053028"/>
                <a:gd name="connsiteX2148" fmla="*/ 130990 w 1748502"/>
                <a:gd name="connsiteY2148" fmla="*/ 331788 h 1053028"/>
                <a:gd name="connsiteX2149" fmla="*/ 136325 w 1748502"/>
                <a:gd name="connsiteY2149" fmla="*/ 327702 h 1053028"/>
                <a:gd name="connsiteX2150" fmla="*/ 136325 w 1748502"/>
                <a:gd name="connsiteY2150" fmla="*/ 327702 h 1053028"/>
                <a:gd name="connsiteX2151" fmla="*/ 136325 w 1748502"/>
                <a:gd name="connsiteY2151" fmla="*/ 327702 h 1053028"/>
                <a:gd name="connsiteX2152" fmla="*/ 136325 w 1748502"/>
                <a:gd name="connsiteY2152" fmla="*/ 327702 h 1053028"/>
                <a:gd name="connsiteX2153" fmla="*/ 139163 w 1748502"/>
                <a:gd name="connsiteY2153" fmla="*/ 325432 h 1053028"/>
                <a:gd name="connsiteX2154" fmla="*/ 146768 w 1748502"/>
                <a:gd name="connsiteY2154" fmla="*/ 317146 h 1053028"/>
                <a:gd name="connsiteX2155" fmla="*/ 148130 w 1748502"/>
                <a:gd name="connsiteY2155" fmla="*/ 315216 h 1053028"/>
                <a:gd name="connsiteX2156" fmla="*/ 148244 w 1748502"/>
                <a:gd name="connsiteY2156" fmla="*/ 314989 h 1053028"/>
                <a:gd name="connsiteX2157" fmla="*/ 149492 w 1748502"/>
                <a:gd name="connsiteY2157" fmla="*/ 311016 h 1053028"/>
                <a:gd name="connsiteX2158" fmla="*/ 150514 w 1748502"/>
                <a:gd name="connsiteY2158" fmla="*/ 308746 h 1053028"/>
                <a:gd name="connsiteX2159" fmla="*/ 151876 w 1748502"/>
                <a:gd name="connsiteY2159" fmla="*/ 307498 h 1053028"/>
                <a:gd name="connsiteX2160" fmla="*/ 153579 w 1748502"/>
                <a:gd name="connsiteY2160" fmla="*/ 306589 h 1053028"/>
                <a:gd name="connsiteX2161" fmla="*/ 156870 w 1748502"/>
                <a:gd name="connsiteY2161" fmla="*/ 305568 h 1053028"/>
                <a:gd name="connsiteX2162" fmla="*/ 174464 w 1748502"/>
                <a:gd name="connsiteY2162" fmla="*/ 305341 h 1053028"/>
                <a:gd name="connsiteX2163" fmla="*/ 179572 w 1748502"/>
                <a:gd name="connsiteY2163" fmla="*/ 303184 h 1053028"/>
                <a:gd name="connsiteX2164" fmla="*/ 181729 w 1748502"/>
                <a:gd name="connsiteY2164" fmla="*/ 298190 h 1053028"/>
                <a:gd name="connsiteX2165" fmla="*/ 182183 w 1748502"/>
                <a:gd name="connsiteY2165" fmla="*/ 296601 h 1053028"/>
                <a:gd name="connsiteX2166" fmla="*/ 182296 w 1748502"/>
                <a:gd name="connsiteY2166" fmla="*/ 294671 h 1053028"/>
                <a:gd name="connsiteX2167" fmla="*/ 182183 w 1748502"/>
                <a:gd name="connsiteY2167" fmla="*/ 291720 h 1053028"/>
                <a:gd name="connsiteX2168" fmla="*/ 182410 w 1748502"/>
                <a:gd name="connsiteY2168" fmla="*/ 289904 h 1053028"/>
                <a:gd name="connsiteX2169" fmla="*/ 188653 w 1748502"/>
                <a:gd name="connsiteY2169" fmla="*/ 286612 h 1053028"/>
                <a:gd name="connsiteX2170" fmla="*/ 190469 w 1748502"/>
                <a:gd name="connsiteY2170" fmla="*/ 284682 h 1053028"/>
                <a:gd name="connsiteX2171" fmla="*/ 191718 w 1748502"/>
                <a:gd name="connsiteY2171" fmla="*/ 282979 h 1053028"/>
                <a:gd name="connsiteX2172" fmla="*/ 191832 w 1748502"/>
                <a:gd name="connsiteY2172" fmla="*/ 282639 h 1053028"/>
                <a:gd name="connsiteX2173" fmla="*/ 191377 w 1748502"/>
                <a:gd name="connsiteY2173" fmla="*/ 282185 h 1053028"/>
                <a:gd name="connsiteX2174" fmla="*/ 190696 w 1748502"/>
                <a:gd name="connsiteY2174" fmla="*/ 280142 h 1053028"/>
                <a:gd name="connsiteX2175" fmla="*/ 189675 w 1748502"/>
                <a:gd name="connsiteY2175" fmla="*/ 272877 h 1053028"/>
                <a:gd name="connsiteX2176" fmla="*/ 191945 w 1748502"/>
                <a:gd name="connsiteY2176" fmla="*/ 269018 h 1053028"/>
                <a:gd name="connsiteX2177" fmla="*/ 191945 w 1748502"/>
                <a:gd name="connsiteY2177" fmla="*/ 268904 h 1053028"/>
                <a:gd name="connsiteX2178" fmla="*/ 189448 w 1748502"/>
                <a:gd name="connsiteY2178" fmla="*/ 263002 h 1053028"/>
                <a:gd name="connsiteX2179" fmla="*/ 188653 w 1748502"/>
                <a:gd name="connsiteY2179" fmla="*/ 259823 h 1053028"/>
                <a:gd name="connsiteX2180" fmla="*/ 189221 w 1748502"/>
                <a:gd name="connsiteY2180" fmla="*/ 256305 h 1053028"/>
                <a:gd name="connsiteX2181" fmla="*/ 186610 w 1748502"/>
                <a:gd name="connsiteY2181" fmla="*/ 255624 h 1053028"/>
                <a:gd name="connsiteX2182" fmla="*/ 183999 w 1748502"/>
                <a:gd name="connsiteY2182" fmla="*/ 253921 h 1053028"/>
                <a:gd name="connsiteX2183" fmla="*/ 182637 w 1748502"/>
                <a:gd name="connsiteY2183" fmla="*/ 251537 h 1053028"/>
                <a:gd name="connsiteX2184" fmla="*/ 183886 w 1748502"/>
                <a:gd name="connsiteY2184" fmla="*/ 248813 h 1053028"/>
                <a:gd name="connsiteX2185" fmla="*/ 183886 w 1748502"/>
                <a:gd name="connsiteY2185" fmla="*/ 247905 h 1053028"/>
                <a:gd name="connsiteX2186" fmla="*/ 181162 w 1748502"/>
                <a:gd name="connsiteY2186" fmla="*/ 247565 h 1053028"/>
                <a:gd name="connsiteX2187" fmla="*/ 178891 w 1748502"/>
                <a:gd name="connsiteY2187" fmla="*/ 246543 h 1053028"/>
                <a:gd name="connsiteX2188" fmla="*/ 177416 w 1748502"/>
                <a:gd name="connsiteY2188" fmla="*/ 244613 h 1053028"/>
                <a:gd name="connsiteX2189" fmla="*/ 177189 w 1748502"/>
                <a:gd name="connsiteY2189" fmla="*/ 241662 h 1053028"/>
                <a:gd name="connsiteX2190" fmla="*/ 178437 w 1748502"/>
                <a:gd name="connsiteY2190" fmla="*/ 239051 h 1053028"/>
                <a:gd name="connsiteX2191" fmla="*/ 180708 w 1748502"/>
                <a:gd name="connsiteY2191" fmla="*/ 237349 h 1053028"/>
                <a:gd name="connsiteX2192" fmla="*/ 183432 w 1748502"/>
                <a:gd name="connsiteY2192" fmla="*/ 237008 h 1053028"/>
                <a:gd name="connsiteX2193" fmla="*/ 186042 w 1748502"/>
                <a:gd name="connsiteY2193" fmla="*/ 238484 h 1053028"/>
                <a:gd name="connsiteX2194" fmla="*/ 187972 w 1748502"/>
                <a:gd name="connsiteY2194" fmla="*/ 237576 h 1053028"/>
                <a:gd name="connsiteX2195" fmla="*/ 191150 w 1748502"/>
                <a:gd name="connsiteY2195" fmla="*/ 237576 h 1053028"/>
                <a:gd name="connsiteX2196" fmla="*/ 194102 w 1748502"/>
                <a:gd name="connsiteY2196" fmla="*/ 236895 h 1053028"/>
                <a:gd name="connsiteX2197" fmla="*/ 195350 w 1748502"/>
                <a:gd name="connsiteY2197" fmla="*/ 234284 h 1053028"/>
                <a:gd name="connsiteX2198" fmla="*/ 194102 w 1748502"/>
                <a:gd name="connsiteY2198" fmla="*/ 232354 h 1053028"/>
                <a:gd name="connsiteX2199" fmla="*/ 186042 w 1748502"/>
                <a:gd name="connsiteY2199" fmla="*/ 227927 h 1053028"/>
                <a:gd name="connsiteX2200" fmla="*/ 179459 w 1748502"/>
                <a:gd name="connsiteY2200" fmla="*/ 221911 h 1053028"/>
                <a:gd name="connsiteX2201" fmla="*/ 177983 w 1748502"/>
                <a:gd name="connsiteY2201" fmla="*/ 219528 h 1053028"/>
                <a:gd name="connsiteX2202" fmla="*/ 177416 w 1748502"/>
                <a:gd name="connsiteY2202" fmla="*/ 217485 h 1053028"/>
                <a:gd name="connsiteX2203" fmla="*/ 177302 w 1748502"/>
                <a:gd name="connsiteY2203" fmla="*/ 216122 h 1053028"/>
                <a:gd name="connsiteX2204" fmla="*/ 177075 w 1748502"/>
                <a:gd name="connsiteY2204" fmla="*/ 214874 h 1053028"/>
                <a:gd name="connsiteX2205" fmla="*/ 176054 w 1748502"/>
                <a:gd name="connsiteY2205" fmla="*/ 213285 h 1053028"/>
                <a:gd name="connsiteX2206" fmla="*/ 174918 w 1748502"/>
                <a:gd name="connsiteY2206" fmla="*/ 212490 h 1053028"/>
                <a:gd name="connsiteX2207" fmla="*/ 173670 w 1748502"/>
                <a:gd name="connsiteY2207" fmla="*/ 212036 h 1053028"/>
                <a:gd name="connsiteX2208" fmla="*/ 172989 w 1748502"/>
                <a:gd name="connsiteY2208" fmla="*/ 211355 h 1053028"/>
                <a:gd name="connsiteX2209" fmla="*/ 173443 w 1748502"/>
                <a:gd name="connsiteY2209" fmla="*/ 210106 h 1053028"/>
                <a:gd name="connsiteX2210" fmla="*/ 173443 w 1748502"/>
                <a:gd name="connsiteY2210" fmla="*/ 209198 h 1053028"/>
                <a:gd name="connsiteX2211" fmla="*/ 172308 w 1748502"/>
                <a:gd name="connsiteY2211" fmla="*/ 202728 h 1053028"/>
                <a:gd name="connsiteX2212" fmla="*/ 171513 w 1748502"/>
                <a:gd name="connsiteY2212" fmla="*/ 200685 h 1053028"/>
                <a:gd name="connsiteX2213" fmla="*/ 169016 w 1748502"/>
                <a:gd name="connsiteY2213" fmla="*/ 196712 h 1053028"/>
                <a:gd name="connsiteX2214" fmla="*/ 167540 w 1748502"/>
                <a:gd name="connsiteY2214" fmla="*/ 193647 h 1053028"/>
                <a:gd name="connsiteX2215" fmla="*/ 167881 w 1748502"/>
                <a:gd name="connsiteY2215" fmla="*/ 192172 h 1053028"/>
                <a:gd name="connsiteX2216" fmla="*/ 169470 w 1748502"/>
                <a:gd name="connsiteY2216" fmla="*/ 191377 h 1053028"/>
                <a:gd name="connsiteX2217" fmla="*/ 168335 w 1748502"/>
                <a:gd name="connsiteY2217" fmla="*/ 189448 h 1053028"/>
                <a:gd name="connsiteX2218" fmla="*/ 163681 w 1748502"/>
                <a:gd name="connsiteY2218" fmla="*/ 184680 h 1053028"/>
                <a:gd name="connsiteX2219" fmla="*/ 158800 w 1748502"/>
                <a:gd name="connsiteY2219" fmla="*/ 181502 h 1053028"/>
                <a:gd name="connsiteX2220" fmla="*/ 156644 w 1748502"/>
                <a:gd name="connsiteY2220" fmla="*/ 178891 h 1053028"/>
                <a:gd name="connsiteX2221" fmla="*/ 151309 w 1748502"/>
                <a:gd name="connsiteY2221" fmla="*/ 167086 h 1053028"/>
                <a:gd name="connsiteX2222" fmla="*/ 149606 w 1748502"/>
                <a:gd name="connsiteY2222" fmla="*/ 165951 h 1053028"/>
                <a:gd name="connsiteX2223" fmla="*/ 147676 w 1748502"/>
                <a:gd name="connsiteY2223" fmla="*/ 165951 h 1053028"/>
                <a:gd name="connsiteX2224" fmla="*/ 146200 w 1748502"/>
                <a:gd name="connsiteY2224" fmla="*/ 165156 h 1053028"/>
                <a:gd name="connsiteX2225" fmla="*/ 145519 w 1748502"/>
                <a:gd name="connsiteY2225" fmla="*/ 161865 h 1053028"/>
                <a:gd name="connsiteX2226" fmla="*/ 146087 w 1748502"/>
                <a:gd name="connsiteY2226" fmla="*/ 159821 h 1053028"/>
                <a:gd name="connsiteX2227" fmla="*/ 147449 w 1748502"/>
                <a:gd name="connsiteY2227" fmla="*/ 157551 h 1053028"/>
                <a:gd name="connsiteX2228" fmla="*/ 149152 w 1748502"/>
                <a:gd name="connsiteY2228" fmla="*/ 155735 h 1053028"/>
                <a:gd name="connsiteX2229" fmla="*/ 150968 w 1748502"/>
                <a:gd name="connsiteY2229" fmla="*/ 155054 h 1053028"/>
                <a:gd name="connsiteX2230" fmla="*/ 150400 w 1748502"/>
                <a:gd name="connsiteY2230" fmla="*/ 153011 h 1053028"/>
                <a:gd name="connsiteX2231" fmla="*/ 150514 w 1748502"/>
                <a:gd name="connsiteY2231" fmla="*/ 151422 h 1053028"/>
                <a:gd name="connsiteX2232" fmla="*/ 151195 w 1748502"/>
                <a:gd name="connsiteY2232" fmla="*/ 150287 h 1053028"/>
                <a:gd name="connsiteX2233" fmla="*/ 152330 w 1748502"/>
                <a:gd name="connsiteY2233" fmla="*/ 149719 h 1053028"/>
                <a:gd name="connsiteX2234" fmla="*/ 151535 w 1748502"/>
                <a:gd name="connsiteY2234" fmla="*/ 147903 h 1053028"/>
                <a:gd name="connsiteX2235" fmla="*/ 147563 w 1748502"/>
                <a:gd name="connsiteY2235" fmla="*/ 142114 h 1053028"/>
                <a:gd name="connsiteX2236" fmla="*/ 147449 w 1748502"/>
                <a:gd name="connsiteY2236" fmla="*/ 141092 h 1053028"/>
                <a:gd name="connsiteX2237" fmla="*/ 148925 w 1748502"/>
                <a:gd name="connsiteY2237" fmla="*/ 138028 h 1053028"/>
                <a:gd name="connsiteX2238" fmla="*/ 147563 w 1748502"/>
                <a:gd name="connsiteY2238" fmla="*/ 137120 h 1053028"/>
                <a:gd name="connsiteX2239" fmla="*/ 145860 w 1748502"/>
                <a:gd name="connsiteY2239" fmla="*/ 136438 h 1053028"/>
                <a:gd name="connsiteX2240" fmla="*/ 144384 w 1748502"/>
                <a:gd name="connsiteY2240" fmla="*/ 135417 h 1053028"/>
                <a:gd name="connsiteX2241" fmla="*/ 143703 w 1748502"/>
                <a:gd name="connsiteY2241" fmla="*/ 133260 h 1053028"/>
                <a:gd name="connsiteX2242" fmla="*/ 143476 w 1748502"/>
                <a:gd name="connsiteY2242" fmla="*/ 132352 h 1053028"/>
                <a:gd name="connsiteX2243" fmla="*/ 144384 w 1748502"/>
                <a:gd name="connsiteY2243" fmla="*/ 133033 h 1053028"/>
                <a:gd name="connsiteX2244" fmla="*/ 145179 w 1748502"/>
                <a:gd name="connsiteY2244" fmla="*/ 132579 h 1053028"/>
                <a:gd name="connsiteX2245" fmla="*/ 145633 w 1748502"/>
                <a:gd name="connsiteY2245" fmla="*/ 130196 h 1053028"/>
                <a:gd name="connsiteX2246" fmla="*/ 145406 w 1748502"/>
                <a:gd name="connsiteY2246" fmla="*/ 128720 h 1053028"/>
                <a:gd name="connsiteX2247" fmla="*/ 142795 w 1748502"/>
                <a:gd name="connsiteY2247" fmla="*/ 121228 h 1053028"/>
                <a:gd name="connsiteX2248" fmla="*/ 142228 w 1748502"/>
                <a:gd name="connsiteY2248" fmla="*/ 119980 h 1053028"/>
                <a:gd name="connsiteX2249" fmla="*/ 142341 w 1748502"/>
                <a:gd name="connsiteY2249" fmla="*/ 118731 h 1053028"/>
                <a:gd name="connsiteX2250" fmla="*/ 143476 w 1748502"/>
                <a:gd name="connsiteY2250" fmla="*/ 116688 h 1053028"/>
                <a:gd name="connsiteX2251" fmla="*/ 144498 w 1748502"/>
                <a:gd name="connsiteY2251" fmla="*/ 115666 h 1053028"/>
                <a:gd name="connsiteX2252" fmla="*/ 145746 w 1748502"/>
                <a:gd name="connsiteY2252" fmla="*/ 114985 h 1053028"/>
                <a:gd name="connsiteX2253" fmla="*/ 155168 w 1748502"/>
                <a:gd name="connsiteY2253" fmla="*/ 112488 h 1053028"/>
                <a:gd name="connsiteX2254" fmla="*/ 157438 w 1748502"/>
                <a:gd name="connsiteY2254" fmla="*/ 112601 h 1053028"/>
                <a:gd name="connsiteX2255" fmla="*/ 164248 w 1748502"/>
                <a:gd name="connsiteY2255" fmla="*/ 114645 h 1053028"/>
                <a:gd name="connsiteX2256" fmla="*/ 166632 w 1748502"/>
                <a:gd name="connsiteY2256" fmla="*/ 114872 h 1053028"/>
                <a:gd name="connsiteX2257" fmla="*/ 170492 w 1748502"/>
                <a:gd name="connsiteY2257" fmla="*/ 116461 h 1053028"/>
                <a:gd name="connsiteX2258" fmla="*/ 173216 w 1748502"/>
                <a:gd name="connsiteY2258" fmla="*/ 119753 h 1053028"/>
                <a:gd name="connsiteX2259" fmla="*/ 175940 w 1748502"/>
                <a:gd name="connsiteY2259" fmla="*/ 122363 h 1053028"/>
                <a:gd name="connsiteX2260" fmla="*/ 179799 w 1748502"/>
                <a:gd name="connsiteY2260" fmla="*/ 121682 h 1053028"/>
                <a:gd name="connsiteX2261" fmla="*/ 194328 w 1748502"/>
                <a:gd name="connsiteY2261" fmla="*/ 108629 h 1053028"/>
                <a:gd name="connsiteX2262" fmla="*/ 205339 w 1748502"/>
                <a:gd name="connsiteY2262" fmla="*/ 101024 h 1053028"/>
                <a:gd name="connsiteX2263" fmla="*/ 208063 w 1748502"/>
                <a:gd name="connsiteY2263" fmla="*/ 97164 h 1053028"/>
                <a:gd name="connsiteX2264" fmla="*/ 210333 w 1748502"/>
                <a:gd name="connsiteY2264" fmla="*/ 86948 h 1053028"/>
                <a:gd name="connsiteX2265" fmla="*/ 211809 w 1748502"/>
                <a:gd name="connsiteY2265" fmla="*/ 83883 h 1053028"/>
                <a:gd name="connsiteX2266" fmla="*/ 215328 w 1748502"/>
                <a:gd name="connsiteY2266" fmla="*/ 78662 h 1053028"/>
                <a:gd name="connsiteX2267" fmla="*/ 217485 w 1748502"/>
                <a:gd name="connsiteY2267" fmla="*/ 76505 h 1053028"/>
                <a:gd name="connsiteX2268" fmla="*/ 219528 w 1748502"/>
                <a:gd name="connsiteY2268" fmla="*/ 75711 h 1053028"/>
                <a:gd name="connsiteX2269" fmla="*/ 243705 w 1748502"/>
                <a:gd name="connsiteY2269" fmla="*/ 73781 h 1053028"/>
                <a:gd name="connsiteX2270" fmla="*/ 249608 w 1748502"/>
                <a:gd name="connsiteY2270" fmla="*/ 75257 h 1053028"/>
                <a:gd name="connsiteX2271" fmla="*/ 251651 w 1748502"/>
                <a:gd name="connsiteY2271" fmla="*/ 75370 h 1053028"/>
                <a:gd name="connsiteX2272" fmla="*/ 278893 w 1748502"/>
                <a:gd name="connsiteY2272" fmla="*/ 70944 h 1053028"/>
                <a:gd name="connsiteX2273" fmla="*/ 287633 w 1748502"/>
                <a:gd name="connsiteY2273" fmla="*/ 66403 h 1053028"/>
                <a:gd name="connsiteX2274" fmla="*/ 292060 w 1748502"/>
                <a:gd name="connsiteY2274" fmla="*/ 64928 h 1053028"/>
                <a:gd name="connsiteX2275" fmla="*/ 296487 w 1748502"/>
                <a:gd name="connsiteY2275" fmla="*/ 64814 h 1053028"/>
                <a:gd name="connsiteX2276" fmla="*/ 312833 w 1748502"/>
                <a:gd name="connsiteY2276" fmla="*/ 69241 h 1053028"/>
                <a:gd name="connsiteX2277" fmla="*/ 331789 w 1748502"/>
                <a:gd name="connsiteY2277" fmla="*/ 69581 h 1053028"/>
                <a:gd name="connsiteX2278" fmla="*/ 344956 w 1748502"/>
                <a:gd name="connsiteY2278" fmla="*/ 69808 h 1053028"/>
                <a:gd name="connsiteX2279" fmla="*/ 353129 w 1748502"/>
                <a:gd name="connsiteY2279" fmla="*/ 68106 h 1053028"/>
                <a:gd name="connsiteX2280" fmla="*/ 373788 w 1748502"/>
                <a:gd name="connsiteY2280" fmla="*/ 72079 h 1053028"/>
                <a:gd name="connsiteX2281" fmla="*/ 380485 w 1748502"/>
                <a:gd name="connsiteY2281" fmla="*/ 71851 h 1053028"/>
                <a:gd name="connsiteX2282" fmla="*/ 383436 w 1748502"/>
                <a:gd name="connsiteY2282" fmla="*/ 72532 h 1053028"/>
                <a:gd name="connsiteX2283" fmla="*/ 389679 w 1748502"/>
                <a:gd name="connsiteY2283" fmla="*/ 78095 h 1053028"/>
                <a:gd name="connsiteX2284" fmla="*/ 392630 w 1748502"/>
                <a:gd name="connsiteY2284" fmla="*/ 79343 h 1053028"/>
                <a:gd name="connsiteX2285" fmla="*/ 415218 w 1748502"/>
                <a:gd name="connsiteY2285" fmla="*/ 80251 h 1053028"/>
                <a:gd name="connsiteX2286" fmla="*/ 416354 w 1748502"/>
                <a:gd name="connsiteY2286" fmla="*/ 80819 h 1053028"/>
                <a:gd name="connsiteX2287" fmla="*/ 416354 w 1748502"/>
                <a:gd name="connsiteY2287" fmla="*/ 81954 h 1053028"/>
                <a:gd name="connsiteX2288" fmla="*/ 416013 w 1748502"/>
                <a:gd name="connsiteY2288" fmla="*/ 83430 h 1053028"/>
                <a:gd name="connsiteX2289" fmla="*/ 416240 w 1748502"/>
                <a:gd name="connsiteY2289" fmla="*/ 84905 h 1053028"/>
                <a:gd name="connsiteX2290" fmla="*/ 417488 w 1748502"/>
                <a:gd name="connsiteY2290" fmla="*/ 86608 h 1053028"/>
                <a:gd name="connsiteX2291" fmla="*/ 418851 w 1748502"/>
                <a:gd name="connsiteY2291" fmla="*/ 87289 h 1053028"/>
                <a:gd name="connsiteX2292" fmla="*/ 440190 w 1748502"/>
                <a:gd name="connsiteY2292" fmla="*/ 87970 h 1053028"/>
                <a:gd name="connsiteX2293" fmla="*/ 458579 w 1748502"/>
                <a:gd name="connsiteY2293" fmla="*/ 96143 h 1053028"/>
                <a:gd name="connsiteX2294" fmla="*/ 464936 w 1748502"/>
                <a:gd name="connsiteY2294" fmla="*/ 97164 h 1053028"/>
                <a:gd name="connsiteX2295" fmla="*/ 474697 w 1748502"/>
                <a:gd name="connsiteY2295" fmla="*/ 93759 h 1053028"/>
                <a:gd name="connsiteX2296" fmla="*/ 483324 w 1748502"/>
                <a:gd name="connsiteY2296" fmla="*/ 94100 h 1053028"/>
                <a:gd name="connsiteX2297" fmla="*/ 487297 w 1748502"/>
                <a:gd name="connsiteY2297" fmla="*/ 95008 h 1053028"/>
                <a:gd name="connsiteX2298" fmla="*/ 489908 w 1748502"/>
                <a:gd name="connsiteY2298" fmla="*/ 96483 h 1053028"/>
                <a:gd name="connsiteX2299" fmla="*/ 490475 w 1748502"/>
                <a:gd name="connsiteY2299" fmla="*/ 98980 h 1053028"/>
                <a:gd name="connsiteX2300" fmla="*/ 490248 w 1748502"/>
                <a:gd name="connsiteY2300" fmla="*/ 102272 h 1053028"/>
                <a:gd name="connsiteX2301" fmla="*/ 490248 w 1748502"/>
                <a:gd name="connsiteY2301" fmla="*/ 106472 h 1053028"/>
                <a:gd name="connsiteX2302" fmla="*/ 491043 w 1748502"/>
                <a:gd name="connsiteY2302" fmla="*/ 109537 h 1053028"/>
                <a:gd name="connsiteX2303" fmla="*/ 492405 w 1748502"/>
                <a:gd name="connsiteY2303" fmla="*/ 110899 h 1053028"/>
                <a:gd name="connsiteX2304" fmla="*/ 494335 w 1748502"/>
                <a:gd name="connsiteY2304" fmla="*/ 111126 h 1053028"/>
                <a:gd name="connsiteX2305" fmla="*/ 496718 w 1748502"/>
                <a:gd name="connsiteY2305" fmla="*/ 110785 h 1053028"/>
                <a:gd name="connsiteX2306" fmla="*/ 499556 w 1748502"/>
                <a:gd name="connsiteY2306" fmla="*/ 111467 h 1053028"/>
                <a:gd name="connsiteX2307" fmla="*/ 499216 w 1748502"/>
                <a:gd name="connsiteY2307" fmla="*/ 114191 h 1053028"/>
                <a:gd name="connsiteX2308" fmla="*/ 497740 w 1748502"/>
                <a:gd name="connsiteY2308" fmla="*/ 117596 h 1053028"/>
                <a:gd name="connsiteX2309" fmla="*/ 497172 w 1748502"/>
                <a:gd name="connsiteY2309" fmla="*/ 120207 h 1053028"/>
                <a:gd name="connsiteX2310" fmla="*/ 498421 w 1748502"/>
                <a:gd name="connsiteY2310" fmla="*/ 121455 h 1053028"/>
                <a:gd name="connsiteX2311" fmla="*/ 500578 w 1748502"/>
                <a:gd name="connsiteY2311" fmla="*/ 121228 h 1053028"/>
                <a:gd name="connsiteX2312" fmla="*/ 504437 w 1748502"/>
                <a:gd name="connsiteY2312" fmla="*/ 119980 h 1053028"/>
                <a:gd name="connsiteX2313" fmla="*/ 510226 w 1748502"/>
                <a:gd name="connsiteY2313" fmla="*/ 121001 h 1053028"/>
                <a:gd name="connsiteX2314" fmla="*/ 512269 w 1748502"/>
                <a:gd name="connsiteY2314" fmla="*/ 120888 h 1053028"/>
                <a:gd name="connsiteX2315" fmla="*/ 514426 w 1748502"/>
                <a:gd name="connsiteY2315" fmla="*/ 119866 h 1053028"/>
                <a:gd name="connsiteX2316" fmla="*/ 517150 w 1748502"/>
                <a:gd name="connsiteY2316" fmla="*/ 116915 h 1053028"/>
                <a:gd name="connsiteX2317" fmla="*/ 518966 w 1748502"/>
                <a:gd name="connsiteY2317" fmla="*/ 116007 h 1053028"/>
                <a:gd name="connsiteX2318" fmla="*/ 522372 w 1748502"/>
                <a:gd name="connsiteY2318" fmla="*/ 116120 h 1053028"/>
                <a:gd name="connsiteX2319" fmla="*/ 522372 w 1748502"/>
                <a:gd name="connsiteY2319" fmla="*/ 116120 h 1053028"/>
                <a:gd name="connsiteX2320" fmla="*/ 532814 w 1748502"/>
                <a:gd name="connsiteY2320" fmla="*/ 120320 h 1053028"/>
                <a:gd name="connsiteX2321" fmla="*/ 538263 w 1748502"/>
                <a:gd name="connsiteY2321" fmla="*/ 120434 h 1053028"/>
                <a:gd name="connsiteX2322" fmla="*/ 539852 w 1748502"/>
                <a:gd name="connsiteY2322" fmla="*/ 121342 h 1053028"/>
                <a:gd name="connsiteX2323" fmla="*/ 541101 w 1748502"/>
                <a:gd name="connsiteY2323" fmla="*/ 124633 h 1053028"/>
                <a:gd name="connsiteX2324" fmla="*/ 540306 w 1748502"/>
                <a:gd name="connsiteY2324" fmla="*/ 128606 h 1053028"/>
                <a:gd name="connsiteX2325" fmla="*/ 537128 w 1748502"/>
                <a:gd name="connsiteY2325" fmla="*/ 136438 h 1053028"/>
                <a:gd name="connsiteX2326" fmla="*/ 537355 w 1748502"/>
                <a:gd name="connsiteY2326" fmla="*/ 136893 h 1053028"/>
                <a:gd name="connsiteX2327" fmla="*/ 537809 w 1748502"/>
                <a:gd name="connsiteY2327" fmla="*/ 137687 h 1053028"/>
                <a:gd name="connsiteX2328" fmla="*/ 539058 w 1748502"/>
                <a:gd name="connsiteY2328" fmla="*/ 139163 h 1053028"/>
                <a:gd name="connsiteX2329" fmla="*/ 540647 w 1748502"/>
                <a:gd name="connsiteY2329" fmla="*/ 140411 h 1053028"/>
                <a:gd name="connsiteX2330" fmla="*/ 542009 w 1748502"/>
                <a:gd name="connsiteY2330" fmla="*/ 140979 h 1053028"/>
                <a:gd name="connsiteX2331" fmla="*/ 543598 w 1748502"/>
                <a:gd name="connsiteY2331" fmla="*/ 140752 h 1053028"/>
                <a:gd name="connsiteX2332" fmla="*/ 544619 w 1748502"/>
                <a:gd name="connsiteY2332" fmla="*/ 139730 h 1053028"/>
                <a:gd name="connsiteX2333" fmla="*/ 549160 w 1748502"/>
                <a:gd name="connsiteY2333" fmla="*/ 133601 h 1053028"/>
                <a:gd name="connsiteX2334" fmla="*/ 549614 w 1748502"/>
                <a:gd name="connsiteY2334" fmla="*/ 132579 h 1053028"/>
                <a:gd name="connsiteX2335" fmla="*/ 550068 w 1748502"/>
                <a:gd name="connsiteY2335" fmla="*/ 130536 h 1053028"/>
                <a:gd name="connsiteX2336" fmla="*/ 549954 w 1748502"/>
                <a:gd name="connsiteY2336" fmla="*/ 128834 h 1053028"/>
                <a:gd name="connsiteX2337" fmla="*/ 549727 w 1748502"/>
                <a:gd name="connsiteY2337" fmla="*/ 127131 h 1053028"/>
                <a:gd name="connsiteX2338" fmla="*/ 549727 w 1748502"/>
                <a:gd name="connsiteY2338" fmla="*/ 125201 h 1053028"/>
                <a:gd name="connsiteX2339" fmla="*/ 550295 w 1748502"/>
                <a:gd name="connsiteY2339" fmla="*/ 122023 h 1053028"/>
                <a:gd name="connsiteX2340" fmla="*/ 551543 w 1748502"/>
                <a:gd name="connsiteY2340" fmla="*/ 119412 h 1053028"/>
                <a:gd name="connsiteX2341" fmla="*/ 553360 w 1748502"/>
                <a:gd name="connsiteY2341" fmla="*/ 117709 h 1053028"/>
                <a:gd name="connsiteX2342" fmla="*/ 555630 w 1748502"/>
                <a:gd name="connsiteY2342" fmla="*/ 117369 h 1053028"/>
                <a:gd name="connsiteX2343" fmla="*/ 557673 w 1748502"/>
                <a:gd name="connsiteY2343" fmla="*/ 118504 h 1053028"/>
                <a:gd name="connsiteX2344" fmla="*/ 563576 w 1748502"/>
                <a:gd name="connsiteY2344" fmla="*/ 124861 h 1053028"/>
                <a:gd name="connsiteX2345" fmla="*/ 565392 w 1748502"/>
                <a:gd name="connsiteY2345" fmla="*/ 125882 h 1053028"/>
                <a:gd name="connsiteX2346" fmla="*/ 567208 w 1748502"/>
                <a:gd name="connsiteY2346" fmla="*/ 126336 h 1053028"/>
                <a:gd name="connsiteX2347" fmla="*/ 576743 w 1748502"/>
                <a:gd name="connsiteY2347" fmla="*/ 126336 h 1053028"/>
                <a:gd name="connsiteX2348" fmla="*/ 578672 w 1748502"/>
                <a:gd name="connsiteY2348" fmla="*/ 125655 h 1053028"/>
                <a:gd name="connsiteX2349" fmla="*/ 581056 w 1748502"/>
                <a:gd name="connsiteY2349" fmla="*/ 123499 h 1053028"/>
                <a:gd name="connsiteX2350" fmla="*/ 584234 w 1748502"/>
                <a:gd name="connsiteY2350" fmla="*/ 117483 h 1053028"/>
                <a:gd name="connsiteX2351" fmla="*/ 586164 w 1748502"/>
                <a:gd name="connsiteY2351" fmla="*/ 114531 h 1053028"/>
                <a:gd name="connsiteX2352" fmla="*/ 588207 w 1748502"/>
                <a:gd name="connsiteY2352" fmla="*/ 112601 h 1053028"/>
                <a:gd name="connsiteX2353" fmla="*/ 590364 w 1748502"/>
                <a:gd name="connsiteY2353" fmla="*/ 111580 h 1053028"/>
                <a:gd name="connsiteX2354" fmla="*/ 592294 w 1748502"/>
                <a:gd name="connsiteY2354" fmla="*/ 111693 h 1053028"/>
                <a:gd name="connsiteX2355" fmla="*/ 593769 w 1748502"/>
                <a:gd name="connsiteY2355" fmla="*/ 113282 h 1053028"/>
                <a:gd name="connsiteX2356" fmla="*/ 594109 w 1748502"/>
                <a:gd name="connsiteY2356" fmla="*/ 114872 h 1053028"/>
                <a:gd name="connsiteX2357" fmla="*/ 594109 w 1748502"/>
                <a:gd name="connsiteY2357" fmla="*/ 116234 h 1053028"/>
                <a:gd name="connsiteX2358" fmla="*/ 594223 w 1748502"/>
                <a:gd name="connsiteY2358" fmla="*/ 117596 h 1053028"/>
                <a:gd name="connsiteX2359" fmla="*/ 595018 w 1748502"/>
                <a:gd name="connsiteY2359" fmla="*/ 119412 h 1053028"/>
                <a:gd name="connsiteX2360" fmla="*/ 596153 w 1748502"/>
                <a:gd name="connsiteY2360" fmla="*/ 120547 h 1053028"/>
                <a:gd name="connsiteX2361" fmla="*/ 598991 w 1748502"/>
                <a:gd name="connsiteY2361" fmla="*/ 122250 h 1053028"/>
                <a:gd name="connsiteX2362" fmla="*/ 600239 w 1748502"/>
                <a:gd name="connsiteY2362" fmla="*/ 123612 h 1053028"/>
                <a:gd name="connsiteX2363" fmla="*/ 600920 w 1748502"/>
                <a:gd name="connsiteY2363" fmla="*/ 125201 h 1053028"/>
                <a:gd name="connsiteX2364" fmla="*/ 601942 w 1748502"/>
                <a:gd name="connsiteY2364" fmla="*/ 129515 h 1053028"/>
                <a:gd name="connsiteX2365" fmla="*/ 602509 w 1748502"/>
                <a:gd name="connsiteY2365" fmla="*/ 130763 h 1053028"/>
                <a:gd name="connsiteX2366" fmla="*/ 603758 w 1748502"/>
                <a:gd name="connsiteY2366" fmla="*/ 131217 h 1053028"/>
                <a:gd name="connsiteX2367" fmla="*/ 605007 w 1748502"/>
                <a:gd name="connsiteY2367" fmla="*/ 130536 h 1053028"/>
                <a:gd name="connsiteX2368" fmla="*/ 607504 w 1748502"/>
                <a:gd name="connsiteY2368" fmla="*/ 128152 h 1053028"/>
                <a:gd name="connsiteX2369" fmla="*/ 612385 w 1748502"/>
                <a:gd name="connsiteY2369" fmla="*/ 124861 h 1053028"/>
                <a:gd name="connsiteX2370" fmla="*/ 614882 w 1748502"/>
                <a:gd name="connsiteY2370" fmla="*/ 123952 h 1053028"/>
                <a:gd name="connsiteX2371" fmla="*/ 617493 w 1748502"/>
                <a:gd name="connsiteY2371" fmla="*/ 123839 h 1053028"/>
                <a:gd name="connsiteX2372" fmla="*/ 626233 w 1748502"/>
                <a:gd name="connsiteY2372" fmla="*/ 125655 h 1053028"/>
                <a:gd name="connsiteX2373" fmla="*/ 628730 w 1748502"/>
                <a:gd name="connsiteY2373" fmla="*/ 126677 h 1053028"/>
                <a:gd name="connsiteX2374" fmla="*/ 629638 w 1748502"/>
                <a:gd name="connsiteY2374" fmla="*/ 128834 h 1053028"/>
                <a:gd name="connsiteX2375" fmla="*/ 629865 w 1748502"/>
                <a:gd name="connsiteY2375" fmla="*/ 132012 h 1053028"/>
                <a:gd name="connsiteX2376" fmla="*/ 631341 w 1748502"/>
                <a:gd name="connsiteY2376" fmla="*/ 140752 h 1053028"/>
                <a:gd name="connsiteX2377" fmla="*/ 631908 w 1748502"/>
                <a:gd name="connsiteY2377" fmla="*/ 142909 h 1053028"/>
                <a:gd name="connsiteX2378" fmla="*/ 632816 w 1748502"/>
                <a:gd name="connsiteY2378" fmla="*/ 144611 h 1053028"/>
                <a:gd name="connsiteX2379" fmla="*/ 634406 w 1748502"/>
                <a:gd name="connsiteY2379" fmla="*/ 145406 h 1053028"/>
                <a:gd name="connsiteX2380" fmla="*/ 635768 w 1748502"/>
                <a:gd name="connsiteY2380" fmla="*/ 144725 h 1053028"/>
                <a:gd name="connsiteX2381" fmla="*/ 637016 w 1748502"/>
                <a:gd name="connsiteY2381" fmla="*/ 143930 h 1053028"/>
                <a:gd name="connsiteX2382" fmla="*/ 638265 w 1748502"/>
                <a:gd name="connsiteY2382" fmla="*/ 144044 h 1053028"/>
                <a:gd name="connsiteX2383" fmla="*/ 638946 w 1748502"/>
                <a:gd name="connsiteY2383" fmla="*/ 145973 h 1053028"/>
                <a:gd name="connsiteX2384" fmla="*/ 639627 w 1748502"/>
                <a:gd name="connsiteY2384" fmla="*/ 148811 h 1053028"/>
                <a:gd name="connsiteX2385" fmla="*/ 640648 w 1748502"/>
                <a:gd name="connsiteY2385" fmla="*/ 150400 h 1053028"/>
                <a:gd name="connsiteX2386" fmla="*/ 642351 w 1748502"/>
                <a:gd name="connsiteY2386" fmla="*/ 148470 h 1053028"/>
                <a:gd name="connsiteX2387" fmla="*/ 642805 w 1748502"/>
                <a:gd name="connsiteY2387" fmla="*/ 146200 h 1053028"/>
                <a:gd name="connsiteX2388" fmla="*/ 642578 w 1748502"/>
                <a:gd name="connsiteY2388" fmla="*/ 140298 h 1053028"/>
                <a:gd name="connsiteX2389" fmla="*/ 642805 w 1748502"/>
                <a:gd name="connsiteY2389" fmla="*/ 137687 h 1053028"/>
                <a:gd name="connsiteX2390" fmla="*/ 644735 w 1748502"/>
                <a:gd name="connsiteY2390" fmla="*/ 133374 h 1053028"/>
                <a:gd name="connsiteX2391" fmla="*/ 647459 w 1748502"/>
                <a:gd name="connsiteY2391" fmla="*/ 130082 h 1053028"/>
                <a:gd name="connsiteX2392" fmla="*/ 650524 w 1748502"/>
                <a:gd name="connsiteY2392" fmla="*/ 127698 h 1053028"/>
                <a:gd name="connsiteX2393" fmla="*/ 653589 w 1748502"/>
                <a:gd name="connsiteY2393" fmla="*/ 125996 h 1053028"/>
                <a:gd name="connsiteX2394" fmla="*/ 656426 w 1748502"/>
                <a:gd name="connsiteY2394" fmla="*/ 125428 h 1053028"/>
                <a:gd name="connsiteX2395" fmla="*/ 662442 w 1748502"/>
                <a:gd name="connsiteY2395" fmla="*/ 125315 h 1053028"/>
                <a:gd name="connsiteX2396" fmla="*/ 664940 w 1748502"/>
                <a:gd name="connsiteY2396" fmla="*/ 124293 h 1053028"/>
                <a:gd name="connsiteX2397" fmla="*/ 666756 w 1748502"/>
                <a:gd name="connsiteY2397" fmla="*/ 122250 h 1053028"/>
                <a:gd name="connsiteX2398" fmla="*/ 669026 w 1748502"/>
                <a:gd name="connsiteY2398" fmla="*/ 117369 h 1053028"/>
                <a:gd name="connsiteX2399" fmla="*/ 670955 w 1748502"/>
                <a:gd name="connsiteY2399" fmla="*/ 115439 h 1053028"/>
                <a:gd name="connsiteX2400" fmla="*/ 672886 w 1748502"/>
                <a:gd name="connsiteY2400" fmla="*/ 114758 h 1053028"/>
                <a:gd name="connsiteX2401" fmla="*/ 674929 w 1748502"/>
                <a:gd name="connsiteY2401" fmla="*/ 114645 h 1053028"/>
                <a:gd name="connsiteX2402" fmla="*/ 678788 w 1748502"/>
                <a:gd name="connsiteY2402" fmla="*/ 115553 h 1053028"/>
                <a:gd name="connsiteX2403" fmla="*/ 681172 w 1748502"/>
                <a:gd name="connsiteY2403" fmla="*/ 117028 h 1053028"/>
                <a:gd name="connsiteX2404" fmla="*/ 682420 w 1748502"/>
                <a:gd name="connsiteY2404" fmla="*/ 118958 h 1053028"/>
                <a:gd name="connsiteX2405" fmla="*/ 684463 w 1748502"/>
                <a:gd name="connsiteY2405" fmla="*/ 124633 h 1053028"/>
                <a:gd name="connsiteX2406" fmla="*/ 687755 w 1748502"/>
                <a:gd name="connsiteY2406" fmla="*/ 129515 h 1053028"/>
                <a:gd name="connsiteX2407" fmla="*/ 688890 w 1748502"/>
                <a:gd name="connsiteY2407" fmla="*/ 132012 h 1053028"/>
                <a:gd name="connsiteX2408" fmla="*/ 689231 w 1748502"/>
                <a:gd name="connsiteY2408" fmla="*/ 136098 h 1053028"/>
                <a:gd name="connsiteX2409" fmla="*/ 688323 w 1748502"/>
                <a:gd name="connsiteY2409" fmla="*/ 140071 h 1053028"/>
                <a:gd name="connsiteX2410" fmla="*/ 689004 w 1748502"/>
                <a:gd name="connsiteY2410" fmla="*/ 141887 h 1053028"/>
                <a:gd name="connsiteX2411" fmla="*/ 690593 w 1748502"/>
                <a:gd name="connsiteY2411" fmla="*/ 143135 h 1053028"/>
                <a:gd name="connsiteX2412" fmla="*/ 692636 w 1748502"/>
                <a:gd name="connsiteY2412" fmla="*/ 145406 h 1053028"/>
                <a:gd name="connsiteX2413" fmla="*/ 693771 w 1748502"/>
                <a:gd name="connsiteY2413" fmla="*/ 148357 h 1053028"/>
                <a:gd name="connsiteX2414" fmla="*/ 694566 w 1748502"/>
                <a:gd name="connsiteY2414" fmla="*/ 151762 h 1053028"/>
                <a:gd name="connsiteX2415" fmla="*/ 695814 w 1748502"/>
                <a:gd name="connsiteY2415" fmla="*/ 154600 h 1053028"/>
                <a:gd name="connsiteX2416" fmla="*/ 698084 w 1748502"/>
                <a:gd name="connsiteY2416" fmla="*/ 155849 h 1053028"/>
                <a:gd name="connsiteX2417" fmla="*/ 700127 w 1748502"/>
                <a:gd name="connsiteY2417" fmla="*/ 155167 h 1053028"/>
                <a:gd name="connsiteX2418" fmla="*/ 701377 w 1748502"/>
                <a:gd name="connsiteY2418" fmla="*/ 154033 h 1053028"/>
                <a:gd name="connsiteX2419" fmla="*/ 703987 w 1748502"/>
                <a:gd name="connsiteY2419" fmla="*/ 151762 h 1053028"/>
                <a:gd name="connsiteX2420" fmla="*/ 706257 w 1748502"/>
                <a:gd name="connsiteY2420" fmla="*/ 151081 h 1053028"/>
                <a:gd name="connsiteX2421" fmla="*/ 710457 w 1748502"/>
                <a:gd name="connsiteY2421" fmla="*/ 152784 h 1053028"/>
                <a:gd name="connsiteX2422" fmla="*/ 712387 w 1748502"/>
                <a:gd name="connsiteY2422" fmla="*/ 152784 h 1053028"/>
                <a:gd name="connsiteX2423" fmla="*/ 713749 w 1748502"/>
                <a:gd name="connsiteY2423" fmla="*/ 150287 h 1053028"/>
                <a:gd name="connsiteX2424" fmla="*/ 715224 w 1748502"/>
                <a:gd name="connsiteY2424" fmla="*/ 146541 h 1053028"/>
                <a:gd name="connsiteX2425" fmla="*/ 716133 w 1748502"/>
                <a:gd name="connsiteY2425" fmla="*/ 144725 h 1053028"/>
                <a:gd name="connsiteX2426" fmla="*/ 717495 w 1748502"/>
                <a:gd name="connsiteY2426" fmla="*/ 144044 h 1053028"/>
                <a:gd name="connsiteX2427" fmla="*/ 719992 w 1748502"/>
                <a:gd name="connsiteY2427" fmla="*/ 143703 h 1053028"/>
                <a:gd name="connsiteX2428" fmla="*/ 722262 w 1748502"/>
                <a:gd name="connsiteY2428" fmla="*/ 142795 h 1053028"/>
                <a:gd name="connsiteX2429" fmla="*/ 723738 w 1748502"/>
                <a:gd name="connsiteY2429" fmla="*/ 141092 h 1053028"/>
                <a:gd name="connsiteX2430" fmla="*/ 725100 w 1748502"/>
                <a:gd name="connsiteY2430" fmla="*/ 139049 h 1053028"/>
                <a:gd name="connsiteX2431" fmla="*/ 727143 w 1748502"/>
                <a:gd name="connsiteY2431" fmla="*/ 137233 h 1053028"/>
                <a:gd name="connsiteX2432" fmla="*/ 729072 w 1748502"/>
                <a:gd name="connsiteY2432" fmla="*/ 136438 h 1053028"/>
                <a:gd name="connsiteX2433" fmla="*/ 731343 w 1748502"/>
                <a:gd name="connsiteY2433" fmla="*/ 136098 h 1053028"/>
                <a:gd name="connsiteX2434" fmla="*/ 733499 w 1748502"/>
                <a:gd name="connsiteY2434" fmla="*/ 136438 h 1053028"/>
                <a:gd name="connsiteX2435" fmla="*/ 735202 w 1748502"/>
                <a:gd name="connsiteY2435" fmla="*/ 137574 h 1053028"/>
                <a:gd name="connsiteX2436" fmla="*/ 736792 w 1748502"/>
                <a:gd name="connsiteY2436" fmla="*/ 140411 h 1053028"/>
                <a:gd name="connsiteX2437" fmla="*/ 737585 w 1748502"/>
                <a:gd name="connsiteY2437" fmla="*/ 142795 h 1053028"/>
                <a:gd name="connsiteX2438" fmla="*/ 738835 w 1748502"/>
                <a:gd name="connsiteY2438" fmla="*/ 144498 h 1053028"/>
                <a:gd name="connsiteX2439" fmla="*/ 747688 w 1748502"/>
                <a:gd name="connsiteY2439" fmla="*/ 145973 h 1053028"/>
                <a:gd name="connsiteX2440" fmla="*/ 749391 w 1748502"/>
                <a:gd name="connsiteY2440" fmla="*/ 145519 h 1053028"/>
                <a:gd name="connsiteX2441" fmla="*/ 750412 w 1748502"/>
                <a:gd name="connsiteY2441" fmla="*/ 144384 h 1053028"/>
                <a:gd name="connsiteX2442" fmla="*/ 752001 w 1748502"/>
                <a:gd name="connsiteY2442" fmla="*/ 141433 h 1053028"/>
                <a:gd name="connsiteX2443" fmla="*/ 753250 w 1748502"/>
                <a:gd name="connsiteY2443" fmla="*/ 140525 h 1053028"/>
                <a:gd name="connsiteX2444" fmla="*/ 754272 w 1748502"/>
                <a:gd name="connsiteY2444" fmla="*/ 140638 h 1053028"/>
                <a:gd name="connsiteX2445" fmla="*/ 755861 w 1748502"/>
                <a:gd name="connsiteY2445" fmla="*/ 141660 h 1053028"/>
                <a:gd name="connsiteX2446" fmla="*/ 757109 w 1748502"/>
                <a:gd name="connsiteY2446" fmla="*/ 141547 h 1053028"/>
                <a:gd name="connsiteX2447" fmla="*/ 763012 w 1748502"/>
                <a:gd name="connsiteY2447" fmla="*/ 138482 h 1053028"/>
                <a:gd name="connsiteX2448" fmla="*/ 765282 w 1748502"/>
                <a:gd name="connsiteY2448" fmla="*/ 137801 h 1053028"/>
                <a:gd name="connsiteX2449" fmla="*/ 778903 w 1748502"/>
                <a:gd name="connsiteY2449" fmla="*/ 137460 h 1053028"/>
                <a:gd name="connsiteX2450" fmla="*/ 781741 w 1748502"/>
                <a:gd name="connsiteY2450" fmla="*/ 138255 h 1053028"/>
                <a:gd name="connsiteX2451" fmla="*/ 784465 w 1748502"/>
                <a:gd name="connsiteY2451" fmla="*/ 140298 h 1053028"/>
                <a:gd name="connsiteX2452" fmla="*/ 788097 w 1748502"/>
                <a:gd name="connsiteY2452" fmla="*/ 145292 h 1053028"/>
                <a:gd name="connsiteX2453" fmla="*/ 789459 w 1748502"/>
                <a:gd name="connsiteY2453" fmla="*/ 146768 h 1053028"/>
                <a:gd name="connsiteX2454" fmla="*/ 794340 w 1748502"/>
                <a:gd name="connsiteY2454" fmla="*/ 149151 h 1053028"/>
                <a:gd name="connsiteX2455" fmla="*/ 795589 w 1748502"/>
                <a:gd name="connsiteY2455" fmla="*/ 150287 h 1053028"/>
                <a:gd name="connsiteX2456" fmla="*/ 796157 w 1748502"/>
                <a:gd name="connsiteY2456" fmla="*/ 151308 h 1053028"/>
                <a:gd name="connsiteX2457" fmla="*/ 796384 w 1748502"/>
                <a:gd name="connsiteY2457" fmla="*/ 152330 h 1053028"/>
                <a:gd name="connsiteX2458" fmla="*/ 796497 w 1748502"/>
                <a:gd name="connsiteY2458" fmla="*/ 153579 h 1053028"/>
                <a:gd name="connsiteX2459" fmla="*/ 796497 w 1748502"/>
                <a:gd name="connsiteY2459" fmla="*/ 155167 h 1053028"/>
                <a:gd name="connsiteX2460" fmla="*/ 796270 w 1748502"/>
                <a:gd name="connsiteY2460" fmla="*/ 156416 h 1053028"/>
                <a:gd name="connsiteX2461" fmla="*/ 795476 w 1748502"/>
                <a:gd name="connsiteY2461" fmla="*/ 159708 h 1053028"/>
                <a:gd name="connsiteX2462" fmla="*/ 795249 w 1748502"/>
                <a:gd name="connsiteY2462" fmla="*/ 159821 h 1053028"/>
                <a:gd name="connsiteX2463" fmla="*/ 795930 w 1748502"/>
                <a:gd name="connsiteY2463" fmla="*/ 161411 h 1053028"/>
                <a:gd name="connsiteX2464" fmla="*/ 798881 w 1748502"/>
                <a:gd name="connsiteY2464" fmla="*/ 165270 h 1053028"/>
                <a:gd name="connsiteX2465" fmla="*/ 800129 w 1748502"/>
                <a:gd name="connsiteY2465" fmla="*/ 166405 h 1053028"/>
                <a:gd name="connsiteX2466" fmla="*/ 801605 w 1748502"/>
                <a:gd name="connsiteY2466" fmla="*/ 166973 h 1053028"/>
                <a:gd name="connsiteX2467" fmla="*/ 804443 w 1748502"/>
                <a:gd name="connsiteY2467" fmla="*/ 166973 h 1053028"/>
                <a:gd name="connsiteX2468" fmla="*/ 805805 w 1748502"/>
                <a:gd name="connsiteY2468" fmla="*/ 167313 h 1053028"/>
                <a:gd name="connsiteX2469" fmla="*/ 807281 w 1748502"/>
                <a:gd name="connsiteY2469" fmla="*/ 168675 h 1053028"/>
                <a:gd name="connsiteX2470" fmla="*/ 809437 w 1748502"/>
                <a:gd name="connsiteY2470" fmla="*/ 171967 h 1053028"/>
                <a:gd name="connsiteX2471" fmla="*/ 810913 w 1748502"/>
                <a:gd name="connsiteY2471" fmla="*/ 172421 h 1053028"/>
                <a:gd name="connsiteX2472" fmla="*/ 812275 w 1748502"/>
                <a:gd name="connsiteY2472" fmla="*/ 172308 h 1053028"/>
                <a:gd name="connsiteX2473" fmla="*/ 813523 w 1748502"/>
                <a:gd name="connsiteY2473" fmla="*/ 172648 h 1053028"/>
                <a:gd name="connsiteX2474" fmla="*/ 814773 w 1748502"/>
                <a:gd name="connsiteY2474" fmla="*/ 173443 h 1053028"/>
                <a:gd name="connsiteX2475" fmla="*/ 815907 w 1748502"/>
                <a:gd name="connsiteY2475" fmla="*/ 174691 h 1053028"/>
                <a:gd name="connsiteX2476" fmla="*/ 816588 w 1748502"/>
                <a:gd name="connsiteY2476" fmla="*/ 176167 h 1053028"/>
                <a:gd name="connsiteX2477" fmla="*/ 817610 w 1748502"/>
                <a:gd name="connsiteY2477" fmla="*/ 175940 h 1053028"/>
                <a:gd name="connsiteX2478" fmla="*/ 817950 w 1748502"/>
                <a:gd name="connsiteY2478" fmla="*/ 175032 h 1053028"/>
                <a:gd name="connsiteX2479" fmla="*/ 818064 w 1748502"/>
                <a:gd name="connsiteY2479" fmla="*/ 174918 h 1053028"/>
                <a:gd name="connsiteX2480" fmla="*/ 818178 w 1748502"/>
                <a:gd name="connsiteY2480" fmla="*/ 171286 h 1053028"/>
                <a:gd name="connsiteX2481" fmla="*/ 818405 w 1748502"/>
                <a:gd name="connsiteY2481" fmla="*/ 170945 h 1053028"/>
                <a:gd name="connsiteX2482" fmla="*/ 820107 w 1748502"/>
                <a:gd name="connsiteY2482" fmla="*/ 167881 h 1053028"/>
                <a:gd name="connsiteX2483" fmla="*/ 820334 w 1748502"/>
                <a:gd name="connsiteY2483" fmla="*/ 165611 h 1053028"/>
                <a:gd name="connsiteX2484" fmla="*/ 823286 w 1748502"/>
                <a:gd name="connsiteY2484" fmla="*/ 163454 h 1053028"/>
                <a:gd name="connsiteX2485" fmla="*/ 826010 w 1748502"/>
                <a:gd name="connsiteY2485" fmla="*/ 160616 h 1053028"/>
                <a:gd name="connsiteX2486" fmla="*/ 825443 w 1748502"/>
                <a:gd name="connsiteY2486" fmla="*/ 156189 h 1053028"/>
                <a:gd name="connsiteX2487" fmla="*/ 826691 w 1748502"/>
                <a:gd name="connsiteY2487" fmla="*/ 155622 h 1053028"/>
                <a:gd name="connsiteX2488" fmla="*/ 826577 w 1748502"/>
                <a:gd name="connsiteY2488" fmla="*/ 154827 h 1053028"/>
                <a:gd name="connsiteX2489" fmla="*/ 825896 w 1748502"/>
                <a:gd name="connsiteY2489" fmla="*/ 153919 h 1053028"/>
                <a:gd name="connsiteX2490" fmla="*/ 825443 w 1748502"/>
                <a:gd name="connsiteY2490" fmla="*/ 153124 h 1053028"/>
                <a:gd name="connsiteX2491" fmla="*/ 824534 w 1748502"/>
                <a:gd name="connsiteY2491" fmla="*/ 148811 h 1053028"/>
                <a:gd name="connsiteX2492" fmla="*/ 824080 w 1748502"/>
                <a:gd name="connsiteY2492" fmla="*/ 147789 h 1053028"/>
                <a:gd name="connsiteX2493" fmla="*/ 822945 w 1748502"/>
                <a:gd name="connsiteY2493" fmla="*/ 146882 h 1053028"/>
                <a:gd name="connsiteX2494" fmla="*/ 821924 w 1748502"/>
                <a:gd name="connsiteY2494" fmla="*/ 146768 h 1053028"/>
                <a:gd name="connsiteX2495" fmla="*/ 821129 w 1748502"/>
                <a:gd name="connsiteY2495" fmla="*/ 146427 h 1053028"/>
                <a:gd name="connsiteX2496" fmla="*/ 820788 w 1748502"/>
                <a:gd name="connsiteY2496" fmla="*/ 144611 h 1053028"/>
                <a:gd name="connsiteX2497" fmla="*/ 821015 w 1748502"/>
                <a:gd name="connsiteY2497" fmla="*/ 142682 h 1053028"/>
                <a:gd name="connsiteX2498" fmla="*/ 821697 w 1748502"/>
                <a:gd name="connsiteY2498" fmla="*/ 141547 h 1053028"/>
                <a:gd name="connsiteX2499" fmla="*/ 822831 w 1748502"/>
                <a:gd name="connsiteY2499" fmla="*/ 141206 h 1053028"/>
                <a:gd name="connsiteX2500" fmla="*/ 824080 w 1748502"/>
                <a:gd name="connsiteY2500" fmla="*/ 141433 h 1053028"/>
                <a:gd name="connsiteX2501" fmla="*/ 824080 w 1748502"/>
                <a:gd name="connsiteY2501" fmla="*/ 140298 h 1053028"/>
                <a:gd name="connsiteX2502" fmla="*/ 823059 w 1748502"/>
                <a:gd name="connsiteY2502" fmla="*/ 139844 h 1053028"/>
                <a:gd name="connsiteX2503" fmla="*/ 822037 w 1748502"/>
                <a:gd name="connsiteY2503" fmla="*/ 139163 h 1053028"/>
                <a:gd name="connsiteX2504" fmla="*/ 821243 w 1748502"/>
                <a:gd name="connsiteY2504" fmla="*/ 138028 h 1053028"/>
                <a:gd name="connsiteX2505" fmla="*/ 820788 w 1748502"/>
                <a:gd name="connsiteY2505" fmla="*/ 136212 h 1053028"/>
                <a:gd name="connsiteX2506" fmla="*/ 821356 w 1748502"/>
                <a:gd name="connsiteY2506" fmla="*/ 134963 h 1053028"/>
                <a:gd name="connsiteX2507" fmla="*/ 820902 w 1748502"/>
                <a:gd name="connsiteY2507" fmla="*/ 133828 h 1053028"/>
                <a:gd name="connsiteX2508" fmla="*/ 819880 w 1748502"/>
                <a:gd name="connsiteY2508" fmla="*/ 132806 h 1053028"/>
                <a:gd name="connsiteX2509" fmla="*/ 818745 w 1748502"/>
                <a:gd name="connsiteY2509" fmla="*/ 131898 h 1053028"/>
                <a:gd name="connsiteX2510" fmla="*/ 819540 w 1748502"/>
                <a:gd name="connsiteY2510" fmla="*/ 131217 h 1053028"/>
                <a:gd name="connsiteX2511" fmla="*/ 819994 w 1748502"/>
                <a:gd name="connsiteY2511" fmla="*/ 130536 h 1053028"/>
                <a:gd name="connsiteX2512" fmla="*/ 820788 w 1748502"/>
                <a:gd name="connsiteY2512" fmla="*/ 128834 h 1053028"/>
                <a:gd name="connsiteX2513" fmla="*/ 819199 w 1748502"/>
                <a:gd name="connsiteY2513" fmla="*/ 128039 h 1053028"/>
                <a:gd name="connsiteX2514" fmla="*/ 816021 w 1748502"/>
                <a:gd name="connsiteY2514" fmla="*/ 127131 h 1053028"/>
                <a:gd name="connsiteX2515" fmla="*/ 814886 w 1748502"/>
                <a:gd name="connsiteY2515" fmla="*/ 125655 h 1053028"/>
                <a:gd name="connsiteX2516" fmla="*/ 814886 w 1748502"/>
                <a:gd name="connsiteY2516" fmla="*/ 124747 h 1053028"/>
                <a:gd name="connsiteX2517" fmla="*/ 815340 w 1748502"/>
                <a:gd name="connsiteY2517" fmla="*/ 124406 h 1053028"/>
                <a:gd name="connsiteX2518" fmla="*/ 815680 w 1748502"/>
                <a:gd name="connsiteY2518" fmla="*/ 124066 h 1053028"/>
                <a:gd name="connsiteX2519" fmla="*/ 816135 w 1748502"/>
                <a:gd name="connsiteY2519" fmla="*/ 123839 h 1053028"/>
                <a:gd name="connsiteX2520" fmla="*/ 816929 w 1748502"/>
                <a:gd name="connsiteY2520" fmla="*/ 123612 h 1053028"/>
                <a:gd name="connsiteX2521" fmla="*/ 816929 w 1748502"/>
                <a:gd name="connsiteY2521" fmla="*/ 122590 h 1053028"/>
                <a:gd name="connsiteX2522" fmla="*/ 816135 w 1748502"/>
                <a:gd name="connsiteY2522" fmla="*/ 122136 h 1053028"/>
                <a:gd name="connsiteX2523" fmla="*/ 814204 w 1748502"/>
                <a:gd name="connsiteY2523" fmla="*/ 120547 h 1053028"/>
                <a:gd name="connsiteX2524" fmla="*/ 814204 w 1748502"/>
                <a:gd name="connsiteY2524" fmla="*/ 119412 h 1053028"/>
                <a:gd name="connsiteX2525" fmla="*/ 817042 w 1748502"/>
                <a:gd name="connsiteY2525" fmla="*/ 116802 h 1053028"/>
                <a:gd name="connsiteX2526" fmla="*/ 818291 w 1748502"/>
                <a:gd name="connsiteY2526" fmla="*/ 116234 h 1053028"/>
                <a:gd name="connsiteX2527" fmla="*/ 817950 w 1748502"/>
                <a:gd name="connsiteY2527" fmla="*/ 114758 h 1053028"/>
                <a:gd name="connsiteX2528" fmla="*/ 817724 w 1748502"/>
                <a:gd name="connsiteY2528" fmla="*/ 114191 h 1053028"/>
                <a:gd name="connsiteX2529" fmla="*/ 818291 w 1748502"/>
                <a:gd name="connsiteY2529" fmla="*/ 113737 h 1053028"/>
                <a:gd name="connsiteX2530" fmla="*/ 819086 w 1748502"/>
                <a:gd name="connsiteY2530" fmla="*/ 112601 h 1053028"/>
                <a:gd name="connsiteX2531" fmla="*/ 819767 w 1748502"/>
                <a:gd name="connsiteY2531" fmla="*/ 111920 h 1053028"/>
                <a:gd name="connsiteX2532" fmla="*/ 819199 w 1748502"/>
                <a:gd name="connsiteY2532" fmla="*/ 109764 h 1053028"/>
                <a:gd name="connsiteX2533" fmla="*/ 820334 w 1748502"/>
                <a:gd name="connsiteY2533" fmla="*/ 106472 h 1053028"/>
                <a:gd name="connsiteX2534" fmla="*/ 819767 w 1748502"/>
                <a:gd name="connsiteY2534" fmla="*/ 104315 h 1053028"/>
                <a:gd name="connsiteX2535" fmla="*/ 821015 w 1748502"/>
                <a:gd name="connsiteY2535" fmla="*/ 103975 h 1053028"/>
                <a:gd name="connsiteX2536" fmla="*/ 823967 w 1748502"/>
                <a:gd name="connsiteY2536" fmla="*/ 103861 h 1053028"/>
                <a:gd name="connsiteX2537" fmla="*/ 825102 w 1748502"/>
                <a:gd name="connsiteY2537" fmla="*/ 103407 h 1053028"/>
                <a:gd name="connsiteX2538" fmla="*/ 825669 w 1748502"/>
                <a:gd name="connsiteY2538" fmla="*/ 101931 h 1053028"/>
                <a:gd name="connsiteX2539" fmla="*/ 825783 w 1748502"/>
                <a:gd name="connsiteY2539" fmla="*/ 100002 h 1053028"/>
                <a:gd name="connsiteX2540" fmla="*/ 826124 w 1748502"/>
                <a:gd name="connsiteY2540" fmla="*/ 98186 h 1053028"/>
                <a:gd name="connsiteX2541" fmla="*/ 827145 w 1748502"/>
                <a:gd name="connsiteY2541" fmla="*/ 97051 h 1053028"/>
                <a:gd name="connsiteX2542" fmla="*/ 827145 w 1748502"/>
                <a:gd name="connsiteY2542" fmla="*/ 95915 h 1053028"/>
                <a:gd name="connsiteX2543" fmla="*/ 826350 w 1748502"/>
                <a:gd name="connsiteY2543" fmla="*/ 95802 h 1053028"/>
                <a:gd name="connsiteX2544" fmla="*/ 824421 w 1748502"/>
                <a:gd name="connsiteY2544" fmla="*/ 94781 h 1053028"/>
                <a:gd name="connsiteX2545" fmla="*/ 825555 w 1748502"/>
                <a:gd name="connsiteY2545" fmla="*/ 93418 h 1053028"/>
                <a:gd name="connsiteX2546" fmla="*/ 827712 w 1748502"/>
                <a:gd name="connsiteY2546" fmla="*/ 91943 h 1053028"/>
                <a:gd name="connsiteX2547" fmla="*/ 829415 w 1748502"/>
                <a:gd name="connsiteY2547" fmla="*/ 90127 h 1053028"/>
                <a:gd name="connsiteX2548" fmla="*/ 829301 w 1748502"/>
                <a:gd name="connsiteY2548" fmla="*/ 87743 h 1053028"/>
                <a:gd name="connsiteX2549" fmla="*/ 828620 w 1748502"/>
                <a:gd name="connsiteY2549" fmla="*/ 86267 h 1053028"/>
                <a:gd name="connsiteX2550" fmla="*/ 828620 w 1748502"/>
                <a:gd name="connsiteY2550" fmla="*/ 85700 h 1053028"/>
                <a:gd name="connsiteX2551" fmla="*/ 829075 w 1748502"/>
                <a:gd name="connsiteY2551" fmla="*/ 85246 h 1053028"/>
                <a:gd name="connsiteX2552" fmla="*/ 829642 w 1748502"/>
                <a:gd name="connsiteY2552" fmla="*/ 84111 h 1053028"/>
                <a:gd name="connsiteX2553" fmla="*/ 831799 w 1748502"/>
                <a:gd name="connsiteY2553" fmla="*/ 81386 h 1053028"/>
                <a:gd name="connsiteX2554" fmla="*/ 832026 w 1748502"/>
                <a:gd name="connsiteY2554" fmla="*/ 80819 h 1053028"/>
                <a:gd name="connsiteX2555" fmla="*/ 832594 w 1748502"/>
                <a:gd name="connsiteY2555" fmla="*/ 80365 h 1053028"/>
                <a:gd name="connsiteX2556" fmla="*/ 833047 w 1748502"/>
                <a:gd name="connsiteY2556" fmla="*/ 79343 h 1053028"/>
                <a:gd name="connsiteX2557" fmla="*/ 833615 w 1748502"/>
                <a:gd name="connsiteY2557" fmla="*/ 78322 h 1053028"/>
                <a:gd name="connsiteX2558" fmla="*/ 835658 w 1748502"/>
                <a:gd name="connsiteY2558" fmla="*/ 77300 h 1053028"/>
                <a:gd name="connsiteX2559" fmla="*/ 835885 w 1748502"/>
                <a:gd name="connsiteY2559" fmla="*/ 75938 h 1053028"/>
                <a:gd name="connsiteX2560" fmla="*/ 835999 w 1748502"/>
                <a:gd name="connsiteY2560" fmla="*/ 74462 h 1053028"/>
                <a:gd name="connsiteX2561" fmla="*/ 836339 w 1748502"/>
                <a:gd name="connsiteY2561" fmla="*/ 73441 h 1053028"/>
                <a:gd name="connsiteX2562" fmla="*/ 837134 w 1748502"/>
                <a:gd name="connsiteY2562" fmla="*/ 73214 h 1053028"/>
                <a:gd name="connsiteX2563" fmla="*/ 839971 w 1748502"/>
                <a:gd name="connsiteY2563" fmla="*/ 73441 h 1053028"/>
                <a:gd name="connsiteX2564" fmla="*/ 840766 w 1748502"/>
                <a:gd name="connsiteY2564" fmla="*/ 72987 h 1053028"/>
                <a:gd name="connsiteX2565" fmla="*/ 841674 w 1748502"/>
                <a:gd name="connsiteY2565" fmla="*/ 72079 h 1053028"/>
                <a:gd name="connsiteX2566" fmla="*/ 843036 w 1748502"/>
                <a:gd name="connsiteY2566" fmla="*/ 70262 h 1053028"/>
                <a:gd name="connsiteX2567" fmla="*/ 843036 w 1748502"/>
                <a:gd name="connsiteY2567" fmla="*/ 69241 h 1053028"/>
                <a:gd name="connsiteX2568" fmla="*/ 842469 w 1748502"/>
                <a:gd name="connsiteY2568" fmla="*/ 68560 h 1053028"/>
                <a:gd name="connsiteX2569" fmla="*/ 842242 w 1748502"/>
                <a:gd name="connsiteY2569" fmla="*/ 67538 h 1053028"/>
                <a:gd name="connsiteX2570" fmla="*/ 842242 w 1748502"/>
                <a:gd name="connsiteY2570" fmla="*/ 66971 h 1053028"/>
                <a:gd name="connsiteX2571" fmla="*/ 844966 w 1748502"/>
                <a:gd name="connsiteY2571" fmla="*/ 65949 h 1053028"/>
                <a:gd name="connsiteX2572" fmla="*/ 846328 w 1748502"/>
                <a:gd name="connsiteY2572" fmla="*/ 65041 h 1053028"/>
                <a:gd name="connsiteX2573" fmla="*/ 847576 w 1748502"/>
                <a:gd name="connsiteY2573" fmla="*/ 64019 h 1053028"/>
                <a:gd name="connsiteX2574" fmla="*/ 848598 w 1748502"/>
                <a:gd name="connsiteY2574" fmla="*/ 62884 h 1053028"/>
                <a:gd name="connsiteX2575" fmla="*/ 849620 w 1748502"/>
                <a:gd name="connsiteY2575" fmla="*/ 61522 h 1053028"/>
                <a:gd name="connsiteX2576" fmla="*/ 849620 w 1748502"/>
                <a:gd name="connsiteY2576" fmla="*/ 61068 h 1053028"/>
                <a:gd name="connsiteX2577" fmla="*/ 849507 w 1748502"/>
                <a:gd name="connsiteY2577" fmla="*/ 60274 h 1053028"/>
                <a:gd name="connsiteX2578" fmla="*/ 849733 w 1748502"/>
                <a:gd name="connsiteY2578" fmla="*/ 59252 h 1053028"/>
                <a:gd name="connsiteX2579" fmla="*/ 850528 w 1748502"/>
                <a:gd name="connsiteY2579" fmla="*/ 58231 h 1053028"/>
                <a:gd name="connsiteX2580" fmla="*/ 851322 w 1748502"/>
                <a:gd name="connsiteY2580" fmla="*/ 57549 h 1053028"/>
                <a:gd name="connsiteX2581" fmla="*/ 851890 w 1748502"/>
                <a:gd name="connsiteY2581" fmla="*/ 57322 h 1053028"/>
                <a:gd name="connsiteX2582" fmla="*/ 852458 w 1748502"/>
                <a:gd name="connsiteY2582" fmla="*/ 57549 h 1053028"/>
                <a:gd name="connsiteX2583" fmla="*/ 853139 w 1748502"/>
                <a:gd name="connsiteY2583" fmla="*/ 58457 h 1053028"/>
                <a:gd name="connsiteX2584" fmla="*/ 855636 w 1748502"/>
                <a:gd name="connsiteY2584" fmla="*/ 58231 h 1053028"/>
                <a:gd name="connsiteX2585" fmla="*/ 856544 w 1748502"/>
                <a:gd name="connsiteY2585" fmla="*/ 56187 h 1053028"/>
                <a:gd name="connsiteX2586" fmla="*/ 855636 w 1748502"/>
                <a:gd name="connsiteY2586" fmla="*/ 54144 h 1053028"/>
                <a:gd name="connsiteX2587" fmla="*/ 852798 w 1748502"/>
                <a:gd name="connsiteY2587" fmla="*/ 53803 h 1053028"/>
                <a:gd name="connsiteX2588" fmla="*/ 853139 w 1748502"/>
                <a:gd name="connsiteY2588" fmla="*/ 53009 h 1053028"/>
                <a:gd name="connsiteX2589" fmla="*/ 853365 w 1748502"/>
                <a:gd name="connsiteY2589" fmla="*/ 52215 h 1053028"/>
                <a:gd name="connsiteX2590" fmla="*/ 853593 w 1748502"/>
                <a:gd name="connsiteY2590" fmla="*/ 51420 h 1053028"/>
                <a:gd name="connsiteX2591" fmla="*/ 854046 w 1748502"/>
                <a:gd name="connsiteY2591" fmla="*/ 50625 h 1053028"/>
                <a:gd name="connsiteX2592" fmla="*/ 853479 w 1748502"/>
                <a:gd name="connsiteY2592" fmla="*/ 48014 h 1053028"/>
                <a:gd name="connsiteX2593" fmla="*/ 854955 w 1748502"/>
                <a:gd name="connsiteY2593" fmla="*/ 46312 h 1053028"/>
                <a:gd name="connsiteX2594" fmla="*/ 857339 w 1748502"/>
                <a:gd name="connsiteY2594" fmla="*/ 45517 h 1053028"/>
                <a:gd name="connsiteX2595" fmla="*/ 870619 w 1748502"/>
                <a:gd name="connsiteY2595" fmla="*/ 44723 h 1053028"/>
                <a:gd name="connsiteX2596" fmla="*/ 874365 w 1748502"/>
                <a:gd name="connsiteY2596" fmla="*/ 45177 h 1053028"/>
                <a:gd name="connsiteX2597" fmla="*/ 876748 w 1748502"/>
                <a:gd name="connsiteY2597" fmla="*/ 46539 h 1053028"/>
                <a:gd name="connsiteX2598" fmla="*/ 881175 w 1748502"/>
                <a:gd name="connsiteY2598" fmla="*/ 50398 h 1053028"/>
                <a:gd name="connsiteX2599" fmla="*/ 883559 w 1748502"/>
                <a:gd name="connsiteY2599" fmla="*/ 51306 h 1053028"/>
                <a:gd name="connsiteX2600" fmla="*/ 885830 w 1748502"/>
                <a:gd name="connsiteY2600" fmla="*/ 50285 h 1053028"/>
                <a:gd name="connsiteX2601" fmla="*/ 887418 w 1748502"/>
                <a:gd name="connsiteY2601" fmla="*/ 47674 h 1053028"/>
                <a:gd name="connsiteX2602" fmla="*/ 888894 w 1748502"/>
                <a:gd name="connsiteY2602" fmla="*/ 44496 h 1053028"/>
                <a:gd name="connsiteX2603" fmla="*/ 890823 w 1748502"/>
                <a:gd name="connsiteY2603" fmla="*/ 41885 h 1053028"/>
                <a:gd name="connsiteX2604" fmla="*/ 898429 w 1748502"/>
                <a:gd name="connsiteY2604" fmla="*/ 38707 h 1053028"/>
                <a:gd name="connsiteX2605" fmla="*/ 907283 w 1748502"/>
                <a:gd name="connsiteY2605" fmla="*/ 38707 h 1053028"/>
                <a:gd name="connsiteX2606" fmla="*/ 924309 w 1748502"/>
                <a:gd name="connsiteY2606" fmla="*/ 41998 h 1053028"/>
                <a:gd name="connsiteX2607" fmla="*/ 934071 w 1748502"/>
                <a:gd name="connsiteY2607" fmla="*/ 42226 h 1053028"/>
                <a:gd name="connsiteX2608" fmla="*/ 755066 w 1748502"/>
                <a:gd name="connsiteY2608" fmla="*/ 987193 h 1053028"/>
                <a:gd name="connsiteX2609" fmla="*/ 770276 w 1748502"/>
                <a:gd name="connsiteY2609" fmla="*/ 973118 h 1053028"/>
                <a:gd name="connsiteX2610" fmla="*/ 775158 w 1748502"/>
                <a:gd name="connsiteY2610" fmla="*/ 970507 h 1053028"/>
                <a:gd name="connsiteX2611" fmla="*/ 754045 w 1748502"/>
                <a:gd name="connsiteY2611" fmla="*/ 990599 h 1053028"/>
                <a:gd name="connsiteX2612" fmla="*/ 744283 w 1748502"/>
                <a:gd name="connsiteY2612" fmla="*/ 997863 h 1053028"/>
                <a:gd name="connsiteX2613" fmla="*/ 736904 w 1748502"/>
                <a:gd name="connsiteY2613" fmla="*/ 1001042 h 1053028"/>
                <a:gd name="connsiteX2614" fmla="*/ 741786 w 1748502"/>
                <a:gd name="connsiteY2614" fmla="*/ 998431 h 1053028"/>
                <a:gd name="connsiteX2615" fmla="*/ 743715 w 1748502"/>
                <a:gd name="connsiteY2615" fmla="*/ 996842 h 1053028"/>
                <a:gd name="connsiteX2616" fmla="*/ 744510 w 1748502"/>
                <a:gd name="connsiteY2616" fmla="*/ 995479 h 1053028"/>
                <a:gd name="connsiteX2617" fmla="*/ 745077 w 1748502"/>
                <a:gd name="connsiteY2617" fmla="*/ 994231 h 1053028"/>
                <a:gd name="connsiteX2618" fmla="*/ 746326 w 1748502"/>
                <a:gd name="connsiteY2618" fmla="*/ 993777 h 1053028"/>
                <a:gd name="connsiteX2619" fmla="*/ 747802 w 1748502"/>
                <a:gd name="connsiteY2619" fmla="*/ 993550 h 1053028"/>
                <a:gd name="connsiteX2620" fmla="*/ 749164 w 1748502"/>
                <a:gd name="connsiteY2620" fmla="*/ 993096 h 1053028"/>
                <a:gd name="connsiteX2621" fmla="*/ 750753 w 1748502"/>
                <a:gd name="connsiteY2621" fmla="*/ 991847 h 1053028"/>
                <a:gd name="connsiteX2622" fmla="*/ 753591 w 1748502"/>
                <a:gd name="connsiteY2622" fmla="*/ 988782 h 1053028"/>
                <a:gd name="connsiteX2623" fmla="*/ 755066 w 1748502"/>
                <a:gd name="connsiteY2623" fmla="*/ 987193 h 1053028"/>
                <a:gd name="connsiteX2624" fmla="*/ 1052916 w 1748502"/>
                <a:gd name="connsiteY2624" fmla="*/ 938271 h 1053028"/>
                <a:gd name="connsiteX2625" fmla="*/ 1053938 w 1748502"/>
                <a:gd name="connsiteY2625" fmla="*/ 939292 h 1053028"/>
                <a:gd name="connsiteX2626" fmla="*/ 1058364 w 1748502"/>
                <a:gd name="connsiteY2626" fmla="*/ 938952 h 1053028"/>
                <a:gd name="connsiteX2627" fmla="*/ 1059613 w 1748502"/>
                <a:gd name="connsiteY2627" fmla="*/ 940768 h 1053028"/>
                <a:gd name="connsiteX2628" fmla="*/ 1057910 w 1748502"/>
                <a:gd name="connsiteY2628" fmla="*/ 942584 h 1053028"/>
                <a:gd name="connsiteX2629" fmla="*/ 1017047 w 1748502"/>
                <a:gd name="connsiteY2629" fmla="*/ 935887 h 1053028"/>
                <a:gd name="connsiteX2630" fmla="*/ 1017728 w 1748502"/>
                <a:gd name="connsiteY2630" fmla="*/ 935092 h 1053028"/>
                <a:gd name="connsiteX2631" fmla="*/ 1018182 w 1748502"/>
                <a:gd name="connsiteY2631" fmla="*/ 935092 h 1053028"/>
                <a:gd name="connsiteX2632" fmla="*/ 1018976 w 1748502"/>
                <a:gd name="connsiteY2632" fmla="*/ 936000 h 1053028"/>
                <a:gd name="connsiteX2633" fmla="*/ 1032938 w 1748502"/>
                <a:gd name="connsiteY2633" fmla="*/ 937930 h 1053028"/>
                <a:gd name="connsiteX2634" fmla="*/ 1039635 w 1748502"/>
                <a:gd name="connsiteY2634" fmla="*/ 936568 h 1053028"/>
                <a:gd name="connsiteX2635" fmla="*/ 1042473 w 1748502"/>
                <a:gd name="connsiteY2635" fmla="*/ 936681 h 1053028"/>
                <a:gd name="connsiteX2636" fmla="*/ 1045537 w 1748502"/>
                <a:gd name="connsiteY2636" fmla="*/ 938952 h 1053028"/>
                <a:gd name="connsiteX2637" fmla="*/ 1049510 w 1748502"/>
                <a:gd name="connsiteY2637" fmla="*/ 937136 h 1053028"/>
                <a:gd name="connsiteX2638" fmla="*/ 1051781 w 1748502"/>
                <a:gd name="connsiteY2638" fmla="*/ 936909 h 1053028"/>
                <a:gd name="connsiteX2639" fmla="*/ 1052916 w 1748502"/>
                <a:gd name="connsiteY2639" fmla="*/ 938271 h 1053028"/>
                <a:gd name="connsiteX2640" fmla="*/ 951211 w 1748502"/>
                <a:gd name="connsiteY2640" fmla="*/ 915682 h 1053028"/>
                <a:gd name="connsiteX2641" fmla="*/ 963924 w 1748502"/>
                <a:gd name="connsiteY2641" fmla="*/ 918747 h 1053028"/>
                <a:gd name="connsiteX2642" fmla="*/ 971870 w 1748502"/>
                <a:gd name="connsiteY2642" fmla="*/ 922493 h 1053028"/>
                <a:gd name="connsiteX2643" fmla="*/ 973118 w 1748502"/>
                <a:gd name="connsiteY2643" fmla="*/ 923401 h 1053028"/>
                <a:gd name="connsiteX2644" fmla="*/ 970962 w 1748502"/>
                <a:gd name="connsiteY2644" fmla="*/ 922947 h 1053028"/>
                <a:gd name="connsiteX2645" fmla="*/ 966875 w 1748502"/>
                <a:gd name="connsiteY2645" fmla="*/ 921017 h 1053028"/>
                <a:gd name="connsiteX2646" fmla="*/ 931460 w 1748502"/>
                <a:gd name="connsiteY2646" fmla="*/ 913412 h 1053028"/>
                <a:gd name="connsiteX2647" fmla="*/ 916250 w 1748502"/>
                <a:gd name="connsiteY2647" fmla="*/ 907509 h 1053028"/>
                <a:gd name="connsiteX2648" fmla="*/ 913185 w 1748502"/>
                <a:gd name="connsiteY2648" fmla="*/ 904785 h 1053028"/>
                <a:gd name="connsiteX2649" fmla="*/ 910575 w 1748502"/>
                <a:gd name="connsiteY2649" fmla="*/ 900472 h 1053028"/>
                <a:gd name="connsiteX2650" fmla="*/ 909780 w 1748502"/>
                <a:gd name="connsiteY2650" fmla="*/ 898202 h 1053028"/>
                <a:gd name="connsiteX2651" fmla="*/ 908872 w 1748502"/>
                <a:gd name="connsiteY2651" fmla="*/ 894569 h 1053028"/>
                <a:gd name="connsiteX2652" fmla="*/ 908758 w 1748502"/>
                <a:gd name="connsiteY2652" fmla="*/ 891959 h 1053028"/>
                <a:gd name="connsiteX2653" fmla="*/ 910461 w 1748502"/>
                <a:gd name="connsiteY2653" fmla="*/ 892640 h 1053028"/>
                <a:gd name="connsiteX2654" fmla="*/ 912050 w 1748502"/>
                <a:gd name="connsiteY2654" fmla="*/ 898656 h 1053028"/>
                <a:gd name="connsiteX2655" fmla="*/ 913639 w 1748502"/>
                <a:gd name="connsiteY2655" fmla="*/ 902742 h 1053028"/>
                <a:gd name="connsiteX2656" fmla="*/ 915909 w 1748502"/>
                <a:gd name="connsiteY2656" fmla="*/ 905694 h 1053028"/>
                <a:gd name="connsiteX2657" fmla="*/ 919769 w 1748502"/>
                <a:gd name="connsiteY2657" fmla="*/ 907964 h 1053028"/>
                <a:gd name="connsiteX2658" fmla="*/ 951211 w 1748502"/>
                <a:gd name="connsiteY2658" fmla="*/ 915682 h 105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</a:cxnLst>
              <a:rect l="l" t="t" r="r" b="b"/>
              <a:pathLst>
                <a:path w="1748502" h="1053028">
                  <a:moveTo>
                    <a:pt x="934071" y="42226"/>
                  </a:moveTo>
                  <a:lnTo>
                    <a:pt x="940087" y="41658"/>
                  </a:lnTo>
                  <a:lnTo>
                    <a:pt x="943266" y="42339"/>
                  </a:lnTo>
                  <a:lnTo>
                    <a:pt x="945535" y="44496"/>
                  </a:lnTo>
                  <a:lnTo>
                    <a:pt x="946103" y="47106"/>
                  </a:lnTo>
                  <a:lnTo>
                    <a:pt x="946103" y="50058"/>
                  </a:lnTo>
                  <a:lnTo>
                    <a:pt x="946557" y="52441"/>
                  </a:lnTo>
                  <a:lnTo>
                    <a:pt x="948373" y="53577"/>
                  </a:lnTo>
                  <a:lnTo>
                    <a:pt x="949962" y="53236"/>
                  </a:lnTo>
                  <a:lnTo>
                    <a:pt x="955184" y="50625"/>
                  </a:lnTo>
                  <a:lnTo>
                    <a:pt x="958703" y="50285"/>
                  </a:lnTo>
                  <a:lnTo>
                    <a:pt x="964492" y="51874"/>
                  </a:lnTo>
                  <a:lnTo>
                    <a:pt x="966308" y="51760"/>
                  </a:lnTo>
                  <a:lnTo>
                    <a:pt x="979702" y="45404"/>
                  </a:lnTo>
                  <a:lnTo>
                    <a:pt x="984015" y="41998"/>
                  </a:lnTo>
                  <a:lnTo>
                    <a:pt x="986853" y="35982"/>
                  </a:lnTo>
                  <a:lnTo>
                    <a:pt x="987988" y="26448"/>
                  </a:lnTo>
                  <a:lnTo>
                    <a:pt x="988896" y="23610"/>
                  </a:lnTo>
                  <a:lnTo>
                    <a:pt x="989804" y="22588"/>
                  </a:lnTo>
                  <a:lnTo>
                    <a:pt x="991053" y="21907"/>
                  </a:lnTo>
                  <a:lnTo>
                    <a:pt x="992188" y="20999"/>
                  </a:lnTo>
                  <a:lnTo>
                    <a:pt x="992756" y="19183"/>
                  </a:lnTo>
                  <a:lnTo>
                    <a:pt x="992415" y="17821"/>
                  </a:lnTo>
                  <a:lnTo>
                    <a:pt x="990599" y="14529"/>
                  </a:lnTo>
                  <a:lnTo>
                    <a:pt x="990144" y="12827"/>
                  </a:lnTo>
                  <a:lnTo>
                    <a:pt x="991507" y="7378"/>
                  </a:lnTo>
                  <a:lnTo>
                    <a:pt x="995480" y="6583"/>
                  </a:lnTo>
                  <a:lnTo>
                    <a:pt x="1003879" y="9648"/>
                  </a:lnTo>
                  <a:lnTo>
                    <a:pt x="1008534" y="8173"/>
                  </a:lnTo>
                  <a:lnTo>
                    <a:pt x="1027603" y="18275"/>
                  </a:lnTo>
                  <a:lnTo>
                    <a:pt x="1030555" y="18275"/>
                  </a:lnTo>
                  <a:lnTo>
                    <a:pt x="1036343" y="16799"/>
                  </a:lnTo>
                  <a:lnTo>
                    <a:pt x="1039181" y="16799"/>
                  </a:lnTo>
                  <a:lnTo>
                    <a:pt x="1040770" y="17594"/>
                  </a:lnTo>
                  <a:lnTo>
                    <a:pt x="1043608" y="19977"/>
                  </a:lnTo>
                  <a:lnTo>
                    <a:pt x="1045424" y="20205"/>
                  </a:lnTo>
                  <a:lnTo>
                    <a:pt x="1047126" y="19296"/>
                  </a:lnTo>
                  <a:lnTo>
                    <a:pt x="1057115" y="10329"/>
                  </a:lnTo>
                  <a:lnTo>
                    <a:pt x="1058818" y="9421"/>
                  </a:lnTo>
                  <a:lnTo>
                    <a:pt x="1059726" y="9535"/>
                  </a:lnTo>
                  <a:lnTo>
                    <a:pt x="1060975" y="10216"/>
                  </a:lnTo>
                  <a:lnTo>
                    <a:pt x="1061883" y="9989"/>
                  </a:lnTo>
                  <a:lnTo>
                    <a:pt x="1062677" y="9194"/>
                  </a:lnTo>
                  <a:lnTo>
                    <a:pt x="1063813" y="6924"/>
                  </a:lnTo>
                  <a:lnTo>
                    <a:pt x="1064720" y="6357"/>
                  </a:lnTo>
                  <a:lnTo>
                    <a:pt x="1066537" y="5675"/>
                  </a:lnTo>
                  <a:lnTo>
                    <a:pt x="1067785" y="4427"/>
                  </a:lnTo>
                  <a:lnTo>
                    <a:pt x="1070283" y="1362"/>
                  </a:lnTo>
                  <a:lnTo>
                    <a:pt x="1071872" y="227"/>
                  </a:lnTo>
                  <a:lnTo>
                    <a:pt x="1073234" y="0"/>
                  </a:lnTo>
                  <a:lnTo>
                    <a:pt x="1082769" y="1816"/>
                  </a:lnTo>
                  <a:lnTo>
                    <a:pt x="1089012" y="1816"/>
                  </a:lnTo>
                  <a:lnTo>
                    <a:pt x="1090715" y="2157"/>
                  </a:lnTo>
                  <a:lnTo>
                    <a:pt x="1093098" y="3859"/>
                  </a:lnTo>
                  <a:lnTo>
                    <a:pt x="1093439" y="4086"/>
                  </a:lnTo>
                  <a:lnTo>
                    <a:pt x="1094914" y="4767"/>
                  </a:lnTo>
                  <a:lnTo>
                    <a:pt x="1096617" y="4654"/>
                  </a:lnTo>
                  <a:lnTo>
                    <a:pt x="1097979" y="3632"/>
                  </a:lnTo>
                  <a:lnTo>
                    <a:pt x="1099341" y="2497"/>
                  </a:lnTo>
                  <a:lnTo>
                    <a:pt x="1100816" y="1703"/>
                  </a:lnTo>
                  <a:lnTo>
                    <a:pt x="1102633" y="4313"/>
                  </a:lnTo>
                  <a:lnTo>
                    <a:pt x="1102065" y="10329"/>
                  </a:lnTo>
                  <a:lnTo>
                    <a:pt x="1103768" y="12827"/>
                  </a:lnTo>
                  <a:lnTo>
                    <a:pt x="1105811" y="12599"/>
                  </a:lnTo>
                  <a:lnTo>
                    <a:pt x="1112508" y="5902"/>
                  </a:lnTo>
                  <a:lnTo>
                    <a:pt x="1121021" y="1929"/>
                  </a:lnTo>
                  <a:lnTo>
                    <a:pt x="1125448" y="1135"/>
                  </a:lnTo>
                  <a:lnTo>
                    <a:pt x="1129875" y="1248"/>
                  </a:lnTo>
                  <a:lnTo>
                    <a:pt x="1132259" y="2157"/>
                  </a:lnTo>
                  <a:lnTo>
                    <a:pt x="1133394" y="3632"/>
                  </a:lnTo>
                  <a:lnTo>
                    <a:pt x="1134188" y="5789"/>
                  </a:lnTo>
                  <a:lnTo>
                    <a:pt x="1135664" y="8513"/>
                  </a:lnTo>
                  <a:lnTo>
                    <a:pt x="1137594" y="10329"/>
                  </a:lnTo>
                  <a:lnTo>
                    <a:pt x="1141680" y="12940"/>
                  </a:lnTo>
                  <a:lnTo>
                    <a:pt x="1143496" y="15437"/>
                  </a:lnTo>
                  <a:lnTo>
                    <a:pt x="1145880" y="20772"/>
                  </a:lnTo>
                  <a:lnTo>
                    <a:pt x="1147128" y="22475"/>
                  </a:lnTo>
                  <a:lnTo>
                    <a:pt x="1153371" y="26675"/>
                  </a:lnTo>
                  <a:lnTo>
                    <a:pt x="1155074" y="28491"/>
                  </a:lnTo>
                  <a:lnTo>
                    <a:pt x="1156664" y="30988"/>
                  </a:lnTo>
                  <a:lnTo>
                    <a:pt x="1157571" y="32804"/>
                  </a:lnTo>
                  <a:lnTo>
                    <a:pt x="1158139" y="34280"/>
                  </a:lnTo>
                  <a:lnTo>
                    <a:pt x="1158366" y="35755"/>
                  </a:lnTo>
                  <a:lnTo>
                    <a:pt x="1158366" y="37572"/>
                  </a:lnTo>
                  <a:lnTo>
                    <a:pt x="1156664" y="41090"/>
                  </a:lnTo>
                  <a:lnTo>
                    <a:pt x="1156664" y="41998"/>
                  </a:lnTo>
                  <a:lnTo>
                    <a:pt x="1157004" y="44723"/>
                  </a:lnTo>
                  <a:lnTo>
                    <a:pt x="1157231" y="49944"/>
                  </a:lnTo>
                  <a:lnTo>
                    <a:pt x="1157798" y="53009"/>
                  </a:lnTo>
                  <a:lnTo>
                    <a:pt x="1158934" y="55733"/>
                  </a:lnTo>
                  <a:lnTo>
                    <a:pt x="1160977" y="59025"/>
                  </a:lnTo>
                  <a:lnTo>
                    <a:pt x="1161317" y="61749"/>
                  </a:lnTo>
                  <a:lnTo>
                    <a:pt x="1160523" y="64019"/>
                  </a:lnTo>
                  <a:lnTo>
                    <a:pt x="1160523" y="65381"/>
                  </a:lnTo>
                  <a:lnTo>
                    <a:pt x="1165403" y="65381"/>
                  </a:lnTo>
                  <a:lnTo>
                    <a:pt x="1167334" y="66857"/>
                  </a:lnTo>
                  <a:lnTo>
                    <a:pt x="1170966" y="71511"/>
                  </a:lnTo>
                  <a:lnTo>
                    <a:pt x="1171533" y="72079"/>
                  </a:lnTo>
                  <a:lnTo>
                    <a:pt x="1172782" y="72987"/>
                  </a:lnTo>
                  <a:lnTo>
                    <a:pt x="1173349" y="73554"/>
                  </a:lnTo>
                  <a:lnTo>
                    <a:pt x="1173576" y="74349"/>
                  </a:lnTo>
                  <a:lnTo>
                    <a:pt x="1173917" y="76505"/>
                  </a:lnTo>
                  <a:lnTo>
                    <a:pt x="1173917" y="76846"/>
                  </a:lnTo>
                  <a:lnTo>
                    <a:pt x="1175052" y="77300"/>
                  </a:lnTo>
                  <a:lnTo>
                    <a:pt x="1176868" y="76392"/>
                  </a:lnTo>
                  <a:lnTo>
                    <a:pt x="1178003" y="76392"/>
                  </a:lnTo>
                  <a:lnTo>
                    <a:pt x="1179706" y="77527"/>
                  </a:lnTo>
                  <a:lnTo>
                    <a:pt x="1182884" y="81159"/>
                  </a:lnTo>
                  <a:lnTo>
                    <a:pt x="1184814" y="82521"/>
                  </a:lnTo>
                  <a:lnTo>
                    <a:pt x="1187084" y="84905"/>
                  </a:lnTo>
                  <a:lnTo>
                    <a:pt x="1188560" y="86381"/>
                  </a:lnTo>
                  <a:lnTo>
                    <a:pt x="1191170" y="92624"/>
                  </a:lnTo>
                  <a:lnTo>
                    <a:pt x="1191284" y="99094"/>
                  </a:lnTo>
                  <a:lnTo>
                    <a:pt x="1187652" y="103407"/>
                  </a:lnTo>
                  <a:lnTo>
                    <a:pt x="1185722" y="103861"/>
                  </a:lnTo>
                  <a:lnTo>
                    <a:pt x="1180047" y="103748"/>
                  </a:lnTo>
                  <a:lnTo>
                    <a:pt x="1163474" y="107721"/>
                  </a:lnTo>
                  <a:lnTo>
                    <a:pt x="1159728" y="109877"/>
                  </a:lnTo>
                  <a:lnTo>
                    <a:pt x="1158820" y="113510"/>
                  </a:lnTo>
                  <a:lnTo>
                    <a:pt x="1159955" y="115099"/>
                  </a:lnTo>
                  <a:lnTo>
                    <a:pt x="1163360" y="116120"/>
                  </a:lnTo>
                  <a:lnTo>
                    <a:pt x="1164722" y="117028"/>
                  </a:lnTo>
                  <a:lnTo>
                    <a:pt x="1165177" y="118164"/>
                  </a:lnTo>
                  <a:lnTo>
                    <a:pt x="1165631" y="121342"/>
                  </a:lnTo>
                  <a:lnTo>
                    <a:pt x="1166084" y="122818"/>
                  </a:lnTo>
                  <a:lnTo>
                    <a:pt x="1166766" y="124066"/>
                  </a:lnTo>
                  <a:lnTo>
                    <a:pt x="1170852" y="128720"/>
                  </a:lnTo>
                  <a:lnTo>
                    <a:pt x="1172101" y="130877"/>
                  </a:lnTo>
                  <a:lnTo>
                    <a:pt x="1172895" y="133601"/>
                  </a:lnTo>
                  <a:lnTo>
                    <a:pt x="1173123" y="137006"/>
                  </a:lnTo>
                  <a:lnTo>
                    <a:pt x="1172895" y="138595"/>
                  </a:lnTo>
                  <a:lnTo>
                    <a:pt x="1171987" y="141319"/>
                  </a:lnTo>
                  <a:lnTo>
                    <a:pt x="1171760" y="142795"/>
                  </a:lnTo>
                  <a:lnTo>
                    <a:pt x="1171874" y="144384"/>
                  </a:lnTo>
                  <a:lnTo>
                    <a:pt x="1172214" y="145746"/>
                  </a:lnTo>
                  <a:lnTo>
                    <a:pt x="1172442" y="147108"/>
                  </a:lnTo>
                  <a:lnTo>
                    <a:pt x="1172214" y="148698"/>
                  </a:lnTo>
                  <a:lnTo>
                    <a:pt x="1171420" y="149606"/>
                  </a:lnTo>
                  <a:lnTo>
                    <a:pt x="1169263" y="150060"/>
                  </a:lnTo>
                  <a:lnTo>
                    <a:pt x="1168809" y="150968"/>
                  </a:lnTo>
                  <a:lnTo>
                    <a:pt x="1169149" y="152216"/>
                  </a:lnTo>
                  <a:lnTo>
                    <a:pt x="1170171" y="153579"/>
                  </a:lnTo>
                  <a:lnTo>
                    <a:pt x="1172101" y="155395"/>
                  </a:lnTo>
                  <a:lnTo>
                    <a:pt x="1173576" y="156303"/>
                  </a:lnTo>
                  <a:lnTo>
                    <a:pt x="1175166" y="156984"/>
                  </a:lnTo>
                  <a:lnTo>
                    <a:pt x="1176868" y="157324"/>
                  </a:lnTo>
                  <a:lnTo>
                    <a:pt x="1178457" y="157324"/>
                  </a:lnTo>
                  <a:lnTo>
                    <a:pt x="1180387" y="156189"/>
                  </a:lnTo>
                  <a:lnTo>
                    <a:pt x="1181181" y="161411"/>
                  </a:lnTo>
                  <a:lnTo>
                    <a:pt x="1178798" y="166632"/>
                  </a:lnTo>
                  <a:lnTo>
                    <a:pt x="1174938" y="170832"/>
                  </a:lnTo>
                  <a:lnTo>
                    <a:pt x="1169263" y="174691"/>
                  </a:lnTo>
                  <a:lnTo>
                    <a:pt x="1176187" y="177643"/>
                  </a:lnTo>
                  <a:lnTo>
                    <a:pt x="1178457" y="178097"/>
                  </a:lnTo>
                  <a:lnTo>
                    <a:pt x="1180160" y="177302"/>
                  </a:lnTo>
                  <a:lnTo>
                    <a:pt x="1183793" y="174237"/>
                  </a:lnTo>
                  <a:lnTo>
                    <a:pt x="1187198" y="173329"/>
                  </a:lnTo>
                  <a:lnTo>
                    <a:pt x="1190830" y="173897"/>
                  </a:lnTo>
                  <a:lnTo>
                    <a:pt x="1197754" y="176394"/>
                  </a:lnTo>
                  <a:lnTo>
                    <a:pt x="1200932" y="177529"/>
                  </a:lnTo>
                  <a:lnTo>
                    <a:pt x="1207176" y="176394"/>
                  </a:lnTo>
                  <a:lnTo>
                    <a:pt x="1210126" y="176848"/>
                  </a:lnTo>
                  <a:lnTo>
                    <a:pt x="1211488" y="178324"/>
                  </a:lnTo>
                  <a:lnTo>
                    <a:pt x="1212056" y="180480"/>
                  </a:lnTo>
                  <a:lnTo>
                    <a:pt x="1212510" y="182864"/>
                  </a:lnTo>
                  <a:lnTo>
                    <a:pt x="1213418" y="185134"/>
                  </a:lnTo>
                  <a:lnTo>
                    <a:pt x="1214894" y="186496"/>
                  </a:lnTo>
                  <a:lnTo>
                    <a:pt x="1216596" y="187064"/>
                  </a:lnTo>
                  <a:lnTo>
                    <a:pt x="1223748" y="187518"/>
                  </a:lnTo>
                  <a:lnTo>
                    <a:pt x="1230445" y="185929"/>
                  </a:lnTo>
                  <a:lnTo>
                    <a:pt x="1238391" y="182523"/>
                  </a:lnTo>
                  <a:lnTo>
                    <a:pt x="1242931" y="179799"/>
                  </a:lnTo>
                  <a:lnTo>
                    <a:pt x="1244406" y="179686"/>
                  </a:lnTo>
                  <a:lnTo>
                    <a:pt x="1246223" y="180594"/>
                  </a:lnTo>
                  <a:lnTo>
                    <a:pt x="1248039" y="181729"/>
                  </a:lnTo>
                  <a:lnTo>
                    <a:pt x="1249968" y="181388"/>
                  </a:lnTo>
                  <a:lnTo>
                    <a:pt x="1251898" y="180480"/>
                  </a:lnTo>
                  <a:lnTo>
                    <a:pt x="1253941" y="180140"/>
                  </a:lnTo>
                  <a:lnTo>
                    <a:pt x="1255871" y="180821"/>
                  </a:lnTo>
                  <a:lnTo>
                    <a:pt x="1257119" y="182410"/>
                  </a:lnTo>
                  <a:lnTo>
                    <a:pt x="1257914" y="184680"/>
                  </a:lnTo>
                  <a:lnTo>
                    <a:pt x="1260298" y="198869"/>
                  </a:lnTo>
                  <a:lnTo>
                    <a:pt x="1262227" y="203977"/>
                  </a:lnTo>
                  <a:lnTo>
                    <a:pt x="1265065" y="206701"/>
                  </a:lnTo>
                  <a:lnTo>
                    <a:pt x="1268357" y="206928"/>
                  </a:lnTo>
                  <a:lnTo>
                    <a:pt x="1274940" y="205453"/>
                  </a:lnTo>
                  <a:lnTo>
                    <a:pt x="1278232" y="205679"/>
                  </a:lnTo>
                  <a:lnTo>
                    <a:pt x="1280162" y="206360"/>
                  </a:lnTo>
                  <a:lnTo>
                    <a:pt x="1281864" y="207382"/>
                  </a:lnTo>
                  <a:lnTo>
                    <a:pt x="1282659" y="209085"/>
                  </a:lnTo>
                  <a:lnTo>
                    <a:pt x="1281864" y="211809"/>
                  </a:lnTo>
                  <a:lnTo>
                    <a:pt x="1280502" y="213057"/>
                  </a:lnTo>
                  <a:lnTo>
                    <a:pt x="1275168" y="214193"/>
                  </a:lnTo>
                  <a:lnTo>
                    <a:pt x="1275621" y="215895"/>
                  </a:lnTo>
                  <a:lnTo>
                    <a:pt x="1275621" y="219073"/>
                  </a:lnTo>
                  <a:lnTo>
                    <a:pt x="1275621" y="220095"/>
                  </a:lnTo>
                  <a:lnTo>
                    <a:pt x="1275849" y="221571"/>
                  </a:lnTo>
                  <a:lnTo>
                    <a:pt x="1276756" y="222592"/>
                  </a:lnTo>
                  <a:lnTo>
                    <a:pt x="1279027" y="223160"/>
                  </a:lnTo>
                  <a:lnTo>
                    <a:pt x="1280162" y="223954"/>
                  </a:lnTo>
                  <a:lnTo>
                    <a:pt x="1281411" y="225998"/>
                  </a:lnTo>
                  <a:lnTo>
                    <a:pt x="1281524" y="227814"/>
                  </a:lnTo>
                  <a:lnTo>
                    <a:pt x="1281297" y="229743"/>
                  </a:lnTo>
                  <a:lnTo>
                    <a:pt x="1281411" y="232127"/>
                  </a:lnTo>
                  <a:lnTo>
                    <a:pt x="1282092" y="234057"/>
                  </a:lnTo>
                  <a:lnTo>
                    <a:pt x="1284021" y="236781"/>
                  </a:lnTo>
                  <a:lnTo>
                    <a:pt x="1284816" y="238711"/>
                  </a:lnTo>
                  <a:lnTo>
                    <a:pt x="1285043" y="240867"/>
                  </a:lnTo>
                  <a:lnTo>
                    <a:pt x="1284816" y="242684"/>
                  </a:lnTo>
                  <a:lnTo>
                    <a:pt x="1284929" y="244273"/>
                  </a:lnTo>
                  <a:lnTo>
                    <a:pt x="1286291" y="245635"/>
                  </a:lnTo>
                  <a:lnTo>
                    <a:pt x="1288675" y="247110"/>
                  </a:lnTo>
                  <a:lnTo>
                    <a:pt x="1289810" y="248132"/>
                  </a:lnTo>
                  <a:lnTo>
                    <a:pt x="1290718" y="249608"/>
                  </a:lnTo>
                  <a:lnTo>
                    <a:pt x="1291513" y="253921"/>
                  </a:lnTo>
                  <a:lnTo>
                    <a:pt x="1291172" y="257667"/>
                  </a:lnTo>
                  <a:lnTo>
                    <a:pt x="1291286" y="261072"/>
                  </a:lnTo>
                  <a:lnTo>
                    <a:pt x="1293556" y="263910"/>
                  </a:lnTo>
                  <a:lnTo>
                    <a:pt x="1286064" y="267315"/>
                  </a:lnTo>
                  <a:lnTo>
                    <a:pt x="1284589" y="269131"/>
                  </a:lnTo>
                  <a:lnTo>
                    <a:pt x="1284702" y="271061"/>
                  </a:lnTo>
                  <a:lnTo>
                    <a:pt x="1289356" y="289563"/>
                  </a:lnTo>
                  <a:lnTo>
                    <a:pt x="1291400" y="293309"/>
                  </a:lnTo>
                  <a:lnTo>
                    <a:pt x="1294691" y="294671"/>
                  </a:lnTo>
                  <a:lnTo>
                    <a:pt x="1296848" y="295011"/>
                  </a:lnTo>
                  <a:lnTo>
                    <a:pt x="1298891" y="295692"/>
                  </a:lnTo>
                  <a:lnTo>
                    <a:pt x="1300594" y="297168"/>
                  </a:lnTo>
                  <a:lnTo>
                    <a:pt x="1301956" y="299665"/>
                  </a:lnTo>
                  <a:lnTo>
                    <a:pt x="1302750" y="303298"/>
                  </a:lnTo>
                  <a:lnTo>
                    <a:pt x="1302864" y="306022"/>
                  </a:lnTo>
                  <a:lnTo>
                    <a:pt x="1303431" y="308406"/>
                  </a:lnTo>
                  <a:lnTo>
                    <a:pt x="1305588" y="310789"/>
                  </a:lnTo>
                  <a:lnTo>
                    <a:pt x="1307404" y="312152"/>
                  </a:lnTo>
                  <a:lnTo>
                    <a:pt x="1309334" y="313173"/>
                  </a:lnTo>
                  <a:lnTo>
                    <a:pt x="1311377" y="313740"/>
                  </a:lnTo>
                  <a:lnTo>
                    <a:pt x="1313420" y="313854"/>
                  </a:lnTo>
                  <a:lnTo>
                    <a:pt x="1315236" y="313287"/>
                  </a:lnTo>
                  <a:lnTo>
                    <a:pt x="1315691" y="313173"/>
                  </a:lnTo>
                  <a:lnTo>
                    <a:pt x="1316939" y="311584"/>
                  </a:lnTo>
                  <a:lnTo>
                    <a:pt x="1317960" y="309654"/>
                  </a:lnTo>
                  <a:lnTo>
                    <a:pt x="1319550" y="307724"/>
                  </a:lnTo>
                  <a:lnTo>
                    <a:pt x="1320344" y="307384"/>
                  </a:lnTo>
                  <a:lnTo>
                    <a:pt x="1322160" y="307271"/>
                  </a:lnTo>
                  <a:lnTo>
                    <a:pt x="1323068" y="306930"/>
                  </a:lnTo>
                  <a:lnTo>
                    <a:pt x="1324204" y="305795"/>
                  </a:lnTo>
                  <a:lnTo>
                    <a:pt x="1326133" y="303071"/>
                  </a:lnTo>
                  <a:lnTo>
                    <a:pt x="1327495" y="302049"/>
                  </a:lnTo>
                  <a:lnTo>
                    <a:pt x="1329198" y="301368"/>
                  </a:lnTo>
                  <a:lnTo>
                    <a:pt x="1338393" y="300346"/>
                  </a:lnTo>
                  <a:lnTo>
                    <a:pt x="1355305" y="301708"/>
                  </a:lnTo>
                  <a:lnTo>
                    <a:pt x="1357916" y="303184"/>
                  </a:lnTo>
                  <a:lnTo>
                    <a:pt x="1358597" y="306022"/>
                  </a:lnTo>
                  <a:lnTo>
                    <a:pt x="1361321" y="307384"/>
                  </a:lnTo>
                  <a:lnTo>
                    <a:pt x="1370970" y="322935"/>
                  </a:lnTo>
                  <a:lnTo>
                    <a:pt x="1373240" y="324070"/>
                  </a:lnTo>
                  <a:lnTo>
                    <a:pt x="1375510" y="323957"/>
                  </a:lnTo>
                  <a:lnTo>
                    <a:pt x="1377780" y="322935"/>
                  </a:lnTo>
                  <a:lnTo>
                    <a:pt x="1379937" y="321346"/>
                  </a:lnTo>
                  <a:lnTo>
                    <a:pt x="1381866" y="319416"/>
                  </a:lnTo>
                  <a:lnTo>
                    <a:pt x="1382547" y="319075"/>
                  </a:lnTo>
                  <a:lnTo>
                    <a:pt x="1383683" y="319075"/>
                  </a:lnTo>
                  <a:lnTo>
                    <a:pt x="1384590" y="319416"/>
                  </a:lnTo>
                  <a:lnTo>
                    <a:pt x="1386634" y="320551"/>
                  </a:lnTo>
                  <a:lnTo>
                    <a:pt x="1388791" y="321005"/>
                  </a:lnTo>
                  <a:lnTo>
                    <a:pt x="1391515" y="322935"/>
                  </a:lnTo>
                  <a:lnTo>
                    <a:pt x="1394579" y="323616"/>
                  </a:lnTo>
                  <a:lnTo>
                    <a:pt x="1395488" y="323957"/>
                  </a:lnTo>
                  <a:lnTo>
                    <a:pt x="1396963" y="324978"/>
                  </a:lnTo>
                  <a:lnTo>
                    <a:pt x="1397191" y="325319"/>
                  </a:lnTo>
                  <a:lnTo>
                    <a:pt x="1396963" y="326000"/>
                  </a:lnTo>
                  <a:lnTo>
                    <a:pt x="1396736" y="329405"/>
                  </a:lnTo>
                  <a:lnTo>
                    <a:pt x="1396510" y="330881"/>
                  </a:lnTo>
                  <a:lnTo>
                    <a:pt x="1396850" y="332243"/>
                  </a:lnTo>
                  <a:lnTo>
                    <a:pt x="1398325" y="333378"/>
                  </a:lnTo>
                  <a:lnTo>
                    <a:pt x="1400368" y="334172"/>
                  </a:lnTo>
                  <a:lnTo>
                    <a:pt x="1402639" y="334513"/>
                  </a:lnTo>
                  <a:lnTo>
                    <a:pt x="1404796" y="334172"/>
                  </a:lnTo>
                  <a:lnTo>
                    <a:pt x="1406611" y="333037"/>
                  </a:lnTo>
                  <a:lnTo>
                    <a:pt x="1407406" y="331788"/>
                  </a:lnTo>
                  <a:lnTo>
                    <a:pt x="1408995" y="328497"/>
                  </a:lnTo>
                  <a:lnTo>
                    <a:pt x="1409904" y="327135"/>
                  </a:lnTo>
                  <a:lnTo>
                    <a:pt x="1411152" y="326000"/>
                  </a:lnTo>
                  <a:lnTo>
                    <a:pt x="1427270" y="316465"/>
                  </a:lnTo>
                  <a:lnTo>
                    <a:pt x="1433627" y="314081"/>
                  </a:lnTo>
                  <a:lnTo>
                    <a:pt x="1439983" y="313627"/>
                  </a:lnTo>
                  <a:lnTo>
                    <a:pt x="1446908" y="314649"/>
                  </a:lnTo>
                  <a:lnTo>
                    <a:pt x="1460983" y="310562"/>
                  </a:lnTo>
                  <a:lnTo>
                    <a:pt x="1463821" y="308292"/>
                  </a:lnTo>
                  <a:lnTo>
                    <a:pt x="1469496" y="302503"/>
                  </a:lnTo>
                  <a:lnTo>
                    <a:pt x="1472334" y="301368"/>
                  </a:lnTo>
                  <a:lnTo>
                    <a:pt x="1482096" y="300006"/>
                  </a:lnTo>
                  <a:lnTo>
                    <a:pt x="1484025" y="301027"/>
                  </a:lnTo>
                  <a:lnTo>
                    <a:pt x="1485501" y="305000"/>
                  </a:lnTo>
                  <a:lnTo>
                    <a:pt x="1486863" y="309881"/>
                  </a:lnTo>
                  <a:lnTo>
                    <a:pt x="1488452" y="313854"/>
                  </a:lnTo>
                  <a:lnTo>
                    <a:pt x="1496965" y="318054"/>
                  </a:lnTo>
                  <a:lnTo>
                    <a:pt x="1499917" y="321346"/>
                  </a:lnTo>
                  <a:lnTo>
                    <a:pt x="1500144" y="327702"/>
                  </a:lnTo>
                  <a:lnTo>
                    <a:pt x="1499122" y="331335"/>
                  </a:lnTo>
                  <a:lnTo>
                    <a:pt x="1498895" y="332924"/>
                  </a:lnTo>
                  <a:lnTo>
                    <a:pt x="1499008" y="334513"/>
                  </a:lnTo>
                  <a:lnTo>
                    <a:pt x="1499689" y="335534"/>
                  </a:lnTo>
                  <a:lnTo>
                    <a:pt x="1503095" y="338940"/>
                  </a:lnTo>
                  <a:lnTo>
                    <a:pt x="1512402" y="353356"/>
                  </a:lnTo>
                  <a:lnTo>
                    <a:pt x="1515921" y="355739"/>
                  </a:lnTo>
                  <a:lnTo>
                    <a:pt x="1523640" y="359258"/>
                  </a:lnTo>
                  <a:lnTo>
                    <a:pt x="1527386" y="361642"/>
                  </a:lnTo>
                  <a:lnTo>
                    <a:pt x="1530678" y="364593"/>
                  </a:lnTo>
                  <a:lnTo>
                    <a:pt x="1533629" y="368339"/>
                  </a:lnTo>
                  <a:lnTo>
                    <a:pt x="1536807" y="373901"/>
                  </a:lnTo>
                  <a:lnTo>
                    <a:pt x="1536921" y="374128"/>
                  </a:lnTo>
                  <a:lnTo>
                    <a:pt x="1538397" y="376852"/>
                  </a:lnTo>
                  <a:lnTo>
                    <a:pt x="1538397" y="379122"/>
                  </a:lnTo>
                  <a:lnTo>
                    <a:pt x="1538850" y="380030"/>
                  </a:lnTo>
                  <a:lnTo>
                    <a:pt x="1541007" y="378668"/>
                  </a:lnTo>
                  <a:lnTo>
                    <a:pt x="1545207" y="375944"/>
                  </a:lnTo>
                  <a:lnTo>
                    <a:pt x="1546455" y="375490"/>
                  </a:lnTo>
                  <a:lnTo>
                    <a:pt x="1547591" y="375717"/>
                  </a:lnTo>
                  <a:lnTo>
                    <a:pt x="1549293" y="376852"/>
                  </a:lnTo>
                  <a:lnTo>
                    <a:pt x="1550315" y="377079"/>
                  </a:lnTo>
                  <a:lnTo>
                    <a:pt x="1554855" y="373901"/>
                  </a:lnTo>
                  <a:lnTo>
                    <a:pt x="1555309" y="367317"/>
                  </a:lnTo>
                  <a:lnTo>
                    <a:pt x="1554628" y="360393"/>
                  </a:lnTo>
                  <a:lnTo>
                    <a:pt x="1555537" y="355853"/>
                  </a:lnTo>
                  <a:lnTo>
                    <a:pt x="1557125" y="355399"/>
                  </a:lnTo>
                  <a:lnTo>
                    <a:pt x="1563368" y="355966"/>
                  </a:lnTo>
                  <a:lnTo>
                    <a:pt x="1565979" y="355512"/>
                  </a:lnTo>
                  <a:lnTo>
                    <a:pt x="1567795" y="355853"/>
                  </a:lnTo>
                  <a:lnTo>
                    <a:pt x="1569157" y="357555"/>
                  </a:lnTo>
                  <a:lnTo>
                    <a:pt x="1572109" y="366182"/>
                  </a:lnTo>
                  <a:lnTo>
                    <a:pt x="1573244" y="367885"/>
                  </a:lnTo>
                  <a:lnTo>
                    <a:pt x="1575174" y="368679"/>
                  </a:lnTo>
                  <a:lnTo>
                    <a:pt x="1579373" y="369133"/>
                  </a:lnTo>
                  <a:lnTo>
                    <a:pt x="1581076" y="369814"/>
                  </a:lnTo>
                  <a:lnTo>
                    <a:pt x="1583346" y="371404"/>
                  </a:lnTo>
                  <a:lnTo>
                    <a:pt x="1586865" y="372766"/>
                  </a:lnTo>
                  <a:lnTo>
                    <a:pt x="1593902" y="371517"/>
                  </a:lnTo>
                  <a:lnTo>
                    <a:pt x="1598670" y="372425"/>
                  </a:lnTo>
                  <a:lnTo>
                    <a:pt x="1599578" y="372085"/>
                  </a:lnTo>
                  <a:lnTo>
                    <a:pt x="1600486" y="371517"/>
                  </a:lnTo>
                  <a:lnTo>
                    <a:pt x="1602870" y="370723"/>
                  </a:lnTo>
                  <a:lnTo>
                    <a:pt x="1603097" y="370382"/>
                  </a:lnTo>
                  <a:lnTo>
                    <a:pt x="1603097" y="370723"/>
                  </a:lnTo>
                  <a:lnTo>
                    <a:pt x="1603891" y="373674"/>
                  </a:lnTo>
                  <a:lnTo>
                    <a:pt x="1604118" y="376058"/>
                  </a:lnTo>
                  <a:lnTo>
                    <a:pt x="1604686" y="377420"/>
                  </a:lnTo>
                  <a:lnTo>
                    <a:pt x="1605253" y="378101"/>
                  </a:lnTo>
                  <a:lnTo>
                    <a:pt x="1611156" y="382414"/>
                  </a:lnTo>
                  <a:lnTo>
                    <a:pt x="1621258" y="385365"/>
                  </a:lnTo>
                  <a:lnTo>
                    <a:pt x="1624550" y="388430"/>
                  </a:lnTo>
                  <a:lnTo>
                    <a:pt x="1626934" y="392062"/>
                  </a:lnTo>
                  <a:lnTo>
                    <a:pt x="1629544" y="394673"/>
                  </a:lnTo>
                  <a:lnTo>
                    <a:pt x="1638739" y="394105"/>
                  </a:lnTo>
                  <a:lnTo>
                    <a:pt x="1640328" y="393651"/>
                  </a:lnTo>
                  <a:lnTo>
                    <a:pt x="1642144" y="392062"/>
                  </a:lnTo>
                  <a:lnTo>
                    <a:pt x="1645209" y="387522"/>
                  </a:lnTo>
                  <a:lnTo>
                    <a:pt x="1646912" y="385592"/>
                  </a:lnTo>
                  <a:lnTo>
                    <a:pt x="1650657" y="384230"/>
                  </a:lnTo>
                  <a:lnTo>
                    <a:pt x="1653155" y="386387"/>
                  </a:lnTo>
                  <a:lnTo>
                    <a:pt x="1653382" y="386500"/>
                  </a:lnTo>
                  <a:lnTo>
                    <a:pt x="1658717" y="400462"/>
                  </a:lnTo>
                  <a:lnTo>
                    <a:pt x="1660987" y="403527"/>
                  </a:lnTo>
                  <a:lnTo>
                    <a:pt x="1663825" y="405343"/>
                  </a:lnTo>
                  <a:lnTo>
                    <a:pt x="1667457" y="406251"/>
                  </a:lnTo>
                  <a:lnTo>
                    <a:pt x="1671316" y="405456"/>
                  </a:lnTo>
                  <a:lnTo>
                    <a:pt x="1675062" y="403640"/>
                  </a:lnTo>
                  <a:lnTo>
                    <a:pt x="1678694" y="402846"/>
                  </a:lnTo>
                  <a:lnTo>
                    <a:pt x="1682213" y="405229"/>
                  </a:lnTo>
                  <a:lnTo>
                    <a:pt x="1684029" y="406024"/>
                  </a:lnTo>
                  <a:lnTo>
                    <a:pt x="1689704" y="406592"/>
                  </a:lnTo>
                  <a:lnTo>
                    <a:pt x="1690954" y="408181"/>
                  </a:lnTo>
                  <a:lnTo>
                    <a:pt x="1692088" y="411586"/>
                  </a:lnTo>
                  <a:lnTo>
                    <a:pt x="1693678" y="417943"/>
                  </a:lnTo>
                  <a:lnTo>
                    <a:pt x="1696175" y="423050"/>
                  </a:lnTo>
                  <a:lnTo>
                    <a:pt x="1699126" y="425093"/>
                  </a:lnTo>
                  <a:lnTo>
                    <a:pt x="1702531" y="426002"/>
                  </a:lnTo>
                  <a:lnTo>
                    <a:pt x="1706504" y="427931"/>
                  </a:lnTo>
                  <a:lnTo>
                    <a:pt x="1711499" y="432812"/>
                  </a:lnTo>
                  <a:lnTo>
                    <a:pt x="1713542" y="433720"/>
                  </a:lnTo>
                  <a:lnTo>
                    <a:pt x="1716152" y="433834"/>
                  </a:lnTo>
                  <a:lnTo>
                    <a:pt x="1719104" y="433266"/>
                  </a:lnTo>
                  <a:lnTo>
                    <a:pt x="1722055" y="432131"/>
                  </a:lnTo>
                  <a:lnTo>
                    <a:pt x="1724552" y="430656"/>
                  </a:lnTo>
                  <a:lnTo>
                    <a:pt x="1730341" y="424753"/>
                  </a:lnTo>
                  <a:lnTo>
                    <a:pt x="1732725" y="423959"/>
                  </a:lnTo>
                  <a:lnTo>
                    <a:pt x="1734655" y="423959"/>
                  </a:lnTo>
                  <a:lnTo>
                    <a:pt x="1744190" y="426569"/>
                  </a:lnTo>
                  <a:lnTo>
                    <a:pt x="1744530" y="426910"/>
                  </a:lnTo>
                  <a:lnTo>
                    <a:pt x="1745665" y="428158"/>
                  </a:lnTo>
                  <a:lnTo>
                    <a:pt x="1745211" y="431223"/>
                  </a:lnTo>
                  <a:lnTo>
                    <a:pt x="1743735" y="433266"/>
                  </a:lnTo>
                  <a:lnTo>
                    <a:pt x="1739990" y="435423"/>
                  </a:lnTo>
                  <a:lnTo>
                    <a:pt x="1738287" y="437012"/>
                  </a:lnTo>
                  <a:lnTo>
                    <a:pt x="1736357" y="441893"/>
                  </a:lnTo>
                  <a:lnTo>
                    <a:pt x="1736925" y="446547"/>
                  </a:lnTo>
                  <a:lnTo>
                    <a:pt x="1738968" y="450974"/>
                  </a:lnTo>
                  <a:lnTo>
                    <a:pt x="1742828" y="456990"/>
                  </a:lnTo>
                  <a:lnTo>
                    <a:pt x="1747368" y="462325"/>
                  </a:lnTo>
                  <a:lnTo>
                    <a:pt x="1748503" y="464709"/>
                  </a:lnTo>
                  <a:lnTo>
                    <a:pt x="1748276" y="467319"/>
                  </a:lnTo>
                  <a:lnTo>
                    <a:pt x="1746914" y="472313"/>
                  </a:lnTo>
                  <a:lnTo>
                    <a:pt x="1746800" y="477648"/>
                  </a:lnTo>
                  <a:lnTo>
                    <a:pt x="1746005" y="479010"/>
                  </a:lnTo>
                  <a:lnTo>
                    <a:pt x="1743735" y="480259"/>
                  </a:lnTo>
                  <a:lnTo>
                    <a:pt x="1741806" y="481848"/>
                  </a:lnTo>
                  <a:lnTo>
                    <a:pt x="1738627" y="486956"/>
                  </a:lnTo>
                  <a:lnTo>
                    <a:pt x="1736698" y="489113"/>
                  </a:lnTo>
                  <a:lnTo>
                    <a:pt x="1731022" y="493086"/>
                  </a:lnTo>
                  <a:lnTo>
                    <a:pt x="1728412" y="495696"/>
                  </a:lnTo>
                  <a:lnTo>
                    <a:pt x="1726369" y="499215"/>
                  </a:lnTo>
                  <a:lnTo>
                    <a:pt x="1725914" y="501259"/>
                  </a:lnTo>
                  <a:lnTo>
                    <a:pt x="1725688" y="505458"/>
                  </a:lnTo>
                  <a:lnTo>
                    <a:pt x="1725233" y="506934"/>
                  </a:lnTo>
                  <a:lnTo>
                    <a:pt x="1724098" y="507728"/>
                  </a:lnTo>
                  <a:lnTo>
                    <a:pt x="1722509" y="507842"/>
                  </a:lnTo>
                  <a:lnTo>
                    <a:pt x="1719671" y="507388"/>
                  </a:lnTo>
                  <a:lnTo>
                    <a:pt x="1716720" y="507388"/>
                  </a:lnTo>
                  <a:lnTo>
                    <a:pt x="1708661" y="510226"/>
                  </a:lnTo>
                  <a:lnTo>
                    <a:pt x="1703780" y="509885"/>
                  </a:lnTo>
                  <a:lnTo>
                    <a:pt x="1702077" y="511020"/>
                  </a:lnTo>
                  <a:lnTo>
                    <a:pt x="1701396" y="518398"/>
                  </a:lnTo>
                  <a:lnTo>
                    <a:pt x="1702758" y="520215"/>
                  </a:lnTo>
                  <a:lnTo>
                    <a:pt x="1704688" y="521463"/>
                  </a:lnTo>
                  <a:lnTo>
                    <a:pt x="1706504" y="523166"/>
                  </a:lnTo>
                  <a:lnTo>
                    <a:pt x="1707753" y="525777"/>
                  </a:lnTo>
                  <a:lnTo>
                    <a:pt x="1708547" y="527820"/>
                  </a:lnTo>
                  <a:lnTo>
                    <a:pt x="1709682" y="529296"/>
                  </a:lnTo>
                  <a:lnTo>
                    <a:pt x="1711953" y="530317"/>
                  </a:lnTo>
                  <a:lnTo>
                    <a:pt x="1719671" y="532133"/>
                  </a:lnTo>
                  <a:lnTo>
                    <a:pt x="1723076" y="531679"/>
                  </a:lnTo>
                  <a:lnTo>
                    <a:pt x="1724212" y="531906"/>
                  </a:lnTo>
                  <a:lnTo>
                    <a:pt x="1725233" y="532814"/>
                  </a:lnTo>
                  <a:lnTo>
                    <a:pt x="1727050" y="535198"/>
                  </a:lnTo>
                  <a:lnTo>
                    <a:pt x="1728298" y="535652"/>
                  </a:lnTo>
                  <a:lnTo>
                    <a:pt x="1730455" y="534517"/>
                  </a:lnTo>
                  <a:lnTo>
                    <a:pt x="1732158" y="532247"/>
                  </a:lnTo>
                  <a:lnTo>
                    <a:pt x="1733973" y="530430"/>
                  </a:lnTo>
                  <a:lnTo>
                    <a:pt x="1736470" y="530771"/>
                  </a:lnTo>
                  <a:lnTo>
                    <a:pt x="1738401" y="533155"/>
                  </a:lnTo>
                  <a:lnTo>
                    <a:pt x="1738287" y="535993"/>
                  </a:lnTo>
                  <a:lnTo>
                    <a:pt x="1736925" y="538944"/>
                  </a:lnTo>
                  <a:lnTo>
                    <a:pt x="1735108" y="541441"/>
                  </a:lnTo>
                  <a:lnTo>
                    <a:pt x="1730795" y="544846"/>
                  </a:lnTo>
                  <a:lnTo>
                    <a:pt x="1726936" y="545300"/>
                  </a:lnTo>
                  <a:lnTo>
                    <a:pt x="1716152" y="541100"/>
                  </a:lnTo>
                  <a:lnTo>
                    <a:pt x="1713882" y="541214"/>
                  </a:lnTo>
                  <a:lnTo>
                    <a:pt x="1711725" y="542235"/>
                  </a:lnTo>
                  <a:lnTo>
                    <a:pt x="1709796" y="544392"/>
                  </a:lnTo>
                  <a:lnTo>
                    <a:pt x="1709001" y="545981"/>
                  </a:lnTo>
                  <a:lnTo>
                    <a:pt x="1708320" y="547684"/>
                  </a:lnTo>
                  <a:lnTo>
                    <a:pt x="1707526" y="549046"/>
                  </a:lnTo>
                  <a:lnTo>
                    <a:pt x="1705142" y="550068"/>
                  </a:lnTo>
                  <a:lnTo>
                    <a:pt x="1704348" y="551316"/>
                  </a:lnTo>
                  <a:lnTo>
                    <a:pt x="1698445" y="571067"/>
                  </a:lnTo>
                  <a:lnTo>
                    <a:pt x="1697424" y="574699"/>
                  </a:lnTo>
                  <a:lnTo>
                    <a:pt x="1701169" y="574472"/>
                  </a:lnTo>
                  <a:lnTo>
                    <a:pt x="1703099" y="573678"/>
                  </a:lnTo>
                  <a:lnTo>
                    <a:pt x="1714677" y="575153"/>
                  </a:lnTo>
                  <a:lnTo>
                    <a:pt x="1717174" y="576629"/>
                  </a:lnTo>
                  <a:lnTo>
                    <a:pt x="1719104" y="579126"/>
                  </a:lnTo>
                  <a:lnTo>
                    <a:pt x="1719898" y="582985"/>
                  </a:lnTo>
                  <a:lnTo>
                    <a:pt x="1720012" y="584007"/>
                  </a:lnTo>
                  <a:lnTo>
                    <a:pt x="1720239" y="584802"/>
                  </a:lnTo>
                  <a:lnTo>
                    <a:pt x="1720466" y="585369"/>
                  </a:lnTo>
                  <a:lnTo>
                    <a:pt x="1720579" y="585823"/>
                  </a:lnTo>
                  <a:lnTo>
                    <a:pt x="1720126" y="587072"/>
                  </a:lnTo>
                  <a:lnTo>
                    <a:pt x="1719217" y="587412"/>
                  </a:lnTo>
                  <a:lnTo>
                    <a:pt x="1718309" y="587299"/>
                  </a:lnTo>
                  <a:lnTo>
                    <a:pt x="1717855" y="587412"/>
                  </a:lnTo>
                  <a:lnTo>
                    <a:pt x="1718082" y="589682"/>
                  </a:lnTo>
                  <a:lnTo>
                    <a:pt x="1718990" y="590818"/>
                  </a:lnTo>
                  <a:lnTo>
                    <a:pt x="1720012" y="591612"/>
                  </a:lnTo>
                  <a:lnTo>
                    <a:pt x="1723076" y="598309"/>
                  </a:lnTo>
                  <a:lnTo>
                    <a:pt x="1724098" y="602055"/>
                  </a:lnTo>
                  <a:lnTo>
                    <a:pt x="1724893" y="603985"/>
                  </a:lnTo>
                  <a:lnTo>
                    <a:pt x="1725801" y="605234"/>
                  </a:lnTo>
                  <a:lnTo>
                    <a:pt x="1723644" y="607390"/>
                  </a:lnTo>
                  <a:lnTo>
                    <a:pt x="1721941" y="609547"/>
                  </a:lnTo>
                  <a:lnTo>
                    <a:pt x="1715358" y="615109"/>
                  </a:lnTo>
                  <a:lnTo>
                    <a:pt x="1722055" y="619309"/>
                  </a:lnTo>
                  <a:lnTo>
                    <a:pt x="1723985" y="619082"/>
                  </a:lnTo>
                  <a:lnTo>
                    <a:pt x="1729093" y="617266"/>
                  </a:lnTo>
                  <a:lnTo>
                    <a:pt x="1731136" y="617719"/>
                  </a:lnTo>
                  <a:lnTo>
                    <a:pt x="1732498" y="620217"/>
                  </a:lnTo>
                  <a:lnTo>
                    <a:pt x="1732271" y="623054"/>
                  </a:lnTo>
                  <a:lnTo>
                    <a:pt x="1731022" y="625665"/>
                  </a:lnTo>
                  <a:lnTo>
                    <a:pt x="1729320" y="627595"/>
                  </a:lnTo>
                  <a:lnTo>
                    <a:pt x="1724666" y="631114"/>
                  </a:lnTo>
                  <a:lnTo>
                    <a:pt x="1722850" y="633270"/>
                  </a:lnTo>
                  <a:lnTo>
                    <a:pt x="1717969" y="642465"/>
                  </a:lnTo>
                  <a:lnTo>
                    <a:pt x="1716833" y="645302"/>
                  </a:lnTo>
                  <a:lnTo>
                    <a:pt x="1716606" y="648708"/>
                  </a:lnTo>
                  <a:lnTo>
                    <a:pt x="1718082" y="653248"/>
                  </a:lnTo>
                  <a:lnTo>
                    <a:pt x="1717969" y="654610"/>
                  </a:lnTo>
                  <a:lnTo>
                    <a:pt x="1717742" y="654837"/>
                  </a:lnTo>
                  <a:lnTo>
                    <a:pt x="1717061" y="654610"/>
                  </a:lnTo>
                  <a:lnTo>
                    <a:pt x="1711725" y="655631"/>
                  </a:lnTo>
                  <a:lnTo>
                    <a:pt x="1710704" y="656313"/>
                  </a:lnTo>
                  <a:lnTo>
                    <a:pt x="1709910" y="657675"/>
                  </a:lnTo>
                  <a:lnTo>
                    <a:pt x="1710137" y="658469"/>
                  </a:lnTo>
                  <a:lnTo>
                    <a:pt x="1710931" y="659264"/>
                  </a:lnTo>
                  <a:lnTo>
                    <a:pt x="1711953" y="660853"/>
                  </a:lnTo>
                  <a:lnTo>
                    <a:pt x="1713315" y="664031"/>
                  </a:lnTo>
                  <a:lnTo>
                    <a:pt x="1713542" y="665507"/>
                  </a:lnTo>
                  <a:lnTo>
                    <a:pt x="1713315" y="667777"/>
                  </a:lnTo>
                  <a:lnTo>
                    <a:pt x="1712974" y="668912"/>
                  </a:lnTo>
                  <a:lnTo>
                    <a:pt x="1711953" y="671069"/>
                  </a:lnTo>
                  <a:lnTo>
                    <a:pt x="1711725" y="672317"/>
                  </a:lnTo>
                  <a:lnTo>
                    <a:pt x="1711725" y="673339"/>
                  </a:lnTo>
                  <a:lnTo>
                    <a:pt x="1712180" y="675269"/>
                  </a:lnTo>
                  <a:lnTo>
                    <a:pt x="1712293" y="676177"/>
                  </a:lnTo>
                  <a:lnTo>
                    <a:pt x="1711612" y="680263"/>
                  </a:lnTo>
                  <a:lnTo>
                    <a:pt x="1710023" y="683896"/>
                  </a:lnTo>
                  <a:lnTo>
                    <a:pt x="1707526" y="686279"/>
                  </a:lnTo>
                  <a:lnTo>
                    <a:pt x="1704348" y="686960"/>
                  </a:lnTo>
                  <a:lnTo>
                    <a:pt x="1694586" y="684350"/>
                  </a:lnTo>
                  <a:lnTo>
                    <a:pt x="1691635" y="684123"/>
                  </a:lnTo>
                  <a:lnTo>
                    <a:pt x="1685732" y="685258"/>
                  </a:lnTo>
                  <a:lnTo>
                    <a:pt x="1682894" y="684804"/>
                  </a:lnTo>
                  <a:lnTo>
                    <a:pt x="1680624" y="684009"/>
                  </a:lnTo>
                  <a:lnTo>
                    <a:pt x="1676424" y="685144"/>
                  </a:lnTo>
                  <a:lnTo>
                    <a:pt x="1674267" y="685258"/>
                  </a:lnTo>
                  <a:lnTo>
                    <a:pt x="1672565" y="684463"/>
                  </a:lnTo>
                  <a:lnTo>
                    <a:pt x="1669273" y="682306"/>
                  </a:lnTo>
                  <a:lnTo>
                    <a:pt x="1667343" y="681966"/>
                  </a:lnTo>
                  <a:lnTo>
                    <a:pt x="1653155" y="683215"/>
                  </a:lnTo>
                  <a:lnTo>
                    <a:pt x="1649295" y="684350"/>
                  </a:lnTo>
                  <a:lnTo>
                    <a:pt x="1647366" y="684463"/>
                  </a:lnTo>
                  <a:lnTo>
                    <a:pt x="1645322" y="683896"/>
                  </a:lnTo>
                  <a:lnTo>
                    <a:pt x="1640101" y="680263"/>
                  </a:lnTo>
                  <a:lnTo>
                    <a:pt x="1639874" y="680263"/>
                  </a:lnTo>
                  <a:lnTo>
                    <a:pt x="1624436" y="679696"/>
                  </a:lnTo>
                  <a:lnTo>
                    <a:pt x="1619896" y="681512"/>
                  </a:lnTo>
                  <a:lnTo>
                    <a:pt x="1616491" y="685598"/>
                  </a:lnTo>
                  <a:lnTo>
                    <a:pt x="1613994" y="691274"/>
                  </a:lnTo>
                  <a:lnTo>
                    <a:pt x="1612291" y="697857"/>
                  </a:lnTo>
                  <a:lnTo>
                    <a:pt x="1611497" y="703873"/>
                  </a:lnTo>
                  <a:lnTo>
                    <a:pt x="1610475" y="706143"/>
                  </a:lnTo>
                  <a:lnTo>
                    <a:pt x="1608432" y="706370"/>
                  </a:lnTo>
                  <a:lnTo>
                    <a:pt x="1605027" y="705008"/>
                  </a:lnTo>
                  <a:lnTo>
                    <a:pt x="1603551" y="705235"/>
                  </a:lnTo>
                  <a:lnTo>
                    <a:pt x="1601734" y="706598"/>
                  </a:lnTo>
                  <a:lnTo>
                    <a:pt x="1598103" y="710684"/>
                  </a:lnTo>
                  <a:lnTo>
                    <a:pt x="1596286" y="712273"/>
                  </a:lnTo>
                  <a:lnTo>
                    <a:pt x="1593789" y="713408"/>
                  </a:lnTo>
                  <a:lnTo>
                    <a:pt x="1573471" y="716246"/>
                  </a:lnTo>
                  <a:lnTo>
                    <a:pt x="1570179" y="718516"/>
                  </a:lnTo>
                  <a:lnTo>
                    <a:pt x="1567682" y="722602"/>
                  </a:lnTo>
                  <a:lnTo>
                    <a:pt x="1565866" y="727597"/>
                  </a:lnTo>
                  <a:lnTo>
                    <a:pt x="1564504" y="732591"/>
                  </a:lnTo>
                  <a:lnTo>
                    <a:pt x="1564844" y="742807"/>
                  </a:lnTo>
                  <a:lnTo>
                    <a:pt x="1564276" y="746893"/>
                  </a:lnTo>
                  <a:lnTo>
                    <a:pt x="1561893" y="751320"/>
                  </a:lnTo>
                  <a:lnTo>
                    <a:pt x="1558942" y="755293"/>
                  </a:lnTo>
                  <a:lnTo>
                    <a:pt x="1557693" y="757790"/>
                  </a:lnTo>
                  <a:lnTo>
                    <a:pt x="1557466" y="760060"/>
                  </a:lnTo>
                  <a:lnTo>
                    <a:pt x="1558601" y="761536"/>
                  </a:lnTo>
                  <a:lnTo>
                    <a:pt x="1560530" y="761763"/>
                  </a:lnTo>
                  <a:lnTo>
                    <a:pt x="1564163" y="761196"/>
                  </a:lnTo>
                  <a:lnTo>
                    <a:pt x="1565866" y="761309"/>
                  </a:lnTo>
                  <a:lnTo>
                    <a:pt x="1567455" y="761990"/>
                  </a:lnTo>
                  <a:lnTo>
                    <a:pt x="1568363" y="763579"/>
                  </a:lnTo>
                  <a:lnTo>
                    <a:pt x="1568136" y="766417"/>
                  </a:lnTo>
                  <a:lnTo>
                    <a:pt x="1566888" y="768574"/>
                  </a:lnTo>
                  <a:lnTo>
                    <a:pt x="1564844" y="769936"/>
                  </a:lnTo>
                  <a:lnTo>
                    <a:pt x="1562687" y="771071"/>
                  </a:lnTo>
                  <a:lnTo>
                    <a:pt x="1560871" y="772320"/>
                  </a:lnTo>
                  <a:lnTo>
                    <a:pt x="1559055" y="775611"/>
                  </a:lnTo>
                  <a:lnTo>
                    <a:pt x="1558374" y="779811"/>
                  </a:lnTo>
                  <a:lnTo>
                    <a:pt x="1558828" y="784352"/>
                  </a:lnTo>
                  <a:lnTo>
                    <a:pt x="1560304" y="788211"/>
                  </a:lnTo>
                  <a:lnTo>
                    <a:pt x="1560304" y="788211"/>
                  </a:lnTo>
                  <a:lnTo>
                    <a:pt x="1558374" y="790140"/>
                  </a:lnTo>
                  <a:lnTo>
                    <a:pt x="1553153" y="797519"/>
                  </a:lnTo>
                  <a:lnTo>
                    <a:pt x="1549861" y="799108"/>
                  </a:lnTo>
                  <a:lnTo>
                    <a:pt x="1552017" y="794568"/>
                  </a:lnTo>
                  <a:lnTo>
                    <a:pt x="1552017" y="792297"/>
                  </a:lnTo>
                  <a:lnTo>
                    <a:pt x="1549520" y="791276"/>
                  </a:lnTo>
                  <a:lnTo>
                    <a:pt x="1546342" y="788665"/>
                  </a:lnTo>
                  <a:lnTo>
                    <a:pt x="1545888" y="788892"/>
                  </a:lnTo>
                  <a:lnTo>
                    <a:pt x="1545321" y="789346"/>
                  </a:lnTo>
                  <a:lnTo>
                    <a:pt x="1542823" y="790821"/>
                  </a:lnTo>
                  <a:lnTo>
                    <a:pt x="1541915" y="791162"/>
                  </a:lnTo>
                  <a:lnTo>
                    <a:pt x="1538169" y="789687"/>
                  </a:lnTo>
                  <a:lnTo>
                    <a:pt x="1535672" y="789119"/>
                  </a:lnTo>
                  <a:lnTo>
                    <a:pt x="1534537" y="789800"/>
                  </a:lnTo>
                  <a:lnTo>
                    <a:pt x="1525910" y="788324"/>
                  </a:lnTo>
                  <a:lnTo>
                    <a:pt x="1515467" y="792070"/>
                  </a:lnTo>
                  <a:lnTo>
                    <a:pt x="1511268" y="792184"/>
                  </a:lnTo>
                  <a:lnTo>
                    <a:pt x="1498668" y="789914"/>
                  </a:lnTo>
                  <a:lnTo>
                    <a:pt x="1495376" y="791162"/>
                  </a:lnTo>
                  <a:lnTo>
                    <a:pt x="1489247" y="797632"/>
                  </a:lnTo>
                  <a:lnTo>
                    <a:pt x="1479031" y="812048"/>
                  </a:lnTo>
                  <a:lnTo>
                    <a:pt x="1476534" y="817042"/>
                  </a:lnTo>
                  <a:lnTo>
                    <a:pt x="1474944" y="819313"/>
                  </a:lnTo>
                  <a:lnTo>
                    <a:pt x="1472788" y="820334"/>
                  </a:lnTo>
                  <a:lnTo>
                    <a:pt x="1473242" y="816702"/>
                  </a:lnTo>
                  <a:lnTo>
                    <a:pt x="1471085" y="813978"/>
                  </a:lnTo>
                  <a:lnTo>
                    <a:pt x="1467680" y="812161"/>
                  </a:lnTo>
                  <a:lnTo>
                    <a:pt x="1464388" y="811594"/>
                  </a:lnTo>
                  <a:lnTo>
                    <a:pt x="1462572" y="812048"/>
                  </a:lnTo>
                  <a:lnTo>
                    <a:pt x="1458145" y="815567"/>
                  </a:lnTo>
                  <a:lnTo>
                    <a:pt x="1446908" y="819994"/>
                  </a:lnTo>
                  <a:lnTo>
                    <a:pt x="1445205" y="820334"/>
                  </a:lnTo>
                  <a:lnTo>
                    <a:pt x="1444183" y="820902"/>
                  </a:lnTo>
                  <a:lnTo>
                    <a:pt x="1441005" y="823512"/>
                  </a:lnTo>
                  <a:lnTo>
                    <a:pt x="1439983" y="824080"/>
                  </a:lnTo>
                  <a:lnTo>
                    <a:pt x="1436578" y="825329"/>
                  </a:lnTo>
                  <a:lnTo>
                    <a:pt x="1431470" y="830323"/>
                  </a:lnTo>
                  <a:lnTo>
                    <a:pt x="1428292" y="830777"/>
                  </a:lnTo>
                  <a:lnTo>
                    <a:pt x="1429200" y="834069"/>
                  </a:lnTo>
                  <a:lnTo>
                    <a:pt x="1427951" y="837247"/>
                  </a:lnTo>
                  <a:lnTo>
                    <a:pt x="1426022" y="840426"/>
                  </a:lnTo>
                  <a:lnTo>
                    <a:pt x="1425001" y="843831"/>
                  </a:lnTo>
                  <a:lnTo>
                    <a:pt x="1424319" y="847690"/>
                  </a:lnTo>
                  <a:lnTo>
                    <a:pt x="1422503" y="851436"/>
                  </a:lnTo>
                  <a:lnTo>
                    <a:pt x="1420119" y="853706"/>
                  </a:lnTo>
                  <a:lnTo>
                    <a:pt x="1417622" y="853025"/>
                  </a:lnTo>
                  <a:lnTo>
                    <a:pt x="1417622" y="852003"/>
                  </a:lnTo>
                  <a:lnTo>
                    <a:pt x="1418303" y="852003"/>
                  </a:lnTo>
                  <a:lnTo>
                    <a:pt x="1420233" y="852911"/>
                  </a:lnTo>
                  <a:lnTo>
                    <a:pt x="1422049" y="848939"/>
                  </a:lnTo>
                  <a:lnTo>
                    <a:pt x="1423184" y="843944"/>
                  </a:lnTo>
                  <a:lnTo>
                    <a:pt x="1423184" y="841447"/>
                  </a:lnTo>
                  <a:lnTo>
                    <a:pt x="1422389" y="840766"/>
                  </a:lnTo>
                  <a:lnTo>
                    <a:pt x="1418871" y="836566"/>
                  </a:lnTo>
                  <a:lnTo>
                    <a:pt x="1417395" y="835772"/>
                  </a:lnTo>
                  <a:lnTo>
                    <a:pt x="1414217" y="834636"/>
                  </a:lnTo>
                  <a:lnTo>
                    <a:pt x="1412855" y="833615"/>
                  </a:lnTo>
                  <a:lnTo>
                    <a:pt x="1411266" y="834636"/>
                  </a:lnTo>
                  <a:lnTo>
                    <a:pt x="1409563" y="834523"/>
                  </a:lnTo>
                  <a:lnTo>
                    <a:pt x="1406839" y="833615"/>
                  </a:lnTo>
                  <a:lnTo>
                    <a:pt x="1405249" y="834069"/>
                  </a:lnTo>
                  <a:lnTo>
                    <a:pt x="1404228" y="835091"/>
                  </a:lnTo>
                  <a:lnTo>
                    <a:pt x="1403433" y="836112"/>
                  </a:lnTo>
                  <a:lnTo>
                    <a:pt x="1402639" y="836566"/>
                  </a:lnTo>
                  <a:lnTo>
                    <a:pt x="1396282" y="836566"/>
                  </a:lnTo>
                  <a:lnTo>
                    <a:pt x="1392310" y="838950"/>
                  </a:lnTo>
                  <a:lnTo>
                    <a:pt x="1387428" y="839971"/>
                  </a:lnTo>
                  <a:lnTo>
                    <a:pt x="1384250" y="841560"/>
                  </a:lnTo>
                  <a:lnTo>
                    <a:pt x="1381413" y="843717"/>
                  </a:lnTo>
                  <a:lnTo>
                    <a:pt x="1374829" y="850641"/>
                  </a:lnTo>
                  <a:lnTo>
                    <a:pt x="1373013" y="853820"/>
                  </a:lnTo>
                  <a:lnTo>
                    <a:pt x="1372446" y="857906"/>
                  </a:lnTo>
                  <a:lnTo>
                    <a:pt x="1371765" y="857906"/>
                  </a:lnTo>
                  <a:lnTo>
                    <a:pt x="1371765" y="855863"/>
                  </a:lnTo>
                  <a:lnTo>
                    <a:pt x="1371424" y="855409"/>
                  </a:lnTo>
                  <a:lnTo>
                    <a:pt x="1370515" y="855976"/>
                  </a:lnTo>
                  <a:lnTo>
                    <a:pt x="1369608" y="856317"/>
                  </a:lnTo>
                  <a:lnTo>
                    <a:pt x="1369494" y="857225"/>
                  </a:lnTo>
                  <a:lnTo>
                    <a:pt x="1369381" y="857452"/>
                  </a:lnTo>
                  <a:lnTo>
                    <a:pt x="1368927" y="856203"/>
                  </a:lnTo>
                  <a:lnTo>
                    <a:pt x="1369153" y="855636"/>
                  </a:lnTo>
                  <a:lnTo>
                    <a:pt x="1369267" y="854727"/>
                  </a:lnTo>
                  <a:lnTo>
                    <a:pt x="1369267" y="854046"/>
                  </a:lnTo>
                  <a:lnTo>
                    <a:pt x="1368132" y="853252"/>
                  </a:lnTo>
                  <a:lnTo>
                    <a:pt x="1367905" y="853025"/>
                  </a:lnTo>
                  <a:lnTo>
                    <a:pt x="1367110" y="851322"/>
                  </a:lnTo>
                  <a:lnTo>
                    <a:pt x="1366656" y="850641"/>
                  </a:lnTo>
                  <a:lnTo>
                    <a:pt x="1365975" y="850074"/>
                  </a:lnTo>
                  <a:lnTo>
                    <a:pt x="1364045" y="849166"/>
                  </a:lnTo>
                  <a:lnTo>
                    <a:pt x="1362343" y="849279"/>
                  </a:lnTo>
                  <a:lnTo>
                    <a:pt x="1358711" y="850074"/>
                  </a:lnTo>
                  <a:lnTo>
                    <a:pt x="1351673" y="849052"/>
                  </a:lnTo>
                  <a:lnTo>
                    <a:pt x="1338393" y="851549"/>
                  </a:lnTo>
                  <a:lnTo>
                    <a:pt x="1336122" y="851436"/>
                  </a:lnTo>
                  <a:lnTo>
                    <a:pt x="1328858" y="855522"/>
                  </a:lnTo>
                  <a:lnTo>
                    <a:pt x="1323409" y="858587"/>
                  </a:lnTo>
                  <a:lnTo>
                    <a:pt x="1320572" y="860971"/>
                  </a:lnTo>
                  <a:lnTo>
                    <a:pt x="1312739" y="870165"/>
                  </a:lnTo>
                  <a:lnTo>
                    <a:pt x="1309561" y="873116"/>
                  </a:lnTo>
                  <a:lnTo>
                    <a:pt x="1298096" y="878905"/>
                  </a:lnTo>
                  <a:lnTo>
                    <a:pt x="1296280" y="880154"/>
                  </a:lnTo>
                  <a:lnTo>
                    <a:pt x="1294805" y="881856"/>
                  </a:lnTo>
                  <a:lnTo>
                    <a:pt x="1291853" y="886056"/>
                  </a:lnTo>
                  <a:lnTo>
                    <a:pt x="1290378" y="887532"/>
                  </a:lnTo>
                  <a:lnTo>
                    <a:pt x="1286972" y="889916"/>
                  </a:lnTo>
                  <a:lnTo>
                    <a:pt x="1285497" y="891391"/>
                  </a:lnTo>
                  <a:lnTo>
                    <a:pt x="1276189" y="906715"/>
                  </a:lnTo>
                  <a:lnTo>
                    <a:pt x="1275735" y="907282"/>
                  </a:lnTo>
                  <a:lnTo>
                    <a:pt x="1274146" y="909099"/>
                  </a:lnTo>
                  <a:lnTo>
                    <a:pt x="1268925" y="919201"/>
                  </a:lnTo>
                  <a:lnTo>
                    <a:pt x="1266541" y="922606"/>
                  </a:lnTo>
                  <a:lnTo>
                    <a:pt x="1264271" y="924990"/>
                  </a:lnTo>
                  <a:lnTo>
                    <a:pt x="1260298" y="926352"/>
                  </a:lnTo>
                  <a:lnTo>
                    <a:pt x="1257914" y="928395"/>
                  </a:lnTo>
                  <a:lnTo>
                    <a:pt x="1254622" y="929190"/>
                  </a:lnTo>
                  <a:lnTo>
                    <a:pt x="1252352" y="930892"/>
                  </a:lnTo>
                  <a:lnTo>
                    <a:pt x="1248606" y="932595"/>
                  </a:lnTo>
                  <a:lnTo>
                    <a:pt x="1246904" y="932028"/>
                  </a:lnTo>
                  <a:lnTo>
                    <a:pt x="1247244" y="930665"/>
                  </a:lnTo>
                  <a:lnTo>
                    <a:pt x="1250309" y="927147"/>
                  </a:lnTo>
                  <a:lnTo>
                    <a:pt x="1253714" y="924990"/>
                  </a:lnTo>
                  <a:lnTo>
                    <a:pt x="1253487" y="924423"/>
                  </a:lnTo>
                  <a:lnTo>
                    <a:pt x="1253033" y="923061"/>
                  </a:lnTo>
                  <a:lnTo>
                    <a:pt x="1263136" y="919996"/>
                  </a:lnTo>
                  <a:lnTo>
                    <a:pt x="1268130" y="917385"/>
                  </a:lnTo>
                  <a:lnTo>
                    <a:pt x="1270741" y="911936"/>
                  </a:lnTo>
                  <a:lnTo>
                    <a:pt x="1273011" y="909326"/>
                  </a:lnTo>
                  <a:lnTo>
                    <a:pt x="1274032" y="906942"/>
                  </a:lnTo>
                  <a:lnTo>
                    <a:pt x="1276870" y="901948"/>
                  </a:lnTo>
                  <a:lnTo>
                    <a:pt x="1280389" y="898315"/>
                  </a:lnTo>
                  <a:lnTo>
                    <a:pt x="1281751" y="896045"/>
                  </a:lnTo>
                  <a:lnTo>
                    <a:pt x="1282092" y="892526"/>
                  </a:lnTo>
                  <a:lnTo>
                    <a:pt x="1280389" y="894343"/>
                  </a:lnTo>
                  <a:lnTo>
                    <a:pt x="1278686" y="895818"/>
                  </a:lnTo>
                  <a:lnTo>
                    <a:pt x="1276756" y="896045"/>
                  </a:lnTo>
                  <a:lnTo>
                    <a:pt x="1274373" y="894002"/>
                  </a:lnTo>
                  <a:lnTo>
                    <a:pt x="1273465" y="890823"/>
                  </a:lnTo>
                  <a:lnTo>
                    <a:pt x="1274032" y="887078"/>
                  </a:lnTo>
                  <a:lnTo>
                    <a:pt x="1275962" y="881856"/>
                  </a:lnTo>
                  <a:lnTo>
                    <a:pt x="1275281" y="881402"/>
                  </a:lnTo>
                  <a:lnTo>
                    <a:pt x="1273692" y="881289"/>
                  </a:lnTo>
                  <a:lnTo>
                    <a:pt x="1272670" y="881062"/>
                  </a:lnTo>
                  <a:lnTo>
                    <a:pt x="1271989" y="880608"/>
                  </a:lnTo>
                  <a:lnTo>
                    <a:pt x="1270741" y="879359"/>
                  </a:lnTo>
                  <a:lnTo>
                    <a:pt x="1269265" y="878338"/>
                  </a:lnTo>
                  <a:lnTo>
                    <a:pt x="1268017" y="876408"/>
                  </a:lnTo>
                  <a:lnTo>
                    <a:pt x="1266995" y="873911"/>
                  </a:lnTo>
                  <a:lnTo>
                    <a:pt x="1266654" y="871413"/>
                  </a:lnTo>
                  <a:lnTo>
                    <a:pt x="1264498" y="874138"/>
                  </a:lnTo>
                  <a:lnTo>
                    <a:pt x="1265179" y="876975"/>
                  </a:lnTo>
                  <a:lnTo>
                    <a:pt x="1266881" y="879586"/>
                  </a:lnTo>
                  <a:lnTo>
                    <a:pt x="1267789" y="881629"/>
                  </a:lnTo>
                  <a:lnTo>
                    <a:pt x="1268130" y="883445"/>
                  </a:lnTo>
                  <a:lnTo>
                    <a:pt x="1268698" y="884467"/>
                  </a:lnTo>
                  <a:lnTo>
                    <a:pt x="1269038" y="885602"/>
                  </a:lnTo>
                  <a:lnTo>
                    <a:pt x="1268584" y="887759"/>
                  </a:lnTo>
                  <a:lnTo>
                    <a:pt x="1267789" y="889348"/>
                  </a:lnTo>
                  <a:lnTo>
                    <a:pt x="1264498" y="892753"/>
                  </a:lnTo>
                  <a:lnTo>
                    <a:pt x="1258709" y="901607"/>
                  </a:lnTo>
                  <a:lnTo>
                    <a:pt x="1258368" y="901948"/>
                  </a:lnTo>
                  <a:lnTo>
                    <a:pt x="1255417" y="905353"/>
                  </a:lnTo>
                  <a:lnTo>
                    <a:pt x="1251104" y="908077"/>
                  </a:lnTo>
                  <a:lnTo>
                    <a:pt x="1241909" y="910347"/>
                  </a:lnTo>
                  <a:lnTo>
                    <a:pt x="1241001" y="910347"/>
                  </a:lnTo>
                  <a:lnTo>
                    <a:pt x="1239753" y="909893"/>
                  </a:lnTo>
                  <a:lnTo>
                    <a:pt x="1239185" y="908985"/>
                  </a:lnTo>
                  <a:lnTo>
                    <a:pt x="1239072" y="907964"/>
                  </a:lnTo>
                  <a:lnTo>
                    <a:pt x="1238844" y="907396"/>
                  </a:lnTo>
                  <a:lnTo>
                    <a:pt x="1237710" y="907964"/>
                  </a:lnTo>
                  <a:lnTo>
                    <a:pt x="1237028" y="909212"/>
                  </a:lnTo>
                  <a:lnTo>
                    <a:pt x="1236915" y="910801"/>
                  </a:lnTo>
                  <a:lnTo>
                    <a:pt x="1236574" y="912163"/>
                  </a:lnTo>
                  <a:lnTo>
                    <a:pt x="1232374" y="914093"/>
                  </a:lnTo>
                  <a:lnTo>
                    <a:pt x="1232034" y="914661"/>
                  </a:lnTo>
                  <a:lnTo>
                    <a:pt x="1230331" y="917045"/>
                  </a:lnTo>
                  <a:lnTo>
                    <a:pt x="1229764" y="918407"/>
                  </a:lnTo>
                  <a:lnTo>
                    <a:pt x="1229650" y="919882"/>
                  </a:lnTo>
                  <a:lnTo>
                    <a:pt x="1229877" y="921017"/>
                  </a:lnTo>
                  <a:lnTo>
                    <a:pt x="1230445" y="923287"/>
                  </a:lnTo>
                  <a:lnTo>
                    <a:pt x="1230899" y="932255"/>
                  </a:lnTo>
                  <a:lnTo>
                    <a:pt x="1231352" y="934298"/>
                  </a:lnTo>
                  <a:lnTo>
                    <a:pt x="1232261" y="936455"/>
                  </a:lnTo>
                  <a:lnTo>
                    <a:pt x="1235779" y="953367"/>
                  </a:lnTo>
                  <a:lnTo>
                    <a:pt x="1236688" y="955184"/>
                  </a:lnTo>
                  <a:lnTo>
                    <a:pt x="1237823" y="956773"/>
                  </a:lnTo>
                  <a:lnTo>
                    <a:pt x="1238731" y="958475"/>
                  </a:lnTo>
                  <a:lnTo>
                    <a:pt x="1243839" y="972210"/>
                  </a:lnTo>
                  <a:lnTo>
                    <a:pt x="1248039" y="980610"/>
                  </a:lnTo>
                  <a:lnTo>
                    <a:pt x="1245541" y="982199"/>
                  </a:lnTo>
                  <a:lnTo>
                    <a:pt x="1243272" y="981518"/>
                  </a:lnTo>
                  <a:lnTo>
                    <a:pt x="1239866" y="977999"/>
                  </a:lnTo>
                  <a:lnTo>
                    <a:pt x="1235326" y="974480"/>
                  </a:lnTo>
                  <a:lnTo>
                    <a:pt x="1229423" y="972891"/>
                  </a:lnTo>
                  <a:lnTo>
                    <a:pt x="1227380" y="970280"/>
                  </a:lnTo>
                  <a:lnTo>
                    <a:pt x="1226926" y="966761"/>
                  </a:lnTo>
                  <a:lnTo>
                    <a:pt x="1226926" y="961200"/>
                  </a:lnTo>
                  <a:lnTo>
                    <a:pt x="1226926" y="957000"/>
                  </a:lnTo>
                  <a:lnTo>
                    <a:pt x="1224883" y="952459"/>
                  </a:lnTo>
                  <a:lnTo>
                    <a:pt x="1222158" y="949508"/>
                  </a:lnTo>
                  <a:lnTo>
                    <a:pt x="1217618" y="946557"/>
                  </a:lnTo>
                  <a:lnTo>
                    <a:pt x="1213078" y="945535"/>
                  </a:lnTo>
                  <a:lnTo>
                    <a:pt x="1208991" y="945876"/>
                  </a:lnTo>
                  <a:lnTo>
                    <a:pt x="1206040" y="946216"/>
                  </a:lnTo>
                  <a:lnTo>
                    <a:pt x="1202181" y="945535"/>
                  </a:lnTo>
                  <a:lnTo>
                    <a:pt x="1201273" y="947124"/>
                  </a:lnTo>
                  <a:lnTo>
                    <a:pt x="1199684" y="949735"/>
                  </a:lnTo>
                  <a:lnTo>
                    <a:pt x="1195825" y="949054"/>
                  </a:lnTo>
                  <a:lnTo>
                    <a:pt x="1192873" y="946784"/>
                  </a:lnTo>
                  <a:lnTo>
                    <a:pt x="1190603" y="944514"/>
                  </a:lnTo>
                  <a:lnTo>
                    <a:pt x="1188786" y="941562"/>
                  </a:lnTo>
                  <a:lnTo>
                    <a:pt x="1187424" y="938611"/>
                  </a:lnTo>
                  <a:lnTo>
                    <a:pt x="1185836" y="935092"/>
                  </a:lnTo>
                  <a:lnTo>
                    <a:pt x="1183111" y="933163"/>
                  </a:lnTo>
                  <a:lnTo>
                    <a:pt x="1179933" y="933163"/>
                  </a:lnTo>
                  <a:lnTo>
                    <a:pt x="1177209" y="931233"/>
                  </a:lnTo>
                  <a:lnTo>
                    <a:pt x="1173576" y="929303"/>
                  </a:lnTo>
                  <a:lnTo>
                    <a:pt x="1170171" y="928963"/>
                  </a:lnTo>
                  <a:lnTo>
                    <a:pt x="1166312" y="930211"/>
                  </a:lnTo>
                  <a:lnTo>
                    <a:pt x="1160863" y="929530"/>
                  </a:lnTo>
                  <a:lnTo>
                    <a:pt x="1157231" y="928282"/>
                  </a:lnTo>
                  <a:lnTo>
                    <a:pt x="1153145" y="926693"/>
                  </a:lnTo>
                  <a:lnTo>
                    <a:pt x="1149740" y="924763"/>
                  </a:lnTo>
                  <a:lnTo>
                    <a:pt x="1145199" y="921471"/>
                  </a:lnTo>
                  <a:lnTo>
                    <a:pt x="1140205" y="918179"/>
                  </a:lnTo>
                  <a:lnTo>
                    <a:pt x="1135664" y="915569"/>
                  </a:lnTo>
                  <a:lnTo>
                    <a:pt x="1131350" y="914547"/>
                  </a:lnTo>
                  <a:lnTo>
                    <a:pt x="1126811" y="915796"/>
                  </a:lnTo>
                  <a:lnTo>
                    <a:pt x="1122951" y="915455"/>
                  </a:lnTo>
                  <a:lnTo>
                    <a:pt x="1118525" y="912277"/>
                  </a:lnTo>
                  <a:lnTo>
                    <a:pt x="1117730" y="913412"/>
                  </a:lnTo>
                  <a:lnTo>
                    <a:pt x="1118637" y="918633"/>
                  </a:lnTo>
                  <a:lnTo>
                    <a:pt x="1117616" y="922039"/>
                  </a:lnTo>
                  <a:lnTo>
                    <a:pt x="1114551" y="925330"/>
                  </a:lnTo>
                  <a:lnTo>
                    <a:pt x="1113076" y="922493"/>
                  </a:lnTo>
                  <a:lnTo>
                    <a:pt x="1111486" y="921017"/>
                  </a:lnTo>
                  <a:lnTo>
                    <a:pt x="1109103" y="921925"/>
                  </a:lnTo>
                  <a:lnTo>
                    <a:pt x="1106946" y="923742"/>
                  </a:lnTo>
                  <a:lnTo>
                    <a:pt x="1105243" y="925785"/>
                  </a:lnTo>
                  <a:lnTo>
                    <a:pt x="1105130" y="927828"/>
                  </a:lnTo>
                  <a:lnTo>
                    <a:pt x="1107741" y="929530"/>
                  </a:lnTo>
                  <a:lnTo>
                    <a:pt x="1107741" y="930552"/>
                  </a:lnTo>
                  <a:lnTo>
                    <a:pt x="1105130" y="930779"/>
                  </a:lnTo>
                  <a:lnTo>
                    <a:pt x="1102633" y="931574"/>
                  </a:lnTo>
                  <a:lnTo>
                    <a:pt x="1101725" y="933276"/>
                  </a:lnTo>
                  <a:lnTo>
                    <a:pt x="1103768" y="936227"/>
                  </a:lnTo>
                  <a:lnTo>
                    <a:pt x="1102860" y="936114"/>
                  </a:lnTo>
                  <a:lnTo>
                    <a:pt x="1100816" y="935206"/>
                  </a:lnTo>
                  <a:lnTo>
                    <a:pt x="1094801" y="935206"/>
                  </a:lnTo>
                  <a:lnTo>
                    <a:pt x="1094006" y="934525"/>
                  </a:lnTo>
                  <a:lnTo>
                    <a:pt x="1090941" y="930439"/>
                  </a:lnTo>
                  <a:lnTo>
                    <a:pt x="1088331" y="928168"/>
                  </a:lnTo>
                  <a:lnTo>
                    <a:pt x="1085720" y="927601"/>
                  </a:lnTo>
                  <a:lnTo>
                    <a:pt x="1083790" y="930439"/>
                  </a:lnTo>
                  <a:lnTo>
                    <a:pt x="1083336" y="929758"/>
                  </a:lnTo>
                  <a:lnTo>
                    <a:pt x="1082882" y="929530"/>
                  </a:lnTo>
                  <a:lnTo>
                    <a:pt x="1082428" y="929530"/>
                  </a:lnTo>
                  <a:lnTo>
                    <a:pt x="1081860" y="929417"/>
                  </a:lnTo>
                  <a:lnTo>
                    <a:pt x="1083450" y="927828"/>
                  </a:lnTo>
                  <a:lnTo>
                    <a:pt x="1084472" y="925898"/>
                  </a:lnTo>
                  <a:lnTo>
                    <a:pt x="1084244" y="924309"/>
                  </a:lnTo>
                  <a:lnTo>
                    <a:pt x="1082088" y="923628"/>
                  </a:lnTo>
                  <a:lnTo>
                    <a:pt x="1074483" y="924649"/>
                  </a:lnTo>
                  <a:lnTo>
                    <a:pt x="1075164" y="922833"/>
                  </a:lnTo>
                  <a:lnTo>
                    <a:pt x="1075504" y="921017"/>
                  </a:lnTo>
                  <a:lnTo>
                    <a:pt x="1076412" y="911255"/>
                  </a:lnTo>
                  <a:lnTo>
                    <a:pt x="1074142" y="913753"/>
                  </a:lnTo>
                  <a:lnTo>
                    <a:pt x="1072553" y="917612"/>
                  </a:lnTo>
                  <a:lnTo>
                    <a:pt x="1070623" y="921131"/>
                  </a:lnTo>
                  <a:lnTo>
                    <a:pt x="1067558" y="922720"/>
                  </a:lnTo>
                  <a:lnTo>
                    <a:pt x="1066763" y="922947"/>
                  </a:lnTo>
                  <a:lnTo>
                    <a:pt x="1065515" y="923628"/>
                  </a:lnTo>
                  <a:lnTo>
                    <a:pt x="1064494" y="923628"/>
                  </a:lnTo>
                  <a:lnTo>
                    <a:pt x="1063586" y="923287"/>
                  </a:lnTo>
                  <a:lnTo>
                    <a:pt x="1061542" y="921812"/>
                  </a:lnTo>
                  <a:lnTo>
                    <a:pt x="1055867" y="918974"/>
                  </a:lnTo>
                  <a:lnTo>
                    <a:pt x="1056775" y="922947"/>
                  </a:lnTo>
                  <a:lnTo>
                    <a:pt x="1055413" y="924763"/>
                  </a:lnTo>
                  <a:lnTo>
                    <a:pt x="1045197" y="926466"/>
                  </a:lnTo>
                  <a:lnTo>
                    <a:pt x="1043835" y="926466"/>
                  </a:lnTo>
                  <a:lnTo>
                    <a:pt x="1043040" y="926239"/>
                  </a:lnTo>
                  <a:lnTo>
                    <a:pt x="1042132" y="925671"/>
                  </a:lnTo>
                  <a:lnTo>
                    <a:pt x="1041451" y="925558"/>
                  </a:lnTo>
                  <a:lnTo>
                    <a:pt x="1039181" y="925671"/>
                  </a:lnTo>
                  <a:lnTo>
                    <a:pt x="1038386" y="925558"/>
                  </a:lnTo>
                  <a:lnTo>
                    <a:pt x="1033051" y="923742"/>
                  </a:lnTo>
                  <a:lnTo>
                    <a:pt x="1030781" y="923514"/>
                  </a:lnTo>
                  <a:lnTo>
                    <a:pt x="1029305" y="923855"/>
                  </a:lnTo>
                  <a:lnTo>
                    <a:pt x="1025673" y="925671"/>
                  </a:lnTo>
                  <a:lnTo>
                    <a:pt x="1013414" y="927828"/>
                  </a:lnTo>
                  <a:lnTo>
                    <a:pt x="1012393" y="928282"/>
                  </a:lnTo>
                  <a:lnTo>
                    <a:pt x="1011371" y="928963"/>
                  </a:lnTo>
                  <a:lnTo>
                    <a:pt x="1009782" y="930665"/>
                  </a:lnTo>
                  <a:lnTo>
                    <a:pt x="1009101" y="931233"/>
                  </a:lnTo>
                  <a:lnTo>
                    <a:pt x="1005241" y="931801"/>
                  </a:lnTo>
                  <a:lnTo>
                    <a:pt x="985718" y="926125"/>
                  </a:lnTo>
                  <a:lnTo>
                    <a:pt x="983561" y="924649"/>
                  </a:lnTo>
                  <a:lnTo>
                    <a:pt x="982313" y="924763"/>
                  </a:lnTo>
                  <a:lnTo>
                    <a:pt x="981745" y="924536"/>
                  </a:lnTo>
                  <a:lnTo>
                    <a:pt x="981518" y="923968"/>
                  </a:lnTo>
                  <a:lnTo>
                    <a:pt x="981177" y="922152"/>
                  </a:lnTo>
                  <a:lnTo>
                    <a:pt x="981064" y="921585"/>
                  </a:lnTo>
                  <a:lnTo>
                    <a:pt x="980724" y="920563"/>
                  </a:lnTo>
                  <a:lnTo>
                    <a:pt x="980269" y="918633"/>
                  </a:lnTo>
                  <a:lnTo>
                    <a:pt x="979702" y="917839"/>
                  </a:lnTo>
                  <a:lnTo>
                    <a:pt x="981518" y="916136"/>
                  </a:lnTo>
                  <a:lnTo>
                    <a:pt x="982086" y="915228"/>
                  </a:lnTo>
                  <a:lnTo>
                    <a:pt x="982313" y="913866"/>
                  </a:lnTo>
                  <a:lnTo>
                    <a:pt x="979362" y="915115"/>
                  </a:lnTo>
                  <a:lnTo>
                    <a:pt x="976864" y="915455"/>
                  </a:lnTo>
                  <a:lnTo>
                    <a:pt x="974367" y="914888"/>
                  </a:lnTo>
                  <a:lnTo>
                    <a:pt x="970054" y="913298"/>
                  </a:lnTo>
                  <a:lnTo>
                    <a:pt x="968692" y="913072"/>
                  </a:lnTo>
                  <a:lnTo>
                    <a:pt x="967443" y="912391"/>
                  </a:lnTo>
                  <a:lnTo>
                    <a:pt x="963811" y="907509"/>
                  </a:lnTo>
                  <a:lnTo>
                    <a:pt x="961086" y="905239"/>
                  </a:lnTo>
                  <a:lnTo>
                    <a:pt x="958022" y="906488"/>
                  </a:lnTo>
                  <a:lnTo>
                    <a:pt x="953254" y="903991"/>
                  </a:lnTo>
                  <a:lnTo>
                    <a:pt x="945195" y="897748"/>
                  </a:lnTo>
                  <a:lnTo>
                    <a:pt x="945081" y="899337"/>
                  </a:lnTo>
                  <a:lnTo>
                    <a:pt x="945422" y="901267"/>
                  </a:lnTo>
                  <a:lnTo>
                    <a:pt x="945649" y="902856"/>
                  </a:lnTo>
                  <a:lnTo>
                    <a:pt x="944968" y="903537"/>
                  </a:lnTo>
                  <a:lnTo>
                    <a:pt x="938839" y="903310"/>
                  </a:lnTo>
                  <a:lnTo>
                    <a:pt x="937136" y="902629"/>
                  </a:lnTo>
                  <a:lnTo>
                    <a:pt x="935660" y="901607"/>
                  </a:lnTo>
                  <a:lnTo>
                    <a:pt x="934412" y="900131"/>
                  </a:lnTo>
                  <a:lnTo>
                    <a:pt x="933958" y="897975"/>
                  </a:lnTo>
                  <a:lnTo>
                    <a:pt x="935206" y="896045"/>
                  </a:lnTo>
                  <a:lnTo>
                    <a:pt x="937136" y="894569"/>
                  </a:lnTo>
                  <a:lnTo>
                    <a:pt x="938725" y="893775"/>
                  </a:lnTo>
                  <a:lnTo>
                    <a:pt x="940768" y="893548"/>
                  </a:lnTo>
                  <a:lnTo>
                    <a:pt x="946103" y="894683"/>
                  </a:lnTo>
                  <a:lnTo>
                    <a:pt x="953481" y="893321"/>
                  </a:lnTo>
                  <a:lnTo>
                    <a:pt x="954389" y="892753"/>
                  </a:lnTo>
                  <a:lnTo>
                    <a:pt x="959497" y="887986"/>
                  </a:lnTo>
                  <a:lnTo>
                    <a:pt x="960632" y="887759"/>
                  </a:lnTo>
                  <a:lnTo>
                    <a:pt x="961994" y="887759"/>
                  </a:lnTo>
                  <a:lnTo>
                    <a:pt x="962675" y="887305"/>
                  </a:lnTo>
                  <a:lnTo>
                    <a:pt x="961881" y="885602"/>
                  </a:lnTo>
                  <a:lnTo>
                    <a:pt x="957454" y="879586"/>
                  </a:lnTo>
                  <a:lnTo>
                    <a:pt x="955865" y="878905"/>
                  </a:lnTo>
                  <a:lnTo>
                    <a:pt x="952233" y="879246"/>
                  </a:lnTo>
                  <a:lnTo>
                    <a:pt x="947919" y="878565"/>
                  </a:lnTo>
                  <a:lnTo>
                    <a:pt x="934412" y="873003"/>
                  </a:lnTo>
                  <a:lnTo>
                    <a:pt x="932141" y="872435"/>
                  </a:lnTo>
                  <a:lnTo>
                    <a:pt x="929984" y="872322"/>
                  </a:lnTo>
                  <a:lnTo>
                    <a:pt x="928509" y="873116"/>
                  </a:lnTo>
                  <a:lnTo>
                    <a:pt x="927033" y="874705"/>
                  </a:lnTo>
                  <a:lnTo>
                    <a:pt x="926466" y="875500"/>
                  </a:lnTo>
                  <a:lnTo>
                    <a:pt x="926126" y="876635"/>
                  </a:lnTo>
                  <a:lnTo>
                    <a:pt x="926012" y="877997"/>
                  </a:lnTo>
                  <a:lnTo>
                    <a:pt x="926126" y="882424"/>
                  </a:lnTo>
                  <a:lnTo>
                    <a:pt x="923855" y="876521"/>
                  </a:lnTo>
                  <a:lnTo>
                    <a:pt x="923061" y="875613"/>
                  </a:lnTo>
                  <a:lnTo>
                    <a:pt x="921698" y="875046"/>
                  </a:lnTo>
                  <a:lnTo>
                    <a:pt x="910348" y="863468"/>
                  </a:lnTo>
                  <a:lnTo>
                    <a:pt x="908758" y="860176"/>
                  </a:lnTo>
                  <a:lnTo>
                    <a:pt x="911823" y="862673"/>
                  </a:lnTo>
                  <a:lnTo>
                    <a:pt x="914434" y="865397"/>
                  </a:lnTo>
                  <a:lnTo>
                    <a:pt x="915909" y="866078"/>
                  </a:lnTo>
                  <a:lnTo>
                    <a:pt x="932822" y="864830"/>
                  </a:lnTo>
                  <a:lnTo>
                    <a:pt x="936114" y="865852"/>
                  </a:lnTo>
                  <a:lnTo>
                    <a:pt x="941676" y="869257"/>
                  </a:lnTo>
                  <a:lnTo>
                    <a:pt x="942016" y="869370"/>
                  </a:lnTo>
                  <a:lnTo>
                    <a:pt x="943038" y="869711"/>
                  </a:lnTo>
                  <a:lnTo>
                    <a:pt x="951324" y="869711"/>
                  </a:lnTo>
                  <a:lnTo>
                    <a:pt x="959724" y="871527"/>
                  </a:lnTo>
                  <a:lnTo>
                    <a:pt x="965286" y="870619"/>
                  </a:lnTo>
                  <a:lnTo>
                    <a:pt x="967330" y="870732"/>
                  </a:lnTo>
                  <a:lnTo>
                    <a:pt x="978000" y="873116"/>
                  </a:lnTo>
                  <a:lnTo>
                    <a:pt x="983334" y="876521"/>
                  </a:lnTo>
                  <a:lnTo>
                    <a:pt x="987307" y="877429"/>
                  </a:lnTo>
                  <a:lnTo>
                    <a:pt x="991507" y="877089"/>
                  </a:lnTo>
                  <a:lnTo>
                    <a:pt x="995253" y="875500"/>
                  </a:lnTo>
                  <a:lnTo>
                    <a:pt x="997864" y="872662"/>
                  </a:lnTo>
                  <a:lnTo>
                    <a:pt x="996047" y="870051"/>
                  </a:lnTo>
                  <a:lnTo>
                    <a:pt x="998658" y="866419"/>
                  </a:lnTo>
                  <a:lnTo>
                    <a:pt x="1005469" y="860630"/>
                  </a:lnTo>
                  <a:lnTo>
                    <a:pt x="1007284" y="859381"/>
                  </a:lnTo>
                  <a:lnTo>
                    <a:pt x="1011825" y="858814"/>
                  </a:lnTo>
                  <a:lnTo>
                    <a:pt x="1013528" y="857679"/>
                  </a:lnTo>
                  <a:lnTo>
                    <a:pt x="1015003" y="856090"/>
                  </a:lnTo>
                  <a:lnTo>
                    <a:pt x="1016479" y="854955"/>
                  </a:lnTo>
                  <a:lnTo>
                    <a:pt x="1017841" y="853592"/>
                  </a:lnTo>
                  <a:lnTo>
                    <a:pt x="1018976" y="851322"/>
                  </a:lnTo>
                  <a:lnTo>
                    <a:pt x="1016706" y="852457"/>
                  </a:lnTo>
                  <a:lnTo>
                    <a:pt x="1014095" y="854387"/>
                  </a:lnTo>
                  <a:lnTo>
                    <a:pt x="1011484" y="855749"/>
                  </a:lnTo>
                  <a:lnTo>
                    <a:pt x="1009215" y="855295"/>
                  </a:lnTo>
                  <a:lnTo>
                    <a:pt x="996161" y="862673"/>
                  </a:lnTo>
                  <a:lnTo>
                    <a:pt x="989010" y="863581"/>
                  </a:lnTo>
                  <a:lnTo>
                    <a:pt x="982539" y="859949"/>
                  </a:lnTo>
                  <a:lnTo>
                    <a:pt x="981064" y="857565"/>
                  </a:lnTo>
                  <a:lnTo>
                    <a:pt x="980496" y="857225"/>
                  </a:lnTo>
                  <a:lnTo>
                    <a:pt x="979362" y="857679"/>
                  </a:lnTo>
                  <a:lnTo>
                    <a:pt x="977772" y="859608"/>
                  </a:lnTo>
                  <a:lnTo>
                    <a:pt x="976864" y="860062"/>
                  </a:lnTo>
                  <a:lnTo>
                    <a:pt x="975729" y="860176"/>
                  </a:lnTo>
                  <a:lnTo>
                    <a:pt x="973800" y="860857"/>
                  </a:lnTo>
                  <a:lnTo>
                    <a:pt x="972778" y="860971"/>
                  </a:lnTo>
                  <a:lnTo>
                    <a:pt x="970507" y="863808"/>
                  </a:lnTo>
                  <a:lnTo>
                    <a:pt x="969145" y="862446"/>
                  </a:lnTo>
                  <a:lnTo>
                    <a:pt x="967783" y="857338"/>
                  </a:lnTo>
                  <a:lnTo>
                    <a:pt x="966194" y="856203"/>
                  </a:lnTo>
                  <a:lnTo>
                    <a:pt x="960178" y="854955"/>
                  </a:lnTo>
                  <a:lnTo>
                    <a:pt x="958589" y="854160"/>
                  </a:lnTo>
                  <a:lnTo>
                    <a:pt x="957227" y="852684"/>
                  </a:lnTo>
                  <a:lnTo>
                    <a:pt x="955638" y="850187"/>
                  </a:lnTo>
                  <a:lnTo>
                    <a:pt x="954389" y="847463"/>
                  </a:lnTo>
                  <a:lnTo>
                    <a:pt x="953822" y="845079"/>
                  </a:lnTo>
                  <a:lnTo>
                    <a:pt x="953481" y="842469"/>
                  </a:lnTo>
                  <a:lnTo>
                    <a:pt x="952573" y="840426"/>
                  </a:lnTo>
                  <a:lnTo>
                    <a:pt x="951438" y="838382"/>
                  </a:lnTo>
                  <a:lnTo>
                    <a:pt x="950530" y="835998"/>
                  </a:lnTo>
                  <a:lnTo>
                    <a:pt x="950190" y="830096"/>
                  </a:lnTo>
                  <a:lnTo>
                    <a:pt x="952005" y="825669"/>
                  </a:lnTo>
                  <a:lnTo>
                    <a:pt x="954617" y="821583"/>
                  </a:lnTo>
                  <a:lnTo>
                    <a:pt x="956660" y="816588"/>
                  </a:lnTo>
                  <a:lnTo>
                    <a:pt x="957113" y="813751"/>
                  </a:lnTo>
                  <a:lnTo>
                    <a:pt x="957000" y="811594"/>
                  </a:lnTo>
                  <a:lnTo>
                    <a:pt x="955979" y="810232"/>
                  </a:lnTo>
                  <a:lnTo>
                    <a:pt x="951098" y="809324"/>
                  </a:lnTo>
                  <a:lnTo>
                    <a:pt x="950076" y="808188"/>
                  </a:lnTo>
                  <a:lnTo>
                    <a:pt x="950416" y="806373"/>
                  </a:lnTo>
                  <a:lnTo>
                    <a:pt x="953254" y="802059"/>
                  </a:lnTo>
                  <a:lnTo>
                    <a:pt x="954048" y="800584"/>
                  </a:lnTo>
                  <a:lnTo>
                    <a:pt x="953481" y="799562"/>
                  </a:lnTo>
                  <a:lnTo>
                    <a:pt x="950871" y="799221"/>
                  </a:lnTo>
                  <a:lnTo>
                    <a:pt x="946671" y="800016"/>
                  </a:lnTo>
                  <a:lnTo>
                    <a:pt x="944854" y="799789"/>
                  </a:lnTo>
                  <a:lnTo>
                    <a:pt x="943266" y="798200"/>
                  </a:lnTo>
                  <a:lnTo>
                    <a:pt x="945990" y="792184"/>
                  </a:lnTo>
                  <a:lnTo>
                    <a:pt x="946330" y="788778"/>
                  </a:lnTo>
                  <a:lnTo>
                    <a:pt x="944968" y="785146"/>
                  </a:lnTo>
                  <a:lnTo>
                    <a:pt x="943606" y="783898"/>
                  </a:lnTo>
                  <a:lnTo>
                    <a:pt x="942357" y="783557"/>
                  </a:lnTo>
                  <a:lnTo>
                    <a:pt x="941335" y="782989"/>
                  </a:lnTo>
                  <a:lnTo>
                    <a:pt x="940541" y="780833"/>
                  </a:lnTo>
                  <a:lnTo>
                    <a:pt x="940201" y="778108"/>
                  </a:lnTo>
                  <a:lnTo>
                    <a:pt x="940201" y="776633"/>
                  </a:lnTo>
                  <a:lnTo>
                    <a:pt x="939860" y="775498"/>
                  </a:lnTo>
                  <a:lnTo>
                    <a:pt x="938498" y="774022"/>
                  </a:lnTo>
                  <a:lnTo>
                    <a:pt x="932822" y="771298"/>
                  </a:lnTo>
                  <a:lnTo>
                    <a:pt x="931915" y="769595"/>
                  </a:lnTo>
                  <a:lnTo>
                    <a:pt x="932368" y="766758"/>
                  </a:lnTo>
                  <a:lnTo>
                    <a:pt x="932255" y="765736"/>
                  </a:lnTo>
                  <a:lnTo>
                    <a:pt x="931234" y="765282"/>
                  </a:lnTo>
                  <a:lnTo>
                    <a:pt x="930893" y="765850"/>
                  </a:lnTo>
                  <a:lnTo>
                    <a:pt x="929531" y="768347"/>
                  </a:lnTo>
                  <a:lnTo>
                    <a:pt x="929190" y="769141"/>
                  </a:lnTo>
                  <a:lnTo>
                    <a:pt x="929758" y="770730"/>
                  </a:lnTo>
                  <a:lnTo>
                    <a:pt x="931234" y="772320"/>
                  </a:lnTo>
                  <a:lnTo>
                    <a:pt x="933163" y="773568"/>
                  </a:lnTo>
                  <a:lnTo>
                    <a:pt x="937476" y="774703"/>
                  </a:lnTo>
                  <a:lnTo>
                    <a:pt x="938498" y="776406"/>
                  </a:lnTo>
                  <a:lnTo>
                    <a:pt x="938384" y="784692"/>
                  </a:lnTo>
                  <a:lnTo>
                    <a:pt x="938839" y="785487"/>
                  </a:lnTo>
                  <a:lnTo>
                    <a:pt x="941222" y="786054"/>
                  </a:lnTo>
                  <a:lnTo>
                    <a:pt x="941903" y="786735"/>
                  </a:lnTo>
                  <a:lnTo>
                    <a:pt x="942357" y="787416"/>
                  </a:lnTo>
                  <a:lnTo>
                    <a:pt x="942811" y="787757"/>
                  </a:lnTo>
                  <a:lnTo>
                    <a:pt x="944060" y="788892"/>
                  </a:lnTo>
                  <a:lnTo>
                    <a:pt x="943266" y="791276"/>
                  </a:lnTo>
                  <a:lnTo>
                    <a:pt x="941903" y="793659"/>
                  </a:lnTo>
                  <a:lnTo>
                    <a:pt x="941222" y="794681"/>
                  </a:lnTo>
                  <a:lnTo>
                    <a:pt x="940541" y="801151"/>
                  </a:lnTo>
                  <a:lnTo>
                    <a:pt x="943606" y="802513"/>
                  </a:lnTo>
                  <a:lnTo>
                    <a:pt x="948033" y="801946"/>
                  </a:lnTo>
                  <a:lnTo>
                    <a:pt x="951211" y="802513"/>
                  </a:lnTo>
                  <a:lnTo>
                    <a:pt x="948373" y="805805"/>
                  </a:lnTo>
                  <a:lnTo>
                    <a:pt x="947125" y="808075"/>
                  </a:lnTo>
                  <a:lnTo>
                    <a:pt x="946671" y="810459"/>
                  </a:lnTo>
                  <a:lnTo>
                    <a:pt x="947465" y="812956"/>
                  </a:lnTo>
                  <a:lnTo>
                    <a:pt x="949168" y="813410"/>
                  </a:lnTo>
                  <a:lnTo>
                    <a:pt x="951324" y="812616"/>
                  </a:lnTo>
                  <a:lnTo>
                    <a:pt x="953367" y="811367"/>
                  </a:lnTo>
                  <a:lnTo>
                    <a:pt x="953822" y="814432"/>
                  </a:lnTo>
                  <a:lnTo>
                    <a:pt x="952914" y="818631"/>
                  </a:lnTo>
                  <a:lnTo>
                    <a:pt x="951098" y="822377"/>
                  </a:lnTo>
                  <a:lnTo>
                    <a:pt x="948941" y="823966"/>
                  </a:lnTo>
                  <a:lnTo>
                    <a:pt x="946557" y="824761"/>
                  </a:lnTo>
                  <a:lnTo>
                    <a:pt x="945081" y="828053"/>
                  </a:lnTo>
                  <a:lnTo>
                    <a:pt x="943833" y="831118"/>
                  </a:lnTo>
                  <a:lnTo>
                    <a:pt x="943833" y="834863"/>
                  </a:lnTo>
                  <a:lnTo>
                    <a:pt x="947465" y="839744"/>
                  </a:lnTo>
                  <a:lnTo>
                    <a:pt x="947806" y="840766"/>
                  </a:lnTo>
                  <a:lnTo>
                    <a:pt x="947125" y="847009"/>
                  </a:lnTo>
                  <a:lnTo>
                    <a:pt x="947465" y="849393"/>
                  </a:lnTo>
                  <a:lnTo>
                    <a:pt x="947919" y="850528"/>
                  </a:lnTo>
                  <a:lnTo>
                    <a:pt x="948033" y="851436"/>
                  </a:lnTo>
                  <a:lnTo>
                    <a:pt x="947125" y="853252"/>
                  </a:lnTo>
                  <a:lnTo>
                    <a:pt x="946443" y="854046"/>
                  </a:lnTo>
                  <a:lnTo>
                    <a:pt x="944287" y="855522"/>
                  </a:lnTo>
                  <a:lnTo>
                    <a:pt x="943152" y="856090"/>
                  </a:lnTo>
                  <a:lnTo>
                    <a:pt x="938952" y="856998"/>
                  </a:lnTo>
                  <a:lnTo>
                    <a:pt x="934752" y="856317"/>
                  </a:lnTo>
                  <a:lnTo>
                    <a:pt x="925331" y="852684"/>
                  </a:lnTo>
                  <a:lnTo>
                    <a:pt x="919542" y="853252"/>
                  </a:lnTo>
                  <a:lnTo>
                    <a:pt x="917839" y="854160"/>
                  </a:lnTo>
                  <a:lnTo>
                    <a:pt x="917045" y="856090"/>
                  </a:lnTo>
                  <a:lnTo>
                    <a:pt x="916137" y="857792"/>
                  </a:lnTo>
                  <a:lnTo>
                    <a:pt x="913980" y="858133"/>
                  </a:lnTo>
                  <a:lnTo>
                    <a:pt x="913185" y="857679"/>
                  </a:lnTo>
                  <a:lnTo>
                    <a:pt x="911823" y="856430"/>
                  </a:lnTo>
                  <a:lnTo>
                    <a:pt x="910915" y="856203"/>
                  </a:lnTo>
                  <a:lnTo>
                    <a:pt x="908872" y="856317"/>
                  </a:lnTo>
                  <a:lnTo>
                    <a:pt x="907737" y="856203"/>
                  </a:lnTo>
                  <a:lnTo>
                    <a:pt x="906942" y="855749"/>
                  </a:lnTo>
                  <a:lnTo>
                    <a:pt x="906602" y="853706"/>
                  </a:lnTo>
                  <a:lnTo>
                    <a:pt x="907510" y="851322"/>
                  </a:lnTo>
                  <a:lnTo>
                    <a:pt x="912844" y="842241"/>
                  </a:lnTo>
                  <a:lnTo>
                    <a:pt x="914207" y="839177"/>
                  </a:lnTo>
                  <a:lnTo>
                    <a:pt x="914207" y="837815"/>
                  </a:lnTo>
                  <a:lnTo>
                    <a:pt x="915456" y="836793"/>
                  </a:lnTo>
                  <a:lnTo>
                    <a:pt x="919883" y="830096"/>
                  </a:lnTo>
                  <a:lnTo>
                    <a:pt x="918747" y="828280"/>
                  </a:lnTo>
                  <a:lnTo>
                    <a:pt x="917952" y="829075"/>
                  </a:lnTo>
                  <a:lnTo>
                    <a:pt x="917271" y="831118"/>
                  </a:lnTo>
                  <a:lnTo>
                    <a:pt x="916590" y="832820"/>
                  </a:lnTo>
                  <a:lnTo>
                    <a:pt x="915909" y="833388"/>
                  </a:lnTo>
                  <a:lnTo>
                    <a:pt x="913980" y="834182"/>
                  </a:lnTo>
                  <a:lnTo>
                    <a:pt x="913185" y="834750"/>
                  </a:lnTo>
                  <a:lnTo>
                    <a:pt x="912618" y="835431"/>
                  </a:lnTo>
                  <a:lnTo>
                    <a:pt x="910801" y="838382"/>
                  </a:lnTo>
                  <a:lnTo>
                    <a:pt x="910688" y="838950"/>
                  </a:lnTo>
                  <a:lnTo>
                    <a:pt x="910348" y="839404"/>
                  </a:lnTo>
                  <a:lnTo>
                    <a:pt x="909213" y="839744"/>
                  </a:lnTo>
                  <a:lnTo>
                    <a:pt x="907964" y="838950"/>
                  </a:lnTo>
                  <a:lnTo>
                    <a:pt x="906602" y="837815"/>
                  </a:lnTo>
                  <a:lnTo>
                    <a:pt x="905126" y="834296"/>
                  </a:lnTo>
                  <a:lnTo>
                    <a:pt x="904105" y="832593"/>
                  </a:lnTo>
                  <a:lnTo>
                    <a:pt x="902629" y="831912"/>
                  </a:lnTo>
                  <a:lnTo>
                    <a:pt x="903764" y="835431"/>
                  </a:lnTo>
                  <a:lnTo>
                    <a:pt x="903991" y="836339"/>
                  </a:lnTo>
                  <a:lnTo>
                    <a:pt x="904218" y="838382"/>
                  </a:lnTo>
                  <a:lnTo>
                    <a:pt x="904786" y="839177"/>
                  </a:lnTo>
                  <a:lnTo>
                    <a:pt x="905694" y="839631"/>
                  </a:lnTo>
                  <a:lnTo>
                    <a:pt x="908758" y="842128"/>
                  </a:lnTo>
                  <a:lnTo>
                    <a:pt x="909099" y="843150"/>
                  </a:lnTo>
                  <a:lnTo>
                    <a:pt x="908418" y="844966"/>
                  </a:lnTo>
                  <a:lnTo>
                    <a:pt x="906602" y="847804"/>
                  </a:lnTo>
                  <a:lnTo>
                    <a:pt x="906488" y="848257"/>
                  </a:lnTo>
                  <a:lnTo>
                    <a:pt x="905012" y="849506"/>
                  </a:lnTo>
                  <a:lnTo>
                    <a:pt x="901721" y="854841"/>
                  </a:lnTo>
                  <a:lnTo>
                    <a:pt x="900472" y="856090"/>
                  </a:lnTo>
                  <a:lnTo>
                    <a:pt x="898543" y="856544"/>
                  </a:lnTo>
                  <a:lnTo>
                    <a:pt x="894229" y="858927"/>
                  </a:lnTo>
                  <a:lnTo>
                    <a:pt x="892867" y="860062"/>
                  </a:lnTo>
                  <a:lnTo>
                    <a:pt x="891505" y="859381"/>
                  </a:lnTo>
                  <a:lnTo>
                    <a:pt x="888780" y="859041"/>
                  </a:lnTo>
                  <a:lnTo>
                    <a:pt x="887532" y="858246"/>
                  </a:lnTo>
                  <a:lnTo>
                    <a:pt x="886851" y="859268"/>
                  </a:lnTo>
                  <a:lnTo>
                    <a:pt x="885035" y="858019"/>
                  </a:lnTo>
                  <a:lnTo>
                    <a:pt x="878224" y="856203"/>
                  </a:lnTo>
                  <a:lnTo>
                    <a:pt x="875614" y="856203"/>
                  </a:lnTo>
                  <a:lnTo>
                    <a:pt x="870619" y="857792"/>
                  </a:lnTo>
                  <a:lnTo>
                    <a:pt x="865397" y="858473"/>
                  </a:lnTo>
                  <a:lnTo>
                    <a:pt x="861425" y="859836"/>
                  </a:lnTo>
                  <a:lnTo>
                    <a:pt x="859268" y="860176"/>
                  </a:lnTo>
                  <a:lnTo>
                    <a:pt x="858360" y="860743"/>
                  </a:lnTo>
                  <a:lnTo>
                    <a:pt x="856090" y="862673"/>
                  </a:lnTo>
                  <a:lnTo>
                    <a:pt x="855182" y="862560"/>
                  </a:lnTo>
                  <a:lnTo>
                    <a:pt x="854046" y="862106"/>
                  </a:lnTo>
                  <a:lnTo>
                    <a:pt x="852798" y="862560"/>
                  </a:lnTo>
                  <a:lnTo>
                    <a:pt x="847123" y="866533"/>
                  </a:lnTo>
                  <a:lnTo>
                    <a:pt x="845874" y="866873"/>
                  </a:lnTo>
                  <a:lnTo>
                    <a:pt x="841788" y="865965"/>
                  </a:lnTo>
                  <a:lnTo>
                    <a:pt x="840880" y="865965"/>
                  </a:lnTo>
                  <a:lnTo>
                    <a:pt x="839744" y="866987"/>
                  </a:lnTo>
                  <a:lnTo>
                    <a:pt x="836906" y="870959"/>
                  </a:lnTo>
                  <a:lnTo>
                    <a:pt x="836339" y="872208"/>
                  </a:lnTo>
                  <a:lnTo>
                    <a:pt x="836680" y="874024"/>
                  </a:lnTo>
                  <a:lnTo>
                    <a:pt x="838269" y="877543"/>
                  </a:lnTo>
                  <a:lnTo>
                    <a:pt x="838950" y="880381"/>
                  </a:lnTo>
                  <a:lnTo>
                    <a:pt x="839290" y="880381"/>
                  </a:lnTo>
                  <a:lnTo>
                    <a:pt x="839971" y="881062"/>
                  </a:lnTo>
                  <a:lnTo>
                    <a:pt x="840426" y="881856"/>
                  </a:lnTo>
                  <a:lnTo>
                    <a:pt x="839971" y="882310"/>
                  </a:lnTo>
                  <a:lnTo>
                    <a:pt x="839744" y="882651"/>
                  </a:lnTo>
                  <a:lnTo>
                    <a:pt x="839404" y="883332"/>
                  </a:lnTo>
                  <a:lnTo>
                    <a:pt x="839063" y="884126"/>
                  </a:lnTo>
                  <a:lnTo>
                    <a:pt x="838156" y="888326"/>
                  </a:lnTo>
                  <a:lnTo>
                    <a:pt x="837928" y="888894"/>
                  </a:lnTo>
                  <a:lnTo>
                    <a:pt x="833956" y="894229"/>
                  </a:lnTo>
                  <a:lnTo>
                    <a:pt x="832366" y="895705"/>
                  </a:lnTo>
                  <a:lnTo>
                    <a:pt x="827145" y="895251"/>
                  </a:lnTo>
                  <a:lnTo>
                    <a:pt x="826350" y="896158"/>
                  </a:lnTo>
                  <a:lnTo>
                    <a:pt x="826805" y="896953"/>
                  </a:lnTo>
                  <a:lnTo>
                    <a:pt x="829075" y="898429"/>
                  </a:lnTo>
                  <a:lnTo>
                    <a:pt x="829756" y="899564"/>
                  </a:lnTo>
                  <a:lnTo>
                    <a:pt x="829756" y="901153"/>
                  </a:lnTo>
                  <a:lnTo>
                    <a:pt x="829301" y="902515"/>
                  </a:lnTo>
                  <a:lnTo>
                    <a:pt x="826464" y="908077"/>
                  </a:lnTo>
                  <a:lnTo>
                    <a:pt x="819653" y="917726"/>
                  </a:lnTo>
                  <a:lnTo>
                    <a:pt x="817610" y="921698"/>
                  </a:lnTo>
                  <a:lnTo>
                    <a:pt x="816248" y="923628"/>
                  </a:lnTo>
                  <a:lnTo>
                    <a:pt x="814773" y="924423"/>
                  </a:lnTo>
                  <a:lnTo>
                    <a:pt x="813978" y="925558"/>
                  </a:lnTo>
                  <a:lnTo>
                    <a:pt x="812048" y="931006"/>
                  </a:lnTo>
                  <a:lnTo>
                    <a:pt x="811140" y="932936"/>
                  </a:lnTo>
                  <a:lnTo>
                    <a:pt x="799222" y="944400"/>
                  </a:lnTo>
                  <a:lnTo>
                    <a:pt x="788552" y="958702"/>
                  </a:lnTo>
                  <a:lnTo>
                    <a:pt x="783103" y="964151"/>
                  </a:lnTo>
                  <a:lnTo>
                    <a:pt x="776633" y="969145"/>
                  </a:lnTo>
                  <a:lnTo>
                    <a:pt x="776860" y="967329"/>
                  </a:lnTo>
                  <a:lnTo>
                    <a:pt x="776293" y="959497"/>
                  </a:lnTo>
                  <a:lnTo>
                    <a:pt x="775498" y="959156"/>
                  </a:lnTo>
                  <a:lnTo>
                    <a:pt x="774590" y="960064"/>
                  </a:lnTo>
                  <a:lnTo>
                    <a:pt x="773795" y="961426"/>
                  </a:lnTo>
                  <a:lnTo>
                    <a:pt x="773341" y="963016"/>
                  </a:lnTo>
                  <a:lnTo>
                    <a:pt x="773001" y="966761"/>
                  </a:lnTo>
                  <a:lnTo>
                    <a:pt x="772888" y="967670"/>
                  </a:lnTo>
                  <a:lnTo>
                    <a:pt x="772547" y="968578"/>
                  </a:lnTo>
                  <a:lnTo>
                    <a:pt x="772547" y="969259"/>
                  </a:lnTo>
                  <a:lnTo>
                    <a:pt x="772320" y="969713"/>
                  </a:lnTo>
                  <a:lnTo>
                    <a:pt x="771525" y="969940"/>
                  </a:lnTo>
                  <a:lnTo>
                    <a:pt x="771298" y="969599"/>
                  </a:lnTo>
                  <a:lnTo>
                    <a:pt x="770731" y="969032"/>
                  </a:lnTo>
                  <a:lnTo>
                    <a:pt x="770163" y="968805"/>
                  </a:lnTo>
                  <a:lnTo>
                    <a:pt x="769936" y="969372"/>
                  </a:lnTo>
                  <a:lnTo>
                    <a:pt x="769141" y="969826"/>
                  </a:lnTo>
                  <a:lnTo>
                    <a:pt x="764601" y="966194"/>
                  </a:lnTo>
                  <a:lnTo>
                    <a:pt x="762331" y="965172"/>
                  </a:lnTo>
                  <a:lnTo>
                    <a:pt x="760174" y="966308"/>
                  </a:lnTo>
                  <a:lnTo>
                    <a:pt x="759380" y="969032"/>
                  </a:lnTo>
                  <a:lnTo>
                    <a:pt x="759153" y="972437"/>
                  </a:lnTo>
                  <a:lnTo>
                    <a:pt x="758585" y="975615"/>
                  </a:lnTo>
                  <a:lnTo>
                    <a:pt x="757677" y="974026"/>
                  </a:lnTo>
                  <a:lnTo>
                    <a:pt x="756656" y="972777"/>
                  </a:lnTo>
                  <a:lnTo>
                    <a:pt x="756656" y="971756"/>
                  </a:lnTo>
                  <a:lnTo>
                    <a:pt x="757337" y="970280"/>
                  </a:lnTo>
                  <a:lnTo>
                    <a:pt x="756996" y="969486"/>
                  </a:lnTo>
                  <a:lnTo>
                    <a:pt x="756088" y="969826"/>
                  </a:lnTo>
                  <a:lnTo>
                    <a:pt x="755294" y="971756"/>
                  </a:lnTo>
                  <a:lnTo>
                    <a:pt x="755180" y="974140"/>
                  </a:lnTo>
                  <a:lnTo>
                    <a:pt x="755634" y="975956"/>
                  </a:lnTo>
                  <a:lnTo>
                    <a:pt x="756428" y="977431"/>
                  </a:lnTo>
                  <a:lnTo>
                    <a:pt x="757337" y="978453"/>
                  </a:lnTo>
                  <a:lnTo>
                    <a:pt x="756656" y="982199"/>
                  </a:lnTo>
                  <a:lnTo>
                    <a:pt x="756201" y="980837"/>
                  </a:lnTo>
                  <a:lnTo>
                    <a:pt x="755407" y="979929"/>
                  </a:lnTo>
                  <a:lnTo>
                    <a:pt x="753363" y="978453"/>
                  </a:lnTo>
                  <a:lnTo>
                    <a:pt x="753137" y="977886"/>
                  </a:lnTo>
                  <a:lnTo>
                    <a:pt x="753250" y="977204"/>
                  </a:lnTo>
                  <a:lnTo>
                    <a:pt x="753137" y="976637"/>
                  </a:lnTo>
                  <a:lnTo>
                    <a:pt x="752342" y="976410"/>
                  </a:lnTo>
                  <a:lnTo>
                    <a:pt x="751774" y="976750"/>
                  </a:lnTo>
                  <a:lnTo>
                    <a:pt x="751548" y="977431"/>
                  </a:lnTo>
                  <a:lnTo>
                    <a:pt x="751320" y="978112"/>
                  </a:lnTo>
                  <a:lnTo>
                    <a:pt x="751093" y="978453"/>
                  </a:lnTo>
                  <a:lnTo>
                    <a:pt x="748824" y="978567"/>
                  </a:lnTo>
                  <a:lnTo>
                    <a:pt x="746212" y="979021"/>
                  </a:lnTo>
                  <a:lnTo>
                    <a:pt x="744169" y="980383"/>
                  </a:lnTo>
                  <a:lnTo>
                    <a:pt x="743488" y="983220"/>
                  </a:lnTo>
                  <a:lnTo>
                    <a:pt x="744169" y="985037"/>
                  </a:lnTo>
                  <a:lnTo>
                    <a:pt x="745418" y="985945"/>
                  </a:lnTo>
                  <a:lnTo>
                    <a:pt x="748029" y="986966"/>
                  </a:lnTo>
                  <a:lnTo>
                    <a:pt x="749505" y="988442"/>
                  </a:lnTo>
                  <a:lnTo>
                    <a:pt x="750186" y="989463"/>
                  </a:lnTo>
                  <a:lnTo>
                    <a:pt x="749731" y="989918"/>
                  </a:lnTo>
                  <a:lnTo>
                    <a:pt x="748029" y="990599"/>
                  </a:lnTo>
                  <a:lnTo>
                    <a:pt x="746440" y="991961"/>
                  </a:lnTo>
                  <a:lnTo>
                    <a:pt x="744737" y="992755"/>
                  </a:lnTo>
                  <a:lnTo>
                    <a:pt x="742694" y="991847"/>
                  </a:lnTo>
                  <a:lnTo>
                    <a:pt x="742467" y="992755"/>
                  </a:lnTo>
                  <a:lnTo>
                    <a:pt x="742240" y="993096"/>
                  </a:lnTo>
                  <a:lnTo>
                    <a:pt x="742240" y="993550"/>
                  </a:lnTo>
                  <a:lnTo>
                    <a:pt x="742694" y="994685"/>
                  </a:lnTo>
                  <a:lnTo>
                    <a:pt x="741218" y="995479"/>
                  </a:lnTo>
                  <a:lnTo>
                    <a:pt x="738494" y="996388"/>
                  </a:lnTo>
                  <a:lnTo>
                    <a:pt x="737359" y="997523"/>
                  </a:lnTo>
                  <a:lnTo>
                    <a:pt x="737473" y="993890"/>
                  </a:lnTo>
                  <a:lnTo>
                    <a:pt x="736451" y="990144"/>
                  </a:lnTo>
                  <a:lnTo>
                    <a:pt x="734635" y="987193"/>
                  </a:lnTo>
                  <a:lnTo>
                    <a:pt x="732478" y="986058"/>
                  </a:lnTo>
                  <a:lnTo>
                    <a:pt x="732705" y="985037"/>
                  </a:lnTo>
                  <a:lnTo>
                    <a:pt x="732137" y="978453"/>
                  </a:lnTo>
                  <a:lnTo>
                    <a:pt x="732818" y="976183"/>
                  </a:lnTo>
                  <a:lnTo>
                    <a:pt x="733499" y="975161"/>
                  </a:lnTo>
                  <a:lnTo>
                    <a:pt x="733613" y="974367"/>
                  </a:lnTo>
                  <a:lnTo>
                    <a:pt x="732818" y="972777"/>
                  </a:lnTo>
                  <a:lnTo>
                    <a:pt x="732251" y="971983"/>
                  </a:lnTo>
                  <a:lnTo>
                    <a:pt x="732024" y="971756"/>
                  </a:lnTo>
                  <a:lnTo>
                    <a:pt x="731683" y="971529"/>
                  </a:lnTo>
                  <a:lnTo>
                    <a:pt x="729640" y="969826"/>
                  </a:lnTo>
                  <a:lnTo>
                    <a:pt x="729072" y="969145"/>
                  </a:lnTo>
                  <a:lnTo>
                    <a:pt x="728618" y="967897"/>
                  </a:lnTo>
                  <a:lnTo>
                    <a:pt x="728165" y="968010"/>
                  </a:lnTo>
                  <a:lnTo>
                    <a:pt x="727710" y="968691"/>
                  </a:lnTo>
                  <a:lnTo>
                    <a:pt x="727484" y="969826"/>
                  </a:lnTo>
                  <a:lnTo>
                    <a:pt x="727824" y="970734"/>
                  </a:lnTo>
                  <a:lnTo>
                    <a:pt x="729186" y="972551"/>
                  </a:lnTo>
                  <a:lnTo>
                    <a:pt x="729527" y="973232"/>
                  </a:lnTo>
                  <a:lnTo>
                    <a:pt x="729186" y="974367"/>
                  </a:lnTo>
                  <a:lnTo>
                    <a:pt x="727370" y="976864"/>
                  </a:lnTo>
                  <a:lnTo>
                    <a:pt x="726803" y="978567"/>
                  </a:lnTo>
                  <a:lnTo>
                    <a:pt x="726689" y="980723"/>
                  </a:lnTo>
                  <a:lnTo>
                    <a:pt x="726916" y="981858"/>
                  </a:lnTo>
                  <a:lnTo>
                    <a:pt x="727484" y="982766"/>
                  </a:lnTo>
                  <a:lnTo>
                    <a:pt x="728165" y="984356"/>
                  </a:lnTo>
                  <a:lnTo>
                    <a:pt x="724872" y="986966"/>
                  </a:lnTo>
                  <a:lnTo>
                    <a:pt x="724305" y="992415"/>
                  </a:lnTo>
                  <a:lnTo>
                    <a:pt x="724532" y="998998"/>
                  </a:lnTo>
                  <a:lnTo>
                    <a:pt x="723624" y="1005241"/>
                  </a:lnTo>
                  <a:lnTo>
                    <a:pt x="726122" y="1006490"/>
                  </a:lnTo>
                  <a:lnTo>
                    <a:pt x="727484" y="1006944"/>
                  </a:lnTo>
                  <a:lnTo>
                    <a:pt x="729413" y="1007171"/>
                  </a:lnTo>
                  <a:lnTo>
                    <a:pt x="731229" y="1006830"/>
                  </a:lnTo>
                  <a:lnTo>
                    <a:pt x="732592" y="1005922"/>
                  </a:lnTo>
                  <a:lnTo>
                    <a:pt x="735089" y="1003425"/>
                  </a:lnTo>
                  <a:lnTo>
                    <a:pt x="733840" y="1004901"/>
                  </a:lnTo>
                  <a:lnTo>
                    <a:pt x="730662" y="1009895"/>
                  </a:lnTo>
                  <a:lnTo>
                    <a:pt x="729413" y="1010917"/>
                  </a:lnTo>
                  <a:lnTo>
                    <a:pt x="728391" y="1011484"/>
                  </a:lnTo>
                  <a:lnTo>
                    <a:pt x="727824" y="1012733"/>
                  </a:lnTo>
                  <a:lnTo>
                    <a:pt x="727370" y="1013981"/>
                  </a:lnTo>
                  <a:lnTo>
                    <a:pt x="726803" y="1014549"/>
                  </a:lnTo>
                  <a:lnTo>
                    <a:pt x="725327" y="1015117"/>
                  </a:lnTo>
                  <a:lnTo>
                    <a:pt x="725327" y="1016365"/>
                  </a:lnTo>
                  <a:lnTo>
                    <a:pt x="726803" y="1019657"/>
                  </a:lnTo>
                  <a:lnTo>
                    <a:pt x="727597" y="1020679"/>
                  </a:lnTo>
                  <a:lnTo>
                    <a:pt x="728732" y="1021360"/>
                  </a:lnTo>
                  <a:lnTo>
                    <a:pt x="729754" y="1021246"/>
                  </a:lnTo>
                  <a:lnTo>
                    <a:pt x="730094" y="1019997"/>
                  </a:lnTo>
                  <a:lnTo>
                    <a:pt x="729867" y="1018295"/>
                  </a:lnTo>
                  <a:lnTo>
                    <a:pt x="730094" y="1016933"/>
                  </a:lnTo>
                  <a:lnTo>
                    <a:pt x="731683" y="1016479"/>
                  </a:lnTo>
                  <a:lnTo>
                    <a:pt x="731683" y="1019657"/>
                  </a:lnTo>
                  <a:lnTo>
                    <a:pt x="731910" y="1020225"/>
                  </a:lnTo>
                  <a:lnTo>
                    <a:pt x="732478" y="1020111"/>
                  </a:lnTo>
                  <a:lnTo>
                    <a:pt x="732932" y="1019657"/>
                  </a:lnTo>
                  <a:lnTo>
                    <a:pt x="732818" y="1019203"/>
                  </a:lnTo>
                  <a:lnTo>
                    <a:pt x="733613" y="1019430"/>
                  </a:lnTo>
                  <a:lnTo>
                    <a:pt x="734408" y="1019316"/>
                  </a:lnTo>
                  <a:lnTo>
                    <a:pt x="735089" y="1019884"/>
                  </a:lnTo>
                  <a:lnTo>
                    <a:pt x="735542" y="1022154"/>
                  </a:lnTo>
                  <a:lnTo>
                    <a:pt x="736223" y="1020111"/>
                  </a:lnTo>
                  <a:lnTo>
                    <a:pt x="736678" y="1017841"/>
                  </a:lnTo>
                  <a:lnTo>
                    <a:pt x="737473" y="1016819"/>
                  </a:lnTo>
                  <a:lnTo>
                    <a:pt x="738948" y="1018522"/>
                  </a:lnTo>
                  <a:lnTo>
                    <a:pt x="739629" y="1020792"/>
                  </a:lnTo>
                  <a:lnTo>
                    <a:pt x="739742" y="1023516"/>
                  </a:lnTo>
                  <a:lnTo>
                    <a:pt x="738948" y="1025446"/>
                  </a:lnTo>
                  <a:lnTo>
                    <a:pt x="737018" y="1025219"/>
                  </a:lnTo>
                  <a:lnTo>
                    <a:pt x="738380" y="1026808"/>
                  </a:lnTo>
                  <a:lnTo>
                    <a:pt x="739175" y="1029419"/>
                  </a:lnTo>
                  <a:lnTo>
                    <a:pt x="739516" y="1032370"/>
                  </a:lnTo>
                  <a:lnTo>
                    <a:pt x="739742" y="1038273"/>
                  </a:lnTo>
                  <a:lnTo>
                    <a:pt x="739629" y="1039408"/>
                  </a:lnTo>
                  <a:lnTo>
                    <a:pt x="739288" y="1040543"/>
                  </a:lnTo>
                  <a:lnTo>
                    <a:pt x="738494" y="1042473"/>
                  </a:lnTo>
                  <a:lnTo>
                    <a:pt x="738380" y="1043608"/>
                  </a:lnTo>
                  <a:lnTo>
                    <a:pt x="737245" y="1046899"/>
                  </a:lnTo>
                  <a:lnTo>
                    <a:pt x="737018" y="1048375"/>
                  </a:lnTo>
                  <a:lnTo>
                    <a:pt x="737132" y="1049510"/>
                  </a:lnTo>
                  <a:lnTo>
                    <a:pt x="737245" y="1049737"/>
                  </a:lnTo>
                  <a:lnTo>
                    <a:pt x="737132" y="1049851"/>
                  </a:lnTo>
                  <a:lnTo>
                    <a:pt x="735316" y="1051667"/>
                  </a:lnTo>
                  <a:lnTo>
                    <a:pt x="733727" y="1052575"/>
                  </a:lnTo>
                  <a:lnTo>
                    <a:pt x="732024" y="1053029"/>
                  </a:lnTo>
                  <a:lnTo>
                    <a:pt x="730548" y="1052688"/>
                  </a:lnTo>
                  <a:lnTo>
                    <a:pt x="731002" y="1051667"/>
                  </a:lnTo>
                  <a:lnTo>
                    <a:pt x="731229" y="1050645"/>
                  </a:lnTo>
                  <a:lnTo>
                    <a:pt x="731116" y="1049624"/>
                  </a:lnTo>
                  <a:lnTo>
                    <a:pt x="730548" y="1048715"/>
                  </a:lnTo>
                  <a:lnTo>
                    <a:pt x="731797" y="1044743"/>
                  </a:lnTo>
                  <a:lnTo>
                    <a:pt x="731343" y="1039408"/>
                  </a:lnTo>
                  <a:lnTo>
                    <a:pt x="729754" y="1034640"/>
                  </a:lnTo>
                  <a:lnTo>
                    <a:pt x="727597" y="1032597"/>
                  </a:lnTo>
                  <a:lnTo>
                    <a:pt x="726462" y="1031916"/>
                  </a:lnTo>
                  <a:lnTo>
                    <a:pt x="721922" y="1027830"/>
                  </a:lnTo>
                  <a:lnTo>
                    <a:pt x="708414" y="1022949"/>
                  </a:lnTo>
                  <a:lnTo>
                    <a:pt x="700922" y="1022154"/>
                  </a:lnTo>
                  <a:lnTo>
                    <a:pt x="700014" y="1021814"/>
                  </a:lnTo>
                  <a:lnTo>
                    <a:pt x="698993" y="1021246"/>
                  </a:lnTo>
                  <a:lnTo>
                    <a:pt x="697971" y="1021019"/>
                  </a:lnTo>
                  <a:lnTo>
                    <a:pt x="697063" y="1021587"/>
                  </a:lnTo>
                  <a:lnTo>
                    <a:pt x="696495" y="1022268"/>
                  </a:lnTo>
                  <a:lnTo>
                    <a:pt x="695701" y="1022949"/>
                  </a:lnTo>
                  <a:lnTo>
                    <a:pt x="694906" y="1023516"/>
                  </a:lnTo>
                  <a:lnTo>
                    <a:pt x="694112" y="1023857"/>
                  </a:lnTo>
                  <a:lnTo>
                    <a:pt x="692069" y="1023857"/>
                  </a:lnTo>
                  <a:lnTo>
                    <a:pt x="690479" y="1023516"/>
                  </a:lnTo>
                  <a:lnTo>
                    <a:pt x="688890" y="1023630"/>
                  </a:lnTo>
                  <a:lnTo>
                    <a:pt x="686847" y="1024765"/>
                  </a:lnTo>
                  <a:lnTo>
                    <a:pt x="685371" y="1026013"/>
                  </a:lnTo>
                  <a:lnTo>
                    <a:pt x="684577" y="1027035"/>
                  </a:lnTo>
                  <a:lnTo>
                    <a:pt x="684236" y="1028057"/>
                  </a:lnTo>
                  <a:lnTo>
                    <a:pt x="683782" y="1028511"/>
                  </a:lnTo>
                  <a:lnTo>
                    <a:pt x="681399" y="1028624"/>
                  </a:lnTo>
                  <a:lnTo>
                    <a:pt x="680604" y="1028965"/>
                  </a:lnTo>
                  <a:lnTo>
                    <a:pt x="679242" y="1030441"/>
                  </a:lnTo>
                  <a:lnTo>
                    <a:pt x="677539" y="1031235"/>
                  </a:lnTo>
                  <a:lnTo>
                    <a:pt x="673567" y="1032370"/>
                  </a:lnTo>
                  <a:lnTo>
                    <a:pt x="668572" y="1036457"/>
                  </a:lnTo>
                  <a:lnTo>
                    <a:pt x="667210" y="1037138"/>
                  </a:lnTo>
                  <a:lnTo>
                    <a:pt x="665053" y="1037251"/>
                  </a:lnTo>
                  <a:lnTo>
                    <a:pt x="664145" y="1037478"/>
                  </a:lnTo>
                  <a:lnTo>
                    <a:pt x="663464" y="1038045"/>
                  </a:lnTo>
                  <a:lnTo>
                    <a:pt x="662897" y="1039181"/>
                  </a:lnTo>
                  <a:lnTo>
                    <a:pt x="662556" y="1041791"/>
                  </a:lnTo>
                  <a:lnTo>
                    <a:pt x="662102" y="1042699"/>
                  </a:lnTo>
                  <a:lnTo>
                    <a:pt x="659832" y="1043494"/>
                  </a:lnTo>
                  <a:lnTo>
                    <a:pt x="657902" y="1042359"/>
                  </a:lnTo>
                  <a:lnTo>
                    <a:pt x="656313" y="1040656"/>
                  </a:lnTo>
                  <a:lnTo>
                    <a:pt x="655064" y="1039748"/>
                  </a:lnTo>
                  <a:lnTo>
                    <a:pt x="652908" y="1039408"/>
                  </a:lnTo>
                  <a:lnTo>
                    <a:pt x="650410" y="1037592"/>
                  </a:lnTo>
                  <a:lnTo>
                    <a:pt x="648934" y="1037024"/>
                  </a:lnTo>
                  <a:lnTo>
                    <a:pt x="646324" y="1037705"/>
                  </a:lnTo>
                  <a:lnTo>
                    <a:pt x="646210" y="1039635"/>
                  </a:lnTo>
                  <a:lnTo>
                    <a:pt x="646324" y="1041678"/>
                  </a:lnTo>
                  <a:lnTo>
                    <a:pt x="643600" y="1043040"/>
                  </a:lnTo>
                  <a:lnTo>
                    <a:pt x="643373" y="1044061"/>
                  </a:lnTo>
                  <a:lnTo>
                    <a:pt x="643600" y="1045310"/>
                  </a:lnTo>
                  <a:lnTo>
                    <a:pt x="644054" y="1046332"/>
                  </a:lnTo>
                  <a:lnTo>
                    <a:pt x="644735" y="1046899"/>
                  </a:lnTo>
                  <a:lnTo>
                    <a:pt x="647459" y="1048148"/>
                  </a:lnTo>
                  <a:lnTo>
                    <a:pt x="646324" y="1049396"/>
                  </a:lnTo>
                  <a:lnTo>
                    <a:pt x="645076" y="1049964"/>
                  </a:lnTo>
                  <a:lnTo>
                    <a:pt x="642011" y="1050078"/>
                  </a:lnTo>
                  <a:lnTo>
                    <a:pt x="638378" y="1050532"/>
                  </a:lnTo>
                  <a:lnTo>
                    <a:pt x="625438" y="1047581"/>
                  </a:lnTo>
                  <a:lnTo>
                    <a:pt x="617379" y="1043380"/>
                  </a:lnTo>
                  <a:lnTo>
                    <a:pt x="608752" y="1041110"/>
                  </a:lnTo>
                  <a:lnTo>
                    <a:pt x="605347" y="1039181"/>
                  </a:lnTo>
                  <a:lnTo>
                    <a:pt x="603758" y="1038727"/>
                  </a:lnTo>
                  <a:lnTo>
                    <a:pt x="601488" y="1037251"/>
                  </a:lnTo>
                  <a:lnTo>
                    <a:pt x="599558" y="1033846"/>
                  </a:lnTo>
                  <a:lnTo>
                    <a:pt x="596720" y="1026354"/>
                  </a:lnTo>
                  <a:lnTo>
                    <a:pt x="597174" y="1023630"/>
                  </a:lnTo>
                  <a:lnTo>
                    <a:pt x="595245" y="1021019"/>
                  </a:lnTo>
                  <a:lnTo>
                    <a:pt x="592407" y="1019430"/>
                  </a:lnTo>
                  <a:lnTo>
                    <a:pt x="590250" y="1019657"/>
                  </a:lnTo>
                  <a:lnTo>
                    <a:pt x="590023" y="1019657"/>
                  </a:lnTo>
                  <a:lnTo>
                    <a:pt x="588774" y="1018068"/>
                  </a:lnTo>
                  <a:lnTo>
                    <a:pt x="589002" y="1017046"/>
                  </a:lnTo>
                  <a:lnTo>
                    <a:pt x="589683" y="1015344"/>
                  </a:lnTo>
                  <a:lnTo>
                    <a:pt x="590477" y="1013755"/>
                  </a:lnTo>
                  <a:lnTo>
                    <a:pt x="590477" y="1013755"/>
                  </a:lnTo>
                  <a:lnTo>
                    <a:pt x="595585" y="1009895"/>
                  </a:lnTo>
                  <a:lnTo>
                    <a:pt x="595585" y="1009895"/>
                  </a:lnTo>
                  <a:lnTo>
                    <a:pt x="602509" y="1010463"/>
                  </a:lnTo>
                  <a:lnTo>
                    <a:pt x="609774" y="1012393"/>
                  </a:lnTo>
                  <a:lnTo>
                    <a:pt x="616017" y="1012619"/>
                  </a:lnTo>
                  <a:lnTo>
                    <a:pt x="618060" y="1011712"/>
                  </a:lnTo>
                  <a:lnTo>
                    <a:pt x="618514" y="1010122"/>
                  </a:lnTo>
                  <a:lnTo>
                    <a:pt x="617947" y="1005468"/>
                  </a:lnTo>
                  <a:lnTo>
                    <a:pt x="617720" y="1005241"/>
                  </a:lnTo>
                  <a:lnTo>
                    <a:pt x="617720" y="1004901"/>
                  </a:lnTo>
                  <a:lnTo>
                    <a:pt x="618287" y="1003879"/>
                  </a:lnTo>
                  <a:lnTo>
                    <a:pt x="618401" y="1003766"/>
                  </a:lnTo>
                  <a:lnTo>
                    <a:pt x="618968" y="1003198"/>
                  </a:lnTo>
                  <a:lnTo>
                    <a:pt x="621579" y="1001949"/>
                  </a:lnTo>
                  <a:lnTo>
                    <a:pt x="620217" y="1000133"/>
                  </a:lnTo>
                  <a:lnTo>
                    <a:pt x="619763" y="998204"/>
                  </a:lnTo>
                  <a:lnTo>
                    <a:pt x="619536" y="996274"/>
                  </a:lnTo>
                  <a:lnTo>
                    <a:pt x="618968" y="994345"/>
                  </a:lnTo>
                  <a:lnTo>
                    <a:pt x="617720" y="993096"/>
                  </a:lnTo>
                  <a:lnTo>
                    <a:pt x="616244" y="992188"/>
                  </a:lnTo>
                  <a:lnTo>
                    <a:pt x="615336" y="991166"/>
                  </a:lnTo>
                  <a:lnTo>
                    <a:pt x="616017" y="989577"/>
                  </a:lnTo>
                  <a:lnTo>
                    <a:pt x="618287" y="986172"/>
                  </a:lnTo>
                  <a:lnTo>
                    <a:pt x="619309" y="985037"/>
                  </a:lnTo>
                  <a:lnTo>
                    <a:pt x="621012" y="983902"/>
                  </a:lnTo>
                  <a:lnTo>
                    <a:pt x="623849" y="982994"/>
                  </a:lnTo>
                  <a:lnTo>
                    <a:pt x="624417" y="981858"/>
                  </a:lnTo>
                  <a:lnTo>
                    <a:pt x="623963" y="980383"/>
                  </a:lnTo>
                  <a:lnTo>
                    <a:pt x="623736" y="979361"/>
                  </a:lnTo>
                  <a:lnTo>
                    <a:pt x="625325" y="976750"/>
                  </a:lnTo>
                  <a:lnTo>
                    <a:pt x="631795" y="976069"/>
                  </a:lnTo>
                  <a:lnTo>
                    <a:pt x="634292" y="974594"/>
                  </a:lnTo>
                  <a:lnTo>
                    <a:pt x="634633" y="973232"/>
                  </a:lnTo>
                  <a:lnTo>
                    <a:pt x="634519" y="971756"/>
                  </a:lnTo>
                  <a:lnTo>
                    <a:pt x="634292" y="970507"/>
                  </a:lnTo>
                  <a:lnTo>
                    <a:pt x="634292" y="969713"/>
                  </a:lnTo>
                  <a:lnTo>
                    <a:pt x="634973" y="969032"/>
                  </a:lnTo>
                  <a:lnTo>
                    <a:pt x="637811" y="968351"/>
                  </a:lnTo>
                  <a:lnTo>
                    <a:pt x="639627" y="967329"/>
                  </a:lnTo>
                  <a:lnTo>
                    <a:pt x="640876" y="966080"/>
                  </a:lnTo>
                  <a:lnTo>
                    <a:pt x="641557" y="964264"/>
                  </a:lnTo>
                  <a:lnTo>
                    <a:pt x="641670" y="961426"/>
                  </a:lnTo>
                  <a:lnTo>
                    <a:pt x="641216" y="959156"/>
                  </a:lnTo>
                  <a:lnTo>
                    <a:pt x="639854" y="954389"/>
                  </a:lnTo>
                  <a:lnTo>
                    <a:pt x="639967" y="952119"/>
                  </a:lnTo>
                  <a:lnTo>
                    <a:pt x="640989" y="950076"/>
                  </a:lnTo>
                  <a:lnTo>
                    <a:pt x="642692" y="948941"/>
                  </a:lnTo>
                  <a:lnTo>
                    <a:pt x="659604" y="944514"/>
                  </a:lnTo>
                  <a:lnTo>
                    <a:pt x="661988" y="943378"/>
                  </a:lnTo>
                  <a:lnTo>
                    <a:pt x="662216" y="940654"/>
                  </a:lnTo>
                  <a:lnTo>
                    <a:pt x="660513" y="934525"/>
                  </a:lnTo>
                  <a:lnTo>
                    <a:pt x="660285" y="931120"/>
                  </a:lnTo>
                  <a:lnTo>
                    <a:pt x="661080" y="928963"/>
                  </a:lnTo>
                  <a:lnTo>
                    <a:pt x="664372" y="925217"/>
                  </a:lnTo>
                  <a:lnTo>
                    <a:pt x="666529" y="921471"/>
                  </a:lnTo>
                  <a:lnTo>
                    <a:pt x="667664" y="918179"/>
                  </a:lnTo>
                  <a:lnTo>
                    <a:pt x="667096" y="915115"/>
                  </a:lnTo>
                  <a:lnTo>
                    <a:pt x="664599" y="912731"/>
                  </a:lnTo>
                  <a:lnTo>
                    <a:pt x="661307" y="909666"/>
                  </a:lnTo>
                  <a:lnTo>
                    <a:pt x="661307" y="909666"/>
                  </a:lnTo>
                  <a:lnTo>
                    <a:pt x="659604" y="907396"/>
                  </a:lnTo>
                  <a:lnTo>
                    <a:pt x="659491" y="905466"/>
                  </a:lnTo>
                  <a:lnTo>
                    <a:pt x="660173" y="903423"/>
                  </a:lnTo>
                  <a:lnTo>
                    <a:pt x="660740" y="900926"/>
                  </a:lnTo>
                  <a:lnTo>
                    <a:pt x="660626" y="898769"/>
                  </a:lnTo>
                  <a:lnTo>
                    <a:pt x="658923" y="892186"/>
                  </a:lnTo>
                  <a:lnTo>
                    <a:pt x="658129" y="887078"/>
                  </a:lnTo>
                  <a:lnTo>
                    <a:pt x="658697" y="883105"/>
                  </a:lnTo>
                  <a:lnTo>
                    <a:pt x="660626" y="880040"/>
                  </a:lnTo>
                  <a:lnTo>
                    <a:pt x="667891" y="875159"/>
                  </a:lnTo>
                  <a:lnTo>
                    <a:pt x="671296" y="873911"/>
                  </a:lnTo>
                  <a:lnTo>
                    <a:pt x="673112" y="873230"/>
                  </a:lnTo>
                  <a:lnTo>
                    <a:pt x="681625" y="868349"/>
                  </a:lnTo>
                  <a:lnTo>
                    <a:pt x="683555" y="868349"/>
                  </a:lnTo>
                  <a:lnTo>
                    <a:pt x="683668" y="868349"/>
                  </a:lnTo>
                  <a:lnTo>
                    <a:pt x="685258" y="870278"/>
                  </a:lnTo>
                  <a:lnTo>
                    <a:pt x="685939" y="873343"/>
                  </a:lnTo>
                  <a:lnTo>
                    <a:pt x="686052" y="885262"/>
                  </a:lnTo>
                  <a:lnTo>
                    <a:pt x="685825" y="886964"/>
                  </a:lnTo>
                  <a:lnTo>
                    <a:pt x="685258" y="888326"/>
                  </a:lnTo>
                  <a:lnTo>
                    <a:pt x="684350" y="889575"/>
                  </a:lnTo>
                  <a:lnTo>
                    <a:pt x="683668" y="890937"/>
                  </a:lnTo>
                  <a:lnTo>
                    <a:pt x="683668" y="892413"/>
                  </a:lnTo>
                  <a:lnTo>
                    <a:pt x="685258" y="893775"/>
                  </a:lnTo>
                  <a:lnTo>
                    <a:pt x="687414" y="892413"/>
                  </a:lnTo>
                  <a:lnTo>
                    <a:pt x="690933" y="888553"/>
                  </a:lnTo>
                  <a:lnTo>
                    <a:pt x="692069" y="888099"/>
                  </a:lnTo>
                  <a:lnTo>
                    <a:pt x="692750" y="888326"/>
                  </a:lnTo>
                  <a:lnTo>
                    <a:pt x="693204" y="888099"/>
                  </a:lnTo>
                  <a:lnTo>
                    <a:pt x="693885" y="886283"/>
                  </a:lnTo>
                  <a:lnTo>
                    <a:pt x="693998" y="885035"/>
                  </a:lnTo>
                  <a:lnTo>
                    <a:pt x="693544" y="882197"/>
                  </a:lnTo>
                  <a:lnTo>
                    <a:pt x="693885" y="880494"/>
                  </a:lnTo>
                  <a:lnTo>
                    <a:pt x="695587" y="877657"/>
                  </a:lnTo>
                  <a:lnTo>
                    <a:pt x="696950" y="878110"/>
                  </a:lnTo>
                  <a:lnTo>
                    <a:pt x="699220" y="882992"/>
                  </a:lnTo>
                  <a:lnTo>
                    <a:pt x="700922" y="885602"/>
                  </a:lnTo>
                  <a:lnTo>
                    <a:pt x="702171" y="885602"/>
                  </a:lnTo>
                  <a:lnTo>
                    <a:pt x="706370" y="879132"/>
                  </a:lnTo>
                  <a:lnTo>
                    <a:pt x="708187" y="877089"/>
                  </a:lnTo>
                  <a:lnTo>
                    <a:pt x="710116" y="876067"/>
                  </a:lnTo>
                  <a:lnTo>
                    <a:pt x="710230" y="876067"/>
                  </a:lnTo>
                  <a:lnTo>
                    <a:pt x="712500" y="876408"/>
                  </a:lnTo>
                  <a:lnTo>
                    <a:pt x="713068" y="877316"/>
                  </a:lnTo>
                  <a:lnTo>
                    <a:pt x="713295" y="878224"/>
                  </a:lnTo>
                  <a:lnTo>
                    <a:pt x="713068" y="879132"/>
                  </a:lnTo>
                  <a:lnTo>
                    <a:pt x="712500" y="880154"/>
                  </a:lnTo>
                  <a:lnTo>
                    <a:pt x="711933" y="881289"/>
                  </a:lnTo>
                  <a:lnTo>
                    <a:pt x="711706" y="882424"/>
                  </a:lnTo>
                  <a:lnTo>
                    <a:pt x="711933" y="883445"/>
                  </a:lnTo>
                  <a:lnTo>
                    <a:pt x="712500" y="884467"/>
                  </a:lnTo>
                  <a:lnTo>
                    <a:pt x="713976" y="885035"/>
                  </a:lnTo>
                  <a:lnTo>
                    <a:pt x="717040" y="885602"/>
                  </a:lnTo>
                  <a:lnTo>
                    <a:pt x="718403" y="886056"/>
                  </a:lnTo>
                  <a:lnTo>
                    <a:pt x="719765" y="887305"/>
                  </a:lnTo>
                  <a:lnTo>
                    <a:pt x="721127" y="890370"/>
                  </a:lnTo>
                  <a:lnTo>
                    <a:pt x="722489" y="892186"/>
                  </a:lnTo>
                  <a:lnTo>
                    <a:pt x="723965" y="893094"/>
                  </a:lnTo>
                  <a:lnTo>
                    <a:pt x="725667" y="893321"/>
                  </a:lnTo>
                  <a:lnTo>
                    <a:pt x="727256" y="892753"/>
                  </a:lnTo>
                  <a:lnTo>
                    <a:pt x="728505" y="891391"/>
                  </a:lnTo>
                  <a:lnTo>
                    <a:pt x="729186" y="889121"/>
                  </a:lnTo>
                  <a:lnTo>
                    <a:pt x="728732" y="885716"/>
                  </a:lnTo>
                  <a:lnTo>
                    <a:pt x="729299" y="884807"/>
                  </a:lnTo>
                  <a:lnTo>
                    <a:pt x="732024" y="884807"/>
                  </a:lnTo>
                  <a:lnTo>
                    <a:pt x="733954" y="884013"/>
                  </a:lnTo>
                  <a:lnTo>
                    <a:pt x="734975" y="881970"/>
                  </a:lnTo>
                  <a:lnTo>
                    <a:pt x="734975" y="877997"/>
                  </a:lnTo>
                  <a:lnTo>
                    <a:pt x="736223" y="880154"/>
                  </a:lnTo>
                  <a:lnTo>
                    <a:pt x="741331" y="885035"/>
                  </a:lnTo>
                  <a:lnTo>
                    <a:pt x="743375" y="888213"/>
                  </a:lnTo>
                  <a:lnTo>
                    <a:pt x="743829" y="889348"/>
                  </a:lnTo>
                  <a:lnTo>
                    <a:pt x="743943" y="890597"/>
                  </a:lnTo>
                  <a:lnTo>
                    <a:pt x="743943" y="893321"/>
                  </a:lnTo>
                  <a:lnTo>
                    <a:pt x="744169" y="894229"/>
                  </a:lnTo>
                  <a:lnTo>
                    <a:pt x="746099" y="896386"/>
                  </a:lnTo>
                  <a:lnTo>
                    <a:pt x="748029" y="896045"/>
                  </a:lnTo>
                  <a:lnTo>
                    <a:pt x="751661" y="892867"/>
                  </a:lnTo>
                  <a:lnTo>
                    <a:pt x="753363" y="891845"/>
                  </a:lnTo>
                  <a:lnTo>
                    <a:pt x="754953" y="891505"/>
                  </a:lnTo>
                  <a:lnTo>
                    <a:pt x="766417" y="892186"/>
                  </a:lnTo>
                  <a:lnTo>
                    <a:pt x="770731" y="891391"/>
                  </a:lnTo>
                  <a:lnTo>
                    <a:pt x="773228" y="888894"/>
                  </a:lnTo>
                  <a:lnTo>
                    <a:pt x="775612" y="884581"/>
                  </a:lnTo>
                  <a:lnTo>
                    <a:pt x="774363" y="883786"/>
                  </a:lnTo>
                  <a:lnTo>
                    <a:pt x="772774" y="883445"/>
                  </a:lnTo>
                  <a:lnTo>
                    <a:pt x="771298" y="883673"/>
                  </a:lnTo>
                  <a:lnTo>
                    <a:pt x="770390" y="884467"/>
                  </a:lnTo>
                  <a:lnTo>
                    <a:pt x="768688" y="882537"/>
                  </a:lnTo>
                  <a:lnTo>
                    <a:pt x="764261" y="879019"/>
                  </a:lnTo>
                  <a:lnTo>
                    <a:pt x="765055" y="877770"/>
                  </a:lnTo>
                  <a:lnTo>
                    <a:pt x="763920" y="875273"/>
                  </a:lnTo>
                  <a:lnTo>
                    <a:pt x="763239" y="874365"/>
                  </a:lnTo>
                  <a:lnTo>
                    <a:pt x="762444" y="873797"/>
                  </a:lnTo>
                  <a:lnTo>
                    <a:pt x="761877" y="873797"/>
                  </a:lnTo>
                  <a:lnTo>
                    <a:pt x="760742" y="874592"/>
                  </a:lnTo>
                  <a:lnTo>
                    <a:pt x="760061" y="874819"/>
                  </a:lnTo>
                  <a:lnTo>
                    <a:pt x="759720" y="874478"/>
                  </a:lnTo>
                  <a:lnTo>
                    <a:pt x="759266" y="873116"/>
                  </a:lnTo>
                  <a:lnTo>
                    <a:pt x="759039" y="872775"/>
                  </a:lnTo>
                  <a:lnTo>
                    <a:pt x="754726" y="870959"/>
                  </a:lnTo>
                  <a:lnTo>
                    <a:pt x="753363" y="869257"/>
                  </a:lnTo>
                  <a:lnTo>
                    <a:pt x="753023" y="866078"/>
                  </a:lnTo>
                  <a:lnTo>
                    <a:pt x="754726" y="865852"/>
                  </a:lnTo>
                  <a:lnTo>
                    <a:pt x="756882" y="865397"/>
                  </a:lnTo>
                  <a:lnTo>
                    <a:pt x="758018" y="862333"/>
                  </a:lnTo>
                  <a:lnTo>
                    <a:pt x="757791" y="860971"/>
                  </a:lnTo>
                  <a:lnTo>
                    <a:pt x="756542" y="858133"/>
                  </a:lnTo>
                  <a:lnTo>
                    <a:pt x="756201" y="856657"/>
                  </a:lnTo>
                  <a:lnTo>
                    <a:pt x="756315" y="854841"/>
                  </a:lnTo>
                  <a:lnTo>
                    <a:pt x="756656" y="853479"/>
                  </a:lnTo>
                  <a:lnTo>
                    <a:pt x="757109" y="852230"/>
                  </a:lnTo>
                  <a:lnTo>
                    <a:pt x="757563" y="850528"/>
                  </a:lnTo>
                  <a:lnTo>
                    <a:pt x="758358" y="841788"/>
                  </a:lnTo>
                  <a:lnTo>
                    <a:pt x="758244" y="839177"/>
                  </a:lnTo>
                  <a:lnTo>
                    <a:pt x="757791" y="838155"/>
                  </a:lnTo>
                  <a:lnTo>
                    <a:pt x="756769" y="836112"/>
                  </a:lnTo>
                  <a:lnTo>
                    <a:pt x="756428" y="835091"/>
                  </a:lnTo>
                  <a:lnTo>
                    <a:pt x="756315" y="833842"/>
                  </a:lnTo>
                  <a:lnTo>
                    <a:pt x="756315" y="830777"/>
                  </a:lnTo>
                  <a:lnTo>
                    <a:pt x="756088" y="829869"/>
                  </a:lnTo>
                  <a:lnTo>
                    <a:pt x="755066" y="829301"/>
                  </a:lnTo>
                  <a:lnTo>
                    <a:pt x="754158" y="829756"/>
                  </a:lnTo>
                  <a:lnTo>
                    <a:pt x="753250" y="830323"/>
                  </a:lnTo>
                  <a:lnTo>
                    <a:pt x="752342" y="830209"/>
                  </a:lnTo>
                  <a:lnTo>
                    <a:pt x="751888" y="829415"/>
                  </a:lnTo>
                  <a:lnTo>
                    <a:pt x="751093" y="826804"/>
                  </a:lnTo>
                  <a:lnTo>
                    <a:pt x="750639" y="825783"/>
                  </a:lnTo>
                  <a:lnTo>
                    <a:pt x="747915" y="823512"/>
                  </a:lnTo>
                  <a:lnTo>
                    <a:pt x="745191" y="823172"/>
                  </a:lnTo>
                  <a:lnTo>
                    <a:pt x="742353" y="823399"/>
                  </a:lnTo>
                  <a:lnTo>
                    <a:pt x="739288" y="822945"/>
                  </a:lnTo>
                  <a:lnTo>
                    <a:pt x="737473" y="821696"/>
                  </a:lnTo>
                  <a:lnTo>
                    <a:pt x="735202" y="817950"/>
                  </a:lnTo>
                  <a:lnTo>
                    <a:pt x="733613" y="816361"/>
                  </a:lnTo>
                  <a:lnTo>
                    <a:pt x="732137" y="815794"/>
                  </a:lnTo>
                  <a:lnTo>
                    <a:pt x="728959" y="815567"/>
                  </a:lnTo>
                  <a:lnTo>
                    <a:pt x="727370" y="814999"/>
                  </a:lnTo>
                  <a:lnTo>
                    <a:pt x="726575" y="814318"/>
                  </a:lnTo>
                  <a:lnTo>
                    <a:pt x="725100" y="812502"/>
                  </a:lnTo>
                  <a:lnTo>
                    <a:pt x="724191" y="812048"/>
                  </a:lnTo>
                  <a:lnTo>
                    <a:pt x="721695" y="812275"/>
                  </a:lnTo>
                  <a:lnTo>
                    <a:pt x="721127" y="812161"/>
                  </a:lnTo>
                  <a:lnTo>
                    <a:pt x="720219" y="810572"/>
                  </a:lnTo>
                  <a:lnTo>
                    <a:pt x="720332" y="808756"/>
                  </a:lnTo>
                  <a:lnTo>
                    <a:pt x="720446" y="808416"/>
                  </a:lnTo>
                  <a:lnTo>
                    <a:pt x="720900" y="806486"/>
                  </a:lnTo>
                  <a:lnTo>
                    <a:pt x="721581" y="801151"/>
                  </a:lnTo>
                  <a:lnTo>
                    <a:pt x="722603" y="799562"/>
                  </a:lnTo>
                  <a:lnTo>
                    <a:pt x="723738" y="798200"/>
                  </a:lnTo>
                  <a:lnTo>
                    <a:pt x="724419" y="796270"/>
                  </a:lnTo>
                  <a:lnTo>
                    <a:pt x="724305" y="794113"/>
                  </a:lnTo>
                  <a:lnTo>
                    <a:pt x="723624" y="792184"/>
                  </a:lnTo>
                  <a:lnTo>
                    <a:pt x="722489" y="790708"/>
                  </a:lnTo>
                  <a:lnTo>
                    <a:pt x="721241" y="789800"/>
                  </a:lnTo>
                  <a:lnTo>
                    <a:pt x="719424" y="790027"/>
                  </a:lnTo>
                  <a:lnTo>
                    <a:pt x="718289" y="791616"/>
                  </a:lnTo>
                  <a:lnTo>
                    <a:pt x="717495" y="793432"/>
                  </a:lnTo>
                  <a:lnTo>
                    <a:pt x="716473" y="794340"/>
                  </a:lnTo>
                  <a:lnTo>
                    <a:pt x="715678" y="793432"/>
                  </a:lnTo>
                  <a:lnTo>
                    <a:pt x="712728" y="787870"/>
                  </a:lnTo>
                  <a:lnTo>
                    <a:pt x="712500" y="787416"/>
                  </a:lnTo>
                  <a:lnTo>
                    <a:pt x="712387" y="786962"/>
                  </a:lnTo>
                  <a:lnTo>
                    <a:pt x="712500" y="786508"/>
                  </a:lnTo>
                  <a:lnTo>
                    <a:pt x="712728" y="786054"/>
                  </a:lnTo>
                  <a:lnTo>
                    <a:pt x="715452" y="785827"/>
                  </a:lnTo>
                  <a:lnTo>
                    <a:pt x="717608" y="785260"/>
                  </a:lnTo>
                  <a:lnTo>
                    <a:pt x="718970" y="783557"/>
                  </a:lnTo>
                  <a:lnTo>
                    <a:pt x="719538" y="780038"/>
                  </a:lnTo>
                  <a:lnTo>
                    <a:pt x="718516" y="772547"/>
                  </a:lnTo>
                  <a:lnTo>
                    <a:pt x="718857" y="769482"/>
                  </a:lnTo>
                  <a:lnTo>
                    <a:pt x="721241" y="768233"/>
                  </a:lnTo>
                  <a:lnTo>
                    <a:pt x="722376" y="765736"/>
                  </a:lnTo>
                  <a:lnTo>
                    <a:pt x="722262" y="762444"/>
                  </a:lnTo>
                  <a:lnTo>
                    <a:pt x="721354" y="759153"/>
                  </a:lnTo>
                  <a:lnTo>
                    <a:pt x="719992" y="756655"/>
                  </a:lnTo>
                  <a:lnTo>
                    <a:pt x="718403" y="755180"/>
                  </a:lnTo>
                  <a:lnTo>
                    <a:pt x="716586" y="754499"/>
                  </a:lnTo>
                  <a:lnTo>
                    <a:pt x="714657" y="754385"/>
                  </a:lnTo>
                  <a:lnTo>
                    <a:pt x="712728" y="754612"/>
                  </a:lnTo>
                  <a:lnTo>
                    <a:pt x="711706" y="756882"/>
                  </a:lnTo>
                  <a:lnTo>
                    <a:pt x="711252" y="759039"/>
                  </a:lnTo>
                  <a:lnTo>
                    <a:pt x="710571" y="761082"/>
                  </a:lnTo>
                  <a:lnTo>
                    <a:pt x="708868" y="762671"/>
                  </a:lnTo>
                  <a:lnTo>
                    <a:pt x="707279" y="763125"/>
                  </a:lnTo>
                  <a:lnTo>
                    <a:pt x="705689" y="763012"/>
                  </a:lnTo>
                  <a:lnTo>
                    <a:pt x="704214" y="762331"/>
                  </a:lnTo>
                  <a:lnTo>
                    <a:pt x="702852" y="761196"/>
                  </a:lnTo>
                  <a:lnTo>
                    <a:pt x="701830" y="759606"/>
                  </a:lnTo>
                  <a:lnTo>
                    <a:pt x="701489" y="759039"/>
                  </a:lnTo>
                  <a:lnTo>
                    <a:pt x="701149" y="756996"/>
                  </a:lnTo>
                  <a:lnTo>
                    <a:pt x="701149" y="754952"/>
                  </a:lnTo>
                  <a:lnTo>
                    <a:pt x="700695" y="752682"/>
                  </a:lnTo>
                  <a:lnTo>
                    <a:pt x="699446" y="750753"/>
                  </a:lnTo>
                  <a:lnTo>
                    <a:pt x="697971" y="750072"/>
                  </a:lnTo>
                  <a:lnTo>
                    <a:pt x="696495" y="749731"/>
                  </a:lnTo>
                  <a:lnTo>
                    <a:pt x="695133" y="748936"/>
                  </a:lnTo>
                  <a:lnTo>
                    <a:pt x="694338" y="747461"/>
                  </a:lnTo>
                  <a:lnTo>
                    <a:pt x="693885" y="745758"/>
                  </a:lnTo>
                  <a:lnTo>
                    <a:pt x="693204" y="744283"/>
                  </a:lnTo>
                  <a:lnTo>
                    <a:pt x="690252" y="742239"/>
                  </a:lnTo>
                  <a:lnTo>
                    <a:pt x="688550" y="739288"/>
                  </a:lnTo>
                  <a:lnTo>
                    <a:pt x="687188" y="738494"/>
                  </a:lnTo>
                  <a:lnTo>
                    <a:pt x="685599" y="739175"/>
                  </a:lnTo>
                  <a:lnTo>
                    <a:pt x="684690" y="740764"/>
                  </a:lnTo>
                  <a:lnTo>
                    <a:pt x="683668" y="741558"/>
                  </a:lnTo>
                  <a:lnTo>
                    <a:pt x="681853" y="740196"/>
                  </a:lnTo>
                  <a:lnTo>
                    <a:pt x="681058" y="738721"/>
                  </a:lnTo>
                  <a:lnTo>
                    <a:pt x="679582" y="734407"/>
                  </a:lnTo>
                  <a:lnTo>
                    <a:pt x="679356" y="733840"/>
                  </a:lnTo>
                  <a:lnTo>
                    <a:pt x="678675" y="732591"/>
                  </a:lnTo>
                  <a:lnTo>
                    <a:pt x="678675" y="732591"/>
                  </a:lnTo>
                  <a:lnTo>
                    <a:pt x="678675" y="732591"/>
                  </a:lnTo>
                  <a:lnTo>
                    <a:pt x="678675" y="732591"/>
                  </a:lnTo>
                  <a:lnTo>
                    <a:pt x="677426" y="726802"/>
                  </a:lnTo>
                  <a:lnTo>
                    <a:pt x="678675" y="723056"/>
                  </a:lnTo>
                  <a:lnTo>
                    <a:pt x="681172" y="719765"/>
                  </a:lnTo>
                  <a:lnTo>
                    <a:pt x="683668" y="715451"/>
                  </a:lnTo>
                  <a:lnTo>
                    <a:pt x="684690" y="710003"/>
                  </a:lnTo>
                  <a:lnTo>
                    <a:pt x="684577" y="704895"/>
                  </a:lnTo>
                  <a:lnTo>
                    <a:pt x="685144" y="700354"/>
                  </a:lnTo>
                  <a:lnTo>
                    <a:pt x="687982" y="696609"/>
                  </a:lnTo>
                  <a:lnTo>
                    <a:pt x="689117" y="694792"/>
                  </a:lnTo>
                  <a:lnTo>
                    <a:pt x="688776" y="693203"/>
                  </a:lnTo>
                  <a:lnTo>
                    <a:pt x="687528" y="692068"/>
                  </a:lnTo>
                  <a:lnTo>
                    <a:pt x="684236" y="690820"/>
                  </a:lnTo>
                  <a:lnTo>
                    <a:pt x="683328" y="689912"/>
                  </a:lnTo>
                  <a:lnTo>
                    <a:pt x="683328" y="688322"/>
                  </a:lnTo>
                  <a:lnTo>
                    <a:pt x="684236" y="685825"/>
                  </a:lnTo>
                  <a:lnTo>
                    <a:pt x="685371" y="684236"/>
                  </a:lnTo>
                  <a:lnTo>
                    <a:pt x="687188" y="682306"/>
                  </a:lnTo>
                  <a:lnTo>
                    <a:pt x="688663" y="680263"/>
                  </a:lnTo>
                  <a:lnTo>
                    <a:pt x="689004" y="678333"/>
                  </a:lnTo>
                  <a:lnTo>
                    <a:pt x="687982" y="677652"/>
                  </a:lnTo>
                  <a:lnTo>
                    <a:pt x="684123" y="676518"/>
                  </a:lnTo>
                  <a:lnTo>
                    <a:pt x="682761" y="675496"/>
                  </a:lnTo>
                  <a:lnTo>
                    <a:pt x="681966" y="673339"/>
                  </a:lnTo>
                  <a:lnTo>
                    <a:pt x="681172" y="668345"/>
                  </a:lnTo>
                  <a:lnTo>
                    <a:pt x="680377" y="666075"/>
                  </a:lnTo>
                  <a:lnTo>
                    <a:pt x="679242" y="664258"/>
                  </a:lnTo>
                  <a:lnTo>
                    <a:pt x="678107" y="663123"/>
                  </a:lnTo>
                  <a:lnTo>
                    <a:pt x="676744" y="662556"/>
                  </a:lnTo>
                  <a:lnTo>
                    <a:pt x="675042" y="662442"/>
                  </a:lnTo>
                  <a:lnTo>
                    <a:pt x="671977" y="663918"/>
                  </a:lnTo>
                  <a:lnTo>
                    <a:pt x="667777" y="669480"/>
                  </a:lnTo>
                  <a:lnTo>
                    <a:pt x="664259" y="670161"/>
                  </a:lnTo>
                  <a:lnTo>
                    <a:pt x="661307" y="668912"/>
                  </a:lnTo>
                  <a:lnTo>
                    <a:pt x="659945" y="667891"/>
                  </a:lnTo>
                  <a:lnTo>
                    <a:pt x="657902" y="666301"/>
                  </a:lnTo>
                  <a:lnTo>
                    <a:pt x="654724" y="662896"/>
                  </a:lnTo>
                  <a:lnTo>
                    <a:pt x="652680" y="659491"/>
                  </a:lnTo>
                  <a:lnTo>
                    <a:pt x="652113" y="658469"/>
                  </a:lnTo>
                  <a:lnTo>
                    <a:pt x="650524" y="656994"/>
                  </a:lnTo>
                  <a:lnTo>
                    <a:pt x="649843" y="656086"/>
                  </a:lnTo>
                  <a:lnTo>
                    <a:pt x="649616" y="655178"/>
                  </a:lnTo>
                  <a:lnTo>
                    <a:pt x="649275" y="651432"/>
                  </a:lnTo>
                  <a:lnTo>
                    <a:pt x="647686" y="647686"/>
                  </a:lnTo>
                  <a:lnTo>
                    <a:pt x="647459" y="646664"/>
                  </a:lnTo>
                  <a:lnTo>
                    <a:pt x="647346" y="645643"/>
                  </a:lnTo>
                  <a:lnTo>
                    <a:pt x="647119" y="644621"/>
                  </a:lnTo>
                  <a:lnTo>
                    <a:pt x="646438" y="643486"/>
                  </a:lnTo>
                  <a:lnTo>
                    <a:pt x="643713" y="641670"/>
                  </a:lnTo>
                  <a:lnTo>
                    <a:pt x="640195" y="641102"/>
                  </a:lnTo>
                  <a:lnTo>
                    <a:pt x="633497" y="640989"/>
                  </a:lnTo>
                  <a:lnTo>
                    <a:pt x="624530" y="637243"/>
                  </a:lnTo>
                  <a:lnTo>
                    <a:pt x="621465" y="637130"/>
                  </a:lnTo>
                  <a:lnTo>
                    <a:pt x="619309" y="638151"/>
                  </a:lnTo>
                  <a:lnTo>
                    <a:pt x="617493" y="643373"/>
                  </a:lnTo>
                  <a:lnTo>
                    <a:pt x="617379" y="643940"/>
                  </a:lnTo>
                  <a:lnTo>
                    <a:pt x="616811" y="646437"/>
                  </a:lnTo>
                  <a:lnTo>
                    <a:pt x="616811" y="648934"/>
                  </a:lnTo>
                  <a:lnTo>
                    <a:pt x="616471" y="650297"/>
                  </a:lnTo>
                  <a:lnTo>
                    <a:pt x="615449" y="650410"/>
                  </a:lnTo>
                  <a:lnTo>
                    <a:pt x="613520" y="649048"/>
                  </a:lnTo>
                  <a:lnTo>
                    <a:pt x="612385" y="647800"/>
                  </a:lnTo>
                  <a:lnTo>
                    <a:pt x="609661" y="642124"/>
                  </a:lnTo>
                  <a:lnTo>
                    <a:pt x="611250" y="640308"/>
                  </a:lnTo>
                  <a:lnTo>
                    <a:pt x="611363" y="638151"/>
                  </a:lnTo>
                  <a:lnTo>
                    <a:pt x="610455" y="636221"/>
                  </a:lnTo>
                  <a:lnTo>
                    <a:pt x="608980" y="635200"/>
                  </a:lnTo>
                  <a:lnTo>
                    <a:pt x="606709" y="635540"/>
                  </a:lnTo>
                  <a:lnTo>
                    <a:pt x="605460" y="637243"/>
                  </a:lnTo>
                  <a:lnTo>
                    <a:pt x="604439" y="639400"/>
                  </a:lnTo>
                  <a:lnTo>
                    <a:pt x="602963" y="641102"/>
                  </a:lnTo>
                  <a:lnTo>
                    <a:pt x="600920" y="641443"/>
                  </a:lnTo>
                  <a:lnTo>
                    <a:pt x="599785" y="640194"/>
                  </a:lnTo>
                  <a:lnTo>
                    <a:pt x="599558" y="638151"/>
                  </a:lnTo>
                  <a:lnTo>
                    <a:pt x="600239" y="636108"/>
                  </a:lnTo>
                  <a:lnTo>
                    <a:pt x="601715" y="634292"/>
                  </a:lnTo>
                  <a:lnTo>
                    <a:pt x="603077" y="633384"/>
                  </a:lnTo>
                  <a:lnTo>
                    <a:pt x="604212" y="632022"/>
                  </a:lnTo>
                  <a:lnTo>
                    <a:pt x="604893" y="629070"/>
                  </a:lnTo>
                  <a:lnTo>
                    <a:pt x="604553" y="627141"/>
                  </a:lnTo>
                  <a:lnTo>
                    <a:pt x="603531" y="626006"/>
                  </a:lnTo>
                  <a:lnTo>
                    <a:pt x="601828" y="625779"/>
                  </a:lnTo>
                  <a:lnTo>
                    <a:pt x="597401" y="626346"/>
                  </a:lnTo>
                  <a:lnTo>
                    <a:pt x="595812" y="627368"/>
                  </a:lnTo>
                  <a:lnTo>
                    <a:pt x="594337" y="628730"/>
                  </a:lnTo>
                  <a:lnTo>
                    <a:pt x="592294" y="629979"/>
                  </a:lnTo>
                  <a:lnTo>
                    <a:pt x="590023" y="630433"/>
                  </a:lnTo>
                  <a:lnTo>
                    <a:pt x="588321" y="629865"/>
                  </a:lnTo>
                  <a:lnTo>
                    <a:pt x="587299" y="628276"/>
                  </a:lnTo>
                  <a:lnTo>
                    <a:pt x="586959" y="625438"/>
                  </a:lnTo>
                  <a:lnTo>
                    <a:pt x="586278" y="623054"/>
                  </a:lnTo>
                  <a:lnTo>
                    <a:pt x="584688" y="623282"/>
                  </a:lnTo>
                  <a:lnTo>
                    <a:pt x="581624" y="625779"/>
                  </a:lnTo>
                  <a:lnTo>
                    <a:pt x="580148" y="626233"/>
                  </a:lnTo>
                  <a:lnTo>
                    <a:pt x="577991" y="626119"/>
                  </a:lnTo>
                  <a:lnTo>
                    <a:pt x="576629" y="624984"/>
                  </a:lnTo>
                  <a:lnTo>
                    <a:pt x="578559" y="619309"/>
                  </a:lnTo>
                  <a:lnTo>
                    <a:pt x="577991" y="616698"/>
                  </a:lnTo>
                  <a:lnTo>
                    <a:pt x="576402" y="614882"/>
                  </a:lnTo>
                  <a:lnTo>
                    <a:pt x="574359" y="613974"/>
                  </a:lnTo>
                  <a:lnTo>
                    <a:pt x="569251" y="613293"/>
                  </a:lnTo>
                  <a:lnTo>
                    <a:pt x="565732" y="612838"/>
                  </a:lnTo>
                  <a:lnTo>
                    <a:pt x="561759" y="611363"/>
                  </a:lnTo>
                  <a:lnTo>
                    <a:pt x="559603" y="607958"/>
                  </a:lnTo>
                  <a:lnTo>
                    <a:pt x="558808" y="607277"/>
                  </a:lnTo>
                  <a:lnTo>
                    <a:pt x="557673" y="605687"/>
                  </a:lnTo>
                  <a:lnTo>
                    <a:pt x="555630" y="602736"/>
                  </a:lnTo>
                  <a:lnTo>
                    <a:pt x="554154" y="601147"/>
                  </a:lnTo>
                  <a:lnTo>
                    <a:pt x="547911" y="596493"/>
                  </a:lnTo>
                  <a:lnTo>
                    <a:pt x="544619" y="595017"/>
                  </a:lnTo>
                  <a:lnTo>
                    <a:pt x="532474" y="595131"/>
                  </a:lnTo>
                  <a:lnTo>
                    <a:pt x="530544" y="594223"/>
                  </a:lnTo>
                  <a:lnTo>
                    <a:pt x="530317" y="590363"/>
                  </a:lnTo>
                  <a:lnTo>
                    <a:pt x="528160" y="590137"/>
                  </a:lnTo>
                  <a:lnTo>
                    <a:pt x="525663" y="591839"/>
                  </a:lnTo>
                  <a:lnTo>
                    <a:pt x="524528" y="592180"/>
                  </a:lnTo>
                  <a:lnTo>
                    <a:pt x="520555" y="592180"/>
                  </a:lnTo>
                  <a:lnTo>
                    <a:pt x="518285" y="595245"/>
                  </a:lnTo>
                  <a:lnTo>
                    <a:pt x="512383" y="600239"/>
                  </a:lnTo>
                  <a:lnTo>
                    <a:pt x="510793" y="601033"/>
                  </a:lnTo>
                  <a:lnTo>
                    <a:pt x="509431" y="600466"/>
                  </a:lnTo>
                  <a:lnTo>
                    <a:pt x="506707" y="597855"/>
                  </a:lnTo>
                  <a:lnTo>
                    <a:pt x="504891" y="597401"/>
                  </a:lnTo>
                  <a:lnTo>
                    <a:pt x="501372" y="599218"/>
                  </a:lnTo>
                  <a:lnTo>
                    <a:pt x="496151" y="605801"/>
                  </a:lnTo>
                  <a:lnTo>
                    <a:pt x="495583" y="606482"/>
                  </a:lnTo>
                  <a:lnTo>
                    <a:pt x="491951" y="608412"/>
                  </a:lnTo>
                  <a:lnTo>
                    <a:pt x="488773" y="608185"/>
                  </a:lnTo>
                  <a:lnTo>
                    <a:pt x="478443" y="604212"/>
                  </a:lnTo>
                  <a:lnTo>
                    <a:pt x="476400" y="602963"/>
                  </a:lnTo>
                  <a:lnTo>
                    <a:pt x="475378" y="602623"/>
                  </a:lnTo>
                  <a:lnTo>
                    <a:pt x="474357" y="602963"/>
                  </a:lnTo>
                  <a:lnTo>
                    <a:pt x="474243" y="603985"/>
                  </a:lnTo>
                  <a:lnTo>
                    <a:pt x="474471" y="605234"/>
                  </a:lnTo>
                  <a:lnTo>
                    <a:pt x="474471" y="606255"/>
                  </a:lnTo>
                  <a:lnTo>
                    <a:pt x="474584" y="606822"/>
                  </a:lnTo>
                  <a:lnTo>
                    <a:pt x="474924" y="607617"/>
                  </a:lnTo>
                  <a:lnTo>
                    <a:pt x="475038" y="608298"/>
                  </a:lnTo>
                  <a:lnTo>
                    <a:pt x="474471" y="608639"/>
                  </a:lnTo>
                  <a:lnTo>
                    <a:pt x="473335" y="608412"/>
                  </a:lnTo>
                  <a:lnTo>
                    <a:pt x="472314" y="608525"/>
                  </a:lnTo>
                  <a:lnTo>
                    <a:pt x="471633" y="608071"/>
                  </a:lnTo>
                  <a:lnTo>
                    <a:pt x="470952" y="607958"/>
                  </a:lnTo>
                  <a:lnTo>
                    <a:pt x="470043" y="608979"/>
                  </a:lnTo>
                  <a:lnTo>
                    <a:pt x="466411" y="609660"/>
                  </a:lnTo>
                  <a:lnTo>
                    <a:pt x="463006" y="607617"/>
                  </a:lnTo>
                  <a:lnTo>
                    <a:pt x="459828" y="604893"/>
                  </a:lnTo>
                  <a:lnTo>
                    <a:pt x="456649" y="603531"/>
                  </a:lnTo>
                  <a:lnTo>
                    <a:pt x="455628" y="603871"/>
                  </a:lnTo>
                  <a:lnTo>
                    <a:pt x="455287" y="604779"/>
                  </a:lnTo>
                  <a:lnTo>
                    <a:pt x="455060" y="605801"/>
                  </a:lnTo>
                  <a:lnTo>
                    <a:pt x="454266" y="606709"/>
                  </a:lnTo>
                  <a:lnTo>
                    <a:pt x="453585" y="606709"/>
                  </a:lnTo>
                  <a:lnTo>
                    <a:pt x="451996" y="606028"/>
                  </a:lnTo>
                  <a:lnTo>
                    <a:pt x="451428" y="606028"/>
                  </a:lnTo>
                  <a:lnTo>
                    <a:pt x="450407" y="607503"/>
                  </a:lnTo>
                  <a:lnTo>
                    <a:pt x="450520" y="608752"/>
                  </a:lnTo>
                  <a:lnTo>
                    <a:pt x="451088" y="610455"/>
                  </a:lnTo>
                  <a:lnTo>
                    <a:pt x="451655" y="613293"/>
                  </a:lnTo>
                  <a:lnTo>
                    <a:pt x="451769" y="616017"/>
                  </a:lnTo>
                  <a:lnTo>
                    <a:pt x="451314" y="617947"/>
                  </a:lnTo>
                  <a:lnTo>
                    <a:pt x="450179" y="618968"/>
                  </a:lnTo>
                  <a:lnTo>
                    <a:pt x="448250" y="619082"/>
                  </a:lnTo>
                  <a:lnTo>
                    <a:pt x="446434" y="618287"/>
                  </a:lnTo>
                  <a:lnTo>
                    <a:pt x="445185" y="616698"/>
                  </a:lnTo>
                  <a:lnTo>
                    <a:pt x="444163" y="614882"/>
                  </a:lnTo>
                  <a:lnTo>
                    <a:pt x="442801" y="613406"/>
                  </a:lnTo>
                  <a:lnTo>
                    <a:pt x="440871" y="612725"/>
                  </a:lnTo>
                  <a:lnTo>
                    <a:pt x="440304" y="613974"/>
                  </a:lnTo>
                  <a:lnTo>
                    <a:pt x="439850" y="615903"/>
                  </a:lnTo>
                  <a:lnTo>
                    <a:pt x="436672" y="617947"/>
                  </a:lnTo>
                  <a:lnTo>
                    <a:pt x="435650" y="619649"/>
                  </a:lnTo>
                  <a:lnTo>
                    <a:pt x="434969" y="621919"/>
                  </a:lnTo>
                  <a:lnTo>
                    <a:pt x="434855" y="623168"/>
                  </a:lnTo>
                  <a:lnTo>
                    <a:pt x="431904" y="624530"/>
                  </a:lnTo>
                  <a:lnTo>
                    <a:pt x="419645" y="627254"/>
                  </a:lnTo>
                  <a:lnTo>
                    <a:pt x="418056" y="627595"/>
                  </a:lnTo>
                  <a:lnTo>
                    <a:pt x="413516" y="627822"/>
                  </a:lnTo>
                  <a:lnTo>
                    <a:pt x="411927" y="628276"/>
                  </a:lnTo>
                  <a:lnTo>
                    <a:pt x="408748" y="629865"/>
                  </a:lnTo>
                  <a:lnTo>
                    <a:pt x="407046" y="630433"/>
                  </a:lnTo>
                  <a:lnTo>
                    <a:pt x="405230" y="630205"/>
                  </a:lnTo>
                  <a:lnTo>
                    <a:pt x="404435" y="629865"/>
                  </a:lnTo>
                  <a:lnTo>
                    <a:pt x="403754" y="634632"/>
                  </a:lnTo>
                  <a:lnTo>
                    <a:pt x="403868" y="637924"/>
                  </a:lnTo>
                  <a:lnTo>
                    <a:pt x="402846" y="642465"/>
                  </a:lnTo>
                  <a:lnTo>
                    <a:pt x="401257" y="647005"/>
                  </a:lnTo>
                  <a:lnTo>
                    <a:pt x="399781" y="650070"/>
                  </a:lnTo>
                  <a:lnTo>
                    <a:pt x="398646" y="651432"/>
                  </a:lnTo>
                  <a:lnTo>
                    <a:pt x="396149" y="653588"/>
                  </a:lnTo>
                  <a:lnTo>
                    <a:pt x="395014" y="655178"/>
                  </a:lnTo>
                  <a:lnTo>
                    <a:pt x="392857" y="660059"/>
                  </a:lnTo>
                  <a:lnTo>
                    <a:pt x="391949" y="661534"/>
                  </a:lnTo>
                  <a:lnTo>
                    <a:pt x="387408" y="663691"/>
                  </a:lnTo>
                  <a:lnTo>
                    <a:pt x="385139" y="663691"/>
                  </a:lnTo>
                  <a:lnTo>
                    <a:pt x="377987" y="663804"/>
                  </a:lnTo>
                  <a:lnTo>
                    <a:pt x="371858" y="665620"/>
                  </a:lnTo>
                  <a:lnTo>
                    <a:pt x="367204" y="665167"/>
                  </a:lnTo>
                  <a:lnTo>
                    <a:pt x="365615" y="665507"/>
                  </a:lnTo>
                  <a:lnTo>
                    <a:pt x="362663" y="666756"/>
                  </a:lnTo>
                  <a:lnTo>
                    <a:pt x="357555" y="667437"/>
                  </a:lnTo>
                  <a:lnTo>
                    <a:pt x="351199" y="670047"/>
                  </a:lnTo>
                  <a:lnTo>
                    <a:pt x="303638" y="675269"/>
                  </a:lnTo>
                  <a:lnTo>
                    <a:pt x="299439" y="678220"/>
                  </a:lnTo>
                  <a:lnTo>
                    <a:pt x="290017" y="693771"/>
                  </a:lnTo>
                  <a:lnTo>
                    <a:pt x="285931" y="697630"/>
                  </a:lnTo>
                  <a:lnTo>
                    <a:pt x="285931" y="697630"/>
                  </a:lnTo>
                  <a:lnTo>
                    <a:pt x="285931" y="697630"/>
                  </a:lnTo>
                  <a:lnTo>
                    <a:pt x="279915" y="700241"/>
                  </a:lnTo>
                  <a:lnTo>
                    <a:pt x="272650" y="701489"/>
                  </a:lnTo>
                  <a:lnTo>
                    <a:pt x="271288" y="701717"/>
                  </a:lnTo>
                  <a:lnTo>
                    <a:pt x="268110" y="702284"/>
                  </a:lnTo>
                  <a:lnTo>
                    <a:pt x="266294" y="701035"/>
                  </a:lnTo>
                  <a:lnTo>
                    <a:pt x="264024" y="697517"/>
                  </a:lnTo>
                  <a:lnTo>
                    <a:pt x="260732" y="691614"/>
                  </a:lnTo>
                  <a:lnTo>
                    <a:pt x="259483" y="689912"/>
                  </a:lnTo>
                  <a:lnTo>
                    <a:pt x="258121" y="688663"/>
                  </a:lnTo>
                  <a:lnTo>
                    <a:pt x="250289" y="685598"/>
                  </a:lnTo>
                  <a:lnTo>
                    <a:pt x="246997" y="683555"/>
                  </a:lnTo>
                  <a:lnTo>
                    <a:pt x="245295" y="681625"/>
                  </a:lnTo>
                  <a:lnTo>
                    <a:pt x="244840" y="679809"/>
                  </a:lnTo>
                  <a:lnTo>
                    <a:pt x="244727" y="677880"/>
                  </a:lnTo>
                  <a:lnTo>
                    <a:pt x="244046" y="675609"/>
                  </a:lnTo>
                  <a:lnTo>
                    <a:pt x="242570" y="673680"/>
                  </a:lnTo>
                  <a:lnTo>
                    <a:pt x="240073" y="671750"/>
                  </a:lnTo>
                  <a:lnTo>
                    <a:pt x="236327" y="669480"/>
                  </a:lnTo>
                  <a:lnTo>
                    <a:pt x="235533" y="669026"/>
                  </a:lnTo>
                  <a:lnTo>
                    <a:pt x="233603" y="668572"/>
                  </a:lnTo>
                  <a:lnTo>
                    <a:pt x="228154" y="668685"/>
                  </a:lnTo>
                  <a:lnTo>
                    <a:pt x="222593" y="667323"/>
                  </a:lnTo>
                  <a:lnTo>
                    <a:pt x="220663" y="667437"/>
                  </a:lnTo>
                  <a:lnTo>
                    <a:pt x="218393" y="668685"/>
                  </a:lnTo>
                  <a:lnTo>
                    <a:pt x="214647" y="671977"/>
                  </a:lnTo>
                  <a:lnTo>
                    <a:pt x="209880" y="672091"/>
                  </a:lnTo>
                  <a:lnTo>
                    <a:pt x="203409" y="675382"/>
                  </a:lnTo>
                  <a:lnTo>
                    <a:pt x="201253" y="675269"/>
                  </a:lnTo>
                  <a:lnTo>
                    <a:pt x="195464" y="673112"/>
                  </a:lnTo>
                  <a:lnTo>
                    <a:pt x="195350" y="673226"/>
                  </a:lnTo>
                  <a:lnTo>
                    <a:pt x="193647" y="672885"/>
                  </a:lnTo>
                  <a:lnTo>
                    <a:pt x="190129" y="669480"/>
                  </a:lnTo>
                  <a:lnTo>
                    <a:pt x="188199" y="668572"/>
                  </a:lnTo>
                  <a:lnTo>
                    <a:pt x="183318" y="667210"/>
                  </a:lnTo>
                  <a:lnTo>
                    <a:pt x="181729" y="666075"/>
                  </a:lnTo>
                  <a:lnTo>
                    <a:pt x="178664" y="665961"/>
                  </a:lnTo>
                  <a:lnTo>
                    <a:pt x="168902" y="669934"/>
                  </a:lnTo>
                  <a:lnTo>
                    <a:pt x="166859" y="669934"/>
                  </a:lnTo>
                  <a:lnTo>
                    <a:pt x="166178" y="667664"/>
                  </a:lnTo>
                  <a:lnTo>
                    <a:pt x="161184" y="663010"/>
                  </a:lnTo>
                  <a:lnTo>
                    <a:pt x="159595" y="662215"/>
                  </a:lnTo>
                  <a:lnTo>
                    <a:pt x="152898" y="662556"/>
                  </a:lnTo>
                  <a:lnTo>
                    <a:pt x="150628" y="662215"/>
                  </a:lnTo>
                  <a:lnTo>
                    <a:pt x="146655" y="660853"/>
                  </a:lnTo>
                  <a:lnTo>
                    <a:pt x="140411" y="660172"/>
                  </a:lnTo>
                  <a:lnTo>
                    <a:pt x="138596" y="659604"/>
                  </a:lnTo>
                  <a:lnTo>
                    <a:pt x="134963" y="660285"/>
                  </a:lnTo>
                  <a:lnTo>
                    <a:pt x="133828" y="660626"/>
                  </a:lnTo>
                  <a:lnTo>
                    <a:pt x="132806" y="661534"/>
                  </a:lnTo>
                  <a:lnTo>
                    <a:pt x="132352" y="662442"/>
                  </a:lnTo>
                  <a:lnTo>
                    <a:pt x="131898" y="663237"/>
                  </a:lnTo>
                  <a:lnTo>
                    <a:pt x="131331" y="663918"/>
                  </a:lnTo>
                  <a:lnTo>
                    <a:pt x="130990" y="664145"/>
                  </a:lnTo>
                  <a:lnTo>
                    <a:pt x="130650" y="664486"/>
                  </a:lnTo>
                  <a:lnTo>
                    <a:pt x="128607" y="664599"/>
                  </a:lnTo>
                  <a:lnTo>
                    <a:pt x="122363" y="661421"/>
                  </a:lnTo>
                  <a:lnTo>
                    <a:pt x="122250" y="661421"/>
                  </a:lnTo>
                  <a:lnTo>
                    <a:pt x="122136" y="661421"/>
                  </a:lnTo>
                  <a:lnTo>
                    <a:pt x="122023" y="661421"/>
                  </a:lnTo>
                  <a:lnTo>
                    <a:pt x="121910" y="661421"/>
                  </a:lnTo>
                  <a:lnTo>
                    <a:pt x="121115" y="661648"/>
                  </a:lnTo>
                  <a:lnTo>
                    <a:pt x="120434" y="661761"/>
                  </a:lnTo>
                  <a:lnTo>
                    <a:pt x="119753" y="661648"/>
                  </a:lnTo>
                  <a:lnTo>
                    <a:pt x="119072" y="661421"/>
                  </a:lnTo>
                  <a:lnTo>
                    <a:pt x="116915" y="658810"/>
                  </a:lnTo>
                  <a:lnTo>
                    <a:pt x="112261" y="654837"/>
                  </a:lnTo>
                  <a:lnTo>
                    <a:pt x="108288" y="650070"/>
                  </a:lnTo>
                  <a:lnTo>
                    <a:pt x="106586" y="648821"/>
                  </a:lnTo>
                  <a:lnTo>
                    <a:pt x="99775" y="646437"/>
                  </a:lnTo>
                  <a:lnTo>
                    <a:pt x="97618" y="646097"/>
                  </a:lnTo>
                  <a:lnTo>
                    <a:pt x="95689" y="647005"/>
                  </a:lnTo>
                  <a:lnTo>
                    <a:pt x="93759" y="649956"/>
                  </a:lnTo>
                  <a:lnTo>
                    <a:pt x="91602" y="656767"/>
                  </a:lnTo>
                  <a:lnTo>
                    <a:pt x="90354" y="659264"/>
                  </a:lnTo>
                  <a:lnTo>
                    <a:pt x="86154" y="662556"/>
                  </a:lnTo>
                  <a:lnTo>
                    <a:pt x="84565" y="662783"/>
                  </a:lnTo>
                  <a:lnTo>
                    <a:pt x="82976" y="662329"/>
                  </a:lnTo>
                  <a:lnTo>
                    <a:pt x="81500" y="661421"/>
                  </a:lnTo>
                  <a:lnTo>
                    <a:pt x="80025" y="660399"/>
                  </a:lnTo>
                  <a:lnTo>
                    <a:pt x="78322" y="659604"/>
                  </a:lnTo>
                  <a:lnTo>
                    <a:pt x="76846" y="659718"/>
                  </a:lnTo>
                  <a:lnTo>
                    <a:pt x="76052" y="661421"/>
                  </a:lnTo>
                  <a:lnTo>
                    <a:pt x="76846" y="664372"/>
                  </a:lnTo>
                  <a:lnTo>
                    <a:pt x="76052" y="666301"/>
                  </a:lnTo>
                  <a:lnTo>
                    <a:pt x="74349" y="667437"/>
                  </a:lnTo>
                  <a:lnTo>
                    <a:pt x="72419" y="668004"/>
                  </a:lnTo>
                  <a:lnTo>
                    <a:pt x="68900" y="665053"/>
                  </a:lnTo>
                  <a:lnTo>
                    <a:pt x="68106" y="663350"/>
                  </a:lnTo>
                  <a:lnTo>
                    <a:pt x="69809" y="661307"/>
                  </a:lnTo>
                  <a:lnTo>
                    <a:pt x="70036" y="659037"/>
                  </a:lnTo>
                  <a:lnTo>
                    <a:pt x="70717" y="657675"/>
                  </a:lnTo>
                  <a:lnTo>
                    <a:pt x="71057" y="656199"/>
                  </a:lnTo>
                  <a:lnTo>
                    <a:pt x="70376" y="653475"/>
                  </a:lnTo>
                  <a:lnTo>
                    <a:pt x="69355" y="651432"/>
                  </a:lnTo>
                  <a:lnTo>
                    <a:pt x="68106" y="649729"/>
                  </a:lnTo>
                  <a:lnTo>
                    <a:pt x="65268" y="647005"/>
                  </a:lnTo>
                  <a:lnTo>
                    <a:pt x="61749" y="645075"/>
                  </a:lnTo>
                  <a:lnTo>
                    <a:pt x="61409" y="644394"/>
                  </a:lnTo>
                  <a:lnTo>
                    <a:pt x="59820" y="643373"/>
                  </a:lnTo>
                  <a:lnTo>
                    <a:pt x="58117" y="643827"/>
                  </a:lnTo>
                  <a:lnTo>
                    <a:pt x="56528" y="644848"/>
                  </a:lnTo>
                  <a:lnTo>
                    <a:pt x="54712" y="645416"/>
                  </a:lnTo>
                  <a:lnTo>
                    <a:pt x="47674" y="645416"/>
                  </a:lnTo>
                  <a:lnTo>
                    <a:pt x="46425" y="646097"/>
                  </a:lnTo>
                  <a:lnTo>
                    <a:pt x="46199" y="646097"/>
                  </a:lnTo>
                  <a:lnTo>
                    <a:pt x="45631" y="645529"/>
                  </a:lnTo>
                  <a:lnTo>
                    <a:pt x="43928" y="642124"/>
                  </a:lnTo>
                  <a:lnTo>
                    <a:pt x="42566" y="637583"/>
                  </a:lnTo>
                  <a:lnTo>
                    <a:pt x="41318" y="634632"/>
                  </a:lnTo>
                  <a:lnTo>
                    <a:pt x="34053" y="625098"/>
                  </a:lnTo>
                  <a:lnTo>
                    <a:pt x="33712" y="624870"/>
                  </a:lnTo>
                  <a:lnTo>
                    <a:pt x="33259" y="624757"/>
                  </a:lnTo>
                  <a:lnTo>
                    <a:pt x="32804" y="624757"/>
                  </a:lnTo>
                  <a:lnTo>
                    <a:pt x="30875" y="625665"/>
                  </a:lnTo>
                  <a:lnTo>
                    <a:pt x="29399" y="625779"/>
                  </a:lnTo>
                  <a:lnTo>
                    <a:pt x="27810" y="625438"/>
                  </a:lnTo>
                  <a:lnTo>
                    <a:pt x="25880" y="624644"/>
                  </a:lnTo>
                  <a:lnTo>
                    <a:pt x="25426" y="624530"/>
                  </a:lnTo>
                  <a:lnTo>
                    <a:pt x="25086" y="624644"/>
                  </a:lnTo>
                  <a:lnTo>
                    <a:pt x="24745" y="624870"/>
                  </a:lnTo>
                  <a:lnTo>
                    <a:pt x="23951" y="625438"/>
                  </a:lnTo>
                  <a:lnTo>
                    <a:pt x="23156" y="625665"/>
                  </a:lnTo>
                  <a:lnTo>
                    <a:pt x="22475" y="625438"/>
                  </a:lnTo>
                  <a:lnTo>
                    <a:pt x="21794" y="624757"/>
                  </a:lnTo>
                  <a:lnTo>
                    <a:pt x="17026" y="617379"/>
                  </a:lnTo>
                  <a:lnTo>
                    <a:pt x="16005" y="614428"/>
                  </a:lnTo>
                  <a:lnTo>
                    <a:pt x="15892" y="612384"/>
                  </a:lnTo>
                  <a:lnTo>
                    <a:pt x="16119" y="610682"/>
                  </a:lnTo>
                  <a:lnTo>
                    <a:pt x="16119" y="609206"/>
                  </a:lnTo>
                  <a:lnTo>
                    <a:pt x="15437" y="607958"/>
                  </a:lnTo>
                  <a:lnTo>
                    <a:pt x="14756" y="607844"/>
                  </a:lnTo>
                  <a:lnTo>
                    <a:pt x="12032" y="607958"/>
                  </a:lnTo>
                  <a:lnTo>
                    <a:pt x="12032" y="605687"/>
                  </a:lnTo>
                  <a:lnTo>
                    <a:pt x="13508" y="601261"/>
                  </a:lnTo>
                  <a:lnTo>
                    <a:pt x="9989" y="599558"/>
                  </a:lnTo>
                  <a:lnTo>
                    <a:pt x="6697" y="599104"/>
                  </a:lnTo>
                  <a:lnTo>
                    <a:pt x="3519" y="600352"/>
                  </a:lnTo>
                  <a:lnTo>
                    <a:pt x="2611" y="601374"/>
                  </a:lnTo>
                  <a:lnTo>
                    <a:pt x="2497" y="601374"/>
                  </a:lnTo>
                  <a:lnTo>
                    <a:pt x="2270" y="601374"/>
                  </a:lnTo>
                  <a:lnTo>
                    <a:pt x="0" y="600920"/>
                  </a:lnTo>
                  <a:lnTo>
                    <a:pt x="114" y="590363"/>
                  </a:lnTo>
                  <a:lnTo>
                    <a:pt x="1135" y="587980"/>
                  </a:lnTo>
                  <a:lnTo>
                    <a:pt x="1476" y="585710"/>
                  </a:lnTo>
                  <a:lnTo>
                    <a:pt x="341" y="579807"/>
                  </a:lnTo>
                  <a:lnTo>
                    <a:pt x="568" y="576856"/>
                  </a:lnTo>
                  <a:lnTo>
                    <a:pt x="2043" y="574472"/>
                  </a:lnTo>
                  <a:lnTo>
                    <a:pt x="8400" y="569364"/>
                  </a:lnTo>
                  <a:lnTo>
                    <a:pt x="8967" y="568343"/>
                  </a:lnTo>
                  <a:lnTo>
                    <a:pt x="9989" y="565959"/>
                  </a:lnTo>
                  <a:lnTo>
                    <a:pt x="10670" y="564937"/>
                  </a:lnTo>
                  <a:lnTo>
                    <a:pt x="11919" y="564143"/>
                  </a:lnTo>
                  <a:lnTo>
                    <a:pt x="14529" y="563348"/>
                  </a:lnTo>
                  <a:lnTo>
                    <a:pt x="15664" y="562554"/>
                  </a:lnTo>
                  <a:lnTo>
                    <a:pt x="17254" y="560511"/>
                  </a:lnTo>
                  <a:lnTo>
                    <a:pt x="18389" y="557786"/>
                  </a:lnTo>
                  <a:lnTo>
                    <a:pt x="18956" y="554722"/>
                  </a:lnTo>
                  <a:lnTo>
                    <a:pt x="18843" y="551543"/>
                  </a:lnTo>
                  <a:lnTo>
                    <a:pt x="19183" y="549614"/>
                  </a:lnTo>
                  <a:lnTo>
                    <a:pt x="19978" y="548706"/>
                  </a:lnTo>
                  <a:lnTo>
                    <a:pt x="20886" y="548025"/>
                  </a:lnTo>
                  <a:lnTo>
                    <a:pt x="21680" y="546776"/>
                  </a:lnTo>
                  <a:lnTo>
                    <a:pt x="22361" y="545073"/>
                  </a:lnTo>
                  <a:lnTo>
                    <a:pt x="22589" y="544052"/>
                  </a:lnTo>
                  <a:lnTo>
                    <a:pt x="22361" y="539057"/>
                  </a:lnTo>
                  <a:lnTo>
                    <a:pt x="22135" y="537809"/>
                  </a:lnTo>
                  <a:lnTo>
                    <a:pt x="22248" y="536674"/>
                  </a:lnTo>
                  <a:lnTo>
                    <a:pt x="22929" y="534857"/>
                  </a:lnTo>
                  <a:lnTo>
                    <a:pt x="23156" y="534631"/>
                  </a:lnTo>
                  <a:lnTo>
                    <a:pt x="23837" y="533609"/>
                  </a:lnTo>
                  <a:lnTo>
                    <a:pt x="26107" y="531679"/>
                  </a:lnTo>
                  <a:lnTo>
                    <a:pt x="27015" y="530317"/>
                  </a:lnTo>
                  <a:lnTo>
                    <a:pt x="27243" y="529409"/>
                  </a:lnTo>
                  <a:lnTo>
                    <a:pt x="27243" y="527479"/>
                  </a:lnTo>
                  <a:lnTo>
                    <a:pt x="27356" y="526798"/>
                  </a:lnTo>
                  <a:lnTo>
                    <a:pt x="28605" y="524187"/>
                  </a:lnTo>
                  <a:lnTo>
                    <a:pt x="30761" y="518058"/>
                  </a:lnTo>
                  <a:lnTo>
                    <a:pt x="32464" y="516696"/>
                  </a:lnTo>
                  <a:lnTo>
                    <a:pt x="36210" y="516128"/>
                  </a:lnTo>
                  <a:lnTo>
                    <a:pt x="37685" y="514880"/>
                  </a:lnTo>
                  <a:lnTo>
                    <a:pt x="37685" y="512382"/>
                  </a:lnTo>
                  <a:lnTo>
                    <a:pt x="38139" y="508977"/>
                  </a:lnTo>
                  <a:lnTo>
                    <a:pt x="38820" y="505572"/>
                  </a:lnTo>
                  <a:lnTo>
                    <a:pt x="39615" y="503188"/>
                  </a:lnTo>
                  <a:lnTo>
                    <a:pt x="41658" y="501259"/>
                  </a:lnTo>
                  <a:lnTo>
                    <a:pt x="43588" y="501826"/>
                  </a:lnTo>
                  <a:lnTo>
                    <a:pt x="47220" y="505799"/>
                  </a:lnTo>
                  <a:lnTo>
                    <a:pt x="49604" y="507388"/>
                  </a:lnTo>
                  <a:lnTo>
                    <a:pt x="51647" y="507615"/>
                  </a:lnTo>
                  <a:lnTo>
                    <a:pt x="53690" y="507388"/>
                  </a:lnTo>
                  <a:lnTo>
                    <a:pt x="57209" y="507615"/>
                  </a:lnTo>
                  <a:lnTo>
                    <a:pt x="59366" y="506934"/>
                  </a:lnTo>
                  <a:lnTo>
                    <a:pt x="60387" y="507047"/>
                  </a:lnTo>
                  <a:lnTo>
                    <a:pt x="61409" y="507956"/>
                  </a:lnTo>
                  <a:lnTo>
                    <a:pt x="63225" y="510453"/>
                  </a:lnTo>
                  <a:lnTo>
                    <a:pt x="64247" y="510793"/>
                  </a:lnTo>
                  <a:lnTo>
                    <a:pt x="65949" y="511701"/>
                  </a:lnTo>
                  <a:lnTo>
                    <a:pt x="68106" y="513631"/>
                  </a:lnTo>
                  <a:lnTo>
                    <a:pt x="70036" y="514426"/>
                  </a:lnTo>
                  <a:lnTo>
                    <a:pt x="71171" y="512042"/>
                  </a:lnTo>
                  <a:lnTo>
                    <a:pt x="70944" y="511588"/>
                  </a:lnTo>
                  <a:lnTo>
                    <a:pt x="70830" y="511248"/>
                  </a:lnTo>
                  <a:lnTo>
                    <a:pt x="69241" y="508523"/>
                  </a:lnTo>
                  <a:lnTo>
                    <a:pt x="68787" y="507161"/>
                  </a:lnTo>
                  <a:lnTo>
                    <a:pt x="68900" y="505118"/>
                  </a:lnTo>
                  <a:lnTo>
                    <a:pt x="69809" y="502167"/>
                  </a:lnTo>
                  <a:lnTo>
                    <a:pt x="69809" y="500918"/>
                  </a:lnTo>
                  <a:lnTo>
                    <a:pt x="68674" y="499442"/>
                  </a:lnTo>
                  <a:lnTo>
                    <a:pt x="64360" y="497059"/>
                  </a:lnTo>
                  <a:lnTo>
                    <a:pt x="62544" y="495696"/>
                  </a:lnTo>
                  <a:lnTo>
                    <a:pt x="59706" y="491951"/>
                  </a:lnTo>
                  <a:lnTo>
                    <a:pt x="56528" y="489680"/>
                  </a:lnTo>
                  <a:lnTo>
                    <a:pt x="56868" y="489567"/>
                  </a:lnTo>
                  <a:lnTo>
                    <a:pt x="56982" y="489454"/>
                  </a:lnTo>
                  <a:lnTo>
                    <a:pt x="55506" y="488432"/>
                  </a:lnTo>
                  <a:lnTo>
                    <a:pt x="54258" y="490021"/>
                  </a:lnTo>
                  <a:lnTo>
                    <a:pt x="53804" y="490361"/>
                  </a:lnTo>
                  <a:lnTo>
                    <a:pt x="53236" y="489567"/>
                  </a:lnTo>
                  <a:lnTo>
                    <a:pt x="53804" y="487751"/>
                  </a:lnTo>
                  <a:lnTo>
                    <a:pt x="55393" y="484573"/>
                  </a:lnTo>
                  <a:lnTo>
                    <a:pt x="56755" y="479351"/>
                  </a:lnTo>
                  <a:lnTo>
                    <a:pt x="58344" y="474811"/>
                  </a:lnTo>
                  <a:lnTo>
                    <a:pt x="58685" y="472654"/>
                  </a:lnTo>
                  <a:lnTo>
                    <a:pt x="57323" y="459033"/>
                  </a:lnTo>
                  <a:lnTo>
                    <a:pt x="56868" y="456649"/>
                  </a:lnTo>
                  <a:lnTo>
                    <a:pt x="56301" y="455514"/>
                  </a:lnTo>
                  <a:lnTo>
                    <a:pt x="54258" y="453358"/>
                  </a:lnTo>
                  <a:lnTo>
                    <a:pt x="53009" y="451314"/>
                  </a:lnTo>
                  <a:lnTo>
                    <a:pt x="52782" y="450520"/>
                  </a:lnTo>
                  <a:lnTo>
                    <a:pt x="52441" y="448817"/>
                  </a:lnTo>
                  <a:lnTo>
                    <a:pt x="51874" y="442460"/>
                  </a:lnTo>
                  <a:lnTo>
                    <a:pt x="51193" y="440304"/>
                  </a:lnTo>
                  <a:lnTo>
                    <a:pt x="49377" y="434969"/>
                  </a:lnTo>
                  <a:lnTo>
                    <a:pt x="51760" y="429180"/>
                  </a:lnTo>
                  <a:lnTo>
                    <a:pt x="59139" y="419305"/>
                  </a:lnTo>
                  <a:lnTo>
                    <a:pt x="60841" y="414537"/>
                  </a:lnTo>
                  <a:lnTo>
                    <a:pt x="61522" y="413289"/>
                  </a:lnTo>
                  <a:lnTo>
                    <a:pt x="62658" y="412380"/>
                  </a:lnTo>
                  <a:lnTo>
                    <a:pt x="64701" y="411927"/>
                  </a:lnTo>
                  <a:lnTo>
                    <a:pt x="65722" y="411472"/>
                  </a:lnTo>
                  <a:lnTo>
                    <a:pt x="67311" y="409770"/>
                  </a:lnTo>
                  <a:lnTo>
                    <a:pt x="73327" y="398986"/>
                  </a:lnTo>
                  <a:lnTo>
                    <a:pt x="74235" y="397851"/>
                  </a:lnTo>
                  <a:lnTo>
                    <a:pt x="75143" y="397284"/>
                  </a:lnTo>
                  <a:lnTo>
                    <a:pt x="76846" y="396603"/>
                  </a:lnTo>
                  <a:lnTo>
                    <a:pt x="77641" y="395808"/>
                  </a:lnTo>
                  <a:lnTo>
                    <a:pt x="78095" y="394787"/>
                  </a:lnTo>
                  <a:lnTo>
                    <a:pt x="78889" y="391722"/>
                  </a:lnTo>
                  <a:lnTo>
                    <a:pt x="79457" y="390473"/>
                  </a:lnTo>
                  <a:lnTo>
                    <a:pt x="83543" y="386273"/>
                  </a:lnTo>
                  <a:lnTo>
                    <a:pt x="94100" y="370836"/>
                  </a:lnTo>
                  <a:lnTo>
                    <a:pt x="97959" y="366523"/>
                  </a:lnTo>
                  <a:lnTo>
                    <a:pt x="101478" y="363798"/>
                  </a:lnTo>
                  <a:lnTo>
                    <a:pt x="104429" y="359258"/>
                  </a:lnTo>
                  <a:lnTo>
                    <a:pt x="126564" y="335194"/>
                  </a:lnTo>
                  <a:lnTo>
                    <a:pt x="130990" y="331788"/>
                  </a:lnTo>
                  <a:lnTo>
                    <a:pt x="136325" y="327702"/>
                  </a:lnTo>
                  <a:lnTo>
                    <a:pt x="136325" y="327702"/>
                  </a:lnTo>
                  <a:lnTo>
                    <a:pt x="136325" y="327702"/>
                  </a:lnTo>
                  <a:lnTo>
                    <a:pt x="136325" y="327702"/>
                  </a:lnTo>
                  <a:lnTo>
                    <a:pt x="139163" y="325432"/>
                  </a:lnTo>
                  <a:lnTo>
                    <a:pt x="146768" y="317146"/>
                  </a:lnTo>
                  <a:lnTo>
                    <a:pt x="148130" y="315216"/>
                  </a:lnTo>
                  <a:lnTo>
                    <a:pt x="148244" y="314989"/>
                  </a:lnTo>
                  <a:lnTo>
                    <a:pt x="149492" y="311016"/>
                  </a:lnTo>
                  <a:lnTo>
                    <a:pt x="150514" y="308746"/>
                  </a:lnTo>
                  <a:lnTo>
                    <a:pt x="151876" y="307498"/>
                  </a:lnTo>
                  <a:lnTo>
                    <a:pt x="153579" y="306589"/>
                  </a:lnTo>
                  <a:lnTo>
                    <a:pt x="156870" y="305568"/>
                  </a:lnTo>
                  <a:lnTo>
                    <a:pt x="174464" y="305341"/>
                  </a:lnTo>
                  <a:lnTo>
                    <a:pt x="179572" y="303184"/>
                  </a:lnTo>
                  <a:lnTo>
                    <a:pt x="181729" y="298190"/>
                  </a:lnTo>
                  <a:lnTo>
                    <a:pt x="182183" y="296601"/>
                  </a:lnTo>
                  <a:lnTo>
                    <a:pt x="182296" y="294671"/>
                  </a:lnTo>
                  <a:lnTo>
                    <a:pt x="182183" y="291720"/>
                  </a:lnTo>
                  <a:lnTo>
                    <a:pt x="182410" y="289904"/>
                  </a:lnTo>
                  <a:lnTo>
                    <a:pt x="188653" y="286612"/>
                  </a:lnTo>
                  <a:lnTo>
                    <a:pt x="190469" y="284682"/>
                  </a:lnTo>
                  <a:lnTo>
                    <a:pt x="191718" y="282979"/>
                  </a:lnTo>
                  <a:lnTo>
                    <a:pt x="191832" y="282639"/>
                  </a:lnTo>
                  <a:lnTo>
                    <a:pt x="191377" y="282185"/>
                  </a:lnTo>
                  <a:lnTo>
                    <a:pt x="190696" y="280142"/>
                  </a:lnTo>
                  <a:lnTo>
                    <a:pt x="189675" y="272877"/>
                  </a:lnTo>
                  <a:lnTo>
                    <a:pt x="191945" y="269018"/>
                  </a:lnTo>
                  <a:lnTo>
                    <a:pt x="191945" y="268904"/>
                  </a:lnTo>
                  <a:lnTo>
                    <a:pt x="189448" y="263002"/>
                  </a:lnTo>
                  <a:lnTo>
                    <a:pt x="188653" y="259823"/>
                  </a:lnTo>
                  <a:lnTo>
                    <a:pt x="189221" y="256305"/>
                  </a:lnTo>
                  <a:lnTo>
                    <a:pt x="186610" y="255624"/>
                  </a:lnTo>
                  <a:lnTo>
                    <a:pt x="183999" y="253921"/>
                  </a:lnTo>
                  <a:lnTo>
                    <a:pt x="182637" y="251537"/>
                  </a:lnTo>
                  <a:lnTo>
                    <a:pt x="183886" y="248813"/>
                  </a:lnTo>
                  <a:lnTo>
                    <a:pt x="183886" y="247905"/>
                  </a:lnTo>
                  <a:lnTo>
                    <a:pt x="181162" y="247565"/>
                  </a:lnTo>
                  <a:lnTo>
                    <a:pt x="178891" y="246543"/>
                  </a:lnTo>
                  <a:lnTo>
                    <a:pt x="177416" y="244613"/>
                  </a:lnTo>
                  <a:lnTo>
                    <a:pt x="177189" y="241662"/>
                  </a:lnTo>
                  <a:lnTo>
                    <a:pt x="178437" y="239051"/>
                  </a:lnTo>
                  <a:lnTo>
                    <a:pt x="180708" y="237349"/>
                  </a:lnTo>
                  <a:lnTo>
                    <a:pt x="183432" y="237008"/>
                  </a:lnTo>
                  <a:lnTo>
                    <a:pt x="186042" y="238484"/>
                  </a:lnTo>
                  <a:lnTo>
                    <a:pt x="187972" y="237576"/>
                  </a:lnTo>
                  <a:lnTo>
                    <a:pt x="191150" y="237576"/>
                  </a:lnTo>
                  <a:lnTo>
                    <a:pt x="194102" y="236895"/>
                  </a:lnTo>
                  <a:lnTo>
                    <a:pt x="195350" y="234284"/>
                  </a:lnTo>
                  <a:lnTo>
                    <a:pt x="194102" y="232354"/>
                  </a:lnTo>
                  <a:lnTo>
                    <a:pt x="186042" y="227927"/>
                  </a:lnTo>
                  <a:lnTo>
                    <a:pt x="179459" y="221911"/>
                  </a:lnTo>
                  <a:lnTo>
                    <a:pt x="177983" y="219528"/>
                  </a:lnTo>
                  <a:lnTo>
                    <a:pt x="177416" y="217485"/>
                  </a:lnTo>
                  <a:lnTo>
                    <a:pt x="177302" y="216122"/>
                  </a:lnTo>
                  <a:lnTo>
                    <a:pt x="177075" y="214874"/>
                  </a:lnTo>
                  <a:lnTo>
                    <a:pt x="176054" y="213285"/>
                  </a:lnTo>
                  <a:lnTo>
                    <a:pt x="174918" y="212490"/>
                  </a:lnTo>
                  <a:lnTo>
                    <a:pt x="173670" y="212036"/>
                  </a:lnTo>
                  <a:lnTo>
                    <a:pt x="172989" y="211355"/>
                  </a:lnTo>
                  <a:lnTo>
                    <a:pt x="173443" y="210106"/>
                  </a:lnTo>
                  <a:lnTo>
                    <a:pt x="173443" y="209198"/>
                  </a:lnTo>
                  <a:lnTo>
                    <a:pt x="172308" y="202728"/>
                  </a:lnTo>
                  <a:lnTo>
                    <a:pt x="171513" y="200685"/>
                  </a:lnTo>
                  <a:lnTo>
                    <a:pt x="169016" y="196712"/>
                  </a:lnTo>
                  <a:lnTo>
                    <a:pt x="167540" y="193647"/>
                  </a:lnTo>
                  <a:lnTo>
                    <a:pt x="167881" y="192172"/>
                  </a:lnTo>
                  <a:lnTo>
                    <a:pt x="169470" y="191377"/>
                  </a:lnTo>
                  <a:lnTo>
                    <a:pt x="168335" y="189448"/>
                  </a:lnTo>
                  <a:lnTo>
                    <a:pt x="163681" y="184680"/>
                  </a:lnTo>
                  <a:lnTo>
                    <a:pt x="158800" y="181502"/>
                  </a:lnTo>
                  <a:lnTo>
                    <a:pt x="156644" y="178891"/>
                  </a:lnTo>
                  <a:lnTo>
                    <a:pt x="151309" y="167086"/>
                  </a:lnTo>
                  <a:lnTo>
                    <a:pt x="149606" y="165951"/>
                  </a:lnTo>
                  <a:lnTo>
                    <a:pt x="147676" y="165951"/>
                  </a:lnTo>
                  <a:lnTo>
                    <a:pt x="146200" y="165156"/>
                  </a:lnTo>
                  <a:lnTo>
                    <a:pt x="145519" y="161865"/>
                  </a:lnTo>
                  <a:lnTo>
                    <a:pt x="146087" y="159821"/>
                  </a:lnTo>
                  <a:lnTo>
                    <a:pt x="147449" y="157551"/>
                  </a:lnTo>
                  <a:lnTo>
                    <a:pt x="149152" y="155735"/>
                  </a:lnTo>
                  <a:lnTo>
                    <a:pt x="150968" y="155054"/>
                  </a:lnTo>
                  <a:lnTo>
                    <a:pt x="150400" y="153011"/>
                  </a:lnTo>
                  <a:lnTo>
                    <a:pt x="150514" y="151422"/>
                  </a:lnTo>
                  <a:lnTo>
                    <a:pt x="151195" y="150287"/>
                  </a:lnTo>
                  <a:lnTo>
                    <a:pt x="152330" y="149719"/>
                  </a:lnTo>
                  <a:lnTo>
                    <a:pt x="151535" y="147903"/>
                  </a:lnTo>
                  <a:lnTo>
                    <a:pt x="147563" y="142114"/>
                  </a:lnTo>
                  <a:lnTo>
                    <a:pt x="147449" y="141092"/>
                  </a:lnTo>
                  <a:lnTo>
                    <a:pt x="148925" y="138028"/>
                  </a:lnTo>
                  <a:lnTo>
                    <a:pt x="147563" y="137120"/>
                  </a:lnTo>
                  <a:lnTo>
                    <a:pt x="145860" y="136438"/>
                  </a:lnTo>
                  <a:lnTo>
                    <a:pt x="144384" y="135417"/>
                  </a:lnTo>
                  <a:lnTo>
                    <a:pt x="143703" y="133260"/>
                  </a:lnTo>
                  <a:lnTo>
                    <a:pt x="143476" y="132352"/>
                  </a:lnTo>
                  <a:lnTo>
                    <a:pt x="144384" y="133033"/>
                  </a:lnTo>
                  <a:lnTo>
                    <a:pt x="145179" y="132579"/>
                  </a:lnTo>
                  <a:lnTo>
                    <a:pt x="145633" y="130196"/>
                  </a:lnTo>
                  <a:lnTo>
                    <a:pt x="145406" y="128720"/>
                  </a:lnTo>
                  <a:lnTo>
                    <a:pt x="142795" y="121228"/>
                  </a:lnTo>
                  <a:lnTo>
                    <a:pt x="142228" y="119980"/>
                  </a:lnTo>
                  <a:lnTo>
                    <a:pt x="142341" y="118731"/>
                  </a:lnTo>
                  <a:lnTo>
                    <a:pt x="143476" y="116688"/>
                  </a:lnTo>
                  <a:lnTo>
                    <a:pt x="144498" y="115666"/>
                  </a:lnTo>
                  <a:lnTo>
                    <a:pt x="145746" y="114985"/>
                  </a:lnTo>
                  <a:lnTo>
                    <a:pt x="155168" y="112488"/>
                  </a:lnTo>
                  <a:lnTo>
                    <a:pt x="157438" y="112601"/>
                  </a:lnTo>
                  <a:lnTo>
                    <a:pt x="164248" y="114645"/>
                  </a:lnTo>
                  <a:lnTo>
                    <a:pt x="166632" y="114872"/>
                  </a:lnTo>
                  <a:lnTo>
                    <a:pt x="170492" y="116461"/>
                  </a:lnTo>
                  <a:lnTo>
                    <a:pt x="173216" y="119753"/>
                  </a:lnTo>
                  <a:lnTo>
                    <a:pt x="175940" y="122363"/>
                  </a:lnTo>
                  <a:lnTo>
                    <a:pt x="179799" y="121682"/>
                  </a:lnTo>
                  <a:lnTo>
                    <a:pt x="194328" y="108629"/>
                  </a:lnTo>
                  <a:lnTo>
                    <a:pt x="205339" y="101024"/>
                  </a:lnTo>
                  <a:lnTo>
                    <a:pt x="208063" y="97164"/>
                  </a:lnTo>
                  <a:lnTo>
                    <a:pt x="210333" y="86948"/>
                  </a:lnTo>
                  <a:lnTo>
                    <a:pt x="211809" y="83883"/>
                  </a:lnTo>
                  <a:lnTo>
                    <a:pt x="215328" y="78662"/>
                  </a:lnTo>
                  <a:lnTo>
                    <a:pt x="217485" y="76505"/>
                  </a:lnTo>
                  <a:lnTo>
                    <a:pt x="219528" y="75711"/>
                  </a:lnTo>
                  <a:lnTo>
                    <a:pt x="243705" y="73781"/>
                  </a:lnTo>
                  <a:lnTo>
                    <a:pt x="249608" y="75257"/>
                  </a:lnTo>
                  <a:lnTo>
                    <a:pt x="251651" y="75370"/>
                  </a:lnTo>
                  <a:lnTo>
                    <a:pt x="278893" y="70944"/>
                  </a:lnTo>
                  <a:lnTo>
                    <a:pt x="287633" y="66403"/>
                  </a:lnTo>
                  <a:lnTo>
                    <a:pt x="292060" y="64928"/>
                  </a:lnTo>
                  <a:lnTo>
                    <a:pt x="296487" y="64814"/>
                  </a:lnTo>
                  <a:lnTo>
                    <a:pt x="312833" y="69241"/>
                  </a:lnTo>
                  <a:lnTo>
                    <a:pt x="331789" y="69581"/>
                  </a:lnTo>
                  <a:lnTo>
                    <a:pt x="344956" y="69808"/>
                  </a:lnTo>
                  <a:lnTo>
                    <a:pt x="353129" y="68106"/>
                  </a:lnTo>
                  <a:lnTo>
                    <a:pt x="373788" y="72079"/>
                  </a:lnTo>
                  <a:lnTo>
                    <a:pt x="380485" y="71851"/>
                  </a:lnTo>
                  <a:lnTo>
                    <a:pt x="383436" y="72532"/>
                  </a:lnTo>
                  <a:lnTo>
                    <a:pt x="389679" y="78095"/>
                  </a:lnTo>
                  <a:lnTo>
                    <a:pt x="392630" y="79343"/>
                  </a:lnTo>
                  <a:lnTo>
                    <a:pt x="415218" y="80251"/>
                  </a:lnTo>
                  <a:lnTo>
                    <a:pt x="416354" y="80819"/>
                  </a:lnTo>
                  <a:lnTo>
                    <a:pt x="416354" y="81954"/>
                  </a:lnTo>
                  <a:lnTo>
                    <a:pt x="416013" y="83430"/>
                  </a:lnTo>
                  <a:lnTo>
                    <a:pt x="416240" y="84905"/>
                  </a:lnTo>
                  <a:lnTo>
                    <a:pt x="417488" y="86608"/>
                  </a:lnTo>
                  <a:lnTo>
                    <a:pt x="418851" y="87289"/>
                  </a:lnTo>
                  <a:lnTo>
                    <a:pt x="440190" y="87970"/>
                  </a:lnTo>
                  <a:lnTo>
                    <a:pt x="458579" y="96143"/>
                  </a:lnTo>
                  <a:lnTo>
                    <a:pt x="464936" y="97164"/>
                  </a:lnTo>
                  <a:lnTo>
                    <a:pt x="474697" y="93759"/>
                  </a:lnTo>
                  <a:lnTo>
                    <a:pt x="483324" y="94100"/>
                  </a:lnTo>
                  <a:lnTo>
                    <a:pt x="487297" y="95008"/>
                  </a:lnTo>
                  <a:lnTo>
                    <a:pt x="489908" y="96483"/>
                  </a:lnTo>
                  <a:lnTo>
                    <a:pt x="490475" y="98980"/>
                  </a:lnTo>
                  <a:lnTo>
                    <a:pt x="490248" y="102272"/>
                  </a:lnTo>
                  <a:lnTo>
                    <a:pt x="490248" y="106472"/>
                  </a:lnTo>
                  <a:lnTo>
                    <a:pt x="491043" y="109537"/>
                  </a:lnTo>
                  <a:lnTo>
                    <a:pt x="492405" y="110899"/>
                  </a:lnTo>
                  <a:lnTo>
                    <a:pt x="494335" y="111126"/>
                  </a:lnTo>
                  <a:lnTo>
                    <a:pt x="496718" y="110785"/>
                  </a:lnTo>
                  <a:lnTo>
                    <a:pt x="499556" y="111467"/>
                  </a:lnTo>
                  <a:lnTo>
                    <a:pt x="499216" y="114191"/>
                  </a:lnTo>
                  <a:lnTo>
                    <a:pt x="497740" y="117596"/>
                  </a:lnTo>
                  <a:lnTo>
                    <a:pt x="497172" y="120207"/>
                  </a:lnTo>
                  <a:lnTo>
                    <a:pt x="498421" y="121455"/>
                  </a:lnTo>
                  <a:lnTo>
                    <a:pt x="500578" y="121228"/>
                  </a:lnTo>
                  <a:lnTo>
                    <a:pt x="504437" y="119980"/>
                  </a:lnTo>
                  <a:lnTo>
                    <a:pt x="510226" y="121001"/>
                  </a:lnTo>
                  <a:lnTo>
                    <a:pt x="512269" y="120888"/>
                  </a:lnTo>
                  <a:lnTo>
                    <a:pt x="514426" y="119866"/>
                  </a:lnTo>
                  <a:lnTo>
                    <a:pt x="517150" y="116915"/>
                  </a:lnTo>
                  <a:lnTo>
                    <a:pt x="518966" y="116007"/>
                  </a:lnTo>
                  <a:lnTo>
                    <a:pt x="522372" y="116120"/>
                  </a:lnTo>
                  <a:lnTo>
                    <a:pt x="522372" y="116120"/>
                  </a:lnTo>
                  <a:lnTo>
                    <a:pt x="532814" y="120320"/>
                  </a:lnTo>
                  <a:lnTo>
                    <a:pt x="538263" y="120434"/>
                  </a:lnTo>
                  <a:lnTo>
                    <a:pt x="539852" y="121342"/>
                  </a:lnTo>
                  <a:lnTo>
                    <a:pt x="541101" y="124633"/>
                  </a:lnTo>
                  <a:lnTo>
                    <a:pt x="540306" y="128606"/>
                  </a:lnTo>
                  <a:lnTo>
                    <a:pt x="537128" y="136438"/>
                  </a:lnTo>
                  <a:lnTo>
                    <a:pt x="537355" y="136893"/>
                  </a:lnTo>
                  <a:lnTo>
                    <a:pt x="537809" y="137687"/>
                  </a:lnTo>
                  <a:lnTo>
                    <a:pt x="539058" y="139163"/>
                  </a:lnTo>
                  <a:lnTo>
                    <a:pt x="540647" y="140411"/>
                  </a:lnTo>
                  <a:lnTo>
                    <a:pt x="542009" y="140979"/>
                  </a:lnTo>
                  <a:lnTo>
                    <a:pt x="543598" y="140752"/>
                  </a:lnTo>
                  <a:lnTo>
                    <a:pt x="544619" y="139730"/>
                  </a:lnTo>
                  <a:lnTo>
                    <a:pt x="549160" y="133601"/>
                  </a:lnTo>
                  <a:lnTo>
                    <a:pt x="549614" y="132579"/>
                  </a:lnTo>
                  <a:lnTo>
                    <a:pt x="550068" y="130536"/>
                  </a:lnTo>
                  <a:lnTo>
                    <a:pt x="549954" y="128834"/>
                  </a:lnTo>
                  <a:lnTo>
                    <a:pt x="549727" y="127131"/>
                  </a:lnTo>
                  <a:lnTo>
                    <a:pt x="549727" y="125201"/>
                  </a:lnTo>
                  <a:lnTo>
                    <a:pt x="550295" y="122023"/>
                  </a:lnTo>
                  <a:lnTo>
                    <a:pt x="551543" y="119412"/>
                  </a:lnTo>
                  <a:lnTo>
                    <a:pt x="553360" y="117709"/>
                  </a:lnTo>
                  <a:lnTo>
                    <a:pt x="555630" y="117369"/>
                  </a:lnTo>
                  <a:lnTo>
                    <a:pt x="557673" y="118504"/>
                  </a:lnTo>
                  <a:lnTo>
                    <a:pt x="563576" y="124861"/>
                  </a:lnTo>
                  <a:lnTo>
                    <a:pt x="565392" y="125882"/>
                  </a:lnTo>
                  <a:lnTo>
                    <a:pt x="567208" y="126336"/>
                  </a:lnTo>
                  <a:lnTo>
                    <a:pt x="576743" y="126336"/>
                  </a:lnTo>
                  <a:lnTo>
                    <a:pt x="578672" y="125655"/>
                  </a:lnTo>
                  <a:lnTo>
                    <a:pt x="581056" y="123499"/>
                  </a:lnTo>
                  <a:lnTo>
                    <a:pt x="584234" y="117483"/>
                  </a:lnTo>
                  <a:lnTo>
                    <a:pt x="586164" y="114531"/>
                  </a:lnTo>
                  <a:lnTo>
                    <a:pt x="588207" y="112601"/>
                  </a:lnTo>
                  <a:lnTo>
                    <a:pt x="590364" y="111580"/>
                  </a:lnTo>
                  <a:lnTo>
                    <a:pt x="592294" y="111693"/>
                  </a:lnTo>
                  <a:lnTo>
                    <a:pt x="593769" y="113282"/>
                  </a:lnTo>
                  <a:lnTo>
                    <a:pt x="594109" y="114872"/>
                  </a:lnTo>
                  <a:lnTo>
                    <a:pt x="594109" y="116234"/>
                  </a:lnTo>
                  <a:lnTo>
                    <a:pt x="594223" y="117596"/>
                  </a:lnTo>
                  <a:lnTo>
                    <a:pt x="595018" y="119412"/>
                  </a:lnTo>
                  <a:lnTo>
                    <a:pt x="596153" y="120547"/>
                  </a:lnTo>
                  <a:lnTo>
                    <a:pt x="598991" y="122250"/>
                  </a:lnTo>
                  <a:lnTo>
                    <a:pt x="600239" y="123612"/>
                  </a:lnTo>
                  <a:lnTo>
                    <a:pt x="600920" y="125201"/>
                  </a:lnTo>
                  <a:lnTo>
                    <a:pt x="601942" y="129515"/>
                  </a:lnTo>
                  <a:lnTo>
                    <a:pt x="602509" y="130763"/>
                  </a:lnTo>
                  <a:lnTo>
                    <a:pt x="603758" y="131217"/>
                  </a:lnTo>
                  <a:lnTo>
                    <a:pt x="605007" y="130536"/>
                  </a:lnTo>
                  <a:lnTo>
                    <a:pt x="607504" y="128152"/>
                  </a:lnTo>
                  <a:lnTo>
                    <a:pt x="612385" y="124861"/>
                  </a:lnTo>
                  <a:lnTo>
                    <a:pt x="614882" y="123952"/>
                  </a:lnTo>
                  <a:lnTo>
                    <a:pt x="617493" y="123839"/>
                  </a:lnTo>
                  <a:lnTo>
                    <a:pt x="626233" y="125655"/>
                  </a:lnTo>
                  <a:lnTo>
                    <a:pt x="628730" y="126677"/>
                  </a:lnTo>
                  <a:lnTo>
                    <a:pt x="629638" y="128834"/>
                  </a:lnTo>
                  <a:lnTo>
                    <a:pt x="629865" y="132012"/>
                  </a:lnTo>
                  <a:lnTo>
                    <a:pt x="631341" y="140752"/>
                  </a:lnTo>
                  <a:lnTo>
                    <a:pt x="631908" y="142909"/>
                  </a:lnTo>
                  <a:lnTo>
                    <a:pt x="632816" y="144611"/>
                  </a:lnTo>
                  <a:lnTo>
                    <a:pt x="634406" y="145406"/>
                  </a:lnTo>
                  <a:lnTo>
                    <a:pt x="635768" y="144725"/>
                  </a:lnTo>
                  <a:lnTo>
                    <a:pt x="637016" y="143930"/>
                  </a:lnTo>
                  <a:lnTo>
                    <a:pt x="638265" y="144044"/>
                  </a:lnTo>
                  <a:lnTo>
                    <a:pt x="638946" y="145973"/>
                  </a:lnTo>
                  <a:lnTo>
                    <a:pt x="639627" y="148811"/>
                  </a:lnTo>
                  <a:lnTo>
                    <a:pt x="640648" y="150400"/>
                  </a:lnTo>
                  <a:lnTo>
                    <a:pt x="642351" y="148470"/>
                  </a:lnTo>
                  <a:lnTo>
                    <a:pt x="642805" y="146200"/>
                  </a:lnTo>
                  <a:lnTo>
                    <a:pt x="642578" y="140298"/>
                  </a:lnTo>
                  <a:lnTo>
                    <a:pt x="642805" y="137687"/>
                  </a:lnTo>
                  <a:lnTo>
                    <a:pt x="644735" y="133374"/>
                  </a:lnTo>
                  <a:lnTo>
                    <a:pt x="647459" y="130082"/>
                  </a:lnTo>
                  <a:lnTo>
                    <a:pt x="650524" y="127698"/>
                  </a:lnTo>
                  <a:lnTo>
                    <a:pt x="653589" y="125996"/>
                  </a:lnTo>
                  <a:lnTo>
                    <a:pt x="656426" y="125428"/>
                  </a:lnTo>
                  <a:lnTo>
                    <a:pt x="662442" y="125315"/>
                  </a:lnTo>
                  <a:lnTo>
                    <a:pt x="664940" y="124293"/>
                  </a:lnTo>
                  <a:lnTo>
                    <a:pt x="666756" y="122250"/>
                  </a:lnTo>
                  <a:lnTo>
                    <a:pt x="669026" y="117369"/>
                  </a:lnTo>
                  <a:lnTo>
                    <a:pt x="670955" y="115439"/>
                  </a:lnTo>
                  <a:lnTo>
                    <a:pt x="672886" y="114758"/>
                  </a:lnTo>
                  <a:lnTo>
                    <a:pt x="674929" y="114645"/>
                  </a:lnTo>
                  <a:lnTo>
                    <a:pt x="678788" y="115553"/>
                  </a:lnTo>
                  <a:lnTo>
                    <a:pt x="681172" y="117028"/>
                  </a:lnTo>
                  <a:lnTo>
                    <a:pt x="682420" y="118958"/>
                  </a:lnTo>
                  <a:lnTo>
                    <a:pt x="684463" y="124633"/>
                  </a:lnTo>
                  <a:lnTo>
                    <a:pt x="687755" y="129515"/>
                  </a:lnTo>
                  <a:lnTo>
                    <a:pt x="688890" y="132012"/>
                  </a:lnTo>
                  <a:lnTo>
                    <a:pt x="689231" y="136098"/>
                  </a:lnTo>
                  <a:lnTo>
                    <a:pt x="688323" y="140071"/>
                  </a:lnTo>
                  <a:lnTo>
                    <a:pt x="689004" y="141887"/>
                  </a:lnTo>
                  <a:lnTo>
                    <a:pt x="690593" y="143135"/>
                  </a:lnTo>
                  <a:lnTo>
                    <a:pt x="692636" y="145406"/>
                  </a:lnTo>
                  <a:lnTo>
                    <a:pt x="693771" y="148357"/>
                  </a:lnTo>
                  <a:lnTo>
                    <a:pt x="694566" y="151762"/>
                  </a:lnTo>
                  <a:lnTo>
                    <a:pt x="695814" y="154600"/>
                  </a:lnTo>
                  <a:lnTo>
                    <a:pt x="698084" y="155849"/>
                  </a:lnTo>
                  <a:lnTo>
                    <a:pt x="700127" y="155167"/>
                  </a:lnTo>
                  <a:lnTo>
                    <a:pt x="701377" y="154033"/>
                  </a:lnTo>
                  <a:lnTo>
                    <a:pt x="703987" y="151762"/>
                  </a:lnTo>
                  <a:lnTo>
                    <a:pt x="706257" y="151081"/>
                  </a:lnTo>
                  <a:lnTo>
                    <a:pt x="710457" y="152784"/>
                  </a:lnTo>
                  <a:lnTo>
                    <a:pt x="712387" y="152784"/>
                  </a:lnTo>
                  <a:lnTo>
                    <a:pt x="713749" y="150287"/>
                  </a:lnTo>
                  <a:lnTo>
                    <a:pt x="715224" y="146541"/>
                  </a:lnTo>
                  <a:lnTo>
                    <a:pt x="716133" y="144725"/>
                  </a:lnTo>
                  <a:lnTo>
                    <a:pt x="717495" y="144044"/>
                  </a:lnTo>
                  <a:lnTo>
                    <a:pt x="719992" y="143703"/>
                  </a:lnTo>
                  <a:lnTo>
                    <a:pt x="722262" y="142795"/>
                  </a:lnTo>
                  <a:lnTo>
                    <a:pt x="723738" y="141092"/>
                  </a:lnTo>
                  <a:lnTo>
                    <a:pt x="725100" y="139049"/>
                  </a:lnTo>
                  <a:lnTo>
                    <a:pt x="727143" y="137233"/>
                  </a:lnTo>
                  <a:lnTo>
                    <a:pt x="729072" y="136438"/>
                  </a:lnTo>
                  <a:lnTo>
                    <a:pt x="731343" y="136098"/>
                  </a:lnTo>
                  <a:lnTo>
                    <a:pt x="733499" y="136438"/>
                  </a:lnTo>
                  <a:lnTo>
                    <a:pt x="735202" y="137574"/>
                  </a:lnTo>
                  <a:lnTo>
                    <a:pt x="736792" y="140411"/>
                  </a:lnTo>
                  <a:lnTo>
                    <a:pt x="737585" y="142795"/>
                  </a:lnTo>
                  <a:lnTo>
                    <a:pt x="738835" y="144498"/>
                  </a:lnTo>
                  <a:lnTo>
                    <a:pt x="747688" y="145973"/>
                  </a:lnTo>
                  <a:lnTo>
                    <a:pt x="749391" y="145519"/>
                  </a:lnTo>
                  <a:lnTo>
                    <a:pt x="750412" y="144384"/>
                  </a:lnTo>
                  <a:lnTo>
                    <a:pt x="752001" y="141433"/>
                  </a:lnTo>
                  <a:lnTo>
                    <a:pt x="753250" y="140525"/>
                  </a:lnTo>
                  <a:lnTo>
                    <a:pt x="754272" y="140638"/>
                  </a:lnTo>
                  <a:lnTo>
                    <a:pt x="755861" y="141660"/>
                  </a:lnTo>
                  <a:lnTo>
                    <a:pt x="757109" y="141547"/>
                  </a:lnTo>
                  <a:lnTo>
                    <a:pt x="763012" y="138482"/>
                  </a:lnTo>
                  <a:lnTo>
                    <a:pt x="765282" y="137801"/>
                  </a:lnTo>
                  <a:lnTo>
                    <a:pt x="778903" y="137460"/>
                  </a:lnTo>
                  <a:lnTo>
                    <a:pt x="781741" y="138255"/>
                  </a:lnTo>
                  <a:lnTo>
                    <a:pt x="784465" y="140298"/>
                  </a:lnTo>
                  <a:lnTo>
                    <a:pt x="788097" y="145292"/>
                  </a:lnTo>
                  <a:lnTo>
                    <a:pt x="789459" y="146768"/>
                  </a:lnTo>
                  <a:lnTo>
                    <a:pt x="794340" y="149151"/>
                  </a:lnTo>
                  <a:lnTo>
                    <a:pt x="795589" y="150287"/>
                  </a:lnTo>
                  <a:lnTo>
                    <a:pt x="796157" y="151308"/>
                  </a:lnTo>
                  <a:lnTo>
                    <a:pt x="796384" y="152330"/>
                  </a:lnTo>
                  <a:lnTo>
                    <a:pt x="796497" y="153579"/>
                  </a:lnTo>
                  <a:lnTo>
                    <a:pt x="796497" y="155167"/>
                  </a:lnTo>
                  <a:lnTo>
                    <a:pt x="796270" y="156416"/>
                  </a:lnTo>
                  <a:lnTo>
                    <a:pt x="795476" y="159708"/>
                  </a:lnTo>
                  <a:lnTo>
                    <a:pt x="795249" y="159821"/>
                  </a:lnTo>
                  <a:lnTo>
                    <a:pt x="795930" y="161411"/>
                  </a:lnTo>
                  <a:lnTo>
                    <a:pt x="798881" y="165270"/>
                  </a:lnTo>
                  <a:lnTo>
                    <a:pt x="800129" y="166405"/>
                  </a:lnTo>
                  <a:lnTo>
                    <a:pt x="801605" y="166973"/>
                  </a:lnTo>
                  <a:lnTo>
                    <a:pt x="804443" y="166973"/>
                  </a:lnTo>
                  <a:lnTo>
                    <a:pt x="805805" y="167313"/>
                  </a:lnTo>
                  <a:lnTo>
                    <a:pt x="807281" y="168675"/>
                  </a:lnTo>
                  <a:lnTo>
                    <a:pt x="809437" y="171967"/>
                  </a:lnTo>
                  <a:lnTo>
                    <a:pt x="810913" y="172421"/>
                  </a:lnTo>
                  <a:lnTo>
                    <a:pt x="812275" y="172308"/>
                  </a:lnTo>
                  <a:lnTo>
                    <a:pt x="813523" y="172648"/>
                  </a:lnTo>
                  <a:lnTo>
                    <a:pt x="814773" y="173443"/>
                  </a:lnTo>
                  <a:lnTo>
                    <a:pt x="815907" y="174691"/>
                  </a:lnTo>
                  <a:lnTo>
                    <a:pt x="816588" y="176167"/>
                  </a:lnTo>
                  <a:lnTo>
                    <a:pt x="817610" y="175940"/>
                  </a:lnTo>
                  <a:lnTo>
                    <a:pt x="817950" y="175032"/>
                  </a:lnTo>
                  <a:lnTo>
                    <a:pt x="818064" y="174918"/>
                  </a:lnTo>
                  <a:lnTo>
                    <a:pt x="818178" y="171286"/>
                  </a:lnTo>
                  <a:lnTo>
                    <a:pt x="818405" y="170945"/>
                  </a:lnTo>
                  <a:lnTo>
                    <a:pt x="820107" y="167881"/>
                  </a:lnTo>
                  <a:lnTo>
                    <a:pt x="820334" y="165611"/>
                  </a:lnTo>
                  <a:lnTo>
                    <a:pt x="823286" y="163454"/>
                  </a:lnTo>
                  <a:lnTo>
                    <a:pt x="826010" y="160616"/>
                  </a:lnTo>
                  <a:lnTo>
                    <a:pt x="825443" y="156189"/>
                  </a:lnTo>
                  <a:lnTo>
                    <a:pt x="826691" y="155622"/>
                  </a:lnTo>
                  <a:lnTo>
                    <a:pt x="826577" y="154827"/>
                  </a:lnTo>
                  <a:lnTo>
                    <a:pt x="825896" y="153919"/>
                  </a:lnTo>
                  <a:lnTo>
                    <a:pt x="825443" y="153124"/>
                  </a:lnTo>
                  <a:lnTo>
                    <a:pt x="824534" y="148811"/>
                  </a:lnTo>
                  <a:lnTo>
                    <a:pt x="824080" y="147789"/>
                  </a:lnTo>
                  <a:lnTo>
                    <a:pt x="822945" y="146882"/>
                  </a:lnTo>
                  <a:lnTo>
                    <a:pt x="821924" y="146768"/>
                  </a:lnTo>
                  <a:lnTo>
                    <a:pt x="821129" y="146427"/>
                  </a:lnTo>
                  <a:lnTo>
                    <a:pt x="820788" y="144611"/>
                  </a:lnTo>
                  <a:lnTo>
                    <a:pt x="821015" y="142682"/>
                  </a:lnTo>
                  <a:lnTo>
                    <a:pt x="821697" y="141547"/>
                  </a:lnTo>
                  <a:lnTo>
                    <a:pt x="822831" y="141206"/>
                  </a:lnTo>
                  <a:lnTo>
                    <a:pt x="824080" y="141433"/>
                  </a:lnTo>
                  <a:lnTo>
                    <a:pt x="824080" y="140298"/>
                  </a:lnTo>
                  <a:lnTo>
                    <a:pt x="823059" y="139844"/>
                  </a:lnTo>
                  <a:lnTo>
                    <a:pt x="822037" y="139163"/>
                  </a:lnTo>
                  <a:lnTo>
                    <a:pt x="821243" y="138028"/>
                  </a:lnTo>
                  <a:lnTo>
                    <a:pt x="820788" y="136212"/>
                  </a:lnTo>
                  <a:lnTo>
                    <a:pt x="821356" y="134963"/>
                  </a:lnTo>
                  <a:lnTo>
                    <a:pt x="820902" y="133828"/>
                  </a:lnTo>
                  <a:lnTo>
                    <a:pt x="819880" y="132806"/>
                  </a:lnTo>
                  <a:lnTo>
                    <a:pt x="818745" y="131898"/>
                  </a:lnTo>
                  <a:lnTo>
                    <a:pt x="819540" y="131217"/>
                  </a:lnTo>
                  <a:lnTo>
                    <a:pt x="819994" y="130536"/>
                  </a:lnTo>
                  <a:lnTo>
                    <a:pt x="820788" y="128834"/>
                  </a:lnTo>
                  <a:lnTo>
                    <a:pt x="819199" y="128039"/>
                  </a:lnTo>
                  <a:lnTo>
                    <a:pt x="816021" y="127131"/>
                  </a:lnTo>
                  <a:lnTo>
                    <a:pt x="814886" y="125655"/>
                  </a:lnTo>
                  <a:lnTo>
                    <a:pt x="814886" y="124747"/>
                  </a:lnTo>
                  <a:lnTo>
                    <a:pt x="815340" y="124406"/>
                  </a:lnTo>
                  <a:lnTo>
                    <a:pt x="815680" y="124066"/>
                  </a:lnTo>
                  <a:lnTo>
                    <a:pt x="816135" y="123839"/>
                  </a:lnTo>
                  <a:lnTo>
                    <a:pt x="816929" y="123612"/>
                  </a:lnTo>
                  <a:lnTo>
                    <a:pt x="816929" y="122590"/>
                  </a:lnTo>
                  <a:lnTo>
                    <a:pt x="816135" y="122136"/>
                  </a:lnTo>
                  <a:lnTo>
                    <a:pt x="814204" y="120547"/>
                  </a:lnTo>
                  <a:lnTo>
                    <a:pt x="814204" y="119412"/>
                  </a:lnTo>
                  <a:lnTo>
                    <a:pt x="817042" y="116802"/>
                  </a:lnTo>
                  <a:lnTo>
                    <a:pt x="818291" y="116234"/>
                  </a:lnTo>
                  <a:lnTo>
                    <a:pt x="817950" y="114758"/>
                  </a:lnTo>
                  <a:lnTo>
                    <a:pt x="817724" y="114191"/>
                  </a:lnTo>
                  <a:lnTo>
                    <a:pt x="818291" y="113737"/>
                  </a:lnTo>
                  <a:lnTo>
                    <a:pt x="819086" y="112601"/>
                  </a:lnTo>
                  <a:lnTo>
                    <a:pt x="819767" y="111920"/>
                  </a:lnTo>
                  <a:lnTo>
                    <a:pt x="819199" y="109764"/>
                  </a:lnTo>
                  <a:lnTo>
                    <a:pt x="820334" y="106472"/>
                  </a:lnTo>
                  <a:lnTo>
                    <a:pt x="819767" y="104315"/>
                  </a:lnTo>
                  <a:lnTo>
                    <a:pt x="821015" y="103975"/>
                  </a:lnTo>
                  <a:lnTo>
                    <a:pt x="823967" y="103861"/>
                  </a:lnTo>
                  <a:lnTo>
                    <a:pt x="825102" y="103407"/>
                  </a:lnTo>
                  <a:lnTo>
                    <a:pt x="825669" y="101931"/>
                  </a:lnTo>
                  <a:lnTo>
                    <a:pt x="825783" y="100002"/>
                  </a:lnTo>
                  <a:lnTo>
                    <a:pt x="826124" y="98186"/>
                  </a:lnTo>
                  <a:lnTo>
                    <a:pt x="827145" y="97051"/>
                  </a:lnTo>
                  <a:lnTo>
                    <a:pt x="827145" y="95915"/>
                  </a:lnTo>
                  <a:lnTo>
                    <a:pt x="826350" y="95802"/>
                  </a:lnTo>
                  <a:lnTo>
                    <a:pt x="824421" y="94781"/>
                  </a:lnTo>
                  <a:lnTo>
                    <a:pt x="825555" y="93418"/>
                  </a:lnTo>
                  <a:lnTo>
                    <a:pt x="827712" y="91943"/>
                  </a:lnTo>
                  <a:lnTo>
                    <a:pt x="829415" y="90127"/>
                  </a:lnTo>
                  <a:lnTo>
                    <a:pt x="829301" y="87743"/>
                  </a:lnTo>
                  <a:lnTo>
                    <a:pt x="828620" y="86267"/>
                  </a:lnTo>
                  <a:lnTo>
                    <a:pt x="828620" y="85700"/>
                  </a:lnTo>
                  <a:lnTo>
                    <a:pt x="829075" y="85246"/>
                  </a:lnTo>
                  <a:lnTo>
                    <a:pt x="829642" y="84111"/>
                  </a:lnTo>
                  <a:lnTo>
                    <a:pt x="831799" y="81386"/>
                  </a:lnTo>
                  <a:lnTo>
                    <a:pt x="832026" y="80819"/>
                  </a:lnTo>
                  <a:lnTo>
                    <a:pt x="832594" y="80365"/>
                  </a:lnTo>
                  <a:lnTo>
                    <a:pt x="833047" y="79343"/>
                  </a:lnTo>
                  <a:lnTo>
                    <a:pt x="833615" y="78322"/>
                  </a:lnTo>
                  <a:lnTo>
                    <a:pt x="835658" y="77300"/>
                  </a:lnTo>
                  <a:lnTo>
                    <a:pt x="835885" y="75938"/>
                  </a:lnTo>
                  <a:lnTo>
                    <a:pt x="835999" y="74462"/>
                  </a:lnTo>
                  <a:lnTo>
                    <a:pt x="836339" y="73441"/>
                  </a:lnTo>
                  <a:lnTo>
                    <a:pt x="837134" y="73214"/>
                  </a:lnTo>
                  <a:lnTo>
                    <a:pt x="839971" y="73441"/>
                  </a:lnTo>
                  <a:lnTo>
                    <a:pt x="840766" y="72987"/>
                  </a:lnTo>
                  <a:lnTo>
                    <a:pt x="841674" y="72079"/>
                  </a:lnTo>
                  <a:lnTo>
                    <a:pt x="843036" y="70262"/>
                  </a:lnTo>
                  <a:lnTo>
                    <a:pt x="843036" y="69241"/>
                  </a:lnTo>
                  <a:lnTo>
                    <a:pt x="842469" y="68560"/>
                  </a:lnTo>
                  <a:lnTo>
                    <a:pt x="842242" y="67538"/>
                  </a:lnTo>
                  <a:lnTo>
                    <a:pt x="842242" y="66971"/>
                  </a:lnTo>
                  <a:lnTo>
                    <a:pt x="844966" y="65949"/>
                  </a:lnTo>
                  <a:lnTo>
                    <a:pt x="846328" y="65041"/>
                  </a:lnTo>
                  <a:lnTo>
                    <a:pt x="847576" y="64019"/>
                  </a:lnTo>
                  <a:lnTo>
                    <a:pt x="848598" y="62884"/>
                  </a:lnTo>
                  <a:lnTo>
                    <a:pt x="849620" y="61522"/>
                  </a:lnTo>
                  <a:lnTo>
                    <a:pt x="849620" y="61068"/>
                  </a:lnTo>
                  <a:lnTo>
                    <a:pt x="849507" y="60274"/>
                  </a:lnTo>
                  <a:lnTo>
                    <a:pt x="849733" y="59252"/>
                  </a:lnTo>
                  <a:lnTo>
                    <a:pt x="850528" y="58231"/>
                  </a:lnTo>
                  <a:lnTo>
                    <a:pt x="851322" y="57549"/>
                  </a:lnTo>
                  <a:lnTo>
                    <a:pt x="851890" y="57322"/>
                  </a:lnTo>
                  <a:lnTo>
                    <a:pt x="852458" y="57549"/>
                  </a:lnTo>
                  <a:lnTo>
                    <a:pt x="853139" y="58457"/>
                  </a:lnTo>
                  <a:lnTo>
                    <a:pt x="855636" y="58231"/>
                  </a:lnTo>
                  <a:lnTo>
                    <a:pt x="856544" y="56187"/>
                  </a:lnTo>
                  <a:lnTo>
                    <a:pt x="855636" y="54144"/>
                  </a:lnTo>
                  <a:lnTo>
                    <a:pt x="852798" y="53803"/>
                  </a:lnTo>
                  <a:lnTo>
                    <a:pt x="853139" y="53009"/>
                  </a:lnTo>
                  <a:lnTo>
                    <a:pt x="853365" y="52215"/>
                  </a:lnTo>
                  <a:lnTo>
                    <a:pt x="853593" y="51420"/>
                  </a:lnTo>
                  <a:lnTo>
                    <a:pt x="854046" y="50625"/>
                  </a:lnTo>
                  <a:lnTo>
                    <a:pt x="853479" y="48014"/>
                  </a:lnTo>
                  <a:lnTo>
                    <a:pt x="854955" y="46312"/>
                  </a:lnTo>
                  <a:lnTo>
                    <a:pt x="857339" y="45517"/>
                  </a:lnTo>
                  <a:lnTo>
                    <a:pt x="870619" y="44723"/>
                  </a:lnTo>
                  <a:lnTo>
                    <a:pt x="874365" y="45177"/>
                  </a:lnTo>
                  <a:lnTo>
                    <a:pt x="876748" y="46539"/>
                  </a:lnTo>
                  <a:lnTo>
                    <a:pt x="881175" y="50398"/>
                  </a:lnTo>
                  <a:lnTo>
                    <a:pt x="883559" y="51306"/>
                  </a:lnTo>
                  <a:lnTo>
                    <a:pt x="885830" y="50285"/>
                  </a:lnTo>
                  <a:lnTo>
                    <a:pt x="887418" y="47674"/>
                  </a:lnTo>
                  <a:lnTo>
                    <a:pt x="888894" y="44496"/>
                  </a:lnTo>
                  <a:lnTo>
                    <a:pt x="890823" y="41885"/>
                  </a:lnTo>
                  <a:lnTo>
                    <a:pt x="898429" y="38707"/>
                  </a:lnTo>
                  <a:lnTo>
                    <a:pt x="907283" y="38707"/>
                  </a:lnTo>
                  <a:lnTo>
                    <a:pt x="924309" y="41998"/>
                  </a:lnTo>
                  <a:lnTo>
                    <a:pt x="934071" y="42226"/>
                  </a:lnTo>
                  <a:close/>
                  <a:moveTo>
                    <a:pt x="755066" y="987193"/>
                  </a:moveTo>
                  <a:lnTo>
                    <a:pt x="770276" y="973118"/>
                  </a:lnTo>
                  <a:lnTo>
                    <a:pt x="775158" y="970507"/>
                  </a:lnTo>
                  <a:lnTo>
                    <a:pt x="754045" y="990599"/>
                  </a:lnTo>
                  <a:lnTo>
                    <a:pt x="744283" y="997863"/>
                  </a:lnTo>
                  <a:lnTo>
                    <a:pt x="736904" y="1001042"/>
                  </a:lnTo>
                  <a:lnTo>
                    <a:pt x="741786" y="998431"/>
                  </a:lnTo>
                  <a:lnTo>
                    <a:pt x="743715" y="996842"/>
                  </a:lnTo>
                  <a:lnTo>
                    <a:pt x="744510" y="995479"/>
                  </a:lnTo>
                  <a:lnTo>
                    <a:pt x="745077" y="994231"/>
                  </a:lnTo>
                  <a:lnTo>
                    <a:pt x="746326" y="993777"/>
                  </a:lnTo>
                  <a:lnTo>
                    <a:pt x="747802" y="993550"/>
                  </a:lnTo>
                  <a:lnTo>
                    <a:pt x="749164" y="993096"/>
                  </a:lnTo>
                  <a:lnTo>
                    <a:pt x="750753" y="991847"/>
                  </a:lnTo>
                  <a:lnTo>
                    <a:pt x="753591" y="988782"/>
                  </a:lnTo>
                  <a:lnTo>
                    <a:pt x="755066" y="987193"/>
                  </a:lnTo>
                  <a:close/>
                  <a:moveTo>
                    <a:pt x="1052916" y="938271"/>
                  </a:moveTo>
                  <a:lnTo>
                    <a:pt x="1053938" y="939292"/>
                  </a:lnTo>
                  <a:lnTo>
                    <a:pt x="1058364" y="938952"/>
                  </a:lnTo>
                  <a:lnTo>
                    <a:pt x="1059613" y="940768"/>
                  </a:lnTo>
                  <a:lnTo>
                    <a:pt x="1057910" y="942584"/>
                  </a:lnTo>
                  <a:lnTo>
                    <a:pt x="1017047" y="935887"/>
                  </a:lnTo>
                  <a:lnTo>
                    <a:pt x="1017728" y="935092"/>
                  </a:lnTo>
                  <a:lnTo>
                    <a:pt x="1018182" y="935092"/>
                  </a:lnTo>
                  <a:lnTo>
                    <a:pt x="1018976" y="936000"/>
                  </a:lnTo>
                  <a:lnTo>
                    <a:pt x="1032938" y="937930"/>
                  </a:lnTo>
                  <a:lnTo>
                    <a:pt x="1039635" y="936568"/>
                  </a:lnTo>
                  <a:lnTo>
                    <a:pt x="1042473" y="936681"/>
                  </a:lnTo>
                  <a:lnTo>
                    <a:pt x="1045537" y="938952"/>
                  </a:lnTo>
                  <a:lnTo>
                    <a:pt x="1049510" y="937136"/>
                  </a:lnTo>
                  <a:lnTo>
                    <a:pt x="1051781" y="936909"/>
                  </a:lnTo>
                  <a:lnTo>
                    <a:pt x="1052916" y="938271"/>
                  </a:lnTo>
                  <a:close/>
                  <a:moveTo>
                    <a:pt x="951211" y="915682"/>
                  </a:moveTo>
                  <a:lnTo>
                    <a:pt x="963924" y="918747"/>
                  </a:lnTo>
                  <a:lnTo>
                    <a:pt x="971870" y="922493"/>
                  </a:lnTo>
                  <a:lnTo>
                    <a:pt x="973118" y="923401"/>
                  </a:lnTo>
                  <a:lnTo>
                    <a:pt x="970962" y="922947"/>
                  </a:lnTo>
                  <a:lnTo>
                    <a:pt x="966875" y="921017"/>
                  </a:lnTo>
                  <a:lnTo>
                    <a:pt x="931460" y="913412"/>
                  </a:lnTo>
                  <a:lnTo>
                    <a:pt x="916250" y="907509"/>
                  </a:lnTo>
                  <a:lnTo>
                    <a:pt x="913185" y="904785"/>
                  </a:lnTo>
                  <a:lnTo>
                    <a:pt x="910575" y="900472"/>
                  </a:lnTo>
                  <a:lnTo>
                    <a:pt x="909780" y="898202"/>
                  </a:lnTo>
                  <a:lnTo>
                    <a:pt x="908872" y="894569"/>
                  </a:lnTo>
                  <a:lnTo>
                    <a:pt x="908758" y="891959"/>
                  </a:lnTo>
                  <a:lnTo>
                    <a:pt x="910461" y="892640"/>
                  </a:lnTo>
                  <a:lnTo>
                    <a:pt x="912050" y="898656"/>
                  </a:lnTo>
                  <a:lnTo>
                    <a:pt x="913639" y="902742"/>
                  </a:lnTo>
                  <a:lnTo>
                    <a:pt x="915909" y="905694"/>
                  </a:lnTo>
                  <a:lnTo>
                    <a:pt x="919769" y="907964"/>
                  </a:lnTo>
                  <a:lnTo>
                    <a:pt x="951211" y="915682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66">
              <a:extLst>
                <a:ext uri="{FF2B5EF4-FFF2-40B4-BE49-F238E27FC236}">
                  <a16:creationId xmlns:a16="http://schemas.microsoft.com/office/drawing/2014/main" id="{1FA20D99-C616-42E0-99DE-CB16EBF67978}"/>
                </a:ext>
              </a:extLst>
            </p:cNvPr>
            <p:cNvSpPr/>
            <p:nvPr/>
          </p:nvSpPr>
          <p:spPr>
            <a:xfrm>
              <a:off x="8948397" y="3923268"/>
              <a:ext cx="834712" cy="725427"/>
            </a:xfrm>
            <a:custGeom>
              <a:avLst/>
              <a:gdLst>
                <a:gd name="connsiteX0" fmla="*/ 42566 w 926806"/>
                <a:gd name="connsiteY0" fmla="*/ 762558 h 805464"/>
                <a:gd name="connsiteX1" fmla="*/ 42226 w 926806"/>
                <a:gd name="connsiteY1" fmla="*/ 760515 h 805464"/>
                <a:gd name="connsiteX2" fmla="*/ 40864 w 926806"/>
                <a:gd name="connsiteY2" fmla="*/ 759720 h 805464"/>
                <a:gd name="connsiteX3" fmla="*/ 39275 w 926806"/>
                <a:gd name="connsiteY3" fmla="*/ 759153 h 805464"/>
                <a:gd name="connsiteX4" fmla="*/ 38026 w 926806"/>
                <a:gd name="connsiteY4" fmla="*/ 756769 h 805464"/>
                <a:gd name="connsiteX5" fmla="*/ 38707 w 926806"/>
                <a:gd name="connsiteY5" fmla="*/ 756882 h 805464"/>
                <a:gd name="connsiteX6" fmla="*/ 39388 w 926806"/>
                <a:gd name="connsiteY6" fmla="*/ 756769 h 805464"/>
                <a:gd name="connsiteX7" fmla="*/ 37231 w 926806"/>
                <a:gd name="connsiteY7" fmla="*/ 753137 h 805464"/>
                <a:gd name="connsiteX8" fmla="*/ 36437 w 926806"/>
                <a:gd name="connsiteY8" fmla="*/ 750980 h 805464"/>
                <a:gd name="connsiteX9" fmla="*/ 36096 w 926806"/>
                <a:gd name="connsiteY9" fmla="*/ 748710 h 805464"/>
                <a:gd name="connsiteX10" fmla="*/ 36664 w 926806"/>
                <a:gd name="connsiteY10" fmla="*/ 744510 h 805464"/>
                <a:gd name="connsiteX11" fmla="*/ 36550 w 926806"/>
                <a:gd name="connsiteY11" fmla="*/ 743034 h 805464"/>
                <a:gd name="connsiteX12" fmla="*/ 35415 w 926806"/>
                <a:gd name="connsiteY12" fmla="*/ 741786 h 805464"/>
                <a:gd name="connsiteX13" fmla="*/ 35415 w 926806"/>
                <a:gd name="connsiteY13" fmla="*/ 740650 h 805464"/>
                <a:gd name="connsiteX14" fmla="*/ 36323 w 926806"/>
                <a:gd name="connsiteY14" fmla="*/ 740537 h 805464"/>
                <a:gd name="connsiteX15" fmla="*/ 36891 w 926806"/>
                <a:gd name="connsiteY15" fmla="*/ 740197 h 805464"/>
                <a:gd name="connsiteX16" fmla="*/ 38139 w 926806"/>
                <a:gd name="connsiteY16" fmla="*/ 738607 h 805464"/>
                <a:gd name="connsiteX17" fmla="*/ 37685 w 926806"/>
                <a:gd name="connsiteY17" fmla="*/ 737926 h 805464"/>
                <a:gd name="connsiteX18" fmla="*/ 37118 w 926806"/>
                <a:gd name="connsiteY18" fmla="*/ 736905 h 805464"/>
                <a:gd name="connsiteX19" fmla="*/ 36777 w 926806"/>
                <a:gd name="connsiteY19" fmla="*/ 735883 h 805464"/>
                <a:gd name="connsiteX20" fmla="*/ 37118 w 926806"/>
                <a:gd name="connsiteY20" fmla="*/ 735429 h 805464"/>
                <a:gd name="connsiteX21" fmla="*/ 38026 w 926806"/>
                <a:gd name="connsiteY21" fmla="*/ 734975 h 805464"/>
                <a:gd name="connsiteX22" fmla="*/ 37799 w 926806"/>
                <a:gd name="connsiteY22" fmla="*/ 733953 h 805464"/>
                <a:gd name="connsiteX23" fmla="*/ 37118 w 926806"/>
                <a:gd name="connsiteY23" fmla="*/ 732818 h 805464"/>
                <a:gd name="connsiteX24" fmla="*/ 36777 w 926806"/>
                <a:gd name="connsiteY24" fmla="*/ 732024 h 805464"/>
                <a:gd name="connsiteX25" fmla="*/ 37345 w 926806"/>
                <a:gd name="connsiteY25" fmla="*/ 728392 h 805464"/>
                <a:gd name="connsiteX26" fmla="*/ 37685 w 926806"/>
                <a:gd name="connsiteY26" fmla="*/ 726689 h 805464"/>
                <a:gd name="connsiteX27" fmla="*/ 38026 w 926806"/>
                <a:gd name="connsiteY27" fmla="*/ 725554 h 805464"/>
                <a:gd name="connsiteX28" fmla="*/ 39615 w 926806"/>
                <a:gd name="connsiteY28" fmla="*/ 723624 h 805464"/>
                <a:gd name="connsiteX29" fmla="*/ 41658 w 926806"/>
                <a:gd name="connsiteY29" fmla="*/ 722376 h 805464"/>
                <a:gd name="connsiteX30" fmla="*/ 43474 w 926806"/>
                <a:gd name="connsiteY30" fmla="*/ 720559 h 805464"/>
                <a:gd name="connsiteX31" fmla="*/ 44610 w 926806"/>
                <a:gd name="connsiteY31" fmla="*/ 716927 h 805464"/>
                <a:gd name="connsiteX32" fmla="*/ 42793 w 926806"/>
                <a:gd name="connsiteY32" fmla="*/ 714543 h 805464"/>
                <a:gd name="connsiteX33" fmla="*/ 41318 w 926806"/>
                <a:gd name="connsiteY33" fmla="*/ 711706 h 805464"/>
                <a:gd name="connsiteX34" fmla="*/ 42453 w 926806"/>
                <a:gd name="connsiteY34" fmla="*/ 710457 h 805464"/>
                <a:gd name="connsiteX35" fmla="*/ 42907 w 926806"/>
                <a:gd name="connsiteY35" fmla="*/ 707052 h 805464"/>
                <a:gd name="connsiteX36" fmla="*/ 44042 w 926806"/>
                <a:gd name="connsiteY36" fmla="*/ 706371 h 805464"/>
                <a:gd name="connsiteX37" fmla="*/ 44042 w 926806"/>
                <a:gd name="connsiteY37" fmla="*/ 705690 h 805464"/>
                <a:gd name="connsiteX38" fmla="*/ 43929 w 926806"/>
                <a:gd name="connsiteY38" fmla="*/ 705462 h 805464"/>
                <a:gd name="connsiteX39" fmla="*/ 43701 w 926806"/>
                <a:gd name="connsiteY39" fmla="*/ 705462 h 805464"/>
                <a:gd name="connsiteX40" fmla="*/ 43361 w 926806"/>
                <a:gd name="connsiteY40" fmla="*/ 705349 h 805464"/>
                <a:gd name="connsiteX41" fmla="*/ 44042 w 926806"/>
                <a:gd name="connsiteY41" fmla="*/ 703533 h 805464"/>
                <a:gd name="connsiteX42" fmla="*/ 44155 w 926806"/>
                <a:gd name="connsiteY42" fmla="*/ 698425 h 805464"/>
                <a:gd name="connsiteX43" fmla="*/ 44836 w 926806"/>
                <a:gd name="connsiteY43" fmla="*/ 695587 h 805464"/>
                <a:gd name="connsiteX44" fmla="*/ 46653 w 926806"/>
                <a:gd name="connsiteY44" fmla="*/ 691274 h 805464"/>
                <a:gd name="connsiteX45" fmla="*/ 47901 w 926806"/>
                <a:gd name="connsiteY45" fmla="*/ 689231 h 805464"/>
                <a:gd name="connsiteX46" fmla="*/ 49377 w 926806"/>
                <a:gd name="connsiteY46" fmla="*/ 688095 h 805464"/>
                <a:gd name="connsiteX47" fmla="*/ 48242 w 926806"/>
                <a:gd name="connsiteY47" fmla="*/ 685371 h 805464"/>
                <a:gd name="connsiteX48" fmla="*/ 46880 w 926806"/>
                <a:gd name="connsiteY48" fmla="*/ 679469 h 805464"/>
                <a:gd name="connsiteX49" fmla="*/ 46085 w 926806"/>
                <a:gd name="connsiteY49" fmla="*/ 677539 h 805464"/>
                <a:gd name="connsiteX50" fmla="*/ 45972 w 926806"/>
                <a:gd name="connsiteY50" fmla="*/ 675723 h 805464"/>
                <a:gd name="connsiteX51" fmla="*/ 45631 w 926806"/>
                <a:gd name="connsiteY51" fmla="*/ 673907 h 805464"/>
                <a:gd name="connsiteX52" fmla="*/ 44496 w 926806"/>
                <a:gd name="connsiteY52" fmla="*/ 673112 h 805464"/>
                <a:gd name="connsiteX53" fmla="*/ 43588 w 926806"/>
                <a:gd name="connsiteY53" fmla="*/ 672658 h 805464"/>
                <a:gd name="connsiteX54" fmla="*/ 43020 w 926806"/>
                <a:gd name="connsiteY54" fmla="*/ 671637 h 805464"/>
                <a:gd name="connsiteX55" fmla="*/ 42566 w 926806"/>
                <a:gd name="connsiteY55" fmla="*/ 670388 h 805464"/>
                <a:gd name="connsiteX56" fmla="*/ 41885 w 926806"/>
                <a:gd name="connsiteY56" fmla="*/ 669139 h 805464"/>
                <a:gd name="connsiteX57" fmla="*/ 40069 w 926806"/>
                <a:gd name="connsiteY57" fmla="*/ 668004 h 805464"/>
                <a:gd name="connsiteX58" fmla="*/ 35415 w 926806"/>
                <a:gd name="connsiteY58" fmla="*/ 668118 h 805464"/>
                <a:gd name="connsiteX59" fmla="*/ 33485 w 926806"/>
                <a:gd name="connsiteY59" fmla="*/ 667550 h 805464"/>
                <a:gd name="connsiteX60" fmla="*/ 30761 w 926806"/>
                <a:gd name="connsiteY60" fmla="*/ 662215 h 805464"/>
                <a:gd name="connsiteX61" fmla="*/ 31102 w 926806"/>
                <a:gd name="connsiteY61" fmla="*/ 661648 h 805464"/>
                <a:gd name="connsiteX62" fmla="*/ 31329 w 926806"/>
                <a:gd name="connsiteY62" fmla="*/ 659718 h 805464"/>
                <a:gd name="connsiteX63" fmla="*/ 30988 w 926806"/>
                <a:gd name="connsiteY63" fmla="*/ 658583 h 805464"/>
                <a:gd name="connsiteX64" fmla="*/ 29399 w 926806"/>
                <a:gd name="connsiteY64" fmla="*/ 660172 h 805464"/>
                <a:gd name="connsiteX65" fmla="*/ 28718 w 926806"/>
                <a:gd name="connsiteY65" fmla="*/ 659377 h 805464"/>
                <a:gd name="connsiteX66" fmla="*/ 27810 w 926806"/>
                <a:gd name="connsiteY66" fmla="*/ 658583 h 805464"/>
                <a:gd name="connsiteX67" fmla="*/ 27469 w 926806"/>
                <a:gd name="connsiteY67" fmla="*/ 657902 h 805464"/>
                <a:gd name="connsiteX68" fmla="*/ 26107 w 926806"/>
                <a:gd name="connsiteY68" fmla="*/ 659491 h 805464"/>
                <a:gd name="connsiteX69" fmla="*/ 25199 w 926806"/>
                <a:gd name="connsiteY69" fmla="*/ 659264 h 805464"/>
                <a:gd name="connsiteX70" fmla="*/ 24291 w 926806"/>
                <a:gd name="connsiteY70" fmla="*/ 658356 h 805464"/>
                <a:gd name="connsiteX71" fmla="*/ 23042 w 926806"/>
                <a:gd name="connsiteY71" fmla="*/ 657789 h 805464"/>
                <a:gd name="connsiteX72" fmla="*/ 21680 w 926806"/>
                <a:gd name="connsiteY72" fmla="*/ 658356 h 805464"/>
                <a:gd name="connsiteX73" fmla="*/ 21453 w 926806"/>
                <a:gd name="connsiteY73" fmla="*/ 658129 h 805464"/>
                <a:gd name="connsiteX74" fmla="*/ 22135 w 926806"/>
                <a:gd name="connsiteY74" fmla="*/ 656653 h 805464"/>
                <a:gd name="connsiteX75" fmla="*/ 22135 w 926806"/>
                <a:gd name="connsiteY75" fmla="*/ 655632 h 805464"/>
                <a:gd name="connsiteX76" fmla="*/ 20091 w 926806"/>
                <a:gd name="connsiteY76" fmla="*/ 655405 h 805464"/>
                <a:gd name="connsiteX77" fmla="*/ 14075 w 926806"/>
                <a:gd name="connsiteY77" fmla="*/ 653135 h 805464"/>
                <a:gd name="connsiteX78" fmla="*/ 12827 w 926806"/>
                <a:gd name="connsiteY78" fmla="*/ 651886 h 805464"/>
                <a:gd name="connsiteX79" fmla="*/ 11351 w 926806"/>
                <a:gd name="connsiteY79" fmla="*/ 652454 h 805464"/>
                <a:gd name="connsiteX80" fmla="*/ 4427 w 926806"/>
                <a:gd name="connsiteY80" fmla="*/ 650524 h 805464"/>
                <a:gd name="connsiteX81" fmla="*/ 2270 w 926806"/>
                <a:gd name="connsiteY81" fmla="*/ 649162 h 805464"/>
                <a:gd name="connsiteX82" fmla="*/ 3065 w 926806"/>
                <a:gd name="connsiteY82" fmla="*/ 646324 h 805464"/>
                <a:gd name="connsiteX83" fmla="*/ 2724 w 926806"/>
                <a:gd name="connsiteY83" fmla="*/ 644281 h 805464"/>
                <a:gd name="connsiteX84" fmla="*/ 1703 w 926806"/>
                <a:gd name="connsiteY84" fmla="*/ 642692 h 805464"/>
                <a:gd name="connsiteX85" fmla="*/ 1022 w 926806"/>
                <a:gd name="connsiteY85" fmla="*/ 642124 h 805464"/>
                <a:gd name="connsiteX86" fmla="*/ 341 w 926806"/>
                <a:gd name="connsiteY86" fmla="*/ 641557 h 805464"/>
                <a:gd name="connsiteX87" fmla="*/ 0 w 926806"/>
                <a:gd name="connsiteY87" fmla="*/ 641443 h 805464"/>
                <a:gd name="connsiteX88" fmla="*/ 4541 w 926806"/>
                <a:gd name="connsiteY88" fmla="*/ 632249 h 805464"/>
                <a:gd name="connsiteX89" fmla="*/ 6357 w 926806"/>
                <a:gd name="connsiteY89" fmla="*/ 629411 h 805464"/>
                <a:gd name="connsiteX90" fmla="*/ 10216 w 926806"/>
                <a:gd name="connsiteY90" fmla="*/ 624644 h 805464"/>
                <a:gd name="connsiteX91" fmla="*/ 22021 w 926806"/>
                <a:gd name="connsiteY91" fmla="*/ 606482 h 805464"/>
                <a:gd name="connsiteX92" fmla="*/ 30534 w 926806"/>
                <a:gd name="connsiteY92" fmla="*/ 599331 h 805464"/>
                <a:gd name="connsiteX93" fmla="*/ 39161 w 926806"/>
                <a:gd name="connsiteY93" fmla="*/ 594337 h 805464"/>
                <a:gd name="connsiteX94" fmla="*/ 55393 w 926806"/>
                <a:gd name="connsiteY94" fmla="*/ 589683 h 805464"/>
                <a:gd name="connsiteX95" fmla="*/ 68333 w 926806"/>
                <a:gd name="connsiteY95" fmla="*/ 580942 h 805464"/>
                <a:gd name="connsiteX96" fmla="*/ 72192 w 926806"/>
                <a:gd name="connsiteY96" fmla="*/ 576175 h 805464"/>
                <a:gd name="connsiteX97" fmla="*/ 73554 w 926806"/>
                <a:gd name="connsiteY97" fmla="*/ 569364 h 805464"/>
                <a:gd name="connsiteX98" fmla="*/ 73327 w 926806"/>
                <a:gd name="connsiteY98" fmla="*/ 564597 h 805464"/>
                <a:gd name="connsiteX99" fmla="*/ 72533 w 926806"/>
                <a:gd name="connsiteY99" fmla="*/ 545187 h 805464"/>
                <a:gd name="connsiteX100" fmla="*/ 72306 w 926806"/>
                <a:gd name="connsiteY100" fmla="*/ 543938 h 805464"/>
                <a:gd name="connsiteX101" fmla="*/ 71965 w 926806"/>
                <a:gd name="connsiteY101" fmla="*/ 543144 h 805464"/>
                <a:gd name="connsiteX102" fmla="*/ 71625 w 926806"/>
                <a:gd name="connsiteY102" fmla="*/ 542236 h 805464"/>
                <a:gd name="connsiteX103" fmla="*/ 71511 w 926806"/>
                <a:gd name="connsiteY103" fmla="*/ 540533 h 805464"/>
                <a:gd name="connsiteX104" fmla="*/ 71738 w 926806"/>
                <a:gd name="connsiteY104" fmla="*/ 539284 h 805464"/>
                <a:gd name="connsiteX105" fmla="*/ 72760 w 926806"/>
                <a:gd name="connsiteY105" fmla="*/ 537128 h 805464"/>
                <a:gd name="connsiteX106" fmla="*/ 73100 w 926806"/>
                <a:gd name="connsiteY106" fmla="*/ 536106 h 805464"/>
                <a:gd name="connsiteX107" fmla="*/ 73100 w 926806"/>
                <a:gd name="connsiteY107" fmla="*/ 534857 h 805464"/>
                <a:gd name="connsiteX108" fmla="*/ 72306 w 926806"/>
                <a:gd name="connsiteY108" fmla="*/ 530431 h 805464"/>
                <a:gd name="connsiteX109" fmla="*/ 72306 w 926806"/>
                <a:gd name="connsiteY109" fmla="*/ 529409 h 805464"/>
                <a:gd name="connsiteX110" fmla="*/ 72533 w 926806"/>
                <a:gd name="connsiteY110" fmla="*/ 527479 h 805464"/>
                <a:gd name="connsiteX111" fmla="*/ 72419 w 926806"/>
                <a:gd name="connsiteY111" fmla="*/ 526231 h 805464"/>
                <a:gd name="connsiteX112" fmla="*/ 71284 w 926806"/>
                <a:gd name="connsiteY112" fmla="*/ 523847 h 805464"/>
                <a:gd name="connsiteX113" fmla="*/ 68333 w 926806"/>
                <a:gd name="connsiteY113" fmla="*/ 520101 h 805464"/>
                <a:gd name="connsiteX114" fmla="*/ 67538 w 926806"/>
                <a:gd name="connsiteY114" fmla="*/ 517377 h 805464"/>
                <a:gd name="connsiteX115" fmla="*/ 67652 w 926806"/>
                <a:gd name="connsiteY115" fmla="*/ 514199 h 805464"/>
                <a:gd name="connsiteX116" fmla="*/ 68560 w 926806"/>
                <a:gd name="connsiteY116" fmla="*/ 511929 h 805464"/>
                <a:gd name="connsiteX117" fmla="*/ 69695 w 926806"/>
                <a:gd name="connsiteY117" fmla="*/ 509999 h 805464"/>
                <a:gd name="connsiteX118" fmla="*/ 70603 w 926806"/>
                <a:gd name="connsiteY118" fmla="*/ 507615 h 805464"/>
                <a:gd name="connsiteX119" fmla="*/ 70830 w 926806"/>
                <a:gd name="connsiteY119" fmla="*/ 503756 h 805464"/>
                <a:gd name="connsiteX120" fmla="*/ 69809 w 926806"/>
                <a:gd name="connsiteY120" fmla="*/ 501826 h 805464"/>
                <a:gd name="connsiteX121" fmla="*/ 68106 w 926806"/>
                <a:gd name="connsiteY121" fmla="*/ 500578 h 805464"/>
                <a:gd name="connsiteX122" fmla="*/ 66403 w 926806"/>
                <a:gd name="connsiteY122" fmla="*/ 498648 h 805464"/>
                <a:gd name="connsiteX123" fmla="*/ 65268 w 926806"/>
                <a:gd name="connsiteY123" fmla="*/ 496151 h 805464"/>
                <a:gd name="connsiteX124" fmla="*/ 64474 w 926806"/>
                <a:gd name="connsiteY124" fmla="*/ 493767 h 805464"/>
                <a:gd name="connsiteX125" fmla="*/ 63565 w 926806"/>
                <a:gd name="connsiteY125" fmla="*/ 491497 h 805464"/>
                <a:gd name="connsiteX126" fmla="*/ 61863 w 926806"/>
                <a:gd name="connsiteY126" fmla="*/ 489113 h 805464"/>
                <a:gd name="connsiteX127" fmla="*/ 60160 w 926806"/>
                <a:gd name="connsiteY127" fmla="*/ 484459 h 805464"/>
                <a:gd name="connsiteX128" fmla="*/ 56301 w 926806"/>
                <a:gd name="connsiteY128" fmla="*/ 469136 h 805464"/>
                <a:gd name="connsiteX129" fmla="*/ 54371 w 926806"/>
                <a:gd name="connsiteY129" fmla="*/ 464027 h 805464"/>
                <a:gd name="connsiteX130" fmla="*/ 49831 w 926806"/>
                <a:gd name="connsiteY130" fmla="*/ 454493 h 805464"/>
                <a:gd name="connsiteX131" fmla="*/ 41545 w 926806"/>
                <a:gd name="connsiteY131" fmla="*/ 429180 h 805464"/>
                <a:gd name="connsiteX132" fmla="*/ 39275 w 926806"/>
                <a:gd name="connsiteY132" fmla="*/ 417829 h 805464"/>
                <a:gd name="connsiteX133" fmla="*/ 39047 w 926806"/>
                <a:gd name="connsiteY133" fmla="*/ 407840 h 805464"/>
                <a:gd name="connsiteX134" fmla="*/ 39047 w 926806"/>
                <a:gd name="connsiteY134" fmla="*/ 407840 h 805464"/>
                <a:gd name="connsiteX135" fmla="*/ 36664 w 926806"/>
                <a:gd name="connsiteY135" fmla="*/ 404321 h 805464"/>
                <a:gd name="connsiteX136" fmla="*/ 35642 w 926806"/>
                <a:gd name="connsiteY136" fmla="*/ 400916 h 805464"/>
                <a:gd name="connsiteX137" fmla="*/ 34734 w 926806"/>
                <a:gd name="connsiteY137" fmla="*/ 392176 h 805464"/>
                <a:gd name="connsiteX138" fmla="*/ 33712 w 926806"/>
                <a:gd name="connsiteY138" fmla="*/ 388090 h 805464"/>
                <a:gd name="connsiteX139" fmla="*/ 32464 w 926806"/>
                <a:gd name="connsiteY139" fmla="*/ 384344 h 805464"/>
                <a:gd name="connsiteX140" fmla="*/ 31442 w 926806"/>
                <a:gd name="connsiteY140" fmla="*/ 380371 h 805464"/>
                <a:gd name="connsiteX141" fmla="*/ 31329 w 926806"/>
                <a:gd name="connsiteY141" fmla="*/ 375603 h 805464"/>
                <a:gd name="connsiteX142" fmla="*/ 34621 w 926806"/>
                <a:gd name="connsiteY142" fmla="*/ 376512 h 805464"/>
                <a:gd name="connsiteX143" fmla="*/ 43361 w 926806"/>
                <a:gd name="connsiteY143" fmla="*/ 381847 h 805464"/>
                <a:gd name="connsiteX144" fmla="*/ 45063 w 926806"/>
                <a:gd name="connsiteY144" fmla="*/ 382414 h 805464"/>
                <a:gd name="connsiteX145" fmla="*/ 46539 w 926806"/>
                <a:gd name="connsiteY145" fmla="*/ 382300 h 805464"/>
                <a:gd name="connsiteX146" fmla="*/ 51307 w 926806"/>
                <a:gd name="connsiteY146" fmla="*/ 380257 h 805464"/>
                <a:gd name="connsiteX147" fmla="*/ 57323 w 926806"/>
                <a:gd name="connsiteY147" fmla="*/ 379349 h 805464"/>
                <a:gd name="connsiteX148" fmla="*/ 59025 w 926806"/>
                <a:gd name="connsiteY148" fmla="*/ 378101 h 805464"/>
                <a:gd name="connsiteX149" fmla="*/ 60501 w 926806"/>
                <a:gd name="connsiteY149" fmla="*/ 377533 h 805464"/>
                <a:gd name="connsiteX150" fmla="*/ 61182 w 926806"/>
                <a:gd name="connsiteY150" fmla="*/ 377647 h 805464"/>
                <a:gd name="connsiteX151" fmla="*/ 62884 w 926806"/>
                <a:gd name="connsiteY151" fmla="*/ 378668 h 805464"/>
                <a:gd name="connsiteX152" fmla="*/ 63679 w 926806"/>
                <a:gd name="connsiteY152" fmla="*/ 378895 h 805464"/>
                <a:gd name="connsiteX153" fmla="*/ 64474 w 926806"/>
                <a:gd name="connsiteY153" fmla="*/ 378782 h 805464"/>
                <a:gd name="connsiteX154" fmla="*/ 71852 w 926806"/>
                <a:gd name="connsiteY154" fmla="*/ 374469 h 805464"/>
                <a:gd name="connsiteX155" fmla="*/ 73327 w 926806"/>
                <a:gd name="connsiteY155" fmla="*/ 374241 h 805464"/>
                <a:gd name="connsiteX156" fmla="*/ 74803 w 926806"/>
                <a:gd name="connsiteY156" fmla="*/ 374922 h 805464"/>
                <a:gd name="connsiteX157" fmla="*/ 77641 w 926806"/>
                <a:gd name="connsiteY157" fmla="*/ 376739 h 805464"/>
                <a:gd name="connsiteX158" fmla="*/ 79230 w 926806"/>
                <a:gd name="connsiteY158" fmla="*/ 377079 h 805464"/>
                <a:gd name="connsiteX159" fmla="*/ 85473 w 926806"/>
                <a:gd name="connsiteY159" fmla="*/ 376966 h 805464"/>
                <a:gd name="connsiteX160" fmla="*/ 88310 w 926806"/>
                <a:gd name="connsiteY160" fmla="*/ 376171 h 805464"/>
                <a:gd name="connsiteX161" fmla="*/ 94326 w 926806"/>
                <a:gd name="connsiteY161" fmla="*/ 372879 h 805464"/>
                <a:gd name="connsiteX162" fmla="*/ 97505 w 926806"/>
                <a:gd name="connsiteY162" fmla="*/ 372312 h 805464"/>
                <a:gd name="connsiteX163" fmla="*/ 100570 w 926806"/>
                <a:gd name="connsiteY163" fmla="*/ 373333 h 805464"/>
                <a:gd name="connsiteX164" fmla="*/ 103294 w 926806"/>
                <a:gd name="connsiteY164" fmla="*/ 376625 h 805464"/>
                <a:gd name="connsiteX165" fmla="*/ 104996 w 926806"/>
                <a:gd name="connsiteY165" fmla="*/ 381392 h 805464"/>
                <a:gd name="connsiteX166" fmla="*/ 106018 w 926806"/>
                <a:gd name="connsiteY166" fmla="*/ 382982 h 805464"/>
                <a:gd name="connsiteX167" fmla="*/ 107948 w 926806"/>
                <a:gd name="connsiteY167" fmla="*/ 383322 h 805464"/>
                <a:gd name="connsiteX168" fmla="*/ 111240 w 926806"/>
                <a:gd name="connsiteY168" fmla="*/ 383209 h 805464"/>
                <a:gd name="connsiteX169" fmla="*/ 114304 w 926806"/>
                <a:gd name="connsiteY169" fmla="*/ 384117 h 805464"/>
                <a:gd name="connsiteX170" fmla="*/ 117823 w 926806"/>
                <a:gd name="connsiteY170" fmla="*/ 384117 h 805464"/>
                <a:gd name="connsiteX171" fmla="*/ 121342 w 926806"/>
                <a:gd name="connsiteY171" fmla="*/ 382300 h 805464"/>
                <a:gd name="connsiteX172" fmla="*/ 132466 w 926806"/>
                <a:gd name="connsiteY172" fmla="*/ 372312 h 805464"/>
                <a:gd name="connsiteX173" fmla="*/ 137347 w 926806"/>
                <a:gd name="connsiteY173" fmla="*/ 369474 h 805464"/>
                <a:gd name="connsiteX174" fmla="*/ 143590 w 926806"/>
                <a:gd name="connsiteY174" fmla="*/ 368225 h 805464"/>
                <a:gd name="connsiteX175" fmla="*/ 145860 w 926806"/>
                <a:gd name="connsiteY175" fmla="*/ 366409 h 805464"/>
                <a:gd name="connsiteX176" fmla="*/ 146200 w 926806"/>
                <a:gd name="connsiteY176" fmla="*/ 366296 h 805464"/>
                <a:gd name="connsiteX177" fmla="*/ 146541 w 926806"/>
                <a:gd name="connsiteY177" fmla="*/ 366409 h 805464"/>
                <a:gd name="connsiteX178" fmla="*/ 146882 w 926806"/>
                <a:gd name="connsiteY178" fmla="*/ 366636 h 805464"/>
                <a:gd name="connsiteX179" fmla="*/ 148130 w 926806"/>
                <a:gd name="connsiteY179" fmla="*/ 369815 h 805464"/>
                <a:gd name="connsiteX180" fmla="*/ 149606 w 926806"/>
                <a:gd name="connsiteY180" fmla="*/ 371290 h 805464"/>
                <a:gd name="connsiteX181" fmla="*/ 151422 w 926806"/>
                <a:gd name="connsiteY181" fmla="*/ 371404 h 805464"/>
                <a:gd name="connsiteX182" fmla="*/ 157665 w 926806"/>
                <a:gd name="connsiteY182" fmla="*/ 370382 h 805464"/>
                <a:gd name="connsiteX183" fmla="*/ 159368 w 926806"/>
                <a:gd name="connsiteY183" fmla="*/ 369474 h 805464"/>
                <a:gd name="connsiteX184" fmla="*/ 160616 w 926806"/>
                <a:gd name="connsiteY184" fmla="*/ 366636 h 805464"/>
                <a:gd name="connsiteX185" fmla="*/ 160616 w 926806"/>
                <a:gd name="connsiteY185" fmla="*/ 366636 h 805464"/>
                <a:gd name="connsiteX186" fmla="*/ 160616 w 926806"/>
                <a:gd name="connsiteY186" fmla="*/ 366636 h 805464"/>
                <a:gd name="connsiteX187" fmla="*/ 160616 w 926806"/>
                <a:gd name="connsiteY187" fmla="*/ 366636 h 805464"/>
                <a:gd name="connsiteX188" fmla="*/ 160843 w 926806"/>
                <a:gd name="connsiteY188" fmla="*/ 362096 h 805464"/>
                <a:gd name="connsiteX189" fmla="*/ 159935 w 926806"/>
                <a:gd name="connsiteY189" fmla="*/ 358917 h 805464"/>
                <a:gd name="connsiteX190" fmla="*/ 158687 w 926806"/>
                <a:gd name="connsiteY190" fmla="*/ 356080 h 805464"/>
                <a:gd name="connsiteX191" fmla="*/ 157551 w 926806"/>
                <a:gd name="connsiteY191" fmla="*/ 352561 h 805464"/>
                <a:gd name="connsiteX192" fmla="*/ 157098 w 926806"/>
                <a:gd name="connsiteY192" fmla="*/ 350064 h 805464"/>
                <a:gd name="connsiteX193" fmla="*/ 157211 w 926806"/>
                <a:gd name="connsiteY193" fmla="*/ 349496 h 805464"/>
                <a:gd name="connsiteX194" fmla="*/ 157779 w 926806"/>
                <a:gd name="connsiteY194" fmla="*/ 349383 h 805464"/>
                <a:gd name="connsiteX195" fmla="*/ 158687 w 926806"/>
                <a:gd name="connsiteY195" fmla="*/ 348248 h 805464"/>
                <a:gd name="connsiteX196" fmla="*/ 160503 w 926806"/>
                <a:gd name="connsiteY196" fmla="*/ 347113 h 805464"/>
                <a:gd name="connsiteX197" fmla="*/ 160503 w 926806"/>
                <a:gd name="connsiteY197" fmla="*/ 346432 h 805464"/>
                <a:gd name="connsiteX198" fmla="*/ 160389 w 926806"/>
                <a:gd name="connsiteY198" fmla="*/ 345296 h 805464"/>
                <a:gd name="connsiteX199" fmla="*/ 160389 w 926806"/>
                <a:gd name="connsiteY199" fmla="*/ 344048 h 805464"/>
                <a:gd name="connsiteX200" fmla="*/ 160730 w 926806"/>
                <a:gd name="connsiteY200" fmla="*/ 343026 h 805464"/>
                <a:gd name="connsiteX201" fmla="*/ 163567 w 926806"/>
                <a:gd name="connsiteY201" fmla="*/ 341324 h 805464"/>
                <a:gd name="connsiteX202" fmla="*/ 164022 w 926806"/>
                <a:gd name="connsiteY202" fmla="*/ 340983 h 805464"/>
                <a:gd name="connsiteX203" fmla="*/ 168562 w 926806"/>
                <a:gd name="connsiteY203" fmla="*/ 340529 h 805464"/>
                <a:gd name="connsiteX204" fmla="*/ 172989 w 926806"/>
                <a:gd name="connsiteY204" fmla="*/ 341210 h 805464"/>
                <a:gd name="connsiteX205" fmla="*/ 180594 w 926806"/>
                <a:gd name="connsiteY205" fmla="*/ 344161 h 805464"/>
                <a:gd name="connsiteX206" fmla="*/ 184907 w 926806"/>
                <a:gd name="connsiteY206" fmla="*/ 343480 h 805464"/>
                <a:gd name="connsiteX207" fmla="*/ 189107 w 926806"/>
                <a:gd name="connsiteY207" fmla="*/ 340756 h 805464"/>
                <a:gd name="connsiteX208" fmla="*/ 193080 w 926806"/>
                <a:gd name="connsiteY208" fmla="*/ 336329 h 805464"/>
                <a:gd name="connsiteX209" fmla="*/ 194669 w 926806"/>
                <a:gd name="connsiteY209" fmla="*/ 332924 h 805464"/>
                <a:gd name="connsiteX210" fmla="*/ 196712 w 926806"/>
                <a:gd name="connsiteY210" fmla="*/ 325092 h 805464"/>
                <a:gd name="connsiteX211" fmla="*/ 197961 w 926806"/>
                <a:gd name="connsiteY211" fmla="*/ 322935 h 805464"/>
                <a:gd name="connsiteX212" fmla="*/ 199664 w 926806"/>
                <a:gd name="connsiteY212" fmla="*/ 322595 h 805464"/>
                <a:gd name="connsiteX213" fmla="*/ 205793 w 926806"/>
                <a:gd name="connsiteY213" fmla="*/ 324751 h 805464"/>
                <a:gd name="connsiteX214" fmla="*/ 213739 w 926806"/>
                <a:gd name="connsiteY214" fmla="*/ 324297 h 805464"/>
                <a:gd name="connsiteX215" fmla="*/ 216122 w 926806"/>
                <a:gd name="connsiteY215" fmla="*/ 322708 h 805464"/>
                <a:gd name="connsiteX216" fmla="*/ 219982 w 926806"/>
                <a:gd name="connsiteY216" fmla="*/ 316919 h 805464"/>
                <a:gd name="connsiteX217" fmla="*/ 222479 w 926806"/>
                <a:gd name="connsiteY217" fmla="*/ 315784 h 805464"/>
                <a:gd name="connsiteX218" fmla="*/ 223728 w 926806"/>
                <a:gd name="connsiteY218" fmla="*/ 316124 h 805464"/>
                <a:gd name="connsiteX219" fmla="*/ 224409 w 926806"/>
                <a:gd name="connsiteY219" fmla="*/ 316805 h 805464"/>
                <a:gd name="connsiteX220" fmla="*/ 224863 w 926806"/>
                <a:gd name="connsiteY220" fmla="*/ 317714 h 805464"/>
                <a:gd name="connsiteX221" fmla="*/ 231673 w 926806"/>
                <a:gd name="connsiteY221" fmla="*/ 327021 h 805464"/>
                <a:gd name="connsiteX222" fmla="*/ 230879 w 926806"/>
                <a:gd name="connsiteY222" fmla="*/ 327702 h 805464"/>
                <a:gd name="connsiteX223" fmla="*/ 228609 w 926806"/>
                <a:gd name="connsiteY223" fmla="*/ 327475 h 805464"/>
                <a:gd name="connsiteX224" fmla="*/ 226566 w 926806"/>
                <a:gd name="connsiteY224" fmla="*/ 328611 h 805464"/>
                <a:gd name="connsiteX225" fmla="*/ 226338 w 926806"/>
                <a:gd name="connsiteY225" fmla="*/ 330200 h 805464"/>
                <a:gd name="connsiteX226" fmla="*/ 228722 w 926806"/>
                <a:gd name="connsiteY226" fmla="*/ 331448 h 805464"/>
                <a:gd name="connsiteX227" fmla="*/ 229290 w 926806"/>
                <a:gd name="connsiteY227" fmla="*/ 332924 h 805464"/>
                <a:gd name="connsiteX228" fmla="*/ 228609 w 926806"/>
                <a:gd name="connsiteY228" fmla="*/ 334172 h 805464"/>
                <a:gd name="connsiteX229" fmla="*/ 225884 w 926806"/>
                <a:gd name="connsiteY229" fmla="*/ 335081 h 805464"/>
                <a:gd name="connsiteX230" fmla="*/ 225203 w 926806"/>
                <a:gd name="connsiteY230" fmla="*/ 336216 h 805464"/>
                <a:gd name="connsiteX231" fmla="*/ 225884 w 926806"/>
                <a:gd name="connsiteY231" fmla="*/ 339167 h 805464"/>
                <a:gd name="connsiteX232" fmla="*/ 228041 w 926806"/>
                <a:gd name="connsiteY232" fmla="*/ 341324 h 805464"/>
                <a:gd name="connsiteX233" fmla="*/ 230652 w 926806"/>
                <a:gd name="connsiteY233" fmla="*/ 342572 h 805464"/>
                <a:gd name="connsiteX234" fmla="*/ 239279 w 926806"/>
                <a:gd name="connsiteY234" fmla="*/ 344048 h 805464"/>
                <a:gd name="connsiteX235" fmla="*/ 241435 w 926806"/>
                <a:gd name="connsiteY235" fmla="*/ 343934 h 805464"/>
                <a:gd name="connsiteX236" fmla="*/ 242457 w 926806"/>
                <a:gd name="connsiteY236" fmla="*/ 343367 h 805464"/>
                <a:gd name="connsiteX237" fmla="*/ 244046 w 926806"/>
                <a:gd name="connsiteY237" fmla="*/ 341210 h 805464"/>
                <a:gd name="connsiteX238" fmla="*/ 245068 w 926806"/>
                <a:gd name="connsiteY238" fmla="*/ 340756 h 805464"/>
                <a:gd name="connsiteX239" fmla="*/ 248700 w 926806"/>
                <a:gd name="connsiteY239" fmla="*/ 341210 h 805464"/>
                <a:gd name="connsiteX240" fmla="*/ 249835 w 926806"/>
                <a:gd name="connsiteY240" fmla="*/ 340983 h 805464"/>
                <a:gd name="connsiteX241" fmla="*/ 252105 w 926806"/>
                <a:gd name="connsiteY241" fmla="*/ 339280 h 805464"/>
                <a:gd name="connsiteX242" fmla="*/ 252899 w 926806"/>
                <a:gd name="connsiteY242" fmla="*/ 336670 h 805464"/>
                <a:gd name="connsiteX243" fmla="*/ 253013 w 926806"/>
                <a:gd name="connsiteY243" fmla="*/ 329065 h 805464"/>
                <a:gd name="connsiteX244" fmla="*/ 253354 w 926806"/>
                <a:gd name="connsiteY244" fmla="*/ 328270 h 805464"/>
                <a:gd name="connsiteX245" fmla="*/ 254489 w 926806"/>
                <a:gd name="connsiteY245" fmla="*/ 326681 h 805464"/>
                <a:gd name="connsiteX246" fmla="*/ 254716 w 926806"/>
                <a:gd name="connsiteY246" fmla="*/ 326000 h 805464"/>
                <a:gd name="connsiteX247" fmla="*/ 254489 w 926806"/>
                <a:gd name="connsiteY247" fmla="*/ 324978 h 805464"/>
                <a:gd name="connsiteX248" fmla="*/ 254035 w 926806"/>
                <a:gd name="connsiteY248" fmla="*/ 324638 h 805464"/>
                <a:gd name="connsiteX249" fmla="*/ 253467 w 926806"/>
                <a:gd name="connsiteY249" fmla="*/ 324411 h 805464"/>
                <a:gd name="connsiteX250" fmla="*/ 253127 w 926806"/>
                <a:gd name="connsiteY250" fmla="*/ 323843 h 805464"/>
                <a:gd name="connsiteX251" fmla="*/ 252446 w 926806"/>
                <a:gd name="connsiteY251" fmla="*/ 322027 h 805464"/>
                <a:gd name="connsiteX252" fmla="*/ 251651 w 926806"/>
                <a:gd name="connsiteY252" fmla="*/ 320551 h 805464"/>
                <a:gd name="connsiteX253" fmla="*/ 250743 w 926806"/>
                <a:gd name="connsiteY253" fmla="*/ 319303 h 805464"/>
                <a:gd name="connsiteX254" fmla="*/ 249835 w 926806"/>
                <a:gd name="connsiteY254" fmla="*/ 318281 h 805464"/>
                <a:gd name="connsiteX255" fmla="*/ 249381 w 926806"/>
                <a:gd name="connsiteY255" fmla="*/ 318168 h 805464"/>
                <a:gd name="connsiteX256" fmla="*/ 248246 w 926806"/>
                <a:gd name="connsiteY256" fmla="*/ 318508 h 805464"/>
                <a:gd name="connsiteX257" fmla="*/ 247905 w 926806"/>
                <a:gd name="connsiteY257" fmla="*/ 318395 h 805464"/>
                <a:gd name="connsiteX258" fmla="*/ 247565 w 926806"/>
                <a:gd name="connsiteY258" fmla="*/ 317827 h 805464"/>
                <a:gd name="connsiteX259" fmla="*/ 246543 w 926806"/>
                <a:gd name="connsiteY259" fmla="*/ 314876 h 805464"/>
                <a:gd name="connsiteX260" fmla="*/ 246202 w 926806"/>
                <a:gd name="connsiteY260" fmla="*/ 313287 h 805464"/>
                <a:gd name="connsiteX261" fmla="*/ 245635 w 926806"/>
                <a:gd name="connsiteY261" fmla="*/ 311925 h 805464"/>
                <a:gd name="connsiteX262" fmla="*/ 244273 w 926806"/>
                <a:gd name="connsiteY262" fmla="*/ 311130 h 805464"/>
                <a:gd name="connsiteX263" fmla="*/ 242797 w 926806"/>
                <a:gd name="connsiteY263" fmla="*/ 311470 h 805464"/>
                <a:gd name="connsiteX264" fmla="*/ 237008 w 926806"/>
                <a:gd name="connsiteY264" fmla="*/ 314535 h 805464"/>
                <a:gd name="connsiteX265" fmla="*/ 232808 w 926806"/>
                <a:gd name="connsiteY265" fmla="*/ 314762 h 805464"/>
                <a:gd name="connsiteX266" fmla="*/ 230652 w 926806"/>
                <a:gd name="connsiteY266" fmla="*/ 313968 h 805464"/>
                <a:gd name="connsiteX267" fmla="*/ 229290 w 926806"/>
                <a:gd name="connsiteY267" fmla="*/ 311811 h 805464"/>
                <a:gd name="connsiteX268" fmla="*/ 229403 w 926806"/>
                <a:gd name="connsiteY268" fmla="*/ 307611 h 805464"/>
                <a:gd name="connsiteX269" fmla="*/ 231219 w 926806"/>
                <a:gd name="connsiteY269" fmla="*/ 303979 h 805464"/>
                <a:gd name="connsiteX270" fmla="*/ 235646 w 926806"/>
                <a:gd name="connsiteY270" fmla="*/ 298644 h 805464"/>
                <a:gd name="connsiteX271" fmla="*/ 237349 w 926806"/>
                <a:gd name="connsiteY271" fmla="*/ 295012 h 805464"/>
                <a:gd name="connsiteX272" fmla="*/ 237689 w 926806"/>
                <a:gd name="connsiteY272" fmla="*/ 291834 h 805464"/>
                <a:gd name="connsiteX273" fmla="*/ 237576 w 926806"/>
                <a:gd name="connsiteY273" fmla="*/ 288314 h 805464"/>
                <a:gd name="connsiteX274" fmla="*/ 238030 w 926806"/>
                <a:gd name="connsiteY274" fmla="*/ 284001 h 805464"/>
                <a:gd name="connsiteX275" fmla="*/ 239051 w 926806"/>
                <a:gd name="connsiteY275" fmla="*/ 280596 h 805464"/>
                <a:gd name="connsiteX276" fmla="*/ 240527 w 926806"/>
                <a:gd name="connsiteY276" fmla="*/ 278553 h 805464"/>
                <a:gd name="connsiteX277" fmla="*/ 246430 w 926806"/>
                <a:gd name="connsiteY277" fmla="*/ 275034 h 805464"/>
                <a:gd name="connsiteX278" fmla="*/ 248246 w 926806"/>
                <a:gd name="connsiteY278" fmla="*/ 273104 h 805464"/>
                <a:gd name="connsiteX279" fmla="*/ 249608 w 926806"/>
                <a:gd name="connsiteY279" fmla="*/ 270494 h 805464"/>
                <a:gd name="connsiteX280" fmla="*/ 250062 w 926806"/>
                <a:gd name="connsiteY280" fmla="*/ 267202 h 805464"/>
                <a:gd name="connsiteX281" fmla="*/ 249494 w 926806"/>
                <a:gd name="connsiteY281" fmla="*/ 264024 h 805464"/>
                <a:gd name="connsiteX282" fmla="*/ 247111 w 926806"/>
                <a:gd name="connsiteY282" fmla="*/ 258121 h 805464"/>
                <a:gd name="connsiteX283" fmla="*/ 246430 w 926806"/>
                <a:gd name="connsiteY283" fmla="*/ 254829 h 805464"/>
                <a:gd name="connsiteX284" fmla="*/ 246543 w 926806"/>
                <a:gd name="connsiteY284" fmla="*/ 252673 h 805464"/>
                <a:gd name="connsiteX285" fmla="*/ 246997 w 926806"/>
                <a:gd name="connsiteY285" fmla="*/ 250970 h 805464"/>
                <a:gd name="connsiteX286" fmla="*/ 247451 w 926806"/>
                <a:gd name="connsiteY286" fmla="*/ 249381 h 805464"/>
                <a:gd name="connsiteX287" fmla="*/ 247792 w 926806"/>
                <a:gd name="connsiteY287" fmla="*/ 247565 h 805464"/>
                <a:gd name="connsiteX288" fmla="*/ 247905 w 926806"/>
                <a:gd name="connsiteY288" fmla="*/ 245862 h 805464"/>
                <a:gd name="connsiteX289" fmla="*/ 247565 w 926806"/>
                <a:gd name="connsiteY289" fmla="*/ 237349 h 805464"/>
                <a:gd name="connsiteX290" fmla="*/ 247905 w 926806"/>
                <a:gd name="connsiteY290" fmla="*/ 235079 h 805464"/>
                <a:gd name="connsiteX291" fmla="*/ 248927 w 926806"/>
                <a:gd name="connsiteY291" fmla="*/ 233603 h 805464"/>
                <a:gd name="connsiteX292" fmla="*/ 251084 w 926806"/>
                <a:gd name="connsiteY292" fmla="*/ 231673 h 805464"/>
                <a:gd name="connsiteX293" fmla="*/ 251992 w 926806"/>
                <a:gd name="connsiteY293" fmla="*/ 231219 h 805464"/>
                <a:gd name="connsiteX294" fmla="*/ 252673 w 926806"/>
                <a:gd name="connsiteY294" fmla="*/ 231219 h 805464"/>
                <a:gd name="connsiteX295" fmla="*/ 253127 w 926806"/>
                <a:gd name="connsiteY295" fmla="*/ 230879 h 805464"/>
                <a:gd name="connsiteX296" fmla="*/ 253581 w 926806"/>
                <a:gd name="connsiteY296" fmla="*/ 229517 h 805464"/>
                <a:gd name="connsiteX297" fmla="*/ 253467 w 926806"/>
                <a:gd name="connsiteY297" fmla="*/ 228154 h 805464"/>
                <a:gd name="connsiteX298" fmla="*/ 252673 w 926806"/>
                <a:gd name="connsiteY298" fmla="*/ 224749 h 805464"/>
                <a:gd name="connsiteX299" fmla="*/ 252559 w 926806"/>
                <a:gd name="connsiteY299" fmla="*/ 223274 h 805464"/>
                <a:gd name="connsiteX300" fmla="*/ 253581 w 926806"/>
                <a:gd name="connsiteY300" fmla="*/ 220095 h 805464"/>
                <a:gd name="connsiteX301" fmla="*/ 255510 w 926806"/>
                <a:gd name="connsiteY301" fmla="*/ 218052 h 805464"/>
                <a:gd name="connsiteX302" fmla="*/ 257781 w 926806"/>
                <a:gd name="connsiteY302" fmla="*/ 216349 h 805464"/>
                <a:gd name="connsiteX303" fmla="*/ 259824 w 926806"/>
                <a:gd name="connsiteY303" fmla="*/ 213966 h 805464"/>
                <a:gd name="connsiteX304" fmla="*/ 260391 w 926806"/>
                <a:gd name="connsiteY304" fmla="*/ 212263 h 805464"/>
                <a:gd name="connsiteX305" fmla="*/ 260618 w 926806"/>
                <a:gd name="connsiteY305" fmla="*/ 210787 h 805464"/>
                <a:gd name="connsiteX306" fmla="*/ 260959 w 926806"/>
                <a:gd name="connsiteY306" fmla="*/ 209539 h 805464"/>
                <a:gd name="connsiteX307" fmla="*/ 262094 w 926806"/>
                <a:gd name="connsiteY307" fmla="*/ 208517 h 805464"/>
                <a:gd name="connsiteX308" fmla="*/ 265726 w 926806"/>
                <a:gd name="connsiteY308" fmla="*/ 206928 h 805464"/>
                <a:gd name="connsiteX309" fmla="*/ 267542 w 926806"/>
                <a:gd name="connsiteY309" fmla="*/ 206928 h 805464"/>
                <a:gd name="connsiteX310" fmla="*/ 271061 w 926806"/>
                <a:gd name="connsiteY310" fmla="*/ 207723 h 805464"/>
                <a:gd name="connsiteX311" fmla="*/ 272877 w 926806"/>
                <a:gd name="connsiteY311" fmla="*/ 207723 h 805464"/>
                <a:gd name="connsiteX312" fmla="*/ 284682 w 926806"/>
                <a:gd name="connsiteY312" fmla="*/ 205339 h 805464"/>
                <a:gd name="connsiteX313" fmla="*/ 288201 w 926806"/>
                <a:gd name="connsiteY313" fmla="*/ 203296 h 805464"/>
                <a:gd name="connsiteX314" fmla="*/ 289677 w 926806"/>
                <a:gd name="connsiteY314" fmla="*/ 201707 h 805464"/>
                <a:gd name="connsiteX315" fmla="*/ 291266 w 926806"/>
                <a:gd name="connsiteY315" fmla="*/ 199210 h 805464"/>
                <a:gd name="connsiteX316" fmla="*/ 292968 w 926806"/>
                <a:gd name="connsiteY316" fmla="*/ 196599 h 805464"/>
                <a:gd name="connsiteX317" fmla="*/ 296487 w 926806"/>
                <a:gd name="connsiteY317" fmla="*/ 188767 h 805464"/>
                <a:gd name="connsiteX318" fmla="*/ 296941 w 926806"/>
                <a:gd name="connsiteY318" fmla="*/ 187291 h 805464"/>
                <a:gd name="connsiteX319" fmla="*/ 297169 w 926806"/>
                <a:gd name="connsiteY319" fmla="*/ 185248 h 805464"/>
                <a:gd name="connsiteX320" fmla="*/ 297055 w 926806"/>
                <a:gd name="connsiteY320" fmla="*/ 181048 h 805464"/>
                <a:gd name="connsiteX321" fmla="*/ 297282 w 926806"/>
                <a:gd name="connsiteY321" fmla="*/ 179118 h 805464"/>
                <a:gd name="connsiteX322" fmla="*/ 300347 w 926806"/>
                <a:gd name="connsiteY322" fmla="*/ 174351 h 805464"/>
                <a:gd name="connsiteX323" fmla="*/ 304773 w 926806"/>
                <a:gd name="connsiteY323" fmla="*/ 173556 h 805464"/>
                <a:gd name="connsiteX324" fmla="*/ 315557 w 926806"/>
                <a:gd name="connsiteY324" fmla="*/ 176394 h 805464"/>
                <a:gd name="connsiteX325" fmla="*/ 316352 w 926806"/>
                <a:gd name="connsiteY325" fmla="*/ 176394 h 805464"/>
                <a:gd name="connsiteX326" fmla="*/ 317260 w 926806"/>
                <a:gd name="connsiteY326" fmla="*/ 176054 h 805464"/>
                <a:gd name="connsiteX327" fmla="*/ 317827 w 926806"/>
                <a:gd name="connsiteY327" fmla="*/ 175373 h 805464"/>
                <a:gd name="connsiteX328" fmla="*/ 318395 w 926806"/>
                <a:gd name="connsiteY328" fmla="*/ 174351 h 805464"/>
                <a:gd name="connsiteX329" fmla="*/ 319189 w 926806"/>
                <a:gd name="connsiteY329" fmla="*/ 173556 h 805464"/>
                <a:gd name="connsiteX330" fmla="*/ 320551 w 926806"/>
                <a:gd name="connsiteY330" fmla="*/ 173443 h 805464"/>
                <a:gd name="connsiteX331" fmla="*/ 330767 w 926806"/>
                <a:gd name="connsiteY331" fmla="*/ 177983 h 805464"/>
                <a:gd name="connsiteX332" fmla="*/ 332924 w 926806"/>
                <a:gd name="connsiteY332" fmla="*/ 177643 h 805464"/>
                <a:gd name="connsiteX333" fmla="*/ 334400 w 926806"/>
                <a:gd name="connsiteY333" fmla="*/ 175145 h 805464"/>
                <a:gd name="connsiteX334" fmla="*/ 335534 w 926806"/>
                <a:gd name="connsiteY334" fmla="*/ 170264 h 805464"/>
                <a:gd name="connsiteX335" fmla="*/ 336216 w 926806"/>
                <a:gd name="connsiteY335" fmla="*/ 165611 h 805464"/>
                <a:gd name="connsiteX336" fmla="*/ 336897 w 926806"/>
                <a:gd name="connsiteY336" fmla="*/ 163794 h 805464"/>
                <a:gd name="connsiteX337" fmla="*/ 338486 w 926806"/>
                <a:gd name="connsiteY337" fmla="*/ 161638 h 805464"/>
                <a:gd name="connsiteX338" fmla="*/ 341324 w 926806"/>
                <a:gd name="connsiteY338" fmla="*/ 158914 h 805464"/>
                <a:gd name="connsiteX339" fmla="*/ 342799 w 926806"/>
                <a:gd name="connsiteY339" fmla="*/ 158006 h 805464"/>
                <a:gd name="connsiteX340" fmla="*/ 346545 w 926806"/>
                <a:gd name="connsiteY340" fmla="*/ 156984 h 805464"/>
                <a:gd name="connsiteX341" fmla="*/ 349042 w 926806"/>
                <a:gd name="connsiteY341" fmla="*/ 156303 h 805464"/>
                <a:gd name="connsiteX342" fmla="*/ 351426 w 926806"/>
                <a:gd name="connsiteY342" fmla="*/ 154487 h 805464"/>
                <a:gd name="connsiteX343" fmla="*/ 352448 w 926806"/>
                <a:gd name="connsiteY343" fmla="*/ 151762 h 805464"/>
                <a:gd name="connsiteX344" fmla="*/ 351539 w 926806"/>
                <a:gd name="connsiteY344" fmla="*/ 148925 h 805464"/>
                <a:gd name="connsiteX345" fmla="*/ 349269 w 926806"/>
                <a:gd name="connsiteY345" fmla="*/ 147222 h 805464"/>
                <a:gd name="connsiteX346" fmla="*/ 333151 w 926806"/>
                <a:gd name="connsiteY346" fmla="*/ 144384 h 805464"/>
                <a:gd name="connsiteX347" fmla="*/ 327249 w 926806"/>
                <a:gd name="connsiteY347" fmla="*/ 145974 h 805464"/>
                <a:gd name="connsiteX348" fmla="*/ 325659 w 926806"/>
                <a:gd name="connsiteY348" fmla="*/ 145860 h 805464"/>
                <a:gd name="connsiteX349" fmla="*/ 319870 w 926806"/>
                <a:gd name="connsiteY349" fmla="*/ 143703 h 805464"/>
                <a:gd name="connsiteX350" fmla="*/ 318395 w 926806"/>
                <a:gd name="connsiteY350" fmla="*/ 142682 h 805464"/>
                <a:gd name="connsiteX351" fmla="*/ 317941 w 926806"/>
                <a:gd name="connsiteY351" fmla="*/ 140866 h 805464"/>
                <a:gd name="connsiteX352" fmla="*/ 318849 w 926806"/>
                <a:gd name="connsiteY352" fmla="*/ 137687 h 805464"/>
                <a:gd name="connsiteX353" fmla="*/ 321119 w 926806"/>
                <a:gd name="connsiteY353" fmla="*/ 133374 h 805464"/>
                <a:gd name="connsiteX354" fmla="*/ 321800 w 926806"/>
                <a:gd name="connsiteY354" fmla="*/ 131785 h 805464"/>
                <a:gd name="connsiteX355" fmla="*/ 323049 w 926806"/>
                <a:gd name="connsiteY355" fmla="*/ 125428 h 805464"/>
                <a:gd name="connsiteX356" fmla="*/ 323843 w 926806"/>
                <a:gd name="connsiteY356" fmla="*/ 123499 h 805464"/>
                <a:gd name="connsiteX357" fmla="*/ 327249 w 926806"/>
                <a:gd name="connsiteY357" fmla="*/ 119980 h 805464"/>
                <a:gd name="connsiteX358" fmla="*/ 327589 w 926806"/>
                <a:gd name="connsiteY358" fmla="*/ 117937 h 805464"/>
                <a:gd name="connsiteX359" fmla="*/ 325773 w 926806"/>
                <a:gd name="connsiteY359" fmla="*/ 114418 h 805464"/>
                <a:gd name="connsiteX360" fmla="*/ 326227 w 926806"/>
                <a:gd name="connsiteY360" fmla="*/ 110331 h 805464"/>
                <a:gd name="connsiteX361" fmla="*/ 328156 w 926806"/>
                <a:gd name="connsiteY361" fmla="*/ 107267 h 805464"/>
                <a:gd name="connsiteX362" fmla="*/ 330540 w 926806"/>
                <a:gd name="connsiteY362" fmla="*/ 104543 h 805464"/>
                <a:gd name="connsiteX363" fmla="*/ 332470 w 926806"/>
                <a:gd name="connsiteY363" fmla="*/ 101591 h 805464"/>
                <a:gd name="connsiteX364" fmla="*/ 333378 w 926806"/>
                <a:gd name="connsiteY364" fmla="*/ 97845 h 805464"/>
                <a:gd name="connsiteX365" fmla="*/ 333605 w 926806"/>
                <a:gd name="connsiteY365" fmla="*/ 93305 h 805464"/>
                <a:gd name="connsiteX366" fmla="*/ 333265 w 926806"/>
                <a:gd name="connsiteY366" fmla="*/ 88765 h 805464"/>
                <a:gd name="connsiteX367" fmla="*/ 332356 w 926806"/>
                <a:gd name="connsiteY367" fmla="*/ 84678 h 805464"/>
                <a:gd name="connsiteX368" fmla="*/ 334400 w 926806"/>
                <a:gd name="connsiteY368" fmla="*/ 81046 h 805464"/>
                <a:gd name="connsiteX369" fmla="*/ 336783 w 926806"/>
                <a:gd name="connsiteY369" fmla="*/ 79797 h 805464"/>
                <a:gd name="connsiteX370" fmla="*/ 339394 w 926806"/>
                <a:gd name="connsiteY370" fmla="*/ 80025 h 805464"/>
                <a:gd name="connsiteX371" fmla="*/ 344502 w 926806"/>
                <a:gd name="connsiteY371" fmla="*/ 82068 h 805464"/>
                <a:gd name="connsiteX372" fmla="*/ 346772 w 926806"/>
                <a:gd name="connsiteY372" fmla="*/ 81954 h 805464"/>
                <a:gd name="connsiteX373" fmla="*/ 354491 w 926806"/>
                <a:gd name="connsiteY373" fmla="*/ 77981 h 805464"/>
                <a:gd name="connsiteX374" fmla="*/ 356421 w 926806"/>
                <a:gd name="connsiteY374" fmla="*/ 75711 h 805464"/>
                <a:gd name="connsiteX375" fmla="*/ 361982 w 926806"/>
                <a:gd name="connsiteY375" fmla="*/ 65495 h 805464"/>
                <a:gd name="connsiteX376" fmla="*/ 367544 w 926806"/>
                <a:gd name="connsiteY376" fmla="*/ 58685 h 805464"/>
                <a:gd name="connsiteX377" fmla="*/ 369587 w 926806"/>
                <a:gd name="connsiteY377" fmla="*/ 57323 h 805464"/>
                <a:gd name="connsiteX378" fmla="*/ 369701 w 926806"/>
                <a:gd name="connsiteY378" fmla="*/ 57209 h 805464"/>
                <a:gd name="connsiteX379" fmla="*/ 382301 w 926806"/>
                <a:gd name="connsiteY379" fmla="*/ 55620 h 805464"/>
                <a:gd name="connsiteX380" fmla="*/ 386273 w 926806"/>
                <a:gd name="connsiteY380" fmla="*/ 56301 h 805464"/>
                <a:gd name="connsiteX381" fmla="*/ 388430 w 926806"/>
                <a:gd name="connsiteY381" fmla="*/ 57436 h 805464"/>
                <a:gd name="connsiteX382" fmla="*/ 394446 w 926806"/>
                <a:gd name="connsiteY382" fmla="*/ 62544 h 805464"/>
                <a:gd name="connsiteX383" fmla="*/ 397170 w 926806"/>
                <a:gd name="connsiteY383" fmla="*/ 64020 h 805464"/>
                <a:gd name="connsiteX384" fmla="*/ 399100 w 926806"/>
                <a:gd name="connsiteY384" fmla="*/ 63225 h 805464"/>
                <a:gd name="connsiteX385" fmla="*/ 403640 w 926806"/>
                <a:gd name="connsiteY385" fmla="*/ 58798 h 805464"/>
                <a:gd name="connsiteX386" fmla="*/ 405570 w 926806"/>
                <a:gd name="connsiteY386" fmla="*/ 56414 h 805464"/>
                <a:gd name="connsiteX387" fmla="*/ 407954 w 926806"/>
                <a:gd name="connsiteY387" fmla="*/ 59252 h 805464"/>
                <a:gd name="connsiteX388" fmla="*/ 411019 w 926806"/>
                <a:gd name="connsiteY388" fmla="*/ 61068 h 805464"/>
                <a:gd name="connsiteX389" fmla="*/ 414197 w 926806"/>
                <a:gd name="connsiteY389" fmla="*/ 62090 h 805464"/>
                <a:gd name="connsiteX390" fmla="*/ 426456 w 926806"/>
                <a:gd name="connsiteY390" fmla="*/ 63225 h 805464"/>
                <a:gd name="connsiteX391" fmla="*/ 429180 w 926806"/>
                <a:gd name="connsiteY391" fmla="*/ 62884 h 805464"/>
                <a:gd name="connsiteX392" fmla="*/ 429975 w 926806"/>
                <a:gd name="connsiteY392" fmla="*/ 60274 h 805464"/>
                <a:gd name="connsiteX393" fmla="*/ 430769 w 926806"/>
                <a:gd name="connsiteY393" fmla="*/ 56642 h 805464"/>
                <a:gd name="connsiteX394" fmla="*/ 431450 w 926806"/>
                <a:gd name="connsiteY394" fmla="*/ 48469 h 805464"/>
                <a:gd name="connsiteX395" fmla="*/ 434174 w 926806"/>
                <a:gd name="connsiteY395" fmla="*/ 40864 h 805464"/>
                <a:gd name="connsiteX396" fmla="*/ 443823 w 926806"/>
                <a:gd name="connsiteY396" fmla="*/ 34507 h 805464"/>
                <a:gd name="connsiteX397" fmla="*/ 447001 w 926806"/>
                <a:gd name="connsiteY397" fmla="*/ 28832 h 805464"/>
                <a:gd name="connsiteX398" fmla="*/ 447455 w 926806"/>
                <a:gd name="connsiteY398" fmla="*/ 24632 h 805464"/>
                <a:gd name="connsiteX399" fmla="*/ 450520 w 926806"/>
                <a:gd name="connsiteY399" fmla="*/ 21453 h 805464"/>
                <a:gd name="connsiteX400" fmla="*/ 457104 w 926806"/>
                <a:gd name="connsiteY400" fmla="*/ 16345 h 805464"/>
                <a:gd name="connsiteX401" fmla="*/ 458239 w 926806"/>
                <a:gd name="connsiteY401" fmla="*/ 14075 h 805464"/>
                <a:gd name="connsiteX402" fmla="*/ 459147 w 926806"/>
                <a:gd name="connsiteY402" fmla="*/ 11919 h 805464"/>
                <a:gd name="connsiteX403" fmla="*/ 460055 w 926806"/>
                <a:gd name="connsiteY403" fmla="*/ 9989 h 805464"/>
                <a:gd name="connsiteX404" fmla="*/ 461530 w 926806"/>
                <a:gd name="connsiteY404" fmla="*/ 8400 h 805464"/>
                <a:gd name="connsiteX405" fmla="*/ 462779 w 926806"/>
                <a:gd name="connsiteY405" fmla="*/ 7719 h 805464"/>
                <a:gd name="connsiteX406" fmla="*/ 466752 w 926806"/>
                <a:gd name="connsiteY406" fmla="*/ 6811 h 805464"/>
                <a:gd name="connsiteX407" fmla="*/ 470952 w 926806"/>
                <a:gd name="connsiteY407" fmla="*/ 4768 h 805464"/>
                <a:gd name="connsiteX408" fmla="*/ 473562 w 926806"/>
                <a:gd name="connsiteY408" fmla="*/ 2838 h 805464"/>
                <a:gd name="connsiteX409" fmla="*/ 475265 w 926806"/>
                <a:gd name="connsiteY409" fmla="*/ 1589 h 805464"/>
                <a:gd name="connsiteX410" fmla="*/ 479465 w 926806"/>
                <a:gd name="connsiteY410" fmla="*/ 0 h 805464"/>
                <a:gd name="connsiteX411" fmla="*/ 483097 w 926806"/>
                <a:gd name="connsiteY411" fmla="*/ 2497 h 805464"/>
                <a:gd name="connsiteX412" fmla="*/ 485027 w 926806"/>
                <a:gd name="connsiteY412" fmla="*/ 5449 h 805464"/>
                <a:gd name="connsiteX413" fmla="*/ 491724 w 926806"/>
                <a:gd name="connsiteY413" fmla="*/ 12827 h 805464"/>
                <a:gd name="connsiteX414" fmla="*/ 494675 w 926806"/>
                <a:gd name="connsiteY414" fmla="*/ 17026 h 805464"/>
                <a:gd name="connsiteX415" fmla="*/ 496718 w 926806"/>
                <a:gd name="connsiteY415" fmla="*/ 19070 h 805464"/>
                <a:gd name="connsiteX416" fmla="*/ 498761 w 926806"/>
                <a:gd name="connsiteY416" fmla="*/ 19751 h 805464"/>
                <a:gd name="connsiteX417" fmla="*/ 500918 w 926806"/>
                <a:gd name="connsiteY417" fmla="*/ 18389 h 805464"/>
                <a:gd name="connsiteX418" fmla="*/ 504096 w 926806"/>
                <a:gd name="connsiteY418" fmla="*/ 13394 h 805464"/>
                <a:gd name="connsiteX419" fmla="*/ 506367 w 926806"/>
                <a:gd name="connsiteY419" fmla="*/ 11805 h 805464"/>
                <a:gd name="connsiteX420" fmla="*/ 520782 w 926806"/>
                <a:gd name="connsiteY420" fmla="*/ 10216 h 805464"/>
                <a:gd name="connsiteX421" fmla="*/ 526345 w 926806"/>
                <a:gd name="connsiteY421" fmla="*/ 11124 h 805464"/>
                <a:gd name="connsiteX422" fmla="*/ 527933 w 926806"/>
                <a:gd name="connsiteY422" fmla="*/ 11805 h 805464"/>
                <a:gd name="connsiteX423" fmla="*/ 528842 w 926806"/>
                <a:gd name="connsiteY423" fmla="*/ 12713 h 805464"/>
                <a:gd name="connsiteX424" fmla="*/ 530431 w 926806"/>
                <a:gd name="connsiteY424" fmla="*/ 15664 h 805464"/>
                <a:gd name="connsiteX425" fmla="*/ 533836 w 926806"/>
                <a:gd name="connsiteY425" fmla="*/ 20545 h 805464"/>
                <a:gd name="connsiteX426" fmla="*/ 534631 w 926806"/>
                <a:gd name="connsiteY426" fmla="*/ 22361 h 805464"/>
                <a:gd name="connsiteX427" fmla="*/ 535538 w 926806"/>
                <a:gd name="connsiteY427" fmla="*/ 26448 h 805464"/>
                <a:gd name="connsiteX428" fmla="*/ 536107 w 926806"/>
                <a:gd name="connsiteY428" fmla="*/ 30534 h 805464"/>
                <a:gd name="connsiteX429" fmla="*/ 537128 w 926806"/>
                <a:gd name="connsiteY429" fmla="*/ 34053 h 805464"/>
                <a:gd name="connsiteX430" fmla="*/ 539625 w 926806"/>
                <a:gd name="connsiteY430" fmla="*/ 36323 h 805464"/>
                <a:gd name="connsiteX431" fmla="*/ 547117 w 926806"/>
                <a:gd name="connsiteY431" fmla="*/ 38480 h 805464"/>
                <a:gd name="connsiteX432" fmla="*/ 549273 w 926806"/>
                <a:gd name="connsiteY432" fmla="*/ 37912 h 805464"/>
                <a:gd name="connsiteX433" fmla="*/ 549501 w 926806"/>
                <a:gd name="connsiteY433" fmla="*/ 33826 h 805464"/>
                <a:gd name="connsiteX434" fmla="*/ 552111 w 926806"/>
                <a:gd name="connsiteY434" fmla="*/ 31102 h 805464"/>
                <a:gd name="connsiteX435" fmla="*/ 558127 w 926806"/>
                <a:gd name="connsiteY435" fmla="*/ 28377 h 805464"/>
                <a:gd name="connsiteX436" fmla="*/ 558127 w 926806"/>
                <a:gd name="connsiteY436" fmla="*/ 28377 h 805464"/>
                <a:gd name="connsiteX437" fmla="*/ 558127 w 926806"/>
                <a:gd name="connsiteY437" fmla="*/ 28377 h 805464"/>
                <a:gd name="connsiteX438" fmla="*/ 563802 w 926806"/>
                <a:gd name="connsiteY438" fmla="*/ 24745 h 805464"/>
                <a:gd name="connsiteX439" fmla="*/ 568684 w 926806"/>
                <a:gd name="connsiteY439" fmla="*/ 22929 h 805464"/>
                <a:gd name="connsiteX440" fmla="*/ 574246 w 926806"/>
                <a:gd name="connsiteY440" fmla="*/ 23042 h 805464"/>
                <a:gd name="connsiteX441" fmla="*/ 579807 w 926806"/>
                <a:gd name="connsiteY441" fmla="*/ 24972 h 805464"/>
                <a:gd name="connsiteX442" fmla="*/ 584461 w 926806"/>
                <a:gd name="connsiteY442" fmla="*/ 28377 h 805464"/>
                <a:gd name="connsiteX443" fmla="*/ 587526 w 926806"/>
                <a:gd name="connsiteY443" fmla="*/ 30761 h 805464"/>
                <a:gd name="connsiteX444" fmla="*/ 602396 w 926806"/>
                <a:gd name="connsiteY444" fmla="*/ 34961 h 805464"/>
                <a:gd name="connsiteX445" fmla="*/ 604212 w 926806"/>
                <a:gd name="connsiteY445" fmla="*/ 36096 h 805464"/>
                <a:gd name="connsiteX446" fmla="*/ 605915 w 926806"/>
                <a:gd name="connsiteY446" fmla="*/ 37799 h 805464"/>
                <a:gd name="connsiteX447" fmla="*/ 607731 w 926806"/>
                <a:gd name="connsiteY447" fmla="*/ 40183 h 805464"/>
                <a:gd name="connsiteX448" fmla="*/ 608639 w 926806"/>
                <a:gd name="connsiteY448" fmla="*/ 41771 h 805464"/>
                <a:gd name="connsiteX449" fmla="*/ 608980 w 926806"/>
                <a:gd name="connsiteY449" fmla="*/ 43134 h 805464"/>
                <a:gd name="connsiteX450" fmla="*/ 608639 w 926806"/>
                <a:gd name="connsiteY450" fmla="*/ 44269 h 805464"/>
                <a:gd name="connsiteX451" fmla="*/ 607958 w 926806"/>
                <a:gd name="connsiteY451" fmla="*/ 44496 h 805464"/>
                <a:gd name="connsiteX452" fmla="*/ 607163 w 926806"/>
                <a:gd name="connsiteY452" fmla="*/ 44382 h 805464"/>
                <a:gd name="connsiteX453" fmla="*/ 606368 w 926806"/>
                <a:gd name="connsiteY453" fmla="*/ 44723 h 805464"/>
                <a:gd name="connsiteX454" fmla="*/ 605461 w 926806"/>
                <a:gd name="connsiteY454" fmla="*/ 45404 h 805464"/>
                <a:gd name="connsiteX455" fmla="*/ 604666 w 926806"/>
                <a:gd name="connsiteY455" fmla="*/ 45744 h 805464"/>
                <a:gd name="connsiteX456" fmla="*/ 603871 w 926806"/>
                <a:gd name="connsiteY456" fmla="*/ 46312 h 805464"/>
                <a:gd name="connsiteX457" fmla="*/ 603077 w 926806"/>
                <a:gd name="connsiteY457" fmla="*/ 47788 h 805464"/>
                <a:gd name="connsiteX458" fmla="*/ 602737 w 926806"/>
                <a:gd name="connsiteY458" fmla="*/ 49263 h 805464"/>
                <a:gd name="connsiteX459" fmla="*/ 602282 w 926806"/>
                <a:gd name="connsiteY459" fmla="*/ 53463 h 805464"/>
                <a:gd name="connsiteX460" fmla="*/ 601942 w 926806"/>
                <a:gd name="connsiteY460" fmla="*/ 55279 h 805464"/>
                <a:gd name="connsiteX461" fmla="*/ 599672 w 926806"/>
                <a:gd name="connsiteY461" fmla="*/ 61068 h 805464"/>
                <a:gd name="connsiteX462" fmla="*/ 599218 w 926806"/>
                <a:gd name="connsiteY462" fmla="*/ 63792 h 805464"/>
                <a:gd name="connsiteX463" fmla="*/ 599899 w 926806"/>
                <a:gd name="connsiteY463" fmla="*/ 67425 h 805464"/>
                <a:gd name="connsiteX464" fmla="*/ 601147 w 926806"/>
                <a:gd name="connsiteY464" fmla="*/ 69922 h 805464"/>
                <a:gd name="connsiteX465" fmla="*/ 605915 w 926806"/>
                <a:gd name="connsiteY465" fmla="*/ 74009 h 805464"/>
                <a:gd name="connsiteX466" fmla="*/ 610569 w 926806"/>
                <a:gd name="connsiteY466" fmla="*/ 80932 h 805464"/>
                <a:gd name="connsiteX467" fmla="*/ 612498 w 926806"/>
                <a:gd name="connsiteY467" fmla="*/ 81954 h 805464"/>
                <a:gd name="connsiteX468" fmla="*/ 615109 w 926806"/>
                <a:gd name="connsiteY468" fmla="*/ 81159 h 805464"/>
                <a:gd name="connsiteX469" fmla="*/ 622601 w 926806"/>
                <a:gd name="connsiteY469" fmla="*/ 72079 h 805464"/>
                <a:gd name="connsiteX470" fmla="*/ 632135 w 926806"/>
                <a:gd name="connsiteY470" fmla="*/ 66517 h 805464"/>
                <a:gd name="connsiteX471" fmla="*/ 634746 w 926806"/>
                <a:gd name="connsiteY471" fmla="*/ 65949 h 805464"/>
                <a:gd name="connsiteX472" fmla="*/ 641443 w 926806"/>
                <a:gd name="connsiteY472" fmla="*/ 67652 h 805464"/>
                <a:gd name="connsiteX473" fmla="*/ 643941 w 926806"/>
                <a:gd name="connsiteY473" fmla="*/ 66290 h 805464"/>
                <a:gd name="connsiteX474" fmla="*/ 647686 w 926806"/>
                <a:gd name="connsiteY474" fmla="*/ 59252 h 805464"/>
                <a:gd name="connsiteX475" fmla="*/ 650070 w 926806"/>
                <a:gd name="connsiteY475" fmla="*/ 56187 h 805464"/>
                <a:gd name="connsiteX476" fmla="*/ 653816 w 926806"/>
                <a:gd name="connsiteY476" fmla="*/ 54031 h 805464"/>
                <a:gd name="connsiteX477" fmla="*/ 657675 w 926806"/>
                <a:gd name="connsiteY477" fmla="*/ 53122 h 805464"/>
                <a:gd name="connsiteX478" fmla="*/ 661648 w 926806"/>
                <a:gd name="connsiteY478" fmla="*/ 53350 h 805464"/>
                <a:gd name="connsiteX479" fmla="*/ 673112 w 926806"/>
                <a:gd name="connsiteY479" fmla="*/ 57663 h 805464"/>
                <a:gd name="connsiteX480" fmla="*/ 675610 w 926806"/>
                <a:gd name="connsiteY480" fmla="*/ 56755 h 805464"/>
                <a:gd name="connsiteX481" fmla="*/ 679923 w 926806"/>
                <a:gd name="connsiteY481" fmla="*/ 52555 h 805464"/>
                <a:gd name="connsiteX482" fmla="*/ 682193 w 926806"/>
                <a:gd name="connsiteY482" fmla="*/ 51420 h 805464"/>
                <a:gd name="connsiteX483" fmla="*/ 683896 w 926806"/>
                <a:gd name="connsiteY483" fmla="*/ 51874 h 805464"/>
                <a:gd name="connsiteX484" fmla="*/ 687188 w 926806"/>
                <a:gd name="connsiteY484" fmla="*/ 54939 h 805464"/>
                <a:gd name="connsiteX485" fmla="*/ 689117 w 926806"/>
                <a:gd name="connsiteY485" fmla="*/ 56187 h 805464"/>
                <a:gd name="connsiteX486" fmla="*/ 708300 w 926806"/>
                <a:gd name="connsiteY486" fmla="*/ 62544 h 805464"/>
                <a:gd name="connsiteX487" fmla="*/ 709095 w 926806"/>
                <a:gd name="connsiteY487" fmla="*/ 63565 h 805464"/>
                <a:gd name="connsiteX488" fmla="*/ 709095 w 926806"/>
                <a:gd name="connsiteY488" fmla="*/ 65041 h 805464"/>
                <a:gd name="connsiteX489" fmla="*/ 708527 w 926806"/>
                <a:gd name="connsiteY489" fmla="*/ 66403 h 805464"/>
                <a:gd name="connsiteX490" fmla="*/ 708300 w 926806"/>
                <a:gd name="connsiteY490" fmla="*/ 67879 h 805464"/>
                <a:gd name="connsiteX491" fmla="*/ 709435 w 926806"/>
                <a:gd name="connsiteY491" fmla="*/ 69355 h 805464"/>
                <a:gd name="connsiteX492" fmla="*/ 718062 w 926806"/>
                <a:gd name="connsiteY492" fmla="*/ 73554 h 805464"/>
                <a:gd name="connsiteX493" fmla="*/ 719084 w 926806"/>
                <a:gd name="connsiteY493" fmla="*/ 74349 h 805464"/>
                <a:gd name="connsiteX494" fmla="*/ 719765 w 926806"/>
                <a:gd name="connsiteY494" fmla="*/ 75484 h 805464"/>
                <a:gd name="connsiteX495" fmla="*/ 720219 w 926806"/>
                <a:gd name="connsiteY495" fmla="*/ 77641 h 805464"/>
                <a:gd name="connsiteX496" fmla="*/ 719878 w 926806"/>
                <a:gd name="connsiteY496" fmla="*/ 79230 h 805464"/>
                <a:gd name="connsiteX497" fmla="*/ 719424 w 926806"/>
                <a:gd name="connsiteY497" fmla="*/ 80592 h 805464"/>
                <a:gd name="connsiteX498" fmla="*/ 719424 w 926806"/>
                <a:gd name="connsiteY498" fmla="*/ 82181 h 805464"/>
                <a:gd name="connsiteX499" fmla="*/ 720673 w 926806"/>
                <a:gd name="connsiteY499" fmla="*/ 84565 h 805464"/>
                <a:gd name="connsiteX500" fmla="*/ 722603 w 926806"/>
                <a:gd name="connsiteY500" fmla="*/ 85927 h 805464"/>
                <a:gd name="connsiteX501" fmla="*/ 724760 w 926806"/>
                <a:gd name="connsiteY501" fmla="*/ 86381 h 805464"/>
                <a:gd name="connsiteX502" fmla="*/ 728732 w 926806"/>
                <a:gd name="connsiteY502" fmla="*/ 86041 h 805464"/>
                <a:gd name="connsiteX503" fmla="*/ 730094 w 926806"/>
                <a:gd name="connsiteY503" fmla="*/ 86722 h 805464"/>
                <a:gd name="connsiteX504" fmla="*/ 731002 w 926806"/>
                <a:gd name="connsiteY504" fmla="*/ 88424 h 805464"/>
                <a:gd name="connsiteX505" fmla="*/ 731911 w 926806"/>
                <a:gd name="connsiteY505" fmla="*/ 91148 h 805464"/>
                <a:gd name="connsiteX506" fmla="*/ 734748 w 926806"/>
                <a:gd name="connsiteY506" fmla="*/ 96710 h 805464"/>
                <a:gd name="connsiteX507" fmla="*/ 737473 w 926806"/>
                <a:gd name="connsiteY507" fmla="*/ 97164 h 805464"/>
                <a:gd name="connsiteX508" fmla="*/ 740764 w 926806"/>
                <a:gd name="connsiteY508" fmla="*/ 95348 h 805464"/>
                <a:gd name="connsiteX509" fmla="*/ 744964 w 926806"/>
                <a:gd name="connsiteY509" fmla="*/ 93873 h 805464"/>
                <a:gd name="connsiteX510" fmla="*/ 748710 w 926806"/>
                <a:gd name="connsiteY510" fmla="*/ 95689 h 805464"/>
                <a:gd name="connsiteX511" fmla="*/ 750753 w 926806"/>
                <a:gd name="connsiteY511" fmla="*/ 99548 h 805464"/>
                <a:gd name="connsiteX512" fmla="*/ 751320 w 926806"/>
                <a:gd name="connsiteY512" fmla="*/ 100570 h 805464"/>
                <a:gd name="connsiteX513" fmla="*/ 752001 w 926806"/>
                <a:gd name="connsiteY513" fmla="*/ 106926 h 805464"/>
                <a:gd name="connsiteX514" fmla="*/ 750072 w 926806"/>
                <a:gd name="connsiteY514" fmla="*/ 112942 h 805464"/>
                <a:gd name="connsiteX515" fmla="*/ 751548 w 926806"/>
                <a:gd name="connsiteY515" fmla="*/ 113964 h 805464"/>
                <a:gd name="connsiteX516" fmla="*/ 752001 w 926806"/>
                <a:gd name="connsiteY516" fmla="*/ 114191 h 805464"/>
                <a:gd name="connsiteX517" fmla="*/ 751434 w 926806"/>
                <a:gd name="connsiteY517" fmla="*/ 116347 h 805464"/>
                <a:gd name="connsiteX518" fmla="*/ 748937 w 926806"/>
                <a:gd name="connsiteY518" fmla="*/ 118277 h 805464"/>
                <a:gd name="connsiteX519" fmla="*/ 748369 w 926806"/>
                <a:gd name="connsiteY519" fmla="*/ 121115 h 805464"/>
                <a:gd name="connsiteX520" fmla="*/ 749164 w 926806"/>
                <a:gd name="connsiteY520" fmla="*/ 124180 h 805464"/>
                <a:gd name="connsiteX521" fmla="*/ 750753 w 926806"/>
                <a:gd name="connsiteY521" fmla="*/ 126336 h 805464"/>
                <a:gd name="connsiteX522" fmla="*/ 752001 w 926806"/>
                <a:gd name="connsiteY522" fmla="*/ 128607 h 805464"/>
                <a:gd name="connsiteX523" fmla="*/ 752001 w 926806"/>
                <a:gd name="connsiteY523" fmla="*/ 132012 h 805464"/>
                <a:gd name="connsiteX524" fmla="*/ 750753 w 926806"/>
                <a:gd name="connsiteY524" fmla="*/ 134055 h 805464"/>
                <a:gd name="connsiteX525" fmla="*/ 744850 w 926806"/>
                <a:gd name="connsiteY525" fmla="*/ 138255 h 805464"/>
                <a:gd name="connsiteX526" fmla="*/ 741559 w 926806"/>
                <a:gd name="connsiteY526" fmla="*/ 143022 h 805464"/>
                <a:gd name="connsiteX527" fmla="*/ 740197 w 926806"/>
                <a:gd name="connsiteY527" fmla="*/ 146200 h 805464"/>
                <a:gd name="connsiteX528" fmla="*/ 739969 w 926806"/>
                <a:gd name="connsiteY528" fmla="*/ 149379 h 805464"/>
                <a:gd name="connsiteX529" fmla="*/ 740878 w 926806"/>
                <a:gd name="connsiteY529" fmla="*/ 151535 h 805464"/>
                <a:gd name="connsiteX530" fmla="*/ 742580 w 926806"/>
                <a:gd name="connsiteY530" fmla="*/ 153011 h 805464"/>
                <a:gd name="connsiteX531" fmla="*/ 745986 w 926806"/>
                <a:gd name="connsiteY531" fmla="*/ 154827 h 805464"/>
                <a:gd name="connsiteX532" fmla="*/ 747234 w 926806"/>
                <a:gd name="connsiteY532" fmla="*/ 156870 h 805464"/>
                <a:gd name="connsiteX533" fmla="*/ 748824 w 926806"/>
                <a:gd name="connsiteY533" fmla="*/ 163113 h 805464"/>
                <a:gd name="connsiteX534" fmla="*/ 750186 w 926806"/>
                <a:gd name="connsiteY534" fmla="*/ 165270 h 805464"/>
                <a:gd name="connsiteX535" fmla="*/ 754726 w 926806"/>
                <a:gd name="connsiteY535" fmla="*/ 168789 h 805464"/>
                <a:gd name="connsiteX536" fmla="*/ 755975 w 926806"/>
                <a:gd name="connsiteY536" fmla="*/ 170264 h 805464"/>
                <a:gd name="connsiteX537" fmla="*/ 756088 w 926806"/>
                <a:gd name="connsiteY537" fmla="*/ 170945 h 805464"/>
                <a:gd name="connsiteX538" fmla="*/ 755634 w 926806"/>
                <a:gd name="connsiteY538" fmla="*/ 172535 h 805464"/>
                <a:gd name="connsiteX539" fmla="*/ 755861 w 926806"/>
                <a:gd name="connsiteY539" fmla="*/ 173443 h 805464"/>
                <a:gd name="connsiteX540" fmla="*/ 756201 w 926806"/>
                <a:gd name="connsiteY540" fmla="*/ 173670 h 805464"/>
                <a:gd name="connsiteX541" fmla="*/ 757223 w 926806"/>
                <a:gd name="connsiteY541" fmla="*/ 174010 h 805464"/>
                <a:gd name="connsiteX542" fmla="*/ 757450 w 926806"/>
                <a:gd name="connsiteY542" fmla="*/ 174237 h 805464"/>
                <a:gd name="connsiteX543" fmla="*/ 757904 w 926806"/>
                <a:gd name="connsiteY543" fmla="*/ 175145 h 805464"/>
                <a:gd name="connsiteX544" fmla="*/ 758358 w 926806"/>
                <a:gd name="connsiteY544" fmla="*/ 175713 h 805464"/>
                <a:gd name="connsiteX545" fmla="*/ 758472 w 926806"/>
                <a:gd name="connsiteY545" fmla="*/ 176621 h 805464"/>
                <a:gd name="connsiteX546" fmla="*/ 758018 w 926806"/>
                <a:gd name="connsiteY546" fmla="*/ 178437 h 805464"/>
                <a:gd name="connsiteX547" fmla="*/ 757223 w 926806"/>
                <a:gd name="connsiteY547" fmla="*/ 179572 h 805464"/>
                <a:gd name="connsiteX548" fmla="*/ 756996 w 926806"/>
                <a:gd name="connsiteY548" fmla="*/ 180821 h 805464"/>
                <a:gd name="connsiteX549" fmla="*/ 757223 w 926806"/>
                <a:gd name="connsiteY549" fmla="*/ 182070 h 805464"/>
                <a:gd name="connsiteX550" fmla="*/ 757904 w 926806"/>
                <a:gd name="connsiteY550" fmla="*/ 183318 h 805464"/>
                <a:gd name="connsiteX551" fmla="*/ 759266 w 926806"/>
                <a:gd name="connsiteY551" fmla="*/ 186610 h 805464"/>
                <a:gd name="connsiteX552" fmla="*/ 760401 w 926806"/>
                <a:gd name="connsiteY552" fmla="*/ 190810 h 805464"/>
                <a:gd name="connsiteX553" fmla="*/ 760288 w 926806"/>
                <a:gd name="connsiteY553" fmla="*/ 194102 h 805464"/>
                <a:gd name="connsiteX554" fmla="*/ 757904 w 926806"/>
                <a:gd name="connsiteY554" fmla="*/ 194783 h 805464"/>
                <a:gd name="connsiteX555" fmla="*/ 753363 w 926806"/>
                <a:gd name="connsiteY555" fmla="*/ 193647 h 805464"/>
                <a:gd name="connsiteX556" fmla="*/ 751434 w 926806"/>
                <a:gd name="connsiteY556" fmla="*/ 193875 h 805464"/>
                <a:gd name="connsiteX557" fmla="*/ 750753 w 926806"/>
                <a:gd name="connsiteY557" fmla="*/ 195918 h 805464"/>
                <a:gd name="connsiteX558" fmla="*/ 751775 w 926806"/>
                <a:gd name="connsiteY558" fmla="*/ 198755 h 805464"/>
                <a:gd name="connsiteX559" fmla="*/ 753137 w 926806"/>
                <a:gd name="connsiteY559" fmla="*/ 200572 h 805464"/>
                <a:gd name="connsiteX560" fmla="*/ 753591 w 926806"/>
                <a:gd name="connsiteY560" fmla="*/ 202615 h 805464"/>
                <a:gd name="connsiteX561" fmla="*/ 751775 w 926806"/>
                <a:gd name="connsiteY561" fmla="*/ 205907 h 805464"/>
                <a:gd name="connsiteX562" fmla="*/ 750072 w 926806"/>
                <a:gd name="connsiteY562" fmla="*/ 207155 h 805464"/>
                <a:gd name="connsiteX563" fmla="*/ 744169 w 926806"/>
                <a:gd name="connsiteY563" fmla="*/ 208404 h 805464"/>
                <a:gd name="connsiteX564" fmla="*/ 741899 w 926806"/>
                <a:gd name="connsiteY564" fmla="*/ 210333 h 805464"/>
                <a:gd name="connsiteX565" fmla="*/ 742126 w 926806"/>
                <a:gd name="connsiteY565" fmla="*/ 212036 h 805464"/>
                <a:gd name="connsiteX566" fmla="*/ 743148 w 926806"/>
                <a:gd name="connsiteY566" fmla="*/ 214533 h 805464"/>
                <a:gd name="connsiteX567" fmla="*/ 743034 w 926806"/>
                <a:gd name="connsiteY567" fmla="*/ 218733 h 805464"/>
                <a:gd name="connsiteX568" fmla="*/ 741559 w 926806"/>
                <a:gd name="connsiteY568" fmla="*/ 221457 h 805464"/>
                <a:gd name="connsiteX569" fmla="*/ 739288 w 926806"/>
                <a:gd name="connsiteY569" fmla="*/ 223728 h 805464"/>
                <a:gd name="connsiteX570" fmla="*/ 737359 w 926806"/>
                <a:gd name="connsiteY570" fmla="*/ 226679 h 805464"/>
                <a:gd name="connsiteX571" fmla="*/ 736792 w 926806"/>
                <a:gd name="connsiteY571" fmla="*/ 231333 h 805464"/>
                <a:gd name="connsiteX572" fmla="*/ 737586 w 926806"/>
                <a:gd name="connsiteY572" fmla="*/ 234057 h 805464"/>
                <a:gd name="connsiteX573" fmla="*/ 739061 w 926806"/>
                <a:gd name="connsiteY573" fmla="*/ 235192 h 805464"/>
                <a:gd name="connsiteX574" fmla="*/ 743034 w 926806"/>
                <a:gd name="connsiteY574" fmla="*/ 236554 h 805464"/>
                <a:gd name="connsiteX575" fmla="*/ 757904 w 926806"/>
                <a:gd name="connsiteY575" fmla="*/ 247565 h 805464"/>
                <a:gd name="connsiteX576" fmla="*/ 759380 w 926806"/>
                <a:gd name="connsiteY576" fmla="*/ 250175 h 805464"/>
                <a:gd name="connsiteX577" fmla="*/ 759720 w 926806"/>
                <a:gd name="connsiteY577" fmla="*/ 253240 h 805464"/>
                <a:gd name="connsiteX578" fmla="*/ 761877 w 926806"/>
                <a:gd name="connsiteY578" fmla="*/ 252899 h 805464"/>
                <a:gd name="connsiteX579" fmla="*/ 770050 w 926806"/>
                <a:gd name="connsiteY579" fmla="*/ 253808 h 805464"/>
                <a:gd name="connsiteX580" fmla="*/ 772320 w 926806"/>
                <a:gd name="connsiteY580" fmla="*/ 258462 h 805464"/>
                <a:gd name="connsiteX581" fmla="*/ 776179 w 926806"/>
                <a:gd name="connsiteY581" fmla="*/ 261640 h 805464"/>
                <a:gd name="connsiteX582" fmla="*/ 773455 w 926806"/>
                <a:gd name="connsiteY582" fmla="*/ 268110 h 805464"/>
                <a:gd name="connsiteX583" fmla="*/ 768574 w 926806"/>
                <a:gd name="connsiteY583" fmla="*/ 275942 h 805464"/>
                <a:gd name="connsiteX584" fmla="*/ 766190 w 926806"/>
                <a:gd name="connsiteY584" fmla="*/ 283207 h 805464"/>
                <a:gd name="connsiteX585" fmla="*/ 769028 w 926806"/>
                <a:gd name="connsiteY585" fmla="*/ 285363 h 805464"/>
                <a:gd name="connsiteX586" fmla="*/ 776293 w 926806"/>
                <a:gd name="connsiteY586" fmla="*/ 287407 h 805464"/>
                <a:gd name="connsiteX587" fmla="*/ 777427 w 926806"/>
                <a:gd name="connsiteY587" fmla="*/ 289677 h 805464"/>
                <a:gd name="connsiteX588" fmla="*/ 777427 w 926806"/>
                <a:gd name="connsiteY588" fmla="*/ 289677 h 805464"/>
                <a:gd name="connsiteX589" fmla="*/ 780265 w 926806"/>
                <a:gd name="connsiteY589" fmla="*/ 290471 h 805464"/>
                <a:gd name="connsiteX590" fmla="*/ 781855 w 926806"/>
                <a:gd name="connsiteY590" fmla="*/ 293763 h 805464"/>
                <a:gd name="connsiteX591" fmla="*/ 784125 w 926806"/>
                <a:gd name="connsiteY591" fmla="*/ 302276 h 805464"/>
                <a:gd name="connsiteX592" fmla="*/ 785373 w 926806"/>
                <a:gd name="connsiteY592" fmla="*/ 304319 h 805464"/>
                <a:gd name="connsiteX593" fmla="*/ 786622 w 926806"/>
                <a:gd name="connsiteY593" fmla="*/ 305568 h 805464"/>
                <a:gd name="connsiteX594" fmla="*/ 787644 w 926806"/>
                <a:gd name="connsiteY594" fmla="*/ 307157 h 805464"/>
                <a:gd name="connsiteX595" fmla="*/ 788325 w 926806"/>
                <a:gd name="connsiteY595" fmla="*/ 309882 h 805464"/>
                <a:gd name="connsiteX596" fmla="*/ 789006 w 926806"/>
                <a:gd name="connsiteY596" fmla="*/ 319643 h 805464"/>
                <a:gd name="connsiteX597" fmla="*/ 790028 w 926806"/>
                <a:gd name="connsiteY597" fmla="*/ 324297 h 805464"/>
                <a:gd name="connsiteX598" fmla="*/ 791503 w 926806"/>
                <a:gd name="connsiteY598" fmla="*/ 326794 h 805464"/>
                <a:gd name="connsiteX599" fmla="*/ 806600 w 926806"/>
                <a:gd name="connsiteY599" fmla="*/ 338826 h 805464"/>
                <a:gd name="connsiteX600" fmla="*/ 809097 w 926806"/>
                <a:gd name="connsiteY600" fmla="*/ 340983 h 805464"/>
                <a:gd name="connsiteX601" fmla="*/ 811480 w 926806"/>
                <a:gd name="connsiteY601" fmla="*/ 342005 h 805464"/>
                <a:gd name="connsiteX602" fmla="*/ 816588 w 926806"/>
                <a:gd name="connsiteY602" fmla="*/ 343367 h 805464"/>
                <a:gd name="connsiteX603" fmla="*/ 824761 w 926806"/>
                <a:gd name="connsiteY603" fmla="*/ 347907 h 805464"/>
                <a:gd name="connsiteX604" fmla="*/ 827712 w 926806"/>
                <a:gd name="connsiteY604" fmla="*/ 348588 h 805464"/>
                <a:gd name="connsiteX605" fmla="*/ 830437 w 926806"/>
                <a:gd name="connsiteY605" fmla="*/ 348702 h 805464"/>
                <a:gd name="connsiteX606" fmla="*/ 831458 w 926806"/>
                <a:gd name="connsiteY606" fmla="*/ 349269 h 805464"/>
                <a:gd name="connsiteX607" fmla="*/ 832594 w 926806"/>
                <a:gd name="connsiteY607" fmla="*/ 350518 h 805464"/>
                <a:gd name="connsiteX608" fmla="*/ 833388 w 926806"/>
                <a:gd name="connsiteY608" fmla="*/ 352448 h 805464"/>
                <a:gd name="connsiteX609" fmla="*/ 834069 w 926806"/>
                <a:gd name="connsiteY609" fmla="*/ 354831 h 805464"/>
                <a:gd name="connsiteX610" fmla="*/ 834863 w 926806"/>
                <a:gd name="connsiteY610" fmla="*/ 356761 h 805464"/>
                <a:gd name="connsiteX611" fmla="*/ 835999 w 926806"/>
                <a:gd name="connsiteY611" fmla="*/ 357215 h 805464"/>
                <a:gd name="connsiteX612" fmla="*/ 838382 w 926806"/>
                <a:gd name="connsiteY612" fmla="*/ 355512 h 805464"/>
                <a:gd name="connsiteX613" fmla="*/ 838950 w 926806"/>
                <a:gd name="connsiteY613" fmla="*/ 355285 h 805464"/>
                <a:gd name="connsiteX614" fmla="*/ 839858 w 926806"/>
                <a:gd name="connsiteY614" fmla="*/ 355853 h 805464"/>
                <a:gd name="connsiteX615" fmla="*/ 839971 w 926806"/>
                <a:gd name="connsiteY615" fmla="*/ 356420 h 805464"/>
                <a:gd name="connsiteX616" fmla="*/ 839971 w 926806"/>
                <a:gd name="connsiteY616" fmla="*/ 357215 h 805464"/>
                <a:gd name="connsiteX617" fmla="*/ 842242 w 926806"/>
                <a:gd name="connsiteY617" fmla="*/ 365955 h 805464"/>
                <a:gd name="connsiteX618" fmla="*/ 841788 w 926806"/>
                <a:gd name="connsiteY618" fmla="*/ 367204 h 805464"/>
                <a:gd name="connsiteX619" fmla="*/ 841561 w 926806"/>
                <a:gd name="connsiteY619" fmla="*/ 368453 h 805464"/>
                <a:gd name="connsiteX620" fmla="*/ 841561 w 926806"/>
                <a:gd name="connsiteY620" fmla="*/ 369701 h 805464"/>
                <a:gd name="connsiteX621" fmla="*/ 841447 w 926806"/>
                <a:gd name="connsiteY621" fmla="*/ 370949 h 805464"/>
                <a:gd name="connsiteX622" fmla="*/ 840312 w 926806"/>
                <a:gd name="connsiteY622" fmla="*/ 374582 h 805464"/>
                <a:gd name="connsiteX623" fmla="*/ 838723 w 926806"/>
                <a:gd name="connsiteY623" fmla="*/ 384003 h 805464"/>
                <a:gd name="connsiteX624" fmla="*/ 837020 w 926806"/>
                <a:gd name="connsiteY624" fmla="*/ 388090 h 805464"/>
                <a:gd name="connsiteX625" fmla="*/ 833275 w 926806"/>
                <a:gd name="connsiteY625" fmla="*/ 394333 h 805464"/>
                <a:gd name="connsiteX626" fmla="*/ 832366 w 926806"/>
                <a:gd name="connsiteY626" fmla="*/ 398419 h 805464"/>
                <a:gd name="connsiteX627" fmla="*/ 836453 w 926806"/>
                <a:gd name="connsiteY627" fmla="*/ 398533 h 805464"/>
                <a:gd name="connsiteX628" fmla="*/ 844739 w 926806"/>
                <a:gd name="connsiteY628" fmla="*/ 401370 h 805464"/>
                <a:gd name="connsiteX629" fmla="*/ 865171 w 926806"/>
                <a:gd name="connsiteY629" fmla="*/ 396035 h 805464"/>
                <a:gd name="connsiteX630" fmla="*/ 867328 w 926806"/>
                <a:gd name="connsiteY630" fmla="*/ 396489 h 805464"/>
                <a:gd name="connsiteX631" fmla="*/ 873003 w 926806"/>
                <a:gd name="connsiteY631" fmla="*/ 400576 h 805464"/>
                <a:gd name="connsiteX632" fmla="*/ 885149 w 926806"/>
                <a:gd name="connsiteY632" fmla="*/ 403981 h 805464"/>
                <a:gd name="connsiteX633" fmla="*/ 888554 w 926806"/>
                <a:gd name="connsiteY633" fmla="*/ 406478 h 805464"/>
                <a:gd name="connsiteX634" fmla="*/ 891618 w 926806"/>
                <a:gd name="connsiteY634" fmla="*/ 410678 h 805464"/>
                <a:gd name="connsiteX635" fmla="*/ 892980 w 926806"/>
                <a:gd name="connsiteY635" fmla="*/ 411586 h 805464"/>
                <a:gd name="connsiteX636" fmla="*/ 897862 w 926806"/>
                <a:gd name="connsiteY636" fmla="*/ 411359 h 805464"/>
                <a:gd name="connsiteX637" fmla="*/ 899905 w 926806"/>
                <a:gd name="connsiteY637" fmla="*/ 411700 h 805464"/>
                <a:gd name="connsiteX638" fmla="*/ 901834 w 926806"/>
                <a:gd name="connsiteY638" fmla="*/ 412835 h 805464"/>
                <a:gd name="connsiteX639" fmla="*/ 903650 w 926806"/>
                <a:gd name="connsiteY639" fmla="*/ 415218 h 805464"/>
                <a:gd name="connsiteX640" fmla="*/ 904331 w 926806"/>
                <a:gd name="connsiteY640" fmla="*/ 416467 h 805464"/>
                <a:gd name="connsiteX641" fmla="*/ 904558 w 926806"/>
                <a:gd name="connsiteY641" fmla="*/ 417716 h 805464"/>
                <a:gd name="connsiteX642" fmla="*/ 904331 w 926806"/>
                <a:gd name="connsiteY642" fmla="*/ 418964 h 805464"/>
                <a:gd name="connsiteX643" fmla="*/ 903650 w 926806"/>
                <a:gd name="connsiteY643" fmla="*/ 420099 h 805464"/>
                <a:gd name="connsiteX644" fmla="*/ 896386 w 926806"/>
                <a:gd name="connsiteY644" fmla="*/ 423845 h 805464"/>
                <a:gd name="connsiteX645" fmla="*/ 895705 w 926806"/>
                <a:gd name="connsiteY645" fmla="*/ 424526 h 805464"/>
                <a:gd name="connsiteX646" fmla="*/ 895591 w 926806"/>
                <a:gd name="connsiteY646" fmla="*/ 425775 h 805464"/>
                <a:gd name="connsiteX647" fmla="*/ 895932 w 926806"/>
                <a:gd name="connsiteY647" fmla="*/ 428613 h 805464"/>
                <a:gd name="connsiteX648" fmla="*/ 896953 w 926806"/>
                <a:gd name="connsiteY648" fmla="*/ 433153 h 805464"/>
                <a:gd name="connsiteX649" fmla="*/ 898656 w 926806"/>
                <a:gd name="connsiteY649" fmla="*/ 436558 h 805464"/>
                <a:gd name="connsiteX650" fmla="*/ 900926 w 926806"/>
                <a:gd name="connsiteY650" fmla="*/ 439055 h 805464"/>
                <a:gd name="connsiteX651" fmla="*/ 903650 w 926806"/>
                <a:gd name="connsiteY651" fmla="*/ 440758 h 805464"/>
                <a:gd name="connsiteX652" fmla="*/ 908532 w 926806"/>
                <a:gd name="connsiteY652" fmla="*/ 443028 h 805464"/>
                <a:gd name="connsiteX653" fmla="*/ 910801 w 926806"/>
                <a:gd name="connsiteY653" fmla="*/ 444731 h 805464"/>
                <a:gd name="connsiteX654" fmla="*/ 912277 w 926806"/>
                <a:gd name="connsiteY654" fmla="*/ 447682 h 805464"/>
                <a:gd name="connsiteX655" fmla="*/ 912277 w 926806"/>
                <a:gd name="connsiteY655" fmla="*/ 447682 h 805464"/>
                <a:gd name="connsiteX656" fmla="*/ 912958 w 926806"/>
                <a:gd name="connsiteY656" fmla="*/ 448704 h 805464"/>
                <a:gd name="connsiteX657" fmla="*/ 913639 w 926806"/>
                <a:gd name="connsiteY657" fmla="*/ 449044 h 805464"/>
                <a:gd name="connsiteX658" fmla="*/ 914434 w 926806"/>
                <a:gd name="connsiteY658" fmla="*/ 448704 h 805464"/>
                <a:gd name="connsiteX659" fmla="*/ 915228 w 926806"/>
                <a:gd name="connsiteY659" fmla="*/ 447682 h 805464"/>
                <a:gd name="connsiteX660" fmla="*/ 916931 w 926806"/>
                <a:gd name="connsiteY660" fmla="*/ 447342 h 805464"/>
                <a:gd name="connsiteX661" fmla="*/ 918633 w 926806"/>
                <a:gd name="connsiteY661" fmla="*/ 447568 h 805464"/>
                <a:gd name="connsiteX662" fmla="*/ 919996 w 926806"/>
                <a:gd name="connsiteY662" fmla="*/ 448363 h 805464"/>
                <a:gd name="connsiteX663" fmla="*/ 919769 w 926806"/>
                <a:gd name="connsiteY663" fmla="*/ 449725 h 805464"/>
                <a:gd name="connsiteX664" fmla="*/ 919202 w 926806"/>
                <a:gd name="connsiteY664" fmla="*/ 451428 h 805464"/>
                <a:gd name="connsiteX665" fmla="*/ 919655 w 926806"/>
                <a:gd name="connsiteY665" fmla="*/ 453244 h 805464"/>
                <a:gd name="connsiteX666" fmla="*/ 920790 w 926806"/>
                <a:gd name="connsiteY666" fmla="*/ 453585 h 805464"/>
                <a:gd name="connsiteX667" fmla="*/ 923742 w 926806"/>
                <a:gd name="connsiteY667" fmla="*/ 452563 h 805464"/>
                <a:gd name="connsiteX668" fmla="*/ 924990 w 926806"/>
                <a:gd name="connsiteY668" fmla="*/ 452563 h 805464"/>
                <a:gd name="connsiteX669" fmla="*/ 926807 w 926806"/>
                <a:gd name="connsiteY669" fmla="*/ 456195 h 805464"/>
                <a:gd name="connsiteX670" fmla="*/ 926579 w 926806"/>
                <a:gd name="connsiteY670" fmla="*/ 457557 h 805464"/>
                <a:gd name="connsiteX671" fmla="*/ 925331 w 926806"/>
                <a:gd name="connsiteY671" fmla="*/ 468000 h 805464"/>
                <a:gd name="connsiteX672" fmla="*/ 926579 w 926806"/>
                <a:gd name="connsiteY672" fmla="*/ 473108 h 805464"/>
                <a:gd name="connsiteX673" fmla="*/ 924650 w 926806"/>
                <a:gd name="connsiteY673" fmla="*/ 474584 h 805464"/>
                <a:gd name="connsiteX674" fmla="*/ 923061 w 926806"/>
                <a:gd name="connsiteY674" fmla="*/ 474471 h 805464"/>
                <a:gd name="connsiteX675" fmla="*/ 921585 w 926806"/>
                <a:gd name="connsiteY675" fmla="*/ 473789 h 805464"/>
                <a:gd name="connsiteX676" fmla="*/ 919996 w 926806"/>
                <a:gd name="connsiteY676" fmla="*/ 473449 h 805464"/>
                <a:gd name="connsiteX677" fmla="*/ 913185 w 926806"/>
                <a:gd name="connsiteY677" fmla="*/ 474924 h 805464"/>
                <a:gd name="connsiteX678" fmla="*/ 913526 w 926806"/>
                <a:gd name="connsiteY678" fmla="*/ 475492 h 805464"/>
                <a:gd name="connsiteX679" fmla="*/ 914320 w 926806"/>
                <a:gd name="connsiteY679" fmla="*/ 476968 h 805464"/>
                <a:gd name="connsiteX680" fmla="*/ 914661 w 926806"/>
                <a:gd name="connsiteY680" fmla="*/ 477535 h 805464"/>
                <a:gd name="connsiteX681" fmla="*/ 912050 w 926806"/>
                <a:gd name="connsiteY681" fmla="*/ 479011 h 805464"/>
                <a:gd name="connsiteX682" fmla="*/ 908985 w 926806"/>
                <a:gd name="connsiteY682" fmla="*/ 479578 h 805464"/>
                <a:gd name="connsiteX683" fmla="*/ 905920 w 926806"/>
                <a:gd name="connsiteY683" fmla="*/ 479238 h 805464"/>
                <a:gd name="connsiteX684" fmla="*/ 903537 w 926806"/>
                <a:gd name="connsiteY684" fmla="*/ 477989 h 805464"/>
                <a:gd name="connsiteX685" fmla="*/ 901040 w 926806"/>
                <a:gd name="connsiteY685" fmla="*/ 478784 h 805464"/>
                <a:gd name="connsiteX686" fmla="*/ 900245 w 926806"/>
                <a:gd name="connsiteY686" fmla="*/ 480713 h 805464"/>
                <a:gd name="connsiteX687" fmla="*/ 901153 w 926806"/>
                <a:gd name="connsiteY687" fmla="*/ 482530 h 805464"/>
                <a:gd name="connsiteX688" fmla="*/ 903424 w 926806"/>
                <a:gd name="connsiteY688" fmla="*/ 482984 h 805464"/>
                <a:gd name="connsiteX689" fmla="*/ 902515 w 926806"/>
                <a:gd name="connsiteY689" fmla="*/ 486162 h 805464"/>
                <a:gd name="connsiteX690" fmla="*/ 901153 w 926806"/>
                <a:gd name="connsiteY690" fmla="*/ 489227 h 805464"/>
                <a:gd name="connsiteX691" fmla="*/ 898088 w 926806"/>
                <a:gd name="connsiteY691" fmla="*/ 494448 h 805464"/>
                <a:gd name="connsiteX692" fmla="*/ 896386 w 926806"/>
                <a:gd name="connsiteY692" fmla="*/ 496378 h 805464"/>
                <a:gd name="connsiteX693" fmla="*/ 894797 w 926806"/>
                <a:gd name="connsiteY693" fmla="*/ 497172 h 805464"/>
                <a:gd name="connsiteX694" fmla="*/ 891278 w 926806"/>
                <a:gd name="connsiteY694" fmla="*/ 498307 h 805464"/>
                <a:gd name="connsiteX695" fmla="*/ 888099 w 926806"/>
                <a:gd name="connsiteY695" fmla="*/ 501145 h 805464"/>
                <a:gd name="connsiteX696" fmla="*/ 885716 w 926806"/>
                <a:gd name="connsiteY696" fmla="*/ 504664 h 805464"/>
                <a:gd name="connsiteX697" fmla="*/ 883105 w 926806"/>
                <a:gd name="connsiteY697" fmla="*/ 507275 h 805464"/>
                <a:gd name="connsiteX698" fmla="*/ 877998 w 926806"/>
                <a:gd name="connsiteY698" fmla="*/ 507161 h 805464"/>
                <a:gd name="connsiteX699" fmla="*/ 877543 w 926806"/>
                <a:gd name="connsiteY699" fmla="*/ 507729 h 805464"/>
                <a:gd name="connsiteX700" fmla="*/ 877429 w 926806"/>
                <a:gd name="connsiteY700" fmla="*/ 508637 h 805464"/>
                <a:gd name="connsiteX701" fmla="*/ 877203 w 926806"/>
                <a:gd name="connsiteY701" fmla="*/ 509318 h 805464"/>
                <a:gd name="connsiteX702" fmla="*/ 877203 w 926806"/>
                <a:gd name="connsiteY702" fmla="*/ 509772 h 805464"/>
                <a:gd name="connsiteX703" fmla="*/ 877203 w 926806"/>
                <a:gd name="connsiteY703" fmla="*/ 510567 h 805464"/>
                <a:gd name="connsiteX704" fmla="*/ 877089 w 926806"/>
                <a:gd name="connsiteY704" fmla="*/ 511361 h 805464"/>
                <a:gd name="connsiteX705" fmla="*/ 876635 w 926806"/>
                <a:gd name="connsiteY705" fmla="*/ 511815 h 805464"/>
                <a:gd name="connsiteX706" fmla="*/ 876295 w 926806"/>
                <a:gd name="connsiteY706" fmla="*/ 511815 h 805464"/>
                <a:gd name="connsiteX707" fmla="*/ 875386 w 926806"/>
                <a:gd name="connsiteY707" fmla="*/ 511588 h 805464"/>
                <a:gd name="connsiteX708" fmla="*/ 871868 w 926806"/>
                <a:gd name="connsiteY708" fmla="*/ 512042 h 805464"/>
                <a:gd name="connsiteX709" fmla="*/ 869371 w 926806"/>
                <a:gd name="connsiteY709" fmla="*/ 513972 h 805464"/>
                <a:gd name="connsiteX710" fmla="*/ 868462 w 926806"/>
                <a:gd name="connsiteY710" fmla="*/ 514426 h 805464"/>
                <a:gd name="connsiteX711" fmla="*/ 865057 w 926806"/>
                <a:gd name="connsiteY711" fmla="*/ 514312 h 805464"/>
                <a:gd name="connsiteX712" fmla="*/ 858020 w 926806"/>
                <a:gd name="connsiteY712" fmla="*/ 511361 h 805464"/>
                <a:gd name="connsiteX713" fmla="*/ 855182 w 926806"/>
                <a:gd name="connsiteY713" fmla="*/ 511702 h 805464"/>
                <a:gd name="connsiteX714" fmla="*/ 852684 w 926806"/>
                <a:gd name="connsiteY714" fmla="*/ 512950 h 805464"/>
                <a:gd name="connsiteX715" fmla="*/ 850301 w 926806"/>
                <a:gd name="connsiteY715" fmla="*/ 513177 h 805464"/>
                <a:gd name="connsiteX716" fmla="*/ 848031 w 926806"/>
                <a:gd name="connsiteY716" fmla="*/ 512610 h 805464"/>
                <a:gd name="connsiteX717" fmla="*/ 843036 w 926806"/>
                <a:gd name="connsiteY717" fmla="*/ 509658 h 805464"/>
                <a:gd name="connsiteX718" fmla="*/ 841788 w 926806"/>
                <a:gd name="connsiteY718" fmla="*/ 509318 h 805464"/>
                <a:gd name="connsiteX719" fmla="*/ 838269 w 926806"/>
                <a:gd name="connsiteY719" fmla="*/ 509658 h 805464"/>
                <a:gd name="connsiteX720" fmla="*/ 837247 w 926806"/>
                <a:gd name="connsiteY720" fmla="*/ 509318 h 805464"/>
                <a:gd name="connsiteX721" fmla="*/ 835658 w 926806"/>
                <a:gd name="connsiteY721" fmla="*/ 506820 h 805464"/>
                <a:gd name="connsiteX722" fmla="*/ 834637 w 926806"/>
                <a:gd name="connsiteY722" fmla="*/ 500123 h 805464"/>
                <a:gd name="connsiteX723" fmla="*/ 833388 w 926806"/>
                <a:gd name="connsiteY723" fmla="*/ 497286 h 805464"/>
                <a:gd name="connsiteX724" fmla="*/ 831685 w 926806"/>
                <a:gd name="connsiteY724" fmla="*/ 496378 h 805464"/>
                <a:gd name="connsiteX725" fmla="*/ 827372 w 926806"/>
                <a:gd name="connsiteY725" fmla="*/ 496264 h 805464"/>
                <a:gd name="connsiteX726" fmla="*/ 825443 w 926806"/>
                <a:gd name="connsiteY726" fmla="*/ 495924 h 805464"/>
                <a:gd name="connsiteX727" fmla="*/ 819540 w 926806"/>
                <a:gd name="connsiteY727" fmla="*/ 493540 h 805464"/>
                <a:gd name="connsiteX728" fmla="*/ 817610 w 926806"/>
                <a:gd name="connsiteY728" fmla="*/ 493426 h 805464"/>
                <a:gd name="connsiteX729" fmla="*/ 815680 w 926806"/>
                <a:gd name="connsiteY729" fmla="*/ 493994 h 805464"/>
                <a:gd name="connsiteX730" fmla="*/ 812048 w 926806"/>
                <a:gd name="connsiteY730" fmla="*/ 495924 h 805464"/>
                <a:gd name="connsiteX731" fmla="*/ 809778 w 926806"/>
                <a:gd name="connsiteY731" fmla="*/ 496037 h 805464"/>
                <a:gd name="connsiteX732" fmla="*/ 805124 w 926806"/>
                <a:gd name="connsiteY732" fmla="*/ 495129 h 805464"/>
                <a:gd name="connsiteX733" fmla="*/ 800470 w 926806"/>
                <a:gd name="connsiteY733" fmla="*/ 495129 h 805464"/>
                <a:gd name="connsiteX734" fmla="*/ 796838 w 926806"/>
                <a:gd name="connsiteY734" fmla="*/ 498080 h 805464"/>
                <a:gd name="connsiteX735" fmla="*/ 795022 w 926806"/>
                <a:gd name="connsiteY735" fmla="*/ 505913 h 805464"/>
                <a:gd name="connsiteX736" fmla="*/ 795135 w 926806"/>
                <a:gd name="connsiteY736" fmla="*/ 507956 h 805464"/>
                <a:gd name="connsiteX737" fmla="*/ 795135 w 926806"/>
                <a:gd name="connsiteY737" fmla="*/ 508183 h 805464"/>
                <a:gd name="connsiteX738" fmla="*/ 795476 w 926806"/>
                <a:gd name="connsiteY738" fmla="*/ 509885 h 805464"/>
                <a:gd name="connsiteX739" fmla="*/ 795703 w 926806"/>
                <a:gd name="connsiteY739" fmla="*/ 511588 h 805464"/>
                <a:gd name="connsiteX740" fmla="*/ 795362 w 926806"/>
                <a:gd name="connsiteY740" fmla="*/ 513177 h 805464"/>
                <a:gd name="connsiteX741" fmla="*/ 794454 w 926806"/>
                <a:gd name="connsiteY741" fmla="*/ 514199 h 805464"/>
                <a:gd name="connsiteX742" fmla="*/ 792071 w 926806"/>
                <a:gd name="connsiteY742" fmla="*/ 514653 h 805464"/>
                <a:gd name="connsiteX743" fmla="*/ 791049 w 926806"/>
                <a:gd name="connsiteY743" fmla="*/ 515107 h 805464"/>
                <a:gd name="connsiteX744" fmla="*/ 786168 w 926806"/>
                <a:gd name="connsiteY744" fmla="*/ 522825 h 805464"/>
                <a:gd name="connsiteX745" fmla="*/ 784011 w 926806"/>
                <a:gd name="connsiteY745" fmla="*/ 525096 h 805464"/>
                <a:gd name="connsiteX746" fmla="*/ 791390 w 926806"/>
                <a:gd name="connsiteY746" fmla="*/ 531112 h 805464"/>
                <a:gd name="connsiteX747" fmla="*/ 792978 w 926806"/>
                <a:gd name="connsiteY747" fmla="*/ 534176 h 805464"/>
                <a:gd name="connsiteX748" fmla="*/ 795589 w 926806"/>
                <a:gd name="connsiteY748" fmla="*/ 542122 h 805464"/>
                <a:gd name="connsiteX749" fmla="*/ 797746 w 926806"/>
                <a:gd name="connsiteY749" fmla="*/ 545414 h 805464"/>
                <a:gd name="connsiteX750" fmla="*/ 800698 w 926806"/>
                <a:gd name="connsiteY750" fmla="*/ 548252 h 805464"/>
                <a:gd name="connsiteX751" fmla="*/ 803875 w 926806"/>
                <a:gd name="connsiteY751" fmla="*/ 550295 h 805464"/>
                <a:gd name="connsiteX752" fmla="*/ 806713 w 926806"/>
                <a:gd name="connsiteY752" fmla="*/ 551316 h 805464"/>
                <a:gd name="connsiteX753" fmla="*/ 809097 w 926806"/>
                <a:gd name="connsiteY753" fmla="*/ 551657 h 805464"/>
                <a:gd name="connsiteX754" fmla="*/ 809892 w 926806"/>
                <a:gd name="connsiteY754" fmla="*/ 552906 h 805464"/>
                <a:gd name="connsiteX755" fmla="*/ 810118 w 926806"/>
                <a:gd name="connsiteY755" fmla="*/ 554949 h 805464"/>
                <a:gd name="connsiteX756" fmla="*/ 811027 w 926806"/>
                <a:gd name="connsiteY756" fmla="*/ 557673 h 805464"/>
                <a:gd name="connsiteX757" fmla="*/ 812389 w 926806"/>
                <a:gd name="connsiteY757" fmla="*/ 559603 h 805464"/>
                <a:gd name="connsiteX758" fmla="*/ 813523 w 926806"/>
                <a:gd name="connsiteY758" fmla="*/ 560397 h 805464"/>
                <a:gd name="connsiteX759" fmla="*/ 814545 w 926806"/>
                <a:gd name="connsiteY759" fmla="*/ 561646 h 805464"/>
                <a:gd name="connsiteX760" fmla="*/ 815340 w 926806"/>
                <a:gd name="connsiteY760" fmla="*/ 564824 h 805464"/>
                <a:gd name="connsiteX761" fmla="*/ 815454 w 926806"/>
                <a:gd name="connsiteY761" fmla="*/ 571635 h 805464"/>
                <a:gd name="connsiteX762" fmla="*/ 813297 w 926806"/>
                <a:gd name="connsiteY762" fmla="*/ 574813 h 805464"/>
                <a:gd name="connsiteX763" fmla="*/ 806713 w 926806"/>
                <a:gd name="connsiteY763" fmla="*/ 578559 h 805464"/>
                <a:gd name="connsiteX764" fmla="*/ 807735 w 926806"/>
                <a:gd name="connsiteY764" fmla="*/ 581056 h 805464"/>
                <a:gd name="connsiteX765" fmla="*/ 812048 w 926806"/>
                <a:gd name="connsiteY765" fmla="*/ 586845 h 805464"/>
                <a:gd name="connsiteX766" fmla="*/ 814886 w 926806"/>
                <a:gd name="connsiteY766" fmla="*/ 593315 h 805464"/>
                <a:gd name="connsiteX767" fmla="*/ 816135 w 926806"/>
                <a:gd name="connsiteY767" fmla="*/ 595245 h 805464"/>
                <a:gd name="connsiteX768" fmla="*/ 819653 w 926806"/>
                <a:gd name="connsiteY768" fmla="*/ 598310 h 805464"/>
                <a:gd name="connsiteX769" fmla="*/ 820902 w 926806"/>
                <a:gd name="connsiteY769" fmla="*/ 600012 h 805464"/>
                <a:gd name="connsiteX770" fmla="*/ 820448 w 926806"/>
                <a:gd name="connsiteY770" fmla="*/ 601601 h 805464"/>
                <a:gd name="connsiteX771" fmla="*/ 819086 w 926806"/>
                <a:gd name="connsiteY771" fmla="*/ 601942 h 805464"/>
                <a:gd name="connsiteX772" fmla="*/ 815567 w 926806"/>
                <a:gd name="connsiteY772" fmla="*/ 601147 h 805464"/>
                <a:gd name="connsiteX773" fmla="*/ 814092 w 926806"/>
                <a:gd name="connsiteY773" fmla="*/ 601261 h 805464"/>
                <a:gd name="connsiteX774" fmla="*/ 814545 w 926806"/>
                <a:gd name="connsiteY774" fmla="*/ 601828 h 805464"/>
                <a:gd name="connsiteX775" fmla="*/ 815680 w 926806"/>
                <a:gd name="connsiteY775" fmla="*/ 603758 h 805464"/>
                <a:gd name="connsiteX776" fmla="*/ 813978 w 926806"/>
                <a:gd name="connsiteY776" fmla="*/ 604552 h 805464"/>
                <a:gd name="connsiteX777" fmla="*/ 813297 w 926806"/>
                <a:gd name="connsiteY777" fmla="*/ 605801 h 805464"/>
                <a:gd name="connsiteX778" fmla="*/ 813523 w 926806"/>
                <a:gd name="connsiteY778" fmla="*/ 607390 h 805464"/>
                <a:gd name="connsiteX779" fmla="*/ 814773 w 926806"/>
                <a:gd name="connsiteY779" fmla="*/ 608866 h 805464"/>
                <a:gd name="connsiteX780" fmla="*/ 816929 w 926806"/>
                <a:gd name="connsiteY780" fmla="*/ 610455 h 805464"/>
                <a:gd name="connsiteX781" fmla="*/ 817043 w 926806"/>
                <a:gd name="connsiteY781" fmla="*/ 614314 h 805464"/>
                <a:gd name="connsiteX782" fmla="*/ 816475 w 926806"/>
                <a:gd name="connsiteY782" fmla="*/ 619082 h 805464"/>
                <a:gd name="connsiteX783" fmla="*/ 816475 w 926806"/>
                <a:gd name="connsiteY783" fmla="*/ 623168 h 805464"/>
                <a:gd name="connsiteX784" fmla="*/ 817156 w 926806"/>
                <a:gd name="connsiteY784" fmla="*/ 624871 h 805464"/>
                <a:gd name="connsiteX785" fmla="*/ 818178 w 926806"/>
                <a:gd name="connsiteY785" fmla="*/ 626233 h 805464"/>
                <a:gd name="connsiteX786" fmla="*/ 818859 w 926806"/>
                <a:gd name="connsiteY786" fmla="*/ 627935 h 805464"/>
                <a:gd name="connsiteX787" fmla="*/ 818859 w 926806"/>
                <a:gd name="connsiteY787" fmla="*/ 630773 h 805464"/>
                <a:gd name="connsiteX788" fmla="*/ 818291 w 926806"/>
                <a:gd name="connsiteY788" fmla="*/ 632930 h 805464"/>
                <a:gd name="connsiteX789" fmla="*/ 817269 w 926806"/>
                <a:gd name="connsiteY789" fmla="*/ 634859 h 805464"/>
                <a:gd name="connsiteX790" fmla="*/ 816021 w 926806"/>
                <a:gd name="connsiteY790" fmla="*/ 636449 h 805464"/>
                <a:gd name="connsiteX791" fmla="*/ 814886 w 926806"/>
                <a:gd name="connsiteY791" fmla="*/ 637584 h 805464"/>
                <a:gd name="connsiteX792" fmla="*/ 817724 w 926806"/>
                <a:gd name="connsiteY792" fmla="*/ 641897 h 805464"/>
                <a:gd name="connsiteX793" fmla="*/ 819313 w 926806"/>
                <a:gd name="connsiteY793" fmla="*/ 643713 h 805464"/>
                <a:gd name="connsiteX794" fmla="*/ 821015 w 926806"/>
                <a:gd name="connsiteY794" fmla="*/ 644962 h 805464"/>
                <a:gd name="connsiteX795" fmla="*/ 822718 w 926806"/>
                <a:gd name="connsiteY795" fmla="*/ 645529 h 805464"/>
                <a:gd name="connsiteX796" fmla="*/ 826124 w 926806"/>
                <a:gd name="connsiteY796" fmla="*/ 646097 h 805464"/>
                <a:gd name="connsiteX797" fmla="*/ 827712 w 926806"/>
                <a:gd name="connsiteY797" fmla="*/ 647005 h 805464"/>
                <a:gd name="connsiteX798" fmla="*/ 826691 w 926806"/>
                <a:gd name="connsiteY798" fmla="*/ 648254 h 805464"/>
                <a:gd name="connsiteX799" fmla="*/ 826010 w 926806"/>
                <a:gd name="connsiteY799" fmla="*/ 650297 h 805464"/>
                <a:gd name="connsiteX800" fmla="*/ 825783 w 926806"/>
                <a:gd name="connsiteY800" fmla="*/ 652567 h 805464"/>
                <a:gd name="connsiteX801" fmla="*/ 826010 w 926806"/>
                <a:gd name="connsiteY801" fmla="*/ 654724 h 805464"/>
                <a:gd name="connsiteX802" fmla="*/ 826691 w 926806"/>
                <a:gd name="connsiteY802" fmla="*/ 656313 h 805464"/>
                <a:gd name="connsiteX803" fmla="*/ 827599 w 926806"/>
                <a:gd name="connsiteY803" fmla="*/ 657334 h 805464"/>
                <a:gd name="connsiteX804" fmla="*/ 832480 w 926806"/>
                <a:gd name="connsiteY804" fmla="*/ 660740 h 805464"/>
                <a:gd name="connsiteX805" fmla="*/ 833842 w 926806"/>
                <a:gd name="connsiteY805" fmla="*/ 663010 h 805464"/>
                <a:gd name="connsiteX806" fmla="*/ 834182 w 926806"/>
                <a:gd name="connsiteY806" fmla="*/ 666075 h 805464"/>
                <a:gd name="connsiteX807" fmla="*/ 833956 w 926806"/>
                <a:gd name="connsiteY807" fmla="*/ 670728 h 805464"/>
                <a:gd name="connsiteX808" fmla="*/ 822831 w 926806"/>
                <a:gd name="connsiteY808" fmla="*/ 671296 h 805464"/>
                <a:gd name="connsiteX809" fmla="*/ 805805 w 926806"/>
                <a:gd name="connsiteY809" fmla="*/ 668004 h 805464"/>
                <a:gd name="connsiteX810" fmla="*/ 796951 w 926806"/>
                <a:gd name="connsiteY810" fmla="*/ 668004 h 805464"/>
                <a:gd name="connsiteX811" fmla="*/ 789347 w 926806"/>
                <a:gd name="connsiteY811" fmla="*/ 671183 h 805464"/>
                <a:gd name="connsiteX812" fmla="*/ 787416 w 926806"/>
                <a:gd name="connsiteY812" fmla="*/ 673793 h 805464"/>
                <a:gd name="connsiteX813" fmla="*/ 785941 w 926806"/>
                <a:gd name="connsiteY813" fmla="*/ 676972 h 805464"/>
                <a:gd name="connsiteX814" fmla="*/ 784352 w 926806"/>
                <a:gd name="connsiteY814" fmla="*/ 679582 h 805464"/>
                <a:gd name="connsiteX815" fmla="*/ 782082 w 926806"/>
                <a:gd name="connsiteY815" fmla="*/ 680604 h 805464"/>
                <a:gd name="connsiteX816" fmla="*/ 779698 w 926806"/>
                <a:gd name="connsiteY816" fmla="*/ 679696 h 805464"/>
                <a:gd name="connsiteX817" fmla="*/ 775271 w 926806"/>
                <a:gd name="connsiteY817" fmla="*/ 675837 h 805464"/>
                <a:gd name="connsiteX818" fmla="*/ 772888 w 926806"/>
                <a:gd name="connsiteY818" fmla="*/ 674474 h 805464"/>
                <a:gd name="connsiteX819" fmla="*/ 769141 w 926806"/>
                <a:gd name="connsiteY819" fmla="*/ 674020 h 805464"/>
                <a:gd name="connsiteX820" fmla="*/ 755861 w 926806"/>
                <a:gd name="connsiteY820" fmla="*/ 674815 h 805464"/>
                <a:gd name="connsiteX821" fmla="*/ 753477 w 926806"/>
                <a:gd name="connsiteY821" fmla="*/ 675610 h 805464"/>
                <a:gd name="connsiteX822" fmla="*/ 752001 w 926806"/>
                <a:gd name="connsiteY822" fmla="*/ 677312 h 805464"/>
                <a:gd name="connsiteX823" fmla="*/ 752569 w 926806"/>
                <a:gd name="connsiteY823" fmla="*/ 679923 h 805464"/>
                <a:gd name="connsiteX824" fmla="*/ 752115 w 926806"/>
                <a:gd name="connsiteY824" fmla="*/ 680717 h 805464"/>
                <a:gd name="connsiteX825" fmla="*/ 751888 w 926806"/>
                <a:gd name="connsiteY825" fmla="*/ 681512 h 805464"/>
                <a:gd name="connsiteX826" fmla="*/ 751661 w 926806"/>
                <a:gd name="connsiteY826" fmla="*/ 682307 h 805464"/>
                <a:gd name="connsiteX827" fmla="*/ 751320 w 926806"/>
                <a:gd name="connsiteY827" fmla="*/ 683101 h 805464"/>
                <a:gd name="connsiteX828" fmla="*/ 754158 w 926806"/>
                <a:gd name="connsiteY828" fmla="*/ 683442 h 805464"/>
                <a:gd name="connsiteX829" fmla="*/ 755066 w 926806"/>
                <a:gd name="connsiteY829" fmla="*/ 685485 h 805464"/>
                <a:gd name="connsiteX830" fmla="*/ 754158 w 926806"/>
                <a:gd name="connsiteY830" fmla="*/ 687528 h 805464"/>
                <a:gd name="connsiteX831" fmla="*/ 751661 w 926806"/>
                <a:gd name="connsiteY831" fmla="*/ 687755 h 805464"/>
                <a:gd name="connsiteX832" fmla="*/ 750980 w 926806"/>
                <a:gd name="connsiteY832" fmla="*/ 686847 h 805464"/>
                <a:gd name="connsiteX833" fmla="*/ 750412 w 926806"/>
                <a:gd name="connsiteY833" fmla="*/ 686620 h 805464"/>
                <a:gd name="connsiteX834" fmla="*/ 749845 w 926806"/>
                <a:gd name="connsiteY834" fmla="*/ 686847 h 805464"/>
                <a:gd name="connsiteX835" fmla="*/ 749050 w 926806"/>
                <a:gd name="connsiteY835" fmla="*/ 687528 h 805464"/>
                <a:gd name="connsiteX836" fmla="*/ 748255 w 926806"/>
                <a:gd name="connsiteY836" fmla="*/ 688550 h 805464"/>
                <a:gd name="connsiteX837" fmla="*/ 748029 w 926806"/>
                <a:gd name="connsiteY837" fmla="*/ 689571 h 805464"/>
                <a:gd name="connsiteX838" fmla="*/ 748142 w 926806"/>
                <a:gd name="connsiteY838" fmla="*/ 690366 h 805464"/>
                <a:gd name="connsiteX839" fmla="*/ 748142 w 926806"/>
                <a:gd name="connsiteY839" fmla="*/ 690820 h 805464"/>
                <a:gd name="connsiteX840" fmla="*/ 747121 w 926806"/>
                <a:gd name="connsiteY840" fmla="*/ 692182 h 805464"/>
                <a:gd name="connsiteX841" fmla="*/ 746099 w 926806"/>
                <a:gd name="connsiteY841" fmla="*/ 693317 h 805464"/>
                <a:gd name="connsiteX842" fmla="*/ 744850 w 926806"/>
                <a:gd name="connsiteY842" fmla="*/ 694339 h 805464"/>
                <a:gd name="connsiteX843" fmla="*/ 743488 w 926806"/>
                <a:gd name="connsiteY843" fmla="*/ 695247 h 805464"/>
                <a:gd name="connsiteX844" fmla="*/ 740764 w 926806"/>
                <a:gd name="connsiteY844" fmla="*/ 696268 h 805464"/>
                <a:gd name="connsiteX845" fmla="*/ 740764 w 926806"/>
                <a:gd name="connsiteY845" fmla="*/ 696836 h 805464"/>
                <a:gd name="connsiteX846" fmla="*/ 740991 w 926806"/>
                <a:gd name="connsiteY846" fmla="*/ 697857 h 805464"/>
                <a:gd name="connsiteX847" fmla="*/ 741559 w 926806"/>
                <a:gd name="connsiteY847" fmla="*/ 698538 h 805464"/>
                <a:gd name="connsiteX848" fmla="*/ 741559 w 926806"/>
                <a:gd name="connsiteY848" fmla="*/ 699560 h 805464"/>
                <a:gd name="connsiteX849" fmla="*/ 740197 w 926806"/>
                <a:gd name="connsiteY849" fmla="*/ 701376 h 805464"/>
                <a:gd name="connsiteX850" fmla="*/ 739288 w 926806"/>
                <a:gd name="connsiteY850" fmla="*/ 702284 h 805464"/>
                <a:gd name="connsiteX851" fmla="*/ 738494 w 926806"/>
                <a:gd name="connsiteY851" fmla="*/ 702738 h 805464"/>
                <a:gd name="connsiteX852" fmla="*/ 735656 w 926806"/>
                <a:gd name="connsiteY852" fmla="*/ 702511 h 805464"/>
                <a:gd name="connsiteX853" fmla="*/ 734861 w 926806"/>
                <a:gd name="connsiteY853" fmla="*/ 702738 h 805464"/>
                <a:gd name="connsiteX854" fmla="*/ 734521 w 926806"/>
                <a:gd name="connsiteY854" fmla="*/ 703760 h 805464"/>
                <a:gd name="connsiteX855" fmla="*/ 734408 w 926806"/>
                <a:gd name="connsiteY855" fmla="*/ 705235 h 805464"/>
                <a:gd name="connsiteX856" fmla="*/ 734180 w 926806"/>
                <a:gd name="connsiteY856" fmla="*/ 706598 h 805464"/>
                <a:gd name="connsiteX857" fmla="*/ 732137 w 926806"/>
                <a:gd name="connsiteY857" fmla="*/ 707619 h 805464"/>
                <a:gd name="connsiteX858" fmla="*/ 731570 w 926806"/>
                <a:gd name="connsiteY858" fmla="*/ 708641 h 805464"/>
                <a:gd name="connsiteX859" fmla="*/ 731116 w 926806"/>
                <a:gd name="connsiteY859" fmla="*/ 709663 h 805464"/>
                <a:gd name="connsiteX860" fmla="*/ 730548 w 926806"/>
                <a:gd name="connsiteY860" fmla="*/ 710116 h 805464"/>
                <a:gd name="connsiteX861" fmla="*/ 730321 w 926806"/>
                <a:gd name="connsiteY861" fmla="*/ 710684 h 805464"/>
                <a:gd name="connsiteX862" fmla="*/ 728165 w 926806"/>
                <a:gd name="connsiteY862" fmla="*/ 713408 h 805464"/>
                <a:gd name="connsiteX863" fmla="*/ 727597 w 926806"/>
                <a:gd name="connsiteY863" fmla="*/ 714543 h 805464"/>
                <a:gd name="connsiteX864" fmla="*/ 727143 w 926806"/>
                <a:gd name="connsiteY864" fmla="*/ 714997 h 805464"/>
                <a:gd name="connsiteX865" fmla="*/ 727143 w 926806"/>
                <a:gd name="connsiteY865" fmla="*/ 715565 h 805464"/>
                <a:gd name="connsiteX866" fmla="*/ 727824 w 926806"/>
                <a:gd name="connsiteY866" fmla="*/ 717041 h 805464"/>
                <a:gd name="connsiteX867" fmla="*/ 727937 w 926806"/>
                <a:gd name="connsiteY867" fmla="*/ 719424 h 805464"/>
                <a:gd name="connsiteX868" fmla="*/ 726235 w 926806"/>
                <a:gd name="connsiteY868" fmla="*/ 721240 h 805464"/>
                <a:gd name="connsiteX869" fmla="*/ 724078 w 926806"/>
                <a:gd name="connsiteY869" fmla="*/ 722716 h 805464"/>
                <a:gd name="connsiteX870" fmla="*/ 722943 w 926806"/>
                <a:gd name="connsiteY870" fmla="*/ 724078 h 805464"/>
                <a:gd name="connsiteX871" fmla="*/ 724872 w 926806"/>
                <a:gd name="connsiteY871" fmla="*/ 725100 h 805464"/>
                <a:gd name="connsiteX872" fmla="*/ 725667 w 926806"/>
                <a:gd name="connsiteY872" fmla="*/ 725213 h 805464"/>
                <a:gd name="connsiteX873" fmla="*/ 725667 w 926806"/>
                <a:gd name="connsiteY873" fmla="*/ 726348 h 805464"/>
                <a:gd name="connsiteX874" fmla="*/ 724646 w 926806"/>
                <a:gd name="connsiteY874" fmla="*/ 727483 h 805464"/>
                <a:gd name="connsiteX875" fmla="*/ 724305 w 926806"/>
                <a:gd name="connsiteY875" fmla="*/ 729299 h 805464"/>
                <a:gd name="connsiteX876" fmla="*/ 724191 w 926806"/>
                <a:gd name="connsiteY876" fmla="*/ 731229 h 805464"/>
                <a:gd name="connsiteX877" fmla="*/ 723624 w 926806"/>
                <a:gd name="connsiteY877" fmla="*/ 732705 h 805464"/>
                <a:gd name="connsiteX878" fmla="*/ 722489 w 926806"/>
                <a:gd name="connsiteY878" fmla="*/ 733159 h 805464"/>
                <a:gd name="connsiteX879" fmla="*/ 719538 w 926806"/>
                <a:gd name="connsiteY879" fmla="*/ 733272 h 805464"/>
                <a:gd name="connsiteX880" fmla="*/ 718289 w 926806"/>
                <a:gd name="connsiteY880" fmla="*/ 733613 h 805464"/>
                <a:gd name="connsiteX881" fmla="*/ 718857 w 926806"/>
                <a:gd name="connsiteY881" fmla="*/ 735770 h 805464"/>
                <a:gd name="connsiteX882" fmla="*/ 717722 w 926806"/>
                <a:gd name="connsiteY882" fmla="*/ 739061 h 805464"/>
                <a:gd name="connsiteX883" fmla="*/ 718289 w 926806"/>
                <a:gd name="connsiteY883" fmla="*/ 741218 h 805464"/>
                <a:gd name="connsiteX884" fmla="*/ 717608 w 926806"/>
                <a:gd name="connsiteY884" fmla="*/ 741899 h 805464"/>
                <a:gd name="connsiteX885" fmla="*/ 716814 w 926806"/>
                <a:gd name="connsiteY885" fmla="*/ 743034 h 805464"/>
                <a:gd name="connsiteX886" fmla="*/ 716246 w 926806"/>
                <a:gd name="connsiteY886" fmla="*/ 743488 h 805464"/>
                <a:gd name="connsiteX887" fmla="*/ 716473 w 926806"/>
                <a:gd name="connsiteY887" fmla="*/ 744056 h 805464"/>
                <a:gd name="connsiteX888" fmla="*/ 716814 w 926806"/>
                <a:gd name="connsiteY888" fmla="*/ 745531 h 805464"/>
                <a:gd name="connsiteX889" fmla="*/ 715565 w 926806"/>
                <a:gd name="connsiteY889" fmla="*/ 746099 h 805464"/>
                <a:gd name="connsiteX890" fmla="*/ 712728 w 926806"/>
                <a:gd name="connsiteY890" fmla="*/ 748710 h 805464"/>
                <a:gd name="connsiteX891" fmla="*/ 712728 w 926806"/>
                <a:gd name="connsiteY891" fmla="*/ 749845 h 805464"/>
                <a:gd name="connsiteX892" fmla="*/ 714657 w 926806"/>
                <a:gd name="connsiteY892" fmla="*/ 751434 h 805464"/>
                <a:gd name="connsiteX893" fmla="*/ 715452 w 926806"/>
                <a:gd name="connsiteY893" fmla="*/ 751888 h 805464"/>
                <a:gd name="connsiteX894" fmla="*/ 715452 w 926806"/>
                <a:gd name="connsiteY894" fmla="*/ 752910 h 805464"/>
                <a:gd name="connsiteX895" fmla="*/ 714657 w 926806"/>
                <a:gd name="connsiteY895" fmla="*/ 753137 h 805464"/>
                <a:gd name="connsiteX896" fmla="*/ 714203 w 926806"/>
                <a:gd name="connsiteY896" fmla="*/ 753363 h 805464"/>
                <a:gd name="connsiteX897" fmla="*/ 713862 w 926806"/>
                <a:gd name="connsiteY897" fmla="*/ 753704 h 805464"/>
                <a:gd name="connsiteX898" fmla="*/ 713409 w 926806"/>
                <a:gd name="connsiteY898" fmla="*/ 754044 h 805464"/>
                <a:gd name="connsiteX899" fmla="*/ 713409 w 926806"/>
                <a:gd name="connsiteY899" fmla="*/ 754953 h 805464"/>
                <a:gd name="connsiteX900" fmla="*/ 714543 w 926806"/>
                <a:gd name="connsiteY900" fmla="*/ 756428 h 805464"/>
                <a:gd name="connsiteX901" fmla="*/ 717722 w 926806"/>
                <a:gd name="connsiteY901" fmla="*/ 757336 h 805464"/>
                <a:gd name="connsiteX902" fmla="*/ 719311 w 926806"/>
                <a:gd name="connsiteY902" fmla="*/ 758131 h 805464"/>
                <a:gd name="connsiteX903" fmla="*/ 718516 w 926806"/>
                <a:gd name="connsiteY903" fmla="*/ 759834 h 805464"/>
                <a:gd name="connsiteX904" fmla="*/ 718062 w 926806"/>
                <a:gd name="connsiteY904" fmla="*/ 760515 h 805464"/>
                <a:gd name="connsiteX905" fmla="*/ 717267 w 926806"/>
                <a:gd name="connsiteY905" fmla="*/ 761196 h 805464"/>
                <a:gd name="connsiteX906" fmla="*/ 718403 w 926806"/>
                <a:gd name="connsiteY906" fmla="*/ 762104 h 805464"/>
                <a:gd name="connsiteX907" fmla="*/ 719424 w 926806"/>
                <a:gd name="connsiteY907" fmla="*/ 763125 h 805464"/>
                <a:gd name="connsiteX908" fmla="*/ 719878 w 926806"/>
                <a:gd name="connsiteY908" fmla="*/ 764261 h 805464"/>
                <a:gd name="connsiteX909" fmla="*/ 719311 w 926806"/>
                <a:gd name="connsiteY909" fmla="*/ 765509 h 805464"/>
                <a:gd name="connsiteX910" fmla="*/ 719765 w 926806"/>
                <a:gd name="connsiteY910" fmla="*/ 767325 h 805464"/>
                <a:gd name="connsiteX911" fmla="*/ 720560 w 926806"/>
                <a:gd name="connsiteY911" fmla="*/ 768460 h 805464"/>
                <a:gd name="connsiteX912" fmla="*/ 721581 w 926806"/>
                <a:gd name="connsiteY912" fmla="*/ 769141 h 805464"/>
                <a:gd name="connsiteX913" fmla="*/ 722603 w 926806"/>
                <a:gd name="connsiteY913" fmla="*/ 769596 h 805464"/>
                <a:gd name="connsiteX914" fmla="*/ 722603 w 926806"/>
                <a:gd name="connsiteY914" fmla="*/ 770730 h 805464"/>
                <a:gd name="connsiteX915" fmla="*/ 721354 w 926806"/>
                <a:gd name="connsiteY915" fmla="*/ 770504 h 805464"/>
                <a:gd name="connsiteX916" fmla="*/ 720219 w 926806"/>
                <a:gd name="connsiteY916" fmla="*/ 770844 h 805464"/>
                <a:gd name="connsiteX917" fmla="*/ 719538 w 926806"/>
                <a:gd name="connsiteY917" fmla="*/ 771979 h 805464"/>
                <a:gd name="connsiteX918" fmla="*/ 719311 w 926806"/>
                <a:gd name="connsiteY918" fmla="*/ 773909 h 805464"/>
                <a:gd name="connsiteX919" fmla="*/ 719651 w 926806"/>
                <a:gd name="connsiteY919" fmla="*/ 775725 h 805464"/>
                <a:gd name="connsiteX920" fmla="*/ 720446 w 926806"/>
                <a:gd name="connsiteY920" fmla="*/ 776065 h 805464"/>
                <a:gd name="connsiteX921" fmla="*/ 721467 w 926806"/>
                <a:gd name="connsiteY921" fmla="*/ 776179 h 805464"/>
                <a:gd name="connsiteX922" fmla="*/ 722603 w 926806"/>
                <a:gd name="connsiteY922" fmla="*/ 777087 h 805464"/>
                <a:gd name="connsiteX923" fmla="*/ 723057 w 926806"/>
                <a:gd name="connsiteY923" fmla="*/ 778109 h 805464"/>
                <a:gd name="connsiteX924" fmla="*/ 723965 w 926806"/>
                <a:gd name="connsiteY924" fmla="*/ 782422 h 805464"/>
                <a:gd name="connsiteX925" fmla="*/ 724419 w 926806"/>
                <a:gd name="connsiteY925" fmla="*/ 783217 h 805464"/>
                <a:gd name="connsiteX926" fmla="*/ 725100 w 926806"/>
                <a:gd name="connsiteY926" fmla="*/ 784125 h 805464"/>
                <a:gd name="connsiteX927" fmla="*/ 725213 w 926806"/>
                <a:gd name="connsiteY927" fmla="*/ 784919 h 805464"/>
                <a:gd name="connsiteX928" fmla="*/ 723965 w 926806"/>
                <a:gd name="connsiteY928" fmla="*/ 785487 h 805464"/>
                <a:gd name="connsiteX929" fmla="*/ 724532 w 926806"/>
                <a:gd name="connsiteY929" fmla="*/ 789914 h 805464"/>
                <a:gd name="connsiteX930" fmla="*/ 721808 w 926806"/>
                <a:gd name="connsiteY930" fmla="*/ 792751 h 805464"/>
                <a:gd name="connsiteX931" fmla="*/ 718857 w 926806"/>
                <a:gd name="connsiteY931" fmla="*/ 794908 h 805464"/>
                <a:gd name="connsiteX932" fmla="*/ 718630 w 926806"/>
                <a:gd name="connsiteY932" fmla="*/ 797178 h 805464"/>
                <a:gd name="connsiteX933" fmla="*/ 716927 w 926806"/>
                <a:gd name="connsiteY933" fmla="*/ 800243 h 805464"/>
                <a:gd name="connsiteX934" fmla="*/ 716700 w 926806"/>
                <a:gd name="connsiteY934" fmla="*/ 800584 h 805464"/>
                <a:gd name="connsiteX935" fmla="*/ 716586 w 926806"/>
                <a:gd name="connsiteY935" fmla="*/ 804216 h 805464"/>
                <a:gd name="connsiteX936" fmla="*/ 716473 w 926806"/>
                <a:gd name="connsiteY936" fmla="*/ 804330 h 805464"/>
                <a:gd name="connsiteX937" fmla="*/ 716133 w 926806"/>
                <a:gd name="connsiteY937" fmla="*/ 805237 h 805464"/>
                <a:gd name="connsiteX938" fmla="*/ 715111 w 926806"/>
                <a:gd name="connsiteY938" fmla="*/ 805465 h 805464"/>
                <a:gd name="connsiteX939" fmla="*/ 714430 w 926806"/>
                <a:gd name="connsiteY939" fmla="*/ 803989 h 805464"/>
                <a:gd name="connsiteX940" fmla="*/ 713295 w 926806"/>
                <a:gd name="connsiteY940" fmla="*/ 802740 h 805464"/>
                <a:gd name="connsiteX941" fmla="*/ 712046 w 926806"/>
                <a:gd name="connsiteY941" fmla="*/ 801946 h 805464"/>
                <a:gd name="connsiteX942" fmla="*/ 710797 w 926806"/>
                <a:gd name="connsiteY942" fmla="*/ 801605 h 805464"/>
                <a:gd name="connsiteX943" fmla="*/ 709435 w 926806"/>
                <a:gd name="connsiteY943" fmla="*/ 801719 h 805464"/>
                <a:gd name="connsiteX944" fmla="*/ 707960 w 926806"/>
                <a:gd name="connsiteY944" fmla="*/ 801265 h 805464"/>
                <a:gd name="connsiteX945" fmla="*/ 705803 w 926806"/>
                <a:gd name="connsiteY945" fmla="*/ 797973 h 805464"/>
                <a:gd name="connsiteX946" fmla="*/ 704327 w 926806"/>
                <a:gd name="connsiteY946" fmla="*/ 796611 h 805464"/>
                <a:gd name="connsiteX947" fmla="*/ 702965 w 926806"/>
                <a:gd name="connsiteY947" fmla="*/ 796270 h 805464"/>
                <a:gd name="connsiteX948" fmla="*/ 700127 w 926806"/>
                <a:gd name="connsiteY948" fmla="*/ 796270 h 805464"/>
                <a:gd name="connsiteX949" fmla="*/ 698652 w 926806"/>
                <a:gd name="connsiteY949" fmla="*/ 795703 h 805464"/>
                <a:gd name="connsiteX950" fmla="*/ 697403 w 926806"/>
                <a:gd name="connsiteY950" fmla="*/ 794568 h 805464"/>
                <a:gd name="connsiteX951" fmla="*/ 694452 w 926806"/>
                <a:gd name="connsiteY951" fmla="*/ 790708 h 805464"/>
                <a:gd name="connsiteX952" fmla="*/ 693771 w 926806"/>
                <a:gd name="connsiteY952" fmla="*/ 789119 h 805464"/>
                <a:gd name="connsiteX953" fmla="*/ 693998 w 926806"/>
                <a:gd name="connsiteY953" fmla="*/ 789006 h 805464"/>
                <a:gd name="connsiteX954" fmla="*/ 694793 w 926806"/>
                <a:gd name="connsiteY954" fmla="*/ 785714 h 805464"/>
                <a:gd name="connsiteX955" fmla="*/ 695020 w 926806"/>
                <a:gd name="connsiteY955" fmla="*/ 784465 h 805464"/>
                <a:gd name="connsiteX956" fmla="*/ 695020 w 926806"/>
                <a:gd name="connsiteY956" fmla="*/ 782876 h 805464"/>
                <a:gd name="connsiteX957" fmla="*/ 694906 w 926806"/>
                <a:gd name="connsiteY957" fmla="*/ 781628 h 805464"/>
                <a:gd name="connsiteX958" fmla="*/ 694679 w 926806"/>
                <a:gd name="connsiteY958" fmla="*/ 780606 h 805464"/>
                <a:gd name="connsiteX959" fmla="*/ 694112 w 926806"/>
                <a:gd name="connsiteY959" fmla="*/ 779584 h 805464"/>
                <a:gd name="connsiteX960" fmla="*/ 692863 w 926806"/>
                <a:gd name="connsiteY960" fmla="*/ 778449 h 805464"/>
                <a:gd name="connsiteX961" fmla="*/ 687982 w 926806"/>
                <a:gd name="connsiteY961" fmla="*/ 776065 h 805464"/>
                <a:gd name="connsiteX962" fmla="*/ 686620 w 926806"/>
                <a:gd name="connsiteY962" fmla="*/ 774590 h 805464"/>
                <a:gd name="connsiteX963" fmla="*/ 682987 w 926806"/>
                <a:gd name="connsiteY963" fmla="*/ 769596 h 805464"/>
                <a:gd name="connsiteX964" fmla="*/ 680263 w 926806"/>
                <a:gd name="connsiteY964" fmla="*/ 767552 h 805464"/>
                <a:gd name="connsiteX965" fmla="*/ 677426 w 926806"/>
                <a:gd name="connsiteY965" fmla="*/ 766758 h 805464"/>
                <a:gd name="connsiteX966" fmla="*/ 663805 w 926806"/>
                <a:gd name="connsiteY966" fmla="*/ 767098 h 805464"/>
                <a:gd name="connsiteX967" fmla="*/ 661535 w 926806"/>
                <a:gd name="connsiteY967" fmla="*/ 767779 h 805464"/>
                <a:gd name="connsiteX968" fmla="*/ 655632 w 926806"/>
                <a:gd name="connsiteY968" fmla="*/ 770844 h 805464"/>
                <a:gd name="connsiteX969" fmla="*/ 654383 w 926806"/>
                <a:gd name="connsiteY969" fmla="*/ 770958 h 805464"/>
                <a:gd name="connsiteX970" fmla="*/ 652794 w 926806"/>
                <a:gd name="connsiteY970" fmla="*/ 769936 h 805464"/>
                <a:gd name="connsiteX971" fmla="*/ 651772 w 926806"/>
                <a:gd name="connsiteY971" fmla="*/ 769822 h 805464"/>
                <a:gd name="connsiteX972" fmla="*/ 650524 w 926806"/>
                <a:gd name="connsiteY972" fmla="*/ 770730 h 805464"/>
                <a:gd name="connsiteX973" fmla="*/ 648934 w 926806"/>
                <a:gd name="connsiteY973" fmla="*/ 773682 h 805464"/>
                <a:gd name="connsiteX974" fmla="*/ 647913 w 926806"/>
                <a:gd name="connsiteY974" fmla="*/ 774817 h 805464"/>
                <a:gd name="connsiteX975" fmla="*/ 646210 w 926806"/>
                <a:gd name="connsiteY975" fmla="*/ 775271 h 805464"/>
                <a:gd name="connsiteX976" fmla="*/ 637357 w 926806"/>
                <a:gd name="connsiteY976" fmla="*/ 773795 h 805464"/>
                <a:gd name="connsiteX977" fmla="*/ 636109 w 926806"/>
                <a:gd name="connsiteY977" fmla="*/ 772093 h 805464"/>
                <a:gd name="connsiteX978" fmla="*/ 635314 w 926806"/>
                <a:gd name="connsiteY978" fmla="*/ 769709 h 805464"/>
                <a:gd name="connsiteX979" fmla="*/ 633725 w 926806"/>
                <a:gd name="connsiteY979" fmla="*/ 766871 h 805464"/>
                <a:gd name="connsiteX980" fmla="*/ 632022 w 926806"/>
                <a:gd name="connsiteY980" fmla="*/ 765736 h 805464"/>
                <a:gd name="connsiteX981" fmla="*/ 629865 w 926806"/>
                <a:gd name="connsiteY981" fmla="*/ 765395 h 805464"/>
                <a:gd name="connsiteX982" fmla="*/ 627595 w 926806"/>
                <a:gd name="connsiteY982" fmla="*/ 765736 h 805464"/>
                <a:gd name="connsiteX983" fmla="*/ 625665 w 926806"/>
                <a:gd name="connsiteY983" fmla="*/ 766531 h 805464"/>
                <a:gd name="connsiteX984" fmla="*/ 623622 w 926806"/>
                <a:gd name="connsiteY984" fmla="*/ 768347 h 805464"/>
                <a:gd name="connsiteX985" fmla="*/ 622260 w 926806"/>
                <a:gd name="connsiteY985" fmla="*/ 770390 h 805464"/>
                <a:gd name="connsiteX986" fmla="*/ 620784 w 926806"/>
                <a:gd name="connsiteY986" fmla="*/ 772093 h 805464"/>
                <a:gd name="connsiteX987" fmla="*/ 618514 w 926806"/>
                <a:gd name="connsiteY987" fmla="*/ 773001 h 805464"/>
                <a:gd name="connsiteX988" fmla="*/ 616017 w 926806"/>
                <a:gd name="connsiteY988" fmla="*/ 773341 h 805464"/>
                <a:gd name="connsiteX989" fmla="*/ 614655 w 926806"/>
                <a:gd name="connsiteY989" fmla="*/ 774022 h 805464"/>
                <a:gd name="connsiteX990" fmla="*/ 613747 w 926806"/>
                <a:gd name="connsiteY990" fmla="*/ 775838 h 805464"/>
                <a:gd name="connsiteX991" fmla="*/ 612271 w 926806"/>
                <a:gd name="connsiteY991" fmla="*/ 779584 h 805464"/>
                <a:gd name="connsiteX992" fmla="*/ 610909 w 926806"/>
                <a:gd name="connsiteY992" fmla="*/ 782081 h 805464"/>
                <a:gd name="connsiteX993" fmla="*/ 608980 w 926806"/>
                <a:gd name="connsiteY993" fmla="*/ 782081 h 805464"/>
                <a:gd name="connsiteX994" fmla="*/ 604780 w 926806"/>
                <a:gd name="connsiteY994" fmla="*/ 780379 h 805464"/>
                <a:gd name="connsiteX995" fmla="*/ 602509 w 926806"/>
                <a:gd name="connsiteY995" fmla="*/ 781060 h 805464"/>
                <a:gd name="connsiteX996" fmla="*/ 599899 w 926806"/>
                <a:gd name="connsiteY996" fmla="*/ 783330 h 805464"/>
                <a:gd name="connsiteX997" fmla="*/ 598650 w 926806"/>
                <a:gd name="connsiteY997" fmla="*/ 784465 h 805464"/>
                <a:gd name="connsiteX998" fmla="*/ 596607 w 926806"/>
                <a:gd name="connsiteY998" fmla="*/ 785146 h 805464"/>
                <a:gd name="connsiteX999" fmla="*/ 594336 w 926806"/>
                <a:gd name="connsiteY999" fmla="*/ 783898 h 805464"/>
                <a:gd name="connsiteX1000" fmla="*/ 593088 w 926806"/>
                <a:gd name="connsiteY1000" fmla="*/ 781060 h 805464"/>
                <a:gd name="connsiteX1001" fmla="*/ 592293 w 926806"/>
                <a:gd name="connsiteY1001" fmla="*/ 777655 h 805464"/>
                <a:gd name="connsiteX1002" fmla="*/ 591158 w 926806"/>
                <a:gd name="connsiteY1002" fmla="*/ 774703 h 805464"/>
                <a:gd name="connsiteX1003" fmla="*/ 589115 w 926806"/>
                <a:gd name="connsiteY1003" fmla="*/ 772433 h 805464"/>
                <a:gd name="connsiteX1004" fmla="*/ 587526 w 926806"/>
                <a:gd name="connsiteY1004" fmla="*/ 771185 h 805464"/>
                <a:gd name="connsiteX1005" fmla="*/ 586845 w 926806"/>
                <a:gd name="connsiteY1005" fmla="*/ 769368 h 805464"/>
                <a:gd name="connsiteX1006" fmla="*/ 587753 w 926806"/>
                <a:gd name="connsiteY1006" fmla="*/ 765395 h 805464"/>
                <a:gd name="connsiteX1007" fmla="*/ 587412 w 926806"/>
                <a:gd name="connsiteY1007" fmla="*/ 761309 h 805464"/>
                <a:gd name="connsiteX1008" fmla="*/ 586278 w 926806"/>
                <a:gd name="connsiteY1008" fmla="*/ 758812 h 805464"/>
                <a:gd name="connsiteX1009" fmla="*/ 582985 w 926806"/>
                <a:gd name="connsiteY1009" fmla="*/ 753931 h 805464"/>
                <a:gd name="connsiteX1010" fmla="*/ 580942 w 926806"/>
                <a:gd name="connsiteY1010" fmla="*/ 748256 h 805464"/>
                <a:gd name="connsiteX1011" fmla="*/ 579694 w 926806"/>
                <a:gd name="connsiteY1011" fmla="*/ 746326 h 805464"/>
                <a:gd name="connsiteX1012" fmla="*/ 577310 w 926806"/>
                <a:gd name="connsiteY1012" fmla="*/ 744850 h 805464"/>
                <a:gd name="connsiteX1013" fmla="*/ 573451 w 926806"/>
                <a:gd name="connsiteY1013" fmla="*/ 743942 h 805464"/>
                <a:gd name="connsiteX1014" fmla="*/ 571408 w 926806"/>
                <a:gd name="connsiteY1014" fmla="*/ 744056 h 805464"/>
                <a:gd name="connsiteX1015" fmla="*/ 569478 w 926806"/>
                <a:gd name="connsiteY1015" fmla="*/ 744737 h 805464"/>
                <a:gd name="connsiteX1016" fmla="*/ 567548 w 926806"/>
                <a:gd name="connsiteY1016" fmla="*/ 746666 h 805464"/>
                <a:gd name="connsiteX1017" fmla="*/ 565278 w 926806"/>
                <a:gd name="connsiteY1017" fmla="*/ 751548 h 805464"/>
                <a:gd name="connsiteX1018" fmla="*/ 563462 w 926806"/>
                <a:gd name="connsiteY1018" fmla="*/ 753591 h 805464"/>
                <a:gd name="connsiteX1019" fmla="*/ 560964 w 926806"/>
                <a:gd name="connsiteY1019" fmla="*/ 754612 h 805464"/>
                <a:gd name="connsiteX1020" fmla="*/ 554949 w 926806"/>
                <a:gd name="connsiteY1020" fmla="*/ 754726 h 805464"/>
                <a:gd name="connsiteX1021" fmla="*/ 552111 w 926806"/>
                <a:gd name="connsiteY1021" fmla="*/ 755293 h 805464"/>
                <a:gd name="connsiteX1022" fmla="*/ 549046 w 926806"/>
                <a:gd name="connsiteY1022" fmla="*/ 756996 h 805464"/>
                <a:gd name="connsiteX1023" fmla="*/ 545982 w 926806"/>
                <a:gd name="connsiteY1023" fmla="*/ 759379 h 805464"/>
                <a:gd name="connsiteX1024" fmla="*/ 543257 w 926806"/>
                <a:gd name="connsiteY1024" fmla="*/ 762671 h 805464"/>
                <a:gd name="connsiteX1025" fmla="*/ 541328 w 926806"/>
                <a:gd name="connsiteY1025" fmla="*/ 766985 h 805464"/>
                <a:gd name="connsiteX1026" fmla="*/ 541100 w 926806"/>
                <a:gd name="connsiteY1026" fmla="*/ 769596 h 805464"/>
                <a:gd name="connsiteX1027" fmla="*/ 541328 w 926806"/>
                <a:gd name="connsiteY1027" fmla="*/ 775498 h 805464"/>
                <a:gd name="connsiteX1028" fmla="*/ 540874 w 926806"/>
                <a:gd name="connsiteY1028" fmla="*/ 777768 h 805464"/>
                <a:gd name="connsiteX1029" fmla="*/ 539171 w 926806"/>
                <a:gd name="connsiteY1029" fmla="*/ 779698 h 805464"/>
                <a:gd name="connsiteX1030" fmla="*/ 538150 w 926806"/>
                <a:gd name="connsiteY1030" fmla="*/ 778109 h 805464"/>
                <a:gd name="connsiteX1031" fmla="*/ 537469 w 926806"/>
                <a:gd name="connsiteY1031" fmla="*/ 775271 h 805464"/>
                <a:gd name="connsiteX1032" fmla="*/ 536788 w 926806"/>
                <a:gd name="connsiteY1032" fmla="*/ 773341 h 805464"/>
                <a:gd name="connsiteX1033" fmla="*/ 535538 w 926806"/>
                <a:gd name="connsiteY1033" fmla="*/ 773228 h 805464"/>
                <a:gd name="connsiteX1034" fmla="*/ 534290 w 926806"/>
                <a:gd name="connsiteY1034" fmla="*/ 774022 h 805464"/>
                <a:gd name="connsiteX1035" fmla="*/ 532928 w 926806"/>
                <a:gd name="connsiteY1035" fmla="*/ 774703 h 805464"/>
                <a:gd name="connsiteX1036" fmla="*/ 531339 w 926806"/>
                <a:gd name="connsiteY1036" fmla="*/ 773909 h 805464"/>
                <a:gd name="connsiteX1037" fmla="*/ 530431 w 926806"/>
                <a:gd name="connsiteY1037" fmla="*/ 772206 h 805464"/>
                <a:gd name="connsiteX1038" fmla="*/ 529863 w 926806"/>
                <a:gd name="connsiteY1038" fmla="*/ 770049 h 805464"/>
                <a:gd name="connsiteX1039" fmla="*/ 528387 w 926806"/>
                <a:gd name="connsiteY1039" fmla="*/ 761309 h 805464"/>
                <a:gd name="connsiteX1040" fmla="*/ 528161 w 926806"/>
                <a:gd name="connsiteY1040" fmla="*/ 758131 h 805464"/>
                <a:gd name="connsiteX1041" fmla="*/ 527252 w 926806"/>
                <a:gd name="connsiteY1041" fmla="*/ 755974 h 805464"/>
                <a:gd name="connsiteX1042" fmla="*/ 524755 w 926806"/>
                <a:gd name="connsiteY1042" fmla="*/ 754953 h 805464"/>
                <a:gd name="connsiteX1043" fmla="*/ 516015 w 926806"/>
                <a:gd name="connsiteY1043" fmla="*/ 753137 h 805464"/>
                <a:gd name="connsiteX1044" fmla="*/ 513404 w 926806"/>
                <a:gd name="connsiteY1044" fmla="*/ 753250 h 805464"/>
                <a:gd name="connsiteX1045" fmla="*/ 510907 w 926806"/>
                <a:gd name="connsiteY1045" fmla="*/ 754158 h 805464"/>
                <a:gd name="connsiteX1046" fmla="*/ 506026 w 926806"/>
                <a:gd name="connsiteY1046" fmla="*/ 757450 h 805464"/>
                <a:gd name="connsiteX1047" fmla="*/ 503529 w 926806"/>
                <a:gd name="connsiteY1047" fmla="*/ 759834 h 805464"/>
                <a:gd name="connsiteX1048" fmla="*/ 502280 w 926806"/>
                <a:gd name="connsiteY1048" fmla="*/ 760515 h 805464"/>
                <a:gd name="connsiteX1049" fmla="*/ 501032 w 926806"/>
                <a:gd name="connsiteY1049" fmla="*/ 760061 h 805464"/>
                <a:gd name="connsiteX1050" fmla="*/ 500464 w 926806"/>
                <a:gd name="connsiteY1050" fmla="*/ 758812 h 805464"/>
                <a:gd name="connsiteX1051" fmla="*/ 499442 w 926806"/>
                <a:gd name="connsiteY1051" fmla="*/ 754499 h 805464"/>
                <a:gd name="connsiteX1052" fmla="*/ 498761 w 926806"/>
                <a:gd name="connsiteY1052" fmla="*/ 752910 h 805464"/>
                <a:gd name="connsiteX1053" fmla="*/ 497513 w 926806"/>
                <a:gd name="connsiteY1053" fmla="*/ 751548 h 805464"/>
                <a:gd name="connsiteX1054" fmla="*/ 494675 w 926806"/>
                <a:gd name="connsiteY1054" fmla="*/ 749845 h 805464"/>
                <a:gd name="connsiteX1055" fmla="*/ 493540 w 926806"/>
                <a:gd name="connsiteY1055" fmla="*/ 748710 h 805464"/>
                <a:gd name="connsiteX1056" fmla="*/ 492745 w 926806"/>
                <a:gd name="connsiteY1056" fmla="*/ 746894 h 805464"/>
                <a:gd name="connsiteX1057" fmla="*/ 492632 w 926806"/>
                <a:gd name="connsiteY1057" fmla="*/ 745531 h 805464"/>
                <a:gd name="connsiteX1058" fmla="*/ 492632 w 926806"/>
                <a:gd name="connsiteY1058" fmla="*/ 744169 h 805464"/>
                <a:gd name="connsiteX1059" fmla="*/ 492292 w 926806"/>
                <a:gd name="connsiteY1059" fmla="*/ 742580 h 805464"/>
                <a:gd name="connsiteX1060" fmla="*/ 490816 w 926806"/>
                <a:gd name="connsiteY1060" fmla="*/ 740991 h 805464"/>
                <a:gd name="connsiteX1061" fmla="*/ 488886 w 926806"/>
                <a:gd name="connsiteY1061" fmla="*/ 740878 h 805464"/>
                <a:gd name="connsiteX1062" fmla="*/ 486729 w 926806"/>
                <a:gd name="connsiteY1062" fmla="*/ 741899 h 805464"/>
                <a:gd name="connsiteX1063" fmla="*/ 484686 w 926806"/>
                <a:gd name="connsiteY1063" fmla="*/ 743829 h 805464"/>
                <a:gd name="connsiteX1064" fmla="*/ 482757 w 926806"/>
                <a:gd name="connsiteY1064" fmla="*/ 746780 h 805464"/>
                <a:gd name="connsiteX1065" fmla="*/ 479578 w 926806"/>
                <a:gd name="connsiteY1065" fmla="*/ 752796 h 805464"/>
                <a:gd name="connsiteX1066" fmla="*/ 477195 w 926806"/>
                <a:gd name="connsiteY1066" fmla="*/ 754953 h 805464"/>
                <a:gd name="connsiteX1067" fmla="*/ 475265 w 926806"/>
                <a:gd name="connsiteY1067" fmla="*/ 755634 h 805464"/>
                <a:gd name="connsiteX1068" fmla="*/ 465730 w 926806"/>
                <a:gd name="connsiteY1068" fmla="*/ 755634 h 805464"/>
                <a:gd name="connsiteX1069" fmla="*/ 463914 w 926806"/>
                <a:gd name="connsiteY1069" fmla="*/ 755180 h 805464"/>
                <a:gd name="connsiteX1070" fmla="*/ 462098 w 926806"/>
                <a:gd name="connsiteY1070" fmla="*/ 754158 h 805464"/>
                <a:gd name="connsiteX1071" fmla="*/ 456195 w 926806"/>
                <a:gd name="connsiteY1071" fmla="*/ 747802 h 805464"/>
                <a:gd name="connsiteX1072" fmla="*/ 454152 w 926806"/>
                <a:gd name="connsiteY1072" fmla="*/ 746666 h 805464"/>
                <a:gd name="connsiteX1073" fmla="*/ 451882 w 926806"/>
                <a:gd name="connsiteY1073" fmla="*/ 747007 h 805464"/>
                <a:gd name="connsiteX1074" fmla="*/ 450066 w 926806"/>
                <a:gd name="connsiteY1074" fmla="*/ 748710 h 805464"/>
                <a:gd name="connsiteX1075" fmla="*/ 448817 w 926806"/>
                <a:gd name="connsiteY1075" fmla="*/ 751320 h 805464"/>
                <a:gd name="connsiteX1076" fmla="*/ 448250 w 926806"/>
                <a:gd name="connsiteY1076" fmla="*/ 754499 h 805464"/>
                <a:gd name="connsiteX1077" fmla="*/ 448250 w 926806"/>
                <a:gd name="connsiteY1077" fmla="*/ 756428 h 805464"/>
                <a:gd name="connsiteX1078" fmla="*/ 448477 w 926806"/>
                <a:gd name="connsiteY1078" fmla="*/ 758131 h 805464"/>
                <a:gd name="connsiteX1079" fmla="*/ 448590 w 926806"/>
                <a:gd name="connsiteY1079" fmla="*/ 759834 h 805464"/>
                <a:gd name="connsiteX1080" fmla="*/ 448136 w 926806"/>
                <a:gd name="connsiteY1080" fmla="*/ 761877 h 805464"/>
                <a:gd name="connsiteX1081" fmla="*/ 447682 w 926806"/>
                <a:gd name="connsiteY1081" fmla="*/ 762899 h 805464"/>
                <a:gd name="connsiteX1082" fmla="*/ 443142 w 926806"/>
                <a:gd name="connsiteY1082" fmla="*/ 769028 h 805464"/>
                <a:gd name="connsiteX1083" fmla="*/ 442120 w 926806"/>
                <a:gd name="connsiteY1083" fmla="*/ 770049 h 805464"/>
                <a:gd name="connsiteX1084" fmla="*/ 440531 w 926806"/>
                <a:gd name="connsiteY1084" fmla="*/ 770277 h 805464"/>
                <a:gd name="connsiteX1085" fmla="*/ 439169 w 926806"/>
                <a:gd name="connsiteY1085" fmla="*/ 769709 h 805464"/>
                <a:gd name="connsiteX1086" fmla="*/ 437580 w 926806"/>
                <a:gd name="connsiteY1086" fmla="*/ 768460 h 805464"/>
                <a:gd name="connsiteX1087" fmla="*/ 436331 w 926806"/>
                <a:gd name="connsiteY1087" fmla="*/ 766985 h 805464"/>
                <a:gd name="connsiteX1088" fmla="*/ 435877 w 926806"/>
                <a:gd name="connsiteY1088" fmla="*/ 766190 h 805464"/>
                <a:gd name="connsiteX1089" fmla="*/ 435650 w 926806"/>
                <a:gd name="connsiteY1089" fmla="*/ 765736 h 805464"/>
                <a:gd name="connsiteX1090" fmla="*/ 438828 w 926806"/>
                <a:gd name="connsiteY1090" fmla="*/ 757904 h 805464"/>
                <a:gd name="connsiteX1091" fmla="*/ 439623 w 926806"/>
                <a:gd name="connsiteY1091" fmla="*/ 753931 h 805464"/>
                <a:gd name="connsiteX1092" fmla="*/ 438375 w 926806"/>
                <a:gd name="connsiteY1092" fmla="*/ 750639 h 805464"/>
                <a:gd name="connsiteX1093" fmla="*/ 436785 w 926806"/>
                <a:gd name="connsiteY1093" fmla="*/ 749731 h 805464"/>
                <a:gd name="connsiteX1094" fmla="*/ 431337 w 926806"/>
                <a:gd name="connsiteY1094" fmla="*/ 749618 h 805464"/>
                <a:gd name="connsiteX1095" fmla="*/ 420894 w 926806"/>
                <a:gd name="connsiteY1095" fmla="*/ 745418 h 805464"/>
                <a:gd name="connsiteX1096" fmla="*/ 420894 w 926806"/>
                <a:gd name="connsiteY1096" fmla="*/ 745418 h 805464"/>
                <a:gd name="connsiteX1097" fmla="*/ 417488 w 926806"/>
                <a:gd name="connsiteY1097" fmla="*/ 745304 h 805464"/>
                <a:gd name="connsiteX1098" fmla="*/ 415673 w 926806"/>
                <a:gd name="connsiteY1098" fmla="*/ 746213 h 805464"/>
                <a:gd name="connsiteX1099" fmla="*/ 412948 w 926806"/>
                <a:gd name="connsiteY1099" fmla="*/ 749164 h 805464"/>
                <a:gd name="connsiteX1100" fmla="*/ 410791 w 926806"/>
                <a:gd name="connsiteY1100" fmla="*/ 750185 h 805464"/>
                <a:gd name="connsiteX1101" fmla="*/ 408748 w 926806"/>
                <a:gd name="connsiteY1101" fmla="*/ 750299 h 805464"/>
                <a:gd name="connsiteX1102" fmla="*/ 402959 w 926806"/>
                <a:gd name="connsiteY1102" fmla="*/ 749277 h 805464"/>
                <a:gd name="connsiteX1103" fmla="*/ 399100 w 926806"/>
                <a:gd name="connsiteY1103" fmla="*/ 750526 h 805464"/>
                <a:gd name="connsiteX1104" fmla="*/ 396943 w 926806"/>
                <a:gd name="connsiteY1104" fmla="*/ 750753 h 805464"/>
                <a:gd name="connsiteX1105" fmla="*/ 395695 w 926806"/>
                <a:gd name="connsiteY1105" fmla="*/ 749504 h 805464"/>
                <a:gd name="connsiteX1106" fmla="*/ 396262 w 926806"/>
                <a:gd name="connsiteY1106" fmla="*/ 746894 h 805464"/>
                <a:gd name="connsiteX1107" fmla="*/ 397738 w 926806"/>
                <a:gd name="connsiteY1107" fmla="*/ 743488 h 805464"/>
                <a:gd name="connsiteX1108" fmla="*/ 398078 w 926806"/>
                <a:gd name="connsiteY1108" fmla="*/ 740764 h 805464"/>
                <a:gd name="connsiteX1109" fmla="*/ 395241 w 926806"/>
                <a:gd name="connsiteY1109" fmla="*/ 740083 h 805464"/>
                <a:gd name="connsiteX1110" fmla="*/ 392857 w 926806"/>
                <a:gd name="connsiteY1110" fmla="*/ 740424 h 805464"/>
                <a:gd name="connsiteX1111" fmla="*/ 390927 w 926806"/>
                <a:gd name="connsiteY1111" fmla="*/ 740197 h 805464"/>
                <a:gd name="connsiteX1112" fmla="*/ 389565 w 926806"/>
                <a:gd name="connsiteY1112" fmla="*/ 738834 h 805464"/>
                <a:gd name="connsiteX1113" fmla="*/ 388771 w 926806"/>
                <a:gd name="connsiteY1113" fmla="*/ 735770 h 805464"/>
                <a:gd name="connsiteX1114" fmla="*/ 388771 w 926806"/>
                <a:gd name="connsiteY1114" fmla="*/ 731570 h 805464"/>
                <a:gd name="connsiteX1115" fmla="*/ 388998 w 926806"/>
                <a:gd name="connsiteY1115" fmla="*/ 728278 h 805464"/>
                <a:gd name="connsiteX1116" fmla="*/ 388430 w 926806"/>
                <a:gd name="connsiteY1116" fmla="*/ 725781 h 805464"/>
                <a:gd name="connsiteX1117" fmla="*/ 385820 w 926806"/>
                <a:gd name="connsiteY1117" fmla="*/ 724305 h 805464"/>
                <a:gd name="connsiteX1118" fmla="*/ 381847 w 926806"/>
                <a:gd name="connsiteY1118" fmla="*/ 723397 h 805464"/>
                <a:gd name="connsiteX1119" fmla="*/ 373220 w 926806"/>
                <a:gd name="connsiteY1119" fmla="*/ 723057 h 805464"/>
                <a:gd name="connsiteX1120" fmla="*/ 363458 w 926806"/>
                <a:gd name="connsiteY1120" fmla="*/ 726462 h 805464"/>
                <a:gd name="connsiteX1121" fmla="*/ 357102 w 926806"/>
                <a:gd name="connsiteY1121" fmla="*/ 725440 h 805464"/>
                <a:gd name="connsiteX1122" fmla="*/ 338713 w 926806"/>
                <a:gd name="connsiteY1122" fmla="*/ 717267 h 805464"/>
                <a:gd name="connsiteX1123" fmla="*/ 317373 w 926806"/>
                <a:gd name="connsiteY1123" fmla="*/ 716586 h 805464"/>
                <a:gd name="connsiteX1124" fmla="*/ 316011 w 926806"/>
                <a:gd name="connsiteY1124" fmla="*/ 715905 h 805464"/>
                <a:gd name="connsiteX1125" fmla="*/ 314762 w 926806"/>
                <a:gd name="connsiteY1125" fmla="*/ 714203 h 805464"/>
                <a:gd name="connsiteX1126" fmla="*/ 314535 w 926806"/>
                <a:gd name="connsiteY1126" fmla="*/ 712727 h 805464"/>
                <a:gd name="connsiteX1127" fmla="*/ 314876 w 926806"/>
                <a:gd name="connsiteY1127" fmla="*/ 711251 h 805464"/>
                <a:gd name="connsiteX1128" fmla="*/ 314876 w 926806"/>
                <a:gd name="connsiteY1128" fmla="*/ 710116 h 805464"/>
                <a:gd name="connsiteX1129" fmla="*/ 313741 w 926806"/>
                <a:gd name="connsiteY1129" fmla="*/ 709549 h 805464"/>
                <a:gd name="connsiteX1130" fmla="*/ 291153 w 926806"/>
                <a:gd name="connsiteY1130" fmla="*/ 708641 h 805464"/>
                <a:gd name="connsiteX1131" fmla="*/ 288201 w 926806"/>
                <a:gd name="connsiteY1131" fmla="*/ 707392 h 805464"/>
                <a:gd name="connsiteX1132" fmla="*/ 281958 w 926806"/>
                <a:gd name="connsiteY1132" fmla="*/ 701830 h 805464"/>
                <a:gd name="connsiteX1133" fmla="*/ 279007 w 926806"/>
                <a:gd name="connsiteY1133" fmla="*/ 701149 h 805464"/>
                <a:gd name="connsiteX1134" fmla="*/ 272310 w 926806"/>
                <a:gd name="connsiteY1134" fmla="*/ 701376 h 805464"/>
                <a:gd name="connsiteX1135" fmla="*/ 251651 w 926806"/>
                <a:gd name="connsiteY1135" fmla="*/ 697403 h 805464"/>
                <a:gd name="connsiteX1136" fmla="*/ 243478 w 926806"/>
                <a:gd name="connsiteY1136" fmla="*/ 699106 h 805464"/>
                <a:gd name="connsiteX1137" fmla="*/ 230311 w 926806"/>
                <a:gd name="connsiteY1137" fmla="*/ 698879 h 805464"/>
                <a:gd name="connsiteX1138" fmla="*/ 211355 w 926806"/>
                <a:gd name="connsiteY1138" fmla="*/ 698538 h 805464"/>
                <a:gd name="connsiteX1139" fmla="*/ 195010 w 926806"/>
                <a:gd name="connsiteY1139" fmla="*/ 694111 h 805464"/>
                <a:gd name="connsiteX1140" fmla="*/ 190583 w 926806"/>
                <a:gd name="connsiteY1140" fmla="*/ 694225 h 805464"/>
                <a:gd name="connsiteX1141" fmla="*/ 186156 w 926806"/>
                <a:gd name="connsiteY1141" fmla="*/ 695701 h 805464"/>
                <a:gd name="connsiteX1142" fmla="*/ 177416 w 926806"/>
                <a:gd name="connsiteY1142" fmla="*/ 700241 h 805464"/>
                <a:gd name="connsiteX1143" fmla="*/ 150173 w 926806"/>
                <a:gd name="connsiteY1143" fmla="*/ 704668 h 805464"/>
                <a:gd name="connsiteX1144" fmla="*/ 148130 w 926806"/>
                <a:gd name="connsiteY1144" fmla="*/ 704554 h 805464"/>
                <a:gd name="connsiteX1145" fmla="*/ 142228 w 926806"/>
                <a:gd name="connsiteY1145" fmla="*/ 703079 h 805464"/>
                <a:gd name="connsiteX1146" fmla="*/ 118050 w 926806"/>
                <a:gd name="connsiteY1146" fmla="*/ 705009 h 805464"/>
                <a:gd name="connsiteX1147" fmla="*/ 116007 w 926806"/>
                <a:gd name="connsiteY1147" fmla="*/ 705803 h 805464"/>
                <a:gd name="connsiteX1148" fmla="*/ 113850 w 926806"/>
                <a:gd name="connsiteY1148" fmla="*/ 707960 h 805464"/>
                <a:gd name="connsiteX1149" fmla="*/ 110331 w 926806"/>
                <a:gd name="connsiteY1149" fmla="*/ 713181 h 805464"/>
                <a:gd name="connsiteX1150" fmla="*/ 108856 w 926806"/>
                <a:gd name="connsiteY1150" fmla="*/ 716246 h 805464"/>
                <a:gd name="connsiteX1151" fmla="*/ 106586 w 926806"/>
                <a:gd name="connsiteY1151" fmla="*/ 726462 h 805464"/>
                <a:gd name="connsiteX1152" fmla="*/ 103862 w 926806"/>
                <a:gd name="connsiteY1152" fmla="*/ 730321 h 805464"/>
                <a:gd name="connsiteX1153" fmla="*/ 92851 w 926806"/>
                <a:gd name="connsiteY1153" fmla="*/ 737926 h 805464"/>
                <a:gd name="connsiteX1154" fmla="*/ 78322 w 926806"/>
                <a:gd name="connsiteY1154" fmla="*/ 750980 h 805464"/>
                <a:gd name="connsiteX1155" fmla="*/ 74462 w 926806"/>
                <a:gd name="connsiteY1155" fmla="*/ 751661 h 805464"/>
                <a:gd name="connsiteX1156" fmla="*/ 71738 w 926806"/>
                <a:gd name="connsiteY1156" fmla="*/ 749050 h 805464"/>
                <a:gd name="connsiteX1157" fmla="*/ 69014 w 926806"/>
                <a:gd name="connsiteY1157" fmla="*/ 745759 h 805464"/>
                <a:gd name="connsiteX1158" fmla="*/ 65155 w 926806"/>
                <a:gd name="connsiteY1158" fmla="*/ 744169 h 805464"/>
                <a:gd name="connsiteX1159" fmla="*/ 62771 w 926806"/>
                <a:gd name="connsiteY1159" fmla="*/ 743942 h 805464"/>
                <a:gd name="connsiteX1160" fmla="*/ 55961 w 926806"/>
                <a:gd name="connsiteY1160" fmla="*/ 741899 h 805464"/>
                <a:gd name="connsiteX1161" fmla="*/ 53690 w 926806"/>
                <a:gd name="connsiteY1161" fmla="*/ 741786 h 805464"/>
                <a:gd name="connsiteX1162" fmla="*/ 44269 w 926806"/>
                <a:gd name="connsiteY1162" fmla="*/ 744283 h 805464"/>
                <a:gd name="connsiteX1163" fmla="*/ 43020 w 926806"/>
                <a:gd name="connsiteY1163" fmla="*/ 744964 h 805464"/>
                <a:gd name="connsiteX1164" fmla="*/ 41999 w 926806"/>
                <a:gd name="connsiteY1164" fmla="*/ 745985 h 805464"/>
                <a:gd name="connsiteX1165" fmla="*/ 40864 w 926806"/>
                <a:gd name="connsiteY1165" fmla="*/ 748028 h 805464"/>
                <a:gd name="connsiteX1166" fmla="*/ 40750 w 926806"/>
                <a:gd name="connsiteY1166" fmla="*/ 749277 h 805464"/>
                <a:gd name="connsiteX1167" fmla="*/ 41318 w 926806"/>
                <a:gd name="connsiteY1167" fmla="*/ 750526 h 805464"/>
                <a:gd name="connsiteX1168" fmla="*/ 43929 w 926806"/>
                <a:gd name="connsiteY1168" fmla="*/ 758017 h 805464"/>
                <a:gd name="connsiteX1169" fmla="*/ 44155 w 926806"/>
                <a:gd name="connsiteY1169" fmla="*/ 759493 h 805464"/>
                <a:gd name="connsiteX1170" fmla="*/ 43701 w 926806"/>
                <a:gd name="connsiteY1170" fmla="*/ 761877 h 805464"/>
                <a:gd name="connsiteX1171" fmla="*/ 42907 w 926806"/>
                <a:gd name="connsiteY1171" fmla="*/ 762331 h 805464"/>
                <a:gd name="connsiteX1172" fmla="*/ 42566 w 926806"/>
                <a:gd name="connsiteY1172" fmla="*/ 762558 h 80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</a:cxnLst>
              <a:rect l="l" t="t" r="r" b="b"/>
              <a:pathLst>
                <a:path w="926806" h="805464">
                  <a:moveTo>
                    <a:pt x="42566" y="762558"/>
                  </a:moveTo>
                  <a:lnTo>
                    <a:pt x="42226" y="760515"/>
                  </a:lnTo>
                  <a:lnTo>
                    <a:pt x="40864" y="759720"/>
                  </a:lnTo>
                  <a:lnTo>
                    <a:pt x="39275" y="759153"/>
                  </a:lnTo>
                  <a:lnTo>
                    <a:pt x="38026" y="756769"/>
                  </a:lnTo>
                  <a:lnTo>
                    <a:pt x="38707" y="756882"/>
                  </a:lnTo>
                  <a:lnTo>
                    <a:pt x="39388" y="756769"/>
                  </a:lnTo>
                  <a:lnTo>
                    <a:pt x="37231" y="753137"/>
                  </a:lnTo>
                  <a:lnTo>
                    <a:pt x="36437" y="750980"/>
                  </a:lnTo>
                  <a:lnTo>
                    <a:pt x="36096" y="748710"/>
                  </a:lnTo>
                  <a:lnTo>
                    <a:pt x="36664" y="744510"/>
                  </a:lnTo>
                  <a:lnTo>
                    <a:pt x="36550" y="743034"/>
                  </a:lnTo>
                  <a:lnTo>
                    <a:pt x="35415" y="741786"/>
                  </a:lnTo>
                  <a:lnTo>
                    <a:pt x="35415" y="740650"/>
                  </a:lnTo>
                  <a:lnTo>
                    <a:pt x="36323" y="740537"/>
                  </a:lnTo>
                  <a:lnTo>
                    <a:pt x="36891" y="740197"/>
                  </a:lnTo>
                  <a:lnTo>
                    <a:pt x="38139" y="738607"/>
                  </a:lnTo>
                  <a:lnTo>
                    <a:pt x="37685" y="737926"/>
                  </a:lnTo>
                  <a:lnTo>
                    <a:pt x="37118" y="736905"/>
                  </a:lnTo>
                  <a:lnTo>
                    <a:pt x="36777" y="735883"/>
                  </a:lnTo>
                  <a:lnTo>
                    <a:pt x="37118" y="735429"/>
                  </a:lnTo>
                  <a:lnTo>
                    <a:pt x="38026" y="734975"/>
                  </a:lnTo>
                  <a:lnTo>
                    <a:pt x="37799" y="733953"/>
                  </a:lnTo>
                  <a:lnTo>
                    <a:pt x="37118" y="732818"/>
                  </a:lnTo>
                  <a:lnTo>
                    <a:pt x="36777" y="732024"/>
                  </a:lnTo>
                  <a:lnTo>
                    <a:pt x="37345" y="728392"/>
                  </a:lnTo>
                  <a:lnTo>
                    <a:pt x="37685" y="726689"/>
                  </a:lnTo>
                  <a:lnTo>
                    <a:pt x="38026" y="725554"/>
                  </a:lnTo>
                  <a:lnTo>
                    <a:pt x="39615" y="723624"/>
                  </a:lnTo>
                  <a:lnTo>
                    <a:pt x="41658" y="722376"/>
                  </a:lnTo>
                  <a:lnTo>
                    <a:pt x="43474" y="720559"/>
                  </a:lnTo>
                  <a:lnTo>
                    <a:pt x="44610" y="716927"/>
                  </a:lnTo>
                  <a:lnTo>
                    <a:pt x="42793" y="714543"/>
                  </a:lnTo>
                  <a:lnTo>
                    <a:pt x="41318" y="711706"/>
                  </a:lnTo>
                  <a:lnTo>
                    <a:pt x="42453" y="710457"/>
                  </a:lnTo>
                  <a:lnTo>
                    <a:pt x="42907" y="707052"/>
                  </a:lnTo>
                  <a:lnTo>
                    <a:pt x="44042" y="706371"/>
                  </a:lnTo>
                  <a:lnTo>
                    <a:pt x="44042" y="705690"/>
                  </a:lnTo>
                  <a:lnTo>
                    <a:pt x="43929" y="705462"/>
                  </a:lnTo>
                  <a:lnTo>
                    <a:pt x="43701" y="705462"/>
                  </a:lnTo>
                  <a:lnTo>
                    <a:pt x="43361" y="705349"/>
                  </a:lnTo>
                  <a:lnTo>
                    <a:pt x="44042" y="703533"/>
                  </a:lnTo>
                  <a:lnTo>
                    <a:pt x="44155" y="698425"/>
                  </a:lnTo>
                  <a:lnTo>
                    <a:pt x="44836" y="695587"/>
                  </a:lnTo>
                  <a:lnTo>
                    <a:pt x="46653" y="691274"/>
                  </a:lnTo>
                  <a:lnTo>
                    <a:pt x="47901" y="689231"/>
                  </a:lnTo>
                  <a:lnTo>
                    <a:pt x="49377" y="688095"/>
                  </a:lnTo>
                  <a:lnTo>
                    <a:pt x="48242" y="685371"/>
                  </a:lnTo>
                  <a:lnTo>
                    <a:pt x="46880" y="679469"/>
                  </a:lnTo>
                  <a:lnTo>
                    <a:pt x="46085" y="677539"/>
                  </a:lnTo>
                  <a:lnTo>
                    <a:pt x="45972" y="675723"/>
                  </a:lnTo>
                  <a:lnTo>
                    <a:pt x="45631" y="673907"/>
                  </a:lnTo>
                  <a:lnTo>
                    <a:pt x="44496" y="673112"/>
                  </a:lnTo>
                  <a:lnTo>
                    <a:pt x="43588" y="672658"/>
                  </a:lnTo>
                  <a:lnTo>
                    <a:pt x="43020" y="671637"/>
                  </a:lnTo>
                  <a:lnTo>
                    <a:pt x="42566" y="670388"/>
                  </a:lnTo>
                  <a:lnTo>
                    <a:pt x="41885" y="669139"/>
                  </a:lnTo>
                  <a:lnTo>
                    <a:pt x="40069" y="668004"/>
                  </a:lnTo>
                  <a:lnTo>
                    <a:pt x="35415" y="668118"/>
                  </a:lnTo>
                  <a:lnTo>
                    <a:pt x="33485" y="667550"/>
                  </a:lnTo>
                  <a:lnTo>
                    <a:pt x="30761" y="662215"/>
                  </a:lnTo>
                  <a:lnTo>
                    <a:pt x="31102" y="661648"/>
                  </a:lnTo>
                  <a:lnTo>
                    <a:pt x="31329" y="659718"/>
                  </a:lnTo>
                  <a:lnTo>
                    <a:pt x="30988" y="658583"/>
                  </a:lnTo>
                  <a:lnTo>
                    <a:pt x="29399" y="660172"/>
                  </a:lnTo>
                  <a:lnTo>
                    <a:pt x="28718" y="659377"/>
                  </a:lnTo>
                  <a:lnTo>
                    <a:pt x="27810" y="658583"/>
                  </a:lnTo>
                  <a:lnTo>
                    <a:pt x="27469" y="657902"/>
                  </a:lnTo>
                  <a:lnTo>
                    <a:pt x="26107" y="659491"/>
                  </a:lnTo>
                  <a:lnTo>
                    <a:pt x="25199" y="659264"/>
                  </a:lnTo>
                  <a:lnTo>
                    <a:pt x="24291" y="658356"/>
                  </a:lnTo>
                  <a:lnTo>
                    <a:pt x="23042" y="657789"/>
                  </a:lnTo>
                  <a:lnTo>
                    <a:pt x="21680" y="658356"/>
                  </a:lnTo>
                  <a:lnTo>
                    <a:pt x="21453" y="658129"/>
                  </a:lnTo>
                  <a:lnTo>
                    <a:pt x="22135" y="656653"/>
                  </a:lnTo>
                  <a:lnTo>
                    <a:pt x="22135" y="655632"/>
                  </a:lnTo>
                  <a:lnTo>
                    <a:pt x="20091" y="655405"/>
                  </a:lnTo>
                  <a:lnTo>
                    <a:pt x="14075" y="653135"/>
                  </a:lnTo>
                  <a:lnTo>
                    <a:pt x="12827" y="651886"/>
                  </a:lnTo>
                  <a:lnTo>
                    <a:pt x="11351" y="652454"/>
                  </a:lnTo>
                  <a:lnTo>
                    <a:pt x="4427" y="650524"/>
                  </a:lnTo>
                  <a:lnTo>
                    <a:pt x="2270" y="649162"/>
                  </a:lnTo>
                  <a:lnTo>
                    <a:pt x="3065" y="646324"/>
                  </a:lnTo>
                  <a:lnTo>
                    <a:pt x="2724" y="644281"/>
                  </a:lnTo>
                  <a:lnTo>
                    <a:pt x="1703" y="642692"/>
                  </a:lnTo>
                  <a:lnTo>
                    <a:pt x="1022" y="642124"/>
                  </a:lnTo>
                  <a:lnTo>
                    <a:pt x="341" y="641557"/>
                  </a:lnTo>
                  <a:lnTo>
                    <a:pt x="0" y="641443"/>
                  </a:lnTo>
                  <a:lnTo>
                    <a:pt x="4541" y="632249"/>
                  </a:lnTo>
                  <a:lnTo>
                    <a:pt x="6357" y="629411"/>
                  </a:lnTo>
                  <a:lnTo>
                    <a:pt x="10216" y="624644"/>
                  </a:lnTo>
                  <a:lnTo>
                    <a:pt x="22021" y="606482"/>
                  </a:lnTo>
                  <a:lnTo>
                    <a:pt x="30534" y="599331"/>
                  </a:lnTo>
                  <a:lnTo>
                    <a:pt x="39161" y="594337"/>
                  </a:lnTo>
                  <a:lnTo>
                    <a:pt x="55393" y="589683"/>
                  </a:lnTo>
                  <a:lnTo>
                    <a:pt x="68333" y="580942"/>
                  </a:lnTo>
                  <a:lnTo>
                    <a:pt x="72192" y="576175"/>
                  </a:lnTo>
                  <a:lnTo>
                    <a:pt x="73554" y="569364"/>
                  </a:lnTo>
                  <a:lnTo>
                    <a:pt x="73327" y="564597"/>
                  </a:lnTo>
                  <a:lnTo>
                    <a:pt x="72533" y="545187"/>
                  </a:lnTo>
                  <a:lnTo>
                    <a:pt x="72306" y="543938"/>
                  </a:lnTo>
                  <a:lnTo>
                    <a:pt x="71965" y="543144"/>
                  </a:lnTo>
                  <a:lnTo>
                    <a:pt x="71625" y="542236"/>
                  </a:lnTo>
                  <a:lnTo>
                    <a:pt x="71511" y="540533"/>
                  </a:lnTo>
                  <a:lnTo>
                    <a:pt x="71738" y="539284"/>
                  </a:lnTo>
                  <a:lnTo>
                    <a:pt x="72760" y="537128"/>
                  </a:lnTo>
                  <a:lnTo>
                    <a:pt x="73100" y="536106"/>
                  </a:lnTo>
                  <a:lnTo>
                    <a:pt x="73100" y="534857"/>
                  </a:lnTo>
                  <a:lnTo>
                    <a:pt x="72306" y="530431"/>
                  </a:lnTo>
                  <a:lnTo>
                    <a:pt x="72306" y="529409"/>
                  </a:lnTo>
                  <a:lnTo>
                    <a:pt x="72533" y="527479"/>
                  </a:lnTo>
                  <a:lnTo>
                    <a:pt x="72419" y="526231"/>
                  </a:lnTo>
                  <a:lnTo>
                    <a:pt x="71284" y="523847"/>
                  </a:lnTo>
                  <a:lnTo>
                    <a:pt x="68333" y="520101"/>
                  </a:lnTo>
                  <a:lnTo>
                    <a:pt x="67538" y="517377"/>
                  </a:lnTo>
                  <a:lnTo>
                    <a:pt x="67652" y="514199"/>
                  </a:lnTo>
                  <a:lnTo>
                    <a:pt x="68560" y="511929"/>
                  </a:lnTo>
                  <a:lnTo>
                    <a:pt x="69695" y="509999"/>
                  </a:lnTo>
                  <a:lnTo>
                    <a:pt x="70603" y="507615"/>
                  </a:lnTo>
                  <a:lnTo>
                    <a:pt x="70830" y="503756"/>
                  </a:lnTo>
                  <a:lnTo>
                    <a:pt x="69809" y="501826"/>
                  </a:lnTo>
                  <a:lnTo>
                    <a:pt x="68106" y="500578"/>
                  </a:lnTo>
                  <a:lnTo>
                    <a:pt x="66403" y="498648"/>
                  </a:lnTo>
                  <a:lnTo>
                    <a:pt x="65268" y="496151"/>
                  </a:lnTo>
                  <a:lnTo>
                    <a:pt x="64474" y="493767"/>
                  </a:lnTo>
                  <a:lnTo>
                    <a:pt x="63565" y="491497"/>
                  </a:lnTo>
                  <a:lnTo>
                    <a:pt x="61863" y="489113"/>
                  </a:lnTo>
                  <a:lnTo>
                    <a:pt x="60160" y="484459"/>
                  </a:lnTo>
                  <a:lnTo>
                    <a:pt x="56301" y="469136"/>
                  </a:lnTo>
                  <a:lnTo>
                    <a:pt x="54371" y="464027"/>
                  </a:lnTo>
                  <a:lnTo>
                    <a:pt x="49831" y="454493"/>
                  </a:lnTo>
                  <a:lnTo>
                    <a:pt x="41545" y="429180"/>
                  </a:lnTo>
                  <a:lnTo>
                    <a:pt x="39275" y="417829"/>
                  </a:lnTo>
                  <a:lnTo>
                    <a:pt x="39047" y="407840"/>
                  </a:lnTo>
                  <a:lnTo>
                    <a:pt x="39047" y="407840"/>
                  </a:lnTo>
                  <a:lnTo>
                    <a:pt x="36664" y="404321"/>
                  </a:lnTo>
                  <a:lnTo>
                    <a:pt x="35642" y="400916"/>
                  </a:lnTo>
                  <a:lnTo>
                    <a:pt x="34734" y="392176"/>
                  </a:lnTo>
                  <a:lnTo>
                    <a:pt x="33712" y="388090"/>
                  </a:lnTo>
                  <a:lnTo>
                    <a:pt x="32464" y="384344"/>
                  </a:lnTo>
                  <a:lnTo>
                    <a:pt x="31442" y="380371"/>
                  </a:lnTo>
                  <a:lnTo>
                    <a:pt x="31329" y="375603"/>
                  </a:lnTo>
                  <a:lnTo>
                    <a:pt x="34621" y="376512"/>
                  </a:lnTo>
                  <a:lnTo>
                    <a:pt x="43361" y="381847"/>
                  </a:lnTo>
                  <a:lnTo>
                    <a:pt x="45063" y="382414"/>
                  </a:lnTo>
                  <a:lnTo>
                    <a:pt x="46539" y="382300"/>
                  </a:lnTo>
                  <a:lnTo>
                    <a:pt x="51307" y="380257"/>
                  </a:lnTo>
                  <a:lnTo>
                    <a:pt x="57323" y="379349"/>
                  </a:lnTo>
                  <a:lnTo>
                    <a:pt x="59025" y="378101"/>
                  </a:lnTo>
                  <a:lnTo>
                    <a:pt x="60501" y="377533"/>
                  </a:lnTo>
                  <a:lnTo>
                    <a:pt x="61182" y="377647"/>
                  </a:lnTo>
                  <a:lnTo>
                    <a:pt x="62884" y="378668"/>
                  </a:lnTo>
                  <a:lnTo>
                    <a:pt x="63679" y="378895"/>
                  </a:lnTo>
                  <a:lnTo>
                    <a:pt x="64474" y="378782"/>
                  </a:lnTo>
                  <a:lnTo>
                    <a:pt x="71852" y="374469"/>
                  </a:lnTo>
                  <a:lnTo>
                    <a:pt x="73327" y="374241"/>
                  </a:lnTo>
                  <a:lnTo>
                    <a:pt x="74803" y="374922"/>
                  </a:lnTo>
                  <a:lnTo>
                    <a:pt x="77641" y="376739"/>
                  </a:lnTo>
                  <a:lnTo>
                    <a:pt x="79230" y="377079"/>
                  </a:lnTo>
                  <a:lnTo>
                    <a:pt x="85473" y="376966"/>
                  </a:lnTo>
                  <a:lnTo>
                    <a:pt x="88310" y="376171"/>
                  </a:lnTo>
                  <a:lnTo>
                    <a:pt x="94326" y="372879"/>
                  </a:lnTo>
                  <a:lnTo>
                    <a:pt x="97505" y="372312"/>
                  </a:lnTo>
                  <a:lnTo>
                    <a:pt x="100570" y="373333"/>
                  </a:lnTo>
                  <a:lnTo>
                    <a:pt x="103294" y="376625"/>
                  </a:lnTo>
                  <a:lnTo>
                    <a:pt x="104996" y="381392"/>
                  </a:lnTo>
                  <a:lnTo>
                    <a:pt x="106018" y="382982"/>
                  </a:lnTo>
                  <a:lnTo>
                    <a:pt x="107948" y="383322"/>
                  </a:lnTo>
                  <a:lnTo>
                    <a:pt x="111240" y="383209"/>
                  </a:lnTo>
                  <a:lnTo>
                    <a:pt x="114304" y="384117"/>
                  </a:lnTo>
                  <a:lnTo>
                    <a:pt x="117823" y="384117"/>
                  </a:lnTo>
                  <a:lnTo>
                    <a:pt x="121342" y="382300"/>
                  </a:lnTo>
                  <a:lnTo>
                    <a:pt x="132466" y="372312"/>
                  </a:lnTo>
                  <a:lnTo>
                    <a:pt x="137347" y="369474"/>
                  </a:lnTo>
                  <a:lnTo>
                    <a:pt x="143590" y="368225"/>
                  </a:lnTo>
                  <a:lnTo>
                    <a:pt x="145860" y="366409"/>
                  </a:lnTo>
                  <a:lnTo>
                    <a:pt x="146200" y="366296"/>
                  </a:lnTo>
                  <a:lnTo>
                    <a:pt x="146541" y="366409"/>
                  </a:lnTo>
                  <a:lnTo>
                    <a:pt x="146882" y="366636"/>
                  </a:lnTo>
                  <a:lnTo>
                    <a:pt x="148130" y="369815"/>
                  </a:lnTo>
                  <a:lnTo>
                    <a:pt x="149606" y="371290"/>
                  </a:lnTo>
                  <a:lnTo>
                    <a:pt x="151422" y="371404"/>
                  </a:lnTo>
                  <a:lnTo>
                    <a:pt x="157665" y="370382"/>
                  </a:lnTo>
                  <a:lnTo>
                    <a:pt x="159368" y="369474"/>
                  </a:lnTo>
                  <a:lnTo>
                    <a:pt x="160616" y="366636"/>
                  </a:lnTo>
                  <a:lnTo>
                    <a:pt x="160616" y="366636"/>
                  </a:lnTo>
                  <a:lnTo>
                    <a:pt x="160616" y="366636"/>
                  </a:lnTo>
                  <a:lnTo>
                    <a:pt x="160616" y="366636"/>
                  </a:lnTo>
                  <a:lnTo>
                    <a:pt x="160843" y="362096"/>
                  </a:lnTo>
                  <a:lnTo>
                    <a:pt x="159935" y="358917"/>
                  </a:lnTo>
                  <a:lnTo>
                    <a:pt x="158687" y="356080"/>
                  </a:lnTo>
                  <a:lnTo>
                    <a:pt x="157551" y="352561"/>
                  </a:lnTo>
                  <a:lnTo>
                    <a:pt x="157098" y="350064"/>
                  </a:lnTo>
                  <a:lnTo>
                    <a:pt x="157211" y="349496"/>
                  </a:lnTo>
                  <a:lnTo>
                    <a:pt x="157779" y="349383"/>
                  </a:lnTo>
                  <a:lnTo>
                    <a:pt x="158687" y="348248"/>
                  </a:lnTo>
                  <a:lnTo>
                    <a:pt x="160503" y="347113"/>
                  </a:lnTo>
                  <a:lnTo>
                    <a:pt x="160503" y="346432"/>
                  </a:lnTo>
                  <a:lnTo>
                    <a:pt x="160389" y="345296"/>
                  </a:lnTo>
                  <a:lnTo>
                    <a:pt x="160389" y="344048"/>
                  </a:lnTo>
                  <a:lnTo>
                    <a:pt x="160730" y="343026"/>
                  </a:lnTo>
                  <a:lnTo>
                    <a:pt x="163567" y="341324"/>
                  </a:lnTo>
                  <a:lnTo>
                    <a:pt x="164022" y="340983"/>
                  </a:lnTo>
                  <a:lnTo>
                    <a:pt x="168562" y="340529"/>
                  </a:lnTo>
                  <a:lnTo>
                    <a:pt x="172989" y="341210"/>
                  </a:lnTo>
                  <a:lnTo>
                    <a:pt x="180594" y="344161"/>
                  </a:lnTo>
                  <a:lnTo>
                    <a:pt x="184907" y="343480"/>
                  </a:lnTo>
                  <a:lnTo>
                    <a:pt x="189107" y="340756"/>
                  </a:lnTo>
                  <a:lnTo>
                    <a:pt x="193080" y="336329"/>
                  </a:lnTo>
                  <a:lnTo>
                    <a:pt x="194669" y="332924"/>
                  </a:lnTo>
                  <a:lnTo>
                    <a:pt x="196712" y="325092"/>
                  </a:lnTo>
                  <a:lnTo>
                    <a:pt x="197961" y="322935"/>
                  </a:lnTo>
                  <a:lnTo>
                    <a:pt x="199664" y="322595"/>
                  </a:lnTo>
                  <a:lnTo>
                    <a:pt x="205793" y="324751"/>
                  </a:lnTo>
                  <a:lnTo>
                    <a:pt x="213739" y="324297"/>
                  </a:lnTo>
                  <a:lnTo>
                    <a:pt x="216122" y="322708"/>
                  </a:lnTo>
                  <a:lnTo>
                    <a:pt x="219982" y="316919"/>
                  </a:lnTo>
                  <a:lnTo>
                    <a:pt x="222479" y="315784"/>
                  </a:lnTo>
                  <a:lnTo>
                    <a:pt x="223728" y="316124"/>
                  </a:lnTo>
                  <a:lnTo>
                    <a:pt x="224409" y="316805"/>
                  </a:lnTo>
                  <a:lnTo>
                    <a:pt x="224863" y="317714"/>
                  </a:lnTo>
                  <a:lnTo>
                    <a:pt x="231673" y="327021"/>
                  </a:lnTo>
                  <a:lnTo>
                    <a:pt x="230879" y="327702"/>
                  </a:lnTo>
                  <a:lnTo>
                    <a:pt x="228609" y="327475"/>
                  </a:lnTo>
                  <a:lnTo>
                    <a:pt x="226566" y="328611"/>
                  </a:lnTo>
                  <a:lnTo>
                    <a:pt x="226338" y="330200"/>
                  </a:lnTo>
                  <a:lnTo>
                    <a:pt x="228722" y="331448"/>
                  </a:lnTo>
                  <a:lnTo>
                    <a:pt x="229290" y="332924"/>
                  </a:lnTo>
                  <a:lnTo>
                    <a:pt x="228609" y="334172"/>
                  </a:lnTo>
                  <a:lnTo>
                    <a:pt x="225884" y="335081"/>
                  </a:lnTo>
                  <a:lnTo>
                    <a:pt x="225203" y="336216"/>
                  </a:lnTo>
                  <a:lnTo>
                    <a:pt x="225884" y="339167"/>
                  </a:lnTo>
                  <a:lnTo>
                    <a:pt x="228041" y="341324"/>
                  </a:lnTo>
                  <a:lnTo>
                    <a:pt x="230652" y="342572"/>
                  </a:lnTo>
                  <a:lnTo>
                    <a:pt x="239279" y="344048"/>
                  </a:lnTo>
                  <a:lnTo>
                    <a:pt x="241435" y="343934"/>
                  </a:lnTo>
                  <a:lnTo>
                    <a:pt x="242457" y="343367"/>
                  </a:lnTo>
                  <a:lnTo>
                    <a:pt x="244046" y="341210"/>
                  </a:lnTo>
                  <a:lnTo>
                    <a:pt x="245068" y="340756"/>
                  </a:lnTo>
                  <a:lnTo>
                    <a:pt x="248700" y="341210"/>
                  </a:lnTo>
                  <a:lnTo>
                    <a:pt x="249835" y="340983"/>
                  </a:lnTo>
                  <a:lnTo>
                    <a:pt x="252105" y="339280"/>
                  </a:lnTo>
                  <a:lnTo>
                    <a:pt x="252899" y="336670"/>
                  </a:lnTo>
                  <a:lnTo>
                    <a:pt x="253013" y="329065"/>
                  </a:lnTo>
                  <a:lnTo>
                    <a:pt x="253354" y="328270"/>
                  </a:lnTo>
                  <a:lnTo>
                    <a:pt x="254489" y="326681"/>
                  </a:lnTo>
                  <a:lnTo>
                    <a:pt x="254716" y="326000"/>
                  </a:lnTo>
                  <a:lnTo>
                    <a:pt x="254489" y="324978"/>
                  </a:lnTo>
                  <a:lnTo>
                    <a:pt x="254035" y="324638"/>
                  </a:lnTo>
                  <a:lnTo>
                    <a:pt x="253467" y="324411"/>
                  </a:lnTo>
                  <a:lnTo>
                    <a:pt x="253127" y="323843"/>
                  </a:lnTo>
                  <a:lnTo>
                    <a:pt x="252446" y="322027"/>
                  </a:lnTo>
                  <a:lnTo>
                    <a:pt x="251651" y="320551"/>
                  </a:lnTo>
                  <a:lnTo>
                    <a:pt x="250743" y="319303"/>
                  </a:lnTo>
                  <a:lnTo>
                    <a:pt x="249835" y="318281"/>
                  </a:lnTo>
                  <a:lnTo>
                    <a:pt x="249381" y="318168"/>
                  </a:lnTo>
                  <a:lnTo>
                    <a:pt x="248246" y="318508"/>
                  </a:lnTo>
                  <a:lnTo>
                    <a:pt x="247905" y="318395"/>
                  </a:lnTo>
                  <a:lnTo>
                    <a:pt x="247565" y="317827"/>
                  </a:lnTo>
                  <a:lnTo>
                    <a:pt x="246543" y="314876"/>
                  </a:lnTo>
                  <a:lnTo>
                    <a:pt x="246202" y="313287"/>
                  </a:lnTo>
                  <a:lnTo>
                    <a:pt x="245635" y="311925"/>
                  </a:lnTo>
                  <a:lnTo>
                    <a:pt x="244273" y="311130"/>
                  </a:lnTo>
                  <a:lnTo>
                    <a:pt x="242797" y="311470"/>
                  </a:lnTo>
                  <a:lnTo>
                    <a:pt x="237008" y="314535"/>
                  </a:lnTo>
                  <a:lnTo>
                    <a:pt x="232808" y="314762"/>
                  </a:lnTo>
                  <a:lnTo>
                    <a:pt x="230652" y="313968"/>
                  </a:lnTo>
                  <a:lnTo>
                    <a:pt x="229290" y="311811"/>
                  </a:lnTo>
                  <a:lnTo>
                    <a:pt x="229403" y="307611"/>
                  </a:lnTo>
                  <a:lnTo>
                    <a:pt x="231219" y="303979"/>
                  </a:lnTo>
                  <a:lnTo>
                    <a:pt x="235646" y="298644"/>
                  </a:lnTo>
                  <a:lnTo>
                    <a:pt x="237349" y="295012"/>
                  </a:lnTo>
                  <a:lnTo>
                    <a:pt x="237689" y="291834"/>
                  </a:lnTo>
                  <a:lnTo>
                    <a:pt x="237576" y="288314"/>
                  </a:lnTo>
                  <a:lnTo>
                    <a:pt x="238030" y="284001"/>
                  </a:lnTo>
                  <a:lnTo>
                    <a:pt x="239051" y="280596"/>
                  </a:lnTo>
                  <a:lnTo>
                    <a:pt x="240527" y="278553"/>
                  </a:lnTo>
                  <a:lnTo>
                    <a:pt x="246430" y="275034"/>
                  </a:lnTo>
                  <a:lnTo>
                    <a:pt x="248246" y="273104"/>
                  </a:lnTo>
                  <a:lnTo>
                    <a:pt x="249608" y="270494"/>
                  </a:lnTo>
                  <a:lnTo>
                    <a:pt x="250062" y="267202"/>
                  </a:lnTo>
                  <a:lnTo>
                    <a:pt x="249494" y="264024"/>
                  </a:lnTo>
                  <a:lnTo>
                    <a:pt x="247111" y="258121"/>
                  </a:lnTo>
                  <a:lnTo>
                    <a:pt x="246430" y="254829"/>
                  </a:lnTo>
                  <a:lnTo>
                    <a:pt x="246543" y="252673"/>
                  </a:lnTo>
                  <a:lnTo>
                    <a:pt x="246997" y="250970"/>
                  </a:lnTo>
                  <a:lnTo>
                    <a:pt x="247451" y="249381"/>
                  </a:lnTo>
                  <a:lnTo>
                    <a:pt x="247792" y="247565"/>
                  </a:lnTo>
                  <a:lnTo>
                    <a:pt x="247905" y="245862"/>
                  </a:lnTo>
                  <a:lnTo>
                    <a:pt x="247565" y="237349"/>
                  </a:lnTo>
                  <a:lnTo>
                    <a:pt x="247905" y="235079"/>
                  </a:lnTo>
                  <a:lnTo>
                    <a:pt x="248927" y="233603"/>
                  </a:lnTo>
                  <a:lnTo>
                    <a:pt x="251084" y="231673"/>
                  </a:lnTo>
                  <a:lnTo>
                    <a:pt x="251992" y="231219"/>
                  </a:lnTo>
                  <a:lnTo>
                    <a:pt x="252673" y="231219"/>
                  </a:lnTo>
                  <a:lnTo>
                    <a:pt x="253127" y="230879"/>
                  </a:lnTo>
                  <a:lnTo>
                    <a:pt x="253581" y="229517"/>
                  </a:lnTo>
                  <a:lnTo>
                    <a:pt x="253467" y="228154"/>
                  </a:lnTo>
                  <a:lnTo>
                    <a:pt x="252673" y="224749"/>
                  </a:lnTo>
                  <a:lnTo>
                    <a:pt x="252559" y="223274"/>
                  </a:lnTo>
                  <a:lnTo>
                    <a:pt x="253581" y="220095"/>
                  </a:lnTo>
                  <a:lnTo>
                    <a:pt x="255510" y="218052"/>
                  </a:lnTo>
                  <a:lnTo>
                    <a:pt x="257781" y="216349"/>
                  </a:lnTo>
                  <a:lnTo>
                    <a:pt x="259824" y="213966"/>
                  </a:lnTo>
                  <a:lnTo>
                    <a:pt x="260391" y="212263"/>
                  </a:lnTo>
                  <a:lnTo>
                    <a:pt x="260618" y="210787"/>
                  </a:lnTo>
                  <a:lnTo>
                    <a:pt x="260959" y="209539"/>
                  </a:lnTo>
                  <a:lnTo>
                    <a:pt x="262094" y="208517"/>
                  </a:lnTo>
                  <a:lnTo>
                    <a:pt x="265726" y="206928"/>
                  </a:lnTo>
                  <a:lnTo>
                    <a:pt x="267542" y="206928"/>
                  </a:lnTo>
                  <a:lnTo>
                    <a:pt x="271061" y="207723"/>
                  </a:lnTo>
                  <a:lnTo>
                    <a:pt x="272877" y="207723"/>
                  </a:lnTo>
                  <a:lnTo>
                    <a:pt x="284682" y="205339"/>
                  </a:lnTo>
                  <a:lnTo>
                    <a:pt x="288201" y="203296"/>
                  </a:lnTo>
                  <a:lnTo>
                    <a:pt x="289677" y="201707"/>
                  </a:lnTo>
                  <a:lnTo>
                    <a:pt x="291266" y="199210"/>
                  </a:lnTo>
                  <a:lnTo>
                    <a:pt x="292968" y="196599"/>
                  </a:lnTo>
                  <a:lnTo>
                    <a:pt x="296487" y="188767"/>
                  </a:lnTo>
                  <a:lnTo>
                    <a:pt x="296941" y="187291"/>
                  </a:lnTo>
                  <a:lnTo>
                    <a:pt x="297169" y="185248"/>
                  </a:lnTo>
                  <a:lnTo>
                    <a:pt x="297055" y="181048"/>
                  </a:lnTo>
                  <a:lnTo>
                    <a:pt x="297282" y="179118"/>
                  </a:lnTo>
                  <a:lnTo>
                    <a:pt x="300347" y="174351"/>
                  </a:lnTo>
                  <a:lnTo>
                    <a:pt x="304773" y="173556"/>
                  </a:lnTo>
                  <a:lnTo>
                    <a:pt x="315557" y="176394"/>
                  </a:lnTo>
                  <a:lnTo>
                    <a:pt x="316352" y="176394"/>
                  </a:lnTo>
                  <a:lnTo>
                    <a:pt x="317260" y="176054"/>
                  </a:lnTo>
                  <a:lnTo>
                    <a:pt x="317827" y="175373"/>
                  </a:lnTo>
                  <a:lnTo>
                    <a:pt x="318395" y="174351"/>
                  </a:lnTo>
                  <a:lnTo>
                    <a:pt x="319189" y="173556"/>
                  </a:lnTo>
                  <a:lnTo>
                    <a:pt x="320551" y="173443"/>
                  </a:lnTo>
                  <a:lnTo>
                    <a:pt x="330767" y="177983"/>
                  </a:lnTo>
                  <a:lnTo>
                    <a:pt x="332924" y="177643"/>
                  </a:lnTo>
                  <a:lnTo>
                    <a:pt x="334400" y="175145"/>
                  </a:lnTo>
                  <a:lnTo>
                    <a:pt x="335534" y="170264"/>
                  </a:lnTo>
                  <a:lnTo>
                    <a:pt x="336216" y="165611"/>
                  </a:lnTo>
                  <a:lnTo>
                    <a:pt x="336897" y="163794"/>
                  </a:lnTo>
                  <a:lnTo>
                    <a:pt x="338486" y="161638"/>
                  </a:lnTo>
                  <a:lnTo>
                    <a:pt x="341324" y="158914"/>
                  </a:lnTo>
                  <a:lnTo>
                    <a:pt x="342799" y="158006"/>
                  </a:lnTo>
                  <a:lnTo>
                    <a:pt x="346545" y="156984"/>
                  </a:lnTo>
                  <a:lnTo>
                    <a:pt x="349042" y="156303"/>
                  </a:lnTo>
                  <a:lnTo>
                    <a:pt x="351426" y="154487"/>
                  </a:lnTo>
                  <a:lnTo>
                    <a:pt x="352448" y="151762"/>
                  </a:lnTo>
                  <a:lnTo>
                    <a:pt x="351539" y="148925"/>
                  </a:lnTo>
                  <a:lnTo>
                    <a:pt x="349269" y="147222"/>
                  </a:lnTo>
                  <a:lnTo>
                    <a:pt x="333151" y="144384"/>
                  </a:lnTo>
                  <a:lnTo>
                    <a:pt x="327249" y="145974"/>
                  </a:lnTo>
                  <a:lnTo>
                    <a:pt x="325659" y="145860"/>
                  </a:lnTo>
                  <a:lnTo>
                    <a:pt x="319870" y="143703"/>
                  </a:lnTo>
                  <a:lnTo>
                    <a:pt x="318395" y="142682"/>
                  </a:lnTo>
                  <a:lnTo>
                    <a:pt x="317941" y="140866"/>
                  </a:lnTo>
                  <a:lnTo>
                    <a:pt x="318849" y="137687"/>
                  </a:lnTo>
                  <a:lnTo>
                    <a:pt x="321119" y="133374"/>
                  </a:lnTo>
                  <a:lnTo>
                    <a:pt x="321800" y="131785"/>
                  </a:lnTo>
                  <a:lnTo>
                    <a:pt x="323049" y="125428"/>
                  </a:lnTo>
                  <a:lnTo>
                    <a:pt x="323843" y="123499"/>
                  </a:lnTo>
                  <a:lnTo>
                    <a:pt x="327249" y="119980"/>
                  </a:lnTo>
                  <a:lnTo>
                    <a:pt x="327589" y="117937"/>
                  </a:lnTo>
                  <a:lnTo>
                    <a:pt x="325773" y="114418"/>
                  </a:lnTo>
                  <a:lnTo>
                    <a:pt x="326227" y="110331"/>
                  </a:lnTo>
                  <a:lnTo>
                    <a:pt x="328156" y="107267"/>
                  </a:lnTo>
                  <a:lnTo>
                    <a:pt x="330540" y="104543"/>
                  </a:lnTo>
                  <a:lnTo>
                    <a:pt x="332470" y="101591"/>
                  </a:lnTo>
                  <a:lnTo>
                    <a:pt x="333378" y="97845"/>
                  </a:lnTo>
                  <a:lnTo>
                    <a:pt x="333605" y="93305"/>
                  </a:lnTo>
                  <a:lnTo>
                    <a:pt x="333265" y="88765"/>
                  </a:lnTo>
                  <a:lnTo>
                    <a:pt x="332356" y="84678"/>
                  </a:lnTo>
                  <a:lnTo>
                    <a:pt x="334400" y="81046"/>
                  </a:lnTo>
                  <a:lnTo>
                    <a:pt x="336783" y="79797"/>
                  </a:lnTo>
                  <a:lnTo>
                    <a:pt x="339394" y="80025"/>
                  </a:lnTo>
                  <a:lnTo>
                    <a:pt x="344502" y="82068"/>
                  </a:lnTo>
                  <a:lnTo>
                    <a:pt x="346772" y="81954"/>
                  </a:lnTo>
                  <a:lnTo>
                    <a:pt x="354491" y="77981"/>
                  </a:lnTo>
                  <a:lnTo>
                    <a:pt x="356421" y="75711"/>
                  </a:lnTo>
                  <a:lnTo>
                    <a:pt x="361982" y="65495"/>
                  </a:lnTo>
                  <a:lnTo>
                    <a:pt x="367544" y="58685"/>
                  </a:lnTo>
                  <a:lnTo>
                    <a:pt x="369587" y="57323"/>
                  </a:lnTo>
                  <a:lnTo>
                    <a:pt x="369701" y="57209"/>
                  </a:lnTo>
                  <a:lnTo>
                    <a:pt x="382301" y="55620"/>
                  </a:lnTo>
                  <a:lnTo>
                    <a:pt x="386273" y="56301"/>
                  </a:lnTo>
                  <a:lnTo>
                    <a:pt x="388430" y="57436"/>
                  </a:lnTo>
                  <a:lnTo>
                    <a:pt x="394446" y="62544"/>
                  </a:lnTo>
                  <a:lnTo>
                    <a:pt x="397170" y="64020"/>
                  </a:lnTo>
                  <a:lnTo>
                    <a:pt x="399100" y="63225"/>
                  </a:lnTo>
                  <a:lnTo>
                    <a:pt x="403640" y="58798"/>
                  </a:lnTo>
                  <a:lnTo>
                    <a:pt x="405570" y="56414"/>
                  </a:lnTo>
                  <a:lnTo>
                    <a:pt x="407954" y="59252"/>
                  </a:lnTo>
                  <a:lnTo>
                    <a:pt x="411019" y="61068"/>
                  </a:lnTo>
                  <a:lnTo>
                    <a:pt x="414197" y="62090"/>
                  </a:lnTo>
                  <a:lnTo>
                    <a:pt x="426456" y="63225"/>
                  </a:lnTo>
                  <a:lnTo>
                    <a:pt x="429180" y="62884"/>
                  </a:lnTo>
                  <a:lnTo>
                    <a:pt x="429975" y="60274"/>
                  </a:lnTo>
                  <a:lnTo>
                    <a:pt x="430769" y="56642"/>
                  </a:lnTo>
                  <a:lnTo>
                    <a:pt x="431450" y="48469"/>
                  </a:lnTo>
                  <a:lnTo>
                    <a:pt x="434174" y="40864"/>
                  </a:lnTo>
                  <a:lnTo>
                    <a:pt x="443823" y="34507"/>
                  </a:lnTo>
                  <a:lnTo>
                    <a:pt x="447001" y="28832"/>
                  </a:lnTo>
                  <a:lnTo>
                    <a:pt x="447455" y="24632"/>
                  </a:lnTo>
                  <a:lnTo>
                    <a:pt x="450520" y="21453"/>
                  </a:lnTo>
                  <a:lnTo>
                    <a:pt x="457104" y="16345"/>
                  </a:lnTo>
                  <a:lnTo>
                    <a:pt x="458239" y="14075"/>
                  </a:lnTo>
                  <a:lnTo>
                    <a:pt x="459147" y="11919"/>
                  </a:lnTo>
                  <a:lnTo>
                    <a:pt x="460055" y="9989"/>
                  </a:lnTo>
                  <a:lnTo>
                    <a:pt x="461530" y="8400"/>
                  </a:lnTo>
                  <a:lnTo>
                    <a:pt x="462779" y="7719"/>
                  </a:lnTo>
                  <a:lnTo>
                    <a:pt x="466752" y="6811"/>
                  </a:lnTo>
                  <a:lnTo>
                    <a:pt x="470952" y="4768"/>
                  </a:lnTo>
                  <a:lnTo>
                    <a:pt x="473562" y="2838"/>
                  </a:lnTo>
                  <a:lnTo>
                    <a:pt x="475265" y="1589"/>
                  </a:lnTo>
                  <a:lnTo>
                    <a:pt x="479465" y="0"/>
                  </a:lnTo>
                  <a:lnTo>
                    <a:pt x="483097" y="2497"/>
                  </a:lnTo>
                  <a:lnTo>
                    <a:pt x="485027" y="5449"/>
                  </a:lnTo>
                  <a:lnTo>
                    <a:pt x="491724" y="12827"/>
                  </a:lnTo>
                  <a:lnTo>
                    <a:pt x="494675" y="17026"/>
                  </a:lnTo>
                  <a:lnTo>
                    <a:pt x="496718" y="19070"/>
                  </a:lnTo>
                  <a:lnTo>
                    <a:pt x="498761" y="19751"/>
                  </a:lnTo>
                  <a:lnTo>
                    <a:pt x="500918" y="18389"/>
                  </a:lnTo>
                  <a:lnTo>
                    <a:pt x="504096" y="13394"/>
                  </a:lnTo>
                  <a:lnTo>
                    <a:pt x="506367" y="11805"/>
                  </a:lnTo>
                  <a:lnTo>
                    <a:pt x="520782" y="10216"/>
                  </a:lnTo>
                  <a:lnTo>
                    <a:pt x="526345" y="11124"/>
                  </a:lnTo>
                  <a:lnTo>
                    <a:pt x="527933" y="11805"/>
                  </a:lnTo>
                  <a:lnTo>
                    <a:pt x="528842" y="12713"/>
                  </a:lnTo>
                  <a:lnTo>
                    <a:pt x="530431" y="15664"/>
                  </a:lnTo>
                  <a:lnTo>
                    <a:pt x="533836" y="20545"/>
                  </a:lnTo>
                  <a:lnTo>
                    <a:pt x="534631" y="22361"/>
                  </a:lnTo>
                  <a:lnTo>
                    <a:pt x="535538" y="26448"/>
                  </a:lnTo>
                  <a:lnTo>
                    <a:pt x="536107" y="30534"/>
                  </a:lnTo>
                  <a:lnTo>
                    <a:pt x="537128" y="34053"/>
                  </a:lnTo>
                  <a:lnTo>
                    <a:pt x="539625" y="36323"/>
                  </a:lnTo>
                  <a:lnTo>
                    <a:pt x="547117" y="38480"/>
                  </a:lnTo>
                  <a:lnTo>
                    <a:pt x="549273" y="37912"/>
                  </a:lnTo>
                  <a:lnTo>
                    <a:pt x="549501" y="33826"/>
                  </a:lnTo>
                  <a:lnTo>
                    <a:pt x="552111" y="31102"/>
                  </a:lnTo>
                  <a:lnTo>
                    <a:pt x="558127" y="28377"/>
                  </a:lnTo>
                  <a:lnTo>
                    <a:pt x="558127" y="28377"/>
                  </a:lnTo>
                  <a:lnTo>
                    <a:pt x="558127" y="28377"/>
                  </a:lnTo>
                  <a:lnTo>
                    <a:pt x="563802" y="24745"/>
                  </a:lnTo>
                  <a:lnTo>
                    <a:pt x="568684" y="22929"/>
                  </a:lnTo>
                  <a:lnTo>
                    <a:pt x="574246" y="23042"/>
                  </a:lnTo>
                  <a:lnTo>
                    <a:pt x="579807" y="24972"/>
                  </a:lnTo>
                  <a:lnTo>
                    <a:pt x="584461" y="28377"/>
                  </a:lnTo>
                  <a:lnTo>
                    <a:pt x="587526" y="30761"/>
                  </a:lnTo>
                  <a:lnTo>
                    <a:pt x="602396" y="34961"/>
                  </a:lnTo>
                  <a:lnTo>
                    <a:pt x="604212" y="36096"/>
                  </a:lnTo>
                  <a:lnTo>
                    <a:pt x="605915" y="37799"/>
                  </a:lnTo>
                  <a:lnTo>
                    <a:pt x="607731" y="40183"/>
                  </a:lnTo>
                  <a:lnTo>
                    <a:pt x="608639" y="41771"/>
                  </a:lnTo>
                  <a:lnTo>
                    <a:pt x="608980" y="43134"/>
                  </a:lnTo>
                  <a:lnTo>
                    <a:pt x="608639" y="44269"/>
                  </a:lnTo>
                  <a:lnTo>
                    <a:pt x="607958" y="44496"/>
                  </a:lnTo>
                  <a:lnTo>
                    <a:pt x="607163" y="44382"/>
                  </a:lnTo>
                  <a:lnTo>
                    <a:pt x="606368" y="44723"/>
                  </a:lnTo>
                  <a:lnTo>
                    <a:pt x="605461" y="45404"/>
                  </a:lnTo>
                  <a:lnTo>
                    <a:pt x="604666" y="45744"/>
                  </a:lnTo>
                  <a:lnTo>
                    <a:pt x="603871" y="46312"/>
                  </a:lnTo>
                  <a:lnTo>
                    <a:pt x="603077" y="47788"/>
                  </a:lnTo>
                  <a:lnTo>
                    <a:pt x="602737" y="49263"/>
                  </a:lnTo>
                  <a:lnTo>
                    <a:pt x="602282" y="53463"/>
                  </a:lnTo>
                  <a:lnTo>
                    <a:pt x="601942" y="55279"/>
                  </a:lnTo>
                  <a:lnTo>
                    <a:pt x="599672" y="61068"/>
                  </a:lnTo>
                  <a:lnTo>
                    <a:pt x="599218" y="63792"/>
                  </a:lnTo>
                  <a:lnTo>
                    <a:pt x="599899" y="67425"/>
                  </a:lnTo>
                  <a:lnTo>
                    <a:pt x="601147" y="69922"/>
                  </a:lnTo>
                  <a:lnTo>
                    <a:pt x="605915" y="74009"/>
                  </a:lnTo>
                  <a:lnTo>
                    <a:pt x="610569" y="80932"/>
                  </a:lnTo>
                  <a:lnTo>
                    <a:pt x="612498" y="81954"/>
                  </a:lnTo>
                  <a:lnTo>
                    <a:pt x="615109" y="81159"/>
                  </a:lnTo>
                  <a:lnTo>
                    <a:pt x="622601" y="72079"/>
                  </a:lnTo>
                  <a:lnTo>
                    <a:pt x="632135" y="66517"/>
                  </a:lnTo>
                  <a:lnTo>
                    <a:pt x="634746" y="65949"/>
                  </a:lnTo>
                  <a:lnTo>
                    <a:pt x="641443" y="67652"/>
                  </a:lnTo>
                  <a:lnTo>
                    <a:pt x="643941" y="66290"/>
                  </a:lnTo>
                  <a:lnTo>
                    <a:pt x="647686" y="59252"/>
                  </a:lnTo>
                  <a:lnTo>
                    <a:pt x="650070" y="56187"/>
                  </a:lnTo>
                  <a:lnTo>
                    <a:pt x="653816" y="54031"/>
                  </a:lnTo>
                  <a:lnTo>
                    <a:pt x="657675" y="53122"/>
                  </a:lnTo>
                  <a:lnTo>
                    <a:pt x="661648" y="53350"/>
                  </a:lnTo>
                  <a:lnTo>
                    <a:pt x="673112" y="57663"/>
                  </a:lnTo>
                  <a:lnTo>
                    <a:pt x="675610" y="56755"/>
                  </a:lnTo>
                  <a:lnTo>
                    <a:pt x="679923" y="52555"/>
                  </a:lnTo>
                  <a:lnTo>
                    <a:pt x="682193" y="51420"/>
                  </a:lnTo>
                  <a:lnTo>
                    <a:pt x="683896" y="51874"/>
                  </a:lnTo>
                  <a:lnTo>
                    <a:pt x="687188" y="54939"/>
                  </a:lnTo>
                  <a:lnTo>
                    <a:pt x="689117" y="56187"/>
                  </a:lnTo>
                  <a:lnTo>
                    <a:pt x="708300" y="62544"/>
                  </a:lnTo>
                  <a:lnTo>
                    <a:pt x="709095" y="63565"/>
                  </a:lnTo>
                  <a:lnTo>
                    <a:pt x="709095" y="65041"/>
                  </a:lnTo>
                  <a:lnTo>
                    <a:pt x="708527" y="66403"/>
                  </a:lnTo>
                  <a:lnTo>
                    <a:pt x="708300" y="67879"/>
                  </a:lnTo>
                  <a:lnTo>
                    <a:pt x="709435" y="69355"/>
                  </a:lnTo>
                  <a:lnTo>
                    <a:pt x="718062" y="73554"/>
                  </a:lnTo>
                  <a:lnTo>
                    <a:pt x="719084" y="74349"/>
                  </a:lnTo>
                  <a:lnTo>
                    <a:pt x="719765" y="75484"/>
                  </a:lnTo>
                  <a:lnTo>
                    <a:pt x="720219" y="77641"/>
                  </a:lnTo>
                  <a:lnTo>
                    <a:pt x="719878" y="79230"/>
                  </a:lnTo>
                  <a:lnTo>
                    <a:pt x="719424" y="80592"/>
                  </a:lnTo>
                  <a:lnTo>
                    <a:pt x="719424" y="82181"/>
                  </a:lnTo>
                  <a:lnTo>
                    <a:pt x="720673" y="84565"/>
                  </a:lnTo>
                  <a:lnTo>
                    <a:pt x="722603" y="85927"/>
                  </a:lnTo>
                  <a:lnTo>
                    <a:pt x="724760" y="86381"/>
                  </a:lnTo>
                  <a:lnTo>
                    <a:pt x="728732" y="86041"/>
                  </a:lnTo>
                  <a:lnTo>
                    <a:pt x="730094" y="86722"/>
                  </a:lnTo>
                  <a:lnTo>
                    <a:pt x="731002" y="88424"/>
                  </a:lnTo>
                  <a:lnTo>
                    <a:pt x="731911" y="91148"/>
                  </a:lnTo>
                  <a:lnTo>
                    <a:pt x="734748" y="96710"/>
                  </a:lnTo>
                  <a:lnTo>
                    <a:pt x="737473" y="97164"/>
                  </a:lnTo>
                  <a:lnTo>
                    <a:pt x="740764" y="95348"/>
                  </a:lnTo>
                  <a:lnTo>
                    <a:pt x="744964" y="93873"/>
                  </a:lnTo>
                  <a:lnTo>
                    <a:pt x="748710" y="95689"/>
                  </a:lnTo>
                  <a:lnTo>
                    <a:pt x="750753" y="99548"/>
                  </a:lnTo>
                  <a:lnTo>
                    <a:pt x="751320" y="100570"/>
                  </a:lnTo>
                  <a:lnTo>
                    <a:pt x="752001" y="106926"/>
                  </a:lnTo>
                  <a:lnTo>
                    <a:pt x="750072" y="112942"/>
                  </a:lnTo>
                  <a:lnTo>
                    <a:pt x="751548" y="113964"/>
                  </a:lnTo>
                  <a:lnTo>
                    <a:pt x="752001" y="114191"/>
                  </a:lnTo>
                  <a:lnTo>
                    <a:pt x="751434" y="116347"/>
                  </a:lnTo>
                  <a:lnTo>
                    <a:pt x="748937" y="118277"/>
                  </a:lnTo>
                  <a:lnTo>
                    <a:pt x="748369" y="121115"/>
                  </a:lnTo>
                  <a:lnTo>
                    <a:pt x="749164" y="124180"/>
                  </a:lnTo>
                  <a:lnTo>
                    <a:pt x="750753" y="126336"/>
                  </a:lnTo>
                  <a:lnTo>
                    <a:pt x="752001" y="128607"/>
                  </a:lnTo>
                  <a:lnTo>
                    <a:pt x="752001" y="132012"/>
                  </a:lnTo>
                  <a:lnTo>
                    <a:pt x="750753" y="134055"/>
                  </a:lnTo>
                  <a:lnTo>
                    <a:pt x="744850" y="138255"/>
                  </a:lnTo>
                  <a:lnTo>
                    <a:pt x="741559" y="143022"/>
                  </a:lnTo>
                  <a:lnTo>
                    <a:pt x="740197" y="146200"/>
                  </a:lnTo>
                  <a:lnTo>
                    <a:pt x="739969" y="149379"/>
                  </a:lnTo>
                  <a:lnTo>
                    <a:pt x="740878" y="151535"/>
                  </a:lnTo>
                  <a:lnTo>
                    <a:pt x="742580" y="153011"/>
                  </a:lnTo>
                  <a:lnTo>
                    <a:pt x="745986" y="154827"/>
                  </a:lnTo>
                  <a:lnTo>
                    <a:pt x="747234" y="156870"/>
                  </a:lnTo>
                  <a:lnTo>
                    <a:pt x="748824" y="163113"/>
                  </a:lnTo>
                  <a:lnTo>
                    <a:pt x="750186" y="165270"/>
                  </a:lnTo>
                  <a:lnTo>
                    <a:pt x="754726" y="168789"/>
                  </a:lnTo>
                  <a:lnTo>
                    <a:pt x="755975" y="170264"/>
                  </a:lnTo>
                  <a:lnTo>
                    <a:pt x="756088" y="170945"/>
                  </a:lnTo>
                  <a:lnTo>
                    <a:pt x="755634" y="172535"/>
                  </a:lnTo>
                  <a:lnTo>
                    <a:pt x="755861" y="173443"/>
                  </a:lnTo>
                  <a:lnTo>
                    <a:pt x="756201" y="173670"/>
                  </a:lnTo>
                  <a:lnTo>
                    <a:pt x="757223" y="174010"/>
                  </a:lnTo>
                  <a:lnTo>
                    <a:pt x="757450" y="174237"/>
                  </a:lnTo>
                  <a:lnTo>
                    <a:pt x="757904" y="175145"/>
                  </a:lnTo>
                  <a:lnTo>
                    <a:pt x="758358" y="175713"/>
                  </a:lnTo>
                  <a:lnTo>
                    <a:pt x="758472" y="176621"/>
                  </a:lnTo>
                  <a:lnTo>
                    <a:pt x="758018" y="178437"/>
                  </a:lnTo>
                  <a:lnTo>
                    <a:pt x="757223" y="179572"/>
                  </a:lnTo>
                  <a:lnTo>
                    <a:pt x="756996" y="180821"/>
                  </a:lnTo>
                  <a:lnTo>
                    <a:pt x="757223" y="182070"/>
                  </a:lnTo>
                  <a:lnTo>
                    <a:pt x="757904" y="183318"/>
                  </a:lnTo>
                  <a:lnTo>
                    <a:pt x="759266" y="186610"/>
                  </a:lnTo>
                  <a:lnTo>
                    <a:pt x="760401" y="190810"/>
                  </a:lnTo>
                  <a:lnTo>
                    <a:pt x="760288" y="194102"/>
                  </a:lnTo>
                  <a:lnTo>
                    <a:pt x="757904" y="194783"/>
                  </a:lnTo>
                  <a:lnTo>
                    <a:pt x="753363" y="193647"/>
                  </a:lnTo>
                  <a:lnTo>
                    <a:pt x="751434" y="193875"/>
                  </a:lnTo>
                  <a:lnTo>
                    <a:pt x="750753" y="195918"/>
                  </a:lnTo>
                  <a:lnTo>
                    <a:pt x="751775" y="198755"/>
                  </a:lnTo>
                  <a:lnTo>
                    <a:pt x="753137" y="200572"/>
                  </a:lnTo>
                  <a:lnTo>
                    <a:pt x="753591" y="202615"/>
                  </a:lnTo>
                  <a:lnTo>
                    <a:pt x="751775" y="205907"/>
                  </a:lnTo>
                  <a:lnTo>
                    <a:pt x="750072" y="207155"/>
                  </a:lnTo>
                  <a:lnTo>
                    <a:pt x="744169" y="208404"/>
                  </a:lnTo>
                  <a:lnTo>
                    <a:pt x="741899" y="210333"/>
                  </a:lnTo>
                  <a:lnTo>
                    <a:pt x="742126" y="212036"/>
                  </a:lnTo>
                  <a:lnTo>
                    <a:pt x="743148" y="214533"/>
                  </a:lnTo>
                  <a:lnTo>
                    <a:pt x="743034" y="218733"/>
                  </a:lnTo>
                  <a:lnTo>
                    <a:pt x="741559" y="221457"/>
                  </a:lnTo>
                  <a:lnTo>
                    <a:pt x="739288" y="223728"/>
                  </a:lnTo>
                  <a:lnTo>
                    <a:pt x="737359" y="226679"/>
                  </a:lnTo>
                  <a:lnTo>
                    <a:pt x="736792" y="231333"/>
                  </a:lnTo>
                  <a:lnTo>
                    <a:pt x="737586" y="234057"/>
                  </a:lnTo>
                  <a:lnTo>
                    <a:pt x="739061" y="235192"/>
                  </a:lnTo>
                  <a:lnTo>
                    <a:pt x="743034" y="236554"/>
                  </a:lnTo>
                  <a:lnTo>
                    <a:pt x="757904" y="247565"/>
                  </a:lnTo>
                  <a:lnTo>
                    <a:pt x="759380" y="250175"/>
                  </a:lnTo>
                  <a:lnTo>
                    <a:pt x="759720" y="253240"/>
                  </a:lnTo>
                  <a:lnTo>
                    <a:pt x="761877" y="252899"/>
                  </a:lnTo>
                  <a:lnTo>
                    <a:pt x="770050" y="253808"/>
                  </a:lnTo>
                  <a:lnTo>
                    <a:pt x="772320" y="258462"/>
                  </a:lnTo>
                  <a:lnTo>
                    <a:pt x="776179" y="261640"/>
                  </a:lnTo>
                  <a:lnTo>
                    <a:pt x="773455" y="268110"/>
                  </a:lnTo>
                  <a:lnTo>
                    <a:pt x="768574" y="275942"/>
                  </a:lnTo>
                  <a:lnTo>
                    <a:pt x="766190" y="283207"/>
                  </a:lnTo>
                  <a:lnTo>
                    <a:pt x="769028" y="285363"/>
                  </a:lnTo>
                  <a:lnTo>
                    <a:pt x="776293" y="287407"/>
                  </a:lnTo>
                  <a:lnTo>
                    <a:pt x="777427" y="289677"/>
                  </a:lnTo>
                  <a:lnTo>
                    <a:pt x="777427" y="289677"/>
                  </a:lnTo>
                  <a:lnTo>
                    <a:pt x="780265" y="290471"/>
                  </a:lnTo>
                  <a:lnTo>
                    <a:pt x="781855" y="293763"/>
                  </a:lnTo>
                  <a:lnTo>
                    <a:pt x="784125" y="302276"/>
                  </a:lnTo>
                  <a:lnTo>
                    <a:pt x="785373" y="304319"/>
                  </a:lnTo>
                  <a:lnTo>
                    <a:pt x="786622" y="305568"/>
                  </a:lnTo>
                  <a:lnTo>
                    <a:pt x="787644" y="307157"/>
                  </a:lnTo>
                  <a:lnTo>
                    <a:pt x="788325" y="309882"/>
                  </a:lnTo>
                  <a:lnTo>
                    <a:pt x="789006" y="319643"/>
                  </a:lnTo>
                  <a:lnTo>
                    <a:pt x="790028" y="324297"/>
                  </a:lnTo>
                  <a:lnTo>
                    <a:pt x="791503" y="326794"/>
                  </a:lnTo>
                  <a:lnTo>
                    <a:pt x="806600" y="338826"/>
                  </a:lnTo>
                  <a:lnTo>
                    <a:pt x="809097" y="340983"/>
                  </a:lnTo>
                  <a:lnTo>
                    <a:pt x="811480" y="342005"/>
                  </a:lnTo>
                  <a:lnTo>
                    <a:pt x="816588" y="343367"/>
                  </a:lnTo>
                  <a:lnTo>
                    <a:pt x="824761" y="347907"/>
                  </a:lnTo>
                  <a:lnTo>
                    <a:pt x="827712" y="348588"/>
                  </a:lnTo>
                  <a:lnTo>
                    <a:pt x="830437" y="348702"/>
                  </a:lnTo>
                  <a:lnTo>
                    <a:pt x="831458" y="349269"/>
                  </a:lnTo>
                  <a:lnTo>
                    <a:pt x="832594" y="350518"/>
                  </a:lnTo>
                  <a:lnTo>
                    <a:pt x="833388" y="352448"/>
                  </a:lnTo>
                  <a:lnTo>
                    <a:pt x="834069" y="354831"/>
                  </a:lnTo>
                  <a:lnTo>
                    <a:pt x="834863" y="356761"/>
                  </a:lnTo>
                  <a:lnTo>
                    <a:pt x="835999" y="357215"/>
                  </a:lnTo>
                  <a:lnTo>
                    <a:pt x="838382" y="355512"/>
                  </a:lnTo>
                  <a:lnTo>
                    <a:pt x="838950" y="355285"/>
                  </a:lnTo>
                  <a:lnTo>
                    <a:pt x="839858" y="355853"/>
                  </a:lnTo>
                  <a:lnTo>
                    <a:pt x="839971" y="356420"/>
                  </a:lnTo>
                  <a:lnTo>
                    <a:pt x="839971" y="357215"/>
                  </a:lnTo>
                  <a:lnTo>
                    <a:pt x="842242" y="365955"/>
                  </a:lnTo>
                  <a:lnTo>
                    <a:pt x="841788" y="367204"/>
                  </a:lnTo>
                  <a:lnTo>
                    <a:pt x="841561" y="368453"/>
                  </a:lnTo>
                  <a:lnTo>
                    <a:pt x="841561" y="369701"/>
                  </a:lnTo>
                  <a:lnTo>
                    <a:pt x="841447" y="370949"/>
                  </a:lnTo>
                  <a:lnTo>
                    <a:pt x="840312" y="374582"/>
                  </a:lnTo>
                  <a:lnTo>
                    <a:pt x="838723" y="384003"/>
                  </a:lnTo>
                  <a:lnTo>
                    <a:pt x="837020" y="388090"/>
                  </a:lnTo>
                  <a:lnTo>
                    <a:pt x="833275" y="394333"/>
                  </a:lnTo>
                  <a:lnTo>
                    <a:pt x="832366" y="398419"/>
                  </a:lnTo>
                  <a:lnTo>
                    <a:pt x="836453" y="398533"/>
                  </a:lnTo>
                  <a:lnTo>
                    <a:pt x="844739" y="401370"/>
                  </a:lnTo>
                  <a:lnTo>
                    <a:pt x="865171" y="396035"/>
                  </a:lnTo>
                  <a:lnTo>
                    <a:pt x="867328" y="396489"/>
                  </a:lnTo>
                  <a:lnTo>
                    <a:pt x="873003" y="400576"/>
                  </a:lnTo>
                  <a:lnTo>
                    <a:pt x="885149" y="403981"/>
                  </a:lnTo>
                  <a:lnTo>
                    <a:pt x="888554" y="406478"/>
                  </a:lnTo>
                  <a:lnTo>
                    <a:pt x="891618" y="410678"/>
                  </a:lnTo>
                  <a:lnTo>
                    <a:pt x="892980" y="411586"/>
                  </a:lnTo>
                  <a:lnTo>
                    <a:pt x="897862" y="411359"/>
                  </a:lnTo>
                  <a:lnTo>
                    <a:pt x="899905" y="411700"/>
                  </a:lnTo>
                  <a:lnTo>
                    <a:pt x="901834" y="412835"/>
                  </a:lnTo>
                  <a:lnTo>
                    <a:pt x="903650" y="415218"/>
                  </a:lnTo>
                  <a:lnTo>
                    <a:pt x="904331" y="416467"/>
                  </a:lnTo>
                  <a:lnTo>
                    <a:pt x="904558" y="417716"/>
                  </a:lnTo>
                  <a:lnTo>
                    <a:pt x="904331" y="418964"/>
                  </a:lnTo>
                  <a:lnTo>
                    <a:pt x="903650" y="420099"/>
                  </a:lnTo>
                  <a:lnTo>
                    <a:pt x="896386" y="423845"/>
                  </a:lnTo>
                  <a:lnTo>
                    <a:pt x="895705" y="424526"/>
                  </a:lnTo>
                  <a:lnTo>
                    <a:pt x="895591" y="425775"/>
                  </a:lnTo>
                  <a:lnTo>
                    <a:pt x="895932" y="428613"/>
                  </a:lnTo>
                  <a:lnTo>
                    <a:pt x="896953" y="433153"/>
                  </a:lnTo>
                  <a:lnTo>
                    <a:pt x="898656" y="436558"/>
                  </a:lnTo>
                  <a:lnTo>
                    <a:pt x="900926" y="439055"/>
                  </a:lnTo>
                  <a:lnTo>
                    <a:pt x="903650" y="440758"/>
                  </a:lnTo>
                  <a:lnTo>
                    <a:pt x="908532" y="443028"/>
                  </a:lnTo>
                  <a:lnTo>
                    <a:pt x="910801" y="444731"/>
                  </a:lnTo>
                  <a:lnTo>
                    <a:pt x="912277" y="447682"/>
                  </a:lnTo>
                  <a:lnTo>
                    <a:pt x="912277" y="447682"/>
                  </a:lnTo>
                  <a:lnTo>
                    <a:pt x="912958" y="448704"/>
                  </a:lnTo>
                  <a:lnTo>
                    <a:pt x="913639" y="449044"/>
                  </a:lnTo>
                  <a:lnTo>
                    <a:pt x="914434" y="448704"/>
                  </a:lnTo>
                  <a:lnTo>
                    <a:pt x="915228" y="447682"/>
                  </a:lnTo>
                  <a:lnTo>
                    <a:pt x="916931" y="447342"/>
                  </a:lnTo>
                  <a:lnTo>
                    <a:pt x="918633" y="447568"/>
                  </a:lnTo>
                  <a:lnTo>
                    <a:pt x="919996" y="448363"/>
                  </a:lnTo>
                  <a:lnTo>
                    <a:pt x="919769" y="449725"/>
                  </a:lnTo>
                  <a:lnTo>
                    <a:pt x="919202" y="451428"/>
                  </a:lnTo>
                  <a:lnTo>
                    <a:pt x="919655" y="453244"/>
                  </a:lnTo>
                  <a:lnTo>
                    <a:pt x="920790" y="453585"/>
                  </a:lnTo>
                  <a:lnTo>
                    <a:pt x="923742" y="452563"/>
                  </a:lnTo>
                  <a:lnTo>
                    <a:pt x="924990" y="452563"/>
                  </a:lnTo>
                  <a:lnTo>
                    <a:pt x="926807" y="456195"/>
                  </a:lnTo>
                  <a:lnTo>
                    <a:pt x="926579" y="457557"/>
                  </a:lnTo>
                  <a:lnTo>
                    <a:pt x="925331" y="468000"/>
                  </a:lnTo>
                  <a:lnTo>
                    <a:pt x="926579" y="473108"/>
                  </a:lnTo>
                  <a:lnTo>
                    <a:pt x="924650" y="474584"/>
                  </a:lnTo>
                  <a:lnTo>
                    <a:pt x="923061" y="474471"/>
                  </a:lnTo>
                  <a:lnTo>
                    <a:pt x="921585" y="473789"/>
                  </a:lnTo>
                  <a:lnTo>
                    <a:pt x="919996" y="473449"/>
                  </a:lnTo>
                  <a:lnTo>
                    <a:pt x="913185" y="474924"/>
                  </a:lnTo>
                  <a:lnTo>
                    <a:pt x="913526" y="475492"/>
                  </a:lnTo>
                  <a:lnTo>
                    <a:pt x="914320" y="476968"/>
                  </a:lnTo>
                  <a:lnTo>
                    <a:pt x="914661" y="477535"/>
                  </a:lnTo>
                  <a:lnTo>
                    <a:pt x="912050" y="479011"/>
                  </a:lnTo>
                  <a:lnTo>
                    <a:pt x="908985" y="479578"/>
                  </a:lnTo>
                  <a:lnTo>
                    <a:pt x="905920" y="479238"/>
                  </a:lnTo>
                  <a:lnTo>
                    <a:pt x="903537" y="477989"/>
                  </a:lnTo>
                  <a:lnTo>
                    <a:pt x="901040" y="478784"/>
                  </a:lnTo>
                  <a:lnTo>
                    <a:pt x="900245" y="480713"/>
                  </a:lnTo>
                  <a:lnTo>
                    <a:pt x="901153" y="482530"/>
                  </a:lnTo>
                  <a:lnTo>
                    <a:pt x="903424" y="482984"/>
                  </a:lnTo>
                  <a:lnTo>
                    <a:pt x="902515" y="486162"/>
                  </a:lnTo>
                  <a:lnTo>
                    <a:pt x="901153" y="489227"/>
                  </a:lnTo>
                  <a:lnTo>
                    <a:pt x="898088" y="494448"/>
                  </a:lnTo>
                  <a:lnTo>
                    <a:pt x="896386" y="496378"/>
                  </a:lnTo>
                  <a:lnTo>
                    <a:pt x="894797" y="497172"/>
                  </a:lnTo>
                  <a:lnTo>
                    <a:pt x="891278" y="498307"/>
                  </a:lnTo>
                  <a:lnTo>
                    <a:pt x="888099" y="501145"/>
                  </a:lnTo>
                  <a:lnTo>
                    <a:pt x="885716" y="504664"/>
                  </a:lnTo>
                  <a:lnTo>
                    <a:pt x="883105" y="507275"/>
                  </a:lnTo>
                  <a:lnTo>
                    <a:pt x="877998" y="507161"/>
                  </a:lnTo>
                  <a:lnTo>
                    <a:pt x="877543" y="507729"/>
                  </a:lnTo>
                  <a:lnTo>
                    <a:pt x="877429" y="508637"/>
                  </a:lnTo>
                  <a:lnTo>
                    <a:pt x="877203" y="509318"/>
                  </a:lnTo>
                  <a:lnTo>
                    <a:pt x="877203" y="509772"/>
                  </a:lnTo>
                  <a:lnTo>
                    <a:pt x="877203" y="510567"/>
                  </a:lnTo>
                  <a:lnTo>
                    <a:pt x="877089" y="511361"/>
                  </a:lnTo>
                  <a:lnTo>
                    <a:pt x="876635" y="511815"/>
                  </a:lnTo>
                  <a:lnTo>
                    <a:pt x="876295" y="511815"/>
                  </a:lnTo>
                  <a:lnTo>
                    <a:pt x="875386" y="511588"/>
                  </a:lnTo>
                  <a:lnTo>
                    <a:pt x="871868" y="512042"/>
                  </a:lnTo>
                  <a:lnTo>
                    <a:pt x="869371" y="513972"/>
                  </a:lnTo>
                  <a:lnTo>
                    <a:pt x="868462" y="514426"/>
                  </a:lnTo>
                  <a:lnTo>
                    <a:pt x="865057" y="514312"/>
                  </a:lnTo>
                  <a:lnTo>
                    <a:pt x="858020" y="511361"/>
                  </a:lnTo>
                  <a:lnTo>
                    <a:pt x="855182" y="511702"/>
                  </a:lnTo>
                  <a:lnTo>
                    <a:pt x="852684" y="512950"/>
                  </a:lnTo>
                  <a:lnTo>
                    <a:pt x="850301" y="513177"/>
                  </a:lnTo>
                  <a:lnTo>
                    <a:pt x="848031" y="512610"/>
                  </a:lnTo>
                  <a:lnTo>
                    <a:pt x="843036" y="509658"/>
                  </a:lnTo>
                  <a:lnTo>
                    <a:pt x="841788" y="509318"/>
                  </a:lnTo>
                  <a:lnTo>
                    <a:pt x="838269" y="509658"/>
                  </a:lnTo>
                  <a:lnTo>
                    <a:pt x="837247" y="509318"/>
                  </a:lnTo>
                  <a:lnTo>
                    <a:pt x="835658" y="506820"/>
                  </a:lnTo>
                  <a:lnTo>
                    <a:pt x="834637" y="500123"/>
                  </a:lnTo>
                  <a:lnTo>
                    <a:pt x="833388" y="497286"/>
                  </a:lnTo>
                  <a:lnTo>
                    <a:pt x="831685" y="496378"/>
                  </a:lnTo>
                  <a:lnTo>
                    <a:pt x="827372" y="496264"/>
                  </a:lnTo>
                  <a:lnTo>
                    <a:pt x="825443" y="495924"/>
                  </a:lnTo>
                  <a:lnTo>
                    <a:pt x="819540" y="493540"/>
                  </a:lnTo>
                  <a:lnTo>
                    <a:pt x="817610" y="493426"/>
                  </a:lnTo>
                  <a:lnTo>
                    <a:pt x="815680" y="493994"/>
                  </a:lnTo>
                  <a:lnTo>
                    <a:pt x="812048" y="495924"/>
                  </a:lnTo>
                  <a:lnTo>
                    <a:pt x="809778" y="496037"/>
                  </a:lnTo>
                  <a:lnTo>
                    <a:pt x="805124" y="495129"/>
                  </a:lnTo>
                  <a:lnTo>
                    <a:pt x="800470" y="495129"/>
                  </a:lnTo>
                  <a:lnTo>
                    <a:pt x="796838" y="498080"/>
                  </a:lnTo>
                  <a:lnTo>
                    <a:pt x="795022" y="505913"/>
                  </a:lnTo>
                  <a:lnTo>
                    <a:pt x="795135" y="507956"/>
                  </a:lnTo>
                  <a:lnTo>
                    <a:pt x="795135" y="508183"/>
                  </a:lnTo>
                  <a:lnTo>
                    <a:pt x="795476" y="509885"/>
                  </a:lnTo>
                  <a:lnTo>
                    <a:pt x="795703" y="511588"/>
                  </a:lnTo>
                  <a:lnTo>
                    <a:pt x="795362" y="513177"/>
                  </a:lnTo>
                  <a:lnTo>
                    <a:pt x="794454" y="514199"/>
                  </a:lnTo>
                  <a:lnTo>
                    <a:pt x="792071" y="514653"/>
                  </a:lnTo>
                  <a:lnTo>
                    <a:pt x="791049" y="515107"/>
                  </a:lnTo>
                  <a:lnTo>
                    <a:pt x="786168" y="522825"/>
                  </a:lnTo>
                  <a:lnTo>
                    <a:pt x="784011" y="525096"/>
                  </a:lnTo>
                  <a:lnTo>
                    <a:pt x="791390" y="531112"/>
                  </a:lnTo>
                  <a:lnTo>
                    <a:pt x="792978" y="534176"/>
                  </a:lnTo>
                  <a:lnTo>
                    <a:pt x="795589" y="542122"/>
                  </a:lnTo>
                  <a:lnTo>
                    <a:pt x="797746" y="545414"/>
                  </a:lnTo>
                  <a:lnTo>
                    <a:pt x="800698" y="548252"/>
                  </a:lnTo>
                  <a:lnTo>
                    <a:pt x="803875" y="550295"/>
                  </a:lnTo>
                  <a:lnTo>
                    <a:pt x="806713" y="551316"/>
                  </a:lnTo>
                  <a:lnTo>
                    <a:pt x="809097" y="551657"/>
                  </a:lnTo>
                  <a:lnTo>
                    <a:pt x="809892" y="552906"/>
                  </a:lnTo>
                  <a:lnTo>
                    <a:pt x="810118" y="554949"/>
                  </a:lnTo>
                  <a:lnTo>
                    <a:pt x="811027" y="557673"/>
                  </a:lnTo>
                  <a:lnTo>
                    <a:pt x="812389" y="559603"/>
                  </a:lnTo>
                  <a:lnTo>
                    <a:pt x="813523" y="560397"/>
                  </a:lnTo>
                  <a:lnTo>
                    <a:pt x="814545" y="561646"/>
                  </a:lnTo>
                  <a:lnTo>
                    <a:pt x="815340" y="564824"/>
                  </a:lnTo>
                  <a:lnTo>
                    <a:pt x="815454" y="571635"/>
                  </a:lnTo>
                  <a:lnTo>
                    <a:pt x="813297" y="574813"/>
                  </a:lnTo>
                  <a:lnTo>
                    <a:pt x="806713" y="578559"/>
                  </a:lnTo>
                  <a:lnTo>
                    <a:pt x="807735" y="581056"/>
                  </a:lnTo>
                  <a:lnTo>
                    <a:pt x="812048" y="586845"/>
                  </a:lnTo>
                  <a:lnTo>
                    <a:pt x="814886" y="593315"/>
                  </a:lnTo>
                  <a:lnTo>
                    <a:pt x="816135" y="595245"/>
                  </a:lnTo>
                  <a:lnTo>
                    <a:pt x="819653" y="598310"/>
                  </a:lnTo>
                  <a:lnTo>
                    <a:pt x="820902" y="600012"/>
                  </a:lnTo>
                  <a:lnTo>
                    <a:pt x="820448" y="601601"/>
                  </a:lnTo>
                  <a:lnTo>
                    <a:pt x="819086" y="601942"/>
                  </a:lnTo>
                  <a:lnTo>
                    <a:pt x="815567" y="601147"/>
                  </a:lnTo>
                  <a:lnTo>
                    <a:pt x="814092" y="601261"/>
                  </a:lnTo>
                  <a:lnTo>
                    <a:pt x="814545" y="601828"/>
                  </a:lnTo>
                  <a:lnTo>
                    <a:pt x="815680" y="603758"/>
                  </a:lnTo>
                  <a:lnTo>
                    <a:pt x="813978" y="604552"/>
                  </a:lnTo>
                  <a:lnTo>
                    <a:pt x="813297" y="605801"/>
                  </a:lnTo>
                  <a:lnTo>
                    <a:pt x="813523" y="607390"/>
                  </a:lnTo>
                  <a:lnTo>
                    <a:pt x="814773" y="608866"/>
                  </a:lnTo>
                  <a:lnTo>
                    <a:pt x="816929" y="610455"/>
                  </a:lnTo>
                  <a:lnTo>
                    <a:pt x="817043" y="614314"/>
                  </a:lnTo>
                  <a:lnTo>
                    <a:pt x="816475" y="619082"/>
                  </a:lnTo>
                  <a:lnTo>
                    <a:pt x="816475" y="623168"/>
                  </a:lnTo>
                  <a:lnTo>
                    <a:pt x="817156" y="624871"/>
                  </a:lnTo>
                  <a:lnTo>
                    <a:pt x="818178" y="626233"/>
                  </a:lnTo>
                  <a:lnTo>
                    <a:pt x="818859" y="627935"/>
                  </a:lnTo>
                  <a:lnTo>
                    <a:pt x="818859" y="630773"/>
                  </a:lnTo>
                  <a:lnTo>
                    <a:pt x="818291" y="632930"/>
                  </a:lnTo>
                  <a:lnTo>
                    <a:pt x="817269" y="634859"/>
                  </a:lnTo>
                  <a:lnTo>
                    <a:pt x="816021" y="636449"/>
                  </a:lnTo>
                  <a:lnTo>
                    <a:pt x="814886" y="637584"/>
                  </a:lnTo>
                  <a:lnTo>
                    <a:pt x="817724" y="641897"/>
                  </a:lnTo>
                  <a:lnTo>
                    <a:pt x="819313" y="643713"/>
                  </a:lnTo>
                  <a:lnTo>
                    <a:pt x="821015" y="644962"/>
                  </a:lnTo>
                  <a:lnTo>
                    <a:pt x="822718" y="645529"/>
                  </a:lnTo>
                  <a:lnTo>
                    <a:pt x="826124" y="646097"/>
                  </a:lnTo>
                  <a:lnTo>
                    <a:pt x="827712" y="647005"/>
                  </a:lnTo>
                  <a:lnTo>
                    <a:pt x="826691" y="648254"/>
                  </a:lnTo>
                  <a:lnTo>
                    <a:pt x="826010" y="650297"/>
                  </a:lnTo>
                  <a:lnTo>
                    <a:pt x="825783" y="652567"/>
                  </a:lnTo>
                  <a:lnTo>
                    <a:pt x="826010" y="654724"/>
                  </a:lnTo>
                  <a:lnTo>
                    <a:pt x="826691" y="656313"/>
                  </a:lnTo>
                  <a:lnTo>
                    <a:pt x="827599" y="657334"/>
                  </a:lnTo>
                  <a:lnTo>
                    <a:pt x="832480" y="660740"/>
                  </a:lnTo>
                  <a:lnTo>
                    <a:pt x="833842" y="663010"/>
                  </a:lnTo>
                  <a:lnTo>
                    <a:pt x="834182" y="666075"/>
                  </a:lnTo>
                  <a:lnTo>
                    <a:pt x="833956" y="670728"/>
                  </a:lnTo>
                  <a:lnTo>
                    <a:pt x="822831" y="671296"/>
                  </a:lnTo>
                  <a:lnTo>
                    <a:pt x="805805" y="668004"/>
                  </a:lnTo>
                  <a:lnTo>
                    <a:pt x="796951" y="668004"/>
                  </a:lnTo>
                  <a:lnTo>
                    <a:pt x="789347" y="671183"/>
                  </a:lnTo>
                  <a:lnTo>
                    <a:pt x="787416" y="673793"/>
                  </a:lnTo>
                  <a:lnTo>
                    <a:pt x="785941" y="676972"/>
                  </a:lnTo>
                  <a:lnTo>
                    <a:pt x="784352" y="679582"/>
                  </a:lnTo>
                  <a:lnTo>
                    <a:pt x="782082" y="680604"/>
                  </a:lnTo>
                  <a:lnTo>
                    <a:pt x="779698" y="679696"/>
                  </a:lnTo>
                  <a:lnTo>
                    <a:pt x="775271" y="675837"/>
                  </a:lnTo>
                  <a:lnTo>
                    <a:pt x="772888" y="674474"/>
                  </a:lnTo>
                  <a:lnTo>
                    <a:pt x="769141" y="674020"/>
                  </a:lnTo>
                  <a:lnTo>
                    <a:pt x="755861" y="674815"/>
                  </a:lnTo>
                  <a:lnTo>
                    <a:pt x="753477" y="675610"/>
                  </a:lnTo>
                  <a:lnTo>
                    <a:pt x="752001" y="677312"/>
                  </a:lnTo>
                  <a:lnTo>
                    <a:pt x="752569" y="679923"/>
                  </a:lnTo>
                  <a:lnTo>
                    <a:pt x="752115" y="680717"/>
                  </a:lnTo>
                  <a:lnTo>
                    <a:pt x="751888" y="681512"/>
                  </a:lnTo>
                  <a:lnTo>
                    <a:pt x="751661" y="682307"/>
                  </a:lnTo>
                  <a:lnTo>
                    <a:pt x="751320" y="683101"/>
                  </a:lnTo>
                  <a:lnTo>
                    <a:pt x="754158" y="683442"/>
                  </a:lnTo>
                  <a:lnTo>
                    <a:pt x="755066" y="685485"/>
                  </a:lnTo>
                  <a:lnTo>
                    <a:pt x="754158" y="687528"/>
                  </a:lnTo>
                  <a:lnTo>
                    <a:pt x="751661" y="687755"/>
                  </a:lnTo>
                  <a:lnTo>
                    <a:pt x="750980" y="686847"/>
                  </a:lnTo>
                  <a:lnTo>
                    <a:pt x="750412" y="686620"/>
                  </a:lnTo>
                  <a:lnTo>
                    <a:pt x="749845" y="686847"/>
                  </a:lnTo>
                  <a:lnTo>
                    <a:pt x="749050" y="687528"/>
                  </a:lnTo>
                  <a:lnTo>
                    <a:pt x="748255" y="688550"/>
                  </a:lnTo>
                  <a:lnTo>
                    <a:pt x="748029" y="689571"/>
                  </a:lnTo>
                  <a:lnTo>
                    <a:pt x="748142" y="690366"/>
                  </a:lnTo>
                  <a:lnTo>
                    <a:pt x="748142" y="690820"/>
                  </a:lnTo>
                  <a:lnTo>
                    <a:pt x="747121" y="692182"/>
                  </a:lnTo>
                  <a:lnTo>
                    <a:pt x="746099" y="693317"/>
                  </a:lnTo>
                  <a:lnTo>
                    <a:pt x="744850" y="694339"/>
                  </a:lnTo>
                  <a:lnTo>
                    <a:pt x="743488" y="695247"/>
                  </a:lnTo>
                  <a:lnTo>
                    <a:pt x="740764" y="696268"/>
                  </a:lnTo>
                  <a:lnTo>
                    <a:pt x="740764" y="696836"/>
                  </a:lnTo>
                  <a:lnTo>
                    <a:pt x="740991" y="697857"/>
                  </a:lnTo>
                  <a:lnTo>
                    <a:pt x="741559" y="698538"/>
                  </a:lnTo>
                  <a:lnTo>
                    <a:pt x="741559" y="699560"/>
                  </a:lnTo>
                  <a:lnTo>
                    <a:pt x="740197" y="701376"/>
                  </a:lnTo>
                  <a:lnTo>
                    <a:pt x="739288" y="702284"/>
                  </a:lnTo>
                  <a:lnTo>
                    <a:pt x="738494" y="702738"/>
                  </a:lnTo>
                  <a:lnTo>
                    <a:pt x="735656" y="702511"/>
                  </a:lnTo>
                  <a:lnTo>
                    <a:pt x="734861" y="702738"/>
                  </a:lnTo>
                  <a:lnTo>
                    <a:pt x="734521" y="703760"/>
                  </a:lnTo>
                  <a:lnTo>
                    <a:pt x="734408" y="705235"/>
                  </a:lnTo>
                  <a:lnTo>
                    <a:pt x="734180" y="706598"/>
                  </a:lnTo>
                  <a:lnTo>
                    <a:pt x="732137" y="707619"/>
                  </a:lnTo>
                  <a:lnTo>
                    <a:pt x="731570" y="708641"/>
                  </a:lnTo>
                  <a:lnTo>
                    <a:pt x="731116" y="709663"/>
                  </a:lnTo>
                  <a:lnTo>
                    <a:pt x="730548" y="710116"/>
                  </a:lnTo>
                  <a:lnTo>
                    <a:pt x="730321" y="710684"/>
                  </a:lnTo>
                  <a:lnTo>
                    <a:pt x="728165" y="713408"/>
                  </a:lnTo>
                  <a:lnTo>
                    <a:pt x="727597" y="714543"/>
                  </a:lnTo>
                  <a:lnTo>
                    <a:pt x="727143" y="714997"/>
                  </a:lnTo>
                  <a:lnTo>
                    <a:pt x="727143" y="715565"/>
                  </a:lnTo>
                  <a:lnTo>
                    <a:pt x="727824" y="717041"/>
                  </a:lnTo>
                  <a:lnTo>
                    <a:pt x="727937" y="719424"/>
                  </a:lnTo>
                  <a:lnTo>
                    <a:pt x="726235" y="721240"/>
                  </a:lnTo>
                  <a:lnTo>
                    <a:pt x="724078" y="722716"/>
                  </a:lnTo>
                  <a:lnTo>
                    <a:pt x="722943" y="724078"/>
                  </a:lnTo>
                  <a:lnTo>
                    <a:pt x="724872" y="725100"/>
                  </a:lnTo>
                  <a:lnTo>
                    <a:pt x="725667" y="725213"/>
                  </a:lnTo>
                  <a:lnTo>
                    <a:pt x="725667" y="726348"/>
                  </a:lnTo>
                  <a:lnTo>
                    <a:pt x="724646" y="727483"/>
                  </a:lnTo>
                  <a:lnTo>
                    <a:pt x="724305" y="729299"/>
                  </a:lnTo>
                  <a:lnTo>
                    <a:pt x="724191" y="731229"/>
                  </a:lnTo>
                  <a:lnTo>
                    <a:pt x="723624" y="732705"/>
                  </a:lnTo>
                  <a:lnTo>
                    <a:pt x="722489" y="733159"/>
                  </a:lnTo>
                  <a:lnTo>
                    <a:pt x="719538" y="733272"/>
                  </a:lnTo>
                  <a:lnTo>
                    <a:pt x="718289" y="733613"/>
                  </a:lnTo>
                  <a:lnTo>
                    <a:pt x="718857" y="735770"/>
                  </a:lnTo>
                  <a:lnTo>
                    <a:pt x="717722" y="739061"/>
                  </a:lnTo>
                  <a:lnTo>
                    <a:pt x="718289" y="741218"/>
                  </a:lnTo>
                  <a:lnTo>
                    <a:pt x="717608" y="741899"/>
                  </a:lnTo>
                  <a:lnTo>
                    <a:pt x="716814" y="743034"/>
                  </a:lnTo>
                  <a:lnTo>
                    <a:pt x="716246" y="743488"/>
                  </a:lnTo>
                  <a:lnTo>
                    <a:pt x="716473" y="744056"/>
                  </a:lnTo>
                  <a:lnTo>
                    <a:pt x="716814" y="745531"/>
                  </a:lnTo>
                  <a:lnTo>
                    <a:pt x="715565" y="746099"/>
                  </a:lnTo>
                  <a:lnTo>
                    <a:pt x="712728" y="748710"/>
                  </a:lnTo>
                  <a:lnTo>
                    <a:pt x="712728" y="749845"/>
                  </a:lnTo>
                  <a:lnTo>
                    <a:pt x="714657" y="751434"/>
                  </a:lnTo>
                  <a:lnTo>
                    <a:pt x="715452" y="751888"/>
                  </a:lnTo>
                  <a:lnTo>
                    <a:pt x="715452" y="752910"/>
                  </a:lnTo>
                  <a:lnTo>
                    <a:pt x="714657" y="753137"/>
                  </a:lnTo>
                  <a:lnTo>
                    <a:pt x="714203" y="753363"/>
                  </a:lnTo>
                  <a:lnTo>
                    <a:pt x="713862" y="753704"/>
                  </a:lnTo>
                  <a:lnTo>
                    <a:pt x="713409" y="754044"/>
                  </a:lnTo>
                  <a:lnTo>
                    <a:pt x="713409" y="754953"/>
                  </a:lnTo>
                  <a:lnTo>
                    <a:pt x="714543" y="756428"/>
                  </a:lnTo>
                  <a:lnTo>
                    <a:pt x="717722" y="757336"/>
                  </a:lnTo>
                  <a:lnTo>
                    <a:pt x="719311" y="758131"/>
                  </a:lnTo>
                  <a:lnTo>
                    <a:pt x="718516" y="759834"/>
                  </a:lnTo>
                  <a:lnTo>
                    <a:pt x="718062" y="760515"/>
                  </a:lnTo>
                  <a:lnTo>
                    <a:pt x="717267" y="761196"/>
                  </a:lnTo>
                  <a:lnTo>
                    <a:pt x="718403" y="762104"/>
                  </a:lnTo>
                  <a:lnTo>
                    <a:pt x="719424" y="763125"/>
                  </a:lnTo>
                  <a:lnTo>
                    <a:pt x="719878" y="764261"/>
                  </a:lnTo>
                  <a:lnTo>
                    <a:pt x="719311" y="765509"/>
                  </a:lnTo>
                  <a:lnTo>
                    <a:pt x="719765" y="767325"/>
                  </a:lnTo>
                  <a:lnTo>
                    <a:pt x="720560" y="768460"/>
                  </a:lnTo>
                  <a:lnTo>
                    <a:pt x="721581" y="769141"/>
                  </a:lnTo>
                  <a:lnTo>
                    <a:pt x="722603" y="769596"/>
                  </a:lnTo>
                  <a:lnTo>
                    <a:pt x="722603" y="770730"/>
                  </a:lnTo>
                  <a:lnTo>
                    <a:pt x="721354" y="770504"/>
                  </a:lnTo>
                  <a:lnTo>
                    <a:pt x="720219" y="770844"/>
                  </a:lnTo>
                  <a:lnTo>
                    <a:pt x="719538" y="771979"/>
                  </a:lnTo>
                  <a:lnTo>
                    <a:pt x="719311" y="773909"/>
                  </a:lnTo>
                  <a:lnTo>
                    <a:pt x="719651" y="775725"/>
                  </a:lnTo>
                  <a:lnTo>
                    <a:pt x="720446" y="776065"/>
                  </a:lnTo>
                  <a:lnTo>
                    <a:pt x="721467" y="776179"/>
                  </a:lnTo>
                  <a:lnTo>
                    <a:pt x="722603" y="777087"/>
                  </a:lnTo>
                  <a:lnTo>
                    <a:pt x="723057" y="778109"/>
                  </a:lnTo>
                  <a:lnTo>
                    <a:pt x="723965" y="782422"/>
                  </a:lnTo>
                  <a:lnTo>
                    <a:pt x="724419" y="783217"/>
                  </a:lnTo>
                  <a:lnTo>
                    <a:pt x="725100" y="784125"/>
                  </a:lnTo>
                  <a:lnTo>
                    <a:pt x="725213" y="784919"/>
                  </a:lnTo>
                  <a:lnTo>
                    <a:pt x="723965" y="785487"/>
                  </a:lnTo>
                  <a:lnTo>
                    <a:pt x="724532" y="789914"/>
                  </a:lnTo>
                  <a:lnTo>
                    <a:pt x="721808" y="792751"/>
                  </a:lnTo>
                  <a:lnTo>
                    <a:pt x="718857" y="794908"/>
                  </a:lnTo>
                  <a:lnTo>
                    <a:pt x="718630" y="797178"/>
                  </a:lnTo>
                  <a:lnTo>
                    <a:pt x="716927" y="800243"/>
                  </a:lnTo>
                  <a:lnTo>
                    <a:pt x="716700" y="800584"/>
                  </a:lnTo>
                  <a:lnTo>
                    <a:pt x="716586" y="804216"/>
                  </a:lnTo>
                  <a:lnTo>
                    <a:pt x="716473" y="804330"/>
                  </a:lnTo>
                  <a:lnTo>
                    <a:pt x="716133" y="805237"/>
                  </a:lnTo>
                  <a:lnTo>
                    <a:pt x="715111" y="805465"/>
                  </a:lnTo>
                  <a:lnTo>
                    <a:pt x="714430" y="803989"/>
                  </a:lnTo>
                  <a:lnTo>
                    <a:pt x="713295" y="802740"/>
                  </a:lnTo>
                  <a:lnTo>
                    <a:pt x="712046" y="801946"/>
                  </a:lnTo>
                  <a:lnTo>
                    <a:pt x="710797" y="801605"/>
                  </a:lnTo>
                  <a:lnTo>
                    <a:pt x="709435" y="801719"/>
                  </a:lnTo>
                  <a:lnTo>
                    <a:pt x="707960" y="801265"/>
                  </a:lnTo>
                  <a:lnTo>
                    <a:pt x="705803" y="797973"/>
                  </a:lnTo>
                  <a:lnTo>
                    <a:pt x="704327" y="796611"/>
                  </a:lnTo>
                  <a:lnTo>
                    <a:pt x="702965" y="796270"/>
                  </a:lnTo>
                  <a:lnTo>
                    <a:pt x="700127" y="796270"/>
                  </a:lnTo>
                  <a:lnTo>
                    <a:pt x="698652" y="795703"/>
                  </a:lnTo>
                  <a:lnTo>
                    <a:pt x="697403" y="794568"/>
                  </a:lnTo>
                  <a:lnTo>
                    <a:pt x="694452" y="790708"/>
                  </a:lnTo>
                  <a:lnTo>
                    <a:pt x="693771" y="789119"/>
                  </a:lnTo>
                  <a:lnTo>
                    <a:pt x="693998" y="789006"/>
                  </a:lnTo>
                  <a:lnTo>
                    <a:pt x="694793" y="785714"/>
                  </a:lnTo>
                  <a:lnTo>
                    <a:pt x="695020" y="784465"/>
                  </a:lnTo>
                  <a:lnTo>
                    <a:pt x="695020" y="782876"/>
                  </a:lnTo>
                  <a:lnTo>
                    <a:pt x="694906" y="781628"/>
                  </a:lnTo>
                  <a:lnTo>
                    <a:pt x="694679" y="780606"/>
                  </a:lnTo>
                  <a:lnTo>
                    <a:pt x="694112" y="779584"/>
                  </a:lnTo>
                  <a:lnTo>
                    <a:pt x="692863" y="778449"/>
                  </a:lnTo>
                  <a:lnTo>
                    <a:pt x="687982" y="776065"/>
                  </a:lnTo>
                  <a:lnTo>
                    <a:pt x="686620" y="774590"/>
                  </a:lnTo>
                  <a:lnTo>
                    <a:pt x="682987" y="769596"/>
                  </a:lnTo>
                  <a:lnTo>
                    <a:pt x="680263" y="767552"/>
                  </a:lnTo>
                  <a:lnTo>
                    <a:pt x="677426" y="766758"/>
                  </a:lnTo>
                  <a:lnTo>
                    <a:pt x="663805" y="767098"/>
                  </a:lnTo>
                  <a:lnTo>
                    <a:pt x="661535" y="767779"/>
                  </a:lnTo>
                  <a:lnTo>
                    <a:pt x="655632" y="770844"/>
                  </a:lnTo>
                  <a:lnTo>
                    <a:pt x="654383" y="770958"/>
                  </a:lnTo>
                  <a:lnTo>
                    <a:pt x="652794" y="769936"/>
                  </a:lnTo>
                  <a:lnTo>
                    <a:pt x="651772" y="769822"/>
                  </a:lnTo>
                  <a:lnTo>
                    <a:pt x="650524" y="770730"/>
                  </a:lnTo>
                  <a:lnTo>
                    <a:pt x="648934" y="773682"/>
                  </a:lnTo>
                  <a:lnTo>
                    <a:pt x="647913" y="774817"/>
                  </a:lnTo>
                  <a:lnTo>
                    <a:pt x="646210" y="775271"/>
                  </a:lnTo>
                  <a:lnTo>
                    <a:pt x="637357" y="773795"/>
                  </a:lnTo>
                  <a:lnTo>
                    <a:pt x="636109" y="772093"/>
                  </a:lnTo>
                  <a:lnTo>
                    <a:pt x="635314" y="769709"/>
                  </a:lnTo>
                  <a:lnTo>
                    <a:pt x="633725" y="766871"/>
                  </a:lnTo>
                  <a:lnTo>
                    <a:pt x="632022" y="765736"/>
                  </a:lnTo>
                  <a:lnTo>
                    <a:pt x="629865" y="765395"/>
                  </a:lnTo>
                  <a:lnTo>
                    <a:pt x="627595" y="765736"/>
                  </a:lnTo>
                  <a:lnTo>
                    <a:pt x="625665" y="766531"/>
                  </a:lnTo>
                  <a:lnTo>
                    <a:pt x="623622" y="768347"/>
                  </a:lnTo>
                  <a:lnTo>
                    <a:pt x="622260" y="770390"/>
                  </a:lnTo>
                  <a:lnTo>
                    <a:pt x="620784" y="772093"/>
                  </a:lnTo>
                  <a:lnTo>
                    <a:pt x="618514" y="773001"/>
                  </a:lnTo>
                  <a:lnTo>
                    <a:pt x="616017" y="773341"/>
                  </a:lnTo>
                  <a:lnTo>
                    <a:pt x="614655" y="774022"/>
                  </a:lnTo>
                  <a:lnTo>
                    <a:pt x="613747" y="775838"/>
                  </a:lnTo>
                  <a:lnTo>
                    <a:pt x="612271" y="779584"/>
                  </a:lnTo>
                  <a:lnTo>
                    <a:pt x="610909" y="782081"/>
                  </a:lnTo>
                  <a:lnTo>
                    <a:pt x="608980" y="782081"/>
                  </a:lnTo>
                  <a:lnTo>
                    <a:pt x="604780" y="780379"/>
                  </a:lnTo>
                  <a:lnTo>
                    <a:pt x="602509" y="781060"/>
                  </a:lnTo>
                  <a:lnTo>
                    <a:pt x="599899" y="783330"/>
                  </a:lnTo>
                  <a:lnTo>
                    <a:pt x="598650" y="784465"/>
                  </a:lnTo>
                  <a:lnTo>
                    <a:pt x="596607" y="785146"/>
                  </a:lnTo>
                  <a:lnTo>
                    <a:pt x="594336" y="783898"/>
                  </a:lnTo>
                  <a:lnTo>
                    <a:pt x="593088" y="781060"/>
                  </a:lnTo>
                  <a:lnTo>
                    <a:pt x="592293" y="777655"/>
                  </a:lnTo>
                  <a:lnTo>
                    <a:pt x="591158" y="774703"/>
                  </a:lnTo>
                  <a:lnTo>
                    <a:pt x="589115" y="772433"/>
                  </a:lnTo>
                  <a:lnTo>
                    <a:pt x="587526" y="771185"/>
                  </a:lnTo>
                  <a:lnTo>
                    <a:pt x="586845" y="769368"/>
                  </a:lnTo>
                  <a:lnTo>
                    <a:pt x="587753" y="765395"/>
                  </a:lnTo>
                  <a:lnTo>
                    <a:pt x="587412" y="761309"/>
                  </a:lnTo>
                  <a:lnTo>
                    <a:pt x="586278" y="758812"/>
                  </a:lnTo>
                  <a:lnTo>
                    <a:pt x="582985" y="753931"/>
                  </a:lnTo>
                  <a:lnTo>
                    <a:pt x="580942" y="748256"/>
                  </a:lnTo>
                  <a:lnTo>
                    <a:pt x="579694" y="746326"/>
                  </a:lnTo>
                  <a:lnTo>
                    <a:pt x="577310" y="744850"/>
                  </a:lnTo>
                  <a:lnTo>
                    <a:pt x="573451" y="743942"/>
                  </a:lnTo>
                  <a:lnTo>
                    <a:pt x="571408" y="744056"/>
                  </a:lnTo>
                  <a:lnTo>
                    <a:pt x="569478" y="744737"/>
                  </a:lnTo>
                  <a:lnTo>
                    <a:pt x="567548" y="746666"/>
                  </a:lnTo>
                  <a:lnTo>
                    <a:pt x="565278" y="751548"/>
                  </a:lnTo>
                  <a:lnTo>
                    <a:pt x="563462" y="753591"/>
                  </a:lnTo>
                  <a:lnTo>
                    <a:pt x="560964" y="754612"/>
                  </a:lnTo>
                  <a:lnTo>
                    <a:pt x="554949" y="754726"/>
                  </a:lnTo>
                  <a:lnTo>
                    <a:pt x="552111" y="755293"/>
                  </a:lnTo>
                  <a:lnTo>
                    <a:pt x="549046" y="756996"/>
                  </a:lnTo>
                  <a:lnTo>
                    <a:pt x="545982" y="759379"/>
                  </a:lnTo>
                  <a:lnTo>
                    <a:pt x="543257" y="762671"/>
                  </a:lnTo>
                  <a:lnTo>
                    <a:pt x="541328" y="766985"/>
                  </a:lnTo>
                  <a:lnTo>
                    <a:pt x="541100" y="769596"/>
                  </a:lnTo>
                  <a:lnTo>
                    <a:pt x="541328" y="775498"/>
                  </a:lnTo>
                  <a:lnTo>
                    <a:pt x="540874" y="777768"/>
                  </a:lnTo>
                  <a:lnTo>
                    <a:pt x="539171" y="779698"/>
                  </a:lnTo>
                  <a:lnTo>
                    <a:pt x="538150" y="778109"/>
                  </a:lnTo>
                  <a:lnTo>
                    <a:pt x="537469" y="775271"/>
                  </a:lnTo>
                  <a:lnTo>
                    <a:pt x="536788" y="773341"/>
                  </a:lnTo>
                  <a:lnTo>
                    <a:pt x="535538" y="773228"/>
                  </a:lnTo>
                  <a:lnTo>
                    <a:pt x="534290" y="774022"/>
                  </a:lnTo>
                  <a:lnTo>
                    <a:pt x="532928" y="774703"/>
                  </a:lnTo>
                  <a:lnTo>
                    <a:pt x="531339" y="773909"/>
                  </a:lnTo>
                  <a:lnTo>
                    <a:pt x="530431" y="772206"/>
                  </a:lnTo>
                  <a:lnTo>
                    <a:pt x="529863" y="770049"/>
                  </a:lnTo>
                  <a:lnTo>
                    <a:pt x="528387" y="761309"/>
                  </a:lnTo>
                  <a:lnTo>
                    <a:pt x="528161" y="758131"/>
                  </a:lnTo>
                  <a:lnTo>
                    <a:pt x="527252" y="755974"/>
                  </a:lnTo>
                  <a:lnTo>
                    <a:pt x="524755" y="754953"/>
                  </a:lnTo>
                  <a:lnTo>
                    <a:pt x="516015" y="753137"/>
                  </a:lnTo>
                  <a:lnTo>
                    <a:pt x="513404" y="753250"/>
                  </a:lnTo>
                  <a:lnTo>
                    <a:pt x="510907" y="754158"/>
                  </a:lnTo>
                  <a:lnTo>
                    <a:pt x="506026" y="757450"/>
                  </a:lnTo>
                  <a:lnTo>
                    <a:pt x="503529" y="759834"/>
                  </a:lnTo>
                  <a:lnTo>
                    <a:pt x="502280" y="760515"/>
                  </a:lnTo>
                  <a:lnTo>
                    <a:pt x="501032" y="760061"/>
                  </a:lnTo>
                  <a:lnTo>
                    <a:pt x="500464" y="758812"/>
                  </a:lnTo>
                  <a:lnTo>
                    <a:pt x="499442" y="754499"/>
                  </a:lnTo>
                  <a:lnTo>
                    <a:pt x="498761" y="752910"/>
                  </a:lnTo>
                  <a:lnTo>
                    <a:pt x="497513" y="751548"/>
                  </a:lnTo>
                  <a:lnTo>
                    <a:pt x="494675" y="749845"/>
                  </a:lnTo>
                  <a:lnTo>
                    <a:pt x="493540" y="748710"/>
                  </a:lnTo>
                  <a:lnTo>
                    <a:pt x="492745" y="746894"/>
                  </a:lnTo>
                  <a:lnTo>
                    <a:pt x="492632" y="745531"/>
                  </a:lnTo>
                  <a:lnTo>
                    <a:pt x="492632" y="744169"/>
                  </a:lnTo>
                  <a:lnTo>
                    <a:pt x="492292" y="742580"/>
                  </a:lnTo>
                  <a:lnTo>
                    <a:pt x="490816" y="740991"/>
                  </a:lnTo>
                  <a:lnTo>
                    <a:pt x="488886" y="740878"/>
                  </a:lnTo>
                  <a:lnTo>
                    <a:pt x="486729" y="741899"/>
                  </a:lnTo>
                  <a:lnTo>
                    <a:pt x="484686" y="743829"/>
                  </a:lnTo>
                  <a:lnTo>
                    <a:pt x="482757" y="746780"/>
                  </a:lnTo>
                  <a:lnTo>
                    <a:pt x="479578" y="752796"/>
                  </a:lnTo>
                  <a:lnTo>
                    <a:pt x="477195" y="754953"/>
                  </a:lnTo>
                  <a:lnTo>
                    <a:pt x="475265" y="755634"/>
                  </a:lnTo>
                  <a:lnTo>
                    <a:pt x="465730" y="755634"/>
                  </a:lnTo>
                  <a:lnTo>
                    <a:pt x="463914" y="755180"/>
                  </a:lnTo>
                  <a:lnTo>
                    <a:pt x="462098" y="754158"/>
                  </a:lnTo>
                  <a:lnTo>
                    <a:pt x="456195" y="747802"/>
                  </a:lnTo>
                  <a:lnTo>
                    <a:pt x="454152" y="746666"/>
                  </a:lnTo>
                  <a:lnTo>
                    <a:pt x="451882" y="747007"/>
                  </a:lnTo>
                  <a:lnTo>
                    <a:pt x="450066" y="748710"/>
                  </a:lnTo>
                  <a:lnTo>
                    <a:pt x="448817" y="751320"/>
                  </a:lnTo>
                  <a:lnTo>
                    <a:pt x="448250" y="754499"/>
                  </a:lnTo>
                  <a:lnTo>
                    <a:pt x="448250" y="756428"/>
                  </a:lnTo>
                  <a:lnTo>
                    <a:pt x="448477" y="758131"/>
                  </a:lnTo>
                  <a:lnTo>
                    <a:pt x="448590" y="759834"/>
                  </a:lnTo>
                  <a:lnTo>
                    <a:pt x="448136" y="761877"/>
                  </a:lnTo>
                  <a:lnTo>
                    <a:pt x="447682" y="762899"/>
                  </a:lnTo>
                  <a:lnTo>
                    <a:pt x="443142" y="769028"/>
                  </a:lnTo>
                  <a:lnTo>
                    <a:pt x="442120" y="770049"/>
                  </a:lnTo>
                  <a:lnTo>
                    <a:pt x="440531" y="770277"/>
                  </a:lnTo>
                  <a:lnTo>
                    <a:pt x="439169" y="769709"/>
                  </a:lnTo>
                  <a:lnTo>
                    <a:pt x="437580" y="768460"/>
                  </a:lnTo>
                  <a:lnTo>
                    <a:pt x="436331" y="766985"/>
                  </a:lnTo>
                  <a:lnTo>
                    <a:pt x="435877" y="766190"/>
                  </a:lnTo>
                  <a:lnTo>
                    <a:pt x="435650" y="765736"/>
                  </a:lnTo>
                  <a:lnTo>
                    <a:pt x="438828" y="757904"/>
                  </a:lnTo>
                  <a:lnTo>
                    <a:pt x="439623" y="753931"/>
                  </a:lnTo>
                  <a:lnTo>
                    <a:pt x="438375" y="750639"/>
                  </a:lnTo>
                  <a:lnTo>
                    <a:pt x="436785" y="749731"/>
                  </a:lnTo>
                  <a:lnTo>
                    <a:pt x="431337" y="749618"/>
                  </a:lnTo>
                  <a:lnTo>
                    <a:pt x="420894" y="745418"/>
                  </a:lnTo>
                  <a:lnTo>
                    <a:pt x="420894" y="745418"/>
                  </a:lnTo>
                  <a:lnTo>
                    <a:pt x="417488" y="745304"/>
                  </a:lnTo>
                  <a:lnTo>
                    <a:pt x="415673" y="746213"/>
                  </a:lnTo>
                  <a:lnTo>
                    <a:pt x="412948" y="749164"/>
                  </a:lnTo>
                  <a:lnTo>
                    <a:pt x="410791" y="750185"/>
                  </a:lnTo>
                  <a:lnTo>
                    <a:pt x="408748" y="750299"/>
                  </a:lnTo>
                  <a:lnTo>
                    <a:pt x="402959" y="749277"/>
                  </a:lnTo>
                  <a:lnTo>
                    <a:pt x="399100" y="750526"/>
                  </a:lnTo>
                  <a:lnTo>
                    <a:pt x="396943" y="750753"/>
                  </a:lnTo>
                  <a:lnTo>
                    <a:pt x="395695" y="749504"/>
                  </a:lnTo>
                  <a:lnTo>
                    <a:pt x="396262" y="746894"/>
                  </a:lnTo>
                  <a:lnTo>
                    <a:pt x="397738" y="743488"/>
                  </a:lnTo>
                  <a:lnTo>
                    <a:pt x="398078" y="740764"/>
                  </a:lnTo>
                  <a:lnTo>
                    <a:pt x="395241" y="740083"/>
                  </a:lnTo>
                  <a:lnTo>
                    <a:pt x="392857" y="740424"/>
                  </a:lnTo>
                  <a:lnTo>
                    <a:pt x="390927" y="740197"/>
                  </a:lnTo>
                  <a:lnTo>
                    <a:pt x="389565" y="738834"/>
                  </a:lnTo>
                  <a:lnTo>
                    <a:pt x="388771" y="735770"/>
                  </a:lnTo>
                  <a:lnTo>
                    <a:pt x="388771" y="731570"/>
                  </a:lnTo>
                  <a:lnTo>
                    <a:pt x="388998" y="728278"/>
                  </a:lnTo>
                  <a:lnTo>
                    <a:pt x="388430" y="725781"/>
                  </a:lnTo>
                  <a:lnTo>
                    <a:pt x="385820" y="724305"/>
                  </a:lnTo>
                  <a:lnTo>
                    <a:pt x="381847" y="723397"/>
                  </a:lnTo>
                  <a:lnTo>
                    <a:pt x="373220" y="723057"/>
                  </a:lnTo>
                  <a:lnTo>
                    <a:pt x="363458" y="726462"/>
                  </a:lnTo>
                  <a:lnTo>
                    <a:pt x="357102" y="725440"/>
                  </a:lnTo>
                  <a:lnTo>
                    <a:pt x="338713" y="717267"/>
                  </a:lnTo>
                  <a:lnTo>
                    <a:pt x="317373" y="716586"/>
                  </a:lnTo>
                  <a:lnTo>
                    <a:pt x="316011" y="715905"/>
                  </a:lnTo>
                  <a:lnTo>
                    <a:pt x="314762" y="714203"/>
                  </a:lnTo>
                  <a:lnTo>
                    <a:pt x="314535" y="712727"/>
                  </a:lnTo>
                  <a:lnTo>
                    <a:pt x="314876" y="711251"/>
                  </a:lnTo>
                  <a:lnTo>
                    <a:pt x="314876" y="710116"/>
                  </a:lnTo>
                  <a:lnTo>
                    <a:pt x="313741" y="709549"/>
                  </a:lnTo>
                  <a:lnTo>
                    <a:pt x="291153" y="708641"/>
                  </a:lnTo>
                  <a:lnTo>
                    <a:pt x="288201" y="707392"/>
                  </a:lnTo>
                  <a:lnTo>
                    <a:pt x="281958" y="701830"/>
                  </a:lnTo>
                  <a:lnTo>
                    <a:pt x="279007" y="701149"/>
                  </a:lnTo>
                  <a:lnTo>
                    <a:pt x="272310" y="701376"/>
                  </a:lnTo>
                  <a:lnTo>
                    <a:pt x="251651" y="697403"/>
                  </a:lnTo>
                  <a:lnTo>
                    <a:pt x="243478" y="699106"/>
                  </a:lnTo>
                  <a:lnTo>
                    <a:pt x="230311" y="698879"/>
                  </a:lnTo>
                  <a:lnTo>
                    <a:pt x="211355" y="698538"/>
                  </a:lnTo>
                  <a:lnTo>
                    <a:pt x="195010" y="694111"/>
                  </a:lnTo>
                  <a:lnTo>
                    <a:pt x="190583" y="694225"/>
                  </a:lnTo>
                  <a:lnTo>
                    <a:pt x="186156" y="695701"/>
                  </a:lnTo>
                  <a:lnTo>
                    <a:pt x="177416" y="700241"/>
                  </a:lnTo>
                  <a:lnTo>
                    <a:pt x="150173" y="704668"/>
                  </a:lnTo>
                  <a:lnTo>
                    <a:pt x="148130" y="704554"/>
                  </a:lnTo>
                  <a:lnTo>
                    <a:pt x="142228" y="703079"/>
                  </a:lnTo>
                  <a:lnTo>
                    <a:pt x="118050" y="705009"/>
                  </a:lnTo>
                  <a:lnTo>
                    <a:pt x="116007" y="705803"/>
                  </a:lnTo>
                  <a:lnTo>
                    <a:pt x="113850" y="707960"/>
                  </a:lnTo>
                  <a:lnTo>
                    <a:pt x="110331" y="713181"/>
                  </a:lnTo>
                  <a:lnTo>
                    <a:pt x="108856" y="716246"/>
                  </a:lnTo>
                  <a:lnTo>
                    <a:pt x="106586" y="726462"/>
                  </a:lnTo>
                  <a:lnTo>
                    <a:pt x="103862" y="730321"/>
                  </a:lnTo>
                  <a:lnTo>
                    <a:pt x="92851" y="737926"/>
                  </a:lnTo>
                  <a:lnTo>
                    <a:pt x="78322" y="750980"/>
                  </a:lnTo>
                  <a:lnTo>
                    <a:pt x="74462" y="751661"/>
                  </a:lnTo>
                  <a:lnTo>
                    <a:pt x="71738" y="749050"/>
                  </a:lnTo>
                  <a:lnTo>
                    <a:pt x="69014" y="745759"/>
                  </a:lnTo>
                  <a:lnTo>
                    <a:pt x="65155" y="744169"/>
                  </a:lnTo>
                  <a:lnTo>
                    <a:pt x="62771" y="743942"/>
                  </a:lnTo>
                  <a:lnTo>
                    <a:pt x="55961" y="741899"/>
                  </a:lnTo>
                  <a:lnTo>
                    <a:pt x="53690" y="741786"/>
                  </a:lnTo>
                  <a:lnTo>
                    <a:pt x="44269" y="744283"/>
                  </a:lnTo>
                  <a:lnTo>
                    <a:pt x="43020" y="744964"/>
                  </a:lnTo>
                  <a:lnTo>
                    <a:pt x="41999" y="745985"/>
                  </a:lnTo>
                  <a:lnTo>
                    <a:pt x="40864" y="748028"/>
                  </a:lnTo>
                  <a:lnTo>
                    <a:pt x="40750" y="749277"/>
                  </a:lnTo>
                  <a:lnTo>
                    <a:pt x="41318" y="750526"/>
                  </a:lnTo>
                  <a:lnTo>
                    <a:pt x="43929" y="758017"/>
                  </a:lnTo>
                  <a:lnTo>
                    <a:pt x="44155" y="759493"/>
                  </a:lnTo>
                  <a:lnTo>
                    <a:pt x="43701" y="761877"/>
                  </a:lnTo>
                  <a:lnTo>
                    <a:pt x="42907" y="762331"/>
                  </a:lnTo>
                  <a:lnTo>
                    <a:pt x="42566" y="762558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67">
              <a:extLst>
                <a:ext uri="{FF2B5EF4-FFF2-40B4-BE49-F238E27FC236}">
                  <a16:creationId xmlns:a16="http://schemas.microsoft.com/office/drawing/2014/main" id="{6A677FFC-8A2A-493F-BD3B-6B52D27BE4A0}"/>
                </a:ext>
              </a:extLst>
            </p:cNvPr>
            <p:cNvSpPr/>
            <p:nvPr/>
          </p:nvSpPr>
          <p:spPr>
            <a:xfrm>
              <a:off x="8752421" y="3879412"/>
              <a:ext cx="513503" cy="390213"/>
            </a:xfrm>
            <a:custGeom>
              <a:avLst/>
              <a:gdLst>
                <a:gd name="connsiteX0" fmla="*/ 550068 w 570158"/>
                <a:gd name="connsiteY0" fmla="*/ 133828 h 433266"/>
                <a:gd name="connsiteX1" fmla="*/ 550976 w 570158"/>
                <a:gd name="connsiteY1" fmla="*/ 137914 h 433266"/>
                <a:gd name="connsiteX2" fmla="*/ 551316 w 570158"/>
                <a:gd name="connsiteY2" fmla="*/ 142454 h 433266"/>
                <a:gd name="connsiteX3" fmla="*/ 551089 w 570158"/>
                <a:gd name="connsiteY3" fmla="*/ 146995 h 433266"/>
                <a:gd name="connsiteX4" fmla="*/ 550181 w 570158"/>
                <a:gd name="connsiteY4" fmla="*/ 150741 h 433266"/>
                <a:gd name="connsiteX5" fmla="*/ 548251 w 570158"/>
                <a:gd name="connsiteY5" fmla="*/ 153692 h 433266"/>
                <a:gd name="connsiteX6" fmla="*/ 545868 w 570158"/>
                <a:gd name="connsiteY6" fmla="*/ 156416 h 433266"/>
                <a:gd name="connsiteX7" fmla="*/ 543938 w 570158"/>
                <a:gd name="connsiteY7" fmla="*/ 159481 h 433266"/>
                <a:gd name="connsiteX8" fmla="*/ 543484 w 570158"/>
                <a:gd name="connsiteY8" fmla="*/ 163567 h 433266"/>
                <a:gd name="connsiteX9" fmla="*/ 545300 w 570158"/>
                <a:gd name="connsiteY9" fmla="*/ 167086 h 433266"/>
                <a:gd name="connsiteX10" fmla="*/ 544960 w 570158"/>
                <a:gd name="connsiteY10" fmla="*/ 169129 h 433266"/>
                <a:gd name="connsiteX11" fmla="*/ 541554 w 570158"/>
                <a:gd name="connsiteY11" fmla="*/ 172648 h 433266"/>
                <a:gd name="connsiteX12" fmla="*/ 540760 w 570158"/>
                <a:gd name="connsiteY12" fmla="*/ 174578 h 433266"/>
                <a:gd name="connsiteX13" fmla="*/ 539511 w 570158"/>
                <a:gd name="connsiteY13" fmla="*/ 180934 h 433266"/>
                <a:gd name="connsiteX14" fmla="*/ 538830 w 570158"/>
                <a:gd name="connsiteY14" fmla="*/ 182523 h 433266"/>
                <a:gd name="connsiteX15" fmla="*/ 536560 w 570158"/>
                <a:gd name="connsiteY15" fmla="*/ 186837 h 433266"/>
                <a:gd name="connsiteX16" fmla="*/ 535652 w 570158"/>
                <a:gd name="connsiteY16" fmla="*/ 190015 h 433266"/>
                <a:gd name="connsiteX17" fmla="*/ 536106 w 570158"/>
                <a:gd name="connsiteY17" fmla="*/ 191831 h 433266"/>
                <a:gd name="connsiteX18" fmla="*/ 537582 w 570158"/>
                <a:gd name="connsiteY18" fmla="*/ 192853 h 433266"/>
                <a:gd name="connsiteX19" fmla="*/ 543371 w 570158"/>
                <a:gd name="connsiteY19" fmla="*/ 195009 h 433266"/>
                <a:gd name="connsiteX20" fmla="*/ 544960 w 570158"/>
                <a:gd name="connsiteY20" fmla="*/ 195123 h 433266"/>
                <a:gd name="connsiteX21" fmla="*/ 550862 w 570158"/>
                <a:gd name="connsiteY21" fmla="*/ 193534 h 433266"/>
                <a:gd name="connsiteX22" fmla="*/ 566980 w 570158"/>
                <a:gd name="connsiteY22" fmla="*/ 196372 h 433266"/>
                <a:gd name="connsiteX23" fmla="*/ 569251 w 570158"/>
                <a:gd name="connsiteY23" fmla="*/ 198074 h 433266"/>
                <a:gd name="connsiteX24" fmla="*/ 570159 w 570158"/>
                <a:gd name="connsiteY24" fmla="*/ 200912 h 433266"/>
                <a:gd name="connsiteX25" fmla="*/ 569137 w 570158"/>
                <a:gd name="connsiteY25" fmla="*/ 203636 h 433266"/>
                <a:gd name="connsiteX26" fmla="*/ 566754 w 570158"/>
                <a:gd name="connsiteY26" fmla="*/ 205452 h 433266"/>
                <a:gd name="connsiteX27" fmla="*/ 564256 w 570158"/>
                <a:gd name="connsiteY27" fmla="*/ 206133 h 433266"/>
                <a:gd name="connsiteX28" fmla="*/ 560511 w 570158"/>
                <a:gd name="connsiteY28" fmla="*/ 207155 h 433266"/>
                <a:gd name="connsiteX29" fmla="*/ 559035 w 570158"/>
                <a:gd name="connsiteY29" fmla="*/ 208063 h 433266"/>
                <a:gd name="connsiteX30" fmla="*/ 556197 w 570158"/>
                <a:gd name="connsiteY30" fmla="*/ 210787 h 433266"/>
                <a:gd name="connsiteX31" fmla="*/ 554608 w 570158"/>
                <a:gd name="connsiteY31" fmla="*/ 212944 h 433266"/>
                <a:gd name="connsiteX32" fmla="*/ 553927 w 570158"/>
                <a:gd name="connsiteY32" fmla="*/ 214760 h 433266"/>
                <a:gd name="connsiteX33" fmla="*/ 553246 w 570158"/>
                <a:gd name="connsiteY33" fmla="*/ 219414 h 433266"/>
                <a:gd name="connsiteX34" fmla="*/ 552111 w 570158"/>
                <a:gd name="connsiteY34" fmla="*/ 224295 h 433266"/>
                <a:gd name="connsiteX35" fmla="*/ 550635 w 570158"/>
                <a:gd name="connsiteY35" fmla="*/ 226792 h 433266"/>
                <a:gd name="connsiteX36" fmla="*/ 548479 w 570158"/>
                <a:gd name="connsiteY36" fmla="*/ 227133 h 433266"/>
                <a:gd name="connsiteX37" fmla="*/ 538263 w 570158"/>
                <a:gd name="connsiteY37" fmla="*/ 222592 h 433266"/>
                <a:gd name="connsiteX38" fmla="*/ 536901 w 570158"/>
                <a:gd name="connsiteY38" fmla="*/ 222706 h 433266"/>
                <a:gd name="connsiteX39" fmla="*/ 536106 w 570158"/>
                <a:gd name="connsiteY39" fmla="*/ 223500 h 433266"/>
                <a:gd name="connsiteX40" fmla="*/ 535538 w 570158"/>
                <a:gd name="connsiteY40" fmla="*/ 224522 h 433266"/>
                <a:gd name="connsiteX41" fmla="*/ 534971 w 570158"/>
                <a:gd name="connsiteY41" fmla="*/ 225203 h 433266"/>
                <a:gd name="connsiteX42" fmla="*/ 534063 w 570158"/>
                <a:gd name="connsiteY42" fmla="*/ 225544 h 433266"/>
                <a:gd name="connsiteX43" fmla="*/ 533268 w 570158"/>
                <a:gd name="connsiteY43" fmla="*/ 225544 h 433266"/>
                <a:gd name="connsiteX44" fmla="*/ 522485 w 570158"/>
                <a:gd name="connsiteY44" fmla="*/ 222706 h 433266"/>
                <a:gd name="connsiteX45" fmla="*/ 518058 w 570158"/>
                <a:gd name="connsiteY45" fmla="*/ 223500 h 433266"/>
                <a:gd name="connsiteX46" fmla="*/ 514993 w 570158"/>
                <a:gd name="connsiteY46" fmla="*/ 228268 h 433266"/>
                <a:gd name="connsiteX47" fmla="*/ 514766 w 570158"/>
                <a:gd name="connsiteY47" fmla="*/ 230198 h 433266"/>
                <a:gd name="connsiteX48" fmla="*/ 514880 w 570158"/>
                <a:gd name="connsiteY48" fmla="*/ 234397 h 433266"/>
                <a:gd name="connsiteX49" fmla="*/ 514653 w 570158"/>
                <a:gd name="connsiteY49" fmla="*/ 236440 h 433266"/>
                <a:gd name="connsiteX50" fmla="*/ 514199 w 570158"/>
                <a:gd name="connsiteY50" fmla="*/ 237916 h 433266"/>
                <a:gd name="connsiteX51" fmla="*/ 510680 w 570158"/>
                <a:gd name="connsiteY51" fmla="*/ 245748 h 433266"/>
                <a:gd name="connsiteX52" fmla="*/ 508977 w 570158"/>
                <a:gd name="connsiteY52" fmla="*/ 248359 h 433266"/>
                <a:gd name="connsiteX53" fmla="*/ 507388 w 570158"/>
                <a:gd name="connsiteY53" fmla="*/ 250856 h 433266"/>
                <a:gd name="connsiteX54" fmla="*/ 505913 w 570158"/>
                <a:gd name="connsiteY54" fmla="*/ 252445 h 433266"/>
                <a:gd name="connsiteX55" fmla="*/ 502394 w 570158"/>
                <a:gd name="connsiteY55" fmla="*/ 254488 h 433266"/>
                <a:gd name="connsiteX56" fmla="*/ 490589 w 570158"/>
                <a:gd name="connsiteY56" fmla="*/ 256872 h 433266"/>
                <a:gd name="connsiteX57" fmla="*/ 488773 w 570158"/>
                <a:gd name="connsiteY57" fmla="*/ 256872 h 433266"/>
                <a:gd name="connsiteX58" fmla="*/ 485254 w 570158"/>
                <a:gd name="connsiteY58" fmla="*/ 256078 h 433266"/>
                <a:gd name="connsiteX59" fmla="*/ 483438 w 570158"/>
                <a:gd name="connsiteY59" fmla="*/ 256078 h 433266"/>
                <a:gd name="connsiteX60" fmla="*/ 479805 w 570158"/>
                <a:gd name="connsiteY60" fmla="*/ 257667 h 433266"/>
                <a:gd name="connsiteX61" fmla="*/ 478670 w 570158"/>
                <a:gd name="connsiteY61" fmla="*/ 258688 h 433266"/>
                <a:gd name="connsiteX62" fmla="*/ 478329 w 570158"/>
                <a:gd name="connsiteY62" fmla="*/ 259937 h 433266"/>
                <a:gd name="connsiteX63" fmla="*/ 478103 w 570158"/>
                <a:gd name="connsiteY63" fmla="*/ 261413 h 433266"/>
                <a:gd name="connsiteX64" fmla="*/ 477535 w 570158"/>
                <a:gd name="connsiteY64" fmla="*/ 263115 h 433266"/>
                <a:gd name="connsiteX65" fmla="*/ 475492 w 570158"/>
                <a:gd name="connsiteY65" fmla="*/ 265499 h 433266"/>
                <a:gd name="connsiteX66" fmla="*/ 473222 w 570158"/>
                <a:gd name="connsiteY66" fmla="*/ 267201 h 433266"/>
                <a:gd name="connsiteX67" fmla="*/ 471292 w 570158"/>
                <a:gd name="connsiteY67" fmla="*/ 269245 h 433266"/>
                <a:gd name="connsiteX68" fmla="*/ 470270 w 570158"/>
                <a:gd name="connsiteY68" fmla="*/ 272423 h 433266"/>
                <a:gd name="connsiteX69" fmla="*/ 470384 w 570158"/>
                <a:gd name="connsiteY69" fmla="*/ 273898 h 433266"/>
                <a:gd name="connsiteX70" fmla="*/ 471179 w 570158"/>
                <a:gd name="connsiteY70" fmla="*/ 277304 h 433266"/>
                <a:gd name="connsiteX71" fmla="*/ 471292 w 570158"/>
                <a:gd name="connsiteY71" fmla="*/ 278666 h 433266"/>
                <a:gd name="connsiteX72" fmla="*/ 470838 w 570158"/>
                <a:gd name="connsiteY72" fmla="*/ 280028 h 433266"/>
                <a:gd name="connsiteX73" fmla="*/ 470384 w 570158"/>
                <a:gd name="connsiteY73" fmla="*/ 280369 h 433266"/>
                <a:gd name="connsiteX74" fmla="*/ 469703 w 570158"/>
                <a:gd name="connsiteY74" fmla="*/ 280369 h 433266"/>
                <a:gd name="connsiteX75" fmla="*/ 468795 w 570158"/>
                <a:gd name="connsiteY75" fmla="*/ 280823 h 433266"/>
                <a:gd name="connsiteX76" fmla="*/ 466638 w 570158"/>
                <a:gd name="connsiteY76" fmla="*/ 282752 h 433266"/>
                <a:gd name="connsiteX77" fmla="*/ 465616 w 570158"/>
                <a:gd name="connsiteY77" fmla="*/ 284228 h 433266"/>
                <a:gd name="connsiteX78" fmla="*/ 465276 w 570158"/>
                <a:gd name="connsiteY78" fmla="*/ 286498 h 433266"/>
                <a:gd name="connsiteX79" fmla="*/ 465616 w 570158"/>
                <a:gd name="connsiteY79" fmla="*/ 295011 h 433266"/>
                <a:gd name="connsiteX80" fmla="*/ 465503 w 570158"/>
                <a:gd name="connsiteY80" fmla="*/ 296714 h 433266"/>
                <a:gd name="connsiteX81" fmla="*/ 465162 w 570158"/>
                <a:gd name="connsiteY81" fmla="*/ 298530 h 433266"/>
                <a:gd name="connsiteX82" fmla="*/ 464709 w 570158"/>
                <a:gd name="connsiteY82" fmla="*/ 300119 h 433266"/>
                <a:gd name="connsiteX83" fmla="*/ 464254 w 570158"/>
                <a:gd name="connsiteY83" fmla="*/ 301822 h 433266"/>
                <a:gd name="connsiteX84" fmla="*/ 464141 w 570158"/>
                <a:gd name="connsiteY84" fmla="*/ 303979 h 433266"/>
                <a:gd name="connsiteX85" fmla="*/ 464822 w 570158"/>
                <a:gd name="connsiteY85" fmla="*/ 307270 h 433266"/>
                <a:gd name="connsiteX86" fmla="*/ 467206 w 570158"/>
                <a:gd name="connsiteY86" fmla="*/ 313173 h 433266"/>
                <a:gd name="connsiteX87" fmla="*/ 467773 w 570158"/>
                <a:gd name="connsiteY87" fmla="*/ 316351 h 433266"/>
                <a:gd name="connsiteX88" fmla="*/ 467319 w 570158"/>
                <a:gd name="connsiteY88" fmla="*/ 319643 h 433266"/>
                <a:gd name="connsiteX89" fmla="*/ 465957 w 570158"/>
                <a:gd name="connsiteY89" fmla="*/ 322254 h 433266"/>
                <a:gd name="connsiteX90" fmla="*/ 464141 w 570158"/>
                <a:gd name="connsiteY90" fmla="*/ 324184 h 433266"/>
                <a:gd name="connsiteX91" fmla="*/ 458238 w 570158"/>
                <a:gd name="connsiteY91" fmla="*/ 327702 h 433266"/>
                <a:gd name="connsiteX92" fmla="*/ 456763 w 570158"/>
                <a:gd name="connsiteY92" fmla="*/ 329745 h 433266"/>
                <a:gd name="connsiteX93" fmla="*/ 455741 w 570158"/>
                <a:gd name="connsiteY93" fmla="*/ 333151 h 433266"/>
                <a:gd name="connsiteX94" fmla="*/ 455287 w 570158"/>
                <a:gd name="connsiteY94" fmla="*/ 337464 h 433266"/>
                <a:gd name="connsiteX95" fmla="*/ 455401 w 570158"/>
                <a:gd name="connsiteY95" fmla="*/ 340983 h 433266"/>
                <a:gd name="connsiteX96" fmla="*/ 455060 w 570158"/>
                <a:gd name="connsiteY96" fmla="*/ 344161 h 433266"/>
                <a:gd name="connsiteX97" fmla="*/ 453358 w 570158"/>
                <a:gd name="connsiteY97" fmla="*/ 347793 h 433266"/>
                <a:gd name="connsiteX98" fmla="*/ 448931 w 570158"/>
                <a:gd name="connsiteY98" fmla="*/ 353128 h 433266"/>
                <a:gd name="connsiteX99" fmla="*/ 447114 w 570158"/>
                <a:gd name="connsiteY99" fmla="*/ 356761 h 433266"/>
                <a:gd name="connsiteX100" fmla="*/ 447001 w 570158"/>
                <a:gd name="connsiteY100" fmla="*/ 360961 h 433266"/>
                <a:gd name="connsiteX101" fmla="*/ 448363 w 570158"/>
                <a:gd name="connsiteY101" fmla="*/ 363117 h 433266"/>
                <a:gd name="connsiteX102" fmla="*/ 450520 w 570158"/>
                <a:gd name="connsiteY102" fmla="*/ 363912 h 433266"/>
                <a:gd name="connsiteX103" fmla="*/ 454720 w 570158"/>
                <a:gd name="connsiteY103" fmla="*/ 363685 h 433266"/>
                <a:gd name="connsiteX104" fmla="*/ 460509 w 570158"/>
                <a:gd name="connsiteY104" fmla="*/ 360620 h 433266"/>
                <a:gd name="connsiteX105" fmla="*/ 461984 w 570158"/>
                <a:gd name="connsiteY105" fmla="*/ 360280 h 433266"/>
                <a:gd name="connsiteX106" fmla="*/ 463346 w 570158"/>
                <a:gd name="connsiteY106" fmla="*/ 361074 h 433266"/>
                <a:gd name="connsiteX107" fmla="*/ 463914 w 570158"/>
                <a:gd name="connsiteY107" fmla="*/ 362436 h 433266"/>
                <a:gd name="connsiteX108" fmla="*/ 464254 w 570158"/>
                <a:gd name="connsiteY108" fmla="*/ 364025 h 433266"/>
                <a:gd name="connsiteX109" fmla="*/ 465276 w 570158"/>
                <a:gd name="connsiteY109" fmla="*/ 366977 h 433266"/>
                <a:gd name="connsiteX110" fmla="*/ 465616 w 570158"/>
                <a:gd name="connsiteY110" fmla="*/ 367544 h 433266"/>
                <a:gd name="connsiteX111" fmla="*/ 465957 w 570158"/>
                <a:gd name="connsiteY111" fmla="*/ 367658 h 433266"/>
                <a:gd name="connsiteX112" fmla="*/ 467092 w 570158"/>
                <a:gd name="connsiteY112" fmla="*/ 367317 h 433266"/>
                <a:gd name="connsiteX113" fmla="*/ 467546 w 570158"/>
                <a:gd name="connsiteY113" fmla="*/ 367431 h 433266"/>
                <a:gd name="connsiteX114" fmla="*/ 468454 w 570158"/>
                <a:gd name="connsiteY114" fmla="*/ 368452 h 433266"/>
                <a:gd name="connsiteX115" fmla="*/ 469362 w 570158"/>
                <a:gd name="connsiteY115" fmla="*/ 369701 h 433266"/>
                <a:gd name="connsiteX116" fmla="*/ 470157 w 570158"/>
                <a:gd name="connsiteY116" fmla="*/ 371176 h 433266"/>
                <a:gd name="connsiteX117" fmla="*/ 470838 w 570158"/>
                <a:gd name="connsiteY117" fmla="*/ 372993 h 433266"/>
                <a:gd name="connsiteX118" fmla="*/ 471179 w 570158"/>
                <a:gd name="connsiteY118" fmla="*/ 373560 h 433266"/>
                <a:gd name="connsiteX119" fmla="*/ 471746 w 570158"/>
                <a:gd name="connsiteY119" fmla="*/ 373787 h 433266"/>
                <a:gd name="connsiteX120" fmla="*/ 472200 w 570158"/>
                <a:gd name="connsiteY120" fmla="*/ 374128 h 433266"/>
                <a:gd name="connsiteX121" fmla="*/ 472427 w 570158"/>
                <a:gd name="connsiteY121" fmla="*/ 375149 h 433266"/>
                <a:gd name="connsiteX122" fmla="*/ 472200 w 570158"/>
                <a:gd name="connsiteY122" fmla="*/ 375830 h 433266"/>
                <a:gd name="connsiteX123" fmla="*/ 471065 w 570158"/>
                <a:gd name="connsiteY123" fmla="*/ 377420 h 433266"/>
                <a:gd name="connsiteX124" fmla="*/ 470725 w 570158"/>
                <a:gd name="connsiteY124" fmla="*/ 378214 h 433266"/>
                <a:gd name="connsiteX125" fmla="*/ 470611 w 570158"/>
                <a:gd name="connsiteY125" fmla="*/ 385819 h 433266"/>
                <a:gd name="connsiteX126" fmla="*/ 469816 w 570158"/>
                <a:gd name="connsiteY126" fmla="*/ 388430 h 433266"/>
                <a:gd name="connsiteX127" fmla="*/ 467546 w 570158"/>
                <a:gd name="connsiteY127" fmla="*/ 390133 h 433266"/>
                <a:gd name="connsiteX128" fmla="*/ 466411 w 570158"/>
                <a:gd name="connsiteY128" fmla="*/ 390359 h 433266"/>
                <a:gd name="connsiteX129" fmla="*/ 462779 w 570158"/>
                <a:gd name="connsiteY129" fmla="*/ 389905 h 433266"/>
                <a:gd name="connsiteX130" fmla="*/ 461757 w 570158"/>
                <a:gd name="connsiteY130" fmla="*/ 390359 h 433266"/>
                <a:gd name="connsiteX131" fmla="*/ 460168 w 570158"/>
                <a:gd name="connsiteY131" fmla="*/ 392516 h 433266"/>
                <a:gd name="connsiteX132" fmla="*/ 459146 w 570158"/>
                <a:gd name="connsiteY132" fmla="*/ 393084 h 433266"/>
                <a:gd name="connsiteX133" fmla="*/ 456990 w 570158"/>
                <a:gd name="connsiteY133" fmla="*/ 393197 h 433266"/>
                <a:gd name="connsiteX134" fmla="*/ 448363 w 570158"/>
                <a:gd name="connsiteY134" fmla="*/ 391722 h 433266"/>
                <a:gd name="connsiteX135" fmla="*/ 445752 w 570158"/>
                <a:gd name="connsiteY135" fmla="*/ 390473 h 433266"/>
                <a:gd name="connsiteX136" fmla="*/ 443596 w 570158"/>
                <a:gd name="connsiteY136" fmla="*/ 388316 h 433266"/>
                <a:gd name="connsiteX137" fmla="*/ 442915 w 570158"/>
                <a:gd name="connsiteY137" fmla="*/ 385365 h 433266"/>
                <a:gd name="connsiteX138" fmla="*/ 443596 w 570158"/>
                <a:gd name="connsiteY138" fmla="*/ 384230 h 433266"/>
                <a:gd name="connsiteX139" fmla="*/ 446320 w 570158"/>
                <a:gd name="connsiteY139" fmla="*/ 383322 h 433266"/>
                <a:gd name="connsiteX140" fmla="*/ 447001 w 570158"/>
                <a:gd name="connsiteY140" fmla="*/ 382073 h 433266"/>
                <a:gd name="connsiteX141" fmla="*/ 446433 w 570158"/>
                <a:gd name="connsiteY141" fmla="*/ 380598 h 433266"/>
                <a:gd name="connsiteX142" fmla="*/ 444050 w 570158"/>
                <a:gd name="connsiteY142" fmla="*/ 379349 h 433266"/>
                <a:gd name="connsiteX143" fmla="*/ 444277 w 570158"/>
                <a:gd name="connsiteY143" fmla="*/ 377760 h 433266"/>
                <a:gd name="connsiteX144" fmla="*/ 446320 w 570158"/>
                <a:gd name="connsiteY144" fmla="*/ 376625 h 433266"/>
                <a:gd name="connsiteX145" fmla="*/ 448590 w 570158"/>
                <a:gd name="connsiteY145" fmla="*/ 376852 h 433266"/>
                <a:gd name="connsiteX146" fmla="*/ 449385 w 570158"/>
                <a:gd name="connsiteY146" fmla="*/ 376171 h 433266"/>
                <a:gd name="connsiteX147" fmla="*/ 442574 w 570158"/>
                <a:gd name="connsiteY147" fmla="*/ 366863 h 433266"/>
                <a:gd name="connsiteX148" fmla="*/ 442120 w 570158"/>
                <a:gd name="connsiteY148" fmla="*/ 365955 h 433266"/>
                <a:gd name="connsiteX149" fmla="*/ 441439 w 570158"/>
                <a:gd name="connsiteY149" fmla="*/ 365274 h 433266"/>
                <a:gd name="connsiteX150" fmla="*/ 440190 w 570158"/>
                <a:gd name="connsiteY150" fmla="*/ 364933 h 433266"/>
                <a:gd name="connsiteX151" fmla="*/ 437693 w 570158"/>
                <a:gd name="connsiteY151" fmla="*/ 366069 h 433266"/>
                <a:gd name="connsiteX152" fmla="*/ 433834 w 570158"/>
                <a:gd name="connsiteY152" fmla="*/ 371857 h 433266"/>
                <a:gd name="connsiteX153" fmla="*/ 431450 w 570158"/>
                <a:gd name="connsiteY153" fmla="*/ 373447 h 433266"/>
                <a:gd name="connsiteX154" fmla="*/ 423504 w 570158"/>
                <a:gd name="connsiteY154" fmla="*/ 373900 h 433266"/>
                <a:gd name="connsiteX155" fmla="*/ 417375 w 570158"/>
                <a:gd name="connsiteY155" fmla="*/ 371744 h 433266"/>
                <a:gd name="connsiteX156" fmla="*/ 415672 w 570158"/>
                <a:gd name="connsiteY156" fmla="*/ 372085 h 433266"/>
                <a:gd name="connsiteX157" fmla="*/ 414424 w 570158"/>
                <a:gd name="connsiteY157" fmla="*/ 374241 h 433266"/>
                <a:gd name="connsiteX158" fmla="*/ 412380 w 570158"/>
                <a:gd name="connsiteY158" fmla="*/ 382073 h 433266"/>
                <a:gd name="connsiteX159" fmla="*/ 410791 w 570158"/>
                <a:gd name="connsiteY159" fmla="*/ 385479 h 433266"/>
                <a:gd name="connsiteX160" fmla="*/ 406819 w 570158"/>
                <a:gd name="connsiteY160" fmla="*/ 389905 h 433266"/>
                <a:gd name="connsiteX161" fmla="*/ 402619 w 570158"/>
                <a:gd name="connsiteY161" fmla="*/ 392630 h 433266"/>
                <a:gd name="connsiteX162" fmla="*/ 398305 w 570158"/>
                <a:gd name="connsiteY162" fmla="*/ 393311 h 433266"/>
                <a:gd name="connsiteX163" fmla="*/ 390700 w 570158"/>
                <a:gd name="connsiteY163" fmla="*/ 390359 h 433266"/>
                <a:gd name="connsiteX164" fmla="*/ 386273 w 570158"/>
                <a:gd name="connsiteY164" fmla="*/ 389678 h 433266"/>
                <a:gd name="connsiteX165" fmla="*/ 381733 w 570158"/>
                <a:gd name="connsiteY165" fmla="*/ 390133 h 433266"/>
                <a:gd name="connsiteX166" fmla="*/ 381279 w 570158"/>
                <a:gd name="connsiteY166" fmla="*/ 390473 h 433266"/>
                <a:gd name="connsiteX167" fmla="*/ 378441 w 570158"/>
                <a:gd name="connsiteY167" fmla="*/ 392176 h 433266"/>
                <a:gd name="connsiteX168" fmla="*/ 378101 w 570158"/>
                <a:gd name="connsiteY168" fmla="*/ 393197 h 433266"/>
                <a:gd name="connsiteX169" fmla="*/ 378101 w 570158"/>
                <a:gd name="connsiteY169" fmla="*/ 394446 h 433266"/>
                <a:gd name="connsiteX170" fmla="*/ 378214 w 570158"/>
                <a:gd name="connsiteY170" fmla="*/ 395581 h 433266"/>
                <a:gd name="connsiteX171" fmla="*/ 378214 w 570158"/>
                <a:gd name="connsiteY171" fmla="*/ 396262 h 433266"/>
                <a:gd name="connsiteX172" fmla="*/ 376398 w 570158"/>
                <a:gd name="connsiteY172" fmla="*/ 397397 h 433266"/>
                <a:gd name="connsiteX173" fmla="*/ 375490 w 570158"/>
                <a:gd name="connsiteY173" fmla="*/ 398532 h 433266"/>
                <a:gd name="connsiteX174" fmla="*/ 374922 w 570158"/>
                <a:gd name="connsiteY174" fmla="*/ 398646 h 433266"/>
                <a:gd name="connsiteX175" fmla="*/ 374809 w 570158"/>
                <a:gd name="connsiteY175" fmla="*/ 399213 h 433266"/>
                <a:gd name="connsiteX176" fmla="*/ 375263 w 570158"/>
                <a:gd name="connsiteY176" fmla="*/ 401710 h 433266"/>
                <a:gd name="connsiteX177" fmla="*/ 376398 w 570158"/>
                <a:gd name="connsiteY177" fmla="*/ 405229 h 433266"/>
                <a:gd name="connsiteX178" fmla="*/ 377646 w 570158"/>
                <a:gd name="connsiteY178" fmla="*/ 408067 h 433266"/>
                <a:gd name="connsiteX179" fmla="*/ 378555 w 570158"/>
                <a:gd name="connsiteY179" fmla="*/ 411245 h 433266"/>
                <a:gd name="connsiteX180" fmla="*/ 378328 w 570158"/>
                <a:gd name="connsiteY180" fmla="*/ 415786 h 433266"/>
                <a:gd name="connsiteX181" fmla="*/ 378328 w 570158"/>
                <a:gd name="connsiteY181" fmla="*/ 415786 h 433266"/>
                <a:gd name="connsiteX182" fmla="*/ 378328 w 570158"/>
                <a:gd name="connsiteY182" fmla="*/ 415786 h 433266"/>
                <a:gd name="connsiteX183" fmla="*/ 378328 w 570158"/>
                <a:gd name="connsiteY183" fmla="*/ 415786 h 433266"/>
                <a:gd name="connsiteX184" fmla="*/ 377079 w 570158"/>
                <a:gd name="connsiteY184" fmla="*/ 418623 h 433266"/>
                <a:gd name="connsiteX185" fmla="*/ 375376 w 570158"/>
                <a:gd name="connsiteY185" fmla="*/ 419532 h 433266"/>
                <a:gd name="connsiteX186" fmla="*/ 369133 w 570158"/>
                <a:gd name="connsiteY186" fmla="*/ 420553 h 433266"/>
                <a:gd name="connsiteX187" fmla="*/ 367317 w 570158"/>
                <a:gd name="connsiteY187" fmla="*/ 420439 h 433266"/>
                <a:gd name="connsiteX188" fmla="*/ 365841 w 570158"/>
                <a:gd name="connsiteY188" fmla="*/ 418964 h 433266"/>
                <a:gd name="connsiteX189" fmla="*/ 364593 w 570158"/>
                <a:gd name="connsiteY189" fmla="*/ 415786 h 433266"/>
                <a:gd name="connsiteX190" fmla="*/ 364252 w 570158"/>
                <a:gd name="connsiteY190" fmla="*/ 415559 h 433266"/>
                <a:gd name="connsiteX191" fmla="*/ 363912 w 570158"/>
                <a:gd name="connsiteY191" fmla="*/ 415445 h 433266"/>
                <a:gd name="connsiteX192" fmla="*/ 363571 w 570158"/>
                <a:gd name="connsiteY192" fmla="*/ 415559 h 433266"/>
                <a:gd name="connsiteX193" fmla="*/ 361301 w 570158"/>
                <a:gd name="connsiteY193" fmla="*/ 417375 h 433266"/>
                <a:gd name="connsiteX194" fmla="*/ 355058 w 570158"/>
                <a:gd name="connsiteY194" fmla="*/ 418623 h 433266"/>
                <a:gd name="connsiteX195" fmla="*/ 350177 w 570158"/>
                <a:gd name="connsiteY195" fmla="*/ 421461 h 433266"/>
                <a:gd name="connsiteX196" fmla="*/ 339053 w 570158"/>
                <a:gd name="connsiteY196" fmla="*/ 431450 h 433266"/>
                <a:gd name="connsiteX197" fmla="*/ 335534 w 570158"/>
                <a:gd name="connsiteY197" fmla="*/ 433266 h 433266"/>
                <a:gd name="connsiteX198" fmla="*/ 332016 w 570158"/>
                <a:gd name="connsiteY198" fmla="*/ 433266 h 433266"/>
                <a:gd name="connsiteX199" fmla="*/ 328951 w 570158"/>
                <a:gd name="connsiteY199" fmla="*/ 432358 h 433266"/>
                <a:gd name="connsiteX200" fmla="*/ 325659 w 570158"/>
                <a:gd name="connsiteY200" fmla="*/ 432471 h 433266"/>
                <a:gd name="connsiteX201" fmla="*/ 323729 w 570158"/>
                <a:gd name="connsiteY201" fmla="*/ 432131 h 433266"/>
                <a:gd name="connsiteX202" fmla="*/ 322708 w 570158"/>
                <a:gd name="connsiteY202" fmla="*/ 430542 h 433266"/>
                <a:gd name="connsiteX203" fmla="*/ 321005 w 570158"/>
                <a:gd name="connsiteY203" fmla="*/ 425774 h 433266"/>
                <a:gd name="connsiteX204" fmla="*/ 318281 w 570158"/>
                <a:gd name="connsiteY204" fmla="*/ 422483 h 433266"/>
                <a:gd name="connsiteX205" fmla="*/ 315216 w 570158"/>
                <a:gd name="connsiteY205" fmla="*/ 421461 h 433266"/>
                <a:gd name="connsiteX206" fmla="*/ 312038 w 570158"/>
                <a:gd name="connsiteY206" fmla="*/ 422029 h 433266"/>
                <a:gd name="connsiteX207" fmla="*/ 306022 w 570158"/>
                <a:gd name="connsiteY207" fmla="*/ 425320 h 433266"/>
                <a:gd name="connsiteX208" fmla="*/ 303184 w 570158"/>
                <a:gd name="connsiteY208" fmla="*/ 426115 h 433266"/>
                <a:gd name="connsiteX209" fmla="*/ 296941 w 570158"/>
                <a:gd name="connsiteY209" fmla="*/ 426229 h 433266"/>
                <a:gd name="connsiteX210" fmla="*/ 295352 w 570158"/>
                <a:gd name="connsiteY210" fmla="*/ 425888 h 433266"/>
                <a:gd name="connsiteX211" fmla="*/ 292514 w 570158"/>
                <a:gd name="connsiteY211" fmla="*/ 424072 h 433266"/>
                <a:gd name="connsiteX212" fmla="*/ 291039 w 570158"/>
                <a:gd name="connsiteY212" fmla="*/ 423391 h 433266"/>
                <a:gd name="connsiteX213" fmla="*/ 289563 w 570158"/>
                <a:gd name="connsiteY213" fmla="*/ 423618 h 433266"/>
                <a:gd name="connsiteX214" fmla="*/ 282185 w 570158"/>
                <a:gd name="connsiteY214" fmla="*/ 427931 h 433266"/>
                <a:gd name="connsiteX215" fmla="*/ 281391 w 570158"/>
                <a:gd name="connsiteY215" fmla="*/ 428045 h 433266"/>
                <a:gd name="connsiteX216" fmla="*/ 280596 w 570158"/>
                <a:gd name="connsiteY216" fmla="*/ 427818 h 433266"/>
                <a:gd name="connsiteX217" fmla="*/ 278893 w 570158"/>
                <a:gd name="connsiteY217" fmla="*/ 426796 h 433266"/>
                <a:gd name="connsiteX218" fmla="*/ 278212 w 570158"/>
                <a:gd name="connsiteY218" fmla="*/ 426683 h 433266"/>
                <a:gd name="connsiteX219" fmla="*/ 276737 w 570158"/>
                <a:gd name="connsiteY219" fmla="*/ 427250 h 433266"/>
                <a:gd name="connsiteX220" fmla="*/ 275034 w 570158"/>
                <a:gd name="connsiteY220" fmla="*/ 428499 h 433266"/>
                <a:gd name="connsiteX221" fmla="*/ 269018 w 570158"/>
                <a:gd name="connsiteY221" fmla="*/ 429407 h 433266"/>
                <a:gd name="connsiteX222" fmla="*/ 264250 w 570158"/>
                <a:gd name="connsiteY222" fmla="*/ 431450 h 433266"/>
                <a:gd name="connsiteX223" fmla="*/ 262775 w 570158"/>
                <a:gd name="connsiteY223" fmla="*/ 431564 h 433266"/>
                <a:gd name="connsiteX224" fmla="*/ 261072 w 570158"/>
                <a:gd name="connsiteY224" fmla="*/ 430996 h 433266"/>
                <a:gd name="connsiteX225" fmla="*/ 252332 w 570158"/>
                <a:gd name="connsiteY225" fmla="*/ 425661 h 433266"/>
                <a:gd name="connsiteX226" fmla="*/ 249040 w 570158"/>
                <a:gd name="connsiteY226" fmla="*/ 424753 h 433266"/>
                <a:gd name="connsiteX227" fmla="*/ 249494 w 570158"/>
                <a:gd name="connsiteY227" fmla="*/ 423845 h 433266"/>
                <a:gd name="connsiteX228" fmla="*/ 249608 w 570158"/>
                <a:gd name="connsiteY228" fmla="*/ 422937 h 433266"/>
                <a:gd name="connsiteX229" fmla="*/ 249381 w 570158"/>
                <a:gd name="connsiteY229" fmla="*/ 422142 h 433266"/>
                <a:gd name="connsiteX230" fmla="*/ 248813 w 570158"/>
                <a:gd name="connsiteY230" fmla="*/ 421348 h 433266"/>
                <a:gd name="connsiteX231" fmla="*/ 247791 w 570158"/>
                <a:gd name="connsiteY231" fmla="*/ 420553 h 433266"/>
                <a:gd name="connsiteX232" fmla="*/ 246997 w 570158"/>
                <a:gd name="connsiteY232" fmla="*/ 419418 h 433266"/>
                <a:gd name="connsiteX233" fmla="*/ 246543 w 570158"/>
                <a:gd name="connsiteY233" fmla="*/ 417942 h 433266"/>
                <a:gd name="connsiteX234" fmla="*/ 246656 w 570158"/>
                <a:gd name="connsiteY234" fmla="*/ 416126 h 433266"/>
                <a:gd name="connsiteX235" fmla="*/ 247110 w 570158"/>
                <a:gd name="connsiteY235" fmla="*/ 415445 h 433266"/>
                <a:gd name="connsiteX236" fmla="*/ 247678 w 570158"/>
                <a:gd name="connsiteY236" fmla="*/ 414764 h 433266"/>
                <a:gd name="connsiteX237" fmla="*/ 248813 w 570158"/>
                <a:gd name="connsiteY237" fmla="*/ 413742 h 433266"/>
                <a:gd name="connsiteX238" fmla="*/ 250289 w 570158"/>
                <a:gd name="connsiteY238" fmla="*/ 411245 h 433266"/>
                <a:gd name="connsiteX239" fmla="*/ 250289 w 570158"/>
                <a:gd name="connsiteY239" fmla="*/ 407500 h 433266"/>
                <a:gd name="connsiteX240" fmla="*/ 248927 w 570158"/>
                <a:gd name="connsiteY240" fmla="*/ 399781 h 433266"/>
                <a:gd name="connsiteX241" fmla="*/ 248132 w 570158"/>
                <a:gd name="connsiteY241" fmla="*/ 396262 h 433266"/>
                <a:gd name="connsiteX242" fmla="*/ 247110 w 570158"/>
                <a:gd name="connsiteY242" fmla="*/ 392516 h 433266"/>
                <a:gd name="connsiteX243" fmla="*/ 245748 w 570158"/>
                <a:gd name="connsiteY243" fmla="*/ 389224 h 433266"/>
                <a:gd name="connsiteX244" fmla="*/ 244159 w 570158"/>
                <a:gd name="connsiteY244" fmla="*/ 386841 h 433266"/>
                <a:gd name="connsiteX245" fmla="*/ 243251 w 570158"/>
                <a:gd name="connsiteY245" fmla="*/ 386273 h 433266"/>
                <a:gd name="connsiteX246" fmla="*/ 241208 w 570158"/>
                <a:gd name="connsiteY246" fmla="*/ 385706 h 433266"/>
                <a:gd name="connsiteX247" fmla="*/ 240186 w 570158"/>
                <a:gd name="connsiteY247" fmla="*/ 385025 h 433266"/>
                <a:gd name="connsiteX248" fmla="*/ 239278 w 570158"/>
                <a:gd name="connsiteY248" fmla="*/ 383776 h 433266"/>
                <a:gd name="connsiteX249" fmla="*/ 237462 w 570158"/>
                <a:gd name="connsiteY249" fmla="*/ 380371 h 433266"/>
                <a:gd name="connsiteX250" fmla="*/ 236554 w 570158"/>
                <a:gd name="connsiteY250" fmla="*/ 378895 h 433266"/>
                <a:gd name="connsiteX251" fmla="*/ 234738 w 570158"/>
                <a:gd name="connsiteY251" fmla="*/ 377420 h 433266"/>
                <a:gd name="connsiteX252" fmla="*/ 232808 w 570158"/>
                <a:gd name="connsiteY252" fmla="*/ 375717 h 433266"/>
                <a:gd name="connsiteX253" fmla="*/ 224976 w 570158"/>
                <a:gd name="connsiteY253" fmla="*/ 372766 h 433266"/>
                <a:gd name="connsiteX254" fmla="*/ 221230 w 570158"/>
                <a:gd name="connsiteY254" fmla="*/ 370495 h 433266"/>
                <a:gd name="connsiteX255" fmla="*/ 215214 w 570158"/>
                <a:gd name="connsiteY255" fmla="*/ 365501 h 433266"/>
                <a:gd name="connsiteX256" fmla="*/ 213398 w 570158"/>
                <a:gd name="connsiteY256" fmla="*/ 364593 h 433266"/>
                <a:gd name="connsiteX257" fmla="*/ 211469 w 570158"/>
                <a:gd name="connsiteY257" fmla="*/ 365047 h 433266"/>
                <a:gd name="connsiteX258" fmla="*/ 209198 w 570158"/>
                <a:gd name="connsiteY258" fmla="*/ 366069 h 433266"/>
                <a:gd name="connsiteX259" fmla="*/ 206928 w 570158"/>
                <a:gd name="connsiteY259" fmla="*/ 366069 h 433266"/>
                <a:gd name="connsiteX260" fmla="*/ 205225 w 570158"/>
                <a:gd name="connsiteY260" fmla="*/ 363571 h 433266"/>
                <a:gd name="connsiteX261" fmla="*/ 205225 w 570158"/>
                <a:gd name="connsiteY261" fmla="*/ 361868 h 433266"/>
                <a:gd name="connsiteX262" fmla="*/ 205793 w 570158"/>
                <a:gd name="connsiteY262" fmla="*/ 359939 h 433266"/>
                <a:gd name="connsiteX263" fmla="*/ 206134 w 570158"/>
                <a:gd name="connsiteY263" fmla="*/ 358350 h 433266"/>
                <a:gd name="connsiteX264" fmla="*/ 205566 w 570158"/>
                <a:gd name="connsiteY264" fmla="*/ 357442 h 433266"/>
                <a:gd name="connsiteX265" fmla="*/ 202274 w 570158"/>
                <a:gd name="connsiteY265" fmla="*/ 357101 h 433266"/>
                <a:gd name="connsiteX266" fmla="*/ 201139 w 570158"/>
                <a:gd name="connsiteY266" fmla="*/ 356307 h 433266"/>
                <a:gd name="connsiteX267" fmla="*/ 200571 w 570158"/>
                <a:gd name="connsiteY267" fmla="*/ 355285 h 433266"/>
                <a:gd name="connsiteX268" fmla="*/ 200118 w 570158"/>
                <a:gd name="connsiteY268" fmla="*/ 354036 h 433266"/>
                <a:gd name="connsiteX269" fmla="*/ 199550 w 570158"/>
                <a:gd name="connsiteY269" fmla="*/ 352788 h 433266"/>
                <a:gd name="connsiteX270" fmla="*/ 198528 w 570158"/>
                <a:gd name="connsiteY270" fmla="*/ 351766 h 433266"/>
                <a:gd name="connsiteX271" fmla="*/ 197507 w 570158"/>
                <a:gd name="connsiteY271" fmla="*/ 351539 h 433266"/>
                <a:gd name="connsiteX272" fmla="*/ 195350 w 570158"/>
                <a:gd name="connsiteY272" fmla="*/ 351993 h 433266"/>
                <a:gd name="connsiteX273" fmla="*/ 194328 w 570158"/>
                <a:gd name="connsiteY273" fmla="*/ 351880 h 433266"/>
                <a:gd name="connsiteX274" fmla="*/ 188539 w 570158"/>
                <a:gd name="connsiteY274" fmla="*/ 348929 h 433266"/>
                <a:gd name="connsiteX275" fmla="*/ 186496 w 570158"/>
                <a:gd name="connsiteY275" fmla="*/ 348701 h 433266"/>
                <a:gd name="connsiteX276" fmla="*/ 184113 w 570158"/>
                <a:gd name="connsiteY276" fmla="*/ 349836 h 433266"/>
                <a:gd name="connsiteX277" fmla="*/ 183999 w 570158"/>
                <a:gd name="connsiteY277" fmla="*/ 350064 h 433266"/>
                <a:gd name="connsiteX278" fmla="*/ 181502 w 570158"/>
                <a:gd name="connsiteY278" fmla="*/ 354604 h 433266"/>
                <a:gd name="connsiteX279" fmla="*/ 179686 w 570158"/>
                <a:gd name="connsiteY279" fmla="*/ 356080 h 433266"/>
                <a:gd name="connsiteX280" fmla="*/ 173897 w 570158"/>
                <a:gd name="connsiteY280" fmla="*/ 345750 h 433266"/>
                <a:gd name="connsiteX281" fmla="*/ 171286 w 570158"/>
                <a:gd name="connsiteY281" fmla="*/ 339961 h 433266"/>
                <a:gd name="connsiteX282" fmla="*/ 170719 w 570158"/>
                <a:gd name="connsiteY282" fmla="*/ 333491 h 433266"/>
                <a:gd name="connsiteX283" fmla="*/ 171400 w 570158"/>
                <a:gd name="connsiteY283" fmla="*/ 320551 h 433266"/>
                <a:gd name="connsiteX284" fmla="*/ 173556 w 570158"/>
                <a:gd name="connsiteY284" fmla="*/ 312605 h 433266"/>
                <a:gd name="connsiteX285" fmla="*/ 174010 w 570158"/>
                <a:gd name="connsiteY285" fmla="*/ 309541 h 433266"/>
                <a:gd name="connsiteX286" fmla="*/ 173897 w 570158"/>
                <a:gd name="connsiteY286" fmla="*/ 307724 h 433266"/>
                <a:gd name="connsiteX287" fmla="*/ 173329 w 570158"/>
                <a:gd name="connsiteY287" fmla="*/ 303865 h 433266"/>
                <a:gd name="connsiteX288" fmla="*/ 173329 w 570158"/>
                <a:gd name="connsiteY288" fmla="*/ 302163 h 433266"/>
                <a:gd name="connsiteX289" fmla="*/ 173783 w 570158"/>
                <a:gd name="connsiteY289" fmla="*/ 301027 h 433266"/>
                <a:gd name="connsiteX290" fmla="*/ 175940 w 570158"/>
                <a:gd name="connsiteY290" fmla="*/ 297849 h 433266"/>
                <a:gd name="connsiteX291" fmla="*/ 175940 w 570158"/>
                <a:gd name="connsiteY291" fmla="*/ 297168 h 433266"/>
                <a:gd name="connsiteX292" fmla="*/ 175713 w 570158"/>
                <a:gd name="connsiteY292" fmla="*/ 296374 h 433266"/>
                <a:gd name="connsiteX293" fmla="*/ 175486 w 570158"/>
                <a:gd name="connsiteY293" fmla="*/ 295579 h 433266"/>
                <a:gd name="connsiteX294" fmla="*/ 175713 w 570158"/>
                <a:gd name="connsiteY294" fmla="*/ 294784 h 433266"/>
                <a:gd name="connsiteX295" fmla="*/ 176054 w 570158"/>
                <a:gd name="connsiteY295" fmla="*/ 294557 h 433266"/>
                <a:gd name="connsiteX296" fmla="*/ 176848 w 570158"/>
                <a:gd name="connsiteY296" fmla="*/ 294330 h 433266"/>
                <a:gd name="connsiteX297" fmla="*/ 177869 w 570158"/>
                <a:gd name="connsiteY297" fmla="*/ 293422 h 433266"/>
                <a:gd name="connsiteX298" fmla="*/ 179572 w 570158"/>
                <a:gd name="connsiteY298" fmla="*/ 292514 h 433266"/>
                <a:gd name="connsiteX299" fmla="*/ 180367 w 570158"/>
                <a:gd name="connsiteY299" fmla="*/ 291606 h 433266"/>
                <a:gd name="connsiteX300" fmla="*/ 181729 w 570158"/>
                <a:gd name="connsiteY300" fmla="*/ 289336 h 433266"/>
                <a:gd name="connsiteX301" fmla="*/ 184794 w 570158"/>
                <a:gd name="connsiteY301" fmla="*/ 287179 h 433266"/>
                <a:gd name="connsiteX302" fmla="*/ 186269 w 570158"/>
                <a:gd name="connsiteY302" fmla="*/ 285590 h 433266"/>
                <a:gd name="connsiteX303" fmla="*/ 187518 w 570158"/>
                <a:gd name="connsiteY303" fmla="*/ 282639 h 433266"/>
                <a:gd name="connsiteX304" fmla="*/ 187745 w 570158"/>
                <a:gd name="connsiteY304" fmla="*/ 279688 h 433266"/>
                <a:gd name="connsiteX305" fmla="*/ 187405 w 570158"/>
                <a:gd name="connsiteY305" fmla="*/ 276623 h 433266"/>
                <a:gd name="connsiteX306" fmla="*/ 185929 w 570158"/>
                <a:gd name="connsiteY306" fmla="*/ 269812 h 433266"/>
                <a:gd name="connsiteX307" fmla="*/ 185134 w 570158"/>
                <a:gd name="connsiteY307" fmla="*/ 267656 h 433266"/>
                <a:gd name="connsiteX308" fmla="*/ 183885 w 570158"/>
                <a:gd name="connsiteY308" fmla="*/ 266294 h 433266"/>
                <a:gd name="connsiteX309" fmla="*/ 178097 w 570158"/>
                <a:gd name="connsiteY309" fmla="*/ 263569 h 433266"/>
                <a:gd name="connsiteX310" fmla="*/ 177302 w 570158"/>
                <a:gd name="connsiteY310" fmla="*/ 262207 h 433266"/>
                <a:gd name="connsiteX311" fmla="*/ 178437 w 570158"/>
                <a:gd name="connsiteY311" fmla="*/ 259937 h 433266"/>
                <a:gd name="connsiteX312" fmla="*/ 177188 w 570158"/>
                <a:gd name="connsiteY312" fmla="*/ 259483 h 433266"/>
                <a:gd name="connsiteX313" fmla="*/ 176280 w 570158"/>
                <a:gd name="connsiteY313" fmla="*/ 258461 h 433266"/>
                <a:gd name="connsiteX314" fmla="*/ 175599 w 570158"/>
                <a:gd name="connsiteY314" fmla="*/ 257326 h 433266"/>
                <a:gd name="connsiteX315" fmla="*/ 174918 w 570158"/>
                <a:gd name="connsiteY315" fmla="*/ 256645 h 433266"/>
                <a:gd name="connsiteX316" fmla="*/ 174010 w 570158"/>
                <a:gd name="connsiteY316" fmla="*/ 256305 h 433266"/>
                <a:gd name="connsiteX317" fmla="*/ 168562 w 570158"/>
                <a:gd name="connsiteY317" fmla="*/ 256305 h 433266"/>
                <a:gd name="connsiteX318" fmla="*/ 166973 w 570158"/>
                <a:gd name="connsiteY318" fmla="*/ 255397 h 433266"/>
                <a:gd name="connsiteX319" fmla="*/ 165837 w 570158"/>
                <a:gd name="connsiteY319" fmla="*/ 253353 h 433266"/>
                <a:gd name="connsiteX320" fmla="*/ 164589 w 570158"/>
                <a:gd name="connsiteY320" fmla="*/ 249608 h 433266"/>
                <a:gd name="connsiteX321" fmla="*/ 163000 w 570158"/>
                <a:gd name="connsiteY321" fmla="*/ 242002 h 433266"/>
                <a:gd name="connsiteX322" fmla="*/ 161978 w 570158"/>
                <a:gd name="connsiteY322" fmla="*/ 238597 h 433266"/>
                <a:gd name="connsiteX323" fmla="*/ 161070 w 570158"/>
                <a:gd name="connsiteY323" fmla="*/ 237462 h 433266"/>
                <a:gd name="connsiteX324" fmla="*/ 160502 w 570158"/>
                <a:gd name="connsiteY324" fmla="*/ 236781 h 433266"/>
                <a:gd name="connsiteX325" fmla="*/ 158119 w 570158"/>
                <a:gd name="connsiteY325" fmla="*/ 235419 h 433266"/>
                <a:gd name="connsiteX326" fmla="*/ 147903 w 570158"/>
                <a:gd name="connsiteY326" fmla="*/ 238484 h 433266"/>
                <a:gd name="connsiteX327" fmla="*/ 131785 w 570158"/>
                <a:gd name="connsiteY327" fmla="*/ 236440 h 433266"/>
                <a:gd name="connsiteX328" fmla="*/ 129968 w 570158"/>
                <a:gd name="connsiteY328" fmla="*/ 236214 h 433266"/>
                <a:gd name="connsiteX329" fmla="*/ 119412 w 570158"/>
                <a:gd name="connsiteY329" fmla="*/ 238938 h 433266"/>
                <a:gd name="connsiteX330" fmla="*/ 118164 w 570158"/>
                <a:gd name="connsiteY330" fmla="*/ 240186 h 433266"/>
                <a:gd name="connsiteX331" fmla="*/ 117028 w 570158"/>
                <a:gd name="connsiteY331" fmla="*/ 241775 h 433266"/>
                <a:gd name="connsiteX332" fmla="*/ 115212 w 570158"/>
                <a:gd name="connsiteY332" fmla="*/ 243137 h 433266"/>
                <a:gd name="connsiteX333" fmla="*/ 112942 w 570158"/>
                <a:gd name="connsiteY333" fmla="*/ 243364 h 433266"/>
                <a:gd name="connsiteX334" fmla="*/ 110331 w 570158"/>
                <a:gd name="connsiteY334" fmla="*/ 242570 h 433266"/>
                <a:gd name="connsiteX335" fmla="*/ 108175 w 570158"/>
                <a:gd name="connsiteY335" fmla="*/ 240754 h 433266"/>
                <a:gd name="connsiteX336" fmla="*/ 107266 w 570158"/>
                <a:gd name="connsiteY336" fmla="*/ 237916 h 433266"/>
                <a:gd name="connsiteX337" fmla="*/ 107266 w 570158"/>
                <a:gd name="connsiteY337" fmla="*/ 235192 h 433266"/>
                <a:gd name="connsiteX338" fmla="*/ 106926 w 570158"/>
                <a:gd name="connsiteY338" fmla="*/ 233262 h 433266"/>
                <a:gd name="connsiteX339" fmla="*/ 105791 w 570158"/>
                <a:gd name="connsiteY339" fmla="*/ 232354 h 433266"/>
                <a:gd name="connsiteX340" fmla="*/ 103294 w 570158"/>
                <a:gd name="connsiteY340" fmla="*/ 232581 h 433266"/>
                <a:gd name="connsiteX341" fmla="*/ 100797 w 570158"/>
                <a:gd name="connsiteY341" fmla="*/ 234511 h 433266"/>
                <a:gd name="connsiteX342" fmla="*/ 100002 w 570158"/>
                <a:gd name="connsiteY342" fmla="*/ 234851 h 433266"/>
                <a:gd name="connsiteX343" fmla="*/ 99094 w 570158"/>
                <a:gd name="connsiteY343" fmla="*/ 234511 h 433266"/>
                <a:gd name="connsiteX344" fmla="*/ 96710 w 570158"/>
                <a:gd name="connsiteY344" fmla="*/ 232922 h 433266"/>
                <a:gd name="connsiteX345" fmla="*/ 93305 w 570158"/>
                <a:gd name="connsiteY345" fmla="*/ 232013 h 433266"/>
                <a:gd name="connsiteX346" fmla="*/ 91375 w 570158"/>
                <a:gd name="connsiteY346" fmla="*/ 230765 h 433266"/>
                <a:gd name="connsiteX347" fmla="*/ 88084 w 570158"/>
                <a:gd name="connsiteY347" fmla="*/ 227814 h 433266"/>
                <a:gd name="connsiteX348" fmla="*/ 81386 w 570158"/>
                <a:gd name="connsiteY348" fmla="*/ 226338 h 433266"/>
                <a:gd name="connsiteX349" fmla="*/ 79684 w 570158"/>
                <a:gd name="connsiteY349" fmla="*/ 224863 h 433266"/>
                <a:gd name="connsiteX350" fmla="*/ 77981 w 570158"/>
                <a:gd name="connsiteY350" fmla="*/ 222592 h 433266"/>
                <a:gd name="connsiteX351" fmla="*/ 71170 w 570158"/>
                <a:gd name="connsiteY351" fmla="*/ 217257 h 433266"/>
                <a:gd name="connsiteX352" fmla="*/ 67198 w 570158"/>
                <a:gd name="connsiteY352" fmla="*/ 215327 h 433266"/>
                <a:gd name="connsiteX353" fmla="*/ 57436 w 570158"/>
                <a:gd name="connsiteY353" fmla="*/ 214987 h 433266"/>
                <a:gd name="connsiteX354" fmla="*/ 53917 w 570158"/>
                <a:gd name="connsiteY354" fmla="*/ 212149 h 433266"/>
                <a:gd name="connsiteX355" fmla="*/ 47901 w 570158"/>
                <a:gd name="connsiteY355" fmla="*/ 201707 h 433266"/>
                <a:gd name="connsiteX356" fmla="*/ 44950 w 570158"/>
                <a:gd name="connsiteY356" fmla="*/ 198755 h 433266"/>
                <a:gd name="connsiteX357" fmla="*/ 42566 w 570158"/>
                <a:gd name="connsiteY357" fmla="*/ 199096 h 433266"/>
                <a:gd name="connsiteX358" fmla="*/ 34620 w 570158"/>
                <a:gd name="connsiteY358" fmla="*/ 205793 h 433266"/>
                <a:gd name="connsiteX359" fmla="*/ 34734 w 570158"/>
                <a:gd name="connsiteY359" fmla="*/ 204998 h 433266"/>
                <a:gd name="connsiteX360" fmla="*/ 34280 w 570158"/>
                <a:gd name="connsiteY360" fmla="*/ 201139 h 433266"/>
                <a:gd name="connsiteX361" fmla="*/ 34280 w 570158"/>
                <a:gd name="connsiteY361" fmla="*/ 199890 h 433266"/>
                <a:gd name="connsiteX362" fmla="*/ 34848 w 570158"/>
                <a:gd name="connsiteY362" fmla="*/ 199209 h 433266"/>
                <a:gd name="connsiteX363" fmla="*/ 35529 w 570158"/>
                <a:gd name="connsiteY363" fmla="*/ 199436 h 433266"/>
                <a:gd name="connsiteX364" fmla="*/ 36210 w 570158"/>
                <a:gd name="connsiteY364" fmla="*/ 199323 h 433266"/>
                <a:gd name="connsiteX365" fmla="*/ 36777 w 570158"/>
                <a:gd name="connsiteY365" fmla="*/ 197620 h 433266"/>
                <a:gd name="connsiteX366" fmla="*/ 36550 w 570158"/>
                <a:gd name="connsiteY366" fmla="*/ 196258 h 433266"/>
                <a:gd name="connsiteX367" fmla="*/ 35869 w 570158"/>
                <a:gd name="connsiteY367" fmla="*/ 194328 h 433266"/>
                <a:gd name="connsiteX368" fmla="*/ 35074 w 570158"/>
                <a:gd name="connsiteY368" fmla="*/ 192512 h 433266"/>
                <a:gd name="connsiteX369" fmla="*/ 34393 w 570158"/>
                <a:gd name="connsiteY369" fmla="*/ 191718 h 433266"/>
                <a:gd name="connsiteX370" fmla="*/ 33599 w 570158"/>
                <a:gd name="connsiteY370" fmla="*/ 190923 h 433266"/>
                <a:gd name="connsiteX371" fmla="*/ 33258 w 570158"/>
                <a:gd name="connsiteY371" fmla="*/ 189107 h 433266"/>
                <a:gd name="connsiteX372" fmla="*/ 33372 w 570158"/>
                <a:gd name="connsiteY372" fmla="*/ 185247 h 433266"/>
                <a:gd name="connsiteX373" fmla="*/ 32350 w 570158"/>
                <a:gd name="connsiteY373" fmla="*/ 185134 h 433266"/>
                <a:gd name="connsiteX374" fmla="*/ 26788 w 570158"/>
                <a:gd name="connsiteY374" fmla="*/ 190469 h 433266"/>
                <a:gd name="connsiteX375" fmla="*/ 26221 w 570158"/>
                <a:gd name="connsiteY375" fmla="*/ 189220 h 433266"/>
                <a:gd name="connsiteX376" fmla="*/ 26221 w 570158"/>
                <a:gd name="connsiteY376" fmla="*/ 188880 h 433266"/>
                <a:gd name="connsiteX377" fmla="*/ 26448 w 570158"/>
                <a:gd name="connsiteY377" fmla="*/ 188766 h 433266"/>
                <a:gd name="connsiteX378" fmla="*/ 30194 w 570158"/>
                <a:gd name="connsiteY378" fmla="*/ 180253 h 433266"/>
                <a:gd name="connsiteX379" fmla="*/ 30988 w 570158"/>
                <a:gd name="connsiteY379" fmla="*/ 179005 h 433266"/>
                <a:gd name="connsiteX380" fmla="*/ 32464 w 570158"/>
                <a:gd name="connsiteY380" fmla="*/ 177188 h 433266"/>
                <a:gd name="connsiteX381" fmla="*/ 32464 w 570158"/>
                <a:gd name="connsiteY381" fmla="*/ 172989 h 433266"/>
                <a:gd name="connsiteX382" fmla="*/ 31329 w 570158"/>
                <a:gd name="connsiteY382" fmla="*/ 166064 h 433266"/>
                <a:gd name="connsiteX383" fmla="*/ 30080 w 570158"/>
                <a:gd name="connsiteY383" fmla="*/ 160957 h 433266"/>
                <a:gd name="connsiteX384" fmla="*/ 29966 w 570158"/>
                <a:gd name="connsiteY384" fmla="*/ 159595 h 433266"/>
                <a:gd name="connsiteX385" fmla="*/ 29513 w 570158"/>
                <a:gd name="connsiteY385" fmla="*/ 159027 h 433266"/>
                <a:gd name="connsiteX386" fmla="*/ 28604 w 570158"/>
                <a:gd name="connsiteY386" fmla="*/ 158005 h 433266"/>
                <a:gd name="connsiteX387" fmla="*/ 27696 w 570158"/>
                <a:gd name="connsiteY387" fmla="*/ 156643 h 433266"/>
                <a:gd name="connsiteX388" fmla="*/ 27242 w 570158"/>
                <a:gd name="connsiteY388" fmla="*/ 155054 h 433266"/>
                <a:gd name="connsiteX389" fmla="*/ 27356 w 570158"/>
                <a:gd name="connsiteY389" fmla="*/ 153011 h 433266"/>
                <a:gd name="connsiteX390" fmla="*/ 27469 w 570158"/>
                <a:gd name="connsiteY390" fmla="*/ 151649 h 433266"/>
                <a:gd name="connsiteX391" fmla="*/ 27469 w 570158"/>
                <a:gd name="connsiteY391" fmla="*/ 150400 h 433266"/>
                <a:gd name="connsiteX392" fmla="*/ 27129 w 570158"/>
                <a:gd name="connsiteY392" fmla="*/ 148584 h 433266"/>
                <a:gd name="connsiteX393" fmla="*/ 23497 w 570158"/>
                <a:gd name="connsiteY393" fmla="*/ 138822 h 433266"/>
                <a:gd name="connsiteX394" fmla="*/ 22816 w 570158"/>
                <a:gd name="connsiteY394" fmla="*/ 135757 h 433266"/>
                <a:gd name="connsiteX395" fmla="*/ 22588 w 570158"/>
                <a:gd name="connsiteY395" fmla="*/ 132466 h 433266"/>
                <a:gd name="connsiteX396" fmla="*/ 21907 w 570158"/>
                <a:gd name="connsiteY396" fmla="*/ 130763 h 433266"/>
                <a:gd name="connsiteX397" fmla="*/ 17934 w 570158"/>
                <a:gd name="connsiteY397" fmla="*/ 123725 h 433266"/>
                <a:gd name="connsiteX398" fmla="*/ 17026 w 570158"/>
                <a:gd name="connsiteY398" fmla="*/ 122704 h 433266"/>
                <a:gd name="connsiteX399" fmla="*/ 16118 w 570158"/>
                <a:gd name="connsiteY399" fmla="*/ 122136 h 433266"/>
                <a:gd name="connsiteX400" fmla="*/ 15551 w 570158"/>
                <a:gd name="connsiteY400" fmla="*/ 121001 h 433266"/>
                <a:gd name="connsiteX401" fmla="*/ 15097 w 570158"/>
                <a:gd name="connsiteY401" fmla="*/ 116688 h 433266"/>
                <a:gd name="connsiteX402" fmla="*/ 14189 w 570158"/>
                <a:gd name="connsiteY402" fmla="*/ 113282 h 433266"/>
                <a:gd name="connsiteX403" fmla="*/ 12599 w 570158"/>
                <a:gd name="connsiteY403" fmla="*/ 98753 h 433266"/>
                <a:gd name="connsiteX404" fmla="*/ 12599 w 570158"/>
                <a:gd name="connsiteY404" fmla="*/ 91148 h 433266"/>
                <a:gd name="connsiteX405" fmla="*/ 12827 w 570158"/>
                <a:gd name="connsiteY405" fmla="*/ 89218 h 433266"/>
                <a:gd name="connsiteX406" fmla="*/ 13735 w 570158"/>
                <a:gd name="connsiteY406" fmla="*/ 86835 h 433266"/>
                <a:gd name="connsiteX407" fmla="*/ 13961 w 570158"/>
                <a:gd name="connsiteY407" fmla="*/ 85246 h 433266"/>
                <a:gd name="connsiteX408" fmla="*/ 13961 w 570158"/>
                <a:gd name="connsiteY408" fmla="*/ 70376 h 433266"/>
                <a:gd name="connsiteX409" fmla="*/ 13508 w 570158"/>
                <a:gd name="connsiteY409" fmla="*/ 64246 h 433266"/>
                <a:gd name="connsiteX410" fmla="*/ 17140 w 570158"/>
                <a:gd name="connsiteY410" fmla="*/ 63338 h 433266"/>
                <a:gd name="connsiteX411" fmla="*/ 22816 w 570158"/>
                <a:gd name="connsiteY411" fmla="*/ 63338 h 433266"/>
                <a:gd name="connsiteX412" fmla="*/ 26675 w 570158"/>
                <a:gd name="connsiteY412" fmla="*/ 62203 h 433266"/>
                <a:gd name="connsiteX413" fmla="*/ 28150 w 570158"/>
                <a:gd name="connsiteY413" fmla="*/ 58911 h 433266"/>
                <a:gd name="connsiteX414" fmla="*/ 28832 w 570158"/>
                <a:gd name="connsiteY414" fmla="*/ 54144 h 433266"/>
                <a:gd name="connsiteX415" fmla="*/ 30534 w 570158"/>
                <a:gd name="connsiteY415" fmla="*/ 48582 h 433266"/>
                <a:gd name="connsiteX416" fmla="*/ 33031 w 570158"/>
                <a:gd name="connsiteY416" fmla="*/ 44722 h 433266"/>
                <a:gd name="connsiteX417" fmla="*/ 36437 w 570158"/>
                <a:gd name="connsiteY417" fmla="*/ 40977 h 433266"/>
                <a:gd name="connsiteX418" fmla="*/ 40069 w 570158"/>
                <a:gd name="connsiteY418" fmla="*/ 37912 h 433266"/>
                <a:gd name="connsiteX419" fmla="*/ 43020 w 570158"/>
                <a:gd name="connsiteY419" fmla="*/ 36323 h 433266"/>
                <a:gd name="connsiteX420" fmla="*/ 47447 w 570158"/>
                <a:gd name="connsiteY420" fmla="*/ 36096 h 433266"/>
                <a:gd name="connsiteX421" fmla="*/ 48923 w 570158"/>
                <a:gd name="connsiteY421" fmla="*/ 35642 h 433266"/>
                <a:gd name="connsiteX422" fmla="*/ 62430 w 570158"/>
                <a:gd name="connsiteY422" fmla="*/ 25199 h 433266"/>
                <a:gd name="connsiteX423" fmla="*/ 66063 w 570158"/>
                <a:gd name="connsiteY423" fmla="*/ 23383 h 433266"/>
                <a:gd name="connsiteX424" fmla="*/ 74689 w 570158"/>
                <a:gd name="connsiteY424" fmla="*/ 23042 h 433266"/>
                <a:gd name="connsiteX425" fmla="*/ 101931 w 570158"/>
                <a:gd name="connsiteY425" fmla="*/ 10216 h 433266"/>
                <a:gd name="connsiteX426" fmla="*/ 103634 w 570158"/>
                <a:gd name="connsiteY426" fmla="*/ 9421 h 433266"/>
                <a:gd name="connsiteX427" fmla="*/ 114418 w 570158"/>
                <a:gd name="connsiteY427" fmla="*/ 4313 h 433266"/>
                <a:gd name="connsiteX428" fmla="*/ 118845 w 570158"/>
                <a:gd name="connsiteY428" fmla="*/ 4654 h 433266"/>
                <a:gd name="connsiteX429" fmla="*/ 120661 w 570158"/>
                <a:gd name="connsiteY429" fmla="*/ 5562 h 433266"/>
                <a:gd name="connsiteX430" fmla="*/ 124293 w 570158"/>
                <a:gd name="connsiteY430" fmla="*/ 8286 h 433266"/>
                <a:gd name="connsiteX431" fmla="*/ 126223 w 570158"/>
                <a:gd name="connsiteY431" fmla="*/ 9081 h 433266"/>
                <a:gd name="connsiteX432" fmla="*/ 155054 w 570158"/>
                <a:gd name="connsiteY432" fmla="*/ 8059 h 433266"/>
                <a:gd name="connsiteX433" fmla="*/ 161297 w 570158"/>
                <a:gd name="connsiteY433" fmla="*/ 9535 h 433266"/>
                <a:gd name="connsiteX434" fmla="*/ 161524 w 570158"/>
                <a:gd name="connsiteY434" fmla="*/ 9648 h 433266"/>
                <a:gd name="connsiteX435" fmla="*/ 164135 w 570158"/>
                <a:gd name="connsiteY435" fmla="*/ 11010 h 433266"/>
                <a:gd name="connsiteX436" fmla="*/ 168448 w 570158"/>
                <a:gd name="connsiteY436" fmla="*/ 15551 h 433266"/>
                <a:gd name="connsiteX437" fmla="*/ 170151 w 570158"/>
                <a:gd name="connsiteY437" fmla="*/ 16232 h 433266"/>
                <a:gd name="connsiteX438" fmla="*/ 171627 w 570158"/>
                <a:gd name="connsiteY438" fmla="*/ 16005 h 433266"/>
                <a:gd name="connsiteX439" fmla="*/ 185361 w 570158"/>
                <a:gd name="connsiteY439" fmla="*/ 10329 h 433266"/>
                <a:gd name="connsiteX440" fmla="*/ 188880 w 570158"/>
                <a:gd name="connsiteY440" fmla="*/ 7832 h 433266"/>
                <a:gd name="connsiteX441" fmla="*/ 191718 w 570158"/>
                <a:gd name="connsiteY441" fmla="*/ 5789 h 433266"/>
                <a:gd name="connsiteX442" fmla="*/ 195123 w 570158"/>
                <a:gd name="connsiteY442" fmla="*/ 5108 h 433266"/>
                <a:gd name="connsiteX443" fmla="*/ 198301 w 570158"/>
                <a:gd name="connsiteY443" fmla="*/ 6924 h 433266"/>
                <a:gd name="connsiteX444" fmla="*/ 200685 w 570158"/>
                <a:gd name="connsiteY444" fmla="*/ 11918 h 433266"/>
                <a:gd name="connsiteX445" fmla="*/ 204090 w 570158"/>
                <a:gd name="connsiteY445" fmla="*/ 20545 h 433266"/>
                <a:gd name="connsiteX446" fmla="*/ 208517 w 570158"/>
                <a:gd name="connsiteY446" fmla="*/ 23950 h 433266"/>
                <a:gd name="connsiteX447" fmla="*/ 213398 w 570158"/>
                <a:gd name="connsiteY447" fmla="*/ 22815 h 433266"/>
                <a:gd name="connsiteX448" fmla="*/ 218279 w 570158"/>
                <a:gd name="connsiteY448" fmla="*/ 17594 h 433266"/>
                <a:gd name="connsiteX449" fmla="*/ 217485 w 570158"/>
                <a:gd name="connsiteY449" fmla="*/ 15778 h 433266"/>
                <a:gd name="connsiteX450" fmla="*/ 219301 w 570158"/>
                <a:gd name="connsiteY450" fmla="*/ 14642 h 433266"/>
                <a:gd name="connsiteX451" fmla="*/ 230538 w 570158"/>
                <a:gd name="connsiteY451" fmla="*/ 12032 h 433266"/>
                <a:gd name="connsiteX452" fmla="*/ 232695 w 570158"/>
                <a:gd name="connsiteY452" fmla="*/ 12486 h 433266"/>
                <a:gd name="connsiteX453" fmla="*/ 239278 w 570158"/>
                <a:gd name="connsiteY453" fmla="*/ 15324 h 433266"/>
                <a:gd name="connsiteX454" fmla="*/ 249381 w 570158"/>
                <a:gd name="connsiteY454" fmla="*/ 19637 h 433266"/>
                <a:gd name="connsiteX455" fmla="*/ 252899 w 570158"/>
                <a:gd name="connsiteY455" fmla="*/ 19864 h 433266"/>
                <a:gd name="connsiteX456" fmla="*/ 258689 w 570158"/>
                <a:gd name="connsiteY456" fmla="*/ 16345 h 433266"/>
                <a:gd name="connsiteX457" fmla="*/ 261753 w 570158"/>
                <a:gd name="connsiteY457" fmla="*/ 15437 h 433266"/>
                <a:gd name="connsiteX458" fmla="*/ 268450 w 570158"/>
                <a:gd name="connsiteY458" fmla="*/ 15778 h 433266"/>
                <a:gd name="connsiteX459" fmla="*/ 271061 w 570158"/>
                <a:gd name="connsiteY459" fmla="*/ 15324 h 433266"/>
                <a:gd name="connsiteX460" fmla="*/ 271855 w 570158"/>
                <a:gd name="connsiteY460" fmla="*/ 15664 h 433266"/>
                <a:gd name="connsiteX461" fmla="*/ 272650 w 570158"/>
                <a:gd name="connsiteY461" fmla="*/ 16913 h 433266"/>
                <a:gd name="connsiteX462" fmla="*/ 272764 w 570158"/>
                <a:gd name="connsiteY462" fmla="*/ 18161 h 433266"/>
                <a:gd name="connsiteX463" fmla="*/ 272650 w 570158"/>
                <a:gd name="connsiteY463" fmla="*/ 19296 h 433266"/>
                <a:gd name="connsiteX464" fmla="*/ 272764 w 570158"/>
                <a:gd name="connsiteY464" fmla="*/ 19864 h 433266"/>
                <a:gd name="connsiteX465" fmla="*/ 275828 w 570158"/>
                <a:gd name="connsiteY465" fmla="*/ 20318 h 433266"/>
                <a:gd name="connsiteX466" fmla="*/ 282525 w 570158"/>
                <a:gd name="connsiteY466" fmla="*/ 18729 h 433266"/>
                <a:gd name="connsiteX467" fmla="*/ 285704 w 570158"/>
                <a:gd name="connsiteY467" fmla="*/ 18842 h 433266"/>
                <a:gd name="connsiteX468" fmla="*/ 286952 w 570158"/>
                <a:gd name="connsiteY468" fmla="*/ 19296 h 433266"/>
                <a:gd name="connsiteX469" fmla="*/ 297622 w 570158"/>
                <a:gd name="connsiteY469" fmla="*/ 22702 h 433266"/>
                <a:gd name="connsiteX470" fmla="*/ 306703 w 570158"/>
                <a:gd name="connsiteY470" fmla="*/ 29853 h 433266"/>
                <a:gd name="connsiteX471" fmla="*/ 309995 w 570158"/>
                <a:gd name="connsiteY471" fmla="*/ 31669 h 433266"/>
                <a:gd name="connsiteX472" fmla="*/ 312946 w 570158"/>
                <a:gd name="connsiteY472" fmla="*/ 32237 h 433266"/>
                <a:gd name="connsiteX473" fmla="*/ 313059 w 570158"/>
                <a:gd name="connsiteY473" fmla="*/ 32237 h 433266"/>
                <a:gd name="connsiteX474" fmla="*/ 315670 w 570158"/>
                <a:gd name="connsiteY474" fmla="*/ 31783 h 433266"/>
                <a:gd name="connsiteX475" fmla="*/ 327362 w 570158"/>
                <a:gd name="connsiteY475" fmla="*/ 25653 h 433266"/>
                <a:gd name="connsiteX476" fmla="*/ 330313 w 570158"/>
                <a:gd name="connsiteY476" fmla="*/ 25086 h 433266"/>
                <a:gd name="connsiteX477" fmla="*/ 333491 w 570158"/>
                <a:gd name="connsiteY477" fmla="*/ 26334 h 433266"/>
                <a:gd name="connsiteX478" fmla="*/ 339621 w 570158"/>
                <a:gd name="connsiteY478" fmla="*/ 30874 h 433266"/>
                <a:gd name="connsiteX479" fmla="*/ 342799 w 570158"/>
                <a:gd name="connsiteY479" fmla="*/ 31783 h 433266"/>
                <a:gd name="connsiteX480" fmla="*/ 346091 w 570158"/>
                <a:gd name="connsiteY480" fmla="*/ 30307 h 433266"/>
                <a:gd name="connsiteX481" fmla="*/ 351653 w 570158"/>
                <a:gd name="connsiteY481" fmla="*/ 27015 h 433266"/>
                <a:gd name="connsiteX482" fmla="*/ 353469 w 570158"/>
                <a:gd name="connsiteY482" fmla="*/ 25086 h 433266"/>
                <a:gd name="connsiteX483" fmla="*/ 361301 w 570158"/>
                <a:gd name="connsiteY483" fmla="*/ 14416 h 433266"/>
                <a:gd name="connsiteX484" fmla="*/ 365160 w 570158"/>
                <a:gd name="connsiteY484" fmla="*/ 11351 h 433266"/>
                <a:gd name="connsiteX485" fmla="*/ 368679 w 570158"/>
                <a:gd name="connsiteY485" fmla="*/ 9762 h 433266"/>
                <a:gd name="connsiteX486" fmla="*/ 377420 w 570158"/>
                <a:gd name="connsiteY486" fmla="*/ 5902 h 433266"/>
                <a:gd name="connsiteX487" fmla="*/ 378441 w 570158"/>
                <a:gd name="connsiteY487" fmla="*/ 5902 h 433266"/>
                <a:gd name="connsiteX488" fmla="*/ 380598 w 570158"/>
                <a:gd name="connsiteY488" fmla="*/ 6697 h 433266"/>
                <a:gd name="connsiteX489" fmla="*/ 381392 w 570158"/>
                <a:gd name="connsiteY489" fmla="*/ 6470 h 433266"/>
                <a:gd name="connsiteX490" fmla="*/ 381960 w 570158"/>
                <a:gd name="connsiteY490" fmla="*/ 4994 h 433266"/>
                <a:gd name="connsiteX491" fmla="*/ 382074 w 570158"/>
                <a:gd name="connsiteY491" fmla="*/ 3065 h 433266"/>
                <a:gd name="connsiteX492" fmla="*/ 382414 w 570158"/>
                <a:gd name="connsiteY492" fmla="*/ 1248 h 433266"/>
                <a:gd name="connsiteX493" fmla="*/ 383776 w 570158"/>
                <a:gd name="connsiteY493" fmla="*/ 0 h 433266"/>
                <a:gd name="connsiteX494" fmla="*/ 385819 w 570158"/>
                <a:gd name="connsiteY494" fmla="*/ 681 h 433266"/>
                <a:gd name="connsiteX495" fmla="*/ 387522 w 570158"/>
                <a:gd name="connsiteY495" fmla="*/ 3632 h 433266"/>
                <a:gd name="connsiteX496" fmla="*/ 390019 w 570158"/>
                <a:gd name="connsiteY496" fmla="*/ 11010 h 433266"/>
                <a:gd name="connsiteX497" fmla="*/ 392516 w 570158"/>
                <a:gd name="connsiteY497" fmla="*/ 21567 h 433266"/>
                <a:gd name="connsiteX498" fmla="*/ 393538 w 570158"/>
                <a:gd name="connsiteY498" fmla="*/ 24858 h 433266"/>
                <a:gd name="connsiteX499" fmla="*/ 394560 w 570158"/>
                <a:gd name="connsiteY499" fmla="*/ 26674 h 433266"/>
                <a:gd name="connsiteX500" fmla="*/ 397738 w 570158"/>
                <a:gd name="connsiteY500" fmla="*/ 30307 h 433266"/>
                <a:gd name="connsiteX501" fmla="*/ 398646 w 570158"/>
                <a:gd name="connsiteY501" fmla="*/ 32009 h 433266"/>
                <a:gd name="connsiteX502" fmla="*/ 400348 w 570158"/>
                <a:gd name="connsiteY502" fmla="*/ 37572 h 433266"/>
                <a:gd name="connsiteX503" fmla="*/ 403186 w 570158"/>
                <a:gd name="connsiteY503" fmla="*/ 42793 h 433266"/>
                <a:gd name="connsiteX504" fmla="*/ 406705 w 570158"/>
                <a:gd name="connsiteY504" fmla="*/ 45404 h 433266"/>
                <a:gd name="connsiteX505" fmla="*/ 429975 w 570158"/>
                <a:gd name="connsiteY505" fmla="*/ 49490 h 433266"/>
                <a:gd name="connsiteX506" fmla="*/ 440190 w 570158"/>
                <a:gd name="connsiteY506" fmla="*/ 51306 h 433266"/>
                <a:gd name="connsiteX507" fmla="*/ 446774 w 570158"/>
                <a:gd name="connsiteY507" fmla="*/ 50057 h 433266"/>
                <a:gd name="connsiteX508" fmla="*/ 451655 w 570158"/>
                <a:gd name="connsiteY508" fmla="*/ 52441 h 433266"/>
                <a:gd name="connsiteX509" fmla="*/ 453358 w 570158"/>
                <a:gd name="connsiteY509" fmla="*/ 52782 h 433266"/>
                <a:gd name="connsiteX510" fmla="*/ 459146 w 570158"/>
                <a:gd name="connsiteY510" fmla="*/ 52328 h 433266"/>
                <a:gd name="connsiteX511" fmla="*/ 460281 w 570158"/>
                <a:gd name="connsiteY511" fmla="*/ 52895 h 433266"/>
                <a:gd name="connsiteX512" fmla="*/ 460963 w 570158"/>
                <a:gd name="connsiteY512" fmla="*/ 54371 h 433266"/>
                <a:gd name="connsiteX513" fmla="*/ 462779 w 570158"/>
                <a:gd name="connsiteY513" fmla="*/ 60274 h 433266"/>
                <a:gd name="connsiteX514" fmla="*/ 463687 w 570158"/>
                <a:gd name="connsiteY514" fmla="*/ 62089 h 433266"/>
                <a:gd name="connsiteX515" fmla="*/ 464822 w 570158"/>
                <a:gd name="connsiteY515" fmla="*/ 63225 h 433266"/>
                <a:gd name="connsiteX516" fmla="*/ 470384 w 570158"/>
                <a:gd name="connsiteY516" fmla="*/ 67084 h 433266"/>
                <a:gd name="connsiteX517" fmla="*/ 473222 w 570158"/>
                <a:gd name="connsiteY517" fmla="*/ 70262 h 433266"/>
                <a:gd name="connsiteX518" fmla="*/ 480600 w 570158"/>
                <a:gd name="connsiteY518" fmla="*/ 78548 h 433266"/>
                <a:gd name="connsiteX519" fmla="*/ 489340 w 570158"/>
                <a:gd name="connsiteY519" fmla="*/ 84338 h 433266"/>
                <a:gd name="connsiteX520" fmla="*/ 494789 w 570158"/>
                <a:gd name="connsiteY520" fmla="*/ 87970 h 433266"/>
                <a:gd name="connsiteX521" fmla="*/ 500805 w 570158"/>
                <a:gd name="connsiteY521" fmla="*/ 94780 h 433266"/>
                <a:gd name="connsiteX522" fmla="*/ 510453 w 570158"/>
                <a:gd name="connsiteY522" fmla="*/ 103180 h 433266"/>
                <a:gd name="connsiteX523" fmla="*/ 512837 w 570158"/>
                <a:gd name="connsiteY523" fmla="*/ 107040 h 433266"/>
                <a:gd name="connsiteX524" fmla="*/ 515107 w 570158"/>
                <a:gd name="connsiteY524" fmla="*/ 112261 h 433266"/>
                <a:gd name="connsiteX525" fmla="*/ 520215 w 570158"/>
                <a:gd name="connsiteY525" fmla="*/ 121455 h 433266"/>
                <a:gd name="connsiteX526" fmla="*/ 526344 w 570158"/>
                <a:gd name="connsiteY526" fmla="*/ 126109 h 433266"/>
                <a:gd name="connsiteX527" fmla="*/ 539852 w 570158"/>
                <a:gd name="connsiteY527" fmla="*/ 132692 h 433266"/>
                <a:gd name="connsiteX528" fmla="*/ 545300 w 570158"/>
                <a:gd name="connsiteY528" fmla="*/ 134168 h 433266"/>
                <a:gd name="connsiteX529" fmla="*/ 550068 w 570158"/>
                <a:gd name="connsiteY529" fmla="*/ 133828 h 433266"/>
                <a:gd name="connsiteX530" fmla="*/ 6243 w 570158"/>
                <a:gd name="connsiteY530" fmla="*/ 201139 h 433266"/>
                <a:gd name="connsiteX531" fmla="*/ 0 w 570158"/>
                <a:gd name="connsiteY531" fmla="*/ 199550 h 433266"/>
                <a:gd name="connsiteX532" fmla="*/ 0 w 570158"/>
                <a:gd name="connsiteY532" fmla="*/ 199550 h 433266"/>
                <a:gd name="connsiteX533" fmla="*/ 7264 w 570158"/>
                <a:gd name="connsiteY533" fmla="*/ 186950 h 433266"/>
                <a:gd name="connsiteX534" fmla="*/ 11351 w 570158"/>
                <a:gd name="connsiteY534" fmla="*/ 176848 h 433266"/>
                <a:gd name="connsiteX535" fmla="*/ 15324 w 570158"/>
                <a:gd name="connsiteY535" fmla="*/ 162886 h 433266"/>
                <a:gd name="connsiteX536" fmla="*/ 16345 w 570158"/>
                <a:gd name="connsiteY536" fmla="*/ 148470 h 433266"/>
                <a:gd name="connsiteX537" fmla="*/ 16913 w 570158"/>
                <a:gd name="connsiteY537" fmla="*/ 145519 h 433266"/>
                <a:gd name="connsiteX538" fmla="*/ 16345 w 570158"/>
                <a:gd name="connsiteY538" fmla="*/ 144725 h 433266"/>
                <a:gd name="connsiteX539" fmla="*/ 16913 w 570158"/>
                <a:gd name="connsiteY539" fmla="*/ 143135 h 433266"/>
                <a:gd name="connsiteX540" fmla="*/ 16118 w 570158"/>
                <a:gd name="connsiteY540" fmla="*/ 139730 h 433266"/>
                <a:gd name="connsiteX541" fmla="*/ 16345 w 570158"/>
                <a:gd name="connsiteY541" fmla="*/ 129060 h 433266"/>
                <a:gd name="connsiteX542" fmla="*/ 15551 w 570158"/>
                <a:gd name="connsiteY542" fmla="*/ 124406 h 433266"/>
                <a:gd name="connsiteX543" fmla="*/ 18729 w 570158"/>
                <a:gd name="connsiteY543" fmla="*/ 128379 h 433266"/>
                <a:gd name="connsiteX544" fmla="*/ 20091 w 570158"/>
                <a:gd name="connsiteY544" fmla="*/ 135984 h 433266"/>
                <a:gd name="connsiteX545" fmla="*/ 20318 w 570158"/>
                <a:gd name="connsiteY545" fmla="*/ 150968 h 433266"/>
                <a:gd name="connsiteX546" fmla="*/ 20091 w 570158"/>
                <a:gd name="connsiteY546" fmla="*/ 153124 h 433266"/>
                <a:gd name="connsiteX547" fmla="*/ 19183 w 570158"/>
                <a:gd name="connsiteY547" fmla="*/ 155962 h 433266"/>
                <a:gd name="connsiteX548" fmla="*/ 18956 w 570158"/>
                <a:gd name="connsiteY548" fmla="*/ 158005 h 433266"/>
                <a:gd name="connsiteX549" fmla="*/ 18956 w 570158"/>
                <a:gd name="connsiteY549" fmla="*/ 164475 h 433266"/>
                <a:gd name="connsiteX550" fmla="*/ 17821 w 570158"/>
                <a:gd name="connsiteY550" fmla="*/ 167313 h 433266"/>
                <a:gd name="connsiteX551" fmla="*/ 16345 w 570158"/>
                <a:gd name="connsiteY551" fmla="*/ 170151 h 433266"/>
                <a:gd name="connsiteX552" fmla="*/ 15778 w 570158"/>
                <a:gd name="connsiteY552" fmla="*/ 172761 h 433266"/>
                <a:gd name="connsiteX553" fmla="*/ 17594 w 570158"/>
                <a:gd name="connsiteY553" fmla="*/ 175145 h 433266"/>
                <a:gd name="connsiteX554" fmla="*/ 17594 w 570158"/>
                <a:gd name="connsiteY554" fmla="*/ 176167 h 433266"/>
                <a:gd name="connsiteX555" fmla="*/ 16232 w 570158"/>
                <a:gd name="connsiteY555" fmla="*/ 177983 h 433266"/>
                <a:gd name="connsiteX556" fmla="*/ 14416 w 570158"/>
                <a:gd name="connsiteY556" fmla="*/ 181161 h 433266"/>
                <a:gd name="connsiteX557" fmla="*/ 12827 w 570158"/>
                <a:gd name="connsiteY557" fmla="*/ 185021 h 433266"/>
                <a:gd name="connsiteX558" fmla="*/ 12146 w 570158"/>
                <a:gd name="connsiteY558" fmla="*/ 188539 h 433266"/>
                <a:gd name="connsiteX559" fmla="*/ 10897 w 570158"/>
                <a:gd name="connsiteY559" fmla="*/ 191945 h 433266"/>
                <a:gd name="connsiteX560" fmla="*/ 6130 w 570158"/>
                <a:gd name="connsiteY560" fmla="*/ 198301 h 433266"/>
                <a:gd name="connsiteX561" fmla="*/ 6243 w 570158"/>
                <a:gd name="connsiteY561" fmla="*/ 201139 h 43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570158" h="433266">
                  <a:moveTo>
                    <a:pt x="550068" y="133828"/>
                  </a:moveTo>
                  <a:lnTo>
                    <a:pt x="550976" y="137914"/>
                  </a:lnTo>
                  <a:lnTo>
                    <a:pt x="551316" y="142454"/>
                  </a:lnTo>
                  <a:lnTo>
                    <a:pt x="551089" y="146995"/>
                  </a:lnTo>
                  <a:lnTo>
                    <a:pt x="550181" y="150741"/>
                  </a:lnTo>
                  <a:lnTo>
                    <a:pt x="548251" y="153692"/>
                  </a:lnTo>
                  <a:lnTo>
                    <a:pt x="545868" y="156416"/>
                  </a:lnTo>
                  <a:lnTo>
                    <a:pt x="543938" y="159481"/>
                  </a:lnTo>
                  <a:lnTo>
                    <a:pt x="543484" y="163567"/>
                  </a:lnTo>
                  <a:lnTo>
                    <a:pt x="545300" y="167086"/>
                  </a:lnTo>
                  <a:lnTo>
                    <a:pt x="544960" y="169129"/>
                  </a:lnTo>
                  <a:lnTo>
                    <a:pt x="541554" y="172648"/>
                  </a:lnTo>
                  <a:lnTo>
                    <a:pt x="540760" y="174578"/>
                  </a:lnTo>
                  <a:lnTo>
                    <a:pt x="539511" y="180934"/>
                  </a:lnTo>
                  <a:lnTo>
                    <a:pt x="538830" y="182523"/>
                  </a:lnTo>
                  <a:lnTo>
                    <a:pt x="536560" y="186837"/>
                  </a:lnTo>
                  <a:lnTo>
                    <a:pt x="535652" y="190015"/>
                  </a:lnTo>
                  <a:lnTo>
                    <a:pt x="536106" y="191831"/>
                  </a:lnTo>
                  <a:lnTo>
                    <a:pt x="537582" y="192853"/>
                  </a:lnTo>
                  <a:lnTo>
                    <a:pt x="543371" y="195009"/>
                  </a:lnTo>
                  <a:lnTo>
                    <a:pt x="544960" y="195123"/>
                  </a:lnTo>
                  <a:lnTo>
                    <a:pt x="550862" y="193534"/>
                  </a:lnTo>
                  <a:lnTo>
                    <a:pt x="566980" y="196372"/>
                  </a:lnTo>
                  <a:lnTo>
                    <a:pt x="569251" y="198074"/>
                  </a:lnTo>
                  <a:lnTo>
                    <a:pt x="570159" y="200912"/>
                  </a:lnTo>
                  <a:lnTo>
                    <a:pt x="569137" y="203636"/>
                  </a:lnTo>
                  <a:lnTo>
                    <a:pt x="566754" y="205452"/>
                  </a:lnTo>
                  <a:lnTo>
                    <a:pt x="564256" y="206133"/>
                  </a:lnTo>
                  <a:lnTo>
                    <a:pt x="560511" y="207155"/>
                  </a:lnTo>
                  <a:lnTo>
                    <a:pt x="559035" y="208063"/>
                  </a:lnTo>
                  <a:lnTo>
                    <a:pt x="556197" y="210787"/>
                  </a:lnTo>
                  <a:lnTo>
                    <a:pt x="554608" y="212944"/>
                  </a:lnTo>
                  <a:lnTo>
                    <a:pt x="553927" y="214760"/>
                  </a:lnTo>
                  <a:lnTo>
                    <a:pt x="553246" y="219414"/>
                  </a:lnTo>
                  <a:lnTo>
                    <a:pt x="552111" y="224295"/>
                  </a:lnTo>
                  <a:lnTo>
                    <a:pt x="550635" y="226792"/>
                  </a:lnTo>
                  <a:lnTo>
                    <a:pt x="548479" y="227133"/>
                  </a:lnTo>
                  <a:lnTo>
                    <a:pt x="538263" y="222592"/>
                  </a:lnTo>
                  <a:lnTo>
                    <a:pt x="536901" y="222706"/>
                  </a:lnTo>
                  <a:lnTo>
                    <a:pt x="536106" y="223500"/>
                  </a:lnTo>
                  <a:lnTo>
                    <a:pt x="535538" y="224522"/>
                  </a:lnTo>
                  <a:lnTo>
                    <a:pt x="534971" y="225203"/>
                  </a:lnTo>
                  <a:lnTo>
                    <a:pt x="534063" y="225544"/>
                  </a:lnTo>
                  <a:lnTo>
                    <a:pt x="533268" y="225544"/>
                  </a:lnTo>
                  <a:lnTo>
                    <a:pt x="522485" y="222706"/>
                  </a:lnTo>
                  <a:lnTo>
                    <a:pt x="518058" y="223500"/>
                  </a:lnTo>
                  <a:lnTo>
                    <a:pt x="514993" y="228268"/>
                  </a:lnTo>
                  <a:lnTo>
                    <a:pt x="514766" y="230198"/>
                  </a:lnTo>
                  <a:lnTo>
                    <a:pt x="514880" y="234397"/>
                  </a:lnTo>
                  <a:lnTo>
                    <a:pt x="514653" y="236440"/>
                  </a:lnTo>
                  <a:lnTo>
                    <a:pt x="514199" y="237916"/>
                  </a:lnTo>
                  <a:lnTo>
                    <a:pt x="510680" y="245748"/>
                  </a:lnTo>
                  <a:lnTo>
                    <a:pt x="508977" y="248359"/>
                  </a:lnTo>
                  <a:lnTo>
                    <a:pt x="507388" y="250856"/>
                  </a:lnTo>
                  <a:lnTo>
                    <a:pt x="505913" y="252445"/>
                  </a:lnTo>
                  <a:lnTo>
                    <a:pt x="502394" y="254488"/>
                  </a:lnTo>
                  <a:lnTo>
                    <a:pt x="490589" y="256872"/>
                  </a:lnTo>
                  <a:lnTo>
                    <a:pt x="488773" y="256872"/>
                  </a:lnTo>
                  <a:lnTo>
                    <a:pt x="485254" y="256078"/>
                  </a:lnTo>
                  <a:lnTo>
                    <a:pt x="483438" y="256078"/>
                  </a:lnTo>
                  <a:lnTo>
                    <a:pt x="479805" y="257667"/>
                  </a:lnTo>
                  <a:lnTo>
                    <a:pt x="478670" y="258688"/>
                  </a:lnTo>
                  <a:lnTo>
                    <a:pt x="478329" y="259937"/>
                  </a:lnTo>
                  <a:lnTo>
                    <a:pt x="478103" y="261413"/>
                  </a:lnTo>
                  <a:lnTo>
                    <a:pt x="477535" y="263115"/>
                  </a:lnTo>
                  <a:lnTo>
                    <a:pt x="475492" y="265499"/>
                  </a:lnTo>
                  <a:lnTo>
                    <a:pt x="473222" y="267201"/>
                  </a:lnTo>
                  <a:lnTo>
                    <a:pt x="471292" y="269245"/>
                  </a:lnTo>
                  <a:lnTo>
                    <a:pt x="470270" y="272423"/>
                  </a:lnTo>
                  <a:lnTo>
                    <a:pt x="470384" y="273898"/>
                  </a:lnTo>
                  <a:lnTo>
                    <a:pt x="471179" y="277304"/>
                  </a:lnTo>
                  <a:lnTo>
                    <a:pt x="471292" y="278666"/>
                  </a:lnTo>
                  <a:lnTo>
                    <a:pt x="470838" y="280028"/>
                  </a:lnTo>
                  <a:lnTo>
                    <a:pt x="470384" y="280369"/>
                  </a:lnTo>
                  <a:lnTo>
                    <a:pt x="469703" y="280369"/>
                  </a:lnTo>
                  <a:lnTo>
                    <a:pt x="468795" y="280823"/>
                  </a:lnTo>
                  <a:lnTo>
                    <a:pt x="466638" y="282752"/>
                  </a:lnTo>
                  <a:lnTo>
                    <a:pt x="465616" y="284228"/>
                  </a:lnTo>
                  <a:lnTo>
                    <a:pt x="465276" y="286498"/>
                  </a:lnTo>
                  <a:lnTo>
                    <a:pt x="465616" y="295011"/>
                  </a:lnTo>
                  <a:lnTo>
                    <a:pt x="465503" y="296714"/>
                  </a:lnTo>
                  <a:lnTo>
                    <a:pt x="465162" y="298530"/>
                  </a:lnTo>
                  <a:lnTo>
                    <a:pt x="464709" y="300119"/>
                  </a:lnTo>
                  <a:lnTo>
                    <a:pt x="464254" y="301822"/>
                  </a:lnTo>
                  <a:lnTo>
                    <a:pt x="464141" y="303979"/>
                  </a:lnTo>
                  <a:lnTo>
                    <a:pt x="464822" y="307270"/>
                  </a:lnTo>
                  <a:lnTo>
                    <a:pt x="467206" y="313173"/>
                  </a:lnTo>
                  <a:lnTo>
                    <a:pt x="467773" y="316351"/>
                  </a:lnTo>
                  <a:lnTo>
                    <a:pt x="467319" y="319643"/>
                  </a:lnTo>
                  <a:lnTo>
                    <a:pt x="465957" y="322254"/>
                  </a:lnTo>
                  <a:lnTo>
                    <a:pt x="464141" y="324184"/>
                  </a:lnTo>
                  <a:lnTo>
                    <a:pt x="458238" y="327702"/>
                  </a:lnTo>
                  <a:lnTo>
                    <a:pt x="456763" y="329745"/>
                  </a:lnTo>
                  <a:lnTo>
                    <a:pt x="455741" y="333151"/>
                  </a:lnTo>
                  <a:lnTo>
                    <a:pt x="455287" y="337464"/>
                  </a:lnTo>
                  <a:lnTo>
                    <a:pt x="455401" y="340983"/>
                  </a:lnTo>
                  <a:lnTo>
                    <a:pt x="455060" y="344161"/>
                  </a:lnTo>
                  <a:lnTo>
                    <a:pt x="453358" y="347793"/>
                  </a:lnTo>
                  <a:lnTo>
                    <a:pt x="448931" y="353128"/>
                  </a:lnTo>
                  <a:lnTo>
                    <a:pt x="447114" y="356761"/>
                  </a:lnTo>
                  <a:lnTo>
                    <a:pt x="447001" y="360961"/>
                  </a:lnTo>
                  <a:lnTo>
                    <a:pt x="448363" y="363117"/>
                  </a:lnTo>
                  <a:lnTo>
                    <a:pt x="450520" y="363912"/>
                  </a:lnTo>
                  <a:lnTo>
                    <a:pt x="454720" y="363685"/>
                  </a:lnTo>
                  <a:lnTo>
                    <a:pt x="460509" y="360620"/>
                  </a:lnTo>
                  <a:lnTo>
                    <a:pt x="461984" y="360280"/>
                  </a:lnTo>
                  <a:lnTo>
                    <a:pt x="463346" y="361074"/>
                  </a:lnTo>
                  <a:lnTo>
                    <a:pt x="463914" y="362436"/>
                  </a:lnTo>
                  <a:lnTo>
                    <a:pt x="464254" y="364025"/>
                  </a:lnTo>
                  <a:lnTo>
                    <a:pt x="465276" y="366977"/>
                  </a:lnTo>
                  <a:lnTo>
                    <a:pt x="465616" y="367544"/>
                  </a:lnTo>
                  <a:lnTo>
                    <a:pt x="465957" y="367658"/>
                  </a:lnTo>
                  <a:lnTo>
                    <a:pt x="467092" y="367317"/>
                  </a:lnTo>
                  <a:lnTo>
                    <a:pt x="467546" y="367431"/>
                  </a:lnTo>
                  <a:lnTo>
                    <a:pt x="468454" y="368452"/>
                  </a:lnTo>
                  <a:lnTo>
                    <a:pt x="469362" y="369701"/>
                  </a:lnTo>
                  <a:lnTo>
                    <a:pt x="470157" y="371176"/>
                  </a:lnTo>
                  <a:lnTo>
                    <a:pt x="470838" y="372993"/>
                  </a:lnTo>
                  <a:lnTo>
                    <a:pt x="471179" y="373560"/>
                  </a:lnTo>
                  <a:lnTo>
                    <a:pt x="471746" y="373787"/>
                  </a:lnTo>
                  <a:lnTo>
                    <a:pt x="472200" y="374128"/>
                  </a:lnTo>
                  <a:lnTo>
                    <a:pt x="472427" y="375149"/>
                  </a:lnTo>
                  <a:lnTo>
                    <a:pt x="472200" y="375830"/>
                  </a:lnTo>
                  <a:lnTo>
                    <a:pt x="471065" y="377420"/>
                  </a:lnTo>
                  <a:lnTo>
                    <a:pt x="470725" y="378214"/>
                  </a:lnTo>
                  <a:lnTo>
                    <a:pt x="470611" y="385819"/>
                  </a:lnTo>
                  <a:lnTo>
                    <a:pt x="469816" y="388430"/>
                  </a:lnTo>
                  <a:lnTo>
                    <a:pt x="467546" y="390133"/>
                  </a:lnTo>
                  <a:lnTo>
                    <a:pt x="466411" y="390359"/>
                  </a:lnTo>
                  <a:lnTo>
                    <a:pt x="462779" y="389905"/>
                  </a:lnTo>
                  <a:lnTo>
                    <a:pt x="461757" y="390359"/>
                  </a:lnTo>
                  <a:lnTo>
                    <a:pt x="460168" y="392516"/>
                  </a:lnTo>
                  <a:lnTo>
                    <a:pt x="459146" y="393084"/>
                  </a:lnTo>
                  <a:lnTo>
                    <a:pt x="456990" y="393197"/>
                  </a:lnTo>
                  <a:lnTo>
                    <a:pt x="448363" y="391722"/>
                  </a:lnTo>
                  <a:lnTo>
                    <a:pt x="445752" y="390473"/>
                  </a:lnTo>
                  <a:lnTo>
                    <a:pt x="443596" y="388316"/>
                  </a:lnTo>
                  <a:lnTo>
                    <a:pt x="442915" y="385365"/>
                  </a:lnTo>
                  <a:lnTo>
                    <a:pt x="443596" y="384230"/>
                  </a:lnTo>
                  <a:lnTo>
                    <a:pt x="446320" y="383322"/>
                  </a:lnTo>
                  <a:lnTo>
                    <a:pt x="447001" y="382073"/>
                  </a:lnTo>
                  <a:lnTo>
                    <a:pt x="446433" y="380598"/>
                  </a:lnTo>
                  <a:lnTo>
                    <a:pt x="444050" y="379349"/>
                  </a:lnTo>
                  <a:lnTo>
                    <a:pt x="444277" y="377760"/>
                  </a:lnTo>
                  <a:lnTo>
                    <a:pt x="446320" y="376625"/>
                  </a:lnTo>
                  <a:lnTo>
                    <a:pt x="448590" y="376852"/>
                  </a:lnTo>
                  <a:lnTo>
                    <a:pt x="449385" y="376171"/>
                  </a:lnTo>
                  <a:lnTo>
                    <a:pt x="442574" y="366863"/>
                  </a:lnTo>
                  <a:lnTo>
                    <a:pt x="442120" y="365955"/>
                  </a:lnTo>
                  <a:lnTo>
                    <a:pt x="441439" y="365274"/>
                  </a:lnTo>
                  <a:lnTo>
                    <a:pt x="440190" y="364933"/>
                  </a:lnTo>
                  <a:lnTo>
                    <a:pt x="437693" y="366069"/>
                  </a:lnTo>
                  <a:lnTo>
                    <a:pt x="433834" y="371857"/>
                  </a:lnTo>
                  <a:lnTo>
                    <a:pt x="431450" y="373447"/>
                  </a:lnTo>
                  <a:lnTo>
                    <a:pt x="423504" y="373900"/>
                  </a:lnTo>
                  <a:lnTo>
                    <a:pt x="417375" y="371744"/>
                  </a:lnTo>
                  <a:lnTo>
                    <a:pt x="415672" y="372085"/>
                  </a:lnTo>
                  <a:lnTo>
                    <a:pt x="414424" y="374241"/>
                  </a:lnTo>
                  <a:lnTo>
                    <a:pt x="412380" y="382073"/>
                  </a:lnTo>
                  <a:lnTo>
                    <a:pt x="410791" y="385479"/>
                  </a:lnTo>
                  <a:lnTo>
                    <a:pt x="406819" y="389905"/>
                  </a:lnTo>
                  <a:lnTo>
                    <a:pt x="402619" y="392630"/>
                  </a:lnTo>
                  <a:lnTo>
                    <a:pt x="398305" y="393311"/>
                  </a:lnTo>
                  <a:lnTo>
                    <a:pt x="390700" y="390359"/>
                  </a:lnTo>
                  <a:lnTo>
                    <a:pt x="386273" y="389678"/>
                  </a:lnTo>
                  <a:lnTo>
                    <a:pt x="381733" y="390133"/>
                  </a:lnTo>
                  <a:lnTo>
                    <a:pt x="381279" y="390473"/>
                  </a:lnTo>
                  <a:lnTo>
                    <a:pt x="378441" y="392176"/>
                  </a:lnTo>
                  <a:lnTo>
                    <a:pt x="378101" y="393197"/>
                  </a:lnTo>
                  <a:lnTo>
                    <a:pt x="378101" y="394446"/>
                  </a:lnTo>
                  <a:lnTo>
                    <a:pt x="378214" y="395581"/>
                  </a:lnTo>
                  <a:lnTo>
                    <a:pt x="378214" y="396262"/>
                  </a:lnTo>
                  <a:lnTo>
                    <a:pt x="376398" y="397397"/>
                  </a:lnTo>
                  <a:lnTo>
                    <a:pt x="375490" y="398532"/>
                  </a:lnTo>
                  <a:lnTo>
                    <a:pt x="374922" y="398646"/>
                  </a:lnTo>
                  <a:lnTo>
                    <a:pt x="374809" y="399213"/>
                  </a:lnTo>
                  <a:lnTo>
                    <a:pt x="375263" y="401710"/>
                  </a:lnTo>
                  <a:lnTo>
                    <a:pt x="376398" y="405229"/>
                  </a:lnTo>
                  <a:lnTo>
                    <a:pt x="377646" y="408067"/>
                  </a:lnTo>
                  <a:lnTo>
                    <a:pt x="378555" y="411245"/>
                  </a:lnTo>
                  <a:lnTo>
                    <a:pt x="378328" y="415786"/>
                  </a:lnTo>
                  <a:lnTo>
                    <a:pt x="378328" y="415786"/>
                  </a:lnTo>
                  <a:lnTo>
                    <a:pt x="378328" y="415786"/>
                  </a:lnTo>
                  <a:lnTo>
                    <a:pt x="378328" y="415786"/>
                  </a:lnTo>
                  <a:lnTo>
                    <a:pt x="377079" y="418623"/>
                  </a:lnTo>
                  <a:lnTo>
                    <a:pt x="375376" y="419532"/>
                  </a:lnTo>
                  <a:lnTo>
                    <a:pt x="369133" y="420553"/>
                  </a:lnTo>
                  <a:lnTo>
                    <a:pt x="367317" y="420439"/>
                  </a:lnTo>
                  <a:lnTo>
                    <a:pt x="365841" y="418964"/>
                  </a:lnTo>
                  <a:lnTo>
                    <a:pt x="364593" y="415786"/>
                  </a:lnTo>
                  <a:lnTo>
                    <a:pt x="364252" y="415559"/>
                  </a:lnTo>
                  <a:lnTo>
                    <a:pt x="363912" y="415445"/>
                  </a:lnTo>
                  <a:lnTo>
                    <a:pt x="363571" y="415559"/>
                  </a:lnTo>
                  <a:lnTo>
                    <a:pt x="361301" y="417375"/>
                  </a:lnTo>
                  <a:lnTo>
                    <a:pt x="355058" y="418623"/>
                  </a:lnTo>
                  <a:lnTo>
                    <a:pt x="350177" y="421461"/>
                  </a:lnTo>
                  <a:lnTo>
                    <a:pt x="339053" y="431450"/>
                  </a:lnTo>
                  <a:lnTo>
                    <a:pt x="335534" y="433266"/>
                  </a:lnTo>
                  <a:lnTo>
                    <a:pt x="332016" y="433266"/>
                  </a:lnTo>
                  <a:lnTo>
                    <a:pt x="328951" y="432358"/>
                  </a:lnTo>
                  <a:lnTo>
                    <a:pt x="325659" y="432471"/>
                  </a:lnTo>
                  <a:lnTo>
                    <a:pt x="323729" y="432131"/>
                  </a:lnTo>
                  <a:lnTo>
                    <a:pt x="322708" y="430542"/>
                  </a:lnTo>
                  <a:lnTo>
                    <a:pt x="321005" y="425774"/>
                  </a:lnTo>
                  <a:lnTo>
                    <a:pt x="318281" y="422483"/>
                  </a:lnTo>
                  <a:lnTo>
                    <a:pt x="315216" y="421461"/>
                  </a:lnTo>
                  <a:lnTo>
                    <a:pt x="312038" y="422029"/>
                  </a:lnTo>
                  <a:lnTo>
                    <a:pt x="306022" y="425320"/>
                  </a:lnTo>
                  <a:lnTo>
                    <a:pt x="303184" y="426115"/>
                  </a:lnTo>
                  <a:lnTo>
                    <a:pt x="296941" y="426229"/>
                  </a:lnTo>
                  <a:lnTo>
                    <a:pt x="295352" y="425888"/>
                  </a:lnTo>
                  <a:lnTo>
                    <a:pt x="292514" y="424072"/>
                  </a:lnTo>
                  <a:lnTo>
                    <a:pt x="291039" y="423391"/>
                  </a:lnTo>
                  <a:lnTo>
                    <a:pt x="289563" y="423618"/>
                  </a:lnTo>
                  <a:lnTo>
                    <a:pt x="282185" y="427931"/>
                  </a:lnTo>
                  <a:lnTo>
                    <a:pt x="281391" y="428045"/>
                  </a:lnTo>
                  <a:lnTo>
                    <a:pt x="280596" y="427818"/>
                  </a:lnTo>
                  <a:lnTo>
                    <a:pt x="278893" y="426796"/>
                  </a:lnTo>
                  <a:lnTo>
                    <a:pt x="278212" y="426683"/>
                  </a:lnTo>
                  <a:lnTo>
                    <a:pt x="276737" y="427250"/>
                  </a:lnTo>
                  <a:lnTo>
                    <a:pt x="275034" y="428499"/>
                  </a:lnTo>
                  <a:lnTo>
                    <a:pt x="269018" y="429407"/>
                  </a:lnTo>
                  <a:lnTo>
                    <a:pt x="264250" y="431450"/>
                  </a:lnTo>
                  <a:lnTo>
                    <a:pt x="262775" y="431564"/>
                  </a:lnTo>
                  <a:lnTo>
                    <a:pt x="261072" y="430996"/>
                  </a:lnTo>
                  <a:lnTo>
                    <a:pt x="252332" y="425661"/>
                  </a:lnTo>
                  <a:lnTo>
                    <a:pt x="249040" y="424753"/>
                  </a:lnTo>
                  <a:lnTo>
                    <a:pt x="249494" y="423845"/>
                  </a:lnTo>
                  <a:lnTo>
                    <a:pt x="249608" y="422937"/>
                  </a:lnTo>
                  <a:lnTo>
                    <a:pt x="249381" y="422142"/>
                  </a:lnTo>
                  <a:lnTo>
                    <a:pt x="248813" y="421348"/>
                  </a:lnTo>
                  <a:lnTo>
                    <a:pt x="247791" y="420553"/>
                  </a:lnTo>
                  <a:lnTo>
                    <a:pt x="246997" y="419418"/>
                  </a:lnTo>
                  <a:lnTo>
                    <a:pt x="246543" y="417942"/>
                  </a:lnTo>
                  <a:lnTo>
                    <a:pt x="246656" y="416126"/>
                  </a:lnTo>
                  <a:lnTo>
                    <a:pt x="247110" y="415445"/>
                  </a:lnTo>
                  <a:lnTo>
                    <a:pt x="247678" y="414764"/>
                  </a:lnTo>
                  <a:lnTo>
                    <a:pt x="248813" y="413742"/>
                  </a:lnTo>
                  <a:lnTo>
                    <a:pt x="250289" y="411245"/>
                  </a:lnTo>
                  <a:lnTo>
                    <a:pt x="250289" y="407500"/>
                  </a:lnTo>
                  <a:lnTo>
                    <a:pt x="248927" y="399781"/>
                  </a:lnTo>
                  <a:lnTo>
                    <a:pt x="248132" y="396262"/>
                  </a:lnTo>
                  <a:lnTo>
                    <a:pt x="247110" y="392516"/>
                  </a:lnTo>
                  <a:lnTo>
                    <a:pt x="245748" y="389224"/>
                  </a:lnTo>
                  <a:lnTo>
                    <a:pt x="244159" y="386841"/>
                  </a:lnTo>
                  <a:lnTo>
                    <a:pt x="243251" y="386273"/>
                  </a:lnTo>
                  <a:lnTo>
                    <a:pt x="241208" y="385706"/>
                  </a:lnTo>
                  <a:lnTo>
                    <a:pt x="240186" y="385025"/>
                  </a:lnTo>
                  <a:lnTo>
                    <a:pt x="239278" y="383776"/>
                  </a:lnTo>
                  <a:lnTo>
                    <a:pt x="237462" y="380371"/>
                  </a:lnTo>
                  <a:lnTo>
                    <a:pt x="236554" y="378895"/>
                  </a:lnTo>
                  <a:lnTo>
                    <a:pt x="234738" y="377420"/>
                  </a:lnTo>
                  <a:lnTo>
                    <a:pt x="232808" y="375717"/>
                  </a:lnTo>
                  <a:lnTo>
                    <a:pt x="224976" y="372766"/>
                  </a:lnTo>
                  <a:lnTo>
                    <a:pt x="221230" y="370495"/>
                  </a:lnTo>
                  <a:lnTo>
                    <a:pt x="215214" y="365501"/>
                  </a:lnTo>
                  <a:lnTo>
                    <a:pt x="213398" y="364593"/>
                  </a:lnTo>
                  <a:lnTo>
                    <a:pt x="211469" y="365047"/>
                  </a:lnTo>
                  <a:lnTo>
                    <a:pt x="209198" y="366069"/>
                  </a:lnTo>
                  <a:lnTo>
                    <a:pt x="206928" y="366069"/>
                  </a:lnTo>
                  <a:lnTo>
                    <a:pt x="205225" y="363571"/>
                  </a:lnTo>
                  <a:lnTo>
                    <a:pt x="205225" y="361868"/>
                  </a:lnTo>
                  <a:lnTo>
                    <a:pt x="205793" y="359939"/>
                  </a:lnTo>
                  <a:lnTo>
                    <a:pt x="206134" y="358350"/>
                  </a:lnTo>
                  <a:lnTo>
                    <a:pt x="205566" y="357442"/>
                  </a:lnTo>
                  <a:lnTo>
                    <a:pt x="202274" y="357101"/>
                  </a:lnTo>
                  <a:lnTo>
                    <a:pt x="201139" y="356307"/>
                  </a:lnTo>
                  <a:lnTo>
                    <a:pt x="200571" y="355285"/>
                  </a:lnTo>
                  <a:lnTo>
                    <a:pt x="200118" y="354036"/>
                  </a:lnTo>
                  <a:lnTo>
                    <a:pt x="199550" y="352788"/>
                  </a:lnTo>
                  <a:lnTo>
                    <a:pt x="198528" y="351766"/>
                  </a:lnTo>
                  <a:lnTo>
                    <a:pt x="197507" y="351539"/>
                  </a:lnTo>
                  <a:lnTo>
                    <a:pt x="195350" y="351993"/>
                  </a:lnTo>
                  <a:lnTo>
                    <a:pt x="194328" y="351880"/>
                  </a:lnTo>
                  <a:lnTo>
                    <a:pt x="188539" y="348929"/>
                  </a:lnTo>
                  <a:lnTo>
                    <a:pt x="186496" y="348701"/>
                  </a:lnTo>
                  <a:lnTo>
                    <a:pt x="184113" y="349836"/>
                  </a:lnTo>
                  <a:lnTo>
                    <a:pt x="183999" y="350064"/>
                  </a:lnTo>
                  <a:lnTo>
                    <a:pt x="181502" y="354604"/>
                  </a:lnTo>
                  <a:lnTo>
                    <a:pt x="179686" y="356080"/>
                  </a:lnTo>
                  <a:lnTo>
                    <a:pt x="173897" y="345750"/>
                  </a:lnTo>
                  <a:lnTo>
                    <a:pt x="171286" y="339961"/>
                  </a:lnTo>
                  <a:lnTo>
                    <a:pt x="170719" y="333491"/>
                  </a:lnTo>
                  <a:lnTo>
                    <a:pt x="171400" y="320551"/>
                  </a:lnTo>
                  <a:lnTo>
                    <a:pt x="173556" y="312605"/>
                  </a:lnTo>
                  <a:lnTo>
                    <a:pt x="174010" y="309541"/>
                  </a:lnTo>
                  <a:lnTo>
                    <a:pt x="173897" y="307724"/>
                  </a:lnTo>
                  <a:lnTo>
                    <a:pt x="173329" y="303865"/>
                  </a:lnTo>
                  <a:lnTo>
                    <a:pt x="173329" y="302163"/>
                  </a:lnTo>
                  <a:lnTo>
                    <a:pt x="173783" y="301027"/>
                  </a:lnTo>
                  <a:lnTo>
                    <a:pt x="175940" y="297849"/>
                  </a:lnTo>
                  <a:lnTo>
                    <a:pt x="175940" y="297168"/>
                  </a:lnTo>
                  <a:lnTo>
                    <a:pt x="175713" y="296374"/>
                  </a:lnTo>
                  <a:lnTo>
                    <a:pt x="175486" y="295579"/>
                  </a:lnTo>
                  <a:lnTo>
                    <a:pt x="175713" y="294784"/>
                  </a:lnTo>
                  <a:lnTo>
                    <a:pt x="176054" y="294557"/>
                  </a:lnTo>
                  <a:lnTo>
                    <a:pt x="176848" y="294330"/>
                  </a:lnTo>
                  <a:lnTo>
                    <a:pt x="177869" y="293422"/>
                  </a:lnTo>
                  <a:lnTo>
                    <a:pt x="179572" y="292514"/>
                  </a:lnTo>
                  <a:lnTo>
                    <a:pt x="180367" y="291606"/>
                  </a:lnTo>
                  <a:lnTo>
                    <a:pt x="181729" y="289336"/>
                  </a:lnTo>
                  <a:lnTo>
                    <a:pt x="184794" y="287179"/>
                  </a:lnTo>
                  <a:lnTo>
                    <a:pt x="186269" y="285590"/>
                  </a:lnTo>
                  <a:lnTo>
                    <a:pt x="187518" y="282639"/>
                  </a:lnTo>
                  <a:lnTo>
                    <a:pt x="187745" y="279688"/>
                  </a:lnTo>
                  <a:lnTo>
                    <a:pt x="187405" y="276623"/>
                  </a:lnTo>
                  <a:lnTo>
                    <a:pt x="185929" y="269812"/>
                  </a:lnTo>
                  <a:lnTo>
                    <a:pt x="185134" y="267656"/>
                  </a:lnTo>
                  <a:lnTo>
                    <a:pt x="183885" y="266294"/>
                  </a:lnTo>
                  <a:lnTo>
                    <a:pt x="178097" y="263569"/>
                  </a:lnTo>
                  <a:lnTo>
                    <a:pt x="177302" y="262207"/>
                  </a:lnTo>
                  <a:lnTo>
                    <a:pt x="178437" y="259937"/>
                  </a:lnTo>
                  <a:lnTo>
                    <a:pt x="177188" y="259483"/>
                  </a:lnTo>
                  <a:lnTo>
                    <a:pt x="176280" y="258461"/>
                  </a:lnTo>
                  <a:lnTo>
                    <a:pt x="175599" y="257326"/>
                  </a:lnTo>
                  <a:lnTo>
                    <a:pt x="174918" y="256645"/>
                  </a:lnTo>
                  <a:lnTo>
                    <a:pt x="174010" y="256305"/>
                  </a:lnTo>
                  <a:lnTo>
                    <a:pt x="168562" y="256305"/>
                  </a:lnTo>
                  <a:lnTo>
                    <a:pt x="166973" y="255397"/>
                  </a:lnTo>
                  <a:lnTo>
                    <a:pt x="165837" y="253353"/>
                  </a:lnTo>
                  <a:lnTo>
                    <a:pt x="164589" y="249608"/>
                  </a:lnTo>
                  <a:lnTo>
                    <a:pt x="163000" y="242002"/>
                  </a:lnTo>
                  <a:lnTo>
                    <a:pt x="161978" y="238597"/>
                  </a:lnTo>
                  <a:lnTo>
                    <a:pt x="161070" y="237462"/>
                  </a:lnTo>
                  <a:lnTo>
                    <a:pt x="160502" y="236781"/>
                  </a:lnTo>
                  <a:lnTo>
                    <a:pt x="158119" y="235419"/>
                  </a:lnTo>
                  <a:lnTo>
                    <a:pt x="147903" y="238484"/>
                  </a:lnTo>
                  <a:lnTo>
                    <a:pt x="131785" y="236440"/>
                  </a:lnTo>
                  <a:lnTo>
                    <a:pt x="129968" y="236214"/>
                  </a:lnTo>
                  <a:lnTo>
                    <a:pt x="119412" y="238938"/>
                  </a:lnTo>
                  <a:lnTo>
                    <a:pt x="118164" y="240186"/>
                  </a:lnTo>
                  <a:lnTo>
                    <a:pt x="117028" y="241775"/>
                  </a:lnTo>
                  <a:lnTo>
                    <a:pt x="115212" y="243137"/>
                  </a:lnTo>
                  <a:lnTo>
                    <a:pt x="112942" y="243364"/>
                  </a:lnTo>
                  <a:lnTo>
                    <a:pt x="110331" y="242570"/>
                  </a:lnTo>
                  <a:lnTo>
                    <a:pt x="108175" y="240754"/>
                  </a:lnTo>
                  <a:lnTo>
                    <a:pt x="107266" y="237916"/>
                  </a:lnTo>
                  <a:lnTo>
                    <a:pt x="107266" y="235192"/>
                  </a:lnTo>
                  <a:lnTo>
                    <a:pt x="106926" y="233262"/>
                  </a:lnTo>
                  <a:lnTo>
                    <a:pt x="105791" y="232354"/>
                  </a:lnTo>
                  <a:lnTo>
                    <a:pt x="103294" y="232581"/>
                  </a:lnTo>
                  <a:lnTo>
                    <a:pt x="100797" y="234511"/>
                  </a:lnTo>
                  <a:lnTo>
                    <a:pt x="100002" y="234851"/>
                  </a:lnTo>
                  <a:lnTo>
                    <a:pt x="99094" y="234511"/>
                  </a:lnTo>
                  <a:lnTo>
                    <a:pt x="96710" y="232922"/>
                  </a:lnTo>
                  <a:lnTo>
                    <a:pt x="93305" y="232013"/>
                  </a:lnTo>
                  <a:lnTo>
                    <a:pt x="91375" y="230765"/>
                  </a:lnTo>
                  <a:lnTo>
                    <a:pt x="88084" y="227814"/>
                  </a:lnTo>
                  <a:lnTo>
                    <a:pt x="81386" y="226338"/>
                  </a:lnTo>
                  <a:lnTo>
                    <a:pt x="79684" y="224863"/>
                  </a:lnTo>
                  <a:lnTo>
                    <a:pt x="77981" y="222592"/>
                  </a:lnTo>
                  <a:lnTo>
                    <a:pt x="71170" y="217257"/>
                  </a:lnTo>
                  <a:lnTo>
                    <a:pt x="67198" y="215327"/>
                  </a:lnTo>
                  <a:lnTo>
                    <a:pt x="57436" y="214987"/>
                  </a:lnTo>
                  <a:lnTo>
                    <a:pt x="53917" y="212149"/>
                  </a:lnTo>
                  <a:lnTo>
                    <a:pt x="47901" y="201707"/>
                  </a:lnTo>
                  <a:lnTo>
                    <a:pt x="44950" y="198755"/>
                  </a:lnTo>
                  <a:lnTo>
                    <a:pt x="42566" y="199096"/>
                  </a:lnTo>
                  <a:lnTo>
                    <a:pt x="34620" y="205793"/>
                  </a:lnTo>
                  <a:lnTo>
                    <a:pt x="34734" y="204998"/>
                  </a:lnTo>
                  <a:lnTo>
                    <a:pt x="34280" y="201139"/>
                  </a:lnTo>
                  <a:lnTo>
                    <a:pt x="34280" y="199890"/>
                  </a:lnTo>
                  <a:lnTo>
                    <a:pt x="34848" y="199209"/>
                  </a:lnTo>
                  <a:lnTo>
                    <a:pt x="35529" y="199436"/>
                  </a:lnTo>
                  <a:lnTo>
                    <a:pt x="36210" y="199323"/>
                  </a:lnTo>
                  <a:lnTo>
                    <a:pt x="36777" y="197620"/>
                  </a:lnTo>
                  <a:lnTo>
                    <a:pt x="36550" y="196258"/>
                  </a:lnTo>
                  <a:lnTo>
                    <a:pt x="35869" y="194328"/>
                  </a:lnTo>
                  <a:lnTo>
                    <a:pt x="35074" y="192512"/>
                  </a:lnTo>
                  <a:lnTo>
                    <a:pt x="34393" y="191718"/>
                  </a:lnTo>
                  <a:lnTo>
                    <a:pt x="33599" y="190923"/>
                  </a:lnTo>
                  <a:lnTo>
                    <a:pt x="33258" y="189107"/>
                  </a:lnTo>
                  <a:lnTo>
                    <a:pt x="33372" y="185247"/>
                  </a:lnTo>
                  <a:lnTo>
                    <a:pt x="32350" y="185134"/>
                  </a:lnTo>
                  <a:lnTo>
                    <a:pt x="26788" y="190469"/>
                  </a:lnTo>
                  <a:lnTo>
                    <a:pt x="26221" y="189220"/>
                  </a:lnTo>
                  <a:lnTo>
                    <a:pt x="26221" y="188880"/>
                  </a:lnTo>
                  <a:lnTo>
                    <a:pt x="26448" y="188766"/>
                  </a:lnTo>
                  <a:lnTo>
                    <a:pt x="30194" y="180253"/>
                  </a:lnTo>
                  <a:lnTo>
                    <a:pt x="30988" y="179005"/>
                  </a:lnTo>
                  <a:lnTo>
                    <a:pt x="32464" y="177188"/>
                  </a:lnTo>
                  <a:lnTo>
                    <a:pt x="32464" y="172989"/>
                  </a:lnTo>
                  <a:lnTo>
                    <a:pt x="31329" y="166064"/>
                  </a:lnTo>
                  <a:lnTo>
                    <a:pt x="30080" y="160957"/>
                  </a:lnTo>
                  <a:lnTo>
                    <a:pt x="29966" y="159595"/>
                  </a:lnTo>
                  <a:lnTo>
                    <a:pt x="29513" y="159027"/>
                  </a:lnTo>
                  <a:lnTo>
                    <a:pt x="28604" y="158005"/>
                  </a:lnTo>
                  <a:lnTo>
                    <a:pt x="27696" y="156643"/>
                  </a:lnTo>
                  <a:lnTo>
                    <a:pt x="27242" y="155054"/>
                  </a:lnTo>
                  <a:lnTo>
                    <a:pt x="27356" y="153011"/>
                  </a:lnTo>
                  <a:lnTo>
                    <a:pt x="27469" y="151649"/>
                  </a:lnTo>
                  <a:lnTo>
                    <a:pt x="27469" y="150400"/>
                  </a:lnTo>
                  <a:lnTo>
                    <a:pt x="27129" y="148584"/>
                  </a:lnTo>
                  <a:lnTo>
                    <a:pt x="23497" y="138822"/>
                  </a:lnTo>
                  <a:lnTo>
                    <a:pt x="22816" y="135757"/>
                  </a:lnTo>
                  <a:lnTo>
                    <a:pt x="22588" y="132466"/>
                  </a:lnTo>
                  <a:lnTo>
                    <a:pt x="21907" y="130763"/>
                  </a:lnTo>
                  <a:lnTo>
                    <a:pt x="17934" y="123725"/>
                  </a:lnTo>
                  <a:lnTo>
                    <a:pt x="17026" y="122704"/>
                  </a:lnTo>
                  <a:lnTo>
                    <a:pt x="16118" y="122136"/>
                  </a:lnTo>
                  <a:lnTo>
                    <a:pt x="15551" y="121001"/>
                  </a:lnTo>
                  <a:lnTo>
                    <a:pt x="15097" y="116688"/>
                  </a:lnTo>
                  <a:lnTo>
                    <a:pt x="14189" y="113282"/>
                  </a:lnTo>
                  <a:lnTo>
                    <a:pt x="12599" y="98753"/>
                  </a:lnTo>
                  <a:lnTo>
                    <a:pt x="12599" y="91148"/>
                  </a:lnTo>
                  <a:lnTo>
                    <a:pt x="12827" y="89218"/>
                  </a:lnTo>
                  <a:lnTo>
                    <a:pt x="13735" y="86835"/>
                  </a:lnTo>
                  <a:lnTo>
                    <a:pt x="13961" y="85246"/>
                  </a:lnTo>
                  <a:lnTo>
                    <a:pt x="13961" y="70376"/>
                  </a:lnTo>
                  <a:lnTo>
                    <a:pt x="13508" y="64246"/>
                  </a:lnTo>
                  <a:lnTo>
                    <a:pt x="17140" y="63338"/>
                  </a:lnTo>
                  <a:lnTo>
                    <a:pt x="22816" y="63338"/>
                  </a:lnTo>
                  <a:lnTo>
                    <a:pt x="26675" y="62203"/>
                  </a:lnTo>
                  <a:lnTo>
                    <a:pt x="28150" y="58911"/>
                  </a:lnTo>
                  <a:lnTo>
                    <a:pt x="28832" y="54144"/>
                  </a:lnTo>
                  <a:lnTo>
                    <a:pt x="30534" y="48582"/>
                  </a:lnTo>
                  <a:lnTo>
                    <a:pt x="33031" y="44722"/>
                  </a:lnTo>
                  <a:lnTo>
                    <a:pt x="36437" y="40977"/>
                  </a:lnTo>
                  <a:lnTo>
                    <a:pt x="40069" y="37912"/>
                  </a:lnTo>
                  <a:lnTo>
                    <a:pt x="43020" y="36323"/>
                  </a:lnTo>
                  <a:lnTo>
                    <a:pt x="47447" y="36096"/>
                  </a:lnTo>
                  <a:lnTo>
                    <a:pt x="48923" y="35642"/>
                  </a:lnTo>
                  <a:lnTo>
                    <a:pt x="62430" y="25199"/>
                  </a:lnTo>
                  <a:lnTo>
                    <a:pt x="66063" y="23383"/>
                  </a:lnTo>
                  <a:lnTo>
                    <a:pt x="74689" y="23042"/>
                  </a:lnTo>
                  <a:lnTo>
                    <a:pt x="101931" y="10216"/>
                  </a:lnTo>
                  <a:lnTo>
                    <a:pt x="103634" y="9421"/>
                  </a:lnTo>
                  <a:lnTo>
                    <a:pt x="114418" y="4313"/>
                  </a:lnTo>
                  <a:lnTo>
                    <a:pt x="118845" y="4654"/>
                  </a:lnTo>
                  <a:lnTo>
                    <a:pt x="120661" y="5562"/>
                  </a:lnTo>
                  <a:lnTo>
                    <a:pt x="124293" y="8286"/>
                  </a:lnTo>
                  <a:lnTo>
                    <a:pt x="126223" y="9081"/>
                  </a:lnTo>
                  <a:lnTo>
                    <a:pt x="155054" y="8059"/>
                  </a:lnTo>
                  <a:lnTo>
                    <a:pt x="161297" y="9535"/>
                  </a:lnTo>
                  <a:lnTo>
                    <a:pt x="161524" y="9648"/>
                  </a:lnTo>
                  <a:lnTo>
                    <a:pt x="164135" y="11010"/>
                  </a:lnTo>
                  <a:lnTo>
                    <a:pt x="168448" y="15551"/>
                  </a:lnTo>
                  <a:lnTo>
                    <a:pt x="170151" y="16232"/>
                  </a:lnTo>
                  <a:lnTo>
                    <a:pt x="171627" y="16005"/>
                  </a:lnTo>
                  <a:lnTo>
                    <a:pt x="185361" y="10329"/>
                  </a:lnTo>
                  <a:lnTo>
                    <a:pt x="188880" y="7832"/>
                  </a:lnTo>
                  <a:lnTo>
                    <a:pt x="191718" y="5789"/>
                  </a:lnTo>
                  <a:lnTo>
                    <a:pt x="195123" y="5108"/>
                  </a:lnTo>
                  <a:lnTo>
                    <a:pt x="198301" y="6924"/>
                  </a:lnTo>
                  <a:lnTo>
                    <a:pt x="200685" y="11918"/>
                  </a:lnTo>
                  <a:lnTo>
                    <a:pt x="204090" y="20545"/>
                  </a:lnTo>
                  <a:lnTo>
                    <a:pt x="208517" y="23950"/>
                  </a:lnTo>
                  <a:lnTo>
                    <a:pt x="213398" y="22815"/>
                  </a:lnTo>
                  <a:lnTo>
                    <a:pt x="218279" y="17594"/>
                  </a:lnTo>
                  <a:lnTo>
                    <a:pt x="217485" y="15778"/>
                  </a:lnTo>
                  <a:lnTo>
                    <a:pt x="219301" y="14642"/>
                  </a:lnTo>
                  <a:lnTo>
                    <a:pt x="230538" y="12032"/>
                  </a:lnTo>
                  <a:lnTo>
                    <a:pt x="232695" y="12486"/>
                  </a:lnTo>
                  <a:lnTo>
                    <a:pt x="239278" y="15324"/>
                  </a:lnTo>
                  <a:lnTo>
                    <a:pt x="249381" y="19637"/>
                  </a:lnTo>
                  <a:lnTo>
                    <a:pt x="252899" y="19864"/>
                  </a:lnTo>
                  <a:lnTo>
                    <a:pt x="258689" y="16345"/>
                  </a:lnTo>
                  <a:lnTo>
                    <a:pt x="261753" y="15437"/>
                  </a:lnTo>
                  <a:lnTo>
                    <a:pt x="268450" y="15778"/>
                  </a:lnTo>
                  <a:lnTo>
                    <a:pt x="271061" y="15324"/>
                  </a:lnTo>
                  <a:lnTo>
                    <a:pt x="271855" y="15664"/>
                  </a:lnTo>
                  <a:lnTo>
                    <a:pt x="272650" y="16913"/>
                  </a:lnTo>
                  <a:lnTo>
                    <a:pt x="272764" y="18161"/>
                  </a:lnTo>
                  <a:lnTo>
                    <a:pt x="272650" y="19296"/>
                  </a:lnTo>
                  <a:lnTo>
                    <a:pt x="272764" y="19864"/>
                  </a:lnTo>
                  <a:lnTo>
                    <a:pt x="275828" y="20318"/>
                  </a:lnTo>
                  <a:lnTo>
                    <a:pt x="282525" y="18729"/>
                  </a:lnTo>
                  <a:lnTo>
                    <a:pt x="285704" y="18842"/>
                  </a:lnTo>
                  <a:lnTo>
                    <a:pt x="286952" y="19296"/>
                  </a:lnTo>
                  <a:lnTo>
                    <a:pt x="297622" y="22702"/>
                  </a:lnTo>
                  <a:lnTo>
                    <a:pt x="306703" y="29853"/>
                  </a:lnTo>
                  <a:lnTo>
                    <a:pt x="309995" y="31669"/>
                  </a:lnTo>
                  <a:lnTo>
                    <a:pt x="312946" y="32237"/>
                  </a:lnTo>
                  <a:lnTo>
                    <a:pt x="313059" y="32237"/>
                  </a:lnTo>
                  <a:lnTo>
                    <a:pt x="315670" y="31783"/>
                  </a:lnTo>
                  <a:lnTo>
                    <a:pt x="327362" y="25653"/>
                  </a:lnTo>
                  <a:lnTo>
                    <a:pt x="330313" y="25086"/>
                  </a:lnTo>
                  <a:lnTo>
                    <a:pt x="333491" y="26334"/>
                  </a:lnTo>
                  <a:lnTo>
                    <a:pt x="339621" y="30874"/>
                  </a:lnTo>
                  <a:lnTo>
                    <a:pt x="342799" y="31783"/>
                  </a:lnTo>
                  <a:lnTo>
                    <a:pt x="346091" y="30307"/>
                  </a:lnTo>
                  <a:lnTo>
                    <a:pt x="351653" y="27015"/>
                  </a:lnTo>
                  <a:lnTo>
                    <a:pt x="353469" y="25086"/>
                  </a:lnTo>
                  <a:lnTo>
                    <a:pt x="361301" y="14416"/>
                  </a:lnTo>
                  <a:lnTo>
                    <a:pt x="365160" y="11351"/>
                  </a:lnTo>
                  <a:lnTo>
                    <a:pt x="368679" y="9762"/>
                  </a:lnTo>
                  <a:lnTo>
                    <a:pt x="377420" y="5902"/>
                  </a:lnTo>
                  <a:lnTo>
                    <a:pt x="378441" y="5902"/>
                  </a:lnTo>
                  <a:lnTo>
                    <a:pt x="380598" y="6697"/>
                  </a:lnTo>
                  <a:lnTo>
                    <a:pt x="381392" y="6470"/>
                  </a:lnTo>
                  <a:lnTo>
                    <a:pt x="381960" y="4994"/>
                  </a:lnTo>
                  <a:lnTo>
                    <a:pt x="382074" y="3065"/>
                  </a:lnTo>
                  <a:lnTo>
                    <a:pt x="382414" y="1248"/>
                  </a:lnTo>
                  <a:lnTo>
                    <a:pt x="383776" y="0"/>
                  </a:lnTo>
                  <a:lnTo>
                    <a:pt x="385819" y="681"/>
                  </a:lnTo>
                  <a:lnTo>
                    <a:pt x="387522" y="3632"/>
                  </a:lnTo>
                  <a:lnTo>
                    <a:pt x="390019" y="11010"/>
                  </a:lnTo>
                  <a:lnTo>
                    <a:pt x="392516" y="21567"/>
                  </a:lnTo>
                  <a:lnTo>
                    <a:pt x="393538" y="24858"/>
                  </a:lnTo>
                  <a:lnTo>
                    <a:pt x="394560" y="26674"/>
                  </a:lnTo>
                  <a:lnTo>
                    <a:pt x="397738" y="30307"/>
                  </a:lnTo>
                  <a:lnTo>
                    <a:pt x="398646" y="32009"/>
                  </a:lnTo>
                  <a:lnTo>
                    <a:pt x="400348" y="37572"/>
                  </a:lnTo>
                  <a:lnTo>
                    <a:pt x="403186" y="42793"/>
                  </a:lnTo>
                  <a:lnTo>
                    <a:pt x="406705" y="45404"/>
                  </a:lnTo>
                  <a:lnTo>
                    <a:pt x="429975" y="49490"/>
                  </a:lnTo>
                  <a:lnTo>
                    <a:pt x="440190" y="51306"/>
                  </a:lnTo>
                  <a:lnTo>
                    <a:pt x="446774" y="50057"/>
                  </a:lnTo>
                  <a:lnTo>
                    <a:pt x="451655" y="52441"/>
                  </a:lnTo>
                  <a:lnTo>
                    <a:pt x="453358" y="52782"/>
                  </a:lnTo>
                  <a:lnTo>
                    <a:pt x="459146" y="52328"/>
                  </a:lnTo>
                  <a:lnTo>
                    <a:pt x="460281" y="52895"/>
                  </a:lnTo>
                  <a:lnTo>
                    <a:pt x="460963" y="54371"/>
                  </a:lnTo>
                  <a:lnTo>
                    <a:pt x="462779" y="60274"/>
                  </a:lnTo>
                  <a:lnTo>
                    <a:pt x="463687" y="62089"/>
                  </a:lnTo>
                  <a:lnTo>
                    <a:pt x="464822" y="63225"/>
                  </a:lnTo>
                  <a:lnTo>
                    <a:pt x="470384" y="67084"/>
                  </a:lnTo>
                  <a:lnTo>
                    <a:pt x="473222" y="70262"/>
                  </a:lnTo>
                  <a:lnTo>
                    <a:pt x="480600" y="78548"/>
                  </a:lnTo>
                  <a:lnTo>
                    <a:pt x="489340" y="84338"/>
                  </a:lnTo>
                  <a:lnTo>
                    <a:pt x="494789" y="87970"/>
                  </a:lnTo>
                  <a:lnTo>
                    <a:pt x="500805" y="94780"/>
                  </a:lnTo>
                  <a:lnTo>
                    <a:pt x="510453" y="103180"/>
                  </a:lnTo>
                  <a:lnTo>
                    <a:pt x="512837" y="107040"/>
                  </a:lnTo>
                  <a:lnTo>
                    <a:pt x="515107" y="112261"/>
                  </a:lnTo>
                  <a:lnTo>
                    <a:pt x="520215" y="121455"/>
                  </a:lnTo>
                  <a:lnTo>
                    <a:pt x="526344" y="126109"/>
                  </a:lnTo>
                  <a:lnTo>
                    <a:pt x="539852" y="132692"/>
                  </a:lnTo>
                  <a:lnTo>
                    <a:pt x="545300" y="134168"/>
                  </a:lnTo>
                  <a:lnTo>
                    <a:pt x="550068" y="133828"/>
                  </a:lnTo>
                  <a:close/>
                  <a:moveTo>
                    <a:pt x="6243" y="201139"/>
                  </a:moveTo>
                  <a:lnTo>
                    <a:pt x="0" y="199550"/>
                  </a:lnTo>
                  <a:lnTo>
                    <a:pt x="0" y="199550"/>
                  </a:lnTo>
                  <a:lnTo>
                    <a:pt x="7264" y="186950"/>
                  </a:lnTo>
                  <a:lnTo>
                    <a:pt x="11351" y="176848"/>
                  </a:lnTo>
                  <a:lnTo>
                    <a:pt x="15324" y="162886"/>
                  </a:lnTo>
                  <a:lnTo>
                    <a:pt x="16345" y="148470"/>
                  </a:lnTo>
                  <a:lnTo>
                    <a:pt x="16913" y="145519"/>
                  </a:lnTo>
                  <a:lnTo>
                    <a:pt x="16345" y="144725"/>
                  </a:lnTo>
                  <a:lnTo>
                    <a:pt x="16913" y="143135"/>
                  </a:lnTo>
                  <a:lnTo>
                    <a:pt x="16118" y="139730"/>
                  </a:lnTo>
                  <a:lnTo>
                    <a:pt x="16345" y="129060"/>
                  </a:lnTo>
                  <a:lnTo>
                    <a:pt x="15551" y="124406"/>
                  </a:lnTo>
                  <a:lnTo>
                    <a:pt x="18729" y="128379"/>
                  </a:lnTo>
                  <a:lnTo>
                    <a:pt x="20091" y="135984"/>
                  </a:lnTo>
                  <a:lnTo>
                    <a:pt x="20318" y="150968"/>
                  </a:lnTo>
                  <a:lnTo>
                    <a:pt x="20091" y="153124"/>
                  </a:lnTo>
                  <a:lnTo>
                    <a:pt x="19183" y="155962"/>
                  </a:lnTo>
                  <a:lnTo>
                    <a:pt x="18956" y="158005"/>
                  </a:lnTo>
                  <a:lnTo>
                    <a:pt x="18956" y="164475"/>
                  </a:lnTo>
                  <a:lnTo>
                    <a:pt x="17821" y="167313"/>
                  </a:lnTo>
                  <a:lnTo>
                    <a:pt x="16345" y="170151"/>
                  </a:lnTo>
                  <a:lnTo>
                    <a:pt x="15778" y="172761"/>
                  </a:lnTo>
                  <a:lnTo>
                    <a:pt x="17594" y="175145"/>
                  </a:lnTo>
                  <a:lnTo>
                    <a:pt x="17594" y="176167"/>
                  </a:lnTo>
                  <a:lnTo>
                    <a:pt x="16232" y="177983"/>
                  </a:lnTo>
                  <a:lnTo>
                    <a:pt x="14416" y="181161"/>
                  </a:lnTo>
                  <a:lnTo>
                    <a:pt x="12827" y="185021"/>
                  </a:lnTo>
                  <a:lnTo>
                    <a:pt x="12146" y="188539"/>
                  </a:lnTo>
                  <a:lnTo>
                    <a:pt x="10897" y="191945"/>
                  </a:lnTo>
                  <a:lnTo>
                    <a:pt x="6130" y="198301"/>
                  </a:lnTo>
                  <a:lnTo>
                    <a:pt x="6243" y="201139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68">
              <a:extLst>
                <a:ext uri="{FF2B5EF4-FFF2-40B4-BE49-F238E27FC236}">
                  <a16:creationId xmlns:a16="http://schemas.microsoft.com/office/drawing/2014/main" id="{27DA0E11-5905-442F-B99F-E625EDCBA081}"/>
                </a:ext>
              </a:extLst>
            </p:cNvPr>
            <p:cNvSpPr/>
            <p:nvPr/>
          </p:nvSpPr>
          <p:spPr>
            <a:xfrm>
              <a:off x="7979558" y="4675787"/>
              <a:ext cx="589665" cy="335929"/>
            </a:xfrm>
            <a:custGeom>
              <a:avLst/>
              <a:gdLst>
                <a:gd name="connsiteX0" fmla="*/ 264931 w 654723"/>
                <a:gd name="connsiteY0" fmla="*/ 28718 h 372992"/>
                <a:gd name="connsiteX1" fmla="*/ 266975 w 654723"/>
                <a:gd name="connsiteY1" fmla="*/ 28831 h 372992"/>
                <a:gd name="connsiteX2" fmla="*/ 270493 w 654723"/>
                <a:gd name="connsiteY2" fmla="*/ 27810 h 372992"/>
                <a:gd name="connsiteX3" fmla="*/ 281617 w 654723"/>
                <a:gd name="connsiteY3" fmla="*/ 28604 h 372992"/>
                <a:gd name="connsiteX4" fmla="*/ 281844 w 654723"/>
                <a:gd name="connsiteY4" fmla="*/ 27242 h 372992"/>
                <a:gd name="connsiteX5" fmla="*/ 281731 w 654723"/>
                <a:gd name="connsiteY5" fmla="*/ 21907 h 372992"/>
                <a:gd name="connsiteX6" fmla="*/ 281617 w 654723"/>
                <a:gd name="connsiteY6" fmla="*/ 21453 h 372992"/>
                <a:gd name="connsiteX7" fmla="*/ 281504 w 654723"/>
                <a:gd name="connsiteY7" fmla="*/ 20886 h 372992"/>
                <a:gd name="connsiteX8" fmla="*/ 281617 w 654723"/>
                <a:gd name="connsiteY8" fmla="*/ 19977 h 372992"/>
                <a:gd name="connsiteX9" fmla="*/ 281844 w 654723"/>
                <a:gd name="connsiteY9" fmla="*/ 19410 h 372992"/>
                <a:gd name="connsiteX10" fmla="*/ 282753 w 654723"/>
                <a:gd name="connsiteY10" fmla="*/ 18275 h 372992"/>
                <a:gd name="connsiteX11" fmla="*/ 283093 w 654723"/>
                <a:gd name="connsiteY11" fmla="*/ 17480 h 372992"/>
                <a:gd name="connsiteX12" fmla="*/ 282979 w 654723"/>
                <a:gd name="connsiteY12" fmla="*/ 13054 h 372992"/>
                <a:gd name="connsiteX13" fmla="*/ 281504 w 654723"/>
                <a:gd name="connsiteY13" fmla="*/ 10897 h 372992"/>
                <a:gd name="connsiteX14" fmla="*/ 279915 w 654723"/>
                <a:gd name="connsiteY14" fmla="*/ 9648 h 372992"/>
                <a:gd name="connsiteX15" fmla="*/ 279461 w 654723"/>
                <a:gd name="connsiteY15" fmla="*/ 7945 h 372992"/>
                <a:gd name="connsiteX16" fmla="*/ 279461 w 654723"/>
                <a:gd name="connsiteY16" fmla="*/ 7945 h 372992"/>
                <a:gd name="connsiteX17" fmla="*/ 279915 w 654723"/>
                <a:gd name="connsiteY17" fmla="*/ 7378 h 372992"/>
                <a:gd name="connsiteX18" fmla="*/ 280369 w 654723"/>
                <a:gd name="connsiteY18" fmla="*/ 6924 h 372992"/>
                <a:gd name="connsiteX19" fmla="*/ 280936 w 654723"/>
                <a:gd name="connsiteY19" fmla="*/ 6697 h 372992"/>
                <a:gd name="connsiteX20" fmla="*/ 281504 w 654723"/>
                <a:gd name="connsiteY20" fmla="*/ 6583 h 372992"/>
                <a:gd name="connsiteX21" fmla="*/ 282866 w 654723"/>
                <a:gd name="connsiteY21" fmla="*/ 5562 h 372992"/>
                <a:gd name="connsiteX22" fmla="*/ 283320 w 654723"/>
                <a:gd name="connsiteY22" fmla="*/ 4881 h 372992"/>
                <a:gd name="connsiteX23" fmla="*/ 283547 w 654723"/>
                <a:gd name="connsiteY23" fmla="*/ 3632 h 372992"/>
                <a:gd name="connsiteX24" fmla="*/ 285363 w 654723"/>
                <a:gd name="connsiteY24" fmla="*/ 5335 h 372992"/>
                <a:gd name="connsiteX25" fmla="*/ 290244 w 654723"/>
                <a:gd name="connsiteY25" fmla="*/ 6470 h 372992"/>
                <a:gd name="connsiteX26" fmla="*/ 291039 w 654723"/>
                <a:gd name="connsiteY26" fmla="*/ 7945 h 372992"/>
                <a:gd name="connsiteX27" fmla="*/ 292174 w 654723"/>
                <a:gd name="connsiteY27" fmla="*/ 9081 h 372992"/>
                <a:gd name="connsiteX28" fmla="*/ 293536 w 654723"/>
                <a:gd name="connsiteY28" fmla="*/ 9762 h 372992"/>
                <a:gd name="connsiteX29" fmla="*/ 294671 w 654723"/>
                <a:gd name="connsiteY29" fmla="*/ 9535 h 372992"/>
                <a:gd name="connsiteX30" fmla="*/ 295011 w 654723"/>
                <a:gd name="connsiteY30" fmla="*/ 7945 h 372992"/>
                <a:gd name="connsiteX31" fmla="*/ 295011 w 654723"/>
                <a:gd name="connsiteY31" fmla="*/ 7945 h 372992"/>
                <a:gd name="connsiteX32" fmla="*/ 295920 w 654723"/>
                <a:gd name="connsiteY32" fmla="*/ 5902 h 372992"/>
                <a:gd name="connsiteX33" fmla="*/ 297168 w 654723"/>
                <a:gd name="connsiteY33" fmla="*/ 4994 h 372992"/>
                <a:gd name="connsiteX34" fmla="*/ 298303 w 654723"/>
                <a:gd name="connsiteY34" fmla="*/ 5562 h 372992"/>
                <a:gd name="connsiteX35" fmla="*/ 298757 w 654723"/>
                <a:gd name="connsiteY35" fmla="*/ 7945 h 372992"/>
                <a:gd name="connsiteX36" fmla="*/ 299665 w 654723"/>
                <a:gd name="connsiteY36" fmla="*/ 10216 h 372992"/>
                <a:gd name="connsiteX37" fmla="*/ 305228 w 654723"/>
                <a:gd name="connsiteY37" fmla="*/ 10329 h 372992"/>
                <a:gd name="connsiteX38" fmla="*/ 307838 w 654723"/>
                <a:gd name="connsiteY38" fmla="*/ 11578 h 372992"/>
                <a:gd name="connsiteX39" fmla="*/ 309427 w 654723"/>
                <a:gd name="connsiteY39" fmla="*/ 14075 h 372992"/>
                <a:gd name="connsiteX40" fmla="*/ 309314 w 654723"/>
                <a:gd name="connsiteY40" fmla="*/ 15551 h 372992"/>
                <a:gd name="connsiteX41" fmla="*/ 308519 w 654723"/>
                <a:gd name="connsiteY41" fmla="*/ 17140 h 372992"/>
                <a:gd name="connsiteX42" fmla="*/ 307838 w 654723"/>
                <a:gd name="connsiteY42" fmla="*/ 19977 h 372992"/>
                <a:gd name="connsiteX43" fmla="*/ 308179 w 654723"/>
                <a:gd name="connsiteY43" fmla="*/ 22134 h 372992"/>
                <a:gd name="connsiteX44" fmla="*/ 309087 w 654723"/>
                <a:gd name="connsiteY44" fmla="*/ 24859 h 372992"/>
                <a:gd name="connsiteX45" fmla="*/ 310222 w 654723"/>
                <a:gd name="connsiteY45" fmla="*/ 27356 h 372992"/>
                <a:gd name="connsiteX46" fmla="*/ 311244 w 654723"/>
                <a:gd name="connsiteY46" fmla="*/ 29058 h 372992"/>
                <a:gd name="connsiteX47" fmla="*/ 313173 w 654723"/>
                <a:gd name="connsiteY47" fmla="*/ 30647 h 372992"/>
                <a:gd name="connsiteX48" fmla="*/ 314876 w 654723"/>
                <a:gd name="connsiteY48" fmla="*/ 31442 h 372992"/>
                <a:gd name="connsiteX49" fmla="*/ 316351 w 654723"/>
                <a:gd name="connsiteY49" fmla="*/ 32691 h 372992"/>
                <a:gd name="connsiteX50" fmla="*/ 317487 w 654723"/>
                <a:gd name="connsiteY50" fmla="*/ 35529 h 372992"/>
                <a:gd name="connsiteX51" fmla="*/ 317487 w 654723"/>
                <a:gd name="connsiteY51" fmla="*/ 37004 h 372992"/>
                <a:gd name="connsiteX52" fmla="*/ 317260 w 654723"/>
                <a:gd name="connsiteY52" fmla="*/ 38593 h 372992"/>
                <a:gd name="connsiteX53" fmla="*/ 317146 w 654723"/>
                <a:gd name="connsiteY53" fmla="*/ 40069 h 372992"/>
                <a:gd name="connsiteX54" fmla="*/ 317713 w 654723"/>
                <a:gd name="connsiteY54" fmla="*/ 41317 h 372992"/>
                <a:gd name="connsiteX55" fmla="*/ 318962 w 654723"/>
                <a:gd name="connsiteY55" fmla="*/ 41658 h 372992"/>
                <a:gd name="connsiteX56" fmla="*/ 319076 w 654723"/>
                <a:gd name="connsiteY56" fmla="*/ 41658 h 372992"/>
                <a:gd name="connsiteX57" fmla="*/ 320097 w 654723"/>
                <a:gd name="connsiteY57" fmla="*/ 40523 h 372992"/>
                <a:gd name="connsiteX58" fmla="*/ 321005 w 654723"/>
                <a:gd name="connsiteY58" fmla="*/ 38934 h 372992"/>
                <a:gd name="connsiteX59" fmla="*/ 321914 w 654723"/>
                <a:gd name="connsiteY59" fmla="*/ 37799 h 372992"/>
                <a:gd name="connsiteX60" fmla="*/ 326000 w 654723"/>
                <a:gd name="connsiteY60" fmla="*/ 37458 h 372992"/>
                <a:gd name="connsiteX61" fmla="*/ 345410 w 654723"/>
                <a:gd name="connsiteY61" fmla="*/ 44269 h 372992"/>
                <a:gd name="connsiteX62" fmla="*/ 346545 w 654723"/>
                <a:gd name="connsiteY62" fmla="*/ 44950 h 372992"/>
                <a:gd name="connsiteX63" fmla="*/ 347794 w 654723"/>
                <a:gd name="connsiteY63" fmla="*/ 46880 h 372992"/>
                <a:gd name="connsiteX64" fmla="*/ 348475 w 654723"/>
                <a:gd name="connsiteY64" fmla="*/ 47561 h 372992"/>
                <a:gd name="connsiteX65" fmla="*/ 349496 w 654723"/>
                <a:gd name="connsiteY65" fmla="*/ 47901 h 372992"/>
                <a:gd name="connsiteX66" fmla="*/ 357555 w 654723"/>
                <a:gd name="connsiteY66" fmla="*/ 45971 h 372992"/>
                <a:gd name="connsiteX67" fmla="*/ 359939 w 654723"/>
                <a:gd name="connsiteY67" fmla="*/ 46198 h 372992"/>
                <a:gd name="connsiteX68" fmla="*/ 360166 w 654723"/>
                <a:gd name="connsiteY68" fmla="*/ 47220 h 372992"/>
                <a:gd name="connsiteX69" fmla="*/ 360507 w 654723"/>
                <a:gd name="connsiteY69" fmla="*/ 48128 h 372992"/>
                <a:gd name="connsiteX70" fmla="*/ 365388 w 654723"/>
                <a:gd name="connsiteY70" fmla="*/ 56528 h 372992"/>
                <a:gd name="connsiteX71" fmla="*/ 365955 w 654723"/>
                <a:gd name="connsiteY71" fmla="*/ 56755 h 372992"/>
                <a:gd name="connsiteX72" fmla="*/ 368679 w 654723"/>
                <a:gd name="connsiteY72" fmla="*/ 56641 h 372992"/>
                <a:gd name="connsiteX73" fmla="*/ 374468 w 654723"/>
                <a:gd name="connsiteY73" fmla="*/ 54484 h 372992"/>
                <a:gd name="connsiteX74" fmla="*/ 376058 w 654723"/>
                <a:gd name="connsiteY74" fmla="*/ 54711 h 372992"/>
                <a:gd name="connsiteX75" fmla="*/ 377306 w 654723"/>
                <a:gd name="connsiteY75" fmla="*/ 55960 h 372992"/>
                <a:gd name="connsiteX76" fmla="*/ 378555 w 654723"/>
                <a:gd name="connsiteY76" fmla="*/ 58344 h 372992"/>
                <a:gd name="connsiteX77" fmla="*/ 379349 w 654723"/>
                <a:gd name="connsiteY77" fmla="*/ 60387 h 372992"/>
                <a:gd name="connsiteX78" fmla="*/ 379917 w 654723"/>
                <a:gd name="connsiteY78" fmla="*/ 62544 h 372992"/>
                <a:gd name="connsiteX79" fmla="*/ 379690 w 654723"/>
                <a:gd name="connsiteY79" fmla="*/ 64360 h 372992"/>
                <a:gd name="connsiteX80" fmla="*/ 378328 w 654723"/>
                <a:gd name="connsiteY80" fmla="*/ 65495 h 372992"/>
                <a:gd name="connsiteX81" fmla="*/ 378101 w 654723"/>
                <a:gd name="connsiteY81" fmla="*/ 65949 h 372992"/>
                <a:gd name="connsiteX82" fmla="*/ 377987 w 654723"/>
                <a:gd name="connsiteY82" fmla="*/ 66403 h 372992"/>
                <a:gd name="connsiteX83" fmla="*/ 378101 w 654723"/>
                <a:gd name="connsiteY83" fmla="*/ 66857 h 372992"/>
                <a:gd name="connsiteX84" fmla="*/ 378328 w 654723"/>
                <a:gd name="connsiteY84" fmla="*/ 67311 h 372992"/>
                <a:gd name="connsiteX85" fmla="*/ 382414 w 654723"/>
                <a:gd name="connsiteY85" fmla="*/ 66516 h 372992"/>
                <a:gd name="connsiteX86" fmla="*/ 388430 w 654723"/>
                <a:gd name="connsiteY86" fmla="*/ 60728 h 372992"/>
                <a:gd name="connsiteX87" fmla="*/ 392516 w 654723"/>
                <a:gd name="connsiteY87" fmla="*/ 61182 h 372992"/>
                <a:gd name="connsiteX88" fmla="*/ 395581 w 654723"/>
                <a:gd name="connsiteY88" fmla="*/ 63565 h 372992"/>
                <a:gd name="connsiteX89" fmla="*/ 397057 w 654723"/>
                <a:gd name="connsiteY89" fmla="*/ 64246 h 372992"/>
                <a:gd name="connsiteX90" fmla="*/ 398646 w 654723"/>
                <a:gd name="connsiteY90" fmla="*/ 63906 h 372992"/>
                <a:gd name="connsiteX91" fmla="*/ 399781 w 654723"/>
                <a:gd name="connsiteY91" fmla="*/ 62430 h 372992"/>
                <a:gd name="connsiteX92" fmla="*/ 400462 w 654723"/>
                <a:gd name="connsiteY92" fmla="*/ 60500 h 372992"/>
                <a:gd name="connsiteX93" fmla="*/ 401143 w 654723"/>
                <a:gd name="connsiteY93" fmla="*/ 58912 h 372992"/>
                <a:gd name="connsiteX94" fmla="*/ 402392 w 654723"/>
                <a:gd name="connsiteY94" fmla="*/ 58684 h 372992"/>
                <a:gd name="connsiteX95" fmla="*/ 405911 w 654723"/>
                <a:gd name="connsiteY95" fmla="*/ 58798 h 372992"/>
                <a:gd name="connsiteX96" fmla="*/ 409089 w 654723"/>
                <a:gd name="connsiteY96" fmla="*/ 59593 h 372992"/>
                <a:gd name="connsiteX97" fmla="*/ 412040 w 654723"/>
                <a:gd name="connsiteY97" fmla="*/ 61295 h 372992"/>
                <a:gd name="connsiteX98" fmla="*/ 420326 w 654723"/>
                <a:gd name="connsiteY98" fmla="*/ 70035 h 372992"/>
                <a:gd name="connsiteX99" fmla="*/ 421234 w 654723"/>
                <a:gd name="connsiteY99" fmla="*/ 72987 h 372992"/>
                <a:gd name="connsiteX100" fmla="*/ 418170 w 654723"/>
                <a:gd name="connsiteY100" fmla="*/ 74235 h 372992"/>
                <a:gd name="connsiteX101" fmla="*/ 418510 w 654723"/>
                <a:gd name="connsiteY101" fmla="*/ 75370 h 372992"/>
                <a:gd name="connsiteX102" fmla="*/ 418510 w 654723"/>
                <a:gd name="connsiteY102" fmla="*/ 75824 h 372992"/>
                <a:gd name="connsiteX103" fmla="*/ 418283 w 654723"/>
                <a:gd name="connsiteY103" fmla="*/ 76278 h 372992"/>
                <a:gd name="connsiteX104" fmla="*/ 417829 w 654723"/>
                <a:gd name="connsiteY104" fmla="*/ 77186 h 372992"/>
                <a:gd name="connsiteX105" fmla="*/ 417715 w 654723"/>
                <a:gd name="connsiteY105" fmla="*/ 77981 h 372992"/>
                <a:gd name="connsiteX106" fmla="*/ 417602 w 654723"/>
                <a:gd name="connsiteY106" fmla="*/ 79116 h 372992"/>
                <a:gd name="connsiteX107" fmla="*/ 417602 w 654723"/>
                <a:gd name="connsiteY107" fmla="*/ 80024 h 372992"/>
                <a:gd name="connsiteX108" fmla="*/ 417829 w 654723"/>
                <a:gd name="connsiteY108" fmla="*/ 79911 h 372992"/>
                <a:gd name="connsiteX109" fmla="*/ 417034 w 654723"/>
                <a:gd name="connsiteY109" fmla="*/ 81046 h 372992"/>
                <a:gd name="connsiteX110" fmla="*/ 414991 w 654723"/>
                <a:gd name="connsiteY110" fmla="*/ 82976 h 372992"/>
                <a:gd name="connsiteX111" fmla="*/ 414083 w 654723"/>
                <a:gd name="connsiteY111" fmla="*/ 84224 h 372992"/>
                <a:gd name="connsiteX112" fmla="*/ 412380 w 654723"/>
                <a:gd name="connsiteY112" fmla="*/ 84564 h 372992"/>
                <a:gd name="connsiteX113" fmla="*/ 409316 w 654723"/>
                <a:gd name="connsiteY113" fmla="*/ 83657 h 372992"/>
                <a:gd name="connsiteX114" fmla="*/ 407840 w 654723"/>
                <a:gd name="connsiteY114" fmla="*/ 84111 h 372992"/>
                <a:gd name="connsiteX115" fmla="*/ 407046 w 654723"/>
                <a:gd name="connsiteY115" fmla="*/ 86040 h 372992"/>
                <a:gd name="connsiteX116" fmla="*/ 405570 w 654723"/>
                <a:gd name="connsiteY116" fmla="*/ 87289 h 372992"/>
                <a:gd name="connsiteX117" fmla="*/ 403867 w 654723"/>
                <a:gd name="connsiteY117" fmla="*/ 88310 h 372992"/>
                <a:gd name="connsiteX118" fmla="*/ 402392 w 654723"/>
                <a:gd name="connsiteY118" fmla="*/ 89559 h 372992"/>
                <a:gd name="connsiteX119" fmla="*/ 401824 w 654723"/>
                <a:gd name="connsiteY119" fmla="*/ 89786 h 372992"/>
                <a:gd name="connsiteX120" fmla="*/ 400916 w 654723"/>
                <a:gd name="connsiteY120" fmla="*/ 90354 h 372992"/>
                <a:gd name="connsiteX121" fmla="*/ 400348 w 654723"/>
                <a:gd name="connsiteY121" fmla="*/ 90354 h 372992"/>
                <a:gd name="connsiteX122" fmla="*/ 400803 w 654723"/>
                <a:gd name="connsiteY122" fmla="*/ 92056 h 372992"/>
                <a:gd name="connsiteX123" fmla="*/ 401029 w 654723"/>
                <a:gd name="connsiteY123" fmla="*/ 92510 h 372992"/>
                <a:gd name="connsiteX124" fmla="*/ 399100 w 654723"/>
                <a:gd name="connsiteY124" fmla="*/ 92056 h 372992"/>
                <a:gd name="connsiteX125" fmla="*/ 398305 w 654723"/>
                <a:gd name="connsiteY125" fmla="*/ 94440 h 372992"/>
                <a:gd name="connsiteX126" fmla="*/ 399214 w 654723"/>
                <a:gd name="connsiteY126" fmla="*/ 97164 h 372992"/>
                <a:gd name="connsiteX127" fmla="*/ 402392 w 654723"/>
                <a:gd name="connsiteY127" fmla="*/ 97732 h 372992"/>
                <a:gd name="connsiteX128" fmla="*/ 403640 w 654723"/>
                <a:gd name="connsiteY128" fmla="*/ 101591 h 372992"/>
                <a:gd name="connsiteX129" fmla="*/ 404094 w 654723"/>
                <a:gd name="connsiteY129" fmla="*/ 102499 h 372992"/>
                <a:gd name="connsiteX130" fmla="*/ 405343 w 654723"/>
                <a:gd name="connsiteY130" fmla="*/ 103521 h 372992"/>
                <a:gd name="connsiteX131" fmla="*/ 406024 w 654723"/>
                <a:gd name="connsiteY131" fmla="*/ 103407 h 372992"/>
                <a:gd name="connsiteX132" fmla="*/ 406705 w 654723"/>
                <a:gd name="connsiteY132" fmla="*/ 102840 h 372992"/>
                <a:gd name="connsiteX133" fmla="*/ 407840 w 654723"/>
                <a:gd name="connsiteY133" fmla="*/ 102499 h 372992"/>
                <a:gd name="connsiteX134" fmla="*/ 412267 w 654723"/>
                <a:gd name="connsiteY134" fmla="*/ 102499 h 372992"/>
                <a:gd name="connsiteX135" fmla="*/ 413175 w 654723"/>
                <a:gd name="connsiteY135" fmla="*/ 102840 h 372992"/>
                <a:gd name="connsiteX136" fmla="*/ 413856 w 654723"/>
                <a:gd name="connsiteY136" fmla="*/ 104202 h 372992"/>
                <a:gd name="connsiteX137" fmla="*/ 413970 w 654723"/>
                <a:gd name="connsiteY137" fmla="*/ 105564 h 372992"/>
                <a:gd name="connsiteX138" fmla="*/ 413856 w 654723"/>
                <a:gd name="connsiteY138" fmla="*/ 106926 h 372992"/>
                <a:gd name="connsiteX139" fmla="*/ 414083 w 654723"/>
                <a:gd name="connsiteY139" fmla="*/ 108288 h 372992"/>
                <a:gd name="connsiteX140" fmla="*/ 415786 w 654723"/>
                <a:gd name="connsiteY140" fmla="*/ 110558 h 372992"/>
                <a:gd name="connsiteX141" fmla="*/ 420099 w 654723"/>
                <a:gd name="connsiteY141" fmla="*/ 112148 h 372992"/>
                <a:gd name="connsiteX142" fmla="*/ 422256 w 654723"/>
                <a:gd name="connsiteY142" fmla="*/ 113623 h 372992"/>
                <a:gd name="connsiteX143" fmla="*/ 423618 w 654723"/>
                <a:gd name="connsiteY143" fmla="*/ 115553 h 372992"/>
                <a:gd name="connsiteX144" fmla="*/ 426115 w 654723"/>
                <a:gd name="connsiteY144" fmla="*/ 120093 h 372992"/>
                <a:gd name="connsiteX145" fmla="*/ 427477 w 654723"/>
                <a:gd name="connsiteY145" fmla="*/ 122023 h 372992"/>
                <a:gd name="connsiteX146" fmla="*/ 428726 w 654723"/>
                <a:gd name="connsiteY146" fmla="*/ 124293 h 372992"/>
                <a:gd name="connsiteX147" fmla="*/ 431677 w 654723"/>
                <a:gd name="connsiteY147" fmla="*/ 127358 h 372992"/>
                <a:gd name="connsiteX148" fmla="*/ 432699 w 654723"/>
                <a:gd name="connsiteY148" fmla="*/ 130196 h 372992"/>
                <a:gd name="connsiteX149" fmla="*/ 433834 w 654723"/>
                <a:gd name="connsiteY149" fmla="*/ 135303 h 372992"/>
                <a:gd name="connsiteX150" fmla="*/ 434742 w 654723"/>
                <a:gd name="connsiteY150" fmla="*/ 137233 h 372992"/>
                <a:gd name="connsiteX151" fmla="*/ 436445 w 654723"/>
                <a:gd name="connsiteY151" fmla="*/ 139503 h 372992"/>
                <a:gd name="connsiteX152" fmla="*/ 439736 w 654723"/>
                <a:gd name="connsiteY152" fmla="*/ 142568 h 372992"/>
                <a:gd name="connsiteX153" fmla="*/ 443823 w 654723"/>
                <a:gd name="connsiteY153" fmla="*/ 144725 h 372992"/>
                <a:gd name="connsiteX154" fmla="*/ 447796 w 654723"/>
                <a:gd name="connsiteY154" fmla="*/ 144384 h 372992"/>
                <a:gd name="connsiteX155" fmla="*/ 450747 w 654723"/>
                <a:gd name="connsiteY155" fmla="*/ 140298 h 372992"/>
                <a:gd name="connsiteX156" fmla="*/ 452903 w 654723"/>
                <a:gd name="connsiteY156" fmla="*/ 138709 h 372992"/>
                <a:gd name="connsiteX157" fmla="*/ 454039 w 654723"/>
                <a:gd name="connsiteY157" fmla="*/ 137006 h 372992"/>
                <a:gd name="connsiteX158" fmla="*/ 455060 w 654723"/>
                <a:gd name="connsiteY158" fmla="*/ 134963 h 372992"/>
                <a:gd name="connsiteX159" fmla="*/ 456763 w 654723"/>
                <a:gd name="connsiteY159" fmla="*/ 132352 h 372992"/>
                <a:gd name="connsiteX160" fmla="*/ 458919 w 654723"/>
                <a:gd name="connsiteY160" fmla="*/ 130536 h 372992"/>
                <a:gd name="connsiteX161" fmla="*/ 460849 w 654723"/>
                <a:gd name="connsiteY161" fmla="*/ 130309 h 372992"/>
                <a:gd name="connsiteX162" fmla="*/ 462779 w 654723"/>
                <a:gd name="connsiteY162" fmla="*/ 130422 h 372992"/>
                <a:gd name="connsiteX163" fmla="*/ 463914 w 654723"/>
                <a:gd name="connsiteY163" fmla="*/ 130082 h 372992"/>
                <a:gd name="connsiteX164" fmla="*/ 465049 w 654723"/>
                <a:gd name="connsiteY164" fmla="*/ 129855 h 372992"/>
                <a:gd name="connsiteX165" fmla="*/ 465957 w 654723"/>
                <a:gd name="connsiteY165" fmla="*/ 129060 h 372992"/>
                <a:gd name="connsiteX166" fmla="*/ 467546 w 654723"/>
                <a:gd name="connsiteY166" fmla="*/ 126790 h 372992"/>
                <a:gd name="connsiteX167" fmla="*/ 468681 w 654723"/>
                <a:gd name="connsiteY167" fmla="*/ 125996 h 372992"/>
                <a:gd name="connsiteX168" fmla="*/ 469589 w 654723"/>
                <a:gd name="connsiteY168" fmla="*/ 125996 h 372992"/>
                <a:gd name="connsiteX169" fmla="*/ 471406 w 654723"/>
                <a:gd name="connsiteY169" fmla="*/ 126677 h 372992"/>
                <a:gd name="connsiteX170" fmla="*/ 472314 w 654723"/>
                <a:gd name="connsiteY170" fmla="*/ 126563 h 372992"/>
                <a:gd name="connsiteX171" fmla="*/ 472541 w 654723"/>
                <a:gd name="connsiteY171" fmla="*/ 125996 h 372992"/>
                <a:gd name="connsiteX172" fmla="*/ 472541 w 654723"/>
                <a:gd name="connsiteY172" fmla="*/ 124180 h 372992"/>
                <a:gd name="connsiteX173" fmla="*/ 472768 w 654723"/>
                <a:gd name="connsiteY173" fmla="*/ 123725 h 372992"/>
                <a:gd name="connsiteX174" fmla="*/ 474243 w 654723"/>
                <a:gd name="connsiteY174" fmla="*/ 123725 h 372992"/>
                <a:gd name="connsiteX175" fmla="*/ 474811 w 654723"/>
                <a:gd name="connsiteY175" fmla="*/ 124180 h 372992"/>
                <a:gd name="connsiteX176" fmla="*/ 475265 w 654723"/>
                <a:gd name="connsiteY176" fmla="*/ 125088 h 372992"/>
                <a:gd name="connsiteX177" fmla="*/ 476286 w 654723"/>
                <a:gd name="connsiteY177" fmla="*/ 126677 h 372992"/>
                <a:gd name="connsiteX178" fmla="*/ 477422 w 654723"/>
                <a:gd name="connsiteY178" fmla="*/ 127131 h 372992"/>
                <a:gd name="connsiteX179" fmla="*/ 477989 w 654723"/>
                <a:gd name="connsiteY179" fmla="*/ 125882 h 372992"/>
                <a:gd name="connsiteX180" fmla="*/ 477762 w 654723"/>
                <a:gd name="connsiteY180" fmla="*/ 123839 h 372992"/>
                <a:gd name="connsiteX181" fmla="*/ 476514 w 654723"/>
                <a:gd name="connsiteY181" fmla="*/ 122136 h 372992"/>
                <a:gd name="connsiteX182" fmla="*/ 476400 w 654723"/>
                <a:gd name="connsiteY182" fmla="*/ 118504 h 372992"/>
                <a:gd name="connsiteX183" fmla="*/ 475378 w 654723"/>
                <a:gd name="connsiteY183" fmla="*/ 115780 h 372992"/>
                <a:gd name="connsiteX184" fmla="*/ 473562 w 654723"/>
                <a:gd name="connsiteY184" fmla="*/ 113850 h 372992"/>
                <a:gd name="connsiteX185" fmla="*/ 471179 w 654723"/>
                <a:gd name="connsiteY185" fmla="*/ 112488 h 372992"/>
                <a:gd name="connsiteX186" fmla="*/ 469362 w 654723"/>
                <a:gd name="connsiteY186" fmla="*/ 110672 h 372992"/>
                <a:gd name="connsiteX187" fmla="*/ 468454 w 654723"/>
                <a:gd name="connsiteY187" fmla="*/ 107721 h 372992"/>
                <a:gd name="connsiteX188" fmla="*/ 467773 w 654723"/>
                <a:gd name="connsiteY188" fmla="*/ 104542 h 372992"/>
                <a:gd name="connsiteX189" fmla="*/ 466638 w 654723"/>
                <a:gd name="connsiteY189" fmla="*/ 101818 h 372992"/>
                <a:gd name="connsiteX190" fmla="*/ 463573 w 654723"/>
                <a:gd name="connsiteY190" fmla="*/ 97278 h 372992"/>
                <a:gd name="connsiteX191" fmla="*/ 463573 w 654723"/>
                <a:gd name="connsiteY191" fmla="*/ 95121 h 372992"/>
                <a:gd name="connsiteX192" fmla="*/ 466184 w 654723"/>
                <a:gd name="connsiteY192" fmla="*/ 93532 h 372992"/>
                <a:gd name="connsiteX193" fmla="*/ 468454 w 654723"/>
                <a:gd name="connsiteY193" fmla="*/ 93759 h 372992"/>
                <a:gd name="connsiteX194" fmla="*/ 471179 w 654723"/>
                <a:gd name="connsiteY194" fmla="*/ 95348 h 372992"/>
                <a:gd name="connsiteX195" fmla="*/ 472654 w 654723"/>
                <a:gd name="connsiteY195" fmla="*/ 96256 h 372992"/>
                <a:gd name="connsiteX196" fmla="*/ 474924 w 654723"/>
                <a:gd name="connsiteY196" fmla="*/ 96029 h 372992"/>
                <a:gd name="connsiteX197" fmla="*/ 484913 w 654723"/>
                <a:gd name="connsiteY197" fmla="*/ 98867 h 372992"/>
                <a:gd name="connsiteX198" fmla="*/ 485935 w 654723"/>
                <a:gd name="connsiteY198" fmla="*/ 99548 h 372992"/>
                <a:gd name="connsiteX199" fmla="*/ 488205 w 654723"/>
                <a:gd name="connsiteY199" fmla="*/ 101478 h 372992"/>
                <a:gd name="connsiteX200" fmla="*/ 489454 w 654723"/>
                <a:gd name="connsiteY200" fmla="*/ 102159 h 372992"/>
                <a:gd name="connsiteX201" fmla="*/ 490816 w 654723"/>
                <a:gd name="connsiteY201" fmla="*/ 102159 h 372992"/>
                <a:gd name="connsiteX202" fmla="*/ 493767 w 654723"/>
                <a:gd name="connsiteY202" fmla="*/ 101591 h 372992"/>
                <a:gd name="connsiteX203" fmla="*/ 494902 w 654723"/>
                <a:gd name="connsiteY203" fmla="*/ 101931 h 372992"/>
                <a:gd name="connsiteX204" fmla="*/ 494675 w 654723"/>
                <a:gd name="connsiteY204" fmla="*/ 102386 h 372992"/>
                <a:gd name="connsiteX205" fmla="*/ 495016 w 654723"/>
                <a:gd name="connsiteY205" fmla="*/ 104088 h 372992"/>
                <a:gd name="connsiteX206" fmla="*/ 495583 w 654723"/>
                <a:gd name="connsiteY206" fmla="*/ 106018 h 372992"/>
                <a:gd name="connsiteX207" fmla="*/ 496151 w 654723"/>
                <a:gd name="connsiteY207" fmla="*/ 107380 h 372992"/>
                <a:gd name="connsiteX208" fmla="*/ 497059 w 654723"/>
                <a:gd name="connsiteY208" fmla="*/ 108402 h 372992"/>
                <a:gd name="connsiteX209" fmla="*/ 500464 w 654723"/>
                <a:gd name="connsiteY209" fmla="*/ 110558 h 372992"/>
                <a:gd name="connsiteX210" fmla="*/ 502734 w 654723"/>
                <a:gd name="connsiteY210" fmla="*/ 111239 h 372992"/>
                <a:gd name="connsiteX211" fmla="*/ 507275 w 654723"/>
                <a:gd name="connsiteY211" fmla="*/ 111126 h 372992"/>
                <a:gd name="connsiteX212" fmla="*/ 509318 w 654723"/>
                <a:gd name="connsiteY212" fmla="*/ 112034 h 372992"/>
                <a:gd name="connsiteX213" fmla="*/ 507502 w 654723"/>
                <a:gd name="connsiteY213" fmla="*/ 112715 h 372992"/>
                <a:gd name="connsiteX214" fmla="*/ 507729 w 654723"/>
                <a:gd name="connsiteY214" fmla="*/ 113282 h 372992"/>
                <a:gd name="connsiteX215" fmla="*/ 508069 w 654723"/>
                <a:gd name="connsiteY215" fmla="*/ 113737 h 372992"/>
                <a:gd name="connsiteX216" fmla="*/ 508523 w 654723"/>
                <a:gd name="connsiteY216" fmla="*/ 114191 h 372992"/>
                <a:gd name="connsiteX217" fmla="*/ 508977 w 654723"/>
                <a:gd name="connsiteY217" fmla="*/ 114531 h 372992"/>
                <a:gd name="connsiteX218" fmla="*/ 508864 w 654723"/>
                <a:gd name="connsiteY218" fmla="*/ 116461 h 372992"/>
                <a:gd name="connsiteX219" fmla="*/ 509091 w 654723"/>
                <a:gd name="connsiteY219" fmla="*/ 118390 h 372992"/>
                <a:gd name="connsiteX220" fmla="*/ 509772 w 654723"/>
                <a:gd name="connsiteY220" fmla="*/ 119979 h 372992"/>
                <a:gd name="connsiteX221" fmla="*/ 511020 w 654723"/>
                <a:gd name="connsiteY221" fmla="*/ 121001 h 372992"/>
                <a:gd name="connsiteX222" fmla="*/ 512042 w 654723"/>
                <a:gd name="connsiteY222" fmla="*/ 118277 h 372992"/>
                <a:gd name="connsiteX223" fmla="*/ 514199 w 654723"/>
                <a:gd name="connsiteY223" fmla="*/ 118164 h 372992"/>
                <a:gd name="connsiteX224" fmla="*/ 516355 w 654723"/>
                <a:gd name="connsiteY224" fmla="*/ 119866 h 372992"/>
                <a:gd name="connsiteX225" fmla="*/ 517264 w 654723"/>
                <a:gd name="connsiteY225" fmla="*/ 122704 h 372992"/>
                <a:gd name="connsiteX226" fmla="*/ 517718 w 654723"/>
                <a:gd name="connsiteY226" fmla="*/ 123044 h 372992"/>
                <a:gd name="connsiteX227" fmla="*/ 518285 w 654723"/>
                <a:gd name="connsiteY227" fmla="*/ 123158 h 372992"/>
                <a:gd name="connsiteX228" fmla="*/ 518853 w 654723"/>
                <a:gd name="connsiteY228" fmla="*/ 123044 h 372992"/>
                <a:gd name="connsiteX229" fmla="*/ 519307 w 654723"/>
                <a:gd name="connsiteY229" fmla="*/ 122704 h 372992"/>
                <a:gd name="connsiteX230" fmla="*/ 522144 w 654723"/>
                <a:gd name="connsiteY230" fmla="*/ 119298 h 372992"/>
                <a:gd name="connsiteX231" fmla="*/ 526798 w 654723"/>
                <a:gd name="connsiteY231" fmla="*/ 118845 h 372992"/>
                <a:gd name="connsiteX232" fmla="*/ 535425 w 654723"/>
                <a:gd name="connsiteY232" fmla="*/ 120320 h 372992"/>
                <a:gd name="connsiteX233" fmla="*/ 537695 w 654723"/>
                <a:gd name="connsiteY233" fmla="*/ 119753 h 372992"/>
                <a:gd name="connsiteX234" fmla="*/ 539398 w 654723"/>
                <a:gd name="connsiteY234" fmla="*/ 118390 h 372992"/>
                <a:gd name="connsiteX235" fmla="*/ 542235 w 654723"/>
                <a:gd name="connsiteY235" fmla="*/ 114418 h 372992"/>
                <a:gd name="connsiteX236" fmla="*/ 542803 w 654723"/>
                <a:gd name="connsiteY236" fmla="*/ 113169 h 372992"/>
                <a:gd name="connsiteX237" fmla="*/ 543030 w 654723"/>
                <a:gd name="connsiteY237" fmla="*/ 112148 h 372992"/>
                <a:gd name="connsiteX238" fmla="*/ 543711 w 654723"/>
                <a:gd name="connsiteY238" fmla="*/ 111693 h 372992"/>
                <a:gd name="connsiteX239" fmla="*/ 545300 w 654723"/>
                <a:gd name="connsiteY239" fmla="*/ 112261 h 372992"/>
                <a:gd name="connsiteX240" fmla="*/ 545868 w 654723"/>
                <a:gd name="connsiteY240" fmla="*/ 112715 h 372992"/>
                <a:gd name="connsiteX241" fmla="*/ 547684 w 654723"/>
                <a:gd name="connsiteY241" fmla="*/ 115099 h 372992"/>
                <a:gd name="connsiteX242" fmla="*/ 547911 w 654723"/>
                <a:gd name="connsiteY242" fmla="*/ 115439 h 372992"/>
                <a:gd name="connsiteX243" fmla="*/ 547911 w 654723"/>
                <a:gd name="connsiteY243" fmla="*/ 115893 h 372992"/>
                <a:gd name="connsiteX244" fmla="*/ 547798 w 654723"/>
                <a:gd name="connsiteY244" fmla="*/ 116347 h 372992"/>
                <a:gd name="connsiteX245" fmla="*/ 547570 w 654723"/>
                <a:gd name="connsiteY245" fmla="*/ 116801 h 372992"/>
                <a:gd name="connsiteX246" fmla="*/ 546549 w 654723"/>
                <a:gd name="connsiteY246" fmla="*/ 119639 h 372992"/>
                <a:gd name="connsiteX247" fmla="*/ 546322 w 654723"/>
                <a:gd name="connsiteY247" fmla="*/ 121001 h 372992"/>
                <a:gd name="connsiteX248" fmla="*/ 546549 w 654723"/>
                <a:gd name="connsiteY248" fmla="*/ 122477 h 372992"/>
                <a:gd name="connsiteX249" fmla="*/ 547570 w 654723"/>
                <a:gd name="connsiteY249" fmla="*/ 123499 h 372992"/>
                <a:gd name="connsiteX250" fmla="*/ 549046 w 654723"/>
                <a:gd name="connsiteY250" fmla="*/ 126336 h 372992"/>
                <a:gd name="connsiteX251" fmla="*/ 548138 w 654723"/>
                <a:gd name="connsiteY251" fmla="*/ 128606 h 372992"/>
                <a:gd name="connsiteX252" fmla="*/ 546208 w 654723"/>
                <a:gd name="connsiteY252" fmla="*/ 130309 h 372992"/>
                <a:gd name="connsiteX253" fmla="*/ 542122 w 654723"/>
                <a:gd name="connsiteY253" fmla="*/ 132806 h 372992"/>
                <a:gd name="connsiteX254" fmla="*/ 539511 w 654723"/>
                <a:gd name="connsiteY254" fmla="*/ 133828 h 372992"/>
                <a:gd name="connsiteX255" fmla="*/ 534857 w 654723"/>
                <a:gd name="connsiteY255" fmla="*/ 134055 h 372992"/>
                <a:gd name="connsiteX256" fmla="*/ 533836 w 654723"/>
                <a:gd name="connsiteY256" fmla="*/ 134622 h 372992"/>
                <a:gd name="connsiteX257" fmla="*/ 533155 w 654723"/>
                <a:gd name="connsiteY257" fmla="*/ 136098 h 372992"/>
                <a:gd name="connsiteX258" fmla="*/ 533382 w 654723"/>
                <a:gd name="connsiteY258" fmla="*/ 137233 h 372992"/>
                <a:gd name="connsiteX259" fmla="*/ 538149 w 654723"/>
                <a:gd name="connsiteY259" fmla="*/ 143249 h 372992"/>
                <a:gd name="connsiteX260" fmla="*/ 539625 w 654723"/>
                <a:gd name="connsiteY260" fmla="*/ 143930 h 372992"/>
                <a:gd name="connsiteX261" fmla="*/ 540647 w 654723"/>
                <a:gd name="connsiteY261" fmla="*/ 143703 h 372992"/>
                <a:gd name="connsiteX262" fmla="*/ 541441 w 654723"/>
                <a:gd name="connsiteY262" fmla="*/ 143249 h 372992"/>
                <a:gd name="connsiteX263" fmla="*/ 542463 w 654723"/>
                <a:gd name="connsiteY263" fmla="*/ 143022 h 372992"/>
                <a:gd name="connsiteX264" fmla="*/ 543711 w 654723"/>
                <a:gd name="connsiteY264" fmla="*/ 143363 h 372992"/>
                <a:gd name="connsiteX265" fmla="*/ 546322 w 654723"/>
                <a:gd name="connsiteY265" fmla="*/ 144725 h 372992"/>
                <a:gd name="connsiteX266" fmla="*/ 547684 w 654723"/>
                <a:gd name="connsiteY266" fmla="*/ 145065 h 372992"/>
                <a:gd name="connsiteX267" fmla="*/ 547684 w 654723"/>
                <a:gd name="connsiteY267" fmla="*/ 145179 h 372992"/>
                <a:gd name="connsiteX268" fmla="*/ 547684 w 654723"/>
                <a:gd name="connsiteY268" fmla="*/ 145292 h 372992"/>
                <a:gd name="connsiteX269" fmla="*/ 547684 w 654723"/>
                <a:gd name="connsiteY269" fmla="*/ 145406 h 372992"/>
                <a:gd name="connsiteX270" fmla="*/ 547684 w 654723"/>
                <a:gd name="connsiteY270" fmla="*/ 145519 h 372992"/>
                <a:gd name="connsiteX271" fmla="*/ 546776 w 654723"/>
                <a:gd name="connsiteY271" fmla="*/ 146314 h 372992"/>
                <a:gd name="connsiteX272" fmla="*/ 546436 w 654723"/>
                <a:gd name="connsiteY272" fmla="*/ 147108 h 372992"/>
                <a:gd name="connsiteX273" fmla="*/ 546776 w 654723"/>
                <a:gd name="connsiteY273" fmla="*/ 148016 h 372992"/>
                <a:gd name="connsiteX274" fmla="*/ 547684 w 654723"/>
                <a:gd name="connsiteY274" fmla="*/ 148925 h 372992"/>
                <a:gd name="connsiteX275" fmla="*/ 548706 w 654723"/>
                <a:gd name="connsiteY275" fmla="*/ 150173 h 372992"/>
                <a:gd name="connsiteX276" fmla="*/ 549387 w 654723"/>
                <a:gd name="connsiteY276" fmla="*/ 151876 h 372992"/>
                <a:gd name="connsiteX277" fmla="*/ 549954 w 654723"/>
                <a:gd name="connsiteY277" fmla="*/ 153692 h 372992"/>
                <a:gd name="connsiteX278" fmla="*/ 550749 w 654723"/>
                <a:gd name="connsiteY278" fmla="*/ 155508 h 372992"/>
                <a:gd name="connsiteX279" fmla="*/ 551884 w 654723"/>
                <a:gd name="connsiteY279" fmla="*/ 156984 h 372992"/>
                <a:gd name="connsiteX280" fmla="*/ 558127 w 654723"/>
                <a:gd name="connsiteY280" fmla="*/ 163227 h 372992"/>
                <a:gd name="connsiteX281" fmla="*/ 561646 w 654723"/>
                <a:gd name="connsiteY281" fmla="*/ 164021 h 372992"/>
                <a:gd name="connsiteX282" fmla="*/ 565165 w 654723"/>
                <a:gd name="connsiteY282" fmla="*/ 163000 h 372992"/>
                <a:gd name="connsiteX283" fmla="*/ 568002 w 654723"/>
                <a:gd name="connsiteY283" fmla="*/ 160502 h 372992"/>
                <a:gd name="connsiteX284" fmla="*/ 569819 w 654723"/>
                <a:gd name="connsiteY284" fmla="*/ 160049 h 372992"/>
                <a:gd name="connsiteX285" fmla="*/ 573678 w 654723"/>
                <a:gd name="connsiteY285" fmla="*/ 159935 h 372992"/>
                <a:gd name="connsiteX286" fmla="*/ 576856 w 654723"/>
                <a:gd name="connsiteY286" fmla="*/ 159027 h 372992"/>
                <a:gd name="connsiteX287" fmla="*/ 577310 w 654723"/>
                <a:gd name="connsiteY287" fmla="*/ 158346 h 372992"/>
                <a:gd name="connsiteX288" fmla="*/ 577083 w 654723"/>
                <a:gd name="connsiteY288" fmla="*/ 156870 h 372992"/>
                <a:gd name="connsiteX289" fmla="*/ 576402 w 654723"/>
                <a:gd name="connsiteY289" fmla="*/ 155849 h 372992"/>
                <a:gd name="connsiteX290" fmla="*/ 575607 w 654723"/>
                <a:gd name="connsiteY290" fmla="*/ 155849 h 372992"/>
                <a:gd name="connsiteX291" fmla="*/ 574813 w 654723"/>
                <a:gd name="connsiteY291" fmla="*/ 156076 h 372992"/>
                <a:gd name="connsiteX292" fmla="*/ 574245 w 654723"/>
                <a:gd name="connsiteY292" fmla="*/ 155849 h 372992"/>
                <a:gd name="connsiteX293" fmla="*/ 573791 w 654723"/>
                <a:gd name="connsiteY293" fmla="*/ 152443 h 372992"/>
                <a:gd name="connsiteX294" fmla="*/ 575380 w 654723"/>
                <a:gd name="connsiteY294" fmla="*/ 152898 h 372992"/>
                <a:gd name="connsiteX295" fmla="*/ 576743 w 654723"/>
                <a:gd name="connsiteY295" fmla="*/ 153238 h 372992"/>
                <a:gd name="connsiteX296" fmla="*/ 582418 w 654723"/>
                <a:gd name="connsiteY296" fmla="*/ 156984 h 372992"/>
                <a:gd name="connsiteX297" fmla="*/ 581737 w 654723"/>
                <a:gd name="connsiteY297" fmla="*/ 159708 h 372992"/>
                <a:gd name="connsiteX298" fmla="*/ 582986 w 654723"/>
                <a:gd name="connsiteY298" fmla="*/ 161183 h 372992"/>
                <a:gd name="connsiteX299" fmla="*/ 589229 w 654723"/>
                <a:gd name="connsiteY299" fmla="*/ 162319 h 372992"/>
                <a:gd name="connsiteX300" fmla="*/ 590704 w 654723"/>
                <a:gd name="connsiteY300" fmla="*/ 163113 h 372992"/>
                <a:gd name="connsiteX301" fmla="*/ 593769 w 654723"/>
                <a:gd name="connsiteY301" fmla="*/ 165724 h 372992"/>
                <a:gd name="connsiteX302" fmla="*/ 594904 w 654723"/>
                <a:gd name="connsiteY302" fmla="*/ 166292 h 372992"/>
                <a:gd name="connsiteX303" fmla="*/ 597174 w 654723"/>
                <a:gd name="connsiteY303" fmla="*/ 166746 h 372992"/>
                <a:gd name="connsiteX304" fmla="*/ 598309 w 654723"/>
                <a:gd name="connsiteY304" fmla="*/ 167654 h 372992"/>
                <a:gd name="connsiteX305" fmla="*/ 598763 w 654723"/>
                <a:gd name="connsiteY305" fmla="*/ 168448 h 372992"/>
                <a:gd name="connsiteX306" fmla="*/ 599444 w 654723"/>
                <a:gd name="connsiteY306" fmla="*/ 170832 h 372992"/>
                <a:gd name="connsiteX307" fmla="*/ 600012 w 654723"/>
                <a:gd name="connsiteY307" fmla="*/ 171853 h 372992"/>
                <a:gd name="connsiteX308" fmla="*/ 601942 w 654723"/>
                <a:gd name="connsiteY308" fmla="*/ 173443 h 372992"/>
                <a:gd name="connsiteX309" fmla="*/ 603304 w 654723"/>
                <a:gd name="connsiteY309" fmla="*/ 173215 h 372992"/>
                <a:gd name="connsiteX310" fmla="*/ 606028 w 654723"/>
                <a:gd name="connsiteY310" fmla="*/ 170832 h 372992"/>
                <a:gd name="connsiteX311" fmla="*/ 605915 w 654723"/>
                <a:gd name="connsiteY311" fmla="*/ 170605 h 372992"/>
                <a:gd name="connsiteX312" fmla="*/ 605801 w 654723"/>
                <a:gd name="connsiteY312" fmla="*/ 170378 h 372992"/>
                <a:gd name="connsiteX313" fmla="*/ 605574 w 654723"/>
                <a:gd name="connsiteY313" fmla="*/ 170264 h 372992"/>
                <a:gd name="connsiteX314" fmla="*/ 605347 w 654723"/>
                <a:gd name="connsiteY314" fmla="*/ 170264 h 372992"/>
                <a:gd name="connsiteX315" fmla="*/ 609206 w 654723"/>
                <a:gd name="connsiteY315" fmla="*/ 169810 h 372992"/>
                <a:gd name="connsiteX316" fmla="*/ 612952 w 654723"/>
                <a:gd name="connsiteY316" fmla="*/ 171172 h 372992"/>
                <a:gd name="connsiteX317" fmla="*/ 620217 w 654723"/>
                <a:gd name="connsiteY317" fmla="*/ 175145 h 372992"/>
                <a:gd name="connsiteX318" fmla="*/ 622487 w 654723"/>
                <a:gd name="connsiteY318" fmla="*/ 175145 h 372992"/>
                <a:gd name="connsiteX319" fmla="*/ 626346 w 654723"/>
                <a:gd name="connsiteY319" fmla="*/ 172648 h 372992"/>
                <a:gd name="connsiteX320" fmla="*/ 627822 w 654723"/>
                <a:gd name="connsiteY320" fmla="*/ 173556 h 372992"/>
                <a:gd name="connsiteX321" fmla="*/ 628390 w 654723"/>
                <a:gd name="connsiteY321" fmla="*/ 176280 h 372992"/>
                <a:gd name="connsiteX322" fmla="*/ 628162 w 654723"/>
                <a:gd name="connsiteY322" fmla="*/ 178550 h 372992"/>
                <a:gd name="connsiteX323" fmla="*/ 628616 w 654723"/>
                <a:gd name="connsiteY323" fmla="*/ 180367 h 372992"/>
                <a:gd name="connsiteX324" fmla="*/ 631227 w 654723"/>
                <a:gd name="connsiteY324" fmla="*/ 181729 h 372992"/>
                <a:gd name="connsiteX325" fmla="*/ 628616 w 654723"/>
                <a:gd name="connsiteY325" fmla="*/ 184794 h 372992"/>
                <a:gd name="connsiteX326" fmla="*/ 628616 w 654723"/>
                <a:gd name="connsiteY326" fmla="*/ 188767 h 372992"/>
                <a:gd name="connsiteX327" fmla="*/ 630319 w 654723"/>
                <a:gd name="connsiteY327" fmla="*/ 193307 h 372992"/>
                <a:gd name="connsiteX328" fmla="*/ 632589 w 654723"/>
                <a:gd name="connsiteY328" fmla="*/ 197961 h 372992"/>
                <a:gd name="connsiteX329" fmla="*/ 633611 w 654723"/>
                <a:gd name="connsiteY329" fmla="*/ 202274 h 372992"/>
                <a:gd name="connsiteX330" fmla="*/ 634178 w 654723"/>
                <a:gd name="connsiteY330" fmla="*/ 203409 h 372992"/>
                <a:gd name="connsiteX331" fmla="*/ 635427 w 654723"/>
                <a:gd name="connsiteY331" fmla="*/ 204317 h 372992"/>
                <a:gd name="connsiteX332" fmla="*/ 638378 w 654723"/>
                <a:gd name="connsiteY332" fmla="*/ 204544 h 372992"/>
                <a:gd name="connsiteX333" fmla="*/ 639741 w 654723"/>
                <a:gd name="connsiteY333" fmla="*/ 204998 h 372992"/>
                <a:gd name="connsiteX334" fmla="*/ 640989 w 654723"/>
                <a:gd name="connsiteY334" fmla="*/ 206020 h 372992"/>
                <a:gd name="connsiteX335" fmla="*/ 642919 w 654723"/>
                <a:gd name="connsiteY335" fmla="*/ 208290 h 372992"/>
                <a:gd name="connsiteX336" fmla="*/ 644167 w 654723"/>
                <a:gd name="connsiteY336" fmla="*/ 208971 h 372992"/>
                <a:gd name="connsiteX337" fmla="*/ 645529 w 654723"/>
                <a:gd name="connsiteY337" fmla="*/ 208858 h 372992"/>
                <a:gd name="connsiteX338" fmla="*/ 647005 w 654723"/>
                <a:gd name="connsiteY338" fmla="*/ 208177 h 372992"/>
                <a:gd name="connsiteX339" fmla="*/ 648481 w 654723"/>
                <a:gd name="connsiteY339" fmla="*/ 207949 h 372992"/>
                <a:gd name="connsiteX340" fmla="*/ 649956 w 654723"/>
                <a:gd name="connsiteY340" fmla="*/ 209085 h 372992"/>
                <a:gd name="connsiteX341" fmla="*/ 650410 w 654723"/>
                <a:gd name="connsiteY341" fmla="*/ 210220 h 372992"/>
                <a:gd name="connsiteX342" fmla="*/ 651092 w 654723"/>
                <a:gd name="connsiteY342" fmla="*/ 215328 h 372992"/>
                <a:gd name="connsiteX343" fmla="*/ 651545 w 654723"/>
                <a:gd name="connsiteY343" fmla="*/ 216803 h 372992"/>
                <a:gd name="connsiteX344" fmla="*/ 652680 w 654723"/>
                <a:gd name="connsiteY344" fmla="*/ 219414 h 372992"/>
                <a:gd name="connsiteX345" fmla="*/ 653135 w 654723"/>
                <a:gd name="connsiteY345" fmla="*/ 220776 h 372992"/>
                <a:gd name="connsiteX346" fmla="*/ 654497 w 654723"/>
                <a:gd name="connsiteY346" fmla="*/ 227133 h 372992"/>
                <a:gd name="connsiteX347" fmla="*/ 654724 w 654723"/>
                <a:gd name="connsiteY347" fmla="*/ 230198 h 372992"/>
                <a:gd name="connsiteX348" fmla="*/ 654270 w 654723"/>
                <a:gd name="connsiteY348" fmla="*/ 232695 h 372992"/>
                <a:gd name="connsiteX349" fmla="*/ 650297 w 654723"/>
                <a:gd name="connsiteY349" fmla="*/ 232808 h 372992"/>
                <a:gd name="connsiteX350" fmla="*/ 648481 w 654723"/>
                <a:gd name="connsiteY350" fmla="*/ 233489 h 372992"/>
                <a:gd name="connsiteX351" fmla="*/ 644508 w 654723"/>
                <a:gd name="connsiteY351" fmla="*/ 237121 h 372992"/>
                <a:gd name="connsiteX352" fmla="*/ 641784 w 654723"/>
                <a:gd name="connsiteY352" fmla="*/ 237235 h 372992"/>
                <a:gd name="connsiteX353" fmla="*/ 638946 w 654723"/>
                <a:gd name="connsiteY353" fmla="*/ 236327 h 372992"/>
                <a:gd name="connsiteX354" fmla="*/ 635768 w 654723"/>
                <a:gd name="connsiteY354" fmla="*/ 234738 h 372992"/>
                <a:gd name="connsiteX355" fmla="*/ 635087 w 654723"/>
                <a:gd name="connsiteY355" fmla="*/ 234624 h 372992"/>
                <a:gd name="connsiteX356" fmla="*/ 634406 w 654723"/>
                <a:gd name="connsiteY356" fmla="*/ 234738 h 372992"/>
                <a:gd name="connsiteX357" fmla="*/ 631681 w 654723"/>
                <a:gd name="connsiteY357" fmla="*/ 236214 h 372992"/>
                <a:gd name="connsiteX358" fmla="*/ 627368 w 654723"/>
                <a:gd name="connsiteY358" fmla="*/ 235533 h 372992"/>
                <a:gd name="connsiteX359" fmla="*/ 625325 w 654723"/>
                <a:gd name="connsiteY359" fmla="*/ 236781 h 372992"/>
                <a:gd name="connsiteX360" fmla="*/ 624870 w 654723"/>
                <a:gd name="connsiteY360" fmla="*/ 238030 h 372992"/>
                <a:gd name="connsiteX361" fmla="*/ 624644 w 654723"/>
                <a:gd name="connsiteY361" fmla="*/ 240754 h 372992"/>
                <a:gd name="connsiteX362" fmla="*/ 624189 w 654723"/>
                <a:gd name="connsiteY362" fmla="*/ 242116 h 372992"/>
                <a:gd name="connsiteX363" fmla="*/ 623395 w 654723"/>
                <a:gd name="connsiteY363" fmla="*/ 242911 h 372992"/>
                <a:gd name="connsiteX364" fmla="*/ 620217 w 654723"/>
                <a:gd name="connsiteY364" fmla="*/ 244613 h 372992"/>
                <a:gd name="connsiteX365" fmla="*/ 616130 w 654723"/>
                <a:gd name="connsiteY365" fmla="*/ 249721 h 372992"/>
                <a:gd name="connsiteX366" fmla="*/ 613974 w 654723"/>
                <a:gd name="connsiteY366" fmla="*/ 251197 h 372992"/>
                <a:gd name="connsiteX367" fmla="*/ 611136 w 654723"/>
                <a:gd name="connsiteY367" fmla="*/ 250516 h 372992"/>
                <a:gd name="connsiteX368" fmla="*/ 610909 w 654723"/>
                <a:gd name="connsiteY368" fmla="*/ 257553 h 372992"/>
                <a:gd name="connsiteX369" fmla="*/ 608639 w 654723"/>
                <a:gd name="connsiteY369" fmla="*/ 259370 h 372992"/>
                <a:gd name="connsiteX370" fmla="*/ 605006 w 654723"/>
                <a:gd name="connsiteY370" fmla="*/ 262207 h 372992"/>
                <a:gd name="connsiteX371" fmla="*/ 591953 w 654723"/>
                <a:gd name="connsiteY371" fmla="*/ 267315 h 372992"/>
                <a:gd name="connsiteX372" fmla="*/ 589115 w 654723"/>
                <a:gd name="connsiteY372" fmla="*/ 270039 h 372992"/>
                <a:gd name="connsiteX373" fmla="*/ 586731 w 654723"/>
                <a:gd name="connsiteY373" fmla="*/ 273785 h 372992"/>
                <a:gd name="connsiteX374" fmla="*/ 584915 w 654723"/>
                <a:gd name="connsiteY374" fmla="*/ 278326 h 372992"/>
                <a:gd name="connsiteX375" fmla="*/ 583667 w 654723"/>
                <a:gd name="connsiteY375" fmla="*/ 283206 h 372992"/>
                <a:gd name="connsiteX376" fmla="*/ 583326 w 654723"/>
                <a:gd name="connsiteY376" fmla="*/ 287179 h 372992"/>
                <a:gd name="connsiteX377" fmla="*/ 583326 w 654723"/>
                <a:gd name="connsiteY377" fmla="*/ 288088 h 372992"/>
                <a:gd name="connsiteX378" fmla="*/ 583440 w 654723"/>
                <a:gd name="connsiteY378" fmla="*/ 294671 h 372992"/>
                <a:gd name="connsiteX379" fmla="*/ 582759 w 654723"/>
                <a:gd name="connsiteY379" fmla="*/ 297963 h 372992"/>
                <a:gd name="connsiteX380" fmla="*/ 580715 w 654723"/>
                <a:gd name="connsiteY380" fmla="*/ 301368 h 372992"/>
                <a:gd name="connsiteX381" fmla="*/ 577878 w 654723"/>
                <a:gd name="connsiteY381" fmla="*/ 303979 h 372992"/>
                <a:gd name="connsiteX382" fmla="*/ 574699 w 654723"/>
                <a:gd name="connsiteY382" fmla="*/ 305454 h 372992"/>
                <a:gd name="connsiteX383" fmla="*/ 569478 w 654723"/>
                <a:gd name="connsiteY383" fmla="*/ 305000 h 372992"/>
                <a:gd name="connsiteX384" fmla="*/ 567094 w 654723"/>
                <a:gd name="connsiteY384" fmla="*/ 305341 h 372992"/>
                <a:gd name="connsiteX385" fmla="*/ 565051 w 654723"/>
                <a:gd name="connsiteY385" fmla="*/ 306703 h 372992"/>
                <a:gd name="connsiteX386" fmla="*/ 563803 w 654723"/>
                <a:gd name="connsiteY386" fmla="*/ 309314 h 372992"/>
                <a:gd name="connsiteX387" fmla="*/ 563235 w 654723"/>
                <a:gd name="connsiteY387" fmla="*/ 311470 h 372992"/>
                <a:gd name="connsiteX388" fmla="*/ 562440 w 654723"/>
                <a:gd name="connsiteY388" fmla="*/ 316011 h 372992"/>
                <a:gd name="connsiteX389" fmla="*/ 561646 w 654723"/>
                <a:gd name="connsiteY389" fmla="*/ 318054 h 372992"/>
                <a:gd name="connsiteX390" fmla="*/ 559830 w 654723"/>
                <a:gd name="connsiteY390" fmla="*/ 319756 h 372992"/>
                <a:gd name="connsiteX391" fmla="*/ 558013 w 654723"/>
                <a:gd name="connsiteY391" fmla="*/ 319870 h 372992"/>
                <a:gd name="connsiteX392" fmla="*/ 555970 w 654723"/>
                <a:gd name="connsiteY392" fmla="*/ 319530 h 372992"/>
                <a:gd name="connsiteX393" fmla="*/ 553586 w 654723"/>
                <a:gd name="connsiteY393" fmla="*/ 319984 h 372992"/>
                <a:gd name="connsiteX394" fmla="*/ 551997 w 654723"/>
                <a:gd name="connsiteY394" fmla="*/ 321232 h 372992"/>
                <a:gd name="connsiteX395" fmla="*/ 548706 w 654723"/>
                <a:gd name="connsiteY395" fmla="*/ 327021 h 372992"/>
                <a:gd name="connsiteX396" fmla="*/ 547003 w 654723"/>
                <a:gd name="connsiteY396" fmla="*/ 328497 h 372992"/>
                <a:gd name="connsiteX397" fmla="*/ 528387 w 654723"/>
                <a:gd name="connsiteY397" fmla="*/ 335875 h 372992"/>
                <a:gd name="connsiteX398" fmla="*/ 524869 w 654723"/>
                <a:gd name="connsiteY398" fmla="*/ 335307 h 372992"/>
                <a:gd name="connsiteX399" fmla="*/ 521917 w 654723"/>
                <a:gd name="connsiteY399" fmla="*/ 332129 h 372992"/>
                <a:gd name="connsiteX400" fmla="*/ 520555 w 654723"/>
                <a:gd name="connsiteY400" fmla="*/ 331448 h 372992"/>
                <a:gd name="connsiteX401" fmla="*/ 518285 w 654723"/>
                <a:gd name="connsiteY401" fmla="*/ 332129 h 372992"/>
                <a:gd name="connsiteX402" fmla="*/ 516469 w 654723"/>
                <a:gd name="connsiteY402" fmla="*/ 333264 h 372992"/>
                <a:gd name="connsiteX403" fmla="*/ 514539 w 654723"/>
                <a:gd name="connsiteY403" fmla="*/ 334513 h 372992"/>
                <a:gd name="connsiteX404" fmla="*/ 512837 w 654723"/>
                <a:gd name="connsiteY404" fmla="*/ 334853 h 372992"/>
                <a:gd name="connsiteX405" fmla="*/ 501713 w 654723"/>
                <a:gd name="connsiteY405" fmla="*/ 329291 h 372992"/>
                <a:gd name="connsiteX406" fmla="*/ 497059 w 654723"/>
                <a:gd name="connsiteY406" fmla="*/ 328043 h 372992"/>
                <a:gd name="connsiteX407" fmla="*/ 492745 w 654723"/>
                <a:gd name="connsiteY407" fmla="*/ 328951 h 372992"/>
                <a:gd name="connsiteX408" fmla="*/ 487524 w 654723"/>
                <a:gd name="connsiteY408" fmla="*/ 332697 h 372992"/>
                <a:gd name="connsiteX409" fmla="*/ 486616 w 654723"/>
                <a:gd name="connsiteY409" fmla="*/ 334059 h 372992"/>
                <a:gd name="connsiteX410" fmla="*/ 486048 w 654723"/>
                <a:gd name="connsiteY410" fmla="*/ 336783 h 372992"/>
                <a:gd name="connsiteX411" fmla="*/ 484686 w 654723"/>
                <a:gd name="connsiteY411" fmla="*/ 338599 h 372992"/>
                <a:gd name="connsiteX412" fmla="*/ 481394 w 654723"/>
                <a:gd name="connsiteY412" fmla="*/ 341437 h 372992"/>
                <a:gd name="connsiteX413" fmla="*/ 479011 w 654723"/>
                <a:gd name="connsiteY413" fmla="*/ 345523 h 372992"/>
                <a:gd name="connsiteX414" fmla="*/ 474130 w 654723"/>
                <a:gd name="connsiteY414" fmla="*/ 359712 h 372992"/>
                <a:gd name="connsiteX415" fmla="*/ 472995 w 654723"/>
                <a:gd name="connsiteY415" fmla="*/ 361755 h 372992"/>
                <a:gd name="connsiteX416" fmla="*/ 471406 w 654723"/>
                <a:gd name="connsiteY416" fmla="*/ 363571 h 372992"/>
                <a:gd name="connsiteX417" fmla="*/ 471179 w 654723"/>
                <a:gd name="connsiteY417" fmla="*/ 366295 h 372992"/>
                <a:gd name="connsiteX418" fmla="*/ 467773 w 654723"/>
                <a:gd name="connsiteY418" fmla="*/ 362436 h 372992"/>
                <a:gd name="connsiteX419" fmla="*/ 466411 w 654723"/>
                <a:gd name="connsiteY419" fmla="*/ 352788 h 372992"/>
                <a:gd name="connsiteX420" fmla="*/ 464141 w 654723"/>
                <a:gd name="connsiteY420" fmla="*/ 349610 h 372992"/>
                <a:gd name="connsiteX421" fmla="*/ 462552 w 654723"/>
                <a:gd name="connsiteY421" fmla="*/ 349496 h 372992"/>
                <a:gd name="connsiteX422" fmla="*/ 458806 w 654723"/>
                <a:gd name="connsiteY422" fmla="*/ 350858 h 372992"/>
                <a:gd name="connsiteX423" fmla="*/ 456990 w 654723"/>
                <a:gd name="connsiteY423" fmla="*/ 351085 h 372992"/>
                <a:gd name="connsiteX424" fmla="*/ 455174 w 654723"/>
                <a:gd name="connsiteY424" fmla="*/ 350404 h 372992"/>
                <a:gd name="connsiteX425" fmla="*/ 451655 w 654723"/>
                <a:gd name="connsiteY425" fmla="*/ 348021 h 372992"/>
                <a:gd name="connsiteX426" fmla="*/ 450179 w 654723"/>
                <a:gd name="connsiteY426" fmla="*/ 347566 h 372992"/>
                <a:gd name="connsiteX427" fmla="*/ 446433 w 654723"/>
                <a:gd name="connsiteY427" fmla="*/ 347680 h 372992"/>
                <a:gd name="connsiteX428" fmla="*/ 444844 w 654723"/>
                <a:gd name="connsiteY428" fmla="*/ 347453 h 372992"/>
                <a:gd name="connsiteX429" fmla="*/ 443596 w 654723"/>
                <a:gd name="connsiteY429" fmla="*/ 346545 h 372992"/>
                <a:gd name="connsiteX430" fmla="*/ 442915 w 654723"/>
                <a:gd name="connsiteY430" fmla="*/ 344842 h 372992"/>
                <a:gd name="connsiteX431" fmla="*/ 442574 w 654723"/>
                <a:gd name="connsiteY431" fmla="*/ 342686 h 372992"/>
                <a:gd name="connsiteX432" fmla="*/ 441780 w 654723"/>
                <a:gd name="connsiteY432" fmla="*/ 340869 h 372992"/>
                <a:gd name="connsiteX433" fmla="*/ 439964 w 654723"/>
                <a:gd name="connsiteY433" fmla="*/ 340075 h 372992"/>
                <a:gd name="connsiteX434" fmla="*/ 438147 w 654723"/>
                <a:gd name="connsiteY434" fmla="*/ 339848 h 372992"/>
                <a:gd name="connsiteX435" fmla="*/ 432358 w 654723"/>
                <a:gd name="connsiteY435" fmla="*/ 338145 h 372992"/>
                <a:gd name="connsiteX436" fmla="*/ 430656 w 654723"/>
                <a:gd name="connsiteY436" fmla="*/ 337123 h 372992"/>
                <a:gd name="connsiteX437" fmla="*/ 429748 w 654723"/>
                <a:gd name="connsiteY437" fmla="*/ 336783 h 372992"/>
                <a:gd name="connsiteX438" fmla="*/ 428839 w 654723"/>
                <a:gd name="connsiteY438" fmla="*/ 336897 h 372992"/>
                <a:gd name="connsiteX439" fmla="*/ 427137 w 654723"/>
                <a:gd name="connsiteY439" fmla="*/ 337691 h 372992"/>
                <a:gd name="connsiteX440" fmla="*/ 426115 w 654723"/>
                <a:gd name="connsiteY440" fmla="*/ 337691 h 372992"/>
                <a:gd name="connsiteX441" fmla="*/ 423278 w 654723"/>
                <a:gd name="connsiteY441" fmla="*/ 337237 h 372992"/>
                <a:gd name="connsiteX442" fmla="*/ 421575 w 654723"/>
                <a:gd name="connsiteY442" fmla="*/ 338372 h 372992"/>
                <a:gd name="connsiteX443" fmla="*/ 416694 w 654723"/>
                <a:gd name="connsiteY443" fmla="*/ 346772 h 372992"/>
                <a:gd name="connsiteX444" fmla="*/ 415672 w 654723"/>
                <a:gd name="connsiteY444" fmla="*/ 347793 h 372992"/>
                <a:gd name="connsiteX445" fmla="*/ 414197 w 654723"/>
                <a:gd name="connsiteY445" fmla="*/ 348248 h 372992"/>
                <a:gd name="connsiteX446" fmla="*/ 413629 w 654723"/>
                <a:gd name="connsiteY446" fmla="*/ 348021 h 372992"/>
                <a:gd name="connsiteX447" fmla="*/ 412380 w 654723"/>
                <a:gd name="connsiteY447" fmla="*/ 346999 h 372992"/>
                <a:gd name="connsiteX448" fmla="*/ 410337 w 654723"/>
                <a:gd name="connsiteY448" fmla="*/ 347340 h 372992"/>
                <a:gd name="connsiteX449" fmla="*/ 410224 w 654723"/>
                <a:gd name="connsiteY449" fmla="*/ 347453 h 372992"/>
                <a:gd name="connsiteX450" fmla="*/ 396603 w 654723"/>
                <a:gd name="connsiteY450" fmla="*/ 345410 h 372992"/>
                <a:gd name="connsiteX451" fmla="*/ 387635 w 654723"/>
                <a:gd name="connsiteY451" fmla="*/ 345977 h 372992"/>
                <a:gd name="connsiteX452" fmla="*/ 382528 w 654723"/>
                <a:gd name="connsiteY452" fmla="*/ 343707 h 372992"/>
                <a:gd name="connsiteX453" fmla="*/ 372766 w 654723"/>
                <a:gd name="connsiteY453" fmla="*/ 336556 h 372992"/>
                <a:gd name="connsiteX454" fmla="*/ 372652 w 654723"/>
                <a:gd name="connsiteY454" fmla="*/ 335875 h 372992"/>
                <a:gd name="connsiteX455" fmla="*/ 372652 w 654723"/>
                <a:gd name="connsiteY455" fmla="*/ 334853 h 372992"/>
                <a:gd name="connsiteX456" fmla="*/ 372085 w 654723"/>
                <a:gd name="connsiteY456" fmla="*/ 334172 h 372992"/>
                <a:gd name="connsiteX457" fmla="*/ 370496 w 654723"/>
                <a:gd name="connsiteY457" fmla="*/ 334626 h 372992"/>
                <a:gd name="connsiteX458" fmla="*/ 370382 w 654723"/>
                <a:gd name="connsiteY458" fmla="*/ 333037 h 372992"/>
                <a:gd name="connsiteX459" fmla="*/ 369701 w 654723"/>
                <a:gd name="connsiteY459" fmla="*/ 332356 h 372992"/>
                <a:gd name="connsiteX460" fmla="*/ 368566 w 654723"/>
                <a:gd name="connsiteY460" fmla="*/ 332356 h 372992"/>
                <a:gd name="connsiteX461" fmla="*/ 367317 w 654723"/>
                <a:gd name="connsiteY461" fmla="*/ 332697 h 372992"/>
                <a:gd name="connsiteX462" fmla="*/ 368339 w 654723"/>
                <a:gd name="connsiteY462" fmla="*/ 331335 h 372992"/>
                <a:gd name="connsiteX463" fmla="*/ 367544 w 654723"/>
                <a:gd name="connsiteY463" fmla="*/ 331335 h 372992"/>
                <a:gd name="connsiteX464" fmla="*/ 366863 w 654723"/>
                <a:gd name="connsiteY464" fmla="*/ 330994 h 372992"/>
                <a:gd name="connsiteX465" fmla="*/ 365842 w 654723"/>
                <a:gd name="connsiteY465" fmla="*/ 330200 h 372992"/>
                <a:gd name="connsiteX466" fmla="*/ 364026 w 654723"/>
                <a:gd name="connsiteY466" fmla="*/ 330086 h 372992"/>
                <a:gd name="connsiteX467" fmla="*/ 363344 w 654723"/>
                <a:gd name="connsiteY467" fmla="*/ 329859 h 372992"/>
                <a:gd name="connsiteX468" fmla="*/ 362890 w 654723"/>
                <a:gd name="connsiteY468" fmla="*/ 329064 h 372992"/>
                <a:gd name="connsiteX469" fmla="*/ 362550 w 654723"/>
                <a:gd name="connsiteY469" fmla="*/ 327248 h 372992"/>
                <a:gd name="connsiteX470" fmla="*/ 361982 w 654723"/>
                <a:gd name="connsiteY470" fmla="*/ 326794 h 372992"/>
                <a:gd name="connsiteX471" fmla="*/ 359031 w 654723"/>
                <a:gd name="connsiteY471" fmla="*/ 326794 h 372992"/>
                <a:gd name="connsiteX472" fmla="*/ 358236 w 654723"/>
                <a:gd name="connsiteY472" fmla="*/ 327021 h 372992"/>
                <a:gd name="connsiteX473" fmla="*/ 354831 w 654723"/>
                <a:gd name="connsiteY473" fmla="*/ 328837 h 372992"/>
                <a:gd name="connsiteX474" fmla="*/ 353242 w 654723"/>
                <a:gd name="connsiteY474" fmla="*/ 329405 h 372992"/>
                <a:gd name="connsiteX475" fmla="*/ 350972 w 654723"/>
                <a:gd name="connsiteY475" fmla="*/ 329405 h 372992"/>
                <a:gd name="connsiteX476" fmla="*/ 348815 w 654723"/>
                <a:gd name="connsiteY476" fmla="*/ 328837 h 372992"/>
                <a:gd name="connsiteX477" fmla="*/ 341324 w 654723"/>
                <a:gd name="connsiteY477" fmla="*/ 324638 h 372992"/>
                <a:gd name="connsiteX478" fmla="*/ 335534 w 654723"/>
                <a:gd name="connsiteY478" fmla="*/ 322367 h 372992"/>
                <a:gd name="connsiteX479" fmla="*/ 333265 w 654723"/>
                <a:gd name="connsiteY479" fmla="*/ 321459 h 372992"/>
                <a:gd name="connsiteX480" fmla="*/ 328497 w 654723"/>
                <a:gd name="connsiteY480" fmla="*/ 317259 h 372992"/>
                <a:gd name="connsiteX481" fmla="*/ 326454 w 654723"/>
                <a:gd name="connsiteY481" fmla="*/ 316011 h 372992"/>
                <a:gd name="connsiteX482" fmla="*/ 322140 w 654723"/>
                <a:gd name="connsiteY482" fmla="*/ 314535 h 372992"/>
                <a:gd name="connsiteX483" fmla="*/ 317487 w 654723"/>
                <a:gd name="connsiteY483" fmla="*/ 312152 h 372992"/>
                <a:gd name="connsiteX484" fmla="*/ 315330 w 654723"/>
                <a:gd name="connsiteY484" fmla="*/ 311584 h 372992"/>
                <a:gd name="connsiteX485" fmla="*/ 310789 w 654723"/>
                <a:gd name="connsiteY485" fmla="*/ 311584 h 372992"/>
                <a:gd name="connsiteX486" fmla="*/ 310335 w 654723"/>
                <a:gd name="connsiteY486" fmla="*/ 311243 h 372992"/>
                <a:gd name="connsiteX487" fmla="*/ 309881 w 654723"/>
                <a:gd name="connsiteY487" fmla="*/ 310562 h 372992"/>
                <a:gd name="connsiteX488" fmla="*/ 309427 w 654723"/>
                <a:gd name="connsiteY488" fmla="*/ 309995 h 372992"/>
                <a:gd name="connsiteX489" fmla="*/ 308633 w 654723"/>
                <a:gd name="connsiteY489" fmla="*/ 309995 h 372992"/>
                <a:gd name="connsiteX490" fmla="*/ 308292 w 654723"/>
                <a:gd name="connsiteY490" fmla="*/ 310562 h 372992"/>
                <a:gd name="connsiteX491" fmla="*/ 308065 w 654723"/>
                <a:gd name="connsiteY491" fmla="*/ 312492 h 372992"/>
                <a:gd name="connsiteX492" fmla="*/ 307725 w 654723"/>
                <a:gd name="connsiteY492" fmla="*/ 313287 h 372992"/>
                <a:gd name="connsiteX493" fmla="*/ 306362 w 654723"/>
                <a:gd name="connsiteY493" fmla="*/ 314876 h 372992"/>
                <a:gd name="connsiteX494" fmla="*/ 305909 w 654723"/>
                <a:gd name="connsiteY494" fmla="*/ 315216 h 372992"/>
                <a:gd name="connsiteX495" fmla="*/ 298530 w 654723"/>
                <a:gd name="connsiteY495" fmla="*/ 317259 h 372992"/>
                <a:gd name="connsiteX496" fmla="*/ 296601 w 654723"/>
                <a:gd name="connsiteY496" fmla="*/ 317259 h 372992"/>
                <a:gd name="connsiteX497" fmla="*/ 297282 w 654723"/>
                <a:gd name="connsiteY497" fmla="*/ 315103 h 372992"/>
                <a:gd name="connsiteX498" fmla="*/ 297282 w 654723"/>
                <a:gd name="connsiteY498" fmla="*/ 313059 h 372992"/>
                <a:gd name="connsiteX499" fmla="*/ 296828 w 654723"/>
                <a:gd name="connsiteY499" fmla="*/ 311016 h 372992"/>
                <a:gd name="connsiteX500" fmla="*/ 296147 w 654723"/>
                <a:gd name="connsiteY500" fmla="*/ 308973 h 372992"/>
                <a:gd name="connsiteX501" fmla="*/ 288542 w 654723"/>
                <a:gd name="connsiteY501" fmla="*/ 308406 h 372992"/>
                <a:gd name="connsiteX502" fmla="*/ 283093 w 654723"/>
                <a:gd name="connsiteY502" fmla="*/ 306589 h 372992"/>
                <a:gd name="connsiteX503" fmla="*/ 280936 w 654723"/>
                <a:gd name="connsiteY503" fmla="*/ 306817 h 372992"/>
                <a:gd name="connsiteX504" fmla="*/ 280596 w 654723"/>
                <a:gd name="connsiteY504" fmla="*/ 307043 h 372992"/>
                <a:gd name="connsiteX505" fmla="*/ 280482 w 654723"/>
                <a:gd name="connsiteY505" fmla="*/ 307498 h 372992"/>
                <a:gd name="connsiteX506" fmla="*/ 280482 w 654723"/>
                <a:gd name="connsiteY506" fmla="*/ 308179 h 372992"/>
                <a:gd name="connsiteX507" fmla="*/ 280596 w 654723"/>
                <a:gd name="connsiteY507" fmla="*/ 308973 h 372992"/>
                <a:gd name="connsiteX508" fmla="*/ 279234 w 654723"/>
                <a:gd name="connsiteY508" fmla="*/ 312038 h 372992"/>
                <a:gd name="connsiteX509" fmla="*/ 279234 w 654723"/>
                <a:gd name="connsiteY509" fmla="*/ 316238 h 372992"/>
                <a:gd name="connsiteX510" fmla="*/ 279688 w 654723"/>
                <a:gd name="connsiteY510" fmla="*/ 320778 h 372992"/>
                <a:gd name="connsiteX511" fmla="*/ 279688 w 654723"/>
                <a:gd name="connsiteY511" fmla="*/ 324865 h 372992"/>
                <a:gd name="connsiteX512" fmla="*/ 277645 w 654723"/>
                <a:gd name="connsiteY512" fmla="*/ 334059 h 372992"/>
                <a:gd name="connsiteX513" fmla="*/ 276963 w 654723"/>
                <a:gd name="connsiteY513" fmla="*/ 335875 h 372992"/>
                <a:gd name="connsiteX514" fmla="*/ 276850 w 654723"/>
                <a:gd name="connsiteY514" fmla="*/ 336897 h 372992"/>
                <a:gd name="connsiteX515" fmla="*/ 277077 w 654723"/>
                <a:gd name="connsiteY515" fmla="*/ 337804 h 372992"/>
                <a:gd name="connsiteX516" fmla="*/ 277531 w 654723"/>
                <a:gd name="connsiteY516" fmla="*/ 338940 h 372992"/>
                <a:gd name="connsiteX517" fmla="*/ 277985 w 654723"/>
                <a:gd name="connsiteY517" fmla="*/ 339848 h 372992"/>
                <a:gd name="connsiteX518" fmla="*/ 278212 w 654723"/>
                <a:gd name="connsiteY518" fmla="*/ 340075 h 372992"/>
                <a:gd name="connsiteX519" fmla="*/ 277077 w 654723"/>
                <a:gd name="connsiteY519" fmla="*/ 342686 h 372992"/>
                <a:gd name="connsiteX520" fmla="*/ 275147 w 654723"/>
                <a:gd name="connsiteY520" fmla="*/ 342913 h 372992"/>
                <a:gd name="connsiteX521" fmla="*/ 270153 w 654723"/>
                <a:gd name="connsiteY521" fmla="*/ 340869 h 372992"/>
                <a:gd name="connsiteX522" fmla="*/ 265045 w 654723"/>
                <a:gd name="connsiteY522" fmla="*/ 340188 h 372992"/>
                <a:gd name="connsiteX523" fmla="*/ 263569 w 654723"/>
                <a:gd name="connsiteY523" fmla="*/ 340756 h 372992"/>
                <a:gd name="connsiteX524" fmla="*/ 263002 w 654723"/>
                <a:gd name="connsiteY524" fmla="*/ 342118 h 372992"/>
                <a:gd name="connsiteX525" fmla="*/ 262661 w 654723"/>
                <a:gd name="connsiteY525" fmla="*/ 343934 h 372992"/>
                <a:gd name="connsiteX526" fmla="*/ 261640 w 654723"/>
                <a:gd name="connsiteY526" fmla="*/ 345637 h 372992"/>
                <a:gd name="connsiteX527" fmla="*/ 261186 w 654723"/>
                <a:gd name="connsiteY527" fmla="*/ 348474 h 372992"/>
                <a:gd name="connsiteX528" fmla="*/ 256078 w 654723"/>
                <a:gd name="connsiteY528" fmla="*/ 353015 h 372992"/>
                <a:gd name="connsiteX529" fmla="*/ 254262 w 654723"/>
                <a:gd name="connsiteY529" fmla="*/ 355966 h 372992"/>
                <a:gd name="connsiteX530" fmla="*/ 253921 w 654723"/>
                <a:gd name="connsiteY530" fmla="*/ 359939 h 372992"/>
                <a:gd name="connsiteX531" fmla="*/ 253921 w 654723"/>
                <a:gd name="connsiteY531" fmla="*/ 364366 h 372992"/>
                <a:gd name="connsiteX532" fmla="*/ 253467 w 654723"/>
                <a:gd name="connsiteY532" fmla="*/ 368112 h 372992"/>
                <a:gd name="connsiteX533" fmla="*/ 253013 w 654723"/>
                <a:gd name="connsiteY533" fmla="*/ 368566 h 372992"/>
                <a:gd name="connsiteX534" fmla="*/ 251537 w 654723"/>
                <a:gd name="connsiteY534" fmla="*/ 370042 h 372992"/>
                <a:gd name="connsiteX535" fmla="*/ 249948 w 654723"/>
                <a:gd name="connsiteY535" fmla="*/ 369928 h 372992"/>
                <a:gd name="connsiteX536" fmla="*/ 249154 w 654723"/>
                <a:gd name="connsiteY536" fmla="*/ 369020 h 372992"/>
                <a:gd name="connsiteX537" fmla="*/ 248586 w 654723"/>
                <a:gd name="connsiteY537" fmla="*/ 367658 h 372992"/>
                <a:gd name="connsiteX538" fmla="*/ 247565 w 654723"/>
                <a:gd name="connsiteY538" fmla="*/ 366295 h 372992"/>
                <a:gd name="connsiteX539" fmla="*/ 246883 w 654723"/>
                <a:gd name="connsiteY539" fmla="*/ 366182 h 372992"/>
                <a:gd name="connsiteX540" fmla="*/ 245408 w 654723"/>
                <a:gd name="connsiteY540" fmla="*/ 366750 h 372992"/>
                <a:gd name="connsiteX541" fmla="*/ 244613 w 654723"/>
                <a:gd name="connsiteY541" fmla="*/ 366636 h 372992"/>
                <a:gd name="connsiteX542" fmla="*/ 244273 w 654723"/>
                <a:gd name="connsiteY542" fmla="*/ 366069 h 372992"/>
                <a:gd name="connsiteX543" fmla="*/ 244273 w 654723"/>
                <a:gd name="connsiteY543" fmla="*/ 365047 h 372992"/>
                <a:gd name="connsiteX544" fmla="*/ 244159 w 654723"/>
                <a:gd name="connsiteY544" fmla="*/ 364139 h 372992"/>
                <a:gd name="connsiteX545" fmla="*/ 243592 w 654723"/>
                <a:gd name="connsiteY545" fmla="*/ 363571 h 372992"/>
                <a:gd name="connsiteX546" fmla="*/ 242116 w 654723"/>
                <a:gd name="connsiteY546" fmla="*/ 363685 h 372992"/>
                <a:gd name="connsiteX547" fmla="*/ 239165 w 654723"/>
                <a:gd name="connsiteY547" fmla="*/ 365047 h 372992"/>
                <a:gd name="connsiteX548" fmla="*/ 237689 w 654723"/>
                <a:gd name="connsiteY548" fmla="*/ 365388 h 372992"/>
                <a:gd name="connsiteX549" fmla="*/ 236554 w 654723"/>
                <a:gd name="connsiteY549" fmla="*/ 365160 h 372992"/>
                <a:gd name="connsiteX550" fmla="*/ 232695 w 654723"/>
                <a:gd name="connsiteY550" fmla="*/ 363117 h 372992"/>
                <a:gd name="connsiteX551" fmla="*/ 230424 w 654723"/>
                <a:gd name="connsiteY551" fmla="*/ 360393 h 372992"/>
                <a:gd name="connsiteX552" fmla="*/ 229062 w 654723"/>
                <a:gd name="connsiteY552" fmla="*/ 361415 h 372992"/>
                <a:gd name="connsiteX553" fmla="*/ 226906 w 654723"/>
                <a:gd name="connsiteY553" fmla="*/ 367204 h 372992"/>
                <a:gd name="connsiteX554" fmla="*/ 225317 w 654723"/>
                <a:gd name="connsiteY554" fmla="*/ 368793 h 372992"/>
                <a:gd name="connsiteX555" fmla="*/ 220322 w 654723"/>
                <a:gd name="connsiteY555" fmla="*/ 370949 h 372992"/>
                <a:gd name="connsiteX556" fmla="*/ 218392 w 654723"/>
                <a:gd name="connsiteY556" fmla="*/ 372538 h 372992"/>
                <a:gd name="connsiteX557" fmla="*/ 217598 w 654723"/>
                <a:gd name="connsiteY557" fmla="*/ 372879 h 372992"/>
                <a:gd name="connsiteX558" fmla="*/ 216690 w 654723"/>
                <a:gd name="connsiteY558" fmla="*/ 372993 h 372992"/>
                <a:gd name="connsiteX559" fmla="*/ 207041 w 654723"/>
                <a:gd name="connsiteY559" fmla="*/ 369587 h 372992"/>
                <a:gd name="connsiteX560" fmla="*/ 193307 w 654723"/>
                <a:gd name="connsiteY560" fmla="*/ 367998 h 372992"/>
                <a:gd name="connsiteX561" fmla="*/ 190015 w 654723"/>
                <a:gd name="connsiteY561" fmla="*/ 366636 h 372992"/>
                <a:gd name="connsiteX562" fmla="*/ 189221 w 654723"/>
                <a:gd name="connsiteY562" fmla="*/ 365955 h 372992"/>
                <a:gd name="connsiteX563" fmla="*/ 187518 w 654723"/>
                <a:gd name="connsiteY563" fmla="*/ 363912 h 372992"/>
                <a:gd name="connsiteX564" fmla="*/ 187064 w 654723"/>
                <a:gd name="connsiteY564" fmla="*/ 363117 h 372992"/>
                <a:gd name="connsiteX565" fmla="*/ 186610 w 654723"/>
                <a:gd name="connsiteY565" fmla="*/ 361074 h 372992"/>
                <a:gd name="connsiteX566" fmla="*/ 186837 w 654723"/>
                <a:gd name="connsiteY566" fmla="*/ 360620 h 372992"/>
                <a:gd name="connsiteX567" fmla="*/ 187405 w 654723"/>
                <a:gd name="connsiteY567" fmla="*/ 360393 h 372992"/>
                <a:gd name="connsiteX568" fmla="*/ 188086 w 654723"/>
                <a:gd name="connsiteY568" fmla="*/ 359031 h 372992"/>
                <a:gd name="connsiteX569" fmla="*/ 188426 w 654723"/>
                <a:gd name="connsiteY569" fmla="*/ 358804 h 372992"/>
                <a:gd name="connsiteX570" fmla="*/ 188880 w 654723"/>
                <a:gd name="connsiteY570" fmla="*/ 358917 h 372992"/>
                <a:gd name="connsiteX571" fmla="*/ 189334 w 654723"/>
                <a:gd name="connsiteY571" fmla="*/ 358804 h 372992"/>
                <a:gd name="connsiteX572" fmla="*/ 189561 w 654723"/>
                <a:gd name="connsiteY572" fmla="*/ 357896 h 372992"/>
                <a:gd name="connsiteX573" fmla="*/ 189334 w 654723"/>
                <a:gd name="connsiteY573" fmla="*/ 356988 h 372992"/>
                <a:gd name="connsiteX574" fmla="*/ 188767 w 654723"/>
                <a:gd name="connsiteY574" fmla="*/ 356534 h 372992"/>
                <a:gd name="connsiteX575" fmla="*/ 188086 w 654723"/>
                <a:gd name="connsiteY575" fmla="*/ 356307 h 372992"/>
                <a:gd name="connsiteX576" fmla="*/ 187631 w 654723"/>
                <a:gd name="connsiteY576" fmla="*/ 355853 h 372992"/>
                <a:gd name="connsiteX577" fmla="*/ 186950 w 654723"/>
                <a:gd name="connsiteY577" fmla="*/ 354604 h 372992"/>
                <a:gd name="connsiteX578" fmla="*/ 185361 w 654723"/>
                <a:gd name="connsiteY578" fmla="*/ 352107 h 372992"/>
                <a:gd name="connsiteX579" fmla="*/ 184567 w 654723"/>
                <a:gd name="connsiteY579" fmla="*/ 351199 h 372992"/>
                <a:gd name="connsiteX580" fmla="*/ 177983 w 654723"/>
                <a:gd name="connsiteY580" fmla="*/ 347566 h 372992"/>
                <a:gd name="connsiteX581" fmla="*/ 175826 w 654723"/>
                <a:gd name="connsiteY581" fmla="*/ 345750 h 372992"/>
                <a:gd name="connsiteX582" fmla="*/ 174010 w 654723"/>
                <a:gd name="connsiteY582" fmla="*/ 344388 h 372992"/>
                <a:gd name="connsiteX583" fmla="*/ 172194 w 654723"/>
                <a:gd name="connsiteY583" fmla="*/ 343367 h 372992"/>
                <a:gd name="connsiteX584" fmla="*/ 168335 w 654723"/>
                <a:gd name="connsiteY584" fmla="*/ 342345 h 372992"/>
                <a:gd name="connsiteX585" fmla="*/ 166405 w 654723"/>
                <a:gd name="connsiteY585" fmla="*/ 340415 h 372992"/>
                <a:gd name="connsiteX586" fmla="*/ 161751 w 654723"/>
                <a:gd name="connsiteY586" fmla="*/ 331107 h 372992"/>
                <a:gd name="connsiteX587" fmla="*/ 159481 w 654723"/>
                <a:gd name="connsiteY587" fmla="*/ 327589 h 372992"/>
                <a:gd name="connsiteX588" fmla="*/ 158119 w 654723"/>
                <a:gd name="connsiteY588" fmla="*/ 326794 h 372992"/>
                <a:gd name="connsiteX589" fmla="*/ 154487 w 654723"/>
                <a:gd name="connsiteY589" fmla="*/ 326227 h 372992"/>
                <a:gd name="connsiteX590" fmla="*/ 152671 w 654723"/>
                <a:gd name="connsiteY590" fmla="*/ 325319 h 372992"/>
                <a:gd name="connsiteX591" fmla="*/ 150968 w 654723"/>
                <a:gd name="connsiteY591" fmla="*/ 323616 h 372992"/>
                <a:gd name="connsiteX592" fmla="*/ 149492 w 654723"/>
                <a:gd name="connsiteY592" fmla="*/ 321346 h 372992"/>
                <a:gd name="connsiteX593" fmla="*/ 148470 w 654723"/>
                <a:gd name="connsiteY593" fmla="*/ 318621 h 372992"/>
                <a:gd name="connsiteX594" fmla="*/ 148244 w 654723"/>
                <a:gd name="connsiteY594" fmla="*/ 315784 h 372992"/>
                <a:gd name="connsiteX595" fmla="*/ 146427 w 654723"/>
                <a:gd name="connsiteY595" fmla="*/ 316011 h 372992"/>
                <a:gd name="connsiteX596" fmla="*/ 144725 w 654723"/>
                <a:gd name="connsiteY596" fmla="*/ 315103 h 372992"/>
                <a:gd name="connsiteX597" fmla="*/ 143136 w 654723"/>
                <a:gd name="connsiteY597" fmla="*/ 313740 h 372992"/>
                <a:gd name="connsiteX598" fmla="*/ 141433 w 654723"/>
                <a:gd name="connsiteY598" fmla="*/ 312719 h 372992"/>
                <a:gd name="connsiteX599" fmla="*/ 139844 w 654723"/>
                <a:gd name="connsiteY599" fmla="*/ 312378 h 372992"/>
                <a:gd name="connsiteX600" fmla="*/ 139276 w 654723"/>
                <a:gd name="connsiteY600" fmla="*/ 312265 h 372992"/>
                <a:gd name="connsiteX601" fmla="*/ 137914 w 654723"/>
                <a:gd name="connsiteY601" fmla="*/ 312833 h 372992"/>
                <a:gd name="connsiteX602" fmla="*/ 137006 w 654723"/>
                <a:gd name="connsiteY602" fmla="*/ 314422 h 372992"/>
                <a:gd name="connsiteX603" fmla="*/ 135985 w 654723"/>
                <a:gd name="connsiteY603" fmla="*/ 317032 h 372992"/>
                <a:gd name="connsiteX604" fmla="*/ 133714 w 654723"/>
                <a:gd name="connsiteY604" fmla="*/ 315897 h 372992"/>
                <a:gd name="connsiteX605" fmla="*/ 130650 w 654723"/>
                <a:gd name="connsiteY605" fmla="*/ 313740 h 372992"/>
                <a:gd name="connsiteX606" fmla="*/ 127812 w 654723"/>
                <a:gd name="connsiteY606" fmla="*/ 311130 h 372992"/>
                <a:gd name="connsiteX607" fmla="*/ 126450 w 654723"/>
                <a:gd name="connsiteY607" fmla="*/ 308860 h 372992"/>
                <a:gd name="connsiteX608" fmla="*/ 126336 w 654723"/>
                <a:gd name="connsiteY608" fmla="*/ 304773 h 372992"/>
                <a:gd name="connsiteX609" fmla="*/ 125201 w 654723"/>
                <a:gd name="connsiteY609" fmla="*/ 302163 h 372992"/>
                <a:gd name="connsiteX610" fmla="*/ 121115 w 654723"/>
                <a:gd name="connsiteY610" fmla="*/ 297963 h 372992"/>
                <a:gd name="connsiteX611" fmla="*/ 118164 w 654723"/>
                <a:gd name="connsiteY611" fmla="*/ 293990 h 372992"/>
                <a:gd name="connsiteX612" fmla="*/ 117028 w 654723"/>
                <a:gd name="connsiteY612" fmla="*/ 292968 h 372992"/>
                <a:gd name="connsiteX613" fmla="*/ 115099 w 654723"/>
                <a:gd name="connsiteY613" fmla="*/ 292174 h 372992"/>
                <a:gd name="connsiteX614" fmla="*/ 109196 w 654723"/>
                <a:gd name="connsiteY614" fmla="*/ 291947 h 372992"/>
                <a:gd name="connsiteX615" fmla="*/ 106472 w 654723"/>
                <a:gd name="connsiteY615" fmla="*/ 290358 h 372992"/>
                <a:gd name="connsiteX616" fmla="*/ 104883 w 654723"/>
                <a:gd name="connsiteY616" fmla="*/ 287860 h 372992"/>
                <a:gd name="connsiteX617" fmla="*/ 103634 w 654723"/>
                <a:gd name="connsiteY617" fmla="*/ 284909 h 372992"/>
                <a:gd name="connsiteX618" fmla="*/ 94553 w 654723"/>
                <a:gd name="connsiteY618" fmla="*/ 272536 h 372992"/>
                <a:gd name="connsiteX619" fmla="*/ 93305 w 654723"/>
                <a:gd name="connsiteY619" fmla="*/ 271855 h 372992"/>
                <a:gd name="connsiteX620" fmla="*/ 93305 w 654723"/>
                <a:gd name="connsiteY620" fmla="*/ 271855 h 372992"/>
                <a:gd name="connsiteX621" fmla="*/ 90240 w 654723"/>
                <a:gd name="connsiteY621" fmla="*/ 268223 h 372992"/>
                <a:gd name="connsiteX622" fmla="*/ 89786 w 654723"/>
                <a:gd name="connsiteY622" fmla="*/ 266861 h 372992"/>
                <a:gd name="connsiteX623" fmla="*/ 89673 w 654723"/>
                <a:gd name="connsiteY623" fmla="*/ 265386 h 372992"/>
                <a:gd name="connsiteX624" fmla="*/ 89105 w 654723"/>
                <a:gd name="connsiteY624" fmla="*/ 264137 h 372992"/>
                <a:gd name="connsiteX625" fmla="*/ 87403 w 654723"/>
                <a:gd name="connsiteY625" fmla="*/ 263456 h 372992"/>
                <a:gd name="connsiteX626" fmla="*/ 84678 w 654723"/>
                <a:gd name="connsiteY626" fmla="*/ 260504 h 372992"/>
                <a:gd name="connsiteX627" fmla="*/ 83316 w 654723"/>
                <a:gd name="connsiteY627" fmla="*/ 259370 h 372992"/>
                <a:gd name="connsiteX628" fmla="*/ 81727 w 654723"/>
                <a:gd name="connsiteY628" fmla="*/ 258461 h 372992"/>
                <a:gd name="connsiteX629" fmla="*/ 77981 w 654723"/>
                <a:gd name="connsiteY629" fmla="*/ 257440 h 372992"/>
                <a:gd name="connsiteX630" fmla="*/ 76619 w 654723"/>
                <a:gd name="connsiteY630" fmla="*/ 257894 h 372992"/>
                <a:gd name="connsiteX631" fmla="*/ 77073 w 654723"/>
                <a:gd name="connsiteY631" fmla="*/ 259823 h 372992"/>
                <a:gd name="connsiteX632" fmla="*/ 75257 w 654723"/>
                <a:gd name="connsiteY632" fmla="*/ 260051 h 372992"/>
                <a:gd name="connsiteX633" fmla="*/ 69581 w 654723"/>
                <a:gd name="connsiteY633" fmla="*/ 259256 h 372992"/>
                <a:gd name="connsiteX634" fmla="*/ 67652 w 654723"/>
                <a:gd name="connsiteY634" fmla="*/ 258575 h 372992"/>
                <a:gd name="connsiteX635" fmla="*/ 66063 w 654723"/>
                <a:gd name="connsiteY635" fmla="*/ 256986 h 372992"/>
                <a:gd name="connsiteX636" fmla="*/ 62884 w 654723"/>
                <a:gd name="connsiteY636" fmla="*/ 249834 h 372992"/>
                <a:gd name="connsiteX637" fmla="*/ 60955 w 654723"/>
                <a:gd name="connsiteY637" fmla="*/ 247791 h 372992"/>
                <a:gd name="connsiteX638" fmla="*/ 56528 w 654723"/>
                <a:gd name="connsiteY638" fmla="*/ 245635 h 372992"/>
                <a:gd name="connsiteX639" fmla="*/ 54598 w 654723"/>
                <a:gd name="connsiteY639" fmla="*/ 244046 h 372992"/>
                <a:gd name="connsiteX640" fmla="*/ 53463 w 654723"/>
                <a:gd name="connsiteY640" fmla="*/ 241889 h 372992"/>
                <a:gd name="connsiteX641" fmla="*/ 53009 w 654723"/>
                <a:gd name="connsiteY641" fmla="*/ 239505 h 372992"/>
                <a:gd name="connsiteX642" fmla="*/ 52782 w 654723"/>
                <a:gd name="connsiteY642" fmla="*/ 234624 h 372992"/>
                <a:gd name="connsiteX643" fmla="*/ 52669 w 654723"/>
                <a:gd name="connsiteY643" fmla="*/ 232127 h 372992"/>
                <a:gd name="connsiteX644" fmla="*/ 51987 w 654723"/>
                <a:gd name="connsiteY644" fmla="*/ 231560 h 372992"/>
                <a:gd name="connsiteX645" fmla="*/ 50966 w 654723"/>
                <a:gd name="connsiteY645" fmla="*/ 231673 h 372992"/>
                <a:gd name="connsiteX646" fmla="*/ 49831 w 654723"/>
                <a:gd name="connsiteY646" fmla="*/ 231333 h 372992"/>
                <a:gd name="connsiteX647" fmla="*/ 48809 w 654723"/>
                <a:gd name="connsiteY647" fmla="*/ 230198 h 372992"/>
                <a:gd name="connsiteX648" fmla="*/ 48015 w 654723"/>
                <a:gd name="connsiteY648" fmla="*/ 229062 h 372992"/>
                <a:gd name="connsiteX649" fmla="*/ 47447 w 654723"/>
                <a:gd name="connsiteY649" fmla="*/ 227700 h 372992"/>
                <a:gd name="connsiteX650" fmla="*/ 46880 w 654723"/>
                <a:gd name="connsiteY650" fmla="*/ 225884 h 372992"/>
                <a:gd name="connsiteX651" fmla="*/ 46539 w 654723"/>
                <a:gd name="connsiteY651" fmla="*/ 224182 h 372992"/>
                <a:gd name="connsiteX652" fmla="*/ 46085 w 654723"/>
                <a:gd name="connsiteY652" fmla="*/ 220890 h 372992"/>
                <a:gd name="connsiteX653" fmla="*/ 45404 w 654723"/>
                <a:gd name="connsiteY653" fmla="*/ 219300 h 372992"/>
                <a:gd name="connsiteX654" fmla="*/ 44382 w 654723"/>
                <a:gd name="connsiteY654" fmla="*/ 218166 h 372992"/>
                <a:gd name="connsiteX655" fmla="*/ 42112 w 654723"/>
                <a:gd name="connsiteY655" fmla="*/ 216917 h 372992"/>
                <a:gd name="connsiteX656" fmla="*/ 41090 w 654723"/>
                <a:gd name="connsiteY656" fmla="*/ 215668 h 372992"/>
                <a:gd name="connsiteX657" fmla="*/ 41204 w 654723"/>
                <a:gd name="connsiteY657" fmla="*/ 215328 h 372992"/>
                <a:gd name="connsiteX658" fmla="*/ 41658 w 654723"/>
                <a:gd name="connsiteY658" fmla="*/ 214193 h 372992"/>
                <a:gd name="connsiteX659" fmla="*/ 40864 w 654723"/>
                <a:gd name="connsiteY659" fmla="*/ 213852 h 372992"/>
                <a:gd name="connsiteX660" fmla="*/ 40636 w 654723"/>
                <a:gd name="connsiteY660" fmla="*/ 213625 h 372992"/>
                <a:gd name="connsiteX661" fmla="*/ 41431 w 654723"/>
                <a:gd name="connsiteY661" fmla="*/ 211809 h 372992"/>
                <a:gd name="connsiteX662" fmla="*/ 41318 w 654723"/>
                <a:gd name="connsiteY662" fmla="*/ 209879 h 372992"/>
                <a:gd name="connsiteX663" fmla="*/ 40523 w 654723"/>
                <a:gd name="connsiteY663" fmla="*/ 208290 h 372992"/>
                <a:gd name="connsiteX664" fmla="*/ 39161 w 654723"/>
                <a:gd name="connsiteY664" fmla="*/ 207609 h 372992"/>
                <a:gd name="connsiteX665" fmla="*/ 35983 w 654723"/>
                <a:gd name="connsiteY665" fmla="*/ 206020 h 372992"/>
                <a:gd name="connsiteX666" fmla="*/ 34507 w 654723"/>
                <a:gd name="connsiteY666" fmla="*/ 204998 h 372992"/>
                <a:gd name="connsiteX667" fmla="*/ 33145 w 654723"/>
                <a:gd name="connsiteY667" fmla="*/ 203750 h 372992"/>
                <a:gd name="connsiteX668" fmla="*/ 31102 w 654723"/>
                <a:gd name="connsiteY668" fmla="*/ 200912 h 372992"/>
                <a:gd name="connsiteX669" fmla="*/ 30080 w 654723"/>
                <a:gd name="connsiteY669" fmla="*/ 198982 h 372992"/>
                <a:gd name="connsiteX670" fmla="*/ 29626 w 654723"/>
                <a:gd name="connsiteY670" fmla="*/ 197393 h 372992"/>
                <a:gd name="connsiteX671" fmla="*/ 30761 w 654723"/>
                <a:gd name="connsiteY671" fmla="*/ 195123 h 372992"/>
                <a:gd name="connsiteX672" fmla="*/ 34734 w 654723"/>
                <a:gd name="connsiteY672" fmla="*/ 193420 h 372992"/>
                <a:gd name="connsiteX673" fmla="*/ 36323 w 654723"/>
                <a:gd name="connsiteY673" fmla="*/ 191831 h 372992"/>
                <a:gd name="connsiteX674" fmla="*/ 36664 w 654723"/>
                <a:gd name="connsiteY674" fmla="*/ 189334 h 372992"/>
                <a:gd name="connsiteX675" fmla="*/ 36664 w 654723"/>
                <a:gd name="connsiteY675" fmla="*/ 186156 h 372992"/>
                <a:gd name="connsiteX676" fmla="*/ 37231 w 654723"/>
                <a:gd name="connsiteY676" fmla="*/ 183999 h 372992"/>
                <a:gd name="connsiteX677" fmla="*/ 39161 w 654723"/>
                <a:gd name="connsiteY677" fmla="*/ 184566 h 372992"/>
                <a:gd name="connsiteX678" fmla="*/ 39842 w 654723"/>
                <a:gd name="connsiteY678" fmla="*/ 182296 h 372992"/>
                <a:gd name="connsiteX679" fmla="*/ 42112 w 654723"/>
                <a:gd name="connsiteY679" fmla="*/ 178210 h 372992"/>
                <a:gd name="connsiteX680" fmla="*/ 42907 w 654723"/>
                <a:gd name="connsiteY680" fmla="*/ 175940 h 372992"/>
                <a:gd name="connsiteX681" fmla="*/ 43247 w 654723"/>
                <a:gd name="connsiteY681" fmla="*/ 172989 h 372992"/>
                <a:gd name="connsiteX682" fmla="*/ 42680 w 654723"/>
                <a:gd name="connsiteY682" fmla="*/ 171853 h 372992"/>
                <a:gd name="connsiteX683" fmla="*/ 41318 w 654723"/>
                <a:gd name="connsiteY683" fmla="*/ 171286 h 372992"/>
                <a:gd name="connsiteX684" fmla="*/ 37345 w 654723"/>
                <a:gd name="connsiteY684" fmla="*/ 168902 h 372992"/>
                <a:gd name="connsiteX685" fmla="*/ 37458 w 654723"/>
                <a:gd name="connsiteY685" fmla="*/ 167313 h 372992"/>
                <a:gd name="connsiteX686" fmla="*/ 38139 w 654723"/>
                <a:gd name="connsiteY686" fmla="*/ 165270 h 372992"/>
                <a:gd name="connsiteX687" fmla="*/ 37912 w 654723"/>
                <a:gd name="connsiteY687" fmla="*/ 163113 h 372992"/>
                <a:gd name="connsiteX688" fmla="*/ 36323 w 654723"/>
                <a:gd name="connsiteY688" fmla="*/ 161524 h 372992"/>
                <a:gd name="connsiteX689" fmla="*/ 32804 w 654723"/>
                <a:gd name="connsiteY689" fmla="*/ 161183 h 372992"/>
                <a:gd name="connsiteX690" fmla="*/ 31329 w 654723"/>
                <a:gd name="connsiteY690" fmla="*/ 159708 h 372992"/>
                <a:gd name="connsiteX691" fmla="*/ 31215 w 654723"/>
                <a:gd name="connsiteY691" fmla="*/ 159708 h 372992"/>
                <a:gd name="connsiteX692" fmla="*/ 16572 w 654723"/>
                <a:gd name="connsiteY692" fmla="*/ 151876 h 372992"/>
                <a:gd name="connsiteX693" fmla="*/ 16232 w 654723"/>
                <a:gd name="connsiteY693" fmla="*/ 150968 h 372992"/>
                <a:gd name="connsiteX694" fmla="*/ 16232 w 654723"/>
                <a:gd name="connsiteY694" fmla="*/ 149606 h 372992"/>
                <a:gd name="connsiteX695" fmla="*/ 16005 w 654723"/>
                <a:gd name="connsiteY695" fmla="*/ 148016 h 372992"/>
                <a:gd name="connsiteX696" fmla="*/ 15097 w 654723"/>
                <a:gd name="connsiteY696" fmla="*/ 146541 h 372992"/>
                <a:gd name="connsiteX697" fmla="*/ 13735 w 654723"/>
                <a:gd name="connsiteY697" fmla="*/ 145292 h 372992"/>
                <a:gd name="connsiteX698" fmla="*/ 12146 w 654723"/>
                <a:gd name="connsiteY698" fmla="*/ 144384 h 372992"/>
                <a:gd name="connsiteX699" fmla="*/ 10784 w 654723"/>
                <a:gd name="connsiteY699" fmla="*/ 143135 h 372992"/>
                <a:gd name="connsiteX700" fmla="*/ 9989 w 654723"/>
                <a:gd name="connsiteY700" fmla="*/ 140866 h 372992"/>
                <a:gd name="connsiteX701" fmla="*/ 9875 w 654723"/>
                <a:gd name="connsiteY701" fmla="*/ 138595 h 372992"/>
                <a:gd name="connsiteX702" fmla="*/ 10556 w 654723"/>
                <a:gd name="connsiteY702" fmla="*/ 135190 h 372992"/>
                <a:gd name="connsiteX703" fmla="*/ 10329 w 654723"/>
                <a:gd name="connsiteY703" fmla="*/ 132920 h 372992"/>
                <a:gd name="connsiteX704" fmla="*/ 9535 w 654723"/>
                <a:gd name="connsiteY704" fmla="*/ 131104 h 372992"/>
                <a:gd name="connsiteX705" fmla="*/ 8400 w 654723"/>
                <a:gd name="connsiteY705" fmla="*/ 129401 h 372992"/>
                <a:gd name="connsiteX706" fmla="*/ 6016 w 654723"/>
                <a:gd name="connsiteY706" fmla="*/ 126790 h 372992"/>
                <a:gd name="connsiteX707" fmla="*/ 1249 w 654723"/>
                <a:gd name="connsiteY707" fmla="*/ 123839 h 372992"/>
                <a:gd name="connsiteX708" fmla="*/ 227 w 654723"/>
                <a:gd name="connsiteY708" fmla="*/ 122023 h 372992"/>
                <a:gd name="connsiteX709" fmla="*/ 1476 w 654723"/>
                <a:gd name="connsiteY709" fmla="*/ 120207 h 372992"/>
                <a:gd name="connsiteX710" fmla="*/ 2497 w 654723"/>
                <a:gd name="connsiteY710" fmla="*/ 119526 h 372992"/>
                <a:gd name="connsiteX711" fmla="*/ 3178 w 654723"/>
                <a:gd name="connsiteY711" fmla="*/ 118845 h 372992"/>
                <a:gd name="connsiteX712" fmla="*/ 3405 w 654723"/>
                <a:gd name="connsiteY712" fmla="*/ 116915 h 372992"/>
                <a:gd name="connsiteX713" fmla="*/ 3065 w 654723"/>
                <a:gd name="connsiteY713" fmla="*/ 114758 h 372992"/>
                <a:gd name="connsiteX714" fmla="*/ 2270 w 654723"/>
                <a:gd name="connsiteY714" fmla="*/ 113396 h 372992"/>
                <a:gd name="connsiteX715" fmla="*/ 0 w 654723"/>
                <a:gd name="connsiteY715" fmla="*/ 111012 h 372992"/>
                <a:gd name="connsiteX716" fmla="*/ 2497 w 654723"/>
                <a:gd name="connsiteY716" fmla="*/ 111239 h 372992"/>
                <a:gd name="connsiteX717" fmla="*/ 7151 w 654723"/>
                <a:gd name="connsiteY717" fmla="*/ 111580 h 372992"/>
                <a:gd name="connsiteX718" fmla="*/ 8967 w 654723"/>
                <a:gd name="connsiteY718" fmla="*/ 112942 h 372992"/>
                <a:gd name="connsiteX719" fmla="*/ 9535 w 654723"/>
                <a:gd name="connsiteY719" fmla="*/ 114304 h 372992"/>
                <a:gd name="connsiteX720" fmla="*/ 9535 w 654723"/>
                <a:gd name="connsiteY720" fmla="*/ 116915 h 372992"/>
                <a:gd name="connsiteX721" fmla="*/ 9875 w 654723"/>
                <a:gd name="connsiteY721" fmla="*/ 118050 h 372992"/>
                <a:gd name="connsiteX722" fmla="*/ 11010 w 654723"/>
                <a:gd name="connsiteY722" fmla="*/ 118958 h 372992"/>
                <a:gd name="connsiteX723" fmla="*/ 12373 w 654723"/>
                <a:gd name="connsiteY723" fmla="*/ 119412 h 372992"/>
                <a:gd name="connsiteX724" fmla="*/ 15210 w 654723"/>
                <a:gd name="connsiteY724" fmla="*/ 119526 h 372992"/>
                <a:gd name="connsiteX725" fmla="*/ 15891 w 654723"/>
                <a:gd name="connsiteY725" fmla="*/ 119866 h 372992"/>
                <a:gd name="connsiteX726" fmla="*/ 16232 w 654723"/>
                <a:gd name="connsiteY726" fmla="*/ 120434 h 372992"/>
                <a:gd name="connsiteX727" fmla="*/ 16232 w 654723"/>
                <a:gd name="connsiteY727" fmla="*/ 121115 h 372992"/>
                <a:gd name="connsiteX728" fmla="*/ 15778 w 654723"/>
                <a:gd name="connsiteY728" fmla="*/ 122023 h 372992"/>
                <a:gd name="connsiteX729" fmla="*/ 15664 w 654723"/>
                <a:gd name="connsiteY729" fmla="*/ 122023 h 372992"/>
                <a:gd name="connsiteX730" fmla="*/ 15551 w 654723"/>
                <a:gd name="connsiteY730" fmla="*/ 122023 h 372992"/>
                <a:gd name="connsiteX731" fmla="*/ 15437 w 654723"/>
                <a:gd name="connsiteY731" fmla="*/ 122136 h 372992"/>
                <a:gd name="connsiteX732" fmla="*/ 15324 w 654723"/>
                <a:gd name="connsiteY732" fmla="*/ 122250 h 372992"/>
                <a:gd name="connsiteX733" fmla="*/ 15097 w 654723"/>
                <a:gd name="connsiteY733" fmla="*/ 122590 h 372992"/>
                <a:gd name="connsiteX734" fmla="*/ 14983 w 654723"/>
                <a:gd name="connsiteY734" fmla="*/ 122931 h 372992"/>
                <a:gd name="connsiteX735" fmla="*/ 15097 w 654723"/>
                <a:gd name="connsiteY735" fmla="*/ 123271 h 372992"/>
                <a:gd name="connsiteX736" fmla="*/ 15324 w 654723"/>
                <a:gd name="connsiteY736" fmla="*/ 123612 h 372992"/>
                <a:gd name="connsiteX737" fmla="*/ 17026 w 654723"/>
                <a:gd name="connsiteY737" fmla="*/ 125314 h 372992"/>
                <a:gd name="connsiteX738" fmla="*/ 17481 w 654723"/>
                <a:gd name="connsiteY738" fmla="*/ 125882 h 372992"/>
                <a:gd name="connsiteX739" fmla="*/ 17934 w 654723"/>
                <a:gd name="connsiteY739" fmla="*/ 126904 h 372992"/>
                <a:gd name="connsiteX740" fmla="*/ 18162 w 654723"/>
                <a:gd name="connsiteY740" fmla="*/ 127812 h 372992"/>
                <a:gd name="connsiteX741" fmla="*/ 18275 w 654723"/>
                <a:gd name="connsiteY741" fmla="*/ 128606 h 372992"/>
                <a:gd name="connsiteX742" fmla="*/ 19410 w 654723"/>
                <a:gd name="connsiteY742" fmla="*/ 132806 h 372992"/>
                <a:gd name="connsiteX743" fmla="*/ 20432 w 654723"/>
                <a:gd name="connsiteY743" fmla="*/ 134395 h 372992"/>
                <a:gd name="connsiteX744" fmla="*/ 22135 w 654723"/>
                <a:gd name="connsiteY744" fmla="*/ 134622 h 372992"/>
                <a:gd name="connsiteX745" fmla="*/ 23497 w 654723"/>
                <a:gd name="connsiteY745" fmla="*/ 133601 h 372992"/>
                <a:gd name="connsiteX746" fmla="*/ 23497 w 654723"/>
                <a:gd name="connsiteY746" fmla="*/ 132239 h 372992"/>
                <a:gd name="connsiteX747" fmla="*/ 22929 w 654723"/>
                <a:gd name="connsiteY747" fmla="*/ 130649 h 372992"/>
                <a:gd name="connsiteX748" fmla="*/ 22588 w 654723"/>
                <a:gd name="connsiteY748" fmla="*/ 128720 h 372992"/>
                <a:gd name="connsiteX749" fmla="*/ 22929 w 654723"/>
                <a:gd name="connsiteY749" fmla="*/ 125996 h 372992"/>
                <a:gd name="connsiteX750" fmla="*/ 23497 w 654723"/>
                <a:gd name="connsiteY750" fmla="*/ 124520 h 372992"/>
                <a:gd name="connsiteX751" fmla="*/ 25426 w 654723"/>
                <a:gd name="connsiteY751" fmla="*/ 122023 h 372992"/>
                <a:gd name="connsiteX752" fmla="*/ 25653 w 654723"/>
                <a:gd name="connsiteY752" fmla="*/ 119639 h 372992"/>
                <a:gd name="connsiteX753" fmla="*/ 26448 w 654723"/>
                <a:gd name="connsiteY753" fmla="*/ 118504 h 372992"/>
                <a:gd name="connsiteX754" fmla="*/ 27583 w 654723"/>
                <a:gd name="connsiteY754" fmla="*/ 117709 h 372992"/>
                <a:gd name="connsiteX755" fmla="*/ 28718 w 654723"/>
                <a:gd name="connsiteY755" fmla="*/ 116574 h 372992"/>
                <a:gd name="connsiteX756" fmla="*/ 31783 w 654723"/>
                <a:gd name="connsiteY756" fmla="*/ 111126 h 372992"/>
                <a:gd name="connsiteX757" fmla="*/ 32804 w 654723"/>
                <a:gd name="connsiteY757" fmla="*/ 110104 h 372992"/>
                <a:gd name="connsiteX758" fmla="*/ 35642 w 654723"/>
                <a:gd name="connsiteY758" fmla="*/ 108515 h 372992"/>
                <a:gd name="connsiteX759" fmla="*/ 36777 w 654723"/>
                <a:gd name="connsiteY759" fmla="*/ 107494 h 372992"/>
                <a:gd name="connsiteX760" fmla="*/ 37118 w 654723"/>
                <a:gd name="connsiteY760" fmla="*/ 107266 h 372992"/>
                <a:gd name="connsiteX761" fmla="*/ 38026 w 654723"/>
                <a:gd name="connsiteY761" fmla="*/ 107266 h 372992"/>
                <a:gd name="connsiteX762" fmla="*/ 38366 w 654723"/>
                <a:gd name="connsiteY762" fmla="*/ 107040 h 372992"/>
                <a:gd name="connsiteX763" fmla="*/ 38593 w 654723"/>
                <a:gd name="connsiteY763" fmla="*/ 106472 h 372992"/>
                <a:gd name="connsiteX764" fmla="*/ 38480 w 654723"/>
                <a:gd name="connsiteY764" fmla="*/ 105904 h 372992"/>
                <a:gd name="connsiteX765" fmla="*/ 38366 w 654723"/>
                <a:gd name="connsiteY765" fmla="*/ 105337 h 372992"/>
                <a:gd name="connsiteX766" fmla="*/ 38366 w 654723"/>
                <a:gd name="connsiteY766" fmla="*/ 104996 h 372992"/>
                <a:gd name="connsiteX767" fmla="*/ 38593 w 654723"/>
                <a:gd name="connsiteY767" fmla="*/ 104315 h 372992"/>
                <a:gd name="connsiteX768" fmla="*/ 38820 w 654723"/>
                <a:gd name="connsiteY768" fmla="*/ 103521 h 372992"/>
                <a:gd name="connsiteX769" fmla="*/ 39161 w 654723"/>
                <a:gd name="connsiteY769" fmla="*/ 102726 h 372992"/>
                <a:gd name="connsiteX770" fmla="*/ 39842 w 654723"/>
                <a:gd name="connsiteY770" fmla="*/ 102045 h 372992"/>
                <a:gd name="connsiteX771" fmla="*/ 42566 w 654723"/>
                <a:gd name="connsiteY771" fmla="*/ 99775 h 372992"/>
                <a:gd name="connsiteX772" fmla="*/ 46425 w 654723"/>
                <a:gd name="connsiteY772" fmla="*/ 98640 h 372992"/>
                <a:gd name="connsiteX773" fmla="*/ 53690 w 654723"/>
                <a:gd name="connsiteY773" fmla="*/ 98072 h 372992"/>
                <a:gd name="connsiteX774" fmla="*/ 58912 w 654723"/>
                <a:gd name="connsiteY774" fmla="*/ 98980 h 372992"/>
                <a:gd name="connsiteX775" fmla="*/ 60160 w 654723"/>
                <a:gd name="connsiteY775" fmla="*/ 98867 h 372992"/>
                <a:gd name="connsiteX776" fmla="*/ 61295 w 654723"/>
                <a:gd name="connsiteY776" fmla="*/ 97845 h 372992"/>
                <a:gd name="connsiteX777" fmla="*/ 63452 w 654723"/>
                <a:gd name="connsiteY777" fmla="*/ 94553 h 372992"/>
                <a:gd name="connsiteX778" fmla="*/ 64701 w 654723"/>
                <a:gd name="connsiteY778" fmla="*/ 93305 h 372992"/>
                <a:gd name="connsiteX779" fmla="*/ 66290 w 654723"/>
                <a:gd name="connsiteY779" fmla="*/ 92737 h 372992"/>
                <a:gd name="connsiteX780" fmla="*/ 67879 w 654723"/>
                <a:gd name="connsiteY780" fmla="*/ 92624 h 372992"/>
                <a:gd name="connsiteX781" fmla="*/ 69581 w 654723"/>
                <a:gd name="connsiteY781" fmla="*/ 92851 h 372992"/>
                <a:gd name="connsiteX782" fmla="*/ 70149 w 654723"/>
                <a:gd name="connsiteY782" fmla="*/ 92624 h 372992"/>
                <a:gd name="connsiteX783" fmla="*/ 71511 w 654723"/>
                <a:gd name="connsiteY783" fmla="*/ 91716 h 372992"/>
                <a:gd name="connsiteX784" fmla="*/ 72419 w 654723"/>
                <a:gd name="connsiteY784" fmla="*/ 91489 h 372992"/>
                <a:gd name="connsiteX785" fmla="*/ 73214 w 654723"/>
                <a:gd name="connsiteY785" fmla="*/ 91716 h 372992"/>
                <a:gd name="connsiteX786" fmla="*/ 82181 w 654723"/>
                <a:gd name="connsiteY786" fmla="*/ 97164 h 372992"/>
                <a:gd name="connsiteX787" fmla="*/ 85473 w 654723"/>
                <a:gd name="connsiteY787" fmla="*/ 97391 h 372992"/>
                <a:gd name="connsiteX788" fmla="*/ 86267 w 654723"/>
                <a:gd name="connsiteY788" fmla="*/ 96596 h 372992"/>
                <a:gd name="connsiteX789" fmla="*/ 88424 w 654723"/>
                <a:gd name="connsiteY789" fmla="*/ 94553 h 372992"/>
                <a:gd name="connsiteX790" fmla="*/ 89786 w 654723"/>
                <a:gd name="connsiteY790" fmla="*/ 92964 h 372992"/>
                <a:gd name="connsiteX791" fmla="*/ 90467 w 654723"/>
                <a:gd name="connsiteY791" fmla="*/ 90240 h 372992"/>
                <a:gd name="connsiteX792" fmla="*/ 91148 w 654723"/>
                <a:gd name="connsiteY792" fmla="*/ 83997 h 372992"/>
                <a:gd name="connsiteX793" fmla="*/ 91943 w 654723"/>
                <a:gd name="connsiteY793" fmla="*/ 83430 h 372992"/>
                <a:gd name="connsiteX794" fmla="*/ 92738 w 654723"/>
                <a:gd name="connsiteY794" fmla="*/ 83202 h 372992"/>
                <a:gd name="connsiteX795" fmla="*/ 93532 w 654723"/>
                <a:gd name="connsiteY795" fmla="*/ 83430 h 372992"/>
                <a:gd name="connsiteX796" fmla="*/ 94326 w 654723"/>
                <a:gd name="connsiteY796" fmla="*/ 83997 h 372992"/>
                <a:gd name="connsiteX797" fmla="*/ 95121 w 654723"/>
                <a:gd name="connsiteY797" fmla="*/ 84224 h 372992"/>
                <a:gd name="connsiteX798" fmla="*/ 96029 w 654723"/>
                <a:gd name="connsiteY798" fmla="*/ 84338 h 372992"/>
                <a:gd name="connsiteX799" fmla="*/ 96937 w 654723"/>
                <a:gd name="connsiteY799" fmla="*/ 84224 h 372992"/>
                <a:gd name="connsiteX800" fmla="*/ 97845 w 654723"/>
                <a:gd name="connsiteY800" fmla="*/ 83997 h 372992"/>
                <a:gd name="connsiteX801" fmla="*/ 97845 w 654723"/>
                <a:gd name="connsiteY801" fmla="*/ 83997 h 372992"/>
                <a:gd name="connsiteX802" fmla="*/ 97845 w 654723"/>
                <a:gd name="connsiteY802" fmla="*/ 83997 h 372992"/>
                <a:gd name="connsiteX803" fmla="*/ 100570 w 654723"/>
                <a:gd name="connsiteY803" fmla="*/ 83089 h 372992"/>
                <a:gd name="connsiteX804" fmla="*/ 105677 w 654723"/>
                <a:gd name="connsiteY804" fmla="*/ 83430 h 372992"/>
                <a:gd name="connsiteX805" fmla="*/ 108061 w 654723"/>
                <a:gd name="connsiteY805" fmla="*/ 81613 h 372992"/>
                <a:gd name="connsiteX806" fmla="*/ 109423 w 654723"/>
                <a:gd name="connsiteY806" fmla="*/ 79116 h 372992"/>
                <a:gd name="connsiteX807" fmla="*/ 112602 w 654723"/>
                <a:gd name="connsiteY807" fmla="*/ 70489 h 372992"/>
                <a:gd name="connsiteX808" fmla="*/ 114531 w 654723"/>
                <a:gd name="connsiteY808" fmla="*/ 70716 h 372992"/>
                <a:gd name="connsiteX809" fmla="*/ 116120 w 654723"/>
                <a:gd name="connsiteY809" fmla="*/ 71851 h 372992"/>
                <a:gd name="connsiteX810" fmla="*/ 117709 w 654723"/>
                <a:gd name="connsiteY810" fmla="*/ 72532 h 372992"/>
                <a:gd name="connsiteX811" fmla="*/ 119753 w 654723"/>
                <a:gd name="connsiteY811" fmla="*/ 71511 h 372992"/>
                <a:gd name="connsiteX812" fmla="*/ 120774 w 654723"/>
                <a:gd name="connsiteY812" fmla="*/ 68446 h 372992"/>
                <a:gd name="connsiteX813" fmla="*/ 121342 w 654723"/>
                <a:gd name="connsiteY813" fmla="*/ 67425 h 372992"/>
                <a:gd name="connsiteX814" fmla="*/ 124974 w 654723"/>
                <a:gd name="connsiteY814" fmla="*/ 64814 h 372992"/>
                <a:gd name="connsiteX815" fmla="*/ 125542 w 654723"/>
                <a:gd name="connsiteY815" fmla="*/ 64133 h 372992"/>
                <a:gd name="connsiteX816" fmla="*/ 125655 w 654723"/>
                <a:gd name="connsiteY816" fmla="*/ 63565 h 372992"/>
                <a:gd name="connsiteX817" fmla="*/ 125882 w 654723"/>
                <a:gd name="connsiteY817" fmla="*/ 63338 h 372992"/>
                <a:gd name="connsiteX818" fmla="*/ 127017 w 654723"/>
                <a:gd name="connsiteY818" fmla="*/ 63792 h 372992"/>
                <a:gd name="connsiteX819" fmla="*/ 127585 w 654723"/>
                <a:gd name="connsiteY819" fmla="*/ 64360 h 372992"/>
                <a:gd name="connsiteX820" fmla="*/ 128947 w 654723"/>
                <a:gd name="connsiteY820" fmla="*/ 66630 h 372992"/>
                <a:gd name="connsiteX821" fmla="*/ 129628 w 654723"/>
                <a:gd name="connsiteY821" fmla="*/ 67425 h 372992"/>
                <a:gd name="connsiteX822" fmla="*/ 131785 w 654723"/>
                <a:gd name="connsiteY822" fmla="*/ 68446 h 372992"/>
                <a:gd name="connsiteX823" fmla="*/ 133601 w 654723"/>
                <a:gd name="connsiteY823" fmla="*/ 67992 h 372992"/>
                <a:gd name="connsiteX824" fmla="*/ 135190 w 654723"/>
                <a:gd name="connsiteY824" fmla="*/ 66516 h 372992"/>
                <a:gd name="connsiteX825" fmla="*/ 136893 w 654723"/>
                <a:gd name="connsiteY825" fmla="*/ 64360 h 372992"/>
                <a:gd name="connsiteX826" fmla="*/ 137801 w 654723"/>
                <a:gd name="connsiteY826" fmla="*/ 63792 h 372992"/>
                <a:gd name="connsiteX827" fmla="*/ 138368 w 654723"/>
                <a:gd name="connsiteY827" fmla="*/ 63111 h 372992"/>
                <a:gd name="connsiteX828" fmla="*/ 138482 w 654723"/>
                <a:gd name="connsiteY828" fmla="*/ 62203 h 372992"/>
                <a:gd name="connsiteX829" fmla="*/ 137914 w 654723"/>
                <a:gd name="connsiteY829" fmla="*/ 60955 h 372992"/>
                <a:gd name="connsiteX830" fmla="*/ 139503 w 654723"/>
                <a:gd name="connsiteY830" fmla="*/ 59706 h 372992"/>
                <a:gd name="connsiteX831" fmla="*/ 140752 w 654723"/>
                <a:gd name="connsiteY831" fmla="*/ 58003 h 372992"/>
                <a:gd name="connsiteX832" fmla="*/ 141092 w 654723"/>
                <a:gd name="connsiteY832" fmla="*/ 55960 h 372992"/>
                <a:gd name="connsiteX833" fmla="*/ 139957 w 654723"/>
                <a:gd name="connsiteY833" fmla="*/ 53577 h 372992"/>
                <a:gd name="connsiteX834" fmla="*/ 143930 w 654723"/>
                <a:gd name="connsiteY834" fmla="*/ 51193 h 372992"/>
                <a:gd name="connsiteX835" fmla="*/ 148357 w 654723"/>
                <a:gd name="connsiteY835" fmla="*/ 50398 h 372992"/>
                <a:gd name="connsiteX836" fmla="*/ 157097 w 654723"/>
                <a:gd name="connsiteY836" fmla="*/ 50398 h 372992"/>
                <a:gd name="connsiteX837" fmla="*/ 158914 w 654723"/>
                <a:gd name="connsiteY837" fmla="*/ 50058 h 372992"/>
                <a:gd name="connsiteX838" fmla="*/ 162659 w 654723"/>
                <a:gd name="connsiteY838" fmla="*/ 48695 h 372992"/>
                <a:gd name="connsiteX839" fmla="*/ 164703 w 654723"/>
                <a:gd name="connsiteY839" fmla="*/ 48468 h 372992"/>
                <a:gd name="connsiteX840" fmla="*/ 169129 w 654723"/>
                <a:gd name="connsiteY840" fmla="*/ 48923 h 372992"/>
                <a:gd name="connsiteX841" fmla="*/ 170832 w 654723"/>
                <a:gd name="connsiteY841" fmla="*/ 48582 h 372992"/>
                <a:gd name="connsiteX842" fmla="*/ 173670 w 654723"/>
                <a:gd name="connsiteY842" fmla="*/ 46880 h 372992"/>
                <a:gd name="connsiteX843" fmla="*/ 174237 w 654723"/>
                <a:gd name="connsiteY843" fmla="*/ 46880 h 372992"/>
                <a:gd name="connsiteX844" fmla="*/ 174805 w 654723"/>
                <a:gd name="connsiteY844" fmla="*/ 46652 h 372992"/>
                <a:gd name="connsiteX845" fmla="*/ 175486 w 654723"/>
                <a:gd name="connsiteY845" fmla="*/ 45744 h 372992"/>
                <a:gd name="connsiteX846" fmla="*/ 175486 w 654723"/>
                <a:gd name="connsiteY846" fmla="*/ 44950 h 372992"/>
                <a:gd name="connsiteX847" fmla="*/ 175259 w 654723"/>
                <a:gd name="connsiteY847" fmla="*/ 43928 h 372992"/>
                <a:gd name="connsiteX848" fmla="*/ 175145 w 654723"/>
                <a:gd name="connsiteY848" fmla="*/ 42679 h 372992"/>
                <a:gd name="connsiteX849" fmla="*/ 175599 w 654723"/>
                <a:gd name="connsiteY849" fmla="*/ 41204 h 372992"/>
                <a:gd name="connsiteX850" fmla="*/ 176507 w 654723"/>
                <a:gd name="connsiteY850" fmla="*/ 40069 h 372992"/>
                <a:gd name="connsiteX851" fmla="*/ 177302 w 654723"/>
                <a:gd name="connsiteY851" fmla="*/ 40069 h 372992"/>
                <a:gd name="connsiteX852" fmla="*/ 178210 w 654723"/>
                <a:gd name="connsiteY852" fmla="*/ 40409 h 372992"/>
                <a:gd name="connsiteX853" fmla="*/ 179459 w 654723"/>
                <a:gd name="connsiteY853" fmla="*/ 40182 h 372992"/>
                <a:gd name="connsiteX854" fmla="*/ 180480 w 654723"/>
                <a:gd name="connsiteY854" fmla="*/ 39388 h 372992"/>
                <a:gd name="connsiteX855" fmla="*/ 181956 w 654723"/>
                <a:gd name="connsiteY855" fmla="*/ 37458 h 372992"/>
                <a:gd name="connsiteX856" fmla="*/ 182977 w 654723"/>
                <a:gd name="connsiteY856" fmla="*/ 36663 h 372992"/>
                <a:gd name="connsiteX857" fmla="*/ 184907 w 654723"/>
                <a:gd name="connsiteY857" fmla="*/ 36210 h 372992"/>
                <a:gd name="connsiteX858" fmla="*/ 188426 w 654723"/>
                <a:gd name="connsiteY858" fmla="*/ 36663 h 372992"/>
                <a:gd name="connsiteX859" fmla="*/ 190242 w 654723"/>
                <a:gd name="connsiteY859" fmla="*/ 36550 h 372992"/>
                <a:gd name="connsiteX860" fmla="*/ 205339 w 654723"/>
                <a:gd name="connsiteY860" fmla="*/ 29626 h 372992"/>
                <a:gd name="connsiteX861" fmla="*/ 206474 w 654723"/>
                <a:gd name="connsiteY861" fmla="*/ 28491 h 372992"/>
                <a:gd name="connsiteX862" fmla="*/ 208290 w 654723"/>
                <a:gd name="connsiteY862" fmla="*/ 25767 h 372992"/>
                <a:gd name="connsiteX863" fmla="*/ 209312 w 654723"/>
                <a:gd name="connsiteY863" fmla="*/ 24745 h 372992"/>
                <a:gd name="connsiteX864" fmla="*/ 212831 w 654723"/>
                <a:gd name="connsiteY864" fmla="*/ 24064 h 372992"/>
                <a:gd name="connsiteX865" fmla="*/ 220436 w 654723"/>
                <a:gd name="connsiteY865" fmla="*/ 24631 h 372992"/>
                <a:gd name="connsiteX866" fmla="*/ 223274 w 654723"/>
                <a:gd name="connsiteY866" fmla="*/ 22248 h 372992"/>
                <a:gd name="connsiteX867" fmla="*/ 223841 w 654723"/>
                <a:gd name="connsiteY867" fmla="*/ 18389 h 372992"/>
                <a:gd name="connsiteX868" fmla="*/ 221230 w 654723"/>
                <a:gd name="connsiteY868" fmla="*/ 16913 h 372992"/>
                <a:gd name="connsiteX869" fmla="*/ 217598 w 654723"/>
                <a:gd name="connsiteY869" fmla="*/ 15891 h 372992"/>
                <a:gd name="connsiteX870" fmla="*/ 215101 w 654723"/>
                <a:gd name="connsiteY870" fmla="*/ 13394 h 372992"/>
                <a:gd name="connsiteX871" fmla="*/ 215214 w 654723"/>
                <a:gd name="connsiteY871" fmla="*/ 11805 h 372992"/>
                <a:gd name="connsiteX872" fmla="*/ 216009 w 654723"/>
                <a:gd name="connsiteY872" fmla="*/ 11237 h 372992"/>
                <a:gd name="connsiteX873" fmla="*/ 216122 w 654723"/>
                <a:gd name="connsiteY873" fmla="*/ 10897 h 372992"/>
                <a:gd name="connsiteX874" fmla="*/ 214193 w 654723"/>
                <a:gd name="connsiteY874" fmla="*/ 10102 h 372992"/>
                <a:gd name="connsiteX875" fmla="*/ 210901 w 654723"/>
                <a:gd name="connsiteY875" fmla="*/ 9648 h 372992"/>
                <a:gd name="connsiteX876" fmla="*/ 209766 w 654723"/>
                <a:gd name="connsiteY876" fmla="*/ 8854 h 372992"/>
                <a:gd name="connsiteX877" fmla="*/ 210901 w 654723"/>
                <a:gd name="connsiteY877" fmla="*/ 7264 h 372992"/>
                <a:gd name="connsiteX878" fmla="*/ 212263 w 654723"/>
                <a:gd name="connsiteY878" fmla="*/ 2838 h 372992"/>
                <a:gd name="connsiteX879" fmla="*/ 214533 w 654723"/>
                <a:gd name="connsiteY879" fmla="*/ 454 h 372992"/>
                <a:gd name="connsiteX880" fmla="*/ 217598 w 654723"/>
                <a:gd name="connsiteY880" fmla="*/ 0 h 372992"/>
                <a:gd name="connsiteX881" fmla="*/ 221230 w 654723"/>
                <a:gd name="connsiteY881" fmla="*/ 1135 h 372992"/>
                <a:gd name="connsiteX882" fmla="*/ 221911 w 654723"/>
                <a:gd name="connsiteY882" fmla="*/ 1816 h 372992"/>
                <a:gd name="connsiteX883" fmla="*/ 222365 w 654723"/>
                <a:gd name="connsiteY883" fmla="*/ 2724 h 372992"/>
                <a:gd name="connsiteX884" fmla="*/ 223046 w 654723"/>
                <a:gd name="connsiteY884" fmla="*/ 3519 h 372992"/>
                <a:gd name="connsiteX885" fmla="*/ 224068 w 654723"/>
                <a:gd name="connsiteY885" fmla="*/ 4086 h 372992"/>
                <a:gd name="connsiteX886" fmla="*/ 225089 w 654723"/>
                <a:gd name="connsiteY886" fmla="*/ 4086 h 372992"/>
                <a:gd name="connsiteX887" fmla="*/ 227814 w 654723"/>
                <a:gd name="connsiteY887" fmla="*/ 2838 h 372992"/>
                <a:gd name="connsiteX888" fmla="*/ 231333 w 654723"/>
                <a:gd name="connsiteY888" fmla="*/ 3065 h 372992"/>
                <a:gd name="connsiteX889" fmla="*/ 232468 w 654723"/>
                <a:gd name="connsiteY889" fmla="*/ 2497 h 372992"/>
                <a:gd name="connsiteX890" fmla="*/ 233262 w 654723"/>
                <a:gd name="connsiteY890" fmla="*/ 341 h 372992"/>
                <a:gd name="connsiteX891" fmla="*/ 233830 w 654723"/>
                <a:gd name="connsiteY891" fmla="*/ 1589 h 372992"/>
                <a:gd name="connsiteX892" fmla="*/ 234057 w 654723"/>
                <a:gd name="connsiteY892" fmla="*/ 2497 h 372992"/>
                <a:gd name="connsiteX893" fmla="*/ 234397 w 654723"/>
                <a:gd name="connsiteY893" fmla="*/ 3405 h 372992"/>
                <a:gd name="connsiteX894" fmla="*/ 235306 w 654723"/>
                <a:gd name="connsiteY894" fmla="*/ 4654 h 372992"/>
                <a:gd name="connsiteX895" fmla="*/ 236554 w 654723"/>
                <a:gd name="connsiteY895" fmla="*/ 5448 h 372992"/>
                <a:gd name="connsiteX896" fmla="*/ 239165 w 654723"/>
                <a:gd name="connsiteY896" fmla="*/ 6129 h 372992"/>
                <a:gd name="connsiteX897" fmla="*/ 240300 w 654723"/>
                <a:gd name="connsiteY897" fmla="*/ 7038 h 372992"/>
                <a:gd name="connsiteX898" fmla="*/ 241435 w 654723"/>
                <a:gd name="connsiteY898" fmla="*/ 8513 h 372992"/>
                <a:gd name="connsiteX899" fmla="*/ 242230 w 654723"/>
                <a:gd name="connsiteY899" fmla="*/ 9762 h 372992"/>
                <a:gd name="connsiteX900" fmla="*/ 242570 w 654723"/>
                <a:gd name="connsiteY900" fmla="*/ 11237 h 372992"/>
                <a:gd name="connsiteX901" fmla="*/ 242343 w 654723"/>
                <a:gd name="connsiteY901" fmla="*/ 13508 h 372992"/>
                <a:gd name="connsiteX902" fmla="*/ 241549 w 654723"/>
                <a:gd name="connsiteY902" fmla="*/ 15324 h 372992"/>
                <a:gd name="connsiteX903" fmla="*/ 240413 w 654723"/>
                <a:gd name="connsiteY903" fmla="*/ 17480 h 372992"/>
                <a:gd name="connsiteX904" fmla="*/ 239846 w 654723"/>
                <a:gd name="connsiteY904" fmla="*/ 19296 h 372992"/>
                <a:gd name="connsiteX905" fmla="*/ 240981 w 654723"/>
                <a:gd name="connsiteY905" fmla="*/ 20205 h 372992"/>
                <a:gd name="connsiteX906" fmla="*/ 246316 w 654723"/>
                <a:gd name="connsiteY906" fmla="*/ 17934 h 372992"/>
                <a:gd name="connsiteX907" fmla="*/ 247451 w 654723"/>
                <a:gd name="connsiteY907" fmla="*/ 17934 h 372992"/>
                <a:gd name="connsiteX908" fmla="*/ 248019 w 654723"/>
                <a:gd name="connsiteY908" fmla="*/ 19637 h 372992"/>
                <a:gd name="connsiteX909" fmla="*/ 247451 w 654723"/>
                <a:gd name="connsiteY909" fmla="*/ 21680 h 372992"/>
                <a:gd name="connsiteX910" fmla="*/ 245862 w 654723"/>
                <a:gd name="connsiteY910" fmla="*/ 25540 h 372992"/>
                <a:gd name="connsiteX911" fmla="*/ 245521 w 654723"/>
                <a:gd name="connsiteY911" fmla="*/ 28264 h 372992"/>
                <a:gd name="connsiteX912" fmla="*/ 245976 w 654723"/>
                <a:gd name="connsiteY912" fmla="*/ 29399 h 372992"/>
                <a:gd name="connsiteX913" fmla="*/ 249381 w 654723"/>
                <a:gd name="connsiteY913" fmla="*/ 30307 h 372992"/>
                <a:gd name="connsiteX914" fmla="*/ 250743 w 654723"/>
                <a:gd name="connsiteY914" fmla="*/ 31102 h 372992"/>
                <a:gd name="connsiteX915" fmla="*/ 254489 w 654723"/>
                <a:gd name="connsiteY915" fmla="*/ 33939 h 372992"/>
                <a:gd name="connsiteX916" fmla="*/ 258121 w 654723"/>
                <a:gd name="connsiteY916" fmla="*/ 34734 h 372992"/>
                <a:gd name="connsiteX917" fmla="*/ 260278 w 654723"/>
                <a:gd name="connsiteY917" fmla="*/ 34847 h 372992"/>
                <a:gd name="connsiteX918" fmla="*/ 261867 w 654723"/>
                <a:gd name="connsiteY918" fmla="*/ 34393 h 372992"/>
                <a:gd name="connsiteX919" fmla="*/ 262775 w 654723"/>
                <a:gd name="connsiteY919" fmla="*/ 33258 h 372992"/>
                <a:gd name="connsiteX920" fmla="*/ 263683 w 654723"/>
                <a:gd name="connsiteY920" fmla="*/ 31442 h 372992"/>
                <a:gd name="connsiteX921" fmla="*/ 264931 w 654723"/>
                <a:gd name="connsiteY921" fmla="*/ 28718 h 372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</a:cxnLst>
              <a:rect l="l" t="t" r="r" b="b"/>
              <a:pathLst>
                <a:path w="654723" h="372992">
                  <a:moveTo>
                    <a:pt x="264931" y="28718"/>
                  </a:moveTo>
                  <a:lnTo>
                    <a:pt x="266975" y="28831"/>
                  </a:lnTo>
                  <a:lnTo>
                    <a:pt x="270493" y="27810"/>
                  </a:lnTo>
                  <a:lnTo>
                    <a:pt x="281617" y="28604"/>
                  </a:lnTo>
                  <a:lnTo>
                    <a:pt x="281844" y="27242"/>
                  </a:lnTo>
                  <a:lnTo>
                    <a:pt x="281731" y="21907"/>
                  </a:lnTo>
                  <a:lnTo>
                    <a:pt x="281617" y="21453"/>
                  </a:lnTo>
                  <a:lnTo>
                    <a:pt x="281504" y="20886"/>
                  </a:lnTo>
                  <a:lnTo>
                    <a:pt x="281617" y="19977"/>
                  </a:lnTo>
                  <a:lnTo>
                    <a:pt x="281844" y="19410"/>
                  </a:lnTo>
                  <a:lnTo>
                    <a:pt x="282753" y="18275"/>
                  </a:lnTo>
                  <a:lnTo>
                    <a:pt x="283093" y="17480"/>
                  </a:lnTo>
                  <a:lnTo>
                    <a:pt x="282979" y="13054"/>
                  </a:lnTo>
                  <a:lnTo>
                    <a:pt x="281504" y="10897"/>
                  </a:lnTo>
                  <a:lnTo>
                    <a:pt x="279915" y="9648"/>
                  </a:lnTo>
                  <a:lnTo>
                    <a:pt x="279461" y="7945"/>
                  </a:lnTo>
                  <a:lnTo>
                    <a:pt x="279461" y="7945"/>
                  </a:lnTo>
                  <a:lnTo>
                    <a:pt x="279915" y="7378"/>
                  </a:lnTo>
                  <a:lnTo>
                    <a:pt x="280369" y="6924"/>
                  </a:lnTo>
                  <a:lnTo>
                    <a:pt x="280936" y="6697"/>
                  </a:lnTo>
                  <a:lnTo>
                    <a:pt x="281504" y="6583"/>
                  </a:lnTo>
                  <a:lnTo>
                    <a:pt x="282866" y="5562"/>
                  </a:lnTo>
                  <a:lnTo>
                    <a:pt x="283320" y="4881"/>
                  </a:lnTo>
                  <a:lnTo>
                    <a:pt x="283547" y="3632"/>
                  </a:lnTo>
                  <a:lnTo>
                    <a:pt x="285363" y="5335"/>
                  </a:lnTo>
                  <a:lnTo>
                    <a:pt x="290244" y="6470"/>
                  </a:lnTo>
                  <a:lnTo>
                    <a:pt x="291039" y="7945"/>
                  </a:lnTo>
                  <a:lnTo>
                    <a:pt x="292174" y="9081"/>
                  </a:lnTo>
                  <a:lnTo>
                    <a:pt x="293536" y="9762"/>
                  </a:lnTo>
                  <a:lnTo>
                    <a:pt x="294671" y="9535"/>
                  </a:lnTo>
                  <a:lnTo>
                    <a:pt x="295011" y="7945"/>
                  </a:lnTo>
                  <a:lnTo>
                    <a:pt x="295011" y="7945"/>
                  </a:lnTo>
                  <a:lnTo>
                    <a:pt x="295920" y="5902"/>
                  </a:lnTo>
                  <a:lnTo>
                    <a:pt x="297168" y="4994"/>
                  </a:lnTo>
                  <a:lnTo>
                    <a:pt x="298303" y="5562"/>
                  </a:lnTo>
                  <a:lnTo>
                    <a:pt x="298757" y="7945"/>
                  </a:lnTo>
                  <a:lnTo>
                    <a:pt x="299665" y="10216"/>
                  </a:lnTo>
                  <a:lnTo>
                    <a:pt x="305228" y="10329"/>
                  </a:lnTo>
                  <a:lnTo>
                    <a:pt x="307838" y="11578"/>
                  </a:lnTo>
                  <a:lnTo>
                    <a:pt x="309427" y="14075"/>
                  </a:lnTo>
                  <a:lnTo>
                    <a:pt x="309314" y="15551"/>
                  </a:lnTo>
                  <a:lnTo>
                    <a:pt x="308519" y="17140"/>
                  </a:lnTo>
                  <a:lnTo>
                    <a:pt x="307838" y="19977"/>
                  </a:lnTo>
                  <a:lnTo>
                    <a:pt x="308179" y="22134"/>
                  </a:lnTo>
                  <a:lnTo>
                    <a:pt x="309087" y="24859"/>
                  </a:lnTo>
                  <a:lnTo>
                    <a:pt x="310222" y="27356"/>
                  </a:lnTo>
                  <a:lnTo>
                    <a:pt x="311244" y="29058"/>
                  </a:lnTo>
                  <a:lnTo>
                    <a:pt x="313173" y="30647"/>
                  </a:lnTo>
                  <a:lnTo>
                    <a:pt x="314876" y="31442"/>
                  </a:lnTo>
                  <a:lnTo>
                    <a:pt x="316351" y="32691"/>
                  </a:lnTo>
                  <a:lnTo>
                    <a:pt x="317487" y="35529"/>
                  </a:lnTo>
                  <a:lnTo>
                    <a:pt x="317487" y="37004"/>
                  </a:lnTo>
                  <a:lnTo>
                    <a:pt x="317260" y="38593"/>
                  </a:lnTo>
                  <a:lnTo>
                    <a:pt x="317146" y="40069"/>
                  </a:lnTo>
                  <a:lnTo>
                    <a:pt x="317713" y="41317"/>
                  </a:lnTo>
                  <a:lnTo>
                    <a:pt x="318962" y="41658"/>
                  </a:lnTo>
                  <a:lnTo>
                    <a:pt x="319076" y="41658"/>
                  </a:lnTo>
                  <a:lnTo>
                    <a:pt x="320097" y="40523"/>
                  </a:lnTo>
                  <a:lnTo>
                    <a:pt x="321005" y="38934"/>
                  </a:lnTo>
                  <a:lnTo>
                    <a:pt x="321914" y="37799"/>
                  </a:lnTo>
                  <a:lnTo>
                    <a:pt x="326000" y="37458"/>
                  </a:lnTo>
                  <a:lnTo>
                    <a:pt x="345410" y="44269"/>
                  </a:lnTo>
                  <a:lnTo>
                    <a:pt x="346545" y="44950"/>
                  </a:lnTo>
                  <a:lnTo>
                    <a:pt x="347794" y="46880"/>
                  </a:lnTo>
                  <a:lnTo>
                    <a:pt x="348475" y="47561"/>
                  </a:lnTo>
                  <a:lnTo>
                    <a:pt x="349496" y="47901"/>
                  </a:lnTo>
                  <a:lnTo>
                    <a:pt x="357555" y="45971"/>
                  </a:lnTo>
                  <a:lnTo>
                    <a:pt x="359939" y="46198"/>
                  </a:lnTo>
                  <a:lnTo>
                    <a:pt x="360166" y="47220"/>
                  </a:lnTo>
                  <a:lnTo>
                    <a:pt x="360507" y="48128"/>
                  </a:lnTo>
                  <a:lnTo>
                    <a:pt x="365388" y="56528"/>
                  </a:lnTo>
                  <a:lnTo>
                    <a:pt x="365955" y="56755"/>
                  </a:lnTo>
                  <a:lnTo>
                    <a:pt x="368679" y="56641"/>
                  </a:lnTo>
                  <a:lnTo>
                    <a:pt x="374468" y="54484"/>
                  </a:lnTo>
                  <a:lnTo>
                    <a:pt x="376058" y="54711"/>
                  </a:lnTo>
                  <a:lnTo>
                    <a:pt x="377306" y="55960"/>
                  </a:lnTo>
                  <a:lnTo>
                    <a:pt x="378555" y="58344"/>
                  </a:lnTo>
                  <a:lnTo>
                    <a:pt x="379349" y="60387"/>
                  </a:lnTo>
                  <a:lnTo>
                    <a:pt x="379917" y="62544"/>
                  </a:lnTo>
                  <a:lnTo>
                    <a:pt x="379690" y="64360"/>
                  </a:lnTo>
                  <a:lnTo>
                    <a:pt x="378328" y="65495"/>
                  </a:lnTo>
                  <a:lnTo>
                    <a:pt x="378101" y="65949"/>
                  </a:lnTo>
                  <a:lnTo>
                    <a:pt x="377987" y="66403"/>
                  </a:lnTo>
                  <a:lnTo>
                    <a:pt x="378101" y="66857"/>
                  </a:lnTo>
                  <a:lnTo>
                    <a:pt x="378328" y="67311"/>
                  </a:lnTo>
                  <a:lnTo>
                    <a:pt x="382414" y="66516"/>
                  </a:lnTo>
                  <a:lnTo>
                    <a:pt x="388430" y="60728"/>
                  </a:lnTo>
                  <a:lnTo>
                    <a:pt x="392516" y="61182"/>
                  </a:lnTo>
                  <a:lnTo>
                    <a:pt x="395581" y="63565"/>
                  </a:lnTo>
                  <a:lnTo>
                    <a:pt x="397057" y="64246"/>
                  </a:lnTo>
                  <a:lnTo>
                    <a:pt x="398646" y="63906"/>
                  </a:lnTo>
                  <a:lnTo>
                    <a:pt x="399781" y="62430"/>
                  </a:lnTo>
                  <a:lnTo>
                    <a:pt x="400462" y="60500"/>
                  </a:lnTo>
                  <a:lnTo>
                    <a:pt x="401143" y="58912"/>
                  </a:lnTo>
                  <a:lnTo>
                    <a:pt x="402392" y="58684"/>
                  </a:lnTo>
                  <a:lnTo>
                    <a:pt x="405911" y="58798"/>
                  </a:lnTo>
                  <a:lnTo>
                    <a:pt x="409089" y="59593"/>
                  </a:lnTo>
                  <a:lnTo>
                    <a:pt x="412040" y="61295"/>
                  </a:lnTo>
                  <a:lnTo>
                    <a:pt x="420326" y="70035"/>
                  </a:lnTo>
                  <a:lnTo>
                    <a:pt x="421234" y="72987"/>
                  </a:lnTo>
                  <a:lnTo>
                    <a:pt x="418170" y="74235"/>
                  </a:lnTo>
                  <a:lnTo>
                    <a:pt x="418510" y="75370"/>
                  </a:lnTo>
                  <a:lnTo>
                    <a:pt x="418510" y="75824"/>
                  </a:lnTo>
                  <a:lnTo>
                    <a:pt x="418283" y="76278"/>
                  </a:lnTo>
                  <a:lnTo>
                    <a:pt x="417829" y="77186"/>
                  </a:lnTo>
                  <a:lnTo>
                    <a:pt x="417715" y="77981"/>
                  </a:lnTo>
                  <a:lnTo>
                    <a:pt x="417602" y="79116"/>
                  </a:lnTo>
                  <a:lnTo>
                    <a:pt x="417602" y="80024"/>
                  </a:lnTo>
                  <a:lnTo>
                    <a:pt x="417829" y="79911"/>
                  </a:lnTo>
                  <a:lnTo>
                    <a:pt x="417034" y="81046"/>
                  </a:lnTo>
                  <a:lnTo>
                    <a:pt x="414991" y="82976"/>
                  </a:lnTo>
                  <a:lnTo>
                    <a:pt x="414083" y="84224"/>
                  </a:lnTo>
                  <a:lnTo>
                    <a:pt x="412380" y="84564"/>
                  </a:lnTo>
                  <a:lnTo>
                    <a:pt x="409316" y="83657"/>
                  </a:lnTo>
                  <a:lnTo>
                    <a:pt x="407840" y="84111"/>
                  </a:lnTo>
                  <a:lnTo>
                    <a:pt x="407046" y="86040"/>
                  </a:lnTo>
                  <a:lnTo>
                    <a:pt x="405570" y="87289"/>
                  </a:lnTo>
                  <a:lnTo>
                    <a:pt x="403867" y="88310"/>
                  </a:lnTo>
                  <a:lnTo>
                    <a:pt x="402392" y="89559"/>
                  </a:lnTo>
                  <a:lnTo>
                    <a:pt x="401824" y="89786"/>
                  </a:lnTo>
                  <a:lnTo>
                    <a:pt x="400916" y="90354"/>
                  </a:lnTo>
                  <a:lnTo>
                    <a:pt x="400348" y="90354"/>
                  </a:lnTo>
                  <a:lnTo>
                    <a:pt x="400803" y="92056"/>
                  </a:lnTo>
                  <a:lnTo>
                    <a:pt x="401029" y="92510"/>
                  </a:lnTo>
                  <a:lnTo>
                    <a:pt x="399100" y="92056"/>
                  </a:lnTo>
                  <a:lnTo>
                    <a:pt x="398305" y="94440"/>
                  </a:lnTo>
                  <a:lnTo>
                    <a:pt x="399214" y="97164"/>
                  </a:lnTo>
                  <a:lnTo>
                    <a:pt x="402392" y="97732"/>
                  </a:lnTo>
                  <a:lnTo>
                    <a:pt x="403640" y="101591"/>
                  </a:lnTo>
                  <a:lnTo>
                    <a:pt x="404094" y="102499"/>
                  </a:lnTo>
                  <a:lnTo>
                    <a:pt x="405343" y="103521"/>
                  </a:lnTo>
                  <a:lnTo>
                    <a:pt x="406024" y="103407"/>
                  </a:lnTo>
                  <a:lnTo>
                    <a:pt x="406705" y="102840"/>
                  </a:lnTo>
                  <a:lnTo>
                    <a:pt x="407840" y="102499"/>
                  </a:lnTo>
                  <a:lnTo>
                    <a:pt x="412267" y="102499"/>
                  </a:lnTo>
                  <a:lnTo>
                    <a:pt x="413175" y="102840"/>
                  </a:lnTo>
                  <a:lnTo>
                    <a:pt x="413856" y="104202"/>
                  </a:lnTo>
                  <a:lnTo>
                    <a:pt x="413970" y="105564"/>
                  </a:lnTo>
                  <a:lnTo>
                    <a:pt x="413856" y="106926"/>
                  </a:lnTo>
                  <a:lnTo>
                    <a:pt x="414083" y="108288"/>
                  </a:lnTo>
                  <a:lnTo>
                    <a:pt x="415786" y="110558"/>
                  </a:lnTo>
                  <a:lnTo>
                    <a:pt x="420099" y="112148"/>
                  </a:lnTo>
                  <a:lnTo>
                    <a:pt x="422256" y="113623"/>
                  </a:lnTo>
                  <a:lnTo>
                    <a:pt x="423618" y="115553"/>
                  </a:lnTo>
                  <a:lnTo>
                    <a:pt x="426115" y="120093"/>
                  </a:lnTo>
                  <a:lnTo>
                    <a:pt x="427477" y="122023"/>
                  </a:lnTo>
                  <a:lnTo>
                    <a:pt x="428726" y="124293"/>
                  </a:lnTo>
                  <a:lnTo>
                    <a:pt x="431677" y="127358"/>
                  </a:lnTo>
                  <a:lnTo>
                    <a:pt x="432699" y="130196"/>
                  </a:lnTo>
                  <a:lnTo>
                    <a:pt x="433834" y="135303"/>
                  </a:lnTo>
                  <a:lnTo>
                    <a:pt x="434742" y="137233"/>
                  </a:lnTo>
                  <a:lnTo>
                    <a:pt x="436445" y="139503"/>
                  </a:lnTo>
                  <a:lnTo>
                    <a:pt x="439736" y="142568"/>
                  </a:lnTo>
                  <a:lnTo>
                    <a:pt x="443823" y="144725"/>
                  </a:lnTo>
                  <a:lnTo>
                    <a:pt x="447796" y="144384"/>
                  </a:lnTo>
                  <a:lnTo>
                    <a:pt x="450747" y="140298"/>
                  </a:lnTo>
                  <a:lnTo>
                    <a:pt x="452903" y="138709"/>
                  </a:lnTo>
                  <a:lnTo>
                    <a:pt x="454039" y="137006"/>
                  </a:lnTo>
                  <a:lnTo>
                    <a:pt x="455060" y="134963"/>
                  </a:lnTo>
                  <a:lnTo>
                    <a:pt x="456763" y="132352"/>
                  </a:lnTo>
                  <a:lnTo>
                    <a:pt x="458919" y="130536"/>
                  </a:lnTo>
                  <a:lnTo>
                    <a:pt x="460849" y="130309"/>
                  </a:lnTo>
                  <a:lnTo>
                    <a:pt x="462779" y="130422"/>
                  </a:lnTo>
                  <a:lnTo>
                    <a:pt x="463914" y="130082"/>
                  </a:lnTo>
                  <a:lnTo>
                    <a:pt x="465049" y="129855"/>
                  </a:lnTo>
                  <a:lnTo>
                    <a:pt x="465957" y="129060"/>
                  </a:lnTo>
                  <a:lnTo>
                    <a:pt x="467546" y="126790"/>
                  </a:lnTo>
                  <a:lnTo>
                    <a:pt x="468681" y="125996"/>
                  </a:lnTo>
                  <a:lnTo>
                    <a:pt x="469589" y="125996"/>
                  </a:lnTo>
                  <a:lnTo>
                    <a:pt x="471406" y="126677"/>
                  </a:lnTo>
                  <a:lnTo>
                    <a:pt x="472314" y="126563"/>
                  </a:lnTo>
                  <a:lnTo>
                    <a:pt x="472541" y="125996"/>
                  </a:lnTo>
                  <a:lnTo>
                    <a:pt x="472541" y="124180"/>
                  </a:lnTo>
                  <a:lnTo>
                    <a:pt x="472768" y="123725"/>
                  </a:lnTo>
                  <a:lnTo>
                    <a:pt x="474243" y="123725"/>
                  </a:lnTo>
                  <a:lnTo>
                    <a:pt x="474811" y="124180"/>
                  </a:lnTo>
                  <a:lnTo>
                    <a:pt x="475265" y="125088"/>
                  </a:lnTo>
                  <a:lnTo>
                    <a:pt x="476286" y="126677"/>
                  </a:lnTo>
                  <a:lnTo>
                    <a:pt x="477422" y="127131"/>
                  </a:lnTo>
                  <a:lnTo>
                    <a:pt x="477989" y="125882"/>
                  </a:lnTo>
                  <a:lnTo>
                    <a:pt x="477762" y="123839"/>
                  </a:lnTo>
                  <a:lnTo>
                    <a:pt x="476514" y="122136"/>
                  </a:lnTo>
                  <a:lnTo>
                    <a:pt x="476400" y="118504"/>
                  </a:lnTo>
                  <a:lnTo>
                    <a:pt x="475378" y="115780"/>
                  </a:lnTo>
                  <a:lnTo>
                    <a:pt x="473562" y="113850"/>
                  </a:lnTo>
                  <a:lnTo>
                    <a:pt x="471179" y="112488"/>
                  </a:lnTo>
                  <a:lnTo>
                    <a:pt x="469362" y="110672"/>
                  </a:lnTo>
                  <a:lnTo>
                    <a:pt x="468454" y="107721"/>
                  </a:lnTo>
                  <a:lnTo>
                    <a:pt x="467773" y="104542"/>
                  </a:lnTo>
                  <a:lnTo>
                    <a:pt x="466638" y="101818"/>
                  </a:lnTo>
                  <a:lnTo>
                    <a:pt x="463573" y="97278"/>
                  </a:lnTo>
                  <a:lnTo>
                    <a:pt x="463573" y="95121"/>
                  </a:lnTo>
                  <a:lnTo>
                    <a:pt x="466184" y="93532"/>
                  </a:lnTo>
                  <a:lnTo>
                    <a:pt x="468454" y="93759"/>
                  </a:lnTo>
                  <a:lnTo>
                    <a:pt x="471179" y="95348"/>
                  </a:lnTo>
                  <a:lnTo>
                    <a:pt x="472654" y="96256"/>
                  </a:lnTo>
                  <a:lnTo>
                    <a:pt x="474924" y="96029"/>
                  </a:lnTo>
                  <a:lnTo>
                    <a:pt x="484913" y="98867"/>
                  </a:lnTo>
                  <a:lnTo>
                    <a:pt x="485935" y="99548"/>
                  </a:lnTo>
                  <a:lnTo>
                    <a:pt x="488205" y="101478"/>
                  </a:lnTo>
                  <a:lnTo>
                    <a:pt x="489454" y="102159"/>
                  </a:lnTo>
                  <a:lnTo>
                    <a:pt x="490816" y="102159"/>
                  </a:lnTo>
                  <a:lnTo>
                    <a:pt x="493767" y="101591"/>
                  </a:lnTo>
                  <a:lnTo>
                    <a:pt x="494902" y="101931"/>
                  </a:lnTo>
                  <a:lnTo>
                    <a:pt x="494675" y="102386"/>
                  </a:lnTo>
                  <a:lnTo>
                    <a:pt x="495016" y="104088"/>
                  </a:lnTo>
                  <a:lnTo>
                    <a:pt x="495583" y="106018"/>
                  </a:lnTo>
                  <a:lnTo>
                    <a:pt x="496151" y="107380"/>
                  </a:lnTo>
                  <a:lnTo>
                    <a:pt x="497059" y="108402"/>
                  </a:lnTo>
                  <a:lnTo>
                    <a:pt x="500464" y="110558"/>
                  </a:lnTo>
                  <a:lnTo>
                    <a:pt x="502734" y="111239"/>
                  </a:lnTo>
                  <a:lnTo>
                    <a:pt x="507275" y="111126"/>
                  </a:lnTo>
                  <a:lnTo>
                    <a:pt x="509318" y="112034"/>
                  </a:lnTo>
                  <a:lnTo>
                    <a:pt x="507502" y="112715"/>
                  </a:lnTo>
                  <a:lnTo>
                    <a:pt x="507729" y="113282"/>
                  </a:lnTo>
                  <a:lnTo>
                    <a:pt x="508069" y="113737"/>
                  </a:lnTo>
                  <a:lnTo>
                    <a:pt x="508523" y="114191"/>
                  </a:lnTo>
                  <a:lnTo>
                    <a:pt x="508977" y="114531"/>
                  </a:lnTo>
                  <a:lnTo>
                    <a:pt x="508864" y="116461"/>
                  </a:lnTo>
                  <a:lnTo>
                    <a:pt x="509091" y="118390"/>
                  </a:lnTo>
                  <a:lnTo>
                    <a:pt x="509772" y="119979"/>
                  </a:lnTo>
                  <a:lnTo>
                    <a:pt x="511020" y="121001"/>
                  </a:lnTo>
                  <a:lnTo>
                    <a:pt x="512042" y="118277"/>
                  </a:lnTo>
                  <a:lnTo>
                    <a:pt x="514199" y="118164"/>
                  </a:lnTo>
                  <a:lnTo>
                    <a:pt x="516355" y="119866"/>
                  </a:lnTo>
                  <a:lnTo>
                    <a:pt x="517264" y="122704"/>
                  </a:lnTo>
                  <a:lnTo>
                    <a:pt x="517718" y="123044"/>
                  </a:lnTo>
                  <a:lnTo>
                    <a:pt x="518285" y="123158"/>
                  </a:lnTo>
                  <a:lnTo>
                    <a:pt x="518853" y="123044"/>
                  </a:lnTo>
                  <a:lnTo>
                    <a:pt x="519307" y="122704"/>
                  </a:lnTo>
                  <a:lnTo>
                    <a:pt x="522144" y="119298"/>
                  </a:lnTo>
                  <a:lnTo>
                    <a:pt x="526798" y="118845"/>
                  </a:lnTo>
                  <a:lnTo>
                    <a:pt x="535425" y="120320"/>
                  </a:lnTo>
                  <a:lnTo>
                    <a:pt x="537695" y="119753"/>
                  </a:lnTo>
                  <a:lnTo>
                    <a:pt x="539398" y="118390"/>
                  </a:lnTo>
                  <a:lnTo>
                    <a:pt x="542235" y="114418"/>
                  </a:lnTo>
                  <a:lnTo>
                    <a:pt x="542803" y="113169"/>
                  </a:lnTo>
                  <a:lnTo>
                    <a:pt x="543030" y="112148"/>
                  </a:lnTo>
                  <a:lnTo>
                    <a:pt x="543711" y="111693"/>
                  </a:lnTo>
                  <a:lnTo>
                    <a:pt x="545300" y="112261"/>
                  </a:lnTo>
                  <a:lnTo>
                    <a:pt x="545868" y="112715"/>
                  </a:lnTo>
                  <a:lnTo>
                    <a:pt x="547684" y="115099"/>
                  </a:lnTo>
                  <a:lnTo>
                    <a:pt x="547911" y="115439"/>
                  </a:lnTo>
                  <a:lnTo>
                    <a:pt x="547911" y="115893"/>
                  </a:lnTo>
                  <a:lnTo>
                    <a:pt x="547798" y="116347"/>
                  </a:lnTo>
                  <a:lnTo>
                    <a:pt x="547570" y="116801"/>
                  </a:lnTo>
                  <a:lnTo>
                    <a:pt x="546549" y="119639"/>
                  </a:lnTo>
                  <a:lnTo>
                    <a:pt x="546322" y="121001"/>
                  </a:lnTo>
                  <a:lnTo>
                    <a:pt x="546549" y="122477"/>
                  </a:lnTo>
                  <a:lnTo>
                    <a:pt x="547570" y="123499"/>
                  </a:lnTo>
                  <a:lnTo>
                    <a:pt x="549046" y="126336"/>
                  </a:lnTo>
                  <a:lnTo>
                    <a:pt x="548138" y="128606"/>
                  </a:lnTo>
                  <a:lnTo>
                    <a:pt x="546208" y="130309"/>
                  </a:lnTo>
                  <a:lnTo>
                    <a:pt x="542122" y="132806"/>
                  </a:lnTo>
                  <a:lnTo>
                    <a:pt x="539511" y="133828"/>
                  </a:lnTo>
                  <a:lnTo>
                    <a:pt x="534857" y="134055"/>
                  </a:lnTo>
                  <a:lnTo>
                    <a:pt x="533836" y="134622"/>
                  </a:lnTo>
                  <a:lnTo>
                    <a:pt x="533155" y="136098"/>
                  </a:lnTo>
                  <a:lnTo>
                    <a:pt x="533382" y="137233"/>
                  </a:lnTo>
                  <a:lnTo>
                    <a:pt x="538149" y="143249"/>
                  </a:lnTo>
                  <a:lnTo>
                    <a:pt x="539625" y="143930"/>
                  </a:lnTo>
                  <a:lnTo>
                    <a:pt x="540647" y="143703"/>
                  </a:lnTo>
                  <a:lnTo>
                    <a:pt x="541441" y="143249"/>
                  </a:lnTo>
                  <a:lnTo>
                    <a:pt x="542463" y="143022"/>
                  </a:lnTo>
                  <a:lnTo>
                    <a:pt x="543711" y="143363"/>
                  </a:lnTo>
                  <a:lnTo>
                    <a:pt x="546322" y="144725"/>
                  </a:lnTo>
                  <a:lnTo>
                    <a:pt x="547684" y="145065"/>
                  </a:lnTo>
                  <a:lnTo>
                    <a:pt x="547684" y="145179"/>
                  </a:lnTo>
                  <a:lnTo>
                    <a:pt x="547684" y="145292"/>
                  </a:lnTo>
                  <a:lnTo>
                    <a:pt x="547684" y="145406"/>
                  </a:lnTo>
                  <a:lnTo>
                    <a:pt x="547684" y="145519"/>
                  </a:lnTo>
                  <a:lnTo>
                    <a:pt x="546776" y="146314"/>
                  </a:lnTo>
                  <a:lnTo>
                    <a:pt x="546436" y="147108"/>
                  </a:lnTo>
                  <a:lnTo>
                    <a:pt x="546776" y="148016"/>
                  </a:lnTo>
                  <a:lnTo>
                    <a:pt x="547684" y="148925"/>
                  </a:lnTo>
                  <a:lnTo>
                    <a:pt x="548706" y="150173"/>
                  </a:lnTo>
                  <a:lnTo>
                    <a:pt x="549387" y="151876"/>
                  </a:lnTo>
                  <a:lnTo>
                    <a:pt x="549954" y="153692"/>
                  </a:lnTo>
                  <a:lnTo>
                    <a:pt x="550749" y="155508"/>
                  </a:lnTo>
                  <a:lnTo>
                    <a:pt x="551884" y="156984"/>
                  </a:lnTo>
                  <a:lnTo>
                    <a:pt x="558127" y="163227"/>
                  </a:lnTo>
                  <a:lnTo>
                    <a:pt x="561646" y="164021"/>
                  </a:lnTo>
                  <a:lnTo>
                    <a:pt x="565165" y="163000"/>
                  </a:lnTo>
                  <a:lnTo>
                    <a:pt x="568002" y="160502"/>
                  </a:lnTo>
                  <a:lnTo>
                    <a:pt x="569819" y="160049"/>
                  </a:lnTo>
                  <a:lnTo>
                    <a:pt x="573678" y="159935"/>
                  </a:lnTo>
                  <a:lnTo>
                    <a:pt x="576856" y="159027"/>
                  </a:lnTo>
                  <a:lnTo>
                    <a:pt x="577310" y="158346"/>
                  </a:lnTo>
                  <a:lnTo>
                    <a:pt x="577083" y="156870"/>
                  </a:lnTo>
                  <a:lnTo>
                    <a:pt x="576402" y="155849"/>
                  </a:lnTo>
                  <a:lnTo>
                    <a:pt x="575607" y="155849"/>
                  </a:lnTo>
                  <a:lnTo>
                    <a:pt x="574813" y="156076"/>
                  </a:lnTo>
                  <a:lnTo>
                    <a:pt x="574245" y="155849"/>
                  </a:lnTo>
                  <a:lnTo>
                    <a:pt x="573791" y="152443"/>
                  </a:lnTo>
                  <a:lnTo>
                    <a:pt x="575380" y="152898"/>
                  </a:lnTo>
                  <a:lnTo>
                    <a:pt x="576743" y="153238"/>
                  </a:lnTo>
                  <a:lnTo>
                    <a:pt x="582418" y="156984"/>
                  </a:lnTo>
                  <a:lnTo>
                    <a:pt x="581737" y="159708"/>
                  </a:lnTo>
                  <a:lnTo>
                    <a:pt x="582986" y="161183"/>
                  </a:lnTo>
                  <a:lnTo>
                    <a:pt x="589229" y="162319"/>
                  </a:lnTo>
                  <a:lnTo>
                    <a:pt x="590704" y="163113"/>
                  </a:lnTo>
                  <a:lnTo>
                    <a:pt x="593769" y="165724"/>
                  </a:lnTo>
                  <a:lnTo>
                    <a:pt x="594904" y="166292"/>
                  </a:lnTo>
                  <a:lnTo>
                    <a:pt x="597174" y="166746"/>
                  </a:lnTo>
                  <a:lnTo>
                    <a:pt x="598309" y="167654"/>
                  </a:lnTo>
                  <a:lnTo>
                    <a:pt x="598763" y="168448"/>
                  </a:lnTo>
                  <a:lnTo>
                    <a:pt x="599444" y="170832"/>
                  </a:lnTo>
                  <a:lnTo>
                    <a:pt x="600012" y="171853"/>
                  </a:lnTo>
                  <a:lnTo>
                    <a:pt x="601942" y="173443"/>
                  </a:lnTo>
                  <a:lnTo>
                    <a:pt x="603304" y="173215"/>
                  </a:lnTo>
                  <a:lnTo>
                    <a:pt x="606028" y="170832"/>
                  </a:lnTo>
                  <a:lnTo>
                    <a:pt x="605915" y="170605"/>
                  </a:lnTo>
                  <a:lnTo>
                    <a:pt x="605801" y="170378"/>
                  </a:lnTo>
                  <a:lnTo>
                    <a:pt x="605574" y="170264"/>
                  </a:lnTo>
                  <a:lnTo>
                    <a:pt x="605347" y="170264"/>
                  </a:lnTo>
                  <a:lnTo>
                    <a:pt x="609206" y="169810"/>
                  </a:lnTo>
                  <a:lnTo>
                    <a:pt x="612952" y="171172"/>
                  </a:lnTo>
                  <a:lnTo>
                    <a:pt x="620217" y="175145"/>
                  </a:lnTo>
                  <a:lnTo>
                    <a:pt x="622487" y="175145"/>
                  </a:lnTo>
                  <a:lnTo>
                    <a:pt x="626346" y="172648"/>
                  </a:lnTo>
                  <a:lnTo>
                    <a:pt x="627822" y="173556"/>
                  </a:lnTo>
                  <a:lnTo>
                    <a:pt x="628390" y="176280"/>
                  </a:lnTo>
                  <a:lnTo>
                    <a:pt x="628162" y="178550"/>
                  </a:lnTo>
                  <a:lnTo>
                    <a:pt x="628616" y="180367"/>
                  </a:lnTo>
                  <a:lnTo>
                    <a:pt x="631227" y="181729"/>
                  </a:lnTo>
                  <a:lnTo>
                    <a:pt x="628616" y="184794"/>
                  </a:lnTo>
                  <a:lnTo>
                    <a:pt x="628616" y="188767"/>
                  </a:lnTo>
                  <a:lnTo>
                    <a:pt x="630319" y="193307"/>
                  </a:lnTo>
                  <a:lnTo>
                    <a:pt x="632589" y="197961"/>
                  </a:lnTo>
                  <a:lnTo>
                    <a:pt x="633611" y="202274"/>
                  </a:lnTo>
                  <a:lnTo>
                    <a:pt x="634178" y="203409"/>
                  </a:lnTo>
                  <a:lnTo>
                    <a:pt x="635427" y="204317"/>
                  </a:lnTo>
                  <a:lnTo>
                    <a:pt x="638378" y="204544"/>
                  </a:lnTo>
                  <a:lnTo>
                    <a:pt x="639741" y="204998"/>
                  </a:lnTo>
                  <a:lnTo>
                    <a:pt x="640989" y="206020"/>
                  </a:lnTo>
                  <a:lnTo>
                    <a:pt x="642919" y="208290"/>
                  </a:lnTo>
                  <a:lnTo>
                    <a:pt x="644167" y="208971"/>
                  </a:lnTo>
                  <a:lnTo>
                    <a:pt x="645529" y="208858"/>
                  </a:lnTo>
                  <a:lnTo>
                    <a:pt x="647005" y="208177"/>
                  </a:lnTo>
                  <a:lnTo>
                    <a:pt x="648481" y="207949"/>
                  </a:lnTo>
                  <a:lnTo>
                    <a:pt x="649956" y="209085"/>
                  </a:lnTo>
                  <a:lnTo>
                    <a:pt x="650410" y="210220"/>
                  </a:lnTo>
                  <a:lnTo>
                    <a:pt x="651092" y="215328"/>
                  </a:lnTo>
                  <a:lnTo>
                    <a:pt x="651545" y="216803"/>
                  </a:lnTo>
                  <a:lnTo>
                    <a:pt x="652680" y="219414"/>
                  </a:lnTo>
                  <a:lnTo>
                    <a:pt x="653135" y="220776"/>
                  </a:lnTo>
                  <a:lnTo>
                    <a:pt x="654497" y="227133"/>
                  </a:lnTo>
                  <a:lnTo>
                    <a:pt x="654724" y="230198"/>
                  </a:lnTo>
                  <a:lnTo>
                    <a:pt x="654270" y="232695"/>
                  </a:lnTo>
                  <a:lnTo>
                    <a:pt x="650297" y="232808"/>
                  </a:lnTo>
                  <a:lnTo>
                    <a:pt x="648481" y="233489"/>
                  </a:lnTo>
                  <a:lnTo>
                    <a:pt x="644508" y="237121"/>
                  </a:lnTo>
                  <a:lnTo>
                    <a:pt x="641784" y="237235"/>
                  </a:lnTo>
                  <a:lnTo>
                    <a:pt x="638946" y="236327"/>
                  </a:lnTo>
                  <a:lnTo>
                    <a:pt x="635768" y="234738"/>
                  </a:lnTo>
                  <a:lnTo>
                    <a:pt x="635087" y="234624"/>
                  </a:lnTo>
                  <a:lnTo>
                    <a:pt x="634406" y="234738"/>
                  </a:lnTo>
                  <a:lnTo>
                    <a:pt x="631681" y="236214"/>
                  </a:lnTo>
                  <a:lnTo>
                    <a:pt x="627368" y="235533"/>
                  </a:lnTo>
                  <a:lnTo>
                    <a:pt x="625325" y="236781"/>
                  </a:lnTo>
                  <a:lnTo>
                    <a:pt x="624870" y="238030"/>
                  </a:lnTo>
                  <a:lnTo>
                    <a:pt x="624644" y="240754"/>
                  </a:lnTo>
                  <a:lnTo>
                    <a:pt x="624189" y="242116"/>
                  </a:lnTo>
                  <a:lnTo>
                    <a:pt x="623395" y="242911"/>
                  </a:lnTo>
                  <a:lnTo>
                    <a:pt x="620217" y="244613"/>
                  </a:lnTo>
                  <a:lnTo>
                    <a:pt x="616130" y="249721"/>
                  </a:lnTo>
                  <a:lnTo>
                    <a:pt x="613974" y="251197"/>
                  </a:lnTo>
                  <a:lnTo>
                    <a:pt x="611136" y="250516"/>
                  </a:lnTo>
                  <a:lnTo>
                    <a:pt x="610909" y="257553"/>
                  </a:lnTo>
                  <a:lnTo>
                    <a:pt x="608639" y="259370"/>
                  </a:lnTo>
                  <a:lnTo>
                    <a:pt x="605006" y="262207"/>
                  </a:lnTo>
                  <a:lnTo>
                    <a:pt x="591953" y="267315"/>
                  </a:lnTo>
                  <a:lnTo>
                    <a:pt x="589115" y="270039"/>
                  </a:lnTo>
                  <a:lnTo>
                    <a:pt x="586731" y="273785"/>
                  </a:lnTo>
                  <a:lnTo>
                    <a:pt x="584915" y="278326"/>
                  </a:lnTo>
                  <a:lnTo>
                    <a:pt x="583667" y="283206"/>
                  </a:lnTo>
                  <a:lnTo>
                    <a:pt x="583326" y="287179"/>
                  </a:lnTo>
                  <a:lnTo>
                    <a:pt x="583326" y="288088"/>
                  </a:lnTo>
                  <a:lnTo>
                    <a:pt x="583440" y="294671"/>
                  </a:lnTo>
                  <a:lnTo>
                    <a:pt x="582759" y="297963"/>
                  </a:lnTo>
                  <a:lnTo>
                    <a:pt x="580715" y="301368"/>
                  </a:lnTo>
                  <a:lnTo>
                    <a:pt x="577878" y="303979"/>
                  </a:lnTo>
                  <a:lnTo>
                    <a:pt x="574699" y="305454"/>
                  </a:lnTo>
                  <a:lnTo>
                    <a:pt x="569478" y="305000"/>
                  </a:lnTo>
                  <a:lnTo>
                    <a:pt x="567094" y="305341"/>
                  </a:lnTo>
                  <a:lnTo>
                    <a:pt x="565051" y="306703"/>
                  </a:lnTo>
                  <a:lnTo>
                    <a:pt x="563803" y="309314"/>
                  </a:lnTo>
                  <a:lnTo>
                    <a:pt x="563235" y="311470"/>
                  </a:lnTo>
                  <a:lnTo>
                    <a:pt x="562440" y="316011"/>
                  </a:lnTo>
                  <a:lnTo>
                    <a:pt x="561646" y="318054"/>
                  </a:lnTo>
                  <a:lnTo>
                    <a:pt x="559830" y="319756"/>
                  </a:lnTo>
                  <a:lnTo>
                    <a:pt x="558013" y="319870"/>
                  </a:lnTo>
                  <a:lnTo>
                    <a:pt x="555970" y="319530"/>
                  </a:lnTo>
                  <a:lnTo>
                    <a:pt x="553586" y="319984"/>
                  </a:lnTo>
                  <a:lnTo>
                    <a:pt x="551997" y="321232"/>
                  </a:lnTo>
                  <a:lnTo>
                    <a:pt x="548706" y="327021"/>
                  </a:lnTo>
                  <a:lnTo>
                    <a:pt x="547003" y="328497"/>
                  </a:lnTo>
                  <a:lnTo>
                    <a:pt x="528387" y="335875"/>
                  </a:lnTo>
                  <a:lnTo>
                    <a:pt x="524869" y="335307"/>
                  </a:lnTo>
                  <a:lnTo>
                    <a:pt x="521917" y="332129"/>
                  </a:lnTo>
                  <a:lnTo>
                    <a:pt x="520555" y="331448"/>
                  </a:lnTo>
                  <a:lnTo>
                    <a:pt x="518285" y="332129"/>
                  </a:lnTo>
                  <a:lnTo>
                    <a:pt x="516469" y="333264"/>
                  </a:lnTo>
                  <a:lnTo>
                    <a:pt x="514539" y="334513"/>
                  </a:lnTo>
                  <a:lnTo>
                    <a:pt x="512837" y="334853"/>
                  </a:lnTo>
                  <a:lnTo>
                    <a:pt x="501713" y="329291"/>
                  </a:lnTo>
                  <a:lnTo>
                    <a:pt x="497059" y="328043"/>
                  </a:lnTo>
                  <a:lnTo>
                    <a:pt x="492745" y="328951"/>
                  </a:lnTo>
                  <a:lnTo>
                    <a:pt x="487524" y="332697"/>
                  </a:lnTo>
                  <a:lnTo>
                    <a:pt x="486616" y="334059"/>
                  </a:lnTo>
                  <a:lnTo>
                    <a:pt x="486048" y="336783"/>
                  </a:lnTo>
                  <a:lnTo>
                    <a:pt x="484686" y="338599"/>
                  </a:lnTo>
                  <a:lnTo>
                    <a:pt x="481394" y="341437"/>
                  </a:lnTo>
                  <a:lnTo>
                    <a:pt x="479011" y="345523"/>
                  </a:lnTo>
                  <a:lnTo>
                    <a:pt x="474130" y="359712"/>
                  </a:lnTo>
                  <a:lnTo>
                    <a:pt x="472995" y="361755"/>
                  </a:lnTo>
                  <a:lnTo>
                    <a:pt x="471406" y="363571"/>
                  </a:lnTo>
                  <a:lnTo>
                    <a:pt x="471179" y="366295"/>
                  </a:lnTo>
                  <a:lnTo>
                    <a:pt x="467773" y="362436"/>
                  </a:lnTo>
                  <a:lnTo>
                    <a:pt x="466411" y="352788"/>
                  </a:lnTo>
                  <a:lnTo>
                    <a:pt x="464141" y="349610"/>
                  </a:lnTo>
                  <a:lnTo>
                    <a:pt x="462552" y="349496"/>
                  </a:lnTo>
                  <a:lnTo>
                    <a:pt x="458806" y="350858"/>
                  </a:lnTo>
                  <a:lnTo>
                    <a:pt x="456990" y="351085"/>
                  </a:lnTo>
                  <a:lnTo>
                    <a:pt x="455174" y="350404"/>
                  </a:lnTo>
                  <a:lnTo>
                    <a:pt x="451655" y="348021"/>
                  </a:lnTo>
                  <a:lnTo>
                    <a:pt x="450179" y="347566"/>
                  </a:lnTo>
                  <a:lnTo>
                    <a:pt x="446433" y="347680"/>
                  </a:lnTo>
                  <a:lnTo>
                    <a:pt x="444844" y="347453"/>
                  </a:lnTo>
                  <a:lnTo>
                    <a:pt x="443596" y="346545"/>
                  </a:lnTo>
                  <a:lnTo>
                    <a:pt x="442915" y="344842"/>
                  </a:lnTo>
                  <a:lnTo>
                    <a:pt x="442574" y="342686"/>
                  </a:lnTo>
                  <a:lnTo>
                    <a:pt x="441780" y="340869"/>
                  </a:lnTo>
                  <a:lnTo>
                    <a:pt x="439964" y="340075"/>
                  </a:lnTo>
                  <a:lnTo>
                    <a:pt x="438147" y="339848"/>
                  </a:lnTo>
                  <a:lnTo>
                    <a:pt x="432358" y="338145"/>
                  </a:lnTo>
                  <a:lnTo>
                    <a:pt x="430656" y="337123"/>
                  </a:lnTo>
                  <a:lnTo>
                    <a:pt x="429748" y="336783"/>
                  </a:lnTo>
                  <a:lnTo>
                    <a:pt x="428839" y="336897"/>
                  </a:lnTo>
                  <a:lnTo>
                    <a:pt x="427137" y="337691"/>
                  </a:lnTo>
                  <a:lnTo>
                    <a:pt x="426115" y="337691"/>
                  </a:lnTo>
                  <a:lnTo>
                    <a:pt x="423278" y="337237"/>
                  </a:lnTo>
                  <a:lnTo>
                    <a:pt x="421575" y="338372"/>
                  </a:lnTo>
                  <a:lnTo>
                    <a:pt x="416694" y="346772"/>
                  </a:lnTo>
                  <a:lnTo>
                    <a:pt x="415672" y="347793"/>
                  </a:lnTo>
                  <a:lnTo>
                    <a:pt x="414197" y="348248"/>
                  </a:lnTo>
                  <a:lnTo>
                    <a:pt x="413629" y="348021"/>
                  </a:lnTo>
                  <a:lnTo>
                    <a:pt x="412380" y="346999"/>
                  </a:lnTo>
                  <a:lnTo>
                    <a:pt x="410337" y="347340"/>
                  </a:lnTo>
                  <a:lnTo>
                    <a:pt x="410224" y="347453"/>
                  </a:lnTo>
                  <a:lnTo>
                    <a:pt x="396603" y="345410"/>
                  </a:lnTo>
                  <a:lnTo>
                    <a:pt x="387635" y="345977"/>
                  </a:lnTo>
                  <a:lnTo>
                    <a:pt x="382528" y="343707"/>
                  </a:lnTo>
                  <a:lnTo>
                    <a:pt x="372766" y="336556"/>
                  </a:lnTo>
                  <a:lnTo>
                    <a:pt x="372652" y="335875"/>
                  </a:lnTo>
                  <a:lnTo>
                    <a:pt x="372652" y="334853"/>
                  </a:lnTo>
                  <a:lnTo>
                    <a:pt x="372085" y="334172"/>
                  </a:lnTo>
                  <a:lnTo>
                    <a:pt x="370496" y="334626"/>
                  </a:lnTo>
                  <a:lnTo>
                    <a:pt x="370382" y="333037"/>
                  </a:lnTo>
                  <a:lnTo>
                    <a:pt x="369701" y="332356"/>
                  </a:lnTo>
                  <a:lnTo>
                    <a:pt x="368566" y="332356"/>
                  </a:lnTo>
                  <a:lnTo>
                    <a:pt x="367317" y="332697"/>
                  </a:lnTo>
                  <a:lnTo>
                    <a:pt x="368339" y="331335"/>
                  </a:lnTo>
                  <a:lnTo>
                    <a:pt x="367544" y="331335"/>
                  </a:lnTo>
                  <a:lnTo>
                    <a:pt x="366863" y="330994"/>
                  </a:lnTo>
                  <a:lnTo>
                    <a:pt x="365842" y="330200"/>
                  </a:lnTo>
                  <a:lnTo>
                    <a:pt x="364026" y="330086"/>
                  </a:lnTo>
                  <a:lnTo>
                    <a:pt x="363344" y="329859"/>
                  </a:lnTo>
                  <a:lnTo>
                    <a:pt x="362890" y="329064"/>
                  </a:lnTo>
                  <a:lnTo>
                    <a:pt x="362550" y="327248"/>
                  </a:lnTo>
                  <a:lnTo>
                    <a:pt x="361982" y="326794"/>
                  </a:lnTo>
                  <a:lnTo>
                    <a:pt x="359031" y="326794"/>
                  </a:lnTo>
                  <a:lnTo>
                    <a:pt x="358236" y="327021"/>
                  </a:lnTo>
                  <a:lnTo>
                    <a:pt x="354831" y="328837"/>
                  </a:lnTo>
                  <a:lnTo>
                    <a:pt x="353242" y="329405"/>
                  </a:lnTo>
                  <a:lnTo>
                    <a:pt x="350972" y="329405"/>
                  </a:lnTo>
                  <a:lnTo>
                    <a:pt x="348815" y="328837"/>
                  </a:lnTo>
                  <a:lnTo>
                    <a:pt x="341324" y="324638"/>
                  </a:lnTo>
                  <a:lnTo>
                    <a:pt x="335534" y="322367"/>
                  </a:lnTo>
                  <a:lnTo>
                    <a:pt x="333265" y="321459"/>
                  </a:lnTo>
                  <a:lnTo>
                    <a:pt x="328497" y="317259"/>
                  </a:lnTo>
                  <a:lnTo>
                    <a:pt x="326454" y="316011"/>
                  </a:lnTo>
                  <a:lnTo>
                    <a:pt x="322140" y="314535"/>
                  </a:lnTo>
                  <a:lnTo>
                    <a:pt x="317487" y="312152"/>
                  </a:lnTo>
                  <a:lnTo>
                    <a:pt x="315330" y="311584"/>
                  </a:lnTo>
                  <a:lnTo>
                    <a:pt x="310789" y="311584"/>
                  </a:lnTo>
                  <a:lnTo>
                    <a:pt x="310335" y="311243"/>
                  </a:lnTo>
                  <a:lnTo>
                    <a:pt x="309881" y="310562"/>
                  </a:lnTo>
                  <a:lnTo>
                    <a:pt x="309427" y="309995"/>
                  </a:lnTo>
                  <a:lnTo>
                    <a:pt x="308633" y="309995"/>
                  </a:lnTo>
                  <a:lnTo>
                    <a:pt x="308292" y="310562"/>
                  </a:lnTo>
                  <a:lnTo>
                    <a:pt x="308065" y="312492"/>
                  </a:lnTo>
                  <a:lnTo>
                    <a:pt x="307725" y="313287"/>
                  </a:lnTo>
                  <a:lnTo>
                    <a:pt x="306362" y="314876"/>
                  </a:lnTo>
                  <a:lnTo>
                    <a:pt x="305909" y="315216"/>
                  </a:lnTo>
                  <a:lnTo>
                    <a:pt x="298530" y="317259"/>
                  </a:lnTo>
                  <a:lnTo>
                    <a:pt x="296601" y="317259"/>
                  </a:lnTo>
                  <a:lnTo>
                    <a:pt x="297282" y="315103"/>
                  </a:lnTo>
                  <a:lnTo>
                    <a:pt x="297282" y="313059"/>
                  </a:lnTo>
                  <a:lnTo>
                    <a:pt x="296828" y="311016"/>
                  </a:lnTo>
                  <a:lnTo>
                    <a:pt x="296147" y="308973"/>
                  </a:lnTo>
                  <a:lnTo>
                    <a:pt x="288542" y="308406"/>
                  </a:lnTo>
                  <a:lnTo>
                    <a:pt x="283093" y="306589"/>
                  </a:lnTo>
                  <a:lnTo>
                    <a:pt x="280936" y="306817"/>
                  </a:lnTo>
                  <a:lnTo>
                    <a:pt x="280596" y="307043"/>
                  </a:lnTo>
                  <a:lnTo>
                    <a:pt x="280482" y="307498"/>
                  </a:lnTo>
                  <a:lnTo>
                    <a:pt x="280482" y="308179"/>
                  </a:lnTo>
                  <a:lnTo>
                    <a:pt x="280596" y="308973"/>
                  </a:lnTo>
                  <a:lnTo>
                    <a:pt x="279234" y="312038"/>
                  </a:lnTo>
                  <a:lnTo>
                    <a:pt x="279234" y="316238"/>
                  </a:lnTo>
                  <a:lnTo>
                    <a:pt x="279688" y="320778"/>
                  </a:lnTo>
                  <a:lnTo>
                    <a:pt x="279688" y="324865"/>
                  </a:lnTo>
                  <a:lnTo>
                    <a:pt x="277645" y="334059"/>
                  </a:lnTo>
                  <a:lnTo>
                    <a:pt x="276963" y="335875"/>
                  </a:lnTo>
                  <a:lnTo>
                    <a:pt x="276850" y="336897"/>
                  </a:lnTo>
                  <a:lnTo>
                    <a:pt x="277077" y="337804"/>
                  </a:lnTo>
                  <a:lnTo>
                    <a:pt x="277531" y="338940"/>
                  </a:lnTo>
                  <a:lnTo>
                    <a:pt x="277985" y="339848"/>
                  </a:lnTo>
                  <a:lnTo>
                    <a:pt x="278212" y="340075"/>
                  </a:lnTo>
                  <a:lnTo>
                    <a:pt x="277077" y="342686"/>
                  </a:lnTo>
                  <a:lnTo>
                    <a:pt x="275147" y="342913"/>
                  </a:lnTo>
                  <a:lnTo>
                    <a:pt x="270153" y="340869"/>
                  </a:lnTo>
                  <a:lnTo>
                    <a:pt x="265045" y="340188"/>
                  </a:lnTo>
                  <a:lnTo>
                    <a:pt x="263569" y="340756"/>
                  </a:lnTo>
                  <a:lnTo>
                    <a:pt x="263002" y="342118"/>
                  </a:lnTo>
                  <a:lnTo>
                    <a:pt x="262661" y="343934"/>
                  </a:lnTo>
                  <a:lnTo>
                    <a:pt x="261640" y="345637"/>
                  </a:lnTo>
                  <a:lnTo>
                    <a:pt x="261186" y="348474"/>
                  </a:lnTo>
                  <a:lnTo>
                    <a:pt x="256078" y="353015"/>
                  </a:lnTo>
                  <a:lnTo>
                    <a:pt x="254262" y="355966"/>
                  </a:lnTo>
                  <a:lnTo>
                    <a:pt x="253921" y="359939"/>
                  </a:lnTo>
                  <a:lnTo>
                    <a:pt x="253921" y="364366"/>
                  </a:lnTo>
                  <a:lnTo>
                    <a:pt x="253467" y="368112"/>
                  </a:lnTo>
                  <a:lnTo>
                    <a:pt x="253013" y="368566"/>
                  </a:lnTo>
                  <a:lnTo>
                    <a:pt x="251537" y="370042"/>
                  </a:lnTo>
                  <a:lnTo>
                    <a:pt x="249948" y="369928"/>
                  </a:lnTo>
                  <a:lnTo>
                    <a:pt x="249154" y="369020"/>
                  </a:lnTo>
                  <a:lnTo>
                    <a:pt x="248586" y="367658"/>
                  </a:lnTo>
                  <a:lnTo>
                    <a:pt x="247565" y="366295"/>
                  </a:lnTo>
                  <a:lnTo>
                    <a:pt x="246883" y="366182"/>
                  </a:lnTo>
                  <a:lnTo>
                    <a:pt x="245408" y="366750"/>
                  </a:lnTo>
                  <a:lnTo>
                    <a:pt x="244613" y="366636"/>
                  </a:lnTo>
                  <a:lnTo>
                    <a:pt x="244273" y="366069"/>
                  </a:lnTo>
                  <a:lnTo>
                    <a:pt x="244273" y="365047"/>
                  </a:lnTo>
                  <a:lnTo>
                    <a:pt x="244159" y="364139"/>
                  </a:lnTo>
                  <a:lnTo>
                    <a:pt x="243592" y="363571"/>
                  </a:lnTo>
                  <a:lnTo>
                    <a:pt x="242116" y="363685"/>
                  </a:lnTo>
                  <a:lnTo>
                    <a:pt x="239165" y="365047"/>
                  </a:lnTo>
                  <a:lnTo>
                    <a:pt x="237689" y="365388"/>
                  </a:lnTo>
                  <a:lnTo>
                    <a:pt x="236554" y="365160"/>
                  </a:lnTo>
                  <a:lnTo>
                    <a:pt x="232695" y="363117"/>
                  </a:lnTo>
                  <a:lnTo>
                    <a:pt x="230424" y="360393"/>
                  </a:lnTo>
                  <a:lnTo>
                    <a:pt x="229062" y="361415"/>
                  </a:lnTo>
                  <a:lnTo>
                    <a:pt x="226906" y="367204"/>
                  </a:lnTo>
                  <a:lnTo>
                    <a:pt x="225317" y="368793"/>
                  </a:lnTo>
                  <a:lnTo>
                    <a:pt x="220322" y="370949"/>
                  </a:lnTo>
                  <a:lnTo>
                    <a:pt x="218392" y="372538"/>
                  </a:lnTo>
                  <a:lnTo>
                    <a:pt x="217598" y="372879"/>
                  </a:lnTo>
                  <a:lnTo>
                    <a:pt x="216690" y="372993"/>
                  </a:lnTo>
                  <a:lnTo>
                    <a:pt x="207041" y="369587"/>
                  </a:lnTo>
                  <a:lnTo>
                    <a:pt x="193307" y="367998"/>
                  </a:lnTo>
                  <a:lnTo>
                    <a:pt x="190015" y="366636"/>
                  </a:lnTo>
                  <a:lnTo>
                    <a:pt x="189221" y="365955"/>
                  </a:lnTo>
                  <a:lnTo>
                    <a:pt x="187518" y="363912"/>
                  </a:lnTo>
                  <a:lnTo>
                    <a:pt x="187064" y="363117"/>
                  </a:lnTo>
                  <a:lnTo>
                    <a:pt x="186610" y="361074"/>
                  </a:lnTo>
                  <a:lnTo>
                    <a:pt x="186837" y="360620"/>
                  </a:lnTo>
                  <a:lnTo>
                    <a:pt x="187405" y="360393"/>
                  </a:lnTo>
                  <a:lnTo>
                    <a:pt x="188086" y="359031"/>
                  </a:lnTo>
                  <a:lnTo>
                    <a:pt x="188426" y="358804"/>
                  </a:lnTo>
                  <a:lnTo>
                    <a:pt x="188880" y="358917"/>
                  </a:lnTo>
                  <a:lnTo>
                    <a:pt x="189334" y="358804"/>
                  </a:lnTo>
                  <a:lnTo>
                    <a:pt x="189561" y="357896"/>
                  </a:lnTo>
                  <a:lnTo>
                    <a:pt x="189334" y="356988"/>
                  </a:lnTo>
                  <a:lnTo>
                    <a:pt x="188767" y="356534"/>
                  </a:lnTo>
                  <a:lnTo>
                    <a:pt x="188086" y="356307"/>
                  </a:lnTo>
                  <a:lnTo>
                    <a:pt x="187631" y="355853"/>
                  </a:lnTo>
                  <a:lnTo>
                    <a:pt x="186950" y="354604"/>
                  </a:lnTo>
                  <a:lnTo>
                    <a:pt x="185361" y="352107"/>
                  </a:lnTo>
                  <a:lnTo>
                    <a:pt x="184567" y="351199"/>
                  </a:lnTo>
                  <a:lnTo>
                    <a:pt x="177983" y="347566"/>
                  </a:lnTo>
                  <a:lnTo>
                    <a:pt x="175826" y="345750"/>
                  </a:lnTo>
                  <a:lnTo>
                    <a:pt x="174010" y="344388"/>
                  </a:lnTo>
                  <a:lnTo>
                    <a:pt x="172194" y="343367"/>
                  </a:lnTo>
                  <a:lnTo>
                    <a:pt x="168335" y="342345"/>
                  </a:lnTo>
                  <a:lnTo>
                    <a:pt x="166405" y="340415"/>
                  </a:lnTo>
                  <a:lnTo>
                    <a:pt x="161751" y="331107"/>
                  </a:lnTo>
                  <a:lnTo>
                    <a:pt x="159481" y="327589"/>
                  </a:lnTo>
                  <a:lnTo>
                    <a:pt x="158119" y="326794"/>
                  </a:lnTo>
                  <a:lnTo>
                    <a:pt x="154487" y="326227"/>
                  </a:lnTo>
                  <a:lnTo>
                    <a:pt x="152671" y="325319"/>
                  </a:lnTo>
                  <a:lnTo>
                    <a:pt x="150968" y="323616"/>
                  </a:lnTo>
                  <a:lnTo>
                    <a:pt x="149492" y="321346"/>
                  </a:lnTo>
                  <a:lnTo>
                    <a:pt x="148470" y="318621"/>
                  </a:lnTo>
                  <a:lnTo>
                    <a:pt x="148244" y="315784"/>
                  </a:lnTo>
                  <a:lnTo>
                    <a:pt x="146427" y="316011"/>
                  </a:lnTo>
                  <a:lnTo>
                    <a:pt x="144725" y="315103"/>
                  </a:lnTo>
                  <a:lnTo>
                    <a:pt x="143136" y="313740"/>
                  </a:lnTo>
                  <a:lnTo>
                    <a:pt x="141433" y="312719"/>
                  </a:lnTo>
                  <a:lnTo>
                    <a:pt x="139844" y="312378"/>
                  </a:lnTo>
                  <a:lnTo>
                    <a:pt x="139276" y="312265"/>
                  </a:lnTo>
                  <a:lnTo>
                    <a:pt x="137914" y="312833"/>
                  </a:lnTo>
                  <a:lnTo>
                    <a:pt x="137006" y="314422"/>
                  </a:lnTo>
                  <a:lnTo>
                    <a:pt x="135985" y="317032"/>
                  </a:lnTo>
                  <a:lnTo>
                    <a:pt x="133714" y="315897"/>
                  </a:lnTo>
                  <a:lnTo>
                    <a:pt x="130650" y="313740"/>
                  </a:lnTo>
                  <a:lnTo>
                    <a:pt x="127812" y="311130"/>
                  </a:lnTo>
                  <a:lnTo>
                    <a:pt x="126450" y="308860"/>
                  </a:lnTo>
                  <a:lnTo>
                    <a:pt x="126336" y="304773"/>
                  </a:lnTo>
                  <a:lnTo>
                    <a:pt x="125201" y="302163"/>
                  </a:lnTo>
                  <a:lnTo>
                    <a:pt x="121115" y="297963"/>
                  </a:lnTo>
                  <a:lnTo>
                    <a:pt x="118164" y="293990"/>
                  </a:lnTo>
                  <a:lnTo>
                    <a:pt x="117028" y="292968"/>
                  </a:lnTo>
                  <a:lnTo>
                    <a:pt x="115099" y="292174"/>
                  </a:lnTo>
                  <a:lnTo>
                    <a:pt x="109196" y="291947"/>
                  </a:lnTo>
                  <a:lnTo>
                    <a:pt x="106472" y="290358"/>
                  </a:lnTo>
                  <a:lnTo>
                    <a:pt x="104883" y="287860"/>
                  </a:lnTo>
                  <a:lnTo>
                    <a:pt x="103634" y="284909"/>
                  </a:lnTo>
                  <a:lnTo>
                    <a:pt x="94553" y="272536"/>
                  </a:lnTo>
                  <a:lnTo>
                    <a:pt x="93305" y="271855"/>
                  </a:lnTo>
                  <a:lnTo>
                    <a:pt x="93305" y="271855"/>
                  </a:lnTo>
                  <a:lnTo>
                    <a:pt x="90240" y="268223"/>
                  </a:lnTo>
                  <a:lnTo>
                    <a:pt x="89786" y="266861"/>
                  </a:lnTo>
                  <a:lnTo>
                    <a:pt x="89673" y="265386"/>
                  </a:lnTo>
                  <a:lnTo>
                    <a:pt x="89105" y="264137"/>
                  </a:lnTo>
                  <a:lnTo>
                    <a:pt x="87403" y="263456"/>
                  </a:lnTo>
                  <a:lnTo>
                    <a:pt x="84678" y="260504"/>
                  </a:lnTo>
                  <a:lnTo>
                    <a:pt x="83316" y="259370"/>
                  </a:lnTo>
                  <a:lnTo>
                    <a:pt x="81727" y="258461"/>
                  </a:lnTo>
                  <a:lnTo>
                    <a:pt x="77981" y="257440"/>
                  </a:lnTo>
                  <a:lnTo>
                    <a:pt x="76619" y="257894"/>
                  </a:lnTo>
                  <a:lnTo>
                    <a:pt x="77073" y="259823"/>
                  </a:lnTo>
                  <a:lnTo>
                    <a:pt x="75257" y="260051"/>
                  </a:lnTo>
                  <a:lnTo>
                    <a:pt x="69581" y="259256"/>
                  </a:lnTo>
                  <a:lnTo>
                    <a:pt x="67652" y="258575"/>
                  </a:lnTo>
                  <a:lnTo>
                    <a:pt x="66063" y="256986"/>
                  </a:lnTo>
                  <a:lnTo>
                    <a:pt x="62884" y="249834"/>
                  </a:lnTo>
                  <a:lnTo>
                    <a:pt x="60955" y="247791"/>
                  </a:lnTo>
                  <a:lnTo>
                    <a:pt x="56528" y="245635"/>
                  </a:lnTo>
                  <a:lnTo>
                    <a:pt x="54598" y="244046"/>
                  </a:lnTo>
                  <a:lnTo>
                    <a:pt x="53463" y="241889"/>
                  </a:lnTo>
                  <a:lnTo>
                    <a:pt x="53009" y="239505"/>
                  </a:lnTo>
                  <a:lnTo>
                    <a:pt x="52782" y="234624"/>
                  </a:lnTo>
                  <a:lnTo>
                    <a:pt x="52669" y="232127"/>
                  </a:lnTo>
                  <a:lnTo>
                    <a:pt x="51987" y="231560"/>
                  </a:lnTo>
                  <a:lnTo>
                    <a:pt x="50966" y="231673"/>
                  </a:lnTo>
                  <a:lnTo>
                    <a:pt x="49831" y="231333"/>
                  </a:lnTo>
                  <a:lnTo>
                    <a:pt x="48809" y="230198"/>
                  </a:lnTo>
                  <a:lnTo>
                    <a:pt x="48015" y="229062"/>
                  </a:lnTo>
                  <a:lnTo>
                    <a:pt x="47447" y="227700"/>
                  </a:lnTo>
                  <a:lnTo>
                    <a:pt x="46880" y="225884"/>
                  </a:lnTo>
                  <a:lnTo>
                    <a:pt x="46539" y="224182"/>
                  </a:lnTo>
                  <a:lnTo>
                    <a:pt x="46085" y="220890"/>
                  </a:lnTo>
                  <a:lnTo>
                    <a:pt x="45404" y="219300"/>
                  </a:lnTo>
                  <a:lnTo>
                    <a:pt x="44382" y="218166"/>
                  </a:lnTo>
                  <a:lnTo>
                    <a:pt x="42112" y="216917"/>
                  </a:lnTo>
                  <a:lnTo>
                    <a:pt x="41090" y="215668"/>
                  </a:lnTo>
                  <a:lnTo>
                    <a:pt x="41204" y="215328"/>
                  </a:lnTo>
                  <a:lnTo>
                    <a:pt x="41658" y="214193"/>
                  </a:lnTo>
                  <a:lnTo>
                    <a:pt x="40864" y="213852"/>
                  </a:lnTo>
                  <a:lnTo>
                    <a:pt x="40636" y="213625"/>
                  </a:lnTo>
                  <a:lnTo>
                    <a:pt x="41431" y="211809"/>
                  </a:lnTo>
                  <a:lnTo>
                    <a:pt x="41318" y="209879"/>
                  </a:lnTo>
                  <a:lnTo>
                    <a:pt x="40523" y="208290"/>
                  </a:lnTo>
                  <a:lnTo>
                    <a:pt x="39161" y="207609"/>
                  </a:lnTo>
                  <a:lnTo>
                    <a:pt x="35983" y="206020"/>
                  </a:lnTo>
                  <a:lnTo>
                    <a:pt x="34507" y="204998"/>
                  </a:lnTo>
                  <a:lnTo>
                    <a:pt x="33145" y="203750"/>
                  </a:lnTo>
                  <a:lnTo>
                    <a:pt x="31102" y="200912"/>
                  </a:lnTo>
                  <a:lnTo>
                    <a:pt x="30080" y="198982"/>
                  </a:lnTo>
                  <a:lnTo>
                    <a:pt x="29626" y="197393"/>
                  </a:lnTo>
                  <a:lnTo>
                    <a:pt x="30761" y="195123"/>
                  </a:lnTo>
                  <a:lnTo>
                    <a:pt x="34734" y="193420"/>
                  </a:lnTo>
                  <a:lnTo>
                    <a:pt x="36323" y="191831"/>
                  </a:lnTo>
                  <a:lnTo>
                    <a:pt x="36664" y="189334"/>
                  </a:lnTo>
                  <a:lnTo>
                    <a:pt x="36664" y="186156"/>
                  </a:lnTo>
                  <a:lnTo>
                    <a:pt x="37231" y="183999"/>
                  </a:lnTo>
                  <a:lnTo>
                    <a:pt x="39161" y="184566"/>
                  </a:lnTo>
                  <a:lnTo>
                    <a:pt x="39842" y="182296"/>
                  </a:lnTo>
                  <a:lnTo>
                    <a:pt x="42112" y="178210"/>
                  </a:lnTo>
                  <a:lnTo>
                    <a:pt x="42907" y="175940"/>
                  </a:lnTo>
                  <a:lnTo>
                    <a:pt x="43247" y="172989"/>
                  </a:lnTo>
                  <a:lnTo>
                    <a:pt x="42680" y="171853"/>
                  </a:lnTo>
                  <a:lnTo>
                    <a:pt x="41318" y="171286"/>
                  </a:lnTo>
                  <a:lnTo>
                    <a:pt x="37345" y="168902"/>
                  </a:lnTo>
                  <a:lnTo>
                    <a:pt x="37458" y="167313"/>
                  </a:lnTo>
                  <a:lnTo>
                    <a:pt x="38139" y="165270"/>
                  </a:lnTo>
                  <a:lnTo>
                    <a:pt x="37912" y="163113"/>
                  </a:lnTo>
                  <a:lnTo>
                    <a:pt x="36323" y="161524"/>
                  </a:lnTo>
                  <a:lnTo>
                    <a:pt x="32804" y="161183"/>
                  </a:lnTo>
                  <a:lnTo>
                    <a:pt x="31329" y="159708"/>
                  </a:lnTo>
                  <a:lnTo>
                    <a:pt x="31215" y="159708"/>
                  </a:lnTo>
                  <a:lnTo>
                    <a:pt x="16572" y="151876"/>
                  </a:lnTo>
                  <a:lnTo>
                    <a:pt x="16232" y="150968"/>
                  </a:lnTo>
                  <a:lnTo>
                    <a:pt x="16232" y="149606"/>
                  </a:lnTo>
                  <a:lnTo>
                    <a:pt x="16005" y="148016"/>
                  </a:lnTo>
                  <a:lnTo>
                    <a:pt x="15097" y="146541"/>
                  </a:lnTo>
                  <a:lnTo>
                    <a:pt x="13735" y="145292"/>
                  </a:lnTo>
                  <a:lnTo>
                    <a:pt x="12146" y="144384"/>
                  </a:lnTo>
                  <a:lnTo>
                    <a:pt x="10784" y="143135"/>
                  </a:lnTo>
                  <a:lnTo>
                    <a:pt x="9989" y="140866"/>
                  </a:lnTo>
                  <a:lnTo>
                    <a:pt x="9875" y="138595"/>
                  </a:lnTo>
                  <a:lnTo>
                    <a:pt x="10556" y="135190"/>
                  </a:lnTo>
                  <a:lnTo>
                    <a:pt x="10329" y="132920"/>
                  </a:lnTo>
                  <a:lnTo>
                    <a:pt x="9535" y="131104"/>
                  </a:lnTo>
                  <a:lnTo>
                    <a:pt x="8400" y="129401"/>
                  </a:lnTo>
                  <a:lnTo>
                    <a:pt x="6016" y="126790"/>
                  </a:lnTo>
                  <a:lnTo>
                    <a:pt x="1249" y="123839"/>
                  </a:lnTo>
                  <a:lnTo>
                    <a:pt x="227" y="122023"/>
                  </a:lnTo>
                  <a:lnTo>
                    <a:pt x="1476" y="120207"/>
                  </a:lnTo>
                  <a:lnTo>
                    <a:pt x="2497" y="119526"/>
                  </a:lnTo>
                  <a:lnTo>
                    <a:pt x="3178" y="118845"/>
                  </a:lnTo>
                  <a:lnTo>
                    <a:pt x="3405" y="116915"/>
                  </a:lnTo>
                  <a:lnTo>
                    <a:pt x="3065" y="114758"/>
                  </a:lnTo>
                  <a:lnTo>
                    <a:pt x="2270" y="113396"/>
                  </a:lnTo>
                  <a:lnTo>
                    <a:pt x="0" y="111012"/>
                  </a:lnTo>
                  <a:lnTo>
                    <a:pt x="2497" y="111239"/>
                  </a:lnTo>
                  <a:lnTo>
                    <a:pt x="7151" y="111580"/>
                  </a:lnTo>
                  <a:lnTo>
                    <a:pt x="8967" y="112942"/>
                  </a:lnTo>
                  <a:lnTo>
                    <a:pt x="9535" y="114304"/>
                  </a:lnTo>
                  <a:lnTo>
                    <a:pt x="9535" y="116915"/>
                  </a:lnTo>
                  <a:lnTo>
                    <a:pt x="9875" y="118050"/>
                  </a:lnTo>
                  <a:lnTo>
                    <a:pt x="11010" y="118958"/>
                  </a:lnTo>
                  <a:lnTo>
                    <a:pt x="12373" y="119412"/>
                  </a:lnTo>
                  <a:lnTo>
                    <a:pt x="15210" y="119526"/>
                  </a:lnTo>
                  <a:lnTo>
                    <a:pt x="15891" y="119866"/>
                  </a:lnTo>
                  <a:lnTo>
                    <a:pt x="16232" y="120434"/>
                  </a:lnTo>
                  <a:lnTo>
                    <a:pt x="16232" y="121115"/>
                  </a:lnTo>
                  <a:lnTo>
                    <a:pt x="15778" y="122023"/>
                  </a:lnTo>
                  <a:lnTo>
                    <a:pt x="15664" y="122023"/>
                  </a:lnTo>
                  <a:lnTo>
                    <a:pt x="15551" y="122023"/>
                  </a:lnTo>
                  <a:lnTo>
                    <a:pt x="15437" y="122136"/>
                  </a:lnTo>
                  <a:lnTo>
                    <a:pt x="15324" y="122250"/>
                  </a:lnTo>
                  <a:lnTo>
                    <a:pt x="15097" y="122590"/>
                  </a:lnTo>
                  <a:lnTo>
                    <a:pt x="14983" y="122931"/>
                  </a:lnTo>
                  <a:lnTo>
                    <a:pt x="15097" y="123271"/>
                  </a:lnTo>
                  <a:lnTo>
                    <a:pt x="15324" y="123612"/>
                  </a:lnTo>
                  <a:lnTo>
                    <a:pt x="17026" y="125314"/>
                  </a:lnTo>
                  <a:lnTo>
                    <a:pt x="17481" y="125882"/>
                  </a:lnTo>
                  <a:lnTo>
                    <a:pt x="17934" y="126904"/>
                  </a:lnTo>
                  <a:lnTo>
                    <a:pt x="18162" y="127812"/>
                  </a:lnTo>
                  <a:lnTo>
                    <a:pt x="18275" y="128606"/>
                  </a:lnTo>
                  <a:lnTo>
                    <a:pt x="19410" y="132806"/>
                  </a:lnTo>
                  <a:lnTo>
                    <a:pt x="20432" y="134395"/>
                  </a:lnTo>
                  <a:lnTo>
                    <a:pt x="22135" y="134622"/>
                  </a:lnTo>
                  <a:lnTo>
                    <a:pt x="23497" y="133601"/>
                  </a:lnTo>
                  <a:lnTo>
                    <a:pt x="23497" y="132239"/>
                  </a:lnTo>
                  <a:lnTo>
                    <a:pt x="22929" y="130649"/>
                  </a:lnTo>
                  <a:lnTo>
                    <a:pt x="22588" y="128720"/>
                  </a:lnTo>
                  <a:lnTo>
                    <a:pt x="22929" y="125996"/>
                  </a:lnTo>
                  <a:lnTo>
                    <a:pt x="23497" y="124520"/>
                  </a:lnTo>
                  <a:lnTo>
                    <a:pt x="25426" y="122023"/>
                  </a:lnTo>
                  <a:lnTo>
                    <a:pt x="25653" y="119639"/>
                  </a:lnTo>
                  <a:lnTo>
                    <a:pt x="26448" y="118504"/>
                  </a:lnTo>
                  <a:lnTo>
                    <a:pt x="27583" y="117709"/>
                  </a:lnTo>
                  <a:lnTo>
                    <a:pt x="28718" y="116574"/>
                  </a:lnTo>
                  <a:lnTo>
                    <a:pt x="31783" y="111126"/>
                  </a:lnTo>
                  <a:lnTo>
                    <a:pt x="32804" y="110104"/>
                  </a:lnTo>
                  <a:lnTo>
                    <a:pt x="35642" y="108515"/>
                  </a:lnTo>
                  <a:lnTo>
                    <a:pt x="36777" y="107494"/>
                  </a:lnTo>
                  <a:lnTo>
                    <a:pt x="37118" y="107266"/>
                  </a:lnTo>
                  <a:lnTo>
                    <a:pt x="38026" y="107266"/>
                  </a:lnTo>
                  <a:lnTo>
                    <a:pt x="38366" y="107040"/>
                  </a:lnTo>
                  <a:lnTo>
                    <a:pt x="38593" y="106472"/>
                  </a:lnTo>
                  <a:lnTo>
                    <a:pt x="38480" y="105904"/>
                  </a:lnTo>
                  <a:lnTo>
                    <a:pt x="38366" y="105337"/>
                  </a:lnTo>
                  <a:lnTo>
                    <a:pt x="38366" y="104996"/>
                  </a:lnTo>
                  <a:lnTo>
                    <a:pt x="38593" y="104315"/>
                  </a:lnTo>
                  <a:lnTo>
                    <a:pt x="38820" y="103521"/>
                  </a:lnTo>
                  <a:lnTo>
                    <a:pt x="39161" y="102726"/>
                  </a:lnTo>
                  <a:lnTo>
                    <a:pt x="39842" y="102045"/>
                  </a:lnTo>
                  <a:lnTo>
                    <a:pt x="42566" y="99775"/>
                  </a:lnTo>
                  <a:lnTo>
                    <a:pt x="46425" y="98640"/>
                  </a:lnTo>
                  <a:lnTo>
                    <a:pt x="53690" y="98072"/>
                  </a:lnTo>
                  <a:lnTo>
                    <a:pt x="58912" y="98980"/>
                  </a:lnTo>
                  <a:lnTo>
                    <a:pt x="60160" y="98867"/>
                  </a:lnTo>
                  <a:lnTo>
                    <a:pt x="61295" y="97845"/>
                  </a:lnTo>
                  <a:lnTo>
                    <a:pt x="63452" y="94553"/>
                  </a:lnTo>
                  <a:lnTo>
                    <a:pt x="64701" y="93305"/>
                  </a:lnTo>
                  <a:lnTo>
                    <a:pt x="66290" y="92737"/>
                  </a:lnTo>
                  <a:lnTo>
                    <a:pt x="67879" y="92624"/>
                  </a:lnTo>
                  <a:lnTo>
                    <a:pt x="69581" y="92851"/>
                  </a:lnTo>
                  <a:lnTo>
                    <a:pt x="70149" y="92624"/>
                  </a:lnTo>
                  <a:lnTo>
                    <a:pt x="71511" y="91716"/>
                  </a:lnTo>
                  <a:lnTo>
                    <a:pt x="72419" y="91489"/>
                  </a:lnTo>
                  <a:lnTo>
                    <a:pt x="73214" y="91716"/>
                  </a:lnTo>
                  <a:lnTo>
                    <a:pt x="82181" y="97164"/>
                  </a:lnTo>
                  <a:lnTo>
                    <a:pt x="85473" y="97391"/>
                  </a:lnTo>
                  <a:lnTo>
                    <a:pt x="86267" y="96596"/>
                  </a:lnTo>
                  <a:lnTo>
                    <a:pt x="88424" y="94553"/>
                  </a:lnTo>
                  <a:lnTo>
                    <a:pt x="89786" y="92964"/>
                  </a:lnTo>
                  <a:lnTo>
                    <a:pt x="90467" y="90240"/>
                  </a:lnTo>
                  <a:lnTo>
                    <a:pt x="91148" y="83997"/>
                  </a:lnTo>
                  <a:lnTo>
                    <a:pt x="91943" y="83430"/>
                  </a:lnTo>
                  <a:lnTo>
                    <a:pt x="92738" y="83202"/>
                  </a:lnTo>
                  <a:lnTo>
                    <a:pt x="93532" y="83430"/>
                  </a:lnTo>
                  <a:lnTo>
                    <a:pt x="94326" y="83997"/>
                  </a:lnTo>
                  <a:lnTo>
                    <a:pt x="95121" y="84224"/>
                  </a:lnTo>
                  <a:lnTo>
                    <a:pt x="96029" y="84338"/>
                  </a:lnTo>
                  <a:lnTo>
                    <a:pt x="96937" y="84224"/>
                  </a:lnTo>
                  <a:lnTo>
                    <a:pt x="97845" y="83997"/>
                  </a:lnTo>
                  <a:lnTo>
                    <a:pt x="97845" y="83997"/>
                  </a:lnTo>
                  <a:lnTo>
                    <a:pt x="97845" y="83997"/>
                  </a:lnTo>
                  <a:lnTo>
                    <a:pt x="100570" y="83089"/>
                  </a:lnTo>
                  <a:lnTo>
                    <a:pt x="105677" y="83430"/>
                  </a:lnTo>
                  <a:lnTo>
                    <a:pt x="108061" y="81613"/>
                  </a:lnTo>
                  <a:lnTo>
                    <a:pt x="109423" y="79116"/>
                  </a:lnTo>
                  <a:lnTo>
                    <a:pt x="112602" y="70489"/>
                  </a:lnTo>
                  <a:lnTo>
                    <a:pt x="114531" y="70716"/>
                  </a:lnTo>
                  <a:lnTo>
                    <a:pt x="116120" y="71851"/>
                  </a:lnTo>
                  <a:lnTo>
                    <a:pt x="117709" y="72532"/>
                  </a:lnTo>
                  <a:lnTo>
                    <a:pt x="119753" y="71511"/>
                  </a:lnTo>
                  <a:lnTo>
                    <a:pt x="120774" y="68446"/>
                  </a:lnTo>
                  <a:lnTo>
                    <a:pt x="121342" y="67425"/>
                  </a:lnTo>
                  <a:lnTo>
                    <a:pt x="124974" y="64814"/>
                  </a:lnTo>
                  <a:lnTo>
                    <a:pt x="125542" y="64133"/>
                  </a:lnTo>
                  <a:lnTo>
                    <a:pt x="125655" y="63565"/>
                  </a:lnTo>
                  <a:lnTo>
                    <a:pt x="125882" y="63338"/>
                  </a:lnTo>
                  <a:lnTo>
                    <a:pt x="127017" y="63792"/>
                  </a:lnTo>
                  <a:lnTo>
                    <a:pt x="127585" y="64360"/>
                  </a:lnTo>
                  <a:lnTo>
                    <a:pt x="128947" y="66630"/>
                  </a:lnTo>
                  <a:lnTo>
                    <a:pt x="129628" y="67425"/>
                  </a:lnTo>
                  <a:lnTo>
                    <a:pt x="131785" y="68446"/>
                  </a:lnTo>
                  <a:lnTo>
                    <a:pt x="133601" y="67992"/>
                  </a:lnTo>
                  <a:lnTo>
                    <a:pt x="135190" y="66516"/>
                  </a:lnTo>
                  <a:lnTo>
                    <a:pt x="136893" y="64360"/>
                  </a:lnTo>
                  <a:lnTo>
                    <a:pt x="137801" y="63792"/>
                  </a:lnTo>
                  <a:lnTo>
                    <a:pt x="138368" y="63111"/>
                  </a:lnTo>
                  <a:lnTo>
                    <a:pt x="138482" y="62203"/>
                  </a:lnTo>
                  <a:lnTo>
                    <a:pt x="137914" y="60955"/>
                  </a:lnTo>
                  <a:lnTo>
                    <a:pt x="139503" y="59706"/>
                  </a:lnTo>
                  <a:lnTo>
                    <a:pt x="140752" y="58003"/>
                  </a:lnTo>
                  <a:lnTo>
                    <a:pt x="141092" y="55960"/>
                  </a:lnTo>
                  <a:lnTo>
                    <a:pt x="139957" y="53577"/>
                  </a:lnTo>
                  <a:lnTo>
                    <a:pt x="143930" y="51193"/>
                  </a:lnTo>
                  <a:lnTo>
                    <a:pt x="148357" y="50398"/>
                  </a:lnTo>
                  <a:lnTo>
                    <a:pt x="157097" y="50398"/>
                  </a:lnTo>
                  <a:lnTo>
                    <a:pt x="158914" y="50058"/>
                  </a:lnTo>
                  <a:lnTo>
                    <a:pt x="162659" y="48695"/>
                  </a:lnTo>
                  <a:lnTo>
                    <a:pt x="164703" y="48468"/>
                  </a:lnTo>
                  <a:lnTo>
                    <a:pt x="169129" y="48923"/>
                  </a:lnTo>
                  <a:lnTo>
                    <a:pt x="170832" y="48582"/>
                  </a:lnTo>
                  <a:lnTo>
                    <a:pt x="173670" y="46880"/>
                  </a:lnTo>
                  <a:lnTo>
                    <a:pt x="174237" y="46880"/>
                  </a:lnTo>
                  <a:lnTo>
                    <a:pt x="174805" y="46652"/>
                  </a:lnTo>
                  <a:lnTo>
                    <a:pt x="175486" y="45744"/>
                  </a:lnTo>
                  <a:lnTo>
                    <a:pt x="175486" y="44950"/>
                  </a:lnTo>
                  <a:lnTo>
                    <a:pt x="175259" y="43928"/>
                  </a:lnTo>
                  <a:lnTo>
                    <a:pt x="175145" y="42679"/>
                  </a:lnTo>
                  <a:lnTo>
                    <a:pt x="175599" y="41204"/>
                  </a:lnTo>
                  <a:lnTo>
                    <a:pt x="176507" y="40069"/>
                  </a:lnTo>
                  <a:lnTo>
                    <a:pt x="177302" y="40069"/>
                  </a:lnTo>
                  <a:lnTo>
                    <a:pt x="178210" y="40409"/>
                  </a:lnTo>
                  <a:lnTo>
                    <a:pt x="179459" y="40182"/>
                  </a:lnTo>
                  <a:lnTo>
                    <a:pt x="180480" y="39388"/>
                  </a:lnTo>
                  <a:lnTo>
                    <a:pt x="181956" y="37458"/>
                  </a:lnTo>
                  <a:lnTo>
                    <a:pt x="182977" y="36663"/>
                  </a:lnTo>
                  <a:lnTo>
                    <a:pt x="184907" y="36210"/>
                  </a:lnTo>
                  <a:lnTo>
                    <a:pt x="188426" y="36663"/>
                  </a:lnTo>
                  <a:lnTo>
                    <a:pt x="190242" y="36550"/>
                  </a:lnTo>
                  <a:lnTo>
                    <a:pt x="205339" y="29626"/>
                  </a:lnTo>
                  <a:lnTo>
                    <a:pt x="206474" y="28491"/>
                  </a:lnTo>
                  <a:lnTo>
                    <a:pt x="208290" y="25767"/>
                  </a:lnTo>
                  <a:lnTo>
                    <a:pt x="209312" y="24745"/>
                  </a:lnTo>
                  <a:lnTo>
                    <a:pt x="212831" y="24064"/>
                  </a:lnTo>
                  <a:lnTo>
                    <a:pt x="220436" y="24631"/>
                  </a:lnTo>
                  <a:lnTo>
                    <a:pt x="223274" y="22248"/>
                  </a:lnTo>
                  <a:lnTo>
                    <a:pt x="223841" y="18389"/>
                  </a:lnTo>
                  <a:lnTo>
                    <a:pt x="221230" y="16913"/>
                  </a:lnTo>
                  <a:lnTo>
                    <a:pt x="217598" y="15891"/>
                  </a:lnTo>
                  <a:lnTo>
                    <a:pt x="215101" y="13394"/>
                  </a:lnTo>
                  <a:lnTo>
                    <a:pt x="215214" y="11805"/>
                  </a:lnTo>
                  <a:lnTo>
                    <a:pt x="216009" y="11237"/>
                  </a:lnTo>
                  <a:lnTo>
                    <a:pt x="216122" y="10897"/>
                  </a:lnTo>
                  <a:lnTo>
                    <a:pt x="214193" y="10102"/>
                  </a:lnTo>
                  <a:lnTo>
                    <a:pt x="210901" y="9648"/>
                  </a:lnTo>
                  <a:lnTo>
                    <a:pt x="209766" y="8854"/>
                  </a:lnTo>
                  <a:lnTo>
                    <a:pt x="210901" y="7264"/>
                  </a:lnTo>
                  <a:lnTo>
                    <a:pt x="212263" y="2838"/>
                  </a:lnTo>
                  <a:lnTo>
                    <a:pt x="214533" y="454"/>
                  </a:lnTo>
                  <a:lnTo>
                    <a:pt x="217598" y="0"/>
                  </a:lnTo>
                  <a:lnTo>
                    <a:pt x="221230" y="1135"/>
                  </a:lnTo>
                  <a:lnTo>
                    <a:pt x="221911" y="1816"/>
                  </a:lnTo>
                  <a:lnTo>
                    <a:pt x="222365" y="2724"/>
                  </a:lnTo>
                  <a:lnTo>
                    <a:pt x="223046" y="3519"/>
                  </a:lnTo>
                  <a:lnTo>
                    <a:pt x="224068" y="4086"/>
                  </a:lnTo>
                  <a:lnTo>
                    <a:pt x="225089" y="4086"/>
                  </a:lnTo>
                  <a:lnTo>
                    <a:pt x="227814" y="2838"/>
                  </a:lnTo>
                  <a:lnTo>
                    <a:pt x="231333" y="3065"/>
                  </a:lnTo>
                  <a:lnTo>
                    <a:pt x="232468" y="2497"/>
                  </a:lnTo>
                  <a:lnTo>
                    <a:pt x="233262" y="341"/>
                  </a:lnTo>
                  <a:lnTo>
                    <a:pt x="233830" y="1589"/>
                  </a:lnTo>
                  <a:lnTo>
                    <a:pt x="234057" y="2497"/>
                  </a:lnTo>
                  <a:lnTo>
                    <a:pt x="234397" y="3405"/>
                  </a:lnTo>
                  <a:lnTo>
                    <a:pt x="235306" y="4654"/>
                  </a:lnTo>
                  <a:lnTo>
                    <a:pt x="236554" y="5448"/>
                  </a:lnTo>
                  <a:lnTo>
                    <a:pt x="239165" y="6129"/>
                  </a:lnTo>
                  <a:lnTo>
                    <a:pt x="240300" y="7038"/>
                  </a:lnTo>
                  <a:lnTo>
                    <a:pt x="241435" y="8513"/>
                  </a:lnTo>
                  <a:lnTo>
                    <a:pt x="242230" y="9762"/>
                  </a:lnTo>
                  <a:lnTo>
                    <a:pt x="242570" y="11237"/>
                  </a:lnTo>
                  <a:lnTo>
                    <a:pt x="242343" y="13508"/>
                  </a:lnTo>
                  <a:lnTo>
                    <a:pt x="241549" y="15324"/>
                  </a:lnTo>
                  <a:lnTo>
                    <a:pt x="240413" y="17480"/>
                  </a:lnTo>
                  <a:lnTo>
                    <a:pt x="239846" y="19296"/>
                  </a:lnTo>
                  <a:lnTo>
                    <a:pt x="240981" y="20205"/>
                  </a:lnTo>
                  <a:lnTo>
                    <a:pt x="246316" y="17934"/>
                  </a:lnTo>
                  <a:lnTo>
                    <a:pt x="247451" y="17934"/>
                  </a:lnTo>
                  <a:lnTo>
                    <a:pt x="248019" y="19637"/>
                  </a:lnTo>
                  <a:lnTo>
                    <a:pt x="247451" y="21680"/>
                  </a:lnTo>
                  <a:lnTo>
                    <a:pt x="245862" y="25540"/>
                  </a:lnTo>
                  <a:lnTo>
                    <a:pt x="245521" y="28264"/>
                  </a:lnTo>
                  <a:lnTo>
                    <a:pt x="245976" y="29399"/>
                  </a:lnTo>
                  <a:lnTo>
                    <a:pt x="249381" y="30307"/>
                  </a:lnTo>
                  <a:lnTo>
                    <a:pt x="250743" y="31102"/>
                  </a:lnTo>
                  <a:lnTo>
                    <a:pt x="254489" y="33939"/>
                  </a:lnTo>
                  <a:lnTo>
                    <a:pt x="258121" y="34734"/>
                  </a:lnTo>
                  <a:lnTo>
                    <a:pt x="260278" y="34847"/>
                  </a:lnTo>
                  <a:lnTo>
                    <a:pt x="261867" y="34393"/>
                  </a:lnTo>
                  <a:lnTo>
                    <a:pt x="262775" y="33258"/>
                  </a:lnTo>
                  <a:lnTo>
                    <a:pt x="263683" y="31442"/>
                  </a:lnTo>
                  <a:lnTo>
                    <a:pt x="264931" y="28718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69">
              <a:extLst>
                <a:ext uri="{FF2B5EF4-FFF2-40B4-BE49-F238E27FC236}">
                  <a16:creationId xmlns:a16="http://schemas.microsoft.com/office/drawing/2014/main" id="{24DAD3F0-739D-4372-A159-063EB75913B5}"/>
                </a:ext>
              </a:extLst>
            </p:cNvPr>
            <p:cNvSpPr/>
            <p:nvPr/>
          </p:nvSpPr>
          <p:spPr>
            <a:xfrm>
              <a:off x="7434976" y="4091948"/>
              <a:ext cx="801180" cy="1087017"/>
            </a:xfrm>
            <a:custGeom>
              <a:avLst/>
              <a:gdLst>
                <a:gd name="connsiteX0" fmla="*/ 773114 w 889575"/>
                <a:gd name="connsiteY0" fmla="*/ 990712 h 1206948"/>
                <a:gd name="connsiteX1" fmla="*/ 770163 w 889575"/>
                <a:gd name="connsiteY1" fmla="*/ 996842 h 1206948"/>
                <a:gd name="connsiteX2" fmla="*/ 769936 w 889575"/>
                <a:gd name="connsiteY2" fmla="*/ 998204 h 1206948"/>
                <a:gd name="connsiteX3" fmla="*/ 770390 w 889575"/>
                <a:gd name="connsiteY3" fmla="*/ 997977 h 1206948"/>
                <a:gd name="connsiteX4" fmla="*/ 771411 w 889575"/>
                <a:gd name="connsiteY4" fmla="*/ 1000020 h 1206948"/>
                <a:gd name="connsiteX5" fmla="*/ 771866 w 889575"/>
                <a:gd name="connsiteY5" fmla="*/ 1000474 h 1206948"/>
                <a:gd name="connsiteX6" fmla="*/ 773114 w 889575"/>
                <a:gd name="connsiteY6" fmla="*/ 1001042 h 1206948"/>
                <a:gd name="connsiteX7" fmla="*/ 771866 w 889575"/>
                <a:gd name="connsiteY7" fmla="*/ 1002290 h 1206948"/>
                <a:gd name="connsiteX8" fmla="*/ 771638 w 889575"/>
                <a:gd name="connsiteY8" fmla="*/ 1003993 h 1206948"/>
                <a:gd name="connsiteX9" fmla="*/ 772206 w 889575"/>
                <a:gd name="connsiteY9" fmla="*/ 1008760 h 1206948"/>
                <a:gd name="connsiteX10" fmla="*/ 772093 w 889575"/>
                <a:gd name="connsiteY10" fmla="*/ 1011257 h 1206948"/>
                <a:gd name="connsiteX11" fmla="*/ 771752 w 889575"/>
                <a:gd name="connsiteY11" fmla="*/ 1013414 h 1206948"/>
                <a:gd name="connsiteX12" fmla="*/ 771185 w 889575"/>
                <a:gd name="connsiteY12" fmla="*/ 1015344 h 1206948"/>
                <a:gd name="connsiteX13" fmla="*/ 769482 w 889575"/>
                <a:gd name="connsiteY13" fmla="*/ 1018976 h 1206948"/>
                <a:gd name="connsiteX14" fmla="*/ 769028 w 889575"/>
                <a:gd name="connsiteY14" fmla="*/ 1019657 h 1206948"/>
                <a:gd name="connsiteX15" fmla="*/ 768233 w 889575"/>
                <a:gd name="connsiteY15" fmla="*/ 1020452 h 1206948"/>
                <a:gd name="connsiteX16" fmla="*/ 767439 w 889575"/>
                <a:gd name="connsiteY16" fmla="*/ 1020792 h 1206948"/>
                <a:gd name="connsiteX17" fmla="*/ 765395 w 889575"/>
                <a:gd name="connsiteY17" fmla="*/ 1021133 h 1206948"/>
                <a:gd name="connsiteX18" fmla="*/ 765055 w 889575"/>
                <a:gd name="connsiteY18" fmla="*/ 1021019 h 1206948"/>
                <a:gd name="connsiteX19" fmla="*/ 764260 w 889575"/>
                <a:gd name="connsiteY19" fmla="*/ 1022722 h 1206948"/>
                <a:gd name="connsiteX20" fmla="*/ 763352 w 889575"/>
                <a:gd name="connsiteY20" fmla="*/ 1026581 h 1206948"/>
                <a:gd name="connsiteX21" fmla="*/ 763125 w 889575"/>
                <a:gd name="connsiteY21" fmla="*/ 1026354 h 1206948"/>
                <a:gd name="connsiteX22" fmla="*/ 759153 w 889575"/>
                <a:gd name="connsiteY22" fmla="*/ 1024538 h 1206948"/>
                <a:gd name="connsiteX23" fmla="*/ 757677 w 889575"/>
                <a:gd name="connsiteY23" fmla="*/ 1022268 h 1206948"/>
                <a:gd name="connsiteX24" fmla="*/ 756088 w 889575"/>
                <a:gd name="connsiteY24" fmla="*/ 1021133 h 1206948"/>
                <a:gd name="connsiteX25" fmla="*/ 754385 w 889575"/>
                <a:gd name="connsiteY25" fmla="*/ 1020225 h 1206948"/>
                <a:gd name="connsiteX26" fmla="*/ 744283 w 889575"/>
                <a:gd name="connsiteY26" fmla="*/ 1017387 h 1206948"/>
                <a:gd name="connsiteX27" fmla="*/ 740991 w 889575"/>
                <a:gd name="connsiteY27" fmla="*/ 1017841 h 1206948"/>
                <a:gd name="connsiteX28" fmla="*/ 737813 w 889575"/>
                <a:gd name="connsiteY28" fmla="*/ 1018976 h 1206948"/>
                <a:gd name="connsiteX29" fmla="*/ 736904 w 889575"/>
                <a:gd name="connsiteY29" fmla="*/ 1019771 h 1206948"/>
                <a:gd name="connsiteX30" fmla="*/ 736337 w 889575"/>
                <a:gd name="connsiteY30" fmla="*/ 1020792 h 1206948"/>
                <a:gd name="connsiteX31" fmla="*/ 736451 w 889575"/>
                <a:gd name="connsiteY31" fmla="*/ 1021360 h 1206948"/>
                <a:gd name="connsiteX32" fmla="*/ 736791 w 889575"/>
                <a:gd name="connsiteY32" fmla="*/ 1022041 h 1206948"/>
                <a:gd name="connsiteX33" fmla="*/ 737132 w 889575"/>
                <a:gd name="connsiteY33" fmla="*/ 1024652 h 1206948"/>
                <a:gd name="connsiteX34" fmla="*/ 738040 w 889575"/>
                <a:gd name="connsiteY34" fmla="*/ 1026014 h 1206948"/>
                <a:gd name="connsiteX35" fmla="*/ 738267 w 889575"/>
                <a:gd name="connsiteY35" fmla="*/ 1027262 h 1206948"/>
                <a:gd name="connsiteX36" fmla="*/ 738040 w 889575"/>
                <a:gd name="connsiteY36" fmla="*/ 1028738 h 1206948"/>
                <a:gd name="connsiteX37" fmla="*/ 736791 w 889575"/>
                <a:gd name="connsiteY37" fmla="*/ 1031462 h 1206948"/>
                <a:gd name="connsiteX38" fmla="*/ 736337 w 889575"/>
                <a:gd name="connsiteY38" fmla="*/ 1032824 h 1206948"/>
                <a:gd name="connsiteX39" fmla="*/ 736110 w 889575"/>
                <a:gd name="connsiteY39" fmla="*/ 1034187 h 1206948"/>
                <a:gd name="connsiteX40" fmla="*/ 736337 w 889575"/>
                <a:gd name="connsiteY40" fmla="*/ 1038273 h 1206948"/>
                <a:gd name="connsiteX41" fmla="*/ 736110 w 889575"/>
                <a:gd name="connsiteY41" fmla="*/ 1039748 h 1206948"/>
                <a:gd name="connsiteX42" fmla="*/ 735656 w 889575"/>
                <a:gd name="connsiteY42" fmla="*/ 1040770 h 1206948"/>
                <a:gd name="connsiteX43" fmla="*/ 735202 w 889575"/>
                <a:gd name="connsiteY43" fmla="*/ 1041565 h 1206948"/>
                <a:gd name="connsiteX44" fmla="*/ 734975 w 889575"/>
                <a:gd name="connsiteY44" fmla="*/ 1042359 h 1206948"/>
                <a:gd name="connsiteX45" fmla="*/ 734407 w 889575"/>
                <a:gd name="connsiteY45" fmla="*/ 1045424 h 1206948"/>
                <a:gd name="connsiteX46" fmla="*/ 733045 w 889575"/>
                <a:gd name="connsiteY46" fmla="*/ 1047694 h 1206948"/>
                <a:gd name="connsiteX47" fmla="*/ 723510 w 889575"/>
                <a:gd name="connsiteY47" fmla="*/ 1055980 h 1206948"/>
                <a:gd name="connsiteX48" fmla="*/ 720219 w 889575"/>
                <a:gd name="connsiteY48" fmla="*/ 1057796 h 1206948"/>
                <a:gd name="connsiteX49" fmla="*/ 706824 w 889575"/>
                <a:gd name="connsiteY49" fmla="*/ 1060180 h 1206948"/>
                <a:gd name="connsiteX50" fmla="*/ 696722 w 889575"/>
                <a:gd name="connsiteY50" fmla="*/ 1064153 h 1206948"/>
                <a:gd name="connsiteX51" fmla="*/ 695133 w 889575"/>
                <a:gd name="connsiteY51" fmla="*/ 1065288 h 1206948"/>
                <a:gd name="connsiteX52" fmla="*/ 691501 w 889575"/>
                <a:gd name="connsiteY52" fmla="*/ 1068807 h 1206948"/>
                <a:gd name="connsiteX53" fmla="*/ 688322 w 889575"/>
                <a:gd name="connsiteY53" fmla="*/ 1070509 h 1206948"/>
                <a:gd name="connsiteX54" fmla="*/ 686847 w 889575"/>
                <a:gd name="connsiteY54" fmla="*/ 1071758 h 1206948"/>
                <a:gd name="connsiteX55" fmla="*/ 686960 w 889575"/>
                <a:gd name="connsiteY55" fmla="*/ 1072099 h 1206948"/>
                <a:gd name="connsiteX56" fmla="*/ 681625 w 889575"/>
                <a:gd name="connsiteY56" fmla="*/ 1073120 h 1206948"/>
                <a:gd name="connsiteX57" fmla="*/ 680150 w 889575"/>
                <a:gd name="connsiteY57" fmla="*/ 1073915 h 1206948"/>
                <a:gd name="connsiteX58" fmla="*/ 679242 w 889575"/>
                <a:gd name="connsiteY58" fmla="*/ 1074936 h 1206948"/>
                <a:gd name="connsiteX59" fmla="*/ 677426 w 889575"/>
                <a:gd name="connsiteY59" fmla="*/ 1077774 h 1206948"/>
                <a:gd name="connsiteX60" fmla="*/ 676177 w 889575"/>
                <a:gd name="connsiteY60" fmla="*/ 1079250 h 1206948"/>
                <a:gd name="connsiteX61" fmla="*/ 672317 w 889575"/>
                <a:gd name="connsiteY61" fmla="*/ 1081974 h 1206948"/>
                <a:gd name="connsiteX62" fmla="*/ 671977 w 889575"/>
                <a:gd name="connsiteY62" fmla="*/ 1082428 h 1206948"/>
                <a:gd name="connsiteX63" fmla="*/ 670615 w 889575"/>
                <a:gd name="connsiteY63" fmla="*/ 1084585 h 1206948"/>
                <a:gd name="connsiteX64" fmla="*/ 670047 w 889575"/>
                <a:gd name="connsiteY64" fmla="*/ 1084812 h 1206948"/>
                <a:gd name="connsiteX65" fmla="*/ 669366 w 889575"/>
                <a:gd name="connsiteY65" fmla="*/ 1084812 h 1206948"/>
                <a:gd name="connsiteX66" fmla="*/ 668799 w 889575"/>
                <a:gd name="connsiteY66" fmla="*/ 1085039 h 1206948"/>
                <a:gd name="connsiteX67" fmla="*/ 668231 w 889575"/>
                <a:gd name="connsiteY67" fmla="*/ 1086060 h 1206948"/>
                <a:gd name="connsiteX68" fmla="*/ 668004 w 889575"/>
                <a:gd name="connsiteY68" fmla="*/ 1087990 h 1206948"/>
                <a:gd name="connsiteX69" fmla="*/ 668458 w 889575"/>
                <a:gd name="connsiteY69" fmla="*/ 1089920 h 1206948"/>
                <a:gd name="connsiteX70" fmla="*/ 669366 w 889575"/>
                <a:gd name="connsiteY70" fmla="*/ 1091622 h 1206948"/>
                <a:gd name="connsiteX71" fmla="*/ 670274 w 889575"/>
                <a:gd name="connsiteY71" fmla="*/ 1093098 h 1206948"/>
                <a:gd name="connsiteX72" fmla="*/ 677085 w 889575"/>
                <a:gd name="connsiteY72" fmla="*/ 1100249 h 1206948"/>
                <a:gd name="connsiteX73" fmla="*/ 678561 w 889575"/>
                <a:gd name="connsiteY73" fmla="*/ 1103428 h 1206948"/>
                <a:gd name="connsiteX74" fmla="*/ 678788 w 889575"/>
                <a:gd name="connsiteY74" fmla="*/ 1105016 h 1206948"/>
                <a:gd name="connsiteX75" fmla="*/ 678788 w 889575"/>
                <a:gd name="connsiteY75" fmla="*/ 1105243 h 1206948"/>
                <a:gd name="connsiteX76" fmla="*/ 679355 w 889575"/>
                <a:gd name="connsiteY76" fmla="*/ 1106719 h 1206948"/>
                <a:gd name="connsiteX77" fmla="*/ 680150 w 889575"/>
                <a:gd name="connsiteY77" fmla="*/ 1107854 h 1206948"/>
                <a:gd name="connsiteX78" fmla="*/ 682420 w 889575"/>
                <a:gd name="connsiteY78" fmla="*/ 1109216 h 1206948"/>
                <a:gd name="connsiteX79" fmla="*/ 684349 w 889575"/>
                <a:gd name="connsiteY79" fmla="*/ 1111259 h 1206948"/>
                <a:gd name="connsiteX80" fmla="*/ 685144 w 889575"/>
                <a:gd name="connsiteY80" fmla="*/ 1111714 h 1206948"/>
                <a:gd name="connsiteX81" fmla="*/ 686733 w 889575"/>
                <a:gd name="connsiteY81" fmla="*/ 1113303 h 1206948"/>
                <a:gd name="connsiteX82" fmla="*/ 690025 w 889575"/>
                <a:gd name="connsiteY82" fmla="*/ 1120908 h 1206948"/>
                <a:gd name="connsiteX83" fmla="*/ 692068 w 889575"/>
                <a:gd name="connsiteY83" fmla="*/ 1124086 h 1206948"/>
                <a:gd name="connsiteX84" fmla="*/ 692522 w 889575"/>
                <a:gd name="connsiteY84" fmla="*/ 1124540 h 1206948"/>
                <a:gd name="connsiteX85" fmla="*/ 686279 w 889575"/>
                <a:gd name="connsiteY85" fmla="*/ 1134529 h 1206948"/>
                <a:gd name="connsiteX86" fmla="*/ 685712 w 889575"/>
                <a:gd name="connsiteY86" fmla="*/ 1135664 h 1206948"/>
                <a:gd name="connsiteX87" fmla="*/ 685485 w 889575"/>
                <a:gd name="connsiteY87" fmla="*/ 1136572 h 1206948"/>
                <a:gd name="connsiteX88" fmla="*/ 685485 w 889575"/>
                <a:gd name="connsiteY88" fmla="*/ 1137480 h 1206948"/>
                <a:gd name="connsiteX89" fmla="*/ 685258 w 889575"/>
                <a:gd name="connsiteY89" fmla="*/ 1138388 h 1206948"/>
                <a:gd name="connsiteX90" fmla="*/ 684690 w 889575"/>
                <a:gd name="connsiteY90" fmla="*/ 1139410 h 1206948"/>
                <a:gd name="connsiteX91" fmla="*/ 684690 w 889575"/>
                <a:gd name="connsiteY91" fmla="*/ 1139410 h 1206948"/>
                <a:gd name="connsiteX92" fmla="*/ 682874 w 889575"/>
                <a:gd name="connsiteY92" fmla="*/ 1142248 h 1206948"/>
                <a:gd name="connsiteX93" fmla="*/ 684463 w 889575"/>
                <a:gd name="connsiteY93" fmla="*/ 1143837 h 1206948"/>
                <a:gd name="connsiteX94" fmla="*/ 689912 w 889575"/>
                <a:gd name="connsiteY94" fmla="*/ 1144858 h 1206948"/>
                <a:gd name="connsiteX95" fmla="*/ 691387 w 889575"/>
                <a:gd name="connsiteY95" fmla="*/ 1144631 h 1206948"/>
                <a:gd name="connsiteX96" fmla="*/ 693885 w 889575"/>
                <a:gd name="connsiteY96" fmla="*/ 1143496 h 1206948"/>
                <a:gd name="connsiteX97" fmla="*/ 695360 w 889575"/>
                <a:gd name="connsiteY97" fmla="*/ 1143723 h 1206948"/>
                <a:gd name="connsiteX98" fmla="*/ 696609 w 889575"/>
                <a:gd name="connsiteY98" fmla="*/ 1144631 h 1206948"/>
                <a:gd name="connsiteX99" fmla="*/ 697744 w 889575"/>
                <a:gd name="connsiteY99" fmla="*/ 1146107 h 1206948"/>
                <a:gd name="connsiteX100" fmla="*/ 699673 w 889575"/>
                <a:gd name="connsiteY100" fmla="*/ 1149399 h 1206948"/>
                <a:gd name="connsiteX101" fmla="*/ 700468 w 889575"/>
                <a:gd name="connsiteY101" fmla="*/ 1151442 h 1206948"/>
                <a:gd name="connsiteX102" fmla="*/ 700695 w 889575"/>
                <a:gd name="connsiteY102" fmla="*/ 1153258 h 1206948"/>
                <a:gd name="connsiteX103" fmla="*/ 700582 w 889575"/>
                <a:gd name="connsiteY103" fmla="*/ 1154961 h 1206948"/>
                <a:gd name="connsiteX104" fmla="*/ 700354 w 889575"/>
                <a:gd name="connsiteY104" fmla="*/ 1156663 h 1206948"/>
                <a:gd name="connsiteX105" fmla="*/ 700127 w 889575"/>
                <a:gd name="connsiteY105" fmla="*/ 1157004 h 1206948"/>
                <a:gd name="connsiteX106" fmla="*/ 698992 w 889575"/>
                <a:gd name="connsiteY106" fmla="*/ 1159841 h 1206948"/>
                <a:gd name="connsiteX107" fmla="*/ 698879 w 889575"/>
                <a:gd name="connsiteY107" fmla="*/ 1160296 h 1206948"/>
                <a:gd name="connsiteX108" fmla="*/ 697290 w 889575"/>
                <a:gd name="connsiteY108" fmla="*/ 1162339 h 1206948"/>
                <a:gd name="connsiteX109" fmla="*/ 697063 w 889575"/>
                <a:gd name="connsiteY109" fmla="*/ 1162225 h 1206948"/>
                <a:gd name="connsiteX110" fmla="*/ 697176 w 889575"/>
                <a:gd name="connsiteY110" fmla="*/ 1165517 h 1206948"/>
                <a:gd name="connsiteX111" fmla="*/ 697403 w 889575"/>
                <a:gd name="connsiteY111" fmla="*/ 1165404 h 1206948"/>
                <a:gd name="connsiteX112" fmla="*/ 697290 w 889575"/>
                <a:gd name="connsiteY112" fmla="*/ 1165631 h 1206948"/>
                <a:gd name="connsiteX113" fmla="*/ 696381 w 889575"/>
                <a:gd name="connsiteY113" fmla="*/ 1167901 h 1206948"/>
                <a:gd name="connsiteX114" fmla="*/ 696155 w 889575"/>
                <a:gd name="connsiteY114" fmla="*/ 1168241 h 1206948"/>
                <a:gd name="connsiteX115" fmla="*/ 696155 w 889575"/>
                <a:gd name="connsiteY115" fmla="*/ 1170739 h 1206948"/>
                <a:gd name="connsiteX116" fmla="*/ 696268 w 889575"/>
                <a:gd name="connsiteY116" fmla="*/ 1171647 h 1206948"/>
                <a:gd name="connsiteX117" fmla="*/ 696495 w 889575"/>
                <a:gd name="connsiteY117" fmla="*/ 1172441 h 1206948"/>
                <a:gd name="connsiteX118" fmla="*/ 696836 w 889575"/>
                <a:gd name="connsiteY118" fmla="*/ 1173122 h 1206948"/>
                <a:gd name="connsiteX119" fmla="*/ 697063 w 889575"/>
                <a:gd name="connsiteY119" fmla="*/ 1174030 h 1206948"/>
                <a:gd name="connsiteX120" fmla="*/ 697063 w 889575"/>
                <a:gd name="connsiteY120" fmla="*/ 1175165 h 1206948"/>
                <a:gd name="connsiteX121" fmla="*/ 694338 w 889575"/>
                <a:gd name="connsiteY121" fmla="*/ 1178457 h 1206948"/>
                <a:gd name="connsiteX122" fmla="*/ 693657 w 889575"/>
                <a:gd name="connsiteY122" fmla="*/ 1179025 h 1206948"/>
                <a:gd name="connsiteX123" fmla="*/ 692636 w 889575"/>
                <a:gd name="connsiteY123" fmla="*/ 1179025 h 1206948"/>
                <a:gd name="connsiteX124" fmla="*/ 692068 w 889575"/>
                <a:gd name="connsiteY124" fmla="*/ 1178684 h 1206948"/>
                <a:gd name="connsiteX125" fmla="*/ 691501 w 889575"/>
                <a:gd name="connsiteY125" fmla="*/ 1178117 h 1206948"/>
                <a:gd name="connsiteX126" fmla="*/ 690593 w 889575"/>
                <a:gd name="connsiteY126" fmla="*/ 1177663 h 1206948"/>
                <a:gd name="connsiteX127" fmla="*/ 689571 w 889575"/>
                <a:gd name="connsiteY127" fmla="*/ 1177663 h 1206948"/>
                <a:gd name="connsiteX128" fmla="*/ 688776 w 889575"/>
                <a:gd name="connsiteY128" fmla="*/ 1178117 h 1206948"/>
                <a:gd name="connsiteX129" fmla="*/ 687982 w 889575"/>
                <a:gd name="connsiteY129" fmla="*/ 1178457 h 1206948"/>
                <a:gd name="connsiteX130" fmla="*/ 686960 w 889575"/>
                <a:gd name="connsiteY130" fmla="*/ 1178003 h 1206948"/>
                <a:gd name="connsiteX131" fmla="*/ 682193 w 889575"/>
                <a:gd name="connsiteY131" fmla="*/ 1174371 h 1206948"/>
                <a:gd name="connsiteX132" fmla="*/ 677766 w 889575"/>
                <a:gd name="connsiteY132" fmla="*/ 1169490 h 1206948"/>
                <a:gd name="connsiteX133" fmla="*/ 676971 w 889575"/>
                <a:gd name="connsiteY133" fmla="*/ 1168809 h 1206948"/>
                <a:gd name="connsiteX134" fmla="*/ 676063 w 889575"/>
                <a:gd name="connsiteY134" fmla="*/ 1168468 h 1206948"/>
                <a:gd name="connsiteX135" fmla="*/ 674588 w 889575"/>
                <a:gd name="connsiteY135" fmla="*/ 1168241 h 1206948"/>
                <a:gd name="connsiteX136" fmla="*/ 672204 w 889575"/>
                <a:gd name="connsiteY136" fmla="*/ 1166312 h 1206948"/>
                <a:gd name="connsiteX137" fmla="*/ 671636 w 889575"/>
                <a:gd name="connsiteY137" fmla="*/ 1162793 h 1206948"/>
                <a:gd name="connsiteX138" fmla="*/ 672772 w 889575"/>
                <a:gd name="connsiteY138" fmla="*/ 1159501 h 1206948"/>
                <a:gd name="connsiteX139" fmla="*/ 675382 w 889575"/>
                <a:gd name="connsiteY139" fmla="*/ 1158139 h 1206948"/>
                <a:gd name="connsiteX140" fmla="*/ 673453 w 889575"/>
                <a:gd name="connsiteY140" fmla="*/ 1156323 h 1206948"/>
                <a:gd name="connsiteX141" fmla="*/ 670955 w 889575"/>
                <a:gd name="connsiteY141" fmla="*/ 1154620 h 1206948"/>
                <a:gd name="connsiteX142" fmla="*/ 669480 w 889575"/>
                <a:gd name="connsiteY142" fmla="*/ 1152804 h 1206948"/>
                <a:gd name="connsiteX143" fmla="*/ 670501 w 889575"/>
                <a:gd name="connsiteY143" fmla="*/ 1150307 h 1206948"/>
                <a:gd name="connsiteX144" fmla="*/ 668799 w 889575"/>
                <a:gd name="connsiteY144" fmla="*/ 1150534 h 1206948"/>
                <a:gd name="connsiteX145" fmla="*/ 663350 w 889575"/>
                <a:gd name="connsiteY145" fmla="*/ 1149172 h 1206948"/>
                <a:gd name="connsiteX146" fmla="*/ 659945 w 889575"/>
                <a:gd name="connsiteY146" fmla="*/ 1149172 h 1206948"/>
                <a:gd name="connsiteX147" fmla="*/ 656540 w 889575"/>
                <a:gd name="connsiteY147" fmla="*/ 1149966 h 1206948"/>
                <a:gd name="connsiteX148" fmla="*/ 654724 w 889575"/>
                <a:gd name="connsiteY148" fmla="*/ 1150874 h 1206948"/>
                <a:gd name="connsiteX149" fmla="*/ 651318 w 889575"/>
                <a:gd name="connsiteY149" fmla="*/ 1153939 h 1206948"/>
                <a:gd name="connsiteX150" fmla="*/ 650410 w 889575"/>
                <a:gd name="connsiteY150" fmla="*/ 1154734 h 1206948"/>
                <a:gd name="connsiteX151" fmla="*/ 648934 w 889575"/>
                <a:gd name="connsiteY151" fmla="*/ 1155415 h 1206948"/>
                <a:gd name="connsiteX152" fmla="*/ 646891 w 889575"/>
                <a:gd name="connsiteY152" fmla="*/ 1155869 h 1206948"/>
                <a:gd name="connsiteX153" fmla="*/ 644848 w 889575"/>
                <a:gd name="connsiteY153" fmla="*/ 1155869 h 1206948"/>
                <a:gd name="connsiteX154" fmla="*/ 643486 w 889575"/>
                <a:gd name="connsiteY154" fmla="*/ 1155188 h 1206948"/>
                <a:gd name="connsiteX155" fmla="*/ 640648 w 889575"/>
                <a:gd name="connsiteY155" fmla="*/ 1152918 h 1206948"/>
                <a:gd name="connsiteX156" fmla="*/ 639854 w 889575"/>
                <a:gd name="connsiteY156" fmla="*/ 1152010 h 1206948"/>
                <a:gd name="connsiteX157" fmla="*/ 639286 w 889575"/>
                <a:gd name="connsiteY157" fmla="*/ 1150874 h 1206948"/>
                <a:gd name="connsiteX158" fmla="*/ 638265 w 889575"/>
                <a:gd name="connsiteY158" fmla="*/ 1147809 h 1206948"/>
                <a:gd name="connsiteX159" fmla="*/ 637811 w 889575"/>
                <a:gd name="connsiteY159" fmla="*/ 1147015 h 1206948"/>
                <a:gd name="connsiteX160" fmla="*/ 636221 w 889575"/>
                <a:gd name="connsiteY160" fmla="*/ 1146675 h 1206948"/>
                <a:gd name="connsiteX161" fmla="*/ 632362 w 889575"/>
                <a:gd name="connsiteY161" fmla="*/ 1148150 h 1206948"/>
                <a:gd name="connsiteX162" fmla="*/ 630773 w 889575"/>
                <a:gd name="connsiteY162" fmla="*/ 1148377 h 1206948"/>
                <a:gd name="connsiteX163" fmla="*/ 625211 w 889575"/>
                <a:gd name="connsiteY163" fmla="*/ 1147128 h 1206948"/>
                <a:gd name="connsiteX164" fmla="*/ 623054 w 889575"/>
                <a:gd name="connsiteY164" fmla="*/ 1147469 h 1206948"/>
                <a:gd name="connsiteX165" fmla="*/ 620898 w 889575"/>
                <a:gd name="connsiteY165" fmla="*/ 1148604 h 1206948"/>
                <a:gd name="connsiteX166" fmla="*/ 619876 w 889575"/>
                <a:gd name="connsiteY166" fmla="*/ 1148718 h 1206948"/>
                <a:gd name="connsiteX167" fmla="*/ 618968 w 889575"/>
                <a:gd name="connsiteY167" fmla="*/ 1147809 h 1206948"/>
                <a:gd name="connsiteX168" fmla="*/ 618400 w 889575"/>
                <a:gd name="connsiteY168" fmla="*/ 1146221 h 1206948"/>
                <a:gd name="connsiteX169" fmla="*/ 618741 w 889575"/>
                <a:gd name="connsiteY169" fmla="*/ 1145199 h 1206948"/>
                <a:gd name="connsiteX170" fmla="*/ 619309 w 889575"/>
                <a:gd name="connsiteY170" fmla="*/ 1144291 h 1206948"/>
                <a:gd name="connsiteX171" fmla="*/ 619649 w 889575"/>
                <a:gd name="connsiteY171" fmla="*/ 1143156 h 1206948"/>
                <a:gd name="connsiteX172" fmla="*/ 619876 w 889575"/>
                <a:gd name="connsiteY172" fmla="*/ 1141680 h 1206948"/>
                <a:gd name="connsiteX173" fmla="*/ 620217 w 889575"/>
                <a:gd name="connsiteY173" fmla="*/ 1140999 h 1206948"/>
                <a:gd name="connsiteX174" fmla="*/ 619990 w 889575"/>
                <a:gd name="connsiteY174" fmla="*/ 1140999 h 1206948"/>
                <a:gd name="connsiteX175" fmla="*/ 618628 w 889575"/>
                <a:gd name="connsiteY175" fmla="*/ 1141567 h 1206948"/>
                <a:gd name="connsiteX176" fmla="*/ 617833 w 889575"/>
                <a:gd name="connsiteY176" fmla="*/ 1142134 h 1206948"/>
                <a:gd name="connsiteX177" fmla="*/ 615449 w 889575"/>
                <a:gd name="connsiteY177" fmla="*/ 1144064 h 1206948"/>
                <a:gd name="connsiteX178" fmla="*/ 613860 w 889575"/>
                <a:gd name="connsiteY178" fmla="*/ 1144631 h 1206948"/>
                <a:gd name="connsiteX179" fmla="*/ 614087 w 889575"/>
                <a:gd name="connsiteY179" fmla="*/ 1145766 h 1206948"/>
                <a:gd name="connsiteX180" fmla="*/ 614428 w 889575"/>
                <a:gd name="connsiteY180" fmla="*/ 1146561 h 1206948"/>
                <a:gd name="connsiteX181" fmla="*/ 615109 w 889575"/>
                <a:gd name="connsiteY181" fmla="*/ 1147469 h 1206948"/>
                <a:gd name="connsiteX182" fmla="*/ 615903 w 889575"/>
                <a:gd name="connsiteY182" fmla="*/ 1148264 h 1206948"/>
                <a:gd name="connsiteX183" fmla="*/ 616357 w 889575"/>
                <a:gd name="connsiteY183" fmla="*/ 1148604 h 1206948"/>
                <a:gd name="connsiteX184" fmla="*/ 616584 w 889575"/>
                <a:gd name="connsiteY184" fmla="*/ 1149399 h 1206948"/>
                <a:gd name="connsiteX185" fmla="*/ 616698 w 889575"/>
                <a:gd name="connsiteY185" fmla="*/ 1153258 h 1206948"/>
                <a:gd name="connsiteX186" fmla="*/ 616584 w 889575"/>
                <a:gd name="connsiteY186" fmla="*/ 1154620 h 1206948"/>
                <a:gd name="connsiteX187" fmla="*/ 616244 w 889575"/>
                <a:gd name="connsiteY187" fmla="*/ 1155528 h 1206948"/>
                <a:gd name="connsiteX188" fmla="*/ 613520 w 889575"/>
                <a:gd name="connsiteY188" fmla="*/ 1159047 h 1206948"/>
                <a:gd name="connsiteX189" fmla="*/ 612725 w 889575"/>
                <a:gd name="connsiteY189" fmla="*/ 1159160 h 1206948"/>
                <a:gd name="connsiteX190" fmla="*/ 590477 w 889575"/>
                <a:gd name="connsiteY190" fmla="*/ 1158139 h 1206948"/>
                <a:gd name="connsiteX191" fmla="*/ 582304 w 889575"/>
                <a:gd name="connsiteY191" fmla="*/ 1159841 h 1206948"/>
                <a:gd name="connsiteX192" fmla="*/ 581169 w 889575"/>
                <a:gd name="connsiteY192" fmla="*/ 1160523 h 1206948"/>
                <a:gd name="connsiteX193" fmla="*/ 580148 w 889575"/>
                <a:gd name="connsiteY193" fmla="*/ 1162906 h 1206948"/>
                <a:gd name="connsiteX194" fmla="*/ 579126 w 889575"/>
                <a:gd name="connsiteY194" fmla="*/ 1163247 h 1206948"/>
                <a:gd name="connsiteX195" fmla="*/ 573678 w 889575"/>
                <a:gd name="connsiteY195" fmla="*/ 1162112 h 1206948"/>
                <a:gd name="connsiteX196" fmla="*/ 565732 w 889575"/>
                <a:gd name="connsiteY196" fmla="*/ 1162112 h 1206948"/>
                <a:gd name="connsiteX197" fmla="*/ 561532 w 889575"/>
                <a:gd name="connsiteY197" fmla="*/ 1161317 h 1206948"/>
                <a:gd name="connsiteX198" fmla="*/ 559716 w 889575"/>
                <a:gd name="connsiteY198" fmla="*/ 1161204 h 1206948"/>
                <a:gd name="connsiteX199" fmla="*/ 559376 w 889575"/>
                <a:gd name="connsiteY199" fmla="*/ 1161658 h 1206948"/>
                <a:gd name="connsiteX200" fmla="*/ 556651 w 889575"/>
                <a:gd name="connsiteY200" fmla="*/ 1164042 h 1206948"/>
                <a:gd name="connsiteX201" fmla="*/ 555970 w 889575"/>
                <a:gd name="connsiteY201" fmla="*/ 1165517 h 1206948"/>
                <a:gd name="connsiteX202" fmla="*/ 555176 w 889575"/>
                <a:gd name="connsiteY202" fmla="*/ 1168809 h 1206948"/>
                <a:gd name="connsiteX203" fmla="*/ 554722 w 889575"/>
                <a:gd name="connsiteY203" fmla="*/ 1170171 h 1206948"/>
                <a:gd name="connsiteX204" fmla="*/ 552905 w 889575"/>
                <a:gd name="connsiteY204" fmla="*/ 1172101 h 1206948"/>
                <a:gd name="connsiteX205" fmla="*/ 550749 w 889575"/>
                <a:gd name="connsiteY205" fmla="*/ 1172895 h 1206948"/>
                <a:gd name="connsiteX206" fmla="*/ 546208 w 889575"/>
                <a:gd name="connsiteY206" fmla="*/ 1173690 h 1206948"/>
                <a:gd name="connsiteX207" fmla="*/ 544052 w 889575"/>
                <a:gd name="connsiteY207" fmla="*/ 1173009 h 1206948"/>
                <a:gd name="connsiteX208" fmla="*/ 541668 w 889575"/>
                <a:gd name="connsiteY208" fmla="*/ 1172668 h 1206948"/>
                <a:gd name="connsiteX209" fmla="*/ 539511 w 889575"/>
                <a:gd name="connsiteY209" fmla="*/ 1173236 h 1206948"/>
                <a:gd name="connsiteX210" fmla="*/ 534971 w 889575"/>
                <a:gd name="connsiteY210" fmla="*/ 1178457 h 1206948"/>
                <a:gd name="connsiteX211" fmla="*/ 536219 w 889575"/>
                <a:gd name="connsiteY211" fmla="*/ 1178798 h 1206948"/>
                <a:gd name="connsiteX212" fmla="*/ 537241 w 889575"/>
                <a:gd name="connsiteY212" fmla="*/ 1179479 h 1206948"/>
                <a:gd name="connsiteX213" fmla="*/ 537582 w 889575"/>
                <a:gd name="connsiteY213" fmla="*/ 1180500 h 1206948"/>
                <a:gd name="connsiteX214" fmla="*/ 536787 w 889575"/>
                <a:gd name="connsiteY214" fmla="*/ 1181976 h 1206948"/>
                <a:gd name="connsiteX215" fmla="*/ 535198 w 889575"/>
                <a:gd name="connsiteY215" fmla="*/ 1182657 h 1206948"/>
                <a:gd name="connsiteX216" fmla="*/ 530998 w 889575"/>
                <a:gd name="connsiteY216" fmla="*/ 1182771 h 1206948"/>
                <a:gd name="connsiteX217" fmla="*/ 529182 w 889575"/>
                <a:gd name="connsiteY217" fmla="*/ 1183338 h 1206948"/>
                <a:gd name="connsiteX218" fmla="*/ 527252 w 889575"/>
                <a:gd name="connsiteY218" fmla="*/ 1185041 h 1206948"/>
                <a:gd name="connsiteX219" fmla="*/ 526004 w 889575"/>
                <a:gd name="connsiteY219" fmla="*/ 1186744 h 1206948"/>
                <a:gd name="connsiteX220" fmla="*/ 524642 w 889575"/>
                <a:gd name="connsiteY220" fmla="*/ 1188219 h 1206948"/>
                <a:gd name="connsiteX221" fmla="*/ 522485 w 889575"/>
                <a:gd name="connsiteY221" fmla="*/ 1189241 h 1206948"/>
                <a:gd name="connsiteX222" fmla="*/ 520101 w 889575"/>
                <a:gd name="connsiteY222" fmla="*/ 1189014 h 1206948"/>
                <a:gd name="connsiteX223" fmla="*/ 520328 w 889575"/>
                <a:gd name="connsiteY223" fmla="*/ 1185154 h 1206948"/>
                <a:gd name="connsiteX224" fmla="*/ 518285 w 889575"/>
                <a:gd name="connsiteY224" fmla="*/ 1184360 h 1206948"/>
                <a:gd name="connsiteX225" fmla="*/ 515788 w 889575"/>
                <a:gd name="connsiteY225" fmla="*/ 1185041 h 1206948"/>
                <a:gd name="connsiteX226" fmla="*/ 509431 w 889575"/>
                <a:gd name="connsiteY226" fmla="*/ 1189468 h 1206948"/>
                <a:gd name="connsiteX227" fmla="*/ 507502 w 889575"/>
                <a:gd name="connsiteY227" fmla="*/ 1190035 h 1206948"/>
                <a:gd name="connsiteX228" fmla="*/ 497399 w 889575"/>
                <a:gd name="connsiteY228" fmla="*/ 1189922 h 1206948"/>
                <a:gd name="connsiteX229" fmla="*/ 496037 w 889575"/>
                <a:gd name="connsiteY229" fmla="*/ 1189127 h 1206948"/>
                <a:gd name="connsiteX230" fmla="*/ 495015 w 889575"/>
                <a:gd name="connsiteY230" fmla="*/ 1187197 h 1206948"/>
                <a:gd name="connsiteX231" fmla="*/ 495243 w 889575"/>
                <a:gd name="connsiteY231" fmla="*/ 1187197 h 1206948"/>
                <a:gd name="connsiteX232" fmla="*/ 495583 w 889575"/>
                <a:gd name="connsiteY232" fmla="*/ 1186516 h 1206948"/>
                <a:gd name="connsiteX233" fmla="*/ 495810 w 889575"/>
                <a:gd name="connsiteY233" fmla="*/ 1185495 h 1206948"/>
                <a:gd name="connsiteX234" fmla="*/ 495810 w 889575"/>
                <a:gd name="connsiteY234" fmla="*/ 1184587 h 1206948"/>
                <a:gd name="connsiteX235" fmla="*/ 495470 w 889575"/>
                <a:gd name="connsiteY235" fmla="*/ 1183906 h 1206948"/>
                <a:gd name="connsiteX236" fmla="*/ 490589 w 889575"/>
                <a:gd name="connsiteY236" fmla="*/ 1178684 h 1206948"/>
                <a:gd name="connsiteX237" fmla="*/ 485594 w 889575"/>
                <a:gd name="connsiteY237" fmla="*/ 1176414 h 1206948"/>
                <a:gd name="connsiteX238" fmla="*/ 484913 w 889575"/>
                <a:gd name="connsiteY238" fmla="*/ 1175279 h 1206948"/>
                <a:gd name="connsiteX239" fmla="*/ 488091 w 889575"/>
                <a:gd name="connsiteY239" fmla="*/ 1173122 h 1206948"/>
                <a:gd name="connsiteX240" fmla="*/ 488886 w 889575"/>
                <a:gd name="connsiteY240" fmla="*/ 1172101 h 1206948"/>
                <a:gd name="connsiteX241" fmla="*/ 486616 w 889575"/>
                <a:gd name="connsiteY241" fmla="*/ 1170398 h 1206948"/>
                <a:gd name="connsiteX242" fmla="*/ 485594 w 889575"/>
                <a:gd name="connsiteY242" fmla="*/ 1169830 h 1206948"/>
                <a:gd name="connsiteX243" fmla="*/ 484232 w 889575"/>
                <a:gd name="connsiteY243" fmla="*/ 1169717 h 1206948"/>
                <a:gd name="connsiteX244" fmla="*/ 482870 w 889575"/>
                <a:gd name="connsiteY244" fmla="*/ 1170058 h 1206948"/>
                <a:gd name="connsiteX245" fmla="*/ 479011 w 889575"/>
                <a:gd name="connsiteY245" fmla="*/ 1171874 h 1206948"/>
                <a:gd name="connsiteX246" fmla="*/ 476173 w 889575"/>
                <a:gd name="connsiteY246" fmla="*/ 1172214 h 1206948"/>
                <a:gd name="connsiteX247" fmla="*/ 475378 w 889575"/>
                <a:gd name="connsiteY247" fmla="*/ 1171987 h 1206948"/>
                <a:gd name="connsiteX248" fmla="*/ 474924 w 889575"/>
                <a:gd name="connsiteY248" fmla="*/ 1171306 h 1206948"/>
                <a:gd name="connsiteX249" fmla="*/ 474584 w 889575"/>
                <a:gd name="connsiteY249" fmla="*/ 1170625 h 1206948"/>
                <a:gd name="connsiteX250" fmla="*/ 474243 w 889575"/>
                <a:gd name="connsiteY250" fmla="*/ 1170171 h 1206948"/>
                <a:gd name="connsiteX251" fmla="*/ 461417 w 889575"/>
                <a:gd name="connsiteY251" fmla="*/ 1165290 h 1206948"/>
                <a:gd name="connsiteX252" fmla="*/ 459033 w 889575"/>
                <a:gd name="connsiteY252" fmla="*/ 1165290 h 1206948"/>
                <a:gd name="connsiteX253" fmla="*/ 457671 w 889575"/>
                <a:gd name="connsiteY253" fmla="*/ 1166198 h 1206948"/>
                <a:gd name="connsiteX254" fmla="*/ 455741 w 889575"/>
                <a:gd name="connsiteY254" fmla="*/ 1168922 h 1206948"/>
                <a:gd name="connsiteX255" fmla="*/ 454492 w 889575"/>
                <a:gd name="connsiteY255" fmla="*/ 1169944 h 1206948"/>
                <a:gd name="connsiteX256" fmla="*/ 453358 w 889575"/>
                <a:gd name="connsiteY256" fmla="*/ 1170171 h 1206948"/>
                <a:gd name="connsiteX257" fmla="*/ 449271 w 889575"/>
                <a:gd name="connsiteY257" fmla="*/ 1169490 h 1206948"/>
                <a:gd name="connsiteX258" fmla="*/ 447795 w 889575"/>
                <a:gd name="connsiteY258" fmla="*/ 1168809 h 1206948"/>
                <a:gd name="connsiteX259" fmla="*/ 447001 w 889575"/>
                <a:gd name="connsiteY259" fmla="*/ 1168241 h 1206948"/>
                <a:gd name="connsiteX260" fmla="*/ 446433 w 889575"/>
                <a:gd name="connsiteY260" fmla="*/ 1167560 h 1206948"/>
                <a:gd name="connsiteX261" fmla="*/ 446206 w 889575"/>
                <a:gd name="connsiteY261" fmla="*/ 1166312 h 1206948"/>
                <a:gd name="connsiteX262" fmla="*/ 446547 w 889575"/>
                <a:gd name="connsiteY262" fmla="*/ 1165404 h 1206948"/>
                <a:gd name="connsiteX263" fmla="*/ 447001 w 889575"/>
                <a:gd name="connsiteY263" fmla="*/ 1164723 h 1206948"/>
                <a:gd name="connsiteX264" fmla="*/ 447114 w 889575"/>
                <a:gd name="connsiteY264" fmla="*/ 1164155 h 1206948"/>
                <a:gd name="connsiteX265" fmla="*/ 446660 w 889575"/>
                <a:gd name="connsiteY265" fmla="*/ 1162793 h 1206948"/>
                <a:gd name="connsiteX266" fmla="*/ 446320 w 889575"/>
                <a:gd name="connsiteY266" fmla="*/ 1162566 h 1206948"/>
                <a:gd name="connsiteX267" fmla="*/ 445525 w 889575"/>
                <a:gd name="connsiteY267" fmla="*/ 1162906 h 1206948"/>
                <a:gd name="connsiteX268" fmla="*/ 443936 w 889575"/>
                <a:gd name="connsiteY268" fmla="*/ 1163247 h 1206948"/>
                <a:gd name="connsiteX269" fmla="*/ 442460 w 889575"/>
                <a:gd name="connsiteY269" fmla="*/ 1163814 h 1206948"/>
                <a:gd name="connsiteX270" fmla="*/ 442574 w 889575"/>
                <a:gd name="connsiteY270" fmla="*/ 1165063 h 1206948"/>
                <a:gd name="connsiteX271" fmla="*/ 443369 w 889575"/>
                <a:gd name="connsiteY271" fmla="*/ 1166652 h 1206948"/>
                <a:gd name="connsiteX272" fmla="*/ 444050 w 889575"/>
                <a:gd name="connsiteY272" fmla="*/ 1168241 h 1206948"/>
                <a:gd name="connsiteX273" fmla="*/ 443936 w 889575"/>
                <a:gd name="connsiteY273" fmla="*/ 1169603 h 1206948"/>
                <a:gd name="connsiteX274" fmla="*/ 442915 w 889575"/>
                <a:gd name="connsiteY274" fmla="*/ 1175279 h 1206948"/>
                <a:gd name="connsiteX275" fmla="*/ 444277 w 889575"/>
                <a:gd name="connsiteY275" fmla="*/ 1176074 h 1206948"/>
                <a:gd name="connsiteX276" fmla="*/ 445071 w 889575"/>
                <a:gd name="connsiteY276" fmla="*/ 1176982 h 1206948"/>
                <a:gd name="connsiteX277" fmla="*/ 445639 w 889575"/>
                <a:gd name="connsiteY277" fmla="*/ 1178230 h 1206948"/>
                <a:gd name="connsiteX278" fmla="*/ 446093 w 889575"/>
                <a:gd name="connsiteY278" fmla="*/ 1180047 h 1206948"/>
                <a:gd name="connsiteX279" fmla="*/ 446093 w 889575"/>
                <a:gd name="connsiteY279" fmla="*/ 1183111 h 1206948"/>
                <a:gd name="connsiteX280" fmla="*/ 445185 w 889575"/>
                <a:gd name="connsiteY280" fmla="*/ 1186289 h 1206948"/>
                <a:gd name="connsiteX281" fmla="*/ 443822 w 889575"/>
                <a:gd name="connsiteY281" fmla="*/ 1189127 h 1206948"/>
                <a:gd name="connsiteX282" fmla="*/ 442233 w 889575"/>
                <a:gd name="connsiteY282" fmla="*/ 1191284 h 1206948"/>
                <a:gd name="connsiteX283" fmla="*/ 441439 w 889575"/>
                <a:gd name="connsiteY283" fmla="*/ 1191851 h 1206948"/>
                <a:gd name="connsiteX284" fmla="*/ 439396 w 889575"/>
                <a:gd name="connsiteY284" fmla="*/ 1192532 h 1206948"/>
                <a:gd name="connsiteX285" fmla="*/ 438374 w 889575"/>
                <a:gd name="connsiteY285" fmla="*/ 1193213 h 1206948"/>
                <a:gd name="connsiteX286" fmla="*/ 437806 w 889575"/>
                <a:gd name="connsiteY286" fmla="*/ 1194122 h 1206948"/>
                <a:gd name="connsiteX287" fmla="*/ 435650 w 889575"/>
                <a:gd name="connsiteY287" fmla="*/ 1198435 h 1206948"/>
                <a:gd name="connsiteX288" fmla="*/ 433947 w 889575"/>
                <a:gd name="connsiteY288" fmla="*/ 1200819 h 1206948"/>
                <a:gd name="connsiteX289" fmla="*/ 432018 w 889575"/>
                <a:gd name="connsiteY289" fmla="*/ 1202521 h 1206948"/>
                <a:gd name="connsiteX290" fmla="*/ 427704 w 889575"/>
                <a:gd name="connsiteY290" fmla="*/ 1205132 h 1206948"/>
                <a:gd name="connsiteX291" fmla="*/ 425548 w 889575"/>
                <a:gd name="connsiteY291" fmla="*/ 1205927 h 1206948"/>
                <a:gd name="connsiteX292" fmla="*/ 419305 w 889575"/>
                <a:gd name="connsiteY292" fmla="*/ 1206721 h 1206948"/>
                <a:gd name="connsiteX293" fmla="*/ 417829 w 889575"/>
                <a:gd name="connsiteY293" fmla="*/ 1206948 h 1206948"/>
                <a:gd name="connsiteX294" fmla="*/ 417375 w 889575"/>
                <a:gd name="connsiteY294" fmla="*/ 1206721 h 1206948"/>
                <a:gd name="connsiteX295" fmla="*/ 417715 w 889575"/>
                <a:gd name="connsiteY295" fmla="*/ 1205813 h 1206948"/>
                <a:gd name="connsiteX296" fmla="*/ 418624 w 889575"/>
                <a:gd name="connsiteY296" fmla="*/ 1204224 h 1206948"/>
                <a:gd name="connsiteX297" fmla="*/ 418964 w 889575"/>
                <a:gd name="connsiteY297" fmla="*/ 1203997 h 1206948"/>
                <a:gd name="connsiteX298" fmla="*/ 420213 w 889575"/>
                <a:gd name="connsiteY298" fmla="*/ 1203656 h 1206948"/>
                <a:gd name="connsiteX299" fmla="*/ 420667 w 889575"/>
                <a:gd name="connsiteY299" fmla="*/ 1203202 h 1206948"/>
                <a:gd name="connsiteX300" fmla="*/ 420894 w 889575"/>
                <a:gd name="connsiteY300" fmla="*/ 1202294 h 1206948"/>
                <a:gd name="connsiteX301" fmla="*/ 420894 w 889575"/>
                <a:gd name="connsiteY301" fmla="*/ 1201386 h 1206948"/>
                <a:gd name="connsiteX302" fmla="*/ 420667 w 889575"/>
                <a:gd name="connsiteY302" fmla="*/ 1200478 h 1206948"/>
                <a:gd name="connsiteX303" fmla="*/ 422369 w 889575"/>
                <a:gd name="connsiteY303" fmla="*/ 1195143 h 1206948"/>
                <a:gd name="connsiteX304" fmla="*/ 422483 w 889575"/>
                <a:gd name="connsiteY304" fmla="*/ 1192532 h 1206948"/>
                <a:gd name="connsiteX305" fmla="*/ 420667 w 889575"/>
                <a:gd name="connsiteY305" fmla="*/ 1191624 h 1206948"/>
                <a:gd name="connsiteX306" fmla="*/ 416353 w 889575"/>
                <a:gd name="connsiteY306" fmla="*/ 1192419 h 1206948"/>
                <a:gd name="connsiteX307" fmla="*/ 415218 w 889575"/>
                <a:gd name="connsiteY307" fmla="*/ 1193667 h 1206948"/>
                <a:gd name="connsiteX308" fmla="*/ 414764 w 889575"/>
                <a:gd name="connsiteY308" fmla="*/ 1194008 h 1206948"/>
                <a:gd name="connsiteX309" fmla="*/ 414310 w 889575"/>
                <a:gd name="connsiteY309" fmla="*/ 1194008 h 1206948"/>
                <a:gd name="connsiteX310" fmla="*/ 413289 w 889575"/>
                <a:gd name="connsiteY310" fmla="*/ 1193441 h 1206948"/>
                <a:gd name="connsiteX311" fmla="*/ 412835 w 889575"/>
                <a:gd name="connsiteY311" fmla="*/ 1193327 h 1206948"/>
                <a:gd name="connsiteX312" fmla="*/ 411586 w 889575"/>
                <a:gd name="connsiteY312" fmla="*/ 1193894 h 1206948"/>
                <a:gd name="connsiteX313" fmla="*/ 410791 w 889575"/>
                <a:gd name="connsiteY313" fmla="*/ 1194462 h 1206948"/>
                <a:gd name="connsiteX314" fmla="*/ 410110 w 889575"/>
                <a:gd name="connsiteY314" fmla="*/ 1194462 h 1206948"/>
                <a:gd name="connsiteX315" fmla="*/ 409202 w 889575"/>
                <a:gd name="connsiteY315" fmla="*/ 1193554 h 1206948"/>
                <a:gd name="connsiteX316" fmla="*/ 408635 w 889575"/>
                <a:gd name="connsiteY316" fmla="*/ 1192192 h 1206948"/>
                <a:gd name="connsiteX317" fmla="*/ 408521 w 889575"/>
                <a:gd name="connsiteY317" fmla="*/ 1190603 h 1206948"/>
                <a:gd name="connsiteX318" fmla="*/ 408294 w 889575"/>
                <a:gd name="connsiteY318" fmla="*/ 1189127 h 1206948"/>
                <a:gd name="connsiteX319" fmla="*/ 407273 w 889575"/>
                <a:gd name="connsiteY319" fmla="*/ 1187878 h 1206948"/>
                <a:gd name="connsiteX320" fmla="*/ 409429 w 889575"/>
                <a:gd name="connsiteY320" fmla="*/ 1186176 h 1206948"/>
                <a:gd name="connsiteX321" fmla="*/ 409883 w 889575"/>
                <a:gd name="connsiteY321" fmla="*/ 1184700 h 1206948"/>
                <a:gd name="connsiteX322" fmla="*/ 409089 w 889575"/>
                <a:gd name="connsiteY322" fmla="*/ 1182998 h 1206948"/>
                <a:gd name="connsiteX323" fmla="*/ 404321 w 889575"/>
                <a:gd name="connsiteY323" fmla="*/ 1175960 h 1206948"/>
                <a:gd name="connsiteX324" fmla="*/ 403186 w 889575"/>
                <a:gd name="connsiteY324" fmla="*/ 1176414 h 1206948"/>
                <a:gd name="connsiteX325" fmla="*/ 402278 w 889575"/>
                <a:gd name="connsiteY325" fmla="*/ 1177209 h 1206948"/>
                <a:gd name="connsiteX326" fmla="*/ 401370 w 889575"/>
                <a:gd name="connsiteY326" fmla="*/ 1177549 h 1206948"/>
                <a:gd name="connsiteX327" fmla="*/ 400348 w 889575"/>
                <a:gd name="connsiteY327" fmla="*/ 1176868 h 1206948"/>
                <a:gd name="connsiteX328" fmla="*/ 400235 w 889575"/>
                <a:gd name="connsiteY328" fmla="*/ 1176074 h 1206948"/>
                <a:gd name="connsiteX329" fmla="*/ 400235 w 889575"/>
                <a:gd name="connsiteY329" fmla="*/ 1175619 h 1206948"/>
                <a:gd name="connsiteX330" fmla="*/ 400235 w 889575"/>
                <a:gd name="connsiteY330" fmla="*/ 1175165 h 1206948"/>
                <a:gd name="connsiteX331" fmla="*/ 399327 w 889575"/>
                <a:gd name="connsiteY331" fmla="*/ 1173236 h 1206948"/>
                <a:gd name="connsiteX332" fmla="*/ 398078 w 889575"/>
                <a:gd name="connsiteY332" fmla="*/ 1171987 h 1206948"/>
                <a:gd name="connsiteX333" fmla="*/ 397057 w 889575"/>
                <a:gd name="connsiteY333" fmla="*/ 1170625 h 1206948"/>
                <a:gd name="connsiteX334" fmla="*/ 396830 w 889575"/>
                <a:gd name="connsiteY334" fmla="*/ 1168241 h 1206948"/>
                <a:gd name="connsiteX335" fmla="*/ 395694 w 889575"/>
                <a:gd name="connsiteY335" fmla="*/ 1169149 h 1206948"/>
                <a:gd name="connsiteX336" fmla="*/ 394219 w 889575"/>
                <a:gd name="connsiteY336" fmla="*/ 1169490 h 1206948"/>
                <a:gd name="connsiteX337" fmla="*/ 391381 w 889575"/>
                <a:gd name="connsiteY337" fmla="*/ 1169263 h 1206948"/>
                <a:gd name="connsiteX338" fmla="*/ 388430 w 889575"/>
                <a:gd name="connsiteY338" fmla="*/ 1168128 h 1206948"/>
                <a:gd name="connsiteX339" fmla="*/ 387976 w 889575"/>
                <a:gd name="connsiteY339" fmla="*/ 1168241 h 1206948"/>
                <a:gd name="connsiteX340" fmla="*/ 386727 w 889575"/>
                <a:gd name="connsiteY340" fmla="*/ 1169036 h 1206948"/>
                <a:gd name="connsiteX341" fmla="*/ 385933 w 889575"/>
                <a:gd name="connsiteY341" fmla="*/ 1169149 h 1206948"/>
                <a:gd name="connsiteX342" fmla="*/ 384003 w 889575"/>
                <a:gd name="connsiteY342" fmla="*/ 1168128 h 1206948"/>
                <a:gd name="connsiteX343" fmla="*/ 383662 w 889575"/>
                <a:gd name="connsiteY343" fmla="*/ 1166652 h 1206948"/>
                <a:gd name="connsiteX344" fmla="*/ 383889 w 889575"/>
                <a:gd name="connsiteY344" fmla="*/ 1164950 h 1206948"/>
                <a:gd name="connsiteX345" fmla="*/ 383549 w 889575"/>
                <a:gd name="connsiteY345" fmla="*/ 1163247 h 1206948"/>
                <a:gd name="connsiteX346" fmla="*/ 382414 w 889575"/>
                <a:gd name="connsiteY346" fmla="*/ 1161998 h 1206948"/>
                <a:gd name="connsiteX347" fmla="*/ 381052 w 889575"/>
                <a:gd name="connsiteY347" fmla="*/ 1161544 h 1206948"/>
                <a:gd name="connsiteX348" fmla="*/ 379576 w 889575"/>
                <a:gd name="connsiteY348" fmla="*/ 1161658 h 1206948"/>
                <a:gd name="connsiteX349" fmla="*/ 378214 w 889575"/>
                <a:gd name="connsiteY349" fmla="*/ 1162452 h 1206948"/>
                <a:gd name="connsiteX350" fmla="*/ 376058 w 889575"/>
                <a:gd name="connsiteY350" fmla="*/ 1164950 h 1206948"/>
                <a:gd name="connsiteX351" fmla="*/ 374809 w 889575"/>
                <a:gd name="connsiteY351" fmla="*/ 1167560 h 1206948"/>
                <a:gd name="connsiteX352" fmla="*/ 373447 w 889575"/>
                <a:gd name="connsiteY352" fmla="*/ 1169717 h 1206948"/>
                <a:gd name="connsiteX353" fmla="*/ 370836 w 889575"/>
                <a:gd name="connsiteY353" fmla="*/ 1170966 h 1206948"/>
                <a:gd name="connsiteX354" fmla="*/ 364593 w 889575"/>
                <a:gd name="connsiteY354" fmla="*/ 1171079 h 1206948"/>
                <a:gd name="connsiteX355" fmla="*/ 358917 w 889575"/>
                <a:gd name="connsiteY355" fmla="*/ 1169490 h 1206948"/>
                <a:gd name="connsiteX356" fmla="*/ 358463 w 889575"/>
                <a:gd name="connsiteY356" fmla="*/ 1169377 h 1206948"/>
                <a:gd name="connsiteX357" fmla="*/ 358236 w 889575"/>
                <a:gd name="connsiteY357" fmla="*/ 1169263 h 1206948"/>
                <a:gd name="connsiteX358" fmla="*/ 331675 w 889575"/>
                <a:gd name="connsiteY358" fmla="*/ 1152691 h 1206948"/>
                <a:gd name="connsiteX359" fmla="*/ 327929 w 889575"/>
                <a:gd name="connsiteY359" fmla="*/ 1151782 h 1206948"/>
                <a:gd name="connsiteX360" fmla="*/ 324297 w 889575"/>
                <a:gd name="connsiteY360" fmla="*/ 1151782 h 1206948"/>
                <a:gd name="connsiteX361" fmla="*/ 322935 w 889575"/>
                <a:gd name="connsiteY361" fmla="*/ 1149739 h 1206948"/>
                <a:gd name="connsiteX362" fmla="*/ 317600 w 889575"/>
                <a:gd name="connsiteY362" fmla="*/ 1149739 h 1206948"/>
                <a:gd name="connsiteX363" fmla="*/ 306817 w 889575"/>
                <a:gd name="connsiteY363" fmla="*/ 1148491 h 1206948"/>
                <a:gd name="connsiteX364" fmla="*/ 305000 w 889575"/>
                <a:gd name="connsiteY364" fmla="*/ 1149172 h 1206948"/>
                <a:gd name="connsiteX365" fmla="*/ 303411 w 889575"/>
                <a:gd name="connsiteY365" fmla="*/ 1150874 h 1206948"/>
                <a:gd name="connsiteX366" fmla="*/ 299892 w 889575"/>
                <a:gd name="connsiteY366" fmla="*/ 1152010 h 1206948"/>
                <a:gd name="connsiteX367" fmla="*/ 296033 w 889575"/>
                <a:gd name="connsiteY367" fmla="*/ 1152350 h 1206948"/>
                <a:gd name="connsiteX368" fmla="*/ 293649 w 889575"/>
                <a:gd name="connsiteY368" fmla="*/ 1151669 h 1206948"/>
                <a:gd name="connsiteX369" fmla="*/ 290812 w 889575"/>
                <a:gd name="connsiteY369" fmla="*/ 1149512 h 1206948"/>
                <a:gd name="connsiteX370" fmla="*/ 290698 w 889575"/>
                <a:gd name="connsiteY370" fmla="*/ 1149399 h 1206948"/>
                <a:gd name="connsiteX371" fmla="*/ 289336 w 889575"/>
                <a:gd name="connsiteY371" fmla="*/ 1148037 h 1206948"/>
                <a:gd name="connsiteX372" fmla="*/ 289336 w 889575"/>
                <a:gd name="connsiteY372" fmla="*/ 1147015 h 1206948"/>
                <a:gd name="connsiteX373" fmla="*/ 291152 w 889575"/>
                <a:gd name="connsiteY373" fmla="*/ 1146561 h 1206948"/>
                <a:gd name="connsiteX374" fmla="*/ 288655 w 889575"/>
                <a:gd name="connsiteY374" fmla="*/ 1144177 h 1206948"/>
                <a:gd name="connsiteX375" fmla="*/ 285477 w 889575"/>
                <a:gd name="connsiteY375" fmla="*/ 1142361 h 1206948"/>
                <a:gd name="connsiteX376" fmla="*/ 282866 w 889575"/>
                <a:gd name="connsiteY376" fmla="*/ 1142248 h 1206948"/>
                <a:gd name="connsiteX377" fmla="*/ 281958 w 889575"/>
                <a:gd name="connsiteY377" fmla="*/ 1145085 h 1206948"/>
                <a:gd name="connsiteX378" fmla="*/ 282753 w 889575"/>
                <a:gd name="connsiteY378" fmla="*/ 1145994 h 1206948"/>
                <a:gd name="connsiteX379" fmla="*/ 277645 w 889575"/>
                <a:gd name="connsiteY379" fmla="*/ 1146107 h 1206948"/>
                <a:gd name="connsiteX380" fmla="*/ 277418 w 889575"/>
                <a:gd name="connsiteY380" fmla="*/ 1145199 h 1206948"/>
                <a:gd name="connsiteX381" fmla="*/ 277190 w 889575"/>
                <a:gd name="connsiteY381" fmla="*/ 1144064 h 1206948"/>
                <a:gd name="connsiteX382" fmla="*/ 276396 w 889575"/>
                <a:gd name="connsiteY382" fmla="*/ 1143156 h 1206948"/>
                <a:gd name="connsiteX383" fmla="*/ 275942 w 889575"/>
                <a:gd name="connsiteY383" fmla="*/ 1142021 h 1206948"/>
                <a:gd name="connsiteX384" fmla="*/ 276282 w 889575"/>
                <a:gd name="connsiteY384" fmla="*/ 1141112 h 1206948"/>
                <a:gd name="connsiteX385" fmla="*/ 277531 w 889575"/>
                <a:gd name="connsiteY385" fmla="*/ 1139183 h 1206948"/>
                <a:gd name="connsiteX386" fmla="*/ 277758 w 889575"/>
                <a:gd name="connsiteY386" fmla="*/ 1138615 h 1206948"/>
                <a:gd name="connsiteX387" fmla="*/ 277077 w 889575"/>
                <a:gd name="connsiteY387" fmla="*/ 1137140 h 1206948"/>
                <a:gd name="connsiteX388" fmla="*/ 276169 w 889575"/>
                <a:gd name="connsiteY388" fmla="*/ 1136913 h 1206948"/>
                <a:gd name="connsiteX389" fmla="*/ 275147 w 889575"/>
                <a:gd name="connsiteY389" fmla="*/ 1137140 h 1206948"/>
                <a:gd name="connsiteX390" fmla="*/ 274126 w 889575"/>
                <a:gd name="connsiteY390" fmla="*/ 1136913 h 1206948"/>
                <a:gd name="connsiteX391" fmla="*/ 273445 w 889575"/>
                <a:gd name="connsiteY391" fmla="*/ 1135777 h 1206948"/>
                <a:gd name="connsiteX392" fmla="*/ 272650 w 889575"/>
                <a:gd name="connsiteY392" fmla="*/ 1134075 h 1206948"/>
                <a:gd name="connsiteX393" fmla="*/ 271742 w 889575"/>
                <a:gd name="connsiteY393" fmla="*/ 1132713 h 1206948"/>
                <a:gd name="connsiteX394" fmla="*/ 270493 w 889575"/>
                <a:gd name="connsiteY394" fmla="*/ 1132259 h 1206948"/>
                <a:gd name="connsiteX395" fmla="*/ 269585 w 889575"/>
                <a:gd name="connsiteY395" fmla="*/ 1133167 h 1206948"/>
                <a:gd name="connsiteX396" fmla="*/ 269131 w 889575"/>
                <a:gd name="connsiteY396" fmla="*/ 1136345 h 1206948"/>
                <a:gd name="connsiteX397" fmla="*/ 267882 w 889575"/>
                <a:gd name="connsiteY397" fmla="*/ 1137140 h 1206948"/>
                <a:gd name="connsiteX398" fmla="*/ 266975 w 889575"/>
                <a:gd name="connsiteY398" fmla="*/ 1136459 h 1206948"/>
                <a:gd name="connsiteX399" fmla="*/ 266634 w 889575"/>
                <a:gd name="connsiteY399" fmla="*/ 1134756 h 1206948"/>
                <a:gd name="connsiteX400" fmla="*/ 266520 w 889575"/>
                <a:gd name="connsiteY400" fmla="*/ 1132940 h 1206948"/>
                <a:gd name="connsiteX401" fmla="*/ 266407 w 889575"/>
                <a:gd name="connsiteY401" fmla="*/ 1131918 h 1206948"/>
                <a:gd name="connsiteX402" fmla="*/ 264591 w 889575"/>
                <a:gd name="connsiteY402" fmla="*/ 1131124 h 1206948"/>
                <a:gd name="connsiteX403" fmla="*/ 262207 w 889575"/>
                <a:gd name="connsiteY403" fmla="*/ 1131010 h 1206948"/>
                <a:gd name="connsiteX404" fmla="*/ 260618 w 889575"/>
                <a:gd name="connsiteY404" fmla="*/ 1131918 h 1206948"/>
                <a:gd name="connsiteX405" fmla="*/ 261526 w 889575"/>
                <a:gd name="connsiteY405" fmla="*/ 1134189 h 1206948"/>
                <a:gd name="connsiteX406" fmla="*/ 260051 w 889575"/>
                <a:gd name="connsiteY406" fmla="*/ 1134983 h 1206948"/>
                <a:gd name="connsiteX407" fmla="*/ 254829 w 889575"/>
                <a:gd name="connsiteY407" fmla="*/ 1136005 h 1206948"/>
                <a:gd name="connsiteX408" fmla="*/ 253694 w 889575"/>
                <a:gd name="connsiteY408" fmla="*/ 1136005 h 1206948"/>
                <a:gd name="connsiteX409" fmla="*/ 252899 w 889575"/>
                <a:gd name="connsiteY409" fmla="*/ 1136459 h 1206948"/>
                <a:gd name="connsiteX410" fmla="*/ 251537 w 889575"/>
                <a:gd name="connsiteY410" fmla="*/ 1138388 h 1206948"/>
                <a:gd name="connsiteX411" fmla="*/ 251083 w 889575"/>
                <a:gd name="connsiteY411" fmla="*/ 1139410 h 1206948"/>
                <a:gd name="connsiteX412" fmla="*/ 250402 w 889575"/>
                <a:gd name="connsiteY412" fmla="*/ 1142248 h 1206948"/>
                <a:gd name="connsiteX413" fmla="*/ 249381 w 889575"/>
                <a:gd name="connsiteY413" fmla="*/ 1143269 h 1206948"/>
                <a:gd name="connsiteX414" fmla="*/ 246883 w 889575"/>
                <a:gd name="connsiteY414" fmla="*/ 1144631 h 1206948"/>
                <a:gd name="connsiteX415" fmla="*/ 245975 w 889575"/>
                <a:gd name="connsiteY415" fmla="*/ 1145766 h 1206948"/>
                <a:gd name="connsiteX416" fmla="*/ 245862 w 889575"/>
                <a:gd name="connsiteY416" fmla="*/ 1146788 h 1206948"/>
                <a:gd name="connsiteX417" fmla="*/ 246316 w 889575"/>
                <a:gd name="connsiteY417" fmla="*/ 1147809 h 1206948"/>
                <a:gd name="connsiteX418" fmla="*/ 246543 w 889575"/>
                <a:gd name="connsiteY418" fmla="*/ 1149058 h 1206948"/>
                <a:gd name="connsiteX419" fmla="*/ 245975 w 889575"/>
                <a:gd name="connsiteY419" fmla="*/ 1150647 h 1206948"/>
                <a:gd name="connsiteX420" fmla="*/ 247451 w 889575"/>
                <a:gd name="connsiteY420" fmla="*/ 1151215 h 1206948"/>
                <a:gd name="connsiteX421" fmla="*/ 247905 w 889575"/>
                <a:gd name="connsiteY421" fmla="*/ 1151328 h 1206948"/>
                <a:gd name="connsiteX422" fmla="*/ 250402 w 889575"/>
                <a:gd name="connsiteY422" fmla="*/ 1153258 h 1206948"/>
                <a:gd name="connsiteX423" fmla="*/ 252445 w 889575"/>
                <a:gd name="connsiteY423" fmla="*/ 1154393 h 1206948"/>
                <a:gd name="connsiteX424" fmla="*/ 254148 w 889575"/>
                <a:gd name="connsiteY424" fmla="*/ 1154280 h 1206948"/>
                <a:gd name="connsiteX425" fmla="*/ 255624 w 889575"/>
                <a:gd name="connsiteY425" fmla="*/ 1153485 h 1206948"/>
                <a:gd name="connsiteX426" fmla="*/ 256986 w 889575"/>
                <a:gd name="connsiteY426" fmla="*/ 1152577 h 1206948"/>
                <a:gd name="connsiteX427" fmla="*/ 258461 w 889575"/>
                <a:gd name="connsiteY427" fmla="*/ 1151896 h 1206948"/>
                <a:gd name="connsiteX428" fmla="*/ 263115 w 889575"/>
                <a:gd name="connsiteY428" fmla="*/ 1151101 h 1206948"/>
                <a:gd name="connsiteX429" fmla="*/ 264477 w 889575"/>
                <a:gd name="connsiteY429" fmla="*/ 1151328 h 1206948"/>
                <a:gd name="connsiteX430" fmla="*/ 265613 w 889575"/>
                <a:gd name="connsiteY430" fmla="*/ 1151782 h 1206948"/>
                <a:gd name="connsiteX431" fmla="*/ 266067 w 889575"/>
                <a:gd name="connsiteY431" fmla="*/ 1152010 h 1206948"/>
                <a:gd name="connsiteX432" fmla="*/ 266975 w 889575"/>
                <a:gd name="connsiteY432" fmla="*/ 1152123 h 1206948"/>
                <a:gd name="connsiteX433" fmla="*/ 266407 w 889575"/>
                <a:gd name="connsiteY433" fmla="*/ 1155528 h 1206948"/>
                <a:gd name="connsiteX434" fmla="*/ 265726 w 889575"/>
                <a:gd name="connsiteY434" fmla="*/ 1155188 h 1206948"/>
                <a:gd name="connsiteX435" fmla="*/ 265613 w 889575"/>
                <a:gd name="connsiteY435" fmla="*/ 1154280 h 1206948"/>
                <a:gd name="connsiteX436" fmla="*/ 265499 w 889575"/>
                <a:gd name="connsiteY436" fmla="*/ 1154053 h 1206948"/>
                <a:gd name="connsiteX437" fmla="*/ 265045 w 889575"/>
                <a:gd name="connsiteY437" fmla="*/ 1154053 h 1206948"/>
                <a:gd name="connsiteX438" fmla="*/ 264477 w 889575"/>
                <a:gd name="connsiteY438" fmla="*/ 1154280 h 1206948"/>
                <a:gd name="connsiteX439" fmla="*/ 264137 w 889575"/>
                <a:gd name="connsiteY439" fmla="*/ 1154620 h 1206948"/>
                <a:gd name="connsiteX440" fmla="*/ 263910 w 889575"/>
                <a:gd name="connsiteY440" fmla="*/ 1155415 h 1206948"/>
                <a:gd name="connsiteX441" fmla="*/ 264023 w 889575"/>
                <a:gd name="connsiteY441" fmla="*/ 1156096 h 1206948"/>
                <a:gd name="connsiteX442" fmla="*/ 264250 w 889575"/>
                <a:gd name="connsiteY442" fmla="*/ 1156663 h 1206948"/>
                <a:gd name="connsiteX443" fmla="*/ 264250 w 889575"/>
                <a:gd name="connsiteY443" fmla="*/ 1157117 h 1206948"/>
                <a:gd name="connsiteX444" fmla="*/ 264137 w 889575"/>
                <a:gd name="connsiteY444" fmla="*/ 1158139 h 1206948"/>
                <a:gd name="connsiteX445" fmla="*/ 264137 w 889575"/>
                <a:gd name="connsiteY445" fmla="*/ 1159160 h 1206948"/>
                <a:gd name="connsiteX446" fmla="*/ 264023 w 889575"/>
                <a:gd name="connsiteY446" fmla="*/ 1160182 h 1206948"/>
                <a:gd name="connsiteX447" fmla="*/ 263569 w 889575"/>
                <a:gd name="connsiteY447" fmla="*/ 1160977 h 1206948"/>
                <a:gd name="connsiteX448" fmla="*/ 263342 w 889575"/>
                <a:gd name="connsiteY448" fmla="*/ 1161317 h 1206948"/>
                <a:gd name="connsiteX449" fmla="*/ 262094 w 889575"/>
                <a:gd name="connsiteY449" fmla="*/ 1161771 h 1206948"/>
                <a:gd name="connsiteX450" fmla="*/ 261185 w 889575"/>
                <a:gd name="connsiteY450" fmla="*/ 1160750 h 1206948"/>
                <a:gd name="connsiteX451" fmla="*/ 260959 w 889575"/>
                <a:gd name="connsiteY451" fmla="*/ 1160523 h 1206948"/>
                <a:gd name="connsiteX452" fmla="*/ 259823 w 889575"/>
                <a:gd name="connsiteY452" fmla="*/ 1158593 h 1206948"/>
                <a:gd name="connsiteX453" fmla="*/ 258348 w 889575"/>
                <a:gd name="connsiteY453" fmla="*/ 1157231 h 1206948"/>
                <a:gd name="connsiteX454" fmla="*/ 255397 w 889575"/>
                <a:gd name="connsiteY454" fmla="*/ 1157571 h 1206948"/>
                <a:gd name="connsiteX455" fmla="*/ 252445 w 889575"/>
                <a:gd name="connsiteY455" fmla="*/ 1159501 h 1206948"/>
                <a:gd name="connsiteX456" fmla="*/ 251310 w 889575"/>
                <a:gd name="connsiteY456" fmla="*/ 1161998 h 1206948"/>
                <a:gd name="connsiteX457" fmla="*/ 251197 w 889575"/>
                <a:gd name="connsiteY457" fmla="*/ 1162679 h 1206948"/>
                <a:gd name="connsiteX458" fmla="*/ 248472 w 889575"/>
                <a:gd name="connsiteY458" fmla="*/ 1163133 h 1206948"/>
                <a:gd name="connsiteX459" fmla="*/ 248132 w 889575"/>
                <a:gd name="connsiteY459" fmla="*/ 1163133 h 1206948"/>
                <a:gd name="connsiteX460" fmla="*/ 241889 w 889575"/>
                <a:gd name="connsiteY460" fmla="*/ 1163133 h 1206948"/>
                <a:gd name="connsiteX461" fmla="*/ 238257 w 889575"/>
                <a:gd name="connsiteY461" fmla="*/ 1162112 h 1206948"/>
                <a:gd name="connsiteX462" fmla="*/ 237349 w 889575"/>
                <a:gd name="connsiteY462" fmla="*/ 1161544 h 1206948"/>
                <a:gd name="connsiteX463" fmla="*/ 236667 w 889575"/>
                <a:gd name="connsiteY463" fmla="*/ 1160182 h 1206948"/>
                <a:gd name="connsiteX464" fmla="*/ 236100 w 889575"/>
                <a:gd name="connsiteY464" fmla="*/ 1158820 h 1206948"/>
                <a:gd name="connsiteX465" fmla="*/ 235533 w 889575"/>
                <a:gd name="connsiteY465" fmla="*/ 1158253 h 1206948"/>
                <a:gd name="connsiteX466" fmla="*/ 234397 w 889575"/>
                <a:gd name="connsiteY466" fmla="*/ 1158139 h 1206948"/>
                <a:gd name="connsiteX467" fmla="*/ 231900 w 889575"/>
                <a:gd name="connsiteY467" fmla="*/ 1157345 h 1206948"/>
                <a:gd name="connsiteX468" fmla="*/ 230198 w 889575"/>
                <a:gd name="connsiteY468" fmla="*/ 1157345 h 1206948"/>
                <a:gd name="connsiteX469" fmla="*/ 224976 w 889575"/>
                <a:gd name="connsiteY469" fmla="*/ 1158253 h 1206948"/>
                <a:gd name="connsiteX470" fmla="*/ 224522 w 889575"/>
                <a:gd name="connsiteY470" fmla="*/ 1158593 h 1206948"/>
                <a:gd name="connsiteX471" fmla="*/ 224068 w 889575"/>
                <a:gd name="connsiteY471" fmla="*/ 1159274 h 1206948"/>
                <a:gd name="connsiteX472" fmla="*/ 223387 w 889575"/>
                <a:gd name="connsiteY472" fmla="*/ 1159955 h 1206948"/>
                <a:gd name="connsiteX473" fmla="*/ 221571 w 889575"/>
                <a:gd name="connsiteY473" fmla="*/ 1160523 h 1206948"/>
                <a:gd name="connsiteX474" fmla="*/ 219414 w 889575"/>
                <a:gd name="connsiteY474" fmla="*/ 1161658 h 1206948"/>
                <a:gd name="connsiteX475" fmla="*/ 218619 w 889575"/>
                <a:gd name="connsiteY475" fmla="*/ 1162225 h 1206948"/>
                <a:gd name="connsiteX476" fmla="*/ 217825 w 889575"/>
                <a:gd name="connsiteY476" fmla="*/ 1163133 h 1206948"/>
                <a:gd name="connsiteX477" fmla="*/ 217485 w 889575"/>
                <a:gd name="connsiteY477" fmla="*/ 1163814 h 1206948"/>
                <a:gd name="connsiteX478" fmla="*/ 217030 w 889575"/>
                <a:gd name="connsiteY478" fmla="*/ 1164382 h 1206948"/>
                <a:gd name="connsiteX479" fmla="*/ 216122 w 889575"/>
                <a:gd name="connsiteY479" fmla="*/ 1165063 h 1206948"/>
                <a:gd name="connsiteX480" fmla="*/ 211809 w 889575"/>
                <a:gd name="connsiteY480" fmla="*/ 1166085 h 1206948"/>
                <a:gd name="connsiteX481" fmla="*/ 199209 w 889575"/>
                <a:gd name="connsiteY481" fmla="*/ 1166085 h 1206948"/>
                <a:gd name="connsiteX482" fmla="*/ 198982 w 889575"/>
                <a:gd name="connsiteY482" fmla="*/ 1165517 h 1206948"/>
                <a:gd name="connsiteX483" fmla="*/ 198755 w 889575"/>
                <a:gd name="connsiteY483" fmla="*/ 1164155 h 1206948"/>
                <a:gd name="connsiteX484" fmla="*/ 198415 w 889575"/>
                <a:gd name="connsiteY484" fmla="*/ 1162793 h 1206948"/>
                <a:gd name="connsiteX485" fmla="*/ 197847 w 889575"/>
                <a:gd name="connsiteY485" fmla="*/ 1162225 h 1206948"/>
                <a:gd name="connsiteX486" fmla="*/ 191604 w 889575"/>
                <a:gd name="connsiteY486" fmla="*/ 1161885 h 1206948"/>
                <a:gd name="connsiteX487" fmla="*/ 190242 w 889575"/>
                <a:gd name="connsiteY487" fmla="*/ 1161204 h 1206948"/>
                <a:gd name="connsiteX488" fmla="*/ 188426 w 889575"/>
                <a:gd name="connsiteY488" fmla="*/ 1163928 h 1206948"/>
                <a:gd name="connsiteX489" fmla="*/ 186837 w 889575"/>
                <a:gd name="connsiteY489" fmla="*/ 1165744 h 1206948"/>
                <a:gd name="connsiteX490" fmla="*/ 185021 w 889575"/>
                <a:gd name="connsiteY490" fmla="*/ 1166766 h 1206948"/>
                <a:gd name="connsiteX491" fmla="*/ 181161 w 889575"/>
                <a:gd name="connsiteY491" fmla="*/ 1167560 h 1206948"/>
                <a:gd name="connsiteX492" fmla="*/ 176962 w 889575"/>
                <a:gd name="connsiteY492" fmla="*/ 1168468 h 1206948"/>
                <a:gd name="connsiteX493" fmla="*/ 174805 w 889575"/>
                <a:gd name="connsiteY493" fmla="*/ 1168241 h 1206948"/>
                <a:gd name="connsiteX494" fmla="*/ 173443 w 889575"/>
                <a:gd name="connsiteY494" fmla="*/ 1167447 h 1206948"/>
                <a:gd name="connsiteX495" fmla="*/ 169810 w 889575"/>
                <a:gd name="connsiteY495" fmla="*/ 1165517 h 1206948"/>
                <a:gd name="connsiteX496" fmla="*/ 170037 w 889575"/>
                <a:gd name="connsiteY496" fmla="*/ 1165517 h 1206948"/>
                <a:gd name="connsiteX497" fmla="*/ 172308 w 889575"/>
                <a:gd name="connsiteY497" fmla="*/ 1165517 h 1206948"/>
                <a:gd name="connsiteX498" fmla="*/ 173329 w 889575"/>
                <a:gd name="connsiteY498" fmla="*/ 1164495 h 1206948"/>
                <a:gd name="connsiteX499" fmla="*/ 174578 w 889575"/>
                <a:gd name="connsiteY499" fmla="*/ 1160863 h 1206948"/>
                <a:gd name="connsiteX500" fmla="*/ 172421 w 889575"/>
                <a:gd name="connsiteY500" fmla="*/ 1161090 h 1206948"/>
                <a:gd name="connsiteX501" fmla="*/ 167427 w 889575"/>
                <a:gd name="connsiteY501" fmla="*/ 1162566 h 1206948"/>
                <a:gd name="connsiteX502" fmla="*/ 167767 w 889575"/>
                <a:gd name="connsiteY502" fmla="*/ 1161090 h 1206948"/>
                <a:gd name="connsiteX503" fmla="*/ 167994 w 889575"/>
                <a:gd name="connsiteY503" fmla="*/ 1160523 h 1206948"/>
                <a:gd name="connsiteX504" fmla="*/ 167767 w 889575"/>
                <a:gd name="connsiteY504" fmla="*/ 1159160 h 1206948"/>
                <a:gd name="connsiteX505" fmla="*/ 167199 w 889575"/>
                <a:gd name="connsiteY505" fmla="*/ 1158366 h 1206948"/>
                <a:gd name="connsiteX506" fmla="*/ 166632 w 889575"/>
                <a:gd name="connsiteY506" fmla="*/ 1157798 h 1206948"/>
                <a:gd name="connsiteX507" fmla="*/ 166065 w 889575"/>
                <a:gd name="connsiteY507" fmla="*/ 1157117 h 1206948"/>
                <a:gd name="connsiteX508" fmla="*/ 163908 w 889575"/>
                <a:gd name="connsiteY508" fmla="*/ 1152804 h 1206948"/>
                <a:gd name="connsiteX509" fmla="*/ 162546 w 889575"/>
                <a:gd name="connsiteY509" fmla="*/ 1150988 h 1206948"/>
                <a:gd name="connsiteX510" fmla="*/ 161070 w 889575"/>
                <a:gd name="connsiteY510" fmla="*/ 1150193 h 1206948"/>
                <a:gd name="connsiteX511" fmla="*/ 160730 w 889575"/>
                <a:gd name="connsiteY511" fmla="*/ 1149512 h 1206948"/>
                <a:gd name="connsiteX512" fmla="*/ 160389 w 889575"/>
                <a:gd name="connsiteY512" fmla="*/ 1147923 h 1206948"/>
                <a:gd name="connsiteX513" fmla="*/ 160162 w 889575"/>
                <a:gd name="connsiteY513" fmla="*/ 1144858 h 1206948"/>
                <a:gd name="connsiteX514" fmla="*/ 160502 w 889575"/>
                <a:gd name="connsiteY514" fmla="*/ 1143950 h 1206948"/>
                <a:gd name="connsiteX515" fmla="*/ 162092 w 889575"/>
                <a:gd name="connsiteY515" fmla="*/ 1142248 h 1206948"/>
                <a:gd name="connsiteX516" fmla="*/ 162659 w 889575"/>
                <a:gd name="connsiteY516" fmla="*/ 1141340 h 1206948"/>
                <a:gd name="connsiteX517" fmla="*/ 162659 w 889575"/>
                <a:gd name="connsiteY517" fmla="*/ 1138956 h 1206948"/>
                <a:gd name="connsiteX518" fmla="*/ 161411 w 889575"/>
                <a:gd name="connsiteY518" fmla="*/ 1133961 h 1206948"/>
                <a:gd name="connsiteX519" fmla="*/ 161638 w 889575"/>
                <a:gd name="connsiteY519" fmla="*/ 1131918 h 1206948"/>
                <a:gd name="connsiteX520" fmla="*/ 163000 w 889575"/>
                <a:gd name="connsiteY520" fmla="*/ 1127264 h 1206948"/>
                <a:gd name="connsiteX521" fmla="*/ 163567 w 889575"/>
                <a:gd name="connsiteY521" fmla="*/ 1126583 h 1206948"/>
                <a:gd name="connsiteX522" fmla="*/ 164930 w 889575"/>
                <a:gd name="connsiteY522" fmla="*/ 1125902 h 1206948"/>
                <a:gd name="connsiteX523" fmla="*/ 165156 w 889575"/>
                <a:gd name="connsiteY523" fmla="*/ 1124313 h 1206948"/>
                <a:gd name="connsiteX524" fmla="*/ 164702 w 889575"/>
                <a:gd name="connsiteY524" fmla="*/ 1121589 h 1206948"/>
                <a:gd name="connsiteX525" fmla="*/ 164702 w 889575"/>
                <a:gd name="connsiteY525" fmla="*/ 1120908 h 1206948"/>
                <a:gd name="connsiteX526" fmla="*/ 164589 w 889575"/>
                <a:gd name="connsiteY526" fmla="*/ 1120567 h 1206948"/>
                <a:gd name="connsiteX527" fmla="*/ 164589 w 889575"/>
                <a:gd name="connsiteY527" fmla="*/ 1120227 h 1206948"/>
                <a:gd name="connsiteX528" fmla="*/ 164702 w 889575"/>
                <a:gd name="connsiteY528" fmla="*/ 1119659 h 1206948"/>
                <a:gd name="connsiteX529" fmla="*/ 165043 w 889575"/>
                <a:gd name="connsiteY529" fmla="*/ 1118978 h 1206948"/>
                <a:gd name="connsiteX530" fmla="*/ 165724 w 889575"/>
                <a:gd name="connsiteY530" fmla="*/ 1118411 h 1206948"/>
                <a:gd name="connsiteX531" fmla="*/ 166065 w 889575"/>
                <a:gd name="connsiteY531" fmla="*/ 1117729 h 1206948"/>
                <a:gd name="connsiteX532" fmla="*/ 166632 w 889575"/>
                <a:gd name="connsiteY532" fmla="*/ 1116254 h 1206948"/>
                <a:gd name="connsiteX533" fmla="*/ 166859 w 889575"/>
                <a:gd name="connsiteY533" fmla="*/ 1115573 h 1206948"/>
                <a:gd name="connsiteX534" fmla="*/ 166746 w 889575"/>
                <a:gd name="connsiteY534" fmla="*/ 1113189 h 1206948"/>
                <a:gd name="connsiteX535" fmla="*/ 167313 w 889575"/>
                <a:gd name="connsiteY535" fmla="*/ 1111259 h 1206948"/>
                <a:gd name="connsiteX536" fmla="*/ 169924 w 889575"/>
                <a:gd name="connsiteY536" fmla="*/ 1108535 h 1206948"/>
                <a:gd name="connsiteX537" fmla="*/ 170832 w 889575"/>
                <a:gd name="connsiteY537" fmla="*/ 1106833 h 1206948"/>
                <a:gd name="connsiteX538" fmla="*/ 170605 w 889575"/>
                <a:gd name="connsiteY538" fmla="*/ 1102292 h 1206948"/>
                <a:gd name="connsiteX539" fmla="*/ 166405 w 889575"/>
                <a:gd name="connsiteY539" fmla="*/ 1094914 h 1206948"/>
                <a:gd name="connsiteX540" fmla="*/ 166065 w 889575"/>
                <a:gd name="connsiteY540" fmla="*/ 1088898 h 1206948"/>
                <a:gd name="connsiteX541" fmla="*/ 166632 w 889575"/>
                <a:gd name="connsiteY541" fmla="*/ 1086060 h 1206948"/>
                <a:gd name="connsiteX542" fmla="*/ 167313 w 889575"/>
                <a:gd name="connsiteY542" fmla="*/ 1083904 h 1206948"/>
                <a:gd name="connsiteX543" fmla="*/ 167994 w 889575"/>
                <a:gd name="connsiteY543" fmla="*/ 1082655 h 1206948"/>
                <a:gd name="connsiteX544" fmla="*/ 168675 w 889575"/>
                <a:gd name="connsiteY544" fmla="*/ 1081747 h 1206948"/>
                <a:gd name="connsiteX545" fmla="*/ 169129 w 889575"/>
                <a:gd name="connsiteY545" fmla="*/ 1080612 h 1206948"/>
                <a:gd name="connsiteX546" fmla="*/ 169356 w 889575"/>
                <a:gd name="connsiteY546" fmla="*/ 1078569 h 1206948"/>
                <a:gd name="connsiteX547" fmla="*/ 170037 w 889575"/>
                <a:gd name="connsiteY547" fmla="*/ 1076753 h 1206948"/>
                <a:gd name="connsiteX548" fmla="*/ 176167 w 889575"/>
                <a:gd name="connsiteY548" fmla="*/ 1068126 h 1206948"/>
                <a:gd name="connsiteX549" fmla="*/ 177188 w 889575"/>
                <a:gd name="connsiteY549" fmla="*/ 1065969 h 1206948"/>
                <a:gd name="connsiteX550" fmla="*/ 177756 w 889575"/>
                <a:gd name="connsiteY550" fmla="*/ 1063472 h 1206948"/>
                <a:gd name="connsiteX551" fmla="*/ 177983 w 889575"/>
                <a:gd name="connsiteY551" fmla="*/ 1060521 h 1206948"/>
                <a:gd name="connsiteX552" fmla="*/ 178664 w 889575"/>
                <a:gd name="connsiteY552" fmla="*/ 1057456 h 1206948"/>
                <a:gd name="connsiteX553" fmla="*/ 180253 w 889575"/>
                <a:gd name="connsiteY553" fmla="*/ 1056207 h 1206948"/>
                <a:gd name="connsiteX554" fmla="*/ 182069 w 889575"/>
                <a:gd name="connsiteY554" fmla="*/ 1055186 h 1206948"/>
                <a:gd name="connsiteX555" fmla="*/ 183432 w 889575"/>
                <a:gd name="connsiteY555" fmla="*/ 1053029 h 1206948"/>
                <a:gd name="connsiteX556" fmla="*/ 183545 w 889575"/>
                <a:gd name="connsiteY556" fmla="*/ 1050986 h 1206948"/>
                <a:gd name="connsiteX557" fmla="*/ 183091 w 889575"/>
                <a:gd name="connsiteY557" fmla="*/ 1049056 h 1206948"/>
                <a:gd name="connsiteX558" fmla="*/ 182410 w 889575"/>
                <a:gd name="connsiteY558" fmla="*/ 1047240 h 1206948"/>
                <a:gd name="connsiteX559" fmla="*/ 182069 w 889575"/>
                <a:gd name="connsiteY559" fmla="*/ 1045538 h 1206948"/>
                <a:gd name="connsiteX560" fmla="*/ 182183 w 889575"/>
                <a:gd name="connsiteY560" fmla="*/ 1043608 h 1206948"/>
                <a:gd name="connsiteX561" fmla="*/ 182864 w 889575"/>
                <a:gd name="connsiteY561" fmla="*/ 1039748 h 1206948"/>
                <a:gd name="connsiteX562" fmla="*/ 183318 w 889575"/>
                <a:gd name="connsiteY562" fmla="*/ 1038046 h 1206948"/>
                <a:gd name="connsiteX563" fmla="*/ 183999 w 889575"/>
                <a:gd name="connsiteY563" fmla="*/ 1036684 h 1206948"/>
                <a:gd name="connsiteX564" fmla="*/ 184680 w 889575"/>
                <a:gd name="connsiteY564" fmla="*/ 1035775 h 1206948"/>
                <a:gd name="connsiteX565" fmla="*/ 185134 w 889575"/>
                <a:gd name="connsiteY565" fmla="*/ 1034300 h 1206948"/>
                <a:gd name="connsiteX566" fmla="*/ 185361 w 889575"/>
                <a:gd name="connsiteY566" fmla="*/ 1031576 h 1206948"/>
                <a:gd name="connsiteX567" fmla="*/ 185815 w 889575"/>
                <a:gd name="connsiteY567" fmla="*/ 1030214 h 1206948"/>
                <a:gd name="connsiteX568" fmla="*/ 186950 w 889575"/>
                <a:gd name="connsiteY568" fmla="*/ 1029078 h 1206948"/>
                <a:gd name="connsiteX569" fmla="*/ 189334 w 889575"/>
                <a:gd name="connsiteY569" fmla="*/ 1027149 h 1206948"/>
                <a:gd name="connsiteX570" fmla="*/ 189334 w 889575"/>
                <a:gd name="connsiteY570" fmla="*/ 1026127 h 1206948"/>
                <a:gd name="connsiteX571" fmla="*/ 188199 w 889575"/>
                <a:gd name="connsiteY571" fmla="*/ 1023062 h 1206948"/>
                <a:gd name="connsiteX572" fmla="*/ 188199 w 889575"/>
                <a:gd name="connsiteY572" fmla="*/ 1017954 h 1206948"/>
                <a:gd name="connsiteX573" fmla="*/ 188993 w 889575"/>
                <a:gd name="connsiteY573" fmla="*/ 1013187 h 1206948"/>
                <a:gd name="connsiteX574" fmla="*/ 193080 w 889575"/>
                <a:gd name="connsiteY574" fmla="*/ 1006831 h 1206948"/>
                <a:gd name="connsiteX575" fmla="*/ 194215 w 889575"/>
                <a:gd name="connsiteY575" fmla="*/ 1006036 h 1206948"/>
                <a:gd name="connsiteX576" fmla="*/ 195804 w 889575"/>
                <a:gd name="connsiteY576" fmla="*/ 1005469 h 1206948"/>
                <a:gd name="connsiteX577" fmla="*/ 197280 w 889575"/>
                <a:gd name="connsiteY577" fmla="*/ 1004220 h 1206948"/>
                <a:gd name="connsiteX578" fmla="*/ 199890 w 889575"/>
                <a:gd name="connsiteY578" fmla="*/ 1001042 h 1206948"/>
                <a:gd name="connsiteX579" fmla="*/ 201025 w 889575"/>
                <a:gd name="connsiteY579" fmla="*/ 1000247 h 1206948"/>
                <a:gd name="connsiteX580" fmla="*/ 202274 w 889575"/>
                <a:gd name="connsiteY580" fmla="*/ 998998 h 1206948"/>
                <a:gd name="connsiteX581" fmla="*/ 203296 w 889575"/>
                <a:gd name="connsiteY581" fmla="*/ 997636 h 1206948"/>
                <a:gd name="connsiteX582" fmla="*/ 203750 w 889575"/>
                <a:gd name="connsiteY582" fmla="*/ 996501 h 1206948"/>
                <a:gd name="connsiteX583" fmla="*/ 203863 w 889575"/>
                <a:gd name="connsiteY583" fmla="*/ 993664 h 1206948"/>
                <a:gd name="connsiteX584" fmla="*/ 204431 w 889575"/>
                <a:gd name="connsiteY584" fmla="*/ 992301 h 1206948"/>
                <a:gd name="connsiteX585" fmla="*/ 205566 w 889575"/>
                <a:gd name="connsiteY585" fmla="*/ 991961 h 1206948"/>
                <a:gd name="connsiteX586" fmla="*/ 208290 w 889575"/>
                <a:gd name="connsiteY586" fmla="*/ 991961 h 1206948"/>
                <a:gd name="connsiteX587" fmla="*/ 209085 w 889575"/>
                <a:gd name="connsiteY587" fmla="*/ 991734 h 1206948"/>
                <a:gd name="connsiteX588" fmla="*/ 209652 w 889575"/>
                <a:gd name="connsiteY588" fmla="*/ 991280 h 1206948"/>
                <a:gd name="connsiteX589" fmla="*/ 209879 w 889575"/>
                <a:gd name="connsiteY589" fmla="*/ 990485 h 1206948"/>
                <a:gd name="connsiteX590" fmla="*/ 210106 w 889575"/>
                <a:gd name="connsiteY590" fmla="*/ 989123 h 1206948"/>
                <a:gd name="connsiteX591" fmla="*/ 210560 w 889575"/>
                <a:gd name="connsiteY591" fmla="*/ 988329 h 1206948"/>
                <a:gd name="connsiteX592" fmla="*/ 211014 w 889575"/>
                <a:gd name="connsiteY592" fmla="*/ 987874 h 1206948"/>
                <a:gd name="connsiteX593" fmla="*/ 211241 w 889575"/>
                <a:gd name="connsiteY593" fmla="*/ 987534 h 1206948"/>
                <a:gd name="connsiteX594" fmla="*/ 212150 w 889575"/>
                <a:gd name="connsiteY594" fmla="*/ 987534 h 1206948"/>
                <a:gd name="connsiteX595" fmla="*/ 215668 w 889575"/>
                <a:gd name="connsiteY595" fmla="*/ 985604 h 1206948"/>
                <a:gd name="connsiteX596" fmla="*/ 216236 w 889575"/>
                <a:gd name="connsiteY596" fmla="*/ 985150 h 1206948"/>
                <a:gd name="connsiteX597" fmla="*/ 217485 w 889575"/>
                <a:gd name="connsiteY597" fmla="*/ 983107 h 1206948"/>
                <a:gd name="connsiteX598" fmla="*/ 221911 w 889575"/>
                <a:gd name="connsiteY598" fmla="*/ 970962 h 1206948"/>
                <a:gd name="connsiteX599" fmla="*/ 224976 w 889575"/>
                <a:gd name="connsiteY599" fmla="*/ 965172 h 1206948"/>
                <a:gd name="connsiteX600" fmla="*/ 227019 w 889575"/>
                <a:gd name="connsiteY600" fmla="*/ 962902 h 1206948"/>
                <a:gd name="connsiteX601" fmla="*/ 227019 w 889575"/>
                <a:gd name="connsiteY601" fmla="*/ 962902 h 1206948"/>
                <a:gd name="connsiteX602" fmla="*/ 225884 w 889575"/>
                <a:gd name="connsiteY602" fmla="*/ 961881 h 1206948"/>
                <a:gd name="connsiteX603" fmla="*/ 216349 w 889575"/>
                <a:gd name="connsiteY603" fmla="*/ 959951 h 1206948"/>
                <a:gd name="connsiteX604" fmla="*/ 200912 w 889575"/>
                <a:gd name="connsiteY604" fmla="*/ 951778 h 1206948"/>
                <a:gd name="connsiteX605" fmla="*/ 199209 w 889575"/>
                <a:gd name="connsiteY605" fmla="*/ 951552 h 1206948"/>
                <a:gd name="connsiteX606" fmla="*/ 193647 w 889575"/>
                <a:gd name="connsiteY606" fmla="*/ 952119 h 1206948"/>
                <a:gd name="connsiteX607" fmla="*/ 185588 w 889575"/>
                <a:gd name="connsiteY607" fmla="*/ 949735 h 1206948"/>
                <a:gd name="connsiteX608" fmla="*/ 184566 w 889575"/>
                <a:gd name="connsiteY608" fmla="*/ 950076 h 1206948"/>
                <a:gd name="connsiteX609" fmla="*/ 182296 w 889575"/>
                <a:gd name="connsiteY609" fmla="*/ 951324 h 1206948"/>
                <a:gd name="connsiteX610" fmla="*/ 181161 w 889575"/>
                <a:gd name="connsiteY610" fmla="*/ 951665 h 1206948"/>
                <a:gd name="connsiteX611" fmla="*/ 180253 w 889575"/>
                <a:gd name="connsiteY611" fmla="*/ 951552 h 1206948"/>
                <a:gd name="connsiteX612" fmla="*/ 178210 w 889575"/>
                <a:gd name="connsiteY612" fmla="*/ 950871 h 1206948"/>
                <a:gd name="connsiteX613" fmla="*/ 177188 w 889575"/>
                <a:gd name="connsiteY613" fmla="*/ 950643 h 1206948"/>
                <a:gd name="connsiteX614" fmla="*/ 175940 w 889575"/>
                <a:gd name="connsiteY614" fmla="*/ 950871 h 1206948"/>
                <a:gd name="connsiteX615" fmla="*/ 174805 w 889575"/>
                <a:gd name="connsiteY615" fmla="*/ 951324 h 1206948"/>
                <a:gd name="connsiteX616" fmla="*/ 173670 w 889575"/>
                <a:gd name="connsiteY616" fmla="*/ 951665 h 1206948"/>
                <a:gd name="connsiteX617" fmla="*/ 173329 w 889575"/>
                <a:gd name="connsiteY617" fmla="*/ 951552 h 1206948"/>
                <a:gd name="connsiteX618" fmla="*/ 172308 w 889575"/>
                <a:gd name="connsiteY618" fmla="*/ 951324 h 1206948"/>
                <a:gd name="connsiteX619" fmla="*/ 171399 w 889575"/>
                <a:gd name="connsiteY619" fmla="*/ 950530 h 1206948"/>
                <a:gd name="connsiteX620" fmla="*/ 170491 w 889575"/>
                <a:gd name="connsiteY620" fmla="*/ 948600 h 1206948"/>
                <a:gd name="connsiteX621" fmla="*/ 169810 w 889575"/>
                <a:gd name="connsiteY621" fmla="*/ 947692 h 1206948"/>
                <a:gd name="connsiteX622" fmla="*/ 167654 w 889575"/>
                <a:gd name="connsiteY622" fmla="*/ 946557 h 1206948"/>
                <a:gd name="connsiteX623" fmla="*/ 163454 w 889575"/>
                <a:gd name="connsiteY623" fmla="*/ 945762 h 1206948"/>
                <a:gd name="connsiteX624" fmla="*/ 161297 w 889575"/>
                <a:gd name="connsiteY624" fmla="*/ 944400 h 1206948"/>
                <a:gd name="connsiteX625" fmla="*/ 160048 w 889575"/>
                <a:gd name="connsiteY625" fmla="*/ 942811 h 1206948"/>
                <a:gd name="connsiteX626" fmla="*/ 157892 w 889575"/>
                <a:gd name="connsiteY626" fmla="*/ 939292 h 1206948"/>
                <a:gd name="connsiteX627" fmla="*/ 156530 w 889575"/>
                <a:gd name="connsiteY627" fmla="*/ 937817 h 1206948"/>
                <a:gd name="connsiteX628" fmla="*/ 156757 w 889575"/>
                <a:gd name="connsiteY628" fmla="*/ 937363 h 1206948"/>
                <a:gd name="connsiteX629" fmla="*/ 156984 w 889575"/>
                <a:gd name="connsiteY629" fmla="*/ 937022 h 1206948"/>
                <a:gd name="connsiteX630" fmla="*/ 157665 w 889575"/>
                <a:gd name="connsiteY630" fmla="*/ 936568 h 1206948"/>
                <a:gd name="connsiteX631" fmla="*/ 156984 w 889575"/>
                <a:gd name="connsiteY631" fmla="*/ 934411 h 1206948"/>
                <a:gd name="connsiteX632" fmla="*/ 155281 w 889575"/>
                <a:gd name="connsiteY632" fmla="*/ 933730 h 1206948"/>
                <a:gd name="connsiteX633" fmla="*/ 151081 w 889575"/>
                <a:gd name="connsiteY633" fmla="*/ 933504 h 1206948"/>
                <a:gd name="connsiteX634" fmla="*/ 150627 w 889575"/>
                <a:gd name="connsiteY634" fmla="*/ 931801 h 1206948"/>
                <a:gd name="connsiteX635" fmla="*/ 148697 w 889575"/>
                <a:gd name="connsiteY635" fmla="*/ 931687 h 1206948"/>
                <a:gd name="connsiteX636" fmla="*/ 146768 w 889575"/>
                <a:gd name="connsiteY636" fmla="*/ 932255 h 1206948"/>
                <a:gd name="connsiteX637" fmla="*/ 146427 w 889575"/>
                <a:gd name="connsiteY637" fmla="*/ 932368 h 1206948"/>
                <a:gd name="connsiteX638" fmla="*/ 144838 w 889575"/>
                <a:gd name="connsiteY638" fmla="*/ 933276 h 1206948"/>
                <a:gd name="connsiteX639" fmla="*/ 144384 w 889575"/>
                <a:gd name="connsiteY639" fmla="*/ 933957 h 1206948"/>
                <a:gd name="connsiteX640" fmla="*/ 143703 w 889575"/>
                <a:gd name="connsiteY640" fmla="*/ 936114 h 1206948"/>
                <a:gd name="connsiteX641" fmla="*/ 143249 w 889575"/>
                <a:gd name="connsiteY641" fmla="*/ 936909 h 1206948"/>
                <a:gd name="connsiteX642" fmla="*/ 142568 w 889575"/>
                <a:gd name="connsiteY642" fmla="*/ 937249 h 1206948"/>
                <a:gd name="connsiteX643" fmla="*/ 140638 w 889575"/>
                <a:gd name="connsiteY643" fmla="*/ 937476 h 1206948"/>
                <a:gd name="connsiteX644" fmla="*/ 139730 w 889575"/>
                <a:gd name="connsiteY644" fmla="*/ 937817 h 1206948"/>
                <a:gd name="connsiteX645" fmla="*/ 139163 w 889575"/>
                <a:gd name="connsiteY645" fmla="*/ 938611 h 1206948"/>
                <a:gd name="connsiteX646" fmla="*/ 138141 w 889575"/>
                <a:gd name="connsiteY646" fmla="*/ 940654 h 1206948"/>
                <a:gd name="connsiteX647" fmla="*/ 137574 w 889575"/>
                <a:gd name="connsiteY647" fmla="*/ 941222 h 1206948"/>
                <a:gd name="connsiteX648" fmla="*/ 137006 w 889575"/>
                <a:gd name="connsiteY648" fmla="*/ 941108 h 1206948"/>
                <a:gd name="connsiteX649" fmla="*/ 134395 w 889575"/>
                <a:gd name="connsiteY649" fmla="*/ 939860 h 1206948"/>
                <a:gd name="connsiteX650" fmla="*/ 125995 w 889575"/>
                <a:gd name="connsiteY650" fmla="*/ 939746 h 1206948"/>
                <a:gd name="connsiteX651" fmla="*/ 124520 w 889575"/>
                <a:gd name="connsiteY651" fmla="*/ 939179 h 1206948"/>
                <a:gd name="connsiteX652" fmla="*/ 123044 w 889575"/>
                <a:gd name="connsiteY652" fmla="*/ 938384 h 1206948"/>
                <a:gd name="connsiteX653" fmla="*/ 119298 w 889575"/>
                <a:gd name="connsiteY653" fmla="*/ 935660 h 1206948"/>
                <a:gd name="connsiteX654" fmla="*/ 118731 w 889575"/>
                <a:gd name="connsiteY654" fmla="*/ 935547 h 1206948"/>
                <a:gd name="connsiteX655" fmla="*/ 117823 w 889575"/>
                <a:gd name="connsiteY655" fmla="*/ 936455 h 1206948"/>
                <a:gd name="connsiteX656" fmla="*/ 117936 w 889575"/>
                <a:gd name="connsiteY656" fmla="*/ 937249 h 1206948"/>
                <a:gd name="connsiteX657" fmla="*/ 118277 w 889575"/>
                <a:gd name="connsiteY657" fmla="*/ 938044 h 1206948"/>
                <a:gd name="connsiteX658" fmla="*/ 118164 w 889575"/>
                <a:gd name="connsiteY658" fmla="*/ 938839 h 1206948"/>
                <a:gd name="connsiteX659" fmla="*/ 115212 w 889575"/>
                <a:gd name="connsiteY659" fmla="*/ 940768 h 1206948"/>
                <a:gd name="connsiteX660" fmla="*/ 113056 w 889575"/>
                <a:gd name="connsiteY660" fmla="*/ 939065 h 1206948"/>
                <a:gd name="connsiteX661" fmla="*/ 111920 w 889575"/>
                <a:gd name="connsiteY661" fmla="*/ 934979 h 1206948"/>
                <a:gd name="connsiteX662" fmla="*/ 111920 w 889575"/>
                <a:gd name="connsiteY662" fmla="*/ 929758 h 1206948"/>
                <a:gd name="connsiteX663" fmla="*/ 109877 w 889575"/>
                <a:gd name="connsiteY663" fmla="*/ 929644 h 1206948"/>
                <a:gd name="connsiteX664" fmla="*/ 103861 w 889575"/>
                <a:gd name="connsiteY664" fmla="*/ 926239 h 1206948"/>
                <a:gd name="connsiteX665" fmla="*/ 102840 w 889575"/>
                <a:gd name="connsiteY665" fmla="*/ 926125 h 1206948"/>
                <a:gd name="connsiteX666" fmla="*/ 100002 w 889575"/>
                <a:gd name="connsiteY666" fmla="*/ 926352 h 1206948"/>
                <a:gd name="connsiteX667" fmla="*/ 95915 w 889575"/>
                <a:gd name="connsiteY667" fmla="*/ 925444 h 1206948"/>
                <a:gd name="connsiteX668" fmla="*/ 94894 w 889575"/>
                <a:gd name="connsiteY668" fmla="*/ 925671 h 1206948"/>
                <a:gd name="connsiteX669" fmla="*/ 94326 w 889575"/>
                <a:gd name="connsiteY669" fmla="*/ 927714 h 1206948"/>
                <a:gd name="connsiteX670" fmla="*/ 95008 w 889575"/>
                <a:gd name="connsiteY670" fmla="*/ 930098 h 1206948"/>
                <a:gd name="connsiteX671" fmla="*/ 95348 w 889575"/>
                <a:gd name="connsiteY671" fmla="*/ 932595 h 1206948"/>
                <a:gd name="connsiteX672" fmla="*/ 93645 w 889575"/>
                <a:gd name="connsiteY672" fmla="*/ 934866 h 1206948"/>
                <a:gd name="connsiteX673" fmla="*/ 92397 w 889575"/>
                <a:gd name="connsiteY673" fmla="*/ 935092 h 1206948"/>
                <a:gd name="connsiteX674" fmla="*/ 88651 w 889575"/>
                <a:gd name="connsiteY674" fmla="*/ 933730 h 1206948"/>
                <a:gd name="connsiteX675" fmla="*/ 84338 w 889575"/>
                <a:gd name="connsiteY675" fmla="*/ 933730 h 1206948"/>
                <a:gd name="connsiteX676" fmla="*/ 83202 w 889575"/>
                <a:gd name="connsiteY676" fmla="*/ 933276 h 1206948"/>
                <a:gd name="connsiteX677" fmla="*/ 81954 w 889575"/>
                <a:gd name="connsiteY677" fmla="*/ 931233 h 1206948"/>
                <a:gd name="connsiteX678" fmla="*/ 82181 w 889575"/>
                <a:gd name="connsiteY678" fmla="*/ 929417 h 1206948"/>
                <a:gd name="connsiteX679" fmla="*/ 82635 w 889575"/>
                <a:gd name="connsiteY679" fmla="*/ 927488 h 1206948"/>
                <a:gd name="connsiteX680" fmla="*/ 82067 w 889575"/>
                <a:gd name="connsiteY680" fmla="*/ 925104 h 1206948"/>
                <a:gd name="connsiteX681" fmla="*/ 81727 w 889575"/>
                <a:gd name="connsiteY681" fmla="*/ 925104 h 1206948"/>
                <a:gd name="connsiteX682" fmla="*/ 80478 w 889575"/>
                <a:gd name="connsiteY682" fmla="*/ 926012 h 1206948"/>
                <a:gd name="connsiteX683" fmla="*/ 80024 w 889575"/>
                <a:gd name="connsiteY683" fmla="*/ 926012 h 1206948"/>
                <a:gd name="connsiteX684" fmla="*/ 79797 w 889575"/>
                <a:gd name="connsiteY684" fmla="*/ 925444 h 1206948"/>
                <a:gd name="connsiteX685" fmla="*/ 79570 w 889575"/>
                <a:gd name="connsiteY685" fmla="*/ 924309 h 1206948"/>
                <a:gd name="connsiteX686" fmla="*/ 79457 w 889575"/>
                <a:gd name="connsiteY686" fmla="*/ 923968 h 1206948"/>
                <a:gd name="connsiteX687" fmla="*/ 79116 w 889575"/>
                <a:gd name="connsiteY687" fmla="*/ 923401 h 1206948"/>
                <a:gd name="connsiteX688" fmla="*/ 78322 w 889575"/>
                <a:gd name="connsiteY688" fmla="*/ 920677 h 1206948"/>
                <a:gd name="connsiteX689" fmla="*/ 77867 w 889575"/>
                <a:gd name="connsiteY689" fmla="*/ 920223 h 1206948"/>
                <a:gd name="connsiteX690" fmla="*/ 76505 w 889575"/>
                <a:gd name="connsiteY690" fmla="*/ 919769 h 1206948"/>
                <a:gd name="connsiteX691" fmla="*/ 75938 w 889575"/>
                <a:gd name="connsiteY691" fmla="*/ 919315 h 1206948"/>
                <a:gd name="connsiteX692" fmla="*/ 75824 w 889575"/>
                <a:gd name="connsiteY692" fmla="*/ 918747 h 1206948"/>
                <a:gd name="connsiteX693" fmla="*/ 76051 w 889575"/>
                <a:gd name="connsiteY693" fmla="*/ 917271 h 1206948"/>
                <a:gd name="connsiteX694" fmla="*/ 75938 w 889575"/>
                <a:gd name="connsiteY694" fmla="*/ 916590 h 1206948"/>
                <a:gd name="connsiteX695" fmla="*/ 69468 w 889575"/>
                <a:gd name="connsiteY695" fmla="*/ 910347 h 1206948"/>
                <a:gd name="connsiteX696" fmla="*/ 67879 w 889575"/>
                <a:gd name="connsiteY696" fmla="*/ 908418 h 1206948"/>
                <a:gd name="connsiteX697" fmla="*/ 67311 w 889575"/>
                <a:gd name="connsiteY697" fmla="*/ 906715 h 1206948"/>
                <a:gd name="connsiteX698" fmla="*/ 67879 w 889575"/>
                <a:gd name="connsiteY698" fmla="*/ 905353 h 1206948"/>
                <a:gd name="connsiteX699" fmla="*/ 69581 w 889575"/>
                <a:gd name="connsiteY699" fmla="*/ 905239 h 1206948"/>
                <a:gd name="connsiteX700" fmla="*/ 70035 w 889575"/>
                <a:gd name="connsiteY700" fmla="*/ 903991 h 1206948"/>
                <a:gd name="connsiteX701" fmla="*/ 69695 w 889575"/>
                <a:gd name="connsiteY701" fmla="*/ 903083 h 1206948"/>
                <a:gd name="connsiteX702" fmla="*/ 64928 w 889575"/>
                <a:gd name="connsiteY702" fmla="*/ 898088 h 1206948"/>
                <a:gd name="connsiteX703" fmla="*/ 64247 w 889575"/>
                <a:gd name="connsiteY703" fmla="*/ 897067 h 1206948"/>
                <a:gd name="connsiteX704" fmla="*/ 64473 w 889575"/>
                <a:gd name="connsiteY704" fmla="*/ 896953 h 1206948"/>
                <a:gd name="connsiteX705" fmla="*/ 64473 w 889575"/>
                <a:gd name="connsiteY705" fmla="*/ 896159 h 1206948"/>
                <a:gd name="connsiteX706" fmla="*/ 64247 w 889575"/>
                <a:gd name="connsiteY706" fmla="*/ 894910 h 1206948"/>
                <a:gd name="connsiteX707" fmla="*/ 63679 w 889575"/>
                <a:gd name="connsiteY707" fmla="*/ 893662 h 1206948"/>
                <a:gd name="connsiteX708" fmla="*/ 61976 w 889575"/>
                <a:gd name="connsiteY708" fmla="*/ 892072 h 1206948"/>
                <a:gd name="connsiteX709" fmla="*/ 53122 w 889575"/>
                <a:gd name="connsiteY709" fmla="*/ 887646 h 1206948"/>
                <a:gd name="connsiteX710" fmla="*/ 52101 w 889575"/>
                <a:gd name="connsiteY710" fmla="*/ 887418 h 1206948"/>
                <a:gd name="connsiteX711" fmla="*/ 51306 w 889575"/>
                <a:gd name="connsiteY711" fmla="*/ 887759 h 1206948"/>
                <a:gd name="connsiteX712" fmla="*/ 49490 w 889575"/>
                <a:gd name="connsiteY712" fmla="*/ 889008 h 1206948"/>
                <a:gd name="connsiteX713" fmla="*/ 48468 w 889575"/>
                <a:gd name="connsiteY713" fmla="*/ 889235 h 1206948"/>
                <a:gd name="connsiteX714" fmla="*/ 47674 w 889575"/>
                <a:gd name="connsiteY714" fmla="*/ 889121 h 1206948"/>
                <a:gd name="connsiteX715" fmla="*/ 47674 w 889575"/>
                <a:gd name="connsiteY715" fmla="*/ 887986 h 1206948"/>
                <a:gd name="connsiteX716" fmla="*/ 47333 w 889575"/>
                <a:gd name="connsiteY716" fmla="*/ 883446 h 1206948"/>
                <a:gd name="connsiteX717" fmla="*/ 48014 w 889575"/>
                <a:gd name="connsiteY717" fmla="*/ 878678 h 1206948"/>
                <a:gd name="connsiteX718" fmla="*/ 48242 w 889575"/>
                <a:gd name="connsiteY718" fmla="*/ 877203 h 1206948"/>
                <a:gd name="connsiteX719" fmla="*/ 48242 w 889575"/>
                <a:gd name="connsiteY719" fmla="*/ 872435 h 1206948"/>
                <a:gd name="connsiteX720" fmla="*/ 48809 w 889575"/>
                <a:gd name="connsiteY720" fmla="*/ 870846 h 1206948"/>
                <a:gd name="connsiteX721" fmla="*/ 50285 w 889575"/>
                <a:gd name="connsiteY721" fmla="*/ 868576 h 1206948"/>
                <a:gd name="connsiteX722" fmla="*/ 52782 w 889575"/>
                <a:gd name="connsiteY722" fmla="*/ 865511 h 1206948"/>
                <a:gd name="connsiteX723" fmla="*/ 53803 w 889575"/>
                <a:gd name="connsiteY723" fmla="*/ 863468 h 1206948"/>
                <a:gd name="connsiteX724" fmla="*/ 54484 w 889575"/>
                <a:gd name="connsiteY724" fmla="*/ 862333 h 1206948"/>
                <a:gd name="connsiteX725" fmla="*/ 54711 w 889575"/>
                <a:gd name="connsiteY725" fmla="*/ 861652 h 1206948"/>
                <a:gd name="connsiteX726" fmla="*/ 54598 w 889575"/>
                <a:gd name="connsiteY726" fmla="*/ 860630 h 1206948"/>
                <a:gd name="connsiteX727" fmla="*/ 54030 w 889575"/>
                <a:gd name="connsiteY727" fmla="*/ 860063 h 1206948"/>
                <a:gd name="connsiteX728" fmla="*/ 53463 w 889575"/>
                <a:gd name="connsiteY728" fmla="*/ 859609 h 1206948"/>
                <a:gd name="connsiteX729" fmla="*/ 53236 w 889575"/>
                <a:gd name="connsiteY729" fmla="*/ 859155 h 1206948"/>
                <a:gd name="connsiteX730" fmla="*/ 54711 w 889575"/>
                <a:gd name="connsiteY730" fmla="*/ 856998 h 1206948"/>
                <a:gd name="connsiteX731" fmla="*/ 61863 w 889575"/>
                <a:gd name="connsiteY731" fmla="*/ 852344 h 1206948"/>
                <a:gd name="connsiteX732" fmla="*/ 61636 w 889575"/>
                <a:gd name="connsiteY732" fmla="*/ 852003 h 1206948"/>
                <a:gd name="connsiteX733" fmla="*/ 60955 w 889575"/>
                <a:gd name="connsiteY733" fmla="*/ 851209 h 1206948"/>
                <a:gd name="connsiteX734" fmla="*/ 61295 w 889575"/>
                <a:gd name="connsiteY734" fmla="*/ 850528 h 1206948"/>
                <a:gd name="connsiteX735" fmla="*/ 61749 w 889575"/>
                <a:gd name="connsiteY735" fmla="*/ 850301 h 1206948"/>
                <a:gd name="connsiteX736" fmla="*/ 62544 w 889575"/>
                <a:gd name="connsiteY736" fmla="*/ 850641 h 1206948"/>
                <a:gd name="connsiteX737" fmla="*/ 61863 w 889575"/>
                <a:gd name="connsiteY737" fmla="*/ 849733 h 1206948"/>
                <a:gd name="connsiteX738" fmla="*/ 61409 w 889575"/>
                <a:gd name="connsiteY738" fmla="*/ 848712 h 1206948"/>
                <a:gd name="connsiteX739" fmla="*/ 61182 w 889575"/>
                <a:gd name="connsiteY739" fmla="*/ 847463 h 1206948"/>
                <a:gd name="connsiteX740" fmla="*/ 61295 w 889575"/>
                <a:gd name="connsiteY740" fmla="*/ 846101 h 1206948"/>
                <a:gd name="connsiteX741" fmla="*/ 62203 w 889575"/>
                <a:gd name="connsiteY741" fmla="*/ 845306 h 1206948"/>
                <a:gd name="connsiteX742" fmla="*/ 62203 w 889575"/>
                <a:gd name="connsiteY742" fmla="*/ 844739 h 1206948"/>
                <a:gd name="connsiteX743" fmla="*/ 61976 w 889575"/>
                <a:gd name="connsiteY743" fmla="*/ 844058 h 1206948"/>
                <a:gd name="connsiteX744" fmla="*/ 61976 w 889575"/>
                <a:gd name="connsiteY744" fmla="*/ 843036 h 1206948"/>
                <a:gd name="connsiteX745" fmla="*/ 62430 w 889575"/>
                <a:gd name="connsiteY745" fmla="*/ 839744 h 1206948"/>
                <a:gd name="connsiteX746" fmla="*/ 62544 w 889575"/>
                <a:gd name="connsiteY746" fmla="*/ 839631 h 1206948"/>
                <a:gd name="connsiteX747" fmla="*/ 62544 w 889575"/>
                <a:gd name="connsiteY747" fmla="*/ 838382 h 1206948"/>
                <a:gd name="connsiteX748" fmla="*/ 62771 w 889575"/>
                <a:gd name="connsiteY748" fmla="*/ 838155 h 1206948"/>
                <a:gd name="connsiteX749" fmla="*/ 62771 w 889575"/>
                <a:gd name="connsiteY749" fmla="*/ 838155 h 1206948"/>
                <a:gd name="connsiteX750" fmla="*/ 62203 w 889575"/>
                <a:gd name="connsiteY750" fmla="*/ 837588 h 1206948"/>
                <a:gd name="connsiteX751" fmla="*/ 61863 w 889575"/>
                <a:gd name="connsiteY751" fmla="*/ 837588 h 1206948"/>
                <a:gd name="connsiteX752" fmla="*/ 58912 w 889575"/>
                <a:gd name="connsiteY752" fmla="*/ 836680 h 1206948"/>
                <a:gd name="connsiteX753" fmla="*/ 54258 w 889575"/>
                <a:gd name="connsiteY753" fmla="*/ 836680 h 1206948"/>
                <a:gd name="connsiteX754" fmla="*/ 52555 w 889575"/>
                <a:gd name="connsiteY754" fmla="*/ 836226 h 1206948"/>
                <a:gd name="connsiteX755" fmla="*/ 50966 w 889575"/>
                <a:gd name="connsiteY755" fmla="*/ 835204 h 1206948"/>
                <a:gd name="connsiteX756" fmla="*/ 48128 w 889575"/>
                <a:gd name="connsiteY756" fmla="*/ 832593 h 1206948"/>
                <a:gd name="connsiteX757" fmla="*/ 46539 w 889575"/>
                <a:gd name="connsiteY757" fmla="*/ 831572 h 1206948"/>
                <a:gd name="connsiteX758" fmla="*/ 45631 w 889575"/>
                <a:gd name="connsiteY758" fmla="*/ 831572 h 1206948"/>
                <a:gd name="connsiteX759" fmla="*/ 44155 w 889575"/>
                <a:gd name="connsiteY759" fmla="*/ 832480 h 1206948"/>
                <a:gd name="connsiteX760" fmla="*/ 43360 w 889575"/>
                <a:gd name="connsiteY760" fmla="*/ 832366 h 1206948"/>
                <a:gd name="connsiteX761" fmla="*/ 43247 w 889575"/>
                <a:gd name="connsiteY761" fmla="*/ 831912 h 1206948"/>
                <a:gd name="connsiteX762" fmla="*/ 42679 w 889575"/>
                <a:gd name="connsiteY762" fmla="*/ 830323 h 1206948"/>
                <a:gd name="connsiteX763" fmla="*/ 42339 w 889575"/>
                <a:gd name="connsiteY763" fmla="*/ 829301 h 1206948"/>
                <a:gd name="connsiteX764" fmla="*/ 41885 w 889575"/>
                <a:gd name="connsiteY764" fmla="*/ 828507 h 1206948"/>
                <a:gd name="connsiteX765" fmla="*/ 40523 w 889575"/>
                <a:gd name="connsiteY765" fmla="*/ 827599 h 1206948"/>
                <a:gd name="connsiteX766" fmla="*/ 37231 w 889575"/>
                <a:gd name="connsiteY766" fmla="*/ 826123 h 1206948"/>
                <a:gd name="connsiteX767" fmla="*/ 35755 w 889575"/>
                <a:gd name="connsiteY767" fmla="*/ 824534 h 1206948"/>
                <a:gd name="connsiteX768" fmla="*/ 32577 w 889575"/>
                <a:gd name="connsiteY768" fmla="*/ 816816 h 1206948"/>
                <a:gd name="connsiteX769" fmla="*/ 30875 w 889575"/>
                <a:gd name="connsiteY769" fmla="*/ 814091 h 1206948"/>
                <a:gd name="connsiteX770" fmla="*/ 29853 w 889575"/>
                <a:gd name="connsiteY770" fmla="*/ 816134 h 1206948"/>
                <a:gd name="connsiteX771" fmla="*/ 29058 w 889575"/>
                <a:gd name="connsiteY771" fmla="*/ 814772 h 1206948"/>
                <a:gd name="connsiteX772" fmla="*/ 27583 w 889575"/>
                <a:gd name="connsiteY772" fmla="*/ 810572 h 1206948"/>
                <a:gd name="connsiteX773" fmla="*/ 25880 w 889575"/>
                <a:gd name="connsiteY773" fmla="*/ 808075 h 1206948"/>
                <a:gd name="connsiteX774" fmla="*/ 25426 w 889575"/>
                <a:gd name="connsiteY774" fmla="*/ 806827 h 1206948"/>
                <a:gd name="connsiteX775" fmla="*/ 25653 w 889575"/>
                <a:gd name="connsiteY775" fmla="*/ 805124 h 1206948"/>
                <a:gd name="connsiteX776" fmla="*/ 25086 w 889575"/>
                <a:gd name="connsiteY776" fmla="*/ 801946 h 1206948"/>
                <a:gd name="connsiteX777" fmla="*/ 24405 w 889575"/>
                <a:gd name="connsiteY777" fmla="*/ 800697 h 1206948"/>
                <a:gd name="connsiteX778" fmla="*/ 23383 w 889575"/>
                <a:gd name="connsiteY778" fmla="*/ 800130 h 1206948"/>
                <a:gd name="connsiteX779" fmla="*/ 24291 w 889575"/>
                <a:gd name="connsiteY779" fmla="*/ 798427 h 1206948"/>
                <a:gd name="connsiteX780" fmla="*/ 24631 w 889575"/>
                <a:gd name="connsiteY780" fmla="*/ 797973 h 1206948"/>
                <a:gd name="connsiteX781" fmla="*/ 24405 w 889575"/>
                <a:gd name="connsiteY781" fmla="*/ 797973 h 1206948"/>
                <a:gd name="connsiteX782" fmla="*/ 23837 w 889575"/>
                <a:gd name="connsiteY782" fmla="*/ 797973 h 1206948"/>
                <a:gd name="connsiteX783" fmla="*/ 23610 w 889575"/>
                <a:gd name="connsiteY783" fmla="*/ 797859 h 1206948"/>
                <a:gd name="connsiteX784" fmla="*/ 24178 w 889575"/>
                <a:gd name="connsiteY784" fmla="*/ 793660 h 1206948"/>
                <a:gd name="connsiteX785" fmla="*/ 24631 w 889575"/>
                <a:gd name="connsiteY785" fmla="*/ 791616 h 1206948"/>
                <a:gd name="connsiteX786" fmla="*/ 25312 w 889575"/>
                <a:gd name="connsiteY786" fmla="*/ 789460 h 1206948"/>
                <a:gd name="connsiteX787" fmla="*/ 26221 w 889575"/>
                <a:gd name="connsiteY787" fmla="*/ 788438 h 1206948"/>
                <a:gd name="connsiteX788" fmla="*/ 26448 w 889575"/>
                <a:gd name="connsiteY788" fmla="*/ 787416 h 1206948"/>
                <a:gd name="connsiteX789" fmla="*/ 26107 w 889575"/>
                <a:gd name="connsiteY789" fmla="*/ 786508 h 1206948"/>
                <a:gd name="connsiteX790" fmla="*/ 25086 w 889575"/>
                <a:gd name="connsiteY790" fmla="*/ 785714 h 1206948"/>
                <a:gd name="connsiteX791" fmla="*/ 25312 w 889575"/>
                <a:gd name="connsiteY791" fmla="*/ 784919 h 1206948"/>
                <a:gd name="connsiteX792" fmla="*/ 25653 w 889575"/>
                <a:gd name="connsiteY792" fmla="*/ 783217 h 1206948"/>
                <a:gd name="connsiteX793" fmla="*/ 25880 w 889575"/>
                <a:gd name="connsiteY793" fmla="*/ 782763 h 1206948"/>
                <a:gd name="connsiteX794" fmla="*/ 26674 w 889575"/>
                <a:gd name="connsiteY794" fmla="*/ 782195 h 1206948"/>
                <a:gd name="connsiteX795" fmla="*/ 28604 w 889575"/>
                <a:gd name="connsiteY795" fmla="*/ 782081 h 1206948"/>
                <a:gd name="connsiteX796" fmla="*/ 29285 w 889575"/>
                <a:gd name="connsiteY796" fmla="*/ 781628 h 1206948"/>
                <a:gd name="connsiteX797" fmla="*/ 29853 w 889575"/>
                <a:gd name="connsiteY797" fmla="*/ 780152 h 1206948"/>
                <a:gd name="connsiteX798" fmla="*/ 29966 w 889575"/>
                <a:gd name="connsiteY798" fmla="*/ 778449 h 1206948"/>
                <a:gd name="connsiteX799" fmla="*/ 29399 w 889575"/>
                <a:gd name="connsiteY799" fmla="*/ 776746 h 1206948"/>
                <a:gd name="connsiteX800" fmla="*/ 28150 w 889575"/>
                <a:gd name="connsiteY800" fmla="*/ 775271 h 1206948"/>
                <a:gd name="connsiteX801" fmla="*/ 29172 w 889575"/>
                <a:gd name="connsiteY801" fmla="*/ 773909 h 1206948"/>
                <a:gd name="connsiteX802" fmla="*/ 31328 w 889575"/>
                <a:gd name="connsiteY802" fmla="*/ 772320 h 1206948"/>
                <a:gd name="connsiteX803" fmla="*/ 32237 w 889575"/>
                <a:gd name="connsiteY803" fmla="*/ 770844 h 1206948"/>
                <a:gd name="connsiteX804" fmla="*/ 34280 w 889575"/>
                <a:gd name="connsiteY804" fmla="*/ 769936 h 1206948"/>
                <a:gd name="connsiteX805" fmla="*/ 38480 w 889575"/>
                <a:gd name="connsiteY805" fmla="*/ 768801 h 1206948"/>
                <a:gd name="connsiteX806" fmla="*/ 40296 w 889575"/>
                <a:gd name="connsiteY806" fmla="*/ 767212 h 1206948"/>
                <a:gd name="connsiteX807" fmla="*/ 39842 w 889575"/>
                <a:gd name="connsiteY807" fmla="*/ 765850 h 1206948"/>
                <a:gd name="connsiteX808" fmla="*/ 40069 w 889575"/>
                <a:gd name="connsiteY808" fmla="*/ 764374 h 1206948"/>
                <a:gd name="connsiteX809" fmla="*/ 40750 w 889575"/>
                <a:gd name="connsiteY809" fmla="*/ 762899 h 1206948"/>
                <a:gd name="connsiteX810" fmla="*/ 41658 w 889575"/>
                <a:gd name="connsiteY810" fmla="*/ 761763 h 1206948"/>
                <a:gd name="connsiteX811" fmla="*/ 43020 w 889575"/>
                <a:gd name="connsiteY811" fmla="*/ 760969 h 1206948"/>
                <a:gd name="connsiteX812" fmla="*/ 44155 w 889575"/>
                <a:gd name="connsiteY812" fmla="*/ 761082 h 1206948"/>
                <a:gd name="connsiteX813" fmla="*/ 45290 w 889575"/>
                <a:gd name="connsiteY813" fmla="*/ 761536 h 1206948"/>
                <a:gd name="connsiteX814" fmla="*/ 46539 w 889575"/>
                <a:gd name="connsiteY814" fmla="*/ 761763 h 1206948"/>
                <a:gd name="connsiteX815" fmla="*/ 49150 w 889575"/>
                <a:gd name="connsiteY815" fmla="*/ 761309 h 1206948"/>
                <a:gd name="connsiteX816" fmla="*/ 50398 w 889575"/>
                <a:gd name="connsiteY816" fmla="*/ 760061 h 1206948"/>
                <a:gd name="connsiteX817" fmla="*/ 50285 w 889575"/>
                <a:gd name="connsiteY817" fmla="*/ 758926 h 1206948"/>
                <a:gd name="connsiteX818" fmla="*/ 50171 w 889575"/>
                <a:gd name="connsiteY818" fmla="*/ 758017 h 1206948"/>
                <a:gd name="connsiteX819" fmla="*/ 46766 w 889575"/>
                <a:gd name="connsiteY819" fmla="*/ 752115 h 1206948"/>
                <a:gd name="connsiteX820" fmla="*/ 46652 w 889575"/>
                <a:gd name="connsiteY820" fmla="*/ 750299 h 1206948"/>
                <a:gd name="connsiteX821" fmla="*/ 47333 w 889575"/>
                <a:gd name="connsiteY821" fmla="*/ 748256 h 1206948"/>
                <a:gd name="connsiteX822" fmla="*/ 48014 w 889575"/>
                <a:gd name="connsiteY822" fmla="*/ 744623 h 1206948"/>
                <a:gd name="connsiteX823" fmla="*/ 48128 w 889575"/>
                <a:gd name="connsiteY823" fmla="*/ 742126 h 1206948"/>
                <a:gd name="connsiteX824" fmla="*/ 47787 w 889575"/>
                <a:gd name="connsiteY824" fmla="*/ 741559 h 1206948"/>
                <a:gd name="connsiteX825" fmla="*/ 47106 w 889575"/>
                <a:gd name="connsiteY825" fmla="*/ 741445 h 1206948"/>
                <a:gd name="connsiteX826" fmla="*/ 46312 w 889575"/>
                <a:gd name="connsiteY826" fmla="*/ 740083 h 1206948"/>
                <a:gd name="connsiteX827" fmla="*/ 45744 w 889575"/>
                <a:gd name="connsiteY827" fmla="*/ 738494 h 1206948"/>
                <a:gd name="connsiteX828" fmla="*/ 45517 w 889575"/>
                <a:gd name="connsiteY828" fmla="*/ 737132 h 1206948"/>
                <a:gd name="connsiteX829" fmla="*/ 45744 w 889575"/>
                <a:gd name="connsiteY829" fmla="*/ 735883 h 1206948"/>
                <a:gd name="connsiteX830" fmla="*/ 46880 w 889575"/>
                <a:gd name="connsiteY830" fmla="*/ 734862 h 1206948"/>
                <a:gd name="connsiteX831" fmla="*/ 45063 w 889575"/>
                <a:gd name="connsiteY831" fmla="*/ 734748 h 1206948"/>
                <a:gd name="connsiteX832" fmla="*/ 40863 w 889575"/>
                <a:gd name="connsiteY832" fmla="*/ 733727 h 1206948"/>
                <a:gd name="connsiteX833" fmla="*/ 39388 w 889575"/>
                <a:gd name="connsiteY833" fmla="*/ 733045 h 1206948"/>
                <a:gd name="connsiteX834" fmla="*/ 39161 w 889575"/>
                <a:gd name="connsiteY834" fmla="*/ 732818 h 1206948"/>
                <a:gd name="connsiteX835" fmla="*/ 38934 w 889575"/>
                <a:gd name="connsiteY835" fmla="*/ 732705 h 1206948"/>
                <a:gd name="connsiteX836" fmla="*/ 38707 w 889575"/>
                <a:gd name="connsiteY836" fmla="*/ 732818 h 1206948"/>
                <a:gd name="connsiteX837" fmla="*/ 38480 w 889575"/>
                <a:gd name="connsiteY837" fmla="*/ 733045 h 1206948"/>
                <a:gd name="connsiteX838" fmla="*/ 35188 w 889575"/>
                <a:gd name="connsiteY838" fmla="*/ 734067 h 1206948"/>
                <a:gd name="connsiteX839" fmla="*/ 34280 w 889575"/>
                <a:gd name="connsiteY839" fmla="*/ 734067 h 1206948"/>
                <a:gd name="connsiteX840" fmla="*/ 33485 w 889575"/>
                <a:gd name="connsiteY840" fmla="*/ 733499 h 1206948"/>
                <a:gd name="connsiteX841" fmla="*/ 32691 w 889575"/>
                <a:gd name="connsiteY841" fmla="*/ 731797 h 1206948"/>
                <a:gd name="connsiteX842" fmla="*/ 31896 w 889575"/>
                <a:gd name="connsiteY842" fmla="*/ 731116 h 1206948"/>
                <a:gd name="connsiteX843" fmla="*/ 32691 w 889575"/>
                <a:gd name="connsiteY843" fmla="*/ 729754 h 1206948"/>
                <a:gd name="connsiteX844" fmla="*/ 31556 w 889575"/>
                <a:gd name="connsiteY844" fmla="*/ 729640 h 1206948"/>
                <a:gd name="connsiteX845" fmla="*/ 30761 w 889575"/>
                <a:gd name="connsiteY845" fmla="*/ 729299 h 1206948"/>
                <a:gd name="connsiteX846" fmla="*/ 30647 w 889575"/>
                <a:gd name="connsiteY846" fmla="*/ 728618 h 1206948"/>
                <a:gd name="connsiteX847" fmla="*/ 31442 w 889575"/>
                <a:gd name="connsiteY847" fmla="*/ 727483 h 1206948"/>
                <a:gd name="connsiteX848" fmla="*/ 29853 w 889575"/>
                <a:gd name="connsiteY848" fmla="*/ 725440 h 1206948"/>
                <a:gd name="connsiteX849" fmla="*/ 31669 w 889575"/>
                <a:gd name="connsiteY849" fmla="*/ 722602 h 1206948"/>
                <a:gd name="connsiteX850" fmla="*/ 34734 w 889575"/>
                <a:gd name="connsiteY850" fmla="*/ 720105 h 1206948"/>
                <a:gd name="connsiteX851" fmla="*/ 36891 w 889575"/>
                <a:gd name="connsiteY851" fmla="*/ 718857 h 1206948"/>
                <a:gd name="connsiteX852" fmla="*/ 36891 w 889575"/>
                <a:gd name="connsiteY852" fmla="*/ 718289 h 1206948"/>
                <a:gd name="connsiteX853" fmla="*/ 38025 w 889575"/>
                <a:gd name="connsiteY853" fmla="*/ 716927 h 1206948"/>
                <a:gd name="connsiteX854" fmla="*/ 38707 w 889575"/>
                <a:gd name="connsiteY854" fmla="*/ 715565 h 1206948"/>
                <a:gd name="connsiteX855" fmla="*/ 38480 w 889575"/>
                <a:gd name="connsiteY855" fmla="*/ 714657 h 1206948"/>
                <a:gd name="connsiteX856" fmla="*/ 31783 w 889575"/>
                <a:gd name="connsiteY856" fmla="*/ 714543 h 1206948"/>
                <a:gd name="connsiteX857" fmla="*/ 29739 w 889575"/>
                <a:gd name="connsiteY857" fmla="*/ 713522 h 1206948"/>
                <a:gd name="connsiteX858" fmla="*/ 28604 w 889575"/>
                <a:gd name="connsiteY858" fmla="*/ 711365 h 1206948"/>
                <a:gd name="connsiteX859" fmla="*/ 29853 w 889575"/>
                <a:gd name="connsiteY859" fmla="*/ 710570 h 1206948"/>
                <a:gd name="connsiteX860" fmla="*/ 23950 w 889575"/>
                <a:gd name="connsiteY860" fmla="*/ 701490 h 1206948"/>
                <a:gd name="connsiteX861" fmla="*/ 22134 w 889575"/>
                <a:gd name="connsiteY861" fmla="*/ 699674 h 1206948"/>
                <a:gd name="connsiteX862" fmla="*/ 20545 w 889575"/>
                <a:gd name="connsiteY862" fmla="*/ 699560 h 1206948"/>
                <a:gd name="connsiteX863" fmla="*/ 16686 w 889575"/>
                <a:gd name="connsiteY863" fmla="*/ 700582 h 1206948"/>
                <a:gd name="connsiteX864" fmla="*/ 15437 w 889575"/>
                <a:gd name="connsiteY864" fmla="*/ 700468 h 1206948"/>
                <a:gd name="connsiteX865" fmla="*/ 15097 w 889575"/>
                <a:gd name="connsiteY865" fmla="*/ 699219 h 1206948"/>
                <a:gd name="connsiteX866" fmla="*/ 15437 w 889575"/>
                <a:gd name="connsiteY866" fmla="*/ 697631 h 1206948"/>
                <a:gd name="connsiteX867" fmla="*/ 15437 w 889575"/>
                <a:gd name="connsiteY867" fmla="*/ 696155 h 1206948"/>
                <a:gd name="connsiteX868" fmla="*/ 13848 w 889575"/>
                <a:gd name="connsiteY868" fmla="*/ 695360 h 1206948"/>
                <a:gd name="connsiteX869" fmla="*/ 13735 w 889575"/>
                <a:gd name="connsiteY869" fmla="*/ 695020 h 1206948"/>
                <a:gd name="connsiteX870" fmla="*/ 13735 w 889575"/>
                <a:gd name="connsiteY870" fmla="*/ 694793 h 1206948"/>
                <a:gd name="connsiteX871" fmla="*/ 13848 w 889575"/>
                <a:gd name="connsiteY871" fmla="*/ 694566 h 1206948"/>
                <a:gd name="connsiteX872" fmla="*/ 13961 w 889575"/>
                <a:gd name="connsiteY872" fmla="*/ 694339 h 1206948"/>
                <a:gd name="connsiteX873" fmla="*/ 14189 w 889575"/>
                <a:gd name="connsiteY873" fmla="*/ 692296 h 1206948"/>
                <a:gd name="connsiteX874" fmla="*/ 13508 w 889575"/>
                <a:gd name="connsiteY874" fmla="*/ 691387 h 1206948"/>
                <a:gd name="connsiteX875" fmla="*/ 12599 w 889575"/>
                <a:gd name="connsiteY875" fmla="*/ 690706 h 1206948"/>
                <a:gd name="connsiteX876" fmla="*/ 11805 w 889575"/>
                <a:gd name="connsiteY876" fmla="*/ 689458 h 1206948"/>
                <a:gd name="connsiteX877" fmla="*/ 11351 w 889575"/>
                <a:gd name="connsiteY877" fmla="*/ 687528 h 1206948"/>
                <a:gd name="connsiteX878" fmla="*/ 12827 w 889575"/>
                <a:gd name="connsiteY878" fmla="*/ 687869 h 1206948"/>
                <a:gd name="connsiteX879" fmla="*/ 14189 w 889575"/>
                <a:gd name="connsiteY879" fmla="*/ 686620 h 1206948"/>
                <a:gd name="connsiteX880" fmla="*/ 14642 w 889575"/>
                <a:gd name="connsiteY880" fmla="*/ 684804 h 1206948"/>
                <a:gd name="connsiteX881" fmla="*/ 14416 w 889575"/>
                <a:gd name="connsiteY881" fmla="*/ 683442 h 1206948"/>
                <a:gd name="connsiteX882" fmla="*/ 14302 w 889575"/>
                <a:gd name="connsiteY882" fmla="*/ 682079 h 1206948"/>
                <a:gd name="connsiteX883" fmla="*/ 15210 w 889575"/>
                <a:gd name="connsiteY883" fmla="*/ 680490 h 1206948"/>
                <a:gd name="connsiteX884" fmla="*/ 16572 w 889575"/>
                <a:gd name="connsiteY884" fmla="*/ 679696 h 1206948"/>
                <a:gd name="connsiteX885" fmla="*/ 18729 w 889575"/>
                <a:gd name="connsiteY885" fmla="*/ 679923 h 1206948"/>
                <a:gd name="connsiteX886" fmla="*/ 19864 w 889575"/>
                <a:gd name="connsiteY886" fmla="*/ 678674 h 1206948"/>
                <a:gd name="connsiteX887" fmla="*/ 20432 w 889575"/>
                <a:gd name="connsiteY887" fmla="*/ 677085 h 1206948"/>
                <a:gd name="connsiteX888" fmla="*/ 20432 w 889575"/>
                <a:gd name="connsiteY888" fmla="*/ 675837 h 1206948"/>
                <a:gd name="connsiteX889" fmla="*/ 19637 w 889575"/>
                <a:gd name="connsiteY889" fmla="*/ 672658 h 1206948"/>
                <a:gd name="connsiteX890" fmla="*/ 19864 w 889575"/>
                <a:gd name="connsiteY890" fmla="*/ 671637 h 1206948"/>
                <a:gd name="connsiteX891" fmla="*/ 20432 w 889575"/>
                <a:gd name="connsiteY891" fmla="*/ 670842 h 1206948"/>
                <a:gd name="connsiteX892" fmla="*/ 20658 w 889575"/>
                <a:gd name="connsiteY892" fmla="*/ 670275 h 1206948"/>
                <a:gd name="connsiteX893" fmla="*/ 17480 w 889575"/>
                <a:gd name="connsiteY893" fmla="*/ 669139 h 1206948"/>
                <a:gd name="connsiteX894" fmla="*/ 15210 w 889575"/>
                <a:gd name="connsiteY894" fmla="*/ 667664 h 1206948"/>
                <a:gd name="connsiteX895" fmla="*/ 14416 w 889575"/>
                <a:gd name="connsiteY895" fmla="*/ 666869 h 1206948"/>
                <a:gd name="connsiteX896" fmla="*/ 14189 w 889575"/>
                <a:gd name="connsiteY896" fmla="*/ 665621 h 1206948"/>
                <a:gd name="connsiteX897" fmla="*/ 14075 w 889575"/>
                <a:gd name="connsiteY897" fmla="*/ 663350 h 1206948"/>
                <a:gd name="connsiteX898" fmla="*/ 14416 w 889575"/>
                <a:gd name="connsiteY898" fmla="*/ 662102 h 1206948"/>
                <a:gd name="connsiteX899" fmla="*/ 14983 w 889575"/>
                <a:gd name="connsiteY899" fmla="*/ 660853 h 1206948"/>
                <a:gd name="connsiteX900" fmla="*/ 14756 w 889575"/>
                <a:gd name="connsiteY900" fmla="*/ 660059 h 1206948"/>
                <a:gd name="connsiteX901" fmla="*/ 11237 w 889575"/>
                <a:gd name="connsiteY901" fmla="*/ 660513 h 1206948"/>
                <a:gd name="connsiteX902" fmla="*/ 8740 w 889575"/>
                <a:gd name="connsiteY902" fmla="*/ 659718 h 1206948"/>
                <a:gd name="connsiteX903" fmla="*/ 7378 w 889575"/>
                <a:gd name="connsiteY903" fmla="*/ 659491 h 1206948"/>
                <a:gd name="connsiteX904" fmla="*/ 6016 w 889575"/>
                <a:gd name="connsiteY904" fmla="*/ 659832 h 1206948"/>
                <a:gd name="connsiteX905" fmla="*/ 3519 w 889575"/>
                <a:gd name="connsiteY905" fmla="*/ 661080 h 1206948"/>
                <a:gd name="connsiteX906" fmla="*/ 2157 w 889575"/>
                <a:gd name="connsiteY906" fmla="*/ 661307 h 1206948"/>
                <a:gd name="connsiteX907" fmla="*/ 2043 w 889575"/>
                <a:gd name="connsiteY907" fmla="*/ 657448 h 1206948"/>
                <a:gd name="connsiteX908" fmla="*/ 567 w 889575"/>
                <a:gd name="connsiteY908" fmla="*/ 653021 h 1206948"/>
                <a:gd name="connsiteX909" fmla="*/ 0 w 889575"/>
                <a:gd name="connsiteY909" fmla="*/ 649389 h 1206948"/>
                <a:gd name="connsiteX910" fmla="*/ 2724 w 889575"/>
                <a:gd name="connsiteY910" fmla="*/ 647913 h 1206948"/>
                <a:gd name="connsiteX911" fmla="*/ 4086 w 889575"/>
                <a:gd name="connsiteY911" fmla="*/ 648708 h 1206948"/>
                <a:gd name="connsiteX912" fmla="*/ 5221 w 889575"/>
                <a:gd name="connsiteY912" fmla="*/ 650183 h 1206948"/>
                <a:gd name="connsiteX913" fmla="*/ 6470 w 889575"/>
                <a:gd name="connsiteY913" fmla="*/ 651318 h 1206948"/>
                <a:gd name="connsiteX914" fmla="*/ 8286 w 889575"/>
                <a:gd name="connsiteY914" fmla="*/ 651092 h 1206948"/>
                <a:gd name="connsiteX915" fmla="*/ 9535 w 889575"/>
                <a:gd name="connsiteY915" fmla="*/ 649729 h 1206948"/>
                <a:gd name="connsiteX916" fmla="*/ 11351 w 889575"/>
                <a:gd name="connsiteY916" fmla="*/ 645757 h 1206948"/>
                <a:gd name="connsiteX917" fmla="*/ 12599 w 889575"/>
                <a:gd name="connsiteY917" fmla="*/ 644281 h 1206948"/>
                <a:gd name="connsiteX918" fmla="*/ 21567 w 889575"/>
                <a:gd name="connsiteY918" fmla="*/ 637243 h 1206948"/>
                <a:gd name="connsiteX919" fmla="*/ 27129 w 889575"/>
                <a:gd name="connsiteY919" fmla="*/ 634292 h 1206948"/>
                <a:gd name="connsiteX920" fmla="*/ 28604 w 889575"/>
                <a:gd name="connsiteY920" fmla="*/ 632362 h 1206948"/>
                <a:gd name="connsiteX921" fmla="*/ 26561 w 889575"/>
                <a:gd name="connsiteY921" fmla="*/ 630433 h 1206948"/>
                <a:gd name="connsiteX922" fmla="*/ 28831 w 889575"/>
                <a:gd name="connsiteY922" fmla="*/ 628616 h 1206948"/>
                <a:gd name="connsiteX923" fmla="*/ 29626 w 889575"/>
                <a:gd name="connsiteY923" fmla="*/ 628162 h 1206948"/>
                <a:gd name="connsiteX924" fmla="*/ 27356 w 889575"/>
                <a:gd name="connsiteY924" fmla="*/ 627368 h 1206948"/>
                <a:gd name="connsiteX925" fmla="*/ 22475 w 889575"/>
                <a:gd name="connsiteY925" fmla="*/ 630660 h 1206948"/>
                <a:gd name="connsiteX926" fmla="*/ 20205 w 889575"/>
                <a:gd name="connsiteY926" fmla="*/ 629411 h 1206948"/>
                <a:gd name="connsiteX927" fmla="*/ 19524 w 889575"/>
                <a:gd name="connsiteY927" fmla="*/ 626573 h 1206948"/>
                <a:gd name="connsiteX928" fmla="*/ 19751 w 889575"/>
                <a:gd name="connsiteY928" fmla="*/ 623168 h 1206948"/>
                <a:gd name="connsiteX929" fmla="*/ 20545 w 889575"/>
                <a:gd name="connsiteY929" fmla="*/ 620103 h 1206948"/>
                <a:gd name="connsiteX930" fmla="*/ 21567 w 889575"/>
                <a:gd name="connsiteY930" fmla="*/ 618401 h 1206948"/>
                <a:gd name="connsiteX931" fmla="*/ 23610 w 889575"/>
                <a:gd name="connsiteY931" fmla="*/ 615903 h 1206948"/>
                <a:gd name="connsiteX932" fmla="*/ 28604 w 889575"/>
                <a:gd name="connsiteY932" fmla="*/ 606709 h 1206948"/>
                <a:gd name="connsiteX933" fmla="*/ 29626 w 889575"/>
                <a:gd name="connsiteY933" fmla="*/ 605688 h 1206948"/>
                <a:gd name="connsiteX934" fmla="*/ 32123 w 889575"/>
                <a:gd name="connsiteY934" fmla="*/ 603985 h 1206948"/>
                <a:gd name="connsiteX935" fmla="*/ 33031 w 889575"/>
                <a:gd name="connsiteY935" fmla="*/ 602623 h 1206948"/>
                <a:gd name="connsiteX936" fmla="*/ 33599 w 889575"/>
                <a:gd name="connsiteY936" fmla="*/ 600693 h 1206948"/>
                <a:gd name="connsiteX937" fmla="*/ 33939 w 889575"/>
                <a:gd name="connsiteY937" fmla="*/ 597288 h 1206948"/>
                <a:gd name="connsiteX938" fmla="*/ 34507 w 889575"/>
                <a:gd name="connsiteY938" fmla="*/ 595926 h 1206948"/>
                <a:gd name="connsiteX939" fmla="*/ 33031 w 889575"/>
                <a:gd name="connsiteY939" fmla="*/ 594223 h 1206948"/>
                <a:gd name="connsiteX940" fmla="*/ 33145 w 889575"/>
                <a:gd name="connsiteY940" fmla="*/ 591385 h 1206948"/>
                <a:gd name="connsiteX941" fmla="*/ 33939 w 889575"/>
                <a:gd name="connsiteY941" fmla="*/ 588093 h 1206948"/>
                <a:gd name="connsiteX942" fmla="*/ 34280 w 889575"/>
                <a:gd name="connsiteY942" fmla="*/ 585029 h 1206948"/>
                <a:gd name="connsiteX943" fmla="*/ 33826 w 889575"/>
                <a:gd name="connsiteY943" fmla="*/ 582191 h 1206948"/>
                <a:gd name="connsiteX944" fmla="*/ 33145 w 889575"/>
                <a:gd name="connsiteY944" fmla="*/ 577083 h 1206948"/>
                <a:gd name="connsiteX945" fmla="*/ 29285 w 889575"/>
                <a:gd name="connsiteY945" fmla="*/ 572543 h 1206948"/>
                <a:gd name="connsiteX946" fmla="*/ 22815 w 889575"/>
                <a:gd name="connsiteY946" fmla="*/ 563689 h 1206948"/>
                <a:gd name="connsiteX947" fmla="*/ 22361 w 889575"/>
                <a:gd name="connsiteY947" fmla="*/ 561759 h 1206948"/>
                <a:gd name="connsiteX948" fmla="*/ 22929 w 889575"/>
                <a:gd name="connsiteY948" fmla="*/ 559489 h 1206948"/>
                <a:gd name="connsiteX949" fmla="*/ 24064 w 889575"/>
                <a:gd name="connsiteY949" fmla="*/ 555970 h 1206948"/>
                <a:gd name="connsiteX950" fmla="*/ 17480 w 889575"/>
                <a:gd name="connsiteY950" fmla="*/ 553133 h 1206948"/>
                <a:gd name="connsiteX951" fmla="*/ 15210 w 889575"/>
                <a:gd name="connsiteY951" fmla="*/ 550295 h 1206948"/>
                <a:gd name="connsiteX952" fmla="*/ 16459 w 889575"/>
                <a:gd name="connsiteY952" fmla="*/ 545868 h 1206948"/>
                <a:gd name="connsiteX953" fmla="*/ 15437 w 889575"/>
                <a:gd name="connsiteY953" fmla="*/ 544846 h 1206948"/>
                <a:gd name="connsiteX954" fmla="*/ 13280 w 889575"/>
                <a:gd name="connsiteY954" fmla="*/ 543257 h 1206948"/>
                <a:gd name="connsiteX955" fmla="*/ 12145 w 889575"/>
                <a:gd name="connsiteY955" fmla="*/ 542690 h 1206948"/>
                <a:gd name="connsiteX956" fmla="*/ 9308 w 889575"/>
                <a:gd name="connsiteY956" fmla="*/ 542803 h 1206948"/>
                <a:gd name="connsiteX957" fmla="*/ 8400 w 889575"/>
                <a:gd name="connsiteY957" fmla="*/ 542463 h 1206948"/>
                <a:gd name="connsiteX958" fmla="*/ 8513 w 889575"/>
                <a:gd name="connsiteY958" fmla="*/ 540760 h 1206948"/>
                <a:gd name="connsiteX959" fmla="*/ 9081 w 889575"/>
                <a:gd name="connsiteY959" fmla="*/ 540192 h 1206948"/>
                <a:gd name="connsiteX960" fmla="*/ 10670 w 889575"/>
                <a:gd name="connsiteY960" fmla="*/ 538603 h 1206948"/>
                <a:gd name="connsiteX961" fmla="*/ 10897 w 889575"/>
                <a:gd name="connsiteY961" fmla="*/ 535425 h 1206948"/>
                <a:gd name="connsiteX962" fmla="*/ 9648 w 889575"/>
                <a:gd name="connsiteY962" fmla="*/ 532360 h 1206948"/>
                <a:gd name="connsiteX963" fmla="*/ 7492 w 889575"/>
                <a:gd name="connsiteY963" fmla="*/ 530658 h 1206948"/>
                <a:gd name="connsiteX964" fmla="*/ 7832 w 889575"/>
                <a:gd name="connsiteY964" fmla="*/ 529296 h 1206948"/>
                <a:gd name="connsiteX965" fmla="*/ 9421 w 889575"/>
                <a:gd name="connsiteY965" fmla="*/ 528160 h 1206948"/>
                <a:gd name="connsiteX966" fmla="*/ 13394 w 889575"/>
                <a:gd name="connsiteY966" fmla="*/ 527479 h 1206948"/>
                <a:gd name="connsiteX967" fmla="*/ 15324 w 889575"/>
                <a:gd name="connsiteY967" fmla="*/ 526685 h 1206948"/>
                <a:gd name="connsiteX968" fmla="*/ 17367 w 889575"/>
                <a:gd name="connsiteY968" fmla="*/ 525209 h 1206948"/>
                <a:gd name="connsiteX969" fmla="*/ 18729 w 889575"/>
                <a:gd name="connsiteY969" fmla="*/ 524415 h 1206948"/>
                <a:gd name="connsiteX970" fmla="*/ 22702 w 889575"/>
                <a:gd name="connsiteY970" fmla="*/ 523393 h 1206948"/>
                <a:gd name="connsiteX971" fmla="*/ 25880 w 889575"/>
                <a:gd name="connsiteY971" fmla="*/ 524187 h 1206948"/>
                <a:gd name="connsiteX972" fmla="*/ 28150 w 889575"/>
                <a:gd name="connsiteY972" fmla="*/ 524755 h 1206948"/>
                <a:gd name="connsiteX973" fmla="*/ 29739 w 889575"/>
                <a:gd name="connsiteY973" fmla="*/ 525096 h 1206948"/>
                <a:gd name="connsiteX974" fmla="*/ 28491 w 889575"/>
                <a:gd name="connsiteY974" fmla="*/ 523053 h 1206948"/>
                <a:gd name="connsiteX975" fmla="*/ 24859 w 889575"/>
                <a:gd name="connsiteY975" fmla="*/ 519193 h 1206948"/>
                <a:gd name="connsiteX976" fmla="*/ 23610 w 889575"/>
                <a:gd name="connsiteY976" fmla="*/ 518285 h 1206948"/>
                <a:gd name="connsiteX977" fmla="*/ 26902 w 889575"/>
                <a:gd name="connsiteY977" fmla="*/ 516469 h 1206948"/>
                <a:gd name="connsiteX978" fmla="*/ 30080 w 889575"/>
                <a:gd name="connsiteY978" fmla="*/ 517945 h 1206948"/>
                <a:gd name="connsiteX979" fmla="*/ 33145 w 889575"/>
                <a:gd name="connsiteY979" fmla="*/ 520442 h 1206948"/>
                <a:gd name="connsiteX980" fmla="*/ 36437 w 889575"/>
                <a:gd name="connsiteY980" fmla="*/ 521804 h 1206948"/>
                <a:gd name="connsiteX981" fmla="*/ 39501 w 889575"/>
                <a:gd name="connsiteY981" fmla="*/ 521123 h 1206948"/>
                <a:gd name="connsiteX982" fmla="*/ 40296 w 889575"/>
                <a:gd name="connsiteY982" fmla="*/ 521236 h 1206948"/>
                <a:gd name="connsiteX983" fmla="*/ 40977 w 889575"/>
                <a:gd name="connsiteY983" fmla="*/ 521917 h 1206948"/>
                <a:gd name="connsiteX984" fmla="*/ 41998 w 889575"/>
                <a:gd name="connsiteY984" fmla="*/ 523847 h 1206948"/>
                <a:gd name="connsiteX985" fmla="*/ 42452 w 889575"/>
                <a:gd name="connsiteY985" fmla="*/ 524415 h 1206948"/>
                <a:gd name="connsiteX986" fmla="*/ 46198 w 889575"/>
                <a:gd name="connsiteY986" fmla="*/ 524982 h 1206948"/>
                <a:gd name="connsiteX987" fmla="*/ 47787 w 889575"/>
                <a:gd name="connsiteY987" fmla="*/ 525890 h 1206948"/>
                <a:gd name="connsiteX988" fmla="*/ 48128 w 889575"/>
                <a:gd name="connsiteY988" fmla="*/ 528274 h 1206948"/>
                <a:gd name="connsiteX989" fmla="*/ 51760 w 889575"/>
                <a:gd name="connsiteY989" fmla="*/ 527252 h 1206948"/>
                <a:gd name="connsiteX990" fmla="*/ 52214 w 889575"/>
                <a:gd name="connsiteY990" fmla="*/ 525663 h 1206948"/>
                <a:gd name="connsiteX991" fmla="*/ 51420 w 889575"/>
                <a:gd name="connsiteY991" fmla="*/ 522144 h 1206948"/>
                <a:gd name="connsiteX992" fmla="*/ 57663 w 889575"/>
                <a:gd name="connsiteY992" fmla="*/ 523961 h 1206948"/>
                <a:gd name="connsiteX993" fmla="*/ 59593 w 889575"/>
                <a:gd name="connsiteY993" fmla="*/ 523961 h 1206948"/>
                <a:gd name="connsiteX994" fmla="*/ 61182 w 889575"/>
                <a:gd name="connsiteY994" fmla="*/ 523280 h 1206948"/>
                <a:gd name="connsiteX995" fmla="*/ 65949 w 889575"/>
                <a:gd name="connsiteY995" fmla="*/ 519647 h 1206948"/>
                <a:gd name="connsiteX996" fmla="*/ 75597 w 889575"/>
                <a:gd name="connsiteY996" fmla="*/ 516356 h 1206948"/>
                <a:gd name="connsiteX997" fmla="*/ 84224 w 889575"/>
                <a:gd name="connsiteY997" fmla="*/ 516128 h 1206948"/>
                <a:gd name="connsiteX998" fmla="*/ 86835 w 889575"/>
                <a:gd name="connsiteY998" fmla="*/ 514653 h 1206948"/>
                <a:gd name="connsiteX999" fmla="*/ 89105 w 889575"/>
                <a:gd name="connsiteY999" fmla="*/ 511929 h 1206948"/>
                <a:gd name="connsiteX1000" fmla="*/ 91375 w 889575"/>
                <a:gd name="connsiteY1000" fmla="*/ 507956 h 1206948"/>
                <a:gd name="connsiteX1001" fmla="*/ 92170 w 889575"/>
                <a:gd name="connsiteY1001" fmla="*/ 507048 h 1206948"/>
                <a:gd name="connsiteX1002" fmla="*/ 92964 w 889575"/>
                <a:gd name="connsiteY1002" fmla="*/ 506934 h 1206948"/>
                <a:gd name="connsiteX1003" fmla="*/ 93418 w 889575"/>
                <a:gd name="connsiteY1003" fmla="*/ 506480 h 1206948"/>
                <a:gd name="connsiteX1004" fmla="*/ 93532 w 889575"/>
                <a:gd name="connsiteY1004" fmla="*/ 504551 h 1206948"/>
                <a:gd name="connsiteX1005" fmla="*/ 93305 w 889575"/>
                <a:gd name="connsiteY1005" fmla="*/ 503529 h 1206948"/>
                <a:gd name="connsiteX1006" fmla="*/ 92851 w 889575"/>
                <a:gd name="connsiteY1006" fmla="*/ 502734 h 1206948"/>
                <a:gd name="connsiteX1007" fmla="*/ 90354 w 889575"/>
                <a:gd name="connsiteY1007" fmla="*/ 500123 h 1206948"/>
                <a:gd name="connsiteX1008" fmla="*/ 83997 w 889575"/>
                <a:gd name="connsiteY1008" fmla="*/ 496605 h 1206948"/>
                <a:gd name="connsiteX1009" fmla="*/ 81840 w 889575"/>
                <a:gd name="connsiteY1009" fmla="*/ 495924 h 1206948"/>
                <a:gd name="connsiteX1010" fmla="*/ 80251 w 889575"/>
                <a:gd name="connsiteY1010" fmla="*/ 494788 h 1206948"/>
                <a:gd name="connsiteX1011" fmla="*/ 80024 w 889575"/>
                <a:gd name="connsiteY1011" fmla="*/ 492405 h 1206948"/>
                <a:gd name="connsiteX1012" fmla="*/ 80705 w 889575"/>
                <a:gd name="connsiteY1012" fmla="*/ 490816 h 1206948"/>
                <a:gd name="connsiteX1013" fmla="*/ 81613 w 889575"/>
                <a:gd name="connsiteY1013" fmla="*/ 490362 h 1206948"/>
                <a:gd name="connsiteX1014" fmla="*/ 82635 w 889575"/>
                <a:gd name="connsiteY1014" fmla="*/ 490248 h 1206948"/>
                <a:gd name="connsiteX1015" fmla="*/ 83770 w 889575"/>
                <a:gd name="connsiteY1015" fmla="*/ 489681 h 1206948"/>
                <a:gd name="connsiteX1016" fmla="*/ 84564 w 889575"/>
                <a:gd name="connsiteY1016" fmla="*/ 488659 h 1206948"/>
                <a:gd name="connsiteX1017" fmla="*/ 85359 w 889575"/>
                <a:gd name="connsiteY1017" fmla="*/ 486616 h 1206948"/>
                <a:gd name="connsiteX1018" fmla="*/ 85813 w 889575"/>
                <a:gd name="connsiteY1018" fmla="*/ 485708 h 1206948"/>
                <a:gd name="connsiteX1019" fmla="*/ 87402 w 889575"/>
                <a:gd name="connsiteY1019" fmla="*/ 484005 h 1206948"/>
                <a:gd name="connsiteX1020" fmla="*/ 88992 w 889575"/>
                <a:gd name="connsiteY1020" fmla="*/ 483097 h 1206948"/>
                <a:gd name="connsiteX1021" fmla="*/ 89559 w 889575"/>
                <a:gd name="connsiteY1021" fmla="*/ 482984 h 1206948"/>
                <a:gd name="connsiteX1022" fmla="*/ 95348 w 889575"/>
                <a:gd name="connsiteY1022" fmla="*/ 482303 h 1206948"/>
                <a:gd name="connsiteX1023" fmla="*/ 96596 w 889575"/>
                <a:gd name="connsiteY1023" fmla="*/ 481168 h 1206948"/>
                <a:gd name="connsiteX1024" fmla="*/ 98753 w 889575"/>
                <a:gd name="connsiteY1024" fmla="*/ 476741 h 1206948"/>
                <a:gd name="connsiteX1025" fmla="*/ 100683 w 889575"/>
                <a:gd name="connsiteY1025" fmla="*/ 474811 h 1206948"/>
                <a:gd name="connsiteX1026" fmla="*/ 104883 w 889575"/>
                <a:gd name="connsiteY1026" fmla="*/ 472995 h 1206948"/>
                <a:gd name="connsiteX1027" fmla="*/ 106813 w 889575"/>
                <a:gd name="connsiteY1027" fmla="*/ 471292 h 1206948"/>
                <a:gd name="connsiteX1028" fmla="*/ 109083 w 889575"/>
                <a:gd name="connsiteY1028" fmla="*/ 467546 h 1206948"/>
                <a:gd name="connsiteX1029" fmla="*/ 110104 w 889575"/>
                <a:gd name="connsiteY1029" fmla="*/ 466298 h 1206948"/>
                <a:gd name="connsiteX1030" fmla="*/ 114418 w 889575"/>
                <a:gd name="connsiteY1030" fmla="*/ 463687 h 1206948"/>
                <a:gd name="connsiteX1031" fmla="*/ 114644 w 889575"/>
                <a:gd name="connsiteY1031" fmla="*/ 462892 h 1206948"/>
                <a:gd name="connsiteX1032" fmla="*/ 114418 w 889575"/>
                <a:gd name="connsiteY1032" fmla="*/ 462439 h 1206948"/>
                <a:gd name="connsiteX1033" fmla="*/ 113850 w 889575"/>
                <a:gd name="connsiteY1033" fmla="*/ 461417 h 1206948"/>
                <a:gd name="connsiteX1034" fmla="*/ 112942 w 889575"/>
                <a:gd name="connsiteY1034" fmla="*/ 458011 h 1206948"/>
                <a:gd name="connsiteX1035" fmla="*/ 113056 w 889575"/>
                <a:gd name="connsiteY1035" fmla="*/ 455060 h 1206948"/>
                <a:gd name="connsiteX1036" fmla="*/ 113737 w 889575"/>
                <a:gd name="connsiteY1036" fmla="*/ 452677 h 1206948"/>
                <a:gd name="connsiteX1037" fmla="*/ 115666 w 889575"/>
                <a:gd name="connsiteY1037" fmla="*/ 448136 h 1206948"/>
                <a:gd name="connsiteX1038" fmla="*/ 116461 w 889575"/>
                <a:gd name="connsiteY1038" fmla="*/ 442347 h 1206948"/>
                <a:gd name="connsiteX1039" fmla="*/ 115099 w 889575"/>
                <a:gd name="connsiteY1039" fmla="*/ 438261 h 1206948"/>
                <a:gd name="connsiteX1040" fmla="*/ 109196 w 889575"/>
                <a:gd name="connsiteY1040" fmla="*/ 428613 h 1206948"/>
                <a:gd name="connsiteX1041" fmla="*/ 108628 w 889575"/>
                <a:gd name="connsiteY1041" fmla="*/ 428953 h 1206948"/>
                <a:gd name="connsiteX1042" fmla="*/ 108061 w 889575"/>
                <a:gd name="connsiteY1042" fmla="*/ 429975 h 1206948"/>
                <a:gd name="connsiteX1043" fmla="*/ 107153 w 889575"/>
                <a:gd name="connsiteY1043" fmla="*/ 430883 h 1206948"/>
                <a:gd name="connsiteX1044" fmla="*/ 104769 w 889575"/>
                <a:gd name="connsiteY1044" fmla="*/ 431564 h 1206948"/>
                <a:gd name="connsiteX1045" fmla="*/ 102272 w 889575"/>
                <a:gd name="connsiteY1045" fmla="*/ 431791 h 1206948"/>
                <a:gd name="connsiteX1046" fmla="*/ 99548 w 889575"/>
                <a:gd name="connsiteY1046" fmla="*/ 431337 h 1206948"/>
                <a:gd name="connsiteX1047" fmla="*/ 94553 w 889575"/>
                <a:gd name="connsiteY1047" fmla="*/ 429407 h 1206948"/>
                <a:gd name="connsiteX1048" fmla="*/ 86835 w 889575"/>
                <a:gd name="connsiteY1048" fmla="*/ 428272 h 1206948"/>
                <a:gd name="connsiteX1049" fmla="*/ 84224 w 889575"/>
                <a:gd name="connsiteY1049" fmla="*/ 427023 h 1206948"/>
                <a:gd name="connsiteX1050" fmla="*/ 82294 w 889575"/>
                <a:gd name="connsiteY1050" fmla="*/ 424753 h 1206948"/>
                <a:gd name="connsiteX1051" fmla="*/ 81727 w 889575"/>
                <a:gd name="connsiteY1051" fmla="*/ 422370 h 1206948"/>
                <a:gd name="connsiteX1052" fmla="*/ 81613 w 889575"/>
                <a:gd name="connsiteY1052" fmla="*/ 419532 h 1206948"/>
                <a:gd name="connsiteX1053" fmla="*/ 81273 w 889575"/>
                <a:gd name="connsiteY1053" fmla="*/ 416694 h 1206948"/>
                <a:gd name="connsiteX1054" fmla="*/ 80024 w 889575"/>
                <a:gd name="connsiteY1054" fmla="*/ 414197 h 1206948"/>
                <a:gd name="connsiteX1055" fmla="*/ 81613 w 889575"/>
                <a:gd name="connsiteY1055" fmla="*/ 414083 h 1206948"/>
                <a:gd name="connsiteX1056" fmla="*/ 86948 w 889575"/>
                <a:gd name="connsiteY1056" fmla="*/ 411359 h 1206948"/>
                <a:gd name="connsiteX1057" fmla="*/ 83770 w 889575"/>
                <a:gd name="connsiteY1057" fmla="*/ 408635 h 1206948"/>
                <a:gd name="connsiteX1058" fmla="*/ 83089 w 889575"/>
                <a:gd name="connsiteY1058" fmla="*/ 407613 h 1206948"/>
                <a:gd name="connsiteX1059" fmla="*/ 83089 w 889575"/>
                <a:gd name="connsiteY1059" fmla="*/ 406251 h 1206948"/>
                <a:gd name="connsiteX1060" fmla="*/ 83543 w 889575"/>
                <a:gd name="connsiteY1060" fmla="*/ 404889 h 1206948"/>
                <a:gd name="connsiteX1061" fmla="*/ 83770 w 889575"/>
                <a:gd name="connsiteY1061" fmla="*/ 403413 h 1206948"/>
                <a:gd name="connsiteX1062" fmla="*/ 82976 w 889575"/>
                <a:gd name="connsiteY1062" fmla="*/ 401711 h 1206948"/>
                <a:gd name="connsiteX1063" fmla="*/ 84678 w 889575"/>
                <a:gd name="connsiteY1063" fmla="*/ 400462 h 1206948"/>
                <a:gd name="connsiteX1064" fmla="*/ 86381 w 889575"/>
                <a:gd name="connsiteY1064" fmla="*/ 399214 h 1206948"/>
                <a:gd name="connsiteX1065" fmla="*/ 89673 w 889575"/>
                <a:gd name="connsiteY1065" fmla="*/ 398192 h 1206948"/>
                <a:gd name="connsiteX1066" fmla="*/ 98867 w 889575"/>
                <a:gd name="connsiteY1066" fmla="*/ 398078 h 1206948"/>
                <a:gd name="connsiteX1067" fmla="*/ 103975 w 889575"/>
                <a:gd name="connsiteY1067" fmla="*/ 399668 h 1206948"/>
                <a:gd name="connsiteX1068" fmla="*/ 108742 w 889575"/>
                <a:gd name="connsiteY1068" fmla="*/ 398986 h 1206948"/>
                <a:gd name="connsiteX1069" fmla="*/ 110218 w 889575"/>
                <a:gd name="connsiteY1069" fmla="*/ 399554 h 1206948"/>
                <a:gd name="connsiteX1070" fmla="*/ 113623 w 889575"/>
                <a:gd name="connsiteY1070" fmla="*/ 400689 h 1206948"/>
                <a:gd name="connsiteX1071" fmla="*/ 115439 w 889575"/>
                <a:gd name="connsiteY1071" fmla="*/ 397284 h 1206948"/>
                <a:gd name="connsiteX1072" fmla="*/ 116120 w 889575"/>
                <a:gd name="connsiteY1072" fmla="*/ 391608 h 1206948"/>
                <a:gd name="connsiteX1073" fmla="*/ 117028 w 889575"/>
                <a:gd name="connsiteY1073" fmla="*/ 374355 h 1206948"/>
                <a:gd name="connsiteX1074" fmla="*/ 117823 w 889575"/>
                <a:gd name="connsiteY1074" fmla="*/ 369020 h 1206948"/>
                <a:gd name="connsiteX1075" fmla="*/ 118845 w 889575"/>
                <a:gd name="connsiteY1075" fmla="*/ 366296 h 1206948"/>
                <a:gd name="connsiteX1076" fmla="*/ 119639 w 889575"/>
                <a:gd name="connsiteY1076" fmla="*/ 364252 h 1206948"/>
                <a:gd name="connsiteX1077" fmla="*/ 127585 w 889575"/>
                <a:gd name="connsiteY1077" fmla="*/ 351653 h 1206948"/>
                <a:gd name="connsiteX1078" fmla="*/ 129741 w 889575"/>
                <a:gd name="connsiteY1078" fmla="*/ 346318 h 1206948"/>
                <a:gd name="connsiteX1079" fmla="*/ 130649 w 889575"/>
                <a:gd name="connsiteY1079" fmla="*/ 341210 h 1206948"/>
                <a:gd name="connsiteX1080" fmla="*/ 130763 w 889575"/>
                <a:gd name="connsiteY1080" fmla="*/ 335421 h 1206948"/>
                <a:gd name="connsiteX1081" fmla="*/ 129855 w 889575"/>
                <a:gd name="connsiteY1081" fmla="*/ 323843 h 1206948"/>
                <a:gd name="connsiteX1082" fmla="*/ 129515 w 889575"/>
                <a:gd name="connsiteY1082" fmla="*/ 322481 h 1206948"/>
                <a:gd name="connsiteX1083" fmla="*/ 129060 w 889575"/>
                <a:gd name="connsiteY1083" fmla="*/ 321686 h 1206948"/>
                <a:gd name="connsiteX1084" fmla="*/ 128720 w 889575"/>
                <a:gd name="connsiteY1084" fmla="*/ 320665 h 1206948"/>
                <a:gd name="connsiteX1085" fmla="*/ 128606 w 889575"/>
                <a:gd name="connsiteY1085" fmla="*/ 318735 h 1206948"/>
                <a:gd name="connsiteX1086" fmla="*/ 128833 w 889575"/>
                <a:gd name="connsiteY1086" fmla="*/ 317486 h 1206948"/>
                <a:gd name="connsiteX1087" fmla="*/ 130196 w 889575"/>
                <a:gd name="connsiteY1087" fmla="*/ 313968 h 1206948"/>
                <a:gd name="connsiteX1088" fmla="*/ 130877 w 889575"/>
                <a:gd name="connsiteY1088" fmla="*/ 311244 h 1206948"/>
                <a:gd name="connsiteX1089" fmla="*/ 131217 w 889575"/>
                <a:gd name="connsiteY1089" fmla="*/ 308746 h 1206948"/>
                <a:gd name="connsiteX1090" fmla="*/ 131104 w 889575"/>
                <a:gd name="connsiteY1090" fmla="*/ 306136 h 1206948"/>
                <a:gd name="connsiteX1091" fmla="*/ 130877 w 889575"/>
                <a:gd name="connsiteY1091" fmla="*/ 301595 h 1206948"/>
                <a:gd name="connsiteX1092" fmla="*/ 131785 w 889575"/>
                <a:gd name="connsiteY1092" fmla="*/ 301028 h 1206948"/>
                <a:gd name="connsiteX1093" fmla="*/ 132920 w 889575"/>
                <a:gd name="connsiteY1093" fmla="*/ 299893 h 1206948"/>
                <a:gd name="connsiteX1094" fmla="*/ 133828 w 889575"/>
                <a:gd name="connsiteY1094" fmla="*/ 298757 h 1206948"/>
                <a:gd name="connsiteX1095" fmla="*/ 134736 w 889575"/>
                <a:gd name="connsiteY1095" fmla="*/ 297055 h 1206948"/>
                <a:gd name="connsiteX1096" fmla="*/ 135076 w 889575"/>
                <a:gd name="connsiteY1096" fmla="*/ 295125 h 1206948"/>
                <a:gd name="connsiteX1097" fmla="*/ 134395 w 889575"/>
                <a:gd name="connsiteY1097" fmla="*/ 293309 h 1206948"/>
                <a:gd name="connsiteX1098" fmla="*/ 136893 w 889575"/>
                <a:gd name="connsiteY1098" fmla="*/ 289563 h 1206948"/>
                <a:gd name="connsiteX1099" fmla="*/ 138255 w 889575"/>
                <a:gd name="connsiteY1099" fmla="*/ 288882 h 1206948"/>
                <a:gd name="connsiteX1100" fmla="*/ 140525 w 889575"/>
                <a:gd name="connsiteY1100" fmla="*/ 288882 h 1206948"/>
                <a:gd name="connsiteX1101" fmla="*/ 142681 w 889575"/>
                <a:gd name="connsiteY1101" fmla="*/ 289450 h 1206948"/>
                <a:gd name="connsiteX1102" fmla="*/ 145973 w 889575"/>
                <a:gd name="connsiteY1102" fmla="*/ 291606 h 1206948"/>
                <a:gd name="connsiteX1103" fmla="*/ 147789 w 889575"/>
                <a:gd name="connsiteY1103" fmla="*/ 292401 h 1206948"/>
                <a:gd name="connsiteX1104" fmla="*/ 145406 w 889575"/>
                <a:gd name="connsiteY1104" fmla="*/ 288996 h 1206948"/>
                <a:gd name="connsiteX1105" fmla="*/ 141547 w 889575"/>
                <a:gd name="connsiteY1105" fmla="*/ 287633 h 1206948"/>
                <a:gd name="connsiteX1106" fmla="*/ 119412 w 889575"/>
                <a:gd name="connsiteY1106" fmla="*/ 286839 h 1206948"/>
                <a:gd name="connsiteX1107" fmla="*/ 115780 w 889575"/>
                <a:gd name="connsiteY1107" fmla="*/ 285023 h 1206948"/>
                <a:gd name="connsiteX1108" fmla="*/ 114304 w 889575"/>
                <a:gd name="connsiteY1108" fmla="*/ 280483 h 1206948"/>
                <a:gd name="connsiteX1109" fmla="*/ 114304 w 889575"/>
                <a:gd name="connsiteY1109" fmla="*/ 268450 h 1206948"/>
                <a:gd name="connsiteX1110" fmla="*/ 114758 w 889575"/>
                <a:gd name="connsiteY1110" fmla="*/ 265726 h 1206948"/>
                <a:gd name="connsiteX1111" fmla="*/ 116688 w 889575"/>
                <a:gd name="connsiteY1111" fmla="*/ 260845 h 1206948"/>
                <a:gd name="connsiteX1112" fmla="*/ 117142 w 889575"/>
                <a:gd name="connsiteY1112" fmla="*/ 258462 h 1206948"/>
                <a:gd name="connsiteX1113" fmla="*/ 117936 w 889575"/>
                <a:gd name="connsiteY1113" fmla="*/ 256986 h 1206948"/>
                <a:gd name="connsiteX1114" fmla="*/ 119866 w 889575"/>
                <a:gd name="connsiteY1114" fmla="*/ 256986 h 1206948"/>
                <a:gd name="connsiteX1115" fmla="*/ 123725 w 889575"/>
                <a:gd name="connsiteY1115" fmla="*/ 257894 h 1206948"/>
                <a:gd name="connsiteX1116" fmla="*/ 124293 w 889575"/>
                <a:gd name="connsiteY1116" fmla="*/ 256532 h 1206948"/>
                <a:gd name="connsiteX1117" fmla="*/ 125201 w 889575"/>
                <a:gd name="connsiteY1117" fmla="*/ 256078 h 1206948"/>
                <a:gd name="connsiteX1118" fmla="*/ 125882 w 889575"/>
                <a:gd name="connsiteY1118" fmla="*/ 254489 h 1206948"/>
                <a:gd name="connsiteX1119" fmla="*/ 125655 w 889575"/>
                <a:gd name="connsiteY1119" fmla="*/ 252446 h 1206948"/>
                <a:gd name="connsiteX1120" fmla="*/ 124747 w 889575"/>
                <a:gd name="connsiteY1120" fmla="*/ 251311 h 1206948"/>
                <a:gd name="connsiteX1121" fmla="*/ 121909 w 889575"/>
                <a:gd name="connsiteY1121" fmla="*/ 249835 h 1206948"/>
                <a:gd name="connsiteX1122" fmla="*/ 120661 w 889575"/>
                <a:gd name="connsiteY1122" fmla="*/ 248586 h 1206948"/>
                <a:gd name="connsiteX1123" fmla="*/ 120434 w 889575"/>
                <a:gd name="connsiteY1123" fmla="*/ 246430 h 1206948"/>
                <a:gd name="connsiteX1124" fmla="*/ 121796 w 889575"/>
                <a:gd name="connsiteY1124" fmla="*/ 244613 h 1206948"/>
                <a:gd name="connsiteX1125" fmla="*/ 124974 w 889575"/>
                <a:gd name="connsiteY1125" fmla="*/ 242457 h 1206948"/>
                <a:gd name="connsiteX1126" fmla="*/ 128493 w 889575"/>
                <a:gd name="connsiteY1126" fmla="*/ 238484 h 1206948"/>
                <a:gd name="connsiteX1127" fmla="*/ 130422 w 889575"/>
                <a:gd name="connsiteY1127" fmla="*/ 237122 h 1206948"/>
                <a:gd name="connsiteX1128" fmla="*/ 134055 w 889575"/>
                <a:gd name="connsiteY1128" fmla="*/ 233376 h 1206948"/>
                <a:gd name="connsiteX1129" fmla="*/ 141660 w 889575"/>
                <a:gd name="connsiteY1129" fmla="*/ 230425 h 1206948"/>
                <a:gd name="connsiteX1130" fmla="*/ 156530 w 889575"/>
                <a:gd name="connsiteY1130" fmla="*/ 228722 h 1206948"/>
                <a:gd name="connsiteX1131" fmla="*/ 157551 w 889575"/>
                <a:gd name="connsiteY1131" fmla="*/ 229403 h 1206948"/>
                <a:gd name="connsiteX1132" fmla="*/ 158573 w 889575"/>
                <a:gd name="connsiteY1132" fmla="*/ 230879 h 1206948"/>
                <a:gd name="connsiteX1133" fmla="*/ 160843 w 889575"/>
                <a:gd name="connsiteY1133" fmla="*/ 231446 h 1206948"/>
                <a:gd name="connsiteX1134" fmla="*/ 175145 w 889575"/>
                <a:gd name="connsiteY1134" fmla="*/ 228495 h 1206948"/>
                <a:gd name="connsiteX1135" fmla="*/ 204204 w 889575"/>
                <a:gd name="connsiteY1135" fmla="*/ 224409 h 1206948"/>
                <a:gd name="connsiteX1136" fmla="*/ 211922 w 889575"/>
                <a:gd name="connsiteY1136" fmla="*/ 226679 h 1206948"/>
                <a:gd name="connsiteX1137" fmla="*/ 211922 w 889575"/>
                <a:gd name="connsiteY1137" fmla="*/ 227928 h 1206948"/>
                <a:gd name="connsiteX1138" fmla="*/ 211241 w 889575"/>
                <a:gd name="connsiteY1138" fmla="*/ 232468 h 1206948"/>
                <a:gd name="connsiteX1139" fmla="*/ 213965 w 889575"/>
                <a:gd name="connsiteY1139" fmla="*/ 238370 h 1206948"/>
                <a:gd name="connsiteX1140" fmla="*/ 217938 w 889575"/>
                <a:gd name="connsiteY1140" fmla="*/ 243478 h 1206948"/>
                <a:gd name="connsiteX1141" fmla="*/ 221230 w 889575"/>
                <a:gd name="connsiteY1141" fmla="*/ 245748 h 1206948"/>
                <a:gd name="connsiteX1142" fmla="*/ 221230 w 889575"/>
                <a:gd name="connsiteY1142" fmla="*/ 246770 h 1206948"/>
                <a:gd name="connsiteX1143" fmla="*/ 220436 w 889575"/>
                <a:gd name="connsiteY1143" fmla="*/ 248813 h 1206948"/>
                <a:gd name="connsiteX1144" fmla="*/ 221911 w 889575"/>
                <a:gd name="connsiteY1144" fmla="*/ 249494 h 1206948"/>
                <a:gd name="connsiteX1145" fmla="*/ 224068 w 889575"/>
                <a:gd name="connsiteY1145" fmla="*/ 250062 h 1206948"/>
                <a:gd name="connsiteX1146" fmla="*/ 225203 w 889575"/>
                <a:gd name="connsiteY1146" fmla="*/ 251764 h 1206948"/>
                <a:gd name="connsiteX1147" fmla="*/ 224863 w 889575"/>
                <a:gd name="connsiteY1147" fmla="*/ 254716 h 1206948"/>
                <a:gd name="connsiteX1148" fmla="*/ 223954 w 889575"/>
                <a:gd name="connsiteY1148" fmla="*/ 256191 h 1206948"/>
                <a:gd name="connsiteX1149" fmla="*/ 221911 w 889575"/>
                <a:gd name="connsiteY1149" fmla="*/ 257781 h 1206948"/>
                <a:gd name="connsiteX1150" fmla="*/ 220209 w 889575"/>
                <a:gd name="connsiteY1150" fmla="*/ 258689 h 1206948"/>
                <a:gd name="connsiteX1151" fmla="*/ 216349 w 889575"/>
                <a:gd name="connsiteY1151" fmla="*/ 259029 h 1206948"/>
                <a:gd name="connsiteX1152" fmla="*/ 214647 w 889575"/>
                <a:gd name="connsiteY1152" fmla="*/ 260051 h 1206948"/>
                <a:gd name="connsiteX1153" fmla="*/ 216463 w 889575"/>
                <a:gd name="connsiteY1153" fmla="*/ 265499 h 1206948"/>
                <a:gd name="connsiteX1154" fmla="*/ 217371 w 889575"/>
                <a:gd name="connsiteY1154" fmla="*/ 267542 h 1206948"/>
                <a:gd name="connsiteX1155" fmla="*/ 218733 w 889575"/>
                <a:gd name="connsiteY1155" fmla="*/ 268904 h 1206948"/>
                <a:gd name="connsiteX1156" fmla="*/ 219982 w 889575"/>
                <a:gd name="connsiteY1156" fmla="*/ 268337 h 1206948"/>
                <a:gd name="connsiteX1157" fmla="*/ 221117 w 889575"/>
                <a:gd name="connsiteY1157" fmla="*/ 267883 h 1206948"/>
                <a:gd name="connsiteX1158" fmla="*/ 222706 w 889575"/>
                <a:gd name="connsiteY1158" fmla="*/ 267996 h 1206948"/>
                <a:gd name="connsiteX1159" fmla="*/ 223841 w 889575"/>
                <a:gd name="connsiteY1159" fmla="*/ 268564 h 1206948"/>
                <a:gd name="connsiteX1160" fmla="*/ 225657 w 889575"/>
                <a:gd name="connsiteY1160" fmla="*/ 270721 h 1206948"/>
                <a:gd name="connsiteX1161" fmla="*/ 226338 w 889575"/>
                <a:gd name="connsiteY1161" fmla="*/ 271175 h 1206948"/>
                <a:gd name="connsiteX1162" fmla="*/ 227133 w 889575"/>
                <a:gd name="connsiteY1162" fmla="*/ 271856 h 1206948"/>
                <a:gd name="connsiteX1163" fmla="*/ 227927 w 889575"/>
                <a:gd name="connsiteY1163" fmla="*/ 273331 h 1206948"/>
                <a:gd name="connsiteX1164" fmla="*/ 228949 w 889575"/>
                <a:gd name="connsiteY1164" fmla="*/ 274807 h 1206948"/>
                <a:gd name="connsiteX1165" fmla="*/ 230311 w 889575"/>
                <a:gd name="connsiteY1165" fmla="*/ 275488 h 1206948"/>
                <a:gd name="connsiteX1166" fmla="*/ 231900 w 889575"/>
                <a:gd name="connsiteY1166" fmla="*/ 275488 h 1206948"/>
                <a:gd name="connsiteX1167" fmla="*/ 233035 w 889575"/>
                <a:gd name="connsiteY1167" fmla="*/ 275261 h 1206948"/>
                <a:gd name="connsiteX1168" fmla="*/ 234057 w 889575"/>
                <a:gd name="connsiteY1168" fmla="*/ 274580 h 1206948"/>
                <a:gd name="connsiteX1169" fmla="*/ 235192 w 889575"/>
                <a:gd name="connsiteY1169" fmla="*/ 273445 h 1206948"/>
                <a:gd name="connsiteX1170" fmla="*/ 237235 w 889575"/>
                <a:gd name="connsiteY1170" fmla="*/ 270040 h 1206948"/>
                <a:gd name="connsiteX1171" fmla="*/ 239392 w 889575"/>
                <a:gd name="connsiteY1171" fmla="*/ 264478 h 1206948"/>
                <a:gd name="connsiteX1172" fmla="*/ 239959 w 889575"/>
                <a:gd name="connsiteY1172" fmla="*/ 258915 h 1206948"/>
                <a:gd name="connsiteX1173" fmla="*/ 237121 w 889575"/>
                <a:gd name="connsiteY1173" fmla="*/ 255624 h 1206948"/>
                <a:gd name="connsiteX1174" fmla="*/ 233262 w 889575"/>
                <a:gd name="connsiteY1174" fmla="*/ 256645 h 1206948"/>
                <a:gd name="connsiteX1175" fmla="*/ 231219 w 889575"/>
                <a:gd name="connsiteY1175" fmla="*/ 256305 h 1206948"/>
                <a:gd name="connsiteX1176" fmla="*/ 231446 w 889575"/>
                <a:gd name="connsiteY1176" fmla="*/ 253921 h 1206948"/>
                <a:gd name="connsiteX1177" fmla="*/ 232241 w 889575"/>
                <a:gd name="connsiteY1177" fmla="*/ 251197 h 1206948"/>
                <a:gd name="connsiteX1178" fmla="*/ 232922 w 889575"/>
                <a:gd name="connsiteY1178" fmla="*/ 245635 h 1206948"/>
                <a:gd name="connsiteX1179" fmla="*/ 233716 w 889575"/>
                <a:gd name="connsiteY1179" fmla="*/ 243365 h 1206948"/>
                <a:gd name="connsiteX1180" fmla="*/ 234965 w 889575"/>
                <a:gd name="connsiteY1180" fmla="*/ 242003 h 1206948"/>
                <a:gd name="connsiteX1181" fmla="*/ 236554 w 889575"/>
                <a:gd name="connsiteY1181" fmla="*/ 241322 h 1206948"/>
                <a:gd name="connsiteX1182" fmla="*/ 240640 w 889575"/>
                <a:gd name="connsiteY1182" fmla="*/ 241095 h 1206948"/>
                <a:gd name="connsiteX1183" fmla="*/ 242456 w 889575"/>
                <a:gd name="connsiteY1183" fmla="*/ 242003 h 1206948"/>
                <a:gd name="connsiteX1184" fmla="*/ 243932 w 889575"/>
                <a:gd name="connsiteY1184" fmla="*/ 244046 h 1206948"/>
                <a:gd name="connsiteX1185" fmla="*/ 245067 w 889575"/>
                <a:gd name="connsiteY1185" fmla="*/ 246316 h 1206948"/>
                <a:gd name="connsiteX1186" fmla="*/ 246202 w 889575"/>
                <a:gd name="connsiteY1186" fmla="*/ 247905 h 1206948"/>
                <a:gd name="connsiteX1187" fmla="*/ 250062 w 889575"/>
                <a:gd name="connsiteY1187" fmla="*/ 249948 h 1206948"/>
                <a:gd name="connsiteX1188" fmla="*/ 258348 w 889575"/>
                <a:gd name="connsiteY1188" fmla="*/ 251537 h 1206948"/>
                <a:gd name="connsiteX1189" fmla="*/ 262094 w 889575"/>
                <a:gd name="connsiteY1189" fmla="*/ 253354 h 1206948"/>
                <a:gd name="connsiteX1190" fmla="*/ 262094 w 889575"/>
                <a:gd name="connsiteY1190" fmla="*/ 254602 h 1206948"/>
                <a:gd name="connsiteX1191" fmla="*/ 259823 w 889575"/>
                <a:gd name="connsiteY1191" fmla="*/ 256645 h 1206948"/>
                <a:gd name="connsiteX1192" fmla="*/ 257667 w 889575"/>
                <a:gd name="connsiteY1192" fmla="*/ 259256 h 1206948"/>
                <a:gd name="connsiteX1193" fmla="*/ 256078 w 889575"/>
                <a:gd name="connsiteY1193" fmla="*/ 262775 h 1206948"/>
                <a:gd name="connsiteX1194" fmla="*/ 255510 w 889575"/>
                <a:gd name="connsiteY1194" fmla="*/ 267542 h 1206948"/>
                <a:gd name="connsiteX1195" fmla="*/ 255624 w 889575"/>
                <a:gd name="connsiteY1195" fmla="*/ 276623 h 1206948"/>
                <a:gd name="connsiteX1196" fmla="*/ 256191 w 889575"/>
                <a:gd name="connsiteY1196" fmla="*/ 280596 h 1206948"/>
                <a:gd name="connsiteX1197" fmla="*/ 257553 w 889575"/>
                <a:gd name="connsiteY1197" fmla="*/ 283547 h 1206948"/>
                <a:gd name="connsiteX1198" fmla="*/ 257780 w 889575"/>
                <a:gd name="connsiteY1198" fmla="*/ 279574 h 1206948"/>
                <a:gd name="connsiteX1199" fmla="*/ 256759 w 889575"/>
                <a:gd name="connsiteY1199" fmla="*/ 269472 h 1206948"/>
                <a:gd name="connsiteX1200" fmla="*/ 256872 w 889575"/>
                <a:gd name="connsiteY1200" fmla="*/ 264705 h 1206948"/>
                <a:gd name="connsiteX1201" fmla="*/ 258348 w 889575"/>
                <a:gd name="connsiteY1201" fmla="*/ 261186 h 1206948"/>
                <a:gd name="connsiteX1202" fmla="*/ 260618 w 889575"/>
                <a:gd name="connsiteY1202" fmla="*/ 259596 h 1206948"/>
                <a:gd name="connsiteX1203" fmla="*/ 262661 w 889575"/>
                <a:gd name="connsiteY1203" fmla="*/ 257667 h 1206948"/>
                <a:gd name="connsiteX1204" fmla="*/ 263569 w 889575"/>
                <a:gd name="connsiteY1204" fmla="*/ 253013 h 1206948"/>
                <a:gd name="connsiteX1205" fmla="*/ 263115 w 889575"/>
                <a:gd name="connsiteY1205" fmla="*/ 252218 h 1206948"/>
                <a:gd name="connsiteX1206" fmla="*/ 260618 w 889575"/>
                <a:gd name="connsiteY1206" fmla="*/ 245862 h 1206948"/>
                <a:gd name="connsiteX1207" fmla="*/ 259823 w 889575"/>
                <a:gd name="connsiteY1207" fmla="*/ 244954 h 1206948"/>
                <a:gd name="connsiteX1208" fmla="*/ 258802 w 889575"/>
                <a:gd name="connsiteY1208" fmla="*/ 242797 h 1206948"/>
                <a:gd name="connsiteX1209" fmla="*/ 257894 w 889575"/>
                <a:gd name="connsiteY1209" fmla="*/ 240300 h 1206948"/>
                <a:gd name="connsiteX1210" fmla="*/ 257213 w 889575"/>
                <a:gd name="connsiteY1210" fmla="*/ 237235 h 1206948"/>
                <a:gd name="connsiteX1211" fmla="*/ 255850 w 889575"/>
                <a:gd name="connsiteY1211" fmla="*/ 233489 h 1206948"/>
                <a:gd name="connsiteX1212" fmla="*/ 255510 w 889575"/>
                <a:gd name="connsiteY1212" fmla="*/ 230765 h 1206948"/>
                <a:gd name="connsiteX1213" fmla="*/ 255737 w 889575"/>
                <a:gd name="connsiteY1213" fmla="*/ 228041 h 1206948"/>
                <a:gd name="connsiteX1214" fmla="*/ 256305 w 889575"/>
                <a:gd name="connsiteY1214" fmla="*/ 225657 h 1206948"/>
                <a:gd name="connsiteX1215" fmla="*/ 259937 w 889575"/>
                <a:gd name="connsiteY1215" fmla="*/ 216577 h 1206948"/>
                <a:gd name="connsiteX1216" fmla="*/ 262548 w 889575"/>
                <a:gd name="connsiteY1216" fmla="*/ 206701 h 1206948"/>
                <a:gd name="connsiteX1217" fmla="*/ 264250 w 889575"/>
                <a:gd name="connsiteY1217" fmla="*/ 202274 h 1206948"/>
                <a:gd name="connsiteX1218" fmla="*/ 265613 w 889575"/>
                <a:gd name="connsiteY1218" fmla="*/ 200231 h 1206948"/>
                <a:gd name="connsiteX1219" fmla="*/ 267542 w 889575"/>
                <a:gd name="connsiteY1219" fmla="*/ 198415 h 1206948"/>
                <a:gd name="connsiteX1220" fmla="*/ 269699 w 889575"/>
                <a:gd name="connsiteY1220" fmla="*/ 197166 h 1206948"/>
                <a:gd name="connsiteX1221" fmla="*/ 271855 w 889575"/>
                <a:gd name="connsiteY1221" fmla="*/ 196712 h 1206948"/>
                <a:gd name="connsiteX1222" fmla="*/ 273899 w 889575"/>
                <a:gd name="connsiteY1222" fmla="*/ 196826 h 1206948"/>
                <a:gd name="connsiteX1223" fmla="*/ 275034 w 889575"/>
                <a:gd name="connsiteY1223" fmla="*/ 197280 h 1206948"/>
                <a:gd name="connsiteX1224" fmla="*/ 277418 w 889575"/>
                <a:gd name="connsiteY1224" fmla="*/ 200004 h 1206948"/>
                <a:gd name="connsiteX1225" fmla="*/ 280823 w 889575"/>
                <a:gd name="connsiteY1225" fmla="*/ 202955 h 1206948"/>
                <a:gd name="connsiteX1226" fmla="*/ 284455 w 889575"/>
                <a:gd name="connsiteY1226" fmla="*/ 204885 h 1206948"/>
                <a:gd name="connsiteX1227" fmla="*/ 292060 w 889575"/>
                <a:gd name="connsiteY1227" fmla="*/ 206815 h 1206948"/>
                <a:gd name="connsiteX1228" fmla="*/ 296260 w 889575"/>
                <a:gd name="connsiteY1228" fmla="*/ 206701 h 1206948"/>
                <a:gd name="connsiteX1229" fmla="*/ 303298 w 889575"/>
                <a:gd name="connsiteY1229" fmla="*/ 204998 h 1206948"/>
                <a:gd name="connsiteX1230" fmla="*/ 307157 w 889575"/>
                <a:gd name="connsiteY1230" fmla="*/ 205339 h 1206948"/>
                <a:gd name="connsiteX1231" fmla="*/ 308973 w 889575"/>
                <a:gd name="connsiteY1231" fmla="*/ 203182 h 1206948"/>
                <a:gd name="connsiteX1232" fmla="*/ 316692 w 889575"/>
                <a:gd name="connsiteY1232" fmla="*/ 201253 h 1206948"/>
                <a:gd name="connsiteX1233" fmla="*/ 324410 w 889575"/>
                <a:gd name="connsiteY1233" fmla="*/ 201366 h 1206948"/>
                <a:gd name="connsiteX1234" fmla="*/ 326113 w 889575"/>
                <a:gd name="connsiteY1234" fmla="*/ 200118 h 1206948"/>
                <a:gd name="connsiteX1235" fmla="*/ 327475 w 889575"/>
                <a:gd name="connsiteY1235" fmla="*/ 201139 h 1206948"/>
                <a:gd name="connsiteX1236" fmla="*/ 329064 w 889575"/>
                <a:gd name="connsiteY1236" fmla="*/ 201480 h 1206948"/>
                <a:gd name="connsiteX1237" fmla="*/ 332356 w 889575"/>
                <a:gd name="connsiteY1237" fmla="*/ 201366 h 1206948"/>
                <a:gd name="connsiteX1238" fmla="*/ 333151 w 889575"/>
                <a:gd name="connsiteY1238" fmla="*/ 201934 h 1206948"/>
                <a:gd name="connsiteX1239" fmla="*/ 335307 w 889575"/>
                <a:gd name="connsiteY1239" fmla="*/ 204771 h 1206948"/>
                <a:gd name="connsiteX1240" fmla="*/ 344729 w 889575"/>
                <a:gd name="connsiteY1240" fmla="*/ 221457 h 1206948"/>
                <a:gd name="connsiteX1241" fmla="*/ 348588 w 889575"/>
                <a:gd name="connsiteY1241" fmla="*/ 226111 h 1206948"/>
                <a:gd name="connsiteX1242" fmla="*/ 351312 w 889575"/>
                <a:gd name="connsiteY1242" fmla="*/ 228381 h 1206948"/>
                <a:gd name="connsiteX1243" fmla="*/ 352674 w 889575"/>
                <a:gd name="connsiteY1243" fmla="*/ 230084 h 1206948"/>
                <a:gd name="connsiteX1244" fmla="*/ 354037 w 889575"/>
                <a:gd name="connsiteY1244" fmla="*/ 235079 h 1206948"/>
                <a:gd name="connsiteX1245" fmla="*/ 360734 w 889575"/>
                <a:gd name="connsiteY1245" fmla="*/ 244954 h 1206948"/>
                <a:gd name="connsiteX1246" fmla="*/ 362209 w 889575"/>
                <a:gd name="connsiteY1246" fmla="*/ 246316 h 1206948"/>
                <a:gd name="connsiteX1247" fmla="*/ 364025 w 889575"/>
                <a:gd name="connsiteY1247" fmla="*/ 247111 h 1206948"/>
                <a:gd name="connsiteX1248" fmla="*/ 366296 w 889575"/>
                <a:gd name="connsiteY1248" fmla="*/ 247338 h 1206948"/>
                <a:gd name="connsiteX1249" fmla="*/ 367544 w 889575"/>
                <a:gd name="connsiteY1249" fmla="*/ 247905 h 1206948"/>
                <a:gd name="connsiteX1250" fmla="*/ 373333 w 889575"/>
                <a:gd name="connsiteY1250" fmla="*/ 251878 h 1206948"/>
                <a:gd name="connsiteX1251" fmla="*/ 379917 w 889575"/>
                <a:gd name="connsiteY1251" fmla="*/ 253354 h 1206948"/>
                <a:gd name="connsiteX1252" fmla="*/ 385252 w 889575"/>
                <a:gd name="connsiteY1252" fmla="*/ 254489 h 1206948"/>
                <a:gd name="connsiteX1253" fmla="*/ 386500 w 889575"/>
                <a:gd name="connsiteY1253" fmla="*/ 253921 h 1206948"/>
                <a:gd name="connsiteX1254" fmla="*/ 385252 w 889575"/>
                <a:gd name="connsiteY1254" fmla="*/ 251764 h 1206948"/>
                <a:gd name="connsiteX1255" fmla="*/ 381619 w 889575"/>
                <a:gd name="connsiteY1255" fmla="*/ 249608 h 1206948"/>
                <a:gd name="connsiteX1256" fmla="*/ 372879 w 889575"/>
                <a:gd name="connsiteY1256" fmla="*/ 248586 h 1206948"/>
                <a:gd name="connsiteX1257" fmla="*/ 369360 w 889575"/>
                <a:gd name="connsiteY1257" fmla="*/ 247111 h 1206948"/>
                <a:gd name="connsiteX1258" fmla="*/ 362323 w 889575"/>
                <a:gd name="connsiteY1258" fmla="*/ 242570 h 1206948"/>
                <a:gd name="connsiteX1259" fmla="*/ 359144 w 889575"/>
                <a:gd name="connsiteY1259" fmla="*/ 238938 h 1206948"/>
                <a:gd name="connsiteX1260" fmla="*/ 358009 w 889575"/>
                <a:gd name="connsiteY1260" fmla="*/ 233716 h 1206948"/>
                <a:gd name="connsiteX1261" fmla="*/ 357669 w 889575"/>
                <a:gd name="connsiteY1261" fmla="*/ 229290 h 1206948"/>
                <a:gd name="connsiteX1262" fmla="*/ 357328 w 889575"/>
                <a:gd name="connsiteY1262" fmla="*/ 226452 h 1206948"/>
                <a:gd name="connsiteX1263" fmla="*/ 356307 w 889575"/>
                <a:gd name="connsiteY1263" fmla="*/ 225544 h 1206948"/>
                <a:gd name="connsiteX1264" fmla="*/ 351766 w 889575"/>
                <a:gd name="connsiteY1264" fmla="*/ 223046 h 1206948"/>
                <a:gd name="connsiteX1265" fmla="*/ 350291 w 889575"/>
                <a:gd name="connsiteY1265" fmla="*/ 222479 h 1206948"/>
                <a:gd name="connsiteX1266" fmla="*/ 347907 w 889575"/>
                <a:gd name="connsiteY1266" fmla="*/ 220322 h 1206948"/>
                <a:gd name="connsiteX1267" fmla="*/ 345637 w 889575"/>
                <a:gd name="connsiteY1267" fmla="*/ 215441 h 1206948"/>
                <a:gd name="connsiteX1268" fmla="*/ 344048 w 889575"/>
                <a:gd name="connsiteY1268" fmla="*/ 210106 h 1206948"/>
                <a:gd name="connsiteX1269" fmla="*/ 343934 w 889575"/>
                <a:gd name="connsiteY1269" fmla="*/ 206815 h 1206948"/>
                <a:gd name="connsiteX1270" fmla="*/ 340415 w 889575"/>
                <a:gd name="connsiteY1270" fmla="*/ 205453 h 1206948"/>
                <a:gd name="connsiteX1271" fmla="*/ 334286 w 889575"/>
                <a:gd name="connsiteY1271" fmla="*/ 200118 h 1206948"/>
                <a:gd name="connsiteX1272" fmla="*/ 330654 w 889575"/>
                <a:gd name="connsiteY1272" fmla="*/ 197847 h 1206948"/>
                <a:gd name="connsiteX1273" fmla="*/ 327021 w 889575"/>
                <a:gd name="connsiteY1273" fmla="*/ 196939 h 1206948"/>
                <a:gd name="connsiteX1274" fmla="*/ 314649 w 889575"/>
                <a:gd name="connsiteY1274" fmla="*/ 196712 h 1206948"/>
                <a:gd name="connsiteX1275" fmla="*/ 310903 w 889575"/>
                <a:gd name="connsiteY1275" fmla="*/ 195009 h 1206948"/>
                <a:gd name="connsiteX1276" fmla="*/ 308406 w 889575"/>
                <a:gd name="connsiteY1276" fmla="*/ 194328 h 1206948"/>
                <a:gd name="connsiteX1277" fmla="*/ 307270 w 889575"/>
                <a:gd name="connsiteY1277" fmla="*/ 195009 h 1206948"/>
                <a:gd name="connsiteX1278" fmla="*/ 306249 w 889575"/>
                <a:gd name="connsiteY1278" fmla="*/ 196712 h 1206948"/>
                <a:gd name="connsiteX1279" fmla="*/ 303979 w 889575"/>
                <a:gd name="connsiteY1279" fmla="*/ 195918 h 1206948"/>
                <a:gd name="connsiteX1280" fmla="*/ 300573 w 889575"/>
                <a:gd name="connsiteY1280" fmla="*/ 193307 h 1206948"/>
                <a:gd name="connsiteX1281" fmla="*/ 297282 w 889575"/>
                <a:gd name="connsiteY1281" fmla="*/ 189334 h 1206948"/>
                <a:gd name="connsiteX1282" fmla="*/ 289222 w 889575"/>
                <a:gd name="connsiteY1282" fmla="*/ 172989 h 1206948"/>
                <a:gd name="connsiteX1283" fmla="*/ 292968 w 889575"/>
                <a:gd name="connsiteY1283" fmla="*/ 171286 h 1206948"/>
                <a:gd name="connsiteX1284" fmla="*/ 294785 w 889575"/>
                <a:gd name="connsiteY1284" fmla="*/ 171173 h 1206948"/>
                <a:gd name="connsiteX1285" fmla="*/ 297055 w 889575"/>
                <a:gd name="connsiteY1285" fmla="*/ 171854 h 1206948"/>
                <a:gd name="connsiteX1286" fmla="*/ 300914 w 889575"/>
                <a:gd name="connsiteY1286" fmla="*/ 174464 h 1206948"/>
                <a:gd name="connsiteX1287" fmla="*/ 302957 w 889575"/>
                <a:gd name="connsiteY1287" fmla="*/ 175145 h 1206948"/>
                <a:gd name="connsiteX1288" fmla="*/ 305114 w 889575"/>
                <a:gd name="connsiteY1288" fmla="*/ 174124 h 1206948"/>
                <a:gd name="connsiteX1289" fmla="*/ 305908 w 889575"/>
                <a:gd name="connsiteY1289" fmla="*/ 172308 h 1206948"/>
                <a:gd name="connsiteX1290" fmla="*/ 306703 w 889575"/>
                <a:gd name="connsiteY1290" fmla="*/ 169016 h 1206948"/>
                <a:gd name="connsiteX1291" fmla="*/ 307270 w 889575"/>
                <a:gd name="connsiteY1291" fmla="*/ 165497 h 1206948"/>
                <a:gd name="connsiteX1292" fmla="*/ 307270 w 889575"/>
                <a:gd name="connsiteY1292" fmla="*/ 163000 h 1206948"/>
                <a:gd name="connsiteX1293" fmla="*/ 306136 w 889575"/>
                <a:gd name="connsiteY1293" fmla="*/ 161297 h 1206948"/>
                <a:gd name="connsiteX1294" fmla="*/ 304319 w 889575"/>
                <a:gd name="connsiteY1294" fmla="*/ 159708 h 1206948"/>
                <a:gd name="connsiteX1295" fmla="*/ 302957 w 889575"/>
                <a:gd name="connsiteY1295" fmla="*/ 158006 h 1206948"/>
                <a:gd name="connsiteX1296" fmla="*/ 303184 w 889575"/>
                <a:gd name="connsiteY1296" fmla="*/ 156076 h 1206948"/>
                <a:gd name="connsiteX1297" fmla="*/ 303184 w 889575"/>
                <a:gd name="connsiteY1297" fmla="*/ 154033 h 1206948"/>
                <a:gd name="connsiteX1298" fmla="*/ 300801 w 889575"/>
                <a:gd name="connsiteY1298" fmla="*/ 153352 h 1206948"/>
                <a:gd name="connsiteX1299" fmla="*/ 297395 w 889575"/>
                <a:gd name="connsiteY1299" fmla="*/ 154033 h 1206948"/>
                <a:gd name="connsiteX1300" fmla="*/ 294217 w 889575"/>
                <a:gd name="connsiteY1300" fmla="*/ 155622 h 1206948"/>
                <a:gd name="connsiteX1301" fmla="*/ 292514 w 889575"/>
                <a:gd name="connsiteY1301" fmla="*/ 157551 h 1206948"/>
                <a:gd name="connsiteX1302" fmla="*/ 291833 w 889575"/>
                <a:gd name="connsiteY1302" fmla="*/ 157551 h 1206948"/>
                <a:gd name="connsiteX1303" fmla="*/ 289222 w 889575"/>
                <a:gd name="connsiteY1303" fmla="*/ 152898 h 1206948"/>
                <a:gd name="connsiteX1304" fmla="*/ 287520 w 889575"/>
                <a:gd name="connsiteY1304" fmla="*/ 149152 h 1206948"/>
                <a:gd name="connsiteX1305" fmla="*/ 287293 w 889575"/>
                <a:gd name="connsiteY1305" fmla="*/ 148357 h 1206948"/>
                <a:gd name="connsiteX1306" fmla="*/ 288088 w 889575"/>
                <a:gd name="connsiteY1306" fmla="*/ 145065 h 1206948"/>
                <a:gd name="connsiteX1307" fmla="*/ 289563 w 889575"/>
                <a:gd name="connsiteY1307" fmla="*/ 142228 h 1206948"/>
                <a:gd name="connsiteX1308" fmla="*/ 290584 w 889575"/>
                <a:gd name="connsiteY1308" fmla="*/ 139617 h 1206948"/>
                <a:gd name="connsiteX1309" fmla="*/ 289903 w 889575"/>
                <a:gd name="connsiteY1309" fmla="*/ 137120 h 1206948"/>
                <a:gd name="connsiteX1310" fmla="*/ 289903 w 889575"/>
                <a:gd name="connsiteY1310" fmla="*/ 135985 h 1206948"/>
                <a:gd name="connsiteX1311" fmla="*/ 291039 w 889575"/>
                <a:gd name="connsiteY1311" fmla="*/ 135076 h 1206948"/>
                <a:gd name="connsiteX1312" fmla="*/ 295125 w 889575"/>
                <a:gd name="connsiteY1312" fmla="*/ 133942 h 1206948"/>
                <a:gd name="connsiteX1313" fmla="*/ 296828 w 889575"/>
                <a:gd name="connsiteY1313" fmla="*/ 133828 h 1206948"/>
                <a:gd name="connsiteX1314" fmla="*/ 297849 w 889575"/>
                <a:gd name="connsiteY1314" fmla="*/ 133033 h 1206948"/>
                <a:gd name="connsiteX1315" fmla="*/ 299325 w 889575"/>
                <a:gd name="connsiteY1315" fmla="*/ 130990 h 1206948"/>
                <a:gd name="connsiteX1316" fmla="*/ 300801 w 889575"/>
                <a:gd name="connsiteY1316" fmla="*/ 128379 h 1206948"/>
                <a:gd name="connsiteX1317" fmla="*/ 301822 w 889575"/>
                <a:gd name="connsiteY1317" fmla="*/ 125882 h 1206948"/>
                <a:gd name="connsiteX1318" fmla="*/ 299552 w 889575"/>
                <a:gd name="connsiteY1318" fmla="*/ 126336 h 1206948"/>
                <a:gd name="connsiteX1319" fmla="*/ 295919 w 889575"/>
                <a:gd name="connsiteY1319" fmla="*/ 129515 h 1206948"/>
                <a:gd name="connsiteX1320" fmla="*/ 293876 w 889575"/>
                <a:gd name="connsiteY1320" fmla="*/ 130423 h 1206948"/>
                <a:gd name="connsiteX1321" fmla="*/ 294104 w 889575"/>
                <a:gd name="connsiteY1321" fmla="*/ 129855 h 1206948"/>
                <a:gd name="connsiteX1322" fmla="*/ 294330 w 889575"/>
                <a:gd name="connsiteY1322" fmla="*/ 128720 h 1206948"/>
                <a:gd name="connsiteX1323" fmla="*/ 294557 w 889575"/>
                <a:gd name="connsiteY1323" fmla="*/ 128152 h 1206948"/>
                <a:gd name="connsiteX1324" fmla="*/ 291606 w 889575"/>
                <a:gd name="connsiteY1324" fmla="*/ 128493 h 1206948"/>
                <a:gd name="connsiteX1325" fmla="*/ 286498 w 889575"/>
                <a:gd name="connsiteY1325" fmla="*/ 130082 h 1206948"/>
                <a:gd name="connsiteX1326" fmla="*/ 283547 w 889575"/>
                <a:gd name="connsiteY1326" fmla="*/ 130423 h 1206948"/>
                <a:gd name="connsiteX1327" fmla="*/ 280028 w 889575"/>
                <a:gd name="connsiteY1327" fmla="*/ 129855 h 1206948"/>
                <a:gd name="connsiteX1328" fmla="*/ 278552 w 889575"/>
                <a:gd name="connsiteY1328" fmla="*/ 130423 h 1206948"/>
                <a:gd name="connsiteX1329" fmla="*/ 275374 w 889575"/>
                <a:gd name="connsiteY1329" fmla="*/ 133487 h 1206948"/>
                <a:gd name="connsiteX1330" fmla="*/ 274239 w 889575"/>
                <a:gd name="connsiteY1330" fmla="*/ 133828 h 1206948"/>
                <a:gd name="connsiteX1331" fmla="*/ 271629 w 889575"/>
                <a:gd name="connsiteY1331" fmla="*/ 132920 h 1206948"/>
                <a:gd name="connsiteX1332" fmla="*/ 268904 w 889575"/>
                <a:gd name="connsiteY1332" fmla="*/ 130423 h 1206948"/>
                <a:gd name="connsiteX1333" fmla="*/ 266861 w 889575"/>
                <a:gd name="connsiteY1333" fmla="*/ 126790 h 1206948"/>
                <a:gd name="connsiteX1334" fmla="*/ 266634 w 889575"/>
                <a:gd name="connsiteY1334" fmla="*/ 122477 h 1206948"/>
                <a:gd name="connsiteX1335" fmla="*/ 267996 w 889575"/>
                <a:gd name="connsiteY1335" fmla="*/ 120774 h 1206948"/>
                <a:gd name="connsiteX1336" fmla="*/ 270607 w 889575"/>
                <a:gd name="connsiteY1336" fmla="*/ 119526 h 1206948"/>
                <a:gd name="connsiteX1337" fmla="*/ 273558 w 889575"/>
                <a:gd name="connsiteY1337" fmla="*/ 118958 h 1206948"/>
                <a:gd name="connsiteX1338" fmla="*/ 275828 w 889575"/>
                <a:gd name="connsiteY1338" fmla="*/ 119072 h 1206948"/>
                <a:gd name="connsiteX1339" fmla="*/ 275828 w 889575"/>
                <a:gd name="connsiteY1339" fmla="*/ 117937 h 1206948"/>
                <a:gd name="connsiteX1340" fmla="*/ 274126 w 889575"/>
                <a:gd name="connsiteY1340" fmla="*/ 117483 h 1206948"/>
                <a:gd name="connsiteX1341" fmla="*/ 272764 w 889575"/>
                <a:gd name="connsiteY1341" fmla="*/ 116234 h 1206948"/>
                <a:gd name="connsiteX1342" fmla="*/ 271515 w 889575"/>
                <a:gd name="connsiteY1342" fmla="*/ 115780 h 1206948"/>
                <a:gd name="connsiteX1343" fmla="*/ 269926 w 889575"/>
                <a:gd name="connsiteY1343" fmla="*/ 117823 h 1206948"/>
                <a:gd name="connsiteX1344" fmla="*/ 269131 w 889575"/>
                <a:gd name="connsiteY1344" fmla="*/ 116007 h 1206948"/>
                <a:gd name="connsiteX1345" fmla="*/ 269472 w 889575"/>
                <a:gd name="connsiteY1345" fmla="*/ 114077 h 1206948"/>
                <a:gd name="connsiteX1346" fmla="*/ 270380 w 889575"/>
                <a:gd name="connsiteY1346" fmla="*/ 112374 h 1206948"/>
                <a:gd name="connsiteX1347" fmla="*/ 271402 w 889575"/>
                <a:gd name="connsiteY1347" fmla="*/ 111012 h 1206948"/>
                <a:gd name="connsiteX1348" fmla="*/ 273445 w 889575"/>
                <a:gd name="connsiteY1348" fmla="*/ 111921 h 1206948"/>
                <a:gd name="connsiteX1349" fmla="*/ 281277 w 889575"/>
                <a:gd name="connsiteY1349" fmla="*/ 109764 h 1206948"/>
                <a:gd name="connsiteX1350" fmla="*/ 291947 w 889575"/>
                <a:gd name="connsiteY1350" fmla="*/ 109764 h 1206948"/>
                <a:gd name="connsiteX1351" fmla="*/ 294444 w 889575"/>
                <a:gd name="connsiteY1351" fmla="*/ 109083 h 1206948"/>
                <a:gd name="connsiteX1352" fmla="*/ 296487 w 889575"/>
                <a:gd name="connsiteY1352" fmla="*/ 107834 h 1206948"/>
                <a:gd name="connsiteX1353" fmla="*/ 300573 w 889575"/>
                <a:gd name="connsiteY1353" fmla="*/ 104202 h 1206948"/>
                <a:gd name="connsiteX1354" fmla="*/ 304319 w 889575"/>
                <a:gd name="connsiteY1354" fmla="*/ 102386 h 1206948"/>
                <a:gd name="connsiteX1355" fmla="*/ 305908 w 889575"/>
                <a:gd name="connsiteY1355" fmla="*/ 101137 h 1206948"/>
                <a:gd name="connsiteX1356" fmla="*/ 306589 w 889575"/>
                <a:gd name="connsiteY1356" fmla="*/ 98413 h 1206948"/>
                <a:gd name="connsiteX1357" fmla="*/ 306589 w 889575"/>
                <a:gd name="connsiteY1357" fmla="*/ 94326 h 1206948"/>
                <a:gd name="connsiteX1358" fmla="*/ 304092 w 889575"/>
                <a:gd name="connsiteY1358" fmla="*/ 90467 h 1206948"/>
                <a:gd name="connsiteX1359" fmla="*/ 296147 w 889575"/>
                <a:gd name="connsiteY1359" fmla="*/ 81841 h 1206948"/>
                <a:gd name="connsiteX1360" fmla="*/ 295011 w 889575"/>
                <a:gd name="connsiteY1360" fmla="*/ 80025 h 1206948"/>
                <a:gd name="connsiteX1361" fmla="*/ 294557 w 889575"/>
                <a:gd name="connsiteY1361" fmla="*/ 78208 h 1206948"/>
                <a:gd name="connsiteX1362" fmla="*/ 293649 w 889575"/>
                <a:gd name="connsiteY1362" fmla="*/ 77414 h 1206948"/>
                <a:gd name="connsiteX1363" fmla="*/ 291606 w 889575"/>
                <a:gd name="connsiteY1363" fmla="*/ 77527 h 1206948"/>
                <a:gd name="connsiteX1364" fmla="*/ 289563 w 889575"/>
                <a:gd name="connsiteY1364" fmla="*/ 78095 h 1206948"/>
                <a:gd name="connsiteX1365" fmla="*/ 288428 w 889575"/>
                <a:gd name="connsiteY1365" fmla="*/ 78889 h 1206948"/>
                <a:gd name="connsiteX1366" fmla="*/ 287747 w 889575"/>
                <a:gd name="connsiteY1366" fmla="*/ 77641 h 1206948"/>
                <a:gd name="connsiteX1367" fmla="*/ 291039 w 889575"/>
                <a:gd name="connsiteY1367" fmla="*/ 75371 h 1206948"/>
                <a:gd name="connsiteX1368" fmla="*/ 287633 w 889575"/>
                <a:gd name="connsiteY1368" fmla="*/ 66290 h 1206948"/>
                <a:gd name="connsiteX1369" fmla="*/ 286385 w 889575"/>
                <a:gd name="connsiteY1369" fmla="*/ 63906 h 1206948"/>
                <a:gd name="connsiteX1370" fmla="*/ 283547 w 889575"/>
                <a:gd name="connsiteY1370" fmla="*/ 62203 h 1206948"/>
                <a:gd name="connsiteX1371" fmla="*/ 278326 w 889575"/>
                <a:gd name="connsiteY1371" fmla="*/ 57549 h 1206948"/>
                <a:gd name="connsiteX1372" fmla="*/ 275034 w 889575"/>
                <a:gd name="connsiteY1372" fmla="*/ 55960 h 1206948"/>
                <a:gd name="connsiteX1373" fmla="*/ 275034 w 889575"/>
                <a:gd name="connsiteY1373" fmla="*/ 54825 h 1206948"/>
                <a:gd name="connsiteX1374" fmla="*/ 275601 w 889575"/>
                <a:gd name="connsiteY1374" fmla="*/ 51760 h 1206948"/>
                <a:gd name="connsiteX1375" fmla="*/ 274353 w 889575"/>
                <a:gd name="connsiteY1375" fmla="*/ 48355 h 1206948"/>
                <a:gd name="connsiteX1376" fmla="*/ 272423 w 889575"/>
                <a:gd name="connsiteY1376" fmla="*/ 44950 h 1206948"/>
                <a:gd name="connsiteX1377" fmla="*/ 271174 w 889575"/>
                <a:gd name="connsiteY1377" fmla="*/ 41999 h 1206948"/>
                <a:gd name="connsiteX1378" fmla="*/ 270607 w 889575"/>
                <a:gd name="connsiteY1378" fmla="*/ 37572 h 1206948"/>
                <a:gd name="connsiteX1379" fmla="*/ 271061 w 889575"/>
                <a:gd name="connsiteY1379" fmla="*/ 33712 h 1206948"/>
                <a:gd name="connsiteX1380" fmla="*/ 272423 w 889575"/>
                <a:gd name="connsiteY1380" fmla="*/ 28832 h 1206948"/>
                <a:gd name="connsiteX1381" fmla="*/ 275828 w 889575"/>
                <a:gd name="connsiteY1381" fmla="*/ 29853 h 1206948"/>
                <a:gd name="connsiteX1382" fmla="*/ 279461 w 889575"/>
                <a:gd name="connsiteY1382" fmla="*/ 29967 h 1206948"/>
                <a:gd name="connsiteX1383" fmla="*/ 286044 w 889575"/>
                <a:gd name="connsiteY1383" fmla="*/ 27469 h 1206948"/>
                <a:gd name="connsiteX1384" fmla="*/ 288314 w 889575"/>
                <a:gd name="connsiteY1384" fmla="*/ 27129 h 1206948"/>
                <a:gd name="connsiteX1385" fmla="*/ 296033 w 889575"/>
                <a:gd name="connsiteY1385" fmla="*/ 28491 h 1206948"/>
                <a:gd name="connsiteX1386" fmla="*/ 303638 w 889575"/>
                <a:gd name="connsiteY1386" fmla="*/ 31669 h 1206948"/>
                <a:gd name="connsiteX1387" fmla="*/ 324184 w 889575"/>
                <a:gd name="connsiteY1387" fmla="*/ 36550 h 1206948"/>
                <a:gd name="connsiteX1388" fmla="*/ 325772 w 889575"/>
                <a:gd name="connsiteY1388" fmla="*/ 38026 h 1206948"/>
                <a:gd name="connsiteX1389" fmla="*/ 326227 w 889575"/>
                <a:gd name="connsiteY1389" fmla="*/ 39728 h 1206948"/>
                <a:gd name="connsiteX1390" fmla="*/ 326567 w 889575"/>
                <a:gd name="connsiteY1390" fmla="*/ 42112 h 1206948"/>
                <a:gd name="connsiteX1391" fmla="*/ 327248 w 889575"/>
                <a:gd name="connsiteY1391" fmla="*/ 44155 h 1206948"/>
                <a:gd name="connsiteX1392" fmla="*/ 328951 w 889575"/>
                <a:gd name="connsiteY1392" fmla="*/ 44836 h 1206948"/>
                <a:gd name="connsiteX1393" fmla="*/ 335988 w 889575"/>
                <a:gd name="connsiteY1393" fmla="*/ 44836 h 1206948"/>
                <a:gd name="connsiteX1394" fmla="*/ 337464 w 889575"/>
                <a:gd name="connsiteY1394" fmla="*/ 44609 h 1206948"/>
                <a:gd name="connsiteX1395" fmla="*/ 338372 w 889575"/>
                <a:gd name="connsiteY1395" fmla="*/ 43588 h 1206948"/>
                <a:gd name="connsiteX1396" fmla="*/ 339734 w 889575"/>
                <a:gd name="connsiteY1396" fmla="*/ 43247 h 1206948"/>
                <a:gd name="connsiteX1397" fmla="*/ 340756 w 889575"/>
                <a:gd name="connsiteY1397" fmla="*/ 42339 h 1206948"/>
                <a:gd name="connsiteX1398" fmla="*/ 342458 w 889575"/>
                <a:gd name="connsiteY1398" fmla="*/ 41885 h 1206948"/>
                <a:gd name="connsiteX1399" fmla="*/ 344388 w 889575"/>
                <a:gd name="connsiteY1399" fmla="*/ 43701 h 1206948"/>
                <a:gd name="connsiteX1400" fmla="*/ 345977 w 889575"/>
                <a:gd name="connsiteY1400" fmla="*/ 43928 h 1206948"/>
                <a:gd name="connsiteX1401" fmla="*/ 347453 w 889575"/>
                <a:gd name="connsiteY1401" fmla="*/ 43474 h 1206948"/>
                <a:gd name="connsiteX1402" fmla="*/ 347453 w 889575"/>
                <a:gd name="connsiteY1402" fmla="*/ 43474 h 1206948"/>
                <a:gd name="connsiteX1403" fmla="*/ 348815 w 889575"/>
                <a:gd name="connsiteY1403" fmla="*/ 43474 h 1206948"/>
                <a:gd name="connsiteX1404" fmla="*/ 354604 w 889575"/>
                <a:gd name="connsiteY1404" fmla="*/ 40523 h 1206948"/>
                <a:gd name="connsiteX1405" fmla="*/ 356420 w 889575"/>
                <a:gd name="connsiteY1405" fmla="*/ 38253 h 1206948"/>
                <a:gd name="connsiteX1406" fmla="*/ 358804 w 889575"/>
                <a:gd name="connsiteY1406" fmla="*/ 37345 h 1206948"/>
                <a:gd name="connsiteX1407" fmla="*/ 360053 w 889575"/>
                <a:gd name="connsiteY1407" fmla="*/ 35188 h 1206948"/>
                <a:gd name="connsiteX1408" fmla="*/ 361301 w 889575"/>
                <a:gd name="connsiteY1408" fmla="*/ 34167 h 1206948"/>
                <a:gd name="connsiteX1409" fmla="*/ 361642 w 889575"/>
                <a:gd name="connsiteY1409" fmla="*/ 40183 h 1206948"/>
                <a:gd name="connsiteX1410" fmla="*/ 366296 w 889575"/>
                <a:gd name="connsiteY1410" fmla="*/ 41885 h 1206948"/>
                <a:gd name="connsiteX1411" fmla="*/ 372198 w 889575"/>
                <a:gd name="connsiteY1411" fmla="*/ 42226 h 1206948"/>
                <a:gd name="connsiteX1412" fmla="*/ 376284 w 889575"/>
                <a:gd name="connsiteY1412" fmla="*/ 44042 h 1206948"/>
                <a:gd name="connsiteX1413" fmla="*/ 377987 w 889575"/>
                <a:gd name="connsiteY1413" fmla="*/ 45291 h 1206948"/>
                <a:gd name="connsiteX1414" fmla="*/ 380484 w 889575"/>
                <a:gd name="connsiteY1414" fmla="*/ 46425 h 1206948"/>
                <a:gd name="connsiteX1415" fmla="*/ 382755 w 889575"/>
                <a:gd name="connsiteY1415" fmla="*/ 48015 h 1206948"/>
                <a:gd name="connsiteX1416" fmla="*/ 383776 w 889575"/>
                <a:gd name="connsiteY1416" fmla="*/ 50966 h 1206948"/>
                <a:gd name="connsiteX1417" fmla="*/ 384911 w 889575"/>
                <a:gd name="connsiteY1417" fmla="*/ 52555 h 1206948"/>
                <a:gd name="connsiteX1418" fmla="*/ 387408 w 889575"/>
                <a:gd name="connsiteY1418" fmla="*/ 52101 h 1206948"/>
                <a:gd name="connsiteX1419" fmla="*/ 391835 w 889575"/>
                <a:gd name="connsiteY1419" fmla="*/ 50398 h 1206948"/>
                <a:gd name="connsiteX1420" fmla="*/ 391495 w 889575"/>
                <a:gd name="connsiteY1420" fmla="*/ 46880 h 1206948"/>
                <a:gd name="connsiteX1421" fmla="*/ 393765 w 889575"/>
                <a:gd name="connsiteY1421" fmla="*/ 46766 h 1206948"/>
                <a:gd name="connsiteX1422" fmla="*/ 396943 w 889575"/>
                <a:gd name="connsiteY1422" fmla="*/ 48696 h 1206948"/>
                <a:gd name="connsiteX1423" fmla="*/ 399213 w 889575"/>
                <a:gd name="connsiteY1423" fmla="*/ 51533 h 1206948"/>
                <a:gd name="connsiteX1424" fmla="*/ 400575 w 889575"/>
                <a:gd name="connsiteY1424" fmla="*/ 57209 h 1206948"/>
                <a:gd name="connsiteX1425" fmla="*/ 401143 w 889575"/>
                <a:gd name="connsiteY1425" fmla="*/ 58571 h 1206948"/>
                <a:gd name="connsiteX1426" fmla="*/ 402051 w 889575"/>
                <a:gd name="connsiteY1426" fmla="*/ 59820 h 1206948"/>
                <a:gd name="connsiteX1427" fmla="*/ 403867 w 889575"/>
                <a:gd name="connsiteY1427" fmla="*/ 61749 h 1206948"/>
                <a:gd name="connsiteX1428" fmla="*/ 402619 w 889575"/>
                <a:gd name="connsiteY1428" fmla="*/ 62658 h 1206948"/>
                <a:gd name="connsiteX1429" fmla="*/ 401370 w 889575"/>
                <a:gd name="connsiteY1429" fmla="*/ 62544 h 1206948"/>
                <a:gd name="connsiteX1430" fmla="*/ 400122 w 889575"/>
                <a:gd name="connsiteY1430" fmla="*/ 61977 h 1206948"/>
                <a:gd name="connsiteX1431" fmla="*/ 399213 w 889575"/>
                <a:gd name="connsiteY1431" fmla="*/ 61749 h 1206948"/>
                <a:gd name="connsiteX1432" fmla="*/ 399213 w 889575"/>
                <a:gd name="connsiteY1432" fmla="*/ 62090 h 1206948"/>
                <a:gd name="connsiteX1433" fmla="*/ 396830 w 889575"/>
                <a:gd name="connsiteY1433" fmla="*/ 64020 h 1206948"/>
                <a:gd name="connsiteX1434" fmla="*/ 396489 w 889575"/>
                <a:gd name="connsiteY1434" fmla="*/ 64020 h 1206948"/>
                <a:gd name="connsiteX1435" fmla="*/ 395922 w 889575"/>
                <a:gd name="connsiteY1435" fmla="*/ 64473 h 1206948"/>
                <a:gd name="connsiteX1436" fmla="*/ 395468 w 889575"/>
                <a:gd name="connsiteY1436" fmla="*/ 64473 h 1206948"/>
                <a:gd name="connsiteX1437" fmla="*/ 395240 w 889575"/>
                <a:gd name="connsiteY1437" fmla="*/ 64814 h 1206948"/>
                <a:gd name="connsiteX1438" fmla="*/ 395240 w 889575"/>
                <a:gd name="connsiteY1438" fmla="*/ 66403 h 1206948"/>
                <a:gd name="connsiteX1439" fmla="*/ 396716 w 889575"/>
                <a:gd name="connsiteY1439" fmla="*/ 66517 h 1206948"/>
                <a:gd name="connsiteX1440" fmla="*/ 399213 w 889575"/>
                <a:gd name="connsiteY1440" fmla="*/ 65722 h 1206948"/>
                <a:gd name="connsiteX1441" fmla="*/ 401710 w 889575"/>
                <a:gd name="connsiteY1441" fmla="*/ 65609 h 1206948"/>
                <a:gd name="connsiteX1442" fmla="*/ 403186 w 889575"/>
                <a:gd name="connsiteY1442" fmla="*/ 67538 h 1206948"/>
                <a:gd name="connsiteX1443" fmla="*/ 404208 w 889575"/>
                <a:gd name="connsiteY1443" fmla="*/ 66630 h 1206948"/>
                <a:gd name="connsiteX1444" fmla="*/ 405343 w 889575"/>
                <a:gd name="connsiteY1444" fmla="*/ 66517 h 1206948"/>
                <a:gd name="connsiteX1445" fmla="*/ 405910 w 889575"/>
                <a:gd name="connsiteY1445" fmla="*/ 67538 h 1206948"/>
                <a:gd name="connsiteX1446" fmla="*/ 405229 w 889575"/>
                <a:gd name="connsiteY1446" fmla="*/ 69922 h 1206948"/>
                <a:gd name="connsiteX1447" fmla="*/ 405683 w 889575"/>
                <a:gd name="connsiteY1447" fmla="*/ 72192 h 1206948"/>
                <a:gd name="connsiteX1448" fmla="*/ 405797 w 889575"/>
                <a:gd name="connsiteY1448" fmla="*/ 75484 h 1206948"/>
                <a:gd name="connsiteX1449" fmla="*/ 405229 w 889575"/>
                <a:gd name="connsiteY1449" fmla="*/ 82408 h 1206948"/>
                <a:gd name="connsiteX1450" fmla="*/ 404775 w 889575"/>
                <a:gd name="connsiteY1450" fmla="*/ 85359 h 1206948"/>
                <a:gd name="connsiteX1451" fmla="*/ 404094 w 889575"/>
                <a:gd name="connsiteY1451" fmla="*/ 87743 h 1206948"/>
                <a:gd name="connsiteX1452" fmla="*/ 403186 w 889575"/>
                <a:gd name="connsiteY1452" fmla="*/ 89673 h 1206948"/>
                <a:gd name="connsiteX1453" fmla="*/ 401938 w 889575"/>
                <a:gd name="connsiteY1453" fmla="*/ 91489 h 1206948"/>
                <a:gd name="connsiteX1454" fmla="*/ 398759 w 889575"/>
                <a:gd name="connsiteY1454" fmla="*/ 94440 h 1206948"/>
                <a:gd name="connsiteX1455" fmla="*/ 394900 w 889575"/>
                <a:gd name="connsiteY1455" fmla="*/ 96597 h 1206948"/>
                <a:gd name="connsiteX1456" fmla="*/ 390700 w 889575"/>
                <a:gd name="connsiteY1456" fmla="*/ 97959 h 1206948"/>
                <a:gd name="connsiteX1457" fmla="*/ 386614 w 889575"/>
                <a:gd name="connsiteY1457" fmla="*/ 98413 h 1206948"/>
                <a:gd name="connsiteX1458" fmla="*/ 386614 w 889575"/>
                <a:gd name="connsiteY1458" fmla="*/ 99548 h 1206948"/>
                <a:gd name="connsiteX1459" fmla="*/ 390814 w 889575"/>
                <a:gd name="connsiteY1459" fmla="*/ 101705 h 1206948"/>
                <a:gd name="connsiteX1460" fmla="*/ 414197 w 889575"/>
                <a:gd name="connsiteY1460" fmla="*/ 96143 h 1206948"/>
                <a:gd name="connsiteX1461" fmla="*/ 416013 w 889575"/>
                <a:gd name="connsiteY1461" fmla="*/ 96824 h 1206948"/>
                <a:gd name="connsiteX1462" fmla="*/ 421915 w 889575"/>
                <a:gd name="connsiteY1462" fmla="*/ 101932 h 1206948"/>
                <a:gd name="connsiteX1463" fmla="*/ 419986 w 889575"/>
                <a:gd name="connsiteY1463" fmla="*/ 103861 h 1206948"/>
                <a:gd name="connsiteX1464" fmla="*/ 419986 w 889575"/>
                <a:gd name="connsiteY1464" fmla="*/ 105677 h 1206948"/>
                <a:gd name="connsiteX1465" fmla="*/ 420780 w 889575"/>
                <a:gd name="connsiteY1465" fmla="*/ 107721 h 1206948"/>
                <a:gd name="connsiteX1466" fmla="*/ 421348 w 889575"/>
                <a:gd name="connsiteY1466" fmla="*/ 110445 h 1206948"/>
                <a:gd name="connsiteX1467" fmla="*/ 420780 w 889575"/>
                <a:gd name="connsiteY1467" fmla="*/ 112715 h 1206948"/>
                <a:gd name="connsiteX1468" fmla="*/ 419418 w 889575"/>
                <a:gd name="connsiteY1468" fmla="*/ 114758 h 1206948"/>
                <a:gd name="connsiteX1469" fmla="*/ 417715 w 889575"/>
                <a:gd name="connsiteY1469" fmla="*/ 116234 h 1206948"/>
                <a:gd name="connsiteX1470" fmla="*/ 416013 w 889575"/>
                <a:gd name="connsiteY1470" fmla="*/ 116688 h 1206948"/>
                <a:gd name="connsiteX1471" fmla="*/ 416240 w 889575"/>
                <a:gd name="connsiteY1471" fmla="*/ 117028 h 1206948"/>
                <a:gd name="connsiteX1472" fmla="*/ 416580 w 889575"/>
                <a:gd name="connsiteY1472" fmla="*/ 117256 h 1206948"/>
                <a:gd name="connsiteX1473" fmla="*/ 416580 w 889575"/>
                <a:gd name="connsiteY1473" fmla="*/ 117823 h 1206948"/>
                <a:gd name="connsiteX1474" fmla="*/ 415899 w 889575"/>
                <a:gd name="connsiteY1474" fmla="*/ 118958 h 1206948"/>
                <a:gd name="connsiteX1475" fmla="*/ 416921 w 889575"/>
                <a:gd name="connsiteY1475" fmla="*/ 120093 h 1206948"/>
                <a:gd name="connsiteX1476" fmla="*/ 417261 w 889575"/>
                <a:gd name="connsiteY1476" fmla="*/ 121455 h 1206948"/>
                <a:gd name="connsiteX1477" fmla="*/ 416921 w 889575"/>
                <a:gd name="connsiteY1477" fmla="*/ 123044 h 1206948"/>
                <a:gd name="connsiteX1478" fmla="*/ 416013 w 889575"/>
                <a:gd name="connsiteY1478" fmla="*/ 124634 h 1206948"/>
                <a:gd name="connsiteX1479" fmla="*/ 418170 w 889575"/>
                <a:gd name="connsiteY1479" fmla="*/ 123839 h 1206948"/>
                <a:gd name="connsiteX1480" fmla="*/ 419758 w 889575"/>
                <a:gd name="connsiteY1480" fmla="*/ 121796 h 1206948"/>
                <a:gd name="connsiteX1481" fmla="*/ 422029 w 889575"/>
                <a:gd name="connsiteY1481" fmla="*/ 116575 h 1206948"/>
                <a:gd name="connsiteX1482" fmla="*/ 423277 w 889575"/>
                <a:gd name="connsiteY1482" fmla="*/ 111012 h 1206948"/>
                <a:gd name="connsiteX1483" fmla="*/ 423958 w 889575"/>
                <a:gd name="connsiteY1483" fmla="*/ 109650 h 1206948"/>
                <a:gd name="connsiteX1484" fmla="*/ 424980 w 889575"/>
                <a:gd name="connsiteY1484" fmla="*/ 108969 h 1206948"/>
                <a:gd name="connsiteX1485" fmla="*/ 428612 w 889575"/>
                <a:gd name="connsiteY1485" fmla="*/ 108629 h 1206948"/>
                <a:gd name="connsiteX1486" fmla="*/ 429975 w 889575"/>
                <a:gd name="connsiteY1486" fmla="*/ 107834 h 1206948"/>
                <a:gd name="connsiteX1487" fmla="*/ 430656 w 889575"/>
                <a:gd name="connsiteY1487" fmla="*/ 106926 h 1206948"/>
                <a:gd name="connsiteX1488" fmla="*/ 431109 w 889575"/>
                <a:gd name="connsiteY1488" fmla="*/ 106018 h 1206948"/>
                <a:gd name="connsiteX1489" fmla="*/ 432018 w 889575"/>
                <a:gd name="connsiteY1489" fmla="*/ 105110 h 1206948"/>
                <a:gd name="connsiteX1490" fmla="*/ 433153 w 889575"/>
                <a:gd name="connsiteY1490" fmla="*/ 104770 h 1206948"/>
                <a:gd name="connsiteX1491" fmla="*/ 437239 w 889575"/>
                <a:gd name="connsiteY1491" fmla="*/ 105110 h 1206948"/>
                <a:gd name="connsiteX1492" fmla="*/ 439396 w 889575"/>
                <a:gd name="connsiteY1492" fmla="*/ 106132 h 1206948"/>
                <a:gd name="connsiteX1493" fmla="*/ 445298 w 889575"/>
                <a:gd name="connsiteY1493" fmla="*/ 110899 h 1206948"/>
                <a:gd name="connsiteX1494" fmla="*/ 460622 w 889575"/>
                <a:gd name="connsiteY1494" fmla="*/ 117709 h 1206948"/>
                <a:gd name="connsiteX1495" fmla="*/ 469249 w 889575"/>
                <a:gd name="connsiteY1495" fmla="*/ 125882 h 1206948"/>
                <a:gd name="connsiteX1496" fmla="*/ 473222 w 889575"/>
                <a:gd name="connsiteY1496" fmla="*/ 126904 h 1206948"/>
                <a:gd name="connsiteX1497" fmla="*/ 477648 w 889575"/>
                <a:gd name="connsiteY1497" fmla="*/ 126109 h 1206948"/>
                <a:gd name="connsiteX1498" fmla="*/ 480940 w 889575"/>
                <a:gd name="connsiteY1498" fmla="*/ 124066 h 1206948"/>
                <a:gd name="connsiteX1499" fmla="*/ 486502 w 889575"/>
                <a:gd name="connsiteY1499" fmla="*/ 118845 h 1206948"/>
                <a:gd name="connsiteX1500" fmla="*/ 489680 w 889575"/>
                <a:gd name="connsiteY1500" fmla="*/ 116802 h 1206948"/>
                <a:gd name="connsiteX1501" fmla="*/ 492972 w 889575"/>
                <a:gd name="connsiteY1501" fmla="*/ 115439 h 1206948"/>
                <a:gd name="connsiteX1502" fmla="*/ 501031 w 889575"/>
                <a:gd name="connsiteY1502" fmla="*/ 114418 h 1206948"/>
                <a:gd name="connsiteX1503" fmla="*/ 501031 w 889575"/>
                <a:gd name="connsiteY1503" fmla="*/ 115553 h 1206948"/>
                <a:gd name="connsiteX1504" fmla="*/ 499329 w 889575"/>
                <a:gd name="connsiteY1504" fmla="*/ 115666 h 1206948"/>
                <a:gd name="connsiteX1505" fmla="*/ 496945 w 889575"/>
                <a:gd name="connsiteY1505" fmla="*/ 115666 h 1206948"/>
                <a:gd name="connsiteX1506" fmla="*/ 498648 w 889575"/>
                <a:gd name="connsiteY1506" fmla="*/ 116461 h 1206948"/>
                <a:gd name="connsiteX1507" fmla="*/ 500350 w 889575"/>
                <a:gd name="connsiteY1507" fmla="*/ 115894 h 1206948"/>
                <a:gd name="connsiteX1508" fmla="*/ 502621 w 889575"/>
                <a:gd name="connsiteY1508" fmla="*/ 117483 h 1206948"/>
                <a:gd name="connsiteX1509" fmla="*/ 509431 w 889575"/>
                <a:gd name="connsiteY1509" fmla="*/ 113283 h 1206948"/>
                <a:gd name="connsiteX1510" fmla="*/ 512496 w 889575"/>
                <a:gd name="connsiteY1510" fmla="*/ 114418 h 1206948"/>
                <a:gd name="connsiteX1511" fmla="*/ 508864 w 889575"/>
                <a:gd name="connsiteY1511" fmla="*/ 118504 h 1206948"/>
                <a:gd name="connsiteX1512" fmla="*/ 507842 w 889575"/>
                <a:gd name="connsiteY1512" fmla="*/ 120093 h 1206948"/>
                <a:gd name="connsiteX1513" fmla="*/ 507275 w 889575"/>
                <a:gd name="connsiteY1513" fmla="*/ 119639 h 1206948"/>
                <a:gd name="connsiteX1514" fmla="*/ 505799 w 889575"/>
                <a:gd name="connsiteY1514" fmla="*/ 118958 h 1206948"/>
                <a:gd name="connsiteX1515" fmla="*/ 506821 w 889575"/>
                <a:gd name="connsiteY1515" fmla="*/ 121682 h 1206948"/>
                <a:gd name="connsiteX1516" fmla="*/ 507728 w 889575"/>
                <a:gd name="connsiteY1516" fmla="*/ 128266 h 1206948"/>
                <a:gd name="connsiteX1517" fmla="*/ 508523 w 889575"/>
                <a:gd name="connsiteY1517" fmla="*/ 131444 h 1206948"/>
                <a:gd name="connsiteX1518" fmla="*/ 507842 w 889575"/>
                <a:gd name="connsiteY1518" fmla="*/ 133487 h 1206948"/>
                <a:gd name="connsiteX1519" fmla="*/ 507956 w 889575"/>
                <a:gd name="connsiteY1519" fmla="*/ 136325 h 1206948"/>
                <a:gd name="connsiteX1520" fmla="*/ 508637 w 889575"/>
                <a:gd name="connsiteY1520" fmla="*/ 141092 h 1206948"/>
                <a:gd name="connsiteX1521" fmla="*/ 508183 w 889575"/>
                <a:gd name="connsiteY1521" fmla="*/ 143930 h 1206948"/>
                <a:gd name="connsiteX1522" fmla="*/ 507275 w 889575"/>
                <a:gd name="connsiteY1522" fmla="*/ 145406 h 1206948"/>
                <a:gd name="connsiteX1523" fmla="*/ 506366 w 889575"/>
                <a:gd name="connsiteY1523" fmla="*/ 146427 h 1206948"/>
                <a:gd name="connsiteX1524" fmla="*/ 505912 w 889575"/>
                <a:gd name="connsiteY1524" fmla="*/ 147903 h 1206948"/>
                <a:gd name="connsiteX1525" fmla="*/ 494675 w 889575"/>
                <a:gd name="connsiteY1525" fmla="*/ 155281 h 1206948"/>
                <a:gd name="connsiteX1526" fmla="*/ 490816 w 889575"/>
                <a:gd name="connsiteY1526" fmla="*/ 160276 h 1206948"/>
                <a:gd name="connsiteX1527" fmla="*/ 489113 w 889575"/>
                <a:gd name="connsiteY1527" fmla="*/ 161411 h 1206948"/>
                <a:gd name="connsiteX1528" fmla="*/ 485140 w 889575"/>
                <a:gd name="connsiteY1528" fmla="*/ 162773 h 1206948"/>
                <a:gd name="connsiteX1529" fmla="*/ 484345 w 889575"/>
                <a:gd name="connsiteY1529" fmla="*/ 162773 h 1206948"/>
                <a:gd name="connsiteX1530" fmla="*/ 483551 w 889575"/>
                <a:gd name="connsiteY1530" fmla="*/ 163454 h 1206948"/>
                <a:gd name="connsiteX1531" fmla="*/ 482870 w 889575"/>
                <a:gd name="connsiteY1531" fmla="*/ 163000 h 1206948"/>
                <a:gd name="connsiteX1532" fmla="*/ 482189 w 889575"/>
                <a:gd name="connsiteY1532" fmla="*/ 162205 h 1206948"/>
                <a:gd name="connsiteX1533" fmla="*/ 481281 w 889575"/>
                <a:gd name="connsiteY1533" fmla="*/ 162092 h 1206948"/>
                <a:gd name="connsiteX1534" fmla="*/ 480486 w 889575"/>
                <a:gd name="connsiteY1534" fmla="*/ 162546 h 1206948"/>
                <a:gd name="connsiteX1535" fmla="*/ 480146 w 889575"/>
                <a:gd name="connsiteY1535" fmla="*/ 163000 h 1206948"/>
                <a:gd name="connsiteX1536" fmla="*/ 476400 w 889575"/>
                <a:gd name="connsiteY1536" fmla="*/ 168789 h 1206948"/>
                <a:gd name="connsiteX1537" fmla="*/ 475378 w 889575"/>
                <a:gd name="connsiteY1537" fmla="*/ 169924 h 1206948"/>
                <a:gd name="connsiteX1538" fmla="*/ 475378 w 889575"/>
                <a:gd name="connsiteY1538" fmla="*/ 170945 h 1206948"/>
                <a:gd name="connsiteX1539" fmla="*/ 476627 w 889575"/>
                <a:gd name="connsiteY1539" fmla="*/ 174124 h 1206948"/>
                <a:gd name="connsiteX1540" fmla="*/ 477989 w 889575"/>
                <a:gd name="connsiteY1540" fmla="*/ 176508 h 1206948"/>
                <a:gd name="connsiteX1541" fmla="*/ 479805 w 889575"/>
                <a:gd name="connsiteY1541" fmla="*/ 178097 h 1206948"/>
                <a:gd name="connsiteX1542" fmla="*/ 482416 w 889575"/>
                <a:gd name="connsiteY1542" fmla="*/ 178891 h 1206948"/>
                <a:gd name="connsiteX1543" fmla="*/ 486162 w 889575"/>
                <a:gd name="connsiteY1543" fmla="*/ 178551 h 1206948"/>
                <a:gd name="connsiteX1544" fmla="*/ 487070 w 889575"/>
                <a:gd name="connsiteY1544" fmla="*/ 178891 h 1206948"/>
                <a:gd name="connsiteX1545" fmla="*/ 487751 w 889575"/>
                <a:gd name="connsiteY1545" fmla="*/ 180594 h 1206948"/>
                <a:gd name="connsiteX1546" fmla="*/ 487864 w 889575"/>
                <a:gd name="connsiteY1546" fmla="*/ 182524 h 1206948"/>
                <a:gd name="connsiteX1547" fmla="*/ 488205 w 889575"/>
                <a:gd name="connsiteY1547" fmla="*/ 183999 h 1206948"/>
                <a:gd name="connsiteX1548" fmla="*/ 489680 w 889575"/>
                <a:gd name="connsiteY1548" fmla="*/ 184453 h 1206948"/>
                <a:gd name="connsiteX1549" fmla="*/ 490021 w 889575"/>
                <a:gd name="connsiteY1549" fmla="*/ 184453 h 1206948"/>
                <a:gd name="connsiteX1550" fmla="*/ 491156 w 889575"/>
                <a:gd name="connsiteY1550" fmla="*/ 184567 h 1206948"/>
                <a:gd name="connsiteX1551" fmla="*/ 491610 w 889575"/>
                <a:gd name="connsiteY1551" fmla="*/ 184453 h 1206948"/>
                <a:gd name="connsiteX1552" fmla="*/ 492859 w 889575"/>
                <a:gd name="connsiteY1552" fmla="*/ 183432 h 1206948"/>
                <a:gd name="connsiteX1553" fmla="*/ 495696 w 889575"/>
                <a:gd name="connsiteY1553" fmla="*/ 180480 h 1206948"/>
                <a:gd name="connsiteX1554" fmla="*/ 497286 w 889575"/>
                <a:gd name="connsiteY1554" fmla="*/ 179799 h 1206948"/>
                <a:gd name="connsiteX1555" fmla="*/ 499102 w 889575"/>
                <a:gd name="connsiteY1555" fmla="*/ 179459 h 1206948"/>
                <a:gd name="connsiteX1556" fmla="*/ 504210 w 889575"/>
                <a:gd name="connsiteY1556" fmla="*/ 176735 h 1206948"/>
                <a:gd name="connsiteX1557" fmla="*/ 516015 w 889575"/>
                <a:gd name="connsiteY1557" fmla="*/ 175145 h 1206948"/>
                <a:gd name="connsiteX1558" fmla="*/ 516923 w 889575"/>
                <a:gd name="connsiteY1558" fmla="*/ 175486 h 1206948"/>
                <a:gd name="connsiteX1559" fmla="*/ 517604 w 889575"/>
                <a:gd name="connsiteY1559" fmla="*/ 176394 h 1206948"/>
                <a:gd name="connsiteX1560" fmla="*/ 518285 w 889575"/>
                <a:gd name="connsiteY1560" fmla="*/ 178664 h 1206948"/>
                <a:gd name="connsiteX1561" fmla="*/ 518966 w 889575"/>
                <a:gd name="connsiteY1561" fmla="*/ 179799 h 1206948"/>
                <a:gd name="connsiteX1562" fmla="*/ 522371 w 889575"/>
                <a:gd name="connsiteY1562" fmla="*/ 180708 h 1206948"/>
                <a:gd name="connsiteX1563" fmla="*/ 522939 w 889575"/>
                <a:gd name="connsiteY1563" fmla="*/ 181502 h 1206948"/>
                <a:gd name="connsiteX1564" fmla="*/ 522485 w 889575"/>
                <a:gd name="connsiteY1564" fmla="*/ 185248 h 1206948"/>
                <a:gd name="connsiteX1565" fmla="*/ 522712 w 889575"/>
                <a:gd name="connsiteY1565" fmla="*/ 186950 h 1206948"/>
                <a:gd name="connsiteX1566" fmla="*/ 523961 w 889575"/>
                <a:gd name="connsiteY1566" fmla="*/ 187631 h 1206948"/>
                <a:gd name="connsiteX1567" fmla="*/ 526798 w 889575"/>
                <a:gd name="connsiteY1567" fmla="*/ 187859 h 1206948"/>
                <a:gd name="connsiteX1568" fmla="*/ 527593 w 889575"/>
                <a:gd name="connsiteY1568" fmla="*/ 187631 h 1206948"/>
                <a:gd name="connsiteX1569" fmla="*/ 531566 w 889575"/>
                <a:gd name="connsiteY1569" fmla="*/ 184226 h 1206948"/>
                <a:gd name="connsiteX1570" fmla="*/ 532360 w 889575"/>
                <a:gd name="connsiteY1570" fmla="*/ 184680 h 1206948"/>
                <a:gd name="connsiteX1571" fmla="*/ 533382 w 889575"/>
                <a:gd name="connsiteY1571" fmla="*/ 187064 h 1206948"/>
                <a:gd name="connsiteX1572" fmla="*/ 533949 w 889575"/>
                <a:gd name="connsiteY1572" fmla="*/ 187631 h 1206948"/>
                <a:gd name="connsiteX1573" fmla="*/ 538036 w 889575"/>
                <a:gd name="connsiteY1573" fmla="*/ 187631 h 1206948"/>
                <a:gd name="connsiteX1574" fmla="*/ 538036 w 889575"/>
                <a:gd name="connsiteY1574" fmla="*/ 188199 h 1206948"/>
                <a:gd name="connsiteX1575" fmla="*/ 541781 w 889575"/>
                <a:gd name="connsiteY1575" fmla="*/ 192853 h 1206948"/>
                <a:gd name="connsiteX1576" fmla="*/ 542462 w 889575"/>
                <a:gd name="connsiteY1576" fmla="*/ 193307 h 1206948"/>
                <a:gd name="connsiteX1577" fmla="*/ 543598 w 889575"/>
                <a:gd name="connsiteY1577" fmla="*/ 193307 h 1206948"/>
                <a:gd name="connsiteX1578" fmla="*/ 543711 w 889575"/>
                <a:gd name="connsiteY1578" fmla="*/ 191604 h 1206948"/>
                <a:gd name="connsiteX1579" fmla="*/ 544733 w 889575"/>
                <a:gd name="connsiteY1579" fmla="*/ 188993 h 1206948"/>
                <a:gd name="connsiteX1580" fmla="*/ 545527 w 889575"/>
                <a:gd name="connsiteY1580" fmla="*/ 185702 h 1206948"/>
                <a:gd name="connsiteX1581" fmla="*/ 545073 w 889575"/>
                <a:gd name="connsiteY1581" fmla="*/ 183091 h 1206948"/>
                <a:gd name="connsiteX1582" fmla="*/ 545754 w 889575"/>
                <a:gd name="connsiteY1582" fmla="*/ 181843 h 1206948"/>
                <a:gd name="connsiteX1583" fmla="*/ 546663 w 889575"/>
                <a:gd name="connsiteY1583" fmla="*/ 181048 h 1206948"/>
                <a:gd name="connsiteX1584" fmla="*/ 547457 w 889575"/>
                <a:gd name="connsiteY1584" fmla="*/ 180821 h 1206948"/>
                <a:gd name="connsiteX1585" fmla="*/ 547230 w 889575"/>
                <a:gd name="connsiteY1585" fmla="*/ 180140 h 1206948"/>
                <a:gd name="connsiteX1586" fmla="*/ 547003 w 889575"/>
                <a:gd name="connsiteY1586" fmla="*/ 178324 h 1206948"/>
                <a:gd name="connsiteX1587" fmla="*/ 546776 w 889575"/>
                <a:gd name="connsiteY1587" fmla="*/ 177529 h 1206948"/>
                <a:gd name="connsiteX1588" fmla="*/ 550068 w 889575"/>
                <a:gd name="connsiteY1588" fmla="*/ 174124 h 1206948"/>
                <a:gd name="connsiteX1589" fmla="*/ 550068 w 889575"/>
                <a:gd name="connsiteY1589" fmla="*/ 172875 h 1206948"/>
                <a:gd name="connsiteX1590" fmla="*/ 549387 w 889575"/>
                <a:gd name="connsiteY1590" fmla="*/ 172875 h 1206948"/>
                <a:gd name="connsiteX1591" fmla="*/ 549387 w 889575"/>
                <a:gd name="connsiteY1591" fmla="*/ 171854 h 1206948"/>
                <a:gd name="connsiteX1592" fmla="*/ 551884 w 889575"/>
                <a:gd name="connsiteY1592" fmla="*/ 172875 h 1206948"/>
                <a:gd name="connsiteX1593" fmla="*/ 552679 w 889575"/>
                <a:gd name="connsiteY1593" fmla="*/ 172875 h 1206948"/>
                <a:gd name="connsiteX1594" fmla="*/ 554608 w 889575"/>
                <a:gd name="connsiteY1594" fmla="*/ 171400 h 1206948"/>
                <a:gd name="connsiteX1595" fmla="*/ 556311 w 889575"/>
                <a:gd name="connsiteY1595" fmla="*/ 166973 h 1206948"/>
                <a:gd name="connsiteX1596" fmla="*/ 557559 w 889575"/>
                <a:gd name="connsiteY1596" fmla="*/ 166065 h 1206948"/>
                <a:gd name="connsiteX1597" fmla="*/ 558354 w 889575"/>
                <a:gd name="connsiteY1597" fmla="*/ 165838 h 1206948"/>
                <a:gd name="connsiteX1598" fmla="*/ 559035 w 889575"/>
                <a:gd name="connsiteY1598" fmla="*/ 165157 h 1206948"/>
                <a:gd name="connsiteX1599" fmla="*/ 559489 w 889575"/>
                <a:gd name="connsiteY1599" fmla="*/ 164135 h 1206948"/>
                <a:gd name="connsiteX1600" fmla="*/ 559943 w 889575"/>
                <a:gd name="connsiteY1600" fmla="*/ 162886 h 1206948"/>
                <a:gd name="connsiteX1601" fmla="*/ 560057 w 889575"/>
                <a:gd name="connsiteY1601" fmla="*/ 162092 h 1206948"/>
                <a:gd name="connsiteX1602" fmla="*/ 559376 w 889575"/>
                <a:gd name="connsiteY1602" fmla="*/ 161524 h 1206948"/>
                <a:gd name="connsiteX1603" fmla="*/ 559376 w 889575"/>
                <a:gd name="connsiteY1603" fmla="*/ 160730 h 1206948"/>
                <a:gd name="connsiteX1604" fmla="*/ 559716 w 889575"/>
                <a:gd name="connsiteY1604" fmla="*/ 159935 h 1206948"/>
                <a:gd name="connsiteX1605" fmla="*/ 560170 w 889575"/>
                <a:gd name="connsiteY1605" fmla="*/ 159368 h 1206948"/>
                <a:gd name="connsiteX1606" fmla="*/ 560511 w 889575"/>
                <a:gd name="connsiteY1606" fmla="*/ 158914 h 1206948"/>
                <a:gd name="connsiteX1607" fmla="*/ 562894 w 889575"/>
                <a:gd name="connsiteY1607" fmla="*/ 154600 h 1206948"/>
                <a:gd name="connsiteX1608" fmla="*/ 565959 w 889575"/>
                <a:gd name="connsiteY1608" fmla="*/ 152443 h 1206948"/>
                <a:gd name="connsiteX1609" fmla="*/ 569705 w 889575"/>
                <a:gd name="connsiteY1609" fmla="*/ 151876 h 1206948"/>
                <a:gd name="connsiteX1610" fmla="*/ 577764 w 889575"/>
                <a:gd name="connsiteY1610" fmla="*/ 153352 h 1206948"/>
                <a:gd name="connsiteX1611" fmla="*/ 600920 w 889575"/>
                <a:gd name="connsiteY1611" fmla="*/ 148357 h 1206948"/>
                <a:gd name="connsiteX1612" fmla="*/ 604552 w 889575"/>
                <a:gd name="connsiteY1612" fmla="*/ 145974 h 1206948"/>
                <a:gd name="connsiteX1613" fmla="*/ 605006 w 889575"/>
                <a:gd name="connsiteY1613" fmla="*/ 150741 h 1206948"/>
                <a:gd name="connsiteX1614" fmla="*/ 604666 w 889575"/>
                <a:gd name="connsiteY1614" fmla="*/ 155281 h 1206948"/>
                <a:gd name="connsiteX1615" fmla="*/ 604893 w 889575"/>
                <a:gd name="connsiteY1615" fmla="*/ 159141 h 1206948"/>
                <a:gd name="connsiteX1616" fmla="*/ 607163 w 889575"/>
                <a:gd name="connsiteY1616" fmla="*/ 161751 h 1206948"/>
                <a:gd name="connsiteX1617" fmla="*/ 606255 w 889575"/>
                <a:gd name="connsiteY1617" fmla="*/ 159708 h 1206948"/>
                <a:gd name="connsiteX1618" fmla="*/ 605801 w 889575"/>
                <a:gd name="connsiteY1618" fmla="*/ 155395 h 1206948"/>
                <a:gd name="connsiteX1619" fmla="*/ 605233 w 889575"/>
                <a:gd name="connsiteY1619" fmla="*/ 153806 h 1206948"/>
                <a:gd name="connsiteX1620" fmla="*/ 606255 w 889575"/>
                <a:gd name="connsiteY1620" fmla="*/ 151876 h 1206948"/>
                <a:gd name="connsiteX1621" fmla="*/ 609093 w 889575"/>
                <a:gd name="connsiteY1621" fmla="*/ 150287 h 1206948"/>
                <a:gd name="connsiteX1622" fmla="*/ 609887 w 889575"/>
                <a:gd name="connsiteY1622" fmla="*/ 148017 h 1206948"/>
                <a:gd name="connsiteX1623" fmla="*/ 608752 w 889575"/>
                <a:gd name="connsiteY1623" fmla="*/ 147903 h 1206948"/>
                <a:gd name="connsiteX1624" fmla="*/ 607730 w 889575"/>
                <a:gd name="connsiteY1624" fmla="*/ 148130 h 1206948"/>
                <a:gd name="connsiteX1625" fmla="*/ 606709 w 889575"/>
                <a:gd name="connsiteY1625" fmla="*/ 148584 h 1206948"/>
                <a:gd name="connsiteX1626" fmla="*/ 605801 w 889575"/>
                <a:gd name="connsiteY1626" fmla="*/ 149265 h 1206948"/>
                <a:gd name="connsiteX1627" fmla="*/ 606482 w 889575"/>
                <a:gd name="connsiteY1627" fmla="*/ 147676 h 1206948"/>
                <a:gd name="connsiteX1628" fmla="*/ 609774 w 889575"/>
                <a:gd name="connsiteY1628" fmla="*/ 143363 h 1206948"/>
                <a:gd name="connsiteX1629" fmla="*/ 611703 w 889575"/>
                <a:gd name="connsiteY1629" fmla="*/ 141547 h 1206948"/>
                <a:gd name="connsiteX1630" fmla="*/ 613974 w 889575"/>
                <a:gd name="connsiteY1630" fmla="*/ 137687 h 1206948"/>
                <a:gd name="connsiteX1631" fmla="*/ 615336 w 889575"/>
                <a:gd name="connsiteY1631" fmla="*/ 136779 h 1206948"/>
                <a:gd name="connsiteX1632" fmla="*/ 616584 w 889575"/>
                <a:gd name="connsiteY1632" fmla="*/ 136439 h 1206948"/>
                <a:gd name="connsiteX1633" fmla="*/ 623849 w 889575"/>
                <a:gd name="connsiteY1633" fmla="*/ 132466 h 1206948"/>
                <a:gd name="connsiteX1634" fmla="*/ 627481 w 889575"/>
                <a:gd name="connsiteY1634" fmla="*/ 129401 h 1206948"/>
                <a:gd name="connsiteX1635" fmla="*/ 628957 w 889575"/>
                <a:gd name="connsiteY1635" fmla="*/ 127698 h 1206948"/>
                <a:gd name="connsiteX1636" fmla="*/ 632476 w 889575"/>
                <a:gd name="connsiteY1636" fmla="*/ 120888 h 1206948"/>
                <a:gd name="connsiteX1637" fmla="*/ 638265 w 889575"/>
                <a:gd name="connsiteY1637" fmla="*/ 112374 h 1206948"/>
                <a:gd name="connsiteX1638" fmla="*/ 638946 w 889575"/>
                <a:gd name="connsiteY1638" fmla="*/ 110786 h 1206948"/>
                <a:gd name="connsiteX1639" fmla="*/ 642918 w 889575"/>
                <a:gd name="connsiteY1639" fmla="*/ 103861 h 1206948"/>
                <a:gd name="connsiteX1640" fmla="*/ 644508 w 889575"/>
                <a:gd name="connsiteY1640" fmla="*/ 99548 h 1206948"/>
                <a:gd name="connsiteX1641" fmla="*/ 645643 w 889575"/>
                <a:gd name="connsiteY1641" fmla="*/ 98072 h 1206948"/>
                <a:gd name="connsiteX1642" fmla="*/ 647572 w 889575"/>
                <a:gd name="connsiteY1642" fmla="*/ 97051 h 1206948"/>
                <a:gd name="connsiteX1643" fmla="*/ 647572 w 889575"/>
                <a:gd name="connsiteY1643" fmla="*/ 98072 h 1206948"/>
                <a:gd name="connsiteX1644" fmla="*/ 646891 w 889575"/>
                <a:gd name="connsiteY1644" fmla="*/ 98072 h 1206948"/>
                <a:gd name="connsiteX1645" fmla="*/ 648934 w 889575"/>
                <a:gd name="connsiteY1645" fmla="*/ 101364 h 1206948"/>
                <a:gd name="connsiteX1646" fmla="*/ 653134 w 889575"/>
                <a:gd name="connsiteY1646" fmla="*/ 103067 h 1206948"/>
                <a:gd name="connsiteX1647" fmla="*/ 675269 w 889575"/>
                <a:gd name="connsiteY1647" fmla="*/ 103067 h 1206948"/>
                <a:gd name="connsiteX1648" fmla="*/ 678901 w 889575"/>
                <a:gd name="connsiteY1648" fmla="*/ 104883 h 1206948"/>
                <a:gd name="connsiteX1649" fmla="*/ 681171 w 889575"/>
                <a:gd name="connsiteY1649" fmla="*/ 103634 h 1206948"/>
                <a:gd name="connsiteX1650" fmla="*/ 684009 w 889575"/>
                <a:gd name="connsiteY1650" fmla="*/ 104315 h 1206948"/>
                <a:gd name="connsiteX1651" fmla="*/ 685258 w 889575"/>
                <a:gd name="connsiteY1651" fmla="*/ 106132 h 1206948"/>
                <a:gd name="connsiteX1652" fmla="*/ 682874 w 889575"/>
                <a:gd name="connsiteY1652" fmla="*/ 108402 h 1206948"/>
                <a:gd name="connsiteX1653" fmla="*/ 680377 w 889575"/>
                <a:gd name="connsiteY1653" fmla="*/ 108969 h 1206948"/>
                <a:gd name="connsiteX1654" fmla="*/ 669934 w 889575"/>
                <a:gd name="connsiteY1654" fmla="*/ 108061 h 1206948"/>
                <a:gd name="connsiteX1655" fmla="*/ 665848 w 889575"/>
                <a:gd name="connsiteY1655" fmla="*/ 106472 h 1206948"/>
                <a:gd name="connsiteX1656" fmla="*/ 663237 w 889575"/>
                <a:gd name="connsiteY1656" fmla="*/ 106132 h 1206948"/>
                <a:gd name="connsiteX1657" fmla="*/ 662442 w 889575"/>
                <a:gd name="connsiteY1657" fmla="*/ 106472 h 1206948"/>
                <a:gd name="connsiteX1658" fmla="*/ 661421 w 889575"/>
                <a:gd name="connsiteY1658" fmla="*/ 107948 h 1206948"/>
                <a:gd name="connsiteX1659" fmla="*/ 660853 w 889575"/>
                <a:gd name="connsiteY1659" fmla="*/ 108402 h 1206948"/>
                <a:gd name="connsiteX1660" fmla="*/ 658923 w 889575"/>
                <a:gd name="connsiteY1660" fmla="*/ 108402 h 1206948"/>
                <a:gd name="connsiteX1661" fmla="*/ 656426 w 889575"/>
                <a:gd name="connsiteY1661" fmla="*/ 107948 h 1206948"/>
                <a:gd name="connsiteX1662" fmla="*/ 655518 w 889575"/>
                <a:gd name="connsiteY1662" fmla="*/ 108515 h 1206948"/>
                <a:gd name="connsiteX1663" fmla="*/ 654950 w 889575"/>
                <a:gd name="connsiteY1663" fmla="*/ 110786 h 1206948"/>
                <a:gd name="connsiteX1664" fmla="*/ 654383 w 889575"/>
                <a:gd name="connsiteY1664" fmla="*/ 109537 h 1206948"/>
                <a:gd name="connsiteX1665" fmla="*/ 653815 w 889575"/>
                <a:gd name="connsiteY1665" fmla="*/ 109877 h 1206948"/>
                <a:gd name="connsiteX1666" fmla="*/ 652907 w 889575"/>
                <a:gd name="connsiteY1666" fmla="*/ 110672 h 1206948"/>
                <a:gd name="connsiteX1667" fmla="*/ 652340 w 889575"/>
                <a:gd name="connsiteY1667" fmla="*/ 110899 h 1206948"/>
                <a:gd name="connsiteX1668" fmla="*/ 652567 w 889575"/>
                <a:gd name="connsiteY1668" fmla="*/ 112374 h 1206948"/>
                <a:gd name="connsiteX1669" fmla="*/ 653021 w 889575"/>
                <a:gd name="connsiteY1669" fmla="*/ 113056 h 1206948"/>
                <a:gd name="connsiteX1670" fmla="*/ 653588 w 889575"/>
                <a:gd name="connsiteY1670" fmla="*/ 113283 h 1206948"/>
                <a:gd name="connsiteX1671" fmla="*/ 654383 w 889575"/>
                <a:gd name="connsiteY1671" fmla="*/ 113396 h 1206948"/>
                <a:gd name="connsiteX1672" fmla="*/ 654043 w 889575"/>
                <a:gd name="connsiteY1672" fmla="*/ 113510 h 1206948"/>
                <a:gd name="connsiteX1673" fmla="*/ 653815 w 889575"/>
                <a:gd name="connsiteY1673" fmla="*/ 113510 h 1206948"/>
                <a:gd name="connsiteX1674" fmla="*/ 653702 w 889575"/>
                <a:gd name="connsiteY1674" fmla="*/ 113737 h 1206948"/>
                <a:gd name="connsiteX1675" fmla="*/ 653702 w 889575"/>
                <a:gd name="connsiteY1675" fmla="*/ 114418 h 1206948"/>
                <a:gd name="connsiteX1676" fmla="*/ 651886 w 889575"/>
                <a:gd name="connsiteY1676" fmla="*/ 113396 h 1206948"/>
                <a:gd name="connsiteX1677" fmla="*/ 649843 w 889575"/>
                <a:gd name="connsiteY1677" fmla="*/ 113623 h 1206948"/>
                <a:gd name="connsiteX1678" fmla="*/ 648140 w 889575"/>
                <a:gd name="connsiteY1678" fmla="*/ 114758 h 1206948"/>
                <a:gd name="connsiteX1679" fmla="*/ 647232 w 889575"/>
                <a:gd name="connsiteY1679" fmla="*/ 116688 h 1206948"/>
                <a:gd name="connsiteX1680" fmla="*/ 645643 w 889575"/>
                <a:gd name="connsiteY1680" fmla="*/ 114645 h 1206948"/>
                <a:gd name="connsiteX1681" fmla="*/ 643713 w 889575"/>
                <a:gd name="connsiteY1681" fmla="*/ 113623 h 1206948"/>
                <a:gd name="connsiteX1682" fmla="*/ 640194 w 889575"/>
                <a:gd name="connsiteY1682" fmla="*/ 113283 h 1206948"/>
                <a:gd name="connsiteX1683" fmla="*/ 638605 w 889575"/>
                <a:gd name="connsiteY1683" fmla="*/ 114077 h 1206948"/>
                <a:gd name="connsiteX1684" fmla="*/ 637243 w 889575"/>
                <a:gd name="connsiteY1684" fmla="*/ 116007 h 1206948"/>
                <a:gd name="connsiteX1685" fmla="*/ 636562 w 889575"/>
                <a:gd name="connsiteY1685" fmla="*/ 118504 h 1206948"/>
                <a:gd name="connsiteX1686" fmla="*/ 637130 w 889575"/>
                <a:gd name="connsiteY1686" fmla="*/ 121115 h 1206948"/>
                <a:gd name="connsiteX1687" fmla="*/ 635767 w 889575"/>
                <a:gd name="connsiteY1687" fmla="*/ 120888 h 1206948"/>
                <a:gd name="connsiteX1688" fmla="*/ 635200 w 889575"/>
                <a:gd name="connsiteY1688" fmla="*/ 120661 h 1206948"/>
                <a:gd name="connsiteX1689" fmla="*/ 634519 w 889575"/>
                <a:gd name="connsiteY1689" fmla="*/ 120093 h 1206948"/>
                <a:gd name="connsiteX1690" fmla="*/ 633838 w 889575"/>
                <a:gd name="connsiteY1690" fmla="*/ 121228 h 1206948"/>
                <a:gd name="connsiteX1691" fmla="*/ 634519 w 889575"/>
                <a:gd name="connsiteY1691" fmla="*/ 123158 h 1206948"/>
                <a:gd name="connsiteX1692" fmla="*/ 634065 w 889575"/>
                <a:gd name="connsiteY1692" fmla="*/ 125088 h 1206948"/>
                <a:gd name="connsiteX1693" fmla="*/ 632816 w 889575"/>
                <a:gd name="connsiteY1693" fmla="*/ 126563 h 1206948"/>
                <a:gd name="connsiteX1694" fmla="*/ 631227 w 889575"/>
                <a:gd name="connsiteY1694" fmla="*/ 126904 h 1206948"/>
                <a:gd name="connsiteX1695" fmla="*/ 631908 w 889575"/>
                <a:gd name="connsiteY1695" fmla="*/ 129174 h 1206948"/>
                <a:gd name="connsiteX1696" fmla="*/ 632703 w 889575"/>
                <a:gd name="connsiteY1696" fmla="*/ 130990 h 1206948"/>
                <a:gd name="connsiteX1697" fmla="*/ 632930 w 889575"/>
                <a:gd name="connsiteY1697" fmla="*/ 132466 h 1206948"/>
                <a:gd name="connsiteX1698" fmla="*/ 631795 w 889575"/>
                <a:gd name="connsiteY1698" fmla="*/ 133828 h 1206948"/>
                <a:gd name="connsiteX1699" fmla="*/ 635995 w 889575"/>
                <a:gd name="connsiteY1699" fmla="*/ 136779 h 1206948"/>
                <a:gd name="connsiteX1700" fmla="*/ 638378 w 889575"/>
                <a:gd name="connsiteY1700" fmla="*/ 137347 h 1206948"/>
                <a:gd name="connsiteX1701" fmla="*/ 640421 w 889575"/>
                <a:gd name="connsiteY1701" fmla="*/ 136098 h 1206948"/>
                <a:gd name="connsiteX1702" fmla="*/ 638946 w 889575"/>
                <a:gd name="connsiteY1702" fmla="*/ 136212 h 1206948"/>
                <a:gd name="connsiteX1703" fmla="*/ 637811 w 889575"/>
                <a:gd name="connsiteY1703" fmla="*/ 135644 h 1206948"/>
                <a:gd name="connsiteX1704" fmla="*/ 635767 w 889575"/>
                <a:gd name="connsiteY1704" fmla="*/ 133942 h 1206948"/>
                <a:gd name="connsiteX1705" fmla="*/ 636448 w 889575"/>
                <a:gd name="connsiteY1705" fmla="*/ 132012 h 1206948"/>
                <a:gd name="connsiteX1706" fmla="*/ 637357 w 889575"/>
                <a:gd name="connsiteY1706" fmla="*/ 130536 h 1206948"/>
                <a:gd name="connsiteX1707" fmla="*/ 639740 w 889575"/>
                <a:gd name="connsiteY1707" fmla="*/ 128152 h 1206948"/>
                <a:gd name="connsiteX1708" fmla="*/ 640308 w 889575"/>
                <a:gd name="connsiteY1708" fmla="*/ 127812 h 1206948"/>
                <a:gd name="connsiteX1709" fmla="*/ 641330 w 889575"/>
                <a:gd name="connsiteY1709" fmla="*/ 127471 h 1206948"/>
                <a:gd name="connsiteX1710" fmla="*/ 641783 w 889575"/>
                <a:gd name="connsiteY1710" fmla="*/ 127131 h 1206948"/>
                <a:gd name="connsiteX1711" fmla="*/ 642124 w 889575"/>
                <a:gd name="connsiteY1711" fmla="*/ 126336 h 1206948"/>
                <a:gd name="connsiteX1712" fmla="*/ 642237 w 889575"/>
                <a:gd name="connsiteY1712" fmla="*/ 124293 h 1206948"/>
                <a:gd name="connsiteX1713" fmla="*/ 642464 w 889575"/>
                <a:gd name="connsiteY1713" fmla="*/ 123612 h 1206948"/>
                <a:gd name="connsiteX1714" fmla="*/ 644054 w 889575"/>
                <a:gd name="connsiteY1714" fmla="*/ 122250 h 1206948"/>
                <a:gd name="connsiteX1715" fmla="*/ 650410 w 889575"/>
                <a:gd name="connsiteY1715" fmla="*/ 119185 h 1206948"/>
                <a:gd name="connsiteX1716" fmla="*/ 649048 w 889575"/>
                <a:gd name="connsiteY1716" fmla="*/ 118164 h 1206948"/>
                <a:gd name="connsiteX1717" fmla="*/ 648481 w 889575"/>
                <a:gd name="connsiteY1717" fmla="*/ 118050 h 1206948"/>
                <a:gd name="connsiteX1718" fmla="*/ 648481 w 889575"/>
                <a:gd name="connsiteY1718" fmla="*/ 116915 h 1206948"/>
                <a:gd name="connsiteX1719" fmla="*/ 650297 w 889575"/>
                <a:gd name="connsiteY1719" fmla="*/ 116234 h 1206948"/>
                <a:gd name="connsiteX1720" fmla="*/ 650978 w 889575"/>
                <a:gd name="connsiteY1720" fmla="*/ 116347 h 1206948"/>
                <a:gd name="connsiteX1721" fmla="*/ 651772 w 889575"/>
                <a:gd name="connsiteY1721" fmla="*/ 116915 h 1206948"/>
                <a:gd name="connsiteX1722" fmla="*/ 651772 w 889575"/>
                <a:gd name="connsiteY1722" fmla="*/ 115780 h 1206948"/>
                <a:gd name="connsiteX1723" fmla="*/ 653588 w 889575"/>
                <a:gd name="connsiteY1723" fmla="*/ 117369 h 1206948"/>
                <a:gd name="connsiteX1724" fmla="*/ 656426 w 889575"/>
                <a:gd name="connsiteY1724" fmla="*/ 116575 h 1206948"/>
                <a:gd name="connsiteX1725" fmla="*/ 661761 w 889575"/>
                <a:gd name="connsiteY1725" fmla="*/ 113510 h 1206948"/>
                <a:gd name="connsiteX1726" fmla="*/ 661534 w 889575"/>
                <a:gd name="connsiteY1726" fmla="*/ 112942 h 1206948"/>
                <a:gd name="connsiteX1727" fmla="*/ 661307 w 889575"/>
                <a:gd name="connsiteY1727" fmla="*/ 111693 h 1206948"/>
                <a:gd name="connsiteX1728" fmla="*/ 661080 w 889575"/>
                <a:gd name="connsiteY1728" fmla="*/ 111126 h 1206948"/>
                <a:gd name="connsiteX1729" fmla="*/ 662102 w 889575"/>
                <a:gd name="connsiteY1729" fmla="*/ 110331 h 1206948"/>
                <a:gd name="connsiteX1730" fmla="*/ 663237 w 889575"/>
                <a:gd name="connsiteY1730" fmla="*/ 109877 h 1206948"/>
                <a:gd name="connsiteX1731" fmla="*/ 664485 w 889575"/>
                <a:gd name="connsiteY1731" fmla="*/ 109764 h 1206948"/>
                <a:gd name="connsiteX1732" fmla="*/ 665734 w 889575"/>
                <a:gd name="connsiteY1732" fmla="*/ 109877 h 1206948"/>
                <a:gd name="connsiteX1733" fmla="*/ 665734 w 889575"/>
                <a:gd name="connsiteY1733" fmla="*/ 111126 h 1206948"/>
                <a:gd name="connsiteX1734" fmla="*/ 664258 w 889575"/>
                <a:gd name="connsiteY1734" fmla="*/ 111467 h 1206948"/>
                <a:gd name="connsiteX1735" fmla="*/ 663237 w 889575"/>
                <a:gd name="connsiteY1735" fmla="*/ 112829 h 1206948"/>
                <a:gd name="connsiteX1736" fmla="*/ 662669 w 889575"/>
                <a:gd name="connsiteY1736" fmla="*/ 114758 h 1206948"/>
                <a:gd name="connsiteX1737" fmla="*/ 662442 w 889575"/>
                <a:gd name="connsiteY1737" fmla="*/ 116802 h 1206948"/>
                <a:gd name="connsiteX1738" fmla="*/ 663691 w 889575"/>
                <a:gd name="connsiteY1738" fmla="*/ 114645 h 1206948"/>
                <a:gd name="connsiteX1739" fmla="*/ 664145 w 889575"/>
                <a:gd name="connsiteY1739" fmla="*/ 113510 h 1206948"/>
                <a:gd name="connsiteX1740" fmla="*/ 664485 w 889575"/>
                <a:gd name="connsiteY1740" fmla="*/ 112148 h 1206948"/>
                <a:gd name="connsiteX1741" fmla="*/ 665394 w 889575"/>
                <a:gd name="connsiteY1741" fmla="*/ 113737 h 1206948"/>
                <a:gd name="connsiteX1742" fmla="*/ 666415 w 889575"/>
                <a:gd name="connsiteY1742" fmla="*/ 115212 h 1206948"/>
                <a:gd name="connsiteX1743" fmla="*/ 667550 w 889575"/>
                <a:gd name="connsiteY1743" fmla="*/ 115780 h 1206948"/>
                <a:gd name="connsiteX1744" fmla="*/ 668572 w 889575"/>
                <a:gd name="connsiteY1744" fmla="*/ 114531 h 1206948"/>
                <a:gd name="connsiteX1745" fmla="*/ 669707 w 889575"/>
                <a:gd name="connsiteY1745" fmla="*/ 115553 h 1206948"/>
                <a:gd name="connsiteX1746" fmla="*/ 670728 w 889575"/>
                <a:gd name="connsiteY1746" fmla="*/ 115553 h 1206948"/>
                <a:gd name="connsiteX1747" fmla="*/ 671636 w 889575"/>
                <a:gd name="connsiteY1747" fmla="*/ 114758 h 1206948"/>
                <a:gd name="connsiteX1748" fmla="*/ 672545 w 889575"/>
                <a:gd name="connsiteY1748" fmla="*/ 113510 h 1206948"/>
                <a:gd name="connsiteX1749" fmla="*/ 672772 w 889575"/>
                <a:gd name="connsiteY1749" fmla="*/ 114758 h 1206948"/>
                <a:gd name="connsiteX1750" fmla="*/ 673226 w 889575"/>
                <a:gd name="connsiteY1750" fmla="*/ 116007 h 1206948"/>
                <a:gd name="connsiteX1751" fmla="*/ 673793 w 889575"/>
                <a:gd name="connsiteY1751" fmla="*/ 117028 h 1206948"/>
                <a:gd name="connsiteX1752" fmla="*/ 675496 w 889575"/>
                <a:gd name="connsiteY1752" fmla="*/ 119185 h 1206948"/>
                <a:gd name="connsiteX1753" fmla="*/ 675836 w 889575"/>
                <a:gd name="connsiteY1753" fmla="*/ 119526 h 1206948"/>
                <a:gd name="connsiteX1754" fmla="*/ 676177 w 889575"/>
                <a:gd name="connsiteY1754" fmla="*/ 119299 h 1206948"/>
                <a:gd name="connsiteX1755" fmla="*/ 677199 w 889575"/>
                <a:gd name="connsiteY1755" fmla="*/ 119072 h 1206948"/>
                <a:gd name="connsiteX1756" fmla="*/ 679014 w 889575"/>
                <a:gd name="connsiteY1756" fmla="*/ 119185 h 1206948"/>
                <a:gd name="connsiteX1757" fmla="*/ 680036 w 889575"/>
                <a:gd name="connsiteY1757" fmla="*/ 118958 h 1206948"/>
                <a:gd name="connsiteX1758" fmla="*/ 681171 w 889575"/>
                <a:gd name="connsiteY1758" fmla="*/ 117937 h 1206948"/>
                <a:gd name="connsiteX1759" fmla="*/ 681966 w 889575"/>
                <a:gd name="connsiteY1759" fmla="*/ 116575 h 1206948"/>
                <a:gd name="connsiteX1760" fmla="*/ 682987 w 889575"/>
                <a:gd name="connsiteY1760" fmla="*/ 113850 h 1206948"/>
                <a:gd name="connsiteX1761" fmla="*/ 683896 w 889575"/>
                <a:gd name="connsiteY1761" fmla="*/ 112261 h 1206948"/>
                <a:gd name="connsiteX1762" fmla="*/ 686393 w 889575"/>
                <a:gd name="connsiteY1762" fmla="*/ 109764 h 1206948"/>
                <a:gd name="connsiteX1763" fmla="*/ 690252 w 889575"/>
                <a:gd name="connsiteY1763" fmla="*/ 107267 h 1206948"/>
                <a:gd name="connsiteX1764" fmla="*/ 694111 w 889575"/>
                <a:gd name="connsiteY1764" fmla="*/ 105791 h 1206948"/>
                <a:gd name="connsiteX1765" fmla="*/ 696609 w 889575"/>
                <a:gd name="connsiteY1765" fmla="*/ 106472 h 1206948"/>
                <a:gd name="connsiteX1766" fmla="*/ 695360 w 889575"/>
                <a:gd name="connsiteY1766" fmla="*/ 107721 h 1206948"/>
                <a:gd name="connsiteX1767" fmla="*/ 695360 w 889575"/>
                <a:gd name="connsiteY1767" fmla="*/ 109650 h 1206948"/>
                <a:gd name="connsiteX1768" fmla="*/ 696155 w 889575"/>
                <a:gd name="connsiteY1768" fmla="*/ 111807 h 1206948"/>
                <a:gd name="connsiteX1769" fmla="*/ 697290 w 889575"/>
                <a:gd name="connsiteY1769" fmla="*/ 113396 h 1206948"/>
                <a:gd name="connsiteX1770" fmla="*/ 701489 w 889575"/>
                <a:gd name="connsiteY1770" fmla="*/ 115553 h 1206948"/>
                <a:gd name="connsiteX1771" fmla="*/ 702625 w 889575"/>
                <a:gd name="connsiteY1771" fmla="*/ 116688 h 1206948"/>
                <a:gd name="connsiteX1772" fmla="*/ 700808 w 889575"/>
                <a:gd name="connsiteY1772" fmla="*/ 119980 h 1206948"/>
                <a:gd name="connsiteX1773" fmla="*/ 701149 w 889575"/>
                <a:gd name="connsiteY1773" fmla="*/ 122591 h 1206948"/>
                <a:gd name="connsiteX1774" fmla="*/ 703873 w 889575"/>
                <a:gd name="connsiteY1774" fmla="*/ 127017 h 1206948"/>
                <a:gd name="connsiteX1775" fmla="*/ 704100 w 889575"/>
                <a:gd name="connsiteY1775" fmla="*/ 128834 h 1206948"/>
                <a:gd name="connsiteX1776" fmla="*/ 704100 w 889575"/>
                <a:gd name="connsiteY1776" fmla="*/ 130650 h 1206948"/>
                <a:gd name="connsiteX1777" fmla="*/ 704327 w 889575"/>
                <a:gd name="connsiteY1777" fmla="*/ 132012 h 1206948"/>
                <a:gd name="connsiteX1778" fmla="*/ 705349 w 889575"/>
                <a:gd name="connsiteY1778" fmla="*/ 132579 h 1206948"/>
                <a:gd name="connsiteX1779" fmla="*/ 709662 w 889575"/>
                <a:gd name="connsiteY1779" fmla="*/ 132579 h 1206948"/>
                <a:gd name="connsiteX1780" fmla="*/ 709662 w 889575"/>
                <a:gd name="connsiteY1780" fmla="*/ 133828 h 1206948"/>
                <a:gd name="connsiteX1781" fmla="*/ 708754 w 889575"/>
                <a:gd name="connsiteY1781" fmla="*/ 133828 h 1206948"/>
                <a:gd name="connsiteX1782" fmla="*/ 708073 w 889575"/>
                <a:gd name="connsiteY1782" fmla="*/ 134055 h 1206948"/>
                <a:gd name="connsiteX1783" fmla="*/ 706938 w 889575"/>
                <a:gd name="connsiteY1783" fmla="*/ 134736 h 1206948"/>
                <a:gd name="connsiteX1784" fmla="*/ 710116 w 889575"/>
                <a:gd name="connsiteY1784" fmla="*/ 134395 h 1206948"/>
                <a:gd name="connsiteX1785" fmla="*/ 715224 w 889575"/>
                <a:gd name="connsiteY1785" fmla="*/ 137233 h 1206948"/>
                <a:gd name="connsiteX1786" fmla="*/ 718630 w 889575"/>
                <a:gd name="connsiteY1786" fmla="*/ 138028 h 1206948"/>
                <a:gd name="connsiteX1787" fmla="*/ 721127 w 889575"/>
                <a:gd name="connsiteY1787" fmla="*/ 139390 h 1206948"/>
                <a:gd name="connsiteX1788" fmla="*/ 724305 w 889575"/>
                <a:gd name="connsiteY1788" fmla="*/ 145974 h 1206948"/>
                <a:gd name="connsiteX1789" fmla="*/ 726916 w 889575"/>
                <a:gd name="connsiteY1789" fmla="*/ 148244 h 1206948"/>
                <a:gd name="connsiteX1790" fmla="*/ 725440 w 889575"/>
                <a:gd name="connsiteY1790" fmla="*/ 149265 h 1206948"/>
                <a:gd name="connsiteX1791" fmla="*/ 724305 w 889575"/>
                <a:gd name="connsiteY1791" fmla="*/ 150400 h 1206948"/>
                <a:gd name="connsiteX1792" fmla="*/ 726689 w 889575"/>
                <a:gd name="connsiteY1792" fmla="*/ 150400 h 1206948"/>
                <a:gd name="connsiteX1793" fmla="*/ 730321 w 889575"/>
                <a:gd name="connsiteY1793" fmla="*/ 148584 h 1206948"/>
                <a:gd name="connsiteX1794" fmla="*/ 732251 w 889575"/>
                <a:gd name="connsiteY1794" fmla="*/ 149379 h 1206948"/>
                <a:gd name="connsiteX1795" fmla="*/ 731456 w 889575"/>
                <a:gd name="connsiteY1795" fmla="*/ 151309 h 1206948"/>
                <a:gd name="connsiteX1796" fmla="*/ 731002 w 889575"/>
                <a:gd name="connsiteY1796" fmla="*/ 152103 h 1206948"/>
                <a:gd name="connsiteX1797" fmla="*/ 730207 w 889575"/>
                <a:gd name="connsiteY1797" fmla="*/ 152784 h 1206948"/>
                <a:gd name="connsiteX1798" fmla="*/ 731343 w 889575"/>
                <a:gd name="connsiteY1798" fmla="*/ 153465 h 1206948"/>
                <a:gd name="connsiteX1799" fmla="*/ 732024 w 889575"/>
                <a:gd name="connsiteY1799" fmla="*/ 153125 h 1206948"/>
                <a:gd name="connsiteX1800" fmla="*/ 732705 w 889575"/>
                <a:gd name="connsiteY1800" fmla="*/ 152557 h 1206948"/>
                <a:gd name="connsiteX1801" fmla="*/ 733613 w 889575"/>
                <a:gd name="connsiteY1801" fmla="*/ 152784 h 1206948"/>
                <a:gd name="connsiteX1802" fmla="*/ 734180 w 889575"/>
                <a:gd name="connsiteY1802" fmla="*/ 153579 h 1206948"/>
                <a:gd name="connsiteX1803" fmla="*/ 735542 w 889575"/>
                <a:gd name="connsiteY1803" fmla="*/ 157325 h 1206948"/>
                <a:gd name="connsiteX1804" fmla="*/ 736791 w 889575"/>
                <a:gd name="connsiteY1804" fmla="*/ 159708 h 1206948"/>
                <a:gd name="connsiteX1805" fmla="*/ 738267 w 889575"/>
                <a:gd name="connsiteY1805" fmla="*/ 161638 h 1206948"/>
                <a:gd name="connsiteX1806" fmla="*/ 740083 w 889575"/>
                <a:gd name="connsiteY1806" fmla="*/ 162773 h 1206948"/>
                <a:gd name="connsiteX1807" fmla="*/ 742353 w 889575"/>
                <a:gd name="connsiteY1807" fmla="*/ 162773 h 1206948"/>
                <a:gd name="connsiteX1808" fmla="*/ 742353 w 889575"/>
                <a:gd name="connsiteY1808" fmla="*/ 161638 h 1206948"/>
                <a:gd name="connsiteX1809" fmla="*/ 741558 w 889575"/>
                <a:gd name="connsiteY1809" fmla="*/ 160843 h 1206948"/>
                <a:gd name="connsiteX1810" fmla="*/ 740423 w 889575"/>
                <a:gd name="connsiteY1810" fmla="*/ 158914 h 1206948"/>
                <a:gd name="connsiteX1811" fmla="*/ 739629 w 889575"/>
                <a:gd name="connsiteY1811" fmla="*/ 158232 h 1206948"/>
                <a:gd name="connsiteX1812" fmla="*/ 739629 w 889575"/>
                <a:gd name="connsiteY1812" fmla="*/ 157097 h 1206948"/>
                <a:gd name="connsiteX1813" fmla="*/ 751661 w 889575"/>
                <a:gd name="connsiteY1813" fmla="*/ 154714 h 1206948"/>
                <a:gd name="connsiteX1814" fmla="*/ 754499 w 889575"/>
                <a:gd name="connsiteY1814" fmla="*/ 153352 h 1206948"/>
                <a:gd name="connsiteX1815" fmla="*/ 759493 w 889575"/>
                <a:gd name="connsiteY1815" fmla="*/ 149946 h 1206948"/>
                <a:gd name="connsiteX1816" fmla="*/ 762217 w 889575"/>
                <a:gd name="connsiteY1816" fmla="*/ 149038 h 1206948"/>
                <a:gd name="connsiteX1817" fmla="*/ 762671 w 889575"/>
                <a:gd name="connsiteY1817" fmla="*/ 149946 h 1206948"/>
                <a:gd name="connsiteX1818" fmla="*/ 762444 w 889575"/>
                <a:gd name="connsiteY1818" fmla="*/ 150628 h 1206948"/>
                <a:gd name="connsiteX1819" fmla="*/ 761877 w 889575"/>
                <a:gd name="connsiteY1819" fmla="*/ 151195 h 1206948"/>
                <a:gd name="connsiteX1820" fmla="*/ 760855 w 889575"/>
                <a:gd name="connsiteY1820" fmla="*/ 151422 h 1206948"/>
                <a:gd name="connsiteX1821" fmla="*/ 760855 w 889575"/>
                <a:gd name="connsiteY1821" fmla="*/ 152443 h 1206948"/>
                <a:gd name="connsiteX1822" fmla="*/ 763806 w 889575"/>
                <a:gd name="connsiteY1822" fmla="*/ 153919 h 1206948"/>
                <a:gd name="connsiteX1823" fmla="*/ 771525 w 889575"/>
                <a:gd name="connsiteY1823" fmla="*/ 160389 h 1206948"/>
                <a:gd name="connsiteX1824" fmla="*/ 771525 w 889575"/>
                <a:gd name="connsiteY1824" fmla="*/ 161524 h 1206948"/>
                <a:gd name="connsiteX1825" fmla="*/ 770163 w 889575"/>
                <a:gd name="connsiteY1825" fmla="*/ 163908 h 1206948"/>
                <a:gd name="connsiteX1826" fmla="*/ 769368 w 889575"/>
                <a:gd name="connsiteY1826" fmla="*/ 167086 h 1206948"/>
                <a:gd name="connsiteX1827" fmla="*/ 768233 w 889575"/>
                <a:gd name="connsiteY1827" fmla="*/ 170038 h 1206948"/>
                <a:gd name="connsiteX1828" fmla="*/ 765622 w 889575"/>
                <a:gd name="connsiteY1828" fmla="*/ 171627 h 1206948"/>
                <a:gd name="connsiteX1829" fmla="*/ 766758 w 889575"/>
                <a:gd name="connsiteY1829" fmla="*/ 172535 h 1206948"/>
                <a:gd name="connsiteX1830" fmla="*/ 769595 w 889575"/>
                <a:gd name="connsiteY1830" fmla="*/ 176167 h 1206948"/>
                <a:gd name="connsiteX1831" fmla="*/ 770617 w 889575"/>
                <a:gd name="connsiteY1831" fmla="*/ 177870 h 1206948"/>
                <a:gd name="connsiteX1832" fmla="*/ 771185 w 889575"/>
                <a:gd name="connsiteY1832" fmla="*/ 178324 h 1206948"/>
                <a:gd name="connsiteX1833" fmla="*/ 773909 w 889575"/>
                <a:gd name="connsiteY1833" fmla="*/ 179459 h 1206948"/>
                <a:gd name="connsiteX1834" fmla="*/ 774590 w 889575"/>
                <a:gd name="connsiteY1834" fmla="*/ 179913 h 1206948"/>
                <a:gd name="connsiteX1835" fmla="*/ 775044 w 889575"/>
                <a:gd name="connsiteY1835" fmla="*/ 181048 h 1206948"/>
                <a:gd name="connsiteX1836" fmla="*/ 775384 w 889575"/>
                <a:gd name="connsiteY1836" fmla="*/ 182296 h 1206948"/>
                <a:gd name="connsiteX1837" fmla="*/ 775725 w 889575"/>
                <a:gd name="connsiteY1837" fmla="*/ 183091 h 1206948"/>
                <a:gd name="connsiteX1838" fmla="*/ 775838 w 889575"/>
                <a:gd name="connsiteY1838" fmla="*/ 183659 h 1206948"/>
                <a:gd name="connsiteX1839" fmla="*/ 775725 w 889575"/>
                <a:gd name="connsiteY1839" fmla="*/ 184453 h 1206948"/>
                <a:gd name="connsiteX1840" fmla="*/ 775725 w 889575"/>
                <a:gd name="connsiteY1840" fmla="*/ 185134 h 1206948"/>
                <a:gd name="connsiteX1841" fmla="*/ 776065 w 889575"/>
                <a:gd name="connsiteY1841" fmla="*/ 185361 h 1206948"/>
                <a:gd name="connsiteX1842" fmla="*/ 777427 w 889575"/>
                <a:gd name="connsiteY1842" fmla="*/ 185248 h 1206948"/>
                <a:gd name="connsiteX1843" fmla="*/ 777768 w 889575"/>
                <a:gd name="connsiteY1843" fmla="*/ 185361 h 1206948"/>
                <a:gd name="connsiteX1844" fmla="*/ 778335 w 889575"/>
                <a:gd name="connsiteY1844" fmla="*/ 185815 h 1206948"/>
                <a:gd name="connsiteX1845" fmla="*/ 778903 w 889575"/>
                <a:gd name="connsiteY1845" fmla="*/ 186156 h 1206948"/>
                <a:gd name="connsiteX1846" fmla="*/ 779471 w 889575"/>
                <a:gd name="connsiteY1846" fmla="*/ 186383 h 1206948"/>
                <a:gd name="connsiteX1847" fmla="*/ 780038 w 889575"/>
                <a:gd name="connsiteY1847" fmla="*/ 186496 h 1206948"/>
                <a:gd name="connsiteX1848" fmla="*/ 781287 w 889575"/>
                <a:gd name="connsiteY1848" fmla="*/ 187178 h 1206948"/>
                <a:gd name="connsiteX1849" fmla="*/ 781400 w 889575"/>
                <a:gd name="connsiteY1849" fmla="*/ 188767 h 1206948"/>
                <a:gd name="connsiteX1850" fmla="*/ 780833 w 889575"/>
                <a:gd name="connsiteY1850" fmla="*/ 190583 h 1206948"/>
                <a:gd name="connsiteX1851" fmla="*/ 779698 w 889575"/>
                <a:gd name="connsiteY1851" fmla="*/ 192172 h 1206948"/>
                <a:gd name="connsiteX1852" fmla="*/ 772774 w 889575"/>
                <a:gd name="connsiteY1852" fmla="*/ 197961 h 1206948"/>
                <a:gd name="connsiteX1853" fmla="*/ 771752 w 889575"/>
                <a:gd name="connsiteY1853" fmla="*/ 200118 h 1206948"/>
                <a:gd name="connsiteX1854" fmla="*/ 772660 w 889575"/>
                <a:gd name="connsiteY1854" fmla="*/ 202161 h 1206948"/>
                <a:gd name="connsiteX1855" fmla="*/ 774476 w 889575"/>
                <a:gd name="connsiteY1855" fmla="*/ 203069 h 1206948"/>
                <a:gd name="connsiteX1856" fmla="*/ 776292 w 889575"/>
                <a:gd name="connsiteY1856" fmla="*/ 203523 h 1206948"/>
                <a:gd name="connsiteX1857" fmla="*/ 777087 w 889575"/>
                <a:gd name="connsiteY1857" fmla="*/ 204090 h 1206948"/>
                <a:gd name="connsiteX1858" fmla="*/ 777654 w 889575"/>
                <a:gd name="connsiteY1858" fmla="*/ 205907 h 1206948"/>
                <a:gd name="connsiteX1859" fmla="*/ 779130 w 889575"/>
                <a:gd name="connsiteY1859" fmla="*/ 207950 h 1206948"/>
                <a:gd name="connsiteX1860" fmla="*/ 780719 w 889575"/>
                <a:gd name="connsiteY1860" fmla="*/ 209312 h 1206948"/>
                <a:gd name="connsiteX1861" fmla="*/ 781741 w 889575"/>
                <a:gd name="connsiteY1861" fmla="*/ 209085 h 1206948"/>
                <a:gd name="connsiteX1862" fmla="*/ 788892 w 889575"/>
                <a:gd name="connsiteY1862" fmla="*/ 215101 h 1206948"/>
                <a:gd name="connsiteX1863" fmla="*/ 792070 w 889575"/>
                <a:gd name="connsiteY1863" fmla="*/ 215782 h 1206948"/>
                <a:gd name="connsiteX1864" fmla="*/ 793659 w 889575"/>
                <a:gd name="connsiteY1864" fmla="*/ 217711 h 1206948"/>
                <a:gd name="connsiteX1865" fmla="*/ 794000 w 889575"/>
                <a:gd name="connsiteY1865" fmla="*/ 218052 h 1206948"/>
                <a:gd name="connsiteX1866" fmla="*/ 796384 w 889575"/>
                <a:gd name="connsiteY1866" fmla="*/ 217825 h 1206948"/>
                <a:gd name="connsiteX1867" fmla="*/ 797065 w 889575"/>
                <a:gd name="connsiteY1867" fmla="*/ 218052 h 1206948"/>
                <a:gd name="connsiteX1868" fmla="*/ 799448 w 889575"/>
                <a:gd name="connsiteY1868" fmla="*/ 219528 h 1206948"/>
                <a:gd name="connsiteX1869" fmla="*/ 800584 w 889575"/>
                <a:gd name="connsiteY1869" fmla="*/ 219982 h 1206948"/>
                <a:gd name="connsiteX1870" fmla="*/ 808416 w 889575"/>
                <a:gd name="connsiteY1870" fmla="*/ 220549 h 1206948"/>
                <a:gd name="connsiteX1871" fmla="*/ 811140 w 889575"/>
                <a:gd name="connsiteY1871" fmla="*/ 219755 h 1206948"/>
                <a:gd name="connsiteX1872" fmla="*/ 812275 w 889575"/>
                <a:gd name="connsiteY1872" fmla="*/ 217485 h 1206948"/>
                <a:gd name="connsiteX1873" fmla="*/ 812956 w 889575"/>
                <a:gd name="connsiteY1873" fmla="*/ 217030 h 1206948"/>
                <a:gd name="connsiteX1874" fmla="*/ 814545 w 889575"/>
                <a:gd name="connsiteY1874" fmla="*/ 217371 h 1206948"/>
                <a:gd name="connsiteX1875" fmla="*/ 815907 w 889575"/>
                <a:gd name="connsiteY1875" fmla="*/ 218733 h 1206948"/>
                <a:gd name="connsiteX1876" fmla="*/ 816134 w 889575"/>
                <a:gd name="connsiteY1876" fmla="*/ 221344 h 1206948"/>
                <a:gd name="connsiteX1877" fmla="*/ 815340 w 889575"/>
                <a:gd name="connsiteY1877" fmla="*/ 222593 h 1206948"/>
                <a:gd name="connsiteX1878" fmla="*/ 810799 w 889575"/>
                <a:gd name="connsiteY1878" fmla="*/ 225884 h 1206948"/>
                <a:gd name="connsiteX1879" fmla="*/ 812048 w 889575"/>
                <a:gd name="connsiteY1879" fmla="*/ 226565 h 1206948"/>
                <a:gd name="connsiteX1880" fmla="*/ 813523 w 889575"/>
                <a:gd name="connsiteY1880" fmla="*/ 227019 h 1206948"/>
                <a:gd name="connsiteX1881" fmla="*/ 815113 w 889575"/>
                <a:gd name="connsiteY1881" fmla="*/ 227247 h 1206948"/>
                <a:gd name="connsiteX1882" fmla="*/ 815907 w 889575"/>
                <a:gd name="connsiteY1882" fmla="*/ 227133 h 1206948"/>
                <a:gd name="connsiteX1883" fmla="*/ 815907 w 889575"/>
                <a:gd name="connsiteY1883" fmla="*/ 227133 h 1206948"/>
                <a:gd name="connsiteX1884" fmla="*/ 816021 w 889575"/>
                <a:gd name="connsiteY1884" fmla="*/ 231673 h 1206948"/>
                <a:gd name="connsiteX1885" fmla="*/ 815567 w 889575"/>
                <a:gd name="connsiteY1885" fmla="*/ 234170 h 1206948"/>
                <a:gd name="connsiteX1886" fmla="*/ 817042 w 889575"/>
                <a:gd name="connsiteY1886" fmla="*/ 237349 h 1206948"/>
                <a:gd name="connsiteX1887" fmla="*/ 819086 w 889575"/>
                <a:gd name="connsiteY1887" fmla="*/ 243705 h 1206948"/>
                <a:gd name="connsiteX1888" fmla="*/ 819313 w 889575"/>
                <a:gd name="connsiteY1888" fmla="*/ 245295 h 1206948"/>
                <a:gd name="connsiteX1889" fmla="*/ 819086 w 889575"/>
                <a:gd name="connsiteY1889" fmla="*/ 251311 h 1206948"/>
                <a:gd name="connsiteX1890" fmla="*/ 819199 w 889575"/>
                <a:gd name="connsiteY1890" fmla="*/ 254943 h 1206948"/>
                <a:gd name="connsiteX1891" fmla="*/ 819880 w 889575"/>
                <a:gd name="connsiteY1891" fmla="*/ 258348 h 1206948"/>
                <a:gd name="connsiteX1892" fmla="*/ 822264 w 889575"/>
                <a:gd name="connsiteY1892" fmla="*/ 261980 h 1206948"/>
                <a:gd name="connsiteX1893" fmla="*/ 823285 w 889575"/>
                <a:gd name="connsiteY1893" fmla="*/ 265386 h 1206948"/>
                <a:gd name="connsiteX1894" fmla="*/ 825329 w 889575"/>
                <a:gd name="connsiteY1894" fmla="*/ 268791 h 1206948"/>
                <a:gd name="connsiteX1895" fmla="*/ 826350 w 889575"/>
                <a:gd name="connsiteY1895" fmla="*/ 277191 h 1206948"/>
                <a:gd name="connsiteX1896" fmla="*/ 828393 w 889575"/>
                <a:gd name="connsiteY1896" fmla="*/ 286612 h 1206948"/>
                <a:gd name="connsiteX1897" fmla="*/ 829074 w 889575"/>
                <a:gd name="connsiteY1897" fmla="*/ 289677 h 1206948"/>
                <a:gd name="connsiteX1898" fmla="*/ 829188 w 889575"/>
                <a:gd name="connsiteY1898" fmla="*/ 291039 h 1206948"/>
                <a:gd name="connsiteX1899" fmla="*/ 829301 w 889575"/>
                <a:gd name="connsiteY1899" fmla="*/ 293990 h 1206948"/>
                <a:gd name="connsiteX1900" fmla="*/ 829642 w 889575"/>
                <a:gd name="connsiteY1900" fmla="*/ 295579 h 1206948"/>
                <a:gd name="connsiteX1901" fmla="*/ 830209 w 889575"/>
                <a:gd name="connsiteY1901" fmla="*/ 296601 h 1206948"/>
                <a:gd name="connsiteX1902" fmla="*/ 831685 w 889575"/>
                <a:gd name="connsiteY1902" fmla="*/ 297850 h 1206948"/>
                <a:gd name="connsiteX1903" fmla="*/ 832026 w 889575"/>
                <a:gd name="connsiteY1903" fmla="*/ 298757 h 1206948"/>
                <a:gd name="connsiteX1904" fmla="*/ 833274 w 889575"/>
                <a:gd name="connsiteY1904" fmla="*/ 299893 h 1206948"/>
                <a:gd name="connsiteX1905" fmla="*/ 830777 w 889575"/>
                <a:gd name="connsiteY1905" fmla="*/ 304887 h 1206948"/>
                <a:gd name="connsiteX1906" fmla="*/ 830096 w 889575"/>
                <a:gd name="connsiteY1906" fmla="*/ 305909 h 1206948"/>
                <a:gd name="connsiteX1907" fmla="*/ 829074 w 889575"/>
                <a:gd name="connsiteY1907" fmla="*/ 306476 h 1206948"/>
                <a:gd name="connsiteX1908" fmla="*/ 828053 w 889575"/>
                <a:gd name="connsiteY1908" fmla="*/ 307952 h 1206948"/>
                <a:gd name="connsiteX1909" fmla="*/ 827372 w 889575"/>
                <a:gd name="connsiteY1909" fmla="*/ 309882 h 1206948"/>
                <a:gd name="connsiteX1910" fmla="*/ 827145 w 889575"/>
                <a:gd name="connsiteY1910" fmla="*/ 312038 h 1206948"/>
                <a:gd name="connsiteX1911" fmla="*/ 827485 w 889575"/>
                <a:gd name="connsiteY1911" fmla="*/ 314649 h 1206948"/>
                <a:gd name="connsiteX1912" fmla="*/ 828053 w 889575"/>
                <a:gd name="connsiteY1912" fmla="*/ 316919 h 1206948"/>
                <a:gd name="connsiteX1913" fmla="*/ 828280 w 889575"/>
                <a:gd name="connsiteY1913" fmla="*/ 319303 h 1206948"/>
                <a:gd name="connsiteX1914" fmla="*/ 825329 w 889575"/>
                <a:gd name="connsiteY1914" fmla="*/ 328383 h 1206948"/>
                <a:gd name="connsiteX1915" fmla="*/ 825102 w 889575"/>
                <a:gd name="connsiteY1915" fmla="*/ 329746 h 1206948"/>
                <a:gd name="connsiteX1916" fmla="*/ 823853 w 889575"/>
                <a:gd name="connsiteY1916" fmla="*/ 332697 h 1206948"/>
                <a:gd name="connsiteX1917" fmla="*/ 820902 w 889575"/>
                <a:gd name="connsiteY1917" fmla="*/ 335875 h 1206948"/>
                <a:gd name="connsiteX1918" fmla="*/ 815226 w 889575"/>
                <a:gd name="connsiteY1918" fmla="*/ 340416 h 1206948"/>
                <a:gd name="connsiteX1919" fmla="*/ 809324 w 889575"/>
                <a:gd name="connsiteY1919" fmla="*/ 343480 h 1206948"/>
                <a:gd name="connsiteX1920" fmla="*/ 804670 w 889575"/>
                <a:gd name="connsiteY1920" fmla="*/ 346999 h 1206948"/>
                <a:gd name="connsiteX1921" fmla="*/ 804670 w 889575"/>
                <a:gd name="connsiteY1921" fmla="*/ 348021 h 1206948"/>
                <a:gd name="connsiteX1922" fmla="*/ 805237 w 889575"/>
                <a:gd name="connsiteY1922" fmla="*/ 349610 h 1206948"/>
                <a:gd name="connsiteX1923" fmla="*/ 806372 w 889575"/>
                <a:gd name="connsiteY1923" fmla="*/ 355285 h 1206948"/>
                <a:gd name="connsiteX1924" fmla="*/ 806600 w 889575"/>
                <a:gd name="connsiteY1924" fmla="*/ 357328 h 1206948"/>
                <a:gd name="connsiteX1925" fmla="*/ 806145 w 889575"/>
                <a:gd name="connsiteY1925" fmla="*/ 360393 h 1206948"/>
                <a:gd name="connsiteX1926" fmla="*/ 805124 w 889575"/>
                <a:gd name="connsiteY1926" fmla="*/ 362323 h 1206948"/>
                <a:gd name="connsiteX1927" fmla="*/ 802513 w 889575"/>
                <a:gd name="connsiteY1927" fmla="*/ 364593 h 1206948"/>
                <a:gd name="connsiteX1928" fmla="*/ 803648 w 889575"/>
                <a:gd name="connsiteY1928" fmla="*/ 366863 h 1206948"/>
                <a:gd name="connsiteX1929" fmla="*/ 805351 w 889575"/>
                <a:gd name="connsiteY1929" fmla="*/ 368225 h 1206948"/>
                <a:gd name="connsiteX1930" fmla="*/ 807394 w 889575"/>
                <a:gd name="connsiteY1930" fmla="*/ 368906 h 1206948"/>
                <a:gd name="connsiteX1931" fmla="*/ 809551 w 889575"/>
                <a:gd name="connsiteY1931" fmla="*/ 369020 h 1206948"/>
                <a:gd name="connsiteX1932" fmla="*/ 811480 w 889575"/>
                <a:gd name="connsiteY1932" fmla="*/ 369928 h 1206948"/>
                <a:gd name="connsiteX1933" fmla="*/ 814659 w 889575"/>
                <a:gd name="connsiteY1933" fmla="*/ 373674 h 1206948"/>
                <a:gd name="connsiteX1934" fmla="*/ 817269 w 889575"/>
                <a:gd name="connsiteY1934" fmla="*/ 375036 h 1206948"/>
                <a:gd name="connsiteX1935" fmla="*/ 827599 w 889575"/>
                <a:gd name="connsiteY1935" fmla="*/ 382641 h 1206948"/>
                <a:gd name="connsiteX1936" fmla="*/ 829074 w 889575"/>
                <a:gd name="connsiteY1936" fmla="*/ 384457 h 1206948"/>
                <a:gd name="connsiteX1937" fmla="*/ 832366 w 889575"/>
                <a:gd name="connsiteY1937" fmla="*/ 391041 h 1206948"/>
                <a:gd name="connsiteX1938" fmla="*/ 833388 w 889575"/>
                <a:gd name="connsiteY1938" fmla="*/ 392062 h 1206948"/>
                <a:gd name="connsiteX1939" fmla="*/ 835204 w 889575"/>
                <a:gd name="connsiteY1939" fmla="*/ 392970 h 1206948"/>
                <a:gd name="connsiteX1940" fmla="*/ 838042 w 889575"/>
                <a:gd name="connsiteY1940" fmla="*/ 396830 h 1206948"/>
                <a:gd name="connsiteX1941" fmla="*/ 843831 w 889575"/>
                <a:gd name="connsiteY1941" fmla="*/ 399100 h 1206948"/>
                <a:gd name="connsiteX1942" fmla="*/ 849506 w 889575"/>
                <a:gd name="connsiteY1942" fmla="*/ 405456 h 1206948"/>
                <a:gd name="connsiteX1943" fmla="*/ 850074 w 889575"/>
                <a:gd name="connsiteY1943" fmla="*/ 406137 h 1206948"/>
                <a:gd name="connsiteX1944" fmla="*/ 853139 w 889575"/>
                <a:gd name="connsiteY1944" fmla="*/ 408635 h 1206948"/>
                <a:gd name="connsiteX1945" fmla="*/ 850414 w 889575"/>
                <a:gd name="connsiteY1945" fmla="*/ 414310 h 1206948"/>
                <a:gd name="connsiteX1946" fmla="*/ 849619 w 889575"/>
                <a:gd name="connsiteY1946" fmla="*/ 418056 h 1206948"/>
                <a:gd name="connsiteX1947" fmla="*/ 851436 w 889575"/>
                <a:gd name="connsiteY1947" fmla="*/ 419759 h 1206948"/>
                <a:gd name="connsiteX1948" fmla="*/ 851890 w 889575"/>
                <a:gd name="connsiteY1948" fmla="*/ 421461 h 1206948"/>
                <a:gd name="connsiteX1949" fmla="*/ 850301 w 889575"/>
                <a:gd name="connsiteY1949" fmla="*/ 425207 h 1206948"/>
                <a:gd name="connsiteX1950" fmla="*/ 847917 w 889575"/>
                <a:gd name="connsiteY1950" fmla="*/ 428953 h 1206948"/>
                <a:gd name="connsiteX1951" fmla="*/ 842922 w 889575"/>
                <a:gd name="connsiteY1951" fmla="*/ 433380 h 1206948"/>
                <a:gd name="connsiteX1952" fmla="*/ 843490 w 889575"/>
                <a:gd name="connsiteY1952" fmla="*/ 439737 h 1206948"/>
                <a:gd name="connsiteX1953" fmla="*/ 845760 w 889575"/>
                <a:gd name="connsiteY1953" fmla="*/ 446661 h 1206948"/>
                <a:gd name="connsiteX1954" fmla="*/ 847804 w 889575"/>
                <a:gd name="connsiteY1954" fmla="*/ 451314 h 1206948"/>
                <a:gd name="connsiteX1955" fmla="*/ 847236 w 889575"/>
                <a:gd name="connsiteY1955" fmla="*/ 454152 h 1206948"/>
                <a:gd name="connsiteX1956" fmla="*/ 849393 w 889575"/>
                <a:gd name="connsiteY1956" fmla="*/ 456649 h 1206948"/>
                <a:gd name="connsiteX1957" fmla="*/ 852684 w 889575"/>
                <a:gd name="connsiteY1957" fmla="*/ 458352 h 1206948"/>
                <a:gd name="connsiteX1958" fmla="*/ 855409 w 889575"/>
                <a:gd name="connsiteY1958" fmla="*/ 459033 h 1206948"/>
                <a:gd name="connsiteX1959" fmla="*/ 858133 w 889575"/>
                <a:gd name="connsiteY1959" fmla="*/ 460168 h 1206948"/>
                <a:gd name="connsiteX1960" fmla="*/ 859608 w 889575"/>
                <a:gd name="connsiteY1960" fmla="*/ 462892 h 1206948"/>
                <a:gd name="connsiteX1961" fmla="*/ 859608 w 889575"/>
                <a:gd name="connsiteY1961" fmla="*/ 466071 h 1206948"/>
                <a:gd name="connsiteX1962" fmla="*/ 857679 w 889575"/>
                <a:gd name="connsiteY1962" fmla="*/ 468568 h 1206948"/>
                <a:gd name="connsiteX1963" fmla="*/ 857679 w 889575"/>
                <a:gd name="connsiteY1963" fmla="*/ 469589 h 1206948"/>
                <a:gd name="connsiteX1964" fmla="*/ 859041 w 889575"/>
                <a:gd name="connsiteY1964" fmla="*/ 471746 h 1206948"/>
                <a:gd name="connsiteX1965" fmla="*/ 858700 w 889575"/>
                <a:gd name="connsiteY1965" fmla="*/ 474016 h 1206948"/>
                <a:gd name="connsiteX1966" fmla="*/ 857679 w 889575"/>
                <a:gd name="connsiteY1966" fmla="*/ 476854 h 1206948"/>
                <a:gd name="connsiteX1967" fmla="*/ 857111 w 889575"/>
                <a:gd name="connsiteY1967" fmla="*/ 480940 h 1206948"/>
                <a:gd name="connsiteX1968" fmla="*/ 858133 w 889575"/>
                <a:gd name="connsiteY1968" fmla="*/ 483211 h 1206948"/>
                <a:gd name="connsiteX1969" fmla="*/ 864490 w 889575"/>
                <a:gd name="connsiteY1969" fmla="*/ 487978 h 1206948"/>
                <a:gd name="connsiteX1970" fmla="*/ 862673 w 889575"/>
                <a:gd name="connsiteY1970" fmla="*/ 490248 h 1206948"/>
                <a:gd name="connsiteX1971" fmla="*/ 861879 w 889575"/>
                <a:gd name="connsiteY1971" fmla="*/ 491610 h 1206948"/>
                <a:gd name="connsiteX1972" fmla="*/ 861538 w 889575"/>
                <a:gd name="connsiteY1972" fmla="*/ 492972 h 1206948"/>
                <a:gd name="connsiteX1973" fmla="*/ 861311 w 889575"/>
                <a:gd name="connsiteY1973" fmla="*/ 494448 h 1206948"/>
                <a:gd name="connsiteX1974" fmla="*/ 860857 w 889575"/>
                <a:gd name="connsiteY1974" fmla="*/ 495924 h 1206948"/>
                <a:gd name="connsiteX1975" fmla="*/ 858814 w 889575"/>
                <a:gd name="connsiteY1975" fmla="*/ 499783 h 1206948"/>
                <a:gd name="connsiteX1976" fmla="*/ 858246 w 889575"/>
                <a:gd name="connsiteY1976" fmla="*/ 501259 h 1206948"/>
                <a:gd name="connsiteX1977" fmla="*/ 857906 w 889575"/>
                <a:gd name="connsiteY1977" fmla="*/ 510793 h 1206948"/>
                <a:gd name="connsiteX1978" fmla="*/ 857111 w 889575"/>
                <a:gd name="connsiteY1978" fmla="*/ 513858 h 1206948"/>
                <a:gd name="connsiteX1979" fmla="*/ 855636 w 889575"/>
                <a:gd name="connsiteY1979" fmla="*/ 516696 h 1206948"/>
                <a:gd name="connsiteX1980" fmla="*/ 853820 w 889575"/>
                <a:gd name="connsiteY1980" fmla="*/ 519080 h 1206948"/>
                <a:gd name="connsiteX1981" fmla="*/ 848257 w 889575"/>
                <a:gd name="connsiteY1981" fmla="*/ 524755 h 1206948"/>
                <a:gd name="connsiteX1982" fmla="*/ 847009 w 889575"/>
                <a:gd name="connsiteY1982" fmla="*/ 527479 h 1206948"/>
                <a:gd name="connsiteX1983" fmla="*/ 847349 w 889575"/>
                <a:gd name="connsiteY1983" fmla="*/ 530771 h 1206948"/>
                <a:gd name="connsiteX1984" fmla="*/ 848938 w 889575"/>
                <a:gd name="connsiteY1984" fmla="*/ 533155 h 1206948"/>
                <a:gd name="connsiteX1985" fmla="*/ 850641 w 889575"/>
                <a:gd name="connsiteY1985" fmla="*/ 534404 h 1206948"/>
                <a:gd name="connsiteX1986" fmla="*/ 852003 w 889575"/>
                <a:gd name="connsiteY1986" fmla="*/ 536220 h 1206948"/>
                <a:gd name="connsiteX1987" fmla="*/ 852344 w 889575"/>
                <a:gd name="connsiteY1987" fmla="*/ 540306 h 1206948"/>
                <a:gd name="connsiteX1988" fmla="*/ 853365 w 889575"/>
                <a:gd name="connsiteY1988" fmla="*/ 544279 h 1206948"/>
                <a:gd name="connsiteX1989" fmla="*/ 855522 w 889575"/>
                <a:gd name="connsiteY1989" fmla="*/ 546889 h 1206948"/>
                <a:gd name="connsiteX1990" fmla="*/ 860289 w 889575"/>
                <a:gd name="connsiteY1990" fmla="*/ 550862 h 1206948"/>
                <a:gd name="connsiteX1991" fmla="*/ 861538 w 889575"/>
                <a:gd name="connsiteY1991" fmla="*/ 553587 h 1206948"/>
                <a:gd name="connsiteX1992" fmla="*/ 862446 w 889575"/>
                <a:gd name="connsiteY1992" fmla="*/ 557559 h 1206948"/>
                <a:gd name="connsiteX1993" fmla="*/ 862560 w 889575"/>
                <a:gd name="connsiteY1993" fmla="*/ 561646 h 1206948"/>
                <a:gd name="connsiteX1994" fmla="*/ 861425 w 889575"/>
                <a:gd name="connsiteY1994" fmla="*/ 564710 h 1206948"/>
                <a:gd name="connsiteX1995" fmla="*/ 859495 w 889575"/>
                <a:gd name="connsiteY1995" fmla="*/ 567662 h 1206948"/>
                <a:gd name="connsiteX1996" fmla="*/ 858700 w 889575"/>
                <a:gd name="connsiteY1996" fmla="*/ 570726 h 1206948"/>
                <a:gd name="connsiteX1997" fmla="*/ 858927 w 889575"/>
                <a:gd name="connsiteY1997" fmla="*/ 571862 h 1206948"/>
                <a:gd name="connsiteX1998" fmla="*/ 859268 w 889575"/>
                <a:gd name="connsiteY1998" fmla="*/ 573451 h 1206948"/>
                <a:gd name="connsiteX1999" fmla="*/ 861425 w 889575"/>
                <a:gd name="connsiteY1999" fmla="*/ 575721 h 1206948"/>
                <a:gd name="connsiteX2000" fmla="*/ 867781 w 889575"/>
                <a:gd name="connsiteY2000" fmla="*/ 577878 h 1206948"/>
                <a:gd name="connsiteX2001" fmla="*/ 869824 w 889575"/>
                <a:gd name="connsiteY2001" fmla="*/ 579353 h 1206948"/>
                <a:gd name="connsiteX2002" fmla="*/ 869824 w 889575"/>
                <a:gd name="connsiteY2002" fmla="*/ 579353 h 1206948"/>
                <a:gd name="connsiteX2003" fmla="*/ 872094 w 889575"/>
                <a:gd name="connsiteY2003" fmla="*/ 580602 h 1206948"/>
                <a:gd name="connsiteX2004" fmla="*/ 876635 w 889575"/>
                <a:gd name="connsiteY2004" fmla="*/ 581964 h 1206948"/>
                <a:gd name="connsiteX2005" fmla="*/ 878791 w 889575"/>
                <a:gd name="connsiteY2005" fmla="*/ 582986 h 1206948"/>
                <a:gd name="connsiteX2006" fmla="*/ 880267 w 889575"/>
                <a:gd name="connsiteY2006" fmla="*/ 584121 h 1206948"/>
                <a:gd name="connsiteX2007" fmla="*/ 882083 w 889575"/>
                <a:gd name="connsiteY2007" fmla="*/ 586050 h 1206948"/>
                <a:gd name="connsiteX2008" fmla="*/ 883105 w 889575"/>
                <a:gd name="connsiteY2008" fmla="*/ 588207 h 1206948"/>
                <a:gd name="connsiteX2009" fmla="*/ 882310 w 889575"/>
                <a:gd name="connsiteY2009" fmla="*/ 590137 h 1206948"/>
                <a:gd name="connsiteX2010" fmla="*/ 882651 w 889575"/>
                <a:gd name="connsiteY2010" fmla="*/ 594223 h 1206948"/>
                <a:gd name="connsiteX2011" fmla="*/ 883219 w 889575"/>
                <a:gd name="connsiteY2011" fmla="*/ 600806 h 1206948"/>
                <a:gd name="connsiteX2012" fmla="*/ 883219 w 889575"/>
                <a:gd name="connsiteY2012" fmla="*/ 600920 h 1206948"/>
                <a:gd name="connsiteX2013" fmla="*/ 883672 w 889575"/>
                <a:gd name="connsiteY2013" fmla="*/ 603644 h 1206948"/>
                <a:gd name="connsiteX2014" fmla="*/ 883900 w 889575"/>
                <a:gd name="connsiteY2014" fmla="*/ 604666 h 1206948"/>
                <a:gd name="connsiteX2015" fmla="*/ 885716 w 889575"/>
                <a:gd name="connsiteY2015" fmla="*/ 607844 h 1206948"/>
                <a:gd name="connsiteX2016" fmla="*/ 887872 w 889575"/>
                <a:gd name="connsiteY2016" fmla="*/ 610455 h 1206948"/>
                <a:gd name="connsiteX2017" fmla="*/ 889235 w 889575"/>
                <a:gd name="connsiteY2017" fmla="*/ 613520 h 1206948"/>
                <a:gd name="connsiteX2018" fmla="*/ 888780 w 889575"/>
                <a:gd name="connsiteY2018" fmla="*/ 618060 h 1206948"/>
                <a:gd name="connsiteX2019" fmla="*/ 889121 w 889575"/>
                <a:gd name="connsiteY2019" fmla="*/ 618514 h 1206948"/>
                <a:gd name="connsiteX2020" fmla="*/ 889575 w 889575"/>
                <a:gd name="connsiteY2020" fmla="*/ 618968 h 1206948"/>
                <a:gd name="connsiteX2021" fmla="*/ 887872 w 889575"/>
                <a:gd name="connsiteY2021" fmla="*/ 622260 h 1206948"/>
                <a:gd name="connsiteX2022" fmla="*/ 886510 w 889575"/>
                <a:gd name="connsiteY2022" fmla="*/ 626346 h 1206948"/>
                <a:gd name="connsiteX2023" fmla="*/ 885716 w 889575"/>
                <a:gd name="connsiteY2023" fmla="*/ 630660 h 1206948"/>
                <a:gd name="connsiteX2024" fmla="*/ 885602 w 889575"/>
                <a:gd name="connsiteY2024" fmla="*/ 634519 h 1206948"/>
                <a:gd name="connsiteX2025" fmla="*/ 885375 w 889575"/>
                <a:gd name="connsiteY2025" fmla="*/ 636449 h 1206948"/>
                <a:gd name="connsiteX2026" fmla="*/ 884694 w 889575"/>
                <a:gd name="connsiteY2026" fmla="*/ 637470 h 1206948"/>
                <a:gd name="connsiteX2027" fmla="*/ 883900 w 889575"/>
                <a:gd name="connsiteY2027" fmla="*/ 638151 h 1206948"/>
                <a:gd name="connsiteX2028" fmla="*/ 883332 w 889575"/>
                <a:gd name="connsiteY2028" fmla="*/ 639173 h 1206948"/>
                <a:gd name="connsiteX2029" fmla="*/ 883105 w 889575"/>
                <a:gd name="connsiteY2029" fmla="*/ 640648 h 1206948"/>
                <a:gd name="connsiteX2030" fmla="*/ 883105 w 889575"/>
                <a:gd name="connsiteY2030" fmla="*/ 643600 h 1206948"/>
                <a:gd name="connsiteX2031" fmla="*/ 882764 w 889575"/>
                <a:gd name="connsiteY2031" fmla="*/ 645416 h 1206948"/>
                <a:gd name="connsiteX2032" fmla="*/ 878451 w 889575"/>
                <a:gd name="connsiteY2032" fmla="*/ 656426 h 1206948"/>
                <a:gd name="connsiteX2033" fmla="*/ 873570 w 889575"/>
                <a:gd name="connsiteY2033" fmla="*/ 668118 h 1206948"/>
                <a:gd name="connsiteX2034" fmla="*/ 870165 w 889575"/>
                <a:gd name="connsiteY2034" fmla="*/ 671977 h 1206948"/>
                <a:gd name="connsiteX2035" fmla="*/ 868803 w 889575"/>
                <a:gd name="connsiteY2035" fmla="*/ 674247 h 1206948"/>
                <a:gd name="connsiteX2036" fmla="*/ 868803 w 889575"/>
                <a:gd name="connsiteY2036" fmla="*/ 677085 h 1206948"/>
                <a:gd name="connsiteX2037" fmla="*/ 867327 w 889575"/>
                <a:gd name="connsiteY2037" fmla="*/ 681171 h 1206948"/>
                <a:gd name="connsiteX2038" fmla="*/ 866419 w 889575"/>
                <a:gd name="connsiteY2038" fmla="*/ 682988 h 1206948"/>
                <a:gd name="connsiteX2039" fmla="*/ 865511 w 889575"/>
                <a:gd name="connsiteY2039" fmla="*/ 684123 h 1206948"/>
                <a:gd name="connsiteX2040" fmla="*/ 863922 w 889575"/>
                <a:gd name="connsiteY2040" fmla="*/ 684577 h 1206948"/>
                <a:gd name="connsiteX2041" fmla="*/ 861765 w 889575"/>
                <a:gd name="connsiteY2041" fmla="*/ 684463 h 1206948"/>
                <a:gd name="connsiteX2042" fmla="*/ 858133 w 889575"/>
                <a:gd name="connsiteY2042" fmla="*/ 683669 h 1206948"/>
                <a:gd name="connsiteX2043" fmla="*/ 854387 w 889575"/>
                <a:gd name="connsiteY2043" fmla="*/ 680831 h 1206948"/>
                <a:gd name="connsiteX2044" fmla="*/ 853025 w 889575"/>
                <a:gd name="connsiteY2044" fmla="*/ 680036 h 1206948"/>
                <a:gd name="connsiteX2045" fmla="*/ 849619 w 889575"/>
                <a:gd name="connsiteY2045" fmla="*/ 679128 h 1206948"/>
                <a:gd name="connsiteX2046" fmla="*/ 849166 w 889575"/>
                <a:gd name="connsiteY2046" fmla="*/ 677993 h 1206948"/>
                <a:gd name="connsiteX2047" fmla="*/ 849506 w 889575"/>
                <a:gd name="connsiteY2047" fmla="*/ 675269 h 1206948"/>
                <a:gd name="connsiteX2048" fmla="*/ 851095 w 889575"/>
                <a:gd name="connsiteY2048" fmla="*/ 671409 h 1206948"/>
                <a:gd name="connsiteX2049" fmla="*/ 851663 w 889575"/>
                <a:gd name="connsiteY2049" fmla="*/ 669366 h 1206948"/>
                <a:gd name="connsiteX2050" fmla="*/ 851095 w 889575"/>
                <a:gd name="connsiteY2050" fmla="*/ 667664 h 1206948"/>
                <a:gd name="connsiteX2051" fmla="*/ 849960 w 889575"/>
                <a:gd name="connsiteY2051" fmla="*/ 667664 h 1206948"/>
                <a:gd name="connsiteX2052" fmla="*/ 844625 w 889575"/>
                <a:gd name="connsiteY2052" fmla="*/ 669934 h 1206948"/>
                <a:gd name="connsiteX2053" fmla="*/ 843490 w 889575"/>
                <a:gd name="connsiteY2053" fmla="*/ 669026 h 1206948"/>
                <a:gd name="connsiteX2054" fmla="*/ 844058 w 889575"/>
                <a:gd name="connsiteY2054" fmla="*/ 667210 h 1206948"/>
                <a:gd name="connsiteX2055" fmla="*/ 845193 w 889575"/>
                <a:gd name="connsiteY2055" fmla="*/ 665053 h 1206948"/>
                <a:gd name="connsiteX2056" fmla="*/ 845987 w 889575"/>
                <a:gd name="connsiteY2056" fmla="*/ 663237 h 1206948"/>
                <a:gd name="connsiteX2057" fmla="*/ 846214 w 889575"/>
                <a:gd name="connsiteY2057" fmla="*/ 660967 h 1206948"/>
                <a:gd name="connsiteX2058" fmla="*/ 845874 w 889575"/>
                <a:gd name="connsiteY2058" fmla="*/ 659491 h 1206948"/>
                <a:gd name="connsiteX2059" fmla="*/ 845079 w 889575"/>
                <a:gd name="connsiteY2059" fmla="*/ 658243 h 1206948"/>
                <a:gd name="connsiteX2060" fmla="*/ 843944 w 889575"/>
                <a:gd name="connsiteY2060" fmla="*/ 656767 h 1206948"/>
                <a:gd name="connsiteX2061" fmla="*/ 842809 w 889575"/>
                <a:gd name="connsiteY2061" fmla="*/ 655859 h 1206948"/>
                <a:gd name="connsiteX2062" fmla="*/ 840198 w 889575"/>
                <a:gd name="connsiteY2062" fmla="*/ 655178 h 1206948"/>
                <a:gd name="connsiteX2063" fmla="*/ 838950 w 889575"/>
                <a:gd name="connsiteY2063" fmla="*/ 654383 h 1206948"/>
                <a:gd name="connsiteX2064" fmla="*/ 838042 w 889575"/>
                <a:gd name="connsiteY2064" fmla="*/ 653135 h 1206948"/>
                <a:gd name="connsiteX2065" fmla="*/ 837701 w 889575"/>
                <a:gd name="connsiteY2065" fmla="*/ 652227 h 1206948"/>
                <a:gd name="connsiteX2066" fmla="*/ 837474 w 889575"/>
                <a:gd name="connsiteY2066" fmla="*/ 651318 h 1206948"/>
                <a:gd name="connsiteX2067" fmla="*/ 836906 w 889575"/>
                <a:gd name="connsiteY2067" fmla="*/ 650070 h 1206948"/>
                <a:gd name="connsiteX2068" fmla="*/ 836112 w 889575"/>
                <a:gd name="connsiteY2068" fmla="*/ 652227 h 1206948"/>
                <a:gd name="connsiteX2069" fmla="*/ 834977 w 889575"/>
                <a:gd name="connsiteY2069" fmla="*/ 652794 h 1206948"/>
                <a:gd name="connsiteX2070" fmla="*/ 831458 w 889575"/>
                <a:gd name="connsiteY2070" fmla="*/ 652567 h 1206948"/>
                <a:gd name="connsiteX2071" fmla="*/ 828734 w 889575"/>
                <a:gd name="connsiteY2071" fmla="*/ 653816 h 1206948"/>
                <a:gd name="connsiteX2072" fmla="*/ 827712 w 889575"/>
                <a:gd name="connsiteY2072" fmla="*/ 653816 h 1206948"/>
                <a:gd name="connsiteX2073" fmla="*/ 826691 w 889575"/>
                <a:gd name="connsiteY2073" fmla="*/ 653248 h 1206948"/>
                <a:gd name="connsiteX2074" fmla="*/ 826010 w 889575"/>
                <a:gd name="connsiteY2074" fmla="*/ 652454 h 1206948"/>
                <a:gd name="connsiteX2075" fmla="*/ 825555 w 889575"/>
                <a:gd name="connsiteY2075" fmla="*/ 651545 h 1206948"/>
                <a:gd name="connsiteX2076" fmla="*/ 824874 w 889575"/>
                <a:gd name="connsiteY2076" fmla="*/ 650864 h 1206948"/>
                <a:gd name="connsiteX2077" fmla="*/ 821242 w 889575"/>
                <a:gd name="connsiteY2077" fmla="*/ 649729 h 1206948"/>
                <a:gd name="connsiteX2078" fmla="*/ 818177 w 889575"/>
                <a:gd name="connsiteY2078" fmla="*/ 650183 h 1206948"/>
                <a:gd name="connsiteX2079" fmla="*/ 815907 w 889575"/>
                <a:gd name="connsiteY2079" fmla="*/ 652567 h 1206948"/>
                <a:gd name="connsiteX2080" fmla="*/ 814545 w 889575"/>
                <a:gd name="connsiteY2080" fmla="*/ 656994 h 1206948"/>
                <a:gd name="connsiteX2081" fmla="*/ 813410 w 889575"/>
                <a:gd name="connsiteY2081" fmla="*/ 658583 h 1206948"/>
                <a:gd name="connsiteX2082" fmla="*/ 814545 w 889575"/>
                <a:gd name="connsiteY2082" fmla="*/ 659377 h 1206948"/>
                <a:gd name="connsiteX2083" fmla="*/ 817837 w 889575"/>
                <a:gd name="connsiteY2083" fmla="*/ 659832 h 1206948"/>
                <a:gd name="connsiteX2084" fmla="*/ 819767 w 889575"/>
                <a:gd name="connsiteY2084" fmla="*/ 660626 h 1206948"/>
                <a:gd name="connsiteX2085" fmla="*/ 819653 w 889575"/>
                <a:gd name="connsiteY2085" fmla="*/ 660967 h 1206948"/>
                <a:gd name="connsiteX2086" fmla="*/ 818858 w 889575"/>
                <a:gd name="connsiteY2086" fmla="*/ 661534 h 1206948"/>
                <a:gd name="connsiteX2087" fmla="*/ 818745 w 889575"/>
                <a:gd name="connsiteY2087" fmla="*/ 663123 h 1206948"/>
                <a:gd name="connsiteX2088" fmla="*/ 821242 w 889575"/>
                <a:gd name="connsiteY2088" fmla="*/ 665621 h 1206948"/>
                <a:gd name="connsiteX2089" fmla="*/ 824874 w 889575"/>
                <a:gd name="connsiteY2089" fmla="*/ 666642 h 1206948"/>
                <a:gd name="connsiteX2090" fmla="*/ 827485 w 889575"/>
                <a:gd name="connsiteY2090" fmla="*/ 668118 h 1206948"/>
                <a:gd name="connsiteX2091" fmla="*/ 826918 w 889575"/>
                <a:gd name="connsiteY2091" fmla="*/ 671977 h 1206948"/>
                <a:gd name="connsiteX2092" fmla="*/ 824080 w 889575"/>
                <a:gd name="connsiteY2092" fmla="*/ 674361 h 1206948"/>
                <a:gd name="connsiteX2093" fmla="*/ 816475 w 889575"/>
                <a:gd name="connsiteY2093" fmla="*/ 673793 h 1206948"/>
                <a:gd name="connsiteX2094" fmla="*/ 812956 w 889575"/>
                <a:gd name="connsiteY2094" fmla="*/ 674474 h 1206948"/>
                <a:gd name="connsiteX2095" fmla="*/ 811934 w 889575"/>
                <a:gd name="connsiteY2095" fmla="*/ 675496 h 1206948"/>
                <a:gd name="connsiteX2096" fmla="*/ 810118 w 889575"/>
                <a:gd name="connsiteY2096" fmla="*/ 678220 h 1206948"/>
                <a:gd name="connsiteX2097" fmla="*/ 808983 w 889575"/>
                <a:gd name="connsiteY2097" fmla="*/ 679355 h 1206948"/>
                <a:gd name="connsiteX2098" fmla="*/ 793887 w 889575"/>
                <a:gd name="connsiteY2098" fmla="*/ 686280 h 1206948"/>
                <a:gd name="connsiteX2099" fmla="*/ 792070 w 889575"/>
                <a:gd name="connsiteY2099" fmla="*/ 686393 h 1206948"/>
                <a:gd name="connsiteX2100" fmla="*/ 788552 w 889575"/>
                <a:gd name="connsiteY2100" fmla="*/ 685939 h 1206948"/>
                <a:gd name="connsiteX2101" fmla="*/ 786622 w 889575"/>
                <a:gd name="connsiteY2101" fmla="*/ 686393 h 1206948"/>
                <a:gd name="connsiteX2102" fmla="*/ 785600 w 889575"/>
                <a:gd name="connsiteY2102" fmla="*/ 687187 h 1206948"/>
                <a:gd name="connsiteX2103" fmla="*/ 784124 w 889575"/>
                <a:gd name="connsiteY2103" fmla="*/ 689117 h 1206948"/>
                <a:gd name="connsiteX2104" fmla="*/ 783103 w 889575"/>
                <a:gd name="connsiteY2104" fmla="*/ 689912 h 1206948"/>
                <a:gd name="connsiteX2105" fmla="*/ 781855 w 889575"/>
                <a:gd name="connsiteY2105" fmla="*/ 690139 h 1206948"/>
                <a:gd name="connsiteX2106" fmla="*/ 780946 w 889575"/>
                <a:gd name="connsiteY2106" fmla="*/ 689798 h 1206948"/>
                <a:gd name="connsiteX2107" fmla="*/ 780152 w 889575"/>
                <a:gd name="connsiteY2107" fmla="*/ 689798 h 1206948"/>
                <a:gd name="connsiteX2108" fmla="*/ 779244 w 889575"/>
                <a:gd name="connsiteY2108" fmla="*/ 690933 h 1206948"/>
                <a:gd name="connsiteX2109" fmla="*/ 778790 w 889575"/>
                <a:gd name="connsiteY2109" fmla="*/ 692409 h 1206948"/>
                <a:gd name="connsiteX2110" fmla="*/ 778903 w 889575"/>
                <a:gd name="connsiteY2110" fmla="*/ 693658 h 1206948"/>
                <a:gd name="connsiteX2111" fmla="*/ 779130 w 889575"/>
                <a:gd name="connsiteY2111" fmla="*/ 694679 h 1206948"/>
                <a:gd name="connsiteX2112" fmla="*/ 779130 w 889575"/>
                <a:gd name="connsiteY2112" fmla="*/ 695474 h 1206948"/>
                <a:gd name="connsiteX2113" fmla="*/ 778449 w 889575"/>
                <a:gd name="connsiteY2113" fmla="*/ 696382 h 1206948"/>
                <a:gd name="connsiteX2114" fmla="*/ 777882 w 889575"/>
                <a:gd name="connsiteY2114" fmla="*/ 696609 h 1206948"/>
                <a:gd name="connsiteX2115" fmla="*/ 777314 w 889575"/>
                <a:gd name="connsiteY2115" fmla="*/ 696609 h 1206948"/>
                <a:gd name="connsiteX2116" fmla="*/ 774476 w 889575"/>
                <a:gd name="connsiteY2116" fmla="*/ 698312 h 1206948"/>
                <a:gd name="connsiteX2117" fmla="*/ 772774 w 889575"/>
                <a:gd name="connsiteY2117" fmla="*/ 698652 h 1206948"/>
                <a:gd name="connsiteX2118" fmla="*/ 768347 w 889575"/>
                <a:gd name="connsiteY2118" fmla="*/ 698198 h 1206948"/>
                <a:gd name="connsiteX2119" fmla="*/ 766303 w 889575"/>
                <a:gd name="connsiteY2119" fmla="*/ 698425 h 1206948"/>
                <a:gd name="connsiteX2120" fmla="*/ 762558 w 889575"/>
                <a:gd name="connsiteY2120" fmla="*/ 699787 h 1206948"/>
                <a:gd name="connsiteX2121" fmla="*/ 760742 w 889575"/>
                <a:gd name="connsiteY2121" fmla="*/ 700127 h 1206948"/>
                <a:gd name="connsiteX2122" fmla="*/ 752001 w 889575"/>
                <a:gd name="connsiteY2122" fmla="*/ 700127 h 1206948"/>
                <a:gd name="connsiteX2123" fmla="*/ 747574 w 889575"/>
                <a:gd name="connsiteY2123" fmla="*/ 700922 h 1206948"/>
                <a:gd name="connsiteX2124" fmla="*/ 743601 w 889575"/>
                <a:gd name="connsiteY2124" fmla="*/ 703306 h 1206948"/>
                <a:gd name="connsiteX2125" fmla="*/ 744737 w 889575"/>
                <a:gd name="connsiteY2125" fmla="*/ 705690 h 1206948"/>
                <a:gd name="connsiteX2126" fmla="*/ 744396 w 889575"/>
                <a:gd name="connsiteY2126" fmla="*/ 707733 h 1206948"/>
                <a:gd name="connsiteX2127" fmla="*/ 743148 w 889575"/>
                <a:gd name="connsiteY2127" fmla="*/ 709435 h 1206948"/>
                <a:gd name="connsiteX2128" fmla="*/ 741558 w 889575"/>
                <a:gd name="connsiteY2128" fmla="*/ 710684 h 1206948"/>
                <a:gd name="connsiteX2129" fmla="*/ 742126 w 889575"/>
                <a:gd name="connsiteY2129" fmla="*/ 711933 h 1206948"/>
                <a:gd name="connsiteX2130" fmla="*/ 742013 w 889575"/>
                <a:gd name="connsiteY2130" fmla="*/ 712841 h 1206948"/>
                <a:gd name="connsiteX2131" fmla="*/ 741445 w 889575"/>
                <a:gd name="connsiteY2131" fmla="*/ 713522 h 1206948"/>
                <a:gd name="connsiteX2132" fmla="*/ 740537 w 889575"/>
                <a:gd name="connsiteY2132" fmla="*/ 714089 h 1206948"/>
                <a:gd name="connsiteX2133" fmla="*/ 738834 w 889575"/>
                <a:gd name="connsiteY2133" fmla="*/ 716246 h 1206948"/>
                <a:gd name="connsiteX2134" fmla="*/ 737245 w 889575"/>
                <a:gd name="connsiteY2134" fmla="*/ 717722 h 1206948"/>
                <a:gd name="connsiteX2135" fmla="*/ 735429 w 889575"/>
                <a:gd name="connsiteY2135" fmla="*/ 718176 h 1206948"/>
                <a:gd name="connsiteX2136" fmla="*/ 733272 w 889575"/>
                <a:gd name="connsiteY2136" fmla="*/ 717154 h 1206948"/>
                <a:gd name="connsiteX2137" fmla="*/ 732591 w 889575"/>
                <a:gd name="connsiteY2137" fmla="*/ 716360 h 1206948"/>
                <a:gd name="connsiteX2138" fmla="*/ 731229 w 889575"/>
                <a:gd name="connsiteY2138" fmla="*/ 714089 h 1206948"/>
                <a:gd name="connsiteX2139" fmla="*/ 730662 w 889575"/>
                <a:gd name="connsiteY2139" fmla="*/ 713522 h 1206948"/>
                <a:gd name="connsiteX2140" fmla="*/ 729526 w 889575"/>
                <a:gd name="connsiteY2140" fmla="*/ 713068 h 1206948"/>
                <a:gd name="connsiteX2141" fmla="*/ 729299 w 889575"/>
                <a:gd name="connsiteY2141" fmla="*/ 713295 h 1206948"/>
                <a:gd name="connsiteX2142" fmla="*/ 729186 w 889575"/>
                <a:gd name="connsiteY2142" fmla="*/ 713862 h 1206948"/>
                <a:gd name="connsiteX2143" fmla="*/ 728618 w 889575"/>
                <a:gd name="connsiteY2143" fmla="*/ 714543 h 1206948"/>
                <a:gd name="connsiteX2144" fmla="*/ 724986 w 889575"/>
                <a:gd name="connsiteY2144" fmla="*/ 717154 h 1206948"/>
                <a:gd name="connsiteX2145" fmla="*/ 724418 w 889575"/>
                <a:gd name="connsiteY2145" fmla="*/ 718176 h 1206948"/>
                <a:gd name="connsiteX2146" fmla="*/ 723397 w 889575"/>
                <a:gd name="connsiteY2146" fmla="*/ 721240 h 1206948"/>
                <a:gd name="connsiteX2147" fmla="*/ 721354 w 889575"/>
                <a:gd name="connsiteY2147" fmla="*/ 722262 h 1206948"/>
                <a:gd name="connsiteX2148" fmla="*/ 719765 w 889575"/>
                <a:gd name="connsiteY2148" fmla="*/ 721581 h 1206948"/>
                <a:gd name="connsiteX2149" fmla="*/ 718175 w 889575"/>
                <a:gd name="connsiteY2149" fmla="*/ 720446 h 1206948"/>
                <a:gd name="connsiteX2150" fmla="*/ 716246 w 889575"/>
                <a:gd name="connsiteY2150" fmla="*/ 720219 h 1206948"/>
                <a:gd name="connsiteX2151" fmla="*/ 713067 w 889575"/>
                <a:gd name="connsiteY2151" fmla="*/ 728846 h 1206948"/>
                <a:gd name="connsiteX2152" fmla="*/ 711705 w 889575"/>
                <a:gd name="connsiteY2152" fmla="*/ 731343 h 1206948"/>
                <a:gd name="connsiteX2153" fmla="*/ 709322 w 889575"/>
                <a:gd name="connsiteY2153" fmla="*/ 733159 h 1206948"/>
                <a:gd name="connsiteX2154" fmla="*/ 704214 w 889575"/>
                <a:gd name="connsiteY2154" fmla="*/ 732818 h 1206948"/>
                <a:gd name="connsiteX2155" fmla="*/ 701489 w 889575"/>
                <a:gd name="connsiteY2155" fmla="*/ 733727 h 1206948"/>
                <a:gd name="connsiteX2156" fmla="*/ 701489 w 889575"/>
                <a:gd name="connsiteY2156" fmla="*/ 733727 h 1206948"/>
                <a:gd name="connsiteX2157" fmla="*/ 701489 w 889575"/>
                <a:gd name="connsiteY2157" fmla="*/ 733727 h 1206948"/>
                <a:gd name="connsiteX2158" fmla="*/ 700582 w 889575"/>
                <a:gd name="connsiteY2158" fmla="*/ 733953 h 1206948"/>
                <a:gd name="connsiteX2159" fmla="*/ 699673 w 889575"/>
                <a:gd name="connsiteY2159" fmla="*/ 734067 h 1206948"/>
                <a:gd name="connsiteX2160" fmla="*/ 698765 w 889575"/>
                <a:gd name="connsiteY2160" fmla="*/ 733953 h 1206948"/>
                <a:gd name="connsiteX2161" fmla="*/ 697971 w 889575"/>
                <a:gd name="connsiteY2161" fmla="*/ 733727 h 1206948"/>
                <a:gd name="connsiteX2162" fmla="*/ 697176 w 889575"/>
                <a:gd name="connsiteY2162" fmla="*/ 733159 h 1206948"/>
                <a:gd name="connsiteX2163" fmla="*/ 696381 w 889575"/>
                <a:gd name="connsiteY2163" fmla="*/ 732932 h 1206948"/>
                <a:gd name="connsiteX2164" fmla="*/ 695587 w 889575"/>
                <a:gd name="connsiteY2164" fmla="*/ 733159 h 1206948"/>
                <a:gd name="connsiteX2165" fmla="*/ 694792 w 889575"/>
                <a:gd name="connsiteY2165" fmla="*/ 733727 h 1206948"/>
                <a:gd name="connsiteX2166" fmla="*/ 694111 w 889575"/>
                <a:gd name="connsiteY2166" fmla="*/ 739969 h 1206948"/>
                <a:gd name="connsiteX2167" fmla="*/ 693430 w 889575"/>
                <a:gd name="connsiteY2167" fmla="*/ 742694 h 1206948"/>
                <a:gd name="connsiteX2168" fmla="*/ 692068 w 889575"/>
                <a:gd name="connsiteY2168" fmla="*/ 744283 h 1206948"/>
                <a:gd name="connsiteX2169" fmla="*/ 689912 w 889575"/>
                <a:gd name="connsiteY2169" fmla="*/ 746326 h 1206948"/>
                <a:gd name="connsiteX2170" fmla="*/ 689117 w 889575"/>
                <a:gd name="connsiteY2170" fmla="*/ 747121 h 1206948"/>
                <a:gd name="connsiteX2171" fmla="*/ 685825 w 889575"/>
                <a:gd name="connsiteY2171" fmla="*/ 746894 h 1206948"/>
                <a:gd name="connsiteX2172" fmla="*/ 676858 w 889575"/>
                <a:gd name="connsiteY2172" fmla="*/ 741445 h 1206948"/>
                <a:gd name="connsiteX2173" fmla="*/ 676063 w 889575"/>
                <a:gd name="connsiteY2173" fmla="*/ 741218 h 1206948"/>
                <a:gd name="connsiteX2174" fmla="*/ 675155 w 889575"/>
                <a:gd name="connsiteY2174" fmla="*/ 741445 h 1206948"/>
                <a:gd name="connsiteX2175" fmla="*/ 673793 w 889575"/>
                <a:gd name="connsiteY2175" fmla="*/ 742353 h 1206948"/>
                <a:gd name="connsiteX2176" fmla="*/ 673226 w 889575"/>
                <a:gd name="connsiteY2176" fmla="*/ 742580 h 1206948"/>
                <a:gd name="connsiteX2177" fmla="*/ 671523 w 889575"/>
                <a:gd name="connsiteY2177" fmla="*/ 742353 h 1206948"/>
                <a:gd name="connsiteX2178" fmla="*/ 669934 w 889575"/>
                <a:gd name="connsiteY2178" fmla="*/ 742467 h 1206948"/>
                <a:gd name="connsiteX2179" fmla="*/ 668345 w 889575"/>
                <a:gd name="connsiteY2179" fmla="*/ 743034 h 1206948"/>
                <a:gd name="connsiteX2180" fmla="*/ 667096 w 889575"/>
                <a:gd name="connsiteY2180" fmla="*/ 744283 h 1206948"/>
                <a:gd name="connsiteX2181" fmla="*/ 664939 w 889575"/>
                <a:gd name="connsiteY2181" fmla="*/ 747575 h 1206948"/>
                <a:gd name="connsiteX2182" fmla="*/ 663804 w 889575"/>
                <a:gd name="connsiteY2182" fmla="*/ 748596 h 1206948"/>
                <a:gd name="connsiteX2183" fmla="*/ 662556 w 889575"/>
                <a:gd name="connsiteY2183" fmla="*/ 748710 h 1206948"/>
                <a:gd name="connsiteX2184" fmla="*/ 657334 w 889575"/>
                <a:gd name="connsiteY2184" fmla="*/ 747802 h 1206948"/>
                <a:gd name="connsiteX2185" fmla="*/ 650070 w 889575"/>
                <a:gd name="connsiteY2185" fmla="*/ 748369 h 1206948"/>
                <a:gd name="connsiteX2186" fmla="*/ 646210 w 889575"/>
                <a:gd name="connsiteY2186" fmla="*/ 749504 h 1206948"/>
                <a:gd name="connsiteX2187" fmla="*/ 643486 w 889575"/>
                <a:gd name="connsiteY2187" fmla="*/ 751775 h 1206948"/>
                <a:gd name="connsiteX2188" fmla="*/ 642805 w 889575"/>
                <a:gd name="connsiteY2188" fmla="*/ 752456 h 1206948"/>
                <a:gd name="connsiteX2189" fmla="*/ 642464 w 889575"/>
                <a:gd name="connsiteY2189" fmla="*/ 753250 h 1206948"/>
                <a:gd name="connsiteX2190" fmla="*/ 642237 w 889575"/>
                <a:gd name="connsiteY2190" fmla="*/ 754044 h 1206948"/>
                <a:gd name="connsiteX2191" fmla="*/ 642011 w 889575"/>
                <a:gd name="connsiteY2191" fmla="*/ 754726 h 1206948"/>
                <a:gd name="connsiteX2192" fmla="*/ 642011 w 889575"/>
                <a:gd name="connsiteY2192" fmla="*/ 755066 h 1206948"/>
                <a:gd name="connsiteX2193" fmla="*/ 642124 w 889575"/>
                <a:gd name="connsiteY2193" fmla="*/ 755634 h 1206948"/>
                <a:gd name="connsiteX2194" fmla="*/ 642237 w 889575"/>
                <a:gd name="connsiteY2194" fmla="*/ 756201 h 1206948"/>
                <a:gd name="connsiteX2195" fmla="*/ 642011 w 889575"/>
                <a:gd name="connsiteY2195" fmla="*/ 756769 h 1206948"/>
                <a:gd name="connsiteX2196" fmla="*/ 641670 w 889575"/>
                <a:gd name="connsiteY2196" fmla="*/ 756996 h 1206948"/>
                <a:gd name="connsiteX2197" fmla="*/ 640762 w 889575"/>
                <a:gd name="connsiteY2197" fmla="*/ 756996 h 1206948"/>
                <a:gd name="connsiteX2198" fmla="*/ 640421 w 889575"/>
                <a:gd name="connsiteY2198" fmla="*/ 757223 h 1206948"/>
                <a:gd name="connsiteX2199" fmla="*/ 639286 w 889575"/>
                <a:gd name="connsiteY2199" fmla="*/ 758245 h 1206948"/>
                <a:gd name="connsiteX2200" fmla="*/ 636448 w 889575"/>
                <a:gd name="connsiteY2200" fmla="*/ 759834 h 1206948"/>
                <a:gd name="connsiteX2201" fmla="*/ 635427 w 889575"/>
                <a:gd name="connsiteY2201" fmla="*/ 760855 h 1206948"/>
                <a:gd name="connsiteX2202" fmla="*/ 632362 w 889575"/>
                <a:gd name="connsiteY2202" fmla="*/ 766304 h 1206948"/>
                <a:gd name="connsiteX2203" fmla="*/ 631227 w 889575"/>
                <a:gd name="connsiteY2203" fmla="*/ 767439 h 1206948"/>
                <a:gd name="connsiteX2204" fmla="*/ 630092 w 889575"/>
                <a:gd name="connsiteY2204" fmla="*/ 768233 h 1206948"/>
                <a:gd name="connsiteX2205" fmla="*/ 629298 w 889575"/>
                <a:gd name="connsiteY2205" fmla="*/ 769368 h 1206948"/>
                <a:gd name="connsiteX2206" fmla="*/ 629070 w 889575"/>
                <a:gd name="connsiteY2206" fmla="*/ 771752 h 1206948"/>
                <a:gd name="connsiteX2207" fmla="*/ 627141 w 889575"/>
                <a:gd name="connsiteY2207" fmla="*/ 774250 h 1206948"/>
                <a:gd name="connsiteX2208" fmla="*/ 626573 w 889575"/>
                <a:gd name="connsiteY2208" fmla="*/ 775725 h 1206948"/>
                <a:gd name="connsiteX2209" fmla="*/ 626233 w 889575"/>
                <a:gd name="connsiteY2209" fmla="*/ 778449 h 1206948"/>
                <a:gd name="connsiteX2210" fmla="*/ 626573 w 889575"/>
                <a:gd name="connsiteY2210" fmla="*/ 780379 h 1206948"/>
                <a:gd name="connsiteX2211" fmla="*/ 627141 w 889575"/>
                <a:gd name="connsiteY2211" fmla="*/ 781968 h 1206948"/>
                <a:gd name="connsiteX2212" fmla="*/ 627141 w 889575"/>
                <a:gd name="connsiteY2212" fmla="*/ 783330 h 1206948"/>
                <a:gd name="connsiteX2213" fmla="*/ 625779 w 889575"/>
                <a:gd name="connsiteY2213" fmla="*/ 784352 h 1206948"/>
                <a:gd name="connsiteX2214" fmla="*/ 624076 w 889575"/>
                <a:gd name="connsiteY2214" fmla="*/ 784125 h 1206948"/>
                <a:gd name="connsiteX2215" fmla="*/ 623054 w 889575"/>
                <a:gd name="connsiteY2215" fmla="*/ 782536 h 1206948"/>
                <a:gd name="connsiteX2216" fmla="*/ 621919 w 889575"/>
                <a:gd name="connsiteY2216" fmla="*/ 778336 h 1206948"/>
                <a:gd name="connsiteX2217" fmla="*/ 621806 w 889575"/>
                <a:gd name="connsiteY2217" fmla="*/ 777541 h 1206948"/>
                <a:gd name="connsiteX2218" fmla="*/ 621579 w 889575"/>
                <a:gd name="connsiteY2218" fmla="*/ 776633 h 1206948"/>
                <a:gd name="connsiteX2219" fmla="*/ 621125 w 889575"/>
                <a:gd name="connsiteY2219" fmla="*/ 775612 h 1206948"/>
                <a:gd name="connsiteX2220" fmla="*/ 620671 w 889575"/>
                <a:gd name="connsiteY2220" fmla="*/ 775044 h 1206948"/>
                <a:gd name="connsiteX2221" fmla="*/ 618968 w 889575"/>
                <a:gd name="connsiteY2221" fmla="*/ 773341 h 1206948"/>
                <a:gd name="connsiteX2222" fmla="*/ 618741 w 889575"/>
                <a:gd name="connsiteY2222" fmla="*/ 773001 h 1206948"/>
                <a:gd name="connsiteX2223" fmla="*/ 618628 w 889575"/>
                <a:gd name="connsiteY2223" fmla="*/ 772660 h 1206948"/>
                <a:gd name="connsiteX2224" fmla="*/ 618741 w 889575"/>
                <a:gd name="connsiteY2224" fmla="*/ 772320 h 1206948"/>
                <a:gd name="connsiteX2225" fmla="*/ 618968 w 889575"/>
                <a:gd name="connsiteY2225" fmla="*/ 771979 h 1206948"/>
                <a:gd name="connsiteX2226" fmla="*/ 619081 w 889575"/>
                <a:gd name="connsiteY2226" fmla="*/ 771866 h 1206948"/>
                <a:gd name="connsiteX2227" fmla="*/ 619195 w 889575"/>
                <a:gd name="connsiteY2227" fmla="*/ 771752 h 1206948"/>
                <a:gd name="connsiteX2228" fmla="*/ 619309 w 889575"/>
                <a:gd name="connsiteY2228" fmla="*/ 771752 h 1206948"/>
                <a:gd name="connsiteX2229" fmla="*/ 619422 w 889575"/>
                <a:gd name="connsiteY2229" fmla="*/ 771752 h 1206948"/>
                <a:gd name="connsiteX2230" fmla="*/ 619876 w 889575"/>
                <a:gd name="connsiteY2230" fmla="*/ 770844 h 1206948"/>
                <a:gd name="connsiteX2231" fmla="*/ 619876 w 889575"/>
                <a:gd name="connsiteY2231" fmla="*/ 770163 h 1206948"/>
                <a:gd name="connsiteX2232" fmla="*/ 619536 w 889575"/>
                <a:gd name="connsiteY2232" fmla="*/ 769596 h 1206948"/>
                <a:gd name="connsiteX2233" fmla="*/ 618854 w 889575"/>
                <a:gd name="connsiteY2233" fmla="*/ 769255 h 1206948"/>
                <a:gd name="connsiteX2234" fmla="*/ 616017 w 889575"/>
                <a:gd name="connsiteY2234" fmla="*/ 769141 h 1206948"/>
                <a:gd name="connsiteX2235" fmla="*/ 614655 w 889575"/>
                <a:gd name="connsiteY2235" fmla="*/ 768687 h 1206948"/>
                <a:gd name="connsiteX2236" fmla="*/ 613520 w 889575"/>
                <a:gd name="connsiteY2236" fmla="*/ 767779 h 1206948"/>
                <a:gd name="connsiteX2237" fmla="*/ 613179 w 889575"/>
                <a:gd name="connsiteY2237" fmla="*/ 766644 h 1206948"/>
                <a:gd name="connsiteX2238" fmla="*/ 613179 w 889575"/>
                <a:gd name="connsiteY2238" fmla="*/ 764033 h 1206948"/>
                <a:gd name="connsiteX2239" fmla="*/ 612612 w 889575"/>
                <a:gd name="connsiteY2239" fmla="*/ 762671 h 1206948"/>
                <a:gd name="connsiteX2240" fmla="*/ 610795 w 889575"/>
                <a:gd name="connsiteY2240" fmla="*/ 761309 h 1206948"/>
                <a:gd name="connsiteX2241" fmla="*/ 606141 w 889575"/>
                <a:gd name="connsiteY2241" fmla="*/ 760969 h 1206948"/>
                <a:gd name="connsiteX2242" fmla="*/ 603644 w 889575"/>
                <a:gd name="connsiteY2242" fmla="*/ 760742 h 1206948"/>
                <a:gd name="connsiteX2243" fmla="*/ 605915 w 889575"/>
                <a:gd name="connsiteY2243" fmla="*/ 763125 h 1206948"/>
                <a:gd name="connsiteX2244" fmla="*/ 606709 w 889575"/>
                <a:gd name="connsiteY2244" fmla="*/ 764488 h 1206948"/>
                <a:gd name="connsiteX2245" fmla="*/ 607049 w 889575"/>
                <a:gd name="connsiteY2245" fmla="*/ 766644 h 1206948"/>
                <a:gd name="connsiteX2246" fmla="*/ 606822 w 889575"/>
                <a:gd name="connsiteY2246" fmla="*/ 768574 h 1206948"/>
                <a:gd name="connsiteX2247" fmla="*/ 606141 w 889575"/>
                <a:gd name="connsiteY2247" fmla="*/ 769255 h 1206948"/>
                <a:gd name="connsiteX2248" fmla="*/ 605120 w 889575"/>
                <a:gd name="connsiteY2248" fmla="*/ 769936 h 1206948"/>
                <a:gd name="connsiteX2249" fmla="*/ 603871 w 889575"/>
                <a:gd name="connsiteY2249" fmla="*/ 771752 h 1206948"/>
                <a:gd name="connsiteX2250" fmla="*/ 604893 w 889575"/>
                <a:gd name="connsiteY2250" fmla="*/ 773568 h 1206948"/>
                <a:gd name="connsiteX2251" fmla="*/ 609660 w 889575"/>
                <a:gd name="connsiteY2251" fmla="*/ 776520 h 1206948"/>
                <a:gd name="connsiteX2252" fmla="*/ 612044 w 889575"/>
                <a:gd name="connsiteY2252" fmla="*/ 779130 h 1206948"/>
                <a:gd name="connsiteX2253" fmla="*/ 613179 w 889575"/>
                <a:gd name="connsiteY2253" fmla="*/ 780833 h 1206948"/>
                <a:gd name="connsiteX2254" fmla="*/ 613974 w 889575"/>
                <a:gd name="connsiteY2254" fmla="*/ 782649 h 1206948"/>
                <a:gd name="connsiteX2255" fmla="*/ 614201 w 889575"/>
                <a:gd name="connsiteY2255" fmla="*/ 784919 h 1206948"/>
                <a:gd name="connsiteX2256" fmla="*/ 613520 w 889575"/>
                <a:gd name="connsiteY2256" fmla="*/ 788325 h 1206948"/>
                <a:gd name="connsiteX2257" fmla="*/ 613633 w 889575"/>
                <a:gd name="connsiteY2257" fmla="*/ 790595 h 1206948"/>
                <a:gd name="connsiteX2258" fmla="*/ 614428 w 889575"/>
                <a:gd name="connsiteY2258" fmla="*/ 792865 h 1206948"/>
                <a:gd name="connsiteX2259" fmla="*/ 615790 w 889575"/>
                <a:gd name="connsiteY2259" fmla="*/ 794114 h 1206948"/>
                <a:gd name="connsiteX2260" fmla="*/ 617379 w 889575"/>
                <a:gd name="connsiteY2260" fmla="*/ 795022 h 1206948"/>
                <a:gd name="connsiteX2261" fmla="*/ 618741 w 889575"/>
                <a:gd name="connsiteY2261" fmla="*/ 796270 h 1206948"/>
                <a:gd name="connsiteX2262" fmla="*/ 619649 w 889575"/>
                <a:gd name="connsiteY2262" fmla="*/ 797746 h 1206948"/>
                <a:gd name="connsiteX2263" fmla="*/ 619876 w 889575"/>
                <a:gd name="connsiteY2263" fmla="*/ 799335 h 1206948"/>
                <a:gd name="connsiteX2264" fmla="*/ 619876 w 889575"/>
                <a:gd name="connsiteY2264" fmla="*/ 800697 h 1206948"/>
                <a:gd name="connsiteX2265" fmla="*/ 620217 w 889575"/>
                <a:gd name="connsiteY2265" fmla="*/ 801605 h 1206948"/>
                <a:gd name="connsiteX2266" fmla="*/ 634859 w 889575"/>
                <a:gd name="connsiteY2266" fmla="*/ 809437 h 1206948"/>
                <a:gd name="connsiteX2267" fmla="*/ 634973 w 889575"/>
                <a:gd name="connsiteY2267" fmla="*/ 809437 h 1206948"/>
                <a:gd name="connsiteX2268" fmla="*/ 636448 w 889575"/>
                <a:gd name="connsiteY2268" fmla="*/ 810913 h 1206948"/>
                <a:gd name="connsiteX2269" fmla="*/ 639967 w 889575"/>
                <a:gd name="connsiteY2269" fmla="*/ 811253 h 1206948"/>
                <a:gd name="connsiteX2270" fmla="*/ 641556 w 889575"/>
                <a:gd name="connsiteY2270" fmla="*/ 812843 h 1206948"/>
                <a:gd name="connsiteX2271" fmla="*/ 641783 w 889575"/>
                <a:gd name="connsiteY2271" fmla="*/ 814999 h 1206948"/>
                <a:gd name="connsiteX2272" fmla="*/ 641102 w 889575"/>
                <a:gd name="connsiteY2272" fmla="*/ 817043 h 1206948"/>
                <a:gd name="connsiteX2273" fmla="*/ 640989 w 889575"/>
                <a:gd name="connsiteY2273" fmla="*/ 818631 h 1206948"/>
                <a:gd name="connsiteX2274" fmla="*/ 644962 w 889575"/>
                <a:gd name="connsiteY2274" fmla="*/ 821015 h 1206948"/>
                <a:gd name="connsiteX2275" fmla="*/ 646324 w 889575"/>
                <a:gd name="connsiteY2275" fmla="*/ 821583 h 1206948"/>
                <a:gd name="connsiteX2276" fmla="*/ 646891 w 889575"/>
                <a:gd name="connsiteY2276" fmla="*/ 822718 h 1206948"/>
                <a:gd name="connsiteX2277" fmla="*/ 646551 w 889575"/>
                <a:gd name="connsiteY2277" fmla="*/ 825669 h 1206948"/>
                <a:gd name="connsiteX2278" fmla="*/ 645756 w 889575"/>
                <a:gd name="connsiteY2278" fmla="*/ 827939 h 1206948"/>
                <a:gd name="connsiteX2279" fmla="*/ 643486 w 889575"/>
                <a:gd name="connsiteY2279" fmla="*/ 832026 h 1206948"/>
                <a:gd name="connsiteX2280" fmla="*/ 642805 w 889575"/>
                <a:gd name="connsiteY2280" fmla="*/ 834296 h 1206948"/>
                <a:gd name="connsiteX2281" fmla="*/ 640875 w 889575"/>
                <a:gd name="connsiteY2281" fmla="*/ 833728 h 1206948"/>
                <a:gd name="connsiteX2282" fmla="*/ 640308 w 889575"/>
                <a:gd name="connsiteY2282" fmla="*/ 835885 h 1206948"/>
                <a:gd name="connsiteX2283" fmla="*/ 640308 w 889575"/>
                <a:gd name="connsiteY2283" fmla="*/ 839063 h 1206948"/>
                <a:gd name="connsiteX2284" fmla="*/ 639967 w 889575"/>
                <a:gd name="connsiteY2284" fmla="*/ 841561 h 1206948"/>
                <a:gd name="connsiteX2285" fmla="*/ 638378 w 889575"/>
                <a:gd name="connsiteY2285" fmla="*/ 843150 h 1206948"/>
                <a:gd name="connsiteX2286" fmla="*/ 634405 w 889575"/>
                <a:gd name="connsiteY2286" fmla="*/ 844852 h 1206948"/>
                <a:gd name="connsiteX2287" fmla="*/ 633270 w 889575"/>
                <a:gd name="connsiteY2287" fmla="*/ 847123 h 1206948"/>
                <a:gd name="connsiteX2288" fmla="*/ 633724 w 889575"/>
                <a:gd name="connsiteY2288" fmla="*/ 848712 h 1206948"/>
                <a:gd name="connsiteX2289" fmla="*/ 634746 w 889575"/>
                <a:gd name="connsiteY2289" fmla="*/ 850641 h 1206948"/>
                <a:gd name="connsiteX2290" fmla="*/ 636789 w 889575"/>
                <a:gd name="connsiteY2290" fmla="*/ 853479 h 1206948"/>
                <a:gd name="connsiteX2291" fmla="*/ 638151 w 889575"/>
                <a:gd name="connsiteY2291" fmla="*/ 854728 h 1206948"/>
                <a:gd name="connsiteX2292" fmla="*/ 639627 w 889575"/>
                <a:gd name="connsiteY2292" fmla="*/ 855749 h 1206948"/>
                <a:gd name="connsiteX2293" fmla="*/ 642805 w 889575"/>
                <a:gd name="connsiteY2293" fmla="*/ 857338 h 1206948"/>
                <a:gd name="connsiteX2294" fmla="*/ 644167 w 889575"/>
                <a:gd name="connsiteY2294" fmla="*/ 858019 h 1206948"/>
                <a:gd name="connsiteX2295" fmla="*/ 644962 w 889575"/>
                <a:gd name="connsiteY2295" fmla="*/ 859609 h 1206948"/>
                <a:gd name="connsiteX2296" fmla="*/ 645075 w 889575"/>
                <a:gd name="connsiteY2296" fmla="*/ 861538 h 1206948"/>
                <a:gd name="connsiteX2297" fmla="*/ 644281 w 889575"/>
                <a:gd name="connsiteY2297" fmla="*/ 863354 h 1206948"/>
                <a:gd name="connsiteX2298" fmla="*/ 644508 w 889575"/>
                <a:gd name="connsiteY2298" fmla="*/ 863582 h 1206948"/>
                <a:gd name="connsiteX2299" fmla="*/ 645302 w 889575"/>
                <a:gd name="connsiteY2299" fmla="*/ 863922 h 1206948"/>
                <a:gd name="connsiteX2300" fmla="*/ 644848 w 889575"/>
                <a:gd name="connsiteY2300" fmla="*/ 865057 h 1206948"/>
                <a:gd name="connsiteX2301" fmla="*/ 644735 w 889575"/>
                <a:gd name="connsiteY2301" fmla="*/ 865398 h 1206948"/>
                <a:gd name="connsiteX2302" fmla="*/ 645756 w 889575"/>
                <a:gd name="connsiteY2302" fmla="*/ 866646 h 1206948"/>
                <a:gd name="connsiteX2303" fmla="*/ 648027 w 889575"/>
                <a:gd name="connsiteY2303" fmla="*/ 867895 h 1206948"/>
                <a:gd name="connsiteX2304" fmla="*/ 649048 w 889575"/>
                <a:gd name="connsiteY2304" fmla="*/ 869030 h 1206948"/>
                <a:gd name="connsiteX2305" fmla="*/ 649729 w 889575"/>
                <a:gd name="connsiteY2305" fmla="*/ 870619 h 1206948"/>
                <a:gd name="connsiteX2306" fmla="*/ 650183 w 889575"/>
                <a:gd name="connsiteY2306" fmla="*/ 873911 h 1206948"/>
                <a:gd name="connsiteX2307" fmla="*/ 650524 w 889575"/>
                <a:gd name="connsiteY2307" fmla="*/ 875614 h 1206948"/>
                <a:gd name="connsiteX2308" fmla="*/ 651091 w 889575"/>
                <a:gd name="connsiteY2308" fmla="*/ 877430 h 1206948"/>
                <a:gd name="connsiteX2309" fmla="*/ 651659 w 889575"/>
                <a:gd name="connsiteY2309" fmla="*/ 878792 h 1206948"/>
                <a:gd name="connsiteX2310" fmla="*/ 652453 w 889575"/>
                <a:gd name="connsiteY2310" fmla="*/ 879927 h 1206948"/>
                <a:gd name="connsiteX2311" fmla="*/ 653475 w 889575"/>
                <a:gd name="connsiteY2311" fmla="*/ 881062 h 1206948"/>
                <a:gd name="connsiteX2312" fmla="*/ 654610 w 889575"/>
                <a:gd name="connsiteY2312" fmla="*/ 881402 h 1206948"/>
                <a:gd name="connsiteX2313" fmla="*/ 655631 w 889575"/>
                <a:gd name="connsiteY2313" fmla="*/ 881289 h 1206948"/>
                <a:gd name="connsiteX2314" fmla="*/ 656313 w 889575"/>
                <a:gd name="connsiteY2314" fmla="*/ 881856 h 1206948"/>
                <a:gd name="connsiteX2315" fmla="*/ 656426 w 889575"/>
                <a:gd name="connsiteY2315" fmla="*/ 884354 h 1206948"/>
                <a:gd name="connsiteX2316" fmla="*/ 656653 w 889575"/>
                <a:gd name="connsiteY2316" fmla="*/ 889235 h 1206948"/>
                <a:gd name="connsiteX2317" fmla="*/ 657107 w 889575"/>
                <a:gd name="connsiteY2317" fmla="*/ 891618 h 1206948"/>
                <a:gd name="connsiteX2318" fmla="*/ 658242 w 889575"/>
                <a:gd name="connsiteY2318" fmla="*/ 893775 h 1206948"/>
                <a:gd name="connsiteX2319" fmla="*/ 660172 w 889575"/>
                <a:gd name="connsiteY2319" fmla="*/ 895364 h 1206948"/>
                <a:gd name="connsiteX2320" fmla="*/ 664599 w 889575"/>
                <a:gd name="connsiteY2320" fmla="*/ 897521 h 1206948"/>
                <a:gd name="connsiteX2321" fmla="*/ 666529 w 889575"/>
                <a:gd name="connsiteY2321" fmla="*/ 899564 h 1206948"/>
                <a:gd name="connsiteX2322" fmla="*/ 669707 w 889575"/>
                <a:gd name="connsiteY2322" fmla="*/ 906715 h 1206948"/>
                <a:gd name="connsiteX2323" fmla="*/ 671296 w 889575"/>
                <a:gd name="connsiteY2323" fmla="*/ 908304 h 1206948"/>
                <a:gd name="connsiteX2324" fmla="*/ 673226 w 889575"/>
                <a:gd name="connsiteY2324" fmla="*/ 908985 h 1206948"/>
                <a:gd name="connsiteX2325" fmla="*/ 678901 w 889575"/>
                <a:gd name="connsiteY2325" fmla="*/ 909780 h 1206948"/>
                <a:gd name="connsiteX2326" fmla="*/ 680717 w 889575"/>
                <a:gd name="connsiteY2326" fmla="*/ 909553 h 1206948"/>
                <a:gd name="connsiteX2327" fmla="*/ 680263 w 889575"/>
                <a:gd name="connsiteY2327" fmla="*/ 907623 h 1206948"/>
                <a:gd name="connsiteX2328" fmla="*/ 681625 w 889575"/>
                <a:gd name="connsiteY2328" fmla="*/ 907169 h 1206948"/>
                <a:gd name="connsiteX2329" fmla="*/ 685371 w 889575"/>
                <a:gd name="connsiteY2329" fmla="*/ 908191 h 1206948"/>
                <a:gd name="connsiteX2330" fmla="*/ 686960 w 889575"/>
                <a:gd name="connsiteY2330" fmla="*/ 909099 h 1206948"/>
                <a:gd name="connsiteX2331" fmla="*/ 688322 w 889575"/>
                <a:gd name="connsiteY2331" fmla="*/ 910234 h 1206948"/>
                <a:gd name="connsiteX2332" fmla="*/ 691047 w 889575"/>
                <a:gd name="connsiteY2332" fmla="*/ 913185 h 1206948"/>
                <a:gd name="connsiteX2333" fmla="*/ 692749 w 889575"/>
                <a:gd name="connsiteY2333" fmla="*/ 913866 h 1206948"/>
                <a:gd name="connsiteX2334" fmla="*/ 693317 w 889575"/>
                <a:gd name="connsiteY2334" fmla="*/ 915115 h 1206948"/>
                <a:gd name="connsiteX2335" fmla="*/ 693430 w 889575"/>
                <a:gd name="connsiteY2335" fmla="*/ 916590 h 1206948"/>
                <a:gd name="connsiteX2336" fmla="*/ 693885 w 889575"/>
                <a:gd name="connsiteY2336" fmla="*/ 917952 h 1206948"/>
                <a:gd name="connsiteX2337" fmla="*/ 696949 w 889575"/>
                <a:gd name="connsiteY2337" fmla="*/ 921585 h 1206948"/>
                <a:gd name="connsiteX2338" fmla="*/ 696949 w 889575"/>
                <a:gd name="connsiteY2338" fmla="*/ 921585 h 1206948"/>
                <a:gd name="connsiteX2339" fmla="*/ 698198 w 889575"/>
                <a:gd name="connsiteY2339" fmla="*/ 922266 h 1206948"/>
                <a:gd name="connsiteX2340" fmla="*/ 707279 w 889575"/>
                <a:gd name="connsiteY2340" fmla="*/ 934638 h 1206948"/>
                <a:gd name="connsiteX2341" fmla="*/ 708527 w 889575"/>
                <a:gd name="connsiteY2341" fmla="*/ 937590 h 1206948"/>
                <a:gd name="connsiteX2342" fmla="*/ 710116 w 889575"/>
                <a:gd name="connsiteY2342" fmla="*/ 940087 h 1206948"/>
                <a:gd name="connsiteX2343" fmla="*/ 712840 w 889575"/>
                <a:gd name="connsiteY2343" fmla="*/ 941676 h 1206948"/>
                <a:gd name="connsiteX2344" fmla="*/ 718743 w 889575"/>
                <a:gd name="connsiteY2344" fmla="*/ 941903 h 1206948"/>
                <a:gd name="connsiteX2345" fmla="*/ 720673 w 889575"/>
                <a:gd name="connsiteY2345" fmla="*/ 942698 h 1206948"/>
                <a:gd name="connsiteX2346" fmla="*/ 721808 w 889575"/>
                <a:gd name="connsiteY2346" fmla="*/ 943719 h 1206948"/>
                <a:gd name="connsiteX2347" fmla="*/ 724759 w 889575"/>
                <a:gd name="connsiteY2347" fmla="*/ 947692 h 1206948"/>
                <a:gd name="connsiteX2348" fmla="*/ 728845 w 889575"/>
                <a:gd name="connsiteY2348" fmla="*/ 951892 h 1206948"/>
                <a:gd name="connsiteX2349" fmla="*/ 729981 w 889575"/>
                <a:gd name="connsiteY2349" fmla="*/ 954503 h 1206948"/>
                <a:gd name="connsiteX2350" fmla="*/ 730094 w 889575"/>
                <a:gd name="connsiteY2350" fmla="*/ 958589 h 1206948"/>
                <a:gd name="connsiteX2351" fmla="*/ 731456 w 889575"/>
                <a:gd name="connsiteY2351" fmla="*/ 960859 h 1206948"/>
                <a:gd name="connsiteX2352" fmla="*/ 734294 w 889575"/>
                <a:gd name="connsiteY2352" fmla="*/ 963470 h 1206948"/>
                <a:gd name="connsiteX2353" fmla="*/ 737359 w 889575"/>
                <a:gd name="connsiteY2353" fmla="*/ 965627 h 1206948"/>
                <a:gd name="connsiteX2354" fmla="*/ 739629 w 889575"/>
                <a:gd name="connsiteY2354" fmla="*/ 966762 h 1206948"/>
                <a:gd name="connsiteX2355" fmla="*/ 740650 w 889575"/>
                <a:gd name="connsiteY2355" fmla="*/ 964151 h 1206948"/>
                <a:gd name="connsiteX2356" fmla="*/ 741558 w 889575"/>
                <a:gd name="connsiteY2356" fmla="*/ 962562 h 1206948"/>
                <a:gd name="connsiteX2357" fmla="*/ 742920 w 889575"/>
                <a:gd name="connsiteY2357" fmla="*/ 961994 h 1206948"/>
                <a:gd name="connsiteX2358" fmla="*/ 743488 w 889575"/>
                <a:gd name="connsiteY2358" fmla="*/ 962108 h 1206948"/>
                <a:gd name="connsiteX2359" fmla="*/ 745077 w 889575"/>
                <a:gd name="connsiteY2359" fmla="*/ 962448 h 1206948"/>
                <a:gd name="connsiteX2360" fmla="*/ 746780 w 889575"/>
                <a:gd name="connsiteY2360" fmla="*/ 963470 h 1206948"/>
                <a:gd name="connsiteX2361" fmla="*/ 748369 w 889575"/>
                <a:gd name="connsiteY2361" fmla="*/ 964832 h 1206948"/>
                <a:gd name="connsiteX2362" fmla="*/ 750072 w 889575"/>
                <a:gd name="connsiteY2362" fmla="*/ 965740 h 1206948"/>
                <a:gd name="connsiteX2363" fmla="*/ 751888 w 889575"/>
                <a:gd name="connsiteY2363" fmla="*/ 965513 h 1206948"/>
                <a:gd name="connsiteX2364" fmla="*/ 752115 w 889575"/>
                <a:gd name="connsiteY2364" fmla="*/ 968351 h 1206948"/>
                <a:gd name="connsiteX2365" fmla="*/ 753136 w 889575"/>
                <a:gd name="connsiteY2365" fmla="*/ 971075 h 1206948"/>
                <a:gd name="connsiteX2366" fmla="*/ 754612 w 889575"/>
                <a:gd name="connsiteY2366" fmla="*/ 973345 h 1206948"/>
                <a:gd name="connsiteX2367" fmla="*/ 756315 w 889575"/>
                <a:gd name="connsiteY2367" fmla="*/ 975048 h 1206948"/>
                <a:gd name="connsiteX2368" fmla="*/ 758131 w 889575"/>
                <a:gd name="connsiteY2368" fmla="*/ 975956 h 1206948"/>
                <a:gd name="connsiteX2369" fmla="*/ 761763 w 889575"/>
                <a:gd name="connsiteY2369" fmla="*/ 976523 h 1206948"/>
                <a:gd name="connsiteX2370" fmla="*/ 763125 w 889575"/>
                <a:gd name="connsiteY2370" fmla="*/ 977318 h 1206948"/>
                <a:gd name="connsiteX2371" fmla="*/ 765395 w 889575"/>
                <a:gd name="connsiteY2371" fmla="*/ 980837 h 1206948"/>
                <a:gd name="connsiteX2372" fmla="*/ 770049 w 889575"/>
                <a:gd name="connsiteY2372" fmla="*/ 990145 h 1206948"/>
                <a:gd name="connsiteX2373" fmla="*/ 773114 w 889575"/>
                <a:gd name="connsiteY2373" fmla="*/ 990712 h 1206948"/>
                <a:gd name="connsiteX2374" fmla="*/ 811367 w 889575"/>
                <a:gd name="connsiteY2374" fmla="*/ 188199 h 1206948"/>
                <a:gd name="connsiteX2375" fmla="*/ 809664 w 889575"/>
                <a:gd name="connsiteY2375" fmla="*/ 192626 h 1206948"/>
                <a:gd name="connsiteX2376" fmla="*/ 808870 w 889575"/>
                <a:gd name="connsiteY2376" fmla="*/ 193194 h 1206948"/>
                <a:gd name="connsiteX2377" fmla="*/ 807962 w 889575"/>
                <a:gd name="connsiteY2377" fmla="*/ 193421 h 1206948"/>
                <a:gd name="connsiteX2378" fmla="*/ 809664 w 889575"/>
                <a:gd name="connsiteY2378" fmla="*/ 195464 h 1206948"/>
                <a:gd name="connsiteX2379" fmla="*/ 810459 w 889575"/>
                <a:gd name="connsiteY2379" fmla="*/ 198074 h 1206948"/>
                <a:gd name="connsiteX2380" fmla="*/ 799448 w 889575"/>
                <a:gd name="connsiteY2380" fmla="*/ 199323 h 1206948"/>
                <a:gd name="connsiteX2381" fmla="*/ 797292 w 889575"/>
                <a:gd name="connsiteY2381" fmla="*/ 198982 h 1206948"/>
                <a:gd name="connsiteX2382" fmla="*/ 795702 w 889575"/>
                <a:gd name="connsiteY2382" fmla="*/ 197847 h 1206948"/>
                <a:gd name="connsiteX2383" fmla="*/ 793432 w 889575"/>
                <a:gd name="connsiteY2383" fmla="*/ 200344 h 1206948"/>
                <a:gd name="connsiteX2384" fmla="*/ 790595 w 889575"/>
                <a:gd name="connsiteY2384" fmla="*/ 202047 h 1206948"/>
                <a:gd name="connsiteX2385" fmla="*/ 785033 w 889575"/>
                <a:gd name="connsiteY2385" fmla="*/ 203523 h 1206948"/>
                <a:gd name="connsiteX2386" fmla="*/ 778903 w 889575"/>
                <a:gd name="connsiteY2386" fmla="*/ 203636 h 1206948"/>
                <a:gd name="connsiteX2387" fmla="*/ 775498 w 889575"/>
                <a:gd name="connsiteY2387" fmla="*/ 202615 h 1206948"/>
                <a:gd name="connsiteX2388" fmla="*/ 773682 w 889575"/>
                <a:gd name="connsiteY2388" fmla="*/ 200231 h 1206948"/>
                <a:gd name="connsiteX2389" fmla="*/ 774930 w 889575"/>
                <a:gd name="connsiteY2389" fmla="*/ 199777 h 1206948"/>
                <a:gd name="connsiteX2390" fmla="*/ 776973 w 889575"/>
                <a:gd name="connsiteY2390" fmla="*/ 198188 h 1206948"/>
                <a:gd name="connsiteX2391" fmla="*/ 780152 w 889575"/>
                <a:gd name="connsiteY2391" fmla="*/ 197507 h 1206948"/>
                <a:gd name="connsiteX2392" fmla="*/ 783557 w 889575"/>
                <a:gd name="connsiteY2392" fmla="*/ 195577 h 1206948"/>
                <a:gd name="connsiteX2393" fmla="*/ 784465 w 889575"/>
                <a:gd name="connsiteY2393" fmla="*/ 194556 h 1206948"/>
                <a:gd name="connsiteX2394" fmla="*/ 785146 w 889575"/>
                <a:gd name="connsiteY2394" fmla="*/ 189788 h 1206948"/>
                <a:gd name="connsiteX2395" fmla="*/ 781514 w 889575"/>
                <a:gd name="connsiteY2395" fmla="*/ 182977 h 1206948"/>
                <a:gd name="connsiteX2396" fmla="*/ 781741 w 889575"/>
                <a:gd name="connsiteY2396" fmla="*/ 178778 h 1206948"/>
                <a:gd name="connsiteX2397" fmla="*/ 786622 w 889575"/>
                <a:gd name="connsiteY2397" fmla="*/ 179118 h 1206948"/>
                <a:gd name="connsiteX2398" fmla="*/ 788324 w 889575"/>
                <a:gd name="connsiteY2398" fmla="*/ 179799 h 1206948"/>
                <a:gd name="connsiteX2399" fmla="*/ 787643 w 889575"/>
                <a:gd name="connsiteY2399" fmla="*/ 181048 h 1206948"/>
                <a:gd name="connsiteX2400" fmla="*/ 787871 w 889575"/>
                <a:gd name="connsiteY2400" fmla="*/ 181956 h 1206948"/>
                <a:gd name="connsiteX2401" fmla="*/ 787076 w 889575"/>
                <a:gd name="connsiteY2401" fmla="*/ 185134 h 1206948"/>
                <a:gd name="connsiteX2402" fmla="*/ 786962 w 889575"/>
                <a:gd name="connsiteY2402" fmla="*/ 187745 h 1206948"/>
                <a:gd name="connsiteX2403" fmla="*/ 788438 w 889575"/>
                <a:gd name="connsiteY2403" fmla="*/ 185021 h 1206948"/>
                <a:gd name="connsiteX2404" fmla="*/ 789686 w 889575"/>
                <a:gd name="connsiteY2404" fmla="*/ 184340 h 1206948"/>
                <a:gd name="connsiteX2405" fmla="*/ 793659 w 889575"/>
                <a:gd name="connsiteY2405" fmla="*/ 184340 h 1206948"/>
                <a:gd name="connsiteX2406" fmla="*/ 793205 w 889575"/>
                <a:gd name="connsiteY2406" fmla="*/ 184680 h 1206948"/>
                <a:gd name="connsiteX2407" fmla="*/ 792865 w 889575"/>
                <a:gd name="connsiteY2407" fmla="*/ 185134 h 1206948"/>
                <a:gd name="connsiteX2408" fmla="*/ 792638 w 889575"/>
                <a:gd name="connsiteY2408" fmla="*/ 185702 h 1206948"/>
                <a:gd name="connsiteX2409" fmla="*/ 792524 w 889575"/>
                <a:gd name="connsiteY2409" fmla="*/ 186610 h 1206948"/>
                <a:gd name="connsiteX2410" fmla="*/ 795816 w 889575"/>
                <a:gd name="connsiteY2410" fmla="*/ 187631 h 1206948"/>
                <a:gd name="connsiteX2411" fmla="*/ 795021 w 889575"/>
                <a:gd name="connsiteY2411" fmla="*/ 185475 h 1206948"/>
                <a:gd name="connsiteX2412" fmla="*/ 796270 w 889575"/>
                <a:gd name="connsiteY2412" fmla="*/ 181389 h 1206948"/>
                <a:gd name="connsiteX2413" fmla="*/ 796043 w 889575"/>
                <a:gd name="connsiteY2413" fmla="*/ 176961 h 1206948"/>
                <a:gd name="connsiteX2414" fmla="*/ 794681 w 889575"/>
                <a:gd name="connsiteY2414" fmla="*/ 174237 h 1206948"/>
                <a:gd name="connsiteX2415" fmla="*/ 792411 w 889575"/>
                <a:gd name="connsiteY2415" fmla="*/ 175145 h 1206948"/>
                <a:gd name="connsiteX2416" fmla="*/ 791616 w 889575"/>
                <a:gd name="connsiteY2416" fmla="*/ 172421 h 1206948"/>
                <a:gd name="connsiteX2417" fmla="*/ 790595 w 889575"/>
                <a:gd name="connsiteY2417" fmla="*/ 170151 h 1206948"/>
                <a:gd name="connsiteX2418" fmla="*/ 789233 w 889575"/>
                <a:gd name="connsiteY2418" fmla="*/ 168448 h 1206948"/>
                <a:gd name="connsiteX2419" fmla="*/ 787643 w 889575"/>
                <a:gd name="connsiteY2419" fmla="*/ 167200 h 1206948"/>
                <a:gd name="connsiteX2420" fmla="*/ 785714 w 889575"/>
                <a:gd name="connsiteY2420" fmla="*/ 166746 h 1206948"/>
                <a:gd name="connsiteX2421" fmla="*/ 783784 w 889575"/>
                <a:gd name="connsiteY2421" fmla="*/ 167200 h 1206948"/>
                <a:gd name="connsiteX2422" fmla="*/ 782762 w 889575"/>
                <a:gd name="connsiteY2422" fmla="*/ 168448 h 1206948"/>
                <a:gd name="connsiteX2423" fmla="*/ 783670 w 889575"/>
                <a:gd name="connsiteY2423" fmla="*/ 170492 h 1206948"/>
                <a:gd name="connsiteX2424" fmla="*/ 783670 w 889575"/>
                <a:gd name="connsiteY2424" fmla="*/ 171740 h 1206948"/>
                <a:gd name="connsiteX2425" fmla="*/ 782876 w 889575"/>
                <a:gd name="connsiteY2425" fmla="*/ 172194 h 1206948"/>
                <a:gd name="connsiteX2426" fmla="*/ 781968 w 889575"/>
                <a:gd name="connsiteY2426" fmla="*/ 173216 h 1206948"/>
                <a:gd name="connsiteX2427" fmla="*/ 781287 w 889575"/>
                <a:gd name="connsiteY2427" fmla="*/ 174464 h 1206948"/>
                <a:gd name="connsiteX2428" fmla="*/ 780946 w 889575"/>
                <a:gd name="connsiteY2428" fmla="*/ 175713 h 1206948"/>
                <a:gd name="connsiteX2429" fmla="*/ 780379 w 889575"/>
                <a:gd name="connsiteY2429" fmla="*/ 176054 h 1206948"/>
                <a:gd name="connsiteX2430" fmla="*/ 776973 w 889575"/>
                <a:gd name="connsiteY2430" fmla="*/ 177302 h 1206948"/>
                <a:gd name="connsiteX2431" fmla="*/ 777201 w 889575"/>
                <a:gd name="connsiteY2431" fmla="*/ 175145 h 1206948"/>
                <a:gd name="connsiteX2432" fmla="*/ 777882 w 889575"/>
                <a:gd name="connsiteY2432" fmla="*/ 173783 h 1206948"/>
                <a:gd name="connsiteX2433" fmla="*/ 778676 w 889575"/>
                <a:gd name="connsiteY2433" fmla="*/ 172762 h 1206948"/>
                <a:gd name="connsiteX2434" fmla="*/ 778903 w 889575"/>
                <a:gd name="connsiteY2434" fmla="*/ 171740 h 1206948"/>
                <a:gd name="connsiteX2435" fmla="*/ 778449 w 889575"/>
                <a:gd name="connsiteY2435" fmla="*/ 169697 h 1206948"/>
                <a:gd name="connsiteX2436" fmla="*/ 777768 w 889575"/>
                <a:gd name="connsiteY2436" fmla="*/ 169470 h 1206948"/>
                <a:gd name="connsiteX2437" fmla="*/ 776973 w 889575"/>
                <a:gd name="connsiteY2437" fmla="*/ 170038 h 1206948"/>
                <a:gd name="connsiteX2438" fmla="*/ 773909 w 889575"/>
                <a:gd name="connsiteY2438" fmla="*/ 171400 h 1206948"/>
                <a:gd name="connsiteX2439" fmla="*/ 772433 w 889575"/>
                <a:gd name="connsiteY2439" fmla="*/ 173329 h 1206948"/>
                <a:gd name="connsiteX2440" fmla="*/ 771071 w 889575"/>
                <a:gd name="connsiteY2440" fmla="*/ 174692 h 1206948"/>
                <a:gd name="connsiteX2441" fmla="*/ 769141 w 889575"/>
                <a:gd name="connsiteY2441" fmla="*/ 173897 h 1206948"/>
                <a:gd name="connsiteX2442" fmla="*/ 769936 w 889575"/>
                <a:gd name="connsiteY2442" fmla="*/ 170719 h 1206948"/>
                <a:gd name="connsiteX2443" fmla="*/ 772547 w 889575"/>
                <a:gd name="connsiteY2443" fmla="*/ 165270 h 1206948"/>
                <a:gd name="connsiteX2444" fmla="*/ 773114 w 889575"/>
                <a:gd name="connsiteY2444" fmla="*/ 160957 h 1206948"/>
                <a:gd name="connsiteX2445" fmla="*/ 772206 w 889575"/>
                <a:gd name="connsiteY2445" fmla="*/ 158460 h 1206948"/>
                <a:gd name="connsiteX2446" fmla="*/ 768233 w 889575"/>
                <a:gd name="connsiteY2446" fmla="*/ 154260 h 1206948"/>
                <a:gd name="connsiteX2447" fmla="*/ 766984 w 889575"/>
                <a:gd name="connsiteY2447" fmla="*/ 152443 h 1206948"/>
                <a:gd name="connsiteX2448" fmla="*/ 767893 w 889575"/>
                <a:gd name="connsiteY2448" fmla="*/ 150628 h 1206948"/>
                <a:gd name="connsiteX2449" fmla="*/ 769368 w 889575"/>
                <a:gd name="connsiteY2449" fmla="*/ 149038 h 1206948"/>
                <a:gd name="connsiteX2450" fmla="*/ 771185 w 889575"/>
                <a:gd name="connsiteY2450" fmla="*/ 148357 h 1206948"/>
                <a:gd name="connsiteX2451" fmla="*/ 773000 w 889575"/>
                <a:gd name="connsiteY2451" fmla="*/ 149152 h 1206948"/>
                <a:gd name="connsiteX2452" fmla="*/ 773909 w 889575"/>
                <a:gd name="connsiteY2452" fmla="*/ 150741 h 1206948"/>
                <a:gd name="connsiteX2453" fmla="*/ 775838 w 889575"/>
                <a:gd name="connsiteY2453" fmla="*/ 156189 h 1206948"/>
                <a:gd name="connsiteX2454" fmla="*/ 776973 w 889575"/>
                <a:gd name="connsiteY2454" fmla="*/ 158346 h 1206948"/>
                <a:gd name="connsiteX2455" fmla="*/ 779584 w 889575"/>
                <a:gd name="connsiteY2455" fmla="*/ 160957 h 1206948"/>
                <a:gd name="connsiteX2456" fmla="*/ 785941 w 889575"/>
                <a:gd name="connsiteY2456" fmla="*/ 164703 h 1206948"/>
                <a:gd name="connsiteX2457" fmla="*/ 789573 w 889575"/>
                <a:gd name="connsiteY2457" fmla="*/ 166065 h 1206948"/>
                <a:gd name="connsiteX2458" fmla="*/ 792524 w 889575"/>
                <a:gd name="connsiteY2458" fmla="*/ 167881 h 1206948"/>
                <a:gd name="connsiteX2459" fmla="*/ 809551 w 889575"/>
                <a:gd name="connsiteY2459" fmla="*/ 186610 h 1206948"/>
                <a:gd name="connsiteX2460" fmla="*/ 811367 w 889575"/>
                <a:gd name="connsiteY2460" fmla="*/ 188199 h 1206948"/>
                <a:gd name="connsiteX2461" fmla="*/ 811367 w 889575"/>
                <a:gd name="connsiteY2461" fmla="*/ 188199 h 1206948"/>
                <a:gd name="connsiteX2462" fmla="*/ 92283 w 889575"/>
                <a:gd name="connsiteY2462" fmla="*/ 242911 h 1206948"/>
                <a:gd name="connsiteX2463" fmla="*/ 90127 w 889575"/>
                <a:gd name="connsiteY2463" fmla="*/ 243251 h 1206948"/>
                <a:gd name="connsiteX2464" fmla="*/ 86721 w 889575"/>
                <a:gd name="connsiteY2464" fmla="*/ 244727 h 1206948"/>
                <a:gd name="connsiteX2465" fmla="*/ 84905 w 889575"/>
                <a:gd name="connsiteY2465" fmla="*/ 245181 h 1206948"/>
                <a:gd name="connsiteX2466" fmla="*/ 84905 w 889575"/>
                <a:gd name="connsiteY2466" fmla="*/ 246202 h 1206948"/>
                <a:gd name="connsiteX2467" fmla="*/ 86040 w 889575"/>
                <a:gd name="connsiteY2467" fmla="*/ 246657 h 1206948"/>
                <a:gd name="connsiteX2468" fmla="*/ 86835 w 889575"/>
                <a:gd name="connsiteY2468" fmla="*/ 247224 h 1206948"/>
                <a:gd name="connsiteX2469" fmla="*/ 87516 w 889575"/>
                <a:gd name="connsiteY2469" fmla="*/ 248246 h 1206948"/>
                <a:gd name="connsiteX2470" fmla="*/ 88197 w 889575"/>
                <a:gd name="connsiteY2470" fmla="*/ 249835 h 1206948"/>
                <a:gd name="connsiteX2471" fmla="*/ 87289 w 889575"/>
                <a:gd name="connsiteY2471" fmla="*/ 249381 h 1206948"/>
                <a:gd name="connsiteX2472" fmla="*/ 86040 w 889575"/>
                <a:gd name="connsiteY2472" fmla="*/ 247905 h 1206948"/>
                <a:gd name="connsiteX2473" fmla="*/ 85246 w 889575"/>
                <a:gd name="connsiteY2473" fmla="*/ 247565 h 1206948"/>
                <a:gd name="connsiteX2474" fmla="*/ 84224 w 889575"/>
                <a:gd name="connsiteY2474" fmla="*/ 247792 h 1206948"/>
                <a:gd name="connsiteX2475" fmla="*/ 82748 w 889575"/>
                <a:gd name="connsiteY2475" fmla="*/ 248586 h 1206948"/>
                <a:gd name="connsiteX2476" fmla="*/ 82181 w 889575"/>
                <a:gd name="connsiteY2476" fmla="*/ 248813 h 1206948"/>
                <a:gd name="connsiteX2477" fmla="*/ 80478 w 889575"/>
                <a:gd name="connsiteY2477" fmla="*/ 247905 h 1206948"/>
                <a:gd name="connsiteX2478" fmla="*/ 79116 w 889575"/>
                <a:gd name="connsiteY2478" fmla="*/ 245976 h 1206948"/>
                <a:gd name="connsiteX2479" fmla="*/ 78776 w 889575"/>
                <a:gd name="connsiteY2479" fmla="*/ 244046 h 1206948"/>
                <a:gd name="connsiteX2480" fmla="*/ 79911 w 889575"/>
                <a:gd name="connsiteY2480" fmla="*/ 243138 h 1206948"/>
                <a:gd name="connsiteX2481" fmla="*/ 87289 w 889575"/>
                <a:gd name="connsiteY2481" fmla="*/ 240867 h 1206948"/>
                <a:gd name="connsiteX2482" fmla="*/ 90921 w 889575"/>
                <a:gd name="connsiteY2482" fmla="*/ 240641 h 1206948"/>
                <a:gd name="connsiteX2483" fmla="*/ 92283 w 889575"/>
                <a:gd name="connsiteY2483" fmla="*/ 242911 h 1206948"/>
                <a:gd name="connsiteX2484" fmla="*/ 99548 w 889575"/>
                <a:gd name="connsiteY2484" fmla="*/ 231787 h 1206948"/>
                <a:gd name="connsiteX2485" fmla="*/ 103180 w 889575"/>
                <a:gd name="connsiteY2485" fmla="*/ 229971 h 1206948"/>
                <a:gd name="connsiteX2486" fmla="*/ 116347 w 889575"/>
                <a:gd name="connsiteY2486" fmla="*/ 228268 h 1206948"/>
                <a:gd name="connsiteX2487" fmla="*/ 120093 w 889575"/>
                <a:gd name="connsiteY2487" fmla="*/ 229403 h 1206948"/>
                <a:gd name="connsiteX2488" fmla="*/ 99548 w 889575"/>
                <a:gd name="connsiteY2488" fmla="*/ 231787 h 1206948"/>
                <a:gd name="connsiteX2489" fmla="*/ 124747 w 889575"/>
                <a:gd name="connsiteY2489" fmla="*/ 225998 h 1206948"/>
                <a:gd name="connsiteX2490" fmla="*/ 129174 w 889575"/>
                <a:gd name="connsiteY2490" fmla="*/ 223387 h 1206948"/>
                <a:gd name="connsiteX2491" fmla="*/ 134395 w 889575"/>
                <a:gd name="connsiteY2491" fmla="*/ 222479 h 1206948"/>
                <a:gd name="connsiteX2492" fmla="*/ 145406 w 889575"/>
                <a:gd name="connsiteY2492" fmla="*/ 222706 h 1206948"/>
                <a:gd name="connsiteX2493" fmla="*/ 145406 w 889575"/>
                <a:gd name="connsiteY2493" fmla="*/ 223501 h 1206948"/>
                <a:gd name="connsiteX2494" fmla="*/ 145292 w 889575"/>
                <a:gd name="connsiteY2494" fmla="*/ 223728 h 1206948"/>
                <a:gd name="connsiteX2495" fmla="*/ 145065 w 889575"/>
                <a:gd name="connsiteY2495" fmla="*/ 223728 h 1206948"/>
                <a:gd name="connsiteX2496" fmla="*/ 140525 w 889575"/>
                <a:gd name="connsiteY2496" fmla="*/ 225544 h 1206948"/>
                <a:gd name="connsiteX2497" fmla="*/ 128720 w 889575"/>
                <a:gd name="connsiteY2497" fmla="*/ 227133 h 1206948"/>
                <a:gd name="connsiteX2498" fmla="*/ 124747 w 889575"/>
                <a:gd name="connsiteY2498" fmla="*/ 225998 h 1206948"/>
                <a:gd name="connsiteX2499" fmla="*/ 147335 w 889575"/>
                <a:gd name="connsiteY2499" fmla="*/ 222706 h 1206948"/>
                <a:gd name="connsiteX2500" fmla="*/ 148925 w 889575"/>
                <a:gd name="connsiteY2500" fmla="*/ 221571 h 1206948"/>
                <a:gd name="connsiteX2501" fmla="*/ 150854 w 889575"/>
                <a:gd name="connsiteY2501" fmla="*/ 221231 h 1206948"/>
                <a:gd name="connsiteX2502" fmla="*/ 152670 w 889575"/>
                <a:gd name="connsiteY2502" fmla="*/ 221684 h 1206948"/>
                <a:gd name="connsiteX2503" fmla="*/ 153919 w 889575"/>
                <a:gd name="connsiteY2503" fmla="*/ 222706 h 1206948"/>
                <a:gd name="connsiteX2504" fmla="*/ 153579 w 889575"/>
                <a:gd name="connsiteY2504" fmla="*/ 223387 h 1206948"/>
                <a:gd name="connsiteX2505" fmla="*/ 153238 w 889575"/>
                <a:gd name="connsiteY2505" fmla="*/ 223614 h 1206948"/>
                <a:gd name="connsiteX2506" fmla="*/ 152443 w 889575"/>
                <a:gd name="connsiteY2506" fmla="*/ 223841 h 1206948"/>
                <a:gd name="connsiteX2507" fmla="*/ 148584 w 889575"/>
                <a:gd name="connsiteY2507" fmla="*/ 222593 h 1206948"/>
                <a:gd name="connsiteX2508" fmla="*/ 147335 w 889575"/>
                <a:gd name="connsiteY2508" fmla="*/ 222706 h 1206948"/>
                <a:gd name="connsiteX2509" fmla="*/ 220549 w 889575"/>
                <a:gd name="connsiteY2509" fmla="*/ 223841 h 1206948"/>
                <a:gd name="connsiteX2510" fmla="*/ 221798 w 889575"/>
                <a:gd name="connsiteY2510" fmla="*/ 221684 h 1206948"/>
                <a:gd name="connsiteX2511" fmla="*/ 223727 w 889575"/>
                <a:gd name="connsiteY2511" fmla="*/ 220890 h 1206948"/>
                <a:gd name="connsiteX2512" fmla="*/ 225884 w 889575"/>
                <a:gd name="connsiteY2512" fmla="*/ 221231 h 1206948"/>
                <a:gd name="connsiteX2513" fmla="*/ 227927 w 889575"/>
                <a:gd name="connsiteY2513" fmla="*/ 222706 h 1206948"/>
                <a:gd name="connsiteX2514" fmla="*/ 226565 w 889575"/>
                <a:gd name="connsiteY2514" fmla="*/ 222706 h 1206948"/>
                <a:gd name="connsiteX2515" fmla="*/ 225657 w 889575"/>
                <a:gd name="connsiteY2515" fmla="*/ 223046 h 1206948"/>
                <a:gd name="connsiteX2516" fmla="*/ 224068 w 889575"/>
                <a:gd name="connsiteY2516" fmla="*/ 224522 h 1206948"/>
                <a:gd name="connsiteX2517" fmla="*/ 223614 w 889575"/>
                <a:gd name="connsiteY2517" fmla="*/ 224863 h 1206948"/>
                <a:gd name="connsiteX2518" fmla="*/ 222819 w 889575"/>
                <a:gd name="connsiteY2518" fmla="*/ 224636 h 1206948"/>
                <a:gd name="connsiteX2519" fmla="*/ 222252 w 889575"/>
                <a:gd name="connsiteY2519" fmla="*/ 224295 h 1206948"/>
                <a:gd name="connsiteX2520" fmla="*/ 221684 w 889575"/>
                <a:gd name="connsiteY2520" fmla="*/ 224182 h 1206948"/>
                <a:gd name="connsiteX2521" fmla="*/ 220663 w 889575"/>
                <a:gd name="connsiteY2521" fmla="*/ 224863 h 1206948"/>
                <a:gd name="connsiteX2522" fmla="*/ 220663 w 889575"/>
                <a:gd name="connsiteY2522" fmla="*/ 223841 h 1206948"/>
                <a:gd name="connsiteX2523" fmla="*/ 161978 w 889575"/>
                <a:gd name="connsiteY2523" fmla="*/ 217144 h 1206948"/>
                <a:gd name="connsiteX2524" fmla="*/ 170605 w 889575"/>
                <a:gd name="connsiteY2524" fmla="*/ 217030 h 1206948"/>
                <a:gd name="connsiteX2525" fmla="*/ 172534 w 889575"/>
                <a:gd name="connsiteY2525" fmla="*/ 218279 h 1206948"/>
                <a:gd name="connsiteX2526" fmla="*/ 172534 w 889575"/>
                <a:gd name="connsiteY2526" fmla="*/ 218960 h 1206948"/>
                <a:gd name="connsiteX2527" fmla="*/ 172421 w 889575"/>
                <a:gd name="connsiteY2527" fmla="*/ 219074 h 1206948"/>
                <a:gd name="connsiteX2528" fmla="*/ 172194 w 889575"/>
                <a:gd name="connsiteY2528" fmla="*/ 219074 h 1206948"/>
                <a:gd name="connsiteX2529" fmla="*/ 171967 w 889575"/>
                <a:gd name="connsiteY2529" fmla="*/ 219187 h 1206948"/>
                <a:gd name="connsiteX2530" fmla="*/ 164930 w 889575"/>
                <a:gd name="connsiteY2530" fmla="*/ 218960 h 1206948"/>
                <a:gd name="connsiteX2531" fmla="*/ 161638 w 889575"/>
                <a:gd name="connsiteY2531" fmla="*/ 219755 h 1206948"/>
                <a:gd name="connsiteX2532" fmla="*/ 161411 w 889575"/>
                <a:gd name="connsiteY2532" fmla="*/ 222593 h 1206948"/>
                <a:gd name="connsiteX2533" fmla="*/ 158573 w 889575"/>
                <a:gd name="connsiteY2533" fmla="*/ 222706 h 1206948"/>
                <a:gd name="connsiteX2534" fmla="*/ 157665 w 889575"/>
                <a:gd name="connsiteY2534" fmla="*/ 221912 h 1206948"/>
                <a:gd name="connsiteX2535" fmla="*/ 157324 w 889575"/>
                <a:gd name="connsiteY2535" fmla="*/ 219755 h 1206948"/>
                <a:gd name="connsiteX2536" fmla="*/ 157778 w 889575"/>
                <a:gd name="connsiteY2536" fmla="*/ 217825 h 1206948"/>
                <a:gd name="connsiteX2537" fmla="*/ 159027 w 889575"/>
                <a:gd name="connsiteY2537" fmla="*/ 217030 h 1206948"/>
                <a:gd name="connsiteX2538" fmla="*/ 161978 w 889575"/>
                <a:gd name="connsiteY2538" fmla="*/ 217144 h 1206948"/>
                <a:gd name="connsiteX2539" fmla="*/ 175940 w 889575"/>
                <a:gd name="connsiteY2539" fmla="*/ 217144 h 1206948"/>
                <a:gd name="connsiteX2540" fmla="*/ 178437 w 889575"/>
                <a:gd name="connsiteY2540" fmla="*/ 214079 h 1206948"/>
                <a:gd name="connsiteX2541" fmla="*/ 182523 w 889575"/>
                <a:gd name="connsiteY2541" fmla="*/ 213171 h 1206948"/>
                <a:gd name="connsiteX2542" fmla="*/ 190696 w 889575"/>
                <a:gd name="connsiteY2542" fmla="*/ 213739 h 1206948"/>
                <a:gd name="connsiteX2543" fmla="*/ 190696 w 889575"/>
                <a:gd name="connsiteY2543" fmla="*/ 214874 h 1206948"/>
                <a:gd name="connsiteX2544" fmla="*/ 189334 w 889575"/>
                <a:gd name="connsiteY2544" fmla="*/ 214874 h 1206948"/>
                <a:gd name="connsiteX2545" fmla="*/ 187177 w 889575"/>
                <a:gd name="connsiteY2545" fmla="*/ 216236 h 1206948"/>
                <a:gd name="connsiteX2546" fmla="*/ 184453 w 889575"/>
                <a:gd name="connsiteY2546" fmla="*/ 217371 h 1206948"/>
                <a:gd name="connsiteX2547" fmla="*/ 181615 w 889575"/>
                <a:gd name="connsiteY2547" fmla="*/ 217485 h 1206948"/>
                <a:gd name="connsiteX2548" fmla="*/ 179231 w 889575"/>
                <a:gd name="connsiteY2548" fmla="*/ 215896 h 1206948"/>
                <a:gd name="connsiteX2549" fmla="*/ 178324 w 889575"/>
                <a:gd name="connsiteY2549" fmla="*/ 217144 h 1206948"/>
                <a:gd name="connsiteX2550" fmla="*/ 177416 w 889575"/>
                <a:gd name="connsiteY2550" fmla="*/ 217825 h 1206948"/>
                <a:gd name="connsiteX2551" fmla="*/ 176621 w 889575"/>
                <a:gd name="connsiteY2551" fmla="*/ 217825 h 1206948"/>
                <a:gd name="connsiteX2552" fmla="*/ 175940 w 889575"/>
                <a:gd name="connsiteY2552" fmla="*/ 217144 h 1206948"/>
                <a:gd name="connsiteX2553" fmla="*/ 196598 w 889575"/>
                <a:gd name="connsiteY2553" fmla="*/ 214760 h 1206948"/>
                <a:gd name="connsiteX2554" fmla="*/ 194783 w 889575"/>
                <a:gd name="connsiteY2554" fmla="*/ 213398 h 1206948"/>
                <a:gd name="connsiteX2555" fmla="*/ 195236 w 889575"/>
                <a:gd name="connsiteY2555" fmla="*/ 212377 h 1206948"/>
                <a:gd name="connsiteX2556" fmla="*/ 196939 w 889575"/>
                <a:gd name="connsiteY2556" fmla="*/ 211695 h 1206948"/>
                <a:gd name="connsiteX2557" fmla="*/ 198982 w 889575"/>
                <a:gd name="connsiteY2557" fmla="*/ 211469 h 1206948"/>
                <a:gd name="connsiteX2558" fmla="*/ 200571 w 889575"/>
                <a:gd name="connsiteY2558" fmla="*/ 211582 h 1206948"/>
                <a:gd name="connsiteX2559" fmla="*/ 202047 w 889575"/>
                <a:gd name="connsiteY2559" fmla="*/ 212036 h 1206948"/>
                <a:gd name="connsiteX2560" fmla="*/ 204658 w 889575"/>
                <a:gd name="connsiteY2560" fmla="*/ 213625 h 1206948"/>
                <a:gd name="connsiteX2561" fmla="*/ 203750 w 889575"/>
                <a:gd name="connsiteY2561" fmla="*/ 213398 h 1206948"/>
                <a:gd name="connsiteX2562" fmla="*/ 202728 w 889575"/>
                <a:gd name="connsiteY2562" fmla="*/ 213512 h 1206948"/>
                <a:gd name="connsiteX2563" fmla="*/ 198642 w 889575"/>
                <a:gd name="connsiteY2563" fmla="*/ 212604 h 1206948"/>
                <a:gd name="connsiteX2564" fmla="*/ 196939 w 889575"/>
                <a:gd name="connsiteY2564" fmla="*/ 212717 h 1206948"/>
                <a:gd name="connsiteX2565" fmla="*/ 196598 w 889575"/>
                <a:gd name="connsiteY2565" fmla="*/ 214760 h 1206948"/>
                <a:gd name="connsiteX2566" fmla="*/ 536333 w 889575"/>
                <a:gd name="connsiteY2566" fmla="*/ 181048 h 1206948"/>
                <a:gd name="connsiteX2567" fmla="*/ 537809 w 889575"/>
                <a:gd name="connsiteY2567" fmla="*/ 177302 h 1206948"/>
                <a:gd name="connsiteX2568" fmla="*/ 541328 w 889575"/>
                <a:gd name="connsiteY2568" fmla="*/ 174237 h 1206948"/>
                <a:gd name="connsiteX2569" fmla="*/ 545300 w 889575"/>
                <a:gd name="connsiteY2569" fmla="*/ 172875 h 1206948"/>
                <a:gd name="connsiteX2570" fmla="*/ 548251 w 889575"/>
                <a:gd name="connsiteY2570" fmla="*/ 174237 h 1206948"/>
                <a:gd name="connsiteX2571" fmla="*/ 545414 w 889575"/>
                <a:gd name="connsiteY2571" fmla="*/ 182864 h 1206948"/>
                <a:gd name="connsiteX2572" fmla="*/ 544392 w 889575"/>
                <a:gd name="connsiteY2572" fmla="*/ 184340 h 1206948"/>
                <a:gd name="connsiteX2573" fmla="*/ 543143 w 889575"/>
                <a:gd name="connsiteY2573" fmla="*/ 184340 h 1206948"/>
                <a:gd name="connsiteX2574" fmla="*/ 543030 w 889575"/>
                <a:gd name="connsiteY2574" fmla="*/ 183205 h 1206948"/>
                <a:gd name="connsiteX2575" fmla="*/ 543711 w 889575"/>
                <a:gd name="connsiteY2575" fmla="*/ 180367 h 1206948"/>
                <a:gd name="connsiteX2576" fmla="*/ 543257 w 889575"/>
                <a:gd name="connsiteY2576" fmla="*/ 178437 h 1206948"/>
                <a:gd name="connsiteX2577" fmla="*/ 542462 w 889575"/>
                <a:gd name="connsiteY2577" fmla="*/ 178437 h 1206948"/>
                <a:gd name="connsiteX2578" fmla="*/ 541895 w 889575"/>
                <a:gd name="connsiteY2578" fmla="*/ 179799 h 1206948"/>
                <a:gd name="connsiteX2579" fmla="*/ 542349 w 889575"/>
                <a:gd name="connsiteY2579" fmla="*/ 182070 h 1206948"/>
                <a:gd name="connsiteX2580" fmla="*/ 540873 w 889575"/>
                <a:gd name="connsiteY2580" fmla="*/ 183318 h 1206948"/>
                <a:gd name="connsiteX2581" fmla="*/ 539284 w 889575"/>
                <a:gd name="connsiteY2581" fmla="*/ 183205 h 1206948"/>
                <a:gd name="connsiteX2582" fmla="*/ 537695 w 889575"/>
                <a:gd name="connsiteY2582" fmla="*/ 182296 h 1206948"/>
                <a:gd name="connsiteX2583" fmla="*/ 536333 w 889575"/>
                <a:gd name="connsiteY2583" fmla="*/ 181048 h 1206948"/>
                <a:gd name="connsiteX2584" fmla="*/ 551203 w 889575"/>
                <a:gd name="connsiteY2584" fmla="*/ 165724 h 1206948"/>
                <a:gd name="connsiteX2585" fmla="*/ 551203 w 889575"/>
                <a:gd name="connsiteY2585" fmla="*/ 165384 h 1206948"/>
                <a:gd name="connsiteX2586" fmla="*/ 551770 w 889575"/>
                <a:gd name="connsiteY2586" fmla="*/ 164135 h 1206948"/>
                <a:gd name="connsiteX2587" fmla="*/ 558354 w 889575"/>
                <a:gd name="connsiteY2587" fmla="*/ 160957 h 1206948"/>
                <a:gd name="connsiteX2588" fmla="*/ 559716 w 889575"/>
                <a:gd name="connsiteY2588" fmla="*/ 159595 h 1206948"/>
                <a:gd name="connsiteX2589" fmla="*/ 558127 w 889575"/>
                <a:gd name="connsiteY2589" fmla="*/ 161865 h 1206948"/>
                <a:gd name="connsiteX2590" fmla="*/ 553586 w 889575"/>
                <a:gd name="connsiteY2590" fmla="*/ 165951 h 1206948"/>
                <a:gd name="connsiteX2591" fmla="*/ 552338 w 889575"/>
                <a:gd name="connsiteY2591" fmla="*/ 168562 h 1206948"/>
                <a:gd name="connsiteX2592" fmla="*/ 551770 w 889575"/>
                <a:gd name="connsiteY2592" fmla="*/ 168562 h 1206948"/>
                <a:gd name="connsiteX2593" fmla="*/ 551203 w 889575"/>
                <a:gd name="connsiteY2593" fmla="*/ 165724 h 1206948"/>
                <a:gd name="connsiteX2594" fmla="*/ 302276 w 889575"/>
                <a:gd name="connsiteY2594" fmla="*/ 91262 h 1206948"/>
                <a:gd name="connsiteX2595" fmla="*/ 301822 w 889575"/>
                <a:gd name="connsiteY2595" fmla="*/ 91489 h 1206948"/>
                <a:gd name="connsiteX2596" fmla="*/ 301595 w 889575"/>
                <a:gd name="connsiteY2596" fmla="*/ 91943 h 1206948"/>
                <a:gd name="connsiteX2597" fmla="*/ 301595 w 889575"/>
                <a:gd name="connsiteY2597" fmla="*/ 92738 h 1206948"/>
                <a:gd name="connsiteX2598" fmla="*/ 301708 w 889575"/>
                <a:gd name="connsiteY2598" fmla="*/ 93645 h 1206948"/>
                <a:gd name="connsiteX2599" fmla="*/ 299892 w 889575"/>
                <a:gd name="connsiteY2599" fmla="*/ 95348 h 1206948"/>
                <a:gd name="connsiteX2600" fmla="*/ 298644 w 889575"/>
                <a:gd name="connsiteY2600" fmla="*/ 97391 h 1206948"/>
                <a:gd name="connsiteX2601" fmla="*/ 297282 w 889575"/>
                <a:gd name="connsiteY2601" fmla="*/ 99321 h 1206948"/>
                <a:gd name="connsiteX2602" fmla="*/ 295011 w 889575"/>
                <a:gd name="connsiteY2602" fmla="*/ 100456 h 1206948"/>
                <a:gd name="connsiteX2603" fmla="*/ 290812 w 889575"/>
                <a:gd name="connsiteY2603" fmla="*/ 100797 h 1206948"/>
                <a:gd name="connsiteX2604" fmla="*/ 288769 w 889575"/>
                <a:gd name="connsiteY2604" fmla="*/ 100116 h 1206948"/>
                <a:gd name="connsiteX2605" fmla="*/ 287747 w 889575"/>
                <a:gd name="connsiteY2605" fmla="*/ 98186 h 1206948"/>
                <a:gd name="connsiteX2606" fmla="*/ 288769 w 889575"/>
                <a:gd name="connsiteY2606" fmla="*/ 97618 h 1206948"/>
                <a:gd name="connsiteX2607" fmla="*/ 288995 w 889575"/>
                <a:gd name="connsiteY2607" fmla="*/ 96710 h 1206948"/>
                <a:gd name="connsiteX2608" fmla="*/ 288541 w 889575"/>
                <a:gd name="connsiteY2608" fmla="*/ 95689 h 1206948"/>
                <a:gd name="connsiteX2609" fmla="*/ 287747 w 889575"/>
                <a:gd name="connsiteY2609" fmla="*/ 94894 h 1206948"/>
                <a:gd name="connsiteX2610" fmla="*/ 290812 w 889575"/>
                <a:gd name="connsiteY2610" fmla="*/ 91943 h 1206948"/>
                <a:gd name="connsiteX2611" fmla="*/ 294217 w 889575"/>
                <a:gd name="connsiteY2611" fmla="*/ 90354 h 1206948"/>
                <a:gd name="connsiteX2612" fmla="*/ 298076 w 889575"/>
                <a:gd name="connsiteY2612" fmla="*/ 90127 h 1206948"/>
                <a:gd name="connsiteX2613" fmla="*/ 302276 w 889575"/>
                <a:gd name="connsiteY2613" fmla="*/ 91262 h 1206948"/>
                <a:gd name="connsiteX2614" fmla="*/ 524755 w 889575"/>
                <a:gd name="connsiteY2614" fmla="*/ 98754 h 1206948"/>
                <a:gd name="connsiteX2615" fmla="*/ 530430 w 889575"/>
                <a:gd name="connsiteY2615" fmla="*/ 109537 h 1206948"/>
                <a:gd name="connsiteX2616" fmla="*/ 518285 w 889575"/>
                <a:gd name="connsiteY2616" fmla="*/ 107494 h 1206948"/>
                <a:gd name="connsiteX2617" fmla="*/ 516469 w 889575"/>
                <a:gd name="connsiteY2617" fmla="*/ 108515 h 1206948"/>
                <a:gd name="connsiteX2618" fmla="*/ 516923 w 889575"/>
                <a:gd name="connsiteY2618" fmla="*/ 109196 h 1206948"/>
                <a:gd name="connsiteX2619" fmla="*/ 517377 w 889575"/>
                <a:gd name="connsiteY2619" fmla="*/ 109537 h 1206948"/>
                <a:gd name="connsiteX2620" fmla="*/ 513518 w 889575"/>
                <a:gd name="connsiteY2620" fmla="*/ 109764 h 1206948"/>
                <a:gd name="connsiteX2621" fmla="*/ 511020 w 889575"/>
                <a:gd name="connsiteY2621" fmla="*/ 109310 h 1206948"/>
                <a:gd name="connsiteX2622" fmla="*/ 509885 w 889575"/>
                <a:gd name="connsiteY2622" fmla="*/ 107948 h 1206948"/>
                <a:gd name="connsiteX2623" fmla="*/ 510112 w 889575"/>
                <a:gd name="connsiteY2623" fmla="*/ 104543 h 1206948"/>
                <a:gd name="connsiteX2624" fmla="*/ 509658 w 889575"/>
                <a:gd name="connsiteY2624" fmla="*/ 103294 h 1206948"/>
                <a:gd name="connsiteX2625" fmla="*/ 508296 w 889575"/>
                <a:gd name="connsiteY2625" fmla="*/ 102726 h 1206948"/>
                <a:gd name="connsiteX2626" fmla="*/ 505799 w 889575"/>
                <a:gd name="connsiteY2626" fmla="*/ 102613 h 1206948"/>
                <a:gd name="connsiteX2627" fmla="*/ 504777 w 889575"/>
                <a:gd name="connsiteY2627" fmla="*/ 102953 h 1206948"/>
                <a:gd name="connsiteX2628" fmla="*/ 504096 w 889575"/>
                <a:gd name="connsiteY2628" fmla="*/ 103975 h 1206948"/>
                <a:gd name="connsiteX2629" fmla="*/ 503415 w 889575"/>
                <a:gd name="connsiteY2629" fmla="*/ 103975 h 1206948"/>
                <a:gd name="connsiteX2630" fmla="*/ 503074 w 889575"/>
                <a:gd name="connsiteY2630" fmla="*/ 102726 h 1206948"/>
                <a:gd name="connsiteX2631" fmla="*/ 502734 w 889575"/>
                <a:gd name="connsiteY2631" fmla="*/ 102045 h 1206948"/>
                <a:gd name="connsiteX2632" fmla="*/ 502167 w 889575"/>
                <a:gd name="connsiteY2632" fmla="*/ 102045 h 1206948"/>
                <a:gd name="connsiteX2633" fmla="*/ 501031 w 889575"/>
                <a:gd name="connsiteY2633" fmla="*/ 102726 h 1206948"/>
                <a:gd name="connsiteX2634" fmla="*/ 500805 w 889575"/>
                <a:gd name="connsiteY2634" fmla="*/ 100456 h 1206948"/>
                <a:gd name="connsiteX2635" fmla="*/ 503529 w 889575"/>
                <a:gd name="connsiteY2635" fmla="*/ 93759 h 1206948"/>
                <a:gd name="connsiteX2636" fmla="*/ 507388 w 889575"/>
                <a:gd name="connsiteY2636" fmla="*/ 90013 h 1206948"/>
                <a:gd name="connsiteX2637" fmla="*/ 512042 w 889575"/>
                <a:gd name="connsiteY2637" fmla="*/ 89219 h 1206948"/>
                <a:gd name="connsiteX2638" fmla="*/ 520328 w 889575"/>
                <a:gd name="connsiteY2638" fmla="*/ 92851 h 1206948"/>
                <a:gd name="connsiteX2639" fmla="*/ 522825 w 889575"/>
                <a:gd name="connsiteY2639" fmla="*/ 95008 h 1206948"/>
                <a:gd name="connsiteX2640" fmla="*/ 523620 w 889575"/>
                <a:gd name="connsiteY2640" fmla="*/ 96029 h 1206948"/>
                <a:gd name="connsiteX2641" fmla="*/ 524755 w 889575"/>
                <a:gd name="connsiteY2641" fmla="*/ 98754 h 1206948"/>
                <a:gd name="connsiteX2642" fmla="*/ 707846 w 889575"/>
                <a:gd name="connsiteY2642" fmla="*/ 78889 h 1206948"/>
                <a:gd name="connsiteX2643" fmla="*/ 705462 w 889575"/>
                <a:gd name="connsiteY2643" fmla="*/ 80819 h 1206948"/>
                <a:gd name="connsiteX2644" fmla="*/ 704895 w 889575"/>
                <a:gd name="connsiteY2644" fmla="*/ 83543 h 1206948"/>
                <a:gd name="connsiteX2645" fmla="*/ 704781 w 889575"/>
                <a:gd name="connsiteY2645" fmla="*/ 86835 h 1206948"/>
                <a:gd name="connsiteX2646" fmla="*/ 703873 w 889575"/>
                <a:gd name="connsiteY2646" fmla="*/ 90240 h 1206948"/>
                <a:gd name="connsiteX2647" fmla="*/ 703192 w 889575"/>
                <a:gd name="connsiteY2647" fmla="*/ 91148 h 1206948"/>
                <a:gd name="connsiteX2648" fmla="*/ 701830 w 889575"/>
                <a:gd name="connsiteY2648" fmla="*/ 92397 h 1206948"/>
                <a:gd name="connsiteX2649" fmla="*/ 701263 w 889575"/>
                <a:gd name="connsiteY2649" fmla="*/ 93645 h 1206948"/>
                <a:gd name="connsiteX2650" fmla="*/ 700922 w 889575"/>
                <a:gd name="connsiteY2650" fmla="*/ 95235 h 1206948"/>
                <a:gd name="connsiteX2651" fmla="*/ 700695 w 889575"/>
                <a:gd name="connsiteY2651" fmla="*/ 96937 h 1206948"/>
                <a:gd name="connsiteX2652" fmla="*/ 700582 w 889575"/>
                <a:gd name="connsiteY2652" fmla="*/ 100456 h 1206948"/>
                <a:gd name="connsiteX2653" fmla="*/ 699901 w 889575"/>
                <a:gd name="connsiteY2653" fmla="*/ 100456 h 1206948"/>
                <a:gd name="connsiteX2654" fmla="*/ 699901 w 889575"/>
                <a:gd name="connsiteY2654" fmla="*/ 98186 h 1206948"/>
                <a:gd name="connsiteX2655" fmla="*/ 700127 w 889575"/>
                <a:gd name="connsiteY2655" fmla="*/ 94326 h 1206948"/>
                <a:gd name="connsiteX2656" fmla="*/ 703192 w 889575"/>
                <a:gd name="connsiteY2656" fmla="*/ 83316 h 1206948"/>
                <a:gd name="connsiteX2657" fmla="*/ 703873 w 889575"/>
                <a:gd name="connsiteY2657" fmla="*/ 79116 h 1206948"/>
                <a:gd name="connsiteX2658" fmla="*/ 704554 w 889575"/>
                <a:gd name="connsiteY2658" fmla="*/ 77981 h 1206948"/>
                <a:gd name="connsiteX2659" fmla="*/ 706143 w 889575"/>
                <a:gd name="connsiteY2659" fmla="*/ 77527 h 1206948"/>
                <a:gd name="connsiteX2660" fmla="*/ 707505 w 889575"/>
                <a:gd name="connsiteY2660" fmla="*/ 77414 h 1206948"/>
                <a:gd name="connsiteX2661" fmla="*/ 708641 w 889575"/>
                <a:gd name="connsiteY2661" fmla="*/ 77641 h 1206948"/>
                <a:gd name="connsiteX2662" fmla="*/ 709208 w 889575"/>
                <a:gd name="connsiteY2662" fmla="*/ 78662 h 1206948"/>
                <a:gd name="connsiteX2663" fmla="*/ 709208 w 889575"/>
                <a:gd name="connsiteY2663" fmla="*/ 80478 h 1206948"/>
                <a:gd name="connsiteX2664" fmla="*/ 709208 w 889575"/>
                <a:gd name="connsiteY2664" fmla="*/ 80251 h 1206948"/>
                <a:gd name="connsiteX2665" fmla="*/ 708981 w 889575"/>
                <a:gd name="connsiteY2665" fmla="*/ 79911 h 1206948"/>
                <a:gd name="connsiteX2666" fmla="*/ 708641 w 889575"/>
                <a:gd name="connsiteY2666" fmla="*/ 79911 h 1206948"/>
                <a:gd name="connsiteX2667" fmla="*/ 708641 w 889575"/>
                <a:gd name="connsiteY2667" fmla="*/ 82181 h 1206948"/>
                <a:gd name="connsiteX2668" fmla="*/ 708073 w 889575"/>
                <a:gd name="connsiteY2668" fmla="*/ 82181 h 1206948"/>
                <a:gd name="connsiteX2669" fmla="*/ 708073 w 889575"/>
                <a:gd name="connsiteY2669" fmla="*/ 78889 h 1206948"/>
                <a:gd name="connsiteX2670" fmla="*/ 761649 w 889575"/>
                <a:gd name="connsiteY2670" fmla="*/ 113169 h 1206948"/>
                <a:gd name="connsiteX2671" fmla="*/ 764260 w 889575"/>
                <a:gd name="connsiteY2671" fmla="*/ 117937 h 1206948"/>
                <a:gd name="connsiteX2672" fmla="*/ 765963 w 889575"/>
                <a:gd name="connsiteY2672" fmla="*/ 120093 h 1206948"/>
                <a:gd name="connsiteX2673" fmla="*/ 768347 w 889575"/>
                <a:gd name="connsiteY2673" fmla="*/ 121001 h 1206948"/>
                <a:gd name="connsiteX2674" fmla="*/ 767098 w 889575"/>
                <a:gd name="connsiteY2674" fmla="*/ 121910 h 1206948"/>
                <a:gd name="connsiteX2675" fmla="*/ 765850 w 889575"/>
                <a:gd name="connsiteY2675" fmla="*/ 123499 h 1206948"/>
                <a:gd name="connsiteX2676" fmla="*/ 764941 w 889575"/>
                <a:gd name="connsiteY2676" fmla="*/ 125655 h 1206948"/>
                <a:gd name="connsiteX2677" fmla="*/ 764601 w 889575"/>
                <a:gd name="connsiteY2677" fmla="*/ 128379 h 1206948"/>
                <a:gd name="connsiteX2678" fmla="*/ 764601 w 889575"/>
                <a:gd name="connsiteY2678" fmla="*/ 130990 h 1206948"/>
                <a:gd name="connsiteX2679" fmla="*/ 764260 w 889575"/>
                <a:gd name="connsiteY2679" fmla="*/ 132012 h 1206948"/>
                <a:gd name="connsiteX2680" fmla="*/ 763239 w 889575"/>
                <a:gd name="connsiteY2680" fmla="*/ 131898 h 1206948"/>
                <a:gd name="connsiteX2681" fmla="*/ 761082 w 889575"/>
                <a:gd name="connsiteY2681" fmla="*/ 131104 h 1206948"/>
                <a:gd name="connsiteX2682" fmla="*/ 762217 w 889575"/>
                <a:gd name="connsiteY2682" fmla="*/ 131104 h 1206948"/>
                <a:gd name="connsiteX2683" fmla="*/ 763125 w 889575"/>
                <a:gd name="connsiteY2683" fmla="*/ 130650 h 1206948"/>
                <a:gd name="connsiteX2684" fmla="*/ 763466 w 889575"/>
                <a:gd name="connsiteY2684" fmla="*/ 129515 h 1206948"/>
                <a:gd name="connsiteX2685" fmla="*/ 763125 w 889575"/>
                <a:gd name="connsiteY2685" fmla="*/ 127698 h 1206948"/>
                <a:gd name="connsiteX2686" fmla="*/ 762444 w 889575"/>
                <a:gd name="connsiteY2686" fmla="*/ 127698 h 1206948"/>
                <a:gd name="connsiteX2687" fmla="*/ 761423 w 889575"/>
                <a:gd name="connsiteY2687" fmla="*/ 128834 h 1206948"/>
                <a:gd name="connsiteX2688" fmla="*/ 759947 w 889575"/>
                <a:gd name="connsiteY2688" fmla="*/ 129401 h 1206948"/>
                <a:gd name="connsiteX2689" fmla="*/ 758358 w 889575"/>
                <a:gd name="connsiteY2689" fmla="*/ 129401 h 1206948"/>
                <a:gd name="connsiteX2690" fmla="*/ 757223 w 889575"/>
                <a:gd name="connsiteY2690" fmla="*/ 128834 h 1206948"/>
                <a:gd name="connsiteX2691" fmla="*/ 757223 w 889575"/>
                <a:gd name="connsiteY2691" fmla="*/ 127698 h 1206948"/>
                <a:gd name="connsiteX2692" fmla="*/ 760855 w 889575"/>
                <a:gd name="connsiteY2692" fmla="*/ 126109 h 1206948"/>
                <a:gd name="connsiteX2693" fmla="*/ 762331 w 889575"/>
                <a:gd name="connsiteY2693" fmla="*/ 124974 h 1206948"/>
                <a:gd name="connsiteX2694" fmla="*/ 763125 w 889575"/>
                <a:gd name="connsiteY2694" fmla="*/ 123044 h 1206948"/>
                <a:gd name="connsiteX2695" fmla="*/ 758131 w 889575"/>
                <a:gd name="connsiteY2695" fmla="*/ 123385 h 1206948"/>
                <a:gd name="connsiteX2696" fmla="*/ 755861 w 889575"/>
                <a:gd name="connsiteY2696" fmla="*/ 124066 h 1206948"/>
                <a:gd name="connsiteX2697" fmla="*/ 753931 w 889575"/>
                <a:gd name="connsiteY2697" fmla="*/ 125428 h 1206948"/>
                <a:gd name="connsiteX2698" fmla="*/ 759266 w 889575"/>
                <a:gd name="connsiteY2698" fmla="*/ 121682 h 1206948"/>
                <a:gd name="connsiteX2699" fmla="*/ 761082 w 889575"/>
                <a:gd name="connsiteY2699" fmla="*/ 120888 h 1206948"/>
                <a:gd name="connsiteX2700" fmla="*/ 761082 w 889575"/>
                <a:gd name="connsiteY2700" fmla="*/ 119753 h 1206948"/>
                <a:gd name="connsiteX2701" fmla="*/ 758471 w 889575"/>
                <a:gd name="connsiteY2701" fmla="*/ 119526 h 1206948"/>
                <a:gd name="connsiteX2702" fmla="*/ 757109 w 889575"/>
                <a:gd name="connsiteY2702" fmla="*/ 119639 h 1206948"/>
                <a:gd name="connsiteX2703" fmla="*/ 756201 w 889575"/>
                <a:gd name="connsiteY2703" fmla="*/ 120320 h 1206948"/>
                <a:gd name="connsiteX2704" fmla="*/ 754839 w 889575"/>
                <a:gd name="connsiteY2704" fmla="*/ 121910 h 1206948"/>
                <a:gd name="connsiteX2705" fmla="*/ 754045 w 889575"/>
                <a:gd name="connsiteY2705" fmla="*/ 121569 h 1206948"/>
                <a:gd name="connsiteX2706" fmla="*/ 753250 w 889575"/>
                <a:gd name="connsiteY2706" fmla="*/ 120434 h 1206948"/>
                <a:gd name="connsiteX2707" fmla="*/ 752115 w 889575"/>
                <a:gd name="connsiteY2707" fmla="*/ 119753 h 1206948"/>
                <a:gd name="connsiteX2708" fmla="*/ 742467 w 889575"/>
                <a:gd name="connsiteY2708" fmla="*/ 120888 h 1206948"/>
                <a:gd name="connsiteX2709" fmla="*/ 740764 w 889575"/>
                <a:gd name="connsiteY2709" fmla="*/ 122023 h 1206948"/>
                <a:gd name="connsiteX2710" fmla="*/ 735656 w 889575"/>
                <a:gd name="connsiteY2710" fmla="*/ 126563 h 1206948"/>
                <a:gd name="connsiteX2711" fmla="*/ 734521 w 889575"/>
                <a:gd name="connsiteY2711" fmla="*/ 128266 h 1206948"/>
                <a:gd name="connsiteX2712" fmla="*/ 733386 w 889575"/>
                <a:gd name="connsiteY2712" fmla="*/ 130763 h 1206948"/>
                <a:gd name="connsiteX2713" fmla="*/ 731002 w 889575"/>
                <a:gd name="connsiteY2713" fmla="*/ 131217 h 1206948"/>
                <a:gd name="connsiteX2714" fmla="*/ 728845 w 889575"/>
                <a:gd name="connsiteY2714" fmla="*/ 132352 h 1206948"/>
                <a:gd name="connsiteX2715" fmla="*/ 728505 w 889575"/>
                <a:gd name="connsiteY2715" fmla="*/ 136779 h 1206948"/>
                <a:gd name="connsiteX2716" fmla="*/ 729867 w 889575"/>
                <a:gd name="connsiteY2716" fmla="*/ 135644 h 1206948"/>
                <a:gd name="connsiteX2717" fmla="*/ 729867 w 889575"/>
                <a:gd name="connsiteY2717" fmla="*/ 134850 h 1206948"/>
                <a:gd name="connsiteX2718" fmla="*/ 729640 w 889575"/>
                <a:gd name="connsiteY2718" fmla="*/ 134623 h 1206948"/>
                <a:gd name="connsiteX2719" fmla="*/ 729413 w 889575"/>
                <a:gd name="connsiteY2719" fmla="*/ 134623 h 1206948"/>
                <a:gd name="connsiteX2720" fmla="*/ 729299 w 889575"/>
                <a:gd name="connsiteY2720" fmla="*/ 134509 h 1206948"/>
                <a:gd name="connsiteX2721" fmla="*/ 733953 w 889575"/>
                <a:gd name="connsiteY2721" fmla="*/ 133714 h 1206948"/>
                <a:gd name="connsiteX2722" fmla="*/ 734634 w 889575"/>
                <a:gd name="connsiteY2722" fmla="*/ 134055 h 1206948"/>
                <a:gd name="connsiteX2723" fmla="*/ 735315 w 889575"/>
                <a:gd name="connsiteY2723" fmla="*/ 137801 h 1206948"/>
                <a:gd name="connsiteX2724" fmla="*/ 735088 w 889575"/>
                <a:gd name="connsiteY2724" fmla="*/ 139503 h 1206948"/>
                <a:gd name="connsiteX2725" fmla="*/ 733613 w 889575"/>
                <a:gd name="connsiteY2725" fmla="*/ 140298 h 1206948"/>
                <a:gd name="connsiteX2726" fmla="*/ 730888 w 889575"/>
                <a:gd name="connsiteY2726" fmla="*/ 139844 h 1206948"/>
                <a:gd name="connsiteX2727" fmla="*/ 727824 w 889575"/>
                <a:gd name="connsiteY2727" fmla="*/ 138709 h 1206948"/>
                <a:gd name="connsiteX2728" fmla="*/ 724418 w 889575"/>
                <a:gd name="connsiteY2728" fmla="*/ 136439 h 1206948"/>
                <a:gd name="connsiteX2729" fmla="*/ 725213 w 889575"/>
                <a:gd name="connsiteY2729" fmla="*/ 135531 h 1206948"/>
                <a:gd name="connsiteX2730" fmla="*/ 725781 w 889575"/>
                <a:gd name="connsiteY2730" fmla="*/ 133601 h 1206948"/>
                <a:gd name="connsiteX2731" fmla="*/ 726802 w 889575"/>
                <a:gd name="connsiteY2731" fmla="*/ 131104 h 1206948"/>
                <a:gd name="connsiteX2732" fmla="*/ 725327 w 889575"/>
                <a:gd name="connsiteY2732" fmla="*/ 131898 h 1206948"/>
                <a:gd name="connsiteX2733" fmla="*/ 724646 w 889575"/>
                <a:gd name="connsiteY2733" fmla="*/ 132579 h 1206948"/>
                <a:gd name="connsiteX2734" fmla="*/ 724078 w 889575"/>
                <a:gd name="connsiteY2734" fmla="*/ 133487 h 1206948"/>
                <a:gd name="connsiteX2735" fmla="*/ 724418 w 889575"/>
                <a:gd name="connsiteY2735" fmla="*/ 133942 h 1206948"/>
                <a:gd name="connsiteX2736" fmla="*/ 724646 w 889575"/>
                <a:gd name="connsiteY2736" fmla="*/ 134509 h 1206948"/>
                <a:gd name="connsiteX2737" fmla="*/ 722716 w 889575"/>
                <a:gd name="connsiteY2737" fmla="*/ 134282 h 1206948"/>
                <a:gd name="connsiteX2738" fmla="*/ 721694 w 889575"/>
                <a:gd name="connsiteY2738" fmla="*/ 134509 h 1206948"/>
                <a:gd name="connsiteX2739" fmla="*/ 721013 w 889575"/>
                <a:gd name="connsiteY2739" fmla="*/ 135076 h 1206948"/>
                <a:gd name="connsiteX2740" fmla="*/ 720105 w 889575"/>
                <a:gd name="connsiteY2740" fmla="*/ 135531 h 1206948"/>
                <a:gd name="connsiteX2741" fmla="*/ 719197 w 889575"/>
                <a:gd name="connsiteY2741" fmla="*/ 134850 h 1206948"/>
                <a:gd name="connsiteX2742" fmla="*/ 718289 w 889575"/>
                <a:gd name="connsiteY2742" fmla="*/ 133828 h 1206948"/>
                <a:gd name="connsiteX2743" fmla="*/ 717721 w 889575"/>
                <a:gd name="connsiteY2743" fmla="*/ 133374 h 1206948"/>
                <a:gd name="connsiteX2744" fmla="*/ 716246 w 889575"/>
                <a:gd name="connsiteY2744" fmla="*/ 133147 h 1206948"/>
                <a:gd name="connsiteX2745" fmla="*/ 714543 w 889575"/>
                <a:gd name="connsiteY2745" fmla="*/ 132352 h 1206948"/>
                <a:gd name="connsiteX2746" fmla="*/ 713521 w 889575"/>
                <a:gd name="connsiteY2746" fmla="*/ 130877 h 1206948"/>
                <a:gd name="connsiteX2747" fmla="*/ 714089 w 889575"/>
                <a:gd name="connsiteY2747" fmla="*/ 128720 h 1206948"/>
                <a:gd name="connsiteX2748" fmla="*/ 712727 w 889575"/>
                <a:gd name="connsiteY2748" fmla="*/ 128266 h 1206948"/>
                <a:gd name="connsiteX2749" fmla="*/ 709776 w 889575"/>
                <a:gd name="connsiteY2749" fmla="*/ 129741 h 1206948"/>
                <a:gd name="connsiteX2750" fmla="*/ 708754 w 889575"/>
                <a:gd name="connsiteY2750" fmla="*/ 129855 h 1206948"/>
                <a:gd name="connsiteX2751" fmla="*/ 708073 w 889575"/>
                <a:gd name="connsiteY2751" fmla="*/ 128607 h 1206948"/>
                <a:gd name="connsiteX2752" fmla="*/ 708641 w 889575"/>
                <a:gd name="connsiteY2752" fmla="*/ 127471 h 1206948"/>
                <a:gd name="connsiteX2753" fmla="*/ 709889 w 889575"/>
                <a:gd name="connsiteY2753" fmla="*/ 127017 h 1206948"/>
                <a:gd name="connsiteX2754" fmla="*/ 711365 w 889575"/>
                <a:gd name="connsiteY2754" fmla="*/ 127585 h 1206948"/>
                <a:gd name="connsiteX2755" fmla="*/ 711365 w 889575"/>
                <a:gd name="connsiteY2755" fmla="*/ 126563 h 1206948"/>
                <a:gd name="connsiteX2756" fmla="*/ 705349 w 889575"/>
                <a:gd name="connsiteY2756" fmla="*/ 121910 h 1206948"/>
                <a:gd name="connsiteX2757" fmla="*/ 706711 w 889575"/>
                <a:gd name="connsiteY2757" fmla="*/ 118390 h 1206948"/>
                <a:gd name="connsiteX2758" fmla="*/ 708641 w 889575"/>
                <a:gd name="connsiteY2758" fmla="*/ 115439 h 1206948"/>
                <a:gd name="connsiteX2759" fmla="*/ 711138 w 889575"/>
                <a:gd name="connsiteY2759" fmla="*/ 114304 h 1206948"/>
                <a:gd name="connsiteX2760" fmla="*/ 714089 w 889575"/>
                <a:gd name="connsiteY2760" fmla="*/ 116234 h 1206948"/>
                <a:gd name="connsiteX2761" fmla="*/ 714770 w 889575"/>
                <a:gd name="connsiteY2761" fmla="*/ 115099 h 1206948"/>
                <a:gd name="connsiteX2762" fmla="*/ 715905 w 889575"/>
                <a:gd name="connsiteY2762" fmla="*/ 116234 h 1206948"/>
                <a:gd name="connsiteX2763" fmla="*/ 717267 w 889575"/>
                <a:gd name="connsiteY2763" fmla="*/ 116007 h 1206948"/>
                <a:gd name="connsiteX2764" fmla="*/ 720105 w 889575"/>
                <a:gd name="connsiteY2764" fmla="*/ 114077 h 1206948"/>
                <a:gd name="connsiteX2765" fmla="*/ 718630 w 889575"/>
                <a:gd name="connsiteY2765" fmla="*/ 113964 h 1206948"/>
                <a:gd name="connsiteX2766" fmla="*/ 717494 w 889575"/>
                <a:gd name="connsiteY2766" fmla="*/ 112829 h 1206948"/>
                <a:gd name="connsiteX2767" fmla="*/ 717040 w 889575"/>
                <a:gd name="connsiteY2767" fmla="*/ 111240 h 1206948"/>
                <a:gd name="connsiteX2768" fmla="*/ 717494 w 889575"/>
                <a:gd name="connsiteY2768" fmla="*/ 109537 h 1206948"/>
                <a:gd name="connsiteX2769" fmla="*/ 717494 w 889575"/>
                <a:gd name="connsiteY2769" fmla="*/ 108515 h 1206948"/>
                <a:gd name="connsiteX2770" fmla="*/ 716132 w 889575"/>
                <a:gd name="connsiteY2770" fmla="*/ 108402 h 1206948"/>
                <a:gd name="connsiteX2771" fmla="*/ 715451 w 889575"/>
                <a:gd name="connsiteY2771" fmla="*/ 107607 h 1206948"/>
                <a:gd name="connsiteX2772" fmla="*/ 714884 w 889575"/>
                <a:gd name="connsiteY2772" fmla="*/ 106699 h 1206948"/>
                <a:gd name="connsiteX2773" fmla="*/ 713862 w 889575"/>
                <a:gd name="connsiteY2773" fmla="*/ 106245 h 1206948"/>
                <a:gd name="connsiteX2774" fmla="*/ 709549 w 889575"/>
                <a:gd name="connsiteY2774" fmla="*/ 107380 h 1206948"/>
                <a:gd name="connsiteX2775" fmla="*/ 711252 w 889575"/>
                <a:gd name="connsiteY2775" fmla="*/ 103861 h 1206948"/>
                <a:gd name="connsiteX2776" fmla="*/ 711933 w 889575"/>
                <a:gd name="connsiteY2776" fmla="*/ 102953 h 1206948"/>
                <a:gd name="connsiteX2777" fmla="*/ 714543 w 889575"/>
                <a:gd name="connsiteY2777" fmla="*/ 102272 h 1206948"/>
                <a:gd name="connsiteX2778" fmla="*/ 717494 w 889575"/>
                <a:gd name="connsiteY2778" fmla="*/ 100683 h 1206948"/>
                <a:gd name="connsiteX2779" fmla="*/ 719537 w 889575"/>
                <a:gd name="connsiteY2779" fmla="*/ 100342 h 1206948"/>
                <a:gd name="connsiteX2780" fmla="*/ 719537 w 889575"/>
                <a:gd name="connsiteY2780" fmla="*/ 99208 h 1206948"/>
                <a:gd name="connsiteX2781" fmla="*/ 719651 w 889575"/>
                <a:gd name="connsiteY2781" fmla="*/ 99208 h 1206948"/>
                <a:gd name="connsiteX2782" fmla="*/ 720219 w 889575"/>
                <a:gd name="connsiteY2782" fmla="*/ 98867 h 1206948"/>
                <a:gd name="connsiteX2783" fmla="*/ 720786 w 889575"/>
                <a:gd name="connsiteY2783" fmla="*/ 98072 h 1206948"/>
                <a:gd name="connsiteX2784" fmla="*/ 718062 w 889575"/>
                <a:gd name="connsiteY2784" fmla="*/ 97051 h 1206948"/>
                <a:gd name="connsiteX2785" fmla="*/ 716927 w 889575"/>
                <a:gd name="connsiteY2785" fmla="*/ 96256 h 1206948"/>
                <a:gd name="connsiteX2786" fmla="*/ 716132 w 889575"/>
                <a:gd name="connsiteY2786" fmla="*/ 94781 h 1206948"/>
                <a:gd name="connsiteX2787" fmla="*/ 716473 w 889575"/>
                <a:gd name="connsiteY2787" fmla="*/ 94440 h 1206948"/>
                <a:gd name="connsiteX2788" fmla="*/ 716813 w 889575"/>
                <a:gd name="connsiteY2788" fmla="*/ 94213 h 1206948"/>
                <a:gd name="connsiteX2789" fmla="*/ 716927 w 889575"/>
                <a:gd name="connsiteY2789" fmla="*/ 93645 h 1206948"/>
                <a:gd name="connsiteX2790" fmla="*/ 716813 w 889575"/>
                <a:gd name="connsiteY2790" fmla="*/ 92510 h 1206948"/>
                <a:gd name="connsiteX2791" fmla="*/ 713976 w 889575"/>
                <a:gd name="connsiteY2791" fmla="*/ 93645 h 1206948"/>
                <a:gd name="connsiteX2792" fmla="*/ 712273 w 889575"/>
                <a:gd name="connsiteY2792" fmla="*/ 93873 h 1206948"/>
                <a:gd name="connsiteX2793" fmla="*/ 711478 w 889575"/>
                <a:gd name="connsiteY2793" fmla="*/ 93078 h 1206948"/>
                <a:gd name="connsiteX2794" fmla="*/ 711252 w 889575"/>
                <a:gd name="connsiteY2794" fmla="*/ 92510 h 1206948"/>
                <a:gd name="connsiteX2795" fmla="*/ 710797 w 889575"/>
                <a:gd name="connsiteY2795" fmla="*/ 92397 h 1206948"/>
                <a:gd name="connsiteX2796" fmla="*/ 710343 w 889575"/>
                <a:gd name="connsiteY2796" fmla="*/ 92057 h 1206948"/>
                <a:gd name="connsiteX2797" fmla="*/ 710116 w 889575"/>
                <a:gd name="connsiteY2797" fmla="*/ 90808 h 1206948"/>
                <a:gd name="connsiteX2798" fmla="*/ 710003 w 889575"/>
                <a:gd name="connsiteY2798" fmla="*/ 89332 h 1206948"/>
                <a:gd name="connsiteX2799" fmla="*/ 709662 w 889575"/>
                <a:gd name="connsiteY2799" fmla="*/ 88424 h 1206948"/>
                <a:gd name="connsiteX2800" fmla="*/ 708981 w 889575"/>
                <a:gd name="connsiteY2800" fmla="*/ 88084 h 1206948"/>
                <a:gd name="connsiteX2801" fmla="*/ 708073 w 889575"/>
                <a:gd name="connsiteY2801" fmla="*/ 88084 h 1206948"/>
                <a:gd name="connsiteX2802" fmla="*/ 710343 w 889575"/>
                <a:gd name="connsiteY2802" fmla="*/ 87062 h 1206948"/>
                <a:gd name="connsiteX2803" fmla="*/ 717721 w 889575"/>
                <a:gd name="connsiteY2803" fmla="*/ 85927 h 1206948"/>
                <a:gd name="connsiteX2804" fmla="*/ 719311 w 889575"/>
                <a:gd name="connsiteY2804" fmla="*/ 86267 h 1206948"/>
                <a:gd name="connsiteX2805" fmla="*/ 719878 w 889575"/>
                <a:gd name="connsiteY2805" fmla="*/ 87289 h 1206948"/>
                <a:gd name="connsiteX2806" fmla="*/ 721013 w 889575"/>
                <a:gd name="connsiteY2806" fmla="*/ 87743 h 1206948"/>
                <a:gd name="connsiteX2807" fmla="*/ 722148 w 889575"/>
                <a:gd name="connsiteY2807" fmla="*/ 88651 h 1206948"/>
                <a:gd name="connsiteX2808" fmla="*/ 722716 w 889575"/>
                <a:gd name="connsiteY2808" fmla="*/ 90808 h 1206948"/>
                <a:gd name="connsiteX2809" fmla="*/ 723170 w 889575"/>
                <a:gd name="connsiteY2809" fmla="*/ 91943 h 1206948"/>
                <a:gd name="connsiteX2810" fmla="*/ 723965 w 889575"/>
                <a:gd name="connsiteY2810" fmla="*/ 91262 h 1206948"/>
                <a:gd name="connsiteX2811" fmla="*/ 724305 w 889575"/>
                <a:gd name="connsiteY2811" fmla="*/ 89332 h 1206948"/>
                <a:gd name="connsiteX2812" fmla="*/ 723510 w 889575"/>
                <a:gd name="connsiteY2812" fmla="*/ 86722 h 1206948"/>
                <a:gd name="connsiteX2813" fmla="*/ 724872 w 889575"/>
                <a:gd name="connsiteY2813" fmla="*/ 84792 h 1206948"/>
                <a:gd name="connsiteX2814" fmla="*/ 726689 w 889575"/>
                <a:gd name="connsiteY2814" fmla="*/ 82976 h 1206948"/>
                <a:gd name="connsiteX2815" fmla="*/ 728505 w 889575"/>
                <a:gd name="connsiteY2815" fmla="*/ 81613 h 1206948"/>
                <a:gd name="connsiteX2816" fmla="*/ 730094 w 889575"/>
                <a:gd name="connsiteY2816" fmla="*/ 81046 h 1206948"/>
                <a:gd name="connsiteX2817" fmla="*/ 728959 w 889575"/>
                <a:gd name="connsiteY2817" fmla="*/ 84451 h 1206948"/>
                <a:gd name="connsiteX2818" fmla="*/ 728278 w 889575"/>
                <a:gd name="connsiteY2818" fmla="*/ 85927 h 1206948"/>
                <a:gd name="connsiteX2819" fmla="*/ 727483 w 889575"/>
                <a:gd name="connsiteY2819" fmla="*/ 86835 h 1206948"/>
                <a:gd name="connsiteX2820" fmla="*/ 728051 w 889575"/>
                <a:gd name="connsiteY2820" fmla="*/ 86835 h 1206948"/>
                <a:gd name="connsiteX2821" fmla="*/ 728618 w 889575"/>
                <a:gd name="connsiteY2821" fmla="*/ 86948 h 1206948"/>
                <a:gd name="connsiteX2822" fmla="*/ 729072 w 889575"/>
                <a:gd name="connsiteY2822" fmla="*/ 87289 h 1206948"/>
                <a:gd name="connsiteX2823" fmla="*/ 729526 w 889575"/>
                <a:gd name="connsiteY2823" fmla="*/ 88084 h 1206948"/>
                <a:gd name="connsiteX2824" fmla="*/ 729072 w 889575"/>
                <a:gd name="connsiteY2824" fmla="*/ 88878 h 1206948"/>
                <a:gd name="connsiteX2825" fmla="*/ 728164 w 889575"/>
                <a:gd name="connsiteY2825" fmla="*/ 91262 h 1206948"/>
                <a:gd name="connsiteX2826" fmla="*/ 729526 w 889575"/>
                <a:gd name="connsiteY2826" fmla="*/ 91375 h 1206948"/>
                <a:gd name="connsiteX2827" fmla="*/ 730662 w 889575"/>
                <a:gd name="connsiteY2827" fmla="*/ 90921 h 1206948"/>
                <a:gd name="connsiteX2828" fmla="*/ 731569 w 889575"/>
                <a:gd name="connsiteY2828" fmla="*/ 89900 h 1206948"/>
                <a:gd name="connsiteX2829" fmla="*/ 732137 w 889575"/>
                <a:gd name="connsiteY2829" fmla="*/ 88084 h 1206948"/>
                <a:gd name="connsiteX2830" fmla="*/ 731343 w 889575"/>
                <a:gd name="connsiteY2830" fmla="*/ 87857 h 1206948"/>
                <a:gd name="connsiteX2831" fmla="*/ 730434 w 889575"/>
                <a:gd name="connsiteY2831" fmla="*/ 87062 h 1206948"/>
                <a:gd name="connsiteX2832" fmla="*/ 729640 w 889575"/>
                <a:gd name="connsiteY2832" fmla="*/ 86835 h 1206948"/>
                <a:gd name="connsiteX2833" fmla="*/ 729640 w 889575"/>
                <a:gd name="connsiteY2833" fmla="*/ 85700 h 1206948"/>
                <a:gd name="connsiteX2834" fmla="*/ 731002 w 889575"/>
                <a:gd name="connsiteY2834" fmla="*/ 84451 h 1206948"/>
                <a:gd name="connsiteX2835" fmla="*/ 732137 w 889575"/>
                <a:gd name="connsiteY2835" fmla="*/ 86722 h 1206948"/>
                <a:gd name="connsiteX2836" fmla="*/ 733840 w 889575"/>
                <a:gd name="connsiteY2836" fmla="*/ 88878 h 1206948"/>
                <a:gd name="connsiteX2837" fmla="*/ 734975 w 889575"/>
                <a:gd name="connsiteY2837" fmla="*/ 91148 h 1206948"/>
                <a:gd name="connsiteX2838" fmla="*/ 734294 w 889575"/>
                <a:gd name="connsiteY2838" fmla="*/ 93645 h 1206948"/>
                <a:gd name="connsiteX2839" fmla="*/ 736223 w 889575"/>
                <a:gd name="connsiteY2839" fmla="*/ 96483 h 1206948"/>
                <a:gd name="connsiteX2840" fmla="*/ 738607 w 889575"/>
                <a:gd name="connsiteY2840" fmla="*/ 97391 h 1206948"/>
                <a:gd name="connsiteX2841" fmla="*/ 743601 w 889575"/>
                <a:gd name="connsiteY2841" fmla="*/ 97278 h 1206948"/>
                <a:gd name="connsiteX2842" fmla="*/ 742920 w 889575"/>
                <a:gd name="connsiteY2842" fmla="*/ 96029 h 1206948"/>
                <a:gd name="connsiteX2843" fmla="*/ 743829 w 889575"/>
                <a:gd name="connsiteY2843" fmla="*/ 93873 h 1206948"/>
                <a:gd name="connsiteX2844" fmla="*/ 744283 w 889575"/>
                <a:gd name="connsiteY2844" fmla="*/ 93192 h 1206948"/>
                <a:gd name="connsiteX2845" fmla="*/ 744964 w 889575"/>
                <a:gd name="connsiteY2845" fmla="*/ 92624 h 1206948"/>
                <a:gd name="connsiteX2846" fmla="*/ 744964 w 889575"/>
                <a:gd name="connsiteY2846" fmla="*/ 91375 h 1206948"/>
                <a:gd name="connsiteX2847" fmla="*/ 744169 w 889575"/>
                <a:gd name="connsiteY2847" fmla="*/ 89105 h 1206948"/>
                <a:gd name="connsiteX2848" fmla="*/ 743601 w 889575"/>
                <a:gd name="connsiteY2848" fmla="*/ 87970 h 1206948"/>
                <a:gd name="connsiteX2849" fmla="*/ 742807 w 889575"/>
                <a:gd name="connsiteY2849" fmla="*/ 87062 h 1206948"/>
                <a:gd name="connsiteX2850" fmla="*/ 742807 w 889575"/>
                <a:gd name="connsiteY2850" fmla="*/ 85927 h 1206948"/>
                <a:gd name="connsiteX2851" fmla="*/ 743375 w 889575"/>
                <a:gd name="connsiteY2851" fmla="*/ 85473 h 1206948"/>
                <a:gd name="connsiteX2852" fmla="*/ 743715 w 889575"/>
                <a:gd name="connsiteY2852" fmla="*/ 85132 h 1206948"/>
                <a:gd name="connsiteX2853" fmla="*/ 744056 w 889575"/>
                <a:gd name="connsiteY2853" fmla="*/ 84792 h 1206948"/>
                <a:gd name="connsiteX2854" fmla="*/ 744850 w 889575"/>
                <a:gd name="connsiteY2854" fmla="*/ 84565 h 1206948"/>
                <a:gd name="connsiteX2855" fmla="*/ 744850 w 889575"/>
                <a:gd name="connsiteY2855" fmla="*/ 83543 h 1206948"/>
                <a:gd name="connsiteX2856" fmla="*/ 743601 w 889575"/>
                <a:gd name="connsiteY2856" fmla="*/ 83657 h 1206948"/>
                <a:gd name="connsiteX2857" fmla="*/ 742807 w 889575"/>
                <a:gd name="connsiteY2857" fmla="*/ 84338 h 1206948"/>
                <a:gd name="connsiteX2858" fmla="*/ 742239 w 889575"/>
                <a:gd name="connsiteY2858" fmla="*/ 85246 h 1206948"/>
                <a:gd name="connsiteX2859" fmla="*/ 741558 w 889575"/>
                <a:gd name="connsiteY2859" fmla="*/ 85813 h 1206948"/>
                <a:gd name="connsiteX2860" fmla="*/ 740537 w 889575"/>
                <a:gd name="connsiteY2860" fmla="*/ 86041 h 1206948"/>
                <a:gd name="connsiteX2861" fmla="*/ 737245 w 889575"/>
                <a:gd name="connsiteY2861" fmla="*/ 85813 h 1206948"/>
                <a:gd name="connsiteX2862" fmla="*/ 736678 w 889575"/>
                <a:gd name="connsiteY2862" fmla="*/ 85246 h 1206948"/>
                <a:gd name="connsiteX2863" fmla="*/ 736110 w 889575"/>
                <a:gd name="connsiteY2863" fmla="*/ 84111 h 1206948"/>
                <a:gd name="connsiteX2864" fmla="*/ 735429 w 889575"/>
                <a:gd name="connsiteY2864" fmla="*/ 82976 h 1206948"/>
                <a:gd name="connsiteX2865" fmla="*/ 734521 w 889575"/>
                <a:gd name="connsiteY2865" fmla="*/ 82408 h 1206948"/>
                <a:gd name="connsiteX2866" fmla="*/ 733045 w 889575"/>
                <a:gd name="connsiteY2866" fmla="*/ 82068 h 1206948"/>
                <a:gd name="connsiteX2867" fmla="*/ 732478 w 889575"/>
                <a:gd name="connsiteY2867" fmla="*/ 81273 h 1206948"/>
                <a:gd name="connsiteX2868" fmla="*/ 732137 w 889575"/>
                <a:gd name="connsiteY2868" fmla="*/ 80138 h 1206948"/>
                <a:gd name="connsiteX2869" fmla="*/ 731456 w 889575"/>
                <a:gd name="connsiteY2869" fmla="*/ 79003 h 1206948"/>
                <a:gd name="connsiteX2870" fmla="*/ 730321 w 889575"/>
                <a:gd name="connsiteY2870" fmla="*/ 77300 h 1206948"/>
                <a:gd name="connsiteX2871" fmla="*/ 730094 w 889575"/>
                <a:gd name="connsiteY2871" fmla="*/ 76619 h 1206948"/>
                <a:gd name="connsiteX2872" fmla="*/ 728845 w 889575"/>
                <a:gd name="connsiteY2872" fmla="*/ 77754 h 1206948"/>
                <a:gd name="connsiteX2873" fmla="*/ 728051 w 889575"/>
                <a:gd name="connsiteY2873" fmla="*/ 78549 h 1206948"/>
                <a:gd name="connsiteX2874" fmla="*/ 726462 w 889575"/>
                <a:gd name="connsiteY2874" fmla="*/ 80706 h 1206948"/>
                <a:gd name="connsiteX2875" fmla="*/ 724191 w 889575"/>
                <a:gd name="connsiteY2875" fmla="*/ 82068 h 1206948"/>
                <a:gd name="connsiteX2876" fmla="*/ 722489 w 889575"/>
                <a:gd name="connsiteY2876" fmla="*/ 83884 h 1206948"/>
                <a:gd name="connsiteX2877" fmla="*/ 720786 w 889575"/>
                <a:gd name="connsiteY2877" fmla="*/ 85246 h 1206948"/>
                <a:gd name="connsiteX2878" fmla="*/ 718856 w 889575"/>
                <a:gd name="connsiteY2878" fmla="*/ 84678 h 1206948"/>
                <a:gd name="connsiteX2879" fmla="*/ 718516 w 889575"/>
                <a:gd name="connsiteY2879" fmla="*/ 82749 h 1206948"/>
                <a:gd name="connsiteX2880" fmla="*/ 719197 w 889575"/>
                <a:gd name="connsiteY2880" fmla="*/ 79684 h 1206948"/>
                <a:gd name="connsiteX2881" fmla="*/ 720446 w 889575"/>
                <a:gd name="connsiteY2881" fmla="*/ 76846 h 1206948"/>
                <a:gd name="connsiteX2882" fmla="*/ 721808 w 889575"/>
                <a:gd name="connsiteY2882" fmla="*/ 75597 h 1206948"/>
                <a:gd name="connsiteX2883" fmla="*/ 722148 w 889575"/>
                <a:gd name="connsiteY2883" fmla="*/ 74916 h 1206948"/>
                <a:gd name="connsiteX2884" fmla="*/ 722602 w 889575"/>
                <a:gd name="connsiteY2884" fmla="*/ 73327 h 1206948"/>
                <a:gd name="connsiteX2885" fmla="*/ 722829 w 889575"/>
                <a:gd name="connsiteY2885" fmla="*/ 71738 h 1206948"/>
                <a:gd name="connsiteX2886" fmla="*/ 722602 w 889575"/>
                <a:gd name="connsiteY2886" fmla="*/ 71057 h 1206948"/>
                <a:gd name="connsiteX2887" fmla="*/ 718289 w 889575"/>
                <a:gd name="connsiteY2887" fmla="*/ 72192 h 1206948"/>
                <a:gd name="connsiteX2888" fmla="*/ 716813 w 889575"/>
                <a:gd name="connsiteY2888" fmla="*/ 73214 h 1206948"/>
                <a:gd name="connsiteX2889" fmla="*/ 716246 w 889575"/>
                <a:gd name="connsiteY2889" fmla="*/ 72987 h 1206948"/>
                <a:gd name="connsiteX2890" fmla="*/ 716246 w 889575"/>
                <a:gd name="connsiteY2890" fmla="*/ 71057 h 1206948"/>
                <a:gd name="connsiteX2891" fmla="*/ 716813 w 889575"/>
                <a:gd name="connsiteY2891" fmla="*/ 69922 h 1206948"/>
                <a:gd name="connsiteX2892" fmla="*/ 717835 w 889575"/>
                <a:gd name="connsiteY2892" fmla="*/ 68787 h 1206948"/>
                <a:gd name="connsiteX2893" fmla="*/ 718970 w 889575"/>
                <a:gd name="connsiteY2893" fmla="*/ 67993 h 1206948"/>
                <a:gd name="connsiteX2894" fmla="*/ 732251 w 889575"/>
                <a:gd name="connsiteY2894" fmla="*/ 64133 h 1206948"/>
                <a:gd name="connsiteX2895" fmla="*/ 734975 w 889575"/>
                <a:gd name="connsiteY2895" fmla="*/ 64133 h 1206948"/>
                <a:gd name="connsiteX2896" fmla="*/ 737585 w 889575"/>
                <a:gd name="connsiteY2896" fmla="*/ 65495 h 1206948"/>
                <a:gd name="connsiteX2897" fmla="*/ 737585 w 889575"/>
                <a:gd name="connsiteY2897" fmla="*/ 66517 h 1206948"/>
                <a:gd name="connsiteX2898" fmla="*/ 736110 w 889575"/>
                <a:gd name="connsiteY2898" fmla="*/ 67765 h 1206948"/>
                <a:gd name="connsiteX2899" fmla="*/ 734067 w 889575"/>
                <a:gd name="connsiteY2899" fmla="*/ 68900 h 1206948"/>
                <a:gd name="connsiteX2900" fmla="*/ 732251 w 889575"/>
                <a:gd name="connsiteY2900" fmla="*/ 70490 h 1206948"/>
                <a:gd name="connsiteX2901" fmla="*/ 731456 w 889575"/>
                <a:gd name="connsiteY2901" fmla="*/ 72873 h 1206948"/>
                <a:gd name="connsiteX2902" fmla="*/ 731797 w 889575"/>
                <a:gd name="connsiteY2902" fmla="*/ 75824 h 1206948"/>
                <a:gd name="connsiteX2903" fmla="*/ 732591 w 889575"/>
                <a:gd name="connsiteY2903" fmla="*/ 78208 h 1206948"/>
                <a:gd name="connsiteX2904" fmla="*/ 733840 w 889575"/>
                <a:gd name="connsiteY2904" fmla="*/ 80025 h 1206948"/>
                <a:gd name="connsiteX2905" fmla="*/ 735429 w 889575"/>
                <a:gd name="connsiteY2905" fmla="*/ 81387 h 1206948"/>
                <a:gd name="connsiteX2906" fmla="*/ 739515 w 889575"/>
                <a:gd name="connsiteY2906" fmla="*/ 82749 h 1206948"/>
                <a:gd name="connsiteX2907" fmla="*/ 752115 w 889575"/>
                <a:gd name="connsiteY2907" fmla="*/ 80365 h 1206948"/>
                <a:gd name="connsiteX2908" fmla="*/ 756428 w 889575"/>
                <a:gd name="connsiteY2908" fmla="*/ 81273 h 1206948"/>
                <a:gd name="connsiteX2909" fmla="*/ 759379 w 889575"/>
                <a:gd name="connsiteY2909" fmla="*/ 84565 h 1206948"/>
                <a:gd name="connsiteX2910" fmla="*/ 760061 w 889575"/>
                <a:gd name="connsiteY2910" fmla="*/ 88878 h 1206948"/>
                <a:gd name="connsiteX2911" fmla="*/ 757563 w 889575"/>
                <a:gd name="connsiteY2911" fmla="*/ 92964 h 1206948"/>
                <a:gd name="connsiteX2912" fmla="*/ 753250 w 889575"/>
                <a:gd name="connsiteY2912" fmla="*/ 95802 h 1206948"/>
                <a:gd name="connsiteX2913" fmla="*/ 751093 w 889575"/>
                <a:gd name="connsiteY2913" fmla="*/ 97845 h 1206948"/>
                <a:gd name="connsiteX2914" fmla="*/ 750185 w 889575"/>
                <a:gd name="connsiteY2914" fmla="*/ 100229 h 1206948"/>
                <a:gd name="connsiteX2915" fmla="*/ 750526 w 889575"/>
                <a:gd name="connsiteY2915" fmla="*/ 103067 h 1206948"/>
                <a:gd name="connsiteX2916" fmla="*/ 751434 w 889575"/>
                <a:gd name="connsiteY2916" fmla="*/ 106018 h 1206948"/>
                <a:gd name="connsiteX2917" fmla="*/ 752569 w 889575"/>
                <a:gd name="connsiteY2917" fmla="*/ 108515 h 1206948"/>
                <a:gd name="connsiteX2918" fmla="*/ 753590 w 889575"/>
                <a:gd name="connsiteY2918" fmla="*/ 109991 h 1206948"/>
                <a:gd name="connsiteX2919" fmla="*/ 755633 w 889575"/>
                <a:gd name="connsiteY2919" fmla="*/ 111012 h 1206948"/>
                <a:gd name="connsiteX2920" fmla="*/ 760174 w 889575"/>
                <a:gd name="connsiteY2920" fmla="*/ 112148 h 1206948"/>
                <a:gd name="connsiteX2921" fmla="*/ 761649 w 889575"/>
                <a:gd name="connsiteY2921" fmla="*/ 113169 h 1206948"/>
                <a:gd name="connsiteX2922" fmla="*/ 241094 w 889575"/>
                <a:gd name="connsiteY2922" fmla="*/ 62884 h 1206948"/>
                <a:gd name="connsiteX2923" fmla="*/ 245975 w 889575"/>
                <a:gd name="connsiteY2923" fmla="*/ 72079 h 1206948"/>
                <a:gd name="connsiteX2924" fmla="*/ 247791 w 889575"/>
                <a:gd name="connsiteY2924" fmla="*/ 73100 h 1206948"/>
                <a:gd name="connsiteX2925" fmla="*/ 246429 w 889575"/>
                <a:gd name="connsiteY2925" fmla="*/ 74235 h 1206948"/>
                <a:gd name="connsiteX2926" fmla="*/ 243137 w 889575"/>
                <a:gd name="connsiteY2926" fmla="*/ 75484 h 1206948"/>
                <a:gd name="connsiteX2927" fmla="*/ 240867 w 889575"/>
                <a:gd name="connsiteY2927" fmla="*/ 73441 h 1206948"/>
                <a:gd name="connsiteX2928" fmla="*/ 239051 w 889575"/>
                <a:gd name="connsiteY2928" fmla="*/ 70149 h 1206948"/>
                <a:gd name="connsiteX2929" fmla="*/ 237121 w 889575"/>
                <a:gd name="connsiteY2929" fmla="*/ 67538 h 1206948"/>
                <a:gd name="connsiteX2930" fmla="*/ 239959 w 889575"/>
                <a:gd name="connsiteY2930" fmla="*/ 62203 h 1206948"/>
                <a:gd name="connsiteX2931" fmla="*/ 241662 w 889575"/>
                <a:gd name="connsiteY2931" fmla="*/ 60274 h 1206948"/>
                <a:gd name="connsiteX2932" fmla="*/ 243819 w 889575"/>
                <a:gd name="connsiteY2932" fmla="*/ 59479 h 1206948"/>
                <a:gd name="connsiteX2933" fmla="*/ 243819 w 889575"/>
                <a:gd name="connsiteY2933" fmla="*/ 60274 h 1206948"/>
                <a:gd name="connsiteX2934" fmla="*/ 243705 w 889575"/>
                <a:gd name="connsiteY2934" fmla="*/ 60501 h 1206948"/>
                <a:gd name="connsiteX2935" fmla="*/ 243478 w 889575"/>
                <a:gd name="connsiteY2935" fmla="*/ 60501 h 1206948"/>
                <a:gd name="connsiteX2936" fmla="*/ 243251 w 889575"/>
                <a:gd name="connsiteY2936" fmla="*/ 60728 h 1206948"/>
                <a:gd name="connsiteX2937" fmla="*/ 242230 w 889575"/>
                <a:gd name="connsiteY2937" fmla="*/ 61863 h 1206948"/>
                <a:gd name="connsiteX2938" fmla="*/ 241094 w 889575"/>
                <a:gd name="connsiteY2938" fmla="*/ 62884 h 1206948"/>
                <a:gd name="connsiteX2939" fmla="*/ 257099 w 889575"/>
                <a:gd name="connsiteY2939" fmla="*/ 52328 h 1206948"/>
                <a:gd name="connsiteX2940" fmla="*/ 262548 w 889575"/>
                <a:gd name="connsiteY2940" fmla="*/ 52669 h 1206948"/>
                <a:gd name="connsiteX2941" fmla="*/ 264704 w 889575"/>
                <a:gd name="connsiteY2941" fmla="*/ 54031 h 1206948"/>
                <a:gd name="connsiteX2942" fmla="*/ 266407 w 889575"/>
                <a:gd name="connsiteY2942" fmla="*/ 56982 h 1206948"/>
                <a:gd name="connsiteX2943" fmla="*/ 266407 w 889575"/>
                <a:gd name="connsiteY2943" fmla="*/ 58117 h 1206948"/>
                <a:gd name="connsiteX2944" fmla="*/ 265613 w 889575"/>
                <a:gd name="connsiteY2944" fmla="*/ 59479 h 1206948"/>
                <a:gd name="connsiteX2945" fmla="*/ 264477 w 889575"/>
                <a:gd name="connsiteY2945" fmla="*/ 62658 h 1206948"/>
                <a:gd name="connsiteX2946" fmla="*/ 263683 w 889575"/>
                <a:gd name="connsiteY2946" fmla="*/ 63792 h 1206948"/>
                <a:gd name="connsiteX2947" fmla="*/ 262321 w 889575"/>
                <a:gd name="connsiteY2947" fmla="*/ 64246 h 1206948"/>
                <a:gd name="connsiteX2948" fmla="*/ 260732 w 889575"/>
                <a:gd name="connsiteY2948" fmla="*/ 64020 h 1206948"/>
                <a:gd name="connsiteX2949" fmla="*/ 259256 w 889575"/>
                <a:gd name="connsiteY2949" fmla="*/ 63452 h 1206948"/>
                <a:gd name="connsiteX2950" fmla="*/ 258461 w 889575"/>
                <a:gd name="connsiteY2950" fmla="*/ 62771 h 1206948"/>
                <a:gd name="connsiteX2951" fmla="*/ 255964 w 889575"/>
                <a:gd name="connsiteY2951" fmla="*/ 63679 h 1206948"/>
                <a:gd name="connsiteX2952" fmla="*/ 252786 w 889575"/>
                <a:gd name="connsiteY2952" fmla="*/ 62658 h 1206948"/>
                <a:gd name="connsiteX2953" fmla="*/ 247110 w 889575"/>
                <a:gd name="connsiteY2953" fmla="*/ 59139 h 1206948"/>
                <a:gd name="connsiteX2954" fmla="*/ 249040 w 889575"/>
                <a:gd name="connsiteY2954" fmla="*/ 55620 h 1206948"/>
                <a:gd name="connsiteX2955" fmla="*/ 251197 w 889575"/>
                <a:gd name="connsiteY2955" fmla="*/ 53463 h 1206948"/>
                <a:gd name="connsiteX2956" fmla="*/ 253807 w 889575"/>
                <a:gd name="connsiteY2956" fmla="*/ 52441 h 1206948"/>
                <a:gd name="connsiteX2957" fmla="*/ 257099 w 889575"/>
                <a:gd name="connsiteY2957" fmla="*/ 52328 h 1206948"/>
                <a:gd name="connsiteX2958" fmla="*/ 243819 w 889575"/>
                <a:gd name="connsiteY2958" fmla="*/ 20091 h 1206948"/>
                <a:gd name="connsiteX2959" fmla="*/ 243251 w 889575"/>
                <a:gd name="connsiteY2959" fmla="*/ 26107 h 1206948"/>
                <a:gd name="connsiteX2960" fmla="*/ 246543 w 889575"/>
                <a:gd name="connsiteY2960" fmla="*/ 29172 h 1206948"/>
                <a:gd name="connsiteX2961" fmla="*/ 251197 w 889575"/>
                <a:gd name="connsiteY2961" fmla="*/ 30307 h 1206948"/>
                <a:gd name="connsiteX2962" fmla="*/ 272310 w 889575"/>
                <a:gd name="connsiteY2962" fmla="*/ 29286 h 1206948"/>
                <a:gd name="connsiteX2963" fmla="*/ 269926 w 889575"/>
                <a:gd name="connsiteY2963" fmla="*/ 31215 h 1206948"/>
                <a:gd name="connsiteX2964" fmla="*/ 257780 w 889575"/>
                <a:gd name="connsiteY2964" fmla="*/ 30534 h 1206948"/>
                <a:gd name="connsiteX2965" fmla="*/ 256305 w 889575"/>
                <a:gd name="connsiteY2965" fmla="*/ 31329 h 1206948"/>
                <a:gd name="connsiteX2966" fmla="*/ 253581 w 889575"/>
                <a:gd name="connsiteY2966" fmla="*/ 33485 h 1206948"/>
                <a:gd name="connsiteX2967" fmla="*/ 252105 w 889575"/>
                <a:gd name="connsiteY2967" fmla="*/ 33940 h 1206948"/>
                <a:gd name="connsiteX2968" fmla="*/ 245408 w 889575"/>
                <a:gd name="connsiteY2968" fmla="*/ 33940 h 1206948"/>
                <a:gd name="connsiteX2969" fmla="*/ 244727 w 889575"/>
                <a:gd name="connsiteY2969" fmla="*/ 33599 h 1206948"/>
                <a:gd name="connsiteX2970" fmla="*/ 243932 w 889575"/>
                <a:gd name="connsiteY2970" fmla="*/ 32123 h 1206948"/>
                <a:gd name="connsiteX2971" fmla="*/ 243137 w 889575"/>
                <a:gd name="connsiteY2971" fmla="*/ 31669 h 1206948"/>
                <a:gd name="connsiteX2972" fmla="*/ 242230 w 889575"/>
                <a:gd name="connsiteY2972" fmla="*/ 31669 h 1206948"/>
                <a:gd name="connsiteX2973" fmla="*/ 241549 w 889575"/>
                <a:gd name="connsiteY2973" fmla="*/ 31896 h 1206948"/>
                <a:gd name="connsiteX2974" fmla="*/ 238597 w 889575"/>
                <a:gd name="connsiteY2974" fmla="*/ 33940 h 1206948"/>
                <a:gd name="connsiteX2975" fmla="*/ 238143 w 889575"/>
                <a:gd name="connsiteY2975" fmla="*/ 34393 h 1206948"/>
                <a:gd name="connsiteX2976" fmla="*/ 237916 w 889575"/>
                <a:gd name="connsiteY2976" fmla="*/ 35642 h 1206948"/>
                <a:gd name="connsiteX2977" fmla="*/ 237803 w 889575"/>
                <a:gd name="connsiteY2977" fmla="*/ 38934 h 1206948"/>
                <a:gd name="connsiteX2978" fmla="*/ 237462 w 889575"/>
                <a:gd name="connsiteY2978" fmla="*/ 39615 h 1206948"/>
                <a:gd name="connsiteX2979" fmla="*/ 237803 w 889575"/>
                <a:gd name="connsiteY2979" fmla="*/ 48809 h 1206948"/>
                <a:gd name="connsiteX2980" fmla="*/ 237576 w 889575"/>
                <a:gd name="connsiteY2980" fmla="*/ 51760 h 1206948"/>
                <a:gd name="connsiteX2981" fmla="*/ 237121 w 889575"/>
                <a:gd name="connsiteY2981" fmla="*/ 54031 h 1206948"/>
                <a:gd name="connsiteX2982" fmla="*/ 236554 w 889575"/>
                <a:gd name="connsiteY2982" fmla="*/ 54485 h 1206948"/>
                <a:gd name="connsiteX2983" fmla="*/ 235873 w 889575"/>
                <a:gd name="connsiteY2983" fmla="*/ 52101 h 1206948"/>
                <a:gd name="connsiteX2984" fmla="*/ 235759 w 889575"/>
                <a:gd name="connsiteY2984" fmla="*/ 47674 h 1206948"/>
                <a:gd name="connsiteX2985" fmla="*/ 236895 w 889575"/>
                <a:gd name="connsiteY2985" fmla="*/ 29399 h 1206948"/>
                <a:gd name="connsiteX2986" fmla="*/ 237803 w 889575"/>
                <a:gd name="connsiteY2986" fmla="*/ 25767 h 1206948"/>
                <a:gd name="connsiteX2987" fmla="*/ 245181 w 889575"/>
                <a:gd name="connsiteY2987" fmla="*/ 5108 h 1206948"/>
                <a:gd name="connsiteX2988" fmla="*/ 249267 w 889575"/>
                <a:gd name="connsiteY2988" fmla="*/ 0 h 1206948"/>
                <a:gd name="connsiteX2989" fmla="*/ 253921 w 889575"/>
                <a:gd name="connsiteY2989" fmla="*/ 2497 h 1206948"/>
                <a:gd name="connsiteX2990" fmla="*/ 248018 w 889575"/>
                <a:gd name="connsiteY2990" fmla="*/ 2838 h 1206948"/>
                <a:gd name="connsiteX2991" fmla="*/ 247224 w 889575"/>
                <a:gd name="connsiteY2991" fmla="*/ 3632 h 1206948"/>
                <a:gd name="connsiteX2992" fmla="*/ 249948 w 889575"/>
                <a:gd name="connsiteY2992" fmla="*/ 3859 h 1206948"/>
                <a:gd name="connsiteX2993" fmla="*/ 250743 w 889575"/>
                <a:gd name="connsiteY2993" fmla="*/ 5903 h 1206948"/>
                <a:gd name="connsiteX2994" fmla="*/ 249834 w 889575"/>
                <a:gd name="connsiteY2994" fmla="*/ 8173 h 1206948"/>
                <a:gd name="connsiteX2995" fmla="*/ 245862 w 889575"/>
                <a:gd name="connsiteY2995" fmla="*/ 10443 h 1206948"/>
                <a:gd name="connsiteX2996" fmla="*/ 244046 w 889575"/>
                <a:gd name="connsiteY2996" fmla="*/ 13167 h 1206948"/>
                <a:gd name="connsiteX2997" fmla="*/ 243024 w 889575"/>
                <a:gd name="connsiteY2997" fmla="*/ 16573 h 1206948"/>
                <a:gd name="connsiteX2998" fmla="*/ 243819 w 889575"/>
                <a:gd name="connsiteY2998" fmla="*/ 20091 h 1206948"/>
                <a:gd name="connsiteX2999" fmla="*/ 270380 w 889575"/>
                <a:gd name="connsiteY2999" fmla="*/ 88084 h 1206948"/>
                <a:gd name="connsiteX3000" fmla="*/ 276623 w 889575"/>
                <a:gd name="connsiteY3000" fmla="*/ 85473 h 1206948"/>
                <a:gd name="connsiteX3001" fmla="*/ 276850 w 889575"/>
                <a:gd name="connsiteY3001" fmla="*/ 87289 h 1206948"/>
                <a:gd name="connsiteX3002" fmla="*/ 276055 w 889575"/>
                <a:gd name="connsiteY3002" fmla="*/ 91375 h 1206948"/>
                <a:gd name="connsiteX3003" fmla="*/ 273785 w 889575"/>
                <a:gd name="connsiteY3003" fmla="*/ 94894 h 1206948"/>
                <a:gd name="connsiteX3004" fmla="*/ 271061 w 889575"/>
                <a:gd name="connsiteY3004" fmla="*/ 96483 h 1206948"/>
                <a:gd name="connsiteX3005" fmla="*/ 268904 w 889575"/>
                <a:gd name="connsiteY3005" fmla="*/ 96483 h 1206948"/>
                <a:gd name="connsiteX3006" fmla="*/ 267656 w 889575"/>
                <a:gd name="connsiteY3006" fmla="*/ 95348 h 1206948"/>
                <a:gd name="connsiteX3007" fmla="*/ 266634 w 889575"/>
                <a:gd name="connsiteY3007" fmla="*/ 92964 h 1206948"/>
                <a:gd name="connsiteX3008" fmla="*/ 267201 w 889575"/>
                <a:gd name="connsiteY3008" fmla="*/ 90240 h 1206948"/>
                <a:gd name="connsiteX3009" fmla="*/ 268904 w 889575"/>
                <a:gd name="connsiteY3009" fmla="*/ 88878 h 1206948"/>
                <a:gd name="connsiteX3010" fmla="*/ 269585 w 889575"/>
                <a:gd name="connsiteY3010" fmla="*/ 88538 h 1206948"/>
                <a:gd name="connsiteX3011" fmla="*/ 270380 w 889575"/>
                <a:gd name="connsiteY3011" fmla="*/ 88084 h 1206948"/>
                <a:gd name="connsiteX3012" fmla="*/ 199550 w 889575"/>
                <a:gd name="connsiteY3012" fmla="*/ 148244 h 1206948"/>
                <a:gd name="connsiteX3013" fmla="*/ 199096 w 889575"/>
                <a:gd name="connsiteY3013" fmla="*/ 148584 h 1206948"/>
                <a:gd name="connsiteX3014" fmla="*/ 198982 w 889575"/>
                <a:gd name="connsiteY3014" fmla="*/ 147903 h 1206948"/>
                <a:gd name="connsiteX3015" fmla="*/ 198528 w 889575"/>
                <a:gd name="connsiteY3015" fmla="*/ 147790 h 1206948"/>
                <a:gd name="connsiteX3016" fmla="*/ 198188 w 889575"/>
                <a:gd name="connsiteY3016" fmla="*/ 146995 h 1206948"/>
                <a:gd name="connsiteX3017" fmla="*/ 197734 w 889575"/>
                <a:gd name="connsiteY3017" fmla="*/ 146427 h 1206948"/>
                <a:gd name="connsiteX3018" fmla="*/ 197166 w 889575"/>
                <a:gd name="connsiteY3018" fmla="*/ 145860 h 1206948"/>
                <a:gd name="connsiteX3019" fmla="*/ 198642 w 889575"/>
                <a:gd name="connsiteY3019" fmla="*/ 145746 h 1206948"/>
                <a:gd name="connsiteX3020" fmla="*/ 199209 w 889575"/>
                <a:gd name="connsiteY3020" fmla="*/ 146427 h 1206948"/>
                <a:gd name="connsiteX3021" fmla="*/ 199550 w 889575"/>
                <a:gd name="connsiteY3021" fmla="*/ 148244 h 1206948"/>
                <a:gd name="connsiteX3022" fmla="*/ 200344 w 889575"/>
                <a:gd name="connsiteY3022" fmla="*/ 146314 h 1206948"/>
                <a:gd name="connsiteX3023" fmla="*/ 202047 w 889575"/>
                <a:gd name="connsiteY3023" fmla="*/ 145860 h 1206948"/>
                <a:gd name="connsiteX3024" fmla="*/ 202388 w 889575"/>
                <a:gd name="connsiteY3024" fmla="*/ 146768 h 1206948"/>
                <a:gd name="connsiteX3025" fmla="*/ 200799 w 889575"/>
                <a:gd name="connsiteY3025" fmla="*/ 147222 h 1206948"/>
                <a:gd name="connsiteX3026" fmla="*/ 200344 w 889575"/>
                <a:gd name="connsiteY3026" fmla="*/ 146314 h 120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</a:cxnLst>
              <a:rect l="l" t="t" r="r" b="b"/>
              <a:pathLst>
                <a:path w="889575" h="1206948">
                  <a:moveTo>
                    <a:pt x="773114" y="990712"/>
                  </a:moveTo>
                  <a:lnTo>
                    <a:pt x="770163" y="996842"/>
                  </a:lnTo>
                  <a:lnTo>
                    <a:pt x="769936" y="998204"/>
                  </a:lnTo>
                  <a:lnTo>
                    <a:pt x="770390" y="997977"/>
                  </a:lnTo>
                  <a:lnTo>
                    <a:pt x="771411" y="1000020"/>
                  </a:lnTo>
                  <a:lnTo>
                    <a:pt x="771866" y="1000474"/>
                  </a:lnTo>
                  <a:lnTo>
                    <a:pt x="773114" y="1001042"/>
                  </a:lnTo>
                  <a:lnTo>
                    <a:pt x="771866" y="1002290"/>
                  </a:lnTo>
                  <a:lnTo>
                    <a:pt x="771638" y="1003993"/>
                  </a:lnTo>
                  <a:lnTo>
                    <a:pt x="772206" y="1008760"/>
                  </a:lnTo>
                  <a:lnTo>
                    <a:pt x="772093" y="1011257"/>
                  </a:lnTo>
                  <a:lnTo>
                    <a:pt x="771752" y="1013414"/>
                  </a:lnTo>
                  <a:lnTo>
                    <a:pt x="771185" y="1015344"/>
                  </a:lnTo>
                  <a:lnTo>
                    <a:pt x="769482" y="1018976"/>
                  </a:lnTo>
                  <a:lnTo>
                    <a:pt x="769028" y="1019657"/>
                  </a:lnTo>
                  <a:lnTo>
                    <a:pt x="768233" y="1020452"/>
                  </a:lnTo>
                  <a:lnTo>
                    <a:pt x="767439" y="1020792"/>
                  </a:lnTo>
                  <a:lnTo>
                    <a:pt x="765395" y="1021133"/>
                  </a:lnTo>
                  <a:lnTo>
                    <a:pt x="765055" y="1021019"/>
                  </a:lnTo>
                  <a:lnTo>
                    <a:pt x="764260" y="1022722"/>
                  </a:lnTo>
                  <a:lnTo>
                    <a:pt x="763352" y="1026581"/>
                  </a:lnTo>
                  <a:lnTo>
                    <a:pt x="763125" y="1026354"/>
                  </a:lnTo>
                  <a:lnTo>
                    <a:pt x="759153" y="1024538"/>
                  </a:lnTo>
                  <a:lnTo>
                    <a:pt x="757677" y="1022268"/>
                  </a:lnTo>
                  <a:lnTo>
                    <a:pt x="756088" y="1021133"/>
                  </a:lnTo>
                  <a:lnTo>
                    <a:pt x="754385" y="1020225"/>
                  </a:lnTo>
                  <a:lnTo>
                    <a:pt x="744283" y="1017387"/>
                  </a:lnTo>
                  <a:lnTo>
                    <a:pt x="740991" y="1017841"/>
                  </a:lnTo>
                  <a:lnTo>
                    <a:pt x="737813" y="1018976"/>
                  </a:lnTo>
                  <a:lnTo>
                    <a:pt x="736904" y="1019771"/>
                  </a:lnTo>
                  <a:lnTo>
                    <a:pt x="736337" y="1020792"/>
                  </a:lnTo>
                  <a:lnTo>
                    <a:pt x="736451" y="1021360"/>
                  </a:lnTo>
                  <a:lnTo>
                    <a:pt x="736791" y="1022041"/>
                  </a:lnTo>
                  <a:lnTo>
                    <a:pt x="737132" y="1024652"/>
                  </a:lnTo>
                  <a:lnTo>
                    <a:pt x="738040" y="1026014"/>
                  </a:lnTo>
                  <a:lnTo>
                    <a:pt x="738267" y="1027262"/>
                  </a:lnTo>
                  <a:lnTo>
                    <a:pt x="738040" y="1028738"/>
                  </a:lnTo>
                  <a:lnTo>
                    <a:pt x="736791" y="1031462"/>
                  </a:lnTo>
                  <a:lnTo>
                    <a:pt x="736337" y="1032824"/>
                  </a:lnTo>
                  <a:lnTo>
                    <a:pt x="736110" y="1034187"/>
                  </a:lnTo>
                  <a:lnTo>
                    <a:pt x="736337" y="1038273"/>
                  </a:lnTo>
                  <a:lnTo>
                    <a:pt x="736110" y="1039748"/>
                  </a:lnTo>
                  <a:lnTo>
                    <a:pt x="735656" y="1040770"/>
                  </a:lnTo>
                  <a:lnTo>
                    <a:pt x="735202" y="1041565"/>
                  </a:lnTo>
                  <a:lnTo>
                    <a:pt x="734975" y="1042359"/>
                  </a:lnTo>
                  <a:lnTo>
                    <a:pt x="734407" y="1045424"/>
                  </a:lnTo>
                  <a:lnTo>
                    <a:pt x="733045" y="1047694"/>
                  </a:lnTo>
                  <a:lnTo>
                    <a:pt x="723510" y="1055980"/>
                  </a:lnTo>
                  <a:lnTo>
                    <a:pt x="720219" y="1057796"/>
                  </a:lnTo>
                  <a:lnTo>
                    <a:pt x="706824" y="1060180"/>
                  </a:lnTo>
                  <a:lnTo>
                    <a:pt x="696722" y="1064153"/>
                  </a:lnTo>
                  <a:lnTo>
                    <a:pt x="695133" y="1065288"/>
                  </a:lnTo>
                  <a:lnTo>
                    <a:pt x="691501" y="1068807"/>
                  </a:lnTo>
                  <a:lnTo>
                    <a:pt x="688322" y="1070509"/>
                  </a:lnTo>
                  <a:lnTo>
                    <a:pt x="686847" y="1071758"/>
                  </a:lnTo>
                  <a:lnTo>
                    <a:pt x="686960" y="1072099"/>
                  </a:lnTo>
                  <a:lnTo>
                    <a:pt x="681625" y="1073120"/>
                  </a:lnTo>
                  <a:lnTo>
                    <a:pt x="680150" y="1073915"/>
                  </a:lnTo>
                  <a:lnTo>
                    <a:pt x="679242" y="1074936"/>
                  </a:lnTo>
                  <a:lnTo>
                    <a:pt x="677426" y="1077774"/>
                  </a:lnTo>
                  <a:lnTo>
                    <a:pt x="676177" y="1079250"/>
                  </a:lnTo>
                  <a:lnTo>
                    <a:pt x="672317" y="1081974"/>
                  </a:lnTo>
                  <a:lnTo>
                    <a:pt x="671977" y="1082428"/>
                  </a:lnTo>
                  <a:lnTo>
                    <a:pt x="670615" y="1084585"/>
                  </a:lnTo>
                  <a:lnTo>
                    <a:pt x="670047" y="1084812"/>
                  </a:lnTo>
                  <a:lnTo>
                    <a:pt x="669366" y="1084812"/>
                  </a:lnTo>
                  <a:lnTo>
                    <a:pt x="668799" y="1085039"/>
                  </a:lnTo>
                  <a:lnTo>
                    <a:pt x="668231" y="1086060"/>
                  </a:lnTo>
                  <a:lnTo>
                    <a:pt x="668004" y="1087990"/>
                  </a:lnTo>
                  <a:lnTo>
                    <a:pt x="668458" y="1089920"/>
                  </a:lnTo>
                  <a:lnTo>
                    <a:pt x="669366" y="1091622"/>
                  </a:lnTo>
                  <a:lnTo>
                    <a:pt x="670274" y="1093098"/>
                  </a:lnTo>
                  <a:lnTo>
                    <a:pt x="677085" y="1100249"/>
                  </a:lnTo>
                  <a:lnTo>
                    <a:pt x="678561" y="1103428"/>
                  </a:lnTo>
                  <a:lnTo>
                    <a:pt x="678788" y="1105016"/>
                  </a:lnTo>
                  <a:lnTo>
                    <a:pt x="678788" y="1105243"/>
                  </a:lnTo>
                  <a:lnTo>
                    <a:pt x="679355" y="1106719"/>
                  </a:lnTo>
                  <a:lnTo>
                    <a:pt x="680150" y="1107854"/>
                  </a:lnTo>
                  <a:lnTo>
                    <a:pt x="682420" y="1109216"/>
                  </a:lnTo>
                  <a:lnTo>
                    <a:pt x="684349" y="1111259"/>
                  </a:lnTo>
                  <a:lnTo>
                    <a:pt x="685144" y="1111714"/>
                  </a:lnTo>
                  <a:lnTo>
                    <a:pt x="686733" y="1113303"/>
                  </a:lnTo>
                  <a:lnTo>
                    <a:pt x="690025" y="1120908"/>
                  </a:lnTo>
                  <a:lnTo>
                    <a:pt x="692068" y="1124086"/>
                  </a:lnTo>
                  <a:lnTo>
                    <a:pt x="692522" y="1124540"/>
                  </a:lnTo>
                  <a:lnTo>
                    <a:pt x="686279" y="1134529"/>
                  </a:lnTo>
                  <a:lnTo>
                    <a:pt x="685712" y="1135664"/>
                  </a:lnTo>
                  <a:lnTo>
                    <a:pt x="685485" y="1136572"/>
                  </a:lnTo>
                  <a:lnTo>
                    <a:pt x="685485" y="1137480"/>
                  </a:lnTo>
                  <a:lnTo>
                    <a:pt x="685258" y="1138388"/>
                  </a:lnTo>
                  <a:lnTo>
                    <a:pt x="684690" y="1139410"/>
                  </a:lnTo>
                  <a:lnTo>
                    <a:pt x="684690" y="1139410"/>
                  </a:lnTo>
                  <a:lnTo>
                    <a:pt x="682874" y="1142248"/>
                  </a:lnTo>
                  <a:lnTo>
                    <a:pt x="684463" y="1143837"/>
                  </a:lnTo>
                  <a:lnTo>
                    <a:pt x="689912" y="1144858"/>
                  </a:lnTo>
                  <a:lnTo>
                    <a:pt x="691387" y="1144631"/>
                  </a:lnTo>
                  <a:lnTo>
                    <a:pt x="693885" y="1143496"/>
                  </a:lnTo>
                  <a:lnTo>
                    <a:pt x="695360" y="1143723"/>
                  </a:lnTo>
                  <a:lnTo>
                    <a:pt x="696609" y="1144631"/>
                  </a:lnTo>
                  <a:lnTo>
                    <a:pt x="697744" y="1146107"/>
                  </a:lnTo>
                  <a:lnTo>
                    <a:pt x="699673" y="1149399"/>
                  </a:lnTo>
                  <a:lnTo>
                    <a:pt x="700468" y="1151442"/>
                  </a:lnTo>
                  <a:lnTo>
                    <a:pt x="700695" y="1153258"/>
                  </a:lnTo>
                  <a:lnTo>
                    <a:pt x="700582" y="1154961"/>
                  </a:lnTo>
                  <a:lnTo>
                    <a:pt x="700354" y="1156663"/>
                  </a:lnTo>
                  <a:lnTo>
                    <a:pt x="700127" y="1157004"/>
                  </a:lnTo>
                  <a:lnTo>
                    <a:pt x="698992" y="1159841"/>
                  </a:lnTo>
                  <a:lnTo>
                    <a:pt x="698879" y="1160296"/>
                  </a:lnTo>
                  <a:lnTo>
                    <a:pt x="697290" y="1162339"/>
                  </a:lnTo>
                  <a:lnTo>
                    <a:pt x="697063" y="1162225"/>
                  </a:lnTo>
                  <a:lnTo>
                    <a:pt x="697176" y="1165517"/>
                  </a:lnTo>
                  <a:lnTo>
                    <a:pt x="697403" y="1165404"/>
                  </a:lnTo>
                  <a:lnTo>
                    <a:pt x="697290" y="1165631"/>
                  </a:lnTo>
                  <a:lnTo>
                    <a:pt x="696381" y="1167901"/>
                  </a:lnTo>
                  <a:lnTo>
                    <a:pt x="696155" y="1168241"/>
                  </a:lnTo>
                  <a:lnTo>
                    <a:pt x="696155" y="1170739"/>
                  </a:lnTo>
                  <a:lnTo>
                    <a:pt x="696268" y="1171647"/>
                  </a:lnTo>
                  <a:lnTo>
                    <a:pt x="696495" y="1172441"/>
                  </a:lnTo>
                  <a:lnTo>
                    <a:pt x="696836" y="1173122"/>
                  </a:lnTo>
                  <a:lnTo>
                    <a:pt x="697063" y="1174030"/>
                  </a:lnTo>
                  <a:lnTo>
                    <a:pt x="697063" y="1175165"/>
                  </a:lnTo>
                  <a:lnTo>
                    <a:pt x="694338" y="1178457"/>
                  </a:lnTo>
                  <a:lnTo>
                    <a:pt x="693657" y="1179025"/>
                  </a:lnTo>
                  <a:lnTo>
                    <a:pt x="692636" y="1179025"/>
                  </a:lnTo>
                  <a:lnTo>
                    <a:pt x="692068" y="1178684"/>
                  </a:lnTo>
                  <a:lnTo>
                    <a:pt x="691501" y="1178117"/>
                  </a:lnTo>
                  <a:lnTo>
                    <a:pt x="690593" y="1177663"/>
                  </a:lnTo>
                  <a:lnTo>
                    <a:pt x="689571" y="1177663"/>
                  </a:lnTo>
                  <a:lnTo>
                    <a:pt x="688776" y="1178117"/>
                  </a:lnTo>
                  <a:lnTo>
                    <a:pt x="687982" y="1178457"/>
                  </a:lnTo>
                  <a:lnTo>
                    <a:pt x="686960" y="1178003"/>
                  </a:lnTo>
                  <a:lnTo>
                    <a:pt x="682193" y="1174371"/>
                  </a:lnTo>
                  <a:lnTo>
                    <a:pt x="677766" y="1169490"/>
                  </a:lnTo>
                  <a:lnTo>
                    <a:pt x="676971" y="1168809"/>
                  </a:lnTo>
                  <a:lnTo>
                    <a:pt x="676063" y="1168468"/>
                  </a:lnTo>
                  <a:lnTo>
                    <a:pt x="674588" y="1168241"/>
                  </a:lnTo>
                  <a:lnTo>
                    <a:pt x="672204" y="1166312"/>
                  </a:lnTo>
                  <a:lnTo>
                    <a:pt x="671636" y="1162793"/>
                  </a:lnTo>
                  <a:lnTo>
                    <a:pt x="672772" y="1159501"/>
                  </a:lnTo>
                  <a:lnTo>
                    <a:pt x="675382" y="1158139"/>
                  </a:lnTo>
                  <a:lnTo>
                    <a:pt x="673453" y="1156323"/>
                  </a:lnTo>
                  <a:lnTo>
                    <a:pt x="670955" y="1154620"/>
                  </a:lnTo>
                  <a:lnTo>
                    <a:pt x="669480" y="1152804"/>
                  </a:lnTo>
                  <a:lnTo>
                    <a:pt x="670501" y="1150307"/>
                  </a:lnTo>
                  <a:lnTo>
                    <a:pt x="668799" y="1150534"/>
                  </a:lnTo>
                  <a:lnTo>
                    <a:pt x="663350" y="1149172"/>
                  </a:lnTo>
                  <a:lnTo>
                    <a:pt x="659945" y="1149172"/>
                  </a:lnTo>
                  <a:lnTo>
                    <a:pt x="656540" y="1149966"/>
                  </a:lnTo>
                  <a:lnTo>
                    <a:pt x="654724" y="1150874"/>
                  </a:lnTo>
                  <a:lnTo>
                    <a:pt x="651318" y="1153939"/>
                  </a:lnTo>
                  <a:lnTo>
                    <a:pt x="650410" y="1154734"/>
                  </a:lnTo>
                  <a:lnTo>
                    <a:pt x="648934" y="1155415"/>
                  </a:lnTo>
                  <a:lnTo>
                    <a:pt x="646891" y="1155869"/>
                  </a:lnTo>
                  <a:lnTo>
                    <a:pt x="644848" y="1155869"/>
                  </a:lnTo>
                  <a:lnTo>
                    <a:pt x="643486" y="1155188"/>
                  </a:lnTo>
                  <a:lnTo>
                    <a:pt x="640648" y="1152918"/>
                  </a:lnTo>
                  <a:lnTo>
                    <a:pt x="639854" y="1152010"/>
                  </a:lnTo>
                  <a:lnTo>
                    <a:pt x="639286" y="1150874"/>
                  </a:lnTo>
                  <a:lnTo>
                    <a:pt x="638265" y="1147809"/>
                  </a:lnTo>
                  <a:lnTo>
                    <a:pt x="637811" y="1147015"/>
                  </a:lnTo>
                  <a:lnTo>
                    <a:pt x="636221" y="1146675"/>
                  </a:lnTo>
                  <a:lnTo>
                    <a:pt x="632362" y="1148150"/>
                  </a:lnTo>
                  <a:lnTo>
                    <a:pt x="630773" y="1148377"/>
                  </a:lnTo>
                  <a:lnTo>
                    <a:pt x="625211" y="1147128"/>
                  </a:lnTo>
                  <a:lnTo>
                    <a:pt x="623054" y="1147469"/>
                  </a:lnTo>
                  <a:lnTo>
                    <a:pt x="620898" y="1148604"/>
                  </a:lnTo>
                  <a:lnTo>
                    <a:pt x="619876" y="1148718"/>
                  </a:lnTo>
                  <a:lnTo>
                    <a:pt x="618968" y="1147809"/>
                  </a:lnTo>
                  <a:lnTo>
                    <a:pt x="618400" y="1146221"/>
                  </a:lnTo>
                  <a:lnTo>
                    <a:pt x="618741" y="1145199"/>
                  </a:lnTo>
                  <a:lnTo>
                    <a:pt x="619309" y="1144291"/>
                  </a:lnTo>
                  <a:lnTo>
                    <a:pt x="619649" y="1143156"/>
                  </a:lnTo>
                  <a:lnTo>
                    <a:pt x="619876" y="1141680"/>
                  </a:lnTo>
                  <a:lnTo>
                    <a:pt x="620217" y="1140999"/>
                  </a:lnTo>
                  <a:lnTo>
                    <a:pt x="619990" y="1140999"/>
                  </a:lnTo>
                  <a:lnTo>
                    <a:pt x="618628" y="1141567"/>
                  </a:lnTo>
                  <a:lnTo>
                    <a:pt x="617833" y="1142134"/>
                  </a:lnTo>
                  <a:lnTo>
                    <a:pt x="615449" y="1144064"/>
                  </a:lnTo>
                  <a:lnTo>
                    <a:pt x="613860" y="1144631"/>
                  </a:lnTo>
                  <a:lnTo>
                    <a:pt x="614087" y="1145766"/>
                  </a:lnTo>
                  <a:lnTo>
                    <a:pt x="614428" y="1146561"/>
                  </a:lnTo>
                  <a:lnTo>
                    <a:pt x="615109" y="1147469"/>
                  </a:lnTo>
                  <a:lnTo>
                    <a:pt x="615903" y="1148264"/>
                  </a:lnTo>
                  <a:lnTo>
                    <a:pt x="616357" y="1148604"/>
                  </a:lnTo>
                  <a:lnTo>
                    <a:pt x="616584" y="1149399"/>
                  </a:lnTo>
                  <a:lnTo>
                    <a:pt x="616698" y="1153258"/>
                  </a:lnTo>
                  <a:lnTo>
                    <a:pt x="616584" y="1154620"/>
                  </a:lnTo>
                  <a:lnTo>
                    <a:pt x="616244" y="1155528"/>
                  </a:lnTo>
                  <a:lnTo>
                    <a:pt x="613520" y="1159047"/>
                  </a:lnTo>
                  <a:lnTo>
                    <a:pt x="612725" y="1159160"/>
                  </a:lnTo>
                  <a:lnTo>
                    <a:pt x="590477" y="1158139"/>
                  </a:lnTo>
                  <a:lnTo>
                    <a:pt x="582304" y="1159841"/>
                  </a:lnTo>
                  <a:lnTo>
                    <a:pt x="581169" y="1160523"/>
                  </a:lnTo>
                  <a:lnTo>
                    <a:pt x="580148" y="1162906"/>
                  </a:lnTo>
                  <a:lnTo>
                    <a:pt x="579126" y="1163247"/>
                  </a:lnTo>
                  <a:lnTo>
                    <a:pt x="573678" y="1162112"/>
                  </a:lnTo>
                  <a:lnTo>
                    <a:pt x="565732" y="1162112"/>
                  </a:lnTo>
                  <a:lnTo>
                    <a:pt x="561532" y="1161317"/>
                  </a:lnTo>
                  <a:lnTo>
                    <a:pt x="559716" y="1161204"/>
                  </a:lnTo>
                  <a:lnTo>
                    <a:pt x="559376" y="1161658"/>
                  </a:lnTo>
                  <a:lnTo>
                    <a:pt x="556651" y="1164042"/>
                  </a:lnTo>
                  <a:lnTo>
                    <a:pt x="555970" y="1165517"/>
                  </a:lnTo>
                  <a:lnTo>
                    <a:pt x="555176" y="1168809"/>
                  </a:lnTo>
                  <a:lnTo>
                    <a:pt x="554722" y="1170171"/>
                  </a:lnTo>
                  <a:lnTo>
                    <a:pt x="552905" y="1172101"/>
                  </a:lnTo>
                  <a:lnTo>
                    <a:pt x="550749" y="1172895"/>
                  </a:lnTo>
                  <a:lnTo>
                    <a:pt x="546208" y="1173690"/>
                  </a:lnTo>
                  <a:lnTo>
                    <a:pt x="544052" y="1173009"/>
                  </a:lnTo>
                  <a:lnTo>
                    <a:pt x="541668" y="1172668"/>
                  </a:lnTo>
                  <a:lnTo>
                    <a:pt x="539511" y="1173236"/>
                  </a:lnTo>
                  <a:lnTo>
                    <a:pt x="534971" y="1178457"/>
                  </a:lnTo>
                  <a:lnTo>
                    <a:pt x="536219" y="1178798"/>
                  </a:lnTo>
                  <a:lnTo>
                    <a:pt x="537241" y="1179479"/>
                  </a:lnTo>
                  <a:lnTo>
                    <a:pt x="537582" y="1180500"/>
                  </a:lnTo>
                  <a:lnTo>
                    <a:pt x="536787" y="1181976"/>
                  </a:lnTo>
                  <a:lnTo>
                    <a:pt x="535198" y="1182657"/>
                  </a:lnTo>
                  <a:lnTo>
                    <a:pt x="530998" y="1182771"/>
                  </a:lnTo>
                  <a:lnTo>
                    <a:pt x="529182" y="1183338"/>
                  </a:lnTo>
                  <a:lnTo>
                    <a:pt x="527252" y="1185041"/>
                  </a:lnTo>
                  <a:lnTo>
                    <a:pt x="526004" y="1186744"/>
                  </a:lnTo>
                  <a:lnTo>
                    <a:pt x="524642" y="1188219"/>
                  </a:lnTo>
                  <a:lnTo>
                    <a:pt x="522485" y="1189241"/>
                  </a:lnTo>
                  <a:lnTo>
                    <a:pt x="520101" y="1189014"/>
                  </a:lnTo>
                  <a:lnTo>
                    <a:pt x="520328" y="1185154"/>
                  </a:lnTo>
                  <a:lnTo>
                    <a:pt x="518285" y="1184360"/>
                  </a:lnTo>
                  <a:lnTo>
                    <a:pt x="515788" y="1185041"/>
                  </a:lnTo>
                  <a:lnTo>
                    <a:pt x="509431" y="1189468"/>
                  </a:lnTo>
                  <a:lnTo>
                    <a:pt x="507502" y="1190035"/>
                  </a:lnTo>
                  <a:lnTo>
                    <a:pt x="497399" y="1189922"/>
                  </a:lnTo>
                  <a:lnTo>
                    <a:pt x="496037" y="1189127"/>
                  </a:lnTo>
                  <a:lnTo>
                    <a:pt x="495015" y="1187197"/>
                  </a:lnTo>
                  <a:lnTo>
                    <a:pt x="495243" y="1187197"/>
                  </a:lnTo>
                  <a:lnTo>
                    <a:pt x="495583" y="1186516"/>
                  </a:lnTo>
                  <a:lnTo>
                    <a:pt x="495810" y="1185495"/>
                  </a:lnTo>
                  <a:lnTo>
                    <a:pt x="495810" y="1184587"/>
                  </a:lnTo>
                  <a:lnTo>
                    <a:pt x="495470" y="1183906"/>
                  </a:lnTo>
                  <a:lnTo>
                    <a:pt x="490589" y="1178684"/>
                  </a:lnTo>
                  <a:lnTo>
                    <a:pt x="485594" y="1176414"/>
                  </a:lnTo>
                  <a:lnTo>
                    <a:pt x="484913" y="1175279"/>
                  </a:lnTo>
                  <a:lnTo>
                    <a:pt x="488091" y="1173122"/>
                  </a:lnTo>
                  <a:lnTo>
                    <a:pt x="488886" y="1172101"/>
                  </a:lnTo>
                  <a:lnTo>
                    <a:pt x="486616" y="1170398"/>
                  </a:lnTo>
                  <a:lnTo>
                    <a:pt x="485594" y="1169830"/>
                  </a:lnTo>
                  <a:lnTo>
                    <a:pt x="484232" y="1169717"/>
                  </a:lnTo>
                  <a:lnTo>
                    <a:pt x="482870" y="1170058"/>
                  </a:lnTo>
                  <a:lnTo>
                    <a:pt x="479011" y="1171874"/>
                  </a:lnTo>
                  <a:lnTo>
                    <a:pt x="476173" y="1172214"/>
                  </a:lnTo>
                  <a:lnTo>
                    <a:pt x="475378" y="1171987"/>
                  </a:lnTo>
                  <a:lnTo>
                    <a:pt x="474924" y="1171306"/>
                  </a:lnTo>
                  <a:lnTo>
                    <a:pt x="474584" y="1170625"/>
                  </a:lnTo>
                  <a:lnTo>
                    <a:pt x="474243" y="1170171"/>
                  </a:lnTo>
                  <a:lnTo>
                    <a:pt x="461417" y="1165290"/>
                  </a:lnTo>
                  <a:lnTo>
                    <a:pt x="459033" y="1165290"/>
                  </a:lnTo>
                  <a:lnTo>
                    <a:pt x="457671" y="1166198"/>
                  </a:lnTo>
                  <a:lnTo>
                    <a:pt x="455741" y="1168922"/>
                  </a:lnTo>
                  <a:lnTo>
                    <a:pt x="454492" y="1169944"/>
                  </a:lnTo>
                  <a:lnTo>
                    <a:pt x="453358" y="1170171"/>
                  </a:lnTo>
                  <a:lnTo>
                    <a:pt x="449271" y="1169490"/>
                  </a:lnTo>
                  <a:lnTo>
                    <a:pt x="447795" y="1168809"/>
                  </a:lnTo>
                  <a:lnTo>
                    <a:pt x="447001" y="1168241"/>
                  </a:lnTo>
                  <a:lnTo>
                    <a:pt x="446433" y="1167560"/>
                  </a:lnTo>
                  <a:lnTo>
                    <a:pt x="446206" y="1166312"/>
                  </a:lnTo>
                  <a:lnTo>
                    <a:pt x="446547" y="1165404"/>
                  </a:lnTo>
                  <a:lnTo>
                    <a:pt x="447001" y="1164723"/>
                  </a:lnTo>
                  <a:lnTo>
                    <a:pt x="447114" y="1164155"/>
                  </a:lnTo>
                  <a:lnTo>
                    <a:pt x="446660" y="1162793"/>
                  </a:lnTo>
                  <a:lnTo>
                    <a:pt x="446320" y="1162566"/>
                  </a:lnTo>
                  <a:lnTo>
                    <a:pt x="445525" y="1162906"/>
                  </a:lnTo>
                  <a:lnTo>
                    <a:pt x="443936" y="1163247"/>
                  </a:lnTo>
                  <a:lnTo>
                    <a:pt x="442460" y="1163814"/>
                  </a:lnTo>
                  <a:lnTo>
                    <a:pt x="442574" y="1165063"/>
                  </a:lnTo>
                  <a:lnTo>
                    <a:pt x="443369" y="1166652"/>
                  </a:lnTo>
                  <a:lnTo>
                    <a:pt x="444050" y="1168241"/>
                  </a:lnTo>
                  <a:lnTo>
                    <a:pt x="443936" y="1169603"/>
                  </a:lnTo>
                  <a:lnTo>
                    <a:pt x="442915" y="1175279"/>
                  </a:lnTo>
                  <a:lnTo>
                    <a:pt x="444277" y="1176074"/>
                  </a:lnTo>
                  <a:lnTo>
                    <a:pt x="445071" y="1176982"/>
                  </a:lnTo>
                  <a:lnTo>
                    <a:pt x="445639" y="1178230"/>
                  </a:lnTo>
                  <a:lnTo>
                    <a:pt x="446093" y="1180047"/>
                  </a:lnTo>
                  <a:lnTo>
                    <a:pt x="446093" y="1183111"/>
                  </a:lnTo>
                  <a:lnTo>
                    <a:pt x="445185" y="1186289"/>
                  </a:lnTo>
                  <a:lnTo>
                    <a:pt x="443822" y="1189127"/>
                  </a:lnTo>
                  <a:lnTo>
                    <a:pt x="442233" y="1191284"/>
                  </a:lnTo>
                  <a:lnTo>
                    <a:pt x="441439" y="1191851"/>
                  </a:lnTo>
                  <a:lnTo>
                    <a:pt x="439396" y="1192532"/>
                  </a:lnTo>
                  <a:lnTo>
                    <a:pt x="438374" y="1193213"/>
                  </a:lnTo>
                  <a:lnTo>
                    <a:pt x="437806" y="1194122"/>
                  </a:lnTo>
                  <a:lnTo>
                    <a:pt x="435650" y="1198435"/>
                  </a:lnTo>
                  <a:lnTo>
                    <a:pt x="433947" y="1200819"/>
                  </a:lnTo>
                  <a:lnTo>
                    <a:pt x="432018" y="1202521"/>
                  </a:lnTo>
                  <a:lnTo>
                    <a:pt x="427704" y="1205132"/>
                  </a:lnTo>
                  <a:lnTo>
                    <a:pt x="425548" y="1205927"/>
                  </a:lnTo>
                  <a:lnTo>
                    <a:pt x="419305" y="1206721"/>
                  </a:lnTo>
                  <a:lnTo>
                    <a:pt x="417829" y="1206948"/>
                  </a:lnTo>
                  <a:lnTo>
                    <a:pt x="417375" y="1206721"/>
                  </a:lnTo>
                  <a:lnTo>
                    <a:pt x="417715" y="1205813"/>
                  </a:lnTo>
                  <a:lnTo>
                    <a:pt x="418624" y="1204224"/>
                  </a:lnTo>
                  <a:lnTo>
                    <a:pt x="418964" y="1203997"/>
                  </a:lnTo>
                  <a:lnTo>
                    <a:pt x="420213" y="1203656"/>
                  </a:lnTo>
                  <a:lnTo>
                    <a:pt x="420667" y="1203202"/>
                  </a:lnTo>
                  <a:lnTo>
                    <a:pt x="420894" y="1202294"/>
                  </a:lnTo>
                  <a:lnTo>
                    <a:pt x="420894" y="1201386"/>
                  </a:lnTo>
                  <a:lnTo>
                    <a:pt x="420667" y="1200478"/>
                  </a:lnTo>
                  <a:lnTo>
                    <a:pt x="422369" y="1195143"/>
                  </a:lnTo>
                  <a:lnTo>
                    <a:pt x="422483" y="1192532"/>
                  </a:lnTo>
                  <a:lnTo>
                    <a:pt x="420667" y="1191624"/>
                  </a:lnTo>
                  <a:lnTo>
                    <a:pt x="416353" y="1192419"/>
                  </a:lnTo>
                  <a:lnTo>
                    <a:pt x="415218" y="1193667"/>
                  </a:lnTo>
                  <a:lnTo>
                    <a:pt x="414764" y="1194008"/>
                  </a:lnTo>
                  <a:lnTo>
                    <a:pt x="414310" y="1194008"/>
                  </a:lnTo>
                  <a:lnTo>
                    <a:pt x="413289" y="1193441"/>
                  </a:lnTo>
                  <a:lnTo>
                    <a:pt x="412835" y="1193327"/>
                  </a:lnTo>
                  <a:lnTo>
                    <a:pt x="411586" y="1193894"/>
                  </a:lnTo>
                  <a:lnTo>
                    <a:pt x="410791" y="1194462"/>
                  </a:lnTo>
                  <a:lnTo>
                    <a:pt x="410110" y="1194462"/>
                  </a:lnTo>
                  <a:lnTo>
                    <a:pt x="409202" y="1193554"/>
                  </a:lnTo>
                  <a:lnTo>
                    <a:pt x="408635" y="1192192"/>
                  </a:lnTo>
                  <a:lnTo>
                    <a:pt x="408521" y="1190603"/>
                  </a:lnTo>
                  <a:lnTo>
                    <a:pt x="408294" y="1189127"/>
                  </a:lnTo>
                  <a:lnTo>
                    <a:pt x="407273" y="1187878"/>
                  </a:lnTo>
                  <a:lnTo>
                    <a:pt x="409429" y="1186176"/>
                  </a:lnTo>
                  <a:lnTo>
                    <a:pt x="409883" y="1184700"/>
                  </a:lnTo>
                  <a:lnTo>
                    <a:pt x="409089" y="1182998"/>
                  </a:lnTo>
                  <a:lnTo>
                    <a:pt x="404321" y="1175960"/>
                  </a:lnTo>
                  <a:lnTo>
                    <a:pt x="403186" y="1176414"/>
                  </a:lnTo>
                  <a:lnTo>
                    <a:pt x="402278" y="1177209"/>
                  </a:lnTo>
                  <a:lnTo>
                    <a:pt x="401370" y="1177549"/>
                  </a:lnTo>
                  <a:lnTo>
                    <a:pt x="400348" y="1176868"/>
                  </a:lnTo>
                  <a:lnTo>
                    <a:pt x="400235" y="1176074"/>
                  </a:lnTo>
                  <a:lnTo>
                    <a:pt x="400235" y="1175619"/>
                  </a:lnTo>
                  <a:lnTo>
                    <a:pt x="400235" y="1175165"/>
                  </a:lnTo>
                  <a:lnTo>
                    <a:pt x="399327" y="1173236"/>
                  </a:lnTo>
                  <a:lnTo>
                    <a:pt x="398078" y="1171987"/>
                  </a:lnTo>
                  <a:lnTo>
                    <a:pt x="397057" y="1170625"/>
                  </a:lnTo>
                  <a:lnTo>
                    <a:pt x="396830" y="1168241"/>
                  </a:lnTo>
                  <a:lnTo>
                    <a:pt x="395694" y="1169149"/>
                  </a:lnTo>
                  <a:lnTo>
                    <a:pt x="394219" y="1169490"/>
                  </a:lnTo>
                  <a:lnTo>
                    <a:pt x="391381" y="1169263"/>
                  </a:lnTo>
                  <a:lnTo>
                    <a:pt x="388430" y="1168128"/>
                  </a:lnTo>
                  <a:lnTo>
                    <a:pt x="387976" y="1168241"/>
                  </a:lnTo>
                  <a:lnTo>
                    <a:pt x="386727" y="1169036"/>
                  </a:lnTo>
                  <a:lnTo>
                    <a:pt x="385933" y="1169149"/>
                  </a:lnTo>
                  <a:lnTo>
                    <a:pt x="384003" y="1168128"/>
                  </a:lnTo>
                  <a:lnTo>
                    <a:pt x="383662" y="1166652"/>
                  </a:lnTo>
                  <a:lnTo>
                    <a:pt x="383889" y="1164950"/>
                  </a:lnTo>
                  <a:lnTo>
                    <a:pt x="383549" y="1163247"/>
                  </a:lnTo>
                  <a:lnTo>
                    <a:pt x="382414" y="1161998"/>
                  </a:lnTo>
                  <a:lnTo>
                    <a:pt x="381052" y="1161544"/>
                  </a:lnTo>
                  <a:lnTo>
                    <a:pt x="379576" y="1161658"/>
                  </a:lnTo>
                  <a:lnTo>
                    <a:pt x="378214" y="1162452"/>
                  </a:lnTo>
                  <a:lnTo>
                    <a:pt x="376058" y="1164950"/>
                  </a:lnTo>
                  <a:lnTo>
                    <a:pt x="374809" y="1167560"/>
                  </a:lnTo>
                  <a:lnTo>
                    <a:pt x="373447" y="1169717"/>
                  </a:lnTo>
                  <a:lnTo>
                    <a:pt x="370836" y="1170966"/>
                  </a:lnTo>
                  <a:lnTo>
                    <a:pt x="364593" y="1171079"/>
                  </a:lnTo>
                  <a:lnTo>
                    <a:pt x="358917" y="1169490"/>
                  </a:lnTo>
                  <a:lnTo>
                    <a:pt x="358463" y="1169377"/>
                  </a:lnTo>
                  <a:lnTo>
                    <a:pt x="358236" y="1169263"/>
                  </a:lnTo>
                  <a:lnTo>
                    <a:pt x="331675" y="1152691"/>
                  </a:lnTo>
                  <a:lnTo>
                    <a:pt x="327929" y="1151782"/>
                  </a:lnTo>
                  <a:lnTo>
                    <a:pt x="324297" y="1151782"/>
                  </a:lnTo>
                  <a:lnTo>
                    <a:pt x="322935" y="1149739"/>
                  </a:lnTo>
                  <a:lnTo>
                    <a:pt x="317600" y="1149739"/>
                  </a:lnTo>
                  <a:lnTo>
                    <a:pt x="306817" y="1148491"/>
                  </a:lnTo>
                  <a:lnTo>
                    <a:pt x="305000" y="1149172"/>
                  </a:lnTo>
                  <a:lnTo>
                    <a:pt x="303411" y="1150874"/>
                  </a:lnTo>
                  <a:lnTo>
                    <a:pt x="299892" y="1152010"/>
                  </a:lnTo>
                  <a:lnTo>
                    <a:pt x="296033" y="1152350"/>
                  </a:lnTo>
                  <a:lnTo>
                    <a:pt x="293649" y="1151669"/>
                  </a:lnTo>
                  <a:lnTo>
                    <a:pt x="290812" y="1149512"/>
                  </a:lnTo>
                  <a:lnTo>
                    <a:pt x="290698" y="1149399"/>
                  </a:lnTo>
                  <a:lnTo>
                    <a:pt x="289336" y="1148037"/>
                  </a:lnTo>
                  <a:lnTo>
                    <a:pt x="289336" y="1147015"/>
                  </a:lnTo>
                  <a:lnTo>
                    <a:pt x="291152" y="1146561"/>
                  </a:lnTo>
                  <a:lnTo>
                    <a:pt x="288655" y="1144177"/>
                  </a:lnTo>
                  <a:lnTo>
                    <a:pt x="285477" y="1142361"/>
                  </a:lnTo>
                  <a:lnTo>
                    <a:pt x="282866" y="1142248"/>
                  </a:lnTo>
                  <a:lnTo>
                    <a:pt x="281958" y="1145085"/>
                  </a:lnTo>
                  <a:lnTo>
                    <a:pt x="282753" y="1145994"/>
                  </a:lnTo>
                  <a:lnTo>
                    <a:pt x="277645" y="1146107"/>
                  </a:lnTo>
                  <a:lnTo>
                    <a:pt x="277418" y="1145199"/>
                  </a:lnTo>
                  <a:lnTo>
                    <a:pt x="277190" y="1144064"/>
                  </a:lnTo>
                  <a:lnTo>
                    <a:pt x="276396" y="1143156"/>
                  </a:lnTo>
                  <a:lnTo>
                    <a:pt x="275942" y="1142021"/>
                  </a:lnTo>
                  <a:lnTo>
                    <a:pt x="276282" y="1141112"/>
                  </a:lnTo>
                  <a:lnTo>
                    <a:pt x="277531" y="1139183"/>
                  </a:lnTo>
                  <a:lnTo>
                    <a:pt x="277758" y="1138615"/>
                  </a:lnTo>
                  <a:lnTo>
                    <a:pt x="277077" y="1137140"/>
                  </a:lnTo>
                  <a:lnTo>
                    <a:pt x="276169" y="1136913"/>
                  </a:lnTo>
                  <a:lnTo>
                    <a:pt x="275147" y="1137140"/>
                  </a:lnTo>
                  <a:lnTo>
                    <a:pt x="274126" y="1136913"/>
                  </a:lnTo>
                  <a:lnTo>
                    <a:pt x="273445" y="1135777"/>
                  </a:lnTo>
                  <a:lnTo>
                    <a:pt x="272650" y="1134075"/>
                  </a:lnTo>
                  <a:lnTo>
                    <a:pt x="271742" y="1132713"/>
                  </a:lnTo>
                  <a:lnTo>
                    <a:pt x="270493" y="1132259"/>
                  </a:lnTo>
                  <a:lnTo>
                    <a:pt x="269585" y="1133167"/>
                  </a:lnTo>
                  <a:lnTo>
                    <a:pt x="269131" y="1136345"/>
                  </a:lnTo>
                  <a:lnTo>
                    <a:pt x="267882" y="1137140"/>
                  </a:lnTo>
                  <a:lnTo>
                    <a:pt x="266975" y="1136459"/>
                  </a:lnTo>
                  <a:lnTo>
                    <a:pt x="266634" y="1134756"/>
                  </a:lnTo>
                  <a:lnTo>
                    <a:pt x="266520" y="1132940"/>
                  </a:lnTo>
                  <a:lnTo>
                    <a:pt x="266407" y="1131918"/>
                  </a:lnTo>
                  <a:lnTo>
                    <a:pt x="264591" y="1131124"/>
                  </a:lnTo>
                  <a:lnTo>
                    <a:pt x="262207" y="1131010"/>
                  </a:lnTo>
                  <a:lnTo>
                    <a:pt x="260618" y="1131918"/>
                  </a:lnTo>
                  <a:lnTo>
                    <a:pt x="261526" y="1134189"/>
                  </a:lnTo>
                  <a:lnTo>
                    <a:pt x="260051" y="1134983"/>
                  </a:lnTo>
                  <a:lnTo>
                    <a:pt x="254829" y="1136005"/>
                  </a:lnTo>
                  <a:lnTo>
                    <a:pt x="253694" y="1136005"/>
                  </a:lnTo>
                  <a:lnTo>
                    <a:pt x="252899" y="1136459"/>
                  </a:lnTo>
                  <a:lnTo>
                    <a:pt x="251537" y="1138388"/>
                  </a:lnTo>
                  <a:lnTo>
                    <a:pt x="251083" y="1139410"/>
                  </a:lnTo>
                  <a:lnTo>
                    <a:pt x="250402" y="1142248"/>
                  </a:lnTo>
                  <a:lnTo>
                    <a:pt x="249381" y="1143269"/>
                  </a:lnTo>
                  <a:lnTo>
                    <a:pt x="246883" y="1144631"/>
                  </a:lnTo>
                  <a:lnTo>
                    <a:pt x="245975" y="1145766"/>
                  </a:lnTo>
                  <a:lnTo>
                    <a:pt x="245862" y="1146788"/>
                  </a:lnTo>
                  <a:lnTo>
                    <a:pt x="246316" y="1147809"/>
                  </a:lnTo>
                  <a:lnTo>
                    <a:pt x="246543" y="1149058"/>
                  </a:lnTo>
                  <a:lnTo>
                    <a:pt x="245975" y="1150647"/>
                  </a:lnTo>
                  <a:lnTo>
                    <a:pt x="247451" y="1151215"/>
                  </a:lnTo>
                  <a:lnTo>
                    <a:pt x="247905" y="1151328"/>
                  </a:lnTo>
                  <a:lnTo>
                    <a:pt x="250402" y="1153258"/>
                  </a:lnTo>
                  <a:lnTo>
                    <a:pt x="252445" y="1154393"/>
                  </a:lnTo>
                  <a:lnTo>
                    <a:pt x="254148" y="1154280"/>
                  </a:lnTo>
                  <a:lnTo>
                    <a:pt x="255624" y="1153485"/>
                  </a:lnTo>
                  <a:lnTo>
                    <a:pt x="256986" y="1152577"/>
                  </a:lnTo>
                  <a:lnTo>
                    <a:pt x="258461" y="1151896"/>
                  </a:lnTo>
                  <a:lnTo>
                    <a:pt x="263115" y="1151101"/>
                  </a:lnTo>
                  <a:lnTo>
                    <a:pt x="264477" y="1151328"/>
                  </a:lnTo>
                  <a:lnTo>
                    <a:pt x="265613" y="1151782"/>
                  </a:lnTo>
                  <a:lnTo>
                    <a:pt x="266067" y="1152010"/>
                  </a:lnTo>
                  <a:lnTo>
                    <a:pt x="266975" y="1152123"/>
                  </a:lnTo>
                  <a:lnTo>
                    <a:pt x="266407" y="1155528"/>
                  </a:lnTo>
                  <a:lnTo>
                    <a:pt x="265726" y="1155188"/>
                  </a:lnTo>
                  <a:lnTo>
                    <a:pt x="265613" y="1154280"/>
                  </a:lnTo>
                  <a:lnTo>
                    <a:pt x="265499" y="1154053"/>
                  </a:lnTo>
                  <a:lnTo>
                    <a:pt x="265045" y="1154053"/>
                  </a:lnTo>
                  <a:lnTo>
                    <a:pt x="264477" y="1154280"/>
                  </a:lnTo>
                  <a:lnTo>
                    <a:pt x="264137" y="1154620"/>
                  </a:lnTo>
                  <a:lnTo>
                    <a:pt x="263910" y="1155415"/>
                  </a:lnTo>
                  <a:lnTo>
                    <a:pt x="264023" y="1156096"/>
                  </a:lnTo>
                  <a:lnTo>
                    <a:pt x="264250" y="1156663"/>
                  </a:lnTo>
                  <a:lnTo>
                    <a:pt x="264250" y="1157117"/>
                  </a:lnTo>
                  <a:lnTo>
                    <a:pt x="264137" y="1158139"/>
                  </a:lnTo>
                  <a:lnTo>
                    <a:pt x="264137" y="1159160"/>
                  </a:lnTo>
                  <a:lnTo>
                    <a:pt x="264023" y="1160182"/>
                  </a:lnTo>
                  <a:lnTo>
                    <a:pt x="263569" y="1160977"/>
                  </a:lnTo>
                  <a:lnTo>
                    <a:pt x="263342" y="1161317"/>
                  </a:lnTo>
                  <a:lnTo>
                    <a:pt x="262094" y="1161771"/>
                  </a:lnTo>
                  <a:lnTo>
                    <a:pt x="261185" y="1160750"/>
                  </a:lnTo>
                  <a:lnTo>
                    <a:pt x="260959" y="1160523"/>
                  </a:lnTo>
                  <a:lnTo>
                    <a:pt x="259823" y="1158593"/>
                  </a:lnTo>
                  <a:lnTo>
                    <a:pt x="258348" y="1157231"/>
                  </a:lnTo>
                  <a:lnTo>
                    <a:pt x="255397" y="1157571"/>
                  </a:lnTo>
                  <a:lnTo>
                    <a:pt x="252445" y="1159501"/>
                  </a:lnTo>
                  <a:lnTo>
                    <a:pt x="251310" y="1161998"/>
                  </a:lnTo>
                  <a:lnTo>
                    <a:pt x="251197" y="1162679"/>
                  </a:lnTo>
                  <a:lnTo>
                    <a:pt x="248472" y="1163133"/>
                  </a:lnTo>
                  <a:lnTo>
                    <a:pt x="248132" y="1163133"/>
                  </a:lnTo>
                  <a:lnTo>
                    <a:pt x="241889" y="1163133"/>
                  </a:lnTo>
                  <a:lnTo>
                    <a:pt x="238257" y="1162112"/>
                  </a:lnTo>
                  <a:lnTo>
                    <a:pt x="237349" y="1161544"/>
                  </a:lnTo>
                  <a:lnTo>
                    <a:pt x="236667" y="1160182"/>
                  </a:lnTo>
                  <a:lnTo>
                    <a:pt x="236100" y="1158820"/>
                  </a:lnTo>
                  <a:lnTo>
                    <a:pt x="235533" y="1158253"/>
                  </a:lnTo>
                  <a:lnTo>
                    <a:pt x="234397" y="1158139"/>
                  </a:lnTo>
                  <a:lnTo>
                    <a:pt x="231900" y="1157345"/>
                  </a:lnTo>
                  <a:lnTo>
                    <a:pt x="230198" y="1157345"/>
                  </a:lnTo>
                  <a:lnTo>
                    <a:pt x="224976" y="1158253"/>
                  </a:lnTo>
                  <a:lnTo>
                    <a:pt x="224522" y="1158593"/>
                  </a:lnTo>
                  <a:lnTo>
                    <a:pt x="224068" y="1159274"/>
                  </a:lnTo>
                  <a:lnTo>
                    <a:pt x="223387" y="1159955"/>
                  </a:lnTo>
                  <a:lnTo>
                    <a:pt x="221571" y="1160523"/>
                  </a:lnTo>
                  <a:lnTo>
                    <a:pt x="219414" y="1161658"/>
                  </a:lnTo>
                  <a:lnTo>
                    <a:pt x="218619" y="1162225"/>
                  </a:lnTo>
                  <a:lnTo>
                    <a:pt x="217825" y="1163133"/>
                  </a:lnTo>
                  <a:lnTo>
                    <a:pt x="217485" y="1163814"/>
                  </a:lnTo>
                  <a:lnTo>
                    <a:pt x="217030" y="1164382"/>
                  </a:lnTo>
                  <a:lnTo>
                    <a:pt x="216122" y="1165063"/>
                  </a:lnTo>
                  <a:lnTo>
                    <a:pt x="211809" y="1166085"/>
                  </a:lnTo>
                  <a:lnTo>
                    <a:pt x="199209" y="1166085"/>
                  </a:lnTo>
                  <a:lnTo>
                    <a:pt x="198982" y="1165517"/>
                  </a:lnTo>
                  <a:lnTo>
                    <a:pt x="198755" y="1164155"/>
                  </a:lnTo>
                  <a:lnTo>
                    <a:pt x="198415" y="1162793"/>
                  </a:lnTo>
                  <a:lnTo>
                    <a:pt x="197847" y="1162225"/>
                  </a:lnTo>
                  <a:lnTo>
                    <a:pt x="191604" y="1161885"/>
                  </a:lnTo>
                  <a:lnTo>
                    <a:pt x="190242" y="1161204"/>
                  </a:lnTo>
                  <a:lnTo>
                    <a:pt x="188426" y="1163928"/>
                  </a:lnTo>
                  <a:lnTo>
                    <a:pt x="186837" y="1165744"/>
                  </a:lnTo>
                  <a:lnTo>
                    <a:pt x="185021" y="1166766"/>
                  </a:lnTo>
                  <a:lnTo>
                    <a:pt x="181161" y="1167560"/>
                  </a:lnTo>
                  <a:lnTo>
                    <a:pt x="176962" y="1168468"/>
                  </a:lnTo>
                  <a:lnTo>
                    <a:pt x="174805" y="1168241"/>
                  </a:lnTo>
                  <a:lnTo>
                    <a:pt x="173443" y="1167447"/>
                  </a:lnTo>
                  <a:lnTo>
                    <a:pt x="169810" y="1165517"/>
                  </a:lnTo>
                  <a:lnTo>
                    <a:pt x="170037" y="1165517"/>
                  </a:lnTo>
                  <a:lnTo>
                    <a:pt x="172308" y="1165517"/>
                  </a:lnTo>
                  <a:lnTo>
                    <a:pt x="173329" y="1164495"/>
                  </a:lnTo>
                  <a:lnTo>
                    <a:pt x="174578" y="1160863"/>
                  </a:lnTo>
                  <a:lnTo>
                    <a:pt x="172421" y="1161090"/>
                  </a:lnTo>
                  <a:lnTo>
                    <a:pt x="167427" y="1162566"/>
                  </a:lnTo>
                  <a:lnTo>
                    <a:pt x="167767" y="1161090"/>
                  </a:lnTo>
                  <a:lnTo>
                    <a:pt x="167994" y="1160523"/>
                  </a:lnTo>
                  <a:lnTo>
                    <a:pt x="167767" y="1159160"/>
                  </a:lnTo>
                  <a:lnTo>
                    <a:pt x="167199" y="1158366"/>
                  </a:lnTo>
                  <a:lnTo>
                    <a:pt x="166632" y="1157798"/>
                  </a:lnTo>
                  <a:lnTo>
                    <a:pt x="166065" y="1157117"/>
                  </a:lnTo>
                  <a:lnTo>
                    <a:pt x="163908" y="1152804"/>
                  </a:lnTo>
                  <a:lnTo>
                    <a:pt x="162546" y="1150988"/>
                  </a:lnTo>
                  <a:lnTo>
                    <a:pt x="161070" y="1150193"/>
                  </a:lnTo>
                  <a:lnTo>
                    <a:pt x="160730" y="1149512"/>
                  </a:lnTo>
                  <a:lnTo>
                    <a:pt x="160389" y="1147923"/>
                  </a:lnTo>
                  <a:lnTo>
                    <a:pt x="160162" y="1144858"/>
                  </a:lnTo>
                  <a:lnTo>
                    <a:pt x="160502" y="1143950"/>
                  </a:lnTo>
                  <a:lnTo>
                    <a:pt x="162092" y="1142248"/>
                  </a:lnTo>
                  <a:lnTo>
                    <a:pt x="162659" y="1141340"/>
                  </a:lnTo>
                  <a:lnTo>
                    <a:pt x="162659" y="1138956"/>
                  </a:lnTo>
                  <a:lnTo>
                    <a:pt x="161411" y="1133961"/>
                  </a:lnTo>
                  <a:lnTo>
                    <a:pt x="161638" y="1131918"/>
                  </a:lnTo>
                  <a:lnTo>
                    <a:pt x="163000" y="1127264"/>
                  </a:lnTo>
                  <a:lnTo>
                    <a:pt x="163567" y="1126583"/>
                  </a:lnTo>
                  <a:lnTo>
                    <a:pt x="164930" y="1125902"/>
                  </a:lnTo>
                  <a:lnTo>
                    <a:pt x="165156" y="1124313"/>
                  </a:lnTo>
                  <a:lnTo>
                    <a:pt x="164702" y="1121589"/>
                  </a:lnTo>
                  <a:lnTo>
                    <a:pt x="164702" y="1120908"/>
                  </a:lnTo>
                  <a:lnTo>
                    <a:pt x="164589" y="1120567"/>
                  </a:lnTo>
                  <a:lnTo>
                    <a:pt x="164589" y="1120227"/>
                  </a:lnTo>
                  <a:lnTo>
                    <a:pt x="164702" y="1119659"/>
                  </a:lnTo>
                  <a:lnTo>
                    <a:pt x="165043" y="1118978"/>
                  </a:lnTo>
                  <a:lnTo>
                    <a:pt x="165724" y="1118411"/>
                  </a:lnTo>
                  <a:lnTo>
                    <a:pt x="166065" y="1117729"/>
                  </a:lnTo>
                  <a:lnTo>
                    <a:pt x="166632" y="1116254"/>
                  </a:lnTo>
                  <a:lnTo>
                    <a:pt x="166859" y="1115573"/>
                  </a:lnTo>
                  <a:lnTo>
                    <a:pt x="166746" y="1113189"/>
                  </a:lnTo>
                  <a:lnTo>
                    <a:pt x="167313" y="1111259"/>
                  </a:lnTo>
                  <a:lnTo>
                    <a:pt x="169924" y="1108535"/>
                  </a:lnTo>
                  <a:lnTo>
                    <a:pt x="170832" y="1106833"/>
                  </a:lnTo>
                  <a:lnTo>
                    <a:pt x="170605" y="1102292"/>
                  </a:lnTo>
                  <a:lnTo>
                    <a:pt x="166405" y="1094914"/>
                  </a:lnTo>
                  <a:lnTo>
                    <a:pt x="166065" y="1088898"/>
                  </a:lnTo>
                  <a:lnTo>
                    <a:pt x="166632" y="1086060"/>
                  </a:lnTo>
                  <a:lnTo>
                    <a:pt x="167313" y="1083904"/>
                  </a:lnTo>
                  <a:lnTo>
                    <a:pt x="167994" y="1082655"/>
                  </a:lnTo>
                  <a:lnTo>
                    <a:pt x="168675" y="1081747"/>
                  </a:lnTo>
                  <a:lnTo>
                    <a:pt x="169129" y="1080612"/>
                  </a:lnTo>
                  <a:lnTo>
                    <a:pt x="169356" y="1078569"/>
                  </a:lnTo>
                  <a:lnTo>
                    <a:pt x="170037" y="1076753"/>
                  </a:lnTo>
                  <a:lnTo>
                    <a:pt x="176167" y="1068126"/>
                  </a:lnTo>
                  <a:lnTo>
                    <a:pt x="177188" y="1065969"/>
                  </a:lnTo>
                  <a:lnTo>
                    <a:pt x="177756" y="1063472"/>
                  </a:lnTo>
                  <a:lnTo>
                    <a:pt x="177983" y="1060521"/>
                  </a:lnTo>
                  <a:lnTo>
                    <a:pt x="178664" y="1057456"/>
                  </a:lnTo>
                  <a:lnTo>
                    <a:pt x="180253" y="1056207"/>
                  </a:lnTo>
                  <a:lnTo>
                    <a:pt x="182069" y="1055186"/>
                  </a:lnTo>
                  <a:lnTo>
                    <a:pt x="183432" y="1053029"/>
                  </a:lnTo>
                  <a:lnTo>
                    <a:pt x="183545" y="1050986"/>
                  </a:lnTo>
                  <a:lnTo>
                    <a:pt x="183091" y="1049056"/>
                  </a:lnTo>
                  <a:lnTo>
                    <a:pt x="182410" y="1047240"/>
                  </a:lnTo>
                  <a:lnTo>
                    <a:pt x="182069" y="1045538"/>
                  </a:lnTo>
                  <a:lnTo>
                    <a:pt x="182183" y="1043608"/>
                  </a:lnTo>
                  <a:lnTo>
                    <a:pt x="182864" y="1039748"/>
                  </a:lnTo>
                  <a:lnTo>
                    <a:pt x="183318" y="1038046"/>
                  </a:lnTo>
                  <a:lnTo>
                    <a:pt x="183999" y="1036684"/>
                  </a:lnTo>
                  <a:lnTo>
                    <a:pt x="184680" y="1035775"/>
                  </a:lnTo>
                  <a:lnTo>
                    <a:pt x="185134" y="1034300"/>
                  </a:lnTo>
                  <a:lnTo>
                    <a:pt x="185361" y="1031576"/>
                  </a:lnTo>
                  <a:lnTo>
                    <a:pt x="185815" y="1030214"/>
                  </a:lnTo>
                  <a:lnTo>
                    <a:pt x="186950" y="1029078"/>
                  </a:lnTo>
                  <a:lnTo>
                    <a:pt x="189334" y="1027149"/>
                  </a:lnTo>
                  <a:lnTo>
                    <a:pt x="189334" y="1026127"/>
                  </a:lnTo>
                  <a:lnTo>
                    <a:pt x="188199" y="1023062"/>
                  </a:lnTo>
                  <a:lnTo>
                    <a:pt x="188199" y="1017954"/>
                  </a:lnTo>
                  <a:lnTo>
                    <a:pt x="188993" y="1013187"/>
                  </a:lnTo>
                  <a:lnTo>
                    <a:pt x="193080" y="1006831"/>
                  </a:lnTo>
                  <a:lnTo>
                    <a:pt x="194215" y="1006036"/>
                  </a:lnTo>
                  <a:lnTo>
                    <a:pt x="195804" y="1005469"/>
                  </a:lnTo>
                  <a:lnTo>
                    <a:pt x="197280" y="1004220"/>
                  </a:lnTo>
                  <a:lnTo>
                    <a:pt x="199890" y="1001042"/>
                  </a:lnTo>
                  <a:lnTo>
                    <a:pt x="201025" y="1000247"/>
                  </a:lnTo>
                  <a:lnTo>
                    <a:pt x="202274" y="998998"/>
                  </a:lnTo>
                  <a:lnTo>
                    <a:pt x="203296" y="997636"/>
                  </a:lnTo>
                  <a:lnTo>
                    <a:pt x="203750" y="996501"/>
                  </a:lnTo>
                  <a:lnTo>
                    <a:pt x="203863" y="993664"/>
                  </a:lnTo>
                  <a:lnTo>
                    <a:pt x="204431" y="992301"/>
                  </a:lnTo>
                  <a:lnTo>
                    <a:pt x="205566" y="991961"/>
                  </a:lnTo>
                  <a:lnTo>
                    <a:pt x="208290" y="991961"/>
                  </a:lnTo>
                  <a:lnTo>
                    <a:pt x="209085" y="991734"/>
                  </a:lnTo>
                  <a:lnTo>
                    <a:pt x="209652" y="991280"/>
                  </a:lnTo>
                  <a:lnTo>
                    <a:pt x="209879" y="990485"/>
                  </a:lnTo>
                  <a:lnTo>
                    <a:pt x="210106" y="989123"/>
                  </a:lnTo>
                  <a:lnTo>
                    <a:pt x="210560" y="988329"/>
                  </a:lnTo>
                  <a:lnTo>
                    <a:pt x="211014" y="987874"/>
                  </a:lnTo>
                  <a:lnTo>
                    <a:pt x="211241" y="987534"/>
                  </a:lnTo>
                  <a:lnTo>
                    <a:pt x="212150" y="987534"/>
                  </a:lnTo>
                  <a:lnTo>
                    <a:pt x="215668" y="985604"/>
                  </a:lnTo>
                  <a:lnTo>
                    <a:pt x="216236" y="985150"/>
                  </a:lnTo>
                  <a:lnTo>
                    <a:pt x="217485" y="983107"/>
                  </a:lnTo>
                  <a:lnTo>
                    <a:pt x="221911" y="970962"/>
                  </a:lnTo>
                  <a:lnTo>
                    <a:pt x="224976" y="965172"/>
                  </a:lnTo>
                  <a:lnTo>
                    <a:pt x="227019" y="962902"/>
                  </a:lnTo>
                  <a:lnTo>
                    <a:pt x="227019" y="962902"/>
                  </a:lnTo>
                  <a:lnTo>
                    <a:pt x="225884" y="961881"/>
                  </a:lnTo>
                  <a:lnTo>
                    <a:pt x="216349" y="959951"/>
                  </a:lnTo>
                  <a:lnTo>
                    <a:pt x="200912" y="951778"/>
                  </a:lnTo>
                  <a:lnTo>
                    <a:pt x="199209" y="951552"/>
                  </a:lnTo>
                  <a:lnTo>
                    <a:pt x="193647" y="952119"/>
                  </a:lnTo>
                  <a:lnTo>
                    <a:pt x="185588" y="949735"/>
                  </a:lnTo>
                  <a:lnTo>
                    <a:pt x="184566" y="950076"/>
                  </a:lnTo>
                  <a:lnTo>
                    <a:pt x="182296" y="951324"/>
                  </a:lnTo>
                  <a:lnTo>
                    <a:pt x="181161" y="951665"/>
                  </a:lnTo>
                  <a:lnTo>
                    <a:pt x="180253" y="951552"/>
                  </a:lnTo>
                  <a:lnTo>
                    <a:pt x="178210" y="950871"/>
                  </a:lnTo>
                  <a:lnTo>
                    <a:pt x="177188" y="950643"/>
                  </a:lnTo>
                  <a:lnTo>
                    <a:pt x="175940" y="950871"/>
                  </a:lnTo>
                  <a:lnTo>
                    <a:pt x="174805" y="951324"/>
                  </a:lnTo>
                  <a:lnTo>
                    <a:pt x="173670" y="951665"/>
                  </a:lnTo>
                  <a:lnTo>
                    <a:pt x="173329" y="951552"/>
                  </a:lnTo>
                  <a:lnTo>
                    <a:pt x="172308" y="951324"/>
                  </a:lnTo>
                  <a:lnTo>
                    <a:pt x="171399" y="950530"/>
                  </a:lnTo>
                  <a:lnTo>
                    <a:pt x="170491" y="948600"/>
                  </a:lnTo>
                  <a:lnTo>
                    <a:pt x="169810" y="947692"/>
                  </a:lnTo>
                  <a:lnTo>
                    <a:pt x="167654" y="946557"/>
                  </a:lnTo>
                  <a:lnTo>
                    <a:pt x="163454" y="945762"/>
                  </a:lnTo>
                  <a:lnTo>
                    <a:pt x="161297" y="944400"/>
                  </a:lnTo>
                  <a:lnTo>
                    <a:pt x="160048" y="942811"/>
                  </a:lnTo>
                  <a:lnTo>
                    <a:pt x="157892" y="939292"/>
                  </a:lnTo>
                  <a:lnTo>
                    <a:pt x="156530" y="937817"/>
                  </a:lnTo>
                  <a:lnTo>
                    <a:pt x="156757" y="937363"/>
                  </a:lnTo>
                  <a:lnTo>
                    <a:pt x="156984" y="937022"/>
                  </a:lnTo>
                  <a:lnTo>
                    <a:pt x="157665" y="936568"/>
                  </a:lnTo>
                  <a:lnTo>
                    <a:pt x="156984" y="934411"/>
                  </a:lnTo>
                  <a:lnTo>
                    <a:pt x="155281" y="933730"/>
                  </a:lnTo>
                  <a:lnTo>
                    <a:pt x="151081" y="933504"/>
                  </a:lnTo>
                  <a:lnTo>
                    <a:pt x="150627" y="931801"/>
                  </a:lnTo>
                  <a:lnTo>
                    <a:pt x="148697" y="931687"/>
                  </a:lnTo>
                  <a:lnTo>
                    <a:pt x="146768" y="932255"/>
                  </a:lnTo>
                  <a:lnTo>
                    <a:pt x="146427" y="932368"/>
                  </a:lnTo>
                  <a:lnTo>
                    <a:pt x="144838" y="933276"/>
                  </a:lnTo>
                  <a:lnTo>
                    <a:pt x="144384" y="933957"/>
                  </a:lnTo>
                  <a:lnTo>
                    <a:pt x="143703" y="936114"/>
                  </a:lnTo>
                  <a:lnTo>
                    <a:pt x="143249" y="936909"/>
                  </a:lnTo>
                  <a:lnTo>
                    <a:pt x="142568" y="937249"/>
                  </a:lnTo>
                  <a:lnTo>
                    <a:pt x="140638" y="937476"/>
                  </a:lnTo>
                  <a:lnTo>
                    <a:pt x="139730" y="937817"/>
                  </a:lnTo>
                  <a:lnTo>
                    <a:pt x="139163" y="938611"/>
                  </a:lnTo>
                  <a:lnTo>
                    <a:pt x="138141" y="940654"/>
                  </a:lnTo>
                  <a:lnTo>
                    <a:pt x="137574" y="941222"/>
                  </a:lnTo>
                  <a:lnTo>
                    <a:pt x="137006" y="941108"/>
                  </a:lnTo>
                  <a:lnTo>
                    <a:pt x="134395" y="939860"/>
                  </a:lnTo>
                  <a:lnTo>
                    <a:pt x="125995" y="939746"/>
                  </a:lnTo>
                  <a:lnTo>
                    <a:pt x="124520" y="939179"/>
                  </a:lnTo>
                  <a:lnTo>
                    <a:pt x="123044" y="938384"/>
                  </a:lnTo>
                  <a:lnTo>
                    <a:pt x="119298" y="935660"/>
                  </a:lnTo>
                  <a:lnTo>
                    <a:pt x="118731" y="935547"/>
                  </a:lnTo>
                  <a:lnTo>
                    <a:pt x="117823" y="936455"/>
                  </a:lnTo>
                  <a:lnTo>
                    <a:pt x="117936" y="937249"/>
                  </a:lnTo>
                  <a:lnTo>
                    <a:pt x="118277" y="938044"/>
                  </a:lnTo>
                  <a:lnTo>
                    <a:pt x="118164" y="938839"/>
                  </a:lnTo>
                  <a:lnTo>
                    <a:pt x="115212" y="940768"/>
                  </a:lnTo>
                  <a:lnTo>
                    <a:pt x="113056" y="939065"/>
                  </a:lnTo>
                  <a:lnTo>
                    <a:pt x="111920" y="934979"/>
                  </a:lnTo>
                  <a:lnTo>
                    <a:pt x="111920" y="929758"/>
                  </a:lnTo>
                  <a:lnTo>
                    <a:pt x="109877" y="929644"/>
                  </a:lnTo>
                  <a:lnTo>
                    <a:pt x="103861" y="926239"/>
                  </a:lnTo>
                  <a:lnTo>
                    <a:pt x="102840" y="926125"/>
                  </a:lnTo>
                  <a:lnTo>
                    <a:pt x="100002" y="926352"/>
                  </a:lnTo>
                  <a:lnTo>
                    <a:pt x="95915" y="925444"/>
                  </a:lnTo>
                  <a:lnTo>
                    <a:pt x="94894" y="925671"/>
                  </a:lnTo>
                  <a:lnTo>
                    <a:pt x="94326" y="927714"/>
                  </a:lnTo>
                  <a:lnTo>
                    <a:pt x="95008" y="930098"/>
                  </a:lnTo>
                  <a:lnTo>
                    <a:pt x="95348" y="932595"/>
                  </a:lnTo>
                  <a:lnTo>
                    <a:pt x="93645" y="934866"/>
                  </a:lnTo>
                  <a:lnTo>
                    <a:pt x="92397" y="935092"/>
                  </a:lnTo>
                  <a:lnTo>
                    <a:pt x="88651" y="933730"/>
                  </a:lnTo>
                  <a:lnTo>
                    <a:pt x="84338" y="933730"/>
                  </a:lnTo>
                  <a:lnTo>
                    <a:pt x="83202" y="933276"/>
                  </a:lnTo>
                  <a:lnTo>
                    <a:pt x="81954" y="931233"/>
                  </a:lnTo>
                  <a:lnTo>
                    <a:pt x="82181" y="929417"/>
                  </a:lnTo>
                  <a:lnTo>
                    <a:pt x="82635" y="927488"/>
                  </a:lnTo>
                  <a:lnTo>
                    <a:pt x="82067" y="925104"/>
                  </a:lnTo>
                  <a:lnTo>
                    <a:pt x="81727" y="925104"/>
                  </a:lnTo>
                  <a:lnTo>
                    <a:pt x="80478" y="926012"/>
                  </a:lnTo>
                  <a:lnTo>
                    <a:pt x="80024" y="926012"/>
                  </a:lnTo>
                  <a:lnTo>
                    <a:pt x="79797" y="925444"/>
                  </a:lnTo>
                  <a:lnTo>
                    <a:pt x="79570" y="924309"/>
                  </a:lnTo>
                  <a:lnTo>
                    <a:pt x="79457" y="923968"/>
                  </a:lnTo>
                  <a:lnTo>
                    <a:pt x="79116" y="923401"/>
                  </a:lnTo>
                  <a:lnTo>
                    <a:pt x="78322" y="920677"/>
                  </a:lnTo>
                  <a:lnTo>
                    <a:pt x="77867" y="920223"/>
                  </a:lnTo>
                  <a:lnTo>
                    <a:pt x="76505" y="919769"/>
                  </a:lnTo>
                  <a:lnTo>
                    <a:pt x="75938" y="919315"/>
                  </a:lnTo>
                  <a:lnTo>
                    <a:pt x="75824" y="918747"/>
                  </a:lnTo>
                  <a:lnTo>
                    <a:pt x="76051" y="917271"/>
                  </a:lnTo>
                  <a:lnTo>
                    <a:pt x="75938" y="916590"/>
                  </a:lnTo>
                  <a:lnTo>
                    <a:pt x="69468" y="910347"/>
                  </a:lnTo>
                  <a:lnTo>
                    <a:pt x="67879" y="908418"/>
                  </a:lnTo>
                  <a:lnTo>
                    <a:pt x="67311" y="906715"/>
                  </a:lnTo>
                  <a:lnTo>
                    <a:pt x="67879" y="905353"/>
                  </a:lnTo>
                  <a:lnTo>
                    <a:pt x="69581" y="905239"/>
                  </a:lnTo>
                  <a:lnTo>
                    <a:pt x="70035" y="903991"/>
                  </a:lnTo>
                  <a:lnTo>
                    <a:pt x="69695" y="903083"/>
                  </a:lnTo>
                  <a:lnTo>
                    <a:pt x="64928" y="898088"/>
                  </a:lnTo>
                  <a:lnTo>
                    <a:pt x="64247" y="897067"/>
                  </a:lnTo>
                  <a:lnTo>
                    <a:pt x="64473" y="896953"/>
                  </a:lnTo>
                  <a:lnTo>
                    <a:pt x="64473" y="896159"/>
                  </a:lnTo>
                  <a:lnTo>
                    <a:pt x="64247" y="894910"/>
                  </a:lnTo>
                  <a:lnTo>
                    <a:pt x="63679" y="893662"/>
                  </a:lnTo>
                  <a:lnTo>
                    <a:pt x="61976" y="892072"/>
                  </a:lnTo>
                  <a:lnTo>
                    <a:pt x="53122" y="887646"/>
                  </a:lnTo>
                  <a:lnTo>
                    <a:pt x="52101" y="887418"/>
                  </a:lnTo>
                  <a:lnTo>
                    <a:pt x="51306" y="887759"/>
                  </a:lnTo>
                  <a:lnTo>
                    <a:pt x="49490" y="889008"/>
                  </a:lnTo>
                  <a:lnTo>
                    <a:pt x="48468" y="889235"/>
                  </a:lnTo>
                  <a:lnTo>
                    <a:pt x="47674" y="889121"/>
                  </a:lnTo>
                  <a:lnTo>
                    <a:pt x="47674" y="887986"/>
                  </a:lnTo>
                  <a:lnTo>
                    <a:pt x="47333" y="883446"/>
                  </a:lnTo>
                  <a:lnTo>
                    <a:pt x="48014" y="878678"/>
                  </a:lnTo>
                  <a:lnTo>
                    <a:pt x="48242" y="877203"/>
                  </a:lnTo>
                  <a:lnTo>
                    <a:pt x="48242" y="872435"/>
                  </a:lnTo>
                  <a:lnTo>
                    <a:pt x="48809" y="870846"/>
                  </a:lnTo>
                  <a:lnTo>
                    <a:pt x="50285" y="868576"/>
                  </a:lnTo>
                  <a:lnTo>
                    <a:pt x="52782" y="865511"/>
                  </a:lnTo>
                  <a:lnTo>
                    <a:pt x="53803" y="863468"/>
                  </a:lnTo>
                  <a:lnTo>
                    <a:pt x="54484" y="862333"/>
                  </a:lnTo>
                  <a:lnTo>
                    <a:pt x="54711" y="861652"/>
                  </a:lnTo>
                  <a:lnTo>
                    <a:pt x="54598" y="860630"/>
                  </a:lnTo>
                  <a:lnTo>
                    <a:pt x="54030" y="860063"/>
                  </a:lnTo>
                  <a:lnTo>
                    <a:pt x="53463" y="859609"/>
                  </a:lnTo>
                  <a:lnTo>
                    <a:pt x="53236" y="859155"/>
                  </a:lnTo>
                  <a:lnTo>
                    <a:pt x="54711" y="856998"/>
                  </a:lnTo>
                  <a:lnTo>
                    <a:pt x="61863" y="852344"/>
                  </a:lnTo>
                  <a:lnTo>
                    <a:pt x="61636" y="852003"/>
                  </a:lnTo>
                  <a:lnTo>
                    <a:pt x="60955" y="851209"/>
                  </a:lnTo>
                  <a:lnTo>
                    <a:pt x="61295" y="850528"/>
                  </a:lnTo>
                  <a:lnTo>
                    <a:pt x="61749" y="850301"/>
                  </a:lnTo>
                  <a:lnTo>
                    <a:pt x="62544" y="850641"/>
                  </a:lnTo>
                  <a:lnTo>
                    <a:pt x="61863" y="849733"/>
                  </a:lnTo>
                  <a:lnTo>
                    <a:pt x="61409" y="848712"/>
                  </a:lnTo>
                  <a:lnTo>
                    <a:pt x="61182" y="847463"/>
                  </a:lnTo>
                  <a:lnTo>
                    <a:pt x="61295" y="846101"/>
                  </a:lnTo>
                  <a:lnTo>
                    <a:pt x="62203" y="845306"/>
                  </a:lnTo>
                  <a:lnTo>
                    <a:pt x="62203" y="844739"/>
                  </a:lnTo>
                  <a:lnTo>
                    <a:pt x="61976" y="844058"/>
                  </a:lnTo>
                  <a:lnTo>
                    <a:pt x="61976" y="843036"/>
                  </a:lnTo>
                  <a:lnTo>
                    <a:pt x="62430" y="839744"/>
                  </a:lnTo>
                  <a:lnTo>
                    <a:pt x="62544" y="839631"/>
                  </a:lnTo>
                  <a:lnTo>
                    <a:pt x="62544" y="838382"/>
                  </a:lnTo>
                  <a:lnTo>
                    <a:pt x="62771" y="838155"/>
                  </a:lnTo>
                  <a:lnTo>
                    <a:pt x="62771" y="838155"/>
                  </a:lnTo>
                  <a:lnTo>
                    <a:pt x="62203" y="837588"/>
                  </a:lnTo>
                  <a:lnTo>
                    <a:pt x="61863" y="837588"/>
                  </a:lnTo>
                  <a:lnTo>
                    <a:pt x="58912" y="836680"/>
                  </a:lnTo>
                  <a:lnTo>
                    <a:pt x="54258" y="836680"/>
                  </a:lnTo>
                  <a:lnTo>
                    <a:pt x="52555" y="836226"/>
                  </a:lnTo>
                  <a:lnTo>
                    <a:pt x="50966" y="835204"/>
                  </a:lnTo>
                  <a:lnTo>
                    <a:pt x="48128" y="832593"/>
                  </a:lnTo>
                  <a:lnTo>
                    <a:pt x="46539" y="831572"/>
                  </a:lnTo>
                  <a:lnTo>
                    <a:pt x="45631" y="831572"/>
                  </a:lnTo>
                  <a:lnTo>
                    <a:pt x="44155" y="832480"/>
                  </a:lnTo>
                  <a:lnTo>
                    <a:pt x="43360" y="832366"/>
                  </a:lnTo>
                  <a:lnTo>
                    <a:pt x="43247" y="831912"/>
                  </a:lnTo>
                  <a:lnTo>
                    <a:pt x="42679" y="830323"/>
                  </a:lnTo>
                  <a:lnTo>
                    <a:pt x="42339" y="829301"/>
                  </a:lnTo>
                  <a:lnTo>
                    <a:pt x="41885" y="828507"/>
                  </a:lnTo>
                  <a:lnTo>
                    <a:pt x="40523" y="827599"/>
                  </a:lnTo>
                  <a:lnTo>
                    <a:pt x="37231" y="826123"/>
                  </a:lnTo>
                  <a:lnTo>
                    <a:pt x="35755" y="824534"/>
                  </a:lnTo>
                  <a:lnTo>
                    <a:pt x="32577" y="816816"/>
                  </a:lnTo>
                  <a:lnTo>
                    <a:pt x="30875" y="814091"/>
                  </a:lnTo>
                  <a:lnTo>
                    <a:pt x="29853" y="816134"/>
                  </a:lnTo>
                  <a:lnTo>
                    <a:pt x="29058" y="814772"/>
                  </a:lnTo>
                  <a:lnTo>
                    <a:pt x="27583" y="810572"/>
                  </a:lnTo>
                  <a:lnTo>
                    <a:pt x="25880" y="808075"/>
                  </a:lnTo>
                  <a:lnTo>
                    <a:pt x="25426" y="806827"/>
                  </a:lnTo>
                  <a:lnTo>
                    <a:pt x="25653" y="805124"/>
                  </a:lnTo>
                  <a:lnTo>
                    <a:pt x="25086" y="801946"/>
                  </a:lnTo>
                  <a:lnTo>
                    <a:pt x="24405" y="800697"/>
                  </a:lnTo>
                  <a:lnTo>
                    <a:pt x="23383" y="800130"/>
                  </a:lnTo>
                  <a:lnTo>
                    <a:pt x="24291" y="798427"/>
                  </a:lnTo>
                  <a:lnTo>
                    <a:pt x="24631" y="797973"/>
                  </a:lnTo>
                  <a:lnTo>
                    <a:pt x="24405" y="797973"/>
                  </a:lnTo>
                  <a:lnTo>
                    <a:pt x="23837" y="797973"/>
                  </a:lnTo>
                  <a:lnTo>
                    <a:pt x="23610" y="797859"/>
                  </a:lnTo>
                  <a:lnTo>
                    <a:pt x="24178" y="793660"/>
                  </a:lnTo>
                  <a:lnTo>
                    <a:pt x="24631" y="791616"/>
                  </a:lnTo>
                  <a:lnTo>
                    <a:pt x="25312" y="789460"/>
                  </a:lnTo>
                  <a:lnTo>
                    <a:pt x="26221" y="788438"/>
                  </a:lnTo>
                  <a:lnTo>
                    <a:pt x="26448" y="787416"/>
                  </a:lnTo>
                  <a:lnTo>
                    <a:pt x="26107" y="786508"/>
                  </a:lnTo>
                  <a:lnTo>
                    <a:pt x="25086" y="785714"/>
                  </a:lnTo>
                  <a:lnTo>
                    <a:pt x="25312" y="784919"/>
                  </a:lnTo>
                  <a:lnTo>
                    <a:pt x="25653" y="783217"/>
                  </a:lnTo>
                  <a:lnTo>
                    <a:pt x="25880" y="782763"/>
                  </a:lnTo>
                  <a:lnTo>
                    <a:pt x="26674" y="782195"/>
                  </a:lnTo>
                  <a:lnTo>
                    <a:pt x="28604" y="782081"/>
                  </a:lnTo>
                  <a:lnTo>
                    <a:pt x="29285" y="781628"/>
                  </a:lnTo>
                  <a:lnTo>
                    <a:pt x="29853" y="780152"/>
                  </a:lnTo>
                  <a:lnTo>
                    <a:pt x="29966" y="778449"/>
                  </a:lnTo>
                  <a:lnTo>
                    <a:pt x="29399" y="776746"/>
                  </a:lnTo>
                  <a:lnTo>
                    <a:pt x="28150" y="775271"/>
                  </a:lnTo>
                  <a:lnTo>
                    <a:pt x="29172" y="773909"/>
                  </a:lnTo>
                  <a:lnTo>
                    <a:pt x="31328" y="772320"/>
                  </a:lnTo>
                  <a:lnTo>
                    <a:pt x="32237" y="770844"/>
                  </a:lnTo>
                  <a:lnTo>
                    <a:pt x="34280" y="769936"/>
                  </a:lnTo>
                  <a:lnTo>
                    <a:pt x="38480" y="768801"/>
                  </a:lnTo>
                  <a:lnTo>
                    <a:pt x="40296" y="767212"/>
                  </a:lnTo>
                  <a:lnTo>
                    <a:pt x="39842" y="765850"/>
                  </a:lnTo>
                  <a:lnTo>
                    <a:pt x="40069" y="764374"/>
                  </a:lnTo>
                  <a:lnTo>
                    <a:pt x="40750" y="762899"/>
                  </a:lnTo>
                  <a:lnTo>
                    <a:pt x="41658" y="761763"/>
                  </a:lnTo>
                  <a:lnTo>
                    <a:pt x="43020" y="760969"/>
                  </a:lnTo>
                  <a:lnTo>
                    <a:pt x="44155" y="761082"/>
                  </a:lnTo>
                  <a:lnTo>
                    <a:pt x="45290" y="761536"/>
                  </a:lnTo>
                  <a:lnTo>
                    <a:pt x="46539" y="761763"/>
                  </a:lnTo>
                  <a:lnTo>
                    <a:pt x="49150" y="761309"/>
                  </a:lnTo>
                  <a:lnTo>
                    <a:pt x="50398" y="760061"/>
                  </a:lnTo>
                  <a:lnTo>
                    <a:pt x="50285" y="758926"/>
                  </a:lnTo>
                  <a:lnTo>
                    <a:pt x="50171" y="758017"/>
                  </a:lnTo>
                  <a:lnTo>
                    <a:pt x="46766" y="752115"/>
                  </a:lnTo>
                  <a:lnTo>
                    <a:pt x="46652" y="750299"/>
                  </a:lnTo>
                  <a:lnTo>
                    <a:pt x="47333" y="748256"/>
                  </a:lnTo>
                  <a:lnTo>
                    <a:pt x="48014" y="744623"/>
                  </a:lnTo>
                  <a:lnTo>
                    <a:pt x="48128" y="742126"/>
                  </a:lnTo>
                  <a:lnTo>
                    <a:pt x="47787" y="741559"/>
                  </a:lnTo>
                  <a:lnTo>
                    <a:pt x="47106" y="741445"/>
                  </a:lnTo>
                  <a:lnTo>
                    <a:pt x="46312" y="740083"/>
                  </a:lnTo>
                  <a:lnTo>
                    <a:pt x="45744" y="738494"/>
                  </a:lnTo>
                  <a:lnTo>
                    <a:pt x="45517" y="737132"/>
                  </a:lnTo>
                  <a:lnTo>
                    <a:pt x="45744" y="735883"/>
                  </a:lnTo>
                  <a:lnTo>
                    <a:pt x="46880" y="734862"/>
                  </a:lnTo>
                  <a:lnTo>
                    <a:pt x="45063" y="734748"/>
                  </a:lnTo>
                  <a:lnTo>
                    <a:pt x="40863" y="733727"/>
                  </a:lnTo>
                  <a:lnTo>
                    <a:pt x="39388" y="733045"/>
                  </a:lnTo>
                  <a:lnTo>
                    <a:pt x="39161" y="732818"/>
                  </a:lnTo>
                  <a:lnTo>
                    <a:pt x="38934" y="732705"/>
                  </a:lnTo>
                  <a:lnTo>
                    <a:pt x="38707" y="732818"/>
                  </a:lnTo>
                  <a:lnTo>
                    <a:pt x="38480" y="733045"/>
                  </a:lnTo>
                  <a:lnTo>
                    <a:pt x="35188" y="734067"/>
                  </a:lnTo>
                  <a:lnTo>
                    <a:pt x="34280" y="734067"/>
                  </a:lnTo>
                  <a:lnTo>
                    <a:pt x="33485" y="733499"/>
                  </a:lnTo>
                  <a:lnTo>
                    <a:pt x="32691" y="731797"/>
                  </a:lnTo>
                  <a:lnTo>
                    <a:pt x="31896" y="731116"/>
                  </a:lnTo>
                  <a:lnTo>
                    <a:pt x="32691" y="729754"/>
                  </a:lnTo>
                  <a:lnTo>
                    <a:pt x="31556" y="729640"/>
                  </a:lnTo>
                  <a:lnTo>
                    <a:pt x="30761" y="729299"/>
                  </a:lnTo>
                  <a:lnTo>
                    <a:pt x="30647" y="728618"/>
                  </a:lnTo>
                  <a:lnTo>
                    <a:pt x="31442" y="727483"/>
                  </a:lnTo>
                  <a:lnTo>
                    <a:pt x="29853" y="725440"/>
                  </a:lnTo>
                  <a:lnTo>
                    <a:pt x="31669" y="722602"/>
                  </a:lnTo>
                  <a:lnTo>
                    <a:pt x="34734" y="720105"/>
                  </a:lnTo>
                  <a:lnTo>
                    <a:pt x="36891" y="718857"/>
                  </a:lnTo>
                  <a:lnTo>
                    <a:pt x="36891" y="718289"/>
                  </a:lnTo>
                  <a:lnTo>
                    <a:pt x="38025" y="716927"/>
                  </a:lnTo>
                  <a:lnTo>
                    <a:pt x="38707" y="715565"/>
                  </a:lnTo>
                  <a:lnTo>
                    <a:pt x="38480" y="714657"/>
                  </a:lnTo>
                  <a:lnTo>
                    <a:pt x="31783" y="714543"/>
                  </a:lnTo>
                  <a:lnTo>
                    <a:pt x="29739" y="713522"/>
                  </a:lnTo>
                  <a:lnTo>
                    <a:pt x="28604" y="711365"/>
                  </a:lnTo>
                  <a:lnTo>
                    <a:pt x="29853" y="710570"/>
                  </a:lnTo>
                  <a:lnTo>
                    <a:pt x="23950" y="701490"/>
                  </a:lnTo>
                  <a:lnTo>
                    <a:pt x="22134" y="699674"/>
                  </a:lnTo>
                  <a:lnTo>
                    <a:pt x="20545" y="699560"/>
                  </a:lnTo>
                  <a:lnTo>
                    <a:pt x="16686" y="700582"/>
                  </a:lnTo>
                  <a:lnTo>
                    <a:pt x="15437" y="700468"/>
                  </a:lnTo>
                  <a:lnTo>
                    <a:pt x="15097" y="699219"/>
                  </a:lnTo>
                  <a:lnTo>
                    <a:pt x="15437" y="697631"/>
                  </a:lnTo>
                  <a:lnTo>
                    <a:pt x="15437" y="696155"/>
                  </a:lnTo>
                  <a:lnTo>
                    <a:pt x="13848" y="695360"/>
                  </a:lnTo>
                  <a:lnTo>
                    <a:pt x="13735" y="695020"/>
                  </a:lnTo>
                  <a:lnTo>
                    <a:pt x="13735" y="694793"/>
                  </a:lnTo>
                  <a:lnTo>
                    <a:pt x="13848" y="694566"/>
                  </a:lnTo>
                  <a:lnTo>
                    <a:pt x="13961" y="694339"/>
                  </a:lnTo>
                  <a:lnTo>
                    <a:pt x="14189" y="692296"/>
                  </a:lnTo>
                  <a:lnTo>
                    <a:pt x="13508" y="691387"/>
                  </a:lnTo>
                  <a:lnTo>
                    <a:pt x="12599" y="690706"/>
                  </a:lnTo>
                  <a:lnTo>
                    <a:pt x="11805" y="689458"/>
                  </a:lnTo>
                  <a:lnTo>
                    <a:pt x="11351" y="687528"/>
                  </a:lnTo>
                  <a:lnTo>
                    <a:pt x="12827" y="687869"/>
                  </a:lnTo>
                  <a:lnTo>
                    <a:pt x="14189" y="686620"/>
                  </a:lnTo>
                  <a:lnTo>
                    <a:pt x="14642" y="684804"/>
                  </a:lnTo>
                  <a:lnTo>
                    <a:pt x="14416" y="683442"/>
                  </a:lnTo>
                  <a:lnTo>
                    <a:pt x="14302" y="682079"/>
                  </a:lnTo>
                  <a:lnTo>
                    <a:pt x="15210" y="680490"/>
                  </a:lnTo>
                  <a:lnTo>
                    <a:pt x="16572" y="679696"/>
                  </a:lnTo>
                  <a:lnTo>
                    <a:pt x="18729" y="679923"/>
                  </a:lnTo>
                  <a:lnTo>
                    <a:pt x="19864" y="678674"/>
                  </a:lnTo>
                  <a:lnTo>
                    <a:pt x="20432" y="677085"/>
                  </a:lnTo>
                  <a:lnTo>
                    <a:pt x="20432" y="675837"/>
                  </a:lnTo>
                  <a:lnTo>
                    <a:pt x="19637" y="672658"/>
                  </a:lnTo>
                  <a:lnTo>
                    <a:pt x="19864" y="671637"/>
                  </a:lnTo>
                  <a:lnTo>
                    <a:pt x="20432" y="670842"/>
                  </a:lnTo>
                  <a:lnTo>
                    <a:pt x="20658" y="670275"/>
                  </a:lnTo>
                  <a:lnTo>
                    <a:pt x="17480" y="669139"/>
                  </a:lnTo>
                  <a:lnTo>
                    <a:pt x="15210" y="667664"/>
                  </a:lnTo>
                  <a:lnTo>
                    <a:pt x="14416" y="666869"/>
                  </a:lnTo>
                  <a:lnTo>
                    <a:pt x="14189" y="665621"/>
                  </a:lnTo>
                  <a:lnTo>
                    <a:pt x="14075" y="663350"/>
                  </a:lnTo>
                  <a:lnTo>
                    <a:pt x="14416" y="662102"/>
                  </a:lnTo>
                  <a:lnTo>
                    <a:pt x="14983" y="660853"/>
                  </a:lnTo>
                  <a:lnTo>
                    <a:pt x="14756" y="660059"/>
                  </a:lnTo>
                  <a:lnTo>
                    <a:pt x="11237" y="660513"/>
                  </a:lnTo>
                  <a:lnTo>
                    <a:pt x="8740" y="659718"/>
                  </a:lnTo>
                  <a:lnTo>
                    <a:pt x="7378" y="659491"/>
                  </a:lnTo>
                  <a:lnTo>
                    <a:pt x="6016" y="659832"/>
                  </a:lnTo>
                  <a:lnTo>
                    <a:pt x="3519" y="661080"/>
                  </a:lnTo>
                  <a:lnTo>
                    <a:pt x="2157" y="661307"/>
                  </a:lnTo>
                  <a:lnTo>
                    <a:pt x="2043" y="657448"/>
                  </a:lnTo>
                  <a:lnTo>
                    <a:pt x="567" y="653021"/>
                  </a:lnTo>
                  <a:lnTo>
                    <a:pt x="0" y="649389"/>
                  </a:lnTo>
                  <a:lnTo>
                    <a:pt x="2724" y="647913"/>
                  </a:lnTo>
                  <a:lnTo>
                    <a:pt x="4086" y="648708"/>
                  </a:lnTo>
                  <a:lnTo>
                    <a:pt x="5221" y="650183"/>
                  </a:lnTo>
                  <a:lnTo>
                    <a:pt x="6470" y="651318"/>
                  </a:lnTo>
                  <a:lnTo>
                    <a:pt x="8286" y="651092"/>
                  </a:lnTo>
                  <a:lnTo>
                    <a:pt x="9535" y="649729"/>
                  </a:lnTo>
                  <a:lnTo>
                    <a:pt x="11351" y="645757"/>
                  </a:lnTo>
                  <a:lnTo>
                    <a:pt x="12599" y="644281"/>
                  </a:lnTo>
                  <a:lnTo>
                    <a:pt x="21567" y="637243"/>
                  </a:lnTo>
                  <a:lnTo>
                    <a:pt x="27129" y="634292"/>
                  </a:lnTo>
                  <a:lnTo>
                    <a:pt x="28604" y="632362"/>
                  </a:lnTo>
                  <a:lnTo>
                    <a:pt x="26561" y="630433"/>
                  </a:lnTo>
                  <a:lnTo>
                    <a:pt x="28831" y="628616"/>
                  </a:lnTo>
                  <a:lnTo>
                    <a:pt x="29626" y="628162"/>
                  </a:lnTo>
                  <a:lnTo>
                    <a:pt x="27356" y="627368"/>
                  </a:lnTo>
                  <a:lnTo>
                    <a:pt x="22475" y="630660"/>
                  </a:lnTo>
                  <a:lnTo>
                    <a:pt x="20205" y="629411"/>
                  </a:lnTo>
                  <a:lnTo>
                    <a:pt x="19524" y="626573"/>
                  </a:lnTo>
                  <a:lnTo>
                    <a:pt x="19751" y="623168"/>
                  </a:lnTo>
                  <a:lnTo>
                    <a:pt x="20545" y="620103"/>
                  </a:lnTo>
                  <a:lnTo>
                    <a:pt x="21567" y="618401"/>
                  </a:lnTo>
                  <a:lnTo>
                    <a:pt x="23610" y="615903"/>
                  </a:lnTo>
                  <a:lnTo>
                    <a:pt x="28604" y="606709"/>
                  </a:lnTo>
                  <a:lnTo>
                    <a:pt x="29626" y="605688"/>
                  </a:lnTo>
                  <a:lnTo>
                    <a:pt x="32123" y="603985"/>
                  </a:lnTo>
                  <a:lnTo>
                    <a:pt x="33031" y="602623"/>
                  </a:lnTo>
                  <a:lnTo>
                    <a:pt x="33599" y="600693"/>
                  </a:lnTo>
                  <a:lnTo>
                    <a:pt x="33939" y="597288"/>
                  </a:lnTo>
                  <a:lnTo>
                    <a:pt x="34507" y="595926"/>
                  </a:lnTo>
                  <a:lnTo>
                    <a:pt x="33031" y="594223"/>
                  </a:lnTo>
                  <a:lnTo>
                    <a:pt x="33145" y="591385"/>
                  </a:lnTo>
                  <a:lnTo>
                    <a:pt x="33939" y="588093"/>
                  </a:lnTo>
                  <a:lnTo>
                    <a:pt x="34280" y="585029"/>
                  </a:lnTo>
                  <a:lnTo>
                    <a:pt x="33826" y="582191"/>
                  </a:lnTo>
                  <a:lnTo>
                    <a:pt x="33145" y="577083"/>
                  </a:lnTo>
                  <a:lnTo>
                    <a:pt x="29285" y="572543"/>
                  </a:lnTo>
                  <a:lnTo>
                    <a:pt x="22815" y="563689"/>
                  </a:lnTo>
                  <a:lnTo>
                    <a:pt x="22361" y="561759"/>
                  </a:lnTo>
                  <a:lnTo>
                    <a:pt x="22929" y="559489"/>
                  </a:lnTo>
                  <a:lnTo>
                    <a:pt x="24064" y="555970"/>
                  </a:lnTo>
                  <a:lnTo>
                    <a:pt x="17480" y="553133"/>
                  </a:lnTo>
                  <a:lnTo>
                    <a:pt x="15210" y="550295"/>
                  </a:lnTo>
                  <a:lnTo>
                    <a:pt x="16459" y="545868"/>
                  </a:lnTo>
                  <a:lnTo>
                    <a:pt x="15437" y="544846"/>
                  </a:lnTo>
                  <a:lnTo>
                    <a:pt x="13280" y="543257"/>
                  </a:lnTo>
                  <a:lnTo>
                    <a:pt x="12145" y="542690"/>
                  </a:lnTo>
                  <a:lnTo>
                    <a:pt x="9308" y="542803"/>
                  </a:lnTo>
                  <a:lnTo>
                    <a:pt x="8400" y="542463"/>
                  </a:lnTo>
                  <a:lnTo>
                    <a:pt x="8513" y="540760"/>
                  </a:lnTo>
                  <a:lnTo>
                    <a:pt x="9081" y="540192"/>
                  </a:lnTo>
                  <a:lnTo>
                    <a:pt x="10670" y="538603"/>
                  </a:lnTo>
                  <a:lnTo>
                    <a:pt x="10897" y="535425"/>
                  </a:lnTo>
                  <a:lnTo>
                    <a:pt x="9648" y="532360"/>
                  </a:lnTo>
                  <a:lnTo>
                    <a:pt x="7492" y="530658"/>
                  </a:lnTo>
                  <a:lnTo>
                    <a:pt x="7832" y="529296"/>
                  </a:lnTo>
                  <a:lnTo>
                    <a:pt x="9421" y="528160"/>
                  </a:lnTo>
                  <a:lnTo>
                    <a:pt x="13394" y="527479"/>
                  </a:lnTo>
                  <a:lnTo>
                    <a:pt x="15324" y="526685"/>
                  </a:lnTo>
                  <a:lnTo>
                    <a:pt x="17367" y="525209"/>
                  </a:lnTo>
                  <a:lnTo>
                    <a:pt x="18729" y="524415"/>
                  </a:lnTo>
                  <a:lnTo>
                    <a:pt x="22702" y="523393"/>
                  </a:lnTo>
                  <a:lnTo>
                    <a:pt x="25880" y="524187"/>
                  </a:lnTo>
                  <a:lnTo>
                    <a:pt x="28150" y="524755"/>
                  </a:lnTo>
                  <a:lnTo>
                    <a:pt x="29739" y="525096"/>
                  </a:lnTo>
                  <a:lnTo>
                    <a:pt x="28491" y="523053"/>
                  </a:lnTo>
                  <a:lnTo>
                    <a:pt x="24859" y="519193"/>
                  </a:lnTo>
                  <a:lnTo>
                    <a:pt x="23610" y="518285"/>
                  </a:lnTo>
                  <a:lnTo>
                    <a:pt x="26902" y="516469"/>
                  </a:lnTo>
                  <a:lnTo>
                    <a:pt x="30080" y="517945"/>
                  </a:lnTo>
                  <a:lnTo>
                    <a:pt x="33145" y="520442"/>
                  </a:lnTo>
                  <a:lnTo>
                    <a:pt x="36437" y="521804"/>
                  </a:lnTo>
                  <a:lnTo>
                    <a:pt x="39501" y="521123"/>
                  </a:lnTo>
                  <a:lnTo>
                    <a:pt x="40296" y="521236"/>
                  </a:lnTo>
                  <a:lnTo>
                    <a:pt x="40977" y="521917"/>
                  </a:lnTo>
                  <a:lnTo>
                    <a:pt x="41998" y="523847"/>
                  </a:lnTo>
                  <a:lnTo>
                    <a:pt x="42452" y="524415"/>
                  </a:lnTo>
                  <a:lnTo>
                    <a:pt x="46198" y="524982"/>
                  </a:lnTo>
                  <a:lnTo>
                    <a:pt x="47787" y="525890"/>
                  </a:lnTo>
                  <a:lnTo>
                    <a:pt x="48128" y="528274"/>
                  </a:lnTo>
                  <a:lnTo>
                    <a:pt x="51760" y="527252"/>
                  </a:lnTo>
                  <a:lnTo>
                    <a:pt x="52214" y="525663"/>
                  </a:lnTo>
                  <a:lnTo>
                    <a:pt x="51420" y="522144"/>
                  </a:lnTo>
                  <a:lnTo>
                    <a:pt x="57663" y="523961"/>
                  </a:lnTo>
                  <a:lnTo>
                    <a:pt x="59593" y="523961"/>
                  </a:lnTo>
                  <a:lnTo>
                    <a:pt x="61182" y="523280"/>
                  </a:lnTo>
                  <a:lnTo>
                    <a:pt x="65949" y="519647"/>
                  </a:lnTo>
                  <a:lnTo>
                    <a:pt x="75597" y="516356"/>
                  </a:lnTo>
                  <a:lnTo>
                    <a:pt x="84224" y="516128"/>
                  </a:lnTo>
                  <a:lnTo>
                    <a:pt x="86835" y="514653"/>
                  </a:lnTo>
                  <a:lnTo>
                    <a:pt x="89105" y="511929"/>
                  </a:lnTo>
                  <a:lnTo>
                    <a:pt x="91375" y="507956"/>
                  </a:lnTo>
                  <a:lnTo>
                    <a:pt x="92170" y="507048"/>
                  </a:lnTo>
                  <a:lnTo>
                    <a:pt x="92964" y="506934"/>
                  </a:lnTo>
                  <a:lnTo>
                    <a:pt x="93418" y="506480"/>
                  </a:lnTo>
                  <a:lnTo>
                    <a:pt x="93532" y="504551"/>
                  </a:lnTo>
                  <a:lnTo>
                    <a:pt x="93305" y="503529"/>
                  </a:lnTo>
                  <a:lnTo>
                    <a:pt x="92851" y="502734"/>
                  </a:lnTo>
                  <a:lnTo>
                    <a:pt x="90354" y="500123"/>
                  </a:lnTo>
                  <a:lnTo>
                    <a:pt x="83997" y="496605"/>
                  </a:lnTo>
                  <a:lnTo>
                    <a:pt x="81840" y="495924"/>
                  </a:lnTo>
                  <a:lnTo>
                    <a:pt x="80251" y="494788"/>
                  </a:lnTo>
                  <a:lnTo>
                    <a:pt x="80024" y="492405"/>
                  </a:lnTo>
                  <a:lnTo>
                    <a:pt x="80705" y="490816"/>
                  </a:lnTo>
                  <a:lnTo>
                    <a:pt x="81613" y="490362"/>
                  </a:lnTo>
                  <a:lnTo>
                    <a:pt x="82635" y="490248"/>
                  </a:lnTo>
                  <a:lnTo>
                    <a:pt x="83770" y="489681"/>
                  </a:lnTo>
                  <a:lnTo>
                    <a:pt x="84564" y="488659"/>
                  </a:lnTo>
                  <a:lnTo>
                    <a:pt x="85359" y="486616"/>
                  </a:lnTo>
                  <a:lnTo>
                    <a:pt x="85813" y="485708"/>
                  </a:lnTo>
                  <a:lnTo>
                    <a:pt x="87402" y="484005"/>
                  </a:lnTo>
                  <a:lnTo>
                    <a:pt x="88992" y="483097"/>
                  </a:lnTo>
                  <a:lnTo>
                    <a:pt x="89559" y="482984"/>
                  </a:lnTo>
                  <a:lnTo>
                    <a:pt x="95348" y="482303"/>
                  </a:lnTo>
                  <a:lnTo>
                    <a:pt x="96596" y="481168"/>
                  </a:lnTo>
                  <a:lnTo>
                    <a:pt x="98753" y="476741"/>
                  </a:lnTo>
                  <a:lnTo>
                    <a:pt x="100683" y="474811"/>
                  </a:lnTo>
                  <a:lnTo>
                    <a:pt x="104883" y="472995"/>
                  </a:lnTo>
                  <a:lnTo>
                    <a:pt x="106813" y="471292"/>
                  </a:lnTo>
                  <a:lnTo>
                    <a:pt x="109083" y="467546"/>
                  </a:lnTo>
                  <a:lnTo>
                    <a:pt x="110104" y="466298"/>
                  </a:lnTo>
                  <a:lnTo>
                    <a:pt x="114418" y="463687"/>
                  </a:lnTo>
                  <a:lnTo>
                    <a:pt x="114644" y="462892"/>
                  </a:lnTo>
                  <a:lnTo>
                    <a:pt x="114418" y="462439"/>
                  </a:lnTo>
                  <a:lnTo>
                    <a:pt x="113850" y="461417"/>
                  </a:lnTo>
                  <a:lnTo>
                    <a:pt x="112942" y="458011"/>
                  </a:lnTo>
                  <a:lnTo>
                    <a:pt x="113056" y="455060"/>
                  </a:lnTo>
                  <a:lnTo>
                    <a:pt x="113737" y="452677"/>
                  </a:lnTo>
                  <a:lnTo>
                    <a:pt x="115666" y="448136"/>
                  </a:lnTo>
                  <a:lnTo>
                    <a:pt x="116461" y="442347"/>
                  </a:lnTo>
                  <a:lnTo>
                    <a:pt x="115099" y="438261"/>
                  </a:lnTo>
                  <a:lnTo>
                    <a:pt x="109196" y="428613"/>
                  </a:lnTo>
                  <a:lnTo>
                    <a:pt x="108628" y="428953"/>
                  </a:lnTo>
                  <a:lnTo>
                    <a:pt x="108061" y="429975"/>
                  </a:lnTo>
                  <a:lnTo>
                    <a:pt x="107153" y="430883"/>
                  </a:lnTo>
                  <a:lnTo>
                    <a:pt x="104769" y="431564"/>
                  </a:lnTo>
                  <a:lnTo>
                    <a:pt x="102272" y="431791"/>
                  </a:lnTo>
                  <a:lnTo>
                    <a:pt x="99548" y="431337"/>
                  </a:lnTo>
                  <a:lnTo>
                    <a:pt x="94553" y="429407"/>
                  </a:lnTo>
                  <a:lnTo>
                    <a:pt x="86835" y="428272"/>
                  </a:lnTo>
                  <a:lnTo>
                    <a:pt x="84224" y="427023"/>
                  </a:lnTo>
                  <a:lnTo>
                    <a:pt x="82294" y="424753"/>
                  </a:lnTo>
                  <a:lnTo>
                    <a:pt x="81727" y="422370"/>
                  </a:lnTo>
                  <a:lnTo>
                    <a:pt x="81613" y="419532"/>
                  </a:lnTo>
                  <a:lnTo>
                    <a:pt x="81273" y="416694"/>
                  </a:lnTo>
                  <a:lnTo>
                    <a:pt x="80024" y="414197"/>
                  </a:lnTo>
                  <a:lnTo>
                    <a:pt x="81613" y="414083"/>
                  </a:lnTo>
                  <a:lnTo>
                    <a:pt x="86948" y="411359"/>
                  </a:lnTo>
                  <a:lnTo>
                    <a:pt x="83770" y="408635"/>
                  </a:lnTo>
                  <a:lnTo>
                    <a:pt x="83089" y="407613"/>
                  </a:lnTo>
                  <a:lnTo>
                    <a:pt x="83089" y="406251"/>
                  </a:lnTo>
                  <a:lnTo>
                    <a:pt x="83543" y="404889"/>
                  </a:lnTo>
                  <a:lnTo>
                    <a:pt x="83770" y="403413"/>
                  </a:lnTo>
                  <a:lnTo>
                    <a:pt x="82976" y="401711"/>
                  </a:lnTo>
                  <a:lnTo>
                    <a:pt x="84678" y="400462"/>
                  </a:lnTo>
                  <a:lnTo>
                    <a:pt x="86381" y="399214"/>
                  </a:lnTo>
                  <a:lnTo>
                    <a:pt x="89673" y="398192"/>
                  </a:lnTo>
                  <a:lnTo>
                    <a:pt x="98867" y="398078"/>
                  </a:lnTo>
                  <a:lnTo>
                    <a:pt x="103975" y="399668"/>
                  </a:lnTo>
                  <a:lnTo>
                    <a:pt x="108742" y="398986"/>
                  </a:lnTo>
                  <a:lnTo>
                    <a:pt x="110218" y="399554"/>
                  </a:lnTo>
                  <a:lnTo>
                    <a:pt x="113623" y="400689"/>
                  </a:lnTo>
                  <a:lnTo>
                    <a:pt x="115439" y="397284"/>
                  </a:lnTo>
                  <a:lnTo>
                    <a:pt x="116120" y="391608"/>
                  </a:lnTo>
                  <a:lnTo>
                    <a:pt x="117028" y="374355"/>
                  </a:lnTo>
                  <a:lnTo>
                    <a:pt x="117823" y="369020"/>
                  </a:lnTo>
                  <a:lnTo>
                    <a:pt x="118845" y="366296"/>
                  </a:lnTo>
                  <a:lnTo>
                    <a:pt x="119639" y="364252"/>
                  </a:lnTo>
                  <a:lnTo>
                    <a:pt x="127585" y="351653"/>
                  </a:lnTo>
                  <a:lnTo>
                    <a:pt x="129741" y="346318"/>
                  </a:lnTo>
                  <a:lnTo>
                    <a:pt x="130649" y="341210"/>
                  </a:lnTo>
                  <a:lnTo>
                    <a:pt x="130763" y="335421"/>
                  </a:lnTo>
                  <a:lnTo>
                    <a:pt x="129855" y="323843"/>
                  </a:lnTo>
                  <a:lnTo>
                    <a:pt x="129515" y="322481"/>
                  </a:lnTo>
                  <a:lnTo>
                    <a:pt x="129060" y="321686"/>
                  </a:lnTo>
                  <a:lnTo>
                    <a:pt x="128720" y="320665"/>
                  </a:lnTo>
                  <a:lnTo>
                    <a:pt x="128606" y="318735"/>
                  </a:lnTo>
                  <a:lnTo>
                    <a:pt x="128833" y="317486"/>
                  </a:lnTo>
                  <a:lnTo>
                    <a:pt x="130196" y="313968"/>
                  </a:lnTo>
                  <a:lnTo>
                    <a:pt x="130877" y="311244"/>
                  </a:lnTo>
                  <a:lnTo>
                    <a:pt x="131217" y="308746"/>
                  </a:lnTo>
                  <a:lnTo>
                    <a:pt x="131104" y="306136"/>
                  </a:lnTo>
                  <a:lnTo>
                    <a:pt x="130877" y="301595"/>
                  </a:lnTo>
                  <a:lnTo>
                    <a:pt x="131785" y="301028"/>
                  </a:lnTo>
                  <a:lnTo>
                    <a:pt x="132920" y="299893"/>
                  </a:lnTo>
                  <a:lnTo>
                    <a:pt x="133828" y="298757"/>
                  </a:lnTo>
                  <a:lnTo>
                    <a:pt x="134736" y="297055"/>
                  </a:lnTo>
                  <a:lnTo>
                    <a:pt x="135076" y="295125"/>
                  </a:lnTo>
                  <a:lnTo>
                    <a:pt x="134395" y="293309"/>
                  </a:lnTo>
                  <a:lnTo>
                    <a:pt x="136893" y="289563"/>
                  </a:lnTo>
                  <a:lnTo>
                    <a:pt x="138255" y="288882"/>
                  </a:lnTo>
                  <a:lnTo>
                    <a:pt x="140525" y="288882"/>
                  </a:lnTo>
                  <a:lnTo>
                    <a:pt x="142681" y="289450"/>
                  </a:lnTo>
                  <a:lnTo>
                    <a:pt x="145973" y="291606"/>
                  </a:lnTo>
                  <a:lnTo>
                    <a:pt x="147789" y="292401"/>
                  </a:lnTo>
                  <a:lnTo>
                    <a:pt x="145406" y="288996"/>
                  </a:lnTo>
                  <a:lnTo>
                    <a:pt x="141547" y="287633"/>
                  </a:lnTo>
                  <a:lnTo>
                    <a:pt x="119412" y="286839"/>
                  </a:lnTo>
                  <a:lnTo>
                    <a:pt x="115780" y="285023"/>
                  </a:lnTo>
                  <a:lnTo>
                    <a:pt x="114304" y="280483"/>
                  </a:lnTo>
                  <a:lnTo>
                    <a:pt x="114304" y="268450"/>
                  </a:lnTo>
                  <a:lnTo>
                    <a:pt x="114758" y="265726"/>
                  </a:lnTo>
                  <a:lnTo>
                    <a:pt x="116688" y="260845"/>
                  </a:lnTo>
                  <a:lnTo>
                    <a:pt x="117142" y="258462"/>
                  </a:lnTo>
                  <a:lnTo>
                    <a:pt x="117936" y="256986"/>
                  </a:lnTo>
                  <a:lnTo>
                    <a:pt x="119866" y="256986"/>
                  </a:lnTo>
                  <a:lnTo>
                    <a:pt x="123725" y="257894"/>
                  </a:lnTo>
                  <a:lnTo>
                    <a:pt x="124293" y="256532"/>
                  </a:lnTo>
                  <a:lnTo>
                    <a:pt x="125201" y="256078"/>
                  </a:lnTo>
                  <a:lnTo>
                    <a:pt x="125882" y="254489"/>
                  </a:lnTo>
                  <a:lnTo>
                    <a:pt x="125655" y="252446"/>
                  </a:lnTo>
                  <a:lnTo>
                    <a:pt x="124747" y="251311"/>
                  </a:lnTo>
                  <a:lnTo>
                    <a:pt x="121909" y="249835"/>
                  </a:lnTo>
                  <a:lnTo>
                    <a:pt x="120661" y="248586"/>
                  </a:lnTo>
                  <a:lnTo>
                    <a:pt x="120434" y="246430"/>
                  </a:lnTo>
                  <a:lnTo>
                    <a:pt x="121796" y="244613"/>
                  </a:lnTo>
                  <a:lnTo>
                    <a:pt x="124974" y="242457"/>
                  </a:lnTo>
                  <a:lnTo>
                    <a:pt x="128493" y="238484"/>
                  </a:lnTo>
                  <a:lnTo>
                    <a:pt x="130422" y="237122"/>
                  </a:lnTo>
                  <a:lnTo>
                    <a:pt x="134055" y="233376"/>
                  </a:lnTo>
                  <a:lnTo>
                    <a:pt x="141660" y="230425"/>
                  </a:lnTo>
                  <a:lnTo>
                    <a:pt x="156530" y="228722"/>
                  </a:lnTo>
                  <a:lnTo>
                    <a:pt x="157551" y="229403"/>
                  </a:lnTo>
                  <a:lnTo>
                    <a:pt x="158573" y="230879"/>
                  </a:lnTo>
                  <a:lnTo>
                    <a:pt x="160843" y="231446"/>
                  </a:lnTo>
                  <a:lnTo>
                    <a:pt x="175145" y="228495"/>
                  </a:lnTo>
                  <a:lnTo>
                    <a:pt x="204204" y="224409"/>
                  </a:lnTo>
                  <a:lnTo>
                    <a:pt x="211922" y="226679"/>
                  </a:lnTo>
                  <a:lnTo>
                    <a:pt x="211922" y="227928"/>
                  </a:lnTo>
                  <a:lnTo>
                    <a:pt x="211241" y="232468"/>
                  </a:lnTo>
                  <a:lnTo>
                    <a:pt x="213965" y="238370"/>
                  </a:lnTo>
                  <a:lnTo>
                    <a:pt x="217938" y="243478"/>
                  </a:lnTo>
                  <a:lnTo>
                    <a:pt x="221230" y="245748"/>
                  </a:lnTo>
                  <a:lnTo>
                    <a:pt x="221230" y="246770"/>
                  </a:lnTo>
                  <a:lnTo>
                    <a:pt x="220436" y="248813"/>
                  </a:lnTo>
                  <a:lnTo>
                    <a:pt x="221911" y="249494"/>
                  </a:lnTo>
                  <a:lnTo>
                    <a:pt x="224068" y="250062"/>
                  </a:lnTo>
                  <a:lnTo>
                    <a:pt x="225203" y="251764"/>
                  </a:lnTo>
                  <a:lnTo>
                    <a:pt x="224863" y="254716"/>
                  </a:lnTo>
                  <a:lnTo>
                    <a:pt x="223954" y="256191"/>
                  </a:lnTo>
                  <a:lnTo>
                    <a:pt x="221911" y="257781"/>
                  </a:lnTo>
                  <a:lnTo>
                    <a:pt x="220209" y="258689"/>
                  </a:lnTo>
                  <a:lnTo>
                    <a:pt x="216349" y="259029"/>
                  </a:lnTo>
                  <a:lnTo>
                    <a:pt x="214647" y="260051"/>
                  </a:lnTo>
                  <a:lnTo>
                    <a:pt x="216463" y="265499"/>
                  </a:lnTo>
                  <a:lnTo>
                    <a:pt x="217371" y="267542"/>
                  </a:lnTo>
                  <a:lnTo>
                    <a:pt x="218733" y="268904"/>
                  </a:lnTo>
                  <a:lnTo>
                    <a:pt x="219982" y="268337"/>
                  </a:lnTo>
                  <a:lnTo>
                    <a:pt x="221117" y="267883"/>
                  </a:lnTo>
                  <a:lnTo>
                    <a:pt x="222706" y="267996"/>
                  </a:lnTo>
                  <a:lnTo>
                    <a:pt x="223841" y="268564"/>
                  </a:lnTo>
                  <a:lnTo>
                    <a:pt x="225657" y="270721"/>
                  </a:lnTo>
                  <a:lnTo>
                    <a:pt x="226338" y="271175"/>
                  </a:lnTo>
                  <a:lnTo>
                    <a:pt x="227133" y="271856"/>
                  </a:lnTo>
                  <a:lnTo>
                    <a:pt x="227927" y="273331"/>
                  </a:lnTo>
                  <a:lnTo>
                    <a:pt x="228949" y="274807"/>
                  </a:lnTo>
                  <a:lnTo>
                    <a:pt x="230311" y="275488"/>
                  </a:lnTo>
                  <a:lnTo>
                    <a:pt x="231900" y="275488"/>
                  </a:lnTo>
                  <a:lnTo>
                    <a:pt x="233035" y="275261"/>
                  </a:lnTo>
                  <a:lnTo>
                    <a:pt x="234057" y="274580"/>
                  </a:lnTo>
                  <a:lnTo>
                    <a:pt x="235192" y="273445"/>
                  </a:lnTo>
                  <a:lnTo>
                    <a:pt x="237235" y="270040"/>
                  </a:lnTo>
                  <a:lnTo>
                    <a:pt x="239392" y="264478"/>
                  </a:lnTo>
                  <a:lnTo>
                    <a:pt x="239959" y="258915"/>
                  </a:lnTo>
                  <a:lnTo>
                    <a:pt x="237121" y="255624"/>
                  </a:lnTo>
                  <a:lnTo>
                    <a:pt x="233262" y="256645"/>
                  </a:lnTo>
                  <a:lnTo>
                    <a:pt x="231219" y="256305"/>
                  </a:lnTo>
                  <a:lnTo>
                    <a:pt x="231446" y="253921"/>
                  </a:lnTo>
                  <a:lnTo>
                    <a:pt x="232241" y="251197"/>
                  </a:lnTo>
                  <a:lnTo>
                    <a:pt x="232922" y="245635"/>
                  </a:lnTo>
                  <a:lnTo>
                    <a:pt x="233716" y="243365"/>
                  </a:lnTo>
                  <a:lnTo>
                    <a:pt x="234965" y="242003"/>
                  </a:lnTo>
                  <a:lnTo>
                    <a:pt x="236554" y="241322"/>
                  </a:lnTo>
                  <a:lnTo>
                    <a:pt x="240640" y="241095"/>
                  </a:lnTo>
                  <a:lnTo>
                    <a:pt x="242456" y="242003"/>
                  </a:lnTo>
                  <a:lnTo>
                    <a:pt x="243932" y="244046"/>
                  </a:lnTo>
                  <a:lnTo>
                    <a:pt x="245067" y="246316"/>
                  </a:lnTo>
                  <a:lnTo>
                    <a:pt x="246202" y="247905"/>
                  </a:lnTo>
                  <a:lnTo>
                    <a:pt x="250062" y="249948"/>
                  </a:lnTo>
                  <a:lnTo>
                    <a:pt x="258348" y="251537"/>
                  </a:lnTo>
                  <a:lnTo>
                    <a:pt x="262094" y="253354"/>
                  </a:lnTo>
                  <a:lnTo>
                    <a:pt x="262094" y="254602"/>
                  </a:lnTo>
                  <a:lnTo>
                    <a:pt x="259823" y="256645"/>
                  </a:lnTo>
                  <a:lnTo>
                    <a:pt x="257667" y="259256"/>
                  </a:lnTo>
                  <a:lnTo>
                    <a:pt x="256078" y="262775"/>
                  </a:lnTo>
                  <a:lnTo>
                    <a:pt x="255510" y="267542"/>
                  </a:lnTo>
                  <a:lnTo>
                    <a:pt x="255624" y="276623"/>
                  </a:lnTo>
                  <a:lnTo>
                    <a:pt x="256191" y="280596"/>
                  </a:lnTo>
                  <a:lnTo>
                    <a:pt x="257553" y="283547"/>
                  </a:lnTo>
                  <a:lnTo>
                    <a:pt x="257780" y="279574"/>
                  </a:lnTo>
                  <a:lnTo>
                    <a:pt x="256759" y="269472"/>
                  </a:lnTo>
                  <a:lnTo>
                    <a:pt x="256872" y="264705"/>
                  </a:lnTo>
                  <a:lnTo>
                    <a:pt x="258348" y="261186"/>
                  </a:lnTo>
                  <a:lnTo>
                    <a:pt x="260618" y="259596"/>
                  </a:lnTo>
                  <a:lnTo>
                    <a:pt x="262661" y="257667"/>
                  </a:lnTo>
                  <a:lnTo>
                    <a:pt x="263569" y="253013"/>
                  </a:lnTo>
                  <a:lnTo>
                    <a:pt x="263115" y="252218"/>
                  </a:lnTo>
                  <a:lnTo>
                    <a:pt x="260618" y="245862"/>
                  </a:lnTo>
                  <a:lnTo>
                    <a:pt x="259823" y="244954"/>
                  </a:lnTo>
                  <a:lnTo>
                    <a:pt x="258802" y="242797"/>
                  </a:lnTo>
                  <a:lnTo>
                    <a:pt x="257894" y="240300"/>
                  </a:lnTo>
                  <a:lnTo>
                    <a:pt x="257213" y="237235"/>
                  </a:lnTo>
                  <a:lnTo>
                    <a:pt x="255850" y="233489"/>
                  </a:lnTo>
                  <a:lnTo>
                    <a:pt x="255510" y="230765"/>
                  </a:lnTo>
                  <a:lnTo>
                    <a:pt x="255737" y="228041"/>
                  </a:lnTo>
                  <a:lnTo>
                    <a:pt x="256305" y="225657"/>
                  </a:lnTo>
                  <a:lnTo>
                    <a:pt x="259937" y="216577"/>
                  </a:lnTo>
                  <a:lnTo>
                    <a:pt x="262548" y="206701"/>
                  </a:lnTo>
                  <a:lnTo>
                    <a:pt x="264250" y="202274"/>
                  </a:lnTo>
                  <a:lnTo>
                    <a:pt x="265613" y="200231"/>
                  </a:lnTo>
                  <a:lnTo>
                    <a:pt x="267542" y="198415"/>
                  </a:lnTo>
                  <a:lnTo>
                    <a:pt x="269699" y="197166"/>
                  </a:lnTo>
                  <a:lnTo>
                    <a:pt x="271855" y="196712"/>
                  </a:lnTo>
                  <a:lnTo>
                    <a:pt x="273899" y="196826"/>
                  </a:lnTo>
                  <a:lnTo>
                    <a:pt x="275034" y="197280"/>
                  </a:lnTo>
                  <a:lnTo>
                    <a:pt x="277418" y="200004"/>
                  </a:lnTo>
                  <a:lnTo>
                    <a:pt x="280823" y="202955"/>
                  </a:lnTo>
                  <a:lnTo>
                    <a:pt x="284455" y="204885"/>
                  </a:lnTo>
                  <a:lnTo>
                    <a:pt x="292060" y="206815"/>
                  </a:lnTo>
                  <a:lnTo>
                    <a:pt x="296260" y="206701"/>
                  </a:lnTo>
                  <a:lnTo>
                    <a:pt x="303298" y="204998"/>
                  </a:lnTo>
                  <a:lnTo>
                    <a:pt x="307157" y="205339"/>
                  </a:lnTo>
                  <a:lnTo>
                    <a:pt x="308973" y="203182"/>
                  </a:lnTo>
                  <a:lnTo>
                    <a:pt x="316692" y="201253"/>
                  </a:lnTo>
                  <a:lnTo>
                    <a:pt x="324410" y="201366"/>
                  </a:lnTo>
                  <a:lnTo>
                    <a:pt x="326113" y="200118"/>
                  </a:lnTo>
                  <a:lnTo>
                    <a:pt x="327475" y="201139"/>
                  </a:lnTo>
                  <a:lnTo>
                    <a:pt x="329064" y="201480"/>
                  </a:lnTo>
                  <a:lnTo>
                    <a:pt x="332356" y="201366"/>
                  </a:lnTo>
                  <a:lnTo>
                    <a:pt x="333151" y="201934"/>
                  </a:lnTo>
                  <a:lnTo>
                    <a:pt x="335307" y="204771"/>
                  </a:lnTo>
                  <a:lnTo>
                    <a:pt x="344729" y="221457"/>
                  </a:lnTo>
                  <a:lnTo>
                    <a:pt x="348588" y="226111"/>
                  </a:lnTo>
                  <a:lnTo>
                    <a:pt x="351312" y="228381"/>
                  </a:lnTo>
                  <a:lnTo>
                    <a:pt x="352674" y="230084"/>
                  </a:lnTo>
                  <a:lnTo>
                    <a:pt x="354037" y="235079"/>
                  </a:lnTo>
                  <a:lnTo>
                    <a:pt x="360734" y="244954"/>
                  </a:lnTo>
                  <a:lnTo>
                    <a:pt x="362209" y="246316"/>
                  </a:lnTo>
                  <a:lnTo>
                    <a:pt x="364025" y="247111"/>
                  </a:lnTo>
                  <a:lnTo>
                    <a:pt x="366296" y="247338"/>
                  </a:lnTo>
                  <a:lnTo>
                    <a:pt x="367544" y="247905"/>
                  </a:lnTo>
                  <a:lnTo>
                    <a:pt x="373333" y="251878"/>
                  </a:lnTo>
                  <a:lnTo>
                    <a:pt x="379917" y="253354"/>
                  </a:lnTo>
                  <a:lnTo>
                    <a:pt x="385252" y="254489"/>
                  </a:lnTo>
                  <a:lnTo>
                    <a:pt x="386500" y="253921"/>
                  </a:lnTo>
                  <a:lnTo>
                    <a:pt x="385252" y="251764"/>
                  </a:lnTo>
                  <a:lnTo>
                    <a:pt x="381619" y="249608"/>
                  </a:lnTo>
                  <a:lnTo>
                    <a:pt x="372879" y="248586"/>
                  </a:lnTo>
                  <a:lnTo>
                    <a:pt x="369360" y="247111"/>
                  </a:lnTo>
                  <a:lnTo>
                    <a:pt x="362323" y="242570"/>
                  </a:lnTo>
                  <a:lnTo>
                    <a:pt x="359144" y="238938"/>
                  </a:lnTo>
                  <a:lnTo>
                    <a:pt x="358009" y="233716"/>
                  </a:lnTo>
                  <a:lnTo>
                    <a:pt x="357669" y="229290"/>
                  </a:lnTo>
                  <a:lnTo>
                    <a:pt x="357328" y="226452"/>
                  </a:lnTo>
                  <a:lnTo>
                    <a:pt x="356307" y="225544"/>
                  </a:lnTo>
                  <a:lnTo>
                    <a:pt x="351766" y="223046"/>
                  </a:lnTo>
                  <a:lnTo>
                    <a:pt x="350291" y="222479"/>
                  </a:lnTo>
                  <a:lnTo>
                    <a:pt x="347907" y="220322"/>
                  </a:lnTo>
                  <a:lnTo>
                    <a:pt x="345637" y="215441"/>
                  </a:lnTo>
                  <a:lnTo>
                    <a:pt x="344048" y="210106"/>
                  </a:lnTo>
                  <a:lnTo>
                    <a:pt x="343934" y="206815"/>
                  </a:lnTo>
                  <a:lnTo>
                    <a:pt x="340415" y="205453"/>
                  </a:lnTo>
                  <a:lnTo>
                    <a:pt x="334286" y="200118"/>
                  </a:lnTo>
                  <a:lnTo>
                    <a:pt x="330654" y="197847"/>
                  </a:lnTo>
                  <a:lnTo>
                    <a:pt x="327021" y="196939"/>
                  </a:lnTo>
                  <a:lnTo>
                    <a:pt x="314649" y="196712"/>
                  </a:lnTo>
                  <a:lnTo>
                    <a:pt x="310903" y="195009"/>
                  </a:lnTo>
                  <a:lnTo>
                    <a:pt x="308406" y="194328"/>
                  </a:lnTo>
                  <a:lnTo>
                    <a:pt x="307270" y="195009"/>
                  </a:lnTo>
                  <a:lnTo>
                    <a:pt x="306249" y="196712"/>
                  </a:lnTo>
                  <a:lnTo>
                    <a:pt x="303979" y="195918"/>
                  </a:lnTo>
                  <a:lnTo>
                    <a:pt x="300573" y="193307"/>
                  </a:lnTo>
                  <a:lnTo>
                    <a:pt x="297282" y="189334"/>
                  </a:lnTo>
                  <a:lnTo>
                    <a:pt x="289222" y="172989"/>
                  </a:lnTo>
                  <a:lnTo>
                    <a:pt x="292968" y="171286"/>
                  </a:lnTo>
                  <a:lnTo>
                    <a:pt x="294785" y="171173"/>
                  </a:lnTo>
                  <a:lnTo>
                    <a:pt x="297055" y="171854"/>
                  </a:lnTo>
                  <a:lnTo>
                    <a:pt x="300914" y="174464"/>
                  </a:lnTo>
                  <a:lnTo>
                    <a:pt x="302957" y="175145"/>
                  </a:lnTo>
                  <a:lnTo>
                    <a:pt x="305114" y="174124"/>
                  </a:lnTo>
                  <a:lnTo>
                    <a:pt x="305908" y="172308"/>
                  </a:lnTo>
                  <a:lnTo>
                    <a:pt x="306703" y="169016"/>
                  </a:lnTo>
                  <a:lnTo>
                    <a:pt x="307270" y="165497"/>
                  </a:lnTo>
                  <a:lnTo>
                    <a:pt x="307270" y="163000"/>
                  </a:lnTo>
                  <a:lnTo>
                    <a:pt x="306136" y="161297"/>
                  </a:lnTo>
                  <a:lnTo>
                    <a:pt x="304319" y="159708"/>
                  </a:lnTo>
                  <a:lnTo>
                    <a:pt x="302957" y="158006"/>
                  </a:lnTo>
                  <a:lnTo>
                    <a:pt x="303184" y="156076"/>
                  </a:lnTo>
                  <a:lnTo>
                    <a:pt x="303184" y="154033"/>
                  </a:lnTo>
                  <a:lnTo>
                    <a:pt x="300801" y="153352"/>
                  </a:lnTo>
                  <a:lnTo>
                    <a:pt x="297395" y="154033"/>
                  </a:lnTo>
                  <a:lnTo>
                    <a:pt x="294217" y="155622"/>
                  </a:lnTo>
                  <a:lnTo>
                    <a:pt x="292514" y="157551"/>
                  </a:lnTo>
                  <a:lnTo>
                    <a:pt x="291833" y="157551"/>
                  </a:lnTo>
                  <a:lnTo>
                    <a:pt x="289222" y="152898"/>
                  </a:lnTo>
                  <a:lnTo>
                    <a:pt x="287520" y="149152"/>
                  </a:lnTo>
                  <a:lnTo>
                    <a:pt x="287293" y="148357"/>
                  </a:lnTo>
                  <a:lnTo>
                    <a:pt x="288088" y="145065"/>
                  </a:lnTo>
                  <a:lnTo>
                    <a:pt x="289563" y="142228"/>
                  </a:lnTo>
                  <a:lnTo>
                    <a:pt x="290584" y="139617"/>
                  </a:lnTo>
                  <a:lnTo>
                    <a:pt x="289903" y="137120"/>
                  </a:lnTo>
                  <a:lnTo>
                    <a:pt x="289903" y="135985"/>
                  </a:lnTo>
                  <a:lnTo>
                    <a:pt x="291039" y="135076"/>
                  </a:lnTo>
                  <a:lnTo>
                    <a:pt x="295125" y="133942"/>
                  </a:lnTo>
                  <a:lnTo>
                    <a:pt x="296828" y="133828"/>
                  </a:lnTo>
                  <a:lnTo>
                    <a:pt x="297849" y="133033"/>
                  </a:lnTo>
                  <a:lnTo>
                    <a:pt x="299325" y="130990"/>
                  </a:lnTo>
                  <a:lnTo>
                    <a:pt x="300801" y="128379"/>
                  </a:lnTo>
                  <a:lnTo>
                    <a:pt x="301822" y="125882"/>
                  </a:lnTo>
                  <a:lnTo>
                    <a:pt x="299552" y="126336"/>
                  </a:lnTo>
                  <a:lnTo>
                    <a:pt x="295919" y="129515"/>
                  </a:lnTo>
                  <a:lnTo>
                    <a:pt x="293876" y="130423"/>
                  </a:lnTo>
                  <a:lnTo>
                    <a:pt x="294104" y="129855"/>
                  </a:lnTo>
                  <a:lnTo>
                    <a:pt x="294330" y="128720"/>
                  </a:lnTo>
                  <a:lnTo>
                    <a:pt x="294557" y="128152"/>
                  </a:lnTo>
                  <a:lnTo>
                    <a:pt x="291606" y="128493"/>
                  </a:lnTo>
                  <a:lnTo>
                    <a:pt x="286498" y="130082"/>
                  </a:lnTo>
                  <a:lnTo>
                    <a:pt x="283547" y="130423"/>
                  </a:lnTo>
                  <a:lnTo>
                    <a:pt x="280028" y="129855"/>
                  </a:lnTo>
                  <a:lnTo>
                    <a:pt x="278552" y="130423"/>
                  </a:lnTo>
                  <a:lnTo>
                    <a:pt x="275374" y="133487"/>
                  </a:lnTo>
                  <a:lnTo>
                    <a:pt x="274239" y="133828"/>
                  </a:lnTo>
                  <a:lnTo>
                    <a:pt x="271629" y="132920"/>
                  </a:lnTo>
                  <a:lnTo>
                    <a:pt x="268904" y="130423"/>
                  </a:lnTo>
                  <a:lnTo>
                    <a:pt x="266861" y="126790"/>
                  </a:lnTo>
                  <a:lnTo>
                    <a:pt x="266634" y="122477"/>
                  </a:lnTo>
                  <a:lnTo>
                    <a:pt x="267996" y="120774"/>
                  </a:lnTo>
                  <a:lnTo>
                    <a:pt x="270607" y="119526"/>
                  </a:lnTo>
                  <a:lnTo>
                    <a:pt x="273558" y="118958"/>
                  </a:lnTo>
                  <a:lnTo>
                    <a:pt x="275828" y="119072"/>
                  </a:lnTo>
                  <a:lnTo>
                    <a:pt x="275828" y="117937"/>
                  </a:lnTo>
                  <a:lnTo>
                    <a:pt x="274126" y="117483"/>
                  </a:lnTo>
                  <a:lnTo>
                    <a:pt x="272764" y="116234"/>
                  </a:lnTo>
                  <a:lnTo>
                    <a:pt x="271515" y="115780"/>
                  </a:lnTo>
                  <a:lnTo>
                    <a:pt x="269926" y="117823"/>
                  </a:lnTo>
                  <a:lnTo>
                    <a:pt x="269131" y="116007"/>
                  </a:lnTo>
                  <a:lnTo>
                    <a:pt x="269472" y="114077"/>
                  </a:lnTo>
                  <a:lnTo>
                    <a:pt x="270380" y="112374"/>
                  </a:lnTo>
                  <a:lnTo>
                    <a:pt x="271402" y="111012"/>
                  </a:lnTo>
                  <a:lnTo>
                    <a:pt x="273445" y="111921"/>
                  </a:lnTo>
                  <a:lnTo>
                    <a:pt x="281277" y="109764"/>
                  </a:lnTo>
                  <a:lnTo>
                    <a:pt x="291947" y="109764"/>
                  </a:lnTo>
                  <a:lnTo>
                    <a:pt x="294444" y="109083"/>
                  </a:lnTo>
                  <a:lnTo>
                    <a:pt x="296487" y="107834"/>
                  </a:lnTo>
                  <a:lnTo>
                    <a:pt x="300573" y="104202"/>
                  </a:lnTo>
                  <a:lnTo>
                    <a:pt x="304319" y="102386"/>
                  </a:lnTo>
                  <a:lnTo>
                    <a:pt x="305908" y="101137"/>
                  </a:lnTo>
                  <a:lnTo>
                    <a:pt x="306589" y="98413"/>
                  </a:lnTo>
                  <a:lnTo>
                    <a:pt x="306589" y="94326"/>
                  </a:lnTo>
                  <a:lnTo>
                    <a:pt x="304092" y="90467"/>
                  </a:lnTo>
                  <a:lnTo>
                    <a:pt x="296147" y="81841"/>
                  </a:lnTo>
                  <a:lnTo>
                    <a:pt x="295011" y="80025"/>
                  </a:lnTo>
                  <a:lnTo>
                    <a:pt x="294557" y="78208"/>
                  </a:lnTo>
                  <a:lnTo>
                    <a:pt x="293649" y="77414"/>
                  </a:lnTo>
                  <a:lnTo>
                    <a:pt x="291606" y="77527"/>
                  </a:lnTo>
                  <a:lnTo>
                    <a:pt x="289563" y="78095"/>
                  </a:lnTo>
                  <a:lnTo>
                    <a:pt x="288428" y="78889"/>
                  </a:lnTo>
                  <a:lnTo>
                    <a:pt x="287747" y="77641"/>
                  </a:lnTo>
                  <a:lnTo>
                    <a:pt x="291039" y="75371"/>
                  </a:lnTo>
                  <a:lnTo>
                    <a:pt x="287633" y="66290"/>
                  </a:lnTo>
                  <a:lnTo>
                    <a:pt x="286385" y="63906"/>
                  </a:lnTo>
                  <a:lnTo>
                    <a:pt x="283547" y="62203"/>
                  </a:lnTo>
                  <a:lnTo>
                    <a:pt x="278326" y="57549"/>
                  </a:lnTo>
                  <a:lnTo>
                    <a:pt x="275034" y="55960"/>
                  </a:lnTo>
                  <a:lnTo>
                    <a:pt x="275034" y="54825"/>
                  </a:lnTo>
                  <a:lnTo>
                    <a:pt x="275601" y="51760"/>
                  </a:lnTo>
                  <a:lnTo>
                    <a:pt x="274353" y="48355"/>
                  </a:lnTo>
                  <a:lnTo>
                    <a:pt x="272423" y="44950"/>
                  </a:lnTo>
                  <a:lnTo>
                    <a:pt x="271174" y="41999"/>
                  </a:lnTo>
                  <a:lnTo>
                    <a:pt x="270607" y="37572"/>
                  </a:lnTo>
                  <a:lnTo>
                    <a:pt x="271061" y="33712"/>
                  </a:lnTo>
                  <a:lnTo>
                    <a:pt x="272423" y="28832"/>
                  </a:lnTo>
                  <a:lnTo>
                    <a:pt x="275828" y="29853"/>
                  </a:lnTo>
                  <a:lnTo>
                    <a:pt x="279461" y="29967"/>
                  </a:lnTo>
                  <a:lnTo>
                    <a:pt x="286044" y="27469"/>
                  </a:lnTo>
                  <a:lnTo>
                    <a:pt x="288314" y="27129"/>
                  </a:lnTo>
                  <a:lnTo>
                    <a:pt x="296033" y="28491"/>
                  </a:lnTo>
                  <a:lnTo>
                    <a:pt x="303638" y="31669"/>
                  </a:lnTo>
                  <a:lnTo>
                    <a:pt x="324184" y="36550"/>
                  </a:lnTo>
                  <a:lnTo>
                    <a:pt x="325772" y="38026"/>
                  </a:lnTo>
                  <a:lnTo>
                    <a:pt x="326227" y="39728"/>
                  </a:lnTo>
                  <a:lnTo>
                    <a:pt x="326567" y="42112"/>
                  </a:lnTo>
                  <a:lnTo>
                    <a:pt x="327248" y="44155"/>
                  </a:lnTo>
                  <a:lnTo>
                    <a:pt x="328951" y="44836"/>
                  </a:lnTo>
                  <a:lnTo>
                    <a:pt x="335988" y="44836"/>
                  </a:lnTo>
                  <a:lnTo>
                    <a:pt x="337464" y="44609"/>
                  </a:lnTo>
                  <a:lnTo>
                    <a:pt x="338372" y="43588"/>
                  </a:lnTo>
                  <a:lnTo>
                    <a:pt x="339734" y="43247"/>
                  </a:lnTo>
                  <a:lnTo>
                    <a:pt x="340756" y="42339"/>
                  </a:lnTo>
                  <a:lnTo>
                    <a:pt x="342458" y="41885"/>
                  </a:lnTo>
                  <a:lnTo>
                    <a:pt x="344388" y="43701"/>
                  </a:lnTo>
                  <a:lnTo>
                    <a:pt x="345977" y="43928"/>
                  </a:lnTo>
                  <a:lnTo>
                    <a:pt x="347453" y="43474"/>
                  </a:lnTo>
                  <a:lnTo>
                    <a:pt x="347453" y="43474"/>
                  </a:lnTo>
                  <a:lnTo>
                    <a:pt x="348815" y="43474"/>
                  </a:lnTo>
                  <a:lnTo>
                    <a:pt x="354604" y="40523"/>
                  </a:lnTo>
                  <a:lnTo>
                    <a:pt x="356420" y="38253"/>
                  </a:lnTo>
                  <a:lnTo>
                    <a:pt x="358804" y="37345"/>
                  </a:lnTo>
                  <a:lnTo>
                    <a:pt x="360053" y="35188"/>
                  </a:lnTo>
                  <a:lnTo>
                    <a:pt x="361301" y="34167"/>
                  </a:lnTo>
                  <a:lnTo>
                    <a:pt x="361642" y="40183"/>
                  </a:lnTo>
                  <a:lnTo>
                    <a:pt x="366296" y="41885"/>
                  </a:lnTo>
                  <a:lnTo>
                    <a:pt x="372198" y="42226"/>
                  </a:lnTo>
                  <a:lnTo>
                    <a:pt x="376284" y="44042"/>
                  </a:lnTo>
                  <a:lnTo>
                    <a:pt x="377987" y="45291"/>
                  </a:lnTo>
                  <a:lnTo>
                    <a:pt x="380484" y="46425"/>
                  </a:lnTo>
                  <a:lnTo>
                    <a:pt x="382755" y="48015"/>
                  </a:lnTo>
                  <a:lnTo>
                    <a:pt x="383776" y="50966"/>
                  </a:lnTo>
                  <a:lnTo>
                    <a:pt x="384911" y="52555"/>
                  </a:lnTo>
                  <a:lnTo>
                    <a:pt x="387408" y="52101"/>
                  </a:lnTo>
                  <a:lnTo>
                    <a:pt x="391835" y="50398"/>
                  </a:lnTo>
                  <a:lnTo>
                    <a:pt x="391495" y="46880"/>
                  </a:lnTo>
                  <a:lnTo>
                    <a:pt x="393765" y="46766"/>
                  </a:lnTo>
                  <a:lnTo>
                    <a:pt x="396943" y="48696"/>
                  </a:lnTo>
                  <a:lnTo>
                    <a:pt x="399213" y="51533"/>
                  </a:lnTo>
                  <a:lnTo>
                    <a:pt x="400575" y="57209"/>
                  </a:lnTo>
                  <a:lnTo>
                    <a:pt x="401143" y="58571"/>
                  </a:lnTo>
                  <a:lnTo>
                    <a:pt x="402051" y="59820"/>
                  </a:lnTo>
                  <a:lnTo>
                    <a:pt x="403867" y="61749"/>
                  </a:lnTo>
                  <a:lnTo>
                    <a:pt x="402619" y="62658"/>
                  </a:lnTo>
                  <a:lnTo>
                    <a:pt x="401370" y="62544"/>
                  </a:lnTo>
                  <a:lnTo>
                    <a:pt x="400122" y="61977"/>
                  </a:lnTo>
                  <a:lnTo>
                    <a:pt x="399213" y="61749"/>
                  </a:lnTo>
                  <a:lnTo>
                    <a:pt x="399213" y="62090"/>
                  </a:lnTo>
                  <a:lnTo>
                    <a:pt x="396830" y="64020"/>
                  </a:lnTo>
                  <a:lnTo>
                    <a:pt x="396489" y="64020"/>
                  </a:lnTo>
                  <a:lnTo>
                    <a:pt x="395922" y="64473"/>
                  </a:lnTo>
                  <a:lnTo>
                    <a:pt x="395468" y="64473"/>
                  </a:lnTo>
                  <a:lnTo>
                    <a:pt x="395240" y="64814"/>
                  </a:lnTo>
                  <a:lnTo>
                    <a:pt x="395240" y="66403"/>
                  </a:lnTo>
                  <a:lnTo>
                    <a:pt x="396716" y="66517"/>
                  </a:lnTo>
                  <a:lnTo>
                    <a:pt x="399213" y="65722"/>
                  </a:lnTo>
                  <a:lnTo>
                    <a:pt x="401710" y="65609"/>
                  </a:lnTo>
                  <a:lnTo>
                    <a:pt x="403186" y="67538"/>
                  </a:lnTo>
                  <a:lnTo>
                    <a:pt x="404208" y="66630"/>
                  </a:lnTo>
                  <a:lnTo>
                    <a:pt x="405343" y="66517"/>
                  </a:lnTo>
                  <a:lnTo>
                    <a:pt x="405910" y="67538"/>
                  </a:lnTo>
                  <a:lnTo>
                    <a:pt x="405229" y="69922"/>
                  </a:lnTo>
                  <a:lnTo>
                    <a:pt x="405683" y="72192"/>
                  </a:lnTo>
                  <a:lnTo>
                    <a:pt x="405797" y="75484"/>
                  </a:lnTo>
                  <a:lnTo>
                    <a:pt x="405229" y="82408"/>
                  </a:lnTo>
                  <a:lnTo>
                    <a:pt x="404775" y="85359"/>
                  </a:lnTo>
                  <a:lnTo>
                    <a:pt x="404094" y="87743"/>
                  </a:lnTo>
                  <a:lnTo>
                    <a:pt x="403186" y="89673"/>
                  </a:lnTo>
                  <a:lnTo>
                    <a:pt x="401938" y="91489"/>
                  </a:lnTo>
                  <a:lnTo>
                    <a:pt x="398759" y="94440"/>
                  </a:lnTo>
                  <a:lnTo>
                    <a:pt x="394900" y="96597"/>
                  </a:lnTo>
                  <a:lnTo>
                    <a:pt x="390700" y="97959"/>
                  </a:lnTo>
                  <a:lnTo>
                    <a:pt x="386614" y="98413"/>
                  </a:lnTo>
                  <a:lnTo>
                    <a:pt x="386614" y="99548"/>
                  </a:lnTo>
                  <a:lnTo>
                    <a:pt x="390814" y="101705"/>
                  </a:lnTo>
                  <a:lnTo>
                    <a:pt x="414197" y="96143"/>
                  </a:lnTo>
                  <a:lnTo>
                    <a:pt x="416013" y="96824"/>
                  </a:lnTo>
                  <a:lnTo>
                    <a:pt x="421915" y="101932"/>
                  </a:lnTo>
                  <a:lnTo>
                    <a:pt x="419986" y="103861"/>
                  </a:lnTo>
                  <a:lnTo>
                    <a:pt x="419986" y="105677"/>
                  </a:lnTo>
                  <a:lnTo>
                    <a:pt x="420780" y="107721"/>
                  </a:lnTo>
                  <a:lnTo>
                    <a:pt x="421348" y="110445"/>
                  </a:lnTo>
                  <a:lnTo>
                    <a:pt x="420780" y="112715"/>
                  </a:lnTo>
                  <a:lnTo>
                    <a:pt x="419418" y="114758"/>
                  </a:lnTo>
                  <a:lnTo>
                    <a:pt x="417715" y="116234"/>
                  </a:lnTo>
                  <a:lnTo>
                    <a:pt x="416013" y="116688"/>
                  </a:lnTo>
                  <a:lnTo>
                    <a:pt x="416240" y="117028"/>
                  </a:lnTo>
                  <a:lnTo>
                    <a:pt x="416580" y="117256"/>
                  </a:lnTo>
                  <a:lnTo>
                    <a:pt x="416580" y="117823"/>
                  </a:lnTo>
                  <a:lnTo>
                    <a:pt x="415899" y="118958"/>
                  </a:lnTo>
                  <a:lnTo>
                    <a:pt x="416921" y="120093"/>
                  </a:lnTo>
                  <a:lnTo>
                    <a:pt x="417261" y="121455"/>
                  </a:lnTo>
                  <a:lnTo>
                    <a:pt x="416921" y="123044"/>
                  </a:lnTo>
                  <a:lnTo>
                    <a:pt x="416013" y="124634"/>
                  </a:lnTo>
                  <a:lnTo>
                    <a:pt x="418170" y="123839"/>
                  </a:lnTo>
                  <a:lnTo>
                    <a:pt x="419758" y="121796"/>
                  </a:lnTo>
                  <a:lnTo>
                    <a:pt x="422029" y="116575"/>
                  </a:lnTo>
                  <a:lnTo>
                    <a:pt x="423277" y="111012"/>
                  </a:lnTo>
                  <a:lnTo>
                    <a:pt x="423958" y="109650"/>
                  </a:lnTo>
                  <a:lnTo>
                    <a:pt x="424980" y="108969"/>
                  </a:lnTo>
                  <a:lnTo>
                    <a:pt x="428612" y="108629"/>
                  </a:lnTo>
                  <a:lnTo>
                    <a:pt x="429975" y="107834"/>
                  </a:lnTo>
                  <a:lnTo>
                    <a:pt x="430656" y="106926"/>
                  </a:lnTo>
                  <a:lnTo>
                    <a:pt x="431109" y="106018"/>
                  </a:lnTo>
                  <a:lnTo>
                    <a:pt x="432018" y="105110"/>
                  </a:lnTo>
                  <a:lnTo>
                    <a:pt x="433153" y="104770"/>
                  </a:lnTo>
                  <a:lnTo>
                    <a:pt x="437239" y="105110"/>
                  </a:lnTo>
                  <a:lnTo>
                    <a:pt x="439396" y="106132"/>
                  </a:lnTo>
                  <a:lnTo>
                    <a:pt x="445298" y="110899"/>
                  </a:lnTo>
                  <a:lnTo>
                    <a:pt x="460622" y="117709"/>
                  </a:lnTo>
                  <a:lnTo>
                    <a:pt x="469249" y="125882"/>
                  </a:lnTo>
                  <a:lnTo>
                    <a:pt x="473222" y="126904"/>
                  </a:lnTo>
                  <a:lnTo>
                    <a:pt x="477648" y="126109"/>
                  </a:lnTo>
                  <a:lnTo>
                    <a:pt x="480940" y="124066"/>
                  </a:lnTo>
                  <a:lnTo>
                    <a:pt x="486502" y="118845"/>
                  </a:lnTo>
                  <a:lnTo>
                    <a:pt x="489680" y="116802"/>
                  </a:lnTo>
                  <a:lnTo>
                    <a:pt x="492972" y="115439"/>
                  </a:lnTo>
                  <a:lnTo>
                    <a:pt x="501031" y="114418"/>
                  </a:lnTo>
                  <a:lnTo>
                    <a:pt x="501031" y="115553"/>
                  </a:lnTo>
                  <a:lnTo>
                    <a:pt x="499329" y="115666"/>
                  </a:lnTo>
                  <a:lnTo>
                    <a:pt x="496945" y="115666"/>
                  </a:lnTo>
                  <a:lnTo>
                    <a:pt x="498648" y="116461"/>
                  </a:lnTo>
                  <a:lnTo>
                    <a:pt x="500350" y="115894"/>
                  </a:lnTo>
                  <a:lnTo>
                    <a:pt x="502621" y="117483"/>
                  </a:lnTo>
                  <a:lnTo>
                    <a:pt x="509431" y="113283"/>
                  </a:lnTo>
                  <a:lnTo>
                    <a:pt x="512496" y="114418"/>
                  </a:lnTo>
                  <a:lnTo>
                    <a:pt x="508864" y="118504"/>
                  </a:lnTo>
                  <a:lnTo>
                    <a:pt x="507842" y="120093"/>
                  </a:lnTo>
                  <a:lnTo>
                    <a:pt x="507275" y="119639"/>
                  </a:lnTo>
                  <a:lnTo>
                    <a:pt x="505799" y="118958"/>
                  </a:lnTo>
                  <a:lnTo>
                    <a:pt x="506821" y="121682"/>
                  </a:lnTo>
                  <a:lnTo>
                    <a:pt x="507728" y="128266"/>
                  </a:lnTo>
                  <a:lnTo>
                    <a:pt x="508523" y="131444"/>
                  </a:lnTo>
                  <a:lnTo>
                    <a:pt x="507842" y="133487"/>
                  </a:lnTo>
                  <a:lnTo>
                    <a:pt x="507956" y="136325"/>
                  </a:lnTo>
                  <a:lnTo>
                    <a:pt x="508637" y="141092"/>
                  </a:lnTo>
                  <a:lnTo>
                    <a:pt x="508183" y="143930"/>
                  </a:lnTo>
                  <a:lnTo>
                    <a:pt x="507275" y="145406"/>
                  </a:lnTo>
                  <a:lnTo>
                    <a:pt x="506366" y="146427"/>
                  </a:lnTo>
                  <a:lnTo>
                    <a:pt x="505912" y="147903"/>
                  </a:lnTo>
                  <a:lnTo>
                    <a:pt x="494675" y="155281"/>
                  </a:lnTo>
                  <a:lnTo>
                    <a:pt x="490816" y="160276"/>
                  </a:lnTo>
                  <a:lnTo>
                    <a:pt x="489113" y="161411"/>
                  </a:lnTo>
                  <a:lnTo>
                    <a:pt x="485140" y="162773"/>
                  </a:lnTo>
                  <a:lnTo>
                    <a:pt x="484345" y="162773"/>
                  </a:lnTo>
                  <a:lnTo>
                    <a:pt x="483551" y="163454"/>
                  </a:lnTo>
                  <a:lnTo>
                    <a:pt x="482870" y="163000"/>
                  </a:lnTo>
                  <a:lnTo>
                    <a:pt x="482189" y="162205"/>
                  </a:lnTo>
                  <a:lnTo>
                    <a:pt x="481281" y="162092"/>
                  </a:lnTo>
                  <a:lnTo>
                    <a:pt x="480486" y="162546"/>
                  </a:lnTo>
                  <a:lnTo>
                    <a:pt x="480146" y="163000"/>
                  </a:lnTo>
                  <a:lnTo>
                    <a:pt x="476400" y="168789"/>
                  </a:lnTo>
                  <a:lnTo>
                    <a:pt x="475378" y="169924"/>
                  </a:lnTo>
                  <a:lnTo>
                    <a:pt x="475378" y="170945"/>
                  </a:lnTo>
                  <a:lnTo>
                    <a:pt x="476627" y="174124"/>
                  </a:lnTo>
                  <a:lnTo>
                    <a:pt x="477989" y="176508"/>
                  </a:lnTo>
                  <a:lnTo>
                    <a:pt x="479805" y="178097"/>
                  </a:lnTo>
                  <a:lnTo>
                    <a:pt x="482416" y="178891"/>
                  </a:lnTo>
                  <a:lnTo>
                    <a:pt x="486162" y="178551"/>
                  </a:lnTo>
                  <a:lnTo>
                    <a:pt x="487070" y="178891"/>
                  </a:lnTo>
                  <a:lnTo>
                    <a:pt x="487751" y="180594"/>
                  </a:lnTo>
                  <a:lnTo>
                    <a:pt x="487864" y="182524"/>
                  </a:lnTo>
                  <a:lnTo>
                    <a:pt x="488205" y="183999"/>
                  </a:lnTo>
                  <a:lnTo>
                    <a:pt x="489680" y="184453"/>
                  </a:lnTo>
                  <a:lnTo>
                    <a:pt x="490021" y="184453"/>
                  </a:lnTo>
                  <a:lnTo>
                    <a:pt x="491156" y="184567"/>
                  </a:lnTo>
                  <a:lnTo>
                    <a:pt x="491610" y="184453"/>
                  </a:lnTo>
                  <a:lnTo>
                    <a:pt x="492859" y="183432"/>
                  </a:lnTo>
                  <a:lnTo>
                    <a:pt x="495696" y="180480"/>
                  </a:lnTo>
                  <a:lnTo>
                    <a:pt x="497286" y="179799"/>
                  </a:lnTo>
                  <a:lnTo>
                    <a:pt x="499102" y="179459"/>
                  </a:lnTo>
                  <a:lnTo>
                    <a:pt x="504210" y="176735"/>
                  </a:lnTo>
                  <a:lnTo>
                    <a:pt x="516015" y="175145"/>
                  </a:lnTo>
                  <a:lnTo>
                    <a:pt x="516923" y="175486"/>
                  </a:lnTo>
                  <a:lnTo>
                    <a:pt x="517604" y="176394"/>
                  </a:lnTo>
                  <a:lnTo>
                    <a:pt x="518285" y="178664"/>
                  </a:lnTo>
                  <a:lnTo>
                    <a:pt x="518966" y="179799"/>
                  </a:lnTo>
                  <a:lnTo>
                    <a:pt x="522371" y="180708"/>
                  </a:lnTo>
                  <a:lnTo>
                    <a:pt x="522939" y="181502"/>
                  </a:lnTo>
                  <a:lnTo>
                    <a:pt x="522485" y="185248"/>
                  </a:lnTo>
                  <a:lnTo>
                    <a:pt x="522712" y="186950"/>
                  </a:lnTo>
                  <a:lnTo>
                    <a:pt x="523961" y="187631"/>
                  </a:lnTo>
                  <a:lnTo>
                    <a:pt x="526798" y="187859"/>
                  </a:lnTo>
                  <a:lnTo>
                    <a:pt x="527593" y="187631"/>
                  </a:lnTo>
                  <a:lnTo>
                    <a:pt x="531566" y="184226"/>
                  </a:lnTo>
                  <a:lnTo>
                    <a:pt x="532360" y="184680"/>
                  </a:lnTo>
                  <a:lnTo>
                    <a:pt x="533382" y="187064"/>
                  </a:lnTo>
                  <a:lnTo>
                    <a:pt x="533949" y="187631"/>
                  </a:lnTo>
                  <a:lnTo>
                    <a:pt x="538036" y="187631"/>
                  </a:lnTo>
                  <a:lnTo>
                    <a:pt x="538036" y="188199"/>
                  </a:lnTo>
                  <a:lnTo>
                    <a:pt x="541781" y="192853"/>
                  </a:lnTo>
                  <a:lnTo>
                    <a:pt x="542462" y="193307"/>
                  </a:lnTo>
                  <a:lnTo>
                    <a:pt x="543598" y="193307"/>
                  </a:lnTo>
                  <a:lnTo>
                    <a:pt x="543711" y="191604"/>
                  </a:lnTo>
                  <a:lnTo>
                    <a:pt x="544733" y="188993"/>
                  </a:lnTo>
                  <a:lnTo>
                    <a:pt x="545527" y="185702"/>
                  </a:lnTo>
                  <a:lnTo>
                    <a:pt x="545073" y="183091"/>
                  </a:lnTo>
                  <a:lnTo>
                    <a:pt x="545754" y="181843"/>
                  </a:lnTo>
                  <a:lnTo>
                    <a:pt x="546663" y="181048"/>
                  </a:lnTo>
                  <a:lnTo>
                    <a:pt x="547457" y="180821"/>
                  </a:lnTo>
                  <a:lnTo>
                    <a:pt x="547230" y="180140"/>
                  </a:lnTo>
                  <a:lnTo>
                    <a:pt x="547003" y="178324"/>
                  </a:lnTo>
                  <a:lnTo>
                    <a:pt x="546776" y="177529"/>
                  </a:lnTo>
                  <a:lnTo>
                    <a:pt x="550068" y="174124"/>
                  </a:lnTo>
                  <a:lnTo>
                    <a:pt x="550068" y="172875"/>
                  </a:lnTo>
                  <a:lnTo>
                    <a:pt x="549387" y="172875"/>
                  </a:lnTo>
                  <a:lnTo>
                    <a:pt x="549387" y="171854"/>
                  </a:lnTo>
                  <a:lnTo>
                    <a:pt x="551884" y="172875"/>
                  </a:lnTo>
                  <a:lnTo>
                    <a:pt x="552679" y="172875"/>
                  </a:lnTo>
                  <a:lnTo>
                    <a:pt x="554608" y="171400"/>
                  </a:lnTo>
                  <a:lnTo>
                    <a:pt x="556311" y="166973"/>
                  </a:lnTo>
                  <a:lnTo>
                    <a:pt x="557559" y="166065"/>
                  </a:lnTo>
                  <a:lnTo>
                    <a:pt x="558354" y="165838"/>
                  </a:lnTo>
                  <a:lnTo>
                    <a:pt x="559035" y="165157"/>
                  </a:lnTo>
                  <a:lnTo>
                    <a:pt x="559489" y="164135"/>
                  </a:lnTo>
                  <a:lnTo>
                    <a:pt x="559943" y="162886"/>
                  </a:lnTo>
                  <a:lnTo>
                    <a:pt x="560057" y="162092"/>
                  </a:lnTo>
                  <a:lnTo>
                    <a:pt x="559376" y="161524"/>
                  </a:lnTo>
                  <a:lnTo>
                    <a:pt x="559376" y="160730"/>
                  </a:lnTo>
                  <a:lnTo>
                    <a:pt x="559716" y="159935"/>
                  </a:lnTo>
                  <a:lnTo>
                    <a:pt x="560170" y="159368"/>
                  </a:lnTo>
                  <a:lnTo>
                    <a:pt x="560511" y="158914"/>
                  </a:lnTo>
                  <a:lnTo>
                    <a:pt x="562894" y="154600"/>
                  </a:lnTo>
                  <a:lnTo>
                    <a:pt x="565959" y="152443"/>
                  </a:lnTo>
                  <a:lnTo>
                    <a:pt x="569705" y="151876"/>
                  </a:lnTo>
                  <a:lnTo>
                    <a:pt x="577764" y="153352"/>
                  </a:lnTo>
                  <a:lnTo>
                    <a:pt x="600920" y="148357"/>
                  </a:lnTo>
                  <a:lnTo>
                    <a:pt x="604552" y="145974"/>
                  </a:lnTo>
                  <a:lnTo>
                    <a:pt x="605006" y="150741"/>
                  </a:lnTo>
                  <a:lnTo>
                    <a:pt x="604666" y="155281"/>
                  </a:lnTo>
                  <a:lnTo>
                    <a:pt x="604893" y="159141"/>
                  </a:lnTo>
                  <a:lnTo>
                    <a:pt x="607163" y="161751"/>
                  </a:lnTo>
                  <a:lnTo>
                    <a:pt x="606255" y="159708"/>
                  </a:lnTo>
                  <a:lnTo>
                    <a:pt x="605801" y="155395"/>
                  </a:lnTo>
                  <a:lnTo>
                    <a:pt x="605233" y="153806"/>
                  </a:lnTo>
                  <a:lnTo>
                    <a:pt x="606255" y="151876"/>
                  </a:lnTo>
                  <a:lnTo>
                    <a:pt x="609093" y="150287"/>
                  </a:lnTo>
                  <a:lnTo>
                    <a:pt x="609887" y="148017"/>
                  </a:lnTo>
                  <a:lnTo>
                    <a:pt x="608752" y="147903"/>
                  </a:lnTo>
                  <a:lnTo>
                    <a:pt x="607730" y="148130"/>
                  </a:lnTo>
                  <a:lnTo>
                    <a:pt x="606709" y="148584"/>
                  </a:lnTo>
                  <a:lnTo>
                    <a:pt x="605801" y="149265"/>
                  </a:lnTo>
                  <a:lnTo>
                    <a:pt x="606482" y="147676"/>
                  </a:lnTo>
                  <a:lnTo>
                    <a:pt x="609774" y="143363"/>
                  </a:lnTo>
                  <a:lnTo>
                    <a:pt x="611703" y="141547"/>
                  </a:lnTo>
                  <a:lnTo>
                    <a:pt x="613974" y="137687"/>
                  </a:lnTo>
                  <a:lnTo>
                    <a:pt x="615336" y="136779"/>
                  </a:lnTo>
                  <a:lnTo>
                    <a:pt x="616584" y="136439"/>
                  </a:lnTo>
                  <a:lnTo>
                    <a:pt x="623849" y="132466"/>
                  </a:lnTo>
                  <a:lnTo>
                    <a:pt x="627481" y="129401"/>
                  </a:lnTo>
                  <a:lnTo>
                    <a:pt x="628957" y="127698"/>
                  </a:lnTo>
                  <a:lnTo>
                    <a:pt x="632476" y="120888"/>
                  </a:lnTo>
                  <a:lnTo>
                    <a:pt x="638265" y="112374"/>
                  </a:lnTo>
                  <a:lnTo>
                    <a:pt x="638946" y="110786"/>
                  </a:lnTo>
                  <a:lnTo>
                    <a:pt x="642918" y="103861"/>
                  </a:lnTo>
                  <a:lnTo>
                    <a:pt x="644508" y="99548"/>
                  </a:lnTo>
                  <a:lnTo>
                    <a:pt x="645643" y="98072"/>
                  </a:lnTo>
                  <a:lnTo>
                    <a:pt x="647572" y="97051"/>
                  </a:lnTo>
                  <a:lnTo>
                    <a:pt x="647572" y="98072"/>
                  </a:lnTo>
                  <a:lnTo>
                    <a:pt x="646891" y="98072"/>
                  </a:lnTo>
                  <a:lnTo>
                    <a:pt x="648934" y="101364"/>
                  </a:lnTo>
                  <a:lnTo>
                    <a:pt x="653134" y="103067"/>
                  </a:lnTo>
                  <a:lnTo>
                    <a:pt x="675269" y="103067"/>
                  </a:lnTo>
                  <a:lnTo>
                    <a:pt x="678901" y="104883"/>
                  </a:lnTo>
                  <a:lnTo>
                    <a:pt x="681171" y="103634"/>
                  </a:lnTo>
                  <a:lnTo>
                    <a:pt x="684009" y="104315"/>
                  </a:lnTo>
                  <a:lnTo>
                    <a:pt x="685258" y="106132"/>
                  </a:lnTo>
                  <a:lnTo>
                    <a:pt x="682874" y="108402"/>
                  </a:lnTo>
                  <a:lnTo>
                    <a:pt x="680377" y="108969"/>
                  </a:lnTo>
                  <a:lnTo>
                    <a:pt x="669934" y="108061"/>
                  </a:lnTo>
                  <a:lnTo>
                    <a:pt x="665848" y="106472"/>
                  </a:lnTo>
                  <a:lnTo>
                    <a:pt x="663237" y="106132"/>
                  </a:lnTo>
                  <a:lnTo>
                    <a:pt x="662442" y="106472"/>
                  </a:lnTo>
                  <a:lnTo>
                    <a:pt x="661421" y="107948"/>
                  </a:lnTo>
                  <a:lnTo>
                    <a:pt x="660853" y="108402"/>
                  </a:lnTo>
                  <a:lnTo>
                    <a:pt x="658923" y="108402"/>
                  </a:lnTo>
                  <a:lnTo>
                    <a:pt x="656426" y="107948"/>
                  </a:lnTo>
                  <a:lnTo>
                    <a:pt x="655518" y="108515"/>
                  </a:lnTo>
                  <a:lnTo>
                    <a:pt x="654950" y="110786"/>
                  </a:lnTo>
                  <a:lnTo>
                    <a:pt x="654383" y="109537"/>
                  </a:lnTo>
                  <a:lnTo>
                    <a:pt x="653815" y="109877"/>
                  </a:lnTo>
                  <a:lnTo>
                    <a:pt x="652907" y="110672"/>
                  </a:lnTo>
                  <a:lnTo>
                    <a:pt x="652340" y="110899"/>
                  </a:lnTo>
                  <a:lnTo>
                    <a:pt x="652567" y="112374"/>
                  </a:lnTo>
                  <a:lnTo>
                    <a:pt x="653021" y="113056"/>
                  </a:lnTo>
                  <a:lnTo>
                    <a:pt x="653588" y="113283"/>
                  </a:lnTo>
                  <a:lnTo>
                    <a:pt x="654383" y="113396"/>
                  </a:lnTo>
                  <a:lnTo>
                    <a:pt x="654043" y="113510"/>
                  </a:lnTo>
                  <a:lnTo>
                    <a:pt x="653815" y="113510"/>
                  </a:lnTo>
                  <a:lnTo>
                    <a:pt x="653702" y="113737"/>
                  </a:lnTo>
                  <a:lnTo>
                    <a:pt x="653702" y="114418"/>
                  </a:lnTo>
                  <a:lnTo>
                    <a:pt x="651886" y="113396"/>
                  </a:lnTo>
                  <a:lnTo>
                    <a:pt x="649843" y="113623"/>
                  </a:lnTo>
                  <a:lnTo>
                    <a:pt x="648140" y="114758"/>
                  </a:lnTo>
                  <a:lnTo>
                    <a:pt x="647232" y="116688"/>
                  </a:lnTo>
                  <a:lnTo>
                    <a:pt x="645643" y="114645"/>
                  </a:lnTo>
                  <a:lnTo>
                    <a:pt x="643713" y="113623"/>
                  </a:lnTo>
                  <a:lnTo>
                    <a:pt x="640194" y="113283"/>
                  </a:lnTo>
                  <a:lnTo>
                    <a:pt x="638605" y="114077"/>
                  </a:lnTo>
                  <a:lnTo>
                    <a:pt x="637243" y="116007"/>
                  </a:lnTo>
                  <a:lnTo>
                    <a:pt x="636562" y="118504"/>
                  </a:lnTo>
                  <a:lnTo>
                    <a:pt x="637130" y="121115"/>
                  </a:lnTo>
                  <a:lnTo>
                    <a:pt x="635767" y="120888"/>
                  </a:lnTo>
                  <a:lnTo>
                    <a:pt x="635200" y="120661"/>
                  </a:lnTo>
                  <a:lnTo>
                    <a:pt x="634519" y="120093"/>
                  </a:lnTo>
                  <a:lnTo>
                    <a:pt x="633838" y="121228"/>
                  </a:lnTo>
                  <a:lnTo>
                    <a:pt x="634519" y="123158"/>
                  </a:lnTo>
                  <a:lnTo>
                    <a:pt x="634065" y="125088"/>
                  </a:lnTo>
                  <a:lnTo>
                    <a:pt x="632816" y="126563"/>
                  </a:lnTo>
                  <a:lnTo>
                    <a:pt x="631227" y="126904"/>
                  </a:lnTo>
                  <a:lnTo>
                    <a:pt x="631908" y="129174"/>
                  </a:lnTo>
                  <a:lnTo>
                    <a:pt x="632703" y="130990"/>
                  </a:lnTo>
                  <a:lnTo>
                    <a:pt x="632930" y="132466"/>
                  </a:lnTo>
                  <a:lnTo>
                    <a:pt x="631795" y="133828"/>
                  </a:lnTo>
                  <a:lnTo>
                    <a:pt x="635995" y="136779"/>
                  </a:lnTo>
                  <a:lnTo>
                    <a:pt x="638378" y="137347"/>
                  </a:lnTo>
                  <a:lnTo>
                    <a:pt x="640421" y="136098"/>
                  </a:lnTo>
                  <a:lnTo>
                    <a:pt x="638946" y="136212"/>
                  </a:lnTo>
                  <a:lnTo>
                    <a:pt x="637811" y="135644"/>
                  </a:lnTo>
                  <a:lnTo>
                    <a:pt x="635767" y="133942"/>
                  </a:lnTo>
                  <a:lnTo>
                    <a:pt x="636448" y="132012"/>
                  </a:lnTo>
                  <a:lnTo>
                    <a:pt x="637357" y="130536"/>
                  </a:lnTo>
                  <a:lnTo>
                    <a:pt x="639740" y="128152"/>
                  </a:lnTo>
                  <a:lnTo>
                    <a:pt x="640308" y="127812"/>
                  </a:lnTo>
                  <a:lnTo>
                    <a:pt x="641330" y="127471"/>
                  </a:lnTo>
                  <a:lnTo>
                    <a:pt x="641783" y="127131"/>
                  </a:lnTo>
                  <a:lnTo>
                    <a:pt x="642124" y="126336"/>
                  </a:lnTo>
                  <a:lnTo>
                    <a:pt x="642237" y="124293"/>
                  </a:lnTo>
                  <a:lnTo>
                    <a:pt x="642464" y="123612"/>
                  </a:lnTo>
                  <a:lnTo>
                    <a:pt x="644054" y="122250"/>
                  </a:lnTo>
                  <a:lnTo>
                    <a:pt x="650410" y="119185"/>
                  </a:lnTo>
                  <a:lnTo>
                    <a:pt x="649048" y="118164"/>
                  </a:lnTo>
                  <a:lnTo>
                    <a:pt x="648481" y="118050"/>
                  </a:lnTo>
                  <a:lnTo>
                    <a:pt x="648481" y="116915"/>
                  </a:lnTo>
                  <a:lnTo>
                    <a:pt x="650297" y="116234"/>
                  </a:lnTo>
                  <a:lnTo>
                    <a:pt x="650978" y="116347"/>
                  </a:lnTo>
                  <a:lnTo>
                    <a:pt x="651772" y="116915"/>
                  </a:lnTo>
                  <a:lnTo>
                    <a:pt x="651772" y="115780"/>
                  </a:lnTo>
                  <a:lnTo>
                    <a:pt x="653588" y="117369"/>
                  </a:lnTo>
                  <a:lnTo>
                    <a:pt x="656426" y="116575"/>
                  </a:lnTo>
                  <a:lnTo>
                    <a:pt x="661761" y="113510"/>
                  </a:lnTo>
                  <a:lnTo>
                    <a:pt x="661534" y="112942"/>
                  </a:lnTo>
                  <a:lnTo>
                    <a:pt x="661307" y="111693"/>
                  </a:lnTo>
                  <a:lnTo>
                    <a:pt x="661080" y="111126"/>
                  </a:lnTo>
                  <a:lnTo>
                    <a:pt x="662102" y="110331"/>
                  </a:lnTo>
                  <a:lnTo>
                    <a:pt x="663237" y="109877"/>
                  </a:lnTo>
                  <a:lnTo>
                    <a:pt x="664485" y="109764"/>
                  </a:lnTo>
                  <a:lnTo>
                    <a:pt x="665734" y="109877"/>
                  </a:lnTo>
                  <a:lnTo>
                    <a:pt x="665734" y="111126"/>
                  </a:lnTo>
                  <a:lnTo>
                    <a:pt x="664258" y="111467"/>
                  </a:lnTo>
                  <a:lnTo>
                    <a:pt x="663237" y="112829"/>
                  </a:lnTo>
                  <a:lnTo>
                    <a:pt x="662669" y="114758"/>
                  </a:lnTo>
                  <a:lnTo>
                    <a:pt x="662442" y="116802"/>
                  </a:lnTo>
                  <a:lnTo>
                    <a:pt x="663691" y="114645"/>
                  </a:lnTo>
                  <a:lnTo>
                    <a:pt x="664145" y="113510"/>
                  </a:lnTo>
                  <a:lnTo>
                    <a:pt x="664485" y="112148"/>
                  </a:lnTo>
                  <a:lnTo>
                    <a:pt x="665394" y="113737"/>
                  </a:lnTo>
                  <a:lnTo>
                    <a:pt x="666415" y="115212"/>
                  </a:lnTo>
                  <a:lnTo>
                    <a:pt x="667550" y="115780"/>
                  </a:lnTo>
                  <a:lnTo>
                    <a:pt x="668572" y="114531"/>
                  </a:lnTo>
                  <a:lnTo>
                    <a:pt x="669707" y="115553"/>
                  </a:lnTo>
                  <a:lnTo>
                    <a:pt x="670728" y="115553"/>
                  </a:lnTo>
                  <a:lnTo>
                    <a:pt x="671636" y="114758"/>
                  </a:lnTo>
                  <a:lnTo>
                    <a:pt x="672545" y="113510"/>
                  </a:lnTo>
                  <a:lnTo>
                    <a:pt x="672772" y="114758"/>
                  </a:lnTo>
                  <a:lnTo>
                    <a:pt x="673226" y="116007"/>
                  </a:lnTo>
                  <a:lnTo>
                    <a:pt x="673793" y="117028"/>
                  </a:lnTo>
                  <a:lnTo>
                    <a:pt x="675496" y="119185"/>
                  </a:lnTo>
                  <a:lnTo>
                    <a:pt x="675836" y="119526"/>
                  </a:lnTo>
                  <a:lnTo>
                    <a:pt x="676177" y="119299"/>
                  </a:lnTo>
                  <a:lnTo>
                    <a:pt x="677199" y="119072"/>
                  </a:lnTo>
                  <a:lnTo>
                    <a:pt x="679014" y="119185"/>
                  </a:lnTo>
                  <a:lnTo>
                    <a:pt x="680036" y="118958"/>
                  </a:lnTo>
                  <a:lnTo>
                    <a:pt x="681171" y="117937"/>
                  </a:lnTo>
                  <a:lnTo>
                    <a:pt x="681966" y="116575"/>
                  </a:lnTo>
                  <a:lnTo>
                    <a:pt x="682987" y="113850"/>
                  </a:lnTo>
                  <a:lnTo>
                    <a:pt x="683896" y="112261"/>
                  </a:lnTo>
                  <a:lnTo>
                    <a:pt x="686393" y="109764"/>
                  </a:lnTo>
                  <a:lnTo>
                    <a:pt x="690252" y="107267"/>
                  </a:lnTo>
                  <a:lnTo>
                    <a:pt x="694111" y="105791"/>
                  </a:lnTo>
                  <a:lnTo>
                    <a:pt x="696609" y="106472"/>
                  </a:lnTo>
                  <a:lnTo>
                    <a:pt x="695360" y="107721"/>
                  </a:lnTo>
                  <a:lnTo>
                    <a:pt x="695360" y="109650"/>
                  </a:lnTo>
                  <a:lnTo>
                    <a:pt x="696155" y="111807"/>
                  </a:lnTo>
                  <a:lnTo>
                    <a:pt x="697290" y="113396"/>
                  </a:lnTo>
                  <a:lnTo>
                    <a:pt x="701489" y="115553"/>
                  </a:lnTo>
                  <a:lnTo>
                    <a:pt x="702625" y="116688"/>
                  </a:lnTo>
                  <a:lnTo>
                    <a:pt x="700808" y="119980"/>
                  </a:lnTo>
                  <a:lnTo>
                    <a:pt x="701149" y="122591"/>
                  </a:lnTo>
                  <a:lnTo>
                    <a:pt x="703873" y="127017"/>
                  </a:lnTo>
                  <a:lnTo>
                    <a:pt x="704100" y="128834"/>
                  </a:lnTo>
                  <a:lnTo>
                    <a:pt x="704100" y="130650"/>
                  </a:lnTo>
                  <a:lnTo>
                    <a:pt x="704327" y="132012"/>
                  </a:lnTo>
                  <a:lnTo>
                    <a:pt x="705349" y="132579"/>
                  </a:lnTo>
                  <a:lnTo>
                    <a:pt x="709662" y="132579"/>
                  </a:lnTo>
                  <a:lnTo>
                    <a:pt x="709662" y="133828"/>
                  </a:lnTo>
                  <a:lnTo>
                    <a:pt x="708754" y="133828"/>
                  </a:lnTo>
                  <a:lnTo>
                    <a:pt x="708073" y="134055"/>
                  </a:lnTo>
                  <a:lnTo>
                    <a:pt x="706938" y="134736"/>
                  </a:lnTo>
                  <a:lnTo>
                    <a:pt x="710116" y="134395"/>
                  </a:lnTo>
                  <a:lnTo>
                    <a:pt x="715224" y="137233"/>
                  </a:lnTo>
                  <a:lnTo>
                    <a:pt x="718630" y="138028"/>
                  </a:lnTo>
                  <a:lnTo>
                    <a:pt x="721127" y="139390"/>
                  </a:lnTo>
                  <a:lnTo>
                    <a:pt x="724305" y="145974"/>
                  </a:lnTo>
                  <a:lnTo>
                    <a:pt x="726916" y="148244"/>
                  </a:lnTo>
                  <a:lnTo>
                    <a:pt x="725440" y="149265"/>
                  </a:lnTo>
                  <a:lnTo>
                    <a:pt x="724305" y="150400"/>
                  </a:lnTo>
                  <a:lnTo>
                    <a:pt x="726689" y="150400"/>
                  </a:lnTo>
                  <a:lnTo>
                    <a:pt x="730321" y="148584"/>
                  </a:lnTo>
                  <a:lnTo>
                    <a:pt x="732251" y="149379"/>
                  </a:lnTo>
                  <a:lnTo>
                    <a:pt x="731456" y="151309"/>
                  </a:lnTo>
                  <a:lnTo>
                    <a:pt x="731002" y="152103"/>
                  </a:lnTo>
                  <a:lnTo>
                    <a:pt x="730207" y="152784"/>
                  </a:lnTo>
                  <a:lnTo>
                    <a:pt x="731343" y="153465"/>
                  </a:lnTo>
                  <a:lnTo>
                    <a:pt x="732024" y="153125"/>
                  </a:lnTo>
                  <a:lnTo>
                    <a:pt x="732705" y="152557"/>
                  </a:lnTo>
                  <a:lnTo>
                    <a:pt x="733613" y="152784"/>
                  </a:lnTo>
                  <a:lnTo>
                    <a:pt x="734180" y="153579"/>
                  </a:lnTo>
                  <a:lnTo>
                    <a:pt x="735542" y="157325"/>
                  </a:lnTo>
                  <a:lnTo>
                    <a:pt x="736791" y="159708"/>
                  </a:lnTo>
                  <a:lnTo>
                    <a:pt x="738267" y="161638"/>
                  </a:lnTo>
                  <a:lnTo>
                    <a:pt x="740083" y="162773"/>
                  </a:lnTo>
                  <a:lnTo>
                    <a:pt x="742353" y="162773"/>
                  </a:lnTo>
                  <a:lnTo>
                    <a:pt x="742353" y="161638"/>
                  </a:lnTo>
                  <a:lnTo>
                    <a:pt x="741558" y="160843"/>
                  </a:lnTo>
                  <a:lnTo>
                    <a:pt x="740423" y="158914"/>
                  </a:lnTo>
                  <a:lnTo>
                    <a:pt x="739629" y="158232"/>
                  </a:lnTo>
                  <a:lnTo>
                    <a:pt x="739629" y="157097"/>
                  </a:lnTo>
                  <a:lnTo>
                    <a:pt x="751661" y="154714"/>
                  </a:lnTo>
                  <a:lnTo>
                    <a:pt x="754499" y="153352"/>
                  </a:lnTo>
                  <a:lnTo>
                    <a:pt x="759493" y="149946"/>
                  </a:lnTo>
                  <a:lnTo>
                    <a:pt x="762217" y="149038"/>
                  </a:lnTo>
                  <a:lnTo>
                    <a:pt x="762671" y="149946"/>
                  </a:lnTo>
                  <a:lnTo>
                    <a:pt x="762444" y="150628"/>
                  </a:lnTo>
                  <a:lnTo>
                    <a:pt x="761877" y="151195"/>
                  </a:lnTo>
                  <a:lnTo>
                    <a:pt x="760855" y="151422"/>
                  </a:lnTo>
                  <a:lnTo>
                    <a:pt x="760855" y="152443"/>
                  </a:lnTo>
                  <a:lnTo>
                    <a:pt x="763806" y="153919"/>
                  </a:lnTo>
                  <a:lnTo>
                    <a:pt x="771525" y="160389"/>
                  </a:lnTo>
                  <a:lnTo>
                    <a:pt x="771525" y="161524"/>
                  </a:lnTo>
                  <a:lnTo>
                    <a:pt x="770163" y="163908"/>
                  </a:lnTo>
                  <a:lnTo>
                    <a:pt x="769368" y="167086"/>
                  </a:lnTo>
                  <a:lnTo>
                    <a:pt x="768233" y="170038"/>
                  </a:lnTo>
                  <a:lnTo>
                    <a:pt x="765622" y="171627"/>
                  </a:lnTo>
                  <a:lnTo>
                    <a:pt x="766758" y="172535"/>
                  </a:lnTo>
                  <a:lnTo>
                    <a:pt x="769595" y="176167"/>
                  </a:lnTo>
                  <a:lnTo>
                    <a:pt x="770617" y="177870"/>
                  </a:lnTo>
                  <a:lnTo>
                    <a:pt x="771185" y="178324"/>
                  </a:lnTo>
                  <a:lnTo>
                    <a:pt x="773909" y="179459"/>
                  </a:lnTo>
                  <a:lnTo>
                    <a:pt x="774590" y="179913"/>
                  </a:lnTo>
                  <a:lnTo>
                    <a:pt x="775044" y="181048"/>
                  </a:lnTo>
                  <a:lnTo>
                    <a:pt x="775384" y="182296"/>
                  </a:lnTo>
                  <a:lnTo>
                    <a:pt x="775725" y="183091"/>
                  </a:lnTo>
                  <a:lnTo>
                    <a:pt x="775838" y="183659"/>
                  </a:lnTo>
                  <a:lnTo>
                    <a:pt x="775725" y="184453"/>
                  </a:lnTo>
                  <a:lnTo>
                    <a:pt x="775725" y="185134"/>
                  </a:lnTo>
                  <a:lnTo>
                    <a:pt x="776065" y="185361"/>
                  </a:lnTo>
                  <a:lnTo>
                    <a:pt x="777427" y="185248"/>
                  </a:lnTo>
                  <a:lnTo>
                    <a:pt x="777768" y="185361"/>
                  </a:lnTo>
                  <a:lnTo>
                    <a:pt x="778335" y="185815"/>
                  </a:lnTo>
                  <a:lnTo>
                    <a:pt x="778903" y="186156"/>
                  </a:lnTo>
                  <a:lnTo>
                    <a:pt x="779471" y="186383"/>
                  </a:lnTo>
                  <a:lnTo>
                    <a:pt x="780038" y="186496"/>
                  </a:lnTo>
                  <a:lnTo>
                    <a:pt x="781287" y="187178"/>
                  </a:lnTo>
                  <a:lnTo>
                    <a:pt x="781400" y="188767"/>
                  </a:lnTo>
                  <a:lnTo>
                    <a:pt x="780833" y="190583"/>
                  </a:lnTo>
                  <a:lnTo>
                    <a:pt x="779698" y="192172"/>
                  </a:lnTo>
                  <a:lnTo>
                    <a:pt x="772774" y="197961"/>
                  </a:lnTo>
                  <a:lnTo>
                    <a:pt x="771752" y="200118"/>
                  </a:lnTo>
                  <a:lnTo>
                    <a:pt x="772660" y="202161"/>
                  </a:lnTo>
                  <a:lnTo>
                    <a:pt x="774476" y="203069"/>
                  </a:lnTo>
                  <a:lnTo>
                    <a:pt x="776292" y="203523"/>
                  </a:lnTo>
                  <a:lnTo>
                    <a:pt x="777087" y="204090"/>
                  </a:lnTo>
                  <a:lnTo>
                    <a:pt x="777654" y="205907"/>
                  </a:lnTo>
                  <a:lnTo>
                    <a:pt x="779130" y="207950"/>
                  </a:lnTo>
                  <a:lnTo>
                    <a:pt x="780719" y="209312"/>
                  </a:lnTo>
                  <a:lnTo>
                    <a:pt x="781741" y="209085"/>
                  </a:lnTo>
                  <a:lnTo>
                    <a:pt x="788892" y="215101"/>
                  </a:lnTo>
                  <a:lnTo>
                    <a:pt x="792070" y="215782"/>
                  </a:lnTo>
                  <a:lnTo>
                    <a:pt x="793659" y="217711"/>
                  </a:lnTo>
                  <a:lnTo>
                    <a:pt x="794000" y="218052"/>
                  </a:lnTo>
                  <a:lnTo>
                    <a:pt x="796384" y="217825"/>
                  </a:lnTo>
                  <a:lnTo>
                    <a:pt x="797065" y="218052"/>
                  </a:lnTo>
                  <a:lnTo>
                    <a:pt x="799448" y="219528"/>
                  </a:lnTo>
                  <a:lnTo>
                    <a:pt x="800584" y="219982"/>
                  </a:lnTo>
                  <a:lnTo>
                    <a:pt x="808416" y="220549"/>
                  </a:lnTo>
                  <a:lnTo>
                    <a:pt x="811140" y="219755"/>
                  </a:lnTo>
                  <a:lnTo>
                    <a:pt x="812275" y="217485"/>
                  </a:lnTo>
                  <a:lnTo>
                    <a:pt x="812956" y="217030"/>
                  </a:lnTo>
                  <a:lnTo>
                    <a:pt x="814545" y="217371"/>
                  </a:lnTo>
                  <a:lnTo>
                    <a:pt x="815907" y="218733"/>
                  </a:lnTo>
                  <a:lnTo>
                    <a:pt x="816134" y="221344"/>
                  </a:lnTo>
                  <a:lnTo>
                    <a:pt x="815340" y="222593"/>
                  </a:lnTo>
                  <a:lnTo>
                    <a:pt x="810799" y="225884"/>
                  </a:lnTo>
                  <a:lnTo>
                    <a:pt x="812048" y="226565"/>
                  </a:lnTo>
                  <a:lnTo>
                    <a:pt x="813523" y="227019"/>
                  </a:lnTo>
                  <a:lnTo>
                    <a:pt x="815113" y="227247"/>
                  </a:lnTo>
                  <a:lnTo>
                    <a:pt x="815907" y="227133"/>
                  </a:lnTo>
                  <a:lnTo>
                    <a:pt x="815907" y="227133"/>
                  </a:lnTo>
                  <a:lnTo>
                    <a:pt x="816021" y="231673"/>
                  </a:lnTo>
                  <a:lnTo>
                    <a:pt x="815567" y="234170"/>
                  </a:lnTo>
                  <a:lnTo>
                    <a:pt x="817042" y="237349"/>
                  </a:lnTo>
                  <a:lnTo>
                    <a:pt x="819086" y="243705"/>
                  </a:lnTo>
                  <a:lnTo>
                    <a:pt x="819313" y="245295"/>
                  </a:lnTo>
                  <a:lnTo>
                    <a:pt x="819086" y="251311"/>
                  </a:lnTo>
                  <a:lnTo>
                    <a:pt x="819199" y="254943"/>
                  </a:lnTo>
                  <a:lnTo>
                    <a:pt x="819880" y="258348"/>
                  </a:lnTo>
                  <a:lnTo>
                    <a:pt x="822264" y="261980"/>
                  </a:lnTo>
                  <a:lnTo>
                    <a:pt x="823285" y="265386"/>
                  </a:lnTo>
                  <a:lnTo>
                    <a:pt x="825329" y="268791"/>
                  </a:lnTo>
                  <a:lnTo>
                    <a:pt x="826350" y="277191"/>
                  </a:lnTo>
                  <a:lnTo>
                    <a:pt x="828393" y="286612"/>
                  </a:lnTo>
                  <a:lnTo>
                    <a:pt x="829074" y="289677"/>
                  </a:lnTo>
                  <a:lnTo>
                    <a:pt x="829188" y="291039"/>
                  </a:lnTo>
                  <a:lnTo>
                    <a:pt x="829301" y="293990"/>
                  </a:lnTo>
                  <a:lnTo>
                    <a:pt x="829642" y="295579"/>
                  </a:lnTo>
                  <a:lnTo>
                    <a:pt x="830209" y="296601"/>
                  </a:lnTo>
                  <a:lnTo>
                    <a:pt x="831685" y="297850"/>
                  </a:lnTo>
                  <a:lnTo>
                    <a:pt x="832026" y="298757"/>
                  </a:lnTo>
                  <a:lnTo>
                    <a:pt x="833274" y="299893"/>
                  </a:lnTo>
                  <a:lnTo>
                    <a:pt x="830777" y="304887"/>
                  </a:lnTo>
                  <a:lnTo>
                    <a:pt x="830096" y="305909"/>
                  </a:lnTo>
                  <a:lnTo>
                    <a:pt x="829074" y="306476"/>
                  </a:lnTo>
                  <a:lnTo>
                    <a:pt x="828053" y="307952"/>
                  </a:lnTo>
                  <a:lnTo>
                    <a:pt x="827372" y="309882"/>
                  </a:lnTo>
                  <a:lnTo>
                    <a:pt x="827145" y="312038"/>
                  </a:lnTo>
                  <a:lnTo>
                    <a:pt x="827485" y="314649"/>
                  </a:lnTo>
                  <a:lnTo>
                    <a:pt x="828053" y="316919"/>
                  </a:lnTo>
                  <a:lnTo>
                    <a:pt x="828280" y="319303"/>
                  </a:lnTo>
                  <a:lnTo>
                    <a:pt x="825329" y="328383"/>
                  </a:lnTo>
                  <a:lnTo>
                    <a:pt x="825102" y="329746"/>
                  </a:lnTo>
                  <a:lnTo>
                    <a:pt x="823853" y="332697"/>
                  </a:lnTo>
                  <a:lnTo>
                    <a:pt x="820902" y="335875"/>
                  </a:lnTo>
                  <a:lnTo>
                    <a:pt x="815226" y="340416"/>
                  </a:lnTo>
                  <a:lnTo>
                    <a:pt x="809324" y="343480"/>
                  </a:lnTo>
                  <a:lnTo>
                    <a:pt x="804670" y="346999"/>
                  </a:lnTo>
                  <a:lnTo>
                    <a:pt x="804670" y="348021"/>
                  </a:lnTo>
                  <a:lnTo>
                    <a:pt x="805237" y="349610"/>
                  </a:lnTo>
                  <a:lnTo>
                    <a:pt x="806372" y="355285"/>
                  </a:lnTo>
                  <a:lnTo>
                    <a:pt x="806600" y="357328"/>
                  </a:lnTo>
                  <a:lnTo>
                    <a:pt x="806145" y="360393"/>
                  </a:lnTo>
                  <a:lnTo>
                    <a:pt x="805124" y="362323"/>
                  </a:lnTo>
                  <a:lnTo>
                    <a:pt x="802513" y="364593"/>
                  </a:lnTo>
                  <a:lnTo>
                    <a:pt x="803648" y="366863"/>
                  </a:lnTo>
                  <a:lnTo>
                    <a:pt x="805351" y="368225"/>
                  </a:lnTo>
                  <a:lnTo>
                    <a:pt x="807394" y="368906"/>
                  </a:lnTo>
                  <a:lnTo>
                    <a:pt x="809551" y="369020"/>
                  </a:lnTo>
                  <a:lnTo>
                    <a:pt x="811480" y="369928"/>
                  </a:lnTo>
                  <a:lnTo>
                    <a:pt x="814659" y="373674"/>
                  </a:lnTo>
                  <a:lnTo>
                    <a:pt x="817269" y="375036"/>
                  </a:lnTo>
                  <a:lnTo>
                    <a:pt x="827599" y="382641"/>
                  </a:lnTo>
                  <a:lnTo>
                    <a:pt x="829074" y="384457"/>
                  </a:lnTo>
                  <a:lnTo>
                    <a:pt x="832366" y="391041"/>
                  </a:lnTo>
                  <a:lnTo>
                    <a:pt x="833388" y="392062"/>
                  </a:lnTo>
                  <a:lnTo>
                    <a:pt x="835204" y="392970"/>
                  </a:lnTo>
                  <a:lnTo>
                    <a:pt x="838042" y="396830"/>
                  </a:lnTo>
                  <a:lnTo>
                    <a:pt x="843831" y="399100"/>
                  </a:lnTo>
                  <a:lnTo>
                    <a:pt x="849506" y="405456"/>
                  </a:lnTo>
                  <a:lnTo>
                    <a:pt x="850074" y="406137"/>
                  </a:lnTo>
                  <a:lnTo>
                    <a:pt x="853139" y="408635"/>
                  </a:lnTo>
                  <a:lnTo>
                    <a:pt x="850414" y="414310"/>
                  </a:lnTo>
                  <a:lnTo>
                    <a:pt x="849619" y="418056"/>
                  </a:lnTo>
                  <a:lnTo>
                    <a:pt x="851436" y="419759"/>
                  </a:lnTo>
                  <a:lnTo>
                    <a:pt x="851890" y="421461"/>
                  </a:lnTo>
                  <a:lnTo>
                    <a:pt x="850301" y="425207"/>
                  </a:lnTo>
                  <a:lnTo>
                    <a:pt x="847917" y="428953"/>
                  </a:lnTo>
                  <a:lnTo>
                    <a:pt x="842922" y="433380"/>
                  </a:lnTo>
                  <a:lnTo>
                    <a:pt x="843490" y="439737"/>
                  </a:lnTo>
                  <a:lnTo>
                    <a:pt x="845760" y="446661"/>
                  </a:lnTo>
                  <a:lnTo>
                    <a:pt x="847804" y="451314"/>
                  </a:lnTo>
                  <a:lnTo>
                    <a:pt x="847236" y="454152"/>
                  </a:lnTo>
                  <a:lnTo>
                    <a:pt x="849393" y="456649"/>
                  </a:lnTo>
                  <a:lnTo>
                    <a:pt x="852684" y="458352"/>
                  </a:lnTo>
                  <a:lnTo>
                    <a:pt x="855409" y="459033"/>
                  </a:lnTo>
                  <a:lnTo>
                    <a:pt x="858133" y="460168"/>
                  </a:lnTo>
                  <a:lnTo>
                    <a:pt x="859608" y="462892"/>
                  </a:lnTo>
                  <a:lnTo>
                    <a:pt x="859608" y="466071"/>
                  </a:lnTo>
                  <a:lnTo>
                    <a:pt x="857679" y="468568"/>
                  </a:lnTo>
                  <a:lnTo>
                    <a:pt x="857679" y="469589"/>
                  </a:lnTo>
                  <a:lnTo>
                    <a:pt x="859041" y="471746"/>
                  </a:lnTo>
                  <a:lnTo>
                    <a:pt x="858700" y="474016"/>
                  </a:lnTo>
                  <a:lnTo>
                    <a:pt x="857679" y="476854"/>
                  </a:lnTo>
                  <a:lnTo>
                    <a:pt x="857111" y="480940"/>
                  </a:lnTo>
                  <a:lnTo>
                    <a:pt x="858133" y="483211"/>
                  </a:lnTo>
                  <a:lnTo>
                    <a:pt x="864490" y="487978"/>
                  </a:lnTo>
                  <a:lnTo>
                    <a:pt x="862673" y="490248"/>
                  </a:lnTo>
                  <a:lnTo>
                    <a:pt x="861879" y="491610"/>
                  </a:lnTo>
                  <a:lnTo>
                    <a:pt x="861538" y="492972"/>
                  </a:lnTo>
                  <a:lnTo>
                    <a:pt x="861311" y="494448"/>
                  </a:lnTo>
                  <a:lnTo>
                    <a:pt x="860857" y="495924"/>
                  </a:lnTo>
                  <a:lnTo>
                    <a:pt x="858814" y="499783"/>
                  </a:lnTo>
                  <a:lnTo>
                    <a:pt x="858246" y="501259"/>
                  </a:lnTo>
                  <a:lnTo>
                    <a:pt x="857906" y="510793"/>
                  </a:lnTo>
                  <a:lnTo>
                    <a:pt x="857111" y="513858"/>
                  </a:lnTo>
                  <a:lnTo>
                    <a:pt x="855636" y="516696"/>
                  </a:lnTo>
                  <a:lnTo>
                    <a:pt x="853820" y="519080"/>
                  </a:lnTo>
                  <a:lnTo>
                    <a:pt x="848257" y="524755"/>
                  </a:lnTo>
                  <a:lnTo>
                    <a:pt x="847009" y="527479"/>
                  </a:lnTo>
                  <a:lnTo>
                    <a:pt x="847349" y="530771"/>
                  </a:lnTo>
                  <a:lnTo>
                    <a:pt x="848938" y="533155"/>
                  </a:lnTo>
                  <a:lnTo>
                    <a:pt x="850641" y="534404"/>
                  </a:lnTo>
                  <a:lnTo>
                    <a:pt x="852003" y="536220"/>
                  </a:lnTo>
                  <a:lnTo>
                    <a:pt x="852344" y="540306"/>
                  </a:lnTo>
                  <a:lnTo>
                    <a:pt x="853365" y="544279"/>
                  </a:lnTo>
                  <a:lnTo>
                    <a:pt x="855522" y="546889"/>
                  </a:lnTo>
                  <a:lnTo>
                    <a:pt x="860289" y="550862"/>
                  </a:lnTo>
                  <a:lnTo>
                    <a:pt x="861538" y="553587"/>
                  </a:lnTo>
                  <a:lnTo>
                    <a:pt x="862446" y="557559"/>
                  </a:lnTo>
                  <a:lnTo>
                    <a:pt x="862560" y="561646"/>
                  </a:lnTo>
                  <a:lnTo>
                    <a:pt x="861425" y="564710"/>
                  </a:lnTo>
                  <a:lnTo>
                    <a:pt x="859495" y="567662"/>
                  </a:lnTo>
                  <a:lnTo>
                    <a:pt x="858700" y="570726"/>
                  </a:lnTo>
                  <a:lnTo>
                    <a:pt x="858927" y="571862"/>
                  </a:lnTo>
                  <a:lnTo>
                    <a:pt x="859268" y="573451"/>
                  </a:lnTo>
                  <a:lnTo>
                    <a:pt x="861425" y="575721"/>
                  </a:lnTo>
                  <a:lnTo>
                    <a:pt x="867781" y="577878"/>
                  </a:lnTo>
                  <a:lnTo>
                    <a:pt x="869824" y="579353"/>
                  </a:lnTo>
                  <a:lnTo>
                    <a:pt x="869824" y="579353"/>
                  </a:lnTo>
                  <a:lnTo>
                    <a:pt x="872094" y="580602"/>
                  </a:lnTo>
                  <a:lnTo>
                    <a:pt x="876635" y="581964"/>
                  </a:lnTo>
                  <a:lnTo>
                    <a:pt x="878791" y="582986"/>
                  </a:lnTo>
                  <a:lnTo>
                    <a:pt x="880267" y="584121"/>
                  </a:lnTo>
                  <a:lnTo>
                    <a:pt x="882083" y="586050"/>
                  </a:lnTo>
                  <a:lnTo>
                    <a:pt x="883105" y="588207"/>
                  </a:lnTo>
                  <a:lnTo>
                    <a:pt x="882310" y="590137"/>
                  </a:lnTo>
                  <a:lnTo>
                    <a:pt x="882651" y="594223"/>
                  </a:lnTo>
                  <a:lnTo>
                    <a:pt x="883219" y="600806"/>
                  </a:lnTo>
                  <a:lnTo>
                    <a:pt x="883219" y="600920"/>
                  </a:lnTo>
                  <a:lnTo>
                    <a:pt x="883672" y="603644"/>
                  </a:lnTo>
                  <a:lnTo>
                    <a:pt x="883900" y="604666"/>
                  </a:lnTo>
                  <a:lnTo>
                    <a:pt x="885716" y="607844"/>
                  </a:lnTo>
                  <a:lnTo>
                    <a:pt x="887872" y="610455"/>
                  </a:lnTo>
                  <a:lnTo>
                    <a:pt x="889235" y="613520"/>
                  </a:lnTo>
                  <a:lnTo>
                    <a:pt x="888780" y="618060"/>
                  </a:lnTo>
                  <a:lnTo>
                    <a:pt x="889121" y="618514"/>
                  </a:lnTo>
                  <a:lnTo>
                    <a:pt x="889575" y="618968"/>
                  </a:lnTo>
                  <a:lnTo>
                    <a:pt x="887872" y="622260"/>
                  </a:lnTo>
                  <a:lnTo>
                    <a:pt x="886510" y="626346"/>
                  </a:lnTo>
                  <a:lnTo>
                    <a:pt x="885716" y="630660"/>
                  </a:lnTo>
                  <a:lnTo>
                    <a:pt x="885602" y="634519"/>
                  </a:lnTo>
                  <a:lnTo>
                    <a:pt x="885375" y="636449"/>
                  </a:lnTo>
                  <a:lnTo>
                    <a:pt x="884694" y="637470"/>
                  </a:lnTo>
                  <a:lnTo>
                    <a:pt x="883900" y="638151"/>
                  </a:lnTo>
                  <a:lnTo>
                    <a:pt x="883332" y="639173"/>
                  </a:lnTo>
                  <a:lnTo>
                    <a:pt x="883105" y="640648"/>
                  </a:lnTo>
                  <a:lnTo>
                    <a:pt x="883105" y="643600"/>
                  </a:lnTo>
                  <a:lnTo>
                    <a:pt x="882764" y="645416"/>
                  </a:lnTo>
                  <a:lnTo>
                    <a:pt x="878451" y="656426"/>
                  </a:lnTo>
                  <a:lnTo>
                    <a:pt x="873570" y="668118"/>
                  </a:lnTo>
                  <a:lnTo>
                    <a:pt x="870165" y="671977"/>
                  </a:lnTo>
                  <a:lnTo>
                    <a:pt x="868803" y="674247"/>
                  </a:lnTo>
                  <a:lnTo>
                    <a:pt x="868803" y="677085"/>
                  </a:lnTo>
                  <a:lnTo>
                    <a:pt x="867327" y="681171"/>
                  </a:lnTo>
                  <a:lnTo>
                    <a:pt x="866419" y="682988"/>
                  </a:lnTo>
                  <a:lnTo>
                    <a:pt x="865511" y="684123"/>
                  </a:lnTo>
                  <a:lnTo>
                    <a:pt x="863922" y="684577"/>
                  </a:lnTo>
                  <a:lnTo>
                    <a:pt x="861765" y="684463"/>
                  </a:lnTo>
                  <a:lnTo>
                    <a:pt x="858133" y="683669"/>
                  </a:lnTo>
                  <a:lnTo>
                    <a:pt x="854387" y="680831"/>
                  </a:lnTo>
                  <a:lnTo>
                    <a:pt x="853025" y="680036"/>
                  </a:lnTo>
                  <a:lnTo>
                    <a:pt x="849619" y="679128"/>
                  </a:lnTo>
                  <a:lnTo>
                    <a:pt x="849166" y="677993"/>
                  </a:lnTo>
                  <a:lnTo>
                    <a:pt x="849506" y="675269"/>
                  </a:lnTo>
                  <a:lnTo>
                    <a:pt x="851095" y="671409"/>
                  </a:lnTo>
                  <a:lnTo>
                    <a:pt x="851663" y="669366"/>
                  </a:lnTo>
                  <a:lnTo>
                    <a:pt x="851095" y="667664"/>
                  </a:lnTo>
                  <a:lnTo>
                    <a:pt x="849960" y="667664"/>
                  </a:lnTo>
                  <a:lnTo>
                    <a:pt x="844625" y="669934"/>
                  </a:lnTo>
                  <a:lnTo>
                    <a:pt x="843490" y="669026"/>
                  </a:lnTo>
                  <a:lnTo>
                    <a:pt x="844058" y="667210"/>
                  </a:lnTo>
                  <a:lnTo>
                    <a:pt x="845193" y="665053"/>
                  </a:lnTo>
                  <a:lnTo>
                    <a:pt x="845987" y="663237"/>
                  </a:lnTo>
                  <a:lnTo>
                    <a:pt x="846214" y="660967"/>
                  </a:lnTo>
                  <a:lnTo>
                    <a:pt x="845874" y="659491"/>
                  </a:lnTo>
                  <a:lnTo>
                    <a:pt x="845079" y="658243"/>
                  </a:lnTo>
                  <a:lnTo>
                    <a:pt x="843944" y="656767"/>
                  </a:lnTo>
                  <a:lnTo>
                    <a:pt x="842809" y="655859"/>
                  </a:lnTo>
                  <a:lnTo>
                    <a:pt x="840198" y="655178"/>
                  </a:lnTo>
                  <a:lnTo>
                    <a:pt x="838950" y="654383"/>
                  </a:lnTo>
                  <a:lnTo>
                    <a:pt x="838042" y="653135"/>
                  </a:lnTo>
                  <a:lnTo>
                    <a:pt x="837701" y="652227"/>
                  </a:lnTo>
                  <a:lnTo>
                    <a:pt x="837474" y="651318"/>
                  </a:lnTo>
                  <a:lnTo>
                    <a:pt x="836906" y="650070"/>
                  </a:lnTo>
                  <a:lnTo>
                    <a:pt x="836112" y="652227"/>
                  </a:lnTo>
                  <a:lnTo>
                    <a:pt x="834977" y="652794"/>
                  </a:lnTo>
                  <a:lnTo>
                    <a:pt x="831458" y="652567"/>
                  </a:lnTo>
                  <a:lnTo>
                    <a:pt x="828734" y="653816"/>
                  </a:lnTo>
                  <a:lnTo>
                    <a:pt x="827712" y="653816"/>
                  </a:lnTo>
                  <a:lnTo>
                    <a:pt x="826691" y="653248"/>
                  </a:lnTo>
                  <a:lnTo>
                    <a:pt x="826010" y="652454"/>
                  </a:lnTo>
                  <a:lnTo>
                    <a:pt x="825555" y="651545"/>
                  </a:lnTo>
                  <a:lnTo>
                    <a:pt x="824874" y="650864"/>
                  </a:lnTo>
                  <a:lnTo>
                    <a:pt x="821242" y="649729"/>
                  </a:lnTo>
                  <a:lnTo>
                    <a:pt x="818177" y="650183"/>
                  </a:lnTo>
                  <a:lnTo>
                    <a:pt x="815907" y="652567"/>
                  </a:lnTo>
                  <a:lnTo>
                    <a:pt x="814545" y="656994"/>
                  </a:lnTo>
                  <a:lnTo>
                    <a:pt x="813410" y="658583"/>
                  </a:lnTo>
                  <a:lnTo>
                    <a:pt x="814545" y="659377"/>
                  </a:lnTo>
                  <a:lnTo>
                    <a:pt x="817837" y="659832"/>
                  </a:lnTo>
                  <a:lnTo>
                    <a:pt x="819767" y="660626"/>
                  </a:lnTo>
                  <a:lnTo>
                    <a:pt x="819653" y="660967"/>
                  </a:lnTo>
                  <a:lnTo>
                    <a:pt x="818858" y="661534"/>
                  </a:lnTo>
                  <a:lnTo>
                    <a:pt x="818745" y="663123"/>
                  </a:lnTo>
                  <a:lnTo>
                    <a:pt x="821242" y="665621"/>
                  </a:lnTo>
                  <a:lnTo>
                    <a:pt x="824874" y="666642"/>
                  </a:lnTo>
                  <a:lnTo>
                    <a:pt x="827485" y="668118"/>
                  </a:lnTo>
                  <a:lnTo>
                    <a:pt x="826918" y="671977"/>
                  </a:lnTo>
                  <a:lnTo>
                    <a:pt x="824080" y="674361"/>
                  </a:lnTo>
                  <a:lnTo>
                    <a:pt x="816475" y="673793"/>
                  </a:lnTo>
                  <a:lnTo>
                    <a:pt x="812956" y="674474"/>
                  </a:lnTo>
                  <a:lnTo>
                    <a:pt x="811934" y="675496"/>
                  </a:lnTo>
                  <a:lnTo>
                    <a:pt x="810118" y="678220"/>
                  </a:lnTo>
                  <a:lnTo>
                    <a:pt x="808983" y="679355"/>
                  </a:lnTo>
                  <a:lnTo>
                    <a:pt x="793887" y="686280"/>
                  </a:lnTo>
                  <a:lnTo>
                    <a:pt x="792070" y="686393"/>
                  </a:lnTo>
                  <a:lnTo>
                    <a:pt x="788552" y="685939"/>
                  </a:lnTo>
                  <a:lnTo>
                    <a:pt x="786622" y="686393"/>
                  </a:lnTo>
                  <a:lnTo>
                    <a:pt x="785600" y="687187"/>
                  </a:lnTo>
                  <a:lnTo>
                    <a:pt x="784124" y="689117"/>
                  </a:lnTo>
                  <a:lnTo>
                    <a:pt x="783103" y="689912"/>
                  </a:lnTo>
                  <a:lnTo>
                    <a:pt x="781855" y="690139"/>
                  </a:lnTo>
                  <a:lnTo>
                    <a:pt x="780946" y="689798"/>
                  </a:lnTo>
                  <a:lnTo>
                    <a:pt x="780152" y="689798"/>
                  </a:lnTo>
                  <a:lnTo>
                    <a:pt x="779244" y="690933"/>
                  </a:lnTo>
                  <a:lnTo>
                    <a:pt x="778790" y="692409"/>
                  </a:lnTo>
                  <a:lnTo>
                    <a:pt x="778903" y="693658"/>
                  </a:lnTo>
                  <a:lnTo>
                    <a:pt x="779130" y="694679"/>
                  </a:lnTo>
                  <a:lnTo>
                    <a:pt x="779130" y="695474"/>
                  </a:lnTo>
                  <a:lnTo>
                    <a:pt x="778449" y="696382"/>
                  </a:lnTo>
                  <a:lnTo>
                    <a:pt x="777882" y="696609"/>
                  </a:lnTo>
                  <a:lnTo>
                    <a:pt x="777314" y="696609"/>
                  </a:lnTo>
                  <a:lnTo>
                    <a:pt x="774476" y="698312"/>
                  </a:lnTo>
                  <a:lnTo>
                    <a:pt x="772774" y="698652"/>
                  </a:lnTo>
                  <a:lnTo>
                    <a:pt x="768347" y="698198"/>
                  </a:lnTo>
                  <a:lnTo>
                    <a:pt x="766303" y="698425"/>
                  </a:lnTo>
                  <a:lnTo>
                    <a:pt x="762558" y="699787"/>
                  </a:lnTo>
                  <a:lnTo>
                    <a:pt x="760742" y="700127"/>
                  </a:lnTo>
                  <a:lnTo>
                    <a:pt x="752001" y="700127"/>
                  </a:lnTo>
                  <a:lnTo>
                    <a:pt x="747574" y="700922"/>
                  </a:lnTo>
                  <a:lnTo>
                    <a:pt x="743601" y="703306"/>
                  </a:lnTo>
                  <a:lnTo>
                    <a:pt x="744737" y="705690"/>
                  </a:lnTo>
                  <a:lnTo>
                    <a:pt x="744396" y="707733"/>
                  </a:lnTo>
                  <a:lnTo>
                    <a:pt x="743148" y="709435"/>
                  </a:lnTo>
                  <a:lnTo>
                    <a:pt x="741558" y="710684"/>
                  </a:lnTo>
                  <a:lnTo>
                    <a:pt x="742126" y="711933"/>
                  </a:lnTo>
                  <a:lnTo>
                    <a:pt x="742013" y="712841"/>
                  </a:lnTo>
                  <a:lnTo>
                    <a:pt x="741445" y="713522"/>
                  </a:lnTo>
                  <a:lnTo>
                    <a:pt x="740537" y="714089"/>
                  </a:lnTo>
                  <a:lnTo>
                    <a:pt x="738834" y="716246"/>
                  </a:lnTo>
                  <a:lnTo>
                    <a:pt x="737245" y="717722"/>
                  </a:lnTo>
                  <a:lnTo>
                    <a:pt x="735429" y="718176"/>
                  </a:lnTo>
                  <a:lnTo>
                    <a:pt x="733272" y="717154"/>
                  </a:lnTo>
                  <a:lnTo>
                    <a:pt x="732591" y="716360"/>
                  </a:lnTo>
                  <a:lnTo>
                    <a:pt x="731229" y="714089"/>
                  </a:lnTo>
                  <a:lnTo>
                    <a:pt x="730662" y="713522"/>
                  </a:lnTo>
                  <a:lnTo>
                    <a:pt x="729526" y="713068"/>
                  </a:lnTo>
                  <a:lnTo>
                    <a:pt x="729299" y="713295"/>
                  </a:lnTo>
                  <a:lnTo>
                    <a:pt x="729186" y="713862"/>
                  </a:lnTo>
                  <a:lnTo>
                    <a:pt x="728618" y="714543"/>
                  </a:lnTo>
                  <a:lnTo>
                    <a:pt x="724986" y="717154"/>
                  </a:lnTo>
                  <a:lnTo>
                    <a:pt x="724418" y="718176"/>
                  </a:lnTo>
                  <a:lnTo>
                    <a:pt x="723397" y="721240"/>
                  </a:lnTo>
                  <a:lnTo>
                    <a:pt x="721354" y="722262"/>
                  </a:lnTo>
                  <a:lnTo>
                    <a:pt x="719765" y="721581"/>
                  </a:lnTo>
                  <a:lnTo>
                    <a:pt x="718175" y="720446"/>
                  </a:lnTo>
                  <a:lnTo>
                    <a:pt x="716246" y="720219"/>
                  </a:lnTo>
                  <a:lnTo>
                    <a:pt x="713067" y="728846"/>
                  </a:lnTo>
                  <a:lnTo>
                    <a:pt x="711705" y="731343"/>
                  </a:lnTo>
                  <a:lnTo>
                    <a:pt x="709322" y="733159"/>
                  </a:lnTo>
                  <a:lnTo>
                    <a:pt x="704214" y="732818"/>
                  </a:lnTo>
                  <a:lnTo>
                    <a:pt x="701489" y="733727"/>
                  </a:lnTo>
                  <a:lnTo>
                    <a:pt x="701489" y="733727"/>
                  </a:lnTo>
                  <a:lnTo>
                    <a:pt x="701489" y="733727"/>
                  </a:lnTo>
                  <a:lnTo>
                    <a:pt x="700582" y="733953"/>
                  </a:lnTo>
                  <a:lnTo>
                    <a:pt x="699673" y="734067"/>
                  </a:lnTo>
                  <a:lnTo>
                    <a:pt x="698765" y="733953"/>
                  </a:lnTo>
                  <a:lnTo>
                    <a:pt x="697971" y="733727"/>
                  </a:lnTo>
                  <a:lnTo>
                    <a:pt x="697176" y="733159"/>
                  </a:lnTo>
                  <a:lnTo>
                    <a:pt x="696381" y="732932"/>
                  </a:lnTo>
                  <a:lnTo>
                    <a:pt x="695587" y="733159"/>
                  </a:lnTo>
                  <a:lnTo>
                    <a:pt x="694792" y="733727"/>
                  </a:lnTo>
                  <a:lnTo>
                    <a:pt x="694111" y="739969"/>
                  </a:lnTo>
                  <a:lnTo>
                    <a:pt x="693430" y="742694"/>
                  </a:lnTo>
                  <a:lnTo>
                    <a:pt x="692068" y="744283"/>
                  </a:lnTo>
                  <a:lnTo>
                    <a:pt x="689912" y="746326"/>
                  </a:lnTo>
                  <a:lnTo>
                    <a:pt x="689117" y="747121"/>
                  </a:lnTo>
                  <a:lnTo>
                    <a:pt x="685825" y="746894"/>
                  </a:lnTo>
                  <a:lnTo>
                    <a:pt x="676858" y="741445"/>
                  </a:lnTo>
                  <a:lnTo>
                    <a:pt x="676063" y="741218"/>
                  </a:lnTo>
                  <a:lnTo>
                    <a:pt x="675155" y="741445"/>
                  </a:lnTo>
                  <a:lnTo>
                    <a:pt x="673793" y="742353"/>
                  </a:lnTo>
                  <a:lnTo>
                    <a:pt x="673226" y="742580"/>
                  </a:lnTo>
                  <a:lnTo>
                    <a:pt x="671523" y="742353"/>
                  </a:lnTo>
                  <a:lnTo>
                    <a:pt x="669934" y="742467"/>
                  </a:lnTo>
                  <a:lnTo>
                    <a:pt x="668345" y="743034"/>
                  </a:lnTo>
                  <a:lnTo>
                    <a:pt x="667096" y="744283"/>
                  </a:lnTo>
                  <a:lnTo>
                    <a:pt x="664939" y="747575"/>
                  </a:lnTo>
                  <a:lnTo>
                    <a:pt x="663804" y="748596"/>
                  </a:lnTo>
                  <a:lnTo>
                    <a:pt x="662556" y="748710"/>
                  </a:lnTo>
                  <a:lnTo>
                    <a:pt x="657334" y="747802"/>
                  </a:lnTo>
                  <a:lnTo>
                    <a:pt x="650070" y="748369"/>
                  </a:lnTo>
                  <a:lnTo>
                    <a:pt x="646210" y="749504"/>
                  </a:lnTo>
                  <a:lnTo>
                    <a:pt x="643486" y="751775"/>
                  </a:lnTo>
                  <a:lnTo>
                    <a:pt x="642805" y="752456"/>
                  </a:lnTo>
                  <a:lnTo>
                    <a:pt x="642464" y="753250"/>
                  </a:lnTo>
                  <a:lnTo>
                    <a:pt x="642237" y="754044"/>
                  </a:lnTo>
                  <a:lnTo>
                    <a:pt x="642011" y="754726"/>
                  </a:lnTo>
                  <a:lnTo>
                    <a:pt x="642011" y="755066"/>
                  </a:lnTo>
                  <a:lnTo>
                    <a:pt x="642124" y="755634"/>
                  </a:lnTo>
                  <a:lnTo>
                    <a:pt x="642237" y="756201"/>
                  </a:lnTo>
                  <a:lnTo>
                    <a:pt x="642011" y="756769"/>
                  </a:lnTo>
                  <a:lnTo>
                    <a:pt x="641670" y="756996"/>
                  </a:lnTo>
                  <a:lnTo>
                    <a:pt x="640762" y="756996"/>
                  </a:lnTo>
                  <a:lnTo>
                    <a:pt x="640421" y="757223"/>
                  </a:lnTo>
                  <a:lnTo>
                    <a:pt x="639286" y="758245"/>
                  </a:lnTo>
                  <a:lnTo>
                    <a:pt x="636448" y="759834"/>
                  </a:lnTo>
                  <a:lnTo>
                    <a:pt x="635427" y="760855"/>
                  </a:lnTo>
                  <a:lnTo>
                    <a:pt x="632362" y="766304"/>
                  </a:lnTo>
                  <a:lnTo>
                    <a:pt x="631227" y="767439"/>
                  </a:lnTo>
                  <a:lnTo>
                    <a:pt x="630092" y="768233"/>
                  </a:lnTo>
                  <a:lnTo>
                    <a:pt x="629298" y="769368"/>
                  </a:lnTo>
                  <a:lnTo>
                    <a:pt x="629070" y="771752"/>
                  </a:lnTo>
                  <a:lnTo>
                    <a:pt x="627141" y="774250"/>
                  </a:lnTo>
                  <a:lnTo>
                    <a:pt x="626573" y="775725"/>
                  </a:lnTo>
                  <a:lnTo>
                    <a:pt x="626233" y="778449"/>
                  </a:lnTo>
                  <a:lnTo>
                    <a:pt x="626573" y="780379"/>
                  </a:lnTo>
                  <a:lnTo>
                    <a:pt x="627141" y="781968"/>
                  </a:lnTo>
                  <a:lnTo>
                    <a:pt x="627141" y="783330"/>
                  </a:lnTo>
                  <a:lnTo>
                    <a:pt x="625779" y="784352"/>
                  </a:lnTo>
                  <a:lnTo>
                    <a:pt x="624076" y="784125"/>
                  </a:lnTo>
                  <a:lnTo>
                    <a:pt x="623054" y="782536"/>
                  </a:lnTo>
                  <a:lnTo>
                    <a:pt x="621919" y="778336"/>
                  </a:lnTo>
                  <a:lnTo>
                    <a:pt x="621806" y="777541"/>
                  </a:lnTo>
                  <a:lnTo>
                    <a:pt x="621579" y="776633"/>
                  </a:lnTo>
                  <a:lnTo>
                    <a:pt x="621125" y="775612"/>
                  </a:lnTo>
                  <a:lnTo>
                    <a:pt x="620671" y="775044"/>
                  </a:lnTo>
                  <a:lnTo>
                    <a:pt x="618968" y="773341"/>
                  </a:lnTo>
                  <a:lnTo>
                    <a:pt x="618741" y="773001"/>
                  </a:lnTo>
                  <a:lnTo>
                    <a:pt x="618628" y="772660"/>
                  </a:lnTo>
                  <a:lnTo>
                    <a:pt x="618741" y="772320"/>
                  </a:lnTo>
                  <a:lnTo>
                    <a:pt x="618968" y="771979"/>
                  </a:lnTo>
                  <a:lnTo>
                    <a:pt x="619081" y="771866"/>
                  </a:lnTo>
                  <a:lnTo>
                    <a:pt x="619195" y="771752"/>
                  </a:lnTo>
                  <a:lnTo>
                    <a:pt x="619309" y="771752"/>
                  </a:lnTo>
                  <a:lnTo>
                    <a:pt x="619422" y="771752"/>
                  </a:lnTo>
                  <a:lnTo>
                    <a:pt x="619876" y="770844"/>
                  </a:lnTo>
                  <a:lnTo>
                    <a:pt x="619876" y="770163"/>
                  </a:lnTo>
                  <a:lnTo>
                    <a:pt x="619536" y="769596"/>
                  </a:lnTo>
                  <a:lnTo>
                    <a:pt x="618854" y="769255"/>
                  </a:lnTo>
                  <a:lnTo>
                    <a:pt x="616017" y="769141"/>
                  </a:lnTo>
                  <a:lnTo>
                    <a:pt x="614655" y="768687"/>
                  </a:lnTo>
                  <a:lnTo>
                    <a:pt x="613520" y="767779"/>
                  </a:lnTo>
                  <a:lnTo>
                    <a:pt x="613179" y="766644"/>
                  </a:lnTo>
                  <a:lnTo>
                    <a:pt x="613179" y="764033"/>
                  </a:lnTo>
                  <a:lnTo>
                    <a:pt x="612612" y="762671"/>
                  </a:lnTo>
                  <a:lnTo>
                    <a:pt x="610795" y="761309"/>
                  </a:lnTo>
                  <a:lnTo>
                    <a:pt x="606141" y="760969"/>
                  </a:lnTo>
                  <a:lnTo>
                    <a:pt x="603644" y="760742"/>
                  </a:lnTo>
                  <a:lnTo>
                    <a:pt x="605915" y="763125"/>
                  </a:lnTo>
                  <a:lnTo>
                    <a:pt x="606709" y="764488"/>
                  </a:lnTo>
                  <a:lnTo>
                    <a:pt x="607049" y="766644"/>
                  </a:lnTo>
                  <a:lnTo>
                    <a:pt x="606822" y="768574"/>
                  </a:lnTo>
                  <a:lnTo>
                    <a:pt x="606141" y="769255"/>
                  </a:lnTo>
                  <a:lnTo>
                    <a:pt x="605120" y="769936"/>
                  </a:lnTo>
                  <a:lnTo>
                    <a:pt x="603871" y="771752"/>
                  </a:lnTo>
                  <a:lnTo>
                    <a:pt x="604893" y="773568"/>
                  </a:lnTo>
                  <a:lnTo>
                    <a:pt x="609660" y="776520"/>
                  </a:lnTo>
                  <a:lnTo>
                    <a:pt x="612044" y="779130"/>
                  </a:lnTo>
                  <a:lnTo>
                    <a:pt x="613179" y="780833"/>
                  </a:lnTo>
                  <a:lnTo>
                    <a:pt x="613974" y="782649"/>
                  </a:lnTo>
                  <a:lnTo>
                    <a:pt x="614201" y="784919"/>
                  </a:lnTo>
                  <a:lnTo>
                    <a:pt x="613520" y="788325"/>
                  </a:lnTo>
                  <a:lnTo>
                    <a:pt x="613633" y="790595"/>
                  </a:lnTo>
                  <a:lnTo>
                    <a:pt x="614428" y="792865"/>
                  </a:lnTo>
                  <a:lnTo>
                    <a:pt x="615790" y="794114"/>
                  </a:lnTo>
                  <a:lnTo>
                    <a:pt x="617379" y="795022"/>
                  </a:lnTo>
                  <a:lnTo>
                    <a:pt x="618741" y="796270"/>
                  </a:lnTo>
                  <a:lnTo>
                    <a:pt x="619649" y="797746"/>
                  </a:lnTo>
                  <a:lnTo>
                    <a:pt x="619876" y="799335"/>
                  </a:lnTo>
                  <a:lnTo>
                    <a:pt x="619876" y="800697"/>
                  </a:lnTo>
                  <a:lnTo>
                    <a:pt x="620217" y="801605"/>
                  </a:lnTo>
                  <a:lnTo>
                    <a:pt x="634859" y="809437"/>
                  </a:lnTo>
                  <a:lnTo>
                    <a:pt x="634973" y="809437"/>
                  </a:lnTo>
                  <a:lnTo>
                    <a:pt x="636448" y="810913"/>
                  </a:lnTo>
                  <a:lnTo>
                    <a:pt x="639967" y="811253"/>
                  </a:lnTo>
                  <a:lnTo>
                    <a:pt x="641556" y="812843"/>
                  </a:lnTo>
                  <a:lnTo>
                    <a:pt x="641783" y="814999"/>
                  </a:lnTo>
                  <a:lnTo>
                    <a:pt x="641102" y="817043"/>
                  </a:lnTo>
                  <a:lnTo>
                    <a:pt x="640989" y="818631"/>
                  </a:lnTo>
                  <a:lnTo>
                    <a:pt x="644962" y="821015"/>
                  </a:lnTo>
                  <a:lnTo>
                    <a:pt x="646324" y="821583"/>
                  </a:lnTo>
                  <a:lnTo>
                    <a:pt x="646891" y="822718"/>
                  </a:lnTo>
                  <a:lnTo>
                    <a:pt x="646551" y="825669"/>
                  </a:lnTo>
                  <a:lnTo>
                    <a:pt x="645756" y="827939"/>
                  </a:lnTo>
                  <a:lnTo>
                    <a:pt x="643486" y="832026"/>
                  </a:lnTo>
                  <a:lnTo>
                    <a:pt x="642805" y="834296"/>
                  </a:lnTo>
                  <a:lnTo>
                    <a:pt x="640875" y="833728"/>
                  </a:lnTo>
                  <a:lnTo>
                    <a:pt x="640308" y="835885"/>
                  </a:lnTo>
                  <a:lnTo>
                    <a:pt x="640308" y="839063"/>
                  </a:lnTo>
                  <a:lnTo>
                    <a:pt x="639967" y="841561"/>
                  </a:lnTo>
                  <a:lnTo>
                    <a:pt x="638378" y="843150"/>
                  </a:lnTo>
                  <a:lnTo>
                    <a:pt x="634405" y="844852"/>
                  </a:lnTo>
                  <a:lnTo>
                    <a:pt x="633270" y="847123"/>
                  </a:lnTo>
                  <a:lnTo>
                    <a:pt x="633724" y="848712"/>
                  </a:lnTo>
                  <a:lnTo>
                    <a:pt x="634746" y="850641"/>
                  </a:lnTo>
                  <a:lnTo>
                    <a:pt x="636789" y="853479"/>
                  </a:lnTo>
                  <a:lnTo>
                    <a:pt x="638151" y="854728"/>
                  </a:lnTo>
                  <a:lnTo>
                    <a:pt x="639627" y="855749"/>
                  </a:lnTo>
                  <a:lnTo>
                    <a:pt x="642805" y="857338"/>
                  </a:lnTo>
                  <a:lnTo>
                    <a:pt x="644167" y="858019"/>
                  </a:lnTo>
                  <a:lnTo>
                    <a:pt x="644962" y="859609"/>
                  </a:lnTo>
                  <a:lnTo>
                    <a:pt x="645075" y="861538"/>
                  </a:lnTo>
                  <a:lnTo>
                    <a:pt x="644281" y="863354"/>
                  </a:lnTo>
                  <a:lnTo>
                    <a:pt x="644508" y="863582"/>
                  </a:lnTo>
                  <a:lnTo>
                    <a:pt x="645302" y="863922"/>
                  </a:lnTo>
                  <a:lnTo>
                    <a:pt x="644848" y="865057"/>
                  </a:lnTo>
                  <a:lnTo>
                    <a:pt x="644735" y="865398"/>
                  </a:lnTo>
                  <a:lnTo>
                    <a:pt x="645756" y="866646"/>
                  </a:lnTo>
                  <a:lnTo>
                    <a:pt x="648027" y="867895"/>
                  </a:lnTo>
                  <a:lnTo>
                    <a:pt x="649048" y="869030"/>
                  </a:lnTo>
                  <a:lnTo>
                    <a:pt x="649729" y="870619"/>
                  </a:lnTo>
                  <a:lnTo>
                    <a:pt x="650183" y="873911"/>
                  </a:lnTo>
                  <a:lnTo>
                    <a:pt x="650524" y="875614"/>
                  </a:lnTo>
                  <a:lnTo>
                    <a:pt x="651091" y="877430"/>
                  </a:lnTo>
                  <a:lnTo>
                    <a:pt x="651659" y="878792"/>
                  </a:lnTo>
                  <a:lnTo>
                    <a:pt x="652453" y="879927"/>
                  </a:lnTo>
                  <a:lnTo>
                    <a:pt x="653475" y="881062"/>
                  </a:lnTo>
                  <a:lnTo>
                    <a:pt x="654610" y="881402"/>
                  </a:lnTo>
                  <a:lnTo>
                    <a:pt x="655631" y="881289"/>
                  </a:lnTo>
                  <a:lnTo>
                    <a:pt x="656313" y="881856"/>
                  </a:lnTo>
                  <a:lnTo>
                    <a:pt x="656426" y="884354"/>
                  </a:lnTo>
                  <a:lnTo>
                    <a:pt x="656653" y="889235"/>
                  </a:lnTo>
                  <a:lnTo>
                    <a:pt x="657107" y="891618"/>
                  </a:lnTo>
                  <a:lnTo>
                    <a:pt x="658242" y="893775"/>
                  </a:lnTo>
                  <a:lnTo>
                    <a:pt x="660172" y="895364"/>
                  </a:lnTo>
                  <a:lnTo>
                    <a:pt x="664599" y="897521"/>
                  </a:lnTo>
                  <a:lnTo>
                    <a:pt x="666529" y="899564"/>
                  </a:lnTo>
                  <a:lnTo>
                    <a:pt x="669707" y="906715"/>
                  </a:lnTo>
                  <a:lnTo>
                    <a:pt x="671296" y="908304"/>
                  </a:lnTo>
                  <a:lnTo>
                    <a:pt x="673226" y="908985"/>
                  </a:lnTo>
                  <a:lnTo>
                    <a:pt x="678901" y="909780"/>
                  </a:lnTo>
                  <a:lnTo>
                    <a:pt x="680717" y="909553"/>
                  </a:lnTo>
                  <a:lnTo>
                    <a:pt x="680263" y="907623"/>
                  </a:lnTo>
                  <a:lnTo>
                    <a:pt x="681625" y="907169"/>
                  </a:lnTo>
                  <a:lnTo>
                    <a:pt x="685371" y="908191"/>
                  </a:lnTo>
                  <a:lnTo>
                    <a:pt x="686960" y="909099"/>
                  </a:lnTo>
                  <a:lnTo>
                    <a:pt x="688322" y="910234"/>
                  </a:lnTo>
                  <a:lnTo>
                    <a:pt x="691047" y="913185"/>
                  </a:lnTo>
                  <a:lnTo>
                    <a:pt x="692749" y="913866"/>
                  </a:lnTo>
                  <a:lnTo>
                    <a:pt x="693317" y="915115"/>
                  </a:lnTo>
                  <a:lnTo>
                    <a:pt x="693430" y="916590"/>
                  </a:lnTo>
                  <a:lnTo>
                    <a:pt x="693885" y="917952"/>
                  </a:lnTo>
                  <a:lnTo>
                    <a:pt x="696949" y="921585"/>
                  </a:lnTo>
                  <a:lnTo>
                    <a:pt x="696949" y="921585"/>
                  </a:lnTo>
                  <a:lnTo>
                    <a:pt x="698198" y="922266"/>
                  </a:lnTo>
                  <a:lnTo>
                    <a:pt x="707279" y="934638"/>
                  </a:lnTo>
                  <a:lnTo>
                    <a:pt x="708527" y="937590"/>
                  </a:lnTo>
                  <a:lnTo>
                    <a:pt x="710116" y="940087"/>
                  </a:lnTo>
                  <a:lnTo>
                    <a:pt x="712840" y="941676"/>
                  </a:lnTo>
                  <a:lnTo>
                    <a:pt x="718743" y="941903"/>
                  </a:lnTo>
                  <a:lnTo>
                    <a:pt x="720673" y="942698"/>
                  </a:lnTo>
                  <a:lnTo>
                    <a:pt x="721808" y="943719"/>
                  </a:lnTo>
                  <a:lnTo>
                    <a:pt x="724759" y="947692"/>
                  </a:lnTo>
                  <a:lnTo>
                    <a:pt x="728845" y="951892"/>
                  </a:lnTo>
                  <a:lnTo>
                    <a:pt x="729981" y="954503"/>
                  </a:lnTo>
                  <a:lnTo>
                    <a:pt x="730094" y="958589"/>
                  </a:lnTo>
                  <a:lnTo>
                    <a:pt x="731456" y="960859"/>
                  </a:lnTo>
                  <a:lnTo>
                    <a:pt x="734294" y="963470"/>
                  </a:lnTo>
                  <a:lnTo>
                    <a:pt x="737359" y="965627"/>
                  </a:lnTo>
                  <a:lnTo>
                    <a:pt x="739629" y="966762"/>
                  </a:lnTo>
                  <a:lnTo>
                    <a:pt x="740650" y="964151"/>
                  </a:lnTo>
                  <a:lnTo>
                    <a:pt x="741558" y="962562"/>
                  </a:lnTo>
                  <a:lnTo>
                    <a:pt x="742920" y="961994"/>
                  </a:lnTo>
                  <a:lnTo>
                    <a:pt x="743488" y="962108"/>
                  </a:lnTo>
                  <a:lnTo>
                    <a:pt x="745077" y="962448"/>
                  </a:lnTo>
                  <a:lnTo>
                    <a:pt x="746780" y="963470"/>
                  </a:lnTo>
                  <a:lnTo>
                    <a:pt x="748369" y="964832"/>
                  </a:lnTo>
                  <a:lnTo>
                    <a:pt x="750072" y="965740"/>
                  </a:lnTo>
                  <a:lnTo>
                    <a:pt x="751888" y="965513"/>
                  </a:lnTo>
                  <a:lnTo>
                    <a:pt x="752115" y="968351"/>
                  </a:lnTo>
                  <a:lnTo>
                    <a:pt x="753136" y="971075"/>
                  </a:lnTo>
                  <a:lnTo>
                    <a:pt x="754612" y="973345"/>
                  </a:lnTo>
                  <a:lnTo>
                    <a:pt x="756315" y="975048"/>
                  </a:lnTo>
                  <a:lnTo>
                    <a:pt x="758131" y="975956"/>
                  </a:lnTo>
                  <a:lnTo>
                    <a:pt x="761763" y="976523"/>
                  </a:lnTo>
                  <a:lnTo>
                    <a:pt x="763125" y="977318"/>
                  </a:lnTo>
                  <a:lnTo>
                    <a:pt x="765395" y="980837"/>
                  </a:lnTo>
                  <a:lnTo>
                    <a:pt x="770049" y="990145"/>
                  </a:lnTo>
                  <a:lnTo>
                    <a:pt x="773114" y="990712"/>
                  </a:lnTo>
                  <a:close/>
                  <a:moveTo>
                    <a:pt x="811367" y="188199"/>
                  </a:moveTo>
                  <a:lnTo>
                    <a:pt x="809664" y="192626"/>
                  </a:lnTo>
                  <a:lnTo>
                    <a:pt x="808870" y="193194"/>
                  </a:lnTo>
                  <a:lnTo>
                    <a:pt x="807962" y="193421"/>
                  </a:lnTo>
                  <a:lnTo>
                    <a:pt x="809664" y="195464"/>
                  </a:lnTo>
                  <a:lnTo>
                    <a:pt x="810459" y="198074"/>
                  </a:lnTo>
                  <a:lnTo>
                    <a:pt x="799448" y="199323"/>
                  </a:lnTo>
                  <a:lnTo>
                    <a:pt x="797292" y="198982"/>
                  </a:lnTo>
                  <a:lnTo>
                    <a:pt x="795702" y="197847"/>
                  </a:lnTo>
                  <a:lnTo>
                    <a:pt x="793432" y="200344"/>
                  </a:lnTo>
                  <a:lnTo>
                    <a:pt x="790595" y="202047"/>
                  </a:lnTo>
                  <a:lnTo>
                    <a:pt x="785033" y="203523"/>
                  </a:lnTo>
                  <a:lnTo>
                    <a:pt x="778903" y="203636"/>
                  </a:lnTo>
                  <a:lnTo>
                    <a:pt x="775498" y="202615"/>
                  </a:lnTo>
                  <a:lnTo>
                    <a:pt x="773682" y="200231"/>
                  </a:lnTo>
                  <a:lnTo>
                    <a:pt x="774930" y="199777"/>
                  </a:lnTo>
                  <a:lnTo>
                    <a:pt x="776973" y="198188"/>
                  </a:lnTo>
                  <a:lnTo>
                    <a:pt x="780152" y="197507"/>
                  </a:lnTo>
                  <a:lnTo>
                    <a:pt x="783557" y="195577"/>
                  </a:lnTo>
                  <a:lnTo>
                    <a:pt x="784465" y="194556"/>
                  </a:lnTo>
                  <a:lnTo>
                    <a:pt x="785146" y="189788"/>
                  </a:lnTo>
                  <a:lnTo>
                    <a:pt x="781514" y="182977"/>
                  </a:lnTo>
                  <a:lnTo>
                    <a:pt x="781741" y="178778"/>
                  </a:lnTo>
                  <a:lnTo>
                    <a:pt x="786622" y="179118"/>
                  </a:lnTo>
                  <a:lnTo>
                    <a:pt x="788324" y="179799"/>
                  </a:lnTo>
                  <a:lnTo>
                    <a:pt x="787643" y="181048"/>
                  </a:lnTo>
                  <a:lnTo>
                    <a:pt x="787871" y="181956"/>
                  </a:lnTo>
                  <a:lnTo>
                    <a:pt x="787076" y="185134"/>
                  </a:lnTo>
                  <a:lnTo>
                    <a:pt x="786962" y="187745"/>
                  </a:lnTo>
                  <a:lnTo>
                    <a:pt x="788438" y="185021"/>
                  </a:lnTo>
                  <a:lnTo>
                    <a:pt x="789686" y="184340"/>
                  </a:lnTo>
                  <a:lnTo>
                    <a:pt x="793659" y="184340"/>
                  </a:lnTo>
                  <a:lnTo>
                    <a:pt x="793205" y="184680"/>
                  </a:lnTo>
                  <a:lnTo>
                    <a:pt x="792865" y="185134"/>
                  </a:lnTo>
                  <a:lnTo>
                    <a:pt x="792638" y="185702"/>
                  </a:lnTo>
                  <a:lnTo>
                    <a:pt x="792524" y="186610"/>
                  </a:lnTo>
                  <a:lnTo>
                    <a:pt x="795816" y="187631"/>
                  </a:lnTo>
                  <a:lnTo>
                    <a:pt x="795021" y="185475"/>
                  </a:lnTo>
                  <a:lnTo>
                    <a:pt x="796270" y="181389"/>
                  </a:lnTo>
                  <a:lnTo>
                    <a:pt x="796043" y="176961"/>
                  </a:lnTo>
                  <a:lnTo>
                    <a:pt x="794681" y="174237"/>
                  </a:lnTo>
                  <a:lnTo>
                    <a:pt x="792411" y="175145"/>
                  </a:lnTo>
                  <a:lnTo>
                    <a:pt x="791616" y="172421"/>
                  </a:lnTo>
                  <a:lnTo>
                    <a:pt x="790595" y="170151"/>
                  </a:lnTo>
                  <a:lnTo>
                    <a:pt x="789233" y="168448"/>
                  </a:lnTo>
                  <a:lnTo>
                    <a:pt x="787643" y="167200"/>
                  </a:lnTo>
                  <a:lnTo>
                    <a:pt x="785714" y="166746"/>
                  </a:lnTo>
                  <a:lnTo>
                    <a:pt x="783784" y="167200"/>
                  </a:lnTo>
                  <a:lnTo>
                    <a:pt x="782762" y="168448"/>
                  </a:lnTo>
                  <a:lnTo>
                    <a:pt x="783670" y="170492"/>
                  </a:lnTo>
                  <a:lnTo>
                    <a:pt x="783670" y="171740"/>
                  </a:lnTo>
                  <a:lnTo>
                    <a:pt x="782876" y="172194"/>
                  </a:lnTo>
                  <a:lnTo>
                    <a:pt x="781968" y="173216"/>
                  </a:lnTo>
                  <a:lnTo>
                    <a:pt x="781287" y="174464"/>
                  </a:lnTo>
                  <a:lnTo>
                    <a:pt x="780946" y="175713"/>
                  </a:lnTo>
                  <a:lnTo>
                    <a:pt x="780379" y="176054"/>
                  </a:lnTo>
                  <a:lnTo>
                    <a:pt x="776973" y="177302"/>
                  </a:lnTo>
                  <a:lnTo>
                    <a:pt x="777201" y="175145"/>
                  </a:lnTo>
                  <a:lnTo>
                    <a:pt x="777882" y="173783"/>
                  </a:lnTo>
                  <a:lnTo>
                    <a:pt x="778676" y="172762"/>
                  </a:lnTo>
                  <a:lnTo>
                    <a:pt x="778903" y="171740"/>
                  </a:lnTo>
                  <a:lnTo>
                    <a:pt x="778449" y="169697"/>
                  </a:lnTo>
                  <a:lnTo>
                    <a:pt x="777768" y="169470"/>
                  </a:lnTo>
                  <a:lnTo>
                    <a:pt x="776973" y="170038"/>
                  </a:lnTo>
                  <a:lnTo>
                    <a:pt x="773909" y="171400"/>
                  </a:lnTo>
                  <a:lnTo>
                    <a:pt x="772433" y="173329"/>
                  </a:lnTo>
                  <a:lnTo>
                    <a:pt x="771071" y="174692"/>
                  </a:lnTo>
                  <a:lnTo>
                    <a:pt x="769141" y="173897"/>
                  </a:lnTo>
                  <a:lnTo>
                    <a:pt x="769936" y="170719"/>
                  </a:lnTo>
                  <a:lnTo>
                    <a:pt x="772547" y="165270"/>
                  </a:lnTo>
                  <a:lnTo>
                    <a:pt x="773114" y="160957"/>
                  </a:lnTo>
                  <a:lnTo>
                    <a:pt x="772206" y="158460"/>
                  </a:lnTo>
                  <a:lnTo>
                    <a:pt x="768233" y="154260"/>
                  </a:lnTo>
                  <a:lnTo>
                    <a:pt x="766984" y="152443"/>
                  </a:lnTo>
                  <a:lnTo>
                    <a:pt x="767893" y="150628"/>
                  </a:lnTo>
                  <a:lnTo>
                    <a:pt x="769368" y="149038"/>
                  </a:lnTo>
                  <a:lnTo>
                    <a:pt x="771185" y="148357"/>
                  </a:lnTo>
                  <a:lnTo>
                    <a:pt x="773000" y="149152"/>
                  </a:lnTo>
                  <a:lnTo>
                    <a:pt x="773909" y="150741"/>
                  </a:lnTo>
                  <a:lnTo>
                    <a:pt x="775838" y="156189"/>
                  </a:lnTo>
                  <a:lnTo>
                    <a:pt x="776973" y="158346"/>
                  </a:lnTo>
                  <a:lnTo>
                    <a:pt x="779584" y="160957"/>
                  </a:lnTo>
                  <a:lnTo>
                    <a:pt x="785941" y="164703"/>
                  </a:lnTo>
                  <a:lnTo>
                    <a:pt x="789573" y="166065"/>
                  </a:lnTo>
                  <a:lnTo>
                    <a:pt x="792524" y="167881"/>
                  </a:lnTo>
                  <a:lnTo>
                    <a:pt x="809551" y="186610"/>
                  </a:lnTo>
                  <a:lnTo>
                    <a:pt x="811367" y="188199"/>
                  </a:lnTo>
                  <a:lnTo>
                    <a:pt x="811367" y="188199"/>
                  </a:lnTo>
                  <a:close/>
                  <a:moveTo>
                    <a:pt x="92283" y="242911"/>
                  </a:moveTo>
                  <a:lnTo>
                    <a:pt x="90127" y="243251"/>
                  </a:lnTo>
                  <a:lnTo>
                    <a:pt x="86721" y="244727"/>
                  </a:lnTo>
                  <a:lnTo>
                    <a:pt x="84905" y="245181"/>
                  </a:lnTo>
                  <a:lnTo>
                    <a:pt x="84905" y="246202"/>
                  </a:lnTo>
                  <a:lnTo>
                    <a:pt x="86040" y="246657"/>
                  </a:lnTo>
                  <a:lnTo>
                    <a:pt x="86835" y="247224"/>
                  </a:lnTo>
                  <a:lnTo>
                    <a:pt x="87516" y="248246"/>
                  </a:lnTo>
                  <a:lnTo>
                    <a:pt x="88197" y="249835"/>
                  </a:lnTo>
                  <a:lnTo>
                    <a:pt x="87289" y="249381"/>
                  </a:lnTo>
                  <a:lnTo>
                    <a:pt x="86040" y="247905"/>
                  </a:lnTo>
                  <a:lnTo>
                    <a:pt x="85246" y="247565"/>
                  </a:lnTo>
                  <a:lnTo>
                    <a:pt x="84224" y="247792"/>
                  </a:lnTo>
                  <a:lnTo>
                    <a:pt x="82748" y="248586"/>
                  </a:lnTo>
                  <a:lnTo>
                    <a:pt x="82181" y="248813"/>
                  </a:lnTo>
                  <a:lnTo>
                    <a:pt x="80478" y="247905"/>
                  </a:lnTo>
                  <a:lnTo>
                    <a:pt x="79116" y="245976"/>
                  </a:lnTo>
                  <a:lnTo>
                    <a:pt x="78776" y="244046"/>
                  </a:lnTo>
                  <a:lnTo>
                    <a:pt x="79911" y="243138"/>
                  </a:lnTo>
                  <a:lnTo>
                    <a:pt x="87289" y="240867"/>
                  </a:lnTo>
                  <a:lnTo>
                    <a:pt x="90921" y="240641"/>
                  </a:lnTo>
                  <a:lnTo>
                    <a:pt x="92283" y="242911"/>
                  </a:lnTo>
                  <a:close/>
                  <a:moveTo>
                    <a:pt x="99548" y="231787"/>
                  </a:moveTo>
                  <a:lnTo>
                    <a:pt x="103180" y="229971"/>
                  </a:lnTo>
                  <a:lnTo>
                    <a:pt x="116347" y="228268"/>
                  </a:lnTo>
                  <a:lnTo>
                    <a:pt x="120093" y="229403"/>
                  </a:lnTo>
                  <a:lnTo>
                    <a:pt x="99548" y="231787"/>
                  </a:lnTo>
                  <a:close/>
                  <a:moveTo>
                    <a:pt x="124747" y="225998"/>
                  </a:moveTo>
                  <a:lnTo>
                    <a:pt x="129174" y="223387"/>
                  </a:lnTo>
                  <a:lnTo>
                    <a:pt x="134395" y="222479"/>
                  </a:lnTo>
                  <a:lnTo>
                    <a:pt x="145406" y="222706"/>
                  </a:lnTo>
                  <a:lnTo>
                    <a:pt x="145406" y="223501"/>
                  </a:lnTo>
                  <a:lnTo>
                    <a:pt x="145292" y="223728"/>
                  </a:lnTo>
                  <a:lnTo>
                    <a:pt x="145065" y="223728"/>
                  </a:lnTo>
                  <a:lnTo>
                    <a:pt x="140525" y="225544"/>
                  </a:lnTo>
                  <a:lnTo>
                    <a:pt x="128720" y="227133"/>
                  </a:lnTo>
                  <a:lnTo>
                    <a:pt x="124747" y="225998"/>
                  </a:lnTo>
                  <a:close/>
                  <a:moveTo>
                    <a:pt x="147335" y="222706"/>
                  </a:moveTo>
                  <a:lnTo>
                    <a:pt x="148925" y="221571"/>
                  </a:lnTo>
                  <a:lnTo>
                    <a:pt x="150854" y="221231"/>
                  </a:lnTo>
                  <a:lnTo>
                    <a:pt x="152670" y="221684"/>
                  </a:lnTo>
                  <a:lnTo>
                    <a:pt x="153919" y="222706"/>
                  </a:lnTo>
                  <a:lnTo>
                    <a:pt x="153579" y="223387"/>
                  </a:lnTo>
                  <a:lnTo>
                    <a:pt x="153238" y="223614"/>
                  </a:lnTo>
                  <a:lnTo>
                    <a:pt x="152443" y="223841"/>
                  </a:lnTo>
                  <a:lnTo>
                    <a:pt x="148584" y="222593"/>
                  </a:lnTo>
                  <a:lnTo>
                    <a:pt x="147335" y="222706"/>
                  </a:lnTo>
                  <a:close/>
                  <a:moveTo>
                    <a:pt x="220549" y="223841"/>
                  </a:moveTo>
                  <a:lnTo>
                    <a:pt x="221798" y="221684"/>
                  </a:lnTo>
                  <a:lnTo>
                    <a:pt x="223727" y="220890"/>
                  </a:lnTo>
                  <a:lnTo>
                    <a:pt x="225884" y="221231"/>
                  </a:lnTo>
                  <a:lnTo>
                    <a:pt x="227927" y="222706"/>
                  </a:lnTo>
                  <a:lnTo>
                    <a:pt x="226565" y="222706"/>
                  </a:lnTo>
                  <a:lnTo>
                    <a:pt x="225657" y="223046"/>
                  </a:lnTo>
                  <a:lnTo>
                    <a:pt x="224068" y="224522"/>
                  </a:lnTo>
                  <a:lnTo>
                    <a:pt x="223614" y="224863"/>
                  </a:lnTo>
                  <a:lnTo>
                    <a:pt x="222819" y="224636"/>
                  </a:lnTo>
                  <a:lnTo>
                    <a:pt x="222252" y="224295"/>
                  </a:lnTo>
                  <a:lnTo>
                    <a:pt x="221684" y="224182"/>
                  </a:lnTo>
                  <a:lnTo>
                    <a:pt x="220663" y="224863"/>
                  </a:lnTo>
                  <a:lnTo>
                    <a:pt x="220663" y="223841"/>
                  </a:lnTo>
                  <a:close/>
                  <a:moveTo>
                    <a:pt x="161978" y="217144"/>
                  </a:moveTo>
                  <a:lnTo>
                    <a:pt x="170605" y="217030"/>
                  </a:lnTo>
                  <a:lnTo>
                    <a:pt x="172534" y="218279"/>
                  </a:lnTo>
                  <a:lnTo>
                    <a:pt x="172534" y="218960"/>
                  </a:lnTo>
                  <a:lnTo>
                    <a:pt x="172421" y="219074"/>
                  </a:lnTo>
                  <a:lnTo>
                    <a:pt x="172194" y="219074"/>
                  </a:lnTo>
                  <a:lnTo>
                    <a:pt x="171967" y="219187"/>
                  </a:lnTo>
                  <a:lnTo>
                    <a:pt x="164930" y="218960"/>
                  </a:lnTo>
                  <a:lnTo>
                    <a:pt x="161638" y="219755"/>
                  </a:lnTo>
                  <a:lnTo>
                    <a:pt x="161411" y="222593"/>
                  </a:lnTo>
                  <a:lnTo>
                    <a:pt x="158573" y="222706"/>
                  </a:lnTo>
                  <a:lnTo>
                    <a:pt x="157665" y="221912"/>
                  </a:lnTo>
                  <a:lnTo>
                    <a:pt x="157324" y="219755"/>
                  </a:lnTo>
                  <a:lnTo>
                    <a:pt x="157778" y="217825"/>
                  </a:lnTo>
                  <a:lnTo>
                    <a:pt x="159027" y="217030"/>
                  </a:lnTo>
                  <a:lnTo>
                    <a:pt x="161978" y="217144"/>
                  </a:lnTo>
                  <a:close/>
                  <a:moveTo>
                    <a:pt x="175940" y="217144"/>
                  </a:moveTo>
                  <a:lnTo>
                    <a:pt x="178437" y="214079"/>
                  </a:lnTo>
                  <a:lnTo>
                    <a:pt x="182523" y="213171"/>
                  </a:lnTo>
                  <a:lnTo>
                    <a:pt x="190696" y="213739"/>
                  </a:lnTo>
                  <a:lnTo>
                    <a:pt x="190696" y="214874"/>
                  </a:lnTo>
                  <a:lnTo>
                    <a:pt x="189334" y="214874"/>
                  </a:lnTo>
                  <a:lnTo>
                    <a:pt x="187177" y="216236"/>
                  </a:lnTo>
                  <a:lnTo>
                    <a:pt x="184453" y="217371"/>
                  </a:lnTo>
                  <a:lnTo>
                    <a:pt x="181615" y="217485"/>
                  </a:lnTo>
                  <a:lnTo>
                    <a:pt x="179231" y="215896"/>
                  </a:lnTo>
                  <a:lnTo>
                    <a:pt x="178324" y="217144"/>
                  </a:lnTo>
                  <a:lnTo>
                    <a:pt x="177416" y="217825"/>
                  </a:lnTo>
                  <a:lnTo>
                    <a:pt x="176621" y="217825"/>
                  </a:lnTo>
                  <a:lnTo>
                    <a:pt x="175940" y="217144"/>
                  </a:lnTo>
                  <a:close/>
                  <a:moveTo>
                    <a:pt x="196598" y="214760"/>
                  </a:moveTo>
                  <a:lnTo>
                    <a:pt x="194783" y="213398"/>
                  </a:lnTo>
                  <a:lnTo>
                    <a:pt x="195236" y="212377"/>
                  </a:lnTo>
                  <a:lnTo>
                    <a:pt x="196939" y="211695"/>
                  </a:lnTo>
                  <a:lnTo>
                    <a:pt x="198982" y="211469"/>
                  </a:lnTo>
                  <a:lnTo>
                    <a:pt x="200571" y="211582"/>
                  </a:lnTo>
                  <a:lnTo>
                    <a:pt x="202047" y="212036"/>
                  </a:lnTo>
                  <a:lnTo>
                    <a:pt x="204658" y="213625"/>
                  </a:lnTo>
                  <a:lnTo>
                    <a:pt x="203750" y="213398"/>
                  </a:lnTo>
                  <a:lnTo>
                    <a:pt x="202728" y="213512"/>
                  </a:lnTo>
                  <a:lnTo>
                    <a:pt x="198642" y="212604"/>
                  </a:lnTo>
                  <a:lnTo>
                    <a:pt x="196939" y="212717"/>
                  </a:lnTo>
                  <a:lnTo>
                    <a:pt x="196598" y="214760"/>
                  </a:lnTo>
                  <a:close/>
                  <a:moveTo>
                    <a:pt x="536333" y="181048"/>
                  </a:moveTo>
                  <a:lnTo>
                    <a:pt x="537809" y="177302"/>
                  </a:lnTo>
                  <a:lnTo>
                    <a:pt x="541328" y="174237"/>
                  </a:lnTo>
                  <a:lnTo>
                    <a:pt x="545300" y="172875"/>
                  </a:lnTo>
                  <a:lnTo>
                    <a:pt x="548251" y="174237"/>
                  </a:lnTo>
                  <a:lnTo>
                    <a:pt x="545414" y="182864"/>
                  </a:lnTo>
                  <a:lnTo>
                    <a:pt x="544392" y="184340"/>
                  </a:lnTo>
                  <a:lnTo>
                    <a:pt x="543143" y="184340"/>
                  </a:lnTo>
                  <a:lnTo>
                    <a:pt x="543030" y="183205"/>
                  </a:lnTo>
                  <a:lnTo>
                    <a:pt x="543711" y="180367"/>
                  </a:lnTo>
                  <a:lnTo>
                    <a:pt x="543257" y="178437"/>
                  </a:lnTo>
                  <a:lnTo>
                    <a:pt x="542462" y="178437"/>
                  </a:lnTo>
                  <a:lnTo>
                    <a:pt x="541895" y="179799"/>
                  </a:lnTo>
                  <a:lnTo>
                    <a:pt x="542349" y="182070"/>
                  </a:lnTo>
                  <a:lnTo>
                    <a:pt x="540873" y="183318"/>
                  </a:lnTo>
                  <a:lnTo>
                    <a:pt x="539284" y="183205"/>
                  </a:lnTo>
                  <a:lnTo>
                    <a:pt x="537695" y="182296"/>
                  </a:lnTo>
                  <a:lnTo>
                    <a:pt x="536333" y="181048"/>
                  </a:lnTo>
                  <a:close/>
                  <a:moveTo>
                    <a:pt x="551203" y="165724"/>
                  </a:moveTo>
                  <a:lnTo>
                    <a:pt x="551203" y="165384"/>
                  </a:lnTo>
                  <a:lnTo>
                    <a:pt x="551770" y="164135"/>
                  </a:lnTo>
                  <a:lnTo>
                    <a:pt x="558354" y="160957"/>
                  </a:lnTo>
                  <a:lnTo>
                    <a:pt x="559716" y="159595"/>
                  </a:lnTo>
                  <a:lnTo>
                    <a:pt x="558127" y="161865"/>
                  </a:lnTo>
                  <a:lnTo>
                    <a:pt x="553586" y="165951"/>
                  </a:lnTo>
                  <a:lnTo>
                    <a:pt x="552338" y="168562"/>
                  </a:lnTo>
                  <a:lnTo>
                    <a:pt x="551770" y="168562"/>
                  </a:lnTo>
                  <a:lnTo>
                    <a:pt x="551203" y="165724"/>
                  </a:lnTo>
                  <a:close/>
                  <a:moveTo>
                    <a:pt x="302276" y="91262"/>
                  </a:moveTo>
                  <a:lnTo>
                    <a:pt x="301822" y="91489"/>
                  </a:lnTo>
                  <a:lnTo>
                    <a:pt x="301595" y="91943"/>
                  </a:lnTo>
                  <a:lnTo>
                    <a:pt x="301595" y="92738"/>
                  </a:lnTo>
                  <a:lnTo>
                    <a:pt x="301708" y="93645"/>
                  </a:lnTo>
                  <a:lnTo>
                    <a:pt x="299892" y="95348"/>
                  </a:lnTo>
                  <a:lnTo>
                    <a:pt x="298644" y="97391"/>
                  </a:lnTo>
                  <a:lnTo>
                    <a:pt x="297282" y="99321"/>
                  </a:lnTo>
                  <a:lnTo>
                    <a:pt x="295011" y="100456"/>
                  </a:lnTo>
                  <a:lnTo>
                    <a:pt x="290812" y="100797"/>
                  </a:lnTo>
                  <a:lnTo>
                    <a:pt x="288769" y="100116"/>
                  </a:lnTo>
                  <a:lnTo>
                    <a:pt x="287747" y="98186"/>
                  </a:lnTo>
                  <a:lnTo>
                    <a:pt x="288769" y="97618"/>
                  </a:lnTo>
                  <a:lnTo>
                    <a:pt x="288995" y="96710"/>
                  </a:lnTo>
                  <a:lnTo>
                    <a:pt x="288541" y="95689"/>
                  </a:lnTo>
                  <a:lnTo>
                    <a:pt x="287747" y="94894"/>
                  </a:lnTo>
                  <a:lnTo>
                    <a:pt x="290812" y="91943"/>
                  </a:lnTo>
                  <a:lnTo>
                    <a:pt x="294217" y="90354"/>
                  </a:lnTo>
                  <a:lnTo>
                    <a:pt x="298076" y="90127"/>
                  </a:lnTo>
                  <a:lnTo>
                    <a:pt x="302276" y="91262"/>
                  </a:lnTo>
                  <a:close/>
                  <a:moveTo>
                    <a:pt x="524755" y="98754"/>
                  </a:moveTo>
                  <a:lnTo>
                    <a:pt x="530430" y="109537"/>
                  </a:lnTo>
                  <a:lnTo>
                    <a:pt x="518285" y="107494"/>
                  </a:lnTo>
                  <a:lnTo>
                    <a:pt x="516469" y="108515"/>
                  </a:lnTo>
                  <a:lnTo>
                    <a:pt x="516923" y="109196"/>
                  </a:lnTo>
                  <a:lnTo>
                    <a:pt x="517377" y="109537"/>
                  </a:lnTo>
                  <a:lnTo>
                    <a:pt x="513518" y="109764"/>
                  </a:lnTo>
                  <a:lnTo>
                    <a:pt x="511020" y="109310"/>
                  </a:lnTo>
                  <a:lnTo>
                    <a:pt x="509885" y="107948"/>
                  </a:lnTo>
                  <a:lnTo>
                    <a:pt x="510112" y="104543"/>
                  </a:lnTo>
                  <a:lnTo>
                    <a:pt x="509658" y="103294"/>
                  </a:lnTo>
                  <a:lnTo>
                    <a:pt x="508296" y="102726"/>
                  </a:lnTo>
                  <a:lnTo>
                    <a:pt x="505799" y="102613"/>
                  </a:lnTo>
                  <a:lnTo>
                    <a:pt x="504777" y="102953"/>
                  </a:lnTo>
                  <a:lnTo>
                    <a:pt x="504096" y="103975"/>
                  </a:lnTo>
                  <a:lnTo>
                    <a:pt x="503415" y="103975"/>
                  </a:lnTo>
                  <a:lnTo>
                    <a:pt x="503074" y="102726"/>
                  </a:lnTo>
                  <a:lnTo>
                    <a:pt x="502734" y="102045"/>
                  </a:lnTo>
                  <a:lnTo>
                    <a:pt x="502167" y="102045"/>
                  </a:lnTo>
                  <a:lnTo>
                    <a:pt x="501031" y="102726"/>
                  </a:lnTo>
                  <a:lnTo>
                    <a:pt x="500805" y="100456"/>
                  </a:lnTo>
                  <a:lnTo>
                    <a:pt x="503529" y="93759"/>
                  </a:lnTo>
                  <a:lnTo>
                    <a:pt x="507388" y="90013"/>
                  </a:lnTo>
                  <a:lnTo>
                    <a:pt x="512042" y="89219"/>
                  </a:lnTo>
                  <a:lnTo>
                    <a:pt x="520328" y="92851"/>
                  </a:lnTo>
                  <a:lnTo>
                    <a:pt x="522825" y="95008"/>
                  </a:lnTo>
                  <a:lnTo>
                    <a:pt x="523620" y="96029"/>
                  </a:lnTo>
                  <a:lnTo>
                    <a:pt x="524755" y="98754"/>
                  </a:lnTo>
                  <a:close/>
                  <a:moveTo>
                    <a:pt x="707846" y="78889"/>
                  </a:moveTo>
                  <a:lnTo>
                    <a:pt x="705462" y="80819"/>
                  </a:lnTo>
                  <a:lnTo>
                    <a:pt x="704895" y="83543"/>
                  </a:lnTo>
                  <a:lnTo>
                    <a:pt x="704781" y="86835"/>
                  </a:lnTo>
                  <a:lnTo>
                    <a:pt x="703873" y="90240"/>
                  </a:lnTo>
                  <a:lnTo>
                    <a:pt x="703192" y="91148"/>
                  </a:lnTo>
                  <a:lnTo>
                    <a:pt x="701830" y="92397"/>
                  </a:lnTo>
                  <a:lnTo>
                    <a:pt x="701263" y="93645"/>
                  </a:lnTo>
                  <a:lnTo>
                    <a:pt x="700922" y="95235"/>
                  </a:lnTo>
                  <a:lnTo>
                    <a:pt x="700695" y="96937"/>
                  </a:lnTo>
                  <a:lnTo>
                    <a:pt x="700582" y="100456"/>
                  </a:lnTo>
                  <a:lnTo>
                    <a:pt x="699901" y="100456"/>
                  </a:lnTo>
                  <a:lnTo>
                    <a:pt x="699901" y="98186"/>
                  </a:lnTo>
                  <a:lnTo>
                    <a:pt x="700127" y="94326"/>
                  </a:lnTo>
                  <a:lnTo>
                    <a:pt x="703192" y="83316"/>
                  </a:lnTo>
                  <a:lnTo>
                    <a:pt x="703873" y="79116"/>
                  </a:lnTo>
                  <a:lnTo>
                    <a:pt x="704554" y="77981"/>
                  </a:lnTo>
                  <a:lnTo>
                    <a:pt x="706143" y="77527"/>
                  </a:lnTo>
                  <a:lnTo>
                    <a:pt x="707505" y="77414"/>
                  </a:lnTo>
                  <a:lnTo>
                    <a:pt x="708641" y="77641"/>
                  </a:lnTo>
                  <a:lnTo>
                    <a:pt x="709208" y="78662"/>
                  </a:lnTo>
                  <a:lnTo>
                    <a:pt x="709208" y="80478"/>
                  </a:lnTo>
                  <a:lnTo>
                    <a:pt x="709208" y="80251"/>
                  </a:lnTo>
                  <a:lnTo>
                    <a:pt x="708981" y="79911"/>
                  </a:lnTo>
                  <a:lnTo>
                    <a:pt x="708641" y="79911"/>
                  </a:lnTo>
                  <a:lnTo>
                    <a:pt x="708641" y="82181"/>
                  </a:lnTo>
                  <a:lnTo>
                    <a:pt x="708073" y="82181"/>
                  </a:lnTo>
                  <a:lnTo>
                    <a:pt x="708073" y="78889"/>
                  </a:lnTo>
                  <a:close/>
                  <a:moveTo>
                    <a:pt x="761649" y="113169"/>
                  </a:moveTo>
                  <a:lnTo>
                    <a:pt x="764260" y="117937"/>
                  </a:lnTo>
                  <a:lnTo>
                    <a:pt x="765963" y="120093"/>
                  </a:lnTo>
                  <a:lnTo>
                    <a:pt x="768347" y="121001"/>
                  </a:lnTo>
                  <a:lnTo>
                    <a:pt x="767098" y="121910"/>
                  </a:lnTo>
                  <a:lnTo>
                    <a:pt x="765850" y="123499"/>
                  </a:lnTo>
                  <a:lnTo>
                    <a:pt x="764941" y="125655"/>
                  </a:lnTo>
                  <a:lnTo>
                    <a:pt x="764601" y="128379"/>
                  </a:lnTo>
                  <a:lnTo>
                    <a:pt x="764601" y="130990"/>
                  </a:lnTo>
                  <a:lnTo>
                    <a:pt x="764260" y="132012"/>
                  </a:lnTo>
                  <a:lnTo>
                    <a:pt x="763239" y="131898"/>
                  </a:lnTo>
                  <a:lnTo>
                    <a:pt x="761082" y="131104"/>
                  </a:lnTo>
                  <a:lnTo>
                    <a:pt x="762217" y="131104"/>
                  </a:lnTo>
                  <a:lnTo>
                    <a:pt x="763125" y="130650"/>
                  </a:lnTo>
                  <a:lnTo>
                    <a:pt x="763466" y="129515"/>
                  </a:lnTo>
                  <a:lnTo>
                    <a:pt x="763125" y="127698"/>
                  </a:lnTo>
                  <a:lnTo>
                    <a:pt x="762444" y="127698"/>
                  </a:lnTo>
                  <a:lnTo>
                    <a:pt x="761423" y="128834"/>
                  </a:lnTo>
                  <a:lnTo>
                    <a:pt x="759947" y="129401"/>
                  </a:lnTo>
                  <a:lnTo>
                    <a:pt x="758358" y="129401"/>
                  </a:lnTo>
                  <a:lnTo>
                    <a:pt x="757223" y="128834"/>
                  </a:lnTo>
                  <a:lnTo>
                    <a:pt x="757223" y="127698"/>
                  </a:lnTo>
                  <a:lnTo>
                    <a:pt x="760855" y="126109"/>
                  </a:lnTo>
                  <a:lnTo>
                    <a:pt x="762331" y="124974"/>
                  </a:lnTo>
                  <a:lnTo>
                    <a:pt x="763125" y="123044"/>
                  </a:lnTo>
                  <a:lnTo>
                    <a:pt x="758131" y="123385"/>
                  </a:lnTo>
                  <a:lnTo>
                    <a:pt x="755861" y="124066"/>
                  </a:lnTo>
                  <a:lnTo>
                    <a:pt x="753931" y="125428"/>
                  </a:lnTo>
                  <a:lnTo>
                    <a:pt x="759266" y="121682"/>
                  </a:lnTo>
                  <a:lnTo>
                    <a:pt x="761082" y="120888"/>
                  </a:lnTo>
                  <a:lnTo>
                    <a:pt x="761082" y="119753"/>
                  </a:lnTo>
                  <a:lnTo>
                    <a:pt x="758471" y="119526"/>
                  </a:lnTo>
                  <a:lnTo>
                    <a:pt x="757109" y="119639"/>
                  </a:lnTo>
                  <a:lnTo>
                    <a:pt x="756201" y="120320"/>
                  </a:lnTo>
                  <a:lnTo>
                    <a:pt x="754839" y="121910"/>
                  </a:lnTo>
                  <a:lnTo>
                    <a:pt x="754045" y="121569"/>
                  </a:lnTo>
                  <a:lnTo>
                    <a:pt x="753250" y="120434"/>
                  </a:lnTo>
                  <a:lnTo>
                    <a:pt x="752115" y="119753"/>
                  </a:lnTo>
                  <a:lnTo>
                    <a:pt x="742467" y="120888"/>
                  </a:lnTo>
                  <a:lnTo>
                    <a:pt x="740764" y="122023"/>
                  </a:lnTo>
                  <a:lnTo>
                    <a:pt x="735656" y="126563"/>
                  </a:lnTo>
                  <a:lnTo>
                    <a:pt x="734521" y="128266"/>
                  </a:lnTo>
                  <a:lnTo>
                    <a:pt x="733386" y="130763"/>
                  </a:lnTo>
                  <a:lnTo>
                    <a:pt x="731002" y="131217"/>
                  </a:lnTo>
                  <a:lnTo>
                    <a:pt x="728845" y="132352"/>
                  </a:lnTo>
                  <a:lnTo>
                    <a:pt x="728505" y="136779"/>
                  </a:lnTo>
                  <a:lnTo>
                    <a:pt x="729867" y="135644"/>
                  </a:lnTo>
                  <a:lnTo>
                    <a:pt x="729867" y="134850"/>
                  </a:lnTo>
                  <a:lnTo>
                    <a:pt x="729640" y="134623"/>
                  </a:lnTo>
                  <a:lnTo>
                    <a:pt x="729413" y="134623"/>
                  </a:lnTo>
                  <a:lnTo>
                    <a:pt x="729299" y="134509"/>
                  </a:lnTo>
                  <a:lnTo>
                    <a:pt x="733953" y="133714"/>
                  </a:lnTo>
                  <a:lnTo>
                    <a:pt x="734634" y="134055"/>
                  </a:lnTo>
                  <a:lnTo>
                    <a:pt x="735315" y="137801"/>
                  </a:lnTo>
                  <a:lnTo>
                    <a:pt x="735088" y="139503"/>
                  </a:lnTo>
                  <a:lnTo>
                    <a:pt x="733613" y="140298"/>
                  </a:lnTo>
                  <a:lnTo>
                    <a:pt x="730888" y="139844"/>
                  </a:lnTo>
                  <a:lnTo>
                    <a:pt x="727824" y="138709"/>
                  </a:lnTo>
                  <a:lnTo>
                    <a:pt x="724418" y="136439"/>
                  </a:lnTo>
                  <a:lnTo>
                    <a:pt x="725213" y="135531"/>
                  </a:lnTo>
                  <a:lnTo>
                    <a:pt x="725781" y="133601"/>
                  </a:lnTo>
                  <a:lnTo>
                    <a:pt x="726802" y="131104"/>
                  </a:lnTo>
                  <a:lnTo>
                    <a:pt x="725327" y="131898"/>
                  </a:lnTo>
                  <a:lnTo>
                    <a:pt x="724646" y="132579"/>
                  </a:lnTo>
                  <a:lnTo>
                    <a:pt x="724078" y="133487"/>
                  </a:lnTo>
                  <a:lnTo>
                    <a:pt x="724418" y="133942"/>
                  </a:lnTo>
                  <a:lnTo>
                    <a:pt x="724646" y="134509"/>
                  </a:lnTo>
                  <a:lnTo>
                    <a:pt x="722716" y="134282"/>
                  </a:lnTo>
                  <a:lnTo>
                    <a:pt x="721694" y="134509"/>
                  </a:lnTo>
                  <a:lnTo>
                    <a:pt x="721013" y="135076"/>
                  </a:lnTo>
                  <a:lnTo>
                    <a:pt x="720105" y="135531"/>
                  </a:lnTo>
                  <a:lnTo>
                    <a:pt x="719197" y="134850"/>
                  </a:lnTo>
                  <a:lnTo>
                    <a:pt x="718289" y="133828"/>
                  </a:lnTo>
                  <a:lnTo>
                    <a:pt x="717721" y="133374"/>
                  </a:lnTo>
                  <a:lnTo>
                    <a:pt x="716246" y="133147"/>
                  </a:lnTo>
                  <a:lnTo>
                    <a:pt x="714543" y="132352"/>
                  </a:lnTo>
                  <a:lnTo>
                    <a:pt x="713521" y="130877"/>
                  </a:lnTo>
                  <a:lnTo>
                    <a:pt x="714089" y="128720"/>
                  </a:lnTo>
                  <a:lnTo>
                    <a:pt x="712727" y="128266"/>
                  </a:lnTo>
                  <a:lnTo>
                    <a:pt x="709776" y="129741"/>
                  </a:lnTo>
                  <a:lnTo>
                    <a:pt x="708754" y="129855"/>
                  </a:lnTo>
                  <a:lnTo>
                    <a:pt x="708073" y="128607"/>
                  </a:lnTo>
                  <a:lnTo>
                    <a:pt x="708641" y="127471"/>
                  </a:lnTo>
                  <a:lnTo>
                    <a:pt x="709889" y="127017"/>
                  </a:lnTo>
                  <a:lnTo>
                    <a:pt x="711365" y="127585"/>
                  </a:lnTo>
                  <a:lnTo>
                    <a:pt x="711365" y="126563"/>
                  </a:lnTo>
                  <a:lnTo>
                    <a:pt x="705349" y="121910"/>
                  </a:lnTo>
                  <a:lnTo>
                    <a:pt x="706711" y="118390"/>
                  </a:lnTo>
                  <a:lnTo>
                    <a:pt x="708641" y="115439"/>
                  </a:lnTo>
                  <a:lnTo>
                    <a:pt x="711138" y="114304"/>
                  </a:lnTo>
                  <a:lnTo>
                    <a:pt x="714089" y="116234"/>
                  </a:lnTo>
                  <a:lnTo>
                    <a:pt x="714770" y="115099"/>
                  </a:lnTo>
                  <a:lnTo>
                    <a:pt x="715905" y="116234"/>
                  </a:lnTo>
                  <a:lnTo>
                    <a:pt x="717267" y="116007"/>
                  </a:lnTo>
                  <a:lnTo>
                    <a:pt x="720105" y="114077"/>
                  </a:lnTo>
                  <a:lnTo>
                    <a:pt x="718630" y="113964"/>
                  </a:lnTo>
                  <a:lnTo>
                    <a:pt x="717494" y="112829"/>
                  </a:lnTo>
                  <a:lnTo>
                    <a:pt x="717040" y="111240"/>
                  </a:lnTo>
                  <a:lnTo>
                    <a:pt x="717494" y="109537"/>
                  </a:lnTo>
                  <a:lnTo>
                    <a:pt x="717494" y="108515"/>
                  </a:lnTo>
                  <a:lnTo>
                    <a:pt x="716132" y="108402"/>
                  </a:lnTo>
                  <a:lnTo>
                    <a:pt x="715451" y="107607"/>
                  </a:lnTo>
                  <a:lnTo>
                    <a:pt x="714884" y="106699"/>
                  </a:lnTo>
                  <a:lnTo>
                    <a:pt x="713862" y="106245"/>
                  </a:lnTo>
                  <a:lnTo>
                    <a:pt x="709549" y="107380"/>
                  </a:lnTo>
                  <a:lnTo>
                    <a:pt x="711252" y="103861"/>
                  </a:lnTo>
                  <a:lnTo>
                    <a:pt x="711933" y="102953"/>
                  </a:lnTo>
                  <a:lnTo>
                    <a:pt x="714543" y="102272"/>
                  </a:lnTo>
                  <a:lnTo>
                    <a:pt x="717494" y="100683"/>
                  </a:lnTo>
                  <a:lnTo>
                    <a:pt x="719537" y="100342"/>
                  </a:lnTo>
                  <a:lnTo>
                    <a:pt x="719537" y="99208"/>
                  </a:lnTo>
                  <a:lnTo>
                    <a:pt x="719651" y="99208"/>
                  </a:lnTo>
                  <a:lnTo>
                    <a:pt x="720219" y="98867"/>
                  </a:lnTo>
                  <a:lnTo>
                    <a:pt x="720786" y="98072"/>
                  </a:lnTo>
                  <a:lnTo>
                    <a:pt x="718062" y="97051"/>
                  </a:lnTo>
                  <a:lnTo>
                    <a:pt x="716927" y="96256"/>
                  </a:lnTo>
                  <a:lnTo>
                    <a:pt x="716132" y="94781"/>
                  </a:lnTo>
                  <a:lnTo>
                    <a:pt x="716473" y="94440"/>
                  </a:lnTo>
                  <a:lnTo>
                    <a:pt x="716813" y="94213"/>
                  </a:lnTo>
                  <a:lnTo>
                    <a:pt x="716927" y="93645"/>
                  </a:lnTo>
                  <a:lnTo>
                    <a:pt x="716813" y="92510"/>
                  </a:lnTo>
                  <a:lnTo>
                    <a:pt x="713976" y="93645"/>
                  </a:lnTo>
                  <a:lnTo>
                    <a:pt x="712273" y="93873"/>
                  </a:lnTo>
                  <a:lnTo>
                    <a:pt x="711478" y="93078"/>
                  </a:lnTo>
                  <a:lnTo>
                    <a:pt x="711252" y="92510"/>
                  </a:lnTo>
                  <a:lnTo>
                    <a:pt x="710797" y="92397"/>
                  </a:lnTo>
                  <a:lnTo>
                    <a:pt x="710343" y="92057"/>
                  </a:lnTo>
                  <a:lnTo>
                    <a:pt x="710116" y="90808"/>
                  </a:lnTo>
                  <a:lnTo>
                    <a:pt x="710003" y="89332"/>
                  </a:lnTo>
                  <a:lnTo>
                    <a:pt x="709662" y="88424"/>
                  </a:lnTo>
                  <a:lnTo>
                    <a:pt x="708981" y="88084"/>
                  </a:lnTo>
                  <a:lnTo>
                    <a:pt x="708073" y="88084"/>
                  </a:lnTo>
                  <a:lnTo>
                    <a:pt x="710343" y="87062"/>
                  </a:lnTo>
                  <a:lnTo>
                    <a:pt x="717721" y="85927"/>
                  </a:lnTo>
                  <a:lnTo>
                    <a:pt x="719311" y="86267"/>
                  </a:lnTo>
                  <a:lnTo>
                    <a:pt x="719878" y="87289"/>
                  </a:lnTo>
                  <a:lnTo>
                    <a:pt x="721013" y="87743"/>
                  </a:lnTo>
                  <a:lnTo>
                    <a:pt x="722148" y="88651"/>
                  </a:lnTo>
                  <a:lnTo>
                    <a:pt x="722716" y="90808"/>
                  </a:lnTo>
                  <a:lnTo>
                    <a:pt x="723170" y="91943"/>
                  </a:lnTo>
                  <a:lnTo>
                    <a:pt x="723965" y="91262"/>
                  </a:lnTo>
                  <a:lnTo>
                    <a:pt x="724305" y="89332"/>
                  </a:lnTo>
                  <a:lnTo>
                    <a:pt x="723510" y="86722"/>
                  </a:lnTo>
                  <a:lnTo>
                    <a:pt x="724872" y="84792"/>
                  </a:lnTo>
                  <a:lnTo>
                    <a:pt x="726689" y="82976"/>
                  </a:lnTo>
                  <a:lnTo>
                    <a:pt x="728505" y="81613"/>
                  </a:lnTo>
                  <a:lnTo>
                    <a:pt x="730094" y="81046"/>
                  </a:lnTo>
                  <a:lnTo>
                    <a:pt x="728959" y="84451"/>
                  </a:lnTo>
                  <a:lnTo>
                    <a:pt x="728278" y="85927"/>
                  </a:lnTo>
                  <a:lnTo>
                    <a:pt x="727483" y="86835"/>
                  </a:lnTo>
                  <a:lnTo>
                    <a:pt x="728051" y="86835"/>
                  </a:lnTo>
                  <a:lnTo>
                    <a:pt x="728618" y="86948"/>
                  </a:lnTo>
                  <a:lnTo>
                    <a:pt x="729072" y="87289"/>
                  </a:lnTo>
                  <a:lnTo>
                    <a:pt x="729526" y="88084"/>
                  </a:lnTo>
                  <a:lnTo>
                    <a:pt x="729072" y="88878"/>
                  </a:lnTo>
                  <a:lnTo>
                    <a:pt x="728164" y="91262"/>
                  </a:lnTo>
                  <a:lnTo>
                    <a:pt x="729526" y="91375"/>
                  </a:lnTo>
                  <a:lnTo>
                    <a:pt x="730662" y="90921"/>
                  </a:lnTo>
                  <a:lnTo>
                    <a:pt x="731569" y="89900"/>
                  </a:lnTo>
                  <a:lnTo>
                    <a:pt x="732137" y="88084"/>
                  </a:lnTo>
                  <a:lnTo>
                    <a:pt x="731343" y="87857"/>
                  </a:lnTo>
                  <a:lnTo>
                    <a:pt x="730434" y="87062"/>
                  </a:lnTo>
                  <a:lnTo>
                    <a:pt x="729640" y="86835"/>
                  </a:lnTo>
                  <a:lnTo>
                    <a:pt x="729640" y="85700"/>
                  </a:lnTo>
                  <a:lnTo>
                    <a:pt x="731002" y="84451"/>
                  </a:lnTo>
                  <a:lnTo>
                    <a:pt x="732137" y="86722"/>
                  </a:lnTo>
                  <a:lnTo>
                    <a:pt x="733840" y="88878"/>
                  </a:lnTo>
                  <a:lnTo>
                    <a:pt x="734975" y="91148"/>
                  </a:lnTo>
                  <a:lnTo>
                    <a:pt x="734294" y="93645"/>
                  </a:lnTo>
                  <a:lnTo>
                    <a:pt x="736223" y="96483"/>
                  </a:lnTo>
                  <a:lnTo>
                    <a:pt x="738607" y="97391"/>
                  </a:lnTo>
                  <a:lnTo>
                    <a:pt x="743601" y="97278"/>
                  </a:lnTo>
                  <a:lnTo>
                    <a:pt x="742920" y="96029"/>
                  </a:lnTo>
                  <a:lnTo>
                    <a:pt x="743829" y="93873"/>
                  </a:lnTo>
                  <a:lnTo>
                    <a:pt x="744283" y="93192"/>
                  </a:lnTo>
                  <a:lnTo>
                    <a:pt x="744964" y="92624"/>
                  </a:lnTo>
                  <a:lnTo>
                    <a:pt x="744964" y="91375"/>
                  </a:lnTo>
                  <a:lnTo>
                    <a:pt x="744169" y="89105"/>
                  </a:lnTo>
                  <a:lnTo>
                    <a:pt x="743601" y="87970"/>
                  </a:lnTo>
                  <a:lnTo>
                    <a:pt x="742807" y="87062"/>
                  </a:lnTo>
                  <a:lnTo>
                    <a:pt x="742807" y="85927"/>
                  </a:lnTo>
                  <a:lnTo>
                    <a:pt x="743375" y="85473"/>
                  </a:lnTo>
                  <a:lnTo>
                    <a:pt x="743715" y="85132"/>
                  </a:lnTo>
                  <a:lnTo>
                    <a:pt x="744056" y="84792"/>
                  </a:lnTo>
                  <a:lnTo>
                    <a:pt x="744850" y="84565"/>
                  </a:lnTo>
                  <a:lnTo>
                    <a:pt x="744850" y="83543"/>
                  </a:lnTo>
                  <a:lnTo>
                    <a:pt x="743601" y="83657"/>
                  </a:lnTo>
                  <a:lnTo>
                    <a:pt x="742807" y="84338"/>
                  </a:lnTo>
                  <a:lnTo>
                    <a:pt x="742239" y="85246"/>
                  </a:lnTo>
                  <a:lnTo>
                    <a:pt x="741558" y="85813"/>
                  </a:lnTo>
                  <a:lnTo>
                    <a:pt x="740537" y="86041"/>
                  </a:lnTo>
                  <a:lnTo>
                    <a:pt x="737245" y="85813"/>
                  </a:lnTo>
                  <a:lnTo>
                    <a:pt x="736678" y="85246"/>
                  </a:lnTo>
                  <a:lnTo>
                    <a:pt x="736110" y="84111"/>
                  </a:lnTo>
                  <a:lnTo>
                    <a:pt x="735429" y="82976"/>
                  </a:lnTo>
                  <a:lnTo>
                    <a:pt x="734521" y="82408"/>
                  </a:lnTo>
                  <a:lnTo>
                    <a:pt x="733045" y="82068"/>
                  </a:lnTo>
                  <a:lnTo>
                    <a:pt x="732478" y="81273"/>
                  </a:lnTo>
                  <a:lnTo>
                    <a:pt x="732137" y="80138"/>
                  </a:lnTo>
                  <a:lnTo>
                    <a:pt x="731456" y="79003"/>
                  </a:lnTo>
                  <a:lnTo>
                    <a:pt x="730321" y="77300"/>
                  </a:lnTo>
                  <a:lnTo>
                    <a:pt x="730094" y="76619"/>
                  </a:lnTo>
                  <a:lnTo>
                    <a:pt x="728845" y="77754"/>
                  </a:lnTo>
                  <a:lnTo>
                    <a:pt x="728051" y="78549"/>
                  </a:lnTo>
                  <a:lnTo>
                    <a:pt x="726462" y="80706"/>
                  </a:lnTo>
                  <a:lnTo>
                    <a:pt x="724191" y="82068"/>
                  </a:lnTo>
                  <a:lnTo>
                    <a:pt x="722489" y="83884"/>
                  </a:lnTo>
                  <a:lnTo>
                    <a:pt x="720786" y="85246"/>
                  </a:lnTo>
                  <a:lnTo>
                    <a:pt x="718856" y="84678"/>
                  </a:lnTo>
                  <a:lnTo>
                    <a:pt x="718516" y="82749"/>
                  </a:lnTo>
                  <a:lnTo>
                    <a:pt x="719197" y="79684"/>
                  </a:lnTo>
                  <a:lnTo>
                    <a:pt x="720446" y="76846"/>
                  </a:lnTo>
                  <a:lnTo>
                    <a:pt x="721808" y="75597"/>
                  </a:lnTo>
                  <a:lnTo>
                    <a:pt x="722148" y="74916"/>
                  </a:lnTo>
                  <a:lnTo>
                    <a:pt x="722602" y="73327"/>
                  </a:lnTo>
                  <a:lnTo>
                    <a:pt x="722829" y="71738"/>
                  </a:lnTo>
                  <a:lnTo>
                    <a:pt x="722602" y="71057"/>
                  </a:lnTo>
                  <a:lnTo>
                    <a:pt x="718289" y="72192"/>
                  </a:lnTo>
                  <a:lnTo>
                    <a:pt x="716813" y="73214"/>
                  </a:lnTo>
                  <a:lnTo>
                    <a:pt x="716246" y="72987"/>
                  </a:lnTo>
                  <a:lnTo>
                    <a:pt x="716246" y="71057"/>
                  </a:lnTo>
                  <a:lnTo>
                    <a:pt x="716813" y="69922"/>
                  </a:lnTo>
                  <a:lnTo>
                    <a:pt x="717835" y="68787"/>
                  </a:lnTo>
                  <a:lnTo>
                    <a:pt x="718970" y="67993"/>
                  </a:lnTo>
                  <a:lnTo>
                    <a:pt x="732251" y="64133"/>
                  </a:lnTo>
                  <a:lnTo>
                    <a:pt x="734975" y="64133"/>
                  </a:lnTo>
                  <a:lnTo>
                    <a:pt x="737585" y="65495"/>
                  </a:lnTo>
                  <a:lnTo>
                    <a:pt x="737585" y="66517"/>
                  </a:lnTo>
                  <a:lnTo>
                    <a:pt x="736110" y="67765"/>
                  </a:lnTo>
                  <a:lnTo>
                    <a:pt x="734067" y="68900"/>
                  </a:lnTo>
                  <a:lnTo>
                    <a:pt x="732251" y="70490"/>
                  </a:lnTo>
                  <a:lnTo>
                    <a:pt x="731456" y="72873"/>
                  </a:lnTo>
                  <a:lnTo>
                    <a:pt x="731797" y="75824"/>
                  </a:lnTo>
                  <a:lnTo>
                    <a:pt x="732591" y="78208"/>
                  </a:lnTo>
                  <a:lnTo>
                    <a:pt x="733840" y="80025"/>
                  </a:lnTo>
                  <a:lnTo>
                    <a:pt x="735429" y="81387"/>
                  </a:lnTo>
                  <a:lnTo>
                    <a:pt x="739515" y="82749"/>
                  </a:lnTo>
                  <a:lnTo>
                    <a:pt x="752115" y="80365"/>
                  </a:lnTo>
                  <a:lnTo>
                    <a:pt x="756428" y="81273"/>
                  </a:lnTo>
                  <a:lnTo>
                    <a:pt x="759379" y="84565"/>
                  </a:lnTo>
                  <a:lnTo>
                    <a:pt x="760061" y="88878"/>
                  </a:lnTo>
                  <a:lnTo>
                    <a:pt x="757563" y="92964"/>
                  </a:lnTo>
                  <a:lnTo>
                    <a:pt x="753250" y="95802"/>
                  </a:lnTo>
                  <a:lnTo>
                    <a:pt x="751093" y="97845"/>
                  </a:lnTo>
                  <a:lnTo>
                    <a:pt x="750185" y="100229"/>
                  </a:lnTo>
                  <a:lnTo>
                    <a:pt x="750526" y="103067"/>
                  </a:lnTo>
                  <a:lnTo>
                    <a:pt x="751434" y="106018"/>
                  </a:lnTo>
                  <a:lnTo>
                    <a:pt x="752569" y="108515"/>
                  </a:lnTo>
                  <a:lnTo>
                    <a:pt x="753590" y="109991"/>
                  </a:lnTo>
                  <a:lnTo>
                    <a:pt x="755633" y="111012"/>
                  </a:lnTo>
                  <a:lnTo>
                    <a:pt x="760174" y="112148"/>
                  </a:lnTo>
                  <a:lnTo>
                    <a:pt x="761649" y="113169"/>
                  </a:lnTo>
                  <a:close/>
                  <a:moveTo>
                    <a:pt x="241094" y="62884"/>
                  </a:moveTo>
                  <a:lnTo>
                    <a:pt x="245975" y="72079"/>
                  </a:lnTo>
                  <a:lnTo>
                    <a:pt x="247791" y="73100"/>
                  </a:lnTo>
                  <a:lnTo>
                    <a:pt x="246429" y="74235"/>
                  </a:lnTo>
                  <a:lnTo>
                    <a:pt x="243137" y="75484"/>
                  </a:lnTo>
                  <a:lnTo>
                    <a:pt x="240867" y="73441"/>
                  </a:lnTo>
                  <a:lnTo>
                    <a:pt x="239051" y="70149"/>
                  </a:lnTo>
                  <a:lnTo>
                    <a:pt x="237121" y="67538"/>
                  </a:lnTo>
                  <a:lnTo>
                    <a:pt x="239959" y="62203"/>
                  </a:lnTo>
                  <a:lnTo>
                    <a:pt x="241662" y="60274"/>
                  </a:lnTo>
                  <a:lnTo>
                    <a:pt x="243819" y="59479"/>
                  </a:lnTo>
                  <a:lnTo>
                    <a:pt x="243819" y="60274"/>
                  </a:lnTo>
                  <a:lnTo>
                    <a:pt x="243705" y="60501"/>
                  </a:lnTo>
                  <a:lnTo>
                    <a:pt x="243478" y="60501"/>
                  </a:lnTo>
                  <a:lnTo>
                    <a:pt x="243251" y="60728"/>
                  </a:lnTo>
                  <a:lnTo>
                    <a:pt x="242230" y="61863"/>
                  </a:lnTo>
                  <a:lnTo>
                    <a:pt x="241094" y="62884"/>
                  </a:lnTo>
                  <a:close/>
                  <a:moveTo>
                    <a:pt x="257099" y="52328"/>
                  </a:moveTo>
                  <a:lnTo>
                    <a:pt x="262548" y="52669"/>
                  </a:lnTo>
                  <a:lnTo>
                    <a:pt x="264704" y="54031"/>
                  </a:lnTo>
                  <a:lnTo>
                    <a:pt x="266407" y="56982"/>
                  </a:lnTo>
                  <a:lnTo>
                    <a:pt x="266407" y="58117"/>
                  </a:lnTo>
                  <a:lnTo>
                    <a:pt x="265613" y="59479"/>
                  </a:lnTo>
                  <a:lnTo>
                    <a:pt x="264477" y="62658"/>
                  </a:lnTo>
                  <a:lnTo>
                    <a:pt x="263683" y="63792"/>
                  </a:lnTo>
                  <a:lnTo>
                    <a:pt x="262321" y="64246"/>
                  </a:lnTo>
                  <a:lnTo>
                    <a:pt x="260732" y="64020"/>
                  </a:lnTo>
                  <a:lnTo>
                    <a:pt x="259256" y="63452"/>
                  </a:lnTo>
                  <a:lnTo>
                    <a:pt x="258461" y="62771"/>
                  </a:lnTo>
                  <a:lnTo>
                    <a:pt x="255964" y="63679"/>
                  </a:lnTo>
                  <a:lnTo>
                    <a:pt x="252786" y="62658"/>
                  </a:lnTo>
                  <a:lnTo>
                    <a:pt x="247110" y="59139"/>
                  </a:lnTo>
                  <a:lnTo>
                    <a:pt x="249040" y="55620"/>
                  </a:lnTo>
                  <a:lnTo>
                    <a:pt x="251197" y="53463"/>
                  </a:lnTo>
                  <a:lnTo>
                    <a:pt x="253807" y="52441"/>
                  </a:lnTo>
                  <a:lnTo>
                    <a:pt x="257099" y="52328"/>
                  </a:lnTo>
                  <a:close/>
                  <a:moveTo>
                    <a:pt x="243819" y="20091"/>
                  </a:moveTo>
                  <a:lnTo>
                    <a:pt x="243251" y="26107"/>
                  </a:lnTo>
                  <a:lnTo>
                    <a:pt x="246543" y="29172"/>
                  </a:lnTo>
                  <a:lnTo>
                    <a:pt x="251197" y="30307"/>
                  </a:lnTo>
                  <a:lnTo>
                    <a:pt x="272310" y="29286"/>
                  </a:lnTo>
                  <a:lnTo>
                    <a:pt x="269926" y="31215"/>
                  </a:lnTo>
                  <a:lnTo>
                    <a:pt x="257780" y="30534"/>
                  </a:lnTo>
                  <a:lnTo>
                    <a:pt x="256305" y="31329"/>
                  </a:lnTo>
                  <a:lnTo>
                    <a:pt x="253581" y="33485"/>
                  </a:lnTo>
                  <a:lnTo>
                    <a:pt x="252105" y="33940"/>
                  </a:lnTo>
                  <a:lnTo>
                    <a:pt x="245408" y="33940"/>
                  </a:lnTo>
                  <a:lnTo>
                    <a:pt x="244727" y="33599"/>
                  </a:lnTo>
                  <a:lnTo>
                    <a:pt x="243932" y="32123"/>
                  </a:lnTo>
                  <a:lnTo>
                    <a:pt x="243137" y="31669"/>
                  </a:lnTo>
                  <a:lnTo>
                    <a:pt x="242230" y="31669"/>
                  </a:lnTo>
                  <a:lnTo>
                    <a:pt x="241549" y="31896"/>
                  </a:lnTo>
                  <a:lnTo>
                    <a:pt x="238597" y="33940"/>
                  </a:lnTo>
                  <a:lnTo>
                    <a:pt x="238143" y="34393"/>
                  </a:lnTo>
                  <a:lnTo>
                    <a:pt x="237916" y="35642"/>
                  </a:lnTo>
                  <a:lnTo>
                    <a:pt x="237803" y="38934"/>
                  </a:lnTo>
                  <a:lnTo>
                    <a:pt x="237462" y="39615"/>
                  </a:lnTo>
                  <a:lnTo>
                    <a:pt x="237803" y="48809"/>
                  </a:lnTo>
                  <a:lnTo>
                    <a:pt x="237576" y="51760"/>
                  </a:lnTo>
                  <a:lnTo>
                    <a:pt x="237121" y="54031"/>
                  </a:lnTo>
                  <a:lnTo>
                    <a:pt x="236554" y="54485"/>
                  </a:lnTo>
                  <a:lnTo>
                    <a:pt x="235873" y="52101"/>
                  </a:lnTo>
                  <a:lnTo>
                    <a:pt x="235759" y="47674"/>
                  </a:lnTo>
                  <a:lnTo>
                    <a:pt x="236895" y="29399"/>
                  </a:lnTo>
                  <a:lnTo>
                    <a:pt x="237803" y="25767"/>
                  </a:lnTo>
                  <a:lnTo>
                    <a:pt x="245181" y="5108"/>
                  </a:lnTo>
                  <a:lnTo>
                    <a:pt x="249267" y="0"/>
                  </a:lnTo>
                  <a:lnTo>
                    <a:pt x="253921" y="2497"/>
                  </a:lnTo>
                  <a:lnTo>
                    <a:pt x="248018" y="2838"/>
                  </a:lnTo>
                  <a:lnTo>
                    <a:pt x="247224" y="3632"/>
                  </a:lnTo>
                  <a:lnTo>
                    <a:pt x="249948" y="3859"/>
                  </a:lnTo>
                  <a:lnTo>
                    <a:pt x="250743" y="5903"/>
                  </a:lnTo>
                  <a:lnTo>
                    <a:pt x="249834" y="8173"/>
                  </a:lnTo>
                  <a:lnTo>
                    <a:pt x="245862" y="10443"/>
                  </a:lnTo>
                  <a:lnTo>
                    <a:pt x="244046" y="13167"/>
                  </a:lnTo>
                  <a:lnTo>
                    <a:pt x="243024" y="16573"/>
                  </a:lnTo>
                  <a:lnTo>
                    <a:pt x="243819" y="20091"/>
                  </a:lnTo>
                  <a:close/>
                  <a:moveTo>
                    <a:pt x="270380" y="88084"/>
                  </a:moveTo>
                  <a:lnTo>
                    <a:pt x="276623" y="85473"/>
                  </a:lnTo>
                  <a:lnTo>
                    <a:pt x="276850" y="87289"/>
                  </a:lnTo>
                  <a:lnTo>
                    <a:pt x="276055" y="91375"/>
                  </a:lnTo>
                  <a:lnTo>
                    <a:pt x="273785" y="94894"/>
                  </a:lnTo>
                  <a:lnTo>
                    <a:pt x="271061" y="96483"/>
                  </a:lnTo>
                  <a:lnTo>
                    <a:pt x="268904" y="96483"/>
                  </a:lnTo>
                  <a:lnTo>
                    <a:pt x="267656" y="95348"/>
                  </a:lnTo>
                  <a:lnTo>
                    <a:pt x="266634" y="92964"/>
                  </a:lnTo>
                  <a:lnTo>
                    <a:pt x="267201" y="90240"/>
                  </a:lnTo>
                  <a:lnTo>
                    <a:pt x="268904" y="88878"/>
                  </a:lnTo>
                  <a:lnTo>
                    <a:pt x="269585" y="88538"/>
                  </a:lnTo>
                  <a:lnTo>
                    <a:pt x="270380" y="88084"/>
                  </a:lnTo>
                  <a:close/>
                  <a:moveTo>
                    <a:pt x="199550" y="148244"/>
                  </a:moveTo>
                  <a:lnTo>
                    <a:pt x="199096" y="148584"/>
                  </a:lnTo>
                  <a:lnTo>
                    <a:pt x="198982" y="147903"/>
                  </a:lnTo>
                  <a:lnTo>
                    <a:pt x="198528" y="147790"/>
                  </a:lnTo>
                  <a:lnTo>
                    <a:pt x="198188" y="146995"/>
                  </a:lnTo>
                  <a:lnTo>
                    <a:pt x="197734" y="146427"/>
                  </a:lnTo>
                  <a:lnTo>
                    <a:pt x="197166" y="145860"/>
                  </a:lnTo>
                  <a:lnTo>
                    <a:pt x="198642" y="145746"/>
                  </a:lnTo>
                  <a:lnTo>
                    <a:pt x="199209" y="146427"/>
                  </a:lnTo>
                  <a:lnTo>
                    <a:pt x="199550" y="148244"/>
                  </a:lnTo>
                  <a:close/>
                  <a:moveTo>
                    <a:pt x="200344" y="146314"/>
                  </a:moveTo>
                  <a:lnTo>
                    <a:pt x="202047" y="145860"/>
                  </a:lnTo>
                  <a:lnTo>
                    <a:pt x="202388" y="146768"/>
                  </a:lnTo>
                  <a:lnTo>
                    <a:pt x="200799" y="147222"/>
                  </a:lnTo>
                  <a:lnTo>
                    <a:pt x="200344" y="146314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70">
              <a:extLst>
                <a:ext uri="{FF2B5EF4-FFF2-40B4-BE49-F238E27FC236}">
                  <a16:creationId xmlns:a16="http://schemas.microsoft.com/office/drawing/2014/main" id="{18250407-8D55-4694-BE33-4C7A0A90094B}"/>
                </a:ext>
              </a:extLst>
            </p:cNvPr>
            <p:cNvSpPr/>
            <p:nvPr/>
          </p:nvSpPr>
          <p:spPr>
            <a:xfrm>
              <a:off x="8832263" y="3346382"/>
              <a:ext cx="555316" cy="361691"/>
            </a:xfrm>
            <a:custGeom>
              <a:avLst/>
              <a:gdLst>
                <a:gd name="connsiteX0" fmla="*/ 239392 w 616584"/>
                <a:gd name="connsiteY0" fmla="*/ 336670 h 401597"/>
                <a:gd name="connsiteX1" fmla="*/ 240413 w 616584"/>
                <a:gd name="connsiteY1" fmla="*/ 334967 h 401597"/>
                <a:gd name="connsiteX2" fmla="*/ 241208 w 616584"/>
                <a:gd name="connsiteY2" fmla="*/ 333264 h 401597"/>
                <a:gd name="connsiteX3" fmla="*/ 241549 w 616584"/>
                <a:gd name="connsiteY3" fmla="*/ 331221 h 401597"/>
                <a:gd name="connsiteX4" fmla="*/ 241775 w 616584"/>
                <a:gd name="connsiteY4" fmla="*/ 329064 h 401597"/>
                <a:gd name="connsiteX5" fmla="*/ 242116 w 616584"/>
                <a:gd name="connsiteY5" fmla="*/ 327021 h 401597"/>
                <a:gd name="connsiteX6" fmla="*/ 246657 w 616584"/>
                <a:gd name="connsiteY6" fmla="*/ 315670 h 401597"/>
                <a:gd name="connsiteX7" fmla="*/ 248359 w 616584"/>
                <a:gd name="connsiteY7" fmla="*/ 308406 h 401597"/>
                <a:gd name="connsiteX8" fmla="*/ 253013 w 616584"/>
                <a:gd name="connsiteY8" fmla="*/ 302730 h 401597"/>
                <a:gd name="connsiteX9" fmla="*/ 254716 w 616584"/>
                <a:gd name="connsiteY9" fmla="*/ 299552 h 401597"/>
                <a:gd name="connsiteX10" fmla="*/ 254716 w 616584"/>
                <a:gd name="connsiteY10" fmla="*/ 290698 h 401597"/>
                <a:gd name="connsiteX11" fmla="*/ 255397 w 616584"/>
                <a:gd name="connsiteY11" fmla="*/ 286725 h 401597"/>
                <a:gd name="connsiteX12" fmla="*/ 255510 w 616584"/>
                <a:gd name="connsiteY12" fmla="*/ 284455 h 401597"/>
                <a:gd name="connsiteX13" fmla="*/ 254943 w 616584"/>
                <a:gd name="connsiteY13" fmla="*/ 282526 h 401597"/>
                <a:gd name="connsiteX14" fmla="*/ 254148 w 616584"/>
                <a:gd name="connsiteY14" fmla="*/ 280823 h 401597"/>
                <a:gd name="connsiteX15" fmla="*/ 253694 w 616584"/>
                <a:gd name="connsiteY15" fmla="*/ 278893 h 401597"/>
                <a:gd name="connsiteX16" fmla="*/ 253694 w 616584"/>
                <a:gd name="connsiteY16" fmla="*/ 276850 h 401597"/>
                <a:gd name="connsiteX17" fmla="*/ 254943 w 616584"/>
                <a:gd name="connsiteY17" fmla="*/ 272877 h 401597"/>
                <a:gd name="connsiteX18" fmla="*/ 254943 w 616584"/>
                <a:gd name="connsiteY18" fmla="*/ 270834 h 401597"/>
                <a:gd name="connsiteX19" fmla="*/ 254943 w 616584"/>
                <a:gd name="connsiteY19" fmla="*/ 268791 h 401597"/>
                <a:gd name="connsiteX20" fmla="*/ 255283 w 616584"/>
                <a:gd name="connsiteY20" fmla="*/ 266748 h 401597"/>
                <a:gd name="connsiteX21" fmla="*/ 257326 w 616584"/>
                <a:gd name="connsiteY21" fmla="*/ 264024 h 401597"/>
                <a:gd name="connsiteX22" fmla="*/ 260278 w 616584"/>
                <a:gd name="connsiteY22" fmla="*/ 262094 h 401597"/>
                <a:gd name="connsiteX23" fmla="*/ 262888 w 616584"/>
                <a:gd name="connsiteY23" fmla="*/ 259710 h 401597"/>
                <a:gd name="connsiteX24" fmla="*/ 264024 w 616584"/>
                <a:gd name="connsiteY24" fmla="*/ 255510 h 401597"/>
                <a:gd name="connsiteX25" fmla="*/ 263115 w 616584"/>
                <a:gd name="connsiteY25" fmla="*/ 251537 h 401597"/>
                <a:gd name="connsiteX26" fmla="*/ 260959 w 616584"/>
                <a:gd name="connsiteY26" fmla="*/ 248359 h 401597"/>
                <a:gd name="connsiteX27" fmla="*/ 252786 w 616584"/>
                <a:gd name="connsiteY27" fmla="*/ 241775 h 401597"/>
                <a:gd name="connsiteX28" fmla="*/ 248813 w 616584"/>
                <a:gd name="connsiteY28" fmla="*/ 240073 h 401597"/>
                <a:gd name="connsiteX29" fmla="*/ 244840 w 616584"/>
                <a:gd name="connsiteY29" fmla="*/ 239732 h 401597"/>
                <a:gd name="connsiteX30" fmla="*/ 241435 w 616584"/>
                <a:gd name="connsiteY30" fmla="*/ 241435 h 401597"/>
                <a:gd name="connsiteX31" fmla="*/ 240413 w 616584"/>
                <a:gd name="connsiteY31" fmla="*/ 242911 h 401597"/>
                <a:gd name="connsiteX32" fmla="*/ 239278 w 616584"/>
                <a:gd name="connsiteY32" fmla="*/ 245067 h 401597"/>
                <a:gd name="connsiteX33" fmla="*/ 238484 w 616584"/>
                <a:gd name="connsiteY33" fmla="*/ 247451 h 401597"/>
                <a:gd name="connsiteX34" fmla="*/ 238143 w 616584"/>
                <a:gd name="connsiteY34" fmla="*/ 249608 h 401597"/>
                <a:gd name="connsiteX35" fmla="*/ 238030 w 616584"/>
                <a:gd name="connsiteY35" fmla="*/ 252445 h 401597"/>
                <a:gd name="connsiteX36" fmla="*/ 237689 w 616584"/>
                <a:gd name="connsiteY36" fmla="*/ 254148 h 401597"/>
                <a:gd name="connsiteX37" fmla="*/ 234624 w 616584"/>
                <a:gd name="connsiteY37" fmla="*/ 259483 h 401597"/>
                <a:gd name="connsiteX38" fmla="*/ 233376 w 616584"/>
                <a:gd name="connsiteY38" fmla="*/ 261186 h 401597"/>
                <a:gd name="connsiteX39" fmla="*/ 232014 w 616584"/>
                <a:gd name="connsiteY39" fmla="*/ 262321 h 401597"/>
                <a:gd name="connsiteX40" fmla="*/ 230311 w 616584"/>
                <a:gd name="connsiteY40" fmla="*/ 262775 h 401597"/>
                <a:gd name="connsiteX41" fmla="*/ 226792 w 616584"/>
                <a:gd name="connsiteY41" fmla="*/ 261753 h 401597"/>
                <a:gd name="connsiteX42" fmla="*/ 224976 w 616584"/>
                <a:gd name="connsiteY42" fmla="*/ 261753 h 401597"/>
                <a:gd name="connsiteX43" fmla="*/ 223273 w 616584"/>
                <a:gd name="connsiteY43" fmla="*/ 263343 h 401597"/>
                <a:gd name="connsiteX44" fmla="*/ 221571 w 616584"/>
                <a:gd name="connsiteY44" fmla="*/ 267542 h 401597"/>
                <a:gd name="connsiteX45" fmla="*/ 220663 w 616584"/>
                <a:gd name="connsiteY45" fmla="*/ 268337 h 401597"/>
                <a:gd name="connsiteX46" fmla="*/ 218960 w 616584"/>
                <a:gd name="connsiteY46" fmla="*/ 267656 h 401597"/>
                <a:gd name="connsiteX47" fmla="*/ 217939 w 616584"/>
                <a:gd name="connsiteY47" fmla="*/ 266521 h 401597"/>
                <a:gd name="connsiteX48" fmla="*/ 214987 w 616584"/>
                <a:gd name="connsiteY48" fmla="*/ 261526 h 401597"/>
                <a:gd name="connsiteX49" fmla="*/ 210560 w 616584"/>
                <a:gd name="connsiteY49" fmla="*/ 257440 h 401597"/>
                <a:gd name="connsiteX50" fmla="*/ 207950 w 616584"/>
                <a:gd name="connsiteY50" fmla="*/ 254148 h 401597"/>
                <a:gd name="connsiteX51" fmla="*/ 201480 w 616584"/>
                <a:gd name="connsiteY51" fmla="*/ 251424 h 401597"/>
                <a:gd name="connsiteX52" fmla="*/ 197620 w 616584"/>
                <a:gd name="connsiteY52" fmla="*/ 251083 h 401597"/>
                <a:gd name="connsiteX53" fmla="*/ 195804 w 616584"/>
                <a:gd name="connsiteY53" fmla="*/ 250289 h 401597"/>
                <a:gd name="connsiteX54" fmla="*/ 195350 w 616584"/>
                <a:gd name="connsiteY54" fmla="*/ 249721 h 401597"/>
                <a:gd name="connsiteX55" fmla="*/ 194328 w 616584"/>
                <a:gd name="connsiteY55" fmla="*/ 248132 h 401597"/>
                <a:gd name="connsiteX56" fmla="*/ 193874 w 616584"/>
                <a:gd name="connsiteY56" fmla="*/ 247678 h 401597"/>
                <a:gd name="connsiteX57" fmla="*/ 192966 w 616584"/>
                <a:gd name="connsiteY57" fmla="*/ 247565 h 401597"/>
                <a:gd name="connsiteX58" fmla="*/ 192399 w 616584"/>
                <a:gd name="connsiteY58" fmla="*/ 248132 h 401597"/>
                <a:gd name="connsiteX59" fmla="*/ 191831 w 616584"/>
                <a:gd name="connsiteY59" fmla="*/ 248813 h 401597"/>
                <a:gd name="connsiteX60" fmla="*/ 191150 w 616584"/>
                <a:gd name="connsiteY60" fmla="*/ 249154 h 401597"/>
                <a:gd name="connsiteX61" fmla="*/ 190242 w 616584"/>
                <a:gd name="connsiteY61" fmla="*/ 248700 h 401597"/>
                <a:gd name="connsiteX62" fmla="*/ 189334 w 616584"/>
                <a:gd name="connsiteY62" fmla="*/ 247905 h 401597"/>
                <a:gd name="connsiteX63" fmla="*/ 188426 w 616584"/>
                <a:gd name="connsiteY63" fmla="*/ 247565 h 401597"/>
                <a:gd name="connsiteX64" fmla="*/ 187518 w 616584"/>
                <a:gd name="connsiteY64" fmla="*/ 248473 h 401597"/>
                <a:gd name="connsiteX65" fmla="*/ 186950 w 616584"/>
                <a:gd name="connsiteY65" fmla="*/ 249608 h 401597"/>
                <a:gd name="connsiteX66" fmla="*/ 186269 w 616584"/>
                <a:gd name="connsiteY66" fmla="*/ 250402 h 401597"/>
                <a:gd name="connsiteX67" fmla="*/ 185588 w 616584"/>
                <a:gd name="connsiteY67" fmla="*/ 250629 h 401597"/>
                <a:gd name="connsiteX68" fmla="*/ 184907 w 616584"/>
                <a:gd name="connsiteY68" fmla="*/ 249835 h 401597"/>
                <a:gd name="connsiteX69" fmla="*/ 184340 w 616584"/>
                <a:gd name="connsiteY69" fmla="*/ 248246 h 401597"/>
                <a:gd name="connsiteX70" fmla="*/ 183772 w 616584"/>
                <a:gd name="connsiteY70" fmla="*/ 246089 h 401597"/>
                <a:gd name="connsiteX71" fmla="*/ 183432 w 616584"/>
                <a:gd name="connsiteY71" fmla="*/ 243819 h 401597"/>
                <a:gd name="connsiteX72" fmla="*/ 183318 w 616584"/>
                <a:gd name="connsiteY72" fmla="*/ 242003 h 401597"/>
                <a:gd name="connsiteX73" fmla="*/ 182864 w 616584"/>
                <a:gd name="connsiteY73" fmla="*/ 239278 h 401597"/>
                <a:gd name="connsiteX74" fmla="*/ 181729 w 616584"/>
                <a:gd name="connsiteY74" fmla="*/ 237803 h 401597"/>
                <a:gd name="connsiteX75" fmla="*/ 180480 w 616584"/>
                <a:gd name="connsiteY75" fmla="*/ 236781 h 401597"/>
                <a:gd name="connsiteX76" fmla="*/ 179459 w 616584"/>
                <a:gd name="connsiteY76" fmla="*/ 235078 h 401597"/>
                <a:gd name="connsiteX77" fmla="*/ 178891 w 616584"/>
                <a:gd name="connsiteY77" fmla="*/ 232695 h 401597"/>
                <a:gd name="connsiteX78" fmla="*/ 178891 w 616584"/>
                <a:gd name="connsiteY78" fmla="*/ 230765 h 401597"/>
                <a:gd name="connsiteX79" fmla="*/ 179459 w 616584"/>
                <a:gd name="connsiteY79" fmla="*/ 226225 h 401597"/>
                <a:gd name="connsiteX80" fmla="*/ 179572 w 616584"/>
                <a:gd name="connsiteY80" fmla="*/ 220776 h 401597"/>
                <a:gd name="connsiteX81" fmla="*/ 179005 w 616584"/>
                <a:gd name="connsiteY81" fmla="*/ 216236 h 401597"/>
                <a:gd name="connsiteX82" fmla="*/ 177529 w 616584"/>
                <a:gd name="connsiteY82" fmla="*/ 213966 h 401597"/>
                <a:gd name="connsiteX83" fmla="*/ 174691 w 616584"/>
                <a:gd name="connsiteY83" fmla="*/ 215441 h 401597"/>
                <a:gd name="connsiteX84" fmla="*/ 173443 w 616584"/>
                <a:gd name="connsiteY84" fmla="*/ 215328 h 401597"/>
                <a:gd name="connsiteX85" fmla="*/ 171627 w 616584"/>
                <a:gd name="connsiteY85" fmla="*/ 214079 h 401597"/>
                <a:gd name="connsiteX86" fmla="*/ 169810 w 616584"/>
                <a:gd name="connsiteY86" fmla="*/ 212376 h 401597"/>
                <a:gd name="connsiteX87" fmla="*/ 168789 w 616584"/>
                <a:gd name="connsiteY87" fmla="*/ 211014 h 401597"/>
                <a:gd name="connsiteX88" fmla="*/ 168108 w 616584"/>
                <a:gd name="connsiteY88" fmla="*/ 208404 h 401597"/>
                <a:gd name="connsiteX89" fmla="*/ 167994 w 616584"/>
                <a:gd name="connsiteY89" fmla="*/ 206247 h 401597"/>
                <a:gd name="connsiteX90" fmla="*/ 167654 w 616584"/>
                <a:gd name="connsiteY90" fmla="*/ 205225 h 401597"/>
                <a:gd name="connsiteX91" fmla="*/ 166178 w 616584"/>
                <a:gd name="connsiteY91" fmla="*/ 205793 h 401597"/>
                <a:gd name="connsiteX92" fmla="*/ 164930 w 616584"/>
                <a:gd name="connsiteY92" fmla="*/ 207609 h 401597"/>
                <a:gd name="connsiteX93" fmla="*/ 164135 w 616584"/>
                <a:gd name="connsiteY93" fmla="*/ 209652 h 401597"/>
                <a:gd name="connsiteX94" fmla="*/ 163340 w 616584"/>
                <a:gd name="connsiteY94" fmla="*/ 210560 h 401597"/>
                <a:gd name="connsiteX95" fmla="*/ 161865 w 616584"/>
                <a:gd name="connsiteY95" fmla="*/ 209085 h 401597"/>
                <a:gd name="connsiteX96" fmla="*/ 161524 w 616584"/>
                <a:gd name="connsiteY96" fmla="*/ 207269 h 401597"/>
                <a:gd name="connsiteX97" fmla="*/ 162092 w 616584"/>
                <a:gd name="connsiteY97" fmla="*/ 205225 h 401597"/>
                <a:gd name="connsiteX98" fmla="*/ 163000 w 616584"/>
                <a:gd name="connsiteY98" fmla="*/ 203182 h 401597"/>
                <a:gd name="connsiteX99" fmla="*/ 163454 w 616584"/>
                <a:gd name="connsiteY99" fmla="*/ 201366 h 401597"/>
                <a:gd name="connsiteX100" fmla="*/ 162886 w 616584"/>
                <a:gd name="connsiteY100" fmla="*/ 197847 h 401597"/>
                <a:gd name="connsiteX101" fmla="*/ 161751 w 616584"/>
                <a:gd name="connsiteY101" fmla="*/ 193193 h 401597"/>
                <a:gd name="connsiteX102" fmla="*/ 160957 w 616584"/>
                <a:gd name="connsiteY102" fmla="*/ 188312 h 401597"/>
                <a:gd name="connsiteX103" fmla="*/ 161411 w 616584"/>
                <a:gd name="connsiteY103" fmla="*/ 183999 h 401597"/>
                <a:gd name="connsiteX104" fmla="*/ 162319 w 616584"/>
                <a:gd name="connsiteY104" fmla="*/ 182410 h 401597"/>
                <a:gd name="connsiteX105" fmla="*/ 163113 w 616584"/>
                <a:gd name="connsiteY105" fmla="*/ 182183 h 401597"/>
                <a:gd name="connsiteX106" fmla="*/ 165156 w 616584"/>
                <a:gd name="connsiteY106" fmla="*/ 182864 h 401597"/>
                <a:gd name="connsiteX107" fmla="*/ 165837 w 616584"/>
                <a:gd name="connsiteY107" fmla="*/ 182523 h 401597"/>
                <a:gd name="connsiteX108" fmla="*/ 166178 w 616584"/>
                <a:gd name="connsiteY108" fmla="*/ 181615 h 401597"/>
                <a:gd name="connsiteX109" fmla="*/ 166178 w 616584"/>
                <a:gd name="connsiteY109" fmla="*/ 180708 h 401597"/>
                <a:gd name="connsiteX110" fmla="*/ 164589 w 616584"/>
                <a:gd name="connsiteY110" fmla="*/ 179118 h 401597"/>
                <a:gd name="connsiteX111" fmla="*/ 164362 w 616584"/>
                <a:gd name="connsiteY111" fmla="*/ 176621 h 401597"/>
                <a:gd name="connsiteX112" fmla="*/ 164930 w 616584"/>
                <a:gd name="connsiteY112" fmla="*/ 174464 h 401597"/>
                <a:gd name="connsiteX113" fmla="*/ 166178 w 616584"/>
                <a:gd name="connsiteY113" fmla="*/ 174464 h 401597"/>
                <a:gd name="connsiteX114" fmla="*/ 169924 w 616584"/>
                <a:gd name="connsiteY114" fmla="*/ 176280 h 401597"/>
                <a:gd name="connsiteX115" fmla="*/ 173556 w 616584"/>
                <a:gd name="connsiteY115" fmla="*/ 175599 h 401597"/>
                <a:gd name="connsiteX116" fmla="*/ 177188 w 616584"/>
                <a:gd name="connsiteY116" fmla="*/ 174237 h 401597"/>
                <a:gd name="connsiteX117" fmla="*/ 180934 w 616584"/>
                <a:gd name="connsiteY117" fmla="*/ 173783 h 401597"/>
                <a:gd name="connsiteX118" fmla="*/ 182864 w 616584"/>
                <a:gd name="connsiteY118" fmla="*/ 174578 h 401597"/>
                <a:gd name="connsiteX119" fmla="*/ 186610 w 616584"/>
                <a:gd name="connsiteY119" fmla="*/ 177075 h 401597"/>
                <a:gd name="connsiteX120" fmla="*/ 188199 w 616584"/>
                <a:gd name="connsiteY120" fmla="*/ 177643 h 401597"/>
                <a:gd name="connsiteX121" fmla="*/ 191150 w 616584"/>
                <a:gd name="connsiteY121" fmla="*/ 177643 h 401597"/>
                <a:gd name="connsiteX122" fmla="*/ 191491 w 616584"/>
                <a:gd name="connsiteY122" fmla="*/ 177075 h 401597"/>
                <a:gd name="connsiteX123" fmla="*/ 191604 w 616584"/>
                <a:gd name="connsiteY123" fmla="*/ 175713 h 401597"/>
                <a:gd name="connsiteX124" fmla="*/ 191377 w 616584"/>
                <a:gd name="connsiteY124" fmla="*/ 174351 h 401597"/>
                <a:gd name="connsiteX125" fmla="*/ 190810 w 616584"/>
                <a:gd name="connsiteY125" fmla="*/ 173783 h 401597"/>
                <a:gd name="connsiteX126" fmla="*/ 189334 w 616584"/>
                <a:gd name="connsiteY126" fmla="*/ 172875 h 401597"/>
                <a:gd name="connsiteX127" fmla="*/ 188993 w 616584"/>
                <a:gd name="connsiteY127" fmla="*/ 170945 h 401597"/>
                <a:gd name="connsiteX128" fmla="*/ 189561 w 616584"/>
                <a:gd name="connsiteY128" fmla="*/ 168789 h 401597"/>
                <a:gd name="connsiteX129" fmla="*/ 190923 w 616584"/>
                <a:gd name="connsiteY129" fmla="*/ 167427 h 401597"/>
                <a:gd name="connsiteX130" fmla="*/ 192512 w 616584"/>
                <a:gd name="connsiteY130" fmla="*/ 167540 h 401597"/>
                <a:gd name="connsiteX131" fmla="*/ 196258 w 616584"/>
                <a:gd name="connsiteY131" fmla="*/ 169697 h 401597"/>
                <a:gd name="connsiteX132" fmla="*/ 198074 w 616584"/>
                <a:gd name="connsiteY132" fmla="*/ 170038 h 401597"/>
                <a:gd name="connsiteX133" fmla="*/ 195464 w 616584"/>
                <a:gd name="connsiteY133" fmla="*/ 166973 h 401597"/>
                <a:gd name="connsiteX134" fmla="*/ 192399 w 616584"/>
                <a:gd name="connsiteY134" fmla="*/ 164816 h 401597"/>
                <a:gd name="connsiteX135" fmla="*/ 189334 w 616584"/>
                <a:gd name="connsiteY135" fmla="*/ 164589 h 401597"/>
                <a:gd name="connsiteX136" fmla="*/ 186724 w 616584"/>
                <a:gd name="connsiteY136" fmla="*/ 167540 h 401597"/>
                <a:gd name="connsiteX137" fmla="*/ 184907 w 616584"/>
                <a:gd name="connsiteY137" fmla="*/ 165156 h 401597"/>
                <a:gd name="connsiteX138" fmla="*/ 182977 w 616584"/>
                <a:gd name="connsiteY138" fmla="*/ 164930 h 401597"/>
                <a:gd name="connsiteX139" fmla="*/ 178891 w 616584"/>
                <a:gd name="connsiteY139" fmla="*/ 166178 h 401597"/>
                <a:gd name="connsiteX140" fmla="*/ 171740 w 616584"/>
                <a:gd name="connsiteY140" fmla="*/ 165724 h 401597"/>
                <a:gd name="connsiteX141" fmla="*/ 169470 w 616584"/>
                <a:gd name="connsiteY141" fmla="*/ 166178 h 401597"/>
                <a:gd name="connsiteX142" fmla="*/ 167540 w 616584"/>
                <a:gd name="connsiteY142" fmla="*/ 167313 h 401597"/>
                <a:gd name="connsiteX143" fmla="*/ 166518 w 616584"/>
                <a:gd name="connsiteY143" fmla="*/ 168221 h 401597"/>
                <a:gd name="connsiteX144" fmla="*/ 165837 w 616584"/>
                <a:gd name="connsiteY144" fmla="*/ 169243 h 401597"/>
                <a:gd name="connsiteX145" fmla="*/ 165270 w 616584"/>
                <a:gd name="connsiteY145" fmla="*/ 169357 h 401597"/>
                <a:gd name="connsiteX146" fmla="*/ 162205 w 616584"/>
                <a:gd name="connsiteY146" fmla="*/ 168448 h 401597"/>
                <a:gd name="connsiteX147" fmla="*/ 160276 w 616584"/>
                <a:gd name="connsiteY147" fmla="*/ 168789 h 401597"/>
                <a:gd name="connsiteX148" fmla="*/ 154827 w 616584"/>
                <a:gd name="connsiteY148" fmla="*/ 171172 h 401597"/>
                <a:gd name="connsiteX149" fmla="*/ 158459 w 616584"/>
                <a:gd name="connsiteY149" fmla="*/ 164475 h 401597"/>
                <a:gd name="connsiteX150" fmla="*/ 160276 w 616584"/>
                <a:gd name="connsiteY150" fmla="*/ 162773 h 401597"/>
                <a:gd name="connsiteX151" fmla="*/ 163454 w 616584"/>
                <a:gd name="connsiteY151" fmla="*/ 162205 h 401597"/>
                <a:gd name="connsiteX152" fmla="*/ 164135 w 616584"/>
                <a:gd name="connsiteY152" fmla="*/ 160843 h 401597"/>
                <a:gd name="connsiteX153" fmla="*/ 158119 w 616584"/>
                <a:gd name="connsiteY153" fmla="*/ 152557 h 401597"/>
                <a:gd name="connsiteX154" fmla="*/ 157324 w 616584"/>
                <a:gd name="connsiteY154" fmla="*/ 149038 h 401597"/>
                <a:gd name="connsiteX155" fmla="*/ 154146 w 616584"/>
                <a:gd name="connsiteY155" fmla="*/ 144271 h 401597"/>
                <a:gd name="connsiteX156" fmla="*/ 154146 w 616584"/>
                <a:gd name="connsiteY156" fmla="*/ 140525 h 401597"/>
                <a:gd name="connsiteX157" fmla="*/ 156189 w 616584"/>
                <a:gd name="connsiteY157" fmla="*/ 137687 h 401597"/>
                <a:gd name="connsiteX158" fmla="*/ 162659 w 616584"/>
                <a:gd name="connsiteY158" fmla="*/ 138141 h 401597"/>
                <a:gd name="connsiteX159" fmla="*/ 164816 w 616584"/>
                <a:gd name="connsiteY159" fmla="*/ 135304 h 401597"/>
                <a:gd name="connsiteX160" fmla="*/ 166518 w 616584"/>
                <a:gd name="connsiteY160" fmla="*/ 136438 h 401597"/>
                <a:gd name="connsiteX161" fmla="*/ 168221 w 616584"/>
                <a:gd name="connsiteY161" fmla="*/ 136552 h 401597"/>
                <a:gd name="connsiteX162" fmla="*/ 169924 w 616584"/>
                <a:gd name="connsiteY162" fmla="*/ 135871 h 401597"/>
                <a:gd name="connsiteX163" fmla="*/ 173102 w 616584"/>
                <a:gd name="connsiteY163" fmla="*/ 133260 h 401597"/>
                <a:gd name="connsiteX164" fmla="*/ 173897 w 616584"/>
                <a:gd name="connsiteY164" fmla="*/ 132352 h 401597"/>
                <a:gd name="connsiteX165" fmla="*/ 174124 w 616584"/>
                <a:gd name="connsiteY165" fmla="*/ 131104 h 401597"/>
                <a:gd name="connsiteX166" fmla="*/ 174124 w 616584"/>
                <a:gd name="connsiteY166" fmla="*/ 128834 h 401597"/>
                <a:gd name="connsiteX167" fmla="*/ 173443 w 616584"/>
                <a:gd name="connsiteY167" fmla="*/ 124293 h 401597"/>
                <a:gd name="connsiteX168" fmla="*/ 171853 w 616584"/>
                <a:gd name="connsiteY168" fmla="*/ 121001 h 401597"/>
                <a:gd name="connsiteX169" fmla="*/ 169697 w 616584"/>
                <a:gd name="connsiteY169" fmla="*/ 118731 h 401597"/>
                <a:gd name="connsiteX170" fmla="*/ 167427 w 616584"/>
                <a:gd name="connsiteY170" fmla="*/ 117255 h 401597"/>
                <a:gd name="connsiteX171" fmla="*/ 168675 w 616584"/>
                <a:gd name="connsiteY171" fmla="*/ 119753 h 401597"/>
                <a:gd name="connsiteX172" fmla="*/ 171513 w 616584"/>
                <a:gd name="connsiteY172" fmla="*/ 122590 h 401597"/>
                <a:gd name="connsiteX173" fmla="*/ 172762 w 616584"/>
                <a:gd name="connsiteY173" fmla="*/ 125088 h 401597"/>
                <a:gd name="connsiteX174" fmla="*/ 171967 w 616584"/>
                <a:gd name="connsiteY174" fmla="*/ 125655 h 401597"/>
                <a:gd name="connsiteX175" fmla="*/ 170151 w 616584"/>
                <a:gd name="connsiteY175" fmla="*/ 125882 h 401597"/>
                <a:gd name="connsiteX176" fmla="*/ 169470 w 616584"/>
                <a:gd name="connsiteY176" fmla="*/ 126336 h 401597"/>
                <a:gd name="connsiteX177" fmla="*/ 167427 w 616584"/>
                <a:gd name="connsiteY177" fmla="*/ 128947 h 401597"/>
                <a:gd name="connsiteX178" fmla="*/ 167313 w 616584"/>
                <a:gd name="connsiteY178" fmla="*/ 129628 h 401597"/>
                <a:gd name="connsiteX179" fmla="*/ 167313 w 616584"/>
                <a:gd name="connsiteY179" fmla="*/ 130763 h 401597"/>
                <a:gd name="connsiteX180" fmla="*/ 166746 w 616584"/>
                <a:gd name="connsiteY180" fmla="*/ 132806 h 401597"/>
                <a:gd name="connsiteX181" fmla="*/ 165837 w 616584"/>
                <a:gd name="connsiteY181" fmla="*/ 133033 h 401597"/>
                <a:gd name="connsiteX182" fmla="*/ 165270 w 616584"/>
                <a:gd name="connsiteY182" fmla="*/ 132239 h 401597"/>
                <a:gd name="connsiteX183" fmla="*/ 164816 w 616584"/>
                <a:gd name="connsiteY183" fmla="*/ 131104 h 401597"/>
                <a:gd name="connsiteX184" fmla="*/ 164248 w 616584"/>
                <a:gd name="connsiteY184" fmla="*/ 130422 h 401597"/>
                <a:gd name="connsiteX185" fmla="*/ 158005 w 616584"/>
                <a:gd name="connsiteY185" fmla="*/ 128834 h 401597"/>
                <a:gd name="connsiteX186" fmla="*/ 155395 w 616584"/>
                <a:gd name="connsiteY186" fmla="*/ 126677 h 401597"/>
                <a:gd name="connsiteX187" fmla="*/ 152784 w 616584"/>
                <a:gd name="connsiteY187" fmla="*/ 122590 h 401597"/>
                <a:gd name="connsiteX188" fmla="*/ 153465 w 616584"/>
                <a:gd name="connsiteY188" fmla="*/ 122704 h 401597"/>
                <a:gd name="connsiteX189" fmla="*/ 154827 w 616584"/>
                <a:gd name="connsiteY189" fmla="*/ 122590 h 401597"/>
                <a:gd name="connsiteX190" fmla="*/ 155508 w 616584"/>
                <a:gd name="connsiteY190" fmla="*/ 122590 h 401597"/>
                <a:gd name="connsiteX191" fmla="*/ 154827 w 616584"/>
                <a:gd name="connsiteY191" fmla="*/ 119185 h 401597"/>
                <a:gd name="connsiteX192" fmla="*/ 155395 w 616584"/>
                <a:gd name="connsiteY192" fmla="*/ 116802 h 401597"/>
                <a:gd name="connsiteX193" fmla="*/ 159821 w 616584"/>
                <a:gd name="connsiteY193" fmla="*/ 111580 h 401597"/>
                <a:gd name="connsiteX194" fmla="*/ 160843 w 616584"/>
                <a:gd name="connsiteY194" fmla="*/ 110672 h 401597"/>
                <a:gd name="connsiteX195" fmla="*/ 161865 w 616584"/>
                <a:gd name="connsiteY195" fmla="*/ 111239 h 401597"/>
                <a:gd name="connsiteX196" fmla="*/ 163567 w 616584"/>
                <a:gd name="connsiteY196" fmla="*/ 113510 h 401597"/>
                <a:gd name="connsiteX197" fmla="*/ 163681 w 616584"/>
                <a:gd name="connsiteY197" fmla="*/ 103748 h 401597"/>
                <a:gd name="connsiteX198" fmla="*/ 160502 w 616584"/>
                <a:gd name="connsiteY198" fmla="*/ 94440 h 401597"/>
                <a:gd name="connsiteX199" fmla="*/ 159027 w 616584"/>
                <a:gd name="connsiteY199" fmla="*/ 87289 h 401597"/>
                <a:gd name="connsiteX200" fmla="*/ 164362 w 616584"/>
                <a:gd name="connsiteY200" fmla="*/ 83884 h 401597"/>
                <a:gd name="connsiteX201" fmla="*/ 165497 w 616584"/>
                <a:gd name="connsiteY201" fmla="*/ 83997 h 401597"/>
                <a:gd name="connsiteX202" fmla="*/ 167540 w 616584"/>
                <a:gd name="connsiteY202" fmla="*/ 84792 h 401597"/>
                <a:gd name="connsiteX203" fmla="*/ 168675 w 616584"/>
                <a:gd name="connsiteY203" fmla="*/ 85019 h 401597"/>
                <a:gd name="connsiteX204" fmla="*/ 169470 w 616584"/>
                <a:gd name="connsiteY204" fmla="*/ 84565 h 401597"/>
                <a:gd name="connsiteX205" fmla="*/ 170832 w 616584"/>
                <a:gd name="connsiteY205" fmla="*/ 82749 h 401597"/>
                <a:gd name="connsiteX206" fmla="*/ 172989 w 616584"/>
                <a:gd name="connsiteY206" fmla="*/ 81613 h 401597"/>
                <a:gd name="connsiteX207" fmla="*/ 174124 w 616584"/>
                <a:gd name="connsiteY207" fmla="*/ 80024 h 401597"/>
                <a:gd name="connsiteX208" fmla="*/ 175486 w 616584"/>
                <a:gd name="connsiteY208" fmla="*/ 78662 h 401597"/>
                <a:gd name="connsiteX209" fmla="*/ 177416 w 616584"/>
                <a:gd name="connsiteY209" fmla="*/ 78435 h 401597"/>
                <a:gd name="connsiteX210" fmla="*/ 182523 w 616584"/>
                <a:gd name="connsiteY210" fmla="*/ 83430 h 401597"/>
                <a:gd name="connsiteX211" fmla="*/ 182864 w 616584"/>
                <a:gd name="connsiteY211" fmla="*/ 83430 h 401597"/>
                <a:gd name="connsiteX212" fmla="*/ 183999 w 616584"/>
                <a:gd name="connsiteY212" fmla="*/ 83657 h 401597"/>
                <a:gd name="connsiteX213" fmla="*/ 185134 w 616584"/>
                <a:gd name="connsiteY213" fmla="*/ 81954 h 401597"/>
                <a:gd name="connsiteX214" fmla="*/ 185248 w 616584"/>
                <a:gd name="connsiteY214" fmla="*/ 79911 h 401597"/>
                <a:gd name="connsiteX215" fmla="*/ 184567 w 616584"/>
                <a:gd name="connsiteY215" fmla="*/ 78095 h 401597"/>
                <a:gd name="connsiteX216" fmla="*/ 183318 w 616584"/>
                <a:gd name="connsiteY216" fmla="*/ 77073 h 401597"/>
                <a:gd name="connsiteX217" fmla="*/ 184453 w 616584"/>
                <a:gd name="connsiteY217" fmla="*/ 74689 h 401597"/>
                <a:gd name="connsiteX218" fmla="*/ 186610 w 616584"/>
                <a:gd name="connsiteY218" fmla="*/ 73554 h 401597"/>
                <a:gd name="connsiteX219" fmla="*/ 195237 w 616584"/>
                <a:gd name="connsiteY219" fmla="*/ 73327 h 401597"/>
                <a:gd name="connsiteX220" fmla="*/ 199437 w 616584"/>
                <a:gd name="connsiteY220" fmla="*/ 74462 h 401597"/>
                <a:gd name="connsiteX221" fmla="*/ 203977 w 616584"/>
                <a:gd name="connsiteY221" fmla="*/ 74122 h 401597"/>
                <a:gd name="connsiteX222" fmla="*/ 208971 w 616584"/>
                <a:gd name="connsiteY222" fmla="*/ 72192 h 401597"/>
                <a:gd name="connsiteX223" fmla="*/ 213966 w 616584"/>
                <a:gd name="connsiteY223" fmla="*/ 71738 h 401597"/>
                <a:gd name="connsiteX224" fmla="*/ 218052 w 616584"/>
                <a:gd name="connsiteY224" fmla="*/ 75938 h 401597"/>
                <a:gd name="connsiteX225" fmla="*/ 219982 w 616584"/>
                <a:gd name="connsiteY225" fmla="*/ 71511 h 401597"/>
                <a:gd name="connsiteX226" fmla="*/ 219187 w 616584"/>
                <a:gd name="connsiteY226" fmla="*/ 68106 h 401597"/>
                <a:gd name="connsiteX227" fmla="*/ 212944 w 616584"/>
                <a:gd name="connsiteY227" fmla="*/ 59593 h 401597"/>
                <a:gd name="connsiteX228" fmla="*/ 212036 w 616584"/>
                <a:gd name="connsiteY228" fmla="*/ 57776 h 401597"/>
                <a:gd name="connsiteX229" fmla="*/ 212263 w 616584"/>
                <a:gd name="connsiteY229" fmla="*/ 55733 h 401597"/>
                <a:gd name="connsiteX230" fmla="*/ 213512 w 616584"/>
                <a:gd name="connsiteY230" fmla="*/ 53690 h 401597"/>
                <a:gd name="connsiteX231" fmla="*/ 214760 w 616584"/>
                <a:gd name="connsiteY231" fmla="*/ 52441 h 401597"/>
                <a:gd name="connsiteX232" fmla="*/ 216236 w 616584"/>
                <a:gd name="connsiteY232" fmla="*/ 51987 h 401597"/>
                <a:gd name="connsiteX233" fmla="*/ 217939 w 616584"/>
                <a:gd name="connsiteY233" fmla="*/ 52328 h 401597"/>
                <a:gd name="connsiteX234" fmla="*/ 220663 w 616584"/>
                <a:gd name="connsiteY234" fmla="*/ 54371 h 401597"/>
                <a:gd name="connsiteX235" fmla="*/ 226111 w 616584"/>
                <a:gd name="connsiteY235" fmla="*/ 60274 h 401597"/>
                <a:gd name="connsiteX236" fmla="*/ 228949 w 616584"/>
                <a:gd name="connsiteY236" fmla="*/ 61522 h 401597"/>
                <a:gd name="connsiteX237" fmla="*/ 231673 w 616584"/>
                <a:gd name="connsiteY237" fmla="*/ 60160 h 401597"/>
                <a:gd name="connsiteX238" fmla="*/ 230879 w 616584"/>
                <a:gd name="connsiteY238" fmla="*/ 56868 h 401597"/>
                <a:gd name="connsiteX239" fmla="*/ 228381 w 616584"/>
                <a:gd name="connsiteY239" fmla="*/ 53350 h 401597"/>
                <a:gd name="connsiteX240" fmla="*/ 225998 w 616584"/>
                <a:gd name="connsiteY240" fmla="*/ 51193 h 401597"/>
                <a:gd name="connsiteX241" fmla="*/ 227927 w 616584"/>
                <a:gd name="connsiteY241" fmla="*/ 49944 h 401597"/>
                <a:gd name="connsiteX242" fmla="*/ 236554 w 616584"/>
                <a:gd name="connsiteY242" fmla="*/ 49263 h 401597"/>
                <a:gd name="connsiteX243" fmla="*/ 239959 w 616584"/>
                <a:gd name="connsiteY243" fmla="*/ 47901 h 401597"/>
                <a:gd name="connsiteX244" fmla="*/ 241094 w 616584"/>
                <a:gd name="connsiteY244" fmla="*/ 45631 h 401597"/>
                <a:gd name="connsiteX245" fmla="*/ 242230 w 616584"/>
                <a:gd name="connsiteY245" fmla="*/ 39388 h 401597"/>
                <a:gd name="connsiteX246" fmla="*/ 242684 w 616584"/>
                <a:gd name="connsiteY246" fmla="*/ 38139 h 401597"/>
                <a:gd name="connsiteX247" fmla="*/ 249040 w 616584"/>
                <a:gd name="connsiteY247" fmla="*/ 36550 h 401597"/>
                <a:gd name="connsiteX248" fmla="*/ 251310 w 616584"/>
                <a:gd name="connsiteY248" fmla="*/ 36777 h 401597"/>
                <a:gd name="connsiteX249" fmla="*/ 253240 w 616584"/>
                <a:gd name="connsiteY249" fmla="*/ 38253 h 401597"/>
                <a:gd name="connsiteX250" fmla="*/ 256759 w 616584"/>
                <a:gd name="connsiteY250" fmla="*/ 42339 h 401597"/>
                <a:gd name="connsiteX251" fmla="*/ 258689 w 616584"/>
                <a:gd name="connsiteY251" fmla="*/ 43247 h 401597"/>
                <a:gd name="connsiteX252" fmla="*/ 260505 w 616584"/>
                <a:gd name="connsiteY252" fmla="*/ 42452 h 401597"/>
                <a:gd name="connsiteX253" fmla="*/ 261980 w 616584"/>
                <a:gd name="connsiteY253" fmla="*/ 40864 h 401597"/>
                <a:gd name="connsiteX254" fmla="*/ 263569 w 616584"/>
                <a:gd name="connsiteY254" fmla="*/ 39728 h 401597"/>
                <a:gd name="connsiteX255" fmla="*/ 265386 w 616584"/>
                <a:gd name="connsiteY255" fmla="*/ 40296 h 401597"/>
                <a:gd name="connsiteX256" fmla="*/ 270947 w 616584"/>
                <a:gd name="connsiteY256" fmla="*/ 44269 h 401597"/>
                <a:gd name="connsiteX257" fmla="*/ 272650 w 616584"/>
                <a:gd name="connsiteY257" fmla="*/ 44723 h 401597"/>
                <a:gd name="connsiteX258" fmla="*/ 274353 w 616584"/>
                <a:gd name="connsiteY258" fmla="*/ 43928 h 401597"/>
                <a:gd name="connsiteX259" fmla="*/ 274012 w 616584"/>
                <a:gd name="connsiteY259" fmla="*/ 42112 h 401597"/>
                <a:gd name="connsiteX260" fmla="*/ 272423 w 616584"/>
                <a:gd name="connsiteY260" fmla="*/ 40409 h 401597"/>
                <a:gd name="connsiteX261" fmla="*/ 270607 w 616584"/>
                <a:gd name="connsiteY261" fmla="*/ 39615 h 401597"/>
                <a:gd name="connsiteX262" fmla="*/ 270607 w 616584"/>
                <a:gd name="connsiteY262" fmla="*/ 38139 h 401597"/>
                <a:gd name="connsiteX263" fmla="*/ 273104 w 616584"/>
                <a:gd name="connsiteY263" fmla="*/ 38366 h 401597"/>
                <a:gd name="connsiteX264" fmla="*/ 274126 w 616584"/>
                <a:gd name="connsiteY264" fmla="*/ 37799 h 401597"/>
                <a:gd name="connsiteX265" fmla="*/ 274580 w 616584"/>
                <a:gd name="connsiteY265" fmla="*/ 36096 h 401597"/>
                <a:gd name="connsiteX266" fmla="*/ 274920 w 616584"/>
                <a:gd name="connsiteY266" fmla="*/ 34053 h 401597"/>
                <a:gd name="connsiteX267" fmla="*/ 275715 w 616584"/>
                <a:gd name="connsiteY267" fmla="*/ 33258 h 401597"/>
                <a:gd name="connsiteX268" fmla="*/ 276850 w 616584"/>
                <a:gd name="connsiteY268" fmla="*/ 33485 h 401597"/>
                <a:gd name="connsiteX269" fmla="*/ 277985 w 616584"/>
                <a:gd name="connsiteY269" fmla="*/ 34280 h 401597"/>
                <a:gd name="connsiteX270" fmla="*/ 279688 w 616584"/>
                <a:gd name="connsiteY270" fmla="*/ 37118 h 401597"/>
                <a:gd name="connsiteX271" fmla="*/ 280936 w 616584"/>
                <a:gd name="connsiteY271" fmla="*/ 40409 h 401597"/>
                <a:gd name="connsiteX272" fmla="*/ 282525 w 616584"/>
                <a:gd name="connsiteY272" fmla="*/ 42566 h 401597"/>
                <a:gd name="connsiteX273" fmla="*/ 285250 w 616584"/>
                <a:gd name="connsiteY273" fmla="*/ 41999 h 401597"/>
                <a:gd name="connsiteX274" fmla="*/ 286385 w 616584"/>
                <a:gd name="connsiteY274" fmla="*/ 41090 h 401597"/>
                <a:gd name="connsiteX275" fmla="*/ 286952 w 616584"/>
                <a:gd name="connsiteY275" fmla="*/ 40296 h 401597"/>
                <a:gd name="connsiteX276" fmla="*/ 289223 w 616584"/>
                <a:gd name="connsiteY276" fmla="*/ 35529 h 401597"/>
                <a:gd name="connsiteX277" fmla="*/ 289450 w 616584"/>
                <a:gd name="connsiteY277" fmla="*/ 34507 h 401597"/>
                <a:gd name="connsiteX278" fmla="*/ 288541 w 616584"/>
                <a:gd name="connsiteY278" fmla="*/ 31556 h 401597"/>
                <a:gd name="connsiteX279" fmla="*/ 287860 w 616584"/>
                <a:gd name="connsiteY279" fmla="*/ 30421 h 401597"/>
                <a:gd name="connsiteX280" fmla="*/ 286952 w 616584"/>
                <a:gd name="connsiteY280" fmla="*/ 29626 h 401597"/>
                <a:gd name="connsiteX281" fmla="*/ 286158 w 616584"/>
                <a:gd name="connsiteY281" fmla="*/ 28604 h 401597"/>
                <a:gd name="connsiteX282" fmla="*/ 285817 w 616584"/>
                <a:gd name="connsiteY282" fmla="*/ 26902 h 401597"/>
                <a:gd name="connsiteX283" fmla="*/ 285817 w 616584"/>
                <a:gd name="connsiteY283" fmla="*/ 25086 h 401597"/>
                <a:gd name="connsiteX284" fmla="*/ 285704 w 616584"/>
                <a:gd name="connsiteY284" fmla="*/ 23723 h 401597"/>
                <a:gd name="connsiteX285" fmla="*/ 285477 w 616584"/>
                <a:gd name="connsiteY285" fmla="*/ 22475 h 401597"/>
                <a:gd name="connsiteX286" fmla="*/ 285136 w 616584"/>
                <a:gd name="connsiteY286" fmla="*/ 20999 h 401597"/>
                <a:gd name="connsiteX287" fmla="*/ 288088 w 616584"/>
                <a:gd name="connsiteY287" fmla="*/ 18956 h 401597"/>
                <a:gd name="connsiteX288" fmla="*/ 291833 w 616584"/>
                <a:gd name="connsiteY288" fmla="*/ 22021 h 401597"/>
                <a:gd name="connsiteX289" fmla="*/ 298417 w 616584"/>
                <a:gd name="connsiteY289" fmla="*/ 30194 h 401597"/>
                <a:gd name="connsiteX290" fmla="*/ 300914 w 616584"/>
                <a:gd name="connsiteY290" fmla="*/ 30875 h 401597"/>
                <a:gd name="connsiteX291" fmla="*/ 308406 w 616584"/>
                <a:gd name="connsiteY291" fmla="*/ 28945 h 401597"/>
                <a:gd name="connsiteX292" fmla="*/ 310676 w 616584"/>
                <a:gd name="connsiteY292" fmla="*/ 29513 h 401597"/>
                <a:gd name="connsiteX293" fmla="*/ 314649 w 616584"/>
                <a:gd name="connsiteY293" fmla="*/ 32237 h 401597"/>
                <a:gd name="connsiteX294" fmla="*/ 316692 w 616584"/>
                <a:gd name="connsiteY294" fmla="*/ 32804 h 401597"/>
                <a:gd name="connsiteX295" fmla="*/ 318508 w 616584"/>
                <a:gd name="connsiteY295" fmla="*/ 31783 h 401597"/>
                <a:gd name="connsiteX296" fmla="*/ 317713 w 616584"/>
                <a:gd name="connsiteY296" fmla="*/ 26788 h 401597"/>
                <a:gd name="connsiteX297" fmla="*/ 319075 w 616584"/>
                <a:gd name="connsiteY297" fmla="*/ 24745 h 401597"/>
                <a:gd name="connsiteX298" fmla="*/ 321346 w 616584"/>
                <a:gd name="connsiteY298" fmla="*/ 24859 h 401597"/>
                <a:gd name="connsiteX299" fmla="*/ 326113 w 616584"/>
                <a:gd name="connsiteY299" fmla="*/ 28037 h 401597"/>
                <a:gd name="connsiteX300" fmla="*/ 346885 w 616584"/>
                <a:gd name="connsiteY300" fmla="*/ 34053 h 401597"/>
                <a:gd name="connsiteX301" fmla="*/ 346999 w 616584"/>
                <a:gd name="connsiteY301" fmla="*/ 34053 h 401597"/>
                <a:gd name="connsiteX302" fmla="*/ 346318 w 616584"/>
                <a:gd name="connsiteY302" fmla="*/ 29626 h 401597"/>
                <a:gd name="connsiteX303" fmla="*/ 347566 w 616584"/>
                <a:gd name="connsiteY303" fmla="*/ 27242 h 401597"/>
                <a:gd name="connsiteX304" fmla="*/ 349950 w 616584"/>
                <a:gd name="connsiteY304" fmla="*/ 26334 h 401597"/>
                <a:gd name="connsiteX305" fmla="*/ 359031 w 616584"/>
                <a:gd name="connsiteY305" fmla="*/ 26334 h 401597"/>
                <a:gd name="connsiteX306" fmla="*/ 360053 w 616584"/>
                <a:gd name="connsiteY306" fmla="*/ 25767 h 401597"/>
                <a:gd name="connsiteX307" fmla="*/ 360053 w 616584"/>
                <a:gd name="connsiteY307" fmla="*/ 24405 h 401597"/>
                <a:gd name="connsiteX308" fmla="*/ 359372 w 616584"/>
                <a:gd name="connsiteY308" fmla="*/ 23042 h 401597"/>
                <a:gd name="connsiteX309" fmla="*/ 358350 w 616584"/>
                <a:gd name="connsiteY309" fmla="*/ 22475 h 401597"/>
                <a:gd name="connsiteX310" fmla="*/ 355512 w 616584"/>
                <a:gd name="connsiteY310" fmla="*/ 18956 h 401597"/>
                <a:gd name="connsiteX311" fmla="*/ 354037 w 616584"/>
                <a:gd name="connsiteY311" fmla="*/ 11237 h 401597"/>
                <a:gd name="connsiteX312" fmla="*/ 353696 w 616584"/>
                <a:gd name="connsiteY312" fmla="*/ 3519 h 401597"/>
                <a:gd name="connsiteX313" fmla="*/ 354264 w 616584"/>
                <a:gd name="connsiteY313" fmla="*/ 0 h 401597"/>
                <a:gd name="connsiteX314" fmla="*/ 355966 w 616584"/>
                <a:gd name="connsiteY314" fmla="*/ 1476 h 401597"/>
                <a:gd name="connsiteX315" fmla="*/ 359144 w 616584"/>
                <a:gd name="connsiteY315" fmla="*/ 7832 h 401597"/>
                <a:gd name="connsiteX316" fmla="*/ 360961 w 616584"/>
                <a:gd name="connsiteY316" fmla="*/ 9308 h 401597"/>
                <a:gd name="connsiteX317" fmla="*/ 363004 w 616584"/>
                <a:gd name="connsiteY317" fmla="*/ 10216 h 401597"/>
                <a:gd name="connsiteX318" fmla="*/ 364707 w 616584"/>
                <a:gd name="connsiteY318" fmla="*/ 12259 h 401597"/>
                <a:gd name="connsiteX319" fmla="*/ 367658 w 616584"/>
                <a:gd name="connsiteY319" fmla="*/ 17140 h 401597"/>
                <a:gd name="connsiteX320" fmla="*/ 369814 w 616584"/>
                <a:gd name="connsiteY320" fmla="*/ 18843 h 401597"/>
                <a:gd name="connsiteX321" fmla="*/ 372993 w 616584"/>
                <a:gd name="connsiteY321" fmla="*/ 19978 h 401597"/>
                <a:gd name="connsiteX322" fmla="*/ 375830 w 616584"/>
                <a:gd name="connsiteY322" fmla="*/ 19410 h 401597"/>
                <a:gd name="connsiteX323" fmla="*/ 377079 w 616584"/>
                <a:gd name="connsiteY323" fmla="*/ 15891 h 401597"/>
                <a:gd name="connsiteX324" fmla="*/ 376284 w 616584"/>
                <a:gd name="connsiteY324" fmla="*/ 12599 h 401597"/>
                <a:gd name="connsiteX325" fmla="*/ 374809 w 616584"/>
                <a:gd name="connsiteY325" fmla="*/ 10443 h 401597"/>
                <a:gd name="connsiteX326" fmla="*/ 373787 w 616584"/>
                <a:gd name="connsiteY326" fmla="*/ 8059 h 401597"/>
                <a:gd name="connsiteX327" fmla="*/ 374355 w 616584"/>
                <a:gd name="connsiteY327" fmla="*/ 4086 h 401597"/>
                <a:gd name="connsiteX328" fmla="*/ 373787 w 616584"/>
                <a:gd name="connsiteY328" fmla="*/ 3973 h 401597"/>
                <a:gd name="connsiteX329" fmla="*/ 372879 w 616584"/>
                <a:gd name="connsiteY329" fmla="*/ 3178 h 401597"/>
                <a:gd name="connsiteX330" fmla="*/ 372425 w 616584"/>
                <a:gd name="connsiteY330" fmla="*/ 2951 h 401597"/>
                <a:gd name="connsiteX331" fmla="*/ 374809 w 616584"/>
                <a:gd name="connsiteY331" fmla="*/ 0 h 401597"/>
                <a:gd name="connsiteX332" fmla="*/ 377760 w 616584"/>
                <a:gd name="connsiteY332" fmla="*/ 1022 h 401597"/>
                <a:gd name="connsiteX333" fmla="*/ 383095 w 616584"/>
                <a:gd name="connsiteY333" fmla="*/ 6811 h 401597"/>
                <a:gd name="connsiteX334" fmla="*/ 382414 w 616584"/>
                <a:gd name="connsiteY334" fmla="*/ 8286 h 401597"/>
                <a:gd name="connsiteX335" fmla="*/ 383549 w 616584"/>
                <a:gd name="connsiteY335" fmla="*/ 10784 h 401597"/>
                <a:gd name="connsiteX336" fmla="*/ 384344 w 616584"/>
                <a:gd name="connsiteY336" fmla="*/ 15437 h 401597"/>
                <a:gd name="connsiteX337" fmla="*/ 385706 w 616584"/>
                <a:gd name="connsiteY337" fmla="*/ 17481 h 401597"/>
                <a:gd name="connsiteX338" fmla="*/ 387522 w 616584"/>
                <a:gd name="connsiteY338" fmla="*/ 18502 h 401597"/>
                <a:gd name="connsiteX339" fmla="*/ 388544 w 616584"/>
                <a:gd name="connsiteY339" fmla="*/ 18275 h 401597"/>
                <a:gd name="connsiteX340" fmla="*/ 389225 w 616584"/>
                <a:gd name="connsiteY340" fmla="*/ 18162 h 401597"/>
                <a:gd name="connsiteX341" fmla="*/ 390814 w 616584"/>
                <a:gd name="connsiteY341" fmla="*/ 16459 h 401597"/>
                <a:gd name="connsiteX342" fmla="*/ 392289 w 616584"/>
                <a:gd name="connsiteY342" fmla="*/ 13621 h 401597"/>
                <a:gd name="connsiteX343" fmla="*/ 391608 w 616584"/>
                <a:gd name="connsiteY343" fmla="*/ 12259 h 401597"/>
                <a:gd name="connsiteX344" fmla="*/ 392970 w 616584"/>
                <a:gd name="connsiteY344" fmla="*/ 7719 h 401597"/>
                <a:gd name="connsiteX345" fmla="*/ 395013 w 616584"/>
                <a:gd name="connsiteY345" fmla="*/ 9081 h 401597"/>
                <a:gd name="connsiteX346" fmla="*/ 397170 w 616584"/>
                <a:gd name="connsiteY346" fmla="*/ 12713 h 401597"/>
                <a:gd name="connsiteX347" fmla="*/ 398873 w 616584"/>
                <a:gd name="connsiteY347" fmla="*/ 14756 h 401597"/>
                <a:gd name="connsiteX348" fmla="*/ 400916 w 616584"/>
                <a:gd name="connsiteY348" fmla="*/ 14302 h 401597"/>
                <a:gd name="connsiteX349" fmla="*/ 401143 w 616584"/>
                <a:gd name="connsiteY349" fmla="*/ 13054 h 401597"/>
                <a:gd name="connsiteX350" fmla="*/ 400689 w 616584"/>
                <a:gd name="connsiteY350" fmla="*/ 11351 h 401597"/>
                <a:gd name="connsiteX351" fmla="*/ 400803 w 616584"/>
                <a:gd name="connsiteY351" fmla="*/ 9648 h 401597"/>
                <a:gd name="connsiteX352" fmla="*/ 402051 w 616584"/>
                <a:gd name="connsiteY352" fmla="*/ 7719 h 401597"/>
                <a:gd name="connsiteX353" fmla="*/ 403186 w 616584"/>
                <a:gd name="connsiteY353" fmla="*/ 7151 h 401597"/>
                <a:gd name="connsiteX354" fmla="*/ 404435 w 616584"/>
                <a:gd name="connsiteY354" fmla="*/ 7492 h 401597"/>
                <a:gd name="connsiteX355" fmla="*/ 407840 w 616584"/>
                <a:gd name="connsiteY355" fmla="*/ 9308 h 401597"/>
                <a:gd name="connsiteX356" fmla="*/ 411586 w 616584"/>
                <a:gd name="connsiteY356" fmla="*/ 12940 h 401597"/>
                <a:gd name="connsiteX357" fmla="*/ 411927 w 616584"/>
                <a:gd name="connsiteY357" fmla="*/ 13735 h 401597"/>
                <a:gd name="connsiteX358" fmla="*/ 412154 w 616584"/>
                <a:gd name="connsiteY358" fmla="*/ 14756 h 401597"/>
                <a:gd name="connsiteX359" fmla="*/ 412267 w 616584"/>
                <a:gd name="connsiteY359" fmla="*/ 16119 h 401597"/>
                <a:gd name="connsiteX360" fmla="*/ 413175 w 616584"/>
                <a:gd name="connsiteY360" fmla="*/ 16459 h 401597"/>
                <a:gd name="connsiteX361" fmla="*/ 431564 w 616584"/>
                <a:gd name="connsiteY361" fmla="*/ 16119 h 401597"/>
                <a:gd name="connsiteX362" fmla="*/ 433380 w 616584"/>
                <a:gd name="connsiteY362" fmla="*/ 16686 h 401597"/>
                <a:gd name="connsiteX363" fmla="*/ 437353 w 616584"/>
                <a:gd name="connsiteY363" fmla="*/ 19297 h 401597"/>
                <a:gd name="connsiteX364" fmla="*/ 443369 w 616584"/>
                <a:gd name="connsiteY364" fmla="*/ 20772 h 401597"/>
                <a:gd name="connsiteX365" fmla="*/ 448817 w 616584"/>
                <a:gd name="connsiteY365" fmla="*/ 24064 h 401597"/>
                <a:gd name="connsiteX366" fmla="*/ 452677 w 616584"/>
                <a:gd name="connsiteY366" fmla="*/ 25199 h 401597"/>
                <a:gd name="connsiteX367" fmla="*/ 454833 w 616584"/>
                <a:gd name="connsiteY367" fmla="*/ 25313 h 401597"/>
                <a:gd name="connsiteX368" fmla="*/ 456422 w 616584"/>
                <a:gd name="connsiteY368" fmla="*/ 24745 h 401597"/>
                <a:gd name="connsiteX369" fmla="*/ 459714 w 616584"/>
                <a:gd name="connsiteY369" fmla="*/ 22021 h 401597"/>
                <a:gd name="connsiteX370" fmla="*/ 461076 w 616584"/>
                <a:gd name="connsiteY370" fmla="*/ 21453 h 401597"/>
                <a:gd name="connsiteX371" fmla="*/ 465163 w 616584"/>
                <a:gd name="connsiteY371" fmla="*/ 21794 h 401597"/>
                <a:gd name="connsiteX372" fmla="*/ 468908 w 616584"/>
                <a:gd name="connsiteY372" fmla="*/ 22929 h 401597"/>
                <a:gd name="connsiteX373" fmla="*/ 472541 w 616584"/>
                <a:gd name="connsiteY373" fmla="*/ 24972 h 401597"/>
                <a:gd name="connsiteX374" fmla="*/ 476059 w 616584"/>
                <a:gd name="connsiteY374" fmla="*/ 27923 h 401597"/>
                <a:gd name="connsiteX375" fmla="*/ 480146 w 616584"/>
                <a:gd name="connsiteY375" fmla="*/ 32350 h 401597"/>
                <a:gd name="connsiteX376" fmla="*/ 484573 w 616584"/>
                <a:gd name="connsiteY376" fmla="*/ 37231 h 401597"/>
                <a:gd name="connsiteX377" fmla="*/ 489340 w 616584"/>
                <a:gd name="connsiteY377" fmla="*/ 39047 h 401597"/>
                <a:gd name="connsiteX378" fmla="*/ 493426 w 616584"/>
                <a:gd name="connsiteY378" fmla="*/ 41658 h 401597"/>
                <a:gd name="connsiteX379" fmla="*/ 495356 w 616584"/>
                <a:gd name="connsiteY379" fmla="*/ 42452 h 401597"/>
                <a:gd name="connsiteX380" fmla="*/ 512723 w 616584"/>
                <a:gd name="connsiteY380" fmla="*/ 44042 h 401597"/>
                <a:gd name="connsiteX381" fmla="*/ 528160 w 616584"/>
                <a:gd name="connsiteY381" fmla="*/ 43134 h 401597"/>
                <a:gd name="connsiteX382" fmla="*/ 541100 w 616584"/>
                <a:gd name="connsiteY382" fmla="*/ 42226 h 401597"/>
                <a:gd name="connsiteX383" fmla="*/ 556084 w 616584"/>
                <a:gd name="connsiteY383" fmla="*/ 45971 h 401597"/>
                <a:gd name="connsiteX384" fmla="*/ 571067 w 616584"/>
                <a:gd name="connsiteY384" fmla="*/ 46880 h 401597"/>
                <a:gd name="connsiteX385" fmla="*/ 586277 w 616584"/>
                <a:gd name="connsiteY385" fmla="*/ 50625 h 401597"/>
                <a:gd name="connsiteX386" fmla="*/ 590250 w 616584"/>
                <a:gd name="connsiteY386" fmla="*/ 49263 h 401597"/>
                <a:gd name="connsiteX387" fmla="*/ 593996 w 616584"/>
                <a:gd name="connsiteY387" fmla="*/ 46652 h 401597"/>
                <a:gd name="connsiteX388" fmla="*/ 596834 w 616584"/>
                <a:gd name="connsiteY388" fmla="*/ 43020 h 401597"/>
                <a:gd name="connsiteX389" fmla="*/ 600352 w 616584"/>
                <a:gd name="connsiteY389" fmla="*/ 36436 h 401597"/>
                <a:gd name="connsiteX390" fmla="*/ 602282 w 616584"/>
                <a:gd name="connsiteY390" fmla="*/ 40069 h 401597"/>
                <a:gd name="connsiteX391" fmla="*/ 606596 w 616584"/>
                <a:gd name="connsiteY391" fmla="*/ 42339 h 401597"/>
                <a:gd name="connsiteX392" fmla="*/ 608639 w 616584"/>
                <a:gd name="connsiteY392" fmla="*/ 44609 h 401597"/>
                <a:gd name="connsiteX393" fmla="*/ 610909 w 616584"/>
                <a:gd name="connsiteY393" fmla="*/ 50285 h 401597"/>
                <a:gd name="connsiteX394" fmla="*/ 611817 w 616584"/>
                <a:gd name="connsiteY394" fmla="*/ 51987 h 401597"/>
                <a:gd name="connsiteX395" fmla="*/ 612952 w 616584"/>
                <a:gd name="connsiteY395" fmla="*/ 53350 h 401597"/>
                <a:gd name="connsiteX396" fmla="*/ 615449 w 616584"/>
                <a:gd name="connsiteY396" fmla="*/ 55506 h 401597"/>
                <a:gd name="connsiteX397" fmla="*/ 616584 w 616584"/>
                <a:gd name="connsiteY397" fmla="*/ 56868 h 401597"/>
                <a:gd name="connsiteX398" fmla="*/ 616130 w 616584"/>
                <a:gd name="connsiteY398" fmla="*/ 60500 h 401597"/>
                <a:gd name="connsiteX399" fmla="*/ 613747 w 616584"/>
                <a:gd name="connsiteY399" fmla="*/ 59025 h 401597"/>
                <a:gd name="connsiteX400" fmla="*/ 609433 w 616584"/>
                <a:gd name="connsiteY400" fmla="*/ 62544 h 401597"/>
                <a:gd name="connsiteX401" fmla="*/ 601601 w 616584"/>
                <a:gd name="connsiteY401" fmla="*/ 63225 h 401597"/>
                <a:gd name="connsiteX402" fmla="*/ 598537 w 616584"/>
                <a:gd name="connsiteY402" fmla="*/ 64814 h 401597"/>
                <a:gd name="connsiteX403" fmla="*/ 605574 w 616584"/>
                <a:gd name="connsiteY403" fmla="*/ 67652 h 401597"/>
                <a:gd name="connsiteX404" fmla="*/ 607844 w 616584"/>
                <a:gd name="connsiteY404" fmla="*/ 67538 h 401597"/>
                <a:gd name="connsiteX405" fmla="*/ 605915 w 616584"/>
                <a:gd name="connsiteY405" fmla="*/ 70262 h 401597"/>
                <a:gd name="connsiteX406" fmla="*/ 594564 w 616584"/>
                <a:gd name="connsiteY406" fmla="*/ 70036 h 401597"/>
                <a:gd name="connsiteX407" fmla="*/ 589115 w 616584"/>
                <a:gd name="connsiteY407" fmla="*/ 73100 h 401597"/>
                <a:gd name="connsiteX408" fmla="*/ 587072 w 616584"/>
                <a:gd name="connsiteY408" fmla="*/ 75938 h 401597"/>
                <a:gd name="connsiteX409" fmla="*/ 587867 w 616584"/>
                <a:gd name="connsiteY409" fmla="*/ 79230 h 401597"/>
                <a:gd name="connsiteX410" fmla="*/ 586164 w 616584"/>
                <a:gd name="connsiteY410" fmla="*/ 83316 h 401597"/>
                <a:gd name="connsiteX411" fmla="*/ 583099 w 616584"/>
                <a:gd name="connsiteY411" fmla="*/ 97505 h 401597"/>
                <a:gd name="connsiteX412" fmla="*/ 577424 w 616584"/>
                <a:gd name="connsiteY412" fmla="*/ 113396 h 401597"/>
                <a:gd name="connsiteX413" fmla="*/ 575721 w 616584"/>
                <a:gd name="connsiteY413" fmla="*/ 117369 h 401597"/>
                <a:gd name="connsiteX414" fmla="*/ 571521 w 616584"/>
                <a:gd name="connsiteY414" fmla="*/ 125201 h 401597"/>
                <a:gd name="connsiteX415" fmla="*/ 570500 w 616584"/>
                <a:gd name="connsiteY415" fmla="*/ 129401 h 401597"/>
                <a:gd name="connsiteX416" fmla="*/ 568797 w 616584"/>
                <a:gd name="connsiteY416" fmla="*/ 132125 h 401597"/>
                <a:gd name="connsiteX417" fmla="*/ 568683 w 616584"/>
                <a:gd name="connsiteY417" fmla="*/ 132352 h 401597"/>
                <a:gd name="connsiteX418" fmla="*/ 560057 w 616584"/>
                <a:gd name="connsiteY418" fmla="*/ 140071 h 401597"/>
                <a:gd name="connsiteX419" fmla="*/ 547684 w 616584"/>
                <a:gd name="connsiteY419" fmla="*/ 151195 h 401597"/>
                <a:gd name="connsiteX420" fmla="*/ 544619 w 616584"/>
                <a:gd name="connsiteY420" fmla="*/ 161751 h 401597"/>
                <a:gd name="connsiteX421" fmla="*/ 541214 w 616584"/>
                <a:gd name="connsiteY421" fmla="*/ 173670 h 401597"/>
                <a:gd name="connsiteX422" fmla="*/ 543030 w 616584"/>
                <a:gd name="connsiteY422" fmla="*/ 182183 h 401597"/>
                <a:gd name="connsiteX423" fmla="*/ 544960 w 616584"/>
                <a:gd name="connsiteY423" fmla="*/ 191604 h 401597"/>
                <a:gd name="connsiteX424" fmla="*/ 549727 w 616584"/>
                <a:gd name="connsiteY424" fmla="*/ 214647 h 401597"/>
                <a:gd name="connsiteX425" fmla="*/ 555176 w 616584"/>
                <a:gd name="connsiteY425" fmla="*/ 240413 h 401597"/>
                <a:gd name="connsiteX426" fmla="*/ 549273 w 616584"/>
                <a:gd name="connsiteY426" fmla="*/ 254375 h 401597"/>
                <a:gd name="connsiteX427" fmla="*/ 548138 w 616584"/>
                <a:gd name="connsiteY427" fmla="*/ 263796 h 401597"/>
                <a:gd name="connsiteX428" fmla="*/ 549387 w 616584"/>
                <a:gd name="connsiteY428" fmla="*/ 272423 h 401597"/>
                <a:gd name="connsiteX429" fmla="*/ 551770 w 616584"/>
                <a:gd name="connsiteY429" fmla="*/ 277418 h 401597"/>
                <a:gd name="connsiteX430" fmla="*/ 553700 w 616584"/>
                <a:gd name="connsiteY430" fmla="*/ 281617 h 401597"/>
                <a:gd name="connsiteX431" fmla="*/ 557559 w 616584"/>
                <a:gd name="connsiteY431" fmla="*/ 290017 h 401597"/>
                <a:gd name="connsiteX432" fmla="*/ 562440 w 616584"/>
                <a:gd name="connsiteY432" fmla="*/ 296941 h 401597"/>
                <a:gd name="connsiteX433" fmla="*/ 563008 w 616584"/>
                <a:gd name="connsiteY433" fmla="*/ 302276 h 401597"/>
                <a:gd name="connsiteX434" fmla="*/ 562327 w 616584"/>
                <a:gd name="connsiteY434" fmla="*/ 307043 h 401597"/>
                <a:gd name="connsiteX435" fmla="*/ 562440 w 616584"/>
                <a:gd name="connsiteY435" fmla="*/ 312265 h 401597"/>
                <a:gd name="connsiteX436" fmla="*/ 564256 w 616584"/>
                <a:gd name="connsiteY436" fmla="*/ 313059 h 401597"/>
                <a:gd name="connsiteX437" fmla="*/ 566073 w 616584"/>
                <a:gd name="connsiteY437" fmla="*/ 314535 h 401597"/>
                <a:gd name="connsiteX438" fmla="*/ 566640 w 616584"/>
                <a:gd name="connsiteY438" fmla="*/ 318962 h 401597"/>
                <a:gd name="connsiteX439" fmla="*/ 566186 w 616584"/>
                <a:gd name="connsiteY439" fmla="*/ 321346 h 401597"/>
                <a:gd name="connsiteX440" fmla="*/ 565505 w 616584"/>
                <a:gd name="connsiteY440" fmla="*/ 323389 h 401597"/>
                <a:gd name="connsiteX441" fmla="*/ 565165 w 616584"/>
                <a:gd name="connsiteY441" fmla="*/ 325432 h 401597"/>
                <a:gd name="connsiteX442" fmla="*/ 565732 w 616584"/>
                <a:gd name="connsiteY442" fmla="*/ 328043 h 401597"/>
                <a:gd name="connsiteX443" fmla="*/ 566527 w 616584"/>
                <a:gd name="connsiteY443" fmla="*/ 329064 h 401597"/>
                <a:gd name="connsiteX444" fmla="*/ 576402 w 616584"/>
                <a:gd name="connsiteY444" fmla="*/ 333037 h 401597"/>
                <a:gd name="connsiteX445" fmla="*/ 577991 w 616584"/>
                <a:gd name="connsiteY445" fmla="*/ 334853 h 401597"/>
                <a:gd name="connsiteX446" fmla="*/ 578786 w 616584"/>
                <a:gd name="connsiteY446" fmla="*/ 338486 h 401597"/>
                <a:gd name="connsiteX447" fmla="*/ 577537 w 616584"/>
                <a:gd name="connsiteY447" fmla="*/ 340983 h 401597"/>
                <a:gd name="connsiteX448" fmla="*/ 575267 w 616584"/>
                <a:gd name="connsiteY448" fmla="*/ 342572 h 401597"/>
                <a:gd name="connsiteX449" fmla="*/ 569137 w 616584"/>
                <a:gd name="connsiteY449" fmla="*/ 345069 h 401597"/>
                <a:gd name="connsiteX450" fmla="*/ 555176 w 616584"/>
                <a:gd name="connsiteY450" fmla="*/ 347226 h 401597"/>
                <a:gd name="connsiteX451" fmla="*/ 553360 w 616584"/>
                <a:gd name="connsiteY451" fmla="*/ 347453 h 401597"/>
                <a:gd name="connsiteX452" fmla="*/ 552111 w 616584"/>
                <a:gd name="connsiteY452" fmla="*/ 348248 h 401597"/>
                <a:gd name="connsiteX453" fmla="*/ 552905 w 616584"/>
                <a:gd name="connsiteY453" fmla="*/ 348702 h 401597"/>
                <a:gd name="connsiteX454" fmla="*/ 554948 w 616584"/>
                <a:gd name="connsiteY454" fmla="*/ 350631 h 401597"/>
                <a:gd name="connsiteX455" fmla="*/ 552224 w 616584"/>
                <a:gd name="connsiteY455" fmla="*/ 351994 h 401597"/>
                <a:gd name="connsiteX456" fmla="*/ 550862 w 616584"/>
                <a:gd name="connsiteY456" fmla="*/ 353128 h 401597"/>
                <a:gd name="connsiteX457" fmla="*/ 549841 w 616584"/>
                <a:gd name="connsiteY457" fmla="*/ 354718 h 401597"/>
                <a:gd name="connsiteX458" fmla="*/ 549387 w 616584"/>
                <a:gd name="connsiteY458" fmla="*/ 357782 h 401597"/>
                <a:gd name="connsiteX459" fmla="*/ 550408 w 616584"/>
                <a:gd name="connsiteY459" fmla="*/ 362890 h 401597"/>
                <a:gd name="connsiteX460" fmla="*/ 550295 w 616584"/>
                <a:gd name="connsiteY460" fmla="*/ 365161 h 401597"/>
                <a:gd name="connsiteX461" fmla="*/ 548592 w 616584"/>
                <a:gd name="connsiteY461" fmla="*/ 366977 h 401597"/>
                <a:gd name="connsiteX462" fmla="*/ 540533 w 616584"/>
                <a:gd name="connsiteY462" fmla="*/ 369814 h 401597"/>
                <a:gd name="connsiteX463" fmla="*/ 538944 w 616584"/>
                <a:gd name="connsiteY463" fmla="*/ 371404 h 401597"/>
                <a:gd name="connsiteX464" fmla="*/ 538263 w 616584"/>
                <a:gd name="connsiteY464" fmla="*/ 372425 h 401597"/>
                <a:gd name="connsiteX465" fmla="*/ 537809 w 616584"/>
                <a:gd name="connsiteY465" fmla="*/ 373901 h 401597"/>
                <a:gd name="connsiteX466" fmla="*/ 537582 w 616584"/>
                <a:gd name="connsiteY466" fmla="*/ 375717 h 401597"/>
                <a:gd name="connsiteX467" fmla="*/ 537695 w 616584"/>
                <a:gd name="connsiteY467" fmla="*/ 376625 h 401597"/>
                <a:gd name="connsiteX468" fmla="*/ 537922 w 616584"/>
                <a:gd name="connsiteY468" fmla="*/ 377306 h 401597"/>
                <a:gd name="connsiteX469" fmla="*/ 538149 w 616584"/>
                <a:gd name="connsiteY469" fmla="*/ 379690 h 401597"/>
                <a:gd name="connsiteX470" fmla="*/ 538376 w 616584"/>
                <a:gd name="connsiteY470" fmla="*/ 380257 h 401597"/>
                <a:gd name="connsiteX471" fmla="*/ 538603 w 616584"/>
                <a:gd name="connsiteY471" fmla="*/ 380938 h 401597"/>
                <a:gd name="connsiteX472" fmla="*/ 538376 w 616584"/>
                <a:gd name="connsiteY472" fmla="*/ 384684 h 401597"/>
                <a:gd name="connsiteX473" fmla="*/ 538149 w 616584"/>
                <a:gd name="connsiteY473" fmla="*/ 385479 h 401597"/>
                <a:gd name="connsiteX474" fmla="*/ 537468 w 616584"/>
                <a:gd name="connsiteY474" fmla="*/ 386387 h 401597"/>
                <a:gd name="connsiteX475" fmla="*/ 536333 w 616584"/>
                <a:gd name="connsiteY475" fmla="*/ 386954 h 401597"/>
                <a:gd name="connsiteX476" fmla="*/ 534971 w 616584"/>
                <a:gd name="connsiteY476" fmla="*/ 387068 h 401597"/>
                <a:gd name="connsiteX477" fmla="*/ 533836 w 616584"/>
                <a:gd name="connsiteY477" fmla="*/ 387522 h 401597"/>
                <a:gd name="connsiteX478" fmla="*/ 533041 w 616584"/>
                <a:gd name="connsiteY478" fmla="*/ 389111 h 401597"/>
                <a:gd name="connsiteX479" fmla="*/ 533041 w 616584"/>
                <a:gd name="connsiteY479" fmla="*/ 391381 h 401597"/>
                <a:gd name="connsiteX480" fmla="*/ 533722 w 616584"/>
                <a:gd name="connsiteY480" fmla="*/ 394446 h 401597"/>
                <a:gd name="connsiteX481" fmla="*/ 534631 w 616584"/>
                <a:gd name="connsiteY481" fmla="*/ 397284 h 401597"/>
                <a:gd name="connsiteX482" fmla="*/ 535425 w 616584"/>
                <a:gd name="connsiteY482" fmla="*/ 399214 h 401597"/>
                <a:gd name="connsiteX483" fmla="*/ 532247 w 616584"/>
                <a:gd name="connsiteY483" fmla="*/ 401257 h 401597"/>
                <a:gd name="connsiteX484" fmla="*/ 517264 w 616584"/>
                <a:gd name="connsiteY484" fmla="*/ 395694 h 401597"/>
                <a:gd name="connsiteX485" fmla="*/ 509431 w 616584"/>
                <a:gd name="connsiteY485" fmla="*/ 395241 h 401597"/>
                <a:gd name="connsiteX486" fmla="*/ 507161 w 616584"/>
                <a:gd name="connsiteY486" fmla="*/ 394105 h 401597"/>
                <a:gd name="connsiteX487" fmla="*/ 505232 w 616584"/>
                <a:gd name="connsiteY487" fmla="*/ 391835 h 401597"/>
                <a:gd name="connsiteX488" fmla="*/ 501713 w 616584"/>
                <a:gd name="connsiteY488" fmla="*/ 386387 h 401597"/>
                <a:gd name="connsiteX489" fmla="*/ 499442 w 616584"/>
                <a:gd name="connsiteY489" fmla="*/ 384571 h 401597"/>
                <a:gd name="connsiteX490" fmla="*/ 496037 w 616584"/>
                <a:gd name="connsiteY490" fmla="*/ 383436 h 401597"/>
                <a:gd name="connsiteX491" fmla="*/ 494334 w 616584"/>
                <a:gd name="connsiteY491" fmla="*/ 383436 h 401597"/>
                <a:gd name="connsiteX492" fmla="*/ 492632 w 616584"/>
                <a:gd name="connsiteY492" fmla="*/ 383776 h 401597"/>
                <a:gd name="connsiteX493" fmla="*/ 491156 w 616584"/>
                <a:gd name="connsiteY493" fmla="*/ 383549 h 401597"/>
                <a:gd name="connsiteX494" fmla="*/ 490021 w 616584"/>
                <a:gd name="connsiteY494" fmla="*/ 382300 h 401597"/>
                <a:gd name="connsiteX495" fmla="*/ 488773 w 616584"/>
                <a:gd name="connsiteY495" fmla="*/ 381392 h 401597"/>
                <a:gd name="connsiteX496" fmla="*/ 486956 w 616584"/>
                <a:gd name="connsiteY496" fmla="*/ 382187 h 401597"/>
                <a:gd name="connsiteX497" fmla="*/ 485481 w 616584"/>
                <a:gd name="connsiteY497" fmla="*/ 384457 h 401597"/>
                <a:gd name="connsiteX498" fmla="*/ 484459 w 616584"/>
                <a:gd name="connsiteY498" fmla="*/ 387181 h 401597"/>
                <a:gd name="connsiteX499" fmla="*/ 483324 w 616584"/>
                <a:gd name="connsiteY499" fmla="*/ 389678 h 401597"/>
                <a:gd name="connsiteX500" fmla="*/ 481281 w 616584"/>
                <a:gd name="connsiteY500" fmla="*/ 391495 h 401597"/>
                <a:gd name="connsiteX501" fmla="*/ 479578 w 616584"/>
                <a:gd name="connsiteY501" fmla="*/ 392062 h 401597"/>
                <a:gd name="connsiteX502" fmla="*/ 472087 w 616584"/>
                <a:gd name="connsiteY502" fmla="*/ 391608 h 401597"/>
                <a:gd name="connsiteX503" fmla="*/ 468795 w 616584"/>
                <a:gd name="connsiteY503" fmla="*/ 392630 h 401597"/>
                <a:gd name="connsiteX504" fmla="*/ 465616 w 616584"/>
                <a:gd name="connsiteY504" fmla="*/ 394560 h 401597"/>
                <a:gd name="connsiteX505" fmla="*/ 462779 w 616584"/>
                <a:gd name="connsiteY505" fmla="*/ 397057 h 401597"/>
                <a:gd name="connsiteX506" fmla="*/ 462211 w 616584"/>
                <a:gd name="connsiteY506" fmla="*/ 398192 h 401597"/>
                <a:gd name="connsiteX507" fmla="*/ 461871 w 616584"/>
                <a:gd name="connsiteY507" fmla="*/ 399554 h 401597"/>
                <a:gd name="connsiteX508" fmla="*/ 461417 w 616584"/>
                <a:gd name="connsiteY508" fmla="*/ 400689 h 401597"/>
                <a:gd name="connsiteX509" fmla="*/ 460395 w 616584"/>
                <a:gd name="connsiteY509" fmla="*/ 401143 h 401597"/>
                <a:gd name="connsiteX510" fmla="*/ 459487 w 616584"/>
                <a:gd name="connsiteY510" fmla="*/ 400803 h 401597"/>
                <a:gd name="connsiteX511" fmla="*/ 457671 w 616584"/>
                <a:gd name="connsiteY511" fmla="*/ 399554 h 401597"/>
                <a:gd name="connsiteX512" fmla="*/ 456763 w 616584"/>
                <a:gd name="connsiteY512" fmla="*/ 399327 h 401597"/>
                <a:gd name="connsiteX513" fmla="*/ 455401 w 616584"/>
                <a:gd name="connsiteY513" fmla="*/ 400121 h 401597"/>
                <a:gd name="connsiteX514" fmla="*/ 454039 w 616584"/>
                <a:gd name="connsiteY514" fmla="*/ 401370 h 401597"/>
                <a:gd name="connsiteX515" fmla="*/ 452563 w 616584"/>
                <a:gd name="connsiteY515" fmla="*/ 401597 h 401597"/>
                <a:gd name="connsiteX516" fmla="*/ 450747 w 616584"/>
                <a:gd name="connsiteY516" fmla="*/ 399554 h 401597"/>
                <a:gd name="connsiteX517" fmla="*/ 447455 w 616584"/>
                <a:gd name="connsiteY517" fmla="*/ 394900 h 401597"/>
                <a:gd name="connsiteX518" fmla="*/ 445866 w 616584"/>
                <a:gd name="connsiteY518" fmla="*/ 393311 h 401597"/>
                <a:gd name="connsiteX519" fmla="*/ 445866 w 616584"/>
                <a:gd name="connsiteY519" fmla="*/ 393311 h 401597"/>
                <a:gd name="connsiteX520" fmla="*/ 438147 w 616584"/>
                <a:gd name="connsiteY520" fmla="*/ 390019 h 401597"/>
                <a:gd name="connsiteX521" fmla="*/ 436899 w 616584"/>
                <a:gd name="connsiteY521" fmla="*/ 389452 h 401597"/>
                <a:gd name="connsiteX522" fmla="*/ 432926 w 616584"/>
                <a:gd name="connsiteY522" fmla="*/ 386614 h 401597"/>
                <a:gd name="connsiteX523" fmla="*/ 429634 w 616584"/>
                <a:gd name="connsiteY523" fmla="*/ 382641 h 401597"/>
                <a:gd name="connsiteX524" fmla="*/ 420440 w 616584"/>
                <a:gd name="connsiteY524" fmla="*/ 367544 h 401597"/>
                <a:gd name="connsiteX525" fmla="*/ 417262 w 616584"/>
                <a:gd name="connsiteY525" fmla="*/ 363798 h 401597"/>
                <a:gd name="connsiteX526" fmla="*/ 406592 w 616584"/>
                <a:gd name="connsiteY526" fmla="*/ 354831 h 401597"/>
                <a:gd name="connsiteX527" fmla="*/ 405797 w 616584"/>
                <a:gd name="connsiteY527" fmla="*/ 352561 h 401597"/>
                <a:gd name="connsiteX528" fmla="*/ 405456 w 616584"/>
                <a:gd name="connsiteY528" fmla="*/ 348815 h 401597"/>
                <a:gd name="connsiteX529" fmla="*/ 405797 w 616584"/>
                <a:gd name="connsiteY529" fmla="*/ 347112 h 401597"/>
                <a:gd name="connsiteX530" fmla="*/ 406364 w 616584"/>
                <a:gd name="connsiteY530" fmla="*/ 345978 h 401597"/>
                <a:gd name="connsiteX531" fmla="*/ 406705 w 616584"/>
                <a:gd name="connsiteY531" fmla="*/ 344842 h 401597"/>
                <a:gd name="connsiteX532" fmla="*/ 406364 w 616584"/>
                <a:gd name="connsiteY532" fmla="*/ 343140 h 401597"/>
                <a:gd name="connsiteX533" fmla="*/ 405683 w 616584"/>
                <a:gd name="connsiteY533" fmla="*/ 342232 h 401597"/>
                <a:gd name="connsiteX534" fmla="*/ 404548 w 616584"/>
                <a:gd name="connsiteY534" fmla="*/ 341664 h 401597"/>
                <a:gd name="connsiteX535" fmla="*/ 384117 w 616584"/>
                <a:gd name="connsiteY535" fmla="*/ 339848 h 401597"/>
                <a:gd name="connsiteX536" fmla="*/ 381733 w 616584"/>
                <a:gd name="connsiteY536" fmla="*/ 337464 h 401597"/>
                <a:gd name="connsiteX537" fmla="*/ 380484 w 616584"/>
                <a:gd name="connsiteY537" fmla="*/ 333832 h 401597"/>
                <a:gd name="connsiteX538" fmla="*/ 379576 w 616584"/>
                <a:gd name="connsiteY538" fmla="*/ 330086 h 401597"/>
                <a:gd name="connsiteX539" fmla="*/ 378101 w 616584"/>
                <a:gd name="connsiteY539" fmla="*/ 327589 h 401597"/>
                <a:gd name="connsiteX540" fmla="*/ 376625 w 616584"/>
                <a:gd name="connsiteY540" fmla="*/ 327589 h 401597"/>
                <a:gd name="connsiteX541" fmla="*/ 375490 w 616584"/>
                <a:gd name="connsiteY541" fmla="*/ 327930 h 401597"/>
                <a:gd name="connsiteX542" fmla="*/ 370268 w 616584"/>
                <a:gd name="connsiteY542" fmla="*/ 329745 h 401597"/>
                <a:gd name="connsiteX543" fmla="*/ 367885 w 616584"/>
                <a:gd name="connsiteY543" fmla="*/ 329973 h 401597"/>
                <a:gd name="connsiteX544" fmla="*/ 365614 w 616584"/>
                <a:gd name="connsiteY544" fmla="*/ 329632 h 401597"/>
                <a:gd name="connsiteX545" fmla="*/ 363458 w 616584"/>
                <a:gd name="connsiteY545" fmla="*/ 328270 h 401597"/>
                <a:gd name="connsiteX546" fmla="*/ 361415 w 616584"/>
                <a:gd name="connsiteY546" fmla="*/ 325546 h 401597"/>
                <a:gd name="connsiteX547" fmla="*/ 360847 w 616584"/>
                <a:gd name="connsiteY547" fmla="*/ 324070 h 401597"/>
                <a:gd name="connsiteX548" fmla="*/ 360734 w 616584"/>
                <a:gd name="connsiteY548" fmla="*/ 322821 h 401597"/>
                <a:gd name="connsiteX549" fmla="*/ 360734 w 616584"/>
                <a:gd name="connsiteY549" fmla="*/ 322595 h 401597"/>
                <a:gd name="connsiteX550" fmla="*/ 360620 w 616584"/>
                <a:gd name="connsiteY550" fmla="*/ 321573 h 401597"/>
                <a:gd name="connsiteX551" fmla="*/ 359826 w 616584"/>
                <a:gd name="connsiteY551" fmla="*/ 320211 h 401597"/>
                <a:gd name="connsiteX552" fmla="*/ 358917 w 616584"/>
                <a:gd name="connsiteY552" fmla="*/ 319530 h 401597"/>
                <a:gd name="connsiteX553" fmla="*/ 355512 w 616584"/>
                <a:gd name="connsiteY553" fmla="*/ 318735 h 401597"/>
                <a:gd name="connsiteX554" fmla="*/ 351653 w 616584"/>
                <a:gd name="connsiteY554" fmla="*/ 316238 h 401597"/>
                <a:gd name="connsiteX555" fmla="*/ 345750 w 616584"/>
                <a:gd name="connsiteY555" fmla="*/ 309087 h 401597"/>
                <a:gd name="connsiteX556" fmla="*/ 341891 w 616584"/>
                <a:gd name="connsiteY556" fmla="*/ 306930 h 401597"/>
                <a:gd name="connsiteX557" fmla="*/ 340869 w 616584"/>
                <a:gd name="connsiteY557" fmla="*/ 307043 h 401597"/>
                <a:gd name="connsiteX558" fmla="*/ 340188 w 616584"/>
                <a:gd name="connsiteY558" fmla="*/ 307384 h 401597"/>
                <a:gd name="connsiteX559" fmla="*/ 339621 w 616584"/>
                <a:gd name="connsiteY559" fmla="*/ 307498 h 401597"/>
                <a:gd name="connsiteX560" fmla="*/ 338713 w 616584"/>
                <a:gd name="connsiteY560" fmla="*/ 306930 h 401597"/>
                <a:gd name="connsiteX561" fmla="*/ 338145 w 616584"/>
                <a:gd name="connsiteY561" fmla="*/ 305909 h 401597"/>
                <a:gd name="connsiteX562" fmla="*/ 337010 w 616584"/>
                <a:gd name="connsiteY562" fmla="*/ 302617 h 401597"/>
                <a:gd name="connsiteX563" fmla="*/ 336329 w 616584"/>
                <a:gd name="connsiteY563" fmla="*/ 301368 h 401597"/>
                <a:gd name="connsiteX564" fmla="*/ 334627 w 616584"/>
                <a:gd name="connsiteY564" fmla="*/ 299893 h 401597"/>
                <a:gd name="connsiteX565" fmla="*/ 332810 w 616584"/>
                <a:gd name="connsiteY565" fmla="*/ 299552 h 401597"/>
                <a:gd name="connsiteX566" fmla="*/ 331562 w 616584"/>
                <a:gd name="connsiteY566" fmla="*/ 300801 h 401597"/>
                <a:gd name="connsiteX567" fmla="*/ 331448 w 616584"/>
                <a:gd name="connsiteY567" fmla="*/ 303979 h 401597"/>
                <a:gd name="connsiteX568" fmla="*/ 334172 w 616584"/>
                <a:gd name="connsiteY568" fmla="*/ 308973 h 401597"/>
                <a:gd name="connsiteX569" fmla="*/ 334853 w 616584"/>
                <a:gd name="connsiteY569" fmla="*/ 311925 h 401597"/>
                <a:gd name="connsiteX570" fmla="*/ 332924 w 616584"/>
                <a:gd name="connsiteY570" fmla="*/ 314422 h 401597"/>
                <a:gd name="connsiteX571" fmla="*/ 329859 w 616584"/>
                <a:gd name="connsiteY571" fmla="*/ 316011 h 401597"/>
                <a:gd name="connsiteX572" fmla="*/ 328383 w 616584"/>
                <a:gd name="connsiteY572" fmla="*/ 316011 h 401597"/>
                <a:gd name="connsiteX573" fmla="*/ 326908 w 616584"/>
                <a:gd name="connsiteY573" fmla="*/ 314762 h 401597"/>
                <a:gd name="connsiteX574" fmla="*/ 325773 w 616584"/>
                <a:gd name="connsiteY574" fmla="*/ 310789 h 401597"/>
                <a:gd name="connsiteX575" fmla="*/ 324865 w 616584"/>
                <a:gd name="connsiteY575" fmla="*/ 306249 h 401597"/>
                <a:gd name="connsiteX576" fmla="*/ 323503 w 616584"/>
                <a:gd name="connsiteY576" fmla="*/ 302503 h 401597"/>
                <a:gd name="connsiteX577" fmla="*/ 321005 w 616584"/>
                <a:gd name="connsiteY577" fmla="*/ 300801 h 401597"/>
                <a:gd name="connsiteX578" fmla="*/ 316465 w 616584"/>
                <a:gd name="connsiteY578" fmla="*/ 300914 h 401597"/>
                <a:gd name="connsiteX579" fmla="*/ 314195 w 616584"/>
                <a:gd name="connsiteY579" fmla="*/ 301595 h 401597"/>
                <a:gd name="connsiteX580" fmla="*/ 312038 w 616584"/>
                <a:gd name="connsiteY580" fmla="*/ 302957 h 401597"/>
                <a:gd name="connsiteX581" fmla="*/ 310676 w 616584"/>
                <a:gd name="connsiteY581" fmla="*/ 304319 h 401597"/>
                <a:gd name="connsiteX582" fmla="*/ 304887 w 616584"/>
                <a:gd name="connsiteY582" fmla="*/ 310335 h 401597"/>
                <a:gd name="connsiteX583" fmla="*/ 302390 w 616584"/>
                <a:gd name="connsiteY583" fmla="*/ 312038 h 401597"/>
                <a:gd name="connsiteX584" fmla="*/ 294898 w 616584"/>
                <a:gd name="connsiteY584" fmla="*/ 313173 h 401597"/>
                <a:gd name="connsiteX585" fmla="*/ 292514 w 616584"/>
                <a:gd name="connsiteY585" fmla="*/ 314649 h 401597"/>
                <a:gd name="connsiteX586" fmla="*/ 290471 w 616584"/>
                <a:gd name="connsiteY586" fmla="*/ 316579 h 401597"/>
                <a:gd name="connsiteX587" fmla="*/ 289450 w 616584"/>
                <a:gd name="connsiteY587" fmla="*/ 317486 h 401597"/>
                <a:gd name="connsiteX588" fmla="*/ 286952 w 616584"/>
                <a:gd name="connsiteY588" fmla="*/ 317032 h 401597"/>
                <a:gd name="connsiteX589" fmla="*/ 284455 w 616584"/>
                <a:gd name="connsiteY589" fmla="*/ 315443 h 401597"/>
                <a:gd name="connsiteX590" fmla="*/ 281391 w 616584"/>
                <a:gd name="connsiteY590" fmla="*/ 314649 h 401597"/>
                <a:gd name="connsiteX591" fmla="*/ 279915 w 616584"/>
                <a:gd name="connsiteY591" fmla="*/ 316579 h 401597"/>
                <a:gd name="connsiteX592" fmla="*/ 278099 w 616584"/>
                <a:gd name="connsiteY592" fmla="*/ 321686 h 401597"/>
                <a:gd name="connsiteX593" fmla="*/ 276623 w 616584"/>
                <a:gd name="connsiteY593" fmla="*/ 322935 h 401597"/>
                <a:gd name="connsiteX594" fmla="*/ 270721 w 616584"/>
                <a:gd name="connsiteY594" fmla="*/ 323616 h 401597"/>
                <a:gd name="connsiteX595" fmla="*/ 263910 w 616584"/>
                <a:gd name="connsiteY595" fmla="*/ 322935 h 401597"/>
                <a:gd name="connsiteX596" fmla="*/ 261980 w 616584"/>
                <a:gd name="connsiteY596" fmla="*/ 323389 h 401597"/>
                <a:gd name="connsiteX597" fmla="*/ 256872 w 616584"/>
                <a:gd name="connsiteY597" fmla="*/ 328043 h 401597"/>
                <a:gd name="connsiteX598" fmla="*/ 253013 w 616584"/>
                <a:gd name="connsiteY598" fmla="*/ 330086 h 401597"/>
                <a:gd name="connsiteX599" fmla="*/ 251764 w 616584"/>
                <a:gd name="connsiteY599" fmla="*/ 331448 h 401597"/>
                <a:gd name="connsiteX600" fmla="*/ 250175 w 616584"/>
                <a:gd name="connsiteY600" fmla="*/ 335761 h 401597"/>
                <a:gd name="connsiteX601" fmla="*/ 249040 w 616584"/>
                <a:gd name="connsiteY601" fmla="*/ 337578 h 401597"/>
                <a:gd name="connsiteX602" fmla="*/ 246770 w 616584"/>
                <a:gd name="connsiteY602" fmla="*/ 338826 h 401597"/>
                <a:gd name="connsiteX603" fmla="*/ 244046 w 616584"/>
                <a:gd name="connsiteY603" fmla="*/ 338940 h 401597"/>
                <a:gd name="connsiteX604" fmla="*/ 239392 w 616584"/>
                <a:gd name="connsiteY604" fmla="*/ 336670 h 401597"/>
                <a:gd name="connsiteX605" fmla="*/ 204204 w 616584"/>
                <a:gd name="connsiteY605" fmla="*/ 291833 h 401597"/>
                <a:gd name="connsiteX606" fmla="*/ 203636 w 616584"/>
                <a:gd name="connsiteY606" fmla="*/ 287407 h 401597"/>
                <a:gd name="connsiteX607" fmla="*/ 205339 w 616584"/>
                <a:gd name="connsiteY607" fmla="*/ 284796 h 401597"/>
                <a:gd name="connsiteX608" fmla="*/ 208177 w 616584"/>
                <a:gd name="connsiteY608" fmla="*/ 283774 h 401597"/>
                <a:gd name="connsiteX609" fmla="*/ 211014 w 616584"/>
                <a:gd name="connsiteY609" fmla="*/ 284455 h 401597"/>
                <a:gd name="connsiteX610" fmla="*/ 211922 w 616584"/>
                <a:gd name="connsiteY610" fmla="*/ 288769 h 401597"/>
                <a:gd name="connsiteX611" fmla="*/ 209993 w 616584"/>
                <a:gd name="connsiteY611" fmla="*/ 292628 h 401597"/>
                <a:gd name="connsiteX612" fmla="*/ 206928 w 616584"/>
                <a:gd name="connsiteY612" fmla="*/ 294217 h 401597"/>
                <a:gd name="connsiteX613" fmla="*/ 204204 w 616584"/>
                <a:gd name="connsiteY613" fmla="*/ 291833 h 401597"/>
                <a:gd name="connsiteX614" fmla="*/ 135076 w 616584"/>
                <a:gd name="connsiteY614" fmla="*/ 219641 h 401597"/>
                <a:gd name="connsiteX615" fmla="*/ 137460 w 616584"/>
                <a:gd name="connsiteY615" fmla="*/ 220549 h 401597"/>
                <a:gd name="connsiteX616" fmla="*/ 140752 w 616584"/>
                <a:gd name="connsiteY616" fmla="*/ 222706 h 401597"/>
                <a:gd name="connsiteX617" fmla="*/ 143590 w 616584"/>
                <a:gd name="connsiteY617" fmla="*/ 225657 h 401597"/>
                <a:gd name="connsiteX618" fmla="*/ 145065 w 616584"/>
                <a:gd name="connsiteY618" fmla="*/ 228609 h 401597"/>
                <a:gd name="connsiteX619" fmla="*/ 144271 w 616584"/>
                <a:gd name="connsiteY619" fmla="*/ 231219 h 401597"/>
                <a:gd name="connsiteX620" fmla="*/ 138141 w 616584"/>
                <a:gd name="connsiteY620" fmla="*/ 226906 h 401597"/>
                <a:gd name="connsiteX621" fmla="*/ 135871 w 616584"/>
                <a:gd name="connsiteY621" fmla="*/ 228722 h 401597"/>
                <a:gd name="connsiteX622" fmla="*/ 137120 w 616584"/>
                <a:gd name="connsiteY622" fmla="*/ 229062 h 401597"/>
                <a:gd name="connsiteX623" fmla="*/ 138255 w 616584"/>
                <a:gd name="connsiteY623" fmla="*/ 229630 h 401597"/>
                <a:gd name="connsiteX624" fmla="*/ 139163 w 616584"/>
                <a:gd name="connsiteY624" fmla="*/ 230652 h 401597"/>
                <a:gd name="connsiteX625" fmla="*/ 139844 w 616584"/>
                <a:gd name="connsiteY625" fmla="*/ 232354 h 401597"/>
                <a:gd name="connsiteX626" fmla="*/ 135644 w 616584"/>
                <a:gd name="connsiteY626" fmla="*/ 231673 h 401597"/>
                <a:gd name="connsiteX627" fmla="*/ 133828 w 616584"/>
                <a:gd name="connsiteY627" fmla="*/ 230538 h 401597"/>
                <a:gd name="connsiteX628" fmla="*/ 131898 w 616584"/>
                <a:gd name="connsiteY628" fmla="*/ 228609 h 401597"/>
                <a:gd name="connsiteX629" fmla="*/ 131558 w 616584"/>
                <a:gd name="connsiteY629" fmla="*/ 227700 h 401597"/>
                <a:gd name="connsiteX630" fmla="*/ 131217 w 616584"/>
                <a:gd name="connsiteY630" fmla="*/ 226338 h 401597"/>
                <a:gd name="connsiteX631" fmla="*/ 130650 w 616584"/>
                <a:gd name="connsiteY631" fmla="*/ 225089 h 401597"/>
                <a:gd name="connsiteX632" fmla="*/ 129628 w 616584"/>
                <a:gd name="connsiteY632" fmla="*/ 224522 h 401597"/>
                <a:gd name="connsiteX633" fmla="*/ 128152 w 616584"/>
                <a:gd name="connsiteY633" fmla="*/ 224522 h 401597"/>
                <a:gd name="connsiteX634" fmla="*/ 128039 w 616584"/>
                <a:gd name="connsiteY634" fmla="*/ 224863 h 401597"/>
                <a:gd name="connsiteX635" fmla="*/ 127471 w 616584"/>
                <a:gd name="connsiteY635" fmla="*/ 225884 h 401597"/>
                <a:gd name="connsiteX636" fmla="*/ 127244 w 616584"/>
                <a:gd name="connsiteY636" fmla="*/ 226565 h 401597"/>
                <a:gd name="connsiteX637" fmla="*/ 126677 w 616584"/>
                <a:gd name="connsiteY637" fmla="*/ 229290 h 401597"/>
                <a:gd name="connsiteX638" fmla="*/ 126336 w 616584"/>
                <a:gd name="connsiteY638" fmla="*/ 230311 h 401597"/>
                <a:gd name="connsiteX639" fmla="*/ 125542 w 616584"/>
                <a:gd name="connsiteY639" fmla="*/ 231560 h 401597"/>
                <a:gd name="connsiteX640" fmla="*/ 124861 w 616584"/>
                <a:gd name="connsiteY640" fmla="*/ 232241 h 401597"/>
                <a:gd name="connsiteX641" fmla="*/ 123385 w 616584"/>
                <a:gd name="connsiteY641" fmla="*/ 233489 h 401597"/>
                <a:gd name="connsiteX642" fmla="*/ 122704 w 616584"/>
                <a:gd name="connsiteY642" fmla="*/ 233376 h 401597"/>
                <a:gd name="connsiteX643" fmla="*/ 121796 w 616584"/>
                <a:gd name="connsiteY643" fmla="*/ 233035 h 401597"/>
                <a:gd name="connsiteX644" fmla="*/ 121001 w 616584"/>
                <a:gd name="connsiteY644" fmla="*/ 233376 h 401597"/>
                <a:gd name="connsiteX645" fmla="*/ 120661 w 616584"/>
                <a:gd name="connsiteY645" fmla="*/ 235419 h 401597"/>
                <a:gd name="connsiteX646" fmla="*/ 120661 w 616584"/>
                <a:gd name="connsiteY646" fmla="*/ 236554 h 401597"/>
                <a:gd name="connsiteX647" fmla="*/ 120774 w 616584"/>
                <a:gd name="connsiteY647" fmla="*/ 237689 h 401597"/>
                <a:gd name="connsiteX648" fmla="*/ 121001 w 616584"/>
                <a:gd name="connsiteY648" fmla="*/ 238824 h 401597"/>
                <a:gd name="connsiteX649" fmla="*/ 121228 w 616584"/>
                <a:gd name="connsiteY649" fmla="*/ 239732 h 401597"/>
                <a:gd name="connsiteX650" fmla="*/ 118958 w 616584"/>
                <a:gd name="connsiteY650" fmla="*/ 241435 h 401597"/>
                <a:gd name="connsiteX651" fmla="*/ 116915 w 616584"/>
                <a:gd name="connsiteY651" fmla="*/ 244046 h 401597"/>
                <a:gd name="connsiteX652" fmla="*/ 114872 w 616584"/>
                <a:gd name="connsiteY652" fmla="*/ 245521 h 401597"/>
                <a:gd name="connsiteX653" fmla="*/ 110558 w 616584"/>
                <a:gd name="connsiteY653" fmla="*/ 242116 h 401597"/>
                <a:gd name="connsiteX654" fmla="*/ 108402 w 616584"/>
                <a:gd name="connsiteY654" fmla="*/ 242230 h 401597"/>
                <a:gd name="connsiteX655" fmla="*/ 107721 w 616584"/>
                <a:gd name="connsiteY655" fmla="*/ 243819 h 401597"/>
                <a:gd name="connsiteX656" fmla="*/ 109877 w 616584"/>
                <a:gd name="connsiteY656" fmla="*/ 246089 h 401597"/>
                <a:gd name="connsiteX657" fmla="*/ 103407 w 616584"/>
                <a:gd name="connsiteY657" fmla="*/ 255056 h 401597"/>
                <a:gd name="connsiteX658" fmla="*/ 101932 w 616584"/>
                <a:gd name="connsiteY658" fmla="*/ 255851 h 401597"/>
                <a:gd name="connsiteX659" fmla="*/ 100342 w 616584"/>
                <a:gd name="connsiteY659" fmla="*/ 256305 h 401597"/>
                <a:gd name="connsiteX660" fmla="*/ 98754 w 616584"/>
                <a:gd name="connsiteY660" fmla="*/ 257440 h 401597"/>
                <a:gd name="connsiteX661" fmla="*/ 95916 w 616584"/>
                <a:gd name="connsiteY661" fmla="*/ 261072 h 401597"/>
                <a:gd name="connsiteX662" fmla="*/ 94553 w 616584"/>
                <a:gd name="connsiteY662" fmla="*/ 262094 h 401597"/>
                <a:gd name="connsiteX663" fmla="*/ 92397 w 616584"/>
                <a:gd name="connsiteY663" fmla="*/ 262434 h 401597"/>
                <a:gd name="connsiteX664" fmla="*/ 87970 w 616584"/>
                <a:gd name="connsiteY664" fmla="*/ 261980 h 401597"/>
                <a:gd name="connsiteX665" fmla="*/ 85813 w 616584"/>
                <a:gd name="connsiteY665" fmla="*/ 262661 h 401597"/>
                <a:gd name="connsiteX666" fmla="*/ 84792 w 616584"/>
                <a:gd name="connsiteY666" fmla="*/ 264931 h 401597"/>
                <a:gd name="connsiteX667" fmla="*/ 89332 w 616584"/>
                <a:gd name="connsiteY667" fmla="*/ 267769 h 401597"/>
                <a:gd name="connsiteX668" fmla="*/ 86040 w 616584"/>
                <a:gd name="connsiteY668" fmla="*/ 270834 h 401597"/>
                <a:gd name="connsiteX669" fmla="*/ 80819 w 616584"/>
                <a:gd name="connsiteY669" fmla="*/ 271515 h 401597"/>
                <a:gd name="connsiteX670" fmla="*/ 79457 w 616584"/>
                <a:gd name="connsiteY670" fmla="*/ 267202 h 401597"/>
                <a:gd name="connsiteX671" fmla="*/ 77981 w 616584"/>
                <a:gd name="connsiteY671" fmla="*/ 266180 h 401597"/>
                <a:gd name="connsiteX672" fmla="*/ 76165 w 616584"/>
                <a:gd name="connsiteY672" fmla="*/ 265726 h 401597"/>
                <a:gd name="connsiteX673" fmla="*/ 74349 w 616584"/>
                <a:gd name="connsiteY673" fmla="*/ 265840 h 401597"/>
                <a:gd name="connsiteX674" fmla="*/ 72760 w 616584"/>
                <a:gd name="connsiteY674" fmla="*/ 266634 h 401597"/>
                <a:gd name="connsiteX675" fmla="*/ 71284 w 616584"/>
                <a:gd name="connsiteY675" fmla="*/ 268223 h 401597"/>
                <a:gd name="connsiteX676" fmla="*/ 70717 w 616584"/>
                <a:gd name="connsiteY676" fmla="*/ 269018 h 401597"/>
                <a:gd name="connsiteX677" fmla="*/ 70263 w 616584"/>
                <a:gd name="connsiteY677" fmla="*/ 268677 h 401597"/>
                <a:gd name="connsiteX678" fmla="*/ 69127 w 616584"/>
                <a:gd name="connsiteY678" fmla="*/ 266748 h 401597"/>
                <a:gd name="connsiteX679" fmla="*/ 67765 w 616584"/>
                <a:gd name="connsiteY679" fmla="*/ 265613 h 401597"/>
                <a:gd name="connsiteX680" fmla="*/ 66857 w 616584"/>
                <a:gd name="connsiteY680" fmla="*/ 266861 h 401597"/>
                <a:gd name="connsiteX681" fmla="*/ 66063 w 616584"/>
                <a:gd name="connsiteY681" fmla="*/ 269926 h 401597"/>
                <a:gd name="connsiteX682" fmla="*/ 65382 w 616584"/>
                <a:gd name="connsiteY682" fmla="*/ 270493 h 401597"/>
                <a:gd name="connsiteX683" fmla="*/ 65041 w 616584"/>
                <a:gd name="connsiteY683" fmla="*/ 270947 h 401597"/>
                <a:gd name="connsiteX684" fmla="*/ 64701 w 616584"/>
                <a:gd name="connsiteY684" fmla="*/ 271175 h 401597"/>
                <a:gd name="connsiteX685" fmla="*/ 64019 w 616584"/>
                <a:gd name="connsiteY685" fmla="*/ 271288 h 401597"/>
                <a:gd name="connsiteX686" fmla="*/ 64019 w 616584"/>
                <a:gd name="connsiteY686" fmla="*/ 270607 h 401597"/>
                <a:gd name="connsiteX687" fmla="*/ 63452 w 616584"/>
                <a:gd name="connsiteY687" fmla="*/ 267883 h 401597"/>
                <a:gd name="connsiteX688" fmla="*/ 63452 w 616584"/>
                <a:gd name="connsiteY688" fmla="*/ 267315 h 401597"/>
                <a:gd name="connsiteX689" fmla="*/ 62090 w 616584"/>
                <a:gd name="connsiteY689" fmla="*/ 267202 h 401597"/>
                <a:gd name="connsiteX690" fmla="*/ 60387 w 616584"/>
                <a:gd name="connsiteY690" fmla="*/ 267996 h 401597"/>
                <a:gd name="connsiteX691" fmla="*/ 58798 w 616584"/>
                <a:gd name="connsiteY691" fmla="*/ 269245 h 401597"/>
                <a:gd name="connsiteX692" fmla="*/ 57776 w 616584"/>
                <a:gd name="connsiteY692" fmla="*/ 270607 h 401597"/>
                <a:gd name="connsiteX693" fmla="*/ 56755 w 616584"/>
                <a:gd name="connsiteY693" fmla="*/ 271515 h 401597"/>
                <a:gd name="connsiteX694" fmla="*/ 55620 w 616584"/>
                <a:gd name="connsiteY694" fmla="*/ 271061 h 401597"/>
                <a:gd name="connsiteX695" fmla="*/ 54484 w 616584"/>
                <a:gd name="connsiteY695" fmla="*/ 270380 h 401597"/>
                <a:gd name="connsiteX696" fmla="*/ 53463 w 616584"/>
                <a:gd name="connsiteY696" fmla="*/ 270607 h 401597"/>
                <a:gd name="connsiteX697" fmla="*/ 52782 w 616584"/>
                <a:gd name="connsiteY697" fmla="*/ 271175 h 401597"/>
                <a:gd name="connsiteX698" fmla="*/ 50966 w 616584"/>
                <a:gd name="connsiteY698" fmla="*/ 272196 h 401597"/>
                <a:gd name="connsiteX699" fmla="*/ 50171 w 616584"/>
                <a:gd name="connsiteY699" fmla="*/ 272423 h 401597"/>
                <a:gd name="connsiteX700" fmla="*/ 47220 w 616584"/>
                <a:gd name="connsiteY700" fmla="*/ 274239 h 401597"/>
                <a:gd name="connsiteX701" fmla="*/ 44496 w 616584"/>
                <a:gd name="connsiteY701" fmla="*/ 276737 h 401597"/>
                <a:gd name="connsiteX702" fmla="*/ 43247 w 616584"/>
                <a:gd name="connsiteY702" fmla="*/ 278666 h 401597"/>
                <a:gd name="connsiteX703" fmla="*/ 42566 w 616584"/>
                <a:gd name="connsiteY703" fmla="*/ 279234 h 401597"/>
                <a:gd name="connsiteX704" fmla="*/ 42226 w 616584"/>
                <a:gd name="connsiteY704" fmla="*/ 280142 h 401597"/>
                <a:gd name="connsiteX705" fmla="*/ 41999 w 616584"/>
                <a:gd name="connsiteY705" fmla="*/ 286952 h 401597"/>
                <a:gd name="connsiteX706" fmla="*/ 41545 w 616584"/>
                <a:gd name="connsiteY706" fmla="*/ 291039 h 401597"/>
                <a:gd name="connsiteX707" fmla="*/ 40750 w 616584"/>
                <a:gd name="connsiteY707" fmla="*/ 295011 h 401597"/>
                <a:gd name="connsiteX708" fmla="*/ 38026 w 616584"/>
                <a:gd name="connsiteY708" fmla="*/ 302503 h 401597"/>
                <a:gd name="connsiteX709" fmla="*/ 37231 w 616584"/>
                <a:gd name="connsiteY709" fmla="*/ 304206 h 401597"/>
                <a:gd name="connsiteX710" fmla="*/ 36096 w 616584"/>
                <a:gd name="connsiteY710" fmla="*/ 305681 h 401597"/>
                <a:gd name="connsiteX711" fmla="*/ 35188 w 616584"/>
                <a:gd name="connsiteY711" fmla="*/ 307271 h 401597"/>
                <a:gd name="connsiteX712" fmla="*/ 35074 w 616584"/>
                <a:gd name="connsiteY712" fmla="*/ 309087 h 401597"/>
                <a:gd name="connsiteX713" fmla="*/ 35529 w 616584"/>
                <a:gd name="connsiteY713" fmla="*/ 313173 h 401597"/>
                <a:gd name="connsiteX714" fmla="*/ 34280 w 616584"/>
                <a:gd name="connsiteY714" fmla="*/ 314989 h 401597"/>
                <a:gd name="connsiteX715" fmla="*/ 20545 w 616584"/>
                <a:gd name="connsiteY715" fmla="*/ 327475 h 401597"/>
                <a:gd name="connsiteX716" fmla="*/ 17481 w 616584"/>
                <a:gd name="connsiteY716" fmla="*/ 327589 h 401597"/>
                <a:gd name="connsiteX717" fmla="*/ 14870 w 616584"/>
                <a:gd name="connsiteY717" fmla="*/ 323729 h 401597"/>
                <a:gd name="connsiteX718" fmla="*/ 15324 w 616584"/>
                <a:gd name="connsiteY718" fmla="*/ 321573 h 401597"/>
                <a:gd name="connsiteX719" fmla="*/ 14983 w 616584"/>
                <a:gd name="connsiteY719" fmla="*/ 319530 h 401597"/>
                <a:gd name="connsiteX720" fmla="*/ 13962 w 616584"/>
                <a:gd name="connsiteY720" fmla="*/ 318054 h 401597"/>
                <a:gd name="connsiteX721" fmla="*/ 12599 w 616584"/>
                <a:gd name="connsiteY721" fmla="*/ 317486 h 401597"/>
                <a:gd name="connsiteX722" fmla="*/ 12373 w 616584"/>
                <a:gd name="connsiteY722" fmla="*/ 317146 h 401597"/>
                <a:gd name="connsiteX723" fmla="*/ 12259 w 616584"/>
                <a:gd name="connsiteY723" fmla="*/ 316465 h 401597"/>
                <a:gd name="connsiteX724" fmla="*/ 12259 w 616584"/>
                <a:gd name="connsiteY724" fmla="*/ 315557 h 401597"/>
                <a:gd name="connsiteX725" fmla="*/ 12373 w 616584"/>
                <a:gd name="connsiteY725" fmla="*/ 314762 h 401597"/>
                <a:gd name="connsiteX726" fmla="*/ 14983 w 616584"/>
                <a:gd name="connsiteY726" fmla="*/ 314989 h 401597"/>
                <a:gd name="connsiteX727" fmla="*/ 15778 w 616584"/>
                <a:gd name="connsiteY727" fmla="*/ 314762 h 401597"/>
                <a:gd name="connsiteX728" fmla="*/ 16459 w 616584"/>
                <a:gd name="connsiteY728" fmla="*/ 313514 h 401597"/>
                <a:gd name="connsiteX729" fmla="*/ 17481 w 616584"/>
                <a:gd name="connsiteY729" fmla="*/ 309654 h 401597"/>
                <a:gd name="connsiteX730" fmla="*/ 18048 w 616584"/>
                <a:gd name="connsiteY730" fmla="*/ 307952 h 401597"/>
                <a:gd name="connsiteX731" fmla="*/ 21680 w 616584"/>
                <a:gd name="connsiteY731" fmla="*/ 302276 h 401597"/>
                <a:gd name="connsiteX732" fmla="*/ 23383 w 616584"/>
                <a:gd name="connsiteY732" fmla="*/ 298417 h 401597"/>
                <a:gd name="connsiteX733" fmla="*/ 24291 w 616584"/>
                <a:gd name="connsiteY733" fmla="*/ 296714 h 401597"/>
                <a:gd name="connsiteX734" fmla="*/ 25313 w 616584"/>
                <a:gd name="connsiteY734" fmla="*/ 296033 h 401597"/>
                <a:gd name="connsiteX735" fmla="*/ 26675 w 616584"/>
                <a:gd name="connsiteY735" fmla="*/ 296487 h 401597"/>
                <a:gd name="connsiteX736" fmla="*/ 27923 w 616584"/>
                <a:gd name="connsiteY736" fmla="*/ 297282 h 401597"/>
                <a:gd name="connsiteX737" fmla="*/ 29058 w 616584"/>
                <a:gd name="connsiteY737" fmla="*/ 297849 h 401597"/>
                <a:gd name="connsiteX738" fmla="*/ 30194 w 616584"/>
                <a:gd name="connsiteY738" fmla="*/ 297282 h 401597"/>
                <a:gd name="connsiteX739" fmla="*/ 30761 w 616584"/>
                <a:gd name="connsiteY739" fmla="*/ 296033 h 401597"/>
                <a:gd name="connsiteX740" fmla="*/ 31329 w 616584"/>
                <a:gd name="connsiteY740" fmla="*/ 292174 h 401597"/>
                <a:gd name="connsiteX741" fmla="*/ 31896 w 616584"/>
                <a:gd name="connsiteY741" fmla="*/ 290358 h 401597"/>
                <a:gd name="connsiteX742" fmla="*/ 35529 w 616584"/>
                <a:gd name="connsiteY742" fmla="*/ 284682 h 401597"/>
                <a:gd name="connsiteX743" fmla="*/ 33372 w 616584"/>
                <a:gd name="connsiteY743" fmla="*/ 282298 h 401597"/>
                <a:gd name="connsiteX744" fmla="*/ 29626 w 616584"/>
                <a:gd name="connsiteY744" fmla="*/ 280709 h 401597"/>
                <a:gd name="connsiteX745" fmla="*/ 22929 w 616584"/>
                <a:gd name="connsiteY745" fmla="*/ 279574 h 401597"/>
                <a:gd name="connsiteX746" fmla="*/ 21113 w 616584"/>
                <a:gd name="connsiteY746" fmla="*/ 277644 h 401597"/>
                <a:gd name="connsiteX747" fmla="*/ 17594 w 616584"/>
                <a:gd name="connsiteY747" fmla="*/ 268904 h 401597"/>
                <a:gd name="connsiteX748" fmla="*/ 15324 w 616584"/>
                <a:gd name="connsiteY748" fmla="*/ 266861 h 401597"/>
                <a:gd name="connsiteX749" fmla="*/ 9081 w 616584"/>
                <a:gd name="connsiteY749" fmla="*/ 266748 h 401597"/>
                <a:gd name="connsiteX750" fmla="*/ 5902 w 616584"/>
                <a:gd name="connsiteY750" fmla="*/ 265726 h 401597"/>
                <a:gd name="connsiteX751" fmla="*/ 3178 w 616584"/>
                <a:gd name="connsiteY751" fmla="*/ 263115 h 401597"/>
                <a:gd name="connsiteX752" fmla="*/ 1589 w 616584"/>
                <a:gd name="connsiteY752" fmla="*/ 259937 h 401597"/>
                <a:gd name="connsiteX753" fmla="*/ 908 w 616584"/>
                <a:gd name="connsiteY753" fmla="*/ 257780 h 401597"/>
                <a:gd name="connsiteX754" fmla="*/ 908 w 616584"/>
                <a:gd name="connsiteY754" fmla="*/ 256191 h 401597"/>
                <a:gd name="connsiteX755" fmla="*/ 2157 w 616584"/>
                <a:gd name="connsiteY755" fmla="*/ 255283 h 401597"/>
                <a:gd name="connsiteX756" fmla="*/ 7264 w 616584"/>
                <a:gd name="connsiteY756" fmla="*/ 256759 h 401597"/>
                <a:gd name="connsiteX757" fmla="*/ 6130 w 616584"/>
                <a:gd name="connsiteY757" fmla="*/ 253921 h 401597"/>
                <a:gd name="connsiteX758" fmla="*/ 4427 w 616584"/>
                <a:gd name="connsiteY758" fmla="*/ 251083 h 401597"/>
                <a:gd name="connsiteX759" fmla="*/ 3859 w 616584"/>
                <a:gd name="connsiteY759" fmla="*/ 248813 h 401597"/>
                <a:gd name="connsiteX760" fmla="*/ 5902 w 616584"/>
                <a:gd name="connsiteY760" fmla="*/ 247905 h 401597"/>
                <a:gd name="connsiteX761" fmla="*/ 7605 w 616584"/>
                <a:gd name="connsiteY761" fmla="*/ 249154 h 401597"/>
                <a:gd name="connsiteX762" fmla="*/ 9194 w 616584"/>
                <a:gd name="connsiteY762" fmla="*/ 251537 h 401597"/>
                <a:gd name="connsiteX763" fmla="*/ 10784 w 616584"/>
                <a:gd name="connsiteY763" fmla="*/ 253013 h 401597"/>
                <a:gd name="connsiteX764" fmla="*/ 12599 w 616584"/>
                <a:gd name="connsiteY764" fmla="*/ 251537 h 401597"/>
                <a:gd name="connsiteX765" fmla="*/ 11805 w 616584"/>
                <a:gd name="connsiteY765" fmla="*/ 248359 h 401597"/>
                <a:gd name="connsiteX766" fmla="*/ 13054 w 616584"/>
                <a:gd name="connsiteY766" fmla="*/ 246429 h 401597"/>
                <a:gd name="connsiteX767" fmla="*/ 15210 w 616584"/>
                <a:gd name="connsiteY767" fmla="*/ 245862 h 401597"/>
                <a:gd name="connsiteX768" fmla="*/ 17253 w 616584"/>
                <a:gd name="connsiteY768" fmla="*/ 246543 h 401597"/>
                <a:gd name="connsiteX769" fmla="*/ 16345 w 616584"/>
                <a:gd name="connsiteY769" fmla="*/ 244386 h 401597"/>
                <a:gd name="connsiteX770" fmla="*/ 15210 w 616584"/>
                <a:gd name="connsiteY770" fmla="*/ 240413 h 401597"/>
                <a:gd name="connsiteX771" fmla="*/ 10897 w 616584"/>
                <a:gd name="connsiteY771" fmla="*/ 232014 h 401597"/>
                <a:gd name="connsiteX772" fmla="*/ 8854 w 616584"/>
                <a:gd name="connsiteY772" fmla="*/ 229290 h 401597"/>
                <a:gd name="connsiteX773" fmla="*/ 6583 w 616584"/>
                <a:gd name="connsiteY773" fmla="*/ 225317 h 401597"/>
                <a:gd name="connsiteX774" fmla="*/ 5335 w 616584"/>
                <a:gd name="connsiteY774" fmla="*/ 223614 h 401597"/>
                <a:gd name="connsiteX775" fmla="*/ 2611 w 616584"/>
                <a:gd name="connsiteY775" fmla="*/ 220890 h 401597"/>
                <a:gd name="connsiteX776" fmla="*/ 0 w 616584"/>
                <a:gd name="connsiteY776" fmla="*/ 217371 h 401597"/>
                <a:gd name="connsiteX777" fmla="*/ 5108 w 616584"/>
                <a:gd name="connsiteY777" fmla="*/ 219755 h 401597"/>
                <a:gd name="connsiteX778" fmla="*/ 6697 w 616584"/>
                <a:gd name="connsiteY778" fmla="*/ 219755 h 401597"/>
                <a:gd name="connsiteX779" fmla="*/ 8173 w 616584"/>
                <a:gd name="connsiteY779" fmla="*/ 219187 h 401597"/>
                <a:gd name="connsiteX780" fmla="*/ 8400 w 616584"/>
                <a:gd name="connsiteY780" fmla="*/ 218506 h 401597"/>
                <a:gd name="connsiteX781" fmla="*/ 8400 w 616584"/>
                <a:gd name="connsiteY781" fmla="*/ 217485 h 401597"/>
                <a:gd name="connsiteX782" fmla="*/ 9308 w 616584"/>
                <a:gd name="connsiteY782" fmla="*/ 215895 h 401597"/>
                <a:gd name="connsiteX783" fmla="*/ 13054 w 616584"/>
                <a:gd name="connsiteY783" fmla="*/ 216009 h 401597"/>
                <a:gd name="connsiteX784" fmla="*/ 15891 w 616584"/>
                <a:gd name="connsiteY784" fmla="*/ 216917 h 401597"/>
                <a:gd name="connsiteX785" fmla="*/ 18275 w 616584"/>
                <a:gd name="connsiteY785" fmla="*/ 219414 h 401597"/>
                <a:gd name="connsiteX786" fmla="*/ 22475 w 616584"/>
                <a:gd name="connsiteY786" fmla="*/ 227246 h 401597"/>
                <a:gd name="connsiteX787" fmla="*/ 23042 w 616584"/>
                <a:gd name="connsiteY787" fmla="*/ 229176 h 401597"/>
                <a:gd name="connsiteX788" fmla="*/ 23269 w 616584"/>
                <a:gd name="connsiteY788" fmla="*/ 231673 h 401597"/>
                <a:gd name="connsiteX789" fmla="*/ 23383 w 616584"/>
                <a:gd name="connsiteY789" fmla="*/ 232808 h 401597"/>
                <a:gd name="connsiteX790" fmla="*/ 23837 w 616584"/>
                <a:gd name="connsiteY790" fmla="*/ 233376 h 401597"/>
                <a:gd name="connsiteX791" fmla="*/ 24405 w 616584"/>
                <a:gd name="connsiteY791" fmla="*/ 233603 h 401597"/>
                <a:gd name="connsiteX792" fmla="*/ 24972 w 616584"/>
                <a:gd name="connsiteY792" fmla="*/ 233716 h 401597"/>
                <a:gd name="connsiteX793" fmla="*/ 25880 w 616584"/>
                <a:gd name="connsiteY793" fmla="*/ 233035 h 401597"/>
                <a:gd name="connsiteX794" fmla="*/ 25880 w 616584"/>
                <a:gd name="connsiteY794" fmla="*/ 231446 h 401597"/>
                <a:gd name="connsiteX795" fmla="*/ 25313 w 616584"/>
                <a:gd name="connsiteY795" fmla="*/ 228722 h 401597"/>
                <a:gd name="connsiteX796" fmla="*/ 25880 w 616584"/>
                <a:gd name="connsiteY796" fmla="*/ 223841 h 401597"/>
                <a:gd name="connsiteX797" fmla="*/ 26334 w 616584"/>
                <a:gd name="connsiteY797" fmla="*/ 221684 h 401597"/>
                <a:gd name="connsiteX798" fmla="*/ 27242 w 616584"/>
                <a:gd name="connsiteY798" fmla="*/ 219641 h 401597"/>
                <a:gd name="connsiteX799" fmla="*/ 28491 w 616584"/>
                <a:gd name="connsiteY799" fmla="*/ 218392 h 401597"/>
                <a:gd name="connsiteX800" fmla="*/ 31556 w 616584"/>
                <a:gd name="connsiteY800" fmla="*/ 216690 h 401597"/>
                <a:gd name="connsiteX801" fmla="*/ 32804 w 616584"/>
                <a:gd name="connsiteY801" fmla="*/ 215214 h 401597"/>
                <a:gd name="connsiteX802" fmla="*/ 33939 w 616584"/>
                <a:gd name="connsiteY802" fmla="*/ 212604 h 401597"/>
                <a:gd name="connsiteX803" fmla="*/ 34393 w 616584"/>
                <a:gd name="connsiteY803" fmla="*/ 211241 h 401597"/>
                <a:gd name="connsiteX804" fmla="*/ 35074 w 616584"/>
                <a:gd name="connsiteY804" fmla="*/ 210674 h 401597"/>
                <a:gd name="connsiteX805" fmla="*/ 36891 w 616584"/>
                <a:gd name="connsiteY805" fmla="*/ 210560 h 401597"/>
                <a:gd name="connsiteX806" fmla="*/ 37118 w 616584"/>
                <a:gd name="connsiteY806" fmla="*/ 211014 h 401597"/>
                <a:gd name="connsiteX807" fmla="*/ 37458 w 616584"/>
                <a:gd name="connsiteY807" fmla="*/ 211923 h 401597"/>
                <a:gd name="connsiteX808" fmla="*/ 37799 w 616584"/>
                <a:gd name="connsiteY808" fmla="*/ 213057 h 401597"/>
                <a:gd name="connsiteX809" fmla="*/ 37912 w 616584"/>
                <a:gd name="connsiteY809" fmla="*/ 213966 h 401597"/>
                <a:gd name="connsiteX810" fmla="*/ 38026 w 616584"/>
                <a:gd name="connsiteY810" fmla="*/ 216236 h 401597"/>
                <a:gd name="connsiteX811" fmla="*/ 38366 w 616584"/>
                <a:gd name="connsiteY811" fmla="*/ 217371 h 401597"/>
                <a:gd name="connsiteX812" fmla="*/ 39728 w 616584"/>
                <a:gd name="connsiteY812" fmla="*/ 218392 h 401597"/>
                <a:gd name="connsiteX813" fmla="*/ 42680 w 616584"/>
                <a:gd name="connsiteY813" fmla="*/ 218960 h 401597"/>
                <a:gd name="connsiteX814" fmla="*/ 43588 w 616584"/>
                <a:gd name="connsiteY814" fmla="*/ 215214 h 401597"/>
                <a:gd name="connsiteX815" fmla="*/ 43701 w 616584"/>
                <a:gd name="connsiteY815" fmla="*/ 210106 h 401597"/>
                <a:gd name="connsiteX816" fmla="*/ 44155 w 616584"/>
                <a:gd name="connsiteY816" fmla="*/ 206474 h 401597"/>
                <a:gd name="connsiteX817" fmla="*/ 47447 w 616584"/>
                <a:gd name="connsiteY817" fmla="*/ 203636 h 401597"/>
                <a:gd name="connsiteX818" fmla="*/ 61182 w 616584"/>
                <a:gd name="connsiteY818" fmla="*/ 202161 h 401597"/>
                <a:gd name="connsiteX819" fmla="*/ 69695 w 616584"/>
                <a:gd name="connsiteY819" fmla="*/ 195350 h 401597"/>
                <a:gd name="connsiteX820" fmla="*/ 72873 w 616584"/>
                <a:gd name="connsiteY820" fmla="*/ 194442 h 401597"/>
                <a:gd name="connsiteX821" fmla="*/ 73895 w 616584"/>
                <a:gd name="connsiteY821" fmla="*/ 195464 h 401597"/>
                <a:gd name="connsiteX822" fmla="*/ 75711 w 616584"/>
                <a:gd name="connsiteY822" fmla="*/ 199777 h 401597"/>
                <a:gd name="connsiteX823" fmla="*/ 76846 w 616584"/>
                <a:gd name="connsiteY823" fmla="*/ 200799 h 401597"/>
                <a:gd name="connsiteX824" fmla="*/ 77414 w 616584"/>
                <a:gd name="connsiteY824" fmla="*/ 201139 h 401597"/>
                <a:gd name="connsiteX825" fmla="*/ 78435 w 616584"/>
                <a:gd name="connsiteY825" fmla="*/ 202842 h 401597"/>
                <a:gd name="connsiteX826" fmla="*/ 79116 w 616584"/>
                <a:gd name="connsiteY826" fmla="*/ 203182 h 401597"/>
                <a:gd name="connsiteX827" fmla="*/ 80138 w 616584"/>
                <a:gd name="connsiteY827" fmla="*/ 202842 h 401597"/>
                <a:gd name="connsiteX828" fmla="*/ 81840 w 616584"/>
                <a:gd name="connsiteY828" fmla="*/ 201139 h 401597"/>
                <a:gd name="connsiteX829" fmla="*/ 82408 w 616584"/>
                <a:gd name="connsiteY829" fmla="*/ 200799 h 401597"/>
                <a:gd name="connsiteX830" fmla="*/ 84451 w 616584"/>
                <a:gd name="connsiteY830" fmla="*/ 201366 h 401597"/>
                <a:gd name="connsiteX831" fmla="*/ 86040 w 616584"/>
                <a:gd name="connsiteY831" fmla="*/ 202501 h 401597"/>
                <a:gd name="connsiteX832" fmla="*/ 87743 w 616584"/>
                <a:gd name="connsiteY832" fmla="*/ 203069 h 401597"/>
                <a:gd name="connsiteX833" fmla="*/ 89899 w 616584"/>
                <a:gd name="connsiteY833" fmla="*/ 202161 h 401597"/>
                <a:gd name="connsiteX834" fmla="*/ 93078 w 616584"/>
                <a:gd name="connsiteY834" fmla="*/ 198074 h 401597"/>
                <a:gd name="connsiteX835" fmla="*/ 95121 w 616584"/>
                <a:gd name="connsiteY835" fmla="*/ 196599 h 401597"/>
                <a:gd name="connsiteX836" fmla="*/ 98526 w 616584"/>
                <a:gd name="connsiteY836" fmla="*/ 198415 h 401597"/>
                <a:gd name="connsiteX837" fmla="*/ 103748 w 616584"/>
                <a:gd name="connsiteY837" fmla="*/ 197166 h 401597"/>
                <a:gd name="connsiteX838" fmla="*/ 105904 w 616584"/>
                <a:gd name="connsiteY838" fmla="*/ 197734 h 401597"/>
                <a:gd name="connsiteX839" fmla="*/ 108061 w 616584"/>
                <a:gd name="connsiteY839" fmla="*/ 199096 h 401597"/>
                <a:gd name="connsiteX840" fmla="*/ 112488 w 616584"/>
                <a:gd name="connsiteY840" fmla="*/ 200685 h 401597"/>
                <a:gd name="connsiteX841" fmla="*/ 117028 w 616584"/>
                <a:gd name="connsiteY841" fmla="*/ 203977 h 401597"/>
                <a:gd name="connsiteX842" fmla="*/ 122363 w 616584"/>
                <a:gd name="connsiteY842" fmla="*/ 206474 h 401597"/>
                <a:gd name="connsiteX843" fmla="*/ 124293 w 616584"/>
                <a:gd name="connsiteY843" fmla="*/ 209312 h 401597"/>
                <a:gd name="connsiteX844" fmla="*/ 125655 w 616584"/>
                <a:gd name="connsiteY844" fmla="*/ 213171 h 401597"/>
                <a:gd name="connsiteX845" fmla="*/ 126450 w 616584"/>
                <a:gd name="connsiteY845" fmla="*/ 214306 h 401597"/>
                <a:gd name="connsiteX846" fmla="*/ 127925 w 616584"/>
                <a:gd name="connsiteY846" fmla="*/ 215668 h 401597"/>
                <a:gd name="connsiteX847" fmla="*/ 131898 w 616584"/>
                <a:gd name="connsiteY847" fmla="*/ 217711 h 401597"/>
                <a:gd name="connsiteX848" fmla="*/ 135076 w 616584"/>
                <a:gd name="connsiteY848" fmla="*/ 219641 h 401597"/>
                <a:gd name="connsiteX849" fmla="*/ 149719 w 616584"/>
                <a:gd name="connsiteY849" fmla="*/ 205793 h 401597"/>
                <a:gd name="connsiteX850" fmla="*/ 151195 w 616584"/>
                <a:gd name="connsiteY850" fmla="*/ 208858 h 401597"/>
                <a:gd name="connsiteX851" fmla="*/ 151535 w 616584"/>
                <a:gd name="connsiteY851" fmla="*/ 210447 h 401597"/>
                <a:gd name="connsiteX852" fmla="*/ 149606 w 616584"/>
                <a:gd name="connsiteY852" fmla="*/ 211923 h 401597"/>
                <a:gd name="connsiteX853" fmla="*/ 148811 w 616584"/>
                <a:gd name="connsiteY853" fmla="*/ 213512 h 401597"/>
                <a:gd name="connsiteX854" fmla="*/ 147903 w 616584"/>
                <a:gd name="connsiteY854" fmla="*/ 214647 h 401597"/>
                <a:gd name="connsiteX855" fmla="*/ 146427 w 616584"/>
                <a:gd name="connsiteY855" fmla="*/ 214079 h 401597"/>
                <a:gd name="connsiteX856" fmla="*/ 144838 w 616584"/>
                <a:gd name="connsiteY856" fmla="*/ 212944 h 401597"/>
                <a:gd name="connsiteX857" fmla="*/ 143136 w 616584"/>
                <a:gd name="connsiteY857" fmla="*/ 212376 h 401597"/>
                <a:gd name="connsiteX858" fmla="*/ 139730 w 616584"/>
                <a:gd name="connsiteY858" fmla="*/ 212036 h 401597"/>
                <a:gd name="connsiteX859" fmla="*/ 138368 w 616584"/>
                <a:gd name="connsiteY859" fmla="*/ 212490 h 401597"/>
                <a:gd name="connsiteX860" fmla="*/ 135531 w 616584"/>
                <a:gd name="connsiteY860" fmla="*/ 214193 h 401597"/>
                <a:gd name="connsiteX861" fmla="*/ 134509 w 616584"/>
                <a:gd name="connsiteY861" fmla="*/ 214079 h 401597"/>
                <a:gd name="connsiteX862" fmla="*/ 125882 w 616584"/>
                <a:gd name="connsiteY862" fmla="*/ 205793 h 401597"/>
                <a:gd name="connsiteX863" fmla="*/ 120888 w 616584"/>
                <a:gd name="connsiteY863" fmla="*/ 203863 h 401597"/>
                <a:gd name="connsiteX864" fmla="*/ 118618 w 616584"/>
                <a:gd name="connsiteY864" fmla="*/ 201480 h 401597"/>
                <a:gd name="connsiteX865" fmla="*/ 118958 w 616584"/>
                <a:gd name="connsiteY865" fmla="*/ 197507 h 401597"/>
                <a:gd name="connsiteX866" fmla="*/ 120207 w 616584"/>
                <a:gd name="connsiteY866" fmla="*/ 196485 h 401597"/>
                <a:gd name="connsiteX867" fmla="*/ 123158 w 616584"/>
                <a:gd name="connsiteY867" fmla="*/ 197507 h 401597"/>
                <a:gd name="connsiteX868" fmla="*/ 124634 w 616584"/>
                <a:gd name="connsiteY868" fmla="*/ 196712 h 401597"/>
                <a:gd name="connsiteX869" fmla="*/ 124861 w 616584"/>
                <a:gd name="connsiteY869" fmla="*/ 195691 h 401597"/>
                <a:gd name="connsiteX870" fmla="*/ 125542 w 616584"/>
                <a:gd name="connsiteY870" fmla="*/ 191831 h 401597"/>
                <a:gd name="connsiteX871" fmla="*/ 125996 w 616584"/>
                <a:gd name="connsiteY871" fmla="*/ 190469 h 401597"/>
                <a:gd name="connsiteX872" fmla="*/ 127925 w 616584"/>
                <a:gd name="connsiteY872" fmla="*/ 187858 h 401597"/>
                <a:gd name="connsiteX873" fmla="*/ 129969 w 616584"/>
                <a:gd name="connsiteY873" fmla="*/ 186950 h 401597"/>
                <a:gd name="connsiteX874" fmla="*/ 132125 w 616584"/>
                <a:gd name="connsiteY874" fmla="*/ 187064 h 401597"/>
                <a:gd name="connsiteX875" fmla="*/ 140866 w 616584"/>
                <a:gd name="connsiteY875" fmla="*/ 189675 h 401597"/>
                <a:gd name="connsiteX876" fmla="*/ 144952 w 616584"/>
                <a:gd name="connsiteY876" fmla="*/ 192172 h 401597"/>
                <a:gd name="connsiteX877" fmla="*/ 146314 w 616584"/>
                <a:gd name="connsiteY877" fmla="*/ 193761 h 401597"/>
                <a:gd name="connsiteX878" fmla="*/ 146882 w 616584"/>
                <a:gd name="connsiteY878" fmla="*/ 195577 h 401597"/>
                <a:gd name="connsiteX879" fmla="*/ 146768 w 616584"/>
                <a:gd name="connsiteY879" fmla="*/ 197393 h 401597"/>
                <a:gd name="connsiteX880" fmla="*/ 146541 w 616584"/>
                <a:gd name="connsiteY880" fmla="*/ 199209 h 401597"/>
                <a:gd name="connsiteX881" fmla="*/ 146654 w 616584"/>
                <a:gd name="connsiteY881" fmla="*/ 200799 h 401597"/>
                <a:gd name="connsiteX882" fmla="*/ 147449 w 616584"/>
                <a:gd name="connsiteY882" fmla="*/ 202388 h 401597"/>
                <a:gd name="connsiteX883" fmla="*/ 149265 w 616584"/>
                <a:gd name="connsiteY883" fmla="*/ 204658 h 401597"/>
                <a:gd name="connsiteX884" fmla="*/ 149719 w 616584"/>
                <a:gd name="connsiteY884" fmla="*/ 205793 h 401597"/>
                <a:gd name="connsiteX885" fmla="*/ 148017 w 616584"/>
                <a:gd name="connsiteY885" fmla="*/ 121796 h 401597"/>
                <a:gd name="connsiteX886" fmla="*/ 150514 w 616584"/>
                <a:gd name="connsiteY886" fmla="*/ 125882 h 401597"/>
                <a:gd name="connsiteX887" fmla="*/ 150854 w 616584"/>
                <a:gd name="connsiteY887" fmla="*/ 128039 h 401597"/>
                <a:gd name="connsiteX888" fmla="*/ 149946 w 616584"/>
                <a:gd name="connsiteY888" fmla="*/ 130990 h 401597"/>
                <a:gd name="connsiteX889" fmla="*/ 148925 w 616584"/>
                <a:gd name="connsiteY889" fmla="*/ 131898 h 401597"/>
                <a:gd name="connsiteX890" fmla="*/ 147789 w 616584"/>
                <a:gd name="connsiteY890" fmla="*/ 131558 h 401597"/>
                <a:gd name="connsiteX891" fmla="*/ 146654 w 616584"/>
                <a:gd name="connsiteY891" fmla="*/ 130763 h 401597"/>
                <a:gd name="connsiteX892" fmla="*/ 145633 w 616584"/>
                <a:gd name="connsiteY892" fmla="*/ 130422 h 401597"/>
                <a:gd name="connsiteX893" fmla="*/ 144611 w 616584"/>
                <a:gd name="connsiteY893" fmla="*/ 130877 h 401597"/>
                <a:gd name="connsiteX894" fmla="*/ 141660 w 616584"/>
                <a:gd name="connsiteY894" fmla="*/ 132920 h 401597"/>
                <a:gd name="connsiteX895" fmla="*/ 139617 w 616584"/>
                <a:gd name="connsiteY895" fmla="*/ 132920 h 401597"/>
                <a:gd name="connsiteX896" fmla="*/ 136325 w 616584"/>
                <a:gd name="connsiteY896" fmla="*/ 130877 h 401597"/>
                <a:gd name="connsiteX897" fmla="*/ 134282 w 616584"/>
                <a:gd name="connsiteY897" fmla="*/ 130422 h 401597"/>
                <a:gd name="connsiteX898" fmla="*/ 133714 w 616584"/>
                <a:gd name="connsiteY898" fmla="*/ 130763 h 401597"/>
                <a:gd name="connsiteX899" fmla="*/ 133487 w 616584"/>
                <a:gd name="connsiteY899" fmla="*/ 131558 h 401597"/>
                <a:gd name="connsiteX900" fmla="*/ 133033 w 616584"/>
                <a:gd name="connsiteY900" fmla="*/ 132352 h 401597"/>
                <a:gd name="connsiteX901" fmla="*/ 129515 w 616584"/>
                <a:gd name="connsiteY901" fmla="*/ 133260 h 401597"/>
                <a:gd name="connsiteX902" fmla="*/ 128493 w 616584"/>
                <a:gd name="connsiteY902" fmla="*/ 133147 h 401597"/>
                <a:gd name="connsiteX903" fmla="*/ 127017 w 616584"/>
                <a:gd name="connsiteY903" fmla="*/ 132239 h 401597"/>
                <a:gd name="connsiteX904" fmla="*/ 124180 w 616584"/>
                <a:gd name="connsiteY904" fmla="*/ 124293 h 401597"/>
                <a:gd name="connsiteX905" fmla="*/ 123612 w 616584"/>
                <a:gd name="connsiteY905" fmla="*/ 123271 h 401597"/>
                <a:gd name="connsiteX906" fmla="*/ 124066 w 616584"/>
                <a:gd name="connsiteY906" fmla="*/ 121115 h 401597"/>
                <a:gd name="connsiteX907" fmla="*/ 125315 w 616584"/>
                <a:gd name="connsiteY907" fmla="*/ 119753 h 401597"/>
                <a:gd name="connsiteX908" fmla="*/ 126904 w 616584"/>
                <a:gd name="connsiteY908" fmla="*/ 119072 h 401597"/>
                <a:gd name="connsiteX909" fmla="*/ 129060 w 616584"/>
                <a:gd name="connsiteY909" fmla="*/ 118845 h 401597"/>
                <a:gd name="connsiteX910" fmla="*/ 132693 w 616584"/>
                <a:gd name="connsiteY910" fmla="*/ 119185 h 401597"/>
                <a:gd name="connsiteX911" fmla="*/ 139503 w 616584"/>
                <a:gd name="connsiteY911" fmla="*/ 121342 h 401597"/>
                <a:gd name="connsiteX912" fmla="*/ 143817 w 616584"/>
                <a:gd name="connsiteY912" fmla="*/ 120093 h 401597"/>
                <a:gd name="connsiteX913" fmla="*/ 145973 w 616584"/>
                <a:gd name="connsiteY913" fmla="*/ 120093 h 401597"/>
                <a:gd name="connsiteX914" fmla="*/ 148017 w 616584"/>
                <a:gd name="connsiteY914" fmla="*/ 121796 h 401597"/>
                <a:gd name="connsiteX915" fmla="*/ 44042 w 616584"/>
                <a:gd name="connsiteY915" fmla="*/ 146882 h 401597"/>
                <a:gd name="connsiteX916" fmla="*/ 37799 w 616584"/>
                <a:gd name="connsiteY916" fmla="*/ 148470 h 401597"/>
                <a:gd name="connsiteX917" fmla="*/ 34734 w 616584"/>
                <a:gd name="connsiteY917" fmla="*/ 148130 h 401597"/>
                <a:gd name="connsiteX918" fmla="*/ 21907 w 616584"/>
                <a:gd name="connsiteY918" fmla="*/ 140979 h 401597"/>
                <a:gd name="connsiteX919" fmla="*/ 20205 w 616584"/>
                <a:gd name="connsiteY919" fmla="*/ 139049 h 401597"/>
                <a:gd name="connsiteX920" fmla="*/ 21226 w 616584"/>
                <a:gd name="connsiteY920" fmla="*/ 135985 h 401597"/>
                <a:gd name="connsiteX921" fmla="*/ 24972 w 616584"/>
                <a:gd name="connsiteY921" fmla="*/ 135304 h 401597"/>
                <a:gd name="connsiteX922" fmla="*/ 32123 w 616584"/>
                <a:gd name="connsiteY922" fmla="*/ 136325 h 401597"/>
                <a:gd name="connsiteX923" fmla="*/ 60728 w 616584"/>
                <a:gd name="connsiteY923" fmla="*/ 132466 h 401597"/>
                <a:gd name="connsiteX924" fmla="*/ 58798 w 616584"/>
                <a:gd name="connsiteY924" fmla="*/ 131217 h 401597"/>
                <a:gd name="connsiteX925" fmla="*/ 58684 w 616584"/>
                <a:gd name="connsiteY925" fmla="*/ 129855 h 401597"/>
                <a:gd name="connsiteX926" fmla="*/ 59933 w 616584"/>
                <a:gd name="connsiteY926" fmla="*/ 129401 h 401597"/>
                <a:gd name="connsiteX927" fmla="*/ 62090 w 616584"/>
                <a:gd name="connsiteY927" fmla="*/ 130650 h 401597"/>
                <a:gd name="connsiteX928" fmla="*/ 63225 w 616584"/>
                <a:gd name="connsiteY928" fmla="*/ 130536 h 401597"/>
                <a:gd name="connsiteX929" fmla="*/ 63111 w 616584"/>
                <a:gd name="connsiteY929" fmla="*/ 123953 h 401597"/>
                <a:gd name="connsiteX930" fmla="*/ 64701 w 616584"/>
                <a:gd name="connsiteY930" fmla="*/ 122250 h 401597"/>
                <a:gd name="connsiteX931" fmla="*/ 66857 w 616584"/>
                <a:gd name="connsiteY931" fmla="*/ 122136 h 401597"/>
                <a:gd name="connsiteX932" fmla="*/ 68560 w 616584"/>
                <a:gd name="connsiteY932" fmla="*/ 121455 h 401597"/>
                <a:gd name="connsiteX933" fmla="*/ 70035 w 616584"/>
                <a:gd name="connsiteY933" fmla="*/ 119866 h 401597"/>
                <a:gd name="connsiteX934" fmla="*/ 71398 w 616584"/>
                <a:gd name="connsiteY934" fmla="*/ 117142 h 401597"/>
                <a:gd name="connsiteX935" fmla="*/ 71738 w 616584"/>
                <a:gd name="connsiteY935" fmla="*/ 115439 h 401597"/>
                <a:gd name="connsiteX936" fmla="*/ 71738 w 616584"/>
                <a:gd name="connsiteY936" fmla="*/ 113850 h 401597"/>
                <a:gd name="connsiteX937" fmla="*/ 71965 w 616584"/>
                <a:gd name="connsiteY937" fmla="*/ 112261 h 401597"/>
                <a:gd name="connsiteX938" fmla="*/ 72873 w 616584"/>
                <a:gd name="connsiteY938" fmla="*/ 110672 h 401597"/>
                <a:gd name="connsiteX939" fmla="*/ 73895 w 616584"/>
                <a:gd name="connsiteY939" fmla="*/ 110218 h 401597"/>
                <a:gd name="connsiteX940" fmla="*/ 78095 w 616584"/>
                <a:gd name="connsiteY940" fmla="*/ 110672 h 401597"/>
                <a:gd name="connsiteX941" fmla="*/ 78208 w 616584"/>
                <a:gd name="connsiteY941" fmla="*/ 110672 h 401597"/>
                <a:gd name="connsiteX942" fmla="*/ 80705 w 616584"/>
                <a:gd name="connsiteY942" fmla="*/ 111012 h 401597"/>
                <a:gd name="connsiteX943" fmla="*/ 83657 w 616584"/>
                <a:gd name="connsiteY943" fmla="*/ 112148 h 401597"/>
                <a:gd name="connsiteX944" fmla="*/ 85359 w 616584"/>
                <a:gd name="connsiteY944" fmla="*/ 113964 h 401597"/>
                <a:gd name="connsiteX945" fmla="*/ 83202 w 616584"/>
                <a:gd name="connsiteY945" fmla="*/ 119299 h 401597"/>
                <a:gd name="connsiteX946" fmla="*/ 84111 w 616584"/>
                <a:gd name="connsiteY946" fmla="*/ 122363 h 401597"/>
                <a:gd name="connsiteX947" fmla="*/ 85927 w 616584"/>
                <a:gd name="connsiteY947" fmla="*/ 124861 h 401597"/>
                <a:gd name="connsiteX948" fmla="*/ 87516 w 616584"/>
                <a:gd name="connsiteY948" fmla="*/ 126109 h 401597"/>
                <a:gd name="connsiteX949" fmla="*/ 97278 w 616584"/>
                <a:gd name="connsiteY949" fmla="*/ 125428 h 401597"/>
                <a:gd name="connsiteX950" fmla="*/ 106699 w 616584"/>
                <a:gd name="connsiteY950" fmla="*/ 130082 h 401597"/>
                <a:gd name="connsiteX951" fmla="*/ 108175 w 616584"/>
                <a:gd name="connsiteY951" fmla="*/ 132579 h 401597"/>
                <a:gd name="connsiteX952" fmla="*/ 108515 w 616584"/>
                <a:gd name="connsiteY952" fmla="*/ 134509 h 401597"/>
                <a:gd name="connsiteX953" fmla="*/ 108061 w 616584"/>
                <a:gd name="connsiteY953" fmla="*/ 137460 h 401597"/>
                <a:gd name="connsiteX954" fmla="*/ 108288 w 616584"/>
                <a:gd name="connsiteY954" fmla="*/ 139163 h 401597"/>
                <a:gd name="connsiteX955" fmla="*/ 109196 w 616584"/>
                <a:gd name="connsiteY955" fmla="*/ 140979 h 401597"/>
                <a:gd name="connsiteX956" fmla="*/ 111239 w 616584"/>
                <a:gd name="connsiteY956" fmla="*/ 142682 h 401597"/>
                <a:gd name="connsiteX957" fmla="*/ 112034 w 616584"/>
                <a:gd name="connsiteY957" fmla="*/ 143703 h 401597"/>
                <a:gd name="connsiteX958" fmla="*/ 112715 w 616584"/>
                <a:gd name="connsiteY958" fmla="*/ 144838 h 401597"/>
                <a:gd name="connsiteX959" fmla="*/ 114077 w 616584"/>
                <a:gd name="connsiteY959" fmla="*/ 146427 h 401597"/>
                <a:gd name="connsiteX960" fmla="*/ 114758 w 616584"/>
                <a:gd name="connsiteY960" fmla="*/ 147449 h 401597"/>
                <a:gd name="connsiteX961" fmla="*/ 115099 w 616584"/>
                <a:gd name="connsiteY961" fmla="*/ 148357 h 401597"/>
                <a:gd name="connsiteX962" fmla="*/ 115212 w 616584"/>
                <a:gd name="connsiteY962" fmla="*/ 149379 h 401597"/>
                <a:gd name="connsiteX963" fmla="*/ 115212 w 616584"/>
                <a:gd name="connsiteY963" fmla="*/ 151535 h 401597"/>
                <a:gd name="connsiteX964" fmla="*/ 115553 w 616584"/>
                <a:gd name="connsiteY964" fmla="*/ 152784 h 401597"/>
                <a:gd name="connsiteX965" fmla="*/ 116234 w 616584"/>
                <a:gd name="connsiteY965" fmla="*/ 153124 h 401597"/>
                <a:gd name="connsiteX966" fmla="*/ 116915 w 616584"/>
                <a:gd name="connsiteY966" fmla="*/ 153124 h 401597"/>
                <a:gd name="connsiteX967" fmla="*/ 117255 w 616584"/>
                <a:gd name="connsiteY967" fmla="*/ 153352 h 401597"/>
                <a:gd name="connsiteX968" fmla="*/ 117369 w 616584"/>
                <a:gd name="connsiteY968" fmla="*/ 157097 h 401597"/>
                <a:gd name="connsiteX969" fmla="*/ 116688 w 616584"/>
                <a:gd name="connsiteY969" fmla="*/ 159027 h 401597"/>
                <a:gd name="connsiteX970" fmla="*/ 115326 w 616584"/>
                <a:gd name="connsiteY970" fmla="*/ 159254 h 401597"/>
                <a:gd name="connsiteX971" fmla="*/ 111353 w 616584"/>
                <a:gd name="connsiteY971" fmla="*/ 156416 h 401597"/>
                <a:gd name="connsiteX972" fmla="*/ 110331 w 616584"/>
                <a:gd name="connsiteY972" fmla="*/ 155962 h 401597"/>
                <a:gd name="connsiteX973" fmla="*/ 109310 w 616584"/>
                <a:gd name="connsiteY973" fmla="*/ 155849 h 401597"/>
                <a:gd name="connsiteX974" fmla="*/ 108629 w 616584"/>
                <a:gd name="connsiteY974" fmla="*/ 156530 h 401597"/>
                <a:gd name="connsiteX975" fmla="*/ 108402 w 616584"/>
                <a:gd name="connsiteY975" fmla="*/ 157778 h 401597"/>
                <a:gd name="connsiteX976" fmla="*/ 107948 w 616584"/>
                <a:gd name="connsiteY976" fmla="*/ 158346 h 401597"/>
                <a:gd name="connsiteX977" fmla="*/ 106699 w 616584"/>
                <a:gd name="connsiteY977" fmla="*/ 157211 h 401597"/>
                <a:gd name="connsiteX978" fmla="*/ 105110 w 616584"/>
                <a:gd name="connsiteY978" fmla="*/ 158006 h 401597"/>
                <a:gd name="connsiteX979" fmla="*/ 103407 w 616584"/>
                <a:gd name="connsiteY979" fmla="*/ 158006 h 401597"/>
                <a:gd name="connsiteX980" fmla="*/ 101818 w 616584"/>
                <a:gd name="connsiteY980" fmla="*/ 158573 h 401597"/>
                <a:gd name="connsiteX981" fmla="*/ 100569 w 616584"/>
                <a:gd name="connsiteY981" fmla="*/ 160957 h 401597"/>
                <a:gd name="connsiteX982" fmla="*/ 101478 w 616584"/>
                <a:gd name="connsiteY982" fmla="*/ 160957 h 401597"/>
                <a:gd name="connsiteX983" fmla="*/ 102045 w 616584"/>
                <a:gd name="connsiteY983" fmla="*/ 161411 h 401597"/>
                <a:gd name="connsiteX984" fmla="*/ 102386 w 616584"/>
                <a:gd name="connsiteY984" fmla="*/ 162432 h 401597"/>
                <a:gd name="connsiteX985" fmla="*/ 102499 w 616584"/>
                <a:gd name="connsiteY985" fmla="*/ 164022 h 401597"/>
                <a:gd name="connsiteX986" fmla="*/ 102386 w 616584"/>
                <a:gd name="connsiteY986" fmla="*/ 166405 h 401597"/>
                <a:gd name="connsiteX987" fmla="*/ 101932 w 616584"/>
                <a:gd name="connsiteY987" fmla="*/ 166859 h 401597"/>
                <a:gd name="connsiteX988" fmla="*/ 101137 w 616584"/>
                <a:gd name="connsiteY988" fmla="*/ 166859 h 401597"/>
                <a:gd name="connsiteX989" fmla="*/ 100116 w 616584"/>
                <a:gd name="connsiteY989" fmla="*/ 167881 h 401597"/>
                <a:gd name="connsiteX990" fmla="*/ 98299 w 616584"/>
                <a:gd name="connsiteY990" fmla="*/ 168902 h 401597"/>
                <a:gd name="connsiteX991" fmla="*/ 95462 w 616584"/>
                <a:gd name="connsiteY991" fmla="*/ 169016 h 401597"/>
                <a:gd name="connsiteX992" fmla="*/ 92851 w 616584"/>
                <a:gd name="connsiteY992" fmla="*/ 168108 h 401597"/>
                <a:gd name="connsiteX993" fmla="*/ 91716 w 616584"/>
                <a:gd name="connsiteY993" fmla="*/ 166065 h 401597"/>
                <a:gd name="connsiteX994" fmla="*/ 92737 w 616584"/>
                <a:gd name="connsiteY994" fmla="*/ 164135 h 401597"/>
                <a:gd name="connsiteX995" fmla="*/ 94894 w 616584"/>
                <a:gd name="connsiteY995" fmla="*/ 162546 h 401597"/>
                <a:gd name="connsiteX996" fmla="*/ 96370 w 616584"/>
                <a:gd name="connsiteY996" fmla="*/ 160957 h 401597"/>
                <a:gd name="connsiteX997" fmla="*/ 95689 w 616584"/>
                <a:gd name="connsiteY997" fmla="*/ 159027 h 401597"/>
                <a:gd name="connsiteX998" fmla="*/ 93986 w 616584"/>
                <a:gd name="connsiteY998" fmla="*/ 158914 h 401597"/>
                <a:gd name="connsiteX999" fmla="*/ 91602 w 616584"/>
                <a:gd name="connsiteY999" fmla="*/ 160049 h 401597"/>
                <a:gd name="connsiteX1000" fmla="*/ 89218 w 616584"/>
                <a:gd name="connsiteY1000" fmla="*/ 161751 h 401597"/>
                <a:gd name="connsiteX1001" fmla="*/ 87629 w 616584"/>
                <a:gd name="connsiteY1001" fmla="*/ 163341 h 401597"/>
                <a:gd name="connsiteX1002" fmla="*/ 85586 w 616584"/>
                <a:gd name="connsiteY1002" fmla="*/ 167881 h 401597"/>
                <a:gd name="connsiteX1003" fmla="*/ 82294 w 616584"/>
                <a:gd name="connsiteY1003" fmla="*/ 178664 h 401597"/>
                <a:gd name="connsiteX1004" fmla="*/ 79797 w 616584"/>
                <a:gd name="connsiteY1004" fmla="*/ 182637 h 401597"/>
                <a:gd name="connsiteX1005" fmla="*/ 75597 w 616584"/>
                <a:gd name="connsiteY1005" fmla="*/ 184907 h 401597"/>
                <a:gd name="connsiteX1006" fmla="*/ 70263 w 616584"/>
                <a:gd name="connsiteY1006" fmla="*/ 185588 h 401597"/>
                <a:gd name="connsiteX1007" fmla="*/ 65041 w 616584"/>
                <a:gd name="connsiteY1007" fmla="*/ 184113 h 401597"/>
                <a:gd name="connsiteX1008" fmla="*/ 61295 w 616584"/>
                <a:gd name="connsiteY1008" fmla="*/ 180026 h 401597"/>
                <a:gd name="connsiteX1009" fmla="*/ 62203 w 616584"/>
                <a:gd name="connsiteY1009" fmla="*/ 179345 h 401597"/>
                <a:gd name="connsiteX1010" fmla="*/ 63111 w 616584"/>
                <a:gd name="connsiteY1010" fmla="*/ 178437 h 401597"/>
                <a:gd name="connsiteX1011" fmla="*/ 64701 w 616584"/>
                <a:gd name="connsiteY1011" fmla="*/ 176054 h 401597"/>
                <a:gd name="connsiteX1012" fmla="*/ 63338 w 616584"/>
                <a:gd name="connsiteY1012" fmla="*/ 174010 h 401597"/>
                <a:gd name="connsiteX1013" fmla="*/ 61522 w 616584"/>
                <a:gd name="connsiteY1013" fmla="*/ 170605 h 401597"/>
                <a:gd name="connsiteX1014" fmla="*/ 60047 w 616584"/>
                <a:gd name="connsiteY1014" fmla="*/ 166859 h 401597"/>
                <a:gd name="connsiteX1015" fmla="*/ 59366 w 616584"/>
                <a:gd name="connsiteY1015" fmla="*/ 163794 h 401597"/>
                <a:gd name="connsiteX1016" fmla="*/ 59366 w 616584"/>
                <a:gd name="connsiteY1016" fmla="*/ 159254 h 401597"/>
                <a:gd name="connsiteX1017" fmla="*/ 59138 w 616584"/>
                <a:gd name="connsiteY1017" fmla="*/ 156643 h 401597"/>
                <a:gd name="connsiteX1018" fmla="*/ 58231 w 616584"/>
                <a:gd name="connsiteY1018" fmla="*/ 154600 h 401597"/>
                <a:gd name="connsiteX1019" fmla="*/ 53577 w 616584"/>
                <a:gd name="connsiteY1019" fmla="*/ 149038 h 401597"/>
                <a:gd name="connsiteX1020" fmla="*/ 50966 w 616584"/>
                <a:gd name="connsiteY1020" fmla="*/ 147222 h 401597"/>
                <a:gd name="connsiteX1021" fmla="*/ 48128 w 616584"/>
                <a:gd name="connsiteY1021" fmla="*/ 146314 h 401597"/>
                <a:gd name="connsiteX1022" fmla="*/ 44042 w 616584"/>
                <a:gd name="connsiteY1022" fmla="*/ 146882 h 401597"/>
                <a:gd name="connsiteX1023" fmla="*/ 259823 w 616584"/>
                <a:gd name="connsiteY1023" fmla="*/ 13735 h 401597"/>
                <a:gd name="connsiteX1024" fmla="*/ 261299 w 616584"/>
                <a:gd name="connsiteY1024" fmla="*/ 16459 h 401597"/>
                <a:gd name="connsiteX1025" fmla="*/ 263115 w 616584"/>
                <a:gd name="connsiteY1025" fmla="*/ 21453 h 401597"/>
                <a:gd name="connsiteX1026" fmla="*/ 262434 w 616584"/>
                <a:gd name="connsiteY1026" fmla="*/ 23383 h 401597"/>
                <a:gd name="connsiteX1027" fmla="*/ 259823 w 616584"/>
                <a:gd name="connsiteY1027" fmla="*/ 24064 h 401597"/>
                <a:gd name="connsiteX1028" fmla="*/ 257213 w 616584"/>
                <a:gd name="connsiteY1028" fmla="*/ 21113 h 401597"/>
                <a:gd name="connsiteX1029" fmla="*/ 256986 w 616584"/>
                <a:gd name="connsiteY1029" fmla="*/ 17481 h 401597"/>
                <a:gd name="connsiteX1030" fmla="*/ 258234 w 616584"/>
                <a:gd name="connsiteY1030" fmla="*/ 14075 h 401597"/>
                <a:gd name="connsiteX1031" fmla="*/ 259823 w 616584"/>
                <a:gd name="connsiteY1031" fmla="*/ 13735 h 401597"/>
                <a:gd name="connsiteX1032" fmla="*/ 138028 w 616584"/>
                <a:gd name="connsiteY1032" fmla="*/ 346545 h 401597"/>
                <a:gd name="connsiteX1033" fmla="*/ 139049 w 616584"/>
                <a:gd name="connsiteY1033" fmla="*/ 347566 h 401597"/>
                <a:gd name="connsiteX1034" fmla="*/ 139503 w 616584"/>
                <a:gd name="connsiteY1034" fmla="*/ 349269 h 401597"/>
                <a:gd name="connsiteX1035" fmla="*/ 139049 w 616584"/>
                <a:gd name="connsiteY1035" fmla="*/ 351653 h 401597"/>
                <a:gd name="connsiteX1036" fmla="*/ 137120 w 616584"/>
                <a:gd name="connsiteY1036" fmla="*/ 351880 h 401597"/>
                <a:gd name="connsiteX1037" fmla="*/ 135076 w 616584"/>
                <a:gd name="connsiteY1037" fmla="*/ 350518 h 401597"/>
                <a:gd name="connsiteX1038" fmla="*/ 133941 w 616584"/>
                <a:gd name="connsiteY1038" fmla="*/ 348815 h 401597"/>
                <a:gd name="connsiteX1039" fmla="*/ 134055 w 616584"/>
                <a:gd name="connsiteY1039" fmla="*/ 347226 h 401597"/>
                <a:gd name="connsiteX1040" fmla="*/ 134282 w 616584"/>
                <a:gd name="connsiteY1040" fmla="*/ 345750 h 401597"/>
                <a:gd name="connsiteX1041" fmla="*/ 134622 w 616584"/>
                <a:gd name="connsiteY1041" fmla="*/ 344615 h 401597"/>
                <a:gd name="connsiteX1042" fmla="*/ 136098 w 616584"/>
                <a:gd name="connsiteY1042" fmla="*/ 344842 h 401597"/>
                <a:gd name="connsiteX1043" fmla="*/ 138028 w 616584"/>
                <a:gd name="connsiteY1043" fmla="*/ 346545 h 40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</a:cxnLst>
              <a:rect l="l" t="t" r="r" b="b"/>
              <a:pathLst>
                <a:path w="616584" h="401597">
                  <a:moveTo>
                    <a:pt x="239392" y="336670"/>
                  </a:moveTo>
                  <a:lnTo>
                    <a:pt x="240413" y="334967"/>
                  </a:lnTo>
                  <a:lnTo>
                    <a:pt x="241208" y="333264"/>
                  </a:lnTo>
                  <a:lnTo>
                    <a:pt x="241549" y="331221"/>
                  </a:lnTo>
                  <a:lnTo>
                    <a:pt x="241775" y="329064"/>
                  </a:lnTo>
                  <a:lnTo>
                    <a:pt x="242116" y="327021"/>
                  </a:lnTo>
                  <a:lnTo>
                    <a:pt x="246657" y="315670"/>
                  </a:lnTo>
                  <a:lnTo>
                    <a:pt x="248359" y="308406"/>
                  </a:lnTo>
                  <a:lnTo>
                    <a:pt x="253013" y="302730"/>
                  </a:lnTo>
                  <a:lnTo>
                    <a:pt x="254716" y="299552"/>
                  </a:lnTo>
                  <a:lnTo>
                    <a:pt x="254716" y="290698"/>
                  </a:lnTo>
                  <a:lnTo>
                    <a:pt x="255397" y="286725"/>
                  </a:lnTo>
                  <a:lnTo>
                    <a:pt x="255510" y="284455"/>
                  </a:lnTo>
                  <a:lnTo>
                    <a:pt x="254943" y="282526"/>
                  </a:lnTo>
                  <a:lnTo>
                    <a:pt x="254148" y="280823"/>
                  </a:lnTo>
                  <a:lnTo>
                    <a:pt x="253694" y="278893"/>
                  </a:lnTo>
                  <a:lnTo>
                    <a:pt x="253694" y="276850"/>
                  </a:lnTo>
                  <a:lnTo>
                    <a:pt x="254943" y="272877"/>
                  </a:lnTo>
                  <a:lnTo>
                    <a:pt x="254943" y="270834"/>
                  </a:lnTo>
                  <a:lnTo>
                    <a:pt x="254943" y="268791"/>
                  </a:lnTo>
                  <a:lnTo>
                    <a:pt x="255283" y="266748"/>
                  </a:lnTo>
                  <a:lnTo>
                    <a:pt x="257326" y="264024"/>
                  </a:lnTo>
                  <a:lnTo>
                    <a:pt x="260278" y="262094"/>
                  </a:lnTo>
                  <a:lnTo>
                    <a:pt x="262888" y="259710"/>
                  </a:lnTo>
                  <a:lnTo>
                    <a:pt x="264024" y="255510"/>
                  </a:lnTo>
                  <a:lnTo>
                    <a:pt x="263115" y="251537"/>
                  </a:lnTo>
                  <a:lnTo>
                    <a:pt x="260959" y="248359"/>
                  </a:lnTo>
                  <a:lnTo>
                    <a:pt x="252786" y="241775"/>
                  </a:lnTo>
                  <a:lnTo>
                    <a:pt x="248813" y="240073"/>
                  </a:lnTo>
                  <a:lnTo>
                    <a:pt x="244840" y="239732"/>
                  </a:lnTo>
                  <a:lnTo>
                    <a:pt x="241435" y="241435"/>
                  </a:lnTo>
                  <a:lnTo>
                    <a:pt x="240413" y="242911"/>
                  </a:lnTo>
                  <a:lnTo>
                    <a:pt x="239278" y="245067"/>
                  </a:lnTo>
                  <a:lnTo>
                    <a:pt x="238484" y="247451"/>
                  </a:lnTo>
                  <a:lnTo>
                    <a:pt x="238143" y="249608"/>
                  </a:lnTo>
                  <a:lnTo>
                    <a:pt x="238030" y="252445"/>
                  </a:lnTo>
                  <a:lnTo>
                    <a:pt x="237689" y="254148"/>
                  </a:lnTo>
                  <a:lnTo>
                    <a:pt x="234624" y="259483"/>
                  </a:lnTo>
                  <a:lnTo>
                    <a:pt x="233376" y="261186"/>
                  </a:lnTo>
                  <a:lnTo>
                    <a:pt x="232014" y="262321"/>
                  </a:lnTo>
                  <a:lnTo>
                    <a:pt x="230311" y="262775"/>
                  </a:lnTo>
                  <a:lnTo>
                    <a:pt x="226792" y="261753"/>
                  </a:lnTo>
                  <a:lnTo>
                    <a:pt x="224976" y="261753"/>
                  </a:lnTo>
                  <a:lnTo>
                    <a:pt x="223273" y="263343"/>
                  </a:lnTo>
                  <a:lnTo>
                    <a:pt x="221571" y="267542"/>
                  </a:lnTo>
                  <a:lnTo>
                    <a:pt x="220663" y="268337"/>
                  </a:lnTo>
                  <a:lnTo>
                    <a:pt x="218960" y="267656"/>
                  </a:lnTo>
                  <a:lnTo>
                    <a:pt x="217939" y="266521"/>
                  </a:lnTo>
                  <a:lnTo>
                    <a:pt x="214987" y="261526"/>
                  </a:lnTo>
                  <a:lnTo>
                    <a:pt x="210560" y="257440"/>
                  </a:lnTo>
                  <a:lnTo>
                    <a:pt x="207950" y="254148"/>
                  </a:lnTo>
                  <a:lnTo>
                    <a:pt x="201480" y="251424"/>
                  </a:lnTo>
                  <a:lnTo>
                    <a:pt x="197620" y="251083"/>
                  </a:lnTo>
                  <a:lnTo>
                    <a:pt x="195804" y="250289"/>
                  </a:lnTo>
                  <a:lnTo>
                    <a:pt x="195350" y="249721"/>
                  </a:lnTo>
                  <a:lnTo>
                    <a:pt x="194328" y="248132"/>
                  </a:lnTo>
                  <a:lnTo>
                    <a:pt x="193874" y="247678"/>
                  </a:lnTo>
                  <a:lnTo>
                    <a:pt x="192966" y="247565"/>
                  </a:lnTo>
                  <a:lnTo>
                    <a:pt x="192399" y="248132"/>
                  </a:lnTo>
                  <a:lnTo>
                    <a:pt x="191831" y="248813"/>
                  </a:lnTo>
                  <a:lnTo>
                    <a:pt x="191150" y="249154"/>
                  </a:lnTo>
                  <a:lnTo>
                    <a:pt x="190242" y="248700"/>
                  </a:lnTo>
                  <a:lnTo>
                    <a:pt x="189334" y="247905"/>
                  </a:lnTo>
                  <a:lnTo>
                    <a:pt x="188426" y="247565"/>
                  </a:lnTo>
                  <a:lnTo>
                    <a:pt x="187518" y="248473"/>
                  </a:lnTo>
                  <a:lnTo>
                    <a:pt x="186950" y="249608"/>
                  </a:lnTo>
                  <a:lnTo>
                    <a:pt x="186269" y="250402"/>
                  </a:lnTo>
                  <a:lnTo>
                    <a:pt x="185588" y="250629"/>
                  </a:lnTo>
                  <a:lnTo>
                    <a:pt x="184907" y="249835"/>
                  </a:lnTo>
                  <a:lnTo>
                    <a:pt x="184340" y="248246"/>
                  </a:lnTo>
                  <a:lnTo>
                    <a:pt x="183772" y="246089"/>
                  </a:lnTo>
                  <a:lnTo>
                    <a:pt x="183432" y="243819"/>
                  </a:lnTo>
                  <a:lnTo>
                    <a:pt x="183318" y="242003"/>
                  </a:lnTo>
                  <a:lnTo>
                    <a:pt x="182864" y="239278"/>
                  </a:lnTo>
                  <a:lnTo>
                    <a:pt x="181729" y="237803"/>
                  </a:lnTo>
                  <a:lnTo>
                    <a:pt x="180480" y="236781"/>
                  </a:lnTo>
                  <a:lnTo>
                    <a:pt x="179459" y="235078"/>
                  </a:lnTo>
                  <a:lnTo>
                    <a:pt x="178891" y="232695"/>
                  </a:lnTo>
                  <a:lnTo>
                    <a:pt x="178891" y="230765"/>
                  </a:lnTo>
                  <a:lnTo>
                    <a:pt x="179459" y="226225"/>
                  </a:lnTo>
                  <a:lnTo>
                    <a:pt x="179572" y="220776"/>
                  </a:lnTo>
                  <a:lnTo>
                    <a:pt x="179005" y="216236"/>
                  </a:lnTo>
                  <a:lnTo>
                    <a:pt x="177529" y="213966"/>
                  </a:lnTo>
                  <a:lnTo>
                    <a:pt x="174691" y="215441"/>
                  </a:lnTo>
                  <a:lnTo>
                    <a:pt x="173443" y="215328"/>
                  </a:lnTo>
                  <a:lnTo>
                    <a:pt x="171627" y="214079"/>
                  </a:lnTo>
                  <a:lnTo>
                    <a:pt x="169810" y="212376"/>
                  </a:lnTo>
                  <a:lnTo>
                    <a:pt x="168789" y="211014"/>
                  </a:lnTo>
                  <a:lnTo>
                    <a:pt x="168108" y="208404"/>
                  </a:lnTo>
                  <a:lnTo>
                    <a:pt x="167994" y="206247"/>
                  </a:lnTo>
                  <a:lnTo>
                    <a:pt x="167654" y="205225"/>
                  </a:lnTo>
                  <a:lnTo>
                    <a:pt x="166178" y="205793"/>
                  </a:lnTo>
                  <a:lnTo>
                    <a:pt x="164930" y="207609"/>
                  </a:lnTo>
                  <a:lnTo>
                    <a:pt x="164135" y="209652"/>
                  </a:lnTo>
                  <a:lnTo>
                    <a:pt x="163340" y="210560"/>
                  </a:lnTo>
                  <a:lnTo>
                    <a:pt x="161865" y="209085"/>
                  </a:lnTo>
                  <a:lnTo>
                    <a:pt x="161524" y="207269"/>
                  </a:lnTo>
                  <a:lnTo>
                    <a:pt x="162092" y="205225"/>
                  </a:lnTo>
                  <a:lnTo>
                    <a:pt x="163000" y="203182"/>
                  </a:lnTo>
                  <a:lnTo>
                    <a:pt x="163454" y="201366"/>
                  </a:lnTo>
                  <a:lnTo>
                    <a:pt x="162886" y="197847"/>
                  </a:lnTo>
                  <a:lnTo>
                    <a:pt x="161751" y="193193"/>
                  </a:lnTo>
                  <a:lnTo>
                    <a:pt x="160957" y="188312"/>
                  </a:lnTo>
                  <a:lnTo>
                    <a:pt x="161411" y="183999"/>
                  </a:lnTo>
                  <a:lnTo>
                    <a:pt x="162319" y="182410"/>
                  </a:lnTo>
                  <a:lnTo>
                    <a:pt x="163113" y="182183"/>
                  </a:lnTo>
                  <a:lnTo>
                    <a:pt x="165156" y="182864"/>
                  </a:lnTo>
                  <a:lnTo>
                    <a:pt x="165837" y="182523"/>
                  </a:lnTo>
                  <a:lnTo>
                    <a:pt x="166178" y="181615"/>
                  </a:lnTo>
                  <a:lnTo>
                    <a:pt x="166178" y="180708"/>
                  </a:lnTo>
                  <a:lnTo>
                    <a:pt x="164589" y="179118"/>
                  </a:lnTo>
                  <a:lnTo>
                    <a:pt x="164362" y="176621"/>
                  </a:lnTo>
                  <a:lnTo>
                    <a:pt x="164930" y="174464"/>
                  </a:lnTo>
                  <a:lnTo>
                    <a:pt x="166178" y="174464"/>
                  </a:lnTo>
                  <a:lnTo>
                    <a:pt x="169924" y="176280"/>
                  </a:lnTo>
                  <a:lnTo>
                    <a:pt x="173556" y="175599"/>
                  </a:lnTo>
                  <a:lnTo>
                    <a:pt x="177188" y="174237"/>
                  </a:lnTo>
                  <a:lnTo>
                    <a:pt x="180934" y="173783"/>
                  </a:lnTo>
                  <a:lnTo>
                    <a:pt x="182864" y="174578"/>
                  </a:lnTo>
                  <a:lnTo>
                    <a:pt x="186610" y="177075"/>
                  </a:lnTo>
                  <a:lnTo>
                    <a:pt x="188199" y="177643"/>
                  </a:lnTo>
                  <a:lnTo>
                    <a:pt x="191150" y="177643"/>
                  </a:lnTo>
                  <a:lnTo>
                    <a:pt x="191491" y="177075"/>
                  </a:lnTo>
                  <a:lnTo>
                    <a:pt x="191604" y="175713"/>
                  </a:lnTo>
                  <a:lnTo>
                    <a:pt x="191377" y="174351"/>
                  </a:lnTo>
                  <a:lnTo>
                    <a:pt x="190810" y="173783"/>
                  </a:lnTo>
                  <a:lnTo>
                    <a:pt x="189334" y="172875"/>
                  </a:lnTo>
                  <a:lnTo>
                    <a:pt x="188993" y="170945"/>
                  </a:lnTo>
                  <a:lnTo>
                    <a:pt x="189561" y="168789"/>
                  </a:lnTo>
                  <a:lnTo>
                    <a:pt x="190923" y="167427"/>
                  </a:lnTo>
                  <a:lnTo>
                    <a:pt x="192512" y="167540"/>
                  </a:lnTo>
                  <a:lnTo>
                    <a:pt x="196258" y="169697"/>
                  </a:lnTo>
                  <a:lnTo>
                    <a:pt x="198074" y="170038"/>
                  </a:lnTo>
                  <a:lnTo>
                    <a:pt x="195464" y="166973"/>
                  </a:lnTo>
                  <a:lnTo>
                    <a:pt x="192399" y="164816"/>
                  </a:lnTo>
                  <a:lnTo>
                    <a:pt x="189334" y="164589"/>
                  </a:lnTo>
                  <a:lnTo>
                    <a:pt x="186724" y="167540"/>
                  </a:lnTo>
                  <a:lnTo>
                    <a:pt x="184907" y="165156"/>
                  </a:lnTo>
                  <a:lnTo>
                    <a:pt x="182977" y="164930"/>
                  </a:lnTo>
                  <a:lnTo>
                    <a:pt x="178891" y="166178"/>
                  </a:lnTo>
                  <a:lnTo>
                    <a:pt x="171740" y="165724"/>
                  </a:lnTo>
                  <a:lnTo>
                    <a:pt x="169470" y="166178"/>
                  </a:lnTo>
                  <a:lnTo>
                    <a:pt x="167540" y="167313"/>
                  </a:lnTo>
                  <a:lnTo>
                    <a:pt x="166518" y="168221"/>
                  </a:lnTo>
                  <a:lnTo>
                    <a:pt x="165837" y="169243"/>
                  </a:lnTo>
                  <a:lnTo>
                    <a:pt x="165270" y="169357"/>
                  </a:lnTo>
                  <a:lnTo>
                    <a:pt x="162205" y="168448"/>
                  </a:lnTo>
                  <a:lnTo>
                    <a:pt x="160276" y="168789"/>
                  </a:lnTo>
                  <a:lnTo>
                    <a:pt x="154827" y="171172"/>
                  </a:lnTo>
                  <a:lnTo>
                    <a:pt x="158459" y="164475"/>
                  </a:lnTo>
                  <a:lnTo>
                    <a:pt x="160276" y="162773"/>
                  </a:lnTo>
                  <a:lnTo>
                    <a:pt x="163454" y="162205"/>
                  </a:lnTo>
                  <a:lnTo>
                    <a:pt x="164135" y="160843"/>
                  </a:lnTo>
                  <a:lnTo>
                    <a:pt x="158119" y="152557"/>
                  </a:lnTo>
                  <a:lnTo>
                    <a:pt x="157324" y="149038"/>
                  </a:lnTo>
                  <a:lnTo>
                    <a:pt x="154146" y="144271"/>
                  </a:lnTo>
                  <a:lnTo>
                    <a:pt x="154146" y="140525"/>
                  </a:lnTo>
                  <a:lnTo>
                    <a:pt x="156189" y="137687"/>
                  </a:lnTo>
                  <a:lnTo>
                    <a:pt x="162659" y="138141"/>
                  </a:lnTo>
                  <a:lnTo>
                    <a:pt x="164816" y="135304"/>
                  </a:lnTo>
                  <a:lnTo>
                    <a:pt x="166518" y="136438"/>
                  </a:lnTo>
                  <a:lnTo>
                    <a:pt x="168221" y="136552"/>
                  </a:lnTo>
                  <a:lnTo>
                    <a:pt x="169924" y="135871"/>
                  </a:lnTo>
                  <a:lnTo>
                    <a:pt x="173102" y="133260"/>
                  </a:lnTo>
                  <a:lnTo>
                    <a:pt x="173897" y="132352"/>
                  </a:lnTo>
                  <a:lnTo>
                    <a:pt x="174124" y="131104"/>
                  </a:lnTo>
                  <a:lnTo>
                    <a:pt x="174124" y="128834"/>
                  </a:lnTo>
                  <a:lnTo>
                    <a:pt x="173443" y="124293"/>
                  </a:lnTo>
                  <a:lnTo>
                    <a:pt x="171853" y="121001"/>
                  </a:lnTo>
                  <a:lnTo>
                    <a:pt x="169697" y="118731"/>
                  </a:lnTo>
                  <a:lnTo>
                    <a:pt x="167427" y="117255"/>
                  </a:lnTo>
                  <a:lnTo>
                    <a:pt x="168675" y="119753"/>
                  </a:lnTo>
                  <a:lnTo>
                    <a:pt x="171513" y="122590"/>
                  </a:lnTo>
                  <a:lnTo>
                    <a:pt x="172762" y="125088"/>
                  </a:lnTo>
                  <a:lnTo>
                    <a:pt x="171967" y="125655"/>
                  </a:lnTo>
                  <a:lnTo>
                    <a:pt x="170151" y="125882"/>
                  </a:lnTo>
                  <a:lnTo>
                    <a:pt x="169470" y="126336"/>
                  </a:lnTo>
                  <a:lnTo>
                    <a:pt x="167427" y="128947"/>
                  </a:lnTo>
                  <a:lnTo>
                    <a:pt x="167313" y="129628"/>
                  </a:lnTo>
                  <a:lnTo>
                    <a:pt x="167313" y="130763"/>
                  </a:lnTo>
                  <a:lnTo>
                    <a:pt x="166746" y="132806"/>
                  </a:lnTo>
                  <a:lnTo>
                    <a:pt x="165837" y="133033"/>
                  </a:lnTo>
                  <a:lnTo>
                    <a:pt x="165270" y="132239"/>
                  </a:lnTo>
                  <a:lnTo>
                    <a:pt x="164816" y="131104"/>
                  </a:lnTo>
                  <a:lnTo>
                    <a:pt x="164248" y="130422"/>
                  </a:lnTo>
                  <a:lnTo>
                    <a:pt x="158005" y="128834"/>
                  </a:lnTo>
                  <a:lnTo>
                    <a:pt x="155395" y="126677"/>
                  </a:lnTo>
                  <a:lnTo>
                    <a:pt x="152784" y="122590"/>
                  </a:lnTo>
                  <a:lnTo>
                    <a:pt x="153465" y="122704"/>
                  </a:lnTo>
                  <a:lnTo>
                    <a:pt x="154827" y="122590"/>
                  </a:lnTo>
                  <a:lnTo>
                    <a:pt x="155508" y="122590"/>
                  </a:lnTo>
                  <a:lnTo>
                    <a:pt x="154827" y="119185"/>
                  </a:lnTo>
                  <a:lnTo>
                    <a:pt x="155395" y="116802"/>
                  </a:lnTo>
                  <a:lnTo>
                    <a:pt x="159821" y="111580"/>
                  </a:lnTo>
                  <a:lnTo>
                    <a:pt x="160843" y="110672"/>
                  </a:lnTo>
                  <a:lnTo>
                    <a:pt x="161865" y="111239"/>
                  </a:lnTo>
                  <a:lnTo>
                    <a:pt x="163567" y="113510"/>
                  </a:lnTo>
                  <a:lnTo>
                    <a:pt x="163681" y="103748"/>
                  </a:lnTo>
                  <a:lnTo>
                    <a:pt x="160502" y="94440"/>
                  </a:lnTo>
                  <a:lnTo>
                    <a:pt x="159027" y="87289"/>
                  </a:lnTo>
                  <a:lnTo>
                    <a:pt x="164362" y="83884"/>
                  </a:lnTo>
                  <a:lnTo>
                    <a:pt x="165497" y="83997"/>
                  </a:lnTo>
                  <a:lnTo>
                    <a:pt x="167540" y="84792"/>
                  </a:lnTo>
                  <a:lnTo>
                    <a:pt x="168675" y="85019"/>
                  </a:lnTo>
                  <a:lnTo>
                    <a:pt x="169470" y="84565"/>
                  </a:lnTo>
                  <a:lnTo>
                    <a:pt x="170832" y="82749"/>
                  </a:lnTo>
                  <a:lnTo>
                    <a:pt x="172989" y="81613"/>
                  </a:lnTo>
                  <a:lnTo>
                    <a:pt x="174124" y="80024"/>
                  </a:lnTo>
                  <a:lnTo>
                    <a:pt x="175486" y="78662"/>
                  </a:lnTo>
                  <a:lnTo>
                    <a:pt x="177416" y="78435"/>
                  </a:lnTo>
                  <a:lnTo>
                    <a:pt x="182523" y="83430"/>
                  </a:lnTo>
                  <a:lnTo>
                    <a:pt x="182864" y="83430"/>
                  </a:lnTo>
                  <a:lnTo>
                    <a:pt x="183999" y="83657"/>
                  </a:lnTo>
                  <a:lnTo>
                    <a:pt x="185134" y="81954"/>
                  </a:lnTo>
                  <a:lnTo>
                    <a:pt x="185248" y="79911"/>
                  </a:lnTo>
                  <a:lnTo>
                    <a:pt x="184567" y="78095"/>
                  </a:lnTo>
                  <a:lnTo>
                    <a:pt x="183318" y="77073"/>
                  </a:lnTo>
                  <a:lnTo>
                    <a:pt x="184453" y="74689"/>
                  </a:lnTo>
                  <a:lnTo>
                    <a:pt x="186610" y="73554"/>
                  </a:lnTo>
                  <a:lnTo>
                    <a:pt x="195237" y="73327"/>
                  </a:lnTo>
                  <a:lnTo>
                    <a:pt x="199437" y="74462"/>
                  </a:lnTo>
                  <a:lnTo>
                    <a:pt x="203977" y="74122"/>
                  </a:lnTo>
                  <a:lnTo>
                    <a:pt x="208971" y="72192"/>
                  </a:lnTo>
                  <a:lnTo>
                    <a:pt x="213966" y="71738"/>
                  </a:lnTo>
                  <a:lnTo>
                    <a:pt x="218052" y="75938"/>
                  </a:lnTo>
                  <a:lnTo>
                    <a:pt x="219982" y="71511"/>
                  </a:lnTo>
                  <a:lnTo>
                    <a:pt x="219187" y="68106"/>
                  </a:lnTo>
                  <a:lnTo>
                    <a:pt x="212944" y="59593"/>
                  </a:lnTo>
                  <a:lnTo>
                    <a:pt x="212036" y="57776"/>
                  </a:lnTo>
                  <a:lnTo>
                    <a:pt x="212263" y="55733"/>
                  </a:lnTo>
                  <a:lnTo>
                    <a:pt x="213512" y="53690"/>
                  </a:lnTo>
                  <a:lnTo>
                    <a:pt x="214760" y="52441"/>
                  </a:lnTo>
                  <a:lnTo>
                    <a:pt x="216236" y="51987"/>
                  </a:lnTo>
                  <a:lnTo>
                    <a:pt x="217939" y="52328"/>
                  </a:lnTo>
                  <a:lnTo>
                    <a:pt x="220663" y="54371"/>
                  </a:lnTo>
                  <a:lnTo>
                    <a:pt x="226111" y="60274"/>
                  </a:lnTo>
                  <a:lnTo>
                    <a:pt x="228949" y="61522"/>
                  </a:lnTo>
                  <a:lnTo>
                    <a:pt x="231673" y="60160"/>
                  </a:lnTo>
                  <a:lnTo>
                    <a:pt x="230879" y="56868"/>
                  </a:lnTo>
                  <a:lnTo>
                    <a:pt x="228381" y="53350"/>
                  </a:lnTo>
                  <a:lnTo>
                    <a:pt x="225998" y="51193"/>
                  </a:lnTo>
                  <a:lnTo>
                    <a:pt x="227927" y="49944"/>
                  </a:lnTo>
                  <a:lnTo>
                    <a:pt x="236554" y="49263"/>
                  </a:lnTo>
                  <a:lnTo>
                    <a:pt x="239959" y="47901"/>
                  </a:lnTo>
                  <a:lnTo>
                    <a:pt x="241094" y="45631"/>
                  </a:lnTo>
                  <a:lnTo>
                    <a:pt x="242230" y="39388"/>
                  </a:lnTo>
                  <a:lnTo>
                    <a:pt x="242684" y="38139"/>
                  </a:lnTo>
                  <a:lnTo>
                    <a:pt x="249040" y="36550"/>
                  </a:lnTo>
                  <a:lnTo>
                    <a:pt x="251310" y="36777"/>
                  </a:lnTo>
                  <a:lnTo>
                    <a:pt x="253240" y="38253"/>
                  </a:lnTo>
                  <a:lnTo>
                    <a:pt x="256759" y="42339"/>
                  </a:lnTo>
                  <a:lnTo>
                    <a:pt x="258689" y="43247"/>
                  </a:lnTo>
                  <a:lnTo>
                    <a:pt x="260505" y="42452"/>
                  </a:lnTo>
                  <a:lnTo>
                    <a:pt x="261980" y="40864"/>
                  </a:lnTo>
                  <a:lnTo>
                    <a:pt x="263569" y="39728"/>
                  </a:lnTo>
                  <a:lnTo>
                    <a:pt x="265386" y="40296"/>
                  </a:lnTo>
                  <a:lnTo>
                    <a:pt x="270947" y="44269"/>
                  </a:lnTo>
                  <a:lnTo>
                    <a:pt x="272650" y="44723"/>
                  </a:lnTo>
                  <a:lnTo>
                    <a:pt x="274353" y="43928"/>
                  </a:lnTo>
                  <a:lnTo>
                    <a:pt x="274012" y="42112"/>
                  </a:lnTo>
                  <a:lnTo>
                    <a:pt x="272423" y="40409"/>
                  </a:lnTo>
                  <a:lnTo>
                    <a:pt x="270607" y="39615"/>
                  </a:lnTo>
                  <a:lnTo>
                    <a:pt x="270607" y="38139"/>
                  </a:lnTo>
                  <a:lnTo>
                    <a:pt x="273104" y="38366"/>
                  </a:lnTo>
                  <a:lnTo>
                    <a:pt x="274126" y="37799"/>
                  </a:lnTo>
                  <a:lnTo>
                    <a:pt x="274580" y="36096"/>
                  </a:lnTo>
                  <a:lnTo>
                    <a:pt x="274920" y="34053"/>
                  </a:lnTo>
                  <a:lnTo>
                    <a:pt x="275715" y="33258"/>
                  </a:lnTo>
                  <a:lnTo>
                    <a:pt x="276850" y="33485"/>
                  </a:lnTo>
                  <a:lnTo>
                    <a:pt x="277985" y="34280"/>
                  </a:lnTo>
                  <a:lnTo>
                    <a:pt x="279688" y="37118"/>
                  </a:lnTo>
                  <a:lnTo>
                    <a:pt x="280936" y="40409"/>
                  </a:lnTo>
                  <a:lnTo>
                    <a:pt x="282525" y="42566"/>
                  </a:lnTo>
                  <a:lnTo>
                    <a:pt x="285250" y="41999"/>
                  </a:lnTo>
                  <a:lnTo>
                    <a:pt x="286385" y="41090"/>
                  </a:lnTo>
                  <a:lnTo>
                    <a:pt x="286952" y="40296"/>
                  </a:lnTo>
                  <a:lnTo>
                    <a:pt x="289223" y="35529"/>
                  </a:lnTo>
                  <a:lnTo>
                    <a:pt x="289450" y="34507"/>
                  </a:lnTo>
                  <a:lnTo>
                    <a:pt x="288541" y="31556"/>
                  </a:lnTo>
                  <a:lnTo>
                    <a:pt x="287860" y="30421"/>
                  </a:lnTo>
                  <a:lnTo>
                    <a:pt x="286952" y="29626"/>
                  </a:lnTo>
                  <a:lnTo>
                    <a:pt x="286158" y="28604"/>
                  </a:lnTo>
                  <a:lnTo>
                    <a:pt x="285817" y="26902"/>
                  </a:lnTo>
                  <a:lnTo>
                    <a:pt x="285817" y="25086"/>
                  </a:lnTo>
                  <a:lnTo>
                    <a:pt x="285704" y="23723"/>
                  </a:lnTo>
                  <a:lnTo>
                    <a:pt x="285477" y="22475"/>
                  </a:lnTo>
                  <a:lnTo>
                    <a:pt x="285136" y="20999"/>
                  </a:lnTo>
                  <a:lnTo>
                    <a:pt x="288088" y="18956"/>
                  </a:lnTo>
                  <a:lnTo>
                    <a:pt x="291833" y="22021"/>
                  </a:lnTo>
                  <a:lnTo>
                    <a:pt x="298417" y="30194"/>
                  </a:lnTo>
                  <a:lnTo>
                    <a:pt x="300914" y="30875"/>
                  </a:lnTo>
                  <a:lnTo>
                    <a:pt x="308406" y="28945"/>
                  </a:lnTo>
                  <a:lnTo>
                    <a:pt x="310676" y="29513"/>
                  </a:lnTo>
                  <a:lnTo>
                    <a:pt x="314649" y="32237"/>
                  </a:lnTo>
                  <a:lnTo>
                    <a:pt x="316692" y="32804"/>
                  </a:lnTo>
                  <a:lnTo>
                    <a:pt x="318508" y="31783"/>
                  </a:lnTo>
                  <a:lnTo>
                    <a:pt x="317713" y="26788"/>
                  </a:lnTo>
                  <a:lnTo>
                    <a:pt x="319075" y="24745"/>
                  </a:lnTo>
                  <a:lnTo>
                    <a:pt x="321346" y="24859"/>
                  </a:lnTo>
                  <a:lnTo>
                    <a:pt x="326113" y="28037"/>
                  </a:lnTo>
                  <a:lnTo>
                    <a:pt x="346885" y="34053"/>
                  </a:lnTo>
                  <a:lnTo>
                    <a:pt x="346999" y="34053"/>
                  </a:lnTo>
                  <a:lnTo>
                    <a:pt x="346318" y="29626"/>
                  </a:lnTo>
                  <a:lnTo>
                    <a:pt x="347566" y="27242"/>
                  </a:lnTo>
                  <a:lnTo>
                    <a:pt x="349950" y="26334"/>
                  </a:lnTo>
                  <a:lnTo>
                    <a:pt x="359031" y="26334"/>
                  </a:lnTo>
                  <a:lnTo>
                    <a:pt x="360053" y="25767"/>
                  </a:lnTo>
                  <a:lnTo>
                    <a:pt x="360053" y="24405"/>
                  </a:lnTo>
                  <a:lnTo>
                    <a:pt x="359372" y="23042"/>
                  </a:lnTo>
                  <a:lnTo>
                    <a:pt x="358350" y="22475"/>
                  </a:lnTo>
                  <a:lnTo>
                    <a:pt x="355512" y="18956"/>
                  </a:lnTo>
                  <a:lnTo>
                    <a:pt x="354037" y="11237"/>
                  </a:lnTo>
                  <a:lnTo>
                    <a:pt x="353696" y="3519"/>
                  </a:lnTo>
                  <a:lnTo>
                    <a:pt x="354264" y="0"/>
                  </a:lnTo>
                  <a:lnTo>
                    <a:pt x="355966" y="1476"/>
                  </a:lnTo>
                  <a:lnTo>
                    <a:pt x="359144" y="7832"/>
                  </a:lnTo>
                  <a:lnTo>
                    <a:pt x="360961" y="9308"/>
                  </a:lnTo>
                  <a:lnTo>
                    <a:pt x="363004" y="10216"/>
                  </a:lnTo>
                  <a:lnTo>
                    <a:pt x="364707" y="12259"/>
                  </a:lnTo>
                  <a:lnTo>
                    <a:pt x="367658" y="17140"/>
                  </a:lnTo>
                  <a:lnTo>
                    <a:pt x="369814" y="18843"/>
                  </a:lnTo>
                  <a:lnTo>
                    <a:pt x="372993" y="19978"/>
                  </a:lnTo>
                  <a:lnTo>
                    <a:pt x="375830" y="19410"/>
                  </a:lnTo>
                  <a:lnTo>
                    <a:pt x="377079" y="15891"/>
                  </a:lnTo>
                  <a:lnTo>
                    <a:pt x="376284" y="12599"/>
                  </a:lnTo>
                  <a:lnTo>
                    <a:pt x="374809" y="10443"/>
                  </a:lnTo>
                  <a:lnTo>
                    <a:pt x="373787" y="8059"/>
                  </a:lnTo>
                  <a:lnTo>
                    <a:pt x="374355" y="4086"/>
                  </a:lnTo>
                  <a:lnTo>
                    <a:pt x="373787" y="3973"/>
                  </a:lnTo>
                  <a:lnTo>
                    <a:pt x="372879" y="3178"/>
                  </a:lnTo>
                  <a:lnTo>
                    <a:pt x="372425" y="2951"/>
                  </a:lnTo>
                  <a:lnTo>
                    <a:pt x="374809" y="0"/>
                  </a:lnTo>
                  <a:lnTo>
                    <a:pt x="377760" y="1022"/>
                  </a:lnTo>
                  <a:lnTo>
                    <a:pt x="383095" y="6811"/>
                  </a:lnTo>
                  <a:lnTo>
                    <a:pt x="382414" y="8286"/>
                  </a:lnTo>
                  <a:lnTo>
                    <a:pt x="383549" y="10784"/>
                  </a:lnTo>
                  <a:lnTo>
                    <a:pt x="384344" y="15437"/>
                  </a:lnTo>
                  <a:lnTo>
                    <a:pt x="385706" y="17481"/>
                  </a:lnTo>
                  <a:lnTo>
                    <a:pt x="387522" y="18502"/>
                  </a:lnTo>
                  <a:lnTo>
                    <a:pt x="388544" y="18275"/>
                  </a:lnTo>
                  <a:lnTo>
                    <a:pt x="389225" y="18162"/>
                  </a:lnTo>
                  <a:lnTo>
                    <a:pt x="390814" y="16459"/>
                  </a:lnTo>
                  <a:lnTo>
                    <a:pt x="392289" y="13621"/>
                  </a:lnTo>
                  <a:lnTo>
                    <a:pt x="391608" y="12259"/>
                  </a:lnTo>
                  <a:lnTo>
                    <a:pt x="392970" y="7719"/>
                  </a:lnTo>
                  <a:lnTo>
                    <a:pt x="395013" y="9081"/>
                  </a:lnTo>
                  <a:lnTo>
                    <a:pt x="397170" y="12713"/>
                  </a:lnTo>
                  <a:lnTo>
                    <a:pt x="398873" y="14756"/>
                  </a:lnTo>
                  <a:lnTo>
                    <a:pt x="400916" y="14302"/>
                  </a:lnTo>
                  <a:lnTo>
                    <a:pt x="401143" y="13054"/>
                  </a:lnTo>
                  <a:lnTo>
                    <a:pt x="400689" y="11351"/>
                  </a:lnTo>
                  <a:lnTo>
                    <a:pt x="400803" y="9648"/>
                  </a:lnTo>
                  <a:lnTo>
                    <a:pt x="402051" y="7719"/>
                  </a:lnTo>
                  <a:lnTo>
                    <a:pt x="403186" y="7151"/>
                  </a:lnTo>
                  <a:lnTo>
                    <a:pt x="404435" y="7492"/>
                  </a:lnTo>
                  <a:lnTo>
                    <a:pt x="407840" y="9308"/>
                  </a:lnTo>
                  <a:lnTo>
                    <a:pt x="411586" y="12940"/>
                  </a:lnTo>
                  <a:lnTo>
                    <a:pt x="411927" y="13735"/>
                  </a:lnTo>
                  <a:lnTo>
                    <a:pt x="412154" y="14756"/>
                  </a:lnTo>
                  <a:lnTo>
                    <a:pt x="412267" y="16119"/>
                  </a:lnTo>
                  <a:lnTo>
                    <a:pt x="413175" y="16459"/>
                  </a:lnTo>
                  <a:lnTo>
                    <a:pt x="431564" y="16119"/>
                  </a:lnTo>
                  <a:lnTo>
                    <a:pt x="433380" y="16686"/>
                  </a:lnTo>
                  <a:lnTo>
                    <a:pt x="437353" y="19297"/>
                  </a:lnTo>
                  <a:lnTo>
                    <a:pt x="443369" y="20772"/>
                  </a:lnTo>
                  <a:lnTo>
                    <a:pt x="448817" y="24064"/>
                  </a:lnTo>
                  <a:lnTo>
                    <a:pt x="452677" y="25199"/>
                  </a:lnTo>
                  <a:lnTo>
                    <a:pt x="454833" y="25313"/>
                  </a:lnTo>
                  <a:lnTo>
                    <a:pt x="456422" y="24745"/>
                  </a:lnTo>
                  <a:lnTo>
                    <a:pt x="459714" y="22021"/>
                  </a:lnTo>
                  <a:lnTo>
                    <a:pt x="461076" y="21453"/>
                  </a:lnTo>
                  <a:lnTo>
                    <a:pt x="465163" y="21794"/>
                  </a:lnTo>
                  <a:lnTo>
                    <a:pt x="468908" y="22929"/>
                  </a:lnTo>
                  <a:lnTo>
                    <a:pt x="472541" y="24972"/>
                  </a:lnTo>
                  <a:lnTo>
                    <a:pt x="476059" y="27923"/>
                  </a:lnTo>
                  <a:lnTo>
                    <a:pt x="480146" y="32350"/>
                  </a:lnTo>
                  <a:lnTo>
                    <a:pt x="484573" y="37231"/>
                  </a:lnTo>
                  <a:lnTo>
                    <a:pt x="489340" y="39047"/>
                  </a:lnTo>
                  <a:lnTo>
                    <a:pt x="493426" y="41658"/>
                  </a:lnTo>
                  <a:lnTo>
                    <a:pt x="495356" y="42452"/>
                  </a:lnTo>
                  <a:lnTo>
                    <a:pt x="512723" y="44042"/>
                  </a:lnTo>
                  <a:lnTo>
                    <a:pt x="528160" y="43134"/>
                  </a:lnTo>
                  <a:lnTo>
                    <a:pt x="541100" y="42226"/>
                  </a:lnTo>
                  <a:lnTo>
                    <a:pt x="556084" y="45971"/>
                  </a:lnTo>
                  <a:lnTo>
                    <a:pt x="571067" y="46880"/>
                  </a:lnTo>
                  <a:lnTo>
                    <a:pt x="586277" y="50625"/>
                  </a:lnTo>
                  <a:lnTo>
                    <a:pt x="590250" y="49263"/>
                  </a:lnTo>
                  <a:lnTo>
                    <a:pt x="593996" y="46652"/>
                  </a:lnTo>
                  <a:lnTo>
                    <a:pt x="596834" y="43020"/>
                  </a:lnTo>
                  <a:lnTo>
                    <a:pt x="600352" y="36436"/>
                  </a:lnTo>
                  <a:lnTo>
                    <a:pt x="602282" y="40069"/>
                  </a:lnTo>
                  <a:lnTo>
                    <a:pt x="606596" y="42339"/>
                  </a:lnTo>
                  <a:lnTo>
                    <a:pt x="608639" y="44609"/>
                  </a:lnTo>
                  <a:lnTo>
                    <a:pt x="610909" y="50285"/>
                  </a:lnTo>
                  <a:lnTo>
                    <a:pt x="611817" y="51987"/>
                  </a:lnTo>
                  <a:lnTo>
                    <a:pt x="612952" y="53350"/>
                  </a:lnTo>
                  <a:lnTo>
                    <a:pt x="615449" y="55506"/>
                  </a:lnTo>
                  <a:lnTo>
                    <a:pt x="616584" y="56868"/>
                  </a:lnTo>
                  <a:lnTo>
                    <a:pt x="616130" y="60500"/>
                  </a:lnTo>
                  <a:lnTo>
                    <a:pt x="613747" y="59025"/>
                  </a:lnTo>
                  <a:lnTo>
                    <a:pt x="609433" y="62544"/>
                  </a:lnTo>
                  <a:lnTo>
                    <a:pt x="601601" y="63225"/>
                  </a:lnTo>
                  <a:lnTo>
                    <a:pt x="598537" y="64814"/>
                  </a:lnTo>
                  <a:lnTo>
                    <a:pt x="605574" y="67652"/>
                  </a:lnTo>
                  <a:lnTo>
                    <a:pt x="607844" y="67538"/>
                  </a:lnTo>
                  <a:lnTo>
                    <a:pt x="605915" y="70262"/>
                  </a:lnTo>
                  <a:lnTo>
                    <a:pt x="594564" y="70036"/>
                  </a:lnTo>
                  <a:lnTo>
                    <a:pt x="589115" y="73100"/>
                  </a:lnTo>
                  <a:lnTo>
                    <a:pt x="587072" y="75938"/>
                  </a:lnTo>
                  <a:lnTo>
                    <a:pt x="587867" y="79230"/>
                  </a:lnTo>
                  <a:lnTo>
                    <a:pt x="586164" y="83316"/>
                  </a:lnTo>
                  <a:lnTo>
                    <a:pt x="583099" y="97505"/>
                  </a:lnTo>
                  <a:lnTo>
                    <a:pt x="577424" y="113396"/>
                  </a:lnTo>
                  <a:lnTo>
                    <a:pt x="575721" y="117369"/>
                  </a:lnTo>
                  <a:lnTo>
                    <a:pt x="571521" y="125201"/>
                  </a:lnTo>
                  <a:lnTo>
                    <a:pt x="570500" y="129401"/>
                  </a:lnTo>
                  <a:lnTo>
                    <a:pt x="568797" y="132125"/>
                  </a:lnTo>
                  <a:lnTo>
                    <a:pt x="568683" y="132352"/>
                  </a:lnTo>
                  <a:lnTo>
                    <a:pt x="560057" y="140071"/>
                  </a:lnTo>
                  <a:lnTo>
                    <a:pt x="547684" y="151195"/>
                  </a:lnTo>
                  <a:lnTo>
                    <a:pt x="544619" y="161751"/>
                  </a:lnTo>
                  <a:lnTo>
                    <a:pt x="541214" y="173670"/>
                  </a:lnTo>
                  <a:lnTo>
                    <a:pt x="543030" y="182183"/>
                  </a:lnTo>
                  <a:lnTo>
                    <a:pt x="544960" y="191604"/>
                  </a:lnTo>
                  <a:lnTo>
                    <a:pt x="549727" y="214647"/>
                  </a:lnTo>
                  <a:lnTo>
                    <a:pt x="555176" y="240413"/>
                  </a:lnTo>
                  <a:lnTo>
                    <a:pt x="549273" y="254375"/>
                  </a:lnTo>
                  <a:lnTo>
                    <a:pt x="548138" y="263796"/>
                  </a:lnTo>
                  <a:lnTo>
                    <a:pt x="549387" y="272423"/>
                  </a:lnTo>
                  <a:lnTo>
                    <a:pt x="551770" y="277418"/>
                  </a:lnTo>
                  <a:lnTo>
                    <a:pt x="553700" y="281617"/>
                  </a:lnTo>
                  <a:lnTo>
                    <a:pt x="557559" y="290017"/>
                  </a:lnTo>
                  <a:lnTo>
                    <a:pt x="562440" y="296941"/>
                  </a:lnTo>
                  <a:lnTo>
                    <a:pt x="563008" y="302276"/>
                  </a:lnTo>
                  <a:lnTo>
                    <a:pt x="562327" y="307043"/>
                  </a:lnTo>
                  <a:lnTo>
                    <a:pt x="562440" y="312265"/>
                  </a:lnTo>
                  <a:lnTo>
                    <a:pt x="564256" y="313059"/>
                  </a:lnTo>
                  <a:lnTo>
                    <a:pt x="566073" y="314535"/>
                  </a:lnTo>
                  <a:lnTo>
                    <a:pt x="566640" y="318962"/>
                  </a:lnTo>
                  <a:lnTo>
                    <a:pt x="566186" y="321346"/>
                  </a:lnTo>
                  <a:lnTo>
                    <a:pt x="565505" y="323389"/>
                  </a:lnTo>
                  <a:lnTo>
                    <a:pt x="565165" y="325432"/>
                  </a:lnTo>
                  <a:lnTo>
                    <a:pt x="565732" y="328043"/>
                  </a:lnTo>
                  <a:lnTo>
                    <a:pt x="566527" y="329064"/>
                  </a:lnTo>
                  <a:lnTo>
                    <a:pt x="576402" y="333037"/>
                  </a:lnTo>
                  <a:lnTo>
                    <a:pt x="577991" y="334853"/>
                  </a:lnTo>
                  <a:lnTo>
                    <a:pt x="578786" y="338486"/>
                  </a:lnTo>
                  <a:lnTo>
                    <a:pt x="577537" y="340983"/>
                  </a:lnTo>
                  <a:lnTo>
                    <a:pt x="575267" y="342572"/>
                  </a:lnTo>
                  <a:lnTo>
                    <a:pt x="569137" y="345069"/>
                  </a:lnTo>
                  <a:lnTo>
                    <a:pt x="555176" y="347226"/>
                  </a:lnTo>
                  <a:lnTo>
                    <a:pt x="553360" y="347453"/>
                  </a:lnTo>
                  <a:lnTo>
                    <a:pt x="552111" y="348248"/>
                  </a:lnTo>
                  <a:lnTo>
                    <a:pt x="552905" y="348702"/>
                  </a:lnTo>
                  <a:lnTo>
                    <a:pt x="554948" y="350631"/>
                  </a:lnTo>
                  <a:lnTo>
                    <a:pt x="552224" y="351994"/>
                  </a:lnTo>
                  <a:lnTo>
                    <a:pt x="550862" y="353128"/>
                  </a:lnTo>
                  <a:lnTo>
                    <a:pt x="549841" y="354718"/>
                  </a:lnTo>
                  <a:lnTo>
                    <a:pt x="549387" y="357782"/>
                  </a:lnTo>
                  <a:lnTo>
                    <a:pt x="550408" y="362890"/>
                  </a:lnTo>
                  <a:lnTo>
                    <a:pt x="550295" y="365161"/>
                  </a:lnTo>
                  <a:lnTo>
                    <a:pt x="548592" y="366977"/>
                  </a:lnTo>
                  <a:lnTo>
                    <a:pt x="540533" y="369814"/>
                  </a:lnTo>
                  <a:lnTo>
                    <a:pt x="538944" y="371404"/>
                  </a:lnTo>
                  <a:lnTo>
                    <a:pt x="538263" y="372425"/>
                  </a:lnTo>
                  <a:lnTo>
                    <a:pt x="537809" y="373901"/>
                  </a:lnTo>
                  <a:lnTo>
                    <a:pt x="537582" y="375717"/>
                  </a:lnTo>
                  <a:lnTo>
                    <a:pt x="537695" y="376625"/>
                  </a:lnTo>
                  <a:lnTo>
                    <a:pt x="537922" y="377306"/>
                  </a:lnTo>
                  <a:lnTo>
                    <a:pt x="538149" y="379690"/>
                  </a:lnTo>
                  <a:lnTo>
                    <a:pt x="538376" y="380257"/>
                  </a:lnTo>
                  <a:lnTo>
                    <a:pt x="538603" y="380938"/>
                  </a:lnTo>
                  <a:lnTo>
                    <a:pt x="538376" y="384684"/>
                  </a:lnTo>
                  <a:lnTo>
                    <a:pt x="538149" y="385479"/>
                  </a:lnTo>
                  <a:lnTo>
                    <a:pt x="537468" y="386387"/>
                  </a:lnTo>
                  <a:lnTo>
                    <a:pt x="536333" y="386954"/>
                  </a:lnTo>
                  <a:lnTo>
                    <a:pt x="534971" y="387068"/>
                  </a:lnTo>
                  <a:lnTo>
                    <a:pt x="533836" y="387522"/>
                  </a:lnTo>
                  <a:lnTo>
                    <a:pt x="533041" y="389111"/>
                  </a:lnTo>
                  <a:lnTo>
                    <a:pt x="533041" y="391381"/>
                  </a:lnTo>
                  <a:lnTo>
                    <a:pt x="533722" y="394446"/>
                  </a:lnTo>
                  <a:lnTo>
                    <a:pt x="534631" y="397284"/>
                  </a:lnTo>
                  <a:lnTo>
                    <a:pt x="535425" y="399214"/>
                  </a:lnTo>
                  <a:lnTo>
                    <a:pt x="532247" y="401257"/>
                  </a:lnTo>
                  <a:lnTo>
                    <a:pt x="517264" y="395694"/>
                  </a:lnTo>
                  <a:lnTo>
                    <a:pt x="509431" y="395241"/>
                  </a:lnTo>
                  <a:lnTo>
                    <a:pt x="507161" y="394105"/>
                  </a:lnTo>
                  <a:lnTo>
                    <a:pt x="505232" y="391835"/>
                  </a:lnTo>
                  <a:lnTo>
                    <a:pt x="501713" y="386387"/>
                  </a:lnTo>
                  <a:lnTo>
                    <a:pt x="499442" y="384571"/>
                  </a:lnTo>
                  <a:lnTo>
                    <a:pt x="496037" y="383436"/>
                  </a:lnTo>
                  <a:lnTo>
                    <a:pt x="494334" y="383436"/>
                  </a:lnTo>
                  <a:lnTo>
                    <a:pt x="492632" y="383776"/>
                  </a:lnTo>
                  <a:lnTo>
                    <a:pt x="491156" y="383549"/>
                  </a:lnTo>
                  <a:lnTo>
                    <a:pt x="490021" y="382300"/>
                  </a:lnTo>
                  <a:lnTo>
                    <a:pt x="488773" y="381392"/>
                  </a:lnTo>
                  <a:lnTo>
                    <a:pt x="486956" y="382187"/>
                  </a:lnTo>
                  <a:lnTo>
                    <a:pt x="485481" y="384457"/>
                  </a:lnTo>
                  <a:lnTo>
                    <a:pt x="484459" y="387181"/>
                  </a:lnTo>
                  <a:lnTo>
                    <a:pt x="483324" y="389678"/>
                  </a:lnTo>
                  <a:lnTo>
                    <a:pt x="481281" y="391495"/>
                  </a:lnTo>
                  <a:lnTo>
                    <a:pt x="479578" y="392062"/>
                  </a:lnTo>
                  <a:lnTo>
                    <a:pt x="472087" y="391608"/>
                  </a:lnTo>
                  <a:lnTo>
                    <a:pt x="468795" y="392630"/>
                  </a:lnTo>
                  <a:lnTo>
                    <a:pt x="465616" y="394560"/>
                  </a:lnTo>
                  <a:lnTo>
                    <a:pt x="462779" y="397057"/>
                  </a:lnTo>
                  <a:lnTo>
                    <a:pt x="462211" y="398192"/>
                  </a:lnTo>
                  <a:lnTo>
                    <a:pt x="461871" y="399554"/>
                  </a:lnTo>
                  <a:lnTo>
                    <a:pt x="461417" y="400689"/>
                  </a:lnTo>
                  <a:lnTo>
                    <a:pt x="460395" y="401143"/>
                  </a:lnTo>
                  <a:lnTo>
                    <a:pt x="459487" y="400803"/>
                  </a:lnTo>
                  <a:lnTo>
                    <a:pt x="457671" y="399554"/>
                  </a:lnTo>
                  <a:lnTo>
                    <a:pt x="456763" y="399327"/>
                  </a:lnTo>
                  <a:lnTo>
                    <a:pt x="455401" y="400121"/>
                  </a:lnTo>
                  <a:lnTo>
                    <a:pt x="454039" y="401370"/>
                  </a:lnTo>
                  <a:lnTo>
                    <a:pt x="452563" y="401597"/>
                  </a:lnTo>
                  <a:lnTo>
                    <a:pt x="450747" y="399554"/>
                  </a:lnTo>
                  <a:lnTo>
                    <a:pt x="447455" y="394900"/>
                  </a:lnTo>
                  <a:lnTo>
                    <a:pt x="445866" y="393311"/>
                  </a:lnTo>
                  <a:lnTo>
                    <a:pt x="445866" y="393311"/>
                  </a:lnTo>
                  <a:lnTo>
                    <a:pt x="438147" y="390019"/>
                  </a:lnTo>
                  <a:lnTo>
                    <a:pt x="436899" y="389452"/>
                  </a:lnTo>
                  <a:lnTo>
                    <a:pt x="432926" y="386614"/>
                  </a:lnTo>
                  <a:lnTo>
                    <a:pt x="429634" y="382641"/>
                  </a:lnTo>
                  <a:lnTo>
                    <a:pt x="420440" y="367544"/>
                  </a:lnTo>
                  <a:lnTo>
                    <a:pt x="417262" y="363798"/>
                  </a:lnTo>
                  <a:lnTo>
                    <a:pt x="406592" y="354831"/>
                  </a:lnTo>
                  <a:lnTo>
                    <a:pt x="405797" y="352561"/>
                  </a:lnTo>
                  <a:lnTo>
                    <a:pt x="405456" y="348815"/>
                  </a:lnTo>
                  <a:lnTo>
                    <a:pt x="405797" y="347112"/>
                  </a:lnTo>
                  <a:lnTo>
                    <a:pt x="406364" y="345978"/>
                  </a:lnTo>
                  <a:lnTo>
                    <a:pt x="406705" y="344842"/>
                  </a:lnTo>
                  <a:lnTo>
                    <a:pt x="406364" y="343140"/>
                  </a:lnTo>
                  <a:lnTo>
                    <a:pt x="405683" y="342232"/>
                  </a:lnTo>
                  <a:lnTo>
                    <a:pt x="404548" y="341664"/>
                  </a:lnTo>
                  <a:lnTo>
                    <a:pt x="384117" y="339848"/>
                  </a:lnTo>
                  <a:lnTo>
                    <a:pt x="381733" y="337464"/>
                  </a:lnTo>
                  <a:lnTo>
                    <a:pt x="380484" y="333832"/>
                  </a:lnTo>
                  <a:lnTo>
                    <a:pt x="379576" y="330086"/>
                  </a:lnTo>
                  <a:lnTo>
                    <a:pt x="378101" y="327589"/>
                  </a:lnTo>
                  <a:lnTo>
                    <a:pt x="376625" y="327589"/>
                  </a:lnTo>
                  <a:lnTo>
                    <a:pt x="375490" y="327930"/>
                  </a:lnTo>
                  <a:lnTo>
                    <a:pt x="370268" y="329745"/>
                  </a:lnTo>
                  <a:lnTo>
                    <a:pt x="367885" y="329973"/>
                  </a:lnTo>
                  <a:lnTo>
                    <a:pt x="365614" y="329632"/>
                  </a:lnTo>
                  <a:lnTo>
                    <a:pt x="363458" y="328270"/>
                  </a:lnTo>
                  <a:lnTo>
                    <a:pt x="361415" y="325546"/>
                  </a:lnTo>
                  <a:lnTo>
                    <a:pt x="360847" y="324070"/>
                  </a:lnTo>
                  <a:lnTo>
                    <a:pt x="360734" y="322821"/>
                  </a:lnTo>
                  <a:lnTo>
                    <a:pt x="360734" y="322595"/>
                  </a:lnTo>
                  <a:lnTo>
                    <a:pt x="360620" y="321573"/>
                  </a:lnTo>
                  <a:lnTo>
                    <a:pt x="359826" y="320211"/>
                  </a:lnTo>
                  <a:lnTo>
                    <a:pt x="358917" y="319530"/>
                  </a:lnTo>
                  <a:lnTo>
                    <a:pt x="355512" y="318735"/>
                  </a:lnTo>
                  <a:lnTo>
                    <a:pt x="351653" y="316238"/>
                  </a:lnTo>
                  <a:lnTo>
                    <a:pt x="345750" y="309087"/>
                  </a:lnTo>
                  <a:lnTo>
                    <a:pt x="341891" y="306930"/>
                  </a:lnTo>
                  <a:lnTo>
                    <a:pt x="340869" y="307043"/>
                  </a:lnTo>
                  <a:lnTo>
                    <a:pt x="340188" y="307384"/>
                  </a:lnTo>
                  <a:lnTo>
                    <a:pt x="339621" y="307498"/>
                  </a:lnTo>
                  <a:lnTo>
                    <a:pt x="338713" y="306930"/>
                  </a:lnTo>
                  <a:lnTo>
                    <a:pt x="338145" y="305909"/>
                  </a:lnTo>
                  <a:lnTo>
                    <a:pt x="337010" y="302617"/>
                  </a:lnTo>
                  <a:lnTo>
                    <a:pt x="336329" y="301368"/>
                  </a:lnTo>
                  <a:lnTo>
                    <a:pt x="334627" y="299893"/>
                  </a:lnTo>
                  <a:lnTo>
                    <a:pt x="332810" y="299552"/>
                  </a:lnTo>
                  <a:lnTo>
                    <a:pt x="331562" y="300801"/>
                  </a:lnTo>
                  <a:lnTo>
                    <a:pt x="331448" y="303979"/>
                  </a:lnTo>
                  <a:lnTo>
                    <a:pt x="334172" y="308973"/>
                  </a:lnTo>
                  <a:lnTo>
                    <a:pt x="334853" y="311925"/>
                  </a:lnTo>
                  <a:lnTo>
                    <a:pt x="332924" y="314422"/>
                  </a:lnTo>
                  <a:lnTo>
                    <a:pt x="329859" y="316011"/>
                  </a:lnTo>
                  <a:lnTo>
                    <a:pt x="328383" y="316011"/>
                  </a:lnTo>
                  <a:lnTo>
                    <a:pt x="326908" y="314762"/>
                  </a:lnTo>
                  <a:lnTo>
                    <a:pt x="325773" y="310789"/>
                  </a:lnTo>
                  <a:lnTo>
                    <a:pt x="324865" y="306249"/>
                  </a:lnTo>
                  <a:lnTo>
                    <a:pt x="323503" y="302503"/>
                  </a:lnTo>
                  <a:lnTo>
                    <a:pt x="321005" y="300801"/>
                  </a:lnTo>
                  <a:lnTo>
                    <a:pt x="316465" y="300914"/>
                  </a:lnTo>
                  <a:lnTo>
                    <a:pt x="314195" y="301595"/>
                  </a:lnTo>
                  <a:lnTo>
                    <a:pt x="312038" y="302957"/>
                  </a:lnTo>
                  <a:lnTo>
                    <a:pt x="310676" y="304319"/>
                  </a:lnTo>
                  <a:lnTo>
                    <a:pt x="304887" y="310335"/>
                  </a:lnTo>
                  <a:lnTo>
                    <a:pt x="302390" y="312038"/>
                  </a:lnTo>
                  <a:lnTo>
                    <a:pt x="294898" y="313173"/>
                  </a:lnTo>
                  <a:lnTo>
                    <a:pt x="292514" y="314649"/>
                  </a:lnTo>
                  <a:lnTo>
                    <a:pt x="290471" y="316579"/>
                  </a:lnTo>
                  <a:lnTo>
                    <a:pt x="289450" y="317486"/>
                  </a:lnTo>
                  <a:lnTo>
                    <a:pt x="286952" y="317032"/>
                  </a:lnTo>
                  <a:lnTo>
                    <a:pt x="284455" y="315443"/>
                  </a:lnTo>
                  <a:lnTo>
                    <a:pt x="281391" y="314649"/>
                  </a:lnTo>
                  <a:lnTo>
                    <a:pt x="279915" y="316579"/>
                  </a:lnTo>
                  <a:lnTo>
                    <a:pt x="278099" y="321686"/>
                  </a:lnTo>
                  <a:lnTo>
                    <a:pt x="276623" y="322935"/>
                  </a:lnTo>
                  <a:lnTo>
                    <a:pt x="270721" y="323616"/>
                  </a:lnTo>
                  <a:lnTo>
                    <a:pt x="263910" y="322935"/>
                  </a:lnTo>
                  <a:lnTo>
                    <a:pt x="261980" y="323389"/>
                  </a:lnTo>
                  <a:lnTo>
                    <a:pt x="256872" y="328043"/>
                  </a:lnTo>
                  <a:lnTo>
                    <a:pt x="253013" y="330086"/>
                  </a:lnTo>
                  <a:lnTo>
                    <a:pt x="251764" y="331448"/>
                  </a:lnTo>
                  <a:lnTo>
                    <a:pt x="250175" y="335761"/>
                  </a:lnTo>
                  <a:lnTo>
                    <a:pt x="249040" y="337578"/>
                  </a:lnTo>
                  <a:lnTo>
                    <a:pt x="246770" y="338826"/>
                  </a:lnTo>
                  <a:lnTo>
                    <a:pt x="244046" y="338940"/>
                  </a:lnTo>
                  <a:lnTo>
                    <a:pt x="239392" y="336670"/>
                  </a:lnTo>
                  <a:close/>
                  <a:moveTo>
                    <a:pt x="204204" y="291833"/>
                  </a:moveTo>
                  <a:lnTo>
                    <a:pt x="203636" y="287407"/>
                  </a:lnTo>
                  <a:lnTo>
                    <a:pt x="205339" y="284796"/>
                  </a:lnTo>
                  <a:lnTo>
                    <a:pt x="208177" y="283774"/>
                  </a:lnTo>
                  <a:lnTo>
                    <a:pt x="211014" y="284455"/>
                  </a:lnTo>
                  <a:lnTo>
                    <a:pt x="211922" y="288769"/>
                  </a:lnTo>
                  <a:lnTo>
                    <a:pt x="209993" y="292628"/>
                  </a:lnTo>
                  <a:lnTo>
                    <a:pt x="206928" y="294217"/>
                  </a:lnTo>
                  <a:lnTo>
                    <a:pt x="204204" y="291833"/>
                  </a:lnTo>
                  <a:close/>
                  <a:moveTo>
                    <a:pt x="135076" y="219641"/>
                  </a:moveTo>
                  <a:lnTo>
                    <a:pt x="137460" y="220549"/>
                  </a:lnTo>
                  <a:lnTo>
                    <a:pt x="140752" y="222706"/>
                  </a:lnTo>
                  <a:lnTo>
                    <a:pt x="143590" y="225657"/>
                  </a:lnTo>
                  <a:lnTo>
                    <a:pt x="145065" y="228609"/>
                  </a:lnTo>
                  <a:lnTo>
                    <a:pt x="144271" y="231219"/>
                  </a:lnTo>
                  <a:lnTo>
                    <a:pt x="138141" y="226906"/>
                  </a:lnTo>
                  <a:lnTo>
                    <a:pt x="135871" y="228722"/>
                  </a:lnTo>
                  <a:lnTo>
                    <a:pt x="137120" y="229062"/>
                  </a:lnTo>
                  <a:lnTo>
                    <a:pt x="138255" y="229630"/>
                  </a:lnTo>
                  <a:lnTo>
                    <a:pt x="139163" y="230652"/>
                  </a:lnTo>
                  <a:lnTo>
                    <a:pt x="139844" y="232354"/>
                  </a:lnTo>
                  <a:lnTo>
                    <a:pt x="135644" y="231673"/>
                  </a:lnTo>
                  <a:lnTo>
                    <a:pt x="133828" y="230538"/>
                  </a:lnTo>
                  <a:lnTo>
                    <a:pt x="131898" y="228609"/>
                  </a:lnTo>
                  <a:lnTo>
                    <a:pt x="131558" y="227700"/>
                  </a:lnTo>
                  <a:lnTo>
                    <a:pt x="131217" y="226338"/>
                  </a:lnTo>
                  <a:lnTo>
                    <a:pt x="130650" y="225089"/>
                  </a:lnTo>
                  <a:lnTo>
                    <a:pt x="129628" y="224522"/>
                  </a:lnTo>
                  <a:lnTo>
                    <a:pt x="128152" y="224522"/>
                  </a:lnTo>
                  <a:lnTo>
                    <a:pt x="128039" y="224863"/>
                  </a:lnTo>
                  <a:lnTo>
                    <a:pt x="127471" y="225884"/>
                  </a:lnTo>
                  <a:lnTo>
                    <a:pt x="127244" y="226565"/>
                  </a:lnTo>
                  <a:lnTo>
                    <a:pt x="126677" y="229290"/>
                  </a:lnTo>
                  <a:lnTo>
                    <a:pt x="126336" y="230311"/>
                  </a:lnTo>
                  <a:lnTo>
                    <a:pt x="125542" y="231560"/>
                  </a:lnTo>
                  <a:lnTo>
                    <a:pt x="124861" y="232241"/>
                  </a:lnTo>
                  <a:lnTo>
                    <a:pt x="123385" y="233489"/>
                  </a:lnTo>
                  <a:lnTo>
                    <a:pt x="122704" y="233376"/>
                  </a:lnTo>
                  <a:lnTo>
                    <a:pt x="121796" y="233035"/>
                  </a:lnTo>
                  <a:lnTo>
                    <a:pt x="121001" y="233376"/>
                  </a:lnTo>
                  <a:lnTo>
                    <a:pt x="120661" y="235419"/>
                  </a:lnTo>
                  <a:lnTo>
                    <a:pt x="120661" y="236554"/>
                  </a:lnTo>
                  <a:lnTo>
                    <a:pt x="120774" y="237689"/>
                  </a:lnTo>
                  <a:lnTo>
                    <a:pt x="121001" y="238824"/>
                  </a:lnTo>
                  <a:lnTo>
                    <a:pt x="121228" y="239732"/>
                  </a:lnTo>
                  <a:lnTo>
                    <a:pt x="118958" y="241435"/>
                  </a:lnTo>
                  <a:lnTo>
                    <a:pt x="116915" y="244046"/>
                  </a:lnTo>
                  <a:lnTo>
                    <a:pt x="114872" y="245521"/>
                  </a:lnTo>
                  <a:lnTo>
                    <a:pt x="110558" y="242116"/>
                  </a:lnTo>
                  <a:lnTo>
                    <a:pt x="108402" y="242230"/>
                  </a:lnTo>
                  <a:lnTo>
                    <a:pt x="107721" y="243819"/>
                  </a:lnTo>
                  <a:lnTo>
                    <a:pt x="109877" y="246089"/>
                  </a:lnTo>
                  <a:lnTo>
                    <a:pt x="103407" y="255056"/>
                  </a:lnTo>
                  <a:lnTo>
                    <a:pt x="101932" y="255851"/>
                  </a:lnTo>
                  <a:lnTo>
                    <a:pt x="100342" y="256305"/>
                  </a:lnTo>
                  <a:lnTo>
                    <a:pt x="98754" y="257440"/>
                  </a:lnTo>
                  <a:lnTo>
                    <a:pt x="95916" y="261072"/>
                  </a:lnTo>
                  <a:lnTo>
                    <a:pt x="94553" y="262094"/>
                  </a:lnTo>
                  <a:lnTo>
                    <a:pt x="92397" y="262434"/>
                  </a:lnTo>
                  <a:lnTo>
                    <a:pt x="87970" y="261980"/>
                  </a:lnTo>
                  <a:lnTo>
                    <a:pt x="85813" y="262661"/>
                  </a:lnTo>
                  <a:lnTo>
                    <a:pt x="84792" y="264931"/>
                  </a:lnTo>
                  <a:lnTo>
                    <a:pt x="89332" y="267769"/>
                  </a:lnTo>
                  <a:lnTo>
                    <a:pt x="86040" y="270834"/>
                  </a:lnTo>
                  <a:lnTo>
                    <a:pt x="80819" y="271515"/>
                  </a:lnTo>
                  <a:lnTo>
                    <a:pt x="79457" y="267202"/>
                  </a:lnTo>
                  <a:lnTo>
                    <a:pt x="77981" y="266180"/>
                  </a:lnTo>
                  <a:lnTo>
                    <a:pt x="76165" y="265726"/>
                  </a:lnTo>
                  <a:lnTo>
                    <a:pt x="74349" y="265840"/>
                  </a:lnTo>
                  <a:lnTo>
                    <a:pt x="72760" y="266634"/>
                  </a:lnTo>
                  <a:lnTo>
                    <a:pt x="71284" y="268223"/>
                  </a:lnTo>
                  <a:lnTo>
                    <a:pt x="70717" y="269018"/>
                  </a:lnTo>
                  <a:lnTo>
                    <a:pt x="70263" y="268677"/>
                  </a:lnTo>
                  <a:lnTo>
                    <a:pt x="69127" y="266748"/>
                  </a:lnTo>
                  <a:lnTo>
                    <a:pt x="67765" y="265613"/>
                  </a:lnTo>
                  <a:lnTo>
                    <a:pt x="66857" y="266861"/>
                  </a:lnTo>
                  <a:lnTo>
                    <a:pt x="66063" y="269926"/>
                  </a:lnTo>
                  <a:lnTo>
                    <a:pt x="65382" y="270493"/>
                  </a:lnTo>
                  <a:lnTo>
                    <a:pt x="65041" y="270947"/>
                  </a:lnTo>
                  <a:lnTo>
                    <a:pt x="64701" y="271175"/>
                  </a:lnTo>
                  <a:lnTo>
                    <a:pt x="64019" y="271288"/>
                  </a:lnTo>
                  <a:lnTo>
                    <a:pt x="64019" y="270607"/>
                  </a:lnTo>
                  <a:lnTo>
                    <a:pt x="63452" y="267883"/>
                  </a:lnTo>
                  <a:lnTo>
                    <a:pt x="63452" y="267315"/>
                  </a:lnTo>
                  <a:lnTo>
                    <a:pt x="62090" y="267202"/>
                  </a:lnTo>
                  <a:lnTo>
                    <a:pt x="60387" y="267996"/>
                  </a:lnTo>
                  <a:lnTo>
                    <a:pt x="58798" y="269245"/>
                  </a:lnTo>
                  <a:lnTo>
                    <a:pt x="57776" y="270607"/>
                  </a:lnTo>
                  <a:lnTo>
                    <a:pt x="56755" y="271515"/>
                  </a:lnTo>
                  <a:lnTo>
                    <a:pt x="55620" y="271061"/>
                  </a:lnTo>
                  <a:lnTo>
                    <a:pt x="54484" y="270380"/>
                  </a:lnTo>
                  <a:lnTo>
                    <a:pt x="53463" y="270607"/>
                  </a:lnTo>
                  <a:lnTo>
                    <a:pt x="52782" y="271175"/>
                  </a:lnTo>
                  <a:lnTo>
                    <a:pt x="50966" y="272196"/>
                  </a:lnTo>
                  <a:lnTo>
                    <a:pt x="50171" y="272423"/>
                  </a:lnTo>
                  <a:lnTo>
                    <a:pt x="47220" y="274239"/>
                  </a:lnTo>
                  <a:lnTo>
                    <a:pt x="44496" y="276737"/>
                  </a:lnTo>
                  <a:lnTo>
                    <a:pt x="43247" y="278666"/>
                  </a:lnTo>
                  <a:lnTo>
                    <a:pt x="42566" y="279234"/>
                  </a:lnTo>
                  <a:lnTo>
                    <a:pt x="42226" y="280142"/>
                  </a:lnTo>
                  <a:lnTo>
                    <a:pt x="41999" y="286952"/>
                  </a:lnTo>
                  <a:lnTo>
                    <a:pt x="41545" y="291039"/>
                  </a:lnTo>
                  <a:lnTo>
                    <a:pt x="40750" y="295011"/>
                  </a:lnTo>
                  <a:lnTo>
                    <a:pt x="38026" y="302503"/>
                  </a:lnTo>
                  <a:lnTo>
                    <a:pt x="37231" y="304206"/>
                  </a:lnTo>
                  <a:lnTo>
                    <a:pt x="36096" y="305681"/>
                  </a:lnTo>
                  <a:lnTo>
                    <a:pt x="35188" y="307271"/>
                  </a:lnTo>
                  <a:lnTo>
                    <a:pt x="35074" y="309087"/>
                  </a:lnTo>
                  <a:lnTo>
                    <a:pt x="35529" y="313173"/>
                  </a:lnTo>
                  <a:lnTo>
                    <a:pt x="34280" y="314989"/>
                  </a:lnTo>
                  <a:lnTo>
                    <a:pt x="20545" y="327475"/>
                  </a:lnTo>
                  <a:lnTo>
                    <a:pt x="17481" y="327589"/>
                  </a:lnTo>
                  <a:lnTo>
                    <a:pt x="14870" y="323729"/>
                  </a:lnTo>
                  <a:lnTo>
                    <a:pt x="15324" y="321573"/>
                  </a:lnTo>
                  <a:lnTo>
                    <a:pt x="14983" y="319530"/>
                  </a:lnTo>
                  <a:lnTo>
                    <a:pt x="13962" y="318054"/>
                  </a:lnTo>
                  <a:lnTo>
                    <a:pt x="12599" y="317486"/>
                  </a:lnTo>
                  <a:lnTo>
                    <a:pt x="12373" y="317146"/>
                  </a:lnTo>
                  <a:lnTo>
                    <a:pt x="12259" y="316465"/>
                  </a:lnTo>
                  <a:lnTo>
                    <a:pt x="12259" y="315557"/>
                  </a:lnTo>
                  <a:lnTo>
                    <a:pt x="12373" y="314762"/>
                  </a:lnTo>
                  <a:lnTo>
                    <a:pt x="14983" y="314989"/>
                  </a:lnTo>
                  <a:lnTo>
                    <a:pt x="15778" y="314762"/>
                  </a:lnTo>
                  <a:lnTo>
                    <a:pt x="16459" y="313514"/>
                  </a:lnTo>
                  <a:lnTo>
                    <a:pt x="17481" y="309654"/>
                  </a:lnTo>
                  <a:lnTo>
                    <a:pt x="18048" y="307952"/>
                  </a:lnTo>
                  <a:lnTo>
                    <a:pt x="21680" y="302276"/>
                  </a:lnTo>
                  <a:lnTo>
                    <a:pt x="23383" y="298417"/>
                  </a:lnTo>
                  <a:lnTo>
                    <a:pt x="24291" y="296714"/>
                  </a:lnTo>
                  <a:lnTo>
                    <a:pt x="25313" y="296033"/>
                  </a:lnTo>
                  <a:lnTo>
                    <a:pt x="26675" y="296487"/>
                  </a:lnTo>
                  <a:lnTo>
                    <a:pt x="27923" y="297282"/>
                  </a:lnTo>
                  <a:lnTo>
                    <a:pt x="29058" y="297849"/>
                  </a:lnTo>
                  <a:lnTo>
                    <a:pt x="30194" y="297282"/>
                  </a:lnTo>
                  <a:lnTo>
                    <a:pt x="30761" y="296033"/>
                  </a:lnTo>
                  <a:lnTo>
                    <a:pt x="31329" y="292174"/>
                  </a:lnTo>
                  <a:lnTo>
                    <a:pt x="31896" y="290358"/>
                  </a:lnTo>
                  <a:lnTo>
                    <a:pt x="35529" y="284682"/>
                  </a:lnTo>
                  <a:lnTo>
                    <a:pt x="33372" y="282298"/>
                  </a:lnTo>
                  <a:lnTo>
                    <a:pt x="29626" y="280709"/>
                  </a:lnTo>
                  <a:lnTo>
                    <a:pt x="22929" y="279574"/>
                  </a:lnTo>
                  <a:lnTo>
                    <a:pt x="21113" y="277644"/>
                  </a:lnTo>
                  <a:lnTo>
                    <a:pt x="17594" y="268904"/>
                  </a:lnTo>
                  <a:lnTo>
                    <a:pt x="15324" y="266861"/>
                  </a:lnTo>
                  <a:lnTo>
                    <a:pt x="9081" y="266748"/>
                  </a:lnTo>
                  <a:lnTo>
                    <a:pt x="5902" y="265726"/>
                  </a:lnTo>
                  <a:lnTo>
                    <a:pt x="3178" y="263115"/>
                  </a:lnTo>
                  <a:lnTo>
                    <a:pt x="1589" y="259937"/>
                  </a:lnTo>
                  <a:lnTo>
                    <a:pt x="908" y="257780"/>
                  </a:lnTo>
                  <a:lnTo>
                    <a:pt x="908" y="256191"/>
                  </a:lnTo>
                  <a:lnTo>
                    <a:pt x="2157" y="255283"/>
                  </a:lnTo>
                  <a:lnTo>
                    <a:pt x="7264" y="256759"/>
                  </a:lnTo>
                  <a:lnTo>
                    <a:pt x="6130" y="253921"/>
                  </a:lnTo>
                  <a:lnTo>
                    <a:pt x="4427" y="251083"/>
                  </a:lnTo>
                  <a:lnTo>
                    <a:pt x="3859" y="248813"/>
                  </a:lnTo>
                  <a:lnTo>
                    <a:pt x="5902" y="247905"/>
                  </a:lnTo>
                  <a:lnTo>
                    <a:pt x="7605" y="249154"/>
                  </a:lnTo>
                  <a:lnTo>
                    <a:pt x="9194" y="251537"/>
                  </a:lnTo>
                  <a:lnTo>
                    <a:pt x="10784" y="253013"/>
                  </a:lnTo>
                  <a:lnTo>
                    <a:pt x="12599" y="251537"/>
                  </a:lnTo>
                  <a:lnTo>
                    <a:pt x="11805" y="248359"/>
                  </a:lnTo>
                  <a:lnTo>
                    <a:pt x="13054" y="246429"/>
                  </a:lnTo>
                  <a:lnTo>
                    <a:pt x="15210" y="245862"/>
                  </a:lnTo>
                  <a:lnTo>
                    <a:pt x="17253" y="246543"/>
                  </a:lnTo>
                  <a:lnTo>
                    <a:pt x="16345" y="244386"/>
                  </a:lnTo>
                  <a:lnTo>
                    <a:pt x="15210" y="240413"/>
                  </a:lnTo>
                  <a:lnTo>
                    <a:pt x="10897" y="232014"/>
                  </a:lnTo>
                  <a:lnTo>
                    <a:pt x="8854" y="229290"/>
                  </a:lnTo>
                  <a:lnTo>
                    <a:pt x="6583" y="225317"/>
                  </a:lnTo>
                  <a:lnTo>
                    <a:pt x="5335" y="223614"/>
                  </a:lnTo>
                  <a:lnTo>
                    <a:pt x="2611" y="220890"/>
                  </a:lnTo>
                  <a:lnTo>
                    <a:pt x="0" y="217371"/>
                  </a:lnTo>
                  <a:lnTo>
                    <a:pt x="5108" y="219755"/>
                  </a:lnTo>
                  <a:lnTo>
                    <a:pt x="6697" y="219755"/>
                  </a:lnTo>
                  <a:lnTo>
                    <a:pt x="8173" y="219187"/>
                  </a:lnTo>
                  <a:lnTo>
                    <a:pt x="8400" y="218506"/>
                  </a:lnTo>
                  <a:lnTo>
                    <a:pt x="8400" y="217485"/>
                  </a:lnTo>
                  <a:lnTo>
                    <a:pt x="9308" y="215895"/>
                  </a:lnTo>
                  <a:lnTo>
                    <a:pt x="13054" y="216009"/>
                  </a:lnTo>
                  <a:lnTo>
                    <a:pt x="15891" y="216917"/>
                  </a:lnTo>
                  <a:lnTo>
                    <a:pt x="18275" y="219414"/>
                  </a:lnTo>
                  <a:lnTo>
                    <a:pt x="22475" y="227246"/>
                  </a:lnTo>
                  <a:lnTo>
                    <a:pt x="23042" y="229176"/>
                  </a:lnTo>
                  <a:lnTo>
                    <a:pt x="23269" y="231673"/>
                  </a:lnTo>
                  <a:lnTo>
                    <a:pt x="23383" y="232808"/>
                  </a:lnTo>
                  <a:lnTo>
                    <a:pt x="23837" y="233376"/>
                  </a:lnTo>
                  <a:lnTo>
                    <a:pt x="24405" y="233603"/>
                  </a:lnTo>
                  <a:lnTo>
                    <a:pt x="24972" y="233716"/>
                  </a:lnTo>
                  <a:lnTo>
                    <a:pt x="25880" y="233035"/>
                  </a:lnTo>
                  <a:lnTo>
                    <a:pt x="25880" y="231446"/>
                  </a:lnTo>
                  <a:lnTo>
                    <a:pt x="25313" y="228722"/>
                  </a:lnTo>
                  <a:lnTo>
                    <a:pt x="25880" y="223841"/>
                  </a:lnTo>
                  <a:lnTo>
                    <a:pt x="26334" y="221684"/>
                  </a:lnTo>
                  <a:lnTo>
                    <a:pt x="27242" y="219641"/>
                  </a:lnTo>
                  <a:lnTo>
                    <a:pt x="28491" y="218392"/>
                  </a:lnTo>
                  <a:lnTo>
                    <a:pt x="31556" y="216690"/>
                  </a:lnTo>
                  <a:lnTo>
                    <a:pt x="32804" y="215214"/>
                  </a:lnTo>
                  <a:lnTo>
                    <a:pt x="33939" y="212604"/>
                  </a:lnTo>
                  <a:lnTo>
                    <a:pt x="34393" y="211241"/>
                  </a:lnTo>
                  <a:lnTo>
                    <a:pt x="35074" y="210674"/>
                  </a:lnTo>
                  <a:lnTo>
                    <a:pt x="36891" y="210560"/>
                  </a:lnTo>
                  <a:lnTo>
                    <a:pt x="37118" y="211014"/>
                  </a:lnTo>
                  <a:lnTo>
                    <a:pt x="37458" y="211923"/>
                  </a:lnTo>
                  <a:lnTo>
                    <a:pt x="37799" y="213057"/>
                  </a:lnTo>
                  <a:lnTo>
                    <a:pt x="37912" y="213966"/>
                  </a:lnTo>
                  <a:lnTo>
                    <a:pt x="38026" y="216236"/>
                  </a:lnTo>
                  <a:lnTo>
                    <a:pt x="38366" y="217371"/>
                  </a:lnTo>
                  <a:lnTo>
                    <a:pt x="39728" y="218392"/>
                  </a:lnTo>
                  <a:lnTo>
                    <a:pt x="42680" y="218960"/>
                  </a:lnTo>
                  <a:lnTo>
                    <a:pt x="43588" y="215214"/>
                  </a:lnTo>
                  <a:lnTo>
                    <a:pt x="43701" y="210106"/>
                  </a:lnTo>
                  <a:lnTo>
                    <a:pt x="44155" y="206474"/>
                  </a:lnTo>
                  <a:lnTo>
                    <a:pt x="47447" y="203636"/>
                  </a:lnTo>
                  <a:lnTo>
                    <a:pt x="61182" y="202161"/>
                  </a:lnTo>
                  <a:lnTo>
                    <a:pt x="69695" y="195350"/>
                  </a:lnTo>
                  <a:lnTo>
                    <a:pt x="72873" y="194442"/>
                  </a:lnTo>
                  <a:lnTo>
                    <a:pt x="73895" y="195464"/>
                  </a:lnTo>
                  <a:lnTo>
                    <a:pt x="75711" y="199777"/>
                  </a:lnTo>
                  <a:lnTo>
                    <a:pt x="76846" y="200799"/>
                  </a:lnTo>
                  <a:lnTo>
                    <a:pt x="77414" y="201139"/>
                  </a:lnTo>
                  <a:lnTo>
                    <a:pt x="78435" y="202842"/>
                  </a:lnTo>
                  <a:lnTo>
                    <a:pt x="79116" y="203182"/>
                  </a:lnTo>
                  <a:lnTo>
                    <a:pt x="80138" y="202842"/>
                  </a:lnTo>
                  <a:lnTo>
                    <a:pt x="81840" y="201139"/>
                  </a:lnTo>
                  <a:lnTo>
                    <a:pt x="82408" y="200799"/>
                  </a:lnTo>
                  <a:lnTo>
                    <a:pt x="84451" y="201366"/>
                  </a:lnTo>
                  <a:lnTo>
                    <a:pt x="86040" y="202501"/>
                  </a:lnTo>
                  <a:lnTo>
                    <a:pt x="87743" y="203069"/>
                  </a:lnTo>
                  <a:lnTo>
                    <a:pt x="89899" y="202161"/>
                  </a:lnTo>
                  <a:lnTo>
                    <a:pt x="93078" y="198074"/>
                  </a:lnTo>
                  <a:lnTo>
                    <a:pt x="95121" y="196599"/>
                  </a:lnTo>
                  <a:lnTo>
                    <a:pt x="98526" y="198415"/>
                  </a:lnTo>
                  <a:lnTo>
                    <a:pt x="103748" y="197166"/>
                  </a:lnTo>
                  <a:lnTo>
                    <a:pt x="105904" y="197734"/>
                  </a:lnTo>
                  <a:lnTo>
                    <a:pt x="108061" y="199096"/>
                  </a:lnTo>
                  <a:lnTo>
                    <a:pt x="112488" y="200685"/>
                  </a:lnTo>
                  <a:lnTo>
                    <a:pt x="117028" y="203977"/>
                  </a:lnTo>
                  <a:lnTo>
                    <a:pt x="122363" y="206474"/>
                  </a:lnTo>
                  <a:lnTo>
                    <a:pt x="124293" y="209312"/>
                  </a:lnTo>
                  <a:lnTo>
                    <a:pt x="125655" y="213171"/>
                  </a:lnTo>
                  <a:lnTo>
                    <a:pt x="126450" y="214306"/>
                  </a:lnTo>
                  <a:lnTo>
                    <a:pt x="127925" y="215668"/>
                  </a:lnTo>
                  <a:lnTo>
                    <a:pt x="131898" y="217711"/>
                  </a:lnTo>
                  <a:lnTo>
                    <a:pt x="135076" y="219641"/>
                  </a:lnTo>
                  <a:close/>
                  <a:moveTo>
                    <a:pt x="149719" y="205793"/>
                  </a:moveTo>
                  <a:lnTo>
                    <a:pt x="151195" y="208858"/>
                  </a:lnTo>
                  <a:lnTo>
                    <a:pt x="151535" y="210447"/>
                  </a:lnTo>
                  <a:lnTo>
                    <a:pt x="149606" y="211923"/>
                  </a:lnTo>
                  <a:lnTo>
                    <a:pt x="148811" y="213512"/>
                  </a:lnTo>
                  <a:lnTo>
                    <a:pt x="147903" y="214647"/>
                  </a:lnTo>
                  <a:lnTo>
                    <a:pt x="146427" y="214079"/>
                  </a:lnTo>
                  <a:lnTo>
                    <a:pt x="144838" y="212944"/>
                  </a:lnTo>
                  <a:lnTo>
                    <a:pt x="143136" y="212376"/>
                  </a:lnTo>
                  <a:lnTo>
                    <a:pt x="139730" y="212036"/>
                  </a:lnTo>
                  <a:lnTo>
                    <a:pt x="138368" y="212490"/>
                  </a:lnTo>
                  <a:lnTo>
                    <a:pt x="135531" y="214193"/>
                  </a:lnTo>
                  <a:lnTo>
                    <a:pt x="134509" y="214079"/>
                  </a:lnTo>
                  <a:lnTo>
                    <a:pt x="125882" y="205793"/>
                  </a:lnTo>
                  <a:lnTo>
                    <a:pt x="120888" y="203863"/>
                  </a:lnTo>
                  <a:lnTo>
                    <a:pt x="118618" y="201480"/>
                  </a:lnTo>
                  <a:lnTo>
                    <a:pt x="118958" y="197507"/>
                  </a:lnTo>
                  <a:lnTo>
                    <a:pt x="120207" y="196485"/>
                  </a:lnTo>
                  <a:lnTo>
                    <a:pt x="123158" y="197507"/>
                  </a:lnTo>
                  <a:lnTo>
                    <a:pt x="124634" y="196712"/>
                  </a:lnTo>
                  <a:lnTo>
                    <a:pt x="124861" y="195691"/>
                  </a:lnTo>
                  <a:lnTo>
                    <a:pt x="125542" y="191831"/>
                  </a:lnTo>
                  <a:lnTo>
                    <a:pt x="125996" y="190469"/>
                  </a:lnTo>
                  <a:lnTo>
                    <a:pt x="127925" y="187858"/>
                  </a:lnTo>
                  <a:lnTo>
                    <a:pt x="129969" y="186950"/>
                  </a:lnTo>
                  <a:lnTo>
                    <a:pt x="132125" y="187064"/>
                  </a:lnTo>
                  <a:lnTo>
                    <a:pt x="140866" y="189675"/>
                  </a:lnTo>
                  <a:lnTo>
                    <a:pt x="144952" y="192172"/>
                  </a:lnTo>
                  <a:lnTo>
                    <a:pt x="146314" y="193761"/>
                  </a:lnTo>
                  <a:lnTo>
                    <a:pt x="146882" y="195577"/>
                  </a:lnTo>
                  <a:lnTo>
                    <a:pt x="146768" y="197393"/>
                  </a:lnTo>
                  <a:lnTo>
                    <a:pt x="146541" y="199209"/>
                  </a:lnTo>
                  <a:lnTo>
                    <a:pt x="146654" y="200799"/>
                  </a:lnTo>
                  <a:lnTo>
                    <a:pt x="147449" y="202388"/>
                  </a:lnTo>
                  <a:lnTo>
                    <a:pt x="149265" y="204658"/>
                  </a:lnTo>
                  <a:lnTo>
                    <a:pt x="149719" y="205793"/>
                  </a:lnTo>
                  <a:close/>
                  <a:moveTo>
                    <a:pt x="148017" y="121796"/>
                  </a:moveTo>
                  <a:lnTo>
                    <a:pt x="150514" y="125882"/>
                  </a:lnTo>
                  <a:lnTo>
                    <a:pt x="150854" y="128039"/>
                  </a:lnTo>
                  <a:lnTo>
                    <a:pt x="149946" y="130990"/>
                  </a:lnTo>
                  <a:lnTo>
                    <a:pt x="148925" y="131898"/>
                  </a:lnTo>
                  <a:lnTo>
                    <a:pt x="147789" y="131558"/>
                  </a:lnTo>
                  <a:lnTo>
                    <a:pt x="146654" y="130763"/>
                  </a:lnTo>
                  <a:lnTo>
                    <a:pt x="145633" y="130422"/>
                  </a:lnTo>
                  <a:lnTo>
                    <a:pt x="144611" y="130877"/>
                  </a:lnTo>
                  <a:lnTo>
                    <a:pt x="141660" y="132920"/>
                  </a:lnTo>
                  <a:lnTo>
                    <a:pt x="139617" y="132920"/>
                  </a:lnTo>
                  <a:lnTo>
                    <a:pt x="136325" y="130877"/>
                  </a:lnTo>
                  <a:lnTo>
                    <a:pt x="134282" y="130422"/>
                  </a:lnTo>
                  <a:lnTo>
                    <a:pt x="133714" y="130763"/>
                  </a:lnTo>
                  <a:lnTo>
                    <a:pt x="133487" y="131558"/>
                  </a:lnTo>
                  <a:lnTo>
                    <a:pt x="133033" y="132352"/>
                  </a:lnTo>
                  <a:lnTo>
                    <a:pt x="129515" y="133260"/>
                  </a:lnTo>
                  <a:lnTo>
                    <a:pt x="128493" y="133147"/>
                  </a:lnTo>
                  <a:lnTo>
                    <a:pt x="127017" y="132239"/>
                  </a:lnTo>
                  <a:lnTo>
                    <a:pt x="124180" y="124293"/>
                  </a:lnTo>
                  <a:lnTo>
                    <a:pt x="123612" y="123271"/>
                  </a:lnTo>
                  <a:lnTo>
                    <a:pt x="124066" y="121115"/>
                  </a:lnTo>
                  <a:lnTo>
                    <a:pt x="125315" y="119753"/>
                  </a:lnTo>
                  <a:lnTo>
                    <a:pt x="126904" y="119072"/>
                  </a:lnTo>
                  <a:lnTo>
                    <a:pt x="129060" y="118845"/>
                  </a:lnTo>
                  <a:lnTo>
                    <a:pt x="132693" y="119185"/>
                  </a:lnTo>
                  <a:lnTo>
                    <a:pt x="139503" y="121342"/>
                  </a:lnTo>
                  <a:lnTo>
                    <a:pt x="143817" y="120093"/>
                  </a:lnTo>
                  <a:lnTo>
                    <a:pt x="145973" y="120093"/>
                  </a:lnTo>
                  <a:lnTo>
                    <a:pt x="148017" y="121796"/>
                  </a:lnTo>
                  <a:close/>
                  <a:moveTo>
                    <a:pt x="44042" y="146882"/>
                  </a:moveTo>
                  <a:lnTo>
                    <a:pt x="37799" y="148470"/>
                  </a:lnTo>
                  <a:lnTo>
                    <a:pt x="34734" y="148130"/>
                  </a:lnTo>
                  <a:lnTo>
                    <a:pt x="21907" y="140979"/>
                  </a:lnTo>
                  <a:lnTo>
                    <a:pt x="20205" y="139049"/>
                  </a:lnTo>
                  <a:lnTo>
                    <a:pt x="21226" y="135985"/>
                  </a:lnTo>
                  <a:lnTo>
                    <a:pt x="24972" y="135304"/>
                  </a:lnTo>
                  <a:lnTo>
                    <a:pt x="32123" y="136325"/>
                  </a:lnTo>
                  <a:lnTo>
                    <a:pt x="60728" y="132466"/>
                  </a:lnTo>
                  <a:lnTo>
                    <a:pt x="58798" y="131217"/>
                  </a:lnTo>
                  <a:lnTo>
                    <a:pt x="58684" y="129855"/>
                  </a:lnTo>
                  <a:lnTo>
                    <a:pt x="59933" y="129401"/>
                  </a:lnTo>
                  <a:lnTo>
                    <a:pt x="62090" y="130650"/>
                  </a:lnTo>
                  <a:lnTo>
                    <a:pt x="63225" y="130536"/>
                  </a:lnTo>
                  <a:lnTo>
                    <a:pt x="63111" y="123953"/>
                  </a:lnTo>
                  <a:lnTo>
                    <a:pt x="64701" y="122250"/>
                  </a:lnTo>
                  <a:lnTo>
                    <a:pt x="66857" y="122136"/>
                  </a:lnTo>
                  <a:lnTo>
                    <a:pt x="68560" y="121455"/>
                  </a:lnTo>
                  <a:lnTo>
                    <a:pt x="70035" y="119866"/>
                  </a:lnTo>
                  <a:lnTo>
                    <a:pt x="71398" y="117142"/>
                  </a:lnTo>
                  <a:lnTo>
                    <a:pt x="71738" y="115439"/>
                  </a:lnTo>
                  <a:lnTo>
                    <a:pt x="71738" y="113850"/>
                  </a:lnTo>
                  <a:lnTo>
                    <a:pt x="71965" y="112261"/>
                  </a:lnTo>
                  <a:lnTo>
                    <a:pt x="72873" y="110672"/>
                  </a:lnTo>
                  <a:lnTo>
                    <a:pt x="73895" y="110218"/>
                  </a:lnTo>
                  <a:lnTo>
                    <a:pt x="78095" y="110672"/>
                  </a:lnTo>
                  <a:lnTo>
                    <a:pt x="78208" y="110672"/>
                  </a:lnTo>
                  <a:lnTo>
                    <a:pt x="80705" y="111012"/>
                  </a:lnTo>
                  <a:lnTo>
                    <a:pt x="83657" y="112148"/>
                  </a:lnTo>
                  <a:lnTo>
                    <a:pt x="85359" y="113964"/>
                  </a:lnTo>
                  <a:lnTo>
                    <a:pt x="83202" y="119299"/>
                  </a:lnTo>
                  <a:lnTo>
                    <a:pt x="84111" y="122363"/>
                  </a:lnTo>
                  <a:lnTo>
                    <a:pt x="85927" y="124861"/>
                  </a:lnTo>
                  <a:lnTo>
                    <a:pt x="87516" y="126109"/>
                  </a:lnTo>
                  <a:lnTo>
                    <a:pt x="97278" y="125428"/>
                  </a:lnTo>
                  <a:lnTo>
                    <a:pt x="106699" y="130082"/>
                  </a:lnTo>
                  <a:lnTo>
                    <a:pt x="108175" y="132579"/>
                  </a:lnTo>
                  <a:lnTo>
                    <a:pt x="108515" y="134509"/>
                  </a:lnTo>
                  <a:lnTo>
                    <a:pt x="108061" y="137460"/>
                  </a:lnTo>
                  <a:lnTo>
                    <a:pt x="108288" y="139163"/>
                  </a:lnTo>
                  <a:lnTo>
                    <a:pt x="109196" y="140979"/>
                  </a:lnTo>
                  <a:lnTo>
                    <a:pt x="111239" y="142682"/>
                  </a:lnTo>
                  <a:lnTo>
                    <a:pt x="112034" y="143703"/>
                  </a:lnTo>
                  <a:lnTo>
                    <a:pt x="112715" y="144838"/>
                  </a:lnTo>
                  <a:lnTo>
                    <a:pt x="114077" y="146427"/>
                  </a:lnTo>
                  <a:lnTo>
                    <a:pt x="114758" y="147449"/>
                  </a:lnTo>
                  <a:lnTo>
                    <a:pt x="115099" y="148357"/>
                  </a:lnTo>
                  <a:lnTo>
                    <a:pt x="115212" y="149379"/>
                  </a:lnTo>
                  <a:lnTo>
                    <a:pt x="115212" y="151535"/>
                  </a:lnTo>
                  <a:lnTo>
                    <a:pt x="115553" y="152784"/>
                  </a:lnTo>
                  <a:lnTo>
                    <a:pt x="116234" y="153124"/>
                  </a:lnTo>
                  <a:lnTo>
                    <a:pt x="116915" y="153124"/>
                  </a:lnTo>
                  <a:lnTo>
                    <a:pt x="117255" y="153352"/>
                  </a:lnTo>
                  <a:lnTo>
                    <a:pt x="117369" y="157097"/>
                  </a:lnTo>
                  <a:lnTo>
                    <a:pt x="116688" y="159027"/>
                  </a:lnTo>
                  <a:lnTo>
                    <a:pt x="115326" y="159254"/>
                  </a:lnTo>
                  <a:lnTo>
                    <a:pt x="111353" y="156416"/>
                  </a:lnTo>
                  <a:lnTo>
                    <a:pt x="110331" y="155962"/>
                  </a:lnTo>
                  <a:lnTo>
                    <a:pt x="109310" y="155849"/>
                  </a:lnTo>
                  <a:lnTo>
                    <a:pt x="108629" y="156530"/>
                  </a:lnTo>
                  <a:lnTo>
                    <a:pt x="108402" y="157778"/>
                  </a:lnTo>
                  <a:lnTo>
                    <a:pt x="107948" y="158346"/>
                  </a:lnTo>
                  <a:lnTo>
                    <a:pt x="106699" y="157211"/>
                  </a:lnTo>
                  <a:lnTo>
                    <a:pt x="105110" y="158006"/>
                  </a:lnTo>
                  <a:lnTo>
                    <a:pt x="103407" y="158006"/>
                  </a:lnTo>
                  <a:lnTo>
                    <a:pt x="101818" y="158573"/>
                  </a:lnTo>
                  <a:lnTo>
                    <a:pt x="100569" y="160957"/>
                  </a:lnTo>
                  <a:lnTo>
                    <a:pt x="101478" y="160957"/>
                  </a:lnTo>
                  <a:lnTo>
                    <a:pt x="102045" y="161411"/>
                  </a:lnTo>
                  <a:lnTo>
                    <a:pt x="102386" y="162432"/>
                  </a:lnTo>
                  <a:lnTo>
                    <a:pt x="102499" y="164022"/>
                  </a:lnTo>
                  <a:lnTo>
                    <a:pt x="102386" y="166405"/>
                  </a:lnTo>
                  <a:lnTo>
                    <a:pt x="101932" y="166859"/>
                  </a:lnTo>
                  <a:lnTo>
                    <a:pt x="101137" y="166859"/>
                  </a:lnTo>
                  <a:lnTo>
                    <a:pt x="100116" y="167881"/>
                  </a:lnTo>
                  <a:lnTo>
                    <a:pt x="98299" y="168902"/>
                  </a:lnTo>
                  <a:lnTo>
                    <a:pt x="95462" y="169016"/>
                  </a:lnTo>
                  <a:lnTo>
                    <a:pt x="92851" y="168108"/>
                  </a:lnTo>
                  <a:lnTo>
                    <a:pt x="91716" y="166065"/>
                  </a:lnTo>
                  <a:lnTo>
                    <a:pt x="92737" y="164135"/>
                  </a:lnTo>
                  <a:lnTo>
                    <a:pt x="94894" y="162546"/>
                  </a:lnTo>
                  <a:lnTo>
                    <a:pt x="96370" y="160957"/>
                  </a:lnTo>
                  <a:lnTo>
                    <a:pt x="95689" y="159027"/>
                  </a:lnTo>
                  <a:lnTo>
                    <a:pt x="93986" y="158914"/>
                  </a:lnTo>
                  <a:lnTo>
                    <a:pt x="91602" y="160049"/>
                  </a:lnTo>
                  <a:lnTo>
                    <a:pt x="89218" y="161751"/>
                  </a:lnTo>
                  <a:lnTo>
                    <a:pt x="87629" y="163341"/>
                  </a:lnTo>
                  <a:lnTo>
                    <a:pt x="85586" y="167881"/>
                  </a:lnTo>
                  <a:lnTo>
                    <a:pt x="82294" y="178664"/>
                  </a:lnTo>
                  <a:lnTo>
                    <a:pt x="79797" y="182637"/>
                  </a:lnTo>
                  <a:lnTo>
                    <a:pt x="75597" y="184907"/>
                  </a:lnTo>
                  <a:lnTo>
                    <a:pt x="70263" y="185588"/>
                  </a:lnTo>
                  <a:lnTo>
                    <a:pt x="65041" y="184113"/>
                  </a:lnTo>
                  <a:lnTo>
                    <a:pt x="61295" y="180026"/>
                  </a:lnTo>
                  <a:lnTo>
                    <a:pt x="62203" y="179345"/>
                  </a:lnTo>
                  <a:lnTo>
                    <a:pt x="63111" y="178437"/>
                  </a:lnTo>
                  <a:lnTo>
                    <a:pt x="64701" y="176054"/>
                  </a:lnTo>
                  <a:lnTo>
                    <a:pt x="63338" y="174010"/>
                  </a:lnTo>
                  <a:lnTo>
                    <a:pt x="61522" y="170605"/>
                  </a:lnTo>
                  <a:lnTo>
                    <a:pt x="60047" y="166859"/>
                  </a:lnTo>
                  <a:lnTo>
                    <a:pt x="59366" y="163794"/>
                  </a:lnTo>
                  <a:lnTo>
                    <a:pt x="59366" y="159254"/>
                  </a:lnTo>
                  <a:lnTo>
                    <a:pt x="59138" y="156643"/>
                  </a:lnTo>
                  <a:lnTo>
                    <a:pt x="58231" y="154600"/>
                  </a:lnTo>
                  <a:lnTo>
                    <a:pt x="53577" y="149038"/>
                  </a:lnTo>
                  <a:lnTo>
                    <a:pt x="50966" y="147222"/>
                  </a:lnTo>
                  <a:lnTo>
                    <a:pt x="48128" y="146314"/>
                  </a:lnTo>
                  <a:lnTo>
                    <a:pt x="44042" y="146882"/>
                  </a:lnTo>
                  <a:close/>
                  <a:moveTo>
                    <a:pt x="259823" y="13735"/>
                  </a:moveTo>
                  <a:lnTo>
                    <a:pt x="261299" y="16459"/>
                  </a:lnTo>
                  <a:lnTo>
                    <a:pt x="263115" y="21453"/>
                  </a:lnTo>
                  <a:lnTo>
                    <a:pt x="262434" y="23383"/>
                  </a:lnTo>
                  <a:lnTo>
                    <a:pt x="259823" y="24064"/>
                  </a:lnTo>
                  <a:lnTo>
                    <a:pt x="257213" y="21113"/>
                  </a:lnTo>
                  <a:lnTo>
                    <a:pt x="256986" y="17481"/>
                  </a:lnTo>
                  <a:lnTo>
                    <a:pt x="258234" y="14075"/>
                  </a:lnTo>
                  <a:lnTo>
                    <a:pt x="259823" y="13735"/>
                  </a:lnTo>
                  <a:close/>
                  <a:moveTo>
                    <a:pt x="138028" y="346545"/>
                  </a:moveTo>
                  <a:lnTo>
                    <a:pt x="139049" y="347566"/>
                  </a:lnTo>
                  <a:lnTo>
                    <a:pt x="139503" y="349269"/>
                  </a:lnTo>
                  <a:lnTo>
                    <a:pt x="139049" y="351653"/>
                  </a:lnTo>
                  <a:lnTo>
                    <a:pt x="137120" y="351880"/>
                  </a:lnTo>
                  <a:lnTo>
                    <a:pt x="135076" y="350518"/>
                  </a:lnTo>
                  <a:lnTo>
                    <a:pt x="133941" y="348815"/>
                  </a:lnTo>
                  <a:lnTo>
                    <a:pt x="134055" y="347226"/>
                  </a:lnTo>
                  <a:lnTo>
                    <a:pt x="134282" y="345750"/>
                  </a:lnTo>
                  <a:lnTo>
                    <a:pt x="134622" y="344615"/>
                  </a:lnTo>
                  <a:lnTo>
                    <a:pt x="136098" y="344842"/>
                  </a:lnTo>
                  <a:lnTo>
                    <a:pt x="138028" y="346545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71">
              <a:extLst>
                <a:ext uri="{FF2B5EF4-FFF2-40B4-BE49-F238E27FC236}">
                  <a16:creationId xmlns:a16="http://schemas.microsoft.com/office/drawing/2014/main" id="{A5A69785-2075-4EF2-9000-27686B4AC450}"/>
                </a:ext>
              </a:extLst>
            </p:cNvPr>
            <p:cNvSpPr/>
            <p:nvPr/>
          </p:nvSpPr>
          <p:spPr>
            <a:xfrm>
              <a:off x="8756510" y="3615963"/>
              <a:ext cx="633011" cy="383978"/>
            </a:xfrm>
            <a:custGeom>
              <a:avLst/>
              <a:gdLst>
                <a:gd name="connsiteX0" fmla="*/ 619195 w 702851"/>
                <a:gd name="connsiteY0" fmla="*/ 98980 h 426342"/>
                <a:gd name="connsiteX1" fmla="*/ 636221 w 702851"/>
                <a:gd name="connsiteY1" fmla="*/ 98867 h 426342"/>
                <a:gd name="connsiteX2" fmla="*/ 635654 w 702851"/>
                <a:gd name="connsiteY2" fmla="*/ 105451 h 426342"/>
                <a:gd name="connsiteX3" fmla="*/ 635881 w 702851"/>
                <a:gd name="connsiteY3" fmla="*/ 109764 h 426342"/>
                <a:gd name="connsiteX4" fmla="*/ 634859 w 702851"/>
                <a:gd name="connsiteY4" fmla="*/ 113510 h 426342"/>
                <a:gd name="connsiteX5" fmla="*/ 634519 w 702851"/>
                <a:gd name="connsiteY5" fmla="*/ 116688 h 426342"/>
                <a:gd name="connsiteX6" fmla="*/ 636903 w 702851"/>
                <a:gd name="connsiteY6" fmla="*/ 119299 h 426342"/>
                <a:gd name="connsiteX7" fmla="*/ 647005 w 702851"/>
                <a:gd name="connsiteY7" fmla="*/ 124066 h 426342"/>
                <a:gd name="connsiteX8" fmla="*/ 652226 w 702851"/>
                <a:gd name="connsiteY8" fmla="*/ 129969 h 426342"/>
                <a:gd name="connsiteX9" fmla="*/ 653588 w 702851"/>
                <a:gd name="connsiteY9" fmla="*/ 131444 h 426342"/>
                <a:gd name="connsiteX10" fmla="*/ 663350 w 702851"/>
                <a:gd name="connsiteY10" fmla="*/ 137574 h 426342"/>
                <a:gd name="connsiteX11" fmla="*/ 665167 w 702851"/>
                <a:gd name="connsiteY11" fmla="*/ 139163 h 426342"/>
                <a:gd name="connsiteX12" fmla="*/ 666415 w 702851"/>
                <a:gd name="connsiteY12" fmla="*/ 141773 h 426342"/>
                <a:gd name="connsiteX13" fmla="*/ 666983 w 702851"/>
                <a:gd name="connsiteY13" fmla="*/ 145974 h 426342"/>
                <a:gd name="connsiteX14" fmla="*/ 666529 w 702851"/>
                <a:gd name="connsiteY14" fmla="*/ 155962 h 426342"/>
                <a:gd name="connsiteX15" fmla="*/ 665848 w 702851"/>
                <a:gd name="connsiteY15" fmla="*/ 161411 h 426342"/>
                <a:gd name="connsiteX16" fmla="*/ 664939 w 702851"/>
                <a:gd name="connsiteY16" fmla="*/ 165270 h 426342"/>
                <a:gd name="connsiteX17" fmla="*/ 661988 w 702851"/>
                <a:gd name="connsiteY17" fmla="*/ 168108 h 426342"/>
                <a:gd name="connsiteX18" fmla="*/ 652907 w 702851"/>
                <a:gd name="connsiteY18" fmla="*/ 172535 h 426342"/>
                <a:gd name="connsiteX19" fmla="*/ 651092 w 702851"/>
                <a:gd name="connsiteY19" fmla="*/ 175259 h 426342"/>
                <a:gd name="connsiteX20" fmla="*/ 652454 w 702851"/>
                <a:gd name="connsiteY20" fmla="*/ 178551 h 426342"/>
                <a:gd name="connsiteX21" fmla="*/ 654951 w 702851"/>
                <a:gd name="connsiteY21" fmla="*/ 179913 h 426342"/>
                <a:gd name="connsiteX22" fmla="*/ 657221 w 702851"/>
                <a:gd name="connsiteY22" fmla="*/ 181729 h 426342"/>
                <a:gd name="connsiteX23" fmla="*/ 657789 w 702851"/>
                <a:gd name="connsiteY23" fmla="*/ 186269 h 426342"/>
                <a:gd name="connsiteX24" fmla="*/ 657334 w 702851"/>
                <a:gd name="connsiteY24" fmla="*/ 188199 h 426342"/>
                <a:gd name="connsiteX25" fmla="*/ 655745 w 702851"/>
                <a:gd name="connsiteY25" fmla="*/ 192058 h 426342"/>
                <a:gd name="connsiteX26" fmla="*/ 655178 w 702851"/>
                <a:gd name="connsiteY26" fmla="*/ 193988 h 426342"/>
                <a:gd name="connsiteX27" fmla="*/ 654951 w 702851"/>
                <a:gd name="connsiteY27" fmla="*/ 195804 h 426342"/>
                <a:gd name="connsiteX28" fmla="*/ 654724 w 702851"/>
                <a:gd name="connsiteY28" fmla="*/ 199323 h 426342"/>
                <a:gd name="connsiteX29" fmla="*/ 654383 w 702851"/>
                <a:gd name="connsiteY29" fmla="*/ 201366 h 426342"/>
                <a:gd name="connsiteX30" fmla="*/ 647913 w 702851"/>
                <a:gd name="connsiteY30" fmla="*/ 215214 h 426342"/>
                <a:gd name="connsiteX31" fmla="*/ 645983 w 702851"/>
                <a:gd name="connsiteY31" fmla="*/ 221457 h 426342"/>
                <a:gd name="connsiteX32" fmla="*/ 647572 w 702851"/>
                <a:gd name="connsiteY32" fmla="*/ 221912 h 426342"/>
                <a:gd name="connsiteX33" fmla="*/ 649162 w 702851"/>
                <a:gd name="connsiteY33" fmla="*/ 222365 h 426342"/>
                <a:gd name="connsiteX34" fmla="*/ 657221 w 702851"/>
                <a:gd name="connsiteY34" fmla="*/ 217825 h 426342"/>
                <a:gd name="connsiteX35" fmla="*/ 661307 w 702851"/>
                <a:gd name="connsiteY35" fmla="*/ 216690 h 426342"/>
                <a:gd name="connsiteX36" fmla="*/ 665621 w 702851"/>
                <a:gd name="connsiteY36" fmla="*/ 217939 h 426342"/>
                <a:gd name="connsiteX37" fmla="*/ 667664 w 702851"/>
                <a:gd name="connsiteY37" fmla="*/ 219755 h 426342"/>
                <a:gd name="connsiteX38" fmla="*/ 671523 w 702851"/>
                <a:gd name="connsiteY38" fmla="*/ 224068 h 426342"/>
                <a:gd name="connsiteX39" fmla="*/ 673680 w 702851"/>
                <a:gd name="connsiteY39" fmla="*/ 225771 h 426342"/>
                <a:gd name="connsiteX40" fmla="*/ 674247 w 702851"/>
                <a:gd name="connsiteY40" fmla="*/ 228268 h 426342"/>
                <a:gd name="connsiteX41" fmla="*/ 672204 w 702851"/>
                <a:gd name="connsiteY41" fmla="*/ 231900 h 426342"/>
                <a:gd name="connsiteX42" fmla="*/ 669821 w 702851"/>
                <a:gd name="connsiteY42" fmla="*/ 236100 h 426342"/>
                <a:gd name="connsiteX43" fmla="*/ 668799 w 702851"/>
                <a:gd name="connsiteY43" fmla="*/ 239051 h 426342"/>
                <a:gd name="connsiteX44" fmla="*/ 670502 w 702851"/>
                <a:gd name="connsiteY44" fmla="*/ 242116 h 426342"/>
                <a:gd name="connsiteX45" fmla="*/ 680036 w 702851"/>
                <a:gd name="connsiteY45" fmla="*/ 248927 h 426342"/>
                <a:gd name="connsiteX46" fmla="*/ 681058 w 702851"/>
                <a:gd name="connsiteY46" fmla="*/ 251878 h 426342"/>
                <a:gd name="connsiteX47" fmla="*/ 681172 w 702851"/>
                <a:gd name="connsiteY47" fmla="*/ 259824 h 426342"/>
                <a:gd name="connsiteX48" fmla="*/ 681625 w 702851"/>
                <a:gd name="connsiteY48" fmla="*/ 263569 h 426342"/>
                <a:gd name="connsiteX49" fmla="*/ 682988 w 702851"/>
                <a:gd name="connsiteY49" fmla="*/ 266407 h 426342"/>
                <a:gd name="connsiteX50" fmla="*/ 684690 w 702851"/>
                <a:gd name="connsiteY50" fmla="*/ 268337 h 426342"/>
                <a:gd name="connsiteX51" fmla="*/ 692409 w 702851"/>
                <a:gd name="connsiteY51" fmla="*/ 272083 h 426342"/>
                <a:gd name="connsiteX52" fmla="*/ 694111 w 702851"/>
                <a:gd name="connsiteY52" fmla="*/ 273331 h 426342"/>
                <a:gd name="connsiteX53" fmla="*/ 694679 w 702851"/>
                <a:gd name="connsiteY53" fmla="*/ 275375 h 426342"/>
                <a:gd name="connsiteX54" fmla="*/ 693998 w 702851"/>
                <a:gd name="connsiteY54" fmla="*/ 276963 h 426342"/>
                <a:gd name="connsiteX55" fmla="*/ 691501 w 702851"/>
                <a:gd name="connsiteY55" fmla="*/ 279347 h 426342"/>
                <a:gd name="connsiteX56" fmla="*/ 690933 w 702851"/>
                <a:gd name="connsiteY56" fmla="*/ 281391 h 426342"/>
                <a:gd name="connsiteX57" fmla="*/ 691274 w 702851"/>
                <a:gd name="connsiteY57" fmla="*/ 283093 h 426342"/>
                <a:gd name="connsiteX58" fmla="*/ 692068 w 702851"/>
                <a:gd name="connsiteY58" fmla="*/ 284682 h 426342"/>
                <a:gd name="connsiteX59" fmla="*/ 697063 w 702851"/>
                <a:gd name="connsiteY59" fmla="*/ 291152 h 426342"/>
                <a:gd name="connsiteX60" fmla="*/ 697857 w 702851"/>
                <a:gd name="connsiteY60" fmla="*/ 292628 h 426342"/>
                <a:gd name="connsiteX61" fmla="*/ 698198 w 702851"/>
                <a:gd name="connsiteY61" fmla="*/ 294558 h 426342"/>
                <a:gd name="connsiteX62" fmla="*/ 697857 w 702851"/>
                <a:gd name="connsiteY62" fmla="*/ 300574 h 426342"/>
                <a:gd name="connsiteX63" fmla="*/ 698084 w 702851"/>
                <a:gd name="connsiteY63" fmla="*/ 304547 h 426342"/>
                <a:gd name="connsiteX64" fmla="*/ 698765 w 702851"/>
                <a:gd name="connsiteY64" fmla="*/ 308065 h 426342"/>
                <a:gd name="connsiteX65" fmla="*/ 702625 w 702851"/>
                <a:gd name="connsiteY65" fmla="*/ 319984 h 426342"/>
                <a:gd name="connsiteX66" fmla="*/ 702852 w 702851"/>
                <a:gd name="connsiteY66" fmla="*/ 321800 h 426342"/>
                <a:gd name="connsiteX67" fmla="*/ 702625 w 702851"/>
                <a:gd name="connsiteY67" fmla="*/ 324411 h 426342"/>
                <a:gd name="connsiteX68" fmla="*/ 702057 w 702851"/>
                <a:gd name="connsiteY68" fmla="*/ 325773 h 426342"/>
                <a:gd name="connsiteX69" fmla="*/ 701263 w 702851"/>
                <a:gd name="connsiteY69" fmla="*/ 326908 h 426342"/>
                <a:gd name="connsiteX70" fmla="*/ 700468 w 702851"/>
                <a:gd name="connsiteY70" fmla="*/ 328724 h 426342"/>
                <a:gd name="connsiteX71" fmla="*/ 699674 w 702851"/>
                <a:gd name="connsiteY71" fmla="*/ 332810 h 426342"/>
                <a:gd name="connsiteX72" fmla="*/ 699106 w 702851"/>
                <a:gd name="connsiteY72" fmla="*/ 336897 h 426342"/>
                <a:gd name="connsiteX73" fmla="*/ 698198 w 702851"/>
                <a:gd name="connsiteY73" fmla="*/ 340756 h 426342"/>
                <a:gd name="connsiteX74" fmla="*/ 696268 w 702851"/>
                <a:gd name="connsiteY74" fmla="*/ 344161 h 426342"/>
                <a:gd name="connsiteX75" fmla="*/ 692636 w 702851"/>
                <a:gd name="connsiteY75" fmla="*/ 341664 h 426342"/>
                <a:gd name="connsiteX76" fmla="*/ 688436 w 702851"/>
                <a:gd name="connsiteY76" fmla="*/ 343253 h 426342"/>
                <a:gd name="connsiteX77" fmla="*/ 686733 w 702851"/>
                <a:gd name="connsiteY77" fmla="*/ 344502 h 426342"/>
                <a:gd name="connsiteX78" fmla="*/ 684123 w 702851"/>
                <a:gd name="connsiteY78" fmla="*/ 346432 h 426342"/>
                <a:gd name="connsiteX79" fmla="*/ 679923 w 702851"/>
                <a:gd name="connsiteY79" fmla="*/ 348475 h 426342"/>
                <a:gd name="connsiteX80" fmla="*/ 675950 w 702851"/>
                <a:gd name="connsiteY80" fmla="*/ 349383 h 426342"/>
                <a:gd name="connsiteX81" fmla="*/ 674701 w 702851"/>
                <a:gd name="connsiteY81" fmla="*/ 350064 h 426342"/>
                <a:gd name="connsiteX82" fmla="*/ 673226 w 702851"/>
                <a:gd name="connsiteY82" fmla="*/ 351653 h 426342"/>
                <a:gd name="connsiteX83" fmla="*/ 672318 w 702851"/>
                <a:gd name="connsiteY83" fmla="*/ 353582 h 426342"/>
                <a:gd name="connsiteX84" fmla="*/ 671410 w 702851"/>
                <a:gd name="connsiteY84" fmla="*/ 355739 h 426342"/>
                <a:gd name="connsiteX85" fmla="*/ 670274 w 702851"/>
                <a:gd name="connsiteY85" fmla="*/ 358010 h 426342"/>
                <a:gd name="connsiteX86" fmla="*/ 663691 w 702851"/>
                <a:gd name="connsiteY86" fmla="*/ 363117 h 426342"/>
                <a:gd name="connsiteX87" fmla="*/ 660626 w 702851"/>
                <a:gd name="connsiteY87" fmla="*/ 366296 h 426342"/>
                <a:gd name="connsiteX88" fmla="*/ 660172 w 702851"/>
                <a:gd name="connsiteY88" fmla="*/ 370496 h 426342"/>
                <a:gd name="connsiteX89" fmla="*/ 656994 w 702851"/>
                <a:gd name="connsiteY89" fmla="*/ 376171 h 426342"/>
                <a:gd name="connsiteX90" fmla="*/ 647346 w 702851"/>
                <a:gd name="connsiteY90" fmla="*/ 382528 h 426342"/>
                <a:gd name="connsiteX91" fmla="*/ 644621 w 702851"/>
                <a:gd name="connsiteY91" fmla="*/ 390133 h 426342"/>
                <a:gd name="connsiteX92" fmla="*/ 643940 w 702851"/>
                <a:gd name="connsiteY92" fmla="*/ 398305 h 426342"/>
                <a:gd name="connsiteX93" fmla="*/ 643146 w 702851"/>
                <a:gd name="connsiteY93" fmla="*/ 401938 h 426342"/>
                <a:gd name="connsiteX94" fmla="*/ 642351 w 702851"/>
                <a:gd name="connsiteY94" fmla="*/ 404549 h 426342"/>
                <a:gd name="connsiteX95" fmla="*/ 639627 w 702851"/>
                <a:gd name="connsiteY95" fmla="*/ 404889 h 426342"/>
                <a:gd name="connsiteX96" fmla="*/ 627368 w 702851"/>
                <a:gd name="connsiteY96" fmla="*/ 403754 h 426342"/>
                <a:gd name="connsiteX97" fmla="*/ 624189 w 702851"/>
                <a:gd name="connsiteY97" fmla="*/ 402732 h 426342"/>
                <a:gd name="connsiteX98" fmla="*/ 621125 w 702851"/>
                <a:gd name="connsiteY98" fmla="*/ 400916 h 426342"/>
                <a:gd name="connsiteX99" fmla="*/ 618741 w 702851"/>
                <a:gd name="connsiteY99" fmla="*/ 398078 h 426342"/>
                <a:gd name="connsiteX100" fmla="*/ 616811 w 702851"/>
                <a:gd name="connsiteY100" fmla="*/ 400462 h 426342"/>
                <a:gd name="connsiteX101" fmla="*/ 612271 w 702851"/>
                <a:gd name="connsiteY101" fmla="*/ 404889 h 426342"/>
                <a:gd name="connsiteX102" fmla="*/ 610341 w 702851"/>
                <a:gd name="connsiteY102" fmla="*/ 405683 h 426342"/>
                <a:gd name="connsiteX103" fmla="*/ 607617 w 702851"/>
                <a:gd name="connsiteY103" fmla="*/ 404208 h 426342"/>
                <a:gd name="connsiteX104" fmla="*/ 601601 w 702851"/>
                <a:gd name="connsiteY104" fmla="*/ 399100 h 426342"/>
                <a:gd name="connsiteX105" fmla="*/ 599444 w 702851"/>
                <a:gd name="connsiteY105" fmla="*/ 397965 h 426342"/>
                <a:gd name="connsiteX106" fmla="*/ 595472 w 702851"/>
                <a:gd name="connsiteY106" fmla="*/ 397284 h 426342"/>
                <a:gd name="connsiteX107" fmla="*/ 582872 w 702851"/>
                <a:gd name="connsiteY107" fmla="*/ 398873 h 426342"/>
                <a:gd name="connsiteX108" fmla="*/ 582759 w 702851"/>
                <a:gd name="connsiteY108" fmla="*/ 398986 h 426342"/>
                <a:gd name="connsiteX109" fmla="*/ 580715 w 702851"/>
                <a:gd name="connsiteY109" fmla="*/ 400349 h 426342"/>
                <a:gd name="connsiteX110" fmla="*/ 575154 w 702851"/>
                <a:gd name="connsiteY110" fmla="*/ 407159 h 426342"/>
                <a:gd name="connsiteX111" fmla="*/ 569591 w 702851"/>
                <a:gd name="connsiteY111" fmla="*/ 417375 h 426342"/>
                <a:gd name="connsiteX112" fmla="*/ 567662 w 702851"/>
                <a:gd name="connsiteY112" fmla="*/ 419645 h 426342"/>
                <a:gd name="connsiteX113" fmla="*/ 559943 w 702851"/>
                <a:gd name="connsiteY113" fmla="*/ 423618 h 426342"/>
                <a:gd name="connsiteX114" fmla="*/ 557673 w 702851"/>
                <a:gd name="connsiteY114" fmla="*/ 423732 h 426342"/>
                <a:gd name="connsiteX115" fmla="*/ 552565 w 702851"/>
                <a:gd name="connsiteY115" fmla="*/ 421688 h 426342"/>
                <a:gd name="connsiteX116" fmla="*/ 549954 w 702851"/>
                <a:gd name="connsiteY116" fmla="*/ 421461 h 426342"/>
                <a:gd name="connsiteX117" fmla="*/ 547570 w 702851"/>
                <a:gd name="connsiteY117" fmla="*/ 422710 h 426342"/>
                <a:gd name="connsiteX118" fmla="*/ 545527 w 702851"/>
                <a:gd name="connsiteY118" fmla="*/ 426342 h 426342"/>
                <a:gd name="connsiteX119" fmla="*/ 539965 w 702851"/>
                <a:gd name="connsiteY119" fmla="*/ 425888 h 426342"/>
                <a:gd name="connsiteX120" fmla="*/ 534517 w 702851"/>
                <a:gd name="connsiteY120" fmla="*/ 424413 h 426342"/>
                <a:gd name="connsiteX121" fmla="*/ 521009 w 702851"/>
                <a:gd name="connsiteY121" fmla="*/ 417829 h 426342"/>
                <a:gd name="connsiteX122" fmla="*/ 514880 w 702851"/>
                <a:gd name="connsiteY122" fmla="*/ 413175 h 426342"/>
                <a:gd name="connsiteX123" fmla="*/ 509772 w 702851"/>
                <a:gd name="connsiteY123" fmla="*/ 403981 h 426342"/>
                <a:gd name="connsiteX124" fmla="*/ 507502 w 702851"/>
                <a:gd name="connsiteY124" fmla="*/ 398759 h 426342"/>
                <a:gd name="connsiteX125" fmla="*/ 505118 w 702851"/>
                <a:gd name="connsiteY125" fmla="*/ 394900 h 426342"/>
                <a:gd name="connsiteX126" fmla="*/ 495470 w 702851"/>
                <a:gd name="connsiteY126" fmla="*/ 386501 h 426342"/>
                <a:gd name="connsiteX127" fmla="*/ 489454 w 702851"/>
                <a:gd name="connsiteY127" fmla="*/ 379690 h 426342"/>
                <a:gd name="connsiteX128" fmla="*/ 484005 w 702851"/>
                <a:gd name="connsiteY128" fmla="*/ 376058 h 426342"/>
                <a:gd name="connsiteX129" fmla="*/ 475265 w 702851"/>
                <a:gd name="connsiteY129" fmla="*/ 370268 h 426342"/>
                <a:gd name="connsiteX130" fmla="*/ 467887 w 702851"/>
                <a:gd name="connsiteY130" fmla="*/ 361982 h 426342"/>
                <a:gd name="connsiteX131" fmla="*/ 465049 w 702851"/>
                <a:gd name="connsiteY131" fmla="*/ 358804 h 426342"/>
                <a:gd name="connsiteX132" fmla="*/ 459487 w 702851"/>
                <a:gd name="connsiteY132" fmla="*/ 354945 h 426342"/>
                <a:gd name="connsiteX133" fmla="*/ 458352 w 702851"/>
                <a:gd name="connsiteY133" fmla="*/ 353810 h 426342"/>
                <a:gd name="connsiteX134" fmla="*/ 457444 w 702851"/>
                <a:gd name="connsiteY134" fmla="*/ 351994 h 426342"/>
                <a:gd name="connsiteX135" fmla="*/ 455628 w 702851"/>
                <a:gd name="connsiteY135" fmla="*/ 346091 h 426342"/>
                <a:gd name="connsiteX136" fmla="*/ 454947 w 702851"/>
                <a:gd name="connsiteY136" fmla="*/ 344615 h 426342"/>
                <a:gd name="connsiteX137" fmla="*/ 453812 w 702851"/>
                <a:gd name="connsiteY137" fmla="*/ 344048 h 426342"/>
                <a:gd name="connsiteX138" fmla="*/ 448023 w 702851"/>
                <a:gd name="connsiteY138" fmla="*/ 344502 h 426342"/>
                <a:gd name="connsiteX139" fmla="*/ 446320 w 702851"/>
                <a:gd name="connsiteY139" fmla="*/ 344161 h 426342"/>
                <a:gd name="connsiteX140" fmla="*/ 441439 w 702851"/>
                <a:gd name="connsiteY140" fmla="*/ 341778 h 426342"/>
                <a:gd name="connsiteX141" fmla="*/ 434855 w 702851"/>
                <a:gd name="connsiteY141" fmla="*/ 343026 h 426342"/>
                <a:gd name="connsiteX142" fmla="*/ 424640 w 702851"/>
                <a:gd name="connsiteY142" fmla="*/ 341210 h 426342"/>
                <a:gd name="connsiteX143" fmla="*/ 401370 w 702851"/>
                <a:gd name="connsiteY143" fmla="*/ 337124 h 426342"/>
                <a:gd name="connsiteX144" fmla="*/ 397851 w 702851"/>
                <a:gd name="connsiteY144" fmla="*/ 334513 h 426342"/>
                <a:gd name="connsiteX145" fmla="*/ 395013 w 702851"/>
                <a:gd name="connsiteY145" fmla="*/ 329292 h 426342"/>
                <a:gd name="connsiteX146" fmla="*/ 393311 w 702851"/>
                <a:gd name="connsiteY146" fmla="*/ 323730 h 426342"/>
                <a:gd name="connsiteX147" fmla="*/ 392403 w 702851"/>
                <a:gd name="connsiteY147" fmla="*/ 322027 h 426342"/>
                <a:gd name="connsiteX148" fmla="*/ 389225 w 702851"/>
                <a:gd name="connsiteY148" fmla="*/ 318395 h 426342"/>
                <a:gd name="connsiteX149" fmla="*/ 388203 w 702851"/>
                <a:gd name="connsiteY149" fmla="*/ 316579 h 426342"/>
                <a:gd name="connsiteX150" fmla="*/ 387182 w 702851"/>
                <a:gd name="connsiteY150" fmla="*/ 313287 h 426342"/>
                <a:gd name="connsiteX151" fmla="*/ 384684 w 702851"/>
                <a:gd name="connsiteY151" fmla="*/ 302730 h 426342"/>
                <a:gd name="connsiteX152" fmla="*/ 382187 w 702851"/>
                <a:gd name="connsiteY152" fmla="*/ 295352 h 426342"/>
                <a:gd name="connsiteX153" fmla="*/ 380484 w 702851"/>
                <a:gd name="connsiteY153" fmla="*/ 292401 h 426342"/>
                <a:gd name="connsiteX154" fmla="*/ 378441 w 702851"/>
                <a:gd name="connsiteY154" fmla="*/ 291720 h 426342"/>
                <a:gd name="connsiteX155" fmla="*/ 377079 w 702851"/>
                <a:gd name="connsiteY155" fmla="*/ 292968 h 426342"/>
                <a:gd name="connsiteX156" fmla="*/ 376739 w 702851"/>
                <a:gd name="connsiteY156" fmla="*/ 294785 h 426342"/>
                <a:gd name="connsiteX157" fmla="*/ 376625 w 702851"/>
                <a:gd name="connsiteY157" fmla="*/ 296714 h 426342"/>
                <a:gd name="connsiteX158" fmla="*/ 376058 w 702851"/>
                <a:gd name="connsiteY158" fmla="*/ 298190 h 426342"/>
                <a:gd name="connsiteX159" fmla="*/ 375263 w 702851"/>
                <a:gd name="connsiteY159" fmla="*/ 298417 h 426342"/>
                <a:gd name="connsiteX160" fmla="*/ 373106 w 702851"/>
                <a:gd name="connsiteY160" fmla="*/ 297622 h 426342"/>
                <a:gd name="connsiteX161" fmla="*/ 372085 w 702851"/>
                <a:gd name="connsiteY161" fmla="*/ 297622 h 426342"/>
                <a:gd name="connsiteX162" fmla="*/ 363344 w 702851"/>
                <a:gd name="connsiteY162" fmla="*/ 301482 h 426342"/>
                <a:gd name="connsiteX163" fmla="*/ 359826 w 702851"/>
                <a:gd name="connsiteY163" fmla="*/ 303071 h 426342"/>
                <a:gd name="connsiteX164" fmla="*/ 355966 w 702851"/>
                <a:gd name="connsiteY164" fmla="*/ 306136 h 426342"/>
                <a:gd name="connsiteX165" fmla="*/ 348134 w 702851"/>
                <a:gd name="connsiteY165" fmla="*/ 316805 h 426342"/>
                <a:gd name="connsiteX166" fmla="*/ 346318 w 702851"/>
                <a:gd name="connsiteY166" fmla="*/ 318735 h 426342"/>
                <a:gd name="connsiteX167" fmla="*/ 340756 w 702851"/>
                <a:gd name="connsiteY167" fmla="*/ 322027 h 426342"/>
                <a:gd name="connsiteX168" fmla="*/ 337464 w 702851"/>
                <a:gd name="connsiteY168" fmla="*/ 323502 h 426342"/>
                <a:gd name="connsiteX169" fmla="*/ 334286 w 702851"/>
                <a:gd name="connsiteY169" fmla="*/ 322595 h 426342"/>
                <a:gd name="connsiteX170" fmla="*/ 328156 w 702851"/>
                <a:gd name="connsiteY170" fmla="*/ 318054 h 426342"/>
                <a:gd name="connsiteX171" fmla="*/ 324978 w 702851"/>
                <a:gd name="connsiteY171" fmla="*/ 316805 h 426342"/>
                <a:gd name="connsiteX172" fmla="*/ 322027 w 702851"/>
                <a:gd name="connsiteY172" fmla="*/ 317373 h 426342"/>
                <a:gd name="connsiteX173" fmla="*/ 310335 w 702851"/>
                <a:gd name="connsiteY173" fmla="*/ 323502 h 426342"/>
                <a:gd name="connsiteX174" fmla="*/ 307725 w 702851"/>
                <a:gd name="connsiteY174" fmla="*/ 323957 h 426342"/>
                <a:gd name="connsiteX175" fmla="*/ 307611 w 702851"/>
                <a:gd name="connsiteY175" fmla="*/ 323957 h 426342"/>
                <a:gd name="connsiteX176" fmla="*/ 304660 w 702851"/>
                <a:gd name="connsiteY176" fmla="*/ 323389 h 426342"/>
                <a:gd name="connsiteX177" fmla="*/ 301368 w 702851"/>
                <a:gd name="connsiteY177" fmla="*/ 321573 h 426342"/>
                <a:gd name="connsiteX178" fmla="*/ 292287 w 702851"/>
                <a:gd name="connsiteY178" fmla="*/ 314422 h 426342"/>
                <a:gd name="connsiteX179" fmla="*/ 281617 w 702851"/>
                <a:gd name="connsiteY179" fmla="*/ 311016 h 426342"/>
                <a:gd name="connsiteX180" fmla="*/ 280369 w 702851"/>
                <a:gd name="connsiteY180" fmla="*/ 310563 h 426342"/>
                <a:gd name="connsiteX181" fmla="*/ 277191 w 702851"/>
                <a:gd name="connsiteY181" fmla="*/ 310449 h 426342"/>
                <a:gd name="connsiteX182" fmla="*/ 270493 w 702851"/>
                <a:gd name="connsiteY182" fmla="*/ 312038 h 426342"/>
                <a:gd name="connsiteX183" fmla="*/ 267429 w 702851"/>
                <a:gd name="connsiteY183" fmla="*/ 311584 h 426342"/>
                <a:gd name="connsiteX184" fmla="*/ 267315 w 702851"/>
                <a:gd name="connsiteY184" fmla="*/ 311016 h 426342"/>
                <a:gd name="connsiteX185" fmla="*/ 267429 w 702851"/>
                <a:gd name="connsiteY185" fmla="*/ 309882 h 426342"/>
                <a:gd name="connsiteX186" fmla="*/ 267315 w 702851"/>
                <a:gd name="connsiteY186" fmla="*/ 308633 h 426342"/>
                <a:gd name="connsiteX187" fmla="*/ 266521 w 702851"/>
                <a:gd name="connsiteY187" fmla="*/ 307384 h 426342"/>
                <a:gd name="connsiteX188" fmla="*/ 265726 w 702851"/>
                <a:gd name="connsiteY188" fmla="*/ 307044 h 426342"/>
                <a:gd name="connsiteX189" fmla="*/ 263115 w 702851"/>
                <a:gd name="connsiteY189" fmla="*/ 307498 h 426342"/>
                <a:gd name="connsiteX190" fmla="*/ 256418 w 702851"/>
                <a:gd name="connsiteY190" fmla="*/ 307157 h 426342"/>
                <a:gd name="connsiteX191" fmla="*/ 253354 w 702851"/>
                <a:gd name="connsiteY191" fmla="*/ 308065 h 426342"/>
                <a:gd name="connsiteX192" fmla="*/ 247565 w 702851"/>
                <a:gd name="connsiteY192" fmla="*/ 311584 h 426342"/>
                <a:gd name="connsiteX193" fmla="*/ 244046 w 702851"/>
                <a:gd name="connsiteY193" fmla="*/ 311357 h 426342"/>
                <a:gd name="connsiteX194" fmla="*/ 233944 w 702851"/>
                <a:gd name="connsiteY194" fmla="*/ 307044 h 426342"/>
                <a:gd name="connsiteX195" fmla="*/ 227360 w 702851"/>
                <a:gd name="connsiteY195" fmla="*/ 304206 h 426342"/>
                <a:gd name="connsiteX196" fmla="*/ 225203 w 702851"/>
                <a:gd name="connsiteY196" fmla="*/ 303752 h 426342"/>
                <a:gd name="connsiteX197" fmla="*/ 213966 w 702851"/>
                <a:gd name="connsiteY197" fmla="*/ 306362 h 426342"/>
                <a:gd name="connsiteX198" fmla="*/ 212150 w 702851"/>
                <a:gd name="connsiteY198" fmla="*/ 307498 h 426342"/>
                <a:gd name="connsiteX199" fmla="*/ 212944 w 702851"/>
                <a:gd name="connsiteY199" fmla="*/ 309314 h 426342"/>
                <a:gd name="connsiteX200" fmla="*/ 208063 w 702851"/>
                <a:gd name="connsiteY200" fmla="*/ 314535 h 426342"/>
                <a:gd name="connsiteX201" fmla="*/ 203182 w 702851"/>
                <a:gd name="connsiteY201" fmla="*/ 315670 h 426342"/>
                <a:gd name="connsiteX202" fmla="*/ 198756 w 702851"/>
                <a:gd name="connsiteY202" fmla="*/ 312265 h 426342"/>
                <a:gd name="connsiteX203" fmla="*/ 195350 w 702851"/>
                <a:gd name="connsiteY203" fmla="*/ 303638 h 426342"/>
                <a:gd name="connsiteX204" fmla="*/ 192966 w 702851"/>
                <a:gd name="connsiteY204" fmla="*/ 298644 h 426342"/>
                <a:gd name="connsiteX205" fmla="*/ 189788 w 702851"/>
                <a:gd name="connsiteY205" fmla="*/ 296828 h 426342"/>
                <a:gd name="connsiteX206" fmla="*/ 186383 w 702851"/>
                <a:gd name="connsiteY206" fmla="*/ 297509 h 426342"/>
                <a:gd name="connsiteX207" fmla="*/ 183545 w 702851"/>
                <a:gd name="connsiteY207" fmla="*/ 299552 h 426342"/>
                <a:gd name="connsiteX208" fmla="*/ 180026 w 702851"/>
                <a:gd name="connsiteY208" fmla="*/ 302049 h 426342"/>
                <a:gd name="connsiteX209" fmla="*/ 166292 w 702851"/>
                <a:gd name="connsiteY209" fmla="*/ 307725 h 426342"/>
                <a:gd name="connsiteX210" fmla="*/ 164816 w 702851"/>
                <a:gd name="connsiteY210" fmla="*/ 307952 h 426342"/>
                <a:gd name="connsiteX211" fmla="*/ 163113 w 702851"/>
                <a:gd name="connsiteY211" fmla="*/ 307271 h 426342"/>
                <a:gd name="connsiteX212" fmla="*/ 158800 w 702851"/>
                <a:gd name="connsiteY212" fmla="*/ 302730 h 426342"/>
                <a:gd name="connsiteX213" fmla="*/ 156189 w 702851"/>
                <a:gd name="connsiteY213" fmla="*/ 301368 h 426342"/>
                <a:gd name="connsiteX214" fmla="*/ 155962 w 702851"/>
                <a:gd name="connsiteY214" fmla="*/ 301255 h 426342"/>
                <a:gd name="connsiteX215" fmla="*/ 149719 w 702851"/>
                <a:gd name="connsiteY215" fmla="*/ 299779 h 426342"/>
                <a:gd name="connsiteX216" fmla="*/ 120888 w 702851"/>
                <a:gd name="connsiteY216" fmla="*/ 300801 h 426342"/>
                <a:gd name="connsiteX217" fmla="*/ 118958 w 702851"/>
                <a:gd name="connsiteY217" fmla="*/ 300006 h 426342"/>
                <a:gd name="connsiteX218" fmla="*/ 115326 w 702851"/>
                <a:gd name="connsiteY218" fmla="*/ 297282 h 426342"/>
                <a:gd name="connsiteX219" fmla="*/ 113510 w 702851"/>
                <a:gd name="connsiteY219" fmla="*/ 296374 h 426342"/>
                <a:gd name="connsiteX220" fmla="*/ 109083 w 702851"/>
                <a:gd name="connsiteY220" fmla="*/ 296033 h 426342"/>
                <a:gd name="connsiteX221" fmla="*/ 98299 w 702851"/>
                <a:gd name="connsiteY221" fmla="*/ 301141 h 426342"/>
                <a:gd name="connsiteX222" fmla="*/ 96597 w 702851"/>
                <a:gd name="connsiteY222" fmla="*/ 301936 h 426342"/>
                <a:gd name="connsiteX223" fmla="*/ 69355 w 702851"/>
                <a:gd name="connsiteY223" fmla="*/ 314762 h 426342"/>
                <a:gd name="connsiteX224" fmla="*/ 60728 w 702851"/>
                <a:gd name="connsiteY224" fmla="*/ 315103 h 426342"/>
                <a:gd name="connsiteX225" fmla="*/ 57095 w 702851"/>
                <a:gd name="connsiteY225" fmla="*/ 316919 h 426342"/>
                <a:gd name="connsiteX226" fmla="*/ 43588 w 702851"/>
                <a:gd name="connsiteY226" fmla="*/ 327362 h 426342"/>
                <a:gd name="connsiteX227" fmla="*/ 42112 w 702851"/>
                <a:gd name="connsiteY227" fmla="*/ 327816 h 426342"/>
                <a:gd name="connsiteX228" fmla="*/ 37685 w 702851"/>
                <a:gd name="connsiteY228" fmla="*/ 328043 h 426342"/>
                <a:gd name="connsiteX229" fmla="*/ 34734 w 702851"/>
                <a:gd name="connsiteY229" fmla="*/ 329632 h 426342"/>
                <a:gd name="connsiteX230" fmla="*/ 31102 w 702851"/>
                <a:gd name="connsiteY230" fmla="*/ 332697 h 426342"/>
                <a:gd name="connsiteX231" fmla="*/ 27696 w 702851"/>
                <a:gd name="connsiteY231" fmla="*/ 336443 h 426342"/>
                <a:gd name="connsiteX232" fmla="*/ 25199 w 702851"/>
                <a:gd name="connsiteY232" fmla="*/ 340302 h 426342"/>
                <a:gd name="connsiteX233" fmla="*/ 23497 w 702851"/>
                <a:gd name="connsiteY233" fmla="*/ 345864 h 426342"/>
                <a:gd name="connsiteX234" fmla="*/ 22816 w 702851"/>
                <a:gd name="connsiteY234" fmla="*/ 350631 h 426342"/>
                <a:gd name="connsiteX235" fmla="*/ 21340 w 702851"/>
                <a:gd name="connsiteY235" fmla="*/ 353923 h 426342"/>
                <a:gd name="connsiteX236" fmla="*/ 17481 w 702851"/>
                <a:gd name="connsiteY236" fmla="*/ 355058 h 426342"/>
                <a:gd name="connsiteX237" fmla="*/ 11805 w 702851"/>
                <a:gd name="connsiteY237" fmla="*/ 355058 h 426342"/>
                <a:gd name="connsiteX238" fmla="*/ 8173 w 702851"/>
                <a:gd name="connsiteY238" fmla="*/ 355966 h 426342"/>
                <a:gd name="connsiteX239" fmla="*/ 8173 w 702851"/>
                <a:gd name="connsiteY239" fmla="*/ 355853 h 426342"/>
                <a:gd name="connsiteX240" fmla="*/ 8059 w 702851"/>
                <a:gd name="connsiteY240" fmla="*/ 355058 h 426342"/>
                <a:gd name="connsiteX241" fmla="*/ 7151 w 702851"/>
                <a:gd name="connsiteY241" fmla="*/ 348588 h 426342"/>
                <a:gd name="connsiteX242" fmla="*/ 5789 w 702851"/>
                <a:gd name="connsiteY242" fmla="*/ 342913 h 426342"/>
                <a:gd name="connsiteX243" fmla="*/ 1476 w 702851"/>
                <a:gd name="connsiteY243" fmla="*/ 331902 h 426342"/>
                <a:gd name="connsiteX244" fmla="*/ 454 w 702851"/>
                <a:gd name="connsiteY244" fmla="*/ 328156 h 426342"/>
                <a:gd name="connsiteX245" fmla="*/ 0 w 702851"/>
                <a:gd name="connsiteY245" fmla="*/ 324411 h 426342"/>
                <a:gd name="connsiteX246" fmla="*/ 227 w 702851"/>
                <a:gd name="connsiteY246" fmla="*/ 323276 h 426342"/>
                <a:gd name="connsiteX247" fmla="*/ 1135 w 702851"/>
                <a:gd name="connsiteY247" fmla="*/ 319870 h 426342"/>
                <a:gd name="connsiteX248" fmla="*/ 1362 w 702851"/>
                <a:gd name="connsiteY248" fmla="*/ 317827 h 426342"/>
                <a:gd name="connsiteX249" fmla="*/ 1362 w 702851"/>
                <a:gd name="connsiteY249" fmla="*/ 316011 h 426342"/>
                <a:gd name="connsiteX250" fmla="*/ 1249 w 702851"/>
                <a:gd name="connsiteY250" fmla="*/ 314422 h 426342"/>
                <a:gd name="connsiteX251" fmla="*/ 227 w 702851"/>
                <a:gd name="connsiteY251" fmla="*/ 307498 h 426342"/>
                <a:gd name="connsiteX252" fmla="*/ 0 w 702851"/>
                <a:gd name="connsiteY252" fmla="*/ 303979 h 426342"/>
                <a:gd name="connsiteX253" fmla="*/ 227 w 702851"/>
                <a:gd name="connsiteY253" fmla="*/ 300687 h 426342"/>
                <a:gd name="connsiteX254" fmla="*/ 1022 w 702851"/>
                <a:gd name="connsiteY254" fmla="*/ 297963 h 426342"/>
                <a:gd name="connsiteX255" fmla="*/ 2384 w 702851"/>
                <a:gd name="connsiteY255" fmla="*/ 295579 h 426342"/>
                <a:gd name="connsiteX256" fmla="*/ 2951 w 702851"/>
                <a:gd name="connsiteY256" fmla="*/ 294217 h 426342"/>
                <a:gd name="connsiteX257" fmla="*/ 3405 w 702851"/>
                <a:gd name="connsiteY257" fmla="*/ 292628 h 426342"/>
                <a:gd name="connsiteX258" fmla="*/ 3632 w 702851"/>
                <a:gd name="connsiteY258" fmla="*/ 290698 h 426342"/>
                <a:gd name="connsiteX259" fmla="*/ 3632 w 702851"/>
                <a:gd name="connsiteY259" fmla="*/ 287293 h 426342"/>
                <a:gd name="connsiteX260" fmla="*/ 4087 w 702851"/>
                <a:gd name="connsiteY260" fmla="*/ 285477 h 426342"/>
                <a:gd name="connsiteX261" fmla="*/ 3405 w 702851"/>
                <a:gd name="connsiteY261" fmla="*/ 282526 h 426342"/>
                <a:gd name="connsiteX262" fmla="*/ 3178 w 702851"/>
                <a:gd name="connsiteY262" fmla="*/ 279347 h 426342"/>
                <a:gd name="connsiteX263" fmla="*/ 3746 w 702851"/>
                <a:gd name="connsiteY263" fmla="*/ 277758 h 426342"/>
                <a:gd name="connsiteX264" fmla="*/ 5449 w 702851"/>
                <a:gd name="connsiteY264" fmla="*/ 279461 h 426342"/>
                <a:gd name="connsiteX265" fmla="*/ 6016 w 702851"/>
                <a:gd name="connsiteY265" fmla="*/ 281277 h 426342"/>
                <a:gd name="connsiteX266" fmla="*/ 6583 w 702851"/>
                <a:gd name="connsiteY266" fmla="*/ 285931 h 426342"/>
                <a:gd name="connsiteX267" fmla="*/ 7492 w 702851"/>
                <a:gd name="connsiteY267" fmla="*/ 287974 h 426342"/>
                <a:gd name="connsiteX268" fmla="*/ 6130 w 702851"/>
                <a:gd name="connsiteY268" fmla="*/ 290358 h 426342"/>
                <a:gd name="connsiteX269" fmla="*/ 6811 w 702851"/>
                <a:gd name="connsiteY269" fmla="*/ 291039 h 426342"/>
                <a:gd name="connsiteX270" fmla="*/ 7492 w 702851"/>
                <a:gd name="connsiteY270" fmla="*/ 291493 h 426342"/>
                <a:gd name="connsiteX271" fmla="*/ 7492 w 702851"/>
                <a:gd name="connsiteY271" fmla="*/ 293990 h 426342"/>
                <a:gd name="connsiteX272" fmla="*/ 7492 w 702851"/>
                <a:gd name="connsiteY272" fmla="*/ 295239 h 426342"/>
                <a:gd name="connsiteX273" fmla="*/ 6130 w 702851"/>
                <a:gd name="connsiteY273" fmla="*/ 297509 h 426342"/>
                <a:gd name="connsiteX274" fmla="*/ 8400 w 702851"/>
                <a:gd name="connsiteY274" fmla="*/ 300687 h 426342"/>
                <a:gd name="connsiteX275" fmla="*/ 9194 w 702851"/>
                <a:gd name="connsiteY275" fmla="*/ 301255 h 426342"/>
                <a:gd name="connsiteX276" fmla="*/ 9989 w 702851"/>
                <a:gd name="connsiteY276" fmla="*/ 300801 h 426342"/>
                <a:gd name="connsiteX277" fmla="*/ 10670 w 702851"/>
                <a:gd name="connsiteY277" fmla="*/ 299779 h 426342"/>
                <a:gd name="connsiteX278" fmla="*/ 10897 w 702851"/>
                <a:gd name="connsiteY278" fmla="*/ 298417 h 426342"/>
                <a:gd name="connsiteX279" fmla="*/ 9762 w 702851"/>
                <a:gd name="connsiteY279" fmla="*/ 294785 h 426342"/>
                <a:gd name="connsiteX280" fmla="*/ 9535 w 702851"/>
                <a:gd name="connsiteY280" fmla="*/ 291720 h 426342"/>
                <a:gd name="connsiteX281" fmla="*/ 9648 w 702851"/>
                <a:gd name="connsiteY281" fmla="*/ 288769 h 426342"/>
                <a:gd name="connsiteX282" fmla="*/ 9989 w 702851"/>
                <a:gd name="connsiteY282" fmla="*/ 286839 h 426342"/>
                <a:gd name="connsiteX283" fmla="*/ 9535 w 702851"/>
                <a:gd name="connsiteY283" fmla="*/ 285590 h 426342"/>
                <a:gd name="connsiteX284" fmla="*/ 9081 w 702851"/>
                <a:gd name="connsiteY284" fmla="*/ 282526 h 426342"/>
                <a:gd name="connsiteX285" fmla="*/ 8627 w 702851"/>
                <a:gd name="connsiteY285" fmla="*/ 280823 h 426342"/>
                <a:gd name="connsiteX286" fmla="*/ 8059 w 702851"/>
                <a:gd name="connsiteY286" fmla="*/ 279574 h 426342"/>
                <a:gd name="connsiteX287" fmla="*/ 7605 w 702851"/>
                <a:gd name="connsiteY287" fmla="*/ 278780 h 426342"/>
                <a:gd name="connsiteX288" fmla="*/ 5902 w 702851"/>
                <a:gd name="connsiteY288" fmla="*/ 277304 h 426342"/>
                <a:gd name="connsiteX289" fmla="*/ 4881 w 702851"/>
                <a:gd name="connsiteY289" fmla="*/ 276737 h 426342"/>
                <a:gd name="connsiteX290" fmla="*/ 3973 w 702851"/>
                <a:gd name="connsiteY290" fmla="*/ 276623 h 426342"/>
                <a:gd name="connsiteX291" fmla="*/ 3292 w 702851"/>
                <a:gd name="connsiteY291" fmla="*/ 276282 h 426342"/>
                <a:gd name="connsiteX292" fmla="*/ 2611 w 702851"/>
                <a:gd name="connsiteY292" fmla="*/ 274920 h 426342"/>
                <a:gd name="connsiteX293" fmla="*/ 2157 w 702851"/>
                <a:gd name="connsiteY293" fmla="*/ 272991 h 426342"/>
                <a:gd name="connsiteX294" fmla="*/ 2384 w 702851"/>
                <a:gd name="connsiteY294" fmla="*/ 272196 h 426342"/>
                <a:gd name="connsiteX295" fmla="*/ 2838 w 702851"/>
                <a:gd name="connsiteY295" fmla="*/ 271402 h 426342"/>
                <a:gd name="connsiteX296" fmla="*/ 3859 w 702851"/>
                <a:gd name="connsiteY296" fmla="*/ 264137 h 426342"/>
                <a:gd name="connsiteX297" fmla="*/ 7265 w 702851"/>
                <a:gd name="connsiteY297" fmla="*/ 254035 h 426342"/>
                <a:gd name="connsiteX298" fmla="*/ 8400 w 702851"/>
                <a:gd name="connsiteY298" fmla="*/ 248359 h 426342"/>
                <a:gd name="connsiteX299" fmla="*/ 9081 w 702851"/>
                <a:gd name="connsiteY299" fmla="*/ 233263 h 426342"/>
                <a:gd name="connsiteX300" fmla="*/ 8740 w 702851"/>
                <a:gd name="connsiteY300" fmla="*/ 229743 h 426342"/>
                <a:gd name="connsiteX301" fmla="*/ 8059 w 702851"/>
                <a:gd name="connsiteY301" fmla="*/ 226565 h 426342"/>
                <a:gd name="connsiteX302" fmla="*/ 7946 w 702851"/>
                <a:gd name="connsiteY302" fmla="*/ 223614 h 426342"/>
                <a:gd name="connsiteX303" fmla="*/ 9194 w 702851"/>
                <a:gd name="connsiteY303" fmla="*/ 220549 h 426342"/>
                <a:gd name="connsiteX304" fmla="*/ 17140 w 702851"/>
                <a:gd name="connsiteY304" fmla="*/ 215214 h 426342"/>
                <a:gd name="connsiteX305" fmla="*/ 18048 w 702851"/>
                <a:gd name="connsiteY305" fmla="*/ 213625 h 426342"/>
                <a:gd name="connsiteX306" fmla="*/ 24518 w 702851"/>
                <a:gd name="connsiteY306" fmla="*/ 209652 h 426342"/>
                <a:gd name="connsiteX307" fmla="*/ 26221 w 702851"/>
                <a:gd name="connsiteY307" fmla="*/ 207723 h 426342"/>
                <a:gd name="connsiteX308" fmla="*/ 29739 w 702851"/>
                <a:gd name="connsiteY308" fmla="*/ 202274 h 426342"/>
                <a:gd name="connsiteX309" fmla="*/ 30761 w 702851"/>
                <a:gd name="connsiteY309" fmla="*/ 201139 h 426342"/>
                <a:gd name="connsiteX310" fmla="*/ 32010 w 702851"/>
                <a:gd name="connsiteY310" fmla="*/ 200458 h 426342"/>
                <a:gd name="connsiteX311" fmla="*/ 34734 w 702851"/>
                <a:gd name="connsiteY311" fmla="*/ 197961 h 426342"/>
                <a:gd name="connsiteX312" fmla="*/ 37799 w 702851"/>
                <a:gd name="connsiteY312" fmla="*/ 195123 h 426342"/>
                <a:gd name="connsiteX313" fmla="*/ 39955 w 702851"/>
                <a:gd name="connsiteY313" fmla="*/ 191718 h 426342"/>
                <a:gd name="connsiteX314" fmla="*/ 41771 w 702851"/>
                <a:gd name="connsiteY314" fmla="*/ 186610 h 426342"/>
                <a:gd name="connsiteX315" fmla="*/ 42907 w 702851"/>
                <a:gd name="connsiteY315" fmla="*/ 180253 h 426342"/>
                <a:gd name="connsiteX316" fmla="*/ 43020 w 702851"/>
                <a:gd name="connsiteY316" fmla="*/ 172989 h 426342"/>
                <a:gd name="connsiteX317" fmla="*/ 42680 w 702851"/>
                <a:gd name="connsiteY317" fmla="*/ 171059 h 426342"/>
                <a:gd name="connsiteX318" fmla="*/ 41658 w 702851"/>
                <a:gd name="connsiteY318" fmla="*/ 166292 h 426342"/>
                <a:gd name="connsiteX319" fmla="*/ 41885 w 702851"/>
                <a:gd name="connsiteY319" fmla="*/ 164362 h 426342"/>
                <a:gd name="connsiteX320" fmla="*/ 42793 w 702851"/>
                <a:gd name="connsiteY320" fmla="*/ 161865 h 426342"/>
                <a:gd name="connsiteX321" fmla="*/ 43020 w 702851"/>
                <a:gd name="connsiteY321" fmla="*/ 160276 h 426342"/>
                <a:gd name="connsiteX322" fmla="*/ 42793 w 702851"/>
                <a:gd name="connsiteY322" fmla="*/ 148584 h 426342"/>
                <a:gd name="connsiteX323" fmla="*/ 43020 w 702851"/>
                <a:gd name="connsiteY323" fmla="*/ 144838 h 426342"/>
                <a:gd name="connsiteX324" fmla="*/ 43701 w 702851"/>
                <a:gd name="connsiteY324" fmla="*/ 141660 h 426342"/>
                <a:gd name="connsiteX325" fmla="*/ 44836 w 702851"/>
                <a:gd name="connsiteY325" fmla="*/ 138482 h 426342"/>
                <a:gd name="connsiteX326" fmla="*/ 46425 w 702851"/>
                <a:gd name="connsiteY326" fmla="*/ 136098 h 426342"/>
                <a:gd name="connsiteX327" fmla="*/ 48128 w 702851"/>
                <a:gd name="connsiteY327" fmla="*/ 135076 h 426342"/>
                <a:gd name="connsiteX328" fmla="*/ 49490 w 702851"/>
                <a:gd name="connsiteY328" fmla="*/ 133601 h 426342"/>
                <a:gd name="connsiteX329" fmla="*/ 53122 w 702851"/>
                <a:gd name="connsiteY329" fmla="*/ 123953 h 426342"/>
                <a:gd name="connsiteX330" fmla="*/ 60047 w 702851"/>
                <a:gd name="connsiteY330" fmla="*/ 114758 h 426342"/>
                <a:gd name="connsiteX331" fmla="*/ 70717 w 702851"/>
                <a:gd name="connsiteY331" fmla="*/ 93759 h 426342"/>
                <a:gd name="connsiteX332" fmla="*/ 73668 w 702851"/>
                <a:gd name="connsiteY332" fmla="*/ 90467 h 426342"/>
                <a:gd name="connsiteX333" fmla="*/ 77754 w 702851"/>
                <a:gd name="connsiteY333" fmla="*/ 88197 h 426342"/>
                <a:gd name="connsiteX334" fmla="*/ 95575 w 702851"/>
                <a:gd name="connsiteY334" fmla="*/ 86948 h 426342"/>
                <a:gd name="connsiteX335" fmla="*/ 99775 w 702851"/>
                <a:gd name="connsiteY335" fmla="*/ 85586 h 426342"/>
                <a:gd name="connsiteX336" fmla="*/ 118731 w 702851"/>
                <a:gd name="connsiteY336" fmla="*/ 75257 h 426342"/>
                <a:gd name="connsiteX337" fmla="*/ 146768 w 702851"/>
                <a:gd name="connsiteY337" fmla="*/ 59820 h 426342"/>
                <a:gd name="connsiteX338" fmla="*/ 150854 w 702851"/>
                <a:gd name="connsiteY338" fmla="*/ 58571 h 426342"/>
                <a:gd name="connsiteX339" fmla="*/ 153124 w 702851"/>
                <a:gd name="connsiteY339" fmla="*/ 58344 h 426342"/>
                <a:gd name="connsiteX340" fmla="*/ 154260 w 702851"/>
                <a:gd name="connsiteY340" fmla="*/ 58004 h 426342"/>
                <a:gd name="connsiteX341" fmla="*/ 155395 w 702851"/>
                <a:gd name="connsiteY341" fmla="*/ 57323 h 426342"/>
                <a:gd name="connsiteX342" fmla="*/ 156643 w 702851"/>
                <a:gd name="connsiteY342" fmla="*/ 56755 h 426342"/>
                <a:gd name="connsiteX343" fmla="*/ 158006 w 702851"/>
                <a:gd name="connsiteY343" fmla="*/ 57095 h 426342"/>
                <a:gd name="connsiteX344" fmla="*/ 159027 w 702851"/>
                <a:gd name="connsiteY344" fmla="*/ 57663 h 426342"/>
                <a:gd name="connsiteX345" fmla="*/ 159027 w 702851"/>
                <a:gd name="connsiteY345" fmla="*/ 57890 h 426342"/>
                <a:gd name="connsiteX346" fmla="*/ 158573 w 702851"/>
                <a:gd name="connsiteY346" fmla="*/ 58344 h 426342"/>
                <a:gd name="connsiteX347" fmla="*/ 158119 w 702851"/>
                <a:gd name="connsiteY347" fmla="*/ 59706 h 426342"/>
                <a:gd name="connsiteX348" fmla="*/ 157211 w 702851"/>
                <a:gd name="connsiteY348" fmla="*/ 66517 h 426342"/>
                <a:gd name="connsiteX349" fmla="*/ 156870 w 702851"/>
                <a:gd name="connsiteY349" fmla="*/ 74009 h 426342"/>
                <a:gd name="connsiteX350" fmla="*/ 157211 w 702851"/>
                <a:gd name="connsiteY350" fmla="*/ 77641 h 426342"/>
                <a:gd name="connsiteX351" fmla="*/ 158119 w 702851"/>
                <a:gd name="connsiteY351" fmla="*/ 80251 h 426342"/>
                <a:gd name="connsiteX352" fmla="*/ 163454 w 702851"/>
                <a:gd name="connsiteY352" fmla="*/ 88310 h 426342"/>
                <a:gd name="connsiteX353" fmla="*/ 185021 w 702851"/>
                <a:gd name="connsiteY353" fmla="*/ 107153 h 426342"/>
                <a:gd name="connsiteX354" fmla="*/ 191945 w 702851"/>
                <a:gd name="connsiteY354" fmla="*/ 115893 h 426342"/>
                <a:gd name="connsiteX355" fmla="*/ 199777 w 702851"/>
                <a:gd name="connsiteY355" fmla="*/ 122818 h 426342"/>
                <a:gd name="connsiteX356" fmla="*/ 204772 w 702851"/>
                <a:gd name="connsiteY356" fmla="*/ 125769 h 426342"/>
                <a:gd name="connsiteX357" fmla="*/ 208063 w 702851"/>
                <a:gd name="connsiteY357" fmla="*/ 126563 h 426342"/>
                <a:gd name="connsiteX358" fmla="*/ 209312 w 702851"/>
                <a:gd name="connsiteY358" fmla="*/ 127131 h 426342"/>
                <a:gd name="connsiteX359" fmla="*/ 209539 w 702851"/>
                <a:gd name="connsiteY359" fmla="*/ 128493 h 426342"/>
                <a:gd name="connsiteX360" fmla="*/ 209539 w 702851"/>
                <a:gd name="connsiteY360" fmla="*/ 130309 h 426342"/>
                <a:gd name="connsiteX361" fmla="*/ 209993 w 702851"/>
                <a:gd name="connsiteY361" fmla="*/ 132125 h 426342"/>
                <a:gd name="connsiteX362" fmla="*/ 212150 w 702851"/>
                <a:gd name="connsiteY362" fmla="*/ 136552 h 426342"/>
                <a:gd name="connsiteX363" fmla="*/ 212604 w 702851"/>
                <a:gd name="connsiteY363" fmla="*/ 137460 h 426342"/>
                <a:gd name="connsiteX364" fmla="*/ 213625 w 702851"/>
                <a:gd name="connsiteY364" fmla="*/ 140411 h 426342"/>
                <a:gd name="connsiteX365" fmla="*/ 214420 w 702851"/>
                <a:gd name="connsiteY365" fmla="*/ 143930 h 426342"/>
                <a:gd name="connsiteX366" fmla="*/ 215214 w 702851"/>
                <a:gd name="connsiteY366" fmla="*/ 150173 h 426342"/>
                <a:gd name="connsiteX367" fmla="*/ 216009 w 702851"/>
                <a:gd name="connsiteY367" fmla="*/ 153465 h 426342"/>
                <a:gd name="connsiteX368" fmla="*/ 217485 w 702851"/>
                <a:gd name="connsiteY368" fmla="*/ 154941 h 426342"/>
                <a:gd name="connsiteX369" fmla="*/ 218392 w 702851"/>
                <a:gd name="connsiteY369" fmla="*/ 156644 h 426342"/>
                <a:gd name="connsiteX370" fmla="*/ 221117 w 702851"/>
                <a:gd name="connsiteY370" fmla="*/ 173216 h 426342"/>
                <a:gd name="connsiteX371" fmla="*/ 222138 w 702851"/>
                <a:gd name="connsiteY371" fmla="*/ 175940 h 426342"/>
                <a:gd name="connsiteX372" fmla="*/ 223501 w 702851"/>
                <a:gd name="connsiteY372" fmla="*/ 177075 h 426342"/>
                <a:gd name="connsiteX373" fmla="*/ 225203 w 702851"/>
                <a:gd name="connsiteY373" fmla="*/ 177756 h 426342"/>
                <a:gd name="connsiteX374" fmla="*/ 229857 w 702851"/>
                <a:gd name="connsiteY374" fmla="*/ 183205 h 426342"/>
                <a:gd name="connsiteX375" fmla="*/ 237916 w 702851"/>
                <a:gd name="connsiteY375" fmla="*/ 186496 h 426342"/>
                <a:gd name="connsiteX376" fmla="*/ 246202 w 702851"/>
                <a:gd name="connsiteY376" fmla="*/ 188086 h 426342"/>
                <a:gd name="connsiteX377" fmla="*/ 247338 w 702851"/>
                <a:gd name="connsiteY377" fmla="*/ 189107 h 426342"/>
                <a:gd name="connsiteX378" fmla="*/ 252105 w 702851"/>
                <a:gd name="connsiteY378" fmla="*/ 196145 h 426342"/>
                <a:gd name="connsiteX379" fmla="*/ 253013 w 702851"/>
                <a:gd name="connsiteY379" fmla="*/ 196939 h 426342"/>
                <a:gd name="connsiteX380" fmla="*/ 253694 w 702851"/>
                <a:gd name="connsiteY380" fmla="*/ 197507 h 426342"/>
                <a:gd name="connsiteX381" fmla="*/ 258234 w 702851"/>
                <a:gd name="connsiteY381" fmla="*/ 198982 h 426342"/>
                <a:gd name="connsiteX382" fmla="*/ 264364 w 702851"/>
                <a:gd name="connsiteY382" fmla="*/ 199663 h 426342"/>
                <a:gd name="connsiteX383" fmla="*/ 280936 w 702851"/>
                <a:gd name="connsiteY383" fmla="*/ 195577 h 426342"/>
                <a:gd name="connsiteX384" fmla="*/ 286839 w 702851"/>
                <a:gd name="connsiteY384" fmla="*/ 192740 h 426342"/>
                <a:gd name="connsiteX385" fmla="*/ 289336 w 702851"/>
                <a:gd name="connsiteY385" fmla="*/ 191491 h 426342"/>
                <a:gd name="connsiteX386" fmla="*/ 293082 w 702851"/>
                <a:gd name="connsiteY386" fmla="*/ 188312 h 426342"/>
                <a:gd name="connsiteX387" fmla="*/ 294785 w 702851"/>
                <a:gd name="connsiteY387" fmla="*/ 185702 h 426342"/>
                <a:gd name="connsiteX388" fmla="*/ 296033 w 702851"/>
                <a:gd name="connsiteY388" fmla="*/ 183318 h 426342"/>
                <a:gd name="connsiteX389" fmla="*/ 297395 w 702851"/>
                <a:gd name="connsiteY389" fmla="*/ 181502 h 426342"/>
                <a:gd name="connsiteX390" fmla="*/ 301141 w 702851"/>
                <a:gd name="connsiteY390" fmla="*/ 180480 h 426342"/>
                <a:gd name="connsiteX391" fmla="*/ 304887 w 702851"/>
                <a:gd name="connsiteY391" fmla="*/ 177983 h 426342"/>
                <a:gd name="connsiteX392" fmla="*/ 314422 w 702851"/>
                <a:gd name="connsiteY392" fmla="*/ 171740 h 426342"/>
                <a:gd name="connsiteX393" fmla="*/ 315216 w 702851"/>
                <a:gd name="connsiteY393" fmla="*/ 169243 h 426342"/>
                <a:gd name="connsiteX394" fmla="*/ 317146 w 702851"/>
                <a:gd name="connsiteY394" fmla="*/ 167200 h 426342"/>
                <a:gd name="connsiteX395" fmla="*/ 319303 w 702851"/>
                <a:gd name="connsiteY395" fmla="*/ 165838 h 426342"/>
                <a:gd name="connsiteX396" fmla="*/ 321005 w 702851"/>
                <a:gd name="connsiteY396" fmla="*/ 165157 h 426342"/>
                <a:gd name="connsiteX397" fmla="*/ 321005 w 702851"/>
                <a:gd name="connsiteY397" fmla="*/ 163227 h 426342"/>
                <a:gd name="connsiteX398" fmla="*/ 322027 w 702851"/>
                <a:gd name="connsiteY398" fmla="*/ 161978 h 426342"/>
                <a:gd name="connsiteX399" fmla="*/ 324297 w 702851"/>
                <a:gd name="connsiteY399" fmla="*/ 160276 h 426342"/>
                <a:gd name="connsiteX400" fmla="*/ 330767 w 702851"/>
                <a:gd name="connsiteY400" fmla="*/ 152784 h 426342"/>
                <a:gd name="connsiteX401" fmla="*/ 332810 w 702851"/>
                <a:gd name="connsiteY401" fmla="*/ 147790 h 426342"/>
                <a:gd name="connsiteX402" fmla="*/ 333605 w 702851"/>
                <a:gd name="connsiteY402" fmla="*/ 140639 h 426342"/>
                <a:gd name="connsiteX403" fmla="*/ 333265 w 702851"/>
                <a:gd name="connsiteY403" fmla="*/ 132352 h 426342"/>
                <a:gd name="connsiteX404" fmla="*/ 330994 w 702851"/>
                <a:gd name="connsiteY404" fmla="*/ 109877 h 426342"/>
                <a:gd name="connsiteX405" fmla="*/ 330881 w 702851"/>
                <a:gd name="connsiteY405" fmla="*/ 103180 h 426342"/>
                <a:gd name="connsiteX406" fmla="*/ 330427 w 702851"/>
                <a:gd name="connsiteY406" fmla="*/ 99207 h 426342"/>
                <a:gd name="connsiteX407" fmla="*/ 329405 w 702851"/>
                <a:gd name="connsiteY407" fmla="*/ 97391 h 426342"/>
                <a:gd name="connsiteX408" fmla="*/ 328837 w 702851"/>
                <a:gd name="connsiteY408" fmla="*/ 95235 h 426342"/>
                <a:gd name="connsiteX409" fmla="*/ 329292 w 702851"/>
                <a:gd name="connsiteY409" fmla="*/ 90467 h 426342"/>
                <a:gd name="connsiteX410" fmla="*/ 330427 w 702851"/>
                <a:gd name="connsiteY410" fmla="*/ 83770 h 426342"/>
                <a:gd name="connsiteX411" fmla="*/ 329292 w 702851"/>
                <a:gd name="connsiteY411" fmla="*/ 73100 h 426342"/>
                <a:gd name="connsiteX412" fmla="*/ 328724 w 702851"/>
                <a:gd name="connsiteY412" fmla="*/ 70717 h 426342"/>
                <a:gd name="connsiteX413" fmla="*/ 324410 w 702851"/>
                <a:gd name="connsiteY413" fmla="*/ 63565 h 426342"/>
                <a:gd name="connsiteX414" fmla="*/ 323048 w 702851"/>
                <a:gd name="connsiteY414" fmla="*/ 60160 h 426342"/>
                <a:gd name="connsiteX415" fmla="*/ 323048 w 702851"/>
                <a:gd name="connsiteY415" fmla="*/ 56868 h 426342"/>
                <a:gd name="connsiteX416" fmla="*/ 322027 w 702851"/>
                <a:gd name="connsiteY416" fmla="*/ 48355 h 426342"/>
                <a:gd name="connsiteX417" fmla="*/ 321800 w 702851"/>
                <a:gd name="connsiteY417" fmla="*/ 44042 h 426342"/>
                <a:gd name="connsiteX418" fmla="*/ 322027 w 702851"/>
                <a:gd name="connsiteY418" fmla="*/ 41771 h 426342"/>
                <a:gd name="connsiteX419" fmla="*/ 322708 w 702851"/>
                <a:gd name="connsiteY419" fmla="*/ 39615 h 426342"/>
                <a:gd name="connsiteX420" fmla="*/ 323729 w 702851"/>
                <a:gd name="connsiteY420" fmla="*/ 37685 h 426342"/>
                <a:gd name="connsiteX421" fmla="*/ 327930 w 702851"/>
                <a:gd name="connsiteY421" fmla="*/ 39388 h 426342"/>
                <a:gd name="connsiteX422" fmla="*/ 330654 w 702851"/>
                <a:gd name="connsiteY422" fmla="*/ 39274 h 426342"/>
                <a:gd name="connsiteX423" fmla="*/ 332924 w 702851"/>
                <a:gd name="connsiteY423" fmla="*/ 38026 h 426342"/>
                <a:gd name="connsiteX424" fmla="*/ 334059 w 702851"/>
                <a:gd name="connsiteY424" fmla="*/ 36210 h 426342"/>
                <a:gd name="connsiteX425" fmla="*/ 335648 w 702851"/>
                <a:gd name="connsiteY425" fmla="*/ 31896 h 426342"/>
                <a:gd name="connsiteX426" fmla="*/ 336897 w 702851"/>
                <a:gd name="connsiteY426" fmla="*/ 30534 h 426342"/>
                <a:gd name="connsiteX427" fmla="*/ 340756 w 702851"/>
                <a:gd name="connsiteY427" fmla="*/ 28491 h 426342"/>
                <a:gd name="connsiteX428" fmla="*/ 345864 w 702851"/>
                <a:gd name="connsiteY428" fmla="*/ 23837 h 426342"/>
                <a:gd name="connsiteX429" fmla="*/ 347794 w 702851"/>
                <a:gd name="connsiteY429" fmla="*/ 23383 h 426342"/>
                <a:gd name="connsiteX430" fmla="*/ 354604 w 702851"/>
                <a:gd name="connsiteY430" fmla="*/ 24064 h 426342"/>
                <a:gd name="connsiteX431" fmla="*/ 360507 w 702851"/>
                <a:gd name="connsiteY431" fmla="*/ 23383 h 426342"/>
                <a:gd name="connsiteX432" fmla="*/ 361982 w 702851"/>
                <a:gd name="connsiteY432" fmla="*/ 22135 h 426342"/>
                <a:gd name="connsiteX433" fmla="*/ 363798 w 702851"/>
                <a:gd name="connsiteY433" fmla="*/ 17026 h 426342"/>
                <a:gd name="connsiteX434" fmla="*/ 365274 w 702851"/>
                <a:gd name="connsiteY434" fmla="*/ 15097 h 426342"/>
                <a:gd name="connsiteX435" fmla="*/ 368339 w 702851"/>
                <a:gd name="connsiteY435" fmla="*/ 15891 h 426342"/>
                <a:gd name="connsiteX436" fmla="*/ 370836 w 702851"/>
                <a:gd name="connsiteY436" fmla="*/ 17481 h 426342"/>
                <a:gd name="connsiteX437" fmla="*/ 373333 w 702851"/>
                <a:gd name="connsiteY437" fmla="*/ 17935 h 426342"/>
                <a:gd name="connsiteX438" fmla="*/ 374355 w 702851"/>
                <a:gd name="connsiteY438" fmla="*/ 17026 h 426342"/>
                <a:gd name="connsiteX439" fmla="*/ 376398 w 702851"/>
                <a:gd name="connsiteY439" fmla="*/ 15097 h 426342"/>
                <a:gd name="connsiteX440" fmla="*/ 378782 w 702851"/>
                <a:gd name="connsiteY440" fmla="*/ 13621 h 426342"/>
                <a:gd name="connsiteX441" fmla="*/ 386273 w 702851"/>
                <a:gd name="connsiteY441" fmla="*/ 12486 h 426342"/>
                <a:gd name="connsiteX442" fmla="*/ 388771 w 702851"/>
                <a:gd name="connsiteY442" fmla="*/ 10784 h 426342"/>
                <a:gd name="connsiteX443" fmla="*/ 394560 w 702851"/>
                <a:gd name="connsiteY443" fmla="*/ 4768 h 426342"/>
                <a:gd name="connsiteX444" fmla="*/ 395922 w 702851"/>
                <a:gd name="connsiteY444" fmla="*/ 3405 h 426342"/>
                <a:gd name="connsiteX445" fmla="*/ 398078 w 702851"/>
                <a:gd name="connsiteY445" fmla="*/ 2043 h 426342"/>
                <a:gd name="connsiteX446" fmla="*/ 400348 w 702851"/>
                <a:gd name="connsiteY446" fmla="*/ 1362 h 426342"/>
                <a:gd name="connsiteX447" fmla="*/ 404889 w 702851"/>
                <a:gd name="connsiteY447" fmla="*/ 1249 h 426342"/>
                <a:gd name="connsiteX448" fmla="*/ 407386 w 702851"/>
                <a:gd name="connsiteY448" fmla="*/ 2951 h 426342"/>
                <a:gd name="connsiteX449" fmla="*/ 408748 w 702851"/>
                <a:gd name="connsiteY449" fmla="*/ 6697 h 426342"/>
                <a:gd name="connsiteX450" fmla="*/ 409656 w 702851"/>
                <a:gd name="connsiteY450" fmla="*/ 11237 h 426342"/>
                <a:gd name="connsiteX451" fmla="*/ 410791 w 702851"/>
                <a:gd name="connsiteY451" fmla="*/ 15210 h 426342"/>
                <a:gd name="connsiteX452" fmla="*/ 412267 w 702851"/>
                <a:gd name="connsiteY452" fmla="*/ 16459 h 426342"/>
                <a:gd name="connsiteX453" fmla="*/ 413743 w 702851"/>
                <a:gd name="connsiteY453" fmla="*/ 16459 h 426342"/>
                <a:gd name="connsiteX454" fmla="*/ 416807 w 702851"/>
                <a:gd name="connsiteY454" fmla="*/ 14870 h 426342"/>
                <a:gd name="connsiteX455" fmla="*/ 418737 w 702851"/>
                <a:gd name="connsiteY455" fmla="*/ 12373 h 426342"/>
                <a:gd name="connsiteX456" fmla="*/ 418056 w 702851"/>
                <a:gd name="connsiteY456" fmla="*/ 9421 h 426342"/>
                <a:gd name="connsiteX457" fmla="*/ 415332 w 702851"/>
                <a:gd name="connsiteY457" fmla="*/ 4427 h 426342"/>
                <a:gd name="connsiteX458" fmla="*/ 415445 w 702851"/>
                <a:gd name="connsiteY458" fmla="*/ 1249 h 426342"/>
                <a:gd name="connsiteX459" fmla="*/ 416694 w 702851"/>
                <a:gd name="connsiteY459" fmla="*/ 0 h 426342"/>
                <a:gd name="connsiteX460" fmla="*/ 418510 w 702851"/>
                <a:gd name="connsiteY460" fmla="*/ 341 h 426342"/>
                <a:gd name="connsiteX461" fmla="*/ 420213 w 702851"/>
                <a:gd name="connsiteY461" fmla="*/ 1816 h 426342"/>
                <a:gd name="connsiteX462" fmla="*/ 420894 w 702851"/>
                <a:gd name="connsiteY462" fmla="*/ 3065 h 426342"/>
                <a:gd name="connsiteX463" fmla="*/ 422029 w 702851"/>
                <a:gd name="connsiteY463" fmla="*/ 6357 h 426342"/>
                <a:gd name="connsiteX464" fmla="*/ 422597 w 702851"/>
                <a:gd name="connsiteY464" fmla="*/ 7378 h 426342"/>
                <a:gd name="connsiteX465" fmla="*/ 423504 w 702851"/>
                <a:gd name="connsiteY465" fmla="*/ 7946 h 426342"/>
                <a:gd name="connsiteX466" fmla="*/ 424072 w 702851"/>
                <a:gd name="connsiteY466" fmla="*/ 7832 h 426342"/>
                <a:gd name="connsiteX467" fmla="*/ 424753 w 702851"/>
                <a:gd name="connsiteY467" fmla="*/ 7492 h 426342"/>
                <a:gd name="connsiteX468" fmla="*/ 425775 w 702851"/>
                <a:gd name="connsiteY468" fmla="*/ 7378 h 426342"/>
                <a:gd name="connsiteX469" fmla="*/ 429634 w 702851"/>
                <a:gd name="connsiteY469" fmla="*/ 9535 h 426342"/>
                <a:gd name="connsiteX470" fmla="*/ 435536 w 702851"/>
                <a:gd name="connsiteY470" fmla="*/ 16686 h 426342"/>
                <a:gd name="connsiteX471" fmla="*/ 439396 w 702851"/>
                <a:gd name="connsiteY471" fmla="*/ 19183 h 426342"/>
                <a:gd name="connsiteX472" fmla="*/ 442801 w 702851"/>
                <a:gd name="connsiteY472" fmla="*/ 19978 h 426342"/>
                <a:gd name="connsiteX473" fmla="*/ 443709 w 702851"/>
                <a:gd name="connsiteY473" fmla="*/ 20659 h 426342"/>
                <a:gd name="connsiteX474" fmla="*/ 444504 w 702851"/>
                <a:gd name="connsiteY474" fmla="*/ 22021 h 426342"/>
                <a:gd name="connsiteX475" fmla="*/ 444617 w 702851"/>
                <a:gd name="connsiteY475" fmla="*/ 23042 h 426342"/>
                <a:gd name="connsiteX476" fmla="*/ 444617 w 702851"/>
                <a:gd name="connsiteY476" fmla="*/ 23270 h 426342"/>
                <a:gd name="connsiteX477" fmla="*/ 444731 w 702851"/>
                <a:gd name="connsiteY477" fmla="*/ 24518 h 426342"/>
                <a:gd name="connsiteX478" fmla="*/ 445298 w 702851"/>
                <a:gd name="connsiteY478" fmla="*/ 25994 h 426342"/>
                <a:gd name="connsiteX479" fmla="*/ 447342 w 702851"/>
                <a:gd name="connsiteY479" fmla="*/ 28718 h 426342"/>
                <a:gd name="connsiteX480" fmla="*/ 449498 w 702851"/>
                <a:gd name="connsiteY480" fmla="*/ 30080 h 426342"/>
                <a:gd name="connsiteX481" fmla="*/ 451768 w 702851"/>
                <a:gd name="connsiteY481" fmla="*/ 30421 h 426342"/>
                <a:gd name="connsiteX482" fmla="*/ 454152 w 702851"/>
                <a:gd name="connsiteY482" fmla="*/ 30194 h 426342"/>
                <a:gd name="connsiteX483" fmla="*/ 459374 w 702851"/>
                <a:gd name="connsiteY483" fmla="*/ 28377 h 426342"/>
                <a:gd name="connsiteX484" fmla="*/ 460509 w 702851"/>
                <a:gd name="connsiteY484" fmla="*/ 28037 h 426342"/>
                <a:gd name="connsiteX485" fmla="*/ 461984 w 702851"/>
                <a:gd name="connsiteY485" fmla="*/ 28037 h 426342"/>
                <a:gd name="connsiteX486" fmla="*/ 463460 w 702851"/>
                <a:gd name="connsiteY486" fmla="*/ 30534 h 426342"/>
                <a:gd name="connsiteX487" fmla="*/ 464368 w 702851"/>
                <a:gd name="connsiteY487" fmla="*/ 34280 h 426342"/>
                <a:gd name="connsiteX488" fmla="*/ 465616 w 702851"/>
                <a:gd name="connsiteY488" fmla="*/ 37912 h 426342"/>
                <a:gd name="connsiteX489" fmla="*/ 468000 w 702851"/>
                <a:gd name="connsiteY489" fmla="*/ 40296 h 426342"/>
                <a:gd name="connsiteX490" fmla="*/ 488432 w 702851"/>
                <a:gd name="connsiteY490" fmla="*/ 42112 h 426342"/>
                <a:gd name="connsiteX491" fmla="*/ 489567 w 702851"/>
                <a:gd name="connsiteY491" fmla="*/ 42680 h 426342"/>
                <a:gd name="connsiteX492" fmla="*/ 490248 w 702851"/>
                <a:gd name="connsiteY492" fmla="*/ 43588 h 426342"/>
                <a:gd name="connsiteX493" fmla="*/ 490589 w 702851"/>
                <a:gd name="connsiteY493" fmla="*/ 45290 h 426342"/>
                <a:gd name="connsiteX494" fmla="*/ 490248 w 702851"/>
                <a:gd name="connsiteY494" fmla="*/ 46425 h 426342"/>
                <a:gd name="connsiteX495" fmla="*/ 489681 w 702851"/>
                <a:gd name="connsiteY495" fmla="*/ 47561 h 426342"/>
                <a:gd name="connsiteX496" fmla="*/ 489340 w 702851"/>
                <a:gd name="connsiteY496" fmla="*/ 49263 h 426342"/>
                <a:gd name="connsiteX497" fmla="*/ 489681 w 702851"/>
                <a:gd name="connsiteY497" fmla="*/ 53009 h 426342"/>
                <a:gd name="connsiteX498" fmla="*/ 490475 w 702851"/>
                <a:gd name="connsiteY498" fmla="*/ 55279 h 426342"/>
                <a:gd name="connsiteX499" fmla="*/ 501145 w 702851"/>
                <a:gd name="connsiteY499" fmla="*/ 64246 h 426342"/>
                <a:gd name="connsiteX500" fmla="*/ 504323 w 702851"/>
                <a:gd name="connsiteY500" fmla="*/ 67992 h 426342"/>
                <a:gd name="connsiteX501" fmla="*/ 513518 w 702851"/>
                <a:gd name="connsiteY501" fmla="*/ 83089 h 426342"/>
                <a:gd name="connsiteX502" fmla="*/ 516809 w 702851"/>
                <a:gd name="connsiteY502" fmla="*/ 87062 h 426342"/>
                <a:gd name="connsiteX503" fmla="*/ 520782 w 702851"/>
                <a:gd name="connsiteY503" fmla="*/ 89900 h 426342"/>
                <a:gd name="connsiteX504" fmla="*/ 522031 w 702851"/>
                <a:gd name="connsiteY504" fmla="*/ 90467 h 426342"/>
                <a:gd name="connsiteX505" fmla="*/ 529750 w 702851"/>
                <a:gd name="connsiteY505" fmla="*/ 93759 h 426342"/>
                <a:gd name="connsiteX506" fmla="*/ 529750 w 702851"/>
                <a:gd name="connsiteY506" fmla="*/ 93759 h 426342"/>
                <a:gd name="connsiteX507" fmla="*/ 531339 w 702851"/>
                <a:gd name="connsiteY507" fmla="*/ 95348 h 426342"/>
                <a:gd name="connsiteX508" fmla="*/ 534631 w 702851"/>
                <a:gd name="connsiteY508" fmla="*/ 100002 h 426342"/>
                <a:gd name="connsiteX509" fmla="*/ 536447 w 702851"/>
                <a:gd name="connsiteY509" fmla="*/ 102045 h 426342"/>
                <a:gd name="connsiteX510" fmla="*/ 537922 w 702851"/>
                <a:gd name="connsiteY510" fmla="*/ 101818 h 426342"/>
                <a:gd name="connsiteX511" fmla="*/ 539284 w 702851"/>
                <a:gd name="connsiteY511" fmla="*/ 100570 h 426342"/>
                <a:gd name="connsiteX512" fmla="*/ 540647 w 702851"/>
                <a:gd name="connsiteY512" fmla="*/ 99775 h 426342"/>
                <a:gd name="connsiteX513" fmla="*/ 541554 w 702851"/>
                <a:gd name="connsiteY513" fmla="*/ 100002 h 426342"/>
                <a:gd name="connsiteX514" fmla="*/ 543371 w 702851"/>
                <a:gd name="connsiteY514" fmla="*/ 101251 h 426342"/>
                <a:gd name="connsiteX515" fmla="*/ 544279 w 702851"/>
                <a:gd name="connsiteY515" fmla="*/ 101591 h 426342"/>
                <a:gd name="connsiteX516" fmla="*/ 545300 w 702851"/>
                <a:gd name="connsiteY516" fmla="*/ 101137 h 426342"/>
                <a:gd name="connsiteX517" fmla="*/ 545754 w 702851"/>
                <a:gd name="connsiteY517" fmla="*/ 100002 h 426342"/>
                <a:gd name="connsiteX518" fmla="*/ 546095 w 702851"/>
                <a:gd name="connsiteY518" fmla="*/ 98640 h 426342"/>
                <a:gd name="connsiteX519" fmla="*/ 546663 w 702851"/>
                <a:gd name="connsiteY519" fmla="*/ 97505 h 426342"/>
                <a:gd name="connsiteX520" fmla="*/ 549500 w 702851"/>
                <a:gd name="connsiteY520" fmla="*/ 95008 h 426342"/>
                <a:gd name="connsiteX521" fmla="*/ 552679 w 702851"/>
                <a:gd name="connsiteY521" fmla="*/ 93078 h 426342"/>
                <a:gd name="connsiteX522" fmla="*/ 555970 w 702851"/>
                <a:gd name="connsiteY522" fmla="*/ 92057 h 426342"/>
                <a:gd name="connsiteX523" fmla="*/ 563462 w 702851"/>
                <a:gd name="connsiteY523" fmla="*/ 92510 h 426342"/>
                <a:gd name="connsiteX524" fmla="*/ 565165 w 702851"/>
                <a:gd name="connsiteY524" fmla="*/ 91943 h 426342"/>
                <a:gd name="connsiteX525" fmla="*/ 567208 w 702851"/>
                <a:gd name="connsiteY525" fmla="*/ 90127 h 426342"/>
                <a:gd name="connsiteX526" fmla="*/ 568343 w 702851"/>
                <a:gd name="connsiteY526" fmla="*/ 87629 h 426342"/>
                <a:gd name="connsiteX527" fmla="*/ 569364 w 702851"/>
                <a:gd name="connsiteY527" fmla="*/ 84905 h 426342"/>
                <a:gd name="connsiteX528" fmla="*/ 570840 w 702851"/>
                <a:gd name="connsiteY528" fmla="*/ 82635 h 426342"/>
                <a:gd name="connsiteX529" fmla="*/ 572656 w 702851"/>
                <a:gd name="connsiteY529" fmla="*/ 81840 h 426342"/>
                <a:gd name="connsiteX530" fmla="*/ 573905 w 702851"/>
                <a:gd name="connsiteY530" fmla="*/ 82749 h 426342"/>
                <a:gd name="connsiteX531" fmla="*/ 575040 w 702851"/>
                <a:gd name="connsiteY531" fmla="*/ 83997 h 426342"/>
                <a:gd name="connsiteX532" fmla="*/ 576516 w 702851"/>
                <a:gd name="connsiteY532" fmla="*/ 84224 h 426342"/>
                <a:gd name="connsiteX533" fmla="*/ 578218 w 702851"/>
                <a:gd name="connsiteY533" fmla="*/ 83884 h 426342"/>
                <a:gd name="connsiteX534" fmla="*/ 579921 w 702851"/>
                <a:gd name="connsiteY534" fmla="*/ 83884 h 426342"/>
                <a:gd name="connsiteX535" fmla="*/ 583326 w 702851"/>
                <a:gd name="connsiteY535" fmla="*/ 85019 h 426342"/>
                <a:gd name="connsiteX536" fmla="*/ 585596 w 702851"/>
                <a:gd name="connsiteY536" fmla="*/ 86835 h 426342"/>
                <a:gd name="connsiteX537" fmla="*/ 589115 w 702851"/>
                <a:gd name="connsiteY537" fmla="*/ 92283 h 426342"/>
                <a:gd name="connsiteX538" fmla="*/ 591045 w 702851"/>
                <a:gd name="connsiteY538" fmla="*/ 94554 h 426342"/>
                <a:gd name="connsiteX539" fmla="*/ 593315 w 702851"/>
                <a:gd name="connsiteY539" fmla="*/ 95689 h 426342"/>
                <a:gd name="connsiteX540" fmla="*/ 601147 w 702851"/>
                <a:gd name="connsiteY540" fmla="*/ 96143 h 426342"/>
                <a:gd name="connsiteX541" fmla="*/ 616130 w 702851"/>
                <a:gd name="connsiteY541" fmla="*/ 101705 h 426342"/>
                <a:gd name="connsiteX542" fmla="*/ 619195 w 702851"/>
                <a:gd name="connsiteY542" fmla="*/ 98980 h 42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</a:cxnLst>
              <a:rect l="l" t="t" r="r" b="b"/>
              <a:pathLst>
                <a:path w="702851" h="426342">
                  <a:moveTo>
                    <a:pt x="619195" y="98980"/>
                  </a:moveTo>
                  <a:lnTo>
                    <a:pt x="636221" y="98867"/>
                  </a:lnTo>
                  <a:lnTo>
                    <a:pt x="635654" y="105451"/>
                  </a:lnTo>
                  <a:lnTo>
                    <a:pt x="635881" y="109764"/>
                  </a:lnTo>
                  <a:lnTo>
                    <a:pt x="634859" y="113510"/>
                  </a:lnTo>
                  <a:lnTo>
                    <a:pt x="634519" y="116688"/>
                  </a:lnTo>
                  <a:lnTo>
                    <a:pt x="636903" y="119299"/>
                  </a:lnTo>
                  <a:lnTo>
                    <a:pt x="647005" y="124066"/>
                  </a:lnTo>
                  <a:lnTo>
                    <a:pt x="652226" y="129969"/>
                  </a:lnTo>
                  <a:lnTo>
                    <a:pt x="653588" y="131444"/>
                  </a:lnTo>
                  <a:lnTo>
                    <a:pt x="663350" y="137574"/>
                  </a:lnTo>
                  <a:lnTo>
                    <a:pt x="665167" y="139163"/>
                  </a:lnTo>
                  <a:lnTo>
                    <a:pt x="666415" y="141773"/>
                  </a:lnTo>
                  <a:lnTo>
                    <a:pt x="666983" y="145974"/>
                  </a:lnTo>
                  <a:lnTo>
                    <a:pt x="666529" y="155962"/>
                  </a:lnTo>
                  <a:lnTo>
                    <a:pt x="665848" y="161411"/>
                  </a:lnTo>
                  <a:lnTo>
                    <a:pt x="664939" y="165270"/>
                  </a:lnTo>
                  <a:lnTo>
                    <a:pt x="661988" y="168108"/>
                  </a:lnTo>
                  <a:lnTo>
                    <a:pt x="652907" y="172535"/>
                  </a:lnTo>
                  <a:lnTo>
                    <a:pt x="651092" y="175259"/>
                  </a:lnTo>
                  <a:lnTo>
                    <a:pt x="652454" y="178551"/>
                  </a:lnTo>
                  <a:lnTo>
                    <a:pt x="654951" y="179913"/>
                  </a:lnTo>
                  <a:lnTo>
                    <a:pt x="657221" y="181729"/>
                  </a:lnTo>
                  <a:lnTo>
                    <a:pt x="657789" y="186269"/>
                  </a:lnTo>
                  <a:lnTo>
                    <a:pt x="657334" y="188199"/>
                  </a:lnTo>
                  <a:lnTo>
                    <a:pt x="655745" y="192058"/>
                  </a:lnTo>
                  <a:lnTo>
                    <a:pt x="655178" y="193988"/>
                  </a:lnTo>
                  <a:lnTo>
                    <a:pt x="654951" y="195804"/>
                  </a:lnTo>
                  <a:lnTo>
                    <a:pt x="654724" y="199323"/>
                  </a:lnTo>
                  <a:lnTo>
                    <a:pt x="654383" y="201366"/>
                  </a:lnTo>
                  <a:lnTo>
                    <a:pt x="647913" y="215214"/>
                  </a:lnTo>
                  <a:lnTo>
                    <a:pt x="645983" y="221457"/>
                  </a:lnTo>
                  <a:lnTo>
                    <a:pt x="647572" y="221912"/>
                  </a:lnTo>
                  <a:lnTo>
                    <a:pt x="649162" y="222365"/>
                  </a:lnTo>
                  <a:lnTo>
                    <a:pt x="657221" y="217825"/>
                  </a:lnTo>
                  <a:lnTo>
                    <a:pt x="661307" y="216690"/>
                  </a:lnTo>
                  <a:lnTo>
                    <a:pt x="665621" y="217939"/>
                  </a:lnTo>
                  <a:lnTo>
                    <a:pt x="667664" y="219755"/>
                  </a:lnTo>
                  <a:lnTo>
                    <a:pt x="671523" y="224068"/>
                  </a:lnTo>
                  <a:lnTo>
                    <a:pt x="673680" y="225771"/>
                  </a:lnTo>
                  <a:lnTo>
                    <a:pt x="674247" y="228268"/>
                  </a:lnTo>
                  <a:lnTo>
                    <a:pt x="672204" y="231900"/>
                  </a:lnTo>
                  <a:lnTo>
                    <a:pt x="669821" y="236100"/>
                  </a:lnTo>
                  <a:lnTo>
                    <a:pt x="668799" y="239051"/>
                  </a:lnTo>
                  <a:lnTo>
                    <a:pt x="670502" y="242116"/>
                  </a:lnTo>
                  <a:lnTo>
                    <a:pt x="680036" y="248927"/>
                  </a:lnTo>
                  <a:lnTo>
                    <a:pt x="681058" y="251878"/>
                  </a:lnTo>
                  <a:lnTo>
                    <a:pt x="681172" y="259824"/>
                  </a:lnTo>
                  <a:lnTo>
                    <a:pt x="681625" y="263569"/>
                  </a:lnTo>
                  <a:lnTo>
                    <a:pt x="682988" y="266407"/>
                  </a:lnTo>
                  <a:lnTo>
                    <a:pt x="684690" y="268337"/>
                  </a:lnTo>
                  <a:lnTo>
                    <a:pt x="692409" y="272083"/>
                  </a:lnTo>
                  <a:lnTo>
                    <a:pt x="694111" y="273331"/>
                  </a:lnTo>
                  <a:lnTo>
                    <a:pt x="694679" y="275375"/>
                  </a:lnTo>
                  <a:lnTo>
                    <a:pt x="693998" y="276963"/>
                  </a:lnTo>
                  <a:lnTo>
                    <a:pt x="691501" y="279347"/>
                  </a:lnTo>
                  <a:lnTo>
                    <a:pt x="690933" y="281391"/>
                  </a:lnTo>
                  <a:lnTo>
                    <a:pt x="691274" y="283093"/>
                  </a:lnTo>
                  <a:lnTo>
                    <a:pt x="692068" y="284682"/>
                  </a:lnTo>
                  <a:lnTo>
                    <a:pt x="697063" y="291152"/>
                  </a:lnTo>
                  <a:lnTo>
                    <a:pt x="697857" y="292628"/>
                  </a:lnTo>
                  <a:lnTo>
                    <a:pt x="698198" y="294558"/>
                  </a:lnTo>
                  <a:lnTo>
                    <a:pt x="697857" y="300574"/>
                  </a:lnTo>
                  <a:lnTo>
                    <a:pt x="698084" y="304547"/>
                  </a:lnTo>
                  <a:lnTo>
                    <a:pt x="698765" y="308065"/>
                  </a:lnTo>
                  <a:lnTo>
                    <a:pt x="702625" y="319984"/>
                  </a:lnTo>
                  <a:lnTo>
                    <a:pt x="702852" y="321800"/>
                  </a:lnTo>
                  <a:lnTo>
                    <a:pt x="702625" y="324411"/>
                  </a:lnTo>
                  <a:lnTo>
                    <a:pt x="702057" y="325773"/>
                  </a:lnTo>
                  <a:lnTo>
                    <a:pt x="701263" y="326908"/>
                  </a:lnTo>
                  <a:lnTo>
                    <a:pt x="700468" y="328724"/>
                  </a:lnTo>
                  <a:lnTo>
                    <a:pt x="699674" y="332810"/>
                  </a:lnTo>
                  <a:lnTo>
                    <a:pt x="699106" y="336897"/>
                  </a:lnTo>
                  <a:lnTo>
                    <a:pt x="698198" y="340756"/>
                  </a:lnTo>
                  <a:lnTo>
                    <a:pt x="696268" y="344161"/>
                  </a:lnTo>
                  <a:lnTo>
                    <a:pt x="692636" y="341664"/>
                  </a:lnTo>
                  <a:lnTo>
                    <a:pt x="688436" y="343253"/>
                  </a:lnTo>
                  <a:lnTo>
                    <a:pt x="686733" y="344502"/>
                  </a:lnTo>
                  <a:lnTo>
                    <a:pt x="684123" y="346432"/>
                  </a:lnTo>
                  <a:lnTo>
                    <a:pt x="679923" y="348475"/>
                  </a:lnTo>
                  <a:lnTo>
                    <a:pt x="675950" y="349383"/>
                  </a:lnTo>
                  <a:lnTo>
                    <a:pt x="674701" y="350064"/>
                  </a:lnTo>
                  <a:lnTo>
                    <a:pt x="673226" y="351653"/>
                  </a:lnTo>
                  <a:lnTo>
                    <a:pt x="672318" y="353582"/>
                  </a:lnTo>
                  <a:lnTo>
                    <a:pt x="671410" y="355739"/>
                  </a:lnTo>
                  <a:lnTo>
                    <a:pt x="670274" y="358010"/>
                  </a:lnTo>
                  <a:lnTo>
                    <a:pt x="663691" y="363117"/>
                  </a:lnTo>
                  <a:lnTo>
                    <a:pt x="660626" y="366296"/>
                  </a:lnTo>
                  <a:lnTo>
                    <a:pt x="660172" y="370496"/>
                  </a:lnTo>
                  <a:lnTo>
                    <a:pt x="656994" y="376171"/>
                  </a:lnTo>
                  <a:lnTo>
                    <a:pt x="647346" y="382528"/>
                  </a:lnTo>
                  <a:lnTo>
                    <a:pt x="644621" y="390133"/>
                  </a:lnTo>
                  <a:lnTo>
                    <a:pt x="643940" y="398305"/>
                  </a:lnTo>
                  <a:lnTo>
                    <a:pt x="643146" y="401938"/>
                  </a:lnTo>
                  <a:lnTo>
                    <a:pt x="642351" y="404549"/>
                  </a:lnTo>
                  <a:lnTo>
                    <a:pt x="639627" y="404889"/>
                  </a:lnTo>
                  <a:lnTo>
                    <a:pt x="627368" y="403754"/>
                  </a:lnTo>
                  <a:lnTo>
                    <a:pt x="624189" y="402732"/>
                  </a:lnTo>
                  <a:lnTo>
                    <a:pt x="621125" y="400916"/>
                  </a:lnTo>
                  <a:lnTo>
                    <a:pt x="618741" y="398078"/>
                  </a:lnTo>
                  <a:lnTo>
                    <a:pt x="616811" y="400462"/>
                  </a:lnTo>
                  <a:lnTo>
                    <a:pt x="612271" y="404889"/>
                  </a:lnTo>
                  <a:lnTo>
                    <a:pt x="610341" y="405683"/>
                  </a:lnTo>
                  <a:lnTo>
                    <a:pt x="607617" y="404208"/>
                  </a:lnTo>
                  <a:lnTo>
                    <a:pt x="601601" y="399100"/>
                  </a:lnTo>
                  <a:lnTo>
                    <a:pt x="599444" y="397965"/>
                  </a:lnTo>
                  <a:lnTo>
                    <a:pt x="595472" y="397284"/>
                  </a:lnTo>
                  <a:lnTo>
                    <a:pt x="582872" y="398873"/>
                  </a:lnTo>
                  <a:lnTo>
                    <a:pt x="582759" y="398986"/>
                  </a:lnTo>
                  <a:lnTo>
                    <a:pt x="580715" y="400349"/>
                  </a:lnTo>
                  <a:lnTo>
                    <a:pt x="575154" y="407159"/>
                  </a:lnTo>
                  <a:lnTo>
                    <a:pt x="569591" y="417375"/>
                  </a:lnTo>
                  <a:lnTo>
                    <a:pt x="567662" y="419645"/>
                  </a:lnTo>
                  <a:lnTo>
                    <a:pt x="559943" y="423618"/>
                  </a:lnTo>
                  <a:lnTo>
                    <a:pt x="557673" y="423732"/>
                  </a:lnTo>
                  <a:lnTo>
                    <a:pt x="552565" y="421688"/>
                  </a:lnTo>
                  <a:lnTo>
                    <a:pt x="549954" y="421461"/>
                  </a:lnTo>
                  <a:lnTo>
                    <a:pt x="547570" y="422710"/>
                  </a:lnTo>
                  <a:lnTo>
                    <a:pt x="545527" y="426342"/>
                  </a:lnTo>
                  <a:lnTo>
                    <a:pt x="539965" y="425888"/>
                  </a:lnTo>
                  <a:lnTo>
                    <a:pt x="534517" y="424413"/>
                  </a:lnTo>
                  <a:lnTo>
                    <a:pt x="521009" y="417829"/>
                  </a:lnTo>
                  <a:lnTo>
                    <a:pt x="514880" y="413175"/>
                  </a:lnTo>
                  <a:lnTo>
                    <a:pt x="509772" y="403981"/>
                  </a:lnTo>
                  <a:lnTo>
                    <a:pt x="507502" y="398759"/>
                  </a:lnTo>
                  <a:lnTo>
                    <a:pt x="505118" y="394900"/>
                  </a:lnTo>
                  <a:lnTo>
                    <a:pt x="495470" y="386501"/>
                  </a:lnTo>
                  <a:lnTo>
                    <a:pt x="489454" y="379690"/>
                  </a:lnTo>
                  <a:lnTo>
                    <a:pt x="484005" y="376058"/>
                  </a:lnTo>
                  <a:lnTo>
                    <a:pt x="475265" y="370268"/>
                  </a:lnTo>
                  <a:lnTo>
                    <a:pt x="467887" y="361982"/>
                  </a:lnTo>
                  <a:lnTo>
                    <a:pt x="465049" y="358804"/>
                  </a:lnTo>
                  <a:lnTo>
                    <a:pt x="459487" y="354945"/>
                  </a:lnTo>
                  <a:lnTo>
                    <a:pt x="458352" y="353810"/>
                  </a:lnTo>
                  <a:lnTo>
                    <a:pt x="457444" y="351994"/>
                  </a:lnTo>
                  <a:lnTo>
                    <a:pt x="455628" y="346091"/>
                  </a:lnTo>
                  <a:lnTo>
                    <a:pt x="454947" y="344615"/>
                  </a:lnTo>
                  <a:lnTo>
                    <a:pt x="453812" y="344048"/>
                  </a:lnTo>
                  <a:lnTo>
                    <a:pt x="448023" y="344502"/>
                  </a:lnTo>
                  <a:lnTo>
                    <a:pt x="446320" y="344161"/>
                  </a:lnTo>
                  <a:lnTo>
                    <a:pt x="441439" y="341778"/>
                  </a:lnTo>
                  <a:lnTo>
                    <a:pt x="434855" y="343026"/>
                  </a:lnTo>
                  <a:lnTo>
                    <a:pt x="424640" y="341210"/>
                  </a:lnTo>
                  <a:lnTo>
                    <a:pt x="401370" y="337124"/>
                  </a:lnTo>
                  <a:lnTo>
                    <a:pt x="397851" y="334513"/>
                  </a:lnTo>
                  <a:lnTo>
                    <a:pt x="395013" y="329292"/>
                  </a:lnTo>
                  <a:lnTo>
                    <a:pt x="393311" y="323730"/>
                  </a:lnTo>
                  <a:lnTo>
                    <a:pt x="392403" y="322027"/>
                  </a:lnTo>
                  <a:lnTo>
                    <a:pt x="389225" y="318395"/>
                  </a:lnTo>
                  <a:lnTo>
                    <a:pt x="388203" y="316579"/>
                  </a:lnTo>
                  <a:lnTo>
                    <a:pt x="387182" y="313287"/>
                  </a:lnTo>
                  <a:lnTo>
                    <a:pt x="384684" y="302730"/>
                  </a:lnTo>
                  <a:lnTo>
                    <a:pt x="382187" y="295352"/>
                  </a:lnTo>
                  <a:lnTo>
                    <a:pt x="380484" y="292401"/>
                  </a:lnTo>
                  <a:lnTo>
                    <a:pt x="378441" y="291720"/>
                  </a:lnTo>
                  <a:lnTo>
                    <a:pt x="377079" y="292968"/>
                  </a:lnTo>
                  <a:lnTo>
                    <a:pt x="376739" y="294785"/>
                  </a:lnTo>
                  <a:lnTo>
                    <a:pt x="376625" y="296714"/>
                  </a:lnTo>
                  <a:lnTo>
                    <a:pt x="376058" y="298190"/>
                  </a:lnTo>
                  <a:lnTo>
                    <a:pt x="375263" y="298417"/>
                  </a:lnTo>
                  <a:lnTo>
                    <a:pt x="373106" y="297622"/>
                  </a:lnTo>
                  <a:lnTo>
                    <a:pt x="372085" y="297622"/>
                  </a:lnTo>
                  <a:lnTo>
                    <a:pt x="363344" y="301482"/>
                  </a:lnTo>
                  <a:lnTo>
                    <a:pt x="359826" y="303071"/>
                  </a:lnTo>
                  <a:lnTo>
                    <a:pt x="355966" y="306136"/>
                  </a:lnTo>
                  <a:lnTo>
                    <a:pt x="348134" y="316805"/>
                  </a:lnTo>
                  <a:lnTo>
                    <a:pt x="346318" y="318735"/>
                  </a:lnTo>
                  <a:lnTo>
                    <a:pt x="340756" y="322027"/>
                  </a:lnTo>
                  <a:lnTo>
                    <a:pt x="337464" y="323502"/>
                  </a:lnTo>
                  <a:lnTo>
                    <a:pt x="334286" y="322595"/>
                  </a:lnTo>
                  <a:lnTo>
                    <a:pt x="328156" y="318054"/>
                  </a:lnTo>
                  <a:lnTo>
                    <a:pt x="324978" y="316805"/>
                  </a:lnTo>
                  <a:lnTo>
                    <a:pt x="322027" y="317373"/>
                  </a:lnTo>
                  <a:lnTo>
                    <a:pt x="310335" y="323502"/>
                  </a:lnTo>
                  <a:lnTo>
                    <a:pt x="307725" y="323957"/>
                  </a:lnTo>
                  <a:lnTo>
                    <a:pt x="307611" y="323957"/>
                  </a:lnTo>
                  <a:lnTo>
                    <a:pt x="304660" y="323389"/>
                  </a:lnTo>
                  <a:lnTo>
                    <a:pt x="301368" y="321573"/>
                  </a:lnTo>
                  <a:lnTo>
                    <a:pt x="292287" y="314422"/>
                  </a:lnTo>
                  <a:lnTo>
                    <a:pt x="281617" y="311016"/>
                  </a:lnTo>
                  <a:lnTo>
                    <a:pt x="280369" y="310563"/>
                  </a:lnTo>
                  <a:lnTo>
                    <a:pt x="277191" y="310449"/>
                  </a:lnTo>
                  <a:lnTo>
                    <a:pt x="270493" y="312038"/>
                  </a:lnTo>
                  <a:lnTo>
                    <a:pt x="267429" y="311584"/>
                  </a:lnTo>
                  <a:lnTo>
                    <a:pt x="267315" y="311016"/>
                  </a:lnTo>
                  <a:lnTo>
                    <a:pt x="267429" y="309882"/>
                  </a:lnTo>
                  <a:lnTo>
                    <a:pt x="267315" y="308633"/>
                  </a:lnTo>
                  <a:lnTo>
                    <a:pt x="266521" y="307384"/>
                  </a:lnTo>
                  <a:lnTo>
                    <a:pt x="265726" y="307044"/>
                  </a:lnTo>
                  <a:lnTo>
                    <a:pt x="263115" y="307498"/>
                  </a:lnTo>
                  <a:lnTo>
                    <a:pt x="256418" y="307157"/>
                  </a:lnTo>
                  <a:lnTo>
                    <a:pt x="253354" y="308065"/>
                  </a:lnTo>
                  <a:lnTo>
                    <a:pt x="247565" y="311584"/>
                  </a:lnTo>
                  <a:lnTo>
                    <a:pt x="244046" y="311357"/>
                  </a:lnTo>
                  <a:lnTo>
                    <a:pt x="233944" y="307044"/>
                  </a:lnTo>
                  <a:lnTo>
                    <a:pt x="227360" y="304206"/>
                  </a:lnTo>
                  <a:lnTo>
                    <a:pt x="225203" y="303752"/>
                  </a:lnTo>
                  <a:lnTo>
                    <a:pt x="213966" y="306362"/>
                  </a:lnTo>
                  <a:lnTo>
                    <a:pt x="212150" y="307498"/>
                  </a:lnTo>
                  <a:lnTo>
                    <a:pt x="212944" y="309314"/>
                  </a:lnTo>
                  <a:lnTo>
                    <a:pt x="208063" y="314535"/>
                  </a:lnTo>
                  <a:lnTo>
                    <a:pt x="203182" y="315670"/>
                  </a:lnTo>
                  <a:lnTo>
                    <a:pt x="198756" y="312265"/>
                  </a:lnTo>
                  <a:lnTo>
                    <a:pt x="195350" y="303638"/>
                  </a:lnTo>
                  <a:lnTo>
                    <a:pt x="192966" y="298644"/>
                  </a:lnTo>
                  <a:lnTo>
                    <a:pt x="189788" y="296828"/>
                  </a:lnTo>
                  <a:lnTo>
                    <a:pt x="186383" y="297509"/>
                  </a:lnTo>
                  <a:lnTo>
                    <a:pt x="183545" y="299552"/>
                  </a:lnTo>
                  <a:lnTo>
                    <a:pt x="180026" y="302049"/>
                  </a:lnTo>
                  <a:lnTo>
                    <a:pt x="166292" y="307725"/>
                  </a:lnTo>
                  <a:lnTo>
                    <a:pt x="164816" y="307952"/>
                  </a:lnTo>
                  <a:lnTo>
                    <a:pt x="163113" y="307271"/>
                  </a:lnTo>
                  <a:lnTo>
                    <a:pt x="158800" y="302730"/>
                  </a:lnTo>
                  <a:lnTo>
                    <a:pt x="156189" y="301368"/>
                  </a:lnTo>
                  <a:lnTo>
                    <a:pt x="155962" y="301255"/>
                  </a:lnTo>
                  <a:lnTo>
                    <a:pt x="149719" y="299779"/>
                  </a:lnTo>
                  <a:lnTo>
                    <a:pt x="120888" y="300801"/>
                  </a:lnTo>
                  <a:lnTo>
                    <a:pt x="118958" y="300006"/>
                  </a:lnTo>
                  <a:lnTo>
                    <a:pt x="115326" y="297282"/>
                  </a:lnTo>
                  <a:lnTo>
                    <a:pt x="113510" y="296374"/>
                  </a:lnTo>
                  <a:lnTo>
                    <a:pt x="109083" y="296033"/>
                  </a:lnTo>
                  <a:lnTo>
                    <a:pt x="98299" y="301141"/>
                  </a:lnTo>
                  <a:lnTo>
                    <a:pt x="96597" y="301936"/>
                  </a:lnTo>
                  <a:lnTo>
                    <a:pt x="69355" y="314762"/>
                  </a:lnTo>
                  <a:lnTo>
                    <a:pt x="60728" y="315103"/>
                  </a:lnTo>
                  <a:lnTo>
                    <a:pt x="57095" y="316919"/>
                  </a:lnTo>
                  <a:lnTo>
                    <a:pt x="43588" y="327362"/>
                  </a:lnTo>
                  <a:lnTo>
                    <a:pt x="42112" y="327816"/>
                  </a:lnTo>
                  <a:lnTo>
                    <a:pt x="37685" y="328043"/>
                  </a:lnTo>
                  <a:lnTo>
                    <a:pt x="34734" y="329632"/>
                  </a:lnTo>
                  <a:lnTo>
                    <a:pt x="31102" y="332697"/>
                  </a:lnTo>
                  <a:lnTo>
                    <a:pt x="27696" y="336443"/>
                  </a:lnTo>
                  <a:lnTo>
                    <a:pt x="25199" y="340302"/>
                  </a:lnTo>
                  <a:lnTo>
                    <a:pt x="23497" y="345864"/>
                  </a:lnTo>
                  <a:lnTo>
                    <a:pt x="22816" y="350631"/>
                  </a:lnTo>
                  <a:lnTo>
                    <a:pt x="21340" y="353923"/>
                  </a:lnTo>
                  <a:lnTo>
                    <a:pt x="17481" y="355058"/>
                  </a:lnTo>
                  <a:lnTo>
                    <a:pt x="11805" y="355058"/>
                  </a:lnTo>
                  <a:lnTo>
                    <a:pt x="8173" y="355966"/>
                  </a:lnTo>
                  <a:lnTo>
                    <a:pt x="8173" y="355853"/>
                  </a:lnTo>
                  <a:lnTo>
                    <a:pt x="8059" y="355058"/>
                  </a:lnTo>
                  <a:lnTo>
                    <a:pt x="7151" y="348588"/>
                  </a:lnTo>
                  <a:lnTo>
                    <a:pt x="5789" y="342913"/>
                  </a:lnTo>
                  <a:lnTo>
                    <a:pt x="1476" y="331902"/>
                  </a:lnTo>
                  <a:lnTo>
                    <a:pt x="454" y="328156"/>
                  </a:lnTo>
                  <a:lnTo>
                    <a:pt x="0" y="324411"/>
                  </a:lnTo>
                  <a:lnTo>
                    <a:pt x="227" y="323276"/>
                  </a:lnTo>
                  <a:lnTo>
                    <a:pt x="1135" y="319870"/>
                  </a:lnTo>
                  <a:lnTo>
                    <a:pt x="1362" y="317827"/>
                  </a:lnTo>
                  <a:lnTo>
                    <a:pt x="1362" y="316011"/>
                  </a:lnTo>
                  <a:lnTo>
                    <a:pt x="1249" y="314422"/>
                  </a:lnTo>
                  <a:lnTo>
                    <a:pt x="227" y="307498"/>
                  </a:lnTo>
                  <a:lnTo>
                    <a:pt x="0" y="303979"/>
                  </a:lnTo>
                  <a:lnTo>
                    <a:pt x="227" y="300687"/>
                  </a:lnTo>
                  <a:lnTo>
                    <a:pt x="1022" y="297963"/>
                  </a:lnTo>
                  <a:lnTo>
                    <a:pt x="2384" y="295579"/>
                  </a:lnTo>
                  <a:lnTo>
                    <a:pt x="2951" y="294217"/>
                  </a:lnTo>
                  <a:lnTo>
                    <a:pt x="3405" y="292628"/>
                  </a:lnTo>
                  <a:lnTo>
                    <a:pt x="3632" y="290698"/>
                  </a:lnTo>
                  <a:lnTo>
                    <a:pt x="3632" y="287293"/>
                  </a:lnTo>
                  <a:lnTo>
                    <a:pt x="4087" y="285477"/>
                  </a:lnTo>
                  <a:lnTo>
                    <a:pt x="3405" y="282526"/>
                  </a:lnTo>
                  <a:lnTo>
                    <a:pt x="3178" y="279347"/>
                  </a:lnTo>
                  <a:lnTo>
                    <a:pt x="3746" y="277758"/>
                  </a:lnTo>
                  <a:lnTo>
                    <a:pt x="5449" y="279461"/>
                  </a:lnTo>
                  <a:lnTo>
                    <a:pt x="6016" y="281277"/>
                  </a:lnTo>
                  <a:lnTo>
                    <a:pt x="6583" y="285931"/>
                  </a:lnTo>
                  <a:lnTo>
                    <a:pt x="7492" y="287974"/>
                  </a:lnTo>
                  <a:lnTo>
                    <a:pt x="6130" y="290358"/>
                  </a:lnTo>
                  <a:lnTo>
                    <a:pt x="6811" y="291039"/>
                  </a:lnTo>
                  <a:lnTo>
                    <a:pt x="7492" y="291493"/>
                  </a:lnTo>
                  <a:lnTo>
                    <a:pt x="7492" y="293990"/>
                  </a:lnTo>
                  <a:lnTo>
                    <a:pt x="7492" y="295239"/>
                  </a:lnTo>
                  <a:lnTo>
                    <a:pt x="6130" y="297509"/>
                  </a:lnTo>
                  <a:lnTo>
                    <a:pt x="8400" y="300687"/>
                  </a:lnTo>
                  <a:lnTo>
                    <a:pt x="9194" y="301255"/>
                  </a:lnTo>
                  <a:lnTo>
                    <a:pt x="9989" y="300801"/>
                  </a:lnTo>
                  <a:lnTo>
                    <a:pt x="10670" y="299779"/>
                  </a:lnTo>
                  <a:lnTo>
                    <a:pt x="10897" y="298417"/>
                  </a:lnTo>
                  <a:lnTo>
                    <a:pt x="9762" y="294785"/>
                  </a:lnTo>
                  <a:lnTo>
                    <a:pt x="9535" y="291720"/>
                  </a:lnTo>
                  <a:lnTo>
                    <a:pt x="9648" y="288769"/>
                  </a:lnTo>
                  <a:lnTo>
                    <a:pt x="9989" y="286839"/>
                  </a:lnTo>
                  <a:lnTo>
                    <a:pt x="9535" y="285590"/>
                  </a:lnTo>
                  <a:lnTo>
                    <a:pt x="9081" y="282526"/>
                  </a:lnTo>
                  <a:lnTo>
                    <a:pt x="8627" y="280823"/>
                  </a:lnTo>
                  <a:lnTo>
                    <a:pt x="8059" y="279574"/>
                  </a:lnTo>
                  <a:lnTo>
                    <a:pt x="7605" y="278780"/>
                  </a:lnTo>
                  <a:lnTo>
                    <a:pt x="5902" y="277304"/>
                  </a:lnTo>
                  <a:lnTo>
                    <a:pt x="4881" y="276737"/>
                  </a:lnTo>
                  <a:lnTo>
                    <a:pt x="3973" y="276623"/>
                  </a:lnTo>
                  <a:lnTo>
                    <a:pt x="3292" y="276282"/>
                  </a:lnTo>
                  <a:lnTo>
                    <a:pt x="2611" y="274920"/>
                  </a:lnTo>
                  <a:lnTo>
                    <a:pt x="2157" y="272991"/>
                  </a:lnTo>
                  <a:lnTo>
                    <a:pt x="2384" y="272196"/>
                  </a:lnTo>
                  <a:lnTo>
                    <a:pt x="2838" y="271402"/>
                  </a:lnTo>
                  <a:lnTo>
                    <a:pt x="3859" y="264137"/>
                  </a:lnTo>
                  <a:lnTo>
                    <a:pt x="7265" y="254035"/>
                  </a:lnTo>
                  <a:lnTo>
                    <a:pt x="8400" y="248359"/>
                  </a:lnTo>
                  <a:lnTo>
                    <a:pt x="9081" y="233263"/>
                  </a:lnTo>
                  <a:lnTo>
                    <a:pt x="8740" y="229743"/>
                  </a:lnTo>
                  <a:lnTo>
                    <a:pt x="8059" y="226565"/>
                  </a:lnTo>
                  <a:lnTo>
                    <a:pt x="7946" y="223614"/>
                  </a:lnTo>
                  <a:lnTo>
                    <a:pt x="9194" y="220549"/>
                  </a:lnTo>
                  <a:lnTo>
                    <a:pt x="17140" y="215214"/>
                  </a:lnTo>
                  <a:lnTo>
                    <a:pt x="18048" y="213625"/>
                  </a:lnTo>
                  <a:lnTo>
                    <a:pt x="24518" y="209652"/>
                  </a:lnTo>
                  <a:lnTo>
                    <a:pt x="26221" y="207723"/>
                  </a:lnTo>
                  <a:lnTo>
                    <a:pt x="29739" y="202274"/>
                  </a:lnTo>
                  <a:lnTo>
                    <a:pt x="30761" y="201139"/>
                  </a:lnTo>
                  <a:lnTo>
                    <a:pt x="32010" y="200458"/>
                  </a:lnTo>
                  <a:lnTo>
                    <a:pt x="34734" y="197961"/>
                  </a:lnTo>
                  <a:lnTo>
                    <a:pt x="37799" y="195123"/>
                  </a:lnTo>
                  <a:lnTo>
                    <a:pt x="39955" y="191718"/>
                  </a:lnTo>
                  <a:lnTo>
                    <a:pt x="41771" y="186610"/>
                  </a:lnTo>
                  <a:lnTo>
                    <a:pt x="42907" y="180253"/>
                  </a:lnTo>
                  <a:lnTo>
                    <a:pt x="43020" y="172989"/>
                  </a:lnTo>
                  <a:lnTo>
                    <a:pt x="42680" y="171059"/>
                  </a:lnTo>
                  <a:lnTo>
                    <a:pt x="41658" y="166292"/>
                  </a:lnTo>
                  <a:lnTo>
                    <a:pt x="41885" y="164362"/>
                  </a:lnTo>
                  <a:lnTo>
                    <a:pt x="42793" y="161865"/>
                  </a:lnTo>
                  <a:lnTo>
                    <a:pt x="43020" y="160276"/>
                  </a:lnTo>
                  <a:lnTo>
                    <a:pt x="42793" y="148584"/>
                  </a:lnTo>
                  <a:lnTo>
                    <a:pt x="43020" y="144838"/>
                  </a:lnTo>
                  <a:lnTo>
                    <a:pt x="43701" y="141660"/>
                  </a:lnTo>
                  <a:lnTo>
                    <a:pt x="44836" y="138482"/>
                  </a:lnTo>
                  <a:lnTo>
                    <a:pt x="46425" y="136098"/>
                  </a:lnTo>
                  <a:lnTo>
                    <a:pt x="48128" y="135076"/>
                  </a:lnTo>
                  <a:lnTo>
                    <a:pt x="49490" y="133601"/>
                  </a:lnTo>
                  <a:lnTo>
                    <a:pt x="53122" y="123953"/>
                  </a:lnTo>
                  <a:lnTo>
                    <a:pt x="60047" y="114758"/>
                  </a:lnTo>
                  <a:lnTo>
                    <a:pt x="70717" y="93759"/>
                  </a:lnTo>
                  <a:lnTo>
                    <a:pt x="73668" y="90467"/>
                  </a:lnTo>
                  <a:lnTo>
                    <a:pt x="77754" y="88197"/>
                  </a:lnTo>
                  <a:lnTo>
                    <a:pt x="95575" y="86948"/>
                  </a:lnTo>
                  <a:lnTo>
                    <a:pt x="99775" y="85586"/>
                  </a:lnTo>
                  <a:lnTo>
                    <a:pt x="118731" y="75257"/>
                  </a:lnTo>
                  <a:lnTo>
                    <a:pt x="146768" y="59820"/>
                  </a:lnTo>
                  <a:lnTo>
                    <a:pt x="150854" y="58571"/>
                  </a:lnTo>
                  <a:lnTo>
                    <a:pt x="153124" y="58344"/>
                  </a:lnTo>
                  <a:lnTo>
                    <a:pt x="154260" y="58004"/>
                  </a:lnTo>
                  <a:lnTo>
                    <a:pt x="155395" y="57323"/>
                  </a:lnTo>
                  <a:lnTo>
                    <a:pt x="156643" y="56755"/>
                  </a:lnTo>
                  <a:lnTo>
                    <a:pt x="158006" y="57095"/>
                  </a:lnTo>
                  <a:lnTo>
                    <a:pt x="159027" y="57663"/>
                  </a:lnTo>
                  <a:lnTo>
                    <a:pt x="159027" y="57890"/>
                  </a:lnTo>
                  <a:lnTo>
                    <a:pt x="158573" y="58344"/>
                  </a:lnTo>
                  <a:lnTo>
                    <a:pt x="158119" y="59706"/>
                  </a:lnTo>
                  <a:lnTo>
                    <a:pt x="157211" y="66517"/>
                  </a:lnTo>
                  <a:lnTo>
                    <a:pt x="156870" y="74009"/>
                  </a:lnTo>
                  <a:lnTo>
                    <a:pt x="157211" y="77641"/>
                  </a:lnTo>
                  <a:lnTo>
                    <a:pt x="158119" y="80251"/>
                  </a:lnTo>
                  <a:lnTo>
                    <a:pt x="163454" y="88310"/>
                  </a:lnTo>
                  <a:lnTo>
                    <a:pt x="185021" y="107153"/>
                  </a:lnTo>
                  <a:lnTo>
                    <a:pt x="191945" y="115893"/>
                  </a:lnTo>
                  <a:lnTo>
                    <a:pt x="199777" y="122818"/>
                  </a:lnTo>
                  <a:lnTo>
                    <a:pt x="204772" y="125769"/>
                  </a:lnTo>
                  <a:lnTo>
                    <a:pt x="208063" y="126563"/>
                  </a:lnTo>
                  <a:lnTo>
                    <a:pt x="209312" y="127131"/>
                  </a:lnTo>
                  <a:lnTo>
                    <a:pt x="209539" y="128493"/>
                  </a:lnTo>
                  <a:lnTo>
                    <a:pt x="209539" y="130309"/>
                  </a:lnTo>
                  <a:lnTo>
                    <a:pt x="209993" y="132125"/>
                  </a:lnTo>
                  <a:lnTo>
                    <a:pt x="212150" y="136552"/>
                  </a:lnTo>
                  <a:lnTo>
                    <a:pt x="212604" y="137460"/>
                  </a:lnTo>
                  <a:lnTo>
                    <a:pt x="213625" y="140411"/>
                  </a:lnTo>
                  <a:lnTo>
                    <a:pt x="214420" y="143930"/>
                  </a:lnTo>
                  <a:lnTo>
                    <a:pt x="215214" y="150173"/>
                  </a:lnTo>
                  <a:lnTo>
                    <a:pt x="216009" y="153465"/>
                  </a:lnTo>
                  <a:lnTo>
                    <a:pt x="217485" y="154941"/>
                  </a:lnTo>
                  <a:lnTo>
                    <a:pt x="218392" y="156644"/>
                  </a:lnTo>
                  <a:lnTo>
                    <a:pt x="221117" y="173216"/>
                  </a:lnTo>
                  <a:lnTo>
                    <a:pt x="222138" y="175940"/>
                  </a:lnTo>
                  <a:lnTo>
                    <a:pt x="223501" y="177075"/>
                  </a:lnTo>
                  <a:lnTo>
                    <a:pt x="225203" y="177756"/>
                  </a:lnTo>
                  <a:lnTo>
                    <a:pt x="229857" y="183205"/>
                  </a:lnTo>
                  <a:lnTo>
                    <a:pt x="237916" y="186496"/>
                  </a:lnTo>
                  <a:lnTo>
                    <a:pt x="246202" y="188086"/>
                  </a:lnTo>
                  <a:lnTo>
                    <a:pt x="247338" y="189107"/>
                  </a:lnTo>
                  <a:lnTo>
                    <a:pt x="252105" y="196145"/>
                  </a:lnTo>
                  <a:lnTo>
                    <a:pt x="253013" y="196939"/>
                  </a:lnTo>
                  <a:lnTo>
                    <a:pt x="253694" y="197507"/>
                  </a:lnTo>
                  <a:lnTo>
                    <a:pt x="258234" y="198982"/>
                  </a:lnTo>
                  <a:lnTo>
                    <a:pt x="264364" y="199663"/>
                  </a:lnTo>
                  <a:lnTo>
                    <a:pt x="280936" y="195577"/>
                  </a:lnTo>
                  <a:lnTo>
                    <a:pt x="286839" y="192740"/>
                  </a:lnTo>
                  <a:lnTo>
                    <a:pt x="289336" y="191491"/>
                  </a:lnTo>
                  <a:lnTo>
                    <a:pt x="293082" y="188312"/>
                  </a:lnTo>
                  <a:lnTo>
                    <a:pt x="294785" y="185702"/>
                  </a:lnTo>
                  <a:lnTo>
                    <a:pt x="296033" y="183318"/>
                  </a:lnTo>
                  <a:lnTo>
                    <a:pt x="297395" y="181502"/>
                  </a:lnTo>
                  <a:lnTo>
                    <a:pt x="301141" y="180480"/>
                  </a:lnTo>
                  <a:lnTo>
                    <a:pt x="304887" y="177983"/>
                  </a:lnTo>
                  <a:lnTo>
                    <a:pt x="314422" y="171740"/>
                  </a:lnTo>
                  <a:lnTo>
                    <a:pt x="315216" y="169243"/>
                  </a:lnTo>
                  <a:lnTo>
                    <a:pt x="317146" y="167200"/>
                  </a:lnTo>
                  <a:lnTo>
                    <a:pt x="319303" y="165838"/>
                  </a:lnTo>
                  <a:lnTo>
                    <a:pt x="321005" y="165157"/>
                  </a:lnTo>
                  <a:lnTo>
                    <a:pt x="321005" y="163227"/>
                  </a:lnTo>
                  <a:lnTo>
                    <a:pt x="322027" y="161978"/>
                  </a:lnTo>
                  <a:lnTo>
                    <a:pt x="324297" y="160276"/>
                  </a:lnTo>
                  <a:lnTo>
                    <a:pt x="330767" y="152784"/>
                  </a:lnTo>
                  <a:lnTo>
                    <a:pt x="332810" y="147790"/>
                  </a:lnTo>
                  <a:lnTo>
                    <a:pt x="333605" y="140639"/>
                  </a:lnTo>
                  <a:lnTo>
                    <a:pt x="333265" y="132352"/>
                  </a:lnTo>
                  <a:lnTo>
                    <a:pt x="330994" y="109877"/>
                  </a:lnTo>
                  <a:lnTo>
                    <a:pt x="330881" y="103180"/>
                  </a:lnTo>
                  <a:lnTo>
                    <a:pt x="330427" y="99207"/>
                  </a:lnTo>
                  <a:lnTo>
                    <a:pt x="329405" y="97391"/>
                  </a:lnTo>
                  <a:lnTo>
                    <a:pt x="328837" y="95235"/>
                  </a:lnTo>
                  <a:lnTo>
                    <a:pt x="329292" y="90467"/>
                  </a:lnTo>
                  <a:lnTo>
                    <a:pt x="330427" y="83770"/>
                  </a:lnTo>
                  <a:lnTo>
                    <a:pt x="329292" y="73100"/>
                  </a:lnTo>
                  <a:lnTo>
                    <a:pt x="328724" y="70717"/>
                  </a:lnTo>
                  <a:lnTo>
                    <a:pt x="324410" y="63565"/>
                  </a:lnTo>
                  <a:lnTo>
                    <a:pt x="323048" y="60160"/>
                  </a:lnTo>
                  <a:lnTo>
                    <a:pt x="323048" y="56868"/>
                  </a:lnTo>
                  <a:lnTo>
                    <a:pt x="322027" y="48355"/>
                  </a:lnTo>
                  <a:lnTo>
                    <a:pt x="321800" y="44042"/>
                  </a:lnTo>
                  <a:lnTo>
                    <a:pt x="322027" y="41771"/>
                  </a:lnTo>
                  <a:lnTo>
                    <a:pt x="322708" y="39615"/>
                  </a:lnTo>
                  <a:lnTo>
                    <a:pt x="323729" y="37685"/>
                  </a:lnTo>
                  <a:lnTo>
                    <a:pt x="327930" y="39388"/>
                  </a:lnTo>
                  <a:lnTo>
                    <a:pt x="330654" y="39274"/>
                  </a:lnTo>
                  <a:lnTo>
                    <a:pt x="332924" y="38026"/>
                  </a:lnTo>
                  <a:lnTo>
                    <a:pt x="334059" y="36210"/>
                  </a:lnTo>
                  <a:lnTo>
                    <a:pt x="335648" y="31896"/>
                  </a:lnTo>
                  <a:lnTo>
                    <a:pt x="336897" y="30534"/>
                  </a:lnTo>
                  <a:lnTo>
                    <a:pt x="340756" y="28491"/>
                  </a:lnTo>
                  <a:lnTo>
                    <a:pt x="345864" y="23837"/>
                  </a:lnTo>
                  <a:lnTo>
                    <a:pt x="347794" y="23383"/>
                  </a:lnTo>
                  <a:lnTo>
                    <a:pt x="354604" y="24064"/>
                  </a:lnTo>
                  <a:lnTo>
                    <a:pt x="360507" y="23383"/>
                  </a:lnTo>
                  <a:lnTo>
                    <a:pt x="361982" y="22135"/>
                  </a:lnTo>
                  <a:lnTo>
                    <a:pt x="363798" y="17026"/>
                  </a:lnTo>
                  <a:lnTo>
                    <a:pt x="365274" y="15097"/>
                  </a:lnTo>
                  <a:lnTo>
                    <a:pt x="368339" y="15891"/>
                  </a:lnTo>
                  <a:lnTo>
                    <a:pt x="370836" y="17481"/>
                  </a:lnTo>
                  <a:lnTo>
                    <a:pt x="373333" y="17935"/>
                  </a:lnTo>
                  <a:lnTo>
                    <a:pt x="374355" y="17026"/>
                  </a:lnTo>
                  <a:lnTo>
                    <a:pt x="376398" y="15097"/>
                  </a:lnTo>
                  <a:lnTo>
                    <a:pt x="378782" y="13621"/>
                  </a:lnTo>
                  <a:lnTo>
                    <a:pt x="386273" y="12486"/>
                  </a:lnTo>
                  <a:lnTo>
                    <a:pt x="388771" y="10784"/>
                  </a:lnTo>
                  <a:lnTo>
                    <a:pt x="394560" y="4768"/>
                  </a:lnTo>
                  <a:lnTo>
                    <a:pt x="395922" y="3405"/>
                  </a:lnTo>
                  <a:lnTo>
                    <a:pt x="398078" y="2043"/>
                  </a:lnTo>
                  <a:lnTo>
                    <a:pt x="400348" y="1362"/>
                  </a:lnTo>
                  <a:lnTo>
                    <a:pt x="404889" y="1249"/>
                  </a:lnTo>
                  <a:lnTo>
                    <a:pt x="407386" y="2951"/>
                  </a:lnTo>
                  <a:lnTo>
                    <a:pt x="408748" y="6697"/>
                  </a:lnTo>
                  <a:lnTo>
                    <a:pt x="409656" y="11237"/>
                  </a:lnTo>
                  <a:lnTo>
                    <a:pt x="410791" y="15210"/>
                  </a:lnTo>
                  <a:lnTo>
                    <a:pt x="412267" y="16459"/>
                  </a:lnTo>
                  <a:lnTo>
                    <a:pt x="413743" y="16459"/>
                  </a:lnTo>
                  <a:lnTo>
                    <a:pt x="416807" y="14870"/>
                  </a:lnTo>
                  <a:lnTo>
                    <a:pt x="418737" y="12373"/>
                  </a:lnTo>
                  <a:lnTo>
                    <a:pt x="418056" y="9421"/>
                  </a:lnTo>
                  <a:lnTo>
                    <a:pt x="415332" y="4427"/>
                  </a:lnTo>
                  <a:lnTo>
                    <a:pt x="415445" y="1249"/>
                  </a:lnTo>
                  <a:lnTo>
                    <a:pt x="416694" y="0"/>
                  </a:lnTo>
                  <a:lnTo>
                    <a:pt x="418510" y="341"/>
                  </a:lnTo>
                  <a:lnTo>
                    <a:pt x="420213" y="1816"/>
                  </a:lnTo>
                  <a:lnTo>
                    <a:pt x="420894" y="3065"/>
                  </a:lnTo>
                  <a:lnTo>
                    <a:pt x="422029" y="6357"/>
                  </a:lnTo>
                  <a:lnTo>
                    <a:pt x="422597" y="7378"/>
                  </a:lnTo>
                  <a:lnTo>
                    <a:pt x="423504" y="7946"/>
                  </a:lnTo>
                  <a:lnTo>
                    <a:pt x="424072" y="7832"/>
                  </a:lnTo>
                  <a:lnTo>
                    <a:pt x="424753" y="7492"/>
                  </a:lnTo>
                  <a:lnTo>
                    <a:pt x="425775" y="7378"/>
                  </a:lnTo>
                  <a:lnTo>
                    <a:pt x="429634" y="9535"/>
                  </a:lnTo>
                  <a:lnTo>
                    <a:pt x="435536" y="16686"/>
                  </a:lnTo>
                  <a:lnTo>
                    <a:pt x="439396" y="19183"/>
                  </a:lnTo>
                  <a:lnTo>
                    <a:pt x="442801" y="19978"/>
                  </a:lnTo>
                  <a:lnTo>
                    <a:pt x="443709" y="20659"/>
                  </a:lnTo>
                  <a:lnTo>
                    <a:pt x="444504" y="22021"/>
                  </a:lnTo>
                  <a:lnTo>
                    <a:pt x="444617" y="23042"/>
                  </a:lnTo>
                  <a:lnTo>
                    <a:pt x="444617" y="23270"/>
                  </a:lnTo>
                  <a:lnTo>
                    <a:pt x="444731" y="24518"/>
                  </a:lnTo>
                  <a:lnTo>
                    <a:pt x="445298" y="25994"/>
                  </a:lnTo>
                  <a:lnTo>
                    <a:pt x="447342" y="28718"/>
                  </a:lnTo>
                  <a:lnTo>
                    <a:pt x="449498" y="30080"/>
                  </a:lnTo>
                  <a:lnTo>
                    <a:pt x="451768" y="30421"/>
                  </a:lnTo>
                  <a:lnTo>
                    <a:pt x="454152" y="30194"/>
                  </a:lnTo>
                  <a:lnTo>
                    <a:pt x="459374" y="28377"/>
                  </a:lnTo>
                  <a:lnTo>
                    <a:pt x="460509" y="28037"/>
                  </a:lnTo>
                  <a:lnTo>
                    <a:pt x="461984" y="28037"/>
                  </a:lnTo>
                  <a:lnTo>
                    <a:pt x="463460" y="30534"/>
                  </a:lnTo>
                  <a:lnTo>
                    <a:pt x="464368" y="34280"/>
                  </a:lnTo>
                  <a:lnTo>
                    <a:pt x="465616" y="37912"/>
                  </a:lnTo>
                  <a:lnTo>
                    <a:pt x="468000" y="40296"/>
                  </a:lnTo>
                  <a:lnTo>
                    <a:pt x="488432" y="42112"/>
                  </a:lnTo>
                  <a:lnTo>
                    <a:pt x="489567" y="42680"/>
                  </a:lnTo>
                  <a:lnTo>
                    <a:pt x="490248" y="43588"/>
                  </a:lnTo>
                  <a:lnTo>
                    <a:pt x="490589" y="45290"/>
                  </a:lnTo>
                  <a:lnTo>
                    <a:pt x="490248" y="46425"/>
                  </a:lnTo>
                  <a:lnTo>
                    <a:pt x="489681" y="47561"/>
                  </a:lnTo>
                  <a:lnTo>
                    <a:pt x="489340" y="49263"/>
                  </a:lnTo>
                  <a:lnTo>
                    <a:pt x="489681" y="53009"/>
                  </a:lnTo>
                  <a:lnTo>
                    <a:pt x="490475" y="55279"/>
                  </a:lnTo>
                  <a:lnTo>
                    <a:pt x="501145" y="64246"/>
                  </a:lnTo>
                  <a:lnTo>
                    <a:pt x="504323" y="67992"/>
                  </a:lnTo>
                  <a:lnTo>
                    <a:pt x="513518" y="83089"/>
                  </a:lnTo>
                  <a:lnTo>
                    <a:pt x="516809" y="87062"/>
                  </a:lnTo>
                  <a:lnTo>
                    <a:pt x="520782" y="89900"/>
                  </a:lnTo>
                  <a:lnTo>
                    <a:pt x="522031" y="90467"/>
                  </a:lnTo>
                  <a:lnTo>
                    <a:pt x="529750" y="93759"/>
                  </a:lnTo>
                  <a:lnTo>
                    <a:pt x="529750" y="93759"/>
                  </a:lnTo>
                  <a:lnTo>
                    <a:pt x="531339" y="95348"/>
                  </a:lnTo>
                  <a:lnTo>
                    <a:pt x="534631" y="100002"/>
                  </a:lnTo>
                  <a:lnTo>
                    <a:pt x="536447" y="102045"/>
                  </a:lnTo>
                  <a:lnTo>
                    <a:pt x="537922" y="101818"/>
                  </a:lnTo>
                  <a:lnTo>
                    <a:pt x="539284" y="100570"/>
                  </a:lnTo>
                  <a:lnTo>
                    <a:pt x="540647" y="99775"/>
                  </a:lnTo>
                  <a:lnTo>
                    <a:pt x="541554" y="100002"/>
                  </a:lnTo>
                  <a:lnTo>
                    <a:pt x="543371" y="101251"/>
                  </a:lnTo>
                  <a:lnTo>
                    <a:pt x="544279" y="101591"/>
                  </a:lnTo>
                  <a:lnTo>
                    <a:pt x="545300" y="101137"/>
                  </a:lnTo>
                  <a:lnTo>
                    <a:pt x="545754" y="100002"/>
                  </a:lnTo>
                  <a:lnTo>
                    <a:pt x="546095" y="98640"/>
                  </a:lnTo>
                  <a:lnTo>
                    <a:pt x="546663" y="97505"/>
                  </a:lnTo>
                  <a:lnTo>
                    <a:pt x="549500" y="95008"/>
                  </a:lnTo>
                  <a:lnTo>
                    <a:pt x="552679" y="93078"/>
                  </a:lnTo>
                  <a:lnTo>
                    <a:pt x="555970" y="92057"/>
                  </a:lnTo>
                  <a:lnTo>
                    <a:pt x="563462" y="92510"/>
                  </a:lnTo>
                  <a:lnTo>
                    <a:pt x="565165" y="91943"/>
                  </a:lnTo>
                  <a:lnTo>
                    <a:pt x="567208" y="90127"/>
                  </a:lnTo>
                  <a:lnTo>
                    <a:pt x="568343" y="87629"/>
                  </a:lnTo>
                  <a:lnTo>
                    <a:pt x="569364" y="84905"/>
                  </a:lnTo>
                  <a:lnTo>
                    <a:pt x="570840" y="82635"/>
                  </a:lnTo>
                  <a:lnTo>
                    <a:pt x="572656" y="81840"/>
                  </a:lnTo>
                  <a:lnTo>
                    <a:pt x="573905" y="82749"/>
                  </a:lnTo>
                  <a:lnTo>
                    <a:pt x="575040" y="83997"/>
                  </a:lnTo>
                  <a:lnTo>
                    <a:pt x="576516" y="84224"/>
                  </a:lnTo>
                  <a:lnTo>
                    <a:pt x="578218" y="83884"/>
                  </a:lnTo>
                  <a:lnTo>
                    <a:pt x="579921" y="83884"/>
                  </a:lnTo>
                  <a:lnTo>
                    <a:pt x="583326" y="85019"/>
                  </a:lnTo>
                  <a:lnTo>
                    <a:pt x="585596" y="86835"/>
                  </a:lnTo>
                  <a:lnTo>
                    <a:pt x="589115" y="92283"/>
                  </a:lnTo>
                  <a:lnTo>
                    <a:pt x="591045" y="94554"/>
                  </a:lnTo>
                  <a:lnTo>
                    <a:pt x="593315" y="95689"/>
                  </a:lnTo>
                  <a:lnTo>
                    <a:pt x="601147" y="96143"/>
                  </a:lnTo>
                  <a:lnTo>
                    <a:pt x="616130" y="101705"/>
                  </a:lnTo>
                  <a:lnTo>
                    <a:pt x="619195" y="98980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72">
              <a:extLst>
                <a:ext uri="{FF2B5EF4-FFF2-40B4-BE49-F238E27FC236}">
                  <a16:creationId xmlns:a16="http://schemas.microsoft.com/office/drawing/2014/main" id="{363DCF5A-7C1B-4D97-8CC7-875AE9DD5191}"/>
                </a:ext>
              </a:extLst>
            </p:cNvPr>
            <p:cNvSpPr/>
            <p:nvPr/>
          </p:nvSpPr>
          <p:spPr>
            <a:xfrm>
              <a:off x="6127346" y="886308"/>
              <a:ext cx="3512742" cy="2742843"/>
            </a:xfrm>
            <a:custGeom>
              <a:avLst/>
              <a:gdLst>
                <a:gd name="connsiteX0" fmla="*/ 2885415 w 3900305"/>
                <a:gd name="connsiteY0" fmla="*/ 611476 h 3045463"/>
                <a:gd name="connsiteX1" fmla="*/ 2860103 w 3900305"/>
                <a:gd name="connsiteY1" fmla="*/ 613406 h 3045463"/>
                <a:gd name="connsiteX2" fmla="*/ 2834790 w 3900305"/>
                <a:gd name="connsiteY2" fmla="*/ 615336 h 3045463"/>
                <a:gd name="connsiteX3" fmla="*/ 2857946 w 3900305"/>
                <a:gd name="connsiteY3" fmla="*/ 645643 h 3045463"/>
                <a:gd name="connsiteX4" fmla="*/ 2858741 w 3900305"/>
                <a:gd name="connsiteY4" fmla="*/ 650183 h 3045463"/>
                <a:gd name="connsiteX5" fmla="*/ 2859535 w 3900305"/>
                <a:gd name="connsiteY5" fmla="*/ 674020 h 3045463"/>
                <a:gd name="connsiteX6" fmla="*/ 2859081 w 3900305"/>
                <a:gd name="connsiteY6" fmla="*/ 679128 h 3045463"/>
                <a:gd name="connsiteX7" fmla="*/ 2857832 w 3900305"/>
                <a:gd name="connsiteY7" fmla="*/ 684577 h 3045463"/>
                <a:gd name="connsiteX8" fmla="*/ 2847957 w 3900305"/>
                <a:gd name="connsiteY8" fmla="*/ 712954 h 3045463"/>
                <a:gd name="connsiteX9" fmla="*/ 2839671 w 3900305"/>
                <a:gd name="connsiteY9" fmla="*/ 726802 h 3045463"/>
                <a:gd name="connsiteX10" fmla="*/ 2821282 w 3900305"/>
                <a:gd name="connsiteY10" fmla="*/ 744169 h 3045463"/>
                <a:gd name="connsiteX11" fmla="*/ 2848752 w 3900305"/>
                <a:gd name="connsiteY11" fmla="*/ 761082 h 3045463"/>
                <a:gd name="connsiteX12" fmla="*/ 2825936 w 3900305"/>
                <a:gd name="connsiteY12" fmla="*/ 790935 h 3045463"/>
                <a:gd name="connsiteX13" fmla="*/ 2822190 w 3900305"/>
                <a:gd name="connsiteY13" fmla="*/ 794227 h 3045463"/>
                <a:gd name="connsiteX14" fmla="*/ 2818331 w 3900305"/>
                <a:gd name="connsiteY14" fmla="*/ 794568 h 3045463"/>
                <a:gd name="connsiteX15" fmla="*/ 2774743 w 3900305"/>
                <a:gd name="connsiteY15" fmla="*/ 775157 h 3045463"/>
                <a:gd name="connsiteX16" fmla="*/ 2731723 w 3900305"/>
                <a:gd name="connsiteY16" fmla="*/ 753591 h 3045463"/>
                <a:gd name="connsiteX17" fmla="*/ 2698919 w 3900305"/>
                <a:gd name="connsiteY17" fmla="*/ 756201 h 3045463"/>
                <a:gd name="connsiteX18" fmla="*/ 2693471 w 3900305"/>
                <a:gd name="connsiteY18" fmla="*/ 754726 h 3045463"/>
                <a:gd name="connsiteX19" fmla="*/ 2677693 w 3900305"/>
                <a:gd name="connsiteY19" fmla="*/ 738607 h 3045463"/>
                <a:gd name="connsiteX20" fmla="*/ 2673266 w 3900305"/>
                <a:gd name="connsiteY20" fmla="*/ 735429 h 3045463"/>
                <a:gd name="connsiteX21" fmla="*/ 2649315 w 3900305"/>
                <a:gd name="connsiteY21" fmla="*/ 744850 h 3045463"/>
                <a:gd name="connsiteX22" fmla="*/ 2647613 w 3900305"/>
                <a:gd name="connsiteY22" fmla="*/ 745531 h 3045463"/>
                <a:gd name="connsiteX23" fmla="*/ 2646591 w 3900305"/>
                <a:gd name="connsiteY23" fmla="*/ 747007 h 3045463"/>
                <a:gd name="connsiteX24" fmla="*/ 2646023 w 3900305"/>
                <a:gd name="connsiteY24" fmla="*/ 750072 h 3045463"/>
                <a:gd name="connsiteX25" fmla="*/ 2644094 w 3900305"/>
                <a:gd name="connsiteY25" fmla="*/ 774476 h 3045463"/>
                <a:gd name="connsiteX26" fmla="*/ 2643980 w 3900305"/>
                <a:gd name="connsiteY26" fmla="*/ 782536 h 3045463"/>
                <a:gd name="connsiteX27" fmla="*/ 2649088 w 3900305"/>
                <a:gd name="connsiteY27" fmla="*/ 834182 h 3045463"/>
                <a:gd name="connsiteX28" fmla="*/ 2646932 w 3900305"/>
                <a:gd name="connsiteY28" fmla="*/ 844625 h 3045463"/>
                <a:gd name="connsiteX29" fmla="*/ 2628997 w 3900305"/>
                <a:gd name="connsiteY29" fmla="*/ 881629 h 3045463"/>
                <a:gd name="connsiteX30" fmla="*/ 2625932 w 3900305"/>
                <a:gd name="connsiteY30" fmla="*/ 888099 h 3045463"/>
                <a:gd name="connsiteX31" fmla="*/ 2623094 w 3900305"/>
                <a:gd name="connsiteY31" fmla="*/ 892867 h 3045463"/>
                <a:gd name="connsiteX32" fmla="*/ 2620597 w 3900305"/>
                <a:gd name="connsiteY32" fmla="*/ 893661 h 3045463"/>
                <a:gd name="connsiteX33" fmla="*/ 2592787 w 3900305"/>
                <a:gd name="connsiteY33" fmla="*/ 876067 h 3045463"/>
                <a:gd name="connsiteX34" fmla="*/ 2564978 w 3900305"/>
                <a:gd name="connsiteY34" fmla="*/ 858473 h 3045463"/>
                <a:gd name="connsiteX35" fmla="*/ 2562934 w 3900305"/>
                <a:gd name="connsiteY35" fmla="*/ 860403 h 3045463"/>
                <a:gd name="connsiteX36" fmla="*/ 2555216 w 3900305"/>
                <a:gd name="connsiteY36" fmla="*/ 875386 h 3045463"/>
                <a:gd name="connsiteX37" fmla="*/ 2515260 w 3900305"/>
                <a:gd name="connsiteY37" fmla="*/ 908872 h 3045463"/>
                <a:gd name="connsiteX38" fmla="*/ 2512877 w 3900305"/>
                <a:gd name="connsiteY38" fmla="*/ 912390 h 3045463"/>
                <a:gd name="connsiteX39" fmla="*/ 2510833 w 3900305"/>
                <a:gd name="connsiteY39" fmla="*/ 917498 h 3045463"/>
                <a:gd name="connsiteX40" fmla="*/ 2495964 w 3900305"/>
                <a:gd name="connsiteY40" fmla="*/ 976410 h 3045463"/>
                <a:gd name="connsiteX41" fmla="*/ 2493920 w 3900305"/>
                <a:gd name="connsiteY41" fmla="*/ 981858 h 3045463"/>
                <a:gd name="connsiteX42" fmla="*/ 2483818 w 3900305"/>
                <a:gd name="connsiteY42" fmla="*/ 999112 h 3045463"/>
                <a:gd name="connsiteX43" fmla="*/ 2478597 w 3900305"/>
                <a:gd name="connsiteY43" fmla="*/ 1005128 h 3045463"/>
                <a:gd name="connsiteX44" fmla="*/ 2472581 w 3900305"/>
                <a:gd name="connsiteY44" fmla="*/ 1008306 h 3045463"/>
                <a:gd name="connsiteX45" fmla="*/ 2456349 w 3900305"/>
                <a:gd name="connsiteY45" fmla="*/ 1011711 h 3045463"/>
                <a:gd name="connsiteX46" fmla="*/ 2454533 w 3900305"/>
                <a:gd name="connsiteY46" fmla="*/ 1014776 h 3045463"/>
                <a:gd name="connsiteX47" fmla="*/ 2449311 w 3900305"/>
                <a:gd name="connsiteY47" fmla="*/ 1033392 h 3045463"/>
                <a:gd name="connsiteX48" fmla="*/ 2479505 w 3900305"/>
                <a:gd name="connsiteY48" fmla="*/ 1089239 h 3045463"/>
                <a:gd name="connsiteX49" fmla="*/ 2480072 w 3900305"/>
                <a:gd name="connsiteY49" fmla="*/ 1093665 h 3045463"/>
                <a:gd name="connsiteX50" fmla="*/ 2477348 w 3900305"/>
                <a:gd name="connsiteY50" fmla="*/ 1126016 h 3045463"/>
                <a:gd name="connsiteX51" fmla="*/ 2475759 w 3900305"/>
                <a:gd name="connsiteY51" fmla="*/ 1130216 h 3045463"/>
                <a:gd name="connsiteX52" fmla="*/ 2472808 w 3900305"/>
                <a:gd name="connsiteY52" fmla="*/ 1133167 h 3045463"/>
                <a:gd name="connsiteX53" fmla="*/ 2467019 w 3900305"/>
                <a:gd name="connsiteY53" fmla="*/ 1136686 h 3045463"/>
                <a:gd name="connsiteX54" fmla="*/ 2449084 w 3900305"/>
                <a:gd name="connsiteY54" fmla="*/ 1155415 h 3045463"/>
                <a:gd name="connsiteX55" fmla="*/ 2440684 w 3900305"/>
                <a:gd name="connsiteY55" fmla="*/ 1166993 h 3045463"/>
                <a:gd name="connsiteX56" fmla="*/ 2404815 w 3900305"/>
                <a:gd name="connsiteY56" fmla="*/ 1237709 h 3045463"/>
                <a:gd name="connsiteX57" fmla="*/ 2381205 w 3900305"/>
                <a:gd name="connsiteY57" fmla="*/ 1264043 h 3045463"/>
                <a:gd name="connsiteX58" fmla="*/ 2381546 w 3900305"/>
                <a:gd name="connsiteY58" fmla="*/ 1270740 h 3045463"/>
                <a:gd name="connsiteX59" fmla="*/ 2385973 w 3900305"/>
                <a:gd name="connsiteY59" fmla="*/ 1297075 h 3045463"/>
                <a:gd name="connsiteX60" fmla="*/ 2386540 w 3900305"/>
                <a:gd name="connsiteY60" fmla="*/ 1300480 h 3045463"/>
                <a:gd name="connsiteX61" fmla="*/ 2387335 w 3900305"/>
                <a:gd name="connsiteY61" fmla="*/ 1308312 h 3045463"/>
                <a:gd name="connsiteX62" fmla="*/ 2387562 w 3900305"/>
                <a:gd name="connsiteY62" fmla="*/ 1313307 h 3045463"/>
                <a:gd name="connsiteX63" fmla="*/ 2386654 w 3900305"/>
                <a:gd name="connsiteY63" fmla="*/ 1316485 h 3045463"/>
                <a:gd name="connsiteX64" fmla="*/ 2345109 w 3900305"/>
                <a:gd name="connsiteY64" fmla="*/ 1345657 h 3045463"/>
                <a:gd name="connsiteX65" fmla="*/ 2320137 w 3900305"/>
                <a:gd name="connsiteY65" fmla="*/ 1348949 h 3045463"/>
                <a:gd name="connsiteX66" fmla="*/ 2295279 w 3900305"/>
                <a:gd name="connsiteY66" fmla="*/ 1352240 h 3045463"/>
                <a:gd name="connsiteX67" fmla="*/ 2305381 w 3900305"/>
                <a:gd name="connsiteY67" fmla="*/ 1419552 h 3045463"/>
                <a:gd name="connsiteX68" fmla="*/ 2305835 w 3900305"/>
                <a:gd name="connsiteY68" fmla="*/ 1429086 h 3045463"/>
                <a:gd name="connsiteX69" fmla="*/ 2304700 w 3900305"/>
                <a:gd name="connsiteY69" fmla="*/ 1434081 h 3045463"/>
                <a:gd name="connsiteX70" fmla="*/ 2298230 w 3900305"/>
                <a:gd name="connsiteY70" fmla="*/ 1449291 h 3045463"/>
                <a:gd name="connsiteX71" fmla="*/ 2297322 w 3900305"/>
                <a:gd name="connsiteY71" fmla="*/ 1453037 h 3045463"/>
                <a:gd name="connsiteX72" fmla="*/ 2292441 w 3900305"/>
                <a:gd name="connsiteY72" fmla="*/ 1508430 h 3045463"/>
                <a:gd name="connsiteX73" fmla="*/ 2292554 w 3900305"/>
                <a:gd name="connsiteY73" fmla="*/ 1519554 h 3045463"/>
                <a:gd name="connsiteX74" fmla="*/ 2293235 w 3900305"/>
                <a:gd name="connsiteY74" fmla="*/ 1531813 h 3045463"/>
                <a:gd name="connsiteX75" fmla="*/ 2292895 w 3900305"/>
                <a:gd name="connsiteY75" fmla="*/ 1542596 h 3045463"/>
                <a:gd name="connsiteX76" fmla="*/ 2289830 w 3900305"/>
                <a:gd name="connsiteY76" fmla="*/ 1549407 h 3045463"/>
                <a:gd name="connsiteX77" fmla="*/ 2281884 w 3900305"/>
                <a:gd name="connsiteY77" fmla="*/ 1557125 h 3045463"/>
                <a:gd name="connsiteX78" fmla="*/ 2279955 w 3900305"/>
                <a:gd name="connsiteY78" fmla="*/ 1560644 h 3045463"/>
                <a:gd name="connsiteX79" fmla="*/ 2278593 w 3900305"/>
                <a:gd name="connsiteY79" fmla="*/ 1566320 h 3045463"/>
                <a:gd name="connsiteX80" fmla="*/ 2275982 w 3900305"/>
                <a:gd name="connsiteY80" fmla="*/ 1587773 h 3045463"/>
                <a:gd name="connsiteX81" fmla="*/ 2275414 w 3900305"/>
                <a:gd name="connsiteY81" fmla="*/ 1589589 h 3045463"/>
                <a:gd name="connsiteX82" fmla="*/ 2275301 w 3900305"/>
                <a:gd name="connsiteY82" fmla="*/ 1589816 h 3045463"/>
                <a:gd name="connsiteX83" fmla="*/ 2273258 w 3900305"/>
                <a:gd name="connsiteY83" fmla="*/ 1596627 h 3045463"/>
                <a:gd name="connsiteX84" fmla="*/ 2259864 w 3900305"/>
                <a:gd name="connsiteY84" fmla="*/ 1617853 h 3045463"/>
                <a:gd name="connsiteX85" fmla="*/ 2259864 w 3900305"/>
                <a:gd name="connsiteY85" fmla="*/ 1617853 h 3045463"/>
                <a:gd name="connsiteX86" fmla="*/ 2234210 w 3900305"/>
                <a:gd name="connsiteY86" fmla="*/ 1664392 h 3045463"/>
                <a:gd name="connsiteX87" fmla="*/ 2208557 w 3900305"/>
                <a:gd name="connsiteY87" fmla="*/ 1710590 h 3045463"/>
                <a:gd name="connsiteX88" fmla="*/ 2237389 w 3900305"/>
                <a:gd name="connsiteY88" fmla="*/ 1731476 h 3045463"/>
                <a:gd name="connsiteX89" fmla="*/ 2241475 w 3900305"/>
                <a:gd name="connsiteY89" fmla="*/ 1733065 h 3045463"/>
                <a:gd name="connsiteX90" fmla="*/ 2249080 w 3900305"/>
                <a:gd name="connsiteY90" fmla="*/ 1734768 h 3045463"/>
                <a:gd name="connsiteX91" fmla="*/ 2252599 w 3900305"/>
                <a:gd name="connsiteY91" fmla="*/ 1737265 h 3045463"/>
                <a:gd name="connsiteX92" fmla="*/ 2254415 w 3900305"/>
                <a:gd name="connsiteY92" fmla="*/ 1742714 h 3045463"/>
                <a:gd name="connsiteX93" fmla="*/ 2258842 w 3900305"/>
                <a:gd name="connsiteY93" fmla="*/ 1795495 h 3045463"/>
                <a:gd name="connsiteX94" fmla="*/ 2258728 w 3900305"/>
                <a:gd name="connsiteY94" fmla="*/ 1799582 h 3045463"/>
                <a:gd name="connsiteX95" fmla="*/ 2257480 w 3900305"/>
                <a:gd name="connsiteY95" fmla="*/ 1803668 h 3045463"/>
                <a:gd name="connsiteX96" fmla="*/ 2241475 w 3900305"/>
                <a:gd name="connsiteY96" fmla="*/ 1836813 h 3045463"/>
                <a:gd name="connsiteX97" fmla="*/ 2239772 w 3900305"/>
                <a:gd name="connsiteY97" fmla="*/ 1838970 h 3045463"/>
                <a:gd name="connsiteX98" fmla="*/ 2237389 w 3900305"/>
                <a:gd name="connsiteY98" fmla="*/ 1838970 h 3045463"/>
                <a:gd name="connsiteX99" fmla="*/ 2203222 w 3900305"/>
                <a:gd name="connsiteY99" fmla="*/ 1830002 h 3045463"/>
                <a:gd name="connsiteX100" fmla="*/ 2169056 w 3900305"/>
                <a:gd name="connsiteY100" fmla="*/ 1821035 h 3045463"/>
                <a:gd name="connsiteX101" fmla="*/ 2144651 w 3900305"/>
                <a:gd name="connsiteY101" fmla="*/ 1828186 h 3045463"/>
                <a:gd name="connsiteX102" fmla="*/ 2122630 w 3900305"/>
                <a:gd name="connsiteY102" fmla="*/ 1843056 h 3045463"/>
                <a:gd name="connsiteX103" fmla="*/ 2115479 w 3900305"/>
                <a:gd name="connsiteY103" fmla="*/ 1850775 h 3045463"/>
                <a:gd name="connsiteX104" fmla="*/ 2096182 w 3900305"/>
                <a:gd name="connsiteY104" fmla="*/ 1883125 h 3045463"/>
                <a:gd name="connsiteX105" fmla="*/ 2077794 w 3900305"/>
                <a:gd name="connsiteY105" fmla="*/ 1916497 h 3045463"/>
                <a:gd name="connsiteX106" fmla="*/ 2065876 w 3900305"/>
                <a:gd name="connsiteY106" fmla="*/ 1929323 h 3045463"/>
                <a:gd name="connsiteX107" fmla="*/ 2070643 w 3900305"/>
                <a:gd name="connsiteY107" fmla="*/ 1951458 h 3045463"/>
                <a:gd name="connsiteX108" fmla="*/ 2070643 w 3900305"/>
                <a:gd name="connsiteY108" fmla="*/ 1956339 h 3045463"/>
                <a:gd name="connsiteX109" fmla="*/ 2069167 w 3900305"/>
                <a:gd name="connsiteY109" fmla="*/ 1960652 h 3045463"/>
                <a:gd name="connsiteX110" fmla="*/ 2048509 w 3900305"/>
                <a:gd name="connsiteY110" fmla="*/ 1996521 h 3045463"/>
                <a:gd name="connsiteX111" fmla="*/ 2055092 w 3900305"/>
                <a:gd name="connsiteY111" fmla="*/ 2014683 h 3045463"/>
                <a:gd name="connsiteX112" fmla="*/ 2070870 w 3900305"/>
                <a:gd name="connsiteY112" fmla="*/ 2058270 h 3045463"/>
                <a:gd name="connsiteX113" fmla="*/ 2059405 w 3900305"/>
                <a:gd name="connsiteY113" fmla="*/ 2074956 h 3045463"/>
                <a:gd name="connsiteX114" fmla="*/ 2058384 w 3900305"/>
                <a:gd name="connsiteY114" fmla="*/ 2078362 h 3045463"/>
                <a:gd name="connsiteX115" fmla="*/ 2058724 w 3900305"/>
                <a:gd name="connsiteY115" fmla="*/ 2082789 h 3045463"/>
                <a:gd name="connsiteX116" fmla="*/ 2064514 w 3900305"/>
                <a:gd name="connsiteY116" fmla="*/ 2115252 h 3045463"/>
                <a:gd name="connsiteX117" fmla="*/ 2064286 w 3900305"/>
                <a:gd name="connsiteY117" fmla="*/ 2120133 h 3045463"/>
                <a:gd name="connsiteX118" fmla="*/ 2062811 w 3900305"/>
                <a:gd name="connsiteY118" fmla="*/ 2126036 h 3045463"/>
                <a:gd name="connsiteX119" fmla="*/ 2059405 w 3900305"/>
                <a:gd name="connsiteY119" fmla="*/ 2136252 h 3045463"/>
                <a:gd name="connsiteX120" fmla="*/ 2058157 w 3900305"/>
                <a:gd name="connsiteY120" fmla="*/ 2142041 h 3045463"/>
                <a:gd name="connsiteX121" fmla="*/ 2058270 w 3900305"/>
                <a:gd name="connsiteY121" fmla="*/ 2146240 h 3045463"/>
                <a:gd name="connsiteX122" fmla="*/ 2076546 w 3900305"/>
                <a:gd name="connsiteY122" fmla="*/ 2196979 h 3045463"/>
                <a:gd name="connsiteX123" fmla="*/ 2077227 w 3900305"/>
                <a:gd name="connsiteY123" fmla="*/ 2198795 h 3045463"/>
                <a:gd name="connsiteX124" fmla="*/ 2079951 w 3900305"/>
                <a:gd name="connsiteY124" fmla="*/ 2209125 h 3045463"/>
                <a:gd name="connsiteX125" fmla="*/ 2080064 w 3900305"/>
                <a:gd name="connsiteY125" fmla="*/ 2212076 h 3045463"/>
                <a:gd name="connsiteX126" fmla="*/ 2080291 w 3900305"/>
                <a:gd name="connsiteY126" fmla="*/ 2219908 h 3045463"/>
                <a:gd name="connsiteX127" fmla="*/ 2072686 w 3900305"/>
                <a:gd name="connsiteY127" fmla="*/ 2272577 h 3045463"/>
                <a:gd name="connsiteX128" fmla="*/ 2065081 w 3900305"/>
                <a:gd name="connsiteY128" fmla="*/ 2324904 h 3045463"/>
                <a:gd name="connsiteX129" fmla="*/ 2066443 w 3900305"/>
                <a:gd name="connsiteY129" fmla="*/ 2327629 h 3045463"/>
                <a:gd name="connsiteX130" fmla="*/ 2077681 w 3900305"/>
                <a:gd name="connsiteY130" fmla="*/ 2340001 h 3045463"/>
                <a:gd name="connsiteX131" fmla="*/ 2082221 w 3900305"/>
                <a:gd name="connsiteY131" fmla="*/ 2343747 h 3045463"/>
                <a:gd name="connsiteX132" fmla="*/ 2089826 w 3900305"/>
                <a:gd name="connsiteY132" fmla="*/ 2354077 h 3045463"/>
                <a:gd name="connsiteX133" fmla="*/ 2092550 w 3900305"/>
                <a:gd name="connsiteY133" fmla="*/ 2355893 h 3045463"/>
                <a:gd name="connsiteX134" fmla="*/ 2096182 w 3900305"/>
                <a:gd name="connsiteY134" fmla="*/ 2356801 h 3045463"/>
                <a:gd name="connsiteX135" fmla="*/ 2102766 w 3900305"/>
                <a:gd name="connsiteY135" fmla="*/ 2357255 h 3045463"/>
                <a:gd name="connsiteX136" fmla="*/ 2105945 w 3900305"/>
                <a:gd name="connsiteY136" fmla="*/ 2358390 h 3045463"/>
                <a:gd name="connsiteX137" fmla="*/ 2108896 w 3900305"/>
                <a:gd name="connsiteY137" fmla="*/ 2361228 h 3045463"/>
                <a:gd name="connsiteX138" fmla="*/ 2134436 w 3900305"/>
                <a:gd name="connsiteY138" fmla="*/ 2396870 h 3045463"/>
                <a:gd name="connsiteX139" fmla="*/ 2135343 w 3900305"/>
                <a:gd name="connsiteY139" fmla="*/ 2398799 h 3045463"/>
                <a:gd name="connsiteX140" fmla="*/ 2135457 w 3900305"/>
                <a:gd name="connsiteY140" fmla="*/ 2401183 h 3045463"/>
                <a:gd name="connsiteX141" fmla="*/ 2132165 w 3900305"/>
                <a:gd name="connsiteY141" fmla="*/ 2420253 h 3045463"/>
                <a:gd name="connsiteX142" fmla="*/ 2130690 w 3900305"/>
                <a:gd name="connsiteY142" fmla="*/ 2425928 h 3045463"/>
                <a:gd name="connsiteX143" fmla="*/ 2128760 w 3900305"/>
                <a:gd name="connsiteY143" fmla="*/ 2430355 h 3045463"/>
                <a:gd name="connsiteX144" fmla="*/ 2121722 w 3900305"/>
                <a:gd name="connsiteY144" fmla="*/ 2441138 h 3045463"/>
                <a:gd name="connsiteX145" fmla="*/ 2121041 w 3900305"/>
                <a:gd name="connsiteY145" fmla="*/ 2442955 h 3045463"/>
                <a:gd name="connsiteX146" fmla="*/ 2120474 w 3900305"/>
                <a:gd name="connsiteY146" fmla="*/ 2445679 h 3045463"/>
                <a:gd name="connsiteX147" fmla="*/ 2118544 w 3900305"/>
                <a:gd name="connsiteY147" fmla="*/ 2459300 h 3045463"/>
                <a:gd name="connsiteX148" fmla="*/ 2118317 w 3900305"/>
                <a:gd name="connsiteY148" fmla="*/ 2460094 h 3045463"/>
                <a:gd name="connsiteX149" fmla="*/ 2117636 w 3900305"/>
                <a:gd name="connsiteY149" fmla="*/ 2462251 h 3045463"/>
                <a:gd name="connsiteX150" fmla="*/ 2115593 w 3900305"/>
                <a:gd name="connsiteY150" fmla="*/ 2463386 h 3045463"/>
                <a:gd name="connsiteX151" fmla="*/ 2104696 w 3900305"/>
                <a:gd name="connsiteY151" fmla="*/ 2461343 h 3045463"/>
                <a:gd name="connsiteX152" fmla="*/ 2099134 w 3900305"/>
                <a:gd name="connsiteY152" fmla="*/ 2461684 h 3045463"/>
                <a:gd name="connsiteX153" fmla="*/ 2076772 w 3900305"/>
                <a:gd name="connsiteY153" fmla="*/ 2468494 h 3045463"/>
                <a:gd name="connsiteX154" fmla="*/ 2074048 w 3900305"/>
                <a:gd name="connsiteY154" fmla="*/ 2471219 h 3045463"/>
                <a:gd name="connsiteX155" fmla="*/ 2074275 w 3900305"/>
                <a:gd name="connsiteY155" fmla="*/ 2475305 h 3045463"/>
                <a:gd name="connsiteX156" fmla="*/ 2078021 w 3900305"/>
                <a:gd name="connsiteY156" fmla="*/ 2484499 h 3045463"/>
                <a:gd name="connsiteX157" fmla="*/ 2079837 w 3900305"/>
                <a:gd name="connsiteY157" fmla="*/ 2491196 h 3045463"/>
                <a:gd name="connsiteX158" fmla="*/ 2081994 w 3900305"/>
                <a:gd name="connsiteY158" fmla="*/ 2505725 h 3045463"/>
                <a:gd name="connsiteX159" fmla="*/ 2083469 w 3900305"/>
                <a:gd name="connsiteY159" fmla="*/ 2512763 h 3045463"/>
                <a:gd name="connsiteX160" fmla="*/ 2086080 w 3900305"/>
                <a:gd name="connsiteY160" fmla="*/ 2520595 h 3045463"/>
                <a:gd name="connsiteX161" fmla="*/ 2096296 w 3900305"/>
                <a:gd name="connsiteY161" fmla="*/ 2539778 h 3045463"/>
                <a:gd name="connsiteX162" fmla="*/ 2107193 w 3900305"/>
                <a:gd name="connsiteY162" fmla="*/ 2567815 h 3045463"/>
                <a:gd name="connsiteX163" fmla="*/ 2108555 w 3900305"/>
                <a:gd name="connsiteY163" fmla="*/ 2573377 h 3045463"/>
                <a:gd name="connsiteX164" fmla="*/ 2108896 w 3900305"/>
                <a:gd name="connsiteY164" fmla="*/ 2579507 h 3045463"/>
                <a:gd name="connsiteX165" fmla="*/ 2108215 w 3900305"/>
                <a:gd name="connsiteY165" fmla="*/ 2586658 h 3045463"/>
                <a:gd name="connsiteX166" fmla="*/ 2107080 w 3900305"/>
                <a:gd name="connsiteY166" fmla="*/ 2591425 h 3045463"/>
                <a:gd name="connsiteX167" fmla="*/ 2105604 w 3900305"/>
                <a:gd name="connsiteY167" fmla="*/ 2595171 h 3045463"/>
                <a:gd name="connsiteX168" fmla="*/ 2103674 w 3900305"/>
                <a:gd name="connsiteY168" fmla="*/ 2598349 h 3045463"/>
                <a:gd name="connsiteX169" fmla="*/ 2098453 w 3900305"/>
                <a:gd name="connsiteY169" fmla="*/ 2605046 h 3045463"/>
                <a:gd name="connsiteX170" fmla="*/ 2097204 w 3900305"/>
                <a:gd name="connsiteY170" fmla="*/ 2607657 h 3045463"/>
                <a:gd name="connsiteX171" fmla="*/ 2096750 w 3900305"/>
                <a:gd name="connsiteY171" fmla="*/ 2610835 h 3045463"/>
                <a:gd name="connsiteX172" fmla="*/ 2097545 w 3900305"/>
                <a:gd name="connsiteY172" fmla="*/ 2617419 h 3045463"/>
                <a:gd name="connsiteX173" fmla="*/ 2100042 w 3900305"/>
                <a:gd name="connsiteY173" fmla="*/ 2630018 h 3045463"/>
                <a:gd name="connsiteX174" fmla="*/ 2100383 w 3900305"/>
                <a:gd name="connsiteY174" fmla="*/ 2637056 h 3045463"/>
                <a:gd name="connsiteX175" fmla="*/ 2099020 w 3900305"/>
                <a:gd name="connsiteY175" fmla="*/ 2645569 h 3045463"/>
                <a:gd name="connsiteX176" fmla="*/ 2096296 w 3900305"/>
                <a:gd name="connsiteY176" fmla="*/ 2652720 h 3045463"/>
                <a:gd name="connsiteX177" fmla="*/ 2092777 w 3900305"/>
                <a:gd name="connsiteY177" fmla="*/ 2658623 h 3045463"/>
                <a:gd name="connsiteX178" fmla="*/ 2077681 w 3900305"/>
                <a:gd name="connsiteY178" fmla="*/ 2676557 h 3045463"/>
                <a:gd name="connsiteX179" fmla="*/ 2063378 w 3900305"/>
                <a:gd name="connsiteY179" fmla="*/ 2688249 h 3045463"/>
                <a:gd name="connsiteX180" fmla="*/ 2059405 w 3900305"/>
                <a:gd name="connsiteY180" fmla="*/ 2689157 h 3045463"/>
                <a:gd name="connsiteX181" fmla="*/ 2043855 w 3900305"/>
                <a:gd name="connsiteY181" fmla="*/ 2687568 h 3045463"/>
                <a:gd name="connsiteX182" fmla="*/ 2038860 w 3900305"/>
                <a:gd name="connsiteY182" fmla="*/ 2689384 h 3045463"/>
                <a:gd name="connsiteX183" fmla="*/ 2037385 w 3900305"/>
                <a:gd name="connsiteY183" fmla="*/ 2690860 h 3045463"/>
                <a:gd name="connsiteX184" fmla="*/ 2035001 w 3900305"/>
                <a:gd name="connsiteY184" fmla="*/ 2693243 h 3045463"/>
                <a:gd name="connsiteX185" fmla="*/ 2034320 w 3900305"/>
                <a:gd name="connsiteY185" fmla="*/ 2699827 h 3045463"/>
                <a:gd name="connsiteX186" fmla="*/ 2035455 w 3900305"/>
                <a:gd name="connsiteY186" fmla="*/ 2702551 h 3045463"/>
                <a:gd name="connsiteX187" fmla="*/ 2038293 w 3900305"/>
                <a:gd name="connsiteY187" fmla="*/ 2706183 h 3045463"/>
                <a:gd name="connsiteX188" fmla="*/ 2038860 w 3900305"/>
                <a:gd name="connsiteY188" fmla="*/ 2706978 h 3045463"/>
                <a:gd name="connsiteX189" fmla="*/ 2039995 w 3900305"/>
                <a:gd name="connsiteY189" fmla="*/ 2710156 h 3045463"/>
                <a:gd name="connsiteX190" fmla="*/ 2040109 w 3900305"/>
                <a:gd name="connsiteY190" fmla="*/ 2713108 h 3045463"/>
                <a:gd name="connsiteX191" fmla="*/ 2039541 w 3900305"/>
                <a:gd name="connsiteY191" fmla="*/ 2720372 h 3045463"/>
                <a:gd name="connsiteX192" fmla="*/ 2039541 w 3900305"/>
                <a:gd name="connsiteY192" fmla="*/ 2723891 h 3045463"/>
                <a:gd name="connsiteX193" fmla="*/ 2038974 w 3900305"/>
                <a:gd name="connsiteY193" fmla="*/ 2725480 h 3045463"/>
                <a:gd name="connsiteX194" fmla="*/ 2035228 w 3900305"/>
                <a:gd name="connsiteY194" fmla="*/ 2731723 h 3045463"/>
                <a:gd name="connsiteX195" fmla="*/ 2032844 w 3900305"/>
                <a:gd name="connsiteY195" fmla="*/ 2734334 h 3045463"/>
                <a:gd name="connsiteX196" fmla="*/ 2019791 w 3900305"/>
                <a:gd name="connsiteY196" fmla="*/ 2741485 h 3045463"/>
                <a:gd name="connsiteX197" fmla="*/ 2017974 w 3900305"/>
                <a:gd name="connsiteY197" fmla="*/ 2744436 h 3045463"/>
                <a:gd name="connsiteX198" fmla="*/ 2017634 w 3900305"/>
                <a:gd name="connsiteY198" fmla="*/ 2749544 h 3045463"/>
                <a:gd name="connsiteX199" fmla="*/ 2018201 w 3900305"/>
                <a:gd name="connsiteY199" fmla="*/ 2753631 h 3045463"/>
                <a:gd name="connsiteX200" fmla="*/ 2028531 w 3900305"/>
                <a:gd name="connsiteY200" fmla="*/ 2791429 h 3045463"/>
                <a:gd name="connsiteX201" fmla="*/ 2030801 w 3900305"/>
                <a:gd name="connsiteY201" fmla="*/ 2804142 h 3045463"/>
                <a:gd name="connsiteX202" fmla="*/ 2031255 w 3900305"/>
                <a:gd name="connsiteY202" fmla="*/ 2808456 h 3045463"/>
                <a:gd name="connsiteX203" fmla="*/ 2031255 w 3900305"/>
                <a:gd name="connsiteY203" fmla="*/ 2812429 h 3045463"/>
                <a:gd name="connsiteX204" fmla="*/ 2031255 w 3900305"/>
                <a:gd name="connsiteY204" fmla="*/ 2812655 h 3045463"/>
                <a:gd name="connsiteX205" fmla="*/ 2030461 w 3900305"/>
                <a:gd name="connsiteY205" fmla="*/ 2815380 h 3045463"/>
                <a:gd name="connsiteX206" fmla="*/ 2028758 w 3900305"/>
                <a:gd name="connsiteY206" fmla="*/ 2818445 h 3045463"/>
                <a:gd name="connsiteX207" fmla="*/ 2027850 w 3900305"/>
                <a:gd name="connsiteY207" fmla="*/ 2821396 h 3045463"/>
                <a:gd name="connsiteX208" fmla="*/ 2025239 w 3900305"/>
                <a:gd name="connsiteY208" fmla="*/ 2833201 h 3045463"/>
                <a:gd name="connsiteX209" fmla="*/ 2024898 w 3900305"/>
                <a:gd name="connsiteY209" fmla="*/ 2842282 h 3045463"/>
                <a:gd name="connsiteX210" fmla="*/ 2023877 w 3900305"/>
                <a:gd name="connsiteY210" fmla="*/ 2847276 h 3045463"/>
                <a:gd name="connsiteX211" fmla="*/ 2021380 w 3900305"/>
                <a:gd name="connsiteY211" fmla="*/ 2855562 h 3045463"/>
                <a:gd name="connsiteX212" fmla="*/ 2020585 w 3900305"/>
                <a:gd name="connsiteY212" fmla="*/ 2859762 h 3045463"/>
                <a:gd name="connsiteX213" fmla="*/ 2019904 w 3900305"/>
                <a:gd name="connsiteY213" fmla="*/ 2864529 h 3045463"/>
                <a:gd name="connsiteX214" fmla="*/ 2017066 w 3900305"/>
                <a:gd name="connsiteY214" fmla="*/ 2874518 h 3045463"/>
                <a:gd name="connsiteX215" fmla="*/ 2011958 w 3900305"/>
                <a:gd name="connsiteY215" fmla="*/ 2879626 h 3045463"/>
                <a:gd name="connsiteX216" fmla="*/ 2005715 w 3900305"/>
                <a:gd name="connsiteY216" fmla="*/ 2881215 h 3045463"/>
                <a:gd name="connsiteX217" fmla="*/ 1999472 w 3900305"/>
                <a:gd name="connsiteY217" fmla="*/ 2880761 h 3045463"/>
                <a:gd name="connsiteX218" fmla="*/ 1996521 w 3900305"/>
                <a:gd name="connsiteY218" fmla="*/ 2879059 h 3045463"/>
                <a:gd name="connsiteX219" fmla="*/ 1996635 w 3900305"/>
                <a:gd name="connsiteY219" fmla="*/ 2866913 h 3045463"/>
                <a:gd name="connsiteX220" fmla="*/ 1995159 w 3900305"/>
                <a:gd name="connsiteY220" fmla="*/ 2861124 h 3045463"/>
                <a:gd name="connsiteX221" fmla="*/ 1995045 w 3900305"/>
                <a:gd name="connsiteY221" fmla="*/ 2861011 h 3045463"/>
                <a:gd name="connsiteX222" fmla="*/ 1995045 w 3900305"/>
                <a:gd name="connsiteY222" fmla="*/ 2859762 h 3045463"/>
                <a:gd name="connsiteX223" fmla="*/ 1991754 w 3900305"/>
                <a:gd name="connsiteY223" fmla="*/ 2852157 h 3045463"/>
                <a:gd name="connsiteX224" fmla="*/ 1991413 w 3900305"/>
                <a:gd name="connsiteY224" fmla="*/ 2850454 h 3045463"/>
                <a:gd name="connsiteX225" fmla="*/ 1990846 w 3900305"/>
                <a:gd name="connsiteY225" fmla="*/ 2846254 h 3045463"/>
                <a:gd name="connsiteX226" fmla="*/ 1990392 w 3900305"/>
                <a:gd name="connsiteY226" fmla="*/ 2844211 h 3045463"/>
                <a:gd name="connsiteX227" fmla="*/ 1988576 w 3900305"/>
                <a:gd name="connsiteY227" fmla="*/ 2840465 h 3045463"/>
                <a:gd name="connsiteX228" fmla="*/ 1986078 w 3900305"/>
                <a:gd name="connsiteY228" fmla="*/ 2838422 h 3045463"/>
                <a:gd name="connsiteX229" fmla="*/ 1983127 w 3900305"/>
                <a:gd name="connsiteY229" fmla="*/ 2837741 h 3045463"/>
                <a:gd name="connsiteX230" fmla="*/ 1973706 w 3900305"/>
                <a:gd name="connsiteY230" fmla="*/ 2838649 h 3045463"/>
                <a:gd name="connsiteX231" fmla="*/ 1970414 w 3900305"/>
                <a:gd name="connsiteY231" fmla="*/ 2837628 h 3045463"/>
                <a:gd name="connsiteX232" fmla="*/ 1969279 w 3900305"/>
                <a:gd name="connsiteY232" fmla="*/ 2834109 h 3045463"/>
                <a:gd name="connsiteX233" fmla="*/ 1969733 w 3900305"/>
                <a:gd name="connsiteY233" fmla="*/ 2832974 h 3045463"/>
                <a:gd name="connsiteX234" fmla="*/ 1970528 w 3900305"/>
                <a:gd name="connsiteY234" fmla="*/ 2832633 h 3045463"/>
                <a:gd name="connsiteX235" fmla="*/ 1972230 w 3900305"/>
                <a:gd name="connsiteY235" fmla="*/ 2832747 h 3045463"/>
                <a:gd name="connsiteX236" fmla="*/ 1972798 w 3900305"/>
                <a:gd name="connsiteY236" fmla="*/ 2832065 h 3045463"/>
                <a:gd name="connsiteX237" fmla="*/ 1972343 w 3900305"/>
                <a:gd name="connsiteY237" fmla="*/ 2830817 h 3045463"/>
                <a:gd name="connsiteX238" fmla="*/ 1971549 w 3900305"/>
                <a:gd name="connsiteY238" fmla="*/ 2829909 h 3045463"/>
                <a:gd name="connsiteX239" fmla="*/ 1971209 w 3900305"/>
                <a:gd name="connsiteY239" fmla="*/ 2830363 h 3045463"/>
                <a:gd name="connsiteX240" fmla="*/ 1970528 w 3900305"/>
                <a:gd name="connsiteY240" fmla="*/ 2829455 h 3045463"/>
                <a:gd name="connsiteX241" fmla="*/ 1970073 w 3900305"/>
                <a:gd name="connsiteY241" fmla="*/ 2828547 h 3045463"/>
                <a:gd name="connsiteX242" fmla="*/ 1969847 w 3900305"/>
                <a:gd name="connsiteY242" fmla="*/ 2827185 h 3045463"/>
                <a:gd name="connsiteX243" fmla="*/ 1969960 w 3900305"/>
                <a:gd name="connsiteY243" fmla="*/ 2825596 h 3045463"/>
                <a:gd name="connsiteX244" fmla="*/ 1970187 w 3900305"/>
                <a:gd name="connsiteY244" fmla="*/ 2824915 h 3045463"/>
                <a:gd name="connsiteX245" fmla="*/ 1970187 w 3900305"/>
                <a:gd name="connsiteY245" fmla="*/ 2824234 h 3045463"/>
                <a:gd name="connsiteX246" fmla="*/ 1969733 w 3900305"/>
                <a:gd name="connsiteY246" fmla="*/ 2822531 h 3045463"/>
                <a:gd name="connsiteX247" fmla="*/ 1968825 w 3900305"/>
                <a:gd name="connsiteY247" fmla="*/ 2823439 h 3045463"/>
                <a:gd name="connsiteX248" fmla="*/ 1965760 w 3900305"/>
                <a:gd name="connsiteY248" fmla="*/ 2825142 h 3045463"/>
                <a:gd name="connsiteX249" fmla="*/ 1967236 w 3900305"/>
                <a:gd name="connsiteY249" fmla="*/ 2826617 h 3045463"/>
                <a:gd name="connsiteX250" fmla="*/ 1967576 w 3900305"/>
                <a:gd name="connsiteY250" fmla="*/ 2829001 h 3045463"/>
                <a:gd name="connsiteX251" fmla="*/ 1967009 w 3900305"/>
                <a:gd name="connsiteY251" fmla="*/ 2831384 h 3045463"/>
                <a:gd name="connsiteX252" fmla="*/ 1965874 w 3900305"/>
                <a:gd name="connsiteY252" fmla="*/ 2832860 h 3045463"/>
                <a:gd name="connsiteX253" fmla="*/ 1964284 w 3900305"/>
                <a:gd name="connsiteY253" fmla="*/ 2832860 h 3045463"/>
                <a:gd name="connsiteX254" fmla="*/ 1963149 w 3900305"/>
                <a:gd name="connsiteY254" fmla="*/ 2831271 h 3045463"/>
                <a:gd name="connsiteX255" fmla="*/ 1961220 w 3900305"/>
                <a:gd name="connsiteY255" fmla="*/ 2826504 h 3045463"/>
                <a:gd name="connsiteX256" fmla="*/ 1962128 w 3900305"/>
                <a:gd name="connsiteY256" fmla="*/ 2831612 h 3045463"/>
                <a:gd name="connsiteX257" fmla="*/ 1962355 w 3900305"/>
                <a:gd name="connsiteY257" fmla="*/ 2834336 h 3045463"/>
                <a:gd name="connsiteX258" fmla="*/ 1961560 w 3900305"/>
                <a:gd name="connsiteY258" fmla="*/ 2835471 h 3045463"/>
                <a:gd name="connsiteX259" fmla="*/ 1955885 w 3900305"/>
                <a:gd name="connsiteY259" fmla="*/ 2835471 h 3045463"/>
                <a:gd name="connsiteX260" fmla="*/ 1956566 w 3900305"/>
                <a:gd name="connsiteY260" fmla="*/ 2832520 h 3045463"/>
                <a:gd name="connsiteX261" fmla="*/ 1955317 w 3900305"/>
                <a:gd name="connsiteY261" fmla="*/ 2831044 h 3045463"/>
                <a:gd name="connsiteX262" fmla="*/ 1953501 w 3900305"/>
                <a:gd name="connsiteY262" fmla="*/ 2829682 h 3045463"/>
                <a:gd name="connsiteX263" fmla="*/ 1952593 w 3900305"/>
                <a:gd name="connsiteY263" fmla="*/ 2827185 h 3045463"/>
                <a:gd name="connsiteX264" fmla="*/ 1951685 w 3900305"/>
                <a:gd name="connsiteY264" fmla="*/ 2826504 h 3045463"/>
                <a:gd name="connsiteX265" fmla="*/ 1947712 w 3900305"/>
                <a:gd name="connsiteY265" fmla="*/ 2825028 h 3045463"/>
                <a:gd name="connsiteX266" fmla="*/ 1946577 w 3900305"/>
                <a:gd name="connsiteY266" fmla="*/ 2825028 h 3045463"/>
                <a:gd name="connsiteX267" fmla="*/ 1947371 w 3900305"/>
                <a:gd name="connsiteY267" fmla="*/ 2828433 h 3045463"/>
                <a:gd name="connsiteX268" fmla="*/ 1947258 w 3900305"/>
                <a:gd name="connsiteY268" fmla="*/ 2831384 h 3045463"/>
                <a:gd name="connsiteX269" fmla="*/ 1946350 w 3900305"/>
                <a:gd name="connsiteY269" fmla="*/ 2833087 h 3045463"/>
                <a:gd name="connsiteX270" fmla="*/ 1944647 w 3900305"/>
                <a:gd name="connsiteY270" fmla="*/ 2832747 h 3045463"/>
                <a:gd name="connsiteX271" fmla="*/ 1943853 w 3900305"/>
                <a:gd name="connsiteY271" fmla="*/ 2831271 h 3045463"/>
                <a:gd name="connsiteX272" fmla="*/ 1943172 w 3900305"/>
                <a:gd name="connsiteY272" fmla="*/ 2828547 h 3045463"/>
                <a:gd name="connsiteX273" fmla="*/ 1942944 w 3900305"/>
                <a:gd name="connsiteY273" fmla="*/ 2825368 h 3045463"/>
                <a:gd name="connsiteX274" fmla="*/ 1943399 w 3900305"/>
                <a:gd name="connsiteY274" fmla="*/ 2822304 h 3045463"/>
                <a:gd name="connsiteX275" fmla="*/ 1941582 w 3900305"/>
                <a:gd name="connsiteY275" fmla="*/ 2824006 h 3045463"/>
                <a:gd name="connsiteX276" fmla="*/ 1940561 w 3900305"/>
                <a:gd name="connsiteY276" fmla="*/ 2824574 h 3045463"/>
                <a:gd name="connsiteX277" fmla="*/ 1939539 w 3900305"/>
                <a:gd name="connsiteY277" fmla="*/ 2824801 h 3045463"/>
                <a:gd name="connsiteX278" fmla="*/ 1938404 w 3900305"/>
                <a:gd name="connsiteY278" fmla="*/ 2825368 h 3045463"/>
                <a:gd name="connsiteX279" fmla="*/ 1938177 w 3900305"/>
                <a:gd name="connsiteY279" fmla="*/ 2826617 h 3045463"/>
                <a:gd name="connsiteX280" fmla="*/ 1938177 w 3900305"/>
                <a:gd name="connsiteY280" fmla="*/ 2827979 h 3045463"/>
                <a:gd name="connsiteX281" fmla="*/ 1937496 w 3900305"/>
                <a:gd name="connsiteY281" fmla="*/ 2829001 h 3045463"/>
                <a:gd name="connsiteX282" fmla="*/ 1935680 w 3900305"/>
                <a:gd name="connsiteY282" fmla="*/ 2828547 h 3045463"/>
                <a:gd name="connsiteX283" fmla="*/ 1933637 w 3900305"/>
                <a:gd name="connsiteY283" fmla="*/ 2823893 h 3045463"/>
                <a:gd name="connsiteX284" fmla="*/ 1931367 w 3900305"/>
                <a:gd name="connsiteY284" fmla="*/ 2823779 h 3045463"/>
                <a:gd name="connsiteX285" fmla="*/ 1931821 w 3900305"/>
                <a:gd name="connsiteY285" fmla="*/ 2820601 h 3045463"/>
                <a:gd name="connsiteX286" fmla="*/ 1930118 w 3900305"/>
                <a:gd name="connsiteY286" fmla="*/ 2815834 h 3045463"/>
                <a:gd name="connsiteX287" fmla="*/ 1930799 w 3900305"/>
                <a:gd name="connsiteY287" fmla="*/ 2811974 h 3045463"/>
                <a:gd name="connsiteX288" fmla="*/ 1929777 w 3900305"/>
                <a:gd name="connsiteY288" fmla="*/ 2813336 h 3045463"/>
                <a:gd name="connsiteX289" fmla="*/ 1928529 w 3900305"/>
                <a:gd name="connsiteY289" fmla="*/ 2817309 h 3045463"/>
                <a:gd name="connsiteX290" fmla="*/ 1927394 w 3900305"/>
                <a:gd name="connsiteY290" fmla="*/ 2818671 h 3045463"/>
                <a:gd name="connsiteX291" fmla="*/ 1926940 w 3900305"/>
                <a:gd name="connsiteY291" fmla="*/ 2814131 h 3045463"/>
                <a:gd name="connsiteX292" fmla="*/ 1927961 w 3900305"/>
                <a:gd name="connsiteY292" fmla="*/ 2809023 h 3045463"/>
                <a:gd name="connsiteX293" fmla="*/ 1929664 w 3900305"/>
                <a:gd name="connsiteY293" fmla="*/ 2804142 h 3045463"/>
                <a:gd name="connsiteX294" fmla="*/ 1931367 w 3900305"/>
                <a:gd name="connsiteY294" fmla="*/ 2800510 h 3045463"/>
                <a:gd name="connsiteX295" fmla="*/ 1929891 w 3900305"/>
                <a:gd name="connsiteY295" fmla="*/ 2800056 h 3045463"/>
                <a:gd name="connsiteX296" fmla="*/ 1928869 w 3900305"/>
                <a:gd name="connsiteY296" fmla="*/ 2798694 h 3045463"/>
                <a:gd name="connsiteX297" fmla="*/ 1928075 w 3900305"/>
                <a:gd name="connsiteY297" fmla="*/ 2797218 h 3045463"/>
                <a:gd name="connsiteX298" fmla="*/ 1927167 w 3900305"/>
                <a:gd name="connsiteY298" fmla="*/ 2796537 h 3045463"/>
                <a:gd name="connsiteX299" fmla="*/ 1926145 w 3900305"/>
                <a:gd name="connsiteY299" fmla="*/ 2797332 h 3045463"/>
                <a:gd name="connsiteX300" fmla="*/ 1924670 w 3900305"/>
                <a:gd name="connsiteY300" fmla="*/ 2800850 h 3045463"/>
                <a:gd name="connsiteX301" fmla="*/ 1923875 w 3900305"/>
                <a:gd name="connsiteY301" fmla="*/ 2801645 h 3045463"/>
                <a:gd name="connsiteX302" fmla="*/ 1921264 w 3900305"/>
                <a:gd name="connsiteY302" fmla="*/ 2799942 h 3045463"/>
                <a:gd name="connsiteX303" fmla="*/ 1920470 w 3900305"/>
                <a:gd name="connsiteY303" fmla="*/ 2795969 h 3045463"/>
                <a:gd name="connsiteX304" fmla="*/ 1919902 w 3900305"/>
                <a:gd name="connsiteY304" fmla="*/ 2791656 h 3045463"/>
                <a:gd name="connsiteX305" fmla="*/ 1918199 w 3900305"/>
                <a:gd name="connsiteY305" fmla="*/ 2788705 h 3045463"/>
                <a:gd name="connsiteX306" fmla="*/ 1919448 w 3900305"/>
                <a:gd name="connsiteY306" fmla="*/ 2785867 h 3045463"/>
                <a:gd name="connsiteX307" fmla="*/ 1919789 w 3900305"/>
                <a:gd name="connsiteY307" fmla="*/ 2783824 h 3045463"/>
                <a:gd name="connsiteX308" fmla="*/ 1919108 w 3900305"/>
                <a:gd name="connsiteY308" fmla="*/ 2782349 h 3045463"/>
                <a:gd name="connsiteX309" fmla="*/ 1917405 w 3900305"/>
                <a:gd name="connsiteY309" fmla="*/ 2780873 h 3045463"/>
                <a:gd name="connsiteX310" fmla="*/ 1913545 w 3900305"/>
                <a:gd name="connsiteY310" fmla="*/ 2779397 h 3045463"/>
                <a:gd name="connsiteX311" fmla="*/ 1913092 w 3900305"/>
                <a:gd name="connsiteY311" fmla="*/ 2778035 h 3045463"/>
                <a:gd name="connsiteX312" fmla="*/ 1914000 w 3900305"/>
                <a:gd name="connsiteY312" fmla="*/ 2774289 h 3045463"/>
                <a:gd name="connsiteX313" fmla="*/ 1916610 w 3900305"/>
                <a:gd name="connsiteY313" fmla="*/ 2768841 h 3045463"/>
                <a:gd name="connsiteX314" fmla="*/ 1918313 w 3900305"/>
                <a:gd name="connsiteY314" fmla="*/ 2766116 h 3045463"/>
                <a:gd name="connsiteX315" fmla="*/ 1919448 w 3900305"/>
                <a:gd name="connsiteY315" fmla="*/ 2765208 h 3045463"/>
                <a:gd name="connsiteX316" fmla="*/ 1920129 w 3900305"/>
                <a:gd name="connsiteY316" fmla="*/ 2766911 h 3045463"/>
                <a:gd name="connsiteX317" fmla="*/ 1919902 w 3900305"/>
                <a:gd name="connsiteY317" fmla="*/ 2769862 h 3045463"/>
                <a:gd name="connsiteX318" fmla="*/ 1918767 w 3900305"/>
                <a:gd name="connsiteY318" fmla="*/ 2775424 h 3045463"/>
                <a:gd name="connsiteX319" fmla="*/ 1920129 w 3900305"/>
                <a:gd name="connsiteY319" fmla="*/ 2776559 h 3045463"/>
                <a:gd name="connsiteX320" fmla="*/ 1921378 w 3900305"/>
                <a:gd name="connsiteY320" fmla="*/ 2775992 h 3045463"/>
                <a:gd name="connsiteX321" fmla="*/ 1922286 w 3900305"/>
                <a:gd name="connsiteY321" fmla="*/ 2774176 h 3045463"/>
                <a:gd name="connsiteX322" fmla="*/ 1922853 w 3900305"/>
                <a:gd name="connsiteY322" fmla="*/ 2771679 h 3045463"/>
                <a:gd name="connsiteX323" fmla="*/ 1922853 w 3900305"/>
                <a:gd name="connsiteY323" fmla="*/ 2768387 h 3045463"/>
                <a:gd name="connsiteX324" fmla="*/ 1922172 w 3900305"/>
                <a:gd name="connsiteY324" fmla="*/ 2766684 h 3045463"/>
                <a:gd name="connsiteX325" fmla="*/ 1921264 w 3900305"/>
                <a:gd name="connsiteY325" fmla="*/ 2765549 h 3045463"/>
                <a:gd name="connsiteX326" fmla="*/ 1920243 w 3900305"/>
                <a:gd name="connsiteY326" fmla="*/ 2763733 h 3045463"/>
                <a:gd name="connsiteX327" fmla="*/ 1919108 w 3900305"/>
                <a:gd name="connsiteY327" fmla="*/ 2759533 h 3045463"/>
                <a:gd name="connsiteX328" fmla="*/ 1918540 w 3900305"/>
                <a:gd name="connsiteY328" fmla="*/ 2755106 h 3045463"/>
                <a:gd name="connsiteX329" fmla="*/ 1918654 w 3900305"/>
                <a:gd name="connsiteY329" fmla="*/ 2750679 h 3045463"/>
                <a:gd name="connsiteX330" fmla="*/ 1919561 w 3900305"/>
                <a:gd name="connsiteY330" fmla="*/ 2746479 h 3045463"/>
                <a:gd name="connsiteX331" fmla="*/ 1917859 w 3900305"/>
                <a:gd name="connsiteY331" fmla="*/ 2742393 h 3045463"/>
                <a:gd name="connsiteX332" fmla="*/ 1916610 w 3900305"/>
                <a:gd name="connsiteY332" fmla="*/ 2738307 h 3045463"/>
                <a:gd name="connsiteX333" fmla="*/ 1915816 w 3900305"/>
                <a:gd name="connsiteY333" fmla="*/ 2733312 h 3045463"/>
                <a:gd name="connsiteX334" fmla="*/ 1915475 w 3900305"/>
                <a:gd name="connsiteY334" fmla="*/ 2726729 h 3045463"/>
                <a:gd name="connsiteX335" fmla="*/ 1913773 w 3900305"/>
                <a:gd name="connsiteY335" fmla="*/ 2729112 h 3045463"/>
                <a:gd name="connsiteX336" fmla="*/ 1911616 w 3900305"/>
                <a:gd name="connsiteY336" fmla="*/ 2726275 h 3045463"/>
                <a:gd name="connsiteX337" fmla="*/ 1910140 w 3900305"/>
                <a:gd name="connsiteY337" fmla="*/ 2721167 h 3045463"/>
                <a:gd name="connsiteX338" fmla="*/ 1910481 w 3900305"/>
                <a:gd name="connsiteY338" fmla="*/ 2716967 h 3045463"/>
                <a:gd name="connsiteX339" fmla="*/ 1911843 w 3900305"/>
                <a:gd name="connsiteY339" fmla="*/ 2713448 h 3045463"/>
                <a:gd name="connsiteX340" fmla="*/ 1914227 w 3900305"/>
                <a:gd name="connsiteY340" fmla="*/ 2704254 h 3045463"/>
                <a:gd name="connsiteX341" fmla="*/ 1915475 w 3900305"/>
                <a:gd name="connsiteY341" fmla="*/ 2700395 h 3045463"/>
                <a:gd name="connsiteX342" fmla="*/ 1919448 w 3900305"/>
                <a:gd name="connsiteY342" fmla="*/ 2695968 h 3045463"/>
                <a:gd name="connsiteX343" fmla="*/ 1921832 w 3900305"/>
                <a:gd name="connsiteY343" fmla="*/ 2701643 h 3045463"/>
                <a:gd name="connsiteX344" fmla="*/ 1923534 w 3900305"/>
                <a:gd name="connsiteY344" fmla="*/ 2711291 h 3045463"/>
                <a:gd name="connsiteX345" fmla="*/ 1925464 w 3900305"/>
                <a:gd name="connsiteY345" fmla="*/ 2718783 h 3045463"/>
                <a:gd name="connsiteX346" fmla="*/ 1926486 w 3900305"/>
                <a:gd name="connsiteY346" fmla="*/ 2711405 h 3045463"/>
                <a:gd name="connsiteX347" fmla="*/ 1928302 w 3900305"/>
                <a:gd name="connsiteY347" fmla="*/ 2704140 h 3045463"/>
                <a:gd name="connsiteX348" fmla="*/ 1929437 w 3900305"/>
                <a:gd name="connsiteY348" fmla="*/ 2697216 h 3045463"/>
                <a:gd name="connsiteX349" fmla="*/ 1928188 w 3900305"/>
                <a:gd name="connsiteY349" fmla="*/ 2691087 h 3045463"/>
                <a:gd name="connsiteX350" fmla="*/ 1928869 w 3900305"/>
                <a:gd name="connsiteY350" fmla="*/ 2689725 h 3045463"/>
                <a:gd name="connsiteX351" fmla="*/ 1927621 w 3900305"/>
                <a:gd name="connsiteY351" fmla="*/ 2688476 h 3045463"/>
                <a:gd name="connsiteX352" fmla="*/ 1924783 w 3900305"/>
                <a:gd name="connsiteY352" fmla="*/ 2687454 h 3045463"/>
                <a:gd name="connsiteX353" fmla="*/ 1922626 w 3900305"/>
                <a:gd name="connsiteY353" fmla="*/ 2685298 h 3045463"/>
                <a:gd name="connsiteX354" fmla="*/ 1921832 w 3900305"/>
                <a:gd name="connsiteY354" fmla="*/ 2686660 h 3045463"/>
                <a:gd name="connsiteX355" fmla="*/ 1921151 w 3900305"/>
                <a:gd name="connsiteY355" fmla="*/ 2688703 h 3045463"/>
                <a:gd name="connsiteX356" fmla="*/ 1920356 w 3900305"/>
                <a:gd name="connsiteY356" fmla="*/ 2689725 h 3045463"/>
                <a:gd name="connsiteX357" fmla="*/ 1916043 w 3900305"/>
                <a:gd name="connsiteY357" fmla="*/ 2688249 h 3045463"/>
                <a:gd name="connsiteX358" fmla="*/ 1915475 w 3900305"/>
                <a:gd name="connsiteY358" fmla="*/ 2688589 h 3045463"/>
                <a:gd name="connsiteX359" fmla="*/ 1914227 w 3900305"/>
                <a:gd name="connsiteY359" fmla="*/ 2690406 h 3045463"/>
                <a:gd name="connsiteX360" fmla="*/ 1913432 w 3900305"/>
                <a:gd name="connsiteY360" fmla="*/ 2691087 h 3045463"/>
                <a:gd name="connsiteX361" fmla="*/ 1909459 w 3900305"/>
                <a:gd name="connsiteY361" fmla="*/ 2690746 h 3045463"/>
                <a:gd name="connsiteX362" fmla="*/ 1907189 w 3900305"/>
                <a:gd name="connsiteY362" fmla="*/ 2691087 h 3045463"/>
                <a:gd name="connsiteX363" fmla="*/ 1905146 w 3900305"/>
                <a:gd name="connsiteY363" fmla="*/ 2693130 h 3045463"/>
                <a:gd name="connsiteX364" fmla="*/ 1901968 w 3900305"/>
                <a:gd name="connsiteY364" fmla="*/ 2697330 h 3045463"/>
                <a:gd name="connsiteX365" fmla="*/ 1901854 w 3900305"/>
                <a:gd name="connsiteY365" fmla="*/ 2699032 h 3045463"/>
                <a:gd name="connsiteX366" fmla="*/ 1904238 w 3900305"/>
                <a:gd name="connsiteY366" fmla="*/ 2700508 h 3045463"/>
                <a:gd name="connsiteX367" fmla="*/ 1903216 w 3900305"/>
                <a:gd name="connsiteY367" fmla="*/ 2703800 h 3045463"/>
                <a:gd name="connsiteX368" fmla="*/ 1902989 w 3900305"/>
                <a:gd name="connsiteY368" fmla="*/ 2706297 h 3045463"/>
                <a:gd name="connsiteX369" fmla="*/ 1902762 w 3900305"/>
                <a:gd name="connsiteY369" fmla="*/ 2709135 h 3045463"/>
                <a:gd name="connsiteX370" fmla="*/ 1902876 w 3900305"/>
                <a:gd name="connsiteY370" fmla="*/ 2715037 h 3045463"/>
                <a:gd name="connsiteX371" fmla="*/ 1903443 w 3900305"/>
                <a:gd name="connsiteY371" fmla="*/ 2720145 h 3045463"/>
                <a:gd name="connsiteX372" fmla="*/ 1904465 w 3900305"/>
                <a:gd name="connsiteY372" fmla="*/ 2724459 h 3045463"/>
                <a:gd name="connsiteX373" fmla="*/ 1906054 w 3900305"/>
                <a:gd name="connsiteY373" fmla="*/ 2728204 h 3045463"/>
                <a:gd name="connsiteX374" fmla="*/ 1908097 w 3900305"/>
                <a:gd name="connsiteY374" fmla="*/ 2730929 h 3045463"/>
                <a:gd name="connsiteX375" fmla="*/ 1910367 w 3900305"/>
                <a:gd name="connsiteY375" fmla="*/ 2731950 h 3045463"/>
                <a:gd name="connsiteX376" fmla="*/ 1912297 w 3900305"/>
                <a:gd name="connsiteY376" fmla="*/ 2733426 h 3045463"/>
                <a:gd name="connsiteX377" fmla="*/ 1913886 w 3900305"/>
                <a:gd name="connsiteY377" fmla="*/ 2736831 h 3045463"/>
                <a:gd name="connsiteX378" fmla="*/ 1915021 w 3900305"/>
                <a:gd name="connsiteY378" fmla="*/ 2740804 h 3045463"/>
                <a:gd name="connsiteX379" fmla="*/ 1915362 w 3900305"/>
                <a:gd name="connsiteY379" fmla="*/ 2743755 h 3045463"/>
                <a:gd name="connsiteX380" fmla="*/ 1913319 w 3900305"/>
                <a:gd name="connsiteY380" fmla="*/ 2750906 h 3045463"/>
                <a:gd name="connsiteX381" fmla="*/ 1908438 w 3900305"/>
                <a:gd name="connsiteY381" fmla="*/ 2757603 h 3045463"/>
                <a:gd name="connsiteX382" fmla="*/ 1902762 w 3900305"/>
                <a:gd name="connsiteY382" fmla="*/ 2761576 h 3045463"/>
                <a:gd name="connsiteX383" fmla="*/ 1898222 w 3900305"/>
                <a:gd name="connsiteY383" fmla="*/ 2760781 h 3045463"/>
                <a:gd name="connsiteX384" fmla="*/ 1896973 w 3900305"/>
                <a:gd name="connsiteY384" fmla="*/ 2757830 h 3045463"/>
                <a:gd name="connsiteX385" fmla="*/ 1896860 w 3900305"/>
                <a:gd name="connsiteY385" fmla="*/ 2753971 h 3045463"/>
                <a:gd name="connsiteX386" fmla="*/ 1897541 w 3900305"/>
                <a:gd name="connsiteY386" fmla="*/ 2745571 h 3045463"/>
                <a:gd name="connsiteX387" fmla="*/ 1897314 w 3900305"/>
                <a:gd name="connsiteY387" fmla="*/ 2743755 h 3045463"/>
                <a:gd name="connsiteX388" fmla="*/ 1896179 w 3900305"/>
                <a:gd name="connsiteY388" fmla="*/ 2737172 h 3045463"/>
                <a:gd name="connsiteX389" fmla="*/ 1895838 w 3900305"/>
                <a:gd name="connsiteY389" fmla="*/ 2733312 h 3045463"/>
                <a:gd name="connsiteX390" fmla="*/ 1895611 w 3900305"/>
                <a:gd name="connsiteY390" fmla="*/ 2731610 h 3045463"/>
                <a:gd name="connsiteX391" fmla="*/ 1895043 w 3900305"/>
                <a:gd name="connsiteY391" fmla="*/ 2729339 h 3045463"/>
                <a:gd name="connsiteX392" fmla="*/ 1894476 w 3900305"/>
                <a:gd name="connsiteY392" fmla="*/ 2728318 h 3045463"/>
                <a:gd name="connsiteX393" fmla="*/ 1892206 w 3900305"/>
                <a:gd name="connsiteY393" fmla="*/ 2725253 h 3045463"/>
                <a:gd name="connsiteX394" fmla="*/ 1891865 w 3900305"/>
                <a:gd name="connsiteY394" fmla="*/ 2724799 h 3045463"/>
                <a:gd name="connsiteX395" fmla="*/ 1890844 w 3900305"/>
                <a:gd name="connsiteY395" fmla="*/ 2724004 h 3045463"/>
                <a:gd name="connsiteX396" fmla="*/ 1890163 w 3900305"/>
                <a:gd name="connsiteY396" fmla="*/ 2724118 h 3045463"/>
                <a:gd name="connsiteX397" fmla="*/ 1890049 w 3900305"/>
                <a:gd name="connsiteY397" fmla="*/ 2724118 h 3045463"/>
                <a:gd name="connsiteX398" fmla="*/ 1889595 w 3900305"/>
                <a:gd name="connsiteY398" fmla="*/ 2724118 h 3045463"/>
                <a:gd name="connsiteX399" fmla="*/ 1888119 w 3900305"/>
                <a:gd name="connsiteY399" fmla="*/ 2723891 h 3045463"/>
                <a:gd name="connsiteX400" fmla="*/ 1884714 w 3900305"/>
                <a:gd name="connsiteY400" fmla="*/ 2719918 h 3045463"/>
                <a:gd name="connsiteX401" fmla="*/ 1881877 w 3900305"/>
                <a:gd name="connsiteY401" fmla="*/ 2718443 h 3045463"/>
                <a:gd name="connsiteX402" fmla="*/ 1879152 w 3900305"/>
                <a:gd name="connsiteY402" fmla="*/ 2718669 h 3045463"/>
                <a:gd name="connsiteX403" fmla="*/ 1877790 w 3900305"/>
                <a:gd name="connsiteY403" fmla="*/ 2721507 h 3045463"/>
                <a:gd name="connsiteX404" fmla="*/ 1879152 w 3900305"/>
                <a:gd name="connsiteY404" fmla="*/ 2722415 h 3045463"/>
                <a:gd name="connsiteX405" fmla="*/ 1880968 w 3900305"/>
                <a:gd name="connsiteY405" fmla="*/ 2725821 h 3045463"/>
                <a:gd name="connsiteX406" fmla="*/ 1882103 w 3900305"/>
                <a:gd name="connsiteY406" fmla="*/ 2726615 h 3045463"/>
                <a:gd name="connsiteX407" fmla="*/ 1883579 w 3900305"/>
                <a:gd name="connsiteY407" fmla="*/ 2726842 h 3045463"/>
                <a:gd name="connsiteX408" fmla="*/ 1884828 w 3900305"/>
                <a:gd name="connsiteY408" fmla="*/ 2727637 h 3045463"/>
                <a:gd name="connsiteX409" fmla="*/ 1890957 w 3900305"/>
                <a:gd name="connsiteY409" fmla="*/ 2731269 h 3045463"/>
                <a:gd name="connsiteX410" fmla="*/ 1892773 w 3900305"/>
                <a:gd name="connsiteY410" fmla="*/ 2733993 h 3045463"/>
                <a:gd name="connsiteX411" fmla="*/ 1893909 w 3900305"/>
                <a:gd name="connsiteY411" fmla="*/ 2737853 h 3045463"/>
                <a:gd name="connsiteX412" fmla="*/ 1894249 w 3900305"/>
                <a:gd name="connsiteY412" fmla="*/ 2743074 h 3045463"/>
                <a:gd name="connsiteX413" fmla="*/ 1894135 w 3900305"/>
                <a:gd name="connsiteY413" fmla="*/ 2747842 h 3045463"/>
                <a:gd name="connsiteX414" fmla="*/ 1893795 w 3900305"/>
                <a:gd name="connsiteY414" fmla="*/ 2753176 h 3045463"/>
                <a:gd name="connsiteX415" fmla="*/ 1892887 w 3900305"/>
                <a:gd name="connsiteY415" fmla="*/ 2757603 h 3045463"/>
                <a:gd name="connsiteX416" fmla="*/ 1891298 w 3900305"/>
                <a:gd name="connsiteY416" fmla="*/ 2759419 h 3045463"/>
                <a:gd name="connsiteX417" fmla="*/ 1888233 w 3900305"/>
                <a:gd name="connsiteY417" fmla="*/ 2758171 h 3045463"/>
                <a:gd name="connsiteX418" fmla="*/ 1882103 w 3900305"/>
                <a:gd name="connsiteY418" fmla="*/ 2753176 h 3045463"/>
                <a:gd name="connsiteX419" fmla="*/ 1879039 w 3900305"/>
                <a:gd name="connsiteY419" fmla="*/ 2752950 h 3045463"/>
                <a:gd name="connsiteX420" fmla="*/ 1880060 w 3900305"/>
                <a:gd name="connsiteY420" fmla="*/ 2756128 h 3045463"/>
                <a:gd name="connsiteX421" fmla="*/ 1881990 w 3900305"/>
                <a:gd name="connsiteY421" fmla="*/ 2759533 h 3045463"/>
                <a:gd name="connsiteX422" fmla="*/ 1884260 w 3900305"/>
                <a:gd name="connsiteY422" fmla="*/ 2762257 h 3045463"/>
                <a:gd name="connsiteX423" fmla="*/ 1886076 w 3900305"/>
                <a:gd name="connsiteY423" fmla="*/ 2763392 h 3045463"/>
                <a:gd name="connsiteX424" fmla="*/ 1888119 w 3900305"/>
                <a:gd name="connsiteY424" fmla="*/ 2765208 h 3045463"/>
                <a:gd name="connsiteX425" fmla="*/ 1891865 w 3900305"/>
                <a:gd name="connsiteY425" fmla="*/ 2772814 h 3045463"/>
                <a:gd name="connsiteX426" fmla="*/ 1900606 w 3900305"/>
                <a:gd name="connsiteY426" fmla="*/ 2775538 h 3045463"/>
                <a:gd name="connsiteX427" fmla="*/ 1902422 w 3900305"/>
                <a:gd name="connsiteY427" fmla="*/ 2777695 h 3045463"/>
                <a:gd name="connsiteX428" fmla="*/ 1902649 w 3900305"/>
                <a:gd name="connsiteY428" fmla="*/ 2780986 h 3045463"/>
                <a:gd name="connsiteX429" fmla="*/ 1901854 w 3900305"/>
                <a:gd name="connsiteY429" fmla="*/ 2784505 h 3045463"/>
                <a:gd name="connsiteX430" fmla="*/ 1899357 w 3900305"/>
                <a:gd name="connsiteY430" fmla="*/ 2790067 h 3045463"/>
                <a:gd name="connsiteX431" fmla="*/ 1899130 w 3900305"/>
                <a:gd name="connsiteY431" fmla="*/ 2793018 h 3045463"/>
                <a:gd name="connsiteX432" fmla="*/ 1900832 w 3900305"/>
                <a:gd name="connsiteY432" fmla="*/ 2795516 h 3045463"/>
                <a:gd name="connsiteX433" fmla="*/ 1904465 w 3900305"/>
                <a:gd name="connsiteY433" fmla="*/ 2798580 h 3045463"/>
                <a:gd name="connsiteX434" fmla="*/ 1905941 w 3900305"/>
                <a:gd name="connsiteY434" fmla="*/ 2801759 h 3045463"/>
                <a:gd name="connsiteX435" fmla="*/ 1905032 w 3900305"/>
                <a:gd name="connsiteY435" fmla="*/ 2803575 h 3045463"/>
                <a:gd name="connsiteX436" fmla="*/ 1903330 w 3900305"/>
                <a:gd name="connsiteY436" fmla="*/ 2805391 h 3045463"/>
                <a:gd name="connsiteX437" fmla="*/ 1902422 w 3900305"/>
                <a:gd name="connsiteY437" fmla="*/ 2808456 h 3045463"/>
                <a:gd name="connsiteX438" fmla="*/ 1901627 w 3900305"/>
                <a:gd name="connsiteY438" fmla="*/ 2812315 h 3045463"/>
                <a:gd name="connsiteX439" fmla="*/ 1899811 w 3900305"/>
                <a:gd name="connsiteY439" fmla="*/ 2812088 h 3045463"/>
                <a:gd name="connsiteX440" fmla="*/ 1896406 w 3900305"/>
                <a:gd name="connsiteY440" fmla="*/ 2809023 h 3045463"/>
                <a:gd name="connsiteX441" fmla="*/ 1892092 w 3900305"/>
                <a:gd name="connsiteY441" fmla="*/ 2807434 h 3045463"/>
                <a:gd name="connsiteX442" fmla="*/ 1891071 w 3900305"/>
                <a:gd name="connsiteY442" fmla="*/ 2807888 h 3045463"/>
                <a:gd name="connsiteX443" fmla="*/ 1890957 w 3900305"/>
                <a:gd name="connsiteY443" fmla="*/ 2809023 h 3045463"/>
                <a:gd name="connsiteX444" fmla="*/ 1891184 w 3900305"/>
                <a:gd name="connsiteY444" fmla="*/ 2812769 h 3045463"/>
                <a:gd name="connsiteX445" fmla="*/ 1891184 w 3900305"/>
                <a:gd name="connsiteY445" fmla="*/ 2814131 h 3045463"/>
                <a:gd name="connsiteX446" fmla="*/ 1891525 w 3900305"/>
                <a:gd name="connsiteY446" fmla="*/ 2816401 h 3045463"/>
                <a:gd name="connsiteX447" fmla="*/ 1891298 w 3900305"/>
                <a:gd name="connsiteY447" fmla="*/ 2817650 h 3045463"/>
                <a:gd name="connsiteX448" fmla="*/ 1888687 w 3900305"/>
                <a:gd name="connsiteY448" fmla="*/ 2818558 h 3045463"/>
                <a:gd name="connsiteX449" fmla="*/ 1888233 w 3900305"/>
                <a:gd name="connsiteY449" fmla="*/ 2819580 h 3045463"/>
                <a:gd name="connsiteX450" fmla="*/ 1888006 w 3900305"/>
                <a:gd name="connsiteY450" fmla="*/ 2820942 h 3045463"/>
                <a:gd name="connsiteX451" fmla="*/ 1886871 w 3900305"/>
                <a:gd name="connsiteY451" fmla="*/ 2825255 h 3045463"/>
                <a:gd name="connsiteX452" fmla="*/ 1886530 w 3900305"/>
                <a:gd name="connsiteY452" fmla="*/ 2829114 h 3045463"/>
                <a:gd name="connsiteX453" fmla="*/ 1886417 w 3900305"/>
                <a:gd name="connsiteY453" fmla="*/ 2832860 h 3045463"/>
                <a:gd name="connsiteX454" fmla="*/ 1886644 w 3900305"/>
                <a:gd name="connsiteY454" fmla="*/ 2835017 h 3045463"/>
                <a:gd name="connsiteX455" fmla="*/ 1884373 w 3900305"/>
                <a:gd name="connsiteY455" fmla="*/ 2833768 h 3045463"/>
                <a:gd name="connsiteX456" fmla="*/ 1884147 w 3900305"/>
                <a:gd name="connsiteY456" fmla="*/ 2837514 h 3045463"/>
                <a:gd name="connsiteX457" fmla="*/ 1885055 w 3900305"/>
                <a:gd name="connsiteY457" fmla="*/ 2843190 h 3045463"/>
                <a:gd name="connsiteX458" fmla="*/ 1886076 w 3900305"/>
                <a:gd name="connsiteY458" fmla="*/ 2847843 h 3045463"/>
                <a:gd name="connsiteX459" fmla="*/ 1884714 w 3900305"/>
                <a:gd name="connsiteY459" fmla="*/ 2845914 h 3045463"/>
                <a:gd name="connsiteX460" fmla="*/ 1884147 w 3900305"/>
                <a:gd name="connsiteY460" fmla="*/ 2843190 h 3045463"/>
                <a:gd name="connsiteX461" fmla="*/ 1883692 w 3900305"/>
                <a:gd name="connsiteY461" fmla="*/ 2840238 h 3045463"/>
                <a:gd name="connsiteX462" fmla="*/ 1882784 w 3900305"/>
                <a:gd name="connsiteY462" fmla="*/ 2837514 h 3045463"/>
                <a:gd name="connsiteX463" fmla="*/ 1882444 w 3900305"/>
                <a:gd name="connsiteY463" fmla="*/ 2841260 h 3045463"/>
                <a:gd name="connsiteX464" fmla="*/ 1882558 w 3900305"/>
                <a:gd name="connsiteY464" fmla="*/ 2850114 h 3045463"/>
                <a:gd name="connsiteX465" fmla="*/ 1881877 w 3900305"/>
                <a:gd name="connsiteY465" fmla="*/ 2851816 h 3045463"/>
                <a:gd name="connsiteX466" fmla="*/ 1881649 w 3900305"/>
                <a:gd name="connsiteY466" fmla="*/ 2849660 h 3045463"/>
                <a:gd name="connsiteX467" fmla="*/ 1878812 w 3900305"/>
                <a:gd name="connsiteY467" fmla="*/ 2837514 h 3045463"/>
                <a:gd name="connsiteX468" fmla="*/ 1878131 w 3900305"/>
                <a:gd name="connsiteY468" fmla="*/ 2837514 h 3045463"/>
                <a:gd name="connsiteX469" fmla="*/ 1878017 w 3900305"/>
                <a:gd name="connsiteY469" fmla="*/ 2840011 h 3045463"/>
                <a:gd name="connsiteX470" fmla="*/ 1877109 w 3900305"/>
                <a:gd name="connsiteY470" fmla="*/ 2844325 h 3045463"/>
                <a:gd name="connsiteX471" fmla="*/ 1876995 w 3900305"/>
                <a:gd name="connsiteY471" fmla="*/ 2846481 h 3045463"/>
                <a:gd name="connsiteX472" fmla="*/ 1877563 w 3900305"/>
                <a:gd name="connsiteY472" fmla="*/ 2847957 h 3045463"/>
                <a:gd name="connsiteX473" fmla="*/ 1878471 w 3900305"/>
                <a:gd name="connsiteY473" fmla="*/ 2849546 h 3045463"/>
                <a:gd name="connsiteX474" fmla="*/ 1879039 w 3900305"/>
                <a:gd name="connsiteY474" fmla="*/ 2851362 h 3045463"/>
                <a:gd name="connsiteX475" fmla="*/ 1878585 w 3900305"/>
                <a:gd name="connsiteY475" fmla="*/ 2853519 h 3045463"/>
                <a:gd name="connsiteX476" fmla="*/ 1876542 w 3900305"/>
                <a:gd name="connsiteY476" fmla="*/ 2855903 h 3045463"/>
                <a:gd name="connsiteX477" fmla="*/ 1873477 w 3900305"/>
                <a:gd name="connsiteY477" fmla="*/ 2857946 h 3045463"/>
                <a:gd name="connsiteX478" fmla="*/ 1870185 w 3900305"/>
                <a:gd name="connsiteY478" fmla="*/ 2858968 h 3045463"/>
                <a:gd name="connsiteX479" fmla="*/ 1867688 w 3900305"/>
                <a:gd name="connsiteY479" fmla="*/ 2857946 h 3045463"/>
                <a:gd name="connsiteX480" fmla="*/ 1868823 w 3900305"/>
                <a:gd name="connsiteY480" fmla="*/ 2856130 h 3045463"/>
                <a:gd name="connsiteX481" fmla="*/ 1872341 w 3900305"/>
                <a:gd name="connsiteY481" fmla="*/ 2853633 h 3045463"/>
                <a:gd name="connsiteX482" fmla="*/ 1873136 w 3900305"/>
                <a:gd name="connsiteY482" fmla="*/ 2852157 h 3045463"/>
                <a:gd name="connsiteX483" fmla="*/ 1872569 w 3900305"/>
                <a:gd name="connsiteY483" fmla="*/ 2848979 h 3045463"/>
                <a:gd name="connsiteX484" fmla="*/ 1871093 w 3900305"/>
                <a:gd name="connsiteY484" fmla="*/ 2849092 h 3045463"/>
                <a:gd name="connsiteX485" fmla="*/ 1868142 w 3900305"/>
                <a:gd name="connsiteY485" fmla="*/ 2851589 h 3045463"/>
                <a:gd name="connsiteX486" fmla="*/ 1866780 w 3900305"/>
                <a:gd name="connsiteY486" fmla="*/ 2852157 h 3045463"/>
                <a:gd name="connsiteX487" fmla="*/ 1864169 w 3900305"/>
                <a:gd name="connsiteY487" fmla="*/ 2854767 h 3045463"/>
                <a:gd name="connsiteX488" fmla="*/ 1862466 w 3900305"/>
                <a:gd name="connsiteY488" fmla="*/ 2855335 h 3045463"/>
                <a:gd name="connsiteX489" fmla="*/ 1861899 w 3900305"/>
                <a:gd name="connsiteY489" fmla="*/ 2854427 h 3045463"/>
                <a:gd name="connsiteX490" fmla="*/ 1859969 w 3900305"/>
                <a:gd name="connsiteY490" fmla="*/ 2852838 h 3045463"/>
                <a:gd name="connsiteX491" fmla="*/ 1858380 w 3900305"/>
                <a:gd name="connsiteY491" fmla="*/ 2852384 h 3045463"/>
                <a:gd name="connsiteX492" fmla="*/ 1859969 w 3900305"/>
                <a:gd name="connsiteY492" fmla="*/ 2859989 h 3045463"/>
                <a:gd name="connsiteX493" fmla="*/ 1858153 w 3900305"/>
                <a:gd name="connsiteY493" fmla="*/ 2863848 h 3045463"/>
                <a:gd name="connsiteX494" fmla="*/ 1855088 w 3900305"/>
                <a:gd name="connsiteY494" fmla="*/ 2866118 h 3045463"/>
                <a:gd name="connsiteX495" fmla="*/ 1852591 w 3900305"/>
                <a:gd name="connsiteY495" fmla="*/ 2866913 h 3045463"/>
                <a:gd name="connsiteX496" fmla="*/ 1841807 w 3900305"/>
                <a:gd name="connsiteY496" fmla="*/ 2867140 h 3045463"/>
                <a:gd name="connsiteX497" fmla="*/ 1838516 w 3900305"/>
                <a:gd name="connsiteY497" fmla="*/ 2865665 h 3045463"/>
                <a:gd name="connsiteX498" fmla="*/ 1841126 w 3900305"/>
                <a:gd name="connsiteY498" fmla="*/ 2864075 h 3045463"/>
                <a:gd name="connsiteX499" fmla="*/ 1841694 w 3900305"/>
                <a:gd name="connsiteY499" fmla="*/ 2860784 h 3045463"/>
                <a:gd name="connsiteX500" fmla="*/ 1840899 w 3900305"/>
                <a:gd name="connsiteY500" fmla="*/ 2857038 h 3045463"/>
                <a:gd name="connsiteX501" fmla="*/ 1839197 w 3900305"/>
                <a:gd name="connsiteY501" fmla="*/ 2853973 h 3045463"/>
                <a:gd name="connsiteX502" fmla="*/ 1835564 w 3900305"/>
                <a:gd name="connsiteY502" fmla="*/ 2849206 h 3045463"/>
                <a:gd name="connsiteX503" fmla="*/ 1834089 w 3900305"/>
                <a:gd name="connsiteY503" fmla="*/ 2848979 h 3045463"/>
                <a:gd name="connsiteX504" fmla="*/ 1833294 w 3900305"/>
                <a:gd name="connsiteY504" fmla="*/ 2852724 h 3045463"/>
                <a:gd name="connsiteX505" fmla="*/ 1832386 w 3900305"/>
                <a:gd name="connsiteY505" fmla="*/ 2851703 h 3045463"/>
                <a:gd name="connsiteX506" fmla="*/ 1830003 w 3900305"/>
                <a:gd name="connsiteY506" fmla="*/ 2847617 h 3045463"/>
                <a:gd name="connsiteX507" fmla="*/ 1829548 w 3900305"/>
                <a:gd name="connsiteY507" fmla="*/ 2847276 h 3045463"/>
                <a:gd name="connsiteX508" fmla="*/ 1828867 w 3900305"/>
                <a:gd name="connsiteY508" fmla="*/ 2847162 h 3045463"/>
                <a:gd name="connsiteX509" fmla="*/ 1828300 w 3900305"/>
                <a:gd name="connsiteY509" fmla="*/ 2846822 h 3045463"/>
                <a:gd name="connsiteX510" fmla="*/ 1828073 w 3900305"/>
                <a:gd name="connsiteY510" fmla="*/ 2845800 h 3045463"/>
                <a:gd name="connsiteX511" fmla="*/ 1828186 w 3900305"/>
                <a:gd name="connsiteY511" fmla="*/ 2843076 h 3045463"/>
                <a:gd name="connsiteX512" fmla="*/ 1828073 w 3900305"/>
                <a:gd name="connsiteY512" fmla="*/ 2842622 h 3045463"/>
                <a:gd name="connsiteX513" fmla="*/ 1826597 w 3900305"/>
                <a:gd name="connsiteY513" fmla="*/ 2841941 h 3045463"/>
                <a:gd name="connsiteX514" fmla="*/ 1826257 w 3900305"/>
                <a:gd name="connsiteY514" fmla="*/ 2843984 h 3045463"/>
                <a:gd name="connsiteX515" fmla="*/ 1826370 w 3900305"/>
                <a:gd name="connsiteY515" fmla="*/ 2847276 h 3045463"/>
                <a:gd name="connsiteX516" fmla="*/ 1826030 w 3900305"/>
                <a:gd name="connsiteY516" fmla="*/ 2850454 h 3045463"/>
                <a:gd name="connsiteX517" fmla="*/ 1824668 w 3900305"/>
                <a:gd name="connsiteY517" fmla="*/ 2849433 h 3045463"/>
                <a:gd name="connsiteX518" fmla="*/ 1823873 w 3900305"/>
                <a:gd name="connsiteY518" fmla="*/ 2848525 h 3045463"/>
                <a:gd name="connsiteX519" fmla="*/ 1822738 w 3900305"/>
                <a:gd name="connsiteY519" fmla="*/ 2845346 h 3045463"/>
                <a:gd name="connsiteX520" fmla="*/ 1822397 w 3900305"/>
                <a:gd name="connsiteY520" fmla="*/ 2843416 h 3045463"/>
                <a:gd name="connsiteX521" fmla="*/ 1822397 w 3900305"/>
                <a:gd name="connsiteY521" fmla="*/ 2841487 h 3045463"/>
                <a:gd name="connsiteX522" fmla="*/ 1822057 w 3900305"/>
                <a:gd name="connsiteY522" fmla="*/ 2839898 h 3045463"/>
                <a:gd name="connsiteX523" fmla="*/ 1820808 w 3900305"/>
                <a:gd name="connsiteY523" fmla="*/ 2838876 h 3045463"/>
                <a:gd name="connsiteX524" fmla="*/ 1821943 w 3900305"/>
                <a:gd name="connsiteY524" fmla="*/ 2837060 h 3045463"/>
                <a:gd name="connsiteX525" fmla="*/ 1821830 w 3900305"/>
                <a:gd name="connsiteY525" fmla="*/ 2835244 h 3045463"/>
                <a:gd name="connsiteX526" fmla="*/ 1820922 w 3900305"/>
                <a:gd name="connsiteY526" fmla="*/ 2834449 h 3045463"/>
                <a:gd name="connsiteX527" fmla="*/ 1818084 w 3900305"/>
                <a:gd name="connsiteY527" fmla="*/ 2837400 h 3045463"/>
                <a:gd name="connsiteX528" fmla="*/ 1812068 w 3900305"/>
                <a:gd name="connsiteY528" fmla="*/ 2836493 h 3045463"/>
                <a:gd name="connsiteX529" fmla="*/ 1813998 w 3900305"/>
                <a:gd name="connsiteY529" fmla="*/ 2839898 h 3045463"/>
                <a:gd name="connsiteX530" fmla="*/ 1820014 w 3900305"/>
                <a:gd name="connsiteY530" fmla="*/ 2845006 h 3045463"/>
                <a:gd name="connsiteX531" fmla="*/ 1821262 w 3900305"/>
                <a:gd name="connsiteY531" fmla="*/ 2849887 h 3045463"/>
                <a:gd name="connsiteX532" fmla="*/ 1823192 w 3900305"/>
                <a:gd name="connsiteY532" fmla="*/ 2852157 h 3045463"/>
                <a:gd name="connsiteX533" fmla="*/ 1827051 w 3900305"/>
                <a:gd name="connsiteY533" fmla="*/ 2853633 h 3045463"/>
                <a:gd name="connsiteX534" fmla="*/ 1830229 w 3900305"/>
                <a:gd name="connsiteY534" fmla="*/ 2856357 h 3045463"/>
                <a:gd name="connsiteX535" fmla="*/ 1830003 w 3900305"/>
                <a:gd name="connsiteY535" fmla="*/ 2862259 h 3045463"/>
                <a:gd name="connsiteX536" fmla="*/ 1829435 w 3900305"/>
                <a:gd name="connsiteY536" fmla="*/ 2862259 h 3045463"/>
                <a:gd name="connsiteX537" fmla="*/ 1829208 w 3900305"/>
                <a:gd name="connsiteY537" fmla="*/ 2861351 h 3045463"/>
                <a:gd name="connsiteX538" fmla="*/ 1828640 w 3900305"/>
                <a:gd name="connsiteY538" fmla="*/ 2860443 h 3045463"/>
                <a:gd name="connsiteX539" fmla="*/ 1828186 w 3900305"/>
                <a:gd name="connsiteY539" fmla="*/ 2859535 h 3045463"/>
                <a:gd name="connsiteX540" fmla="*/ 1827392 w 3900305"/>
                <a:gd name="connsiteY540" fmla="*/ 2861578 h 3045463"/>
                <a:gd name="connsiteX541" fmla="*/ 1826370 w 3900305"/>
                <a:gd name="connsiteY541" fmla="*/ 2862259 h 3045463"/>
                <a:gd name="connsiteX542" fmla="*/ 1823532 w 3900305"/>
                <a:gd name="connsiteY542" fmla="*/ 2862146 h 3045463"/>
                <a:gd name="connsiteX543" fmla="*/ 1823532 w 3900305"/>
                <a:gd name="connsiteY543" fmla="*/ 2863394 h 3045463"/>
                <a:gd name="connsiteX544" fmla="*/ 1824668 w 3900305"/>
                <a:gd name="connsiteY544" fmla="*/ 2863621 h 3045463"/>
                <a:gd name="connsiteX545" fmla="*/ 1825689 w 3900305"/>
                <a:gd name="connsiteY545" fmla="*/ 2864303 h 3045463"/>
                <a:gd name="connsiteX546" fmla="*/ 1826484 w 3900305"/>
                <a:gd name="connsiteY546" fmla="*/ 2865551 h 3045463"/>
                <a:gd name="connsiteX547" fmla="*/ 1826938 w 3900305"/>
                <a:gd name="connsiteY547" fmla="*/ 2867367 h 3045463"/>
                <a:gd name="connsiteX548" fmla="*/ 1824327 w 3900305"/>
                <a:gd name="connsiteY548" fmla="*/ 2866913 h 3045463"/>
                <a:gd name="connsiteX549" fmla="*/ 1817630 w 3900305"/>
                <a:gd name="connsiteY549" fmla="*/ 2869864 h 3045463"/>
                <a:gd name="connsiteX550" fmla="*/ 1817630 w 3900305"/>
                <a:gd name="connsiteY550" fmla="*/ 2871113 h 3045463"/>
                <a:gd name="connsiteX551" fmla="*/ 1817971 w 3900305"/>
                <a:gd name="connsiteY551" fmla="*/ 2871453 h 3045463"/>
                <a:gd name="connsiteX552" fmla="*/ 1818878 w 3900305"/>
                <a:gd name="connsiteY552" fmla="*/ 2872588 h 3045463"/>
                <a:gd name="connsiteX553" fmla="*/ 1815814 w 3900305"/>
                <a:gd name="connsiteY553" fmla="*/ 2873951 h 3045463"/>
                <a:gd name="connsiteX554" fmla="*/ 1805598 w 3900305"/>
                <a:gd name="connsiteY554" fmla="*/ 2872588 h 3045463"/>
                <a:gd name="connsiteX555" fmla="*/ 1809344 w 3900305"/>
                <a:gd name="connsiteY555" fmla="*/ 2875994 h 3045463"/>
                <a:gd name="connsiteX556" fmla="*/ 1810819 w 3900305"/>
                <a:gd name="connsiteY556" fmla="*/ 2878037 h 3045463"/>
                <a:gd name="connsiteX557" fmla="*/ 1809571 w 3900305"/>
                <a:gd name="connsiteY557" fmla="*/ 2878945 h 3045463"/>
                <a:gd name="connsiteX558" fmla="*/ 1805711 w 3900305"/>
                <a:gd name="connsiteY558" fmla="*/ 2877923 h 3045463"/>
                <a:gd name="connsiteX559" fmla="*/ 1804236 w 3900305"/>
                <a:gd name="connsiteY559" fmla="*/ 2878491 h 3045463"/>
                <a:gd name="connsiteX560" fmla="*/ 1803668 w 3900305"/>
                <a:gd name="connsiteY560" fmla="*/ 2881556 h 3045463"/>
                <a:gd name="connsiteX561" fmla="*/ 1801512 w 3900305"/>
                <a:gd name="connsiteY561" fmla="*/ 2879399 h 3045463"/>
                <a:gd name="connsiteX562" fmla="*/ 1798787 w 3900305"/>
                <a:gd name="connsiteY562" fmla="*/ 2878378 h 3045463"/>
                <a:gd name="connsiteX563" fmla="*/ 1796290 w 3900305"/>
                <a:gd name="connsiteY563" fmla="*/ 2878945 h 3045463"/>
                <a:gd name="connsiteX564" fmla="*/ 1794928 w 3900305"/>
                <a:gd name="connsiteY564" fmla="*/ 2881556 h 3045463"/>
                <a:gd name="connsiteX565" fmla="*/ 1796971 w 3900305"/>
                <a:gd name="connsiteY565" fmla="*/ 2880421 h 3045463"/>
                <a:gd name="connsiteX566" fmla="*/ 1798220 w 3900305"/>
                <a:gd name="connsiteY566" fmla="*/ 2879967 h 3045463"/>
                <a:gd name="connsiteX567" fmla="*/ 1799014 w 3900305"/>
                <a:gd name="connsiteY567" fmla="*/ 2880194 h 3045463"/>
                <a:gd name="connsiteX568" fmla="*/ 1799128 w 3900305"/>
                <a:gd name="connsiteY568" fmla="*/ 2881556 h 3045463"/>
                <a:gd name="connsiteX569" fmla="*/ 1798674 w 3900305"/>
                <a:gd name="connsiteY569" fmla="*/ 2882804 h 3045463"/>
                <a:gd name="connsiteX570" fmla="*/ 1797879 w 3900305"/>
                <a:gd name="connsiteY570" fmla="*/ 2883713 h 3045463"/>
                <a:gd name="connsiteX571" fmla="*/ 1797198 w 3900305"/>
                <a:gd name="connsiteY571" fmla="*/ 2884053 h 3045463"/>
                <a:gd name="connsiteX572" fmla="*/ 1792885 w 3900305"/>
                <a:gd name="connsiteY572" fmla="*/ 2884961 h 3045463"/>
                <a:gd name="connsiteX573" fmla="*/ 1790842 w 3900305"/>
                <a:gd name="connsiteY573" fmla="*/ 2884280 h 3045463"/>
                <a:gd name="connsiteX574" fmla="*/ 1788912 w 3900305"/>
                <a:gd name="connsiteY574" fmla="*/ 2881329 h 3045463"/>
                <a:gd name="connsiteX575" fmla="*/ 1788458 w 3900305"/>
                <a:gd name="connsiteY575" fmla="*/ 2883826 h 3045463"/>
                <a:gd name="connsiteX576" fmla="*/ 1786188 w 3900305"/>
                <a:gd name="connsiteY576" fmla="*/ 2890410 h 3045463"/>
                <a:gd name="connsiteX577" fmla="*/ 1787323 w 3900305"/>
                <a:gd name="connsiteY577" fmla="*/ 2890410 h 3045463"/>
                <a:gd name="connsiteX578" fmla="*/ 1789253 w 3900305"/>
                <a:gd name="connsiteY578" fmla="*/ 2891545 h 3045463"/>
                <a:gd name="connsiteX579" fmla="*/ 1790161 w 3900305"/>
                <a:gd name="connsiteY579" fmla="*/ 2891658 h 3045463"/>
                <a:gd name="connsiteX580" fmla="*/ 1791182 w 3900305"/>
                <a:gd name="connsiteY580" fmla="*/ 2891204 h 3045463"/>
                <a:gd name="connsiteX581" fmla="*/ 1794247 w 3900305"/>
                <a:gd name="connsiteY581" fmla="*/ 2889048 h 3045463"/>
                <a:gd name="connsiteX582" fmla="*/ 1796744 w 3900305"/>
                <a:gd name="connsiteY582" fmla="*/ 2888253 h 3045463"/>
                <a:gd name="connsiteX583" fmla="*/ 1799014 w 3900305"/>
                <a:gd name="connsiteY583" fmla="*/ 2888253 h 3045463"/>
                <a:gd name="connsiteX584" fmla="*/ 1801285 w 3900305"/>
                <a:gd name="connsiteY584" fmla="*/ 2888934 h 3045463"/>
                <a:gd name="connsiteX585" fmla="*/ 1803668 w 3900305"/>
                <a:gd name="connsiteY585" fmla="*/ 2890296 h 3045463"/>
                <a:gd name="connsiteX586" fmla="*/ 1802306 w 3900305"/>
                <a:gd name="connsiteY586" fmla="*/ 2892680 h 3045463"/>
                <a:gd name="connsiteX587" fmla="*/ 1797652 w 3900305"/>
                <a:gd name="connsiteY587" fmla="*/ 2895858 h 3045463"/>
                <a:gd name="connsiteX588" fmla="*/ 1795609 w 3900305"/>
                <a:gd name="connsiteY588" fmla="*/ 2897901 h 3045463"/>
                <a:gd name="connsiteX589" fmla="*/ 1797652 w 3900305"/>
                <a:gd name="connsiteY589" fmla="*/ 2897447 h 3045463"/>
                <a:gd name="connsiteX590" fmla="*/ 1799582 w 3900305"/>
                <a:gd name="connsiteY590" fmla="*/ 2896426 h 3045463"/>
                <a:gd name="connsiteX591" fmla="*/ 1799582 w 3900305"/>
                <a:gd name="connsiteY591" fmla="*/ 2897788 h 3045463"/>
                <a:gd name="connsiteX592" fmla="*/ 1797993 w 3900305"/>
                <a:gd name="connsiteY592" fmla="*/ 2898696 h 3045463"/>
                <a:gd name="connsiteX593" fmla="*/ 1795950 w 3900305"/>
                <a:gd name="connsiteY593" fmla="*/ 2900398 h 3045463"/>
                <a:gd name="connsiteX594" fmla="*/ 1794020 w 3900305"/>
                <a:gd name="connsiteY594" fmla="*/ 2902782 h 3045463"/>
                <a:gd name="connsiteX595" fmla="*/ 1792998 w 3900305"/>
                <a:gd name="connsiteY595" fmla="*/ 2905506 h 3045463"/>
                <a:gd name="connsiteX596" fmla="*/ 1789706 w 3900305"/>
                <a:gd name="connsiteY596" fmla="*/ 2907777 h 3045463"/>
                <a:gd name="connsiteX597" fmla="*/ 1784145 w 3900305"/>
                <a:gd name="connsiteY597" fmla="*/ 2908684 h 3045463"/>
                <a:gd name="connsiteX598" fmla="*/ 1767686 w 3900305"/>
                <a:gd name="connsiteY598" fmla="*/ 2906641 h 3045463"/>
                <a:gd name="connsiteX599" fmla="*/ 1766778 w 3900305"/>
                <a:gd name="connsiteY599" fmla="*/ 2907209 h 3045463"/>
                <a:gd name="connsiteX600" fmla="*/ 1765983 w 3900305"/>
                <a:gd name="connsiteY600" fmla="*/ 2908571 h 3045463"/>
                <a:gd name="connsiteX601" fmla="*/ 1765642 w 3900305"/>
                <a:gd name="connsiteY601" fmla="*/ 2909933 h 3045463"/>
                <a:gd name="connsiteX602" fmla="*/ 1766097 w 3900305"/>
                <a:gd name="connsiteY602" fmla="*/ 2910501 h 3045463"/>
                <a:gd name="connsiteX603" fmla="*/ 1773929 w 3900305"/>
                <a:gd name="connsiteY603" fmla="*/ 2913112 h 3045463"/>
                <a:gd name="connsiteX604" fmla="*/ 1776426 w 3900305"/>
                <a:gd name="connsiteY604" fmla="*/ 2911863 h 3045463"/>
                <a:gd name="connsiteX605" fmla="*/ 1771091 w 3900305"/>
                <a:gd name="connsiteY605" fmla="*/ 2909139 h 3045463"/>
                <a:gd name="connsiteX606" fmla="*/ 1769842 w 3900305"/>
                <a:gd name="connsiteY606" fmla="*/ 2907890 h 3045463"/>
                <a:gd name="connsiteX607" fmla="*/ 1780853 w 3900305"/>
                <a:gd name="connsiteY607" fmla="*/ 2910841 h 3045463"/>
                <a:gd name="connsiteX608" fmla="*/ 1780966 w 3900305"/>
                <a:gd name="connsiteY608" fmla="*/ 2914360 h 3045463"/>
                <a:gd name="connsiteX609" fmla="*/ 1778129 w 3900305"/>
                <a:gd name="connsiteY609" fmla="*/ 2916403 h 3045463"/>
                <a:gd name="connsiteX610" fmla="*/ 1769275 w 3900305"/>
                <a:gd name="connsiteY610" fmla="*/ 2916630 h 3045463"/>
                <a:gd name="connsiteX611" fmla="*/ 1765756 w 3900305"/>
                <a:gd name="connsiteY611" fmla="*/ 2917992 h 3045463"/>
                <a:gd name="connsiteX612" fmla="*/ 1768594 w 3900305"/>
                <a:gd name="connsiteY612" fmla="*/ 2917879 h 3045463"/>
                <a:gd name="connsiteX613" fmla="*/ 1775064 w 3900305"/>
                <a:gd name="connsiteY613" fmla="*/ 2916857 h 3045463"/>
                <a:gd name="connsiteX614" fmla="*/ 1777674 w 3900305"/>
                <a:gd name="connsiteY614" fmla="*/ 2917311 h 3045463"/>
                <a:gd name="connsiteX615" fmla="*/ 1779377 w 3900305"/>
                <a:gd name="connsiteY615" fmla="*/ 2919922 h 3045463"/>
                <a:gd name="connsiteX616" fmla="*/ 1778355 w 3900305"/>
                <a:gd name="connsiteY616" fmla="*/ 2921284 h 3045463"/>
                <a:gd name="connsiteX617" fmla="*/ 1774723 w 3900305"/>
                <a:gd name="connsiteY617" fmla="*/ 2925257 h 3045463"/>
                <a:gd name="connsiteX618" fmla="*/ 1768594 w 3900305"/>
                <a:gd name="connsiteY618" fmla="*/ 2930592 h 3045463"/>
                <a:gd name="connsiteX619" fmla="*/ 1763259 w 3900305"/>
                <a:gd name="connsiteY619" fmla="*/ 2934224 h 3045463"/>
                <a:gd name="connsiteX620" fmla="*/ 1759059 w 3900305"/>
                <a:gd name="connsiteY620" fmla="*/ 2933203 h 3045463"/>
                <a:gd name="connsiteX621" fmla="*/ 1758491 w 3900305"/>
                <a:gd name="connsiteY621" fmla="*/ 2933770 h 3045463"/>
                <a:gd name="connsiteX622" fmla="*/ 1758151 w 3900305"/>
                <a:gd name="connsiteY622" fmla="*/ 2934678 h 3045463"/>
                <a:gd name="connsiteX623" fmla="*/ 1757810 w 3900305"/>
                <a:gd name="connsiteY623" fmla="*/ 2935473 h 3045463"/>
                <a:gd name="connsiteX624" fmla="*/ 1757129 w 3900305"/>
                <a:gd name="connsiteY624" fmla="*/ 2935813 h 3045463"/>
                <a:gd name="connsiteX625" fmla="*/ 1756448 w 3900305"/>
                <a:gd name="connsiteY625" fmla="*/ 2935473 h 3045463"/>
                <a:gd name="connsiteX626" fmla="*/ 1755540 w 3900305"/>
                <a:gd name="connsiteY626" fmla="*/ 2933884 h 3045463"/>
                <a:gd name="connsiteX627" fmla="*/ 1754972 w 3900305"/>
                <a:gd name="connsiteY627" fmla="*/ 2933316 h 3045463"/>
                <a:gd name="connsiteX628" fmla="*/ 1752589 w 3900305"/>
                <a:gd name="connsiteY628" fmla="*/ 2932068 h 3045463"/>
                <a:gd name="connsiteX629" fmla="*/ 1751454 w 3900305"/>
                <a:gd name="connsiteY629" fmla="*/ 2932068 h 3045463"/>
                <a:gd name="connsiteX630" fmla="*/ 1752021 w 3900305"/>
                <a:gd name="connsiteY630" fmla="*/ 2933997 h 3045463"/>
                <a:gd name="connsiteX631" fmla="*/ 1754178 w 3900305"/>
                <a:gd name="connsiteY631" fmla="*/ 2935813 h 3045463"/>
                <a:gd name="connsiteX632" fmla="*/ 1754972 w 3900305"/>
                <a:gd name="connsiteY632" fmla="*/ 2937062 h 3045463"/>
                <a:gd name="connsiteX633" fmla="*/ 1752589 w 3900305"/>
                <a:gd name="connsiteY633" fmla="*/ 2939219 h 3045463"/>
                <a:gd name="connsiteX634" fmla="*/ 1752929 w 3900305"/>
                <a:gd name="connsiteY634" fmla="*/ 2943305 h 3045463"/>
                <a:gd name="connsiteX635" fmla="*/ 1752362 w 3900305"/>
                <a:gd name="connsiteY635" fmla="*/ 2947278 h 3045463"/>
                <a:gd name="connsiteX636" fmla="*/ 1750773 w 3900305"/>
                <a:gd name="connsiteY636" fmla="*/ 2949548 h 3045463"/>
                <a:gd name="connsiteX637" fmla="*/ 1748957 w 3900305"/>
                <a:gd name="connsiteY637" fmla="*/ 2951932 h 3045463"/>
                <a:gd name="connsiteX638" fmla="*/ 1742941 w 3900305"/>
                <a:gd name="connsiteY638" fmla="*/ 2958175 h 3045463"/>
                <a:gd name="connsiteX639" fmla="*/ 1740671 w 3900305"/>
                <a:gd name="connsiteY639" fmla="*/ 2960899 h 3045463"/>
                <a:gd name="connsiteX640" fmla="*/ 1737833 w 3900305"/>
                <a:gd name="connsiteY640" fmla="*/ 2963169 h 3045463"/>
                <a:gd name="connsiteX641" fmla="*/ 1736243 w 3900305"/>
                <a:gd name="connsiteY641" fmla="*/ 2964304 h 3045463"/>
                <a:gd name="connsiteX642" fmla="*/ 1733973 w 3900305"/>
                <a:gd name="connsiteY642" fmla="*/ 2965553 h 3045463"/>
                <a:gd name="connsiteX643" fmla="*/ 1732611 w 3900305"/>
                <a:gd name="connsiteY643" fmla="*/ 2967710 h 3045463"/>
                <a:gd name="connsiteX644" fmla="*/ 1731930 w 3900305"/>
                <a:gd name="connsiteY644" fmla="*/ 2969866 h 3045463"/>
                <a:gd name="connsiteX645" fmla="*/ 1730114 w 3900305"/>
                <a:gd name="connsiteY645" fmla="*/ 2972137 h 3045463"/>
                <a:gd name="connsiteX646" fmla="*/ 1729433 w 3900305"/>
                <a:gd name="connsiteY646" fmla="*/ 2974520 h 3045463"/>
                <a:gd name="connsiteX647" fmla="*/ 1727049 w 3900305"/>
                <a:gd name="connsiteY647" fmla="*/ 2975996 h 3045463"/>
                <a:gd name="connsiteX648" fmla="*/ 1725687 w 3900305"/>
                <a:gd name="connsiteY648" fmla="*/ 2976563 h 3045463"/>
                <a:gd name="connsiteX649" fmla="*/ 1724098 w 3900305"/>
                <a:gd name="connsiteY649" fmla="*/ 2976790 h 3045463"/>
                <a:gd name="connsiteX650" fmla="*/ 1722963 w 3900305"/>
                <a:gd name="connsiteY650" fmla="*/ 2977244 h 3045463"/>
                <a:gd name="connsiteX651" fmla="*/ 1722282 w 3900305"/>
                <a:gd name="connsiteY651" fmla="*/ 2978493 h 3045463"/>
                <a:gd name="connsiteX652" fmla="*/ 1721601 w 3900305"/>
                <a:gd name="connsiteY652" fmla="*/ 2980196 h 3045463"/>
                <a:gd name="connsiteX653" fmla="*/ 1720806 w 3900305"/>
                <a:gd name="connsiteY653" fmla="*/ 2981898 h 3045463"/>
                <a:gd name="connsiteX654" fmla="*/ 1719671 w 3900305"/>
                <a:gd name="connsiteY654" fmla="*/ 2983033 h 3045463"/>
                <a:gd name="connsiteX655" fmla="*/ 1718422 w 3900305"/>
                <a:gd name="connsiteY655" fmla="*/ 2983260 h 3045463"/>
                <a:gd name="connsiteX656" fmla="*/ 1717741 w 3900305"/>
                <a:gd name="connsiteY656" fmla="*/ 2982807 h 3045463"/>
                <a:gd name="connsiteX657" fmla="*/ 1717628 w 3900305"/>
                <a:gd name="connsiteY657" fmla="*/ 2981444 h 3045463"/>
                <a:gd name="connsiteX658" fmla="*/ 1716833 w 3900305"/>
                <a:gd name="connsiteY658" fmla="*/ 2980309 h 3045463"/>
                <a:gd name="connsiteX659" fmla="*/ 1713542 w 3900305"/>
                <a:gd name="connsiteY659" fmla="*/ 2986666 h 3045463"/>
                <a:gd name="connsiteX660" fmla="*/ 1710477 w 3900305"/>
                <a:gd name="connsiteY660" fmla="*/ 2990298 h 3045463"/>
                <a:gd name="connsiteX661" fmla="*/ 1709796 w 3900305"/>
                <a:gd name="connsiteY661" fmla="*/ 2992228 h 3045463"/>
                <a:gd name="connsiteX662" fmla="*/ 1710931 w 3900305"/>
                <a:gd name="connsiteY662" fmla="*/ 2994384 h 3045463"/>
                <a:gd name="connsiteX663" fmla="*/ 1709342 w 3900305"/>
                <a:gd name="connsiteY663" fmla="*/ 2996995 h 3045463"/>
                <a:gd name="connsiteX664" fmla="*/ 1707185 w 3900305"/>
                <a:gd name="connsiteY664" fmla="*/ 2996654 h 3045463"/>
                <a:gd name="connsiteX665" fmla="*/ 1704915 w 3900305"/>
                <a:gd name="connsiteY665" fmla="*/ 2995747 h 3045463"/>
                <a:gd name="connsiteX666" fmla="*/ 1702985 w 3900305"/>
                <a:gd name="connsiteY666" fmla="*/ 2996882 h 3045463"/>
                <a:gd name="connsiteX667" fmla="*/ 1701850 w 3900305"/>
                <a:gd name="connsiteY667" fmla="*/ 2994611 h 3045463"/>
                <a:gd name="connsiteX668" fmla="*/ 1700488 w 3900305"/>
                <a:gd name="connsiteY668" fmla="*/ 2994271 h 3045463"/>
                <a:gd name="connsiteX669" fmla="*/ 1699580 w 3900305"/>
                <a:gd name="connsiteY669" fmla="*/ 2995406 h 3045463"/>
                <a:gd name="connsiteX670" fmla="*/ 1700034 w 3900305"/>
                <a:gd name="connsiteY670" fmla="*/ 2997563 h 3045463"/>
                <a:gd name="connsiteX671" fmla="*/ 1700147 w 3900305"/>
                <a:gd name="connsiteY671" fmla="*/ 2999379 h 3045463"/>
                <a:gd name="connsiteX672" fmla="*/ 1698445 w 3900305"/>
                <a:gd name="connsiteY672" fmla="*/ 2999833 h 3045463"/>
                <a:gd name="connsiteX673" fmla="*/ 1695039 w 3900305"/>
                <a:gd name="connsiteY673" fmla="*/ 2999265 h 3045463"/>
                <a:gd name="connsiteX674" fmla="*/ 1694245 w 3900305"/>
                <a:gd name="connsiteY674" fmla="*/ 2999833 h 3045463"/>
                <a:gd name="connsiteX675" fmla="*/ 1691521 w 3900305"/>
                <a:gd name="connsiteY675" fmla="*/ 3002671 h 3045463"/>
                <a:gd name="connsiteX676" fmla="*/ 1690726 w 3900305"/>
                <a:gd name="connsiteY676" fmla="*/ 3003806 h 3045463"/>
                <a:gd name="connsiteX677" fmla="*/ 1689364 w 3900305"/>
                <a:gd name="connsiteY677" fmla="*/ 3005168 h 3045463"/>
                <a:gd name="connsiteX678" fmla="*/ 1685845 w 3900305"/>
                <a:gd name="connsiteY678" fmla="*/ 3006076 h 3045463"/>
                <a:gd name="connsiteX679" fmla="*/ 1684369 w 3900305"/>
                <a:gd name="connsiteY679" fmla="*/ 3006871 h 3045463"/>
                <a:gd name="connsiteX680" fmla="*/ 1685164 w 3900305"/>
                <a:gd name="connsiteY680" fmla="*/ 3006984 h 3045463"/>
                <a:gd name="connsiteX681" fmla="*/ 1686526 w 3900305"/>
                <a:gd name="connsiteY681" fmla="*/ 3007665 h 3045463"/>
                <a:gd name="connsiteX682" fmla="*/ 1687207 w 3900305"/>
                <a:gd name="connsiteY682" fmla="*/ 3008119 h 3045463"/>
                <a:gd name="connsiteX683" fmla="*/ 1685845 w 3900305"/>
                <a:gd name="connsiteY683" fmla="*/ 3011411 h 3045463"/>
                <a:gd name="connsiteX684" fmla="*/ 1685051 w 3900305"/>
                <a:gd name="connsiteY684" fmla="*/ 3012773 h 3045463"/>
                <a:gd name="connsiteX685" fmla="*/ 1682894 w 3900305"/>
                <a:gd name="connsiteY685" fmla="*/ 3014249 h 3045463"/>
                <a:gd name="connsiteX686" fmla="*/ 1682667 w 3900305"/>
                <a:gd name="connsiteY686" fmla="*/ 3015384 h 3045463"/>
                <a:gd name="connsiteX687" fmla="*/ 1682440 w 3900305"/>
                <a:gd name="connsiteY687" fmla="*/ 3016292 h 3045463"/>
                <a:gd name="connsiteX688" fmla="*/ 1682440 w 3900305"/>
                <a:gd name="connsiteY688" fmla="*/ 3018448 h 3045463"/>
                <a:gd name="connsiteX689" fmla="*/ 1682553 w 3900305"/>
                <a:gd name="connsiteY689" fmla="*/ 3019470 h 3045463"/>
                <a:gd name="connsiteX690" fmla="*/ 1680510 w 3900305"/>
                <a:gd name="connsiteY690" fmla="*/ 3021627 h 3045463"/>
                <a:gd name="connsiteX691" fmla="*/ 1679035 w 3900305"/>
                <a:gd name="connsiteY691" fmla="*/ 3019811 h 3045463"/>
                <a:gd name="connsiteX692" fmla="*/ 1677672 w 3900305"/>
                <a:gd name="connsiteY692" fmla="*/ 3017427 h 3045463"/>
                <a:gd name="connsiteX693" fmla="*/ 1676197 w 3900305"/>
                <a:gd name="connsiteY693" fmla="*/ 3017767 h 3045463"/>
                <a:gd name="connsiteX694" fmla="*/ 1674154 w 3900305"/>
                <a:gd name="connsiteY694" fmla="*/ 3023216 h 3045463"/>
                <a:gd name="connsiteX695" fmla="*/ 1672792 w 3900305"/>
                <a:gd name="connsiteY695" fmla="*/ 3025600 h 3045463"/>
                <a:gd name="connsiteX696" fmla="*/ 1671543 w 3900305"/>
                <a:gd name="connsiteY696" fmla="*/ 3025373 h 3045463"/>
                <a:gd name="connsiteX697" fmla="*/ 1670408 w 3900305"/>
                <a:gd name="connsiteY697" fmla="*/ 3024464 h 3045463"/>
                <a:gd name="connsiteX698" fmla="*/ 1667230 w 3900305"/>
                <a:gd name="connsiteY698" fmla="*/ 3024124 h 3045463"/>
                <a:gd name="connsiteX699" fmla="*/ 1665981 w 3900305"/>
                <a:gd name="connsiteY699" fmla="*/ 3023557 h 3045463"/>
                <a:gd name="connsiteX700" fmla="*/ 1665414 w 3900305"/>
                <a:gd name="connsiteY700" fmla="*/ 3022875 h 3045463"/>
                <a:gd name="connsiteX701" fmla="*/ 1664278 w 3900305"/>
                <a:gd name="connsiteY701" fmla="*/ 3020492 h 3045463"/>
                <a:gd name="connsiteX702" fmla="*/ 1663257 w 3900305"/>
                <a:gd name="connsiteY702" fmla="*/ 3018448 h 3045463"/>
                <a:gd name="connsiteX703" fmla="*/ 1666095 w 3900305"/>
                <a:gd name="connsiteY703" fmla="*/ 3017086 h 3045463"/>
                <a:gd name="connsiteX704" fmla="*/ 1667457 w 3900305"/>
                <a:gd name="connsiteY704" fmla="*/ 3016065 h 3045463"/>
                <a:gd name="connsiteX705" fmla="*/ 1668592 w 3900305"/>
                <a:gd name="connsiteY705" fmla="*/ 3014476 h 3045463"/>
                <a:gd name="connsiteX706" fmla="*/ 1666662 w 3900305"/>
                <a:gd name="connsiteY706" fmla="*/ 3011638 h 3045463"/>
                <a:gd name="connsiteX707" fmla="*/ 1665300 w 3900305"/>
                <a:gd name="connsiteY707" fmla="*/ 3006757 h 3045463"/>
                <a:gd name="connsiteX708" fmla="*/ 1663711 w 3900305"/>
                <a:gd name="connsiteY708" fmla="*/ 3002898 h 3045463"/>
                <a:gd name="connsiteX709" fmla="*/ 1661214 w 3900305"/>
                <a:gd name="connsiteY709" fmla="*/ 3003238 h 3045463"/>
                <a:gd name="connsiteX710" fmla="*/ 1662916 w 3900305"/>
                <a:gd name="connsiteY710" fmla="*/ 3006984 h 3045463"/>
                <a:gd name="connsiteX711" fmla="*/ 1663484 w 3900305"/>
                <a:gd name="connsiteY711" fmla="*/ 3010616 h 3045463"/>
                <a:gd name="connsiteX712" fmla="*/ 1662916 w 3900305"/>
                <a:gd name="connsiteY712" fmla="*/ 3014135 h 3045463"/>
                <a:gd name="connsiteX713" fmla="*/ 1661441 w 3900305"/>
                <a:gd name="connsiteY713" fmla="*/ 3017654 h 3045463"/>
                <a:gd name="connsiteX714" fmla="*/ 1656219 w 3900305"/>
                <a:gd name="connsiteY714" fmla="*/ 3021286 h 3045463"/>
                <a:gd name="connsiteX715" fmla="*/ 1654289 w 3900305"/>
                <a:gd name="connsiteY715" fmla="*/ 3024124 h 3045463"/>
                <a:gd name="connsiteX716" fmla="*/ 1656446 w 3900305"/>
                <a:gd name="connsiteY716" fmla="*/ 3027075 h 3045463"/>
                <a:gd name="connsiteX717" fmla="*/ 1652473 w 3900305"/>
                <a:gd name="connsiteY717" fmla="*/ 3029118 h 3045463"/>
                <a:gd name="connsiteX718" fmla="*/ 1636923 w 3900305"/>
                <a:gd name="connsiteY718" fmla="*/ 3031275 h 3045463"/>
                <a:gd name="connsiteX719" fmla="*/ 1633063 w 3900305"/>
                <a:gd name="connsiteY719" fmla="*/ 3032978 h 3045463"/>
                <a:gd name="connsiteX720" fmla="*/ 1631247 w 3900305"/>
                <a:gd name="connsiteY720" fmla="*/ 3033318 h 3045463"/>
                <a:gd name="connsiteX721" fmla="*/ 1628182 w 3900305"/>
                <a:gd name="connsiteY721" fmla="*/ 3031729 h 3045463"/>
                <a:gd name="connsiteX722" fmla="*/ 1627161 w 3900305"/>
                <a:gd name="connsiteY722" fmla="*/ 3032183 h 3045463"/>
                <a:gd name="connsiteX723" fmla="*/ 1627842 w 3900305"/>
                <a:gd name="connsiteY723" fmla="*/ 3035702 h 3045463"/>
                <a:gd name="connsiteX724" fmla="*/ 1626026 w 3900305"/>
                <a:gd name="connsiteY724" fmla="*/ 3035589 h 3045463"/>
                <a:gd name="connsiteX725" fmla="*/ 1625231 w 3900305"/>
                <a:gd name="connsiteY725" fmla="*/ 3035248 h 3045463"/>
                <a:gd name="connsiteX726" fmla="*/ 1624436 w 3900305"/>
                <a:gd name="connsiteY726" fmla="*/ 3034453 h 3045463"/>
                <a:gd name="connsiteX727" fmla="*/ 1624664 w 3900305"/>
                <a:gd name="connsiteY727" fmla="*/ 3038313 h 3045463"/>
                <a:gd name="connsiteX728" fmla="*/ 1623301 w 3900305"/>
                <a:gd name="connsiteY728" fmla="*/ 3040015 h 3045463"/>
                <a:gd name="connsiteX729" fmla="*/ 1621258 w 3900305"/>
                <a:gd name="connsiteY729" fmla="*/ 3039221 h 3045463"/>
                <a:gd name="connsiteX730" fmla="*/ 1619782 w 3900305"/>
                <a:gd name="connsiteY730" fmla="*/ 3035702 h 3045463"/>
                <a:gd name="connsiteX731" fmla="*/ 1619442 w 3900305"/>
                <a:gd name="connsiteY731" fmla="*/ 3038199 h 3045463"/>
                <a:gd name="connsiteX732" fmla="*/ 1619442 w 3900305"/>
                <a:gd name="connsiteY732" fmla="*/ 3039334 h 3045463"/>
                <a:gd name="connsiteX733" fmla="*/ 1619782 w 3900305"/>
                <a:gd name="connsiteY733" fmla="*/ 3040923 h 3045463"/>
                <a:gd name="connsiteX734" fmla="*/ 1601508 w 3900305"/>
                <a:gd name="connsiteY734" fmla="*/ 3040923 h 3045463"/>
                <a:gd name="connsiteX735" fmla="*/ 1589589 w 3900305"/>
                <a:gd name="connsiteY735" fmla="*/ 3037518 h 3045463"/>
                <a:gd name="connsiteX736" fmla="*/ 1588227 w 3900305"/>
                <a:gd name="connsiteY736" fmla="*/ 3036156 h 3045463"/>
                <a:gd name="connsiteX737" fmla="*/ 1587886 w 3900305"/>
                <a:gd name="connsiteY737" fmla="*/ 3033432 h 3045463"/>
                <a:gd name="connsiteX738" fmla="*/ 1582098 w 3900305"/>
                <a:gd name="connsiteY738" fmla="*/ 3036496 h 3045463"/>
                <a:gd name="connsiteX739" fmla="*/ 1580622 w 3900305"/>
                <a:gd name="connsiteY739" fmla="*/ 3038426 h 3045463"/>
                <a:gd name="connsiteX740" fmla="*/ 1579827 w 3900305"/>
                <a:gd name="connsiteY740" fmla="*/ 3035702 h 3045463"/>
                <a:gd name="connsiteX741" fmla="*/ 1578806 w 3900305"/>
                <a:gd name="connsiteY741" fmla="*/ 3034907 h 3045463"/>
                <a:gd name="connsiteX742" fmla="*/ 1571768 w 3900305"/>
                <a:gd name="connsiteY742" fmla="*/ 3037405 h 3045463"/>
                <a:gd name="connsiteX743" fmla="*/ 1571428 w 3900305"/>
                <a:gd name="connsiteY743" fmla="*/ 3038199 h 3045463"/>
                <a:gd name="connsiteX744" fmla="*/ 1571428 w 3900305"/>
                <a:gd name="connsiteY744" fmla="*/ 3038994 h 3045463"/>
                <a:gd name="connsiteX745" fmla="*/ 1571428 w 3900305"/>
                <a:gd name="connsiteY745" fmla="*/ 3039561 h 3045463"/>
                <a:gd name="connsiteX746" fmla="*/ 1571314 w 3900305"/>
                <a:gd name="connsiteY746" fmla="*/ 3040583 h 3045463"/>
                <a:gd name="connsiteX747" fmla="*/ 1571314 w 3900305"/>
                <a:gd name="connsiteY747" fmla="*/ 3041831 h 3045463"/>
                <a:gd name="connsiteX748" fmla="*/ 1571200 w 3900305"/>
                <a:gd name="connsiteY748" fmla="*/ 3042967 h 3045463"/>
                <a:gd name="connsiteX749" fmla="*/ 1570406 w 3900305"/>
                <a:gd name="connsiteY749" fmla="*/ 3043421 h 3045463"/>
                <a:gd name="connsiteX750" fmla="*/ 1569611 w 3900305"/>
                <a:gd name="connsiteY750" fmla="*/ 3043534 h 3045463"/>
                <a:gd name="connsiteX751" fmla="*/ 1565979 w 3900305"/>
                <a:gd name="connsiteY751" fmla="*/ 3045123 h 3045463"/>
                <a:gd name="connsiteX752" fmla="*/ 1564390 w 3900305"/>
                <a:gd name="connsiteY752" fmla="*/ 3045464 h 3045463"/>
                <a:gd name="connsiteX753" fmla="*/ 1563482 w 3900305"/>
                <a:gd name="connsiteY753" fmla="*/ 3044783 h 3045463"/>
                <a:gd name="connsiteX754" fmla="*/ 1564050 w 3900305"/>
                <a:gd name="connsiteY754" fmla="*/ 3042172 h 3045463"/>
                <a:gd name="connsiteX755" fmla="*/ 1563595 w 3900305"/>
                <a:gd name="connsiteY755" fmla="*/ 3038653 h 3045463"/>
                <a:gd name="connsiteX756" fmla="*/ 1565865 w 3900305"/>
                <a:gd name="connsiteY756" fmla="*/ 3036383 h 3045463"/>
                <a:gd name="connsiteX757" fmla="*/ 1568930 w 3900305"/>
                <a:gd name="connsiteY757" fmla="*/ 3034680 h 3045463"/>
                <a:gd name="connsiteX758" fmla="*/ 1570973 w 3900305"/>
                <a:gd name="connsiteY758" fmla="*/ 3032978 h 3045463"/>
                <a:gd name="connsiteX759" fmla="*/ 1572222 w 3900305"/>
                <a:gd name="connsiteY759" fmla="*/ 3031389 h 3045463"/>
                <a:gd name="connsiteX760" fmla="*/ 1573130 w 3900305"/>
                <a:gd name="connsiteY760" fmla="*/ 3031842 h 3045463"/>
                <a:gd name="connsiteX761" fmla="*/ 1573925 w 3900305"/>
                <a:gd name="connsiteY761" fmla="*/ 3032978 h 3045463"/>
                <a:gd name="connsiteX762" fmla="*/ 1574946 w 3900305"/>
                <a:gd name="connsiteY762" fmla="*/ 3033659 h 3045463"/>
                <a:gd name="connsiteX763" fmla="*/ 1575741 w 3900305"/>
                <a:gd name="connsiteY763" fmla="*/ 3032751 h 3045463"/>
                <a:gd name="connsiteX764" fmla="*/ 1577216 w 3900305"/>
                <a:gd name="connsiteY764" fmla="*/ 3028551 h 3045463"/>
                <a:gd name="connsiteX765" fmla="*/ 1577897 w 3900305"/>
                <a:gd name="connsiteY765" fmla="*/ 3027302 h 3045463"/>
                <a:gd name="connsiteX766" fmla="*/ 1577897 w 3900305"/>
                <a:gd name="connsiteY766" fmla="*/ 3026054 h 3045463"/>
                <a:gd name="connsiteX767" fmla="*/ 1575968 w 3900305"/>
                <a:gd name="connsiteY767" fmla="*/ 3026508 h 3045463"/>
                <a:gd name="connsiteX768" fmla="*/ 1569838 w 3900305"/>
                <a:gd name="connsiteY768" fmla="*/ 3030026 h 3045463"/>
                <a:gd name="connsiteX769" fmla="*/ 1568590 w 3900305"/>
                <a:gd name="connsiteY769" fmla="*/ 3031729 h 3045463"/>
                <a:gd name="connsiteX770" fmla="*/ 1567001 w 3900305"/>
                <a:gd name="connsiteY770" fmla="*/ 3032978 h 3045463"/>
                <a:gd name="connsiteX771" fmla="*/ 1559622 w 3900305"/>
                <a:gd name="connsiteY771" fmla="*/ 3036156 h 3045463"/>
                <a:gd name="connsiteX772" fmla="*/ 1557352 w 3900305"/>
                <a:gd name="connsiteY772" fmla="*/ 3036042 h 3045463"/>
                <a:gd name="connsiteX773" fmla="*/ 1559055 w 3900305"/>
                <a:gd name="connsiteY773" fmla="*/ 3033772 h 3045463"/>
                <a:gd name="connsiteX774" fmla="*/ 1561666 w 3900305"/>
                <a:gd name="connsiteY774" fmla="*/ 3028097 h 3045463"/>
                <a:gd name="connsiteX775" fmla="*/ 1563255 w 3900305"/>
                <a:gd name="connsiteY775" fmla="*/ 3026054 h 3045463"/>
                <a:gd name="connsiteX776" fmla="*/ 1561779 w 3900305"/>
                <a:gd name="connsiteY776" fmla="*/ 3025032 h 3045463"/>
                <a:gd name="connsiteX777" fmla="*/ 1556331 w 3900305"/>
                <a:gd name="connsiteY777" fmla="*/ 3032410 h 3045463"/>
                <a:gd name="connsiteX778" fmla="*/ 1554061 w 3900305"/>
                <a:gd name="connsiteY778" fmla="*/ 3034794 h 3045463"/>
                <a:gd name="connsiteX779" fmla="*/ 1554742 w 3900305"/>
                <a:gd name="connsiteY779" fmla="*/ 3032637 h 3045463"/>
                <a:gd name="connsiteX780" fmla="*/ 1555195 w 3900305"/>
                <a:gd name="connsiteY780" fmla="*/ 3030707 h 3045463"/>
                <a:gd name="connsiteX781" fmla="*/ 1555309 w 3900305"/>
                <a:gd name="connsiteY781" fmla="*/ 3028664 h 3045463"/>
                <a:gd name="connsiteX782" fmla="*/ 1554855 w 3900305"/>
                <a:gd name="connsiteY782" fmla="*/ 3026167 h 3045463"/>
                <a:gd name="connsiteX783" fmla="*/ 1553720 w 3900305"/>
                <a:gd name="connsiteY783" fmla="*/ 3026962 h 3045463"/>
                <a:gd name="connsiteX784" fmla="*/ 1552131 w 3900305"/>
                <a:gd name="connsiteY784" fmla="*/ 3029232 h 3045463"/>
                <a:gd name="connsiteX785" fmla="*/ 1550882 w 3900305"/>
                <a:gd name="connsiteY785" fmla="*/ 3030026 h 3045463"/>
                <a:gd name="connsiteX786" fmla="*/ 1549407 w 3900305"/>
                <a:gd name="connsiteY786" fmla="*/ 3029913 h 3045463"/>
                <a:gd name="connsiteX787" fmla="*/ 1547591 w 3900305"/>
                <a:gd name="connsiteY787" fmla="*/ 3029118 h 3045463"/>
                <a:gd name="connsiteX788" fmla="*/ 1545888 w 3900305"/>
                <a:gd name="connsiteY788" fmla="*/ 3027870 h 3045463"/>
                <a:gd name="connsiteX789" fmla="*/ 1544866 w 3900305"/>
                <a:gd name="connsiteY789" fmla="*/ 3026281 h 3045463"/>
                <a:gd name="connsiteX790" fmla="*/ 1549179 w 3900305"/>
                <a:gd name="connsiteY790" fmla="*/ 3023557 h 3045463"/>
                <a:gd name="connsiteX791" fmla="*/ 1551336 w 3900305"/>
                <a:gd name="connsiteY791" fmla="*/ 3022875 h 3045463"/>
                <a:gd name="connsiteX792" fmla="*/ 1559055 w 3900305"/>
                <a:gd name="connsiteY792" fmla="*/ 3022535 h 3045463"/>
                <a:gd name="connsiteX793" fmla="*/ 1561439 w 3900305"/>
                <a:gd name="connsiteY793" fmla="*/ 3021513 h 3045463"/>
                <a:gd name="connsiteX794" fmla="*/ 1562801 w 3900305"/>
                <a:gd name="connsiteY794" fmla="*/ 3018903 h 3045463"/>
                <a:gd name="connsiteX795" fmla="*/ 1559849 w 3900305"/>
                <a:gd name="connsiteY795" fmla="*/ 3019129 h 3045463"/>
                <a:gd name="connsiteX796" fmla="*/ 1554514 w 3900305"/>
                <a:gd name="connsiteY796" fmla="*/ 3020832 h 3045463"/>
                <a:gd name="connsiteX797" fmla="*/ 1551563 w 3900305"/>
                <a:gd name="connsiteY797" fmla="*/ 3020151 h 3045463"/>
                <a:gd name="connsiteX798" fmla="*/ 1549179 w 3900305"/>
                <a:gd name="connsiteY798" fmla="*/ 3017767 h 3045463"/>
                <a:gd name="connsiteX799" fmla="*/ 1544526 w 3900305"/>
                <a:gd name="connsiteY799" fmla="*/ 3011978 h 3045463"/>
                <a:gd name="connsiteX800" fmla="*/ 1542256 w 3900305"/>
                <a:gd name="connsiteY800" fmla="*/ 3011525 h 3045463"/>
                <a:gd name="connsiteX801" fmla="*/ 1545661 w 3900305"/>
                <a:gd name="connsiteY801" fmla="*/ 3021400 h 3045463"/>
                <a:gd name="connsiteX802" fmla="*/ 1545207 w 3900305"/>
                <a:gd name="connsiteY802" fmla="*/ 3022762 h 3045463"/>
                <a:gd name="connsiteX803" fmla="*/ 1540326 w 3900305"/>
                <a:gd name="connsiteY803" fmla="*/ 3023557 h 3045463"/>
                <a:gd name="connsiteX804" fmla="*/ 1537828 w 3900305"/>
                <a:gd name="connsiteY804" fmla="*/ 3022875 h 3045463"/>
                <a:gd name="connsiteX805" fmla="*/ 1536240 w 3900305"/>
                <a:gd name="connsiteY805" fmla="*/ 3020151 h 3045463"/>
                <a:gd name="connsiteX806" fmla="*/ 1537375 w 3900305"/>
                <a:gd name="connsiteY806" fmla="*/ 3018222 h 3045463"/>
                <a:gd name="connsiteX807" fmla="*/ 1537375 w 3900305"/>
                <a:gd name="connsiteY807" fmla="*/ 3015951 h 3045463"/>
                <a:gd name="connsiteX808" fmla="*/ 1537034 w 3900305"/>
                <a:gd name="connsiteY808" fmla="*/ 3013227 h 3045463"/>
                <a:gd name="connsiteX809" fmla="*/ 1536921 w 3900305"/>
                <a:gd name="connsiteY809" fmla="*/ 3010049 h 3045463"/>
                <a:gd name="connsiteX810" fmla="*/ 1534650 w 3900305"/>
                <a:gd name="connsiteY810" fmla="*/ 3019811 h 3045463"/>
                <a:gd name="connsiteX811" fmla="*/ 1533515 w 3900305"/>
                <a:gd name="connsiteY811" fmla="*/ 3022762 h 3045463"/>
                <a:gd name="connsiteX812" fmla="*/ 1534991 w 3900305"/>
                <a:gd name="connsiteY812" fmla="*/ 3022762 h 3045463"/>
                <a:gd name="connsiteX813" fmla="*/ 1535672 w 3900305"/>
                <a:gd name="connsiteY813" fmla="*/ 3023670 h 3045463"/>
                <a:gd name="connsiteX814" fmla="*/ 1536126 w 3900305"/>
                <a:gd name="connsiteY814" fmla="*/ 3025032 h 3045463"/>
                <a:gd name="connsiteX815" fmla="*/ 1536807 w 3900305"/>
                <a:gd name="connsiteY815" fmla="*/ 3026508 h 3045463"/>
                <a:gd name="connsiteX816" fmla="*/ 1537828 w 3900305"/>
                <a:gd name="connsiteY816" fmla="*/ 3027643 h 3045463"/>
                <a:gd name="connsiteX817" fmla="*/ 1539758 w 3900305"/>
                <a:gd name="connsiteY817" fmla="*/ 3029005 h 3045463"/>
                <a:gd name="connsiteX818" fmla="*/ 1541801 w 3900305"/>
                <a:gd name="connsiteY818" fmla="*/ 3031275 h 3045463"/>
                <a:gd name="connsiteX819" fmla="*/ 1542710 w 3900305"/>
                <a:gd name="connsiteY819" fmla="*/ 3032070 h 3045463"/>
                <a:gd name="connsiteX820" fmla="*/ 1542596 w 3900305"/>
                <a:gd name="connsiteY820" fmla="*/ 3032864 h 3045463"/>
                <a:gd name="connsiteX821" fmla="*/ 1540780 w 3900305"/>
                <a:gd name="connsiteY821" fmla="*/ 3034113 h 3045463"/>
                <a:gd name="connsiteX822" fmla="*/ 1539872 w 3900305"/>
                <a:gd name="connsiteY822" fmla="*/ 3034226 h 3045463"/>
                <a:gd name="connsiteX823" fmla="*/ 1537942 w 3900305"/>
                <a:gd name="connsiteY823" fmla="*/ 3033091 h 3045463"/>
                <a:gd name="connsiteX824" fmla="*/ 1536921 w 3900305"/>
                <a:gd name="connsiteY824" fmla="*/ 3032751 h 3045463"/>
                <a:gd name="connsiteX825" fmla="*/ 1526818 w 3900305"/>
                <a:gd name="connsiteY825" fmla="*/ 3032297 h 3045463"/>
                <a:gd name="connsiteX826" fmla="*/ 1524662 w 3900305"/>
                <a:gd name="connsiteY826" fmla="*/ 3030935 h 3045463"/>
                <a:gd name="connsiteX827" fmla="*/ 1519440 w 3900305"/>
                <a:gd name="connsiteY827" fmla="*/ 3025145 h 3045463"/>
                <a:gd name="connsiteX828" fmla="*/ 1518305 w 3900305"/>
                <a:gd name="connsiteY828" fmla="*/ 3022762 h 3045463"/>
                <a:gd name="connsiteX829" fmla="*/ 1520235 w 3900305"/>
                <a:gd name="connsiteY829" fmla="*/ 3022308 h 3045463"/>
                <a:gd name="connsiteX830" fmla="*/ 1521937 w 3900305"/>
                <a:gd name="connsiteY830" fmla="*/ 3020719 h 3045463"/>
                <a:gd name="connsiteX831" fmla="*/ 1523186 w 3900305"/>
                <a:gd name="connsiteY831" fmla="*/ 3018108 h 3045463"/>
                <a:gd name="connsiteX832" fmla="*/ 1523640 w 3900305"/>
                <a:gd name="connsiteY832" fmla="*/ 3014589 h 3045463"/>
                <a:gd name="connsiteX833" fmla="*/ 1524775 w 3900305"/>
                <a:gd name="connsiteY833" fmla="*/ 3012546 h 3045463"/>
                <a:gd name="connsiteX834" fmla="*/ 1530224 w 3900305"/>
                <a:gd name="connsiteY834" fmla="*/ 3012319 h 3045463"/>
                <a:gd name="connsiteX835" fmla="*/ 1532267 w 3900305"/>
                <a:gd name="connsiteY835" fmla="*/ 3011525 h 3045463"/>
                <a:gd name="connsiteX836" fmla="*/ 1530905 w 3900305"/>
                <a:gd name="connsiteY836" fmla="*/ 3010389 h 3045463"/>
                <a:gd name="connsiteX837" fmla="*/ 1530337 w 3900305"/>
                <a:gd name="connsiteY837" fmla="*/ 3010162 h 3045463"/>
                <a:gd name="connsiteX838" fmla="*/ 1532380 w 3900305"/>
                <a:gd name="connsiteY838" fmla="*/ 3006984 h 3045463"/>
                <a:gd name="connsiteX839" fmla="*/ 1537261 w 3900305"/>
                <a:gd name="connsiteY839" fmla="*/ 3004260 h 3045463"/>
                <a:gd name="connsiteX840" fmla="*/ 1541234 w 3900305"/>
                <a:gd name="connsiteY840" fmla="*/ 2999719 h 3045463"/>
                <a:gd name="connsiteX841" fmla="*/ 1548953 w 3900305"/>
                <a:gd name="connsiteY841" fmla="*/ 2995065 h 3045463"/>
                <a:gd name="connsiteX842" fmla="*/ 1547250 w 3900305"/>
                <a:gd name="connsiteY842" fmla="*/ 2994498 h 3045463"/>
                <a:gd name="connsiteX843" fmla="*/ 1544753 w 3900305"/>
                <a:gd name="connsiteY843" fmla="*/ 2995292 h 3045463"/>
                <a:gd name="connsiteX844" fmla="*/ 1540326 w 3900305"/>
                <a:gd name="connsiteY844" fmla="*/ 2998244 h 3045463"/>
                <a:gd name="connsiteX845" fmla="*/ 1534650 w 3900305"/>
                <a:gd name="connsiteY845" fmla="*/ 3003692 h 3045463"/>
                <a:gd name="connsiteX846" fmla="*/ 1532948 w 3900305"/>
                <a:gd name="connsiteY846" fmla="*/ 3003919 h 3045463"/>
                <a:gd name="connsiteX847" fmla="*/ 1531699 w 3900305"/>
                <a:gd name="connsiteY847" fmla="*/ 3002330 h 3045463"/>
                <a:gd name="connsiteX848" fmla="*/ 1528861 w 3900305"/>
                <a:gd name="connsiteY848" fmla="*/ 2996314 h 3045463"/>
                <a:gd name="connsiteX849" fmla="*/ 1528294 w 3900305"/>
                <a:gd name="connsiteY849" fmla="*/ 2994384 h 3045463"/>
                <a:gd name="connsiteX850" fmla="*/ 1528975 w 3900305"/>
                <a:gd name="connsiteY850" fmla="*/ 2990866 h 3045463"/>
                <a:gd name="connsiteX851" fmla="*/ 1530564 w 3900305"/>
                <a:gd name="connsiteY851" fmla="*/ 2989163 h 3045463"/>
                <a:gd name="connsiteX852" fmla="*/ 1532494 w 3900305"/>
                <a:gd name="connsiteY852" fmla="*/ 2989276 h 3045463"/>
                <a:gd name="connsiteX853" fmla="*/ 1534310 w 3900305"/>
                <a:gd name="connsiteY853" fmla="*/ 2991206 h 3045463"/>
                <a:gd name="connsiteX854" fmla="*/ 1535672 w 3900305"/>
                <a:gd name="connsiteY854" fmla="*/ 2987347 h 3045463"/>
                <a:gd name="connsiteX855" fmla="*/ 1533629 w 3900305"/>
                <a:gd name="connsiteY855" fmla="*/ 2984736 h 3045463"/>
                <a:gd name="connsiteX856" fmla="*/ 1531359 w 3900305"/>
                <a:gd name="connsiteY856" fmla="*/ 2985417 h 3045463"/>
                <a:gd name="connsiteX857" fmla="*/ 1529088 w 3900305"/>
                <a:gd name="connsiteY857" fmla="*/ 2986779 h 3045463"/>
                <a:gd name="connsiteX858" fmla="*/ 1527045 w 3900305"/>
                <a:gd name="connsiteY858" fmla="*/ 2986212 h 3045463"/>
                <a:gd name="connsiteX859" fmla="*/ 1527045 w 3900305"/>
                <a:gd name="connsiteY859" fmla="*/ 2996201 h 3045463"/>
                <a:gd name="connsiteX860" fmla="*/ 1527726 w 3900305"/>
                <a:gd name="connsiteY860" fmla="*/ 2999833 h 3045463"/>
                <a:gd name="connsiteX861" fmla="*/ 1521483 w 3900305"/>
                <a:gd name="connsiteY861" fmla="*/ 3000174 h 3045463"/>
                <a:gd name="connsiteX862" fmla="*/ 1515354 w 3900305"/>
                <a:gd name="connsiteY862" fmla="*/ 2996541 h 3045463"/>
                <a:gd name="connsiteX863" fmla="*/ 1505819 w 3900305"/>
                <a:gd name="connsiteY863" fmla="*/ 2994839 h 3045463"/>
                <a:gd name="connsiteX864" fmla="*/ 1500711 w 3900305"/>
                <a:gd name="connsiteY864" fmla="*/ 2992341 h 3045463"/>
                <a:gd name="connsiteX865" fmla="*/ 1495262 w 3900305"/>
                <a:gd name="connsiteY865" fmla="*/ 2988141 h 3045463"/>
                <a:gd name="connsiteX866" fmla="*/ 1494241 w 3900305"/>
                <a:gd name="connsiteY866" fmla="*/ 2987347 h 3045463"/>
                <a:gd name="connsiteX867" fmla="*/ 1492765 w 3900305"/>
                <a:gd name="connsiteY867" fmla="*/ 2987120 h 3045463"/>
                <a:gd name="connsiteX868" fmla="*/ 1491063 w 3900305"/>
                <a:gd name="connsiteY868" fmla="*/ 2986439 h 3045463"/>
                <a:gd name="connsiteX869" fmla="*/ 1489360 w 3900305"/>
                <a:gd name="connsiteY869" fmla="*/ 2985417 h 3045463"/>
                <a:gd name="connsiteX870" fmla="*/ 1488225 w 3900305"/>
                <a:gd name="connsiteY870" fmla="*/ 2984169 h 3045463"/>
                <a:gd name="connsiteX871" fmla="*/ 1486749 w 3900305"/>
                <a:gd name="connsiteY871" fmla="*/ 2983147 h 3045463"/>
                <a:gd name="connsiteX872" fmla="*/ 1480620 w 3900305"/>
                <a:gd name="connsiteY872" fmla="*/ 2982352 h 3045463"/>
                <a:gd name="connsiteX873" fmla="*/ 1475285 w 3900305"/>
                <a:gd name="connsiteY873" fmla="*/ 2978606 h 3045463"/>
                <a:gd name="connsiteX874" fmla="*/ 1473015 w 3900305"/>
                <a:gd name="connsiteY874" fmla="*/ 2975882 h 3045463"/>
                <a:gd name="connsiteX875" fmla="*/ 1471993 w 3900305"/>
                <a:gd name="connsiteY875" fmla="*/ 2974974 h 3045463"/>
                <a:gd name="connsiteX876" fmla="*/ 1469155 w 3900305"/>
                <a:gd name="connsiteY876" fmla="*/ 2974520 h 3045463"/>
                <a:gd name="connsiteX877" fmla="*/ 1468134 w 3900305"/>
                <a:gd name="connsiteY877" fmla="*/ 2973953 h 3045463"/>
                <a:gd name="connsiteX878" fmla="*/ 1467339 w 3900305"/>
                <a:gd name="connsiteY878" fmla="*/ 2973045 h 3045463"/>
                <a:gd name="connsiteX879" fmla="*/ 1465637 w 3900305"/>
                <a:gd name="connsiteY879" fmla="*/ 2970093 h 3045463"/>
                <a:gd name="connsiteX880" fmla="*/ 1465069 w 3900305"/>
                <a:gd name="connsiteY880" fmla="*/ 2968618 h 3045463"/>
                <a:gd name="connsiteX881" fmla="*/ 1464615 w 3900305"/>
                <a:gd name="connsiteY881" fmla="*/ 2966802 h 3045463"/>
                <a:gd name="connsiteX882" fmla="*/ 1464161 w 3900305"/>
                <a:gd name="connsiteY882" fmla="*/ 2964531 h 3045463"/>
                <a:gd name="connsiteX883" fmla="*/ 1463934 w 3900305"/>
                <a:gd name="connsiteY883" fmla="*/ 2962375 h 3045463"/>
                <a:gd name="connsiteX884" fmla="*/ 1463934 w 3900305"/>
                <a:gd name="connsiteY884" fmla="*/ 2960445 h 3045463"/>
                <a:gd name="connsiteX885" fmla="*/ 1463707 w 3900305"/>
                <a:gd name="connsiteY885" fmla="*/ 2958742 h 3045463"/>
                <a:gd name="connsiteX886" fmla="*/ 1462799 w 3900305"/>
                <a:gd name="connsiteY886" fmla="*/ 2957040 h 3045463"/>
                <a:gd name="connsiteX887" fmla="*/ 1460302 w 3900305"/>
                <a:gd name="connsiteY887" fmla="*/ 2955905 h 3045463"/>
                <a:gd name="connsiteX888" fmla="*/ 1451448 w 3900305"/>
                <a:gd name="connsiteY888" fmla="*/ 2956359 h 3045463"/>
                <a:gd name="connsiteX889" fmla="*/ 1447475 w 3900305"/>
                <a:gd name="connsiteY889" fmla="*/ 2954883 h 3045463"/>
                <a:gd name="connsiteX890" fmla="*/ 1445659 w 3900305"/>
                <a:gd name="connsiteY890" fmla="*/ 2948981 h 3045463"/>
                <a:gd name="connsiteX891" fmla="*/ 1442140 w 3900305"/>
                <a:gd name="connsiteY891" fmla="*/ 2947845 h 3045463"/>
                <a:gd name="connsiteX892" fmla="*/ 1438508 w 3900305"/>
                <a:gd name="connsiteY892" fmla="*/ 2948981 h 3045463"/>
                <a:gd name="connsiteX893" fmla="*/ 1432946 w 3900305"/>
                <a:gd name="connsiteY893" fmla="*/ 2943759 h 3045463"/>
                <a:gd name="connsiteX894" fmla="*/ 1433513 w 3900305"/>
                <a:gd name="connsiteY894" fmla="*/ 2941148 h 3045463"/>
                <a:gd name="connsiteX895" fmla="*/ 1429881 w 3900305"/>
                <a:gd name="connsiteY895" fmla="*/ 2935473 h 3045463"/>
                <a:gd name="connsiteX896" fmla="*/ 1425681 w 3900305"/>
                <a:gd name="connsiteY896" fmla="*/ 2929003 h 3045463"/>
                <a:gd name="connsiteX897" fmla="*/ 1423411 w 3900305"/>
                <a:gd name="connsiteY897" fmla="*/ 2921852 h 3045463"/>
                <a:gd name="connsiteX898" fmla="*/ 1421368 w 3900305"/>
                <a:gd name="connsiteY898" fmla="*/ 2916744 h 3045463"/>
                <a:gd name="connsiteX899" fmla="*/ 1420573 w 3900305"/>
                <a:gd name="connsiteY899" fmla="*/ 2912998 h 3045463"/>
                <a:gd name="connsiteX900" fmla="*/ 1419438 w 3900305"/>
                <a:gd name="connsiteY900" fmla="*/ 2910047 h 3045463"/>
                <a:gd name="connsiteX901" fmla="*/ 1416600 w 3900305"/>
                <a:gd name="connsiteY901" fmla="*/ 2905393 h 3045463"/>
                <a:gd name="connsiteX902" fmla="*/ 1418303 w 3900305"/>
                <a:gd name="connsiteY902" fmla="*/ 2903350 h 3045463"/>
                <a:gd name="connsiteX903" fmla="*/ 1421368 w 3900305"/>
                <a:gd name="connsiteY903" fmla="*/ 2899944 h 3045463"/>
                <a:gd name="connsiteX904" fmla="*/ 1422162 w 3900305"/>
                <a:gd name="connsiteY904" fmla="*/ 2897220 h 3045463"/>
                <a:gd name="connsiteX905" fmla="*/ 1422616 w 3900305"/>
                <a:gd name="connsiteY905" fmla="*/ 2894155 h 3045463"/>
                <a:gd name="connsiteX906" fmla="*/ 1422616 w 3900305"/>
                <a:gd name="connsiteY906" fmla="*/ 2890750 h 3045463"/>
                <a:gd name="connsiteX907" fmla="*/ 1422389 w 3900305"/>
                <a:gd name="connsiteY907" fmla="*/ 2887004 h 3045463"/>
                <a:gd name="connsiteX908" fmla="*/ 1421822 w 3900305"/>
                <a:gd name="connsiteY908" fmla="*/ 2884167 h 3045463"/>
                <a:gd name="connsiteX909" fmla="*/ 1422616 w 3900305"/>
                <a:gd name="connsiteY909" fmla="*/ 2883032 h 3045463"/>
                <a:gd name="connsiteX910" fmla="*/ 1423978 w 3900305"/>
                <a:gd name="connsiteY910" fmla="*/ 2882577 h 3045463"/>
                <a:gd name="connsiteX911" fmla="*/ 1425000 w 3900305"/>
                <a:gd name="connsiteY911" fmla="*/ 2881896 h 3045463"/>
                <a:gd name="connsiteX912" fmla="*/ 1425795 w 3900305"/>
                <a:gd name="connsiteY912" fmla="*/ 2879513 h 3045463"/>
                <a:gd name="connsiteX913" fmla="*/ 1425568 w 3900305"/>
                <a:gd name="connsiteY913" fmla="*/ 2878378 h 3045463"/>
                <a:gd name="connsiteX914" fmla="*/ 1424773 w 3900305"/>
                <a:gd name="connsiteY914" fmla="*/ 2877356 h 3045463"/>
                <a:gd name="connsiteX915" fmla="*/ 1423638 w 3900305"/>
                <a:gd name="connsiteY915" fmla="*/ 2875426 h 3045463"/>
                <a:gd name="connsiteX916" fmla="*/ 1423525 w 3900305"/>
                <a:gd name="connsiteY916" fmla="*/ 2874518 h 3045463"/>
                <a:gd name="connsiteX917" fmla="*/ 1422957 w 3900305"/>
                <a:gd name="connsiteY917" fmla="*/ 2871907 h 3045463"/>
                <a:gd name="connsiteX918" fmla="*/ 1422276 w 3900305"/>
                <a:gd name="connsiteY918" fmla="*/ 2869751 h 3045463"/>
                <a:gd name="connsiteX919" fmla="*/ 1422389 w 3900305"/>
                <a:gd name="connsiteY919" fmla="*/ 2867821 h 3045463"/>
                <a:gd name="connsiteX920" fmla="*/ 1423297 w 3900305"/>
                <a:gd name="connsiteY920" fmla="*/ 2868048 h 3045463"/>
                <a:gd name="connsiteX921" fmla="*/ 1424319 w 3900305"/>
                <a:gd name="connsiteY921" fmla="*/ 2869410 h 3045463"/>
                <a:gd name="connsiteX922" fmla="*/ 1425341 w 3900305"/>
                <a:gd name="connsiteY922" fmla="*/ 2870205 h 3045463"/>
                <a:gd name="connsiteX923" fmla="*/ 1428178 w 3900305"/>
                <a:gd name="connsiteY923" fmla="*/ 2875313 h 3045463"/>
                <a:gd name="connsiteX924" fmla="*/ 1430108 w 3900305"/>
                <a:gd name="connsiteY924" fmla="*/ 2876902 h 3045463"/>
                <a:gd name="connsiteX925" fmla="*/ 1431016 w 3900305"/>
                <a:gd name="connsiteY925" fmla="*/ 2873497 h 3045463"/>
                <a:gd name="connsiteX926" fmla="*/ 1430108 w 3900305"/>
                <a:gd name="connsiteY926" fmla="*/ 2871567 h 3045463"/>
                <a:gd name="connsiteX927" fmla="*/ 1427951 w 3900305"/>
                <a:gd name="connsiteY927" fmla="*/ 2868843 h 3045463"/>
                <a:gd name="connsiteX928" fmla="*/ 1423751 w 3900305"/>
                <a:gd name="connsiteY928" fmla="*/ 2864870 h 3045463"/>
                <a:gd name="connsiteX929" fmla="*/ 1424659 w 3900305"/>
                <a:gd name="connsiteY929" fmla="*/ 2863508 h 3045463"/>
                <a:gd name="connsiteX930" fmla="*/ 1425681 w 3900305"/>
                <a:gd name="connsiteY930" fmla="*/ 2862713 h 3045463"/>
                <a:gd name="connsiteX931" fmla="*/ 1426703 w 3900305"/>
                <a:gd name="connsiteY931" fmla="*/ 2862713 h 3045463"/>
                <a:gd name="connsiteX932" fmla="*/ 1427724 w 3900305"/>
                <a:gd name="connsiteY932" fmla="*/ 2863735 h 3045463"/>
                <a:gd name="connsiteX933" fmla="*/ 1426476 w 3900305"/>
                <a:gd name="connsiteY933" fmla="*/ 2861465 h 3045463"/>
                <a:gd name="connsiteX934" fmla="*/ 1422844 w 3900305"/>
                <a:gd name="connsiteY934" fmla="*/ 2862259 h 3045463"/>
                <a:gd name="connsiteX935" fmla="*/ 1421141 w 3900305"/>
                <a:gd name="connsiteY935" fmla="*/ 2861011 h 3045463"/>
                <a:gd name="connsiteX936" fmla="*/ 1422389 w 3900305"/>
                <a:gd name="connsiteY936" fmla="*/ 2859649 h 3045463"/>
                <a:gd name="connsiteX937" fmla="*/ 1423070 w 3900305"/>
                <a:gd name="connsiteY937" fmla="*/ 2857605 h 3045463"/>
                <a:gd name="connsiteX938" fmla="*/ 1423865 w 3900305"/>
                <a:gd name="connsiteY938" fmla="*/ 2852157 h 3045463"/>
                <a:gd name="connsiteX939" fmla="*/ 1439870 w 3900305"/>
                <a:gd name="connsiteY939" fmla="*/ 2863735 h 3045463"/>
                <a:gd name="connsiteX940" fmla="*/ 1438962 w 3900305"/>
                <a:gd name="connsiteY940" fmla="*/ 2868389 h 3045463"/>
                <a:gd name="connsiteX941" fmla="*/ 1438394 w 3900305"/>
                <a:gd name="connsiteY941" fmla="*/ 2874632 h 3045463"/>
                <a:gd name="connsiteX942" fmla="*/ 1438621 w 3900305"/>
                <a:gd name="connsiteY942" fmla="*/ 2880534 h 3045463"/>
                <a:gd name="connsiteX943" fmla="*/ 1439870 w 3900305"/>
                <a:gd name="connsiteY943" fmla="*/ 2884394 h 3045463"/>
                <a:gd name="connsiteX944" fmla="*/ 1441799 w 3900305"/>
                <a:gd name="connsiteY944" fmla="*/ 2872816 h 3045463"/>
                <a:gd name="connsiteX945" fmla="*/ 1443616 w 3900305"/>
                <a:gd name="connsiteY945" fmla="*/ 2871794 h 3045463"/>
                <a:gd name="connsiteX946" fmla="*/ 1448156 w 3900305"/>
                <a:gd name="connsiteY946" fmla="*/ 2872135 h 3045463"/>
                <a:gd name="connsiteX947" fmla="*/ 1449859 w 3900305"/>
                <a:gd name="connsiteY947" fmla="*/ 2871340 h 3045463"/>
                <a:gd name="connsiteX948" fmla="*/ 1449972 w 3900305"/>
                <a:gd name="connsiteY948" fmla="*/ 2870205 h 3045463"/>
                <a:gd name="connsiteX949" fmla="*/ 1449745 w 3900305"/>
                <a:gd name="connsiteY949" fmla="*/ 2866913 h 3045463"/>
                <a:gd name="connsiteX950" fmla="*/ 1450199 w 3900305"/>
                <a:gd name="connsiteY950" fmla="*/ 2866232 h 3045463"/>
                <a:gd name="connsiteX951" fmla="*/ 1453264 w 3900305"/>
                <a:gd name="connsiteY951" fmla="*/ 2865891 h 3045463"/>
                <a:gd name="connsiteX952" fmla="*/ 1454512 w 3900305"/>
                <a:gd name="connsiteY952" fmla="*/ 2866232 h 3045463"/>
                <a:gd name="connsiteX953" fmla="*/ 1456102 w 3900305"/>
                <a:gd name="connsiteY953" fmla="*/ 2867027 h 3045463"/>
                <a:gd name="connsiteX954" fmla="*/ 1459734 w 3900305"/>
                <a:gd name="connsiteY954" fmla="*/ 2869751 h 3045463"/>
                <a:gd name="connsiteX955" fmla="*/ 1461096 w 3900305"/>
                <a:gd name="connsiteY955" fmla="*/ 2871453 h 3045463"/>
                <a:gd name="connsiteX956" fmla="*/ 1463366 w 3900305"/>
                <a:gd name="connsiteY956" fmla="*/ 2875653 h 3045463"/>
                <a:gd name="connsiteX957" fmla="*/ 1464615 w 3900305"/>
                <a:gd name="connsiteY957" fmla="*/ 2877469 h 3045463"/>
                <a:gd name="connsiteX958" fmla="*/ 1476533 w 3900305"/>
                <a:gd name="connsiteY958" fmla="*/ 2888026 h 3045463"/>
                <a:gd name="connsiteX959" fmla="*/ 1480620 w 3900305"/>
                <a:gd name="connsiteY959" fmla="*/ 2889502 h 3045463"/>
                <a:gd name="connsiteX960" fmla="*/ 1489701 w 3900305"/>
                <a:gd name="connsiteY960" fmla="*/ 2889388 h 3045463"/>
                <a:gd name="connsiteX961" fmla="*/ 1487544 w 3900305"/>
                <a:gd name="connsiteY961" fmla="*/ 2887685 h 3045463"/>
                <a:gd name="connsiteX962" fmla="*/ 1479031 w 3900305"/>
                <a:gd name="connsiteY962" fmla="*/ 2886777 h 3045463"/>
                <a:gd name="connsiteX963" fmla="*/ 1477442 w 3900305"/>
                <a:gd name="connsiteY963" fmla="*/ 2885642 h 3045463"/>
                <a:gd name="connsiteX964" fmla="*/ 1475398 w 3900305"/>
                <a:gd name="connsiteY964" fmla="*/ 2883599 h 3045463"/>
                <a:gd name="connsiteX965" fmla="*/ 1473696 w 3900305"/>
                <a:gd name="connsiteY965" fmla="*/ 2880875 h 3045463"/>
                <a:gd name="connsiteX966" fmla="*/ 1473015 w 3900305"/>
                <a:gd name="connsiteY966" fmla="*/ 2877810 h 3045463"/>
                <a:gd name="connsiteX967" fmla="*/ 1473582 w 3900305"/>
                <a:gd name="connsiteY967" fmla="*/ 2875653 h 3045463"/>
                <a:gd name="connsiteX968" fmla="*/ 1474944 w 3900305"/>
                <a:gd name="connsiteY968" fmla="*/ 2872929 h 3045463"/>
                <a:gd name="connsiteX969" fmla="*/ 1477555 w 3900305"/>
                <a:gd name="connsiteY969" fmla="*/ 2868729 h 3045463"/>
                <a:gd name="connsiteX970" fmla="*/ 1479598 w 3900305"/>
                <a:gd name="connsiteY970" fmla="*/ 2866572 h 3045463"/>
                <a:gd name="connsiteX971" fmla="*/ 1486182 w 3900305"/>
                <a:gd name="connsiteY971" fmla="*/ 2862486 h 3045463"/>
                <a:gd name="connsiteX972" fmla="*/ 1528067 w 3900305"/>
                <a:gd name="connsiteY972" fmla="*/ 2849546 h 3045463"/>
                <a:gd name="connsiteX973" fmla="*/ 1528067 w 3900305"/>
                <a:gd name="connsiteY973" fmla="*/ 2848298 h 3045463"/>
                <a:gd name="connsiteX974" fmla="*/ 1501506 w 3900305"/>
                <a:gd name="connsiteY974" fmla="*/ 2853292 h 3045463"/>
                <a:gd name="connsiteX975" fmla="*/ 1496284 w 3900305"/>
                <a:gd name="connsiteY975" fmla="*/ 2856697 h 3045463"/>
                <a:gd name="connsiteX976" fmla="*/ 1482890 w 3900305"/>
                <a:gd name="connsiteY976" fmla="*/ 2859875 h 3045463"/>
                <a:gd name="connsiteX977" fmla="*/ 1479598 w 3900305"/>
                <a:gd name="connsiteY977" fmla="*/ 2862600 h 3045463"/>
                <a:gd name="connsiteX978" fmla="*/ 1470631 w 3900305"/>
                <a:gd name="connsiteY978" fmla="*/ 2877356 h 3045463"/>
                <a:gd name="connsiteX979" fmla="*/ 1465637 w 3900305"/>
                <a:gd name="connsiteY979" fmla="*/ 2868616 h 3045463"/>
                <a:gd name="connsiteX980" fmla="*/ 1464955 w 3900305"/>
                <a:gd name="connsiteY980" fmla="*/ 2866459 h 3045463"/>
                <a:gd name="connsiteX981" fmla="*/ 1465863 w 3900305"/>
                <a:gd name="connsiteY981" fmla="*/ 2862600 h 3045463"/>
                <a:gd name="connsiteX982" fmla="*/ 1468020 w 3900305"/>
                <a:gd name="connsiteY982" fmla="*/ 2861238 h 3045463"/>
                <a:gd name="connsiteX983" fmla="*/ 1470517 w 3900305"/>
                <a:gd name="connsiteY983" fmla="*/ 2860897 h 3045463"/>
                <a:gd name="connsiteX984" fmla="*/ 1472334 w 3900305"/>
                <a:gd name="connsiteY984" fmla="*/ 2859875 h 3045463"/>
                <a:gd name="connsiteX985" fmla="*/ 1471085 w 3900305"/>
                <a:gd name="connsiteY985" fmla="*/ 2858968 h 3045463"/>
                <a:gd name="connsiteX986" fmla="*/ 1469382 w 3900305"/>
                <a:gd name="connsiteY986" fmla="*/ 2855789 h 3045463"/>
                <a:gd name="connsiteX987" fmla="*/ 1468361 w 3900305"/>
                <a:gd name="connsiteY987" fmla="*/ 2854767 h 3045463"/>
                <a:gd name="connsiteX988" fmla="*/ 1466772 w 3900305"/>
                <a:gd name="connsiteY988" fmla="*/ 2854881 h 3045463"/>
                <a:gd name="connsiteX989" fmla="*/ 1463026 w 3900305"/>
                <a:gd name="connsiteY989" fmla="*/ 2856470 h 3045463"/>
                <a:gd name="connsiteX990" fmla="*/ 1461096 w 3900305"/>
                <a:gd name="connsiteY990" fmla="*/ 2856130 h 3045463"/>
                <a:gd name="connsiteX991" fmla="*/ 1459166 w 3900305"/>
                <a:gd name="connsiteY991" fmla="*/ 2854314 h 3045463"/>
                <a:gd name="connsiteX992" fmla="*/ 1457010 w 3900305"/>
                <a:gd name="connsiteY992" fmla="*/ 2851022 h 3045463"/>
                <a:gd name="connsiteX993" fmla="*/ 1455421 w 3900305"/>
                <a:gd name="connsiteY993" fmla="*/ 2847049 h 3045463"/>
                <a:gd name="connsiteX994" fmla="*/ 1455193 w 3900305"/>
                <a:gd name="connsiteY994" fmla="*/ 2843190 h 3045463"/>
                <a:gd name="connsiteX995" fmla="*/ 1456896 w 3900305"/>
                <a:gd name="connsiteY995" fmla="*/ 2840011 h 3045463"/>
                <a:gd name="connsiteX996" fmla="*/ 1460075 w 3900305"/>
                <a:gd name="connsiteY996" fmla="*/ 2838195 h 3045463"/>
                <a:gd name="connsiteX997" fmla="*/ 1469609 w 3900305"/>
                <a:gd name="connsiteY997" fmla="*/ 2835811 h 3045463"/>
                <a:gd name="connsiteX998" fmla="*/ 1472447 w 3900305"/>
                <a:gd name="connsiteY998" fmla="*/ 2834222 h 3045463"/>
                <a:gd name="connsiteX999" fmla="*/ 1478009 w 3900305"/>
                <a:gd name="connsiteY999" fmla="*/ 2832747 h 3045463"/>
                <a:gd name="connsiteX1000" fmla="*/ 1479712 w 3900305"/>
                <a:gd name="connsiteY1000" fmla="*/ 2831612 h 3045463"/>
                <a:gd name="connsiteX1001" fmla="*/ 1476080 w 3900305"/>
                <a:gd name="connsiteY1001" fmla="*/ 2830817 h 3045463"/>
                <a:gd name="connsiteX1002" fmla="*/ 1471198 w 3900305"/>
                <a:gd name="connsiteY1002" fmla="*/ 2831839 h 3045463"/>
                <a:gd name="connsiteX1003" fmla="*/ 1468247 w 3900305"/>
                <a:gd name="connsiteY1003" fmla="*/ 2831498 h 3045463"/>
                <a:gd name="connsiteX1004" fmla="*/ 1470290 w 3900305"/>
                <a:gd name="connsiteY1004" fmla="*/ 2826504 h 3045463"/>
                <a:gd name="connsiteX1005" fmla="*/ 1473582 w 3900305"/>
                <a:gd name="connsiteY1005" fmla="*/ 2820601 h 3045463"/>
                <a:gd name="connsiteX1006" fmla="*/ 1474944 w 3900305"/>
                <a:gd name="connsiteY1006" fmla="*/ 2818785 h 3045463"/>
                <a:gd name="connsiteX1007" fmla="*/ 1479485 w 3900305"/>
                <a:gd name="connsiteY1007" fmla="*/ 2815493 h 3045463"/>
                <a:gd name="connsiteX1008" fmla="*/ 1484025 w 3900305"/>
                <a:gd name="connsiteY1008" fmla="*/ 2810272 h 3045463"/>
                <a:gd name="connsiteX1009" fmla="*/ 1491857 w 3900305"/>
                <a:gd name="connsiteY1009" fmla="*/ 2807320 h 3045463"/>
                <a:gd name="connsiteX1010" fmla="*/ 1498781 w 3900305"/>
                <a:gd name="connsiteY1010" fmla="*/ 2800169 h 3045463"/>
                <a:gd name="connsiteX1011" fmla="*/ 1503208 w 3900305"/>
                <a:gd name="connsiteY1011" fmla="*/ 2798921 h 3045463"/>
                <a:gd name="connsiteX1012" fmla="*/ 1512176 w 3900305"/>
                <a:gd name="connsiteY1012" fmla="*/ 2799261 h 3045463"/>
                <a:gd name="connsiteX1013" fmla="*/ 1512176 w 3900305"/>
                <a:gd name="connsiteY1013" fmla="*/ 2798013 h 3045463"/>
                <a:gd name="connsiteX1014" fmla="*/ 1500257 w 3900305"/>
                <a:gd name="connsiteY1014" fmla="*/ 2798013 h 3045463"/>
                <a:gd name="connsiteX1015" fmla="*/ 1497760 w 3900305"/>
                <a:gd name="connsiteY1015" fmla="*/ 2798694 h 3045463"/>
                <a:gd name="connsiteX1016" fmla="*/ 1486976 w 3900305"/>
                <a:gd name="connsiteY1016" fmla="*/ 2807434 h 3045463"/>
                <a:gd name="connsiteX1017" fmla="*/ 1482322 w 3900305"/>
                <a:gd name="connsiteY1017" fmla="*/ 2809137 h 3045463"/>
                <a:gd name="connsiteX1018" fmla="*/ 1478236 w 3900305"/>
                <a:gd name="connsiteY1018" fmla="*/ 2807888 h 3045463"/>
                <a:gd name="connsiteX1019" fmla="*/ 1475625 w 3900305"/>
                <a:gd name="connsiteY1019" fmla="*/ 2801759 h 3045463"/>
                <a:gd name="connsiteX1020" fmla="*/ 1490268 w 3900305"/>
                <a:gd name="connsiteY1020" fmla="*/ 2800623 h 3045463"/>
                <a:gd name="connsiteX1021" fmla="*/ 1490268 w 3900305"/>
                <a:gd name="connsiteY1021" fmla="*/ 2799375 h 3045463"/>
                <a:gd name="connsiteX1022" fmla="*/ 1489360 w 3900305"/>
                <a:gd name="connsiteY1022" fmla="*/ 2797445 h 3045463"/>
                <a:gd name="connsiteX1023" fmla="*/ 1487998 w 3900305"/>
                <a:gd name="connsiteY1023" fmla="*/ 2795629 h 3045463"/>
                <a:gd name="connsiteX1024" fmla="*/ 1486749 w 3900305"/>
                <a:gd name="connsiteY1024" fmla="*/ 2793359 h 3045463"/>
                <a:gd name="connsiteX1025" fmla="*/ 1486863 w 3900305"/>
                <a:gd name="connsiteY1025" fmla="*/ 2794721 h 3045463"/>
                <a:gd name="connsiteX1026" fmla="*/ 1486522 w 3900305"/>
                <a:gd name="connsiteY1026" fmla="*/ 2796537 h 3045463"/>
                <a:gd name="connsiteX1027" fmla="*/ 1485614 w 3900305"/>
                <a:gd name="connsiteY1027" fmla="*/ 2798126 h 3045463"/>
                <a:gd name="connsiteX1028" fmla="*/ 1484025 w 3900305"/>
                <a:gd name="connsiteY1028" fmla="*/ 2799148 h 3045463"/>
                <a:gd name="connsiteX1029" fmla="*/ 1483344 w 3900305"/>
                <a:gd name="connsiteY1029" fmla="*/ 2798013 h 3045463"/>
                <a:gd name="connsiteX1030" fmla="*/ 1482777 w 3900305"/>
                <a:gd name="connsiteY1030" fmla="*/ 2796310 h 3045463"/>
                <a:gd name="connsiteX1031" fmla="*/ 1481641 w 3900305"/>
                <a:gd name="connsiteY1031" fmla="*/ 2795629 h 3045463"/>
                <a:gd name="connsiteX1032" fmla="*/ 1481301 w 3900305"/>
                <a:gd name="connsiteY1032" fmla="*/ 2796083 h 3045463"/>
                <a:gd name="connsiteX1033" fmla="*/ 1479939 w 3900305"/>
                <a:gd name="connsiteY1033" fmla="*/ 2798807 h 3045463"/>
                <a:gd name="connsiteX1034" fmla="*/ 1479258 w 3900305"/>
                <a:gd name="connsiteY1034" fmla="*/ 2799488 h 3045463"/>
                <a:gd name="connsiteX1035" fmla="*/ 1478236 w 3900305"/>
                <a:gd name="connsiteY1035" fmla="*/ 2799715 h 3045463"/>
                <a:gd name="connsiteX1036" fmla="*/ 1477214 w 3900305"/>
                <a:gd name="connsiteY1036" fmla="*/ 2799715 h 3045463"/>
                <a:gd name="connsiteX1037" fmla="*/ 1476306 w 3900305"/>
                <a:gd name="connsiteY1037" fmla="*/ 2799488 h 3045463"/>
                <a:gd name="connsiteX1038" fmla="*/ 1474944 w 3900305"/>
                <a:gd name="connsiteY1038" fmla="*/ 2798580 h 3045463"/>
                <a:gd name="connsiteX1039" fmla="*/ 1474036 w 3900305"/>
                <a:gd name="connsiteY1039" fmla="*/ 2797218 h 3045463"/>
                <a:gd name="connsiteX1040" fmla="*/ 1473469 w 3900305"/>
                <a:gd name="connsiteY1040" fmla="*/ 2795402 h 3045463"/>
                <a:gd name="connsiteX1041" fmla="*/ 1472901 w 3900305"/>
                <a:gd name="connsiteY1041" fmla="*/ 2793018 h 3045463"/>
                <a:gd name="connsiteX1042" fmla="*/ 1472560 w 3900305"/>
                <a:gd name="connsiteY1042" fmla="*/ 2796651 h 3045463"/>
                <a:gd name="connsiteX1043" fmla="*/ 1470971 w 3900305"/>
                <a:gd name="connsiteY1043" fmla="*/ 2798013 h 3045463"/>
                <a:gd name="connsiteX1044" fmla="*/ 1468815 w 3900305"/>
                <a:gd name="connsiteY1044" fmla="*/ 2797786 h 3045463"/>
                <a:gd name="connsiteX1045" fmla="*/ 1466885 w 3900305"/>
                <a:gd name="connsiteY1045" fmla="*/ 2796764 h 3045463"/>
                <a:gd name="connsiteX1046" fmla="*/ 1466885 w 3900305"/>
                <a:gd name="connsiteY1046" fmla="*/ 2795629 h 3045463"/>
                <a:gd name="connsiteX1047" fmla="*/ 1468020 w 3900305"/>
                <a:gd name="connsiteY1047" fmla="*/ 2794494 h 3045463"/>
                <a:gd name="connsiteX1048" fmla="*/ 1468815 w 3900305"/>
                <a:gd name="connsiteY1048" fmla="*/ 2792791 h 3045463"/>
                <a:gd name="connsiteX1049" fmla="*/ 1469496 w 3900305"/>
                <a:gd name="connsiteY1049" fmla="*/ 2790862 h 3045463"/>
                <a:gd name="connsiteX1050" fmla="*/ 1470290 w 3900305"/>
                <a:gd name="connsiteY1050" fmla="*/ 2789046 h 3045463"/>
                <a:gd name="connsiteX1051" fmla="*/ 1471312 w 3900305"/>
                <a:gd name="connsiteY1051" fmla="*/ 2787343 h 3045463"/>
                <a:gd name="connsiteX1052" fmla="*/ 1472447 w 3900305"/>
                <a:gd name="connsiteY1052" fmla="*/ 2785981 h 3045463"/>
                <a:gd name="connsiteX1053" fmla="*/ 1474944 w 3900305"/>
                <a:gd name="connsiteY1053" fmla="*/ 2783824 h 3045463"/>
                <a:gd name="connsiteX1054" fmla="*/ 1479825 w 3900305"/>
                <a:gd name="connsiteY1054" fmla="*/ 2780986 h 3045463"/>
                <a:gd name="connsiteX1055" fmla="*/ 1482209 w 3900305"/>
                <a:gd name="connsiteY1055" fmla="*/ 2779057 h 3045463"/>
                <a:gd name="connsiteX1056" fmla="*/ 1484252 w 3900305"/>
                <a:gd name="connsiteY1056" fmla="*/ 2775878 h 3045463"/>
                <a:gd name="connsiteX1057" fmla="*/ 1484593 w 3900305"/>
                <a:gd name="connsiteY1057" fmla="*/ 2776559 h 3045463"/>
                <a:gd name="connsiteX1058" fmla="*/ 1485387 w 3900305"/>
                <a:gd name="connsiteY1058" fmla="*/ 2777808 h 3045463"/>
                <a:gd name="connsiteX1059" fmla="*/ 1485728 w 3900305"/>
                <a:gd name="connsiteY1059" fmla="*/ 2778489 h 3045463"/>
                <a:gd name="connsiteX1060" fmla="*/ 1486182 w 3900305"/>
                <a:gd name="connsiteY1060" fmla="*/ 2776900 h 3045463"/>
                <a:gd name="connsiteX1061" fmla="*/ 1486636 w 3900305"/>
                <a:gd name="connsiteY1061" fmla="*/ 2775538 h 3045463"/>
                <a:gd name="connsiteX1062" fmla="*/ 1487998 w 3900305"/>
                <a:gd name="connsiteY1062" fmla="*/ 2772814 h 3045463"/>
                <a:gd name="connsiteX1063" fmla="*/ 1488452 w 3900305"/>
                <a:gd name="connsiteY1063" fmla="*/ 2771224 h 3045463"/>
                <a:gd name="connsiteX1064" fmla="*/ 1488679 w 3900305"/>
                <a:gd name="connsiteY1064" fmla="*/ 2767365 h 3045463"/>
                <a:gd name="connsiteX1065" fmla="*/ 1489133 w 3900305"/>
                <a:gd name="connsiteY1065" fmla="*/ 2765549 h 3045463"/>
                <a:gd name="connsiteX1066" fmla="*/ 1491063 w 3900305"/>
                <a:gd name="connsiteY1066" fmla="*/ 2763165 h 3045463"/>
                <a:gd name="connsiteX1067" fmla="*/ 1508997 w 3900305"/>
                <a:gd name="connsiteY1067" fmla="*/ 2755446 h 3045463"/>
                <a:gd name="connsiteX1068" fmla="*/ 1520348 w 3900305"/>
                <a:gd name="connsiteY1068" fmla="*/ 2753744 h 3045463"/>
                <a:gd name="connsiteX1069" fmla="*/ 1516602 w 3900305"/>
                <a:gd name="connsiteY1069" fmla="*/ 2751587 h 3045463"/>
                <a:gd name="connsiteX1070" fmla="*/ 1500144 w 3900305"/>
                <a:gd name="connsiteY1070" fmla="*/ 2754993 h 3045463"/>
                <a:gd name="connsiteX1071" fmla="*/ 1493900 w 3900305"/>
                <a:gd name="connsiteY1071" fmla="*/ 2759874 h 3045463"/>
                <a:gd name="connsiteX1072" fmla="*/ 1490382 w 3900305"/>
                <a:gd name="connsiteY1072" fmla="*/ 2760328 h 3045463"/>
                <a:gd name="connsiteX1073" fmla="*/ 1491630 w 3900305"/>
                <a:gd name="connsiteY1073" fmla="*/ 2757490 h 3045463"/>
                <a:gd name="connsiteX1074" fmla="*/ 1493106 w 3900305"/>
                <a:gd name="connsiteY1074" fmla="*/ 2754652 h 3045463"/>
                <a:gd name="connsiteX1075" fmla="*/ 1494468 w 3900305"/>
                <a:gd name="connsiteY1075" fmla="*/ 2751587 h 3045463"/>
                <a:gd name="connsiteX1076" fmla="*/ 1495035 w 3900305"/>
                <a:gd name="connsiteY1076" fmla="*/ 2747955 h 3045463"/>
                <a:gd name="connsiteX1077" fmla="*/ 1495149 w 3900305"/>
                <a:gd name="connsiteY1077" fmla="*/ 2744209 h 3045463"/>
                <a:gd name="connsiteX1078" fmla="*/ 1495490 w 3900305"/>
                <a:gd name="connsiteY1078" fmla="*/ 2740577 h 3045463"/>
                <a:gd name="connsiteX1079" fmla="*/ 1496284 w 3900305"/>
                <a:gd name="connsiteY1079" fmla="*/ 2737512 h 3045463"/>
                <a:gd name="connsiteX1080" fmla="*/ 1497646 w 3900305"/>
                <a:gd name="connsiteY1080" fmla="*/ 2735469 h 3045463"/>
                <a:gd name="connsiteX1081" fmla="*/ 1495262 w 3900305"/>
                <a:gd name="connsiteY1081" fmla="*/ 2736717 h 3045463"/>
                <a:gd name="connsiteX1082" fmla="*/ 1493333 w 3900305"/>
                <a:gd name="connsiteY1082" fmla="*/ 2741258 h 3045463"/>
                <a:gd name="connsiteX1083" fmla="*/ 1492084 w 3900305"/>
                <a:gd name="connsiteY1083" fmla="*/ 2747047 h 3045463"/>
                <a:gd name="connsiteX1084" fmla="*/ 1491630 w 3900305"/>
                <a:gd name="connsiteY1084" fmla="*/ 2751928 h 3045463"/>
                <a:gd name="connsiteX1085" fmla="*/ 1491290 w 3900305"/>
                <a:gd name="connsiteY1085" fmla="*/ 2753403 h 3045463"/>
                <a:gd name="connsiteX1086" fmla="*/ 1490495 w 3900305"/>
                <a:gd name="connsiteY1086" fmla="*/ 2755674 h 3045463"/>
                <a:gd name="connsiteX1087" fmla="*/ 1488679 w 3900305"/>
                <a:gd name="connsiteY1087" fmla="*/ 2759647 h 3045463"/>
                <a:gd name="connsiteX1088" fmla="*/ 1486636 w 3900305"/>
                <a:gd name="connsiteY1088" fmla="*/ 2763052 h 3045463"/>
                <a:gd name="connsiteX1089" fmla="*/ 1483230 w 3900305"/>
                <a:gd name="connsiteY1089" fmla="*/ 2771224 h 3045463"/>
                <a:gd name="connsiteX1090" fmla="*/ 1482322 w 3900305"/>
                <a:gd name="connsiteY1090" fmla="*/ 2772927 h 3045463"/>
                <a:gd name="connsiteX1091" fmla="*/ 1481074 w 3900305"/>
                <a:gd name="connsiteY1091" fmla="*/ 2774743 h 3045463"/>
                <a:gd name="connsiteX1092" fmla="*/ 1477101 w 3900305"/>
                <a:gd name="connsiteY1092" fmla="*/ 2778035 h 3045463"/>
                <a:gd name="connsiteX1093" fmla="*/ 1475058 w 3900305"/>
                <a:gd name="connsiteY1093" fmla="*/ 2780532 h 3045463"/>
                <a:gd name="connsiteX1094" fmla="*/ 1471539 w 3900305"/>
                <a:gd name="connsiteY1094" fmla="*/ 2783256 h 3045463"/>
                <a:gd name="connsiteX1095" fmla="*/ 1470177 w 3900305"/>
                <a:gd name="connsiteY1095" fmla="*/ 2783824 h 3045463"/>
                <a:gd name="connsiteX1096" fmla="*/ 1468474 w 3900305"/>
                <a:gd name="connsiteY1096" fmla="*/ 2782802 h 3045463"/>
                <a:gd name="connsiteX1097" fmla="*/ 1467339 w 3900305"/>
                <a:gd name="connsiteY1097" fmla="*/ 2778830 h 3045463"/>
                <a:gd name="connsiteX1098" fmla="*/ 1465863 w 3900305"/>
                <a:gd name="connsiteY1098" fmla="*/ 2778603 h 3045463"/>
                <a:gd name="connsiteX1099" fmla="*/ 1466431 w 3900305"/>
                <a:gd name="connsiteY1099" fmla="*/ 2781213 h 3045463"/>
                <a:gd name="connsiteX1100" fmla="*/ 1465863 w 3900305"/>
                <a:gd name="connsiteY1100" fmla="*/ 2781554 h 3045463"/>
                <a:gd name="connsiteX1101" fmla="*/ 1464955 w 3900305"/>
                <a:gd name="connsiteY1101" fmla="*/ 2782349 h 3045463"/>
                <a:gd name="connsiteX1102" fmla="*/ 1464388 w 3900305"/>
                <a:gd name="connsiteY1102" fmla="*/ 2782575 h 3045463"/>
                <a:gd name="connsiteX1103" fmla="*/ 1464388 w 3900305"/>
                <a:gd name="connsiteY1103" fmla="*/ 2783711 h 3045463"/>
                <a:gd name="connsiteX1104" fmla="*/ 1465296 w 3900305"/>
                <a:gd name="connsiteY1104" fmla="*/ 2784165 h 3045463"/>
                <a:gd name="connsiteX1105" fmla="*/ 1466091 w 3900305"/>
                <a:gd name="connsiteY1105" fmla="*/ 2784959 h 3045463"/>
                <a:gd name="connsiteX1106" fmla="*/ 1466658 w 3900305"/>
                <a:gd name="connsiteY1106" fmla="*/ 2786208 h 3045463"/>
                <a:gd name="connsiteX1107" fmla="*/ 1466999 w 3900305"/>
                <a:gd name="connsiteY1107" fmla="*/ 2787797 h 3045463"/>
                <a:gd name="connsiteX1108" fmla="*/ 1462458 w 3900305"/>
                <a:gd name="connsiteY1108" fmla="*/ 2791770 h 3045463"/>
                <a:gd name="connsiteX1109" fmla="*/ 1460075 w 3900305"/>
                <a:gd name="connsiteY1109" fmla="*/ 2792564 h 3045463"/>
                <a:gd name="connsiteX1110" fmla="*/ 1459053 w 3900305"/>
                <a:gd name="connsiteY1110" fmla="*/ 2789613 h 3045463"/>
                <a:gd name="connsiteX1111" fmla="*/ 1458712 w 3900305"/>
                <a:gd name="connsiteY1111" fmla="*/ 2787570 h 3045463"/>
                <a:gd name="connsiteX1112" fmla="*/ 1457918 w 3900305"/>
                <a:gd name="connsiteY1112" fmla="*/ 2786208 h 3045463"/>
                <a:gd name="connsiteX1113" fmla="*/ 1457010 w 3900305"/>
                <a:gd name="connsiteY1113" fmla="*/ 2785073 h 3045463"/>
                <a:gd name="connsiteX1114" fmla="*/ 1456329 w 3900305"/>
                <a:gd name="connsiteY1114" fmla="*/ 2783711 h 3045463"/>
                <a:gd name="connsiteX1115" fmla="*/ 1455988 w 3900305"/>
                <a:gd name="connsiteY1115" fmla="*/ 2781213 h 3045463"/>
                <a:gd name="connsiteX1116" fmla="*/ 1455988 w 3900305"/>
                <a:gd name="connsiteY1116" fmla="*/ 2779284 h 3045463"/>
                <a:gd name="connsiteX1117" fmla="*/ 1456215 w 3900305"/>
                <a:gd name="connsiteY1117" fmla="*/ 2777467 h 3045463"/>
                <a:gd name="connsiteX1118" fmla="*/ 1456329 w 3900305"/>
                <a:gd name="connsiteY1118" fmla="*/ 2775084 h 3045463"/>
                <a:gd name="connsiteX1119" fmla="*/ 1459961 w 3900305"/>
                <a:gd name="connsiteY1119" fmla="*/ 2775197 h 3045463"/>
                <a:gd name="connsiteX1120" fmla="*/ 1482209 w 3900305"/>
                <a:gd name="connsiteY1120" fmla="*/ 2769181 h 3045463"/>
                <a:gd name="connsiteX1121" fmla="*/ 1480279 w 3900305"/>
                <a:gd name="connsiteY1121" fmla="*/ 2766797 h 3045463"/>
                <a:gd name="connsiteX1122" fmla="*/ 1477442 w 3900305"/>
                <a:gd name="connsiteY1122" fmla="*/ 2766230 h 3045463"/>
                <a:gd name="connsiteX1123" fmla="*/ 1474490 w 3900305"/>
                <a:gd name="connsiteY1123" fmla="*/ 2767025 h 3045463"/>
                <a:gd name="connsiteX1124" fmla="*/ 1469723 w 3900305"/>
                <a:gd name="connsiteY1124" fmla="*/ 2769862 h 3045463"/>
                <a:gd name="connsiteX1125" fmla="*/ 1457804 w 3900305"/>
                <a:gd name="connsiteY1125" fmla="*/ 2768954 h 3045463"/>
                <a:gd name="connsiteX1126" fmla="*/ 1456442 w 3900305"/>
                <a:gd name="connsiteY1126" fmla="*/ 2768387 h 3045463"/>
                <a:gd name="connsiteX1127" fmla="*/ 1454967 w 3900305"/>
                <a:gd name="connsiteY1127" fmla="*/ 2767252 h 3045463"/>
                <a:gd name="connsiteX1128" fmla="*/ 1454059 w 3900305"/>
                <a:gd name="connsiteY1128" fmla="*/ 2766003 h 3045463"/>
                <a:gd name="connsiteX1129" fmla="*/ 1452696 w 3900305"/>
                <a:gd name="connsiteY1129" fmla="*/ 2763279 h 3045463"/>
                <a:gd name="connsiteX1130" fmla="*/ 1452015 w 3900305"/>
                <a:gd name="connsiteY1130" fmla="*/ 2762711 h 3045463"/>
                <a:gd name="connsiteX1131" fmla="*/ 1451221 w 3900305"/>
                <a:gd name="connsiteY1131" fmla="*/ 2761917 h 3045463"/>
                <a:gd name="connsiteX1132" fmla="*/ 1450086 w 3900305"/>
                <a:gd name="connsiteY1132" fmla="*/ 2758398 h 3045463"/>
                <a:gd name="connsiteX1133" fmla="*/ 1449632 w 3900305"/>
                <a:gd name="connsiteY1133" fmla="*/ 2757376 h 3045463"/>
                <a:gd name="connsiteX1134" fmla="*/ 1448610 w 3900305"/>
                <a:gd name="connsiteY1134" fmla="*/ 2757376 h 3045463"/>
                <a:gd name="connsiteX1135" fmla="*/ 1446794 w 3900305"/>
                <a:gd name="connsiteY1135" fmla="*/ 2759419 h 3045463"/>
                <a:gd name="connsiteX1136" fmla="*/ 1445659 w 3900305"/>
                <a:gd name="connsiteY1136" fmla="*/ 2759987 h 3045463"/>
                <a:gd name="connsiteX1137" fmla="*/ 1448270 w 3900305"/>
                <a:gd name="connsiteY1137" fmla="*/ 2765889 h 3045463"/>
                <a:gd name="connsiteX1138" fmla="*/ 1448724 w 3900305"/>
                <a:gd name="connsiteY1138" fmla="*/ 2768614 h 3045463"/>
                <a:gd name="connsiteX1139" fmla="*/ 1447702 w 3900305"/>
                <a:gd name="connsiteY1139" fmla="*/ 2771905 h 3045463"/>
                <a:gd name="connsiteX1140" fmla="*/ 1445659 w 3900305"/>
                <a:gd name="connsiteY1140" fmla="*/ 2774289 h 3045463"/>
                <a:gd name="connsiteX1141" fmla="*/ 1442935 w 3900305"/>
                <a:gd name="connsiteY1141" fmla="*/ 2775311 h 3045463"/>
                <a:gd name="connsiteX1142" fmla="*/ 1440437 w 3900305"/>
                <a:gd name="connsiteY1142" fmla="*/ 2774289 h 3045463"/>
                <a:gd name="connsiteX1143" fmla="*/ 1439075 w 3900305"/>
                <a:gd name="connsiteY1143" fmla="*/ 2770543 h 3045463"/>
                <a:gd name="connsiteX1144" fmla="*/ 1439643 w 3900305"/>
                <a:gd name="connsiteY1144" fmla="*/ 2775084 h 3045463"/>
                <a:gd name="connsiteX1145" fmla="*/ 1437940 w 3900305"/>
                <a:gd name="connsiteY1145" fmla="*/ 2778376 h 3045463"/>
                <a:gd name="connsiteX1146" fmla="*/ 1433059 w 3900305"/>
                <a:gd name="connsiteY1146" fmla="*/ 2782349 h 3045463"/>
                <a:gd name="connsiteX1147" fmla="*/ 1434876 w 3900305"/>
                <a:gd name="connsiteY1147" fmla="*/ 2782689 h 3045463"/>
                <a:gd name="connsiteX1148" fmla="*/ 1441799 w 3900305"/>
                <a:gd name="connsiteY1148" fmla="*/ 2778262 h 3045463"/>
                <a:gd name="connsiteX1149" fmla="*/ 1444410 w 3900305"/>
                <a:gd name="connsiteY1149" fmla="*/ 2777695 h 3045463"/>
                <a:gd name="connsiteX1150" fmla="*/ 1446453 w 3900305"/>
                <a:gd name="connsiteY1150" fmla="*/ 2778262 h 3045463"/>
                <a:gd name="connsiteX1151" fmla="*/ 1448270 w 3900305"/>
                <a:gd name="connsiteY1151" fmla="*/ 2779965 h 3045463"/>
                <a:gd name="connsiteX1152" fmla="*/ 1453150 w 3900305"/>
                <a:gd name="connsiteY1152" fmla="*/ 2786662 h 3045463"/>
                <a:gd name="connsiteX1153" fmla="*/ 1453718 w 3900305"/>
                <a:gd name="connsiteY1153" fmla="*/ 2788591 h 3045463"/>
                <a:gd name="connsiteX1154" fmla="*/ 1453831 w 3900305"/>
                <a:gd name="connsiteY1154" fmla="*/ 2793132 h 3045463"/>
                <a:gd name="connsiteX1155" fmla="*/ 1452583 w 3900305"/>
                <a:gd name="connsiteY1155" fmla="*/ 2793926 h 3045463"/>
                <a:gd name="connsiteX1156" fmla="*/ 1446453 w 3900305"/>
                <a:gd name="connsiteY1156" fmla="*/ 2794607 h 3045463"/>
                <a:gd name="connsiteX1157" fmla="*/ 1444524 w 3900305"/>
                <a:gd name="connsiteY1157" fmla="*/ 2793699 h 3045463"/>
                <a:gd name="connsiteX1158" fmla="*/ 1443502 w 3900305"/>
                <a:gd name="connsiteY1158" fmla="*/ 2795856 h 3045463"/>
                <a:gd name="connsiteX1159" fmla="*/ 1442140 w 3900305"/>
                <a:gd name="connsiteY1159" fmla="*/ 2796083 h 3045463"/>
                <a:gd name="connsiteX1160" fmla="*/ 1438848 w 3900305"/>
                <a:gd name="connsiteY1160" fmla="*/ 2795062 h 3045463"/>
                <a:gd name="connsiteX1161" fmla="*/ 1438167 w 3900305"/>
                <a:gd name="connsiteY1161" fmla="*/ 2795516 h 3045463"/>
                <a:gd name="connsiteX1162" fmla="*/ 1438167 w 3900305"/>
                <a:gd name="connsiteY1162" fmla="*/ 2796537 h 3045463"/>
                <a:gd name="connsiteX1163" fmla="*/ 1438281 w 3900305"/>
                <a:gd name="connsiteY1163" fmla="*/ 2797786 h 3045463"/>
                <a:gd name="connsiteX1164" fmla="*/ 1437940 w 3900305"/>
                <a:gd name="connsiteY1164" fmla="*/ 2798921 h 3045463"/>
                <a:gd name="connsiteX1165" fmla="*/ 1436692 w 3900305"/>
                <a:gd name="connsiteY1165" fmla="*/ 2800169 h 3045463"/>
                <a:gd name="connsiteX1166" fmla="*/ 1436238 w 3900305"/>
                <a:gd name="connsiteY1166" fmla="*/ 2800737 h 3045463"/>
                <a:gd name="connsiteX1167" fmla="*/ 1435102 w 3900305"/>
                <a:gd name="connsiteY1167" fmla="*/ 2801759 h 3045463"/>
                <a:gd name="connsiteX1168" fmla="*/ 1431016 w 3900305"/>
                <a:gd name="connsiteY1168" fmla="*/ 2804142 h 3045463"/>
                <a:gd name="connsiteX1169" fmla="*/ 1429881 w 3900305"/>
                <a:gd name="connsiteY1169" fmla="*/ 2804029 h 3045463"/>
                <a:gd name="connsiteX1170" fmla="*/ 1429654 w 3900305"/>
                <a:gd name="connsiteY1170" fmla="*/ 2801645 h 3045463"/>
                <a:gd name="connsiteX1171" fmla="*/ 1430562 w 3900305"/>
                <a:gd name="connsiteY1171" fmla="*/ 2799488 h 3045463"/>
                <a:gd name="connsiteX1172" fmla="*/ 1431924 w 3900305"/>
                <a:gd name="connsiteY1172" fmla="*/ 2798013 h 3045463"/>
                <a:gd name="connsiteX1173" fmla="*/ 1433173 w 3900305"/>
                <a:gd name="connsiteY1173" fmla="*/ 2797672 h 3045463"/>
                <a:gd name="connsiteX1174" fmla="*/ 1433173 w 3900305"/>
                <a:gd name="connsiteY1174" fmla="*/ 2796197 h 3045463"/>
                <a:gd name="connsiteX1175" fmla="*/ 1431016 w 3900305"/>
                <a:gd name="connsiteY1175" fmla="*/ 2792337 h 3045463"/>
                <a:gd name="connsiteX1176" fmla="*/ 1429427 w 3900305"/>
                <a:gd name="connsiteY1176" fmla="*/ 2785527 h 3045463"/>
                <a:gd name="connsiteX1177" fmla="*/ 1427384 w 3900305"/>
                <a:gd name="connsiteY1177" fmla="*/ 2780532 h 3045463"/>
                <a:gd name="connsiteX1178" fmla="*/ 1424887 w 3900305"/>
                <a:gd name="connsiteY1178" fmla="*/ 2781894 h 3045463"/>
                <a:gd name="connsiteX1179" fmla="*/ 1425795 w 3900305"/>
                <a:gd name="connsiteY1179" fmla="*/ 2782235 h 3045463"/>
                <a:gd name="connsiteX1180" fmla="*/ 1426589 w 3900305"/>
                <a:gd name="connsiteY1180" fmla="*/ 2783143 h 3045463"/>
                <a:gd name="connsiteX1181" fmla="*/ 1427270 w 3900305"/>
                <a:gd name="connsiteY1181" fmla="*/ 2784505 h 3045463"/>
                <a:gd name="connsiteX1182" fmla="*/ 1426589 w 3900305"/>
                <a:gd name="connsiteY1182" fmla="*/ 2788251 h 3045463"/>
                <a:gd name="connsiteX1183" fmla="*/ 1426476 w 3900305"/>
                <a:gd name="connsiteY1183" fmla="*/ 2796424 h 3045463"/>
                <a:gd name="connsiteX1184" fmla="*/ 1425681 w 3900305"/>
                <a:gd name="connsiteY1184" fmla="*/ 2799602 h 3045463"/>
                <a:gd name="connsiteX1185" fmla="*/ 1423865 w 3900305"/>
                <a:gd name="connsiteY1185" fmla="*/ 2802780 h 3045463"/>
                <a:gd name="connsiteX1186" fmla="*/ 1421935 w 3900305"/>
                <a:gd name="connsiteY1186" fmla="*/ 2805391 h 3045463"/>
                <a:gd name="connsiteX1187" fmla="*/ 1419665 w 3900305"/>
                <a:gd name="connsiteY1187" fmla="*/ 2806867 h 3045463"/>
                <a:gd name="connsiteX1188" fmla="*/ 1416714 w 3900305"/>
                <a:gd name="connsiteY1188" fmla="*/ 2806639 h 3045463"/>
                <a:gd name="connsiteX1189" fmla="*/ 1414784 w 3900305"/>
                <a:gd name="connsiteY1189" fmla="*/ 2804823 h 3045463"/>
                <a:gd name="connsiteX1190" fmla="*/ 1412855 w 3900305"/>
                <a:gd name="connsiteY1190" fmla="*/ 2801191 h 3045463"/>
                <a:gd name="connsiteX1191" fmla="*/ 1411719 w 3900305"/>
                <a:gd name="connsiteY1191" fmla="*/ 2796878 h 3045463"/>
                <a:gd name="connsiteX1192" fmla="*/ 1412400 w 3900305"/>
                <a:gd name="connsiteY1192" fmla="*/ 2793018 h 3045463"/>
                <a:gd name="connsiteX1193" fmla="*/ 1413422 w 3900305"/>
                <a:gd name="connsiteY1193" fmla="*/ 2789386 h 3045463"/>
                <a:gd name="connsiteX1194" fmla="*/ 1413536 w 3900305"/>
                <a:gd name="connsiteY1194" fmla="*/ 2785073 h 3045463"/>
                <a:gd name="connsiteX1195" fmla="*/ 1412741 w 3900305"/>
                <a:gd name="connsiteY1195" fmla="*/ 2782575 h 3045463"/>
                <a:gd name="connsiteX1196" fmla="*/ 1410812 w 3900305"/>
                <a:gd name="connsiteY1196" fmla="*/ 2784392 h 3045463"/>
                <a:gd name="connsiteX1197" fmla="*/ 1409903 w 3900305"/>
                <a:gd name="connsiteY1197" fmla="*/ 2787570 h 3045463"/>
                <a:gd name="connsiteX1198" fmla="*/ 1409790 w 3900305"/>
                <a:gd name="connsiteY1198" fmla="*/ 2791316 h 3045463"/>
                <a:gd name="connsiteX1199" fmla="*/ 1410130 w 3900305"/>
                <a:gd name="connsiteY1199" fmla="*/ 2799375 h 3045463"/>
                <a:gd name="connsiteX1200" fmla="*/ 1409903 w 3900305"/>
                <a:gd name="connsiteY1200" fmla="*/ 2801645 h 3045463"/>
                <a:gd name="connsiteX1201" fmla="*/ 1409449 w 3900305"/>
                <a:gd name="connsiteY1201" fmla="*/ 2803121 h 3045463"/>
                <a:gd name="connsiteX1202" fmla="*/ 1408655 w 3900305"/>
                <a:gd name="connsiteY1202" fmla="*/ 2803461 h 3045463"/>
                <a:gd name="connsiteX1203" fmla="*/ 1407520 w 3900305"/>
                <a:gd name="connsiteY1203" fmla="*/ 2802553 h 3045463"/>
                <a:gd name="connsiteX1204" fmla="*/ 1406839 w 3900305"/>
                <a:gd name="connsiteY1204" fmla="*/ 2801078 h 3045463"/>
                <a:gd name="connsiteX1205" fmla="*/ 1406498 w 3900305"/>
                <a:gd name="connsiteY1205" fmla="*/ 2798921 h 3045463"/>
                <a:gd name="connsiteX1206" fmla="*/ 1406158 w 3900305"/>
                <a:gd name="connsiteY1206" fmla="*/ 2794721 h 3045463"/>
                <a:gd name="connsiteX1207" fmla="*/ 1405022 w 3900305"/>
                <a:gd name="connsiteY1207" fmla="*/ 2791883 h 3045463"/>
                <a:gd name="connsiteX1208" fmla="*/ 1404682 w 3900305"/>
                <a:gd name="connsiteY1208" fmla="*/ 2789727 h 3045463"/>
                <a:gd name="connsiteX1209" fmla="*/ 1405477 w 3900305"/>
                <a:gd name="connsiteY1209" fmla="*/ 2785754 h 3045463"/>
                <a:gd name="connsiteX1210" fmla="*/ 1405363 w 3900305"/>
                <a:gd name="connsiteY1210" fmla="*/ 2783370 h 3045463"/>
                <a:gd name="connsiteX1211" fmla="*/ 1405022 w 3900305"/>
                <a:gd name="connsiteY1211" fmla="*/ 2781213 h 3045463"/>
                <a:gd name="connsiteX1212" fmla="*/ 1404455 w 3900305"/>
                <a:gd name="connsiteY1212" fmla="*/ 2780305 h 3045463"/>
                <a:gd name="connsiteX1213" fmla="*/ 1403320 w 3900305"/>
                <a:gd name="connsiteY1213" fmla="*/ 2780419 h 3045463"/>
                <a:gd name="connsiteX1214" fmla="*/ 1402979 w 3900305"/>
                <a:gd name="connsiteY1214" fmla="*/ 2781100 h 3045463"/>
                <a:gd name="connsiteX1215" fmla="*/ 1402752 w 3900305"/>
                <a:gd name="connsiteY1215" fmla="*/ 2791316 h 3045463"/>
                <a:gd name="connsiteX1216" fmla="*/ 1402866 w 3900305"/>
                <a:gd name="connsiteY1216" fmla="*/ 2792110 h 3045463"/>
                <a:gd name="connsiteX1217" fmla="*/ 1399574 w 3900305"/>
                <a:gd name="connsiteY1217" fmla="*/ 2793813 h 3045463"/>
                <a:gd name="connsiteX1218" fmla="*/ 1393217 w 3900305"/>
                <a:gd name="connsiteY1218" fmla="*/ 2778716 h 3045463"/>
                <a:gd name="connsiteX1219" fmla="*/ 1390380 w 3900305"/>
                <a:gd name="connsiteY1219" fmla="*/ 2777695 h 3045463"/>
                <a:gd name="connsiteX1220" fmla="*/ 1389812 w 3900305"/>
                <a:gd name="connsiteY1220" fmla="*/ 2774857 h 3045463"/>
                <a:gd name="connsiteX1221" fmla="*/ 1389358 w 3900305"/>
                <a:gd name="connsiteY1221" fmla="*/ 2771224 h 3045463"/>
                <a:gd name="connsiteX1222" fmla="*/ 1389018 w 3900305"/>
                <a:gd name="connsiteY1222" fmla="*/ 2764527 h 3045463"/>
                <a:gd name="connsiteX1223" fmla="*/ 1388791 w 3900305"/>
                <a:gd name="connsiteY1223" fmla="*/ 2763619 h 3045463"/>
                <a:gd name="connsiteX1224" fmla="*/ 1388450 w 3900305"/>
                <a:gd name="connsiteY1224" fmla="*/ 2762938 h 3045463"/>
                <a:gd name="connsiteX1225" fmla="*/ 1388450 w 3900305"/>
                <a:gd name="connsiteY1225" fmla="*/ 2762030 h 3045463"/>
                <a:gd name="connsiteX1226" fmla="*/ 1389018 w 3900305"/>
                <a:gd name="connsiteY1226" fmla="*/ 2760668 h 3045463"/>
                <a:gd name="connsiteX1227" fmla="*/ 1390153 w 3900305"/>
                <a:gd name="connsiteY1227" fmla="*/ 2759533 h 3045463"/>
                <a:gd name="connsiteX1228" fmla="*/ 1391515 w 3900305"/>
                <a:gd name="connsiteY1228" fmla="*/ 2759079 h 3045463"/>
                <a:gd name="connsiteX1229" fmla="*/ 1394352 w 3900305"/>
                <a:gd name="connsiteY1229" fmla="*/ 2759192 h 3045463"/>
                <a:gd name="connsiteX1230" fmla="*/ 1394352 w 3900305"/>
                <a:gd name="connsiteY1230" fmla="*/ 2758057 h 3045463"/>
                <a:gd name="connsiteX1231" fmla="*/ 1390380 w 3900305"/>
                <a:gd name="connsiteY1231" fmla="*/ 2756582 h 3045463"/>
                <a:gd name="connsiteX1232" fmla="*/ 1390380 w 3900305"/>
                <a:gd name="connsiteY1232" fmla="*/ 2755333 h 3045463"/>
                <a:gd name="connsiteX1233" fmla="*/ 1392423 w 3900305"/>
                <a:gd name="connsiteY1233" fmla="*/ 2754312 h 3045463"/>
                <a:gd name="connsiteX1234" fmla="*/ 1393898 w 3900305"/>
                <a:gd name="connsiteY1234" fmla="*/ 2752836 h 3045463"/>
                <a:gd name="connsiteX1235" fmla="*/ 1399006 w 3900305"/>
                <a:gd name="connsiteY1235" fmla="*/ 2744890 h 3045463"/>
                <a:gd name="connsiteX1236" fmla="*/ 1400368 w 3900305"/>
                <a:gd name="connsiteY1236" fmla="*/ 2739669 h 3045463"/>
                <a:gd name="connsiteX1237" fmla="*/ 1402071 w 3900305"/>
                <a:gd name="connsiteY1237" fmla="*/ 2737739 h 3045463"/>
                <a:gd name="connsiteX1238" fmla="*/ 1404341 w 3900305"/>
                <a:gd name="connsiteY1238" fmla="*/ 2735923 h 3045463"/>
                <a:gd name="connsiteX1239" fmla="*/ 1406611 w 3900305"/>
                <a:gd name="connsiteY1239" fmla="*/ 2735015 h 3045463"/>
                <a:gd name="connsiteX1240" fmla="*/ 1408428 w 3900305"/>
                <a:gd name="connsiteY1240" fmla="*/ 2735696 h 3045463"/>
                <a:gd name="connsiteX1241" fmla="*/ 1409109 w 3900305"/>
                <a:gd name="connsiteY1241" fmla="*/ 2737853 h 3045463"/>
                <a:gd name="connsiteX1242" fmla="*/ 1409903 w 3900305"/>
                <a:gd name="connsiteY1242" fmla="*/ 2744095 h 3045463"/>
                <a:gd name="connsiteX1243" fmla="*/ 1411038 w 3900305"/>
                <a:gd name="connsiteY1243" fmla="*/ 2746139 h 3045463"/>
                <a:gd name="connsiteX1244" fmla="*/ 1411265 w 3900305"/>
                <a:gd name="connsiteY1244" fmla="*/ 2742961 h 3045463"/>
                <a:gd name="connsiteX1245" fmla="*/ 1412514 w 3900305"/>
                <a:gd name="connsiteY1245" fmla="*/ 2740350 h 3045463"/>
                <a:gd name="connsiteX1246" fmla="*/ 1412400 w 3900305"/>
                <a:gd name="connsiteY1246" fmla="*/ 2738307 h 3045463"/>
                <a:gd name="connsiteX1247" fmla="*/ 1411493 w 3900305"/>
                <a:gd name="connsiteY1247" fmla="*/ 2735696 h 3045463"/>
                <a:gd name="connsiteX1248" fmla="*/ 1409903 w 3900305"/>
                <a:gd name="connsiteY1248" fmla="*/ 2733539 h 3045463"/>
                <a:gd name="connsiteX1249" fmla="*/ 1409676 w 3900305"/>
                <a:gd name="connsiteY1249" fmla="*/ 2731837 h 3045463"/>
                <a:gd name="connsiteX1250" fmla="*/ 1410812 w 3900305"/>
                <a:gd name="connsiteY1250" fmla="*/ 2728091 h 3045463"/>
                <a:gd name="connsiteX1251" fmla="*/ 1413308 w 3900305"/>
                <a:gd name="connsiteY1251" fmla="*/ 2724459 h 3045463"/>
                <a:gd name="connsiteX1252" fmla="*/ 1418303 w 3900305"/>
                <a:gd name="connsiteY1252" fmla="*/ 2718669 h 3045463"/>
                <a:gd name="connsiteX1253" fmla="*/ 1417849 w 3900305"/>
                <a:gd name="connsiteY1253" fmla="*/ 2720713 h 3045463"/>
                <a:gd name="connsiteX1254" fmla="*/ 1417622 w 3900305"/>
                <a:gd name="connsiteY1254" fmla="*/ 2721507 h 3045463"/>
                <a:gd name="connsiteX1255" fmla="*/ 1418757 w 3900305"/>
                <a:gd name="connsiteY1255" fmla="*/ 2722529 h 3045463"/>
                <a:gd name="connsiteX1256" fmla="*/ 1419325 w 3900305"/>
                <a:gd name="connsiteY1256" fmla="*/ 2723323 h 3045463"/>
                <a:gd name="connsiteX1257" fmla="*/ 1419665 w 3900305"/>
                <a:gd name="connsiteY1257" fmla="*/ 2724118 h 3045463"/>
                <a:gd name="connsiteX1258" fmla="*/ 1420006 w 3900305"/>
                <a:gd name="connsiteY1258" fmla="*/ 2727523 h 3045463"/>
                <a:gd name="connsiteX1259" fmla="*/ 1419892 w 3900305"/>
                <a:gd name="connsiteY1259" fmla="*/ 2731496 h 3045463"/>
                <a:gd name="connsiteX1260" fmla="*/ 1419211 w 3900305"/>
                <a:gd name="connsiteY1260" fmla="*/ 2735582 h 3045463"/>
                <a:gd name="connsiteX1261" fmla="*/ 1417962 w 3900305"/>
                <a:gd name="connsiteY1261" fmla="*/ 2739101 h 3045463"/>
                <a:gd name="connsiteX1262" fmla="*/ 1417509 w 3900305"/>
                <a:gd name="connsiteY1262" fmla="*/ 2741144 h 3045463"/>
                <a:gd name="connsiteX1263" fmla="*/ 1417735 w 3900305"/>
                <a:gd name="connsiteY1263" fmla="*/ 2743301 h 3045463"/>
                <a:gd name="connsiteX1264" fmla="*/ 1418190 w 3900305"/>
                <a:gd name="connsiteY1264" fmla="*/ 2745458 h 3045463"/>
                <a:gd name="connsiteX1265" fmla="*/ 1418416 w 3900305"/>
                <a:gd name="connsiteY1265" fmla="*/ 2747615 h 3045463"/>
                <a:gd name="connsiteX1266" fmla="*/ 1418303 w 3900305"/>
                <a:gd name="connsiteY1266" fmla="*/ 2749998 h 3045463"/>
                <a:gd name="connsiteX1267" fmla="*/ 1418076 w 3900305"/>
                <a:gd name="connsiteY1267" fmla="*/ 2751020 h 3045463"/>
                <a:gd name="connsiteX1268" fmla="*/ 1415806 w 3900305"/>
                <a:gd name="connsiteY1268" fmla="*/ 2752950 h 3045463"/>
                <a:gd name="connsiteX1269" fmla="*/ 1415465 w 3900305"/>
                <a:gd name="connsiteY1269" fmla="*/ 2753631 h 3045463"/>
                <a:gd name="connsiteX1270" fmla="*/ 1415011 w 3900305"/>
                <a:gd name="connsiteY1270" fmla="*/ 2755333 h 3045463"/>
                <a:gd name="connsiteX1271" fmla="*/ 1414784 w 3900305"/>
                <a:gd name="connsiteY1271" fmla="*/ 2755674 h 3045463"/>
                <a:gd name="connsiteX1272" fmla="*/ 1413082 w 3900305"/>
                <a:gd name="connsiteY1272" fmla="*/ 2755446 h 3045463"/>
                <a:gd name="connsiteX1273" fmla="*/ 1412174 w 3900305"/>
                <a:gd name="connsiteY1273" fmla="*/ 2755560 h 3045463"/>
                <a:gd name="connsiteX1274" fmla="*/ 1411493 w 3900305"/>
                <a:gd name="connsiteY1274" fmla="*/ 2756241 h 3045463"/>
                <a:gd name="connsiteX1275" fmla="*/ 1411038 w 3900305"/>
                <a:gd name="connsiteY1275" fmla="*/ 2757830 h 3045463"/>
                <a:gd name="connsiteX1276" fmla="*/ 1410698 w 3900305"/>
                <a:gd name="connsiteY1276" fmla="*/ 2760328 h 3045463"/>
                <a:gd name="connsiteX1277" fmla="*/ 1410698 w 3900305"/>
                <a:gd name="connsiteY1277" fmla="*/ 2761349 h 3045463"/>
                <a:gd name="connsiteX1278" fmla="*/ 1410698 w 3900305"/>
                <a:gd name="connsiteY1278" fmla="*/ 2762598 h 3045463"/>
                <a:gd name="connsiteX1279" fmla="*/ 1411493 w 3900305"/>
                <a:gd name="connsiteY1279" fmla="*/ 2763619 h 3045463"/>
                <a:gd name="connsiteX1280" fmla="*/ 1412060 w 3900305"/>
                <a:gd name="connsiteY1280" fmla="*/ 2763279 h 3045463"/>
                <a:gd name="connsiteX1281" fmla="*/ 1413195 w 3900305"/>
                <a:gd name="connsiteY1281" fmla="*/ 2761576 h 3045463"/>
                <a:gd name="connsiteX1282" fmla="*/ 1413876 w 3900305"/>
                <a:gd name="connsiteY1282" fmla="*/ 2761009 h 3045463"/>
                <a:gd name="connsiteX1283" fmla="*/ 1420119 w 3900305"/>
                <a:gd name="connsiteY1283" fmla="*/ 2758171 h 3045463"/>
                <a:gd name="connsiteX1284" fmla="*/ 1421141 w 3900305"/>
                <a:gd name="connsiteY1284" fmla="*/ 2757036 h 3045463"/>
                <a:gd name="connsiteX1285" fmla="*/ 1422162 w 3900305"/>
                <a:gd name="connsiteY1285" fmla="*/ 2754312 h 3045463"/>
                <a:gd name="connsiteX1286" fmla="*/ 1422389 w 3900305"/>
                <a:gd name="connsiteY1286" fmla="*/ 2753517 h 3045463"/>
                <a:gd name="connsiteX1287" fmla="*/ 1423184 w 3900305"/>
                <a:gd name="connsiteY1287" fmla="*/ 2749885 h 3045463"/>
                <a:gd name="connsiteX1288" fmla="*/ 1423411 w 3900305"/>
                <a:gd name="connsiteY1288" fmla="*/ 2745798 h 3045463"/>
                <a:gd name="connsiteX1289" fmla="*/ 1422162 w 3900305"/>
                <a:gd name="connsiteY1289" fmla="*/ 2743982 h 3045463"/>
                <a:gd name="connsiteX1290" fmla="*/ 1421822 w 3900305"/>
                <a:gd name="connsiteY1290" fmla="*/ 2742052 h 3045463"/>
                <a:gd name="connsiteX1291" fmla="*/ 1422844 w 3900305"/>
                <a:gd name="connsiteY1291" fmla="*/ 2737739 h 3045463"/>
                <a:gd name="connsiteX1292" fmla="*/ 1424432 w 3900305"/>
                <a:gd name="connsiteY1292" fmla="*/ 2733199 h 3045463"/>
                <a:gd name="connsiteX1293" fmla="*/ 1425795 w 3900305"/>
                <a:gd name="connsiteY1293" fmla="*/ 2730815 h 3045463"/>
                <a:gd name="connsiteX1294" fmla="*/ 1427384 w 3900305"/>
                <a:gd name="connsiteY1294" fmla="*/ 2730361 h 3045463"/>
                <a:gd name="connsiteX1295" fmla="*/ 1430108 w 3900305"/>
                <a:gd name="connsiteY1295" fmla="*/ 2731723 h 3045463"/>
                <a:gd name="connsiteX1296" fmla="*/ 1431811 w 3900305"/>
                <a:gd name="connsiteY1296" fmla="*/ 2732177 h 3045463"/>
                <a:gd name="connsiteX1297" fmla="*/ 1438394 w 3900305"/>
                <a:gd name="connsiteY1297" fmla="*/ 2732177 h 3045463"/>
                <a:gd name="connsiteX1298" fmla="*/ 1441005 w 3900305"/>
                <a:gd name="connsiteY1298" fmla="*/ 2733426 h 3045463"/>
                <a:gd name="connsiteX1299" fmla="*/ 1441913 w 3900305"/>
                <a:gd name="connsiteY1299" fmla="*/ 2736491 h 3045463"/>
                <a:gd name="connsiteX1300" fmla="*/ 1441573 w 3900305"/>
                <a:gd name="connsiteY1300" fmla="*/ 2740350 h 3045463"/>
                <a:gd name="connsiteX1301" fmla="*/ 1440437 w 3900305"/>
                <a:gd name="connsiteY1301" fmla="*/ 2744095 h 3045463"/>
                <a:gd name="connsiteX1302" fmla="*/ 1443048 w 3900305"/>
                <a:gd name="connsiteY1302" fmla="*/ 2744095 h 3045463"/>
                <a:gd name="connsiteX1303" fmla="*/ 1444183 w 3900305"/>
                <a:gd name="connsiteY1303" fmla="*/ 2743755 h 3045463"/>
                <a:gd name="connsiteX1304" fmla="*/ 1445091 w 3900305"/>
                <a:gd name="connsiteY1304" fmla="*/ 2742847 h 3045463"/>
                <a:gd name="connsiteX1305" fmla="*/ 1445318 w 3900305"/>
                <a:gd name="connsiteY1305" fmla="*/ 2741712 h 3045463"/>
                <a:gd name="connsiteX1306" fmla="*/ 1445205 w 3900305"/>
                <a:gd name="connsiteY1306" fmla="*/ 2738307 h 3045463"/>
                <a:gd name="connsiteX1307" fmla="*/ 1445432 w 3900305"/>
                <a:gd name="connsiteY1307" fmla="*/ 2736945 h 3045463"/>
                <a:gd name="connsiteX1308" fmla="*/ 1447589 w 3900305"/>
                <a:gd name="connsiteY1308" fmla="*/ 2734901 h 3045463"/>
                <a:gd name="connsiteX1309" fmla="*/ 1450653 w 3900305"/>
                <a:gd name="connsiteY1309" fmla="*/ 2734447 h 3045463"/>
                <a:gd name="connsiteX1310" fmla="*/ 1456442 w 3900305"/>
                <a:gd name="connsiteY1310" fmla="*/ 2735128 h 3045463"/>
                <a:gd name="connsiteX1311" fmla="*/ 1456442 w 3900305"/>
                <a:gd name="connsiteY1311" fmla="*/ 2731042 h 3045463"/>
                <a:gd name="connsiteX1312" fmla="*/ 1447589 w 3900305"/>
                <a:gd name="connsiteY1312" fmla="*/ 2734220 h 3045463"/>
                <a:gd name="connsiteX1313" fmla="*/ 1445205 w 3900305"/>
                <a:gd name="connsiteY1313" fmla="*/ 2733766 h 3045463"/>
                <a:gd name="connsiteX1314" fmla="*/ 1443502 w 3900305"/>
                <a:gd name="connsiteY1314" fmla="*/ 2731269 h 3045463"/>
                <a:gd name="connsiteX1315" fmla="*/ 1444410 w 3900305"/>
                <a:gd name="connsiteY1315" fmla="*/ 2728772 h 3045463"/>
                <a:gd name="connsiteX1316" fmla="*/ 1448496 w 3900305"/>
                <a:gd name="connsiteY1316" fmla="*/ 2724572 h 3045463"/>
                <a:gd name="connsiteX1317" fmla="*/ 1449064 w 3900305"/>
                <a:gd name="connsiteY1317" fmla="*/ 2723323 h 3045463"/>
                <a:gd name="connsiteX1318" fmla="*/ 1449405 w 3900305"/>
                <a:gd name="connsiteY1318" fmla="*/ 2721961 h 3045463"/>
                <a:gd name="connsiteX1319" fmla="*/ 1450086 w 3900305"/>
                <a:gd name="connsiteY1319" fmla="*/ 2720940 h 3045463"/>
                <a:gd name="connsiteX1320" fmla="*/ 1455988 w 3900305"/>
                <a:gd name="connsiteY1320" fmla="*/ 2719691 h 3045463"/>
                <a:gd name="connsiteX1321" fmla="*/ 1457123 w 3900305"/>
                <a:gd name="connsiteY1321" fmla="*/ 2719124 h 3045463"/>
                <a:gd name="connsiteX1322" fmla="*/ 1457804 w 3900305"/>
                <a:gd name="connsiteY1322" fmla="*/ 2717648 h 3045463"/>
                <a:gd name="connsiteX1323" fmla="*/ 1457804 w 3900305"/>
                <a:gd name="connsiteY1323" fmla="*/ 2715945 h 3045463"/>
                <a:gd name="connsiteX1324" fmla="*/ 1457918 w 3900305"/>
                <a:gd name="connsiteY1324" fmla="*/ 2714583 h 3045463"/>
                <a:gd name="connsiteX1325" fmla="*/ 1458826 w 3900305"/>
                <a:gd name="connsiteY1325" fmla="*/ 2714016 h 3045463"/>
                <a:gd name="connsiteX1326" fmla="*/ 1459734 w 3900305"/>
                <a:gd name="connsiteY1326" fmla="*/ 2714470 h 3045463"/>
                <a:gd name="connsiteX1327" fmla="*/ 1460528 w 3900305"/>
                <a:gd name="connsiteY1327" fmla="*/ 2715605 h 3045463"/>
                <a:gd name="connsiteX1328" fmla="*/ 1461209 w 3900305"/>
                <a:gd name="connsiteY1328" fmla="*/ 2716853 h 3045463"/>
                <a:gd name="connsiteX1329" fmla="*/ 1461891 w 3900305"/>
                <a:gd name="connsiteY1329" fmla="*/ 2717762 h 3045463"/>
                <a:gd name="connsiteX1330" fmla="*/ 1466885 w 3900305"/>
                <a:gd name="connsiteY1330" fmla="*/ 2719578 h 3045463"/>
                <a:gd name="connsiteX1331" fmla="*/ 1471993 w 3900305"/>
                <a:gd name="connsiteY1331" fmla="*/ 2717762 h 3045463"/>
                <a:gd name="connsiteX1332" fmla="*/ 1484025 w 3900305"/>
                <a:gd name="connsiteY1332" fmla="*/ 2707773 h 3045463"/>
                <a:gd name="connsiteX1333" fmla="*/ 1484820 w 3900305"/>
                <a:gd name="connsiteY1333" fmla="*/ 2706637 h 3045463"/>
                <a:gd name="connsiteX1334" fmla="*/ 1485501 w 3900305"/>
                <a:gd name="connsiteY1334" fmla="*/ 2706070 h 3045463"/>
                <a:gd name="connsiteX1335" fmla="*/ 1486863 w 3900305"/>
                <a:gd name="connsiteY1335" fmla="*/ 2705956 h 3045463"/>
                <a:gd name="connsiteX1336" fmla="*/ 1487544 w 3900305"/>
                <a:gd name="connsiteY1336" fmla="*/ 2705275 h 3045463"/>
                <a:gd name="connsiteX1337" fmla="*/ 1488793 w 3900305"/>
                <a:gd name="connsiteY1337" fmla="*/ 2702438 h 3045463"/>
                <a:gd name="connsiteX1338" fmla="*/ 1489246 w 3900305"/>
                <a:gd name="connsiteY1338" fmla="*/ 2701870 h 3045463"/>
                <a:gd name="connsiteX1339" fmla="*/ 1496625 w 3900305"/>
                <a:gd name="connsiteY1339" fmla="*/ 2699373 h 3045463"/>
                <a:gd name="connsiteX1340" fmla="*/ 1498554 w 3900305"/>
                <a:gd name="connsiteY1340" fmla="*/ 2696649 h 3045463"/>
                <a:gd name="connsiteX1341" fmla="*/ 1492084 w 3900305"/>
                <a:gd name="connsiteY1341" fmla="*/ 2698692 h 3045463"/>
                <a:gd name="connsiteX1342" fmla="*/ 1480166 w 3900305"/>
                <a:gd name="connsiteY1342" fmla="*/ 2706183 h 3045463"/>
                <a:gd name="connsiteX1343" fmla="*/ 1471993 w 3900305"/>
                <a:gd name="connsiteY1343" fmla="*/ 2713902 h 3045463"/>
                <a:gd name="connsiteX1344" fmla="*/ 1470404 w 3900305"/>
                <a:gd name="connsiteY1344" fmla="*/ 2714810 h 3045463"/>
                <a:gd name="connsiteX1345" fmla="*/ 1468588 w 3900305"/>
                <a:gd name="connsiteY1345" fmla="*/ 2715151 h 3045463"/>
                <a:gd name="connsiteX1346" fmla="*/ 1464842 w 3900305"/>
                <a:gd name="connsiteY1346" fmla="*/ 2714924 h 3045463"/>
                <a:gd name="connsiteX1347" fmla="*/ 1463026 w 3900305"/>
                <a:gd name="connsiteY1347" fmla="*/ 2713789 h 3045463"/>
                <a:gd name="connsiteX1348" fmla="*/ 1461891 w 3900305"/>
                <a:gd name="connsiteY1348" fmla="*/ 2711291 h 3045463"/>
                <a:gd name="connsiteX1349" fmla="*/ 1461891 w 3900305"/>
                <a:gd name="connsiteY1349" fmla="*/ 2708340 h 3045463"/>
                <a:gd name="connsiteX1350" fmla="*/ 1462799 w 3900305"/>
                <a:gd name="connsiteY1350" fmla="*/ 2707092 h 3045463"/>
                <a:gd name="connsiteX1351" fmla="*/ 1463934 w 3900305"/>
                <a:gd name="connsiteY1351" fmla="*/ 2706183 h 3045463"/>
                <a:gd name="connsiteX1352" fmla="*/ 1464501 w 3900305"/>
                <a:gd name="connsiteY1352" fmla="*/ 2704254 h 3045463"/>
                <a:gd name="connsiteX1353" fmla="*/ 1464161 w 3900305"/>
                <a:gd name="connsiteY1353" fmla="*/ 2699486 h 3045463"/>
                <a:gd name="connsiteX1354" fmla="*/ 1464274 w 3900305"/>
                <a:gd name="connsiteY1354" fmla="*/ 2697670 h 3045463"/>
                <a:gd name="connsiteX1355" fmla="*/ 1465182 w 3900305"/>
                <a:gd name="connsiteY1355" fmla="*/ 2695627 h 3045463"/>
                <a:gd name="connsiteX1356" fmla="*/ 1463026 w 3900305"/>
                <a:gd name="connsiteY1356" fmla="*/ 2696649 h 3045463"/>
                <a:gd name="connsiteX1357" fmla="*/ 1461777 w 3900305"/>
                <a:gd name="connsiteY1357" fmla="*/ 2699373 h 3045463"/>
                <a:gd name="connsiteX1358" fmla="*/ 1461209 w 3900305"/>
                <a:gd name="connsiteY1358" fmla="*/ 2703005 h 3045463"/>
                <a:gd name="connsiteX1359" fmla="*/ 1461096 w 3900305"/>
                <a:gd name="connsiteY1359" fmla="*/ 2706864 h 3045463"/>
                <a:gd name="connsiteX1360" fmla="*/ 1459847 w 3900305"/>
                <a:gd name="connsiteY1360" fmla="*/ 2709021 h 3045463"/>
                <a:gd name="connsiteX1361" fmla="*/ 1457010 w 3900305"/>
                <a:gd name="connsiteY1361" fmla="*/ 2710951 h 3045463"/>
                <a:gd name="connsiteX1362" fmla="*/ 1453945 w 3900305"/>
                <a:gd name="connsiteY1362" fmla="*/ 2712313 h 3045463"/>
                <a:gd name="connsiteX1363" fmla="*/ 1451902 w 3900305"/>
                <a:gd name="connsiteY1363" fmla="*/ 2712653 h 3045463"/>
                <a:gd name="connsiteX1364" fmla="*/ 1449745 w 3900305"/>
                <a:gd name="connsiteY1364" fmla="*/ 2711518 h 3045463"/>
                <a:gd name="connsiteX1365" fmla="*/ 1447929 w 3900305"/>
                <a:gd name="connsiteY1365" fmla="*/ 2709362 h 3045463"/>
                <a:gd name="connsiteX1366" fmla="*/ 1444978 w 3900305"/>
                <a:gd name="connsiteY1366" fmla="*/ 2704140 h 3045463"/>
                <a:gd name="connsiteX1367" fmla="*/ 1442594 w 3900305"/>
                <a:gd name="connsiteY1367" fmla="*/ 2701757 h 3045463"/>
                <a:gd name="connsiteX1368" fmla="*/ 1440664 w 3900305"/>
                <a:gd name="connsiteY1368" fmla="*/ 2701189 h 3045463"/>
                <a:gd name="connsiteX1369" fmla="*/ 1439983 w 3900305"/>
                <a:gd name="connsiteY1369" fmla="*/ 2699940 h 3045463"/>
                <a:gd name="connsiteX1370" fmla="*/ 1441345 w 3900305"/>
                <a:gd name="connsiteY1370" fmla="*/ 2695513 h 3045463"/>
                <a:gd name="connsiteX1371" fmla="*/ 1439643 w 3900305"/>
                <a:gd name="connsiteY1371" fmla="*/ 2697443 h 3045463"/>
                <a:gd name="connsiteX1372" fmla="*/ 1437373 w 3900305"/>
                <a:gd name="connsiteY1372" fmla="*/ 2699259 h 3045463"/>
                <a:gd name="connsiteX1373" fmla="*/ 1435329 w 3900305"/>
                <a:gd name="connsiteY1373" fmla="*/ 2699600 h 3045463"/>
                <a:gd name="connsiteX1374" fmla="*/ 1433967 w 3900305"/>
                <a:gd name="connsiteY1374" fmla="*/ 2696876 h 3045463"/>
                <a:gd name="connsiteX1375" fmla="*/ 1436351 w 3900305"/>
                <a:gd name="connsiteY1375" fmla="*/ 2696535 h 3045463"/>
                <a:gd name="connsiteX1376" fmla="*/ 1438848 w 3900305"/>
                <a:gd name="connsiteY1376" fmla="*/ 2695286 h 3045463"/>
                <a:gd name="connsiteX1377" fmla="*/ 1443389 w 3900305"/>
                <a:gd name="connsiteY1377" fmla="*/ 2691427 h 3045463"/>
                <a:gd name="connsiteX1378" fmla="*/ 1443161 w 3900305"/>
                <a:gd name="connsiteY1378" fmla="*/ 2686092 h 3045463"/>
                <a:gd name="connsiteX1379" fmla="*/ 1446226 w 3900305"/>
                <a:gd name="connsiteY1379" fmla="*/ 2682119 h 3045463"/>
                <a:gd name="connsiteX1380" fmla="*/ 1450767 w 3900305"/>
                <a:gd name="connsiteY1380" fmla="*/ 2679509 h 3045463"/>
                <a:gd name="connsiteX1381" fmla="*/ 1454740 w 3900305"/>
                <a:gd name="connsiteY1381" fmla="*/ 2678260 h 3045463"/>
                <a:gd name="connsiteX1382" fmla="*/ 1464955 w 3900305"/>
                <a:gd name="connsiteY1382" fmla="*/ 2677125 h 3045463"/>
                <a:gd name="connsiteX1383" fmla="*/ 1465637 w 3900305"/>
                <a:gd name="connsiteY1383" fmla="*/ 2676557 h 3045463"/>
                <a:gd name="connsiteX1384" fmla="*/ 1466204 w 3900305"/>
                <a:gd name="connsiteY1384" fmla="*/ 2675195 h 3045463"/>
                <a:gd name="connsiteX1385" fmla="*/ 1466544 w 3900305"/>
                <a:gd name="connsiteY1385" fmla="*/ 2673606 h 3045463"/>
                <a:gd name="connsiteX1386" fmla="*/ 1466658 w 3900305"/>
                <a:gd name="connsiteY1386" fmla="*/ 2672358 h 3045463"/>
                <a:gd name="connsiteX1387" fmla="*/ 1466204 w 3900305"/>
                <a:gd name="connsiteY1387" fmla="*/ 2671677 h 3045463"/>
                <a:gd name="connsiteX1388" fmla="*/ 1463253 w 3900305"/>
                <a:gd name="connsiteY1388" fmla="*/ 2669179 h 3045463"/>
                <a:gd name="connsiteX1389" fmla="*/ 1469269 w 3900305"/>
                <a:gd name="connsiteY1389" fmla="*/ 2657601 h 3045463"/>
                <a:gd name="connsiteX1390" fmla="*/ 1477782 w 3900305"/>
                <a:gd name="connsiteY1390" fmla="*/ 2650904 h 3045463"/>
                <a:gd name="connsiteX1391" fmla="*/ 1496511 w 3900305"/>
                <a:gd name="connsiteY1391" fmla="*/ 2645115 h 3045463"/>
                <a:gd name="connsiteX1392" fmla="*/ 1496511 w 3900305"/>
                <a:gd name="connsiteY1392" fmla="*/ 2643640 h 3045463"/>
                <a:gd name="connsiteX1393" fmla="*/ 1494128 w 3900305"/>
                <a:gd name="connsiteY1393" fmla="*/ 2643980 h 3045463"/>
                <a:gd name="connsiteX1394" fmla="*/ 1493673 w 3900305"/>
                <a:gd name="connsiteY1394" fmla="*/ 2642050 h 3045463"/>
                <a:gd name="connsiteX1395" fmla="*/ 1493787 w 3900305"/>
                <a:gd name="connsiteY1395" fmla="*/ 2639326 h 3045463"/>
                <a:gd name="connsiteX1396" fmla="*/ 1493219 w 3900305"/>
                <a:gd name="connsiteY1396" fmla="*/ 2637283 h 3045463"/>
                <a:gd name="connsiteX1397" fmla="*/ 1492311 w 3900305"/>
                <a:gd name="connsiteY1397" fmla="*/ 2637510 h 3045463"/>
                <a:gd name="connsiteX1398" fmla="*/ 1490949 w 3900305"/>
                <a:gd name="connsiteY1398" fmla="*/ 2638759 h 3045463"/>
                <a:gd name="connsiteX1399" fmla="*/ 1489701 w 3900305"/>
                <a:gd name="connsiteY1399" fmla="*/ 2640461 h 3045463"/>
                <a:gd name="connsiteX1400" fmla="*/ 1489133 w 3900305"/>
                <a:gd name="connsiteY1400" fmla="*/ 2641937 h 3045463"/>
                <a:gd name="connsiteX1401" fmla="*/ 1487657 w 3900305"/>
                <a:gd name="connsiteY1401" fmla="*/ 2644548 h 3045463"/>
                <a:gd name="connsiteX1402" fmla="*/ 1484366 w 3900305"/>
                <a:gd name="connsiteY1402" fmla="*/ 2646591 h 3045463"/>
                <a:gd name="connsiteX1403" fmla="*/ 1480733 w 3900305"/>
                <a:gd name="connsiteY1403" fmla="*/ 2647840 h 3045463"/>
                <a:gd name="connsiteX1404" fmla="*/ 1478350 w 3900305"/>
                <a:gd name="connsiteY1404" fmla="*/ 2648066 h 3045463"/>
                <a:gd name="connsiteX1405" fmla="*/ 1478576 w 3900305"/>
                <a:gd name="connsiteY1405" fmla="*/ 2642845 h 3045463"/>
                <a:gd name="connsiteX1406" fmla="*/ 1476306 w 3900305"/>
                <a:gd name="connsiteY1406" fmla="*/ 2636148 h 3045463"/>
                <a:gd name="connsiteX1407" fmla="*/ 1475398 w 3900305"/>
                <a:gd name="connsiteY1407" fmla="*/ 2630359 h 3045463"/>
                <a:gd name="connsiteX1408" fmla="*/ 1481982 w 3900305"/>
                <a:gd name="connsiteY1408" fmla="*/ 2627067 h 3045463"/>
                <a:gd name="connsiteX1409" fmla="*/ 1483230 w 3900305"/>
                <a:gd name="connsiteY1409" fmla="*/ 2624911 h 3045463"/>
                <a:gd name="connsiteX1410" fmla="*/ 1484252 w 3900305"/>
                <a:gd name="connsiteY1410" fmla="*/ 2621846 h 3045463"/>
                <a:gd name="connsiteX1411" fmla="*/ 1485728 w 3900305"/>
                <a:gd name="connsiteY1411" fmla="*/ 2618554 h 3045463"/>
                <a:gd name="connsiteX1412" fmla="*/ 1488452 w 3900305"/>
                <a:gd name="connsiteY1412" fmla="*/ 2615035 h 3045463"/>
                <a:gd name="connsiteX1413" fmla="*/ 1488906 w 3900305"/>
                <a:gd name="connsiteY1413" fmla="*/ 2613219 h 3045463"/>
                <a:gd name="connsiteX1414" fmla="*/ 1487771 w 3900305"/>
                <a:gd name="connsiteY1414" fmla="*/ 2610608 h 3045463"/>
                <a:gd name="connsiteX1415" fmla="*/ 1493333 w 3900305"/>
                <a:gd name="connsiteY1415" fmla="*/ 2609019 h 3045463"/>
                <a:gd name="connsiteX1416" fmla="*/ 1495149 w 3900305"/>
                <a:gd name="connsiteY1416" fmla="*/ 2607998 h 3045463"/>
                <a:gd name="connsiteX1417" fmla="*/ 1496171 w 3900305"/>
                <a:gd name="connsiteY1417" fmla="*/ 2606635 h 3045463"/>
                <a:gd name="connsiteX1418" fmla="*/ 1498214 w 3900305"/>
                <a:gd name="connsiteY1418" fmla="*/ 2603230 h 3045463"/>
                <a:gd name="connsiteX1419" fmla="*/ 1499349 w 3900305"/>
                <a:gd name="connsiteY1419" fmla="*/ 2602549 h 3045463"/>
                <a:gd name="connsiteX1420" fmla="*/ 1500484 w 3900305"/>
                <a:gd name="connsiteY1420" fmla="*/ 2602322 h 3045463"/>
                <a:gd name="connsiteX1421" fmla="*/ 1500711 w 3900305"/>
                <a:gd name="connsiteY1421" fmla="*/ 2601755 h 3045463"/>
                <a:gd name="connsiteX1422" fmla="*/ 1500711 w 3900305"/>
                <a:gd name="connsiteY1422" fmla="*/ 2600847 h 3045463"/>
                <a:gd name="connsiteX1423" fmla="*/ 1501051 w 3900305"/>
                <a:gd name="connsiteY1423" fmla="*/ 2599825 h 3045463"/>
                <a:gd name="connsiteX1424" fmla="*/ 1501051 w 3900305"/>
                <a:gd name="connsiteY1424" fmla="*/ 2599711 h 3045463"/>
                <a:gd name="connsiteX1425" fmla="*/ 1501278 w 3900305"/>
                <a:gd name="connsiteY1425" fmla="*/ 2599030 h 3045463"/>
                <a:gd name="connsiteX1426" fmla="*/ 1501733 w 3900305"/>
                <a:gd name="connsiteY1426" fmla="*/ 2598122 h 3045463"/>
                <a:gd name="connsiteX1427" fmla="*/ 1502300 w 3900305"/>
                <a:gd name="connsiteY1427" fmla="*/ 2597214 h 3045463"/>
                <a:gd name="connsiteX1428" fmla="*/ 1505365 w 3900305"/>
                <a:gd name="connsiteY1428" fmla="*/ 2595512 h 3045463"/>
                <a:gd name="connsiteX1429" fmla="*/ 1508657 w 3900305"/>
                <a:gd name="connsiteY1429" fmla="*/ 2594490 h 3045463"/>
                <a:gd name="connsiteX1430" fmla="*/ 1511040 w 3900305"/>
                <a:gd name="connsiteY1430" fmla="*/ 2593241 h 3045463"/>
                <a:gd name="connsiteX1431" fmla="*/ 1514673 w 3900305"/>
                <a:gd name="connsiteY1431" fmla="*/ 2587112 h 3045463"/>
                <a:gd name="connsiteX1432" fmla="*/ 1517056 w 3900305"/>
                <a:gd name="connsiteY1432" fmla="*/ 2584955 h 3045463"/>
                <a:gd name="connsiteX1433" fmla="*/ 1520462 w 3900305"/>
                <a:gd name="connsiteY1433" fmla="*/ 2584274 h 3045463"/>
                <a:gd name="connsiteX1434" fmla="*/ 1523980 w 3900305"/>
                <a:gd name="connsiteY1434" fmla="*/ 2584728 h 3045463"/>
                <a:gd name="connsiteX1435" fmla="*/ 1530450 w 3900305"/>
                <a:gd name="connsiteY1435" fmla="*/ 2587793 h 3045463"/>
                <a:gd name="connsiteX1436" fmla="*/ 1525797 w 3900305"/>
                <a:gd name="connsiteY1436" fmla="*/ 2598122 h 3045463"/>
                <a:gd name="connsiteX1437" fmla="*/ 1523867 w 3900305"/>
                <a:gd name="connsiteY1437" fmla="*/ 2604592 h 3045463"/>
                <a:gd name="connsiteX1438" fmla="*/ 1524548 w 3900305"/>
                <a:gd name="connsiteY1438" fmla="*/ 2609360 h 3045463"/>
                <a:gd name="connsiteX1439" fmla="*/ 1523527 w 3900305"/>
                <a:gd name="connsiteY1439" fmla="*/ 2611857 h 3045463"/>
                <a:gd name="connsiteX1440" fmla="*/ 1520575 w 3900305"/>
                <a:gd name="connsiteY1440" fmla="*/ 2616057 h 3045463"/>
                <a:gd name="connsiteX1441" fmla="*/ 1519894 w 3900305"/>
                <a:gd name="connsiteY1441" fmla="*/ 2617986 h 3045463"/>
                <a:gd name="connsiteX1442" fmla="*/ 1519099 w 3900305"/>
                <a:gd name="connsiteY1442" fmla="*/ 2632856 h 3045463"/>
                <a:gd name="connsiteX1443" fmla="*/ 1518192 w 3900305"/>
                <a:gd name="connsiteY1443" fmla="*/ 2639326 h 3045463"/>
                <a:gd name="connsiteX1444" fmla="*/ 1517964 w 3900305"/>
                <a:gd name="connsiteY1444" fmla="*/ 2642731 h 3045463"/>
                <a:gd name="connsiteX1445" fmla="*/ 1517964 w 3900305"/>
                <a:gd name="connsiteY1445" fmla="*/ 2647612 h 3045463"/>
                <a:gd name="connsiteX1446" fmla="*/ 1518646 w 3900305"/>
                <a:gd name="connsiteY1446" fmla="*/ 2653288 h 3045463"/>
                <a:gd name="connsiteX1447" fmla="*/ 1519327 w 3900305"/>
                <a:gd name="connsiteY1447" fmla="*/ 2653288 h 3045463"/>
                <a:gd name="connsiteX1448" fmla="*/ 1519327 w 3900305"/>
                <a:gd name="connsiteY1448" fmla="*/ 2642731 h 3045463"/>
                <a:gd name="connsiteX1449" fmla="*/ 1519781 w 3900305"/>
                <a:gd name="connsiteY1449" fmla="*/ 2637170 h 3045463"/>
                <a:gd name="connsiteX1450" fmla="*/ 1521597 w 3900305"/>
                <a:gd name="connsiteY1450" fmla="*/ 2633537 h 3045463"/>
                <a:gd name="connsiteX1451" fmla="*/ 1524548 w 3900305"/>
                <a:gd name="connsiteY1451" fmla="*/ 2625365 h 3045463"/>
                <a:gd name="connsiteX1452" fmla="*/ 1524889 w 3900305"/>
                <a:gd name="connsiteY1452" fmla="*/ 2622754 h 3045463"/>
                <a:gd name="connsiteX1453" fmla="*/ 1524775 w 3900305"/>
                <a:gd name="connsiteY1453" fmla="*/ 2620711 h 3045463"/>
                <a:gd name="connsiteX1454" fmla="*/ 1523867 w 3900305"/>
                <a:gd name="connsiteY1454" fmla="*/ 2616057 h 3045463"/>
                <a:gd name="connsiteX1455" fmla="*/ 1526251 w 3900305"/>
                <a:gd name="connsiteY1455" fmla="*/ 2611743 h 3045463"/>
                <a:gd name="connsiteX1456" fmla="*/ 1529543 w 3900305"/>
                <a:gd name="connsiteY1456" fmla="*/ 2599484 h 3045463"/>
                <a:gd name="connsiteX1457" fmla="*/ 1531812 w 3900305"/>
                <a:gd name="connsiteY1457" fmla="*/ 2594603 h 3045463"/>
                <a:gd name="connsiteX1458" fmla="*/ 1533515 w 3900305"/>
                <a:gd name="connsiteY1458" fmla="*/ 2593014 h 3045463"/>
                <a:gd name="connsiteX1459" fmla="*/ 1536466 w 3900305"/>
                <a:gd name="connsiteY1459" fmla="*/ 2591312 h 3045463"/>
                <a:gd name="connsiteX1460" fmla="*/ 1537828 w 3900305"/>
                <a:gd name="connsiteY1460" fmla="*/ 2589269 h 3045463"/>
                <a:gd name="connsiteX1461" fmla="*/ 1541007 w 3900305"/>
                <a:gd name="connsiteY1461" fmla="*/ 2582117 h 3045463"/>
                <a:gd name="connsiteX1462" fmla="*/ 1542482 w 3900305"/>
                <a:gd name="connsiteY1462" fmla="*/ 2579961 h 3045463"/>
                <a:gd name="connsiteX1463" fmla="*/ 1544412 w 3900305"/>
                <a:gd name="connsiteY1463" fmla="*/ 2578145 h 3045463"/>
                <a:gd name="connsiteX1464" fmla="*/ 1546228 w 3900305"/>
                <a:gd name="connsiteY1464" fmla="*/ 2577009 h 3045463"/>
                <a:gd name="connsiteX1465" fmla="*/ 1559736 w 3900305"/>
                <a:gd name="connsiteY1465" fmla="*/ 2573150 h 3045463"/>
                <a:gd name="connsiteX1466" fmla="*/ 1568476 w 3900305"/>
                <a:gd name="connsiteY1466" fmla="*/ 2575988 h 3045463"/>
                <a:gd name="connsiteX1467" fmla="*/ 1573017 w 3900305"/>
                <a:gd name="connsiteY1467" fmla="*/ 2575647 h 3045463"/>
                <a:gd name="connsiteX1468" fmla="*/ 1575627 w 3900305"/>
                <a:gd name="connsiteY1468" fmla="*/ 2570426 h 3045463"/>
                <a:gd name="connsiteX1469" fmla="*/ 1555650 w 3900305"/>
                <a:gd name="connsiteY1469" fmla="*/ 2570426 h 3045463"/>
                <a:gd name="connsiteX1470" fmla="*/ 1555650 w 3900305"/>
                <a:gd name="connsiteY1470" fmla="*/ 2569177 h 3045463"/>
                <a:gd name="connsiteX1471" fmla="*/ 1556444 w 3900305"/>
                <a:gd name="connsiteY1471" fmla="*/ 2569064 h 3045463"/>
                <a:gd name="connsiteX1472" fmla="*/ 1557352 w 3900305"/>
                <a:gd name="connsiteY1472" fmla="*/ 2568723 h 3045463"/>
                <a:gd name="connsiteX1473" fmla="*/ 1558147 w 3900305"/>
                <a:gd name="connsiteY1473" fmla="*/ 2568042 h 3045463"/>
                <a:gd name="connsiteX1474" fmla="*/ 1558487 w 3900305"/>
                <a:gd name="connsiteY1474" fmla="*/ 2567134 h 3045463"/>
                <a:gd name="connsiteX1475" fmla="*/ 1558828 w 3900305"/>
                <a:gd name="connsiteY1475" fmla="*/ 2564977 h 3045463"/>
                <a:gd name="connsiteX1476" fmla="*/ 1559736 w 3900305"/>
                <a:gd name="connsiteY1476" fmla="*/ 2564296 h 3045463"/>
                <a:gd name="connsiteX1477" fmla="*/ 1560871 w 3900305"/>
                <a:gd name="connsiteY1477" fmla="*/ 2564183 h 3045463"/>
                <a:gd name="connsiteX1478" fmla="*/ 1561779 w 3900305"/>
                <a:gd name="connsiteY1478" fmla="*/ 2563729 h 3045463"/>
                <a:gd name="connsiteX1479" fmla="*/ 1567114 w 3900305"/>
                <a:gd name="connsiteY1479" fmla="*/ 2554194 h 3045463"/>
                <a:gd name="connsiteX1480" fmla="*/ 1564276 w 3900305"/>
                <a:gd name="connsiteY1480" fmla="*/ 2553854 h 3045463"/>
                <a:gd name="connsiteX1481" fmla="*/ 1560644 w 3900305"/>
                <a:gd name="connsiteY1481" fmla="*/ 2556691 h 3045463"/>
                <a:gd name="connsiteX1482" fmla="*/ 1557125 w 3900305"/>
                <a:gd name="connsiteY1482" fmla="*/ 2561005 h 3045463"/>
                <a:gd name="connsiteX1483" fmla="*/ 1554628 w 3900305"/>
                <a:gd name="connsiteY1483" fmla="*/ 2564864 h 3045463"/>
                <a:gd name="connsiteX1484" fmla="*/ 1551563 w 3900305"/>
                <a:gd name="connsiteY1484" fmla="*/ 2570766 h 3045463"/>
                <a:gd name="connsiteX1485" fmla="*/ 1549974 w 3900305"/>
                <a:gd name="connsiteY1485" fmla="*/ 2572129 h 3045463"/>
                <a:gd name="connsiteX1486" fmla="*/ 1543391 w 3900305"/>
                <a:gd name="connsiteY1486" fmla="*/ 2574285 h 3045463"/>
                <a:gd name="connsiteX1487" fmla="*/ 1539872 w 3900305"/>
                <a:gd name="connsiteY1487" fmla="*/ 2577123 h 3045463"/>
                <a:gd name="connsiteX1488" fmla="*/ 1533856 w 3900305"/>
                <a:gd name="connsiteY1488" fmla="*/ 2583820 h 3045463"/>
                <a:gd name="connsiteX1489" fmla="*/ 1532040 w 3900305"/>
                <a:gd name="connsiteY1489" fmla="*/ 2584615 h 3045463"/>
                <a:gd name="connsiteX1490" fmla="*/ 1529543 w 3900305"/>
                <a:gd name="connsiteY1490" fmla="*/ 2584955 h 3045463"/>
                <a:gd name="connsiteX1491" fmla="*/ 1527159 w 3900305"/>
                <a:gd name="connsiteY1491" fmla="*/ 2584388 h 3045463"/>
                <a:gd name="connsiteX1492" fmla="*/ 1525797 w 3900305"/>
                <a:gd name="connsiteY1492" fmla="*/ 2582458 h 3045463"/>
                <a:gd name="connsiteX1493" fmla="*/ 1526818 w 3900305"/>
                <a:gd name="connsiteY1493" fmla="*/ 2578258 h 3045463"/>
                <a:gd name="connsiteX1494" fmla="*/ 1533742 w 3900305"/>
                <a:gd name="connsiteY1494" fmla="*/ 2571334 h 3045463"/>
                <a:gd name="connsiteX1495" fmla="*/ 1535785 w 3900305"/>
                <a:gd name="connsiteY1495" fmla="*/ 2567702 h 3045463"/>
                <a:gd name="connsiteX1496" fmla="*/ 1531245 w 3900305"/>
                <a:gd name="connsiteY1496" fmla="*/ 2568837 h 3045463"/>
                <a:gd name="connsiteX1497" fmla="*/ 1522959 w 3900305"/>
                <a:gd name="connsiteY1497" fmla="*/ 2578712 h 3045463"/>
                <a:gd name="connsiteX1498" fmla="*/ 1518305 w 3900305"/>
                <a:gd name="connsiteY1498" fmla="*/ 2581096 h 3045463"/>
                <a:gd name="connsiteX1499" fmla="*/ 1515354 w 3900305"/>
                <a:gd name="connsiteY1499" fmla="*/ 2581663 h 3045463"/>
                <a:gd name="connsiteX1500" fmla="*/ 1510019 w 3900305"/>
                <a:gd name="connsiteY1500" fmla="*/ 2584388 h 3045463"/>
                <a:gd name="connsiteX1501" fmla="*/ 1507067 w 3900305"/>
                <a:gd name="connsiteY1501" fmla="*/ 2584955 h 3045463"/>
                <a:gd name="connsiteX1502" fmla="*/ 1504457 w 3900305"/>
                <a:gd name="connsiteY1502" fmla="*/ 2586204 h 3045463"/>
                <a:gd name="connsiteX1503" fmla="*/ 1499463 w 3900305"/>
                <a:gd name="connsiteY1503" fmla="*/ 2591766 h 3045463"/>
                <a:gd name="connsiteX1504" fmla="*/ 1497306 w 3900305"/>
                <a:gd name="connsiteY1504" fmla="*/ 2593355 h 3045463"/>
                <a:gd name="connsiteX1505" fmla="*/ 1494695 w 3900305"/>
                <a:gd name="connsiteY1505" fmla="*/ 2593128 h 3045463"/>
                <a:gd name="connsiteX1506" fmla="*/ 1492311 w 3900305"/>
                <a:gd name="connsiteY1506" fmla="*/ 2591425 h 3045463"/>
                <a:gd name="connsiteX1507" fmla="*/ 1490268 w 3900305"/>
                <a:gd name="connsiteY1507" fmla="*/ 2588587 h 3045463"/>
                <a:gd name="connsiteX1508" fmla="*/ 1488679 w 3900305"/>
                <a:gd name="connsiteY1508" fmla="*/ 2584955 h 3045463"/>
                <a:gd name="connsiteX1509" fmla="*/ 1487431 w 3900305"/>
                <a:gd name="connsiteY1509" fmla="*/ 2578372 h 3045463"/>
                <a:gd name="connsiteX1510" fmla="*/ 1486749 w 3900305"/>
                <a:gd name="connsiteY1510" fmla="*/ 2577009 h 3045463"/>
                <a:gd name="connsiteX1511" fmla="*/ 1485614 w 3900305"/>
                <a:gd name="connsiteY1511" fmla="*/ 2577009 h 3045463"/>
                <a:gd name="connsiteX1512" fmla="*/ 1485387 w 3900305"/>
                <a:gd name="connsiteY1512" fmla="*/ 2578826 h 3045463"/>
                <a:gd name="connsiteX1513" fmla="*/ 1485728 w 3900305"/>
                <a:gd name="connsiteY1513" fmla="*/ 2581209 h 3045463"/>
                <a:gd name="connsiteX1514" fmla="*/ 1486295 w 3900305"/>
                <a:gd name="connsiteY1514" fmla="*/ 2582912 h 3045463"/>
                <a:gd name="connsiteX1515" fmla="*/ 1486976 w 3900305"/>
                <a:gd name="connsiteY1515" fmla="*/ 2584501 h 3045463"/>
                <a:gd name="connsiteX1516" fmla="*/ 1488906 w 3900305"/>
                <a:gd name="connsiteY1516" fmla="*/ 2589722 h 3045463"/>
                <a:gd name="connsiteX1517" fmla="*/ 1490949 w 3900305"/>
                <a:gd name="connsiteY1517" fmla="*/ 2591879 h 3045463"/>
                <a:gd name="connsiteX1518" fmla="*/ 1491744 w 3900305"/>
                <a:gd name="connsiteY1518" fmla="*/ 2593355 h 3045463"/>
                <a:gd name="connsiteX1519" fmla="*/ 1491630 w 3900305"/>
                <a:gd name="connsiteY1519" fmla="*/ 2595057 h 3045463"/>
                <a:gd name="connsiteX1520" fmla="*/ 1490268 w 3900305"/>
                <a:gd name="connsiteY1520" fmla="*/ 2596079 h 3045463"/>
                <a:gd name="connsiteX1521" fmla="*/ 1487090 w 3900305"/>
                <a:gd name="connsiteY1521" fmla="*/ 2594263 h 3045463"/>
                <a:gd name="connsiteX1522" fmla="*/ 1484479 w 3900305"/>
                <a:gd name="connsiteY1522" fmla="*/ 2596193 h 3045463"/>
                <a:gd name="connsiteX1523" fmla="*/ 1481301 w 3900305"/>
                <a:gd name="connsiteY1523" fmla="*/ 2596306 h 3045463"/>
                <a:gd name="connsiteX1524" fmla="*/ 1479939 w 3900305"/>
                <a:gd name="connsiteY1524" fmla="*/ 2597328 h 3045463"/>
                <a:gd name="connsiteX1525" fmla="*/ 1481414 w 3900305"/>
                <a:gd name="connsiteY1525" fmla="*/ 2598576 h 3045463"/>
                <a:gd name="connsiteX1526" fmla="*/ 1486636 w 3900305"/>
                <a:gd name="connsiteY1526" fmla="*/ 2599938 h 3045463"/>
                <a:gd name="connsiteX1527" fmla="*/ 1485728 w 3900305"/>
                <a:gd name="connsiteY1527" fmla="*/ 2602890 h 3045463"/>
                <a:gd name="connsiteX1528" fmla="*/ 1482890 w 3900305"/>
                <a:gd name="connsiteY1528" fmla="*/ 2606635 h 3045463"/>
                <a:gd name="connsiteX1529" fmla="*/ 1481868 w 3900305"/>
                <a:gd name="connsiteY1529" fmla="*/ 2609473 h 3045463"/>
                <a:gd name="connsiteX1530" fmla="*/ 1482663 w 3900305"/>
                <a:gd name="connsiteY1530" fmla="*/ 2611516 h 3045463"/>
                <a:gd name="connsiteX1531" fmla="*/ 1483117 w 3900305"/>
                <a:gd name="connsiteY1531" fmla="*/ 2612538 h 3045463"/>
                <a:gd name="connsiteX1532" fmla="*/ 1483798 w 3900305"/>
                <a:gd name="connsiteY1532" fmla="*/ 2613446 h 3045463"/>
                <a:gd name="connsiteX1533" fmla="*/ 1482890 w 3900305"/>
                <a:gd name="connsiteY1533" fmla="*/ 2617078 h 3045463"/>
                <a:gd name="connsiteX1534" fmla="*/ 1481755 w 3900305"/>
                <a:gd name="connsiteY1534" fmla="*/ 2619689 h 3045463"/>
                <a:gd name="connsiteX1535" fmla="*/ 1480279 w 3900305"/>
                <a:gd name="connsiteY1535" fmla="*/ 2621165 h 3045463"/>
                <a:gd name="connsiteX1536" fmla="*/ 1478350 w 3900305"/>
                <a:gd name="connsiteY1536" fmla="*/ 2621505 h 3045463"/>
                <a:gd name="connsiteX1537" fmla="*/ 1476306 w 3900305"/>
                <a:gd name="connsiteY1537" fmla="*/ 2620484 h 3045463"/>
                <a:gd name="connsiteX1538" fmla="*/ 1471766 w 3900305"/>
                <a:gd name="connsiteY1538" fmla="*/ 2616738 h 3045463"/>
                <a:gd name="connsiteX1539" fmla="*/ 1469723 w 3900305"/>
                <a:gd name="connsiteY1539" fmla="*/ 2616170 h 3045463"/>
                <a:gd name="connsiteX1540" fmla="*/ 1467793 w 3900305"/>
                <a:gd name="connsiteY1540" fmla="*/ 2617646 h 3045463"/>
                <a:gd name="connsiteX1541" fmla="*/ 1466772 w 3900305"/>
                <a:gd name="connsiteY1541" fmla="*/ 2620484 h 3045463"/>
                <a:gd name="connsiteX1542" fmla="*/ 1466091 w 3900305"/>
                <a:gd name="connsiteY1542" fmla="*/ 2623889 h 3045463"/>
                <a:gd name="connsiteX1543" fmla="*/ 1465182 w 3900305"/>
                <a:gd name="connsiteY1543" fmla="*/ 2627067 h 3045463"/>
                <a:gd name="connsiteX1544" fmla="*/ 1461777 w 3900305"/>
                <a:gd name="connsiteY1544" fmla="*/ 2632289 h 3045463"/>
                <a:gd name="connsiteX1545" fmla="*/ 1459847 w 3900305"/>
                <a:gd name="connsiteY1545" fmla="*/ 2636489 h 3045463"/>
                <a:gd name="connsiteX1546" fmla="*/ 1459053 w 3900305"/>
                <a:gd name="connsiteY1546" fmla="*/ 2637737 h 3045463"/>
                <a:gd name="connsiteX1547" fmla="*/ 1457464 w 3900305"/>
                <a:gd name="connsiteY1547" fmla="*/ 2638305 h 3045463"/>
                <a:gd name="connsiteX1548" fmla="*/ 1455875 w 3900305"/>
                <a:gd name="connsiteY1548" fmla="*/ 2637624 h 3045463"/>
                <a:gd name="connsiteX1549" fmla="*/ 1454626 w 3900305"/>
                <a:gd name="connsiteY1549" fmla="*/ 2637624 h 3045463"/>
                <a:gd name="connsiteX1550" fmla="*/ 1453718 w 3900305"/>
                <a:gd name="connsiteY1550" fmla="*/ 2640234 h 3045463"/>
                <a:gd name="connsiteX1551" fmla="*/ 1453831 w 3900305"/>
                <a:gd name="connsiteY1551" fmla="*/ 2642618 h 3045463"/>
                <a:gd name="connsiteX1552" fmla="*/ 1455761 w 3900305"/>
                <a:gd name="connsiteY1552" fmla="*/ 2652266 h 3045463"/>
                <a:gd name="connsiteX1553" fmla="*/ 1455875 w 3900305"/>
                <a:gd name="connsiteY1553" fmla="*/ 2659417 h 3045463"/>
                <a:gd name="connsiteX1554" fmla="*/ 1454172 w 3900305"/>
                <a:gd name="connsiteY1554" fmla="*/ 2664639 h 3045463"/>
                <a:gd name="connsiteX1555" fmla="*/ 1451107 w 3900305"/>
                <a:gd name="connsiteY1555" fmla="*/ 2667704 h 3045463"/>
                <a:gd name="connsiteX1556" fmla="*/ 1447134 w 3900305"/>
                <a:gd name="connsiteY1556" fmla="*/ 2668271 h 3045463"/>
                <a:gd name="connsiteX1557" fmla="*/ 1447361 w 3900305"/>
                <a:gd name="connsiteY1557" fmla="*/ 2666909 h 3045463"/>
                <a:gd name="connsiteX1558" fmla="*/ 1447702 w 3900305"/>
                <a:gd name="connsiteY1558" fmla="*/ 2665433 h 3045463"/>
                <a:gd name="connsiteX1559" fmla="*/ 1445886 w 3900305"/>
                <a:gd name="connsiteY1559" fmla="*/ 2664639 h 3045463"/>
                <a:gd name="connsiteX1560" fmla="*/ 1444410 w 3900305"/>
                <a:gd name="connsiteY1560" fmla="*/ 2670996 h 3045463"/>
                <a:gd name="connsiteX1561" fmla="*/ 1442821 w 3900305"/>
                <a:gd name="connsiteY1561" fmla="*/ 2670314 h 3045463"/>
                <a:gd name="connsiteX1562" fmla="*/ 1439643 w 3900305"/>
                <a:gd name="connsiteY1562" fmla="*/ 2667476 h 3045463"/>
                <a:gd name="connsiteX1563" fmla="*/ 1439189 w 3900305"/>
                <a:gd name="connsiteY1563" fmla="*/ 2666228 h 3045463"/>
                <a:gd name="connsiteX1564" fmla="*/ 1438962 w 3900305"/>
                <a:gd name="connsiteY1564" fmla="*/ 2664639 h 3045463"/>
                <a:gd name="connsiteX1565" fmla="*/ 1438508 w 3900305"/>
                <a:gd name="connsiteY1565" fmla="*/ 2663277 h 3045463"/>
                <a:gd name="connsiteX1566" fmla="*/ 1437827 w 3900305"/>
                <a:gd name="connsiteY1566" fmla="*/ 2662255 h 3045463"/>
                <a:gd name="connsiteX1567" fmla="*/ 1437145 w 3900305"/>
                <a:gd name="connsiteY1567" fmla="*/ 2661574 h 3045463"/>
                <a:gd name="connsiteX1568" fmla="*/ 1437827 w 3900305"/>
                <a:gd name="connsiteY1568" fmla="*/ 2657488 h 3045463"/>
                <a:gd name="connsiteX1569" fmla="*/ 1438848 w 3900305"/>
                <a:gd name="connsiteY1569" fmla="*/ 2656353 h 3045463"/>
                <a:gd name="connsiteX1570" fmla="*/ 1442367 w 3900305"/>
                <a:gd name="connsiteY1570" fmla="*/ 2657601 h 3045463"/>
                <a:gd name="connsiteX1571" fmla="*/ 1444410 w 3900305"/>
                <a:gd name="connsiteY1571" fmla="*/ 2657601 h 3045463"/>
                <a:gd name="connsiteX1572" fmla="*/ 1446226 w 3900305"/>
                <a:gd name="connsiteY1572" fmla="*/ 2656580 h 3045463"/>
                <a:gd name="connsiteX1573" fmla="*/ 1447702 w 3900305"/>
                <a:gd name="connsiteY1573" fmla="*/ 2654423 h 3045463"/>
                <a:gd name="connsiteX1574" fmla="*/ 1448383 w 3900305"/>
                <a:gd name="connsiteY1574" fmla="*/ 2651018 h 3045463"/>
                <a:gd name="connsiteX1575" fmla="*/ 1444410 w 3900305"/>
                <a:gd name="connsiteY1575" fmla="*/ 2651018 h 3045463"/>
                <a:gd name="connsiteX1576" fmla="*/ 1443843 w 3900305"/>
                <a:gd name="connsiteY1576" fmla="*/ 2651472 h 3045463"/>
                <a:gd name="connsiteX1577" fmla="*/ 1443502 w 3900305"/>
                <a:gd name="connsiteY1577" fmla="*/ 2652380 h 3045463"/>
                <a:gd name="connsiteX1578" fmla="*/ 1443048 w 3900305"/>
                <a:gd name="connsiteY1578" fmla="*/ 2653288 h 3045463"/>
                <a:gd name="connsiteX1579" fmla="*/ 1442027 w 3900305"/>
                <a:gd name="connsiteY1579" fmla="*/ 2653742 h 3045463"/>
                <a:gd name="connsiteX1580" fmla="*/ 1440892 w 3900305"/>
                <a:gd name="connsiteY1580" fmla="*/ 2653175 h 3045463"/>
                <a:gd name="connsiteX1581" fmla="*/ 1440210 w 3900305"/>
                <a:gd name="connsiteY1581" fmla="*/ 2651812 h 3045463"/>
                <a:gd name="connsiteX1582" fmla="*/ 1439756 w 3900305"/>
                <a:gd name="connsiteY1582" fmla="*/ 2650450 h 3045463"/>
                <a:gd name="connsiteX1583" fmla="*/ 1438848 w 3900305"/>
                <a:gd name="connsiteY1583" fmla="*/ 2649315 h 3045463"/>
                <a:gd name="connsiteX1584" fmla="*/ 1439643 w 3900305"/>
                <a:gd name="connsiteY1584" fmla="*/ 2648180 h 3045463"/>
                <a:gd name="connsiteX1585" fmla="*/ 1441345 w 3900305"/>
                <a:gd name="connsiteY1585" fmla="*/ 2646591 h 3045463"/>
                <a:gd name="connsiteX1586" fmla="*/ 1441686 w 3900305"/>
                <a:gd name="connsiteY1586" fmla="*/ 2643867 h 3045463"/>
                <a:gd name="connsiteX1587" fmla="*/ 1439416 w 3900305"/>
                <a:gd name="connsiteY1587" fmla="*/ 2638418 h 3045463"/>
                <a:gd name="connsiteX1588" fmla="*/ 1439643 w 3900305"/>
                <a:gd name="connsiteY1588" fmla="*/ 2635240 h 3045463"/>
                <a:gd name="connsiteX1589" fmla="*/ 1441232 w 3900305"/>
                <a:gd name="connsiteY1589" fmla="*/ 2633197 h 3045463"/>
                <a:gd name="connsiteX1590" fmla="*/ 1447589 w 3900305"/>
                <a:gd name="connsiteY1590" fmla="*/ 2629791 h 3045463"/>
                <a:gd name="connsiteX1591" fmla="*/ 1447589 w 3900305"/>
                <a:gd name="connsiteY1591" fmla="*/ 2628429 h 3045463"/>
                <a:gd name="connsiteX1592" fmla="*/ 1444410 w 3900305"/>
                <a:gd name="connsiteY1592" fmla="*/ 2628656 h 3045463"/>
                <a:gd name="connsiteX1593" fmla="*/ 1440551 w 3900305"/>
                <a:gd name="connsiteY1593" fmla="*/ 2630132 h 3045463"/>
                <a:gd name="connsiteX1594" fmla="*/ 1436919 w 3900305"/>
                <a:gd name="connsiteY1594" fmla="*/ 2632402 h 3045463"/>
                <a:gd name="connsiteX1595" fmla="*/ 1434194 w 3900305"/>
                <a:gd name="connsiteY1595" fmla="*/ 2635240 h 3045463"/>
                <a:gd name="connsiteX1596" fmla="*/ 1433967 w 3900305"/>
                <a:gd name="connsiteY1596" fmla="*/ 2636148 h 3045463"/>
                <a:gd name="connsiteX1597" fmla="*/ 1433854 w 3900305"/>
                <a:gd name="connsiteY1597" fmla="*/ 2639099 h 3045463"/>
                <a:gd name="connsiteX1598" fmla="*/ 1433400 w 3900305"/>
                <a:gd name="connsiteY1598" fmla="*/ 2640348 h 3045463"/>
                <a:gd name="connsiteX1599" fmla="*/ 1432605 w 3900305"/>
                <a:gd name="connsiteY1599" fmla="*/ 2640688 h 3045463"/>
                <a:gd name="connsiteX1600" fmla="*/ 1430676 w 3900305"/>
                <a:gd name="connsiteY1600" fmla="*/ 2640234 h 3045463"/>
                <a:gd name="connsiteX1601" fmla="*/ 1428292 w 3900305"/>
                <a:gd name="connsiteY1601" fmla="*/ 2642505 h 3045463"/>
                <a:gd name="connsiteX1602" fmla="*/ 1426362 w 3900305"/>
                <a:gd name="connsiteY1602" fmla="*/ 2641937 h 3045463"/>
                <a:gd name="connsiteX1603" fmla="*/ 1424546 w 3900305"/>
                <a:gd name="connsiteY1603" fmla="*/ 2640121 h 3045463"/>
                <a:gd name="connsiteX1604" fmla="*/ 1423525 w 3900305"/>
                <a:gd name="connsiteY1604" fmla="*/ 2637737 h 3045463"/>
                <a:gd name="connsiteX1605" fmla="*/ 1425114 w 3900305"/>
                <a:gd name="connsiteY1605" fmla="*/ 2636943 h 3045463"/>
                <a:gd name="connsiteX1606" fmla="*/ 1426476 w 3900305"/>
                <a:gd name="connsiteY1606" fmla="*/ 2635013 h 3045463"/>
                <a:gd name="connsiteX1607" fmla="*/ 1426816 w 3900305"/>
                <a:gd name="connsiteY1607" fmla="*/ 2632856 h 3045463"/>
                <a:gd name="connsiteX1608" fmla="*/ 1425454 w 3900305"/>
                <a:gd name="connsiteY1608" fmla="*/ 2631154 h 3045463"/>
                <a:gd name="connsiteX1609" fmla="*/ 1425454 w 3900305"/>
                <a:gd name="connsiteY1609" fmla="*/ 2629678 h 3045463"/>
                <a:gd name="connsiteX1610" fmla="*/ 1428973 w 3900305"/>
                <a:gd name="connsiteY1610" fmla="*/ 2629337 h 3045463"/>
                <a:gd name="connsiteX1611" fmla="*/ 1435783 w 3900305"/>
                <a:gd name="connsiteY1611" fmla="*/ 2625251 h 3045463"/>
                <a:gd name="connsiteX1612" fmla="*/ 1439529 w 3900305"/>
                <a:gd name="connsiteY1612" fmla="*/ 2624230 h 3045463"/>
                <a:gd name="connsiteX1613" fmla="*/ 1439529 w 3900305"/>
                <a:gd name="connsiteY1613" fmla="*/ 2622981 h 3045463"/>
                <a:gd name="connsiteX1614" fmla="*/ 1431357 w 3900305"/>
                <a:gd name="connsiteY1614" fmla="*/ 2623208 h 3045463"/>
                <a:gd name="connsiteX1615" fmla="*/ 1428860 w 3900305"/>
                <a:gd name="connsiteY1615" fmla="*/ 2624116 h 3045463"/>
                <a:gd name="connsiteX1616" fmla="*/ 1431697 w 3900305"/>
                <a:gd name="connsiteY1616" fmla="*/ 2620143 h 3045463"/>
                <a:gd name="connsiteX1617" fmla="*/ 1432719 w 3900305"/>
                <a:gd name="connsiteY1617" fmla="*/ 2617873 h 3045463"/>
                <a:gd name="connsiteX1618" fmla="*/ 1432265 w 3900305"/>
                <a:gd name="connsiteY1618" fmla="*/ 2616284 h 3045463"/>
                <a:gd name="connsiteX1619" fmla="*/ 1430448 w 3900305"/>
                <a:gd name="connsiteY1619" fmla="*/ 2616397 h 3045463"/>
                <a:gd name="connsiteX1620" fmla="*/ 1429086 w 3900305"/>
                <a:gd name="connsiteY1620" fmla="*/ 2618554 h 3045463"/>
                <a:gd name="connsiteX1621" fmla="*/ 1427838 w 3900305"/>
                <a:gd name="connsiteY1621" fmla="*/ 2621278 h 3045463"/>
                <a:gd name="connsiteX1622" fmla="*/ 1426249 w 3900305"/>
                <a:gd name="connsiteY1622" fmla="*/ 2622981 h 3045463"/>
                <a:gd name="connsiteX1623" fmla="*/ 1426589 w 3900305"/>
                <a:gd name="connsiteY1623" fmla="*/ 2619576 h 3045463"/>
                <a:gd name="connsiteX1624" fmla="*/ 1427724 w 3900305"/>
                <a:gd name="connsiteY1624" fmla="*/ 2617873 h 3045463"/>
                <a:gd name="connsiteX1625" fmla="*/ 1428973 w 3900305"/>
                <a:gd name="connsiteY1625" fmla="*/ 2616965 h 3045463"/>
                <a:gd name="connsiteX1626" fmla="*/ 1429541 w 3900305"/>
                <a:gd name="connsiteY1626" fmla="*/ 2615830 h 3045463"/>
                <a:gd name="connsiteX1627" fmla="*/ 1430108 w 3900305"/>
                <a:gd name="connsiteY1627" fmla="*/ 2614127 h 3045463"/>
                <a:gd name="connsiteX1628" fmla="*/ 1432605 w 3900305"/>
                <a:gd name="connsiteY1628" fmla="*/ 2608452 h 3045463"/>
                <a:gd name="connsiteX1629" fmla="*/ 1433400 w 3900305"/>
                <a:gd name="connsiteY1629" fmla="*/ 2606976 h 3045463"/>
                <a:gd name="connsiteX1630" fmla="*/ 1433513 w 3900305"/>
                <a:gd name="connsiteY1630" fmla="*/ 2605841 h 3045463"/>
                <a:gd name="connsiteX1631" fmla="*/ 1434081 w 3900305"/>
                <a:gd name="connsiteY1631" fmla="*/ 2603798 h 3045463"/>
                <a:gd name="connsiteX1632" fmla="*/ 1434762 w 3900305"/>
                <a:gd name="connsiteY1632" fmla="*/ 2601641 h 3045463"/>
                <a:gd name="connsiteX1633" fmla="*/ 1435443 w 3900305"/>
                <a:gd name="connsiteY1633" fmla="*/ 2600279 h 3045463"/>
                <a:gd name="connsiteX1634" fmla="*/ 1437032 w 3900305"/>
                <a:gd name="connsiteY1634" fmla="*/ 2598917 h 3045463"/>
                <a:gd name="connsiteX1635" fmla="*/ 1440437 w 3900305"/>
                <a:gd name="connsiteY1635" fmla="*/ 2597328 h 3045463"/>
                <a:gd name="connsiteX1636" fmla="*/ 1441686 w 3900305"/>
                <a:gd name="connsiteY1636" fmla="*/ 2595625 h 3045463"/>
                <a:gd name="connsiteX1637" fmla="*/ 1442140 w 3900305"/>
                <a:gd name="connsiteY1637" fmla="*/ 2593014 h 3045463"/>
                <a:gd name="connsiteX1638" fmla="*/ 1440324 w 3900305"/>
                <a:gd name="connsiteY1638" fmla="*/ 2593582 h 3045463"/>
                <a:gd name="connsiteX1639" fmla="*/ 1438167 w 3900305"/>
                <a:gd name="connsiteY1639" fmla="*/ 2595285 h 3045463"/>
                <a:gd name="connsiteX1640" fmla="*/ 1437486 w 3900305"/>
                <a:gd name="connsiteY1640" fmla="*/ 2596306 h 3045463"/>
                <a:gd name="connsiteX1641" fmla="*/ 1436010 w 3900305"/>
                <a:gd name="connsiteY1641" fmla="*/ 2596760 h 3045463"/>
                <a:gd name="connsiteX1642" fmla="*/ 1434762 w 3900305"/>
                <a:gd name="connsiteY1642" fmla="*/ 2598009 h 3045463"/>
                <a:gd name="connsiteX1643" fmla="*/ 1433740 w 3900305"/>
                <a:gd name="connsiteY1643" fmla="*/ 2599711 h 3045463"/>
                <a:gd name="connsiteX1644" fmla="*/ 1432832 w 3900305"/>
                <a:gd name="connsiteY1644" fmla="*/ 2601641 h 3045463"/>
                <a:gd name="connsiteX1645" fmla="*/ 1432719 w 3900305"/>
                <a:gd name="connsiteY1645" fmla="*/ 2600506 h 3045463"/>
                <a:gd name="connsiteX1646" fmla="*/ 1432265 w 3900305"/>
                <a:gd name="connsiteY1646" fmla="*/ 2598690 h 3045463"/>
                <a:gd name="connsiteX1647" fmla="*/ 1432151 w 3900305"/>
                <a:gd name="connsiteY1647" fmla="*/ 2597555 h 3045463"/>
                <a:gd name="connsiteX1648" fmla="*/ 1430562 w 3900305"/>
                <a:gd name="connsiteY1648" fmla="*/ 2600279 h 3045463"/>
                <a:gd name="connsiteX1649" fmla="*/ 1428746 w 3900305"/>
                <a:gd name="connsiteY1649" fmla="*/ 2604365 h 3045463"/>
                <a:gd name="connsiteX1650" fmla="*/ 1427270 w 3900305"/>
                <a:gd name="connsiteY1650" fmla="*/ 2608906 h 3045463"/>
                <a:gd name="connsiteX1651" fmla="*/ 1426703 w 3900305"/>
                <a:gd name="connsiteY1651" fmla="*/ 2612992 h 3045463"/>
                <a:gd name="connsiteX1652" fmla="*/ 1425795 w 3900305"/>
                <a:gd name="connsiteY1652" fmla="*/ 2614468 h 3045463"/>
                <a:gd name="connsiteX1653" fmla="*/ 1422049 w 3900305"/>
                <a:gd name="connsiteY1653" fmla="*/ 2624683 h 3045463"/>
                <a:gd name="connsiteX1654" fmla="*/ 1421708 w 3900305"/>
                <a:gd name="connsiteY1654" fmla="*/ 2627067 h 3045463"/>
                <a:gd name="connsiteX1655" fmla="*/ 1420687 w 3900305"/>
                <a:gd name="connsiteY1655" fmla="*/ 2627862 h 3045463"/>
                <a:gd name="connsiteX1656" fmla="*/ 1416600 w 3900305"/>
                <a:gd name="connsiteY1656" fmla="*/ 2632970 h 3045463"/>
                <a:gd name="connsiteX1657" fmla="*/ 1413082 w 3900305"/>
                <a:gd name="connsiteY1657" fmla="*/ 2635921 h 3045463"/>
                <a:gd name="connsiteX1658" fmla="*/ 1411946 w 3900305"/>
                <a:gd name="connsiteY1658" fmla="*/ 2637737 h 3045463"/>
                <a:gd name="connsiteX1659" fmla="*/ 1411493 w 3900305"/>
                <a:gd name="connsiteY1659" fmla="*/ 2639780 h 3045463"/>
                <a:gd name="connsiteX1660" fmla="*/ 1411038 w 3900305"/>
                <a:gd name="connsiteY1660" fmla="*/ 2642391 h 3045463"/>
                <a:gd name="connsiteX1661" fmla="*/ 1410357 w 3900305"/>
                <a:gd name="connsiteY1661" fmla="*/ 2643867 h 3045463"/>
                <a:gd name="connsiteX1662" fmla="*/ 1408087 w 3900305"/>
                <a:gd name="connsiteY1662" fmla="*/ 2641256 h 3045463"/>
                <a:gd name="connsiteX1663" fmla="*/ 1404682 w 3900305"/>
                <a:gd name="connsiteY1663" fmla="*/ 2639099 h 3045463"/>
                <a:gd name="connsiteX1664" fmla="*/ 1406044 w 3900305"/>
                <a:gd name="connsiteY1664" fmla="*/ 2637964 h 3045463"/>
                <a:gd name="connsiteX1665" fmla="*/ 1406725 w 3900305"/>
                <a:gd name="connsiteY1665" fmla="*/ 2637737 h 3045463"/>
                <a:gd name="connsiteX1666" fmla="*/ 1406725 w 3900305"/>
                <a:gd name="connsiteY1666" fmla="*/ 2636262 h 3045463"/>
                <a:gd name="connsiteX1667" fmla="*/ 1401617 w 3900305"/>
                <a:gd name="connsiteY1667" fmla="*/ 2633991 h 3045463"/>
                <a:gd name="connsiteX1668" fmla="*/ 1400028 w 3900305"/>
                <a:gd name="connsiteY1668" fmla="*/ 2632289 h 3045463"/>
                <a:gd name="connsiteX1669" fmla="*/ 1400936 w 3900305"/>
                <a:gd name="connsiteY1669" fmla="*/ 2630586 h 3045463"/>
                <a:gd name="connsiteX1670" fmla="*/ 1402071 w 3900305"/>
                <a:gd name="connsiteY1670" fmla="*/ 2629451 h 3045463"/>
                <a:gd name="connsiteX1671" fmla="*/ 1404682 w 3900305"/>
                <a:gd name="connsiteY1671" fmla="*/ 2628316 h 3045463"/>
                <a:gd name="connsiteX1672" fmla="*/ 1404682 w 3900305"/>
                <a:gd name="connsiteY1672" fmla="*/ 2627067 h 3045463"/>
                <a:gd name="connsiteX1673" fmla="*/ 1401617 w 3900305"/>
                <a:gd name="connsiteY1673" fmla="*/ 2626159 h 3045463"/>
                <a:gd name="connsiteX1674" fmla="*/ 1394807 w 3900305"/>
                <a:gd name="connsiteY1674" fmla="*/ 2628997 h 3045463"/>
                <a:gd name="connsiteX1675" fmla="*/ 1392082 w 3900305"/>
                <a:gd name="connsiteY1675" fmla="*/ 2628316 h 3045463"/>
                <a:gd name="connsiteX1676" fmla="*/ 1399347 w 3900305"/>
                <a:gd name="connsiteY1676" fmla="*/ 2620824 h 3045463"/>
                <a:gd name="connsiteX1677" fmla="*/ 1400595 w 3900305"/>
                <a:gd name="connsiteY1677" fmla="*/ 2617646 h 3045463"/>
                <a:gd name="connsiteX1678" fmla="*/ 1397304 w 3900305"/>
                <a:gd name="connsiteY1678" fmla="*/ 2617759 h 3045463"/>
                <a:gd name="connsiteX1679" fmla="*/ 1386974 w 3900305"/>
                <a:gd name="connsiteY1679" fmla="*/ 2615035 h 3045463"/>
                <a:gd name="connsiteX1680" fmla="*/ 1386180 w 3900305"/>
                <a:gd name="connsiteY1680" fmla="*/ 2614127 h 3045463"/>
                <a:gd name="connsiteX1681" fmla="*/ 1386066 w 3900305"/>
                <a:gd name="connsiteY1681" fmla="*/ 2611857 h 3045463"/>
                <a:gd name="connsiteX1682" fmla="*/ 1386407 w 3900305"/>
                <a:gd name="connsiteY1682" fmla="*/ 2609360 h 3045463"/>
                <a:gd name="connsiteX1683" fmla="*/ 1386861 w 3900305"/>
                <a:gd name="connsiteY1683" fmla="*/ 2607544 h 3045463"/>
                <a:gd name="connsiteX1684" fmla="*/ 1387882 w 3900305"/>
                <a:gd name="connsiteY1684" fmla="*/ 2606635 h 3045463"/>
                <a:gd name="connsiteX1685" fmla="*/ 1389472 w 3900305"/>
                <a:gd name="connsiteY1685" fmla="*/ 2606522 h 3045463"/>
                <a:gd name="connsiteX1686" fmla="*/ 1392423 w 3900305"/>
                <a:gd name="connsiteY1686" fmla="*/ 2606863 h 3045463"/>
                <a:gd name="connsiteX1687" fmla="*/ 1390834 w 3900305"/>
                <a:gd name="connsiteY1687" fmla="*/ 2604479 h 3045463"/>
                <a:gd name="connsiteX1688" fmla="*/ 1389585 w 3900305"/>
                <a:gd name="connsiteY1688" fmla="*/ 2603457 h 3045463"/>
                <a:gd name="connsiteX1689" fmla="*/ 1385726 w 3900305"/>
                <a:gd name="connsiteY1689" fmla="*/ 2602776 h 3045463"/>
                <a:gd name="connsiteX1690" fmla="*/ 1384590 w 3900305"/>
                <a:gd name="connsiteY1690" fmla="*/ 2602322 h 3045463"/>
                <a:gd name="connsiteX1691" fmla="*/ 1384023 w 3900305"/>
                <a:gd name="connsiteY1691" fmla="*/ 2600847 h 3045463"/>
                <a:gd name="connsiteX1692" fmla="*/ 1384590 w 3900305"/>
                <a:gd name="connsiteY1692" fmla="*/ 2597555 h 3045463"/>
                <a:gd name="connsiteX1693" fmla="*/ 1387655 w 3900305"/>
                <a:gd name="connsiteY1693" fmla="*/ 2593582 h 3045463"/>
                <a:gd name="connsiteX1694" fmla="*/ 1396169 w 3900305"/>
                <a:gd name="connsiteY1694" fmla="*/ 2593922 h 3045463"/>
                <a:gd name="connsiteX1695" fmla="*/ 1399347 w 3900305"/>
                <a:gd name="connsiteY1695" fmla="*/ 2592220 h 3045463"/>
                <a:gd name="connsiteX1696" fmla="*/ 1397871 w 3900305"/>
                <a:gd name="connsiteY1696" fmla="*/ 2591198 h 3045463"/>
                <a:gd name="connsiteX1697" fmla="*/ 1394693 w 3900305"/>
                <a:gd name="connsiteY1697" fmla="*/ 2585296 h 3045463"/>
                <a:gd name="connsiteX1698" fmla="*/ 1395488 w 3900305"/>
                <a:gd name="connsiteY1698" fmla="*/ 2582117 h 3045463"/>
                <a:gd name="connsiteX1699" fmla="*/ 1395941 w 3900305"/>
                <a:gd name="connsiteY1699" fmla="*/ 2581323 h 3045463"/>
                <a:gd name="connsiteX1700" fmla="*/ 1393444 w 3900305"/>
                <a:gd name="connsiteY1700" fmla="*/ 2576782 h 3045463"/>
                <a:gd name="connsiteX1701" fmla="*/ 1393558 w 3900305"/>
                <a:gd name="connsiteY1701" fmla="*/ 2573718 h 3045463"/>
                <a:gd name="connsiteX1702" fmla="*/ 1397644 w 3900305"/>
                <a:gd name="connsiteY1702" fmla="*/ 2567248 h 3045463"/>
                <a:gd name="connsiteX1703" fmla="*/ 1400142 w 3900305"/>
                <a:gd name="connsiteY1703" fmla="*/ 2566112 h 3045463"/>
                <a:gd name="connsiteX1704" fmla="*/ 1403093 w 3900305"/>
                <a:gd name="connsiteY1704" fmla="*/ 2568837 h 3045463"/>
                <a:gd name="connsiteX1705" fmla="*/ 1405930 w 3900305"/>
                <a:gd name="connsiteY1705" fmla="*/ 2572583 h 3045463"/>
                <a:gd name="connsiteX1706" fmla="*/ 1407974 w 3900305"/>
                <a:gd name="connsiteY1706" fmla="*/ 2574512 h 3045463"/>
                <a:gd name="connsiteX1707" fmla="*/ 1409109 w 3900305"/>
                <a:gd name="connsiteY1707" fmla="*/ 2575307 h 3045463"/>
                <a:gd name="connsiteX1708" fmla="*/ 1414103 w 3900305"/>
                <a:gd name="connsiteY1708" fmla="*/ 2582231 h 3045463"/>
                <a:gd name="connsiteX1709" fmla="*/ 1416828 w 3900305"/>
                <a:gd name="connsiteY1709" fmla="*/ 2584388 h 3045463"/>
                <a:gd name="connsiteX1710" fmla="*/ 1421822 w 3900305"/>
                <a:gd name="connsiteY1710" fmla="*/ 2587225 h 3045463"/>
                <a:gd name="connsiteX1711" fmla="*/ 1426249 w 3900305"/>
                <a:gd name="connsiteY1711" fmla="*/ 2588360 h 3045463"/>
                <a:gd name="connsiteX1712" fmla="*/ 1430562 w 3900305"/>
                <a:gd name="connsiteY1712" fmla="*/ 2587906 h 3045463"/>
                <a:gd name="connsiteX1713" fmla="*/ 1434081 w 3900305"/>
                <a:gd name="connsiteY1713" fmla="*/ 2585182 h 3045463"/>
                <a:gd name="connsiteX1714" fmla="*/ 1433740 w 3900305"/>
                <a:gd name="connsiteY1714" fmla="*/ 2581890 h 3045463"/>
                <a:gd name="connsiteX1715" fmla="*/ 1435329 w 3900305"/>
                <a:gd name="connsiteY1715" fmla="*/ 2580188 h 3045463"/>
                <a:gd name="connsiteX1716" fmla="*/ 1437713 w 3900305"/>
                <a:gd name="connsiteY1716" fmla="*/ 2579053 h 3045463"/>
                <a:gd name="connsiteX1717" fmla="*/ 1439416 w 3900305"/>
                <a:gd name="connsiteY1717" fmla="*/ 2577350 h 3045463"/>
                <a:gd name="connsiteX1718" fmla="*/ 1439983 w 3900305"/>
                <a:gd name="connsiteY1718" fmla="*/ 2574739 h 3045463"/>
                <a:gd name="connsiteX1719" fmla="*/ 1439983 w 3900305"/>
                <a:gd name="connsiteY1719" fmla="*/ 2571788 h 3045463"/>
                <a:gd name="connsiteX1720" fmla="*/ 1439416 w 3900305"/>
                <a:gd name="connsiteY1720" fmla="*/ 2565091 h 3045463"/>
                <a:gd name="connsiteX1721" fmla="*/ 1439302 w 3900305"/>
                <a:gd name="connsiteY1721" fmla="*/ 2559302 h 3045463"/>
                <a:gd name="connsiteX1722" fmla="*/ 1439643 w 3900305"/>
                <a:gd name="connsiteY1722" fmla="*/ 2551356 h 3045463"/>
                <a:gd name="connsiteX1723" fmla="*/ 1440664 w 3900305"/>
                <a:gd name="connsiteY1723" fmla="*/ 2544205 h 3045463"/>
                <a:gd name="connsiteX1724" fmla="*/ 1442708 w 3900305"/>
                <a:gd name="connsiteY1724" fmla="*/ 2540800 h 3045463"/>
                <a:gd name="connsiteX1725" fmla="*/ 1440778 w 3900305"/>
                <a:gd name="connsiteY1725" fmla="*/ 2538643 h 3045463"/>
                <a:gd name="connsiteX1726" fmla="*/ 1441005 w 3900305"/>
                <a:gd name="connsiteY1726" fmla="*/ 2535011 h 3045463"/>
                <a:gd name="connsiteX1727" fmla="*/ 1442254 w 3900305"/>
                <a:gd name="connsiteY1727" fmla="*/ 2531265 h 3045463"/>
                <a:gd name="connsiteX1728" fmla="*/ 1443389 w 3900305"/>
                <a:gd name="connsiteY1728" fmla="*/ 2528654 h 3045463"/>
                <a:gd name="connsiteX1729" fmla="*/ 1441345 w 3900305"/>
                <a:gd name="connsiteY1729" fmla="*/ 2530925 h 3045463"/>
                <a:gd name="connsiteX1730" fmla="*/ 1439416 w 3900305"/>
                <a:gd name="connsiteY1730" fmla="*/ 2531719 h 3045463"/>
                <a:gd name="connsiteX1731" fmla="*/ 1435102 w 3900305"/>
                <a:gd name="connsiteY1731" fmla="*/ 2531492 h 3045463"/>
                <a:gd name="connsiteX1732" fmla="*/ 1434876 w 3900305"/>
                <a:gd name="connsiteY1732" fmla="*/ 2530130 h 3045463"/>
                <a:gd name="connsiteX1733" fmla="*/ 1435783 w 3900305"/>
                <a:gd name="connsiteY1733" fmla="*/ 2526952 h 3045463"/>
                <a:gd name="connsiteX1734" fmla="*/ 1437145 w 3900305"/>
                <a:gd name="connsiteY1734" fmla="*/ 2523660 h 3045463"/>
                <a:gd name="connsiteX1735" fmla="*/ 1438054 w 3900305"/>
                <a:gd name="connsiteY1735" fmla="*/ 2521957 h 3045463"/>
                <a:gd name="connsiteX1736" fmla="*/ 1436124 w 3900305"/>
                <a:gd name="connsiteY1736" fmla="*/ 2520936 h 3045463"/>
                <a:gd name="connsiteX1737" fmla="*/ 1434762 w 3900305"/>
                <a:gd name="connsiteY1737" fmla="*/ 2523546 h 3045463"/>
                <a:gd name="connsiteX1738" fmla="*/ 1433400 w 3900305"/>
                <a:gd name="connsiteY1738" fmla="*/ 2527065 h 3045463"/>
                <a:gd name="connsiteX1739" fmla="*/ 1431697 w 3900305"/>
                <a:gd name="connsiteY1739" fmla="*/ 2528881 h 3045463"/>
                <a:gd name="connsiteX1740" fmla="*/ 1430789 w 3900305"/>
                <a:gd name="connsiteY1740" fmla="*/ 2529449 h 3045463"/>
                <a:gd name="connsiteX1741" fmla="*/ 1428973 w 3900305"/>
                <a:gd name="connsiteY1741" fmla="*/ 2532060 h 3045463"/>
                <a:gd name="connsiteX1742" fmla="*/ 1428065 w 3900305"/>
                <a:gd name="connsiteY1742" fmla="*/ 2532968 h 3045463"/>
                <a:gd name="connsiteX1743" fmla="*/ 1426703 w 3900305"/>
                <a:gd name="connsiteY1743" fmla="*/ 2533308 h 3045463"/>
                <a:gd name="connsiteX1744" fmla="*/ 1422389 w 3900305"/>
                <a:gd name="connsiteY1744" fmla="*/ 2532968 h 3045463"/>
                <a:gd name="connsiteX1745" fmla="*/ 1421368 w 3900305"/>
                <a:gd name="connsiteY1745" fmla="*/ 2535124 h 3045463"/>
                <a:gd name="connsiteX1746" fmla="*/ 1422616 w 3900305"/>
                <a:gd name="connsiteY1746" fmla="*/ 2544546 h 3045463"/>
                <a:gd name="connsiteX1747" fmla="*/ 1421708 w 3900305"/>
                <a:gd name="connsiteY1747" fmla="*/ 2546702 h 3045463"/>
                <a:gd name="connsiteX1748" fmla="*/ 1419552 w 3900305"/>
                <a:gd name="connsiteY1748" fmla="*/ 2547043 h 3045463"/>
                <a:gd name="connsiteX1749" fmla="*/ 1413536 w 3900305"/>
                <a:gd name="connsiteY1749" fmla="*/ 2549540 h 3045463"/>
                <a:gd name="connsiteX1750" fmla="*/ 1406725 w 3900305"/>
                <a:gd name="connsiteY1750" fmla="*/ 2556351 h 3045463"/>
                <a:gd name="connsiteX1751" fmla="*/ 1399687 w 3900305"/>
                <a:gd name="connsiteY1751" fmla="*/ 2560210 h 3045463"/>
                <a:gd name="connsiteX1752" fmla="*/ 1397190 w 3900305"/>
                <a:gd name="connsiteY1752" fmla="*/ 2560551 h 3045463"/>
                <a:gd name="connsiteX1753" fmla="*/ 1394807 w 3900305"/>
                <a:gd name="connsiteY1753" fmla="*/ 2559756 h 3045463"/>
                <a:gd name="connsiteX1754" fmla="*/ 1392082 w 3900305"/>
                <a:gd name="connsiteY1754" fmla="*/ 2557599 h 3045463"/>
                <a:gd name="connsiteX1755" fmla="*/ 1388791 w 3900305"/>
                <a:gd name="connsiteY1755" fmla="*/ 2553740 h 3045463"/>
                <a:gd name="connsiteX1756" fmla="*/ 1385953 w 3900305"/>
                <a:gd name="connsiteY1756" fmla="*/ 2549540 h 3045463"/>
                <a:gd name="connsiteX1757" fmla="*/ 1379937 w 3900305"/>
                <a:gd name="connsiteY1757" fmla="*/ 2542843 h 3045463"/>
                <a:gd name="connsiteX1758" fmla="*/ 1378688 w 3900305"/>
                <a:gd name="connsiteY1758" fmla="*/ 2540119 h 3045463"/>
                <a:gd name="connsiteX1759" fmla="*/ 1382434 w 3900305"/>
                <a:gd name="connsiteY1759" fmla="*/ 2540686 h 3045463"/>
                <a:gd name="connsiteX1760" fmla="*/ 1385726 w 3900305"/>
                <a:gd name="connsiteY1760" fmla="*/ 2542957 h 3045463"/>
                <a:gd name="connsiteX1761" fmla="*/ 1392082 w 3900305"/>
                <a:gd name="connsiteY1761" fmla="*/ 2549654 h 3045463"/>
                <a:gd name="connsiteX1762" fmla="*/ 1392650 w 3900305"/>
                <a:gd name="connsiteY1762" fmla="*/ 2548405 h 3045463"/>
                <a:gd name="connsiteX1763" fmla="*/ 1386180 w 3900305"/>
                <a:gd name="connsiteY1763" fmla="*/ 2538757 h 3045463"/>
                <a:gd name="connsiteX1764" fmla="*/ 1378688 w 3900305"/>
                <a:gd name="connsiteY1764" fmla="*/ 2530584 h 3045463"/>
                <a:gd name="connsiteX1765" fmla="*/ 1380277 w 3900305"/>
                <a:gd name="connsiteY1765" fmla="*/ 2530584 h 3045463"/>
                <a:gd name="connsiteX1766" fmla="*/ 1384704 w 3900305"/>
                <a:gd name="connsiteY1766" fmla="*/ 2532060 h 3045463"/>
                <a:gd name="connsiteX1767" fmla="*/ 1382661 w 3900305"/>
                <a:gd name="connsiteY1767" fmla="*/ 2527973 h 3045463"/>
                <a:gd name="connsiteX1768" fmla="*/ 1379710 w 3900305"/>
                <a:gd name="connsiteY1768" fmla="*/ 2527065 h 3045463"/>
                <a:gd name="connsiteX1769" fmla="*/ 1376418 w 3900305"/>
                <a:gd name="connsiteY1769" fmla="*/ 2526725 h 3045463"/>
                <a:gd name="connsiteX1770" fmla="*/ 1373694 w 3900305"/>
                <a:gd name="connsiteY1770" fmla="*/ 2524568 h 3045463"/>
                <a:gd name="connsiteX1771" fmla="*/ 1369040 w 3900305"/>
                <a:gd name="connsiteY1771" fmla="*/ 2516963 h 3045463"/>
                <a:gd name="connsiteX1772" fmla="*/ 1366429 w 3900305"/>
                <a:gd name="connsiteY1772" fmla="*/ 2514125 h 3045463"/>
                <a:gd name="connsiteX1773" fmla="*/ 1363478 w 3900305"/>
                <a:gd name="connsiteY1773" fmla="*/ 2512877 h 3045463"/>
                <a:gd name="connsiteX1774" fmla="*/ 1365861 w 3900305"/>
                <a:gd name="connsiteY1774" fmla="*/ 2511174 h 3045463"/>
                <a:gd name="connsiteX1775" fmla="*/ 1368699 w 3900305"/>
                <a:gd name="connsiteY1775" fmla="*/ 2511174 h 3045463"/>
                <a:gd name="connsiteX1776" fmla="*/ 1371537 w 3900305"/>
                <a:gd name="connsiteY1776" fmla="*/ 2512536 h 3045463"/>
                <a:gd name="connsiteX1777" fmla="*/ 1375964 w 3900305"/>
                <a:gd name="connsiteY1777" fmla="*/ 2517076 h 3045463"/>
                <a:gd name="connsiteX1778" fmla="*/ 1381072 w 3900305"/>
                <a:gd name="connsiteY1778" fmla="*/ 2518098 h 3045463"/>
                <a:gd name="connsiteX1779" fmla="*/ 1384931 w 3900305"/>
                <a:gd name="connsiteY1779" fmla="*/ 2522638 h 3045463"/>
                <a:gd name="connsiteX1780" fmla="*/ 1387655 w 3900305"/>
                <a:gd name="connsiteY1780" fmla="*/ 2524454 h 3045463"/>
                <a:gd name="connsiteX1781" fmla="*/ 1397644 w 3900305"/>
                <a:gd name="connsiteY1781" fmla="*/ 2528427 h 3045463"/>
                <a:gd name="connsiteX1782" fmla="*/ 1400028 w 3900305"/>
                <a:gd name="connsiteY1782" fmla="*/ 2530357 h 3045463"/>
                <a:gd name="connsiteX1783" fmla="*/ 1400028 w 3900305"/>
                <a:gd name="connsiteY1783" fmla="*/ 2533195 h 3045463"/>
                <a:gd name="connsiteX1784" fmla="*/ 1400595 w 3900305"/>
                <a:gd name="connsiteY1784" fmla="*/ 2537508 h 3045463"/>
                <a:gd name="connsiteX1785" fmla="*/ 1402185 w 3900305"/>
                <a:gd name="connsiteY1785" fmla="*/ 2541595 h 3045463"/>
                <a:gd name="connsiteX1786" fmla="*/ 1404341 w 3900305"/>
                <a:gd name="connsiteY1786" fmla="*/ 2544546 h 3045463"/>
                <a:gd name="connsiteX1787" fmla="*/ 1406725 w 3900305"/>
                <a:gd name="connsiteY1787" fmla="*/ 2545454 h 3045463"/>
                <a:gd name="connsiteX1788" fmla="*/ 1405817 w 3900305"/>
                <a:gd name="connsiteY1788" fmla="*/ 2544659 h 3045463"/>
                <a:gd name="connsiteX1789" fmla="*/ 1405136 w 3900305"/>
                <a:gd name="connsiteY1789" fmla="*/ 2543524 h 3045463"/>
                <a:gd name="connsiteX1790" fmla="*/ 1404795 w 3900305"/>
                <a:gd name="connsiteY1790" fmla="*/ 2542048 h 3045463"/>
                <a:gd name="connsiteX1791" fmla="*/ 1404682 w 3900305"/>
                <a:gd name="connsiteY1791" fmla="*/ 2540119 h 3045463"/>
                <a:gd name="connsiteX1792" fmla="*/ 1406725 w 3900305"/>
                <a:gd name="connsiteY1792" fmla="*/ 2541821 h 3045463"/>
                <a:gd name="connsiteX1793" fmla="*/ 1410471 w 3900305"/>
                <a:gd name="connsiteY1793" fmla="*/ 2546021 h 3045463"/>
                <a:gd name="connsiteX1794" fmla="*/ 1412514 w 3900305"/>
                <a:gd name="connsiteY1794" fmla="*/ 2546929 h 3045463"/>
                <a:gd name="connsiteX1795" fmla="*/ 1411038 w 3900305"/>
                <a:gd name="connsiteY1795" fmla="*/ 2544092 h 3045463"/>
                <a:gd name="connsiteX1796" fmla="*/ 1408314 w 3900305"/>
                <a:gd name="connsiteY1796" fmla="*/ 2540800 h 3045463"/>
                <a:gd name="connsiteX1797" fmla="*/ 1406384 w 3900305"/>
                <a:gd name="connsiteY1797" fmla="*/ 2537849 h 3045463"/>
                <a:gd name="connsiteX1798" fmla="*/ 1407179 w 3900305"/>
                <a:gd name="connsiteY1798" fmla="*/ 2535919 h 3045463"/>
                <a:gd name="connsiteX1799" fmla="*/ 1408655 w 3900305"/>
                <a:gd name="connsiteY1799" fmla="*/ 2536600 h 3045463"/>
                <a:gd name="connsiteX1800" fmla="*/ 1411833 w 3900305"/>
                <a:gd name="connsiteY1800" fmla="*/ 2540119 h 3045463"/>
                <a:gd name="connsiteX1801" fmla="*/ 1412514 w 3900305"/>
                <a:gd name="connsiteY1801" fmla="*/ 2540119 h 3045463"/>
                <a:gd name="connsiteX1802" fmla="*/ 1412287 w 3900305"/>
                <a:gd name="connsiteY1802" fmla="*/ 2537962 h 3045463"/>
                <a:gd name="connsiteX1803" fmla="*/ 1411152 w 3900305"/>
                <a:gd name="connsiteY1803" fmla="*/ 2536600 h 3045463"/>
                <a:gd name="connsiteX1804" fmla="*/ 1410244 w 3900305"/>
                <a:gd name="connsiteY1804" fmla="*/ 2535011 h 3045463"/>
                <a:gd name="connsiteX1805" fmla="*/ 1410471 w 3900305"/>
                <a:gd name="connsiteY1805" fmla="*/ 2531946 h 3045463"/>
                <a:gd name="connsiteX1806" fmla="*/ 1407406 w 3900305"/>
                <a:gd name="connsiteY1806" fmla="*/ 2530130 h 3045463"/>
                <a:gd name="connsiteX1807" fmla="*/ 1406498 w 3900305"/>
                <a:gd name="connsiteY1807" fmla="*/ 2529108 h 3045463"/>
                <a:gd name="connsiteX1808" fmla="*/ 1406044 w 3900305"/>
                <a:gd name="connsiteY1808" fmla="*/ 2527633 h 3045463"/>
                <a:gd name="connsiteX1809" fmla="*/ 1405817 w 3900305"/>
                <a:gd name="connsiteY1809" fmla="*/ 2525930 h 3045463"/>
                <a:gd name="connsiteX1810" fmla="*/ 1405590 w 3900305"/>
                <a:gd name="connsiteY1810" fmla="*/ 2524454 h 3045463"/>
                <a:gd name="connsiteX1811" fmla="*/ 1404909 w 3900305"/>
                <a:gd name="connsiteY1811" fmla="*/ 2523773 h 3045463"/>
                <a:gd name="connsiteX1812" fmla="*/ 1400482 w 3900305"/>
                <a:gd name="connsiteY1812" fmla="*/ 2523773 h 3045463"/>
                <a:gd name="connsiteX1813" fmla="*/ 1397985 w 3900305"/>
                <a:gd name="connsiteY1813" fmla="*/ 2523206 h 3045463"/>
                <a:gd name="connsiteX1814" fmla="*/ 1395260 w 3900305"/>
                <a:gd name="connsiteY1814" fmla="*/ 2520709 h 3045463"/>
                <a:gd name="connsiteX1815" fmla="*/ 1394352 w 3900305"/>
                <a:gd name="connsiteY1815" fmla="*/ 2520595 h 3045463"/>
                <a:gd name="connsiteX1816" fmla="*/ 1393558 w 3900305"/>
                <a:gd name="connsiteY1816" fmla="*/ 2520028 h 3045463"/>
                <a:gd name="connsiteX1817" fmla="*/ 1393217 w 3900305"/>
                <a:gd name="connsiteY1817" fmla="*/ 2517530 h 3045463"/>
                <a:gd name="connsiteX1818" fmla="*/ 1393558 w 3900305"/>
                <a:gd name="connsiteY1818" fmla="*/ 2516849 h 3045463"/>
                <a:gd name="connsiteX1819" fmla="*/ 1395828 w 3900305"/>
                <a:gd name="connsiteY1819" fmla="*/ 2514239 h 3045463"/>
                <a:gd name="connsiteX1820" fmla="*/ 1397871 w 3900305"/>
                <a:gd name="connsiteY1820" fmla="*/ 2512877 h 3045463"/>
                <a:gd name="connsiteX1821" fmla="*/ 1402298 w 3900305"/>
                <a:gd name="connsiteY1821" fmla="*/ 2511628 h 3045463"/>
                <a:gd name="connsiteX1822" fmla="*/ 1404455 w 3900305"/>
                <a:gd name="connsiteY1822" fmla="*/ 2510266 h 3045463"/>
                <a:gd name="connsiteX1823" fmla="*/ 1403093 w 3900305"/>
                <a:gd name="connsiteY1823" fmla="*/ 2504931 h 3045463"/>
                <a:gd name="connsiteX1824" fmla="*/ 1404909 w 3900305"/>
                <a:gd name="connsiteY1824" fmla="*/ 2502320 h 3045463"/>
                <a:gd name="connsiteX1825" fmla="*/ 1412174 w 3900305"/>
                <a:gd name="connsiteY1825" fmla="*/ 2499028 h 3045463"/>
                <a:gd name="connsiteX1826" fmla="*/ 1413876 w 3900305"/>
                <a:gd name="connsiteY1826" fmla="*/ 2499369 h 3045463"/>
                <a:gd name="connsiteX1827" fmla="*/ 1415465 w 3900305"/>
                <a:gd name="connsiteY1827" fmla="*/ 2500163 h 3045463"/>
                <a:gd name="connsiteX1828" fmla="*/ 1417054 w 3900305"/>
                <a:gd name="connsiteY1828" fmla="*/ 2500618 h 3045463"/>
                <a:gd name="connsiteX1829" fmla="*/ 1418530 w 3900305"/>
                <a:gd name="connsiteY1829" fmla="*/ 2500390 h 3045463"/>
                <a:gd name="connsiteX1830" fmla="*/ 1419892 w 3900305"/>
                <a:gd name="connsiteY1830" fmla="*/ 2499709 h 3045463"/>
                <a:gd name="connsiteX1831" fmla="*/ 1422389 w 3900305"/>
                <a:gd name="connsiteY1831" fmla="*/ 2497780 h 3045463"/>
                <a:gd name="connsiteX1832" fmla="*/ 1419438 w 3900305"/>
                <a:gd name="connsiteY1832" fmla="*/ 2497553 h 3045463"/>
                <a:gd name="connsiteX1833" fmla="*/ 1416828 w 3900305"/>
                <a:gd name="connsiteY1833" fmla="*/ 2496077 h 3045463"/>
                <a:gd name="connsiteX1834" fmla="*/ 1415919 w 3900305"/>
                <a:gd name="connsiteY1834" fmla="*/ 2493807 h 3045463"/>
                <a:gd name="connsiteX1835" fmla="*/ 1418303 w 3900305"/>
                <a:gd name="connsiteY1835" fmla="*/ 2491083 h 3045463"/>
                <a:gd name="connsiteX1836" fmla="*/ 1415919 w 3900305"/>
                <a:gd name="connsiteY1836" fmla="*/ 2491537 h 3045463"/>
                <a:gd name="connsiteX1837" fmla="*/ 1408882 w 3900305"/>
                <a:gd name="connsiteY1837" fmla="*/ 2496645 h 3045463"/>
                <a:gd name="connsiteX1838" fmla="*/ 1403887 w 3900305"/>
                <a:gd name="connsiteY1838" fmla="*/ 2497439 h 3045463"/>
                <a:gd name="connsiteX1839" fmla="*/ 1401731 w 3900305"/>
                <a:gd name="connsiteY1839" fmla="*/ 2499369 h 3045463"/>
                <a:gd name="connsiteX1840" fmla="*/ 1400823 w 3900305"/>
                <a:gd name="connsiteY1840" fmla="*/ 2504136 h 3045463"/>
                <a:gd name="connsiteX1841" fmla="*/ 1398439 w 3900305"/>
                <a:gd name="connsiteY1841" fmla="*/ 2508450 h 3045463"/>
                <a:gd name="connsiteX1842" fmla="*/ 1393217 w 3900305"/>
                <a:gd name="connsiteY1842" fmla="*/ 2509585 h 3045463"/>
                <a:gd name="connsiteX1843" fmla="*/ 1388223 w 3900305"/>
                <a:gd name="connsiteY1843" fmla="*/ 2507428 h 3045463"/>
                <a:gd name="connsiteX1844" fmla="*/ 1386293 w 3900305"/>
                <a:gd name="connsiteY1844" fmla="*/ 2502093 h 3045463"/>
                <a:gd name="connsiteX1845" fmla="*/ 1385953 w 3900305"/>
                <a:gd name="connsiteY1845" fmla="*/ 2506861 h 3045463"/>
                <a:gd name="connsiteX1846" fmla="*/ 1384477 w 3900305"/>
                <a:gd name="connsiteY1846" fmla="*/ 2510039 h 3045463"/>
                <a:gd name="connsiteX1847" fmla="*/ 1382661 w 3900305"/>
                <a:gd name="connsiteY1847" fmla="*/ 2510606 h 3045463"/>
                <a:gd name="connsiteX1848" fmla="*/ 1381412 w 3900305"/>
                <a:gd name="connsiteY1848" fmla="*/ 2507542 h 3045463"/>
                <a:gd name="connsiteX1849" fmla="*/ 1382775 w 3900305"/>
                <a:gd name="connsiteY1849" fmla="*/ 2506066 h 3045463"/>
                <a:gd name="connsiteX1850" fmla="*/ 1380958 w 3900305"/>
                <a:gd name="connsiteY1850" fmla="*/ 2505498 h 3045463"/>
                <a:gd name="connsiteX1851" fmla="*/ 1376418 w 3900305"/>
                <a:gd name="connsiteY1851" fmla="*/ 2506179 h 3045463"/>
                <a:gd name="connsiteX1852" fmla="*/ 1374488 w 3900305"/>
                <a:gd name="connsiteY1852" fmla="*/ 2504250 h 3045463"/>
                <a:gd name="connsiteX1853" fmla="*/ 1373807 w 3900305"/>
                <a:gd name="connsiteY1853" fmla="*/ 2501866 h 3045463"/>
                <a:gd name="connsiteX1854" fmla="*/ 1372672 w 3900305"/>
                <a:gd name="connsiteY1854" fmla="*/ 2495964 h 3045463"/>
                <a:gd name="connsiteX1855" fmla="*/ 1371764 w 3900305"/>
                <a:gd name="connsiteY1855" fmla="*/ 2493353 h 3045463"/>
                <a:gd name="connsiteX1856" fmla="*/ 1371196 w 3900305"/>
                <a:gd name="connsiteY1856" fmla="*/ 2492104 h 3045463"/>
                <a:gd name="connsiteX1857" fmla="*/ 1370856 w 3900305"/>
                <a:gd name="connsiteY1857" fmla="*/ 2491196 h 3045463"/>
                <a:gd name="connsiteX1858" fmla="*/ 1370742 w 3900305"/>
                <a:gd name="connsiteY1858" fmla="*/ 2489948 h 3045463"/>
                <a:gd name="connsiteX1859" fmla="*/ 1370742 w 3900305"/>
                <a:gd name="connsiteY1859" fmla="*/ 2487791 h 3045463"/>
                <a:gd name="connsiteX1860" fmla="*/ 1370288 w 3900305"/>
                <a:gd name="connsiteY1860" fmla="*/ 2486883 h 3045463"/>
                <a:gd name="connsiteX1861" fmla="*/ 1368472 w 3900305"/>
                <a:gd name="connsiteY1861" fmla="*/ 2484386 h 3045463"/>
                <a:gd name="connsiteX1862" fmla="*/ 1368018 w 3900305"/>
                <a:gd name="connsiteY1862" fmla="*/ 2482910 h 3045463"/>
                <a:gd name="connsiteX1863" fmla="*/ 1368813 w 3900305"/>
                <a:gd name="connsiteY1863" fmla="*/ 2480640 h 3045463"/>
                <a:gd name="connsiteX1864" fmla="*/ 1370856 w 3900305"/>
                <a:gd name="connsiteY1864" fmla="*/ 2480186 h 3045463"/>
                <a:gd name="connsiteX1865" fmla="*/ 1373240 w 3900305"/>
                <a:gd name="connsiteY1865" fmla="*/ 2480753 h 3045463"/>
                <a:gd name="connsiteX1866" fmla="*/ 1375169 w 3900305"/>
                <a:gd name="connsiteY1866" fmla="*/ 2481661 h 3045463"/>
                <a:gd name="connsiteX1867" fmla="*/ 1377099 w 3900305"/>
                <a:gd name="connsiteY1867" fmla="*/ 2483251 h 3045463"/>
                <a:gd name="connsiteX1868" fmla="*/ 1377667 w 3900305"/>
                <a:gd name="connsiteY1868" fmla="*/ 2484953 h 3045463"/>
                <a:gd name="connsiteX1869" fmla="*/ 1377212 w 3900305"/>
                <a:gd name="connsiteY1869" fmla="*/ 2491877 h 3045463"/>
                <a:gd name="connsiteX1870" fmla="*/ 1377667 w 3900305"/>
                <a:gd name="connsiteY1870" fmla="*/ 2495283 h 3045463"/>
                <a:gd name="connsiteX1871" fmla="*/ 1378574 w 3900305"/>
                <a:gd name="connsiteY1871" fmla="*/ 2497439 h 3045463"/>
                <a:gd name="connsiteX1872" fmla="*/ 1379483 w 3900305"/>
                <a:gd name="connsiteY1872" fmla="*/ 2497439 h 3045463"/>
                <a:gd name="connsiteX1873" fmla="*/ 1379823 w 3900305"/>
                <a:gd name="connsiteY1873" fmla="*/ 2494488 h 3045463"/>
                <a:gd name="connsiteX1874" fmla="*/ 1379029 w 3900305"/>
                <a:gd name="connsiteY1874" fmla="*/ 2485294 h 3045463"/>
                <a:gd name="connsiteX1875" fmla="*/ 1379256 w 3900305"/>
                <a:gd name="connsiteY1875" fmla="*/ 2482910 h 3045463"/>
                <a:gd name="connsiteX1876" fmla="*/ 1380731 w 3900305"/>
                <a:gd name="connsiteY1876" fmla="*/ 2480753 h 3045463"/>
                <a:gd name="connsiteX1877" fmla="*/ 1382434 w 3900305"/>
                <a:gd name="connsiteY1877" fmla="*/ 2480072 h 3045463"/>
                <a:gd name="connsiteX1878" fmla="*/ 1383569 w 3900305"/>
                <a:gd name="connsiteY1878" fmla="*/ 2478710 h 3045463"/>
                <a:gd name="connsiteX1879" fmla="*/ 1383342 w 3900305"/>
                <a:gd name="connsiteY1879" fmla="*/ 2474737 h 3045463"/>
                <a:gd name="connsiteX1880" fmla="*/ 1382775 w 3900305"/>
                <a:gd name="connsiteY1880" fmla="*/ 2475305 h 3045463"/>
                <a:gd name="connsiteX1881" fmla="*/ 1382547 w 3900305"/>
                <a:gd name="connsiteY1881" fmla="*/ 2475759 h 3045463"/>
                <a:gd name="connsiteX1882" fmla="*/ 1382661 w 3900305"/>
                <a:gd name="connsiteY1882" fmla="*/ 2475986 h 3045463"/>
                <a:gd name="connsiteX1883" fmla="*/ 1381526 w 3900305"/>
                <a:gd name="connsiteY1883" fmla="*/ 2476326 h 3045463"/>
                <a:gd name="connsiteX1884" fmla="*/ 1378802 w 3900305"/>
                <a:gd name="connsiteY1884" fmla="*/ 2478370 h 3045463"/>
                <a:gd name="connsiteX1885" fmla="*/ 1377326 w 3900305"/>
                <a:gd name="connsiteY1885" fmla="*/ 2478824 h 3045463"/>
                <a:gd name="connsiteX1886" fmla="*/ 1372105 w 3900305"/>
                <a:gd name="connsiteY1886" fmla="*/ 2477461 h 3045463"/>
                <a:gd name="connsiteX1887" fmla="*/ 1371083 w 3900305"/>
                <a:gd name="connsiteY1887" fmla="*/ 2476780 h 3045463"/>
                <a:gd name="connsiteX1888" fmla="*/ 1370288 w 3900305"/>
                <a:gd name="connsiteY1888" fmla="*/ 2473602 h 3045463"/>
                <a:gd name="connsiteX1889" fmla="*/ 1370175 w 3900305"/>
                <a:gd name="connsiteY1889" fmla="*/ 2469856 h 3045463"/>
                <a:gd name="connsiteX1890" fmla="*/ 1370629 w 3900305"/>
                <a:gd name="connsiteY1890" fmla="*/ 2466338 h 3045463"/>
                <a:gd name="connsiteX1891" fmla="*/ 1371424 w 3900305"/>
                <a:gd name="connsiteY1891" fmla="*/ 2463727 h 3045463"/>
                <a:gd name="connsiteX1892" fmla="*/ 1376531 w 3900305"/>
                <a:gd name="connsiteY1892" fmla="*/ 2458278 h 3045463"/>
                <a:gd name="connsiteX1893" fmla="*/ 1383002 w 3900305"/>
                <a:gd name="connsiteY1893" fmla="*/ 2457597 h 3045463"/>
                <a:gd name="connsiteX1894" fmla="*/ 1389472 w 3900305"/>
                <a:gd name="connsiteY1894" fmla="*/ 2459981 h 3045463"/>
                <a:gd name="connsiteX1895" fmla="*/ 1397190 w 3900305"/>
                <a:gd name="connsiteY1895" fmla="*/ 2465202 h 3045463"/>
                <a:gd name="connsiteX1896" fmla="*/ 1400142 w 3900305"/>
                <a:gd name="connsiteY1896" fmla="*/ 2466451 h 3045463"/>
                <a:gd name="connsiteX1897" fmla="*/ 1406271 w 3900305"/>
                <a:gd name="connsiteY1897" fmla="*/ 2467586 h 3045463"/>
                <a:gd name="connsiteX1898" fmla="*/ 1410698 w 3900305"/>
                <a:gd name="connsiteY1898" fmla="*/ 2467132 h 3045463"/>
                <a:gd name="connsiteX1899" fmla="*/ 1411946 w 3900305"/>
                <a:gd name="connsiteY1899" fmla="*/ 2467586 h 3045463"/>
                <a:gd name="connsiteX1900" fmla="*/ 1412514 w 3900305"/>
                <a:gd name="connsiteY1900" fmla="*/ 2469289 h 3045463"/>
                <a:gd name="connsiteX1901" fmla="*/ 1412855 w 3900305"/>
                <a:gd name="connsiteY1901" fmla="*/ 2472013 h 3045463"/>
                <a:gd name="connsiteX1902" fmla="*/ 1413422 w 3900305"/>
                <a:gd name="connsiteY1902" fmla="*/ 2473829 h 3045463"/>
                <a:gd name="connsiteX1903" fmla="*/ 1414671 w 3900305"/>
                <a:gd name="connsiteY1903" fmla="*/ 2473035 h 3045463"/>
                <a:gd name="connsiteX1904" fmla="*/ 1415238 w 3900305"/>
                <a:gd name="connsiteY1904" fmla="*/ 2471445 h 3045463"/>
                <a:gd name="connsiteX1905" fmla="*/ 1414898 w 3900305"/>
                <a:gd name="connsiteY1905" fmla="*/ 2469743 h 3045463"/>
                <a:gd name="connsiteX1906" fmla="*/ 1414330 w 3900305"/>
                <a:gd name="connsiteY1906" fmla="*/ 2467813 h 3045463"/>
                <a:gd name="connsiteX1907" fmla="*/ 1413990 w 3900305"/>
                <a:gd name="connsiteY1907" fmla="*/ 2465543 h 3045463"/>
                <a:gd name="connsiteX1908" fmla="*/ 1414557 w 3900305"/>
                <a:gd name="connsiteY1908" fmla="*/ 2462819 h 3045463"/>
                <a:gd name="connsiteX1909" fmla="*/ 1415806 w 3900305"/>
                <a:gd name="connsiteY1909" fmla="*/ 2461684 h 3045463"/>
                <a:gd name="connsiteX1910" fmla="*/ 1417281 w 3900305"/>
                <a:gd name="connsiteY1910" fmla="*/ 2461003 h 3045463"/>
                <a:gd name="connsiteX1911" fmla="*/ 1421027 w 3900305"/>
                <a:gd name="connsiteY1911" fmla="*/ 2457711 h 3045463"/>
                <a:gd name="connsiteX1912" fmla="*/ 1424887 w 3900305"/>
                <a:gd name="connsiteY1912" fmla="*/ 2458505 h 3045463"/>
                <a:gd name="connsiteX1913" fmla="*/ 1428860 w 3900305"/>
                <a:gd name="connsiteY1913" fmla="*/ 2460208 h 3045463"/>
                <a:gd name="connsiteX1914" fmla="*/ 1431924 w 3900305"/>
                <a:gd name="connsiteY1914" fmla="*/ 2460776 h 3045463"/>
                <a:gd name="connsiteX1915" fmla="*/ 1431924 w 3900305"/>
                <a:gd name="connsiteY1915" fmla="*/ 2459300 h 3045463"/>
                <a:gd name="connsiteX1916" fmla="*/ 1429086 w 3900305"/>
                <a:gd name="connsiteY1916" fmla="*/ 2457143 h 3045463"/>
                <a:gd name="connsiteX1917" fmla="*/ 1427838 w 3900305"/>
                <a:gd name="connsiteY1917" fmla="*/ 2455781 h 3045463"/>
                <a:gd name="connsiteX1918" fmla="*/ 1428292 w 3900305"/>
                <a:gd name="connsiteY1918" fmla="*/ 2455214 h 3045463"/>
                <a:gd name="connsiteX1919" fmla="*/ 1431811 w 3900305"/>
                <a:gd name="connsiteY1919" fmla="*/ 2454192 h 3045463"/>
                <a:gd name="connsiteX1920" fmla="*/ 1433513 w 3900305"/>
                <a:gd name="connsiteY1920" fmla="*/ 2454079 h 3045463"/>
                <a:gd name="connsiteX1921" fmla="*/ 1435216 w 3900305"/>
                <a:gd name="connsiteY1921" fmla="*/ 2455327 h 3045463"/>
                <a:gd name="connsiteX1922" fmla="*/ 1437373 w 3900305"/>
                <a:gd name="connsiteY1922" fmla="*/ 2453170 h 3045463"/>
                <a:gd name="connsiteX1923" fmla="*/ 1441232 w 3900305"/>
                <a:gd name="connsiteY1923" fmla="*/ 2450900 h 3045463"/>
                <a:gd name="connsiteX1924" fmla="*/ 1444864 w 3900305"/>
                <a:gd name="connsiteY1924" fmla="*/ 2449992 h 3045463"/>
                <a:gd name="connsiteX1925" fmla="*/ 1446453 w 3900305"/>
                <a:gd name="connsiteY1925" fmla="*/ 2451922 h 3045463"/>
                <a:gd name="connsiteX1926" fmla="*/ 1445545 w 3900305"/>
                <a:gd name="connsiteY1926" fmla="*/ 2457484 h 3045463"/>
                <a:gd name="connsiteX1927" fmla="*/ 1445545 w 3900305"/>
                <a:gd name="connsiteY1927" fmla="*/ 2460094 h 3045463"/>
                <a:gd name="connsiteX1928" fmla="*/ 1446794 w 3900305"/>
                <a:gd name="connsiteY1928" fmla="*/ 2458846 h 3045463"/>
                <a:gd name="connsiteX1929" fmla="*/ 1447815 w 3900305"/>
                <a:gd name="connsiteY1929" fmla="*/ 2457143 h 3045463"/>
                <a:gd name="connsiteX1930" fmla="*/ 1449064 w 3900305"/>
                <a:gd name="connsiteY1930" fmla="*/ 2455668 h 3045463"/>
                <a:gd name="connsiteX1931" fmla="*/ 1450426 w 3900305"/>
                <a:gd name="connsiteY1931" fmla="*/ 2454533 h 3045463"/>
                <a:gd name="connsiteX1932" fmla="*/ 1451788 w 3900305"/>
                <a:gd name="connsiteY1932" fmla="*/ 2454079 h 3045463"/>
                <a:gd name="connsiteX1933" fmla="*/ 1450767 w 3900305"/>
                <a:gd name="connsiteY1933" fmla="*/ 2451808 h 3045463"/>
                <a:gd name="connsiteX1934" fmla="*/ 1450426 w 3900305"/>
                <a:gd name="connsiteY1934" fmla="*/ 2451127 h 3045463"/>
                <a:gd name="connsiteX1935" fmla="*/ 1453491 w 3900305"/>
                <a:gd name="connsiteY1935" fmla="*/ 2449311 h 3045463"/>
                <a:gd name="connsiteX1936" fmla="*/ 1456329 w 3900305"/>
                <a:gd name="connsiteY1936" fmla="*/ 2448517 h 3045463"/>
                <a:gd name="connsiteX1937" fmla="*/ 1464501 w 3900305"/>
                <a:gd name="connsiteY1937" fmla="*/ 2448744 h 3045463"/>
                <a:gd name="connsiteX1938" fmla="*/ 1467793 w 3900305"/>
                <a:gd name="connsiteY1938" fmla="*/ 2449879 h 3045463"/>
                <a:gd name="connsiteX1939" fmla="*/ 1469723 w 3900305"/>
                <a:gd name="connsiteY1939" fmla="*/ 2449879 h 3045463"/>
                <a:gd name="connsiteX1940" fmla="*/ 1476306 w 3900305"/>
                <a:gd name="connsiteY1940" fmla="*/ 2448403 h 3045463"/>
                <a:gd name="connsiteX1941" fmla="*/ 1479598 w 3900305"/>
                <a:gd name="connsiteY1941" fmla="*/ 2449084 h 3045463"/>
                <a:gd name="connsiteX1942" fmla="*/ 1485728 w 3900305"/>
                <a:gd name="connsiteY1942" fmla="*/ 2451922 h 3045463"/>
                <a:gd name="connsiteX1943" fmla="*/ 1489019 w 3900305"/>
                <a:gd name="connsiteY1943" fmla="*/ 2452603 h 3045463"/>
                <a:gd name="connsiteX1944" fmla="*/ 1491744 w 3900305"/>
                <a:gd name="connsiteY1944" fmla="*/ 2454079 h 3045463"/>
                <a:gd name="connsiteX1945" fmla="*/ 1492992 w 3900305"/>
                <a:gd name="connsiteY1945" fmla="*/ 2457370 h 3045463"/>
                <a:gd name="connsiteX1946" fmla="*/ 1492538 w 3900305"/>
                <a:gd name="connsiteY1946" fmla="*/ 2461003 h 3045463"/>
                <a:gd name="connsiteX1947" fmla="*/ 1490268 w 3900305"/>
                <a:gd name="connsiteY1947" fmla="*/ 2463500 h 3045463"/>
                <a:gd name="connsiteX1948" fmla="*/ 1493447 w 3900305"/>
                <a:gd name="connsiteY1948" fmla="*/ 2463273 h 3045463"/>
                <a:gd name="connsiteX1949" fmla="*/ 1494695 w 3900305"/>
                <a:gd name="connsiteY1949" fmla="*/ 2462251 h 3045463"/>
                <a:gd name="connsiteX1950" fmla="*/ 1496057 w 3900305"/>
                <a:gd name="connsiteY1950" fmla="*/ 2460094 h 3045463"/>
                <a:gd name="connsiteX1951" fmla="*/ 1497079 w 3900305"/>
                <a:gd name="connsiteY1951" fmla="*/ 2459186 h 3045463"/>
                <a:gd name="connsiteX1952" fmla="*/ 1498781 w 3900305"/>
                <a:gd name="connsiteY1952" fmla="*/ 2458846 h 3045463"/>
                <a:gd name="connsiteX1953" fmla="*/ 1500484 w 3900305"/>
                <a:gd name="connsiteY1953" fmla="*/ 2458960 h 3045463"/>
                <a:gd name="connsiteX1954" fmla="*/ 1501619 w 3900305"/>
                <a:gd name="connsiteY1954" fmla="*/ 2459413 h 3045463"/>
                <a:gd name="connsiteX1955" fmla="*/ 1502641 w 3900305"/>
                <a:gd name="connsiteY1955" fmla="*/ 2461684 h 3045463"/>
                <a:gd name="connsiteX1956" fmla="*/ 1501960 w 3900305"/>
                <a:gd name="connsiteY1956" fmla="*/ 2464067 h 3045463"/>
                <a:gd name="connsiteX1957" fmla="*/ 1500597 w 3900305"/>
                <a:gd name="connsiteY1957" fmla="*/ 2466905 h 3045463"/>
                <a:gd name="connsiteX1958" fmla="*/ 1499689 w 3900305"/>
                <a:gd name="connsiteY1958" fmla="*/ 2470537 h 3045463"/>
                <a:gd name="connsiteX1959" fmla="*/ 1501392 w 3900305"/>
                <a:gd name="connsiteY1959" fmla="*/ 2470878 h 3045463"/>
                <a:gd name="connsiteX1960" fmla="*/ 1502981 w 3900305"/>
                <a:gd name="connsiteY1960" fmla="*/ 2470537 h 3045463"/>
                <a:gd name="connsiteX1961" fmla="*/ 1502754 w 3900305"/>
                <a:gd name="connsiteY1961" fmla="*/ 2467700 h 3045463"/>
                <a:gd name="connsiteX1962" fmla="*/ 1503208 w 3900305"/>
                <a:gd name="connsiteY1962" fmla="*/ 2465543 h 3045463"/>
                <a:gd name="connsiteX1963" fmla="*/ 1504116 w 3900305"/>
                <a:gd name="connsiteY1963" fmla="*/ 2463840 h 3045463"/>
                <a:gd name="connsiteX1964" fmla="*/ 1506954 w 3900305"/>
                <a:gd name="connsiteY1964" fmla="*/ 2459413 h 3045463"/>
                <a:gd name="connsiteX1965" fmla="*/ 1509338 w 3900305"/>
                <a:gd name="connsiteY1965" fmla="*/ 2456803 h 3045463"/>
                <a:gd name="connsiteX1966" fmla="*/ 1511948 w 3900305"/>
                <a:gd name="connsiteY1966" fmla="*/ 2454873 h 3045463"/>
                <a:gd name="connsiteX1967" fmla="*/ 1517511 w 3900305"/>
                <a:gd name="connsiteY1967" fmla="*/ 2453738 h 3045463"/>
                <a:gd name="connsiteX1968" fmla="*/ 1519781 w 3900305"/>
                <a:gd name="connsiteY1968" fmla="*/ 2452262 h 3045463"/>
                <a:gd name="connsiteX1969" fmla="*/ 1521824 w 3900305"/>
                <a:gd name="connsiteY1969" fmla="*/ 2449311 h 3045463"/>
                <a:gd name="connsiteX1970" fmla="*/ 1523753 w 3900305"/>
                <a:gd name="connsiteY1970" fmla="*/ 2444544 h 3045463"/>
                <a:gd name="connsiteX1971" fmla="*/ 1524548 w 3900305"/>
                <a:gd name="connsiteY1971" fmla="*/ 2439776 h 3045463"/>
                <a:gd name="connsiteX1972" fmla="*/ 1525229 w 3900305"/>
                <a:gd name="connsiteY1972" fmla="*/ 2438074 h 3045463"/>
                <a:gd name="connsiteX1973" fmla="*/ 1526364 w 3900305"/>
                <a:gd name="connsiteY1973" fmla="*/ 2438414 h 3045463"/>
                <a:gd name="connsiteX1974" fmla="*/ 1528634 w 3900305"/>
                <a:gd name="connsiteY1974" fmla="*/ 2440798 h 3045463"/>
                <a:gd name="connsiteX1975" fmla="*/ 1529769 w 3900305"/>
                <a:gd name="connsiteY1975" fmla="*/ 2441706 h 3045463"/>
                <a:gd name="connsiteX1976" fmla="*/ 1543163 w 3900305"/>
                <a:gd name="connsiteY1976" fmla="*/ 2443182 h 3045463"/>
                <a:gd name="connsiteX1977" fmla="*/ 1548045 w 3900305"/>
                <a:gd name="connsiteY1977" fmla="*/ 2445338 h 3045463"/>
                <a:gd name="connsiteX1978" fmla="*/ 1549179 w 3900305"/>
                <a:gd name="connsiteY1978" fmla="*/ 2446246 h 3045463"/>
                <a:gd name="connsiteX1979" fmla="*/ 1549974 w 3900305"/>
                <a:gd name="connsiteY1979" fmla="*/ 2447609 h 3045463"/>
                <a:gd name="connsiteX1980" fmla="*/ 1550315 w 3900305"/>
                <a:gd name="connsiteY1980" fmla="*/ 2449538 h 3045463"/>
                <a:gd name="connsiteX1981" fmla="*/ 1550315 w 3900305"/>
                <a:gd name="connsiteY1981" fmla="*/ 2452035 h 3045463"/>
                <a:gd name="connsiteX1982" fmla="*/ 1550542 w 3900305"/>
                <a:gd name="connsiteY1982" fmla="*/ 2453965 h 3045463"/>
                <a:gd name="connsiteX1983" fmla="*/ 1551109 w 3900305"/>
                <a:gd name="connsiteY1983" fmla="*/ 2455214 h 3045463"/>
                <a:gd name="connsiteX1984" fmla="*/ 1552358 w 3900305"/>
                <a:gd name="connsiteY1984" fmla="*/ 2455668 h 3045463"/>
                <a:gd name="connsiteX1985" fmla="*/ 1558033 w 3900305"/>
                <a:gd name="connsiteY1985" fmla="*/ 2454987 h 3045463"/>
                <a:gd name="connsiteX1986" fmla="*/ 1559622 w 3900305"/>
                <a:gd name="connsiteY1986" fmla="*/ 2455668 h 3045463"/>
                <a:gd name="connsiteX1987" fmla="*/ 1560530 w 3900305"/>
                <a:gd name="connsiteY1987" fmla="*/ 2457257 h 3045463"/>
                <a:gd name="connsiteX1988" fmla="*/ 1562233 w 3900305"/>
                <a:gd name="connsiteY1988" fmla="*/ 2464067 h 3045463"/>
                <a:gd name="connsiteX1989" fmla="*/ 1563822 w 3900305"/>
                <a:gd name="connsiteY1989" fmla="*/ 2467586 h 3045463"/>
                <a:gd name="connsiteX1990" fmla="*/ 1564503 w 3900305"/>
                <a:gd name="connsiteY1990" fmla="*/ 2469516 h 3045463"/>
                <a:gd name="connsiteX1991" fmla="*/ 1564844 w 3900305"/>
                <a:gd name="connsiteY1991" fmla="*/ 2471559 h 3045463"/>
                <a:gd name="connsiteX1992" fmla="*/ 1564163 w 3900305"/>
                <a:gd name="connsiteY1992" fmla="*/ 2473262 h 3045463"/>
                <a:gd name="connsiteX1993" fmla="*/ 1562687 w 3900305"/>
                <a:gd name="connsiteY1993" fmla="*/ 2475305 h 3045463"/>
                <a:gd name="connsiteX1994" fmla="*/ 1560985 w 3900305"/>
                <a:gd name="connsiteY1994" fmla="*/ 2477007 h 3045463"/>
                <a:gd name="connsiteX1995" fmla="*/ 1557920 w 3900305"/>
                <a:gd name="connsiteY1995" fmla="*/ 2478710 h 3045463"/>
                <a:gd name="connsiteX1996" fmla="*/ 1551563 w 3900305"/>
                <a:gd name="connsiteY1996" fmla="*/ 2485861 h 3045463"/>
                <a:gd name="connsiteX1997" fmla="*/ 1560417 w 3900305"/>
                <a:gd name="connsiteY1997" fmla="*/ 2480186 h 3045463"/>
                <a:gd name="connsiteX1998" fmla="*/ 1564844 w 3900305"/>
                <a:gd name="connsiteY1998" fmla="*/ 2479051 h 3045463"/>
                <a:gd name="connsiteX1999" fmla="*/ 1568817 w 3900305"/>
                <a:gd name="connsiteY1999" fmla="*/ 2480413 h 3045463"/>
                <a:gd name="connsiteX2000" fmla="*/ 1574946 w 3900305"/>
                <a:gd name="connsiteY2000" fmla="*/ 2485407 h 3045463"/>
                <a:gd name="connsiteX2001" fmla="*/ 1576422 w 3900305"/>
                <a:gd name="connsiteY2001" fmla="*/ 2487904 h 3045463"/>
                <a:gd name="connsiteX2002" fmla="*/ 1576535 w 3900305"/>
                <a:gd name="connsiteY2002" fmla="*/ 2490742 h 3045463"/>
                <a:gd name="connsiteX2003" fmla="*/ 1574038 w 3900305"/>
                <a:gd name="connsiteY2003" fmla="*/ 2500844 h 3045463"/>
                <a:gd name="connsiteX2004" fmla="*/ 1576535 w 3900305"/>
                <a:gd name="connsiteY2004" fmla="*/ 2498120 h 3045463"/>
                <a:gd name="connsiteX2005" fmla="*/ 1579033 w 3900305"/>
                <a:gd name="connsiteY2005" fmla="*/ 2493693 h 3045463"/>
                <a:gd name="connsiteX2006" fmla="*/ 1580395 w 3900305"/>
                <a:gd name="connsiteY2006" fmla="*/ 2488358 h 3045463"/>
                <a:gd name="connsiteX2007" fmla="*/ 1579373 w 3900305"/>
                <a:gd name="connsiteY2007" fmla="*/ 2483023 h 3045463"/>
                <a:gd name="connsiteX2008" fmla="*/ 1578579 w 3900305"/>
                <a:gd name="connsiteY2008" fmla="*/ 2482456 h 3045463"/>
                <a:gd name="connsiteX2009" fmla="*/ 1573584 w 3900305"/>
                <a:gd name="connsiteY2009" fmla="*/ 2481207 h 3045463"/>
                <a:gd name="connsiteX2010" fmla="*/ 1572903 w 3900305"/>
                <a:gd name="connsiteY2010" fmla="*/ 2480299 h 3045463"/>
                <a:gd name="connsiteX2011" fmla="*/ 1571768 w 3900305"/>
                <a:gd name="connsiteY2011" fmla="*/ 2478142 h 3045463"/>
                <a:gd name="connsiteX2012" fmla="*/ 1568022 w 3900305"/>
                <a:gd name="connsiteY2012" fmla="*/ 2467813 h 3045463"/>
                <a:gd name="connsiteX2013" fmla="*/ 1567114 w 3900305"/>
                <a:gd name="connsiteY2013" fmla="*/ 2466110 h 3045463"/>
                <a:gd name="connsiteX2014" fmla="*/ 1566093 w 3900305"/>
                <a:gd name="connsiteY2014" fmla="*/ 2464635 h 3045463"/>
                <a:gd name="connsiteX2015" fmla="*/ 1565184 w 3900305"/>
                <a:gd name="connsiteY2015" fmla="*/ 2462932 h 3045463"/>
                <a:gd name="connsiteX2016" fmla="*/ 1564390 w 3900305"/>
                <a:gd name="connsiteY2016" fmla="*/ 2457484 h 3045463"/>
                <a:gd name="connsiteX2017" fmla="*/ 1563822 w 3900305"/>
                <a:gd name="connsiteY2017" fmla="*/ 2455895 h 3045463"/>
                <a:gd name="connsiteX2018" fmla="*/ 1563936 w 3900305"/>
                <a:gd name="connsiteY2018" fmla="*/ 2454760 h 3045463"/>
                <a:gd name="connsiteX2019" fmla="*/ 1565525 w 3900305"/>
                <a:gd name="connsiteY2019" fmla="*/ 2453057 h 3045463"/>
                <a:gd name="connsiteX2020" fmla="*/ 1569611 w 3900305"/>
                <a:gd name="connsiteY2020" fmla="*/ 2451922 h 3045463"/>
                <a:gd name="connsiteX2021" fmla="*/ 1579941 w 3900305"/>
                <a:gd name="connsiteY2021" fmla="*/ 2451354 h 3045463"/>
                <a:gd name="connsiteX2022" fmla="*/ 1582779 w 3900305"/>
                <a:gd name="connsiteY2022" fmla="*/ 2447495 h 3045463"/>
                <a:gd name="connsiteX2023" fmla="*/ 1584141 w 3900305"/>
                <a:gd name="connsiteY2023" fmla="*/ 2445565 h 3045463"/>
                <a:gd name="connsiteX2024" fmla="*/ 1585389 w 3900305"/>
                <a:gd name="connsiteY2024" fmla="*/ 2445225 h 3045463"/>
                <a:gd name="connsiteX2025" fmla="*/ 1593335 w 3900305"/>
                <a:gd name="connsiteY2025" fmla="*/ 2447268 h 3045463"/>
                <a:gd name="connsiteX2026" fmla="*/ 1594356 w 3900305"/>
                <a:gd name="connsiteY2026" fmla="*/ 2448176 h 3045463"/>
                <a:gd name="connsiteX2027" fmla="*/ 1596627 w 3900305"/>
                <a:gd name="connsiteY2027" fmla="*/ 2450900 h 3045463"/>
                <a:gd name="connsiteX2028" fmla="*/ 1599578 w 3900305"/>
                <a:gd name="connsiteY2028" fmla="*/ 2452376 h 3045463"/>
                <a:gd name="connsiteX2029" fmla="*/ 1606048 w 3900305"/>
                <a:gd name="connsiteY2029" fmla="*/ 2453057 h 3045463"/>
                <a:gd name="connsiteX2030" fmla="*/ 1606048 w 3900305"/>
                <a:gd name="connsiteY2030" fmla="*/ 2451581 h 3045463"/>
                <a:gd name="connsiteX2031" fmla="*/ 1604232 w 3900305"/>
                <a:gd name="connsiteY2031" fmla="*/ 2451354 h 3045463"/>
                <a:gd name="connsiteX2032" fmla="*/ 1602870 w 3900305"/>
                <a:gd name="connsiteY2032" fmla="*/ 2450900 h 3045463"/>
                <a:gd name="connsiteX2033" fmla="*/ 1601734 w 3900305"/>
                <a:gd name="connsiteY2033" fmla="*/ 2449992 h 3045463"/>
                <a:gd name="connsiteX2034" fmla="*/ 1598216 w 3900305"/>
                <a:gd name="connsiteY2034" fmla="*/ 2445679 h 3045463"/>
                <a:gd name="connsiteX2035" fmla="*/ 1597194 w 3900305"/>
                <a:gd name="connsiteY2035" fmla="*/ 2444771 h 3045463"/>
                <a:gd name="connsiteX2036" fmla="*/ 1598556 w 3900305"/>
                <a:gd name="connsiteY2036" fmla="*/ 2442841 h 3045463"/>
                <a:gd name="connsiteX2037" fmla="*/ 1602983 w 3900305"/>
                <a:gd name="connsiteY2037" fmla="*/ 2439776 h 3045463"/>
                <a:gd name="connsiteX2038" fmla="*/ 1603891 w 3900305"/>
                <a:gd name="connsiteY2038" fmla="*/ 2438528 h 3045463"/>
                <a:gd name="connsiteX2039" fmla="*/ 1605026 w 3900305"/>
                <a:gd name="connsiteY2039" fmla="*/ 2436144 h 3045463"/>
                <a:gd name="connsiteX2040" fmla="*/ 1607637 w 3900305"/>
                <a:gd name="connsiteY2040" fmla="*/ 2434782 h 3045463"/>
                <a:gd name="connsiteX2041" fmla="*/ 1622393 w 3900305"/>
                <a:gd name="connsiteY2041" fmla="*/ 2433647 h 3045463"/>
                <a:gd name="connsiteX2042" fmla="*/ 1627161 w 3900305"/>
                <a:gd name="connsiteY2042" fmla="*/ 2431944 h 3045463"/>
                <a:gd name="connsiteX2043" fmla="*/ 1631020 w 3900305"/>
                <a:gd name="connsiteY2043" fmla="*/ 2426836 h 3045463"/>
                <a:gd name="connsiteX2044" fmla="*/ 1627615 w 3900305"/>
                <a:gd name="connsiteY2044" fmla="*/ 2427290 h 3045463"/>
                <a:gd name="connsiteX2045" fmla="*/ 1625004 w 3900305"/>
                <a:gd name="connsiteY2045" fmla="*/ 2428312 h 3045463"/>
                <a:gd name="connsiteX2046" fmla="*/ 1621826 w 3900305"/>
                <a:gd name="connsiteY2046" fmla="*/ 2430809 h 3045463"/>
                <a:gd name="connsiteX2047" fmla="*/ 1607183 w 3900305"/>
                <a:gd name="connsiteY2047" fmla="*/ 2433874 h 3045463"/>
                <a:gd name="connsiteX2048" fmla="*/ 1601281 w 3900305"/>
                <a:gd name="connsiteY2048" fmla="*/ 2433647 h 3045463"/>
                <a:gd name="connsiteX2049" fmla="*/ 1598443 w 3900305"/>
                <a:gd name="connsiteY2049" fmla="*/ 2432171 h 3045463"/>
                <a:gd name="connsiteX2050" fmla="*/ 1597194 w 3900305"/>
                <a:gd name="connsiteY2050" fmla="*/ 2428993 h 3045463"/>
                <a:gd name="connsiteX2051" fmla="*/ 1597081 w 3900305"/>
                <a:gd name="connsiteY2051" fmla="*/ 2426723 h 3045463"/>
                <a:gd name="connsiteX2052" fmla="*/ 1596627 w 3900305"/>
                <a:gd name="connsiteY2052" fmla="*/ 2422750 h 3045463"/>
                <a:gd name="connsiteX2053" fmla="*/ 1596513 w 3900305"/>
                <a:gd name="connsiteY2053" fmla="*/ 2420707 h 3045463"/>
                <a:gd name="connsiteX2054" fmla="*/ 1596173 w 3900305"/>
                <a:gd name="connsiteY2054" fmla="*/ 2418323 h 3045463"/>
                <a:gd name="connsiteX2055" fmla="*/ 1595378 w 3900305"/>
                <a:gd name="connsiteY2055" fmla="*/ 2417415 h 3045463"/>
                <a:gd name="connsiteX2056" fmla="*/ 1594470 w 3900305"/>
                <a:gd name="connsiteY2056" fmla="*/ 2416847 h 3045463"/>
                <a:gd name="connsiteX2057" fmla="*/ 1593902 w 3900305"/>
                <a:gd name="connsiteY2057" fmla="*/ 2415712 h 3045463"/>
                <a:gd name="connsiteX2058" fmla="*/ 1594130 w 3900305"/>
                <a:gd name="connsiteY2058" fmla="*/ 2411399 h 3045463"/>
                <a:gd name="connsiteX2059" fmla="*/ 1598216 w 3900305"/>
                <a:gd name="connsiteY2059" fmla="*/ 2407767 h 3045463"/>
                <a:gd name="connsiteX2060" fmla="*/ 1599237 w 3900305"/>
                <a:gd name="connsiteY2060" fmla="*/ 2404021 h 3045463"/>
                <a:gd name="connsiteX2061" fmla="*/ 1599578 w 3900305"/>
                <a:gd name="connsiteY2061" fmla="*/ 2399480 h 3045463"/>
                <a:gd name="connsiteX2062" fmla="*/ 1600599 w 3900305"/>
                <a:gd name="connsiteY2062" fmla="*/ 2397210 h 3045463"/>
                <a:gd name="connsiteX2063" fmla="*/ 1604572 w 3900305"/>
                <a:gd name="connsiteY2063" fmla="*/ 2393691 h 3045463"/>
                <a:gd name="connsiteX2064" fmla="*/ 1606048 w 3900305"/>
                <a:gd name="connsiteY2064" fmla="*/ 2391194 h 3045463"/>
                <a:gd name="connsiteX2065" fmla="*/ 1607524 w 3900305"/>
                <a:gd name="connsiteY2065" fmla="*/ 2387902 h 3045463"/>
                <a:gd name="connsiteX2066" fmla="*/ 1609113 w 3900305"/>
                <a:gd name="connsiteY2066" fmla="*/ 2385065 h 3045463"/>
                <a:gd name="connsiteX2067" fmla="*/ 1610929 w 3900305"/>
                <a:gd name="connsiteY2067" fmla="*/ 2383930 h 3045463"/>
                <a:gd name="connsiteX2068" fmla="*/ 1613199 w 3900305"/>
                <a:gd name="connsiteY2068" fmla="*/ 2383249 h 3045463"/>
                <a:gd name="connsiteX2069" fmla="*/ 1615583 w 3900305"/>
                <a:gd name="connsiteY2069" fmla="*/ 2381432 h 3045463"/>
                <a:gd name="connsiteX2070" fmla="*/ 1617739 w 3900305"/>
                <a:gd name="connsiteY2070" fmla="*/ 2378822 h 3045463"/>
                <a:gd name="connsiteX2071" fmla="*/ 1619215 w 3900305"/>
                <a:gd name="connsiteY2071" fmla="*/ 2375643 h 3045463"/>
                <a:gd name="connsiteX2072" fmla="*/ 1611156 w 3900305"/>
                <a:gd name="connsiteY2072" fmla="*/ 2380751 h 3045463"/>
                <a:gd name="connsiteX2073" fmla="*/ 1597308 w 3900305"/>
                <a:gd name="connsiteY2073" fmla="*/ 2395167 h 3045463"/>
                <a:gd name="connsiteX2074" fmla="*/ 1595151 w 3900305"/>
                <a:gd name="connsiteY2074" fmla="*/ 2395735 h 3045463"/>
                <a:gd name="connsiteX2075" fmla="*/ 1591405 w 3900305"/>
                <a:gd name="connsiteY2075" fmla="*/ 2394032 h 3045463"/>
                <a:gd name="connsiteX2076" fmla="*/ 1589248 w 3900305"/>
                <a:gd name="connsiteY2076" fmla="*/ 2393691 h 3045463"/>
                <a:gd name="connsiteX2077" fmla="*/ 1590951 w 3900305"/>
                <a:gd name="connsiteY2077" fmla="*/ 2396189 h 3045463"/>
                <a:gd name="connsiteX2078" fmla="*/ 1592654 w 3900305"/>
                <a:gd name="connsiteY2078" fmla="*/ 2398118 h 3045463"/>
                <a:gd name="connsiteX2079" fmla="*/ 1593562 w 3900305"/>
                <a:gd name="connsiteY2079" fmla="*/ 2400161 h 3045463"/>
                <a:gd name="connsiteX2080" fmla="*/ 1593221 w 3900305"/>
                <a:gd name="connsiteY2080" fmla="*/ 2403340 h 3045463"/>
                <a:gd name="connsiteX2081" fmla="*/ 1587432 w 3900305"/>
                <a:gd name="connsiteY2081" fmla="*/ 2411399 h 3045463"/>
                <a:gd name="connsiteX2082" fmla="*/ 1586978 w 3900305"/>
                <a:gd name="connsiteY2082" fmla="*/ 2413556 h 3045463"/>
                <a:gd name="connsiteX2083" fmla="*/ 1588908 w 3900305"/>
                <a:gd name="connsiteY2083" fmla="*/ 2416393 h 3045463"/>
                <a:gd name="connsiteX2084" fmla="*/ 1590951 w 3900305"/>
                <a:gd name="connsiteY2084" fmla="*/ 2418323 h 3045463"/>
                <a:gd name="connsiteX2085" fmla="*/ 1592654 w 3900305"/>
                <a:gd name="connsiteY2085" fmla="*/ 2420934 h 3045463"/>
                <a:gd name="connsiteX2086" fmla="*/ 1593789 w 3900305"/>
                <a:gd name="connsiteY2086" fmla="*/ 2429560 h 3045463"/>
                <a:gd name="connsiteX2087" fmla="*/ 1595037 w 3900305"/>
                <a:gd name="connsiteY2087" fmla="*/ 2432058 h 3045463"/>
                <a:gd name="connsiteX2088" fmla="*/ 1596740 w 3900305"/>
                <a:gd name="connsiteY2088" fmla="*/ 2433760 h 3045463"/>
                <a:gd name="connsiteX2089" fmla="*/ 1598670 w 3900305"/>
                <a:gd name="connsiteY2089" fmla="*/ 2435009 h 3045463"/>
                <a:gd name="connsiteX2090" fmla="*/ 1594697 w 3900305"/>
                <a:gd name="connsiteY2090" fmla="*/ 2439776 h 3045463"/>
                <a:gd name="connsiteX2091" fmla="*/ 1593335 w 3900305"/>
                <a:gd name="connsiteY2091" fmla="*/ 2440571 h 3045463"/>
                <a:gd name="connsiteX2092" fmla="*/ 1592086 w 3900305"/>
                <a:gd name="connsiteY2092" fmla="*/ 2440684 h 3045463"/>
                <a:gd name="connsiteX2093" fmla="*/ 1590951 w 3900305"/>
                <a:gd name="connsiteY2093" fmla="*/ 2440457 h 3045463"/>
                <a:gd name="connsiteX2094" fmla="*/ 1588681 w 3900305"/>
                <a:gd name="connsiteY2094" fmla="*/ 2439209 h 3045463"/>
                <a:gd name="connsiteX2095" fmla="*/ 1588000 w 3900305"/>
                <a:gd name="connsiteY2095" fmla="*/ 2438641 h 3045463"/>
                <a:gd name="connsiteX2096" fmla="*/ 1586524 w 3900305"/>
                <a:gd name="connsiteY2096" fmla="*/ 2436939 h 3045463"/>
                <a:gd name="connsiteX2097" fmla="*/ 1585957 w 3900305"/>
                <a:gd name="connsiteY2097" fmla="*/ 2436484 h 3045463"/>
                <a:gd name="connsiteX2098" fmla="*/ 1584368 w 3900305"/>
                <a:gd name="connsiteY2098" fmla="*/ 2436484 h 3045463"/>
                <a:gd name="connsiteX2099" fmla="*/ 1580622 w 3900305"/>
                <a:gd name="connsiteY2099" fmla="*/ 2438074 h 3045463"/>
                <a:gd name="connsiteX2100" fmla="*/ 1579260 w 3900305"/>
                <a:gd name="connsiteY2100" fmla="*/ 2439209 h 3045463"/>
                <a:gd name="connsiteX2101" fmla="*/ 1579033 w 3900305"/>
                <a:gd name="connsiteY2101" fmla="*/ 2439890 h 3045463"/>
                <a:gd name="connsiteX2102" fmla="*/ 1578806 w 3900305"/>
                <a:gd name="connsiteY2102" fmla="*/ 2441025 h 3045463"/>
                <a:gd name="connsiteX2103" fmla="*/ 1578465 w 3900305"/>
                <a:gd name="connsiteY2103" fmla="*/ 2442274 h 3045463"/>
                <a:gd name="connsiteX2104" fmla="*/ 1577897 w 3900305"/>
                <a:gd name="connsiteY2104" fmla="*/ 2443295 h 3045463"/>
                <a:gd name="connsiteX2105" fmla="*/ 1576876 w 3900305"/>
                <a:gd name="connsiteY2105" fmla="*/ 2444090 h 3045463"/>
                <a:gd name="connsiteX2106" fmla="*/ 1564503 w 3900305"/>
                <a:gd name="connsiteY2106" fmla="*/ 2447381 h 3045463"/>
                <a:gd name="connsiteX2107" fmla="*/ 1560985 w 3900305"/>
                <a:gd name="connsiteY2107" fmla="*/ 2450106 h 3045463"/>
                <a:gd name="connsiteX2108" fmla="*/ 1559055 w 3900305"/>
                <a:gd name="connsiteY2108" fmla="*/ 2450900 h 3045463"/>
                <a:gd name="connsiteX2109" fmla="*/ 1557352 w 3900305"/>
                <a:gd name="connsiteY2109" fmla="*/ 2450333 h 3045463"/>
                <a:gd name="connsiteX2110" fmla="*/ 1555650 w 3900305"/>
                <a:gd name="connsiteY2110" fmla="*/ 2446019 h 3045463"/>
                <a:gd name="connsiteX2111" fmla="*/ 1558033 w 3900305"/>
                <a:gd name="connsiteY2111" fmla="*/ 2442841 h 3045463"/>
                <a:gd name="connsiteX2112" fmla="*/ 1561779 w 3900305"/>
                <a:gd name="connsiteY2112" fmla="*/ 2439890 h 3045463"/>
                <a:gd name="connsiteX2113" fmla="*/ 1564050 w 3900305"/>
                <a:gd name="connsiteY2113" fmla="*/ 2436484 h 3045463"/>
                <a:gd name="connsiteX2114" fmla="*/ 1558941 w 3900305"/>
                <a:gd name="connsiteY2114" fmla="*/ 2439776 h 3045463"/>
                <a:gd name="connsiteX2115" fmla="*/ 1556217 w 3900305"/>
                <a:gd name="connsiteY2115" fmla="*/ 2440798 h 3045463"/>
                <a:gd name="connsiteX2116" fmla="*/ 1553493 w 3900305"/>
                <a:gd name="connsiteY2116" fmla="*/ 2440571 h 3045463"/>
                <a:gd name="connsiteX2117" fmla="*/ 1545320 w 3900305"/>
                <a:gd name="connsiteY2117" fmla="*/ 2436825 h 3045463"/>
                <a:gd name="connsiteX2118" fmla="*/ 1531245 w 3900305"/>
                <a:gd name="connsiteY2118" fmla="*/ 2434101 h 3045463"/>
                <a:gd name="connsiteX2119" fmla="*/ 1520916 w 3900305"/>
                <a:gd name="connsiteY2119" fmla="*/ 2428198 h 3045463"/>
                <a:gd name="connsiteX2120" fmla="*/ 1522051 w 3900305"/>
                <a:gd name="connsiteY2120" fmla="*/ 2424907 h 3045463"/>
                <a:gd name="connsiteX2121" fmla="*/ 1525570 w 3900305"/>
                <a:gd name="connsiteY2121" fmla="*/ 2421501 h 3045463"/>
                <a:gd name="connsiteX2122" fmla="*/ 1527159 w 3900305"/>
                <a:gd name="connsiteY2122" fmla="*/ 2419118 h 3045463"/>
                <a:gd name="connsiteX2123" fmla="*/ 1530791 w 3900305"/>
                <a:gd name="connsiteY2123" fmla="*/ 2408675 h 3045463"/>
                <a:gd name="connsiteX2124" fmla="*/ 1531586 w 3900305"/>
                <a:gd name="connsiteY2124" fmla="*/ 2407426 h 3045463"/>
                <a:gd name="connsiteX2125" fmla="*/ 1533742 w 3900305"/>
                <a:gd name="connsiteY2125" fmla="*/ 2404702 h 3045463"/>
                <a:gd name="connsiteX2126" fmla="*/ 1534196 w 3900305"/>
                <a:gd name="connsiteY2126" fmla="*/ 2403907 h 3045463"/>
                <a:gd name="connsiteX2127" fmla="*/ 1534310 w 3900305"/>
                <a:gd name="connsiteY2127" fmla="*/ 2402432 h 3045463"/>
                <a:gd name="connsiteX2128" fmla="*/ 1534877 w 3900305"/>
                <a:gd name="connsiteY2128" fmla="*/ 2398459 h 3045463"/>
                <a:gd name="connsiteX2129" fmla="*/ 1535104 w 3900305"/>
                <a:gd name="connsiteY2129" fmla="*/ 2397664 h 3045463"/>
                <a:gd name="connsiteX2130" fmla="*/ 1535559 w 3900305"/>
                <a:gd name="connsiteY2130" fmla="*/ 2396643 h 3045463"/>
                <a:gd name="connsiteX2131" fmla="*/ 1536013 w 3900305"/>
                <a:gd name="connsiteY2131" fmla="*/ 2394600 h 3045463"/>
                <a:gd name="connsiteX2132" fmla="*/ 1535899 w 3900305"/>
                <a:gd name="connsiteY2132" fmla="*/ 2392670 h 3045463"/>
                <a:gd name="connsiteX2133" fmla="*/ 1534650 w 3900305"/>
                <a:gd name="connsiteY2133" fmla="*/ 2392216 h 3045463"/>
                <a:gd name="connsiteX2134" fmla="*/ 1534196 w 3900305"/>
                <a:gd name="connsiteY2134" fmla="*/ 2392897 h 3045463"/>
                <a:gd name="connsiteX2135" fmla="*/ 1528294 w 3900305"/>
                <a:gd name="connsiteY2135" fmla="*/ 2411058 h 3045463"/>
                <a:gd name="connsiteX2136" fmla="*/ 1525002 w 3900305"/>
                <a:gd name="connsiteY2136" fmla="*/ 2417301 h 3045463"/>
                <a:gd name="connsiteX2137" fmla="*/ 1521256 w 3900305"/>
                <a:gd name="connsiteY2137" fmla="*/ 2419912 h 3045463"/>
                <a:gd name="connsiteX2138" fmla="*/ 1520121 w 3900305"/>
                <a:gd name="connsiteY2138" fmla="*/ 2419231 h 3045463"/>
                <a:gd name="connsiteX2139" fmla="*/ 1518646 w 3900305"/>
                <a:gd name="connsiteY2139" fmla="*/ 2416166 h 3045463"/>
                <a:gd name="connsiteX2140" fmla="*/ 1517624 w 3900305"/>
                <a:gd name="connsiteY2140" fmla="*/ 2415485 h 3045463"/>
                <a:gd name="connsiteX2141" fmla="*/ 1516829 w 3900305"/>
                <a:gd name="connsiteY2141" fmla="*/ 2416166 h 3045463"/>
                <a:gd name="connsiteX2142" fmla="*/ 1515808 w 3900305"/>
                <a:gd name="connsiteY2142" fmla="*/ 2417642 h 3045463"/>
                <a:gd name="connsiteX2143" fmla="*/ 1515013 w 3900305"/>
                <a:gd name="connsiteY2143" fmla="*/ 2419345 h 3045463"/>
                <a:gd name="connsiteX2144" fmla="*/ 1514900 w 3900305"/>
                <a:gd name="connsiteY2144" fmla="*/ 2420480 h 3045463"/>
                <a:gd name="connsiteX2145" fmla="*/ 1516262 w 3900305"/>
                <a:gd name="connsiteY2145" fmla="*/ 2423544 h 3045463"/>
                <a:gd name="connsiteX2146" fmla="*/ 1517283 w 3900305"/>
                <a:gd name="connsiteY2146" fmla="*/ 2426609 h 3045463"/>
                <a:gd name="connsiteX2147" fmla="*/ 1517283 w 3900305"/>
                <a:gd name="connsiteY2147" fmla="*/ 2427631 h 3045463"/>
                <a:gd name="connsiteX2148" fmla="*/ 1517170 w 3900305"/>
                <a:gd name="connsiteY2148" fmla="*/ 2428993 h 3045463"/>
                <a:gd name="connsiteX2149" fmla="*/ 1517397 w 3900305"/>
                <a:gd name="connsiteY2149" fmla="*/ 2430468 h 3045463"/>
                <a:gd name="connsiteX2150" fmla="*/ 1518532 w 3900305"/>
                <a:gd name="connsiteY2150" fmla="*/ 2432058 h 3045463"/>
                <a:gd name="connsiteX2151" fmla="*/ 1512062 w 3900305"/>
                <a:gd name="connsiteY2151" fmla="*/ 2430582 h 3045463"/>
                <a:gd name="connsiteX2152" fmla="*/ 1511495 w 3900305"/>
                <a:gd name="connsiteY2152" fmla="*/ 2431263 h 3045463"/>
                <a:gd name="connsiteX2153" fmla="*/ 1512516 w 3900305"/>
                <a:gd name="connsiteY2153" fmla="*/ 2432512 h 3045463"/>
                <a:gd name="connsiteX2154" fmla="*/ 1513651 w 3900305"/>
                <a:gd name="connsiteY2154" fmla="*/ 2433193 h 3045463"/>
                <a:gd name="connsiteX2155" fmla="*/ 1514673 w 3900305"/>
                <a:gd name="connsiteY2155" fmla="*/ 2434328 h 3045463"/>
                <a:gd name="connsiteX2156" fmla="*/ 1515127 w 3900305"/>
                <a:gd name="connsiteY2156" fmla="*/ 2436712 h 3045463"/>
                <a:gd name="connsiteX2157" fmla="*/ 1515354 w 3900305"/>
                <a:gd name="connsiteY2157" fmla="*/ 2439436 h 3045463"/>
                <a:gd name="connsiteX2158" fmla="*/ 1515581 w 3900305"/>
                <a:gd name="connsiteY2158" fmla="*/ 2441593 h 3045463"/>
                <a:gd name="connsiteX2159" fmla="*/ 1515467 w 3900305"/>
                <a:gd name="connsiteY2159" fmla="*/ 2443522 h 3045463"/>
                <a:gd name="connsiteX2160" fmla="*/ 1514559 w 3900305"/>
                <a:gd name="connsiteY2160" fmla="*/ 2445679 h 3045463"/>
                <a:gd name="connsiteX2161" fmla="*/ 1513424 w 3900305"/>
                <a:gd name="connsiteY2161" fmla="*/ 2446814 h 3045463"/>
                <a:gd name="connsiteX2162" fmla="*/ 1508543 w 3900305"/>
                <a:gd name="connsiteY2162" fmla="*/ 2449992 h 3045463"/>
                <a:gd name="connsiteX2163" fmla="*/ 1502527 w 3900305"/>
                <a:gd name="connsiteY2163" fmla="*/ 2450106 h 3045463"/>
                <a:gd name="connsiteX2164" fmla="*/ 1493787 w 3900305"/>
                <a:gd name="connsiteY2164" fmla="*/ 2447835 h 3045463"/>
                <a:gd name="connsiteX2165" fmla="*/ 1486182 w 3900305"/>
                <a:gd name="connsiteY2165" fmla="*/ 2443182 h 3045463"/>
                <a:gd name="connsiteX2166" fmla="*/ 1483344 w 3900305"/>
                <a:gd name="connsiteY2166" fmla="*/ 2436144 h 3045463"/>
                <a:gd name="connsiteX2167" fmla="*/ 1479031 w 3900305"/>
                <a:gd name="connsiteY2167" fmla="*/ 2441025 h 3045463"/>
                <a:gd name="connsiteX2168" fmla="*/ 1473582 w 3900305"/>
                <a:gd name="connsiteY2168" fmla="*/ 2443295 h 3045463"/>
                <a:gd name="connsiteX2169" fmla="*/ 1467793 w 3900305"/>
                <a:gd name="connsiteY2169" fmla="*/ 2442955 h 3045463"/>
                <a:gd name="connsiteX2170" fmla="*/ 1462685 w 3900305"/>
                <a:gd name="connsiteY2170" fmla="*/ 2440230 h 3045463"/>
                <a:gd name="connsiteX2171" fmla="*/ 1467112 w 3900305"/>
                <a:gd name="connsiteY2171" fmla="*/ 2437279 h 3045463"/>
                <a:gd name="connsiteX2172" fmla="*/ 1469155 w 3900305"/>
                <a:gd name="connsiteY2172" fmla="*/ 2435236 h 3045463"/>
                <a:gd name="connsiteX2173" fmla="*/ 1470063 w 3900305"/>
                <a:gd name="connsiteY2173" fmla="*/ 2432058 h 3045463"/>
                <a:gd name="connsiteX2174" fmla="*/ 1460756 w 3900305"/>
                <a:gd name="connsiteY2174" fmla="*/ 2438982 h 3045463"/>
                <a:gd name="connsiteX2175" fmla="*/ 1454286 w 3900305"/>
                <a:gd name="connsiteY2175" fmla="*/ 2441365 h 3045463"/>
                <a:gd name="connsiteX2176" fmla="*/ 1447475 w 3900305"/>
                <a:gd name="connsiteY2176" fmla="*/ 2441933 h 3045463"/>
                <a:gd name="connsiteX2177" fmla="*/ 1445432 w 3900305"/>
                <a:gd name="connsiteY2177" fmla="*/ 2440117 h 3045463"/>
                <a:gd name="connsiteX2178" fmla="*/ 1445318 w 3900305"/>
                <a:gd name="connsiteY2178" fmla="*/ 2436484 h 3045463"/>
                <a:gd name="connsiteX2179" fmla="*/ 1445432 w 3900305"/>
                <a:gd name="connsiteY2179" fmla="*/ 2433760 h 3045463"/>
                <a:gd name="connsiteX2180" fmla="*/ 1444183 w 3900305"/>
                <a:gd name="connsiteY2180" fmla="*/ 2434895 h 3045463"/>
                <a:gd name="connsiteX2181" fmla="*/ 1443502 w 3900305"/>
                <a:gd name="connsiteY2181" fmla="*/ 2436712 h 3045463"/>
                <a:gd name="connsiteX2182" fmla="*/ 1443048 w 3900305"/>
                <a:gd name="connsiteY2182" fmla="*/ 2440344 h 3045463"/>
                <a:gd name="connsiteX2183" fmla="*/ 1442140 w 3900305"/>
                <a:gd name="connsiteY2183" fmla="*/ 2441933 h 3045463"/>
                <a:gd name="connsiteX2184" fmla="*/ 1440892 w 3900305"/>
                <a:gd name="connsiteY2184" fmla="*/ 2442160 h 3045463"/>
                <a:gd name="connsiteX2185" fmla="*/ 1439075 w 3900305"/>
                <a:gd name="connsiteY2185" fmla="*/ 2441819 h 3045463"/>
                <a:gd name="connsiteX2186" fmla="*/ 1437486 w 3900305"/>
                <a:gd name="connsiteY2186" fmla="*/ 2442047 h 3045463"/>
                <a:gd name="connsiteX2187" fmla="*/ 1436805 w 3900305"/>
                <a:gd name="connsiteY2187" fmla="*/ 2443976 h 3045463"/>
                <a:gd name="connsiteX2188" fmla="*/ 1434989 w 3900305"/>
                <a:gd name="connsiteY2188" fmla="*/ 2444771 h 3045463"/>
                <a:gd name="connsiteX2189" fmla="*/ 1423525 w 3900305"/>
                <a:gd name="connsiteY2189" fmla="*/ 2445906 h 3045463"/>
                <a:gd name="connsiteX2190" fmla="*/ 1421595 w 3900305"/>
                <a:gd name="connsiteY2190" fmla="*/ 2446927 h 3045463"/>
                <a:gd name="connsiteX2191" fmla="*/ 1415579 w 3900305"/>
                <a:gd name="connsiteY2191" fmla="*/ 2454306 h 3045463"/>
                <a:gd name="connsiteX2192" fmla="*/ 1410584 w 3900305"/>
                <a:gd name="connsiteY2192" fmla="*/ 2457257 h 3045463"/>
                <a:gd name="connsiteX2193" fmla="*/ 1406044 w 3900305"/>
                <a:gd name="connsiteY2193" fmla="*/ 2457143 h 3045463"/>
                <a:gd name="connsiteX2194" fmla="*/ 1401957 w 3900305"/>
                <a:gd name="connsiteY2194" fmla="*/ 2453851 h 3045463"/>
                <a:gd name="connsiteX2195" fmla="*/ 1398439 w 3900305"/>
                <a:gd name="connsiteY2195" fmla="*/ 2447381 h 3045463"/>
                <a:gd name="connsiteX2196" fmla="*/ 1396850 w 3900305"/>
                <a:gd name="connsiteY2196" fmla="*/ 2449992 h 3045463"/>
                <a:gd name="connsiteX2197" fmla="*/ 1394807 w 3900305"/>
                <a:gd name="connsiteY2197" fmla="*/ 2451241 h 3045463"/>
                <a:gd name="connsiteX2198" fmla="*/ 1389472 w 3900305"/>
                <a:gd name="connsiteY2198" fmla="*/ 2451695 h 3045463"/>
                <a:gd name="connsiteX2199" fmla="*/ 1388904 w 3900305"/>
                <a:gd name="connsiteY2199" fmla="*/ 2452149 h 3045463"/>
                <a:gd name="connsiteX2200" fmla="*/ 1388336 w 3900305"/>
                <a:gd name="connsiteY2200" fmla="*/ 2452149 h 3045463"/>
                <a:gd name="connsiteX2201" fmla="*/ 1387428 w 3900305"/>
                <a:gd name="connsiteY2201" fmla="*/ 2450900 h 3045463"/>
                <a:gd name="connsiteX2202" fmla="*/ 1386520 w 3900305"/>
                <a:gd name="connsiteY2202" fmla="*/ 2448744 h 3045463"/>
                <a:gd name="connsiteX2203" fmla="*/ 1386066 w 3900305"/>
                <a:gd name="connsiteY2203" fmla="*/ 2447949 h 3045463"/>
                <a:gd name="connsiteX2204" fmla="*/ 1385158 w 3900305"/>
                <a:gd name="connsiteY2204" fmla="*/ 2447381 h 3045463"/>
                <a:gd name="connsiteX2205" fmla="*/ 1386066 w 3900305"/>
                <a:gd name="connsiteY2205" fmla="*/ 2445225 h 3045463"/>
                <a:gd name="connsiteX2206" fmla="*/ 1387882 w 3900305"/>
                <a:gd name="connsiteY2206" fmla="*/ 2445111 h 3045463"/>
                <a:gd name="connsiteX2207" fmla="*/ 1389925 w 3900305"/>
                <a:gd name="connsiteY2207" fmla="*/ 2445452 h 3045463"/>
                <a:gd name="connsiteX2208" fmla="*/ 1391742 w 3900305"/>
                <a:gd name="connsiteY2208" fmla="*/ 2444657 h 3045463"/>
                <a:gd name="connsiteX2209" fmla="*/ 1389472 w 3900305"/>
                <a:gd name="connsiteY2209" fmla="*/ 2443863 h 3045463"/>
                <a:gd name="connsiteX2210" fmla="*/ 1387315 w 3900305"/>
                <a:gd name="connsiteY2210" fmla="*/ 2442500 h 3045463"/>
                <a:gd name="connsiteX2211" fmla="*/ 1385272 w 3900305"/>
                <a:gd name="connsiteY2211" fmla="*/ 2442047 h 3045463"/>
                <a:gd name="connsiteX2212" fmla="*/ 1383456 w 3900305"/>
                <a:gd name="connsiteY2212" fmla="*/ 2444090 h 3045463"/>
                <a:gd name="connsiteX2213" fmla="*/ 1381753 w 3900305"/>
                <a:gd name="connsiteY2213" fmla="*/ 2444317 h 3045463"/>
                <a:gd name="connsiteX2214" fmla="*/ 1375396 w 3900305"/>
                <a:gd name="connsiteY2214" fmla="*/ 2441706 h 3045463"/>
                <a:gd name="connsiteX2215" fmla="*/ 1373921 w 3900305"/>
                <a:gd name="connsiteY2215" fmla="*/ 2440684 h 3045463"/>
                <a:gd name="connsiteX2216" fmla="*/ 1375396 w 3900305"/>
                <a:gd name="connsiteY2216" fmla="*/ 2435690 h 3045463"/>
                <a:gd name="connsiteX2217" fmla="*/ 1381072 w 3900305"/>
                <a:gd name="connsiteY2217" fmla="*/ 2436144 h 3045463"/>
                <a:gd name="connsiteX2218" fmla="*/ 1391174 w 3900305"/>
                <a:gd name="connsiteY2218" fmla="*/ 2440684 h 3045463"/>
                <a:gd name="connsiteX2219" fmla="*/ 1390947 w 3900305"/>
                <a:gd name="connsiteY2219" fmla="*/ 2439776 h 3045463"/>
                <a:gd name="connsiteX2220" fmla="*/ 1390606 w 3900305"/>
                <a:gd name="connsiteY2220" fmla="*/ 2437506 h 3045463"/>
                <a:gd name="connsiteX2221" fmla="*/ 1390380 w 3900305"/>
                <a:gd name="connsiteY2221" fmla="*/ 2436598 h 3045463"/>
                <a:gd name="connsiteX2222" fmla="*/ 1393785 w 3900305"/>
                <a:gd name="connsiteY2222" fmla="*/ 2436598 h 3045463"/>
                <a:gd name="connsiteX2223" fmla="*/ 1388677 w 3900305"/>
                <a:gd name="connsiteY2223" fmla="*/ 2431150 h 3045463"/>
                <a:gd name="connsiteX2224" fmla="*/ 1385839 w 3900305"/>
                <a:gd name="connsiteY2224" fmla="*/ 2429220 h 3045463"/>
                <a:gd name="connsiteX2225" fmla="*/ 1383115 w 3900305"/>
                <a:gd name="connsiteY2225" fmla="*/ 2428425 h 3045463"/>
                <a:gd name="connsiteX2226" fmla="*/ 1371537 w 3900305"/>
                <a:gd name="connsiteY2226" fmla="*/ 2430015 h 3045463"/>
                <a:gd name="connsiteX2227" fmla="*/ 1368472 w 3900305"/>
                <a:gd name="connsiteY2227" fmla="*/ 2428425 h 3045463"/>
                <a:gd name="connsiteX2228" fmla="*/ 1370402 w 3900305"/>
                <a:gd name="connsiteY2228" fmla="*/ 2427404 h 3045463"/>
                <a:gd name="connsiteX2229" fmla="*/ 1372672 w 3900305"/>
                <a:gd name="connsiteY2229" fmla="*/ 2427177 h 3045463"/>
                <a:gd name="connsiteX2230" fmla="*/ 1374715 w 3900305"/>
                <a:gd name="connsiteY2230" fmla="*/ 2426496 h 3045463"/>
                <a:gd name="connsiteX2231" fmla="*/ 1375850 w 3900305"/>
                <a:gd name="connsiteY2231" fmla="*/ 2424112 h 3045463"/>
                <a:gd name="connsiteX2232" fmla="*/ 1372558 w 3900305"/>
                <a:gd name="connsiteY2232" fmla="*/ 2425701 h 3045463"/>
                <a:gd name="connsiteX2233" fmla="*/ 1370856 w 3900305"/>
                <a:gd name="connsiteY2233" fmla="*/ 2425928 h 3045463"/>
                <a:gd name="connsiteX2234" fmla="*/ 1369494 w 3900305"/>
                <a:gd name="connsiteY2234" fmla="*/ 2424793 h 3045463"/>
                <a:gd name="connsiteX2235" fmla="*/ 1368586 w 3900305"/>
                <a:gd name="connsiteY2235" fmla="*/ 2422750 h 3045463"/>
                <a:gd name="connsiteX2236" fmla="*/ 1367905 w 3900305"/>
                <a:gd name="connsiteY2236" fmla="*/ 2421842 h 3045463"/>
                <a:gd name="connsiteX2237" fmla="*/ 1366997 w 3900305"/>
                <a:gd name="connsiteY2237" fmla="*/ 2421842 h 3045463"/>
                <a:gd name="connsiteX2238" fmla="*/ 1365180 w 3900305"/>
                <a:gd name="connsiteY2238" fmla="*/ 2422636 h 3045463"/>
                <a:gd name="connsiteX2239" fmla="*/ 1366089 w 3900305"/>
                <a:gd name="connsiteY2239" fmla="*/ 2420026 h 3045463"/>
                <a:gd name="connsiteX2240" fmla="*/ 1367678 w 3900305"/>
                <a:gd name="connsiteY2240" fmla="*/ 2418096 h 3045463"/>
                <a:gd name="connsiteX2241" fmla="*/ 1371196 w 3900305"/>
                <a:gd name="connsiteY2241" fmla="*/ 2415712 h 3045463"/>
                <a:gd name="connsiteX2242" fmla="*/ 1373467 w 3900305"/>
                <a:gd name="connsiteY2242" fmla="*/ 2414804 h 3045463"/>
                <a:gd name="connsiteX2243" fmla="*/ 1375850 w 3900305"/>
                <a:gd name="connsiteY2243" fmla="*/ 2414464 h 3045463"/>
                <a:gd name="connsiteX2244" fmla="*/ 1376872 w 3900305"/>
                <a:gd name="connsiteY2244" fmla="*/ 2414010 h 3045463"/>
                <a:gd name="connsiteX2245" fmla="*/ 1378461 w 3900305"/>
                <a:gd name="connsiteY2245" fmla="*/ 2412080 h 3045463"/>
                <a:gd name="connsiteX2246" fmla="*/ 1378915 w 3900305"/>
                <a:gd name="connsiteY2246" fmla="*/ 2411626 h 3045463"/>
                <a:gd name="connsiteX2247" fmla="*/ 1383228 w 3900305"/>
                <a:gd name="connsiteY2247" fmla="*/ 2411853 h 3045463"/>
                <a:gd name="connsiteX2248" fmla="*/ 1385158 w 3900305"/>
                <a:gd name="connsiteY2248" fmla="*/ 2410831 h 3045463"/>
                <a:gd name="connsiteX2249" fmla="*/ 1386974 w 3900305"/>
                <a:gd name="connsiteY2249" fmla="*/ 2405156 h 3045463"/>
                <a:gd name="connsiteX2250" fmla="*/ 1389244 w 3900305"/>
                <a:gd name="connsiteY2250" fmla="*/ 2404475 h 3045463"/>
                <a:gd name="connsiteX2251" fmla="*/ 1391855 w 3900305"/>
                <a:gd name="connsiteY2251" fmla="*/ 2405156 h 3045463"/>
                <a:gd name="connsiteX2252" fmla="*/ 1393898 w 3900305"/>
                <a:gd name="connsiteY2252" fmla="*/ 2406177 h 3045463"/>
                <a:gd name="connsiteX2253" fmla="*/ 1395488 w 3900305"/>
                <a:gd name="connsiteY2253" fmla="*/ 2407313 h 3045463"/>
                <a:gd name="connsiteX2254" fmla="*/ 1396736 w 3900305"/>
                <a:gd name="connsiteY2254" fmla="*/ 2408788 h 3045463"/>
                <a:gd name="connsiteX2255" fmla="*/ 1397758 w 3900305"/>
                <a:gd name="connsiteY2255" fmla="*/ 2410604 h 3045463"/>
                <a:gd name="connsiteX2256" fmla="*/ 1398552 w 3900305"/>
                <a:gd name="connsiteY2256" fmla="*/ 2412874 h 3045463"/>
                <a:gd name="connsiteX2257" fmla="*/ 1399801 w 3900305"/>
                <a:gd name="connsiteY2257" fmla="*/ 2419685 h 3045463"/>
                <a:gd name="connsiteX2258" fmla="*/ 1400823 w 3900305"/>
                <a:gd name="connsiteY2258" fmla="*/ 2422636 h 3045463"/>
                <a:gd name="connsiteX2259" fmla="*/ 1402185 w 3900305"/>
                <a:gd name="connsiteY2259" fmla="*/ 2421842 h 3045463"/>
                <a:gd name="connsiteX2260" fmla="*/ 1402412 w 3900305"/>
                <a:gd name="connsiteY2260" fmla="*/ 2419231 h 3045463"/>
                <a:gd name="connsiteX2261" fmla="*/ 1402071 w 3900305"/>
                <a:gd name="connsiteY2261" fmla="*/ 2415485 h 3045463"/>
                <a:gd name="connsiteX2262" fmla="*/ 1401390 w 3900305"/>
                <a:gd name="connsiteY2262" fmla="*/ 2411739 h 3045463"/>
                <a:gd name="connsiteX2263" fmla="*/ 1400709 w 3900305"/>
                <a:gd name="connsiteY2263" fmla="*/ 2409356 h 3045463"/>
                <a:gd name="connsiteX2264" fmla="*/ 1399233 w 3900305"/>
                <a:gd name="connsiteY2264" fmla="*/ 2407086 h 3045463"/>
                <a:gd name="connsiteX2265" fmla="*/ 1395941 w 3900305"/>
                <a:gd name="connsiteY2265" fmla="*/ 2405042 h 3045463"/>
                <a:gd name="connsiteX2266" fmla="*/ 1394466 w 3900305"/>
                <a:gd name="connsiteY2266" fmla="*/ 2403113 h 3045463"/>
                <a:gd name="connsiteX2267" fmla="*/ 1412287 w 3900305"/>
                <a:gd name="connsiteY2267" fmla="*/ 2399253 h 3045463"/>
                <a:gd name="connsiteX2268" fmla="*/ 1431016 w 3900305"/>
                <a:gd name="connsiteY2268" fmla="*/ 2400388 h 3045463"/>
                <a:gd name="connsiteX2269" fmla="*/ 1427724 w 3900305"/>
                <a:gd name="connsiteY2269" fmla="*/ 2397551 h 3045463"/>
                <a:gd name="connsiteX2270" fmla="*/ 1423297 w 3900305"/>
                <a:gd name="connsiteY2270" fmla="*/ 2397097 h 3045463"/>
                <a:gd name="connsiteX2271" fmla="*/ 1385385 w 3900305"/>
                <a:gd name="connsiteY2271" fmla="*/ 2401637 h 3045463"/>
                <a:gd name="connsiteX2272" fmla="*/ 1384023 w 3900305"/>
                <a:gd name="connsiteY2272" fmla="*/ 2402545 h 3045463"/>
                <a:gd name="connsiteX2273" fmla="*/ 1381866 w 3900305"/>
                <a:gd name="connsiteY2273" fmla="*/ 2404929 h 3045463"/>
                <a:gd name="connsiteX2274" fmla="*/ 1378461 w 3900305"/>
                <a:gd name="connsiteY2274" fmla="*/ 2407199 h 3045463"/>
                <a:gd name="connsiteX2275" fmla="*/ 1375056 w 3900305"/>
                <a:gd name="connsiteY2275" fmla="*/ 2408221 h 3045463"/>
                <a:gd name="connsiteX2276" fmla="*/ 1372899 w 3900305"/>
                <a:gd name="connsiteY2276" fmla="*/ 2407199 h 3045463"/>
                <a:gd name="connsiteX2277" fmla="*/ 1371877 w 3900305"/>
                <a:gd name="connsiteY2277" fmla="*/ 2404929 h 3045463"/>
                <a:gd name="connsiteX2278" fmla="*/ 1369948 w 3900305"/>
                <a:gd name="connsiteY2278" fmla="*/ 2403340 h 3045463"/>
                <a:gd name="connsiteX2279" fmla="*/ 1368926 w 3900305"/>
                <a:gd name="connsiteY2279" fmla="*/ 2400388 h 3045463"/>
                <a:gd name="connsiteX2280" fmla="*/ 1369267 w 3900305"/>
                <a:gd name="connsiteY2280" fmla="*/ 2397324 h 3045463"/>
                <a:gd name="connsiteX2281" fmla="*/ 1370515 w 3900305"/>
                <a:gd name="connsiteY2281" fmla="*/ 2394372 h 3045463"/>
                <a:gd name="connsiteX2282" fmla="*/ 1372105 w 3900305"/>
                <a:gd name="connsiteY2282" fmla="*/ 2392329 h 3045463"/>
                <a:gd name="connsiteX2283" fmla="*/ 1373580 w 3900305"/>
                <a:gd name="connsiteY2283" fmla="*/ 2392102 h 3045463"/>
                <a:gd name="connsiteX2284" fmla="*/ 1374602 w 3900305"/>
                <a:gd name="connsiteY2284" fmla="*/ 2394145 h 3045463"/>
                <a:gd name="connsiteX2285" fmla="*/ 1374942 w 3900305"/>
                <a:gd name="connsiteY2285" fmla="*/ 2396643 h 3045463"/>
                <a:gd name="connsiteX2286" fmla="*/ 1375396 w 3900305"/>
                <a:gd name="connsiteY2286" fmla="*/ 2397891 h 3045463"/>
                <a:gd name="connsiteX2287" fmla="*/ 1376872 w 3900305"/>
                <a:gd name="connsiteY2287" fmla="*/ 2396189 h 3045463"/>
                <a:gd name="connsiteX2288" fmla="*/ 1376986 w 3900305"/>
                <a:gd name="connsiteY2288" fmla="*/ 2395167 h 3045463"/>
                <a:gd name="connsiteX2289" fmla="*/ 1376759 w 3900305"/>
                <a:gd name="connsiteY2289" fmla="*/ 2391762 h 3045463"/>
                <a:gd name="connsiteX2290" fmla="*/ 1376872 w 3900305"/>
                <a:gd name="connsiteY2290" fmla="*/ 2390627 h 3045463"/>
                <a:gd name="connsiteX2291" fmla="*/ 1377553 w 3900305"/>
                <a:gd name="connsiteY2291" fmla="*/ 2389946 h 3045463"/>
                <a:gd name="connsiteX2292" fmla="*/ 1380731 w 3900305"/>
                <a:gd name="connsiteY2292" fmla="*/ 2389378 h 3045463"/>
                <a:gd name="connsiteX2293" fmla="*/ 1380618 w 3900305"/>
                <a:gd name="connsiteY2293" fmla="*/ 2388470 h 3045463"/>
                <a:gd name="connsiteX2294" fmla="*/ 1380504 w 3900305"/>
                <a:gd name="connsiteY2294" fmla="*/ 2387902 h 3045463"/>
                <a:gd name="connsiteX2295" fmla="*/ 1380277 w 3900305"/>
                <a:gd name="connsiteY2295" fmla="*/ 2387335 h 3045463"/>
                <a:gd name="connsiteX2296" fmla="*/ 1379937 w 3900305"/>
                <a:gd name="connsiteY2296" fmla="*/ 2386540 h 3045463"/>
                <a:gd name="connsiteX2297" fmla="*/ 1378121 w 3900305"/>
                <a:gd name="connsiteY2297" fmla="*/ 2388697 h 3045463"/>
                <a:gd name="connsiteX2298" fmla="*/ 1376077 w 3900305"/>
                <a:gd name="connsiteY2298" fmla="*/ 2389378 h 3045463"/>
                <a:gd name="connsiteX2299" fmla="*/ 1371991 w 3900305"/>
                <a:gd name="connsiteY2299" fmla="*/ 2389491 h 3045463"/>
                <a:gd name="connsiteX2300" fmla="*/ 1368132 w 3900305"/>
                <a:gd name="connsiteY2300" fmla="*/ 2390513 h 3045463"/>
                <a:gd name="connsiteX2301" fmla="*/ 1364159 w 3900305"/>
                <a:gd name="connsiteY2301" fmla="*/ 2390740 h 3045463"/>
                <a:gd name="connsiteX2302" fmla="*/ 1364159 w 3900305"/>
                <a:gd name="connsiteY2302" fmla="*/ 2389491 h 3045463"/>
                <a:gd name="connsiteX2303" fmla="*/ 1374715 w 3900305"/>
                <a:gd name="connsiteY2303" fmla="*/ 2383816 h 3045463"/>
                <a:gd name="connsiteX2304" fmla="*/ 1385045 w 3900305"/>
                <a:gd name="connsiteY2304" fmla="*/ 2382454 h 3045463"/>
                <a:gd name="connsiteX2305" fmla="*/ 1387428 w 3900305"/>
                <a:gd name="connsiteY2305" fmla="*/ 2379616 h 3045463"/>
                <a:gd name="connsiteX2306" fmla="*/ 1386747 w 3900305"/>
                <a:gd name="connsiteY2306" fmla="*/ 2378141 h 3045463"/>
                <a:gd name="connsiteX2307" fmla="*/ 1390380 w 3900305"/>
                <a:gd name="connsiteY2307" fmla="*/ 2379049 h 3045463"/>
                <a:gd name="connsiteX2308" fmla="*/ 1395034 w 3900305"/>
                <a:gd name="connsiteY2308" fmla="*/ 2381546 h 3045463"/>
                <a:gd name="connsiteX2309" fmla="*/ 1399347 w 3900305"/>
                <a:gd name="connsiteY2309" fmla="*/ 2382794 h 3045463"/>
                <a:gd name="connsiteX2310" fmla="*/ 1401957 w 3900305"/>
                <a:gd name="connsiteY2310" fmla="*/ 2379616 h 3045463"/>
                <a:gd name="connsiteX2311" fmla="*/ 1416146 w 3900305"/>
                <a:gd name="connsiteY2311" fmla="*/ 2386313 h 3045463"/>
                <a:gd name="connsiteX2312" fmla="*/ 1419552 w 3900305"/>
                <a:gd name="connsiteY2312" fmla="*/ 2386654 h 3045463"/>
                <a:gd name="connsiteX2313" fmla="*/ 1421935 w 3900305"/>
                <a:gd name="connsiteY2313" fmla="*/ 2385292 h 3045463"/>
                <a:gd name="connsiteX2314" fmla="*/ 1421254 w 3900305"/>
                <a:gd name="connsiteY2314" fmla="*/ 2383816 h 3045463"/>
                <a:gd name="connsiteX2315" fmla="*/ 1423184 w 3900305"/>
                <a:gd name="connsiteY2315" fmla="*/ 2382681 h 3045463"/>
                <a:gd name="connsiteX2316" fmla="*/ 1427384 w 3900305"/>
                <a:gd name="connsiteY2316" fmla="*/ 2382113 h 3045463"/>
                <a:gd name="connsiteX2317" fmla="*/ 1429313 w 3900305"/>
                <a:gd name="connsiteY2317" fmla="*/ 2380978 h 3045463"/>
                <a:gd name="connsiteX2318" fmla="*/ 1430222 w 3900305"/>
                <a:gd name="connsiteY2318" fmla="*/ 2379616 h 3045463"/>
                <a:gd name="connsiteX2319" fmla="*/ 1431129 w 3900305"/>
                <a:gd name="connsiteY2319" fmla="*/ 2377800 h 3045463"/>
                <a:gd name="connsiteX2320" fmla="*/ 1432378 w 3900305"/>
                <a:gd name="connsiteY2320" fmla="*/ 2376211 h 3045463"/>
                <a:gd name="connsiteX2321" fmla="*/ 1433967 w 3900305"/>
                <a:gd name="connsiteY2321" fmla="*/ 2375530 h 3045463"/>
                <a:gd name="connsiteX2322" fmla="*/ 1438394 w 3900305"/>
                <a:gd name="connsiteY2322" fmla="*/ 2375189 h 3045463"/>
                <a:gd name="connsiteX2323" fmla="*/ 1440664 w 3900305"/>
                <a:gd name="connsiteY2323" fmla="*/ 2375757 h 3045463"/>
                <a:gd name="connsiteX2324" fmla="*/ 1442254 w 3900305"/>
                <a:gd name="connsiteY2324" fmla="*/ 2377573 h 3045463"/>
                <a:gd name="connsiteX2325" fmla="*/ 1443956 w 3900305"/>
                <a:gd name="connsiteY2325" fmla="*/ 2381773 h 3045463"/>
                <a:gd name="connsiteX2326" fmla="*/ 1445091 w 3900305"/>
                <a:gd name="connsiteY2326" fmla="*/ 2382681 h 3045463"/>
                <a:gd name="connsiteX2327" fmla="*/ 1447248 w 3900305"/>
                <a:gd name="connsiteY2327" fmla="*/ 2382567 h 3045463"/>
                <a:gd name="connsiteX2328" fmla="*/ 1447248 w 3900305"/>
                <a:gd name="connsiteY2328" fmla="*/ 2381205 h 3045463"/>
                <a:gd name="connsiteX2329" fmla="*/ 1445091 w 3900305"/>
                <a:gd name="connsiteY2329" fmla="*/ 2379616 h 3045463"/>
                <a:gd name="connsiteX2330" fmla="*/ 1441686 w 3900305"/>
                <a:gd name="connsiteY2330" fmla="*/ 2374054 h 3045463"/>
                <a:gd name="connsiteX2331" fmla="*/ 1439302 w 3900305"/>
                <a:gd name="connsiteY2331" fmla="*/ 2372806 h 3045463"/>
                <a:gd name="connsiteX2332" fmla="*/ 1433740 w 3900305"/>
                <a:gd name="connsiteY2332" fmla="*/ 2372919 h 3045463"/>
                <a:gd name="connsiteX2333" fmla="*/ 1431129 w 3900305"/>
                <a:gd name="connsiteY2333" fmla="*/ 2373714 h 3045463"/>
                <a:gd name="connsiteX2334" fmla="*/ 1428632 w 3900305"/>
                <a:gd name="connsiteY2334" fmla="*/ 2375530 h 3045463"/>
                <a:gd name="connsiteX2335" fmla="*/ 1425908 w 3900305"/>
                <a:gd name="connsiteY2335" fmla="*/ 2379162 h 3045463"/>
                <a:gd name="connsiteX2336" fmla="*/ 1425000 w 3900305"/>
                <a:gd name="connsiteY2336" fmla="*/ 2379730 h 3045463"/>
                <a:gd name="connsiteX2337" fmla="*/ 1420006 w 3900305"/>
                <a:gd name="connsiteY2337" fmla="*/ 2379730 h 3045463"/>
                <a:gd name="connsiteX2338" fmla="*/ 1416941 w 3900305"/>
                <a:gd name="connsiteY2338" fmla="*/ 2381886 h 3045463"/>
                <a:gd name="connsiteX2339" fmla="*/ 1413990 w 3900305"/>
                <a:gd name="connsiteY2339" fmla="*/ 2382113 h 3045463"/>
                <a:gd name="connsiteX2340" fmla="*/ 1411719 w 3900305"/>
                <a:gd name="connsiteY2340" fmla="*/ 2380524 h 3045463"/>
                <a:gd name="connsiteX2341" fmla="*/ 1412060 w 3900305"/>
                <a:gd name="connsiteY2341" fmla="*/ 2376778 h 3045463"/>
                <a:gd name="connsiteX2342" fmla="*/ 1407860 w 3900305"/>
                <a:gd name="connsiteY2342" fmla="*/ 2375189 h 3045463"/>
                <a:gd name="connsiteX2343" fmla="*/ 1397417 w 3900305"/>
                <a:gd name="connsiteY2343" fmla="*/ 2376665 h 3045463"/>
                <a:gd name="connsiteX2344" fmla="*/ 1393785 w 3900305"/>
                <a:gd name="connsiteY2344" fmla="*/ 2373487 h 3045463"/>
                <a:gd name="connsiteX2345" fmla="*/ 1386520 w 3900305"/>
                <a:gd name="connsiteY2345" fmla="*/ 2370535 h 3045463"/>
                <a:gd name="connsiteX2346" fmla="*/ 1382661 w 3900305"/>
                <a:gd name="connsiteY2346" fmla="*/ 2367584 h 3045463"/>
                <a:gd name="connsiteX2347" fmla="*/ 1383342 w 3900305"/>
                <a:gd name="connsiteY2347" fmla="*/ 2364406 h 3045463"/>
                <a:gd name="connsiteX2348" fmla="*/ 1382775 w 3900305"/>
                <a:gd name="connsiteY2348" fmla="*/ 2363044 h 3045463"/>
                <a:gd name="connsiteX2349" fmla="*/ 1382775 w 3900305"/>
                <a:gd name="connsiteY2349" fmla="*/ 2363044 h 3045463"/>
                <a:gd name="connsiteX2350" fmla="*/ 1382775 w 3900305"/>
                <a:gd name="connsiteY2350" fmla="*/ 2361568 h 3045463"/>
                <a:gd name="connsiteX2351" fmla="*/ 1384364 w 3900305"/>
                <a:gd name="connsiteY2351" fmla="*/ 2361455 h 3045463"/>
                <a:gd name="connsiteX2352" fmla="*/ 1388791 w 3900305"/>
                <a:gd name="connsiteY2352" fmla="*/ 2363044 h 3045463"/>
                <a:gd name="connsiteX2353" fmla="*/ 1390039 w 3900305"/>
                <a:gd name="connsiteY2353" fmla="*/ 2362817 h 3045463"/>
                <a:gd name="connsiteX2354" fmla="*/ 1393217 w 3900305"/>
                <a:gd name="connsiteY2354" fmla="*/ 2361455 h 3045463"/>
                <a:gd name="connsiteX2355" fmla="*/ 1404001 w 3900305"/>
                <a:gd name="connsiteY2355" fmla="*/ 2361455 h 3045463"/>
                <a:gd name="connsiteX2356" fmla="*/ 1404001 w 3900305"/>
                <a:gd name="connsiteY2356" fmla="*/ 2360093 h 3045463"/>
                <a:gd name="connsiteX2357" fmla="*/ 1401390 w 3900305"/>
                <a:gd name="connsiteY2357" fmla="*/ 2360093 h 3045463"/>
                <a:gd name="connsiteX2358" fmla="*/ 1385953 w 3900305"/>
                <a:gd name="connsiteY2358" fmla="*/ 2355212 h 3045463"/>
                <a:gd name="connsiteX2359" fmla="*/ 1383456 w 3900305"/>
                <a:gd name="connsiteY2359" fmla="*/ 2353282 h 3045463"/>
                <a:gd name="connsiteX2360" fmla="*/ 1401957 w 3900305"/>
                <a:gd name="connsiteY2360" fmla="*/ 2353282 h 3045463"/>
                <a:gd name="connsiteX2361" fmla="*/ 1400028 w 3900305"/>
                <a:gd name="connsiteY2361" fmla="*/ 2354417 h 3045463"/>
                <a:gd name="connsiteX2362" fmla="*/ 1399233 w 3900305"/>
                <a:gd name="connsiteY2362" fmla="*/ 2354644 h 3045463"/>
                <a:gd name="connsiteX2363" fmla="*/ 1399233 w 3900305"/>
                <a:gd name="connsiteY2363" fmla="*/ 2356006 h 3045463"/>
                <a:gd name="connsiteX2364" fmla="*/ 1408201 w 3900305"/>
                <a:gd name="connsiteY2364" fmla="*/ 2356347 h 3045463"/>
                <a:gd name="connsiteX2365" fmla="*/ 1410584 w 3900305"/>
                <a:gd name="connsiteY2365" fmla="*/ 2354644 h 3045463"/>
                <a:gd name="connsiteX2366" fmla="*/ 1403206 w 3900305"/>
                <a:gd name="connsiteY2366" fmla="*/ 2351012 h 3045463"/>
                <a:gd name="connsiteX2367" fmla="*/ 1395374 w 3900305"/>
                <a:gd name="connsiteY2367" fmla="*/ 2349196 h 3045463"/>
                <a:gd name="connsiteX2368" fmla="*/ 1400255 w 3900305"/>
                <a:gd name="connsiteY2368" fmla="*/ 2346585 h 3045463"/>
                <a:gd name="connsiteX2369" fmla="*/ 1402298 w 3900305"/>
                <a:gd name="connsiteY2369" fmla="*/ 2343634 h 3045463"/>
                <a:gd name="connsiteX2370" fmla="*/ 1396736 w 3900305"/>
                <a:gd name="connsiteY2370" fmla="*/ 2343747 h 3045463"/>
                <a:gd name="connsiteX2371" fmla="*/ 1392650 w 3900305"/>
                <a:gd name="connsiteY2371" fmla="*/ 2346131 h 3045463"/>
                <a:gd name="connsiteX2372" fmla="*/ 1391401 w 3900305"/>
                <a:gd name="connsiteY2372" fmla="*/ 2346585 h 3045463"/>
                <a:gd name="connsiteX2373" fmla="*/ 1368472 w 3900305"/>
                <a:gd name="connsiteY2373" fmla="*/ 2346244 h 3045463"/>
                <a:gd name="connsiteX2374" fmla="*/ 1366089 w 3900305"/>
                <a:gd name="connsiteY2374" fmla="*/ 2345109 h 3045463"/>
                <a:gd name="connsiteX2375" fmla="*/ 1365521 w 3900305"/>
                <a:gd name="connsiteY2375" fmla="*/ 2343974 h 3045463"/>
                <a:gd name="connsiteX2376" fmla="*/ 1363705 w 3900305"/>
                <a:gd name="connsiteY2376" fmla="*/ 2338753 h 3045463"/>
                <a:gd name="connsiteX2377" fmla="*/ 1363251 w 3900305"/>
                <a:gd name="connsiteY2377" fmla="*/ 2336483 h 3045463"/>
                <a:gd name="connsiteX2378" fmla="*/ 1363932 w 3900305"/>
                <a:gd name="connsiteY2378" fmla="*/ 2334666 h 3045463"/>
                <a:gd name="connsiteX2379" fmla="*/ 1365067 w 3900305"/>
                <a:gd name="connsiteY2379" fmla="*/ 2333304 h 3045463"/>
                <a:gd name="connsiteX2380" fmla="*/ 1366089 w 3900305"/>
                <a:gd name="connsiteY2380" fmla="*/ 2332623 h 3045463"/>
                <a:gd name="connsiteX2381" fmla="*/ 1365294 w 3900305"/>
                <a:gd name="connsiteY2381" fmla="*/ 2330807 h 3045463"/>
                <a:gd name="connsiteX2382" fmla="*/ 1365521 w 3900305"/>
                <a:gd name="connsiteY2382" fmla="*/ 2328650 h 3045463"/>
                <a:gd name="connsiteX2383" fmla="*/ 1366542 w 3900305"/>
                <a:gd name="connsiteY2383" fmla="*/ 2327061 h 3045463"/>
                <a:gd name="connsiteX2384" fmla="*/ 1368132 w 3900305"/>
                <a:gd name="connsiteY2384" fmla="*/ 2326948 h 3045463"/>
                <a:gd name="connsiteX2385" fmla="*/ 1367791 w 3900305"/>
                <a:gd name="connsiteY2385" fmla="*/ 2326153 h 3045463"/>
                <a:gd name="connsiteX2386" fmla="*/ 1367564 w 3900305"/>
                <a:gd name="connsiteY2386" fmla="*/ 2325472 h 3045463"/>
                <a:gd name="connsiteX2387" fmla="*/ 1367337 w 3900305"/>
                <a:gd name="connsiteY2387" fmla="*/ 2324904 h 3045463"/>
                <a:gd name="connsiteX2388" fmla="*/ 1366770 w 3900305"/>
                <a:gd name="connsiteY2388" fmla="*/ 2324337 h 3045463"/>
                <a:gd name="connsiteX2389" fmla="*/ 1368132 w 3900305"/>
                <a:gd name="connsiteY2389" fmla="*/ 2322634 h 3045463"/>
                <a:gd name="connsiteX2390" fmla="*/ 1369607 w 3900305"/>
                <a:gd name="connsiteY2390" fmla="*/ 2321726 h 3045463"/>
                <a:gd name="connsiteX2391" fmla="*/ 1372786 w 3900305"/>
                <a:gd name="connsiteY2391" fmla="*/ 2321499 h 3045463"/>
                <a:gd name="connsiteX2392" fmla="*/ 1374488 w 3900305"/>
                <a:gd name="connsiteY2392" fmla="*/ 2321840 h 3045463"/>
                <a:gd name="connsiteX2393" fmla="*/ 1376077 w 3900305"/>
                <a:gd name="connsiteY2393" fmla="*/ 2322748 h 3045463"/>
                <a:gd name="connsiteX2394" fmla="*/ 1376531 w 3900305"/>
                <a:gd name="connsiteY2394" fmla="*/ 2323429 h 3045463"/>
                <a:gd name="connsiteX2395" fmla="*/ 1376645 w 3900305"/>
                <a:gd name="connsiteY2395" fmla="*/ 2324337 h 3045463"/>
                <a:gd name="connsiteX2396" fmla="*/ 1376645 w 3900305"/>
                <a:gd name="connsiteY2396" fmla="*/ 2325132 h 3045463"/>
                <a:gd name="connsiteX2397" fmla="*/ 1376759 w 3900305"/>
                <a:gd name="connsiteY2397" fmla="*/ 2325586 h 3045463"/>
                <a:gd name="connsiteX2398" fmla="*/ 1377440 w 3900305"/>
                <a:gd name="connsiteY2398" fmla="*/ 2325699 h 3045463"/>
                <a:gd name="connsiteX2399" fmla="*/ 1378802 w 3900305"/>
                <a:gd name="connsiteY2399" fmla="*/ 2325359 h 3045463"/>
                <a:gd name="connsiteX2400" fmla="*/ 1379369 w 3900305"/>
                <a:gd name="connsiteY2400" fmla="*/ 2325586 h 3045463"/>
                <a:gd name="connsiteX2401" fmla="*/ 1381072 w 3900305"/>
                <a:gd name="connsiteY2401" fmla="*/ 2328083 h 3045463"/>
                <a:gd name="connsiteX2402" fmla="*/ 1381412 w 3900305"/>
                <a:gd name="connsiteY2402" fmla="*/ 2328537 h 3045463"/>
                <a:gd name="connsiteX2403" fmla="*/ 1382547 w 3900305"/>
                <a:gd name="connsiteY2403" fmla="*/ 2328764 h 3045463"/>
                <a:gd name="connsiteX2404" fmla="*/ 1383456 w 3900305"/>
                <a:gd name="connsiteY2404" fmla="*/ 2328650 h 3045463"/>
                <a:gd name="connsiteX2405" fmla="*/ 1385499 w 3900305"/>
                <a:gd name="connsiteY2405" fmla="*/ 2327061 h 3045463"/>
                <a:gd name="connsiteX2406" fmla="*/ 1382434 w 3900305"/>
                <a:gd name="connsiteY2406" fmla="*/ 2323315 h 3045463"/>
                <a:gd name="connsiteX2407" fmla="*/ 1381526 w 3900305"/>
                <a:gd name="connsiteY2407" fmla="*/ 2321613 h 3045463"/>
                <a:gd name="connsiteX2408" fmla="*/ 1383683 w 3900305"/>
                <a:gd name="connsiteY2408" fmla="*/ 2320137 h 3045463"/>
                <a:gd name="connsiteX2409" fmla="*/ 1387769 w 3900305"/>
                <a:gd name="connsiteY2409" fmla="*/ 2318207 h 3045463"/>
                <a:gd name="connsiteX2410" fmla="*/ 1375623 w 3900305"/>
                <a:gd name="connsiteY2410" fmla="*/ 2320137 h 3045463"/>
                <a:gd name="connsiteX2411" fmla="*/ 1376986 w 3900305"/>
                <a:gd name="connsiteY2411" fmla="*/ 2317299 h 3045463"/>
                <a:gd name="connsiteX2412" fmla="*/ 1379369 w 3900305"/>
                <a:gd name="connsiteY2412" fmla="*/ 2314916 h 3045463"/>
                <a:gd name="connsiteX2413" fmla="*/ 1382093 w 3900305"/>
                <a:gd name="connsiteY2413" fmla="*/ 2313100 h 3045463"/>
                <a:gd name="connsiteX2414" fmla="*/ 1392990 w 3900305"/>
                <a:gd name="connsiteY2414" fmla="*/ 2308446 h 3045463"/>
                <a:gd name="connsiteX2415" fmla="*/ 1395488 w 3900305"/>
                <a:gd name="connsiteY2415" fmla="*/ 2306289 h 3045463"/>
                <a:gd name="connsiteX2416" fmla="*/ 1395034 w 3900305"/>
                <a:gd name="connsiteY2416" fmla="*/ 2306062 h 3045463"/>
                <a:gd name="connsiteX2417" fmla="*/ 1394807 w 3900305"/>
                <a:gd name="connsiteY2417" fmla="*/ 2305721 h 3045463"/>
                <a:gd name="connsiteX2418" fmla="*/ 1394239 w 3900305"/>
                <a:gd name="connsiteY2418" fmla="*/ 2304813 h 3045463"/>
                <a:gd name="connsiteX2419" fmla="*/ 1398098 w 3900305"/>
                <a:gd name="connsiteY2419" fmla="*/ 2303678 h 3045463"/>
                <a:gd name="connsiteX2420" fmla="*/ 1402185 w 3900305"/>
                <a:gd name="connsiteY2420" fmla="*/ 2303565 h 3045463"/>
                <a:gd name="connsiteX2421" fmla="*/ 1400482 w 3900305"/>
                <a:gd name="connsiteY2421" fmla="*/ 2302316 h 3045463"/>
                <a:gd name="connsiteX2422" fmla="*/ 1398779 w 3900305"/>
                <a:gd name="connsiteY2422" fmla="*/ 2302089 h 3045463"/>
                <a:gd name="connsiteX2423" fmla="*/ 1397644 w 3900305"/>
                <a:gd name="connsiteY2423" fmla="*/ 2301522 h 3045463"/>
                <a:gd name="connsiteX2424" fmla="*/ 1397531 w 3900305"/>
                <a:gd name="connsiteY2424" fmla="*/ 2299365 h 3045463"/>
                <a:gd name="connsiteX2425" fmla="*/ 1398212 w 3900305"/>
                <a:gd name="connsiteY2425" fmla="*/ 2298116 h 3045463"/>
                <a:gd name="connsiteX2426" fmla="*/ 1404568 w 3900305"/>
                <a:gd name="connsiteY2426" fmla="*/ 2290511 h 3045463"/>
                <a:gd name="connsiteX2427" fmla="*/ 1407747 w 3900305"/>
                <a:gd name="connsiteY2427" fmla="*/ 2289376 h 3045463"/>
                <a:gd name="connsiteX2428" fmla="*/ 1416714 w 3900305"/>
                <a:gd name="connsiteY2428" fmla="*/ 2290057 h 3045463"/>
                <a:gd name="connsiteX2429" fmla="*/ 1420006 w 3900305"/>
                <a:gd name="connsiteY2429" fmla="*/ 2291873 h 3045463"/>
                <a:gd name="connsiteX2430" fmla="*/ 1421708 w 3900305"/>
                <a:gd name="connsiteY2430" fmla="*/ 2292327 h 3045463"/>
                <a:gd name="connsiteX2431" fmla="*/ 1425681 w 3900305"/>
                <a:gd name="connsiteY2431" fmla="*/ 2291760 h 3045463"/>
                <a:gd name="connsiteX2432" fmla="*/ 1427611 w 3900305"/>
                <a:gd name="connsiteY2432" fmla="*/ 2291873 h 3045463"/>
                <a:gd name="connsiteX2433" fmla="*/ 1431129 w 3900305"/>
                <a:gd name="connsiteY2433" fmla="*/ 2294030 h 3045463"/>
                <a:gd name="connsiteX2434" fmla="*/ 1434989 w 3900305"/>
                <a:gd name="connsiteY2434" fmla="*/ 2294371 h 3045463"/>
                <a:gd name="connsiteX2435" fmla="*/ 1436464 w 3900305"/>
                <a:gd name="connsiteY2435" fmla="*/ 2295846 h 3045463"/>
                <a:gd name="connsiteX2436" fmla="*/ 1438848 w 3900305"/>
                <a:gd name="connsiteY2436" fmla="*/ 2299592 h 3045463"/>
                <a:gd name="connsiteX2437" fmla="*/ 1441459 w 3900305"/>
                <a:gd name="connsiteY2437" fmla="*/ 2302316 h 3045463"/>
                <a:gd name="connsiteX2438" fmla="*/ 1438508 w 3900305"/>
                <a:gd name="connsiteY2438" fmla="*/ 2303905 h 3045463"/>
                <a:gd name="connsiteX2439" fmla="*/ 1434876 w 3900305"/>
                <a:gd name="connsiteY2439" fmla="*/ 2304019 h 3045463"/>
                <a:gd name="connsiteX2440" fmla="*/ 1431584 w 3900305"/>
                <a:gd name="connsiteY2440" fmla="*/ 2305040 h 3045463"/>
                <a:gd name="connsiteX2441" fmla="*/ 1429541 w 3900305"/>
                <a:gd name="connsiteY2441" fmla="*/ 2309240 h 3045463"/>
                <a:gd name="connsiteX2442" fmla="*/ 1432265 w 3900305"/>
                <a:gd name="connsiteY2442" fmla="*/ 2309127 h 3045463"/>
                <a:gd name="connsiteX2443" fmla="*/ 1440892 w 3900305"/>
                <a:gd name="connsiteY2443" fmla="*/ 2305040 h 3045463"/>
                <a:gd name="connsiteX2444" fmla="*/ 1459053 w 3900305"/>
                <a:gd name="connsiteY2444" fmla="*/ 2301976 h 3045463"/>
                <a:gd name="connsiteX2445" fmla="*/ 1460869 w 3900305"/>
                <a:gd name="connsiteY2445" fmla="*/ 2303111 h 3045463"/>
                <a:gd name="connsiteX2446" fmla="*/ 1461437 w 3900305"/>
                <a:gd name="connsiteY2446" fmla="*/ 2304700 h 3045463"/>
                <a:gd name="connsiteX2447" fmla="*/ 1461096 w 3900305"/>
                <a:gd name="connsiteY2447" fmla="*/ 2306856 h 3045463"/>
                <a:gd name="connsiteX2448" fmla="*/ 1460528 w 3900305"/>
                <a:gd name="connsiteY2448" fmla="*/ 2309240 h 3045463"/>
                <a:gd name="connsiteX2449" fmla="*/ 1459507 w 3900305"/>
                <a:gd name="connsiteY2449" fmla="*/ 2315937 h 3045463"/>
                <a:gd name="connsiteX2450" fmla="*/ 1456896 w 3900305"/>
                <a:gd name="connsiteY2450" fmla="*/ 2322407 h 3045463"/>
                <a:gd name="connsiteX2451" fmla="*/ 1456783 w 3900305"/>
                <a:gd name="connsiteY2451" fmla="*/ 2324904 h 3045463"/>
                <a:gd name="connsiteX2452" fmla="*/ 1458485 w 3900305"/>
                <a:gd name="connsiteY2452" fmla="*/ 2322180 h 3045463"/>
                <a:gd name="connsiteX2453" fmla="*/ 1459847 w 3900305"/>
                <a:gd name="connsiteY2453" fmla="*/ 2320591 h 3045463"/>
                <a:gd name="connsiteX2454" fmla="*/ 1460983 w 3900305"/>
                <a:gd name="connsiteY2454" fmla="*/ 2318662 h 3045463"/>
                <a:gd name="connsiteX2455" fmla="*/ 1462231 w 3900305"/>
                <a:gd name="connsiteY2455" fmla="*/ 2314916 h 3045463"/>
                <a:gd name="connsiteX2456" fmla="*/ 1463139 w 3900305"/>
                <a:gd name="connsiteY2456" fmla="*/ 2308105 h 3045463"/>
                <a:gd name="connsiteX2457" fmla="*/ 1463934 w 3900305"/>
                <a:gd name="connsiteY2457" fmla="*/ 2305835 h 3045463"/>
                <a:gd name="connsiteX2458" fmla="*/ 1465750 w 3900305"/>
                <a:gd name="connsiteY2458" fmla="*/ 2304927 h 3045463"/>
                <a:gd name="connsiteX2459" fmla="*/ 1467566 w 3900305"/>
                <a:gd name="connsiteY2459" fmla="*/ 2305835 h 3045463"/>
                <a:gd name="connsiteX2460" fmla="*/ 1472334 w 3900305"/>
                <a:gd name="connsiteY2460" fmla="*/ 2310489 h 3045463"/>
                <a:gd name="connsiteX2461" fmla="*/ 1476193 w 3900305"/>
                <a:gd name="connsiteY2461" fmla="*/ 2316505 h 3045463"/>
                <a:gd name="connsiteX2462" fmla="*/ 1478576 w 3900305"/>
                <a:gd name="connsiteY2462" fmla="*/ 2318321 h 3045463"/>
                <a:gd name="connsiteX2463" fmla="*/ 1484139 w 3900305"/>
                <a:gd name="connsiteY2463" fmla="*/ 2319002 h 3045463"/>
                <a:gd name="connsiteX2464" fmla="*/ 1483117 w 3900305"/>
                <a:gd name="connsiteY2464" fmla="*/ 2316164 h 3045463"/>
                <a:gd name="connsiteX2465" fmla="*/ 1481528 w 3900305"/>
                <a:gd name="connsiteY2465" fmla="*/ 2315029 h 3045463"/>
                <a:gd name="connsiteX2466" fmla="*/ 1479825 w 3900305"/>
                <a:gd name="connsiteY2466" fmla="*/ 2314348 h 3045463"/>
                <a:gd name="connsiteX2467" fmla="*/ 1478350 w 3900305"/>
                <a:gd name="connsiteY2467" fmla="*/ 2312759 h 3045463"/>
                <a:gd name="connsiteX2468" fmla="*/ 1477101 w 3900305"/>
                <a:gd name="connsiteY2468" fmla="*/ 2310489 h 3045463"/>
                <a:gd name="connsiteX2469" fmla="*/ 1475512 w 3900305"/>
                <a:gd name="connsiteY2469" fmla="*/ 2308446 h 3045463"/>
                <a:gd name="connsiteX2470" fmla="*/ 1473809 w 3900305"/>
                <a:gd name="connsiteY2470" fmla="*/ 2306970 h 3045463"/>
                <a:gd name="connsiteX2471" fmla="*/ 1472107 w 3900305"/>
                <a:gd name="connsiteY2471" fmla="*/ 2306403 h 3045463"/>
                <a:gd name="connsiteX2472" fmla="*/ 1472107 w 3900305"/>
                <a:gd name="connsiteY2472" fmla="*/ 2304927 h 3045463"/>
                <a:gd name="connsiteX2473" fmla="*/ 1494695 w 3900305"/>
                <a:gd name="connsiteY2473" fmla="*/ 2304927 h 3045463"/>
                <a:gd name="connsiteX2474" fmla="*/ 1496852 w 3900305"/>
                <a:gd name="connsiteY2474" fmla="*/ 2305835 h 3045463"/>
                <a:gd name="connsiteX2475" fmla="*/ 1501278 w 3900305"/>
                <a:gd name="connsiteY2475" fmla="*/ 2309808 h 3045463"/>
                <a:gd name="connsiteX2476" fmla="*/ 1503662 w 3900305"/>
                <a:gd name="connsiteY2476" fmla="*/ 2310716 h 3045463"/>
                <a:gd name="connsiteX2477" fmla="*/ 1512402 w 3900305"/>
                <a:gd name="connsiteY2477" fmla="*/ 2311283 h 3045463"/>
                <a:gd name="connsiteX2478" fmla="*/ 1515240 w 3900305"/>
                <a:gd name="connsiteY2478" fmla="*/ 2310716 h 3045463"/>
                <a:gd name="connsiteX2479" fmla="*/ 1517056 w 3900305"/>
                <a:gd name="connsiteY2479" fmla="*/ 2309354 h 3045463"/>
                <a:gd name="connsiteX2480" fmla="*/ 1518192 w 3900305"/>
                <a:gd name="connsiteY2480" fmla="*/ 2307197 h 3045463"/>
                <a:gd name="connsiteX2481" fmla="*/ 1519894 w 3900305"/>
                <a:gd name="connsiteY2481" fmla="*/ 2302316 h 3045463"/>
                <a:gd name="connsiteX2482" fmla="*/ 1521597 w 3900305"/>
                <a:gd name="connsiteY2482" fmla="*/ 2299478 h 3045463"/>
                <a:gd name="connsiteX2483" fmla="*/ 1523640 w 3900305"/>
                <a:gd name="connsiteY2483" fmla="*/ 2297776 h 3045463"/>
                <a:gd name="connsiteX2484" fmla="*/ 1526024 w 3900305"/>
                <a:gd name="connsiteY2484" fmla="*/ 2296868 h 3045463"/>
                <a:gd name="connsiteX2485" fmla="*/ 1528634 w 3900305"/>
                <a:gd name="connsiteY2485" fmla="*/ 2296641 h 3045463"/>
                <a:gd name="connsiteX2486" fmla="*/ 1531245 w 3900305"/>
                <a:gd name="connsiteY2486" fmla="*/ 2297322 h 3045463"/>
                <a:gd name="connsiteX2487" fmla="*/ 1536466 w 3900305"/>
                <a:gd name="connsiteY2487" fmla="*/ 2300273 h 3045463"/>
                <a:gd name="connsiteX2488" fmla="*/ 1538964 w 3900305"/>
                <a:gd name="connsiteY2488" fmla="*/ 2300954 h 3045463"/>
                <a:gd name="connsiteX2489" fmla="*/ 1539872 w 3900305"/>
                <a:gd name="connsiteY2489" fmla="*/ 2301635 h 3045463"/>
                <a:gd name="connsiteX2490" fmla="*/ 1540893 w 3900305"/>
                <a:gd name="connsiteY2490" fmla="*/ 2302997 h 3045463"/>
                <a:gd name="connsiteX2491" fmla="*/ 1542029 w 3900305"/>
                <a:gd name="connsiteY2491" fmla="*/ 2303905 h 3045463"/>
                <a:gd name="connsiteX2492" fmla="*/ 1542937 w 3900305"/>
                <a:gd name="connsiteY2492" fmla="*/ 2303111 h 3045463"/>
                <a:gd name="connsiteX2493" fmla="*/ 1544299 w 3900305"/>
                <a:gd name="connsiteY2493" fmla="*/ 2300046 h 3045463"/>
                <a:gd name="connsiteX2494" fmla="*/ 1545093 w 3900305"/>
                <a:gd name="connsiteY2494" fmla="*/ 2298911 h 3045463"/>
                <a:gd name="connsiteX2495" fmla="*/ 1546001 w 3900305"/>
                <a:gd name="connsiteY2495" fmla="*/ 2298003 h 3045463"/>
                <a:gd name="connsiteX2496" fmla="*/ 1546001 w 3900305"/>
                <a:gd name="connsiteY2496" fmla="*/ 2296641 h 3045463"/>
                <a:gd name="connsiteX2497" fmla="*/ 1544412 w 3900305"/>
                <a:gd name="connsiteY2497" fmla="*/ 2296754 h 3045463"/>
                <a:gd name="connsiteX2498" fmla="*/ 1541348 w 3900305"/>
                <a:gd name="connsiteY2498" fmla="*/ 2297889 h 3045463"/>
                <a:gd name="connsiteX2499" fmla="*/ 1539985 w 3900305"/>
                <a:gd name="connsiteY2499" fmla="*/ 2297322 h 3045463"/>
                <a:gd name="connsiteX2500" fmla="*/ 1538623 w 3900305"/>
                <a:gd name="connsiteY2500" fmla="*/ 2296414 h 3045463"/>
                <a:gd name="connsiteX2501" fmla="*/ 1533969 w 3900305"/>
                <a:gd name="connsiteY2501" fmla="*/ 2295165 h 3045463"/>
                <a:gd name="connsiteX2502" fmla="*/ 1533515 w 3900305"/>
                <a:gd name="connsiteY2502" fmla="*/ 2294597 h 3045463"/>
                <a:gd name="connsiteX2503" fmla="*/ 1532948 w 3900305"/>
                <a:gd name="connsiteY2503" fmla="*/ 2292781 h 3045463"/>
                <a:gd name="connsiteX2504" fmla="*/ 1532380 w 3900305"/>
                <a:gd name="connsiteY2504" fmla="*/ 2292441 h 3045463"/>
                <a:gd name="connsiteX2505" fmla="*/ 1531812 w 3900305"/>
                <a:gd name="connsiteY2505" fmla="*/ 2292668 h 3045463"/>
                <a:gd name="connsiteX2506" fmla="*/ 1530905 w 3900305"/>
                <a:gd name="connsiteY2506" fmla="*/ 2293689 h 3045463"/>
                <a:gd name="connsiteX2507" fmla="*/ 1530450 w 3900305"/>
                <a:gd name="connsiteY2507" fmla="*/ 2293916 h 3045463"/>
                <a:gd name="connsiteX2508" fmla="*/ 1520575 w 3900305"/>
                <a:gd name="connsiteY2508" fmla="*/ 2296187 h 3045463"/>
                <a:gd name="connsiteX2509" fmla="*/ 1518873 w 3900305"/>
                <a:gd name="connsiteY2509" fmla="*/ 2298684 h 3045463"/>
                <a:gd name="connsiteX2510" fmla="*/ 1517624 w 3900305"/>
                <a:gd name="connsiteY2510" fmla="*/ 2301862 h 3045463"/>
                <a:gd name="connsiteX2511" fmla="*/ 1516148 w 3900305"/>
                <a:gd name="connsiteY2511" fmla="*/ 2305040 h 3045463"/>
                <a:gd name="connsiteX2512" fmla="*/ 1512857 w 3900305"/>
                <a:gd name="connsiteY2512" fmla="*/ 2307084 h 3045463"/>
                <a:gd name="connsiteX2513" fmla="*/ 1491744 w 3900305"/>
                <a:gd name="connsiteY2513" fmla="*/ 2300727 h 3045463"/>
                <a:gd name="connsiteX2514" fmla="*/ 1475966 w 3900305"/>
                <a:gd name="connsiteY2514" fmla="*/ 2302316 h 3045463"/>
                <a:gd name="connsiteX2515" fmla="*/ 1474604 w 3900305"/>
                <a:gd name="connsiteY2515" fmla="*/ 2301749 h 3045463"/>
                <a:gd name="connsiteX2516" fmla="*/ 1470290 w 3900305"/>
                <a:gd name="connsiteY2516" fmla="*/ 2298003 h 3045463"/>
                <a:gd name="connsiteX2517" fmla="*/ 1468474 w 3900305"/>
                <a:gd name="connsiteY2517" fmla="*/ 2297662 h 3045463"/>
                <a:gd name="connsiteX2518" fmla="*/ 1462912 w 3900305"/>
                <a:gd name="connsiteY2518" fmla="*/ 2298003 h 3045463"/>
                <a:gd name="connsiteX2519" fmla="*/ 1457577 w 3900305"/>
                <a:gd name="connsiteY2519" fmla="*/ 2295506 h 3045463"/>
                <a:gd name="connsiteX2520" fmla="*/ 1455534 w 3900305"/>
                <a:gd name="connsiteY2520" fmla="*/ 2295165 h 3045463"/>
                <a:gd name="connsiteX2521" fmla="*/ 1454172 w 3900305"/>
                <a:gd name="connsiteY2521" fmla="*/ 2295619 h 3045463"/>
                <a:gd name="connsiteX2522" fmla="*/ 1451334 w 3900305"/>
                <a:gd name="connsiteY2522" fmla="*/ 2297549 h 3045463"/>
                <a:gd name="connsiteX2523" fmla="*/ 1449972 w 3900305"/>
                <a:gd name="connsiteY2523" fmla="*/ 2298003 h 3045463"/>
                <a:gd name="connsiteX2524" fmla="*/ 1449405 w 3900305"/>
                <a:gd name="connsiteY2524" fmla="*/ 2298457 h 3045463"/>
                <a:gd name="connsiteX2525" fmla="*/ 1448270 w 3900305"/>
                <a:gd name="connsiteY2525" fmla="*/ 2300387 h 3045463"/>
                <a:gd name="connsiteX2526" fmla="*/ 1447702 w 3900305"/>
                <a:gd name="connsiteY2526" fmla="*/ 2300840 h 3045463"/>
                <a:gd name="connsiteX2527" fmla="*/ 1446908 w 3900305"/>
                <a:gd name="connsiteY2527" fmla="*/ 2300500 h 3045463"/>
                <a:gd name="connsiteX2528" fmla="*/ 1440437 w 3900305"/>
                <a:gd name="connsiteY2528" fmla="*/ 2293916 h 3045463"/>
                <a:gd name="connsiteX2529" fmla="*/ 1440437 w 3900305"/>
                <a:gd name="connsiteY2529" fmla="*/ 2292327 h 3045463"/>
                <a:gd name="connsiteX2530" fmla="*/ 1460188 w 3900305"/>
                <a:gd name="connsiteY2530" fmla="*/ 2291079 h 3045463"/>
                <a:gd name="connsiteX2531" fmla="*/ 1462912 w 3900305"/>
                <a:gd name="connsiteY2531" fmla="*/ 2289717 h 3045463"/>
                <a:gd name="connsiteX2532" fmla="*/ 1462912 w 3900305"/>
                <a:gd name="connsiteY2532" fmla="*/ 2288355 h 3045463"/>
                <a:gd name="connsiteX2533" fmla="*/ 1432265 w 3900305"/>
                <a:gd name="connsiteY2533" fmla="*/ 2286652 h 3045463"/>
                <a:gd name="connsiteX2534" fmla="*/ 1419779 w 3900305"/>
                <a:gd name="connsiteY2534" fmla="*/ 2283928 h 3045463"/>
                <a:gd name="connsiteX2535" fmla="*/ 1413308 w 3900305"/>
                <a:gd name="connsiteY2535" fmla="*/ 2286538 h 3045463"/>
                <a:gd name="connsiteX2536" fmla="*/ 1412627 w 3900305"/>
                <a:gd name="connsiteY2536" fmla="*/ 2285744 h 3045463"/>
                <a:gd name="connsiteX2537" fmla="*/ 1412060 w 3900305"/>
                <a:gd name="connsiteY2537" fmla="*/ 2284609 h 3045463"/>
                <a:gd name="connsiteX2538" fmla="*/ 1411038 w 3900305"/>
                <a:gd name="connsiteY2538" fmla="*/ 2284041 h 3045463"/>
                <a:gd name="connsiteX2539" fmla="*/ 1403433 w 3900305"/>
                <a:gd name="connsiteY2539" fmla="*/ 2286198 h 3045463"/>
                <a:gd name="connsiteX2540" fmla="*/ 1398893 w 3900305"/>
                <a:gd name="connsiteY2540" fmla="*/ 2289036 h 3045463"/>
                <a:gd name="connsiteX2541" fmla="*/ 1396509 w 3900305"/>
                <a:gd name="connsiteY2541" fmla="*/ 2289717 h 3045463"/>
                <a:gd name="connsiteX2542" fmla="*/ 1391174 w 3900305"/>
                <a:gd name="connsiteY2542" fmla="*/ 2288808 h 3045463"/>
                <a:gd name="connsiteX2543" fmla="*/ 1388450 w 3900305"/>
                <a:gd name="connsiteY2543" fmla="*/ 2289262 h 3045463"/>
                <a:gd name="connsiteX2544" fmla="*/ 1386180 w 3900305"/>
                <a:gd name="connsiteY2544" fmla="*/ 2291760 h 3045463"/>
                <a:gd name="connsiteX2545" fmla="*/ 1384704 w 3900305"/>
                <a:gd name="connsiteY2545" fmla="*/ 2292554 h 3045463"/>
                <a:gd name="connsiteX2546" fmla="*/ 1382661 w 3900305"/>
                <a:gd name="connsiteY2546" fmla="*/ 2291419 h 3045463"/>
                <a:gd name="connsiteX2547" fmla="*/ 1379142 w 3900305"/>
                <a:gd name="connsiteY2547" fmla="*/ 2288241 h 3045463"/>
                <a:gd name="connsiteX2548" fmla="*/ 1380618 w 3900305"/>
                <a:gd name="connsiteY2548" fmla="*/ 2285517 h 3045463"/>
                <a:gd name="connsiteX2549" fmla="*/ 1381753 w 3900305"/>
                <a:gd name="connsiteY2549" fmla="*/ 2282679 h 3045463"/>
                <a:gd name="connsiteX2550" fmla="*/ 1383115 w 3900305"/>
                <a:gd name="connsiteY2550" fmla="*/ 2277798 h 3045463"/>
                <a:gd name="connsiteX2551" fmla="*/ 1383115 w 3900305"/>
                <a:gd name="connsiteY2551" fmla="*/ 2277117 h 3045463"/>
                <a:gd name="connsiteX2552" fmla="*/ 1384590 w 3900305"/>
                <a:gd name="connsiteY2552" fmla="*/ 2276209 h 3045463"/>
                <a:gd name="connsiteX2553" fmla="*/ 1385158 w 3900305"/>
                <a:gd name="connsiteY2553" fmla="*/ 2277117 h 3045463"/>
                <a:gd name="connsiteX2554" fmla="*/ 1385499 w 3900305"/>
                <a:gd name="connsiteY2554" fmla="*/ 2278706 h 3045463"/>
                <a:gd name="connsiteX2555" fmla="*/ 1386407 w 3900305"/>
                <a:gd name="connsiteY2555" fmla="*/ 2279728 h 3045463"/>
                <a:gd name="connsiteX2556" fmla="*/ 1387428 w 3900305"/>
                <a:gd name="connsiteY2556" fmla="*/ 2279501 h 3045463"/>
                <a:gd name="connsiteX2557" fmla="*/ 1387996 w 3900305"/>
                <a:gd name="connsiteY2557" fmla="*/ 2278479 h 3045463"/>
                <a:gd name="connsiteX2558" fmla="*/ 1388450 w 3900305"/>
                <a:gd name="connsiteY2558" fmla="*/ 2277458 h 3045463"/>
                <a:gd name="connsiteX2559" fmla="*/ 1389131 w 3900305"/>
                <a:gd name="connsiteY2559" fmla="*/ 2277117 h 3045463"/>
                <a:gd name="connsiteX2560" fmla="*/ 1389925 w 3900305"/>
                <a:gd name="connsiteY2560" fmla="*/ 2277685 h 3045463"/>
                <a:gd name="connsiteX2561" fmla="*/ 1391174 w 3900305"/>
                <a:gd name="connsiteY2561" fmla="*/ 2279501 h 3045463"/>
                <a:gd name="connsiteX2562" fmla="*/ 1391628 w 3900305"/>
                <a:gd name="connsiteY2562" fmla="*/ 2279841 h 3045463"/>
                <a:gd name="connsiteX2563" fmla="*/ 1392650 w 3900305"/>
                <a:gd name="connsiteY2563" fmla="*/ 2279387 h 3045463"/>
                <a:gd name="connsiteX2564" fmla="*/ 1392763 w 3900305"/>
                <a:gd name="connsiteY2564" fmla="*/ 2278479 h 3045463"/>
                <a:gd name="connsiteX2565" fmla="*/ 1392877 w 3900305"/>
                <a:gd name="connsiteY2565" fmla="*/ 2277230 h 3045463"/>
                <a:gd name="connsiteX2566" fmla="*/ 1393785 w 3900305"/>
                <a:gd name="connsiteY2566" fmla="*/ 2275641 h 3045463"/>
                <a:gd name="connsiteX2567" fmla="*/ 1397531 w 3900305"/>
                <a:gd name="connsiteY2567" fmla="*/ 2272804 h 3045463"/>
                <a:gd name="connsiteX2568" fmla="*/ 1398779 w 3900305"/>
                <a:gd name="connsiteY2568" fmla="*/ 2270761 h 3045463"/>
                <a:gd name="connsiteX2569" fmla="*/ 1399687 w 3900305"/>
                <a:gd name="connsiteY2569" fmla="*/ 2265879 h 3045463"/>
                <a:gd name="connsiteX2570" fmla="*/ 1402525 w 3900305"/>
                <a:gd name="connsiteY2570" fmla="*/ 2267355 h 3045463"/>
                <a:gd name="connsiteX2571" fmla="*/ 1406158 w 3900305"/>
                <a:gd name="connsiteY2571" fmla="*/ 2268036 h 3045463"/>
                <a:gd name="connsiteX2572" fmla="*/ 1408428 w 3900305"/>
                <a:gd name="connsiteY2572" fmla="*/ 2267242 h 3045463"/>
                <a:gd name="connsiteX2573" fmla="*/ 1407066 w 3900305"/>
                <a:gd name="connsiteY2573" fmla="*/ 2264404 h 3045463"/>
                <a:gd name="connsiteX2574" fmla="*/ 1405703 w 3900305"/>
                <a:gd name="connsiteY2574" fmla="*/ 2263836 h 3045463"/>
                <a:gd name="connsiteX2575" fmla="*/ 1402752 w 3900305"/>
                <a:gd name="connsiteY2575" fmla="*/ 2263836 h 3045463"/>
                <a:gd name="connsiteX2576" fmla="*/ 1401504 w 3900305"/>
                <a:gd name="connsiteY2576" fmla="*/ 2262361 h 3045463"/>
                <a:gd name="connsiteX2577" fmla="*/ 1400142 w 3900305"/>
                <a:gd name="connsiteY2577" fmla="*/ 2259636 h 3045463"/>
                <a:gd name="connsiteX2578" fmla="*/ 1398666 w 3900305"/>
                <a:gd name="connsiteY2578" fmla="*/ 2257366 h 3045463"/>
                <a:gd name="connsiteX2579" fmla="*/ 1390039 w 3900305"/>
                <a:gd name="connsiteY2579" fmla="*/ 2250329 h 3045463"/>
                <a:gd name="connsiteX2580" fmla="*/ 1380391 w 3900305"/>
                <a:gd name="connsiteY2580" fmla="*/ 2248967 h 3045463"/>
                <a:gd name="connsiteX2581" fmla="*/ 1378688 w 3900305"/>
                <a:gd name="connsiteY2581" fmla="*/ 2246129 h 3045463"/>
                <a:gd name="connsiteX2582" fmla="*/ 1379596 w 3900305"/>
                <a:gd name="connsiteY2582" fmla="*/ 2246129 h 3045463"/>
                <a:gd name="connsiteX2583" fmla="*/ 1380391 w 3900305"/>
                <a:gd name="connsiteY2583" fmla="*/ 2245788 h 3045463"/>
                <a:gd name="connsiteX2584" fmla="*/ 1381980 w 3900305"/>
                <a:gd name="connsiteY2584" fmla="*/ 2244767 h 3045463"/>
                <a:gd name="connsiteX2585" fmla="*/ 1380504 w 3900305"/>
                <a:gd name="connsiteY2585" fmla="*/ 2242610 h 3045463"/>
                <a:gd name="connsiteX2586" fmla="*/ 1377553 w 3900305"/>
                <a:gd name="connsiteY2586" fmla="*/ 2239999 h 3045463"/>
                <a:gd name="connsiteX2587" fmla="*/ 1376645 w 3900305"/>
                <a:gd name="connsiteY2587" fmla="*/ 2237616 h 3045463"/>
                <a:gd name="connsiteX2588" fmla="*/ 1377212 w 3900305"/>
                <a:gd name="connsiteY2588" fmla="*/ 2237389 h 3045463"/>
                <a:gd name="connsiteX2589" fmla="*/ 1378234 w 3900305"/>
                <a:gd name="connsiteY2589" fmla="*/ 2236481 h 3045463"/>
                <a:gd name="connsiteX2590" fmla="*/ 1378802 w 3900305"/>
                <a:gd name="connsiteY2590" fmla="*/ 2236140 h 3045463"/>
                <a:gd name="connsiteX2591" fmla="*/ 1378461 w 3900305"/>
                <a:gd name="connsiteY2591" fmla="*/ 2235459 h 3045463"/>
                <a:gd name="connsiteX2592" fmla="*/ 1377893 w 3900305"/>
                <a:gd name="connsiteY2592" fmla="*/ 2233870 h 3045463"/>
                <a:gd name="connsiteX2593" fmla="*/ 1377553 w 3900305"/>
                <a:gd name="connsiteY2593" fmla="*/ 2233189 h 3045463"/>
                <a:gd name="connsiteX2594" fmla="*/ 1378007 w 3900305"/>
                <a:gd name="connsiteY2594" fmla="*/ 2233302 h 3045463"/>
                <a:gd name="connsiteX2595" fmla="*/ 1378234 w 3900305"/>
                <a:gd name="connsiteY2595" fmla="*/ 2233075 h 3045463"/>
                <a:gd name="connsiteX2596" fmla="*/ 1378348 w 3900305"/>
                <a:gd name="connsiteY2596" fmla="*/ 2231827 h 3045463"/>
                <a:gd name="connsiteX2597" fmla="*/ 1379483 w 3900305"/>
                <a:gd name="connsiteY2597" fmla="*/ 2231259 h 3045463"/>
                <a:gd name="connsiteX2598" fmla="*/ 1382320 w 3900305"/>
                <a:gd name="connsiteY2598" fmla="*/ 2231827 h 3045463"/>
                <a:gd name="connsiteX2599" fmla="*/ 1382775 w 3900305"/>
                <a:gd name="connsiteY2599" fmla="*/ 2231713 h 3045463"/>
                <a:gd name="connsiteX2600" fmla="*/ 1383796 w 3900305"/>
                <a:gd name="connsiteY2600" fmla="*/ 2231940 h 3045463"/>
                <a:gd name="connsiteX2601" fmla="*/ 1384250 w 3900305"/>
                <a:gd name="connsiteY2601" fmla="*/ 2231827 h 3045463"/>
                <a:gd name="connsiteX2602" fmla="*/ 1384250 w 3900305"/>
                <a:gd name="connsiteY2602" fmla="*/ 2231373 h 3045463"/>
                <a:gd name="connsiteX2603" fmla="*/ 1384137 w 3900305"/>
                <a:gd name="connsiteY2603" fmla="*/ 2229443 h 3045463"/>
                <a:gd name="connsiteX2604" fmla="*/ 1384137 w 3900305"/>
                <a:gd name="connsiteY2604" fmla="*/ 2228989 h 3045463"/>
                <a:gd name="connsiteX2605" fmla="*/ 1386407 w 3900305"/>
                <a:gd name="connsiteY2605" fmla="*/ 2226946 h 3045463"/>
                <a:gd name="connsiteX2606" fmla="*/ 1387542 w 3900305"/>
                <a:gd name="connsiteY2606" fmla="*/ 2227286 h 3045463"/>
                <a:gd name="connsiteX2607" fmla="*/ 1390266 w 3900305"/>
                <a:gd name="connsiteY2607" fmla="*/ 2231146 h 3045463"/>
                <a:gd name="connsiteX2608" fmla="*/ 1393331 w 3900305"/>
                <a:gd name="connsiteY2608" fmla="*/ 2233416 h 3045463"/>
                <a:gd name="connsiteX2609" fmla="*/ 1394466 w 3900305"/>
                <a:gd name="connsiteY2609" fmla="*/ 2235232 h 3045463"/>
                <a:gd name="connsiteX2610" fmla="*/ 1395260 w 3900305"/>
                <a:gd name="connsiteY2610" fmla="*/ 2236140 h 3045463"/>
                <a:gd name="connsiteX2611" fmla="*/ 1396055 w 3900305"/>
                <a:gd name="connsiteY2611" fmla="*/ 2236027 h 3045463"/>
                <a:gd name="connsiteX2612" fmla="*/ 1396623 w 3900305"/>
                <a:gd name="connsiteY2612" fmla="*/ 2236253 h 3045463"/>
                <a:gd name="connsiteX2613" fmla="*/ 1396850 w 3900305"/>
                <a:gd name="connsiteY2613" fmla="*/ 2238070 h 3045463"/>
                <a:gd name="connsiteX2614" fmla="*/ 1396736 w 3900305"/>
                <a:gd name="connsiteY2614" fmla="*/ 2239432 h 3045463"/>
                <a:gd name="connsiteX2615" fmla="*/ 1396169 w 3900305"/>
                <a:gd name="connsiteY2615" fmla="*/ 2242156 h 3045463"/>
                <a:gd name="connsiteX2616" fmla="*/ 1396169 w 3900305"/>
                <a:gd name="connsiteY2616" fmla="*/ 2243291 h 3045463"/>
                <a:gd name="connsiteX2617" fmla="*/ 1400823 w 3900305"/>
                <a:gd name="connsiteY2617" fmla="*/ 2249307 h 3045463"/>
                <a:gd name="connsiteX2618" fmla="*/ 1407860 w 3900305"/>
                <a:gd name="connsiteY2618" fmla="*/ 2253053 h 3045463"/>
                <a:gd name="connsiteX2619" fmla="*/ 1413763 w 3900305"/>
                <a:gd name="connsiteY2619" fmla="*/ 2258615 h 3045463"/>
                <a:gd name="connsiteX2620" fmla="*/ 1414784 w 3900305"/>
                <a:gd name="connsiteY2620" fmla="*/ 2269966 h 3045463"/>
                <a:gd name="connsiteX2621" fmla="*/ 1415352 w 3900305"/>
                <a:gd name="connsiteY2621" fmla="*/ 2269512 h 3045463"/>
                <a:gd name="connsiteX2622" fmla="*/ 1416600 w 3900305"/>
                <a:gd name="connsiteY2622" fmla="*/ 2268490 h 3045463"/>
                <a:gd name="connsiteX2623" fmla="*/ 1418076 w 3900305"/>
                <a:gd name="connsiteY2623" fmla="*/ 2265653 h 3045463"/>
                <a:gd name="connsiteX2624" fmla="*/ 1421254 w 3900305"/>
                <a:gd name="connsiteY2624" fmla="*/ 2257139 h 3045463"/>
                <a:gd name="connsiteX2625" fmla="*/ 1421481 w 3900305"/>
                <a:gd name="connsiteY2625" fmla="*/ 2255891 h 3045463"/>
                <a:gd name="connsiteX2626" fmla="*/ 1422049 w 3900305"/>
                <a:gd name="connsiteY2626" fmla="*/ 2254983 h 3045463"/>
                <a:gd name="connsiteX2627" fmla="*/ 1423411 w 3900305"/>
                <a:gd name="connsiteY2627" fmla="*/ 2254529 h 3045463"/>
                <a:gd name="connsiteX2628" fmla="*/ 1424432 w 3900305"/>
                <a:gd name="connsiteY2628" fmla="*/ 2254869 h 3045463"/>
                <a:gd name="connsiteX2629" fmla="*/ 1426362 w 3900305"/>
                <a:gd name="connsiteY2629" fmla="*/ 2256685 h 3045463"/>
                <a:gd name="connsiteX2630" fmla="*/ 1427497 w 3900305"/>
                <a:gd name="connsiteY2630" fmla="*/ 2257139 h 3045463"/>
                <a:gd name="connsiteX2631" fmla="*/ 1424887 w 3900305"/>
                <a:gd name="connsiteY2631" fmla="*/ 2252713 h 3045463"/>
                <a:gd name="connsiteX2632" fmla="*/ 1410812 w 3900305"/>
                <a:gd name="connsiteY2632" fmla="*/ 2248740 h 3045463"/>
                <a:gd name="connsiteX2633" fmla="*/ 1408882 w 3900305"/>
                <a:gd name="connsiteY2633" fmla="*/ 2247378 h 3045463"/>
                <a:gd name="connsiteX2634" fmla="*/ 1407974 w 3900305"/>
                <a:gd name="connsiteY2634" fmla="*/ 2245902 h 3045463"/>
                <a:gd name="connsiteX2635" fmla="*/ 1408087 w 3900305"/>
                <a:gd name="connsiteY2635" fmla="*/ 2243859 h 3045463"/>
                <a:gd name="connsiteX2636" fmla="*/ 1410244 w 3900305"/>
                <a:gd name="connsiteY2636" fmla="*/ 2237843 h 3045463"/>
                <a:gd name="connsiteX2637" fmla="*/ 1410925 w 3900305"/>
                <a:gd name="connsiteY2637" fmla="*/ 2235005 h 3045463"/>
                <a:gd name="connsiteX2638" fmla="*/ 1411946 w 3900305"/>
                <a:gd name="connsiteY2638" fmla="*/ 2232848 h 3045463"/>
                <a:gd name="connsiteX2639" fmla="*/ 1414217 w 3900305"/>
                <a:gd name="connsiteY2639" fmla="*/ 2231827 h 3045463"/>
                <a:gd name="connsiteX2640" fmla="*/ 1416600 w 3900305"/>
                <a:gd name="connsiteY2640" fmla="*/ 2232394 h 3045463"/>
                <a:gd name="connsiteX2641" fmla="*/ 1421027 w 3900305"/>
                <a:gd name="connsiteY2641" fmla="*/ 2235459 h 3045463"/>
                <a:gd name="connsiteX2642" fmla="*/ 1430562 w 3900305"/>
                <a:gd name="connsiteY2642" fmla="*/ 2237389 h 3045463"/>
                <a:gd name="connsiteX2643" fmla="*/ 1432265 w 3900305"/>
                <a:gd name="connsiteY2643" fmla="*/ 2238864 h 3045463"/>
                <a:gd name="connsiteX2644" fmla="*/ 1433059 w 3900305"/>
                <a:gd name="connsiteY2644" fmla="*/ 2241134 h 3045463"/>
                <a:gd name="connsiteX2645" fmla="*/ 1433627 w 3900305"/>
                <a:gd name="connsiteY2645" fmla="*/ 2243972 h 3045463"/>
                <a:gd name="connsiteX2646" fmla="*/ 1434421 w 3900305"/>
                <a:gd name="connsiteY2646" fmla="*/ 2246356 h 3045463"/>
                <a:gd name="connsiteX2647" fmla="*/ 1437486 w 3900305"/>
                <a:gd name="connsiteY2647" fmla="*/ 2248059 h 3045463"/>
                <a:gd name="connsiteX2648" fmla="*/ 1442935 w 3900305"/>
                <a:gd name="connsiteY2648" fmla="*/ 2253053 h 3045463"/>
                <a:gd name="connsiteX2649" fmla="*/ 1441005 w 3900305"/>
                <a:gd name="connsiteY2649" fmla="*/ 2249648 h 3045463"/>
                <a:gd name="connsiteX2650" fmla="*/ 1437713 w 3900305"/>
                <a:gd name="connsiteY2650" fmla="*/ 2246015 h 3045463"/>
                <a:gd name="connsiteX2651" fmla="*/ 1434989 w 3900305"/>
                <a:gd name="connsiteY2651" fmla="*/ 2241702 h 3045463"/>
                <a:gd name="connsiteX2652" fmla="*/ 1434876 w 3900305"/>
                <a:gd name="connsiteY2652" fmla="*/ 2236027 h 3045463"/>
                <a:gd name="connsiteX2653" fmla="*/ 1436578 w 3900305"/>
                <a:gd name="connsiteY2653" fmla="*/ 2234324 h 3045463"/>
                <a:gd name="connsiteX2654" fmla="*/ 1439529 w 3900305"/>
                <a:gd name="connsiteY2654" fmla="*/ 2233983 h 3045463"/>
                <a:gd name="connsiteX2655" fmla="*/ 1444978 w 3900305"/>
                <a:gd name="connsiteY2655" fmla="*/ 2234551 h 3045463"/>
                <a:gd name="connsiteX2656" fmla="*/ 1446567 w 3900305"/>
                <a:gd name="connsiteY2656" fmla="*/ 2234097 h 3045463"/>
                <a:gd name="connsiteX2657" fmla="*/ 1451675 w 3900305"/>
                <a:gd name="connsiteY2657" fmla="*/ 2229784 h 3045463"/>
                <a:gd name="connsiteX2658" fmla="*/ 1453491 w 3900305"/>
                <a:gd name="connsiteY2658" fmla="*/ 2229102 h 3045463"/>
                <a:gd name="connsiteX2659" fmla="*/ 1455875 w 3900305"/>
                <a:gd name="connsiteY2659" fmla="*/ 2229897 h 3045463"/>
                <a:gd name="connsiteX2660" fmla="*/ 1458145 w 3900305"/>
                <a:gd name="connsiteY2660" fmla="*/ 2231827 h 3045463"/>
                <a:gd name="connsiteX2661" fmla="*/ 1459621 w 3900305"/>
                <a:gd name="connsiteY2661" fmla="*/ 2234551 h 3045463"/>
                <a:gd name="connsiteX2662" fmla="*/ 1460075 w 3900305"/>
                <a:gd name="connsiteY2662" fmla="*/ 2237502 h 3045463"/>
                <a:gd name="connsiteX2663" fmla="*/ 1459961 w 3900305"/>
                <a:gd name="connsiteY2663" fmla="*/ 2240340 h 3045463"/>
                <a:gd name="connsiteX2664" fmla="*/ 1459507 w 3900305"/>
                <a:gd name="connsiteY2664" fmla="*/ 2246583 h 3045463"/>
                <a:gd name="connsiteX2665" fmla="*/ 1458145 w 3900305"/>
                <a:gd name="connsiteY2665" fmla="*/ 2252031 h 3045463"/>
                <a:gd name="connsiteX2666" fmla="*/ 1452810 w 3900305"/>
                <a:gd name="connsiteY2666" fmla="*/ 2260772 h 3045463"/>
                <a:gd name="connsiteX2667" fmla="*/ 1452129 w 3900305"/>
                <a:gd name="connsiteY2667" fmla="*/ 2267242 h 3045463"/>
                <a:gd name="connsiteX2668" fmla="*/ 1458372 w 3900305"/>
                <a:gd name="connsiteY2668" fmla="*/ 2258729 h 3045463"/>
                <a:gd name="connsiteX2669" fmla="*/ 1460983 w 3900305"/>
                <a:gd name="connsiteY2669" fmla="*/ 2253280 h 3045463"/>
                <a:gd name="connsiteX2670" fmla="*/ 1462685 w 3900305"/>
                <a:gd name="connsiteY2670" fmla="*/ 2242383 h 3045463"/>
                <a:gd name="connsiteX2671" fmla="*/ 1464274 w 3900305"/>
                <a:gd name="connsiteY2671" fmla="*/ 2242610 h 3045463"/>
                <a:gd name="connsiteX2672" fmla="*/ 1471426 w 3900305"/>
                <a:gd name="connsiteY2672" fmla="*/ 2250783 h 3045463"/>
                <a:gd name="connsiteX2673" fmla="*/ 1472447 w 3900305"/>
                <a:gd name="connsiteY2673" fmla="*/ 2253507 h 3045463"/>
                <a:gd name="connsiteX2674" fmla="*/ 1471993 w 3900305"/>
                <a:gd name="connsiteY2674" fmla="*/ 2257253 h 3045463"/>
                <a:gd name="connsiteX2675" fmla="*/ 1475625 w 3900305"/>
                <a:gd name="connsiteY2675" fmla="*/ 2255323 h 3045463"/>
                <a:gd name="connsiteX2676" fmla="*/ 1479144 w 3900305"/>
                <a:gd name="connsiteY2676" fmla="*/ 2254302 h 3045463"/>
                <a:gd name="connsiteX2677" fmla="*/ 1487203 w 3900305"/>
                <a:gd name="connsiteY2677" fmla="*/ 2254642 h 3045463"/>
                <a:gd name="connsiteX2678" fmla="*/ 1502527 w 3900305"/>
                <a:gd name="connsiteY2678" fmla="*/ 2258729 h 3045463"/>
                <a:gd name="connsiteX2679" fmla="*/ 1502527 w 3900305"/>
                <a:gd name="connsiteY2679" fmla="*/ 2257366 h 3045463"/>
                <a:gd name="connsiteX2680" fmla="*/ 1475512 w 3900305"/>
                <a:gd name="connsiteY2680" fmla="*/ 2248853 h 3045463"/>
                <a:gd name="connsiteX2681" fmla="*/ 1474263 w 3900305"/>
                <a:gd name="connsiteY2681" fmla="*/ 2247718 h 3045463"/>
                <a:gd name="connsiteX2682" fmla="*/ 1471539 w 3900305"/>
                <a:gd name="connsiteY2682" fmla="*/ 2242837 h 3045463"/>
                <a:gd name="connsiteX2683" fmla="*/ 1470745 w 3900305"/>
                <a:gd name="connsiteY2683" fmla="*/ 2241702 h 3045463"/>
                <a:gd name="connsiteX2684" fmla="*/ 1469496 w 3900305"/>
                <a:gd name="connsiteY2684" fmla="*/ 2240567 h 3045463"/>
                <a:gd name="connsiteX2685" fmla="*/ 1465182 w 3900305"/>
                <a:gd name="connsiteY2685" fmla="*/ 2233189 h 3045463"/>
                <a:gd name="connsiteX2686" fmla="*/ 1459961 w 3900305"/>
                <a:gd name="connsiteY2686" fmla="*/ 2230124 h 3045463"/>
                <a:gd name="connsiteX2687" fmla="*/ 1459166 w 3900305"/>
                <a:gd name="connsiteY2687" fmla="*/ 2228194 h 3045463"/>
                <a:gd name="connsiteX2688" fmla="*/ 1459734 w 3900305"/>
                <a:gd name="connsiteY2688" fmla="*/ 2224562 h 3045463"/>
                <a:gd name="connsiteX2689" fmla="*/ 1461096 w 3900305"/>
                <a:gd name="connsiteY2689" fmla="*/ 2223768 h 3045463"/>
                <a:gd name="connsiteX2690" fmla="*/ 1462799 w 3900305"/>
                <a:gd name="connsiteY2690" fmla="*/ 2224676 h 3045463"/>
                <a:gd name="connsiteX2691" fmla="*/ 1466544 w 3900305"/>
                <a:gd name="connsiteY2691" fmla="*/ 2227627 h 3045463"/>
                <a:gd name="connsiteX2692" fmla="*/ 1468588 w 3900305"/>
                <a:gd name="connsiteY2692" fmla="*/ 2228535 h 3045463"/>
                <a:gd name="connsiteX2693" fmla="*/ 1473128 w 3900305"/>
                <a:gd name="connsiteY2693" fmla="*/ 2228989 h 3045463"/>
                <a:gd name="connsiteX2694" fmla="*/ 1471766 w 3900305"/>
                <a:gd name="connsiteY2694" fmla="*/ 2227854 h 3045463"/>
                <a:gd name="connsiteX2695" fmla="*/ 1469836 w 3900305"/>
                <a:gd name="connsiteY2695" fmla="*/ 2226946 h 3045463"/>
                <a:gd name="connsiteX2696" fmla="*/ 1466204 w 3900305"/>
                <a:gd name="connsiteY2696" fmla="*/ 2226151 h 3045463"/>
                <a:gd name="connsiteX2697" fmla="*/ 1465296 w 3900305"/>
                <a:gd name="connsiteY2697" fmla="*/ 2225130 h 3045463"/>
                <a:gd name="connsiteX2698" fmla="*/ 1464615 w 3900305"/>
                <a:gd name="connsiteY2698" fmla="*/ 2222859 h 3045463"/>
                <a:gd name="connsiteX2699" fmla="*/ 1463593 w 3900305"/>
                <a:gd name="connsiteY2699" fmla="*/ 2220816 h 3045463"/>
                <a:gd name="connsiteX2700" fmla="*/ 1461891 w 3900305"/>
                <a:gd name="connsiteY2700" fmla="*/ 2220476 h 3045463"/>
                <a:gd name="connsiteX2701" fmla="*/ 1464842 w 3900305"/>
                <a:gd name="connsiteY2701" fmla="*/ 2213438 h 3045463"/>
                <a:gd name="connsiteX2702" fmla="*/ 1469609 w 3900305"/>
                <a:gd name="connsiteY2702" fmla="*/ 2207990 h 3045463"/>
                <a:gd name="connsiteX2703" fmla="*/ 1475058 w 3900305"/>
                <a:gd name="connsiteY2703" fmla="*/ 2204471 h 3045463"/>
                <a:gd name="connsiteX2704" fmla="*/ 1479939 w 3900305"/>
                <a:gd name="connsiteY2704" fmla="*/ 2203222 h 3045463"/>
                <a:gd name="connsiteX2705" fmla="*/ 1490949 w 3900305"/>
                <a:gd name="connsiteY2705" fmla="*/ 2196412 h 3045463"/>
                <a:gd name="connsiteX2706" fmla="*/ 1497079 w 3900305"/>
                <a:gd name="connsiteY2706" fmla="*/ 2194141 h 3045463"/>
                <a:gd name="connsiteX2707" fmla="*/ 1499803 w 3900305"/>
                <a:gd name="connsiteY2707" fmla="*/ 2198228 h 3045463"/>
                <a:gd name="connsiteX2708" fmla="*/ 1500257 w 3900305"/>
                <a:gd name="connsiteY2708" fmla="*/ 2199703 h 3045463"/>
                <a:gd name="connsiteX2709" fmla="*/ 1503095 w 3900305"/>
                <a:gd name="connsiteY2709" fmla="*/ 2206173 h 3045463"/>
                <a:gd name="connsiteX2710" fmla="*/ 1505138 w 3900305"/>
                <a:gd name="connsiteY2710" fmla="*/ 2213325 h 3045463"/>
                <a:gd name="connsiteX2711" fmla="*/ 1507067 w 3900305"/>
                <a:gd name="connsiteY2711" fmla="*/ 2216276 h 3045463"/>
                <a:gd name="connsiteX2712" fmla="*/ 1511608 w 3900305"/>
                <a:gd name="connsiteY2712" fmla="*/ 2220135 h 3045463"/>
                <a:gd name="connsiteX2713" fmla="*/ 1513765 w 3900305"/>
                <a:gd name="connsiteY2713" fmla="*/ 2223427 h 3045463"/>
                <a:gd name="connsiteX2714" fmla="*/ 1520348 w 3900305"/>
                <a:gd name="connsiteY2714" fmla="*/ 2236140 h 3045463"/>
                <a:gd name="connsiteX2715" fmla="*/ 1521370 w 3900305"/>
                <a:gd name="connsiteY2715" fmla="*/ 2239999 h 3045463"/>
                <a:gd name="connsiteX2716" fmla="*/ 1521029 w 3900305"/>
                <a:gd name="connsiteY2716" fmla="*/ 2242837 h 3045463"/>
                <a:gd name="connsiteX2717" fmla="*/ 1518418 w 3900305"/>
                <a:gd name="connsiteY2717" fmla="*/ 2248853 h 3045463"/>
                <a:gd name="connsiteX2718" fmla="*/ 1524434 w 3900305"/>
                <a:gd name="connsiteY2718" fmla="*/ 2243291 h 3045463"/>
                <a:gd name="connsiteX2719" fmla="*/ 1523299 w 3900305"/>
                <a:gd name="connsiteY2719" fmla="*/ 2238183 h 3045463"/>
                <a:gd name="connsiteX2720" fmla="*/ 1514900 w 3900305"/>
                <a:gd name="connsiteY2720" fmla="*/ 2218887 h 3045463"/>
                <a:gd name="connsiteX2721" fmla="*/ 1507408 w 3900305"/>
                <a:gd name="connsiteY2721" fmla="*/ 2206741 h 3045463"/>
                <a:gd name="connsiteX2722" fmla="*/ 1505479 w 3900305"/>
                <a:gd name="connsiteY2722" fmla="*/ 2201406 h 3045463"/>
                <a:gd name="connsiteX2723" fmla="*/ 1504684 w 3900305"/>
                <a:gd name="connsiteY2723" fmla="*/ 2195504 h 3045463"/>
                <a:gd name="connsiteX2724" fmla="*/ 1505705 w 3900305"/>
                <a:gd name="connsiteY2724" fmla="*/ 2190850 h 3045463"/>
                <a:gd name="connsiteX2725" fmla="*/ 1508997 w 3900305"/>
                <a:gd name="connsiteY2725" fmla="*/ 2188920 h 3045463"/>
                <a:gd name="connsiteX2726" fmla="*/ 1513424 w 3900305"/>
                <a:gd name="connsiteY2726" fmla="*/ 2188125 h 3045463"/>
                <a:gd name="connsiteX2727" fmla="*/ 1515467 w 3900305"/>
                <a:gd name="connsiteY2727" fmla="*/ 2188352 h 3045463"/>
                <a:gd name="connsiteX2728" fmla="*/ 1517737 w 3900305"/>
                <a:gd name="connsiteY2728" fmla="*/ 2190282 h 3045463"/>
                <a:gd name="connsiteX2729" fmla="*/ 1518759 w 3900305"/>
                <a:gd name="connsiteY2729" fmla="*/ 2191758 h 3045463"/>
                <a:gd name="connsiteX2730" fmla="*/ 1521710 w 3900305"/>
                <a:gd name="connsiteY2730" fmla="*/ 2197547 h 3045463"/>
                <a:gd name="connsiteX2731" fmla="*/ 1521483 w 3900305"/>
                <a:gd name="connsiteY2731" fmla="*/ 2194141 h 3045463"/>
                <a:gd name="connsiteX2732" fmla="*/ 1521483 w 3900305"/>
                <a:gd name="connsiteY2732" fmla="*/ 2190963 h 3045463"/>
                <a:gd name="connsiteX2733" fmla="*/ 1521143 w 3900305"/>
                <a:gd name="connsiteY2733" fmla="*/ 2188579 h 3045463"/>
                <a:gd name="connsiteX2734" fmla="*/ 1519667 w 3900305"/>
                <a:gd name="connsiteY2734" fmla="*/ 2187444 h 3045463"/>
                <a:gd name="connsiteX2735" fmla="*/ 1519667 w 3900305"/>
                <a:gd name="connsiteY2735" fmla="*/ 2185969 h 3045463"/>
                <a:gd name="connsiteX2736" fmla="*/ 1521597 w 3900305"/>
                <a:gd name="connsiteY2736" fmla="*/ 2184493 h 3045463"/>
                <a:gd name="connsiteX2737" fmla="*/ 1529883 w 3900305"/>
                <a:gd name="connsiteY2737" fmla="*/ 2180861 h 3045463"/>
                <a:gd name="connsiteX2738" fmla="*/ 1533742 w 3900305"/>
                <a:gd name="connsiteY2738" fmla="*/ 2177683 h 3045463"/>
                <a:gd name="connsiteX2739" fmla="*/ 1535672 w 3900305"/>
                <a:gd name="connsiteY2739" fmla="*/ 2177342 h 3045463"/>
                <a:gd name="connsiteX2740" fmla="*/ 1537147 w 3900305"/>
                <a:gd name="connsiteY2740" fmla="*/ 2178250 h 3045463"/>
                <a:gd name="connsiteX2741" fmla="*/ 1539531 w 3900305"/>
                <a:gd name="connsiteY2741" fmla="*/ 2181088 h 3045463"/>
                <a:gd name="connsiteX2742" fmla="*/ 1552244 w 3900305"/>
                <a:gd name="connsiteY2742" fmla="*/ 2184493 h 3045463"/>
                <a:gd name="connsiteX2743" fmla="*/ 1552471 w 3900305"/>
                <a:gd name="connsiteY2743" fmla="*/ 2187785 h 3045463"/>
                <a:gd name="connsiteX2744" fmla="*/ 1551677 w 3900305"/>
                <a:gd name="connsiteY2744" fmla="*/ 2192325 h 3045463"/>
                <a:gd name="connsiteX2745" fmla="*/ 1551677 w 3900305"/>
                <a:gd name="connsiteY2745" fmla="*/ 2197547 h 3045463"/>
                <a:gd name="connsiteX2746" fmla="*/ 1552925 w 3900305"/>
                <a:gd name="connsiteY2746" fmla="*/ 2200498 h 3045463"/>
                <a:gd name="connsiteX2747" fmla="*/ 1561893 w 3900305"/>
                <a:gd name="connsiteY2747" fmla="*/ 2212530 h 3045463"/>
                <a:gd name="connsiteX2748" fmla="*/ 1562914 w 3900305"/>
                <a:gd name="connsiteY2748" fmla="*/ 2214687 h 3045463"/>
                <a:gd name="connsiteX2749" fmla="*/ 1563595 w 3900305"/>
                <a:gd name="connsiteY2749" fmla="*/ 2217070 h 3045463"/>
                <a:gd name="connsiteX2750" fmla="*/ 1563936 w 3900305"/>
                <a:gd name="connsiteY2750" fmla="*/ 2218773 h 3045463"/>
                <a:gd name="connsiteX2751" fmla="*/ 1564731 w 3900305"/>
                <a:gd name="connsiteY2751" fmla="*/ 2228081 h 3045463"/>
                <a:gd name="connsiteX2752" fmla="*/ 1564503 w 3900305"/>
                <a:gd name="connsiteY2752" fmla="*/ 2231146 h 3045463"/>
                <a:gd name="connsiteX2753" fmla="*/ 1563595 w 3900305"/>
                <a:gd name="connsiteY2753" fmla="*/ 2233643 h 3045463"/>
                <a:gd name="connsiteX2754" fmla="*/ 1558374 w 3900305"/>
                <a:gd name="connsiteY2754" fmla="*/ 2242951 h 3045463"/>
                <a:gd name="connsiteX2755" fmla="*/ 1558033 w 3900305"/>
                <a:gd name="connsiteY2755" fmla="*/ 2246129 h 3045463"/>
                <a:gd name="connsiteX2756" fmla="*/ 1559736 w 3900305"/>
                <a:gd name="connsiteY2756" fmla="*/ 2250215 h 3045463"/>
                <a:gd name="connsiteX2757" fmla="*/ 1562801 w 3900305"/>
                <a:gd name="connsiteY2757" fmla="*/ 2252939 h 3045463"/>
                <a:gd name="connsiteX2758" fmla="*/ 1565979 w 3900305"/>
                <a:gd name="connsiteY2758" fmla="*/ 2252599 h 3045463"/>
                <a:gd name="connsiteX2759" fmla="*/ 1573584 w 3900305"/>
                <a:gd name="connsiteY2759" fmla="*/ 2249761 h 3045463"/>
                <a:gd name="connsiteX2760" fmla="*/ 1575968 w 3900305"/>
                <a:gd name="connsiteY2760" fmla="*/ 2247718 h 3045463"/>
                <a:gd name="connsiteX2761" fmla="*/ 1577444 w 3900305"/>
                <a:gd name="connsiteY2761" fmla="*/ 2247264 h 3045463"/>
                <a:gd name="connsiteX2762" fmla="*/ 1578692 w 3900305"/>
                <a:gd name="connsiteY2762" fmla="*/ 2247604 h 3045463"/>
                <a:gd name="connsiteX2763" fmla="*/ 1582098 w 3900305"/>
                <a:gd name="connsiteY2763" fmla="*/ 2250215 h 3045463"/>
                <a:gd name="connsiteX2764" fmla="*/ 1578352 w 3900305"/>
                <a:gd name="connsiteY2764" fmla="*/ 2244313 h 3045463"/>
                <a:gd name="connsiteX2765" fmla="*/ 1566774 w 3900305"/>
                <a:gd name="connsiteY2765" fmla="*/ 2250556 h 3045463"/>
                <a:gd name="connsiteX2766" fmla="*/ 1561893 w 3900305"/>
                <a:gd name="connsiteY2766" fmla="*/ 2247945 h 3045463"/>
                <a:gd name="connsiteX2767" fmla="*/ 1561325 w 3900305"/>
                <a:gd name="connsiteY2767" fmla="*/ 2244540 h 3045463"/>
                <a:gd name="connsiteX2768" fmla="*/ 1562574 w 3900305"/>
                <a:gd name="connsiteY2768" fmla="*/ 2241816 h 3045463"/>
                <a:gd name="connsiteX2769" fmla="*/ 1566546 w 3900305"/>
                <a:gd name="connsiteY2769" fmla="*/ 2236708 h 3045463"/>
                <a:gd name="connsiteX2770" fmla="*/ 1567568 w 3900305"/>
                <a:gd name="connsiteY2770" fmla="*/ 2233302 h 3045463"/>
                <a:gd name="connsiteX2771" fmla="*/ 1567682 w 3900305"/>
                <a:gd name="connsiteY2771" fmla="*/ 2229329 h 3045463"/>
                <a:gd name="connsiteX2772" fmla="*/ 1566546 w 3900305"/>
                <a:gd name="connsiteY2772" fmla="*/ 2217411 h 3045463"/>
                <a:gd name="connsiteX2773" fmla="*/ 1566774 w 3900305"/>
                <a:gd name="connsiteY2773" fmla="*/ 2216162 h 3045463"/>
                <a:gd name="connsiteX2774" fmla="*/ 1567682 w 3900305"/>
                <a:gd name="connsiteY2774" fmla="*/ 2214687 h 3045463"/>
                <a:gd name="connsiteX2775" fmla="*/ 1569044 w 3900305"/>
                <a:gd name="connsiteY2775" fmla="*/ 2214006 h 3045463"/>
                <a:gd name="connsiteX2776" fmla="*/ 1574946 w 3900305"/>
                <a:gd name="connsiteY2776" fmla="*/ 2213098 h 3045463"/>
                <a:gd name="connsiteX2777" fmla="*/ 1584254 w 3900305"/>
                <a:gd name="connsiteY2777" fmla="*/ 2219227 h 3045463"/>
                <a:gd name="connsiteX2778" fmla="*/ 1586524 w 3900305"/>
                <a:gd name="connsiteY2778" fmla="*/ 2218092 h 3045463"/>
                <a:gd name="connsiteX2779" fmla="*/ 1588454 w 3900305"/>
                <a:gd name="connsiteY2779" fmla="*/ 2215027 h 3045463"/>
                <a:gd name="connsiteX2780" fmla="*/ 1591178 w 3900305"/>
                <a:gd name="connsiteY2780" fmla="*/ 2212984 h 3045463"/>
                <a:gd name="connsiteX2781" fmla="*/ 1594016 w 3900305"/>
                <a:gd name="connsiteY2781" fmla="*/ 2212871 h 3045463"/>
                <a:gd name="connsiteX2782" fmla="*/ 1596513 w 3900305"/>
                <a:gd name="connsiteY2782" fmla="*/ 2215254 h 3045463"/>
                <a:gd name="connsiteX2783" fmla="*/ 1598102 w 3900305"/>
                <a:gd name="connsiteY2783" fmla="*/ 2217865 h 3045463"/>
                <a:gd name="connsiteX2784" fmla="*/ 1600146 w 3900305"/>
                <a:gd name="connsiteY2784" fmla="*/ 2220476 h 3045463"/>
                <a:gd name="connsiteX2785" fmla="*/ 1602302 w 3900305"/>
                <a:gd name="connsiteY2785" fmla="*/ 2222519 h 3045463"/>
                <a:gd name="connsiteX2786" fmla="*/ 1604118 w 3900305"/>
                <a:gd name="connsiteY2786" fmla="*/ 2223086 h 3045463"/>
                <a:gd name="connsiteX2787" fmla="*/ 1604118 w 3900305"/>
                <a:gd name="connsiteY2787" fmla="*/ 2221497 h 3045463"/>
                <a:gd name="connsiteX2788" fmla="*/ 1600146 w 3900305"/>
                <a:gd name="connsiteY2788" fmla="*/ 2214460 h 3045463"/>
                <a:gd name="connsiteX2789" fmla="*/ 1596059 w 3900305"/>
                <a:gd name="connsiteY2789" fmla="*/ 2211962 h 3045463"/>
                <a:gd name="connsiteX2790" fmla="*/ 1595151 w 3900305"/>
                <a:gd name="connsiteY2790" fmla="*/ 2210941 h 3045463"/>
                <a:gd name="connsiteX2791" fmla="*/ 1592313 w 3900305"/>
                <a:gd name="connsiteY2791" fmla="*/ 2209352 h 3045463"/>
                <a:gd name="connsiteX2792" fmla="*/ 1579487 w 3900305"/>
                <a:gd name="connsiteY2792" fmla="*/ 2211736 h 3045463"/>
                <a:gd name="connsiteX2793" fmla="*/ 1565865 w 3900305"/>
                <a:gd name="connsiteY2793" fmla="*/ 2208103 h 3045463"/>
                <a:gd name="connsiteX2794" fmla="*/ 1559622 w 3900305"/>
                <a:gd name="connsiteY2794" fmla="*/ 2203563 h 3045463"/>
                <a:gd name="connsiteX2795" fmla="*/ 1555423 w 3900305"/>
                <a:gd name="connsiteY2795" fmla="*/ 2194255 h 3045463"/>
                <a:gd name="connsiteX2796" fmla="*/ 1558601 w 3900305"/>
                <a:gd name="connsiteY2796" fmla="*/ 2194255 h 3045463"/>
                <a:gd name="connsiteX2797" fmla="*/ 1560077 w 3900305"/>
                <a:gd name="connsiteY2797" fmla="*/ 2193801 h 3045463"/>
                <a:gd name="connsiteX2798" fmla="*/ 1561439 w 3900305"/>
                <a:gd name="connsiteY2798" fmla="*/ 2192779 h 3045463"/>
                <a:gd name="connsiteX2799" fmla="*/ 1549407 w 3900305"/>
                <a:gd name="connsiteY2799" fmla="*/ 2176547 h 3045463"/>
                <a:gd name="connsiteX2800" fmla="*/ 1548272 w 3900305"/>
                <a:gd name="connsiteY2800" fmla="*/ 2175526 h 3045463"/>
                <a:gd name="connsiteX2801" fmla="*/ 1546228 w 3900305"/>
                <a:gd name="connsiteY2801" fmla="*/ 2175072 h 3045463"/>
                <a:gd name="connsiteX2802" fmla="*/ 1542142 w 3900305"/>
                <a:gd name="connsiteY2802" fmla="*/ 2175412 h 3045463"/>
                <a:gd name="connsiteX2803" fmla="*/ 1540212 w 3900305"/>
                <a:gd name="connsiteY2803" fmla="*/ 2174391 h 3045463"/>
                <a:gd name="connsiteX2804" fmla="*/ 1541915 w 3900305"/>
                <a:gd name="connsiteY2804" fmla="*/ 2173256 h 3045463"/>
                <a:gd name="connsiteX2805" fmla="*/ 1543504 w 3900305"/>
                <a:gd name="connsiteY2805" fmla="*/ 2171553 h 3045463"/>
                <a:gd name="connsiteX2806" fmla="*/ 1533742 w 3900305"/>
                <a:gd name="connsiteY2806" fmla="*/ 2171780 h 3045463"/>
                <a:gd name="connsiteX2807" fmla="*/ 1513651 w 3900305"/>
                <a:gd name="connsiteY2807" fmla="*/ 2181542 h 3045463"/>
                <a:gd name="connsiteX2808" fmla="*/ 1505365 w 3900305"/>
                <a:gd name="connsiteY2808" fmla="*/ 2182791 h 3045463"/>
                <a:gd name="connsiteX2809" fmla="*/ 1501619 w 3900305"/>
                <a:gd name="connsiteY2809" fmla="*/ 2181542 h 3045463"/>
                <a:gd name="connsiteX2810" fmla="*/ 1500030 w 3900305"/>
                <a:gd name="connsiteY2810" fmla="*/ 2180066 h 3045463"/>
                <a:gd name="connsiteX2811" fmla="*/ 1497646 w 3900305"/>
                <a:gd name="connsiteY2811" fmla="*/ 2176775 h 3045463"/>
                <a:gd name="connsiteX2812" fmla="*/ 1496284 w 3900305"/>
                <a:gd name="connsiteY2812" fmla="*/ 2175753 h 3045463"/>
                <a:gd name="connsiteX2813" fmla="*/ 1494354 w 3900305"/>
                <a:gd name="connsiteY2813" fmla="*/ 2175980 h 3045463"/>
                <a:gd name="connsiteX2814" fmla="*/ 1492311 w 3900305"/>
                <a:gd name="connsiteY2814" fmla="*/ 2177001 h 3045463"/>
                <a:gd name="connsiteX2815" fmla="*/ 1490268 w 3900305"/>
                <a:gd name="connsiteY2815" fmla="*/ 2177456 h 3045463"/>
                <a:gd name="connsiteX2816" fmla="*/ 1488338 w 3900305"/>
                <a:gd name="connsiteY2816" fmla="*/ 2175753 h 3045463"/>
                <a:gd name="connsiteX2817" fmla="*/ 1490949 w 3900305"/>
                <a:gd name="connsiteY2817" fmla="*/ 2173937 h 3045463"/>
                <a:gd name="connsiteX2818" fmla="*/ 1499576 w 3900305"/>
                <a:gd name="connsiteY2818" fmla="*/ 2173029 h 3045463"/>
                <a:gd name="connsiteX2819" fmla="*/ 1506954 w 3900305"/>
                <a:gd name="connsiteY2819" fmla="*/ 2169396 h 3045463"/>
                <a:gd name="connsiteX2820" fmla="*/ 1508430 w 3900305"/>
                <a:gd name="connsiteY2820" fmla="*/ 2168034 h 3045463"/>
                <a:gd name="connsiteX2821" fmla="*/ 1510586 w 3900305"/>
                <a:gd name="connsiteY2821" fmla="*/ 2166786 h 3045463"/>
                <a:gd name="connsiteX2822" fmla="*/ 1518305 w 3900305"/>
                <a:gd name="connsiteY2822" fmla="*/ 2167013 h 3045463"/>
                <a:gd name="connsiteX2823" fmla="*/ 1522051 w 3900305"/>
                <a:gd name="connsiteY2823" fmla="*/ 2168829 h 3045463"/>
                <a:gd name="connsiteX2824" fmla="*/ 1532040 w 3900305"/>
                <a:gd name="connsiteY2824" fmla="*/ 2168715 h 3045463"/>
                <a:gd name="connsiteX2825" fmla="*/ 1532040 w 3900305"/>
                <a:gd name="connsiteY2825" fmla="*/ 2167240 h 3045463"/>
                <a:gd name="connsiteX2826" fmla="*/ 1529883 w 3900305"/>
                <a:gd name="connsiteY2826" fmla="*/ 2166445 h 3045463"/>
                <a:gd name="connsiteX2827" fmla="*/ 1526137 w 3900305"/>
                <a:gd name="connsiteY2827" fmla="*/ 2162926 h 3045463"/>
                <a:gd name="connsiteX2828" fmla="*/ 1521597 w 3900305"/>
                <a:gd name="connsiteY2828" fmla="*/ 2164969 h 3045463"/>
                <a:gd name="connsiteX2829" fmla="*/ 1512743 w 3900305"/>
                <a:gd name="connsiteY2829" fmla="*/ 2164402 h 3045463"/>
                <a:gd name="connsiteX2830" fmla="*/ 1512743 w 3900305"/>
                <a:gd name="connsiteY2830" fmla="*/ 2162926 h 3045463"/>
                <a:gd name="connsiteX2831" fmla="*/ 1519213 w 3900305"/>
                <a:gd name="connsiteY2831" fmla="*/ 2161224 h 3045463"/>
                <a:gd name="connsiteX2832" fmla="*/ 1521256 w 3900305"/>
                <a:gd name="connsiteY2832" fmla="*/ 2161451 h 3045463"/>
                <a:gd name="connsiteX2833" fmla="*/ 1518192 w 3900305"/>
                <a:gd name="connsiteY2833" fmla="*/ 2159521 h 3045463"/>
                <a:gd name="connsiteX2834" fmla="*/ 1491971 w 3900305"/>
                <a:gd name="connsiteY2834" fmla="*/ 2161451 h 3045463"/>
                <a:gd name="connsiteX2835" fmla="*/ 1492425 w 3900305"/>
                <a:gd name="connsiteY2835" fmla="*/ 2159862 h 3045463"/>
                <a:gd name="connsiteX2836" fmla="*/ 1492425 w 3900305"/>
                <a:gd name="connsiteY2836" fmla="*/ 2159521 h 3045463"/>
                <a:gd name="connsiteX2837" fmla="*/ 1492198 w 3900305"/>
                <a:gd name="connsiteY2837" fmla="*/ 2159408 h 3045463"/>
                <a:gd name="connsiteX2838" fmla="*/ 1491971 w 3900305"/>
                <a:gd name="connsiteY2838" fmla="*/ 2158613 h 3045463"/>
                <a:gd name="connsiteX2839" fmla="*/ 1492652 w 3900305"/>
                <a:gd name="connsiteY2839" fmla="*/ 2155662 h 3045463"/>
                <a:gd name="connsiteX2840" fmla="*/ 1492084 w 3900305"/>
                <a:gd name="connsiteY2840" fmla="*/ 2154073 h 3045463"/>
                <a:gd name="connsiteX2841" fmla="*/ 1491063 w 3900305"/>
                <a:gd name="connsiteY2841" fmla="*/ 2152937 h 3045463"/>
                <a:gd name="connsiteX2842" fmla="*/ 1490609 w 3900305"/>
                <a:gd name="connsiteY2842" fmla="*/ 2151462 h 3045463"/>
                <a:gd name="connsiteX2843" fmla="*/ 1491176 w 3900305"/>
                <a:gd name="connsiteY2843" fmla="*/ 2149305 h 3045463"/>
                <a:gd name="connsiteX2844" fmla="*/ 1492311 w 3900305"/>
                <a:gd name="connsiteY2844" fmla="*/ 2147602 h 3045463"/>
                <a:gd name="connsiteX2845" fmla="*/ 1494695 w 3900305"/>
                <a:gd name="connsiteY2845" fmla="*/ 2145559 h 3045463"/>
                <a:gd name="connsiteX2846" fmla="*/ 1497419 w 3900305"/>
                <a:gd name="connsiteY2846" fmla="*/ 2144311 h 3045463"/>
                <a:gd name="connsiteX2847" fmla="*/ 1518532 w 3900305"/>
                <a:gd name="connsiteY2847" fmla="*/ 2142835 h 3045463"/>
                <a:gd name="connsiteX2848" fmla="*/ 1520689 w 3900305"/>
                <a:gd name="connsiteY2848" fmla="*/ 2143743 h 3045463"/>
                <a:gd name="connsiteX2849" fmla="*/ 1522959 w 3900305"/>
                <a:gd name="connsiteY2849" fmla="*/ 2146240 h 3045463"/>
                <a:gd name="connsiteX2850" fmla="*/ 1524662 w 3900305"/>
                <a:gd name="connsiteY2850" fmla="*/ 2149873 h 3045463"/>
                <a:gd name="connsiteX2851" fmla="*/ 1525115 w 3900305"/>
                <a:gd name="connsiteY2851" fmla="*/ 2154300 h 3045463"/>
                <a:gd name="connsiteX2852" fmla="*/ 1525797 w 3900305"/>
                <a:gd name="connsiteY2852" fmla="*/ 2154300 h 3045463"/>
                <a:gd name="connsiteX2853" fmla="*/ 1526705 w 3900305"/>
                <a:gd name="connsiteY2853" fmla="*/ 2148397 h 3045463"/>
                <a:gd name="connsiteX2854" fmla="*/ 1526705 w 3900305"/>
                <a:gd name="connsiteY2854" fmla="*/ 2145786 h 3045463"/>
                <a:gd name="connsiteX2855" fmla="*/ 1525797 w 3900305"/>
                <a:gd name="connsiteY2855" fmla="*/ 2144084 h 3045463"/>
                <a:gd name="connsiteX2856" fmla="*/ 1526705 w 3900305"/>
                <a:gd name="connsiteY2856" fmla="*/ 2141927 h 3045463"/>
                <a:gd name="connsiteX2857" fmla="*/ 1527726 w 3900305"/>
                <a:gd name="connsiteY2857" fmla="*/ 2141246 h 3045463"/>
                <a:gd name="connsiteX2858" fmla="*/ 1528634 w 3900305"/>
                <a:gd name="connsiteY2858" fmla="*/ 2141927 h 3045463"/>
                <a:gd name="connsiteX2859" fmla="*/ 1529202 w 3900305"/>
                <a:gd name="connsiteY2859" fmla="*/ 2144084 h 3045463"/>
                <a:gd name="connsiteX2860" fmla="*/ 1533061 w 3900305"/>
                <a:gd name="connsiteY2860" fmla="*/ 2138976 h 3045463"/>
                <a:gd name="connsiteX2861" fmla="*/ 1537261 w 3900305"/>
                <a:gd name="connsiteY2861" fmla="*/ 2135343 h 3045463"/>
                <a:gd name="connsiteX2862" fmla="*/ 1539758 w 3900305"/>
                <a:gd name="connsiteY2862" fmla="*/ 2134549 h 3045463"/>
                <a:gd name="connsiteX2863" fmla="*/ 1541801 w 3900305"/>
                <a:gd name="connsiteY2863" fmla="*/ 2135457 h 3045463"/>
                <a:gd name="connsiteX2864" fmla="*/ 1552017 w 3900305"/>
                <a:gd name="connsiteY2864" fmla="*/ 2145786 h 3045463"/>
                <a:gd name="connsiteX2865" fmla="*/ 1553833 w 3900305"/>
                <a:gd name="connsiteY2865" fmla="*/ 2148624 h 3045463"/>
                <a:gd name="connsiteX2866" fmla="*/ 1553947 w 3900305"/>
                <a:gd name="connsiteY2866" fmla="*/ 2149873 h 3045463"/>
                <a:gd name="connsiteX2867" fmla="*/ 1553607 w 3900305"/>
                <a:gd name="connsiteY2867" fmla="*/ 2150781 h 3045463"/>
                <a:gd name="connsiteX2868" fmla="*/ 1553833 w 3900305"/>
                <a:gd name="connsiteY2868" fmla="*/ 2151348 h 3045463"/>
                <a:gd name="connsiteX2869" fmla="*/ 1555536 w 3900305"/>
                <a:gd name="connsiteY2869" fmla="*/ 2151575 h 3045463"/>
                <a:gd name="connsiteX2870" fmla="*/ 1556104 w 3900305"/>
                <a:gd name="connsiteY2870" fmla="*/ 2150781 h 3045463"/>
                <a:gd name="connsiteX2871" fmla="*/ 1555877 w 3900305"/>
                <a:gd name="connsiteY2871" fmla="*/ 2148851 h 3045463"/>
                <a:gd name="connsiteX2872" fmla="*/ 1555195 w 3900305"/>
                <a:gd name="connsiteY2872" fmla="*/ 2146808 h 3045463"/>
                <a:gd name="connsiteX2873" fmla="*/ 1554628 w 3900305"/>
                <a:gd name="connsiteY2873" fmla="*/ 2145673 h 3045463"/>
                <a:gd name="connsiteX2874" fmla="*/ 1555309 w 3900305"/>
                <a:gd name="connsiteY2874" fmla="*/ 2144765 h 3045463"/>
                <a:gd name="connsiteX2875" fmla="*/ 1556558 w 3900305"/>
                <a:gd name="connsiteY2875" fmla="*/ 2141359 h 3045463"/>
                <a:gd name="connsiteX2876" fmla="*/ 1555423 w 3900305"/>
                <a:gd name="connsiteY2876" fmla="*/ 2141133 h 3045463"/>
                <a:gd name="connsiteX2877" fmla="*/ 1554401 w 3900305"/>
                <a:gd name="connsiteY2877" fmla="*/ 2140338 h 3045463"/>
                <a:gd name="connsiteX2878" fmla="*/ 1553493 w 3900305"/>
                <a:gd name="connsiteY2878" fmla="*/ 2138976 h 3045463"/>
                <a:gd name="connsiteX2879" fmla="*/ 1552699 w 3900305"/>
                <a:gd name="connsiteY2879" fmla="*/ 2137046 h 3045463"/>
                <a:gd name="connsiteX2880" fmla="*/ 1557012 w 3900305"/>
                <a:gd name="connsiteY2880" fmla="*/ 2134549 h 3045463"/>
                <a:gd name="connsiteX2881" fmla="*/ 1572563 w 3900305"/>
                <a:gd name="connsiteY2881" fmla="*/ 2135457 h 3045463"/>
                <a:gd name="connsiteX2882" fmla="*/ 1571768 w 3900305"/>
                <a:gd name="connsiteY2882" fmla="*/ 2137954 h 3045463"/>
                <a:gd name="connsiteX2883" fmla="*/ 1570406 w 3900305"/>
                <a:gd name="connsiteY2883" fmla="*/ 2139770 h 3045463"/>
                <a:gd name="connsiteX2884" fmla="*/ 1568817 w 3900305"/>
                <a:gd name="connsiteY2884" fmla="*/ 2140905 h 3045463"/>
                <a:gd name="connsiteX2885" fmla="*/ 1567228 w 3900305"/>
                <a:gd name="connsiteY2885" fmla="*/ 2141359 h 3045463"/>
                <a:gd name="connsiteX2886" fmla="*/ 1568590 w 3900305"/>
                <a:gd name="connsiteY2886" fmla="*/ 2144197 h 3045463"/>
                <a:gd name="connsiteX2887" fmla="*/ 1572903 w 3900305"/>
                <a:gd name="connsiteY2887" fmla="*/ 2143630 h 3045463"/>
                <a:gd name="connsiteX2888" fmla="*/ 1573811 w 3900305"/>
                <a:gd name="connsiteY2888" fmla="*/ 2146354 h 3045463"/>
                <a:gd name="connsiteX2889" fmla="*/ 1574152 w 3900305"/>
                <a:gd name="connsiteY2889" fmla="*/ 2149646 h 3045463"/>
                <a:gd name="connsiteX2890" fmla="*/ 1575627 w 3900305"/>
                <a:gd name="connsiteY2890" fmla="*/ 2155889 h 3045463"/>
                <a:gd name="connsiteX2891" fmla="*/ 1575854 w 3900305"/>
                <a:gd name="connsiteY2891" fmla="*/ 2160089 h 3045463"/>
                <a:gd name="connsiteX2892" fmla="*/ 1576422 w 3900305"/>
                <a:gd name="connsiteY2892" fmla="*/ 2160089 h 3045463"/>
                <a:gd name="connsiteX2893" fmla="*/ 1576876 w 3900305"/>
                <a:gd name="connsiteY2893" fmla="*/ 2158045 h 3045463"/>
                <a:gd name="connsiteX2894" fmla="*/ 1578238 w 3900305"/>
                <a:gd name="connsiteY2894" fmla="*/ 2153051 h 3045463"/>
                <a:gd name="connsiteX2895" fmla="*/ 1578465 w 3900305"/>
                <a:gd name="connsiteY2895" fmla="*/ 2151348 h 3045463"/>
                <a:gd name="connsiteX2896" fmla="*/ 1578125 w 3900305"/>
                <a:gd name="connsiteY2896" fmla="*/ 2149873 h 3045463"/>
                <a:gd name="connsiteX2897" fmla="*/ 1576763 w 3900305"/>
                <a:gd name="connsiteY2897" fmla="*/ 2147262 h 3045463"/>
                <a:gd name="connsiteX2898" fmla="*/ 1576422 w 3900305"/>
                <a:gd name="connsiteY2898" fmla="*/ 2146240 h 3045463"/>
                <a:gd name="connsiteX2899" fmla="*/ 1578806 w 3900305"/>
                <a:gd name="connsiteY2899" fmla="*/ 2139884 h 3045463"/>
                <a:gd name="connsiteX2900" fmla="*/ 1580281 w 3900305"/>
                <a:gd name="connsiteY2900" fmla="*/ 2140224 h 3045463"/>
                <a:gd name="connsiteX2901" fmla="*/ 1583800 w 3900305"/>
                <a:gd name="connsiteY2901" fmla="*/ 2142722 h 3045463"/>
                <a:gd name="connsiteX2902" fmla="*/ 1594130 w 3900305"/>
                <a:gd name="connsiteY2902" fmla="*/ 2144992 h 3045463"/>
                <a:gd name="connsiteX2903" fmla="*/ 1598897 w 3900305"/>
                <a:gd name="connsiteY2903" fmla="*/ 2147489 h 3045463"/>
                <a:gd name="connsiteX2904" fmla="*/ 1605253 w 3900305"/>
                <a:gd name="connsiteY2904" fmla="*/ 2156910 h 3045463"/>
                <a:gd name="connsiteX2905" fmla="*/ 1610929 w 3900305"/>
                <a:gd name="connsiteY2905" fmla="*/ 2156683 h 3045463"/>
                <a:gd name="connsiteX2906" fmla="*/ 1613653 w 3900305"/>
                <a:gd name="connsiteY2906" fmla="*/ 2158386 h 3045463"/>
                <a:gd name="connsiteX2907" fmla="*/ 1614675 w 3900305"/>
                <a:gd name="connsiteY2907" fmla="*/ 2161337 h 3045463"/>
                <a:gd name="connsiteX2908" fmla="*/ 1615242 w 3900305"/>
                <a:gd name="connsiteY2908" fmla="*/ 2164743 h 3045463"/>
                <a:gd name="connsiteX2909" fmla="*/ 1616150 w 3900305"/>
                <a:gd name="connsiteY2909" fmla="*/ 2166218 h 3045463"/>
                <a:gd name="connsiteX2910" fmla="*/ 1617967 w 3900305"/>
                <a:gd name="connsiteY2910" fmla="*/ 2163494 h 3045463"/>
                <a:gd name="connsiteX2911" fmla="*/ 1618420 w 3900305"/>
                <a:gd name="connsiteY2911" fmla="*/ 2161224 h 3045463"/>
                <a:gd name="connsiteX2912" fmla="*/ 1618534 w 3900305"/>
                <a:gd name="connsiteY2912" fmla="*/ 2158613 h 3045463"/>
                <a:gd name="connsiteX2913" fmla="*/ 1618988 w 3900305"/>
                <a:gd name="connsiteY2913" fmla="*/ 2156456 h 3045463"/>
                <a:gd name="connsiteX2914" fmla="*/ 1620464 w 3900305"/>
                <a:gd name="connsiteY2914" fmla="*/ 2155548 h 3045463"/>
                <a:gd name="connsiteX2915" fmla="*/ 1638852 w 3900305"/>
                <a:gd name="connsiteY2915" fmla="*/ 2151235 h 3045463"/>
                <a:gd name="connsiteX2916" fmla="*/ 1635674 w 3900305"/>
                <a:gd name="connsiteY2916" fmla="*/ 2148851 h 3045463"/>
                <a:gd name="connsiteX2917" fmla="*/ 1612404 w 3900305"/>
                <a:gd name="connsiteY2917" fmla="*/ 2152937 h 3045463"/>
                <a:gd name="connsiteX2918" fmla="*/ 1608318 w 3900305"/>
                <a:gd name="connsiteY2918" fmla="*/ 2151235 h 3045463"/>
                <a:gd name="connsiteX2919" fmla="*/ 1606275 w 3900305"/>
                <a:gd name="connsiteY2919" fmla="*/ 2149305 h 3045463"/>
                <a:gd name="connsiteX2920" fmla="*/ 1604459 w 3900305"/>
                <a:gd name="connsiteY2920" fmla="*/ 2146354 h 3045463"/>
                <a:gd name="connsiteX2921" fmla="*/ 1603551 w 3900305"/>
                <a:gd name="connsiteY2921" fmla="*/ 2142835 h 3045463"/>
                <a:gd name="connsiteX2922" fmla="*/ 1604118 w 3900305"/>
                <a:gd name="connsiteY2922" fmla="*/ 2138976 h 3045463"/>
                <a:gd name="connsiteX2923" fmla="*/ 1606616 w 3900305"/>
                <a:gd name="connsiteY2923" fmla="*/ 2136479 h 3045463"/>
                <a:gd name="connsiteX2924" fmla="*/ 1609794 w 3900305"/>
                <a:gd name="connsiteY2924" fmla="*/ 2137614 h 3045463"/>
                <a:gd name="connsiteX2925" fmla="*/ 1612064 w 3900305"/>
                <a:gd name="connsiteY2925" fmla="*/ 2141814 h 3045463"/>
                <a:gd name="connsiteX2926" fmla="*/ 1611723 w 3900305"/>
                <a:gd name="connsiteY2926" fmla="*/ 2148511 h 3045463"/>
                <a:gd name="connsiteX2927" fmla="*/ 1613994 w 3900305"/>
                <a:gd name="connsiteY2927" fmla="*/ 2149305 h 3045463"/>
                <a:gd name="connsiteX2928" fmla="*/ 1615242 w 3900305"/>
                <a:gd name="connsiteY2928" fmla="*/ 2147149 h 3045463"/>
                <a:gd name="connsiteX2929" fmla="*/ 1615242 w 3900305"/>
                <a:gd name="connsiteY2929" fmla="*/ 2143289 h 3045463"/>
                <a:gd name="connsiteX2930" fmla="*/ 1612972 w 3900305"/>
                <a:gd name="connsiteY2930" fmla="*/ 2135684 h 3045463"/>
                <a:gd name="connsiteX2931" fmla="*/ 1612972 w 3900305"/>
                <a:gd name="connsiteY2931" fmla="*/ 2132619 h 3045463"/>
                <a:gd name="connsiteX2932" fmla="*/ 1614221 w 3900305"/>
                <a:gd name="connsiteY2932" fmla="*/ 2130463 h 3045463"/>
                <a:gd name="connsiteX2933" fmla="*/ 1618875 w 3900305"/>
                <a:gd name="connsiteY2933" fmla="*/ 2128760 h 3045463"/>
                <a:gd name="connsiteX2934" fmla="*/ 1623301 w 3900305"/>
                <a:gd name="connsiteY2934" fmla="*/ 2125014 h 3045463"/>
                <a:gd name="connsiteX2935" fmla="*/ 1644528 w 3900305"/>
                <a:gd name="connsiteY2935" fmla="*/ 2118204 h 3045463"/>
                <a:gd name="connsiteX2936" fmla="*/ 1655425 w 3900305"/>
                <a:gd name="connsiteY2936" fmla="*/ 2118431 h 3045463"/>
                <a:gd name="connsiteX2937" fmla="*/ 1659965 w 3900305"/>
                <a:gd name="connsiteY2937" fmla="*/ 2117409 h 3045463"/>
                <a:gd name="connsiteX2938" fmla="*/ 1662235 w 3900305"/>
                <a:gd name="connsiteY2938" fmla="*/ 2117863 h 3045463"/>
                <a:gd name="connsiteX2939" fmla="*/ 1664505 w 3900305"/>
                <a:gd name="connsiteY2939" fmla="*/ 2119112 h 3045463"/>
                <a:gd name="connsiteX2940" fmla="*/ 1672792 w 3900305"/>
                <a:gd name="connsiteY2940" fmla="*/ 2126263 h 3045463"/>
                <a:gd name="connsiteX2941" fmla="*/ 1674835 w 3900305"/>
                <a:gd name="connsiteY2941" fmla="*/ 2126603 h 3045463"/>
                <a:gd name="connsiteX2942" fmla="*/ 1673132 w 3900305"/>
                <a:gd name="connsiteY2942" fmla="*/ 2121041 h 3045463"/>
                <a:gd name="connsiteX2943" fmla="*/ 1666889 w 3900305"/>
                <a:gd name="connsiteY2943" fmla="*/ 2116614 h 3045463"/>
                <a:gd name="connsiteX2944" fmla="*/ 1664959 w 3900305"/>
                <a:gd name="connsiteY2944" fmla="*/ 2112301 h 3045463"/>
                <a:gd name="connsiteX2945" fmla="*/ 1665867 w 3900305"/>
                <a:gd name="connsiteY2945" fmla="*/ 2111847 h 3045463"/>
                <a:gd name="connsiteX2946" fmla="*/ 1666662 w 3900305"/>
                <a:gd name="connsiteY2946" fmla="*/ 2110939 h 3045463"/>
                <a:gd name="connsiteX2947" fmla="*/ 1667343 w 3900305"/>
                <a:gd name="connsiteY2947" fmla="*/ 2109690 h 3045463"/>
                <a:gd name="connsiteX2948" fmla="*/ 1667797 w 3900305"/>
                <a:gd name="connsiteY2948" fmla="*/ 2107988 h 3045463"/>
                <a:gd name="connsiteX2949" fmla="*/ 1665414 w 3900305"/>
                <a:gd name="connsiteY2949" fmla="*/ 2108215 h 3045463"/>
                <a:gd name="connsiteX2950" fmla="*/ 1660760 w 3900305"/>
                <a:gd name="connsiteY2950" fmla="*/ 2110144 h 3045463"/>
                <a:gd name="connsiteX2951" fmla="*/ 1651792 w 3900305"/>
                <a:gd name="connsiteY2951" fmla="*/ 2111620 h 3045463"/>
                <a:gd name="connsiteX2952" fmla="*/ 1647479 w 3900305"/>
                <a:gd name="connsiteY2952" fmla="*/ 2114458 h 3045463"/>
                <a:gd name="connsiteX2953" fmla="*/ 1626253 w 3900305"/>
                <a:gd name="connsiteY2953" fmla="*/ 2118885 h 3045463"/>
                <a:gd name="connsiteX2954" fmla="*/ 1614448 w 3900305"/>
                <a:gd name="connsiteY2954" fmla="*/ 2126603 h 3045463"/>
                <a:gd name="connsiteX2955" fmla="*/ 1611042 w 3900305"/>
                <a:gd name="connsiteY2955" fmla="*/ 2127738 h 3045463"/>
                <a:gd name="connsiteX2956" fmla="*/ 1600940 w 3900305"/>
                <a:gd name="connsiteY2956" fmla="*/ 2127625 h 3045463"/>
                <a:gd name="connsiteX2957" fmla="*/ 1598443 w 3900305"/>
                <a:gd name="connsiteY2957" fmla="*/ 2125355 h 3045463"/>
                <a:gd name="connsiteX2958" fmla="*/ 1601621 w 3900305"/>
                <a:gd name="connsiteY2958" fmla="*/ 2123992 h 3045463"/>
                <a:gd name="connsiteX2959" fmla="*/ 1602643 w 3900305"/>
                <a:gd name="connsiteY2959" fmla="*/ 2122517 h 3045463"/>
                <a:gd name="connsiteX2960" fmla="*/ 1601734 w 3900305"/>
                <a:gd name="connsiteY2960" fmla="*/ 2120587 h 3045463"/>
                <a:gd name="connsiteX2961" fmla="*/ 1599010 w 3900305"/>
                <a:gd name="connsiteY2961" fmla="*/ 2118090 h 3045463"/>
                <a:gd name="connsiteX2962" fmla="*/ 1602529 w 3900305"/>
                <a:gd name="connsiteY2962" fmla="*/ 2116841 h 3045463"/>
                <a:gd name="connsiteX2963" fmla="*/ 1609226 w 3900305"/>
                <a:gd name="connsiteY2963" fmla="*/ 2110825 h 3045463"/>
                <a:gd name="connsiteX2964" fmla="*/ 1629544 w 3900305"/>
                <a:gd name="connsiteY2964" fmla="*/ 2105036 h 3045463"/>
                <a:gd name="connsiteX2965" fmla="*/ 1627161 w 3900305"/>
                <a:gd name="connsiteY2965" fmla="*/ 2105377 h 3045463"/>
                <a:gd name="connsiteX2966" fmla="*/ 1622507 w 3900305"/>
                <a:gd name="connsiteY2966" fmla="*/ 2104696 h 3045463"/>
                <a:gd name="connsiteX2967" fmla="*/ 1607069 w 3900305"/>
                <a:gd name="connsiteY2967" fmla="*/ 2109917 h 3045463"/>
                <a:gd name="connsiteX2968" fmla="*/ 1603664 w 3900305"/>
                <a:gd name="connsiteY2968" fmla="*/ 2112415 h 3045463"/>
                <a:gd name="connsiteX2969" fmla="*/ 1601734 w 3900305"/>
                <a:gd name="connsiteY2969" fmla="*/ 2113096 h 3045463"/>
                <a:gd name="connsiteX2970" fmla="*/ 1597535 w 3900305"/>
                <a:gd name="connsiteY2970" fmla="*/ 2113323 h 3045463"/>
                <a:gd name="connsiteX2971" fmla="*/ 1593789 w 3900305"/>
                <a:gd name="connsiteY2971" fmla="*/ 2115706 h 3045463"/>
                <a:gd name="connsiteX2972" fmla="*/ 1560644 w 3900305"/>
                <a:gd name="connsiteY2972" fmla="*/ 2119566 h 3045463"/>
                <a:gd name="connsiteX2973" fmla="*/ 1558601 w 3900305"/>
                <a:gd name="connsiteY2973" fmla="*/ 2117976 h 3045463"/>
                <a:gd name="connsiteX2974" fmla="*/ 1559736 w 3900305"/>
                <a:gd name="connsiteY2974" fmla="*/ 2118090 h 3045463"/>
                <a:gd name="connsiteX2975" fmla="*/ 1560758 w 3900305"/>
                <a:gd name="connsiteY2975" fmla="*/ 2117409 h 3045463"/>
                <a:gd name="connsiteX2976" fmla="*/ 1561552 w 3900305"/>
                <a:gd name="connsiteY2976" fmla="*/ 2115933 h 3045463"/>
                <a:gd name="connsiteX2977" fmla="*/ 1561893 w 3900305"/>
                <a:gd name="connsiteY2977" fmla="*/ 2113663 h 3045463"/>
                <a:gd name="connsiteX2978" fmla="*/ 1561439 w 3900305"/>
                <a:gd name="connsiteY2978" fmla="*/ 2112415 h 3045463"/>
                <a:gd name="connsiteX2979" fmla="*/ 1559622 w 3900305"/>
                <a:gd name="connsiteY2979" fmla="*/ 2111166 h 3045463"/>
                <a:gd name="connsiteX2980" fmla="*/ 1559168 w 3900305"/>
                <a:gd name="connsiteY2980" fmla="*/ 2110031 h 3045463"/>
                <a:gd name="connsiteX2981" fmla="*/ 1559736 w 3900305"/>
                <a:gd name="connsiteY2981" fmla="*/ 2107080 h 3045463"/>
                <a:gd name="connsiteX2982" fmla="*/ 1561212 w 3900305"/>
                <a:gd name="connsiteY2982" fmla="*/ 2104355 h 3045463"/>
                <a:gd name="connsiteX2983" fmla="*/ 1564390 w 3900305"/>
                <a:gd name="connsiteY2983" fmla="*/ 2100609 h 3045463"/>
                <a:gd name="connsiteX2984" fmla="*/ 1569271 w 3900305"/>
                <a:gd name="connsiteY2984" fmla="*/ 2098226 h 3045463"/>
                <a:gd name="connsiteX2985" fmla="*/ 1584481 w 3900305"/>
                <a:gd name="connsiteY2985" fmla="*/ 2100609 h 3045463"/>
                <a:gd name="connsiteX2986" fmla="*/ 1582211 w 3900305"/>
                <a:gd name="connsiteY2986" fmla="*/ 2099134 h 3045463"/>
                <a:gd name="connsiteX2987" fmla="*/ 1578579 w 3900305"/>
                <a:gd name="connsiteY2987" fmla="*/ 2094593 h 3045463"/>
                <a:gd name="connsiteX2988" fmla="*/ 1576535 w 3900305"/>
                <a:gd name="connsiteY2988" fmla="*/ 2093345 h 3045463"/>
                <a:gd name="connsiteX2989" fmla="*/ 1565184 w 3900305"/>
                <a:gd name="connsiteY2989" fmla="*/ 2094934 h 3045463"/>
                <a:gd name="connsiteX2990" fmla="*/ 1563936 w 3900305"/>
                <a:gd name="connsiteY2990" fmla="*/ 2093458 h 3045463"/>
                <a:gd name="connsiteX2991" fmla="*/ 1559282 w 3900305"/>
                <a:gd name="connsiteY2991" fmla="*/ 2085286 h 3045463"/>
                <a:gd name="connsiteX2992" fmla="*/ 1558487 w 3900305"/>
                <a:gd name="connsiteY2992" fmla="*/ 2081313 h 3045463"/>
                <a:gd name="connsiteX2993" fmla="*/ 1556671 w 3900305"/>
                <a:gd name="connsiteY2993" fmla="*/ 2079951 h 3045463"/>
                <a:gd name="connsiteX2994" fmla="*/ 1551904 w 3900305"/>
                <a:gd name="connsiteY2994" fmla="*/ 2080178 h 3045463"/>
                <a:gd name="connsiteX2995" fmla="*/ 1552925 w 3900305"/>
                <a:gd name="connsiteY2995" fmla="*/ 2077908 h 3045463"/>
                <a:gd name="connsiteX2996" fmla="*/ 1554742 w 3900305"/>
                <a:gd name="connsiteY2996" fmla="*/ 2076318 h 3045463"/>
                <a:gd name="connsiteX2997" fmla="*/ 1563482 w 3900305"/>
                <a:gd name="connsiteY2997" fmla="*/ 2071664 h 3045463"/>
                <a:gd name="connsiteX2998" fmla="*/ 1570860 w 3900305"/>
                <a:gd name="connsiteY2998" fmla="*/ 2064967 h 3045463"/>
                <a:gd name="connsiteX2999" fmla="*/ 1574038 w 3900305"/>
                <a:gd name="connsiteY2999" fmla="*/ 2063265 h 3045463"/>
                <a:gd name="connsiteX3000" fmla="*/ 1580281 w 3900305"/>
                <a:gd name="connsiteY3000" fmla="*/ 2061676 h 3045463"/>
                <a:gd name="connsiteX3001" fmla="*/ 1586638 w 3900305"/>
                <a:gd name="connsiteY3001" fmla="*/ 2058157 h 3045463"/>
                <a:gd name="connsiteX3002" fmla="*/ 1589930 w 3900305"/>
                <a:gd name="connsiteY3002" fmla="*/ 2058270 h 3045463"/>
                <a:gd name="connsiteX3003" fmla="*/ 1592540 w 3900305"/>
                <a:gd name="connsiteY3003" fmla="*/ 2060313 h 3045463"/>
                <a:gd name="connsiteX3004" fmla="*/ 1596967 w 3900305"/>
                <a:gd name="connsiteY3004" fmla="*/ 2065876 h 3045463"/>
                <a:gd name="connsiteX3005" fmla="*/ 1599578 w 3900305"/>
                <a:gd name="connsiteY3005" fmla="*/ 2067011 h 3045463"/>
                <a:gd name="connsiteX3006" fmla="*/ 1604572 w 3900305"/>
                <a:gd name="connsiteY3006" fmla="*/ 2071664 h 3045463"/>
                <a:gd name="connsiteX3007" fmla="*/ 1605026 w 3900305"/>
                <a:gd name="connsiteY3007" fmla="*/ 2073027 h 3045463"/>
                <a:gd name="connsiteX3008" fmla="*/ 1606502 w 3900305"/>
                <a:gd name="connsiteY3008" fmla="*/ 2078816 h 3045463"/>
                <a:gd name="connsiteX3009" fmla="*/ 1612291 w 3900305"/>
                <a:gd name="connsiteY3009" fmla="*/ 2080291 h 3045463"/>
                <a:gd name="connsiteX3010" fmla="*/ 1617967 w 3900305"/>
                <a:gd name="connsiteY3010" fmla="*/ 2075978 h 3045463"/>
                <a:gd name="connsiteX3011" fmla="*/ 1623415 w 3900305"/>
                <a:gd name="connsiteY3011" fmla="*/ 2069735 h 3045463"/>
                <a:gd name="connsiteX3012" fmla="*/ 1628523 w 3900305"/>
                <a:gd name="connsiteY3012" fmla="*/ 2065648 h 3045463"/>
                <a:gd name="connsiteX3013" fmla="*/ 1630680 w 3900305"/>
                <a:gd name="connsiteY3013" fmla="*/ 2065308 h 3045463"/>
                <a:gd name="connsiteX3014" fmla="*/ 1638966 w 3900305"/>
                <a:gd name="connsiteY3014" fmla="*/ 2066103 h 3045463"/>
                <a:gd name="connsiteX3015" fmla="*/ 1639420 w 3900305"/>
                <a:gd name="connsiteY3015" fmla="*/ 2067124 h 3045463"/>
                <a:gd name="connsiteX3016" fmla="*/ 1638966 w 3900305"/>
                <a:gd name="connsiteY3016" fmla="*/ 2068713 h 3045463"/>
                <a:gd name="connsiteX3017" fmla="*/ 1638171 w 3900305"/>
                <a:gd name="connsiteY3017" fmla="*/ 2070756 h 3045463"/>
                <a:gd name="connsiteX3018" fmla="*/ 1636355 w 3900305"/>
                <a:gd name="connsiteY3018" fmla="*/ 2073594 h 3045463"/>
                <a:gd name="connsiteX3019" fmla="*/ 1628636 w 3900305"/>
                <a:gd name="connsiteY3019" fmla="*/ 2078702 h 3045463"/>
                <a:gd name="connsiteX3020" fmla="*/ 1631133 w 3900305"/>
                <a:gd name="connsiteY3020" fmla="*/ 2079951 h 3045463"/>
                <a:gd name="connsiteX3021" fmla="*/ 1644528 w 3900305"/>
                <a:gd name="connsiteY3021" fmla="*/ 2072005 h 3045463"/>
                <a:gd name="connsiteX3022" fmla="*/ 1645890 w 3900305"/>
                <a:gd name="connsiteY3022" fmla="*/ 2071551 h 3045463"/>
                <a:gd name="connsiteX3023" fmla="*/ 1649295 w 3900305"/>
                <a:gd name="connsiteY3023" fmla="*/ 2071324 h 3045463"/>
                <a:gd name="connsiteX3024" fmla="*/ 1651111 w 3900305"/>
                <a:gd name="connsiteY3024" fmla="*/ 2070643 h 3045463"/>
                <a:gd name="connsiteX3025" fmla="*/ 1654971 w 3900305"/>
                <a:gd name="connsiteY3025" fmla="*/ 2066103 h 3045463"/>
                <a:gd name="connsiteX3026" fmla="*/ 1658376 w 3900305"/>
                <a:gd name="connsiteY3026" fmla="*/ 2066103 h 3045463"/>
                <a:gd name="connsiteX3027" fmla="*/ 1668251 w 3900305"/>
                <a:gd name="connsiteY3027" fmla="*/ 2071664 h 3045463"/>
                <a:gd name="connsiteX3028" fmla="*/ 1669386 w 3900305"/>
                <a:gd name="connsiteY3028" fmla="*/ 2072913 h 3045463"/>
                <a:gd name="connsiteX3029" fmla="*/ 1669954 w 3900305"/>
                <a:gd name="connsiteY3029" fmla="*/ 2074616 h 3045463"/>
                <a:gd name="connsiteX3030" fmla="*/ 1670181 w 3900305"/>
                <a:gd name="connsiteY3030" fmla="*/ 2076318 h 3045463"/>
                <a:gd name="connsiteX3031" fmla="*/ 1670635 w 3900305"/>
                <a:gd name="connsiteY3031" fmla="*/ 2077794 h 3045463"/>
                <a:gd name="connsiteX3032" fmla="*/ 1671770 w 3900305"/>
                <a:gd name="connsiteY3032" fmla="*/ 2078702 h 3045463"/>
                <a:gd name="connsiteX3033" fmla="*/ 1671884 w 3900305"/>
                <a:gd name="connsiteY3033" fmla="*/ 2082675 h 3045463"/>
                <a:gd name="connsiteX3034" fmla="*/ 1672905 w 3900305"/>
                <a:gd name="connsiteY3034" fmla="*/ 2089372 h 3045463"/>
                <a:gd name="connsiteX3035" fmla="*/ 1674381 w 3900305"/>
                <a:gd name="connsiteY3035" fmla="*/ 2096183 h 3045463"/>
                <a:gd name="connsiteX3036" fmla="*/ 1675856 w 3900305"/>
                <a:gd name="connsiteY3036" fmla="*/ 2100609 h 3045463"/>
                <a:gd name="connsiteX3037" fmla="*/ 1679262 w 3900305"/>
                <a:gd name="connsiteY3037" fmla="*/ 2104242 h 3045463"/>
                <a:gd name="connsiteX3038" fmla="*/ 1687888 w 3900305"/>
                <a:gd name="connsiteY3038" fmla="*/ 2106512 h 3045463"/>
                <a:gd name="connsiteX3039" fmla="*/ 1691861 w 3900305"/>
                <a:gd name="connsiteY3039" fmla="*/ 2108669 h 3045463"/>
                <a:gd name="connsiteX3040" fmla="*/ 1701169 w 3900305"/>
                <a:gd name="connsiteY3040" fmla="*/ 2119452 h 3045463"/>
                <a:gd name="connsiteX3041" fmla="*/ 1704461 w 3900305"/>
                <a:gd name="connsiteY3041" fmla="*/ 2120814 h 3045463"/>
                <a:gd name="connsiteX3042" fmla="*/ 1707526 w 3900305"/>
                <a:gd name="connsiteY3042" fmla="*/ 2121382 h 3045463"/>
                <a:gd name="connsiteX3043" fmla="*/ 1710704 w 3900305"/>
                <a:gd name="connsiteY3043" fmla="*/ 2123311 h 3045463"/>
                <a:gd name="connsiteX3044" fmla="*/ 1713087 w 3900305"/>
                <a:gd name="connsiteY3044" fmla="*/ 2127284 h 3045463"/>
                <a:gd name="connsiteX3045" fmla="*/ 1713768 w 3900305"/>
                <a:gd name="connsiteY3045" fmla="*/ 2133868 h 3045463"/>
                <a:gd name="connsiteX3046" fmla="*/ 1715925 w 3900305"/>
                <a:gd name="connsiteY3046" fmla="*/ 2128533 h 3045463"/>
                <a:gd name="connsiteX3047" fmla="*/ 1715698 w 3900305"/>
                <a:gd name="connsiteY3047" fmla="*/ 2123992 h 3045463"/>
                <a:gd name="connsiteX3048" fmla="*/ 1713655 w 3900305"/>
                <a:gd name="connsiteY3048" fmla="*/ 2120360 h 3045463"/>
                <a:gd name="connsiteX3049" fmla="*/ 1705028 w 3900305"/>
                <a:gd name="connsiteY3049" fmla="*/ 2112869 h 3045463"/>
                <a:gd name="connsiteX3050" fmla="*/ 1697423 w 3900305"/>
                <a:gd name="connsiteY3050" fmla="*/ 2108442 h 3045463"/>
                <a:gd name="connsiteX3051" fmla="*/ 1692996 w 3900305"/>
                <a:gd name="connsiteY3051" fmla="*/ 2103447 h 3045463"/>
                <a:gd name="connsiteX3052" fmla="*/ 1684824 w 3900305"/>
                <a:gd name="connsiteY3052" fmla="*/ 2100156 h 3045463"/>
                <a:gd name="connsiteX3053" fmla="*/ 1678808 w 3900305"/>
                <a:gd name="connsiteY3053" fmla="*/ 2093458 h 3045463"/>
                <a:gd name="connsiteX3054" fmla="*/ 1677672 w 3900305"/>
                <a:gd name="connsiteY3054" fmla="*/ 2091188 h 3045463"/>
                <a:gd name="connsiteX3055" fmla="*/ 1677332 w 3900305"/>
                <a:gd name="connsiteY3055" fmla="*/ 2087215 h 3045463"/>
                <a:gd name="connsiteX3056" fmla="*/ 1677672 w 3900305"/>
                <a:gd name="connsiteY3056" fmla="*/ 2084037 h 3045463"/>
                <a:gd name="connsiteX3057" fmla="*/ 1678467 w 3900305"/>
                <a:gd name="connsiteY3057" fmla="*/ 2081880 h 3045463"/>
                <a:gd name="connsiteX3058" fmla="*/ 1679716 w 3900305"/>
                <a:gd name="connsiteY3058" fmla="*/ 2080518 h 3045463"/>
                <a:gd name="connsiteX3059" fmla="*/ 1681418 w 3900305"/>
                <a:gd name="connsiteY3059" fmla="*/ 2079951 h 3045463"/>
                <a:gd name="connsiteX3060" fmla="*/ 1680283 w 3900305"/>
                <a:gd name="connsiteY3060" fmla="*/ 2079156 h 3045463"/>
                <a:gd name="connsiteX3061" fmla="*/ 1679148 w 3900305"/>
                <a:gd name="connsiteY3061" fmla="*/ 2078702 h 3045463"/>
                <a:gd name="connsiteX3062" fmla="*/ 1678127 w 3900305"/>
                <a:gd name="connsiteY3062" fmla="*/ 2078021 h 3045463"/>
                <a:gd name="connsiteX3063" fmla="*/ 1677105 w 3900305"/>
                <a:gd name="connsiteY3063" fmla="*/ 2076432 h 3045463"/>
                <a:gd name="connsiteX3064" fmla="*/ 1676651 w 3900305"/>
                <a:gd name="connsiteY3064" fmla="*/ 2075070 h 3045463"/>
                <a:gd name="connsiteX3065" fmla="*/ 1676084 w 3900305"/>
                <a:gd name="connsiteY3065" fmla="*/ 2072800 h 3045463"/>
                <a:gd name="connsiteX3066" fmla="*/ 1675516 w 3900305"/>
                <a:gd name="connsiteY3066" fmla="*/ 2071551 h 3045463"/>
                <a:gd name="connsiteX3067" fmla="*/ 1673700 w 3900305"/>
                <a:gd name="connsiteY3067" fmla="*/ 2069735 h 3045463"/>
                <a:gd name="connsiteX3068" fmla="*/ 1669613 w 3900305"/>
                <a:gd name="connsiteY3068" fmla="*/ 2068146 h 3045463"/>
                <a:gd name="connsiteX3069" fmla="*/ 1661214 w 3900305"/>
                <a:gd name="connsiteY3069" fmla="*/ 2059746 h 3045463"/>
                <a:gd name="connsiteX3070" fmla="*/ 1660873 w 3900305"/>
                <a:gd name="connsiteY3070" fmla="*/ 2059178 h 3045463"/>
                <a:gd name="connsiteX3071" fmla="*/ 1659965 w 3900305"/>
                <a:gd name="connsiteY3071" fmla="*/ 2056341 h 3045463"/>
                <a:gd name="connsiteX3072" fmla="*/ 1659511 w 3900305"/>
                <a:gd name="connsiteY3072" fmla="*/ 2055433 h 3045463"/>
                <a:gd name="connsiteX3073" fmla="*/ 1658489 w 3900305"/>
                <a:gd name="connsiteY3073" fmla="*/ 2054979 h 3045463"/>
                <a:gd name="connsiteX3074" fmla="*/ 1657468 w 3900305"/>
                <a:gd name="connsiteY3074" fmla="*/ 2055206 h 3045463"/>
                <a:gd name="connsiteX3075" fmla="*/ 1656446 w 3900305"/>
                <a:gd name="connsiteY3075" fmla="*/ 2055887 h 3045463"/>
                <a:gd name="connsiteX3076" fmla="*/ 1655652 w 3900305"/>
                <a:gd name="connsiteY3076" fmla="*/ 2056908 h 3045463"/>
                <a:gd name="connsiteX3077" fmla="*/ 1656787 w 3900305"/>
                <a:gd name="connsiteY3077" fmla="*/ 2056795 h 3045463"/>
                <a:gd name="connsiteX3078" fmla="*/ 1657468 w 3900305"/>
                <a:gd name="connsiteY3078" fmla="*/ 2057249 h 3045463"/>
                <a:gd name="connsiteX3079" fmla="*/ 1657922 w 3900305"/>
                <a:gd name="connsiteY3079" fmla="*/ 2058270 h 3045463"/>
                <a:gd name="connsiteX3080" fmla="*/ 1658376 w 3900305"/>
                <a:gd name="connsiteY3080" fmla="*/ 2059860 h 3045463"/>
                <a:gd name="connsiteX3081" fmla="*/ 1656219 w 3900305"/>
                <a:gd name="connsiteY3081" fmla="*/ 2060541 h 3045463"/>
                <a:gd name="connsiteX3082" fmla="*/ 1652927 w 3900305"/>
                <a:gd name="connsiteY3082" fmla="*/ 2060768 h 3045463"/>
                <a:gd name="connsiteX3083" fmla="*/ 1650090 w 3900305"/>
                <a:gd name="connsiteY3083" fmla="*/ 2060313 h 3045463"/>
                <a:gd name="connsiteX3084" fmla="*/ 1649295 w 3900305"/>
                <a:gd name="connsiteY3084" fmla="*/ 2058951 h 3045463"/>
                <a:gd name="connsiteX3085" fmla="*/ 1650884 w 3900305"/>
                <a:gd name="connsiteY3085" fmla="*/ 2056341 h 3045463"/>
                <a:gd name="connsiteX3086" fmla="*/ 1654516 w 3900305"/>
                <a:gd name="connsiteY3086" fmla="*/ 2053049 h 3045463"/>
                <a:gd name="connsiteX3087" fmla="*/ 1656219 w 3900305"/>
                <a:gd name="connsiteY3087" fmla="*/ 2051006 h 3045463"/>
                <a:gd name="connsiteX3088" fmla="*/ 1659398 w 3900305"/>
                <a:gd name="connsiteY3088" fmla="*/ 2043741 h 3045463"/>
                <a:gd name="connsiteX3089" fmla="*/ 1660987 w 3900305"/>
                <a:gd name="connsiteY3089" fmla="*/ 2041357 h 3045463"/>
                <a:gd name="connsiteX3090" fmla="*/ 1662916 w 3900305"/>
                <a:gd name="connsiteY3090" fmla="*/ 2039541 h 3045463"/>
                <a:gd name="connsiteX3091" fmla="*/ 1665186 w 3900305"/>
                <a:gd name="connsiteY3091" fmla="*/ 2038066 h 3045463"/>
                <a:gd name="connsiteX3092" fmla="*/ 1667570 w 3900305"/>
                <a:gd name="connsiteY3092" fmla="*/ 2037385 h 3045463"/>
                <a:gd name="connsiteX3093" fmla="*/ 1669727 w 3900305"/>
                <a:gd name="connsiteY3093" fmla="*/ 2037612 h 3045463"/>
                <a:gd name="connsiteX3094" fmla="*/ 1671202 w 3900305"/>
                <a:gd name="connsiteY3094" fmla="*/ 2038747 h 3045463"/>
                <a:gd name="connsiteX3095" fmla="*/ 1673019 w 3900305"/>
                <a:gd name="connsiteY3095" fmla="*/ 2041017 h 3045463"/>
                <a:gd name="connsiteX3096" fmla="*/ 1674267 w 3900305"/>
                <a:gd name="connsiteY3096" fmla="*/ 2043968 h 3045463"/>
                <a:gd name="connsiteX3097" fmla="*/ 1673700 w 3900305"/>
                <a:gd name="connsiteY3097" fmla="*/ 2050438 h 3045463"/>
                <a:gd name="connsiteX3098" fmla="*/ 1674948 w 3900305"/>
                <a:gd name="connsiteY3098" fmla="*/ 2053276 h 3045463"/>
                <a:gd name="connsiteX3099" fmla="*/ 1676765 w 3900305"/>
                <a:gd name="connsiteY3099" fmla="*/ 2055546 h 3045463"/>
                <a:gd name="connsiteX3100" fmla="*/ 1678240 w 3900305"/>
                <a:gd name="connsiteY3100" fmla="*/ 2056908 h 3045463"/>
                <a:gd name="connsiteX3101" fmla="*/ 1685164 w 3900305"/>
                <a:gd name="connsiteY3101" fmla="*/ 2059519 h 3045463"/>
                <a:gd name="connsiteX3102" fmla="*/ 1687207 w 3900305"/>
                <a:gd name="connsiteY3102" fmla="*/ 2061903 h 3045463"/>
                <a:gd name="connsiteX3103" fmla="*/ 1688910 w 3900305"/>
                <a:gd name="connsiteY3103" fmla="*/ 2065081 h 3045463"/>
                <a:gd name="connsiteX3104" fmla="*/ 1689818 w 3900305"/>
                <a:gd name="connsiteY3104" fmla="*/ 2065535 h 3045463"/>
                <a:gd name="connsiteX3105" fmla="*/ 1691521 w 3900305"/>
                <a:gd name="connsiteY3105" fmla="*/ 2065648 h 3045463"/>
                <a:gd name="connsiteX3106" fmla="*/ 1692429 w 3900305"/>
                <a:gd name="connsiteY3106" fmla="*/ 2065989 h 3045463"/>
                <a:gd name="connsiteX3107" fmla="*/ 1693223 w 3900305"/>
                <a:gd name="connsiteY3107" fmla="*/ 2066897 h 3045463"/>
                <a:gd name="connsiteX3108" fmla="*/ 1693791 w 3900305"/>
                <a:gd name="connsiteY3108" fmla="*/ 2068259 h 3045463"/>
                <a:gd name="connsiteX3109" fmla="*/ 1694131 w 3900305"/>
                <a:gd name="connsiteY3109" fmla="*/ 2069962 h 3045463"/>
                <a:gd name="connsiteX3110" fmla="*/ 1691180 w 3900305"/>
                <a:gd name="connsiteY3110" fmla="*/ 2073027 h 3045463"/>
                <a:gd name="connsiteX3111" fmla="*/ 1692088 w 3900305"/>
                <a:gd name="connsiteY3111" fmla="*/ 2076091 h 3045463"/>
                <a:gd name="connsiteX3112" fmla="*/ 1693791 w 3900305"/>
                <a:gd name="connsiteY3112" fmla="*/ 2079951 h 3045463"/>
                <a:gd name="connsiteX3113" fmla="*/ 1693110 w 3900305"/>
                <a:gd name="connsiteY3113" fmla="*/ 2085286 h 3045463"/>
                <a:gd name="connsiteX3114" fmla="*/ 1693110 w 3900305"/>
                <a:gd name="connsiteY3114" fmla="*/ 2086648 h 3045463"/>
                <a:gd name="connsiteX3115" fmla="*/ 1694586 w 3900305"/>
                <a:gd name="connsiteY3115" fmla="*/ 2086307 h 3045463"/>
                <a:gd name="connsiteX3116" fmla="*/ 1697423 w 3900305"/>
                <a:gd name="connsiteY3116" fmla="*/ 2084718 h 3045463"/>
                <a:gd name="connsiteX3117" fmla="*/ 1698899 w 3900305"/>
                <a:gd name="connsiteY3117" fmla="*/ 2084718 h 3045463"/>
                <a:gd name="connsiteX3118" fmla="*/ 1700261 w 3900305"/>
                <a:gd name="connsiteY3118" fmla="*/ 2085399 h 3045463"/>
                <a:gd name="connsiteX3119" fmla="*/ 1708547 w 3900305"/>
                <a:gd name="connsiteY3119" fmla="*/ 2092664 h 3045463"/>
                <a:gd name="connsiteX3120" fmla="*/ 1711953 w 3900305"/>
                <a:gd name="connsiteY3120" fmla="*/ 2094480 h 3045463"/>
                <a:gd name="connsiteX3121" fmla="*/ 1713428 w 3900305"/>
                <a:gd name="connsiteY3121" fmla="*/ 2092777 h 3045463"/>
                <a:gd name="connsiteX3122" fmla="*/ 1712066 w 3900305"/>
                <a:gd name="connsiteY3122" fmla="*/ 2088805 h 3045463"/>
                <a:gd name="connsiteX3123" fmla="*/ 1705255 w 3900305"/>
                <a:gd name="connsiteY3123" fmla="*/ 2086194 h 3045463"/>
                <a:gd name="connsiteX3124" fmla="*/ 1702758 w 3900305"/>
                <a:gd name="connsiteY3124" fmla="*/ 2083356 h 3045463"/>
                <a:gd name="connsiteX3125" fmla="*/ 1704915 w 3900305"/>
                <a:gd name="connsiteY3125" fmla="*/ 2083583 h 3045463"/>
                <a:gd name="connsiteX3126" fmla="*/ 1716833 w 3900305"/>
                <a:gd name="connsiteY3126" fmla="*/ 2087896 h 3045463"/>
                <a:gd name="connsiteX3127" fmla="*/ 1718763 w 3900305"/>
                <a:gd name="connsiteY3127" fmla="*/ 2089145 h 3045463"/>
                <a:gd name="connsiteX3128" fmla="*/ 1719898 w 3900305"/>
                <a:gd name="connsiteY3128" fmla="*/ 2090621 h 3045463"/>
                <a:gd name="connsiteX3129" fmla="*/ 1721714 w 3900305"/>
                <a:gd name="connsiteY3129" fmla="*/ 2093799 h 3045463"/>
                <a:gd name="connsiteX3130" fmla="*/ 1722736 w 3900305"/>
                <a:gd name="connsiteY3130" fmla="*/ 2095161 h 3045463"/>
                <a:gd name="connsiteX3131" fmla="*/ 1724325 w 3900305"/>
                <a:gd name="connsiteY3131" fmla="*/ 2096410 h 3045463"/>
                <a:gd name="connsiteX3132" fmla="*/ 1727730 w 3900305"/>
                <a:gd name="connsiteY3132" fmla="*/ 2097999 h 3045463"/>
                <a:gd name="connsiteX3133" fmla="*/ 1729433 w 3900305"/>
                <a:gd name="connsiteY3133" fmla="*/ 2099247 h 3045463"/>
                <a:gd name="connsiteX3134" fmla="*/ 1721374 w 3900305"/>
                <a:gd name="connsiteY3134" fmla="*/ 2087442 h 3045463"/>
                <a:gd name="connsiteX3135" fmla="*/ 1719103 w 3900305"/>
                <a:gd name="connsiteY3135" fmla="*/ 2085853 h 3045463"/>
                <a:gd name="connsiteX3136" fmla="*/ 1711725 w 3900305"/>
                <a:gd name="connsiteY3136" fmla="*/ 2084378 h 3045463"/>
                <a:gd name="connsiteX3137" fmla="*/ 1709569 w 3900305"/>
                <a:gd name="connsiteY3137" fmla="*/ 2083129 h 3045463"/>
                <a:gd name="connsiteX3138" fmla="*/ 1707752 w 3900305"/>
                <a:gd name="connsiteY3138" fmla="*/ 2081199 h 3045463"/>
                <a:gd name="connsiteX3139" fmla="*/ 1702304 w 3900305"/>
                <a:gd name="connsiteY3139" fmla="*/ 2072573 h 3045463"/>
                <a:gd name="connsiteX3140" fmla="*/ 1701623 w 3900305"/>
                <a:gd name="connsiteY3140" fmla="*/ 2070189 h 3045463"/>
                <a:gd name="connsiteX3141" fmla="*/ 1723757 w 3900305"/>
                <a:gd name="connsiteY3141" fmla="*/ 2068373 h 3045463"/>
                <a:gd name="connsiteX3142" fmla="*/ 1726141 w 3900305"/>
                <a:gd name="connsiteY3142" fmla="*/ 2065876 h 3045463"/>
                <a:gd name="connsiteX3143" fmla="*/ 1723304 w 3900305"/>
                <a:gd name="connsiteY3143" fmla="*/ 2063832 h 3045463"/>
                <a:gd name="connsiteX3144" fmla="*/ 1717060 w 3900305"/>
                <a:gd name="connsiteY3144" fmla="*/ 2065762 h 3045463"/>
                <a:gd name="connsiteX3145" fmla="*/ 1714109 w 3900305"/>
                <a:gd name="connsiteY3145" fmla="*/ 2065876 h 3045463"/>
                <a:gd name="connsiteX3146" fmla="*/ 1711839 w 3900305"/>
                <a:gd name="connsiteY3146" fmla="*/ 2063719 h 3045463"/>
                <a:gd name="connsiteX3147" fmla="*/ 1712974 w 3900305"/>
                <a:gd name="connsiteY3147" fmla="*/ 2061335 h 3045463"/>
                <a:gd name="connsiteX3148" fmla="*/ 1718082 w 3900305"/>
                <a:gd name="connsiteY3148" fmla="*/ 2057135 h 3045463"/>
                <a:gd name="connsiteX3149" fmla="*/ 1714904 w 3900305"/>
                <a:gd name="connsiteY3149" fmla="*/ 2056568 h 3045463"/>
                <a:gd name="connsiteX3150" fmla="*/ 1708547 w 3900305"/>
                <a:gd name="connsiteY3150" fmla="*/ 2062697 h 3045463"/>
                <a:gd name="connsiteX3151" fmla="*/ 1699353 w 3900305"/>
                <a:gd name="connsiteY3151" fmla="*/ 2067238 h 3045463"/>
                <a:gd name="connsiteX3152" fmla="*/ 1697423 w 3900305"/>
                <a:gd name="connsiteY3152" fmla="*/ 2067124 h 3045463"/>
                <a:gd name="connsiteX3153" fmla="*/ 1696969 w 3900305"/>
                <a:gd name="connsiteY3153" fmla="*/ 2066557 h 3045463"/>
                <a:gd name="connsiteX3154" fmla="*/ 1695948 w 3900305"/>
                <a:gd name="connsiteY3154" fmla="*/ 2064400 h 3045463"/>
                <a:gd name="connsiteX3155" fmla="*/ 1695380 w 3900305"/>
                <a:gd name="connsiteY3155" fmla="*/ 2063492 h 3045463"/>
                <a:gd name="connsiteX3156" fmla="*/ 1694586 w 3900305"/>
                <a:gd name="connsiteY3156" fmla="*/ 2062811 h 3045463"/>
                <a:gd name="connsiteX3157" fmla="*/ 1692088 w 3900305"/>
                <a:gd name="connsiteY3157" fmla="*/ 2061335 h 3045463"/>
                <a:gd name="connsiteX3158" fmla="*/ 1695607 w 3900305"/>
                <a:gd name="connsiteY3158" fmla="*/ 2059519 h 3045463"/>
                <a:gd name="connsiteX3159" fmla="*/ 1703326 w 3900305"/>
                <a:gd name="connsiteY3159" fmla="*/ 2059178 h 3045463"/>
                <a:gd name="connsiteX3160" fmla="*/ 1706731 w 3900305"/>
                <a:gd name="connsiteY3160" fmla="*/ 2056908 h 3045463"/>
                <a:gd name="connsiteX3161" fmla="*/ 1703326 w 3900305"/>
                <a:gd name="connsiteY3161" fmla="*/ 2054525 h 3045463"/>
                <a:gd name="connsiteX3162" fmla="*/ 1690726 w 3900305"/>
                <a:gd name="connsiteY3162" fmla="*/ 2056908 h 3045463"/>
                <a:gd name="connsiteX3163" fmla="*/ 1686526 w 3900305"/>
                <a:gd name="connsiteY3163" fmla="*/ 2056568 h 3045463"/>
                <a:gd name="connsiteX3164" fmla="*/ 1684256 w 3900305"/>
                <a:gd name="connsiteY3164" fmla="*/ 2055773 h 3045463"/>
                <a:gd name="connsiteX3165" fmla="*/ 1682781 w 3900305"/>
                <a:gd name="connsiteY3165" fmla="*/ 2054071 h 3045463"/>
                <a:gd name="connsiteX3166" fmla="*/ 1682667 w 3900305"/>
                <a:gd name="connsiteY3166" fmla="*/ 2052935 h 3045463"/>
                <a:gd name="connsiteX3167" fmla="*/ 1682667 w 3900305"/>
                <a:gd name="connsiteY3167" fmla="*/ 2051233 h 3045463"/>
                <a:gd name="connsiteX3168" fmla="*/ 1682894 w 3900305"/>
                <a:gd name="connsiteY3168" fmla="*/ 2049644 h 3045463"/>
                <a:gd name="connsiteX3169" fmla="*/ 1683348 w 3900305"/>
                <a:gd name="connsiteY3169" fmla="*/ 2047600 h 3045463"/>
                <a:gd name="connsiteX3170" fmla="*/ 1683007 w 3900305"/>
                <a:gd name="connsiteY3170" fmla="*/ 2046919 h 3045463"/>
                <a:gd name="connsiteX3171" fmla="*/ 1682440 w 3900305"/>
                <a:gd name="connsiteY3171" fmla="*/ 2046352 h 3045463"/>
                <a:gd name="connsiteX3172" fmla="*/ 1682100 w 3900305"/>
                <a:gd name="connsiteY3172" fmla="*/ 2045671 h 3045463"/>
                <a:gd name="connsiteX3173" fmla="*/ 1680851 w 3900305"/>
                <a:gd name="connsiteY3173" fmla="*/ 2041244 h 3045463"/>
                <a:gd name="connsiteX3174" fmla="*/ 1678467 w 3900305"/>
                <a:gd name="connsiteY3174" fmla="*/ 2038633 h 3045463"/>
                <a:gd name="connsiteX3175" fmla="*/ 1677218 w 3900305"/>
                <a:gd name="connsiteY3175" fmla="*/ 2036477 h 3045463"/>
                <a:gd name="connsiteX3176" fmla="*/ 1679489 w 3900305"/>
                <a:gd name="connsiteY3176" fmla="*/ 2033298 h 3045463"/>
                <a:gd name="connsiteX3177" fmla="*/ 1682553 w 3900305"/>
                <a:gd name="connsiteY3177" fmla="*/ 2032390 h 3045463"/>
                <a:gd name="connsiteX3178" fmla="*/ 1684710 w 3900305"/>
                <a:gd name="connsiteY3178" fmla="*/ 2034774 h 3045463"/>
                <a:gd name="connsiteX3179" fmla="*/ 1686753 w 3900305"/>
                <a:gd name="connsiteY3179" fmla="*/ 2038179 h 3045463"/>
                <a:gd name="connsiteX3180" fmla="*/ 1689478 w 3900305"/>
                <a:gd name="connsiteY3180" fmla="*/ 2040563 h 3045463"/>
                <a:gd name="connsiteX3181" fmla="*/ 1689251 w 3900305"/>
                <a:gd name="connsiteY3181" fmla="*/ 2041584 h 3045463"/>
                <a:gd name="connsiteX3182" fmla="*/ 1689023 w 3900305"/>
                <a:gd name="connsiteY3182" fmla="*/ 2043968 h 3045463"/>
                <a:gd name="connsiteX3183" fmla="*/ 1688797 w 3900305"/>
                <a:gd name="connsiteY3183" fmla="*/ 2044990 h 3045463"/>
                <a:gd name="connsiteX3184" fmla="*/ 1690953 w 3900305"/>
                <a:gd name="connsiteY3184" fmla="*/ 2044309 h 3045463"/>
                <a:gd name="connsiteX3185" fmla="*/ 1692088 w 3900305"/>
                <a:gd name="connsiteY3185" fmla="*/ 2043514 h 3045463"/>
                <a:gd name="connsiteX3186" fmla="*/ 1692769 w 3900305"/>
                <a:gd name="connsiteY3186" fmla="*/ 2042152 h 3045463"/>
                <a:gd name="connsiteX3187" fmla="*/ 1692656 w 3900305"/>
                <a:gd name="connsiteY3187" fmla="*/ 2041017 h 3045463"/>
                <a:gd name="connsiteX3188" fmla="*/ 1691975 w 3900305"/>
                <a:gd name="connsiteY3188" fmla="*/ 2040222 h 3045463"/>
                <a:gd name="connsiteX3189" fmla="*/ 1691521 w 3900305"/>
                <a:gd name="connsiteY3189" fmla="*/ 2039314 h 3045463"/>
                <a:gd name="connsiteX3190" fmla="*/ 1692088 w 3900305"/>
                <a:gd name="connsiteY3190" fmla="*/ 2037725 h 3045463"/>
                <a:gd name="connsiteX3191" fmla="*/ 1690613 w 3900305"/>
                <a:gd name="connsiteY3191" fmla="*/ 2034433 h 3045463"/>
                <a:gd name="connsiteX3192" fmla="*/ 1688569 w 3900305"/>
                <a:gd name="connsiteY3192" fmla="*/ 2032731 h 3045463"/>
                <a:gd name="connsiteX3193" fmla="*/ 1684029 w 3900305"/>
                <a:gd name="connsiteY3193" fmla="*/ 2030574 h 3045463"/>
                <a:gd name="connsiteX3194" fmla="*/ 1684029 w 3900305"/>
                <a:gd name="connsiteY3194" fmla="*/ 2028985 h 3045463"/>
                <a:gd name="connsiteX3195" fmla="*/ 1713882 w 3900305"/>
                <a:gd name="connsiteY3195" fmla="*/ 2032958 h 3045463"/>
                <a:gd name="connsiteX3196" fmla="*/ 1723304 w 3900305"/>
                <a:gd name="connsiteY3196" fmla="*/ 2037839 h 3045463"/>
                <a:gd name="connsiteX3197" fmla="*/ 1721714 w 3900305"/>
                <a:gd name="connsiteY3197" fmla="*/ 2033866 h 3045463"/>
                <a:gd name="connsiteX3198" fmla="*/ 1716947 w 3900305"/>
                <a:gd name="connsiteY3198" fmla="*/ 2030461 h 3045463"/>
                <a:gd name="connsiteX3199" fmla="*/ 1715925 w 3900305"/>
                <a:gd name="connsiteY3199" fmla="*/ 2026828 h 3045463"/>
                <a:gd name="connsiteX3200" fmla="*/ 1717174 w 3900305"/>
                <a:gd name="connsiteY3200" fmla="*/ 2023990 h 3045463"/>
                <a:gd name="connsiteX3201" fmla="*/ 1720125 w 3900305"/>
                <a:gd name="connsiteY3201" fmla="*/ 2022628 h 3045463"/>
                <a:gd name="connsiteX3202" fmla="*/ 1743508 w 3900305"/>
                <a:gd name="connsiteY3202" fmla="*/ 2017861 h 3045463"/>
                <a:gd name="connsiteX3203" fmla="*/ 1752589 w 3900305"/>
                <a:gd name="connsiteY3203" fmla="*/ 2016045 h 3045463"/>
                <a:gd name="connsiteX3204" fmla="*/ 1745438 w 3900305"/>
                <a:gd name="connsiteY3204" fmla="*/ 2016385 h 3045463"/>
                <a:gd name="connsiteX3205" fmla="*/ 1723985 w 3900305"/>
                <a:gd name="connsiteY3205" fmla="*/ 2017407 h 3045463"/>
                <a:gd name="connsiteX3206" fmla="*/ 1721601 w 3900305"/>
                <a:gd name="connsiteY3206" fmla="*/ 2018315 h 3045463"/>
                <a:gd name="connsiteX3207" fmla="*/ 1720466 w 3900305"/>
                <a:gd name="connsiteY3207" fmla="*/ 2017861 h 3045463"/>
                <a:gd name="connsiteX3208" fmla="*/ 1719558 w 3900305"/>
                <a:gd name="connsiteY3208" fmla="*/ 2013434 h 3045463"/>
                <a:gd name="connsiteX3209" fmla="*/ 1718536 w 3900305"/>
                <a:gd name="connsiteY3209" fmla="*/ 2011050 h 3045463"/>
                <a:gd name="connsiteX3210" fmla="*/ 1716606 w 3900305"/>
                <a:gd name="connsiteY3210" fmla="*/ 2007304 h 3045463"/>
                <a:gd name="connsiteX3211" fmla="*/ 1712066 w 3900305"/>
                <a:gd name="connsiteY3211" fmla="*/ 2001743 h 3045463"/>
                <a:gd name="connsiteX3212" fmla="*/ 1709682 w 3900305"/>
                <a:gd name="connsiteY3212" fmla="*/ 1999699 h 3045463"/>
                <a:gd name="connsiteX3213" fmla="*/ 1707185 w 3900305"/>
                <a:gd name="connsiteY3213" fmla="*/ 1998564 h 3045463"/>
                <a:gd name="connsiteX3214" fmla="*/ 1710931 w 3900305"/>
                <a:gd name="connsiteY3214" fmla="*/ 1995954 h 3045463"/>
                <a:gd name="connsiteX3215" fmla="*/ 1729092 w 3900305"/>
                <a:gd name="connsiteY3215" fmla="*/ 1992094 h 3045463"/>
                <a:gd name="connsiteX3216" fmla="*/ 1732498 w 3900305"/>
                <a:gd name="connsiteY3216" fmla="*/ 1989824 h 3045463"/>
                <a:gd name="connsiteX3217" fmla="*/ 1735108 w 3900305"/>
                <a:gd name="connsiteY3217" fmla="*/ 1986646 h 3045463"/>
                <a:gd name="connsiteX3218" fmla="*/ 1731590 w 3900305"/>
                <a:gd name="connsiteY3218" fmla="*/ 1986646 h 3045463"/>
                <a:gd name="connsiteX3219" fmla="*/ 1729887 w 3900305"/>
                <a:gd name="connsiteY3219" fmla="*/ 1986192 h 3045463"/>
                <a:gd name="connsiteX3220" fmla="*/ 1728411 w 3900305"/>
                <a:gd name="connsiteY3220" fmla="*/ 1985057 h 3045463"/>
                <a:gd name="connsiteX3221" fmla="*/ 1727730 w 3900305"/>
                <a:gd name="connsiteY3221" fmla="*/ 1983694 h 3045463"/>
                <a:gd name="connsiteX3222" fmla="*/ 1727049 w 3900305"/>
                <a:gd name="connsiteY3222" fmla="*/ 1981765 h 3045463"/>
                <a:gd name="connsiteX3223" fmla="*/ 1726368 w 3900305"/>
                <a:gd name="connsiteY3223" fmla="*/ 1980062 h 3045463"/>
                <a:gd name="connsiteX3224" fmla="*/ 1722963 w 3900305"/>
                <a:gd name="connsiteY3224" fmla="*/ 1977452 h 3045463"/>
                <a:gd name="connsiteX3225" fmla="*/ 1723757 w 3900305"/>
                <a:gd name="connsiteY3225" fmla="*/ 1973706 h 3045463"/>
                <a:gd name="connsiteX3226" fmla="*/ 1726255 w 3900305"/>
                <a:gd name="connsiteY3226" fmla="*/ 1971095 h 3045463"/>
                <a:gd name="connsiteX3227" fmla="*/ 1730682 w 3900305"/>
                <a:gd name="connsiteY3227" fmla="*/ 1973933 h 3045463"/>
                <a:gd name="connsiteX3228" fmla="*/ 1732838 w 3900305"/>
                <a:gd name="connsiteY3228" fmla="*/ 1972684 h 3045463"/>
                <a:gd name="connsiteX3229" fmla="*/ 1735222 w 3900305"/>
                <a:gd name="connsiteY3229" fmla="*/ 1970414 h 3045463"/>
                <a:gd name="connsiteX3230" fmla="*/ 1737265 w 3900305"/>
                <a:gd name="connsiteY3230" fmla="*/ 1969279 h 3045463"/>
                <a:gd name="connsiteX3231" fmla="*/ 1737833 w 3900305"/>
                <a:gd name="connsiteY3231" fmla="*/ 1968938 h 3045463"/>
                <a:gd name="connsiteX3232" fmla="*/ 1740897 w 3900305"/>
                <a:gd name="connsiteY3232" fmla="*/ 1969279 h 3045463"/>
                <a:gd name="connsiteX3233" fmla="*/ 1742714 w 3900305"/>
                <a:gd name="connsiteY3233" fmla="*/ 1971209 h 3045463"/>
                <a:gd name="connsiteX3234" fmla="*/ 1744303 w 3900305"/>
                <a:gd name="connsiteY3234" fmla="*/ 1973819 h 3045463"/>
                <a:gd name="connsiteX3235" fmla="*/ 1746459 w 3900305"/>
                <a:gd name="connsiteY3235" fmla="*/ 1976089 h 3045463"/>
                <a:gd name="connsiteX3236" fmla="*/ 1747481 w 3900305"/>
                <a:gd name="connsiteY3236" fmla="*/ 1970981 h 3045463"/>
                <a:gd name="connsiteX3237" fmla="*/ 1750886 w 3900305"/>
                <a:gd name="connsiteY3237" fmla="*/ 1970414 h 3045463"/>
                <a:gd name="connsiteX3238" fmla="*/ 1754859 w 3900305"/>
                <a:gd name="connsiteY3238" fmla="*/ 1971549 h 3045463"/>
                <a:gd name="connsiteX3239" fmla="*/ 1757697 w 3900305"/>
                <a:gd name="connsiteY3239" fmla="*/ 1971662 h 3045463"/>
                <a:gd name="connsiteX3240" fmla="*/ 1757697 w 3900305"/>
                <a:gd name="connsiteY3240" fmla="*/ 1970300 h 3045463"/>
                <a:gd name="connsiteX3241" fmla="*/ 1755427 w 3900305"/>
                <a:gd name="connsiteY3241" fmla="*/ 1970300 h 3045463"/>
                <a:gd name="connsiteX3242" fmla="*/ 1754859 w 3900305"/>
                <a:gd name="connsiteY3242" fmla="*/ 1968371 h 3045463"/>
                <a:gd name="connsiteX3243" fmla="*/ 1755540 w 3900305"/>
                <a:gd name="connsiteY3243" fmla="*/ 1965533 h 3045463"/>
                <a:gd name="connsiteX3244" fmla="*/ 1758037 w 3900305"/>
                <a:gd name="connsiteY3244" fmla="*/ 1961333 h 3045463"/>
                <a:gd name="connsiteX3245" fmla="*/ 1758605 w 3900305"/>
                <a:gd name="connsiteY3245" fmla="*/ 1961106 h 3045463"/>
                <a:gd name="connsiteX3246" fmla="*/ 1759740 w 3900305"/>
                <a:gd name="connsiteY3246" fmla="*/ 1961220 h 3045463"/>
                <a:gd name="connsiteX3247" fmla="*/ 1763145 w 3900305"/>
                <a:gd name="connsiteY3247" fmla="*/ 1964284 h 3045463"/>
                <a:gd name="connsiteX3248" fmla="*/ 1769161 w 3900305"/>
                <a:gd name="connsiteY3248" fmla="*/ 1971662 h 3045463"/>
                <a:gd name="connsiteX3249" fmla="*/ 1769956 w 3900305"/>
                <a:gd name="connsiteY3249" fmla="*/ 1974046 h 3045463"/>
                <a:gd name="connsiteX3250" fmla="*/ 1770523 w 3900305"/>
                <a:gd name="connsiteY3250" fmla="*/ 1976657 h 3045463"/>
                <a:gd name="connsiteX3251" fmla="*/ 1771205 w 3900305"/>
                <a:gd name="connsiteY3251" fmla="*/ 1979041 h 3045463"/>
                <a:gd name="connsiteX3252" fmla="*/ 1772453 w 3900305"/>
                <a:gd name="connsiteY3252" fmla="*/ 1980857 h 3045463"/>
                <a:gd name="connsiteX3253" fmla="*/ 1770296 w 3900305"/>
                <a:gd name="connsiteY3253" fmla="*/ 1983808 h 3045463"/>
                <a:gd name="connsiteX3254" fmla="*/ 1768026 w 3900305"/>
                <a:gd name="connsiteY3254" fmla="*/ 1987894 h 3045463"/>
                <a:gd name="connsiteX3255" fmla="*/ 1766664 w 3900305"/>
                <a:gd name="connsiteY3255" fmla="*/ 1992889 h 3045463"/>
                <a:gd name="connsiteX3256" fmla="*/ 1767118 w 3900305"/>
                <a:gd name="connsiteY3256" fmla="*/ 1998451 h 3045463"/>
                <a:gd name="connsiteX3257" fmla="*/ 1770183 w 3900305"/>
                <a:gd name="connsiteY3257" fmla="*/ 1992662 h 3045463"/>
                <a:gd name="connsiteX3258" fmla="*/ 1771886 w 3900305"/>
                <a:gd name="connsiteY3258" fmla="*/ 1990392 h 3045463"/>
                <a:gd name="connsiteX3259" fmla="*/ 1776539 w 3900305"/>
                <a:gd name="connsiteY3259" fmla="*/ 1988803 h 3045463"/>
                <a:gd name="connsiteX3260" fmla="*/ 1783577 w 3900305"/>
                <a:gd name="connsiteY3260" fmla="*/ 1983468 h 3045463"/>
                <a:gd name="connsiteX3261" fmla="*/ 1800036 w 3900305"/>
                <a:gd name="connsiteY3261" fmla="*/ 1979722 h 3045463"/>
                <a:gd name="connsiteX3262" fmla="*/ 1804122 w 3900305"/>
                <a:gd name="connsiteY3262" fmla="*/ 1974614 h 3045463"/>
                <a:gd name="connsiteX3263" fmla="*/ 1801512 w 3900305"/>
                <a:gd name="connsiteY3263" fmla="*/ 1975295 h 3045463"/>
                <a:gd name="connsiteX3264" fmla="*/ 1796063 w 3900305"/>
                <a:gd name="connsiteY3264" fmla="*/ 1978359 h 3045463"/>
                <a:gd name="connsiteX3265" fmla="*/ 1783123 w 3900305"/>
                <a:gd name="connsiteY3265" fmla="*/ 1979495 h 3045463"/>
                <a:gd name="connsiteX3266" fmla="*/ 1780172 w 3900305"/>
                <a:gd name="connsiteY3266" fmla="*/ 1981311 h 3045463"/>
                <a:gd name="connsiteX3267" fmla="*/ 1779036 w 3900305"/>
                <a:gd name="connsiteY3267" fmla="*/ 1981538 h 3045463"/>
                <a:gd name="connsiteX3268" fmla="*/ 1777674 w 3900305"/>
                <a:gd name="connsiteY3268" fmla="*/ 1980516 h 3045463"/>
                <a:gd name="connsiteX3269" fmla="*/ 1776426 w 3900305"/>
                <a:gd name="connsiteY3269" fmla="*/ 1978927 h 3045463"/>
                <a:gd name="connsiteX3270" fmla="*/ 1774156 w 3900305"/>
                <a:gd name="connsiteY3270" fmla="*/ 1974954 h 3045463"/>
                <a:gd name="connsiteX3271" fmla="*/ 1774269 w 3900305"/>
                <a:gd name="connsiteY3271" fmla="*/ 1970754 h 3045463"/>
                <a:gd name="connsiteX3272" fmla="*/ 1775631 w 3900305"/>
                <a:gd name="connsiteY3272" fmla="*/ 1967917 h 3045463"/>
                <a:gd name="connsiteX3273" fmla="*/ 1804690 w 3900305"/>
                <a:gd name="connsiteY3273" fmla="*/ 1959517 h 3045463"/>
                <a:gd name="connsiteX3274" fmla="*/ 1804917 w 3900305"/>
                <a:gd name="connsiteY3274" fmla="*/ 1958949 h 3045463"/>
                <a:gd name="connsiteX3275" fmla="*/ 1804917 w 3900305"/>
                <a:gd name="connsiteY3275" fmla="*/ 1957474 h 3045463"/>
                <a:gd name="connsiteX3276" fmla="*/ 1804576 w 3900305"/>
                <a:gd name="connsiteY3276" fmla="*/ 1956566 h 3045463"/>
                <a:gd name="connsiteX3277" fmla="*/ 1803782 w 3900305"/>
                <a:gd name="connsiteY3277" fmla="*/ 1956906 h 3045463"/>
                <a:gd name="connsiteX3278" fmla="*/ 1802306 w 3900305"/>
                <a:gd name="connsiteY3278" fmla="*/ 1958155 h 3045463"/>
                <a:gd name="connsiteX3279" fmla="*/ 1793339 w 3900305"/>
                <a:gd name="connsiteY3279" fmla="*/ 1960993 h 3045463"/>
                <a:gd name="connsiteX3280" fmla="*/ 1790274 w 3900305"/>
                <a:gd name="connsiteY3280" fmla="*/ 1960879 h 3045463"/>
                <a:gd name="connsiteX3281" fmla="*/ 1787096 w 3900305"/>
                <a:gd name="connsiteY3281" fmla="*/ 1958495 h 3045463"/>
                <a:gd name="connsiteX3282" fmla="*/ 1785620 w 3900305"/>
                <a:gd name="connsiteY3282" fmla="*/ 1958155 h 3045463"/>
                <a:gd name="connsiteX3283" fmla="*/ 1785052 w 3900305"/>
                <a:gd name="connsiteY3283" fmla="*/ 1957587 h 3045463"/>
                <a:gd name="connsiteX3284" fmla="*/ 1783918 w 3900305"/>
                <a:gd name="connsiteY3284" fmla="*/ 1954750 h 3045463"/>
                <a:gd name="connsiteX3285" fmla="*/ 1782896 w 3900305"/>
                <a:gd name="connsiteY3285" fmla="*/ 1953728 h 3045463"/>
                <a:gd name="connsiteX3286" fmla="*/ 1783350 w 3900305"/>
                <a:gd name="connsiteY3286" fmla="*/ 1957020 h 3045463"/>
                <a:gd name="connsiteX3287" fmla="*/ 1783918 w 3900305"/>
                <a:gd name="connsiteY3287" fmla="*/ 1959517 h 3045463"/>
                <a:gd name="connsiteX3288" fmla="*/ 1784826 w 3900305"/>
                <a:gd name="connsiteY3288" fmla="*/ 1961447 h 3045463"/>
                <a:gd name="connsiteX3289" fmla="*/ 1786188 w 3900305"/>
                <a:gd name="connsiteY3289" fmla="*/ 1962695 h 3045463"/>
                <a:gd name="connsiteX3290" fmla="*/ 1778242 w 3900305"/>
                <a:gd name="connsiteY3290" fmla="*/ 1962582 h 3045463"/>
                <a:gd name="connsiteX3291" fmla="*/ 1774042 w 3900305"/>
                <a:gd name="connsiteY3291" fmla="*/ 1960993 h 3045463"/>
                <a:gd name="connsiteX3292" fmla="*/ 1772226 w 3900305"/>
                <a:gd name="connsiteY3292" fmla="*/ 1956906 h 3045463"/>
                <a:gd name="connsiteX3293" fmla="*/ 1773475 w 3900305"/>
                <a:gd name="connsiteY3293" fmla="*/ 1952252 h 3045463"/>
                <a:gd name="connsiteX3294" fmla="*/ 1776426 w 3900305"/>
                <a:gd name="connsiteY3294" fmla="*/ 1950890 h 3045463"/>
                <a:gd name="connsiteX3295" fmla="*/ 1781420 w 3900305"/>
                <a:gd name="connsiteY3295" fmla="*/ 1950890 h 3045463"/>
                <a:gd name="connsiteX3296" fmla="*/ 1780739 w 3900305"/>
                <a:gd name="connsiteY3296" fmla="*/ 1946350 h 3045463"/>
                <a:gd name="connsiteX3297" fmla="*/ 1782556 w 3900305"/>
                <a:gd name="connsiteY3297" fmla="*/ 1946123 h 3045463"/>
                <a:gd name="connsiteX3298" fmla="*/ 1785280 w 3900305"/>
                <a:gd name="connsiteY3298" fmla="*/ 1947371 h 3045463"/>
                <a:gd name="connsiteX3299" fmla="*/ 1787096 w 3900305"/>
                <a:gd name="connsiteY3299" fmla="*/ 1947144 h 3045463"/>
                <a:gd name="connsiteX3300" fmla="*/ 1788685 w 3900305"/>
                <a:gd name="connsiteY3300" fmla="*/ 1944420 h 3045463"/>
                <a:gd name="connsiteX3301" fmla="*/ 1790955 w 3900305"/>
                <a:gd name="connsiteY3301" fmla="*/ 1941696 h 3045463"/>
                <a:gd name="connsiteX3302" fmla="*/ 1793452 w 3900305"/>
                <a:gd name="connsiteY3302" fmla="*/ 1939993 h 3045463"/>
                <a:gd name="connsiteX3303" fmla="*/ 1795382 w 3900305"/>
                <a:gd name="connsiteY3303" fmla="*/ 1940220 h 3045463"/>
                <a:gd name="connsiteX3304" fmla="*/ 1794360 w 3900305"/>
                <a:gd name="connsiteY3304" fmla="*/ 1942036 h 3045463"/>
                <a:gd name="connsiteX3305" fmla="*/ 1794020 w 3900305"/>
                <a:gd name="connsiteY3305" fmla="*/ 1944534 h 3045463"/>
                <a:gd name="connsiteX3306" fmla="*/ 1794360 w 3900305"/>
                <a:gd name="connsiteY3306" fmla="*/ 1947144 h 3045463"/>
                <a:gd name="connsiteX3307" fmla="*/ 1795269 w 3900305"/>
                <a:gd name="connsiteY3307" fmla="*/ 1949188 h 3045463"/>
                <a:gd name="connsiteX3308" fmla="*/ 1796744 w 3900305"/>
                <a:gd name="connsiteY3308" fmla="*/ 1949755 h 3045463"/>
                <a:gd name="connsiteX3309" fmla="*/ 1797993 w 3900305"/>
                <a:gd name="connsiteY3309" fmla="*/ 1948393 h 3045463"/>
                <a:gd name="connsiteX3310" fmla="*/ 1802193 w 3900305"/>
                <a:gd name="connsiteY3310" fmla="*/ 1940447 h 3045463"/>
                <a:gd name="connsiteX3311" fmla="*/ 1803782 w 3900305"/>
                <a:gd name="connsiteY3311" fmla="*/ 1938291 h 3045463"/>
                <a:gd name="connsiteX3312" fmla="*/ 1805598 w 3900305"/>
                <a:gd name="connsiteY3312" fmla="*/ 1937156 h 3045463"/>
                <a:gd name="connsiteX3313" fmla="*/ 1807868 w 3900305"/>
                <a:gd name="connsiteY3313" fmla="*/ 1937496 h 3045463"/>
                <a:gd name="connsiteX3314" fmla="*/ 1809571 w 3900305"/>
                <a:gd name="connsiteY3314" fmla="*/ 1939199 h 3045463"/>
                <a:gd name="connsiteX3315" fmla="*/ 1811841 w 3900305"/>
                <a:gd name="connsiteY3315" fmla="*/ 1943853 h 3045463"/>
                <a:gd name="connsiteX3316" fmla="*/ 1813089 w 3900305"/>
                <a:gd name="connsiteY3316" fmla="*/ 1944874 h 3045463"/>
                <a:gd name="connsiteX3317" fmla="*/ 1811841 w 3900305"/>
                <a:gd name="connsiteY3317" fmla="*/ 1939426 h 3045463"/>
                <a:gd name="connsiteX3318" fmla="*/ 1810365 w 3900305"/>
                <a:gd name="connsiteY3318" fmla="*/ 1936248 h 3045463"/>
                <a:gd name="connsiteX3319" fmla="*/ 1808209 w 3900305"/>
                <a:gd name="connsiteY3319" fmla="*/ 1934658 h 3045463"/>
                <a:gd name="connsiteX3320" fmla="*/ 1804917 w 3900305"/>
                <a:gd name="connsiteY3320" fmla="*/ 1934318 h 3045463"/>
                <a:gd name="connsiteX3321" fmla="*/ 1807414 w 3900305"/>
                <a:gd name="connsiteY3321" fmla="*/ 1931253 h 3045463"/>
                <a:gd name="connsiteX3322" fmla="*/ 1810252 w 3900305"/>
                <a:gd name="connsiteY3322" fmla="*/ 1929777 h 3045463"/>
                <a:gd name="connsiteX3323" fmla="*/ 1816268 w 3900305"/>
                <a:gd name="connsiteY3323" fmla="*/ 1928415 h 3045463"/>
                <a:gd name="connsiteX3324" fmla="*/ 1822057 w 3900305"/>
                <a:gd name="connsiteY3324" fmla="*/ 1923875 h 3045463"/>
                <a:gd name="connsiteX3325" fmla="*/ 1825122 w 3900305"/>
                <a:gd name="connsiteY3325" fmla="*/ 1922399 h 3045463"/>
                <a:gd name="connsiteX3326" fmla="*/ 1827505 w 3900305"/>
                <a:gd name="connsiteY3326" fmla="*/ 1924102 h 3045463"/>
                <a:gd name="connsiteX3327" fmla="*/ 1827165 w 3900305"/>
                <a:gd name="connsiteY3327" fmla="*/ 1927621 h 3045463"/>
                <a:gd name="connsiteX3328" fmla="*/ 1829094 w 3900305"/>
                <a:gd name="connsiteY3328" fmla="*/ 1931594 h 3045463"/>
                <a:gd name="connsiteX3329" fmla="*/ 1833521 w 3900305"/>
                <a:gd name="connsiteY3329" fmla="*/ 1937610 h 3045463"/>
                <a:gd name="connsiteX3330" fmla="*/ 1834883 w 3900305"/>
                <a:gd name="connsiteY3330" fmla="*/ 1940220 h 3045463"/>
                <a:gd name="connsiteX3331" fmla="*/ 1835905 w 3900305"/>
                <a:gd name="connsiteY3331" fmla="*/ 1943399 h 3045463"/>
                <a:gd name="connsiteX3332" fmla="*/ 1836245 w 3900305"/>
                <a:gd name="connsiteY3332" fmla="*/ 1947031 h 3045463"/>
                <a:gd name="connsiteX3333" fmla="*/ 1835451 w 3900305"/>
                <a:gd name="connsiteY3333" fmla="*/ 1951004 h 3045463"/>
                <a:gd name="connsiteX3334" fmla="*/ 1844418 w 3900305"/>
                <a:gd name="connsiteY3334" fmla="*/ 1958949 h 3045463"/>
                <a:gd name="connsiteX3335" fmla="*/ 1849186 w 3900305"/>
                <a:gd name="connsiteY3335" fmla="*/ 1964965 h 3045463"/>
                <a:gd name="connsiteX3336" fmla="*/ 1850434 w 3900305"/>
                <a:gd name="connsiteY3336" fmla="*/ 1969733 h 3045463"/>
                <a:gd name="connsiteX3337" fmla="*/ 1848618 w 3900305"/>
                <a:gd name="connsiteY3337" fmla="*/ 1976884 h 3045463"/>
                <a:gd name="connsiteX3338" fmla="*/ 1847370 w 3900305"/>
                <a:gd name="connsiteY3338" fmla="*/ 1980630 h 3045463"/>
                <a:gd name="connsiteX3339" fmla="*/ 1838175 w 3900305"/>
                <a:gd name="connsiteY3339" fmla="*/ 1991073 h 3045463"/>
                <a:gd name="connsiteX3340" fmla="*/ 1840445 w 3900305"/>
                <a:gd name="connsiteY3340" fmla="*/ 1991754 h 3045463"/>
                <a:gd name="connsiteX3341" fmla="*/ 1844078 w 3900305"/>
                <a:gd name="connsiteY3341" fmla="*/ 1990505 h 3045463"/>
                <a:gd name="connsiteX3342" fmla="*/ 1847710 w 3900305"/>
                <a:gd name="connsiteY3342" fmla="*/ 1988235 h 3045463"/>
                <a:gd name="connsiteX3343" fmla="*/ 1852364 w 3900305"/>
                <a:gd name="connsiteY3343" fmla="*/ 1983581 h 3045463"/>
                <a:gd name="connsiteX3344" fmla="*/ 1855655 w 3900305"/>
                <a:gd name="connsiteY3344" fmla="*/ 1983922 h 3045463"/>
                <a:gd name="connsiteX3345" fmla="*/ 1858947 w 3900305"/>
                <a:gd name="connsiteY3345" fmla="*/ 1985965 h 3045463"/>
                <a:gd name="connsiteX3346" fmla="*/ 1864055 w 3900305"/>
                <a:gd name="connsiteY3346" fmla="*/ 1991867 h 3045463"/>
                <a:gd name="connsiteX3347" fmla="*/ 1867915 w 3900305"/>
                <a:gd name="connsiteY3347" fmla="*/ 1992435 h 3045463"/>
                <a:gd name="connsiteX3348" fmla="*/ 1874952 w 3900305"/>
                <a:gd name="connsiteY3348" fmla="*/ 1991073 h 3045463"/>
                <a:gd name="connsiteX3349" fmla="*/ 1877904 w 3900305"/>
                <a:gd name="connsiteY3349" fmla="*/ 1991640 h 3045463"/>
                <a:gd name="connsiteX3350" fmla="*/ 1879039 w 3900305"/>
                <a:gd name="connsiteY3350" fmla="*/ 1994251 h 3045463"/>
                <a:gd name="connsiteX3351" fmla="*/ 1879493 w 3900305"/>
                <a:gd name="connsiteY3351" fmla="*/ 2004467 h 3045463"/>
                <a:gd name="connsiteX3352" fmla="*/ 1880401 w 3900305"/>
                <a:gd name="connsiteY3352" fmla="*/ 2003218 h 3045463"/>
                <a:gd name="connsiteX3353" fmla="*/ 1880741 w 3900305"/>
                <a:gd name="connsiteY3353" fmla="*/ 2001402 h 3045463"/>
                <a:gd name="connsiteX3354" fmla="*/ 1880741 w 3900305"/>
                <a:gd name="connsiteY3354" fmla="*/ 1996408 h 3045463"/>
                <a:gd name="connsiteX3355" fmla="*/ 1880855 w 3900305"/>
                <a:gd name="connsiteY3355" fmla="*/ 1995726 h 3045463"/>
                <a:gd name="connsiteX3356" fmla="*/ 1881082 w 3900305"/>
                <a:gd name="connsiteY3356" fmla="*/ 1995386 h 3045463"/>
                <a:gd name="connsiteX3357" fmla="*/ 1881309 w 3900305"/>
                <a:gd name="connsiteY3357" fmla="*/ 1994819 h 3045463"/>
                <a:gd name="connsiteX3358" fmla="*/ 1881422 w 3900305"/>
                <a:gd name="connsiteY3358" fmla="*/ 1993456 h 3045463"/>
                <a:gd name="connsiteX3359" fmla="*/ 1881195 w 3900305"/>
                <a:gd name="connsiteY3359" fmla="*/ 1992208 h 3045463"/>
                <a:gd name="connsiteX3360" fmla="*/ 1880741 w 3900305"/>
                <a:gd name="connsiteY3360" fmla="*/ 1991527 h 3045463"/>
                <a:gd name="connsiteX3361" fmla="*/ 1880287 w 3900305"/>
                <a:gd name="connsiteY3361" fmla="*/ 1991073 h 3045463"/>
                <a:gd name="connsiteX3362" fmla="*/ 1880060 w 3900305"/>
                <a:gd name="connsiteY3362" fmla="*/ 1990392 h 3045463"/>
                <a:gd name="connsiteX3363" fmla="*/ 1878017 w 3900305"/>
                <a:gd name="connsiteY3363" fmla="*/ 1987781 h 3045463"/>
                <a:gd name="connsiteX3364" fmla="*/ 1862353 w 3900305"/>
                <a:gd name="connsiteY3364" fmla="*/ 1984035 h 3045463"/>
                <a:gd name="connsiteX3365" fmla="*/ 1860877 w 3900305"/>
                <a:gd name="connsiteY3365" fmla="*/ 1983127 h 3045463"/>
                <a:gd name="connsiteX3366" fmla="*/ 1859628 w 3900305"/>
                <a:gd name="connsiteY3366" fmla="*/ 1981538 h 3045463"/>
                <a:gd name="connsiteX3367" fmla="*/ 1858947 w 3900305"/>
                <a:gd name="connsiteY3367" fmla="*/ 1979608 h 3045463"/>
                <a:gd name="connsiteX3368" fmla="*/ 1858266 w 3900305"/>
                <a:gd name="connsiteY3368" fmla="*/ 1976770 h 3045463"/>
                <a:gd name="connsiteX3369" fmla="*/ 1858153 w 3900305"/>
                <a:gd name="connsiteY3369" fmla="*/ 1974273 h 3045463"/>
                <a:gd name="connsiteX3370" fmla="*/ 1858947 w 3900305"/>
                <a:gd name="connsiteY3370" fmla="*/ 1973252 h 3045463"/>
                <a:gd name="connsiteX3371" fmla="*/ 1859969 w 3900305"/>
                <a:gd name="connsiteY3371" fmla="*/ 1972457 h 3045463"/>
                <a:gd name="connsiteX3372" fmla="*/ 1862239 w 3900305"/>
                <a:gd name="connsiteY3372" fmla="*/ 1968598 h 3045463"/>
                <a:gd name="connsiteX3373" fmla="*/ 1863261 w 3900305"/>
                <a:gd name="connsiteY3373" fmla="*/ 1967236 h 3045463"/>
                <a:gd name="connsiteX3374" fmla="*/ 1869277 w 3900305"/>
                <a:gd name="connsiteY3374" fmla="*/ 1964284 h 3045463"/>
                <a:gd name="connsiteX3375" fmla="*/ 1883239 w 3900305"/>
                <a:gd name="connsiteY3375" fmla="*/ 1961220 h 3045463"/>
                <a:gd name="connsiteX3376" fmla="*/ 1884828 w 3900305"/>
                <a:gd name="connsiteY3376" fmla="*/ 1961787 h 3045463"/>
                <a:gd name="connsiteX3377" fmla="*/ 1888460 w 3900305"/>
                <a:gd name="connsiteY3377" fmla="*/ 1965874 h 3045463"/>
                <a:gd name="connsiteX3378" fmla="*/ 1890276 w 3900305"/>
                <a:gd name="connsiteY3378" fmla="*/ 1966555 h 3045463"/>
                <a:gd name="connsiteX3379" fmla="*/ 1891638 w 3900305"/>
                <a:gd name="connsiteY3379" fmla="*/ 1966214 h 3045463"/>
                <a:gd name="connsiteX3380" fmla="*/ 1894476 w 3900305"/>
                <a:gd name="connsiteY3380" fmla="*/ 1964171 h 3045463"/>
                <a:gd name="connsiteX3381" fmla="*/ 1897541 w 3900305"/>
                <a:gd name="connsiteY3381" fmla="*/ 1963263 h 3045463"/>
                <a:gd name="connsiteX3382" fmla="*/ 1900946 w 3900305"/>
                <a:gd name="connsiteY3382" fmla="*/ 1963717 h 3045463"/>
                <a:gd name="connsiteX3383" fmla="*/ 1904238 w 3900305"/>
                <a:gd name="connsiteY3383" fmla="*/ 1965306 h 3045463"/>
                <a:gd name="connsiteX3384" fmla="*/ 1907189 w 3900305"/>
                <a:gd name="connsiteY3384" fmla="*/ 1967917 h 3045463"/>
                <a:gd name="connsiteX3385" fmla="*/ 1910140 w 3900305"/>
                <a:gd name="connsiteY3385" fmla="*/ 1968825 h 3045463"/>
                <a:gd name="connsiteX3386" fmla="*/ 1921151 w 3900305"/>
                <a:gd name="connsiteY3386" fmla="*/ 1964171 h 3045463"/>
                <a:gd name="connsiteX3387" fmla="*/ 1921718 w 3900305"/>
                <a:gd name="connsiteY3387" fmla="*/ 1965306 h 3045463"/>
                <a:gd name="connsiteX3388" fmla="*/ 1927848 w 3900305"/>
                <a:gd name="connsiteY3388" fmla="*/ 1967236 h 3045463"/>
                <a:gd name="connsiteX3389" fmla="*/ 1930231 w 3900305"/>
                <a:gd name="connsiteY3389" fmla="*/ 1970641 h 3045463"/>
                <a:gd name="connsiteX3390" fmla="*/ 1931593 w 3900305"/>
                <a:gd name="connsiteY3390" fmla="*/ 1971890 h 3045463"/>
                <a:gd name="connsiteX3391" fmla="*/ 1932842 w 3900305"/>
                <a:gd name="connsiteY3391" fmla="*/ 1971095 h 3045463"/>
                <a:gd name="connsiteX3392" fmla="*/ 1934772 w 3900305"/>
                <a:gd name="connsiteY3392" fmla="*/ 1966895 h 3045463"/>
                <a:gd name="connsiteX3393" fmla="*/ 1935907 w 3900305"/>
                <a:gd name="connsiteY3393" fmla="*/ 1966101 h 3045463"/>
                <a:gd name="connsiteX3394" fmla="*/ 1939312 w 3900305"/>
                <a:gd name="connsiteY3394" fmla="*/ 1965646 h 3045463"/>
                <a:gd name="connsiteX3395" fmla="*/ 1939312 w 3900305"/>
                <a:gd name="connsiteY3395" fmla="*/ 1965646 h 3045463"/>
                <a:gd name="connsiteX3396" fmla="*/ 1941015 w 3900305"/>
                <a:gd name="connsiteY3396" fmla="*/ 1964852 h 3045463"/>
                <a:gd name="connsiteX3397" fmla="*/ 1942491 w 3900305"/>
                <a:gd name="connsiteY3397" fmla="*/ 1963376 h 3045463"/>
                <a:gd name="connsiteX3398" fmla="*/ 1943285 w 3900305"/>
                <a:gd name="connsiteY3398" fmla="*/ 1961106 h 3045463"/>
                <a:gd name="connsiteX3399" fmla="*/ 1934204 w 3900305"/>
                <a:gd name="connsiteY3399" fmla="*/ 1959063 h 3045463"/>
                <a:gd name="connsiteX3400" fmla="*/ 1929891 w 3900305"/>
                <a:gd name="connsiteY3400" fmla="*/ 1956566 h 3045463"/>
                <a:gd name="connsiteX3401" fmla="*/ 1928075 w 3900305"/>
                <a:gd name="connsiteY3401" fmla="*/ 1950096 h 3045463"/>
                <a:gd name="connsiteX3402" fmla="*/ 1930231 w 3900305"/>
                <a:gd name="connsiteY3402" fmla="*/ 1945442 h 3045463"/>
                <a:gd name="connsiteX3403" fmla="*/ 1935112 w 3900305"/>
                <a:gd name="connsiteY3403" fmla="*/ 1942945 h 3045463"/>
                <a:gd name="connsiteX3404" fmla="*/ 1943966 w 3900305"/>
                <a:gd name="connsiteY3404" fmla="*/ 1942036 h 3045463"/>
                <a:gd name="connsiteX3405" fmla="*/ 1943966 w 3900305"/>
                <a:gd name="connsiteY3405" fmla="*/ 1940447 h 3045463"/>
                <a:gd name="connsiteX3406" fmla="*/ 1939539 w 3900305"/>
                <a:gd name="connsiteY3406" fmla="*/ 1939993 h 3045463"/>
                <a:gd name="connsiteX3407" fmla="*/ 1937609 w 3900305"/>
                <a:gd name="connsiteY3407" fmla="*/ 1938972 h 3045463"/>
                <a:gd name="connsiteX3408" fmla="*/ 1938064 w 3900305"/>
                <a:gd name="connsiteY3408" fmla="*/ 1936929 h 3045463"/>
                <a:gd name="connsiteX3409" fmla="*/ 1939766 w 3900305"/>
                <a:gd name="connsiteY3409" fmla="*/ 1935907 h 3045463"/>
                <a:gd name="connsiteX3410" fmla="*/ 1941469 w 3900305"/>
                <a:gd name="connsiteY3410" fmla="*/ 1935680 h 3045463"/>
                <a:gd name="connsiteX3411" fmla="*/ 1942944 w 3900305"/>
                <a:gd name="connsiteY3411" fmla="*/ 1934772 h 3045463"/>
                <a:gd name="connsiteX3412" fmla="*/ 1943966 w 3900305"/>
                <a:gd name="connsiteY3412" fmla="*/ 1931707 h 3045463"/>
                <a:gd name="connsiteX3413" fmla="*/ 1937042 w 3900305"/>
                <a:gd name="connsiteY3413" fmla="*/ 1932615 h 3045463"/>
                <a:gd name="connsiteX3414" fmla="*/ 1933750 w 3900305"/>
                <a:gd name="connsiteY3414" fmla="*/ 1934204 h 3045463"/>
                <a:gd name="connsiteX3415" fmla="*/ 1930686 w 3900305"/>
                <a:gd name="connsiteY3415" fmla="*/ 1936815 h 3045463"/>
                <a:gd name="connsiteX3416" fmla="*/ 1928983 w 3900305"/>
                <a:gd name="connsiteY3416" fmla="*/ 1937837 h 3045463"/>
                <a:gd name="connsiteX3417" fmla="*/ 1925237 w 3900305"/>
                <a:gd name="connsiteY3417" fmla="*/ 1938291 h 3045463"/>
                <a:gd name="connsiteX3418" fmla="*/ 1923761 w 3900305"/>
                <a:gd name="connsiteY3418" fmla="*/ 1939766 h 3045463"/>
                <a:gd name="connsiteX3419" fmla="*/ 1922626 w 3900305"/>
                <a:gd name="connsiteY3419" fmla="*/ 1941355 h 3045463"/>
                <a:gd name="connsiteX3420" fmla="*/ 1921151 w 3900305"/>
                <a:gd name="connsiteY3420" fmla="*/ 1942604 h 3045463"/>
                <a:gd name="connsiteX3421" fmla="*/ 1919561 w 3900305"/>
                <a:gd name="connsiteY3421" fmla="*/ 1943285 h 3045463"/>
                <a:gd name="connsiteX3422" fmla="*/ 1918086 w 3900305"/>
                <a:gd name="connsiteY3422" fmla="*/ 1943285 h 3045463"/>
                <a:gd name="connsiteX3423" fmla="*/ 1918086 w 3900305"/>
                <a:gd name="connsiteY3423" fmla="*/ 1941923 h 3045463"/>
                <a:gd name="connsiteX3424" fmla="*/ 1919675 w 3900305"/>
                <a:gd name="connsiteY3424" fmla="*/ 1941128 h 3045463"/>
                <a:gd name="connsiteX3425" fmla="*/ 1920356 w 3900305"/>
                <a:gd name="connsiteY3425" fmla="*/ 1939085 h 3045463"/>
                <a:gd name="connsiteX3426" fmla="*/ 1920924 w 3900305"/>
                <a:gd name="connsiteY3426" fmla="*/ 1936929 h 3045463"/>
                <a:gd name="connsiteX3427" fmla="*/ 1922059 w 3900305"/>
                <a:gd name="connsiteY3427" fmla="*/ 1935907 h 3045463"/>
                <a:gd name="connsiteX3428" fmla="*/ 1922853 w 3900305"/>
                <a:gd name="connsiteY3428" fmla="*/ 1935566 h 3045463"/>
                <a:gd name="connsiteX3429" fmla="*/ 1923194 w 3900305"/>
                <a:gd name="connsiteY3429" fmla="*/ 1934658 h 3045463"/>
                <a:gd name="connsiteX3430" fmla="*/ 1923421 w 3900305"/>
                <a:gd name="connsiteY3430" fmla="*/ 1933410 h 3045463"/>
                <a:gd name="connsiteX3431" fmla="*/ 1923761 w 3900305"/>
                <a:gd name="connsiteY3431" fmla="*/ 1932161 h 3045463"/>
                <a:gd name="connsiteX3432" fmla="*/ 1924329 w 3900305"/>
                <a:gd name="connsiteY3432" fmla="*/ 1931140 h 3045463"/>
                <a:gd name="connsiteX3433" fmla="*/ 1925237 w 3900305"/>
                <a:gd name="connsiteY3433" fmla="*/ 1930004 h 3045463"/>
                <a:gd name="connsiteX3434" fmla="*/ 1925805 w 3900305"/>
                <a:gd name="connsiteY3434" fmla="*/ 1928983 h 3045463"/>
                <a:gd name="connsiteX3435" fmla="*/ 1927848 w 3900305"/>
                <a:gd name="connsiteY3435" fmla="*/ 1926372 h 3045463"/>
                <a:gd name="connsiteX3436" fmla="*/ 1930912 w 3900305"/>
                <a:gd name="connsiteY3436" fmla="*/ 1924216 h 3045463"/>
                <a:gd name="connsiteX3437" fmla="*/ 1936475 w 3900305"/>
                <a:gd name="connsiteY3437" fmla="*/ 1922172 h 3045463"/>
                <a:gd name="connsiteX3438" fmla="*/ 1938404 w 3900305"/>
                <a:gd name="connsiteY3438" fmla="*/ 1920583 h 3045463"/>
                <a:gd name="connsiteX3439" fmla="*/ 1942377 w 3900305"/>
                <a:gd name="connsiteY3439" fmla="*/ 1913432 h 3045463"/>
                <a:gd name="connsiteX3440" fmla="*/ 1954750 w 3900305"/>
                <a:gd name="connsiteY3440" fmla="*/ 1905827 h 3045463"/>
                <a:gd name="connsiteX3441" fmla="*/ 1957020 w 3900305"/>
                <a:gd name="connsiteY3441" fmla="*/ 1906508 h 3045463"/>
                <a:gd name="connsiteX3442" fmla="*/ 1959517 w 3900305"/>
                <a:gd name="connsiteY3442" fmla="*/ 1909005 h 3045463"/>
                <a:gd name="connsiteX3443" fmla="*/ 1963036 w 3900305"/>
                <a:gd name="connsiteY3443" fmla="*/ 1909005 h 3045463"/>
                <a:gd name="connsiteX3444" fmla="*/ 1966668 w 3900305"/>
                <a:gd name="connsiteY3444" fmla="*/ 1907530 h 3045463"/>
                <a:gd name="connsiteX3445" fmla="*/ 1969279 w 3900305"/>
                <a:gd name="connsiteY3445" fmla="*/ 1905600 h 3045463"/>
                <a:gd name="connsiteX3446" fmla="*/ 1971435 w 3900305"/>
                <a:gd name="connsiteY3446" fmla="*/ 1902535 h 3045463"/>
                <a:gd name="connsiteX3447" fmla="*/ 1974954 w 3900305"/>
                <a:gd name="connsiteY3447" fmla="*/ 1895611 h 3045463"/>
                <a:gd name="connsiteX3448" fmla="*/ 1977225 w 3900305"/>
                <a:gd name="connsiteY3448" fmla="*/ 1893568 h 3045463"/>
                <a:gd name="connsiteX3449" fmla="*/ 1984148 w 3900305"/>
                <a:gd name="connsiteY3449" fmla="*/ 1891411 h 3045463"/>
                <a:gd name="connsiteX3450" fmla="*/ 1994364 w 3900305"/>
                <a:gd name="connsiteY3450" fmla="*/ 1890957 h 3045463"/>
                <a:gd name="connsiteX3451" fmla="*/ 1995840 w 3900305"/>
                <a:gd name="connsiteY3451" fmla="*/ 1890049 h 3045463"/>
                <a:gd name="connsiteX3452" fmla="*/ 1996408 w 3900305"/>
                <a:gd name="connsiteY3452" fmla="*/ 1887438 h 3045463"/>
                <a:gd name="connsiteX3453" fmla="*/ 1995954 w 3900305"/>
                <a:gd name="connsiteY3453" fmla="*/ 1885055 h 3045463"/>
                <a:gd name="connsiteX3454" fmla="*/ 1994932 w 3900305"/>
                <a:gd name="connsiteY3454" fmla="*/ 1883579 h 3045463"/>
                <a:gd name="connsiteX3455" fmla="*/ 1993683 w 3900305"/>
                <a:gd name="connsiteY3455" fmla="*/ 1882898 h 3045463"/>
                <a:gd name="connsiteX3456" fmla="*/ 1992548 w 3900305"/>
                <a:gd name="connsiteY3456" fmla="*/ 1882784 h 3045463"/>
                <a:gd name="connsiteX3457" fmla="*/ 1992889 w 3900305"/>
                <a:gd name="connsiteY3457" fmla="*/ 1882103 h 3045463"/>
                <a:gd name="connsiteX3458" fmla="*/ 1993570 w 3900305"/>
                <a:gd name="connsiteY3458" fmla="*/ 1880514 h 3045463"/>
                <a:gd name="connsiteX3459" fmla="*/ 1993911 w 3900305"/>
                <a:gd name="connsiteY3459" fmla="*/ 1879833 h 3045463"/>
                <a:gd name="connsiteX3460" fmla="*/ 1991754 w 3900305"/>
                <a:gd name="connsiteY3460" fmla="*/ 1876655 h 3045463"/>
                <a:gd name="connsiteX3461" fmla="*/ 1985851 w 3900305"/>
                <a:gd name="connsiteY3461" fmla="*/ 1877109 h 3045463"/>
                <a:gd name="connsiteX3462" fmla="*/ 1983241 w 3900305"/>
                <a:gd name="connsiteY3462" fmla="*/ 1876087 h 3045463"/>
                <a:gd name="connsiteX3463" fmla="*/ 1980743 w 3900305"/>
                <a:gd name="connsiteY3463" fmla="*/ 1873931 h 3045463"/>
                <a:gd name="connsiteX3464" fmla="*/ 1978360 w 3900305"/>
                <a:gd name="connsiteY3464" fmla="*/ 1872909 h 3045463"/>
                <a:gd name="connsiteX3465" fmla="*/ 1975863 w 3900305"/>
                <a:gd name="connsiteY3465" fmla="*/ 1872909 h 3045463"/>
                <a:gd name="connsiteX3466" fmla="*/ 1962241 w 3900305"/>
                <a:gd name="connsiteY3466" fmla="*/ 1876768 h 3045463"/>
                <a:gd name="connsiteX3467" fmla="*/ 1961333 w 3900305"/>
                <a:gd name="connsiteY3467" fmla="*/ 1876314 h 3045463"/>
                <a:gd name="connsiteX3468" fmla="*/ 1960879 w 3900305"/>
                <a:gd name="connsiteY3468" fmla="*/ 1874952 h 3045463"/>
                <a:gd name="connsiteX3469" fmla="*/ 1960652 w 3900305"/>
                <a:gd name="connsiteY3469" fmla="*/ 1873023 h 3045463"/>
                <a:gd name="connsiteX3470" fmla="*/ 1960652 w 3900305"/>
                <a:gd name="connsiteY3470" fmla="*/ 1870866 h 3045463"/>
                <a:gd name="connsiteX3471" fmla="*/ 1960879 w 3900305"/>
                <a:gd name="connsiteY3471" fmla="*/ 1868028 h 3045463"/>
                <a:gd name="connsiteX3472" fmla="*/ 1961447 w 3900305"/>
                <a:gd name="connsiteY3472" fmla="*/ 1867234 h 3045463"/>
                <a:gd name="connsiteX3473" fmla="*/ 1962468 w 3900305"/>
                <a:gd name="connsiteY3473" fmla="*/ 1867120 h 3045463"/>
                <a:gd name="connsiteX3474" fmla="*/ 1968711 w 3900305"/>
                <a:gd name="connsiteY3474" fmla="*/ 1863828 h 3045463"/>
                <a:gd name="connsiteX3475" fmla="*/ 1970981 w 3900305"/>
                <a:gd name="connsiteY3475" fmla="*/ 1861558 h 3045463"/>
                <a:gd name="connsiteX3476" fmla="*/ 1972003 w 3900305"/>
                <a:gd name="connsiteY3476" fmla="*/ 1858153 h 3045463"/>
                <a:gd name="connsiteX3477" fmla="*/ 1973252 w 3900305"/>
                <a:gd name="connsiteY3477" fmla="*/ 1855883 h 3045463"/>
                <a:gd name="connsiteX3478" fmla="*/ 1980743 w 3900305"/>
                <a:gd name="connsiteY3478" fmla="*/ 1851456 h 3045463"/>
                <a:gd name="connsiteX3479" fmla="*/ 1994024 w 3900305"/>
                <a:gd name="connsiteY3479" fmla="*/ 1847597 h 3045463"/>
                <a:gd name="connsiteX3480" fmla="*/ 1996521 w 3900305"/>
                <a:gd name="connsiteY3480" fmla="*/ 1845326 h 3045463"/>
                <a:gd name="connsiteX3481" fmla="*/ 1998791 w 3900305"/>
                <a:gd name="connsiteY3481" fmla="*/ 1842375 h 3045463"/>
                <a:gd name="connsiteX3482" fmla="*/ 1999813 w 3900305"/>
                <a:gd name="connsiteY3482" fmla="*/ 1839197 h 3045463"/>
                <a:gd name="connsiteX3483" fmla="*/ 1995613 w 3900305"/>
                <a:gd name="connsiteY3483" fmla="*/ 1839991 h 3045463"/>
                <a:gd name="connsiteX3484" fmla="*/ 1994364 w 3900305"/>
                <a:gd name="connsiteY3484" fmla="*/ 1838175 h 3045463"/>
                <a:gd name="connsiteX3485" fmla="*/ 1992889 w 3900305"/>
                <a:gd name="connsiteY3485" fmla="*/ 1837494 h 3045463"/>
                <a:gd name="connsiteX3486" fmla="*/ 1987100 w 3900305"/>
                <a:gd name="connsiteY3486" fmla="*/ 1837835 h 3045463"/>
                <a:gd name="connsiteX3487" fmla="*/ 1976997 w 3900305"/>
                <a:gd name="connsiteY3487" fmla="*/ 1835905 h 3045463"/>
                <a:gd name="connsiteX3488" fmla="*/ 1976203 w 3900305"/>
                <a:gd name="connsiteY3488" fmla="*/ 1835451 h 3045463"/>
                <a:gd name="connsiteX3489" fmla="*/ 1975068 w 3900305"/>
                <a:gd name="connsiteY3489" fmla="*/ 1832386 h 3045463"/>
                <a:gd name="connsiteX3490" fmla="*/ 1974954 w 3900305"/>
                <a:gd name="connsiteY3490" fmla="*/ 1830343 h 3045463"/>
                <a:gd name="connsiteX3491" fmla="*/ 1976089 w 3900305"/>
                <a:gd name="connsiteY3491" fmla="*/ 1828754 h 3045463"/>
                <a:gd name="connsiteX3492" fmla="*/ 1978814 w 3900305"/>
                <a:gd name="connsiteY3492" fmla="*/ 1826938 h 3045463"/>
                <a:gd name="connsiteX3493" fmla="*/ 1985170 w 3900305"/>
                <a:gd name="connsiteY3493" fmla="*/ 1820581 h 3045463"/>
                <a:gd name="connsiteX3494" fmla="*/ 1986873 w 3900305"/>
                <a:gd name="connsiteY3494" fmla="*/ 1817857 h 3045463"/>
                <a:gd name="connsiteX3495" fmla="*/ 1983581 w 3900305"/>
                <a:gd name="connsiteY3495" fmla="*/ 1818424 h 3045463"/>
                <a:gd name="connsiteX3496" fmla="*/ 1980857 w 3900305"/>
                <a:gd name="connsiteY3496" fmla="*/ 1820014 h 3045463"/>
                <a:gd name="connsiteX3497" fmla="*/ 1973592 w 3900305"/>
                <a:gd name="connsiteY3497" fmla="*/ 1827846 h 3045463"/>
                <a:gd name="connsiteX3498" fmla="*/ 1971435 w 3900305"/>
                <a:gd name="connsiteY3498" fmla="*/ 1837721 h 3045463"/>
                <a:gd name="connsiteX3499" fmla="*/ 1970868 w 3900305"/>
                <a:gd name="connsiteY3499" fmla="*/ 1839197 h 3045463"/>
                <a:gd name="connsiteX3500" fmla="*/ 1968711 w 3900305"/>
                <a:gd name="connsiteY3500" fmla="*/ 1842262 h 3045463"/>
                <a:gd name="connsiteX3501" fmla="*/ 1948053 w 3900305"/>
                <a:gd name="connsiteY3501" fmla="*/ 1855315 h 3045463"/>
                <a:gd name="connsiteX3502" fmla="*/ 1945442 w 3900305"/>
                <a:gd name="connsiteY3502" fmla="*/ 1857926 h 3045463"/>
                <a:gd name="connsiteX3503" fmla="*/ 1942944 w 3900305"/>
                <a:gd name="connsiteY3503" fmla="*/ 1861104 h 3045463"/>
                <a:gd name="connsiteX3504" fmla="*/ 1941128 w 3900305"/>
                <a:gd name="connsiteY3504" fmla="*/ 1864169 h 3045463"/>
                <a:gd name="connsiteX3505" fmla="*/ 1939085 w 3900305"/>
                <a:gd name="connsiteY3505" fmla="*/ 1866439 h 3045463"/>
                <a:gd name="connsiteX3506" fmla="*/ 1935907 w 3900305"/>
                <a:gd name="connsiteY3506" fmla="*/ 1868596 h 3045463"/>
                <a:gd name="connsiteX3507" fmla="*/ 1924443 w 3900305"/>
                <a:gd name="connsiteY3507" fmla="*/ 1872455 h 3045463"/>
                <a:gd name="connsiteX3508" fmla="*/ 1921378 w 3900305"/>
                <a:gd name="connsiteY3508" fmla="*/ 1874498 h 3045463"/>
                <a:gd name="connsiteX3509" fmla="*/ 1917291 w 3900305"/>
                <a:gd name="connsiteY3509" fmla="*/ 1880401 h 3045463"/>
                <a:gd name="connsiteX3510" fmla="*/ 1912410 w 3900305"/>
                <a:gd name="connsiteY3510" fmla="*/ 1883239 h 3045463"/>
                <a:gd name="connsiteX3511" fmla="*/ 1910367 w 3900305"/>
                <a:gd name="connsiteY3511" fmla="*/ 1885622 h 3045463"/>
                <a:gd name="connsiteX3512" fmla="*/ 1912297 w 3900305"/>
                <a:gd name="connsiteY3512" fmla="*/ 1885736 h 3045463"/>
                <a:gd name="connsiteX3513" fmla="*/ 1914227 w 3900305"/>
                <a:gd name="connsiteY3513" fmla="*/ 1885168 h 3045463"/>
                <a:gd name="connsiteX3514" fmla="*/ 1916043 w 3900305"/>
                <a:gd name="connsiteY3514" fmla="*/ 1884147 h 3045463"/>
                <a:gd name="connsiteX3515" fmla="*/ 1921605 w 3900305"/>
                <a:gd name="connsiteY3515" fmla="*/ 1878925 h 3045463"/>
                <a:gd name="connsiteX3516" fmla="*/ 1922740 w 3900305"/>
                <a:gd name="connsiteY3516" fmla="*/ 1878358 h 3045463"/>
                <a:gd name="connsiteX3517" fmla="*/ 1929437 w 3900305"/>
                <a:gd name="connsiteY3517" fmla="*/ 1876655 h 3045463"/>
                <a:gd name="connsiteX3518" fmla="*/ 1942037 w 3900305"/>
                <a:gd name="connsiteY3518" fmla="*/ 1866893 h 3045463"/>
                <a:gd name="connsiteX3519" fmla="*/ 1945442 w 3900305"/>
                <a:gd name="connsiteY3519" fmla="*/ 1866098 h 3045463"/>
                <a:gd name="connsiteX3520" fmla="*/ 1951798 w 3900305"/>
                <a:gd name="connsiteY3520" fmla="*/ 1870639 h 3045463"/>
                <a:gd name="connsiteX3521" fmla="*/ 1954636 w 3900305"/>
                <a:gd name="connsiteY3521" fmla="*/ 1871888 h 3045463"/>
                <a:gd name="connsiteX3522" fmla="*/ 1957133 w 3900305"/>
                <a:gd name="connsiteY3522" fmla="*/ 1874271 h 3045463"/>
                <a:gd name="connsiteX3523" fmla="*/ 1958836 w 3900305"/>
                <a:gd name="connsiteY3523" fmla="*/ 1879833 h 3045463"/>
                <a:gd name="connsiteX3524" fmla="*/ 1956793 w 3900305"/>
                <a:gd name="connsiteY3524" fmla="*/ 1880855 h 3045463"/>
                <a:gd name="connsiteX3525" fmla="*/ 1954523 w 3900305"/>
                <a:gd name="connsiteY3525" fmla="*/ 1882671 h 3045463"/>
                <a:gd name="connsiteX3526" fmla="*/ 1952366 w 3900305"/>
                <a:gd name="connsiteY3526" fmla="*/ 1884941 h 3045463"/>
                <a:gd name="connsiteX3527" fmla="*/ 1950777 w 3900305"/>
                <a:gd name="connsiteY3527" fmla="*/ 1887438 h 3045463"/>
                <a:gd name="connsiteX3528" fmla="*/ 1950323 w 3900305"/>
                <a:gd name="connsiteY3528" fmla="*/ 1889027 h 3045463"/>
                <a:gd name="connsiteX3529" fmla="*/ 1949869 w 3900305"/>
                <a:gd name="connsiteY3529" fmla="*/ 1893114 h 3045463"/>
                <a:gd name="connsiteX3530" fmla="*/ 1949415 w 3900305"/>
                <a:gd name="connsiteY3530" fmla="*/ 1894930 h 3045463"/>
                <a:gd name="connsiteX3531" fmla="*/ 1948847 w 3900305"/>
                <a:gd name="connsiteY3531" fmla="*/ 1895838 h 3045463"/>
                <a:gd name="connsiteX3532" fmla="*/ 1947145 w 3900305"/>
                <a:gd name="connsiteY3532" fmla="*/ 1897427 h 3045463"/>
                <a:gd name="connsiteX3533" fmla="*/ 1946463 w 3900305"/>
                <a:gd name="connsiteY3533" fmla="*/ 1898676 h 3045463"/>
                <a:gd name="connsiteX3534" fmla="*/ 1942831 w 3900305"/>
                <a:gd name="connsiteY3534" fmla="*/ 1902876 h 3045463"/>
                <a:gd name="connsiteX3535" fmla="*/ 1933183 w 3900305"/>
                <a:gd name="connsiteY3535" fmla="*/ 1905259 h 3045463"/>
                <a:gd name="connsiteX3536" fmla="*/ 1926372 w 3900305"/>
                <a:gd name="connsiteY3536" fmla="*/ 1911729 h 3045463"/>
                <a:gd name="connsiteX3537" fmla="*/ 1919675 w 3900305"/>
                <a:gd name="connsiteY3537" fmla="*/ 1912524 h 3045463"/>
                <a:gd name="connsiteX3538" fmla="*/ 1916837 w 3900305"/>
                <a:gd name="connsiteY3538" fmla="*/ 1914567 h 3045463"/>
                <a:gd name="connsiteX3539" fmla="*/ 1915929 w 3900305"/>
                <a:gd name="connsiteY3539" fmla="*/ 1916270 h 3045463"/>
                <a:gd name="connsiteX3540" fmla="*/ 1913773 w 3900305"/>
                <a:gd name="connsiteY3540" fmla="*/ 1922626 h 3045463"/>
                <a:gd name="connsiteX3541" fmla="*/ 1912864 w 3900305"/>
                <a:gd name="connsiteY3541" fmla="*/ 1923534 h 3045463"/>
                <a:gd name="connsiteX3542" fmla="*/ 1909459 w 3900305"/>
                <a:gd name="connsiteY3542" fmla="*/ 1925918 h 3045463"/>
                <a:gd name="connsiteX3543" fmla="*/ 1905827 w 3900305"/>
                <a:gd name="connsiteY3543" fmla="*/ 1927167 h 3045463"/>
                <a:gd name="connsiteX3544" fmla="*/ 1894816 w 3900305"/>
                <a:gd name="connsiteY3544" fmla="*/ 1935907 h 3045463"/>
                <a:gd name="connsiteX3545" fmla="*/ 1893454 w 3900305"/>
                <a:gd name="connsiteY3545" fmla="*/ 1936588 h 3045463"/>
                <a:gd name="connsiteX3546" fmla="*/ 1890049 w 3900305"/>
                <a:gd name="connsiteY3546" fmla="*/ 1937269 h 3045463"/>
                <a:gd name="connsiteX3547" fmla="*/ 1886984 w 3900305"/>
                <a:gd name="connsiteY3547" fmla="*/ 1939199 h 3045463"/>
                <a:gd name="connsiteX3548" fmla="*/ 1885509 w 3900305"/>
                <a:gd name="connsiteY3548" fmla="*/ 1939653 h 3045463"/>
                <a:gd name="connsiteX3549" fmla="*/ 1877904 w 3900305"/>
                <a:gd name="connsiteY3549" fmla="*/ 1939653 h 3045463"/>
                <a:gd name="connsiteX3550" fmla="*/ 1876655 w 3900305"/>
                <a:gd name="connsiteY3550" fmla="*/ 1940334 h 3045463"/>
                <a:gd name="connsiteX3551" fmla="*/ 1874385 w 3900305"/>
                <a:gd name="connsiteY3551" fmla="*/ 1943512 h 3045463"/>
                <a:gd name="connsiteX3552" fmla="*/ 1873250 w 3900305"/>
                <a:gd name="connsiteY3552" fmla="*/ 1944193 h 3045463"/>
                <a:gd name="connsiteX3553" fmla="*/ 1870639 w 3900305"/>
                <a:gd name="connsiteY3553" fmla="*/ 1945101 h 3045463"/>
                <a:gd name="connsiteX3554" fmla="*/ 1862239 w 3900305"/>
                <a:gd name="connsiteY3554" fmla="*/ 1951458 h 3045463"/>
                <a:gd name="connsiteX3555" fmla="*/ 1858380 w 3900305"/>
                <a:gd name="connsiteY3555" fmla="*/ 1952706 h 3045463"/>
                <a:gd name="connsiteX3556" fmla="*/ 1854293 w 3900305"/>
                <a:gd name="connsiteY3556" fmla="*/ 1953047 h 3045463"/>
                <a:gd name="connsiteX3557" fmla="*/ 1853612 w 3900305"/>
                <a:gd name="connsiteY3557" fmla="*/ 1953387 h 3045463"/>
                <a:gd name="connsiteX3558" fmla="*/ 1853045 w 3900305"/>
                <a:gd name="connsiteY3558" fmla="*/ 1954068 h 3045463"/>
                <a:gd name="connsiteX3559" fmla="*/ 1852477 w 3900305"/>
                <a:gd name="connsiteY3559" fmla="*/ 1954409 h 3045463"/>
                <a:gd name="connsiteX3560" fmla="*/ 1851910 w 3900305"/>
                <a:gd name="connsiteY3560" fmla="*/ 1953728 h 3045463"/>
                <a:gd name="connsiteX3561" fmla="*/ 1851456 w 3900305"/>
                <a:gd name="connsiteY3561" fmla="*/ 1952933 h 3045463"/>
                <a:gd name="connsiteX3562" fmla="*/ 1850775 w 3900305"/>
                <a:gd name="connsiteY3562" fmla="*/ 1952139 h 3045463"/>
                <a:gd name="connsiteX3563" fmla="*/ 1850094 w 3900305"/>
                <a:gd name="connsiteY3563" fmla="*/ 1951571 h 3045463"/>
                <a:gd name="connsiteX3564" fmla="*/ 1846461 w 3900305"/>
                <a:gd name="connsiteY3564" fmla="*/ 1949755 h 3045463"/>
                <a:gd name="connsiteX3565" fmla="*/ 1845553 w 3900305"/>
                <a:gd name="connsiteY3565" fmla="*/ 1945896 h 3045463"/>
                <a:gd name="connsiteX3566" fmla="*/ 1845099 w 3900305"/>
                <a:gd name="connsiteY3566" fmla="*/ 1941015 h 3045463"/>
                <a:gd name="connsiteX3567" fmla="*/ 1843510 w 3900305"/>
                <a:gd name="connsiteY3567" fmla="*/ 1936588 h 3045463"/>
                <a:gd name="connsiteX3568" fmla="*/ 1844532 w 3900305"/>
                <a:gd name="connsiteY3568" fmla="*/ 1934204 h 3045463"/>
                <a:gd name="connsiteX3569" fmla="*/ 1844872 w 3900305"/>
                <a:gd name="connsiteY3569" fmla="*/ 1933523 h 3045463"/>
                <a:gd name="connsiteX3570" fmla="*/ 1843283 w 3900305"/>
                <a:gd name="connsiteY3570" fmla="*/ 1932275 h 3045463"/>
                <a:gd name="connsiteX3571" fmla="*/ 1839764 w 3900305"/>
                <a:gd name="connsiteY3571" fmla="*/ 1931821 h 3045463"/>
                <a:gd name="connsiteX3572" fmla="*/ 1838175 w 3900305"/>
                <a:gd name="connsiteY3572" fmla="*/ 1930685 h 3045463"/>
                <a:gd name="connsiteX3573" fmla="*/ 1836700 w 3900305"/>
                <a:gd name="connsiteY3573" fmla="*/ 1928188 h 3045463"/>
                <a:gd name="connsiteX3574" fmla="*/ 1836019 w 3900305"/>
                <a:gd name="connsiteY3574" fmla="*/ 1925351 h 3045463"/>
                <a:gd name="connsiteX3575" fmla="*/ 1836359 w 3900305"/>
                <a:gd name="connsiteY3575" fmla="*/ 1922967 h 3045463"/>
                <a:gd name="connsiteX3576" fmla="*/ 1838175 w 3900305"/>
                <a:gd name="connsiteY3576" fmla="*/ 1921718 h 3045463"/>
                <a:gd name="connsiteX3577" fmla="*/ 1837494 w 3900305"/>
                <a:gd name="connsiteY3577" fmla="*/ 1919675 h 3045463"/>
                <a:gd name="connsiteX3578" fmla="*/ 1836586 w 3900305"/>
                <a:gd name="connsiteY3578" fmla="*/ 1918540 h 3045463"/>
                <a:gd name="connsiteX3579" fmla="*/ 1834202 w 3900305"/>
                <a:gd name="connsiteY3579" fmla="*/ 1917291 h 3045463"/>
                <a:gd name="connsiteX3580" fmla="*/ 1834543 w 3900305"/>
                <a:gd name="connsiteY3580" fmla="*/ 1916383 h 3045463"/>
                <a:gd name="connsiteX3581" fmla="*/ 1834770 w 3900305"/>
                <a:gd name="connsiteY3581" fmla="*/ 1915702 h 3045463"/>
                <a:gd name="connsiteX3582" fmla="*/ 1834997 w 3900305"/>
                <a:gd name="connsiteY3582" fmla="*/ 1915021 h 3045463"/>
                <a:gd name="connsiteX3583" fmla="*/ 1835564 w 3900305"/>
                <a:gd name="connsiteY3583" fmla="*/ 1914340 h 3045463"/>
                <a:gd name="connsiteX3584" fmla="*/ 1835338 w 3900305"/>
                <a:gd name="connsiteY3584" fmla="*/ 1913432 h 3045463"/>
                <a:gd name="connsiteX3585" fmla="*/ 1834883 w 3900305"/>
                <a:gd name="connsiteY3585" fmla="*/ 1911162 h 3045463"/>
                <a:gd name="connsiteX3586" fmla="*/ 1839197 w 3900305"/>
                <a:gd name="connsiteY3586" fmla="*/ 1910254 h 3045463"/>
                <a:gd name="connsiteX3587" fmla="*/ 1847029 w 3900305"/>
                <a:gd name="connsiteY3587" fmla="*/ 1906054 h 3045463"/>
                <a:gd name="connsiteX3588" fmla="*/ 1854407 w 3900305"/>
                <a:gd name="connsiteY3588" fmla="*/ 1904238 h 3045463"/>
                <a:gd name="connsiteX3589" fmla="*/ 1857926 w 3900305"/>
                <a:gd name="connsiteY3589" fmla="*/ 1901854 h 3045463"/>
                <a:gd name="connsiteX3590" fmla="*/ 1861331 w 3900305"/>
                <a:gd name="connsiteY3590" fmla="*/ 1898449 h 3045463"/>
                <a:gd name="connsiteX3591" fmla="*/ 1864282 w 3900305"/>
                <a:gd name="connsiteY3591" fmla="*/ 1894590 h 3045463"/>
                <a:gd name="connsiteX3592" fmla="*/ 1861785 w 3900305"/>
                <a:gd name="connsiteY3592" fmla="*/ 1894930 h 3045463"/>
                <a:gd name="connsiteX3593" fmla="*/ 1857358 w 3900305"/>
                <a:gd name="connsiteY3593" fmla="*/ 1898789 h 3045463"/>
                <a:gd name="connsiteX3594" fmla="*/ 1854974 w 3900305"/>
                <a:gd name="connsiteY3594" fmla="*/ 1899130 h 3045463"/>
                <a:gd name="connsiteX3595" fmla="*/ 1855429 w 3900305"/>
                <a:gd name="connsiteY3595" fmla="*/ 1896746 h 3045463"/>
                <a:gd name="connsiteX3596" fmla="*/ 1856223 w 3900305"/>
                <a:gd name="connsiteY3596" fmla="*/ 1894930 h 3045463"/>
                <a:gd name="connsiteX3597" fmla="*/ 1857245 w 3900305"/>
                <a:gd name="connsiteY3597" fmla="*/ 1893681 h 3045463"/>
                <a:gd name="connsiteX3598" fmla="*/ 1858380 w 3900305"/>
                <a:gd name="connsiteY3598" fmla="*/ 1893000 h 3045463"/>
                <a:gd name="connsiteX3599" fmla="*/ 1857472 w 3900305"/>
                <a:gd name="connsiteY3599" fmla="*/ 1890957 h 3045463"/>
                <a:gd name="connsiteX3600" fmla="*/ 1855769 w 3900305"/>
                <a:gd name="connsiteY3600" fmla="*/ 1891752 h 3045463"/>
                <a:gd name="connsiteX3601" fmla="*/ 1853840 w 3900305"/>
                <a:gd name="connsiteY3601" fmla="*/ 1893568 h 3045463"/>
                <a:gd name="connsiteX3602" fmla="*/ 1852137 w 3900305"/>
                <a:gd name="connsiteY3602" fmla="*/ 1894590 h 3045463"/>
                <a:gd name="connsiteX3603" fmla="*/ 1850434 w 3900305"/>
                <a:gd name="connsiteY3603" fmla="*/ 1894816 h 3045463"/>
                <a:gd name="connsiteX3604" fmla="*/ 1845667 w 3900305"/>
                <a:gd name="connsiteY3604" fmla="*/ 1896746 h 3045463"/>
                <a:gd name="connsiteX3605" fmla="*/ 1840899 w 3900305"/>
                <a:gd name="connsiteY3605" fmla="*/ 1902308 h 3045463"/>
                <a:gd name="connsiteX3606" fmla="*/ 1833294 w 3900305"/>
                <a:gd name="connsiteY3606" fmla="*/ 1904124 h 3045463"/>
                <a:gd name="connsiteX3607" fmla="*/ 1828413 w 3900305"/>
                <a:gd name="connsiteY3607" fmla="*/ 1908778 h 3045463"/>
                <a:gd name="connsiteX3608" fmla="*/ 1820695 w 3900305"/>
                <a:gd name="connsiteY3608" fmla="*/ 1909346 h 3045463"/>
                <a:gd name="connsiteX3609" fmla="*/ 1820354 w 3900305"/>
                <a:gd name="connsiteY3609" fmla="*/ 1910027 h 3045463"/>
                <a:gd name="connsiteX3610" fmla="*/ 1820127 w 3900305"/>
                <a:gd name="connsiteY3610" fmla="*/ 1911048 h 3045463"/>
                <a:gd name="connsiteX3611" fmla="*/ 1820014 w 3900305"/>
                <a:gd name="connsiteY3611" fmla="*/ 1912070 h 3045463"/>
                <a:gd name="connsiteX3612" fmla="*/ 1819900 w 3900305"/>
                <a:gd name="connsiteY3612" fmla="*/ 1912524 h 3045463"/>
                <a:gd name="connsiteX3613" fmla="*/ 1819446 w 3900305"/>
                <a:gd name="connsiteY3613" fmla="*/ 1912637 h 3045463"/>
                <a:gd name="connsiteX3614" fmla="*/ 1818311 w 3900305"/>
                <a:gd name="connsiteY3614" fmla="*/ 1912297 h 3045463"/>
                <a:gd name="connsiteX3615" fmla="*/ 1817857 w 3900305"/>
                <a:gd name="connsiteY3615" fmla="*/ 1912524 h 3045463"/>
                <a:gd name="connsiteX3616" fmla="*/ 1814565 w 3900305"/>
                <a:gd name="connsiteY3616" fmla="*/ 1915475 h 3045463"/>
                <a:gd name="connsiteX3617" fmla="*/ 1810479 w 3900305"/>
                <a:gd name="connsiteY3617" fmla="*/ 1916724 h 3045463"/>
                <a:gd name="connsiteX3618" fmla="*/ 1811160 w 3900305"/>
                <a:gd name="connsiteY3618" fmla="*/ 1912865 h 3045463"/>
                <a:gd name="connsiteX3619" fmla="*/ 1812749 w 3900305"/>
                <a:gd name="connsiteY3619" fmla="*/ 1907643 h 3045463"/>
                <a:gd name="connsiteX3620" fmla="*/ 1811274 w 3900305"/>
                <a:gd name="connsiteY3620" fmla="*/ 1904805 h 3045463"/>
                <a:gd name="connsiteX3621" fmla="*/ 1811274 w 3900305"/>
                <a:gd name="connsiteY3621" fmla="*/ 1903443 h 3045463"/>
                <a:gd name="connsiteX3622" fmla="*/ 1827505 w 3900305"/>
                <a:gd name="connsiteY3622" fmla="*/ 1895384 h 3045463"/>
                <a:gd name="connsiteX3623" fmla="*/ 1833181 w 3900305"/>
                <a:gd name="connsiteY3623" fmla="*/ 1894362 h 3045463"/>
                <a:gd name="connsiteX3624" fmla="*/ 1833181 w 3900305"/>
                <a:gd name="connsiteY3624" fmla="*/ 1892887 h 3045463"/>
                <a:gd name="connsiteX3625" fmla="*/ 1814111 w 3900305"/>
                <a:gd name="connsiteY3625" fmla="*/ 1896292 h 3045463"/>
                <a:gd name="connsiteX3626" fmla="*/ 1810706 w 3900305"/>
                <a:gd name="connsiteY3626" fmla="*/ 1892887 h 3045463"/>
                <a:gd name="connsiteX3627" fmla="*/ 1822057 w 3900305"/>
                <a:gd name="connsiteY3627" fmla="*/ 1883125 h 3045463"/>
                <a:gd name="connsiteX3628" fmla="*/ 1838402 w 3900305"/>
                <a:gd name="connsiteY3628" fmla="*/ 1873704 h 3045463"/>
                <a:gd name="connsiteX3629" fmla="*/ 1842602 w 3900305"/>
                <a:gd name="connsiteY3629" fmla="*/ 1873363 h 3045463"/>
                <a:gd name="connsiteX3630" fmla="*/ 1842602 w 3900305"/>
                <a:gd name="connsiteY3630" fmla="*/ 1872001 h 3045463"/>
                <a:gd name="connsiteX3631" fmla="*/ 1838402 w 3900305"/>
                <a:gd name="connsiteY3631" fmla="*/ 1871774 h 3045463"/>
                <a:gd name="connsiteX3632" fmla="*/ 1836473 w 3900305"/>
                <a:gd name="connsiteY3632" fmla="*/ 1870866 h 3045463"/>
                <a:gd name="connsiteX3633" fmla="*/ 1834656 w 3900305"/>
                <a:gd name="connsiteY3633" fmla="*/ 1868936 h 3045463"/>
                <a:gd name="connsiteX3634" fmla="*/ 1844305 w 3900305"/>
                <a:gd name="connsiteY3634" fmla="*/ 1864736 h 3045463"/>
                <a:gd name="connsiteX3635" fmla="*/ 1846234 w 3900305"/>
                <a:gd name="connsiteY3635" fmla="*/ 1865077 h 3045463"/>
                <a:gd name="connsiteX3636" fmla="*/ 1846461 w 3900305"/>
                <a:gd name="connsiteY3636" fmla="*/ 1867120 h 3045463"/>
                <a:gd name="connsiteX3637" fmla="*/ 1845780 w 3900305"/>
                <a:gd name="connsiteY3637" fmla="*/ 1868255 h 3045463"/>
                <a:gd name="connsiteX3638" fmla="*/ 1845667 w 3900305"/>
                <a:gd name="connsiteY3638" fmla="*/ 1868709 h 3045463"/>
                <a:gd name="connsiteX3639" fmla="*/ 1847483 w 3900305"/>
                <a:gd name="connsiteY3639" fmla="*/ 1868823 h 3045463"/>
                <a:gd name="connsiteX3640" fmla="*/ 1848505 w 3900305"/>
                <a:gd name="connsiteY3640" fmla="*/ 1868255 h 3045463"/>
                <a:gd name="connsiteX3641" fmla="*/ 1851796 w 3900305"/>
                <a:gd name="connsiteY3641" fmla="*/ 1864282 h 3045463"/>
                <a:gd name="connsiteX3642" fmla="*/ 1861218 w 3900305"/>
                <a:gd name="connsiteY3642" fmla="*/ 1861331 h 3045463"/>
                <a:gd name="connsiteX3643" fmla="*/ 1865872 w 3900305"/>
                <a:gd name="connsiteY3643" fmla="*/ 1856110 h 3045463"/>
                <a:gd name="connsiteX3644" fmla="*/ 1871434 w 3900305"/>
                <a:gd name="connsiteY3644" fmla="*/ 1857699 h 3045463"/>
                <a:gd name="connsiteX3645" fmla="*/ 1873704 w 3900305"/>
                <a:gd name="connsiteY3645" fmla="*/ 1856791 h 3045463"/>
                <a:gd name="connsiteX3646" fmla="*/ 1871320 w 3900305"/>
                <a:gd name="connsiteY3646" fmla="*/ 1852591 h 3045463"/>
                <a:gd name="connsiteX3647" fmla="*/ 1869958 w 3900305"/>
                <a:gd name="connsiteY3647" fmla="*/ 1851115 h 3045463"/>
                <a:gd name="connsiteX3648" fmla="*/ 1868255 w 3900305"/>
                <a:gd name="connsiteY3648" fmla="*/ 1850661 h 3045463"/>
                <a:gd name="connsiteX3649" fmla="*/ 1866780 w 3900305"/>
                <a:gd name="connsiteY3649" fmla="*/ 1851456 h 3045463"/>
                <a:gd name="connsiteX3650" fmla="*/ 1863828 w 3900305"/>
                <a:gd name="connsiteY3650" fmla="*/ 1854407 h 3045463"/>
                <a:gd name="connsiteX3651" fmla="*/ 1860764 w 3900305"/>
                <a:gd name="connsiteY3651" fmla="*/ 1855542 h 3045463"/>
                <a:gd name="connsiteX3652" fmla="*/ 1857585 w 3900305"/>
                <a:gd name="connsiteY3652" fmla="*/ 1857585 h 3045463"/>
                <a:gd name="connsiteX3653" fmla="*/ 1853953 w 3900305"/>
                <a:gd name="connsiteY3653" fmla="*/ 1858720 h 3045463"/>
                <a:gd name="connsiteX3654" fmla="*/ 1850888 w 3900305"/>
                <a:gd name="connsiteY3654" fmla="*/ 1860991 h 3045463"/>
                <a:gd name="connsiteX3655" fmla="*/ 1849072 w 3900305"/>
                <a:gd name="connsiteY3655" fmla="*/ 1861104 h 3045463"/>
                <a:gd name="connsiteX3656" fmla="*/ 1851910 w 3900305"/>
                <a:gd name="connsiteY3656" fmla="*/ 1855883 h 3045463"/>
                <a:gd name="connsiteX3657" fmla="*/ 1863034 w 3900305"/>
                <a:gd name="connsiteY3657" fmla="*/ 1850434 h 3045463"/>
                <a:gd name="connsiteX3658" fmla="*/ 1867006 w 3900305"/>
                <a:gd name="connsiteY3658" fmla="*/ 1846007 h 3045463"/>
                <a:gd name="connsiteX3659" fmla="*/ 1865531 w 3900305"/>
                <a:gd name="connsiteY3659" fmla="*/ 1845894 h 3045463"/>
                <a:gd name="connsiteX3660" fmla="*/ 1864509 w 3900305"/>
                <a:gd name="connsiteY3660" fmla="*/ 1847029 h 3045463"/>
                <a:gd name="connsiteX3661" fmla="*/ 1863488 w 3900305"/>
                <a:gd name="connsiteY3661" fmla="*/ 1848391 h 3045463"/>
                <a:gd name="connsiteX3662" fmla="*/ 1862353 w 3900305"/>
                <a:gd name="connsiteY3662" fmla="*/ 1849072 h 3045463"/>
                <a:gd name="connsiteX3663" fmla="*/ 1861331 w 3900305"/>
                <a:gd name="connsiteY3663" fmla="*/ 1848391 h 3045463"/>
                <a:gd name="connsiteX3664" fmla="*/ 1860877 w 3900305"/>
                <a:gd name="connsiteY3664" fmla="*/ 1846915 h 3045463"/>
                <a:gd name="connsiteX3665" fmla="*/ 1860309 w 3900305"/>
                <a:gd name="connsiteY3665" fmla="*/ 1846007 h 3045463"/>
                <a:gd name="connsiteX3666" fmla="*/ 1853953 w 3900305"/>
                <a:gd name="connsiteY3666" fmla="*/ 1850888 h 3045463"/>
                <a:gd name="connsiteX3667" fmla="*/ 1851002 w 3900305"/>
                <a:gd name="connsiteY3667" fmla="*/ 1852023 h 3045463"/>
                <a:gd name="connsiteX3668" fmla="*/ 1848391 w 3900305"/>
                <a:gd name="connsiteY3668" fmla="*/ 1852023 h 3045463"/>
                <a:gd name="connsiteX3669" fmla="*/ 1849186 w 3900305"/>
                <a:gd name="connsiteY3669" fmla="*/ 1849299 h 3045463"/>
                <a:gd name="connsiteX3670" fmla="*/ 1851910 w 3900305"/>
                <a:gd name="connsiteY3670" fmla="*/ 1846575 h 3045463"/>
                <a:gd name="connsiteX3671" fmla="*/ 1853045 w 3900305"/>
                <a:gd name="connsiteY3671" fmla="*/ 1844418 h 3045463"/>
                <a:gd name="connsiteX3672" fmla="*/ 1853499 w 3900305"/>
                <a:gd name="connsiteY3672" fmla="*/ 1840899 h 3045463"/>
                <a:gd name="connsiteX3673" fmla="*/ 1853726 w 3900305"/>
                <a:gd name="connsiteY3673" fmla="*/ 1837267 h 3045463"/>
                <a:gd name="connsiteX3674" fmla="*/ 1854407 w 3900305"/>
                <a:gd name="connsiteY3674" fmla="*/ 1834883 h 3045463"/>
                <a:gd name="connsiteX3675" fmla="*/ 1856337 w 3900305"/>
                <a:gd name="connsiteY3675" fmla="*/ 1835110 h 3045463"/>
                <a:gd name="connsiteX3676" fmla="*/ 1855883 w 3900305"/>
                <a:gd name="connsiteY3676" fmla="*/ 1833067 h 3045463"/>
                <a:gd name="connsiteX3677" fmla="*/ 1855883 w 3900305"/>
                <a:gd name="connsiteY3677" fmla="*/ 1831932 h 3045463"/>
                <a:gd name="connsiteX3678" fmla="*/ 1857018 w 3900305"/>
                <a:gd name="connsiteY3678" fmla="*/ 1828981 h 3045463"/>
                <a:gd name="connsiteX3679" fmla="*/ 1855996 w 3900305"/>
                <a:gd name="connsiteY3679" fmla="*/ 1827165 h 3045463"/>
                <a:gd name="connsiteX3680" fmla="*/ 1854861 w 3900305"/>
                <a:gd name="connsiteY3680" fmla="*/ 1824668 h 3045463"/>
                <a:gd name="connsiteX3681" fmla="*/ 1854180 w 3900305"/>
                <a:gd name="connsiteY3681" fmla="*/ 1821716 h 3045463"/>
                <a:gd name="connsiteX3682" fmla="*/ 1854407 w 3900305"/>
                <a:gd name="connsiteY3682" fmla="*/ 1818538 h 3045463"/>
                <a:gd name="connsiteX3683" fmla="*/ 1855996 w 3900305"/>
                <a:gd name="connsiteY3683" fmla="*/ 1816495 h 3045463"/>
                <a:gd name="connsiteX3684" fmla="*/ 1858153 w 3900305"/>
                <a:gd name="connsiteY3684" fmla="*/ 1817176 h 3045463"/>
                <a:gd name="connsiteX3685" fmla="*/ 1862807 w 3900305"/>
                <a:gd name="connsiteY3685" fmla="*/ 1820354 h 3045463"/>
                <a:gd name="connsiteX3686" fmla="*/ 1864169 w 3900305"/>
                <a:gd name="connsiteY3686" fmla="*/ 1822397 h 3045463"/>
                <a:gd name="connsiteX3687" fmla="*/ 1865077 w 3900305"/>
                <a:gd name="connsiteY3687" fmla="*/ 1822851 h 3045463"/>
                <a:gd name="connsiteX3688" fmla="*/ 1873250 w 3900305"/>
                <a:gd name="connsiteY3688" fmla="*/ 1820241 h 3045463"/>
                <a:gd name="connsiteX3689" fmla="*/ 1874839 w 3900305"/>
                <a:gd name="connsiteY3689" fmla="*/ 1818424 h 3045463"/>
                <a:gd name="connsiteX3690" fmla="*/ 1875633 w 3900305"/>
                <a:gd name="connsiteY3690" fmla="*/ 1815246 h 3045463"/>
                <a:gd name="connsiteX3691" fmla="*/ 1873136 w 3900305"/>
                <a:gd name="connsiteY3691" fmla="*/ 1816722 h 3045463"/>
                <a:gd name="connsiteX3692" fmla="*/ 1864963 w 3900305"/>
                <a:gd name="connsiteY3692" fmla="*/ 1816835 h 3045463"/>
                <a:gd name="connsiteX3693" fmla="*/ 1865872 w 3900305"/>
                <a:gd name="connsiteY3693" fmla="*/ 1813884 h 3045463"/>
                <a:gd name="connsiteX3694" fmla="*/ 1867461 w 3900305"/>
                <a:gd name="connsiteY3694" fmla="*/ 1812068 h 3045463"/>
                <a:gd name="connsiteX3695" fmla="*/ 1869277 w 3900305"/>
                <a:gd name="connsiteY3695" fmla="*/ 1811614 h 3045463"/>
                <a:gd name="connsiteX3696" fmla="*/ 1870979 w 3900305"/>
                <a:gd name="connsiteY3696" fmla="*/ 1812522 h 3045463"/>
                <a:gd name="connsiteX3697" fmla="*/ 1870185 w 3900305"/>
                <a:gd name="connsiteY3697" fmla="*/ 1810138 h 3045463"/>
                <a:gd name="connsiteX3698" fmla="*/ 1869731 w 3900305"/>
                <a:gd name="connsiteY3698" fmla="*/ 1809344 h 3045463"/>
                <a:gd name="connsiteX3699" fmla="*/ 1869731 w 3900305"/>
                <a:gd name="connsiteY3699" fmla="*/ 1807868 h 3045463"/>
                <a:gd name="connsiteX3700" fmla="*/ 1873704 w 3900305"/>
                <a:gd name="connsiteY3700" fmla="*/ 1807868 h 3045463"/>
                <a:gd name="connsiteX3701" fmla="*/ 1872569 w 3900305"/>
                <a:gd name="connsiteY3701" fmla="*/ 1807187 h 3045463"/>
                <a:gd name="connsiteX3702" fmla="*/ 1871888 w 3900305"/>
                <a:gd name="connsiteY3702" fmla="*/ 1805939 h 3045463"/>
                <a:gd name="connsiteX3703" fmla="*/ 1871774 w 3900305"/>
                <a:gd name="connsiteY3703" fmla="*/ 1804122 h 3045463"/>
                <a:gd name="connsiteX3704" fmla="*/ 1872455 w 3900305"/>
                <a:gd name="connsiteY3704" fmla="*/ 1801852 h 3045463"/>
                <a:gd name="connsiteX3705" fmla="*/ 1871888 w 3900305"/>
                <a:gd name="connsiteY3705" fmla="*/ 1801057 h 3045463"/>
                <a:gd name="connsiteX3706" fmla="*/ 1871547 w 3900305"/>
                <a:gd name="connsiteY3706" fmla="*/ 1800263 h 3045463"/>
                <a:gd name="connsiteX3707" fmla="*/ 1871320 w 3900305"/>
                <a:gd name="connsiteY3707" fmla="*/ 1799468 h 3045463"/>
                <a:gd name="connsiteX3708" fmla="*/ 1871093 w 3900305"/>
                <a:gd name="connsiteY3708" fmla="*/ 1798787 h 3045463"/>
                <a:gd name="connsiteX3709" fmla="*/ 1872796 w 3900305"/>
                <a:gd name="connsiteY3709" fmla="*/ 1799014 h 3045463"/>
                <a:gd name="connsiteX3710" fmla="*/ 1874498 w 3900305"/>
                <a:gd name="connsiteY3710" fmla="*/ 1799922 h 3045463"/>
                <a:gd name="connsiteX3711" fmla="*/ 1876087 w 3900305"/>
                <a:gd name="connsiteY3711" fmla="*/ 1800263 h 3045463"/>
                <a:gd name="connsiteX3712" fmla="*/ 1877563 w 3900305"/>
                <a:gd name="connsiteY3712" fmla="*/ 1798901 h 3045463"/>
                <a:gd name="connsiteX3713" fmla="*/ 1877223 w 3900305"/>
                <a:gd name="connsiteY3713" fmla="*/ 1798447 h 3045463"/>
                <a:gd name="connsiteX3714" fmla="*/ 1877109 w 3900305"/>
                <a:gd name="connsiteY3714" fmla="*/ 1798333 h 3045463"/>
                <a:gd name="connsiteX3715" fmla="*/ 1876882 w 3900305"/>
                <a:gd name="connsiteY3715" fmla="*/ 1797312 h 3045463"/>
                <a:gd name="connsiteX3716" fmla="*/ 1879152 w 3900305"/>
                <a:gd name="connsiteY3716" fmla="*/ 1797425 h 3045463"/>
                <a:gd name="connsiteX3717" fmla="*/ 1883239 w 3900305"/>
                <a:gd name="connsiteY3717" fmla="*/ 1796404 h 3045463"/>
                <a:gd name="connsiteX3718" fmla="*/ 1885509 w 3900305"/>
                <a:gd name="connsiteY3718" fmla="*/ 1797312 h 3045463"/>
                <a:gd name="connsiteX3719" fmla="*/ 1889936 w 3900305"/>
                <a:gd name="connsiteY3719" fmla="*/ 1801966 h 3045463"/>
                <a:gd name="connsiteX3720" fmla="*/ 1890844 w 3900305"/>
                <a:gd name="connsiteY3720" fmla="*/ 1801852 h 3045463"/>
                <a:gd name="connsiteX3721" fmla="*/ 1889936 w 3900305"/>
                <a:gd name="connsiteY3721" fmla="*/ 1796971 h 3045463"/>
                <a:gd name="connsiteX3722" fmla="*/ 1885849 w 3900305"/>
                <a:gd name="connsiteY3722" fmla="*/ 1793566 h 3045463"/>
                <a:gd name="connsiteX3723" fmla="*/ 1878244 w 3900305"/>
                <a:gd name="connsiteY3723" fmla="*/ 1790955 h 3045463"/>
                <a:gd name="connsiteX3724" fmla="*/ 1879493 w 3900305"/>
                <a:gd name="connsiteY3724" fmla="*/ 1788344 h 3045463"/>
                <a:gd name="connsiteX3725" fmla="*/ 1881877 w 3900305"/>
                <a:gd name="connsiteY3725" fmla="*/ 1786755 h 3045463"/>
                <a:gd name="connsiteX3726" fmla="*/ 1886757 w 3900305"/>
                <a:gd name="connsiteY3726" fmla="*/ 1784939 h 3045463"/>
                <a:gd name="connsiteX3727" fmla="*/ 1886530 w 3900305"/>
                <a:gd name="connsiteY3727" fmla="*/ 1784144 h 3045463"/>
                <a:gd name="connsiteX3728" fmla="*/ 1886190 w 3900305"/>
                <a:gd name="connsiteY3728" fmla="*/ 1781874 h 3045463"/>
                <a:gd name="connsiteX3729" fmla="*/ 1888574 w 3900305"/>
                <a:gd name="connsiteY3729" fmla="*/ 1781647 h 3045463"/>
                <a:gd name="connsiteX3730" fmla="*/ 1893000 w 3900305"/>
                <a:gd name="connsiteY3730" fmla="*/ 1784031 h 3045463"/>
                <a:gd name="connsiteX3731" fmla="*/ 1892433 w 3900305"/>
                <a:gd name="connsiteY3731" fmla="*/ 1781080 h 3045463"/>
                <a:gd name="connsiteX3732" fmla="*/ 1892433 w 3900305"/>
                <a:gd name="connsiteY3732" fmla="*/ 1778810 h 3045463"/>
                <a:gd name="connsiteX3733" fmla="*/ 1894022 w 3900305"/>
                <a:gd name="connsiteY3733" fmla="*/ 1778469 h 3045463"/>
                <a:gd name="connsiteX3734" fmla="*/ 1896860 w 3900305"/>
                <a:gd name="connsiteY3734" fmla="*/ 1779377 h 3045463"/>
                <a:gd name="connsiteX3735" fmla="*/ 1898108 w 3900305"/>
                <a:gd name="connsiteY3735" fmla="*/ 1778129 h 3045463"/>
                <a:gd name="connsiteX3736" fmla="*/ 1899357 w 3900305"/>
                <a:gd name="connsiteY3736" fmla="*/ 1777334 h 3045463"/>
                <a:gd name="connsiteX3737" fmla="*/ 1900719 w 3900305"/>
                <a:gd name="connsiteY3737" fmla="*/ 1776994 h 3045463"/>
                <a:gd name="connsiteX3738" fmla="*/ 1902195 w 3900305"/>
                <a:gd name="connsiteY3738" fmla="*/ 1777107 h 3045463"/>
                <a:gd name="connsiteX3739" fmla="*/ 1902195 w 3900305"/>
                <a:gd name="connsiteY3739" fmla="*/ 1775745 h 3045463"/>
                <a:gd name="connsiteX3740" fmla="*/ 1898903 w 3900305"/>
                <a:gd name="connsiteY3740" fmla="*/ 1775858 h 3045463"/>
                <a:gd name="connsiteX3741" fmla="*/ 1898108 w 3900305"/>
                <a:gd name="connsiteY3741" fmla="*/ 1773248 h 3045463"/>
                <a:gd name="connsiteX3742" fmla="*/ 1898335 w 3900305"/>
                <a:gd name="connsiteY3742" fmla="*/ 1769161 h 3045463"/>
                <a:gd name="connsiteX3743" fmla="*/ 1898108 w 3900305"/>
                <a:gd name="connsiteY3743" fmla="*/ 1764962 h 3045463"/>
                <a:gd name="connsiteX3744" fmla="*/ 1900151 w 3900305"/>
                <a:gd name="connsiteY3744" fmla="*/ 1764848 h 3045463"/>
                <a:gd name="connsiteX3745" fmla="*/ 1900832 w 3900305"/>
                <a:gd name="connsiteY3745" fmla="*/ 1764962 h 3045463"/>
                <a:gd name="connsiteX3746" fmla="*/ 1900151 w 3900305"/>
                <a:gd name="connsiteY3746" fmla="*/ 1763486 h 3045463"/>
                <a:gd name="connsiteX3747" fmla="*/ 1902422 w 3900305"/>
                <a:gd name="connsiteY3747" fmla="*/ 1763486 h 3045463"/>
                <a:gd name="connsiteX3748" fmla="*/ 1904692 w 3900305"/>
                <a:gd name="connsiteY3748" fmla="*/ 1764962 h 3045463"/>
                <a:gd name="connsiteX3749" fmla="*/ 1908778 w 3900305"/>
                <a:gd name="connsiteY3749" fmla="*/ 1769615 h 3045463"/>
                <a:gd name="connsiteX3750" fmla="*/ 1908211 w 3900305"/>
                <a:gd name="connsiteY3750" fmla="*/ 1766437 h 3045463"/>
                <a:gd name="connsiteX3751" fmla="*/ 1906848 w 3900305"/>
                <a:gd name="connsiteY3751" fmla="*/ 1764280 h 3045463"/>
                <a:gd name="connsiteX3752" fmla="*/ 1903443 w 3900305"/>
                <a:gd name="connsiteY3752" fmla="*/ 1761897 h 3045463"/>
                <a:gd name="connsiteX3753" fmla="*/ 1903443 w 3900305"/>
                <a:gd name="connsiteY3753" fmla="*/ 1760535 h 3045463"/>
                <a:gd name="connsiteX3754" fmla="*/ 1907643 w 3900305"/>
                <a:gd name="connsiteY3754" fmla="*/ 1760875 h 3045463"/>
                <a:gd name="connsiteX3755" fmla="*/ 1909573 w 3900305"/>
                <a:gd name="connsiteY3755" fmla="*/ 1762010 h 3045463"/>
                <a:gd name="connsiteX3756" fmla="*/ 1912524 w 3900305"/>
                <a:gd name="connsiteY3756" fmla="*/ 1766097 h 3045463"/>
                <a:gd name="connsiteX3757" fmla="*/ 1914113 w 3900305"/>
                <a:gd name="connsiteY3757" fmla="*/ 1765983 h 3045463"/>
                <a:gd name="connsiteX3758" fmla="*/ 1917405 w 3900305"/>
                <a:gd name="connsiteY3758" fmla="*/ 1763713 h 3045463"/>
                <a:gd name="connsiteX3759" fmla="*/ 1917405 w 3900305"/>
                <a:gd name="connsiteY3759" fmla="*/ 1762010 h 3045463"/>
                <a:gd name="connsiteX3760" fmla="*/ 1914681 w 3900305"/>
                <a:gd name="connsiteY3760" fmla="*/ 1762237 h 3045463"/>
                <a:gd name="connsiteX3761" fmla="*/ 1913319 w 3900305"/>
                <a:gd name="connsiteY3761" fmla="*/ 1761670 h 3045463"/>
                <a:gd name="connsiteX3762" fmla="*/ 1912751 w 3900305"/>
                <a:gd name="connsiteY3762" fmla="*/ 1759740 h 3045463"/>
                <a:gd name="connsiteX3763" fmla="*/ 1912524 w 3900305"/>
                <a:gd name="connsiteY3763" fmla="*/ 1757697 h 3045463"/>
                <a:gd name="connsiteX3764" fmla="*/ 1911843 w 3900305"/>
                <a:gd name="connsiteY3764" fmla="*/ 1756562 h 3045463"/>
                <a:gd name="connsiteX3765" fmla="*/ 1910821 w 3900305"/>
                <a:gd name="connsiteY3765" fmla="*/ 1755994 h 3045463"/>
                <a:gd name="connsiteX3766" fmla="*/ 1909800 w 3900305"/>
                <a:gd name="connsiteY3766" fmla="*/ 1755881 h 3045463"/>
                <a:gd name="connsiteX3767" fmla="*/ 1909459 w 3900305"/>
                <a:gd name="connsiteY3767" fmla="*/ 1755427 h 3045463"/>
                <a:gd name="connsiteX3768" fmla="*/ 1909232 w 3900305"/>
                <a:gd name="connsiteY3768" fmla="*/ 1754292 h 3045463"/>
                <a:gd name="connsiteX3769" fmla="*/ 1908892 w 3900305"/>
                <a:gd name="connsiteY3769" fmla="*/ 1753156 h 3045463"/>
                <a:gd name="connsiteX3770" fmla="*/ 1908211 w 3900305"/>
                <a:gd name="connsiteY3770" fmla="*/ 1752589 h 3045463"/>
                <a:gd name="connsiteX3771" fmla="*/ 1899584 w 3900305"/>
                <a:gd name="connsiteY3771" fmla="*/ 1752589 h 3045463"/>
                <a:gd name="connsiteX3772" fmla="*/ 1900265 w 3900305"/>
                <a:gd name="connsiteY3772" fmla="*/ 1750205 h 3045463"/>
                <a:gd name="connsiteX3773" fmla="*/ 1901400 w 3900305"/>
                <a:gd name="connsiteY3773" fmla="*/ 1748389 h 3045463"/>
                <a:gd name="connsiteX3774" fmla="*/ 1902762 w 3900305"/>
                <a:gd name="connsiteY3774" fmla="*/ 1747140 h 3045463"/>
                <a:gd name="connsiteX3775" fmla="*/ 1904124 w 3900305"/>
                <a:gd name="connsiteY3775" fmla="*/ 1746573 h 3045463"/>
                <a:gd name="connsiteX3776" fmla="*/ 1907303 w 3900305"/>
                <a:gd name="connsiteY3776" fmla="*/ 1747821 h 3045463"/>
                <a:gd name="connsiteX3777" fmla="*/ 1912638 w 3900305"/>
                <a:gd name="connsiteY3777" fmla="*/ 1753270 h 3045463"/>
                <a:gd name="connsiteX3778" fmla="*/ 1915475 w 3900305"/>
                <a:gd name="connsiteY3778" fmla="*/ 1754292 h 3045463"/>
                <a:gd name="connsiteX3779" fmla="*/ 1915021 w 3900305"/>
                <a:gd name="connsiteY3779" fmla="*/ 1751454 h 3045463"/>
                <a:gd name="connsiteX3780" fmla="*/ 1914000 w 3900305"/>
                <a:gd name="connsiteY3780" fmla="*/ 1749070 h 3045463"/>
                <a:gd name="connsiteX3781" fmla="*/ 1912978 w 3900305"/>
                <a:gd name="connsiteY3781" fmla="*/ 1747821 h 3045463"/>
                <a:gd name="connsiteX3782" fmla="*/ 1912183 w 3900305"/>
                <a:gd name="connsiteY3782" fmla="*/ 1748162 h 3045463"/>
                <a:gd name="connsiteX3783" fmla="*/ 1911957 w 3900305"/>
                <a:gd name="connsiteY3783" fmla="*/ 1747027 h 3045463"/>
                <a:gd name="connsiteX3784" fmla="*/ 1911502 w 3900305"/>
                <a:gd name="connsiteY3784" fmla="*/ 1746459 h 3045463"/>
                <a:gd name="connsiteX3785" fmla="*/ 1911275 w 3900305"/>
                <a:gd name="connsiteY3785" fmla="*/ 1746119 h 3045463"/>
                <a:gd name="connsiteX3786" fmla="*/ 1912070 w 3900305"/>
                <a:gd name="connsiteY3786" fmla="*/ 1744530 h 3045463"/>
                <a:gd name="connsiteX3787" fmla="*/ 1912638 w 3900305"/>
                <a:gd name="connsiteY3787" fmla="*/ 1742827 h 3045463"/>
                <a:gd name="connsiteX3788" fmla="*/ 1913205 w 3900305"/>
                <a:gd name="connsiteY3788" fmla="*/ 1742033 h 3045463"/>
                <a:gd name="connsiteX3789" fmla="*/ 1914227 w 3900305"/>
                <a:gd name="connsiteY3789" fmla="*/ 1742486 h 3045463"/>
                <a:gd name="connsiteX3790" fmla="*/ 1915816 w 3900305"/>
                <a:gd name="connsiteY3790" fmla="*/ 1744643 h 3045463"/>
                <a:gd name="connsiteX3791" fmla="*/ 1916610 w 3900305"/>
                <a:gd name="connsiteY3791" fmla="*/ 1745097 h 3045463"/>
                <a:gd name="connsiteX3792" fmla="*/ 1917291 w 3900305"/>
                <a:gd name="connsiteY3792" fmla="*/ 1745778 h 3045463"/>
                <a:gd name="connsiteX3793" fmla="*/ 1918540 w 3900305"/>
                <a:gd name="connsiteY3793" fmla="*/ 1748957 h 3045463"/>
                <a:gd name="connsiteX3794" fmla="*/ 1919221 w 3900305"/>
                <a:gd name="connsiteY3794" fmla="*/ 1749638 h 3045463"/>
                <a:gd name="connsiteX3795" fmla="*/ 1924556 w 3900305"/>
                <a:gd name="connsiteY3795" fmla="*/ 1749638 h 3045463"/>
                <a:gd name="connsiteX3796" fmla="*/ 1925577 w 3900305"/>
                <a:gd name="connsiteY3796" fmla="*/ 1750205 h 3045463"/>
                <a:gd name="connsiteX3797" fmla="*/ 1926032 w 3900305"/>
                <a:gd name="connsiteY3797" fmla="*/ 1751454 h 3045463"/>
                <a:gd name="connsiteX3798" fmla="*/ 1926372 w 3900305"/>
                <a:gd name="connsiteY3798" fmla="*/ 1752929 h 3045463"/>
                <a:gd name="connsiteX3799" fmla="*/ 1926940 w 3900305"/>
                <a:gd name="connsiteY3799" fmla="*/ 1754178 h 3045463"/>
                <a:gd name="connsiteX3800" fmla="*/ 1927734 w 3900305"/>
                <a:gd name="connsiteY3800" fmla="*/ 1755200 h 3045463"/>
                <a:gd name="connsiteX3801" fmla="*/ 1933637 w 3900305"/>
                <a:gd name="connsiteY3801" fmla="*/ 1760308 h 3045463"/>
                <a:gd name="connsiteX3802" fmla="*/ 1935566 w 3900305"/>
                <a:gd name="connsiteY3802" fmla="*/ 1760535 h 3045463"/>
                <a:gd name="connsiteX3803" fmla="*/ 1937496 w 3900305"/>
                <a:gd name="connsiteY3803" fmla="*/ 1758605 h 3045463"/>
                <a:gd name="connsiteX3804" fmla="*/ 1932048 w 3900305"/>
                <a:gd name="connsiteY3804" fmla="*/ 1753497 h 3045463"/>
                <a:gd name="connsiteX3805" fmla="*/ 1930799 w 3900305"/>
                <a:gd name="connsiteY3805" fmla="*/ 1751113 h 3045463"/>
                <a:gd name="connsiteX3806" fmla="*/ 1932615 w 3900305"/>
                <a:gd name="connsiteY3806" fmla="*/ 1748957 h 3045463"/>
                <a:gd name="connsiteX3807" fmla="*/ 1931821 w 3900305"/>
                <a:gd name="connsiteY3807" fmla="*/ 1746346 h 3045463"/>
                <a:gd name="connsiteX3808" fmla="*/ 1929664 w 3900305"/>
                <a:gd name="connsiteY3808" fmla="*/ 1744189 h 3045463"/>
                <a:gd name="connsiteX3809" fmla="*/ 1927507 w 3900305"/>
                <a:gd name="connsiteY3809" fmla="*/ 1743281 h 3045463"/>
                <a:gd name="connsiteX3810" fmla="*/ 1920470 w 3900305"/>
                <a:gd name="connsiteY3810" fmla="*/ 1744870 h 3045463"/>
                <a:gd name="connsiteX3811" fmla="*/ 1918199 w 3900305"/>
                <a:gd name="connsiteY3811" fmla="*/ 1743281 h 3045463"/>
                <a:gd name="connsiteX3812" fmla="*/ 1918199 w 3900305"/>
                <a:gd name="connsiteY3812" fmla="*/ 1741919 h 3045463"/>
                <a:gd name="connsiteX3813" fmla="*/ 1919561 w 3900305"/>
                <a:gd name="connsiteY3813" fmla="*/ 1741465 h 3045463"/>
                <a:gd name="connsiteX3814" fmla="*/ 1921718 w 3900305"/>
                <a:gd name="connsiteY3814" fmla="*/ 1738400 h 3045463"/>
                <a:gd name="connsiteX3815" fmla="*/ 1922853 w 3900305"/>
                <a:gd name="connsiteY3815" fmla="*/ 1737265 h 3045463"/>
                <a:gd name="connsiteX3816" fmla="*/ 1923875 w 3900305"/>
                <a:gd name="connsiteY3816" fmla="*/ 1737265 h 3045463"/>
                <a:gd name="connsiteX3817" fmla="*/ 1926259 w 3900305"/>
                <a:gd name="connsiteY3817" fmla="*/ 1738514 h 3045463"/>
                <a:gd name="connsiteX3818" fmla="*/ 1927507 w 3900305"/>
                <a:gd name="connsiteY3818" fmla="*/ 1738741 h 3045463"/>
                <a:gd name="connsiteX3819" fmla="*/ 1927507 w 3900305"/>
                <a:gd name="connsiteY3819" fmla="*/ 1738173 h 3045463"/>
                <a:gd name="connsiteX3820" fmla="*/ 1927621 w 3900305"/>
                <a:gd name="connsiteY3820" fmla="*/ 1737038 h 3045463"/>
                <a:gd name="connsiteX3821" fmla="*/ 1927848 w 3900305"/>
                <a:gd name="connsiteY3821" fmla="*/ 1735903 h 3045463"/>
                <a:gd name="connsiteX3822" fmla="*/ 1928302 w 3900305"/>
                <a:gd name="connsiteY3822" fmla="*/ 1735449 h 3045463"/>
                <a:gd name="connsiteX3823" fmla="*/ 1931253 w 3900305"/>
                <a:gd name="connsiteY3823" fmla="*/ 1735449 h 3045463"/>
                <a:gd name="connsiteX3824" fmla="*/ 1932502 w 3900305"/>
                <a:gd name="connsiteY3824" fmla="*/ 1736244 h 3045463"/>
                <a:gd name="connsiteX3825" fmla="*/ 1934545 w 3900305"/>
                <a:gd name="connsiteY3825" fmla="*/ 1738287 h 3045463"/>
                <a:gd name="connsiteX3826" fmla="*/ 1935907 w 3900305"/>
                <a:gd name="connsiteY3826" fmla="*/ 1738627 h 3045463"/>
                <a:gd name="connsiteX3827" fmla="*/ 1935453 w 3900305"/>
                <a:gd name="connsiteY3827" fmla="*/ 1734768 h 3045463"/>
                <a:gd name="connsiteX3828" fmla="*/ 1934545 w 3900305"/>
                <a:gd name="connsiteY3828" fmla="*/ 1732725 h 3045463"/>
                <a:gd name="connsiteX3829" fmla="*/ 1933296 w 3900305"/>
                <a:gd name="connsiteY3829" fmla="*/ 1731249 h 3045463"/>
                <a:gd name="connsiteX3830" fmla="*/ 1931934 w 3900305"/>
                <a:gd name="connsiteY3830" fmla="*/ 1729206 h 3045463"/>
                <a:gd name="connsiteX3831" fmla="*/ 1934318 w 3900305"/>
                <a:gd name="connsiteY3831" fmla="*/ 1728298 h 3045463"/>
                <a:gd name="connsiteX3832" fmla="*/ 1936588 w 3900305"/>
                <a:gd name="connsiteY3832" fmla="*/ 1729773 h 3045463"/>
                <a:gd name="connsiteX3833" fmla="*/ 1938631 w 3900305"/>
                <a:gd name="connsiteY3833" fmla="*/ 1732611 h 3045463"/>
                <a:gd name="connsiteX3834" fmla="*/ 1940220 w 3900305"/>
                <a:gd name="connsiteY3834" fmla="*/ 1736130 h 3045463"/>
                <a:gd name="connsiteX3835" fmla="*/ 1940901 w 3900305"/>
                <a:gd name="connsiteY3835" fmla="*/ 1736584 h 3045463"/>
                <a:gd name="connsiteX3836" fmla="*/ 1941696 w 3900305"/>
                <a:gd name="connsiteY3836" fmla="*/ 1735335 h 3045463"/>
                <a:gd name="connsiteX3837" fmla="*/ 1942491 w 3900305"/>
                <a:gd name="connsiteY3837" fmla="*/ 1733519 h 3045463"/>
                <a:gd name="connsiteX3838" fmla="*/ 1943285 w 3900305"/>
                <a:gd name="connsiteY3838" fmla="*/ 1732384 h 3045463"/>
                <a:gd name="connsiteX3839" fmla="*/ 1944307 w 3900305"/>
                <a:gd name="connsiteY3839" fmla="*/ 1732611 h 3045463"/>
                <a:gd name="connsiteX3840" fmla="*/ 1945215 w 3900305"/>
                <a:gd name="connsiteY3840" fmla="*/ 1733633 h 3045463"/>
                <a:gd name="connsiteX3841" fmla="*/ 1946123 w 3900305"/>
                <a:gd name="connsiteY3841" fmla="*/ 1734427 h 3045463"/>
                <a:gd name="connsiteX3842" fmla="*/ 1947258 w 3900305"/>
                <a:gd name="connsiteY3842" fmla="*/ 1733746 h 3045463"/>
                <a:gd name="connsiteX3843" fmla="*/ 1944307 w 3900305"/>
                <a:gd name="connsiteY3843" fmla="*/ 1730341 h 3045463"/>
                <a:gd name="connsiteX3844" fmla="*/ 1943966 w 3900305"/>
                <a:gd name="connsiteY3844" fmla="*/ 1729092 h 3045463"/>
                <a:gd name="connsiteX3845" fmla="*/ 1944534 w 3900305"/>
                <a:gd name="connsiteY3845" fmla="*/ 1727730 h 3045463"/>
                <a:gd name="connsiteX3846" fmla="*/ 1945555 w 3900305"/>
                <a:gd name="connsiteY3846" fmla="*/ 1727844 h 3045463"/>
                <a:gd name="connsiteX3847" fmla="*/ 1948053 w 3900305"/>
                <a:gd name="connsiteY3847" fmla="*/ 1729092 h 3045463"/>
                <a:gd name="connsiteX3848" fmla="*/ 1948053 w 3900305"/>
                <a:gd name="connsiteY3848" fmla="*/ 1727390 h 3045463"/>
                <a:gd name="connsiteX3849" fmla="*/ 1946690 w 3900305"/>
                <a:gd name="connsiteY3849" fmla="*/ 1726141 h 3045463"/>
                <a:gd name="connsiteX3850" fmla="*/ 1946577 w 3900305"/>
                <a:gd name="connsiteY3850" fmla="*/ 1724325 h 3045463"/>
                <a:gd name="connsiteX3851" fmla="*/ 1947031 w 3900305"/>
                <a:gd name="connsiteY3851" fmla="*/ 1721941 h 3045463"/>
                <a:gd name="connsiteX3852" fmla="*/ 1947371 w 3900305"/>
                <a:gd name="connsiteY3852" fmla="*/ 1718990 h 3045463"/>
                <a:gd name="connsiteX3853" fmla="*/ 1946917 w 3900305"/>
                <a:gd name="connsiteY3853" fmla="*/ 1717514 h 3045463"/>
                <a:gd name="connsiteX3854" fmla="*/ 1945782 w 3900305"/>
                <a:gd name="connsiteY3854" fmla="*/ 1715812 h 3045463"/>
                <a:gd name="connsiteX3855" fmla="*/ 1944420 w 3900305"/>
                <a:gd name="connsiteY3855" fmla="*/ 1714336 h 3045463"/>
                <a:gd name="connsiteX3856" fmla="*/ 1943399 w 3900305"/>
                <a:gd name="connsiteY3856" fmla="*/ 1713542 h 3045463"/>
                <a:gd name="connsiteX3857" fmla="*/ 1943399 w 3900305"/>
                <a:gd name="connsiteY3857" fmla="*/ 1711952 h 3045463"/>
                <a:gd name="connsiteX3858" fmla="*/ 1944420 w 3900305"/>
                <a:gd name="connsiteY3858" fmla="*/ 1712066 h 3045463"/>
                <a:gd name="connsiteX3859" fmla="*/ 1945215 w 3900305"/>
                <a:gd name="connsiteY3859" fmla="*/ 1711725 h 3045463"/>
                <a:gd name="connsiteX3860" fmla="*/ 1946690 w 3900305"/>
                <a:gd name="connsiteY3860" fmla="*/ 1710250 h 3045463"/>
                <a:gd name="connsiteX3861" fmla="*/ 1947031 w 3900305"/>
                <a:gd name="connsiteY3861" fmla="*/ 1709682 h 3045463"/>
                <a:gd name="connsiteX3862" fmla="*/ 1947258 w 3900305"/>
                <a:gd name="connsiteY3862" fmla="*/ 1708661 h 3045463"/>
                <a:gd name="connsiteX3863" fmla="*/ 1947371 w 3900305"/>
                <a:gd name="connsiteY3863" fmla="*/ 1707753 h 3045463"/>
                <a:gd name="connsiteX3864" fmla="*/ 1947371 w 3900305"/>
                <a:gd name="connsiteY3864" fmla="*/ 1707412 h 3045463"/>
                <a:gd name="connsiteX3865" fmla="*/ 1948734 w 3900305"/>
                <a:gd name="connsiteY3865" fmla="*/ 1707525 h 3045463"/>
                <a:gd name="connsiteX3866" fmla="*/ 1951117 w 3900305"/>
                <a:gd name="connsiteY3866" fmla="*/ 1709796 h 3045463"/>
                <a:gd name="connsiteX3867" fmla="*/ 1956566 w 3900305"/>
                <a:gd name="connsiteY3867" fmla="*/ 1712634 h 3045463"/>
                <a:gd name="connsiteX3868" fmla="*/ 1957360 w 3900305"/>
                <a:gd name="connsiteY3868" fmla="*/ 1713542 h 3045463"/>
                <a:gd name="connsiteX3869" fmla="*/ 1957701 w 3900305"/>
                <a:gd name="connsiteY3869" fmla="*/ 1715698 h 3045463"/>
                <a:gd name="connsiteX3870" fmla="*/ 1957360 w 3900305"/>
                <a:gd name="connsiteY3870" fmla="*/ 1719898 h 3045463"/>
                <a:gd name="connsiteX3871" fmla="*/ 1957701 w 3900305"/>
                <a:gd name="connsiteY3871" fmla="*/ 1721941 h 3045463"/>
                <a:gd name="connsiteX3872" fmla="*/ 1958949 w 3900305"/>
                <a:gd name="connsiteY3872" fmla="*/ 1725233 h 3045463"/>
                <a:gd name="connsiteX3873" fmla="*/ 1959744 w 3900305"/>
                <a:gd name="connsiteY3873" fmla="*/ 1725687 h 3045463"/>
                <a:gd name="connsiteX3874" fmla="*/ 1961447 w 3900305"/>
                <a:gd name="connsiteY3874" fmla="*/ 1725801 h 3045463"/>
                <a:gd name="connsiteX3875" fmla="*/ 1967803 w 3900305"/>
                <a:gd name="connsiteY3875" fmla="*/ 1732952 h 3045463"/>
                <a:gd name="connsiteX3876" fmla="*/ 1968825 w 3900305"/>
                <a:gd name="connsiteY3876" fmla="*/ 1735335 h 3045463"/>
                <a:gd name="connsiteX3877" fmla="*/ 1968598 w 3900305"/>
                <a:gd name="connsiteY3877" fmla="*/ 1738287 h 3045463"/>
                <a:gd name="connsiteX3878" fmla="*/ 1967349 w 3900305"/>
                <a:gd name="connsiteY3878" fmla="*/ 1742714 h 3045463"/>
                <a:gd name="connsiteX3879" fmla="*/ 1969506 w 3900305"/>
                <a:gd name="connsiteY3879" fmla="*/ 1743735 h 3045463"/>
                <a:gd name="connsiteX3880" fmla="*/ 1975408 w 3900305"/>
                <a:gd name="connsiteY3880" fmla="*/ 1741351 h 3045463"/>
                <a:gd name="connsiteX3881" fmla="*/ 1977792 w 3900305"/>
                <a:gd name="connsiteY3881" fmla="*/ 1741238 h 3045463"/>
                <a:gd name="connsiteX3882" fmla="*/ 1980176 w 3900305"/>
                <a:gd name="connsiteY3882" fmla="*/ 1742033 h 3045463"/>
                <a:gd name="connsiteX3883" fmla="*/ 1982446 w 3900305"/>
                <a:gd name="connsiteY3883" fmla="*/ 1743622 h 3045463"/>
                <a:gd name="connsiteX3884" fmla="*/ 1984716 w 3900305"/>
                <a:gd name="connsiteY3884" fmla="*/ 1746005 h 3045463"/>
                <a:gd name="connsiteX3885" fmla="*/ 1983808 w 3900305"/>
                <a:gd name="connsiteY3885" fmla="*/ 1750432 h 3045463"/>
                <a:gd name="connsiteX3886" fmla="*/ 1982673 w 3900305"/>
                <a:gd name="connsiteY3886" fmla="*/ 1753497 h 3045463"/>
                <a:gd name="connsiteX3887" fmla="*/ 1977678 w 3900305"/>
                <a:gd name="connsiteY3887" fmla="*/ 1760648 h 3045463"/>
                <a:gd name="connsiteX3888" fmla="*/ 1973479 w 3900305"/>
                <a:gd name="connsiteY3888" fmla="*/ 1770523 h 3045463"/>
                <a:gd name="connsiteX3889" fmla="*/ 1975635 w 3900305"/>
                <a:gd name="connsiteY3889" fmla="*/ 1769842 h 3045463"/>
                <a:gd name="connsiteX3890" fmla="*/ 1977565 w 3900305"/>
                <a:gd name="connsiteY3890" fmla="*/ 1766778 h 3045463"/>
                <a:gd name="connsiteX3891" fmla="*/ 1980743 w 3900305"/>
                <a:gd name="connsiteY3891" fmla="*/ 1759853 h 3045463"/>
                <a:gd name="connsiteX3892" fmla="*/ 1988235 w 3900305"/>
                <a:gd name="connsiteY3892" fmla="*/ 1753837 h 3045463"/>
                <a:gd name="connsiteX3893" fmla="*/ 1989370 w 3900305"/>
                <a:gd name="connsiteY3893" fmla="*/ 1752021 h 3045463"/>
                <a:gd name="connsiteX3894" fmla="*/ 1987440 w 3900305"/>
                <a:gd name="connsiteY3894" fmla="*/ 1750773 h 3045463"/>
                <a:gd name="connsiteX3895" fmla="*/ 1986646 w 3900305"/>
                <a:gd name="connsiteY3895" fmla="*/ 1750659 h 3045463"/>
                <a:gd name="connsiteX3896" fmla="*/ 1987327 w 3900305"/>
                <a:gd name="connsiteY3896" fmla="*/ 1748616 h 3045463"/>
                <a:gd name="connsiteX3897" fmla="*/ 1990051 w 3900305"/>
                <a:gd name="connsiteY3897" fmla="*/ 1742827 h 3045463"/>
                <a:gd name="connsiteX3898" fmla="*/ 1991300 w 3900305"/>
                <a:gd name="connsiteY3898" fmla="*/ 1741351 h 3045463"/>
                <a:gd name="connsiteX3899" fmla="*/ 1991981 w 3900305"/>
                <a:gd name="connsiteY3899" fmla="*/ 1741692 h 3045463"/>
                <a:gd name="connsiteX3900" fmla="*/ 1993683 w 3900305"/>
                <a:gd name="connsiteY3900" fmla="*/ 1743849 h 3045463"/>
                <a:gd name="connsiteX3901" fmla="*/ 1994592 w 3900305"/>
                <a:gd name="connsiteY3901" fmla="*/ 1744416 h 3045463"/>
                <a:gd name="connsiteX3902" fmla="*/ 1995613 w 3900305"/>
                <a:gd name="connsiteY3902" fmla="*/ 1744076 h 3045463"/>
                <a:gd name="connsiteX3903" fmla="*/ 1997883 w 3900305"/>
                <a:gd name="connsiteY3903" fmla="*/ 1741351 h 3045463"/>
                <a:gd name="connsiteX3904" fmla="*/ 2002083 w 3900305"/>
                <a:gd name="connsiteY3904" fmla="*/ 1739081 h 3045463"/>
                <a:gd name="connsiteX3905" fmla="*/ 2011050 w 3900305"/>
                <a:gd name="connsiteY3905" fmla="*/ 1737492 h 3045463"/>
                <a:gd name="connsiteX3906" fmla="*/ 2015250 w 3900305"/>
                <a:gd name="connsiteY3906" fmla="*/ 1735108 h 3045463"/>
                <a:gd name="connsiteX3907" fmla="*/ 1994024 w 3900305"/>
                <a:gd name="connsiteY3907" fmla="*/ 1738287 h 3045463"/>
                <a:gd name="connsiteX3908" fmla="*/ 1995045 w 3900305"/>
                <a:gd name="connsiteY3908" fmla="*/ 1735789 h 3045463"/>
                <a:gd name="connsiteX3909" fmla="*/ 1995386 w 3900305"/>
                <a:gd name="connsiteY3909" fmla="*/ 1731476 h 3045463"/>
                <a:gd name="connsiteX3910" fmla="*/ 1996294 w 3900305"/>
                <a:gd name="connsiteY3910" fmla="*/ 1728071 h 3045463"/>
                <a:gd name="connsiteX3911" fmla="*/ 1997656 w 3900305"/>
                <a:gd name="connsiteY3911" fmla="*/ 1726709 h 3045463"/>
                <a:gd name="connsiteX3912" fmla="*/ 2002083 w 3900305"/>
                <a:gd name="connsiteY3912" fmla="*/ 1726482 h 3045463"/>
                <a:gd name="connsiteX3913" fmla="*/ 2003899 w 3900305"/>
                <a:gd name="connsiteY3913" fmla="*/ 1725801 h 3045463"/>
                <a:gd name="connsiteX3914" fmla="*/ 2003899 w 3900305"/>
                <a:gd name="connsiteY3914" fmla="*/ 1724211 h 3045463"/>
                <a:gd name="connsiteX3915" fmla="*/ 2002764 w 3900305"/>
                <a:gd name="connsiteY3915" fmla="*/ 1723871 h 3045463"/>
                <a:gd name="connsiteX3916" fmla="*/ 2001743 w 3900305"/>
                <a:gd name="connsiteY3916" fmla="*/ 1722963 h 3045463"/>
                <a:gd name="connsiteX3917" fmla="*/ 2000948 w 3900305"/>
                <a:gd name="connsiteY3917" fmla="*/ 1721601 h 3045463"/>
                <a:gd name="connsiteX3918" fmla="*/ 2000494 w 3900305"/>
                <a:gd name="connsiteY3918" fmla="*/ 1719558 h 3045463"/>
                <a:gd name="connsiteX3919" fmla="*/ 2007078 w 3900305"/>
                <a:gd name="connsiteY3919" fmla="*/ 1717855 h 3045463"/>
                <a:gd name="connsiteX3920" fmla="*/ 2005261 w 3900305"/>
                <a:gd name="connsiteY3920" fmla="*/ 1720466 h 3045463"/>
                <a:gd name="connsiteX3921" fmla="*/ 2004580 w 3900305"/>
                <a:gd name="connsiteY3921" fmla="*/ 1721147 h 3045463"/>
                <a:gd name="connsiteX3922" fmla="*/ 2006850 w 3900305"/>
                <a:gd name="connsiteY3922" fmla="*/ 1722168 h 3045463"/>
                <a:gd name="connsiteX3923" fmla="*/ 2015250 w 3900305"/>
                <a:gd name="connsiteY3923" fmla="*/ 1714904 h 3045463"/>
                <a:gd name="connsiteX3924" fmla="*/ 2024445 w 3900305"/>
                <a:gd name="connsiteY3924" fmla="*/ 1711271 h 3045463"/>
                <a:gd name="connsiteX3925" fmla="*/ 2027282 w 3900305"/>
                <a:gd name="connsiteY3925" fmla="*/ 1708774 h 3045463"/>
                <a:gd name="connsiteX3926" fmla="*/ 2015591 w 3900305"/>
                <a:gd name="connsiteY3926" fmla="*/ 1709342 h 3045463"/>
                <a:gd name="connsiteX3927" fmla="*/ 2013321 w 3900305"/>
                <a:gd name="connsiteY3927" fmla="*/ 1711952 h 3045463"/>
                <a:gd name="connsiteX3928" fmla="*/ 2012185 w 3900305"/>
                <a:gd name="connsiteY3928" fmla="*/ 1709682 h 3045463"/>
                <a:gd name="connsiteX3929" fmla="*/ 2012526 w 3900305"/>
                <a:gd name="connsiteY3929" fmla="*/ 1707412 h 3045463"/>
                <a:gd name="connsiteX3930" fmla="*/ 2013094 w 3900305"/>
                <a:gd name="connsiteY3930" fmla="*/ 1705028 h 3045463"/>
                <a:gd name="connsiteX3931" fmla="*/ 2012640 w 3900305"/>
                <a:gd name="connsiteY3931" fmla="*/ 1702531 h 3045463"/>
                <a:gd name="connsiteX3932" fmla="*/ 2010937 w 3900305"/>
                <a:gd name="connsiteY3932" fmla="*/ 1701509 h 3045463"/>
                <a:gd name="connsiteX3933" fmla="*/ 2008780 w 3900305"/>
                <a:gd name="connsiteY3933" fmla="*/ 1702758 h 3045463"/>
                <a:gd name="connsiteX3934" fmla="*/ 2006850 w 3900305"/>
                <a:gd name="connsiteY3934" fmla="*/ 1704234 h 3045463"/>
                <a:gd name="connsiteX3935" fmla="*/ 2005375 w 3900305"/>
                <a:gd name="connsiteY3935" fmla="*/ 1706390 h 3045463"/>
                <a:gd name="connsiteX3936" fmla="*/ 2006283 w 3900305"/>
                <a:gd name="connsiteY3936" fmla="*/ 1707412 h 3045463"/>
                <a:gd name="connsiteX3937" fmla="*/ 2007305 w 3900305"/>
                <a:gd name="connsiteY3937" fmla="*/ 1707866 h 3045463"/>
                <a:gd name="connsiteX3938" fmla="*/ 2008326 w 3900305"/>
                <a:gd name="connsiteY3938" fmla="*/ 1707980 h 3045463"/>
                <a:gd name="connsiteX3939" fmla="*/ 2009461 w 3900305"/>
                <a:gd name="connsiteY3939" fmla="*/ 1707753 h 3045463"/>
                <a:gd name="connsiteX3940" fmla="*/ 2007759 w 3900305"/>
                <a:gd name="connsiteY3940" fmla="*/ 1712634 h 3045463"/>
                <a:gd name="connsiteX3941" fmla="*/ 2004921 w 3900305"/>
                <a:gd name="connsiteY3941" fmla="*/ 1714223 h 3045463"/>
                <a:gd name="connsiteX3942" fmla="*/ 2001970 w 3900305"/>
                <a:gd name="connsiteY3942" fmla="*/ 1713201 h 3045463"/>
                <a:gd name="connsiteX3943" fmla="*/ 1999813 w 3900305"/>
                <a:gd name="connsiteY3943" fmla="*/ 1710136 h 3045463"/>
                <a:gd name="connsiteX3944" fmla="*/ 1998905 w 3900305"/>
                <a:gd name="connsiteY3944" fmla="*/ 1708093 h 3045463"/>
                <a:gd name="connsiteX3945" fmla="*/ 1996862 w 3900305"/>
                <a:gd name="connsiteY3945" fmla="*/ 1704461 h 3045463"/>
                <a:gd name="connsiteX3946" fmla="*/ 1995954 w 3900305"/>
                <a:gd name="connsiteY3946" fmla="*/ 1702418 h 3045463"/>
                <a:gd name="connsiteX3947" fmla="*/ 1994932 w 3900305"/>
                <a:gd name="connsiteY3947" fmla="*/ 1700942 h 3045463"/>
                <a:gd name="connsiteX3948" fmla="*/ 1993570 w 3900305"/>
                <a:gd name="connsiteY3948" fmla="*/ 1699920 h 3045463"/>
                <a:gd name="connsiteX3949" fmla="*/ 1992662 w 3900305"/>
                <a:gd name="connsiteY3949" fmla="*/ 1698785 h 3045463"/>
                <a:gd name="connsiteX3950" fmla="*/ 1993002 w 3900305"/>
                <a:gd name="connsiteY3950" fmla="*/ 1697083 h 3045463"/>
                <a:gd name="connsiteX3951" fmla="*/ 1993002 w 3900305"/>
                <a:gd name="connsiteY3951" fmla="*/ 1695380 h 3045463"/>
                <a:gd name="connsiteX3952" fmla="*/ 1991867 w 3900305"/>
                <a:gd name="connsiteY3952" fmla="*/ 1694359 h 3045463"/>
                <a:gd name="connsiteX3953" fmla="*/ 1990846 w 3900305"/>
                <a:gd name="connsiteY3953" fmla="*/ 1692769 h 3045463"/>
                <a:gd name="connsiteX3954" fmla="*/ 1990278 w 3900305"/>
                <a:gd name="connsiteY3954" fmla="*/ 1690613 h 3045463"/>
                <a:gd name="connsiteX3955" fmla="*/ 1990278 w 3900305"/>
                <a:gd name="connsiteY3955" fmla="*/ 1687775 h 3045463"/>
                <a:gd name="connsiteX3956" fmla="*/ 1990846 w 3900305"/>
                <a:gd name="connsiteY3956" fmla="*/ 1687207 h 3045463"/>
                <a:gd name="connsiteX3957" fmla="*/ 1991754 w 3900305"/>
                <a:gd name="connsiteY3957" fmla="*/ 1687661 h 3045463"/>
                <a:gd name="connsiteX3958" fmla="*/ 1992662 w 3900305"/>
                <a:gd name="connsiteY3958" fmla="*/ 1687661 h 3045463"/>
                <a:gd name="connsiteX3959" fmla="*/ 1993002 w 3900305"/>
                <a:gd name="connsiteY3959" fmla="*/ 1685391 h 3045463"/>
                <a:gd name="connsiteX3960" fmla="*/ 1992662 w 3900305"/>
                <a:gd name="connsiteY3960" fmla="*/ 1684597 h 3045463"/>
                <a:gd name="connsiteX3961" fmla="*/ 1991867 w 3900305"/>
                <a:gd name="connsiteY3961" fmla="*/ 1683802 h 3045463"/>
                <a:gd name="connsiteX3962" fmla="*/ 1990959 w 3900305"/>
                <a:gd name="connsiteY3962" fmla="*/ 1683234 h 3045463"/>
                <a:gd name="connsiteX3963" fmla="*/ 1990278 w 3900305"/>
                <a:gd name="connsiteY3963" fmla="*/ 1683008 h 3045463"/>
                <a:gd name="connsiteX3964" fmla="*/ 1992662 w 3900305"/>
                <a:gd name="connsiteY3964" fmla="*/ 1681418 h 3045463"/>
                <a:gd name="connsiteX3965" fmla="*/ 1998337 w 3900305"/>
                <a:gd name="connsiteY3965" fmla="*/ 1680170 h 3045463"/>
                <a:gd name="connsiteX3966" fmla="*/ 2003332 w 3900305"/>
                <a:gd name="connsiteY3966" fmla="*/ 1674494 h 3045463"/>
                <a:gd name="connsiteX3967" fmla="*/ 2006169 w 3900305"/>
                <a:gd name="connsiteY3967" fmla="*/ 1674948 h 3045463"/>
                <a:gd name="connsiteX3968" fmla="*/ 2008894 w 3900305"/>
                <a:gd name="connsiteY3968" fmla="*/ 1676310 h 3045463"/>
                <a:gd name="connsiteX3969" fmla="*/ 2011504 w 3900305"/>
                <a:gd name="connsiteY3969" fmla="*/ 1675402 h 3045463"/>
                <a:gd name="connsiteX3970" fmla="*/ 2010937 w 3900305"/>
                <a:gd name="connsiteY3970" fmla="*/ 1675062 h 3045463"/>
                <a:gd name="connsiteX3971" fmla="*/ 2009461 w 3900305"/>
                <a:gd name="connsiteY3971" fmla="*/ 1673700 h 3045463"/>
                <a:gd name="connsiteX3972" fmla="*/ 2009461 w 3900305"/>
                <a:gd name="connsiteY3972" fmla="*/ 1671202 h 3045463"/>
                <a:gd name="connsiteX3973" fmla="*/ 2008440 w 3900305"/>
                <a:gd name="connsiteY3973" fmla="*/ 1670408 h 3045463"/>
                <a:gd name="connsiteX3974" fmla="*/ 2006850 w 3900305"/>
                <a:gd name="connsiteY3974" fmla="*/ 1670067 h 3045463"/>
                <a:gd name="connsiteX3975" fmla="*/ 2005488 w 3900305"/>
                <a:gd name="connsiteY3975" fmla="*/ 1669159 h 3045463"/>
                <a:gd name="connsiteX3976" fmla="*/ 2028531 w 3900305"/>
                <a:gd name="connsiteY3976" fmla="*/ 1665527 h 3045463"/>
                <a:gd name="connsiteX3977" fmla="*/ 2031709 w 3900305"/>
                <a:gd name="connsiteY3977" fmla="*/ 1663257 h 3045463"/>
                <a:gd name="connsiteX3978" fmla="*/ 2033525 w 3900305"/>
                <a:gd name="connsiteY3978" fmla="*/ 1663030 h 3045463"/>
                <a:gd name="connsiteX3979" fmla="*/ 2033525 w 3900305"/>
                <a:gd name="connsiteY3979" fmla="*/ 1661327 h 3045463"/>
                <a:gd name="connsiteX3980" fmla="*/ 2023536 w 3900305"/>
                <a:gd name="connsiteY3980" fmla="*/ 1661327 h 3045463"/>
                <a:gd name="connsiteX3981" fmla="*/ 2024217 w 3900305"/>
                <a:gd name="connsiteY3981" fmla="*/ 1659738 h 3045463"/>
                <a:gd name="connsiteX3982" fmla="*/ 2021380 w 3900305"/>
                <a:gd name="connsiteY3982" fmla="*/ 1659284 h 3045463"/>
                <a:gd name="connsiteX3983" fmla="*/ 2016953 w 3900305"/>
                <a:gd name="connsiteY3983" fmla="*/ 1657127 h 3045463"/>
                <a:gd name="connsiteX3984" fmla="*/ 2014228 w 3900305"/>
                <a:gd name="connsiteY3984" fmla="*/ 1656673 h 3045463"/>
                <a:gd name="connsiteX3985" fmla="*/ 2017520 w 3900305"/>
                <a:gd name="connsiteY3985" fmla="*/ 1654517 h 3045463"/>
                <a:gd name="connsiteX3986" fmla="*/ 2028190 w 3900305"/>
                <a:gd name="connsiteY3986" fmla="*/ 1653608 h 3045463"/>
                <a:gd name="connsiteX3987" fmla="*/ 2028190 w 3900305"/>
                <a:gd name="connsiteY3987" fmla="*/ 1652473 h 3045463"/>
                <a:gd name="connsiteX3988" fmla="*/ 2028077 w 3900305"/>
                <a:gd name="connsiteY3988" fmla="*/ 1651792 h 3045463"/>
                <a:gd name="connsiteX3989" fmla="*/ 2027509 w 3900305"/>
                <a:gd name="connsiteY3989" fmla="*/ 1650317 h 3045463"/>
                <a:gd name="connsiteX3990" fmla="*/ 2028190 w 3900305"/>
                <a:gd name="connsiteY3990" fmla="*/ 1648614 h 3045463"/>
                <a:gd name="connsiteX3991" fmla="*/ 2021607 w 3900305"/>
                <a:gd name="connsiteY3991" fmla="*/ 1652360 h 3045463"/>
                <a:gd name="connsiteX3992" fmla="*/ 2018201 w 3900305"/>
                <a:gd name="connsiteY3992" fmla="*/ 1653268 h 3045463"/>
                <a:gd name="connsiteX3993" fmla="*/ 2014910 w 3900305"/>
                <a:gd name="connsiteY3993" fmla="*/ 1651906 h 3045463"/>
                <a:gd name="connsiteX3994" fmla="*/ 2020699 w 3900305"/>
                <a:gd name="connsiteY3994" fmla="*/ 1648501 h 3045463"/>
                <a:gd name="connsiteX3995" fmla="*/ 2022401 w 3900305"/>
                <a:gd name="connsiteY3995" fmla="*/ 1644301 h 3045463"/>
                <a:gd name="connsiteX3996" fmla="*/ 2024331 w 3900305"/>
                <a:gd name="connsiteY3996" fmla="*/ 1642598 h 3045463"/>
                <a:gd name="connsiteX3997" fmla="*/ 2026374 w 3900305"/>
                <a:gd name="connsiteY3997" fmla="*/ 1641463 h 3045463"/>
                <a:gd name="connsiteX3998" fmla="*/ 2031028 w 3900305"/>
                <a:gd name="connsiteY3998" fmla="*/ 1640101 h 3045463"/>
                <a:gd name="connsiteX3999" fmla="*/ 2041017 w 3900305"/>
                <a:gd name="connsiteY3999" fmla="*/ 1633177 h 3045463"/>
                <a:gd name="connsiteX4000" fmla="*/ 2048281 w 3900305"/>
                <a:gd name="connsiteY4000" fmla="*/ 1632042 h 3045463"/>
                <a:gd name="connsiteX4001" fmla="*/ 2049871 w 3900305"/>
                <a:gd name="connsiteY4001" fmla="*/ 1630680 h 3045463"/>
                <a:gd name="connsiteX4002" fmla="*/ 2050892 w 3900305"/>
                <a:gd name="connsiteY4002" fmla="*/ 1629090 h 3045463"/>
                <a:gd name="connsiteX4003" fmla="*/ 2053957 w 3900305"/>
                <a:gd name="connsiteY4003" fmla="*/ 1625799 h 3045463"/>
                <a:gd name="connsiteX4004" fmla="*/ 2055206 w 3900305"/>
                <a:gd name="connsiteY4004" fmla="*/ 1625231 h 3045463"/>
                <a:gd name="connsiteX4005" fmla="*/ 2070870 w 3900305"/>
                <a:gd name="connsiteY4005" fmla="*/ 1629885 h 3045463"/>
                <a:gd name="connsiteX4006" fmla="*/ 2067124 w 3900305"/>
                <a:gd name="connsiteY4006" fmla="*/ 1625231 h 3045463"/>
                <a:gd name="connsiteX4007" fmla="*/ 2063038 w 3900305"/>
                <a:gd name="connsiteY4007" fmla="*/ 1622961 h 3045463"/>
                <a:gd name="connsiteX4008" fmla="*/ 2054297 w 3900305"/>
                <a:gd name="connsiteY4008" fmla="*/ 1622166 h 3045463"/>
                <a:gd name="connsiteX4009" fmla="*/ 2052368 w 3900305"/>
                <a:gd name="connsiteY4009" fmla="*/ 1622847 h 3045463"/>
                <a:gd name="connsiteX4010" fmla="*/ 2048962 w 3900305"/>
                <a:gd name="connsiteY4010" fmla="*/ 1626026 h 3045463"/>
                <a:gd name="connsiteX4011" fmla="*/ 2047373 w 3900305"/>
                <a:gd name="connsiteY4011" fmla="*/ 1626707 h 3045463"/>
                <a:gd name="connsiteX4012" fmla="*/ 2040563 w 3900305"/>
                <a:gd name="connsiteY4012" fmla="*/ 1627501 h 3045463"/>
                <a:gd name="connsiteX4013" fmla="*/ 2023764 w 3900305"/>
                <a:gd name="connsiteY4013" fmla="*/ 1640895 h 3045463"/>
                <a:gd name="connsiteX4014" fmla="*/ 2011958 w 3900305"/>
                <a:gd name="connsiteY4014" fmla="*/ 1645776 h 3045463"/>
                <a:gd name="connsiteX4015" fmla="*/ 2011164 w 3900305"/>
                <a:gd name="connsiteY4015" fmla="*/ 1647479 h 3045463"/>
                <a:gd name="connsiteX4016" fmla="*/ 2012526 w 3900305"/>
                <a:gd name="connsiteY4016" fmla="*/ 1650203 h 3045463"/>
                <a:gd name="connsiteX4017" fmla="*/ 2012526 w 3900305"/>
                <a:gd name="connsiteY4017" fmla="*/ 1651792 h 3045463"/>
                <a:gd name="connsiteX4018" fmla="*/ 2005261 w 3900305"/>
                <a:gd name="connsiteY4018" fmla="*/ 1657127 h 3045463"/>
                <a:gd name="connsiteX4019" fmla="*/ 2002878 w 3900305"/>
                <a:gd name="connsiteY4019" fmla="*/ 1658035 h 3045463"/>
                <a:gd name="connsiteX4020" fmla="*/ 2000153 w 3900305"/>
                <a:gd name="connsiteY4020" fmla="*/ 1658262 h 3045463"/>
                <a:gd name="connsiteX4021" fmla="*/ 1998564 w 3900305"/>
                <a:gd name="connsiteY4021" fmla="*/ 1659284 h 3045463"/>
                <a:gd name="connsiteX4022" fmla="*/ 1997316 w 3900305"/>
                <a:gd name="connsiteY4022" fmla="*/ 1661441 h 3045463"/>
                <a:gd name="connsiteX4023" fmla="*/ 1995613 w 3900305"/>
                <a:gd name="connsiteY4023" fmla="*/ 1665186 h 3045463"/>
                <a:gd name="connsiteX4024" fmla="*/ 1993570 w 3900305"/>
                <a:gd name="connsiteY4024" fmla="*/ 1668478 h 3045463"/>
                <a:gd name="connsiteX4025" fmla="*/ 1991300 w 3900305"/>
                <a:gd name="connsiteY4025" fmla="*/ 1670862 h 3045463"/>
                <a:gd name="connsiteX4026" fmla="*/ 1988916 w 3900305"/>
                <a:gd name="connsiteY4026" fmla="*/ 1672565 h 3045463"/>
                <a:gd name="connsiteX4027" fmla="*/ 1977451 w 3900305"/>
                <a:gd name="connsiteY4027" fmla="*/ 1676651 h 3045463"/>
                <a:gd name="connsiteX4028" fmla="*/ 1975295 w 3900305"/>
                <a:gd name="connsiteY4028" fmla="*/ 1675289 h 3045463"/>
                <a:gd name="connsiteX4029" fmla="*/ 1976544 w 3900305"/>
                <a:gd name="connsiteY4029" fmla="*/ 1674154 h 3045463"/>
                <a:gd name="connsiteX4030" fmla="*/ 1982219 w 3900305"/>
                <a:gd name="connsiteY4030" fmla="*/ 1671770 h 3045463"/>
                <a:gd name="connsiteX4031" fmla="*/ 1984943 w 3900305"/>
                <a:gd name="connsiteY4031" fmla="*/ 1669613 h 3045463"/>
                <a:gd name="connsiteX4032" fmla="*/ 1986305 w 3900305"/>
                <a:gd name="connsiteY4032" fmla="*/ 1669159 h 3045463"/>
                <a:gd name="connsiteX4033" fmla="*/ 1987213 w 3900305"/>
                <a:gd name="connsiteY4033" fmla="*/ 1668365 h 3045463"/>
                <a:gd name="connsiteX4034" fmla="*/ 1993116 w 3900305"/>
                <a:gd name="connsiteY4034" fmla="*/ 1659965 h 3045463"/>
                <a:gd name="connsiteX4035" fmla="*/ 1993911 w 3900305"/>
                <a:gd name="connsiteY4035" fmla="*/ 1658262 h 3045463"/>
                <a:gd name="connsiteX4036" fmla="*/ 1985851 w 3900305"/>
                <a:gd name="connsiteY4036" fmla="*/ 1660760 h 3045463"/>
                <a:gd name="connsiteX4037" fmla="*/ 1981538 w 3900305"/>
                <a:gd name="connsiteY4037" fmla="*/ 1656900 h 3045463"/>
                <a:gd name="connsiteX4038" fmla="*/ 1976997 w 3900305"/>
                <a:gd name="connsiteY4038" fmla="*/ 1658149 h 3045463"/>
                <a:gd name="connsiteX4039" fmla="*/ 1974727 w 3900305"/>
                <a:gd name="connsiteY4039" fmla="*/ 1656787 h 3045463"/>
                <a:gd name="connsiteX4040" fmla="*/ 1976770 w 3900305"/>
                <a:gd name="connsiteY4040" fmla="*/ 1653382 h 3045463"/>
                <a:gd name="connsiteX4041" fmla="*/ 1979608 w 3900305"/>
                <a:gd name="connsiteY4041" fmla="*/ 1651906 h 3045463"/>
                <a:gd name="connsiteX4042" fmla="*/ 2003105 w 3900305"/>
                <a:gd name="connsiteY4042" fmla="*/ 1647819 h 3045463"/>
                <a:gd name="connsiteX4043" fmla="*/ 2016839 w 3900305"/>
                <a:gd name="connsiteY4043" fmla="*/ 1640782 h 3045463"/>
                <a:gd name="connsiteX4044" fmla="*/ 2020018 w 3900305"/>
                <a:gd name="connsiteY4044" fmla="*/ 1636469 h 3045463"/>
                <a:gd name="connsiteX4045" fmla="*/ 2017634 w 3900305"/>
                <a:gd name="connsiteY4045" fmla="*/ 1636469 h 3045463"/>
                <a:gd name="connsiteX4046" fmla="*/ 2010710 w 3900305"/>
                <a:gd name="connsiteY4046" fmla="*/ 1641350 h 3045463"/>
                <a:gd name="connsiteX4047" fmla="*/ 1976203 w 3900305"/>
                <a:gd name="connsiteY4047" fmla="*/ 1648955 h 3045463"/>
                <a:gd name="connsiteX4048" fmla="*/ 1978360 w 3900305"/>
                <a:gd name="connsiteY4048" fmla="*/ 1646117 h 3045463"/>
                <a:gd name="connsiteX4049" fmla="*/ 1991413 w 3900305"/>
                <a:gd name="connsiteY4049" fmla="*/ 1634085 h 3045463"/>
                <a:gd name="connsiteX4050" fmla="*/ 1993570 w 3900305"/>
                <a:gd name="connsiteY4050" fmla="*/ 1633404 h 3045463"/>
                <a:gd name="connsiteX4051" fmla="*/ 1996180 w 3900305"/>
                <a:gd name="connsiteY4051" fmla="*/ 1634085 h 3045463"/>
                <a:gd name="connsiteX4052" fmla="*/ 2002196 w 3900305"/>
                <a:gd name="connsiteY4052" fmla="*/ 1639533 h 3045463"/>
                <a:gd name="connsiteX4053" fmla="*/ 2004240 w 3900305"/>
                <a:gd name="connsiteY4053" fmla="*/ 1640101 h 3045463"/>
                <a:gd name="connsiteX4054" fmla="*/ 2006283 w 3900305"/>
                <a:gd name="connsiteY4054" fmla="*/ 1639420 h 3045463"/>
                <a:gd name="connsiteX4055" fmla="*/ 2008212 w 3900305"/>
                <a:gd name="connsiteY4055" fmla="*/ 1637604 h 3045463"/>
                <a:gd name="connsiteX4056" fmla="*/ 2010142 w 3900305"/>
                <a:gd name="connsiteY4056" fmla="*/ 1634993 h 3045463"/>
                <a:gd name="connsiteX4057" fmla="*/ 2010142 w 3900305"/>
                <a:gd name="connsiteY4057" fmla="*/ 1633404 h 3045463"/>
                <a:gd name="connsiteX4058" fmla="*/ 2008553 w 3900305"/>
                <a:gd name="connsiteY4058" fmla="*/ 1633971 h 3045463"/>
                <a:gd name="connsiteX4059" fmla="*/ 2005829 w 3900305"/>
                <a:gd name="connsiteY4059" fmla="*/ 1637263 h 3045463"/>
                <a:gd name="connsiteX4060" fmla="*/ 2004353 w 3900305"/>
                <a:gd name="connsiteY4060" fmla="*/ 1637944 h 3045463"/>
                <a:gd name="connsiteX4061" fmla="*/ 2003218 w 3900305"/>
                <a:gd name="connsiteY4061" fmla="*/ 1637150 h 3045463"/>
                <a:gd name="connsiteX4062" fmla="*/ 1998905 w 3900305"/>
                <a:gd name="connsiteY4062" fmla="*/ 1631588 h 3045463"/>
                <a:gd name="connsiteX4063" fmla="*/ 2000608 w 3900305"/>
                <a:gd name="connsiteY4063" fmla="*/ 1629658 h 3045463"/>
                <a:gd name="connsiteX4064" fmla="*/ 2006850 w 3900305"/>
                <a:gd name="connsiteY4064" fmla="*/ 1626820 h 3045463"/>
                <a:gd name="connsiteX4065" fmla="*/ 2008780 w 3900305"/>
                <a:gd name="connsiteY4065" fmla="*/ 1626934 h 3045463"/>
                <a:gd name="connsiteX4066" fmla="*/ 2012753 w 3900305"/>
                <a:gd name="connsiteY4066" fmla="*/ 1628863 h 3045463"/>
                <a:gd name="connsiteX4067" fmla="*/ 2014228 w 3900305"/>
                <a:gd name="connsiteY4067" fmla="*/ 1628636 h 3045463"/>
                <a:gd name="connsiteX4068" fmla="*/ 2013775 w 3900305"/>
                <a:gd name="connsiteY4068" fmla="*/ 1627842 h 3045463"/>
                <a:gd name="connsiteX4069" fmla="*/ 2012980 w 3900305"/>
                <a:gd name="connsiteY4069" fmla="*/ 1626139 h 3045463"/>
                <a:gd name="connsiteX4070" fmla="*/ 2012299 w 3900305"/>
                <a:gd name="connsiteY4070" fmla="*/ 1625345 h 3045463"/>
                <a:gd name="connsiteX4071" fmla="*/ 2013547 w 3900305"/>
                <a:gd name="connsiteY4071" fmla="*/ 1623982 h 3045463"/>
                <a:gd name="connsiteX4072" fmla="*/ 2014569 w 3900305"/>
                <a:gd name="connsiteY4072" fmla="*/ 1624664 h 3045463"/>
                <a:gd name="connsiteX4073" fmla="*/ 2015591 w 3900305"/>
                <a:gd name="connsiteY4073" fmla="*/ 1626139 h 3045463"/>
                <a:gd name="connsiteX4074" fmla="*/ 2016839 w 3900305"/>
                <a:gd name="connsiteY4074" fmla="*/ 1626934 h 3045463"/>
                <a:gd name="connsiteX4075" fmla="*/ 2021493 w 3900305"/>
                <a:gd name="connsiteY4075" fmla="*/ 1626026 h 3045463"/>
                <a:gd name="connsiteX4076" fmla="*/ 2026942 w 3900305"/>
                <a:gd name="connsiteY4076" fmla="*/ 1622847 h 3045463"/>
                <a:gd name="connsiteX4077" fmla="*/ 2027850 w 3900305"/>
                <a:gd name="connsiteY4077" fmla="*/ 1621485 h 3045463"/>
                <a:gd name="connsiteX4078" fmla="*/ 2032050 w 3900305"/>
                <a:gd name="connsiteY4078" fmla="*/ 1620464 h 3045463"/>
                <a:gd name="connsiteX4079" fmla="*/ 2033525 w 3900305"/>
                <a:gd name="connsiteY4079" fmla="*/ 1619215 h 3045463"/>
                <a:gd name="connsiteX4080" fmla="*/ 2031823 w 3900305"/>
                <a:gd name="connsiteY4080" fmla="*/ 1618080 h 3045463"/>
                <a:gd name="connsiteX4081" fmla="*/ 2030574 w 3900305"/>
                <a:gd name="connsiteY4081" fmla="*/ 1616377 h 3045463"/>
                <a:gd name="connsiteX4082" fmla="*/ 2030233 w 3900305"/>
                <a:gd name="connsiteY4082" fmla="*/ 1614334 h 3045463"/>
                <a:gd name="connsiteX4083" fmla="*/ 2031482 w 3900305"/>
                <a:gd name="connsiteY4083" fmla="*/ 1611950 h 3045463"/>
                <a:gd name="connsiteX4084" fmla="*/ 2037158 w 3900305"/>
                <a:gd name="connsiteY4084" fmla="*/ 1606502 h 3045463"/>
                <a:gd name="connsiteX4085" fmla="*/ 2040563 w 3900305"/>
                <a:gd name="connsiteY4085" fmla="*/ 1604799 h 3045463"/>
                <a:gd name="connsiteX4086" fmla="*/ 2043968 w 3900305"/>
                <a:gd name="connsiteY4086" fmla="*/ 1601735 h 3045463"/>
                <a:gd name="connsiteX4087" fmla="*/ 2047373 w 3900305"/>
                <a:gd name="connsiteY4087" fmla="*/ 1600259 h 3045463"/>
                <a:gd name="connsiteX4088" fmla="*/ 2050665 w 3900305"/>
                <a:gd name="connsiteY4088" fmla="*/ 1603324 h 3045463"/>
                <a:gd name="connsiteX4089" fmla="*/ 2050325 w 3900305"/>
                <a:gd name="connsiteY4089" fmla="*/ 1605480 h 3045463"/>
                <a:gd name="connsiteX4090" fmla="*/ 2050438 w 3900305"/>
                <a:gd name="connsiteY4090" fmla="*/ 1607864 h 3045463"/>
                <a:gd name="connsiteX4091" fmla="*/ 2051006 w 3900305"/>
                <a:gd name="connsiteY4091" fmla="*/ 1609340 h 3045463"/>
                <a:gd name="connsiteX4092" fmla="*/ 2052027 w 3900305"/>
                <a:gd name="connsiteY4092" fmla="*/ 1608999 h 3045463"/>
                <a:gd name="connsiteX4093" fmla="*/ 2052595 w 3900305"/>
                <a:gd name="connsiteY4093" fmla="*/ 1607864 h 3045463"/>
                <a:gd name="connsiteX4094" fmla="*/ 2053276 w 3900305"/>
                <a:gd name="connsiteY4094" fmla="*/ 1604345 h 3045463"/>
                <a:gd name="connsiteX4095" fmla="*/ 2053730 w 3900305"/>
                <a:gd name="connsiteY4095" fmla="*/ 1602643 h 3045463"/>
                <a:gd name="connsiteX4096" fmla="*/ 2054752 w 3900305"/>
                <a:gd name="connsiteY4096" fmla="*/ 1601167 h 3045463"/>
                <a:gd name="connsiteX4097" fmla="*/ 2055319 w 3900305"/>
                <a:gd name="connsiteY4097" fmla="*/ 1602416 h 3045463"/>
                <a:gd name="connsiteX4098" fmla="*/ 2055546 w 3900305"/>
                <a:gd name="connsiteY4098" fmla="*/ 1604572 h 3045463"/>
                <a:gd name="connsiteX4099" fmla="*/ 2055546 w 3900305"/>
                <a:gd name="connsiteY4099" fmla="*/ 1605708 h 3045463"/>
                <a:gd name="connsiteX4100" fmla="*/ 2056681 w 3900305"/>
                <a:gd name="connsiteY4100" fmla="*/ 1607070 h 3045463"/>
                <a:gd name="connsiteX4101" fmla="*/ 2058043 w 3900305"/>
                <a:gd name="connsiteY4101" fmla="*/ 1606615 h 3045463"/>
                <a:gd name="connsiteX4102" fmla="*/ 2059405 w 3900305"/>
                <a:gd name="connsiteY4102" fmla="*/ 1605480 h 3045463"/>
                <a:gd name="connsiteX4103" fmla="*/ 2060541 w 3900305"/>
                <a:gd name="connsiteY4103" fmla="*/ 1604799 h 3045463"/>
                <a:gd name="connsiteX4104" fmla="*/ 2062584 w 3900305"/>
                <a:gd name="connsiteY4104" fmla="*/ 1605367 h 3045463"/>
                <a:gd name="connsiteX4105" fmla="*/ 2064173 w 3900305"/>
                <a:gd name="connsiteY4105" fmla="*/ 1607070 h 3045463"/>
                <a:gd name="connsiteX4106" fmla="*/ 2065421 w 3900305"/>
                <a:gd name="connsiteY4106" fmla="*/ 1609567 h 3045463"/>
                <a:gd name="connsiteX4107" fmla="*/ 2066557 w 3900305"/>
                <a:gd name="connsiteY4107" fmla="*/ 1612745 h 3045463"/>
                <a:gd name="connsiteX4108" fmla="*/ 2066443 w 3900305"/>
                <a:gd name="connsiteY4108" fmla="*/ 1613540 h 3045463"/>
                <a:gd name="connsiteX4109" fmla="*/ 2066443 w 3900305"/>
                <a:gd name="connsiteY4109" fmla="*/ 1613880 h 3045463"/>
                <a:gd name="connsiteX4110" fmla="*/ 2066102 w 3900305"/>
                <a:gd name="connsiteY4110" fmla="*/ 1615242 h 3045463"/>
                <a:gd name="connsiteX4111" fmla="*/ 2066216 w 3900305"/>
                <a:gd name="connsiteY4111" fmla="*/ 1616604 h 3045463"/>
                <a:gd name="connsiteX4112" fmla="*/ 2067351 w 3900305"/>
                <a:gd name="connsiteY4112" fmla="*/ 1617399 h 3045463"/>
                <a:gd name="connsiteX4113" fmla="*/ 2068259 w 3900305"/>
                <a:gd name="connsiteY4113" fmla="*/ 1617172 h 3045463"/>
                <a:gd name="connsiteX4114" fmla="*/ 2068940 w 3900305"/>
                <a:gd name="connsiteY4114" fmla="*/ 1616150 h 3045463"/>
                <a:gd name="connsiteX4115" fmla="*/ 2068940 w 3900305"/>
                <a:gd name="connsiteY4115" fmla="*/ 1616150 h 3045463"/>
                <a:gd name="connsiteX4116" fmla="*/ 2069508 w 3900305"/>
                <a:gd name="connsiteY4116" fmla="*/ 1614561 h 3045463"/>
                <a:gd name="connsiteX4117" fmla="*/ 2069848 w 3900305"/>
                <a:gd name="connsiteY4117" fmla="*/ 1612631 h 3045463"/>
                <a:gd name="connsiteX4118" fmla="*/ 2068940 w 3900305"/>
                <a:gd name="connsiteY4118" fmla="*/ 1611496 h 3045463"/>
                <a:gd name="connsiteX4119" fmla="*/ 2068146 w 3900305"/>
                <a:gd name="connsiteY4119" fmla="*/ 1610021 h 3045463"/>
                <a:gd name="connsiteX4120" fmla="*/ 2067578 w 3900305"/>
                <a:gd name="connsiteY4120" fmla="*/ 1608091 h 3045463"/>
                <a:gd name="connsiteX4121" fmla="*/ 2067351 w 3900305"/>
                <a:gd name="connsiteY4121" fmla="*/ 1605594 h 3045463"/>
                <a:gd name="connsiteX4122" fmla="*/ 2068146 w 3900305"/>
                <a:gd name="connsiteY4122" fmla="*/ 1604459 h 3045463"/>
                <a:gd name="connsiteX4123" fmla="*/ 2076659 w 3900305"/>
                <a:gd name="connsiteY4123" fmla="*/ 1602189 h 3045463"/>
                <a:gd name="connsiteX4124" fmla="*/ 2082334 w 3900305"/>
                <a:gd name="connsiteY4124" fmla="*/ 1597081 h 3045463"/>
                <a:gd name="connsiteX4125" fmla="*/ 2085172 w 3900305"/>
                <a:gd name="connsiteY4125" fmla="*/ 1595264 h 3045463"/>
                <a:gd name="connsiteX4126" fmla="*/ 2091869 w 3900305"/>
                <a:gd name="connsiteY4126" fmla="*/ 1596513 h 3045463"/>
                <a:gd name="connsiteX4127" fmla="*/ 2095161 w 3900305"/>
                <a:gd name="connsiteY4127" fmla="*/ 1595492 h 3045463"/>
                <a:gd name="connsiteX4128" fmla="*/ 2096523 w 3900305"/>
                <a:gd name="connsiteY4128" fmla="*/ 1589929 h 3045463"/>
                <a:gd name="connsiteX4129" fmla="*/ 2098566 w 3900305"/>
                <a:gd name="connsiteY4129" fmla="*/ 1588113 h 3045463"/>
                <a:gd name="connsiteX4130" fmla="*/ 2108215 w 3900305"/>
                <a:gd name="connsiteY4130" fmla="*/ 1586978 h 3045463"/>
                <a:gd name="connsiteX4131" fmla="*/ 2111052 w 3900305"/>
                <a:gd name="connsiteY4131" fmla="*/ 1585730 h 3045463"/>
                <a:gd name="connsiteX4132" fmla="*/ 2109463 w 3900305"/>
                <a:gd name="connsiteY4132" fmla="*/ 1584481 h 3045463"/>
                <a:gd name="connsiteX4133" fmla="*/ 2108669 w 3900305"/>
                <a:gd name="connsiteY4133" fmla="*/ 1584141 h 3045463"/>
                <a:gd name="connsiteX4134" fmla="*/ 2107761 w 3900305"/>
                <a:gd name="connsiteY4134" fmla="*/ 1584368 h 3045463"/>
                <a:gd name="connsiteX4135" fmla="*/ 2109236 w 3900305"/>
                <a:gd name="connsiteY4135" fmla="*/ 1581530 h 3045463"/>
                <a:gd name="connsiteX4136" fmla="*/ 2111166 w 3900305"/>
                <a:gd name="connsiteY4136" fmla="*/ 1580735 h 3045463"/>
                <a:gd name="connsiteX4137" fmla="*/ 2113209 w 3900305"/>
                <a:gd name="connsiteY4137" fmla="*/ 1580508 h 3045463"/>
                <a:gd name="connsiteX4138" fmla="*/ 2115025 w 3900305"/>
                <a:gd name="connsiteY4138" fmla="*/ 1579373 h 3045463"/>
                <a:gd name="connsiteX4139" fmla="*/ 2118771 w 3900305"/>
                <a:gd name="connsiteY4139" fmla="*/ 1573471 h 3045463"/>
                <a:gd name="connsiteX4140" fmla="*/ 2124447 w 3900305"/>
                <a:gd name="connsiteY4140" fmla="*/ 1567228 h 3045463"/>
                <a:gd name="connsiteX4141" fmla="*/ 2126036 w 3900305"/>
                <a:gd name="connsiteY4141" fmla="*/ 1566660 h 3045463"/>
                <a:gd name="connsiteX4142" fmla="*/ 2126603 w 3900305"/>
                <a:gd name="connsiteY4142" fmla="*/ 1565412 h 3045463"/>
                <a:gd name="connsiteX4143" fmla="*/ 2127057 w 3900305"/>
                <a:gd name="connsiteY4143" fmla="*/ 1562687 h 3045463"/>
                <a:gd name="connsiteX4144" fmla="*/ 2127625 w 3900305"/>
                <a:gd name="connsiteY4144" fmla="*/ 1559963 h 3045463"/>
                <a:gd name="connsiteX4145" fmla="*/ 2128646 w 3900305"/>
                <a:gd name="connsiteY4145" fmla="*/ 1558714 h 3045463"/>
                <a:gd name="connsiteX4146" fmla="*/ 2130576 w 3900305"/>
                <a:gd name="connsiteY4146" fmla="*/ 1557239 h 3045463"/>
                <a:gd name="connsiteX4147" fmla="*/ 2139543 w 3900305"/>
                <a:gd name="connsiteY4147" fmla="*/ 1543618 h 3045463"/>
                <a:gd name="connsiteX4148" fmla="*/ 2140452 w 3900305"/>
                <a:gd name="connsiteY4148" fmla="*/ 1539985 h 3045463"/>
                <a:gd name="connsiteX4149" fmla="*/ 2139657 w 3900305"/>
                <a:gd name="connsiteY4149" fmla="*/ 1538737 h 3045463"/>
                <a:gd name="connsiteX4150" fmla="*/ 2136251 w 3900305"/>
                <a:gd name="connsiteY4150" fmla="*/ 1543618 h 3045463"/>
                <a:gd name="connsiteX4151" fmla="*/ 2132392 w 3900305"/>
                <a:gd name="connsiteY4151" fmla="*/ 1547363 h 3045463"/>
                <a:gd name="connsiteX4152" fmla="*/ 2131371 w 3900305"/>
                <a:gd name="connsiteY4152" fmla="*/ 1548839 h 3045463"/>
                <a:gd name="connsiteX4153" fmla="*/ 2129441 w 3900305"/>
                <a:gd name="connsiteY4153" fmla="*/ 1552244 h 3045463"/>
                <a:gd name="connsiteX4154" fmla="*/ 2114231 w 3900305"/>
                <a:gd name="connsiteY4154" fmla="*/ 1570406 h 3045463"/>
                <a:gd name="connsiteX4155" fmla="*/ 2104582 w 3900305"/>
                <a:gd name="connsiteY4155" fmla="*/ 1577216 h 3045463"/>
                <a:gd name="connsiteX4156" fmla="*/ 2103107 w 3900305"/>
                <a:gd name="connsiteY4156" fmla="*/ 1577557 h 3045463"/>
                <a:gd name="connsiteX4157" fmla="*/ 2101858 w 3900305"/>
                <a:gd name="connsiteY4157" fmla="*/ 1578238 h 3045463"/>
                <a:gd name="connsiteX4158" fmla="*/ 2099361 w 3900305"/>
                <a:gd name="connsiteY4158" fmla="*/ 1581530 h 3045463"/>
                <a:gd name="connsiteX4159" fmla="*/ 2098226 w 3900305"/>
                <a:gd name="connsiteY4159" fmla="*/ 1582211 h 3045463"/>
                <a:gd name="connsiteX4160" fmla="*/ 2091075 w 3900305"/>
                <a:gd name="connsiteY4160" fmla="*/ 1583573 h 3045463"/>
                <a:gd name="connsiteX4161" fmla="*/ 2087329 w 3900305"/>
                <a:gd name="connsiteY4161" fmla="*/ 1582779 h 3045463"/>
                <a:gd name="connsiteX4162" fmla="*/ 2085286 w 3900305"/>
                <a:gd name="connsiteY4162" fmla="*/ 1580622 h 3045463"/>
                <a:gd name="connsiteX4163" fmla="*/ 2086534 w 3900305"/>
                <a:gd name="connsiteY4163" fmla="*/ 1574719 h 3045463"/>
                <a:gd name="connsiteX4164" fmla="*/ 2095161 w 3900305"/>
                <a:gd name="connsiteY4164" fmla="*/ 1573471 h 3045463"/>
                <a:gd name="connsiteX4165" fmla="*/ 2097885 w 3900305"/>
                <a:gd name="connsiteY4165" fmla="*/ 1569384 h 3045463"/>
                <a:gd name="connsiteX4166" fmla="*/ 2096750 w 3900305"/>
                <a:gd name="connsiteY4166" fmla="*/ 1569384 h 3045463"/>
                <a:gd name="connsiteX4167" fmla="*/ 2094139 w 3900305"/>
                <a:gd name="connsiteY4167" fmla="*/ 1568703 h 3045463"/>
                <a:gd name="connsiteX4168" fmla="*/ 2093231 w 3900305"/>
                <a:gd name="connsiteY4168" fmla="*/ 1567909 h 3045463"/>
                <a:gd name="connsiteX4169" fmla="*/ 2091983 w 3900305"/>
                <a:gd name="connsiteY4169" fmla="*/ 1566206 h 3045463"/>
                <a:gd name="connsiteX4170" fmla="*/ 2091983 w 3900305"/>
                <a:gd name="connsiteY4170" fmla="*/ 1565638 h 3045463"/>
                <a:gd name="connsiteX4171" fmla="*/ 2092096 w 3900305"/>
                <a:gd name="connsiteY4171" fmla="*/ 1563709 h 3045463"/>
                <a:gd name="connsiteX4172" fmla="*/ 2092096 w 3900305"/>
                <a:gd name="connsiteY4172" fmla="*/ 1563255 h 3045463"/>
                <a:gd name="connsiteX4173" fmla="*/ 2090053 w 3900305"/>
                <a:gd name="connsiteY4173" fmla="*/ 1562460 h 3045463"/>
                <a:gd name="connsiteX4174" fmla="*/ 2086307 w 3900305"/>
                <a:gd name="connsiteY4174" fmla="*/ 1564503 h 3045463"/>
                <a:gd name="connsiteX4175" fmla="*/ 2084150 w 3900305"/>
                <a:gd name="connsiteY4175" fmla="*/ 1564844 h 3045463"/>
                <a:gd name="connsiteX4176" fmla="*/ 2084150 w 3900305"/>
                <a:gd name="connsiteY4176" fmla="*/ 1563255 h 3045463"/>
                <a:gd name="connsiteX4177" fmla="*/ 2087556 w 3900305"/>
                <a:gd name="connsiteY4177" fmla="*/ 1559622 h 3045463"/>
                <a:gd name="connsiteX4178" fmla="*/ 2089372 w 3900305"/>
                <a:gd name="connsiteY4178" fmla="*/ 1558601 h 3045463"/>
                <a:gd name="connsiteX4179" fmla="*/ 2091529 w 3900305"/>
                <a:gd name="connsiteY4179" fmla="*/ 1558487 h 3045463"/>
                <a:gd name="connsiteX4180" fmla="*/ 2096296 w 3900305"/>
                <a:gd name="connsiteY4180" fmla="*/ 1560077 h 3045463"/>
                <a:gd name="connsiteX4181" fmla="*/ 2099020 w 3900305"/>
                <a:gd name="connsiteY4181" fmla="*/ 1559963 h 3045463"/>
                <a:gd name="connsiteX4182" fmla="*/ 2100155 w 3900305"/>
                <a:gd name="connsiteY4182" fmla="*/ 1557579 h 3045463"/>
                <a:gd name="connsiteX4183" fmla="*/ 2115366 w 3900305"/>
                <a:gd name="connsiteY4183" fmla="*/ 1557920 h 3045463"/>
                <a:gd name="connsiteX4184" fmla="*/ 2118771 w 3900305"/>
                <a:gd name="connsiteY4184" fmla="*/ 1556785 h 3045463"/>
                <a:gd name="connsiteX4185" fmla="*/ 2115706 w 3900305"/>
                <a:gd name="connsiteY4185" fmla="*/ 1554855 h 3045463"/>
                <a:gd name="connsiteX4186" fmla="*/ 2106739 w 3900305"/>
                <a:gd name="connsiteY4186" fmla="*/ 1555196 h 3045463"/>
                <a:gd name="connsiteX4187" fmla="*/ 2099815 w 3900305"/>
                <a:gd name="connsiteY4187" fmla="*/ 1553606 h 3045463"/>
                <a:gd name="connsiteX4188" fmla="*/ 2098453 w 3900305"/>
                <a:gd name="connsiteY4188" fmla="*/ 1554174 h 3045463"/>
                <a:gd name="connsiteX4189" fmla="*/ 2095729 w 3900305"/>
                <a:gd name="connsiteY4189" fmla="*/ 1556444 h 3045463"/>
                <a:gd name="connsiteX4190" fmla="*/ 2094139 w 3900305"/>
                <a:gd name="connsiteY4190" fmla="*/ 1556671 h 3045463"/>
                <a:gd name="connsiteX4191" fmla="*/ 2094594 w 3900305"/>
                <a:gd name="connsiteY4191" fmla="*/ 1554401 h 3045463"/>
                <a:gd name="connsiteX4192" fmla="*/ 2094820 w 3900305"/>
                <a:gd name="connsiteY4192" fmla="*/ 1553606 h 3045463"/>
                <a:gd name="connsiteX4193" fmla="*/ 2091983 w 3900305"/>
                <a:gd name="connsiteY4193" fmla="*/ 1552358 h 3045463"/>
                <a:gd name="connsiteX4194" fmla="*/ 2083243 w 3900305"/>
                <a:gd name="connsiteY4194" fmla="*/ 1553606 h 3045463"/>
                <a:gd name="connsiteX4195" fmla="*/ 2080859 w 3900305"/>
                <a:gd name="connsiteY4195" fmla="*/ 1555309 h 3045463"/>
                <a:gd name="connsiteX4196" fmla="*/ 2078815 w 3900305"/>
                <a:gd name="connsiteY4196" fmla="*/ 1558941 h 3045463"/>
                <a:gd name="connsiteX4197" fmla="*/ 2076546 w 3900305"/>
                <a:gd name="connsiteY4197" fmla="*/ 1561779 h 3045463"/>
                <a:gd name="connsiteX4198" fmla="*/ 2073594 w 3900305"/>
                <a:gd name="connsiteY4198" fmla="*/ 1561439 h 3045463"/>
                <a:gd name="connsiteX4199" fmla="*/ 2074729 w 3900305"/>
                <a:gd name="connsiteY4199" fmla="*/ 1558828 h 3045463"/>
                <a:gd name="connsiteX4200" fmla="*/ 2078929 w 3900305"/>
                <a:gd name="connsiteY4200" fmla="*/ 1553606 h 3045463"/>
                <a:gd name="connsiteX4201" fmla="*/ 2080064 w 3900305"/>
                <a:gd name="connsiteY4201" fmla="*/ 1551677 h 3045463"/>
                <a:gd name="connsiteX4202" fmla="*/ 2081880 w 3900305"/>
                <a:gd name="connsiteY4202" fmla="*/ 1547363 h 3045463"/>
                <a:gd name="connsiteX4203" fmla="*/ 2083015 w 3900305"/>
                <a:gd name="connsiteY4203" fmla="*/ 1545661 h 3045463"/>
                <a:gd name="connsiteX4204" fmla="*/ 2086534 w 3900305"/>
                <a:gd name="connsiteY4204" fmla="*/ 1544072 h 3045463"/>
                <a:gd name="connsiteX4205" fmla="*/ 2090280 w 3900305"/>
                <a:gd name="connsiteY4205" fmla="*/ 1544185 h 3045463"/>
                <a:gd name="connsiteX4206" fmla="*/ 2093685 w 3900305"/>
                <a:gd name="connsiteY4206" fmla="*/ 1543050 h 3045463"/>
                <a:gd name="connsiteX4207" fmla="*/ 2096296 w 3900305"/>
                <a:gd name="connsiteY4207" fmla="*/ 1537715 h 3045463"/>
                <a:gd name="connsiteX4208" fmla="*/ 2094480 w 3900305"/>
                <a:gd name="connsiteY4208" fmla="*/ 1537715 h 3045463"/>
                <a:gd name="connsiteX4209" fmla="*/ 2089713 w 3900305"/>
                <a:gd name="connsiteY4209" fmla="*/ 1541007 h 3045463"/>
                <a:gd name="connsiteX4210" fmla="*/ 2090507 w 3900305"/>
                <a:gd name="connsiteY4210" fmla="*/ 1538056 h 3045463"/>
                <a:gd name="connsiteX4211" fmla="*/ 2091869 w 3900305"/>
                <a:gd name="connsiteY4211" fmla="*/ 1535899 h 3045463"/>
                <a:gd name="connsiteX4212" fmla="*/ 2097658 w 3900305"/>
                <a:gd name="connsiteY4212" fmla="*/ 1530223 h 3045463"/>
                <a:gd name="connsiteX4213" fmla="*/ 2098339 w 3900305"/>
                <a:gd name="connsiteY4213" fmla="*/ 1529883 h 3045463"/>
                <a:gd name="connsiteX4214" fmla="*/ 2099020 w 3900305"/>
                <a:gd name="connsiteY4214" fmla="*/ 1530337 h 3045463"/>
                <a:gd name="connsiteX4215" fmla="*/ 2099361 w 3900305"/>
                <a:gd name="connsiteY4215" fmla="*/ 1531472 h 3045463"/>
                <a:gd name="connsiteX4216" fmla="*/ 2099588 w 3900305"/>
                <a:gd name="connsiteY4216" fmla="*/ 1532607 h 3045463"/>
                <a:gd name="connsiteX4217" fmla="*/ 2099929 w 3900305"/>
                <a:gd name="connsiteY4217" fmla="*/ 1533061 h 3045463"/>
                <a:gd name="connsiteX4218" fmla="*/ 2108101 w 3900305"/>
                <a:gd name="connsiteY4218" fmla="*/ 1533629 h 3045463"/>
                <a:gd name="connsiteX4219" fmla="*/ 2110485 w 3900305"/>
                <a:gd name="connsiteY4219" fmla="*/ 1535331 h 3045463"/>
                <a:gd name="connsiteX4220" fmla="*/ 2111847 w 3900305"/>
                <a:gd name="connsiteY4220" fmla="*/ 1538056 h 3045463"/>
                <a:gd name="connsiteX4221" fmla="*/ 2113436 w 3900305"/>
                <a:gd name="connsiteY4221" fmla="*/ 1540212 h 3045463"/>
                <a:gd name="connsiteX4222" fmla="*/ 2115139 w 3900305"/>
                <a:gd name="connsiteY4222" fmla="*/ 1540893 h 3045463"/>
                <a:gd name="connsiteX4223" fmla="*/ 2116841 w 3900305"/>
                <a:gd name="connsiteY4223" fmla="*/ 1539191 h 3045463"/>
                <a:gd name="connsiteX4224" fmla="*/ 2114004 w 3900305"/>
                <a:gd name="connsiteY4224" fmla="*/ 1533402 h 3045463"/>
                <a:gd name="connsiteX4225" fmla="*/ 2110258 w 3900305"/>
                <a:gd name="connsiteY4225" fmla="*/ 1532721 h 3045463"/>
                <a:gd name="connsiteX4226" fmla="*/ 2106285 w 3900305"/>
                <a:gd name="connsiteY4226" fmla="*/ 1532494 h 3045463"/>
                <a:gd name="connsiteX4227" fmla="*/ 2102766 w 3900305"/>
                <a:gd name="connsiteY4227" fmla="*/ 1531245 h 3045463"/>
                <a:gd name="connsiteX4228" fmla="*/ 2101858 w 3900305"/>
                <a:gd name="connsiteY4228" fmla="*/ 1529315 h 3045463"/>
                <a:gd name="connsiteX4229" fmla="*/ 2101404 w 3900305"/>
                <a:gd name="connsiteY4229" fmla="*/ 1524775 h 3045463"/>
                <a:gd name="connsiteX4230" fmla="*/ 2100723 w 3900305"/>
                <a:gd name="connsiteY4230" fmla="*/ 1521597 h 3045463"/>
                <a:gd name="connsiteX4231" fmla="*/ 2099588 w 3900305"/>
                <a:gd name="connsiteY4231" fmla="*/ 1518986 h 3045463"/>
                <a:gd name="connsiteX4232" fmla="*/ 2097091 w 3900305"/>
                <a:gd name="connsiteY4232" fmla="*/ 1515354 h 3045463"/>
                <a:gd name="connsiteX4233" fmla="*/ 2096069 w 3900305"/>
                <a:gd name="connsiteY4233" fmla="*/ 1512062 h 3045463"/>
                <a:gd name="connsiteX4234" fmla="*/ 2100836 w 3900305"/>
                <a:gd name="connsiteY4234" fmla="*/ 1511608 h 3045463"/>
                <a:gd name="connsiteX4235" fmla="*/ 2102880 w 3900305"/>
                <a:gd name="connsiteY4235" fmla="*/ 1511948 h 3045463"/>
                <a:gd name="connsiteX4236" fmla="*/ 2104696 w 3900305"/>
                <a:gd name="connsiteY4236" fmla="*/ 1513651 h 3045463"/>
                <a:gd name="connsiteX4237" fmla="*/ 2104923 w 3900305"/>
                <a:gd name="connsiteY4237" fmla="*/ 1514673 h 3045463"/>
                <a:gd name="connsiteX4238" fmla="*/ 2104809 w 3900305"/>
                <a:gd name="connsiteY4238" fmla="*/ 1516035 h 3045463"/>
                <a:gd name="connsiteX4239" fmla="*/ 2104809 w 3900305"/>
                <a:gd name="connsiteY4239" fmla="*/ 1517397 h 3045463"/>
                <a:gd name="connsiteX4240" fmla="*/ 2105264 w 3900305"/>
                <a:gd name="connsiteY4240" fmla="*/ 1518532 h 3045463"/>
                <a:gd name="connsiteX4241" fmla="*/ 2106171 w 3900305"/>
                <a:gd name="connsiteY4241" fmla="*/ 1518759 h 3045463"/>
                <a:gd name="connsiteX4242" fmla="*/ 2106966 w 3900305"/>
                <a:gd name="connsiteY4242" fmla="*/ 1515921 h 3045463"/>
                <a:gd name="connsiteX4243" fmla="*/ 2107988 w 3900305"/>
                <a:gd name="connsiteY4243" fmla="*/ 1515354 h 3045463"/>
                <a:gd name="connsiteX4244" fmla="*/ 2110598 w 3900305"/>
                <a:gd name="connsiteY4244" fmla="*/ 1517964 h 3045463"/>
                <a:gd name="connsiteX4245" fmla="*/ 2115593 w 3900305"/>
                <a:gd name="connsiteY4245" fmla="*/ 1527613 h 3045463"/>
                <a:gd name="connsiteX4246" fmla="*/ 2118658 w 3900305"/>
                <a:gd name="connsiteY4246" fmla="*/ 1529770 h 3045463"/>
                <a:gd name="connsiteX4247" fmla="*/ 2111734 w 3900305"/>
                <a:gd name="connsiteY4247" fmla="*/ 1519213 h 3045463"/>
                <a:gd name="connsiteX4248" fmla="*/ 2110598 w 3900305"/>
                <a:gd name="connsiteY4248" fmla="*/ 1515467 h 3045463"/>
                <a:gd name="connsiteX4249" fmla="*/ 2112528 w 3900305"/>
                <a:gd name="connsiteY4249" fmla="*/ 1511267 h 3045463"/>
                <a:gd name="connsiteX4250" fmla="*/ 2125241 w 3900305"/>
                <a:gd name="connsiteY4250" fmla="*/ 1509111 h 3045463"/>
                <a:gd name="connsiteX4251" fmla="*/ 2121382 w 3900305"/>
                <a:gd name="connsiteY4251" fmla="*/ 1507181 h 3045463"/>
                <a:gd name="connsiteX4252" fmla="*/ 2108555 w 3900305"/>
                <a:gd name="connsiteY4252" fmla="*/ 1509111 h 3045463"/>
                <a:gd name="connsiteX4253" fmla="*/ 2108555 w 3900305"/>
                <a:gd name="connsiteY4253" fmla="*/ 1507408 h 3045463"/>
                <a:gd name="connsiteX4254" fmla="*/ 2109804 w 3900305"/>
                <a:gd name="connsiteY4254" fmla="*/ 1506841 h 3045463"/>
                <a:gd name="connsiteX4255" fmla="*/ 2112074 w 3900305"/>
                <a:gd name="connsiteY4255" fmla="*/ 1504911 h 3045463"/>
                <a:gd name="connsiteX4256" fmla="*/ 2113323 w 3900305"/>
                <a:gd name="connsiteY4256" fmla="*/ 1504343 h 3045463"/>
                <a:gd name="connsiteX4257" fmla="*/ 2111052 w 3900305"/>
                <a:gd name="connsiteY4257" fmla="*/ 1502641 h 3045463"/>
                <a:gd name="connsiteX4258" fmla="*/ 2107420 w 3900305"/>
                <a:gd name="connsiteY4258" fmla="*/ 1502527 h 3045463"/>
                <a:gd name="connsiteX4259" fmla="*/ 2105604 w 3900305"/>
                <a:gd name="connsiteY4259" fmla="*/ 1500370 h 3045463"/>
                <a:gd name="connsiteX4260" fmla="*/ 2104355 w 3900305"/>
                <a:gd name="connsiteY4260" fmla="*/ 1496738 h 3045463"/>
                <a:gd name="connsiteX4261" fmla="*/ 2105150 w 3900305"/>
                <a:gd name="connsiteY4261" fmla="*/ 1495376 h 3045463"/>
                <a:gd name="connsiteX4262" fmla="*/ 2107080 w 3900305"/>
                <a:gd name="connsiteY4262" fmla="*/ 1494809 h 3045463"/>
                <a:gd name="connsiteX4263" fmla="*/ 2109236 w 3900305"/>
                <a:gd name="connsiteY4263" fmla="*/ 1493219 h 3045463"/>
                <a:gd name="connsiteX4264" fmla="*/ 2107193 w 3900305"/>
                <a:gd name="connsiteY4264" fmla="*/ 1491971 h 3045463"/>
                <a:gd name="connsiteX4265" fmla="*/ 2105717 w 3900305"/>
                <a:gd name="connsiteY4265" fmla="*/ 1488338 h 3045463"/>
                <a:gd name="connsiteX4266" fmla="*/ 2105036 w 3900305"/>
                <a:gd name="connsiteY4266" fmla="*/ 1483571 h 3045463"/>
                <a:gd name="connsiteX4267" fmla="*/ 2105150 w 3900305"/>
                <a:gd name="connsiteY4267" fmla="*/ 1478804 h 3045463"/>
                <a:gd name="connsiteX4268" fmla="*/ 2102993 w 3900305"/>
                <a:gd name="connsiteY4268" fmla="*/ 1483912 h 3045463"/>
                <a:gd name="connsiteX4269" fmla="*/ 2101517 w 3900305"/>
                <a:gd name="connsiteY4269" fmla="*/ 1491630 h 3045463"/>
                <a:gd name="connsiteX4270" fmla="*/ 2099248 w 3900305"/>
                <a:gd name="connsiteY4270" fmla="*/ 1496965 h 3045463"/>
                <a:gd name="connsiteX4271" fmla="*/ 2094480 w 3900305"/>
                <a:gd name="connsiteY4271" fmla="*/ 1494695 h 3045463"/>
                <a:gd name="connsiteX4272" fmla="*/ 2096523 w 3900305"/>
                <a:gd name="connsiteY4272" fmla="*/ 1490836 h 3045463"/>
                <a:gd name="connsiteX4273" fmla="*/ 2098680 w 3900305"/>
                <a:gd name="connsiteY4273" fmla="*/ 1488225 h 3045463"/>
                <a:gd name="connsiteX4274" fmla="*/ 2100383 w 3900305"/>
                <a:gd name="connsiteY4274" fmla="*/ 1485274 h 3045463"/>
                <a:gd name="connsiteX4275" fmla="*/ 2101177 w 3900305"/>
                <a:gd name="connsiteY4275" fmla="*/ 1480279 h 3045463"/>
                <a:gd name="connsiteX4276" fmla="*/ 2098907 w 3900305"/>
                <a:gd name="connsiteY4276" fmla="*/ 1482436 h 3045463"/>
                <a:gd name="connsiteX4277" fmla="*/ 2094707 w 3900305"/>
                <a:gd name="connsiteY4277" fmla="*/ 1491063 h 3045463"/>
                <a:gd name="connsiteX4278" fmla="*/ 2091983 w 3900305"/>
                <a:gd name="connsiteY4278" fmla="*/ 1492992 h 3045463"/>
                <a:gd name="connsiteX4279" fmla="*/ 2088691 w 3900305"/>
                <a:gd name="connsiteY4279" fmla="*/ 1491517 h 3045463"/>
                <a:gd name="connsiteX4280" fmla="*/ 2087896 w 3900305"/>
                <a:gd name="connsiteY4280" fmla="*/ 1487544 h 3045463"/>
                <a:gd name="connsiteX4281" fmla="*/ 2088691 w 3900305"/>
                <a:gd name="connsiteY4281" fmla="*/ 1482322 h 3045463"/>
                <a:gd name="connsiteX4282" fmla="*/ 2089940 w 3900305"/>
                <a:gd name="connsiteY4282" fmla="*/ 1476987 h 3045463"/>
                <a:gd name="connsiteX4283" fmla="*/ 2088010 w 3900305"/>
                <a:gd name="connsiteY4283" fmla="*/ 1477101 h 3045463"/>
                <a:gd name="connsiteX4284" fmla="*/ 2086534 w 3900305"/>
                <a:gd name="connsiteY4284" fmla="*/ 1478009 h 3045463"/>
                <a:gd name="connsiteX4285" fmla="*/ 2085286 w 3900305"/>
                <a:gd name="connsiteY4285" fmla="*/ 1477896 h 3045463"/>
                <a:gd name="connsiteX4286" fmla="*/ 2084037 w 3900305"/>
                <a:gd name="connsiteY4286" fmla="*/ 1475171 h 3045463"/>
                <a:gd name="connsiteX4287" fmla="*/ 2084264 w 3900305"/>
                <a:gd name="connsiteY4287" fmla="*/ 1474377 h 3045463"/>
                <a:gd name="connsiteX4288" fmla="*/ 2084491 w 3900305"/>
                <a:gd name="connsiteY4288" fmla="*/ 1472107 h 3045463"/>
                <a:gd name="connsiteX4289" fmla="*/ 2084378 w 3900305"/>
                <a:gd name="connsiteY4289" fmla="*/ 1469382 h 3045463"/>
                <a:gd name="connsiteX4290" fmla="*/ 2083469 w 3900305"/>
                <a:gd name="connsiteY4290" fmla="*/ 1467226 h 3045463"/>
                <a:gd name="connsiteX4291" fmla="*/ 2084945 w 3900305"/>
                <a:gd name="connsiteY4291" fmla="*/ 1463934 h 3045463"/>
                <a:gd name="connsiteX4292" fmla="*/ 2088237 w 3900305"/>
                <a:gd name="connsiteY4292" fmla="*/ 1459507 h 3045463"/>
                <a:gd name="connsiteX4293" fmla="*/ 2089713 w 3900305"/>
                <a:gd name="connsiteY4293" fmla="*/ 1456783 h 3045463"/>
                <a:gd name="connsiteX4294" fmla="*/ 2091302 w 3900305"/>
                <a:gd name="connsiteY4294" fmla="*/ 1452583 h 3045463"/>
                <a:gd name="connsiteX4295" fmla="*/ 2092096 w 3900305"/>
                <a:gd name="connsiteY4295" fmla="*/ 1451221 h 3045463"/>
                <a:gd name="connsiteX4296" fmla="*/ 2093004 w 3900305"/>
                <a:gd name="connsiteY4296" fmla="*/ 1450199 h 3045463"/>
                <a:gd name="connsiteX4297" fmla="*/ 2094820 w 3900305"/>
                <a:gd name="connsiteY4297" fmla="*/ 1448724 h 3045463"/>
                <a:gd name="connsiteX4298" fmla="*/ 2095729 w 3900305"/>
                <a:gd name="connsiteY4298" fmla="*/ 1447021 h 3045463"/>
                <a:gd name="connsiteX4299" fmla="*/ 2097658 w 3900305"/>
                <a:gd name="connsiteY4299" fmla="*/ 1444864 h 3045463"/>
                <a:gd name="connsiteX4300" fmla="*/ 2100496 w 3900305"/>
                <a:gd name="connsiteY4300" fmla="*/ 1444637 h 3045463"/>
                <a:gd name="connsiteX4301" fmla="*/ 2103334 w 3900305"/>
                <a:gd name="connsiteY4301" fmla="*/ 1445772 h 3045463"/>
                <a:gd name="connsiteX4302" fmla="*/ 2105264 w 3900305"/>
                <a:gd name="connsiteY4302" fmla="*/ 1447929 h 3045463"/>
                <a:gd name="connsiteX4303" fmla="*/ 2105945 w 3900305"/>
                <a:gd name="connsiteY4303" fmla="*/ 1449632 h 3045463"/>
                <a:gd name="connsiteX4304" fmla="*/ 2106399 w 3900305"/>
                <a:gd name="connsiteY4304" fmla="*/ 1451107 h 3045463"/>
                <a:gd name="connsiteX4305" fmla="*/ 2106626 w 3900305"/>
                <a:gd name="connsiteY4305" fmla="*/ 1452810 h 3045463"/>
                <a:gd name="connsiteX4306" fmla="*/ 2106626 w 3900305"/>
                <a:gd name="connsiteY4306" fmla="*/ 1455080 h 3045463"/>
                <a:gd name="connsiteX4307" fmla="*/ 2107193 w 3900305"/>
                <a:gd name="connsiteY4307" fmla="*/ 1455875 h 3045463"/>
                <a:gd name="connsiteX4308" fmla="*/ 2111279 w 3900305"/>
                <a:gd name="connsiteY4308" fmla="*/ 1455875 h 3045463"/>
                <a:gd name="connsiteX4309" fmla="*/ 2110371 w 3900305"/>
                <a:gd name="connsiteY4309" fmla="*/ 1457123 h 3045463"/>
                <a:gd name="connsiteX4310" fmla="*/ 2109350 w 3900305"/>
                <a:gd name="connsiteY4310" fmla="*/ 1458939 h 3045463"/>
                <a:gd name="connsiteX4311" fmla="*/ 2108669 w 3900305"/>
                <a:gd name="connsiteY4311" fmla="*/ 1461323 h 3045463"/>
                <a:gd name="connsiteX4312" fmla="*/ 2108669 w 3900305"/>
                <a:gd name="connsiteY4312" fmla="*/ 1464047 h 3045463"/>
                <a:gd name="connsiteX4313" fmla="*/ 2109350 w 3900305"/>
                <a:gd name="connsiteY4313" fmla="*/ 1463820 h 3045463"/>
                <a:gd name="connsiteX4314" fmla="*/ 2113436 w 3900305"/>
                <a:gd name="connsiteY4314" fmla="*/ 1467112 h 3045463"/>
                <a:gd name="connsiteX4315" fmla="*/ 2116955 w 3900305"/>
                <a:gd name="connsiteY4315" fmla="*/ 1465750 h 3045463"/>
                <a:gd name="connsiteX4316" fmla="*/ 2118771 w 3900305"/>
                <a:gd name="connsiteY4316" fmla="*/ 1465750 h 3045463"/>
                <a:gd name="connsiteX4317" fmla="*/ 2121495 w 3900305"/>
                <a:gd name="connsiteY4317" fmla="*/ 1469155 h 3045463"/>
                <a:gd name="connsiteX4318" fmla="*/ 2123085 w 3900305"/>
                <a:gd name="connsiteY4318" fmla="*/ 1469042 h 3045463"/>
                <a:gd name="connsiteX4319" fmla="*/ 2124787 w 3900305"/>
                <a:gd name="connsiteY4319" fmla="*/ 1468134 h 3045463"/>
                <a:gd name="connsiteX4320" fmla="*/ 2125922 w 3900305"/>
                <a:gd name="connsiteY4320" fmla="*/ 1467112 h 3045463"/>
                <a:gd name="connsiteX4321" fmla="*/ 2124900 w 3900305"/>
                <a:gd name="connsiteY4321" fmla="*/ 1464615 h 3045463"/>
                <a:gd name="connsiteX4322" fmla="*/ 2123085 w 3900305"/>
                <a:gd name="connsiteY4322" fmla="*/ 1463139 h 3045463"/>
                <a:gd name="connsiteX4323" fmla="*/ 2121041 w 3900305"/>
                <a:gd name="connsiteY4323" fmla="*/ 1462458 h 3045463"/>
                <a:gd name="connsiteX4324" fmla="*/ 2117068 w 3900305"/>
                <a:gd name="connsiteY4324" fmla="*/ 1462231 h 3045463"/>
                <a:gd name="connsiteX4325" fmla="*/ 2115820 w 3900305"/>
                <a:gd name="connsiteY4325" fmla="*/ 1461664 h 3045463"/>
                <a:gd name="connsiteX4326" fmla="*/ 2114912 w 3900305"/>
                <a:gd name="connsiteY4326" fmla="*/ 1460302 h 3045463"/>
                <a:gd name="connsiteX4327" fmla="*/ 2113890 w 3900305"/>
                <a:gd name="connsiteY4327" fmla="*/ 1457464 h 3045463"/>
                <a:gd name="connsiteX4328" fmla="*/ 2113436 w 3900305"/>
                <a:gd name="connsiteY4328" fmla="*/ 1454967 h 3045463"/>
                <a:gd name="connsiteX4329" fmla="*/ 2113209 w 3900305"/>
                <a:gd name="connsiteY4329" fmla="*/ 1452356 h 3045463"/>
                <a:gd name="connsiteX4330" fmla="*/ 2112642 w 3900305"/>
                <a:gd name="connsiteY4330" fmla="*/ 1450313 h 3045463"/>
                <a:gd name="connsiteX4331" fmla="*/ 2110031 w 3900305"/>
                <a:gd name="connsiteY4331" fmla="*/ 1448951 h 3045463"/>
                <a:gd name="connsiteX4332" fmla="*/ 2106399 w 3900305"/>
                <a:gd name="connsiteY4332" fmla="*/ 1446113 h 3045463"/>
                <a:gd name="connsiteX4333" fmla="*/ 2105264 w 3900305"/>
                <a:gd name="connsiteY4333" fmla="*/ 1444637 h 3045463"/>
                <a:gd name="connsiteX4334" fmla="*/ 2103674 w 3900305"/>
                <a:gd name="connsiteY4334" fmla="*/ 1439983 h 3045463"/>
                <a:gd name="connsiteX4335" fmla="*/ 2104582 w 3900305"/>
                <a:gd name="connsiteY4335" fmla="*/ 1436919 h 3045463"/>
                <a:gd name="connsiteX4336" fmla="*/ 2109350 w 3900305"/>
                <a:gd name="connsiteY4336" fmla="*/ 1431584 h 3045463"/>
                <a:gd name="connsiteX4337" fmla="*/ 2111166 w 3900305"/>
                <a:gd name="connsiteY4337" fmla="*/ 1428405 h 3045463"/>
                <a:gd name="connsiteX4338" fmla="*/ 2112187 w 3900305"/>
                <a:gd name="connsiteY4338" fmla="*/ 1427270 h 3045463"/>
                <a:gd name="connsiteX4339" fmla="*/ 2113663 w 3900305"/>
                <a:gd name="connsiteY4339" fmla="*/ 1426816 h 3045463"/>
                <a:gd name="connsiteX4340" fmla="*/ 2114912 w 3900305"/>
                <a:gd name="connsiteY4340" fmla="*/ 1427724 h 3045463"/>
                <a:gd name="connsiteX4341" fmla="*/ 2116047 w 3900305"/>
                <a:gd name="connsiteY4341" fmla="*/ 1429654 h 3045463"/>
                <a:gd name="connsiteX4342" fmla="*/ 2117409 w 3900305"/>
                <a:gd name="connsiteY4342" fmla="*/ 1431357 h 3045463"/>
                <a:gd name="connsiteX4343" fmla="*/ 2119225 w 3900305"/>
                <a:gd name="connsiteY4343" fmla="*/ 1431697 h 3045463"/>
                <a:gd name="connsiteX4344" fmla="*/ 2117977 w 3900305"/>
                <a:gd name="connsiteY4344" fmla="*/ 1428632 h 3045463"/>
                <a:gd name="connsiteX4345" fmla="*/ 2118658 w 3900305"/>
                <a:gd name="connsiteY4345" fmla="*/ 1422730 h 3045463"/>
                <a:gd name="connsiteX4346" fmla="*/ 2116955 w 3900305"/>
                <a:gd name="connsiteY4346" fmla="*/ 1420800 h 3045463"/>
                <a:gd name="connsiteX4347" fmla="*/ 2114231 w 3900305"/>
                <a:gd name="connsiteY4347" fmla="*/ 1421141 h 3045463"/>
                <a:gd name="connsiteX4348" fmla="*/ 2110371 w 3900305"/>
                <a:gd name="connsiteY4348" fmla="*/ 1422730 h 3045463"/>
                <a:gd name="connsiteX4349" fmla="*/ 2109350 w 3900305"/>
                <a:gd name="connsiteY4349" fmla="*/ 1422616 h 3045463"/>
                <a:gd name="connsiteX4350" fmla="*/ 2109009 w 3900305"/>
                <a:gd name="connsiteY4350" fmla="*/ 1421027 h 3045463"/>
                <a:gd name="connsiteX4351" fmla="*/ 2109350 w 3900305"/>
                <a:gd name="connsiteY4351" fmla="*/ 1417281 h 3045463"/>
                <a:gd name="connsiteX4352" fmla="*/ 2109690 w 3900305"/>
                <a:gd name="connsiteY4352" fmla="*/ 1416146 h 3045463"/>
                <a:gd name="connsiteX4353" fmla="*/ 2110825 w 3900305"/>
                <a:gd name="connsiteY4353" fmla="*/ 1415125 h 3045463"/>
                <a:gd name="connsiteX4354" fmla="*/ 2111279 w 3900305"/>
                <a:gd name="connsiteY4354" fmla="*/ 1413990 h 3045463"/>
                <a:gd name="connsiteX4355" fmla="*/ 2111506 w 3900305"/>
                <a:gd name="connsiteY4355" fmla="*/ 1412400 h 3045463"/>
                <a:gd name="connsiteX4356" fmla="*/ 2111620 w 3900305"/>
                <a:gd name="connsiteY4356" fmla="*/ 1408995 h 3045463"/>
                <a:gd name="connsiteX4357" fmla="*/ 2111847 w 3900305"/>
                <a:gd name="connsiteY4357" fmla="*/ 1407633 h 3045463"/>
                <a:gd name="connsiteX4358" fmla="*/ 2113549 w 3900305"/>
                <a:gd name="connsiteY4358" fmla="*/ 1402866 h 3045463"/>
                <a:gd name="connsiteX4359" fmla="*/ 2115706 w 3900305"/>
                <a:gd name="connsiteY4359" fmla="*/ 1399347 h 3045463"/>
                <a:gd name="connsiteX4360" fmla="*/ 2126036 w 3900305"/>
                <a:gd name="connsiteY4360" fmla="*/ 1390266 h 3045463"/>
                <a:gd name="connsiteX4361" fmla="*/ 2128760 w 3900305"/>
                <a:gd name="connsiteY4361" fmla="*/ 1389358 h 3045463"/>
                <a:gd name="connsiteX4362" fmla="*/ 2131825 w 3900305"/>
                <a:gd name="connsiteY4362" fmla="*/ 1389812 h 3045463"/>
                <a:gd name="connsiteX4363" fmla="*/ 2138522 w 3900305"/>
                <a:gd name="connsiteY4363" fmla="*/ 1393104 h 3045463"/>
                <a:gd name="connsiteX4364" fmla="*/ 2139657 w 3900305"/>
                <a:gd name="connsiteY4364" fmla="*/ 1394693 h 3045463"/>
                <a:gd name="connsiteX4365" fmla="*/ 2141814 w 3900305"/>
                <a:gd name="connsiteY4365" fmla="*/ 1398439 h 3045463"/>
                <a:gd name="connsiteX4366" fmla="*/ 2143176 w 3900305"/>
                <a:gd name="connsiteY4366" fmla="*/ 1399574 h 3045463"/>
                <a:gd name="connsiteX4367" fmla="*/ 2145105 w 3900305"/>
                <a:gd name="connsiteY4367" fmla="*/ 1399687 h 3045463"/>
                <a:gd name="connsiteX4368" fmla="*/ 2148738 w 3900305"/>
                <a:gd name="connsiteY4368" fmla="*/ 1398666 h 3045463"/>
                <a:gd name="connsiteX4369" fmla="*/ 2150440 w 3900305"/>
                <a:gd name="connsiteY4369" fmla="*/ 1399574 h 3045463"/>
                <a:gd name="connsiteX4370" fmla="*/ 2151235 w 3900305"/>
                <a:gd name="connsiteY4370" fmla="*/ 1401049 h 3045463"/>
                <a:gd name="connsiteX4371" fmla="*/ 2152256 w 3900305"/>
                <a:gd name="connsiteY4371" fmla="*/ 1404568 h 3045463"/>
                <a:gd name="connsiteX4372" fmla="*/ 2153165 w 3900305"/>
                <a:gd name="connsiteY4372" fmla="*/ 1406158 h 3045463"/>
                <a:gd name="connsiteX4373" fmla="*/ 2154073 w 3900305"/>
                <a:gd name="connsiteY4373" fmla="*/ 1406839 h 3045463"/>
                <a:gd name="connsiteX4374" fmla="*/ 2155662 w 3900305"/>
                <a:gd name="connsiteY4374" fmla="*/ 1407293 h 3045463"/>
                <a:gd name="connsiteX4375" fmla="*/ 2156456 w 3900305"/>
                <a:gd name="connsiteY4375" fmla="*/ 1407747 h 3045463"/>
                <a:gd name="connsiteX4376" fmla="*/ 2157024 w 3900305"/>
                <a:gd name="connsiteY4376" fmla="*/ 1407860 h 3045463"/>
                <a:gd name="connsiteX4377" fmla="*/ 2157705 w 3900305"/>
                <a:gd name="connsiteY4377" fmla="*/ 1407633 h 3045463"/>
                <a:gd name="connsiteX4378" fmla="*/ 2158272 w 3900305"/>
                <a:gd name="connsiteY4378" fmla="*/ 1407633 h 3045463"/>
                <a:gd name="connsiteX4379" fmla="*/ 2158500 w 3900305"/>
                <a:gd name="connsiteY4379" fmla="*/ 1408541 h 3045463"/>
                <a:gd name="connsiteX4380" fmla="*/ 2158500 w 3900305"/>
                <a:gd name="connsiteY4380" fmla="*/ 1410584 h 3045463"/>
                <a:gd name="connsiteX4381" fmla="*/ 2158500 w 3900305"/>
                <a:gd name="connsiteY4381" fmla="*/ 1410925 h 3045463"/>
                <a:gd name="connsiteX4382" fmla="*/ 2161791 w 3900305"/>
                <a:gd name="connsiteY4382" fmla="*/ 1417395 h 3045463"/>
                <a:gd name="connsiteX4383" fmla="*/ 2163607 w 3900305"/>
                <a:gd name="connsiteY4383" fmla="*/ 1416146 h 3045463"/>
                <a:gd name="connsiteX4384" fmla="*/ 2162699 w 3900305"/>
                <a:gd name="connsiteY4384" fmla="*/ 1412400 h 3045463"/>
                <a:gd name="connsiteX4385" fmla="*/ 2161110 w 3900305"/>
                <a:gd name="connsiteY4385" fmla="*/ 1407406 h 3045463"/>
                <a:gd name="connsiteX4386" fmla="*/ 2160997 w 3900305"/>
                <a:gd name="connsiteY4386" fmla="*/ 1402752 h 3045463"/>
                <a:gd name="connsiteX4387" fmla="*/ 2159407 w 3900305"/>
                <a:gd name="connsiteY4387" fmla="*/ 1399914 h 3045463"/>
                <a:gd name="connsiteX4388" fmla="*/ 2158726 w 3900305"/>
                <a:gd name="connsiteY4388" fmla="*/ 1397758 h 3045463"/>
                <a:gd name="connsiteX4389" fmla="*/ 2158386 w 3900305"/>
                <a:gd name="connsiteY4389" fmla="*/ 1395488 h 3045463"/>
                <a:gd name="connsiteX4390" fmla="*/ 2157364 w 3900305"/>
                <a:gd name="connsiteY4390" fmla="*/ 1394580 h 3045463"/>
                <a:gd name="connsiteX4391" fmla="*/ 2151121 w 3900305"/>
                <a:gd name="connsiteY4391" fmla="*/ 1394580 h 3045463"/>
                <a:gd name="connsiteX4392" fmla="*/ 2144311 w 3900305"/>
                <a:gd name="connsiteY4392" fmla="*/ 1391515 h 3045463"/>
                <a:gd name="connsiteX4393" fmla="*/ 2140792 w 3900305"/>
                <a:gd name="connsiteY4393" fmla="*/ 1388223 h 3045463"/>
                <a:gd name="connsiteX4394" fmla="*/ 2139089 w 3900305"/>
                <a:gd name="connsiteY4394" fmla="*/ 1383456 h 3045463"/>
                <a:gd name="connsiteX4395" fmla="*/ 2141133 w 3900305"/>
                <a:gd name="connsiteY4395" fmla="*/ 1382093 h 3045463"/>
                <a:gd name="connsiteX4396" fmla="*/ 2142835 w 3900305"/>
                <a:gd name="connsiteY4396" fmla="*/ 1379596 h 3045463"/>
                <a:gd name="connsiteX4397" fmla="*/ 2143289 w 3900305"/>
                <a:gd name="connsiteY4397" fmla="*/ 1376532 h 3045463"/>
                <a:gd name="connsiteX4398" fmla="*/ 2141700 w 3900305"/>
                <a:gd name="connsiteY4398" fmla="*/ 1373467 h 3045463"/>
                <a:gd name="connsiteX4399" fmla="*/ 2143516 w 3900305"/>
                <a:gd name="connsiteY4399" fmla="*/ 1369380 h 3045463"/>
                <a:gd name="connsiteX4400" fmla="*/ 2148624 w 3900305"/>
                <a:gd name="connsiteY4400" fmla="*/ 1365975 h 3045463"/>
                <a:gd name="connsiteX4401" fmla="*/ 2150213 w 3900305"/>
                <a:gd name="connsiteY4401" fmla="*/ 1362116 h 3045463"/>
                <a:gd name="connsiteX4402" fmla="*/ 2146468 w 3900305"/>
                <a:gd name="connsiteY4402" fmla="*/ 1362343 h 3045463"/>
                <a:gd name="connsiteX4403" fmla="*/ 2139203 w 3900305"/>
                <a:gd name="connsiteY4403" fmla="*/ 1367451 h 3045463"/>
                <a:gd name="connsiteX4404" fmla="*/ 2118317 w 3900305"/>
                <a:gd name="connsiteY4404" fmla="*/ 1371991 h 3045463"/>
                <a:gd name="connsiteX4405" fmla="*/ 2118658 w 3900305"/>
                <a:gd name="connsiteY4405" fmla="*/ 1370856 h 3045463"/>
                <a:gd name="connsiteX4406" fmla="*/ 2118771 w 3900305"/>
                <a:gd name="connsiteY4406" fmla="*/ 1370061 h 3045463"/>
                <a:gd name="connsiteX4407" fmla="*/ 2118998 w 3900305"/>
                <a:gd name="connsiteY4407" fmla="*/ 1369380 h 3045463"/>
                <a:gd name="connsiteX4408" fmla="*/ 2119565 w 3900305"/>
                <a:gd name="connsiteY4408" fmla="*/ 1368586 h 3045463"/>
                <a:gd name="connsiteX4409" fmla="*/ 2118317 w 3900305"/>
                <a:gd name="connsiteY4409" fmla="*/ 1367337 h 3045463"/>
                <a:gd name="connsiteX4410" fmla="*/ 2116955 w 3900305"/>
                <a:gd name="connsiteY4410" fmla="*/ 1366883 h 3045463"/>
                <a:gd name="connsiteX4411" fmla="*/ 2114117 w 3900305"/>
                <a:gd name="connsiteY4411" fmla="*/ 1366997 h 3045463"/>
                <a:gd name="connsiteX4412" fmla="*/ 2115706 w 3900305"/>
                <a:gd name="connsiteY4412" fmla="*/ 1364159 h 3045463"/>
                <a:gd name="connsiteX4413" fmla="*/ 2121949 w 3900305"/>
                <a:gd name="connsiteY4413" fmla="*/ 1356894 h 3045463"/>
                <a:gd name="connsiteX4414" fmla="*/ 2123993 w 3900305"/>
                <a:gd name="connsiteY4414" fmla="*/ 1355419 h 3045463"/>
                <a:gd name="connsiteX4415" fmla="*/ 2127171 w 3900305"/>
                <a:gd name="connsiteY4415" fmla="*/ 1354397 h 3045463"/>
                <a:gd name="connsiteX4416" fmla="*/ 2133300 w 3900305"/>
                <a:gd name="connsiteY4416" fmla="*/ 1349857 h 3045463"/>
                <a:gd name="connsiteX4417" fmla="*/ 2150667 w 3900305"/>
                <a:gd name="connsiteY4417" fmla="*/ 1345543 h 3045463"/>
                <a:gd name="connsiteX4418" fmla="*/ 2153391 w 3900305"/>
                <a:gd name="connsiteY4418" fmla="*/ 1347019 h 3045463"/>
                <a:gd name="connsiteX4419" fmla="*/ 2154754 w 3900305"/>
                <a:gd name="connsiteY4419" fmla="*/ 1347019 h 3045463"/>
                <a:gd name="connsiteX4420" fmla="*/ 2155321 w 3900305"/>
                <a:gd name="connsiteY4420" fmla="*/ 1344749 h 3045463"/>
                <a:gd name="connsiteX4421" fmla="*/ 2156116 w 3900305"/>
                <a:gd name="connsiteY4421" fmla="*/ 1343273 h 3045463"/>
                <a:gd name="connsiteX4422" fmla="*/ 2161224 w 3900305"/>
                <a:gd name="connsiteY4422" fmla="*/ 1341343 h 3045463"/>
                <a:gd name="connsiteX4423" fmla="*/ 2162813 w 3900305"/>
                <a:gd name="connsiteY4423" fmla="*/ 1339868 h 3045463"/>
                <a:gd name="connsiteX4424" fmla="*/ 2167807 w 3900305"/>
                <a:gd name="connsiteY4424" fmla="*/ 1337371 h 3045463"/>
                <a:gd name="connsiteX4425" fmla="*/ 2175639 w 3900305"/>
                <a:gd name="connsiteY4425" fmla="*/ 1329652 h 3045463"/>
                <a:gd name="connsiteX4426" fmla="*/ 2197093 w 3900305"/>
                <a:gd name="connsiteY4426" fmla="*/ 1324317 h 3045463"/>
                <a:gd name="connsiteX4427" fmla="*/ 2200498 w 3900305"/>
                <a:gd name="connsiteY4427" fmla="*/ 1325793 h 3045463"/>
                <a:gd name="connsiteX4428" fmla="*/ 2201974 w 3900305"/>
                <a:gd name="connsiteY4428" fmla="*/ 1329425 h 3045463"/>
                <a:gd name="connsiteX4429" fmla="*/ 2200157 w 3900305"/>
                <a:gd name="connsiteY4429" fmla="*/ 1332717 h 3045463"/>
                <a:gd name="connsiteX4430" fmla="*/ 2196866 w 3900305"/>
                <a:gd name="connsiteY4430" fmla="*/ 1334987 h 3045463"/>
                <a:gd name="connsiteX4431" fmla="*/ 2193915 w 3900305"/>
                <a:gd name="connsiteY4431" fmla="*/ 1335555 h 3045463"/>
                <a:gd name="connsiteX4432" fmla="*/ 2193915 w 3900305"/>
                <a:gd name="connsiteY4432" fmla="*/ 1337371 h 3045463"/>
                <a:gd name="connsiteX4433" fmla="*/ 2202541 w 3900305"/>
                <a:gd name="connsiteY4433" fmla="*/ 1337371 h 3045463"/>
                <a:gd name="connsiteX4434" fmla="*/ 2201519 w 3900305"/>
                <a:gd name="connsiteY4434" fmla="*/ 1340549 h 3045463"/>
                <a:gd name="connsiteX4435" fmla="*/ 2198909 w 3900305"/>
                <a:gd name="connsiteY4435" fmla="*/ 1345430 h 3045463"/>
                <a:gd name="connsiteX4436" fmla="*/ 2197887 w 3900305"/>
                <a:gd name="connsiteY4436" fmla="*/ 1348608 h 3045463"/>
                <a:gd name="connsiteX4437" fmla="*/ 2197433 w 3900305"/>
                <a:gd name="connsiteY4437" fmla="*/ 1353035 h 3045463"/>
                <a:gd name="connsiteX4438" fmla="*/ 2198001 w 3900305"/>
                <a:gd name="connsiteY4438" fmla="*/ 1355419 h 3045463"/>
                <a:gd name="connsiteX4439" fmla="*/ 2199136 w 3900305"/>
                <a:gd name="connsiteY4439" fmla="*/ 1355986 h 3045463"/>
                <a:gd name="connsiteX4440" fmla="*/ 2200498 w 3900305"/>
                <a:gd name="connsiteY4440" fmla="*/ 1355192 h 3045463"/>
                <a:gd name="connsiteX4441" fmla="*/ 2201633 w 3900305"/>
                <a:gd name="connsiteY4441" fmla="*/ 1353262 h 3045463"/>
                <a:gd name="connsiteX4442" fmla="*/ 2204244 w 3900305"/>
                <a:gd name="connsiteY4442" fmla="*/ 1347473 h 3045463"/>
                <a:gd name="connsiteX4443" fmla="*/ 2205833 w 3900305"/>
                <a:gd name="connsiteY4443" fmla="*/ 1345316 h 3045463"/>
                <a:gd name="connsiteX4444" fmla="*/ 2207990 w 3900305"/>
                <a:gd name="connsiteY4444" fmla="*/ 1344068 h 3045463"/>
                <a:gd name="connsiteX4445" fmla="*/ 2215027 w 3900305"/>
                <a:gd name="connsiteY4445" fmla="*/ 1343727 h 3045463"/>
                <a:gd name="connsiteX4446" fmla="*/ 2218433 w 3900305"/>
                <a:gd name="connsiteY4446" fmla="*/ 1341911 h 3045463"/>
                <a:gd name="connsiteX4447" fmla="*/ 2219795 w 3900305"/>
                <a:gd name="connsiteY4447" fmla="*/ 1342024 h 3045463"/>
                <a:gd name="connsiteX4448" fmla="*/ 2220816 w 3900305"/>
                <a:gd name="connsiteY4448" fmla="*/ 1342706 h 3045463"/>
                <a:gd name="connsiteX4449" fmla="*/ 2222632 w 3900305"/>
                <a:gd name="connsiteY4449" fmla="*/ 1344635 h 3045463"/>
                <a:gd name="connsiteX4450" fmla="*/ 2225697 w 3900305"/>
                <a:gd name="connsiteY4450" fmla="*/ 1346565 h 3045463"/>
                <a:gd name="connsiteX4451" fmla="*/ 2226492 w 3900305"/>
                <a:gd name="connsiteY4451" fmla="*/ 1346111 h 3045463"/>
                <a:gd name="connsiteX4452" fmla="*/ 2226946 w 3900305"/>
                <a:gd name="connsiteY4452" fmla="*/ 1343727 h 3045463"/>
                <a:gd name="connsiteX4453" fmla="*/ 2226605 w 3900305"/>
                <a:gd name="connsiteY4453" fmla="*/ 1341343 h 3045463"/>
                <a:gd name="connsiteX4454" fmla="*/ 2225697 w 3900305"/>
                <a:gd name="connsiteY4454" fmla="*/ 1340549 h 3045463"/>
                <a:gd name="connsiteX4455" fmla="*/ 2221270 w 3900305"/>
                <a:gd name="connsiteY4455" fmla="*/ 1339527 h 3045463"/>
                <a:gd name="connsiteX4456" fmla="*/ 2214346 w 3900305"/>
                <a:gd name="connsiteY4456" fmla="*/ 1340322 h 3045463"/>
                <a:gd name="connsiteX4457" fmla="*/ 2205038 w 3900305"/>
                <a:gd name="connsiteY4457" fmla="*/ 1337144 h 3045463"/>
                <a:gd name="connsiteX4458" fmla="*/ 2208103 w 3900305"/>
                <a:gd name="connsiteY4458" fmla="*/ 1328744 h 3045463"/>
                <a:gd name="connsiteX4459" fmla="*/ 2213438 w 3900305"/>
                <a:gd name="connsiteY4459" fmla="*/ 1324430 h 3045463"/>
                <a:gd name="connsiteX4460" fmla="*/ 2219341 w 3900305"/>
                <a:gd name="connsiteY4460" fmla="*/ 1323523 h 3045463"/>
                <a:gd name="connsiteX4461" fmla="*/ 2224221 w 3900305"/>
                <a:gd name="connsiteY4461" fmla="*/ 1325452 h 3045463"/>
                <a:gd name="connsiteX4462" fmla="*/ 2223313 w 3900305"/>
                <a:gd name="connsiteY4462" fmla="*/ 1327949 h 3045463"/>
                <a:gd name="connsiteX4463" fmla="*/ 2220816 w 3900305"/>
                <a:gd name="connsiteY4463" fmla="*/ 1331241 h 3045463"/>
                <a:gd name="connsiteX4464" fmla="*/ 2219568 w 3900305"/>
                <a:gd name="connsiteY4464" fmla="*/ 1333852 h 3045463"/>
                <a:gd name="connsiteX4465" fmla="*/ 2222292 w 3900305"/>
                <a:gd name="connsiteY4465" fmla="*/ 1333511 h 3045463"/>
                <a:gd name="connsiteX4466" fmla="*/ 2226946 w 3900305"/>
                <a:gd name="connsiteY4466" fmla="*/ 1328403 h 3045463"/>
                <a:gd name="connsiteX4467" fmla="*/ 2240113 w 3900305"/>
                <a:gd name="connsiteY4467" fmla="*/ 1324544 h 3045463"/>
                <a:gd name="connsiteX4468" fmla="*/ 2241361 w 3900305"/>
                <a:gd name="connsiteY4468" fmla="*/ 1323749 h 3045463"/>
                <a:gd name="connsiteX4469" fmla="*/ 2242383 w 3900305"/>
                <a:gd name="connsiteY4469" fmla="*/ 1321706 h 3045463"/>
                <a:gd name="connsiteX4470" fmla="*/ 2242951 w 3900305"/>
                <a:gd name="connsiteY4470" fmla="*/ 1318982 h 3045463"/>
                <a:gd name="connsiteX4471" fmla="*/ 2243632 w 3900305"/>
                <a:gd name="connsiteY4471" fmla="*/ 1316598 h 3045463"/>
                <a:gd name="connsiteX4472" fmla="*/ 2246129 w 3900305"/>
                <a:gd name="connsiteY4472" fmla="*/ 1315009 h 3045463"/>
                <a:gd name="connsiteX4473" fmla="*/ 2247604 w 3900305"/>
                <a:gd name="connsiteY4473" fmla="*/ 1312626 h 3045463"/>
                <a:gd name="connsiteX4474" fmla="*/ 2251010 w 3900305"/>
                <a:gd name="connsiteY4474" fmla="*/ 1311263 h 3045463"/>
                <a:gd name="connsiteX4475" fmla="*/ 2253507 w 3900305"/>
                <a:gd name="connsiteY4475" fmla="*/ 1308993 h 3045463"/>
                <a:gd name="connsiteX4476" fmla="*/ 2255664 w 3900305"/>
                <a:gd name="connsiteY4476" fmla="*/ 1305588 h 3045463"/>
                <a:gd name="connsiteX4477" fmla="*/ 2256572 w 3900305"/>
                <a:gd name="connsiteY4477" fmla="*/ 1301388 h 3045463"/>
                <a:gd name="connsiteX4478" fmla="*/ 2255323 w 3900305"/>
                <a:gd name="connsiteY4478" fmla="*/ 1299118 h 3045463"/>
                <a:gd name="connsiteX4479" fmla="*/ 2252372 w 3900305"/>
                <a:gd name="connsiteY4479" fmla="*/ 1300594 h 3045463"/>
                <a:gd name="connsiteX4480" fmla="*/ 2247377 w 3900305"/>
                <a:gd name="connsiteY4480" fmla="*/ 1305474 h 3045463"/>
                <a:gd name="connsiteX4481" fmla="*/ 2239205 w 3900305"/>
                <a:gd name="connsiteY4481" fmla="*/ 1308426 h 3045463"/>
                <a:gd name="connsiteX4482" fmla="*/ 2236708 w 3900305"/>
                <a:gd name="connsiteY4482" fmla="*/ 1310582 h 3045463"/>
                <a:gd name="connsiteX4483" fmla="*/ 2234438 w 3900305"/>
                <a:gd name="connsiteY4483" fmla="*/ 1316258 h 3045463"/>
                <a:gd name="connsiteX4484" fmla="*/ 2233643 w 3900305"/>
                <a:gd name="connsiteY4484" fmla="*/ 1317166 h 3045463"/>
                <a:gd name="connsiteX4485" fmla="*/ 2223540 w 3900305"/>
                <a:gd name="connsiteY4485" fmla="*/ 1314896 h 3045463"/>
                <a:gd name="connsiteX4486" fmla="*/ 2221270 w 3900305"/>
                <a:gd name="connsiteY4486" fmla="*/ 1313761 h 3045463"/>
                <a:gd name="connsiteX4487" fmla="*/ 2219681 w 3900305"/>
                <a:gd name="connsiteY4487" fmla="*/ 1311150 h 3045463"/>
                <a:gd name="connsiteX4488" fmla="*/ 2218660 w 3900305"/>
                <a:gd name="connsiteY4488" fmla="*/ 1310582 h 3045463"/>
                <a:gd name="connsiteX4489" fmla="*/ 2217297 w 3900305"/>
                <a:gd name="connsiteY4489" fmla="*/ 1312172 h 3045463"/>
                <a:gd name="connsiteX4490" fmla="*/ 2217411 w 3900305"/>
                <a:gd name="connsiteY4490" fmla="*/ 1315009 h 3045463"/>
                <a:gd name="connsiteX4491" fmla="*/ 2215822 w 3900305"/>
                <a:gd name="connsiteY4491" fmla="*/ 1318301 h 3045463"/>
                <a:gd name="connsiteX4492" fmla="*/ 2213438 w 3900305"/>
                <a:gd name="connsiteY4492" fmla="*/ 1320912 h 3045463"/>
                <a:gd name="connsiteX4493" fmla="*/ 2205720 w 3900305"/>
                <a:gd name="connsiteY4493" fmla="*/ 1323863 h 3045463"/>
                <a:gd name="connsiteX4494" fmla="*/ 2202995 w 3900305"/>
                <a:gd name="connsiteY4494" fmla="*/ 1323182 h 3045463"/>
                <a:gd name="connsiteX4495" fmla="*/ 2201406 w 3900305"/>
                <a:gd name="connsiteY4495" fmla="*/ 1318755 h 3045463"/>
                <a:gd name="connsiteX4496" fmla="*/ 2206060 w 3900305"/>
                <a:gd name="connsiteY4496" fmla="*/ 1315577 h 3045463"/>
                <a:gd name="connsiteX4497" fmla="*/ 2205038 w 3900305"/>
                <a:gd name="connsiteY4497" fmla="*/ 1314215 h 3045463"/>
                <a:gd name="connsiteX4498" fmla="*/ 2203903 w 3900305"/>
                <a:gd name="connsiteY4498" fmla="*/ 1313079 h 3045463"/>
                <a:gd name="connsiteX4499" fmla="*/ 2202655 w 3900305"/>
                <a:gd name="connsiteY4499" fmla="*/ 1312285 h 3045463"/>
                <a:gd name="connsiteX4500" fmla="*/ 2201406 w 3900305"/>
                <a:gd name="connsiteY4500" fmla="*/ 1312172 h 3045463"/>
                <a:gd name="connsiteX4501" fmla="*/ 2200271 w 3900305"/>
                <a:gd name="connsiteY4501" fmla="*/ 1312966 h 3045463"/>
                <a:gd name="connsiteX4502" fmla="*/ 2194369 w 3900305"/>
                <a:gd name="connsiteY4502" fmla="*/ 1319550 h 3045463"/>
                <a:gd name="connsiteX4503" fmla="*/ 2190963 w 3900305"/>
                <a:gd name="connsiteY4503" fmla="*/ 1320458 h 3045463"/>
                <a:gd name="connsiteX4504" fmla="*/ 2185742 w 3900305"/>
                <a:gd name="connsiteY4504" fmla="*/ 1323409 h 3045463"/>
                <a:gd name="connsiteX4505" fmla="*/ 2177342 w 3900305"/>
                <a:gd name="connsiteY4505" fmla="*/ 1322728 h 3045463"/>
                <a:gd name="connsiteX4506" fmla="*/ 2173483 w 3900305"/>
                <a:gd name="connsiteY4506" fmla="*/ 1323863 h 3045463"/>
                <a:gd name="connsiteX4507" fmla="*/ 2165423 w 3900305"/>
                <a:gd name="connsiteY4507" fmla="*/ 1332603 h 3045463"/>
                <a:gd name="connsiteX4508" fmla="*/ 2152256 w 3900305"/>
                <a:gd name="connsiteY4508" fmla="*/ 1339981 h 3045463"/>
                <a:gd name="connsiteX4509" fmla="*/ 2149419 w 3900305"/>
                <a:gd name="connsiteY4509" fmla="*/ 1338619 h 3045463"/>
                <a:gd name="connsiteX4510" fmla="*/ 2148511 w 3900305"/>
                <a:gd name="connsiteY4510" fmla="*/ 1334192 h 3045463"/>
                <a:gd name="connsiteX4511" fmla="*/ 2150781 w 3900305"/>
                <a:gd name="connsiteY4511" fmla="*/ 1331128 h 3045463"/>
                <a:gd name="connsiteX4512" fmla="*/ 2154073 w 3900305"/>
                <a:gd name="connsiteY4512" fmla="*/ 1328744 h 3045463"/>
                <a:gd name="connsiteX4513" fmla="*/ 2156343 w 3900305"/>
                <a:gd name="connsiteY4513" fmla="*/ 1326360 h 3045463"/>
                <a:gd name="connsiteX4514" fmla="*/ 2158500 w 3900305"/>
                <a:gd name="connsiteY4514" fmla="*/ 1322501 h 3045463"/>
                <a:gd name="connsiteX4515" fmla="*/ 2161224 w 3900305"/>
                <a:gd name="connsiteY4515" fmla="*/ 1319550 h 3045463"/>
                <a:gd name="connsiteX4516" fmla="*/ 2176548 w 3900305"/>
                <a:gd name="connsiteY4516" fmla="*/ 1309674 h 3045463"/>
                <a:gd name="connsiteX4517" fmla="*/ 2193347 w 3900305"/>
                <a:gd name="connsiteY4517" fmla="*/ 1309788 h 3045463"/>
                <a:gd name="connsiteX4518" fmla="*/ 2197206 w 3900305"/>
                <a:gd name="connsiteY4518" fmla="*/ 1307518 h 3045463"/>
                <a:gd name="connsiteX4519" fmla="*/ 2194369 w 3900305"/>
                <a:gd name="connsiteY4519" fmla="*/ 1305247 h 3045463"/>
                <a:gd name="connsiteX4520" fmla="*/ 2184493 w 3900305"/>
                <a:gd name="connsiteY4520" fmla="*/ 1305701 h 3045463"/>
                <a:gd name="connsiteX4521" fmla="*/ 2185288 w 3900305"/>
                <a:gd name="connsiteY4521" fmla="*/ 1303204 h 3045463"/>
                <a:gd name="connsiteX4522" fmla="*/ 2186423 w 3900305"/>
                <a:gd name="connsiteY4522" fmla="*/ 1301956 h 3045463"/>
                <a:gd name="connsiteX4523" fmla="*/ 2189147 w 3900305"/>
                <a:gd name="connsiteY4523" fmla="*/ 1300821 h 3045463"/>
                <a:gd name="connsiteX4524" fmla="*/ 2187331 w 3900305"/>
                <a:gd name="connsiteY4524" fmla="*/ 1299345 h 3045463"/>
                <a:gd name="connsiteX4525" fmla="*/ 2185628 w 3900305"/>
                <a:gd name="connsiteY4525" fmla="*/ 1299458 h 3045463"/>
                <a:gd name="connsiteX4526" fmla="*/ 2182223 w 3900305"/>
                <a:gd name="connsiteY4526" fmla="*/ 1300707 h 3045463"/>
                <a:gd name="connsiteX4527" fmla="*/ 2180747 w 3900305"/>
                <a:gd name="connsiteY4527" fmla="*/ 1300480 h 3045463"/>
                <a:gd name="connsiteX4528" fmla="*/ 2180066 w 3900305"/>
                <a:gd name="connsiteY4528" fmla="*/ 1299685 h 3045463"/>
                <a:gd name="connsiteX4529" fmla="*/ 2179499 w 3900305"/>
                <a:gd name="connsiteY4529" fmla="*/ 1298210 h 3045463"/>
                <a:gd name="connsiteX4530" fmla="*/ 2178477 w 3900305"/>
                <a:gd name="connsiteY4530" fmla="*/ 1295940 h 3045463"/>
                <a:gd name="connsiteX4531" fmla="*/ 2176661 w 3900305"/>
                <a:gd name="connsiteY4531" fmla="*/ 1292988 h 3045463"/>
                <a:gd name="connsiteX4532" fmla="*/ 2175412 w 3900305"/>
                <a:gd name="connsiteY4532" fmla="*/ 1291740 h 3045463"/>
                <a:gd name="connsiteX4533" fmla="*/ 2175072 w 3900305"/>
                <a:gd name="connsiteY4533" fmla="*/ 1292988 h 3045463"/>
                <a:gd name="connsiteX4534" fmla="*/ 2175867 w 3900305"/>
                <a:gd name="connsiteY4534" fmla="*/ 1297529 h 3045463"/>
                <a:gd name="connsiteX4535" fmla="*/ 2177455 w 3900305"/>
                <a:gd name="connsiteY4535" fmla="*/ 1300707 h 3045463"/>
                <a:gd name="connsiteX4536" fmla="*/ 2178136 w 3900305"/>
                <a:gd name="connsiteY4536" fmla="*/ 1302977 h 3045463"/>
                <a:gd name="connsiteX4537" fmla="*/ 2177569 w 3900305"/>
                <a:gd name="connsiteY4537" fmla="*/ 1303999 h 3045463"/>
                <a:gd name="connsiteX4538" fmla="*/ 2176207 w 3900305"/>
                <a:gd name="connsiteY4538" fmla="*/ 1304453 h 3045463"/>
                <a:gd name="connsiteX4539" fmla="*/ 2167353 w 3900305"/>
                <a:gd name="connsiteY4539" fmla="*/ 1310355 h 3045463"/>
                <a:gd name="connsiteX4540" fmla="*/ 2165991 w 3900305"/>
                <a:gd name="connsiteY4540" fmla="*/ 1310809 h 3045463"/>
                <a:gd name="connsiteX4541" fmla="*/ 2160429 w 3900305"/>
                <a:gd name="connsiteY4541" fmla="*/ 1308880 h 3045463"/>
                <a:gd name="connsiteX4542" fmla="*/ 2158613 w 3900305"/>
                <a:gd name="connsiteY4542" fmla="*/ 1308993 h 3045463"/>
                <a:gd name="connsiteX4543" fmla="*/ 2159634 w 3900305"/>
                <a:gd name="connsiteY4543" fmla="*/ 1307518 h 3045463"/>
                <a:gd name="connsiteX4544" fmla="*/ 2160656 w 3900305"/>
                <a:gd name="connsiteY4544" fmla="*/ 1305247 h 3045463"/>
                <a:gd name="connsiteX4545" fmla="*/ 2160997 w 3900305"/>
                <a:gd name="connsiteY4545" fmla="*/ 1303204 h 3045463"/>
                <a:gd name="connsiteX4546" fmla="*/ 2159862 w 3900305"/>
                <a:gd name="connsiteY4546" fmla="*/ 1302296 h 3045463"/>
                <a:gd name="connsiteX4547" fmla="*/ 2158272 w 3900305"/>
                <a:gd name="connsiteY4547" fmla="*/ 1302637 h 3045463"/>
                <a:gd name="connsiteX4548" fmla="*/ 2154527 w 3900305"/>
                <a:gd name="connsiteY4548" fmla="*/ 1305474 h 3045463"/>
                <a:gd name="connsiteX4549" fmla="*/ 2151462 w 3900305"/>
                <a:gd name="connsiteY4549" fmla="*/ 1306042 h 3045463"/>
                <a:gd name="connsiteX4550" fmla="*/ 2148851 w 3900305"/>
                <a:gd name="connsiteY4550" fmla="*/ 1304680 h 3045463"/>
                <a:gd name="connsiteX4551" fmla="*/ 2146808 w 3900305"/>
                <a:gd name="connsiteY4551" fmla="*/ 1301275 h 3045463"/>
                <a:gd name="connsiteX4552" fmla="*/ 2145332 w 3900305"/>
                <a:gd name="connsiteY4552" fmla="*/ 1295713 h 3045463"/>
                <a:gd name="connsiteX4553" fmla="*/ 2158953 w 3900305"/>
                <a:gd name="connsiteY4553" fmla="*/ 1288675 h 3045463"/>
                <a:gd name="connsiteX4554" fmla="*/ 2161791 w 3900305"/>
                <a:gd name="connsiteY4554" fmla="*/ 1282318 h 3045463"/>
                <a:gd name="connsiteX4555" fmla="*/ 2161337 w 3900305"/>
                <a:gd name="connsiteY4555" fmla="*/ 1281297 h 3045463"/>
                <a:gd name="connsiteX4556" fmla="*/ 2160883 w 3900305"/>
                <a:gd name="connsiteY4556" fmla="*/ 1279935 h 3045463"/>
                <a:gd name="connsiteX4557" fmla="*/ 2160543 w 3900305"/>
                <a:gd name="connsiteY4557" fmla="*/ 1278232 h 3045463"/>
                <a:gd name="connsiteX4558" fmla="*/ 2160429 w 3900305"/>
                <a:gd name="connsiteY4558" fmla="*/ 1276416 h 3045463"/>
                <a:gd name="connsiteX4559" fmla="*/ 2159748 w 3900305"/>
                <a:gd name="connsiteY4559" fmla="*/ 1274713 h 3045463"/>
                <a:gd name="connsiteX4560" fmla="*/ 2155208 w 3900305"/>
                <a:gd name="connsiteY4560" fmla="*/ 1272216 h 3045463"/>
                <a:gd name="connsiteX4561" fmla="*/ 2156570 w 3900305"/>
                <a:gd name="connsiteY4561" fmla="*/ 1270968 h 3045463"/>
                <a:gd name="connsiteX4562" fmla="*/ 2158045 w 3900305"/>
                <a:gd name="connsiteY4562" fmla="*/ 1270513 h 3045463"/>
                <a:gd name="connsiteX4563" fmla="*/ 2161110 w 3900305"/>
                <a:gd name="connsiteY4563" fmla="*/ 1270740 h 3045463"/>
                <a:gd name="connsiteX4564" fmla="*/ 2161110 w 3900305"/>
                <a:gd name="connsiteY4564" fmla="*/ 1269038 h 3045463"/>
                <a:gd name="connsiteX4565" fmla="*/ 2159634 w 3900305"/>
                <a:gd name="connsiteY4565" fmla="*/ 1268243 h 3045463"/>
                <a:gd name="connsiteX4566" fmla="*/ 2156570 w 3900305"/>
                <a:gd name="connsiteY4566" fmla="*/ 1268016 h 3045463"/>
                <a:gd name="connsiteX4567" fmla="*/ 2155208 w 3900305"/>
                <a:gd name="connsiteY4567" fmla="*/ 1267222 h 3045463"/>
                <a:gd name="connsiteX4568" fmla="*/ 2154300 w 3900305"/>
                <a:gd name="connsiteY4568" fmla="*/ 1265405 h 3045463"/>
                <a:gd name="connsiteX4569" fmla="*/ 2153846 w 3900305"/>
                <a:gd name="connsiteY4569" fmla="*/ 1263249 h 3045463"/>
                <a:gd name="connsiteX4570" fmla="*/ 2153278 w 3900305"/>
                <a:gd name="connsiteY4570" fmla="*/ 1261433 h 3045463"/>
                <a:gd name="connsiteX4571" fmla="*/ 2151916 w 3900305"/>
                <a:gd name="connsiteY4571" fmla="*/ 1260638 h 3045463"/>
                <a:gd name="connsiteX4572" fmla="*/ 2149192 w 3900305"/>
                <a:gd name="connsiteY4572" fmla="*/ 1260411 h 3045463"/>
                <a:gd name="connsiteX4573" fmla="*/ 2146921 w 3900305"/>
                <a:gd name="connsiteY4573" fmla="*/ 1259617 h 3045463"/>
                <a:gd name="connsiteX4574" fmla="*/ 2144765 w 3900305"/>
                <a:gd name="connsiteY4574" fmla="*/ 1258027 h 3045463"/>
                <a:gd name="connsiteX4575" fmla="*/ 2142495 w 3900305"/>
                <a:gd name="connsiteY4575" fmla="*/ 1255530 h 3045463"/>
                <a:gd name="connsiteX4576" fmla="*/ 2155208 w 3900305"/>
                <a:gd name="connsiteY4576" fmla="*/ 1250536 h 3045463"/>
                <a:gd name="connsiteX4577" fmla="*/ 2156229 w 3900305"/>
                <a:gd name="connsiteY4577" fmla="*/ 1251103 h 3045463"/>
                <a:gd name="connsiteX4578" fmla="*/ 2158159 w 3900305"/>
                <a:gd name="connsiteY4578" fmla="*/ 1253487 h 3045463"/>
                <a:gd name="connsiteX4579" fmla="*/ 2163267 w 3900305"/>
                <a:gd name="connsiteY4579" fmla="*/ 1255757 h 3045463"/>
                <a:gd name="connsiteX4580" fmla="*/ 2165537 w 3900305"/>
                <a:gd name="connsiteY4580" fmla="*/ 1257573 h 3045463"/>
                <a:gd name="connsiteX4581" fmla="*/ 2166559 w 3900305"/>
                <a:gd name="connsiteY4581" fmla="*/ 1259844 h 3045463"/>
                <a:gd name="connsiteX4582" fmla="*/ 2166899 w 3900305"/>
                <a:gd name="connsiteY4582" fmla="*/ 1263249 h 3045463"/>
                <a:gd name="connsiteX4583" fmla="*/ 2167467 w 3900305"/>
                <a:gd name="connsiteY4583" fmla="*/ 1266200 h 3045463"/>
                <a:gd name="connsiteX4584" fmla="*/ 2167694 w 3900305"/>
                <a:gd name="connsiteY4584" fmla="*/ 1268697 h 3045463"/>
                <a:gd name="connsiteX4585" fmla="*/ 2167126 w 3900305"/>
                <a:gd name="connsiteY4585" fmla="*/ 1270627 h 3045463"/>
                <a:gd name="connsiteX4586" fmla="*/ 2167126 w 3900305"/>
                <a:gd name="connsiteY4586" fmla="*/ 1272103 h 3045463"/>
                <a:gd name="connsiteX4587" fmla="*/ 2180407 w 3900305"/>
                <a:gd name="connsiteY4587" fmla="*/ 1271762 h 3045463"/>
                <a:gd name="connsiteX4588" fmla="*/ 2183812 w 3900305"/>
                <a:gd name="connsiteY4588" fmla="*/ 1268924 h 3045463"/>
                <a:gd name="connsiteX4589" fmla="*/ 2173256 w 3900305"/>
                <a:gd name="connsiteY4589" fmla="*/ 1270627 h 3045463"/>
                <a:gd name="connsiteX4590" fmla="*/ 2171213 w 3900305"/>
                <a:gd name="connsiteY4590" fmla="*/ 1268924 h 3045463"/>
                <a:gd name="connsiteX4591" fmla="*/ 2171553 w 3900305"/>
                <a:gd name="connsiteY4591" fmla="*/ 1264838 h 3045463"/>
                <a:gd name="connsiteX4592" fmla="*/ 2172915 w 3900305"/>
                <a:gd name="connsiteY4592" fmla="*/ 1261319 h 3045463"/>
                <a:gd name="connsiteX4593" fmla="*/ 2173256 w 3900305"/>
                <a:gd name="connsiteY4593" fmla="*/ 1258595 h 3045463"/>
                <a:gd name="connsiteX4594" fmla="*/ 2170532 w 3900305"/>
                <a:gd name="connsiteY4594" fmla="*/ 1257119 h 3045463"/>
                <a:gd name="connsiteX4595" fmla="*/ 2170532 w 3900305"/>
                <a:gd name="connsiteY4595" fmla="*/ 1255417 h 3045463"/>
                <a:gd name="connsiteX4596" fmla="*/ 2173029 w 3900305"/>
                <a:gd name="connsiteY4596" fmla="*/ 1254963 h 3045463"/>
                <a:gd name="connsiteX4597" fmla="*/ 2177455 w 3900305"/>
                <a:gd name="connsiteY4597" fmla="*/ 1251330 h 3045463"/>
                <a:gd name="connsiteX4598" fmla="*/ 2179953 w 3900305"/>
                <a:gd name="connsiteY4598" fmla="*/ 1250422 h 3045463"/>
                <a:gd name="connsiteX4599" fmla="*/ 2188239 w 3900305"/>
                <a:gd name="connsiteY4599" fmla="*/ 1251103 h 3045463"/>
                <a:gd name="connsiteX4600" fmla="*/ 2190623 w 3900305"/>
                <a:gd name="connsiteY4600" fmla="*/ 1249514 h 3045463"/>
                <a:gd name="connsiteX4601" fmla="*/ 2192893 w 3900305"/>
                <a:gd name="connsiteY4601" fmla="*/ 1248606 h 3045463"/>
                <a:gd name="connsiteX4602" fmla="*/ 2195617 w 3900305"/>
                <a:gd name="connsiteY4602" fmla="*/ 1249968 h 3045463"/>
                <a:gd name="connsiteX4603" fmla="*/ 2200612 w 3900305"/>
                <a:gd name="connsiteY4603" fmla="*/ 1253941 h 3045463"/>
                <a:gd name="connsiteX4604" fmla="*/ 2205492 w 3900305"/>
                <a:gd name="connsiteY4604" fmla="*/ 1256211 h 3045463"/>
                <a:gd name="connsiteX4605" fmla="*/ 2210487 w 3900305"/>
                <a:gd name="connsiteY4605" fmla="*/ 1257119 h 3045463"/>
                <a:gd name="connsiteX4606" fmla="*/ 2208330 w 3900305"/>
                <a:gd name="connsiteY4606" fmla="*/ 1253373 h 3045463"/>
                <a:gd name="connsiteX4607" fmla="*/ 2205833 w 3900305"/>
                <a:gd name="connsiteY4607" fmla="*/ 1251330 h 3045463"/>
                <a:gd name="connsiteX4608" fmla="*/ 2191871 w 3900305"/>
                <a:gd name="connsiteY4608" fmla="*/ 1247357 h 3045463"/>
                <a:gd name="connsiteX4609" fmla="*/ 2189828 w 3900305"/>
                <a:gd name="connsiteY4609" fmla="*/ 1245201 h 3045463"/>
                <a:gd name="connsiteX4610" fmla="*/ 2194482 w 3900305"/>
                <a:gd name="connsiteY4610" fmla="*/ 1240206 h 3045463"/>
                <a:gd name="connsiteX4611" fmla="*/ 2203676 w 3900305"/>
                <a:gd name="connsiteY4611" fmla="*/ 1234644 h 3045463"/>
                <a:gd name="connsiteX4612" fmla="*/ 2215822 w 3900305"/>
                <a:gd name="connsiteY4612" fmla="*/ 1235212 h 3045463"/>
                <a:gd name="connsiteX4613" fmla="*/ 2212076 w 3900305"/>
                <a:gd name="connsiteY4613" fmla="*/ 1232488 h 3045463"/>
                <a:gd name="connsiteX4614" fmla="*/ 2194141 w 3900305"/>
                <a:gd name="connsiteY4614" fmla="*/ 1234758 h 3045463"/>
                <a:gd name="connsiteX4615" fmla="*/ 2191190 w 3900305"/>
                <a:gd name="connsiteY4615" fmla="*/ 1237028 h 3045463"/>
                <a:gd name="connsiteX4616" fmla="*/ 2186423 w 3900305"/>
                <a:gd name="connsiteY4616" fmla="*/ 1245428 h 3045463"/>
                <a:gd name="connsiteX4617" fmla="*/ 2183812 w 3900305"/>
                <a:gd name="connsiteY4617" fmla="*/ 1246790 h 3045463"/>
                <a:gd name="connsiteX4618" fmla="*/ 2177910 w 3900305"/>
                <a:gd name="connsiteY4618" fmla="*/ 1247017 h 3045463"/>
                <a:gd name="connsiteX4619" fmla="*/ 2171667 w 3900305"/>
                <a:gd name="connsiteY4619" fmla="*/ 1249060 h 3045463"/>
                <a:gd name="connsiteX4620" fmla="*/ 2168602 w 3900305"/>
                <a:gd name="connsiteY4620" fmla="*/ 1248947 h 3045463"/>
                <a:gd name="connsiteX4621" fmla="*/ 2165310 w 3900305"/>
                <a:gd name="connsiteY4621" fmla="*/ 1247017 h 3045463"/>
                <a:gd name="connsiteX4622" fmla="*/ 2165764 w 3900305"/>
                <a:gd name="connsiteY4622" fmla="*/ 1242817 h 3045463"/>
                <a:gd name="connsiteX4623" fmla="*/ 2166559 w 3900305"/>
                <a:gd name="connsiteY4623" fmla="*/ 1240547 h 3045463"/>
                <a:gd name="connsiteX4624" fmla="*/ 2169283 w 3900305"/>
                <a:gd name="connsiteY4624" fmla="*/ 1236915 h 3045463"/>
                <a:gd name="connsiteX4625" fmla="*/ 2168602 w 3900305"/>
                <a:gd name="connsiteY4625" fmla="*/ 1236234 h 3045463"/>
                <a:gd name="connsiteX4626" fmla="*/ 2167921 w 3900305"/>
                <a:gd name="connsiteY4626" fmla="*/ 1235325 h 3045463"/>
                <a:gd name="connsiteX4627" fmla="*/ 2169623 w 3900305"/>
                <a:gd name="connsiteY4627" fmla="*/ 1233169 h 3045463"/>
                <a:gd name="connsiteX4628" fmla="*/ 2173369 w 3900305"/>
                <a:gd name="connsiteY4628" fmla="*/ 1232488 h 3045463"/>
                <a:gd name="connsiteX4629" fmla="*/ 2177683 w 3900305"/>
                <a:gd name="connsiteY4629" fmla="*/ 1230104 h 3045463"/>
                <a:gd name="connsiteX4630" fmla="*/ 2182450 w 3900305"/>
                <a:gd name="connsiteY4630" fmla="*/ 1231807 h 3045463"/>
                <a:gd name="connsiteX4631" fmla="*/ 2184607 w 3900305"/>
                <a:gd name="connsiteY4631" fmla="*/ 1230331 h 3045463"/>
                <a:gd name="connsiteX4632" fmla="*/ 2181655 w 3900305"/>
                <a:gd name="connsiteY4632" fmla="*/ 1228401 h 3045463"/>
                <a:gd name="connsiteX4633" fmla="*/ 2169737 w 3900305"/>
                <a:gd name="connsiteY4633" fmla="*/ 1228401 h 3045463"/>
                <a:gd name="connsiteX4634" fmla="*/ 2162018 w 3900305"/>
                <a:gd name="connsiteY4634" fmla="*/ 1223861 h 3045463"/>
                <a:gd name="connsiteX4635" fmla="*/ 2164061 w 3900305"/>
                <a:gd name="connsiteY4635" fmla="*/ 1220229 h 3045463"/>
                <a:gd name="connsiteX4636" fmla="*/ 2166218 w 3900305"/>
                <a:gd name="connsiteY4636" fmla="*/ 1221250 h 3045463"/>
                <a:gd name="connsiteX4637" fmla="*/ 2168488 w 3900305"/>
                <a:gd name="connsiteY4637" fmla="*/ 1223293 h 3045463"/>
                <a:gd name="connsiteX4638" fmla="*/ 2170645 w 3900305"/>
                <a:gd name="connsiteY4638" fmla="*/ 1222953 h 3045463"/>
                <a:gd name="connsiteX4639" fmla="*/ 2172915 w 3900305"/>
                <a:gd name="connsiteY4639" fmla="*/ 1221591 h 3045463"/>
                <a:gd name="connsiteX4640" fmla="*/ 2175185 w 3900305"/>
                <a:gd name="connsiteY4640" fmla="*/ 1222499 h 3045463"/>
                <a:gd name="connsiteX4641" fmla="*/ 2177342 w 3900305"/>
                <a:gd name="connsiteY4641" fmla="*/ 1224202 h 3045463"/>
                <a:gd name="connsiteX4642" fmla="*/ 2179272 w 3900305"/>
                <a:gd name="connsiteY4642" fmla="*/ 1225223 h 3045463"/>
                <a:gd name="connsiteX4643" fmla="*/ 2181883 w 3900305"/>
                <a:gd name="connsiteY4643" fmla="*/ 1224656 h 3045463"/>
                <a:gd name="connsiteX4644" fmla="*/ 2186763 w 3900305"/>
                <a:gd name="connsiteY4644" fmla="*/ 1221931 h 3045463"/>
                <a:gd name="connsiteX4645" fmla="*/ 2189374 w 3900305"/>
                <a:gd name="connsiteY4645" fmla="*/ 1222045 h 3045463"/>
                <a:gd name="connsiteX4646" fmla="*/ 2196071 w 3900305"/>
                <a:gd name="connsiteY4646" fmla="*/ 1226472 h 3045463"/>
                <a:gd name="connsiteX4647" fmla="*/ 2198568 w 3900305"/>
                <a:gd name="connsiteY4647" fmla="*/ 1227039 h 3045463"/>
                <a:gd name="connsiteX4648" fmla="*/ 2196184 w 3900305"/>
                <a:gd name="connsiteY4648" fmla="*/ 1221477 h 3045463"/>
                <a:gd name="connsiteX4649" fmla="*/ 2192098 w 3900305"/>
                <a:gd name="connsiteY4649" fmla="*/ 1217959 h 3045463"/>
                <a:gd name="connsiteX4650" fmla="*/ 2171439 w 3900305"/>
                <a:gd name="connsiteY4650" fmla="*/ 1211488 h 3045463"/>
                <a:gd name="connsiteX4651" fmla="*/ 2167467 w 3900305"/>
                <a:gd name="connsiteY4651" fmla="*/ 1208424 h 3045463"/>
                <a:gd name="connsiteX4652" fmla="*/ 2170418 w 3900305"/>
                <a:gd name="connsiteY4652" fmla="*/ 1205927 h 3045463"/>
                <a:gd name="connsiteX4653" fmla="*/ 2193460 w 3900305"/>
                <a:gd name="connsiteY4653" fmla="*/ 1208424 h 3045463"/>
                <a:gd name="connsiteX4654" fmla="*/ 2194141 w 3900305"/>
                <a:gd name="connsiteY4654" fmla="*/ 1209218 h 3045463"/>
                <a:gd name="connsiteX4655" fmla="*/ 2195731 w 3900305"/>
                <a:gd name="connsiteY4655" fmla="*/ 1212624 h 3045463"/>
                <a:gd name="connsiteX4656" fmla="*/ 2196752 w 3900305"/>
                <a:gd name="connsiteY4656" fmla="*/ 1213418 h 3045463"/>
                <a:gd name="connsiteX4657" fmla="*/ 2212757 w 3900305"/>
                <a:gd name="connsiteY4657" fmla="*/ 1213986 h 3045463"/>
                <a:gd name="connsiteX4658" fmla="*/ 2215254 w 3900305"/>
                <a:gd name="connsiteY4658" fmla="*/ 1211715 h 3045463"/>
                <a:gd name="connsiteX4659" fmla="*/ 2213211 w 3900305"/>
                <a:gd name="connsiteY4659" fmla="*/ 1210013 h 3045463"/>
                <a:gd name="connsiteX4660" fmla="*/ 2213211 w 3900305"/>
                <a:gd name="connsiteY4660" fmla="*/ 1208310 h 3045463"/>
                <a:gd name="connsiteX4661" fmla="*/ 2222973 w 3900305"/>
                <a:gd name="connsiteY4661" fmla="*/ 1208878 h 3045463"/>
                <a:gd name="connsiteX4662" fmla="*/ 2228081 w 3900305"/>
                <a:gd name="connsiteY4662" fmla="*/ 1207516 h 3045463"/>
                <a:gd name="connsiteX4663" fmla="*/ 2231827 w 3900305"/>
                <a:gd name="connsiteY4663" fmla="*/ 1203089 h 3045463"/>
                <a:gd name="connsiteX4664" fmla="*/ 2214573 w 3900305"/>
                <a:gd name="connsiteY4664" fmla="*/ 1203089 h 3045463"/>
                <a:gd name="connsiteX4665" fmla="*/ 2211168 w 3900305"/>
                <a:gd name="connsiteY4665" fmla="*/ 1204110 h 3045463"/>
                <a:gd name="connsiteX4666" fmla="*/ 2204698 w 3900305"/>
                <a:gd name="connsiteY4666" fmla="*/ 1208197 h 3045463"/>
                <a:gd name="connsiteX4667" fmla="*/ 2201293 w 3900305"/>
                <a:gd name="connsiteY4667" fmla="*/ 1208197 h 3045463"/>
                <a:gd name="connsiteX4668" fmla="*/ 2198568 w 3900305"/>
                <a:gd name="connsiteY4668" fmla="*/ 1205699 h 3045463"/>
                <a:gd name="connsiteX4669" fmla="*/ 2198228 w 3900305"/>
                <a:gd name="connsiteY4669" fmla="*/ 1202067 h 3045463"/>
                <a:gd name="connsiteX4670" fmla="*/ 2199704 w 3900305"/>
                <a:gd name="connsiteY4670" fmla="*/ 1198548 h 3045463"/>
                <a:gd name="connsiteX4671" fmla="*/ 2202655 w 3900305"/>
                <a:gd name="connsiteY4671" fmla="*/ 1196505 h 3045463"/>
                <a:gd name="connsiteX4672" fmla="*/ 2215141 w 3900305"/>
                <a:gd name="connsiteY4672" fmla="*/ 1199229 h 3045463"/>
                <a:gd name="connsiteX4673" fmla="*/ 2218546 w 3900305"/>
                <a:gd name="connsiteY4673" fmla="*/ 1196505 h 3045463"/>
                <a:gd name="connsiteX4674" fmla="*/ 2215481 w 3900305"/>
                <a:gd name="connsiteY4674" fmla="*/ 1194575 h 3045463"/>
                <a:gd name="connsiteX4675" fmla="*/ 2200157 w 3900305"/>
                <a:gd name="connsiteY4675" fmla="*/ 1192646 h 3045463"/>
                <a:gd name="connsiteX4676" fmla="*/ 2198909 w 3900305"/>
                <a:gd name="connsiteY4676" fmla="*/ 1193781 h 3045463"/>
                <a:gd name="connsiteX4677" fmla="*/ 2198114 w 3900305"/>
                <a:gd name="connsiteY4677" fmla="*/ 1194008 h 3045463"/>
                <a:gd name="connsiteX4678" fmla="*/ 2194596 w 3900305"/>
                <a:gd name="connsiteY4678" fmla="*/ 1191397 h 3045463"/>
                <a:gd name="connsiteX4679" fmla="*/ 2198001 w 3900305"/>
                <a:gd name="connsiteY4679" fmla="*/ 1186289 h 3045463"/>
                <a:gd name="connsiteX4680" fmla="*/ 2204811 w 3900305"/>
                <a:gd name="connsiteY4680" fmla="*/ 1184700 h 3045463"/>
                <a:gd name="connsiteX4681" fmla="*/ 2212076 w 3900305"/>
                <a:gd name="connsiteY4681" fmla="*/ 1185381 h 3045463"/>
                <a:gd name="connsiteX4682" fmla="*/ 2219908 w 3900305"/>
                <a:gd name="connsiteY4682" fmla="*/ 1188900 h 3045463"/>
                <a:gd name="connsiteX4683" fmla="*/ 2241702 w 3900305"/>
                <a:gd name="connsiteY4683" fmla="*/ 1189581 h 3045463"/>
                <a:gd name="connsiteX4684" fmla="*/ 2237389 w 3900305"/>
                <a:gd name="connsiteY4684" fmla="*/ 1186970 h 3045463"/>
                <a:gd name="connsiteX4685" fmla="*/ 2223200 w 3900305"/>
                <a:gd name="connsiteY4685" fmla="*/ 1184700 h 3045463"/>
                <a:gd name="connsiteX4686" fmla="*/ 2221611 w 3900305"/>
                <a:gd name="connsiteY4686" fmla="*/ 1183679 h 3045463"/>
                <a:gd name="connsiteX4687" fmla="*/ 2219000 w 3900305"/>
                <a:gd name="connsiteY4687" fmla="*/ 1179025 h 3045463"/>
                <a:gd name="connsiteX4688" fmla="*/ 2217184 w 3900305"/>
                <a:gd name="connsiteY4688" fmla="*/ 1177776 h 3045463"/>
                <a:gd name="connsiteX4689" fmla="*/ 2213665 w 3900305"/>
                <a:gd name="connsiteY4689" fmla="*/ 1179138 h 3045463"/>
                <a:gd name="connsiteX4690" fmla="*/ 2212303 w 3900305"/>
                <a:gd name="connsiteY4690" fmla="*/ 1178457 h 3045463"/>
                <a:gd name="connsiteX4691" fmla="*/ 2211281 w 3900305"/>
                <a:gd name="connsiteY4691" fmla="*/ 1174484 h 3045463"/>
                <a:gd name="connsiteX4692" fmla="*/ 2211849 w 3900305"/>
                <a:gd name="connsiteY4692" fmla="*/ 1174257 h 3045463"/>
                <a:gd name="connsiteX4693" fmla="*/ 2212757 w 3900305"/>
                <a:gd name="connsiteY4693" fmla="*/ 1173236 h 3045463"/>
                <a:gd name="connsiteX4694" fmla="*/ 2213211 w 3900305"/>
                <a:gd name="connsiteY4694" fmla="*/ 1172895 h 3045463"/>
                <a:gd name="connsiteX4695" fmla="*/ 2211962 w 3900305"/>
                <a:gd name="connsiteY4695" fmla="*/ 1172101 h 3045463"/>
                <a:gd name="connsiteX4696" fmla="*/ 2209238 w 3900305"/>
                <a:gd name="connsiteY4696" fmla="*/ 1171533 h 3045463"/>
                <a:gd name="connsiteX4697" fmla="*/ 2207990 w 3900305"/>
                <a:gd name="connsiteY4697" fmla="*/ 1170511 h 3045463"/>
                <a:gd name="connsiteX4698" fmla="*/ 2207422 w 3900305"/>
                <a:gd name="connsiteY4698" fmla="*/ 1168809 h 3045463"/>
                <a:gd name="connsiteX4699" fmla="*/ 2207309 w 3900305"/>
                <a:gd name="connsiteY4699" fmla="*/ 1164609 h 3045463"/>
                <a:gd name="connsiteX4700" fmla="*/ 2206741 w 3900305"/>
                <a:gd name="connsiteY4700" fmla="*/ 1162679 h 3045463"/>
                <a:gd name="connsiteX4701" fmla="*/ 2204357 w 3900305"/>
                <a:gd name="connsiteY4701" fmla="*/ 1160863 h 3045463"/>
                <a:gd name="connsiteX4702" fmla="*/ 2198682 w 3900305"/>
                <a:gd name="connsiteY4702" fmla="*/ 1162679 h 3045463"/>
                <a:gd name="connsiteX4703" fmla="*/ 2196071 w 3900305"/>
                <a:gd name="connsiteY4703" fmla="*/ 1161204 h 3045463"/>
                <a:gd name="connsiteX4704" fmla="*/ 2198341 w 3900305"/>
                <a:gd name="connsiteY4704" fmla="*/ 1157231 h 3045463"/>
                <a:gd name="connsiteX4705" fmla="*/ 2200385 w 3900305"/>
                <a:gd name="connsiteY4705" fmla="*/ 1154620 h 3045463"/>
                <a:gd name="connsiteX4706" fmla="*/ 2202768 w 3900305"/>
                <a:gd name="connsiteY4706" fmla="*/ 1153144 h 3045463"/>
                <a:gd name="connsiteX4707" fmla="*/ 2217752 w 3900305"/>
                <a:gd name="connsiteY4707" fmla="*/ 1153485 h 3045463"/>
                <a:gd name="connsiteX4708" fmla="*/ 2221270 w 3900305"/>
                <a:gd name="connsiteY4708" fmla="*/ 1151215 h 3045463"/>
                <a:gd name="connsiteX4709" fmla="*/ 2220589 w 3900305"/>
                <a:gd name="connsiteY4709" fmla="*/ 1150080 h 3045463"/>
                <a:gd name="connsiteX4710" fmla="*/ 2220135 w 3900305"/>
                <a:gd name="connsiteY4710" fmla="*/ 1148831 h 3045463"/>
                <a:gd name="connsiteX4711" fmla="*/ 2219341 w 3900305"/>
                <a:gd name="connsiteY4711" fmla="*/ 1145880 h 3045463"/>
                <a:gd name="connsiteX4712" fmla="*/ 2226946 w 3900305"/>
                <a:gd name="connsiteY4712" fmla="*/ 1146788 h 3045463"/>
                <a:gd name="connsiteX4713" fmla="*/ 2229216 w 3900305"/>
                <a:gd name="connsiteY4713" fmla="*/ 1145880 h 3045463"/>
                <a:gd name="connsiteX4714" fmla="*/ 2229784 w 3900305"/>
                <a:gd name="connsiteY4714" fmla="*/ 1144972 h 3045463"/>
                <a:gd name="connsiteX4715" fmla="*/ 2231032 w 3900305"/>
                <a:gd name="connsiteY4715" fmla="*/ 1142021 h 3045463"/>
                <a:gd name="connsiteX4716" fmla="*/ 2231827 w 3900305"/>
                <a:gd name="connsiteY4716" fmla="*/ 1140772 h 3045463"/>
                <a:gd name="connsiteX4717" fmla="*/ 2232962 w 3900305"/>
                <a:gd name="connsiteY4717" fmla="*/ 1139864 h 3045463"/>
                <a:gd name="connsiteX4718" fmla="*/ 2234097 w 3900305"/>
                <a:gd name="connsiteY4718" fmla="*/ 1139410 h 3045463"/>
                <a:gd name="connsiteX4719" fmla="*/ 2236594 w 3900305"/>
                <a:gd name="connsiteY4719" fmla="*/ 1139296 h 3045463"/>
                <a:gd name="connsiteX4720" fmla="*/ 2239886 w 3900305"/>
                <a:gd name="connsiteY4720" fmla="*/ 1139296 h 3045463"/>
                <a:gd name="connsiteX4721" fmla="*/ 2238410 w 3900305"/>
                <a:gd name="connsiteY4721" fmla="*/ 1144404 h 3045463"/>
                <a:gd name="connsiteX4722" fmla="*/ 2236367 w 3900305"/>
                <a:gd name="connsiteY4722" fmla="*/ 1146447 h 3045463"/>
                <a:gd name="connsiteX4723" fmla="*/ 2234097 w 3900305"/>
                <a:gd name="connsiteY4723" fmla="*/ 1147469 h 3045463"/>
                <a:gd name="connsiteX4724" fmla="*/ 2231940 w 3900305"/>
                <a:gd name="connsiteY4724" fmla="*/ 1149512 h 3045463"/>
                <a:gd name="connsiteX4725" fmla="*/ 2234551 w 3900305"/>
                <a:gd name="connsiteY4725" fmla="*/ 1155642 h 3045463"/>
                <a:gd name="connsiteX4726" fmla="*/ 2236253 w 3900305"/>
                <a:gd name="connsiteY4726" fmla="*/ 1157344 h 3045463"/>
                <a:gd name="connsiteX4727" fmla="*/ 2238637 w 3900305"/>
                <a:gd name="connsiteY4727" fmla="*/ 1156209 h 3045463"/>
                <a:gd name="connsiteX4728" fmla="*/ 2237956 w 3900305"/>
                <a:gd name="connsiteY4728" fmla="*/ 1155982 h 3045463"/>
                <a:gd name="connsiteX4729" fmla="*/ 2236026 w 3900305"/>
                <a:gd name="connsiteY4729" fmla="*/ 1154734 h 3045463"/>
                <a:gd name="connsiteX4730" fmla="*/ 2240680 w 3900305"/>
                <a:gd name="connsiteY4730" fmla="*/ 1149626 h 3045463"/>
                <a:gd name="connsiteX4731" fmla="*/ 2240907 w 3900305"/>
                <a:gd name="connsiteY4731" fmla="*/ 1148831 h 3045463"/>
                <a:gd name="connsiteX4732" fmla="*/ 2241021 w 3900305"/>
                <a:gd name="connsiteY4732" fmla="*/ 1147583 h 3045463"/>
                <a:gd name="connsiteX4733" fmla="*/ 2241248 w 3900305"/>
                <a:gd name="connsiteY4733" fmla="*/ 1146447 h 3045463"/>
                <a:gd name="connsiteX4734" fmla="*/ 2241929 w 3900305"/>
                <a:gd name="connsiteY4734" fmla="*/ 1145993 h 3045463"/>
                <a:gd name="connsiteX4735" fmla="*/ 2244653 w 3900305"/>
                <a:gd name="connsiteY4735" fmla="*/ 1146334 h 3045463"/>
                <a:gd name="connsiteX4736" fmla="*/ 2245334 w 3900305"/>
                <a:gd name="connsiteY4736" fmla="*/ 1145993 h 3045463"/>
                <a:gd name="connsiteX4737" fmla="*/ 2246923 w 3900305"/>
                <a:gd name="connsiteY4737" fmla="*/ 1142702 h 3045463"/>
                <a:gd name="connsiteX4738" fmla="*/ 2246810 w 3900305"/>
                <a:gd name="connsiteY4738" fmla="*/ 1139183 h 3045463"/>
                <a:gd name="connsiteX4739" fmla="*/ 2245675 w 3900305"/>
                <a:gd name="connsiteY4739" fmla="*/ 1135664 h 3045463"/>
                <a:gd name="connsiteX4740" fmla="*/ 2244086 w 3900305"/>
                <a:gd name="connsiteY4740" fmla="*/ 1132372 h 3045463"/>
                <a:gd name="connsiteX4741" fmla="*/ 2244994 w 3900305"/>
                <a:gd name="connsiteY4741" fmla="*/ 1130556 h 3045463"/>
                <a:gd name="connsiteX4742" fmla="*/ 2245902 w 3900305"/>
                <a:gd name="connsiteY4742" fmla="*/ 1125902 h 3045463"/>
                <a:gd name="connsiteX4743" fmla="*/ 2246583 w 3900305"/>
                <a:gd name="connsiteY4743" fmla="*/ 1124086 h 3045463"/>
                <a:gd name="connsiteX4744" fmla="*/ 2248513 w 3900305"/>
                <a:gd name="connsiteY4744" fmla="*/ 1122837 h 3045463"/>
                <a:gd name="connsiteX4745" fmla="*/ 2249648 w 3900305"/>
                <a:gd name="connsiteY4745" fmla="*/ 1124654 h 3045463"/>
                <a:gd name="connsiteX4746" fmla="*/ 2250329 w 3900305"/>
                <a:gd name="connsiteY4746" fmla="*/ 1127378 h 3045463"/>
                <a:gd name="connsiteX4747" fmla="*/ 2251010 w 3900305"/>
                <a:gd name="connsiteY4747" fmla="*/ 1128740 h 3045463"/>
                <a:gd name="connsiteX4748" fmla="*/ 2251010 w 3900305"/>
                <a:gd name="connsiteY4748" fmla="*/ 1130329 h 3045463"/>
                <a:gd name="connsiteX4749" fmla="*/ 2252372 w 3900305"/>
                <a:gd name="connsiteY4749" fmla="*/ 1137140 h 3045463"/>
                <a:gd name="connsiteX4750" fmla="*/ 2253393 w 3900305"/>
                <a:gd name="connsiteY4750" fmla="*/ 1140204 h 3045463"/>
                <a:gd name="connsiteX4751" fmla="*/ 2257480 w 3900305"/>
                <a:gd name="connsiteY4751" fmla="*/ 1144972 h 3045463"/>
                <a:gd name="connsiteX4752" fmla="*/ 2258728 w 3900305"/>
                <a:gd name="connsiteY4752" fmla="*/ 1143156 h 3045463"/>
                <a:gd name="connsiteX4753" fmla="*/ 2259977 w 3900305"/>
                <a:gd name="connsiteY4753" fmla="*/ 1143042 h 3045463"/>
                <a:gd name="connsiteX4754" fmla="*/ 2261339 w 3900305"/>
                <a:gd name="connsiteY4754" fmla="*/ 1143837 h 3045463"/>
                <a:gd name="connsiteX4755" fmla="*/ 2262361 w 3900305"/>
                <a:gd name="connsiteY4755" fmla="*/ 1143610 h 3045463"/>
                <a:gd name="connsiteX4756" fmla="*/ 2263269 w 3900305"/>
                <a:gd name="connsiteY4756" fmla="*/ 1142929 h 3045463"/>
                <a:gd name="connsiteX4757" fmla="*/ 2264404 w 3900305"/>
                <a:gd name="connsiteY4757" fmla="*/ 1142588 h 3045463"/>
                <a:gd name="connsiteX4758" fmla="*/ 2264744 w 3900305"/>
                <a:gd name="connsiteY4758" fmla="*/ 1142021 h 3045463"/>
                <a:gd name="connsiteX4759" fmla="*/ 2264744 w 3900305"/>
                <a:gd name="connsiteY4759" fmla="*/ 1139750 h 3045463"/>
                <a:gd name="connsiteX4760" fmla="*/ 2265085 w 3900305"/>
                <a:gd name="connsiteY4760" fmla="*/ 1139296 h 3045463"/>
                <a:gd name="connsiteX4761" fmla="*/ 2267242 w 3900305"/>
                <a:gd name="connsiteY4761" fmla="*/ 1137026 h 3045463"/>
                <a:gd name="connsiteX4762" fmla="*/ 2268944 w 3900305"/>
                <a:gd name="connsiteY4762" fmla="*/ 1132032 h 3045463"/>
                <a:gd name="connsiteX4763" fmla="*/ 2269058 w 3900305"/>
                <a:gd name="connsiteY4763" fmla="*/ 1127264 h 3045463"/>
                <a:gd name="connsiteX4764" fmla="*/ 2266674 w 3900305"/>
                <a:gd name="connsiteY4764" fmla="*/ 1125562 h 3045463"/>
                <a:gd name="connsiteX4765" fmla="*/ 2269171 w 3900305"/>
                <a:gd name="connsiteY4765" fmla="*/ 1123064 h 3045463"/>
                <a:gd name="connsiteX4766" fmla="*/ 2283360 w 3900305"/>
                <a:gd name="connsiteY4766" fmla="*/ 1122270 h 3045463"/>
                <a:gd name="connsiteX4767" fmla="*/ 2285176 w 3900305"/>
                <a:gd name="connsiteY4767" fmla="*/ 1123064 h 3045463"/>
                <a:gd name="connsiteX4768" fmla="*/ 2288695 w 3900305"/>
                <a:gd name="connsiteY4768" fmla="*/ 1126583 h 3045463"/>
                <a:gd name="connsiteX4769" fmla="*/ 2290511 w 3900305"/>
                <a:gd name="connsiteY4769" fmla="*/ 1127378 h 3045463"/>
                <a:gd name="connsiteX4770" fmla="*/ 2294030 w 3900305"/>
                <a:gd name="connsiteY4770" fmla="*/ 1126016 h 3045463"/>
                <a:gd name="connsiteX4771" fmla="*/ 2295505 w 3900305"/>
                <a:gd name="connsiteY4771" fmla="*/ 1126810 h 3045463"/>
                <a:gd name="connsiteX4772" fmla="*/ 2296641 w 3900305"/>
                <a:gd name="connsiteY4772" fmla="*/ 1130783 h 3045463"/>
                <a:gd name="connsiteX4773" fmla="*/ 2296414 w 3900305"/>
                <a:gd name="connsiteY4773" fmla="*/ 1133507 h 3045463"/>
                <a:gd name="connsiteX4774" fmla="*/ 2297889 w 3900305"/>
                <a:gd name="connsiteY4774" fmla="*/ 1133621 h 3045463"/>
                <a:gd name="connsiteX4775" fmla="*/ 2299819 w 3900305"/>
                <a:gd name="connsiteY4775" fmla="*/ 1131464 h 3045463"/>
                <a:gd name="connsiteX4776" fmla="*/ 2300614 w 3900305"/>
                <a:gd name="connsiteY4776" fmla="*/ 1127491 h 3045463"/>
                <a:gd name="connsiteX4777" fmla="*/ 2299251 w 3900305"/>
                <a:gd name="connsiteY4777" fmla="*/ 1123632 h 3045463"/>
                <a:gd name="connsiteX4778" fmla="*/ 2296414 w 3900305"/>
                <a:gd name="connsiteY4778" fmla="*/ 1122270 h 3045463"/>
                <a:gd name="connsiteX4779" fmla="*/ 2291079 w 3900305"/>
                <a:gd name="connsiteY4779" fmla="*/ 1122497 h 3045463"/>
                <a:gd name="connsiteX4780" fmla="*/ 2279387 w 3900305"/>
                <a:gd name="connsiteY4780" fmla="*/ 1118978 h 3045463"/>
                <a:gd name="connsiteX4781" fmla="*/ 2270988 w 3900305"/>
                <a:gd name="connsiteY4781" fmla="*/ 1119432 h 3045463"/>
                <a:gd name="connsiteX4782" fmla="*/ 2268831 w 3900305"/>
                <a:gd name="connsiteY4782" fmla="*/ 1117389 h 3045463"/>
                <a:gd name="connsiteX4783" fmla="*/ 2270760 w 3900305"/>
                <a:gd name="connsiteY4783" fmla="*/ 1115913 h 3045463"/>
                <a:gd name="connsiteX4784" fmla="*/ 2272350 w 3900305"/>
                <a:gd name="connsiteY4784" fmla="*/ 1113189 h 3045463"/>
                <a:gd name="connsiteX4785" fmla="*/ 2273825 w 3900305"/>
                <a:gd name="connsiteY4785" fmla="*/ 1110011 h 3045463"/>
                <a:gd name="connsiteX4786" fmla="*/ 2275414 w 3900305"/>
                <a:gd name="connsiteY4786" fmla="*/ 1107287 h 3045463"/>
                <a:gd name="connsiteX4787" fmla="*/ 2274052 w 3900305"/>
                <a:gd name="connsiteY4787" fmla="*/ 1104449 h 3045463"/>
                <a:gd name="connsiteX4788" fmla="*/ 2274733 w 3900305"/>
                <a:gd name="connsiteY4788" fmla="*/ 1102633 h 3045463"/>
                <a:gd name="connsiteX4789" fmla="*/ 2276436 w 3900305"/>
                <a:gd name="connsiteY4789" fmla="*/ 1100590 h 3045463"/>
                <a:gd name="connsiteX4790" fmla="*/ 2278138 w 3900305"/>
                <a:gd name="connsiteY4790" fmla="*/ 1099454 h 3045463"/>
                <a:gd name="connsiteX4791" fmla="*/ 2286765 w 3900305"/>
                <a:gd name="connsiteY4791" fmla="*/ 1097865 h 3045463"/>
                <a:gd name="connsiteX4792" fmla="*/ 2285857 w 3900305"/>
                <a:gd name="connsiteY4792" fmla="*/ 1099454 h 3045463"/>
                <a:gd name="connsiteX4793" fmla="*/ 2284495 w 3900305"/>
                <a:gd name="connsiteY4793" fmla="*/ 1102973 h 3045463"/>
                <a:gd name="connsiteX4794" fmla="*/ 2283360 w 3900305"/>
                <a:gd name="connsiteY4794" fmla="*/ 1106946 h 3045463"/>
                <a:gd name="connsiteX4795" fmla="*/ 2282906 w 3900305"/>
                <a:gd name="connsiteY4795" fmla="*/ 1109557 h 3045463"/>
                <a:gd name="connsiteX4796" fmla="*/ 2284041 w 3900305"/>
                <a:gd name="connsiteY4796" fmla="*/ 1111827 h 3045463"/>
                <a:gd name="connsiteX4797" fmla="*/ 2285744 w 3900305"/>
                <a:gd name="connsiteY4797" fmla="*/ 1110351 h 3045463"/>
                <a:gd name="connsiteX4798" fmla="*/ 2287560 w 3900305"/>
                <a:gd name="connsiteY4798" fmla="*/ 1107173 h 3045463"/>
                <a:gd name="connsiteX4799" fmla="*/ 2288922 w 3900305"/>
                <a:gd name="connsiteY4799" fmla="*/ 1104335 h 3045463"/>
                <a:gd name="connsiteX4800" fmla="*/ 2288355 w 3900305"/>
                <a:gd name="connsiteY4800" fmla="*/ 1103541 h 3045463"/>
                <a:gd name="connsiteX4801" fmla="*/ 2288127 w 3900305"/>
                <a:gd name="connsiteY4801" fmla="*/ 1102746 h 3045463"/>
                <a:gd name="connsiteX4802" fmla="*/ 2287900 w 3900305"/>
                <a:gd name="connsiteY4802" fmla="*/ 1101952 h 3045463"/>
                <a:gd name="connsiteX4803" fmla="*/ 2287560 w 3900305"/>
                <a:gd name="connsiteY4803" fmla="*/ 1101044 h 3045463"/>
                <a:gd name="connsiteX4804" fmla="*/ 2308673 w 3900305"/>
                <a:gd name="connsiteY4804" fmla="*/ 1099341 h 3045463"/>
                <a:gd name="connsiteX4805" fmla="*/ 2311851 w 3900305"/>
                <a:gd name="connsiteY4805" fmla="*/ 1101498 h 3045463"/>
                <a:gd name="connsiteX4806" fmla="*/ 2314235 w 3900305"/>
                <a:gd name="connsiteY4806" fmla="*/ 1107968 h 3045463"/>
                <a:gd name="connsiteX4807" fmla="*/ 2315143 w 3900305"/>
                <a:gd name="connsiteY4807" fmla="*/ 1109557 h 3045463"/>
                <a:gd name="connsiteX4808" fmla="*/ 2315824 w 3900305"/>
                <a:gd name="connsiteY4808" fmla="*/ 1108195 h 3045463"/>
                <a:gd name="connsiteX4809" fmla="*/ 2315824 w 3900305"/>
                <a:gd name="connsiteY4809" fmla="*/ 1105357 h 3045463"/>
                <a:gd name="connsiteX4810" fmla="*/ 2315483 w 3900305"/>
                <a:gd name="connsiteY4810" fmla="*/ 1102746 h 3045463"/>
                <a:gd name="connsiteX4811" fmla="*/ 2314462 w 3900305"/>
                <a:gd name="connsiteY4811" fmla="*/ 1100135 h 3045463"/>
                <a:gd name="connsiteX4812" fmla="*/ 2313100 w 3900305"/>
                <a:gd name="connsiteY4812" fmla="*/ 1098773 h 3045463"/>
                <a:gd name="connsiteX4813" fmla="*/ 2306175 w 3900305"/>
                <a:gd name="connsiteY4813" fmla="*/ 1094914 h 3045463"/>
                <a:gd name="connsiteX4814" fmla="*/ 2292781 w 3900305"/>
                <a:gd name="connsiteY4814" fmla="*/ 1094006 h 3045463"/>
                <a:gd name="connsiteX4815" fmla="*/ 2294938 w 3900305"/>
                <a:gd name="connsiteY4815" fmla="*/ 1091509 h 3045463"/>
                <a:gd name="connsiteX4816" fmla="*/ 2298230 w 3900305"/>
                <a:gd name="connsiteY4816" fmla="*/ 1089012 h 3045463"/>
                <a:gd name="connsiteX4817" fmla="*/ 2301521 w 3900305"/>
                <a:gd name="connsiteY4817" fmla="*/ 1087990 h 3045463"/>
                <a:gd name="connsiteX4818" fmla="*/ 2303792 w 3900305"/>
                <a:gd name="connsiteY4818" fmla="*/ 1089806 h 3045463"/>
                <a:gd name="connsiteX4819" fmla="*/ 2306175 w 3900305"/>
                <a:gd name="connsiteY4819" fmla="*/ 1092757 h 3045463"/>
                <a:gd name="connsiteX4820" fmla="*/ 2308786 w 3900305"/>
                <a:gd name="connsiteY4820" fmla="*/ 1092076 h 3045463"/>
                <a:gd name="connsiteX4821" fmla="*/ 2311397 w 3900305"/>
                <a:gd name="connsiteY4821" fmla="*/ 1090033 h 3045463"/>
                <a:gd name="connsiteX4822" fmla="*/ 2314916 w 3900305"/>
                <a:gd name="connsiteY4822" fmla="*/ 1088330 h 3045463"/>
                <a:gd name="connsiteX4823" fmla="*/ 2317299 w 3900305"/>
                <a:gd name="connsiteY4823" fmla="*/ 1085947 h 3045463"/>
                <a:gd name="connsiteX4824" fmla="*/ 2318661 w 3900305"/>
                <a:gd name="connsiteY4824" fmla="*/ 1085379 h 3045463"/>
                <a:gd name="connsiteX4825" fmla="*/ 2328537 w 3900305"/>
                <a:gd name="connsiteY4825" fmla="*/ 1087422 h 3045463"/>
                <a:gd name="connsiteX4826" fmla="*/ 2337845 w 3900305"/>
                <a:gd name="connsiteY4826" fmla="*/ 1085379 h 3045463"/>
                <a:gd name="connsiteX4827" fmla="*/ 2337845 w 3900305"/>
                <a:gd name="connsiteY4827" fmla="*/ 1087195 h 3045463"/>
                <a:gd name="connsiteX4828" fmla="*/ 2333758 w 3900305"/>
                <a:gd name="connsiteY4828" fmla="*/ 1087763 h 3045463"/>
                <a:gd name="connsiteX4829" fmla="*/ 2332510 w 3900305"/>
                <a:gd name="connsiteY4829" fmla="*/ 1088785 h 3045463"/>
                <a:gd name="connsiteX4830" fmla="*/ 2333304 w 3900305"/>
                <a:gd name="connsiteY4830" fmla="*/ 1093779 h 3045463"/>
                <a:gd name="connsiteX4831" fmla="*/ 2332056 w 3900305"/>
                <a:gd name="connsiteY4831" fmla="*/ 1095936 h 3045463"/>
                <a:gd name="connsiteX4832" fmla="*/ 2330240 w 3900305"/>
                <a:gd name="connsiteY4832" fmla="*/ 1097525 h 3045463"/>
                <a:gd name="connsiteX4833" fmla="*/ 2329218 w 3900305"/>
                <a:gd name="connsiteY4833" fmla="*/ 1100703 h 3045463"/>
                <a:gd name="connsiteX4834" fmla="*/ 2330012 w 3900305"/>
                <a:gd name="connsiteY4834" fmla="*/ 1103541 h 3045463"/>
                <a:gd name="connsiteX4835" fmla="*/ 2334099 w 3900305"/>
                <a:gd name="connsiteY4835" fmla="*/ 1107968 h 3045463"/>
                <a:gd name="connsiteX4836" fmla="*/ 2337164 w 3900305"/>
                <a:gd name="connsiteY4836" fmla="*/ 1112962 h 3045463"/>
                <a:gd name="connsiteX4837" fmla="*/ 2339207 w 3900305"/>
                <a:gd name="connsiteY4837" fmla="*/ 1114097 h 3045463"/>
                <a:gd name="connsiteX4838" fmla="*/ 2340569 w 3900305"/>
                <a:gd name="connsiteY4838" fmla="*/ 1113303 h 3045463"/>
                <a:gd name="connsiteX4839" fmla="*/ 2340228 w 3900305"/>
                <a:gd name="connsiteY4839" fmla="*/ 1110124 h 3045463"/>
                <a:gd name="connsiteX4840" fmla="*/ 2338526 w 3900305"/>
                <a:gd name="connsiteY4840" fmla="*/ 1106833 h 3045463"/>
                <a:gd name="connsiteX4841" fmla="*/ 2334893 w 3900305"/>
                <a:gd name="connsiteY4841" fmla="*/ 1103427 h 3045463"/>
                <a:gd name="connsiteX4842" fmla="*/ 2333191 w 3900305"/>
                <a:gd name="connsiteY4842" fmla="*/ 1100703 h 3045463"/>
                <a:gd name="connsiteX4843" fmla="*/ 2334440 w 3900305"/>
                <a:gd name="connsiteY4843" fmla="*/ 1099454 h 3045463"/>
                <a:gd name="connsiteX4844" fmla="*/ 2340342 w 3900305"/>
                <a:gd name="connsiteY4844" fmla="*/ 1089466 h 3045463"/>
                <a:gd name="connsiteX4845" fmla="*/ 2341704 w 3900305"/>
                <a:gd name="connsiteY4845" fmla="*/ 1087763 h 3045463"/>
                <a:gd name="connsiteX4846" fmla="*/ 2347039 w 3900305"/>
                <a:gd name="connsiteY4846" fmla="*/ 1085493 h 3045463"/>
                <a:gd name="connsiteX4847" fmla="*/ 2349082 w 3900305"/>
                <a:gd name="connsiteY4847" fmla="*/ 1085493 h 3045463"/>
                <a:gd name="connsiteX4848" fmla="*/ 2352487 w 3900305"/>
                <a:gd name="connsiteY4848" fmla="*/ 1089920 h 3045463"/>
                <a:gd name="connsiteX4849" fmla="*/ 2354531 w 3900305"/>
                <a:gd name="connsiteY4849" fmla="*/ 1090601 h 3045463"/>
                <a:gd name="connsiteX4850" fmla="*/ 2361114 w 3900305"/>
                <a:gd name="connsiteY4850" fmla="*/ 1090828 h 3045463"/>
                <a:gd name="connsiteX4851" fmla="*/ 2363157 w 3900305"/>
                <a:gd name="connsiteY4851" fmla="*/ 1091963 h 3045463"/>
                <a:gd name="connsiteX4852" fmla="*/ 2367244 w 3900305"/>
                <a:gd name="connsiteY4852" fmla="*/ 1095595 h 3045463"/>
                <a:gd name="connsiteX4853" fmla="*/ 2369060 w 3900305"/>
                <a:gd name="connsiteY4853" fmla="*/ 1096617 h 3045463"/>
                <a:gd name="connsiteX4854" fmla="*/ 2374508 w 3900305"/>
                <a:gd name="connsiteY4854" fmla="*/ 1097411 h 3045463"/>
                <a:gd name="connsiteX4855" fmla="*/ 2377119 w 3900305"/>
                <a:gd name="connsiteY4855" fmla="*/ 1099681 h 3045463"/>
                <a:gd name="connsiteX4856" fmla="*/ 2378254 w 3900305"/>
                <a:gd name="connsiteY4856" fmla="*/ 1103314 h 3045463"/>
                <a:gd name="connsiteX4857" fmla="*/ 2378027 w 3900305"/>
                <a:gd name="connsiteY4857" fmla="*/ 1108308 h 3045463"/>
                <a:gd name="connsiteX4858" fmla="*/ 2376551 w 3900305"/>
                <a:gd name="connsiteY4858" fmla="*/ 1114438 h 3045463"/>
                <a:gd name="connsiteX4859" fmla="*/ 2379162 w 3900305"/>
                <a:gd name="connsiteY4859" fmla="*/ 1117729 h 3045463"/>
                <a:gd name="connsiteX4860" fmla="*/ 2382227 w 3900305"/>
                <a:gd name="connsiteY4860" fmla="*/ 1119886 h 3045463"/>
                <a:gd name="connsiteX4861" fmla="*/ 2385519 w 3900305"/>
                <a:gd name="connsiteY4861" fmla="*/ 1121021 h 3045463"/>
                <a:gd name="connsiteX4862" fmla="*/ 2388697 w 3900305"/>
                <a:gd name="connsiteY4862" fmla="*/ 1121248 h 3045463"/>
                <a:gd name="connsiteX4863" fmla="*/ 2387676 w 3900305"/>
                <a:gd name="connsiteY4863" fmla="*/ 1118751 h 3045463"/>
                <a:gd name="connsiteX4864" fmla="*/ 2384157 w 3900305"/>
                <a:gd name="connsiteY4864" fmla="*/ 1116367 h 3045463"/>
                <a:gd name="connsiteX4865" fmla="*/ 2382567 w 3900305"/>
                <a:gd name="connsiteY4865" fmla="*/ 1114438 h 3045463"/>
                <a:gd name="connsiteX4866" fmla="*/ 2382908 w 3900305"/>
                <a:gd name="connsiteY4866" fmla="*/ 1111827 h 3045463"/>
                <a:gd name="connsiteX4867" fmla="*/ 2382567 w 3900305"/>
                <a:gd name="connsiteY4867" fmla="*/ 1109216 h 3045463"/>
                <a:gd name="connsiteX4868" fmla="*/ 2385632 w 3900305"/>
                <a:gd name="connsiteY4868" fmla="*/ 1103200 h 3045463"/>
                <a:gd name="connsiteX4869" fmla="*/ 2386540 w 3900305"/>
                <a:gd name="connsiteY4869" fmla="*/ 1100703 h 3045463"/>
                <a:gd name="connsiteX4870" fmla="*/ 2385859 w 3900305"/>
                <a:gd name="connsiteY4870" fmla="*/ 1100703 h 3045463"/>
                <a:gd name="connsiteX4871" fmla="*/ 2384157 w 3900305"/>
                <a:gd name="connsiteY4871" fmla="*/ 1095936 h 3045463"/>
                <a:gd name="connsiteX4872" fmla="*/ 2378822 w 3900305"/>
                <a:gd name="connsiteY4872" fmla="*/ 1091963 h 3045463"/>
                <a:gd name="connsiteX4873" fmla="*/ 2376438 w 3900305"/>
                <a:gd name="connsiteY4873" fmla="*/ 1088785 h 3045463"/>
                <a:gd name="connsiteX4874" fmla="*/ 2379730 w 3900305"/>
                <a:gd name="connsiteY4874" fmla="*/ 1085606 h 3045463"/>
                <a:gd name="connsiteX4875" fmla="*/ 2384043 w 3900305"/>
                <a:gd name="connsiteY4875" fmla="*/ 1085493 h 3045463"/>
                <a:gd name="connsiteX4876" fmla="*/ 2409356 w 3900305"/>
                <a:gd name="connsiteY4876" fmla="*/ 1095595 h 3045463"/>
                <a:gd name="connsiteX4877" fmla="*/ 2411740 w 3900305"/>
                <a:gd name="connsiteY4877" fmla="*/ 1095595 h 3045463"/>
                <a:gd name="connsiteX4878" fmla="*/ 2411059 w 3900305"/>
                <a:gd name="connsiteY4878" fmla="*/ 1092076 h 3045463"/>
                <a:gd name="connsiteX4879" fmla="*/ 2409810 w 3900305"/>
                <a:gd name="connsiteY4879" fmla="*/ 1090601 h 3045463"/>
                <a:gd name="connsiteX4880" fmla="*/ 2408334 w 3900305"/>
                <a:gd name="connsiteY4880" fmla="*/ 1089579 h 3045463"/>
                <a:gd name="connsiteX4881" fmla="*/ 2407086 w 3900305"/>
                <a:gd name="connsiteY4881" fmla="*/ 1087195 h 3045463"/>
                <a:gd name="connsiteX4882" fmla="*/ 2408448 w 3900305"/>
                <a:gd name="connsiteY4882" fmla="*/ 1085379 h 3045463"/>
                <a:gd name="connsiteX4883" fmla="*/ 2398686 w 3900305"/>
                <a:gd name="connsiteY4883" fmla="*/ 1088217 h 3045463"/>
                <a:gd name="connsiteX4884" fmla="*/ 2393237 w 3900305"/>
                <a:gd name="connsiteY4884" fmla="*/ 1084017 h 3045463"/>
                <a:gd name="connsiteX4885" fmla="*/ 2379389 w 3900305"/>
                <a:gd name="connsiteY4885" fmla="*/ 1079931 h 3045463"/>
                <a:gd name="connsiteX4886" fmla="*/ 2377006 w 3900305"/>
                <a:gd name="connsiteY4886" fmla="*/ 1080158 h 3045463"/>
                <a:gd name="connsiteX4887" fmla="*/ 2374395 w 3900305"/>
                <a:gd name="connsiteY4887" fmla="*/ 1081860 h 3045463"/>
                <a:gd name="connsiteX4888" fmla="*/ 2369968 w 3900305"/>
                <a:gd name="connsiteY4888" fmla="*/ 1086628 h 3045463"/>
                <a:gd name="connsiteX4889" fmla="*/ 2367584 w 3900305"/>
                <a:gd name="connsiteY4889" fmla="*/ 1087422 h 3045463"/>
                <a:gd name="connsiteX4890" fmla="*/ 2365087 w 3900305"/>
                <a:gd name="connsiteY4890" fmla="*/ 1085266 h 3045463"/>
                <a:gd name="connsiteX4891" fmla="*/ 2367244 w 3900305"/>
                <a:gd name="connsiteY4891" fmla="*/ 1083677 h 3045463"/>
                <a:gd name="connsiteX4892" fmla="*/ 2369627 w 3900305"/>
                <a:gd name="connsiteY4892" fmla="*/ 1083336 h 3045463"/>
                <a:gd name="connsiteX4893" fmla="*/ 2371671 w 3900305"/>
                <a:gd name="connsiteY4893" fmla="*/ 1082201 h 3045463"/>
                <a:gd name="connsiteX4894" fmla="*/ 2372919 w 3900305"/>
                <a:gd name="connsiteY4894" fmla="*/ 1078342 h 3045463"/>
                <a:gd name="connsiteX4895" fmla="*/ 2367130 w 3900305"/>
                <a:gd name="connsiteY4895" fmla="*/ 1076979 h 3045463"/>
                <a:gd name="connsiteX4896" fmla="*/ 2365655 w 3900305"/>
                <a:gd name="connsiteY4896" fmla="*/ 1077547 h 3045463"/>
                <a:gd name="connsiteX4897" fmla="*/ 2364406 w 3900305"/>
                <a:gd name="connsiteY4897" fmla="*/ 1078682 h 3045463"/>
                <a:gd name="connsiteX4898" fmla="*/ 2363044 w 3900305"/>
                <a:gd name="connsiteY4898" fmla="*/ 1079477 h 3045463"/>
                <a:gd name="connsiteX4899" fmla="*/ 2360320 w 3900305"/>
                <a:gd name="connsiteY4899" fmla="*/ 1080044 h 3045463"/>
                <a:gd name="connsiteX4900" fmla="*/ 2345790 w 3900305"/>
                <a:gd name="connsiteY4900" fmla="*/ 1076753 h 3045463"/>
                <a:gd name="connsiteX4901" fmla="*/ 2347266 w 3900305"/>
                <a:gd name="connsiteY4901" fmla="*/ 1073574 h 3045463"/>
                <a:gd name="connsiteX4902" fmla="*/ 2349196 w 3900305"/>
                <a:gd name="connsiteY4902" fmla="*/ 1072780 h 3045463"/>
                <a:gd name="connsiteX4903" fmla="*/ 2351239 w 3900305"/>
                <a:gd name="connsiteY4903" fmla="*/ 1072553 h 3045463"/>
                <a:gd name="connsiteX4904" fmla="*/ 2353055 w 3900305"/>
                <a:gd name="connsiteY4904" fmla="*/ 1071304 h 3045463"/>
                <a:gd name="connsiteX4905" fmla="*/ 2353963 w 3900305"/>
                <a:gd name="connsiteY4905" fmla="*/ 1069261 h 3045463"/>
                <a:gd name="connsiteX4906" fmla="*/ 2355666 w 3900305"/>
                <a:gd name="connsiteY4906" fmla="*/ 1061088 h 3045463"/>
                <a:gd name="connsiteX4907" fmla="*/ 2353055 w 3900305"/>
                <a:gd name="connsiteY4907" fmla="*/ 1060975 h 3045463"/>
                <a:gd name="connsiteX4908" fmla="*/ 2344996 w 3900305"/>
                <a:gd name="connsiteY4908" fmla="*/ 1064721 h 3045463"/>
                <a:gd name="connsiteX4909" fmla="*/ 2342385 w 3900305"/>
                <a:gd name="connsiteY4909" fmla="*/ 1065174 h 3045463"/>
                <a:gd name="connsiteX4910" fmla="*/ 2341023 w 3900305"/>
                <a:gd name="connsiteY4910" fmla="*/ 1065856 h 3045463"/>
                <a:gd name="connsiteX4911" fmla="*/ 2340455 w 3900305"/>
                <a:gd name="connsiteY4911" fmla="*/ 1067218 h 3045463"/>
                <a:gd name="connsiteX4912" fmla="*/ 2340228 w 3900305"/>
                <a:gd name="connsiteY4912" fmla="*/ 1069147 h 3045463"/>
                <a:gd name="connsiteX4913" fmla="*/ 2339661 w 3900305"/>
                <a:gd name="connsiteY4913" fmla="*/ 1070509 h 3045463"/>
                <a:gd name="connsiteX4914" fmla="*/ 2338753 w 3900305"/>
                <a:gd name="connsiteY4914" fmla="*/ 1071304 h 3045463"/>
                <a:gd name="connsiteX4915" fmla="*/ 2337845 w 3900305"/>
                <a:gd name="connsiteY4915" fmla="*/ 1071531 h 3045463"/>
                <a:gd name="connsiteX4916" fmla="*/ 2331034 w 3900305"/>
                <a:gd name="connsiteY4916" fmla="*/ 1070169 h 3045463"/>
                <a:gd name="connsiteX4917" fmla="*/ 2317980 w 3900305"/>
                <a:gd name="connsiteY4917" fmla="*/ 1071531 h 3045463"/>
                <a:gd name="connsiteX4918" fmla="*/ 2319456 w 3900305"/>
                <a:gd name="connsiteY4918" fmla="*/ 1073007 h 3045463"/>
                <a:gd name="connsiteX4919" fmla="*/ 2322521 w 3900305"/>
                <a:gd name="connsiteY4919" fmla="*/ 1073574 h 3045463"/>
                <a:gd name="connsiteX4920" fmla="*/ 2323996 w 3900305"/>
                <a:gd name="connsiteY4920" fmla="*/ 1075050 h 3045463"/>
                <a:gd name="connsiteX4921" fmla="*/ 2321613 w 3900305"/>
                <a:gd name="connsiteY4921" fmla="*/ 1077661 h 3045463"/>
                <a:gd name="connsiteX4922" fmla="*/ 2308332 w 3900305"/>
                <a:gd name="connsiteY4922" fmla="*/ 1084698 h 3045463"/>
                <a:gd name="connsiteX4923" fmla="*/ 2302770 w 3900305"/>
                <a:gd name="connsiteY4923" fmla="*/ 1085266 h 3045463"/>
                <a:gd name="connsiteX4924" fmla="*/ 2308219 w 3900305"/>
                <a:gd name="connsiteY4924" fmla="*/ 1080385 h 3045463"/>
                <a:gd name="connsiteX4925" fmla="*/ 2310376 w 3900305"/>
                <a:gd name="connsiteY4925" fmla="*/ 1076639 h 3045463"/>
                <a:gd name="connsiteX4926" fmla="*/ 2310148 w 3900305"/>
                <a:gd name="connsiteY4926" fmla="*/ 1071304 h 3045463"/>
                <a:gd name="connsiteX4927" fmla="*/ 2310829 w 3900305"/>
                <a:gd name="connsiteY4927" fmla="*/ 1069715 h 3045463"/>
                <a:gd name="connsiteX4928" fmla="*/ 2309127 w 3900305"/>
                <a:gd name="connsiteY4928" fmla="*/ 1069034 h 3045463"/>
                <a:gd name="connsiteX4929" fmla="*/ 2307197 w 3900305"/>
                <a:gd name="connsiteY4929" fmla="*/ 1069942 h 3045463"/>
                <a:gd name="connsiteX4930" fmla="*/ 2303451 w 3900305"/>
                <a:gd name="connsiteY4930" fmla="*/ 1073120 h 3045463"/>
                <a:gd name="connsiteX4931" fmla="*/ 2298797 w 3900305"/>
                <a:gd name="connsiteY4931" fmla="*/ 1075731 h 3045463"/>
                <a:gd name="connsiteX4932" fmla="*/ 2282792 w 3900305"/>
                <a:gd name="connsiteY4932" fmla="*/ 1076753 h 3045463"/>
                <a:gd name="connsiteX4933" fmla="*/ 2280863 w 3900305"/>
                <a:gd name="connsiteY4933" fmla="*/ 1077661 h 3045463"/>
                <a:gd name="connsiteX4934" fmla="*/ 2278933 w 3900305"/>
                <a:gd name="connsiteY4934" fmla="*/ 1079250 h 3045463"/>
                <a:gd name="connsiteX4935" fmla="*/ 2276890 w 3900305"/>
                <a:gd name="connsiteY4935" fmla="*/ 1079931 h 3045463"/>
                <a:gd name="connsiteX4936" fmla="*/ 2274847 w 3900305"/>
                <a:gd name="connsiteY4936" fmla="*/ 1078342 h 3045463"/>
                <a:gd name="connsiteX4937" fmla="*/ 2280976 w 3900305"/>
                <a:gd name="connsiteY4937" fmla="*/ 1073801 h 3045463"/>
                <a:gd name="connsiteX4938" fmla="*/ 2282906 w 3900305"/>
                <a:gd name="connsiteY4938" fmla="*/ 1071418 h 3045463"/>
                <a:gd name="connsiteX4939" fmla="*/ 2282452 w 3900305"/>
                <a:gd name="connsiteY4939" fmla="*/ 1069261 h 3045463"/>
                <a:gd name="connsiteX4940" fmla="*/ 2283473 w 3900305"/>
                <a:gd name="connsiteY4940" fmla="*/ 1067672 h 3045463"/>
                <a:gd name="connsiteX4941" fmla="*/ 2286765 w 3900305"/>
                <a:gd name="connsiteY4941" fmla="*/ 1064721 h 3045463"/>
                <a:gd name="connsiteX4942" fmla="*/ 2290625 w 3900305"/>
                <a:gd name="connsiteY4942" fmla="*/ 1058023 h 3045463"/>
                <a:gd name="connsiteX4943" fmla="*/ 2301295 w 3900305"/>
                <a:gd name="connsiteY4943" fmla="*/ 1044289 h 3045463"/>
                <a:gd name="connsiteX4944" fmla="*/ 2302203 w 3900305"/>
                <a:gd name="connsiteY4944" fmla="*/ 1041678 h 3045463"/>
                <a:gd name="connsiteX4945" fmla="*/ 2301635 w 3900305"/>
                <a:gd name="connsiteY4945" fmla="*/ 1040202 h 3045463"/>
                <a:gd name="connsiteX4946" fmla="*/ 2298797 w 3900305"/>
                <a:gd name="connsiteY4946" fmla="*/ 1040543 h 3045463"/>
                <a:gd name="connsiteX4947" fmla="*/ 2298797 w 3900305"/>
                <a:gd name="connsiteY4947" fmla="*/ 1038954 h 3045463"/>
                <a:gd name="connsiteX4948" fmla="*/ 2299819 w 3900305"/>
                <a:gd name="connsiteY4948" fmla="*/ 1038954 h 3045463"/>
                <a:gd name="connsiteX4949" fmla="*/ 2300840 w 3900305"/>
                <a:gd name="connsiteY4949" fmla="*/ 1038613 h 3045463"/>
                <a:gd name="connsiteX4950" fmla="*/ 2302770 w 3900305"/>
                <a:gd name="connsiteY4950" fmla="*/ 1037138 h 3045463"/>
                <a:gd name="connsiteX4951" fmla="*/ 2303338 w 3900305"/>
                <a:gd name="connsiteY4951" fmla="*/ 1033505 h 3045463"/>
                <a:gd name="connsiteX4952" fmla="*/ 2306175 w 3900305"/>
                <a:gd name="connsiteY4952" fmla="*/ 1032030 h 3045463"/>
                <a:gd name="connsiteX4953" fmla="*/ 2314916 w 3900305"/>
                <a:gd name="connsiteY4953" fmla="*/ 1033619 h 3045463"/>
                <a:gd name="connsiteX4954" fmla="*/ 2317754 w 3900305"/>
                <a:gd name="connsiteY4954" fmla="*/ 1032824 h 3045463"/>
                <a:gd name="connsiteX4955" fmla="*/ 2320478 w 3900305"/>
                <a:gd name="connsiteY4955" fmla="*/ 1033165 h 3045463"/>
                <a:gd name="connsiteX4956" fmla="*/ 2322634 w 3900305"/>
                <a:gd name="connsiteY4956" fmla="*/ 1037138 h 3045463"/>
                <a:gd name="connsiteX4957" fmla="*/ 2321840 w 3900305"/>
                <a:gd name="connsiteY4957" fmla="*/ 1037932 h 3045463"/>
                <a:gd name="connsiteX4958" fmla="*/ 2321272 w 3900305"/>
                <a:gd name="connsiteY4958" fmla="*/ 1039181 h 3045463"/>
                <a:gd name="connsiteX4959" fmla="*/ 2320024 w 3900305"/>
                <a:gd name="connsiteY4959" fmla="*/ 1042359 h 3045463"/>
                <a:gd name="connsiteX4960" fmla="*/ 2322861 w 3900305"/>
                <a:gd name="connsiteY4960" fmla="*/ 1044175 h 3045463"/>
                <a:gd name="connsiteX4961" fmla="*/ 2325699 w 3900305"/>
                <a:gd name="connsiteY4961" fmla="*/ 1041451 h 3045463"/>
                <a:gd name="connsiteX4962" fmla="*/ 2328537 w 3900305"/>
                <a:gd name="connsiteY4962" fmla="*/ 1037478 h 3045463"/>
                <a:gd name="connsiteX4963" fmla="*/ 2331261 w 3900305"/>
                <a:gd name="connsiteY4963" fmla="*/ 1035435 h 3045463"/>
                <a:gd name="connsiteX4964" fmla="*/ 2334440 w 3900305"/>
                <a:gd name="connsiteY4964" fmla="*/ 1034640 h 3045463"/>
                <a:gd name="connsiteX4965" fmla="*/ 2338185 w 3900305"/>
                <a:gd name="connsiteY4965" fmla="*/ 1032711 h 3045463"/>
                <a:gd name="connsiteX4966" fmla="*/ 2344655 w 3900305"/>
                <a:gd name="connsiteY4966" fmla="*/ 1026808 h 3045463"/>
                <a:gd name="connsiteX4967" fmla="*/ 2333985 w 3900305"/>
                <a:gd name="connsiteY4967" fmla="*/ 1028397 h 3045463"/>
                <a:gd name="connsiteX4968" fmla="*/ 2322634 w 3900305"/>
                <a:gd name="connsiteY4968" fmla="*/ 1026808 h 3045463"/>
                <a:gd name="connsiteX4969" fmla="*/ 2323202 w 3900305"/>
                <a:gd name="connsiteY4969" fmla="*/ 1026014 h 3045463"/>
                <a:gd name="connsiteX4970" fmla="*/ 2324677 w 3900305"/>
                <a:gd name="connsiteY4970" fmla="*/ 1023176 h 3045463"/>
                <a:gd name="connsiteX4971" fmla="*/ 2322748 w 3900305"/>
                <a:gd name="connsiteY4971" fmla="*/ 1022041 h 3045463"/>
                <a:gd name="connsiteX4972" fmla="*/ 2319002 w 3900305"/>
                <a:gd name="connsiteY4972" fmla="*/ 1022949 h 3045463"/>
                <a:gd name="connsiteX4973" fmla="*/ 2317413 w 3900305"/>
                <a:gd name="connsiteY4973" fmla="*/ 1021700 h 3045463"/>
                <a:gd name="connsiteX4974" fmla="*/ 2318661 w 3900305"/>
                <a:gd name="connsiteY4974" fmla="*/ 1019771 h 3045463"/>
                <a:gd name="connsiteX4975" fmla="*/ 2317526 w 3900305"/>
                <a:gd name="connsiteY4975" fmla="*/ 1018295 h 3045463"/>
                <a:gd name="connsiteX4976" fmla="*/ 2316278 w 3900305"/>
                <a:gd name="connsiteY4976" fmla="*/ 1017160 h 3045463"/>
                <a:gd name="connsiteX4977" fmla="*/ 2314916 w 3900305"/>
                <a:gd name="connsiteY4977" fmla="*/ 1016479 h 3045463"/>
                <a:gd name="connsiteX4978" fmla="*/ 2313554 w 3900305"/>
                <a:gd name="connsiteY4978" fmla="*/ 1016252 h 3045463"/>
                <a:gd name="connsiteX4979" fmla="*/ 2314802 w 3900305"/>
                <a:gd name="connsiteY4979" fmla="*/ 1013187 h 3045463"/>
                <a:gd name="connsiteX4980" fmla="*/ 2317299 w 3900305"/>
                <a:gd name="connsiteY4980" fmla="*/ 1009782 h 3045463"/>
                <a:gd name="connsiteX4981" fmla="*/ 2320024 w 3900305"/>
                <a:gd name="connsiteY4981" fmla="*/ 1007058 h 3045463"/>
                <a:gd name="connsiteX4982" fmla="*/ 2339093 w 3900305"/>
                <a:gd name="connsiteY4982" fmla="*/ 995480 h 3045463"/>
                <a:gd name="connsiteX4983" fmla="*/ 2345790 w 3900305"/>
                <a:gd name="connsiteY4983" fmla="*/ 993777 h 3045463"/>
                <a:gd name="connsiteX4984" fmla="*/ 2348174 w 3900305"/>
                <a:gd name="connsiteY4984" fmla="*/ 994685 h 3045463"/>
                <a:gd name="connsiteX4985" fmla="*/ 2351239 w 3900305"/>
                <a:gd name="connsiteY4985" fmla="*/ 997182 h 3045463"/>
                <a:gd name="connsiteX4986" fmla="*/ 2353963 w 3900305"/>
                <a:gd name="connsiteY4986" fmla="*/ 1000588 h 3045463"/>
                <a:gd name="connsiteX4987" fmla="*/ 2355439 w 3900305"/>
                <a:gd name="connsiteY4987" fmla="*/ 1004333 h 3045463"/>
                <a:gd name="connsiteX4988" fmla="*/ 2354190 w 3900305"/>
                <a:gd name="connsiteY4988" fmla="*/ 1005241 h 3045463"/>
                <a:gd name="connsiteX4989" fmla="*/ 2352942 w 3900305"/>
                <a:gd name="connsiteY4989" fmla="*/ 1005695 h 3045463"/>
                <a:gd name="connsiteX4990" fmla="*/ 2350331 w 3900305"/>
                <a:gd name="connsiteY4990" fmla="*/ 1005922 h 3045463"/>
                <a:gd name="connsiteX4991" fmla="*/ 2349423 w 3900305"/>
                <a:gd name="connsiteY4991" fmla="*/ 1005355 h 3045463"/>
                <a:gd name="connsiteX4992" fmla="*/ 2347834 w 3900305"/>
                <a:gd name="connsiteY4992" fmla="*/ 1002971 h 3045463"/>
                <a:gd name="connsiteX4993" fmla="*/ 2344996 w 3900305"/>
                <a:gd name="connsiteY4993" fmla="*/ 1000928 h 3045463"/>
                <a:gd name="connsiteX4994" fmla="*/ 2342953 w 3900305"/>
                <a:gd name="connsiteY4994" fmla="*/ 998317 h 3045463"/>
                <a:gd name="connsiteX4995" fmla="*/ 2340796 w 3900305"/>
                <a:gd name="connsiteY4995" fmla="*/ 997296 h 3045463"/>
                <a:gd name="connsiteX4996" fmla="*/ 2338753 w 3900305"/>
                <a:gd name="connsiteY4996" fmla="*/ 1000928 h 3045463"/>
                <a:gd name="connsiteX4997" fmla="*/ 2340569 w 3900305"/>
                <a:gd name="connsiteY4997" fmla="*/ 1003085 h 3045463"/>
                <a:gd name="connsiteX4998" fmla="*/ 2343520 w 3900305"/>
                <a:gd name="connsiteY4998" fmla="*/ 1008760 h 3045463"/>
                <a:gd name="connsiteX4999" fmla="*/ 2345336 w 3900305"/>
                <a:gd name="connsiteY4999" fmla="*/ 1009441 h 3045463"/>
                <a:gd name="connsiteX5000" fmla="*/ 2341023 w 3900305"/>
                <a:gd name="connsiteY5000" fmla="*/ 1016819 h 3045463"/>
                <a:gd name="connsiteX5001" fmla="*/ 2328877 w 3900305"/>
                <a:gd name="connsiteY5001" fmla="*/ 1016933 h 3045463"/>
                <a:gd name="connsiteX5002" fmla="*/ 2323429 w 3900305"/>
                <a:gd name="connsiteY5002" fmla="*/ 1019771 h 3045463"/>
                <a:gd name="connsiteX5003" fmla="*/ 2325813 w 3900305"/>
                <a:gd name="connsiteY5003" fmla="*/ 1021019 h 3045463"/>
                <a:gd name="connsiteX5004" fmla="*/ 2338753 w 3900305"/>
                <a:gd name="connsiteY5004" fmla="*/ 1022041 h 3045463"/>
                <a:gd name="connsiteX5005" fmla="*/ 2341591 w 3900305"/>
                <a:gd name="connsiteY5005" fmla="*/ 1021360 h 3045463"/>
                <a:gd name="connsiteX5006" fmla="*/ 2343634 w 3900305"/>
                <a:gd name="connsiteY5006" fmla="*/ 1018976 h 3045463"/>
                <a:gd name="connsiteX5007" fmla="*/ 2345336 w 3900305"/>
                <a:gd name="connsiteY5007" fmla="*/ 1016252 h 3045463"/>
                <a:gd name="connsiteX5008" fmla="*/ 2347607 w 3900305"/>
                <a:gd name="connsiteY5008" fmla="*/ 1014322 h 3045463"/>
                <a:gd name="connsiteX5009" fmla="*/ 2349990 w 3900305"/>
                <a:gd name="connsiteY5009" fmla="*/ 1013187 h 3045463"/>
                <a:gd name="connsiteX5010" fmla="*/ 2351920 w 3900305"/>
                <a:gd name="connsiteY5010" fmla="*/ 1012846 h 3045463"/>
                <a:gd name="connsiteX5011" fmla="*/ 2353623 w 3900305"/>
                <a:gd name="connsiteY5011" fmla="*/ 1011711 h 3045463"/>
                <a:gd name="connsiteX5012" fmla="*/ 2355325 w 3900305"/>
                <a:gd name="connsiteY5012" fmla="*/ 1009441 h 3045463"/>
                <a:gd name="connsiteX5013" fmla="*/ 2356914 w 3900305"/>
                <a:gd name="connsiteY5013" fmla="*/ 1008079 h 3045463"/>
                <a:gd name="connsiteX5014" fmla="*/ 2358617 w 3900305"/>
                <a:gd name="connsiteY5014" fmla="*/ 1009441 h 3045463"/>
                <a:gd name="connsiteX5015" fmla="*/ 2358163 w 3900305"/>
                <a:gd name="connsiteY5015" fmla="*/ 1011257 h 3045463"/>
                <a:gd name="connsiteX5016" fmla="*/ 2358503 w 3900305"/>
                <a:gd name="connsiteY5016" fmla="*/ 1013074 h 3045463"/>
                <a:gd name="connsiteX5017" fmla="*/ 2359411 w 3900305"/>
                <a:gd name="connsiteY5017" fmla="*/ 1014436 h 3045463"/>
                <a:gd name="connsiteX5018" fmla="*/ 2360660 w 3900305"/>
                <a:gd name="connsiteY5018" fmla="*/ 1014890 h 3045463"/>
                <a:gd name="connsiteX5019" fmla="*/ 2360660 w 3900305"/>
                <a:gd name="connsiteY5019" fmla="*/ 1016479 h 3045463"/>
                <a:gd name="connsiteX5020" fmla="*/ 2359185 w 3900305"/>
                <a:gd name="connsiteY5020" fmla="*/ 1017614 h 3045463"/>
                <a:gd name="connsiteX5021" fmla="*/ 2357709 w 3900305"/>
                <a:gd name="connsiteY5021" fmla="*/ 1018181 h 3045463"/>
                <a:gd name="connsiteX5022" fmla="*/ 2354644 w 3900305"/>
                <a:gd name="connsiteY5022" fmla="*/ 1018409 h 3045463"/>
                <a:gd name="connsiteX5023" fmla="*/ 2354644 w 3900305"/>
                <a:gd name="connsiteY5023" fmla="*/ 1019998 h 3045463"/>
                <a:gd name="connsiteX5024" fmla="*/ 2355212 w 3900305"/>
                <a:gd name="connsiteY5024" fmla="*/ 1020338 h 3045463"/>
                <a:gd name="connsiteX5025" fmla="*/ 2356687 w 3900305"/>
                <a:gd name="connsiteY5025" fmla="*/ 1021927 h 3045463"/>
                <a:gd name="connsiteX5026" fmla="*/ 2355893 w 3900305"/>
                <a:gd name="connsiteY5026" fmla="*/ 1025106 h 3045463"/>
                <a:gd name="connsiteX5027" fmla="*/ 2354871 w 3900305"/>
                <a:gd name="connsiteY5027" fmla="*/ 1027262 h 3045463"/>
                <a:gd name="connsiteX5028" fmla="*/ 2353850 w 3900305"/>
                <a:gd name="connsiteY5028" fmla="*/ 1029759 h 3045463"/>
                <a:gd name="connsiteX5029" fmla="*/ 2353282 w 3900305"/>
                <a:gd name="connsiteY5029" fmla="*/ 1033846 h 3045463"/>
                <a:gd name="connsiteX5030" fmla="*/ 2354985 w 3900305"/>
                <a:gd name="connsiteY5030" fmla="*/ 1032824 h 3045463"/>
                <a:gd name="connsiteX5031" fmla="*/ 2358276 w 3900305"/>
                <a:gd name="connsiteY5031" fmla="*/ 1028170 h 3045463"/>
                <a:gd name="connsiteX5032" fmla="*/ 2360206 w 3900305"/>
                <a:gd name="connsiteY5032" fmla="*/ 1027149 h 3045463"/>
                <a:gd name="connsiteX5033" fmla="*/ 2360887 w 3900305"/>
                <a:gd name="connsiteY5033" fmla="*/ 1026468 h 3045463"/>
                <a:gd name="connsiteX5034" fmla="*/ 2361455 w 3900305"/>
                <a:gd name="connsiteY5034" fmla="*/ 1024879 h 3045463"/>
                <a:gd name="connsiteX5035" fmla="*/ 2361795 w 3900305"/>
                <a:gd name="connsiteY5035" fmla="*/ 1022949 h 3045463"/>
                <a:gd name="connsiteX5036" fmla="*/ 2361909 w 3900305"/>
                <a:gd name="connsiteY5036" fmla="*/ 1021019 h 3045463"/>
                <a:gd name="connsiteX5037" fmla="*/ 2362249 w 3900305"/>
                <a:gd name="connsiteY5037" fmla="*/ 1019771 h 3045463"/>
                <a:gd name="connsiteX5038" fmla="*/ 2363157 w 3900305"/>
                <a:gd name="connsiteY5038" fmla="*/ 1018976 h 3045463"/>
                <a:gd name="connsiteX5039" fmla="*/ 2375757 w 3900305"/>
                <a:gd name="connsiteY5039" fmla="*/ 1016819 h 3045463"/>
                <a:gd name="connsiteX5040" fmla="*/ 2381319 w 3900305"/>
                <a:gd name="connsiteY5040" fmla="*/ 1018068 h 3045463"/>
                <a:gd name="connsiteX5041" fmla="*/ 2385519 w 3900305"/>
                <a:gd name="connsiteY5041" fmla="*/ 1023516 h 3045463"/>
                <a:gd name="connsiteX5042" fmla="*/ 2386200 w 3900305"/>
                <a:gd name="connsiteY5042" fmla="*/ 1025673 h 3045463"/>
                <a:gd name="connsiteX5043" fmla="*/ 2387448 w 3900305"/>
                <a:gd name="connsiteY5043" fmla="*/ 1031008 h 3045463"/>
                <a:gd name="connsiteX5044" fmla="*/ 2392216 w 3900305"/>
                <a:gd name="connsiteY5044" fmla="*/ 1044175 h 3045463"/>
                <a:gd name="connsiteX5045" fmla="*/ 2392443 w 3900305"/>
                <a:gd name="connsiteY5045" fmla="*/ 1045651 h 3045463"/>
                <a:gd name="connsiteX5046" fmla="*/ 2392556 w 3900305"/>
                <a:gd name="connsiteY5046" fmla="*/ 1049397 h 3045463"/>
                <a:gd name="connsiteX5047" fmla="*/ 2392897 w 3900305"/>
                <a:gd name="connsiteY5047" fmla="*/ 1051213 h 3045463"/>
                <a:gd name="connsiteX5048" fmla="*/ 2393237 w 3900305"/>
                <a:gd name="connsiteY5048" fmla="*/ 1051553 h 3045463"/>
                <a:gd name="connsiteX5049" fmla="*/ 2395621 w 3900305"/>
                <a:gd name="connsiteY5049" fmla="*/ 1056434 h 3045463"/>
                <a:gd name="connsiteX5050" fmla="*/ 2398799 w 3900305"/>
                <a:gd name="connsiteY5050" fmla="*/ 1060407 h 3045463"/>
                <a:gd name="connsiteX5051" fmla="*/ 2402205 w 3900305"/>
                <a:gd name="connsiteY5051" fmla="*/ 1063472 h 3045463"/>
                <a:gd name="connsiteX5052" fmla="*/ 2402205 w 3900305"/>
                <a:gd name="connsiteY5052" fmla="*/ 1065174 h 3045463"/>
                <a:gd name="connsiteX5053" fmla="*/ 2398345 w 3900305"/>
                <a:gd name="connsiteY5053" fmla="*/ 1066537 h 3045463"/>
                <a:gd name="connsiteX5054" fmla="*/ 2398232 w 3900305"/>
                <a:gd name="connsiteY5054" fmla="*/ 1069147 h 3045463"/>
                <a:gd name="connsiteX5055" fmla="*/ 2400389 w 3900305"/>
                <a:gd name="connsiteY5055" fmla="*/ 1071077 h 3045463"/>
                <a:gd name="connsiteX5056" fmla="*/ 2403567 w 3900305"/>
                <a:gd name="connsiteY5056" fmla="*/ 1070282 h 3045463"/>
                <a:gd name="connsiteX5057" fmla="*/ 2407653 w 3900305"/>
                <a:gd name="connsiteY5057" fmla="*/ 1063472 h 3045463"/>
                <a:gd name="connsiteX5058" fmla="*/ 2406859 w 3900305"/>
                <a:gd name="connsiteY5058" fmla="*/ 1061088 h 3045463"/>
                <a:gd name="connsiteX5059" fmla="*/ 2401637 w 3900305"/>
                <a:gd name="connsiteY5059" fmla="*/ 1058250 h 3045463"/>
                <a:gd name="connsiteX5060" fmla="*/ 2400048 w 3900305"/>
                <a:gd name="connsiteY5060" fmla="*/ 1055867 h 3045463"/>
                <a:gd name="connsiteX5061" fmla="*/ 2399821 w 3900305"/>
                <a:gd name="connsiteY5061" fmla="*/ 1054391 h 3045463"/>
                <a:gd name="connsiteX5062" fmla="*/ 2399934 w 3900305"/>
                <a:gd name="connsiteY5062" fmla="*/ 1052688 h 3045463"/>
                <a:gd name="connsiteX5063" fmla="*/ 2399594 w 3900305"/>
                <a:gd name="connsiteY5063" fmla="*/ 1049737 h 3045463"/>
                <a:gd name="connsiteX5064" fmla="*/ 2397778 w 3900305"/>
                <a:gd name="connsiteY5064" fmla="*/ 1044856 h 3045463"/>
                <a:gd name="connsiteX5065" fmla="*/ 2397551 w 3900305"/>
                <a:gd name="connsiteY5065" fmla="*/ 1043381 h 3045463"/>
                <a:gd name="connsiteX5066" fmla="*/ 2396529 w 3900305"/>
                <a:gd name="connsiteY5066" fmla="*/ 1040089 h 3045463"/>
                <a:gd name="connsiteX5067" fmla="*/ 2394145 w 3900305"/>
                <a:gd name="connsiteY5067" fmla="*/ 1036570 h 3045463"/>
                <a:gd name="connsiteX5068" fmla="*/ 2389719 w 3900305"/>
                <a:gd name="connsiteY5068" fmla="*/ 1032257 h 3045463"/>
                <a:gd name="connsiteX5069" fmla="*/ 2391194 w 3900305"/>
                <a:gd name="connsiteY5069" fmla="*/ 1029078 h 3045463"/>
                <a:gd name="connsiteX5070" fmla="*/ 2394713 w 3900305"/>
                <a:gd name="connsiteY5070" fmla="*/ 1025900 h 3045463"/>
                <a:gd name="connsiteX5071" fmla="*/ 2396302 w 3900305"/>
                <a:gd name="connsiteY5071" fmla="*/ 1023403 h 3045463"/>
                <a:gd name="connsiteX5072" fmla="*/ 2393578 w 3900305"/>
                <a:gd name="connsiteY5072" fmla="*/ 1023516 h 3045463"/>
                <a:gd name="connsiteX5073" fmla="*/ 2392329 w 3900305"/>
                <a:gd name="connsiteY5073" fmla="*/ 1023062 h 3045463"/>
                <a:gd name="connsiteX5074" fmla="*/ 2391194 w 3900305"/>
                <a:gd name="connsiteY5074" fmla="*/ 1021814 h 3045463"/>
                <a:gd name="connsiteX5075" fmla="*/ 2394032 w 3900305"/>
                <a:gd name="connsiteY5075" fmla="*/ 1015230 h 3045463"/>
                <a:gd name="connsiteX5076" fmla="*/ 2397891 w 3900305"/>
                <a:gd name="connsiteY5076" fmla="*/ 1011030 h 3045463"/>
                <a:gd name="connsiteX5077" fmla="*/ 2416166 w 3900305"/>
                <a:gd name="connsiteY5077" fmla="*/ 1000701 h 3045463"/>
                <a:gd name="connsiteX5078" fmla="*/ 2426950 w 3900305"/>
                <a:gd name="connsiteY5078" fmla="*/ 999112 h 3045463"/>
                <a:gd name="connsiteX5079" fmla="*/ 2424112 w 3900305"/>
                <a:gd name="connsiteY5079" fmla="*/ 994912 h 3045463"/>
                <a:gd name="connsiteX5080" fmla="*/ 2404702 w 3900305"/>
                <a:gd name="connsiteY5080" fmla="*/ 1000360 h 3045463"/>
                <a:gd name="connsiteX5081" fmla="*/ 2393805 w 3900305"/>
                <a:gd name="connsiteY5081" fmla="*/ 1009441 h 3045463"/>
                <a:gd name="connsiteX5082" fmla="*/ 2388243 w 3900305"/>
                <a:gd name="connsiteY5082" fmla="*/ 1010803 h 3045463"/>
                <a:gd name="connsiteX5083" fmla="*/ 2365768 w 3900305"/>
                <a:gd name="connsiteY5083" fmla="*/ 1007285 h 3045463"/>
                <a:gd name="connsiteX5084" fmla="*/ 2363044 w 3900305"/>
                <a:gd name="connsiteY5084" fmla="*/ 1006036 h 3045463"/>
                <a:gd name="connsiteX5085" fmla="*/ 2361909 w 3900305"/>
                <a:gd name="connsiteY5085" fmla="*/ 1003425 h 3045463"/>
                <a:gd name="connsiteX5086" fmla="*/ 2362022 w 3900305"/>
                <a:gd name="connsiteY5086" fmla="*/ 998544 h 3045463"/>
                <a:gd name="connsiteX5087" fmla="*/ 2362476 w 3900305"/>
                <a:gd name="connsiteY5087" fmla="*/ 996501 h 3045463"/>
                <a:gd name="connsiteX5088" fmla="*/ 2365201 w 3900305"/>
                <a:gd name="connsiteY5088" fmla="*/ 993777 h 3045463"/>
                <a:gd name="connsiteX5089" fmla="*/ 2364633 w 3900305"/>
                <a:gd name="connsiteY5089" fmla="*/ 993436 h 3045463"/>
                <a:gd name="connsiteX5090" fmla="*/ 2363157 w 3900305"/>
                <a:gd name="connsiteY5090" fmla="*/ 992074 h 3045463"/>
                <a:gd name="connsiteX5091" fmla="*/ 2366563 w 3900305"/>
                <a:gd name="connsiteY5091" fmla="*/ 989691 h 3045463"/>
                <a:gd name="connsiteX5092" fmla="*/ 2369741 w 3900305"/>
                <a:gd name="connsiteY5092" fmla="*/ 989577 h 3045463"/>
                <a:gd name="connsiteX5093" fmla="*/ 2376438 w 3900305"/>
                <a:gd name="connsiteY5093" fmla="*/ 992074 h 3045463"/>
                <a:gd name="connsiteX5094" fmla="*/ 2379730 w 3900305"/>
                <a:gd name="connsiteY5094" fmla="*/ 992301 h 3045463"/>
                <a:gd name="connsiteX5095" fmla="*/ 2381205 w 3900305"/>
                <a:gd name="connsiteY5095" fmla="*/ 993436 h 3045463"/>
                <a:gd name="connsiteX5096" fmla="*/ 2382227 w 3900305"/>
                <a:gd name="connsiteY5096" fmla="*/ 998317 h 3045463"/>
                <a:gd name="connsiteX5097" fmla="*/ 2383249 w 3900305"/>
                <a:gd name="connsiteY5097" fmla="*/ 997863 h 3045463"/>
                <a:gd name="connsiteX5098" fmla="*/ 2384384 w 3900305"/>
                <a:gd name="connsiteY5098" fmla="*/ 996047 h 3045463"/>
                <a:gd name="connsiteX5099" fmla="*/ 2385178 w 3900305"/>
                <a:gd name="connsiteY5099" fmla="*/ 993890 h 3045463"/>
                <a:gd name="connsiteX5100" fmla="*/ 2380638 w 3900305"/>
                <a:gd name="connsiteY5100" fmla="*/ 986966 h 3045463"/>
                <a:gd name="connsiteX5101" fmla="*/ 2381205 w 3900305"/>
                <a:gd name="connsiteY5101" fmla="*/ 986626 h 3045463"/>
                <a:gd name="connsiteX5102" fmla="*/ 2382567 w 3900305"/>
                <a:gd name="connsiteY5102" fmla="*/ 985037 h 3045463"/>
                <a:gd name="connsiteX5103" fmla="*/ 2381092 w 3900305"/>
                <a:gd name="connsiteY5103" fmla="*/ 982085 h 3045463"/>
                <a:gd name="connsiteX5104" fmla="*/ 2379389 w 3900305"/>
                <a:gd name="connsiteY5104" fmla="*/ 980156 h 3045463"/>
                <a:gd name="connsiteX5105" fmla="*/ 2377573 w 3900305"/>
                <a:gd name="connsiteY5105" fmla="*/ 979929 h 3045463"/>
                <a:gd name="connsiteX5106" fmla="*/ 2375870 w 3900305"/>
                <a:gd name="connsiteY5106" fmla="*/ 981745 h 3045463"/>
                <a:gd name="connsiteX5107" fmla="*/ 2376778 w 3900305"/>
                <a:gd name="connsiteY5107" fmla="*/ 984242 h 3045463"/>
                <a:gd name="connsiteX5108" fmla="*/ 2377119 w 3900305"/>
                <a:gd name="connsiteY5108" fmla="*/ 985037 h 3045463"/>
                <a:gd name="connsiteX5109" fmla="*/ 2374735 w 3900305"/>
                <a:gd name="connsiteY5109" fmla="*/ 986739 h 3045463"/>
                <a:gd name="connsiteX5110" fmla="*/ 2372011 w 3900305"/>
                <a:gd name="connsiteY5110" fmla="*/ 985150 h 3045463"/>
                <a:gd name="connsiteX5111" fmla="*/ 2369173 w 3900305"/>
                <a:gd name="connsiteY5111" fmla="*/ 982653 h 3045463"/>
                <a:gd name="connsiteX5112" fmla="*/ 2366563 w 3900305"/>
                <a:gd name="connsiteY5112" fmla="*/ 981631 h 3045463"/>
                <a:gd name="connsiteX5113" fmla="*/ 2361568 w 3900305"/>
                <a:gd name="connsiteY5113" fmla="*/ 985037 h 3045463"/>
                <a:gd name="connsiteX5114" fmla="*/ 2358844 w 3900305"/>
                <a:gd name="connsiteY5114" fmla="*/ 985831 h 3045463"/>
                <a:gd name="connsiteX5115" fmla="*/ 2357368 w 3900305"/>
                <a:gd name="connsiteY5115" fmla="*/ 983334 h 3045463"/>
                <a:gd name="connsiteX5116" fmla="*/ 2359071 w 3900305"/>
                <a:gd name="connsiteY5116" fmla="*/ 976637 h 3045463"/>
                <a:gd name="connsiteX5117" fmla="*/ 2372692 w 3900305"/>
                <a:gd name="connsiteY5117" fmla="*/ 965740 h 3045463"/>
                <a:gd name="connsiteX5118" fmla="*/ 2369627 w 3900305"/>
                <a:gd name="connsiteY5118" fmla="*/ 965854 h 3045463"/>
                <a:gd name="connsiteX5119" fmla="*/ 2368152 w 3900305"/>
                <a:gd name="connsiteY5119" fmla="*/ 965400 h 3045463"/>
                <a:gd name="connsiteX5120" fmla="*/ 2366789 w 3900305"/>
                <a:gd name="connsiteY5120" fmla="*/ 963924 h 3045463"/>
                <a:gd name="connsiteX5121" fmla="*/ 2368379 w 3900305"/>
                <a:gd name="connsiteY5121" fmla="*/ 958589 h 3045463"/>
                <a:gd name="connsiteX5122" fmla="*/ 2369287 w 3900305"/>
                <a:gd name="connsiteY5122" fmla="*/ 957227 h 3045463"/>
                <a:gd name="connsiteX5123" fmla="*/ 2370762 w 3900305"/>
                <a:gd name="connsiteY5123" fmla="*/ 956773 h 3045463"/>
                <a:gd name="connsiteX5124" fmla="*/ 2372124 w 3900305"/>
                <a:gd name="connsiteY5124" fmla="*/ 957227 h 3045463"/>
                <a:gd name="connsiteX5125" fmla="*/ 2375870 w 3900305"/>
                <a:gd name="connsiteY5125" fmla="*/ 959838 h 3045463"/>
                <a:gd name="connsiteX5126" fmla="*/ 2380070 w 3900305"/>
                <a:gd name="connsiteY5126" fmla="*/ 965286 h 3045463"/>
                <a:gd name="connsiteX5127" fmla="*/ 2392670 w 3900305"/>
                <a:gd name="connsiteY5127" fmla="*/ 969145 h 3045463"/>
                <a:gd name="connsiteX5128" fmla="*/ 2390740 w 3900305"/>
                <a:gd name="connsiteY5128" fmla="*/ 965059 h 3045463"/>
                <a:gd name="connsiteX5129" fmla="*/ 2390059 w 3900305"/>
                <a:gd name="connsiteY5129" fmla="*/ 963924 h 3045463"/>
                <a:gd name="connsiteX5130" fmla="*/ 2404021 w 3900305"/>
                <a:gd name="connsiteY5130" fmla="*/ 967443 h 3045463"/>
                <a:gd name="connsiteX5131" fmla="*/ 2397097 w 3900305"/>
                <a:gd name="connsiteY5131" fmla="*/ 961313 h 3045463"/>
                <a:gd name="connsiteX5132" fmla="*/ 2393351 w 3900305"/>
                <a:gd name="connsiteY5132" fmla="*/ 959497 h 3045463"/>
                <a:gd name="connsiteX5133" fmla="*/ 2387335 w 3900305"/>
                <a:gd name="connsiteY5133" fmla="*/ 962675 h 3045463"/>
                <a:gd name="connsiteX5134" fmla="*/ 2384497 w 3900305"/>
                <a:gd name="connsiteY5134" fmla="*/ 960405 h 3045463"/>
                <a:gd name="connsiteX5135" fmla="*/ 2379389 w 3900305"/>
                <a:gd name="connsiteY5135" fmla="*/ 953481 h 3045463"/>
                <a:gd name="connsiteX5136" fmla="*/ 2379389 w 3900305"/>
                <a:gd name="connsiteY5136" fmla="*/ 951778 h 3045463"/>
                <a:gd name="connsiteX5137" fmla="*/ 2398005 w 3900305"/>
                <a:gd name="connsiteY5137" fmla="*/ 949962 h 3045463"/>
                <a:gd name="connsiteX5138" fmla="*/ 2404021 w 3900305"/>
                <a:gd name="connsiteY5138" fmla="*/ 953481 h 3045463"/>
                <a:gd name="connsiteX5139" fmla="*/ 2417756 w 3900305"/>
                <a:gd name="connsiteY5139" fmla="*/ 967783 h 3045463"/>
                <a:gd name="connsiteX5140" fmla="*/ 2419912 w 3900305"/>
                <a:gd name="connsiteY5140" fmla="*/ 968124 h 3045463"/>
                <a:gd name="connsiteX5141" fmla="*/ 2421274 w 3900305"/>
                <a:gd name="connsiteY5141" fmla="*/ 963924 h 3045463"/>
                <a:gd name="connsiteX5142" fmla="*/ 2419799 w 3900305"/>
                <a:gd name="connsiteY5142" fmla="*/ 964037 h 3045463"/>
                <a:gd name="connsiteX5143" fmla="*/ 2418437 w 3900305"/>
                <a:gd name="connsiteY5143" fmla="*/ 963470 h 3045463"/>
                <a:gd name="connsiteX5144" fmla="*/ 2417188 w 3900305"/>
                <a:gd name="connsiteY5144" fmla="*/ 962221 h 3045463"/>
                <a:gd name="connsiteX5145" fmla="*/ 2416053 w 3900305"/>
                <a:gd name="connsiteY5145" fmla="*/ 960405 h 3045463"/>
                <a:gd name="connsiteX5146" fmla="*/ 2416393 w 3900305"/>
                <a:gd name="connsiteY5146" fmla="*/ 958702 h 3045463"/>
                <a:gd name="connsiteX5147" fmla="*/ 2416393 w 3900305"/>
                <a:gd name="connsiteY5147" fmla="*/ 956773 h 3045463"/>
                <a:gd name="connsiteX5148" fmla="*/ 2416734 w 3900305"/>
                <a:gd name="connsiteY5148" fmla="*/ 955184 h 3045463"/>
                <a:gd name="connsiteX5149" fmla="*/ 2405156 w 3900305"/>
                <a:gd name="connsiteY5149" fmla="*/ 946557 h 3045463"/>
                <a:gd name="connsiteX5150" fmla="*/ 2401410 w 3900305"/>
                <a:gd name="connsiteY5150" fmla="*/ 946443 h 3045463"/>
                <a:gd name="connsiteX5151" fmla="*/ 2402432 w 3900305"/>
                <a:gd name="connsiteY5151" fmla="*/ 943152 h 3045463"/>
                <a:gd name="connsiteX5152" fmla="*/ 2404021 w 3900305"/>
                <a:gd name="connsiteY5152" fmla="*/ 941335 h 3045463"/>
                <a:gd name="connsiteX5153" fmla="*/ 2405837 w 3900305"/>
                <a:gd name="connsiteY5153" fmla="*/ 939860 h 3045463"/>
                <a:gd name="connsiteX5154" fmla="*/ 2407426 w 3900305"/>
                <a:gd name="connsiteY5154" fmla="*/ 937703 h 3045463"/>
                <a:gd name="connsiteX5155" fmla="*/ 2405724 w 3900305"/>
                <a:gd name="connsiteY5155" fmla="*/ 937590 h 3045463"/>
                <a:gd name="connsiteX5156" fmla="*/ 2404248 w 3900305"/>
                <a:gd name="connsiteY5156" fmla="*/ 938384 h 3045463"/>
                <a:gd name="connsiteX5157" fmla="*/ 2399480 w 3900305"/>
                <a:gd name="connsiteY5157" fmla="*/ 942811 h 3045463"/>
                <a:gd name="connsiteX5158" fmla="*/ 2397891 w 3900305"/>
                <a:gd name="connsiteY5158" fmla="*/ 943492 h 3045463"/>
                <a:gd name="connsiteX5159" fmla="*/ 2380070 w 3900305"/>
                <a:gd name="connsiteY5159" fmla="*/ 937703 h 3045463"/>
                <a:gd name="connsiteX5160" fmla="*/ 2381092 w 3900305"/>
                <a:gd name="connsiteY5160" fmla="*/ 933390 h 3045463"/>
                <a:gd name="connsiteX5161" fmla="*/ 2383475 w 3900305"/>
                <a:gd name="connsiteY5161" fmla="*/ 928509 h 3045463"/>
                <a:gd name="connsiteX5162" fmla="*/ 2383475 w 3900305"/>
                <a:gd name="connsiteY5162" fmla="*/ 925217 h 3045463"/>
                <a:gd name="connsiteX5163" fmla="*/ 2382227 w 3900305"/>
                <a:gd name="connsiteY5163" fmla="*/ 921131 h 3045463"/>
                <a:gd name="connsiteX5164" fmla="*/ 2381092 w 3900305"/>
                <a:gd name="connsiteY5164" fmla="*/ 922152 h 3045463"/>
                <a:gd name="connsiteX5165" fmla="*/ 2380184 w 3900305"/>
                <a:gd name="connsiteY5165" fmla="*/ 926012 h 3045463"/>
                <a:gd name="connsiteX5166" fmla="*/ 2379503 w 3900305"/>
                <a:gd name="connsiteY5166" fmla="*/ 930552 h 3045463"/>
                <a:gd name="connsiteX5167" fmla="*/ 2377459 w 3900305"/>
                <a:gd name="connsiteY5167" fmla="*/ 922606 h 3045463"/>
                <a:gd name="connsiteX5168" fmla="*/ 2376097 w 3900305"/>
                <a:gd name="connsiteY5168" fmla="*/ 920109 h 3045463"/>
                <a:gd name="connsiteX5169" fmla="*/ 2374849 w 3900305"/>
                <a:gd name="connsiteY5169" fmla="*/ 923741 h 3045463"/>
                <a:gd name="connsiteX5170" fmla="*/ 2375189 w 3900305"/>
                <a:gd name="connsiteY5170" fmla="*/ 925671 h 3045463"/>
                <a:gd name="connsiteX5171" fmla="*/ 2377006 w 3900305"/>
                <a:gd name="connsiteY5171" fmla="*/ 933049 h 3045463"/>
                <a:gd name="connsiteX5172" fmla="*/ 2377459 w 3900305"/>
                <a:gd name="connsiteY5172" fmla="*/ 935887 h 3045463"/>
                <a:gd name="connsiteX5173" fmla="*/ 2370195 w 3900305"/>
                <a:gd name="connsiteY5173" fmla="*/ 943038 h 3045463"/>
                <a:gd name="connsiteX5174" fmla="*/ 2365655 w 3900305"/>
                <a:gd name="connsiteY5174" fmla="*/ 949168 h 3045463"/>
                <a:gd name="connsiteX5175" fmla="*/ 2361909 w 3900305"/>
                <a:gd name="connsiteY5175" fmla="*/ 951438 h 3045463"/>
                <a:gd name="connsiteX5176" fmla="*/ 2358958 w 3900305"/>
                <a:gd name="connsiteY5176" fmla="*/ 957454 h 3045463"/>
                <a:gd name="connsiteX5177" fmla="*/ 2357822 w 3900305"/>
                <a:gd name="connsiteY5177" fmla="*/ 958816 h 3045463"/>
                <a:gd name="connsiteX5178" fmla="*/ 2355893 w 3900305"/>
                <a:gd name="connsiteY5178" fmla="*/ 959383 h 3045463"/>
                <a:gd name="connsiteX5179" fmla="*/ 2344088 w 3900305"/>
                <a:gd name="connsiteY5179" fmla="*/ 968351 h 3045463"/>
                <a:gd name="connsiteX5180" fmla="*/ 2335574 w 3900305"/>
                <a:gd name="connsiteY5180" fmla="*/ 971870 h 3045463"/>
                <a:gd name="connsiteX5181" fmla="*/ 2333872 w 3900305"/>
                <a:gd name="connsiteY5181" fmla="*/ 973799 h 3045463"/>
                <a:gd name="connsiteX5182" fmla="*/ 2332169 w 3900305"/>
                <a:gd name="connsiteY5182" fmla="*/ 975048 h 3045463"/>
                <a:gd name="connsiteX5183" fmla="*/ 2324223 w 3900305"/>
                <a:gd name="connsiteY5183" fmla="*/ 977318 h 3045463"/>
                <a:gd name="connsiteX5184" fmla="*/ 2321499 w 3900305"/>
                <a:gd name="connsiteY5184" fmla="*/ 975842 h 3045463"/>
                <a:gd name="connsiteX5185" fmla="*/ 2316051 w 3900305"/>
                <a:gd name="connsiteY5185" fmla="*/ 975956 h 3045463"/>
                <a:gd name="connsiteX5186" fmla="*/ 2313554 w 3900305"/>
                <a:gd name="connsiteY5186" fmla="*/ 973118 h 3045463"/>
                <a:gd name="connsiteX5187" fmla="*/ 2328083 w 3900305"/>
                <a:gd name="connsiteY5187" fmla="*/ 962675 h 3045463"/>
                <a:gd name="connsiteX5188" fmla="*/ 2328083 w 3900305"/>
                <a:gd name="connsiteY5188" fmla="*/ 960746 h 3045463"/>
                <a:gd name="connsiteX5189" fmla="*/ 2318775 w 3900305"/>
                <a:gd name="connsiteY5189" fmla="*/ 959043 h 3045463"/>
                <a:gd name="connsiteX5190" fmla="*/ 2319910 w 3900305"/>
                <a:gd name="connsiteY5190" fmla="*/ 955411 h 3045463"/>
                <a:gd name="connsiteX5191" fmla="*/ 2321953 w 3900305"/>
                <a:gd name="connsiteY5191" fmla="*/ 955411 h 3045463"/>
                <a:gd name="connsiteX5192" fmla="*/ 2324223 w 3900305"/>
                <a:gd name="connsiteY5192" fmla="*/ 956546 h 3045463"/>
                <a:gd name="connsiteX5193" fmla="*/ 2326040 w 3900305"/>
                <a:gd name="connsiteY5193" fmla="*/ 956432 h 3045463"/>
                <a:gd name="connsiteX5194" fmla="*/ 2327856 w 3900305"/>
                <a:gd name="connsiteY5194" fmla="*/ 954843 h 3045463"/>
                <a:gd name="connsiteX5195" fmla="*/ 2351352 w 3900305"/>
                <a:gd name="connsiteY5195" fmla="*/ 952119 h 3045463"/>
                <a:gd name="connsiteX5196" fmla="*/ 2348515 w 3900305"/>
                <a:gd name="connsiteY5196" fmla="*/ 950416 h 3045463"/>
                <a:gd name="connsiteX5197" fmla="*/ 2344882 w 3900305"/>
                <a:gd name="connsiteY5197" fmla="*/ 951324 h 3045463"/>
                <a:gd name="connsiteX5198" fmla="*/ 2341477 w 3900305"/>
                <a:gd name="connsiteY5198" fmla="*/ 950870 h 3045463"/>
                <a:gd name="connsiteX5199" fmla="*/ 2339434 w 3900305"/>
                <a:gd name="connsiteY5199" fmla="*/ 945081 h 3045463"/>
                <a:gd name="connsiteX5200" fmla="*/ 2341477 w 3900305"/>
                <a:gd name="connsiteY5200" fmla="*/ 943719 h 3045463"/>
                <a:gd name="connsiteX5201" fmla="*/ 2343407 w 3900305"/>
                <a:gd name="connsiteY5201" fmla="*/ 941562 h 3045463"/>
                <a:gd name="connsiteX5202" fmla="*/ 2328083 w 3900305"/>
                <a:gd name="connsiteY5202" fmla="*/ 944060 h 3045463"/>
                <a:gd name="connsiteX5203" fmla="*/ 2323429 w 3900305"/>
                <a:gd name="connsiteY5203" fmla="*/ 946897 h 3045463"/>
                <a:gd name="connsiteX5204" fmla="*/ 2324451 w 3900305"/>
                <a:gd name="connsiteY5204" fmla="*/ 945989 h 3045463"/>
                <a:gd name="connsiteX5205" fmla="*/ 2324791 w 3900305"/>
                <a:gd name="connsiteY5205" fmla="*/ 945081 h 3045463"/>
                <a:gd name="connsiteX5206" fmla="*/ 2324451 w 3900305"/>
                <a:gd name="connsiteY5206" fmla="*/ 944173 h 3045463"/>
                <a:gd name="connsiteX5207" fmla="*/ 2323429 w 3900305"/>
                <a:gd name="connsiteY5207" fmla="*/ 943265 h 3045463"/>
                <a:gd name="connsiteX5208" fmla="*/ 2323656 w 3900305"/>
                <a:gd name="connsiteY5208" fmla="*/ 939179 h 3045463"/>
                <a:gd name="connsiteX5209" fmla="*/ 2322521 w 3900305"/>
                <a:gd name="connsiteY5209" fmla="*/ 937703 h 3045463"/>
                <a:gd name="connsiteX5210" fmla="*/ 2320818 w 3900305"/>
                <a:gd name="connsiteY5210" fmla="*/ 938611 h 3045463"/>
                <a:gd name="connsiteX5211" fmla="*/ 2319456 w 3900305"/>
                <a:gd name="connsiteY5211" fmla="*/ 941449 h 3045463"/>
                <a:gd name="connsiteX5212" fmla="*/ 2318548 w 3900305"/>
                <a:gd name="connsiteY5212" fmla="*/ 940881 h 3045463"/>
                <a:gd name="connsiteX5213" fmla="*/ 2317640 w 3900305"/>
                <a:gd name="connsiteY5213" fmla="*/ 939633 h 3045463"/>
                <a:gd name="connsiteX5214" fmla="*/ 2316845 w 3900305"/>
                <a:gd name="connsiteY5214" fmla="*/ 937930 h 3045463"/>
                <a:gd name="connsiteX5215" fmla="*/ 2316164 w 3900305"/>
                <a:gd name="connsiteY5215" fmla="*/ 936001 h 3045463"/>
                <a:gd name="connsiteX5216" fmla="*/ 2317980 w 3900305"/>
                <a:gd name="connsiteY5216" fmla="*/ 932936 h 3045463"/>
                <a:gd name="connsiteX5217" fmla="*/ 2319570 w 3900305"/>
                <a:gd name="connsiteY5217" fmla="*/ 931233 h 3045463"/>
                <a:gd name="connsiteX5218" fmla="*/ 2321272 w 3900305"/>
                <a:gd name="connsiteY5218" fmla="*/ 930552 h 3045463"/>
                <a:gd name="connsiteX5219" fmla="*/ 2327742 w 3900305"/>
                <a:gd name="connsiteY5219" fmla="*/ 931120 h 3045463"/>
                <a:gd name="connsiteX5220" fmla="*/ 2336142 w 3900305"/>
                <a:gd name="connsiteY5220" fmla="*/ 927487 h 3045463"/>
                <a:gd name="connsiteX5221" fmla="*/ 2346244 w 3900305"/>
                <a:gd name="connsiteY5221" fmla="*/ 927147 h 3045463"/>
                <a:gd name="connsiteX5222" fmla="*/ 2350104 w 3900305"/>
                <a:gd name="connsiteY5222" fmla="*/ 923969 h 3045463"/>
                <a:gd name="connsiteX5223" fmla="*/ 2347493 w 3900305"/>
                <a:gd name="connsiteY5223" fmla="*/ 921244 h 3045463"/>
                <a:gd name="connsiteX5224" fmla="*/ 2325586 w 3900305"/>
                <a:gd name="connsiteY5224" fmla="*/ 925558 h 3045463"/>
                <a:gd name="connsiteX5225" fmla="*/ 2325586 w 3900305"/>
                <a:gd name="connsiteY5225" fmla="*/ 923969 h 3045463"/>
                <a:gd name="connsiteX5226" fmla="*/ 2326494 w 3900305"/>
                <a:gd name="connsiteY5226" fmla="*/ 924082 h 3045463"/>
                <a:gd name="connsiteX5227" fmla="*/ 2327288 w 3900305"/>
                <a:gd name="connsiteY5227" fmla="*/ 923741 h 3045463"/>
                <a:gd name="connsiteX5228" fmla="*/ 2328877 w 3900305"/>
                <a:gd name="connsiteY5228" fmla="*/ 922039 h 3045463"/>
                <a:gd name="connsiteX5229" fmla="*/ 2330353 w 3900305"/>
                <a:gd name="connsiteY5229" fmla="*/ 918293 h 3045463"/>
                <a:gd name="connsiteX5230" fmla="*/ 2334780 w 3900305"/>
                <a:gd name="connsiteY5230" fmla="*/ 914774 h 3045463"/>
                <a:gd name="connsiteX5231" fmla="*/ 2340001 w 3900305"/>
                <a:gd name="connsiteY5231" fmla="*/ 912504 h 3045463"/>
                <a:gd name="connsiteX5232" fmla="*/ 2343634 w 3900305"/>
                <a:gd name="connsiteY5232" fmla="*/ 912731 h 3045463"/>
                <a:gd name="connsiteX5233" fmla="*/ 2348401 w 3900305"/>
                <a:gd name="connsiteY5233" fmla="*/ 914547 h 3045463"/>
                <a:gd name="connsiteX5234" fmla="*/ 2358844 w 3900305"/>
                <a:gd name="connsiteY5234" fmla="*/ 914888 h 3045463"/>
                <a:gd name="connsiteX5235" fmla="*/ 2362817 w 3900305"/>
                <a:gd name="connsiteY5235" fmla="*/ 918406 h 3045463"/>
                <a:gd name="connsiteX5236" fmla="*/ 2361228 w 3900305"/>
                <a:gd name="connsiteY5236" fmla="*/ 919428 h 3045463"/>
                <a:gd name="connsiteX5237" fmla="*/ 2359752 w 3900305"/>
                <a:gd name="connsiteY5237" fmla="*/ 921585 h 3045463"/>
                <a:gd name="connsiteX5238" fmla="*/ 2358958 w 3900305"/>
                <a:gd name="connsiteY5238" fmla="*/ 924763 h 3045463"/>
                <a:gd name="connsiteX5239" fmla="*/ 2359525 w 3900305"/>
                <a:gd name="connsiteY5239" fmla="*/ 928849 h 3045463"/>
                <a:gd name="connsiteX5240" fmla="*/ 2369514 w 3900305"/>
                <a:gd name="connsiteY5240" fmla="*/ 913639 h 3045463"/>
                <a:gd name="connsiteX5241" fmla="*/ 2372919 w 3900305"/>
                <a:gd name="connsiteY5241" fmla="*/ 911255 h 3045463"/>
                <a:gd name="connsiteX5242" fmla="*/ 2373033 w 3900305"/>
                <a:gd name="connsiteY5242" fmla="*/ 913299 h 3045463"/>
                <a:gd name="connsiteX5243" fmla="*/ 2375189 w 3900305"/>
                <a:gd name="connsiteY5243" fmla="*/ 913299 h 3045463"/>
                <a:gd name="connsiteX5244" fmla="*/ 2387108 w 3900305"/>
                <a:gd name="connsiteY5244" fmla="*/ 906602 h 3045463"/>
                <a:gd name="connsiteX5245" fmla="*/ 2392216 w 3900305"/>
                <a:gd name="connsiteY5245" fmla="*/ 906034 h 3045463"/>
                <a:gd name="connsiteX5246" fmla="*/ 2393011 w 3900305"/>
                <a:gd name="connsiteY5246" fmla="*/ 906829 h 3045463"/>
                <a:gd name="connsiteX5247" fmla="*/ 2390513 w 3900305"/>
                <a:gd name="connsiteY5247" fmla="*/ 913980 h 3045463"/>
                <a:gd name="connsiteX5248" fmla="*/ 2389832 w 3900305"/>
                <a:gd name="connsiteY5248" fmla="*/ 915455 h 3045463"/>
                <a:gd name="connsiteX5249" fmla="*/ 2389265 w 3900305"/>
                <a:gd name="connsiteY5249" fmla="*/ 916250 h 3045463"/>
                <a:gd name="connsiteX5250" fmla="*/ 2389151 w 3900305"/>
                <a:gd name="connsiteY5250" fmla="*/ 917498 h 3045463"/>
                <a:gd name="connsiteX5251" fmla="*/ 2389605 w 3900305"/>
                <a:gd name="connsiteY5251" fmla="*/ 920109 h 3045463"/>
                <a:gd name="connsiteX5252" fmla="*/ 2390286 w 3900305"/>
                <a:gd name="connsiteY5252" fmla="*/ 922493 h 3045463"/>
                <a:gd name="connsiteX5253" fmla="*/ 2391081 w 3900305"/>
                <a:gd name="connsiteY5253" fmla="*/ 923628 h 3045463"/>
                <a:gd name="connsiteX5254" fmla="*/ 2391989 w 3900305"/>
                <a:gd name="connsiteY5254" fmla="*/ 923514 h 3045463"/>
                <a:gd name="connsiteX5255" fmla="*/ 2392897 w 3900305"/>
                <a:gd name="connsiteY5255" fmla="*/ 921925 h 3045463"/>
                <a:gd name="connsiteX5256" fmla="*/ 2391194 w 3900305"/>
                <a:gd name="connsiteY5256" fmla="*/ 919769 h 3045463"/>
                <a:gd name="connsiteX5257" fmla="*/ 2391194 w 3900305"/>
                <a:gd name="connsiteY5257" fmla="*/ 916931 h 3045463"/>
                <a:gd name="connsiteX5258" fmla="*/ 2392216 w 3900305"/>
                <a:gd name="connsiteY5258" fmla="*/ 913866 h 3045463"/>
                <a:gd name="connsiteX5259" fmla="*/ 2393578 w 3900305"/>
                <a:gd name="connsiteY5259" fmla="*/ 911369 h 3045463"/>
                <a:gd name="connsiteX5260" fmla="*/ 2395281 w 3900305"/>
                <a:gd name="connsiteY5260" fmla="*/ 909666 h 3045463"/>
                <a:gd name="connsiteX5261" fmla="*/ 2396983 w 3900305"/>
                <a:gd name="connsiteY5261" fmla="*/ 908645 h 3045463"/>
                <a:gd name="connsiteX5262" fmla="*/ 2398345 w 3900305"/>
                <a:gd name="connsiteY5262" fmla="*/ 906942 h 3045463"/>
                <a:gd name="connsiteX5263" fmla="*/ 2398913 w 3900305"/>
                <a:gd name="connsiteY5263" fmla="*/ 903310 h 3045463"/>
                <a:gd name="connsiteX5264" fmla="*/ 2413328 w 3900305"/>
                <a:gd name="connsiteY5264" fmla="*/ 897748 h 3045463"/>
                <a:gd name="connsiteX5265" fmla="*/ 2416847 w 3900305"/>
                <a:gd name="connsiteY5265" fmla="*/ 897975 h 3045463"/>
                <a:gd name="connsiteX5266" fmla="*/ 2419912 w 3900305"/>
                <a:gd name="connsiteY5266" fmla="*/ 901494 h 3045463"/>
                <a:gd name="connsiteX5267" fmla="*/ 2421047 w 3900305"/>
                <a:gd name="connsiteY5267" fmla="*/ 904104 h 3045463"/>
                <a:gd name="connsiteX5268" fmla="*/ 2421501 w 3900305"/>
                <a:gd name="connsiteY5268" fmla="*/ 908531 h 3045463"/>
                <a:gd name="connsiteX5269" fmla="*/ 2421955 w 3900305"/>
                <a:gd name="connsiteY5269" fmla="*/ 910915 h 3045463"/>
                <a:gd name="connsiteX5270" fmla="*/ 2422863 w 3900305"/>
                <a:gd name="connsiteY5270" fmla="*/ 911596 h 3045463"/>
                <a:gd name="connsiteX5271" fmla="*/ 2423772 w 3900305"/>
                <a:gd name="connsiteY5271" fmla="*/ 911255 h 3045463"/>
                <a:gd name="connsiteX5272" fmla="*/ 2424226 w 3900305"/>
                <a:gd name="connsiteY5272" fmla="*/ 910461 h 3045463"/>
                <a:gd name="connsiteX5273" fmla="*/ 2424793 w 3900305"/>
                <a:gd name="connsiteY5273" fmla="*/ 904331 h 3045463"/>
                <a:gd name="connsiteX5274" fmla="*/ 2426269 w 3900305"/>
                <a:gd name="connsiteY5274" fmla="*/ 901267 h 3045463"/>
                <a:gd name="connsiteX5275" fmla="*/ 2430809 w 3900305"/>
                <a:gd name="connsiteY5275" fmla="*/ 896386 h 3045463"/>
                <a:gd name="connsiteX5276" fmla="*/ 2432058 w 3900305"/>
                <a:gd name="connsiteY5276" fmla="*/ 894342 h 3045463"/>
                <a:gd name="connsiteX5277" fmla="*/ 2432852 w 3900305"/>
                <a:gd name="connsiteY5277" fmla="*/ 892186 h 3045463"/>
                <a:gd name="connsiteX5278" fmla="*/ 2434214 w 3900305"/>
                <a:gd name="connsiteY5278" fmla="*/ 886737 h 3045463"/>
                <a:gd name="connsiteX5279" fmla="*/ 2432966 w 3900305"/>
                <a:gd name="connsiteY5279" fmla="*/ 886737 h 3045463"/>
                <a:gd name="connsiteX5280" fmla="*/ 2434441 w 3900305"/>
                <a:gd name="connsiteY5280" fmla="*/ 883219 h 3045463"/>
                <a:gd name="connsiteX5281" fmla="*/ 2437506 w 3900305"/>
                <a:gd name="connsiteY5281" fmla="*/ 882310 h 3045463"/>
                <a:gd name="connsiteX5282" fmla="*/ 2443522 w 3900305"/>
                <a:gd name="connsiteY5282" fmla="*/ 882992 h 3045463"/>
                <a:gd name="connsiteX5283" fmla="*/ 2443522 w 3900305"/>
                <a:gd name="connsiteY5283" fmla="*/ 881289 h 3045463"/>
                <a:gd name="connsiteX5284" fmla="*/ 2427744 w 3900305"/>
                <a:gd name="connsiteY5284" fmla="*/ 879359 h 3045463"/>
                <a:gd name="connsiteX5285" fmla="*/ 2422863 w 3900305"/>
                <a:gd name="connsiteY5285" fmla="*/ 875954 h 3045463"/>
                <a:gd name="connsiteX5286" fmla="*/ 2422863 w 3900305"/>
                <a:gd name="connsiteY5286" fmla="*/ 874365 h 3045463"/>
                <a:gd name="connsiteX5287" fmla="*/ 2426496 w 3900305"/>
                <a:gd name="connsiteY5287" fmla="*/ 870505 h 3045463"/>
                <a:gd name="connsiteX5288" fmla="*/ 2427517 w 3900305"/>
                <a:gd name="connsiteY5288" fmla="*/ 868235 h 3045463"/>
                <a:gd name="connsiteX5289" fmla="*/ 2425474 w 3900305"/>
                <a:gd name="connsiteY5289" fmla="*/ 867214 h 3045463"/>
                <a:gd name="connsiteX5290" fmla="*/ 2424226 w 3900305"/>
                <a:gd name="connsiteY5290" fmla="*/ 868008 h 3045463"/>
                <a:gd name="connsiteX5291" fmla="*/ 2420366 w 3900305"/>
                <a:gd name="connsiteY5291" fmla="*/ 871981 h 3045463"/>
                <a:gd name="connsiteX5292" fmla="*/ 2419572 w 3900305"/>
                <a:gd name="connsiteY5292" fmla="*/ 873570 h 3045463"/>
                <a:gd name="connsiteX5293" fmla="*/ 2416961 w 3900305"/>
                <a:gd name="connsiteY5293" fmla="*/ 876748 h 3045463"/>
                <a:gd name="connsiteX5294" fmla="*/ 2398799 w 3900305"/>
                <a:gd name="connsiteY5294" fmla="*/ 875727 h 3045463"/>
                <a:gd name="connsiteX5295" fmla="*/ 2397891 w 3900305"/>
                <a:gd name="connsiteY5295" fmla="*/ 874478 h 3045463"/>
                <a:gd name="connsiteX5296" fmla="*/ 2397324 w 3900305"/>
                <a:gd name="connsiteY5296" fmla="*/ 872322 h 3045463"/>
                <a:gd name="connsiteX5297" fmla="*/ 2396189 w 3900305"/>
                <a:gd name="connsiteY5297" fmla="*/ 869257 h 3045463"/>
                <a:gd name="connsiteX5298" fmla="*/ 2394486 w 3900305"/>
                <a:gd name="connsiteY5298" fmla="*/ 866646 h 3045463"/>
                <a:gd name="connsiteX5299" fmla="*/ 2393237 w 3900305"/>
                <a:gd name="connsiteY5299" fmla="*/ 866306 h 3045463"/>
                <a:gd name="connsiteX5300" fmla="*/ 2392102 w 3900305"/>
                <a:gd name="connsiteY5300" fmla="*/ 867441 h 3045463"/>
                <a:gd name="connsiteX5301" fmla="*/ 2390854 w 3900305"/>
                <a:gd name="connsiteY5301" fmla="*/ 869257 h 3045463"/>
                <a:gd name="connsiteX5302" fmla="*/ 2377573 w 3900305"/>
                <a:gd name="connsiteY5302" fmla="*/ 879700 h 3045463"/>
                <a:gd name="connsiteX5303" fmla="*/ 2378481 w 3900305"/>
                <a:gd name="connsiteY5303" fmla="*/ 882764 h 3045463"/>
                <a:gd name="connsiteX5304" fmla="*/ 2379843 w 3900305"/>
                <a:gd name="connsiteY5304" fmla="*/ 883219 h 3045463"/>
                <a:gd name="connsiteX5305" fmla="*/ 2381432 w 3900305"/>
                <a:gd name="connsiteY5305" fmla="*/ 882764 h 3045463"/>
                <a:gd name="connsiteX5306" fmla="*/ 2382908 w 3900305"/>
                <a:gd name="connsiteY5306" fmla="*/ 883219 h 3045463"/>
                <a:gd name="connsiteX5307" fmla="*/ 2378935 w 3900305"/>
                <a:gd name="connsiteY5307" fmla="*/ 886964 h 3045463"/>
                <a:gd name="connsiteX5308" fmla="*/ 2374962 w 3900305"/>
                <a:gd name="connsiteY5308" fmla="*/ 886737 h 3045463"/>
                <a:gd name="connsiteX5309" fmla="*/ 2371103 w 3900305"/>
                <a:gd name="connsiteY5309" fmla="*/ 882992 h 3045463"/>
                <a:gd name="connsiteX5310" fmla="*/ 2367698 w 3900305"/>
                <a:gd name="connsiteY5310" fmla="*/ 876181 h 3045463"/>
                <a:gd name="connsiteX5311" fmla="*/ 2368946 w 3900305"/>
                <a:gd name="connsiteY5311" fmla="*/ 873457 h 3045463"/>
                <a:gd name="connsiteX5312" fmla="*/ 2370422 w 3900305"/>
                <a:gd name="connsiteY5312" fmla="*/ 872435 h 3045463"/>
                <a:gd name="connsiteX5313" fmla="*/ 2372011 w 3900305"/>
                <a:gd name="connsiteY5313" fmla="*/ 871868 h 3045463"/>
                <a:gd name="connsiteX5314" fmla="*/ 2373600 w 3900305"/>
                <a:gd name="connsiteY5314" fmla="*/ 870846 h 3045463"/>
                <a:gd name="connsiteX5315" fmla="*/ 2374735 w 3900305"/>
                <a:gd name="connsiteY5315" fmla="*/ 864943 h 3045463"/>
                <a:gd name="connsiteX5316" fmla="*/ 2379503 w 3900305"/>
                <a:gd name="connsiteY5316" fmla="*/ 858587 h 3045463"/>
                <a:gd name="connsiteX5317" fmla="*/ 2385292 w 3900305"/>
                <a:gd name="connsiteY5317" fmla="*/ 853479 h 3045463"/>
                <a:gd name="connsiteX5318" fmla="*/ 2389605 w 3900305"/>
                <a:gd name="connsiteY5318" fmla="*/ 851436 h 3045463"/>
                <a:gd name="connsiteX5319" fmla="*/ 2389038 w 3900305"/>
                <a:gd name="connsiteY5319" fmla="*/ 855182 h 3045463"/>
                <a:gd name="connsiteX5320" fmla="*/ 2389265 w 3900305"/>
                <a:gd name="connsiteY5320" fmla="*/ 858473 h 3045463"/>
                <a:gd name="connsiteX5321" fmla="*/ 2390173 w 3900305"/>
                <a:gd name="connsiteY5321" fmla="*/ 860971 h 3045463"/>
                <a:gd name="connsiteX5322" fmla="*/ 2391648 w 3900305"/>
                <a:gd name="connsiteY5322" fmla="*/ 862106 h 3045463"/>
                <a:gd name="connsiteX5323" fmla="*/ 2392102 w 3900305"/>
                <a:gd name="connsiteY5323" fmla="*/ 861311 h 3045463"/>
                <a:gd name="connsiteX5324" fmla="*/ 2392216 w 3900305"/>
                <a:gd name="connsiteY5324" fmla="*/ 857565 h 3045463"/>
                <a:gd name="connsiteX5325" fmla="*/ 2392556 w 3900305"/>
                <a:gd name="connsiteY5325" fmla="*/ 856771 h 3045463"/>
                <a:gd name="connsiteX5326" fmla="*/ 2396870 w 3900305"/>
                <a:gd name="connsiteY5326" fmla="*/ 856771 h 3045463"/>
                <a:gd name="connsiteX5327" fmla="*/ 2397891 w 3900305"/>
                <a:gd name="connsiteY5327" fmla="*/ 855749 h 3045463"/>
                <a:gd name="connsiteX5328" fmla="*/ 2401410 w 3900305"/>
                <a:gd name="connsiteY5328" fmla="*/ 850755 h 3045463"/>
                <a:gd name="connsiteX5329" fmla="*/ 2402205 w 3900305"/>
                <a:gd name="connsiteY5329" fmla="*/ 848598 h 3045463"/>
                <a:gd name="connsiteX5330" fmla="*/ 2402091 w 3900305"/>
                <a:gd name="connsiteY5330" fmla="*/ 842696 h 3045463"/>
                <a:gd name="connsiteX5331" fmla="*/ 2402772 w 3900305"/>
                <a:gd name="connsiteY5331" fmla="*/ 841787 h 3045463"/>
                <a:gd name="connsiteX5332" fmla="*/ 2404929 w 3900305"/>
                <a:gd name="connsiteY5332" fmla="*/ 842242 h 3045463"/>
                <a:gd name="connsiteX5333" fmla="*/ 2404588 w 3900305"/>
                <a:gd name="connsiteY5333" fmla="*/ 843263 h 3045463"/>
                <a:gd name="connsiteX5334" fmla="*/ 2404475 w 3900305"/>
                <a:gd name="connsiteY5334" fmla="*/ 844171 h 3045463"/>
                <a:gd name="connsiteX5335" fmla="*/ 2404361 w 3900305"/>
                <a:gd name="connsiteY5335" fmla="*/ 845079 h 3045463"/>
                <a:gd name="connsiteX5336" fmla="*/ 2404248 w 3900305"/>
                <a:gd name="connsiteY5336" fmla="*/ 845987 h 3045463"/>
                <a:gd name="connsiteX5337" fmla="*/ 2406064 w 3900305"/>
                <a:gd name="connsiteY5337" fmla="*/ 847009 h 3045463"/>
                <a:gd name="connsiteX5338" fmla="*/ 2409810 w 3900305"/>
                <a:gd name="connsiteY5338" fmla="*/ 847917 h 3045463"/>
                <a:gd name="connsiteX5339" fmla="*/ 2411512 w 3900305"/>
                <a:gd name="connsiteY5339" fmla="*/ 849393 h 3045463"/>
                <a:gd name="connsiteX5340" fmla="*/ 2409923 w 3900305"/>
                <a:gd name="connsiteY5340" fmla="*/ 851549 h 3045463"/>
                <a:gd name="connsiteX5341" fmla="*/ 2408221 w 3900305"/>
                <a:gd name="connsiteY5341" fmla="*/ 853025 h 3045463"/>
                <a:gd name="connsiteX5342" fmla="*/ 2409583 w 3900305"/>
                <a:gd name="connsiteY5342" fmla="*/ 854274 h 3045463"/>
                <a:gd name="connsiteX5343" fmla="*/ 2411059 w 3900305"/>
                <a:gd name="connsiteY5343" fmla="*/ 856430 h 3045463"/>
                <a:gd name="connsiteX5344" fmla="*/ 2411966 w 3900305"/>
                <a:gd name="connsiteY5344" fmla="*/ 859155 h 3045463"/>
                <a:gd name="connsiteX5345" fmla="*/ 2411626 w 3900305"/>
                <a:gd name="connsiteY5345" fmla="*/ 862106 h 3045463"/>
                <a:gd name="connsiteX5346" fmla="*/ 2409242 w 3900305"/>
                <a:gd name="connsiteY5346" fmla="*/ 863808 h 3045463"/>
                <a:gd name="connsiteX5347" fmla="*/ 2402886 w 3900305"/>
                <a:gd name="connsiteY5347" fmla="*/ 860744 h 3045463"/>
                <a:gd name="connsiteX5348" fmla="*/ 2400275 w 3900305"/>
                <a:gd name="connsiteY5348" fmla="*/ 862106 h 3045463"/>
                <a:gd name="connsiteX5349" fmla="*/ 2401183 w 3900305"/>
                <a:gd name="connsiteY5349" fmla="*/ 863808 h 3045463"/>
                <a:gd name="connsiteX5350" fmla="*/ 2401297 w 3900305"/>
                <a:gd name="connsiteY5350" fmla="*/ 865965 h 3045463"/>
                <a:gd name="connsiteX5351" fmla="*/ 2400956 w 3900305"/>
                <a:gd name="connsiteY5351" fmla="*/ 868349 h 3045463"/>
                <a:gd name="connsiteX5352" fmla="*/ 2400275 w 3900305"/>
                <a:gd name="connsiteY5352" fmla="*/ 870959 h 3045463"/>
                <a:gd name="connsiteX5353" fmla="*/ 2401297 w 3900305"/>
                <a:gd name="connsiteY5353" fmla="*/ 871981 h 3045463"/>
                <a:gd name="connsiteX5354" fmla="*/ 2402432 w 3900305"/>
                <a:gd name="connsiteY5354" fmla="*/ 872662 h 3045463"/>
                <a:gd name="connsiteX5355" fmla="*/ 2403680 w 3900305"/>
                <a:gd name="connsiteY5355" fmla="*/ 872889 h 3045463"/>
                <a:gd name="connsiteX5356" fmla="*/ 2404929 w 3900305"/>
                <a:gd name="connsiteY5356" fmla="*/ 872662 h 3045463"/>
                <a:gd name="connsiteX5357" fmla="*/ 2404134 w 3900305"/>
                <a:gd name="connsiteY5357" fmla="*/ 868462 h 3045463"/>
                <a:gd name="connsiteX5358" fmla="*/ 2405269 w 3900305"/>
                <a:gd name="connsiteY5358" fmla="*/ 866987 h 3045463"/>
                <a:gd name="connsiteX5359" fmla="*/ 2411626 w 3900305"/>
                <a:gd name="connsiteY5359" fmla="*/ 866987 h 3045463"/>
                <a:gd name="connsiteX5360" fmla="*/ 2414237 w 3900305"/>
                <a:gd name="connsiteY5360" fmla="*/ 865625 h 3045463"/>
                <a:gd name="connsiteX5361" fmla="*/ 2414464 w 3900305"/>
                <a:gd name="connsiteY5361" fmla="*/ 864830 h 3045463"/>
                <a:gd name="connsiteX5362" fmla="*/ 2414464 w 3900305"/>
                <a:gd name="connsiteY5362" fmla="*/ 863695 h 3045463"/>
                <a:gd name="connsiteX5363" fmla="*/ 2414691 w 3900305"/>
                <a:gd name="connsiteY5363" fmla="*/ 862673 h 3045463"/>
                <a:gd name="connsiteX5364" fmla="*/ 2415826 w 3900305"/>
                <a:gd name="connsiteY5364" fmla="*/ 862219 h 3045463"/>
                <a:gd name="connsiteX5365" fmla="*/ 2420253 w 3900305"/>
                <a:gd name="connsiteY5365" fmla="*/ 861992 h 3045463"/>
                <a:gd name="connsiteX5366" fmla="*/ 2422182 w 3900305"/>
                <a:gd name="connsiteY5366" fmla="*/ 860971 h 3045463"/>
                <a:gd name="connsiteX5367" fmla="*/ 2424112 w 3900305"/>
                <a:gd name="connsiteY5367" fmla="*/ 858700 h 3045463"/>
                <a:gd name="connsiteX5368" fmla="*/ 2426723 w 3900305"/>
                <a:gd name="connsiteY5368" fmla="*/ 853366 h 3045463"/>
                <a:gd name="connsiteX5369" fmla="*/ 2428198 w 3900305"/>
                <a:gd name="connsiteY5369" fmla="*/ 851549 h 3045463"/>
                <a:gd name="connsiteX5370" fmla="*/ 2430014 w 3900305"/>
                <a:gd name="connsiteY5370" fmla="*/ 851549 h 3045463"/>
                <a:gd name="connsiteX5371" fmla="*/ 2426496 w 3900305"/>
                <a:gd name="connsiteY5371" fmla="*/ 845874 h 3045463"/>
                <a:gd name="connsiteX5372" fmla="*/ 2424793 w 3900305"/>
                <a:gd name="connsiteY5372" fmla="*/ 841901 h 3045463"/>
                <a:gd name="connsiteX5373" fmla="*/ 2424679 w 3900305"/>
                <a:gd name="connsiteY5373" fmla="*/ 837361 h 3045463"/>
                <a:gd name="connsiteX5374" fmla="*/ 2426382 w 3900305"/>
                <a:gd name="connsiteY5374" fmla="*/ 835885 h 3045463"/>
                <a:gd name="connsiteX5375" fmla="*/ 2429107 w 3900305"/>
                <a:gd name="connsiteY5375" fmla="*/ 837361 h 3045463"/>
                <a:gd name="connsiteX5376" fmla="*/ 2431604 w 3900305"/>
                <a:gd name="connsiteY5376" fmla="*/ 837588 h 3045463"/>
                <a:gd name="connsiteX5377" fmla="*/ 2432739 w 3900305"/>
                <a:gd name="connsiteY5377" fmla="*/ 832707 h 3045463"/>
                <a:gd name="connsiteX5378" fmla="*/ 2432512 w 3900305"/>
                <a:gd name="connsiteY5378" fmla="*/ 830437 h 3045463"/>
                <a:gd name="connsiteX5379" fmla="*/ 2432171 w 3900305"/>
                <a:gd name="connsiteY5379" fmla="*/ 828053 h 3045463"/>
                <a:gd name="connsiteX5380" fmla="*/ 2431944 w 3900305"/>
                <a:gd name="connsiteY5380" fmla="*/ 825783 h 3045463"/>
                <a:gd name="connsiteX5381" fmla="*/ 2432398 w 3900305"/>
                <a:gd name="connsiteY5381" fmla="*/ 823739 h 3045463"/>
                <a:gd name="connsiteX5382" fmla="*/ 2433760 w 3900305"/>
                <a:gd name="connsiteY5382" fmla="*/ 821583 h 3045463"/>
                <a:gd name="connsiteX5383" fmla="*/ 2435236 w 3900305"/>
                <a:gd name="connsiteY5383" fmla="*/ 820788 h 3045463"/>
                <a:gd name="connsiteX5384" fmla="*/ 2438641 w 3900305"/>
                <a:gd name="connsiteY5384" fmla="*/ 820902 h 3045463"/>
                <a:gd name="connsiteX5385" fmla="*/ 2440912 w 3900305"/>
                <a:gd name="connsiteY5385" fmla="*/ 822604 h 3045463"/>
                <a:gd name="connsiteX5386" fmla="*/ 2441593 w 3900305"/>
                <a:gd name="connsiteY5386" fmla="*/ 826464 h 3045463"/>
                <a:gd name="connsiteX5387" fmla="*/ 2442046 w 3900305"/>
                <a:gd name="connsiteY5387" fmla="*/ 830664 h 3045463"/>
                <a:gd name="connsiteX5388" fmla="*/ 2443295 w 3900305"/>
                <a:gd name="connsiteY5388" fmla="*/ 833388 h 3045463"/>
                <a:gd name="connsiteX5389" fmla="*/ 2442614 w 3900305"/>
                <a:gd name="connsiteY5389" fmla="*/ 835658 h 3045463"/>
                <a:gd name="connsiteX5390" fmla="*/ 2441820 w 3900305"/>
                <a:gd name="connsiteY5390" fmla="*/ 837474 h 3045463"/>
                <a:gd name="connsiteX5391" fmla="*/ 2440912 w 3900305"/>
                <a:gd name="connsiteY5391" fmla="*/ 838496 h 3045463"/>
                <a:gd name="connsiteX5392" fmla="*/ 2439890 w 3900305"/>
                <a:gd name="connsiteY5392" fmla="*/ 838723 h 3045463"/>
                <a:gd name="connsiteX5393" fmla="*/ 2441365 w 3900305"/>
                <a:gd name="connsiteY5393" fmla="*/ 843490 h 3045463"/>
                <a:gd name="connsiteX5394" fmla="*/ 2443295 w 3900305"/>
                <a:gd name="connsiteY5394" fmla="*/ 843036 h 3045463"/>
                <a:gd name="connsiteX5395" fmla="*/ 2445225 w 3900305"/>
                <a:gd name="connsiteY5395" fmla="*/ 840879 h 3045463"/>
                <a:gd name="connsiteX5396" fmla="*/ 2446700 w 3900305"/>
                <a:gd name="connsiteY5396" fmla="*/ 840539 h 3045463"/>
                <a:gd name="connsiteX5397" fmla="*/ 2447381 w 3900305"/>
                <a:gd name="connsiteY5397" fmla="*/ 843944 h 3045463"/>
                <a:gd name="connsiteX5398" fmla="*/ 2447041 w 3900305"/>
                <a:gd name="connsiteY5398" fmla="*/ 848712 h 3045463"/>
                <a:gd name="connsiteX5399" fmla="*/ 2446133 w 3900305"/>
                <a:gd name="connsiteY5399" fmla="*/ 852911 h 3045463"/>
                <a:gd name="connsiteX5400" fmla="*/ 2444090 w 3900305"/>
                <a:gd name="connsiteY5400" fmla="*/ 856317 h 3045463"/>
                <a:gd name="connsiteX5401" fmla="*/ 2444544 w 3900305"/>
                <a:gd name="connsiteY5401" fmla="*/ 859949 h 3045463"/>
                <a:gd name="connsiteX5402" fmla="*/ 2446019 w 3900305"/>
                <a:gd name="connsiteY5402" fmla="*/ 866306 h 3045463"/>
                <a:gd name="connsiteX5403" fmla="*/ 2444998 w 3900305"/>
                <a:gd name="connsiteY5403" fmla="*/ 870959 h 3045463"/>
                <a:gd name="connsiteX5404" fmla="*/ 2443636 w 3900305"/>
                <a:gd name="connsiteY5404" fmla="*/ 873343 h 3045463"/>
                <a:gd name="connsiteX5405" fmla="*/ 2442046 w 3900305"/>
                <a:gd name="connsiteY5405" fmla="*/ 875159 h 3045463"/>
                <a:gd name="connsiteX5406" fmla="*/ 2440912 w 3900305"/>
                <a:gd name="connsiteY5406" fmla="*/ 878111 h 3045463"/>
                <a:gd name="connsiteX5407" fmla="*/ 2452149 w 3900305"/>
                <a:gd name="connsiteY5407" fmla="*/ 885943 h 3045463"/>
                <a:gd name="connsiteX5408" fmla="*/ 2455554 w 3900305"/>
                <a:gd name="connsiteY5408" fmla="*/ 890597 h 3045463"/>
                <a:gd name="connsiteX5409" fmla="*/ 2457257 w 3900305"/>
                <a:gd name="connsiteY5409" fmla="*/ 896499 h 3045463"/>
                <a:gd name="connsiteX5410" fmla="*/ 2457597 w 3900305"/>
                <a:gd name="connsiteY5410" fmla="*/ 902742 h 3045463"/>
                <a:gd name="connsiteX5411" fmla="*/ 2457484 w 3900305"/>
                <a:gd name="connsiteY5411" fmla="*/ 908645 h 3045463"/>
                <a:gd name="connsiteX5412" fmla="*/ 2458165 w 3900305"/>
                <a:gd name="connsiteY5412" fmla="*/ 913526 h 3045463"/>
                <a:gd name="connsiteX5413" fmla="*/ 2459754 w 3900305"/>
                <a:gd name="connsiteY5413" fmla="*/ 915909 h 3045463"/>
                <a:gd name="connsiteX5414" fmla="*/ 2464181 w 3900305"/>
                <a:gd name="connsiteY5414" fmla="*/ 917612 h 3045463"/>
                <a:gd name="connsiteX5415" fmla="*/ 2465884 w 3900305"/>
                <a:gd name="connsiteY5415" fmla="*/ 919769 h 3045463"/>
                <a:gd name="connsiteX5416" fmla="*/ 2466905 w 3900305"/>
                <a:gd name="connsiteY5416" fmla="*/ 921698 h 3045463"/>
                <a:gd name="connsiteX5417" fmla="*/ 2479278 w 3900305"/>
                <a:gd name="connsiteY5417" fmla="*/ 935546 h 3045463"/>
                <a:gd name="connsiteX5418" fmla="*/ 2483818 w 3900305"/>
                <a:gd name="connsiteY5418" fmla="*/ 938044 h 3045463"/>
                <a:gd name="connsiteX5419" fmla="*/ 2486769 w 3900305"/>
                <a:gd name="connsiteY5419" fmla="*/ 936455 h 3045463"/>
                <a:gd name="connsiteX5420" fmla="*/ 2484272 w 3900305"/>
                <a:gd name="connsiteY5420" fmla="*/ 935206 h 3045463"/>
                <a:gd name="connsiteX5421" fmla="*/ 2481434 w 3900305"/>
                <a:gd name="connsiteY5421" fmla="*/ 932936 h 3045463"/>
                <a:gd name="connsiteX5422" fmla="*/ 2479845 w 3900305"/>
                <a:gd name="connsiteY5422" fmla="*/ 929417 h 3045463"/>
                <a:gd name="connsiteX5423" fmla="*/ 2480753 w 3900305"/>
                <a:gd name="connsiteY5423" fmla="*/ 924423 h 3045463"/>
                <a:gd name="connsiteX5424" fmla="*/ 2466905 w 3900305"/>
                <a:gd name="connsiteY5424" fmla="*/ 918520 h 3045463"/>
                <a:gd name="connsiteX5425" fmla="*/ 2462819 w 3900305"/>
                <a:gd name="connsiteY5425" fmla="*/ 914547 h 3045463"/>
                <a:gd name="connsiteX5426" fmla="*/ 2461457 w 3900305"/>
                <a:gd name="connsiteY5426" fmla="*/ 911709 h 3045463"/>
                <a:gd name="connsiteX5427" fmla="*/ 2461797 w 3900305"/>
                <a:gd name="connsiteY5427" fmla="*/ 909553 h 3045463"/>
                <a:gd name="connsiteX5428" fmla="*/ 2462819 w 3900305"/>
                <a:gd name="connsiteY5428" fmla="*/ 907396 h 3045463"/>
                <a:gd name="connsiteX5429" fmla="*/ 2463500 w 3900305"/>
                <a:gd name="connsiteY5429" fmla="*/ 904899 h 3045463"/>
                <a:gd name="connsiteX5430" fmla="*/ 2463500 w 3900305"/>
                <a:gd name="connsiteY5430" fmla="*/ 901267 h 3045463"/>
                <a:gd name="connsiteX5431" fmla="*/ 2463046 w 3900305"/>
                <a:gd name="connsiteY5431" fmla="*/ 895024 h 3045463"/>
                <a:gd name="connsiteX5432" fmla="*/ 2463500 w 3900305"/>
                <a:gd name="connsiteY5432" fmla="*/ 892299 h 3045463"/>
                <a:gd name="connsiteX5433" fmla="*/ 2462024 w 3900305"/>
                <a:gd name="connsiteY5433" fmla="*/ 889348 h 3045463"/>
                <a:gd name="connsiteX5434" fmla="*/ 2460322 w 3900305"/>
                <a:gd name="connsiteY5434" fmla="*/ 887418 h 3045463"/>
                <a:gd name="connsiteX5435" fmla="*/ 2456803 w 3900305"/>
                <a:gd name="connsiteY5435" fmla="*/ 885262 h 3045463"/>
                <a:gd name="connsiteX5436" fmla="*/ 2460435 w 3900305"/>
                <a:gd name="connsiteY5436" fmla="*/ 883446 h 3045463"/>
                <a:gd name="connsiteX5437" fmla="*/ 2463273 w 3900305"/>
                <a:gd name="connsiteY5437" fmla="*/ 884467 h 3045463"/>
                <a:gd name="connsiteX5438" fmla="*/ 2465884 w 3900305"/>
                <a:gd name="connsiteY5438" fmla="*/ 887645 h 3045463"/>
                <a:gd name="connsiteX5439" fmla="*/ 2476099 w 3900305"/>
                <a:gd name="connsiteY5439" fmla="*/ 906829 h 3045463"/>
                <a:gd name="connsiteX5440" fmla="*/ 2476780 w 3900305"/>
                <a:gd name="connsiteY5440" fmla="*/ 910234 h 3045463"/>
                <a:gd name="connsiteX5441" fmla="*/ 2480640 w 3900305"/>
                <a:gd name="connsiteY5441" fmla="*/ 912164 h 3045463"/>
                <a:gd name="connsiteX5442" fmla="*/ 2482002 w 3900305"/>
                <a:gd name="connsiteY5442" fmla="*/ 912050 h 3045463"/>
                <a:gd name="connsiteX5443" fmla="*/ 2481662 w 3900305"/>
                <a:gd name="connsiteY5443" fmla="*/ 910007 h 3045463"/>
                <a:gd name="connsiteX5444" fmla="*/ 2481207 w 3900305"/>
                <a:gd name="connsiteY5444" fmla="*/ 908304 h 3045463"/>
                <a:gd name="connsiteX5445" fmla="*/ 2480072 w 3900305"/>
                <a:gd name="connsiteY5445" fmla="*/ 905126 h 3045463"/>
                <a:gd name="connsiteX5446" fmla="*/ 2480526 w 3900305"/>
                <a:gd name="connsiteY5446" fmla="*/ 904331 h 3045463"/>
                <a:gd name="connsiteX5447" fmla="*/ 2481548 w 3900305"/>
                <a:gd name="connsiteY5447" fmla="*/ 902288 h 3045463"/>
                <a:gd name="connsiteX5448" fmla="*/ 2482115 w 3900305"/>
                <a:gd name="connsiteY5448" fmla="*/ 901607 h 3045463"/>
                <a:gd name="connsiteX5449" fmla="*/ 2480753 w 3900305"/>
                <a:gd name="connsiteY5449" fmla="*/ 900018 h 3045463"/>
                <a:gd name="connsiteX5450" fmla="*/ 2476213 w 3900305"/>
                <a:gd name="connsiteY5450" fmla="*/ 897861 h 3045463"/>
                <a:gd name="connsiteX5451" fmla="*/ 2475305 w 3900305"/>
                <a:gd name="connsiteY5451" fmla="*/ 896840 h 3045463"/>
                <a:gd name="connsiteX5452" fmla="*/ 2472921 w 3900305"/>
                <a:gd name="connsiteY5452" fmla="*/ 892640 h 3045463"/>
                <a:gd name="connsiteX5453" fmla="*/ 2469402 w 3900305"/>
                <a:gd name="connsiteY5453" fmla="*/ 887645 h 3045463"/>
                <a:gd name="connsiteX5454" fmla="*/ 2469289 w 3900305"/>
                <a:gd name="connsiteY5454" fmla="*/ 885602 h 3045463"/>
                <a:gd name="connsiteX5455" fmla="*/ 2471559 w 3900305"/>
                <a:gd name="connsiteY5455" fmla="*/ 883786 h 3045463"/>
                <a:gd name="connsiteX5456" fmla="*/ 2473829 w 3900305"/>
                <a:gd name="connsiteY5456" fmla="*/ 883900 h 3045463"/>
                <a:gd name="connsiteX5457" fmla="*/ 2475418 w 3900305"/>
                <a:gd name="connsiteY5457" fmla="*/ 885943 h 3045463"/>
                <a:gd name="connsiteX5458" fmla="*/ 2478256 w 3900305"/>
                <a:gd name="connsiteY5458" fmla="*/ 892526 h 3045463"/>
                <a:gd name="connsiteX5459" fmla="*/ 2480753 w 3900305"/>
                <a:gd name="connsiteY5459" fmla="*/ 895705 h 3045463"/>
                <a:gd name="connsiteX5460" fmla="*/ 2483705 w 3900305"/>
                <a:gd name="connsiteY5460" fmla="*/ 897180 h 3045463"/>
                <a:gd name="connsiteX5461" fmla="*/ 2486769 w 3900305"/>
                <a:gd name="connsiteY5461" fmla="*/ 897180 h 3045463"/>
                <a:gd name="connsiteX5462" fmla="*/ 2489607 w 3900305"/>
                <a:gd name="connsiteY5462" fmla="*/ 896159 h 3045463"/>
                <a:gd name="connsiteX5463" fmla="*/ 2487791 w 3900305"/>
                <a:gd name="connsiteY5463" fmla="*/ 894456 h 3045463"/>
                <a:gd name="connsiteX5464" fmla="*/ 2483591 w 3900305"/>
                <a:gd name="connsiteY5464" fmla="*/ 893888 h 3045463"/>
                <a:gd name="connsiteX5465" fmla="*/ 2481888 w 3900305"/>
                <a:gd name="connsiteY5465" fmla="*/ 891618 h 3045463"/>
                <a:gd name="connsiteX5466" fmla="*/ 2481888 w 3900305"/>
                <a:gd name="connsiteY5466" fmla="*/ 889235 h 3045463"/>
                <a:gd name="connsiteX5467" fmla="*/ 2483024 w 3900305"/>
                <a:gd name="connsiteY5467" fmla="*/ 886510 h 3045463"/>
                <a:gd name="connsiteX5468" fmla="*/ 2485521 w 3900305"/>
                <a:gd name="connsiteY5468" fmla="*/ 881856 h 3045463"/>
                <a:gd name="connsiteX5469" fmla="*/ 2472354 w 3900305"/>
                <a:gd name="connsiteY5469" fmla="*/ 878338 h 3045463"/>
                <a:gd name="connsiteX5470" fmla="*/ 2473262 w 3900305"/>
                <a:gd name="connsiteY5470" fmla="*/ 874024 h 3045463"/>
                <a:gd name="connsiteX5471" fmla="*/ 2474737 w 3900305"/>
                <a:gd name="connsiteY5471" fmla="*/ 870619 h 3045463"/>
                <a:gd name="connsiteX5472" fmla="*/ 2476553 w 3900305"/>
                <a:gd name="connsiteY5472" fmla="*/ 868349 h 3045463"/>
                <a:gd name="connsiteX5473" fmla="*/ 2478370 w 3900305"/>
                <a:gd name="connsiteY5473" fmla="*/ 867554 h 3045463"/>
                <a:gd name="connsiteX5474" fmla="*/ 2479959 w 3900305"/>
                <a:gd name="connsiteY5474" fmla="*/ 866192 h 3045463"/>
                <a:gd name="connsiteX5475" fmla="*/ 2480867 w 3900305"/>
                <a:gd name="connsiteY5475" fmla="*/ 863468 h 3045463"/>
                <a:gd name="connsiteX5476" fmla="*/ 2482002 w 3900305"/>
                <a:gd name="connsiteY5476" fmla="*/ 861425 h 3045463"/>
                <a:gd name="connsiteX5477" fmla="*/ 2484272 w 3900305"/>
                <a:gd name="connsiteY5477" fmla="*/ 862219 h 3045463"/>
                <a:gd name="connsiteX5478" fmla="*/ 2490402 w 3900305"/>
                <a:gd name="connsiteY5478" fmla="*/ 868689 h 3045463"/>
                <a:gd name="connsiteX5479" fmla="*/ 2501298 w 3900305"/>
                <a:gd name="connsiteY5479" fmla="*/ 872776 h 3045463"/>
                <a:gd name="connsiteX5480" fmla="*/ 2503569 w 3900305"/>
                <a:gd name="connsiteY5480" fmla="*/ 871073 h 3045463"/>
                <a:gd name="connsiteX5481" fmla="*/ 2503001 w 3900305"/>
                <a:gd name="connsiteY5481" fmla="*/ 870846 h 3045463"/>
                <a:gd name="connsiteX5482" fmla="*/ 2501526 w 3900305"/>
                <a:gd name="connsiteY5482" fmla="*/ 869484 h 3045463"/>
                <a:gd name="connsiteX5483" fmla="*/ 2502661 w 3900305"/>
                <a:gd name="connsiteY5483" fmla="*/ 868235 h 3045463"/>
                <a:gd name="connsiteX5484" fmla="*/ 2503796 w 3900305"/>
                <a:gd name="connsiteY5484" fmla="*/ 867554 h 3045463"/>
                <a:gd name="connsiteX5485" fmla="*/ 2492899 w 3900305"/>
                <a:gd name="connsiteY5485" fmla="*/ 863922 h 3045463"/>
                <a:gd name="connsiteX5486" fmla="*/ 2490742 w 3900305"/>
                <a:gd name="connsiteY5486" fmla="*/ 861992 h 3045463"/>
                <a:gd name="connsiteX5487" fmla="*/ 2487450 w 3900305"/>
                <a:gd name="connsiteY5487" fmla="*/ 856998 h 3045463"/>
                <a:gd name="connsiteX5488" fmla="*/ 2485407 w 3900305"/>
                <a:gd name="connsiteY5488" fmla="*/ 855295 h 3045463"/>
                <a:gd name="connsiteX5489" fmla="*/ 2479959 w 3900305"/>
                <a:gd name="connsiteY5489" fmla="*/ 856090 h 3045463"/>
                <a:gd name="connsiteX5490" fmla="*/ 2470424 w 3900305"/>
                <a:gd name="connsiteY5490" fmla="*/ 864716 h 3045463"/>
                <a:gd name="connsiteX5491" fmla="*/ 2464862 w 3900305"/>
                <a:gd name="connsiteY5491" fmla="*/ 862333 h 3045463"/>
                <a:gd name="connsiteX5492" fmla="*/ 2465316 w 3900305"/>
                <a:gd name="connsiteY5492" fmla="*/ 860971 h 3045463"/>
                <a:gd name="connsiteX5493" fmla="*/ 2466224 w 3900305"/>
                <a:gd name="connsiteY5493" fmla="*/ 856998 h 3045463"/>
                <a:gd name="connsiteX5494" fmla="*/ 2463046 w 3900305"/>
                <a:gd name="connsiteY5494" fmla="*/ 855749 h 3045463"/>
                <a:gd name="connsiteX5495" fmla="*/ 2461457 w 3900305"/>
                <a:gd name="connsiteY5495" fmla="*/ 854501 h 3045463"/>
                <a:gd name="connsiteX5496" fmla="*/ 2460208 w 3900305"/>
                <a:gd name="connsiteY5496" fmla="*/ 851776 h 3045463"/>
                <a:gd name="connsiteX5497" fmla="*/ 2465316 w 3900305"/>
                <a:gd name="connsiteY5497" fmla="*/ 853479 h 3045463"/>
                <a:gd name="connsiteX5498" fmla="*/ 2467927 w 3900305"/>
                <a:gd name="connsiteY5498" fmla="*/ 853479 h 3045463"/>
                <a:gd name="connsiteX5499" fmla="*/ 2471786 w 3900305"/>
                <a:gd name="connsiteY5499" fmla="*/ 848712 h 3045463"/>
                <a:gd name="connsiteX5500" fmla="*/ 2475872 w 3900305"/>
                <a:gd name="connsiteY5500" fmla="*/ 850528 h 3045463"/>
                <a:gd name="connsiteX5501" fmla="*/ 2476894 w 3900305"/>
                <a:gd name="connsiteY5501" fmla="*/ 848258 h 3045463"/>
                <a:gd name="connsiteX5502" fmla="*/ 2476213 w 3900305"/>
                <a:gd name="connsiteY5502" fmla="*/ 847576 h 3045463"/>
                <a:gd name="connsiteX5503" fmla="*/ 2475532 w 3900305"/>
                <a:gd name="connsiteY5503" fmla="*/ 846555 h 3045463"/>
                <a:gd name="connsiteX5504" fmla="*/ 2477234 w 3900305"/>
                <a:gd name="connsiteY5504" fmla="*/ 844966 h 3045463"/>
                <a:gd name="connsiteX5505" fmla="*/ 2479051 w 3900305"/>
                <a:gd name="connsiteY5505" fmla="*/ 844966 h 3045463"/>
                <a:gd name="connsiteX5506" fmla="*/ 2480867 w 3900305"/>
                <a:gd name="connsiteY5506" fmla="*/ 845987 h 3045463"/>
                <a:gd name="connsiteX5507" fmla="*/ 2482796 w 3900305"/>
                <a:gd name="connsiteY5507" fmla="*/ 846214 h 3045463"/>
                <a:gd name="connsiteX5508" fmla="*/ 2481888 w 3900305"/>
                <a:gd name="connsiteY5508" fmla="*/ 842809 h 3045463"/>
                <a:gd name="connsiteX5509" fmla="*/ 2480299 w 3900305"/>
                <a:gd name="connsiteY5509" fmla="*/ 840766 h 3045463"/>
                <a:gd name="connsiteX5510" fmla="*/ 2476894 w 3900305"/>
                <a:gd name="connsiteY5510" fmla="*/ 838836 h 3045463"/>
                <a:gd name="connsiteX5511" fmla="*/ 2476894 w 3900305"/>
                <a:gd name="connsiteY5511" fmla="*/ 837247 h 3045463"/>
                <a:gd name="connsiteX5512" fmla="*/ 2489721 w 3900305"/>
                <a:gd name="connsiteY5512" fmla="*/ 842923 h 3045463"/>
                <a:gd name="connsiteX5513" fmla="*/ 2494034 w 3900305"/>
                <a:gd name="connsiteY5513" fmla="*/ 842355 h 3045463"/>
                <a:gd name="connsiteX5514" fmla="*/ 2492331 w 3900305"/>
                <a:gd name="connsiteY5514" fmla="*/ 840652 h 3045463"/>
                <a:gd name="connsiteX5515" fmla="*/ 2488472 w 3900305"/>
                <a:gd name="connsiteY5515" fmla="*/ 839517 h 3045463"/>
                <a:gd name="connsiteX5516" fmla="*/ 2483024 w 3900305"/>
                <a:gd name="connsiteY5516" fmla="*/ 834069 h 3045463"/>
                <a:gd name="connsiteX5517" fmla="*/ 2482115 w 3900305"/>
                <a:gd name="connsiteY5517" fmla="*/ 833501 h 3045463"/>
                <a:gd name="connsiteX5518" fmla="*/ 2481434 w 3900305"/>
                <a:gd name="connsiteY5518" fmla="*/ 832366 h 3045463"/>
                <a:gd name="connsiteX5519" fmla="*/ 2481434 w 3900305"/>
                <a:gd name="connsiteY5519" fmla="*/ 827485 h 3045463"/>
                <a:gd name="connsiteX5520" fmla="*/ 2480753 w 3900305"/>
                <a:gd name="connsiteY5520" fmla="*/ 826350 h 3045463"/>
                <a:gd name="connsiteX5521" fmla="*/ 2479618 w 3900305"/>
                <a:gd name="connsiteY5521" fmla="*/ 827145 h 3045463"/>
                <a:gd name="connsiteX5522" fmla="*/ 2477348 w 3900305"/>
                <a:gd name="connsiteY5522" fmla="*/ 830891 h 3045463"/>
                <a:gd name="connsiteX5523" fmla="*/ 2476213 w 3900305"/>
                <a:gd name="connsiteY5523" fmla="*/ 831685 h 3045463"/>
                <a:gd name="connsiteX5524" fmla="*/ 2453511 w 3900305"/>
                <a:gd name="connsiteY5524" fmla="*/ 832820 h 3045463"/>
                <a:gd name="connsiteX5525" fmla="*/ 2452603 w 3900305"/>
                <a:gd name="connsiteY5525" fmla="*/ 830891 h 3045463"/>
                <a:gd name="connsiteX5526" fmla="*/ 2454646 w 3900305"/>
                <a:gd name="connsiteY5526" fmla="*/ 828280 h 3045463"/>
                <a:gd name="connsiteX5527" fmla="*/ 2457597 w 3900305"/>
                <a:gd name="connsiteY5527" fmla="*/ 826918 h 3045463"/>
                <a:gd name="connsiteX5528" fmla="*/ 2470537 w 3900305"/>
                <a:gd name="connsiteY5528" fmla="*/ 826350 h 3045463"/>
                <a:gd name="connsiteX5529" fmla="*/ 2471445 w 3900305"/>
                <a:gd name="connsiteY5529" fmla="*/ 825442 h 3045463"/>
                <a:gd name="connsiteX5530" fmla="*/ 2471445 w 3900305"/>
                <a:gd name="connsiteY5530" fmla="*/ 823513 h 3045463"/>
                <a:gd name="connsiteX5531" fmla="*/ 2470764 w 3900305"/>
                <a:gd name="connsiteY5531" fmla="*/ 821583 h 3045463"/>
                <a:gd name="connsiteX5532" fmla="*/ 2469856 w 3900305"/>
                <a:gd name="connsiteY5532" fmla="*/ 820675 h 3045463"/>
                <a:gd name="connsiteX5533" fmla="*/ 2455327 w 3900305"/>
                <a:gd name="connsiteY5533" fmla="*/ 818405 h 3045463"/>
                <a:gd name="connsiteX5534" fmla="*/ 2448403 w 3900305"/>
                <a:gd name="connsiteY5534" fmla="*/ 814432 h 3045463"/>
                <a:gd name="connsiteX5535" fmla="*/ 2446814 w 3900305"/>
                <a:gd name="connsiteY5535" fmla="*/ 812048 h 3045463"/>
                <a:gd name="connsiteX5536" fmla="*/ 2448517 w 3900305"/>
                <a:gd name="connsiteY5536" fmla="*/ 810232 h 3045463"/>
                <a:gd name="connsiteX5537" fmla="*/ 2451241 w 3900305"/>
                <a:gd name="connsiteY5537" fmla="*/ 804216 h 3045463"/>
                <a:gd name="connsiteX5538" fmla="*/ 2453397 w 3900305"/>
                <a:gd name="connsiteY5538" fmla="*/ 802967 h 3045463"/>
                <a:gd name="connsiteX5539" fmla="*/ 2455327 w 3900305"/>
                <a:gd name="connsiteY5539" fmla="*/ 803535 h 3045463"/>
                <a:gd name="connsiteX5540" fmla="*/ 2458732 w 3900305"/>
                <a:gd name="connsiteY5540" fmla="*/ 805918 h 3045463"/>
                <a:gd name="connsiteX5541" fmla="*/ 2460662 w 3900305"/>
                <a:gd name="connsiteY5541" fmla="*/ 806600 h 3045463"/>
                <a:gd name="connsiteX5542" fmla="*/ 2461911 w 3900305"/>
                <a:gd name="connsiteY5542" fmla="*/ 806373 h 3045463"/>
                <a:gd name="connsiteX5543" fmla="*/ 2462932 w 3900305"/>
                <a:gd name="connsiteY5543" fmla="*/ 805918 h 3045463"/>
                <a:gd name="connsiteX5544" fmla="*/ 2463954 w 3900305"/>
                <a:gd name="connsiteY5544" fmla="*/ 805805 h 3045463"/>
                <a:gd name="connsiteX5545" fmla="*/ 2465316 w 3900305"/>
                <a:gd name="connsiteY5545" fmla="*/ 806713 h 3045463"/>
                <a:gd name="connsiteX5546" fmla="*/ 2465997 w 3900305"/>
                <a:gd name="connsiteY5546" fmla="*/ 807962 h 3045463"/>
                <a:gd name="connsiteX5547" fmla="*/ 2466792 w 3900305"/>
                <a:gd name="connsiteY5547" fmla="*/ 811140 h 3045463"/>
                <a:gd name="connsiteX5548" fmla="*/ 2467359 w 3900305"/>
                <a:gd name="connsiteY5548" fmla="*/ 812275 h 3045463"/>
                <a:gd name="connsiteX5549" fmla="*/ 2469516 w 3900305"/>
                <a:gd name="connsiteY5549" fmla="*/ 813183 h 3045463"/>
                <a:gd name="connsiteX5550" fmla="*/ 2474283 w 3900305"/>
                <a:gd name="connsiteY5550" fmla="*/ 812048 h 3045463"/>
                <a:gd name="connsiteX5551" fmla="*/ 2475305 w 3900305"/>
                <a:gd name="connsiteY5551" fmla="*/ 813978 h 3045463"/>
                <a:gd name="connsiteX5552" fmla="*/ 2485975 w 3900305"/>
                <a:gd name="connsiteY5552" fmla="*/ 819653 h 3045463"/>
                <a:gd name="connsiteX5553" fmla="*/ 2490969 w 3900305"/>
                <a:gd name="connsiteY5553" fmla="*/ 825556 h 3045463"/>
                <a:gd name="connsiteX5554" fmla="*/ 2491310 w 3900305"/>
                <a:gd name="connsiteY5554" fmla="*/ 835658 h 3045463"/>
                <a:gd name="connsiteX5555" fmla="*/ 2508450 w 3900305"/>
                <a:gd name="connsiteY5555" fmla="*/ 850074 h 3045463"/>
                <a:gd name="connsiteX5556" fmla="*/ 2511628 w 3900305"/>
                <a:gd name="connsiteY5556" fmla="*/ 851663 h 3045463"/>
                <a:gd name="connsiteX5557" fmla="*/ 2514693 w 3900305"/>
                <a:gd name="connsiteY5557" fmla="*/ 851776 h 3045463"/>
                <a:gd name="connsiteX5558" fmla="*/ 2509471 w 3900305"/>
                <a:gd name="connsiteY5558" fmla="*/ 845079 h 3045463"/>
                <a:gd name="connsiteX5559" fmla="*/ 2508677 w 3900305"/>
                <a:gd name="connsiteY5559" fmla="*/ 841901 h 3045463"/>
                <a:gd name="connsiteX5560" fmla="*/ 2507655 w 3900305"/>
                <a:gd name="connsiteY5560" fmla="*/ 840198 h 3045463"/>
                <a:gd name="connsiteX5561" fmla="*/ 2499142 w 3900305"/>
                <a:gd name="connsiteY5561" fmla="*/ 833615 h 3045463"/>
                <a:gd name="connsiteX5562" fmla="*/ 2496077 w 3900305"/>
                <a:gd name="connsiteY5562" fmla="*/ 829074 h 3045463"/>
                <a:gd name="connsiteX5563" fmla="*/ 2494147 w 3900305"/>
                <a:gd name="connsiteY5563" fmla="*/ 823739 h 3045463"/>
                <a:gd name="connsiteX5564" fmla="*/ 2495282 w 3900305"/>
                <a:gd name="connsiteY5564" fmla="*/ 819426 h 3045463"/>
                <a:gd name="connsiteX5565" fmla="*/ 2491764 w 3900305"/>
                <a:gd name="connsiteY5565" fmla="*/ 814091 h 3045463"/>
                <a:gd name="connsiteX5566" fmla="*/ 2487450 w 3900305"/>
                <a:gd name="connsiteY5566" fmla="*/ 810799 h 3045463"/>
                <a:gd name="connsiteX5567" fmla="*/ 2476667 w 3900305"/>
                <a:gd name="connsiteY5567" fmla="*/ 808189 h 3045463"/>
                <a:gd name="connsiteX5568" fmla="*/ 2471445 w 3900305"/>
                <a:gd name="connsiteY5568" fmla="*/ 804783 h 3045463"/>
                <a:gd name="connsiteX5569" fmla="*/ 2469743 w 3900305"/>
                <a:gd name="connsiteY5569" fmla="*/ 802400 h 3045463"/>
                <a:gd name="connsiteX5570" fmla="*/ 2467700 w 3900305"/>
                <a:gd name="connsiteY5570" fmla="*/ 800016 h 3045463"/>
                <a:gd name="connsiteX5571" fmla="*/ 2462478 w 3900305"/>
                <a:gd name="connsiteY5571" fmla="*/ 801378 h 3045463"/>
                <a:gd name="connsiteX5572" fmla="*/ 2460208 w 3900305"/>
                <a:gd name="connsiteY5572" fmla="*/ 799448 h 3045463"/>
                <a:gd name="connsiteX5573" fmla="*/ 2464181 w 3900305"/>
                <a:gd name="connsiteY5573" fmla="*/ 796043 h 3045463"/>
                <a:gd name="connsiteX5574" fmla="*/ 2462705 w 3900305"/>
                <a:gd name="connsiteY5574" fmla="*/ 795362 h 3045463"/>
                <a:gd name="connsiteX5575" fmla="*/ 2459754 w 3900305"/>
                <a:gd name="connsiteY5575" fmla="*/ 795816 h 3045463"/>
                <a:gd name="connsiteX5576" fmla="*/ 2458279 w 3900305"/>
                <a:gd name="connsiteY5576" fmla="*/ 794113 h 3045463"/>
                <a:gd name="connsiteX5577" fmla="*/ 2462478 w 3900305"/>
                <a:gd name="connsiteY5577" fmla="*/ 791276 h 3045463"/>
                <a:gd name="connsiteX5578" fmla="*/ 2471445 w 3900305"/>
                <a:gd name="connsiteY5578" fmla="*/ 789006 h 3045463"/>
                <a:gd name="connsiteX5579" fmla="*/ 2477916 w 3900305"/>
                <a:gd name="connsiteY5579" fmla="*/ 784125 h 3045463"/>
                <a:gd name="connsiteX5580" fmla="*/ 2504250 w 3900305"/>
                <a:gd name="connsiteY5580" fmla="*/ 779925 h 3045463"/>
                <a:gd name="connsiteX5581" fmla="*/ 2506861 w 3900305"/>
                <a:gd name="connsiteY5581" fmla="*/ 780946 h 3045463"/>
                <a:gd name="connsiteX5582" fmla="*/ 2514693 w 3900305"/>
                <a:gd name="connsiteY5582" fmla="*/ 786735 h 3045463"/>
                <a:gd name="connsiteX5583" fmla="*/ 2519120 w 3900305"/>
                <a:gd name="connsiteY5583" fmla="*/ 786962 h 3045463"/>
                <a:gd name="connsiteX5584" fmla="*/ 2521163 w 3900305"/>
                <a:gd name="connsiteY5584" fmla="*/ 788552 h 3045463"/>
                <a:gd name="connsiteX5585" fmla="*/ 2522071 w 3900305"/>
                <a:gd name="connsiteY5585" fmla="*/ 793092 h 3045463"/>
                <a:gd name="connsiteX5586" fmla="*/ 2521390 w 3900305"/>
                <a:gd name="connsiteY5586" fmla="*/ 794340 h 3045463"/>
                <a:gd name="connsiteX5587" fmla="*/ 2517984 w 3900305"/>
                <a:gd name="connsiteY5587" fmla="*/ 798994 h 3045463"/>
                <a:gd name="connsiteX5588" fmla="*/ 2516849 w 3900305"/>
                <a:gd name="connsiteY5588" fmla="*/ 801151 h 3045463"/>
                <a:gd name="connsiteX5589" fmla="*/ 2519120 w 3900305"/>
                <a:gd name="connsiteY5589" fmla="*/ 801265 h 3045463"/>
                <a:gd name="connsiteX5590" fmla="*/ 2533422 w 3900305"/>
                <a:gd name="connsiteY5590" fmla="*/ 795703 h 3045463"/>
                <a:gd name="connsiteX5591" fmla="*/ 2536827 w 3900305"/>
                <a:gd name="connsiteY5591" fmla="*/ 792070 h 3045463"/>
                <a:gd name="connsiteX5592" fmla="*/ 2538530 w 3900305"/>
                <a:gd name="connsiteY5592" fmla="*/ 790935 h 3045463"/>
                <a:gd name="connsiteX5593" fmla="*/ 2546362 w 3900305"/>
                <a:gd name="connsiteY5593" fmla="*/ 788211 h 3045463"/>
                <a:gd name="connsiteX5594" fmla="*/ 2548064 w 3900305"/>
                <a:gd name="connsiteY5594" fmla="*/ 789346 h 3045463"/>
                <a:gd name="connsiteX5595" fmla="*/ 2551016 w 3900305"/>
                <a:gd name="connsiteY5595" fmla="*/ 796497 h 3045463"/>
                <a:gd name="connsiteX5596" fmla="*/ 2551810 w 3900305"/>
                <a:gd name="connsiteY5596" fmla="*/ 797519 h 3045463"/>
                <a:gd name="connsiteX5597" fmla="*/ 2552832 w 3900305"/>
                <a:gd name="connsiteY5597" fmla="*/ 805351 h 3045463"/>
                <a:gd name="connsiteX5598" fmla="*/ 2553172 w 3900305"/>
                <a:gd name="connsiteY5598" fmla="*/ 807281 h 3045463"/>
                <a:gd name="connsiteX5599" fmla="*/ 2555783 w 3900305"/>
                <a:gd name="connsiteY5599" fmla="*/ 811480 h 3045463"/>
                <a:gd name="connsiteX5600" fmla="*/ 2566113 w 3900305"/>
                <a:gd name="connsiteY5600" fmla="*/ 818972 h 3045463"/>
                <a:gd name="connsiteX5601" fmla="*/ 2564297 w 3900305"/>
                <a:gd name="connsiteY5601" fmla="*/ 823966 h 3045463"/>
                <a:gd name="connsiteX5602" fmla="*/ 2564069 w 3900305"/>
                <a:gd name="connsiteY5602" fmla="*/ 825102 h 3045463"/>
                <a:gd name="connsiteX5603" fmla="*/ 2564410 w 3900305"/>
                <a:gd name="connsiteY5603" fmla="*/ 827485 h 3045463"/>
                <a:gd name="connsiteX5604" fmla="*/ 2565091 w 3900305"/>
                <a:gd name="connsiteY5604" fmla="*/ 828961 h 3045463"/>
                <a:gd name="connsiteX5605" fmla="*/ 2565772 w 3900305"/>
                <a:gd name="connsiteY5605" fmla="*/ 830096 h 3045463"/>
                <a:gd name="connsiteX5606" fmla="*/ 2566113 w 3900305"/>
                <a:gd name="connsiteY5606" fmla="*/ 831458 h 3045463"/>
                <a:gd name="connsiteX5607" fmla="*/ 2565772 w 3900305"/>
                <a:gd name="connsiteY5607" fmla="*/ 835771 h 3045463"/>
                <a:gd name="connsiteX5608" fmla="*/ 2565091 w 3900305"/>
                <a:gd name="connsiteY5608" fmla="*/ 839177 h 3045463"/>
                <a:gd name="connsiteX5609" fmla="*/ 2564978 w 3900305"/>
                <a:gd name="connsiteY5609" fmla="*/ 841334 h 3045463"/>
                <a:gd name="connsiteX5610" fmla="*/ 2566453 w 3900305"/>
                <a:gd name="connsiteY5610" fmla="*/ 842128 h 3045463"/>
                <a:gd name="connsiteX5611" fmla="*/ 2568496 w 3900305"/>
                <a:gd name="connsiteY5611" fmla="*/ 840879 h 3045463"/>
                <a:gd name="connsiteX5612" fmla="*/ 2569404 w 3900305"/>
                <a:gd name="connsiteY5612" fmla="*/ 837815 h 3045463"/>
                <a:gd name="connsiteX5613" fmla="*/ 2569291 w 3900305"/>
                <a:gd name="connsiteY5613" fmla="*/ 834069 h 3045463"/>
                <a:gd name="connsiteX5614" fmla="*/ 2568496 w 3900305"/>
                <a:gd name="connsiteY5614" fmla="*/ 830664 h 3045463"/>
                <a:gd name="connsiteX5615" fmla="*/ 2568269 w 3900305"/>
                <a:gd name="connsiteY5615" fmla="*/ 826918 h 3045463"/>
                <a:gd name="connsiteX5616" fmla="*/ 2570426 w 3900305"/>
                <a:gd name="connsiteY5616" fmla="*/ 824988 h 3045463"/>
                <a:gd name="connsiteX5617" fmla="*/ 2574853 w 3900305"/>
                <a:gd name="connsiteY5617" fmla="*/ 824194 h 3045463"/>
                <a:gd name="connsiteX5618" fmla="*/ 2571901 w 3900305"/>
                <a:gd name="connsiteY5618" fmla="*/ 816134 h 3045463"/>
                <a:gd name="connsiteX5619" fmla="*/ 2568269 w 3900305"/>
                <a:gd name="connsiteY5619" fmla="*/ 811480 h 3045463"/>
                <a:gd name="connsiteX5620" fmla="*/ 2560097 w 3900305"/>
                <a:gd name="connsiteY5620" fmla="*/ 804783 h 3045463"/>
                <a:gd name="connsiteX5621" fmla="*/ 2558394 w 3900305"/>
                <a:gd name="connsiteY5621" fmla="*/ 802627 h 3045463"/>
                <a:gd name="connsiteX5622" fmla="*/ 2556918 w 3900305"/>
                <a:gd name="connsiteY5622" fmla="*/ 800016 h 3045463"/>
                <a:gd name="connsiteX5623" fmla="*/ 2555670 w 3900305"/>
                <a:gd name="connsiteY5623" fmla="*/ 797065 h 3045463"/>
                <a:gd name="connsiteX5624" fmla="*/ 2554762 w 3900305"/>
                <a:gd name="connsiteY5624" fmla="*/ 794000 h 3045463"/>
                <a:gd name="connsiteX5625" fmla="*/ 2553967 w 3900305"/>
                <a:gd name="connsiteY5625" fmla="*/ 788324 h 3045463"/>
                <a:gd name="connsiteX5626" fmla="*/ 2554989 w 3900305"/>
                <a:gd name="connsiteY5626" fmla="*/ 787076 h 3045463"/>
                <a:gd name="connsiteX5627" fmla="*/ 2556918 w 3900305"/>
                <a:gd name="connsiteY5627" fmla="*/ 786508 h 3045463"/>
                <a:gd name="connsiteX5628" fmla="*/ 2558848 w 3900305"/>
                <a:gd name="connsiteY5628" fmla="*/ 783103 h 3045463"/>
                <a:gd name="connsiteX5629" fmla="*/ 2558507 w 3900305"/>
                <a:gd name="connsiteY5629" fmla="*/ 782308 h 3045463"/>
                <a:gd name="connsiteX5630" fmla="*/ 2558053 w 3900305"/>
                <a:gd name="connsiteY5630" fmla="*/ 779811 h 3045463"/>
                <a:gd name="connsiteX5631" fmla="*/ 2565772 w 3900305"/>
                <a:gd name="connsiteY5631" fmla="*/ 779130 h 3045463"/>
                <a:gd name="connsiteX5632" fmla="*/ 2582004 w 3900305"/>
                <a:gd name="connsiteY5632" fmla="*/ 790481 h 3045463"/>
                <a:gd name="connsiteX5633" fmla="*/ 2589836 w 3900305"/>
                <a:gd name="connsiteY5633" fmla="*/ 792070 h 3045463"/>
                <a:gd name="connsiteX5634" fmla="*/ 2586771 w 3900305"/>
                <a:gd name="connsiteY5634" fmla="*/ 787303 h 3045463"/>
                <a:gd name="connsiteX5635" fmla="*/ 2569177 w 3900305"/>
                <a:gd name="connsiteY5635" fmla="*/ 777655 h 3045463"/>
                <a:gd name="connsiteX5636" fmla="*/ 2572129 w 3900305"/>
                <a:gd name="connsiteY5636" fmla="*/ 775157 h 3045463"/>
                <a:gd name="connsiteX5637" fmla="*/ 2586204 w 3900305"/>
                <a:gd name="connsiteY5637" fmla="*/ 773795 h 3045463"/>
                <a:gd name="connsiteX5638" fmla="*/ 2602663 w 3900305"/>
                <a:gd name="connsiteY5638" fmla="*/ 778109 h 3045463"/>
                <a:gd name="connsiteX5639" fmla="*/ 2613106 w 3900305"/>
                <a:gd name="connsiteY5639" fmla="*/ 785260 h 3045463"/>
                <a:gd name="connsiteX5640" fmla="*/ 2618441 w 3900305"/>
                <a:gd name="connsiteY5640" fmla="*/ 783103 h 3045463"/>
                <a:gd name="connsiteX5641" fmla="*/ 2612992 w 3900305"/>
                <a:gd name="connsiteY5641" fmla="*/ 781968 h 3045463"/>
                <a:gd name="connsiteX5642" fmla="*/ 2593241 w 3900305"/>
                <a:gd name="connsiteY5642" fmla="*/ 767893 h 3045463"/>
                <a:gd name="connsiteX5643" fmla="*/ 2579166 w 3900305"/>
                <a:gd name="connsiteY5643" fmla="*/ 768801 h 3045463"/>
                <a:gd name="connsiteX5644" fmla="*/ 2586544 w 3900305"/>
                <a:gd name="connsiteY5644" fmla="*/ 750072 h 3045463"/>
                <a:gd name="connsiteX5645" fmla="*/ 2586771 w 3900305"/>
                <a:gd name="connsiteY5645" fmla="*/ 747007 h 3045463"/>
                <a:gd name="connsiteX5646" fmla="*/ 2584615 w 3900305"/>
                <a:gd name="connsiteY5646" fmla="*/ 747234 h 3045463"/>
                <a:gd name="connsiteX5647" fmla="*/ 2580415 w 3900305"/>
                <a:gd name="connsiteY5647" fmla="*/ 749504 h 3045463"/>
                <a:gd name="connsiteX5648" fmla="*/ 2576329 w 3900305"/>
                <a:gd name="connsiteY5648" fmla="*/ 753136 h 3045463"/>
                <a:gd name="connsiteX5649" fmla="*/ 2569177 w 3900305"/>
                <a:gd name="connsiteY5649" fmla="*/ 754045 h 3045463"/>
                <a:gd name="connsiteX5650" fmla="*/ 2565545 w 3900305"/>
                <a:gd name="connsiteY5650" fmla="*/ 757109 h 3045463"/>
                <a:gd name="connsiteX5651" fmla="*/ 2558962 w 3900305"/>
                <a:gd name="connsiteY5651" fmla="*/ 766644 h 3045463"/>
                <a:gd name="connsiteX5652" fmla="*/ 2538303 w 3900305"/>
                <a:gd name="connsiteY5652" fmla="*/ 772206 h 3045463"/>
                <a:gd name="connsiteX5653" fmla="*/ 2533989 w 3900305"/>
                <a:gd name="connsiteY5653" fmla="*/ 768687 h 3045463"/>
                <a:gd name="connsiteX5654" fmla="*/ 2536032 w 3900305"/>
                <a:gd name="connsiteY5654" fmla="*/ 767439 h 3045463"/>
                <a:gd name="connsiteX5655" fmla="*/ 2541708 w 3900305"/>
                <a:gd name="connsiteY5655" fmla="*/ 765850 h 3045463"/>
                <a:gd name="connsiteX5656" fmla="*/ 2543297 w 3900305"/>
                <a:gd name="connsiteY5656" fmla="*/ 763125 h 3045463"/>
                <a:gd name="connsiteX5657" fmla="*/ 2542843 w 3900305"/>
                <a:gd name="connsiteY5657" fmla="*/ 759947 h 3045463"/>
                <a:gd name="connsiteX5658" fmla="*/ 2540914 w 3900305"/>
                <a:gd name="connsiteY5658" fmla="*/ 757790 h 3045463"/>
                <a:gd name="connsiteX5659" fmla="*/ 2538530 w 3900305"/>
                <a:gd name="connsiteY5659" fmla="*/ 756542 h 3045463"/>
                <a:gd name="connsiteX5660" fmla="*/ 2536827 w 3900305"/>
                <a:gd name="connsiteY5660" fmla="*/ 756088 h 3045463"/>
                <a:gd name="connsiteX5661" fmla="*/ 2535805 w 3900305"/>
                <a:gd name="connsiteY5661" fmla="*/ 755747 h 3045463"/>
                <a:gd name="connsiteX5662" fmla="*/ 2533876 w 3900305"/>
                <a:gd name="connsiteY5662" fmla="*/ 753136 h 3045463"/>
                <a:gd name="connsiteX5663" fmla="*/ 2532854 w 3900305"/>
                <a:gd name="connsiteY5663" fmla="*/ 752569 h 3045463"/>
                <a:gd name="connsiteX5664" fmla="*/ 2531833 w 3900305"/>
                <a:gd name="connsiteY5664" fmla="*/ 752909 h 3045463"/>
                <a:gd name="connsiteX5665" fmla="*/ 2524341 w 3900305"/>
                <a:gd name="connsiteY5665" fmla="*/ 761990 h 3045463"/>
                <a:gd name="connsiteX5666" fmla="*/ 2523206 w 3900305"/>
                <a:gd name="connsiteY5666" fmla="*/ 764374 h 3045463"/>
                <a:gd name="connsiteX5667" fmla="*/ 2519346 w 3900305"/>
                <a:gd name="connsiteY5667" fmla="*/ 768687 h 3045463"/>
                <a:gd name="connsiteX5668" fmla="*/ 2508677 w 3900305"/>
                <a:gd name="connsiteY5668" fmla="*/ 767666 h 3045463"/>
                <a:gd name="connsiteX5669" fmla="*/ 2501866 w 3900305"/>
                <a:gd name="connsiteY5669" fmla="*/ 771412 h 3045463"/>
                <a:gd name="connsiteX5670" fmla="*/ 2488812 w 3900305"/>
                <a:gd name="connsiteY5670" fmla="*/ 771412 h 3045463"/>
                <a:gd name="connsiteX5671" fmla="*/ 2486542 w 3900305"/>
                <a:gd name="connsiteY5671" fmla="*/ 770617 h 3045463"/>
                <a:gd name="connsiteX5672" fmla="*/ 2485521 w 3900305"/>
                <a:gd name="connsiteY5672" fmla="*/ 768006 h 3045463"/>
                <a:gd name="connsiteX5673" fmla="*/ 2485521 w 3900305"/>
                <a:gd name="connsiteY5673" fmla="*/ 764260 h 3045463"/>
                <a:gd name="connsiteX5674" fmla="*/ 2485180 w 3900305"/>
                <a:gd name="connsiteY5674" fmla="*/ 762104 h 3045463"/>
                <a:gd name="connsiteX5675" fmla="*/ 2484159 w 3900305"/>
                <a:gd name="connsiteY5675" fmla="*/ 758017 h 3045463"/>
                <a:gd name="connsiteX5676" fmla="*/ 2483137 w 3900305"/>
                <a:gd name="connsiteY5676" fmla="*/ 755520 h 3045463"/>
                <a:gd name="connsiteX5677" fmla="*/ 2482229 w 3900305"/>
                <a:gd name="connsiteY5677" fmla="*/ 754045 h 3045463"/>
                <a:gd name="connsiteX5678" fmla="*/ 2481888 w 3900305"/>
                <a:gd name="connsiteY5678" fmla="*/ 752342 h 3045463"/>
                <a:gd name="connsiteX5679" fmla="*/ 2482796 w 3900305"/>
                <a:gd name="connsiteY5679" fmla="*/ 748823 h 3045463"/>
                <a:gd name="connsiteX5680" fmla="*/ 2483932 w 3900305"/>
                <a:gd name="connsiteY5680" fmla="*/ 747347 h 3045463"/>
                <a:gd name="connsiteX5681" fmla="*/ 2489494 w 3900305"/>
                <a:gd name="connsiteY5681" fmla="*/ 743375 h 3045463"/>
                <a:gd name="connsiteX5682" fmla="*/ 2493239 w 3900305"/>
                <a:gd name="connsiteY5682" fmla="*/ 745872 h 3045463"/>
                <a:gd name="connsiteX5683" fmla="*/ 2495510 w 3900305"/>
                <a:gd name="connsiteY5683" fmla="*/ 747347 h 3045463"/>
                <a:gd name="connsiteX5684" fmla="*/ 2497099 w 3900305"/>
                <a:gd name="connsiteY5684" fmla="*/ 746099 h 3045463"/>
                <a:gd name="connsiteX5685" fmla="*/ 2498120 w 3900305"/>
                <a:gd name="connsiteY5685" fmla="*/ 742694 h 3045463"/>
                <a:gd name="connsiteX5686" fmla="*/ 2497780 w 3900305"/>
                <a:gd name="connsiteY5686" fmla="*/ 741445 h 3045463"/>
                <a:gd name="connsiteX5687" fmla="*/ 2496418 w 3900305"/>
                <a:gd name="connsiteY5687" fmla="*/ 740877 h 3045463"/>
                <a:gd name="connsiteX5688" fmla="*/ 2494715 w 3900305"/>
                <a:gd name="connsiteY5688" fmla="*/ 739629 h 3045463"/>
                <a:gd name="connsiteX5689" fmla="*/ 2493353 w 3900305"/>
                <a:gd name="connsiteY5689" fmla="*/ 738153 h 3045463"/>
                <a:gd name="connsiteX5690" fmla="*/ 2492331 w 3900305"/>
                <a:gd name="connsiteY5690" fmla="*/ 736564 h 3045463"/>
                <a:gd name="connsiteX5691" fmla="*/ 2491650 w 3900305"/>
                <a:gd name="connsiteY5691" fmla="*/ 734294 h 3045463"/>
                <a:gd name="connsiteX5692" fmla="*/ 2491310 w 3900305"/>
                <a:gd name="connsiteY5692" fmla="*/ 730662 h 3045463"/>
                <a:gd name="connsiteX5693" fmla="*/ 2492218 w 3900305"/>
                <a:gd name="connsiteY5693" fmla="*/ 725213 h 3045463"/>
                <a:gd name="connsiteX5694" fmla="*/ 2494715 w 3900305"/>
                <a:gd name="connsiteY5694" fmla="*/ 720559 h 3045463"/>
                <a:gd name="connsiteX5695" fmla="*/ 2497893 w 3900305"/>
                <a:gd name="connsiteY5695" fmla="*/ 717381 h 3045463"/>
                <a:gd name="connsiteX5696" fmla="*/ 2504477 w 3900305"/>
                <a:gd name="connsiteY5696" fmla="*/ 714997 h 3045463"/>
                <a:gd name="connsiteX5697" fmla="*/ 2515374 w 3900305"/>
                <a:gd name="connsiteY5697" fmla="*/ 706938 h 3045463"/>
                <a:gd name="connsiteX5698" fmla="*/ 2526611 w 3900305"/>
                <a:gd name="connsiteY5698" fmla="*/ 703646 h 3045463"/>
                <a:gd name="connsiteX5699" fmla="*/ 2530016 w 3900305"/>
                <a:gd name="connsiteY5699" fmla="*/ 700695 h 3045463"/>
                <a:gd name="connsiteX5700" fmla="*/ 2533195 w 3900305"/>
                <a:gd name="connsiteY5700" fmla="*/ 699787 h 3045463"/>
                <a:gd name="connsiteX5701" fmla="*/ 2535805 w 3900305"/>
                <a:gd name="connsiteY5701" fmla="*/ 703533 h 3045463"/>
                <a:gd name="connsiteX5702" fmla="*/ 2538303 w 3900305"/>
                <a:gd name="connsiteY5702" fmla="*/ 708414 h 3045463"/>
                <a:gd name="connsiteX5703" fmla="*/ 2541708 w 3900305"/>
                <a:gd name="connsiteY5703" fmla="*/ 711592 h 3045463"/>
                <a:gd name="connsiteX5704" fmla="*/ 2541821 w 3900305"/>
                <a:gd name="connsiteY5704" fmla="*/ 713295 h 3045463"/>
                <a:gd name="connsiteX5705" fmla="*/ 2541821 w 3900305"/>
                <a:gd name="connsiteY5705" fmla="*/ 715111 h 3045463"/>
                <a:gd name="connsiteX5706" fmla="*/ 2541935 w 3900305"/>
                <a:gd name="connsiteY5706" fmla="*/ 716359 h 3045463"/>
                <a:gd name="connsiteX5707" fmla="*/ 2542616 w 3900305"/>
                <a:gd name="connsiteY5707" fmla="*/ 717154 h 3045463"/>
                <a:gd name="connsiteX5708" fmla="*/ 2546475 w 3900305"/>
                <a:gd name="connsiteY5708" fmla="*/ 719765 h 3045463"/>
                <a:gd name="connsiteX5709" fmla="*/ 2548292 w 3900305"/>
                <a:gd name="connsiteY5709" fmla="*/ 720105 h 3045463"/>
                <a:gd name="connsiteX5710" fmla="*/ 2550108 w 3900305"/>
                <a:gd name="connsiteY5710" fmla="*/ 719651 h 3045463"/>
                <a:gd name="connsiteX5711" fmla="*/ 2551924 w 3900305"/>
                <a:gd name="connsiteY5711" fmla="*/ 718403 h 3045463"/>
                <a:gd name="connsiteX5712" fmla="*/ 2551243 w 3900305"/>
                <a:gd name="connsiteY5712" fmla="*/ 716019 h 3045463"/>
                <a:gd name="connsiteX5713" fmla="*/ 2550335 w 3900305"/>
                <a:gd name="connsiteY5713" fmla="*/ 714884 h 3045463"/>
                <a:gd name="connsiteX5714" fmla="*/ 2547951 w 3900305"/>
                <a:gd name="connsiteY5714" fmla="*/ 714543 h 3045463"/>
                <a:gd name="connsiteX5715" fmla="*/ 2546702 w 3900305"/>
                <a:gd name="connsiteY5715" fmla="*/ 713976 h 3045463"/>
                <a:gd name="connsiteX5716" fmla="*/ 2545340 w 3900305"/>
                <a:gd name="connsiteY5716" fmla="*/ 711478 h 3045463"/>
                <a:gd name="connsiteX5717" fmla="*/ 2544319 w 3900305"/>
                <a:gd name="connsiteY5717" fmla="*/ 710911 h 3045463"/>
                <a:gd name="connsiteX5718" fmla="*/ 2543638 w 3900305"/>
                <a:gd name="connsiteY5718" fmla="*/ 710116 h 3045463"/>
                <a:gd name="connsiteX5719" fmla="*/ 2543297 w 3900305"/>
                <a:gd name="connsiteY5719" fmla="*/ 708300 h 3045463"/>
                <a:gd name="connsiteX5720" fmla="*/ 2543297 w 3900305"/>
                <a:gd name="connsiteY5720" fmla="*/ 706143 h 3045463"/>
                <a:gd name="connsiteX5721" fmla="*/ 2543638 w 3900305"/>
                <a:gd name="connsiteY5721" fmla="*/ 704441 h 3045463"/>
                <a:gd name="connsiteX5722" fmla="*/ 2544432 w 3900305"/>
                <a:gd name="connsiteY5722" fmla="*/ 702738 h 3045463"/>
                <a:gd name="connsiteX5723" fmla="*/ 2545113 w 3900305"/>
                <a:gd name="connsiteY5723" fmla="*/ 702171 h 3045463"/>
                <a:gd name="connsiteX5724" fmla="*/ 2553853 w 3900305"/>
                <a:gd name="connsiteY5724" fmla="*/ 698879 h 3045463"/>
                <a:gd name="connsiteX5725" fmla="*/ 2558167 w 3900305"/>
                <a:gd name="connsiteY5725" fmla="*/ 695474 h 3045463"/>
                <a:gd name="connsiteX5726" fmla="*/ 2560210 w 3900305"/>
                <a:gd name="connsiteY5726" fmla="*/ 696495 h 3045463"/>
                <a:gd name="connsiteX5727" fmla="*/ 2564069 w 3900305"/>
                <a:gd name="connsiteY5727" fmla="*/ 699787 h 3045463"/>
                <a:gd name="connsiteX5728" fmla="*/ 2566113 w 3900305"/>
                <a:gd name="connsiteY5728" fmla="*/ 699446 h 3045463"/>
                <a:gd name="connsiteX5729" fmla="*/ 2568042 w 3900305"/>
                <a:gd name="connsiteY5729" fmla="*/ 698538 h 3045463"/>
                <a:gd name="connsiteX5730" fmla="*/ 2569858 w 3900305"/>
                <a:gd name="connsiteY5730" fmla="*/ 698879 h 3045463"/>
                <a:gd name="connsiteX5731" fmla="*/ 2573037 w 3900305"/>
                <a:gd name="connsiteY5731" fmla="*/ 705917 h 3045463"/>
                <a:gd name="connsiteX5732" fmla="*/ 2574739 w 3900305"/>
                <a:gd name="connsiteY5732" fmla="*/ 708300 h 3045463"/>
                <a:gd name="connsiteX5733" fmla="*/ 2576555 w 3900305"/>
                <a:gd name="connsiteY5733" fmla="*/ 709776 h 3045463"/>
                <a:gd name="connsiteX5734" fmla="*/ 2578485 w 3900305"/>
                <a:gd name="connsiteY5734" fmla="*/ 710684 h 3045463"/>
                <a:gd name="connsiteX5735" fmla="*/ 2581436 w 3900305"/>
                <a:gd name="connsiteY5735" fmla="*/ 710911 h 3045463"/>
                <a:gd name="connsiteX5736" fmla="*/ 2589836 w 3900305"/>
                <a:gd name="connsiteY5736" fmla="*/ 708641 h 3045463"/>
                <a:gd name="connsiteX5737" fmla="*/ 2597441 w 3900305"/>
                <a:gd name="connsiteY5737" fmla="*/ 713181 h 3045463"/>
                <a:gd name="connsiteX5738" fmla="*/ 2599711 w 3900305"/>
                <a:gd name="connsiteY5738" fmla="*/ 712387 h 3045463"/>
                <a:gd name="connsiteX5739" fmla="*/ 2594036 w 3900305"/>
                <a:gd name="connsiteY5739" fmla="*/ 706825 h 3045463"/>
                <a:gd name="connsiteX5740" fmla="*/ 2581777 w 3900305"/>
                <a:gd name="connsiteY5740" fmla="*/ 704441 h 3045463"/>
                <a:gd name="connsiteX5741" fmla="*/ 2577236 w 3900305"/>
                <a:gd name="connsiteY5741" fmla="*/ 697857 h 3045463"/>
                <a:gd name="connsiteX5742" fmla="*/ 2575647 w 3900305"/>
                <a:gd name="connsiteY5742" fmla="*/ 693998 h 3045463"/>
                <a:gd name="connsiteX5743" fmla="*/ 2573037 w 3900305"/>
                <a:gd name="connsiteY5743" fmla="*/ 690139 h 3045463"/>
                <a:gd name="connsiteX5744" fmla="*/ 2570199 w 3900305"/>
                <a:gd name="connsiteY5744" fmla="*/ 688549 h 3045463"/>
                <a:gd name="connsiteX5745" fmla="*/ 2567702 w 3900305"/>
                <a:gd name="connsiteY5745" fmla="*/ 691614 h 3045463"/>
                <a:gd name="connsiteX5746" fmla="*/ 2565318 w 3900305"/>
                <a:gd name="connsiteY5746" fmla="*/ 693544 h 3045463"/>
                <a:gd name="connsiteX5747" fmla="*/ 2562140 w 3900305"/>
                <a:gd name="connsiteY5747" fmla="*/ 692182 h 3045463"/>
                <a:gd name="connsiteX5748" fmla="*/ 2556691 w 3900305"/>
                <a:gd name="connsiteY5748" fmla="*/ 686960 h 3045463"/>
                <a:gd name="connsiteX5749" fmla="*/ 2559415 w 3900305"/>
                <a:gd name="connsiteY5749" fmla="*/ 683669 h 3045463"/>
                <a:gd name="connsiteX5750" fmla="*/ 2566226 w 3900305"/>
                <a:gd name="connsiteY5750" fmla="*/ 678561 h 3045463"/>
                <a:gd name="connsiteX5751" fmla="*/ 2572242 w 3900305"/>
                <a:gd name="connsiteY5751" fmla="*/ 676063 h 3045463"/>
                <a:gd name="connsiteX5752" fmla="*/ 2575420 w 3900305"/>
                <a:gd name="connsiteY5752" fmla="*/ 672885 h 3045463"/>
                <a:gd name="connsiteX5753" fmla="*/ 2578599 w 3900305"/>
                <a:gd name="connsiteY5753" fmla="*/ 670956 h 3045463"/>
                <a:gd name="connsiteX5754" fmla="*/ 2588701 w 3900305"/>
                <a:gd name="connsiteY5754" fmla="*/ 678107 h 3045463"/>
                <a:gd name="connsiteX5755" fmla="*/ 2603911 w 3900305"/>
                <a:gd name="connsiteY5755" fmla="*/ 680831 h 3045463"/>
                <a:gd name="connsiteX5756" fmla="*/ 2609814 w 3900305"/>
                <a:gd name="connsiteY5756" fmla="*/ 688777 h 3045463"/>
                <a:gd name="connsiteX5757" fmla="*/ 2609814 w 3900305"/>
                <a:gd name="connsiteY5757" fmla="*/ 680831 h 3045463"/>
                <a:gd name="connsiteX5758" fmla="*/ 2605614 w 3900305"/>
                <a:gd name="connsiteY5758" fmla="*/ 677312 h 3045463"/>
                <a:gd name="connsiteX5759" fmla="*/ 2596533 w 3900305"/>
                <a:gd name="connsiteY5759" fmla="*/ 675723 h 3045463"/>
                <a:gd name="connsiteX5760" fmla="*/ 2579280 w 3900305"/>
                <a:gd name="connsiteY5760" fmla="*/ 666529 h 3045463"/>
                <a:gd name="connsiteX5761" fmla="*/ 2586885 w 3900305"/>
                <a:gd name="connsiteY5761" fmla="*/ 662215 h 3045463"/>
                <a:gd name="connsiteX5762" fmla="*/ 2593014 w 3900305"/>
                <a:gd name="connsiteY5762" fmla="*/ 655632 h 3045463"/>
                <a:gd name="connsiteX5763" fmla="*/ 2595058 w 3900305"/>
                <a:gd name="connsiteY5763" fmla="*/ 654156 h 3045463"/>
                <a:gd name="connsiteX5764" fmla="*/ 2598463 w 3900305"/>
                <a:gd name="connsiteY5764" fmla="*/ 652907 h 3045463"/>
                <a:gd name="connsiteX5765" fmla="*/ 2601300 w 3900305"/>
                <a:gd name="connsiteY5765" fmla="*/ 650183 h 3045463"/>
                <a:gd name="connsiteX5766" fmla="*/ 2602549 w 3900305"/>
                <a:gd name="connsiteY5766" fmla="*/ 649729 h 3045463"/>
                <a:gd name="connsiteX5767" fmla="*/ 2603571 w 3900305"/>
                <a:gd name="connsiteY5767" fmla="*/ 650410 h 3045463"/>
                <a:gd name="connsiteX5768" fmla="*/ 2605841 w 3900305"/>
                <a:gd name="connsiteY5768" fmla="*/ 653589 h 3045463"/>
                <a:gd name="connsiteX5769" fmla="*/ 2608452 w 3900305"/>
                <a:gd name="connsiteY5769" fmla="*/ 655518 h 3045463"/>
                <a:gd name="connsiteX5770" fmla="*/ 2611062 w 3900305"/>
                <a:gd name="connsiteY5770" fmla="*/ 656540 h 3045463"/>
                <a:gd name="connsiteX5771" fmla="*/ 2613673 w 3900305"/>
                <a:gd name="connsiteY5771" fmla="*/ 656540 h 3045463"/>
                <a:gd name="connsiteX5772" fmla="*/ 2616397 w 3900305"/>
                <a:gd name="connsiteY5772" fmla="*/ 655291 h 3045463"/>
                <a:gd name="connsiteX5773" fmla="*/ 2613900 w 3900305"/>
                <a:gd name="connsiteY5773" fmla="*/ 649616 h 3045463"/>
                <a:gd name="connsiteX5774" fmla="*/ 2602436 w 3900305"/>
                <a:gd name="connsiteY5774" fmla="*/ 644167 h 3045463"/>
                <a:gd name="connsiteX5775" fmla="*/ 2602890 w 3900305"/>
                <a:gd name="connsiteY5775" fmla="*/ 642805 h 3045463"/>
                <a:gd name="connsiteX5776" fmla="*/ 2603798 w 3900305"/>
                <a:gd name="connsiteY5776" fmla="*/ 638605 h 3045463"/>
                <a:gd name="connsiteX5777" fmla="*/ 2584501 w 3900305"/>
                <a:gd name="connsiteY5777" fmla="*/ 643373 h 3045463"/>
                <a:gd name="connsiteX5778" fmla="*/ 2578372 w 3900305"/>
                <a:gd name="connsiteY5778" fmla="*/ 647913 h 3045463"/>
                <a:gd name="connsiteX5779" fmla="*/ 2575307 w 3900305"/>
                <a:gd name="connsiteY5779" fmla="*/ 648027 h 3045463"/>
                <a:gd name="connsiteX5780" fmla="*/ 2576329 w 3900305"/>
                <a:gd name="connsiteY5780" fmla="*/ 644281 h 3045463"/>
                <a:gd name="connsiteX5781" fmla="*/ 2580528 w 3900305"/>
                <a:gd name="connsiteY5781" fmla="*/ 634973 h 3045463"/>
                <a:gd name="connsiteX5782" fmla="*/ 2582004 w 3900305"/>
                <a:gd name="connsiteY5782" fmla="*/ 633157 h 3045463"/>
                <a:gd name="connsiteX5783" fmla="*/ 2584842 w 3900305"/>
                <a:gd name="connsiteY5783" fmla="*/ 633043 h 3045463"/>
                <a:gd name="connsiteX5784" fmla="*/ 2585750 w 3900305"/>
                <a:gd name="connsiteY5784" fmla="*/ 631454 h 3045463"/>
                <a:gd name="connsiteX5785" fmla="*/ 2585977 w 3900305"/>
                <a:gd name="connsiteY5785" fmla="*/ 627595 h 3045463"/>
                <a:gd name="connsiteX5786" fmla="*/ 2585409 w 3900305"/>
                <a:gd name="connsiteY5786" fmla="*/ 624417 h 3045463"/>
                <a:gd name="connsiteX5787" fmla="*/ 2584274 w 3900305"/>
                <a:gd name="connsiteY5787" fmla="*/ 623395 h 3045463"/>
                <a:gd name="connsiteX5788" fmla="*/ 2581323 w 3900305"/>
                <a:gd name="connsiteY5788" fmla="*/ 623849 h 3045463"/>
                <a:gd name="connsiteX5789" fmla="*/ 2581323 w 3900305"/>
                <a:gd name="connsiteY5789" fmla="*/ 622487 h 3045463"/>
                <a:gd name="connsiteX5790" fmla="*/ 2588247 w 3900305"/>
                <a:gd name="connsiteY5790" fmla="*/ 612725 h 3045463"/>
                <a:gd name="connsiteX5791" fmla="*/ 2592447 w 3900305"/>
                <a:gd name="connsiteY5791" fmla="*/ 604893 h 3045463"/>
                <a:gd name="connsiteX5792" fmla="*/ 2597668 w 3900305"/>
                <a:gd name="connsiteY5792" fmla="*/ 600126 h 3045463"/>
                <a:gd name="connsiteX5793" fmla="*/ 2599825 w 3900305"/>
                <a:gd name="connsiteY5793" fmla="*/ 596380 h 3045463"/>
                <a:gd name="connsiteX5794" fmla="*/ 2598690 w 3900305"/>
                <a:gd name="connsiteY5794" fmla="*/ 595245 h 3045463"/>
                <a:gd name="connsiteX5795" fmla="*/ 2596306 w 3900305"/>
                <a:gd name="connsiteY5795" fmla="*/ 593996 h 3045463"/>
                <a:gd name="connsiteX5796" fmla="*/ 2595171 w 3900305"/>
                <a:gd name="connsiteY5796" fmla="*/ 592747 h 3045463"/>
                <a:gd name="connsiteX5797" fmla="*/ 2597782 w 3900305"/>
                <a:gd name="connsiteY5797" fmla="*/ 589683 h 3045463"/>
                <a:gd name="connsiteX5798" fmla="*/ 2618214 w 3900305"/>
                <a:gd name="connsiteY5798" fmla="*/ 588434 h 3045463"/>
                <a:gd name="connsiteX5799" fmla="*/ 2626954 w 3900305"/>
                <a:gd name="connsiteY5799" fmla="*/ 581056 h 3045463"/>
                <a:gd name="connsiteX5800" fmla="*/ 2633310 w 3900305"/>
                <a:gd name="connsiteY5800" fmla="*/ 579126 h 3045463"/>
                <a:gd name="connsiteX5801" fmla="*/ 2645796 w 3900305"/>
                <a:gd name="connsiteY5801" fmla="*/ 579580 h 3045463"/>
                <a:gd name="connsiteX5802" fmla="*/ 2638872 w 3900305"/>
                <a:gd name="connsiteY5802" fmla="*/ 575494 h 3045463"/>
                <a:gd name="connsiteX5803" fmla="*/ 2637851 w 3900305"/>
                <a:gd name="connsiteY5803" fmla="*/ 573224 h 3045463"/>
                <a:gd name="connsiteX5804" fmla="*/ 2638078 w 3900305"/>
                <a:gd name="connsiteY5804" fmla="*/ 567775 h 3045463"/>
                <a:gd name="connsiteX5805" fmla="*/ 2638645 w 3900305"/>
                <a:gd name="connsiteY5805" fmla="*/ 565165 h 3045463"/>
                <a:gd name="connsiteX5806" fmla="*/ 2639667 w 3900305"/>
                <a:gd name="connsiteY5806" fmla="*/ 563008 h 3045463"/>
                <a:gd name="connsiteX5807" fmla="*/ 2641142 w 3900305"/>
                <a:gd name="connsiteY5807" fmla="*/ 559149 h 3045463"/>
                <a:gd name="connsiteX5808" fmla="*/ 2638418 w 3900305"/>
                <a:gd name="connsiteY5808" fmla="*/ 556992 h 3045463"/>
                <a:gd name="connsiteX5809" fmla="*/ 2632516 w 3900305"/>
                <a:gd name="connsiteY5809" fmla="*/ 559149 h 3045463"/>
                <a:gd name="connsiteX5810" fmla="*/ 2629791 w 3900305"/>
                <a:gd name="connsiteY5810" fmla="*/ 557446 h 3045463"/>
                <a:gd name="connsiteX5811" fmla="*/ 2631267 w 3900305"/>
                <a:gd name="connsiteY5811" fmla="*/ 553360 h 3045463"/>
                <a:gd name="connsiteX5812" fmla="*/ 2631154 w 3900305"/>
                <a:gd name="connsiteY5812" fmla="*/ 543598 h 3045463"/>
                <a:gd name="connsiteX5813" fmla="*/ 2632402 w 3900305"/>
                <a:gd name="connsiteY5813" fmla="*/ 538490 h 3045463"/>
                <a:gd name="connsiteX5814" fmla="*/ 2635240 w 3900305"/>
                <a:gd name="connsiteY5814" fmla="*/ 534857 h 3045463"/>
                <a:gd name="connsiteX5815" fmla="*/ 2641710 w 3900305"/>
                <a:gd name="connsiteY5815" fmla="*/ 530431 h 3045463"/>
                <a:gd name="connsiteX5816" fmla="*/ 2644207 w 3900305"/>
                <a:gd name="connsiteY5816" fmla="*/ 525209 h 3045463"/>
                <a:gd name="connsiteX5817" fmla="*/ 2643413 w 3900305"/>
                <a:gd name="connsiteY5817" fmla="*/ 520555 h 3045463"/>
                <a:gd name="connsiteX5818" fmla="*/ 2644775 w 3900305"/>
                <a:gd name="connsiteY5818" fmla="*/ 517036 h 3045463"/>
                <a:gd name="connsiteX5819" fmla="*/ 2646818 w 3900305"/>
                <a:gd name="connsiteY5819" fmla="*/ 513858 h 3045463"/>
                <a:gd name="connsiteX5820" fmla="*/ 2648294 w 3900305"/>
                <a:gd name="connsiteY5820" fmla="*/ 509999 h 3045463"/>
                <a:gd name="connsiteX5821" fmla="*/ 2647839 w 3900305"/>
                <a:gd name="connsiteY5821" fmla="*/ 508750 h 3045463"/>
                <a:gd name="connsiteX5822" fmla="*/ 2647385 w 3900305"/>
                <a:gd name="connsiteY5822" fmla="*/ 507048 h 3045463"/>
                <a:gd name="connsiteX5823" fmla="*/ 2646932 w 3900305"/>
                <a:gd name="connsiteY5823" fmla="*/ 506367 h 3045463"/>
                <a:gd name="connsiteX5824" fmla="*/ 2647385 w 3900305"/>
                <a:gd name="connsiteY5824" fmla="*/ 502848 h 3045463"/>
                <a:gd name="connsiteX5825" fmla="*/ 2646818 w 3900305"/>
                <a:gd name="connsiteY5825" fmla="*/ 501372 h 3045463"/>
                <a:gd name="connsiteX5826" fmla="*/ 2645910 w 3900305"/>
                <a:gd name="connsiteY5826" fmla="*/ 500464 h 3045463"/>
                <a:gd name="connsiteX5827" fmla="*/ 2645569 w 3900305"/>
                <a:gd name="connsiteY5827" fmla="*/ 498761 h 3045463"/>
                <a:gd name="connsiteX5828" fmla="*/ 2645796 w 3900305"/>
                <a:gd name="connsiteY5828" fmla="*/ 496151 h 3045463"/>
                <a:gd name="connsiteX5829" fmla="*/ 2646137 w 3900305"/>
                <a:gd name="connsiteY5829" fmla="*/ 495583 h 3045463"/>
                <a:gd name="connsiteX5830" fmla="*/ 2646818 w 3900305"/>
                <a:gd name="connsiteY5830" fmla="*/ 495470 h 3045463"/>
                <a:gd name="connsiteX5831" fmla="*/ 2649542 w 3900305"/>
                <a:gd name="connsiteY5831" fmla="*/ 492859 h 3045463"/>
                <a:gd name="connsiteX5832" fmla="*/ 2654196 w 3900305"/>
                <a:gd name="connsiteY5832" fmla="*/ 491043 h 3045463"/>
                <a:gd name="connsiteX5833" fmla="*/ 2654991 w 3900305"/>
                <a:gd name="connsiteY5833" fmla="*/ 490021 h 3045463"/>
                <a:gd name="connsiteX5834" fmla="*/ 2655558 w 3900305"/>
                <a:gd name="connsiteY5834" fmla="*/ 488772 h 3045463"/>
                <a:gd name="connsiteX5835" fmla="*/ 2656353 w 3900305"/>
                <a:gd name="connsiteY5835" fmla="*/ 487637 h 3045463"/>
                <a:gd name="connsiteX5836" fmla="*/ 2657601 w 3900305"/>
                <a:gd name="connsiteY5836" fmla="*/ 487183 h 3045463"/>
                <a:gd name="connsiteX5837" fmla="*/ 2659985 w 3900305"/>
                <a:gd name="connsiteY5837" fmla="*/ 487978 h 3045463"/>
                <a:gd name="connsiteX5838" fmla="*/ 2662028 w 3900305"/>
                <a:gd name="connsiteY5838" fmla="*/ 490135 h 3045463"/>
                <a:gd name="connsiteX5839" fmla="*/ 2663844 w 3900305"/>
                <a:gd name="connsiteY5839" fmla="*/ 493199 h 3045463"/>
                <a:gd name="connsiteX5840" fmla="*/ 2667817 w 3900305"/>
                <a:gd name="connsiteY5840" fmla="*/ 503188 h 3045463"/>
                <a:gd name="connsiteX5841" fmla="*/ 2668271 w 3900305"/>
                <a:gd name="connsiteY5841" fmla="*/ 505685 h 3045463"/>
                <a:gd name="connsiteX5842" fmla="*/ 2667931 w 3900305"/>
                <a:gd name="connsiteY5842" fmla="*/ 507729 h 3045463"/>
                <a:gd name="connsiteX5843" fmla="*/ 2667250 w 3900305"/>
                <a:gd name="connsiteY5843" fmla="*/ 509658 h 3045463"/>
                <a:gd name="connsiteX5844" fmla="*/ 2666455 w 3900305"/>
                <a:gd name="connsiteY5844" fmla="*/ 513631 h 3045463"/>
                <a:gd name="connsiteX5845" fmla="*/ 2666115 w 3900305"/>
                <a:gd name="connsiteY5845" fmla="*/ 514085 h 3045463"/>
                <a:gd name="connsiteX5846" fmla="*/ 2666455 w 3900305"/>
                <a:gd name="connsiteY5846" fmla="*/ 513858 h 3045463"/>
                <a:gd name="connsiteX5847" fmla="*/ 2674174 w 3900305"/>
                <a:gd name="connsiteY5847" fmla="*/ 513518 h 3045463"/>
                <a:gd name="connsiteX5848" fmla="*/ 2676103 w 3900305"/>
                <a:gd name="connsiteY5848" fmla="*/ 514426 h 3045463"/>
                <a:gd name="connsiteX5849" fmla="*/ 2678033 w 3900305"/>
                <a:gd name="connsiteY5849" fmla="*/ 516696 h 3045463"/>
                <a:gd name="connsiteX5850" fmla="*/ 2679509 w 3900305"/>
                <a:gd name="connsiteY5850" fmla="*/ 519988 h 3045463"/>
                <a:gd name="connsiteX5851" fmla="*/ 2680076 w 3900305"/>
                <a:gd name="connsiteY5851" fmla="*/ 523847 h 3045463"/>
                <a:gd name="connsiteX5852" fmla="*/ 2679849 w 3900305"/>
                <a:gd name="connsiteY5852" fmla="*/ 528841 h 3045463"/>
                <a:gd name="connsiteX5853" fmla="*/ 2678941 w 3900305"/>
                <a:gd name="connsiteY5853" fmla="*/ 537355 h 3045463"/>
                <a:gd name="connsiteX5854" fmla="*/ 2678714 w 3900305"/>
                <a:gd name="connsiteY5854" fmla="*/ 541895 h 3045463"/>
                <a:gd name="connsiteX5855" fmla="*/ 2680076 w 3900305"/>
                <a:gd name="connsiteY5855" fmla="*/ 543938 h 3045463"/>
                <a:gd name="connsiteX5856" fmla="*/ 2680757 w 3900305"/>
                <a:gd name="connsiteY5856" fmla="*/ 545868 h 3045463"/>
                <a:gd name="connsiteX5857" fmla="*/ 2680417 w 3900305"/>
                <a:gd name="connsiteY5857" fmla="*/ 548479 h 3045463"/>
                <a:gd name="connsiteX5858" fmla="*/ 2679622 w 3900305"/>
                <a:gd name="connsiteY5858" fmla="*/ 550635 h 3045463"/>
                <a:gd name="connsiteX5859" fmla="*/ 2679055 w 3900305"/>
                <a:gd name="connsiteY5859" fmla="*/ 552451 h 3045463"/>
                <a:gd name="connsiteX5860" fmla="*/ 2678941 w 3900305"/>
                <a:gd name="connsiteY5860" fmla="*/ 554495 h 3045463"/>
                <a:gd name="connsiteX5861" fmla="*/ 2679395 w 3900305"/>
                <a:gd name="connsiteY5861" fmla="*/ 557105 h 3045463"/>
                <a:gd name="connsiteX5862" fmla="*/ 2681552 w 3900305"/>
                <a:gd name="connsiteY5862" fmla="*/ 549727 h 3045463"/>
                <a:gd name="connsiteX5863" fmla="*/ 2682346 w 3900305"/>
                <a:gd name="connsiteY5863" fmla="*/ 545414 h 3045463"/>
                <a:gd name="connsiteX5864" fmla="*/ 2682687 w 3900305"/>
                <a:gd name="connsiteY5864" fmla="*/ 540987 h 3045463"/>
                <a:gd name="connsiteX5865" fmla="*/ 2682687 w 3900305"/>
                <a:gd name="connsiteY5865" fmla="*/ 531452 h 3045463"/>
                <a:gd name="connsiteX5866" fmla="*/ 2682914 w 3900305"/>
                <a:gd name="connsiteY5866" fmla="*/ 526231 h 3045463"/>
                <a:gd name="connsiteX5867" fmla="*/ 2683482 w 3900305"/>
                <a:gd name="connsiteY5867" fmla="*/ 523052 h 3045463"/>
                <a:gd name="connsiteX5868" fmla="*/ 2685525 w 3900305"/>
                <a:gd name="connsiteY5868" fmla="*/ 521577 h 3045463"/>
                <a:gd name="connsiteX5869" fmla="*/ 2687000 w 3900305"/>
                <a:gd name="connsiteY5869" fmla="*/ 524755 h 3045463"/>
                <a:gd name="connsiteX5870" fmla="*/ 2687908 w 3900305"/>
                <a:gd name="connsiteY5870" fmla="*/ 530204 h 3045463"/>
                <a:gd name="connsiteX5871" fmla="*/ 2688249 w 3900305"/>
                <a:gd name="connsiteY5871" fmla="*/ 535311 h 3045463"/>
                <a:gd name="connsiteX5872" fmla="*/ 2689270 w 3900305"/>
                <a:gd name="connsiteY5872" fmla="*/ 539284 h 3045463"/>
                <a:gd name="connsiteX5873" fmla="*/ 2691541 w 3900305"/>
                <a:gd name="connsiteY5873" fmla="*/ 541214 h 3045463"/>
                <a:gd name="connsiteX5874" fmla="*/ 2694152 w 3900305"/>
                <a:gd name="connsiteY5874" fmla="*/ 542576 h 3045463"/>
                <a:gd name="connsiteX5875" fmla="*/ 2695967 w 3900305"/>
                <a:gd name="connsiteY5875" fmla="*/ 544733 h 3045463"/>
                <a:gd name="connsiteX5876" fmla="*/ 2696876 w 3900305"/>
                <a:gd name="connsiteY5876" fmla="*/ 547003 h 3045463"/>
                <a:gd name="connsiteX5877" fmla="*/ 2698124 w 3900305"/>
                <a:gd name="connsiteY5877" fmla="*/ 549387 h 3045463"/>
                <a:gd name="connsiteX5878" fmla="*/ 2699259 w 3900305"/>
                <a:gd name="connsiteY5878" fmla="*/ 549614 h 3045463"/>
                <a:gd name="connsiteX5879" fmla="*/ 2699713 w 3900305"/>
                <a:gd name="connsiteY5879" fmla="*/ 545754 h 3045463"/>
                <a:gd name="connsiteX5880" fmla="*/ 2699259 w 3900305"/>
                <a:gd name="connsiteY5880" fmla="*/ 542803 h 3045463"/>
                <a:gd name="connsiteX5881" fmla="*/ 2698238 w 3900305"/>
                <a:gd name="connsiteY5881" fmla="*/ 541441 h 3045463"/>
                <a:gd name="connsiteX5882" fmla="*/ 2697103 w 3900305"/>
                <a:gd name="connsiteY5882" fmla="*/ 540419 h 3045463"/>
                <a:gd name="connsiteX5883" fmla="*/ 2696422 w 3900305"/>
                <a:gd name="connsiteY5883" fmla="*/ 538263 h 3045463"/>
                <a:gd name="connsiteX5884" fmla="*/ 2698011 w 3900305"/>
                <a:gd name="connsiteY5884" fmla="*/ 534517 h 3045463"/>
                <a:gd name="connsiteX5885" fmla="*/ 2702438 w 3900305"/>
                <a:gd name="connsiteY5885" fmla="*/ 532814 h 3045463"/>
                <a:gd name="connsiteX5886" fmla="*/ 2711064 w 3900305"/>
                <a:gd name="connsiteY5886" fmla="*/ 532474 h 3045463"/>
                <a:gd name="connsiteX5887" fmla="*/ 2714924 w 3900305"/>
                <a:gd name="connsiteY5887" fmla="*/ 534063 h 3045463"/>
                <a:gd name="connsiteX5888" fmla="*/ 2721394 w 3900305"/>
                <a:gd name="connsiteY5888" fmla="*/ 540533 h 3045463"/>
                <a:gd name="connsiteX5889" fmla="*/ 2728772 w 3900305"/>
                <a:gd name="connsiteY5889" fmla="*/ 543371 h 3045463"/>
                <a:gd name="connsiteX5890" fmla="*/ 2729453 w 3900305"/>
                <a:gd name="connsiteY5890" fmla="*/ 542917 h 3045463"/>
                <a:gd name="connsiteX5891" fmla="*/ 2729793 w 3900305"/>
                <a:gd name="connsiteY5891" fmla="*/ 540987 h 3045463"/>
                <a:gd name="connsiteX5892" fmla="*/ 2729567 w 3900305"/>
                <a:gd name="connsiteY5892" fmla="*/ 539511 h 3045463"/>
                <a:gd name="connsiteX5893" fmla="*/ 2728886 w 3900305"/>
                <a:gd name="connsiteY5893" fmla="*/ 538490 h 3045463"/>
                <a:gd name="connsiteX5894" fmla="*/ 2728091 w 3900305"/>
                <a:gd name="connsiteY5894" fmla="*/ 538149 h 3045463"/>
                <a:gd name="connsiteX5895" fmla="*/ 2727069 w 3900305"/>
                <a:gd name="connsiteY5895" fmla="*/ 537355 h 3045463"/>
                <a:gd name="connsiteX5896" fmla="*/ 2723777 w 3900305"/>
                <a:gd name="connsiteY5896" fmla="*/ 531566 h 3045463"/>
                <a:gd name="connsiteX5897" fmla="*/ 2721734 w 3900305"/>
                <a:gd name="connsiteY5897" fmla="*/ 529977 h 3045463"/>
                <a:gd name="connsiteX5898" fmla="*/ 2695627 w 3900305"/>
                <a:gd name="connsiteY5898" fmla="*/ 520328 h 3045463"/>
                <a:gd name="connsiteX5899" fmla="*/ 2692449 w 3900305"/>
                <a:gd name="connsiteY5899" fmla="*/ 516582 h 3045463"/>
                <a:gd name="connsiteX5900" fmla="*/ 2690973 w 3900305"/>
                <a:gd name="connsiteY5900" fmla="*/ 515788 h 3045463"/>
                <a:gd name="connsiteX5901" fmla="*/ 2690065 w 3900305"/>
                <a:gd name="connsiteY5901" fmla="*/ 514539 h 3045463"/>
                <a:gd name="connsiteX5902" fmla="*/ 2689498 w 3900305"/>
                <a:gd name="connsiteY5902" fmla="*/ 511701 h 3045463"/>
                <a:gd name="connsiteX5903" fmla="*/ 2689044 w 3900305"/>
                <a:gd name="connsiteY5903" fmla="*/ 508523 h 3045463"/>
                <a:gd name="connsiteX5904" fmla="*/ 2688589 w 3900305"/>
                <a:gd name="connsiteY5904" fmla="*/ 506139 h 3045463"/>
                <a:gd name="connsiteX5905" fmla="*/ 2687227 w 3900305"/>
                <a:gd name="connsiteY5905" fmla="*/ 503302 h 3045463"/>
                <a:gd name="connsiteX5906" fmla="*/ 2685752 w 3900305"/>
                <a:gd name="connsiteY5906" fmla="*/ 501713 h 3045463"/>
                <a:gd name="connsiteX5907" fmla="*/ 2682573 w 3900305"/>
                <a:gd name="connsiteY5907" fmla="*/ 500464 h 3045463"/>
                <a:gd name="connsiteX5908" fmla="*/ 2678714 w 3900305"/>
                <a:gd name="connsiteY5908" fmla="*/ 500351 h 3045463"/>
                <a:gd name="connsiteX5909" fmla="*/ 2676444 w 3900305"/>
                <a:gd name="connsiteY5909" fmla="*/ 499329 h 3045463"/>
                <a:gd name="connsiteX5910" fmla="*/ 2675309 w 3900305"/>
                <a:gd name="connsiteY5910" fmla="*/ 496832 h 3045463"/>
                <a:gd name="connsiteX5911" fmla="*/ 2675536 w 3900305"/>
                <a:gd name="connsiteY5911" fmla="*/ 493767 h 3045463"/>
                <a:gd name="connsiteX5912" fmla="*/ 2676444 w 3900305"/>
                <a:gd name="connsiteY5912" fmla="*/ 491383 h 3045463"/>
                <a:gd name="connsiteX5913" fmla="*/ 2677579 w 3900305"/>
                <a:gd name="connsiteY5913" fmla="*/ 489794 h 3045463"/>
                <a:gd name="connsiteX5914" fmla="*/ 2678600 w 3900305"/>
                <a:gd name="connsiteY5914" fmla="*/ 489000 h 3045463"/>
                <a:gd name="connsiteX5915" fmla="*/ 2676671 w 3900305"/>
                <a:gd name="connsiteY5915" fmla="*/ 482984 h 3045463"/>
                <a:gd name="connsiteX5916" fmla="*/ 2677238 w 3900305"/>
                <a:gd name="connsiteY5916" fmla="*/ 479578 h 3045463"/>
                <a:gd name="connsiteX5917" fmla="*/ 2679509 w 3900305"/>
                <a:gd name="connsiteY5917" fmla="*/ 477989 h 3045463"/>
                <a:gd name="connsiteX5918" fmla="*/ 2685979 w 3900305"/>
                <a:gd name="connsiteY5918" fmla="*/ 476741 h 3045463"/>
                <a:gd name="connsiteX5919" fmla="*/ 2692335 w 3900305"/>
                <a:gd name="connsiteY5919" fmla="*/ 472768 h 3045463"/>
                <a:gd name="connsiteX5920" fmla="*/ 2713902 w 3900305"/>
                <a:gd name="connsiteY5920" fmla="*/ 469589 h 3045463"/>
                <a:gd name="connsiteX5921" fmla="*/ 2714810 w 3900305"/>
                <a:gd name="connsiteY5921" fmla="*/ 471179 h 3045463"/>
                <a:gd name="connsiteX5922" fmla="*/ 2715151 w 3900305"/>
                <a:gd name="connsiteY5922" fmla="*/ 475605 h 3045463"/>
                <a:gd name="connsiteX5923" fmla="*/ 2715037 w 3900305"/>
                <a:gd name="connsiteY5923" fmla="*/ 477989 h 3045463"/>
                <a:gd name="connsiteX5924" fmla="*/ 2714583 w 3900305"/>
                <a:gd name="connsiteY5924" fmla="*/ 480032 h 3045463"/>
                <a:gd name="connsiteX5925" fmla="*/ 2713902 w 3900305"/>
                <a:gd name="connsiteY5925" fmla="*/ 481735 h 3045463"/>
                <a:gd name="connsiteX5926" fmla="*/ 2712994 w 3900305"/>
                <a:gd name="connsiteY5926" fmla="*/ 483211 h 3045463"/>
                <a:gd name="connsiteX5927" fmla="*/ 2714470 w 3900305"/>
                <a:gd name="connsiteY5927" fmla="*/ 482984 h 3045463"/>
                <a:gd name="connsiteX5928" fmla="*/ 2716172 w 3900305"/>
                <a:gd name="connsiteY5928" fmla="*/ 483438 h 3045463"/>
                <a:gd name="connsiteX5929" fmla="*/ 2717761 w 3900305"/>
                <a:gd name="connsiteY5929" fmla="*/ 484573 h 3045463"/>
                <a:gd name="connsiteX5930" fmla="*/ 2719010 w 3900305"/>
                <a:gd name="connsiteY5930" fmla="*/ 486729 h 3045463"/>
                <a:gd name="connsiteX5931" fmla="*/ 2719464 w 3900305"/>
                <a:gd name="connsiteY5931" fmla="*/ 488886 h 3045463"/>
                <a:gd name="connsiteX5932" fmla="*/ 2719578 w 3900305"/>
                <a:gd name="connsiteY5932" fmla="*/ 493426 h 3045463"/>
                <a:gd name="connsiteX5933" fmla="*/ 2719918 w 3900305"/>
                <a:gd name="connsiteY5933" fmla="*/ 495470 h 3045463"/>
                <a:gd name="connsiteX5934" fmla="*/ 2721734 w 3900305"/>
                <a:gd name="connsiteY5934" fmla="*/ 498761 h 3045463"/>
                <a:gd name="connsiteX5935" fmla="*/ 2728886 w 3900305"/>
                <a:gd name="connsiteY5935" fmla="*/ 503756 h 3045463"/>
                <a:gd name="connsiteX5936" fmla="*/ 2728318 w 3900305"/>
                <a:gd name="connsiteY5936" fmla="*/ 509431 h 3045463"/>
                <a:gd name="connsiteX5937" fmla="*/ 2729453 w 3900305"/>
                <a:gd name="connsiteY5937" fmla="*/ 512383 h 3045463"/>
                <a:gd name="connsiteX5938" fmla="*/ 2733653 w 3900305"/>
                <a:gd name="connsiteY5938" fmla="*/ 515447 h 3045463"/>
                <a:gd name="connsiteX5939" fmla="*/ 2740009 w 3900305"/>
                <a:gd name="connsiteY5939" fmla="*/ 522939 h 3045463"/>
                <a:gd name="connsiteX5940" fmla="*/ 2742280 w 3900305"/>
                <a:gd name="connsiteY5940" fmla="*/ 524642 h 3045463"/>
                <a:gd name="connsiteX5941" fmla="*/ 2761803 w 3900305"/>
                <a:gd name="connsiteY5941" fmla="*/ 526912 h 3045463"/>
                <a:gd name="connsiteX5942" fmla="*/ 2764868 w 3900305"/>
                <a:gd name="connsiteY5942" fmla="*/ 533041 h 3045463"/>
                <a:gd name="connsiteX5943" fmla="*/ 2764073 w 3900305"/>
                <a:gd name="connsiteY5943" fmla="*/ 539057 h 3045463"/>
                <a:gd name="connsiteX5944" fmla="*/ 2762030 w 3900305"/>
                <a:gd name="connsiteY5944" fmla="*/ 541668 h 3045463"/>
                <a:gd name="connsiteX5945" fmla="*/ 2755674 w 3900305"/>
                <a:gd name="connsiteY5945" fmla="*/ 545754 h 3045463"/>
                <a:gd name="connsiteX5946" fmla="*/ 2750225 w 3900305"/>
                <a:gd name="connsiteY5946" fmla="*/ 543484 h 3045463"/>
                <a:gd name="connsiteX5947" fmla="*/ 2748863 w 3900305"/>
                <a:gd name="connsiteY5947" fmla="*/ 544052 h 3045463"/>
                <a:gd name="connsiteX5948" fmla="*/ 2746366 w 3900305"/>
                <a:gd name="connsiteY5948" fmla="*/ 546662 h 3045463"/>
                <a:gd name="connsiteX5949" fmla="*/ 2744209 w 3900305"/>
                <a:gd name="connsiteY5949" fmla="*/ 548025 h 3045463"/>
                <a:gd name="connsiteX5950" fmla="*/ 2744436 w 3900305"/>
                <a:gd name="connsiteY5950" fmla="*/ 549841 h 3045463"/>
                <a:gd name="connsiteX5951" fmla="*/ 2745231 w 3900305"/>
                <a:gd name="connsiteY5951" fmla="*/ 551770 h 3045463"/>
                <a:gd name="connsiteX5952" fmla="*/ 2746252 w 3900305"/>
                <a:gd name="connsiteY5952" fmla="*/ 552905 h 3045463"/>
                <a:gd name="connsiteX5953" fmla="*/ 2747160 w 3900305"/>
                <a:gd name="connsiteY5953" fmla="*/ 552451 h 3045463"/>
                <a:gd name="connsiteX5954" fmla="*/ 2749885 w 3900305"/>
                <a:gd name="connsiteY5954" fmla="*/ 549500 h 3045463"/>
                <a:gd name="connsiteX5955" fmla="*/ 2750679 w 3900305"/>
                <a:gd name="connsiteY5955" fmla="*/ 548252 h 3045463"/>
                <a:gd name="connsiteX5956" fmla="*/ 2752495 w 3900305"/>
                <a:gd name="connsiteY5956" fmla="*/ 546095 h 3045463"/>
                <a:gd name="connsiteX5957" fmla="*/ 2754198 w 3900305"/>
                <a:gd name="connsiteY5957" fmla="*/ 548252 h 3045463"/>
                <a:gd name="connsiteX5958" fmla="*/ 2754538 w 3900305"/>
                <a:gd name="connsiteY5958" fmla="*/ 551997 h 3045463"/>
                <a:gd name="connsiteX5959" fmla="*/ 2752268 w 3900305"/>
                <a:gd name="connsiteY5959" fmla="*/ 554608 h 3045463"/>
                <a:gd name="connsiteX5960" fmla="*/ 2753631 w 3900305"/>
                <a:gd name="connsiteY5960" fmla="*/ 556651 h 3045463"/>
                <a:gd name="connsiteX5961" fmla="*/ 2757263 w 3900305"/>
                <a:gd name="connsiteY5961" fmla="*/ 559716 h 3045463"/>
                <a:gd name="connsiteX5962" fmla="*/ 2758852 w 3900305"/>
                <a:gd name="connsiteY5962" fmla="*/ 560284 h 3045463"/>
                <a:gd name="connsiteX5963" fmla="*/ 2760668 w 3900305"/>
                <a:gd name="connsiteY5963" fmla="*/ 559489 h 3045463"/>
                <a:gd name="connsiteX5964" fmla="*/ 2763392 w 3900305"/>
                <a:gd name="connsiteY5964" fmla="*/ 555970 h 3045463"/>
                <a:gd name="connsiteX5965" fmla="*/ 2764755 w 3900305"/>
                <a:gd name="connsiteY5965" fmla="*/ 554722 h 3045463"/>
                <a:gd name="connsiteX5966" fmla="*/ 2768046 w 3900305"/>
                <a:gd name="connsiteY5966" fmla="*/ 555403 h 3045463"/>
                <a:gd name="connsiteX5967" fmla="*/ 2774289 w 3900305"/>
                <a:gd name="connsiteY5967" fmla="*/ 560738 h 3045463"/>
                <a:gd name="connsiteX5968" fmla="*/ 2777354 w 3900305"/>
                <a:gd name="connsiteY5968" fmla="*/ 558467 h 3045463"/>
                <a:gd name="connsiteX5969" fmla="*/ 2775197 w 3900305"/>
                <a:gd name="connsiteY5969" fmla="*/ 555176 h 3045463"/>
                <a:gd name="connsiteX5970" fmla="*/ 2773154 w 3900305"/>
                <a:gd name="connsiteY5970" fmla="*/ 553019 h 3045463"/>
                <a:gd name="connsiteX5971" fmla="*/ 2771452 w 3900305"/>
                <a:gd name="connsiteY5971" fmla="*/ 549954 h 3045463"/>
                <a:gd name="connsiteX5972" fmla="*/ 2770657 w 3900305"/>
                <a:gd name="connsiteY5972" fmla="*/ 543598 h 3045463"/>
                <a:gd name="connsiteX5973" fmla="*/ 2770884 w 3900305"/>
                <a:gd name="connsiteY5973" fmla="*/ 541214 h 3045463"/>
                <a:gd name="connsiteX5974" fmla="*/ 2771452 w 3900305"/>
                <a:gd name="connsiteY5974" fmla="*/ 539511 h 3045463"/>
                <a:gd name="connsiteX5975" fmla="*/ 2771905 w 3900305"/>
                <a:gd name="connsiteY5975" fmla="*/ 537468 h 3045463"/>
                <a:gd name="connsiteX5976" fmla="*/ 2771905 w 3900305"/>
                <a:gd name="connsiteY5976" fmla="*/ 534063 h 3045463"/>
                <a:gd name="connsiteX5977" fmla="*/ 2771452 w 3900305"/>
                <a:gd name="connsiteY5977" fmla="*/ 532247 h 3045463"/>
                <a:gd name="connsiteX5978" fmla="*/ 2769522 w 3900305"/>
                <a:gd name="connsiteY5978" fmla="*/ 527593 h 3045463"/>
                <a:gd name="connsiteX5979" fmla="*/ 2761803 w 3900305"/>
                <a:gd name="connsiteY5979" fmla="*/ 517263 h 3045463"/>
                <a:gd name="connsiteX5980" fmla="*/ 2759306 w 3900305"/>
                <a:gd name="connsiteY5980" fmla="*/ 515901 h 3045463"/>
                <a:gd name="connsiteX5981" fmla="*/ 2756695 w 3900305"/>
                <a:gd name="connsiteY5981" fmla="*/ 515447 h 3045463"/>
                <a:gd name="connsiteX5982" fmla="*/ 2742961 w 3900305"/>
                <a:gd name="connsiteY5982" fmla="*/ 517831 h 3045463"/>
                <a:gd name="connsiteX5983" fmla="*/ 2739328 w 3900305"/>
                <a:gd name="connsiteY5983" fmla="*/ 515334 h 3045463"/>
                <a:gd name="connsiteX5984" fmla="*/ 2738420 w 3900305"/>
                <a:gd name="connsiteY5984" fmla="*/ 513631 h 3045463"/>
                <a:gd name="connsiteX5985" fmla="*/ 2736037 w 3900305"/>
                <a:gd name="connsiteY5985" fmla="*/ 507615 h 3045463"/>
                <a:gd name="connsiteX5986" fmla="*/ 2735809 w 3900305"/>
                <a:gd name="connsiteY5986" fmla="*/ 506480 h 3045463"/>
                <a:gd name="connsiteX5987" fmla="*/ 2735809 w 3900305"/>
                <a:gd name="connsiteY5987" fmla="*/ 505004 h 3045463"/>
                <a:gd name="connsiteX5988" fmla="*/ 2735696 w 3900305"/>
                <a:gd name="connsiteY5988" fmla="*/ 503415 h 3045463"/>
                <a:gd name="connsiteX5989" fmla="*/ 2735242 w 3900305"/>
                <a:gd name="connsiteY5989" fmla="*/ 501940 h 3045463"/>
                <a:gd name="connsiteX5990" fmla="*/ 2734447 w 3900305"/>
                <a:gd name="connsiteY5990" fmla="*/ 501145 h 3045463"/>
                <a:gd name="connsiteX5991" fmla="*/ 2731837 w 3900305"/>
                <a:gd name="connsiteY5991" fmla="*/ 500123 h 3045463"/>
                <a:gd name="connsiteX5992" fmla="*/ 2729680 w 3900305"/>
                <a:gd name="connsiteY5992" fmla="*/ 497626 h 3045463"/>
                <a:gd name="connsiteX5993" fmla="*/ 2727750 w 3900305"/>
                <a:gd name="connsiteY5993" fmla="*/ 493767 h 3045463"/>
                <a:gd name="connsiteX5994" fmla="*/ 2726956 w 3900305"/>
                <a:gd name="connsiteY5994" fmla="*/ 488546 h 3045463"/>
                <a:gd name="connsiteX5995" fmla="*/ 2728204 w 3900305"/>
                <a:gd name="connsiteY5995" fmla="*/ 482189 h 3045463"/>
                <a:gd name="connsiteX5996" fmla="*/ 2730702 w 3900305"/>
                <a:gd name="connsiteY5996" fmla="*/ 477989 h 3045463"/>
                <a:gd name="connsiteX5997" fmla="*/ 2734334 w 3900305"/>
                <a:gd name="connsiteY5997" fmla="*/ 474584 h 3045463"/>
                <a:gd name="connsiteX5998" fmla="*/ 2744777 w 3900305"/>
                <a:gd name="connsiteY5998" fmla="*/ 469703 h 3045463"/>
                <a:gd name="connsiteX5999" fmla="*/ 2746479 w 3900305"/>
                <a:gd name="connsiteY5999" fmla="*/ 469816 h 3045463"/>
                <a:gd name="connsiteX6000" fmla="*/ 2749090 w 3900305"/>
                <a:gd name="connsiteY6000" fmla="*/ 474470 h 3045463"/>
                <a:gd name="connsiteX6001" fmla="*/ 2750452 w 3900305"/>
                <a:gd name="connsiteY6001" fmla="*/ 475946 h 3045463"/>
                <a:gd name="connsiteX6002" fmla="*/ 2751814 w 3900305"/>
                <a:gd name="connsiteY6002" fmla="*/ 476968 h 3045463"/>
                <a:gd name="connsiteX6003" fmla="*/ 2753063 w 3900305"/>
                <a:gd name="connsiteY6003" fmla="*/ 477308 h 3045463"/>
                <a:gd name="connsiteX6004" fmla="*/ 2752155 w 3900305"/>
                <a:gd name="connsiteY6004" fmla="*/ 474016 h 3045463"/>
                <a:gd name="connsiteX6005" fmla="*/ 2751133 w 3900305"/>
                <a:gd name="connsiteY6005" fmla="*/ 471633 h 3045463"/>
                <a:gd name="connsiteX6006" fmla="*/ 2750225 w 3900305"/>
                <a:gd name="connsiteY6006" fmla="*/ 469022 h 3045463"/>
                <a:gd name="connsiteX6007" fmla="*/ 2749885 w 3900305"/>
                <a:gd name="connsiteY6007" fmla="*/ 464935 h 3045463"/>
                <a:gd name="connsiteX6008" fmla="*/ 2741939 w 3900305"/>
                <a:gd name="connsiteY6008" fmla="*/ 465730 h 3045463"/>
                <a:gd name="connsiteX6009" fmla="*/ 2737626 w 3900305"/>
                <a:gd name="connsiteY6009" fmla="*/ 468227 h 3045463"/>
                <a:gd name="connsiteX6010" fmla="*/ 2732745 w 3900305"/>
                <a:gd name="connsiteY6010" fmla="*/ 469249 h 3045463"/>
                <a:gd name="connsiteX6011" fmla="*/ 2730815 w 3900305"/>
                <a:gd name="connsiteY6011" fmla="*/ 472427 h 3045463"/>
                <a:gd name="connsiteX6012" fmla="*/ 2729112 w 3900305"/>
                <a:gd name="connsiteY6012" fmla="*/ 474130 h 3045463"/>
                <a:gd name="connsiteX6013" fmla="*/ 2726956 w 3900305"/>
                <a:gd name="connsiteY6013" fmla="*/ 472654 h 3045463"/>
                <a:gd name="connsiteX6014" fmla="*/ 2724913 w 3900305"/>
                <a:gd name="connsiteY6014" fmla="*/ 469589 h 3045463"/>
                <a:gd name="connsiteX6015" fmla="*/ 2723437 w 3900305"/>
                <a:gd name="connsiteY6015" fmla="*/ 466638 h 3045463"/>
                <a:gd name="connsiteX6016" fmla="*/ 2722075 w 3900305"/>
                <a:gd name="connsiteY6016" fmla="*/ 451541 h 3045463"/>
                <a:gd name="connsiteX6017" fmla="*/ 2735696 w 3900305"/>
                <a:gd name="connsiteY6017" fmla="*/ 429748 h 3045463"/>
                <a:gd name="connsiteX6018" fmla="*/ 2736945 w 3900305"/>
                <a:gd name="connsiteY6018" fmla="*/ 417829 h 3045463"/>
                <a:gd name="connsiteX6019" fmla="*/ 2738874 w 3900305"/>
                <a:gd name="connsiteY6019" fmla="*/ 415786 h 3045463"/>
                <a:gd name="connsiteX6020" fmla="*/ 2741031 w 3900305"/>
                <a:gd name="connsiteY6020" fmla="*/ 414651 h 3045463"/>
                <a:gd name="connsiteX6021" fmla="*/ 2745344 w 3900305"/>
                <a:gd name="connsiteY6021" fmla="*/ 413970 h 3045463"/>
                <a:gd name="connsiteX6022" fmla="*/ 2747047 w 3900305"/>
                <a:gd name="connsiteY6022" fmla="*/ 412948 h 3045463"/>
                <a:gd name="connsiteX6023" fmla="*/ 2750112 w 3900305"/>
                <a:gd name="connsiteY6023" fmla="*/ 408067 h 3045463"/>
                <a:gd name="connsiteX6024" fmla="*/ 2751701 w 3900305"/>
                <a:gd name="connsiteY6024" fmla="*/ 406251 h 3045463"/>
                <a:gd name="connsiteX6025" fmla="*/ 2756241 w 3900305"/>
                <a:gd name="connsiteY6025" fmla="*/ 404662 h 3045463"/>
                <a:gd name="connsiteX6026" fmla="*/ 2770657 w 3900305"/>
                <a:gd name="connsiteY6026" fmla="*/ 406251 h 3045463"/>
                <a:gd name="connsiteX6027" fmla="*/ 2774403 w 3900305"/>
                <a:gd name="connsiteY6027" fmla="*/ 405002 h 3045463"/>
                <a:gd name="connsiteX6028" fmla="*/ 2781781 w 3900305"/>
                <a:gd name="connsiteY6028" fmla="*/ 399781 h 3045463"/>
                <a:gd name="connsiteX6029" fmla="*/ 2799034 w 3900305"/>
                <a:gd name="connsiteY6029" fmla="*/ 396149 h 3045463"/>
                <a:gd name="connsiteX6030" fmla="*/ 2803575 w 3900305"/>
                <a:gd name="connsiteY6030" fmla="*/ 398532 h 3045463"/>
                <a:gd name="connsiteX6031" fmla="*/ 2802894 w 3900305"/>
                <a:gd name="connsiteY6031" fmla="*/ 402165 h 3045463"/>
                <a:gd name="connsiteX6032" fmla="*/ 2802213 w 3900305"/>
                <a:gd name="connsiteY6032" fmla="*/ 404208 h 3045463"/>
                <a:gd name="connsiteX6033" fmla="*/ 2798580 w 3900305"/>
                <a:gd name="connsiteY6033" fmla="*/ 411927 h 3045463"/>
                <a:gd name="connsiteX6034" fmla="*/ 2798807 w 3900305"/>
                <a:gd name="connsiteY6034" fmla="*/ 412835 h 3045463"/>
                <a:gd name="connsiteX6035" fmla="*/ 2799034 w 3900305"/>
                <a:gd name="connsiteY6035" fmla="*/ 416807 h 3045463"/>
                <a:gd name="connsiteX6036" fmla="*/ 2798240 w 3900305"/>
                <a:gd name="connsiteY6036" fmla="*/ 421461 h 3045463"/>
                <a:gd name="connsiteX6037" fmla="*/ 2796878 w 3900305"/>
                <a:gd name="connsiteY6037" fmla="*/ 427364 h 3045463"/>
                <a:gd name="connsiteX6038" fmla="*/ 2794835 w 3900305"/>
                <a:gd name="connsiteY6038" fmla="*/ 431564 h 3045463"/>
                <a:gd name="connsiteX6039" fmla="*/ 2793359 w 3900305"/>
                <a:gd name="connsiteY6039" fmla="*/ 434061 h 3045463"/>
                <a:gd name="connsiteX6040" fmla="*/ 2795175 w 3900305"/>
                <a:gd name="connsiteY6040" fmla="*/ 439055 h 3045463"/>
                <a:gd name="connsiteX6041" fmla="*/ 2797332 w 3900305"/>
                <a:gd name="connsiteY6041" fmla="*/ 441552 h 3045463"/>
                <a:gd name="connsiteX6042" fmla="*/ 2798467 w 3900305"/>
                <a:gd name="connsiteY6042" fmla="*/ 445071 h 3045463"/>
                <a:gd name="connsiteX6043" fmla="*/ 2797332 w 3900305"/>
                <a:gd name="connsiteY6043" fmla="*/ 453244 h 3045463"/>
                <a:gd name="connsiteX6044" fmla="*/ 2795856 w 3900305"/>
                <a:gd name="connsiteY6044" fmla="*/ 458465 h 3045463"/>
                <a:gd name="connsiteX6045" fmla="*/ 2790408 w 3900305"/>
                <a:gd name="connsiteY6045" fmla="*/ 473222 h 3045463"/>
                <a:gd name="connsiteX6046" fmla="*/ 2789727 w 3900305"/>
                <a:gd name="connsiteY6046" fmla="*/ 475719 h 3045463"/>
                <a:gd name="connsiteX6047" fmla="*/ 2789159 w 3900305"/>
                <a:gd name="connsiteY6047" fmla="*/ 478784 h 3045463"/>
                <a:gd name="connsiteX6048" fmla="*/ 2788819 w 3900305"/>
                <a:gd name="connsiteY6048" fmla="*/ 482189 h 3045463"/>
                <a:gd name="connsiteX6049" fmla="*/ 2788819 w 3900305"/>
                <a:gd name="connsiteY6049" fmla="*/ 485594 h 3045463"/>
                <a:gd name="connsiteX6050" fmla="*/ 2789386 w 3900305"/>
                <a:gd name="connsiteY6050" fmla="*/ 488432 h 3045463"/>
                <a:gd name="connsiteX6051" fmla="*/ 2790408 w 3900305"/>
                <a:gd name="connsiteY6051" fmla="*/ 492291 h 3045463"/>
                <a:gd name="connsiteX6052" fmla="*/ 2790975 w 3900305"/>
                <a:gd name="connsiteY6052" fmla="*/ 495697 h 3045463"/>
                <a:gd name="connsiteX6053" fmla="*/ 2790294 w 3900305"/>
                <a:gd name="connsiteY6053" fmla="*/ 497172 h 3045463"/>
                <a:gd name="connsiteX6054" fmla="*/ 2787457 w 3900305"/>
                <a:gd name="connsiteY6054" fmla="*/ 498421 h 3045463"/>
                <a:gd name="connsiteX6055" fmla="*/ 2784278 w 3900305"/>
                <a:gd name="connsiteY6055" fmla="*/ 501826 h 3045463"/>
                <a:gd name="connsiteX6056" fmla="*/ 2781441 w 3900305"/>
                <a:gd name="connsiteY6056" fmla="*/ 506594 h 3045463"/>
                <a:gd name="connsiteX6057" fmla="*/ 2779397 w 3900305"/>
                <a:gd name="connsiteY6057" fmla="*/ 512042 h 3045463"/>
                <a:gd name="connsiteX6058" fmla="*/ 2794721 w 3900305"/>
                <a:gd name="connsiteY6058" fmla="*/ 499783 h 3045463"/>
                <a:gd name="connsiteX6059" fmla="*/ 2795629 w 3900305"/>
                <a:gd name="connsiteY6059" fmla="*/ 493880 h 3045463"/>
                <a:gd name="connsiteX6060" fmla="*/ 2797332 w 3900305"/>
                <a:gd name="connsiteY6060" fmla="*/ 486616 h 3045463"/>
                <a:gd name="connsiteX6061" fmla="*/ 2798240 w 3900305"/>
                <a:gd name="connsiteY6061" fmla="*/ 480032 h 3045463"/>
                <a:gd name="connsiteX6062" fmla="*/ 2796651 w 3900305"/>
                <a:gd name="connsiteY6062" fmla="*/ 475946 h 3045463"/>
                <a:gd name="connsiteX6063" fmla="*/ 2801305 w 3900305"/>
                <a:gd name="connsiteY6063" fmla="*/ 456876 h 3045463"/>
                <a:gd name="connsiteX6064" fmla="*/ 2800737 w 3900305"/>
                <a:gd name="connsiteY6064" fmla="*/ 455968 h 3045463"/>
                <a:gd name="connsiteX6065" fmla="*/ 2800510 w 3900305"/>
                <a:gd name="connsiteY6065" fmla="*/ 455174 h 3045463"/>
                <a:gd name="connsiteX6066" fmla="*/ 2800283 w 3900305"/>
                <a:gd name="connsiteY6066" fmla="*/ 454266 h 3045463"/>
                <a:gd name="connsiteX6067" fmla="*/ 2799942 w 3900305"/>
                <a:gd name="connsiteY6067" fmla="*/ 453130 h 3045463"/>
                <a:gd name="connsiteX6068" fmla="*/ 2801986 w 3900305"/>
                <a:gd name="connsiteY6068" fmla="*/ 453471 h 3045463"/>
                <a:gd name="connsiteX6069" fmla="*/ 2805845 w 3900305"/>
                <a:gd name="connsiteY6069" fmla="*/ 452676 h 3045463"/>
                <a:gd name="connsiteX6070" fmla="*/ 2817990 w 3900305"/>
                <a:gd name="connsiteY6070" fmla="*/ 455174 h 3045463"/>
                <a:gd name="connsiteX6071" fmla="*/ 2824347 w 3900305"/>
                <a:gd name="connsiteY6071" fmla="*/ 459601 h 3045463"/>
                <a:gd name="connsiteX6072" fmla="*/ 2830704 w 3900305"/>
                <a:gd name="connsiteY6072" fmla="*/ 462325 h 3045463"/>
                <a:gd name="connsiteX6073" fmla="*/ 2835811 w 3900305"/>
                <a:gd name="connsiteY6073" fmla="*/ 460622 h 3045463"/>
                <a:gd name="connsiteX6074" fmla="*/ 2832179 w 3900305"/>
                <a:gd name="connsiteY6074" fmla="*/ 460963 h 3045463"/>
                <a:gd name="connsiteX6075" fmla="*/ 2827979 w 3900305"/>
                <a:gd name="connsiteY6075" fmla="*/ 459828 h 3045463"/>
                <a:gd name="connsiteX6076" fmla="*/ 2823893 w 3900305"/>
                <a:gd name="connsiteY6076" fmla="*/ 457444 h 3045463"/>
                <a:gd name="connsiteX6077" fmla="*/ 2820601 w 3900305"/>
                <a:gd name="connsiteY6077" fmla="*/ 454039 h 3045463"/>
                <a:gd name="connsiteX6078" fmla="*/ 2817650 w 3900305"/>
                <a:gd name="connsiteY6078" fmla="*/ 452222 h 3045463"/>
                <a:gd name="connsiteX6079" fmla="*/ 2814131 w 3900305"/>
                <a:gd name="connsiteY6079" fmla="*/ 451428 h 3045463"/>
                <a:gd name="connsiteX6080" fmla="*/ 2811180 w 3900305"/>
                <a:gd name="connsiteY6080" fmla="*/ 449044 h 3045463"/>
                <a:gd name="connsiteX6081" fmla="*/ 2809931 w 3900305"/>
                <a:gd name="connsiteY6081" fmla="*/ 442574 h 3045463"/>
                <a:gd name="connsiteX6082" fmla="*/ 2809704 w 3900305"/>
                <a:gd name="connsiteY6082" fmla="*/ 439963 h 3045463"/>
                <a:gd name="connsiteX6083" fmla="*/ 2808456 w 3900305"/>
                <a:gd name="connsiteY6083" fmla="*/ 436104 h 3045463"/>
                <a:gd name="connsiteX6084" fmla="*/ 2808002 w 3900305"/>
                <a:gd name="connsiteY6084" fmla="*/ 433834 h 3045463"/>
                <a:gd name="connsiteX6085" fmla="*/ 2807888 w 3900305"/>
                <a:gd name="connsiteY6085" fmla="*/ 431791 h 3045463"/>
                <a:gd name="connsiteX6086" fmla="*/ 2808002 w 3900305"/>
                <a:gd name="connsiteY6086" fmla="*/ 425321 h 3045463"/>
                <a:gd name="connsiteX6087" fmla="*/ 2809137 w 3900305"/>
                <a:gd name="connsiteY6087" fmla="*/ 421915 h 3045463"/>
                <a:gd name="connsiteX6088" fmla="*/ 2811407 w 3900305"/>
                <a:gd name="connsiteY6088" fmla="*/ 419418 h 3045463"/>
                <a:gd name="connsiteX6089" fmla="*/ 2813109 w 3900305"/>
                <a:gd name="connsiteY6089" fmla="*/ 416240 h 3045463"/>
                <a:gd name="connsiteX6090" fmla="*/ 2812542 w 3900305"/>
                <a:gd name="connsiteY6090" fmla="*/ 410905 h 3045463"/>
                <a:gd name="connsiteX6091" fmla="*/ 2814245 w 3900305"/>
                <a:gd name="connsiteY6091" fmla="*/ 407727 h 3045463"/>
                <a:gd name="connsiteX6092" fmla="*/ 2817990 w 3900305"/>
                <a:gd name="connsiteY6092" fmla="*/ 405116 h 3045463"/>
                <a:gd name="connsiteX6093" fmla="*/ 2819580 w 3900305"/>
                <a:gd name="connsiteY6093" fmla="*/ 402278 h 3045463"/>
                <a:gd name="connsiteX6094" fmla="*/ 2822758 w 3900305"/>
                <a:gd name="connsiteY6094" fmla="*/ 392062 h 3045463"/>
                <a:gd name="connsiteX6095" fmla="*/ 2823893 w 3900305"/>
                <a:gd name="connsiteY6095" fmla="*/ 389792 h 3045463"/>
                <a:gd name="connsiteX6096" fmla="*/ 2825596 w 3900305"/>
                <a:gd name="connsiteY6096" fmla="*/ 388544 h 3045463"/>
                <a:gd name="connsiteX6097" fmla="*/ 2825936 w 3900305"/>
                <a:gd name="connsiteY6097" fmla="*/ 390814 h 3045463"/>
                <a:gd name="connsiteX6098" fmla="*/ 2825369 w 3900305"/>
                <a:gd name="connsiteY6098" fmla="*/ 394673 h 3045463"/>
                <a:gd name="connsiteX6099" fmla="*/ 2823439 w 3900305"/>
                <a:gd name="connsiteY6099" fmla="*/ 401484 h 3045463"/>
                <a:gd name="connsiteX6100" fmla="*/ 2821963 w 3900305"/>
                <a:gd name="connsiteY6100" fmla="*/ 410791 h 3045463"/>
                <a:gd name="connsiteX6101" fmla="*/ 2825709 w 3900305"/>
                <a:gd name="connsiteY6101" fmla="*/ 409316 h 3045463"/>
                <a:gd name="connsiteX6102" fmla="*/ 2828320 w 3900305"/>
                <a:gd name="connsiteY6102" fmla="*/ 403186 h 3045463"/>
                <a:gd name="connsiteX6103" fmla="*/ 2832633 w 3900305"/>
                <a:gd name="connsiteY6103" fmla="*/ 387749 h 3045463"/>
                <a:gd name="connsiteX6104" fmla="*/ 2836152 w 3900305"/>
                <a:gd name="connsiteY6104" fmla="*/ 378441 h 3045463"/>
                <a:gd name="connsiteX6105" fmla="*/ 2838990 w 3900305"/>
                <a:gd name="connsiteY6105" fmla="*/ 366069 h 3045463"/>
                <a:gd name="connsiteX6106" fmla="*/ 2840011 w 3900305"/>
                <a:gd name="connsiteY6106" fmla="*/ 362436 h 3045463"/>
                <a:gd name="connsiteX6107" fmla="*/ 2841260 w 3900305"/>
                <a:gd name="connsiteY6107" fmla="*/ 360393 h 3045463"/>
                <a:gd name="connsiteX6108" fmla="*/ 2841487 w 3900305"/>
                <a:gd name="connsiteY6108" fmla="*/ 363685 h 3045463"/>
                <a:gd name="connsiteX6109" fmla="*/ 2841487 w 3900305"/>
                <a:gd name="connsiteY6109" fmla="*/ 364707 h 3045463"/>
                <a:gd name="connsiteX6110" fmla="*/ 2841260 w 3900305"/>
                <a:gd name="connsiteY6110" fmla="*/ 366523 h 3045463"/>
                <a:gd name="connsiteX6111" fmla="*/ 2841374 w 3900305"/>
                <a:gd name="connsiteY6111" fmla="*/ 373333 h 3045463"/>
                <a:gd name="connsiteX6112" fmla="*/ 2841601 w 3900305"/>
                <a:gd name="connsiteY6112" fmla="*/ 377760 h 3045463"/>
                <a:gd name="connsiteX6113" fmla="*/ 2842282 w 3900305"/>
                <a:gd name="connsiteY6113" fmla="*/ 379803 h 3045463"/>
                <a:gd name="connsiteX6114" fmla="*/ 2843757 w 3900305"/>
                <a:gd name="connsiteY6114" fmla="*/ 381392 h 3045463"/>
                <a:gd name="connsiteX6115" fmla="*/ 2844665 w 3900305"/>
                <a:gd name="connsiteY6115" fmla="*/ 383890 h 3045463"/>
                <a:gd name="connsiteX6116" fmla="*/ 2845119 w 3900305"/>
                <a:gd name="connsiteY6116" fmla="*/ 383890 h 3045463"/>
                <a:gd name="connsiteX6117" fmla="*/ 2845233 w 3900305"/>
                <a:gd name="connsiteY6117" fmla="*/ 378101 h 3045463"/>
                <a:gd name="connsiteX6118" fmla="*/ 2844552 w 3900305"/>
                <a:gd name="connsiteY6118" fmla="*/ 365501 h 3045463"/>
                <a:gd name="connsiteX6119" fmla="*/ 2845119 w 3900305"/>
                <a:gd name="connsiteY6119" fmla="*/ 363344 h 3045463"/>
                <a:gd name="connsiteX6120" fmla="*/ 2847843 w 3900305"/>
                <a:gd name="connsiteY6120" fmla="*/ 359372 h 3045463"/>
                <a:gd name="connsiteX6121" fmla="*/ 2851135 w 3900305"/>
                <a:gd name="connsiteY6121" fmla="*/ 353129 h 3045463"/>
                <a:gd name="connsiteX6122" fmla="*/ 2853292 w 3900305"/>
                <a:gd name="connsiteY6122" fmla="*/ 352220 h 3045463"/>
                <a:gd name="connsiteX6123" fmla="*/ 2855449 w 3900305"/>
                <a:gd name="connsiteY6123" fmla="*/ 354264 h 3045463"/>
                <a:gd name="connsiteX6124" fmla="*/ 2865324 w 3900305"/>
                <a:gd name="connsiteY6124" fmla="*/ 375036 h 3045463"/>
                <a:gd name="connsiteX6125" fmla="*/ 2866119 w 3900305"/>
                <a:gd name="connsiteY6125" fmla="*/ 378782 h 3045463"/>
                <a:gd name="connsiteX6126" fmla="*/ 2865664 w 3900305"/>
                <a:gd name="connsiteY6126" fmla="*/ 381619 h 3045463"/>
                <a:gd name="connsiteX6127" fmla="*/ 2864643 w 3900305"/>
                <a:gd name="connsiteY6127" fmla="*/ 384344 h 3045463"/>
                <a:gd name="connsiteX6128" fmla="*/ 2863735 w 3900305"/>
                <a:gd name="connsiteY6128" fmla="*/ 387749 h 3045463"/>
                <a:gd name="connsiteX6129" fmla="*/ 2863394 w 3900305"/>
                <a:gd name="connsiteY6129" fmla="*/ 390927 h 3045463"/>
                <a:gd name="connsiteX6130" fmla="*/ 2863281 w 3900305"/>
                <a:gd name="connsiteY6130" fmla="*/ 396830 h 3045463"/>
                <a:gd name="connsiteX6131" fmla="*/ 2863054 w 3900305"/>
                <a:gd name="connsiteY6131" fmla="*/ 399327 h 3045463"/>
                <a:gd name="connsiteX6132" fmla="*/ 2862373 w 3900305"/>
                <a:gd name="connsiteY6132" fmla="*/ 401370 h 3045463"/>
                <a:gd name="connsiteX6133" fmla="*/ 2861238 w 3900305"/>
                <a:gd name="connsiteY6133" fmla="*/ 403754 h 3045463"/>
                <a:gd name="connsiteX6134" fmla="*/ 2860216 w 3900305"/>
                <a:gd name="connsiteY6134" fmla="*/ 406592 h 3045463"/>
                <a:gd name="connsiteX6135" fmla="*/ 2859762 w 3900305"/>
                <a:gd name="connsiteY6135" fmla="*/ 410224 h 3045463"/>
                <a:gd name="connsiteX6136" fmla="*/ 2859535 w 3900305"/>
                <a:gd name="connsiteY6136" fmla="*/ 412948 h 3045463"/>
                <a:gd name="connsiteX6137" fmla="*/ 2858967 w 3900305"/>
                <a:gd name="connsiteY6137" fmla="*/ 416353 h 3045463"/>
                <a:gd name="connsiteX6138" fmla="*/ 2858173 w 3900305"/>
                <a:gd name="connsiteY6138" fmla="*/ 419532 h 3045463"/>
                <a:gd name="connsiteX6139" fmla="*/ 2857492 w 3900305"/>
                <a:gd name="connsiteY6139" fmla="*/ 421802 h 3045463"/>
                <a:gd name="connsiteX6140" fmla="*/ 2856130 w 3900305"/>
                <a:gd name="connsiteY6140" fmla="*/ 432812 h 3045463"/>
                <a:gd name="connsiteX6141" fmla="*/ 2855789 w 3900305"/>
                <a:gd name="connsiteY6141" fmla="*/ 434061 h 3045463"/>
                <a:gd name="connsiteX6142" fmla="*/ 2856243 w 3900305"/>
                <a:gd name="connsiteY6142" fmla="*/ 437466 h 3045463"/>
                <a:gd name="connsiteX6143" fmla="*/ 2856924 w 3900305"/>
                <a:gd name="connsiteY6143" fmla="*/ 439055 h 3045463"/>
                <a:gd name="connsiteX6144" fmla="*/ 2861238 w 3900305"/>
                <a:gd name="connsiteY6144" fmla="*/ 444958 h 3045463"/>
                <a:gd name="connsiteX6145" fmla="*/ 2862032 w 3900305"/>
                <a:gd name="connsiteY6145" fmla="*/ 447001 h 3045463"/>
                <a:gd name="connsiteX6146" fmla="*/ 2862373 w 3900305"/>
                <a:gd name="connsiteY6146" fmla="*/ 450293 h 3045463"/>
                <a:gd name="connsiteX6147" fmla="*/ 2862259 w 3900305"/>
                <a:gd name="connsiteY6147" fmla="*/ 453585 h 3045463"/>
                <a:gd name="connsiteX6148" fmla="*/ 2862032 w 3900305"/>
                <a:gd name="connsiteY6148" fmla="*/ 456990 h 3045463"/>
                <a:gd name="connsiteX6149" fmla="*/ 2861465 w 3900305"/>
                <a:gd name="connsiteY6149" fmla="*/ 459714 h 3045463"/>
                <a:gd name="connsiteX6150" fmla="*/ 2860443 w 3900305"/>
                <a:gd name="connsiteY6150" fmla="*/ 460736 h 3045463"/>
                <a:gd name="connsiteX6151" fmla="*/ 2856924 w 3900305"/>
                <a:gd name="connsiteY6151" fmla="*/ 461644 h 3045463"/>
                <a:gd name="connsiteX6152" fmla="*/ 2853178 w 3900305"/>
                <a:gd name="connsiteY6152" fmla="*/ 464027 h 3045463"/>
                <a:gd name="connsiteX6153" fmla="*/ 2851476 w 3900305"/>
                <a:gd name="connsiteY6153" fmla="*/ 467660 h 3045463"/>
                <a:gd name="connsiteX6154" fmla="*/ 2854427 w 3900305"/>
                <a:gd name="connsiteY6154" fmla="*/ 472200 h 3045463"/>
                <a:gd name="connsiteX6155" fmla="*/ 2852951 w 3900305"/>
                <a:gd name="connsiteY6155" fmla="*/ 474016 h 3045463"/>
                <a:gd name="connsiteX6156" fmla="*/ 2851816 w 3900305"/>
                <a:gd name="connsiteY6156" fmla="*/ 476513 h 3045463"/>
                <a:gd name="connsiteX6157" fmla="*/ 2851022 w 3900305"/>
                <a:gd name="connsiteY6157" fmla="*/ 479805 h 3045463"/>
                <a:gd name="connsiteX6158" fmla="*/ 2850454 w 3900305"/>
                <a:gd name="connsiteY6158" fmla="*/ 483778 h 3045463"/>
                <a:gd name="connsiteX6159" fmla="*/ 2851816 w 3900305"/>
                <a:gd name="connsiteY6159" fmla="*/ 488659 h 3045463"/>
                <a:gd name="connsiteX6160" fmla="*/ 2850681 w 3900305"/>
                <a:gd name="connsiteY6160" fmla="*/ 493426 h 3045463"/>
                <a:gd name="connsiteX6161" fmla="*/ 2848298 w 3900305"/>
                <a:gd name="connsiteY6161" fmla="*/ 495697 h 3045463"/>
                <a:gd name="connsiteX6162" fmla="*/ 2845800 w 3900305"/>
                <a:gd name="connsiteY6162" fmla="*/ 493199 h 3045463"/>
                <a:gd name="connsiteX6163" fmla="*/ 2844892 w 3900305"/>
                <a:gd name="connsiteY6163" fmla="*/ 501145 h 3045463"/>
                <a:gd name="connsiteX6164" fmla="*/ 2843417 w 3900305"/>
                <a:gd name="connsiteY6164" fmla="*/ 508523 h 3045463"/>
                <a:gd name="connsiteX6165" fmla="*/ 2841260 w 3900305"/>
                <a:gd name="connsiteY6165" fmla="*/ 513858 h 3045463"/>
                <a:gd name="connsiteX6166" fmla="*/ 2836152 w 3900305"/>
                <a:gd name="connsiteY6166" fmla="*/ 516809 h 3045463"/>
                <a:gd name="connsiteX6167" fmla="*/ 2830476 w 3900305"/>
                <a:gd name="connsiteY6167" fmla="*/ 523279 h 3045463"/>
                <a:gd name="connsiteX6168" fmla="*/ 2824915 w 3900305"/>
                <a:gd name="connsiteY6168" fmla="*/ 526344 h 3045463"/>
                <a:gd name="connsiteX6169" fmla="*/ 2823212 w 3900305"/>
                <a:gd name="connsiteY6169" fmla="*/ 528955 h 3045463"/>
                <a:gd name="connsiteX6170" fmla="*/ 2823666 w 3900305"/>
                <a:gd name="connsiteY6170" fmla="*/ 529749 h 3045463"/>
                <a:gd name="connsiteX6171" fmla="*/ 2824688 w 3900305"/>
                <a:gd name="connsiteY6171" fmla="*/ 531906 h 3045463"/>
                <a:gd name="connsiteX6172" fmla="*/ 2825255 w 3900305"/>
                <a:gd name="connsiteY6172" fmla="*/ 532701 h 3045463"/>
                <a:gd name="connsiteX6173" fmla="*/ 2818899 w 3900305"/>
                <a:gd name="connsiteY6173" fmla="*/ 542803 h 3045463"/>
                <a:gd name="connsiteX6174" fmla="*/ 2816969 w 3900305"/>
                <a:gd name="connsiteY6174" fmla="*/ 548025 h 3045463"/>
                <a:gd name="connsiteX6175" fmla="*/ 2820034 w 3900305"/>
                <a:gd name="connsiteY6175" fmla="*/ 549727 h 3045463"/>
                <a:gd name="connsiteX6176" fmla="*/ 2822304 w 3900305"/>
                <a:gd name="connsiteY6176" fmla="*/ 547798 h 3045463"/>
                <a:gd name="connsiteX6177" fmla="*/ 2825028 w 3900305"/>
                <a:gd name="connsiteY6177" fmla="*/ 543598 h 3045463"/>
                <a:gd name="connsiteX6178" fmla="*/ 2827639 w 3900305"/>
                <a:gd name="connsiteY6178" fmla="*/ 538376 h 3045463"/>
                <a:gd name="connsiteX6179" fmla="*/ 2829569 w 3900305"/>
                <a:gd name="connsiteY6179" fmla="*/ 533609 h 3045463"/>
                <a:gd name="connsiteX6180" fmla="*/ 2831838 w 3900305"/>
                <a:gd name="connsiteY6180" fmla="*/ 529749 h 3045463"/>
                <a:gd name="connsiteX6181" fmla="*/ 2846822 w 3900305"/>
                <a:gd name="connsiteY6181" fmla="*/ 516469 h 3045463"/>
                <a:gd name="connsiteX6182" fmla="*/ 2850908 w 3900305"/>
                <a:gd name="connsiteY6182" fmla="*/ 515561 h 3045463"/>
                <a:gd name="connsiteX6183" fmla="*/ 2851930 w 3900305"/>
                <a:gd name="connsiteY6183" fmla="*/ 514312 h 3045463"/>
                <a:gd name="connsiteX6184" fmla="*/ 2859422 w 3900305"/>
                <a:gd name="connsiteY6184" fmla="*/ 493426 h 3045463"/>
                <a:gd name="connsiteX6185" fmla="*/ 2861238 w 3900305"/>
                <a:gd name="connsiteY6185" fmla="*/ 489567 h 3045463"/>
                <a:gd name="connsiteX6186" fmla="*/ 2866005 w 3900305"/>
                <a:gd name="connsiteY6186" fmla="*/ 482756 h 3045463"/>
                <a:gd name="connsiteX6187" fmla="*/ 2867821 w 3900305"/>
                <a:gd name="connsiteY6187" fmla="*/ 478330 h 3045463"/>
                <a:gd name="connsiteX6188" fmla="*/ 2868502 w 3900305"/>
                <a:gd name="connsiteY6188" fmla="*/ 471406 h 3045463"/>
                <a:gd name="connsiteX6189" fmla="*/ 2868843 w 3900305"/>
                <a:gd name="connsiteY6189" fmla="*/ 469135 h 3045463"/>
                <a:gd name="connsiteX6190" fmla="*/ 2869751 w 3900305"/>
                <a:gd name="connsiteY6190" fmla="*/ 466525 h 3045463"/>
                <a:gd name="connsiteX6191" fmla="*/ 2870886 w 3900305"/>
                <a:gd name="connsiteY6191" fmla="*/ 464254 h 3045463"/>
                <a:gd name="connsiteX6192" fmla="*/ 2871794 w 3900305"/>
                <a:gd name="connsiteY6192" fmla="*/ 463006 h 3045463"/>
                <a:gd name="connsiteX6193" fmla="*/ 2873270 w 3900305"/>
                <a:gd name="connsiteY6193" fmla="*/ 463119 h 3045463"/>
                <a:gd name="connsiteX6194" fmla="*/ 2874632 w 3900305"/>
                <a:gd name="connsiteY6194" fmla="*/ 464595 h 3045463"/>
                <a:gd name="connsiteX6195" fmla="*/ 2875880 w 3900305"/>
                <a:gd name="connsiteY6195" fmla="*/ 466752 h 3045463"/>
                <a:gd name="connsiteX6196" fmla="*/ 2880307 w 3900305"/>
                <a:gd name="connsiteY6196" fmla="*/ 472200 h 3045463"/>
                <a:gd name="connsiteX6197" fmla="*/ 2887685 w 3900305"/>
                <a:gd name="connsiteY6197" fmla="*/ 478784 h 3045463"/>
                <a:gd name="connsiteX6198" fmla="*/ 2901760 w 3900305"/>
                <a:gd name="connsiteY6198" fmla="*/ 481962 h 3045463"/>
                <a:gd name="connsiteX6199" fmla="*/ 2903350 w 3900305"/>
                <a:gd name="connsiteY6199" fmla="*/ 483892 h 3045463"/>
                <a:gd name="connsiteX6200" fmla="*/ 2904825 w 3900305"/>
                <a:gd name="connsiteY6200" fmla="*/ 486162 h 3045463"/>
                <a:gd name="connsiteX6201" fmla="*/ 2906188 w 3900305"/>
                <a:gd name="connsiteY6201" fmla="*/ 487297 h 3045463"/>
                <a:gd name="connsiteX6202" fmla="*/ 2907776 w 3900305"/>
                <a:gd name="connsiteY6202" fmla="*/ 485708 h 3045463"/>
                <a:gd name="connsiteX6203" fmla="*/ 2903804 w 3900305"/>
                <a:gd name="connsiteY6203" fmla="*/ 481735 h 3045463"/>
                <a:gd name="connsiteX6204" fmla="*/ 2894723 w 3900305"/>
                <a:gd name="connsiteY6204" fmla="*/ 476741 h 3045463"/>
                <a:gd name="connsiteX6205" fmla="*/ 2891431 w 3900305"/>
                <a:gd name="connsiteY6205" fmla="*/ 471406 h 3045463"/>
                <a:gd name="connsiteX6206" fmla="*/ 2888934 w 3900305"/>
                <a:gd name="connsiteY6206" fmla="*/ 463346 h 3045463"/>
                <a:gd name="connsiteX6207" fmla="*/ 2887912 w 3900305"/>
                <a:gd name="connsiteY6207" fmla="*/ 460963 h 3045463"/>
                <a:gd name="connsiteX6208" fmla="*/ 2885869 w 3900305"/>
                <a:gd name="connsiteY6208" fmla="*/ 458465 h 3045463"/>
                <a:gd name="connsiteX6209" fmla="*/ 2877470 w 3900305"/>
                <a:gd name="connsiteY6209" fmla="*/ 454039 h 3045463"/>
                <a:gd name="connsiteX6210" fmla="*/ 2872816 w 3900305"/>
                <a:gd name="connsiteY6210" fmla="*/ 449271 h 3045463"/>
                <a:gd name="connsiteX6211" fmla="*/ 2871794 w 3900305"/>
                <a:gd name="connsiteY6211" fmla="*/ 446547 h 3045463"/>
                <a:gd name="connsiteX6212" fmla="*/ 2872362 w 3900305"/>
                <a:gd name="connsiteY6212" fmla="*/ 443369 h 3045463"/>
                <a:gd name="connsiteX6213" fmla="*/ 2876108 w 3900305"/>
                <a:gd name="connsiteY6213" fmla="*/ 435196 h 3045463"/>
                <a:gd name="connsiteX6214" fmla="*/ 2877583 w 3900305"/>
                <a:gd name="connsiteY6214" fmla="*/ 427477 h 3045463"/>
                <a:gd name="connsiteX6215" fmla="*/ 2876902 w 3900305"/>
                <a:gd name="connsiteY6215" fmla="*/ 420440 h 3045463"/>
                <a:gd name="connsiteX6216" fmla="*/ 2874745 w 3900305"/>
                <a:gd name="connsiteY6216" fmla="*/ 415332 h 3045463"/>
                <a:gd name="connsiteX6217" fmla="*/ 2871794 w 3900305"/>
                <a:gd name="connsiteY6217" fmla="*/ 413289 h 3045463"/>
                <a:gd name="connsiteX6218" fmla="*/ 2871794 w 3900305"/>
                <a:gd name="connsiteY6218" fmla="*/ 411245 h 3045463"/>
                <a:gd name="connsiteX6219" fmla="*/ 2874632 w 3900305"/>
                <a:gd name="connsiteY6219" fmla="*/ 409543 h 3045463"/>
                <a:gd name="connsiteX6220" fmla="*/ 2887345 w 3900305"/>
                <a:gd name="connsiteY6220" fmla="*/ 408635 h 3045463"/>
                <a:gd name="connsiteX6221" fmla="*/ 2901193 w 3900305"/>
                <a:gd name="connsiteY6221" fmla="*/ 400462 h 3045463"/>
                <a:gd name="connsiteX6222" fmla="*/ 2903009 w 3900305"/>
                <a:gd name="connsiteY6222" fmla="*/ 397624 h 3045463"/>
                <a:gd name="connsiteX6223" fmla="*/ 2904825 w 3900305"/>
                <a:gd name="connsiteY6223" fmla="*/ 392970 h 3045463"/>
                <a:gd name="connsiteX6224" fmla="*/ 2905052 w 3900305"/>
                <a:gd name="connsiteY6224" fmla="*/ 389338 h 3045463"/>
                <a:gd name="connsiteX6225" fmla="*/ 2904031 w 3900305"/>
                <a:gd name="connsiteY6225" fmla="*/ 385819 h 3045463"/>
                <a:gd name="connsiteX6226" fmla="*/ 2902669 w 3900305"/>
                <a:gd name="connsiteY6226" fmla="*/ 382300 h 3045463"/>
                <a:gd name="connsiteX6227" fmla="*/ 2901874 w 3900305"/>
                <a:gd name="connsiteY6227" fmla="*/ 378555 h 3045463"/>
                <a:gd name="connsiteX6228" fmla="*/ 2905506 w 3900305"/>
                <a:gd name="connsiteY6228" fmla="*/ 377533 h 3045463"/>
                <a:gd name="connsiteX6229" fmla="*/ 2927073 w 3900305"/>
                <a:gd name="connsiteY6229" fmla="*/ 360166 h 3045463"/>
                <a:gd name="connsiteX6230" fmla="*/ 2931046 w 3900305"/>
                <a:gd name="connsiteY6230" fmla="*/ 359145 h 3045463"/>
                <a:gd name="connsiteX6231" fmla="*/ 2931046 w 3900305"/>
                <a:gd name="connsiteY6231" fmla="*/ 360847 h 3045463"/>
                <a:gd name="connsiteX6232" fmla="*/ 2920376 w 3900305"/>
                <a:gd name="connsiteY6232" fmla="*/ 371631 h 3045463"/>
                <a:gd name="connsiteX6233" fmla="*/ 2914247 w 3900305"/>
                <a:gd name="connsiteY6233" fmla="*/ 382073 h 3045463"/>
                <a:gd name="connsiteX6234" fmla="*/ 2911863 w 3900305"/>
                <a:gd name="connsiteY6234" fmla="*/ 384117 h 3045463"/>
                <a:gd name="connsiteX6235" fmla="*/ 2911863 w 3900305"/>
                <a:gd name="connsiteY6235" fmla="*/ 386046 h 3045463"/>
                <a:gd name="connsiteX6236" fmla="*/ 2913906 w 3900305"/>
                <a:gd name="connsiteY6236" fmla="*/ 387181 h 3045463"/>
                <a:gd name="connsiteX6237" fmla="*/ 2915949 w 3900305"/>
                <a:gd name="connsiteY6237" fmla="*/ 387068 h 3045463"/>
                <a:gd name="connsiteX6238" fmla="*/ 2917765 w 3900305"/>
                <a:gd name="connsiteY6238" fmla="*/ 387862 h 3045463"/>
                <a:gd name="connsiteX6239" fmla="*/ 2919127 w 3900305"/>
                <a:gd name="connsiteY6239" fmla="*/ 391722 h 3045463"/>
                <a:gd name="connsiteX6240" fmla="*/ 2918106 w 3900305"/>
                <a:gd name="connsiteY6240" fmla="*/ 391835 h 3045463"/>
                <a:gd name="connsiteX6241" fmla="*/ 2917425 w 3900305"/>
                <a:gd name="connsiteY6241" fmla="*/ 392403 h 3045463"/>
                <a:gd name="connsiteX6242" fmla="*/ 2916857 w 3900305"/>
                <a:gd name="connsiteY6242" fmla="*/ 393651 h 3045463"/>
                <a:gd name="connsiteX6243" fmla="*/ 2916403 w 3900305"/>
                <a:gd name="connsiteY6243" fmla="*/ 395581 h 3045463"/>
                <a:gd name="connsiteX6244" fmla="*/ 2921625 w 3900305"/>
                <a:gd name="connsiteY6244" fmla="*/ 402732 h 3045463"/>
                <a:gd name="connsiteX6245" fmla="*/ 2924122 w 3900305"/>
                <a:gd name="connsiteY6245" fmla="*/ 404208 h 3045463"/>
                <a:gd name="connsiteX6246" fmla="*/ 2927073 w 3900305"/>
                <a:gd name="connsiteY6246" fmla="*/ 401597 h 3045463"/>
                <a:gd name="connsiteX6247" fmla="*/ 2925598 w 3900305"/>
                <a:gd name="connsiteY6247" fmla="*/ 399440 h 3045463"/>
                <a:gd name="connsiteX6248" fmla="*/ 2922646 w 3900305"/>
                <a:gd name="connsiteY6248" fmla="*/ 396943 h 3045463"/>
                <a:gd name="connsiteX6249" fmla="*/ 2921852 w 3900305"/>
                <a:gd name="connsiteY6249" fmla="*/ 393878 h 3045463"/>
                <a:gd name="connsiteX6250" fmla="*/ 2924009 w 3900305"/>
                <a:gd name="connsiteY6250" fmla="*/ 393424 h 3045463"/>
                <a:gd name="connsiteX6251" fmla="*/ 2926960 w 3900305"/>
                <a:gd name="connsiteY6251" fmla="*/ 391835 h 3045463"/>
                <a:gd name="connsiteX6252" fmla="*/ 2928889 w 3900305"/>
                <a:gd name="connsiteY6252" fmla="*/ 388884 h 3045463"/>
                <a:gd name="connsiteX6253" fmla="*/ 2927868 w 3900305"/>
                <a:gd name="connsiteY6253" fmla="*/ 384117 h 3045463"/>
                <a:gd name="connsiteX6254" fmla="*/ 2930478 w 3900305"/>
                <a:gd name="connsiteY6254" fmla="*/ 382300 h 3045463"/>
                <a:gd name="connsiteX6255" fmla="*/ 2938765 w 3900305"/>
                <a:gd name="connsiteY6255" fmla="*/ 379576 h 3045463"/>
                <a:gd name="connsiteX6256" fmla="*/ 2940581 w 3900305"/>
                <a:gd name="connsiteY6256" fmla="*/ 381279 h 3045463"/>
                <a:gd name="connsiteX6257" fmla="*/ 2939786 w 3900305"/>
                <a:gd name="connsiteY6257" fmla="*/ 385479 h 3045463"/>
                <a:gd name="connsiteX6258" fmla="*/ 2935927 w 3900305"/>
                <a:gd name="connsiteY6258" fmla="*/ 393765 h 3045463"/>
                <a:gd name="connsiteX6259" fmla="*/ 2934565 w 3900305"/>
                <a:gd name="connsiteY6259" fmla="*/ 397624 h 3045463"/>
                <a:gd name="connsiteX6260" fmla="*/ 2936835 w 3900305"/>
                <a:gd name="connsiteY6260" fmla="*/ 397284 h 3045463"/>
                <a:gd name="connsiteX6261" fmla="*/ 2939673 w 3900305"/>
                <a:gd name="connsiteY6261" fmla="*/ 395354 h 3045463"/>
                <a:gd name="connsiteX6262" fmla="*/ 2942284 w 3900305"/>
                <a:gd name="connsiteY6262" fmla="*/ 392176 h 3045463"/>
                <a:gd name="connsiteX6263" fmla="*/ 2943873 w 3900305"/>
                <a:gd name="connsiteY6263" fmla="*/ 388089 h 3045463"/>
                <a:gd name="connsiteX6264" fmla="*/ 2943986 w 3900305"/>
                <a:gd name="connsiteY6264" fmla="*/ 384684 h 3045463"/>
                <a:gd name="connsiteX6265" fmla="*/ 2942510 w 3900305"/>
                <a:gd name="connsiteY6265" fmla="*/ 370609 h 3045463"/>
                <a:gd name="connsiteX6266" fmla="*/ 2953861 w 3900305"/>
                <a:gd name="connsiteY6266" fmla="*/ 370609 h 3045463"/>
                <a:gd name="connsiteX6267" fmla="*/ 2951591 w 3900305"/>
                <a:gd name="connsiteY6267" fmla="*/ 366977 h 3045463"/>
                <a:gd name="connsiteX6268" fmla="*/ 2948526 w 3900305"/>
                <a:gd name="connsiteY6268" fmla="*/ 364366 h 3045463"/>
                <a:gd name="connsiteX6269" fmla="*/ 2945348 w 3900305"/>
                <a:gd name="connsiteY6269" fmla="*/ 363004 h 3045463"/>
                <a:gd name="connsiteX6270" fmla="*/ 2942624 w 3900305"/>
                <a:gd name="connsiteY6270" fmla="*/ 363004 h 3045463"/>
                <a:gd name="connsiteX6271" fmla="*/ 2944213 w 3900305"/>
                <a:gd name="connsiteY6271" fmla="*/ 351766 h 3045463"/>
                <a:gd name="connsiteX6272" fmla="*/ 2946937 w 3900305"/>
                <a:gd name="connsiteY6272" fmla="*/ 343707 h 3045463"/>
                <a:gd name="connsiteX6273" fmla="*/ 2950456 w 3900305"/>
                <a:gd name="connsiteY6273" fmla="*/ 338599 h 3045463"/>
                <a:gd name="connsiteX6274" fmla="*/ 2954656 w 3900305"/>
                <a:gd name="connsiteY6274" fmla="*/ 335989 h 3045463"/>
                <a:gd name="connsiteX6275" fmla="*/ 2960445 w 3900305"/>
                <a:gd name="connsiteY6275" fmla="*/ 336329 h 3045463"/>
                <a:gd name="connsiteX6276" fmla="*/ 2976450 w 3900305"/>
                <a:gd name="connsiteY6276" fmla="*/ 347567 h 3045463"/>
                <a:gd name="connsiteX6277" fmla="*/ 2976223 w 3900305"/>
                <a:gd name="connsiteY6277" fmla="*/ 351653 h 3045463"/>
                <a:gd name="connsiteX6278" fmla="*/ 2977472 w 3900305"/>
                <a:gd name="connsiteY6278" fmla="*/ 354377 h 3045463"/>
                <a:gd name="connsiteX6279" fmla="*/ 2980990 w 3900305"/>
                <a:gd name="connsiteY6279" fmla="*/ 357215 h 3045463"/>
                <a:gd name="connsiteX6280" fmla="*/ 2978153 w 3900305"/>
                <a:gd name="connsiteY6280" fmla="*/ 364820 h 3045463"/>
                <a:gd name="connsiteX6281" fmla="*/ 2981104 w 3900305"/>
                <a:gd name="connsiteY6281" fmla="*/ 369360 h 3045463"/>
                <a:gd name="connsiteX6282" fmla="*/ 2984736 w 3900305"/>
                <a:gd name="connsiteY6282" fmla="*/ 372993 h 3045463"/>
                <a:gd name="connsiteX6283" fmla="*/ 2988482 w 3900305"/>
                <a:gd name="connsiteY6283" fmla="*/ 375490 h 3045463"/>
                <a:gd name="connsiteX6284" fmla="*/ 2995633 w 3900305"/>
                <a:gd name="connsiteY6284" fmla="*/ 377533 h 3045463"/>
                <a:gd name="connsiteX6285" fmla="*/ 3009935 w 3900305"/>
                <a:gd name="connsiteY6285" fmla="*/ 393651 h 3045463"/>
                <a:gd name="connsiteX6286" fmla="*/ 3012546 w 3900305"/>
                <a:gd name="connsiteY6286" fmla="*/ 398419 h 3045463"/>
                <a:gd name="connsiteX6287" fmla="*/ 3013681 w 3900305"/>
                <a:gd name="connsiteY6287" fmla="*/ 404321 h 3045463"/>
                <a:gd name="connsiteX6288" fmla="*/ 3015157 w 3900305"/>
                <a:gd name="connsiteY6288" fmla="*/ 407046 h 3045463"/>
                <a:gd name="connsiteX6289" fmla="*/ 3024351 w 3900305"/>
                <a:gd name="connsiteY6289" fmla="*/ 414878 h 3045463"/>
                <a:gd name="connsiteX6290" fmla="*/ 3022649 w 3900305"/>
                <a:gd name="connsiteY6290" fmla="*/ 416807 h 3045463"/>
                <a:gd name="connsiteX6291" fmla="*/ 3020832 w 3900305"/>
                <a:gd name="connsiteY6291" fmla="*/ 416694 h 3045463"/>
                <a:gd name="connsiteX6292" fmla="*/ 3017086 w 3900305"/>
                <a:gd name="connsiteY6292" fmla="*/ 414991 h 3045463"/>
                <a:gd name="connsiteX6293" fmla="*/ 3019357 w 3900305"/>
                <a:gd name="connsiteY6293" fmla="*/ 417602 h 3045463"/>
                <a:gd name="connsiteX6294" fmla="*/ 3022308 w 3900305"/>
                <a:gd name="connsiteY6294" fmla="*/ 419305 h 3045463"/>
                <a:gd name="connsiteX6295" fmla="*/ 3025259 w 3900305"/>
                <a:gd name="connsiteY6295" fmla="*/ 419532 h 3045463"/>
                <a:gd name="connsiteX6296" fmla="*/ 3027756 w 3900305"/>
                <a:gd name="connsiteY6296" fmla="*/ 417829 h 3045463"/>
                <a:gd name="connsiteX6297" fmla="*/ 3028891 w 3900305"/>
                <a:gd name="connsiteY6297" fmla="*/ 414991 h 3045463"/>
                <a:gd name="connsiteX6298" fmla="*/ 3028324 w 3900305"/>
                <a:gd name="connsiteY6298" fmla="*/ 412835 h 3045463"/>
                <a:gd name="connsiteX6299" fmla="*/ 3025145 w 3900305"/>
                <a:gd name="connsiteY6299" fmla="*/ 409316 h 3045463"/>
                <a:gd name="connsiteX6300" fmla="*/ 3024919 w 3900305"/>
                <a:gd name="connsiteY6300" fmla="*/ 402732 h 3045463"/>
                <a:gd name="connsiteX6301" fmla="*/ 3020492 w 3900305"/>
                <a:gd name="connsiteY6301" fmla="*/ 397511 h 3045463"/>
                <a:gd name="connsiteX6302" fmla="*/ 3011298 w 3900305"/>
                <a:gd name="connsiteY6302" fmla="*/ 390133 h 3045463"/>
                <a:gd name="connsiteX6303" fmla="*/ 3013341 w 3900305"/>
                <a:gd name="connsiteY6303" fmla="*/ 388998 h 3045463"/>
                <a:gd name="connsiteX6304" fmla="*/ 3019470 w 3900305"/>
                <a:gd name="connsiteY6304" fmla="*/ 391041 h 3045463"/>
                <a:gd name="connsiteX6305" fmla="*/ 3021286 w 3900305"/>
                <a:gd name="connsiteY6305" fmla="*/ 388203 h 3045463"/>
                <a:gd name="connsiteX6306" fmla="*/ 3020719 w 3900305"/>
                <a:gd name="connsiteY6306" fmla="*/ 384230 h 3045463"/>
                <a:gd name="connsiteX6307" fmla="*/ 3018448 w 3900305"/>
                <a:gd name="connsiteY6307" fmla="*/ 381846 h 3045463"/>
                <a:gd name="connsiteX6308" fmla="*/ 3014022 w 3900305"/>
                <a:gd name="connsiteY6308" fmla="*/ 380371 h 3045463"/>
                <a:gd name="connsiteX6309" fmla="*/ 3012773 w 3900305"/>
                <a:gd name="connsiteY6309" fmla="*/ 378668 h 3045463"/>
                <a:gd name="connsiteX6310" fmla="*/ 3012546 w 3900305"/>
                <a:gd name="connsiteY6310" fmla="*/ 374695 h 3045463"/>
                <a:gd name="connsiteX6311" fmla="*/ 3012660 w 3900305"/>
                <a:gd name="connsiteY6311" fmla="*/ 369928 h 3045463"/>
                <a:gd name="connsiteX6312" fmla="*/ 3012205 w 3900305"/>
                <a:gd name="connsiteY6312" fmla="*/ 366069 h 3045463"/>
                <a:gd name="connsiteX6313" fmla="*/ 3011184 w 3900305"/>
                <a:gd name="connsiteY6313" fmla="*/ 362209 h 3045463"/>
                <a:gd name="connsiteX6314" fmla="*/ 3011070 w 3900305"/>
                <a:gd name="connsiteY6314" fmla="*/ 360053 h 3045463"/>
                <a:gd name="connsiteX6315" fmla="*/ 3012546 w 3900305"/>
                <a:gd name="connsiteY6315" fmla="*/ 355172 h 3045463"/>
                <a:gd name="connsiteX6316" fmla="*/ 3012546 w 3900305"/>
                <a:gd name="connsiteY6316" fmla="*/ 353810 h 3045463"/>
                <a:gd name="connsiteX6317" fmla="*/ 3012092 w 3900305"/>
                <a:gd name="connsiteY6317" fmla="*/ 352561 h 3045463"/>
                <a:gd name="connsiteX6318" fmla="*/ 3011865 w 3900305"/>
                <a:gd name="connsiteY6318" fmla="*/ 351199 h 3045463"/>
                <a:gd name="connsiteX6319" fmla="*/ 3012546 w 3900305"/>
                <a:gd name="connsiteY6319" fmla="*/ 349383 h 3045463"/>
                <a:gd name="connsiteX6320" fmla="*/ 3013681 w 3900305"/>
                <a:gd name="connsiteY6320" fmla="*/ 348702 h 3045463"/>
                <a:gd name="connsiteX6321" fmla="*/ 3017881 w 3900305"/>
                <a:gd name="connsiteY6321" fmla="*/ 349383 h 3045463"/>
                <a:gd name="connsiteX6322" fmla="*/ 3020378 w 3900305"/>
                <a:gd name="connsiteY6322" fmla="*/ 348588 h 3045463"/>
                <a:gd name="connsiteX6323" fmla="*/ 3021740 w 3900305"/>
                <a:gd name="connsiteY6323" fmla="*/ 348815 h 3045463"/>
                <a:gd name="connsiteX6324" fmla="*/ 3022762 w 3900305"/>
                <a:gd name="connsiteY6324" fmla="*/ 350518 h 3045463"/>
                <a:gd name="connsiteX6325" fmla="*/ 3022762 w 3900305"/>
                <a:gd name="connsiteY6325" fmla="*/ 352107 h 3045463"/>
                <a:gd name="connsiteX6326" fmla="*/ 3021740 w 3900305"/>
                <a:gd name="connsiteY6326" fmla="*/ 357328 h 3045463"/>
                <a:gd name="connsiteX6327" fmla="*/ 3024464 w 3900305"/>
                <a:gd name="connsiteY6327" fmla="*/ 362096 h 3045463"/>
                <a:gd name="connsiteX6328" fmla="*/ 3025373 w 3900305"/>
                <a:gd name="connsiteY6328" fmla="*/ 356988 h 3045463"/>
                <a:gd name="connsiteX6329" fmla="*/ 3025145 w 3900305"/>
                <a:gd name="connsiteY6329" fmla="*/ 347680 h 3045463"/>
                <a:gd name="connsiteX6330" fmla="*/ 3024464 w 3900305"/>
                <a:gd name="connsiteY6330" fmla="*/ 339961 h 3045463"/>
                <a:gd name="connsiteX6331" fmla="*/ 3025940 w 3900305"/>
                <a:gd name="connsiteY6331" fmla="*/ 339621 h 3045463"/>
                <a:gd name="connsiteX6332" fmla="*/ 3028891 w 3900305"/>
                <a:gd name="connsiteY6332" fmla="*/ 337805 h 3045463"/>
                <a:gd name="connsiteX6333" fmla="*/ 3030480 w 3900305"/>
                <a:gd name="connsiteY6333" fmla="*/ 337918 h 3045463"/>
                <a:gd name="connsiteX6334" fmla="*/ 3030480 w 3900305"/>
                <a:gd name="connsiteY6334" fmla="*/ 336102 h 3045463"/>
                <a:gd name="connsiteX6335" fmla="*/ 3014703 w 3900305"/>
                <a:gd name="connsiteY6335" fmla="*/ 341210 h 3045463"/>
                <a:gd name="connsiteX6336" fmla="*/ 3006416 w 3900305"/>
                <a:gd name="connsiteY6336" fmla="*/ 341323 h 3045463"/>
                <a:gd name="connsiteX6337" fmla="*/ 2999833 w 3900305"/>
                <a:gd name="connsiteY6337" fmla="*/ 334172 h 3045463"/>
                <a:gd name="connsiteX6338" fmla="*/ 3003806 w 3900305"/>
                <a:gd name="connsiteY6338" fmla="*/ 329064 h 3045463"/>
                <a:gd name="connsiteX6339" fmla="*/ 3017881 w 3900305"/>
                <a:gd name="connsiteY6339" fmla="*/ 328383 h 3045463"/>
                <a:gd name="connsiteX6340" fmla="*/ 3019924 w 3900305"/>
                <a:gd name="connsiteY6340" fmla="*/ 327362 h 3045463"/>
                <a:gd name="connsiteX6341" fmla="*/ 3021400 w 3900305"/>
                <a:gd name="connsiteY6341" fmla="*/ 325546 h 3045463"/>
                <a:gd name="connsiteX6342" fmla="*/ 3024351 w 3900305"/>
                <a:gd name="connsiteY6342" fmla="*/ 320438 h 3045463"/>
                <a:gd name="connsiteX6343" fmla="*/ 3027416 w 3900305"/>
                <a:gd name="connsiteY6343" fmla="*/ 317373 h 3045463"/>
                <a:gd name="connsiteX6344" fmla="*/ 3028551 w 3900305"/>
                <a:gd name="connsiteY6344" fmla="*/ 314989 h 3045463"/>
                <a:gd name="connsiteX6345" fmla="*/ 3029005 w 3900305"/>
                <a:gd name="connsiteY6345" fmla="*/ 310562 h 3045463"/>
                <a:gd name="connsiteX6346" fmla="*/ 3021286 w 3900305"/>
                <a:gd name="connsiteY6346" fmla="*/ 315443 h 3045463"/>
                <a:gd name="connsiteX6347" fmla="*/ 3020151 w 3900305"/>
                <a:gd name="connsiteY6347" fmla="*/ 315670 h 3045463"/>
                <a:gd name="connsiteX6348" fmla="*/ 3017995 w 3900305"/>
                <a:gd name="connsiteY6348" fmla="*/ 319416 h 3045463"/>
                <a:gd name="connsiteX6349" fmla="*/ 3015270 w 3900305"/>
                <a:gd name="connsiteY6349" fmla="*/ 320665 h 3045463"/>
                <a:gd name="connsiteX6350" fmla="*/ 3003692 w 3900305"/>
                <a:gd name="connsiteY6350" fmla="*/ 318395 h 3045463"/>
                <a:gd name="connsiteX6351" fmla="*/ 3002784 w 3900305"/>
                <a:gd name="connsiteY6351" fmla="*/ 319303 h 3045463"/>
                <a:gd name="connsiteX6352" fmla="*/ 3001536 w 3900305"/>
                <a:gd name="connsiteY6352" fmla="*/ 323389 h 3045463"/>
                <a:gd name="connsiteX6353" fmla="*/ 3000400 w 3900305"/>
                <a:gd name="connsiteY6353" fmla="*/ 324297 h 3045463"/>
                <a:gd name="connsiteX6354" fmla="*/ 2992114 w 3900305"/>
                <a:gd name="connsiteY6354" fmla="*/ 327362 h 3045463"/>
                <a:gd name="connsiteX6355" fmla="*/ 2989163 w 3900305"/>
                <a:gd name="connsiteY6355" fmla="*/ 326113 h 3045463"/>
                <a:gd name="connsiteX6356" fmla="*/ 2983601 w 3900305"/>
                <a:gd name="connsiteY6356" fmla="*/ 317827 h 3045463"/>
                <a:gd name="connsiteX6357" fmla="*/ 2981898 w 3900305"/>
                <a:gd name="connsiteY6357" fmla="*/ 316578 h 3045463"/>
                <a:gd name="connsiteX6358" fmla="*/ 2972250 w 3900305"/>
                <a:gd name="connsiteY6358" fmla="*/ 318508 h 3045463"/>
                <a:gd name="connsiteX6359" fmla="*/ 2969185 w 3900305"/>
                <a:gd name="connsiteY6359" fmla="*/ 316578 h 3045463"/>
                <a:gd name="connsiteX6360" fmla="*/ 2967823 w 3900305"/>
                <a:gd name="connsiteY6360" fmla="*/ 314308 h 3045463"/>
                <a:gd name="connsiteX6361" fmla="*/ 2964985 w 3900305"/>
                <a:gd name="connsiteY6361" fmla="*/ 305568 h 3045463"/>
                <a:gd name="connsiteX6362" fmla="*/ 2964759 w 3900305"/>
                <a:gd name="connsiteY6362" fmla="*/ 302049 h 3045463"/>
                <a:gd name="connsiteX6363" fmla="*/ 2966575 w 3900305"/>
                <a:gd name="connsiteY6363" fmla="*/ 299438 h 3045463"/>
                <a:gd name="connsiteX6364" fmla="*/ 2968958 w 3900305"/>
                <a:gd name="connsiteY6364" fmla="*/ 297168 h 3045463"/>
                <a:gd name="connsiteX6365" fmla="*/ 2970547 w 3900305"/>
                <a:gd name="connsiteY6365" fmla="*/ 294785 h 3045463"/>
                <a:gd name="connsiteX6366" fmla="*/ 2957153 w 3900305"/>
                <a:gd name="connsiteY6366" fmla="*/ 297849 h 3045463"/>
                <a:gd name="connsiteX6367" fmla="*/ 2952727 w 3900305"/>
                <a:gd name="connsiteY6367" fmla="*/ 296828 h 3045463"/>
                <a:gd name="connsiteX6368" fmla="*/ 2951024 w 3900305"/>
                <a:gd name="connsiteY6368" fmla="*/ 295693 h 3045463"/>
                <a:gd name="connsiteX6369" fmla="*/ 2949775 w 3900305"/>
                <a:gd name="connsiteY6369" fmla="*/ 294331 h 3045463"/>
                <a:gd name="connsiteX6370" fmla="*/ 2948754 w 3900305"/>
                <a:gd name="connsiteY6370" fmla="*/ 292401 h 3045463"/>
                <a:gd name="connsiteX6371" fmla="*/ 2947732 w 3900305"/>
                <a:gd name="connsiteY6371" fmla="*/ 289790 h 3045463"/>
                <a:gd name="connsiteX6372" fmla="*/ 2946370 w 3900305"/>
                <a:gd name="connsiteY6372" fmla="*/ 287747 h 3045463"/>
                <a:gd name="connsiteX6373" fmla="*/ 2943305 w 3900305"/>
                <a:gd name="connsiteY6373" fmla="*/ 285704 h 3045463"/>
                <a:gd name="connsiteX6374" fmla="*/ 2942738 w 3900305"/>
                <a:gd name="connsiteY6374" fmla="*/ 285136 h 3045463"/>
                <a:gd name="connsiteX6375" fmla="*/ 2945121 w 3900305"/>
                <a:gd name="connsiteY6375" fmla="*/ 280596 h 3045463"/>
                <a:gd name="connsiteX6376" fmla="*/ 2945348 w 3900305"/>
                <a:gd name="connsiteY6376" fmla="*/ 280255 h 3045463"/>
                <a:gd name="connsiteX6377" fmla="*/ 2948754 w 3900305"/>
                <a:gd name="connsiteY6377" fmla="*/ 276510 h 3045463"/>
                <a:gd name="connsiteX6378" fmla="*/ 2952272 w 3900305"/>
                <a:gd name="connsiteY6378" fmla="*/ 274126 h 3045463"/>
                <a:gd name="connsiteX6379" fmla="*/ 2955451 w 3900305"/>
                <a:gd name="connsiteY6379" fmla="*/ 273218 h 3045463"/>
                <a:gd name="connsiteX6380" fmla="*/ 2962034 w 3900305"/>
                <a:gd name="connsiteY6380" fmla="*/ 268223 h 3045463"/>
                <a:gd name="connsiteX6381" fmla="*/ 2965212 w 3900305"/>
                <a:gd name="connsiteY6381" fmla="*/ 267656 h 3045463"/>
                <a:gd name="connsiteX6382" fmla="*/ 2964872 w 3900305"/>
                <a:gd name="connsiteY6382" fmla="*/ 273218 h 3045463"/>
                <a:gd name="connsiteX6383" fmla="*/ 2965780 w 3900305"/>
                <a:gd name="connsiteY6383" fmla="*/ 276737 h 3045463"/>
                <a:gd name="connsiteX6384" fmla="*/ 2970094 w 3900305"/>
                <a:gd name="connsiteY6384" fmla="*/ 285136 h 3045463"/>
                <a:gd name="connsiteX6385" fmla="*/ 2970434 w 3900305"/>
                <a:gd name="connsiteY6385" fmla="*/ 282639 h 3045463"/>
                <a:gd name="connsiteX6386" fmla="*/ 2970434 w 3900305"/>
                <a:gd name="connsiteY6386" fmla="*/ 281504 h 3045463"/>
                <a:gd name="connsiteX6387" fmla="*/ 2970320 w 3900305"/>
                <a:gd name="connsiteY6387" fmla="*/ 280482 h 3045463"/>
                <a:gd name="connsiteX6388" fmla="*/ 2970207 w 3900305"/>
                <a:gd name="connsiteY6388" fmla="*/ 278099 h 3045463"/>
                <a:gd name="connsiteX6389" fmla="*/ 2970434 w 3900305"/>
                <a:gd name="connsiteY6389" fmla="*/ 276055 h 3045463"/>
                <a:gd name="connsiteX6390" fmla="*/ 2971682 w 3900305"/>
                <a:gd name="connsiteY6390" fmla="*/ 272991 h 3045463"/>
                <a:gd name="connsiteX6391" fmla="*/ 2972137 w 3900305"/>
                <a:gd name="connsiteY6391" fmla="*/ 271175 h 3045463"/>
                <a:gd name="connsiteX6392" fmla="*/ 2972250 w 3900305"/>
                <a:gd name="connsiteY6392" fmla="*/ 267429 h 3045463"/>
                <a:gd name="connsiteX6393" fmla="*/ 2972250 w 3900305"/>
                <a:gd name="connsiteY6393" fmla="*/ 264023 h 3045463"/>
                <a:gd name="connsiteX6394" fmla="*/ 2972363 w 3900305"/>
                <a:gd name="connsiteY6394" fmla="*/ 260732 h 3045463"/>
                <a:gd name="connsiteX6395" fmla="*/ 2972931 w 3900305"/>
                <a:gd name="connsiteY6395" fmla="*/ 257440 h 3045463"/>
                <a:gd name="connsiteX6396" fmla="*/ 2974520 w 3900305"/>
                <a:gd name="connsiteY6396" fmla="*/ 253921 h 3045463"/>
                <a:gd name="connsiteX6397" fmla="*/ 2976336 w 3900305"/>
                <a:gd name="connsiteY6397" fmla="*/ 252672 h 3045463"/>
                <a:gd name="connsiteX6398" fmla="*/ 2978153 w 3900305"/>
                <a:gd name="connsiteY6398" fmla="*/ 253240 h 3045463"/>
                <a:gd name="connsiteX6399" fmla="*/ 2979515 w 3900305"/>
                <a:gd name="connsiteY6399" fmla="*/ 255170 h 3045463"/>
                <a:gd name="connsiteX6400" fmla="*/ 2979628 w 3900305"/>
                <a:gd name="connsiteY6400" fmla="*/ 256418 h 3045463"/>
                <a:gd name="connsiteX6401" fmla="*/ 2979628 w 3900305"/>
                <a:gd name="connsiteY6401" fmla="*/ 260732 h 3045463"/>
                <a:gd name="connsiteX6402" fmla="*/ 2979855 w 3900305"/>
                <a:gd name="connsiteY6402" fmla="*/ 262321 h 3045463"/>
                <a:gd name="connsiteX6403" fmla="*/ 2982239 w 3900305"/>
                <a:gd name="connsiteY6403" fmla="*/ 267315 h 3045463"/>
                <a:gd name="connsiteX6404" fmla="*/ 2984395 w 3900305"/>
                <a:gd name="connsiteY6404" fmla="*/ 269699 h 3045463"/>
                <a:gd name="connsiteX6405" fmla="*/ 2989163 w 3900305"/>
                <a:gd name="connsiteY6405" fmla="*/ 271402 h 3045463"/>
                <a:gd name="connsiteX6406" fmla="*/ 2991547 w 3900305"/>
                <a:gd name="connsiteY6406" fmla="*/ 272991 h 3045463"/>
                <a:gd name="connsiteX6407" fmla="*/ 3000060 w 3900305"/>
                <a:gd name="connsiteY6407" fmla="*/ 285590 h 3045463"/>
                <a:gd name="connsiteX6408" fmla="*/ 3000741 w 3900305"/>
                <a:gd name="connsiteY6408" fmla="*/ 287974 h 3045463"/>
                <a:gd name="connsiteX6409" fmla="*/ 3001195 w 3900305"/>
                <a:gd name="connsiteY6409" fmla="*/ 290698 h 3045463"/>
                <a:gd name="connsiteX6410" fmla="*/ 3002217 w 3900305"/>
                <a:gd name="connsiteY6410" fmla="*/ 294558 h 3045463"/>
                <a:gd name="connsiteX6411" fmla="*/ 3003238 w 3900305"/>
                <a:gd name="connsiteY6411" fmla="*/ 296487 h 3045463"/>
                <a:gd name="connsiteX6412" fmla="*/ 3007552 w 3900305"/>
                <a:gd name="connsiteY6412" fmla="*/ 302503 h 3045463"/>
                <a:gd name="connsiteX6413" fmla="*/ 3008119 w 3900305"/>
                <a:gd name="connsiteY6413" fmla="*/ 298644 h 3045463"/>
                <a:gd name="connsiteX6414" fmla="*/ 3007778 w 3900305"/>
                <a:gd name="connsiteY6414" fmla="*/ 296033 h 3045463"/>
                <a:gd name="connsiteX6415" fmla="*/ 3007211 w 3900305"/>
                <a:gd name="connsiteY6415" fmla="*/ 293649 h 3045463"/>
                <a:gd name="connsiteX6416" fmla="*/ 3006871 w 3900305"/>
                <a:gd name="connsiteY6416" fmla="*/ 290585 h 3045463"/>
                <a:gd name="connsiteX6417" fmla="*/ 3006644 w 3900305"/>
                <a:gd name="connsiteY6417" fmla="*/ 290017 h 3045463"/>
                <a:gd name="connsiteX6418" fmla="*/ 3006189 w 3900305"/>
                <a:gd name="connsiteY6418" fmla="*/ 289790 h 3045463"/>
                <a:gd name="connsiteX6419" fmla="*/ 3005963 w 3900305"/>
                <a:gd name="connsiteY6419" fmla="*/ 288996 h 3045463"/>
                <a:gd name="connsiteX6420" fmla="*/ 3006076 w 3900305"/>
                <a:gd name="connsiteY6420" fmla="*/ 286612 h 3045463"/>
                <a:gd name="connsiteX6421" fmla="*/ 3006644 w 3900305"/>
                <a:gd name="connsiteY6421" fmla="*/ 285136 h 3045463"/>
                <a:gd name="connsiteX6422" fmla="*/ 3007552 w 3900305"/>
                <a:gd name="connsiteY6422" fmla="*/ 284569 h 3045463"/>
                <a:gd name="connsiteX6423" fmla="*/ 3008573 w 3900305"/>
                <a:gd name="connsiteY6423" fmla="*/ 284569 h 3045463"/>
                <a:gd name="connsiteX6424" fmla="*/ 3009368 w 3900305"/>
                <a:gd name="connsiteY6424" fmla="*/ 284909 h 3045463"/>
                <a:gd name="connsiteX6425" fmla="*/ 3007325 w 3900305"/>
                <a:gd name="connsiteY6425" fmla="*/ 282753 h 3045463"/>
                <a:gd name="connsiteX6426" fmla="*/ 3002898 w 3900305"/>
                <a:gd name="connsiteY6426" fmla="*/ 279688 h 3045463"/>
                <a:gd name="connsiteX6427" fmla="*/ 3001081 w 3900305"/>
                <a:gd name="connsiteY6427" fmla="*/ 275828 h 3045463"/>
                <a:gd name="connsiteX6428" fmla="*/ 3000741 w 3900305"/>
                <a:gd name="connsiteY6428" fmla="*/ 270948 h 3045463"/>
                <a:gd name="connsiteX6429" fmla="*/ 3002330 w 3900305"/>
                <a:gd name="connsiteY6429" fmla="*/ 267656 h 3045463"/>
                <a:gd name="connsiteX6430" fmla="*/ 3018335 w 3900305"/>
                <a:gd name="connsiteY6430" fmla="*/ 251878 h 3045463"/>
                <a:gd name="connsiteX6431" fmla="*/ 3020605 w 3900305"/>
                <a:gd name="connsiteY6431" fmla="*/ 251537 h 3045463"/>
                <a:gd name="connsiteX6432" fmla="*/ 3022649 w 3900305"/>
                <a:gd name="connsiteY6432" fmla="*/ 253354 h 3045463"/>
                <a:gd name="connsiteX6433" fmla="*/ 3021400 w 3900305"/>
                <a:gd name="connsiteY6433" fmla="*/ 256078 h 3045463"/>
                <a:gd name="connsiteX6434" fmla="*/ 3018789 w 3900305"/>
                <a:gd name="connsiteY6434" fmla="*/ 259937 h 3045463"/>
                <a:gd name="connsiteX6435" fmla="*/ 3018108 w 3900305"/>
                <a:gd name="connsiteY6435" fmla="*/ 263229 h 3045463"/>
                <a:gd name="connsiteX6436" fmla="*/ 3020605 w 3900305"/>
                <a:gd name="connsiteY6436" fmla="*/ 262548 h 3045463"/>
                <a:gd name="connsiteX6437" fmla="*/ 3026735 w 3900305"/>
                <a:gd name="connsiteY6437" fmla="*/ 257326 h 3045463"/>
                <a:gd name="connsiteX6438" fmla="*/ 3029005 w 3900305"/>
                <a:gd name="connsiteY6438" fmla="*/ 256418 h 3045463"/>
                <a:gd name="connsiteX6439" fmla="*/ 3029913 w 3900305"/>
                <a:gd name="connsiteY6439" fmla="*/ 257440 h 3045463"/>
                <a:gd name="connsiteX6440" fmla="*/ 3030140 w 3900305"/>
                <a:gd name="connsiteY6440" fmla="*/ 260391 h 3045463"/>
                <a:gd name="connsiteX6441" fmla="*/ 3030253 w 3900305"/>
                <a:gd name="connsiteY6441" fmla="*/ 274353 h 3045463"/>
                <a:gd name="connsiteX6442" fmla="*/ 3031162 w 3900305"/>
                <a:gd name="connsiteY6442" fmla="*/ 277758 h 3045463"/>
                <a:gd name="connsiteX6443" fmla="*/ 3033432 w 3900305"/>
                <a:gd name="connsiteY6443" fmla="*/ 276850 h 3045463"/>
                <a:gd name="connsiteX6444" fmla="*/ 3034567 w 3900305"/>
                <a:gd name="connsiteY6444" fmla="*/ 274012 h 3045463"/>
                <a:gd name="connsiteX6445" fmla="*/ 3034567 w 3900305"/>
                <a:gd name="connsiteY6445" fmla="*/ 270380 h 3045463"/>
                <a:gd name="connsiteX6446" fmla="*/ 3033432 w 3900305"/>
                <a:gd name="connsiteY6446" fmla="*/ 263229 h 3045463"/>
                <a:gd name="connsiteX6447" fmla="*/ 3045691 w 3900305"/>
                <a:gd name="connsiteY6447" fmla="*/ 260051 h 3045463"/>
                <a:gd name="connsiteX6448" fmla="*/ 3049437 w 3900305"/>
                <a:gd name="connsiteY6448" fmla="*/ 262321 h 3045463"/>
                <a:gd name="connsiteX6449" fmla="*/ 3050345 w 3900305"/>
                <a:gd name="connsiteY6449" fmla="*/ 266521 h 3045463"/>
                <a:gd name="connsiteX6450" fmla="*/ 3048869 w 3900305"/>
                <a:gd name="connsiteY6450" fmla="*/ 271515 h 3045463"/>
                <a:gd name="connsiteX6451" fmla="*/ 3046485 w 3900305"/>
                <a:gd name="connsiteY6451" fmla="*/ 276055 h 3045463"/>
                <a:gd name="connsiteX6452" fmla="*/ 3044669 w 3900305"/>
                <a:gd name="connsiteY6452" fmla="*/ 278780 h 3045463"/>
                <a:gd name="connsiteX6453" fmla="*/ 3046145 w 3900305"/>
                <a:gd name="connsiteY6453" fmla="*/ 282071 h 3045463"/>
                <a:gd name="connsiteX6454" fmla="*/ 3046713 w 3900305"/>
                <a:gd name="connsiteY6454" fmla="*/ 286498 h 3045463"/>
                <a:gd name="connsiteX6455" fmla="*/ 3047053 w 3900305"/>
                <a:gd name="connsiteY6455" fmla="*/ 291493 h 3045463"/>
                <a:gd name="connsiteX6456" fmla="*/ 3048075 w 3900305"/>
                <a:gd name="connsiteY6456" fmla="*/ 296487 h 3045463"/>
                <a:gd name="connsiteX6457" fmla="*/ 3046713 w 3900305"/>
                <a:gd name="connsiteY6457" fmla="*/ 299211 h 3045463"/>
                <a:gd name="connsiteX6458" fmla="*/ 3043875 w 3900305"/>
                <a:gd name="connsiteY6458" fmla="*/ 301368 h 3045463"/>
                <a:gd name="connsiteX6459" fmla="*/ 3042740 w 3900305"/>
                <a:gd name="connsiteY6459" fmla="*/ 304319 h 3045463"/>
                <a:gd name="connsiteX6460" fmla="*/ 3046372 w 3900305"/>
                <a:gd name="connsiteY6460" fmla="*/ 305681 h 3045463"/>
                <a:gd name="connsiteX6461" fmla="*/ 3058971 w 3900305"/>
                <a:gd name="connsiteY6461" fmla="*/ 302390 h 3045463"/>
                <a:gd name="connsiteX6462" fmla="*/ 3070549 w 3900305"/>
                <a:gd name="connsiteY6462" fmla="*/ 309087 h 3045463"/>
                <a:gd name="connsiteX6463" fmla="*/ 3073955 w 3900305"/>
                <a:gd name="connsiteY6463" fmla="*/ 308179 h 3045463"/>
                <a:gd name="connsiteX6464" fmla="*/ 3071684 w 3900305"/>
                <a:gd name="connsiteY6464" fmla="*/ 304546 h 3045463"/>
                <a:gd name="connsiteX6465" fmla="*/ 3068847 w 3900305"/>
                <a:gd name="connsiteY6465" fmla="*/ 302503 h 3045463"/>
                <a:gd name="connsiteX6466" fmla="*/ 3051253 w 3900305"/>
                <a:gd name="connsiteY6466" fmla="*/ 296601 h 3045463"/>
                <a:gd name="connsiteX6467" fmla="*/ 3051820 w 3900305"/>
                <a:gd name="connsiteY6467" fmla="*/ 292968 h 3045463"/>
                <a:gd name="connsiteX6468" fmla="*/ 3054545 w 3900305"/>
                <a:gd name="connsiteY6468" fmla="*/ 282753 h 3045463"/>
                <a:gd name="connsiteX6469" fmla="*/ 3055907 w 3900305"/>
                <a:gd name="connsiteY6469" fmla="*/ 274012 h 3045463"/>
                <a:gd name="connsiteX6470" fmla="*/ 3055793 w 3900305"/>
                <a:gd name="connsiteY6470" fmla="*/ 272991 h 3045463"/>
                <a:gd name="connsiteX6471" fmla="*/ 3058404 w 3900305"/>
                <a:gd name="connsiteY6471" fmla="*/ 270607 h 3045463"/>
                <a:gd name="connsiteX6472" fmla="*/ 3061582 w 3900305"/>
                <a:gd name="connsiteY6472" fmla="*/ 269812 h 3045463"/>
                <a:gd name="connsiteX6473" fmla="*/ 3064874 w 3900305"/>
                <a:gd name="connsiteY6473" fmla="*/ 270153 h 3045463"/>
                <a:gd name="connsiteX6474" fmla="*/ 3069187 w 3900305"/>
                <a:gd name="connsiteY6474" fmla="*/ 271969 h 3045463"/>
                <a:gd name="connsiteX6475" fmla="*/ 3073160 w 3900305"/>
                <a:gd name="connsiteY6475" fmla="*/ 276396 h 3045463"/>
                <a:gd name="connsiteX6476" fmla="*/ 3074295 w 3900305"/>
                <a:gd name="connsiteY6476" fmla="*/ 276623 h 3045463"/>
                <a:gd name="connsiteX6477" fmla="*/ 3075317 w 3900305"/>
                <a:gd name="connsiteY6477" fmla="*/ 275715 h 3045463"/>
                <a:gd name="connsiteX6478" fmla="*/ 3076452 w 3900305"/>
                <a:gd name="connsiteY6478" fmla="*/ 275261 h 3045463"/>
                <a:gd name="connsiteX6479" fmla="*/ 3077700 w 3900305"/>
                <a:gd name="connsiteY6479" fmla="*/ 276850 h 3045463"/>
                <a:gd name="connsiteX6480" fmla="*/ 3077133 w 3900305"/>
                <a:gd name="connsiteY6480" fmla="*/ 280936 h 3045463"/>
                <a:gd name="connsiteX6481" fmla="*/ 3078041 w 3900305"/>
                <a:gd name="connsiteY6481" fmla="*/ 281958 h 3045463"/>
                <a:gd name="connsiteX6482" fmla="*/ 3084965 w 3900305"/>
                <a:gd name="connsiteY6482" fmla="*/ 280596 h 3045463"/>
                <a:gd name="connsiteX6483" fmla="*/ 3113229 w 3900305"/>
                <a:gd name="connsiteY6483" fmla="*/ 285136 h 3045463"/>
                <a:gd name="connsiteX6484" fmla="*/ 3114137 w 3900305"/>
                <a:gd name="connsiteY6484" fmla="*/ 287633 h 3045463"/>
                <a:gd name="connsiteX6485" fmla="*/ 3113570 w 3900305"/>
                <a:gd name="connsiteY6485" fmla="*/ 290358 h 3045463"/>
                <a:gd name="connsiteX6486" fmla="*/ 3102900 w 3900305"/>
                <a:gd name="connsiteY6486" fmla="*/ 308406 h 3045463"/>
                <a:gd name="connsiteX6487" fmla="*/ 3100630 w 3900305"/>
                <a:gd name="connsiteY6487" fmla="*/ 310108 h 3045463"/>
                <a:gd name="connsiteX6488" fmla="*/ 3097451 w 3900305"/>
                <a:gd name="connsiteY6488" fmla="*/ 311130 h 3045463"/>
                <a:gd name="connsiteX6489" fmla="*/ 3090868 w 3900305"/>
                <a:gd name="connsiteY6489" fmla="*/ 315330 h 3045463"/>
                <a:gd name="connsiteX6490" fmla="*/ 3073046 w 3900305"/>
                <a:gd name="connsiteY6490" fmla="*/ 319984 h 3045463"/>
                <a:gd name="connsiteX6491" fmla="*/ 3065668 w 3900305"/>
                <a:gd name="connsiteY6491" fmla="*/ 318508 h 3045463"/>
                <a:gd name="connsiteX6492" fmla="*/ 3061582 w 3900305"/>
                <a:gd name="connsiteY6492" fmla="*/ 319076 h 3045463"/>
                <a:gd name="connsiteX6493" fmla="*/ 3057496 w 3900305"/>
                <a:gd name="connsiteY6493" fmla="*/ 325092 h 3045463"/>
                <a:gd name="connsiteX6494" fmla="*/ 3047053 w 3900305"/>
                <a:gd name="connsiteY6494" fmla="*/ 331902 h 3045463"/>
                <a:gd name="connsiteX6495" fmla="*/ 3048869 w 3900305"/>
                <a:gd name="connsiteY6495" fmla="*/ 333264 h 3045463"/>
                <a:gd name="connsiteX6496" fmla="*/ 3051593 w 3900305"/>
                <a:gd name="connsiteY6496" fmla="*/ 332924 h 3045463"/>
                <a:gd name="connsiteX6497" fmla="*/ 3054204 w 3900305"/>
                <a:gd name="connsiteY6497" fmla="*/ 331335 h 3045463"/>
                <a:gd name="connsiteX6498" fmla="*/ 3057723 w 3900305"/>
                <a:gd name="connsiteY6498" fmla="*/ 327021 h 3045463"/>
                <a:gd name="connsiteX6499" fmla="*/ 3082241 w 3900305"/>
                <a:gd name="connsiteY6499" fmla="*/ 322821 h 3045463"/>
                <a:gd name="connsiteX6500" fmla="*/ 3088598 w 3900305"/>
                <a:gd name="connsiteY6500" fmla="*/ 317259 h 3045463"/>
                <a:gd name="connsiteX6501" fmla="*/ 3103467 w 3900305"/>
                <a:gd name="connsiteY6501" fmla="*/ 314195 h 3045463"/>
                <a:gd name="connsiteX6502" fmla="*/ 3114251 w 3900305"/>
                <a:gd name="connsiteY6502" fmla="*/ 302957 h 3045463"/>
                <a:gd name="connsiteX6503" fmla="*/ 3118110 w 3900305"/>
                <a:gd name="connsiteY6503" fmla="*/ 302503 h 3045463"/>
                <a:gd name="connsiteX6504" fmla="*/ 3116521 w 3900305"/>
                <a:gd name="connsiteY6504" fmla="*/ 311811 h 3045463"/>
                <a:gd name="connsiteX6505" fmla="*/ 3116180 w 3900305"/>
                <a:gd name="connsiteY6505" fmla="*/ 315670 h 3045463"/>
                <a:gd name="connsiteX6506" fmla="*/ 3116067 w 3900305"/>
                <a:gd name="connsiteY6506" fmla="*/ 321005 h 3045463"/>
                <a:gd name="connsiteX6507" fmla="*/ 3116407 w 3900305"/>
                <a:gd name="connsiteY6507" fmla="*/ 325659 h 3045463"/>
                <a:gd name="connsiteX6508" fmla="*/ 3117202 w 3900305"/>
                <a:gd name="connsiteY6508" fmla="*/ 330086 h 3045463"/>
                <a:gd name="connsiteX6509" fmla="*/ 3118223 w 3900305"/>
                <a:gd name="connsiteY6509" fmla="*/ 333605 h 3045463"/>
                <a:gd name="connsiteX6510" fmla="*/ 3119359 w 3900305"/>
                <a:gd name="connsiteY6510" fmla="*/ 335762 h 3045463"/>
                <a:gd name="connsiteX6511" fmla="*/ 3121288 w 3900305"/>
                <a:gd name="connsiteY6511" fmla="*/ 335194 h 3045463"/>
                <a:gd name="connsiteX6512" fmla="*/ 3124466 w 3900305"/>
                <a:gd name="connsiteY6512" fmla="*/ 333151 h 3045463"/>
                <a:gd name="connsiteX6513" fmla="*/ 3127418 w 3900305"/>
                <a:gd name="connsiteY6513" fmla="*/ 332129 h 3045463"/>
                <a:gd name="connsiteX6514" fmla="*/ 3128666 w 3900305"/>
                <a:gd name="connsiteY6514" fmla="*/ 334740 h 3045463"/>
                <a:gd name="connsiteX6515" fmla="*/ 3128326 w 3900305"/>
                <a:gd name="connsiteY6515" fmla="*/ 340642 h 3045463"/>
                <a:gd name="connsiteX6516" fmla="*/ 3127872 w 3900305"/>
                <a:gd name="connsiteY6516" fmla="*/ 344615 h 3045463"/>
                <a:gd name="connsiteX6517" fmla="*/ 3128326 w 3900305"/>
                <a:gd name="connsiteY6517" fmla="*/ 347794 h 3045463"/>
                <a:gd name="connsiteX6518" fmla="*/ 3130710 w 3900305"/>
                <a:gd name="connsiteY6518" fmla="*/ 351199 h 3045463"/>
                <a:gd name="connsiteX6519" fmla="*/ 3129461 w 3900305"/>
                <a:gd name="connsiteY6519" fmla="*/ 353696 h 3045463"/>
                <a:gd name="connsiteX6520" fmla="*/ 3128212 w 3900305"/>
                <a:gd name="connsiteY6520" fmla="*/ 355399 h 3045463"/>
                <a:gd name="connsiteX6521" fmla="*/ 3126964 w 3900305"/>
                <a:gd name="connsiteY6521" fmla="*/ 356420 h 3045463"/>
                <a:gd name="connsiteX6522" fmla="*/ 3125488 w 3900305"/>
                <a:gd name="connsiteY6522" fmla="*/ 356988 h 3045463"/>
                <a:gd name="connsiteX6523" fmla="*/ 3128553 w 3900305"/>
                <a:gd name="connsiteY6523" fmla="*/ 360053 h 3045463"/>
                <a:gd name="connsiteX6524" fmla="*/ 3131845 w 3900305"/>
                <a:gd name="connsiteY6524" fmla="*/ 358123 h 3045463"/>
                <a:gd name="connsiteX6525" fmla="*/ 3143877 w 3900305"/>
                <a:gd name="connsiteY6525" fmla="*/ 346091 h 3045463"/>
                <a:gd name="connsiteX6526" fmla="*/ 3145352 w 3900305"/>
                <a:gd name="connsiteY6526" fmla="*/ 345296 h 3045463"/>
                <a:gd name="connsiteX6527" fmla="*/ 3146828 w 3900305"/>
                <a:gd name="connsiteY6527" fmla="*/ 345183 h 3045463"/>
                <a:gd name="connsiteX6528" fmla="*/ 3147055 w 3900305"/>
                <a:gd name="connsiteY6528" fmla="*/ 345977 h 3045463"/>
                <a:gd name="connsiteX6529" fmla="*/ 3147736 w 3900305"/>
                <a:gd name="connsiteY6529" fmla="*/ 348021 h 3045463"/>
                <a:gd name="connsiteX6530" fmla="*/ 3148871 w 3900305"/>
                <a:gd name="connsiteY6530" fmla="*/ 349496 h 3045463"/>
                <a:gd name="connsiteX6531" fmla="*/ 3149325 w 3900305"/>
                <a:gd name="connsiteY6531" fmla="*/ 350518 h 3045463"/>
                <a:gd name="connsiteX6532" fmla="*/ 3148758 w 3900305"/>
                <a:gd name="connsiteY6532" fmla="*/ 352220 h 3045463"/>
                <a:gd name="connsiteX6533" fmla="*/ 3146147 w 3900305"/>
                <a:gd name="connsiteY6533" fmla="*/ 357442 h 3045463"/>
                <a:gd name="connsiteX6534" fmla="*/ 3146147 w 3900305"/>
                <a:gd name="connsiteY6534" fmla="*/ 358690 h 3045463"/>
                <a:gd name="connsiteX6535" fmla="*/ 3148077 w 3900305"/>
                <a:gd name="connsiteY6535" fmla="*/ 359031 h 3045463"/>
                <a:gd name="connsiteX6536" fmla="*/ 3156930 w 3900305"/>
                <a:gd name="connsiteY6536" fmla="*/ 350631 h 3045463"/>
                <a:gd name="connsiteX6537" fmla="*/ 3161471 w 3900305"/>
                <a:gd name="connsiteY6537" fmla="*/ 348475 h 3045463"/>
                <a:gd name="connsiteX6538" fmla="*/ 3162492 w 3900305"/>
                <a:gd name="connsiteY6538" fmla="*/ 346431 h 3045463"/>
                <a:gd name="connsiteX6539" fmla="*/ 3163173 w 3900305"/>
                <a:gd name="connsiteY6539" fmla="*/ 342572 h 3045463"/>
                <a:gd name="connsiteX6540" fmla="*/ 3164876 w 3900305"/>
                <a:gd name="connsiteY6540" fmla="*/ 341096 h 3045463"/>
                <a:gd name="connsiteX6541" fmla="*/ 3166919 w 3900305"/>
                <a:gd name="connsiteY6541" fmla="*/ 340075 h 3045463"/>
                <a:gd name="connsiteX6542" fmla="*/ 3168508 w 3900305"/>
                <a:gd name="connsiteY6542" fmla="*/ 337464 h 3045463"/>
                <a:gd name="connsiteX6543" fmla="*/ 3163627 w 3900305"/>
                <a:gd name="connsiteY6543" fmla="*/ 334626 h 3045463"/>
                <a:gd name="connsiteX6544" fmla="*/ 3145012 w 3900305"/>
                <a:gd name="connsiteY6544" fmla="*/ 333037 h 3045463"/>
                <a:gd name="connsiteX6545" fmla="*/ 3142628 w 3900305"/>
                <a:gd name="connsiteY6545" fmla="*/ 331108 h 3045463"/>
                <a:gd name="connsiteX6546" fmla="*/ 3133207 w 3900305"/>
                <a:gd name="connsiteY6546" fmla="*/ 318054 h 3045463"/>
                <a:gd name="connsiteX6547" fmla="*/ 3134796 w 3900305"/>
                <a:gd name="connsiteY6547" fmla="*/ 316578 h 3045463"/>
                <a:gd name="connsiteX6548" fmla="*/ 3138315 w 3900305"/>
                <a:gd name="connsiteY6548" fmla="*/ 316578 h 3045463"/>
                <a:gd name="connsiteX6549" fmla="*/ 3139904 w 3900305"/>
                <a:gd name="connsiteY6549" fmla="*/ 315216 h 3045463"/>
                <a:gd name="connsiteX6550" fmla="*/ 3141380 w 3900305"/>
                <a:gd name="connsiteY6550" fmla="*/ 313514 h 3045463"/>
                <a:gd name="connsiteX6551" fmla="*/ 3142968 w 3900305"/>
                <a:gd name="connsiteY6551" fmla="*/ 312606 h 3045463"/>
                <a:gd name="connsiteX6552" fmla="*/ 3150914 w 3900305"/>
                <a:gd name="connsiteY6552" fmla="*/ 311584 h 3045463"/>
                <a:gd name="connsiteX6553" fmla="*/ 3152957 w 3900305"/>
                <a:gd name="connsiteY6553" fmla="*/ 309314 h 3045463"/>
                <a:gd name="connsiteX6554" fmla="*/ 3155228 w 3900305"/>
                <a:gd name="connsiteY6554" fmla="*/ 304433 h 3045463"/>
                <a:gd name="connsiteX6555" fmla="*/ 3152957 w 3900305"/>
                <a:gd name="connsiteY6555" fmla="*/ 301709 h 3045463"/>
                <a:gd name="connsiteX6556" fmla="*/ 3147509 w 3900305"/>
                <a:gd name="connsiteY6556" fmla="*/ 298984 h 3045463"/>
                <a:gd name="connsiteX6557" fmla="*/ 3145125 w 3900305"/>
                <a:gd name="connsiteY6557" fmla="*/ 296601 h 3045463"/>
                <a:gd name="connsiteX6558" fmla="*/ 3147850 w 3900305"/>
                <a:gd name="connsiteY6558" fmla="*/ 294331 h 3045463"/>
                <a:gd name="connsiteX6559" fmla="*/ 3155114 w 3900305"/>
                <a:gd name="connsiteY6559" fmla="*/ 292741 h 3045463"/>
                <a:gd name="connsiteX6560" fmla="*/ 3156930 w 3900305"/>
                <a:gd name="connsiteY6560" fmla="*/ 288541 h 3045463"/>
                <a:gd name="connsiteX6561" fmla="*/ 3147850 w 3900305"/>
                <a:gd name="connsiteY6561" fmla="*/ 289223 h 3045463"/>
                <a:gd name="connsiteX6562" fmla="*/ 3143196 w 3900305"/>
                <a:gd name="connsiteY6562" fmla="*/ 287633 h 3045463"/>
                <a:gd name="connsiteX6563" fmla="*/ 3139563 w 3900305"/>
                <a:gd name="connsiteY6563" fmla="*/ 282639 h 3045463"/>
                <a:gd name="connsiteX6564" fmla="*/ 3142628 w 3900305"/>
                <a:gd name="connsiteY6564" fmla="*/ 280028 h 3045463"/>
                <a:gd name="connsiteX6565" fmla="*/ 3153525 w 3900305"/>
                <a:gd name="connsiteY6565" fmla="*/ 278780 h 3045463"/>
                <a:gd name="connsiteX6566" fmla="*/ 3156476 w 3900305"/>
                <a:gd name="connsiteY6566" fmla="*/ 277418 h 3045463"/>
                <a:gd name="connsiteX6567" fmla="*/ 3163287 w 3900305"/>
                <a:gd name="connsiteY6567" fmla="*/ 277077 h 3045463"/>
                <a:gd name="connsiteX6568" fmla="*/ 3164762 w 3900305"/>
                <a:gd name="connsiteY6568" fmla="*/ 276510 h 3045463"/>
                <a:gd name="connsiteX6569" fmla="*/ 3164876 w 3900305"/>
                <a:gd name="connsiteY6569" fmla="*/ 274693 h 3045463"/>
                <a:gd name="connsiteX6570" fmla="*/ 3167487 w 3900305"/>
                <a:gd name="connsiteY6570" fmla="*/ 274693 h 3045463"/>
                <a:gd name="connsiteX6571" fmla="*/ 3164649 w 3900305"/>
                <a:gd name="connsiteY6571" fmla="*/ 271969 h 3045463"/>
                <a:gd name="connsiteX6572" fmla="*/ 3161471 w 3900305"/>
                <a:gd name="connsiteY6572" fmla="*/ 271175 h 3045463"/>
                <a:gd name="connsiteX6573" fmla="*/ 3144217 w 3900305"/>
                <a:gd name="connsiteY6573" fmla="*/ 274693 h 3045463"/>
                <a:gd name="connsiteX6574" fmla="*/ 3146260 w 3900305"/>
                <a:gd name="connsiteY6574" fmla="*/ 270948 h 3045463"/>
                <a:gd name="connsiteX6575" fmla="*/ 3154660 w 3900305"/>
                <a:gd name="connsiteY6575" fmla="*/ 264704 h 3045463"/>
                <a:gd name="connsiteX6576" fmla="*/ 3171233 w 3900305"/>
                <a:gd name="connsiteY6576" fmla="*/ 261299 h 3045463"/>
                <a:gd name="connsiteX6577" fmla="*/ 3175432 w 3900305"/>
                <a:gd name="connsiteY6577" fmla="*/ 257326 h 3045463"/>
                <a:gd name="connsiteX6578" fmla="*/ 3165444 w 3900305"/>
                <a:gd name="connsiteY6578" fmla="*/ 259256 h 3045463"/>
                <a:gd name="connsiteX6579" fmla="*/ 3166125 w 3900305"/>
                <a:gd name="connsiteY6579" fmla="*/ 256986 h 3045463"/>
                <a:gd name="connsiteX6580" fmla="*/ 3168735 w 3900305"/>
                <a:gd name="connsiteY6580" fmla="*/ 251424 h 3045463"/>
                <a:gd name="connsiteX6581" fmla="*/ 3166579 w 3900305"/>
                <a:gd name="connsiteY6581" fmla="*/ 251764 h 3045463"/>
                <a:gd name="connsiteX6582" fmla="*/ 3162492 w 3900305"/>
                <a:gd name="connsiteY6582" fmla="*/ 254148 h 3045463"/>
                <a:gd name="connsiteX6583" fmla="*/ 3160676 w 3900305"/>
                <a:gd name="connsiteY6583" fmla="*/ 253354 h 3045463"/>
                <a:gd name="connsiteX6584" fmla="*/ 3162492 w 3900305"/>
                <a:gd name="connsiteY6584" fmla="*/ 249948 h 3045463"/>
                <a:gd name="connsiteX6585" fmla="*/ 3165444 w 3900305"/>
                <a:gd name="connsiteY6585" fmla="*/ 239732 h 3045463"/>
                <a:gd name="connsiteX6586" fmla="*/ 3167600 w 3900305"/>
                <a:gd name="connsiteY6586" fmla="*/ 237576 h 3045463"/>
                <a:gd name="connsiteX6587" fmla="*/ 3170211 w 3900305"/>
                <a:gd name="connsiteY6587" fmla="*/ 236441 h 3045463"/>
                <a:gd name="connsiteX6588" fmla="*/ 3172935 w 3900305"/>
                <a:gd name="connsiteY6588" fmla="*/ 233603 h 3045463"/>
                <a:gd name="connsiteX6589" fmla="*/ 3177930 w 3900305"/>
                <a:gd name="connsiteY6589" fmla="*/ 226565 h 3045463"/>
                <a:gd name="connsiteX6590" fmla="*/ 3188486 w 3900305"/>
                <a:gd name="connsiteY6590" fmla="*/ 215668 h 3045463"/>
                <a:gd name="connsiteX6591" fmla="*/ 3194729 w 3900305"/>
                <a:gd name="connsiteY6591" fmla="*/ 204544 h 3045463"/>
                <a:gd name="connsiteX6592" fmla="*/ 3197113 w 3900305"/>
                <a:gd name="connsiteY6592" fmla="*/ 201593 h 3045463"/>
                <a:gd name="connsiteX6593" fmla="*/ 3204604 w 3900305"/>
                <a:gd name="connsiteY6593" fmla="*/ 197961 h 3045463"/>
                <a:gd name="connsiteX6594" fmla="*/ 3230598 w 3900305"/>
                <a:gd name="connsiteY6594" fmla="*/ 202501 h 3045463"/>
                <a:gd name="connsiteX6595" fmla="*/ 3241495 w 3900305"/>
                <a:gd name="connsiteY6595" fmla="*/ 208063 h 3045463"/>
                <a:gd name="connsiteX6596" fmla="*/ 3242744 w 3900305"/>
                <a:gd name="connsiteY6596" fmla="*/ 209312 h 3045463"/>
                <a:gd name="connsiteX6597" fmla="*/ 3244900 w 3900305"/>
                <a:gd name="connsiteY6597" fmla="*/ 212490 h 3045463"/>
                <a:gd name="connsiteX6598" fmla="*/ 3246489 w 3900305"/>
                <a:gd name="connsiteY6598" fmla="*/ 213398 h 3045463"/>
                <a:gd name="connsiteX6599" fmla="*/ 3247171 w 3900305"/>
                <a:gd name="connsiteY6599" fmla="*/ 211468 h 3045463"/>
                <a:gd name="connsiteX6600" fmla="*/ 3246943 w 3900305"/>
                <a:gd name="connsiteY6600" fmla="*/ 208858 h 3045463"/>
                <a:gd name="connsiteX6601" fmla="*/ 3245922 w 3900305"/>
                <a:gd name="connsiteY6601" fmla="*/ 207496 h 3045463"/>
                <a:gd name="connsiteX6602" fmla="*/ 3243651 w 3900305"/>
                <a:gd name="connsiteY6602" fmla="*/ 205906 h 3045463"/>
                <a:gd name="connsiteX6603" fmla="*/ 3238203 w 3900305"/>
                <a:gd name="connsiteY6603" fmla="*/ 197053 h 3045463"/>
                <a:gd name="connsiteX6604" fmla="*/ 3235592 w 3900305"/>
                <a:gd name="connsiteY6604" fmla="*/ 194101 h 3045463"/>
                <a:gd name="connsiteX6605" fmla="*/ 3224241 w 3900305"/>
                <a:gd name="connsiteY6605" fmla="*/ 189902 h 3045463"/>
                <a:gd name="connsiteX6606" fmla="*/ 3223106 w 3900305"/>
                <a:gd name="connsiteY6606" fmla="*/ 188880 h 3045463"/>
                <a:gd name="connsiteX6607" fmla="*/ 3224015 w 3900305"/>
                <a:gd name="connsiteY6607" fmla="*/ 186723 h 3045463"/>
                <a:gd name="connsiteX6608" fmla="*/ 3233549 w 3900305"/>
                <a:gd name="connsiteY6608" fmla="*/ 176167 h 3045463"/>
                <a:gd name="connsiteX6609" fmla="*/ 3236273 w 3900305"/>
                <a:gd name="connsiteY6609" fmla="*/ 171967 h 3045463"/>
                <a:gd name="connsiteX6610" fmla="*/ 3237182 w 3900305"/>
                <a:gd name="connsiteY6610" fmla="*/ 171173 h 3045463"/>
                <a:gd name="connsiteX6611" fmla="*/ 3237976 w 3900305"/>
                <a:gd name="connsiteY6611" fmla="*/ 170832 h 3045463"/>
                <a:gd name="connsiteX6612" fmla="*/ 3238771 w 3900305"/>
                <a:gd name="connsiteY6612" fmla="*/ 170037 h 3045463"/>
                <a:gd name="connsiteX6613" fmla="*/ 3239565 w 3900305"/>
                <a:gd name="connsiteY6613" fmla="*/ 167994 h 3045463"/>
                <a:gd name="connsiteX6614" fmla="*/ 3239906 w 3900305"/>
                <a:gd name="connsiteY6614" fmla="*/ 165157 h 3045463"/>
                <a:gd name="connsiteX6615" fmla="*/ 3240019 w 3900305"/>
                <a:gd name="connsiteY6615" fmla="*/ 158005 h 3045463"/>
                <a:gd name="connsiteX6616" fmla="*/ 3240587 w 3900305"/>
                <a:gd name="connsiteY6616" fmla="*/ 154941 h 3045463"/>
                <a:gd name="connsiteX6617" fmla="*/ 3241722 w 3900305"/>
                <a:gd name="connsiteY6617" fmla="*/ 152330 h 3045463"/>
                <a:gd name="connsiteX6618" fmla="*/ 3245581 w 3900305"/>
                <a:gd name="connsiteY6618" fmla="*/ 146881 h 3045463"/>
                <a:gd name="connsiteX6619" fmla="*/ 3247397 w 3900305"/>
                <a:gd name="connsiteY6619" fmla="*/ 145179 h 3045463"/>
                <a:gd name="connsiteX6620" fmla="*/ 3249100 w 3900305"/>
                <a:gd name="connsiteY6620" fmla="*/ 145519 h 3045463"/>
                <a:gd name="connsiteX6621" fmla="*/ 3252846 w 3900305"/>
                <a:gd name="connsiteY6621" fmla="*/ 148017 h 3045463"/>
                <a:gd name="connsiteX6622" fmla="*/ 3259543 w 3900305"/>
                <a:gd name="connsiteY6622" fmla="*/ 147449 h 3045463"/>
                <a:gd name="connsiteX6623" fmla="*/ 3261586 w 3900305"/>
                <a:gd name="connsiteY6623" fmla="*/ 149038 h 3045463"/>
                <a:gd name="connsiteX6624" fmla="*/ 3272937 w 3900305"/>
                <a:gd name="connsiteY6624" fmla="*/ 164248 h 3045463"/>
                <a:gd name="connsiteX6625" fmla="*/ 3276002 w 3900305"/>
                <a:gd name="connsiteY6625" fmla="*/ 166632 h 3045463"/>
                <a:gd name="connsiteX6626" fmla="*/ 3279975 w 3900305"/>
                <a:gd name="connsiteY6626" fmla="*/ 167654 h 3045463"/>
                <a:gd name="connsiteX6627" fmla="*/ 3283380 w 3900305"/>
                <a:gd name="connsiteY6627" fmla="*/ 165724 h 3045463"/>
                <a:gd name="connsiteX6628" fmla="*/ 3284856 w 3900305"/>
                <a:gd name="connsiteY6628" fmla="*/ 158914 h 3045463"/>
                <a:gd name="connsiteX6629" fmla="*/ 3283493 w 3900305"/>
                <a:gd name="connsiteY6629" fmla="*/ 152784 h 3045463"/>
                <a:gd name="connsiteX6630" fmla="*/ 3277364 w 3900305"/>
                <a:gd name="connsiteY6630" fmla="*/ 146087 h 3045463"/>
                <a:gd name="connsiteX6631" fmla="*/ 3275434 w 3900305"/>
                <a:gd name="connsiteY6631" fmla="*/ 141887 h 3045463"/>
                <a:gd name="connsiteX6632" fmla="*/ 3275889 w 3900305"/>
                <a:gd name="connsiteY6632" fmla="*/ 141547 h 3045463"/>
                <a:gd name="connsiteX6633" fmla="*/ 3276796 w 3900305"/>
                <a:gd name="connsiteY6633" fmla="*/ 139957 h 3045463"/>
                <a:gd name="connsiteX6634" fmla="*/ 3270213 w 3900305"/>
                <a:gd name="connsiteY6634" fmla="*/ 136325 h 3045463"/>
                <a:gd name="connsiteX6635" fmla="*/ 3268170 w 3900305"/>
                <a:gd name="connsiteY6635" fmla="*/ 133941 h 3045463"/>
                <a:gd name="connsiteX6636" fmla="*/ 3266013 w 3900305"/>
                <a:gd name="connsiteY6636" fmla="*/ 129174 h 3045463"/>
                <a:gd name="connsiteX6637" fmla="*/ 3264878 w 3900305"/>
                <a:gd name="connsiteY6637" fmla="*/ 127925 h 3045463"/>
                <a:gd name="connsiteX6638" fmla="*/ 3263289 w 3900305"/>
                <a:gd name="connsiteY6638" fmla="*/ 127358 h 3045463"/>
                <a:gd name="connsiteX6639" fmla="*/ 3258294 w 3900305"/>
                <a:gd name="connsiteY6639" fmla="*/ 127925 h 3045463"/>
                <a:gd name="connsiteX6640" fmla="*/ 3246943 w 3900305"/>
                <a:gd name="connsiteY6640" fmla="*/ 123953 h 3045463"/>
                <a:gd name="connsiteX6641" fmla="*/ 3241608 w 3900305"/>
                <a:gd name="connsiteY6641" fmla="*/ 123953 h 3045463"/>
                <a:gd name="connsiteX6642" fmla="*/ 3238998 w 3900305"/>
                <a:gd name="connsiteY6642" fmla="*/ 122250 h 3045463"/>
                <a:gd name="connsiteX6643" fmla="*/ 3236954 w 3900305"/>
                <a:gd name="connsiteY6643" fmla="*/ 117937 h 3045463"/>
                <a:gd name="connsiteX6644" fmla="*/ 3239225 w 3900305"/>
                <a:gd name="connsiteY6644" fmla="*/ 113283 h 3045463"/>
                <a:gd name="connsiteX6645" fmla="*/ 3239225 w 3900305"/>
                <a:gd name="connsiteY6645" fmla="*/ 107267 h 3045463"/>
                <a:gd name="connsiteX6646" fmla="*/ 3239452 w 3900305"/>
                <a:gd name="connsiteY6646" fmla="*/ 102045 h 3045463"/>
                <a:gd name="connsiteX6647" fmla="*/ 3248646 w 3900305"/>
                <a:gd name="connsiteY6647" fmla="*/ 94781 h 3045463"/>
                <a:gd name="connsiteX6648" fmla="*/ 3251711 w 3900305"/>
                <a:gd name="connsiteY6648" fmla="*/ 93532 h 3045463"/>
                <a:gd name="connsiteX6649" fmla="*/ 3253754 w 3900305"/>
                <a:gd name="connsiteY6649" fmla="*/ 97732 h 3045463"/>
                <a:gd name="connsiteX6650" fmla="*/ 3253073 w 3900305"/>
                <a:gd name="connsiteY6650" fmla="*/ 99775 h 3045463"/>
                <a:gd name="connsiteX6651" fmla="*/ 3257159 w 3900305"/>
                <a:gd name="connsiteY6651" fmla="*/ 101251 h 3045463"/>
                <a:gd name="connsiteX6652" fmla="*/ 3258635 w 3900305"/>
                <a:gd name="connsiteY6652" fmla="*/ 103180 h 3045463"/>
                <a:gd name="connsiteX6653" fmla="*/ 3258522 w 3900305"/>
                <a:gd name="connsiteY6653" fmla="*/ 108061 h 3045463"/>
                <a:gd name="connsiteX6654" fmla="*/ 3263970 w 3900305"/>
                <a:gd name="connsiteY6654" fmla="*/ 109991 h 3045463"/>
                <a:gd name="connsiteX6655" fmla="*/ 3269191 w 3900305"/>
                <a:gd name="connsiteY6655" fmla="*/ 113737 h 3045463"/>
                <a:gd name="connsiteX6656" fmla="*/ 3273278 w 3900305"/>
                <a:gd name="connsiteY6656" fmla="*/ 119299 h 3045463"/>
                <a:gd name="connsiteX6657" fmla="*/ 3275207 w 3900305"/>
                <a:gd name="connsiteY6657" fmla="*/ 119299 h 3045463"/>
                <a:gd name="connsiteX6658" fmla="*/ 3276570 w 3900305"/>
                <a:gd name="connsiteY6658" fmla="*/ 113737 h 3045463"/>
                <a:gd name="connsiteX6659" fmla="*/ 3275661 w 3900305"/>
                <a:gd name="connsiteY6659" fmla="*/ 110899 h 3045463"/>
                <a:gd name="connsiteX6660" fmla="*/ 3274526 w 3900305"/>
                <a:gd name="connsiteY6660" fmla="*/ 108856 h 3045463"/>
                <a:gd name="connsiteX6661" fmla="*/ 3271802 w 3900305"/>
                <a:gd name="connsiteY6661" fmla="*/ 105904 h 3045463"/>
                <a:gd name="connsiteX6662" fmla="*/ 3272710 w 3900305"/>
                <a:gd name="connsiteY6662" fmla="*/ 101364 h 3045463"/>
                <a:gd name="connsiteX6663" fmla="*/ 3272710 w 3900305"/>
                <a:gd name="connsiteY6663" fmla="*/ 98186 h 3045463"/>
                <a:gd name="connsiteX6664" fmla="*/ 3272937 w 3900305"/>
                <a:gd name="connsiteY6664" fmla="*/ 95802 h 3045463"/>
                <a:gd name="connsiteX6665" fmla="*/ 3274413 w 3900305"/>
                <a:gd name="connsiteY6665" fmla="*/ 93759 h 3045463"/>
                <a:gd name="connsiteX6666" fmla="*/ 3276796 w 3900305"/>
                <a:gd name="connsiteY6666" fmla="*/ 93986 h 3045463"/>
                <a:gd name="connsiteX6667" fmla="*/ 3279748 w 3900305"/>
                <a:gd name="connsiteY6667" fmla="*/ 95689 h 3045463"/>
                <a:gd name="connsiteX6668" fmla="*/ 3282358 w 3900305"/>
                <a:gd name="connsiteY6668" fmla="*/ 95916 h 3045463"/>
                <a:gd name="connsiteX6669" fmla="*/ 3283721 w 3900305"/>
                <a:gd name="connsiteY6669" fmla="*/ 91716 h 3045463"/>
                <a:gd name="connsiteX6670" fmla="*/ 3275207 w 3900305"/>
                <a:gd name="connsiteY6670" fmla="*/ 85586 h 3045463"/>
                <a:gd name="connsiteX6671" fmla="*/ 3272370 w 3900305"/>
                <a:gd name="connsiteY6671" fmla="*/ 85473 h 3045463"/>
                <a:gd name="connsiteX6672" fmla="*/ 3273618 w 3900305"/>
                <a:gd name="connsiteY6672" fmla="*/ 82294 h 3045463"/>
                <a:gd name="connsiteX6673" fmla="*/ 3274299 w 3900305"/>
                <a:gd name="connsiteY6673" fmla="*/ 81386 h 3045463"/>
                <a:gd name="connsiteX6674" fmla="*/ 3271007 w 3900305"/>
                <a:gd name="connsiteY6674" fmla="*/ 78435 h 3045463"/>
                <a:gd name="connsiteX6675" fmla="*/ 3269759 w 3900305"/>
                <a:gd name="connsiteY6675" fmla="*/ 76505 h 3045463"/>
                <a:gd name="connsiteX6676" fmla="*/ 3268964 w 3900305"/>
                <a:gd name="connsiteY6676" fmla="*/ 73327 h 3045463"/>
                <a:gd name="connsiteX6677" fmla="*/ 3270667 w 3900305"/>
                <a:gd name="connsiteY6677" fmla="*/ 71171 h 3045463"/>
                <a:gd name="connsiteX6678" fmla="*/ 3272824 w 3900305"/>
                <a:gd name="connsiteY6678" fmla="*/ 69695 h 3045463"/>
                <a:gd name="connsiteX6679" fmla="*/ 3275094 w 3900305"/>
                <a:gd name="connsiteY6679" fmla="*/ 68900 h 3045463"/>
                <a:gd name="connsiteX6680" fmla="*/ 3277023 w 3900305"/>
                <a:gd name="connsiteY6680" fmla="*/ 69014 h 3045463"/>
                <a:gd name="connsiteX6681" fmla="*/ 3275434 w 3900305"/>
                <a:gd name="connsiteY6681" fmla="*/ 67425 h 3045463"/>
                <a:gd name="connsiteX6682" fmla="*/ 3271916 w 3900305"/>
                <a:gd name="connsiteY6682" fmla="*/ 67084 h 3045463"/>
                <a:gd name="connsiteX6683" fmla="*/ 3270326 w 3900305"/>
                <a:gd name="connsiteY6683" fmla="*/ 65155 h 3045463"/>
                <a:gd name="connsiteX6684" fmla="*/ 3272370 w 3900305"/>
                <a:gd name="connsiteY6684" fmla="*/ 62771 h 3045463"/>
                <a:gd name="connsiteX6685" fmla="*/ 3275094 w 3900305"/>
                <a:gd name="connsiteY6685" fmla="*/ 61295 h 3045463"/>
                <a:gd name="connsiteX6686" fmla="*/ 3277932 w 3900305"/>
                <a:gd name="connsiteY6686" fmla="*/ 60728 h 3045463"/>
                <a:gd name="connsiteX6687" fmla="*/ 3288374 w 3900305"/>
                <a:gd name="connsiteY6687" fmla="*/ 63565 h 3045463"/>
                <a:gd name="connsiteX6688" fmla="*/ 3289169 w 3900305"/>
                <a:gd name="connsiteY6688" fmla="*/ 64246 h 3045463"/>
                <a:gd name="connsiteX6689" fmla="*/ 3289737 w 3900305"/>
                <a:gd name="connsiteY6689" fmla="*/ 65722 h 3045463"/>
                <a:gd name="connsiteX6690" fmla="*/ 3290531 w 3900305"/>
                <a:gd name="connsiteY6690" fmla="*/ 68219 h 3045463"/>
                <a:gd name="connsiteX6691" fmla="*/ 3291553 w 3900305"/>
                <a:gd name="connsiteY6691" fmla="*/ 69808 h 3045463"/>
                <a:gd name="connsiteX6692" fmla="*/ 3294277 w 3900305"/>
                <a:gd name="connsiteY6692" fmla="*/ 71171 h 3045463"/>
                <a:gd name="connsiteX6693" fmla="*/ 3295412 w 3900305"/>
                <a:gd name="connsiteY6693" fmla="*/ 72306 h 3045463"/>
                <a:gd name="connsiteX6694" fmla="*/ 3296661 w 3900305"/>
                <a:gd name="connsiteY6694" fmla="*/ 75370 h 3045463"/>
                <a:gd name="connsiteX6695" fmla="*/ 3295980 w 3900305"/>
                <a:gd name="connsiteY6695" fmla="*/ 77300 h 3045463"/>
                <a:gd name="connsiteX6696" fmla="*/ 3294390 w 3900305"/>
                <a:gd name="connsiteY6696" fmla="*/ 79003 h 3045463"/>
                <a:gd name="connsiteX6697" fmla="*/ 3292801 w 3900305"/>
                <a:gd name="connsiteY6697" fmla="*/ 81386 h 3045463"/>
                <a:gd name="connsiteX6698" fmla="*/ 3308806 w 3900305"/>
                <a:gd name="connsiteY6698" fmla="*/ 79570 h 3045463"/>
                <a:gd name="connsiteX6699" fmla="*/ 3307217 w 3900305"/>
                <a:gd name="connsiteY6699" fmla="*/ 74916 h 3045463"/>
                <a:gd name="connsiteX6700" fmla="*/ 3308238 w 3900305"/>
                <a:gd name="connsiteY6700" fmla="*/ 70149 h 3045463"/>
                <a:gd name="connsiteX6701" fmla="*/ 3309147 w 3900305"/>
                <a:gd name="connsiteY6701" fmla="*/ 66517 h 3045463"/>
                <a:gd name="connsiteX6702" fmla="*/ 3307557 w 3900305"/>
                <a:gd name="connsiteY6702" fmla="*/ 65155 h 3045463"/>
                <a:gd name="connsiteX6703" fmla="*/ 3309714 w 3900305"/>
                <a:gd name="connsiteY6703" fmla="*/ 62317 h 3045463"/>
                <a:gd name="connsiteX6704" fmla="*/ 3313573 w 3900305"/>
                <a:gd name="connsiteY6704" fmla="*/ 62544 h 3045463"/>
                <a:gd name="connsiteX6705" fmla="*/ 3316411 w 3900305"/>
                <a:gd name="connsiteY6705" fmla="*/ 66630 h 3045463"/>
                <a:gd name="connsiteX6706" fmla="*/ 3315503 w 3900305"/>
                <a:gd name="connsiteY6706" fmla="*/ 75484 h 3045463"/>
                <a:gd name="connsiteX6707" fmla="*/ 3312892 w 3900305"/>
                <a:gd name="connsiteY6707" fmla="*/ 81273 h 3045463"/>
                <a:gd name="connsiteX6708" fmla="*/ 3309260 w 3900305"/>
                <a:gd name="connsiteY6708" fmla="*/ 86381 h 3045463"/>
                <a:gd name="connsiteX6709" fmla="*/ 3305401 w 3900305"/>
                <a:gd name="connsiteY6709" fmla="*/ 90013 h 3045463"/>
                <a:gd name="connsiteX6710" fmla="*/ 3302109 w 3900305"/>
                <a:gd name="connsiteY6710" fmla="*/ 91716 h 3045463"/>
                <a:gd name="connsiteX6711" fmla="*/ 3303698 w 3900305"/>
                <a:gd name="connsiteY6711" fmla="*/ 93418 h 3045463"/>
                <a:gd name="connsiteX6712" fmla="*/ 3307444 w 3900305"/>
                <a:gd name="connsiteY6712" fmla="*/ 90921 h 3045463"/>
                <a:gd name="connsiteX6713" fmla="*/ 3309033 w 3900305"/>
                <a:gd name="connsiteY6713" fmla="*/ 92851 h 3045463"/>
                <a:gd name="connsiteX6714" fmla="*/ 3310622 w 3900305"/>
                <a:gd name="connsiteY6714" fmla="*/ 95235 h 3045463"/>
                <a:gd name="connsiteX6715" fmla="*/ 3314822 w 3900305"/>
                <a:gd name="connsiteY6715" fmla="*/ 96370 h 3045463"/>
                <a:gd name="connsiteX6716" fmla="*/ 3316638 w 3900305"/>
                <a:gd name="connsiteY6716" fmla="*/ 97959 h 3045463"/>
                <a:gd name="connsiteX6717" fmla="*/ 3316638 w 3900305"/>
                <a:gd name="connsiteY6717" fmla="*/ 91943 h 3045463"/>
                <a:gd name="connsiteX6718" fmla="*/ 3317546 w 3900305"/>
                <a:gd name="connsiteY6718" fmla="*/ 88651 h 3045463"/>
                <a:gd name="connsiteX6719" fmla="*/ 3320952 w 3900305"/>
                <a:gd name="connsiteY6719" fmla="*/ 81273 h 3045463"/>
                <a:gd name="connsiteX6720" fmla="*/ 3323222 w 3900305"/>
                <a:gd name="connsiteY6720" fmla="*/ 78208 h 3045463"/>
                <a:gd name="connsiteX6721" fmla="*/ 3324016 w 3900305"/>
                <a:gd name="connsiteY6721" fmla="*/ 77641 h 3045463"/>
                <a:gd name="connsiteX6722" fmla="*/ 3325038 w 3900305"/>
                <a:gd name="connsiteY6722" fmla="*/ 78322 h 3045463"/>
                <a:gd name="connsiteX6723" fmla="*/ 3325605 w 3900305"/>
                <a:gd name="connsiteY6723" fmla="*/ 79684 h 3045463"/>
                <a:gd name="connsiteX6724" fmla="*/ 3325946 w 3900305"/>
                <a:gd name="connsiteY6724" fmla="*/ 81046 h 3045463"/>
                <a:gd name="connsiteX6725" fmla="*/ 3326287 w 3900305"/>
                <a:gd name="connsiteY6725" fmla="*/ 81727 h 3045463"/>
                <a:gd name="connsiteX6726" fmla="*/ 3327535 w 3900305"/>
                <a:gd name="connsiteY6726" fmla="*/ 82976 h 3045463"/>
                <a:gd name="connsiteX6727" fmla="*/ 3332530 w 3900305"/>
                <a:gd name="connsiteY6727" fmla="*/ 92056 h 3045463"/>
                <a:gd name="connsiteX6728" fmla="*/ 3333438 w 3900305"/>
                <a:gd name="connsiteY6728" fmla="*/ 95235 h 3045463"/>
                <a:gd name="connsiteX6729" fmla="*/ 3335822 w 3900305"/>
                <a:gd name="connsiteY6729" fmla="*/ 106131 h 3045463"/>
                <a:gd name="connsiteX6730" fmla="*/ 3333778 w 3900305"/>
                <a:gd name="connsiteY6730" fmla="*/ 116234 h 3045463"/>
                <a:gd name="connsiteX6731" fmla="*/ 3334913 w 3900305"/>
                <a:gd name="connsiteY6731" fmla="*/ 116347 h 3045463"/>
                <a:gd name="connsiteX6732" fmla="*/ 3335822 w 3900305"/>
                <a:gd name="connsiteY6732" fmla="*/ 115326 h 3045463"/>
                <a:gd name="connsiteX6733" fmla="*/ 3336616 w 3900305"/>
                <a:gd name="connsiteY6733" fmla="*/ 113510 h 3045463"/>
                <a:gd name="connsiteX6734" fmla="*/ 3337411 w 3900305"/>
                <a:gd name="connsiteY6734" fmla="*/ 111126 h 3045463"/>
                <a:gd name="connsiteX6735" fmla="*/ 3338546 w 3900305"/>
                <a:gd name="connsiteY6735" fmla="*/ 109764 h 3045463"/>
                <a:gd name="connsiteX6736" fmla="*/ 3340135 w 3900305"/>
                <a:gd name="connsiteY6736" fmla="*/ 109537 h 3045463"/>
                <a:gd name="connsiteX6737" fmla="*/ 3343086 w 3900305"/>
                <a:gd name="connsiteY6737" fmla="*/ 110104 h 3045463"/>
                <a:gd name="connsiteX6738" fmla="*/ 3343881 w 3900305"/>
                <a:gd name="connsiteY6738" fmla="*/ 108288 h 3045463"/>
                <a:gd name="connsiteX6739" fmla="*/ 3347967 w 3900305"/>
                <a:gd name="connsiteY6739" fmla="*/ 88878 h 3045463"/>
                <a:gd name="connsiteX6740" fmla="*/ 3348421 w 3900305"/>
                <a:gd name="connsiteY6740" fmla="*/ 84111 h 3045463"/>
                <a:gd name="connsiteX6741" fmla="*/ 3347286 w 3900305"/>
                <a:gd name="connsiteY6741" fmla="*/ 81954 h 3045463"/>
                <a:gd name="connsiteX6742" fmla="*/ 3346264 w 3900305"/>
                <a:gd name="connsiteY6742" fmla="*/ 80478 h 3045463"/>
                <a:gd name="connsiteX6743" fmla="*/ 3344789 w 3900305"/>
                <a:gd name="connsiteY6743" fmla="*/ 76733 h 3045463"/>
                <a:gd name="connsiteX6744" fmla="*/ 3343540 w 3900305"/>
                <a:gd name="connsiteY6744" fmla="*/ 72306 h 3045463"/>
                <a:gd name="connsiteX6745" fmla="*/ 3342972 w 3900305"/>
                <a:gd name="connsiteY6745" fmla="*/ 68673 h 3045463"/>
                <a:gd name="connsiteX6746" fmla="*/ 3345243 w 3900305"/>
                <a:gd name="connsiteY6746" fmla="*/ 61749 h 3045463"/>
                <a:gd name="connsiteX6747" fmla="*/ 3350351 w 3900305"/>
                <a:gd name="connsiteY6747" fmla="*/ 65155 h 3045463"/>
                <a:gd name="connsiteX6748" fmla="*/ 3361815 w 3900305"/>
                <a:gd name="connsiteY6748" fmla="*/ 77527 h 3045463"/>
                <a:gd name="connsiteX6749" fmla="*/ 3361929 w 3900305"/>
                <a:gd name="connsiteY6749" fmla="*/ 80932 h 3045463"/>
                <a:gd name="connsiteX6750" fmla="*/ 3360907 w 3900305"/>
                <a:gd name="connsiteY6750" fmla="*/ 85019 h 3045463"/>
                <a:gd name="connsiteX6751" fmla="*/ 3359545 w 3900305"/>
                <a:gd name="connsiteY6751" fmla="*/ 88197 h 3045463"/>
                <a:gd name="connsiteX6752" fmla="*/ 3357615 w 3900305"/>
                <a:gd name="connsiteY6752" fmla="*/ 90808 h 3045463"/>
                <a:gd name="connsiteX6753" fmla="*/ 3352848 w 3900305"/>
                <a:gd name="connsiteY6753" fmla="*/ 95348 h 3045463"/>
                <a:gd name="connsiteX6754" fmla="*/ 3350805 w 3900305"/>
                <a:gd name="connsiteY6754" fmla="*/ 96256 h 3045463"/>
                <a:gd name="connsiteX6755" fmla="*/ 3352621 w 3900305"/>
                <a:gd name="connsiteY6755" fmla="*/ 101591 h 3045463"/>
                <a:gd name="connsiteX6756" fmla="*/ 3355005 w 3900305"/>
                <a:gd name="connsiteY6756" fmla="*/ 100797 h 3045463"/>
                <a:gd name="connsiteX6757" fmla="*/ 3359545 w 3900305"/>
                <a:gd name="connsiteY6757" fmla="*/ 93191 h 3045463"/>
                <a:gd name="connsiteX6758" fmla="*/ 3360340 w 3900305"/>
                <a:gd name="connsiteY6758" fmla="*/ 93418 h 3045463"/>
                <a:gd name="connsiteX6759" fmla="*/ 3362042 w 3900305"/>
                <a:gd name="connsiteY6759" fmla="*/ 97732 h 3045463"/>
                <a:gd name="connsiteX6760" fmla="*/ 3363404 w 3900305"/>
                <a:gd name="connsiteY6760" fmla="*/ 98186 h 3045463"/>
                <a:gd name="connsiteX6761" fmla="*/ 3364085 w 3900305"/>
                <a:gd name="connsiteY6761" fmla="*/ 96937 h 3045463"/>
                <a:gd name="connsiteX6762" fmla="*/ 3366810 w 3900305"/>
                <a:gd name="connsiteY6762" fmla="*/ 89900 h 3045463"/>
                <a:gd name="connsiteX6763" fmla="*/ 3369534 w 3900305"/>
                <a:gd name="connsiteY6763" fmla="*/ 87516 h 3045463"/>
                <a:gd name="connsiteX6764" fmla="*/ 3373961 w 3900305"/>
                <a:gd name="connsiteY6764" fmla="*/ 85473 h 3045463"/>
                <a:gd name="connsiteX6765" fmla="*/ 3378160 w 3900305"/>
                <a:gd name="connsiteY6765" fmla="*/ 85359 h 3045463"/>
                <a:gd name="connsiteX6766" fmla="*/ 3379977 w 3900305"/>
                <a:gd name="connsiteY6766" fmla="*/ 88878 h 3045463"/>
                <a:gd name="connsiteX6767" fmla="*/ 3380317 w 3900305"/>
                <a:gd name="connsiteY6767" fmla="*/ 90808 h 3045463"/>
                <a:gd name="connsiteX6768" fmla="*/ 3381112 w 3900305"/>
                <a:gd name="connsiteY6768" fmla="*/ 93191 h 3045463"/>
                <a:gd name="connsiteX6769" fmla="*/ 3382133 w 3900305"/>
                <a:gd name="connsiteY6769" fmla="*/ 95235 h 3045463"/>
                <a:gd name="connsiteX6770" fmla="*/ 3383042 w 3900305"/>
                <a:gd name="connsiteY6770" fmla="*/ 96029 h 3045463"/>
                <a:gd name="connsiteX6771" fmla="*/ 3384290 w 3900305"/>
                <a:gd name="connsiteY6771" fmla="*/ 95121 h 3045463"/>
                <a:gd name="connsiteX6772" fmla="*/ 3385198 w 3900305"/>
                <a:gd name="connsiteY6772" fmla="*/ 92964 h 3045463"/>
                <a:gd name="connsiteX6773" fmla="*/ 3385879 w 3900305"/>
                <a:gd name="connsiteY6773" fmla="*/ 90808 h 3045463"/>
                <a:gd name="connsiteX6774" fmla="*/ 3386333 w 3900305"/>
                <a:gd name="connsiteY6774" fmla="*/ 89786 h 3045463"/>
                <a:gd name="connsiteX6775" fmla="*/ 3389511 w 3900305"/>
                <a:gd name="connsiteY6775" fmla="*/ 88310 h 3045463"/>
                <a:gd name="connsiteX6776" fmla="*/ 3392463 w 3900305"/>
                <a:gd name="connsiteY6776" fmla="*/ 85813 h 3045463"/>
                <a:gd name="connsiteX6777" fmla="*/ 3395187 w 3900305"/>
                <a:gd name="connsiteY6777" fmla="*/ 85359 h 3045463"/>
                <a:gd name="connsiteX6778" fmla="*/ 3398025 w 3900305"/>
                <a:gd name="connsiteY6778" fmla="*/ 89786 h 3045463"/>
                <a:gd name="connsiteX6779" fmla="*/ 3398819 w 3900305"/>
                <a:gd name="connsiteY6779" fmla="*/ 92056 h 3045463"/>
                <a:gd name="connsiteX6780" fmla="*/ 3399500 w 3900305"/>
                <a:gd name="connsiteY6780" fmla="*/ 94781 h 3045463"/>
                <a:gd name="connsiteX6781" fmla="*/ 3399387 w 3900305"/>
                <a:gd name="connsiteY6781" fmla="*/ 97051 h 3045463"/>
                <a:gd name="connsiteX6782" fmla="*/ 3396549 w 3900305"/>
                <a:gd name="connsiteY6782" fmla="*/ 98980 h 3045463"/>
                <a:gd name="connsiteX6783" fmla="*/ 3393938 w 3900305"/>
                <a:gd name="connsiteY6783" fmla="*/ 103180 h 3045463"/>
                <a:gd name="connsiteX6784" fmla="*/ 3389739 w 3900305"/>
                <a:gd name="connsiteY6784" fmla="*/ 105564 h 3045463"/>
                <a:gd name="connsiteX6785" fmla="*/ 3387355 w 3900305"/>
                <a:gd name="connsiteY6785" fmla="*/ 109083 h 3045463"/>
                <a:gd name="connsiteX6786" fmla="*/ 3382814 w 3900305"/>
                <a:gd name="connsiteY6786" fmla="*/ 118164 h 3045463"/>
                <a:gd name="connsiteX6787" fmla="*/ 3380204 w 3900305"/>
                <a:gd name="connsiteY6787" fmla="*/ 120774 h 3045463"/>
                <a:gd name="connsiteX6788" fmla="*/ 3370782 w 3900305"/>
                <a:gd name="connsiteY6788" fmla="*/ 124180 h 3045463"/>
                <a:gd name="connsiteX6789" fmla="*/ 3371350 w 3900305"/>
                <a:gd name="connsiteY6789" fmla="*/ 126790 h 3045463"/>
                <a:gd name="connsiteX6790" fmla="*/ 3371918 w 3900305"/>
                <a:gd name="connsiteY6790" fmla="*/ 128720 h 3045463"/>
                <a:gd name="connsiteX6791" fmla="*/ 3373507 w 3900305"/>
                <a:gd name="connsiteY6791" fmla="*/ 132352 h 3045463"/>
                <a:gd name="connsiteX6792" fmla="*/ 3372031 w 3900305"/>
                <a:gd name="connsiteY6792" fmla="*/ 136212 h 3045463"/>
                <a:gd name="connsiteX6793" fmla="*/ 3369988 w 3900305"/>
                <a:gd name="connsiteY6793" fmla="*/ 139276 h 3045463"/>
                <a:gd name="connsiteX6794" fmla="*/ 3367831 w 3900305"/>
                <a:gd name="connsiteY6794" fmla="*/ 141433 h 3045463"/>
                <a:gd name="connsiteX6795" fmla="*/ 3364426 w 3900305"/>
                <a:gd name="connsiteY6795" fmla="*/ 142909 h 3045463"/>
                <a:gd name="connsiteX6796" fmla="*/ 3359772 w 3900305"/>
                <a:gd name="connsiteY6796" fmla="*/ 151081 h 3045463"/>
                <a:gd name="connsiteX6797" fmla="*/ 3353415 w 3900305"/>
                <a:gd name="connsiteY6797" fmla="*/ 153806 h 3045463"/>
                <a:gd name="connsiteX6798" fmla="*/ 3351599 w 3900305"/>
                <a:gd name="connsiteY6798" fmla="*/ 159481 h 3045463"/>
                <a:gd name="connsiteX6799" fmla="*/ 3344448 w 3900305"/>
                <a:gd name="connsiteY6799" fmla="*/ 169810 h 3045463"/>
                <a:gd name="connsiteX6800" fmla="*/ 3339908 w 3900305"/>
                <a:gd name="connsiteY6800" fmla="*/ 172081 h 3045463"/>
                <a:gd name="connsiteX6801" fmla="*/ 3337978 w 3900305"/>
                <a:gd name="connsiteY6801" fmla="*/ 174010 h 3045463"/>
                <a:gd name="connsiteX6802" fmla="*/ 3334800 w 3900305"/>
                <a:gd name="connsiteY6802" fmla="*/ 180026 h 3045463"/>
                <a:gd name="connsiteX6803" fmla="*/ 3333324 w 3900305"/>
                <a:gd name="connsiteY6803" fmla="*/ 182183 h 3045463"/>
                <a:gd name="connsiteX6804" fmla="*/ 3319930 w 3900305"/>
                <a:gd name="connsiteY6804" fmla="*/ 194328 h 3045463"/>
                <a:gd name="connsiteX6805" fmla="*/ 3317206 w 3900305"/>
                <a:gd name="connsiteY6805" fmla="*/ 200118 h 3045463"/>
                <a:gd name="connsiteX6806" fmla="*/ 3333892 w 3900305"/>
                <a:gd name="connsiteY6806" fmla="*/ 192966 h 3045463"/>
                <a:gd name="connsiteX6807" fmla="*/ 3337865 w 3900305"/>
                <a:gd name="connsiteY6807" fmla="*/ 197961 h 3045463"/>
                <a:gd name="connsiteX6808" fmla="*/ 3333551 w 3900305"/>
                <a:gd name="connsiteY6808" fmla="*/ 204998 h 3045463"/>
                <a:gd name="connsiteX6809" fmla="*/ 3315844 w 3900305"/>
                <a:gd name="connsiteY6809" fmla="*/ 204090 h 3045463"/>
                <a:gd name="connsiteX6810" fmla="*/ 3319476 w 3900305"/>
                <a:gd name="connsiteY6810" fmla="*/ 209425 h 3045463"/>
                <a:gd name="connsiteX6811" fmla="*/ 3333665 w 3900305"/>
                <a:gd name="connsiteY6811" fmla="*/ 207382 h 3045463"/>
                <a:gd name="connsiteX6812" fmla="*/ 3337865 w 3900305"/>
                <a:gd name="connsiteY6812" fmla="*/ 213852 h 3045463"/>
                <a:gd name="connsiteX6813" fmla="*/ 3335935 w 3900305"/>
                <a:gd name="connsiteY6813" fmla="*/ 213852 h 3045463"/>
                <a:gd name="connsiteX6814" fmla="*/ 3334459 w 3900305"/>
                <a:gd name="connsiteY6814" fmla="*/ 216122 h 3045463"/>
                <a:gd name="connsiteX6815" fmla="*/ 3333892 w 3900305"/>
                <a:gd name="connsiteY6815" fmla="*/ 219982 h 3045463"/>
                <a:gd name="connsiteX6816" fmla="*/ 3335594 w 3900305"/>
                <a:gd name="connsiteY6816" fmla="*/ 228495 h 3045463"/>
                <a:gd name="connsiteX6817" fmla="*/ 3335708 w 3900305"/>
                <a:gd name="connsiteY6817" fmla="*/ 232014 h 3045463"/>
                <a:gd name="connsiteX6818" fmla="*/ 3334913 w 3900305"/>
                <a:gd name="connsiteY6818" fmla="*/ 233943 h 3045463"/>
                <a:gd name="connsiteX6819" fmla="*/ 3329238 w 3900305"/>
                <a:gd name="connsiteY6819" fmla="*/ 229857 h 3045463"/>
                <a:gd name="connsiteX6820" fmla="*/ 3325265 w 3900305"/>
                <a:gd name="connsiteY6820" fmla="*/ 231673 h 3045463"/>
                <a:gd name="connsiteX6821" fmla="*/ 3317887 w 3900305"/>
                <a:gd name="connsiteY6821" fmla="*/ 241662 h 3045463"/>
                <a:gd name="connsiteX6822" fmla="*/ 3319136 w 3900305"/>
                <a:gd name="connsiteY6822" fmla="*/ 243024 h 3045463"/>
                <a:gd name="connsiteX6823" fmla="*/ 3320498 w 3900305"/>
                <a:gd name="connsiteY6823" fmla="*/ 243478 h 3045463"/>
                <a:gd name="connsiteX6824" fmla="*/ 3323222 w 3900305"/>
                <a:gd name="connsiteY6824" fmla="*/ 243478 h 3045463"/>
                <a:gd name="connsiteX6825" fmla="*/ 3321519 w 3900305"/>
                <a:gd name="connsiteY6825" fmla="*/ 245181 h 3045463"/>
                <a:gd name="connsiteX6826" fmla="*/ 3320270 w 3900305"/>
                <a:gd name="connsiteY6826" fmla="*/ 248246 h 3045463"/>
                <a:gd name="connsiteX6827" fmla="*/ 3320157 w 3900305"/>
                <a:gd name="connsiteY6827" fmla="*/ 251424 h 3045463"/>
                <a:gd name="connsiteX6828" fmla="*/ 3321860 w 3900305"/>
                <a:gd name="connsiteY6828" fmla="*/ 253467 h 3045463"/>
                <a:gd name="connsiteX6829" fmla="*/ 3323676 w 3900305"/>
                <a:gd name="connsiteY6829" fmla="*/ 252218 h 3045463"/>
                <a:gd name="connsiteX6830" fmla="*/ 3325946 w 3900305"/>
                <a:gd name="connsiteY6830" fmla="*/ 249267 h 3045463"/>
                <a:gd name="connsiteX6831" fmla="*/ 3328216 w 3900305"/>
                <a:gd name="connsiteY6831" fmla="*/ 247451 h 3045463"/>
                <a:gd name="connsiteX6832" fmla="*/ 3329919 w 3900305"/>
                <a:gd name="connsiteY6832" fmla="*/ 249608 h 3045463"/>
                <a:gd name="connsiteX6833" fmla="*/ 3330373 w 3900305"/>
                <a:gd name="connsiteY6833" fmla="*/ 254035 h 3045463"/>
                <a:gd name="connsiteX6834" fmla="*/ 3329692 w 3900305"/>
                <a:gd name="connsiteY6834" fmla="*/ 256759 h 3045463"/>
                <a:gd name="connsiteX6835" fmla="*/ 3315730 w 3900305"/>
                <a:gd name="connsiteY6835" fmla="*/ 271856 h 3045463"/>
                <a:gd name="connsiteX6836" fmla="*/ 3312666 w 3900305"/>
                <a:gd name="connsiteY6836" fmla="*/ 273558 h 3045463"/>
                <a:gd name="connsiteX6837" fmla="*/ 3311530 w 3900305"/>
                <a:gd name="connsiteY6837" fmla="*/ 274693 h 3045463"/>
                <a:gd name="connsiteX6838" fmla="*/ 3310395 w 3900305"/>
                <a:gd name="connsiteY6838" fmla="*/ 276282 h 3045463"/>
                <a:gd name="connsiteX6839" fmla="*/ 3309601 w 3900305"/>
                <a:gd name="connsiteY6839" fmla="*/ 277985 h 3045463"/>
                <a:gd name="connsiteX6840" fmla="*/ 3309147 w 3900305"/>
                <a:gd name="connsiteY6840" fmla="*/ 278666 h 3045463"/>
                <a:gd name="connsiteX6841" fmla="*/ 3308125 w 3900305"/>
                <a:gd name="connsiteY6841" fmla="*/ 279007 h 3045463"/>
                <a:gd name="connsiteX6842" fmla="*/ 3307898 w 3900305"/>
                <a:gd name="connsiteY6842" fmla="*/ 280028 h 3045463"/>
                <a:gd name="connsiteX6843" fmla="*/ 3307898 w 3900305"/>
                <a:gd name="connsiteY6843" fmla="*/ 282071 h 3045463"/>
                <a:gd name="connsiteX6844" fmla="*/ 3307785 w 3900305"/>
                <a:gd name="connsiteY6844" fmla="*/ 282980 h 3045463"/>
                <a:gd name="connsiteX6845" fmla="*/ 3307104 w 3900305"/>
                <a:gd name="connsiteY6845" fmla="*/ 285590 h 3045463"/>
                <a:gd name="connsiteX6846" fmla="*/ 3306763 w 3900305"/>
                <a:gd name="connsiteY6846" fmla="*/ 287747 h 3045463"/>
                <a:gd name="connsiteX6847" fmla="*/ 3306650 w 3900305"/>
                <a:gd name="connsiteY6847" fmla="*/ 289904 h 3045463"/>
                <a:gd name="connsiteX6848" fmla="*/ 3307217 w 3900305"/>
                <a:gd name="connsiteY6848" fmla="*/ 294103 h 3045463"/>
                <a:gd name="connsiteX6849" fmla="*/ 3306650 w 3900305"/>
                <a:gd name="connsiteY6849" fmla="*/ 296033 h 3045463"/>
                <a:gd name="connsiteX6850" fmla="*/ 3304947 w 3900305"/>
                <a:gd name="connsiteY6850" fmla="*/ 299552 h 3045463"/>
                <a:gd name="connsiteX6851" fmla="*/ 3304833 w 3900305"/>
                <a:gd name="connsiteY6851" fmla="*/ 302163 h 3045463"/>
                <a:gd name="connsiteX6852" fmla="*/ 3304720 w 3900305"/>
                <a:gd name="connsiteY6852" fmla="*/ 315330 h 3045463"/>
                <a:gd name="connsiteX6853" fmla="*/ 3306650 w 3900305"/>
                <a:gd name="connsiteY6853" fmla="*/ 321573 h 3045463"/>
                <a:gd name="connsiteX6854" fmla="*/ 3310622 w 3900305"/>
                <a:gd name="connsiteY6854" fmla="*/ 326227 h 3045463"/>
                <a:gd name="connsiteX6855" fmla="*/ 3313801 w 3900305"/>
                <a:gd name="connsiteY6855" fmla="*/ 326113 h 3045463"/>
                <a:gd name="connsiteX6856" fmla="*/ 3313460 w 3900305"/>
                <a:gd name="connsiteY6856" fmla="*/ 318168 h 3045463"/>
                <a:gd name="connsiteX6857" fmla="*/ 3312439 w 3900305"/>
                <a:gd name="connsiteY6857" fmla="*/ 315784 h 3045463"/>
                <a:gd name="connsiteX6858" fmla="*/ 3311303 w 3900305"/>
                <a:gd name="connsiteY6858" fmla="*/ 313627 h 3045463"/>
                <a:gd name="connsiteX6859" fmla="*/ 3310736 w 3900305"/>
                <a:gd name="connsiteY6859" fmla="*/ 310789 h 3045463"/>
                <a:gd name="connsiteX6860" fmla="*/ 3311303 w 3900305"/>
                <a:gd name="connsiteY6860" fmla="*/ 306363 h 3045463"/>
                <a:gd name="connsiteX6861" fmla="*/ 3312779 w 3900305"/>
                <a:gd name="connsiteY6861" fmla="*/ 303865 h 3045463"/>
                <a:gd name="connsiteX6862" fmla="*/ 3319249 w 3900305"/>
                <a:gd name="connsiteY6862" fmla="*/ 300687 h 3045463"/>
                <a:gd name="connsiteX6863" fmla="*/ 3318568 w 3900305"/>
                <a:gd name="connsiteY6863" fmla="*/ 302503 h 3045463"/>
                <a:gd name="connsiteX6864" fmla="*/ 3317206 w 3900305"/>
                <a:gd name="connsiteY6864" fmla="*/ 308519 h 3045463"/>
                <a:gd name="connsiteX6865" fmla="*/ 3318908 w 3900305"/>
                <a:gd name="connsiteY6865" fmla="*/ 308406 h 3045463"/>
                <a:gd name="connsiteX6866" fmla="*/ 3320498 w 3900305"/>
                <a:gd name="connsiteY6866" fmla="*/ 307384 h 3045463"/>
                <a:gd name="connsiteX6867" fmla="*/ 3321973 w 3900305"/>
                <a:gd name="connsiteY6867" fmla="*/ 306930 h 3045463"/>
                <a:gd name="connsiteX6868" fmla="*/ 3323335 w 3900305"/>
                <a:gd name="connsiteY6868" fmla="*/ 308519 h 3045463"/>
                <a:gd name="connsiteX6869" fmla="*/ 3320270 w 3900305"/>
                <a:gd name="connsiteY6869" fmla="*/ 309995 h 3045463"/>
                <a:gd name="connsiteX6870" fmla="*/ 3318908 w 3900305"/>
                <a:gd name="connsiteY6870" fmla="*/ 311357 h 3045463"/>
                <a:gd name="connsiteX6871" fmla="*/ 3318000 w 3900305"/>
                <a:gd name="connsiteY6871" fmla="*/ 314422 h 3045463"/>
                <a:gd name="connsiteX6872" fmla="*/ 3319136 w 3900305"/>
                <a:gd name="connsiteY6872" fmla="*/ 316011 h 3045463"/>
                <a:gd name="connsiteX6873" fmla="*/ 3319930 w 3900305"/>
                <a:gd name="connsiteY6873" fmla="*/ 318622 h 3045463"/>
                <a:gd name="connsiteX6874" fmla="*/ 3321065 w 3900305"/>
                <a:gd name="connsiteY6874" fmla="*/ 321005 h 3045463"/>
                <a:gd name="connsiteX6875" fmla="*/ 3323222 w 3900305"/>
                <a:gd name="connsiteY6875" fmla="*/ 322027 h 3045463"/>
                <a:gd name="connsiteX6876" fmla="*/ 3325492 w 3900305"/>
                <a:gd name="connsiteY6876" fmla="*/ 321459 h 3045463"/>
                <a:gd name="connsiteX6877" fmla="*/ 3329919 w 3900305"/>
                <a:gd name="connsiteY6877" fmla="*/ 318735 h 3045463"/>
                <a:gd name="connsiteX6878" fmla="*/ 3332189 w 3900305"/>
                <a:gd name="connsiteY6878" fmla="*/ 318168 h 3045463"/>
                <a:gd name="connsiteX6879" fmla="*/ 3334573 w 3900305"/>
                <a:gd name="connsiteY6879" fmla="*/ 315670 h 3045463"/>
                <a:gd name="connsiteX6880" fmla="*/ 3336616 w 3900305"/>
                <a:gd name="connsiteY6880" fmla="*/ 309541 h 3045463"/>
                <a:gd name="connsiteX6881" fmla="*/ 3340135 w 3900305"/>
                <a:gd name="connsiteY6881" fmla="*/ 295693 h 3045463"/>
                <a:gd name="connsiteX6882" fmla="*/ 3341497 w 3900305"/>
                <a:gd name="connsiteY6882" fmla="*/ 292514 h 3045463"/>
                <a:gd name="connsiteX6883" fmla="*/ 3343200 w 3900305"/>
                <a:gd name="connsiteY6883" fmla="*/ 290358 h 3045463"/>
                <a:gd name="connsiteX6884" fmla="*/ 3345129 w 3900305"/>
                <a:gd name="connsiteY6884" fmla="*/ 289109 h 3045463"/>
                <a:gd name="connsiteX6885" fmla="*/ 3347173 w 3900305"/>
                <a:gd name="connsiteY6885" fmla="*/ 288769 h 3045463"/>
                <a:gd name="connsiteX6886" fmla="*/ 3348307 w 3900305"/>
                <a:gd name="connsiteY6886" fmla="*/ 287520 h 3045463"/>
                <a:gd name="connsiteX6887" fmla="*/ 3350124 w 3900305"/>
                <a:gd name="connsiteY6887" fmla="*/ 284569 h 3045463"/>
                <a:gd name="connsiteX6888" fmla="*/ 3351713 w 3900305"/>
                <a:gd name="connsiteY6888" fmla="*/ 281050 h 3045463"/>
                <a:gd name="connsiteX6889" fmla="*/ 3352394 w 3900305"/>
                <a:gd name="connsiteY6889" fmla="*/ 277985 h 3045463"/>
                <a:gd name="connsiteX6890" fmla="*/ 3353756 w 3900305"/>
                <a:gd name="connsiteY6890" fmla="*/ 273218 h 3045463"/>
                <a:gd name="connsiteX6891" fmla="*/ 3360226 w 3900305"/>
                <a:gd name="connsiteY6891" fmla="*/ 265045 h 3045463"/>
                <a:gd name="connsiteX6892" fmla="*/ 3362496 w 3900305"/>
                <a:gd name="connsiteY6892" fmla="*/ 259370 h 3045463"/>
                <a:gd name="connsiteX6893" fmla="*/ 3360226 w 3900305"/>
                <a:gd name="connsiteY6893" fmla="*/ 255510 h 3045463"/>
                <a:gd name="connsiteX6894" fmla="*/ 3351145 w 3900305"/>
                <a:gd name="connsiteY6894" fmla="*/ 251537 h 3045463"/>
                <a:gd name="connsiteX6895" fmla="*/ 3352848 w 3900305"/>
                <a:gd name="connsiteY6895" fmla="*/ 246656 h 3045463"/>
                <a:gd name="connsiteX6896" fmla="*/ 3373734 w 3900305"/>
                <a:gd name="connsiteY6896" fmla="*/ 218279 h 3045463"/>
                <a:gd name="connsiteX6897" fmla="*/ 3394393 w 3900305"/>
                <a:gd name="connsiteY6897" fmla="*/ 182410 h 3045463"/>
                <a:gd name="connsiteX6898" fmla="*/ 3397117 w 3900305"/>
                <a:gd name="connsiteY6898" fmla="*/ 180253 h 3045463"/>
                <a:gd name="connsiteX6899" fmla="*/ 3400068 w 3900305"/>
                <a:gd name="connsiteY6899" fmla="*/ 178891 h 3045463"/>
                <a:gd name="connsiteX6900" fmla="*/ 3403246 w 3900305"/>
                <a:gd name="connsiteY6900" fmla="*/ 175259 h 3045463"/>
                <a:gd name="connsiteX6901" fmla="*/ 3406197 w 3900305"/>
                <a:gd name="connsiteY6901" fmla="*/ 170151 h 3045463"/>
                <a:gd name="connsiteX6902" fmla="*/ 3408240 w 3900305"/>
                <a:gd name="connsiteY6902" fmla="*/ 164362 h 3045463"/>
                <a:gd name="connsiteX6903" fmla="*/ 3412213 w 3900305"/>
                <a:gd name="connsiteY6903" fmla="*/ 144952 h 3045463"/>
                <a:gd name="connsiteX6904" fmla="*/ 3413916 w 3900305"/>
                <a:gd name="connsiteY6904" fmla="*/ 139163 h 3045463"/>
                <a:gd name="connsiteX6905" fmla="*/ 3415051 w 3900305"/>
                <a:gd name="connsiteY6905" fmla="*/ 138028 h 3045463"/>
                <a:gd name="connsiteX6906" fmla="*/ 3418570 w 3900305"/>
                <a:gd name="connsiteY6906" fmla="*/ 137687 h 3045463"/>
                <a:gd name="connsiteX6907" fmla="*/ 3420273 w 3900305"/>
                <a:gd name="connsiteY6907" fmla="*/ 135985 h 3045463"/>
                <a:gd name="connsiteX6908" fmla="*/ 3421181 w 3900305"/>
                <a:gd name="connsiteY6908" fmla="*/ 133601 h 3045463"/>
                <a:gd name="connsiteX6909" fmla="*/ 3422316 w 3900305"/>
                <a:gd name="connsiteY6909" fmla="*/ 128039 h 3045463"/>
                <a:gd name="connsiteX6910" fmla="*/ 3422997 w 3900305"/>
                <a:gd name="connsiteY6910" fmla="*/ 125769 h 3045463"/>
                <a:gd name="connsiteX6911" fmla="*/ 3425721 w 3900305"/>
                <a:gd name="connsiteY6911" fmla="*/ 121115 h 3045463"/>
                <a:gd name="connsiteX6912" fmla="*/ 3431851 w 3900305"/>
                <a:gd name="connsiteY6912" fmla="*/ 114191 h 3045463"/>
                <a:gd name="connsiteX6913" fmla="*/ 3436959 w 3900305"/>
                <a:gd name="connsiteY6913" fmla="*/ 103634 h 3045463"/>
                <a:gd name="connsiteX6914" fmla="*/ 3443315 w 3900305"/>
                <a:gd name="connsiteY6914" fmla="*/ 93191 h 3045463"/>
                <a:gd name="connsiteX6915" fmla="*/ 3466585 w 3900305"/>
                <a:gd name="connsiteY6915" fmla="*/ 69241 h 3045463"/>
                <a:gd name="connsiteX6916" fmla="*/ 3474076 w 3900305"/>
                <a:gd name="connsiteY6916" fmla="*/ 67311 h 3045463"/>
                <a:gd name="connsiteX6917" fmla="*/ 3473736 w 3900305"/>
                <a:gd name="connsiteY6917" fmla="*/ 68219 h 3045463"/>
                <a:gd name="connsiteX6918" fmla="*/ 3472827 w 3900305"/>
                <a:gd name="connsiteY6918" fmla="*/ 71398 h 3045463"/>
                <a:gd name="connsiteX6919" fmla="*/ 3477481 w 3900305"/>
                <a:gd name="connsiteY6919" fmla="*/ 75597 h 3045463"/>
                <a:gd name="connsiteX6920" fmla="*/ 3476914 w 3900305"/>
                <a:gd name="connsiteY6920" fmla="*/ 79116 h 3045463"/>
                <a:gd name="connsiteX6921" fmla="*/ 3477255 w 3900305"/>
                <a:gd name="connsiteY6921" fmla="*/ 80705 h 3045463"/>
                <a:gd name="connsiteX6922" fmla="*/ 3477936 w 3900305"/>
                <a:gd name="connsiteY6922" fmla="*/ 81954 h 3045463"/>
                <a:gd name="connsiteX6923" fmla="*/ 3478276 w 3900305"/>
                <a:gd name="connsiteY6923" fmla="*/ 84565 h 3045463"/>
                <a:gd name="connsiteX6924" fmla="*/ 3477936 w 3900305"/>
                <a:gd name="connsiteY6924" fmla="*/ 87289 h 3045463"/>
                <a:gd name="connsiteX6925" fmla="*/ 3477255 w 3900305"/>
                <a:gd name="connsiteY6925" fmla="*/ 89332 h 3045463"/>
                <a:gd name="connsiteX6926" fmla="*/ 3475779 w 3900305"/>
                <a:gd name="connsiteY6926" fmla="*/ 92624 h 3045463"/>
                <a:gd name="connsiteX6927" fmla="*/ 3474644 w 3900305"/>
                <a:gd name="connsiteY6927" fmla="*/ 94213 h 3045463"/>
                <a:gd name="connsiteX6928" fmla="*/ 3473168 w 3900305"/>
                <a:gd name="connsiteY6928" fmla="*/ 94667 h 3045463"/>
                <a:gd name="connsiteX6929" fmla="*/ 3471920 w 3900305"/>
                <a:gd name="connsiteY6929" fmla="*/ 95575 h 3045463"/>
                <a:gd name="connsiteX6930" fmla="*/ 3471352 w 3900305"/>
                <a:gd name="connsiteY6930" fmla="*/ 98640 h 3045463"/>
                <a:gd name="connsiteX6931" fmla="*/ 3471579 w 3900305"/>
                <a:gd name="connsiteY6931" fmla="*/ 101932 h 3045463"/>
                <a:gd name="connsiteX6932" fmla="*/ 3472146 w 3900305"/>
                <a:gd name="connsiteY6932" fmla="*/ 104088 h 3045463"/>
                <a:gd name="connsiteX6933" fmla="*/ 3472941 w 3900305"/>
                <a:gd name="connsiteY6933" fmla="*/ 105223 h 3045463"/>
                <a:gd name="connsiteX6934" fmla="*/ 3473963 w 3900305"/>
                <a:gd name="connsiteY6934" fmla="*/ 105564 h 3045463"/>
                <a:gd name="connsiteX6935" fmla="*/ 3475325 w 3900305"/>
                <a:gd name="connsiteY6935" fmla="*/ 104542 h 3045463"/>
                <a:gd name="connsiteX6936" fmla="*/ 3476914 w 3900305"/>
                <a:gd name="connsiteY6936" fmla="*/ 102613 h 3045463"/>
                <a:gd name="connsiteX6937" fmla="*/ 3478390 w 3900305"/>
                <a:gd name="connsiteY6937" fmla="*/ 101705 h 3045463"/>
                <a:gd name="connsiteX6938" fmla="*/ 3479298 w 3900305"/>
                <a:gd name="connsiteY6938" fmla="*/ 103634 h 3045463"/>
                <a:gd name="connsiteX6939" fmla="*/ 3479184 w 3900305"/>
                <a:gd name="connsiteY6939" fmla="*/ 106245 h 3045463"/>
                <a:gd name="connsiteX6940" fmla="*/ 3478390 w 3900305"/>
                <a:gd name="connsiteY6940" fmla="*/ 108629 h 3045463"/>
                <a:gd name="connsiteX6941" fmla="*/ 3476800 w 3900305"/>
                <a:gd name="connsiteY6941" fmla="*/ 111693 h 3045463"/>
                <a:gd name="connsiteX6942" fmla="*/ 3475438 w 3900305"/>
                <a:gd name="connsiteY6942" fmla="*/ 116120 h 3045463"/>
                <a:gd name="connsiteX6943" fmla="*/ 3474190 w 3900305"/>
                <a:gd name="connsiteY6943" fmla="*/ 121115 h 3045463"/>
                <a:gd name="connsiteX6944" fmla="*/ 3473622 w 3900305"/>
                <a:gd name="connsiteY6944" fmla="*/ 126563 h 3045463"/>
                <a:gd name="connsiteX6945" fmla="*/ 3474190 w 3900305"/>
                <a:gd name="connsiteY6945" fmla="*/ 132012 h 3045463"/>
                <a:gd name="connsiteX6946" fmla="*/ 3469309 w 3900305"/>
                <a:gd name="connsiteY6946" fmla="*/ 140638 h 3045463"/>
                <a:gd name="connsiteX6947" fmla="*/ 3440364 w 3900305"/>
                <a:gd name="connsiteY6947" fmla="*/ 157778 h 3045463"/>
                <a:gd name="connsiteX6948" fmla="*/ 3443656 w 3900305"/>
                <a:gd name="connsiteY6948" fmla="*/ 160616 h 3045463"/>
                <a:gd name="connsiteX6949" fmla="*/ 3455688 w 3900305"/>
                <a:gd name="connsiteY6949" fmla="*/ 154033 h 3045463"/>
                <a:gd name="connsiteX6950" fmla="*/ 3459433 w 3900305"/>
                <a:gd name="connsiteY6950" fmla="*/ 153806 h 3045463"/>
                <a:gd name="connsiteX6951" fmla="*/ 3467720 w 3900305"/>
                <a:gd name="connsiteY6951" fmla="*/ 156757 h 3045463"/>
                <a:gd name="connsiteX6952" fmla="*/ 3471012 w 3900305"/>
                <a:gd name="connsiteY6952" fmla="*/ 160049 h 3045463"/>
                <a:gd name="connsiteX6953" fmla="*/ 3465677 w 3900305"/>
                <a:gd name="connsiteY6953" fmla="*/ 183999 h 3045463"/>
                <a:gd name="connsiteX6954" fmla="*/ 3466130 w 3900305"/>
                <a:gd name="connsiteY6954" fmla="*/ 188085 h 3045463"/>
                <a:gd name="connsiteX6955" fmla="*/ 3464882 w 3900305"/>
                <a:gd name="connsiteY6955" fmla="*/ 190583 h 3045463"/>
                <a:gd name="connsiteX6956" fmla="*/ 3463066 w 3900305"/>
                <a:gd name="connsiteY6956" fmla="*/ 192739 h 3045463"/>
                <a:gd name="connsiteX6957" fmla="*/ 3461817 w 3900305"/>
                <a:gd name="connsiteY6957" fmla="*/ 195918 h 3045463"/>
                <a:gd name="connsiteX6958" fmla="*/ 3461590 w 3900305"/>
                <a:gd name="connsiteY6958" fmla="*/ 199890 h 3045463"/>
                <a:gd name="connsiteX6959" fmla="*/ 3462158 w 3900305"/>
                <a:gd name="connsiteY6959" fmla="*/ 202047 h 3045463"/>
                <a:gd name="connsiteX6960" fmla="*/ 3463066 w 3900305"/>
                <a:gd name="connsiteY6960" fmla="*/ 204090 h 3045463"/>
                <a:gd name="connsiteX6961" fmla="*/ 3463860 w 3900305"/>
                <a:gd name="connsiteY6961" fmla="*/ 207836 h 3045463"/>
                <a:gd name="connsiteX6962" fmla="*/ 3460001 w 3900305"/>
                <a:gd name="connsiteY6962" fmla="*/ 212150 h 3045463"/>
                <a:gd name="connsiteX6963" fmla="*/ 3458071 w 3900305"/>
                <a:gd name="connsiteY6963" fmla="*/ 216009 h 3045463"/>
                <a:gd name="connsiteX6964" fmla="*/ 3457277 w 3900305"/>
                <a:gd name="connsiteY6964" fmla="*/ 220890 h 3045463"/>
                <a:gd name="connsiteX6965" fmla="*/ 3457504 w 3900305"/>
                <a:gd name="connsiteY6965" fmla="*/ 223160 h 3045463"/>
                <a:gd name="connsiteX6966" fmla="*/ 3458412 w 3900305"/>
                <a:gd name="connsiteY6966" fmla="*/ 226111 h 3045463"/>
                <a:gd name="connsiteX6967" fmla="*/ 3458525 w 3900305"/>
                <a:gd name="connsiteY6967" fmla="*/ 227814 h 3045463"/>
                <a:gd name="connsiteX6968" fmla="*/ 3458298 w 3900305"/>
                <a:gd name="connsiteY6968" fmla="*/ 229857 h 3045463"/>
                <a:gd name="connsiteX6969" fmla="*/ 3457390 w 3900305"/>
                <a:gd name="connsiteY6969" fmla="*/ 233830 h 3045463"/>
                <a:gd name="connsiteX6970" fmla="*/ 3457163 w 3900305"/>
                <a:gd name="connsiteY6970" fmla="*/ 235873 h 3045463"/>
                <a:gd name="connsiteX6971" fmla="*/ 3456936 w 3900305"/>
                <a:gd name="connsiteY6971" fmla="*/ 236441 h 3045463"/>
                <a:gd name="connsiteX6972" fmla="*/ 3456482 w 3900305"/>
                <a:gd name="connsiteY6972" fmla="*/ 238484 h 3045463"/>
                <a:gd name="connsiteX6973" fmla="*/ 3456482 w 3900305"/>
                <a:gd name="connsiteY6973" fmla="*/ 240754 h 3045463"/>
                <a:gd name="connsiteX6974" fmla="*/ 3457504 w 3900305"/>
                <a:gd name="connsiteY6974" fmla="*/ 241776 h 3045463"/>
                <a:gd name="connsiteX6975" fmla="*/ 3461136 w 3900305"/>
                <a:gd name="connsiteY6975" fmla="*/ 243592 h 3045463"/>
                <a:gd name="connsiteX6976" fmla="*/ 3462498 w 3900305"/>
                <a:gd name="connsiteY6976" fmla="*/ 242684 h 3045463"/>
                <a:gd name="connsiteX6977" fmla="*/ 3463179 w 3900305"/>
                <a:gd name="connsiteY6977" fmla="*/ 240981 h 3045463"/>
                <a:gd name="connsiteX6978" fmla="*/ 3463520 w 3900305"/>
                <a:gd name="connsiteY6978" fmla="*/ 239165 h 3045463"/>
                <a:gd name="connsiteX6979" fmla="*/ 3463974 w 3900305"/>
                <a:gd name="connsiteY6979" fmla="*/ 237349 h 3045463"/>
                <a:gd name="connsiteX6980" fmla="*/ 3465109 w 3900305"/>
                <a:gd name="connsiteY6980" fmla="*/ 235760 h 3045463"/>
                <a:gd name="connsiteX6981" fmla="*/ 3466471 w 3900305"/>
                <a:gd name="connsiteY6981" fmla="*/ 235419 h 3045463"/>
                <a:gd name="connsiteX6982" fmla="*/ 3469082 w 3900305"/>
                <a:gd name="connsiteY6982" fmla="*/ 236668 h 3045463"/>
                <a:gd name="connsiteX6983" fmla="*/ 3470444 w 3900305"/>
                <a:gd name="connsiteY6983" fmla="*/ 235760 h 3045463"/>
                <a:gd name="connsiteX6984" fmla="*/ 3468628 w 3900305"/>
                <a:gd name="connsiteY6984" fmla="*/ 229630 h 3045463"/>
                <a:gd name="connsiteX6985" fmla="*/ 3468401 w 3900305"/>
                <a:gd name="connsiteY6985" fmla="*/ 227700 h 3045463"/>
                <a:gd name="connsiteX6986" fmla="*/ 3468968 w 3900305"/>
                <a:gd name="connsiteY6986" fmla="*/ 226111 h 3045463"/>
                <a:gd name="connsiteX6987" fmla="*/ 3471012 w 3900305"/>
                <a:gd name="connsiteY6987" fmla="*/ 222706 h 3045463"/>
                <a:gd name="connsiteX6988" fmla="*/ 3471579 w 3900305"/>
                <a:gd name="connsiteY6988" fmla="*/ 222252 h 3045463"/>
                <a:gd name="connsiteX6989" fmla="*/ 3474530 w 3900305"/>
                <a:gd name="connsiteY6989" fmla="*/ 224068 h 3045463"/>
                <a:gd name="connsiteX6990" fmla="*/ 3477481 w 3900305"/>
                <a:gd name="connsiteY6990" fmla="*/ 223841 h 3045463"/>
                <a:gd name="connsiteX6991" fmla="*/ 3480319 w 3900305"/>
                <a:gd name="connsiteY6991" fmla="*/ 222025 h 3045463"/>
                <a:gd name="connsiteX6992" fmla="*/ 3482930 w 3900305"/>
                <a:gd name="connsiteY6992" fmla="*/ 218847 h 3045463"/>
                <a:gd name="connsiteX6993" fmla="*/ 3484746 w 3900305"/>
                <a:gd name="connsiteY6993" fmla="*/ 214193 h 3045463"/>
                <a:gd name="connsiteX6994" fmla="*/ 3485200 w 3900305"/>
                <a:gd name="connsiteY6994" fmla="*/ 209879 h 3045463"/>
                <a:gd name="connsiteX6995" fmla="*/ 3485995 w 3900305"/>
                <a:gd name="connsiteY6995" fmla="*/ 206815 h 3045463"/>
                <a:gd name="connsiteX6996" fmla="*/ 3498935 w 3900305"/>
                <a:gd name="connsiteY6996" fmla="*/ 206020 h 3045463"/>
                <a:gd name="connsiteX6997" fmla="*/ 3497573 w 3900305"/>
                <a:gd name="connsiteY6997" fmla="*/ 210787 h 3045463"/>
                <a:gd name="connsiteX6998" fmla="*/ 3499162 w 3900305"/>
                <a:gd name="connsiteY6998" fmla="*/ 211922 h 3045463"/>
                <a:gd name="connsiteX6999" fmla="*/ 3509151 w 3900305"/>
                <a:gd name="connsiteY6999" fmla="*/ 207950 h 3045463"/>
                <a:gd name="connsiteX7000" fmla="*/ 3511648 w 3900305"/>
                <a:gd name="connsiteY7000" fmla="*/ 208404 h 3045463"/>
                <a:gd name="connsiteX7001" fmla="*/ 3514145 w 3900305"/>
                <a:gd name="connsiteY7001" fmla="*/ 209766 h 3045463"/>
                <a:gd name="connsiteX7002" fmla="*/ 3513010 w 3900305"/>
                <a:gd name="connsiteY7002" fmla="*/ 208404 h 3045463"/>
                <a:gd name="connsiteX7003" fmla="*/ 3509491 w 3900305"/>
                <a:gd name="connsiteY7003" fmla="*/ 206020 h 3045463"/>
                <a:gd name="connsiteX7004" fmla="*/ 3508583 w 3900305"/>
                <a:gd name="connsiteY7004" fmla="*/ 204544 h 3045463"/>
                <a:gd name="connsiteX7005" fmla="*/ 3506880 w 3900305"/>
                <a:gd name="connsiteY7005" fmla="*/ 200004 h 3045463"/>
                <a:gd name="connsiteX7006" fmla="*/ 3501886 w 3900305"/>
                <a:gd name="connsiteY7006" fmla="*/ 192966 h 3045463"/>
                <a:gd name="connsiteX7007" fmla="*/ 3500864 w 3900305"/>
                <a:gd name="connsiteY7007" fmla="*/ 189902 h 3045463"/>
                <a:gd name="connsiteX7008" fmla="*/ 3503248 w 3900305"/>
                <a:gd name="connsiteY7008" fmla="*/ 188199 h 3045463"/>
                <a:gd name="connsiteX7009" fmla="*/ 3504156 w 3900305"/>
                <a:gd name="connsiteY7009" fmla="*/ 186610 h 3045463"/>
                <a:gd name="connsiteX7010" fmla="*/ 3504837 w 3900305"/>
                <a:gd name="connsiteY7010" fmla="*/ 183886 h 3045463"/>
                <a:gd name="connsiteX7011" fmla="*/ 3502340 w 3900305"/>
                <a:gd name="connsiteY7011" fmla="*/ 182069 h 3045463"/>
                <a:gd name="connsiteX7012" fmla="*/ 3501432 w 3900305"/>
                <a:gd name="connsiteY7012" fmla="*/ 181842 h 3045463"/>
                <a:gd name="connsiteX7013" fmla="*/ 3503248 w 3900305"/>
                <a:gd name="connsiteY7013" fmla="*/ 176735 h 3045463"/>
                <a:gd name="connsiteX7014" fmla="*/ 3506086 w 3900305"/>
                <a:gd name="connsiteY7014" fmla="*/ 172081 h 3045463"/>
                <a:gd name="connsiteX7015" fmla="*/ 3509264 w 3900305"/>
                <a:gd name="connsiteY7015" fmla="*/ 168789 h 3045463"/>
                <a:gd name="connsiteX7016" fmla="*/ 3511875 w 3900305"/>
                <a:gd name="connsiteY7016" fmla="*/ 167881 h 3045463"/>
                <a:gd name="connsiteX7017" fmla="*/ 3512669 w 3900305"/>
                <a:gd name="connsiteY7017" fmla="*/ 168562 h 3045463"/>
                <a:gd name="connsiteX7018" fmla="*/ 3514486 w 3900305"/>
                <a:gd name="connsiteY7018" fmla="*/ 171059 h 3045463"/>
                <a:gd name="connsiteX7019" fmla="*/ 3515394 w 3900305"/>
                <a:gd name="connsiteY7019" fmla="*/ 171967 h 3045463"/>
                <a:gd name="connsiteX7020" fmla="*/ 3516642 w 3900305"/>
                <a:gd name="connsiteY7020" fmla="*/ 172308 h 3045463"/>
                <a:gd name="connsiteX7021" fmla="*/ 3520615 w 3900305"/>
                <a:gd name="connsiteY7021" fmla="*/ 171967 h 3045463"/>
                <a:gd name="connsiteX7022" fmla="*/ 3527539 w 3900305"/>
                <a:gd name="connsiteY7022" fmla="*/ 176053 h 3045463"/>
                <a:gd name="connsiteX7023" fmla="*/ 3529923 w 3900305"/>
                <a:gd name="connsiteY7023" fmla="*/ 176053 h 3045463"/>
                <a:gd name="connsiteX7024" fmla="*/ 3526858 w 3900305"/>
                <a:gd name="connsiteY7024" fmla="*/ 171286 h 3045463"/>
                <a:gd name="connsiteX7025" fmla="*/ 3516642 w 3900305"/>
                <a:gd name="connsiteY7025" fmla="*/ 164135 h 3045463"/>
                <a:gd name="connsiteX7026" fmla="*/ 3513691 w 3900305"/>
                <a:gd name="connsiteY7026" fmla="*/ 159822 h 3045463"/>
                <a:gd name="connsiteX7027" fmla="*/ 3514259 w 3900305"/>
                <a:gd name="connsiteY7027" fmla="*/ 155508 h 3045463"/>
                <a:gd name="connsiteX7028" fmla="*/ 3519253 w 3900305"/>
                <a:gd name="connsiteY7028" fmla="*/ 148017 h 3045463"/>
                <a:gd name="connsiteX7029" fmla="*/ 3517550 w 3900305"/>
                <a:gd name="connsiteY7029" fmla="*/ 145746 h 3045463"/>
                <a:gd name="connsiteX7030" fmla="*/ 3513691 w 3900305"/>
                <a:gd name="connsiteY7030" fmla="*/ 143590 h 3045463"/>
                <a:gd name="connsiteX7031" fmla="*/ 3511988 w 3900305"/>
                <a:gd name="connsiteY7031" fmla="*/ 141887 h 3045463"/>
                <a:gd name="connsiteX7032" fmla="*/ 3514826 w 3900305"/>
                <a:gd name="connsiteY7032" fmla="*/ 134168 h 3045463"/>
                <a:gd name="connsiteX7033" fmla="*/ 3517664 w 3900305"/>
                <a:gd name="connsiteY7033" fmla="*/ 130650 h 3045463"/>
                <a:gd name="connsiteX7034" fmla="*/ 3531966 w 3900305"/>
                <a:gd name="connsiteY7034" fmla="*/ 129742 h 3045463"/>
                <a:gd name="connsiteX7035" fmla="*/ 3534804 w 3900305"/>
                <a:gd name="connsiteY7035" fmla="*/ 131104 h 3045463"/>
                <a:gd name="connsiteX7036" fmla="*/ 3536052 w 3900305"/>
                <a:gd name="connsiteY7036" fmla="*/ 129855 h 3045463"/>
                <a:gd name="connsiteX7037" fmla="*/ 3537301 w 3900305"/>
                <a:gd name="connsiteY7037" fmla="*/ 125542 h 3045463"/>
                <a:gd name="connsiteX7038" fmla="*/ 3535031 w 3900305"/>
                <a:gd name="connsiteY7038" fmla="*/ 125088 h 3045463"/>
                <a:gd name="connsiteX7039" fmla="*/ 3532647 w 3900305"/>
                <a:gd name="connsiteY7039" fmla="*/ 123725 h 3045463"/>
                <a:gd name="connsiteX7040" fmla="*/ 3531398 w 3900305"/>
                <a:gd name="connsiteY7040" fmla="*/ 120547 h 3045463"/>
                <a:gd name="connsiteX7041" fmla="*/ 3532420 w 3900305"/>
                <a:gd name="connsiteY7041" fmla="*/ 114531 h 3045463"/>
                <a:gd name="connsiteX7042" fmla="*/ 3534350 w 3900305"/>
                <a:gd name="connsiteY7042" fmla="*/ 107721 h 3045463"/>
                <a:gd name="connsiteX7043" fmla="*/ 3535598 w 3900305"/>
                <a:gd name="connsiteY7043" fmla="*/ 106131 h 3045463"/>
                <a:gd name="connsiteX7044" fmla="*/ 3537982 w 3900305"/>
                <a:gd name="connsiteY7044" fmla="*/ 105564 h 3045463"/>
                <a:gd name="connsiteX7045" fmla="*/ 3565224 w 3900305"/>
                <a:gd name="connsiteY7045" fmla="*/ 111580 h 3045463"/>
                <a:gd name="connsiteX7046" fmla="*/ 3550695 w 3900305"/>
                <a:gd name="connsiteY7046" fmla="*/ 105564 h 3045463"/>
                <a:gd name="connsiteX7047" fmla="*/ 3550695 w 3900305"/>
                <a:gd name="connsiteY7047" fmla="*/ 103748 h 3045463"/>
                <a:gd name="connsiteX7048" fmla="*/ 3552171 w 3900305"/>
                <a:gd name="connsiteY7048" fmla="*/ 103861 h 3045463"/>
                <a:gd name="connsiteX7049" fmla="*/ 3553419 w 3900305"/>
                <a:gd name="connsiteY7049" fmla="*/ 102613 h 3045463"/>
                <a:gd name="connsiteX7050" fmla="*/ 3554668 w 3900305"/>
                <a:gd name="connsiteY7050" fmla="*/ 100910 h 3045463"/>
                <a:gd name="connsiteX7051" fmla="*/ 3556030 w 3900305"/>
                <a:gd name="connsiteY7051" fmla="*/ 99661 h 3045463"/>
                <a:gd name="connsiteX7052" fmla="*/ 3554895 w 3900305"/>
                <a:gd name="connsiteY7052" fmla="*/ 98072 h 3045463"/>
                <a:gd name="connsiteX7053" fmla="*/ 3553647 w 3900305"/>
                <a:gd name="connsiteY7053" fmla="*/ 95008 h 3045463"/>
                <a:gd name="connsiteX7054" fmla="*/ 3552738 w 3900305"/>
                <a:gd name="connsiteY7054" fmla="*/ 93645 h 3045463"/>
                <a:gd name="connsiteX7055" fmla="*/ 3551830 w 3900305"/>
                <a:gd name="connsiteY7055" fmla="*/ 93418 h 3045463"/>
                <a:gd name="connsiteX7056" fmla="*/ 3549901 w 3900305"/>
                <a:gd name="connsiteY7056" fmla="*/ 93759 h 3045463"/>
                <a:gd name="connsiteX7057" fmla="*/ 3549106 w 3900305"/>
                <a:gd name="connsiteY7057" fmla="*/ 92624 h 3045463"/>
                <a:gd name="connsiteX7058" fmla="*/ 3548652 w 3900305"/>
                <a:gd name="connsiteY7058" fmla="*/ 91035 h 3045463"/>
                <a:gd name="connsiteX7059" fmla="*/ 3548539 w 3900305"/>
                <a:gd name="connsiteY7059" fmla="*/ 90240 h 3045463"/>
                <a:gd name="connsiteX7060" fmla="*/ 3548198 w 3900305"/>
                <a:gd name="connsiteY7060" fmla="*/ 89900 h 3045463"/>
                <a:gd name="connsiteX7061" fmla="*/ 3547290 w 3900305"/>
                <a:gd name="connsiteY7061" fmla="*/ 89446 h 3045463"/>
                <a:gd name="connsiteX7062" fmla="*/ 3543885 w 3900305"/>
                <a:gd name="connsiteY7062" fmla="*/ 90694 h 3045463"/>
                <a:gd name="connsiteX7063" fmla="*/ 3542068 w 3900305"/>
                <a:gd name="connsiteY7063" fmla="*/ 90694 h 3045463"/>
                <a:gd name="connsiteX7064" fmla="*/ 3541274 w 3900305"/>
                <a:gd name="connsiteY7064" fmla="*/ 88538 h 3045463"/>
                <a:gd name="connsiteX7065" fmla="*/ 3541614 w 3900305"/>
                <a:gd name="connsiteY7065" fmla="*/ 86154 h 3045463"/>
                <a:gd name="connsiteX7066" fmla="*/ 3543317 w 3900305"/>
                <a:gd name="connsiteY7066" fmla="*/ 81840 h 3045463"/>
                <a:gd name="connsiteX7067" fmla="*/ 3543885 w 3900305"/>
                <a:gd name="connsiteY7067" fmla="*/ 79457 h 3045463"/>
                <a:gd name="connsiteX7068" fmla="*/ 3542296 w 3900305"/>
                <a:gd name="connsiteY7068" fmla="*/ 80819 h 3045463"/>
                <a:gd name="connsiteX7069" fmla="*/ 3539912 w 3900305"/>
                <a:gd name="connsiteY7069" fmla="*/ 85700 h 3045463"/>
                <a:gd name="connsiteX7070" fmla="*/ 3538550 w 3900305"/>
                <a:gd name="connsiteY7070" fmla="*/ 87516 h 3045463"/>
                <a:gd name="connsiteX7071" fmla="*/ 3536507 w 3900305"/>
                <a:gd name="connsiteY7071" fmla="*/ 88424 h 3045463"/>
                <a:gd name="connsiteX7072" fmla="*/ 3522545 w 3900305"/>
                <a:gd name="connsiteY7072" fmla="*/ 85132 h 3045463"/>
                <a:gd name="connsiteX7073" fmla="*/ 3518912 w 3900305"/>
                <a:gd name="connsiteY7073" fmla="*/ 81954 h 3045463"/>
                <a:gd name="connsiteX7074" fmla="*/ 3515848 w 3900305"/>
                <a:gd name="connsiteY7074" fmla="*/ 77187 h 3045463"/>
                <a:gd name="connsiteX7075" fmla="*/ 3516983 w 3900305"/>
                <a:gd name="connsiteY7075" fmla="*/ 68787 h 3045463"/>
                <a:gd name="connsiteX7076" fmla="*/ 3518459 w 3900305"/>
                <a:gd name="connsiteY7076" fmla="*/ 64700 h 3045463"/>
                <a:gd name="connsiteX7077" fmla="*/ 3520615 w 3900305"/>
                <a:gd name="connsiteY7077" fmla="*/ 63792 h 3045463"/>
                <a:gd name="connsiteX7078" fmla="*/ 3537869 w 3900305"/>
                <a:gd name="connsiteY7078" fmla="*/ 71171 h 3045463"/>
                <a:gd name="connsiteX7079" fmla="*/ 3537188 w 3900305"/>
                <a:gd name="connsiteY7079" fmla="*/ 67992 h 3045463"/>
                <a:gd name="connsiteX7080" fmla="*/ 3536166 w 3900305"/>
                <a:gd name="connsiteY7080" fmla="*/ 65609 h 3045463"/>
                <a:gd name="connsiteX7081" fmla="*/ 3533896 w 3900305"/>
                <a:gd name="connsiteY7081" fmla="*/ 62090 h 3045463"/>
                <a:gd name="connsiteX7082" fmla="*/ 3532080 w 3900305"/>
                <a:gd name="connsiteY7082" fmla="*/ 60160 h 3045463"/>
                <a:gd name="connsiteX7083" fmla="*/ 3528107 w 3900305"/>
                <a:gd name="connsiteY7083" fmla="*/ 57209 h 3045463"/>
                <a:gd name="connsiteX7084" fmla="*/ 3526518 w 3900305"/>
                <a:gd name="connsiteY7084" fmla="*/ 54939 h 3045463"/>
                <a:gd name="connsiteX7085" fmla="*/ 3525496 w 3900305"/>
                <a:gd name="connsiteY7085" fmla="*/ 48355 h 3045463"/>
                <a:gd name="connsiteX7086" fmla="*/ 3528561 w 3900305"/>
                <a:gd name="connsiteY7086" fmla="*/ 46198 h 3045463"/>
                <a:gd name="connsiteX7087" fmla="*/ 3550241 w 3900305"/>
                <a:gd name="connsiteY7087" fmla="*/ 52101 h 3045463"/>
                <a:gd name="connsiteX7088" fmla="*/ 3552511 w 3900305"/>
                <a:gd name="connsiteY7088" fmla="*/ 55960 h 3045463"/>
                <a:gd name="connsiteX7089" fmla="*/ 3553306 w 3900305"/>
                <a:gd name="connsiteY7089" fmla="*/ 63452 h 3045463"/>
                <a:gd name="connsiteX7090" fmla="*/ 3555349 w 3900305"/>
                <a:gd name="connsiteY7090" fmla="*/ 67311 h 3045463"/>
                <a:gd name="connsiteX7091" fmla="*/ 3557733 w 3900305"/>
                <a:gd name="connsiteY7091" fmla="*/ 67425 h 3045463"/>
                <a:gd name="connsiteX7092" fmla="*/ 3559776 w 3900305"/>
                <a:gd name="connsiteY7092" fmla="*/ 63452 h 3045463"/>
                <a:gd name="connsiteX7093" fmla="*/ 3558868 w 3900305"/>
                <a:gd name="connsiteY7093" fmla="*/ 59593 h 3045463"/>
                <a:gd name="connsiteX7094" fmla="*/ 3558641 w 3900305"/>
                <a:gd name="connsiteY7094" fmla="*/ 55733 h 3045463"/>
                <a:gd name="connsiteX7095" fmla="*/ 3559095 w 3900305"/>
                <a:gd name="connsiteY7095" fmla="*/ 52101 h 3045463"/>
                <a:gd name="connsiteX7096" fmla="*/ 3560344 w 3900305"/>
                <a:gd name="connsiteY7096" fmla="*/ 48923 h 3045463"/>
                <a:gd name="connsiteX7097" fmla="*/ 3556825 w 3900305"/>
                <a:gd name="connsiteY7097" fmla="*/ 47334 h 3045463"/>
                <a:gd name="connsiteX7098" fmla="*/ 3555462 w 3900305"/>
                <a:gd name="connsiteY7098" fmla="*/ 45517 h 3045463"/>
                <a:gd name="connsiteX7099" fmla="*/ 3555009 w 3900305"/>
                <a:gd name="connsiteY7099" fmla="*/ 41772 h 3045463"/>
                <a:gd name="connsiteX7100" fmla="*/ 3554781 w 3900305"/>
                <a:gd name="connsiteY7100" fmla="*/ 37118 h 3045463"/>
                <a:gd name="connsiteX7101" fmla="*/ 3554555 w 3900305"/>
                <a:gd name="connsiteY7101" fmla="*/ 34280 h 3045463"/>
                <a:gd name="connsiteX7102" fmla="*/ 3554668 w 3900305"/>
                <a:gd name="connsiteY7102" fmla="*/ 31896 h 3045463"/>
                <a:gd name="connsiteX7103" fmla="*/ 3555576 w 3900305"/>
                <a:gd name="connsiteY7103" fmla="*/ 28377 h 3045463"/>
                <a:gd name="connsiteX7104" fmla="*/ 3558982 w 3900305"/>
                <a:gd name="connsiteY7104" fmla="*/ 25086 h 3045463"/>
                <a:gd name="connsiteX7105" fmla="*/ 3562954 w 3900305"/>
                <a:gd name="connsiteY7105" fmla="*/ 26334 h 3045463"/>
                <a:gd name="connsiteX7106" fmla="*/ 3566132 w 3900305"/>
                <a:gd name="connsiteY7106" fmla="*/ 25540 h 3045463"/>
                <a:gd name="connsiteX7107" fmla="*/ 3566927 w 3900305"/>
                <a:gd name="connsiteY7107" fmla="*/ 16005 h 3045463"/>
                <a:gd name="connsiteX7108" fmla="*/ 3573284 w 3900305"/>
                <a:gd name="connsiteY7108" fmla="*/ 22815 h 3045463"/>
                <a:gd name="connsiteX7109" fmla="*/ 3574192 w 3900305"/>
                <a:gd name="connsiteY7109" fmla="*/ 26902 h 3045463"/>
                <a:gd name="connsiteX7110" fmla="*/ 3571581 w 3900305"/>
                <a:gd name="connsiteY7110" fmla="*/ 34280 h 3045463"/>
                <a:gd name="connsiteX7111" fmla="*/ 3573851 w 3900305"/>
                <a:gd name="connsiteY7111" fmla="*/ 36096 h 3045463"/>
                <a:gd name="connsiteX7112" fmla="*/ 3580321 w 3900305"/>
                <a:gd name="connsiteY7112" fmla="*/ 36210 h 3045463"/>
                <a:gd name="connsiteX7113" fmla="*/ 3582591 w 3900305"/>
                <a:gd name="connsiteY7113" fmla="*/ 37231 h 3045463"/>
                <a:gd name="connsiteX7114" fmla="*/ 3586905 w 3900305"/>
                <a:gd name="connsiteY7114" fmla="*/ 41658 h 3045463"/>
                <a:gd name="connsiteX7115" fmla="*/ 3588948 w 3900305"/>
                <a:gd name="connsiteY7115" fmla="*/ 42680 h 3045463"/>
                <a:gd name="connsiteX7116" fmla="*/ 3597348 w 3900305"/>
                <a:gd name="connsiteY7116" fmla="*/ 40069 h 3045463"/>
                <a:gd name="connsiteX7117" fmla="*/ 3599277 w 3900305"/>
                <a:gd name="connsiteY7117" fmla="*/ 37345 h 3045463"/>
                <a:gd name="connsiteX7118" fmla="*/ 3600866 w 3900305"/>
                <a:gd name="connsiteY7118" fmla="*/ 34280 h 3045463"/>
                <a:gd name="connsiteX7119" fmla="*/ 3603023 w 3900305"/>
                <a:gd name="connsiteY7119" fmla="*/ 32691 h 3045463"/>
                <a:gd name="connsiteX7120" fmla="*/ 3605180 w 3900305"/>
                <a:gd name="connsiteY7120" fmla="*/ 32691 h 3045463"/>
                <a:gd name="connsiteX7121" fmla="*/ 3606996 w 3900305"/>
                <a:gd name="connsiteY7121" fmla="*/ 34280 h 3045463"/>
                <a:gd name="connsiteX7122" fmla="*/ 3607336 w 3900305"/>
                <a:gd name="connsiteY7122" fmla="*/ 35642 h 3045463"/>
                <a:gd name="connsiteX7123" fmla="*/ 3607223 w 3900305"/>
                <a:gd name="connsiteY7123" fmla="*/ 37345 h 3045463"/>
                <a:gd name="connsiteX7124" fmla="*/ 3607336 w 3900305"/>
                <a:gd name="connsiteY7124" fmla="*/ 39161 h 3045463"/>
                <a:gd name="connsiteX7125" fmla="*/ 3607791 w 3900305"/>
                <a:gd name="connsiteY7125" fmla="*/ 40636 h 3045463"/>
                <a:gd name="connsiteX7126" fmla="*/ 3608926 w 3900305"/>
                <a:gd name="connsiteY7126" fmla="*/ 41885 h 3045463"/>
                <a:gd name="connsiteX7127" fmla="*/ 3609493 w 3900305"/>
                <a:gd name="connsiteY7127" fmla="*/ 41658 h 3045463"/>
                <a:gd name="connsiteX7128" fmla="*/ 3615169 w 3900305"/>
                <a:gd name="connsiteY7128" fmla="*/ 32010 h 3045463"/>
                <a:gd name="connsiteX7129" fmla="*/ 3617325 w 3900305"/>
                <a:gd name="connsiteY7129" fmla="*/ 29399 h 3045463"/>
                <a:gd name="connsiteX7130" fmla="*/ 3619709 w 3900305"/>
                <a:gd name="connsiteY7130" fmla="*/ 28377 h 3045463"/>
                <a:gd name="connsiteX7131" fmla="*/ 3621525 w 3900305"/>
                <a:gd name="connsiteY7131" fmla="*/ 29058 h 3045463"/>
                <a:gd name="connsiteX7132" fmla="*/ 3623796 w 3900305"/>
                <a:gd name="connsiteY7132" fmla="*/ 30875 h 3045463"/>
                <a:gd name="connsiteX7133" fmla="*/ 3625725 w 3900305"/>
                <a:gd name="connsiteY7133" fmla="*/ 33712 h 3045463"/>
                <a:gd name="connsiteX7134" fmla="*/ 3626520 w 3900305"/>
                <a:gd name="connsiteY7134" fmla="*/ 37458 h 3045463"/>
                <a:gd name="connsiteX7135" fmla="*/ 3625725 w 3900305"/>
                <a:gd name="connsiteY7135" fmla="*/ 42339 h 3045463"/>
                <a:gd name="connsiteX7136" fmla="*/ 3623796 w 3900305"/>
                <a:gd name="connsiteY7136" fmla="*/ 44382 h 3045463"/>
                <a:gd name="connsiteX7137" fmla="*/ 3621752 w 3900305"/>
                <a:gd name="connsiteY7137" fmla="*/ 45858 h 3045463"/>
                <a:gd name="connsiteX7138" fmla="*/ 3620504 w 3900305"/>
                <a:gd name="connsiteY7138" fmla="*/ 49036 h 3045463"/>
                <a:gd name="connsiteX7139" fmla="*/ 3622433 w 3900305"/>
                <a:gd name="connsiteY7139" fmla="*/ 49036 h 3045463"/>
                <a:gd name="connsiteX7140" fmla="*/ 3621412 w 3900305"/>
                <a:gd name="connsiteY7140" fmla="*/ 49604 h 3045463"/>
                <a:gd name="connsiteX7141" fmla="*/ 3620504 w 3900305"/>
                <a:gd name="connsiteY7141" fmla="*/ 50852 h 3045463"/>
                <a:gd name="connsiteX7142" fmla="*/ 3619709 w 3900305"/>
                <a:gd name="connsiteY7142" fmla="*/ 52668 h 3045463"/>
                <a:gd name="connsiteX7143" fmla="*/ 3619028 w 3900305"/>
                <a:gd name="connsiteY7143" fmla="*/ 55052 h 3045463"/>
                <a:gd name="connsiteX7144" fmla="*/ 3620390 w 3900305"/>
                <a:gd name="connsiteY7144" fmla="*/ 54371 h 3045463"/>
                <a:gd name="connsiteX7145" fmla="*/ 3624250 w 3900305"/>
                <a:gd name="connsiteY7145" fmla="*/ 50739 h 3045463"/>
                <a:gd name="connsiteX7146" fmla="*/ 3623682 w 3900305"/>
                <a:gd name="connsiteY7146" fmla="*/ 53804 h 3045463"/>
                <a:gd name="connsiteX7147" fmla="*/ 3622887 w 3900305"/>
                <a:gd name="connsiteY7147" fmla="*/ 56187 h 3045463"/>
                <a:gd name="connsiteX7148" fmla="*/ 3621866 w 3900305"/>
                <a:gd name="connsiteY7148" fmla="*/ 57890 h 3045463"/>
                <a:gd name="connsiteX7149" fmla="*/ 3620731 w 3900305"/>
                <a:gd name="connsiteY7149" fmla="*/ 59025 h 3045463"/>
                <a:gd name="connsiteX7150" fmla="*/ 3623455 w 3900305"/>
                <a:gd name="connsiteY7150" fmla="*/ 60841 h 3045463"/>
                <a:gd name="connsiteX7151" fmla="*/ 3634125 w 3900305"/>
                <a:gd name="connsiteY7151" fmla="*/ 52782 h 3045463"/>
                <a:gd name="connsiteX7152" fmla="*/ 3648541 w 3900305"/>
                <a:gd name="connsiteY7152" fmla="*/ 54144 h 3045463"/>
                <a:gd name="connsiteX7153" fmla="*/ 3652400 w 3900305"/>
                <a:gd name="connsiteY7153" fmla="*/ 58911 h 3045463"/>
                <a:gd name="connsiteX7154" fmla="*/ 3653194 w 3900305"/>
                <a:gd name="connsiteY7154" fmla="*/ 59252 h 3045463"/>
                <a:gd name="connsiteX7155" fmla="*/ 3653875 w 3900305"/>
                <a:gd name="connsiteY7155" fmla="*/ 60047 h 3045463"/>
                <a:gd name="connsiteX7156" fmla="*/ 3654102 w 3900305"/>
                <a:gd name="connsiteY7156" fmla="*/ 62203 h 3045463"/>
                <a:gd name="connsiteX7157" fmla="*/ 3653875 w 3900305"/>
                <a:gd name="connsiteY7157" fmla="*/ 63906 h 3045463"/>
                <a:gd name="connsiteX7158" fmla="*/ 3652968 w 3900305"/>
                <a:gd name="connsiteY7158" fmla="*/ 66403 h 3045463"/>
                <a:gd name="connsiteX7159" fmla="*/ 3652286 w 3900305"/>
                <a:gd name="connsiteY7159" fmla="*/ 72079 h 3045463"/>
                <a:gd name="connsiteX7160" fmla="*/ 3650016 w 3900305"/>
                <a:gd name="connsiteY7160" fmla="*/ 77868 h 3045463"/>
                <a:gd name="connsiteX7161" fmla="*/ 3649562 w 3900305"/>
                <a:gd name="connsiteY7161" fmla="*/ 80478 h 3045463"/>
                <a:gd name="connsiteX7162" fmla="*/ 3647859 w 3900305"/>
                <a:gd name="connsiteY7162" fmla="*/ 86948 h 3045463"/>
                <a:gd name="connsiteX7163" fmla="*/ 3644000 w 3900305"/>
                <a:gd name="connsiteY7163" fmla="*/ 88538 h 3045463"/>
                <a:gd name="connsiteX7164" fmla="*/ 3636849 w 3900305"/>
                <a:gd name="connsiteY7164" fmla="*/ 87629 h 3045463"/>
                <a:gd name="connsiteX7165" fmla="*/ 3638211 w 3900305"/>
                <a:gd name="connsiteY7165" fmla="*/ 91148 h 3045463"/>
                <a:gd name="connsiteX7166" fmla="*/ 3640141 w 3900305"/>
                <a:gd name="connsiteY7166" fmla="*/ 91829 h 3045463"/>
                <a:gd name="connsiteX7167" fmla="*/ 3642298 w 3900305"/>
                <a:gd name="connsiteY7167" fmla="*/ 91943 h 3045463"/>
                <a:gd name="connsiteX7168" fmla="*/ 3644227 w 3900305"/>
                <a:gd name="connsiteY7168" fmla="*/ 93645 h 3045463"/>
                <a:gd name="connsiteX7169" fmla="*/ 3642070 w 3900305"/>
                <a:gd name="connsiteY7169" fmla="*/ 97505 h 3045463"/>
                <a:gd name="connsiteX7170" fmla="*/ 3639687 w 3900305"/>
                <a:gd name="connsiteY7170" fmla="*/ 99321 h 3045463"/>
                <a:gd name="connsiteX7171" fmla="*/ 3634465 w 3900305"/>
                <a:gd name="connsiteY7171" fmla="*/ 99661 h 3045463"/>
                <a:gd name="connsiteX7172" fmla="*/ 3634465 w 3900305"/>
                <a:gd name="connsiteY7172" fmla="*/ 101478 h 3045463"/>
                <a:gd name="connsiteX7173" fmla="*/ 3635373 w 3900305"/>
                <a:gd name="connsiteY7173" fmla="*/ 102272 h 3045463"/>
                <a:gd name="connsiteX7174" fmla="*/ 3635714 w 3900305"/>
                <a:gd name="connsiteY7174" fmla="*/ 102953 h 3045463"/>
                <a:gd name="connsiteX7175" fmla="*/ 3635941 w 3900305"/>
                <a:gd name="connsiteY7175" fmla="*/ 103975 h 3045463"/>
                <a:gd name="connsiteX7176" fmla="*/ 3636395 w 3900305"/>
                <a:gd name="connsiteY7176" fmla="*/ 105677 h 3045463"/>
                <a:gd name="connsiteX7177" fmla="*/ 3623001 w 3900305"/>
                <a:gd name="connsiteY7177" fmla="*/ 103748 h 3045463"/>
                <a:gd name="connsiteX7178" fmla="*/ 3624703 w 3900305"/>
                <a:gd name="connsiteY7178" fmla="*/ 105904 h 3045463"/>
                <a:gd name="connsiteX7179" fmla="*/ 3626520 w 3900305"/>
                <a:gd name="connsiteY7179" fmla="*/ 107494 h 3045463"/>
                <a:gd name="connsiteX7180" fmla="*/ 3630379 w 3900305"/>
                <a:gd name="connsiteY7180" fmla="*/ 109537 h 3045463"/>
                <a:gd name="connsiteX7181" fmla="*/ 3626974 w 3900305"/>
                <a:gd name="connsiteY7181" fmla="*/ 114645 h 3045463"/>
                <a:gd name="connsiteX7182" fmla="*/ 3622887 w 3900305"/>
                <a:gd name="connsiteY7182" fmla="*/ 117369 h 3045463"/>
                <a:gd name="connsiteX7183" fmla="*/ 3618574 w 3900305"/>
                <a:gd name="connsiteY7183" fmla="*/ 118277 h 3045463"/>
                <a:gd name="connsiteX7184" fmla="*/ 3614488 w 3900305"/>
                <a:gd name="connsiteY7184" fmla="*/ 117823 h 3045463"/>
                <a:gd name="connsiteX7185" fmla="*/ 3609039 w 3900305"/>
                <a:gd name="connsiteY7185" fmla="*/ 114077 h 3045463"/>
                <a:gd name="connsiteX7186" fmla="*/ 3607223 w 3900305"/>
                <a:gd name="connsiteY7186" fmla="*/ 113623 h 3045463"/>
                <a:gd name="connsiteX7187" fmla="*/ 3603477 w 3900305"/>
                <a:gd name="connsiteY7187" fmla="*/ 115326 h 3045463"/>
                <a:gd name="connsiteX7188" fmla="*/ 3602115 w 3900305"/>
                <a:gd name="connsiteY7188" fmla="*/ 114418 h 3045463"/>
                <a:gd name="connsiteX7189" fmla="*/ 3602569 w 3900305"/>
                <a:gd name="connsiteY7189" fmla="*/ 109650 h 3045463"/>
                <a:gd name="connsiteX7190" fmla="*/ 3601094 w 3900305"/>
                <a:gd name="connsiteY7190" fmla="*/ 108629 h 3045463"/>
                <a:gd name="connsiteX7191" fmla="*/ 3599845 w 3900305"/>
                <a:gd name="connsiteY7191" fmla="*/ 109423 h 3045463"/>
                <a:gd name="connsiteX7192" fmla="*/ 3598596 w 3900305"/>
                <a:gd name="connsiteY7192" fmla="*/ 110899 h 3045463"/>
                <a:gd name="connsiteX7193" fmla="*/ 3597234 w 3900305"/>
                <a:gd name="connsiteY7193" fmla="*/ 111807 h 3045463"/>
                <a:gd name="connsiteX7194" fmla="*/ 3596440 w 3900305"/>
                <a:gd name="connsiteY7194" fmla="*/ 113964 h 3045463"/>
                <a:gd name="connsiteX7195" fmla="*/ 3583954 w 3900305"/>
                <a:gd name="connsiteY7195" fmla="*/ 115893 h 3045463"/>
                <a:gd name="connsiteX7196" fmla="*/ 3582591 w 3900305"/>
                <a:gd name="connsiteY7196" fmla="*/ 114758 h 3045463"/>
                <a:gd name="connsiteX7197" fmla="*/ 3581684 w 3900305"/>
                <a:gd name="connsiteY7197" fmla="*/ 114304 h 3045463"/>
                <a:gd name="connsiteX7198" fmla="*/ 3579186 w 3900305"/>
                <a:gd name="connsiteY7198" fmla="*/ 115780 h 3045463"/>
                <a:gd name="connsiteX7199" fmla="*/ 3577938 w 3900305"/>
                <a:gd name="connsiteY7199" fmla="*/ 115893 h 3045463"/>
                <a:gd name="connsiteX7200" fmla="*/ 3579527 w 3900305"/>
                <a:gd name="connsiteY7200" fmla="*/ 118845 h 3045463"/>
                <a:gd name="connsiteX7201" fmla="*/ 3582932 w 3900305"/>
                <a:gd name="connsiteY7201" fmla="*/ 120207 h 3045463"/>
                <a:gd name="connsiteX7202" fmla="*/ 3584521 w 3900305"/>
                <a:gd name="connsiteY7202" fmla="*/ 121909 h 3045463"/>
                <a:gd name="connsiteX7203" fmla="*/ 3583046 w 3900305"/>
                <a:gd name="connsiteY7203" fmla="*/ 123612 h 3045463"/>
                <a:gd name="connsiteX7204" fmla="*/ 3581456 w 3900305"/>
                <a:gd name="connsiteY7204" fmla="*/ 124747 h 3045463"/>
                <a:gd name="connsiteX7205" fmla="*/ 3580094 w 3900305"/>
                <a:gd name="connsiteY7205" fmla="*/ 126450 h 3045463"/>
                <a:gd name="connsiteX7206" fmla="*/ 3579186 w 3900305"/>
                <a:gd name="connsiteY7206" fmla="*/ 129855 h 3045463"/>
                <a:gd name="connsiteX7207" fmla="*/ 3587359 w 3900305"/>
                <a:gd name="connsiteY7207" fmla="*/ 124180 h 3045463"/>
                <a:gd name="connsiteX7208" fmla="*/ 3591445 w 3900305"/>
                <a:gd name="connsiteY7208" fmla="*/ 122590 h 3045463"/>
                <a:gd name="connsiteX7209" fmla="*/ 3599958 w 3900305"/>
                <a:gd name="connsiteY7209" fmla="*/ 125882 h 3045463"/>
                <a:gd name="connsiteX7210" fmla="*/ 3600639 w 3900305"/>
                <a:gd name="connsiteY7210" fmla="*/ 126790 h 3045463"/>
                <a:gd name="connsiteX7211" fmla="*/ 3600980 w 3900305"/>
                <a:gd name="connsiteY7211" fmla="*/ 129287 h 3045463"/>
                <a:gd name="connsiteX7212" fmla="*/ 3601888 w 3900305"/>
                <a:gd name="connsiteY7212" fmla="*/ 130196 h 3045463"/>
                <a:gd name="connsiteX7213" fmla="*/ 3609039 w 3900305"/>
                <a:gd name="connsiteY7213" fmla="*/ 129401 h 3045463"/>
                <a:gd name="connsiteX7214" fmla="*/ 3611650 w 3900305"/>
                <a:gd name="connsiteY7214" fmla="*/ 129969 h 3045463"/>
                <a:gd name="connsiteX7215" fmla="*/ 3613920 w 3900305"/>
                <a:gd name="connsiteY7215" fmla="*/ 132239 h 3045463"/>
                <a:gd name="connsiteX7216" fmla="*/ 3608245 w 3900305"/>
                <a:gd name="connsiteY7216" fmla="*/ 141887 h 3045463"/>
                <a:gd name="connsiteX7217" fmla="*/ 3594737 w 3900305"/>
                <a:gd name="connsiteY7217" fmla="*/ 146654 h 3045463"/>
                <a:gd name="connsiteX7218" fmla="*/ 3588607 w 3900305"/>
                <a:gd name="connsiteY7218" fmla="*/ 152330 h 3045463"/>
                <a:gd name="connsiteX7219" fmla="*/ 3589062 w 3900305"/>
                <a:gd name="connsiteY7219" fmla="*/ 153124 h 3045463"/>
                <a:gd name="connsiteX7220" fmla="*/ 3589288 w 3900305"/>
                <a:gd name="connsiteY7220" fmla="*/ 154373 h 3045463"/>
                <a:gd name="connsiteX7221" fmla="*/ 3581229 w 3900305"/>
                <a:gd name="connsiteY7221" fmla="*/ 161411 h 3045463"/>
                <a:gd name="connsiteX7222" fmla="*/ 3577370 w 3900305"/>
                <a:gd name="connsiteY7222" fmla="*/ 162886 h 3045463"/>
                <a:gd name="connsiteX7223" fmla="*/ 3574305 w 3900305"/>
                <a:gd name="connsiteY7223" fmla="*/ 165611 h 3045463"/>
                <a:gd name="connsiteX7224" fmla="*/ 3569878 w 3900305"/>
                <a:gd name="connsiteY7224" fmla="*/ 167540 h 3045463"/>
                <a:gd name="connsiteX7225" fmla="*/ 3567268 w 3900305"/>
                <a:gd name="connsiteY7225" fmla="*/ 170264 h 3045463"/>
                <a:gd name="connsiteX7226" fmla="*/ 3581343 w 3900305"/>
                <a:gd name="connsiteY7226" fmla="*/ 168108 h 3045463"/>
                <a:gd name="connsiteX7227" fmla="*/ 3616190 w 3900305"/>
                <a:gd name="connsiteY7227" fmla="*/ 149265 h 3045463"/>
                <a:gd name="connsiteX7228" fmla="*/ 3625839 w 3900305"/>
                <a:gd name="connsiteY7228" fmla="*/ 138028 h 3045463"/>
                <a:gd name="connsiteX7229" fmla="*/ 3628790 w 3900305"/>
                <a:gd name="connsiteY7229" fmla="*/ 137460 h 3045463"/>
                <a:gd name="connsiteX7230" fmla="*/ 3630493 w 3900305"/>
                <a:gd name="connsiteY7230" fmla="*/ 142114 h 3045463"/>
                <a:gd name="connsiteX7231" fmla="*/ 3629244 w 3900305"/>
                <a:gd name="connsiteY7231" fmla="*/ 156416 h 3045463"/>
                <a:gd name="connsiteX7232" fmla="*/ 3623909 w 3900305"/>
                <a:gd name="connsiteY7232" fmla="*/ 167654 h 3045463"/>
                <a:gd name="connsiteX7233" fmla="*/ 3617439 w 3900305"/>
                <a:gd name="connsiteY7233" fmla="*/ 175713 h 3045463"/>
                <a:gd name="connsiteX7234" fmla="*/ 3606882 w 3900305"/>
                <a:gd name="connsiteY7234" fmla="*/ 185021 h 3045463"/>
                <a:gd name="connsiteX7235" fmla="*/ 3604499 w 3900305"/>
                <a:gd name="connsiteY7235" fmla="*/ 189107 h 3045463"/>
                <a:gd name="connsiteX7236" fmla="*/ 3600753 w 3900305"/>
                <a:gd name="connsiteY7236" fmla="*/ 193420 h 3045463"/>
                <a:gd name="connsiteX7237" fmla="*/ 3592694 w 3900305"/>
                <a:gd name="connsiteY7237" fmla="*/ 197734 h 3045463"/>
                <a:gd name="connsiteX7238" fmla="*/ 3588948 w 3900305"/>
                <a:gd name="connsiteY7238" fmla="*/ 201480 h 3045463"/>
                <a:gd name="connsiteX7239" fmla="*/ 3586564 w 3900305"/>
                <a:gd name="connsiteY7239" fmla="*/ 206020 h 3045463"/>
                <a:gd name="connsiteX7240" fmla="*/ 3587813 w 3900305"/>
                <a:gd name="connsiteY7240" fmla="*/ 209879 h 3045463"/>
                <a:gd name="connsiteX7241" fmla="*/ 3588607 w 3900305"/>
                <a:gd name="connsiteY7241" fmla="*/ 213058 h 3045463"/>
                <a:gd name="connsiteX7242" fmla="*/ 3589970 w 3900305"/>
                <a:gd name="connsiteY7242" fmla="*/ 221798 h 3045463"/>
                <a:gd name="connsiteX7243" fmla="*/ 3590991 w 3900305"/>
                <a:gd name="connsiteY7243" fmla="*/ 218620 h 3045463"/>
                <a:gd name="connsiteX7244" fmla="*/ 3593034 w 3900305"/>
                <a:gd name="connsiteY7244" fmla="*/ 208744 h 3045463"/>
                <a:gd name="connsiteX7245" fmla="*/ 3594283 w 3900305"/>
                <a:gd name="connsiteY7245" fmla="*/ 206020 h 3045463"/>
                <a:gd name="connsiteX7246" fmla="*/ 3595986 w 3900305"/>
                <a:gd name="connsiteY7246" fmla="*/ 204204 h 3045463"/>
                <a:gd name="connsiteX7247" fmla="*/ 3599391 w 3900305"/>
                <a:gd name="connsiteY7247" fmla="*/ 201934 h 3045463"/>
                <a:gd name="connsiteX7248" fmla="*/ 3597234 w 3900305"/>
                <a:gd name="connsiteY7248" fmla="*/ 205566 h 3045463"/>
                <a:gd name="connsiteX7249" fmla="*/ 3595304 w 3900305"/>
                <a:gd name="connsiteY7249" fmla="*/ 209766 h 3045463"/>
                <a:gd name="connsiteX7250" fmla="*/ 3606996 w 3900305"/>
                <a:gd name="connsiteY7250" fmla="*/ 203069 h 3045463"/>
                <a:gd name="connsiteX7251" fmla="*/ 3619255 w 3900305"/>
                <a:gd name="connsiteY7251" fmla="*/ 200118 h 3045463"/>
                <a:gd name="connsiteX7252" fmla="*/ 3609039 w 3900305"/>
                <a:gd name="connsiteY7252" fmla="*/ 207723 h 3045463"/>
                <a:gd name="connsiteX7253" fmla="*/ 3606315 w 3900305"/>
                <a:gd name="connsiteY7253" fmla="*/ 212831 h 3045463"/>
                <a:gd name="connsiteX7254" fmla="*/ 3605293 w 3900305"/>
                <a:gd name="connsiteY7254" fmla="*/ 217144 h 3045463"/>
                <a:gd name="connsiteX7255" fmla="*/ 3606201 w 3900305"/>
                <a:gd name="connsiteY7255" fmla="*/ 217825 h 3045463"/>
                <a:gd name="connsiteX7256" fmla="*/ 3609834 w 3900305"/>
                <a:gd name="connsiteY7256" fmla="*/ 215214 h 3045463"/>
                <a:gd name="connsiteX7257" fmla="*/ 3612217 w 3900305"/>
                <a:gd name="connsiteY7257" fmla="*/ 211582 h 3045463"/>
                <a:gd name="connsiteX7258" fmla="*/ 3613920 w 3900305"/>
                <a:gd name="connsiteY7258" fmla="*/ 209879 h 3045463"/>
                <a:gd name="connsiteX7259" fmla="*/ 3613807 w 3900305"/>
                <a:gd name="connsiteY7259" fmla="*/ 209993 h 3045463"/>
                <a:gd name="connsiteX7260" fmla="*/ 3611990 w 3900305"/>
                <a:gd name="connsiteY7260" fmla="*/ 212377 h 3045463"/>
                <a:gd name="connsiteX7261" fmla="*/ 3611423 w 3900305"/>
                <a:gd name="connsiteY7261" fmla="*/ 214420 h 3045463"/>
                <a:gd name="connsiteX7262" fmla="*/ 3611764 w 3900305"/>
                <a:gd name="connsiteY7262" fmla="*/ 216917 h 3045463"/>
                <a:gd name="connsiteX7263" fmla="*/ 3613693 w 3900305"/>
                <a:gd name="connsiteY7263" fmla="*/ 218052 h 3045463"/>
                <a:gd name="connsiteX7264" fmla="*/ 3614715 w 3900305"/>
                <a:gd name="connsiteY7264" fmla="*/ 216690 h 3045463"/>
                <a:gd name="connsiteX7265" fmla="*/ 3618687 w 3900305"/>
                <a:gd name="connsiteY7265" fmla="*/ 208063 h 3045463"/>
                <a:gd name="connsiteX7266" fmla="*/ 3622206 w 3900305"/>
                <a:gd name="connsiteY7266" fmla="*/ 202501 h 3045463"/>
                <a:gd name="connsiteX7267" fmla="*/ 3625952 w 3900305"/>
                <a:gd name="connsiteY7267" fmla="*/ 198301 h 3045463"/>
                <a:gd name="connsiteX7268" fmla="*/ 3629925 w 3900305"/>
                <a:gd name="connsiteY7268" fmla="*/ 196031 h 3045463"/>
                <a:gd name="connsiteX7269" fmla="*/ 3634011 w 3900305"/>
                <a:gd name="connsiteY7269" fmla="*/ 196145 h 3045463"/>
                <a:gd name="connsiteX7270" fmla="*/ 3632763 w 3900305"/>
                <a:gd name="connsiteY7270" fmla="*/ 202161 h 3045463"/>
                <a:gd name="connsiteX7271" fmla="*/ 3630947 w 3900305"/>
                <a:gd name="connsiteY7271" fmla="*/ 205112 h 3045463"/>
                <a:gd name="connsiteX7272" fmla="*/ 3628903 w 3900305"/>
                <a:gd name="connsiteY7272" fmla="*/ 207382 h 3045463"/>
                <a:gd name="connsiteX7273" fmla="*/ 3627087 w 3900305"/>
                <a:gd name="connsiteY7273" fmla="*/ 211014 h 3045463"/>
                <a:gd name="connsiteX7274" fmla="*/ 3625384 w 3900305"/>
                <a:gd name="connsiteY7274" fmla="*/ 216236 h 3045463"/>
                <a:gd name="connsiteX7275" fmla="*/ 3622093 w 3900305"/>
                <a:gd name="connsiteY7275" fmla="*/ 224068 h 3045463"/>
                <a:gd name="connsiteX7276" fmla="*/ 3618120 w 3900305"/>
                <a:gd name="connsiteY7276" fmla="*/ 231560 h 3045463"/>
                <a:gd name="connsiteX7277" fmla="*/ 3616985 w 3900305"/>
                <a:gd name="connsiteY7277" fmla="*/ 235192 h 3045463"/>
                <a:gd name="connsiteX7278" fmla="*/ 3616758 w 3900305"/>
                <a:gd name="connsiteY7278" fmla="*/ 239392 h 3045463"/>
                <a:gd name="connsiteX7279" fmla="*/ 3617666 w 3900305"/>
                <a:gd name="connsiteY7279" fmla="*/ 244727 h 3045463"/>
                <a:gd name="connsiteX7280" fmla="*/ 3618120 w 3900305"/>
                <a:gd name="connsiteY7280" fmla="*/ 249494 h 3045463"/>
                <a:gd name="connsiteX7281" fmla="*/ 3617780 w 3900305"/>
                <a:gd name="connsiteY7281" fmla="*/ 254602 h 3045463"/>
                <a:gd name="connsiteX7282" fmla="*/ 3616531 w 3900305"/>
                <a:gd name="connsiteY7282" fmla="*/ 263569 h 3045463"/>
                <a:gd name="connsiteX7283" fmla="*/ 3616644 w 3900305"/>
                <a:gd name="connsiteY7283" fmla="*/ 274126 h 3045463"/>
                <a:gd name="connsiteX7284" fmla="*/ 3618574 w 3900305"/>
                <a:gd name="connsiteY7284" fmla="*/ 292741 h 3045463"/>
                <a:gd name="connsiteX7285" fmla="*/ 3618574 w 3900305"/>
                <a:gd name="connsiteY7285" fmla="*/ 300914 h 3045463"/>
                <a:gd name="connsiteX7286" fmla="*/ 3617552 w 3900305"/>
                <a:gd name="connsiteY7286" fmla="*/ 306136 h 3045463"/>
                <a:gd name="connsiteX7287" fmla="*/ 3616077 w 3900305"/>
                <a:gd name="connsiteY7287" fmla="*/ 309541 h 3045463"/>
                <a:gd name="connsiteX7288" fmla="*/ 3614488 w 3900305"/>
                <a:gd name="connsiteY7288" fmla="*/ 312265 h 3045463"/>
                <a:gd name="connsiteX7289" fmla="*/ 3611082 w 3900305"/>
                <a:gd name="connsiteY7289" fmla="*/ 319643 h 3045463"/>
                <a:gd name="connsiteX7290" fmla="*/ 3608245 w 3900305"/>
                <a:gd name="connsiteY7290" fmla="*/ 322708 h 3045463"/>
                <a:gd name="connsiteX7291" fmla="*/ 3605293 w 3900305"/>
                <a:gd name="connsiteY7291" fmla="*/ 324411 h 3045463"/>
                <a:gd name="connsiteX7292" fmla="*/ 3602796 w 3900305"/>
                <a:gd name="connsiteY7292" fmla="*/ 324411 h 3045463"/>
                <a:gd name="connsiteX7293" fmla="*/ 3607904 w 3900305"/>
                <a:gd name="connsiteY7293" fmla="*/ 326681 h 3045463"/>
                <a:gd name="connsiteX7294" fmla="*/ 3613920 w 3900305"/>
                <a:gd name="connsiteY7294" fmla="*/ 321459 h 3045463"/>
                <a:gd name="connsiteX7295" fmla="*/ 3619368 w 3900305"/>
                <a:gd name="connsiteY7295" fmla="*/ 311811 h 3045463"/>
                <a:gd name="connsiteX7296" fmla="*/ 3622774 w 3900305"/>
                <a:gd name="connsiteY7296" fmla="*/ 300914 h 3045463"/>
                <a:gd name="connsiteX7297" fmla="*/ 3623341 w 3900305"/>
                <a:gd name="connsiteY7297" fmla="*/ 295125 h 3045463"/>
                <a:gd name="connsiteX7298" fmla="*/ 3622774 w 3900305"/>
                <a:gd name="connsiteY7298" fmla="*/ 291720 h 3045463"/>
                <a:gd name="connsiteX7299" fmla="*/ 3621639 w 3900305"/>
                <a:gd name="connsiteY7299" fmla="*/ 288428 h 3045463"/>
                <a:gd name="connsiteX7300" fmla="*/ 3620731 w 3900305"/>
                <a:gd name="connsiteY7300" fmla="*/ 283207 h 3045463"/>
                <a:gd name="connsiteX7301" fmla="*/ 3620731 w 3900305"/>
                <a:gd name="connsiteY7301" fmla="*/ 280255 h 3045463"/>
                <a:gd name="connsiteX7302" fmla="*/ 3621298 w 3900305"/>
                <a:gd name="connsiteY7302" fmla="*/ 274693 h 3045463"/>
                <a:gd name="connsiteX7303" fmla="*/ 3621071 w 3900305"/>
                <a:gd name="connsiteY7303" fmla="*/ 272537 h 3045463"/>
                <a:gd name="connsiteX7304" fmla="*/ 3620731 w 3900305"/>
                <a:gd name="connsiteY7304" fmla="*/ 270720 h 3045463"/>
                <a:gd name="connsiteX7305" fmla="*/ 3620049 w 3900305"/>
                <a:gd name="connsiteY7305" fmla="*/ 263796 h 3045463"/>
                <a:gd name="connsiteX7306" fmla="*/ 3620504 w 3900305"/>
                <a:gd name="connsiteY7306" fmla="*/ 258802 h 3045463"/>
                <a:gd name="connsiteX7307" fmla="*/ 3622547 w 3900305"/>
                <a:gd name="connsiteY7307" fmla="*/ 250629 h 3045463"/>
                <a:gd name="connsiteX7308" fmla="*/ 3623455 w 3900305"/>
                <a:gd name="connsiteY7308" fmla="*/ 246089 h 3045463"/>
                <a:gd name="connsiteX7309" fmla="*/ 3623796 w 3900305"/>
                <a:gd name="connsiteY7309" fmla="*/ 240300 h 3045463"/>
                <a:gd name="connsiteX7310" fmla="*/ 3623796 w 3900305"/>
                <a:gd name="connsiteY7310" fmla="*/ 235305 h 3045463"/>
                <a:gd name="connsiteX7311" fmla="*/ 3624136 w 3900305"/>
                <a:gd name="connsiteY7311" fmla="*/ 230765 h 3045463"/>
                <a:gd name="connsiteX7312" fmla="*/ 3625498 w 3900305"/>
                <a:gd name="connsiteY7312" fmla="*/ 226338 h 3045463"/>
                <a:gd name="connsiteX7313" fmla="*/ 3626633 w 3900305"/>
                <a:gd name="connsiteY7313" fmla="*/ 224522 h 3045463"/>
                <a:gd name="connsiteX7314" fmla="*/ 3629811 w 3900305"/>
                <a:gd name="connsiteY7314" fmla="*/ 221117 h 3045463"/>
                <a:gd name="connsiteX7315" fmla="*/ 3632649 w 3900305"/>
                <a:gd name="connsiteY7315" fmla="*/ 219414 h 3045463"/>
                <a:gd name="connsiteX7316" fmla="*/ 3633103 w 3900305"/>
                <a:gd name="connsiteY7316" fmla="*/ 216690 h 3045463"/>
                <a:gd name="connsiteX7317" fmla="*/ 3633103 w 3900305"/>
                <a:gd name="connsiteY7317" fmla="*/ 213398 h 3045463"/>
                <a:gd name="connsiteX7318" fmla="*/ 3633444 w 3900305"/>
                <a:gd name="connsiteY7318" fmla="*/ 210447 h 3045463"/>
                <a:gd name="connsiteX7319" fmla="*/ 3635827 w 3900305"/>
                <a:gd name="connsiteY7319" fmla="*/ 206361 h 3045463"/>
                <a:gd name="connsiteX7320" fmla="*/ 3639460 w 3900305"/>
                <a:gd name="connsiteY7320" fmla="*/ 203636 h 3045463"/>
                <a:gd name="connsiteX7321" fmla="*/ 3643206 w 3900305"/>
                <a:gd name="connsiteY7321" fmla="*/ 202842 h 3045463"/>
                <a:gd name="connsiteX7322" fmla="*/ 3646157 w 3900305"/>
                <a:gd name="connsiteY7322" fmla="*/ 204658 h 3045463"/>
                <a:gd name="connsiteX7323" fmla="*/ 3645930 w 3900305"/>
                <a:gd name="connsiteY7323" fmla="*/ 209766 h 3045463"/>
                <a:gd name="connsiteX7324" fmla="*/ 3647178 w 3900305"/>
                <a:gd name="connsiteY7324" fmla="*/ 214647 h 3045463"/>
                <a:gd name="connsiteX7325" fmla="*/ 3649108 w 3900305"/>
                <a:gd name="connsiteY7325" fmla="*/ 217484 h 3045463"/>
                <a:gd name="connsiteX7326" fmla="*/ 3650811 w 3900305"/>
                <a:gd name="connsiteY7326" fmla="*/ 216463 h 3045463"/>
                <a:gd name="connsiteX7327" fmla="*/ 3651265 w 3900305"/>
                <a:gd name="connsiteY7327" fmla="*/ 213739 h 3045463"/>
                <a:gd name="connsiteX7328" fmla="*/ 3650811 w 3900305"/>
                <a:gd name="connsiteY7328" fmla="*/ 211355 h 3045463"/>
                <a:gd name="connsiteX7329" fmla="*/ 3650130 w 3900305"/>
                <a:gd name="connsiteY7329" fmla="*/ 209085 h 3045463"/>
                <a:gd name="connsiteX7330" fmla="*/ 3650130 w 3900305"/>
                <a:gd name="connsiteY7330" fmla="*/ 206588 h 3045463"/>
                <a:gd name="connsiteX7331" fmla="*/ 3651151 w 3900305"/>
                <a:gd name="connsiteY7331" fmla="*/ 203977 h 3045463"/>
                <a:gd name="connsiteX7332" fmla="*/ 3652627 w 3900305"/>
                <a:gd name="connsiteY7332" fmla="*/ 202274 h 3045463"/>
                <a:gd name="connsiteX7333" fmla="*/ 3655465 w 3900305"/>
                <a:gd name="connsiteY7333" fmla="*/ 200685 h 3045463"/>
                <a:gd name="connsiteX7334" fmla="*/ 3655465 w 3900305"/>
                <a:gd name="connsiteY7334" fmla="*/ 198528 h 3045463"/>
                <a:gd name="connsiteX7335" fmla="*/ 3648314 w 3900305"/>
                <a:gd name="connsiteY7335" fmla="*/ 198074 h 3045463"/>
                <a:gd name="connsiteX7336" fmla="*/ 3646043 w 3900305"/>
                <a:gd name="connsiteY7336" fmla="*/ 196485 h 3045463"/>
                <a:gd name="connsiteX7337" fmla="*/ 3640935 w 3900305"/>
                <a:gd name="connsiteY7337" fmla="*/ 188540 h 3045463"/>
                <a:gd name="connsiteX7338" fmla="*/ 3640141 w 3900305"/>
                <a:gd name="connsiteY7338" fmla="*/ 187631 h 3045463"/>
                <a:gd name="connsiteX7339" fmla="*/ 3640595 w 3900305"/>
                <a:gd name="connsiteY7339" fmla="*/ 184567 h 3045463"/>
                <a:gd name="connsiteX7340" fmla="*/ 3648086 w 3900305"/>
                <a:gd name="connsiteY7340" fmla="*/ 164930 h 3045463"/>
                <a:gd name="connsiteX7341" fmla="*/ 3648654 w 3900305"/>
                <a:gd name="connsiteY7341" fmla="*/ 162092 h 3045463"/>
                <a:gd name="connsiteX7342" fmla="*/ 3649448 w 3900305"/>
                <a:gd name="connsiteY7342" fmla="*/ 155622 h 3045463"/>
                <a:gd name="connsiteX7343" fmla="*/ 3650130 w 3900305"/>
                <a:gd name="connsiteY7343" fmla="*/ 152784 h 3045463"/>
                <a:gd name="connsiteX7344" fmla="*/ 3651719 w 3900305"/>
                <a:gd name="connsiteY7344" fmla="*/ 149719 h 3045463"/>
                <a:gd name="connsiteX7345" fmla="*/ 3653421 w 3900305"/>
                <a:gd name="connsiteY7345" fmla="*/ 149152 h 3045463"/>
                <a:gd name="connsiteX7346" fmla="*/ 3657508 w 3900305"/>
                <a:gd name="connsiteY7346" fmla="*/ 150741 h 3045463"/>
                <a:gd name="connsiteX7347" fmla="*/ 3661140 w 3900305"/>
                <a:gd name="connsiteY7347" fmla="*/ 150968 h 3045463"/>
                <a:gd name="connsiteX7348" fmla="*/ 3661821 w 3900305"/>
                <a:gd name="connsiteY7348" fmla="*/ 149606 h 3045463"/>
                <a:gd name="connsiteX7349" fmla="*/ 3660913 w 3900305"/>
                <a:gd name="connsiteY7349" fmla="*/ 146541 h 3045463"/>
                <a:gd name="connsiteX7350" fmla="*/ 3657621 w 3900305"/>
                <a:gd name="connsiteY7350" fmla="*/ 142795 h 3045463"/>
                <a:gd name="connsiteX7351" fmla="*/ 3654216 w 3900305"/>
                <a:gd name="connsiteY7351" fmla="*/ 140638 h 3045463"/>
                <a:gd name="connsiteX7352" fmla="*/ 3652854 w 3900305"/>
                <a:gd name="connsiteY7352" fmla="*/ 136893 h 3045463"/>
                <a:gd name="connsiteX7353" fmla="*/ 3655692 w 3900305"/>
                <a:gd name="connsiteY7353" fmla="*/ 128493 h 3045463"/>
                <a:gd name="connsiteX7354" fmla="*/ 3664205 w 3900305"/>
                <a:gd name="connsiteY7354" fmla="*/ 117028 h 3045463"/>
                <a:gd name="connsiteX7355" fmla="*/ 3669086 w 3900305"/>
                <a:gd name="connsiteY7355" fmla="*/ 105110 h 3045463"/>
                <a:gd name="connsiteX7356" fmla="*/ 3672264 w 3900305"/>
                <a:gd name="connsiteY7356" fmla="*/ 99434 h 3045463"/>
                <a:gd name="connsiteX7357" fmla="*/ 3675669 w 3900305"/>
                <a:gd name="connsiteY7357" fmla="*/ 95008 h 3045463"/>
                <a:gd name="connsiteX7358" fmla="*/ 3678961 w 3900305"/>
                <a:gd name="connsiteY7358" fmla="*/ 92283 h 3045463"/>
                <a:gd name="connsiteX7359" fmla="*/ 3704501 w 3900305"/>
                <a:gd name="connsiteY7359" fmla="*/ 89105 h 3045463"/>
                <a:gd name="connsiteX7360" fmla="*/ 3706998 w 3900305"/>
                <a:gd name="connsiteY7360" fmla="*/ 90127 h 3045463"/>
                <a:gd name="connsiteX7361" fmla="*/ 3709155 w 3900305"/>
                <a:gd name="connsiteY7361" fmla="*/ 92397 h 3045463"/>
                <a:gd name="connsiteX7362" fmla="*/ 3708927 w 3900305"/>
                <a:gd name="connsiteY7362" fmla="*/ 93645 h 3045463"/>
                <a:gd name="connsiteX7363" fmla="*/ 3705068 w 3900305"/>
                <a:gd name="connsiteY7363" fmla="*/ 94327 h 3045463"/>
                <a:gd name="connsiteX7364" fmla="*/ 3705068 w 3900305"/>
                <a:gd name="connsiteY7364" fmla="*/ 96370 h 3045463"/>
                <a:gd name="connsiteX7365" fmla="*/ 3720506 w 3900305"/>
                <a:gd name="connsiteY7365" fmla="*/ 97618 h 3045463"/>
                <a:gd name="connsiteX7366" fmla="*/ 3724365 w 3900305"/>
                <a:gd name="connsiteY7366" fmla="*/ 102272 h 3045463"/>
                <a:gd name="connsiteX7367" fmla="*/ 3724478 w 3900305"/>
                <a:gd name="connsiteY7367" fmla="*/ 103634 h 3045463"/>
                <a:gd name="connsiteX7368" fmla="*/ 3724365 w 3900305"/>
                <a:gd name="connsiteY7368" fmla="*/ 107834 h 3045463"/>
                <a:gd name="connsiteX7369" fmla="*/ 3724592 w 3900305"/>
                <a:gd name="connsiteY7369" fmla="*/ 109537 h 3045463"/>
                <a:gd name="connsiteX7370" fmla="*/ 3725386 w 3900305"/>
                <a:gd name="connsiteY7370" fmla="*/ 111126 h 3045463"/>
                <a:gd name="connsiteX7371" fmla="*/ 3726295 w 3900305"/>
                <a:gd name="connsiteY7371" fmla="*/ 112488 h 3045463"/>
                <a:gd name="connsiteX7372" fmla="*/ 3728224 w 3900305"/>
                <a:gd name="connsiteY7372" fmla="*/ 114304 h 3045463"/>
                <a:gd name="connsiteX7373" fmla="*/ 3735943 w 3900305"/>
                <a:gd name="connsiteY7373" fmla="*/ 116007 h 3045463"/>
                <a:gd name="connsiteX7374" fmla="*/ 3738213 w 3900305"/>
                <a:gd name="connsiteY7374" fmla="*/ 118504 h 3045463"/>
                <a:gd name="connsiteX7375" fmla="*/ 3735829 w 3900305"/>
                <a:gd name="connsiteY7375" fmla="*/ 122931 h 3045463"/>
                <a:gd name="connsiteX7376" fmla="*/ 3727543 w 3900305"/>
                <a:gd name="connsiteY7376" fmla="*/ 130536 h 3045463"/>
                <a:gd name="connsiteX7377" fmla="*/ 3730154 w 3900305"/>
                <a:gd name="connsiteY7377" fmla="*/ 133033 h 3045463"/>
                <a:gd name="connsiteX7378" fmla="*/ 3739462 w 3900305"/>
                <a:gd name="connsiteY7378" fmla="*/ 132693 h 3045463"/>
                <a:gd name="connsiteX7379" fmla="*/ 3737646 w 3900305"/>
                <a:gd name="connsiteY7379" fmla="*/ 134963 h 3045463"/>
                <a:gd name="connsiteX7380" fmla="*/ 3735035 w 3900305"/>
                <a:gd name="connsiteY7380" fmla="*/ 136212 h 3045463"/>
                <a:gd name="connsiteX7381" fmla="*/ 3730154 w 3900305"/>
                <a:gd name="connsiteY7381" fmla="*/ 136439 h 3045463"/>
                <a:gd name="connsiteX7382" fmla="*/ 3730722 w 3900305"/>
                <a:gd name="connsiteY7382" fmla="*/ 139503 h 3045463"/>
                <a:gd name="connsiteX7383" fmla="*/ 3731629 w 3900305"/>
                <a:gd name="connsiteY7383" fmla="*/ 140752 h 3045463"/>
                <a:gd name="connsiteX7384" fmla="*/ 3732878 w 3900305"/>
                <a:gd name="connsiteY7384" fmla="*/ 140865 h 3045463"/>
                <a:gd name="connsiteX7385" fmla="*/ 3734241 w 3900305"/>
                <a:gd name="connsiteY7385" fmla="*/ 140525 h 3045463"/>
                <a:gd name="connsiteX7386" fmla="*/ 3733105 w 3900305"/>
                <a:gd name="connsiteY7386" fmla="*/ 144611 h 3045463"/>
                <a:gd name="connsiteX7387" fmla="*/ 3730835 w 3900305"/>
                <a:gd name="connsiteY7387" fmla="*/ 146200 h 3045463"/>
                <a:gd name="connsiteX7388" fmla="*/ 3728338 w 3900305"/>
                <a:gd name="connsiteY7388" fmla="*/ 146995 h 3045463"/>
                <a:gd name="connsiteX7389" fmla="*/ 3726295 w 3900305"/>
                <a:gd name="connsiteY7389" fmla="*/ 148698 h 3045463"/>
                <a:gd name="connsiteX7390" fmla="*/ 3726635 w 3900305"/>
                <a:gd name="connsiteY7390" fmla="*/ 149492 h 3045463"/>
                <a:gd name="connsiteX7391" fmla="*/ 3726862 w 3900305"/>
                <a:gd name="connsiteY7391" fmla="*/ 149946 h 3045463"/>
                <a:gd name="connsiteX7392" fmla="*/ 3727543 w 3900305"/>
                <a:gd name="connsiteY7392" fmla="*/ 150627 h 3045463"/>
                <a:gd name="connsiteX7393" fmla="*/ 3726181 w 3900305"/>
                <a:gd name="connsiteY7393" fmla="*/ 154600 h 3045463"/>
                <a:gd name="connsiteX7394" fmla="*/ 3728565 w 3900305"/>
                <a:gd name="connsiteY7394" fmla="*/ 156984 h 3045463"/>
                <a:gd name="connsiteX7395" fmla="*/ 3730722 w 3900305"/>
                <a:gd name="connsiteY7395" fmla="*/ 154941 h 3045463"/>
                <a:gd name="connsiteX7396" fmla="*/ 3734694 w 3900305"/>
                <a:gd name="connsiteY7396" fmla="*/ 146427 h 3045463"/>
                <a:gd name="connsiteX7397" fmla="*/ 3736851 w 3900305"/>
                <a:gd name="connsiteY7397" fmla="*/ 143930 h 3045463"/>
                <a:gd name="connsiteX7398" fmla="*/ 3748997 w 3900305"/>
                <a:gd name="connsiteY7398" fmla="*/ 141433 h 3045463"/>
                <a:gd name="connsiteX7399" fmla="*/ 3766590 w 3900305"/>
                <a:gd name="connsiteY7399" fmla="*/ 130309 h 3045463"/>
                <a:gd name="connsiteX7400" fmla="*/ 3771131 w 3900305"/>
                <a:gd name="connsiteY7400" fmla="*/ 130650 h 3045463"/>
                <a:gd name="connsiteX7401" fmla="*/ 3774309 w 3900305"/>
                <a:gd name="connsiteY7401" fmla="*/ 135417 h 3045463"/>
                <a:gd name="connsiteX7402" fmla="*/ 3774536 w 3900305"/>
                <a:gd name="connsiteY7402" fmla="*/ 146427 h 3045463"/>
                <a:gd name="connsiteX7403" fmla="*/ 3772607 w 3900305"/>
                <a:gd name="connsiteY7403" fmla="*/ 153579 h 3045463"/>
                <a:gd name="connsiteX7404" fmla="*/ 3766818 w 3900305"/>
                <a:gd name="connsiteY7404" fmla="*/ 160843 h 3045463"/>
                <a:gd name="connsiteX7405" fmla="*/ 3764547 w 3900305"/>
                <a:gd name="connsiteY7405" fmla="*/ 166519 h 3045463"/>
                <a:gd name="connsiteX7406" fmla="*/ 3778509 w 3900305"/>
                <a:gd name="connsiteY7406" fmla="*/ 162546 h 3045463"/>
                <a:gd name="connsiteX7407" fmla="*/ 3780098 w 3900305"/>
                <a:gd name="connsiteY7407" fmla="*/ 160843 h 3045463"/>
                <a:gd name="connsiteX7408" fmla="*/ 3781006 w 3900305"/>
                <a:gd name="connsiteY7408" fmla="*/ 158573 h 3045463"/>
                <a:gd name="connsiteX7409" fmla="*/ 3781801 w 3900305"/>
                <a:gd name="connsiteY7409" fmla="*/ 155962 h 3045463"/>
                <a:gd name="connsiteX7410" fmla="*/ 3783050 w 3900305"/>
                <a:gd name="connsiteY7410" fmla="*/ 153465 h 3045463"/>
                <a:gd name="connsiteX7411" fmla="*/ 3791676 w 3900305"/>
                <a:gd name="connsiteY7411" fmla="*/ 141660 h 3045463"/>
                <a:gd name="connsiteX7412" fmla="*/ 3795082 w 3900305"/>
                <a:gd name="connsiteY7412" fmla="*/ 139163 h 3045463"/>
                <a:gd name="connsiteX7413" fmla="*/ 3802460 w 3900305"/>
                <a:gd name="connsiteY7413" fmla="*/ 138482 h 3045463"/>
                <a:gd name="connsiteX7414" fmla="*/ 3805865 w 3900305"/>
                <a:gd name="connsiteY7414" fmla="*/ 139844 h 3045463"/>
                <a:gd name="connsiteX7415" fmla="*/ 3815740 w 3900305"/>
                <a:gd name="connsiteY7415" fmla="*/ 148471 h 3045463"/>
                <a:gd name="connsiteX7416" fmla="*/ 3813697 w 3900305"/>
                <a:gd name="connsiteY7416" fmla="*/ 153352 h 3045463"/>
                <a:gd name="connsiteX7417" fmla="*/ 3810860 w 3900305"/>
                <a:gd name="connsiteY7417" fmla="*/ 155849 h 3045463"/>
                <a:gd name="connsiteX7418" fmla="*/ 3805070 w 3900305"/>
                <a:gd name="connsiteY7418" fmla="*/ 158232 h 3045463"/>
                <a:gd name="connsiteX7419" fmla="*/ 3808362 w 3900305"/>
                <a:gd name="connsiteY7419" fmla="*/ 160843 h 3045463"/>
                <a:gd name="connsiteX7420" fmla="*/ 3819032 w 3900305"/>
                <a:gd name="connsiteY7420" fmla="*/ 162319 h 3045463"/>
                <a:gd name="connsiteX7421" fmla="*/ 3828340 w 3900305"/>
                <a:gd name="connsiteY7421" fmla="*/ 170378 h 3045463"/>
                <a:gd name="connsiteX7422" fmla="*/ 3829362 w 3900305"/>
                <a:gd name="connsiteY7422" fmla="*/ 173329 h 3045463"/>
                <a:gd name="connsiteX7423" fmla="*/ 3827431 w 3900305"/>
                <a:gd name="connsiteY7423" fmla="*/ 176621 h 3045463"/>
                <a:gd name="connsiteX7424" fmla="*/ 3821416 w 3900305"/>
                <a:gd name="connsiteY7424" fmla="*/ 181048 h 3045463"/>
                <a:gd name="connsiteX7425" fmla="*/ 3810519 w 3900305"/>
                <a:gd name="connsiteY7425" fmla="*/ 184453 h 3045463"/>
                <a:gd name="connsiteX7426" fmla="*/ 3807795 w 3900305"/>
                <a:gd name="connsiteY7426" fmla="*/ 186383 h 3045463"/>
                <a:gd name="connsiteX7427" fmla="*/ 3807795 w 3900305"/>
                <a:gd name="connsiteY7427" fmla="*/ 188426 h 3045463"/>
                <a:gd name="connsiteX7428" fmla="*/ 3809043 w 3900305"/>
                <a:gd name="connsiteY7428" fmla="*/ 187972 h 3045463"/>
                <a:gd name="connsiteX7429" fmla="*/ 3810178 w 3900305"/>
                <a:gd name="connsiteY7429" fmla="*/ 188085 h 3045463"/>
                <a:gd name="connsiteX7430" fmla="*/ 3811086 w 3900305"/>
                <a:gd name="connsiteY7430" fmla="*/ 189334 h 3045463"/>
                <a:gd name="connsiteX7431" fmla="*/ 3811654 w 3900305"/>
                <a:gd name="connsiteY7431" fmla="*/ 192285 h 3045463"/>
                <a:gd name="connsiteX7432" fmla="*/ 3807681 w 3900305"/>
                <a:gd name="connsiteY7432" fmla="*/ 192172 h 3045463"/>
                <a:gd name="connsiteX7433" fmla="*/ 3799622 w 3900305"/>
                <a:gd name="connsiteY7433" fmla="*/ 188426 h 3045463"/>
                <a:gd name="connsiteX7434" fmla="*/ 3795649 w 3900305"/>
                <a:gd name="connsiteY7434" fmla="*/ 188313 h 3045463"/>
                <a:gd name="connsiteX7435" fmla="*/ 3795649 w 3900305"/>
                <a:gd name="connsiteY7435" fmla="*/ 190242 h 3045463"/>
                <a:gd name="connsiteX7436" fmla="*/ 3811427 w 3900305"/>
                <a:gd name="connsiteY7436" fmla="*/ 194215 h 3045463"/>
                <a:gd name="connsiteX7437" fmla="*/ 3839918 w 3900305"/>
                <a:gd name="connsiteY7437" fmla="*/ 183545 h 3045463"/>
                <a:gd name="connsiteX7438" fmla="*/ 3844345 w 3900305"/>
                <a:gd name="connsiteY7438" fmla="*/ 184340 h 3045463"/>
                <a:gd name="connsiteX7439" fmla="*/ 3852064 w 3900305"/>
                <a:gd name="connsiteY7439" fmla="*/ 189107 h 3045463"/>
                <a:gd name="connsiteX7440" fmla="*/ 3853766 w 3900305"/>
                <a:gd name="connsiteY7440" fmla="*/ 192739 h 3045463"/>
                <a:gd name="connsiteX7441" fmla="*/ 3850247 w 3900305"/>
                <a:gd name="connsiteY7441" fmla="*/ 196258 h 3045463"/>
                <a:gd name="connsiteX7442" fmla="*/ 3866706 w 3900305"/>
                <a:gd name="connsiteY7442" fmla="*/ 210674 h 3045463"/>
                <a:gd name="connsiteX7443" fmla="*/ 3867614 w 3900305"/>
                <a:gd name="connsiteY7443" fmla="*/ 218279 h 3045463"/>
                <a:gd name="connsiteX7444" fmla="*/ 3872041 w 3900305"/>
                <a:gd name="connsiteY7444" fmla="*/ 224409 h 3045463"/>
                <a:gd name="connsiteX7445" fmla="*/ 3874538 w 3900305"/>
                <a:gd name="connsiteY7445" fmla="*/ 226111 h 3045463"/>
                <a:gd name="connsiteX7446" fmla="*/ 3875673 w 3900305"/>
                <a:gd name="connsiteY7446" fmla="*/ 223160 h 3045463"/>
                <a:gd name="connsiteX7447" fmla="*/ 3877035 w 3900305"/>
                <a:gd name="connsiteY7447" fmla="*/ 221117 h 3045463"/>
                <a:gd name="connsiteX7448" fmla="*/ 3885662 w 3900305"/>
                <a:gd name="connsiteY7448" fmla="*/ 214079 h 3045463"/>
                <a:gd name="connsiteX7449" fmla="*/ 3887705 w 3900305"/>
                <a:gd name="connsiteY7449" fmla="*/ 215895 h 3045463"/>
                <a:gd name="connsiteX7450" fmla="*/ 3890316 w 3900305"/>
                <a:gd name="connsiteY7450" fmla="*/ 224182 h 3045463"/>
                <a:gd name="connsiteX7451" fmla="*/ 3891678 w 3900305"/>
                <a:gd name="connsiteY7451" fmla="*/ 226111 h 3045463"/>
                <a:gd name="connsiteX7452" fmla="*/ 3893381 w 3900305"/>
                <a:gd name="connsiteY7452" fmla="*/ 227700 h 3045463"/>
                <a:gd name="connsiteX7453" fmla="*/ 3898943 w 3900305"/>
                <a:gd name="connsiteY7453" fmla="*/ 239846 h 3045463"/>
                <a:gd name="connsiteX7454" fmla="*/ 3897467 w 3900305"/>
                <a:gd name="connsiteY7454" fmla="*/ 242911 h 3045463"/>
                <a:gd name="connsiteX7455" fmla="*/ 3895765 w 3900305"/>
                <a:gd name="connsiteY7455" fmla="*/ 245067 h 3045463"/>
                <a:gd name="connsiteX7456" fmla="*/ 3894743 w 3900305"/>
                <a:gd name="connsiteY7456" fmla="*/ 247678 h 3045463"/>
                <a:gd name="connsiteX7457" fmla="*/ 3894970 w 3900305"/>
                <a:gd name="connsiteY7457" fmla="*/ 251878 h 3045463"/>
                <a:gd name="connsiteX7458" fmla="*/ 3896105 w 3900305"/>
                <a:gd name="connsiteY7458" fmla="*/ 254829 h 3045463"/>
                <a:gd name="connsiteX7459" fmla="*/ 3897694 w 3900305"/>
                <a:gd name="connsiteY7459" fmla="*/ 256645 h 3045463"/>
                <a:gd name="connsiteX7460" fmla="*/ 3899283 w 3900305"/>
                <a:gd name="connsiteY7460" fmla="*/ 259029 h 3045463"/>
                <a:gd name="connsiteX7461" fmla="*/ 3900305 w 3900305"/>
                <a:gd name="connsiteY7461" fmla="*/ 263683 h 3045463"/>
                <a:gd name="connsiteX7462" fmla="*/ 3896786 w 3900305"/>
                <a:gd name="connsiteY7462" fmla="*/ 263456 h 3045463"/>
                <a:gd name="connsiteX7463" fmla="*/ 3886343 w 3900305"/>
                <a:gd name="connsiteY7463" fmla="*/ 269472 h 3045463"/>
                <a:gd name="connsiteX7464" fmla="*/ 3848999 w 3900305"/>
                <a:gd name="connsiteY7464" fmla="*/ 273785 h 3045463"/>
                <a:gd name="connsiteX7465" fmla="*/ 3845707 w 3900305"/>
                <a:gd name="connsiteY7465" fmla="*/ 276510 h 3045463"/>
                <a:gd name="connsiteX7466" fmla="*/ 3845707 w 3900305"/>
                <a:gd name="connsiteY7466" fmla="*/ 283207 h 3045463"/>
                <a:gd name="connsiteX7467" fmla="*/ 3843209 w 3900305"/>
                <a:gd name="connsiteY7467" fmla="*/ 286839 h 3045463"/>
                <a:gd name="connsiteX7468" fmla="*/ 3834469 w 3900305"/>
                <a:gd name="connsiteY7468" fmla="*/ 288996 h 3045463"/>
                <a:gd name="connsiteX7469" fmla="*/ 3832199 w 3900305"/>
                <a:gd name="connsiteY7469" fmla="*/ 291720 h 3045463"/>
                <a:gd name="connsiteX7470" fmla="*/ 3830496 w 3900305"/>
                <a:gd name="connsiteY7470" fmla="*/ 295352 h 3045463"/>
                <a:gd name="connsiteX7471" fmla="*/ 3830496 w 3900305"/>
                <a:gd name="connsiteY7471" fmla="*/ 298757 h 3045463"/>
                <a:gd name="connsiteX7472" fmla="*/ 3833107 w 3900305"/>
                <a:gd name="connsiteY7472" fmla="*/ 300914 h 3045463"/>
                <a:gd name="connsiteX7473" fmla="*/ 3830269 w 3900305"/>
                <a:gd name="connsiteY7473" fmla="*/ 307838 h 3045463"/>
                <a:gd name="connsiteX7474" fmla="*/ 3826524 w 3900305"/>
                <a:gd name="connsiteY7474" fmla="*/ 311357 h 3045463"/>
                <a:gd name="connsiteX7475" fmla="*/ 3809838 w 3900305"/>
                <a:gd name="connsiteY7475" fmla="*/ 318508 h 3045463"/>
                <a:gd name="connsiteX7476" fmla="*/ 3807341 w 3900305"/>
                <a:gd name="connsiteY7476" fmla="*/ 320665 h 3045463"/>
                <a:gd name="connsiteX7477" fmla="*/ 3807227 w 3900305"/>
                <a:gd name="connsiteY7477" fmla="*/ 322594 h 3045463"/>
                <a:gd name="connsiteX7478" fmla="*/ 3808703 w 3900305"/>
                <a:gd name="connsiteY7478" fmla="*/ 323957 h 3045463"/>
                <a:gd name="connsiteX7479" fmla="*/ 3811200 w 3900305"/>
                <a:gd name="connsiteY7479" fmla="*/ 324524 h 3045463"/>
                <a:gd name="connsiteX7480" fmla="*/ 3765682 w 3900305"/>
                <a:gd name="connsiteY7480" fmla="*/ 317600 h 3045463"/>
                <a:gd name="connsiteX7481" fmla="*/ 3720165 w 3900305"/>
                <a:gd name="connsiteY7481" fmla="*/ 310676 h 3045463"/>
                <a:gd name="connsiteX7482" fmla="*/ 3720733 w 3900305"/>
                <a:gd name="connsiteY7482" fmla="*/ 310676 h 3045463"/>
                <a:gd name="connsiteX7483" fmla="*/ 3692923 w 3900305"/>
                <a:gd name="connsiteY7483" fmla="*/ 301822 h 3045463"/>
                <a:gd name="connsiteX7484" fmla="*/ 3665113 w 3900305"/>
                <a:gd name="connsiteY7484" fmla="*/ 292968 h 3045463"/>
                <a:gd name="connsiteX7485" fmla="*/ 3661480 w 3900305"/>
                <a:gd name="connsiteY7485" fmla="*/ 294558 h 3045463"/>
                <a:gd name="connsiteX7486" fmla="*/ 3659551 w 3900305"/>
                <a:gd name="connsiteY7486" fmla="*/ 298984 h 3045463"/>
                <a:gd name="connsiteX7487" fmla="*/ 3674762 w 3900305"/>
                <a:gd name="connsiteY7487" fmla="*/ 297168 h 3045463"/>
                <a:gd name="connsiteX7488" fmla="*/ 3672718 w 3900305"/>
                <a:gd name="connsiteY7488" fmla="*/ 302390 h 3045463"/>
                <a:gd name="connsiteX7489" fmla="*/ 3668632 w 3900305"/>
                <a:gd name="connsiteY7489" fmla="*/ 306703 h 3045463"/>
                <a:gd name="connsiteX7490" fmla="*/ 3664092 w 3900305"/>
                <a:gd name="connsiteY7490" fmla="*/ 309654 h 3045463"/>
                <a:gd name="connsiteX7491" fmla="*/ 3660913 w 3900305"/>
                <a:gd name="connsiteY7491" fmla="*/ 310676 h 3045463"/>
                <a:gd name="connsiteX7492" fmla="*/ 3662730 w 3900305"/>
                <a:gd name="connsiteY7492" fmla="*/ 314422 h 3045463"/>
                <a:gd name="connsiteX7493" fmla="*/ 3666135 w 3900305"/>
                <a:gd name="connsiteY7493" fmla="*/ 316465 h 3045463"/>
                <a:gd name="connsiteX7494" fmla="*/ 3672718 w 3900305"/>
                <a:gd name="connsiteY7494" fmla="*/ 316919 h 3045463"/>
                <a:gd name="connsiteX7495" fmla="*/ 3676691 w 3900305"/>
                <a:gd name="connsiteY7495" fmla="*/ 313287 h 3045463"/>
                <a:gd name="connsiteX7496" fmla="*/ 3677939 w 3900305"/>
                <a:gd name="connsiteY7496" fmla="*/ 313400 h 3045463"/>
                <a:gd name="connsiteX7497" fmla="*/ 3682594 w 3900305"/>
                <a:gd name="connsiteY7497" fmla="*/ 316692 h 3045463"/>
                <a:gd name="connsiteX7498" fmla="*/ 3684182 w 3900305"/>
                <a:gd name="connsiteY7498" fmla="*/ 316919 h 3045463"/>
                <a:gd name="connsiteX7499" fmla="*/ 3684182 w 3900305"/>
                <a:gd name="connsiteY7499" fmla="*/ 318622 h 3045463"/>
                <a:gd name="connsiteX7500" fmla="*/ 3675329 w 3900305"/>
                <a:gd name="connsiteY7500" fmla="*/ 318281 h 3045463"/>
                <a:gd name="connsiteX7501" fmla="*/ 3672718 w 3900305"/>
                <a:gd name="connsiteY7501" fmla="*/ 320551 h 3045463"/>
                <a:gd name="connsiteX7502" fmla="*/ 3691334 w 3900305"/>
                <a:gd name="connsiteY7502" fmla="*/ 323843 h 3045463"/>
                <a:gd name="connsiteX7503" fmla="*/ 3698031 w 3900305"/>
                <a:gd name="connsiteY7503" fmla="*/ 328951 h 3045463"/>
                <a:gd name="connsiteX7504" fmla="*/ 3712106 w 3900305"/>
                <a:gd name="connsiteY7504" fmla="*/ 328497 h 3045463"/>
                <a:gd name="connsiteX7505" fmla="*/ 3711198 w 3900305"/>
                <a:gd name="connsiteY7505" fmla="*/ 331335 h 3045463"/>
                <a:gd name="connsiteX7506" fmla="*/ 3710744 w 3900305"/>
                <a:gd name="connsiteY7506" fmla="*/ 332356 h 3045463"/>
                <a:gd name="connsiteX7507" fmla="*/ 3714376 w 3900305"/>
                <a:gd name="connsiteY7507" fmla="*/ 332016 h 3045463"/>
                <a:gd name="connsiteX7508" fmla="*/ 3716419 w 3900305"/>
                <a:gd name="connsiteY7508" fmla="*/ 332470 h 3045463"/>
                <a:gd name="connsiteX7509" fmla="*/ 3717328 w 3900305"/>
                <a:gd name="connsiteY7509" fmla="*/ 334286 h 3045463"/>
                <a:gd name="connsiteX7510" fmla="*/ 3716533 w 3900305"/>
                <a:gd name="connsiteY7510" fmla="*/ 335534 h 3045463"/>
                <a:gd name="connsiteX7511" fmla="*/ 3711311 w 3900305"/>
                <a:gd name="connsiteY7511" fmla="*/ 340188 h 3045463"/>
                <a:gd name="connsiteX7512" fmla="*/ 3714035 w 3900305"/>
                <a:gd name="connsiteY7512" fmla="*/ 342345 h 3045463"/>
                <a:gd name="connsiteX7513" fmla="*/ 3731970 w 3900305"/>
                <a:gd name="connsiteY7513" fmla="*/ 340188 h 3045463"/>
                <a:gd name="connsiteX7514" fmla="*/ 3736397 w 3900305"/>
                <a:gd name="connsiteY7514" fmla="*/ 343594 h 3045463"/>
                <a:gd name="connsiteX7515" fmla="*/ 3765115 w 3900305"/>
                <a:gd name="connsiteY7515" fmla="*/ 353583 h 3045463"/>
                <a:gd name="connsiteX7516" fmla="*/ 3762958 w 3900305"/>
                <a:gd name="connsiteY7516" fmla="*/ 354604 h 3045463"/>
                <a:gd name="connsiteX7517" fmla="*/ 3754445 w 3900305"/>
                <a:gd name="connsiteY7517" fmla="*/ 363117 h 3045463"/>
                <a:gd name="connsiteX7518" fmla="*/ 3750018 w 3900305"/>
                <a:gd name="connsiteY7518" fmla="*/ 366069 h 3045463"/>
                <a:gd name="connsiteX7519" fmla="*/ 3745818 w 3900305"/>
                <a:gd name="connsiteY7519" fmla="*/ 370155 h 3045463"/>
                <a:gd name="connsiteX7520" fmla="*/ 3741278 w 3900305"/>
                <a:gd name="connsiteY7520" fmla="*/ 372993 h 3045463"/>
                <a:gd name="connsiteX7521" fmla="*/ 3739462 w 3900305"/>
                <a:gd name="connsiteY7521" fmla="*/ 375944 h 3045463"/>
                <a:gd name="connsiteX7522" fmla="*/ 3738780 w 3900305"/>
                <a:gd name="connsiteY7522" fmla="*/ 377874 h 3045463"/>
                <a:gd name="connsiteX7523" fmla="*/ 3738554 w 3900305"/>
                <a:gd name="connsiteY7523" fmla="*/ 379009 h 3045463"/>
                <a:gd name="connsiteX7524" fmla="*/ 3738213 w 3900305"/>
                <a:gd name="connsiteY7524" fmla="*/ 380030 h 3045463"/>
                <a:gd name="connsiteX7525" fmla="*/ 3737192 w 3900305"/>
                <a:gd name="connsiteY7525" fmla="*/ 381846 h 3045463"/>
                <a:gd name="connsiteX7526" fmla="*/ 3736397 w 3900305"/>
                <a:gd name="connsiteY7526" fmla="*/ 382755 h 3045463"/>
                <a:gd name="connsiteX7527" fmla="*/ 3733786 w 3900305"/>
                <a:gd name="connsiteY7527" fmla="*/ 384571 h 3045463"/>
                <a:gd name="connsiteX7528" fmla="*/ 3738554 w 3900305"/>
                <a:gd name="connsiteY7528" fmla="*/ 385365 h 3045463"/>
                <a:gd name="connsiteX7529" fmla="*/ 3740711 w 3900305"/>
                <a:gd name="connsiteY7529" fmla="*/ 383776 h 3045463"/>
                <a:gd name="connsiteX7530" fmla="*/ 3744116 w 3900305"/>
                <a:gd name="connsiteY7530" fmla="*/ 376625 h 3045463"/>
                <a:gd name="connsiteX7531" fmla="*/ 3748429 w 3900305"/>
                <a:gd name="connsiteY7531" fmla="*/ 370609 h 3045463"/>
                <a:gd name="connsiteX7532" fmla="*/ 3750359 w 3900305"/>
                <a:gd name="connsiteY7532" fmla="*/ 369247 h 3045463"/>
                <a:gd name="connsiteX7533" fmla="*/ 3751721 w 3900305"/>
                <a:gd name="connsiteY7533" fmla="*/ 369133 h 3045463"/>
                <a:gd name="connsiteX7534" fmla="*/ 3753083 w 3900305"/>
                <a:gd name="connsiteY7534" fmla="*/ 369587 h 3045463"/>
                <a:gd name="connsiteX7535" fmla="*/ 3754445 w 3900305"/>
                <a:gd name="connsiteY7535" fmla="*/ 370609 h 3045463"/>
                <a:gd name="connsiteX7536" fmla="*/ 3755693 w 3900305"/>
                <a:gd name="connsiteY7536" fmla="*/ 372085 h 3045463"/>
                <a:gd name="connsiteX7537" fmla="*/ 3757056 w 3900305"/>
                <a:gd name="connsiteY7537" fmla="*/ 372879 h 3045463"/>
                <a:gd name="connsiteX7538" fmla="*/ 3759553 w 3900305"/>
                <a:gd name="connsiteY7538" fmla="*/ 371290 h 3045463"/>
                <a:gd name="connsiteX7539" fmla="*/ 3763185 w 3900305"/>
                <a:gd name="connsiteY7539" fmla="*/ 372879 h 3045463"/>
                <a:gd name="connsiteX7540" fmla="*/ 3767726 w 3900305"/>
                <a:gd name="connsiteY7540" fmla="*/ 369360 h 3045463"/>
                <a:gd name="connsiteX7541" fmla="*/ 3770336 w 3900305"/>
                <a:gd name="connsiteY7541" fmla="*/ 371063 h 3045463"/>
                <a:gd name="connsiteX7542" fmla="*/ 3769428 w 3900305"/>
                <a:gd name="connsiteY7542" fmla="*/ 374695 h 3045463"/>
                <a:gd name="connsiteX7543" fmla="*/ 3770109 w 3900305"/>
                <a:gd name="connsiteY7543" fmla="*/ 377193 h 3045463"/>
                <a:gd name="connsiteX7544" fmla="*/ 3770904 w 3900305"/>
                <a:gd name="connsiteY7544" fmla="*/ 379576 h 3045463"/>
                <a:gd name="connsiteX7545" fmla="*/ 3770450 w 3900305"/>
                <a:gd name="connsiteY7545" fmla="*/ 382868 h 3045463"/>
                <a:gd name="connsiteX7546" fmla="*/ 3773742 w 3900305"/>
                <a:gd name="connsiteY7546" fmla="*/ 390587 h 3045463"/>
                <a:gd name="connsiteX7547" fmla="*/ 3771812 w 3900305"/>
                <a:gd name="connsiteY7547" fmla="*/ 393311 h 3045463"/>
                <a:gd name="connsiteX7548" fmla="*/ 3769996 w 3900305"/>
                <a:gd name="connsiteY7548" fmla="*/ 400576 h 3045463"/>
                <a:gd name="connsiteX7549" fmla="*/ 3766363 w 3900305"/>
                <a:gd name="connsiteY7549" fmla="*/ 403300 h 3045463"/>
                <a:gd name="connsiteX7550" fmla="*/ 3761482 w 3900305"/>
                <a:gd name="connsiteY7550" fmla="*/ 409316 h 3045463"/>
                <a:gd name="connsiteX7551" fmla="*/ 3761029 w 3900305"/>
                <a:gd name="connsiteY7551" fmla="*/ 411699 h 3045463"/>
                <a:gd name="connsiteX7552" fmla="*/ 3761029 w 3900305"/>
                <a:gd name="connsiteY7552" fmla="*/ 413743 h 3045463"/>
                <a:gd name="connsiteX7553" fmla="*/ 3759099 w 3900305"/>
                <a:gd name="connsiteY7553" fmla="*/ 414310 h 3045463"/>
                <a:gd name="connsiteX7554" fmla="*/ 3757964 w 3900305"/>
                <a:gd name="connsiteY7554" fmla="*/ 416921 h 3045463"/>
                <a:gd name="connsiteX7555" fmla="*/ 3757056 w 3900305"/>
                <a:gd name="connsiteY7555" fmla="*/ 420213 h 3045463"/>
                <a:gd name="connsiteX7556" fmla="*/ 3755807 w 3900305"/>
                <a:gd name="connsiteY7556" fmla="*/ 423164 h 3045463"/>
                <a:gd name="connsiteX7557" fmla="*/ 3753991 w 3900305"/>
                <a:gd name="connsiteY7557" fmla="*/ 424867 h 3045463"/>
                <a:gd name="connsiteX7558" fmla="*/ 3749905 w 3900305"/>
                <a:gd name="connsiteY7558" fmla="*/ 425888 h 3045463"/>
                <a:gd name="connsiteX7559" fmla="*/ 3747975 w 3900305"/>
                <a:gd name="connsiteY7559" fmla="*/ 427023 h 3045463"/>
                <a:gd name="connsiteX7560" fmla="*/ 3751381 w 3900305"/>
                <a:gd name="connsiteY7560" fmla="*/ 427137 h 3045463"/>
                <a:gd name="connsiteX7561" fmla="*/ 3750472 w 3900305"/>
                <a:gd name="connsiteY7561" fmla="*/ 430769 h 3045463"/>
                <a:gd name="connsiteX7562" fmla="*/ 3747748 w 3900305"/>
                <a:gd name="connsiteY7562" fmla="*/ 435877 h 3045463"/>
                <a:gd name="connsiteX7563" fmla="*/ 3745932 w 3900305"/>
                <a:gd name="connsiteY7563" fmla="*/ 440304 h 3045463"/>
                <a:gd name="connsiteX7564" fmla="*/ 3749224 w 3900305"/>
                <a:gd name="connsiteY7564" fmla="*/ 438261 h 3045463"/>
                <a:gd name="connsiteX7565" fmla="*/ 3750812 w 3900305"/>
                <a:gd name="connsiteY7565" fmla="*/ 436445 h 3045463"/>
                <a:gd name="connsiteX7566" fmla="*/ 3753650 w 3900305"/>
                <a:gd name="connsiteY7566" fmla="*/ 430883 h 3045463"/>
                <a:gd name="connsiteX7567" fmla="*/ 3764547 w 3900305"/>
                <a:gd name="connsiteY7567" fmla="*/ 419532 h 3045463"/>
                <a:gd name="connsiteX7568" fmla="*/ 3767953 w 3900305"/>
                <a:gd name="connsiteY7568" fmla="*/ 417943 h 3045463"/>
                <a:gd name="connsiteX7569" fmla="*/ 3778169 w 3900305"/>
                <a:gd name="connsiteY7569" fmla="*/ 417148 h 3045463"/>
                <a:gd name="connsiteX7570" fmla="*/ 3786001 w 3900305"/>
                <a:gd name="connsiteY7570" fmla="*/ 419305 h 3045463"/>
                <a:gd name="connsiteX7571" fmla="*/ 3786682 w 3900305"/>
                <a:gd name="connsiteY7571" fmla="*/ 418964 h 3045463"/>
                <a:gd name="connsiteX7572" fmla="*/ 3794854 w 3900305"/>
                <a:gd name="connsiteY7572" fmla="*/ 410451 h 3045463"/>
                <a:gd name="connsiteX7573" fmla="*/ 3798487 w 3900305"/>
                <a:gd name="connsiteY7573" fmla="*/ 408181 h 3045463"/>
                <a:gd name="connsiteX7574" fmla="*/ 3801665 w 3900305"/>
                <a:gd name="connsiteY7574" fmla="*/ 409770 h 3045463"/>
                <a:gd name="connsiteX7575" fmla="*/ 3799735 w 3900305"/>
                <a:gd name="connsiteY7575" fmla="*/ 412267 h 3045463"/>
                <a:gd name="connsiteX7576" fmla="*/ 3797352 w 3900305"/>
                <a:gd name="connsiteY7576" fmla="*/ 418964 h 3045463"/>
                <a:gd name="connsiteX7577" fmla="*/ 3795649 w 3900305"/>
                <a:gd name="connsiteY7577" fmla="*/ 422256 h 3045463"/>
                <a:gd name="connsiteX7578" fmla="*/ 3791222 w 3900305"/>
                <a:gd name="connsiteY7578" fmla="*/ 425094 h 3045463"/>
                <a:gd name="connsiteX7579" fmla="*/ 3789406 w 3900305"/>
                <a:gd name="connsiteY7579" fmla="*/ 427818 h 3045463"/>
                <a:gd name="connsiteX7580" fmla="*/ 3789633 w 3900305"/>
                <a:gd name="connsiteY7580" fmla="*/ 432812 h 3045463"/>
                <a:gd name="connsiteX7581" fmla="*/ 3790882 w 3900305"/>
                <a:gd name="connsiteY7581" fmla="*/ 427931 h 3045463"/>
                <a:gd name="connsiteX7582" fmla="*/ 3793379 w 3900305"/>
                <a:gd name="connsiteY7582" fmla="*/ 425434 h 3045463"/>
                <a:gd name="connsiteX7583" fmla="*/ 3798259 w 3900305"/>
                <a:gd name="connsiteY7583" fmla="*/ 423164 h 3045463"/>
                <a:gd name="connsiteX7584" fmla="*/ 3802346 w 3900305"/>
                <a:gd name="connsiteY7584" fmla="*/ 418283 h 3045463"/>
                <a:gd name="connsiteX7585" fmla="*/ 3803254 w 3900305"/>
                <a:gd name="connsiteY7585" fmla="*/ 418624 h 3045463"/>
                <a:gd name="connsiteX7586" fmla="*/ 3805298 w 3900305"/>
                <a:gd name="connsiteY7586" fmla="*/ 424867 h 3045463"/>
                <a:gd name="connsiteX7587" fmla="*/ 3806546 w 3900305"/>
                <a:gd name="connsiteY7587" fmla="*/ 427704 h 3045463"/>
                <a:gd name="connsiteX7588" fmla="*/ 3812448 w 3900305"/>
                <a:gd name="connsiteY7588" fmla="*/ 433266 h 3045463"/>
                <a:gd name="connsiteX7589" fmla="*/ 3813584 w 3900305"/>
                <a:gd name="connsiteY7589" fmla="*/ 432926 h 3045463"/>
                <a:gd name="connsiteX7590" fmla="*/ 3813697 w 3900305"/>
                <a:gd name="connsiteY7590" fmla="*/ 430656 h 3045463"/>
                <a:gd name="connsiteX7591" fmla="*/ 3813016 w 3900305"/>
                <a:gd name="connsiteY7591" fmla="*/ 428953 h 3045463"/>
                <a:gd name="connsiteX7592" fmla="*/ 3811200 w 3900305"/>
                <a:gd name="connsiteY7592" fmla="*/ 426229 h 3045463"/>
                <a:gd name="connsiteX7593" fmla="*/ 3807114 w 3900305"/>
                <a:gd name="connsiteY7593" fmla="*/ 416580 h 3045463"/>
                <a:gd name="connsiteX7594" fmla="*/ 3805979 w 3900305"/>
                <a:gd name="connsiteY7594" fmla="*/ 413175 h 3045463"/>
                <a:gd name="connsiteX7595" fmla="*/ 3808022 w 3900305"/>
                <a:gd name="connsiteY7595" fmla="*/ 412040 h 3045463"/>
                <a:gd name="connsiteX7596" fmla="*/ 3813584 w 3900305"/>
                <a:gd name="connsiteY7596" fmla="*/ 411359 h 3045463"/>
                <a:gd name="connsiteX7597" fmla="*/ 3815286 w 3900305"/>
                <a:gd name="connsiteY7597" fmla="*/ 409202 h 3045463"/>
                <a:gd name="connsiteX7598" fmla="*/ 3815513 w 3900305"/>
                <a:gd name="connsiteY7598" fmla="*/ 405229 h 3045463"/>
                <a:gd name="connsiteX7599" fmla="*/ 3814151 w 3900305"/>
                <a:gd name="connsiteY7599" fmla="*/ 402619 h 3045463"/>
                <a:gd name="connsiteX7600" fmla="*/ 3812222 w 3900305"/>
                <a:gd name="connsiteY7600" fmla="*/ 400462 h 3045463"/>
                <a:gd name="connsiteX7601" fmla="*/ 3810746 w 3900305"/>
                <a:gd name="connsiteY7601" fmla="*/ 397738 h 3045463"/>
                <a:gd name="connsiteX7602" fmla="*/ 3811427 w 3900305"/>
                <a:gd name="connsiteY7602" fmla="*/ 394219 h 3045463"/>
                <a:gd name="connsiteX7603" fmla="*/ 3811654 w 3900305"/>
                <a:gd name="connsiteY7603" fmla="*/ 387862 h 3045463"/>
                <a:gd name="connsiteX7604" fmla="*/ 3811541 w 3900305"/>
                <a:gd name="connsiteY7604" fmla="*/ 381619 h 3045463"/>
                <a:gd name="connsiteX7605" fmla="*/ 3811313 w 3900305"/>
                <a:gd name="connsiteY7605" fmla="*/ 378555 h 3045463"/>
                <a:gd name="connsiteX7606" fmla="*/ 3818692 w 3900305"/>
                <a:gd name="connsiteY7606" fmla="*/ 378555 h 3045463"/>
                <a:gd name="connsiteX7607" fmla="*/ 3823345 w 3900305"/>
                <a:gd name="connsiteY7607" fmla="*/ 376625 h 3045463"/>
                <a:gd name="connsiteX7608" fmla="*/ 3824707 w 3900305"/>
                <a:gd name="connsiteY7608" fmla="*/ 377533 h 3045463"/>
                <a:gd name="connsiteX7609" fmla="*/ 3826750 w 3900305"/>
                <a:gd name="connsiteY7609" fmla="*/ 382073 h 3045463"/>
                <a:gd name="connsiteX7610" fmla="*/ 3826183 w 3900305"/>
                <a:gd name="connsiteY7610" fmla="*/ 384230 h 3045463"/>
                <a:gd name="connsiteX7611" fmla="*/ 3821416 w 3900305"/>
                <a:gd name="connsiteY7611" fmla="*/ 388089 h 3045463"/>
                <a:gd name="connsiteX7612" fmla="*/ 3824367 w 3900305"/>
                <a:gd name="connsiteY7612" fmla="*/ 390133 h 3045463"/>
                <a:gd name="connsiteX7613" fmla="*/ 3831405 w 3900305"/>
                <a:gd name="connsiteY7613" fmla="*/ 387522 h 3045463"/>
                <a:gd name="connsiteX7614" fmla="*/ 3834015 w 3900305"/>
                <a:gd name="connsiteY7614" fmla="*/ 390019 h 3045463"/>
                <a:gd name="connsiteX7615" fmla="*/ 3834356 w 3900305"/>
                <a:gd name="connsiteY7615" fmla="*/ 392062 h 3045463"/>
                <a:gd name="connsiteX7616" fmla="*/ 3834469 w 3900305"/>
                <a:gd name="connsiteY7616" fmla="*/ 394560 h 3045463"/>
                <a:gd name="connsiteX7617" fmla="*/ 3834469 w 3900305"/>
                <a:gd name="connsiteY7617" fmla="*/ 397170 h 3045463"/>
                <a:gd name="connsiteX7618" fmla="*/ 3834583 w 3900305"/>
                <a:gd name="connsiteY7618" fmla="*/ 399667 h 3045463"/>
                <a:gd name="connsiteX7619" fmla="*/ 3835150 w 3900305"/>
                <a:gd name="connsiteY7619" fmla="*/ 405910 h 3045463"/>
                <a:gd name="connsiteX7620" fmla="*/ 3835264 w 3900305"/>
                <a:gd name="connsiteY7620" fmla="*/ 406365 h 3045463"/>
                <a:gd name="connsiteX7621" fmla="*/ 3835377 w 3900305"/>
                <a:gd name="connsiteY7621" fmla="*/ 418624 h 3045463"/>
                <a:gd name="connsiteX7622" fmla="*/ 3835037 w 3900305"/>
                <a:gd name="connsiteY7622" fmla="*/ 428272 h 3045463"/>
                <a:gd name="connsiteX7623" fmla="*/ 3832994 w 3900305"/>
                <a:gd name="connsiteY7623" fmla="*/ 434401 h 3045463"/>
                <a:gd name="connsiteX7624" fmla="*/ 3828000 w 3900305"/>
                <a:gd name="connsiteY7624" fmla="*/ 436218 h 3045463"/>
                <a:gd name="connsiteX7625" fmla="*/ 3830269 w 3900305"/>
                <a:gd name="connsiteY7625" fmla="*/ 438034 h 3045463"/>
                <a:gd name="connsiteX7626" fmla="*/ 3836967 w 3900305"/>
                <a:gd name="connsiteY7626" fmla="*/ 436218 h 3045463"/>
                <a:gd name="connsiteX7627" fmla="*/ 3838329 w 3900305"/>
                <a:gd name="connsiteY7627" fmla="*/ 434969 h 3045463"/>
                <a:gd name="connsiteX7628" fmla="*/ 3838782 w 3900305"/>
                <a:gd name="connsiteY7628" fmla="*/ 432018 h 3045463"/>
                <a:gd name="connsiteX7629" fmla="*/ 3839123 w 3900305"/>
                <a:gd name="connsiteY7629" fmla="*/ 424753 h 3045463"/>
                <a:gd name="connsiteX7630" fmla="*/ 3838670 w 3900305"/>
                <a:gd name="connsiteY7630" fmla="*/ 421461 h 3045463"/>
                <a:gd name="connsiteX7631" fmla="*/ 3838670 w 3900305"/>
                <a:gd name="connsiteY7631" fmla="*/ 419645 h 3045463"/>
                <a:gd name="connsiteX7632" fmla="*/ 3840145 w 3900305"/>
                <a:gd name="connsiteY7632" fmla="*/ 418397 h 3045463"/>
                <a:gd name="connsiteX7633" fmla="*/ 3840485 w 3900305"/>
                <a:gd name="connsiteY7633" fmla="*/ 417261 h 3045463"/>
                <a:gd name="connsiteX7634" fmla="*/ 3840599 w 3900305"/>
                <a:gd name="connsiteY7634" fmla="*/ 415786 h 3045463"/>
                <a:gd name="connsiteX7635" fmla="*/ 3840599 w 3900305"/>
                <a:gd name="connsiteY7635" fmla="*/ 414197 h 3045463"/>
                <a:gd name="connsiteX7636" fmla="*/ 3840145 w 3900305"/>
                <a:gd name="connsiteY7636" fmla="*/ 411018 h 3045463"/>
                <a:gd name="connsiteX7637" fmla="*/ 3839463 w 3900305"/>
                <a:gd name="connsiteY7637" fmla="*/ 408521 h 3045463"/>
                <a:gd name="connsiteX7638" fmla="*/ 3839123 w 3900305"/>
                <a:gd name="connsiteY7638" fmla="*/ 406137 h 3045463"/>
                <a:gd name="connsiteX7639" fmla="*/ 3839918 w 3900305"/>
                <a:gd name="connsiteY7639" fmla="*/ 403640 h 3045463"/>
                <a:gd name="connsiteX7640" fmla="*/ 3839010 w 3900305"/>
                <a:gd name="connsiteY7640" fmla="*/ 398192 h 3045463"/>
                <a:gd name="connsiteX7641" fmla="*/ 3842188 w 3900305"/>
                <a:gd name="connsiteY7641" fmla="*/ 395922 h 3045463"/>
                <a:gd name="connsiteX7642" fmla="*/ 3863074 w 3900305"/>
                <a:gd name="connsiteY7642" fmla="*/ 398646 h 3045463"/>
                <a:gd name="connsiteX7643" fmla="*/ 3865230 w 3900305"/>
                <a:gd name="connsiteY7643" fmla="*/ 401711 h 3045463"/>
                <a:gd name="connsiteX7644" fmla="*/ 3863868 w 3900305"/>
                <a:gd name="connsiteY7644" fmla="*/ 403073 h 3045463"/>
                <a:gd name="connsiteX7645" fmla="*/ 3863301 w 3900305"/>
                <a:gd name="connsiteY7645" fmla="*/ 405683 h 3045463"/>
                <a:gd name="connsiteX7646" fmla="*/ 3863527 w 3900305"/>
                <a:gd name="connsiteY7646" fmla="*/ 408181 h 3045463"/>
                <a:gd name="connsiteX7647" fmla="*/ 3864890 w 3900305"/>
                <a:gd name="connsiteY7647" fmla="*/ 409316 h 3045463"/>
                <a:gd name="connsiteX7648" fmla="*/ 3866365 w 3900305"/>
                <a:gd name="connsiteY7648" fmla="*/ 408748 h 3045463"/>
                <a:gd name="connsiteX7649" fmla="*/ 3868068 w 3900305"/>
                <a:gd name="connsiteY7649" fmla="*/ 407386 h 3045463"/>
                <a:gd name="connsiteX7650" fmla="*/ 3871247 w 3900305"/>
                <a:gd name="connsiteY7650" fmla="*/ 403527 h 3045463"/>
                <a:gd name="connsiteX7651" fmla="*/ 3871928 w 3900305"/>
                <a:gd name="connsiteY7651" fmla="*/ 403527 h 3045463"/>
                <a:gd name="connsiteX7652" fmla="*/ 3876922 w 3900305"/>
                <a:gd name="connsiteY7652" fmla="*/ 399327 h 3045463"/>
                <a:gd name="connsiteX7653" fmla="*/ 3877262 w 3900305"/>
                <a:gd name="connsiteY7653" fmla="*/ 410451 h 3045463"/>
                <a:gd name="connsiteX7654" fmla="*/ 3879533 w 3900305"/>
                <a:gd name="connsiteY7654" fmla="*/ 415332 h 3045463"/>
                <a:gd name="connsiteX7655" fmla="*/ 3880441 w 3900305"/>
                <a:gd name="connsiteY7655" fmla="*/ 418510 h 3045463"/>
                <a:gd name="connsiteX7656" fmla="*/ 3881008 w 3900305"/>
                <a:gd name="connsiteY7656" fmla="*/ 423391 h 3045463"/>
                <a:gd name="connsiteX7657" fmla="*/ 3880895 w 3900305"/>
                <a:gd name="connsiteY7657" fmla="*/ 426115 h 3045463"/>
                <a:gd name="connsiteX7658" fmla="*/ 3881236 w 3900305"/>
                <a:gd name="connsiteY7658" fmla="*/ 428385 h 3045463"/>
                <a:gd name="connsiteX7659" fmla="*/ 3882824 w 3900305"/>
                <a:gd name="connsiteY7659" fmla="*/ 432131 h 3045463"/>
                <a:gd name="connsiteX7660" fmla="*/ 3885435 w 3900305"/>
                <a:gd name="connsiteY7660" fmla="*/ 436785 h 3045463"/>
                <a:gd name="connsiteX7661" fmla="*/ 3885776 w 3900305"/>
                <a:gd name="connsiteY7661" fmla="*/ 458352 h 3045463"/>
                <a:gd name="connsiteX7662" fmla="*/ 3885435 w 3900305"/>
                <a:gd name="connsiteY7662" fmla="*/ 462892 h 3045463"/>
                <a:gd name="connsiteX7663" fmla="*/ 3882598 w 3900305"/>
                <a:gd name="connsiteY7663" fmla="*/ 472427 h 3045463"/>
                <a:gd name="connsiteX7664" fmla="*/ 3878171 w 3900305"/>
                <a:gd name="connsiteY7664" fmla="*/ 477081 h 3045463"/>
                <a:gd name="connsiteX7665" fmla="*/ 3868749 w 3900305"/>
                <a:gd name="connsiteY7665" fmla="*/ 478784 h 3045463"/>
                <a:gd name="connsiteX7666" fmla="*/ 3845139 w 3900305"/>
                <a:gd name="connsiteY7666" fmla="*/ 474697 h 3045463"/>
                <a:gd name="connsiteX7667" fmla="*/ 3842188 w 3900305"/>
                <a:gd name="connsiteY7667" fmla="*/ 472541 h 3045463"/>
                <a:gd name="connsiteX7668" fmla="*/ 3824140 w 3900305"/>
                <a:gd name="connsiteY7668" fmla="*/ 451428 h 3045463"/>
                <a:gd name="connsiteX7669" fmla="*/ 3818011 w 3900305"/>
                <a:gd name="connsiteY7669" fmla="*/ 446660 h 3045463"/>
                <a:gd name="connsiteX7670" fmla="*/ 3813697 w 3900305"/>
                <a:gd name="connsiteY7670" fmla="*/ 445525 h 3045463"/>
                <a:gd name="connsiteX7671" fmla="*/ 3809384 w 3900305"/>
                <a:gd name="connsiteY7671" fmla="*/ 445979 h 3045463"/>
                <a:gd name="connsiteX7672" fmla="*/ 3807227 w 3900305"/>
                <a:gd name="connsiteY7672" fmla="*/ 447455 h 3045463"/>
                <a:gd name="connsiteX7673" fmla="*/ 3808022 w 3900305"/>
                <a:gd name="connsiteY7673" fmla="*/ 449725 h 3045463"/>
                <a:gd name="connsiteX7674" fmla="*/ 3810178 w 3900305"/>
                <a:gd name="connsiteY7674" fmla="*/ 451995 h 3045463"/>
                <a:gd name="connsiteX7675" fmla="*/ 3815968 w 3900305"/>
                <a:gd name="connsiteY7675" fmla="*/ 454720 h 3045463"/>
                <a:gd name="connsiteX7676" fmla="*/ 3817102 w 3900305"/>
                <a:gd name="connsiteY7676" fmla="*/ 457103 h 3045463"/>
                <a:gd name="connsiteX7677" fmla="*/ 3817897 w 3900305"/>
                <a:gd name="connsiteY7677" fmla="*/ 462211 h 3045463"/>
                <a:gd name="connsiteX7678" fmla="*/ 3818237 w 3900305"/>
                <a:gd name="connsiteY7678" fmla="*/ 468795 h 3045463"/>
                <a:gd name="connsiteX7679" fmla="*/ 3817556 w 3900305"/>
                <a:gd name="connsiteY7679" fmla="*/ 473676 h 3045463"/>
                <a:gd name="connsiteX7680" fmla="*/ 3816194 w 3900305"/>
                <a:gd name="connsiteY7680" fmla="*/ 477195 h 3045463"/>
                <a:gd name="connsiteX7681" fmla="*/ 3814378 w 3900305"/>
                <a:gd name="connsiteY7681" fmla="*/ 479692 h 3045463"/>
                <a:gd name="connsiteX7682" fmla="*/ 3811654 w 3900305"/>
                <a:gd name="connsiteY7682" fmla="*/ 481735 h 3045463"/>
                <a:gd name="connsiteX7683" fmla="*/ 3810746 w 3900305"/>
                <a:gd name="connsiteY7683" fmla="*/ 483324 h 3045463"/>
                <a:gd name="connsiteX7684" fmla="*/ 3809838 w 3900305"/>
                <a:gd name="connsiteY7684" fmla="*/ 487524 h 3045463"/>
                <a:gd name="connsiteX7685" fmla="*/ 3809497 w 3900305"/>
                <a:gd name="connsiteY7685" fmla="*/ 491497 h 3045463"/>
                <a:gd name="connsiteX7686" fmla="*/ 3809497 w 3900305"/>
                <a:gd name="connsiteY7686" fmla="*/ 494902 h 3045463"/>
                <a:gd name="connsiteX7687" fmla="*/ 3809157 w 3900305"/>
                <a:gd name="connsiteY7687" fmla="*/ 498080 h 3045463"/>
                <a:gd name="connsiteX7688" fmla="*/ 3807795 w 3900305"/>
                <a:gd name="connsiteY7688" fmla="*/ 501145 h 3045463"/>
                <a:gd name="connsiteX7689" fmla="*/ 3795990 w 3900305"/>
                <a:gd name="connsiteY7689" fmla="*/ 514199 h 3045463"/>
                <a:gd name="connsiteX7690" fmla="*/ 3792584 w 3900305"/>
                <a:gd name="connsiteY7690" fmla="*/ 519988 h 3045463"/>
                <a:gd name="connsiteX7691" fmla="*/ 3790768 w 3900305"/>
                <a:gd name="connsiteY7691" fmla="*/ 522144 h 3045463"/>
                <a:gd name="connsiteX7692" fmla="*/ 3786227 w 3900305"/>
                <a:gd name="connsiteY7692" fmla="*/ 524188 h 3045463"/>
                <a:gd name="connsiteX7693" fmla="*/ 3771699 w 3900305"/>
                <a:gd name="connsiteY7693" fmla="*/ 524528 h 3045463"/>
                <a:gd name="connsiteX7694" fmla="*/ 3769428 w 3900305"/>
                <a:gd name="connsiteY7694" fmla="*/ 526117 h 3045463"/>
                <a:gd name="connsiteX7695" fmla="*/ 3762958 w 3900305"/>
                <a:gd name="connsiteY7695" fmla="*/ 533382 h 3045463"/>
                <a:gd name="connsiteX7696" fmla="*/ 3757396 w 3900305"/>
                <a:gd name="connsiteY7696" fmla="*/ 536106 h 3045463"/>
                <a:gd name="connsiteX7697" fmla="*/ 3740937 w 3900305"/>
                <a:gd name="connsiteY7697" fmla="*/ 537014 h 3045463"/>
                <a:gd name="connsiteX7698" fmla="*/ 3735375 w 3900305"/>
                <a:gd name="connsiteY7698" fmla="*/ 539852 h 3045463"/>
                <a:gd name="connsiteX7699" fmla="*/ 3731289 w 3900305"/>
                <a:gd name="connsiteY7699" fmla="*/ 546549 h 3045463"/>
                <a:gd name="connsiteX7700" fmla="*/ 3730494 w 3900305"/>
                <a:gd name="connsiteY7700" fmla="*/ 550635 h 3045463"/>
                <a:gd name="connsiteX7701" fmla="*/ 3729473 w 3900305"/>
                <a:gd name="connsiteY7701" fmla="*/ 558240 h 3045463"/>
                <a:gd name="connsiteX7702" fmla="*/ 3728679 w 3900305"/>
                <a:gd name="connsiteY7702" fmla="*/ 560624 h 3045463"/>
                <a:gd name="connsiteX7703" fmla="*/ 3728451 w 3900305"/>
                <a:gd name="connsiteY7703" fmla="*/ 562894 h 3045463"/>
                <a:gd name="connsiteX7704" fmla="*/ 3728451 w 3900305"/>
                <a:gd name="connsiteY7704" fmla="*/ 565165 h 3045463"/>
                <a:gd name="connsiteX7705" fmla="*/ 3728111 w 3900305"/>
                <a:gd name="connsiteY7705" fmla="*/ 567548 h 3045463"/>
                <a:gd name="connsiteX7706" fmla="*/ 3727316 w 3900305"/>
                <a:gd name="connsiteY7706" fmla="*/ 570045 h 3045463"/>
                <a:gd name="connsiteX7707" fmla="*/ 3725614 w 3900305"/>
                <a:gd name="connsiteY7707" fmla="*/ 574359 h 3045463"/>
                <a:gd name="connsiteX7708" fmla="*/ 3724819 w 3900305"/>
                <a:gd name="connsiteY7708" fmla="*/ 576856 h 3045463"/>
                <a:gd name="connsiteX7709" fmla="*/ 3723116 w 3900305"/>
                <a:gd name="connsiteY7709" fmla="*/ 586618 h 3045463"/>
                <a:gd name="connsiteX7710" fmla="*/ 3722095 w 3900305"/>
                <a:gd name="connsiteY7710" fmla="*/ 590931 h 3045463"/>
                <a:gd name="connsiteX7711" fmla="*/ 3720165 w 3900305"/>
                <a:gd name="connsiteY7711" fmla="*/ 595472 h 3045463"/>
                <a:gd name="connsiteX7712" fmla="*/ 3715511 w 3900305"/>
                <a:gd name="connsiteY7712" fmla="*/ 603304 h 3045463"/>
                <a:gd name="connsiteX7713" fmla="*/ 3710403 w 3900305"/>
                <a:gd name="connsiteY7713" fmla="*/ 609433 h 3045463"/>
                <a:gd name="connsiteX7714" fmla="*/ 3705068 w 3900305"/>
                <a:gd name="connsiteY7714" fmla="*/ 612725 h 3045463"/>
                <a:gd name="connsiteX7715" fmla="*/ 3699620 w 3900305"/>
                <a:gd name="connsiteY7715" fmla="*/ 612158 h 3045463"/>
                <a:gd name="connsiteX7716" fmla="*/ 3696328 w 3900305"/>
                <a:gd name="connsiteY7716" fmla="*/ 612839 h 3045463"/>
                <a:gd name="connsiteX7717" fmla="*/ 3694399 w 3900305"/>
                <a:gd name="connsiteY7717" fmla="*/ 614768 h 3045463"/>
                <a:gd name="connsiteX7718" fmla="*/ 3683275 w 3900305"/>
                <a:gd name="connsiteY7718" fmla="*/ 600353 h 3045463"/>
                <a:gd name="connsiteX7719" fmla="*/ 3682139 w 3900305"/>
                <a:gd name="connsiteY7719" fmla="*/ 597515 h 3045463"/>
                <a:gd name="connsiteX7720" fmla="*/ 3682026 w 3900305"/>
                <a:gd name="connsiteY7720" fmla="*/ 593201 h 3045463"/>
                <a:gd name="connsiteX7721" fmla="*/ 3683729 w 3900305"/>
                <a:gd name="connsiteY7721" fmla="*/ 572883 h 3045463"/>
                <a:gd name="connsiteX7722" fmla="*/ 3684523 w 3900305"/>
                <a:gd name="connsiteY7722" fmla="*/ 566754 h 3045463"/>
                <a:gd name="connsiteX7723" fmla="*/ 3685772 w 3900305"/>
                <a:gd name="connsiteY7723" fmla="*/ 563235 h 3045463"/>
                <a:gd name="connsiteX7724" fmla="*/ 3721187 w 3900305"/>
                <a:gd name="connsiteY7724" fmla="*/ 519307 h 3045463"/>
                <a:gd name="connsiteX7725" fmla="*/ 3732424 w 3900305"/>
                <a:gd name="connsiteY7725" fmla="*/ 495129 h 3045463"/>
                <a:gd name="connsiteX7726" fmla="*/ 3718690 w 3900305"/>
                <a:gd name="connsiteY7726" fmla="*/ 461417 h 3045463"/>
                <a:gd name="connsiteX7727" fmla="*/ 3713241 w 3900305"/>
                <a:gd name="connsiteY7727" fmla="*/ 439736 h 3045463"/>
                <a:gd name="connsiteX7728" fmla="*/ 3711652 w 3900305"/>
                <a:gd name="connsiteY7728" fmla="*/ 436899 h 3045463"/>
                <a:gd name="connsiteX7729" fmla="*/ 3680096 w 3900305"/>
                <a:gd name="connsiteY7729" fmla="*/ 421348 h 3045463"/>
                <a:gd name="connsiteX7730" fmla="*/ 3648541 w 3900305"/>
                <a:gd name="connsiteY7730" fmla="*/ 405683 h 3045463"/>
                <a:gd name="connsiteX7731" fmla="*/ 3644795 w 3900305"/>
                <a:gd name="connsiteY7731" fmla="*/ 404094 h 3045463"/>
                <a:gd name="connsiteX7732" fmla="*/ 3641049 w 3900305"/>
                <a:gd name="connsiteY7732" fmla="*/ 401030 h 3045463"/>
                <a:gd name="connsiteX7733" fmla="*/ 3638665 w 3900305"/>
                <a:gd name="connsiteY7733" fmla="*/ 395354 h 3045463"/>
                <a:gd name="connsiteX7734" fmla="*/ 3638779 w 3900305"/>
                <a:gd name="connsiteY7734" fmla="*/ 385819 h 3045463"/>
                <a:gd name="connsiteX7735" fmla="*/ 3620163 w 3900305"/>
                <a:gd name="connsiteY7735" fmla="*/ 377420 h 3045463"/>
                <a:gd name="connsiteX7736" fmla="*/ 3618006 w 3900305"/>
                <a:gd name="connsiteY7736" fmla="*/ 375036 h 3045463"/>
                <a:gd name="connsiteX7737" fmla="*/ 3599958 w 3900305"/>
                <a:gd name="connsiteY7737" fmla="*/ 342459 h 3045463"/>
                <a:gd name="connsiteX7738" fmla="*/ 3594737 w 3900305"/>
                <a:gd name="connsiteY7738" fmla="*/ 330086 h 3045463"/>
                <a:gd name="connsiteX7739" fmla="*/ 3591786 w 3900305"/>
                <a:gd name="connsiteY7739" fmla="*/ 325092 h 3045463"/>
                <a:gd name="connsiteX7740" fmla="*/ 3588834 w 3900305"/>
                <a:gd name="connsiteY7740" fmla="*/ 323730 h 3045463"/>
                <a:gd name="connsiteX7741" fmla="*/ 3581570 w 3900305"/>
                <a:gd name="connsiteY7741" fmla="*/ 328383 h 3045463"/>
                <a:gd name="connsiteX7742" fmla="*/ 3569197 w 3900305"/>
                <a:gd name="connsiteY7742" fmla="*/ 325773 h 3045463"/>
                <a:gd name="connsiteX7743" fmla="*/ 3564089 w 3900305"/>
                <a:gd name="connsiteY7743" fmla="*/ 327589 h 3045463"/>
                <a:gd name="connsiteX7744" fmla="*/ 3560003 w 3900305"/>
                <a:gd name="connsiteY7744" fmla="*/ 333605 h 3045463"/>
                <a:gd name="connsiteX7745" fmla="*/ 3559322 w 3900305"/>
                <a:gd name="connsiteY7745" fmla="*/ 338486 h 3045463"/>
                <a:gd name="connsiteX7746" fmla="*/ 3547858 w 3900305"/>
                <a:gd name="connsiteY7746" fmla="*/ 344275 h 3045463"/>
                <a:gd name="connsiteX7747" fmla="*/ 3541614 w 3900305"/>
                <a:gd name="connsiteY7747" fmla="*/ 352447 h 3045463"/>
                <a:gd name="connsiteX7748" fmla="*/ 3540025 w 3900305"/>
                <a:gd name="connsiteY7748" fmla="*/ 353129 h 3045463"/>
                <a:gd name="connsiteX7749" fmla="*/ 3538436 w 3900305"/>
                <a:gd name="connsiteY7749" fmla="*/ 353242 h 3045463"/>
                <a:gd name="connsiteX7750" fmla="*/ 3537074 w 3900305"/>
                <a:gd name="connsiteY7750" fmla="*/ 354037 h 3045463"/>
                <a:gd name="connsiteX7751" fmla="*/ 3535939 w 3900305"/>
                <a:gd name="connsiteY7751" fmla="*/ 356534 h 3045463"/>
                <a:gd name="connsiteX7752" fmla="*/ 3536620 w 3900305"/>
                <a:gd name="connsiteY7752" fmla="*/ 357215 h 3045463"/>
                <a:gd name="connsiteX7753" fmla="*/ 3537982 w 3900305"/>
                <a:gd name="connsiteY7753" fmla="*/ 359145 h 3045463"/>
                <a:gd name="connsiteX7754" fmla="*/ 3538663 w 3900305"/>
                <a:gd name="connsiteY7754" fmla="*/ 359712 h 3045463"/>
                <a:gd name="connsiteX7755" fmla="*/ 3534690 w 3900305"/>
                <a:gd name="connsiteY7755" fmla="*/ 365161 h 3045463"/>
                <a:gd name="connsiteX7756" fmla="*/ 3514145 w 3900305"/>
                <a:gd name="connsiteY7756" fmla="*/ 372993 h 3045463"/>
                <a:gd name="connsiteX7757" fmla="*/ 3511988 w 3900305"/>
                <a:gd name="connsiteY7757" fmla="*/ 371971 h 3045463"/>
                <a:gd name="connsiteX7758" fmla="*/ 3504837 w 3900305"/>
                <a:gd name="connsiteY7758" fmla="*/ 366409 h 3045463"/>
                <a:gd name="connsiteX7759" fmla="*/ 3502227 w 3900305"/>
                <a:gd name="connsiteY7759" fmla="*/ 366182 h 3045463"/>
                <a:gd name="connsiteX7760" fmla="*/ 3499275 w 3900305"/>
                <a:gd name="connsiteY7760" fmla="*/ 367090 h 3045463"/>
                <a:gd name="connsiteX7761" fmla="*/ 3493940 w 3900305"/>
                <a:gd name="connsiteY7761" fmla="*/ 363117 h 3045463"/>
                <a:gd name="connsiteX7762" fmla="*/ 3490876 w 3900305"/>
                <a:gd name="connsiteY7762" fmla="*/ 362096 h 3045463"/>
                <a:gd name="connsiteX7763" fmla="*/ 3481908 w 3900305"/>
                <a:gd name="connsiteY7763" fmla="*/ 364820 h 3045463"/>
                <a:gd name="connsiteX7764" fmla="*/ 3475665 w 3900305"/>
                <a:gd name="connsiteY7764" fmla="*/ 362890 h 3045463"/>
                <a:gd name="connsiteX7765" fmla="*/ 3458866 w 3900305"/>
                <a:gd name="connsiteY7765" fmla="*/ 365615 h 3045463"/>
                <a:gd name="connsiteX7766" fmla="*/ 3455688 w 3900305"/>
                <a:gd name="connsiteY7766" fmla="*/ 367544 h 3045463"/>
                <a:gd name="connsiteX7767" fmla="*/ 3453758 w 3900305"/>
                <a:gd name="connsiteY7767" fmla="*/ 372879 h 3045463"/>
                <a:gd name="connsiteX7768" fmla="*/ 3450353 w 3900305"/>
                <a:gd name="connsiteY7768" fmla="*/ 377874 h 3045463"/>
                <a:gd name="connsiteX7769" fmla="*/ 3449331 w 3900305"/>
                <a:gd name="connsiteY7769" fmla="*/ 380030 h 3045463"/>
                <a:gd name="connsiteX7770" fmla="*/ 3450466 w 3900305"/>
                <a:gd name="connsiteY7770" fmla="*/ 385138 h 3045463"/>
                <a:gd name="connsiteX7771" fmla="*/ 3447628 w 3900305"/>
                <a:gd name="connsiteY7771" fmla="*/ 390927 h 3045463"/>
                <a:gd name="connsiteX7772" fmla="*/ 3437753 w 3900305"/>
                <a:gd name="connsiteY7772" fmla="*/ 402392 h 3045463"/>
                <a:gd name="connsiteX7773" fmla="*/ 3432986 w 3900305"/>
                <a:gd name="connsiteY7773" fmla="*/ 412721 h 3045463"/>
                <a:gd name="connsiteX7774" fmla="*/ 3428559 w 3900305"/>
                <a:gd name="connsiteY7774" fmla="*/ 420099 h 3045463"/>
                <a:gd name="connsiteX7775" fmla="*/ 3427424 w 3900305"/>
                <a:gd name="connsiteY7775" fmla="*/ 422596 h 3045463"/>
                <a:gd name="connsiteX7776" fmla="*/ 3426175 w 3900305"/>
                <a:gd name="connsiteY7776" fmla="*/ 424640 h 3045463"/>
                <a:gd name="connsiteX7777" fmla="*/ 3424586 w 3900305"/>
                <a:gd name="connsiteY7777" fmla="*/ 425775 h 3045463"/>
                <a:gd name="connsiteX7778" fmla="*/ 3410057 w 3900305"/>
                <a:gd name="connsiteY7778" fmla="*/ 429861 h 3045463"/>
                <a:gd name="connsiteX7779" fmla="*/ 3407446 w 3900305"/>
                <a:gd name="connsiteY7779" fmla="*/ 431904 h 3045463"/>
                <a:gd name="connsiteX7780" fmla="*/ 3405176 w 3900305"/>
                <a:gd name="connsiteY7780" fmla="*/ 435991 h 3045463"/>
                <a:gd name="connsiteX7781" fmla="*/ 3403927 w 3900305"/>
                <a:gd name="connsiteY7781" fmla="*/ 439282 h 3045463"/>
                <a:gd name="connsiteX7782" fmla="*/ 3403246 w 3900305"/>
                <a:gd name="connsiteY7782" fmla="*/ 442234 h 3045463"/>
                <a:gd name="connsiteX7783" fmla="*/ 3403473 w 3900305"/>
                <a:gd name="connsiteY7783" fmla="*/ 444958 h 3045463"/>
                <a:gd name="connsiteX7784" fmla="*/ 3405062 w 3900305"/>
                <a:gd name="connsiteY7784" fmla="*/ 447569 h 3045463"/>
                <a:gd name="connsiteX7785" fmla="*/ 3407333 w 3900305"/>
                <a:gd name="connsiteY7785" fmla="*/ 453925 h 3045463"/>
                <a:gd name="connsiteX7786" fmla="*/ 3407219 w 3900305"/>
                <a:gd name="connsiteY7786" fmla="*/ 460509 h 3045463"/>
                <a:gd name="connsiteX7787" fmla="*/ 3405516 w 3900305"/>
                <a:gd name="connsiteY7787" fmla="*/ 466525 h 3045463"/>
                <a:gd name="connsiteX7788" fmla="*/ 3403019 w 3900305"/>
                <a:gd name="connsiteY7788" fmla="*/ 471179 h 3045463"/>
                <a:gd name="connsiteX7789" fmla="*/ 3397230 w 3900305"/>
                <a:gd name="connsiteY7789" fmla="*/ 475832 h 3045463"/>
                <a:gd name="connsiteX7790" fmla="*/ 3395868 w 3900305"/>
                <a:gd name="connsiteY7790" fmla="*/ 478897 h 3045463"/>
                <a:gd name="connsiteX7791" fmla="*/ 3396208 w 3900305"/>
                <a:gd name="connsiteY7791" fmla="*/ 480600 h 3045463"/>
                <a:gd name="connsiteX7792" fmla="*/ 3397230 w 3900305"/>
                <a:gd name="connsiteY7792" fmla="*/ 482189 h 3045463"/>
                <a:gd name="connsiteX7793" fmla="*/ 3397684 w 3900305"/>
                <a:gd name="connsiteY7793" fmla="*/ 484232 h 3045463"/>
                <a:gd name="connsiteX7794" fmla="*/ 3396322 w 3900305"/>
                <a:gd name="connsiteY7794" fmla="*/ 487297 h 3045463"/>
                <a:gd name="connsiteX7795" fmla="*/ 3395755 w 3900305"/>
                <a:gd name="connsiteY7795" fmla="*/ 490589 h 3045463"/>
                <a:gd name="connsiteX7796" fmla="*/ 3395868 w 3900305"/>
                <a:gd name="connsiteY7796" fmla="*/ 497172 h 3045463"/>
                <a:gd name="connsiteX7797" fmla="*/ 3394960 w 3900305"/>
                <a:gd name="connsiteY7797" fmla="*/ 499442 h 3045463"/>
                <a:gd name="connsiteX7798" fmla="*/ 3393825 w 3900305"/>
                <a:gd name="connsiteY7798" fmla="*/ 501145 h 3045463"/>
                <a:gd name="connsiteX7799" fmla="*/ 3391441 w 3900305"/>
                <a:gd name="connsiteY7799" fmla="*/ 507502 h 3045463"/>
                <a:gd name="connsiteX7800" fmla="*/ 3394506 w 3900305"/>
                <a:gd name="connsiteY7800" fmla="*/ 518172 h 3045463"/>
                <a:gd name="connsiteX7801" fmla="*/ 3394960 w 3900305"/>
                <a:gd name="connsiteY7801" fmla="*/ 520442 h 3045463"/>
                <a:gd name="connsiteX7802" fmla="*/ 3386106 w 3900305"/>
                <a:gd name="connsiteY7802" fmla="*/ 536447 h 3045463"/>
                <a:gd name="connsiteX7803" fmla="*/ 3384971 w 3900305"/>
                <a:gd name="connsiteY7803" fmla="*/ 540306 h 3045463"/>
                <a:gd name="connsiteX7804" fmla="*/ 3381339 w 3900305"/>
                <a:gd name="connsiteY7804" fmla="*/ 562327 h 3045463"/>
                <a:gd name="connsiteX7805" fmla="*/ 3380998 w 3900305"/>
                <a:gd name="connsiteY7805" fmla="*/ 569705 h 3045463"/>
                <a:gd name="connsiteX7806" fmla="*/ 3382588 w 3900305"/>
                <a:gd name="connsiteY7806" fmla="*/ 576856 h 3045463"/>
                <a:gd name="connsiteX7807" fmla="*/ 3383155 w 3900305"/>
                <a:gd name="connsiteY7807" fmla="*/ 578445 h 3045463"/>
                <a:gd name="connsiteX7808" fmla="*/ 3384404 w 3900305"/>
                <a:gd name="connsiteY7808" fmla="*/ 583213 h 3045463"/>
                <a:gd name="connsiteX7809" fmla="*/ 3384631 w 3900305"/>
                <a:gd name="connsiteY7809" fmla="*/ 585142 h 3045463"/>
                <a:gd name="connsiteX7810" fmla="*/ 3384517 w 3900305"/>
                <a:gd name="connsiteY7810" fmla="*/ 587185 h 3045463"/>
                <a:gd name="connsiteX7811" fmla="*/ 3384176 w 3900305"/>
                <a:gd name="connsiteY7811" fmla="*/ 588434 h 3045463"/>
                <a:gd name="connsiteX7812" fmla="*/ 3383836 w 3900305"/>
                <a:gd name="connsiteY7812" fmla="*/ 589342 h 3045463"/>
                <a:gd name="connsiteX7813" fmla="*/ 3383609 w 3900305"/>
                <a:gd name="connsiteY7813" fmla="*/ 590477 h 3045463"/>
                <a:gd name="connsiteX7814" fmla="*/ 3383495 w 3900305"/>
                <a:gd name="connsiteY7814" fmla="*/ 599444 h 3045463"/>
                <a:gd name="connsiteX7815" fmla="*/ 3383269 w 3900305"/>
                <a:gd name="connsiteY7815" fmla="*/ 601374 h 3045463"/>
                <a:gd name="connsiteX7816" fmla="*/ 3382474 w 3900305"/>
                <a:gd name="connsiteY7816" fmla="*/ 603985 h 3045463"/>
                <a:gd name="connsiteX7817" fmla="*/ 3382588 w 3900305"/>
                <a:gd name="connsiteY7817" fmla="*/ 605687 h 3045463"/>
                <a:gd name="connsiteX7818" fmla="*/ 3384063 w 3900305"/>
                <a:gd name="connsiteY7818" fmla="*/ 610001 h 3045463"/>
                <a:gd name="connsiteX7819" fmla="*/ 3384176 w 3900305"/>
                <a:gd name="connsiteY7819" fmla="*/ 611136 h 3045463"/>
                <a:gd name="connsiteX7820" fmla="*/ 3384063 w 3900305"/>
                <a:gd name="connsiteY7820" fmla="*/ 612271 h 3045463"/>
                <a:gd name="connsiteX7821" fmla="*/ 3384176 w 3900305"/>
                <a:gd name="connsiteY7821" fmla="*/ 613520 h 3045463"/>
                <a:gd name="connsiteX7822" fmla="*/ 3384971 w 3900305"/>
                <a:gd name="connsiteY7822" fmla="*/ 614995 h 3045463"/>
                <a:gd name="connsiteX7823" fmla="*/ 3386787 w 3900305"/>
                <a:gd name="connsiteY7823" fmla="*/ 616925 h 3045463"/>
                <a:gd name="connsiteX7824" fmla="*/ 3387582 w 3900305"/>
                <a:gd name="connsiteY7824" fmla="*/ 618287 h 3045463"/>
                <a:gd name="connsiteX7825" fmla="*/ 3387922 w 3900305"/>
                <a:gd name="connsiteY7825" fmla="*/ 620217 h 3045463"/>
                <a:gd name="connsiteX7826" fmla="*/ 3387014 w 3900305"/>
                <a:gd name="connsiteY7826" fmla="*/ 623735 h 3045463"/>
                <a:gd name="connsiteX7827" fmla="*/ 3382928 w 3900305"/>
                <a:gd name="connsiteY7827" fmla="*/ 627822 h 3045463"/>
                <a:gd name="connsiteX7828" fmla="*/ 3381793 w 3900305"/>
                <a:gd name="connsiteY7828" fmla="*/ 631227 h 3045463"/>
                <a:gd name="connsiteX7829" fmla="*/ 3381225 w 3900305"/>
                <a:gd name="connsiteY7829" fmla="*/ 634859 h 3045463"/>
                <a:gd name="connsiteX7830" fmla="*/ 3380204 w 3900305"/>
                <a:gd name="connsiteY7830" fmla="*/ 637584 h 3045463"/>
                <a:gd name="connsiteX7831" fmla="*/ 3377139 w 3900305"/>
                <a:gd name="connsiteY7831" fmla="*/ 642124 h 3045463"/>
                <a:gd name="connsiteX7832" fmla="*/ 3375550 w 3900305"/>
                <a:gd name="connsiteY7832" fmla="*/ 645643 h 3045463"/>
                <a:gd name="connsiteX7833" fmla="*/ 3374415 w 3900305"/>
                <a:gd name="connsiteY7833" fmla="*/ 649729 h 3045463"/>
                <a:gd name="connsiteX7834" fmla="*/ 3373053 w 3900305"/>
                <a:gd name="connsiteY7834" fmla="*/ 653475 h 3045463"/>
                <a:gd name="connsiteX7835" fmla="*/ 3370782 w 3900305"/>
                <a:gd name="connsiteY7835" fmla="*/ 655972 h 3045463"/>
                <a:gd name="connsiteX7836" fmla="*/ 3368285 w 3900305"/>
                <a:gd name="connsiteY7836" fmla="*/ 656540 h 3045463"/>
                <a:gd name="connsiteX7837" fmla="*/ 3356480 w 3900305"/>
                <a:gd name="connsiteY7837" fmla="*/ 652340 h 3045463"/>
                <a:gd name="connsiteX7838" fmla="*/ 3351940 w 3900305"/>
                <a:gd name="connsiteY7838" fmla="*/ 653361 h 3045463"/>
                <a:gd name="connsiteX7839" fmla="*/ 3347399 w 3900305"/>
                <a:gd name="connsiteY7839" fmla="*/ 655859 h 3045463"/>
                <a:gd name="connsiteX7840" fmla="*/ 3329351 w 3900305"/>
                <a:gd name="connsiteY7840" fmla="*/ 672431 h 3045463"/>
                <a:gd name="connsiteX7841" fmla="*/ 3325605 w 3900305"/>
                <a:gd name="connsiteY7841" fmla="*/ 679923 h 3045463"/>
                <a:gd name="connsiteX7842" fmla="*/ 3324357 w 3900305"/>
                <a:gd name="connsiteY7842" fmla="*/ 685258 h 3045463"/>
                <a:gd name="connsiteX7843" fmla="*/ 3323903 w 3900305"/>
                <a:gd name="connsiteY7843" fmla="*/ 691160 h 3045463"/>
                <a:gd name="connsiteX7844" fmla="*/ 3323790 w 3900305"/>
                <a:gd name="connsiteY7844" fmla="*/ 703646 h 3045463"/>
                <a:gd name="connsiteX7845" fmla="*/ 3323335 w 3900305"/>
                <a:gd name="connsiteY7845" fmla="*/ 705689 h 3045463"/>
                <a:gd name="connsiteX7846" fmla="*/ 3322768 w 3900305"/>
                <a:gd name="connsiteY7846" fmla="*/ 707165 h 3045463"/>
                <a:gd name="connsiteX7847" fmla="*/ 3322654 w 3900305"/>
                <a:gd name="connsiteY7847" fmla="*/ 708754 h 3045463"/>
                <a:gd name="connsiteX7848" fmla="*/ 3323790 w 3900305"/>
                <a:gd name="connsiteY7848" fmla="*/ 711024 h 3045463"/>
                <a:gd name="connsiteX7849" fmla="*/ 3322654 w 3900305"/>
                <a:gd name="connsiteY7849" fmla="*/ 716473 h 3045463"/>
                <a:gd name="connsiteX7850" fmla="*/ 3321179 w 3900305"/>
                <a:gd name="connsiteY7850" fmla="*/ 719084 h 3045463"/>
                <a:gd name="connsiteX7851" fmla="*/ 3319249 w 3900305"/>
                <a:gd name="connsiteY7851" fmla="*/ 720105 h 3045463"/>
                <a:gd name="connsiteX7852" fmla="*/ 3316638 w 3900305"/>
                <a:gd name="connsiteY7852" fmla="*/ 720673 h 3045463"/>
                <a:gd name="connsiteX7853" fmla="*/ 3310395 w 3900305"/>
                <a:gd name="connsiteY7853" fmla="*/ 725100 h 3045463"/>
                <a:gd name="connsiteX7854" fmla="*/ 3307898 w 3900305"/>
                <a:gd name="connsiteY7854" fmla="*/ 724986 h 3045463"/>
                <a:gd name="connsiteX7855" fmla="*/ 3305060 w 3900305"/>
                <a:gd name="connsiteY7855" fmla="*/ 727597 h 3045463"/>
                <a:gd name="connsiteX7856" fmla="*/ 3303698 w 3900305"/>
                <a:gd name="connsiteY7856" fmla="*/ 732024 h 3045463"/>
                <a:gd name="connsiteX7857" fmla="*/ 3302677 w 3900305"/>
                <a:gd name="connsiteY7857" fmla="*/ 736791 h 3045463"/>
                <a:gd name="connsiteX7858" fmla="*/ 3300520 w 3900305"/>
                <a:gd name="connsiteY7858" fmla="*/ 740310 h 3045463"/>
                <a:gd name="connsiteX7859" fmla="*/ 3298023 w 3900305"/>
                <a:gd name="connsiteY7859" fmla="*/ 740877 h 3045463"/>
                <a:gd name="connsiteX7860" fmla="*/ 3296206 w 3900305"/>
                <a:gd name="connsiteY7860" fmla="*/ 738607 h 3045463"/>
                <a:gd name="connsiteX7861" fmla="*/ 3293142 w 3900305"/>
                <a:gd name="connsiteY7861" fmla="*/ 730435 h 3045463"/>
                <a:gd name="connsiteX7862" fmla="*/ 3285764 w 3900305"/>
                <a:gd name="connsiteY7862" fmla="*/ 718743 h 3045463"/>
                <a:gd name="connsiteX7863" fmla="*/ 3276910 w 3900305"/>
                <a:gd name="connsiteY7863" fmla="*/ 711251 h 3045463"/>
                <a:gd name="connsiteX7864" fmla="*/ 3259203 w 3900305"/>
                <a:gd name="connsiteY7864" fmla="*/ 705122 h 3045463"/>
                <a:gd name="connsiteX7865" fmla="*/ 3244787 w 3900305"/>
                <a:gd name="connsiteY7865" fmla="*/ 699900 h 3045463"/>
                <a:gd name="connsiteX7866" fmla="*/ 3230712 w 3900305"/>
                <a:gd name="connsiteY7866" fmla="*/ 690252 h 3045463"/>
                <a:gd name="connsiteX7867" fmla="*/ 3228441 w 3900305"/>
                <a:gd name="connsiteY7867" fmla="*/ 687528 h 3045463"/>
                <a:gd name="connsiteX7868" fmla="*/ 3225263 w 3900305"/>
                <a:gd name="connsiteY7868" fmla="*/ 681852 h 3045463"/>
                <a:gd name="connsiteX7869" fmla="*/ 3205626 w 3900305"/>
                <a:gd name="connsiteY7869" fmla="*/ 671069 h 3045463"/>
                <a:gd name="connsiteX7870" fmla="*/ 3198248 w 3900305"/>
                <a:gd name="connsiteY7870" fmla="*/ 670956 h 3045463"/>
                <a:gd name="connsiteX7871" fmla="*/ 3191891 w 3900305"/>
                <a:gd name="connsiteY7871" fmla="*/ 675496 h 3045463"/>
                <a:gd name="connsiteX7872" fmla="*/ 3190075 w 3900305"/>
                <a:gd name="connsiteY7872" fmla="*/ 687187 h 3045463"/>
                <a:gd name="connsiteX7873" fmla="*/ 3186897 w 3900305"/>
                <a:gd name="connsiteY7873" fmla="*/ 697971 h 3045463"/>
                <a:gd name="connsiteX7874" fmla="*/ 3177816 w 3900305"/>
                <a:gd name="connsiteY7874" fmla="*/ 703419 h 3045463"/>
                <a:gd name="connsiteX7875" fmla="*/ 3162265 w 3900305"/>
                <a:gd name="connsiteY7875" fmla="*/ 705917 h 3045463"/>
                <a:gd name="connsiteX7876" fmla="*/ 3134682 w 3900305"/>
                <a:gd name="connsiteY7876" fmla="*/ 723965 h 3045463"/>
                <a:gd name="connsiteX7877" fmla="*/ 3132526 w 3900305"/>
                <a:gd name="connsiteY7877" fmla="*/ 723056 h 3045463"/>
                <a:gd name="connsiteX7878" fmla="*/ 3125034 w 3900305"/>
                <a:gd name="connsiteY7878" fmla="*/ 710116 h 3045463"/>
                <a:gd name="connsiteX7879" fmla="*/ 3122423 w 3900305"/>
                <a:gd name="connsiteY7879" fmla="*/ 707279 h 3045463"/>
                <a:gd name="connsiteX7880" fmla="*/ 3117316 w 3900305"/>
                <a:gd name="connsiteY7880" fmla="*/ 705689 h 3045463"/>
                <a:gd name="connsiteX7881" fmla="*/ 3101083 w 3900305"/>
                <a:gd name="connsiteY7881" fmla="*/ 708641 h 3045463"/>
                <a:gd name="connsiteX7882" fmla="*/ 3076338 w 3900305"/>
                <a:gd name="connsiteY7882" fmla="*/ 695587 h 3045463"/>
                <a:gd name="connsiteX7883" fmla="*/ 3073728 w 3900305"/>
                <a:gd name="connsiteY7883" fmla="*/ 695020 h 3045463"/>
                <a:gd name="connsiteX7884" fmla="*/ 3071117 w 3900305"/>
                <a:gd name="connsiteY7884" fmla="*/ 695247 h 3045463"/>
                <a:gd name="connsiteX7885" fmla="*/ 3059993 w 3900305"/>
                <a:gd name="connsiteY7885" fmla="*/ 699560 h 3045463"/>
                <a:gd name="connsiteX7886" fmla="*/ 3058063 w 3900305"/>
                <a:gd name="connsiteY7886" fmla="*/ 698765 h 3045463"/>
                <a:gd name="connsiteX7887" fmla="*/ 3056815 w 3900305"/>
                <a:gd name="connsiteY7887" fmla="*/ 693657 h 3045463"/>
                <a:gd name="connsiteX7888" fmla="*/ 3054317 w 3900305"/>
                <a:gd name="connsiteY7888" fmla="*/ 669366 h 3045463"/>
                <a:gd name="connsiteX7889" fmla="*/ 3052955 w 3900305"/>
                <a:gd name="connsiteY7889" fmla="*/ 666642 h 3045463"/>
                <a:gd name="connsiteX7890" fmla="*/ 3045237 w 3900305"/>
                <a:gd name="connsiteY7890" fmla="*/ 660059 h 3045463"/>
                <a:gd name="connsiteX7891" fmla="*/ 3037745 w 3900305"/>
                <a:gd name="connsiteY7891" fmla="*/ 646324 h 3045463"/>
                <a:gd name="connsiteX7892" fmla="*/ 3036610 w 3900305"/>
                <a:gd name="connsiteY7892" fmla="*/ 643600 h 3045463"/>
                <a:gd name="connsiteX7893" fmla="*/ 3035248 w 3900305"/>
                <a:gd name="connsiteY7893" fmla="*/ 636789 h 3045463"/>
                <a:gd name="connsiteX7894" fmla="*/ 3033886 w 3900305"/>
                <a:gd name="connsiteY7894" fmla="*/ 633497 h 3045463"/>
                <a:gd name="connsiteX7895" fmla="*/ 3020492 w 3900305"/>
                <a:gd name="connsiteY7895" fmla="*/ 618401 h 3045463"/>
                <a:gd name="connsiteX7896" fmla="*/ 3013000 w 3900305"/>
                <a:gd name="connsiteY7896" fmla="*/ 603871 h 3045463"/>
                <a:gd name="connsiteX7897" fmla="*/ 2985531 w 3900305"/>
                <a:gd name="connsiteY7897" fmla="*/ 550068 h 3045463"/>
                <a:gd name="connsiteX7898" fmla="*/ 2983147 w 3900305"/>
                <a:gd name="connsiteY7898" fmla="*/ 547798 h 3045463"/>
                <a:gd name="connsiteX7899" fmla="*/ 2951591 w 3900305"/>
                <a:gd name="connsiteY7899" fmla="*/ 542349 h 3045463"/>
                <a:gd name="connsiteX7900" fmla="*/ 2930706 w 3900305"/>
                <a:gd name="connsiteY7900" fmla="*/ 556538 h 3045463"/>
                <a:gd name="connsiteX7901" fmla="*/ 2928889 w 3900305"/>
                <a:gd name="connsiteY7901" fmla="*/ 559149 h 3045463"/>
                <a:gd name="connsiteX7902" fmla="*/ 2927300 w 3900305"/>
                <a:gd name="connsiteY7902" fmla="*/ 563348 h 3045463"/>
                <a:gd name="connsiteX7903" fmla="*/ 2924462 w 3900305"/>
                <a:gd name="connsiteY7903" fmla="*/ 572543 h 3045463"/>
                <a:gd name="connsiteX7904" fmla="*/ 2936381 w 3900305"/>
                <a:gd name="connsiteY7904" fmla="*/ 597969 h 3045463"/>
                <a:gd name="connsiteX7905" fmla="*/ 2930819 w 3900305"/>
                <a:gd name="connsiteY7905" fmla="*/ 609887 h 3045463"/>
                <a:gd name="connsiteX7906" fmla="*/ 2928095 w 3900305"/>
                <a:gd name="connsiteY7906" fmla="*/ 611817 h 3045463"/>
                <a:gd name="connsiteX7907" fmla="*/ 2924349 w 3900305"/>
                <a:gd name="connsiteY7907" fmla="*/ 610682 h 3045463"/>
                <a:gd name="connsiteX7908" fmla="*/ 2896426 w 3900305"/>
                <a:gd name="connsiteY7908" fmla="*/ 593542 h 3045463"/>
                <a:gd name="connsiteX7909" fmla="*/ 2893701 w 3900305"/>
                <a:gd name="connsiteY7909" fmla="*/ 595018 h 3045463"/>
                <a:gd name="connsiteX7910" fmla="*/ 2885415 w 3900305"/>
                <a:gd name="connsiteY7910" fmla="*/ 611476 h 3045463"/>
                <a:gd name="connsiteX7911" fmla="*/ 2327515 w 3900305"/>
                <a:gd name="connsiteY7911" fmla="*/ 827939 h 3045463"/>
                <a:gd name="connsiteX7912" fmla="*/ 2324791 w 3900305"/>
                <a:gd name="connsiteY7912" fmla="*/ 826918 h 3045463"/>
                <a:gd name="connsiteX7913" fmla="*/ 2321840 w 3900305"/>
                <a:gd name="connsiteY7913" fmla="*/ 825556 h 3045463"/>
                <a:gd name="connsiteX7914" fmla="*/ 2320024 w 3900305"/>
                <a:gd name="connsiteY7914" fmla="*/ 821810 h 3045463"/>
                <a:gd name="connsiteX7915" fmla="*/ 2322180 w 3900305"/>
                <a:gd name="connsiteY7915" fmla="*/ 816021 h 3045463"/>
                <a:gd name="connsiteX7916" fmla="*/ 2328877 w 3900305"/>
                <a:gd name="connsiteY7916" fmla="*/ 807508 h 3045463"/>
                <a:gd name="connsiteX7917" fmla="*/ 2334099 w 3900305"/>
                <a:gd name="connsiteY7917" fmla="*/ 807167 h 3045463"/>
                <a:gd name="connsiteX7918" fmla="*/ 2335347 w 3900305"/>
                <a:gd name="connsiteY7918" fmla="*/ 813637 h 3045463"/>
                <a:gd name="connsiteX7919" fmla="*/ 2329899 w 3900305"/>
                <a:gd name="connsiteY7919" fmla="*/ 822491 h 3045463"/>
                <a:gd name="connsiteX7920" fmla="*/ 2327515 w 3900305"/>
                <a:gd name="connsiteY7920" fmla="*/ 827939 h 3045463"/>
                <a:gd name="connsiteX7921" fmla="*/ 2262247 w 3900305"/>
                <a:gd name="connsiteY7921" fmla="*/ 803762 h 3045463"/>
                <a:gd name="connsiteX7922" fmla="*/ 2266334 w 3900305"/>
                <a:gd name="connsiteY7922" fmla="*/ 804102 h 3045463"/>
                <a:gd name="connsiteX7923" fmla="*/ 2268944 w 3900305"/>
                <a:gd name="connsiteY7923" fmla="*/ 812275 h 3045463"/>
                <a:gd name="connsiteX7924" fmla="*/ 2266447 w 3900305"/>
                <a:gd name="connsiteY7924" fmla="*/ 819086 h 3045463"/>
                <a:gd name="connsiteX7925" fmla="*/ 2262361 w 3900305"/>
                <a:gd name="connsiteY7925" fmla="*/ 821129 h 3045463"/>
                <a:gd name="connsiteX7926" fmla="*/ 2258728 w 3900305"/>
                <a:gd name="connsiteY7926" fmla="*/ 817383 h 3045463"/>
                <a:gd name="connsiteX7927" fmla="*/ 2256799 w 3900305"/>
                <a:gd name="connsiteY7927" fmla="*/ 814659 h 3045463"/>
                <a:gd name="connsiteX7928" fmla="*/ 2256345 w 3900305"/>
                <a:gd name="connsiteY7928" fmla="*/ 811594 h 3045463"/>
                <a:gd name="connsiteX7929" fmla="*/ 2257139 w 3900305"/>
                <a:gd name="connsiteY7929" fmla="*/ 808870 h 3045463"/>
                <a:gd name="connsiteX7930" fmla="*/ 2253393 w 3900305"/>
                <a:gd name="connsiteY7930" fmla="*/ 808870 h 3045463"/>
                <a:gd name="connsiteX7931" fmla="*/ 2248740 w 3900305"/>
                <a:gd name="connsiteY7931" fmla="*/ 808529 h 3045463"/>
                <a:gd name="connsiteX7932" fmla="*/ 2246923 w 3900305"/>
                <a:gd name="connsiteY7932" fmla="*/ 804443 h 3045463"/>
                <a:gd name="connsiteX7933" fmla="*/ 2250669 w 3900305"/>
                <a:gd name="connsiteY7933" fmla="*/ 803762 h 3045463"/>
                <a:gd name="connsiteX7934" fmla="*/ 2249421 w 3900305"/>
                <a:gd name="connsiteY7934" fmla="*/ 799335 h 3045463"/>
                <a:gd name="connsiteX7935" fmla="*/ 2254302 w 3900305"/>
                <a:gd name="connsiteY7935" fmla="*/ 797973 h 3045463"/>
                <a:gd name="connsiteX7936" fmla="*/ 2257253 w 3900305"/>
                <a:gd name="connsiteY7936" fmla="*/ 798654 h 3045463"/>
                <a:gd name="connsiteX7937" fmla="*/ 2259409 w 3900305"/>
                <a:gd name="connsiteY7937" fmla="*/ 802059 h 3045463"/>
                <a:gd name="connsiteX7938" fmla="*/ 2262247 w 3900305"/>
                <a:gd name="connsiteY7938" fmla="*/ 803762 h 3045463"/>
                <a:gd name="connsiteX7939" fmla="*/ 2245561 w 3900305"/>
                <a:gd name="connsiteY7939" fmla="*/ 817496 h 3045463"/>
                <a:gd name="connsiteX7940" fmla="*/ 2251350 w 3900305"/>
                <a:gd name="connsiteY7940" fmla="*/ 812275 h 3045463"/>
                <a:gd name="connsiteX7941" fmla="*/ 2254983 w 3900305"/>
                <a:gd name="connsiteY7941" fmla="*/ 814318 h 3045463"/>
                <a:gd name="connsiteX7942" fmla="*/ 2258274 w 3900305"/>
                <a:gd name="connsiteY7942" fmla="*/ 819426 h 3045463"/>
                <a:gd name="connsiteX7943" fmla="*/ 2253621 w 3900305"/>
                <a:gd name="connsiteY7943" fmla="*/ 832026 h 3045463"/>
                <a:gd name="connsiteX7944" fmla="*/ 2248853 w 3900305"/>
                <a:gd name="connsiteY7944" fmla="*/ 833615 h 3045463"/>
                <a:gd name="connsiteX7945" fmla="*/ 2247832 w 3900305"/>
                <a:gd name="connsiteY7945" fmla="*/ 836566 h 3045463"/>
                <a:gd name="connsiteX7946" fmla="*/ 2247037 w 3900305"/>
                <a:gd name="connsiteY7946" fmla="*/ 838269 h 3045463"/>
                <a:gd name="connsiteX7947" fmla="*/ 2246129 w 3900305"/>
                <a:gd name="connsiteY7947" fmla="*/ 838950 h 3045463"/>
                <a:gd name="connsiteX7948" fmla="*/ 2237729 w 3900305"/>
                <a:gd name="connsiteY7948" fmla="*/ 839744 h 3045463"/>
                <a:gd name="connsiteX7949" fmla="*/ 2236708 w 3900305"/>
                <a:gd name="connsiteY7949" fmla="*/ 840425 h 3045463"/>
                <a:gd name="connsiteX7950" fmla="*/ 2235572 w 3900305"/>
                <a:gd name="connsiteY7950" fmla="*/ 841674 h 3045463"/>
                <a:gd name="connsiteX7951" fmla="*/ 2234210 w 3900305"/>
                <a:gd name="connsiteY7951" fmla="*/ 842355 h 3045463"/>
                <a:gd name="connsiteX7952" fmla="*/ 2233189 w 3900305"/>
                <a:gd name="connsiteY7952" fmla="*/ 841106 h 3045463"/>
                <a:gd name="connsiteX7953" fmla="*/ 2232167 w 3900305"/>
                <a:gd name="connsiteY7953" fmla="*/ 839517 h 3045463"/>
                <a:gd name="connsiteX7954" fmla="*/ 2230919 w 3900305"/>
                <a:gd name="connsiteY7954" fmla="*/ 838950 h 3045463"/>
                <a:gd name="connsiteX7955" fmla="*/ 2230237 w 3900305"/>
                <a:gd name="connsiteY7955" fmla="*/ 839971 h 3045463"/>
                <a:gd name="connsiteX7956" fmla="*/ 2229670 w 3900305"/>
                <a:gd name="connsiteY7956" fmla="*/ 841901 h 3045463"/>
                <a:gd name="connsiteX7957" fmla="*/ 2228875 w 3900305"/>
                <a:gd name="connsiteY7957" fmla="*/ 843717 h 3045463"/>
                <a:gd name="connsiteX7958" fmla="*/ 2227513 w 3900305"/>
                <a:gd name="connsiteY7958" fmla="*/ 844512 h 3045463"/>
                <a:gd name="connsiteX7959" fmla="*/ 2220930 w 3900305"/>
                <a:gd name="connsiteY7959" fmla="*/ 844512 h 3045463"/>
                <a:gd name="connsiteX7960" fmla="*/ 2221951 w 3900305"/>
                <a:gd name="connsiteY7960" fmla="*/ 847804 h 3045463"/>
                <a:gd name="connsiteX7961" fmla="*/ 2225811 w 3900305"/>
                <a:gd name="connsiteY7961" fmla="*/ 848825 h 3045463"/>
                <a:gd name="connsiteX7962" fmla="*/ 2227513 w 3900305"/>
                <a:gd name="connsiteY7962" fmla="*/ 851663 h 3045463"/>
                <a:gd name="connsiteX7963" fmla="*/ 2227854 w 3900305"/>
                <a:gd name="connsiteY7963" fmla="*/ 854728 h 3045463"/>
                <a:gd name="connsiteX7964" fmla="*/ 2227173 w 3900305"/>
                <a:gd name="connsiteY7964" fmla="*/ 856998 h 3045463"/>
                <a:gd name="connsiteX7965" fmla="*/ 2225811 w 3900305"/>
                <a:gd name="connsiteY7965" fmla="*/ 858360 h 3045463"/>
                <a:gd name="connsiteX7966" fmla="*/ 2220816 w 3900305"/>
                <a:gd name="connsiteY7966" fmla="*/ 859608 h 3045463"/>
                <a:gd name="connsiteX7967" fmla="*/ 2219454 w 3900305"/>
                <a:gd name="connsiteY7967" fmla="*/ 858814 h 3045463"/>
                <a:gd name="connsiteX7968" fmla="*/ 2218886 w 3900305"/>
                <a:gd name="connsiteY7968" fmla="*/ 857565 h 3045463"/>
                <a:gd name="connsiteX7969" fmla="*/ 2218433 w 3900305"/>
                <a:gd name="connsiteY7969" fmla="*/ 854047 h 3045463"/>
                <a:gd name="connsiteX7970" fmla="*/ 2217752 w 3900305"/>
                <a:gd name="connsiteY7970" fmla="*/ 853366 h 3045463"/>
                <a:gd name="connsiteX7971" fmla="*/ 2215822 w 3900305"/>
                <a:gd name="connsiteY7971" fmla="*/ 854160 h 3045463"/>
                <a:gd name="connsiteX7972" fmla="*/ 2214914 w 3900305"/>
                <a:gd name="connsiteY7972" fmla="*/ 856090 h 3045463"/>
                <a:gd name="connsiteX7973" fmla="*/ 2214346 w 3900305"/>
                <a:gd name="connsiteY7973" fmla="*/ 858473 h 3045463"/>
                <a:gd name="connsiteX7974" fmla="*/ 2213325 w 3900305"/>
                <a:gd name="connsiteY7974" fmla="*/ 860630 h 3045463"/>
                <a:gd name="connsiteX7975" fmla="*/ 2214119 w 3900305"/>
                <a:gd name="connsiteY7975" fmla="*/ 863808 h 3045463"/>
                <a:gd name="connsiteX7976" fmla="*/ 2214573 w 3900305"/>
                <a:gd name="connsiteY7976" fmla="*/ 864943 h 3045463"/>
                <a:gd name="connsiteX7977" fmla="*/ 2215368 w 3900305"/>
                <a:gd name="connsiteY7977" fmla="*/ 865965 h 3045463"/>
                <a:gd name="connsiteX7978" fmla="*/ 2213438 w 3900305"/>
                <a:gd name="connsiteY7978" fmla="*/ 867895 h 3045463"/>
                <a:gd name="connsiteX7979" fmla="*/ 2211849 w 3900305"/>
                <a:gd name="connsiteY7979" fmla="*/ 868008 h 3045463"/>
                <a:gd name="connsiteX7980" fmla="*/ 2210146 w 3900305"/>
                <a:gd name="connsiteY7980" fmla="*/ 867554 h 3045463"/>
                <a:gd name="connsiteX7981" fmla="*/ 2208103 w 3900305"/>
                <a:gd name="connsiteY7981" fmla="*/ 867668 h 3045463"/>
                <a:gd name="connsiteX7982" fmla="*/ 2208784 w 3900305"/>
                <a:gd name="connsiteY7982" fmla="*/ 865965 h 3045463"/>
                <a:gd name="connsiteX7983" fmla="*/ 2208103 w 3900305"/>
                <a:gd name="connsiteY7983" fmla="*/ 865625 h 3045463"/>
                <a:gd name="connsiteX7984" fmla="*/ 2206854 w 3900305"/>
                <a:gd name="connsiteY7984" fmla="*/ 864376 h 3045463"/>
                <a:gd name="connsiteX7985" fmla="*/ 2206173 w 3900305"/>
                <a:gd name="connsiteY7985" fmla="*/ 864035 h 3045463"/>
                <a:gd name="connsiteX7986" fmla="*/ 2206287 w 3900305"/>
                <a:gd name="connsiteY7986" fmla="*/ 858133 h 3045463"/>
                <a:gd name="connsiteX7987" fmla="*/ 2203449 w 3900305"/>
                <a:gd name="connsiteY7987" fmla="*/ 854841 h 3045463"/>
                <a:gd name="connsiteX7988" fmla="*/ 2199931 w 3900305"/>
                <a:gd name="connsiteY7988" fmla="*/ 855068 h 3045463"/>
                <a:gd name="connsiteX7989" fmla="*/ 2198228 w 3900305"/>
                <a:gd name="connsiteY7989" fmla="*/ 859722 h 3045463"/>
                <a:gd name="connsiteX7990" fmla="*/ 2198341 w 3900305"/>
                <a:gd name="connsiteY7990" fmla="*/ 861084 h 3045463"/>
                <a:gd name="connsiteX7991" fmla="*/ 2198795 w 3900305"/>
                <a:gd name="connsiteY7991" fmla="*/ 862446 h 3045463"/>
                <a:gd name="connsiteX7992" fmla="*/ 2199363 w 3900305"/>
                <a:gd name="connsiteY7992" fmla="*/ 863468 h 3045463"/>
                <a:gd name="connsiteX7993" fmla="*/ 2199931 w 3900305"/>
                <a:gd name="connsiteY7993" fmla="*/ 863922 h 3045463"/>
                <a:gd name="connsiteX7994" fmla="*/ 2200612 w 3900305"/>
                <a:gd name="connsiteY7994" fmla="*/ 864830 h 3045463"/>
                <a:gd name="connsiteX7995" fmla="*/ 2200044 w 3900305"/>
                <a:gd name="connsiteY7995" fmla="*/ 866533 h 3045463"/>
                <a:gd name="connsiteX7996" fmla="*/ 2199136 w 3900305"/>
                <a:gd name="connsiteY7996" fmla="*/ 867895 h 3045463"/>
                <a:gd name="connsiteX7997" fmla="*/ 2198909 w 3900305"/>
                <a:gd name="connsiteY7997" fmla="*/ 867554 h 3045463"/>
                <a:gd name="connsiteX7998" fmla="*/ 2198001 w 3900305"/>
                <a:gd name="connsiteY7998" fmla="*/ 871754 h 3045463"/>
                <a:gd name="connsiteX7999" fmla="*/ 2196979 w 3900305"/>
                <a:gd name="connsiteY7999" fmla="*/ 874705 h 3045463"/>
                <a:gd name="connsiteX8000" fmla="*/ 2195617 w 3900305"/>
                <a:gd name="connsiteY8000" fmla="*/ 875500 h 3045463"/>
                <a:gd name="connsiteX8001" fmla="*/ 2190168 w 3900305"/>
                <a:gd name="connsiteY8001" fmla="*/ 867554 h 3045463"/>
                <a:gd name="connsiteX8002" fmla="*/ 2193006 w 3900305"/>
                <a:gd name="connsiteY8002" fmla="*/ 858246 h 3045463"/>
                <a:gd name="connsiteX8003" fmla="*/ 2202995 w 3900305"/>
                <a:gd name="connsiteY8003" fmla="*/ 844512 h 3045463"/>
                <a:gd name="connsiteX8004" fmla="*/ 2200498 w 3900305"/>
                <a:gd name="connsiteY8004" fmla="*/ 843263 h 3045463"/>
                <a:gd name="connsiteX8005" fmla="*/ 2195277 w 3900305"/>
                <a:gd name="connsiteY8005" fmla="*/ 850414 h 3045463"/>
                <a:gd name="connsiteX8006" fmla="*/ 2192325 w 3900305"/>
                <a:gd name="connsiteY8006" fmla="*/ 851549 h 3045463"/>
                <a:gd name="connsiteX8007" fmla="*/ 2192325 w 3900305"/>
                <a:gd name="connsiteY8007" fmla="*/ 849620 h 3045463"/>
                <a:gd name="connsiteX8008" fmla="*/ 2193460 w 3900305"/>
                <a:gd name="connsiteY8008" fmla="*/ 849393 h 3045463"/>
                <a:gd name="connsiteX8009" fmla="*/ 2194482 w 3900305"/>
                <a:gd name="connsiteY8009" fmla="*/ 848485 h 3045463"/>
                <a:gd name="connsiteX8010" fmla="*/ 2195277 w 3900305"/>
                <a:gd name="connsiteY8010" fmla="*/ 846895 h 3045463"/>
                <a:gd name="connsiteX8011" fmla="*/ 2195731 w 3900305"/>
                <a:gd name="connsiteY8011" fmla="*/ 844398 h 3045463"/>
                <a:gd name="connsiteX8012" fmla="*/ 2194709 w 3900305"/>
                <a:gd name="connsiteY8012" fmla="*/ 844512 h 3045463"/>
                <a:gd name="connsiteX8013" fmla="*/ 2193915 w 3900305"/>
                <a:gd name="connsiteY8013" fmla="*/ 844171 h 3045463"/>
                <a:gd name="connsiteX8014" fmla="*/ 2192439 w 3900305"/>
                <a:gd name="connsiteY8014" fmla="*/ 842469 h 3045463"/>
                <a:gd name="connsiteX8015" fmla="*/ 2197093 w 3900305"/>
                <a:gd name="connsiteY8015" fmla="*/ 840879 h 3045463"/>
                <a:gd name="connsiteX8016" fmla="*/ 2196071 w 3900305"/>
                <a:gd name="connsiteY8016" fmla="*/ 839404 h 3045463"/>
                <a:gd name="connsiteX8017" fmla="*/ 2192439 w 3900305"/>
                <a:gd name="connsiteY8017" fmla="*/ 837361 h 3045463"/>
                <a:gd name="connsiteX8018" fmla="*/ 2195958 w 3900305"/>
                <a:gd name="connsiteY8018" fmla="*/ 831458 h 3045463"/>
                <a:gd name="connsiteX8019" fmla="*/ 2201406 w 3900305"/>
                <a:gd name="connsiteY8019" fmla="*/ 829415 h 3045463"/>
                <a:gd name="connsiteX8020" fmla="*/ 2205720 w 3900305"/>
                <a:gd name="connsiteY8020" fmla="*/ 827031 h 3045463"/>
                <a:gd name="connsiteX8021" fmla="*/ 2203903 w 3900305"/>
                <a:gd name="connsiteY8021" fmla="*/ 825783 h 3045463"/>
                <a:gd name="connsiteX8022" fmla="*/ 2202541 w 3900305"/>
                <a:gd name="connsiteY8022" fmla="*/ 824648 h 3045463"/>
                <a:gd name="connsiteX8023" fmla="*/ 2200952 w 3900305"/>
                <a:gd name="connsiteY8023" fmla="*/ 824194 h 3045463"/>
                <a:gd name="connsiteX8024" fmla="*/ 2194596 w 3900305"/>
                <a:gd name="connsiteY8024" fmla="*/ 823058 h 3045463"/>
                <a:gd name="connsiteX8025" fmla="*/ 2207876 w 3900305"/>
                <a:gd name="connsiteY8025" fmla="*/ 809437 h 3045463"/>
                <a:gd name="connsiteX8026" fmla="*/ 2210714 w 3900305"/>
                <a:gd name="connsiteY8026" fmla="*/ 810345 h 3045463"/>
                <a:gd name="connsiteX8027" fmla="*/ 2211849 w 3900305"/>
                <a:gd name="connsiteY8027" fmla="*/ 810459 h 3045463"/>
                <a:gd name="connsiteX8028" fmla="*/ 2212644 w 3900305"/>
                <a:gd name="connsiteY8028" fmla="*/ 811140 h 3045463"/>
                <a:gd name="connsiteX8029" fmla="*/ 2214119 w 3900305"/>
                <a:gd name="connsiteY8029" fmla="*/ 813524 h 3045463"/>
                <a:gd name="connsiteX8030" fmla="*/ 2215481 w 3900305"/>
                <a:gd name="connsiteY8030" fmla="*/ 814659 h 3045463"/>
                <a:gd name="connsiteX8031" fmla="*/ 2217411 w 3900305"/>
                <a:gd name="connsiteY8031" fmla="*/ 813637 h 3045463"/>
                <a:gd name="connsiteX8032" fmla="*/ 2218886 w 3900305"/>
                <a:gd name="connsiteY8032" fmla="*/ 812616 h 3045463"/>
                <a:gd name="connsiteX8033" fmla="*/ 2220930 w 3900305"/>
                <a:gd name="connsiteY8033" fmla="*/ 813297 h 3045463"/>
                <a:gd name="connsiteX8034" fmla="*/ 2222859 w 3900305"/>
                <a:gd name="connsiteY8034" fmla="*/ 816475 h 3045463"/>
                <a:gd name="connsiteX8035" fmla="*/ 2223768 w 3900305"/>
                <a:gd name="connsiteY8035" fmla="*/ 816134 h 3045463"/>
                <a:gd name="connsiteX8036" fmla="*/ 2224449 w 3900305"/>
                <a:gd name="connsiteY8036" fmla="*/ 814886 h 3045463"/>
                <a:gd name="connsiteX8037" fmla="*/ 2225584 w 3900305"/>
                <a:gd name="connsiteY8037" fmla="*/ 811367 h 3045463"/>
                <a:gd name="connsiteX8038" fmla="*/ 2226378 w 3900305"/>
                <a:gd name="connsiteY8038" fmla="*/ 810572 h 3045463"/>
                <a:gd name="connsiteX8039" fmla="*/ 2228081 w 3900305"/>
                <a:gd name="connsiteY8039" fmla="*/ 807508 h 3045463"/>
                <a:gd name="connsiteX8040" fmla="*/ 2230692 w 3900305"/>
                <a:gd name="connsiteY8040" fmla="*/ 801378 h 3045463"/>
                <a:gd name="connsiteX8041" fmla="*/ 2235119 w 3900305"/>
                <a:gd name="connsiteY8041" fmla="*/ 797292 h 3045463"/>
                <a:gd name="connsiteX8042" fmla="*/ 2241361 w 3900305"/>
                <a:gd name="connsiteY8042" fmla="*/ 798313 h 3045463"/>
                <a:gd name="connsiteX8043" fmla="*/ 2243745 w 3900305"/>
                <a:gd name="connsiteY8043" fmla="*/ 809551 h 3045463"/>
                <a:gd name="connsiteX8044" fmla="*/ 2239886 w 3900305"/>
                <a:gd name="connsiteY8044" fmla="*/ 816021 h 3045463"/>
                <a:gd name="connsiteX8045" fmla="*/ 2242383 w 3900305"/>
                <a:gd name="connsiteY8045" fmla="*/ 819086 h 3045463"/>
                <a:gd name="connsiteX8046" fmla="*/ 2245561 w 3900305"/>
                <a:gd name="connsiteY8046" fmla="*/ 817496 h 3045463"/>
                <a:gd name="connsiteX8047" fmla="*/ 2316845 w 3900305"/>
                <a:gd name="connsiteY8047" fmla="*/ 756428 h 3045463"/>
                <a:gd name="connsiteX8048" fmla="*/ 2312419 w 3900305"/>
                <a:gd name="connsiteY8048" fmla="*/ 757450 h 3045463"/>
                <a:gd name="connsiteX8049" fmla="*/ 2311170 w 3900305"/>
                <a:gd name="connsiteY8049" fmla="*/ 751547 h 3045463"/>
                <a:gd name="connsiteX8050" fmla="*/ 2306743 w 3900305"/>
                <a:gd name="connsiteY8050" fmla="*/ 747120 h 3045463"/>
                <a:gd name="connsiteX8051" fmla="*/ 2303565 w 3900305"/>
                <a:gd name="connsiteY8051" fmla="*/ 743715 h 3045463"/>
                <a:gd name="connsiteX8052" fmla="*/ 2301408 w 3900305"/>
                <a:gd name="connsiteY8052" fmla="*/ 739629 h 3045463"/>
                <a:gd name="connsiteX8053" fmla="*/ 2302884 w 3900305"/>
                <a:gd name="connsiteY8053" fmla="*/ 736564 h 3045463"/>
                <a:gd name="connsiteX8054" fmla="*/ 2307651 w 3900305"/>
                <a:gd name="connsiteY8054" fmla="*/ 732024 h 3045463"/>
                <a:gd name="connsiteX8055" fmla="*/ 2311964 w 3900305"/>
                <a:gd name="connsiteY8055" fmla="*/ 734748 h 3045463"/>
                <a:gd name="connsiteX8056" fmla="*/ 2319116 w 3900305"/>
                <a:gd name="connsiteY8056" fmla="*/ 735429 h 3045463"/>
                <a:gd name="connsiteX8057" fmla="*/ 2326834 w 3900305"/>
                <a:gd name="connsiteY8057" fmla="*/ 736791 h 3045463"/>
                <a:gd name="connsiteX8058" fmla="*/ 2333191 w 3900305"/>
                <a:gd name="connsiteY8058" fmla="*/ 738834 h 3045463"/>
                <a:gd name="connsiteX8059" fmla="*/ 2339774 w 3900305"/>
                <a:gd name="connsiteY8059" fmla="*/ 740537 h 3045463"/>
                <a:gd name="connsiteX8060" fmla="*/ 2339661 w 3900305"/>
                <a:gd name="connsiteY8060" fmla="*/ 745758 h 3045463"/>
                <a:gd name="connsiteX8061" fmla="*/ 2339661 w 3900305"/>
                <a:gd name="connsiteY8061" fmla="*/ 745758 h 3045463"/>
                <a:gd name="connsiteX8062" fmla="*/ 2339661 w 3900305"/>
                <a:gd name="connsiteY8062" fmla="*/ 745758 h 3045463"/>
                <a:gd name="connsiteX8063" fmla="*/ 2339661 w 3900305"/>
                <a:gd name="connsiteY8063" fmla="*/ 745758 h 3045463"/>
                <a:gd name="connsiteX8064" fmla="*/ 2339661 w 3900305"/>
                <a:gd name="connsiteY8064" fmla="*/ 745758 h 3045463"/>
                <a:gd name="connsiteX8065" fmla="*/ 2339661 w 3900305"/>
                <a:gd name="connsiteY8065" fmla="*/ 745758 h 3045463"/>
                <a:gd name="connsiteX8066" fmla="*/ 2339661 w 3900305"/>
                <a:gd name="connsiteY8066" fmla="*/ 745758 h 3045463"/>
                <a:gd name="connsiteX8067" fmla="*/ 2339661 w 3900305"/>
                <a:gd name="connsiteY8067" fmla="*/ 745758 h 3045463"/>
                <a:gd name="connsiteX8068" fmla="*/ 2339661 w 3900305"/>
                <a:gd name="connsiteY8068" fmla="*/ 745758 h 3045463"/>
                <a:gd name="connsiteX8069" fmla="*/ 2339661 w 3900305"/>
                <a:gd name="connsiteY8069" fmla="*/ 745758 h 3045463"/>
                <a:gd name="connsiteX8070" fmla="*/ 2339661 w 3900305"/>
                <a:gd name="connsiteY8070" fmla="*/ 745758 h 3045463"/>
                <a:gd name="connsiteX8071" fmla="*/ 2339661 w 3900305"/>
                <a:gd name="connsiteY8071" fmla="*/ 745758 h 3045463"/>
                <a:gd name="connsiteX8072" fmla="*/ 2339661 w 3900305"/>
                <a:gd name="connsiteY8072" fmla="*/ 745758 h 3045463"/>
                <a:gd name="connsiteX8073" fmla="*/ 2339661 w 3900305"/>
                <a:gd name="connsiteY8073" fmla="*/ 745758 h 3045463"/>
                <a:gd name="connsiteX8074" fmla="*/ 2339661 w 3900305"/>
                <a:gd name="connsiteY8074" fmla="*/ 745758 h 3045463"/>
                <a:gd name="connsiteX8075" fmla="*/ 2339661 w 3900305"/>
                <a:gd name="connsiteY8075" fmla="*/ 745758 h 3045463"/>
                <a:gd name="connsiteX8076" fmla="*/ 2339661 w 3900305"/>
                <a:gd name="connsiteY8076" fmla="*/ 745758 h 3045463"/>
                <a:gd name="connsiteX8077" fmla="*/ 2339661 w 3900305"/>
                <a:gd name="connsiteY8077" fmla="*/ 745872 h 3045463"/>
                <a:gd name="connsiteX8078" fmla="*/ 2339661 w 3900305"/>
                <a:gd name="connsiteY8078" fmla="*/ 745985 h 3045463"/>
                <a:gd name="connsiteX8079" fmla="*/ 2339661 w 3900305"/>
                <a:gd name="connsiteY8079" fmla="*/ 746099 h 3045463"/>
                <a:gd name="connsiteX8080" fmla="*/ 2339661 w 3900305"/>
                <a:gd name="connsiteY8080" fmla="*/ 746212 h 3045463"/>
                <a:gd name="connsiteX8081" fmla="*/ 2339661 w 3900305"/>
                <a:gd name="connsiteY8081" fmla="*/ 746326 h 3045463"/>
                <a:gd name="connsiteX8082" fmla="*/ 2339661 w 3900305"/>
                <a:gd name="connsiteY8082" fmla="*/ 746439 h 3045463"/>
                <a:gd name="connsiteX8083" fmla="*/ 2339661 w 3900305"/>
                <a:gd name="connsiteY8083" fmla="*/ 746553 h 3045463"/>
                <a:gd name="connsiteX8084" fmla="*/ 2339661 w 3900305"/>
                <a:gd name="connsiteY8084" fmla="*/ 746666 h 3045463"/>
                <a:gd name="connsiteX8085" fmla="*/ 2339661 w 3900305"/>
                <a:gd name="connsiteY8085" fmla="*/ 746780 h 3045463"/>
                <a:gd name="connsiteX8086" fmla="*/ 2339661 w 3900305"/>
                <a:gd name="connsiteY8086" fmla="*/ 746893 h 3045463"/>
                <a:gd name="connsiteX8087" fmla="*/ 2339661 w 3900305"/>
                <a:gd name="connsiteY8087" fmla="*/ 747007 h 3045463"/>
                <a:gd name="connsiteX8088" fmla="*/ 2339661 w 3900305"/>
                <a:gd name="connsiteY8088" fmla="*/ 747120 h 3045463"/>
                <a:gd name="connsiteX8089" fmla="*/ 2339661 w 3900305"/>
                <a:gd name="connsiteY8089" fmla="*/ 747234 h 3045463"/>
                <a:gd name="connsiteX8090" fmla="*/ 2339661 w 3900305"/>
                <a:gd name="connsiteY8090" fmla="*/ 747234 h 3045463"/>
                <a:gd name="connsiteX8091" fmla="*/ 2339661 w 3900305"/>
                <a:gd name="connsiteY8091" fmla="*/ 747347 h 3045463"/>
                <a:gd name="connsiteX8092" fmla="*/ 2339661 w 3900305"/>
                <a:gd name="connsiteY8092" fmla="*/ 747347 h 3045463"/>
                <a:gd name="connsiteX8093" fmla="*/ 2339661 w 3900305"/>
                <a:gd name="connsiteY8093" fmla="*/ 747347 h 3045463"/>
                <a:gd name="connsiteX8094" fmla="*/ 2339661 w 3900305"/>
                <a:gd name="connsiteY8094" fmla="*/ 747347 h 3045463"/>
                <a:gd name="connsiteX8095" fmla="*/ 2339661 w 3900305"/>
                <a:gd name="connsiteY8095" fmla="*/ 747347 h 3045463"/>
                <a:gd name="connsiteX8096" fmla="*/ 2339661 w 3900305"/>
                <a:gd name="connsiteY8096" fmla="*/ 747347 h 3045463"/>
                <a:gd name="connsiteX8097" fmla="*/ 2339661 w 3900305"/>
                <a:gd name="connsiteY8097" fmla="*/ 747347 h 3045463"/>
                <a:gd name="connsiteX8098" fmla="*/ 2339661 w 3900305"/>
                <a:gd name="connsiteY8098" fmla="*/ 747347 h 3045463"/>
                <a:gd name="connsiteX8099" fmla="*/ 2339661 w 3900305"/>
                <a:gd name="connsiteY8099" fmla="*/ 747347 h 3045463"/>
                <a:gd name="connsiteX8100" fmla="*/ 2339661 w 3900305"/>
                <a:gd name="connsiteY8100" fmla="*/ 747347 h 3045463"/>
                <a:gd name="connsiteX8101" fmla="*/ 2339661 w 3900305"/>
                <a:gd name="connsiteY8101" fmla="*/ 747347 h 3045463"/>
                <a:gd name="connsiteX8102" fmla="*/ 2339661 w 3900305"/>
                <a:gd name="connsiteY8102" fmla="*/ 747347 h 3045463"/>
                <a:gd name="connsiteX8103" fmla="*/ 2339661 w 3900305"/>
                <a:gd name="connsiteY8103" fmla="*/ 747347 h 3045463"/>
                <a:gd name="connsiteX8104" fmla="*/ 2339661 w 3900305"/>
                <a:gd name="connsiteY8104" fmla="*/ 747347 h 3045463"/>
                <a:gd name="connsiteX8105" fmla="*/ 2339661 w 3900305"/>
                <a:gd name="connsiteY8105" fmla="*/ 747347 h 3045463"/>
                <a:gd name="connsiteX8106" fmla="*/ 2339661 w 3900305"/>
                <a:gd name="connsiteY8106" fmla="*/ 747347 h 3045463"/>
                <a:gd name="connsiteX8107" fmla="*/ 2339661 w 3900305"/>
                <a:gd name="connsiteY8107" fmla="*/ 747347 h 3045463"/>
                <a:gd name="connsiteX8108" fmla="*/ 2339661 w 3900305"/>
                <a:gd name="connsiteY8108" fmla="*/ 747347 h 3045463"/>
                <a:gd name="connsiteX8109" fmla="*/ 2339547 w 3900305"/>
                <a:gd name="connsiteY8109" fmla="*/ 747347 h 3045463"/>
                <a:gd name="connsiteX8110" fmla="*/ 2339547 w 3900305"/>
                <a:gd name="connsiteY8110" fmla="*/ 747347 h 3045463"/>
                <a:gd name="connsiteX8111" fmla="*/ 2339434 w 3900305"/>
                <a:gd name="connsiteY8111" fmla="*/ 747347 h 3045463"/>
                <a:gd name="connsiteX8112" fmla="*/ 2339320 w 3900305"/>
                <a:gd name="connsiteY8112" fmla="*/ 747347 h 3045463"/>
                <a:gd name="connsiteX8113" fmla="*/ 2339207 w 3900305"/>
                <a:gd name="connsiteY8113" fmla="*/ 747461 h 3045463"/>
                <a:gd name="connsiteX8114" fmla="*/ 2339093 w 3900305"/>
                <a:gd name="connsiteY8114" fmla="*/ 747575 h 3045463"/>
                <a:gd name="connsiteX8115" fmla="*/ 2338980 w 3900305"/>
                <a:gd name="connsiteY8115" fmla="*/ 747688 h 3045463"/>
                <a:gd name="connsiteX8116" fmla="*/ 2338866 w 3900305"/>
                <a:gd name="connsiteY8116" fmla="*/ 747802 h 3045463"/>
                <a:gd name="connsiteX8117" fmla="*/ 2338753 w 3900305"/>
                <a:gd name="connsiteY8117" fmla="*/ 747915 h 3045463"/>
                <a:gd name="connsiteX8118" fmla="*/ 2338639 w 3900305"/>
                <a:gd name="connsiteY8118" fmla="*/ 748029 h 3045463"/>
                <a:gd name="connsiteX8119" fmla="*/ 2338526 w 3900305"/>
                <a:gd name="connsiteY8119" fmla="*/ 748142 h 3045463"/>
                <a:gd name="connsiteX8120" fmla="*/ 2338412 w 3900305"/>
                <a:gd name="connsiteY8120" fmla="*/ 748256 h 3045463"/>
                <a:gd name="connsiteX8121" fmla="*/ 2338299 w 3900305"/>
                <a:gd name="connsiteY8121" fmla="*/ 748369 h 3045463"/>
                <a:gd name="connsiteX8122" fmla="*/ 2338185 w 3900305"/>
                <a:gd name="connsiteY8122" fmla="*/ 748483 h 3045463"/>
                <a:gd name="connsiteX8123" fmla="*/ 2338072 w 3900305"/>
                <a:gd name="connsiteY8123" fmla="*/ 748596 h 3045463"/>
                <a:gd name="connsiteX8124" fmla="*/ 2337958 w 3900305"/>
                <a:gd name="connsiteY8124" fmla="*/ 748710 h 3045463"/>
                <a:gd name="connsiteX8125" fmla="*/ 2337845 w 3900305"/>
                <a:gd name="connsiteY8125" fmla="*/ 748823 h 3045463"/>
                <a:gd name="connsiteX8126" fmla="*/ 2337731 w 3900305"/>
                <a:gd name="connsiteY8126" fmla="*/ 748937 h 3045463"/>
                <a:gd name="connsiteX8127" fmla="*/ 2337618 w 3900305"/>
                <a:gd name="connsiteY8127" fmla="*/ 749050 h 3045463"/>
                <a:gd name="connsiteX8128" fmla="*/ 2337504 w 3900305"/>
                <a:gd name="connsiteY8128" fmla="*/ 749164 h 3045463"/>
                <a:gd name="connsiteX8129" fmla="*/ 2337391 w 3900305"/>
                <a:gd name="connsiteY8129" fmla="*/ 749277 h 3045463"/>
                <a:gd name="connsiteX8130" fmla="*/ 2337277 w 3900305"/>
                <a:gd name="connsiteY8130" fmla="*/ 749391 h 3045463"/>
                <a:gd name="connsiteX8131" fmla="*/ 2337164 w 3900305"/>
                <a:gd name="connsiteY8131" fmla="*/ 749504 h 3045463"/>
                <a:gd name="connsiteX8132" fmla="*/ 2337050 w 3900305"/>
                <a:gd name="connsiteY8132" fmla="*/ 749618 h 3045463"/>
                <a:gd name="connsiteX8133" fmla="*/ 2335461 w 3900305"/>
                <a:gd name="connsiteY8133" fmla="*/ 750753 h 3045463"/>
                <a:gd name="connsiteX8134" fmla="*/ 2335347 w 3900305"/>
                <a:gd name="connsiteY8134" fmla="*/ 750866 h 3045463"/>
                <a:gd name="connsiteX8135" fmla="*/ 2335234 w 3900305"/>
                <a:gd name="connsiteY8135" fmla="*/ 750980 h 3045463"/>
                <a:gd name="connsiteX8136" fmla="*/ 2335121 w 3900305"/>
                <a:gd name="connsiteY8136" fmla="*/ 751093 h 3045463"/>
                <a:gd name="connsiteX8137" fmla="*/ 2335007 w 3900305"/>
                <a:gd name="connsiteY8137" fmla="*/ 751207 h 3045463"/>
                <a:gd name="connsiteX8138" fmla="*/ 2334893 w 3900305"/>
                <a:gd name="connsiteY8138" fmla="*/ 751320 h 3045463"/>
                <a:gd name="connsiteX8139" fmla="*/ 2334780 w 3900305"/>
                <a:gd name="connsiteY8139" fmla="*/ 751434 h 3045463"/>
                <a:gd name="connsiteX8140" fmla="*/ 2334666 w 3900305"/>
                <a:gd name="connsiteY8140" fmla="*/ 751547 h 3045463"/>
                <a:gd name="connsiteX8141" fmla="*/ 2334553 w 3900305"/>
                <a:gd name="connsiteY8141" fmla="*/ 751661 h 3045463"/>
                <a:gd name="connsiteX8142" fmla="*/ 2334440 w 3900305"/>
                <a:gd name="connsiteY8142" fmla="*/ 751774 h 3045463"/>
                <a:gd name="connsiteX8143" fmla="*/ 2334326 w 3900305"/>
                <a:gd name="connsiteY8143" fmla="*/ 751888 h 3045463"/>
                <a:gd name="connsiteX8144" fmla="*/ 2334212 w 3900305"/>
                <a:gd name="connsiteY8144" fmla="*/ 752001 h 3045463"/>
                <a:gd name="connsiteX8145" fmla="*/ 2334099 w 3900305"/>
                <a:gd name="connsiteY8145" fmla="*/ 752115 h 3045463"/>
                <a:gd name="connsiteX8146" fmla="*/ 2333985 w 3900305"/>
                <a:gd name="connsiteY8146" fmla="*/ 752228 h 3045463"/>
                <a:gd name="connsiteX8147" fmla="*/ 2333872 w 3900305"/>
                <a:gd name="connsiteY8147" fmla="*/ 752342 h 3045463"/>
                <a:gd name="connsiteX8148" fmla="*/ 2333758 w 3900305"/>
                <a:gd name="connsiteY8148" fmla="*/ 752455 h 3045463"/>
                <a:gd name="connsiteX8149" fmla="*/ 2333645 w 3900305"/>
                <a:gd name="connsiteY8149" fmla="*/ 752569 h 3045463"/>
                <a:gd name="connsiteX8150" fmla="*/ 2333531 w 3900305"/>
                <a:gd name="connsiteY8150" fmla="*/ 752682 h 3045463"/>
                <a:gd name="connsiteX8151" fmla="*/ 2333418 w 3900305"/>
                <a:gd name="connsiteY8151" fmla="*/ 752796 h 3045463"/>
                <a:gd name="connsiteX8152" fmla="*/ 2333304 w 3900305"/>
                <a:gd name="connsiteY8152" fmla="*/ 752909 h 3045463"/>
                <a:gd name="connsiteX8153" fmla="*/ 2333304 w 3900305"/>
                <a:gd name="connsiteY8153" fmla="*/ 752909 h 3045463"/>
                <a:gd name="connsiteX8154" fmla="*/ 2333304 w 3900305"/>
                <a:gd name="connsiteY8154" fmla="*/ 752909 h 3045463"/>
                <a:gd name="connsiteX8155" fmla="*/ 2333304 w 3900305"/>
                <a:gd name="connsiteY8155" fmla="*/ 752909 h 3045463"/>
                <a:gd name="connsiteX8156" fmla="*/ 2333304 w 3900305"/>
                <a:gd name="connsiteY8156" fmla="*/ 752909 h 3045463"/>
                <a:gd name="connsiteX8157" fmla="*/ 2329558 w 3900305"/>
                <a:gd name="connsiteY8157" fmla="*/ 755974 h 3045463"/>
                <a:gd name="connsiteX8158" fmla="*/ 2316845 w 3900305"/>
                <a:gd name="connsiteY8158" fmla="*/ 755974 h 3045463"/>
                <a:gd name="connsiteX8159" fmla="*/ 1396509 w 3900305"/>
                <a:gd name="connsiteY8159" fmla="*/ 2802213 h 3045463"/>
                <a:gd name="connsiteX8160" fmla="*/ 1396736 w 3900305"/>
                <a:gd name="connsiteY8160" fmla="*/ 2803461 h 3045463"/>
                <a:gd name="connsiteX8161" fmla="*/ 1398325 w 3900305"/>
                <a:gd name="connsiteY8161" fmla="*/ 2805277 h 3045463"/>
                <a:gd name="connsiteX8162" fmla="*/ 1400142 w 3900305"/>
                <a:gd name="connsiteY8162" fmla="*/ 2806980 h 3045463"/>
                <a:gd name="connsiteX8163" fmla="*/ 1400482 w 3900305"/>
                <a:gd name="connsiteY8163" fmla="*/ 2810272 h 3045463"/>
                <a:gd name="connsiteX8164" fmla="*/ 1400482 w 3900305"/>
                <a:gd name="connsiteY8164" fmla="*/ 2815493 h 3045463"/>
                <a:gd name="connsiteX8165" fmla="*/ 1399006 w 3900305"/>
                <a:gd name="connsiteY8165" fmla="*/ 2819920 h 3045463"/>
                <a:gd name="connsiteX8166" fmla="*/ 1398439 w 3900305"/>
                <a:gd name="connsiteY8166" fmla="*/ 2826844 h 3045463"/>
                <a:gd name="connsiteX8167" fmla="*/ 1395147 w 3900305"/>
                <a:gd name="connsiteY8167" fmla="*/ 2830022 h 3045463"/>
                <a:gd name="connsiteX8168" fmla="*/ 1392536 w 3900305"/>
                <a:gd name="connsiteY8168" fmla="*/ 2832065 h 3045463"/>
                <a:gd name="connsiteX8169" fmla="*/ 1389925 w 3900305"/>
                <a:gd name="connsiteY8169" fmla="*/ 2831725 h 3045463"/>
                <a:gd name="connsiteX8170" fmla="*/ 1387996 w 3900305"/>
                <a:gd name="connsiteY8170" fmla="*/ 2829001 h 3045463"/>
                <a:gd name="connsiteX8171" fmla="*/ 1387088 w 3900305"/>
                <a:gd name="connsiteY8171" fmla="*/ 2826504 h 3045463"/>
                <a:gd name="connsiteX8172" fmla="*/ 1385839 w 3900305"/>
                <a:gd name="connsiteY8172" fmla="*/ 2821736 h 3045463"/>
                <a:gd name="connsiteX8173" fmla="*/ 1385612 w 3900305"/>
                <a:gd name="connsiteY8173" fmla="*/ 2817536 h 3045463"/>
                <a:gd name="connsiteX8174" fmla="*/ 1386407 w 3900305"/>
                <a:gd name="connsiteY8174" fmla="*/ 2813223 h 3045463"/>
                <a:gd name="connsiteX8175" fmla="*/ 1386407 w 3900305"/>
                <a:gd name="connsiteY8175" fmla="*/ 2809931 h 3045463"/>
                <a:gd name="connsiteX8176" fmla="*/ 1386520 w 3900305"/>
                <a:gd name="connsiteY8176" fmla="*/ 2808001 h 3045463"/>
                <a:gd name="connsiteX8177" fmla="*/ 1385726 w 3900305"/>
                <a:gd name="connsiteY8177" fmla="*/ 2807094 h 3045463"/>
                <a:gd name="connsiteX8178" fmla="*/ 1386974 w 3900305"/>
                <a:gd name="connsiteY8178" fmla="*/ 2803575 h 3045463"/>
                <a:gd name="connsiteX8179" fmla="*/ 1391742 w 3900305"/>
                <a:gd name="connsiteY8179" fmla="*/ 2804823 h 3045463"/>
                <a:gd name="connsiteX8180" fmla="*/ 1387315 w 3900305"/>
                <a:gd name="connsiteY8180" fmla="*/ 2798240 h 3045463"/>
                <a:gd name="connsiteX8181" fmla="*/ 1386407 w 3900305"/>
                <a:gd name="connsiteY8181" fmla="*/ 2795629 h 3045463"/>
                <a:gd name="connsiteX8182" fmla="*/ 1386520 w 3900305"/>
                <a:gd name="connsiteY8182" fmla="*/ 2792791 h 3045463"/>
                <a:gd name="connsiteX8183" fmla="*/ 1387542 w 3900305"/>
                <a:gd name="connsiteY8183" fmla="*/ 2791543 h 3045463"/>
                <a:gd name="connsiteX8184" fmla="*/ 1388904 w 3900305"/>
                <a:gd name="connsiteY8184" fmla="*/ 2790408 h 3045463"/>
                <a:gd name="connsiteX8185" fmla="*/ 1389812 w 3900305"/>
                <a:gd name="connsiteY8185" fmla="*/ 2787910 h 3045463"/>
                <a:gd name="connsiteX8186" fmla="*/ 1387882 w 3900305"/>
                <a:gd name="connsiteY8186" fmla="*/ 2786208 h 3045463"/>
                <a:gd name="connsiteX8187" fmla="*/ 1387088 w 3900305"/>
                <a:gd name="connsiteY8187" fmla="*/ 2783030 h 3045463"/>
                <a:gd name="connsiteX8188" fmla="*/ 1387655 w 3900305"/>
                <a:gd name="connsiteY8188" fmla="*/ 2780305 h 3045463"/>
                <a:gd name="connsiteX8189" fmla="*/ 1389812 w 3900305"/>
                <a:gd name="connsiteY8189" fmla="*/ 2780078 h 3045463"/>
                <a:gd name="connsiteX8190" fmla="*/ 1393331 w 3900305"/>
                <a:gd name="connsiteY8190" fmla="*/ 2788932 h 3045463"/>
                <a:gd name="connsiteX8191" fmla="*/ 1394239 w 3900305"/>
                <a:gd name="connsiteY8191" fmla="*/ 2793018 h 3045463"/>
                <a:gd name="connsiteX8192" fmla="*/ 1395034 w 3900305"/>
                <a:gd name="connsiteY8192" fmla="*/ 2794381 h 3045463"/>
                <a:gd name="connsiteX8193" fmla="*/ 1396055 w 3900305"/>
                <a:gd name="connsiteY8193" fmla="*/ 2795402 h 3045463"/>
                <a:gd name="connsiteX8194" fmla="*/ 1396850 w 3900305"/>
                <a:gd name="connsiteY8194" fmla="*/ 2796424 h 3045463"/>
                <a:gd name="connsiteX8195" fmla="*/ 1397417 w 3900305"/>
                <a:gd name="connsiteY8195" fmla="*/ 2798353 h 3045463"/>
                <a:gd name="connsiteX8196" fmla="*/ 1397190 w 3900305"/>
                <a:gd name="connsiteY8196" fmla="*/ 2799261 h 3045463"/>
                <a:gd name="connsiteX8197" fmla="*/ 1396736 w 3900305"/>
                <a:gd name="connsiteY8197" fmla="*/ 2800283 h 3045463"/>
                <a:gd name="connsiteX8198" fmla="*/ 1396509 w 3900305"/>
                <a:gd name="connsiteY8198" fmla="*/ 2802213 h 3045463"/>
                <a:gd name="connsiteX8199" fmla="*/ 1399461 w 3900305"/>
                <a:gd name="connsiteY8199" fmla="*/ 2714470 h 3045463"/>
                <a:gd name="connsiteX8200" fmla="*/ 1400482 w 3900305"/>
                <a:gd name="connsiteY8200" fmla="*/ 2715718 h 3045463"/>
                <a:gd name="connsiteX8201" fmla="*/ 1402071 w 3900305"/>
                <a:gd name="connsiteY8201" fmla="*/ 2721621 h 3045463"/>
                <a:gd name="connsiteX8202" fmla="*/ 1403093 w 3900305"/>
                <a:gd name="connsiteY8202" fmla="*/ 2723778 h 3045463"/>
                <a:gd name="connsiteX8203" fmla="*/ 1399687 w 3900305"/>
                <a:gd name="connsiteY8203" fmla="*/ 2727637 h 3045463"/>
                <a:gd name="connsiteX8204" fmla="*/ 1397871 w 3900305"/>
                <a:gd name="connsiteY8204" fmla="*/ 2728885 h 3045463"/>
                <a:gd name="connsiteX8205" fmla="*/ 1395828 w 3900305"/>
                <a:gd name="connsiteY8205" fmla="*/ 2728999 h 3045463"/>
                <a:gd name="connsiteX8206" fmla="*/ 1395828 w 3900305"/>
                <a:gd name="connsiteY8206" fmla="*/ 2727637 h 3045463"/>
                <a:gd name="connsiteX8207" fmla="*/ 1396850 w 3900305"/>
                <a:gd name="connsiteY8207" fmla="*/ 2727296 h 3045463"/>
                <a:gd name="connsiteX8208" fmla="*/ 1399687 w 3900305"/>
                <a:gd name="connsiteY8208" fmla="*/ 2725026 h 3045463"/>
                <a:gd name="connsiteX8209" fmla="*/ 1398893 w 3900305"/>
                <a:gd name="connsiteY8209" fmla="*/ 2722075 h 3045463"/>
                <a:gd name="connsiteX8210" fmla="*/ 1398439 w 3900305"/>
                <a:gd name="connsiteY8210" fmla="*/ 2718669 h 3045463"/>
                <a:gd name="connsiteX8211" fmla="*/ 1397644 w 3900305"/>
                <a:gd name="connsiteY8211" fmla="*/ 2716059 h 3045463"/>
                <a:gd name="connsiteX8212" fmla="*/ 1395715 w 3900305"/>
                <a:gd name="connsiteY8212" fmla="*/ 2715718 h 3045463"/>
                <a:gd name="connsiteX8213" fmla="*/ 1396055 w 3900305"/>
                <a:gd name="connsiteY8213" fmla="*/ 2718897 h 3045463"/>
                <a:gd name="connsiteX8214" fmla="*/ 1394807 w 3900305"/>
                <a:gd name="connsiteY8214" fmla="*/ 2719124 h 3045463"/>
                <a:gd name="connsiteX8215" fmla="*/ 1392877 w 3900305"/>
                <a:gd name="connsiteY8215" fmla="*/ 2717421 h 3045463"/>
                <a:gd name="connsiteX8216" fmla="*/ 1391401 w 3900305"/>
                <a:gd name="connsiteY8216" fmla="*/ 2715037 h 3045463"/>
                <a:gd name="connsiteX8217" fmla="*/ 1390947 w 3900305"/>
                <a:gd name="connsiteY8217" fmla="*/ 2715037 h 3045463"/>
                <a:gd name="connsiteX8218" fmla="*/ 1390039 w 3900305"/>
                <a:gd name="connsiteY8218" fmla="*/ 2715491 h 3045463"/>
                <a:gd name="connsiteX8219" fmla="*/ 1389018 w 3900305"/>
                <a:gd name="connsiteY8219" fmla="*/ 2716172 h 3045463"/>
                <a:gd name="connsiteX8220" fmla="*/ 1388336 w 3900305"/>
                <a:gd name="connsiteY8220" fmla="*/ 2717080 h 3045463"/>
                <a:gd name="connsiteX8221" fmla="*/ 1387882 w 3900305"/>
                <a:gd name="connsiteY8221" fmla="*/ 2718669 h 3045463"/>
                <a:gd name="connsiteX8222" fmla="*/ 1387882 w 3900305"/>
                <a:gd name="connsiteY8222" fmla="*/ 2719918 h 3045463"/>
                <a:gd name="connsiteX8223" fmla="*/ 1388110 w 3900305"/>
                <a:gd name="connsiteY8223" fmla="*/ 2721167 h 3045463"/>
                <a:gd name="connsiteX8224" fmla="*/ 1388223 w 3900305"/>
                <a:gd name="connsiteY8224" fmla="*/ 2722983 h 3045463"/>
                <a:gd name="connsiteX8225" fmla="*/ 1387655 w 3900305"/>
                <a:gd name="connsiteY8225" fmla="*/ 2725140 h 3045463"/>
                <a:gd name="connsiteX8226" fmla="*/ 1384931 w 3900305"/>
                <a:gd name="connsiteY8226" fmla="*/ 2728999 h 3045463"/>
                <a:gd name="connsiteX8227" fmla="*/ 1384364 w 3900305"/>
                <a:gd name="connsiteY8227" fmla="*/ 2731382 h 3045463"/>
                <a:gd name="connsiteX8228" fmla="*/ 1384931 w 3900305"/>
                <a:gd name="connsiteY8228" fmla="*/ 2734220 h 3045463"/>
                <a:gd name="connsiteX8229" fmla="*/ 1386407 w 3900305"/>
                <a:gd name="connsiteY8229" fmla="*/ 2732972 h 3045463"/>
                <a:gd name="connsiteX8230" fmla="*/ 1388110 w 3900305"/>
                <a:gd name="connsiteY8230" fmla="*/ 2730248 h 3045463"/>
                <a:gd name="connsiteX8231" fmla="*/ 1389585 w 3900305"/>
                <a:gd name="connsiteY8231" fmla="*/ 2728885 h 3045463"/>
                <a:gd name="connsiteX8232" fmla="*/ 1387996 w 3900305"/>
                <a:gd name="connsiteY8232" fmla="*/ 2732631 h 3045463"/>
                <a:gd name="connsiteX8233" fmla="*/ 1387655 w 3900305"/>
                <a:gd name="connsiteY8233" fmla="*/ 2734220 h 3045463"/>
                <a:gd name="connsiteX8234" fmla="*/ 1387882 w 3900305"/>
                <a:gd name="connsiteY8234" fmla="*/ 2735810 h 3045463"/>
                <a:gd name="connsiteX8235" fmla="*/ 1388563 w 3900305"/>
                <a:gd name="connsiteY8235" fmla="*/ 2737058 h 3045463"/>
                <a:gd name="connsiteX8236" fmla="*/ 1388904 w 3900305"/>
                <a:gd name="connsiteY8236" fmla="*/ 2738534 h 3045463"/>
                <a:gd name="connsiteX8237" fmla="*/ 1388223 w 3900305"/>
                <a:gd name="connsiteY8237" fmla="*/ 2740804 h 3045463"/>
                <a:gd name="connsiteX8238" fmla="*/ 1388904 w 3900305"/>
                <a:gd name="connsiteY8238" fmla="*/ 2742166 h 3045463"/>
                <a:gd name="connsiteX8239" fmla="*/ 1388110 w 3900305"/>
                <a:gd name="connsiteY8239" fmla="*/ 2743528 h 3045463"/>
                <a:gd name="connsiteX8240" fmla="*/ 1387315 w 3900305"/>
                <a:gd name="connsiteY8240" fmla="*/ 2744550 h 3045463"/>
                <a:gd name="connsiteX8241" fmla="*/ 1386520 w 3900305"/>
                <a:gd name="connsiteY8241" fmla="*/ 2745344 h 3045463"/>
                <a:gd name="connsiteX8242" fmla="*/ 1384364 w 3900305"/>
                <a:gd name="connsiteY8242" fmla="*/ 2746479 h 3045463"/>
                <a:gd name="connsiteX8243" fmla="*/ 1384137 w 3900305"/>
                <a:gd name="connsiteY8243" fmla="*/ 2746479 h 3045463"/>
                <a:gd name="connsiteX8244" fmla="*/ 1384137 w 3900305"/>
                <a:gd name="connsiteY8244" fmla="*/ 2745912 h 3045463"/>
                <a:gd name="connsiteX8245" fmla="*/ 1383569 w 3900305"/>
                <a:gd name="connsiteY8245" fmla="*/ 2744663 h 3045463"/>
                <a:gd name="connsiteX8246" fmla="*/ 1382547 w 3900305"/>
                <a:gd name="connsiteY8246" fmla="*/ 2743074 h 3045463"/>
                <a:gd name="connsiteX8247" fmla="*/ 1381412 w 3900305"/>
                <a:gd name="connsiteY8247" fmla="*/ 2740804 h 3045463"/>
                <a:gd name="connsiteX8248" fmla="*/ 1380504 w 3900305"/>
                <a:gd name="connsiteY8248" fmla="*/ 2737966 h 3045463"/>
                <a:gd name="connsiteX8249" fmla="*/ 1380164 w 3900305"/>
                <a:gd name="connsiteY8249" fmla="*/ 2734788 h 3045463"/>
                <a:gd name="connsiteX8250" fmla="*/ 1380618 w 3900305"/>
                <a:gd name="connsiteY8250" fmla="*/ 2728431 h 3045463"/>
                <a:gd name="connsiteX8251" fmla="*/ 1382093 w 3900305"/>
                <a:gd name="connsiteY8251" fmla="*/ 2723437 h 3045463"/>
                <a:gd name="connsiteX8252" fmla="*/ 1384477 w 3900305"/>
                <a:gd name="connsiteY8252" fmla="*/ 2719010 h 3045463"/>
                <a:gd name="connsiteX8253" fmla="*/ 1387655 w 3900305"/>
                <a:gd name="connsiteY8253" fmla="*/ 2714470 h 3045463"/>
                <a:gd name="connsiteX8254" fmla="*/ 1383456 w 3900305"/>
                <a:gd name="connsiteY8254" fmla="*/ 2714697 h 3045463"/>
                <a:gd name="connsiteX8255" fmla="*/ 1381526 w 3900305"/>
                <a:gd name="connsiteY8255" fmla="*/ 2713902 h 3045463"/>
                <a:gd name="connsiteX8256" fmla="*/ 1380958 w 3900305"/>
                <a:gd name="connsiteY8256" fmla="*/ 2710610 h 3045463"/>
                <a:gd name="connsiteX8257" fmla="*/ 1379710 w 3900305"/>
                <a:gd name="connsiteY8257" fmla="*/ 2712767 h 3045463"/>
                <a:gd name="connsiteX8258" fmla="*/ 1378234 w 3900305"/>
                <a:gd name="connsiteY8258" fmla="*/ 2713789 h 3045463"/>
                <a:gd name="connsiteX8259" fmla="*/ 1376986 w 3900305"/>
                <a:gd name="connsiteY8259" fmla="*/ 2712994 h 3045463"/>
                <a:gd name="connsiteX8260" fmla="*/ 1376418 w 3900305"/>
                <a:gd name="connsiteY8260" fmla="*/ 2709816 h 3045463"/>
                <a:gd name="connsiteX8261" fmla="*/ 1376986 w 3900305"/>
                <a:gd name="connsiteY8261" fmla="*/ 2707546 h 3045463"/>
                <a:gd name="connsiteX8262" fmla="*/ 1378121 w 3900305"/>
                <a:gd name="connsiteY8262" fmla="*/ 2706297 h 3045463"/>
                <a:gd name="connsiteX8263" fmla="*/ 1379142 w 3900305"/>
                <a:gd name="connsiteY8263" fmla="*/ 2704708 h 3045463"/>
                <a:gd name="connsiteX8264" fmla="*/ 1379256 w 3900305"/>
                <a:gd name="connsiteY8264" fmla="*/ 2701189 h 3045463"/>
                <a:gd name="connsiteX8265" fmla="*/ 1379710 w 3900305"/>
                <a:gd name="connsiteY8265" fmla="*/ 2701643 h 3045463"/>
                <a:gd name="connsiteX8266" fmla="*/ 1380731 w 3900305"/>
                <a:gd name="connsiteY8266" fmla="*/ 2702324 h 3045463"/>
                <a:gd name="connsiteX8267" fmla="*/ 1381185 w 3900305"/>
                <a:gd name="connsiteY8267" fmla="*/ 2702665 h 3045463"/>
                <a:gd name="connsiteX8268" fmla="*/ 1381526 w 3900305"/>
                <a:gd name="connsiteY8268" fmla="*/ 2701076 h 3045463"/>
                <a:gd name="connsiteX8269" fmla="*/ 1382093 w 3900305"/>
                <a:gd name="connsiteY8269" fmla="*/ 2700395 h 3045463"/>
                <a:gd name="connsiteX8270" fmla="*/ 1382888 w 3900305"/>
                <a:gd name="connsiteY8270" fmla="*/ 2700508 h 3045463"/>
                <a:gd name="connsiteX8271" fmla="*/ 1383909 w 3900305"/>
                <a:gd name="connsiteY8271" fmla="*/ 2701189 h 3045463"/>
                <a:gd name="connsiteX8272" fmla="*/ 1383228 w 3900305"/>
                <a:gd name="connsiteY8272" fmla="*/ 2698578 h 3045463"/>
                <a:gd name="connsiteX8273" fmla="*/ 1379937 w 3900305"/>
                <a:gd name="connsiteY8273" fmla="*/ 2693243 h 3045463"/>
                <a:gd name="connsiteX8274" fmla="*/ 1381072 w 3900305"/>
                <a:gd name="connsiteY8274" fmla="*/ 2692335 h 3045463"/>
                <a:gd name="connsiteX8275" fmla="*/ 1382207 w 3900305"/>
                <a:gd name="connsiteY8275" fmla="*/ 2691995 h 3045463"/>
                <a:gd name="connsiteX8276" fmla="*/ 1384704 w 3900305"/>
                <a:gd name="connsiteY8276" fmla="*/ 2692108 h 3045463"/>
                <a:gd name="connsiteX8277" fmla="*/ 1385272 w 3900305"/>
                <a:gd name="connsiteY8277" fmla="*/ 2694946 h 3045463"/>
                <a:gd name="connsiteX8278" fmla="*/ 1386066 w 3900305"/>
                <a:gd name="connsiteY8278" fmla="*/ 2696876 h 3045463"/>
                <a:gd name="connsiteX8279" fmla="*/ 1388563 w 3900305"/>
                <a:gd name="connsiteY8279" fmla="*/ 2700054 h 3045463"/>
                <a:gd name="connsiteX8280" fmla="*/ 1389585 w 3900305"/>
                <a:gd name="connsiteY8280" fmla="*/ 2700621 h 3045463"/>
                <a:gd name="connsiteX8281" fmla="*/ 1390493 w 3900305"/>
                <a:gd name="connsiteY8281" fmla="*/ 2700735 h 3045463"/>
                <a:gd name="connsiteX8282" fmla="*/ 1391174 w 3900305"/>
                <a:gd name="connsiteY8282" fmla="*/ 2701302 h 3045463"/>
                <a:gd name="connsiteX8283" fmla="*/ 1391401 w 3900305"/>
                <a:gd name="connsiteY8283" fmla="*/ 2703232 h 3045463"/>
                <a:gd name="connsiteX8284" fmla="*/ 1391855 w 3900305"/>
                <a:gd name="connsiteY8284" fmla="*/ 2705048 h 3045463"/>
                <a:gd name="connsiteX8285" fmla="*/ 1392877 w 3900305"/>
                <a:gd name="connsiteY8285" fmla="*/ 2705389 h 3045463"/>
                <a:gd name="connsiteX8286" fmla="*/ 1394012 w 3900305"/>
                <a:gd name="connsiteY8286" fmla="*/ 2705389 h 3045463"/>
                <a:gd name="connsiteX8287" fmla="*/ 1395034 w 3900305"/>
                <a:gd name="connsiteY8287" fmla="*/ 2705956 h 3045463"/>
                <a:gd name="connsiteX8288" fmla="*/ 1396963 w 3900305"/>
                <a:gd name="connsiteY8288" fmla="*/ 2710724 h 3045463"/>
                <a:gd name="connsiteX8289" fmla="*/ 1398325 w 3900305"/>
                <a:gd name="connsiteY8289" fmla="*/ 2713334 h 3045463"/>
                <a:gd name="connsiteX8290" fmla="*/ 1399461 w 3900305"/>
                <a:gd name="connsiteY8290" fmla="*/ 2714470 h 3045463"/>
                <a:gd name="connsiteX8291" fmla="*/ 1417168 w 3900305"/>
                <a:gd name="connsiteY8291" fmla="*/ 2694719 h 3045463"/>
                <a:gd name="connsiteX8292" fmla="*/ 1417395 w 3900305"/>
                <a:gd name="connsiteY8292" fmla="*/ 2696422 h 3045463"/>
                <a:gd name="connsiteX8293" fmla="*/ 1417509 w 3900305"/>
                <a:gd name="connsiteY8293" fmla="*/ 2701870 h 3045463"/>
                <a:gd name="connsiteX8294" fmla="*/ 1418076 w 3900305"/>
                <a:gd name="connsiteY8294" fmla="*/ 2705730 h 3045463"/>
                <a:gd name="connsiteX8295" fmla="*/ 1416487 w 3900305"/>
                <a:gd name="connsiteY8295" fmla="*/ 2708681 h 3045463"/>
                <a:gd name="connsiteX8296" fmla="*/ 1410698 w 3900305"/>
                <a:gd name="connsiteY8296" fmla="*/ 2714243 h 3045463"/>
                <a:gd name="connsiteX8297" fmla="*/ 1407520 w 3900305"/>
                <a:gd name="connsiteY8297" fmla="*/ 2714470 h 3045463"/>
                <a:gd name="connsiteX8298" fmla="*/ 1404909 w 3900305"/>
                <a:gd name="connsiteY8298" fmla="*/ 2713448 h 3045463"/>
                <a:gd name="connsiteX8299" fmla="*/ 1404455 w 3900305"/>
                <a:gd name="connsiteY8299" fmla="*/ 2711859 h 3045463"/>
                <a:gd name="connsiteX8300" fmla="*/ 1405590 w 3900305"/>
                <a:gd name="connsiteY8300" fmla="*/ 2711405 h 3045463"/>
                <a:gd name="connsiteX8301" fmla="*/ 1407066 w 3900305"/>
                <a:gd name="connsiteY8301" fmla="*/ 2711859 h 3045463"/>
                <a:gd name="connsiteX8302" fmla="*/ 1408428 w 3900305"/>
                <a:gd name="connsiteY8302" fmla="*/ 2711972 h 3045463"/>
                <a:gd name="connsiteX8303" fmla="*/ 1409109 w 3900305"/>
                <a:gd name="connsiteY8303" fmla="*/ 2710497 h 3045463"/>
                <a:gd name="connsiteX8304" fmla="*/ 1408655 w 3900305"/>
                <a:gd name="connsiteY8304" fmla="*/ 2708908 h 3045463"/>
                <a:gd name="connsiteX8305" fmla="*/ 1407520 w 3900305"/>
                <a:gd name="connsiteY8305" fmla="*/ 2708000 h 3045463"/>
                <a:gd name="connsiteX8306" fmla="*/ 1406384 w 3900305"/>
                <a:gd name="connsiteY8306" fmla="*/ 2707886 h 3045463"/>
                <a:gd name="connsiteX8307" fmla="*/ 1405817 w 3900305"/>
                <a:gd name="connsiteY8307" fmla="*/ 2708567 h 3045463"/>
                <a:gd name="connsiteX8308" fmla="*/ 1405249 w 3900305"/>
                <a:gd name="connsiteY8308" fmla="*/ 2710383 h 3045463"/>
                <a:gd name="connsiteX8309" fmla="*/ 1403887 w 3900305"/>
                <a:gd name="connsiteY8309" fmla="*/ 2710951 h 3045463"/>
                <a:gd name="connsiteX8310" fmla="*/ 1402298 w 3900305"/>
                <a:gd name="connsiteY8310" fmla="*/ 2710724 h 3045463"/>
                <a:gd name="connsiteX8311" fmla="*/ 1401163 w 3900305"/>
                <a:gd name="connsiteY8311" fmla="*/ 2710043 h 3045463"/>
                <a:gd name="connsiteX8312" fmla="*/ 1400142 w 3900305"/>
                <a:gd name="connsiteY8312" fmla="*/ 2708794 h 3045463"/>
                <a:gd name="connsiteX8313" fmla="*/ 1399801 w 3900305"/>
                <a:gd name="connsiteY8313" fmla="*/ 2707773 h 3045463"/>
                <a:gd name="connsiteX8314" fmla="*/ 1399233 w 3900305"/>
                <a:gd name="connsiteY8314" fmla="*/ 2704254 h 3045463"/>
                <a:gd name="connsiteX8315" fmla="*/ 1397417 w 3900305"/>
                <a:gd name="connsiteY8315" fmla="*/ 2697557 h 3045463"/>
                <a:gd name="connsiteX8316" fmla="*/ 1396282 w 3900305"/>
                <a:gd name="connsiteY8316" fmla="*/ 2694946 h 3045463"/>
                <a:gd name="connsiteX8317" fmla="*/ 1394693 w 3900305"/>
                <a:gd name="connsiteY8317" fmla="*/ 2692449 h 3045463"/>
                <a:gd name="connsiteX8318" fmla="*/ 1395147 w 3900305"/>
                <a:gd name="connsiteY8318" fmla="*/ 2690406 h 3045463"/>
                <a:gd name="connsiteX8319" fmla="*/ 1395147 w 3900305"/>
                <a:gd name="connsiteY8319" fmla="*/ 2688476 h 3045463"/>
                <a:gd name="connsiteX8320" fmla="*/ 1394807 w 3900305"/>
                <a:gd name="connsiteY8320" fmla="*/ 2686887 h 3045463"/>
                <a:gd name="connsiteX8321" fmla="*/ 1394012 w 3900305"/>
                <a:gd name="connsiteY8321" fmla="*/ 2685752 h 3045463"/>
                <a:gd name="connsiteX8322" fmla="*/ 1397644 w 3900305"/>
                <a:gd name="connsiteY8322" fmla="*/ 2680303 h 3045463"/>
                <a:gd name="connsiteX8323" fmla="*/ 1398552 w 3900305"/>
                <a:gd name="connsiteY8323" fmla="*/ 2677806 h 3045463"/>
                <a:gd name="connsiteX8324" fmla="*/ 1396850 w 3900305"/>
                <a:gd name="connsiteY8324" fmla="*/ 2676671 h 3045463"/>
                <a:gd name="connsiteX8325" fmla="*/ 1396396 w 3900305"/>
                <a:gd name="connsiteY8325" fmla="*/ 2676103 h 3045463"/>
                <a:gd name="connsiteX8326" fmla="*/ 1397077 w 3900305"/>
                <a:gd name="connsiteY8326" fmla="*/ 2674741 h 3045463"/>
                <a:gd name="connsiteX8327" fmla="*/ 1398212 w 3900305"/>
                <a:gd name="connsiteY8327" fmla="*/ 2673379 h 3045463"/>
                <a:gd name="connsiteX8328" fmla="*/ 1399120 w 3900305"/>
                <a:gd name="connsiteY8328" fmla="*/ 2672585 h 3045463"/>
                <a:gd name="connsiteX8329" fmla="*/ 1400028 w 3900305"/>
                <a:gd name="connsiteY8329" fmla="*/ 2672471 h 3045463"/>
                <a:gd name="connsiteX8330" fmla="*/ 1401163 w 3900305"/>
                <a:gd name="connsiteY8330" fmla="*/ 2672811 h 3045463"/>
                <a:gd name="connsiteX8331" fmla="*/ 1402298 w 3900305"/>
                <a:gd name="connsiteY8331" fmla="*/ 2673720 h 3045463"/>
                <a:gd name="connsiteX8332" fmla="*/ 1402979 w 3900305"/>
                <a:gd name="connsiteY8332" fmla="*/ 2675309 h 3045463"/>
                <a:gd name="connsiteX8333" fmla="*/ 1407179 w 3900305"/>
                <a:gd name="connsiteY8333" fmla="*/ 2676557 h 3045463"/>
                <a:gd name="connsiteX8334" fmla="*/ 1410357 w 3900305"/>
                <a:gd name="connsiteY8334" fmla="*/ 2680303 h 3045463"/>
                <a:gd name="connsiteX8335" fmla="*/ 1412855 w 3900305"/>
                <a:gd name="connsiteY8335" fmla="*/ 2685525 h 3045463"/>
                <a:gd name="connsiteX8336" fmla="*/ 1415011 w 3900305"/>
                <a:gd name="connsiteY8336" fmla="*/ 2691200 h 3045463"/>
                <a:gd name="connsiteX8337" fmla="*/ 1417168 w 3900305"/>
                <a:gd name="connsiteY8337" fmla="*/ 2694719 h 3045463"/>
                <a:gd name="connsiteX8338" fmla="*/ 1429767 w 3900305"/>
                <a:gd name="connsiteY8338" fmla="*/ 2653515 h 3045463"/>
                <a:gd name="connsiteX8339" fmla="*/ 1432492 w 3900305"/>
                <a:gd name="connsiteY8339" fmla="*/ 2652266 h 3045463"/>
                <a:gd name="connsiteX8340" fmla="*/ 1433400 w 3900305"/>
                <a:gd name="connsiteY8340" fmla="*/ 2652493 h 3045463"/>
                <a:gd name="connsiteX8341" fmla="*/ 1433740 w 3900305"/>
                <a:gd name="connsiteY8341" fmla="*/ 2654877 h 3045463"/>
                <a:gd name="connsiteX8342" fmla="*/ 1433740 w 3900305"/>
                <a:gd name="connsiteY8342" fmla="*/ 2664525 h 3045463"/>
                <a:gd name="connsiteX8343" fmla="*/ 1433059 w 3900305"/>
                <a:gd name="connsiteY8343" fmla="*/ 2667590 h 3045463"/>
                <a:gd name="connsiteX8344" fmla="*/ 1428405 w 3900305"/>
                <a:gd name="connsiteY8344" fmla="*/ 2675082 h 3045463"/>
                <a:gd name="connsiteX8345" fmla="*/ 1428519 w 3900305"/>
                <a:gd name="connsiteY8345" fmla="*/ 2677352 h 3045463"/>
                <a:gd name="connsiteX8346" fmla="*/ 1430108 w 3900305"/>
                <a:gd name="connsiteY8346" fmla="*/ 2679622 h 3045463"/>
                <a:gd name="connsiteX8347" fmla="*/ 1431811 w 3900305"/>
                <a:gd name="connsiteY8347" fmla="*/ 2684049 h 3045463"/>
                <a:gd name="connsiteX8348" fmla="*/ 1430108 w 3900305"/>
                <a:gd name="connsiteY8348" fmla="*/ 2684844 h 3045463"/>
                <a:gd name="connsiteX8349" fmla="*/ 1427157 w 3900305"/>
                <a:gd name="connsiteY8349" fmla="*/ 2682573 h 3045463"/>
                <a:gd name="connsiteX8350" fmla="*/ 1425227 w 3900305"/>
                <a:gd name="connsiteY8350" fmla="*/ 2682573 h 3045463"/>
                <a:gd name="connsiteX8351" fmla="*/ 1421027 w 3900305"/>
                <a:gd name="connsiteY8351" fmla="*/ 2686660 h 3045463"/>
                <a:gd name="connsiteX8352" fmla="*/ 1419098 w 3900305"/>
                <a:gd name="connsiteY8352" fmla="*/ 2687227 h 3045463"/>
                <a:gd name="connsiteX8353" fmla="*/ 1417281 w 3900305"/>
                <a:gd name="connsiteY8353" fmla="*/ 2684049 h 3045463"/>
                <a:gd name="connsiteX8354" fmla="*/ 1416600 w 3900305"/>
                <a:gd name="connsiteY8354" fmla="*/ 2676671 h 3045463"/>
                <a:gd name="connsiteX8355" fmla="*/ 1416146 w 3900305"/>
                <a:gd name="connsiteY8355" fmla="*/ 2674855 h 3045463"/>
                <a:gd name="connsiteX8356" fmla="*/ 1415125 w 3900305"/>
                <a:gd name="connsiteY8356" fmla="*/ 2675309 h 3045463"/>
                <a:gd name="connsiteX8357" fmla="*/ 1414217 w 3900305"/>
                <a:gd name="connsiteY8357" fmla="*/ 2676557 h 3045463"/>
                <a:gd name="connsiteX8358" fmla="*/ 1413990 w 3900305"/>
                <a:gd name="connsiteY8358" fmla="*/ 2677238 h 3045463"/>
                <a:gd name="connsiteX8359" fmla="*/ 1411946 w 3900305"/>
                <a:gd name="connsiteY8359" fmla="*/ 2677012 h 3045463"/>
                <a:gd name="connsiteX8360" fmla="*/ 1409790 w 3900305"/>
                <a:gd name="connsiteY8360" fmla="*/ 2675990 h 3045463"/>
                <a:gd name="connsiteX8361" fmla="*/ 1407747 w 3900305"/>
                <a:gd name="connsiteY8361" fmla="*/ 2674287 h 3045463"/>
                <a:gd name="connsiteX8362" fmla="*/ 1406158 w 3900305"/>
                <a:gd name="connsiteY8362" fmla="*/ 2672130 h 3045463"/>
                <a:gd name="connsiteX8363" fmla="*/ 1405136 w 3900305"/>
                <a:gd name="connsiteY8363" fmla="*/ 2668725 h 3045463"/>
                <a:gd name="connsiteX8364" fmla="*/ 1406384 w 3900305"/>
                <a:gd name="connsiteY8364" fmla="*/ 2667363 h 3045463"/>
                <a:gd name="connsiteX8365" fmla="*/ 1413536 w 3900305"/>
                <a:gd name="connsiteY8365" fmla="*/ 2666909 h 3045463"/>
                <a:gd name="connsiteX8366" fmla="*/ 1413990 w 3900305"/>
                <a:gd name="connsiteY8366" fmla="*/ 2666001 h 3045463"/>
                <a:gd name="connsiteX8367" fmla="*/ 1413082 w 3900305"/>
                <a:gd name="connsiteY8367" fmla="*/ 2663504 h 3045463"/>
                <a:gd name="connsiteX8368" fmla="*/ 1412627 w 3900305"/>
                <a:gd name="connsiteY8368" fmla="*/ 2661574 h 3045463"/>
                <a:gd name="connsiteX8369" fmla="*/ 1413082 w 3900305"/>
                <a:gd name="connsiteY8369" fmla="*/ 2659872 h 3045463"/>
                <a:gd name="connsiteX8370" fmla="*/ 1413990 w 3900305"/>
                <a:gd name="connsiteY8370" fmla="*/ 2658509 h 3045463"/>
                <a:gd name="connsiteX8371" fmla="*/ 1414898 w 3900305"/>
                <a:gd name="connsiteY8371" fmla="*/ 2657601 h 3045463"/>
                <a:gd name="connsiteX8372" fmla="*/ 1415579 w 3900305"/>
                <a:gd name="connsiteY8372" fmla="*/ 2657715 h 3045463"/>
                <a:gd name="connsiteX8373" fmla="*/ 1416260 w 3900305"/>
                <a:gd name="connsiteY8373" fmla="*/ 2658396 h 3045463"/>
                <a:gd name="connsiteX8374" fmla="*/ 1417054 w 3900305"/>
                <a:gd name="connsiteY8374" fmla="*/ 2658850 h 3045463"/>
                <a:gd name="connsiteX8375" fmla="*/ 1417849 w 3900305"/>
                <a:gd name="connsiteY8375" fmla="*/ 2658169 h 3045463"/>
                <a:gd name="connsiteX8376" fmla="*/ 1418190 w 3900305"/>
                <a:gd name="connsiteY8376" fmla="*/ 2657601 h 3045463"/>
                <a:gd name="connsiteX8377" fmla="*/ 1419325 w 3900305"/>
                <a:gd name="connsiteY8377" fmla="*/ 2656353 h 3045463"/>
                <a:gd name="connsiteX8378" fmla="*/ 1419779 w 3900305"/>
                <a:gd name="connsiteY8378" fmla="*/ 2656126 h 3045463"/>
                <a:gd name="connsiteX8379" fmla="*/ 1426135 w 3900305"/>
                <a:gd name="connsiteY8379" fmla="*/ 2654877 h 3045463"/>
                <a:gd name="connsiteX8380" fmla="*/ 1426703 w 3900305"/>
                <a:gd name="connsiteY8380" fmla="*/ 2655218 h 3045463"/>
                <a:gd name="connsiteX8381" fmla="*/ 1427270 w 3900305"/>
                <a:gd name="connsiteY8381" fmla="*/ 2655899 h 3045463"/>
                <a:gd name="connsiteX8382" fmla="*/ 1427838 w 3900305"/>
                <a:gd name="connsiteY8382" fmla="*/ 2656239 h 3045463"/>
                <a:gd name="connsiteX8383" fmla="*/ 1428519 w 3900305"/>
                <a:gd name="connsiteY8383" fmla="*/ 2655558 h 3045463"/>
                <a:gd name="connsiteX8384" fmla="*/ 1428973 w 3900305"/>
                <a:gd name="connsiteY8384" fmla="*/ 2654537 h 3045463"/>
                <a:gd name="connsiteX8385" fmla="*/ 1429086 w 3900305"/>
                <a:gd name="connsiteY8385" fmla="*/ 2653969 h 3045463"/>
                <a:gd name="connsiteX8386" fmla="*/ 1429313 w 3900305"/>
                <a:gd name="connsiteY8386" fmla="*/ 2653628 h 3045463"/>
                <a:gd name="connsiteX8387" fmla="*/ 1429767 w 3900305"/>
                <a:gd name="connsiteY8387" fmla="*/ 2653515 h 3045463"/>
                <a:gd name="connsiteX8388" fmla="*/ 1380504 w 3900305"/>
                <a:gd name="connsiteY8388" fmla="*/ 2628883 h 3045463"/>
                <a:gd name="connsiteX8389" fmla="*/ 1379710 w 3900305"/>
                <a:gd name="connsiteY8389" fmla="*/ 2630813 h 3045463"/>
                <a:gd name="connsiteX8390" fmla="*/ 1377893 w 3900305"/>
                <a:gd name="connsiteY8390" fmla="*/ 2631154 h 3045463"/>
                <a:gd name="connsiteX8391" fmla="*/ 1376077 w 3900305"/>
                <a:gd name="connsiteY8391" fmla="*/ 2630699 h 3045463"/>
                <a:gd name="connsiteX8392" fmla="*/ 1375283 w 3900305"/>
                <a:gd name="connsiteY8392" fmla="*/ 2630246 h 3045463"/>
                <a:gd name="connsiteX8393" fmla="*/ 1375056 w 3900305"/>
                <a:gd name="connsiteY8393" fmla="*/ 2627408 h 3045463"/>
                <a:gd name="connsiteX8394" fmla="*/ 1374261 w 3900305"/>
                <a:gd name="connsiteY8394" fmla="*/ 2624230 h 3045463"/>
                <a:gd name="connsiteX8395" fmla="*/ 1373240 w 3900305"/>
                <a:gd name="connsiteY8395" fmla="*/ 2621619 h 3045463"/>
                <a:gd name="connsiteX8396" fmla="*/ 1371991 w 3900305"/>
                <a:gd name="connsiteY8396" fmla="*/ 2620257 h 3045463"/>
                <a:gd name="connsiteX8397" fmla="*/ 1371424 w 3900305"/>
                <a:gd name="connsiteY8397" fmla="*/ 2625024 h 3045463"/>
                <a:gd name="connsiteX8398" fmla="*/ 1369040 w 3900305"/>
                <a:gd name="connsiteY8398" fmla="*/ 2624116 h 3045463"/>
                <a:gd name="connsiteX8399" fmla="*/ 1366316 w 3900305"/>
                <a:gd name="connsiteY8399" fmla="*/ 2620597 h 3045463"/>
                <a:gd name="connsiteX8400" fmla="*/ 1364726 w 3900305"/>
                <a:gd name="connsiteY8400" fmla="*/ 2617532 h 3045463"/>
                <a:gd name="connsiteX8401" fmla="*/ 1363818 w 3900305"/>
                <a:gd name="connsiteY8401" fmla="*/ 2614354 h 3045463"/>
                <a:gd name="connsiteX8402" fmla="*/ 1363591 w 3900305"/>
                <a:gd name="connsiteY8402" fmla="*/ 2612311 h 3045463"/>
                <a:gd name="connsiteX8403" fmla="*/ 1364159 w 3900305"/>
                <a:gd name="connsiteY8403" fmla="*/ 2611176 h 3045463"/>
                <a:gd name="connsiteX8404" fmla="*/ 1369153 w 3900305"/>
                <a:gd name="connsiteY8404" fmla="*/ 2610041 h 3045463"/>
                <a:gd name="connsiteX8405" fmla="*/ 1370629 w 3900305"/>
                <a:gd name="connsiteY8405" fmla="*/ 2610268 h 3045463"/>
                <a:gd name="connsiteX8406" fmla="*/ 1372105 w 3900305"/>
                <a:gd name="connsiteY8406" fmla="*/ 2612084 h 3045463"/>
                <a:gd name="connsiteX8407" fmla="*/ 1373467 w 3900305"/>
                <a:gd name="connsiteY8407" fmla="*/ 2606749 h 3045463"/>
                <a:gd name="connsiteX8408" fmla="*/ 1371877 w 3900305"/>
                <a:gd name="connsiteY8408" fmla="*/ 2607884 h 3045463"/>
                <a:gd name="connsiteX8409" fmla="*/ 1370515 w 3900305"/>
                <a:gd name="connsiteY8409" fmla="*/ 2606749 h 3045463"/>
                <a:gd name="connsiteX8410" fmla="*/ 1369267 w 3900305"/>
                <a:gd name="connsiteY8410" fmla="*/ 2604933 h 3045463"/>
                <a:gd name="connsiteX8411" fmla="*/ 1367791 w 3900305"/>
                <a:gd name="connsiteY8411" fmla="*/ 2604025 h 3045463"/>
                <a:gd name="connsiteX8412" fmla="*/ 1367110 w 3900305"/>
                <a:gd name="connsiteY8412" fmla="*/ 2602890 h 3045463"/>
                <a:gd name="connsiteX8413" fmla="*/ 1366542 w 3900305"/>
                <a:gd name="connsiteY8413" fmla="*/ 2597668 h 3045463"/>
                <a:gd name="connsiteX8414" fmla="*/ 1366089 w 3900305"/>
                <a:gd name="connsiteY8414" fmla="*/ 2595966 h 3045463"/>
                <a:gd name="connsiteX8415" fmla="*/ 1367224 w 3900305"/>
                <a:gd name="connsiteY8415" fmla="*/ 2592901 h 3045463"/>
                <a:gd name="connsiteX8416" fmla="*/ 1366883 w 3900305"/>
                <a:gd name="connsiteY8416" fmla="*/ 2591312 h 3045463"/>
                <a:gd name="connsiteX8417" fmla="*/ 1365975 w 3900305"/>
                <a:gd name="connsiteY8417" fmla="*/ 2590177 h 3045463"/>
                <a:gd name="connsiteX8418" fmla="*/ 1365521 w 3900305"/>
                <a:gd name="connsiteY8418" fmla="*/ 2588587 h 3045463"/>
                <a:gd name="connsiteX8419" fmla="*/ 1364499 w 3900305"/>
                <a:gd name="connsiteY8419" fmla="*/ 2583820 h 3045463"/>
                <a:gd name="connsiteX8420" fmla="*/ 1364954 w 3900305"/>
                <a:gd name="connsiteY8420" fmla="*/ 2582117 h 3045463"/>
                <a:gd name="connsiteX8421" fmla="*/ 1366883 w 3900305"/>
                <a:gd name="connsiteY8421" fmla="*/ 2581209 h 3045463"/>
                <a:gd name="connsiteX8422" fmla="*/ 1367678 w 3900305"/>
                <a:gd name="connsiteY8422" fmla="*/ 2581663 h 3045463"/>
                <a:gd name="connsiteX8423" fmla="*/ 1368132 w 3900305"/>
                <a:gd name="connsiteY8423" fmla="*/ 2582571 h 3045463"/>
                <a:gd name="connsiteX8424" fmla="*/ 1370061 w 3900305"/>
                <a:gd name="connsiteY8424" fmla="*/ 2589722 h 3045463"/>
                <a:gd name="connsiteX8425" fmla="*/ 1376759 w 3900305"/>
                <a:gd name="connsiteY8425" fmla="*/ 2599938 h 3045463"/>
                <a:gd name="connsiteX8426" fmla="*/ 1379029 w 3900305"/>
                <a:gd name="connsiteY8426" fmla="*/ 2605273 h 3045463"/>
                <a:gd name="connsiteX8427" fmla="*/ 1379369 w 3900305"/>
                <a:gd name="connsiteY8427" fmla="*/ 2609587 h 3045463"/>
                <a:gd name="connsiteX8428" fmla="*/ 1377893 w 3900305"/>
                <a:gd name="connsiteY8428" fmla="*/ 2612084 h 3045463"/>
                <a:gd name="connsiteX8429" fmla="*/ 1374715 w 3900305"/>
                <a:gd name="connsiteY8429" fmla="*/ 2611970 h 3045463"/>
                <a:gd name="connsiteX8430" fmla="*/ 1375510 w 3900305"/>
                <a:gd name="connsiteY8430" fmla="*/ 2614127 h 3045463"/>
                <a:gd name="connsiteX8431" fmla="*/ 1378234 w 3900305"/>
                <a:gd name="connsiteY8431" fmla="*/ 2616851 h 3045463"/>
                <a:gd name="connsiteX8432" fmla="*/ 1379483 w 3900305"/>
                <a:gd name="connsiteY8432" fmla="*/ 2618781 h 3045463"/>
                <a:gd name="connsiteX8433" fmla="*/ 1380050 w 3900305"/>
                <a:gd name="connsiteY8433" fmla="*/ 2620711 h 3045463"/>
                <a:gd name="connsiteX8434" fmla="*/ 1380391 w 3900305"/>
                <a:gd name="connsiteY8434" fmla="*/ 2623094 h 3045463"/>
                <a:gd name="connsiteX8435" fmla="*/ 1380618 w 3900305"/>
                <a:gd name="connsiteY8435" fmla="*/ 2625819 h 3045463"/>
                <a:gd name="connsiteX8436" fmla="*/ 1380504 w 3900305"/>
                <a:gd name="connsiteY8436" fmla="*/ 2628883 h 3045463"/>
                <a:gd name="connsiteX8437" fmla="*/ 1367564 w 3900305"/>
                <a:gd name="connsiteY8437" fmla="*/ 2565431 h 3045463"/>
                <a:gd name="connsiteX8438" fmla="*/ 1365861 w 3900305"/>
                <a:gd name="connsiteY8438" fmla="*/ 2558394 h 3045463"/>
                <a:gd name="connsiteX8439" fmla="*/ 1366883 w 3900305"/>
                <a:gd name="connsiteY8439" fmla="*/ 2559529 h 3045463"/>
                <a:gd name="connsiteX8440" fmla="*/ 1367337 w 3900305"/>
                <a:gd name="connsiteY8440" fmla="*/ 2559529 h 3045463"/>
                <a:gd name="connsiteX8441" fmla="*/ 1367905 w 3900305"/>
                <a:gd name="connsiteY8441" fmla="*/ 2559756 h 3045463"/>
                <a:gd name="connsiteX8442" fmla="*/ 1372218 w 3900305"/>
                <a:gd name="connsiteY8442" fmla="*/ 2565658 h 3045463"/>
                <a:gd name="connsiteX8443" fmla="*/ 1384250 w 3900305"/>
                <a:gd name="connsiteY8443" fmla="*/ 2569858 h 3045463"/>
                <a:gd name="connsiteX8444" fmla="*/ 1388563 w 3900305"/>
                <a:gd name="connsiteY8444" fmla="*/ 2575761 h 3045463"/>
                <a:gd name="connsiteX8445" fmla="*/ 1389585 w 3900305"/>
                <a:gd name="connsiteY8445" fmla="*/ 2580074 h 3045463"/>
                <a:gd name="connsiteX8446" fmla="*/ 1389585 w 3900305"/>
                <a:gd name="connsiteY8446" fmla="*/ 2583480 h 3045463"/>
                <a:gd name="connsiteX8447" fmla="*/ 1388450 w 3900305"/>
                <a:gd name="connsiteY8447" fmla="*/ 2586090 h 3045463"/>
                <a:gd name="connsiteX8448" fmla="*/ 1383342 w 3900305"/>
                <a:gd name="connsiteY8448" fmla="*/ 2589382 h 3045463"/>
                <a:gd name="connsiteX8449" fmla="*/ 1381866 w 3900305"/>
                <a:gd name="connsiteY8449" fmla="*/ 2589269 h 3045463"/>
                <a:gd name="connsiteX8450" fmla="*/ 1381185 w 3900305"/>
                <a:gd name="connsiteY8450" fmla="*/ 2587225 h 3045463"/>
                <a:gd name="connsiteX8451" fmla="*/ 1380958 w 3900305"/>
                <a:gd name="connsiteY8451" fmla="*/ 2584274 h 3045463"/>
                <a:gd name="connsiteX8452" fmla="*/ 1381299 w 3900305"/>
                <a:gd name="connsiteY8452" fmla="*/ 2582798 h 3045463"/>
                <a:gd name="connsiteX8453" fmla="*/ 1382661 w 3900305"/>
                <a:gd name="connsiteY8453" fmla="*/ 2581096 h 3045463"/>
                <a:gd name="connsiteX8454" fmla="*/ 1377440 w 3900305"/>
                <a:gd name="connsiteY8454" fmla="*/ 2578826 h 3045463"/>
                <a:gd name="connsiteX8455" fmla="*/ 1376077 w 3900305"/>
                <a:gd name="connsiteY8455" fmla="*/ 2577009 h 3045463"/>
                <a:gd name="connsiteX8456" fmla="*/ 1376645 w 3900305"/>
                <a:gd name="connsiteY8456" fmla="*/ 2576215 h 3045463"/>
                <a:gd name="connsiteX8457" fmla="*/ 1376872 w 3900305"/>
                <a:gd name="connsiteY8457" fmla="*/ 2575988 h 3045463"/>
                <a:gd name="connsiteX8458" fmla="*/ 1377326 w 3900305"/>
                <a:gd name="connsiteY8458" fmla="*/ 2575874 h 3045463"/>
                <a:gd name="connsiteX8459" fmla="*/ 1377326 w 3900305"/>
                <a:gd name="connsiteY8459" fmla="*/ 2574512 h 3045463"/>
                <a:gd name="connsiteX8460" fmla="*/ 1375850 w 3900305"/>
                <a:gd name="connsiteY8460" fmla="*/ 2574739 h 3045463"/>
                <a:gd name="connsiteX8461" fmla="*/ 1375396 w 3900305"/>
                <a:gd name="connsiteY8461" fmla="*/ 2573604 h 3045463"/>
                <a:gd name="connsiteX8462" fmla="*/ 1375283 w 3900305"/>
                <a:gd name="connsiteY8462" fmla="*/ 2571674 h 3045463"/>
                <a:gd name="connsiteX8463" fmla="*/ 1374829 w 3900305"/>
                <a:gd name="connsiteY8463" fmla="*/ 2569631 h 3045463"/>
                <a:gd name="connsiteX8464" fmla="*/ 1373921 w 3900305"/>
                <a:gd name="connsiteY8464" fmla="*/ 2568837 h 3045463"/>
                <a:gd name="connsiteX8465" fmla="*/ 1372672 w 3900305"/>
                <a:gd name="connsiteY8465" fmla="*/ 2569177 h 3045463"/>
                <a:gd name="connsiteX8466" fmla="*/ 1371424 w 3900305"/>
                <a:gd name="connsiteY8466" fmla="*/ 2569972 h 3045463"/>
                <a:gd name="connsiteX8467" fmla="*/ 1370175 w 3900305"/>
                <a:gd name="connsiteY8467" fmla="*/ 2570426 h 3045463"/>
                <a:gd name="connsiteX8468" fmla="*/ 1368699 w 3900305"/>
                <a:gd name="connsiteY8468" fmla="*/ 2568950 h 3045463"/>
                <a:gd name="connsiteX8469" fmla="*/ 1367564 w 3900305"/>
                <a:gd name="connsiteY8469" fmla="*/ 2565431 h 3045463"/>
                <a:gd name="connsiteX8470" fmla="*/ 1436351 w 3900305"/>
                <a:gd name="connsiteY8470" fmla="*/ 2535465 h 3045463"/>
                <a:gd name="connsiteX8471" fmla="*/ 1436351 w 3900305"/>
                <a:gd name="connsiteY8471" fmla="*/ 2548292 h 3045463"/>
                <a:gd name="connsiteX8472" fmla="*/ 1436124 w 3900305"/>
                <a:gd name="connsiteY8472" fmla="*/ 2551356 h 3045463"/>
                <a:gd name="connsiteX8473" fmla="*/ 1434989 w 3900305"/>
                <a:gd name="connsiteY8473" fmla="*/ 2561005 h 3045463"/>
                <a:gd name="connsiteX8474" fmla="*/ 1434989 w 3900305"/>
                <a:gd name="connsiteY8474" fmla="*/ 2564523 h 3045463"/>
                <a:gd name="connsiteX8475" fmla="*/ 1435670 w 3900305"/>
                <a:gd name="connsiteY8475" fmla="*/ 2573831 h 3045463"/>
                <a:gd name="connsiteX8476" fmla="*/ 1435102 w 3900305"/>
                <a:gd name="connsiteY8476" fmla="*/ 2575534 h 3045463"/>
                <a:gd name="connsiteX8477" fmla="*/ 1433854 w 3900305"/>
                <a:gd name="connsiteY8477" fmla="*/ 2576101 h 3045463"/>
                <a:gd name="connsiteX8478" fmla="*/ 1431243 w 3900305"/>
                <a:gd name="connsiteY8478" fmla="*/ 2575874 h 3045463"/>
                <a:gd name="connsiteX8479" fmla="*/ 1430108 w 3900305"/>
                <a:gd name="connsiteY8479" fmla="*/ 2576669 h 3045463"/>
                <a:gd name="connsiteX8480" fmla="*/ 1429313 w 3900305"/>
                <a:gd name="connsiteY8480" fmla="*/ 2578485 h 3045463"/>
                <a:gd name="connsiteX8481" fmla="*/ 1428860 w 3900305"/>
                <a:gd name="connsiteY8481" fmla="*/ 2580301 h 3045463"/>
                <a:gd name="connsiteX8482" fmla="*/ 1428519 w 3900305"/>
                <a:gd name="connsiteY8482" fmla="*/ 2581096 h 3045463"/>
                <a:gd name="connsiteX8483" fmla="*/ 1420800 w 3900305"/>
                <a:gd name="connsiteY8483" fmla="*/ 2582798 h 3045463"/>
                <a:gd name="connsiteX8484" fmla="*/ 1418190 w 3900305"/>
                <a:gd name="connsiteY8484" fmla="*/ 2582458 h 3045463"/>
                <a:gd name="connsiteX8485" fmla="*/ 1416600 w 3900305"/>
                <a:gd name="connsiteY8485" fmla="*/ 2580982 h 3045463"/>
                <a:gd name="connsiteX8486" fmla="*/ 1413990 w 3900305"/>
                <a:gd name="connsiteY8486" fmla="*/ 2576669 h 3045463"/>
                <a:gd name="connsiteX8487" fmla="*/ 1412514 w 3900305"/>
                <a:gd name="connsiteY8487" fmla="*/ 2575761 h 3045463"/>
                <a:gd name="connsiteX8488" fmla="*/ 1411606 w 3900305"/>
                <a:gd name="connsiteY8488" fmla="*/ 2574739 h 3045463"/>
                <a:gd name="connsiteX8489" fmla="*/ 1407406 w 3900305"/>
                <a:gd name="connsiteY8489" fmla="*/ 2567702 h 3045463"/>
                <a:gd name="connsiteX8490" fmla="*/ 1400709 w 3900305"/>
                <a:gd name="connsiteY8490" fmla="*/ 2560891 h 3045463"/>
                <a:gd name="connsiteX8491" fmla="*/ 1402185 w 3900305"/>
                <a:gd name="connsiteY8491" fmla="*/ 2559870 h 3045463"/>
                <a:gd name="connsiteX8492" fmla="*/ 1406725 w 3900305"/>
                <a:gd name="connsiteY8492" fmla="*/ 2559643 h 3045463"/>
                <a:gd name="connsiteX8493" fmla="*/ 1408995 w 3900305"/>
                <a:gd name="connsiteY8493" fmla="*/ 2558621 h 3045463"/>
                <a:gd name="connsiteX8494" fmla="*/ 1409563 w 3900305"/>
                <a:gd name="connsiteY8494" fmla="*/ 2557826 h 3045463"/>
                <a:gd name="connsiteX8495" fmla="*/ 1410471 w 3900305"/>
                <a:gd name="connsiteY8495" fmla="*/ 2556124 h 3045463"/>
                <a:gd name="connsiteX8496" fmla="*/ 1411493 w 3900305"/>
                <a:gd name="connsiteY8496" fmla="*/ 2554761 h 3045463"/>
                <a:gd name="connsiteX8497" fmla="*/ 1415465 w 3900305"/>
                <a:gd name="connsiteY8497" fmla="*/ 2551583 h 3045463"/>
                <a:gd name="connsiteX8498" fmla="*/ 1420006 w 3900305"/>
                <a:gd name="connsiteY8498" fmla="*/ 2549200 h 3045463"/>
                <a:gd name="connsiteX8499" fmla="*/ 1422049 w 3900305"/>
                <a:gd name="connsiteY8499" fmla="*/ 2546929 h 3045463"/>
                <a:gd name="connsiteX8500" fmla="*/ 1424659 w 3900305"/>
                <a:gd name="connsiteY8500" fmla="*/ 2545454 h 3045463"/>
                <a:gd name="connsiteX8501" fmla="*/ 1425795 w 3900305"/>
                <a:gd name="connsiteY8501" fmla="*/ 2544092 h 3045463"/>
                <a:gd name="connsiteX8502" fmla="*/ 1426362 w 3900305"/>
                <a:gd name="connsiteY8502" fmla="*/ 2542048 h 3045463"/>
                <a:gd name="connsiteX8503" fmla="*/ 1426476 w 3900305"/>
                <a:gd name="connsiteY8503" fmla="*/ 2537508 h 3045463"/>
                <a:gd name="connsiteX8504" fmla="*/ 1426703 w 3900305"/>
                <a:gd name="connsiteY8504" fmla="*/ 2535351 h 3045463"/>
                <a:gd name="connsiteX8505" fmla="*/ 1428292 w 3900305"/>
                <a:gd name="connsiteY8505" fmla="*/ 2532968 h 3045463"/>
                <a:gd name="connsiteX8506" fmla="*/ 1431016 w 3900305"/>
                <a:gd name="connsiteY8506" fmla="*/ 2532173 h 3045463"/>
                <a:gd name="connsiteX8507" fmla="*/ 1433854 w 3900305"/>
                <a:gd name="connsiteY8507" fmla="*/ 2532968 h 3045463"/>
                <a:gd name="connsiteX8508" fmla="*/ 1436351 w 3900305"/>
                <a:gd name="connsiteY8508" fmla="*/ 2535465 h 3045463"/>
                <a:gd name="connsiteX8509" fmla="*/ 1365861 w 3900305"/>
                <a:gd name="connsiteY8509" fmla="*/ 2435576 h 3045463"/>
                <a:gd name="connsiteX8510" fmla="*/ 1368472 w 3900305"/>
                <a:gd name="connsiteY8510" fmla="*/ 2447154 h 3045463"/>
                <a:gd name="connsiteX8511" fmla="*/ 1368245 w 3900305"/>
                <a:gd name="connsiteY8511" fmla="*/ 2450106 h 3045463"/>
                <a:gd name="connsiteX8512" fmla="*/ 1366542 w 3900305"/>
                <a:gd name="connsiteY8512" fmla="*/ 2452603 h 3045463"/>
                <a:gd name="connsiteX8513" fmla="*/ 1362570 w 3900305"/>
                <a:gd name="connsiteY8513" fmla="*/ 2455895 h 3045463"/>
                <a:gd name="connsiteX8514" fmla="*/ 1360981 w 3900305"/>
                <a:gd name="connsiteY8514" fmla="*/ 2458278 h 3045463"/>
                <a:gd name="connsiteX8515" fmla="*/ 1359391 w 3900305"/>
                <a:gd name="connsiteY8515" fmla="*/ 2459868 h 3045463"/>
                <a:gd name="connsiteX8516" fmla="*/ 1358483 w 3900305"/>
                <a:gd name="connsiteY8516" fmla="*/ 2457143 h 3045463"/>
                <a:gd name="connsiteX8517" fmla="*/ 1357575 w 3900305"/>
                <a:gd name="connsiteY8517" fmla="*/ 2453170 h 3045463"/>
                <a:gd name="connsiteX8518" fmla="*/ 1355873 w 3900305"/>
                <a:gd name="connsiteY8518" fmla="*/ 2450900 h 3045463"/>
                <a:gd name="connsiteX8519" fmla="*/ 1355646 w 3900305"/>
                <a:gd name="connsiteY8519" fmla="*/ 2451808 h 3045463"/>
                <a:gd name="connsiteX8520" fmla="*/ 1352808 w 3900305"/>
                <a:gd name="connsiteY8520" fmla="*/ 2455214 h 3045463"/>
                <a:gd name="connsiteX8521" fmla="*/ 1352241 w 3900305"/>
                <a:gd name="connsiteY8521" fmla="*/ 2455554 h 3045463"/>
                <a:gd name="connsiteX8522" fmla="*/ 1351673 w 3900305"/>
                <a:gd name="connsiteY8522" fmla="*/ 2457257 h 3045463"/>
                <a:gd name="connsiteX8523" fmla="*/ 1351559 w 3900305"/>
                <a:gd name="connsiteY8523" fmla="*/ 2458732 h 3045463"/>
                <a:gd name="connsiteX8524" fmla="*/ 1351332 w 3900305"/>
                <a:gd name="connsiteY8524" fmla="*/ 2460208 h 3045463"/>
                <a:gd name="connsiteX8525" fmla="*/ 1350538 w 3900305"/>
                <a:gd name="connsiteY8525" fmla="*/ 2461684 h 3045463"/>
                <a:gd name="connsiteX8526" fmla="*/ 1349970 w 3900305"/>
                <a:gd name="connsiteY8526" fmla="*/ 2458392 h 3045463"/>
                <a:gd name="connsiteX8527" fmla="*/ 1349743 w 3900305"/>
                <a:gd name="connsiteY8527" fmla="*/ 2454419 h 3045463"/>
                <a:gd name="connsiteX8528" fmla="*/ 1349857 w 3900305"/>
                <a:gd name="connsiteY8528" fmla="*/ 2447268 h 3045463"/>
                <a:gd name="connsiteX8529" fmla="*/ 1349743 w 3900305"/>
                <a:gd name="connsiteY8529" fmla="*/ 2445792 h 3045463"/>
                <a:gd name="connsiteX8530" fmla="*/ 1349289 w 3900305"/>
                <a:gd name="connsiteY8530" fmla="*/ 2443636 h 3045463"/>
                <a:gd name="connsiteX8531" fmla="*/ 1349176 w 3900305"/>
                <a:gd name="connsiteY8531" fmla="*/ 2441819 h 3045463"/>
                <a:gd name="connsiteX8532" fmla="*/ 1349630 w 3900305"/>
                <a:gd name="connsiteY8532" fmla="*/ 2440344 h 3045463"/>
                <a:gd name="connsiteX8533" fmla="*/ 1351900 w 3900305"/>
                <a:gd name="connsiteY8533" fmla="*/ 2440003 h 3045463"/>
                <a:gd name="connsiteX8534" fmla="*/ 1353035 w 3900305"/>
                <a:gd name="connsiteY8534" fmla="*/ 2438414 h 3045463"/>
                <a:gd name="connsiteX8535" fmla="*/ 1355078 w 3900305"/>
                <a:gd name="connsiteY8535" fmla="*/ 2445225 h 3045463"/>
                <a:gd name="connsiteX8536" fmla="*/ 1356213 w 3900305"/>
                <a:gd name="connsiteY8536" fmla="*/ 2446700 h 3045463"/>
                <a:gd name="connsiteX8537" fmla="*/ 1357121 w 3900305"/>
                <a:gd name="connsiteY8537" fmla="*/ 2443749 h 3045463"/>
                <a:gd name="connsiteX8538" fmla="*/ 1356894 w 3900305"/>
                <a:gd name="connsiteY8538" fmla="*/ 2441025 h 3045463"/>
                <a:gd name="connsiteX8539" fmla="*/ 1354397 w 3900305"/>
                <a:gd name="connsiteY8539" fmla="*/ 2431490 h 3045463"/>
                <a:gd name="connsiteX8540" fmla="*/ 1356100 w 3900305"/>
                <a:gd name="connsiteY8540" fmla="*/ 2430242 h 3045463"/>
                <a:gd name="connsiteX8541" fmla="*/ 1357121 w 3900305"/>
                <a:gd name="connsiteY8541" fmla="*/ 2432058 h 3045463"/>
                <a:gd name="connsiteX8542" fmla="*/ 1358370 w 3900305"/>
                <a:gd name="connsiteY8542" fmla="*/ 2438414 h 3045463"/>
                <a:gd name="connsiteX8543" fmla="*/ 1358824 w 3900305"/>
                <a:gd name="connsiteY8543" fmla="*/ 2442047 h 3045463"/>
                <a:gd name="connsiteX8544" fmla="*/ 1359278 w 3900305"/>
                <a:gd name="connsiteY8544" fmla="*/ 2443636 h 3045463"/>
                <a:gd name="connsiteX8545" fmla="*/ 1360073 w 3900305"/>
                <a:gd name="connsiteY8545" fmla="*/ 2443182 h 3045463"/>
                <a:gd name="connsiteX8546" fmla="*/ 1360300 w 3900305"/>
                <a:gd name="connsiteY8546" fmla="*/ 2441819 h 3045463"/>
                <a:gd name="connsiteX8547" fmla="*/ 1360300 w 3900305"/>
                <a:gd name="connsiteY8547" fmla="*/ 2440117 h 3045463"/>
                <a:gd name="connsiteX8548" fmla="*/ 1360073 w 3900305"/>
                <a:gd name="connsiteY8548" fmla="*/ 2438414 h 3045463"/>
                <a:gd name="connsiteX8549" fmla="*/ 1359732 w 3900305"/>
                <a:gd name="connsiteY8549" fmla="*/ 2437166 h 3045463"/>
                <a:gd name="connsiteX8550" fmla="*/ 1360754 w 3900305"/>
                <a:gd name="connsiteY8550" fmla="*/ 2437279 h 3045463"/>
                <a:gd name="connsiteX8551" fmla="*/ 1361548 w 3900305"/>
                <a:gd name="connsiteY8551" fmla="*/ 2437052 h 3045463"/>
                <a:gd name="connsiteX8552" fmla="*/ 1362229 w 3900305"/>
                <a:gd name="connsiteY8552" fmla="*/ 2436484 h 3045463"/>
                <a:gd name="connsiteX8553" fmla="*/ 1363024 w 3900305"/>
                <a:gd name="connsiteY8553" fmla="*/ 2435690 h 3045463"/>
                <a:gd name="connsiteX8554" fmla="*/ 1362570 w 3900305"/>
                <a:gd name="connsiteY8554" fmla="*/ 2435122 h 3045463"/>
                <a:gd name="connsiteX8555" fmla="*/ 1362116 w 3900305"/>
                <a:gd name="connsiteY8555" fmla="*/ 2433987 h 3045463"/>
                <a:gd name="connsiteX8556" fmla="*/ 1361662 w 3900305"/>
                <a:gd name="connsiteY8556" fmla="*/ 2433079 h 3045463"/>
                <a:gd name="connsiteX8557" fmla="*/ 1362910 w 3900305"/>
                <a:gd name="connsiteY8557" fmla="*/ 2432852 h 3045463"/>
                <a:gd name="connsiteX8558" fmla="*/ 1364045 w 3900305"/>
                <a:gd name="connsiteY8558" fmla="*/ 2433306 h 3045463"/>
                <a:gd name="connsiteX8559" fmla="*/ 1364954 w 3900305"/>
                <a:gd name="connsiteY8559" fmla="*/ 2434328 h 3045463"/>
                <a:gd name="connsiteX8560" fmla="*/ 1365861 w 3900305"/>
                <a:gd name="connsiteY8560" fmla="*/ 2435576 h 3045463"/>
                <a:gd name="connsiteX8561" fmla="*/ 1356554 w 3900305"/>
                <a:gd name="connsiteY8561" fmla="*/ 2290852 h 3045463"/>
                <a:gd name="connsiteX8562" fmla="*/ 1360867 w 3900305"/>
                <a:gd name="connsiteY8562" fmla="*/ 2289036 h 3045463"/>
                <a:gd name="connsiteX8563" fmla="*/ 1365067 w 3900305"/>
                <a:gd name="connsiteY8563" fmla="*/ 2289262 h 3045463"/>
                <a:gd name="connsiteX8564" fmla="*/ 1391288 w 3900305"/>
                <a:gd name="connsiteY8564" fmla="*/ 2299251 h 3045463"/>
                <a:gd name="connsiteX8565" fmla="*/ 1389585 w 3900305"/>
                <a:gd name="connsiteY8565" fmla="*/ 2302203 h 3045463"/>
                <a:gd name="connsiteX8566" fmla="*/ 1386747 w 3900305"/>
                <a:gd name="connsiteY8566" fmla="*/ 2303905 h 3045463"/>
                <a:gd name="connsiteX8567" fmla="*/ 1381072 w 3900305"/>
                <a:gd name="connsiteY8567" fmla="*/ 2304813 h 3045463"/>
                <a:gd name="connsiteX8568" fmla="*/ 1382320 w 3900305"/>
                <a:gd name="connsiteY8568" fmla="*/ 2303451 h 3045463"/>
                <a:gd name="connsiteX8569" fmla="*/ 1383002 w 3900305"/>
                <a:gd name="connsiteY8569" fmla="*/ 2301522 h 3045463"/>
                <a:gd name="connsiteX8570" fmla="*/ 1382888 w 3900305"/>
                <a:gd name="connsiteY8570" fmla="*/ 2299478 h 3045463"/>
                <a:gd name="connsiteX8571" fmla="*/ 1381753 w 3900305"/>
                <a:gd name="connsiteY8571" fmla="*/ 2297776 h 3045463"/>
                <a:gd name="connsiteX8572" fmla="*/ 1378348 w 3900305"/>
                <a:gd name="connsiteY8572" fmla="*/ 2303451 h 3045463"/>
                <a:gd name="connsiteX8573" fmla="*/ 1374715 w 3900305"/>
                <a:gd name="connsiteY8573" fmla="*/ 2307424 h 3045463"/>
                <a:gd name="connsiteX8574" fmla="*/ 1370742 w 3900305"/>
                <a:gd name="connsiteY8574" fmla="*/ 2310035 h 3045463"/>
                <a:gd name="connsiteX8575" fmla="*/ 1361321 w 3900305"/>
                <a:gd name="connsiteY8575" fmla="*/ 2313100 h 3045463"/>
                <a:gd name="connsiteX8576" fmla="*/ 1358710 w 3900305"/>
                <a:gd name="connsiteY8576" fmla="*/ 2312305 h 3045463"/>
                <a:gd name="connsiteX8577" fmla="*/ 1357008 w 3900305"/>
                <a:gd name="connsiteY8577" fmla="*/ 2309127 h 3045463"/>
                <a:gd name="connsiteX8578" fmla="*/ 1356894 w 3900305"/>
                <a:gd name="connsiteY8578" fmla="*/ 2306516 h 3045463"/>
                <a:gd name="connsiteX8579" fmla="*/ 1357802 w 3900305"/>
                <a:gd name="connsiteY8579" fmla="*/ 2306289 h 3045463"/>
                <a:gd name="connsiteX8580" fmla="*/ 1359732 w 3900305"/>
                <a:gd name="connsiteY8580" fmla="*/ 2307765 h 3045463"/>
                <a:gd name="connsiteX8581" fmla="*/ 1360413 w 3900305"/>
                <a:gd name="connsiteY8581" fmla="*/ 2306970 h 3045463"/>
                <a:gd name="connsiteX8582" fmla="*/ 1361094 w 3900305"/>
                <a:gd name="connsiteY8582" fmla="*/ 2305948 h 3045463"/>
                <a:gd name="connsiteX8583" fmla="*/ 1362343 w 3900305"/>
                <a:gd name="connsiteY8583" fmla="*/ 2303565 h 3045463"/>
                <a:gd name="connsiteX8584" fmla="*/ 1359505 w 3900305"/>
                <a:gd name="connsiteY8584" fmla="*/ 2303792 h 3045463"/>
                <a:gd name="connsiteX8585" fmla="*/ 1352808 w 3900305"/>
                <a:gd name="connsiteY8585" fmla="*/ 2302316 h 3045463"/>
                <a:gd name="connsiteX8586" fmla="*/ 1350311 w 3900305"/>
                <a:gd name="connsiteY8586" fmla="*/ 2300840 h 3045463"/>
                <a:gd name="connsiteX8587" fmla="*/ 1352127 w 3900305"/>
                <a:gd name="connsiteY8587" fmla="*/ 2298457 h 3045463"/>
                <a:gd name="connsiteX8588" fmla="*/ 1354510 w 3900305"/>
                <a:gd name="connsiteY8588" fmla="*/ 2296641 h 3045463"/>
                <a:gd name="connsiteX8589" fmla="*/ 1356327 w 3900305"/>
                <a:gd name="connsiteY8589" fmla="*/ 2294484 h 3045463"/>
                <a:gd name="connsiteX8590" fmla="*/ 1356554 w 3900305"/>
                <a:gd name="connsiteY8590" fmla="*/ 2290852 h 3045463"/>
                <a:gd name="connsiteX8591" fmla="*/ 1441118 w 3900305"/>
                <a:gd name="connsiteY8591" fmla="*/ 2209919 h 3045463"/>
                <a:gd name="connsiteX8592" fmla="*/ 1445545 w 3900305"/>
                <a:gd name="connsiteY8592" fmla="*/ 2209806 h 3045463"/>
                <a:gd name="connsiteX8593" fmla="*/ 1447475 w 3900305"/>
                <a:gd name="connsiteY8593" fmla="*/ 2210600 h 3045463"/>
                <a:gd name="connsiteX8594" fmla="*/ 1447815 w 3900305"/>
                <a:gd name="connsiteY8594" fmla="*/ 2212757 h 3045463"/>
                <a:gd name="connsiteX8595" fmla="*/ 1447021 w 3900305"/>
                <a:gd name="connsiteY8595" fmla="*/ 2213325 h 3045463"/>
                <a:gd name="connsiteX8596" fmla="*/ 1446340 w 3900305"/>
                <a:gd name="connsiteY8596" fmla="*/ 2214346 h 3045463"/>
                <a:gd name="connsiteX8597" fmla="*/ 1445999 w 3900305"/>
                <a:gd name="connsiteY8597" fmla="*/ 2215822 h 3045463"/>
                <a:gd name="connsiteX8598" fmla="*/ 1445886 w 3900305"/>
                <a:gd name="connsiteY8598" fmla="*/ 2217752 h 3045463"/>
                <a:gd name="connsiteX8599" fmla="*/ 1446113 w 3900305"/>
                <a:gd name="connsiteY8599" fmla="*/ 2218660 h 3045463"/>
                <a:gd name="connsiteX8600" fmla="*/ 1446567 w 3900305"/>
                <a:gd name="connsiteY8600" fmla="*/ 2219568 h 3045463"/>
                <a:gd name="connsiteX8601" fmla="*/ 1447021 w 3900305"/>
                <a:gd name="connsiteY8601" fmla="*/ 2220135 h 3045463"/>
                <a:gd name="connsiteX8602" fmla="*/ 1447248 w 3900305"/>
                <a:gd name="connsiteY8602" fmla="*/ 2219908 h 3045463"/>
                <a:gd name="connsiteX8603" fmla="*/ 1446680 w 3900305"/>
                <a:gd name="connsiteY8603" fmla="*/ 2222632 h 3045463"/>
                <a:gd name="connsiteX8604" fmla="*/ 1446567 w 3900305"/>
                <a:gd name="connsiteY8604" fmla="*/ 2223427 h 3045463"/>
                <a:gd name="connsiteX8605" fmla="*/ 1445318 w 3900305"/>
                <a:gd name="connsiteY8605" fmla="*/ 2225016 h 3045463"/>
                <a:gd name="connsiteX8606" fmla="*/ 1437827 w 3900305"/>
                <a:gd name="connsiteY8606" fmla="*/ 2228421 h 3045463"/>
                <a:gd name="connsiteX8607" fmla="*/ 1422844 w 3900305"/>
                <a:gd name="connsiteY8607" fmla="*/ 2228081 h 3045463"/>
                <a:gd name="connsiteX8608" fmla="*/ 1421935 w 3900305"/>
                <a:gd name="connsiteY8608" fmla="*/ 2227627 h 3045463"/>
                <a:gd name="connsiteX8609" fmla="*/ 1421141 w 3900305"/>
                <a:gd name="connsiteY8609" fmla="*/ 2227059 h 3045463"/>
                <a:gd name="connsiteX8610" fmla="*/ 1420460 w 3900305"/>
                <a:gd name="connsiteY8610" fmla="*/ 2225584 h 3045463"/>
                <a:gd name="connsiteX8611" fmla="*/ 1420119 w 3900305"/>
                <a:gd name="connsiteY8611" fmla="*/ 2223881 h 3045463"/>
                <a:gd name="connsiteX8612" fmla="*/ 1419665 w 3900305"/>
                <a:gd name="connsiteY8612" fmla="*/ 2222292 h 3045463"/>
                <a:gd name="connsiteX8613" fmla="*/ 1418530 w 3900305"/>
                <a:gd name="connsiteY8613" fmla="*/ 2221157 h 3045463"/>
                <a:gd name="connsiteX8614" fmla="*/ 1426362 w 3900305"/>
                <a:gd name="connsiteY8614" fmla="*/ 2222746 h 3045463"/>
                <a:gd name="connsiteX8615" fmla="*/ 1428519 w 3900305"/>
                <a:gd name="connsiteY8615" fmla="*/ 2221157 h 3045463"/>
                <a:gd name="connsiteX8616" fmla="*/ 1426816 w 3900305"/>
                <a:gd name="connsiteY8616" fmla="*/ 2219908 h 3045463"/>
                <a:gd name="connsiteX8617" fmla="*/ 1424887 w 3900305"/>
                <a:gd name="connsiteY8617" fmla="*/ 2219000 h 3045463"/>
                <a:gd name="connsiteX8618" fmla="*/ 1421141 w 3900305"/>
                <a:gd name="connsiteY8618" fmla="*/ 2218319 h 3045463"/>
                <a:gd name="connsiteX8619" fmla="*/ 1420006 w 3900305"/>
                <a:gd name="connsiteY8619" fmla="*/ 2217524 h 3045463"/>
                <a:gd name="connsiteX8620" fmla="*/ 1420573 w 3900305"/>
                <a:gd name="connsiteY8620" fmla="*/ 2215935 h 3045463"/>
                <a:gd name="connsiteX8621" fmla="*/ 1422049 w 3900305"/>
                <a:gd name="connsiteY8621" fmla="*/ 2214460 h 3045463"/>
                <a:gd name="connsiteX8622" fmla="*/ 1423751 w 3900305"/>
                <a:gd name="connsiteY8622" fmla="*/ 2214119 h 3045463"/>
                <a:gd name="connsiteX8623" fmla="*/ 1423411 w 3900305"/>
                <a:gd name="connsiteY8623" fmla="*/ 2213438 h 3045463"/>
                <a:gd name="connsiteX8624" fmla="*/ 1423184 w 3900305"/>
                <a:gd name="connsiteY8624" fmla="*/ 2212757 h 3045463"/>
                <a:gd name="connsiteX8625" fmla="*/ 1422957 w 3900305"/>
                <a:gd name="connsiteY8625" fmla="*/ 2212076 h 3045463"/>
                <a:gd name="connsiteX8626" fmla="*/ 1422389 w 3900305"/>
                <a:gd name="connsiteY8626" fmla="*/ 2211395 h 3045463"/>
                <a:gd name="connsiteX8627" fmla="*/ 1424319 w 3900305"/>
                <a:gd name="connsiteY8627" fmla="*/ 2207536 h 3045463"/>
                <a:gd name="connsiteX8628" fmla="*/ 1427724 w 3900305"/>
                <a:gd name="connsiteY8628" fmla="*/ 2206401 h 3045463"/>
                <a:gd name="connsiteX8629" fmla="*/ 1434762 w 3900305"/>
                <a:gd name="connsiteY8629" fmla="*/ 2206968 h 3045463"/>
                <a:gd name="connsiteX8630" fmla="*/ 1435557 w 3900305"/>
                <a:gd name="connsiteY8630" fmla="*/ 2206514 h 3045463"/>
                <a:gd name="connsiteX8631" fmla="*/ 1436351 w 3900305"/>
                <a:gd name="connsiteY8631" fmla="*/ 2205719 h 3045463"/>
                <a:gd name="connsiteX8632" fmla="*/ 1437145 w 3900305"/>
                <a:gd name="connsiteY8632" fmla="*/ 2205379 h 3045463"/>
                <a:gd name="connsiteX8633" fmla="*/ 1437940 w 3900305"/>
                <a:gd name="connsiteY8633" fmla="*/ 2206287 h 3045463"/>
                <a:gd name="connsiteX8634" fmla="*/ 1438621 w 3900305"/>
                <a:gd name="connsiteY8634" fmla="*/ 2207649 h 3045463"/>
                <a:gd name="connsiteX8635" fmla="*/ 1439302 w 3900305"/>
                <a:gd name="connsiteY8635" fmla="*/ 2208784 h 3045463"/>
                <a:gd name="connsiteX8636" fmla="*/ 1440097 w 3900305"/>
                <a:gd name="connsiteY8636" fmla="*/ 2209579 h 3045463"/>
                <a:gd name="connsiteX8637" fmla="*/ 1441118 w 3900305"/>
                <a:gd name="connsiteY8637" fmla="*/ 2209919 h 3045463"/>
                <a:gd name="connsiteX8638" fmla="*/ 1465637 w 3900305"/>
                <a:gd name="connsiteY8638" fmla="*/ 2185742 h 3045463"/>
                <a:gd name="connsiteX8639" fmla="*/ 1465977 w 3900305"/>
                <a:gd name="connsiteY8639" fmla="*/ 2187898 h 3045463"/>
                <a:gd name="connsiteX8640" fmla="*/ 1466204 w 3900305"/>
                <a:gd name="connsiteY8640" fmla="*/ 2190169 h 3045463"/>
                <a:gd name="connsiteX8641" fmla="*/ 1466658 w 3900305"/>
                <a:gd name="connsiteY8641" fmla="*/ 2192098 h 3045463"/>
                <a:gd name="connsiteX8642" fmla="*/ 1467907 w 3900305"/>
                <a:gd name="connsiteY8642" fmla="*/ 2192893 h 3045463"/>
                <a:gd name="connsiteX8643" fmla="*/ 1469269 w 3900305"/>
                <a:gd name="connsiteY8643" fmla="*/ 2193347 h 3045463"/>
                <a:gd name="connsiteX8644" fmla="*/ 1473128 w 3900305"/>
                <a:gd name="connsiteY8644" fmla="*/ 2195844 h 3045463"/>
                <a:gd name="connsiteX8645" fmla="*/ 1474377 w 3900305"/>
                <a:gd name="connsiteY8645" fmla="*/ 2197206 h 3045463"/>
                <a:gd name="connsiteX8646" fmla="*/ 1473355 w 3900305"/>
                <a:gd name="connsiteY8646" fmla="*/ 2197206 h 3045463"/>
                <a:gd name="connsiteX8647" fmla="*/ 1472334 w 3900305"/>
                <a:gd name="connsiteY8647" fmla="*/ 2197433 h 3045463"/>
                <a:gd name="connsiteX8648" fmla="*/ 1470404 w 3900305"/>
                <a:gd name="connsiteY8648" fmla="*/ 2198682 h 3045463"/>
                <a:gd name="connsiteX8649" fmla="*/ 1454626 w 3900305"/>
                <a:gd name="connsiteY8649" fmla="*/ 2215254 h 3045463"/>
                <a:gd name="connsiteX8650" fmla="*/ 1448496 w 3900305"/>
                <a:gd name="connsiteY8650" fmla="*/ 2217297 h 3045463"/>
                <a:gd name="connsiteX8651" fmla="*/ 1449177 w 3900305"/>
                <a:gd name="connsiteY8651" fmla="*/ 2215027 h 3045463"/>
                <a:gd name="connsiteX8652" fmla="*/ 1451448 w 3900305"/>
                <a:gd name="connsiteY8652" fmla="*/ 2212303 h 3045463"/>
                <a:gd name="connsiteX8653" fmla="*/ 1452469 w 3900305"/>
                <a:gd name="connsiteY8653" fmla="*/ 2210033 h 3045463"/>
                <a:gd name="connsiteX8654" fmla="*/ 1452015 w 3900305"/>
                <a:gd name="connsiteY8654" fmla="*/ 2209806 h 3045463"/>
                <a:gd name="connsiteX8655" fmla="*/ 1451107 w 3900305"/>
                <a:gd name="connsiteY8655" fmla="*/ 2209011 h 3045463"/>
                <a:gd name="connsiteX8656" fmla="*/ 1450540 w 3900305"/>
                <a:gd name="connsiteY8656" fmla="*/ 2208784 h 3045463"/>
                <a:gd name="connsiteX8657" fmla="*/ 1451448 w 3900305"/>
                <a:gd name="connsiteY8657" fmla="*/ 2203222 h 3045463"/>
                <a:gd name="connsiteX8658" fmla="*/ 1450313 w 3900305"/>
                <a:gd name="connsiteY8658" fmla="*/ 2199817 h 3045463"/>
                <a:gd name="connsiteX8659" fmla="*/ 1448610 w 3900305"/>
                <a:gd name="connsiteY8659" fmla="*/ 2196866 h 3045463"/>
                <a:gd name="connsiteX8660" fmla="*/ 1447929 w 3900305"/>
                <a:gd name="connsiteY8660" fmla="*/ 2192893 h 3045463"/>
                <a:gd name="connsiteX8661" fmla="*/ 1449064 w 3900305"/>
                <a:gd name="connsiteY8661" fmla="*/ 2188012 h 3045463"/>
                <a:gd name="connsiteX8662" fmla="*/ 1451107 w 3900305"/>
                <a:gd name="connsiteY8662" fmla="*/ 2184380 h 3045463"/>
                <a:gd name="connsiteX8663" fmla="*/ 1453605 w 3900305"/>
                <a:gd name="connsiteY8663" fmla="*/ 2181769 h 3045463"/>
                <a:gd name="connsiteX8664" fmla="*/ 1455988 w 3900305"/>
                <a:gd name="connsiteY8664" fmla="*/ 2180066 h 3045463"/>
                <a:gd name="connsiteX8665" fmla="*/ 1458939 w 3900305"/>
                <a:gd name="connsiteY8665" fmla="*/ 2178818 h 3045463"/>
                <a:gd name="connsiteX8666" fmla="*/ 1461550 w 3900305"/>
                <a:gd name="connsiteY8666" fmla="*/ 2179158 h 3045463"/>
                <a:gd name="connsiteX8667" fmla="*/ 1463820 w 3900305"/>
                <a:gd name="connsiteY8667" fmla="*/ 2181428 h 3045463"/>
                <a:gd name="connsiteX8668" fmla="*/ 1465637 w 3900305"/>
                <a:gd name="connsiteY8668" fmla="*/ 2185742 h 3045463"/>
                <a:gd name="connsiteX8669" fmla="*/ 1492198 w 3900305"/>
                <a:gd name="connsiteY8669" fmla="*/ 2180066 h 3045463"/>
                <a:gd name="connsiteX8670" fmla="*/ 1496057 w 3900305"/>
                <a:gd name="connsiteY8670" fmla="*/ 2179726 h 3045463"/>
                <a:gd name="connsiteX8671" fmla="*/ 1497760 w 3900305"/>
                <a:gd name="connsiteY8671" fmla="*/ 2180180 h 3045463"/>
                <a:gd name="connsiteX8672" fmla="*/ 1498895 w 3900305"/>
                <a:gd name="connsiteY8672" fmla="*/ 2182677 h 3045463"/>
                <a:gd name="connsiteX8673" fmla="*/ 1498441 w 3900305"/>
                <a:gd name="connsiteY8673" fmla="*/ 2182677 h 3045463"/>
                <a:gd name="connsiteX8674" fmla="*/ 1498100 w 3900305"/>
                <a:gd name="connsiteY8674" fmla="*/ 2183017 h 3045463"/>
                <a:gd name="connsiteX8675" fmla="*/ 1497873 w 3900305"/>
                <a:gd name="connsiteY8675" fmla="*/ 2183585 h 3045463"/>
                <a:gd name="connsiteX8676" fmla="*/ 1497533 w 3900305"/>
                <a:gd name="connsiteY8676" fmla="*/ 2184153 h 3045463"/>
                <a:gd name="connsiteX8677" fmla="*/ 1482663 w 3900305"/>
                <a:gd name="connsiteY8677" fmla="*/ 2185742 h 3045463"/>
                <a:gd name="connsiteX8678" fmla="*/ 1475398 w 3900305"/>
                <a:gd name="connsiteY8678" fmla="*/ 2184493 h 3045463"/>
                <a:gd name="connsiteX8679" fmla="*/ 1468928 w 3900305"/>
                <a:gd name="connsiteY8679" fmla="*/ 2177115 h 3045463"/>
                <a:gd name="connsiteX8680" fmla="*/ 1486182 w 3900305"/>
                <a:gd name="connsiteY8680" fmla="*/ 2175526 h 3045463"/>
                <a:gd name="connsiteX8681" fmla="*/ 1487657 w 3900305"/>
                <a:gd name="connsiteY8681" fmla="*/ 2176320 h 3045463"/>
                <a:gd name="connsiteX8682" fmla="*/ 1492198 w 3900305"/>
                <a:gd name="connsiteY8682" fmla="*/ 2180066 h 3045463"/>
                <a:gd name="connsiteX8683" fmla="*/ 1549407 w 3900305"/>
                <a:gd name="connsiteY8683" fmla="*/ 2112301 h 3045463"/>
                <a:gd name="connsiteX8684" fmla="*/ 1551904 w 3900305"/>
                <a:gd name="connsiteY8684" fmla="*/ 2112982 h 3045463"/>
                <a:gd name="connsiteX8685" fmla="*/ 1554401 w 3900305"/>
                <a:gd name="connsiteY8685" fmla="*/ 2115139 h 3045463"/>
                <a:gd name="connsiteX8686" fmla="*/ 1555877 w 3900305"/>
                <a:gd name="connsiteY8686" fmla="*/ 2118431 h 3045463"/>
                <a:gd name="connsiteX8687" fmla="*/ 1555309 w 3900305"/>
                <a:gd name="connsiteY8687" fmla="*/ 2122403 h 3045463"/>
                <a:gd name="connsiteX8688" fmla="*/ 1539304 w 3900305"/>
                <a:gd name="connsiteY8688" fmla="*/ 2126944 h 3045463"/>
                <a:gd name="connsiteX8689" fmla="*/ 1532834 w 3900305"/>
                <a:gd name="connsiteY8689" fmla="*/ 2130917 h 3045463"/>
                <a:gd name="connsiteX8690" fmla="*/ 1531812 w 3900305"/>
                <a:gd name="connsiteY8690" fmla="*/ 2131257 h 3045463"/>
                <a:gd name="connsiteX8691" fmla="*/ 1531359 w 3900305"/>
                <a:gd name="connsiteY8691" fmla="*/ 2130236 h 3045463"/>
                <a:gd name="connsiteX8692" fmla="*/ 1531245 w 3900305"/>
                <a:gd name="connsiteY8692" fmla="*/ 2128306 h 3045463"/>
                <a:gd name="connsiteX8693" fmla="*/ 1530905 w 3900305"/>
                <a:gd name="connsiteY8693" fmla="*/ 2127171 h 3045463"/>
                <a:gd name="connsiteX8694" fmla="*/ 1530224 w 3900305"/>
                <a:gd name="connsiteY8694" fmla="*/ 2126717 h 3045463"/>
                <a:gd name="connsiteX8695" fmla="*/ 1529315 w 3900305"/>
                <a:gd name="connsiteY8695" fmla="*/ 2126490 h 3045463"/>
                <a:gd name="connsiteX8696" fmla="*/ 1529315 w 3900305"/>
                <a:gd name="connsiteY8696" fmla="*/ 2125128 h 3045463"/>
                <a:gd name="connsiteX8697" fmla="*/ 1530224 w 3900305"/>
                <a:gd name="connsiteY8697" fmla="*/ 2124901 h 3045463"/>
                <a:gd name="connsiteX8698" fmla="*/ 1531131 w 3900305"/>
                <a:gd name="connsiteY8698" fmla="*/ 2124333 h 3045463"/>
                <a:gd name="connsiteX8699" fmla="*/ 1531926 w 3900305"/>
                <a:gd name="connsiteY8699" fmla="*/ 2123425 h 3045463"/>
                <a:gd name="connsiteX8700" fmla="*/ 1532721 w 3900305"/>
                <a:gd name="connsiteY8700" fmla="*/ 2122176 h 3045463"/>
                <a:gd name="connsiteX8701" fmla="*/ 1532040 w 3900305"/>
                <a:gd name="connsiteY8701" fmla="*/ 2118204 h 3045463"/>
                <a:gd name="connsiteX8702" fmla="*/ 1532948 w 3900305"/>
                <a:gd name="connsiteY8702" fmla="*/ 2115479 h 3045463"/>
                <a:gd name="connsiteX8703" fmla="*/ 1534764 w 3900305"/>
                <a:gd name="connsiteY8703" fmla="*/ 2114344 h 3045463"/>
                <a:gd name="connsiteX8704" fmla="*/ 1536580 w 3900305"/>
                <a:gd name="connsiteY8704" fmla="*/ 2114912 h 3045463"/>
                <a:gd name="connsiteX8705" fmla="*/ 1535899 w 3900305"/>
                <a:gd name="connsiteY8705" fmla="*/ 2116501 h 3045463"/>
                <a:gd name="connsiteX8706" fmla="*/ 1538623 w 3900305"/>
                <a:gd name="connsiteY8706" fmla="*/ 2117068 h 3045463"/>
                <a:gd name="connsiteX8707" fmla="*/ 1549407 w 3900305"/>
                <a:gd name="connsiteY8707" fmla="*/ 2112301 h 3045463"/>
                <a:gd name="connsiteX8708" fmla="*/ 1547477 w 3900305"/>
                <a:gd name="connsiteY8708" fmla="*/ 2091983 h 3045463"/>
                <a:gd name="connsiteX8709" fmla="*/ 1550201 w 3900305"/>
                <a:gd name="connsiteY8709" fmla="*/ 2091188 h 3045463"/>
                <a:gd name="connsiteX8710" fmla="*/ 1553493 w 3900305"/>
                <a:gd name="connsiteY8710" fmla="*/ 2089258 h 3045463"/>
                <a:gd name="connsiteX8711" fmla="*/ 1556444 w 3900305"/>
                <a:gd name="connsiteY8711" fmla="*/ 2088691 h 3045463"/>
                <a:gd name="connsiteX8712" fmla="*/ 1558147 w 3900305"/>
                <a:gd name="connsiteY8712" fmla="*/ 2091869 h 3045463"/>
                <a:gd name="connsiteX8713" fmla="*/ 1558147 w 3900305"/>
                <a:gd name="connsiteY8713" fmla="*/ 2095161 h 3045463"/>
                <a:gd name="connsiteX8714" fmla="*/ 1553720 w 3900305"/>
                <a:gd name="connsiteY8714" fmla="*/ 2096410 h 3045463"/>
                <a:gd name="connsiteX8715" fmla="*/ 1552131 w 3900305"/>
                <a:gd name="connsiteY8715" fmla="*/ 2098907 h 3045463"/>
                <a:gd name="connsiteX8716" fmla="*/ 1553039 w 3900305"/>
                <a:gd name="connsiteY8716" fmla="*/ 2099474 h 3045463"/>
                <a:gd name="connsiteX8717" fmla="*/ 1553947 w 3900305"/>
                <a:gd name="connsiteY8717" fmla="*/ 2100837 h 3045463"/>
                <a:gd name="connsiteX8718" fmla="*/ 1554401 w 3900305"/>
                <a:gd name="connsiteY8718" fmla="*/ 2102653 h 3045463"/>
                <a:gd name="connsiteX8719" fmla="*/ 1554061 w 3900305"/>
                <a:gd name="connsiteY8719" fmla="*/ 2104809 h 3045463"/>
                <a:gd name="connsiteX8720" fmla="*/ 1552699 w 3900305"/>
                <a:gd name="connsiteY8720" fmla="*/ 2105831 h 3045463"/>
                <a:gd name="connsiteX8721" fmla="*/ 1550996 w 3900305"/>
                <a:gd name="connsiteY8721" fmla="*/ 2104809 h 3045463"/>
                <a:gd name="connsiteX8722" fmla="*/ 1548158 w 3900305"/>
                <a:gd name="connsiteY8722" fmla="*/ 2101745 h 3045463"/>
                <a:gd name="connsiteX8723" fmla="*/ 1542823 w 3900305"/>
                <a:gd name="connsiteY8723" fmla="*/ 2098907 h 3045463"/>
                <a:gd name="connsiteX8724" fmla="*/ 1541461 w 3900305"/>
                <a:gd name="connsiteY8724" fmla="*/ 2096977 h 3045463"/>
                <a:gd name="connsiteX8725" fmla="*/ 1541688 w 3900305"/>
                <a:gd name="connsiteY8725" fmla="*/ 2095842 h 3045463"/>
                <a:gd name="connsiteX8726" fmla="*/ 1542937 w 3900305"/>
                <a:gd name="connsiteY8726" fmla="*/ 2095502 h 3045463"/>
                <a:gd name="connsiteX8727" fmla="*/ 1544753 w 3900305"/>
                <a:gd name="connsiteY8727" fmla="*/ 2095842 h 3045463"/>
                <a:gd name="connsiteX8728" fmla="*/ 1542937 w 3900305"/>
                <a:gd name="connsiteY8728" fmla="*/ 2093685 h 3045463"/>
                <a:gd name="connsiteX8729" fmla="*/ 1542256 w 3900305"/>
                <a:gd name="connsiteY8729" fmla="*/ 2092096 h 3045463"/>
                <a:gd name="connsiteX8730" fmla="*/ 1542256 w 3900305"/>
                <a:gd name="connsiteY8730" fmla="*/ 2090167 h 3045463"/>
                <a:gd name="connsiteX8731" fmla="*/ 1543504 w 3900305"/>
                <a:gd name="connsiteY8731" fmla="*/ 2088350 h 3045463"/>
                <a:gd name="connsiteX8732" fmla="*/ 1544980 w 3900305"/>
                <a:gd name="connsiteY8732" fmla="*/ 2089031 h 3045463"/>
                <a:gd name="connsiteX8733" fmla="*/ 1547477 w 3900305"/>
                <a:gd name="connsiteY8733" fmla="*/ 2091983 h 3045463"/>
                <a:gd name="connsiteX8734" fmla="*/ 1639193 w 3900305"/>
                <a:gd name="connsiteY8734" fmla="*/ 2040790 h 3045463"/>
                <a:gd name="connsiteX8735" fmla="*/ 1646003 w 3900305"/>
                <a:gd name="connsiteY8735" fmla="*/ 2037271 h 3045463"/>
                <a:gd name="connsiteX8736" fmla="*/ 1649749 w 3900305"/>
                <a:gd name="connsiteY8736" fmla="*/ 2036931 h 3045463"/>
                <a:gd name="connsiteX8737" fmla="*/ 1652473 w 3900305"/>
                <a:gd name="connsiteY8737" fmla="*/ 2040790 h 3045463"/>
                <a:gd name="connsiteX8738" fmla="*/ 1650998 w 3900305"/>
                <a:gd name="connsiteY8738" fmla="*/ 2044876 h 3045463"/>
                <a:gd name="connsiteX8739" fmla="*/ 1648387 w 3900305"/>
                <a:gd name="connsiteY8739" fmla="*/ 2048622 h 3045463"/>
                <a:gd name="connsiteX8740" fmla="*/ 1645436 w 3900305"/>
                <a:gd name="connsiteY8740" fmla="*/ 2051346 h 3045463"/>
                <a:gd name="connsiteX8741" fmla="*/ 1641803 w 3900305"/>
                <a:gd name="connsiteY8741" fmla="*/ 2052708 h 3045463"/>
                <a:gd name="connsiteX8742" fmla="*/ 1640101 w 3900305"/>
                <a:gd name="connsiteY8742" fmla="*/ 2053844 h 3045463"/>
                <a:gd name="connsiteX8743" fmla="*/ 1639193 w 3900305"/>
                <a:gd name="connsiteY8743" fmla="*/ 2053957 h 3045463"/>
                <a:gd name="connsiteX8744" fmla="*/ 1638398 w 3900305"/>
                <a:gd name="connsiteY8744" fmla="*/ 2053389 h 3045463"/>
                <a:gd name="connsiteX8745" fmla="*/ 1637149 w 3900305"/>
                <a:gd name="connsiteY8745" fmla="*/ 2051573 h 3045463"/>
                <a:gd name="connsiteX8746" fmla="*/ 1636809 w 3900305"/>
                <a:gd name="connsiteY8746" fmla="*/ 2051119 h 3045463"/>
                <a:gd name="connsiteX8747" fmla="*/ 1634993 w 3900305"/>
                <a:gd name="connsiteY8747" fmla="*/ 2050552 h 3045463"/>
                <a:gd name="connsiteX8748" fmla="*/ 1629771 w 3900305"/>
                <a:gd name="connsiteY8748" fmla="*/ 2046465 h 3045463"/>
                <a:gd name="connsiteX8749" fmla="*/ 1629771 w 3900305"/>
                <a:gd name="connsiteY8749" fmla="*/ 2045103 h 3045463"/>
                <a:gd name="connsiteX8750" fmla="*/ 1631474 w 3900305"/>
                <a:gd name="connsiteY8750" fmla="*/ 2044990 h 3045463"/>
                <a:gd name="connsiteX8751" fmla="*/ 1632155 w 3900305"/>
                <a:gd name="connsiteY8751" fmla="*/ 2042947 h 3045463"/>
                <a:gd name="connsiteX8752" fmla="*/ 1632382 w 3900305"/>
                <a:gd name="connsiteY8752" fmla="*/ 2040449 h 3045463"/>
                <a:gd name="connsiteX8753" fmla="*/ 1632723 w 3900305"/>
                <a:gd name="connsiteY8753" fmla="*/ 2039314 h 3045463"/>
                <a:gd name="connsiteX8754" fmla="*/ 1633517 w 3900305"/>
                <a:gd name="connsiteY8754" fmla="*/ 2038974 h 3045463"/>
                <a:gd name="connsiteX8755" fmla="*/ 1634085 w 3900305"/>
                <a:gd name="connsiteY8755" fmla="*/ 2038293 h 3045463"/>
                <a:gd name="connsiteX8756" fmla="*/ 1634766 w 3900305"/>
                <a:gd name="connsiteY8756" fmla="*/ 2037952 h 3045463"/>
                <a:gd name="connsiteX8757" fmla="*/ 1639193 w 3900305"/>
                <a:gd name="connsiteY8757" fmla="*/ 2040790 h 3045463"/>
                <a:gd name="connsiteX8758" fmla="*/ 1625798 w 3900305"/>
                <a:gd name="connsiteY8758" fmla="*/ 2046465 h 3045463"/>
                <a:gd name="connsiteX8759" fmla="*/ 1626934 w 3900305"/>
                <a:gd name="connsiteY8759" fmla="*/ 2047146 h 3045463"/>
                <a:gd name="connsiteX8760" fmla="*/ 1627955 w 3900305"/>
                <a:gd name="connsiteY8760" fmla="*/ 2049190 h 3045463"/>
                <a:gd name="connsiteX8761" fmla="*/ 1629771 w 3900305"/>
                <a:gd name="connsiteY8761" fmla="*/ 2053957 h 3045463"/>
                <a:gd name="connsiteX8762" fmla="*/ 1631361 w 3900305"/>
                <a:gd name="connsiteY8762" fmla="*/ 2056227 h 3045463"/>
                <a:gd name="connsiteX8763" fmla="*/ 1632155 w 3900305"/>
                <a:gd name="connsiteY8763" fmla="*/ 2056795 h 3045463"/>
                <a:gd name="connsiteX8764" fmla="*/ 1629771 w 3900305"/>
                <a:gd name="connsiteY8764" fmla="*/ 2058951 h 3045463"/>
                <a:gd name="connsiteX8765" fmla="*/ 1628069 w 3900305"/>
                <a:gd name="connsiteY8765" fmla="*/ 2059746 h 3045463"/>
                <a:gd name="connsiteX8766" fmla="*/ 1624096 w 3900305"/>
                <a:gd name="connsiteY8766" fmla="*/ 2060427 h 3045463"/>
                <a:gd name="connsiteX8767" fmla="*/ 1622734 w 3900305"/>
                <a:gd name="connsiteY8767" fmla="*/ 2061903 h 3045463"/>
                <a:gd name="connsiteX8768" fmla="*/ 1621712 w 3900305"/>
                <a:gd name="connsiteY8768" fmla="*/ 2063492 h 3045463"/>
                <a:gd name="connsiteX8769" fmla="*/ 1614675 w 3900305"/>
                <a:gd name="connsiteY8769" fmla="*/ 2069735 h 3045463"/>
                <a:gd name="connsiteX8770" fmla="*/ 1612972 w 3900305"/>
                <a:gd name="connsiteY8770" fmla="*/ 2070416 h 3045463"/>
                <a:gd name="connsiteX8771" fmla="*/ 1611156 w 3900305"/>
                <a:gd name="connsiteY8771" fmla="*/ 2069962 h 3045463"/>
                <a:gd name="connsiteX8772" fmla="*/ 1611042 w 3900305"/>
                <a:gd name="connsiteY8772" fmla="*/ 2069508 h 3045463"/>
                <a:gd name="connsiteX8773" fmla="*/ 1609453 w 3900305"/>
                <a:gd name="connsiteY8773" fmla="*/ 2066329 h 3045463"/>
                <a:gd name="connsiteX8774" fmla="*/ 1608659 w 3900305"/>
                <a:gd name="connsiteY8774" fmla="*/ 2065648 h 3045463"/>
                <a:gd name="connsiteX8775" fmla="*/ 1601621 w 3900305"/>
                <a:gd name="connsiteY8775" fmla="*/ 2062584 h 3045463"/>
                <a:gd name="connsiteX8776" fmla="*/ 1599805 w 3900305"/>
                <a:gd name="connsiteY8776" fmla="*/ 2060995 h 3045463"/>
                <a:gd name="connsiteX8777" fmla="*/ 1599010 w 3900305"/>
                <a:gd name="connsiteY8777" fmla="*/ 2058951 h 3045463"/>
                <a:gd name="connsiteX8778" fmla="*/ 1599918 w 3900305"/>
                <a:gd name="connsiteY8778" fmla="*/ 2056908 h 3045463"/>
                <a:gd name="connsiteX8779" fmla="*/ 1601962 w 3900305"/>
                <a:gd name="connsiteY8779" fmla="*/ 2055546 h 3045463"/>
                <a:gd name="connsiteX8780" fmla="*/ 1605707 w 3900305"/>
                <a:gd name="connsiteY8780" fmla="*/ 2053957 h 3045463"/>
                <a:gd name="connsiteX8781" fmla="*/ 1604459 w 3900305"/>
                <a:gd name="connsiteY8781" fmla="*/ 2052368 h 3045463"/>
                <a:gd name="connsiteX8782" fmla="*/ 1603891 w 3900305"/>
                <a:gd name="connsiteY8782" fmla="*/ 2050552 h 3045463"/>
                <a:gd name="connsiteX8783" fmla="*/ 1604232 w 3900305"/>
                <a:gd name="connsiteY8783" fmla="*/ 2049076 h 3045463"/>
                <a:gd name="connsiteX8784" fmla="*/ 1605707 w 3900305"/>
                <a:gd name="connsiteY8784" fmla="*/ 2048168 h 3045463"/>
                <a:gd name="connsiteX8785" fmla="*/ 1604118 w 3900305"/>
                <a:gd name="connsiteY8785" fmla="*/ 2046919 h 3045463"/>
                <a:gd name="connsiteX8786" fmla="*/ 1603324 w 3900305"/>
                <a:gd name="connsiteY8786" fmla="*/ 2046579 h 3045463"/>
                <a:gd name="connsiteX8787" fmla="*/ 1602416 w 3900305"/>
                <a:gd name="connsiteY8787" fmla="*/ 2046579 h 3045463"/>
                <a:gd name="connsiteX8788" fmla="*/ 1602416 w 3900305"/>
                <a:gd name="connsiteY8788" fmla="*/ 2045217 h 3045463"/>
                <a:gd name="connsiteX8789" fmla="*/ 1604572 w 3900305"/>
                <a:gd name="connsiteY8789" fmla="*/ 2045330 h 3045463"/>
                <a:gd name="connsiteX8790" fmla="*/ 1611042 w 3900305"/>
                <a:gd name="connsiteY8790" fmla="*/ 2043855 h 3045463"/>
                <a:gd name="connsiteX8791" fmla="*/ 1609680 w 3900305"/>
                <a:gd name="connsiteY8791" fmla="*/ 2046579 h 3045463"/>
                <a:gd name="connsiteX8792" fmla="*/ 1612404 w 3900305"/>
                <a:gd name="connsiteY8792" fmla="*/ 2046692 h 3045463"/>
                <a:gd name="connsiteX8793" fmla="*/ 1614561 w 3900305"/>
                <a:gd name="connsiteY8793" fmla="*/ 2048395 h 3045463"/>
                <a:gd name="connsiteX8794" fmla="*/ 1618307 w 3900305"/>
                <a:gd name="connsiteY8794" fmla="*/ 2054071 h 3045463"/>
                <a:gd name="connsiteX8795" fmla="*/ 1618875 w 3900305"/>
                <a:gd name="connsiteY8795" fmla="*/ 2052595 h 3045463"/>
                <a:gd name="connsiteX8796" fmla="*/ 1619215 w 3900305"/>
                <a:gd name="connsiteY8796" fmla="*/ 2050665 h 3045463"/>
                <a:gd name="connsiteX8797" fmla="*/ 1619215 w 3900305"/>
                <a:gd name="connsiteY8797" fmla="*/ 2048963 h 3045463"/>
                <a:gd name="connsiteX8798" fmla="*/ 1618080 w 3900305"/>
                <a:gd name="connsiteY8798" fmla="*/ 2047600 h 3045463"/>
                <a:gd name="connsiteX8799" fmla="*/ 1619101 w 3900305"/>
                <a:gd name="connsiteY8799" fmla="*/ 2046238 h 3045463"/>
                <a:gd name="connsiteX8800" fmla="*/ 1620577 w 3900305"/>
                <a:gd name="connsiteY8800" fmla="*/ 2044990 h 3045463"/>
                <a:gd name="connsiteX8801" fmla="*/ 1621258 w 3900305"/>
                <a:gd name="connsiteY8801" fmla="*/ 2044649 h 3045463"/>
                <a:gd name="connsiteX8802" fmla="*/ 1622280 w 3900305"/>
                <a:gd name="connsiteY8802" fmla="*/ 2041698 h 3045463"/>
                <a:gd name="connsiteX8803" fmla="*/ 1622166 w 3900305"/>
                <a:gd name="connsiteY8803" fmla="*/ 2039201 h 3045463"/>
                <a:gd name="connsiteX8804" fmla="*/ 1620237 w 3900305"/>
                <a:gd name="connsiteY8804" fmla="*/ 2033525 h 3045463"/>
                <a:gd name="connsiteX8805" fmla="*/ 1623642 w 3900305"/>
                <a:gd name="connsiteY8805" fmla="*/ 2033298 h 3045463"/>
                <a:gd name="connsiteX8806" fmla="*/ 1625231 w 3900305"/>
                <a:gd name="connsiteY8806" fmla="*/ 2033639 h 3045463"/>
                <a:gd name="connsiteX8807" fmla="*/ 1626253 w 3900305"/>
                <a:gd name="connsiteY8807" fmla="*/ 2035001 h 3045463"/>
                <a:gd name="connsiteX8808" fmla="*/ 1626253 w 3900305"/>
                <a:gd name="connsiteY8808" fmla="*/ 2038633 h 3045463"/>
                <a:gd name="connsiteX8809" fmla="*/ 1626480 w 3900305"/>
                <a:gd name="connsiteY8809" fmla="*/ 2041244 h 3045463"/>
                <a:gd name="connsiteX8810" fmla="*/ 1626366 w 3900305"/>
                <a:gd name="connsiteY8810" fmla="*/ 2043628 h 3045463"/>
                <a:gd name="connsiteX8811" fmla="*/ 1625798 w 3900305"/>
                <a:gd name="connsiteY8811" fmla="*/ 2046465 h 3045463"/>
                <a:gd name="connsiteX8812" fmla="*/ 1671770 w 3900305"/>
                <a:gd name="connsiteY8812" fmla="*/ 2006964 h 3045463"/>
                <a:gd name="connsiteX8813" fmla="*/ 1673700 w 3900305"/>
                <a:gd name="connsiteY8813" fmla="*/ 2009121 h 3045463"/>
                <a:gd name="connsiteX8814" fmla="*/ 1675856 w 3900305"/>
                <a:gd name="connsiteY8814" fmla="*/ 2013094 h 3045463"/>
                <a:gd name="connsiteX8815" fmla="*/ 1677332 w 3900305"/>
                <a:gd name="connsiteY8815" fmla="*/ 2017293 h 3045463"/>
                <a:gd name="connsiteX8816" fmla="*/ 1677105 w 3900305"/>
                <a:gd name="connsiteY8816" fmla="*/ 2020131 h 3045463"/>
                <a:gd name="connsiteX8817" fmla="*/ 1678467 w 3900305"/>
                <a:gd name="connsiteY8817" fmla="*/ 2022401 h 3045463"/>
                <a:gd name="connsiteX8818" fmla="*/ 1679035 w 3900305"/>
                <a:gd name="connsiteY8818" fmla="*/ 2022855 h 3045463"/>
                <a:gd name="connsiteX8819" fmla="*/ 1679035 w 3900305"/>
                <a:gd name="connsiteY8819" fmla="*/ 2024445 h 3045463"/>
                <a:gd name="connsiteX8820" fmla="*/ 1662689 w 3900305"/>
                <a:gd name="connsiteY8820" fmla="*/ 2028644 h 3045463"/>
                <a:gd name="connsiteX8821" fmla="*/ 1658489 w 3900305"/>
                <a:gd name="connsiteY8821" fmla="*/ 2027509 h 3045463"/>
                <a:gd name="connsiteX8822" fmla="*/ 1653835 w 3900305"/>
                <a:gd name="connsiteY8822" fmla="*/ 2020018 h 3045463"/>
                <a:gd name="connsiteX8823" fmla="*/ 1654744 w 3900305"/>
                <a:gd name="connsiteY8823" fmla="*/ 2018315 h 3045463"/>
                <a:gd name="connsiteX8824" fmla="*/ 1659851 w 3900305"/>
                <a:gd name="connsiteY8824" fmla="*/ 2015704 h 3045463"/>
                <a:gd name="connsiteX8825" fmla="*/ 1665300 w 3900305"/>
                <a:gd name="connsiteY8825" fmla="*/ 2008780 h 3045463"/>
                <a:gd name="connsiteX8826" fmla="*/ 1668251 w 3900305"/>
                <a:gd name="connsiteY8826" fmla="*/ 2006510 h 3045463"/>
                <a:gd name="connsiteX8827" fmla="*/ 1671770 w 3900305"/>
                <a:gd name="connsiteY8827" fmla="*/ 2006964 h 3045463"/>
                <a:gd name="connsiteX8828" fmla="*/ 1707639 w 3900305"/>
                <a:gd name="connsiteY8828" fmla="*/ 2005375 h 3045463"/>
                <a:gd name="connsiteX8829" fmla="*/ 1713882 w 3900305"/>
                <a:gd name="connsiteY8829" fmla="*/ 2011391 h 3045463"/>
                <a:gd name="connsiteX8830" fmla="*/ 1716493 w 3900305"/>
                <a:gd name="connsiteY8830" fmla="*/ 2015591 h 3045463"/>
                <a:gd name="connsiteX8831" fmla="*/ 1715585 w 3900305"/>
                <a:gd name="connsiteY8831" fmla="*/ 2020245 h 3045463"/>
                <a:gd name="connsiteX8832" fmla="*/ 1701736 w 3900305"/>
                <a:gd name="connsiteY8832" fmla="*/ 2023877 h 3045463"/>
                <a:gd name="connsiteX8833" fmla="*/ 1696969 w 3900305"/>
                <a:gd name="connsiteY8833" fmla="*/ 2023082 h 3045463"/>
                <a:gd name="connsiteX8834" fmla="*/ 1694131 w 3900305"/>
                <a:gd name="connsiteY8834" fmla="*/ 2020585 h 3045463"/>
                <a:gd name="connsiteX8835" fmla="*/ 1689023 w 3900305"/>
                <a:gd name="connsiteY8835" fmla="*/ 2012072 h 3045463"/>
                <a:gd name="connsiteX8836" fmla="*/ 1686186 w 3900305"/>
                <a:gd name="connsiteY8836" fmla="*/ 2008553 h 3045463"/>
                <a:gd name="connsiteX8837" fmla="*/ 1686753 w 3900305"/>
                <a:gd name="connsiteY8837" fmla="*/ 2006283 h 3045463"/>
                <a:gd name="connsiteX8838" fmla="*/ 1686980 w 3900305"/>
                <a:gd name="connsiteY8838" fmla="*/ 2001061 h 3045463"/>
                <a:gd name="connsiteX8839" fmla="*/ 1687434 w 3900305"/>
                <a:gd name="connsiteY8839" fmla="*/ 1999472 h 3045463"/>
                <a:gd name="connsiteX8840" fmla="*/ 1688456 w 3900305"/>
                <a:gd name="connsiteY8840" fmla="*/ 1999018 h 3045463"/>
                <a:gd name="connsiteX8841" fmla="*/ 1689478 w 3900305"/>
                <a:gd name="connsiteY8841" fmla="*/ 1999472 h 3045463"/>
                <a:gd name="connsiteX8842" fmla="*/ 1690385 w 3900305"/>
                <a:gd name="connsiteY8842" fmla="*/ 2000494 h 3045463"/>
                <a:gd name="connsiteX8843" fmla="*/ 1691180 w 3900305"/>
                <a:gd name="connsiteY8843" fmla="*/ 2001856 h 3045463"/>
                <a:gd name="connsiteX8844" fmla="*/ 1692202 w 3900305"/>
                <a:gd name="connsiteY8844" fmla="*/ 2002764 h 3045463"/>
                <a:gd name="connsiteX8845" fmla="*/ 1693110 w 3900305"/>
                <a:gd name="connsiteY8845" fmla="*/ 2002197 h 3045463"/>
                <a:gd name="connsiteX8846" fmla="*/ 1694018 w 3900305"/>
                <a:gd name="connsiteY8846" fmla="*/ 2001288 h 3045463"/>
                <a:gd name="connsiteX8847" fmla="*/ 1694813 w 3900305"/>
                <a:gd name="connsiteY8847" fmla="*/ 2001175 h 3045463"/>
                <a:gd name="connsiteX8848" fmla="*/ 1696175 w 3900305"/>
                <a:gd name="connsiteY8848" fmla="*/ 2003899 h 3045463"/>
                <a:gd name="connsiteX8849" fmla="*/ 1697537 w 3900305"/>
                <a:gd name="connsiteY8849" fmla="*/ 2007759 h 3045463"/>
                <a:gd name="connsiteX8850" fmla="*/ 1698899 w 3900305"/>
                <a:gd name="connsiteY8850" fmla="*/ 2009915 h 3045463"/>
                <a:gd name="connsiteX8851" fmla="*/ 1700034 w 3900305"/>
                <a:gd name="connsiteY8851" fmla="*/ 2007191 h 3045463"/>
                <a:gd name="connsiteX8852" fmla="*/ 1699353 w 3900305"/>
                <a:gd name="connsiteY8852" fmla="*/ 2003559 h 3045463"/>
                <a:gd name="connsiteX8853" fmla="*/ 1699466 w 3900305"/>
                <a:gd name="connsiteY8853" fmla="*/ 2000154 h 3045463"/>
                <a:gd name="connsiteX8854" fmla="*/ 1700374 w 3900305"/>
                <a:gd name="connsiteY8854" fmla="*/ 1997656 h 3045463"/>
                <a:gd name="connsiteX8855" fmla="*/ 1702191 w 3900305"/>
                <a:gd name="connsiteY8855" fmla="*/ 1996748 h 3045463"/>
                <a:gd name="connsiteX8856" fmla="*/ 1703893 w 3900305"/>
                <a:gd name="connsiteY8856" fmla="*/ 1997656 h 3045463"/>
                <a:gd name="connsiteX8857" fmla="*/ 1705142 w 3900305"/>
                <a:gd name="connsiteY8857" fmla="*/ 1999926 h 3045463"/>
                <a:gd name="connsiteX8858" fmla="*/ 1707639 w 3900305"/>
                <a:gd name="connsiteY8858" fmla="*/ 2005375 h 3045463"/>
                <a:gd name="connsiteX8859" fmla="*/ 1652473 w 3900305"/>
                <a:gd name="connsiteY8859" fmla="*/ 1984716 h 3045463"/>
                <a:gd name="connsiteX8860" fmla="*/ 1654289 w 3900305"/>
                <a:gd name="connsiteY8860" fmla="*/ 1983922 h 3045463"/>
                <a:gd name="connsiteX8861" fmla="*/ 1660533 w 3900305"/>
                <a:gd name="connsiteY8861" fmla="*/ 1984716 h 3045463"/>
                <a:gd name="connsiteX8862" fmla="*/ 1657241 w 3900305"/>
                <a:gd name="connsiteY8862" fmla="*/ 1982446 h 3045463"/>
                <a:gd name="connsiteX8863" fmla="*/ 1641917 w 3900305"/>
                <a:gd name="connsiteY8863" fmla="*/ 1978587 h 3045463"/>
                <a:gd name="connsiteX8864" fmla="*/ 1639987 w 3900305"/>
                <a:gd name="connsiteY8864" fmla="*/ 1976089 h 3045463"/>
                <a:gd name="connsiteX8865" fmla="*/ 1640441 w 3900305"/>
                <a:gd name="connsiteY8865" fmla="*/ 1971549 h 3045463"/>
                <a:gd name="connsiteX8866" fmla="*/ 1640101 w 3900305"/>
                <a:gd name="connsiteY8866" fmla="*/ 1971209 h 3045463"/>
                <a:gd name="connsiteX8867" fmla="*/ 1639193 w 3900305"/>
                <a:gd name="connsiteY8867" fmla="*/ 1969960 h 3045463"/>
                <a:gd name="connsiteX8868" fmla="*/ 1642258 w 3900305"/>
                <a:gd name="connsiteY8868" fmla="*/ 1967463 h 3045463"/>
                <a:gd name="connsiteX8869" fmla="*/ 1644982 w 3900305"/>
                <a:gd name="connsiteY8869" fmla="*/ 1966214 h 3045463"/>
                <a:gd name="connsiteX8870" fmla="*/ 1650771 w 3900305"/>
                <a:gd name="connsiteY8870" fmla="*/ 1965646 h 3045463"/>
                <a:gd name="connsiteX8871" fmla="*/ 1653268 w 3900305"/>
                <a:gd name="connsiteY8871" fmla="*/ 1964284 h 3045463"/>
                <a:gd name="connsiteX8872" fmla="*/ 1658262 w 3900305"/>
                <a:gd name="connsiteY8872" fmla="*/ 1958268 h 3045463"/>
                <a:gd name="connsiteX8873" fmla="*/ 1661100 w 3900305"/>
                <a:gd name="connsiteY8873" fmla="*/ 1956566 h 3045463"/>
                <a:gd name="connsiteX8874" fmla="*/ 1667570 w 3900305"/>
                <a:gd name="connsiteY8874" fmla="*/ 1956452 h 3045463"/>
                <a:gd name="connsiteX8875" fmla="*/ 1670521 w 3900305"/>
                <a:gd name="connsiteY8875" fmla="*/ 1958495 h 3045463"/>
                <a:gd name="connsiteX8876" fmla="*/ 1672792 w 3900305"/>
                <a:gd name="connsiteY8876" fmla="*/ 1966782 h 3045463"/>
                <a:gd name="connsiteX8877" fmla="*/ 1677446 w 3900305"/>
                <a:gd name="connsiteY8877" fmla="*/ 1971095 h 3045463"/>
                <a:gd name="connsiteX8878" fmla="*/ 1678353 w 3900305"/>
                <a:gd name="connsiteY8878" fmla="*/ 1974500 h 3045463"/>
                <a:gd name="connsiteX8879" fmla="*/ 1675402 w 3900305"/>
                <a:gd name="connsiteY8879" fmla="*/ 1981084 h 3045463"/>
                <a:gd name="connsiteX8880" fmla="*/ 1674154 w 3900305"/>
                <a:gd name="connsiteY8880" fmla="*/ 1983013 h 3045463"/>
                <a:gd name="connsiteX8881" fmla="*/ 1673132 w 3900305"/>
                <a:gd name="connsiteY8881" fmla="*/ 1983694 h 3045463"/>
                <a:gd name="connsiteX8882" fmla="*/ 1670408 w 3900305"/>
                <a:gd name="connsiteY8882" fmla="*/ 1984830 h 3045463"/>
                <a:gd name="connsiteX8883" fmla="*/ 1669954 w 3900305"/>
                <a:gd name="connsiteY8883" fmla="*/ 1985511 h 3045463"/>
                <a:gd name="connsiteX8884" fmla="*/ 1669613 w 3900305"/>
                <a:gd name="connsiteY8884" fmla="*/ 1987213 h 3045463"/>
                <a:gd name="connsiteX8885" fmla="*/ 1669159 w 3900305"/>
                <a:gd name="connsiteY8885" fmla="*/ 1987781 h 3045463"/>
                <a:gd name="connsiteX8886" fmla="*/ 1664505 w 3900305"/>
                <a:gd name="connsiteY8886" fmla="*/ 1987781 h 3045463"/>
                <a:gd name="connsiteX8887" fmla="*/ 1663030 w 3900305"/>
                <a:gd name="connsiteY8887" fmla="*/ 1988348 h 3045463"/>
                <a:gd name="connsiteX8888" fmla="*/ 1660305 w 3900305"/>
                <a:gd name="connsiteY8888" fmla="*/ 1990619 h 3045463"/>
                <a:gd name="connsiteX8889" fmla="*/ 1658603 w 3900305"/>
                <a:gd name="connsiteY8889" fmla="*/ 1990732 h 3045463"/>
                <a:gd name="connsiteX8890" fmla="*/ 1658262 w 3900305"/>
                <a:gd name="connsiteY8890" fmla="*/ 1988348 h 3045463"/>
                <a:gd name="connsiteX8891" fmla="*/ 1654289 w 3900305"/>
                <a:gd name="connsiteY8891" fmla="*/ 1986419 h 3045463"/>
                <a:gd name="connsiteX8892" fmla="*/ 1652473 w 3900305"/>
                <a:gd name="connsiteY8892" fmla="*/ 1984716 h 3045463"/>
                <a:gd name="connsiteX8893" fmla="*/ 1771205 w 3900305"/>
                <a:gd name="connsiteY8893" fmla="*/ 1935907 h 3045463"/>
                <a:gd name="connsiteX8894" fmla="*/ 1774837 w 3900305"/>
                <a:gd name="connsiteY8894" fmla="*/ 1935907 h 3045463"/>
                <a:gd name="connsiteX8895" fmla="*/ 1774837 w 3900305"/>
                <a:gd name="connsiteY8895" fmla="*/ 1937156 h 3045463"/>
                <a:gd name="connsiteX8896" fmla="*/ 1771545 w 3900305"/>
                <a:gd name="connsiteY8896" fmla="*/ 1938745 h 3045463"/>
                <a:gd name="connsiteX8897" fmla="*/ 1768140 w 3900305"/>
                <a:gd name="connsiteY8897" fmla="*/ 1943399 h 3045463"/>
                <a:gd name="connsiteX8898" fmla="*/ 1744076 w 3900305"/>
                <a:gd name="connsiteY8898" fmla="*/ 1953501 h 3045463"/>
                <a:gd name="connsiteX8899" fmla="*/ 1730454 w 3900305"/>
                <a:gd name="connsiteY8899" fmla="*/ 1954182 h 3045463"/>
                <a:gd name="connsiteX8900" fmla="*/ 1725006 w 3900305"/>
                <a:gd name="connsiteY8900" fmla="*/ 1957587 h 3045463"/>
                <a:gd name="connsiteX8901" fmla="*/ 1716379 w 3900305"/>
                <a:gd name="connsiteY8901" fmla="*/ 1959630 h 3045463"/>
                <a:gd name="connsiteX8902" fmla="*/ 1709569 w 3900305"/>
                <a:gd name="connsiteY8902" fmla="*/ 1965079 h 3045463"/>
                <a:gd name="connsiteX8903" fmla="*/ 1706958 w 3900305"/>
                <a:gd name="connsiteY8903" fmla="*/ 1965760 h 3045463"/>
                <a:gd name="connsiteX8904" fmla="*/ 1700261 w 3900305"/>
                <a:gd name="connsiteY8904" fmla="*/ 1965760 h 3045463"/>
                <a:gd name="connsiteX8905" fmla="*/ 1698445 w 3900305"/>
                <a:gd name="connsiteY8905" fmla="*/ 1965193 h 3045463"/>
                <a:gd name="connsiteX8906" fmla="*/ 1694131 w 3900305"/>
                <a:gd name="connsiteY8906" fmla="*/ 1961220 h 3045463"/>
                <a:gd name="connsiteX8907" fmla="*/ 1694018 w 3900305"/>
                <a:gd name="connsiteY8907" fmla="*/ 1960993 h 3045463"/>
                <a:gd name="connsiteX8908" fmla="*/ 1693904 w 3900305"/>
                <a:gd name="connsiteY8908" fmla="*/ 1960539 h 3045463"/>
                <a:gd name="connsiteX8909" fmla="*/ 1693564 w 3900305"/>
                <a:gd name="connsiteY8909" fmla="*/ 1960084 h 3045463"/>
                <a:gd name="connsiteX8910" fmla="*/ 1692883 w 3900305"/>
                <a:gd name="connsiteY8910" fmla="*/ 1959858 h 3045463"/>
                <a:gd name="connsiteX8911" fmla="*/ 1692088 w 3900305"/>
                <a:gd name="connsiteY8911" fmla="*/ 1960312 h 3045463"/>
                <a:gd name="connsiteX8912" fmla="*/ 1691748 w 3900305"/>
                <a:gd name="connsiteY8912" fmla="*/ 1961333 h 3045463"/>
                <a:gd name="connsiteX8913" fmla="*/ 1691521 w 3900305"/>
                <a:gd name="connsiteY8913" fmla="*/ 1962355 h 3045463"/>
                <a:gd name="connsiteX8914" fmla="*/ 1690953 w 3900305"/>
                <a:gd name="connsiteY8914" fmla="*/ 1962809 h 3045463"/>
                <a:gd name="connsiteX8915" fmla="*/ 1689704 w 3900305"/>
                <a:gd name="connsiteY8915" fmla="*/ 1962695 h 3045463"/>
                <a:gd name="connsiteX8916" fmla="*/ 1688683 w 3900305"/>
                <a:gd name="connsiteY8916" fmla="*/ 1962014 h 3045463"/>
                <a:gd name="connsiteX8917" fmla="*/ 1688115 w 3900305"/>
                <a:gd name="connsiteY8917" fmla="*/ 1960652 h 3045463"/>
                <a:gd name="connsiteX8918" fmla="*/ 1688342 w 3900305"/>
                <a:gd name="connsiteY8918" fmla="*/ 1958155 h 3045463"/>
                <a:gd name="connsiteX8919" fmla="*/ 1687661 w 3900305"/>
                <a:gd name="connsiteY8919" fmla="*/ 1958155 h 3045463"/>
                <a:gd name="connsiteX8920" fmla="*/ 1688683 w 3900305"/>
                <a:gd name="connsiteY8920" fmla="*/ 1953728 h 3045463"/>
                <a:gd name="connsiteX8921" fmla="*/ 1689932 w 3900305"/>
                <a:gd name="connsiteY8921" fmla="*/ 1950550 h 3045463"/>
                <a:gd name="connsiteX8922" fmla="*/ 1691521 w 3900305"/>
                <a:gd name="connsiteY8922" fmla="*/ 1948052 h 3045463"/>
                <a:gd name="connsiteX8923" fmla="*/ 1700829 w 3900305"/>
                <a:gd name="connsiteY8923" fmla="*/ 1938291 h 3045463"/>
                <a:gd name="connsiteX8924" fmla="*/ 1702985 w 3900305"/>
                <a:gd name="connsiteY8924" fmla="*/ 1937383 h 3045463"/>
                <a:gd name="connsiteX8925" fmla="*/ 1720693 w 3900305"/>
                <a:gd name="connsiteY8925" fmla="*/ 1935566 h 3045463"/>
                <a:gd name="connsiteX8926" fmla="*/ 1727730 w 3900305"/>
                <a:gd name="connsiteY8926" fmla="*/ 1937156 h 3045463"/>
                <a:gd name="connsiteX8927" fmla="*/ 1729546 w 3900305"/>
                <a:gd name="connsiteY8927" fmla="*/ 1937156 h 3045463"/>
                <a:gd name="connsiteX8928" fmla="*/ 1730909 w 3900305"/>
                <a:gd name="connsiteY8928" fmla="*/ 1936248 h 3045463"/>
                <a:gd name="connsiteX8929" fmla="*/ 1726822 w 3900305"/>
                <a:gd name="connsiteY8929" fmla="*/ 1933864 h 3045463"/>
                <a:gd name="connsiteX8930" fmla="*/ 1717401 w 3900305"/>
                <a:gd name="connsiteY8930" fmla="*/ 1932048 h 3045463"/>
                <a:gd name="connsiteX8931" fmla="*/ 1713542 w 3900305"/>
                <a:gd name="connsiteY8931" fmla="*/ 1928642 h 3045463"/>
                <a:gd name="connsiteX8932" fmla="*/ 1715471 w 3900305"/>
                <a:gd name="connsiteY8932" fmla="*/ 1926599 h 3045463"/>
                <a:gd name="connsiteX8933" fmla="*/ 1717174 w 3900305"/>
                <a:gd name="connsiteY8933" fmla="*/ 1926259 h 3045463"/>
                <a:gd name="connsiteX8934" fmla="*/ 1720920 w 3900305"/>
                <a:gd name="connsiteY8934" fmla="*/ 1927053 h 3045463"/>
                <a:gd name="connsiteX8935" fmla="*/ 1737152 w 3900305"/>
                <a:gd name="connsiteY8935" fmla="*/ 1920470 h 3045463"/>
                <a:gd name="connsiteX8936" fmla="*/ 1741011 w 3900305"/>
                <a:gd name="connsiteY8936" fmla="*/ 1920583 h 3045463"/>
                <a:gd name="connsiteX8937" fmla="*/ 1741578 w 3900305"/>
                <a:gd name="connsiteY8937" fmla="*/ 1925578 h 3045463"/>
                <a:gd name="connsiteX8938" fmla="*/ 1742827 w 3900305"/>
                <a:gd name="connsiteY8938" fmla="*/ 1925805 h 3045463"/>
                <a:gd name="connsiteX8939" fmla="*/ 1743622 w 3900305"/>
                <a:gd name="connsiteY8939" fmla="*/ 1924897 h 3045463"/>
                <a:gd name="connsiteX8940" fmla="*/ 1744076 w 3900305"/>
                <a:gd name="connsiteY8940" fmla="*/ 1923080 h 3045463"/>
                <a:gd name="connsiteX8941" fmla="*/ 1744189 w 3900305"/>
                <a:gd name="connsiteY8941" fmla="*/ 1920470 h 3045463"/>
                <a:gd name="connsiteX8942" fmla="*/ 1744870 w 3900305"/>
                <a:gd name="connsiteY8942" fmla="*/ 1919221 h 3045463"/>
                <a:gd name="connsiteX8943" fmla="*/ 1746573 w 3900305"/>
                <a:gd name="connsiteY8943" fmla="*/ 1918540 h 3045463"/>
                <a:gd name="connsiteX8944" fmla="*/ 1749865 w 3900305"/>
                <a:gd name="connsiteY8944" fmla="*/ 1918200 h 3045463"/>
                <a:gd name="connsiteX8945" fmla="*/ 1753043 w 3900305"/>
                <a:gd name="connsiteY8945" fmla="*/ 1916724 h 3045463"/>
                <a:gd name="connsiteX8946" fmla="*/ 1754405 w 3900305"/>
                <a:gd name="connsiteY8946" fmla="*/ 1916951 h 3045463"/>
                <a:gd name="connsiteX8947" fmla="*/ 1755540 w 3900305"/>
                <a:gd name="connsiteY8947" fmla="*/ 1919562 h 3045463"/>
                <a:gd name="connsiteX8948" fmla="*/ 1755086 w 3900305"/>
                <a:gd name="connsiteY8948" fmla="*/ 1919562 h 3045463"/>
                <a:gd name="connsiteX8949" fmla="*/ 1754405 w 3900305"/>
                <a:gd name="connsiteY8949" fmla="*/ 1920470 h 3045463"/>
                <a:gd name="connsiteX8950" fmla="*/ 1753837 w 3900305"/>
                <a:gd name="connsiteY8950" fmla="*/ 1921718 h 3045463"/>
                <a:gd name="connsiteX8951" fmla="*/ 1753610 w 3900305"/>
                <a:gd name="connsiteY8951" fmla="*/ 1922513 h 3045463"/>
                <a:gd name="connsiteX8952" fmla="*/ 1753951 w 3900305"/>
                <a:gd name="connsiteY8952" fmla="*/ 1923761 h 3045463"/>
                <a:gd name="connsiteX8953" fmla="*/ 1755313 w 3900305"/>
                <a:gd name="connsiteY8953" fmla="*/ 1924669 h 3045463"/>
                <a:gd name="connsiteX8954" fmla="*/ 1756675 w 3900305"/>
                <a:gd name="connsiteY8954" fmla="*/ 1930685 h 3045463"/>
                <a:gd name="connsiteX8955" fmla="*/ 1759286 w 3900305"/>
                <a:gd name="connsiteY8955" fmla="*/ 1929664 h 3045463"/>
                <a:gd name="connsiteX8956" fmla="*/ 1762578 w 3900305"/>
                <a:gd name="connsiteY8956" fmla="*/ 1927280 h 3045463"/>
                <a:gd name="connsiteX8957" fmla="*/ 1765642 w 3900305"/>
                <a:gd name="connsiteY8957" fmla="*/ 1927621 h 3045463"/>
                <a:gd name="connsiteX8958" fmla="*/ 1769615 w 3900305"/>
                <a:gd name="connsiteY8958" fmla="*/ 1932842 h 3045463"/>
                <a:gd name="connsiteX8959" fmla="*/ 1769956 w 3900305"/>
                <a:gd name="connsiteY8959" fmla="*/ 1933864 h 3045463"/>
                <a:gd name="connsiteX8960" fmla="*/ 1769956 w 3900305"/>
                <a:gd name="connsiteY8960" fmla="*/ 1934885 h 3045463"/>
                <a:gd name="connsiteX8961" fmla="*/ 1770183 w 3900305"/>
                <a:gd name="connsiteY8961" fmla="*/ 1935680 h 3045463"/>
                <a:gd name="connsiteX8962" fmla="*/ 1771205 w 3900305"/>
                <a:gd name="connsiteY8962" fmla="*/ 1935907 h 3045463"/>
                <a:gd name="connsiteX8963" fmla="*/ 1695720 w 3900305"/>
                <a:gd name="connsiteY8963" fmla="*/ 1913319 h 3045463"/>
                <a:gd name="connsiteX8964" fmla="*/ 1693337 w 3900305"/>
                <a:gd name="connsiteY8964" fmla="*/ 1914000 h 3045463"/>
                <a:gd name="connsiteX8965" fmla="*/ 1691180 w 3900305"/>
                <a:gd name="connsiteY8965" fmla="*/ 1914000 h 3045463"/>
                <a:gd name="connsiteX8966" fmla="*/ 1689251 w 3900305"/>
                <a:gd name="connsiteY8966" fmla="*/ 1912865 h 3045463"/>
                <a:gd name="connsiteX8967" fmla="*/ 1687207 w 3900305"/>
                <a:gd name="connsiteY8967" fmla="*/ 1910254 h 3045463"/>
                <a:gd name="connsiteX8968" fmla="*/ 1692996 w 3900305"/>
                <a:gd name="connsiteY8968" fmla="*/ 1906621 h 3045463"/>
                <a:gd name="connsiteX8969" fmla="*/ 1711044 w 3900305"/>
                <a:gd name="connsiteY8969" fmla="*/ 1902649 h 3045463"/>
                <a:gd name="connsiteX8970" fmla="*/ 1732952 w 3900305"/>
                <a:gd name="connsiteY8970" fmla="*/ 1890730 h 3045463"/>
                <a:gd name="connsiteX8971" fmla="*/ 1731363 w 3900305"/>
                <a:gd name="connsiteY8971" fmla="*/ 1889482 h 3045463"/>
                <a:gd name="connsiteX8972" fmla="*/ 1729546 w 3900305"/>
                <a:gd name="connsiteY8972" fmla="*/ 1889708 h 3045463"/>
                <a:gd name="connsiteX8973" fmla="*/ 1727730 w 3900305"/>
                <a:gd name="connsiteY8973" fmla="*/ 1890844 h 3045463"/>
                <a:gd name="connsiteX8974" fmla="*/ 1726255 w 3900305"/>
                <a:gd name="connsiteY8974" fmla="*/ 1892319 h 3045463"/>
                <a:gd name="connsiteX8975" fmla="*/ 1726936 w 3900305"/>
                <a:gd name="connsiteY8975" fmla="*/ 1889595 h 3045463"/>
                <a:gd name="connsiteX8976" fmla="*/ 1732271 w 3900305"/>
                <a:gd name="connsiteY8976" fmla="*/ 1883239 h 3045463"/>
                <a:gd name="connsiteX8977" fmla="*/ 1733746 w 3900305"/>
                <a:gd name="connsiteY8977" fmla="*/ 1884828 h 3045463"/>
                <a:gd name="connsiteX8978" fmla="*/ 1735336 w 3900305"/>
                <a:gd name="connsiteY8978" fmla="*/ 1884033 h 3045463"/>
                <a:gd name="connsiteX8979" fmla="*/ 1737038 w 3900305"/>
                <a:gd name="connsiteY8979" fmla="*/ 1882558 h 3045463"/>
                <a:gd name="connsiteX8980" fmla="*/ 1738741 w 3900305"/>
                <a:gd name="connsiteY8980" fmla="*/ 1881876 h 3045463"/>
                <a:gd name="connsiteX8981" fmla="*/ 1738400 w 3900305"/>
                <a:gd name="connsiteY8981" fmla="*/ 1882671 h 3045463"/>
                <a:gd name="connsiteX8982" fmla="*/ 1738173 w 3900305"/>
                <a:gd name="connsiteY8982" fmla="*/ 1883465 h 3045463"/>
                <a:gd name="connsiteX8983" fmla="*/ 1737946 w 3900305"/>
                <a:gd name="connsiteY8983" fmla="*/ 1884147 h 3045463"/>
                <a:gd name="connsiteX8984" fmla="*/ 1737492 w 3900305"/>
                <a:gd name="connsiteY8984" fmla="*/ 1884828 h 3045463"/>
                <a:gd name="connsiteX8985" fmla="*/ 1737492 w 3900305"/>
                <a:gd name="connsiteY8985" fmla="*/ 1886303 h 3045463"/>
                <a:gd name="connsiteX8986" fmla="*/ 1738854 w 3900305"/>
                <a:gd name="connsiteY8986" fmla="*/ 1887211 h 3045463"/>
                <a:gd name="connsiteX8987" fmla="*/ 1739422 w 3900305"/>
                <a:gd name="connsiteY8987" fmla="*/ 1889255 h 3045463"/>
                <a:gd name="connsiteX8988" fmla="*/ 1739649 w 3900305"/>
                <a:gd name="connsiteY8988" fmla="*/ 1893795 h 3045463"/>
                <a:gd name="connsiteX8989" fmla="*/ 1740103 w 3900305"/>
                <a:gd name="connsiteY8989" fmla="*/ 1896065 h 3045463"/>
                <a:gd name="connsiteX8990" fmla="*/ 1740557 w 3900305"/>
                <a:gd name="connsiteY8990" fmla="*/ 1897654 h 3045463"/>
                <a:gd name="connsiteX8991" fmla="*/ 1740897 w 3900305"/>
                <a:gd name="connsiteY8991" fmla="*/ 1899584 h 3045463"/>
                <a:gd name="connsiteX8992" fmla="*/ 1740897 w 3900305"/>
                <a:gd name="connsiteY8992" fmla="*/ 1902762 h 3045463"/>
                <a:gd name="connsiteX8993" fmla="*/ 1737606 w 3900305"/>
                <a:gd name="connsiteY8993" fmla="*/ 1907530 h 3045463"/>
                <a:gd name="connsiteX8994" fmla="*/ 1732838 w 3900305"/>
                <a:gd name="connsiteY8994" fmla="*/ 1909800 h 3045463"/>
                <a:gd name="connsiteX8995" fmla="*/ 1713655 w 3900305"/>
                <a:gd name="connsiteY8995" fmla="*/ 1912070 h 3045463"/>
                <a:gd name="connsiteX8996" fmla="*/ 1706958 w 3900305"/>
                <a:gd name="connsiteY8996" fmla="*/ 1915021 h 3045463"/>
                <a:gd name="connsiteX8997" fmla="*/ 1705028 w 3900305"/>
                <a:gd name="connsiteY8997" fmla="*/ 1913432 h 3045463"/>
                <a:gd name="connsiteX8998" fmla="*/ 1711839 w 3900305"/>
                <a:gd name="connsiteY8998" fmla="*/ 1909005 h 3045463"/>
                <a:gd name="connsiteX8999" fmla="*/ 1706504 w 3900305"/>
                <a:gd name="connsiteY8999" fmla="*/ 1910594 h 3045463"/>
                <a:gd name="connsiteX9000" fmla="*/ 1705142 w 3900305"/>
                <a:gd name="connsiteY9000" fmla="*/ 1912070 h 3045463"/>
                <a:gd name="connsiteX9001" fmla="*/ 1703780 w 3900305"/>
                <a:gd name="connsiteY9001" fmla="*/ 1910481 h 3045463"/>
                <a:gd name="connsiteX9002" fmla="*/ 1701169 w 3900305"/>
                <a:gd name="connsiteY9002" fmla="*/ 1910935 h 3045463"/>
                <a:gd name="connsiteX9003" fmla="*/ 1695720 w 3900305"/>
                <a:gd name="connsiteY9003" fmla="*/ 1913319 h 3045463"/>
                <a:gd name="connsiteX9004" fmla="*/ 1979608 w 3900305"/>
                <a:gd name="connsiteY9004" fmla="*/ 1716266 h 3045463"/>
                <a:gd name="connsiteX9005" fmla="*/ 1982105 w 3900305"/>
                <a:gd name="connsiteY9005" fmla="*/ 1720579 h 3045463"/>
                <a:gd name="connsiteX9006" fmla="*/ 1993116 w 3900305"/>
                <a:gd name="connsiteY9006" fmla="*/ 1720693 h 3045463"/>
                <a:gd name="connsiteX9007" fmla="*/ 1995613 w 3900305"/>
                <a:gd name="connsiteY9007" fmla="*/ 1726255 h 3045463"/>
                <a:gd name="connsiteX9008" fmla="*/ 1994364 w 3900305"/>
                <a:gd name="connsiteY9008" fmla="*/ 1728071 h 3045463"/>
                <a:gd name="connsiteX9009" fmla="*/ 1993570 w 3900305"/>
                <a:gd name="connsiteY9009" fmla="*/ 1730341 h 3045463"/>
                <a:gd name="connsiteX9010" fmla="*/ 1992208 w 3900305"/>
                <a:gd name="connsiteY9010" fmla="*/ 1735789 h 3045463"/>
                <a:gd name="connsiteX9011" fmla="*/ 1989711 w 3900305"/>
                <a:gd name="connsiteY9011" fmla="*/ 1733519 h 3045463"/>
                <a:gd name="connsiteX9012" fmla="*/ 1982332 w 3900305"/>
                <a:gd name="connsiteY9012" fmla="*/ 1732384 h 3045463"/>
                <a:gd name="connsiteX9013" fmla="*/ 1980857 w 3900305"/>
                <a:gd name="connsiteY9013" fmla="*/ 1730341 h 3045463"/>
                <a:gd name="connsiteX9014" fmla="*/ 1979268 w 3900305"/>
                <a:gd name="connsiteY9014" fmla="*/ 1726709 h 3045463"/>
                <a:gd name="connsiteX9015" fmla="*/ 1975635 w 3900305"/>
                <a:gd name="connsiteY9015" fmla="*/ 1726255 h 3045463"/>
                <a:gd name="connsiteX9016" fmla="*/ 1969165 w 3900305"/>
                <a:gd name="connsiteY9016" fmla="*/ 1728071 h 3045463"/>
                <a:gd name="connsiteX9017" fmla="*/ 1964171 w 3900305"/>
                <a:gd name="connsiteY9017" fmla="*/ 1717174 h 3045463"/>
                <a:gd name="connsiteX9018" fmla="*/ 1965419 w 3900305"/>
                <a:gd name="connsiteY9018" fmla="*/ 1713655 h 3045463"/>
                <a:gd name="connsiteX9019" fmla="*/ 1968144 w 3900305"/>
                <a:gd name="connsiteY9019" fmla="*/ 1712974 h 3045463"/>
                <a:gd name="connsiteX9020" fmla="*/ 1973479 w 3900305"/>
                <a:gd name="connsiteY9020" fmla="*/ 1713996 h 3045463"/>
                <a:gd name="connsiteX9021" fmla="*/ 1970300 w 3900305"/>
                <a:gd name="connsiteY9021" fmla="*/ 1708093 h 3045463"/>
                <a:gd name="connsiteX9022" fmla="*/ 1959858 w 3900305"/>
                <a:gd name="connsiteY9022" fmla="*/ 1709796 h 3045463"/>
                <a:gd name="connsiteX9023" fmla="*/ 1955885 w 3900305"/>
                <a:gd name="connsiteY9023" fmla="*/ 1707185 h 3045463"/>
                <a:gd name="connsiteX9024" fmla="*/ 1955317 w 3900305"/>
                <a:gd name="connsiteY9024" fmla="*/ 1703893 h 3045463"/>
                <a:gd name="connsiteX9025" fmla="*/ 1955885 w 3900305"/>
                <a:gd name="connsiteY9025" fmla="*/ 1700261 h 3045463"/>
                <a:gd name="connsiteX9026" fmla="*/ 1957020 w 3900305"/>
                <a:gd name="connsiteY9026" fmla="*/ 1697196 h 3045463"/>
                <a:gd name="connsiteX9027" fmla="*/ 1958268 w 3900305"/>
                <a:gd name="connsiteY9027" fmla="*/ 1695493 h 3045463"/>
                <a:gd name="connsiteX9028" fmla="*/ 1960085 w 3900305"/>
                <a:gd name="connsiteY9028" fmla="*/ 1695380 h 3045463"/>
                <a:gd name="connsiteX9029" fmla="*/ 1962014 w 3900305"/>
                <a:gd name="connsiteY9029" fmla="*/ 1696629 h 3045463"/>
                <a:gd name="connsiteX9030" fmla="*/ 1965533 w 3900305"/>
                <a:gd name="connsiteY9030" fmla="*/ 1700034 h 3045463"/>
                <a:gd name="connsiteX9031" fmla="*/ 1973933 w 3900305"/>
                <a:gd name="connsiteY9031" fmla="*/ 1704461 h 3045463"/>
                <a:gd name="connsiteX9032" fmla="*/ 1977792 w 3900305"/>
                <a:gd name="connsiteY9032" fmla="*/ 1708774 h 3045463"/>
                <a:gd name="connsiteX9033" fmla="*/ 1979608 w 3900305"/>
                <a:gd name="connsiteY9033" fmla="*/ 1716266 h 3045463"/>
                <a:gd name="connsiteX9034" fmla="*/ 1960652 w 3900305"/>
                <a:gd name="connsiteY9034" fmla="*/ 1638512 h 3045463"/>
                <a:gd name="connsiteX9035" fmla="*/ 1959744 w 3900305"/>
                <a:gd name="connsiteY9035" fmla="*/ 1639306 h 3045463"/>
                <a:gd name="connsiteX9036" fmla="*/ 1952366 w 3900305"/>
                <a:gd name="connsiteY9036" fmla="*/ 1639306 h 3045463"/>
                <a:gd name="connsiteX9037" fmla="*/ 1946009 w 3900305"/>
                <a:gd name="connsiteY9037" fmla="*/ 1644755 h 3045463"/>
                <a:gd name="connsiteX9038" fmla="*/ 1942718 w 3900305"/>
                <a:gd name="connsiteY9038" fmla="*/ 1648728 h 3045463"/>
                <a:gd name="connsiteX9039" fmla="*/ 1939993 w 3900305"/>
                <a:gd name="connsiteY9039" fmla="*/ 1650090 h 3045463"/>
                <a:gd name="connsiteX9040" fmla="*/ 1937156 w 3900305"/>
                <a:gd name="connsiteY9040" fmla="*/ 1650657 h 3045463"/>
                <a:gd name="connsiteX9041" fmla="*/ 1934885 w 3900305"/>
                <a:gd name="connsiteY9041" fmla="*/ 1650430 h 3045463"/>
                <a:gd name="connsiteX9042" fmla="*/ 1934885 w 3900305"/>
                <a:gd name="connsiteY9042" fmla="*/ 1648728 h 3045463"/>
                <a:gd name="connsiteX9043" fmla="*/ 1960311 w 3900305"/>
                <a:gd name="connsiteY9043" fmla="*/ 1627501 h 3045463"/>
                <a:gd name="connsiteX9044" fmla="*/ 1961447 w 3900305"/>
                <a:gd name="connsiteY9044" fmla="*/ 1626934 h 3045463"/>
                <a:gd name="connsiteX9045" fmla="*/ 1962922 w 3900305"/>
                <a:gd name="connsiteY9045" fmla="*/ 1627388 h 3045463"/>
                <a:gd name="connsiteX9046" fmla="*/ 1965306 w 3900305"/>
                <a:gd name="connsiteY9046" fmla="*/ 1629544 h 3045463"/>
                <a:gd name="connsiteX9047" fmla="*/ 1967803 w 3900305"/>
                <a:gd name="connsiteY9047" fmla="*/ 1630566 h 3045463"/>
                <a:gd name="connsiteX9048" fmla="*/ 1969165 w 3900305"/>
                <a:gd name="connsiteY9048" fmla="*/ 1631815 h 3045463"/>
                <a:gd name="connsiteX9049" fmla="*/ 1970300 w 3900305"/>
                <a:gd name="connsiteY9049" fmla="*/ 1633631 h 3045463"/>
                <a:gd name="connsiteX9050" fmla="*/ 1970754 w 3900305"/>
                <a:gd name="connsiteY9050" fmla="*/ 1635674 h 3045463"/>
                <a:gd name="connsiteX9051" fmla="*/ 1971662 w 3900305"/>
                <a:gd name="connsiteY9051" fmla="*/ 1637036 h 3045463"/>
                <a:gd name="connsiteX9052" fmla="*/ 1977338 w 3900305"/>
                <a:gd name="connsiteY9052" fmla="*/ 1639420 h 3045463"/>
                <a:gd name="connsiteX9053" fmla="*/ 1977451 w 3900305"/>
                <a:gd name="connsiteY9053" fmla="*/ 1640555 h 3045463"/>
                <a:gd name="connsiteX9054" fmla="*/ 1977338 w 3900305"/>
                <a:gd name="connsiteY9054" fmla="*/ 1640895 h 3045463"/>
                <a:gd name="connsiteX9055" fmla="*/ 1977111 w 3900305"/>
                <a:gd name="connsiteY9055" fmla="*/ 1640895 h 3045463"/>
                <a:gd name="connsiteX9056" fmla="*/ 1976770 w 3900305"/>
                <a:gd name="connsiteY9056" fmla="*/ 1641122 h 3045463"/>
                <a:gd name="connsiteX9057" fmla="*/ 1972684 w 3900305"/>
                <a:gd name="connsiteY9057" fmla="*/ 1646911 h 3045463"/>
                <a:gd name="connsiteX9058" fmla="*/ 1968711 w 3900305"/>
                <a:gd name="connsiteY9058" fmla="*/ 1650884 h 3045463"/>
                <a:gd name="connsiteX9059" fmla="*/ 1964398 w 3900305"/>
                <a:gd name="connsiteY9059" fmla="*/ 1653154 h 3045463"/>
                <a:gd name="connsiteX9060" fmla="*/ 1959403 w 3900305"/>
                <a:gd name="connsiteY9060" fmla="*/ 1653835 h 3045463"/>
                <a:gd name="connsiteX9061" fmla="*/ 1959744 w 3900305"/>
                <a:gd name="connsiteY9061" fmla="*/ 1651452 h 3045463"/>
                <a:gd name="connsiteX9062" fmla="*/ 1959971 w 3900305"/>
                <a:gd name="connsiteY9062" fmla="*/ 1650544 h 3045463"/>
                <a:gd name="connsiteX9063" fmla="*/ 1959063 w 3900305"/>
                <a:gd name="connsiteY9063" fmla="*/ 1649636 h 3045463"/>
                <a:gd name="connsiteX9064" fmla="*/ 1958041 w 3900305"/>
                <a:gd name="connsiteY9064" fmla="*/ 1649409 h 3045463"/>
                <a:gd name="connsiteX9065" fmla="*/ 1957020 w 3900305"/>
                <a:gd name="connsiteY9065" fmla="*/ 1649749 h 3045463"/>
                <a:gd name="connsiteX9066" fmla="*/ 1955998 w 3900305"/>
                <a:gd name="connsiteY9066" fmla="*/ 1650430 h 3045463"/>
                <a:gd name="connsiteX9067" fmla="*/ 1955998 w 3900305"/>
                <a:gd name="connsiteY9067" fmla="*/ 1648728 h 3045463"/>
                <a:gd name="connsiteX9068" fmla="*/ 1957587 w 3900305"/>
                <a:gd name="connsiteY9068" fmla="*/ 1647592 h 3045463"/>
                <a:gd name="connsiteX9069" fmla="*/ 1959290 w 3900305"/>
                <a:gd name="connsiteY9069" fmla="*/ 1644755 h 3045463"/>
                <a:gd name="connsiteX9070" fmla="*/ 1960425 w 3900305"/>
                <a:gd name="connsiteY9070" fmla="*/ 1641463 h 3045463"/>
                <a:gd name="connsiteX9071" fmla="*/ 1960652 w 3900305"/>
                <a:gd name="connsiteY9071" fmla="*/ 1638512 h 3045463"/>
                <a:gd name="connsiteX9072" fmla="*/ 1936361 w 3900305"/>
                <a:gd name="connsiteY9072" fmla="*/ 1644074 h 3045463"/>
                <a:gd name="connsiteX9073" fmla="*/ 1933977 w 3900305"/>
                <a:gd name="connsiteY9073" fmla="*/ 1646117 h 3045463"/>
                <a:gd name="connsiteX9074" fmla="*/ 1926372 w 3900305"/>
                <a:gd name="connsiteY9074" fmla="*/ 1650317 h 3045463"/>
                <a:gd name="connsiteX9075" fmla="*/ 1926713 w 3900305"/>
                <a:gd name="connsiteY9075" fmla="*/ 1648047 h 3045463"/>
                <a:gd name="connsiteX9076" fmla="*/ 1926940 w 3900305"/>
                <a:gd name="connsiteY9076" fmla="*/ 1647138 h 3045463"/>
                <a:gd name="connsiteX9077" fmla="*/ 1923648 w 3900305"/>
                <a:gd name="connsiteY9077" fmla="*/ 1647138 h 3045463"/>
                <a:gd name="connsiteX9078" fmla="*/ 1925577 w 3900305"/>
                <a:gd name="connsiteY9078" fmla="*/ 1645209 h 3045463"/>
                <a:gd name="connsiteX9079" fmla="*/ 1926599 w 3900305"/>
                <a:gd name="connsiteY9079" fmla="*/ 1641803 h 3045463"/>
                <a:gd name="connsiteX9080" fmla="*/ 1927507 w 3900305"/>
                <a:gd name="connsiteY9080" fmla="*/ 1637944 h 3045463"/>
                <a:gd name="connsiteX9081" fmla="*/ 1928983 w 3900305"/>
                <a:gd name="connsiteY9081" fmla="*/ 1634652 h 3045463"/>
                <a:gd name="connsiteX9082" fmla="*/ 1930799 w 3900305"/>
                <a:gd name="connsiteY9082" fmla="*/ 1633404 h 3045463"/>
                <a:gd name="connsiteX9083" fmla="*/ 1937383 w 3900305"/>
                <a:gd name="connsiteY9083" fmla="*/ 1633177 h 3045463"/>
                <a:gd name="connsiteX9084" fmla="*/ 1939312 w 3900305"/>
                <a:gd name="connsiteY9084" fmla="*/ 1632609 h 3045463"/>
                <a:gd name="connsiteX9085" fmla="*/ 1944420 w 3900305"/>
                <a:gd name="connsiteY9085" fmla="*/ 1629431 h 3045463"/>
                <a:gd name="connsiteX9086" fmla="*/ 1948166 w 3900305"/>
                <a:gd name="connsiteY9086" fmla="*/ 1625799 h 3045463"/>
                <a:gd name="connsiteX9087" fmla="*/ 1954863 w 3900305"/>
                <a:gd name="connsiteY9087" fmla="*/ 1622280 h 3045463"/>
                <a:gd name="connsiteX9088" fmla="*/ 1954976 w 3900305"/>
                <a:gd name="connsiteY9088" fmla="*/ 1618761 h 3045463"/>
                <a:gd name="connsiteX9089" fmla="*/ 1957474 w 3900305"/>
                <a:gd name="connsiteY9089" fmla="*/ 1618307 h 3045463"/>
                <a:gd name="connsiteX9090" fmla="*/ 1960652 w 3900305"/>
                <a:gd name="connsiteY9090" fmla="*/ 1619783 h 3045463"/>
                <a:gd name="connsiteX9091" fmla="*/ 1962809 w 3900305"/>
                <a:gd name="connsiteY9091" fmla="*/ 1622280 h 3045463"/>
                <a:gd name="connsiteX9092" fmla="*/ 1962468 w 3900305"/>
                <a:gd name="connsiteY9092" fmla="*/ 1623074 h 3045463"/>
                <a:gd name="connsiteX9093" fmla="*/ 1962128 w 3900305"/>
                <a:gd name="connsiteY9093" fmla="*/ 1623415 h 3045463"/>
                <a:gd name="connsiteX9094" fmla="*/ 1961787 w 3900305"/>
                <a:gd name="connsiteY9094" fmla="*/ 1623528 h 3045463"/>
                <a:gd name="connsiteX9095" fmla="*/ 1948166 w 3900305"/>
                <a:gd name="connsiteY9095" fmla="*/ 1634766 h 3045463"/>
                <a:gd name="connsiteX9096" fmla="*/ 1941810 w 3900305"/>
                <a:gd name="connsiteY9096" fmla="*/ 1637150 h 3045463"/>
                <a:gd name="connsiteX9097" fmla="*/ 1936361 w 3900305"/>
                <a:gd name="connsiteY9097" fmla="*/ 1644074 h 3045463"/>
                <a:gd name="connsiteX9098" fmla="*/ 2070643 w 3900305"/>
                <a:gd name="connsiteY9098" fmla="*/ 1587546 h 3045463"/>
                <a:gd name="connsiteX9099" fmla="*/ 2073027 w 3900305"/>
                <a:gd name="connsiteY9099" fmla="*/ 1588567 h 3045463"/>
                <a:gd name="connsiteX9100" fmla="*/ 2076432 w 3900305"/>
                <a:gd name="connsiteY9100" fmla="*/ 1589135 h 3045463"/>
                <a:gd name="connsiteX9101" fmla="*/ 2078815 w 3900305"/>
                <a:gd name="connsiteY9101" fmla="*/ 1590497 h 3045463"/>
                <a:gd name="connsiteX9102" fmla="*/ 2078021 w 3900305"/>
                <a:gd name="connsiteY9102" fmla="*/ 1593789 h 3045463"/>
                <a:gd name="connsiteX9103" fmla="*/ 2075070 w 3900305"/>
                <a:gd name="connsiteY9103" fmla="*/ 1597421 h 3045463"/>
                <a:gd name="connsiteX9104" fmla="*/ 2071324 w 3900305"/>
                <a:gd name="connsiteY9104" fmla="*/ 1600259 h 3045463"/>
                <a:gd name="connsiteX9105" fmla="*/ 2064059 w 3900305"/>
                <a:gd name="connsiteY9105" fmla="*/ 1603210 h 3045463"/>
                <a:gd name="connsiteX9106" fmla="*/ 2061789 w 3900305"/>
                <a:gd name="connsiteY9106" fmla="*/ 1602983 h 3045463"/>
                <a:gd name="connsiteX9107" fmla="*/ 2057816 w 3900305"/>
                <a:gd name="connsiteY9107" fmla="*/ 1600599 h 3045463"/>
                <a:gd name="connsiteX9108" fmla="*/ 2055773 w 3900305"/>
                <a:gd name="connsiteY9108" fmla="*/ 1600032 h 3045463"/>
                <a:gd name="connsiteX9109" fmla="*/ 2053503 w 3900305"/>
                <a:gd name="connsiteY9109" fmla="*/ 1599918 h 3045463"/>
                <a:gd name="connsiteX9110" fmla="*/ 2048849 w 3900305"/>
                <a:gd name="connsiteY9110" fmla="*/ 1598670 h 3045463"/>
                <a:gd name="connsiteX9111" fmla="*/ 2046806 w 3900305"/>
                <a:gd name="connsiteY9111" fmla="*/ 1596854 h 3045463"/>
                <a:gd name="connsiteX9112" fmla="*/ 2048281 w 3900305"/>
                <a:gd name="connsiteY9112" fmla="*/ 1595946 h 3045463"/>
                <a:gd name="connsiteX9113" fmla="*/ 2052141 w 3900305"/>
                <a:gd name="connsiteY9113" fmla="*/ 1596854 h 3045463"/>
                <a:gd name="connsiteX9114" fmla="*/ 2053616 w 3900305"/>
                <a:gd name="connsiteY9114" fmla="*/ 1596286 h 3045463"/>
                <a:gd name="connsiteX9115" fmla="*/ 2053616 w 3900305"/>
                <a:gd name="connsiteY9115" fmla="*/ 1594811 h 3045463"/>
                <a:gd name="connsiteX9116" fmla="*/ 2053163 w 3900305"/>
                <a:gd name="connsiteY9116" fmla="*/ 1592994 h 3045463"/>
                <a:gd name="connsiteX9117" fmla="*/ 2053163 w 3900305"/>
                <a:gd name="connsiteY9117" fmla="*/ 1591292 h 3045463"/>
                <a:gd name="connsiteX9118" fmla="*/ 2054865 w 3900305"/>
                <a:gd name="connsiteY9118" fmla="*/ 1588795 h 3045463"/>
                <a:gd name="connsiteX9119" fmla="*/ 2058724 w 3900305"/>
                <a:gd name="connsiteY9119" fmla="*/ 1587432 h 3045463"/>
                <a:gd name="connsiteX9120" fmla="*/ 2060881 w 3900305"/>
                <a:gd name="connsiteY9120" fmla="*/ 1585616 h 3045463"/>
                <a:gd name="connsiteX9121" fmla="*/ 2059405 w 3900305"/>
                <a:gd name="connsiteY9121" fmla="*/ 1586184 h 3045463"/>
                <a:gd name="connsiteX9122" fmla="*/ 2058498 w 3900305"/>
                <a:gd name="connsiteY9122" fmla="*/ 1585843 h 3045463"/>
                <a:gd name="connsiteX9123" fmla="*/ 2057930 w 3900305"/>
                <a:gd name="connsiteY9123" fmla="*/ 1584595 h 3045463"/>
                <a:gd name="connsiteX9124" fmla="*/ 2057476 w 3900305"/>
                <a:gd name="connsiteY9124" fmla="*/ 1582438 h 3045463"/>
                <a:gd name="connsiteX9125" fmla="*/ 2057703 w 3900305"/>
                <a:gd name="connsiteY9125" fmla="*/ 1581643 h 3045463"/>
                <a:gd name="connsiteX9126" fmla="*/ 2058043 w 3900305"/>
                <a:gd name="connsiteY9126" fmla="*/ 1578579 h 3045463"/>
                <a:gd name="connsiteX9127" fmla="*/ 2058270 w 3900305"/>
                <a:gd name="connsiteY9127" fmla="*/ 1575514 h 3045463"/>
                <a:gd name="connsiteX9128" fmla="*/ 2058157 w 3900305"/>
                <a:gd name="connsiteY9128" fmla="*/ 1574719 h 3045463"/>
                <a:gd name="connsiteX9129" fmla="*/ 2059973 w 3900305"/>
                <a:gd name="connsiteY9129" fmla="*/ 1571428 h 3045463"/>
                <a:gd name="connsiteX9130" fmla="*/ 2062470 w 3900305"/>
                <a:gd name="connsiteY9130" fmla="*/ 1568817 h 3045463"/>
                <a:gd name="connsiteX9131" fmla="*/ 2065081 w 3900305"/>
                <a:gd name="connsiteY9131" fmla="*/ 1567114 h 3045463"/>
                <a:gd name="connsiteX9132" fmla="*/ 2067351 w 3900305"/>
                <a:gd name="connsiteY9132" fmla="*/ 1566547 h 3045463"/>
                <a:gd name="connsiteX9133" fmla="*/ 2069054 w 3900305"/>
                <a:gd name="connsiteY9133" fmla="*/ 1568022 h 3045463"/>
                <a:gd name="connsiteX9134" fmla="*/ 2072232 w 3900305"/>
                <a:gd name="connsiteY9134" fmla="*/ 1574606 h 3045463"/>
                <a:gd name="connsiteX9135" fmla="*/ 2075183 w 3900305"/>
                <a:gd name="connsiteY9135" fmla="*/ 1577898 h 3045463"/>
                <a:gd name="connsiteX9136" fmla="*/ 2073935 w 3900305"/>
                <a:gd name="connsiteY9136" fmla="*/ 1581757 h 3045463"/>
                <a:gd name="connsiteX9137" fmla="*/ 2070643 w 3900305"/>
                <a:gd name="connsiteY9137" fmla="*/ 1587546 h 3045463"/>
                <a:gd name="connsiteX9138" fmla="*/ 2092664 w 3900305"/>
                <a:gd name="connsiteY9138" fmla="*/ 1517510 h 3045463"/>
                <a:gd name="connsiteX9139" fmla="*/ 2093685 w 3900305"/>
                <a:gd name="connsiteY9139" fmla="*/ 1520575 h 3045463"/>
                <a:gd name="connsiteX9140" fmla="*/ 2094934 w 3900305"/>
                <a:gd name="connsiteY9140" fmla="*/ 1522845 h 3045463"/>
                <a:gd name="connsiteX9141" fmla="*/ 2096410 w 3900305"/>
                <a:gd name="connsiteY9141" fmla="*/ 1524094 h 3045463"/>
                <a:gd name="connsiteX9142" fmla="*/ 2097999 w 3900305"/>
                <a:gd name="connsiteY9142" fmla="*/ 1523980 h 3045463"/>
                <a:gd name="connsiteX9143" fmla="*/ 2096523 w 3900305"/>
                <a:gd name="connsiteY9143" fmla="*/ 1526478 h 3045463"/>
                <a:gd name="connsiteX9144" fmla="*/ 2093345 w 3900305"/>
                <a:gd name="connsiteY9144" fmla="*/ 1527726 h 3045463"/>
                <a:gd name="connsiteX9145" fmla="*/ 2091983 w 3900305"/>
                <a:gd name="connsiteY9145" fmla="*/ 1530337 h 3045463"/>
                <a:gd name="connsiteX9146" fmla="*/ 2086875 w 3900305"/>
                <a:gd name="connsiteY9146" fmla="*/ 1532834 h 3045463"/>
                <a:gd name="connsiteX9147" fmla="*/ 2085626 w 3900305"/>
                <a:gd name="connsiteY9147" fmla="*/ 1534196 h 3045463"/>
                <a:gd name="connsiteX9148" fmla="*/ 2084378 w 3900305"/>
                <a:gd name="connsiteY9148" fmla="*/ 1536580 h 3045463"/>
                <a:gd name="connsiteX9149" fmla="*/ 2083015 w 3900305"/>
                <a:gd name="connsiteY9149" fmla="*/ 1538396 h 3045463"/>
                <a:gd name="connsiteX9150" fmla="*/ 2081426 w 3900305"/>
                <a:gd name="connsiteY9150" fmla="*/ 1539531 h 3045463"/>
                <a:gd name="connsiteX9151" fmla="*/ 2072005 w 3900305"/>
                <a:gd name="connsiteY9151" fmla="*/ 1541688 h 3045463"/>
                <a:gd name="connsiteX9152" fmla="*/ 2069281 w 3900305"/>
                <a:gd name="connsiteY9152" fmla="*/ 1541234 h 3045463"/>
                <a:gd name="connsiteX9153" fmla="*/ 2068600 w 3900305"/>
                <a:gd name="connsiteY9153" fmla="*/ 1542483 h 3045463"/>
                <a:gd name="connsiteX9154" fmla="*/ 2069281 w 3900305"/>
                <a:gd name="connsiteY9154" fmla="*/ 1546342 h 3045463"/>
                <a:gd name="connsiteX9155" fmla="*/ 2069962 w 3900305"/>
                <a:gd name="connsiteY9155" fmla="*/ 1546682 h 3045463"/>
                <a:gd name="connsiteX9156" fmla="*/ 2071664 w 3900305"/>
                <a:gd name="connsiteY9156" fmla="*/ 1548953 h 3045463"/>
                <a:gd name="connsiteX9157" fmla="*/ 2072800 w 3900305"/>
                <a:gd name="connsiteY9157" fmla="*/ 1551450 h 3045463"/>
                <a:gd name="connsiteX9158" fmla="*/ 2071664 w 3900305"/>
                <a:gd name="connsiteY9158" fmla="*/ 1552698 h 3045463"/>
                <a:gd name="connsiteX9159" fmla="*/ 2070302 w 3900305"/>
                <a:gd name="connsiteY9159" fmla="*/ 1553720 h 3045463"/>
                <a:gd name="connsiteX9160" fmla="*/ 2067692 w 3900305"/>
                <a:gd name="connsiteY9160" fmla="*/ 1558147 h 3045463"/>
                <a:gd name="connsiteX9161" fmla="*/ 2066670 w 3900305"/>
                <a:gd name="connsiteY9161" fmla="*/ 1559168 h 3045463"/>
                <a:gd name="connsiteX9162" fmla="*/ 2056681 w 3900305"/>
                <a:gd name="connsiteY9162" fmla="*/ 1566660 h 3045463"/>
                <a:gd name="connsiteX9163" fmla="*/ 2054070 w 3900305"/>
                <a:gd name="connsiteY9163" fmla="*/ 1565525 h 3045463"/>
                <a:gd name="connsiteX9164" fmla="*/ 2056341 w 3900305"/>
                <a:gd name="connsiteY9164" fmla="*/ 1562347 h 3045463"/>
                <a:gd name="connsiteX9165" fmla="*/ 2058043 w 3900305"/>
                <a:gd name="connsiteY9165" fmla="*/ 1557239 h 3045463"/>
                <a:gd name="connsiteX9166" fmla="*/ 2060768 w 3900305"/>
                <a:gd name="connsiteY9166" fmla="*/ 1546455 h 3045463"/>
                <a:gd name="connsiteX9167" fmla="*/ 2059632 w 3900305"/>
                <a:gd name="connsiteY9167" fmla="*/ 1546682 h 3045463"/>
                <a:gd name="connsiteX9168" fmla="*/ 2058611 w 3900305"/>
                <a:gd name="connsiteY9168" fmla="*/ 1546569 h 3045463"/>
                <a:gd name="connsiteX9169" fmla="*/ 2057589 w 3900305"/>
                <a:gd name="connsiteY9169" fmla="*/ 1546115 h 3045463"/>
                <a:gd name="connsiteX9170" fmla="*/ 2056681 w 3900305"/>
                <a:gd name="connsiteY9170" fmla="*/ 1545093 h 3045463"/>
                <a:gd name="connsiteX9171" fmla="*/ 2058270 w 3900305"/>
                <a:gd name="connsiteY9171" fmla="*/ 1541234 h 3045463"/>
                <a:gd name="connsiteX9172" fmla="*/ 2059405 w 3900305"/>
                <a:gd name="connsiteY9172" fmla="*/ 1537148 h 3045463"/>
                <a:gd name="connsiteX9173" fmla="*/ 2060654 w 3900305"/>
                <a:gd name="connsiteY9173" fmla="*/ 1533856 h 3045463"/>
                <a:gd name="connsiteX9174" fmla="*/ 2062697 w 3900305"/>
                <a:gd name="connsiteY9174" fmla="*/ 1532267 h 3045463"/>
                <a:gd name="connsiteX9175" fmla="*/ 2063832 w 3900305"/>
                <a:gd name="connsiteY9175" fmla="*/ 1532607 h 3045463"/>
                <a:gd name="connsiteX9176" fmla="*/ 2065421 w 3900305"/>
                <a:gd name="connsiteY9176" fmla="*/ 1534764 h 3045463"/>
                <a:gd name="connsiteX9177" fmla="*/ 2066330 w 3900305"/>
                <a:gd name="connsiteY9177" fmla="*/ 1535218 h 3045463"/>
                <a:gd name="connsiteX9178" fmla="*/ 2067011 w 3900305"/>
                <a:gd name="connsiteY9178" fmla="*/ 1534423 h 3045463"/>
                <a:gd name="connsiteX9179" fmla="*/ 2068486 w 3900305"/>
                <a:gd name="connsiteY9179" fmla="*/ 1530451 h 3045463"/>
                <a:gd name="connsiteX9180" fmla="*/ 2069281 w 3900305"/>
                <a:gd name="connsiteY9180" fmla="*/ 1529088 h 3045463"/>
                <a:gd name="connsiteX9181" fmla="*/ 2069281 w 3900305"/>
                <a:gd name="connsiteY9181" fmla="*/ 1527386 h 3045463"/>
                <a:gd name="connsiteX9182" fmla="*/ 2066670 w 3900305"/>
                <a:gd name="connsiteY9182" fmla="*/ 1527726 h 3045463"/>
                <a:gd name="connsiteX9183" fmla="*/ 2065989 w 3900305"/>
                <a:gd name="connsiteY9183" fmla="*/ 1527386 h 3045463"/>
                <a:gd name="connsiteX9184" fmla="*/ 2065648 w 3900305"/>
                <a:gd name="connsiteY9184" fmla="*/ 1527159 h 3045463"/>
                <a:gd name="connsiteX9185" fmla="*/ 2064854 w 3900305"/>
                <a:gd name="connsiteY9185" fmla="*/ 1526137 h 3045463"/>
                <a:gd name="connsiteX9186" fmla="*/ 2064400 w 3900305"/>
                <a:gd name="connsiteY9186" fmla="*/ 1525002 h 3045463"/>
                <a:gd name="connsiteX9187" fmla="*/ 2065762 w 3900305"/>
                <a:gd name="connsiteY9187" fmla="*/ 1523526 h 3045463"/>
                <a:gd name="connsiteX9188" fmla="*/ 2069281 w 3900305"/>
                <a:gd name="connsiteY9188" fmla="*/ 1517964 h 3045463"/>
                <a:gd name="connsiteX9189" fmla="*/ 2074729 w 3900305"/>
                <a:gd name="connsiteY9189" fmla="*/ 1512516 h 3045463"/>
                <a:gd name="connsiteX9190" fmla="*/ 2080632 w 3900305"/>
                <a:gd name="connsiteY9190" fmla="*/ 1508430 h 3045463"/>
                <a:gd name="connsiteX9191" fmla="*/ 2079951 w 3900305"/>
                <a:gd name="connsiteY9191" fmla="*/ 1506727 h 3045463"/>
                <a:gd name="connsiteX9192" fmla="*/ 2079497 w 3900305"/>
                <a:gd name="connsiteY9192" fmla="*/ 1505251 h 3045463"/>
                <a:gd name="connsiteX9193" fmla="*/ 2079270 w 3900305"/>
                <a:gd name="connsiteY9193" fmla="*/ 1503662 h 3045463"/>
                <a:gd name="connsiteX9194" fmla="*/ 2079270 w 3900305"/>
                <a:gd name="connsiteY9194" fmla="*/ 1501846 h 3045463"/>
                <a:gd name="connsiteX9195" fmla="*/ 2073821 w 3900305"/>
                <a:gd name="connsiteY9195" fmla="*/ 1506954 h 3045463"/>
                <a:gd name="connsiteX9196" fmla="*/ 2070983 w 3900305"/>
                <a:gd name="connsiteY9196" fmla="*/ 1507976 h 3045463"/>
                <a:gd name="connsiteX9197" fmla="*/ 2067919 w 3900305"/>
                <a:gd name="connsiteY9197" fmla="*/ 1506727 h 3045463"/>
                <a:gd name="connsiteX9198" fmla="*/ 2071324 w 3900305"/>
                <a:gd name="connsiteY9198" fmla="*/ 1503549 h 3045463"/>
                <a:gd name="connsiteX9199" fmla="*/ 2068600 w 3900305"/>
                <a:gd name="connsiteY9199" fmla="*/ 1503549 h 3045463"/>
                <a:gd name="connsiteX9200" fmla="*/ 2071097 w 3900305"/>
                <a:gd name="connsiteY9200" fmla="*/ 1497760 h 3045463"/>
                <a:gd name="connsiteX9201" fmla="*/ 2072118 w 3900305"/>
                <a:gd name="connsiteY9201" fmla="*/ 1494581 h 3045463"/>
                <a:gd name="connsiteX9202" fmla="*/ 2072573 w 3900305"/>
                <a:gd name="connsiteY9202" fmla="*/ 1490949 h 3045463"/>
                <a:gd name="connsiteX9203" fmla="*/ 2071892 w 3900305"/>
                <a:gd name="connsiteY9203" fmla="*/ 1490722 h 3045463"/>
                <a:gd name="connsiteX9204" fmla="*/ 2071097 w 3900305"/>
                <a:gd name="connsiteY9204" fmla="*/ 1489701 h 3045463"/>
                <a:gd name="connsiteX9205" fmla="*/ 2070643 w 3900305"/>
                <a:gd name="connsiteY9205" fmla="*/ 1489247 h 3045463"/>
                <a:gd name="connsiteX9206" fmla="*/ 2072573 w 3900305"/>
                <a:gd name="connsiteY9206" fmla="*/ 1486976 h 3045463"/>
                <a:gd name="connsiteX9207" fmla="*/ 2073935 w 3900305"/>
                <a:gd name="connsiteY9207" fmla="*/ 1483231 h 3045463"/>
                <a:gd name="connsiteX9208" fmla="*/ 2075410 w 3900305"/>
                <a:gd name="connsiteY9208" fmla="*/ 1481528 h 3045463"/>
                <a:gd name="connsiteX9209" fmla="*/ 2077681 w 3900305"/>
                <a:gd name="connsiteY9209" fmla="*/ 1485160 h 3045463"/>
                <a:gd name="connsiteX9210" fmla="*/ 2079497 w 3900305"/>
                <a:gd name="connsiteY9210" fmla="*/ 1491063 h 3045463"/>
                <a:gd name="connsiteX9211" fmla="*/ 2080405 w 3900305"/>
                <a:gd name="connsiteY9211" fmla="*/ 1493219 h 3045463"/>
                <a:gd name="connsiteX9212" fmla="*/ 2081426 w 3900305"/>
                <a:gd name="connsiteY9212" fmla="*/ 1494354 h 3045463"/>
                <a:gd name="connsiteX9213" fmla="*/ 2086421 w 3900305"/>
                <a:gd name="connsiteY9213" fmla="*/ 1497419 h 3045463"/>
                <a:gd name="connsiteX9214" fmla="*/ 2087442 w 3900305"/>
                <a:gd name="connsiteY9214" fmla="*/ 1499008 h 3045463"/>
                <a:gd name="connsiteX9215" fmla="*/ 2091983 w 3900305"/>
                <a:gd name="connsiteY9215" fmla="*/ 1508430 h 3045463"/>
                <a:gd name="connsiteX9216" fmla="*/ 2092210 w 3900305"/>
                <a:gd name="connsiteY9216" fmla="*/ 1510473 h 3045463"/>
                <a:gd name="connsiteX9217" fmla="*/ 2092210 w 3900305"/>
                <a:gd name="connsiteY9217" fmla="*/ 1515127 h 3045463"/>
                <a:gd name="connsiteX9218" fmla="*/ 2092664 w 3900305"/>
                <a:gd name="connsiteY9218" fmla="*/ 1517510 h 3045463"/>
                <a:gd name="connsiteX9219" fmla="*/ 2049303 w 3900305"/>
                <a:gd name="connsiteY9219" fmla="*/ 1455761 h 3045463"/>
                <a:gd name="connsiteX9220" fmla="*/ 2048736 w 3900305"/>
                <a:gd name="connsiteY9220" fmla="*/ 1458485 h 3045463"/>
                <a:gd name="connsiteX9221" fmla="*/ 2047487 w 3900305"/>
                <a:gd name="connsiteY9221" fmla="*/ 1459961 h 3045463"/>
                <a:gd name="connsiteX9222" fmla="*/ 2044649 w 3900305"/>
                <a:gd name="connsiteY9222" fmla="*/ 1461550 h 3045463"/>
                <a:gd name="connsiteX9223" fmla="*/ 2046125 w 3900305"/>
                <a:gd name="connsiteY9223" fmla="*/ 1465183 h 3045463"/>
                <a:gd name="connsiteX9224" fmla="*/ 2046466 w 3900305"/>
                <a:gd name="connsiteY9224" fmla="*/ 1467112 h 3045463"/>
                <a:gd name="connsiteX9225" fmla="*/ 2046011 w 3900305"/>
                <a:gd name="connsiteY9225" fmla="*/ 1469496 h 3045463"/>
                <a:gd name="connsiteX9226" fmla="*/ 2044763 w 3900305"/>
                <a:gd name="connsiteY9226" fmla="*/ 1471539 h 3045463"/>
                <a:gd name="connsiteX9227" fmla="*/ 2041698 w 3900305"/>
                <a:gd name="connsiteY9227" fmla="*/ 1477782 h 3045463"/>
                <a:gd name="connsiteX9228" fmla="*/ 2040790 w 3900305"/>
                <a:gd name="connsiteY9228" fmla="*/ 1479258 h 3045463"/>
                <a:gd name="connsiteX9229" fmla="*/ 2039882 w 3900305"/>
                <a:gd name="connsiteY9229" fmla="*/ 1479144 h 3045463"/>
                <a:gd name="connsiteX9230" fmla="*/ 2039428 w 3900305"/>
                <a:gd name="connsiteY9230" fmla="*/ 1477896 h 3045463"/>
                <a:gd name="connsiteX9231" fmla="*/ 2039087 w 3900305"/>
                <a:gd name="connsiteY9231" fmla="*/ 1476533 h 3045463"/>
                <a:gd name="connsiteX9232" fmla="*/ 2038179 w 3900305"/>
                <a:gd name="connsiteY9232" fmla="*/ 1475852 h 3045463"/>
                <a:gd name="connsiteX9233" fmla="*/ 2037044 w 3900305"/>
                <a:gd name="connsiteY9233" fmla="*/ 1476306 h 3045463"/>
                <a:gd name="connsiteX9234" fmla="*/ 2036136 w 3900305"/>
                <a:gd name="connsiteY9234" fmla="*/ 1477101 h 3045463"/>
                <a:gd name="connsiteX9235" fmla="*/ 2035228 w 3900305"/>
                <a:gd name="connsiteY9235" fmla="*/ 1477215 h 3045463"/>
                <a:gd name="connsiteX9236" fmla="*/ 2034206 w 3900305"/>
                <a:gd name="connsiteY9236" fmla="*/ 1475852 h 3045463"/>
                <a:gd name="connsiteX9237" fmla="*/ 2036249 w 3900305"/>
                <a:gd name="connsiteY9237" fmla="*/ 1474377 h 3045463"/>
                <a:gd name="connsiteX9238" fmla="*/ 2034093 w 3900305"/>
                <a:gd name="connsiteY9238" fmla="*/ 1473469 h 3045463"/>
                <a:gd name="connsiteX9239" fmla="*/ 2027509 w 3900305"/>
                <a:gd name="connsiteY9239" fmla="*/ 1475171 h 3045463"/>
                <a:gd name="connsiteX9240" fmla="*/ 2025466 w 3900305"/>
                <a:gd name="connsiteY9240" fmla="*/ 1472561 h 3045463"/>
                <a:gd name="connsiteX9241" fmla="*/ 2026034 w 3900305"/>
                <a:gd name="connsiteY9241" fmla="*/ 1468588 h 3045463"/>
                <a:gd name="connsiteX9242" fmla="*/ 2027963 w 3900305"/>
                <a:gd name="connsiteY9242" fmla="*/ 1462685 h 3045463"/>
                <a:gd name="connsiteX9243" fmla="*/ 2030233 w 3900305"/>
                <a:gd name="connsiteY9243" fmla="*/ 1457350 h 3045463"/>
                <a:gd name="connsiteX9244" fmla="*/ 2031823 w 3900305"/>
                <a:gd name="connsiteY9244" fmla="*/ 1454967 h 3045463"/>
                <a:gd name="connsiteX9245" fmla="*/ 2038293 w 3900305"/>
                <a:gd name="connsiteY9245" fmla="*/ 1451902 h 3045463"/>
                <a:gd name="connsiteX9246" fmla="*/ 2041698 w 3900305"/>
                <a:gd name="connsiteY9246" fmla="*/ 1451334 h 3045463"/>
                <a:gd name="connsiteX9247" fmla="*/ 2044422 w 3900305"/>
                <a:gd name="connsiteY9247" fmla="*/ 1454172 h 3045463"/>
                <a:gd name="connsiteX9248" fmla="*/ 2045444 w 3900305"/>
                <a:gd name="connsiteY9248" fmla="*/ 1454172 h 3045463"/>
                <a:gd name="connsiteX9249" fmla="*/ 2047147 w 3900305"/>
                <a:gd name="connsiteY9249" fmla="*/ 1453264 h 3045463"/>
                <a:gd name="connsiteX9250" fmla="*/ 2048622 w 3900305"/>
                <a:gd name="connsiteY9250" fmla="*/ 1453264 h 3045463"/>
                <a:gd name="connsiteX9251" fmla="*/ 2049303 w 3900305"/>
                <a:gd name="connsiteY9251" fmla="*/ 1455761 h 3045463"/>
                <a:gd name="connsiteX9252" fmla="*/ 2116501 w 3900305"/>
                <a:gd name="connsiteY9252" fmla="*/ 1382774 h 3045463"/>
                <a:gd name="connsiteX9253" fmla="*/ 2120701 w 3900305"/>
                <a:gd name="connsiteY9253" fmla="*/ 1379029 h 3045463"/>
                <a:gd name="connsiteX9254" fmla="*/ 2126490 w 3900305"/>
                <a:gd name="connsiteY9254" fmla="*/ 1376304 h 3045463"/>
                <a:gd name="connsiteX9255" fmla="*/ 2132279 w 3900305"/>
                <a:gd name="connsiteY9255" fmla="*/ 1375850 h 3045463"/>
                <a:gd name="connsiteX9256" fmla="*/ 2136479 w 3900305"/>
                <a:gd name="connsiteY9256" fmla="*/ 1378688 h 3045463"/>
                <a:gd name="connsiteX9257" fmla="*/ 2135117 w 3900305"/>
                <a:gd name="connsiteY9257" fmla="*/ 1381980 h 3045463"/>
                <a:gd name="connsiteX9258" fmla="*/ 2131938 w 3900305"/>
                <a:gd name="connsiteY9258" fmla="*/ 1382207 h 3045463"/>
                <a:gd name="connsiteX9259" fmla="*/ 2119906 w 3900305"/>
                <a:gd name="connsiteY9259" fmla="*/ 1388109 h 3045463"/>
                <a:gd name="connsiteX9260" fmla="*/ 2114117 w 3900305"/>
                <a:gd name="connsiteY9260" fmla="*/ 1393671 h 3045463"/>
                <a:gd name="connsiteX9261" fmla="*/ 2109123 w 3900305"/>
                <a:gd name="connsiteY9261" fmla="*/ 1396055 h 3045463"/>
                <a:gd name="connsiteX9262" fmla="*/ 2096410 w 3900305"/>
                <a:gd name="connsiteY9262" fmla="*/ 1410811 h 3045463"/>
                <a:gd name="connsiteX9263" fmla="*/ 2093799 w 3900305"/>
                <a:gd name="connsiteY9263" fmla="*/ 1412400 h 3045463"/>
                <a:gd name="connsiteX9264" fmla="*/ 2090394 w 3900305"/>
                <a:gd name="connsiteY9264" fmla="*/ 1412968 h 3045463"/>
                <a:gd name="connsiteX9265" fmla="*/ 2091642 w 3900305"/>
                <a:gd name="connsiteY9265" fmla="*/ 1411152 h 3045463"/>
                <a:gd name="connsiteX9266" fmla="*/ 2093004 w 3900305"/>
                <a:gd name="connsiteY9266" fmla="*/ 1410244 h 3045463"/>
                <a:gd name="connsiteX9267" fmla="*/ 2094253 w 3900305"/>
                <a:gd name="connsiteY9267" fmla="*/ 1409109 h 3045463"/>
                <a:gd name="connsiteX9268" fmla="*/ 2095048 w 3900305"/>
                <a:gd name="connsiteY9268" fmla="*/ 1406498 h 3045463"/>
                <a:gd name="connsiteX9269" fmla="*/ 2084378 w 3900305"/>
                <a:gd name="connsiteY9269" fmla="*/ 1408087 h 3045463"/>
                <a:gd name="connsiteX9270" fmla="*/ 2085853 w 3900305"/>
                <a:gd name="connsiteY9270" fmla="*/ 1404568 h 3045463"/>
                <a:gd name="connsiteX9271" fmla="*/ 2090394 w 3900305"/>
                <a:gd name="connsiteY9271" fmla="*/ 1398325 h 3045463"/>
                <a:gd name="connsiteX9272" fmla="*/ 2091642 w 3900305"/>
                <a:gd name="connsiteY9272" fmla="*/ 1395601 h 3045463"/>
                <a:gd name="connsiteX9273" fmla="*/ 2093345 w 3900305"/>
                <a:gd name="connsiteY9273" fmla="*/ 1389472 h 3045463"/>
                <a:gd name="connsiteX9274" fmla="*/ 2094366 w 3900305"/>
                <a:gd name="connsiteY9274" fmla="*/ 1386861 h 3045463"/>
                <a:gd name="connsiteX9275" fmla="*/ 2096182 w 3900305"/>
                <a:gd name="connsiteY9275" fmla="*/ 1384591 h 3045463"/>
                <a:gd name="connsiteX9276" fmla="*/ 2106852 w 3900305"/>
                <a:gd name="connsiteY9276" fmla="*/ 1377213 h 3045463"/>
                <a:gd name="connsiteX9277" fmla="*/ 2109350 w 3900305"/>
                <a:gd name="connsiteY9277" fmla="*/ 1376872 h 3045463"/>
                <a:gd name="connsiteX9278" fmla="*/ 2111620 w 3900305"/>
                <a:gd name="connsiteY9278" fmla="*/ 1378802 h 3045463"/>
                <a:gd name="connsiteX9279" fmla="*/ 2108782 w 3900305"/>
                <a:gd name="connsiteY9279" fmla="*/ 1384023 h 3045463"/>
                <a:gd name="connsiteX9280" fmla="*/ 2107647 w 3900305"/>
                <a:gd name="connsiteY9280" fmla="*/ 1387201 h 3045463"/>
                <a:gd name="connsiteX9281" fmla="*/ 2108328 w 3900305"/>
                <a:gd name="connsiteY9281" fmla="*/ 1388564 h 3045463"/>
                <a:gd name="connsiteX9282" fmla="*/ 2110371 w 3900305"/>
                <a:gd name="connsiteY9282" fmla="*/ 1388109 h 3045463"/>
                <a:gd name="connsiteX9283" fmla="*/ 2112528 w 3900305"/>
                <a:gd name="connsiteY9283" fmla="*/ 1386861 h 3045463"/>
                <a:gd name="connsiteX9284" fmla="*/ 2114571 w 3900305"/>
                <a:gd name="connsiteY9284" fmla="*/ 1385045 h 3045463"/>
                <a:gd name="connsiteX9285" fmla="*/ 2116501 w 3900305"/>
                <a:gd name="connsiteY9285" fmla="*/ 1382774 h 3045463"/>
                <a:gd name="connsiteX9286" fmla="*/ 2104582 w 3900305"/>
                <a:gd name="connsiteY9286" fmla="*/ 1364159 h 3045463"/>
                <a:gd name="connsiteX9287" fmla="*/ 2100610 w 3900305"/>
                <a:gd name="connsiteY9287" fmla="*/ 1367791 h 3045463"/>
                <a:gd name="connsiteX9288" fmla="*/ 2077453 w 3900305"/>
                <a:gd name="connsiteY9288" fmla="*/ 1378688 h 3045463"/>
                <a:gd name="connsiteX9289" fmla="*/ 2081426 w 3900305"/>
                <a:gd name="connsiteY9289" fmla="*/ 1372218 h 3045463"/>
                <a:gd name="connsiteX9290" fmla="*/ 2083015 w 3900305"/>
                <a:gd name="connsiteY9290" fmla="*/ 1370856 h 3045463"/>
                <a:gd name="connsiteX9291" fmla="*/ 2084491 w 3900305"/>
                <a:gd name="connsiteY9291" fmla="*/ 1370061 h 3045463"/>
                <a:gd name="connsiteX9292" fmla="*/ 2085853 w 3900305"/>
                <a:gd name="connsiteY9292" fmla="*/ 1368813 h 3045463"/>
                <a:gd name="connsiteX9293" fmla="*/ 2087102 w 3900305"/>
                <a:gd name="connsiteY9293" fmla="*/ 1366429 h 3045463"/>
                <a:gd name="connsiteX9294" fmla="*/ 2089713 w 3900305"/>
                <a:gd name="connsiteY9294" fmla="*/ 1363251 h 3045463"/>
                <a:gd name="connsiteX9295" fmla="*/ 2090621 w 3900305"/>
                <a:gd name="connsiteY9295" fmla="*/ 1361548 h 3045463"/>
                <a:gd name="connsiteX9296" fmla="*/ 2089372 w 3900305"/>
                <a:gd name="connsiteY9296" fmla="*/ 1360754 h 3045463"/>
                <a:gd name="connsiteX9297" fmla="*/ 2087556 w 3900305"/>
                <a:gd name="connsiteY9297" fmla="*/ 1361435 h 3045463"/>
                <a:gd name="connsiteX9298" fmla="*/ 2084037 w 3900305"/>
                <a:gd name="connsiteY9298" fmla="*/ 1363932 h 3045463"/>
                <a:gd name="connsiteX9299" fmla="*/ 2082107 w 3900305"/>
                <a:gd name="connsiteY9299" fmla="*/ 1364159 h 3045463"/>
                <a:gd name="connsiteX9300" fmla="*/ 2082107 w 3900305"/>
                <a:gd name="connsiteY9300" fmla="*/ 1362343 h 3045463"/>
                <a:gd name="connsiteX9301" fmla="*/ 2083583 w 3900305"/>
                <a:gd name="connsiteY9301" fmla="*/ 1361435 h 3045463"/>
                <a:gd name="connsiteX9302" fmla="*/ 2086421 w 3900305"/>
                <a:gd name="connsiteY9302" fmla="*/ 1358143 h 3045463"/>
                <a:gd name="connsiteX9303" fmla="*/ 2087783 w 3900305"/>
                <a:gd name="connsiteY9303" fmla="*/ 1357462 h 3045463"/>
                <a:gd name="connsiteX9304" fmla="*/ 2093231 w 3900305"/>
                <a:gd name="connsiteY9304" fmla="*/ 1356667 h 3045463"/>
                <a:gd name="connsiteX9305" fmla="*/ 2094707 w 3900305"/>
                <a:gd name="connsiteY9305" fmla="*/ 1355646 h 3045463"/>
                <a:gd name="connsiteX9306" fmla="*/ 2095275 w 3900305"/>
                <a:gd name="connsiteY9306" fmla="*/ 1354056 h 3045463"/>
                <a:gd name="connsiteX9307" fmla="*/ 2095501 w 3900305"/>
                <a:gd name="connsiteY9307" fmla="*/ 1351900 h 3045463"/>
                <a:gd name="connsiteX9308" fmla="*/ 2096182 w 3900305"/>
                <a:gd name="connsiteY9308" fmla="*/ 1349970 h 3045463"/>
                <a:gd name="connsiteX9309" fmla="*/ 2099588 w 3900305"/>
                <a:gd name="connsiteY9309" fmla="*/ 1348608 h 3045463"/>
                <a:gd name="connsiteX9310" fmla="*/ 2104582 w 3900305"/>
                <a:gd name="connsiteY9310" fmla="*/ 1344295 h 3045463"/>
                <a:gd name="connsiteX9311" fmla="*/ 2101517 w 3900305"/>
                <a:gd name="connsiteY9311" fmla="*/ 1341343 h 3045463"/>
                <a:gd name="connsiteX9312" fmla="*/ 2097885 w 3900305"/>
                <a:gd name="connsiteY9312" fmla="*/ 1340095 h 3045463"/>
                <a:gd name="connsiteX9313" fmla="*/ 2094139 w 3900305"/>
                <a:gd name="connsiteY9313" fmla="*/ 1340435 h 3045463"/>
                <a:gd name="connsiteX9314" fmla="*/ 2090734 w 3900305"/>
                <a:gd name="connsiteY9314" fmla="*/ 1342479 h 3045463"/>
                <a:gd name="connsiteX9315" fmla="*/ 2090734 w 3900305"/>
                <a:gd name="connsiteY9315" fmla="*/ 1341003 h 3045463"/>
                <a:gd name="connsiteX9316" fmla="*/ 2099588 w 3900305"/>
                <a:gd name="connsiteY9316" fmla="*/ 1334873 h 3045463"/>
                <a:gd name="connsiteX9317" fmla="*/ 2100723 w 3900305"/>
                <a:gd name="connsiteY9317" fmla="*/ 1334646 h 3045463"/>
                <a:gd name="connsiteX9318" fmla="*/ 2101631 w 3900305"/>
                <a:gd name="connsiteY9318" fmla="*/ 1333965 h 3045463"/>
                <a:gd name="connsiteX9319" fmla="*/ 2102426 w 3900305"/>
                <a:gd name="connsiteY9319" fmla="*/ 1329539 h 3045463"/>
                <a:gd name="connsiteX9320" fmla="*/ 2103447 w 3900305"/>
                <a:gd name="connsiteY9320" fmla="*/ 1329311 h 3045463"/>
                <a:gd name="connsiteX9321" fmla="*/ 2105377 w 3900305"/>
                <a:gd name="connsiteY9321" fmla="*/ 1331128 h 3045463"/>
                <a:gd name="connsiteX9322" fmla="*/ 2106739 w 3900305"/>
                <a:gd name="connsiteY9322" fmla="*/ 1333171 h 3045463"/>
                <a:gd name="connsiteX9323" fmla="*/ 2107307 w 3900305"/>
                <a:gd name="connsiteY9323" fmla="*/ 1335895 h 3045463"/>
                <a:gd name="connsiteX9324" fmla="*/ 2107647 w 3900305"/>
                <a:gd name="connsiteY9324" fmla="*/ 1338960 h 3045463"/>
                <a:gd name="connsiteX9325" fmla="*/ 2108442 w 3900305"/>
                <a:gd name="connsiteY9325" fmla="*/ 1341798 h 3045463"/>
                <a:gd name="connsiteX9326" fmla="*/ 2108442 w 3900305"/>
                <a:gd name="connsiteY9326" fmla="*/ 1344862 h 3045463"/>
                <a:gd name="connsiteX9327" fmla="*/ 2106399 w 3900305"/>
                <a:gd name="connsiteY9327" fmla="*/ 1347019 h 3045463"/>
                <a:gd name="connsiteX9328" fmla="*/ 2102199 w 3900305"/>
                <a:gd name="connsiteY9328" fmla="*/ 1349176 h 3045463"/>
                <a:gd name="connsiteX9329" fmla="*/ 2102199 w 3900305"/>
                <a:gd name="connsiteY9329" fmla="*/ 1350992 h 3045463"/>
                <a:gd name="connsiteX9330" fmla="*/ 2109463 w 3900305"/>
                <a:gd name="connsiteY9330" fmla="*/ 1350992 h 3045463"/>
                <a:gd name="connsiteX9331" fmla="*/ 2107874 w 3900305"/>
                <a:gd name="connsiteY9331" fmla="*/ 1353035 h 3045463"/>
                <a:gd name="connsiteX9332" fmla="*/ 2106171 w 3900305"/>
                <a:gd name="connsiteY9332" fmla="*/ 1354284 h 3045463"/>
                <a:gd name="connsiteX9333" fmla="*/ 2106171 w 3900305"/>
                <a:gd name="connsiteY9333" fmla="*/ 1355759 h 3045463"/>
                <a:gd name="connsiteX9334" fmla="*/ 2110144 w 3900305"/>
                <a:gd name="connsiteY9334" fmla="*/ 1354851 h 3045463"/>
                <a:gd name="connsiteX9335" fmla="*/ 2111961 w 3900305"/>
                <a:gd name="connsiteY9335" fmla="*/ 1355305 h 3045463"/>
                <a:gd name="connsiteX9336" fmla="*/ 2112982 w 3900305"/>
                <a:gd name="connsiteY9336" fmla="*/ 1357575 h 3045463"/>
                <a:gd name="connsiteX9337" fmla="*/ 2112301 w 3900305"/>
                <a:gd name="connsiteY9337" fmla="*/ 1359846 h 3045463"/>
                <a:gd name="connsiteX9338" fmla="*/ 2111393 w 3900305"/>
                <a:gd name="connsiteY9338" fmla="*/ 1360754 h 3045463"/>
                <a:gd name="connsiteX9339" fmla="*/ 2107533 w 3900305"/>
                <a:gd name="connsiteY9339" fmla="*/ 1361094 h 3045463"/>
                <a:gd name="connsiteX9340" fmla="*/ 2106512 w 3900305"/>
                <a:gd name="connsiteY9340" fmla="*/ 1362002 h 3045463"/>
                <a:gd name="connsiteX9341" fmla="*/ 2104582 w 3900305"/>
                <a:gd name="connsiteY9341" fmla="*/ 1364159 h 3045463"/>
                <a:gd name="connsiteX9342" fmla="*/ 2269398 w 3900305"/>
                <a:gd name="connsiteY9342" fmla="*/ 1097865 h 3045463"/>
                <a:gd name="connsiteX9343" fmla="*/ 2267923 w 3900305"/>
                <a:gd name="connsiteY9343" fmla="*/ 1104903 h 3045463"/>
                <a:gd name="connsiteX9344" fmla="*/ 2266106 w 3900305"/>
                <a:gd name="connsiteY9344" fmla="*/ 1110465 h 3045463"/>
                <a:gd name="connsiteX9345" fmla="*/ 2263950 w 3900305"/>
                <a:gd name="connsiteY9345" fmla="*/ 1114778 h 3045463"/>
                <a:gd name="connsiteX9346" fmla="*/ 2261453 w 3900305"/>
                <a:gd name="connsiteY9346" fmla="*/ 1118297 h 3045463"/>
                <a:gd name="connsiteX9347" fmla="*/ 2263382 w 3900305"/>
                <a:gd name="connsiteY9347" fmla="*/ 1126924 h 3045463"/>
                <a:gd name="connsiteX9348" fmla="*/ 2263609 w 3900305"/>
                <a:gd name="connsiteY9348" fmla="*/ 1131124 h 3045463"/>
                <a:gd name="connsiteX9349" fmla="*/ 2262020 w 3900305"/>
                <a:gd name="connsiteY9349" fmla="*/ 1133621 h 3045463"/>
                <a:gd name="connsiteX9350" fmla="*/ 2262247 w 3900305"/>
                <a:gd name="connsiteY9350" fmla="*/ 1134529 h 3045463"/>
                <a:gd name="connsiteX9351" fmla="*/ 2262588 w 3900305"/>
                <a:gd name="connsiteY9351" fmla="*/ 1136232 h 3045463"/>
                <a:gd name="connsiteX9352" fmla="*/ 2262701 w 3900305"/>
                <a:gd name="connsiteY9352" fmla="*/ 1136913 h 3045463"/>
                <a:gd name="connsiteX9353" fmla="*/ 2261339 w 3900305"/>
                <a:gd name="connsiteY9353" fmla="*/ 1138275 h 3045463"/>
                <a:gd name="connsiteX9354" fmla="*/ 2259523 w 3900305"/>
                <a:gd name="connsiteY9354" fmla="*/ 1139183 h 3045463"/>
                <a:gd name="connsiteX9355" fmla="*/ 2257934 w 3900305"/>
                <a:gd name="connsiteY9355" fmla="*/ 1138842 h 3045463"/>
                <a:gd name="connsiteX9356" fmla="*/ 2257253 w 3900305"/>
                <a:gd name="connsiteY9356" fmla="*/ 1136232 h 3045463"/>
                <a:gd name="connsiteX9357" fmla="*/ 2257139 w 3900305"/>
                <a:gd name="connsiteY9357" fmla="*/ 1132486 h 3045463"/>
                <a:gd name="connsiteX9358" fmla="*/ 2256799 w 3900305"/>
                <a:gd name="connsiteY9358" fmla="*/ 1131010 h 3045463"/>
                <a:gd name="connsiteX9359" fmla="*/ 2256118 w 3900305"/>
                <a:gd name="connsiteY9359" fmla="*/ 1130216 h 3045463"/>
                <a:gd name="connsiteX9360" fmla="*/ 2252145 w 3900305"/>
                <a:gd name="connsiteY9360" fmla="*/ 1123859 h 3045463"/>
                <a:gd name="connsiteX9361" fmla="*/ 2248967 w 3900305"/>
                <a:gd name="connsiteY9361" fmla="*/ 1121929 h 3045463"/>
                <a:gd name="connsiteX9362" fmla="*/ 2241702 w 3900305"/>
                <a:gd name="connsiteY9362" fmla="*/ 1119886 h 3045463"/>
                <a:gd name="connsiteX9363" fmla="*/ 2241702 w 3900305"/>
                <a:gd name="connsiteY9363" fmla="*/ 1118297 h 3045463"/>
                <a:gd name="connsiteX9364" fmla="*/ 2243632 w 3900305"/>
                <a:gd name="connsiteY9364" fmla="*/ 1116821 h 3045463"/>
                <a:gd name="connsiteX9365" fmla="*/ 2245334 w 3900305"/>
                <a:gd name="connsiteY9365" fmla="*/ 1114778 h 3045463"/>
                <a:gd name="connsiteX9366" fmla="*/ 2248399 w 3900305"/>
                <a:gd name="connsiteY9366" fmla="*/ 1109670 h 3045463"/>
                <a:gd name="connsiteX9367" fmla="*/ 2247945 w 3900305"/>
                <a:gd name="connsiteY9367" fmla="*/ 1106151 h 3045463"/>
                <a:gd name="connsiteX9368" fmla="*/ 2248853 w 3900305"/>
                <a:gd name="connsiteY9368" fmla="*/ 1105697 h 3045463"/>
                <a:gd name="connsiteX9369" fmla="*/ 2255323 w 3900305"/>
                <a:gd name="connsiteY9369" fmla="*/ 1111940 h 3045463"/>
                <a:gd name="connsiteX9370" fmla="*/ 2257139 w 3900305"/>
                <a:gd name="connsiteY9370" fmla="*/ 1112735 h 3045463"/>
                <a:gd name="connsiteX9371" fmla="*/ 2259069 w 3900305"/>
                <a:gd name="connsiteY9371" fmla="*/ 1111714 h 3045463"/>
                <a:gd name="connsiteX9372" fmla="*/ 2261226 w 3900305"/>
                <a:gd name="connsiteY9372" fmla="*/ 1107173 h 3045463"/>
                <a:gd name="connsiteX9373" fmla="*/ 2263723 w 3900305"/>
                <a:gd name="connsiteY9373" fmla="*/ 1100590 h 3045463"/>
                <a:gd name="connsiteX9374" fmla="*/ 2266334 w 3900305"/>
                <a:gd name="connsiteY9374" fmla="*/ 1096163 h 3045463"/>
                <a:gd name="connsiteX9375" fmla="*/ 2269398 w 3900305"/>
                <a:gd name="connsiteY9375" fmla="*/ 1097865 h 3045463"/>
                <a:gd name="connsiteX9376" fmla="*/ 2151121 w 3900305"/>
                <a:gd name="connsiteY9376" fmla="*/ 860403 h 3045463"/>
                <a:gd name="connsiteX9377" fmla="*/ 2151121 w 3900305"/>
                <a:gd name="connsiteY9377" fmla="*/ 858587 h 3045463"/>
                <a:gd name="connsiteX9378" fmla="*/ 2153505 w 3900305"/>
                <a:gd name="connsiteY9378" fmla="*/ 858814 h 3045463"/>
                <a:gd name="connsiteX9379" fmla="*/ 2160997 w 3900305"/>
                <a:gd name="connsiteY9379" fmla="*/ 863808 h 3045463"/>
                <a:gd name="connsiteX9380" fmla="*/ 2160997 w 3900305"/>
                <a:gd name="connsiteY9380" fmla="*/ 865738 h 3045463"/>
                <a:gd name="connsiteX9381" fmla="*/ 2159634 w 3900305"/>
                <a:gd name="connsiteY9381" fmla="*/ 865738 h 3045463"/>
                <a:gd name="connsiteX9382" fmla="*/ 2158613 w 3900305"/>
                <a:gd name="connsiteY9382" fmla="*/ 868235 h 3045463"/>
                <a:gd name="connsiteX9383" fmla="*/ 2157478 w 3900305"/>
                <a:gd name="connsiteY9383" fmla="*/ 869711 h 3045463"/>
                <a:gd name="connsiteX9384" fmla="*/ 2156229 w 3900305"/>
                <a:gd name="connsiteY9384" fmla="*/ 870619 h 3045463"/>
                <a:gd name="connsiteX9385" fmla="*/ 2154867 w 3900305"/>
                <a:gd name="connsiteY9385" fmla="*/ 871073 h 3045463"/>
                <a:gd name="connsiteX9386" fmla="*/ 2154867 w 3900305"/>
                <a:gd name="connsiteY9386" fmla="*/ 872889 h 3045463"/>
                <a:gd name="connsiteX9387" fmla="*/ 2158840 w 3900305"/>
                <a:gd name="connsiteY9387" fmla="*/ 872889 h 3045463"/>
                <a:gd name="connsiteX9388" fmla="*/ 2157251 w 3900305"/>
                <a:gd name="connsiteY9388" fmla="*/ 876067 h 3045463"/>
                <a:gd name="connsiteX9389" fmla="*/ 2155435 w 3900305"/>
                <a:gd name="connsiteY9389" fmla="*/ 876521 h 3045463"/>
                <a:gd name="connsiteX9390" fmla="*/ 2153505 w 3900305"/>
                <a:gd name="connsiteY9390" fmla="*/ 876294 h 3045463"/>
                <a:gd name="connsiteX9391" fmla="*/ 2151575 w 3900305"/>
                <a:gd name="connsiteY9391" fmla="*/ 877316 h 3045463"/>
                <a:gd name="connsiteX9392" fmla="*/ 2150554 w 3900305"/>
                <a:gd name="connsiteY9392" fmla="*/ 879586 h 3045463"/>
                <a:gd name="connsiteX9393" fmla="*/ 2150554 w 3900305"/>
                <a:gd name="connsiteY9393" fmla="*/ 881629 h 3045463"/>
                <a:gd name="connsiteX9394" fmla="*/ 2151462 w 3900305"/>
                <a:gd name="connsiteY9394" fmla="*/ 882992 h 3045463"/>
                <a:gd name="connsiteX9395" fmla="*/ 2152937 w 3900305"/>
                <a:gd name="connsiteY9395" fmla="*/ 883446 h 3045463"/>
                <a:gd name="connsiteX9396" fmla="*/ 2154073 w 3900305"/>
                <a:gd name="connsiteY9396" fmla="*/ 881856 h 3045463"/>
                <a:gd name="connsiteX9397" fmla="*/ 2155435 w 3900305"/>
                <a:gd name="connsiteY9397" fmla="*/ 879246 h 3045463"/>
                <a:gd name="connsiteX9398" fmla="*/ 2156456 w 3900305"/>
                <a:gd name="connsiteY9398" fmla="*/ 878451 h 3045463"/>
                <a:gd name="connsiteX9399" fmla="*/ 2157137 w 3900305"/>
                <a:gd name="connsiteY9399" fmla="*/ 884694 h 3045463"/>
                <a:gd name="connsiteX9400" fmla="*/ 2157932 w 3900305"/>
                <a:gd name="connsiteY9400" fmla="*/ 889121 h 3045463"/>
                <a:gd name="connsiteX9401" fmla="*/ 2158386 w 3900305"/>
                <a:gd name="connsiteY9401" fmla="*/ 895137 h 3045463"/>
                <a:gd name="connsiteX9402" fmla="*/ 2158386 w 3900305"/>
                <a:gd name="connsiteY9402" fmla="*/ 898088 h 3045463"/>
                <a:gd name="connsiteX9403" fmla="*/ 2157705 w 3900305"/>
                <a:gd name="connsiteY9403" fmla="*/ 900358 h 3045463"/>
                <a:gd name="connsiteX9404" fmla="*/ 2156002 w 3900305"/>
                <a:gd name="connsiteY9404" fmla="*/ 901267 h 3045463"/>
                <a:gd name="connsiteX9405" fmla="*/ 2151235 w 3900305"/>
                <a:gd name="connsiteY9405" fmla="*/ 901721 h 3045463"/>
                <a:gd name="connsiteX9406" fmla="*/ 2149646 w 3900305"/>
                <a:gd name="connsiteY9406" fmla="*/ 901267 h 3045463"/>
                <a:gd name="connsiteX9407" fmla="*/ 2145332 w 3900305"/>
                <a:gd name="connsiteY9407" fmla="*/ 895024 h 3045463"/>
                <a:gd name="connsiteX9408" fmla="*/ 2143516 w 3900305"/>
                <a:gd name="connsiteY9408" fmla="*/ 893775 h 3045463"/>
                <a:gd name="connsiteX9409" fmla="*/ 2144424 w 3900305"/>
                <a:gd name="connsiteY9409" fmla="*/ 899337 h 3045463"/>
                <a:gd name="connsiteX9410" fmla="*/ 2142949 w 3900305"/>
                <a:gd name="connsiteY9410" fmla="*/ 898883 h 3045463"/>
                <a:gd name="connsiteX9411" fmla="*/ 2142041 w 3900305"/>
                <a:gd name="connsiteY9411" fmla="*/ 899564 h 3045463"/>
                <a:gd name="connsiteX9412" fmla="*/ 2141927 w 3900305"/>
                <a:gd name="connsiteY9412" fmla="*/ 901040 h 3045463"/>
                <a:gd name="connsiteX9413" fmla="*/ 2143062 w 3900305"/>
                <a:gd name="connsiteY9413" fmla="*/ 902742 h 3045463"/>
                <a:gd name="connsiteX9414" fmla="*/ 2144765 w 3900305"/>
                <a:gd name="connsiteY9414" fmla="*/ 903537 h 3045463"/>
                <a:gd name="connsiteX9415" fmla="*/ 2148170 w 3900305"/>
                <a:gd name="connsiteY9415" fmla="*/ 904104 h 3045463"/>
                <a:gd name="connsiteX9416" fmla="*/ 2149873 w 3900305"/>
                <a:gd name="connsiteY9416" fmla="*/ 905466 h 3045463"/>
                <a:gd name="connsiteX9417" fmla="*/ 2150440 w 3900305"/>
                <a:gd name="connsiteY9417" fmla="*/ 907510 h 3045463"/>
                <a:gd name="connsiteX9418" fmla="*/ 2149986 w 3900305"/>
                <a:gd name="connsiteY9418" fmla="*/ 910120 h 3045463"/>
                <a:gd name="connsiteX9419" fmla="*/ 2149078 w 3900305"/>
                <a:gd name="connsiteY9419" fmla="*/ 912390 h 3045463"/>
                <a:gd name="connsiteX9420" fmla="*/ 2147602 w 3900305"/>
                <a:gd name="connsiteY9420" fmla="*/ 913866 h 3045463"/>
                <a:gd name="connsiteX9421" fmla="*/ 2147375 w 3900305"/>
                <a:gd name="connsiteY9421" fmla="*/ 914888 h 3045463"/>
                <a:gd name="connsiteX9422" fmla="*/ 2147262 w 3900305"/>
                <a:gd name="connsiteY9422" fmla="*/ 916136 h 3045463"/>
                <a:gd name="connsiteX9423" fmla="*/ 2147149 w 3900305"/>
                <a:gd name="connsiteY9423" fmla="*/ 916931 h 3045463"/>
                <a:gd name="connsiteX9424" fmla="*/ 2145105 w 3900305"/>
                <a:gd name="connsiteY9424" fmla="*/ 918747 h 3045463"/>
                <a:gd name="connsiteX9425" fmla="*/ 2135798 w 3900305"/>
                <a:gd name="connsiteY9425" fmla="*/ 922947 h 3045463"/>
                <a:gd name="connsiteX9426" fmla="*/ 2134436 w 3900305"/>
                <a:gd name="connsiteY9426" fmla="*/ 926693 h 3045463"/>
                <a:gd name="connsiteX9427" fmla="*/ 2133187 w 3900305"/>
                <a:gd name="connsiteY9427" fmla="*/ 930893 h 3045463"/>
                <a:gd name="connsiteX9428" fmla="*/ 2130349 w 3900305"/>
                <a:gd name="connsiteY9428" fmla="*/ 933390 h 3045463"/>
                <a:gd name="connsiteX9429" fmla="*/ 2125014 w 3900305"/>
                <a:gd name="connsiteY9429" fmla="*/ 934752 h 3045463"/>
                <a:gd name="connsiteX9430" fmla="*/ 2125695 w 3900305"/>
                <a:gd name="connsiteY9430" fmla="*/ 932028 h 3045463"/>
                <a:gd name="connsiteX9431" fmla="*/ 2129214 w 3900305"/>
                <a:gd name="connsiteY9431" fmla="*/ 925671 h 3045463"/>
                <a:gd name="connsiteX9432" fmla="*/ 2130690 w 3900305"/>
                <a:gd name="connsiteY9432" fmla="*/ 923855 h 3045463"/>
                <a:gd name="connsiteX9433" fmla="*/ 2130916 w 3900305"/>
                <a:gd name="connsiteY9433" fmla="*/ 923287 h 3045463"/>
                <a:gd name="connsiteX9434" fmla="*/ 2130803 w 3900305"/>
                <a:gd name="connsiteY9434" fmla="*/ 921698 h 3045463"/>
                <a:gd name="connsiteX9435" fmla="*/ 2130235 w 3900305"/>
                <a:gd name="connsiteY9435" fmla="*/ 918293 h 3045463"/>
                <a:gd name="connsiteX9436" fmla="*/ 2130235 w 3900305"/>
                <a:gd name="connsiteY9436" fmla="*/ 917044 h 3045463"/>
                <a:gd name="connsiteX9437" fmla="*/ 2131030 w 3900305"/>
                <a:gd name="connsiteY9437" fmla="*/ 914320 h 3045463"/>
                <a:gd name="connsiteX9438" fmla="*/ 2131938 w 3900305"/>
                <a:gd name="connsiteY9438" fmla="*/ 911936 h 3045463"/>
                <a:gd name="connsiteX9439" fmla="*/ 2133981 w 3900305"/>
                <a:gd name="connsiteY9439" fmla="*/ 907396 h 3045463"/>
                <a:gd name="connsiteX9440" fmla="*/ 2134889 w 3900305"/>
                <a:gd name="connsiteY9440" fmla="*/ 904331 h 3045463"/>
                <a:gd name="connsiteX9441" fmla="*/ 2135230 w 3900305"/>
                <a:gd name="connsiteY9441" fmla="*/ 899223 h 3045463"/>
                <a:gd name="connsiteX9442" fmla="*/ 2135911 w 3900305"/>
                <a:gd name="connsiteY9442" fmla="*/ 896840 h 3045463"/>
                <a:gd name="connsiteX9443" fmla="*/ 2136592 w 3900305"/>
                <a:gd name="connsiteY9443" fmla="*/ 896045 h 3045463"/>
                <a:gd name="connsiteX9444" fmla="*/ 2137954 w 3900305"/>
                <a:gd name="connsiteY9444" fmla="*/ 895932 h 3045463"/>
                <a:gd name="connsiteX9445" fmla="*/ 2138635 w 3900305"/>
                <a:gd name="connsiteY9445" fmla="*/ 895024 h 3045463"/>
                <a:gd name="connsiteX9446" fmla="*/ 2138862 w 3900305"/>
                <a:gd name="connsiteY9446" fmla="*/ 893434 h 3045463"/>
                <a:gd name="connsiteX9447" fmla="*/ 2138749 w 3900305"/>
                <a:gd name="connsiteY9447" fmla="*/ 890143 h 3045463"/>
                <a:gd name="connsiteX9448" fmla="*/ 2138862 w 3900305"/>
                <a:gd name="connsiteY9448" fmla="*/ 888781 h 3045463"/>
                <a:gd name="connsiteX9449" fmla="*/ 2143516 w 3900305"/>
                <a:gd name="connsiteY9449" fmla="*/ 876521 h 3045463"/>
                <a:gd name="connsiteX9450" fmla="*/ 2144538 w 3900305"/>
                <a:gd name="connsiteY9450" fmla="*/ 874365 h 3045463"/>
                <a:gd name="connsiteX9451" fmla="*/ 2146808 w 3900305"/>
                <a:gd name="connsiteY9451" fmla="*/ 871187 h 3045463"/>
                <a:gd name="connsiteX9452" fmla="*/ 2150100 w 3900305"/>
                <a:gd name="connsiteY9452" fmla="*/ 869257 h 3045463"/>
                <a:gd name="connsiteX9453" fmla="*/ 2151575 w 3900305"/>
                <a:gd name="connsiteY9453" fmla="*/ 867668 h 3045463"/>
                <a:gd name="connsiteX9454" fmla="*/ 2152824 w 3900305"/>
                <a:gd name="connsiteY9454" fmla="*/ 863922 h 3045463"/>
                <a:gd name="connsiteX9455" fmla="*/ 2152143 w 3900305"/>
                <a:gd name="connsiteY9455" fmla="*/ 863014 h 3045463"/>
                <a:gd name="connsiteX9456" fmla="*/ 2151235 w 3900305"/>
                <a:gd name="connsiteY9456" fmla="*/ 861198 h 3045463"/>
                <a:gd name="connsiteX9457" fmla="*/ 2151121 w 3900305"/>
                <a:gd name="connsiteY9457" fmla="*/ 860403 h 3045463"/>
                <a:gd name="connsiteX9458" fmla="*/ 2173029 w 3900305"/>
                <a:gd name="connsiteY9458" fmla="*/ 852344 h 3045463"/>
                <a:gd name="connsiteX9459" fmla="*/ 2174504 w 3900305"/>
                <a:gd name="connsiteY9459" fmla="*/ 846328 h 3045463"/>
                <a:gd name="connsiteX9460" fmla="*/ 2177910 w 3900305"/>
                <a:gd name="connsiteY9460" fmla="*/ 845420 h 3045463"/>
                <a:gd name="connsiteX9461" fmla="*/ 2184720 w 3900305"/>
                <a:gd name="connsiteY9461" fmla="*/ 847917 h 3045463"/>
                <a:gd name="connsiteX9462" fmla="*/ 2185515 w 3900305"/>
                <a:gd name="connsiteY9462" fmla="*/ 848598 h 3045463"/>
                <a:gd name="connsiteX9463" fmla="*/ 2187331 w 3900305"/>
                <a:gd name="connsiteY9463" fmla="*/ 852003 h 3045463"/>
                <a:gd name="connsiteX9464" fmla="*/ 2188239 w 3900305"/>
                <a:gd name="connsiteY9464" fmla="*/ 853138 h 3045463"/>
                <a:gd name="connsiteX9465" fmla="*/ 2185969 w 3900305"/>
                <a:gd name="connsiteY9465" fmla="*/ 864376 h 3045463"/>
                <a:gd name="connsiteX9466" fmla="*/ 2184266 w 3900305"/>
                <a:gd name="connsiteY9466" fmla="*/ 870278 h 3045463"/>
                <a:gd name="connsiteX9467" fmla="*/ 2182677 w 3900305"/>
                <a:gd name="connsiteY9467" fmla="*/ 872889 h 3045463"/>
                <a:gd name="connsiteX9468" fmla="*/ 2182677 w 3900305"/>
                <a:gd name="connsiteY9468" fmla="*/ 874138 h 3045463"/>
                <a:gd name="connsiteX9469" fmla="*/ 2181883 w 3900305"/>
                <a:gd name="connsiteY9469" fmla="*/ 880267 h 3045463"/>
                <a:gd name="connsiteX9470" fmla="*/ 2181315 w 3900305"/>
                <a:gd name="connsiteY9470" fmla="*/ 882537 h 3045463"/>
                <a:gd name="connsiteX9471" fmla="*/ 2180407 w 3900305"/>
                <a:gd name="connsiteY9471" fmla="*/ 883105 h 3045463"/>
                <a:gd name="connsiteX9472" fmla="*/ 2178136 w 3900305"/>
                <a:gd name="connsiteY9472" fmla="*/ 879019 h 3045463"/>
                <a:gd name="connsiteX9473" fmla="*/ 2177002 w 3900305"/>
                <a:gd name="connsiteY9473" fmla="*/ 878111 h 3045463"/>
                <a:gd name="connsiteX9474" fmla="*/ 2171894 w 3900305"/>
                <a:gd name="connsiteY9474" fmla="*/ 886397 h 3045463"/>
                <a:gd name="connsiteX9475" fmla="*/ 2168942 w 3900305"/>
                <a:gd name="connsiteY9475" fmla="*/ 889575 h 3045463"/>
                <a:gd name="connsiteX9476" fmla="*/ 2167694 w 3900305"/>
                <a:gd name="connsiteY9476" fmla="*/ 886170 h 3045463"/>
                <a:gd name="connsiteX9477" fmla="*/ 2167580 w 3900305"/>
                <a:gd name="connsiteY9477" fmla="*/ 880381 h 3045463"/>
                <a:gd name="connsiteX9478" fmla="*/ 2167240 w 3900305"/>
                <a:gd name="connsiteY9478" fmla="*/ 877657 h 3045463"/>
                <a:gd name="connsiteX9479" fmla="*/ 2166672 w 3900305"/>
                <a:gd name="connsiteY9479" fmla="*/ 876521 h 3045463"/>
                <a:gd name="connsiteX9480" fmla="*/ 2164856 w 3900305"/>
                <a:gd name="connsiteY9480" fmla="*/ 877316 h 3045463"/>
                <a:gd name="connsiteX9481" fmla="*/ 2164516 w 3900305"/>
                <a:gd name="connsiteY9481" fmla="*/ 879246 h 3045463"/>
                <a:gd name="connsiteX9482" fmla="*/ 2164516 w 3900305"/>
                <a:gd name="connsiteY9482" fmla="*/ 881629 h 3045463"/>
                <a:gd name="connsiteX9483" fmla="*/ 2163607 w 3900305"/>
                <a:gd name="connsiteY9483" fmla="*/ 883559 h 3045463"/>
                <a:gd name="connsiteX9484" fmla="*/ 2162472 w 3900305"/>
                <a:gd name="connsiteY9484" fmla="*/ 883673 h 3045463"/>
                <a:gd name="connsiteX9485" fmla="*/ 2161791 w 3900305"/>
                <a:gd name="connsiteY9485" fmla="*/ 882083 h 3045463"/>
                <a:gd name="connsiteX9486" fmla="*/ 2161564 w 3900305"/>
                <a:gd name="connsiteY9486" fmla="*/ 879473 h 3045463"/>
                <a:gd name="connsiteX9487" fmla="*/ 2161564 w 3900305"/>
                <a:gd name="connsiteY9487" fmla="*/ 876635 h 3045463"/>
                <a:gd name="connsiteX9488" fmla="*/ 2162018 w 3900305"/>
                <a:gd name="connsiteY9488" fmla="*/ 873230 h 3045463"/>
                <a:gd name="connsiteX9489" fmla="*/ 2162926 w 3900305"/>
                <a:gd name="connsiteY9489" fmla="*/ 870732 h 3045463"/>
                <a:gd name="connsiteX9490" fmla="*/ 2168829 w 3900305"/>
                <a:gd name="connsiteY9490" fmla="*/ 862219 h 3045463"/>
                <a:gd name="connsiteX9491" fmla="*/ 2170645 w 3900305"/>
                <a:gd name="connsiteY9491" fmla="*/ 861311 h 3045463"/>
                <a:gd name="connsiteX9492" fmla="*/ 2172461 w 3900305"/>
                <a:gd name="connsiteY9492" fmla="*/ 863241 h 3045463"/>
                <a:gd name="connsiteX9493" fmla="*/ 2174504 w 3900305"/>
                <a:gd name="connsiteY9493" fmla="*/ 869143 h 3045463"/>
                <a:gd name="connsiteX9494" fmla="*/ 2175867 w 3900305"/>
                <a:gd name="connsiteY9494" fmla="*/ 870959 h 3045463"/>
                <a:gd name="connsiteX9495" fmla="*/ 2177455 w 3900305"/>
                <a:gd name="connsiteY9495" fmla="*/ 869597 h 3045463"/>
                <a:gd name="connsiteX9496" fmla="*/ 2178477 w 3900305"/>
                <a:gd name="connsiteY9496" fmla="*/ 863695 h 3045463"/>
                <a:gd name="connsiteX9497" fmla="*/ 2176661 w 3900305"/>
                <a:gd name="connsiteY9497" fmla="*/ 858927 h 3045463"/>
                <a:gd name="connsiteX9498" fmla="*/ 2174164 w 3900305"/>
                <a:gd name="connsiteY9498" fmla="*/ 855182 h 3045463"/>
                <a:gd name="connsiteX9499" fmla="*/ 2173029 w 3900305"/>
                <a:gd name="connsiteY9499" fmla="*/ 852344 h 3045463"/>
                <a:gd name="connsiteX9500" fmla="*/ 2339888 w 3900305"/>
                <a:gd name="connsiteY9500" fmla="*/ 790595 h 3045463"/>
                <a:gd name="connsiteX9501" fmla="*/ 2334553 w 3900305"/>
                <a:gd name="connsiteY9501" fmla="*/ 794227 h 3045463"/>
                <a:gd name="connsiteX9502" fmla="*/ 2336256 w 3900305"/>
                <a:gd name="connsiteY9502" fmla="*/ 795816 h 3045463"/>
                <a:gd name="connsiteX9503" fmla="*/ 2337845 w 3900305"/>
                <a:gd name="connsiteY9503" fmla="*/ 797859 h 3045463"/>
                <a:gd name="connsiteX9504" fmla="*/ 2333645 w 3900305"/>
                <a:gd name="connsiteY9504" fmla="*/ 800470 h 3045463"/>
                <a:gd name="connsiteX9505" fmla="*/ 2316845 w 3900305"/>
                <a:gd name="connsiteY9505" fmla="*/ 818518 h 3045463"/>
                <a:gd name="connsiteX9506" fmla="*/ 2314121 w 3900305"/>
                <a:gd name="connsiteY9506" fmla="*/ 819540 h 3045463"/>
                <a:gd name="connsiteX9507" fmla="*/ 2312645 w 3900305"/>
                <a:gd name="connsiteY9507" fmla="*/ 817496 h 3045463"/>
                <a:gd name="connsiteX9508" fmla="*/ 2312986 w 3900305"/>
                <a:gd name="connsiteY9508" fmla="*/ 813070 h 3045463"/>
                <a:gd name="connsiteX9509" fmla="*/ 2314462 w 3900305"/>
                <a:gd name="connsiteY9509" fmla="*/ 808870 h 3045463"/>
                <a:gd name="connsiteX9510" fmla="*/ 2317980 w 3900305"/>
                <a:gd name="connsiteY9510" fmla="*/ 803081 h 3045463"/>
                <a:gd name="connsiteX9511" fmla="*/ 2316278 w 3900305"/>
                <a:gd name="connsiteY9511" fmla="*/ 803194 h 3045463"/>
                <a:gd name="connsiteX9512" fmla="*/ 2315370 w 3900305"/>
                <a:gd name="connsiteY9512" fmla="*/ 801378 h 3045463"/>
                <a:gd name="connsiteX9513" fmla="*/ 2314802 w 3900305"/>
                <a:gd name="connsiteY9513" fmla="*/ 799108 h 3045463"/>
                <a:gd name="connsiteX9514" fmla="*/ 2314121 w 3900305"/>
                <a:gd name="connsiteY9514" fmla="*/ 797859 h 3045463"/>
                <a:gd name="connsiteX9515" fmla="*/ 2312645 w 3900305"/>
                <a:gd name="connsiteY9515" fmla="*/ 797859 h 3045463"/>
                <a:gd name="connsiteX9516" fmla="*/ 2311738 w 3900305"/>
                <a:gd name="connsiteY9516" fmla="*/ 799108 h 3045463"/>
                <a:gd name="connsiteX9517" fmla="*/ 2310035 w 3900305"/>
                <a:gd name="connsiteY9517" fmla="*/ 805010 h 3045463"/>
                <a:gd name="connsiteX9518" fmla="*/ 2311057 w 3900305"/>
                <a:gd name="connsiteY9518" fmla="*/ 808529 h 3045463"/>
                <a:gd name="connsiteX9519" fmla="*/ 2310148 w 3900305"/>
                <a:gd name="connsiteY9519" fmla="*/ 811367 h 3045463"/>
                <a:gd name="connsiteX9520" fmla="*/ 2308332 w 3900305"/>
                <a:gd name="connsiteY9520" fmla="*/ 813183 h 3045463"/>
                <a:gd name="connsiteX9521" fmla="*/ 2305948 w 3900305"/>
                <a:gd name="connsiteY9521" fmla="*/ 814091 h 3045463"/>
                <a:gd name="connsiteX9522" fmla="*/ 2304813 w 3900305"/>
                <a:gd name="connsiteY9522" fmla="*/ 814886 h 3045463"/>
                <a:gd name="connsiteX9523" fmla="*/ 2303792 w 3900305"/>
                <a:gd name="connsiteY9523" fmla="*/ 816134 h 3045463"/>
                <a:gd name="connsiteX9524" fmla="*/ 2303338 w 3900305"/>
                <a:gd name="connsiteY9524" fmla="*/ 817496 h 3045463"/>
                <a:gd name="connsiteX9525" fmla="*/ 2303905 w 3900305"/>
                <a:gd name="connsiteY9525" fmla="*/ 818745 h 3045463"/>
                <a:gd name="connsiteX9526" fmla="*/ 2307992 w 3900305"/>
                <a:gd name="connsiteY9526" fmla="*/ 820902 h 3045463"/>
                <a:gd name="connsiteX9527" fmla="*/ 2306516 w 3900305"/>
                <a:gd name="connsiteY9527" fmla="*/ 823172 h 3045463"/>
                <a:gd name="connsiteX9528" fmla="*/ 2302430 w 3900305"/>
                <a:gd name="connsiteY9528" fmla="*/ 827372 h 3045463"/>
                <a:gd name="connsiteX9529" fmla="*/ 2298230 w 3900305"/>
                <a:gd name="connsiteY9529" fmla="*/ 828620 h 3045463"/>
                <a:gd name="connsiteX9530" fmla="*/ 2296641 w 3900305"/>
                <a:gd name="connsiteY9530" fmla="*/ 829869 h 3045463"/>
                <a:gd name="connsiteX9531" fmla="*/ 2293349 w 3900305"/>
                <a:gd name="connsiteY9531" fmla="*/ 833501 h 3045463"/>
                <a:gd name="connsiteX9532" fmla="*/ 2291079 w 3900305"/>
                <a:gd name="connsiteY9532" fmla="*/ 834636 h 3045463"/>
                <a:gd name="connsiteX9533" fmla="*/ 2283360 w 3900305"/>
                <a:gd name="connsiteY9533" fmla="*/ 835317 h 3045463"/>
                <a:gd name="connsiteX9534" fmla="*/ 2282225 w 3900305"/>
                <a:gd name="connsiteY9534" fmla="*/ 835771 h 3045463"/>
                <a:gd name="connsiteX9535" fmla="*/ 2280749 w 3900305"/>
                <a:gd name="connsiteY9535" fmla="*/ 838155 h 3045463"/>
                <a:gd name="connsiteX9536" fmla="*/ 2279955 w 3900305"/>
                <a:gd name="connsiteY9536" fmla="*/ 838836 h 3045463"/>
                <a:gd name="connsiteX9537" fmla="*/ 2278479 w 3900305"/>
                <a:gd name="connsiteY9537" fmla="*/ 838723 h 3045463"/>
                <a:gd name="connsiteX9538" fmla="*/ 2275528 w 3900305"/>
                <a:gd name="connsiteY9538" fmla="*/ 837247 h 3045463"/>
                <a:gd name="connsiteX9539" fmla="*/ 2273939 w 3900305"/>
                <a:gd name="connsiteY9539" fmla="*/ 837247 h 3045463"/>
                <a:gd name="connsiteX9540" fmla="*/ 2274279 w 3900305"/>
                <a:gd name="connsiteY9540" fmla="*/ 839858 h 3045463"/>
                <a:gd name="connsiteX9541" fmla="*/ 2274506 w 3900305"/>
                <a:gd name="connsiteY9541" fmla="*/ 840766 h 3045463"/>
                <a:gd name="connsiteX9542" fmla="*/ 2272917 w 3900305"/>
                <a:gd name="connsiteY9542" fmla="*/ 842128 h 3045463"/>
                <a:gd name="connsiteX9543" fmla="*/ 2269512 w 3900305"/>
                <a:gd name="connsiteY9543" fmla="*/ 842242 h 3045463"/>
                <a:gd name="connsiteX9544" fmla="*/ 2266561 w 3900305"/>
                <a:gd name="connsiteY9544" fmla="*/ 844739 h 3045463"/>
                <a:gd name="connsiteX9545" fmla="*/ 2263269 w 3900305"/>
                <a:gd name="connsiteY9545" fmla="*/ 846214 h 3045463"/>
                <a:gd name="connsiteX9546" fmla="*/ 2261907 w 3900305"/>
                <a:gd name="connsiteY9546" fmla="*/ 846214 h 3045463"/>
                <a:gd name="connsiteX9547" fmla="*/ 2262928 w 3900305"/>
                <a:gd name="connsiteY9547" fmla="*/ 842128 h 3045463"/>
                <a:gd name="connsiteX9548" fmla="*/ 2263269 w 3900305"/>
                <a:gd name="connsiteY9548" fmla="*/ 840879 h 3045463"/>
                <a:gd name="connsiteX9549" fmla="*/ 2263609 w 3900305"/>
                <a:gd name="connsiteY9549" fmla="*/ 840652 h 3045463"/>
                <a:gd name="connsiteX9550" fmla="*/ 2263836 w 3900305"/>
                <a:gd name="connsiteY9550" fmla="*/ 840539 h 3045463"/>
                <a:gd name="connsiteX9551" fmla="*/ 2263950 w 3900305"/>
                <a:gd name="connsiteY9551" fmla="*/ 840198 h 3045463"/>
                <a:gd name="connsiteX9552" fmla="*/ 2263836 w 3900305"/>
                <a:gd name="connsiteY9552" fmla="*/ 838950 h 3045463"/>
                <a:gd name="connsiteX9553" fmla="*/ 2263382 w 3900305"/>
                <a:gd name="connsiteY9553" fmla="*/ 837928 h 3045463"/>
                <a:gd name="connsiteX9554" fmla="*/ 2262815 w 3900305"/>
                <a:gd name="connsiteY9554" fmla="*/ 836680 h 3045463"/>
                <a:gd name="connsiteX9555" fmla="*/ 2262361 w 3900305"/>
                <a:gd name="connsiteY9555" fmla="*/ 835204 h 3045463"/>
                <a:gd name="connsiteX9556" fmla="*/ 2262020 w 3900305"/>
                <a:gd name="connsiteY9556" fmla="*/ 833615 h 3045463"/>
                <a:gd name="connsiteX9557" fmla="*/ 2265539 w 3900305"/>
                <a:gd name="connsiteY9557" fmla="*/ 828734 h 3045463"/>
                <a:gd name="connsiteX9558" fmla="*/ 2273598 w 3900305"/>
                <a:gd name="connsiteY9558" fmla="*/ 825556 h 3045463"/>
                <a:gd name="connsiteX9559" fmla="*/ 2277344 w 3900305"/>
                <a:gd name="connsiteY9559" fmla="*/ 822945 h 3045463"/>
                <a:gd name="connsiteX9560" fmla="*/ 2272009 w 3900305"/>
                <a:gd name="connsiteY9560" fmla="*/ 824648 h 3045463"/>
                <a:gd name="connsiteX9561" fmla="*/ 2269398 w 3900305"/>
                <a:gd name="connsiteY9561" fmla="*/ 824307 h 3045463"/>
                <a:gd name="connsiteX9562" fmla="*/ 2267355 w 3900305"/>
                <a:gd name="connsiteY9562" fmla="*/ 821015 h 3045463"/>
                <a:gd name="connsiteX9563" fmla="*/ 2269058 w 3900305"/>
                <a:gd name="connsiteY9563" fmla="*/ 818745 h 3045463"/>
                <a:gd name="connsiteX9564" fmla="*/ 2270874 w 3900305"/>
                <a:gd name="connsiteY9564" fmla="*/ 817723 h 3045463"/>
                <a:gd name="connsiteX9565" fmla="*/ 2274733 w 3900305"/>
                <a:gd name="connsiteY9565" fmla="*/ 817496 h 3045463"/>
                <a:gd name="connsiteX9566" fmla="*/ 2272577 w 3900305"/>
                <a:gd name="connsiteY9566" fmla="*/ 814432 h 3045463"/>
                <a:gd name="connsiteX9567" fmla="*/ 2271669 w 3900305"/>
                <a:gd name="connsiteY9567" fmla="*/ 809551 h 3045463"/>
                <a:gd name="connsiteX9568" fmla="*/ 2272350 w 3900305"/>
                <a:gd name="connsiteY9568" fmla="*/ 804556 h 3045463"/>
                <a:gd name="connsiteX9569" fmla="*/ 2274733 w 3900305"/>
                <a:gd name="connsiteY9569" fmla="*/ 801378 h 3045463"/>
                <a:gd name="connsiteX9570" fmla="*/ 2277571 w 3900305"/>
                <a:gd name="connsiteY9570" fmla="*/ 802286 h 3045463"/>
                <a:gd name="connsiteX9571" fmla="*/ 2281203 w 3900305"/>
                <a:gd name="connsiteY9571" fmla="*/ 811026 h 3045463"/>
                <a:gd name="connsiteX9572" fmla="*/ 2284041 w 3900305"/>
                <a:gd name="connsiteY9572" fmla="*/ 812162 h 3045463"/>
                <a:gd name="connsiteX9573" fmla="*/ 2284041 w 3900305"/>
                <a:gd name="connsiteY9573" fmla="*/ 810232 h 3045463"/>
                <a:gd name="connsiteX9574" fmla="*/ 2282906 w 3900305"/>
                <a:gd name="connsiteY9574" fmla="*/ 808416 h 3045463"/>
                <a:gd name="connsiteX9575" fmla="*/ 2283473 w 3900305"/>
                <a:gd name="connsiteY9575" fmla="*/ 807394 h 3045463"/>
                <a:gd name="connsiteX9576" fmla="*/ 2284609 w 3900305"/>
                <a:gd name="connsiteY9576" fmla="*/ 806259 h 3045463"/>
                <a:gd name="connsiteX9577" fmla="*/ 2285290 w 3900305"/>
                <a:gd name="connsiteY9577" fmla="*/ 803989 h 3045463"/>
                <a:gd name="connsiteX9578" fmla="*/ 2285744 w 3900305"/>
                <a:gd name="connsiteY9578" fmla="*/ 802854 h 3045463"/>
                <a:gd name="connsiteX9579" fmla="*/ 2286765 w 3900305"/>
                <a:gd name="connsiteY9579" fmla="*/ 803875 h 3045463"/>
                <a:gd name="connsiteX9580" fmla="*/ 2288695 w 3900305"/>
                <a:gd name="connsiteY9580" fmla="*/ 806600 h 3045463"/>
                <a:gd name="connsiteX9581" fmla="*/ 2290852 w 3900305"/>
                <a:gd name="connsiteY9581" fmla="*/ 806145 h 3045463"/>
                <a:gd name="connsiteX9582" fmla="*/ 2290965 w 3900305"/>
                <a:gd name="connsiteY9582" fmla="*/ 803421 h 3045463"/>
                <a:gd name="connsiteX9583" fmla="*/ 2289717 w 3900305"/>
                <a:gd name="connsiteY9583" fmla="*/ 799675 h 3045463"/>
                <a:gd name="connsiteX9584" fmla="*/ 2288014 w 3900305"/>
                <a:gd name="connsiteY9584" fmla="*/ 796043 h 3045463"/>
                <a:gd name="connsiteX9585" fmla="*/ 2287106 w 3900305"/>
                <a:gd name="connsiteY9585" fmla="*/ 797973 h 3045463"/>
                <a:gd name="connsiteX9586" fmla="*/ 2285971 w 3900305"/>
                <a:gd name="connsiteY9586" fmla="*/ 797973 h 3045463"/>
                <a:gd name="connsiteX9587" fmla="*/ 2285176 w 3900305"/>
                <a:gd name="connsiteY9587" fmla="*/ 796157 h 3045463"/>
                <a:gd name="connsiteX9588" fmla="*/ 2285403 w 3900305"/>
                <a:gd name="connsiteY9588" fmla="*/ 792297 h 3045463"/>
                <a:gd name="connsiteX9589" fmla="*/ 2281317 w 3900305"/>
                <a:gd name="connsiteY9589" fmla="*/ 790141 h 3045463"/>
                <a:gd name="connsiteX9590" fmla="*/ 2280068 w 3900305"/>
                <a:gd name="connsiteY9590" fmla="*/ 788778 h 3045463"/>
                <a:gd name="connsiteX9591" fmla="*/ 2290738 w 3900305"/>
                <a:gd name="connsiteY9591" fmla="*/ 785373 h 3045463"/>
                <a:gd name="connsiteX9592" fmla="*/ 2293235 w 3900305"/>
                <a:gd name="connsiteY9592" fmla="*/ 786281 h 3045463"/>
                <a:gd name="connsiteX9593" fmla="*/ 2297435 w 3900305"/>
                <a:gd name="connsiteY9593" fmla="*/ 790027 h 3045463"/>
                <a:gd name="connsiteX9594" fmla="*/ 2300046 w 3900305"/>
                <a:gd name="connsiteY9594" fmla="*/ 790822 h 3045463"/>
                <a:gd name="connsiteX9595" fmla="*/ 2299251 w 3900305"/>
                <a:gd name="connsiteY9595" fmla="*/ 786622 h 3045463"/>
                <a:gd name="connsiteX9596" fmla="*/ 2296414 w 3900305"/>
                <a:gd name="connsiteY9596" fmla="*/ 783217 h 3045463"/>
                <a:gd name="connsiteX9597" fmla="*/ 2295279 w 3900305"/>
                <a:gd name="connsiteY9597" fmla="*/ 780038 h 3045463"/>
                <a:gd name="connsiteX9598" fmla="*/ 2306062 w 3900305"/>
                <a:gd name="connsiteY9598" fmla="*/ 774136 h 3045463"/>
                <a:gd name="connsiteX9599" fmla="*/ 2307878 w 3900305"/>
                <a:gd name="connsiteY9599" fmla="*/ 777201 h 3045463"/>
                <a:gd name="connsiteX9600" fmla="*/ 2307992 w 3900305"/>
                <a:gd name="connsiteY9600" fmla="*/ 780719 h 3045463"/>
                <a:gd name="connsiteX9601" fmla="*/ 2308446 w 3900305"/>
                <a:gd name="connsiteY9601" fmla="*/ 782762 h 3045463"/>
                <a:gd name="connsiteX9602" fmla="*/ 2310148 w 3900305"/>
                <a:gd name="connsiteY9602" fmla="*/ 786281 h 3045463"/>
                <a:gd name="connsiteX9603" fmla="*/ 2311283 w 3900305"/>
                <a:gd name="connsiteY9603" fmla="*/ 787530 h 3045463"/>
                <a:gd name="connsiteX9604" fmla="*/ 2311510 w 3900305"/>
                <a:gd name="connsiteY9604" fmla="*/ 784692 h 3045463"/>
                <a:gd name="connsiteX9605" fmla="*/ 2311170 w 3900305"/>
                <a:gd name="connsiteY9605" fmla="*/ 778222 h 3045463"/>
                <a:gd name="connsiteX9606" fmla="*/ 2311964 w 3900305"/>
                <a:gd name="connsiteY9606" fmla="*/ 775611 h 3045463"/>
                <a:gd name="connsiteX9607" fmla="*/ 2313100 w 3900305"/>
                <a:gd name="connsiteY9607" fmla="*/ 773795 h 3045463"/>
                <a:gd name="connsiteX9608" fmla="*/ 2314689 w 3900305"/>
                <a:gd name="connsiteY9608" fmla="*/ 772887 h 3045463"/>
                <a:gd name="connsiteX9609" fmla="*/ 2316505 w 3900305"/>
                <a:gd name="connsiteY9609" fmla="*/ 772774 h 3045463"/>
                <a:gd name="connsiteX9610" fmla="*/ 2319910 w 3900305"/>
                <a:gd name="connsiteY9610" fmla="*/ 774703 h 3045463"/>
                <a:gd name="connsiteX9611" fmla="*/ 2321613 w 3900305"/>
                <a:gd name="connsiteY9611" fmla="*/ 776633 h 3045463"/>
                <a:gd name="connsiteX9612" fmla="*/ 2322408 w 3900305"/>
                <a:gd name="connsiteY9612" fmla="*/ 779130 h 3045463"/>
                <a:gd name="connsiteX9613" fmla="*/ 2322748 w 3900305"/>
                <a:gd name="connsiteY9613" fmla="*/ 782989 h 3045463"/>
                <a:gd name="connsiteX9614" fmla="*/ 2322408 w 3900305"/>
                <a:gd name="connsiteY9614" fmla="*/ 784352 h 3045463"/>
                <a:gd name="connsiteX9615" fmla="*/ 2315824 w 3900305"/>
                <a:gd name="connsiteY9615" fmla="*/ 792524 h 3045463"/>
                <a:gd name="connsiteX9616" fmla="*/ 2315824 w 3900305"/>
                <a:gd name="connsiteY9616" fmla="*/ 794454 h 3045463"/>
                <a:gd name="connsiteX9617" fmla="*/ 2318661 w 3900305"/>
                <a:gd name="connsiteY9617" fmla="*/ 793773 h 3045463"/>
                <a:gd name="connsiteX9618" fmla="*/ 2324110 w 3900305"/>
                <a:gd name="connsiteY9618" fmla="*/ 788438 h 3045463"/>
                <a:gd name="connsiteX9619" fmla="*/ 2327061 w 3900305"/>
                <a:gd name="connsiteY9619" fmla="*/ 787189 h 3045463"/>
                <a:gd name="connsiteX9620" fmla="*/ 2328083 w 3900305"/>
                <a:gd name="connsiteY9620" fmla="*/ 785487 h 3045463"/>
                <a:gd name="connsiteX9621" fmla="*/ 2328424 w 3900305"/>
                <a:gd name="connsiteY9621" fmla="*/ 776519 h 3045463"/>
                <a:gd name="connsiteX9622" fmla="*/ 2329672 w 3900305"/>
                <a:gd name="connsiteY9622" fmla="*/ 772774 h 3045463"/>
                <a:gd name="connsiteX9623" fmla="*/ 2332850 w 3900305"/>
                <a:gd name="connsiteY9623" fmla="*/ 771866 h 3045463"/>
                <a:gd name="connsiteX9624" fmla="*/ 2340569 w 3900305"/>
                <a:gd name="connsiteY9624" fmla="*/ 774363 h 3045463"/>
                <a:gd name="connsiteX9625" fmla="*/ 2345790 w 3900305"/>
                <a:gd name="connsiteY9625" fmla="*/ 768914 h 3045463"/>
                <a:gd name="connsiteX9626" fmla="*/ 2349536 w 3900305"/>
                <a:gd name="connsiteY9626" fmla="*/ 767552 h 3045463"/>
                <a:gd name="connsiteX9627" fmla="*/ 2356460 w 3900305"/>
                <a:gd name="connsiteY9627" fmla="*/ 767325 h 3045463"/>
                <a:gd name="connsiteX9628" fmla="*/ 2354757 w 3900305"/>
                <a:gd name="connsiteY9628" fmla="*/ 771525 h 3045463"/>
                <a:gd name="connsiteX9629" fmla="*/ 2343066 w 3900305"/>
                <a:gd name="connsiteY9629" fmla="*/ 791276 h 3045463"/>
                <a:gd name="connsiteX9630" fmla="*/ 2341137 w 3900305"/>
                <a:gd name="connsiteY9630" fmla="*/ 792524 h 3045463"/>
                <a:gd name="connsiteX9631" fmla="*/ 2341363 w 3900305"/>
                <a:gd name="connsiteY9631" fmla="*/ 791276 h 3045463"/>
                <a:gd name="connsiteX9632" fmla="*/ 2341591 w 3900305"/>
                <a:gd name="connsiteY9632" fmla="*/ 789460 h 3045463"/>
                <a:gd name="connsiteX9633" fmla="*/ 2341591 w 3900305"/>
                <a:gd name="connsiteY9633" fmla="*/ 787870 h 3045463"/>
                <a:gd name="connsiteX9634" fmla="*/ 2341137 w 3900305"/>
                <a:gd name="connsiteY9634" fmla="*/ 787189 h 3045463"/>
                <a:gd name="connsiteX9635" fmla="*/ 2340115 w 3900305"/>
                <a:gd name="connsiteY9635" fmla="*/ 787643 h 3045463"/>
                <a:gd name="connsiteX9636" fmla="*/ 2339888 w 3900305"/>
                <a:gd name="connsiteY9636" fmla="*/ 788778 h 3045463"/>
                <a:gd name="connsiteX9637" fmla="*/ 2339888 w 3900305"/>
                <a:gd name="connsiteY9637" fmla="*/ 790141 h 3045463"/>
                <a:gd name="connsiteX9638" fmla="*/ 2339888 w 3900305"/>
                <a:gd name="connsiteY9638" fmla="*/ 790595 h 3045463"/>
                <a:gd name="connsiteX9639" fmla="*/ 2477916 w 3900305"/>
                <a:gd name="connsiteY9639" fmla="*/ 757223 h 3045463"/>
                <a:gd name="connsiteX9640" fmla="*/ 2478824 w 3900305"/>
                <a:gd name="connsiteY9640" fmla="*/ 759039 h 3045463"/>
                <a:gd name="connsiteX9641" fmla="*/ 2480980 w 3900305"/>
                <a:gd name="connsiteY9641" fmla="*/ 761309 h 3045463"/>
                <a:gd name="connsiteX9642" fmla="*/ 2482002 w 3900305"/>
                <a:gd name="connsiteY9642" fmla="*/ 763352 h 3045463"/>
                <a:gd name="connsiteX9643" fmla="*/ 2479732 w 3900305"/>
                <a:gd name="connsiteY9643" fmla="*/ 764941 h 3045463"/>
                <a:gd name="connsiteX9644" fmla="*/ 2474737 w 3900305"/>
                <a:gd name="connsiteY9644" fmla="*/ 766758 h 3045463"/>
                <a:gd name="connsiteX9645" fmla="*/ 2472808 w 3900305"/>
                <a:gd name="connsiteY9645" fmla="*/ 769028 h 3045463"/>
                <a:gd name="connsiteX9646" fmla="*/ 2474283 w 3900305"/>
                <a:gd name="connsiteY9646" fmla="*/ 770731 h 3045463"/>
                <a:gd name="connsiteX9647" fmla="*/ 2476099 w 3900305"/>
                <a:gd name="connsiteY9647" fmla="*/ 773795 h 3045463"/>
                <a:gd name="connsiteX9648" fmla="*/ 2477008 w 3900305"/>
                <a:gd name="connsiteY9648" fmla="*/ 776746 h 3045463"/>
                <a:gd name="connsiteX9649" fmla="*/ 2475532 w 3900305"/>
                <a:gd name="connsiteY9649" fmla="*/ 777995 h 3045463"/>
                <a:gd name="connsiteX9650" fmla="*/ 2459300 w 3900305"/>
                <a:gd name="connsiteY9650" fmla="*/ 779017 h 3045463"/>
                <a:gd name="connsiteX9651" fmla="*/ 2454306 w 3900305"/>
                <a:gd name="connsiteY9651" fmla="*/ 781627 h 3045463"/>
                <a:gd name="connsiteX9652" fmla="*/ 2450673 w 3900305"/>
                <a:gd name="connsiteY9652" fmla="*/ 785827 h 3045463"/>
                <a:gd name="connsiteX9653" fmla="*/ 2448971 w 3900305"/>
                <a:gd name="connsiteY9653" fmla="*/ 787076 h 3045463"/>
                <a:gd name="connsiteX9654" fmla="*/ 2448403 w 3900305"/>
                <a:gd name="connsiteY9654" fmla="*/ 785373 h 3045463"/>
                <a:gd name="connsiteX9655" fmla="*/ 2446246 w 3900305"/>
                <a:gd name="connsiteY9655" fmla="*/ 782195 h 3045463"/>
                <a:gd name="connsiteX9656" fmla="*/ 2448290 w 3900305"/>
                <a:gd name="connsiteY9656" fmla="*/ 778790 h 3045463"/>
                <a:gd name="connsiteX9657" fmla="*/ 2453852 w 3900305"/>
                <a:gd name="connsiteY9657" fmla="*/ 774249 h 3045463"/>
                <a:gd name="connsiteX9658" fmla="*/ 2452489 w 3900305"/>
                <a:gd name="connsiteY9658" fmla="*/ 774363 h 3045463"/>
                <a:gd name="connsiteX9659" fmla="*/ 2451127 w 3900305"/>
                <a:gd name="connsiteY9659" fmla="*/ 774022 h 3045463"/>
                <a:gd name="connsiteX9660" fmla="*/ 2448517 w 3900305"/>
                <a:gd name="connsiteY9660" fmla="*/ 772660 h 3045463"/>
                <a:gd name="connsiteX9661" fmla="*/ 2450446 w 3900305"/>
                <a:gd name="connsiteY9661" fmla="*/ 763466 h 3045463"/>
                <a:gd name="connsiteX9662" fmla="*/ 2453511 w 3900305"/>
                <a:gd name="connsiteY9662" fmla="*/ 755407 h 3045463"/>
                <a:gd name="connsiteX9663" fmla="*/ 2455781 w 3900305"/>
                <a:gd name="connsiteY9663" fmla="*/ 751207 h 3045463"/>
                <a:gd name="connsiteX9664" fmla="*/ 2458619 w 3900305"/>
                <a:gd name="connsiteY9664" fmla="*/ 748823 h 3045463"/>
                <a:gd name="connsiteX9665" fmla="*/ 2470424 w 3900305"/>
                <a:gd name="connsiteY9665" fmla="*/ 745304 h 3045463"/>
                <a:gd name="connsiteX9666" fmla="*/ 2471900 w 3900305"/>
                <a:gd name="connsiteY9666" fmla="*/ 745872 h 3045463"/>
                <a:gd name="connsiteX9667" fmla="*/ 2474851 w 3900305"/>
                <a:gd name="connsiteY9667" fmla="*/ 748369 h 3045463"/>
                <a:gd name="connsiteX9668" fmla="*/ 2476213 w 3900305"/>
                <a:gd name="connsiteY9668" fmla="*/ 748937 h 3045463"/>
                <a:gd name="connsiteX9669" fmla="*/ 2477121 w 3900305"/>
                <a:gd name="connsiteY9669" fmla="*/ 749958 h 3045463"/>
                <a:gd name="connsiteX9670" fmla="*/ 2477575 w 3900305"/>
                <a:gd name="connsiteY9670" fmla="*/ 752342 h 3045463"/>
                <a:gd name="connsiteX9671" fmla="*/ 2477802 w 3900305"/>
                <a:gd name="connsiteY9671" fmla="*/ 755066 h 3045463"/>
                <a:gd name="connsiteX9672" fmla="*/ 2477916 w 3900305"/>
                <a:gd name="connsiteY9672" fmla="*/ 757223 h 3045463"/>
                <a:gd name="connsiteX9673" fmla="*/ 2539097 w 3900305"/>
                <a:gd name="connsiteY9673" fmla="*/ 670501 h 3045463"/>
                <a:gd name="connsiteX9674" fmla="*/ 2541140 w 3900305"/>
                <a:gd name="connsiteY9674" fmla="*/ 671977 h 3045463"/>
                <a:gd name="connsiteX9675" fmla="*/ 2546816 w 3900305"/>
                <a:gd name="connsiteY9675" fmla="*/ 679696 h 3045463"/>
                <a:gd name="connsiteX9676" fmla="*/ 2548178 w 3900305"/>
                <a:gd name="connsiteY9676" fmla="*/ 683215 h 3045463"/>
                <a:gd name="connsiteX9677" fmla="*/ 2544205 w 3900305"/>
                <a:gd name="connsiteY9677" fmla="*/ 686506 h 3045463"/>
                <a:gd name="connsiteX9678" fmla="*/ 2518552 w 3900305"/>
                <a:gd name="connsiteY9678" fmla="*/ 695247 h 3045463"/>
                <a:gd name="connsiteX9679" fmla="*/ 2516168 w 3900305"/>
                <a:gd name="connsiteY9679" fmla="*/ 692522 h 3045463"/>
                <a:gd name="connsiteX9680" fmla="*/ 2516849 w 3900305"/>
                <a:gd name="connsiteY9680" fmla="*/ 691387 h 3045463"/>
                <a:gd name="connsiteX9681" fmla="*/ 2517531 w 3900305"/>
                <a:gd name="connsiteY9681" fmla="*/ 689458 h 3045463"/>
                <a:gd name="connsiteX9682" fmla="*/ 2517984 w 3900305"/>
                <a:gd name="connsiteY9682" fmla="*/ 687074 h 3045463"/>
                <a:gd name="connsiteX9683" fmla="*/ 2518212 w 3900305"/>
                <a:gd name="connsiteY9683" fmla="*/ 684350 h 3045463"/>
                <a:gd name="connsiteX9684" fmla="*/ 2518893 w 3900305"/>
                <a:gd name="connsiteY9684" fmla="*/ 682533 h 3045463"/>
                <a:gd name="connsiteX9685" fmla="*/ 2522184 w 3900305"/>
                <a:gd name="connsiteY9685" fmla="*/ 678674 h 3045463"/>
                <a:gd name="connsiteX9686" fmla="*/ 2525362 w 3900305"/>
                <a:gd name="connsiteY9686" fmla="*/ 676063 h 3045463"/>
                <a:gd name="connsiteX9687" fmla="*/ 2531492 w 3900305"/>
                <a:gd name="connsiteY9687" fmla="*/ 663123 h 3045463"/>
                <a:gd name="connsiteX9688" fmla="*/ 2534103 w 3900305"/>
                <a:gd name="connsiteY9688" fmla="*/ 659605 h 3045463"/>
                <a:gd name="connsiteX9689" fmla="*/ 2535579 w 3900305"/>
                <a:gd name="connsiteY9689" fmla="*/ 659264 h 3045463"/>
                <a:gd name="connsiteX9690" fmla="*/ 2536146 w 3900305"/>
                <a:gd name="connsiteY9690" fmla="*/ 662215 h 3045463"/>
                <a:gd name="connsiteX9691" fmla="*/ 2536600 w 3900305"/>
                <a:gd name="connsiteY9691" fmla="*/ 662669 h 3045463"/>
                <a:gd name="connsiteX9692" fmla="*/ 2539097 w 3900305"/>
                <a:gd name="connsiteY9692" fmla="*/ 670501 h 3045463"/>
                <a:gd name="connsiteX9693" fmla="*/ 2553967 w 3900305"/>
                <a:gd name="connsiteY9693" fmla="*/ 650183 h 3045463"/>
                <a:gd name="connsiteX9694" fmla="*/ 2553853 w 3900305"/>
                <a:gd name="connsiteY9694" fmla="*/ 644735 h 3045463"/>
                <a:gd name="connsiteX9695" fmla="*/ 2555783 w 3900305"/>
                <a:gd name="connsiteY9695" fmla="*/ 642578 h 3045463"/>
                <a:gd name="connsiteX9696" fmla="*/ 2564978 w 3900305"/>
                <a:gd name="connsiteY9696" fmla="*/ 643259 h 3045463"/>
                <a:gd name="connsiteX9697" fmla="*/ 2569291 w 3900305"/>
                <a:gd name="connsiteY9697" fmla="*/ 645756 h 3045463"/>
                <a:gd name="connsiteX9698" fmla="*/ 2573264 w 3900305"/>
                <a:gd name="connsiteY9698" fmla="*/ 650297 h 3045463"/>
                <a:gd name="connsiteX9699" fmla="*/ 2576669 w 3900305"/>
                <a:gd name="connsiteY9699" fmla="*/ 657334 h 3045463"/>
                <a:gd name="connsiteX9700" fmla="*/ 2567815 w 3900305"/>
                <a:gd name="connsiteY9700" fmla="*/ 665621 h 3045463"/>
                <a:gd name="connsiteX9701" fmla="*/ 2563048 w 3900305"/>
                <a:gd name="connsiteY9701" fmla="*/ 674020 h 3045463"/>
                <a:gd name="connsiteX9702" fmla="*/ 2559415 w 3900305"/>
                <a:gd name="connsiteY9702" fmla="*/ 676745 h 3045463"/>
                <a:gd name="connsiteX9703" fmla="*/ 2555670 w 3900305"/>
                <a:gd name="connsiteY9703" fmla="*/ 676858 h 3045463"/>
                <a:gd name="connsiteX9704" fmla="*/ 2552718 w 3900305"/>
                <a:gd name="connsiteY9704" fmla="*/ 673907 h 3045463"/>
                <a:gd name="connsiteX9705" fmla="*/ 2551243 w 3900305"/>
                <a:gd name="connsiteY9705" fmla="*/ 670956 h 3045463"/>
                <a:gd name="connsiteX9706" fmla="*/ 2550675 w 3900305"/>
                <a:gd name="connsiteY9706" fmla="*/ 662102 h 3045463"/>
                <a:gd name="connsiteX9707" fmla="*/ 2549313 w 3900305"/>
                <a:gd name="connsiteY9707" fmla="*/ 657334 h 3045463"/>
                <a:gd name="connsiteX9708" fmla="*/ 2544546 w 3900305"/>
                <a:gd name="connsiteY9708" fmla="*/ 651886 h 3045463"/>
                <a:gd name="connsiteX9709" fmla="*/ 2542389 w 3900305"/>
                <a:gd name="connsiteY9709" fmla="*/ 648594 h 3045463"/>
                <a:gd name="connsiteX9710" fmla="*/ 2542048 w 3900305"/>
                <a:gd name="connsiteY9710" fmla="*/ 644508 h 3045463"/>
                <a:gd name="connsiteX9711" fmla="*/ 2544092 w 3900305"/>
                <a:gd name="connsiteY9711" fmla="*/ 641443 h 3045463"/>
                <a:gd name="connsiteX9712" fmla="*/ 2546702 w 3900305"/>
                <a:gd name="connsiteY9712" fmla="*/ 644054 h 3045463"/>
                <a:gd name="connsiteX9713" fmla="*/ 2550675 w 3900305"/>
                <a:gd name="connsiteY9713" fmla="*/ 651999 h 3045463"/>
                <a:gd name="connsiteX9714" fmla="*/ 2553059 w 3900305"/>
                <a:gd name="connsiteY9714" fmla="*/ 655518 h 3045463"/>
                <a:gd name="connsiteX9715" fmla="*/ 2555897 w 3900305"/>
                <a:gd name="connsiteY9715" fmla="*/ 658583 h 3045463"/>
                <a:gd name="connsiteX9716" fmla="*/ 2558848 w 3900305"/>
                <a:gd name="connsiteY9716" fmla="*/ 660172 h 3045463"/>
                <a:gd name="connsiteX9717" fmla="*/ 2561459 w 3900305"/>
                <a:gd name="connsiteY9717" fmla="*/ 659377 h 3045463"/>
                <a:gd name="connsiteX9718" fmla="*/ 2559756 w 3900305"/>
                <a:gd name="connsiteY9718" fmla="*/ 656653 h 3045463"/>
                <a:gd name="connsiteX9719" fmla="*/ 2555443 w 3900305"/>
                <a:gd name="connsiteY9719" fmla="*/ 653021 h 3045463"/>
                <a:gd name="connsiteX9720" fmla="*/ 2553967 w 3900305"/>
                <a:gd name="connsiteY9720" fmla="*/ 650183 h 3045463"/>
                <a:gd name="connsiteX9721" fmla="*/ 2488245 w 3900305"/>
                <a:gd name="connsiteY9721" fmla="*/ 696041 h 3045463"/>
                <a:gd name="connsiteX9722" fmla="*/ 2492899 w 3900305"/>
                <a:gd name="connsiteY9722" fmla="*/ 699900 h 3045463"/>
                <a:gd name="connsiteX9723" fmla="*/ 2491991 w 3900305"/>
                <a:gd name="connsiteY9723" fmla="*/ 702171 h 3045463"/>
                <a:gd name="connsiteX9724" fmla="*/ 2488812 w 3900305"/>
                <a:gd name="connsiteY9724" fmla="*/ 707052 h 3045463"/>
                <a:gd name="connsiteX9725" fmla="*/ 2491310 w 3900305"/>
                <a:gd name="connsiteY9725" fmla="*/ 709549 h 3045463"/>
                <a:gd name="connsiteX9726" fmla="*/ 2491083 w 3900305"/>
                <a:gd name="connsiteY9726" fmla="*/ 713976 h 3045463"/>
                <a:gd name="connsiteX9727" fmla="*/ 2489494 w 3900305"/>
                <a:gd name="connsiteY9727" fmla="*/ 718857 h 3045463"/>
                <a:gd name="connsiteX9728" fmla="*/ 2487791 w 3900305"/>
                <a:gd name="connsiteY9728" fmla="*/ 722716 h 3045463"/>
                <a:gd name="connsiteX9729" fmla="*/ 2486656 w 3900305"/>
                <a:gd name="connsiteY9729" fmla="*/ 724305 h 3045463"/>
                <a:gd name="connsiteX9730" fmla="*/ 2485521 w 3900305"/>
                <a:gd name="connsiteY9730" fmla="*/ 725554 h 3045463"/>
                <a:gd name="connsiteX9731" fmla="*/ 2484613 w 3900305"/>
                <a:gd name="connsiteY9731" fmla="*/ 727256 h 3045463"/>
                <a:gd name="connsiteX9732" fmla="*/ 2484272 w 3900305"/>
                <a:gd name="connsiteY9732" fmla="*/ 730208 h 3045463"/>
                <a:gd name="connsiteX9733" fmla="*/ 2484726 w 3900305"/>
                <a:gd name="connsiteY9733" fmla="*/ 733499 h 3045463"/>
                <a:gd name="connsiteX9734" fmla="*/ 2485067 w 3900305"/>
                <a:gd name="connsiteY9734" fmla="*/ 734294 h 3045463"/>
                <a:gd name="connsiteX9735" fmla="*/ 2485521 w 3900305"/>
                <a:gd name="connsiteY9735" fmla="*/ 735315 h 3045463"/>
                <a:gd name="connsiteX9736" fmla="*/ 2485975 w 3900305"/>
                <a:gd name="connsiteY9736" fmla="*/ 737245 h 3045463"/>
                <a:gd name="connsiteX9737" fmla="*/ 2485180 w 3900305"/>
                <a:gd name="connsiteY9737" fmla="*/ 740991 h 3045463"/>
                <a:gd name="connsiteX9738" fmla="*/ 2483591 w 3900305"/>
                <a:gd name="connsiteY9738" fmla="*/ 742694 h 3045463"/>
                <a:gd name="connsiteX9739" fmla="*/ 2481434 w 3900305"/>
                <a:gd name="connsiteY9739" fmla="*/ 742240 h 3045463"/>
                <a:gd name="connsiteX9740" fmla="*/ 2477575 w 3900305"/>
                <a:gd name="connsiteY9740" fmla="*/ 739969 h 3045463"/>
                <a:gd name="connsiteX9741" fmla="*/ 2470537 w 3900305"/>
                <a:gd name="connsiteY9741" fmla="*/ 739402 h 3045463"/>
                <a:gd name="connsiteX9742" fmla="*/ 2458505 w 3900305"/>
                <a:gd name="connsiteY9742" fmla="*/ 742580 h 3045463"/>
                <a:gd name="connsiteX9743" fmla="*/ 2452035 w 3900305"/>
                <a:gd name="connsiteY9743" fmla="*/ 748596 h 3045463"/>
                <a:gd name="connsiteX9744" fmla="*/ 2450673 w 3900305"/>
                <a:gd name="connsiteY9744" fmla="*/ 748937 h 3045463"/>
                <a:gd name="connsiteX9745" fmla="*/ 2449538 w 3900305"/>
                <a:gd name="connsiteY9745" fmla="*/ 747915 h 3045463"/>
                <a:gd name="connsiteX9746" fmla="*/ 2448403 w 3900305"/>
                <a:gd name="connsiteY9746" fmla="*/ 745985 h 3045463"/>
                <a:gd name="connsiteX9747" fmla="*/ 2447268 w 3900305"/>
                <a:gd name="connsiteY9747" fmla="*/ 744850 h 3045463"/>
                <a:gd name="connsiteX9748" fmla="*/ 2446019 w 3900305"/>
                <a:gd name="connsiteY9748" fmla="*/ 746212 h 3045463"/>
                <a:gd name="connsiteX9749" fmla="*/ 2444884 w 3900305"/>
                <a:gd name="connsiteY9749" fmla="*/ 750980 h 3045463"/>
                <a:gd name="connsiteX9750" fmla="*/ 2443636 w 3900305"/>
                <a:gd name="connsiteY9750" fmla="*/ 758017 h 3045463"/>
                <a:gd name="connsiteX9751" fmla="*/ 2442046 w 3900305"/>
                <a:gd name="connsiteY9751" fmla="*/ 764374 h 3045463"/>
                <a:gd name="connsiteX9752" fmla="*/ 2438074 w 3900305"/>
                <a:gd name="connsiteY9752" fmla="*/ 769141 h 3045463"/>
                <a:gd name="connsiteX9753" fmla="*/ 2436371 w 3900305"/>
                <a:gd name="connsiteY9753" fmla="*/ 773795 h 3045463"/>
                <a:gd name="connsiteX9754" fmla="*/ 2433647 w 3900305"/>
                <a:gd name="connsiteY9754" fmla="*/ 783330 h 3045463"/>
                <a:gd name="connsiteX9755" fmla="*/ 2431150 w 3900305"/>
                <a:gd name="connsiteY9755" fmla="*/ 786622 h 3045463"/>
                <a:gd name="connsiteX9756" fmla="*/ 2427517 w 3900305"/>
                <a:gd name="connsiteY9756" fmla="*/ 789346 h 3045463"/>
                <a:gd name="connsiteX9757" fmla="*/ 2424793 w 3900305"/>
                <a:gd name="connsiteY9757" fmla="*/ 789573 h 3045463"/>
                <a:gd name="connsiteX9758" fmla="*/ 2425020 w 3900305"/>
                <a:gd name="connsiteY9758" fmla="*/ 785260 h 3045463"/>
                <a:gd name="connsiteX9759" fmla="*/ 2424339 w 3900305"/>
                <a:gd name="connsiteY9759" fmla="*/ 781287 h 3045463"/>
                <a:gd name="connsiteX9760" fmla="*/ 2424566 w 3900305"/>
                <a:gd name="connsiteY9760" fmla="*/ 777541 h 3045463"/>
                <a:gd name="connsiteX9761" fmla="*/ 2425247 w 3900305"/>
                <a:gd name="connsiteY9761" fmla="*/ 773795 h 3045463"/>
                <a:gd name="connsiteX9762" fmla="*/ 2425588 w 3900305"/>
                <a:gd name="connsiteY9762" fmla="*/ 769709 h 3045463"/>
                <a:gd name="connsiteX9763" fmla="*/ 2425360 w 3900305"/>
                <a:gd name="connsiteY9763" fmla="*/ 766531 h 3045463"/>
                <a:gd name="connsiteX9764" fmla="*/ 2424793 w 3900305"/>
                <a:gd name="connsiteY9764" fmla="*/ 763806 h 3045463"/>
                <a:gd name="connsiteX9765" fmla="*/ 2424339 w 3900305"/>
                <a:gd name="connsiteY9765" fmla="*/ 760628 h 3045463"/>
                <a:gd name="connsiteX9766" fmla="*/ 2424339 w 3900305"/>
                <a:gd name="connsiteY9766" fmla="*/ 756088 h 3045463"/>
                <a:gd name="connsiteX9767" fmla="*/ 2423204 w 3900305"/>
                <a:gd name="connsiteY9767" fmla="*/ 758471 h 3045463"/>
                <a:gd name="connsiteX9768" fmla="*/ 2423317 w 3900305"/>
                <a:gd name="connsiteY9768" fmla="*/ 760855 h 3045463"/>
                <a:gd name="connsiteX9769" fmla="*/ 2423772 w 3900305"/>
                <a:gd name="connsiteY9769" fmla="*/ 763466 h 3045463"/>
                <a:gd name="connsiteX9770" fmla="*/ 2423772 w 3900305"/>
                <a:gd name="connsiteY9770" fmla="*/ 766871 h 3045463"/>
                <a:gd name="connsiteX9771" fmla="*/ 2423091 w 3900305"/>
                <a:gd name="connsiteY9771" fmla="*/ 770390 h 3045463"/>
                <a:gd name="connsiteX9772" fmla="*/ 2422296 w 3900305"/>
                <a:gd name="connsiteY9772" fmla="*/ 772320 h 3045463"/>
                <a:gd name="connsiteX9773" fmla="*/ 2419799 w 3900305"/>
                <a:gd name="connsiteY9773" fmla="*/ 775157 h 3045463"/>
                <a:gd name="connsiteX9774" fmla="*/ 2418777 w 3900305"/>
                <a:gd name="connsiteY9774" fmla="*/ 774476 h 3045463"/>
                <a:gd name="connsiteX9775" fmla="*/ 2417188 w 3900305"/>
                <a:gd name="connsiteY9775" fmla="*/ 772547 h 3045463"/>
                <a:gd name="connsiteX9776" fmla="*/ 2415712 w 3900305"/>
                <a:gd name="connsiteY9776" fmla="*/ 771412 h 3045463"/>
                <a:gd name="connsiteX9777" fmla="*/ 2415031 w 3900305"/>
                <a:gd name="connsiteY9777" fmla="*/ 773341 h 3045463"/>
                <a:gd name="connsiteX9778" fmla="*/ 2415599 w 3900305"/>
                <a:gd name="connsiteY9778" fmla="*/ 776519 h 3045463"/>
                <a:gd name="connsiteX9779" fmla="*/ 2418210 w 3900305"/>
                <a:gd name="connsiteY9779" fmla="*/ 780606 h 3045463"/>
                <a:gd name="connsiteX9780" fmla="*/ 2419118 w 3900305"/>
                <a:gd name="connsiteY9780" fmla="*/ 783217 h 3045463"/>
                <a:gd name="connsiteX9781" fmla="*/ 2416847 w 3900305"/>
                <a:gd name="connsiteY9781" fmla="*/ 783103 h 3045463"/>
                <a:gd name="connsiteX9782" fmla="*/ 2415712 w 3900305"/>
                <a:gd name="connsiteY9782" fmla="*/ 780946 h 3045463"/>
                <a:gd name="connsiteX9783" fmla="*/ 2414918 w 3900305"/>
                <a:gd name="connsiteY9783" fmla="*/ 777882 h 3045463"/>
                <a:gd name="connsiteX9784" fmla="*/ 2413783 w 3900305"/>
                <a:gd name="connsiteY9784" fmla="*/ 775044 h 3045463"/>
                <a:gd name="connsiteX9785" fmla="*/ 2412421 w 3900305"/>
                <a:gd name="connsiteY9785" fmla="*/ 774703 h 3045463"/>
                <a:gd name="connsiteX9786" fmla="*/ 2411740 w 3900305"/>
                <a:gd name="connsiteY9786" fmla="*/ 777428 h 3045463"/>
                <a:gd name="connsiteX9787" fmla="*/ 2411059 w 3900305"/>
                <a:gd name="connsiteY9787" fmla="*/ 781060 h 3045463"/>
                <a:gd name="connsiteX9788" fmla="*/ 2409810 w 3900305"/>
                <a:gd name="connsiteY9788" fmla="*/ 783217 h 3045463"/>
                <a:gd name="connsiteX9789" fmla="*/ 2410037 w 3900305"/>
                <a:gd name="connsiteY9789" fmla="*/ 784465 h 3045463"/>
                <a:gd name="connsiteX9790" fmla="*/ 2410264 w 3900305"/>
                <a:gd name="connsiteY9790" fmla="*/ 787530 h 3045463"/>
                <a:gd name="connsiteX9791" fmla="*/ 2410491 w 3900305"/>
                <a:gd name="connsiteY9791" fmla="*/ 788665 h 3045463"/>
                <a:gd name="connsiteX9792" fmla="*/ 2407086 w 3900305"/>
                <a:gd name="connsiteY9792" fmla="*/ 788438 h 3045463"/>
                <a:gd name="connsiteX9793" fmla="*/ 2405383 w 3900305"/>
                <a:gd name="connsiteY9793" fmla="*/ 789006 h 3045463"/>
                <a:gd name="connsiteX9794" fmla="*/ 2403794 w 3900305"/>
                <a:gd name="connsiteY9794" fmla="*/ 790595 h 3045463"/>
                <a:gd name="connsiteX9795" fmla="*/ 2404815 w 3900305"/>
                <a:gd name="connsiteY9795" fmla="*/ 791503 h 3045463"/>
                <a:gd name="connsiteX9796" fmla="*/ 2405950 w 3900305"/>
                <a:gd name="connsiteY9796" fmla="*/ 792070 h 3045463"/>
                <a:gd name="connsiteX9797" fmla="*/ 2407199 w 3900305"/>
                <a:gd name="connsiteY9797" fmla="*/ 792297 h 3045463"/>
                <a:gd name="connsiteX9798" fmla="*/ 2408448 w 3900305"/>
                <a:gd name="connsiteY9798" fmla="*/ 792070 h 3045463"/>
                <a:gd name="connsiteX9799" fmla="*/ 2406972 w 3900305"/>
                <a:gd name="connsiteY9799" fmla="*/ 796270 h 3045463"/>
                <a:gd name="connsiteX9800" fmla="*/ 2401978 w 3900305"/>
                <a:gd name="connsiteY9800" fmla="*/ 802967 h 3045463"/>
                <a:gd name="connsiteX9801" fmla="*/ 2401751 w 3900305"/>
                <a:gd name="connsiteY9801" fmla="*/ 806486 h 3045463"/>
                <a:gd name="connsiteX9802" fmla="*/ 2400389 w 3900305"/>
                <a:gd name="connsiteY9802" fmla="*/ 807508 h 3045463"/>
                <a:gd name="connsiteX9803" fmla="*/ 2397778 w 3900305"/>
                <a:gd name="connsiteY9803" fmla="*/ 806486 h 3045463"/>
                <a:gd name="connsiteX9804" fmla="*/ 2396302 w 3900305"/>
                <a:gd name="connsiteY9804" fmla="*/ 806600 h 3045463"/>
                <a:gd name="connsiteX9805" fmla="*/ 2396983 w 3900305"/>
                <a:gd name="connsiteY9805" fmla="*/ 805691 h 3045463"/>
                <a:gd name="connsiteX9806" fmla="*/ 2397664 w 3900305"/>
                <a:gd name="connsiteY9806" fmla="*/ 805010 h 3045463"/>
                <a:gd name="connsiteX9807" fmla="*/ 2397664 w 3900305"/>
                <a:gd name="connsiteY9807" fmla="*/ 803081 h 3045463"/>
                <a:gd name="connsiteX9808" fmla="*/ 2395621 w 3900305"/>
                <a:gd name="connsiteY9808" fmla="*/ 802627 h 3045463"/>
                <a:gd name="connsiteX9809" fmla="*/ 2392556 w 3900305"/>
                <a:gd name="connsiteY9809" fmla="*/ 798767 h 3045463"/>
                <a:gd name="connsiteX9810" fmla="*/ 2390967 w 3900305"/>
                <a:gd name="connsiteY9810" fmla="*/ 797859 h 3045463"/>
                <a:gd name="connsiteX9811" fmla="*/ 2376211 w 3900305"/>
                <a:gd name="connsiteY9811" fmla="*/ 800470 h 3045463"/>
                <a:gd name="connsiteX9812" fmla="*/ 2372579 w 3900305"/>
                <a:gd name="connsiteY9812" fmla="*/ 799335 h 3045463"/>
                <a:gd name="connsiteX9813" fmla="*/ 2371103 w 3900305"/>
                <a:gd name="connsiteY9813" fmla="*/ 794227 h 3045463"/>
                <a:gd name="connsiteX9814" fmla="*/ 2373033 w 3900305"/>
                <a:gd name="connsiteY9814" fmla="*/ 795022 h 3045463"/>
                <a:gd name="connsiteX9815" fmla="*/ 2374508 w 3900305"/>
                <a:gd name="connsiteY9815" fmla="*/ 793205 h 3045463"/>
                <a:gd name="connsiteX9816" fmla="*/ 2377346 w 3900305"/>
                <a:gd name="connsiteY9816" fmla="*/ 785941 h 3045463"/>
                <a:gd name="connsiteX9817" fmla="*/ 2379049 w 3900305"/>
                <a:gd name="connsiteY9817" fmla="*/ 783444 h 3045463"/>
                <a:gd name="connsiteX9818" fmla="*/ 2385519 w 3900305"/>
                <a:gd name="connsiteY9818" fmla="*/ 779698 h 3045463"/>
                <a:gd name="connsiteX9819" fmla="*/ 2388810 w 3900305"/>
                <a:gd name="connsiteY9819" fmla="*/ 775384 h 3045463"/>
                <a:gd name="connsiteX9820" fmla="*/ 2394940 w 3900305"/>
                <a:gd name="connsiteY9820" fmla="*/ 764715 h 3045463"/>
                <a:gd name="connsiteX9821" fmla="*/ 2398913 w 3900305"/>
                <a:gd name="connsiteY9821" fmla="*/ 761536 h 3045463"/>
                <a:gd name="connsiteX9822" fmla="*/ 2395962 w 3900305"/>
                <a:gd name="connsiteY9822" fmla="*/ 758244 h 3045463"/>
                <a:gd name="connsiteX9823" fmla="*/ 2395508 w 3900305"/>
                <a:gd name="connsiteY9823" fmla="*/ 757109 h 3045463"/>
                <a:gd name="connsiteX9824" fmla="*/ 2395167 w 3900305"/>
                <a:gd name="connsiteY9824" fmla="*/ 754272 h 3045463"/>
                <a:gd name="connsiteX9825" fmla="*/ 2394373 w 3900305"/>
                <a:gd name="connsiteY9825" fmla="*/ 752569 h 3045463"/>
                <a:gd name="connsiteX9826" fmla="*/ 2393351 w 3900305"/>
                <a:gd name="connsiteY9826" fmla="*/ 752001 h 3045463"/>
                <a:gd name="connsiteX9827" fmla="*/ 2392216 w 3900305"/>
                <a:gd name="connsiteY9827" fmla="*/ 752342 h 3045463"/>
                <a:gd name="connsiteX9828" fmla="*/ 2393351 w 3900305"/>
                <a:gd name="connsiteY9828" fmla="*/ 758131 h 3045463"/>
                <a:gd name="connsiteX9829" fmla="*/ 2393464 w 3900305"/>
                <a:gd name="connsiteY9829" fmla="*/ 761423 h 3045463"/>
                <a:gd name="connsiteX9830" fmla="*/ 2392329 w 3900305"/>
                <a:gd name="connsiteY9830" fmla="*/ 763806 h 3045463"/>
                <a:gd name="connsiteX9831" fmla="*/ 2382341 w 3900305"/>
                <a:gd name="connsiteY9831" fmla="*/ 776406 h 3045463"/>
                <a:gd name="connsiteX9832" fmla="*/ 2379616 w 3900305"/>
                <a:gd name="connsiteY9832" fmla="*/ 777655 h 3045463"/>
                <a:gd name="connsiteX9833" fmla="*/ 2378935 w 3900305"/>
                <a:gd name="connsiteY9833" fmla="*/ 777428 h 3045463"/>
                <a:gd name="connsiteX9834" fmla="*/ 2376892 w 3900305"/>
                <a:gd name="connsiteY9834" fmla="*/ 775952 h 3045463"/>
                <a:gd name="connsiteX9835" fmla="*/ 2376211 w 3900305"/>
                <a:gd name="connsiteY9835" fmla="*/ 776746 h 3045463"/>
                <a:gd name="connsiteX9836" fmla="*/ 2375644 w 3900305"/>
                <a:gd name="connsiteY9836" fmla="*/ 777995 h 3045463"/>
                <a:gd name="connsiteX9837" fmla="*/ 2374962 w 3900305"/>
                <a:gd name="connsiteY9837" fmla="*/ 779698 h 3045463"/>
                <a:gd name="connsiteX9838" fmla="*/ 2370422 w 3900305"/>
                <a:gd name="connsiteY9838" fmla="*/ 782422 h 3045463"/>
                <a:gd name="connsiteX9839" fmla="*/ 2366789 w 3900305"/>
                <a:gd name="connsiteY9839" fmla="*/ 788324 h 3045463"/>
                <a:gd name="connsiteX9840" fmla="*/ 2360320 w 3900305"/>
                <a:gd name="connsiteY9840" fmla="*/ 790254 h 3045463"/>
                <a:gd name="connsiteX9841" fmla="*/ 2357709 w 3900305"/>
                <a:gd name="connsiteY9841" fmla="*/ 794113 h 3045463"/>
                <a:gd name="connsiteX9842" fmla="*/ 2360547 w 3900305"/>
                <a:gd name="connsiteY9842" fmla="*/ 793773 h 3045463"/>
                <a:gd name="connsiteX9843" fmla="*/ 2361682 w 3900305"/>
                <a:gd name="connsiteY9843" fmla="*/ 794794 h 3045463"/>
                <a:gd name="connsiteX9844" fmla="*/ 2362363 w 3900305"/>
                <a:gd name="connsiteY9844" fmla="*/ 797746 h 3045463"/>
                <a:gd name="connsiteX9845" fmla="*/ 2360773 w 3900305"/>
                <a:gd name="connsiteY9845" fmla="*/ 798313 h 3045463"/>
                <a:gd name="connsiteX9846" fmla="*/ 2353850 w 3900305"/>
                <a:gd name="connsiteY9846" fmla="*/ 804216 h 3045463"/>
                <a:gd name="connsiteX9847" fmla="*/ 2352828 w 3900305"/>
                <a:gd name="connsiteY9847" fmla="*/ 805464 h 3045463"/>
                <a:gd name="connsiteX9848" fmla="*/ 2350898 w 3900305"/>
                <a:gd name="connsiteY9848" fmla="*/ 811026 h 3045463"/>
                <a:gd name="connsiteX9849" fmla="*/ 2348174 w 3900305"/>
                <a:gd name="connsiteY9849" fmla="*/ 815113 h 3045463"/>
                <a:gd name="connsiteX9850" fmla="*/ 2343861 w 3900305"/>
                <a:gd name="connsiteY9850" fmla="*/ 818859 h 3045463"/>
                <a:gd name="connsiteX9851" fmla="*/ 2340001 w 3900305"/>
                <a:gd name="connsiteY9851" fmla="*/ 819880 h 3045463"/>
                <a:gd name="connsiteX9852" fmla="*/ 2338639 w 3900305"/>
                <a:gd name="connsiteY9852" fmla="*/ 815680 h 3045463"/>
                <a:gd name="connsiteX9853" fmla="*/ 2339207 w 3900305"/>
                <a:gd name="connsiteY9853" fmla="*/ 815226 h 3045463"/>
                <a:gd name="connsiteX9854" fmla="*/ 2339661 w 3900305"/>
                <a:gd name="connsiteY9854" fmla="*/ 814545 h 3045463"/>
                <a:gd name="connsiteX9855" fmla="*/ 2340115 w 3900305"/>
                <a:gd name="connsiteY9855" fmla="*/ 813524 h 3045463"/>
                <a:gd name="connsiteX9856" fmla="*/ 2340569 w 3900305"/>
                <a:gd name="connsiteY9856" fmla="*/ 812162 h 3045463"/>
                <a:gd name="connsiteX9857" fmla="*/ 2339434 w 3900305"/>
                <a:gd name="connsiteY9857" fmla="*/ 808302 h 3045463"/>
                <a:gd name="connsiteX9858" fmla="*/ 2340796 w 3900305"/>
                <a:gd name="connsiteY9858" fmla="*/ 804102 h 3045463"/>
                <a:gd name="connsiteX9859" fmla="*/ 2343180 w 3900305"/>
                <a:gd name="connsiteY9859" fmla="*/ 800811 h 3045463"/>
                <a:gd name="connsiteX9860" fmla="*/ 2345223 w 3900305"/>
                <a:gd name="connsiteY9860" fmla="*/ 799448 h 3045463"/>
                <a:gd name="connsiteX9861" fmla="*/ 2346471 w 3900305"/>
                <a:gd name="connsiteY9861" fmla="*/ 797405 h 3045463"/>
                <a:gd name="connsiteX9862" fmla="*/ 2349990 w 3900305"/>
                <a:gd name="connsiteY9862" fmla="*/ 787303 h 3045463"/>
                <a:gd name="connsiteX9863" fmla="*/ 2351920 w 3900305"/>
                <a:gd name="connsiteY9863" fmla="*/ 783217 h 3045463"/>
                <a:gd name="connsiteX9864" fmla="*/ 2358617 w 3900305"/>
                <a:gd name="connsiteY9864" fmla="*/ 772206 h 3045463"/>
                <a:gd name="connsiteX9865" fmla="*/ 2361568 w 3900305"/>
                <a:gd name="connsiteY9865" fmla="*/ 769822 h 3045463"/>
                <a:gd name="connsiteX9866" fmla="*/ 2364406 w 3900305"/>
                <a:gd name="connsiteY9866" fmla="*/ 766190 h 3045463"/>
                <a:gd name="connsiteX9867" fmla="*/ 2365995 w 3900305"/>
                <a:gd name="connsiteY9867" fmla="*/ 765168 h 3045463"/>
                <a:gd name="connsiteX9868" fmla="*/ 2374622 w 3900305"/>
                <a:gd name="connsiteY9868" fmla="*/ 765168 h 3045463"/>
                <a:gd name="connsiteX9869" fmla="*/ 2372124 w 3900305"/>
                <a:gd name="connsiteY9869" fmla="*/ 764260 h 3045463"/>
                <a:gd name="connsiteX9870" fmla="*/ 2365314 w 3900305"/>
                <a:gd name="connsiteY9870" fmla="*/ 763806 h 3045463"/>
                <a:gd name="connsiteX9871" fmla="*/ 2363384 w 3900305"/>
                <a:gd name="connsiteY9871" fmla="*/ 761536 h 3045463"/>
                <a:gd name="connsiteX9872" fmla="*/ 2364179 w 3900305"/>
                <a:gd name="connsiteY9872" fmla="*/ 758585 h 3045463"/>
                <a:gd name="connsiteX9873" fmla="*/ 2367130 w 3900305"/>
                <a:gd name="connsiteY9873" fmla="*/ 757563 h 3045463"/>
                <a:gd name="connsiteX9874" fmla="*/ 2372806 w 3900305"/>
                <a:gd name="connsiteY9874" fmla="*/ 757904 h 3045463"/>
                <a:gd name="connsiteX9875" fmla="*/ 2367471 w 3900305"/>
                <a:gd name="connsiteY9875" fmla="*/ 756088 h 3045463"/>
                <a:gd name="connsiteX9876" fmla="*/ 2366789 w 3900305"/>
                <a:gd name="connsiteY9876" fmla="*/ 755293 h 3045463"/>
                <a:gd name="connsiteX9877" fmla="*/ 2366789 w 3900305"/>
                <a:gd name="connsiteY9877" fmla="*/ 753364 h 3045463"/>
                <a:gd name="connsiteX9878" fmla="*/ 2366903 w 3900305"/>
                <a:gd name="connsiteY9878" fmla="*/ 751434 h 3045463"/>
                <a:gd name="connsiteX9879" fmla="*/ 2366563 w 3900305"/>
                <a:gd name="connsiteY9879" fmla="*/ 750639 h 3045463"/>
                <a:gd name="connsiteX9880" fmla="*/ 2357595 w 3900305"/>
                <a:gd name="connsiteY9880" fmla="*/ 748710 h 3045463"/>
                <a:gd name="connsiteX9881" fmla="*/ 2359525 w 3900305"/>
                <a:gd name="connsiteY9881" fmla="*/ 743488 h 3045463"/>
                <a:gd name="connsiteX9882" fmla="*/ 2361341 w 3900305"/>
                <a:gd name="connsiteY9882" fmla="*/ 739856 h 3045463"/>
                <a:gd name="connsiteX9883" fmla="*/ 2363384 w 3900305"/>
                <a:gd name="connsiteY9883" fmla="*/ 737926 h 3045463"/>
                <a:gd name="connsiteX9884" fmla="*/ 2366222 w 3900305"/>
                <a:gd name="connsiteY9884" fmla="*/ 737926 h 3045463"/>
                <a:gd name="connsiteX9885" fmla="*/ 2370422 w 3900305"/>
                <a:gd name="connsiteY9885" fmla="*/ 739402 h 3045463"/>
                <a:gd name="connsiteX9886" fmla="*/ 2371557 w 3900305"/>
                <a:gd name="connsiteY9886" fmla="*/ 738380 h 3045463"/>
                <a:gd name="connsiteX9887" fmla="*/ 2370195 w 3900305"/>
                <a:gd name="connsiteY9887" fmla="*/ 734180 h 3045463"/>
                <a:gd name="connsiteX9888" fmla="*/ 2378481 w 3900305"/>
                <a:gd name="connsiteY9888" fmla="*/ 732478 h 3045463"/>
                <a:gd name="connsiteX9889" fmla="*/ 2379503 w 3900305"/>
                <a:gd name="connsiteY9889" fmla="*/ 733613 h 3045463"/>
                <a:gd name="connsiteX9890" fmla="*/ 2382341 w 3900305"/>
                <a:gd name="connsiteY9890" fmla="*/ 738607 h 3045463"/>
                <a:gd name="connsiteX9891" fmla="*/ 2384043 w 3900305"/>
                <a:gd name="connsiteY9891" fmla="*/ 739742 h 3045463"/>
                <a:gd name="connsiteX9892" fmla="*/ 2382794 w 3900305"/>
                <a:gd name="connsiteY9892" fmla="*/ 735429 h 3045463"/>
                <a:gd name="connsiteX9893" fmla="*/ 2378140 w 3900305"/>
                <a:gd name="connsiteY9893" fmla="*/ 727029 h 3045463"/>
                <a:gd name="connsiteX9894" fmla="*/ 2379730 w 3900305"/>
                <a:gd name="connsiteY9894" fmla="*/ 727143 h 3045463"/>
                <a:gd name="connsiteX9895" fmla="*/ 2382454 w 3900305"/>
                <a:gd name="connsiteY9895" fmla="*/ 728845 h 3045463"/>
                <a:gd name="connsiteX9896" fmla="*/ 2384043 w 3900305"/>
                <a:gd name="connsiteY9896" fmla="*/ 728959 h 3045463"/>
                <a:gd name="connsiteX9897" fmla="*/ 2383135 w 3900305"/>
                <a:gd name="connsiteY9897" fmla="*/ 726008 h 3045463"/>
                <a:gd name="connsiteX9898" fmla="*/ 2382681 w 3900305"/>
                <a:gd name="connsiteY9898" fmla="*/ 725213 h 3045463"/>
                <a:gd name="connsiteX9899" fmla="*/ 2382681 w 3900305"/>
                <a:gd name="connsiteY9899" fmla="*/ 723283 h 3045463"/>
                <a:gd name="connsiteX9900" fmla="*/ 2393351 w 3900305"/>
                <a:gd name="connsiteY9900" fmla="*/ 721694 h 3045463"/>
                <a:gd name="connsiteX9901" fmla="*/ 2394145 w 3900305"/>
                <a:gd name="connsiteY9901" fmla="*/ 722148 h 3045463"/>
                <a:gd name="connsiteX9902" fmla="*/ 2395167 w 3900305"/>
                <a:gd name="connsiteY9902" fmla="*/ 724646 h 3045463"/>
                <a:gd name="connsiteX9903" fmla="*/ 2395848 w 3900305"/>
                <a:gd name="connsiteY9903" fmla="*/ 725781 h 3045463"/>
                <a:gd name="connsiteX9904" fmla="*/ 2397210 w 3900305"/>
                <a:gd name="connsiteY9904" fmla="*/ 726802 h 3045463"/>
                <a:gd name="connsiteX9905" fmla="*/ 2398572 w 3900305"/>
                <a:gd name="connsiteY9905" fmla="*/ 727143 h 3045463"/>
                <a:gd name="connsiteX9906" fmla="*/ 2399934 w 3900305"/>
                <a:gd name="connsiteY9906" fmla="*/ 726689 h 3045463"/>
                <a:gd name="connsiteX9907" fmla="*/ 2401297 w 3900305"/>
                <a:gd name="connsiteY9907" fmla="*/ 725213 h 3045463"/>
                <a:gd name="connsiteX9908" fmla="*/ 2399934 w 3900305"/>
                <a:gd name="connsiteY9908" fmla="*/ 724986 h 3045463"/>
                <a:gd name="connsiteX9909" fmla="*/ 2398799 w 3900305"/>
                <a:gd name="connsiteY9909" fmla="*/ 723397 h 3045463"/>
                <a:gd name="connsiteX9910" fmla="*/ 2397778 w 3900305"/>
                <a:gd name="connsiteY9910" fmla="*/ 721354 h 3045463"/>
                <a:gd name="connsiteX9911" fmla="*/ 2396643 w 3900305"/>
                <a:gd name="connsiteY9911" fmla="*/ 719651 h 3045463"/>
                <a:gd name="connsiteX9912" fmla="*/ 2394713 w 3900305"/>
                <a:gd name="connsiteY9912" fmla="*/ 718970 h 3045463"/>
                <a:gd name="connsiteX9913" fmla="*/ 2389946 w 3900305"/>
                <a:gd name="connsiteY9913" fmla="*/ 718743 h 3045463"/>
                <a:gd name="connsiteX9914" fmla="*/ 2388357 w 3900305"/>
                <a:gd name="connsiteY9914" fmla="*/ 717040 h 3045463"/>
                <a:gd name="connsiteX9915" fmla="*/ 2386427 w 3900305"/>
                <a:gd name="connsiteY9915" fmla="*/ 713522 h 3045463"/>
                <a:gd name="connsiteX9916" fmla="*/ 2384384 w 3900305"/>
                <a:gd name="connsiteY9916" fmla="*/ 710570 h 3045463"/>
                <a:gd name="connsiteX9917" fmla="*/ 2382908 w 3900305"/>
                <a:gd name="connsiteY9917" fmla="*/ 706484 h 3045463"/>
                <a:gd name="connsiteX9918" fmla="*/ 2382567 w 3900305"/>
                <a:gd name="connsiteY9918" fmla="*/ 699673 h 3045463"/>
                <a:gd name="connsiteX9919" fmla="*/ 2383022 w 3900305"/>
                <a:gd name="connsiteY9919" fmla="*/ 695474 h 3045463"/>
                <a:gd name="connsiteX9920" fmla="*/ 2383703 w 3900305"/>
                <a:gd name="connsiteY9920" fmla="*/ 693998 h 3045463"/>
                <a:gd name="connsiteX9921" fmla="*/ 2395281 w 3900305"/>
                <a:gd name="connsiteY9921" fmla="*/ 693884 h 3045463"/>
                <a:gd name="connsiteX9922" fmla="*/ 2396529 w 3900305"/>
                <a:gd name="connsiteY9922" fmla="*/ 693430 h 3045463"/>
                <a:gd name="connsiteX9923" fmla="*/ 2397664 w 3900305"/>
                <a:gd name="connsiteY9923" fmla="*/ 692636 h 3045463"/>
                <a:gd name="connsiteX9924" fmla="*/ 2398799 w 3900305"/>
                <a:gd name="connsiteY9924" fmla="*/ 692295 h 3045463"/>
                <a:gd name="connsiteX9925" fmla="*/ 2400048 w 3900305"/>
                <a:gd name="connsiteY9925" fmla="*/ 693203 h 3045463"/>
                <a:gd name="connsiteX9926" fmla="*/ 2402432 w 3900305"/>
                <a:gd name="connsiteY9926" fmla="*/ 695701 h 3045463"/>
                <a:gd name="connsiteX9927" fmla="*/ 2404361 w 3900305"/>
                <a:gd name="connsiteY9927" fmla="*/ 696722 h 3045463"/>
                <a:gd name="connsiteX9928" fmla="*/ 2409356 w 3900305"/>
                <a:gd name="connsiteY9928" fmla="*/ 701490 h 3045463"/>
                <a:gd name="connsiteX9929" fmla="*/ 2406745 w 3900305"/>
                <a:gd name="connsiteY9929" fmla="*/ 698992 h 3045463"/>
                <a:gd name="connsiteX9930" fmla="*/ 2405950 w 3900305"/>
                <a:gd name="connsiteY9930" fmla="*/ 697857 h 3045463"/>
                <a:gd name="connsiteX9931" fmla="*/ 2405724 w 3900305"/>
                <a:gd name="connsiteY9931" fmla="*/ 696722 h 3045463"/>
                <a:gd name="connsiteX9932" fmla="*/ 2405043 w 3900305"/>
                <a:gd name="connsiteY9932" fmla="*/ 693317 h 3045463"/>
                <a:gd name="connsiteX9933" fmla="*/ 2404702 w 3900305"/>
                <a:gd name="connsiteY9933" fmla="*/ 692409 h 3045463"/>
                <a:gd name="connsiteX9934" fmla="*/ 2402205 w 3900305"/>
                <a:gd name="connsiteY9934" fmla="*/ 690366 h 3045463"/>
                <a:gd name="connsiteX9935" fmla="*/ 2388810 w 3900305"/>
                <a:gd name="connsiteY9935" fmla="*/ 690366 h 3045463"/>
                <a:gd name="connsiteX9936" fmla="*/ 2386313 w 3900305"/>
                <a:gd name="connsiteY9936" fmla="*/ 689344 h 3045463"/>
                <a:gd name="connsiteX9937" fmla="*/ 2384724 w 3900305"/>
                <a:gd name="connsiteY9937" fmla="*/ 686847 h 3045463"/>
                <a:gd name="connsiteX9938" fmla="*/ 2384270 w 3900305"/>
                <a:gd name="connsiteY9938" fmla="*/ 683328 h 3045463"/>
                <a:gd name="connsiteX9939" fmla="*/ 2384611 w 3900305"/>
                <a:gd name="connsiteY9939" fmla="*/ 676063 h 3045463"/>
                <a:gd name="connsiteX9940" fmla="*/ 2383930 w 3900305"/>
                <a:gd name="connsiteY9940" fmla="*/ 671977 h 3045463"/>
                <a:gd name="connsiteX9941" fmla="*/ 2385065 w 3900305"/>
                <a:gd name="connsiteY9941" fmla="*/ 672318 h 3045463"/>
                <a:gd name="connsiteX9942" fmla="*/ 2387221 w 3900305"/>
                <a:gd name="connsiteY9942" fmla="*/ 673680 h 3045463"/>
                <a:gd name="connsiteX9943" fmla="*/ 2388357 w 3900305"/>
                <a:gd name="connsiteY9943" fmla="*/ 674020 h 3045463"/>
                <a:gd name="connsiteX9944" fmla="*/ 2389378 w 3900305"/>
                <a:gd name="connsiteY9944" fmla="*/ 673339 h 3045463"/>
                <a:gd name="connsiteX9945" fmla="*/ 2390059 w 3900305"/>
                <a:gd name="connsiteY9945" fmla="*/ 671637 h 3045463"/>
                <a:gd name="connsiteX9946" fmla="*/ 2390627 w 3900305"/>
                <a:gd name="connsiteY9946" fmla="*/ 669707 h 3045463"/>
                <a:gd name="connsiteX9947" fmla="*/ 2391535 w 3900305"/>
                <a:gd name="connsiteY9947" fmla="*/ 668345 h 3045463"/>
                <a:gd name="connsiteX9948" fmla="*/ 2394259 w 3900305"/>
                <a:gd name="connsiteY9948" fmla="*/ 668004 h 3045463"/>
                <a:gd name="connsiteX9949" fmla="*/ 2399821 w 3900305"/>
                <a:gd name="connsiteY9949" fmla="*/ 670274 h 3045463"/>
                <a:gd name="connsiteX9950" fmla="*/ 2402205 w 3900305"/>
                <a:gd name="connsiteY9950" fmla="*/ 668345 h 3045463"/>
                <a:gd name="connsiteX9951" fmla="*/ 2400275 w 3900305"/>
                <a:gd name="connsiteY9951" fmla="*/ 667096 h 3045463"/>
                <a:gd name="connsiteX9952" fmla="*/ 2397551 w 3900305"/>
                <a:gd name="connsiteY9952" fmla="*/ 666188 h 3045463"/>
                <a:gd name="connsiteX9953" fmla="*/ 2394940 w 3900305"/>
                <a:gd name="connsiteY9953" fmla="*/ 664599 h 3045463"/>
                <a:gd name="connsiteX9954" fmla="*/ 2393464 w 3900305"/>
                <a:gd name="connsiteY9954" fmla="*/ 661080 h 3045463"/>
                <a:gd name="connsiteX9955" fmla="*/ 2393918 w 3900305"/>
                <a:gd name="connsiteY9955" fmla="*/ 655745 h 3045463"/>
                <a:gd name="connsiteX9956" fmla="*/ 2396075 w 3900305"/>
                <a:gd name="connsiteY9956" fmla="*/ 653021 h 3045463"/>
                <a:gd name="connsiteX9957" fmla="*/ 2400842 w 3900305"/>
                <a:gd name="connsiteY9957" fmla="*/ 652113 h 3045463"/>
                <a:gd name="connsiteX9958" fmla="*/ 2400502 w 3900305"/>
                <a:gd name="connsiteY9958" fmla="*/ 649843 h 3045463"/>
                <a:gd name="connsiteX9959" fmla="*/ 2399934 w 3900305"/>
                <a:gd name="connsiteY9959" fmla="*/ 648140 h 3045463"/>
                <a:gd name="connsiteX9960" fmla="*/ 2399140 w 3900305"/>
                <a:gd name="connsiteY9960" fmla="*/ 647005 h 3045463"/>
                <a:gd name="connsiteX9961" fmla="*/ 2398232 w 3900305"/>
                <a:gd name="connsiteY9961" fmla="*/ 646437 h 3045463"/>
                <a:gd name="connsiteX9962" fmla="*/ 2399480 w 3900305"/>
                <a:gd name="connsiteY9962" fmla="*/ 643032 h 3045463"/>
                <a:gd name="connsiteX9963" fmla="*/ 2401524 w 3900305"/>
                <a:gd name="connsiteY9963" fmla="*/ 636222 h 3045463"/>
                <a:gd name="connsiteX9964" fmla="*/ 2402886 w 3900305"/>
                <a:gd name="connsiteY9964" fmla="*/ 633497 h 3045463"/>
                <a:gd name="connsiteX9965" fmla="*/ 2405950 w 3900305"/>
                <a:gd name="connsiteY9965" fmla="*/ 631341 h 3045463"/>
                <a:gd name="connsiteX9966" fmla="*/ 2415826 w 3900305"/>
                <a:gd name="connsiteY9966" fmla="*/ 633497 h 3045463"/>
                <a:gd name="connsiteX9967" fmla="*/ 2423544 w 3900305"/>
                <a:gd name="connsiteY9967" fmla="*/ 629298 h 3045463"/>
                <a:gd name="connsiteX9968" fmla="*/ 2426155 w 3900305"/>
                <a:gd name="connsiteY9968" fmla="*/ 629751 h 3045463"/>
                <a:gd name="connsiteX9969" fmla="*/ 2428425 w 3900305"/>
                <a:gd name="connsiteY9969" fmla="*/ 632135 h 3045463"/>
                <a:gd name="connsiteX9970" fmla="*/ 2428425 w 3900305"/>
                <a:gd name="connsiteY9970" fmla="*/ 632703 h 3045463"/>
                <a:gd name="connsiteX9971" fmla="*/ 2428652 w 3900305"/>
                <a:gd name="connsiteY9971" fmla="*/ 634746 h 3045463"/>
                <a:gd name="connsiteX9972" fmla="*/ 2427971 w 3900305"/>
                <a:gd name="connsiteY9972" fmla="*/ 638265 h 3045463"/>
                <a:gd name="connsiteX9973" fmla="*/ 2427517 w 3900305"/>
                <a:gd name="connsiteY9973" fmla="*/ 643486 h 3045463"/>
                <a:gd name="connsiteX9974" fmla="*/ 2428198 w 3900305"/>
                <a:gd name="connsiteY9974" fmla="*/ 647119 h 3045463"/>
                <a:gd name="connsiteX9975" fmla="*/ 2429447 w 3900305"/>
                <a:gd name="connsiteY9975" fmla="*/ 649275 h 3045463"/>
                <a:gd name="connsiteX9976" fmla="*/ 2430128 w 3900305"/>
                <a:gd name="connsiteY9976" fmla="*/ 651772 h 3045463"/>
                <a:gd name="connsiteX9977" fmla="*/ 2429220 w 3900305"/>
                <a:gd name="connsiteY9977" fmla="*/ 656426 h 3045463"/>
                <a:gd name="connsiteX9978" fmla="*/ 2425701 w 3900305"/>
                <a:gd name="connsiteY9978" fmla="*/ 670388 h 3045463"/>
                <a:gd name="connsiteX9979" fmla="*/ 2425474 w 3900305"/>
                <a:gd name="connsiteY9979" fmla="*/ 672318 h 3045463"/>
                <a:gd name="connsiteX9980" fmla="*/ 2425360 w 3900305"/>
                <a:gd name="connsiteY9980" fmla="*/ 675836 h 3045463"/>
                <a:gd name="connsiteX9981" fmla="*/ 2425020 w 3900305"/>
                <a:gd name="connsiteY9981" fmla="*/ 677766 h 3045463"/>
                <a:gd name="connsiteX9982" fmla="*/ 2424339 w 3900305"/>
                <a:gd name="connsiteY9982" fmla="*/ 679696 h 3045463"/>
                <a:gd name="connsiteX9983" fmla="*/ 2422863 w 3900305"/>
                <a:gd name="connsiteY9983" fmla="*/ 682306 h 3045463"/>
                <a:gd name="connsiteX9984" fmla="*/ 2422182 w 3900305"/>
                <a:gd name="connsiteY9984" fmla="*/ 684009 h 3045463"/>
                <a:gd name="connsiteX9985" fmla="*/ 2420593 w 3900305"/>
                <a:gd name="connsiteY9985" fmla="*/ 686847 h 3045463"/>
                <a:gd name="connsiteX9986" fmla="*/ 2414577 w 3900305"/>
                <a:gd name="connsiteY9986" fmla="*/ 692409 h 3045463"/>
                <a:gd name="connsiteX9987" fmla="*/ 2418891 w 3900305"/>
                <a:gd name="connsiteY9987" fmla="*/ 691614 h 3045463"/>
                <a:gd name="connsiteX9988" fmla="*/ 2423544 w 3900305"/>
                <a:gd name="connsiteY9988" fmla="*/ 689117 h 3045463"/>
                <a:gd name="connsiteX9989" fmla="*/ 2427971 w 3900305"/>
                <a:gd name="connsiteY9989" fmla="*/ 684804 h 3045463"/>
                <a:gd name="connsiteX9990" fmla="*/ 2431490 w 3900305"/>
                <a:gd name="connsiteY9990" fmla="*/ 678561 h 3045463"/>
                <a:gd name="connsiteX9991" fmla="*/ 2433420 w 3900305"/>
                <a:gd name="connsiteY9991" fmla="*/ 677312 h 3045463"/>
                <a:gd name="connsiteX9992" fmla="*/ 2435463 w 3900305"/>
                <a:gd name="connsiteY9992" fmla="*/ 680036 h 3045463"/>
                <a:gd name="connsiteX9993" fmla="*/ 2436711 w 3900305"/>
                <a:gd name="connsiteY9993" fmla="*/ 684804 h 3045463"/>
                <a:gd name="connsiteX9994" fmla="*/ 2436144 w 3900305"/>
                <a:gd name="connsiteY9994" fmla="*/ 689571 h 3045463"/>
                <a:gd name="connsiteX9995" fmla="*/ 2434895 w 3900305"/>
                <a:gd name="connsiteY9995" fmla="*/ 693090 h 3045463"/>
                <a:gd name="connsiteX9996" fmla="*/ 2433193 w 3900305"/>
                <a:gd name="connsiteY9996" fmla="*/ 700468 h 3045463"/>
                <a:gd name="connsiteX9997" fmla="*/ 2432058 w 3900305"/>
                <a:gd name="connsiteY9997" fmla="*/ 704214 h 3045463"/>
                <a:gd name="connsiteX9998" fmla="*/ 2431150 w 3900305"/>
                <a:gd name="connsiteY9998" fmla="*/ 705917 h 3045463"/>
                <a:gd name="connsiteX9999" fmla="*/ 2430355 w 3900305"/>
                <a:gd name="connsiteY9999" fmla="*/ 706484 h 3045463"/>
                <a:gd name="connsiteX10000" fmla="*/ 2429447 w 3900305"/>
                <a:gd name="connsiteY10000" fmla="*/ 706825 h 3045463"/>
                <a:gd name="connsiteX10001" fmla="*/ 2428425 w 3900305"/>
                <a:gd name="connsiteY10001" fmla="*/ 707733 h 3045463"/>
                <a:gd name="connsiteX10002" fmla="*/ 2427517 w 3900305"/>
                <a:gd name="connsiteY10002" fmla="*/ 709322 h 3045463"/>
                <a:gd name="connsiteX10003" fmla="*/ 2425928 w 3900305"/>
                <a:gd name="connsiteY10003" fmla="*/ 712954 h 3045463"/>
                <a:gd name="connsiteX10004" fmla="*/ 2425134 w 3900305"/>
                <a:gd name="connsiteY10004" fmla="*/ 714203 h 3045463"/>
                <a:gd name="connsiteX10005" fmla="*/ 2422863 w 3900305"/>
                <a:gd name="connsiteY10005" fmla="*/ 715451 h 3045463"/>
                <a:gd name="connsiteX10006" fmla="*/ 2417528 w 3900305"/>
                <a:gd name="connsiteY10006" fmla="*/ 716927 h 3045463"/>
                <a:gd name="connsiteX10007" fmla="*/ 2415712 w 3900305"/>
                <a:gd name="connsiteY10007" fmla="*/ 719651 h 3045463"/>
                <a:gd name="connsiteX10008" fmla="*/ 2414918 w 3900305"/>
                <a:gd name="connsiteY10008" fmla="*/ 724192 h 3045463"/>
                <a:gd name="connsiteX10009" fmla="*/ 2415258 w 3900305"/>
                <a:gd name="connsiteY10009" fmla="*/ 727483 h 3045463"/>
                <a:gd name="connsiteX10010" fmla="*/ 2416053 w 3900305"/>
                <a:gd name="connsiteY10010" fmla="*/ 730435 h 3045463"/>
                <a:gd name="connsiteX10011" fmla="*/ 2416507 w 3900305"/>
                <a:gd name="connsiteY10011" fmla="*/ 733953 h 3045463"/>
                <a:gd name="connsiteX10012" fmla="*/ 2416166 w 3900305"/>
                <a:gd name="connsiteY10012" fmla="*/ 738267 h 3045463"/>
                <a:gd name="connsiteX10013" fmla="*/ 2415031 w 3900305"/>
                <a:gd name="connsiteY10013" fmla="*/ 740537 h 3045463"/>
                <a:gd name="connsiteX10014" fmla="*/ 2413669 w 3900305"/>
                <a:gd name="connsiteY10014" fmla="*/ 742694 h 3045463"/>
                <a:gd name="connsiteX10015" fmla="*/ 2412534 w 3900305"/>
                <a:gd name="connsiteY10015" fmla="*/ 746780 h 3045463"/>
                <a:gd name="connsiteX10016" fmla="*/ 2416507 w 3900305"/>
                <a:gd name="connsiteY10016" fmla="*/ 743829 h 3045463"/>
                <a:gd name="connsiteX10017" fmla="*/ 2418663 w 3900305"/>
                <a:gd name="connsiteY10017" fmla="*/ 741104 h 3045463"/>
                <a:gd name="connsiteX10018" fmla="*/ 2419912 w 3900305"/>
                <a:gd name="connsiteY10018" fmla="*/ 737699 h 3045463"/>
                <a:gd name="connsiteX10019" fmla="*/ 2420139 w 3900305"/>
                <a:gd name="connsiteY10019" fmla="*/ 732478 h 3045463"/>
                <a:gd name="connsiteX10020" fmla="*/ 2419799 w 3900305"/>
                <a:gd name="connsiteY10020" fmla="*/ 728732 h 3045463"/>
                <a:gd name="connsiteX10021" fmla="*/ 2419912 w 3900305"/>
                <a:gd name="connsiteY10021" fmla="*/ 725327 h 3045463"/>
                <a:gd name="connsiteX10022" fmla="*/ 2421842 w 3900305"/>
                <a:gd name="connsiteY10022" fmla="*/ 721354 h 3045463"/>
                <a:gd name="connsiteX10023" fmla="*/ 2423998 w 3900305"/>
                <a:gd name="connsiteY10023" fmla="*/ 719084 h 3045463"/>
                <a:gd name="connsiteX10024" fmla="*/ 2431150 w 3900305"/>
                <a:gd name="connsiteY10024" fmla="*/ 714089 h 3045463"/>
                <a:gd name="connsiteX10025" fmla="*/ 2435577 w 3900305"/>
                <a:gd name="connsiteY10025" fmla="*/ 709208 h 3045463"/>
                <a:gd name="connsiteX10026" fmla="*/ 2438187 w 3900305"/>
                <a:gd name="connsiteY10026" fmla="*/ 707619 h 3045463"/>
                <a:gd name="connsiteX10027" fmla="*/ 2440344 w 3900305"/>
                <a:gd name="connsiteY10027" fmla="*/ 708527 h 3045463"/>
                <a:gd name="connsiteX10028" fmla="*/ 2442046 w 3900305"/>
                <a:gd name="connsiteY10028" fmla="*/ 716813 h 3045463"/>
                <a:gd name="connsiteX10029" fmla="*/ 2443636 w 3900305"/>
                <a:gd name="connsiteY10029" fmla="*/ 720219 h 3045463"/>
                <a:gd name="connsiteX10030" fmla="*/ 2445792 w 3900305"/>
                <a:gd name="connsiteY10030" fmla="*/ 717949 h 3045463"/>
                <a:gd name="connsiteX10031" fmla="*/ 2446473 w 3900305"/>
                <a:gd name="connsiteY10031" fmla="*/ 713295 h 3045463"/>
                <a:gd name="connsiteX10032" fmla="*/ 2445565 w 3900305"/>
                <a:gd name="connsiteY10032" fmla="*/ 708981 h 3045463"/>
                <a:gd name="connsiteX10033" fmla="*/ 2443068 w 3900305"/>
                <a:gd name="connsiteY10033" fmla="*/ 703306 h 3045463"/>
                <a:gd name="connsiteX10034" fmla="*/ 2442614 w 3900305"/>
                <a:gd name="connsiteY10034" fmla="*/ 702738 h 3045463"/>
                <a:gd name="connsiteX10035" fmla="*/ 2441479 w 3900305"/>
                <a:gd name="connsiteY10035" fmla="*/ 700809 h 3045463"/>
                <a:gd name="connsiteX10036" fmla="*/ 2440912 w 3900305"/>
                <a:gd name="connsiteY10036" fmla="*/ 698652 h 3045463"/>
                <a:gd name="connsiteX10037" fmla="*/ 2442046 w 3900305"/>
                <a:gd name="connsiteY10037" fmla="*/ 697630 h 3045463"/>
                <a:gd name="connsiteX10038" fmla="*/ 2444203 w 3900305"/>
                <a:gd name="connsiteY10038" fmla="*/ 693317 h 3045463"/>
                <a:gd name="connsiteX10039" fmla="*/ 2444998 w 3900305"/>
                <a:gd name="connsiteY10039" fmla="*/ 692182 h 3045463"/>
                <a:gd name="connsiteX10040" fmla="*/ 2448062 w 3900305"/>
                <a:gd name="connsiteY10040" fmla="*/ 690820 h 3045463"/>
                <a:gd name="connsiteX10041" fmla="*/ 2458279 w 3900305"/>
                <a:gd name="connsiteY10041" fmla="*/ 692182 h 3045463"/>
                <a:gd name="connsiteX10042" fmla="*/ 2457143 w 3900305"/>
                <a:gd name="connsiteY10042" fmla="*/ 685485 h 3045463"/>
                <a:gd name="connsiteX10043" fmla="*/ 2454987 w 3900305"/>
                <a:gd name="connsiteY10043" fmla="*/ 682533 h 3045463"/>
                <a:gd name="connsiteX10044" fmla="*/ 2449652 w 3900305"/>
                <a:gd name="connsiteY10044" fmla="*/ 679242 h 3045463"/>
                <a:gd name="connsiteX10045" fmla="*/ 2448176 w 3900305"/>
                <a:gd name="connsiteY10045" fmla="*/ 677198 h 3045463"/>
                <a:gd name="connsiteX10046" fmla="*/ 2446814 w 3900305"/>
                <a:gd name="connsiteY10046" fmla="*/ 674474 h 3045463"/>
                <a:gd name="connsiteX10047" fmla="*/ 2446246 w 3900305"/>
                <a:gd name="connsiteY10047" fmla="*/ 670956 h 3045463"/>
                <a:gd name="connsiteX10048" fmla="*/ 2447041 w 3900305"/>
                <a:gd name="connsiteY10048" fmla="*/ 666529 h 3045463"/>
                <a:gd name="connsiteX10049" fmla="*/ 2448062 w 3900305"/>
                <a:gd name="connsiteY10049" fmla="*/ 665167 h 3045463"/>
                <a:gd name="connsiteX10050" fmla="*/ 2456235 w 3900305"/>
                <a:gd name="connsiteY10050" fmla="*/ 659491 h 3045463"/>
                <a:gd name="connsiteX10051" fmla="*/ 2457711 w 3900305"/>
                <a:gd name="connsiteY10051" fmla="*/ 659151 h 3045463"/>
                <a:gd name="connsiteX10052" fmla="*/ 2459413 w 3900305"/>
                <a:gd name="connsiteY10052" fmla="*/ 659832 h 3045463"/>
                <a:gd name="connsiteX10053" fmla="*/ 2462251 w 3900305"/>
                <a:gd name="connsiteY10053" fmla="*/ 663350 h 3045463"/>
                <a:gd name="connsiteX10054" fmla="*/ 2463614 w 3900305"/>
                <a:gd name="connsiteY10054" fmla="*/ 664485 h 3045463"/>
                <a:gd name="connsiteX10055" fmla="*/ 2465202 w 3900305"/>
                <a:gd name="connsiteY10055" fmla="*/ 664031 h 3045463"/>
                <a:gd name="connsiteX10056" fmla="*/ 2466110 w 3900305"/>
                <a:gd name="connsiteY10056" fmla="*/ 662102 h 3045463"/>
                <a:gd name="connsiteX10057" fmla="*/ 2466224 w 3900305"/>
                <a:gd name="connsiteY10057" fmla="*/ 660059 h 3045463"/>
                <a:gd name="connsiteX10058" fmla="*/ 2463046 w 3900305"/>
                <a:gd name="connsiteY10058" fmla="*/ 656880 h 3045463"/>
                <a:gd name="connsiteX10059" fmla="*/ 2461797 w 3900305"/>
                <a:gd name="connsiteY10059" fmla="*/ 652226 h 3045463"/>
                <a:gd name="connsiteX10060" fmla="*/ 2461570 w 3900305"/>
                <a:gd name="connsiteY10060" fmla="*/ 648027 h 3045463"/>
                <a:gd name="connsiteX10061" fmla="*/ 2462365 w 3900305"/>
                <a:gd name="connsiteY10061" fmla="*/ 647119 h 3045463"/>
                <a:gd name="connsiteX10062" fmla="*/ 2468154 w 3900305"/>
                <a:gd name="connsiteY10062" fmla="*/ 656086 h 3045463"/>
                <a:gd name="connsiteX10063" fmla="*/ 2475532 w 3900305"/>
                <a:gd name="connsiteY10063" fmla="*/ 660286 h 3045463"/>
                <a:gd name="connsiteX10064" fmla="*/ 2479278 w 3900305"/>
                <a:gd name="connsiteY10064" fmla="*/ 660967 h 3045463"/>
                <a:gd name="connsiteX10065" fmla="*/ 2480186 w 3900305"/>
                <a:gd name="connsiteY10065" fmla="*/ 661648 h 3045463"/>
                <a:gd name="connsiteX10066" fmla="*/ 2480299 w 3900305"/>
                <a:gd name="connsiteY10066" fmla="*/ 663577 h 3045463"/>
                <a:gd name="connsiteX10067" fmla="*/ 2480186 w 3900305"/>
                <a:gd name="connsiteY10067" fmla="*/ 667437 h 3045463"/>
                <a:gd name="connsiteX10068" fmla="*/ 2481775 w 3900305"/>
                <a:gd name="connsiteY10068" fmla="*/ 670842 h 3045463"/>
                <a:gd name="connsiteX10069" fmla="*/ 2489040 w 3900305"/>
                <a:gd name="connsiteY10069" fmla="*/ 668004 h 3045463"/>
                <a:gd name="connsiteX10070" fmla="*/ 2491537 w 3900305"/>
                <a:gd name="connsiteY10070" fmla="*/ 668231 h 3045463"/>
                <a:gd name="connsiteX10071" fmla="*/ 2489948 w 3900305"/>
                <a:gd name="connsiteY10071" fmla="*/ 670842 h 3045463"/>
                <a:gd name="connsiteX10072" fmla="*/ 2486656 w 3900305"/>
                <a:gd name="connsiteY10072" fmla="*/ 674020 h 3045463"/>
                <a:gd name="connsiteX10073" fmla="*/ 2485634 w 3900305"/>
                <a:gd name="connsiteY10073" fmla="*/ 677539 h 3045463"/>
                <a:gd name="connsiteX10074" fmla="*/ 2487337 w 3900305"/>
                <a:gd name="connsiteY10074" fmla="*/ 677312 h 3045463"/>
                <a:gd name="connsiteX10075" fmla="*/ 2489153 w 3900305"/>
                <a:gd name="connsiteY10075" fmla="*/ 677880 h 3045463"/>
                <a:gd name="connsiteX10076" fmla="*/ 2490742 w 3900305"/>
                <a:gd name="connsiteY10076" fmla="*/ 679582 h 3045463"/>
                <a:gd name="connsiteX10077" fmla="*/ 2491650 w 3900305"/>
                <a:gd name="connsiteY10077" fmla="*/ 682874 h 3045463"/>
                <a:gd name="connsiteX10078" fmla="*/ 2488812 w 3900305"/>
                <a:gd name="connsiteY10078" fmla="*/ 685371 h 3045463"/>
                <a:gd name="connsiteX10079" fmla="*/ 2488812 w 3900305"/>
                <a:gd name="connsiteY10079" fmla="*/ 687641 h 3045463"/>
                <a:gd name="connsiteX10080" fmla="*/ 2489607 w 3900305"/>
                <a:gd name="connsiteY10080" fmla="*/ 690706 h 3045463"/>
                <a:gd name="connsiteX10081" fmla="*/ 2488245 w 3900305"/>
                <a:gd name="connsiteY10081" fmla="*/ 696041 h 3045463"/>
                <a:gd name="connsiteX10082" fmla="*/ 2491877 w 3900305"/>
                <a:gd name="connsiteY10082" fmla="*/ 629865 h 3045463"/>
                <a:gd name="connsiteX10083" fmla="*/ 2493694 w 3900305"/>
                <a:gd name="connsiteY10083" fmla="*/ 631568 h 3045463"/>
                <a:gd name="connsiteX10084" fmla="*/ 2495169 w 3900305"/>
                <a:gd name="connsiteY10084" fmla="*/ 635540 h 3045463"/>
                <a:gd name="connsiteX10085" fmla="*/ 2495396 w 3900305"/>
                <a:gd name="connsiteY10085" fmla="*/ 639854 h 3045463"/>
                <a:gd name="connsiteX10086" fmla="*/ 2493580 w 3900305"/>
                <a:gd name="connsiteY10086" fmla="*/ 642578 h 3045463"/>
                <a:gd name="connsiteX10087" fmla="*/ 2493920 w 3900305"/>
                <a:gd name="connsiteY10087" fmla="*/ 648935 h 3045463"/>
                <a:gd name="connsiteX10088" fmla="*/ 2491991 w 3900305"/>
                <a:gd name="connsiteY10088" fmla="*/ 651659 h 3045463"/>
                <a:gd name="connsiteX10089" fmla="*/ 2483137 w 3900305"/>
                <a:gd name="connsiteY10089" fmla="*/ 652113 h 3045463"/>
                <a:gd name="connsiteX10090" fmla="*/ 2479051 w 3900305"/>
                <a:gd name="connsiteY10090" fmla="*/ 650637 h 3045463"/>
                <a:gd name="connsiteX10091" fmla="*/ 2475191 w 3900305"/>
                <a:gd name="connsiteY10091" fmla="*/ 647800 h 3045463"/>
                <a:gd name="connsiteX10092" fmla="*/ 2470197 w 3900305"/>
                <a:gd name="connsiteY10092" fmla="*/ 639286 h 3045463"/>
                <a:gd name="connsiteX10093" fmla="*/ 2464521 w 3900305"/>
                <a:gd name="connsiteY10093" fmla="*/ 634292 h 3045463"/>
                <a:gd name="connsiteX10094" fmla="*/ 2462251 w 3900305"/>
                <a:gd name="connsiteY10094" fmla="*/ 629865 h 3045463"/>
                <a:gd name="connsiteX10095" fmla="*/ 2466565 w 3900305"/>
                <a:gd name="connsiteY10095" fmla="*/ 622600 h 3045463"/>
                <a:gd name="connsiteX10096" fmla="*/ 2471673 w 3900305"/>
                <a:gd name="connsiteY10096" fmla="*/ 623963 h 3045463"/>
                <a:gd name="connsiteX10097" fmla="*/ 2477121 w 3900305"/>
                <a:gd name="connsiteY10097" fmla="*/ 628730 h 3045463"/>
                <a:gd name="connsiteX10098" fmla="*/ 2482115 w 3900305"/>
                <a:gd name="connsiteY10098" fmla="*/ 631568 h 3045463"/>
                <a:gd name="connsiteX10099" fmla="*/ 2487337 w 3900305"/>
                <a:gd name="connsiteY10099" fmla="*/ 631568 h 3045463"/>
                <a:gd name="connsiteX10100" fmla="*/ 2491877 w 3900305"/>
                <a:gd name="connsiteY10100" fmla="*/ 629865 h 3045463"/>
                <a:gd name="connsiteX10101" fmla="*/ 2281430 w 3900305"/>
                <a:gd name="connsiteY10101" fmla="*/ 712500 h 3045463"/>
                <a:gd name="connsiteX10102" fmla="*/ 2280522 w 3900305"/>
                <a:gd name="connsiteY10102" fmla="*/ 711592 h 3045463"/>
                <a:gd name="connsiteX10103" fmla="*/ 2279955 w 3900305"/>
                <a:gd name="connsiteY10103" fmla="*/ 710116 h 3045463"/>
                <a:gd name="connsiteX10104" fmla="*/ 2278819 w 3900305"/>
                <a:gd name="connsiteY10104" fmla="*/ 705349 h 3045463"/>
                <a:gd name="connsiteX10105" fmla="*/ 2279955 w 3900305"/>
                <a:gd name="connsiteY10105" fmla="*/ 702511 h 3045463"/>
                <a:gd name="connsiteX10106" fmla="*/ 2281203 w 3900305"/>
                <a:gd name="connsiteY10106" fmla="*/ 701490 h 3045463"/>
                <a:gd name="connsiteX10107" fmla="*/ 2284154 w 3900305"/>
                <a:gd name="connsiteY10107" fmla="*/ 701490 h 3045463"/>
                <a:gd name="connsiteX10108" fmla="*/ 2284268 w 3900305"/>
                <a:gd name="connsiteY10108" fmla="*/ 697971 h 3045463"/>
                <a:gd name="connsiteX10109" fmla="*/ 2287900 w 3900305"/>
                <a:gd name="connsiteY10109" fmla="*/ 695247 h 3045463"/>
                <a:gd name="connsiteX10110" fmla="*/ 2295392 w 3900305"/>
                <a:gd name="connsiteY10110" fmla="*/ 692295 h 3045463"/>
                <a:gd name="connsiteX10111" fmla="*/ 2295392 w 3900305"/>
                <a:gd name="connsiteY10111" fmla="*/ 690593 h 3045463"/>
                <a:gd name="connsiteX10112" fmla="*/ 2293008 w 3900305"/>
                <a:gd name="connsiteY10112" fmla="*/ 690593 h 3045463"/>
                <a:gd name="connsiteX10113" fmla="*/ 2285403 w 3900305"/>
                <a:gd name="connsiteY10113" fmla="*/ 686960 h 3045463"/>
                <a:gd name="connsiteX10114" fmla="*/ 2287106 w 3900305"/>
                <a:gd name="connsiteY10114" fmla="*/ 681625 h 3045463"/>
                <a:gd name="connsiteX10115" fmla="*/ 2290284 w 3900305"/>
                <a:gd name="connsiteY10115" fmla="*/ 676404 h 3045463"/>
                <a:gd name="connsiteX10116" fmla="*/ 2293690 w 3900305"/>
                <a:gd name="connsiteY10116" fmla="*/ 673226 h 3045463"/>
                <a:gd name="connsiteX10117" fmla="*/ 2296073 w 3900305"/>
                <a:gd name="connsiteY10117" fmla="*/ 674134 h 3045463"/>
                <a:gd name="connsiteX10118" fmla="*/ 2296527 w 3900305"/>
                <a:gd name="connsiteY10118" fmla="*/ 676745 h 3045463"/>
                <a:gd name="connsiteX10119" fmla="*/ 2296754 w 3900305"/>
                <a:gd name="connsiteY10119" fmla="*/ 683101 h 3045463"/>
                <a:gd name="connsiteX10120" fmla="*/ 2297435 w 3900305"/>
                <a:gd name="connsiteY10120" fmla="*/ 686960 h 3045463"/>
                <a:gd name="connsiteX10121" fmla="*/ 2298457 w 3900305"/>
                <a:gd name="connsiteY10121" fmla="*/ 689571 h 3045463"/>
                <a:gd name="connsiteX10122" fmla="*/ 2299932 w 3900305"/>
                <a:gd name="connsiteY10122" fmla="*/ 691501 h 3045463"/>
                <a:gd name="connsiteX10123" fmla="*/ 2301635 w 3900305"/>
                <a:gd name="connsiteY10123" fmla="*/ 692522 h 3045463"/>
                <a:gd name="connsiteX10124" fmla="*/ 2303451 w 3900305"/>
                <a:gd name="connsiteY10124" fmla="*/ 692409 h 3045463"/>
                <a:gd name="connsiteX10125" fmla="*/ 2302657 w 3900305"/>
                <a:gd name="connsiteY10125" fmla="*/ 691047 h 3045463"/>
                <a:gd name="connsiteX10126" fmla="*/ 2301862 w 3900305"/>
                <a:gd name="connsiteY10126" fmla="*/ 690025 h 3045463"/>
                <a:gd name="connsiteX10127" fmla="*/ 2300954 w 3900305"/>
                <a:gd name="connsiteY10127" fmla="*/ 689344 h 3045463"/>
                <a:gd name="connsiteX10128" fmla="*/ 2300046 w 3900305"/>
                <a:gd name="connsiteY10128" fmla="*/ 689004 h 3045463"/>
                <a:gd name="connsiteX10129" fmla="*/ 2300840 w 3900305"/>
                <a:gd name="connsiteY10129" fmla="*/ 684009 h 3045463"/>
                <a:gd name="connsiteX10130" fmla="*/ 2301862 w 3900305"/>
                <a:gd name="connsiteY10130" fmla="*/ 681171 h 3045463"/>
                <a:gd name="connsiteX10131" fmla="*/ 2303338 w 3900305"/>
                <a:gd name="connsiteY10131" fmla="*/ 679469 h 3045463"/>
                <a:gd name="connsiteX10132" fmla="*/ 2305381 w 3900305"/>
                <a:gd name="connsiteY10132" fmla="*/ 677880 h 3045463"/>
                <a:gd name="connsiteX10133" fmla="*/ 2302657 w 3900305"/>
                <a:gd name="connsiteY10133" fmla="*/ 675496 h 3045463"/>
                <a:gd name="connsiteX10134" fmla="*/ 2301749 w 3900305"/>
                <a:gd name="connsiteY10134" fmla="*/ 673339 h 3045463"/>
                <a:gd name="connsiteX10135" fmla="*/ 2302316 w 3900305"/>
                <a:gd name="connsiteY10135" fmla="*/ 669593 h 3045463"/>
                <a:gd name="connsiteX10136" fmla="*/ 2303792 w 3900305"/>
                <a:gd name="connsiteY10136" fmla="*/ 667323 h 3045463"/>
                <a:gd name="connsiteX10137" fmla="*/ 2305722 w 3900305"/>
                <a:gd name="connsiteY10137" fmla="*/ 666529 h 3045463"/>
                <a:gd name="connsiteX10138" fmla="*/ 2307765 w 3900305"/>
                <a:gd name="connsiteY10138" fmla="*/ 667096 h 3045463"/>
                <a:gd name="connsiteX10139" fmla="*/ 2309354 w 3900305"/>
                <a:gd name="connsiteY10139" fmla="*/ 668685 h 3045463"/>
                <a:gd name="connsiteX10140" fmla="*/ 2308786 w 3900305"/>
                <a:gd name="connsiteY10140" fmla="*/ 670501 h 3045463"/>
                <a:gd name="connsiteX10141" fmla="*/ 2310035 w 3900305"/>
                <a:gd name="connsiteY10141" fmla="*/ 672204 h 3045463"/>
                <a:gd name="connsiteX10142" fmla="*/ 2308786 w 3900305"/>
                <a:gd name="connsiteY10142" fmla="*/ 683896 h 3045463"/>
                <a:gd name="connsiteX10143" fmla="*/ 2309467 w 3900305"/>
                <a:gd name="connsiteY10143" fmla="*/ 686506 h 3045463"/>
                <a:gd name="connsiteX10144" fmla="*/ 2312759 w 3900305"/>
                <a:gd name="connsiteY10144" fmla="*/ 685031 h 3045463"/>
                <a:gd name="connsiteX10145" fmla="*/ 2320591 w 3900305"/>
                <a:gd name="connsiteY10145" fmla="*/ 677880 h 3045463"/>
                <a:gd name="connsiteX10146" fmla="*/ 2324677 w 3900305"/>
                <a:gd name="connsiteY10146" fmla="*/ 676063 h 3045463"/>
                <a:gd name="connsiteX10147" fmla="*/ 2328537 w 3900305"/>
                <a:gd name="connsiteY10147" fmla="*/ 677653 h 3045463"/>
                <a:gd name="connsiteX10148" fmla="*/ 2327515 w 3900305"/>
                <a:gd name="connsiteY10148" fmla="*/ 680263 h 3045463"/>
                <a:gd name="connsiteX10149" fmla="*/ 2327515 w 3900305"/>
                <a:gd name="connsiteY10149" fmla="*/ 683215 h 3045463"/>
                <a:gd name="connsiteX10150" fmla="*/ 2328310 w 3900305"/>
                <a:gd name="connsiteY10150" fmla="*/ 685712 h 3045463"/>
                <a:gd name="connsiteX10151" fmla="*/ 2329672 w 3900305"/>
                <a:gd name="connsiteY10151" fmla="*/ 686733 h 3045463"/>
                <a:gd name="connsiteX10152" fmla="*/ 2330921 w 3900305"/>
                <a:gd name="connsiteY10152" fmla="*/ 685598 h 3045463"/>
                <a:gd name="connsiteX10153" fmla="*/ 2333077 w 3900305"/>
                <a:gd name="connsiteY10153" fmla="*/ 680604 h 3045463"/>
                <a:gd name="connsiteX10154" fmla="*/ 2334666 w 3900305"/>
                <a:gd name="connsiteY10154" fmla="*/ 679242 h 3045463"/>
                <a:gd name="connsiteX10155" fmla="*/ 2334326 w 3900305"/>
                <a:gd name="connsiteY10155" fmla="*/ 676972 h 3045463"/>
                <a:gd name="connsiteX10156" fmla="*/ 2334440 w 3900305"/>
                <a:gd name="connsiteY10156" fmla="*/ 674588 h 3045463"/>
                <a:gd name="connsiteX10157" fmla="*/ 2334893 w 3900305"/>
                <a:gd name="connsiteY10157" fmla="*/ 672318 h 3045463"/>
                <a:gd name="connsiteX10158" fmla="*/ 2335461 w 3900305"/>
                <a:gd name="connsiteY10158" fmla="*/ 670274 h 3045463"/>
                <a:gd name="connsiteX10159" fmla="*/ 2330807 w 3900305"/>
                <a:gd name="connsiteY10159" fmla="*/ 662783 h 3045463"/>
                <a:gd name="connsiteX10160" fmla="*/ 2334440 w 3900305"/>
                <a:gd name="connsiteY10160" fmla="*/ 658924 h 3045463"/>
                <a:gd name="connsiteX10161" fmla="*/ 2335574 w 3900305"/>
                <a:gd name="connsiteY10161" fmla="*/ 657334 h 3045463"/>
                <a:gd name="connsiteX10162" fmla="*/ 2337845 w 3900305"/>
                <a:gd name="connsiteY10162" fmla="*/ 662102 h 3045463"/>
                <a:gd name="connsiteX10163" fmla="*/ 2339320 w 3900305"/>
                <a:gd name="connsiteY10163" fmla="*/ 663691 h 3045463"/>
                <a:gd name="connsiteX10164" fmla="*/ 2339434 w 3900305"/>
                <a:gd name="connsiteY10164" fmla="*/ 665848 h 3045463"/>
                <a:gd name="connsiteX10165" fmla="*/ 2339320 w 3900305"/>
                <a:gd name="connsiteY10165" fmla="*/ 668345 h 3045463"/>
                <a:gd name="connsiteX10166" fmla="*/ 2339434 w 3900305"/>
                <a:gd name="connsiteY10166" fmla="*/ 670274 h 3045463"/>
                <a:gd name="connsiteX10167" fmla="*/ 2340001 w 3900305"/>
                <a:gd name="connsiteY10167" fmla="*/ 675155 h 3045463"/>
                <a:gd name="connsiteX10168" fmla="*/ 2340569 w 3900305"/>
                <a:gd name="connsiteY10168" fmla="*/ 676631 h 3045463"/>
                <a:gd name="connsiteX10169" fmla="*/ 2341704 w 3900305"/>
                <a:gd name="connsiteY10169" fmla="*/ 674815 h 3045463"/>
                <a:gd name="connsiteX10170" fmla="*/ 2342385 w 3900305"/>
                <a:gd name="connsiteY10170" fmla="*/ 672772 h 3045463"/>
                <a:gd name="connsiteX10171" fmla="*/ 2342725 w 3900305"/>
                <a:gd name="connsiteY10171" fmla="*/ 671069 h 3045463"/>
                <a:gd name="connsiteX10172" fmla="*/ 2342612 w 3900305"/>
                <a:gd name="connsiteY10172" fmla="*/ 669593 h 3045463"/>
                <a:gd name="connsiteX10173" fmla="*/ 2342044 w 3900305"/>
                <a:gd name="connsiteY10173" fmla="*/ 668231 h 3045463"/>
                <a:gd name="connsiteX10174" fmla="*/ 2344882 w 3900305"/>
                <a:gd name="connsiteY10174" fmla="*/ 660740 h 3045463"/>
                <a:gd name="connsiteX10175" fmla="*/ 2348288 w 3900305"/>
                <a:gd name="connsiteY10175" fmla="*/ 662783 h 3045463"/>
                <a:gd name="connsiteX10176" fmla="*/ 2351920 w 3900305"/>
                <a:gd name="connsiteY10176" fmla="*/ 668004 h 3045463"/>
                <a:gd name="connsiteX10177" fmla="*/ 2355325 w 3900305"/>
                <a:gd name="connsiteY10177" fmla="*/ 670161 h 3045463"/>
                <a:gd name="connsiteX10178" fmla="*/ 2354076 w 3900305"/>
                <a:gd name="connsiteY10178" fmla="*/ 663464 h 3045463"/>
                <a:gd name="connsiteX10179" fmla="*/ 2351579 w 3900305"/>
                <a:gd name="connsiteY10179" fmla="*/ 659718 h 3045463"/>
                <a:gd name="connsiteX10180" fmla="*/ 2348741 w 3900305"/>
                <a:gd name="connsiteY10180" fmla="*/ 657107 h 3045463"/>
                <a:gd name="connsiteX10181" fmla="*/ 2346471 w 3900305"/>
                <a:gd name="connsiteY10181" fmla="*/ 653702 h 3045463"/>
                <a:gd name="connsiteX10182" fmla="*/ 2347379 w 3900305"/>
                <a:gd name="connsiteY10182" fmla="*/ 648594 h 3045463"/>
                <a:gd name="connsiteX10183" fmla="*/ 2346244 w 3900305"/>
                <a:gd name="connsiteY10183" fmla="*/ 644735 h 3045463"/>
                <a:gd name="connsiteX10184" fmla="*/ 2342612 w 3900305"/>
                <a:gd name="connsiteY10184" fmla="*/ 639059 h 3045463"/>
                <a:gd name="connsiteX10185" fmla="*/ 2341818 w 3900305"/>
                <a:gd name="connsiteY10185" fmla="*/ 636222 h 3045463"/>
                <a:gd name="connsiteX10186" fmla="*/ 2340796 w 3900305"/>
                <a:gd name="connsiteY10186" fmla="*/ 631227 h 3045463"/>
                <a:gd name="connsiteX10187" fmla="*/ 2340682 w 3900305"/>
                <a:gd name="connsiteY10187" fmla="*/ 626460 h 3045463"/>
                <a:gd name="connsiteX10188" fmla="*/ 2348174 w 3900305"/>
                <a:gd name="connsiteY10188" fmla="*/ 618287 h 3045463"/>
                <a:gd name="connsiteX10189" fmla="*/ 2350104 w 3900305"/>
                <a:gd name="connsiteY10189" fmla="*/ 617379 h 3045463"/>
                <a:gd name="connsiteX10190" fmla="*/ 2352033 w 3900305"/>
                <a:gd name="connsiteY10190" fmla="*/ 617152 h 3045463"/>
                <a:gd name="connsiteX10191" fmla="*/ 2353282 w 3900305"/>
                <a:gd name="connsiteY10191" fmla="*/ 617719 h 3045463"/>
                <a:gd name="connsiteX10192" fmla="*/ 2354871 w 3900305"/>
                <a:gd name="connsiteY10192" fmla="*/ 620557 h 3045463"/>
                <a:gd name="connsiteX10193" fmla="*/ 2356233 w 3900305"/>
                <a:gd name="connsiteY10193" fmla="*/ 624417 h 3045463"/>
                <a:gd name="connsiteX10194" fmla="*/ 2356460 w 3900305"/>
                <a:gd name="connsiteY10194" fmla="*/ 628276 h 3045463"/>
                <a:gd name="connsiteX10195" fmla="*/ 2354644 w 3900305"/>
                <a:gd name="connsiteY10195" fmla="*/ 631454 h 3045463"/>
                <a:gd name="connsiteX10196" fmla="*/ 2358617 w 3900305"/>
                <a:gd name="connsiteY10196" fmla="*/ 636676 h 3045463"/>
                <a:gd name="connsiteX10197" fmla="*/ 2359979 w 3900305"/>
                <a:gd name="connsiteY10197" fmla="*/ 637357 h 3045463"/>
                <a:gd name="connsiteX10198" fmla="*/ 2359071 w 3900305"/>
                <a:gd name="connsiteY10198" fmla="*/ 638719 h 3045463"/>
                <a:gd name="connsiteX10199" fmla="*/ 2358617 w 3900305"/>
                <a:gd name="connsiteY10199" fmla="*/ 638946 h 3045463"/>
                <a:gd name="connsiteX10200" fmla="*/ 2358617 w 3900305"/>
                <a:gd name="connsiteY10200" fmla="*/ 640762 h 3045463"/>
                <a:gd name="connsiteX10201" fmla="*/ 2359866 w 3900305"/>
                <a:gd name="connsiteY10201" fmla="*/ 640762 h 3045463"/>
                <a:gd name="connsiteX10202" fmla="*/ 2361114 w 3900305"/>
                <a:gd name="connsiteY10202" fmla="*/ 641670 h 3045463"/>
                <a:gd name="connsiteX10203" fmla="*/ 2363271 w 3900305"/>
                <a:gd name="connsiteY10203" fmla="*/ 644508 h 3045463"/>
                <a:gd name="connsiteX10204" fmla="*/ 2360206 w 3900305"/>
                <a:gd name="connsiteY10204" fmla="*/ 647345 h 3045463"/>
                <a:gd name="connsiteX10205" fmla="*/ 2358844 w 3900305"/>
                <a:gd name="connsiteY10205" fmla="*/ 649048 h 3045463"/>
                <a:gd name="connsiteX10206" fmla="*/ 2357822 w 3900305"/>
                <a:gd name="connsiteY10206" fmla="*/ 651999 h 3045463"/>
                <a:gd name="connsiteX10207" fmla="*/ 2360660 w 3900305"/>
                <a:gd name="connsiteY10207" fmla="*/ 653135 h 3045463"/>
                <a:gd name="connsiteX10208" fmla="*/ 2366222 w 3900305"/>
                <a:gd name="connsiteY10208" fmla="*/ 642919 h 3045463"/>
                <a:gd name="connsiteX10209" fmla="*/ 2368492 w 3900305"/>
                <a:gd name="connsiteY10209" fmla="*/ 646324 h 3045463"/>
                <a:gd name="connsiteX10210" fmla="*/ 2367130 w 3900305"/>
                <a:gd name="connsiteY10210" fmla="*/ 657334 h 3045463"/>
                <a:gd name="connsiteX10211" fmla="*/ 2366222 w 3900305"/>
                <a:gd name="connsiteY10211" fmla="*/ 660513 h 3045463"/>
                <a:gd name="connsiteX10212" fmla="*/ 2363157 w 3900305"/>
                <a:gd name="connsiteY10212" fmla="*/ 668345 h 3045463"/>
                <a:gd name="connsiteX10213" fmla="*/ 2369060 w 3900305"/>
                <a:gd name="connsiteY10213" fmla="*/ 663464 h 3045463"/>
                <a:gd name="connsiteX10214" fmla="*/ 2370762 w 3900305"/>
                <a:gd name="connsiteY10214" fmla="*/ 660172 h 3045463"/>
                <a:gd name="connsiteX10215" fmla="*/ 2371330 w 3900305"/>
                <a:gd name="connsiteY10215" fmla="*/ 659264 h 3045463"/>
                <a:gd name="connsiteX10216" fmla="*/ 2372124 w 3900305"/>
                <a:gd name="connsiteY10216" fmla="*/ 659264 h 3045463"/>
                <a:gd name="connsiteX10217" fmla="*/ 2372692 w 3900305"/>
                <a:gd name="connsiteY10217" fmla="*/ 660172 h 3045463"/>
                <a:gd name="connsiteX10218" fmla="*/ 2372919 w 3900305"/>
                <a:gd name="connsiteY10218" fmla="*/ 661988 h 3045463"/>
                <a:gd name="connsiteX10219" fmla="*/ 2373487 w 3900305"/>
                <a:gd name="connsiteY10219" fmla="*/ 662556 h 3045463"/>
                <a:gd name="connsiteX10220" fmla="*/ 2377006 w 3900305"/>
                <a:gd name="connsiteY10220" fmla="*/ 661080 h 3045463"/>
                <a:gd name="connsiteX10221" fmla="*/ 2375870 w 3900305"/>
                <a:gd name="connsiteY10221" fmla="*/ 665621 h 3045463"/>
                <a:gd name="connsiteX10222" fmla="*/ 2374962 w 3900305"/>
                <a:gd name="connsiteY10222" fmla="*/ 670501 h 3045463"/>
                <a:gd name="connsiteX10223" fmla="*/ 2373827 w 3900305"/>
                <a:gd name="connsiteY10223" fmla="*/ 674361 h 3045463"/>
                <a:gd name="connsiteX10224" fmla="*/ 2371784 w 3900305"/>
                <a:gd name="connsiteY10224" fmla="*/ 675950 h 3045463"/>
                <a:gd name="connsiteX10225" fmla="*/ 2368833 w 3900305"/>
                <a:gd name="connsiteY10225" fmla="*/ 674361 h 3045463"/>
                <a:gd name="connsiteX10226" fmla="*/ 2367357 w 3900305"/>
                <a:gd name="connsiteY10226" fmla="*/ 674134 h 3045463"/>
                <a:gd name="connsiteX10227" fmla="*/ 2366449 w 3900305"/>
                <a:gd name="connsiteY10227" fmla="*/ 675836 h 3045463"/>
                <a:gd name="connsiteX10228" fmla="*/ 2366789 w 3900305"/>
                <a:gd name="connsiteY10228" fmla="*/ 677198 h 3045463"/>
                <a:gd name="connsiteX10229" fmla="*/ 2369173 w 3900305"/>
                <a:gd name="connsiteY10229" fmla="*/ 681285 h 3045463"/>
                <a:gd name="connsiteX10230" fmla="*/ 2367244 w 3900305"/>
                <a:gd name="connsiteY10230" fmla="*/ 684236 h 3045463"/>
                <a:gd name="connsiteX10231" fmla="*/ 2366563 w 3900305"/>
                <a:gd name="connsiteY10231" fmla="*/ 684917 h 3045463"/>
                <a:gd name="connsiteX10232" fmla="*/ 2370081 w 3900305"/>
                <a:gd name="connsiteY10232" fmla="*/ 687641 h 3045463"/>
                <a:gd name="connsiteX10233" fmla="*/ 2374622 w 3900305"/>
                <a:gd name="connsiteY10233" fmla="*/ 689344 h 3045463"/>
                <a:gd name="connsiteX10234" fmla="*/ 2378140 w 3900305"/>
                <a:gd name="connsiteY10234" fmla="*/ 693430 h 3045463"/>
                <a:gd name="connsiteX10235" fmla="*/ 2378481 w 3900305"/>
                <a:gd name="connsiteY10235" fmla="*/ 703306 h 3045463"/>
                <a:gd name="connsiteX10236" fmla="*/ 2376325 w 3900305"/>
                <a:gd name="connsiteY10236" fmla="*/ 709776 h 3045463"/>
                <a:gd name="connsiteX10237" fmla="*/ 2372579 w 3900305"/>
                <a:gd name="connsiteY10237" fmla="*/ 714316 h 3045463"/>
                <a:gd name="connsiteX10238" fmla="*/ 2346017 w 3900305"/>
                <a:gd name="connsiteY10238" fmla="*/ 734067 h 3045463"/>
                <a:gd name="connsiteX10239" fmla="*/ 2327629 w 3900305"/>
                <a:gd name="connsiteY10239" fmla="*/ 732478 h 3045463"/>
                <a:gd name="connsiteX10240" fmla="*/ 2324677 w 3900305"/>
                <a:gd name="connsiteY10240" fmla="*/ 730548 h 3045463"/>
                <a:gd name="connsiteX10241" fmla="*/ 2325245 w 3900305"/>
                <a:gd name="connsiteY10241" fmla="*/ 729754 h 3045463"/>
                <a:gd name="connsiteX10242" fmla="*/ 2326153 w 3900305"/>
                <a:gd name="connsiteY10242" fmla="*/ 727824 h 3045463"/>
                <a:gd name="connsiteX10243" fmla="*/ 2326607 w 3900305"/>
                <a:gd name="connsiteY10243" fmla="*/ 727029 h 3045463"/>
                <a:gd name="connsiteX10244" fmla="*/ 2321272 w 3900305"/>
                <a:gd name="connsiteY10244" fmla="*/ 724532 h 3045463"/>
                <a:gd name="connsiteX10245" fmla="*/ 2321159 w 3900305"/>
                <a:gd name="connsiteY10245" fmla="*/ 724192 h 3045463"/>
                <a:gd name="connsiteX10246" fmla="*/ 2321386 w 3900305"/>
                <a:gd name="connsiteY10246" fmla="*/ 723283 h 3045463"/>
                <a:gd name="connsiteX10247" fmla="*/ 2322067 w 3900305"/>
                <a:gd name="connsiteY10247" fmla="*/ 718403 h 3045463"/>
                <a:gd name="connsiteX10248" fmla="*/ 2323770 w 3900305"/>
                <a:gd name="connsiteY10248" fmla="*/ 716586 h 3045463"/>
                <a:gd name="connsiteX10249" fmla="*/ 2327969 w 3900305"/>
                <a:gd name="connsiteY10249" fmla="*/ 716132 h 3045463"/>
                <a:gd name="connsiteX10250" fmla="*/ 2334893 w 3900305"/>
                <a:gd name="connsiteY10250" fmla="*/ 711365 h 3045463"/>
                <a:gd name="connsiteX10251" fmla="*/ 2337277 w 3900305"/>
                <a:gd name="connsiteY10251" fmla="*/ 710684 h 3045463"/>
                <a:gd name="connsiteX10252" fmla="*/ 2343293 w 3900305"/>
                <a:gd name="connsiteY10252" fmla="*/ 710684 h 3045463"/>
                <a:gd name="connsiteX10253" fmla="*/ 2344201 w 3900305"/>
                <a:gd name="connsiteY10253" fmla="*/ 710003 h 3045463"/>
                <a:gd name="connsiteX10254" fmla="*/ 2344882 w 3900305"/>
                <a:gd name="connsiteY10254" fmla="*/ 708414 h 3045463"/>
                <a:gd name="connsiteX10255" fmla="*/ 2345450 w 3900305"/>
                <a:gd name="connsiteY10255" fmla="*/ 706598 h 3045463"/>
                <a:gd name="connsiteX10256" fmla="*/ 2346017 w 3900305"/>
                <a:gd name="connsiteY10256" fmla="*/ 705235 h 3045463"/>
                <a:gd name="connsiteX10257" fmla="*/ 2348628 w 3900305"/>
                <a:gd name="connsiteY10257" fmla="*/ 703192 h 3045463"/>
                <a:gd name="connsiteX10258" fmla="*/ 2353623 w 3900305"/>
                <a:gd name="connsiteY10258" fmla="*/ 703192 h 3045463"/>
                <a:gd name="connsiteX10259" fmla="*/ 2356006 w 3900305"/>
                <a:gd name="connsiteY10259" fmla="*/ 701490 h 3045463"/>
                <a:gd name="connsiteX10260" fmla="*/ 2354985 w 3900305"/>
                <a:gd name="connsiteY10260" fmla="*/ 698311 h 3045463"/>
                <a:gd name="connsiteX10261" fmla="*/ 2354304 w 3900305"/>
                <a:gd name="connsiteY10261" fmla="*/ 695020 h 3045463"/>
                <a:gd name="connsiteX10262" fmla="*/ 2354190 w 3900305"/>
                <a:gd name="connsiteY10262" fmla="*/ 691274 h 3045463"/>
                <a:gd name="connsiteX10263" fmla="*/ 2354757 w 3900305"/>
                <a:gd name="connsiteY10263" fmla="*/ 686847 h 3045463"/>
                <a:gd name="connsiteX10264" fmla="*/ 2342612 w 3900305"/>
                <a:gd name="connsiteY10264" fmla="*/ 682761 h 3045463"/>
                <a:gd name="connsiteX10265" fmla="*/ 2339434 w 3900305"/>
                <a:gd name="connsiteY10265" fmla="*/ 685031 h 3045463"/>
                <a:gd name="connsiteX10266" fmla="*/ 2341363 w 3900305"/>
                <a:gd name="connsiteY10266" fmla="*/ 685031 h 3045463"/>
                <a:gd name="connsiteX10267" fmla="*/ 2346698 w 3900305"/>
                <a:gd name="connsiteY10267" fmla="*/ 688890 h 3045463"/>
                <a:gd name="connsiteX10268" fmla="*/ 2344769 w 3900305"/>
                <a:gd name="connsiteY10268" fmla="*/ 693998 h 3045463"/>
                <a:gd name="connsiteX10269" fmla="*/ 2341818 w 3900305"/>
                <a:gd name="connsiteY10269" fmla="*/ 698765 h 3045463"/>
                <a:gd name="connsiteX10270" fmla="*/ 2338526 w 3900305"/>
                <a:gd name="connsiteY10270" fmla="*/ 701376 h 3045463"/>
                <a:gd name="connsiteX10271" fmla="*/ 2335915 w 3900305"/>
                <a:gd name="connsiteY10271" fmla="*/ 700014 h 3045463"/>
                <a:gd name="connsiteX10272" fmla="*/ 2336256 w 3900305"/>
                <a:gd name="connsiteY10272" fmla="*/ 697744 h 3045463"/>
                <a:gd name="connsiteX10273" fmla="*/ 2336256 w 3900305"/>
                <a:gd name="connsiteY10273" fmla="*/ 696949 h 3045463"/>
                <a:gd name="connsiteX10274" fmla="*/ 2336028 w 3900305"/>
                <a:gd name="connsiteY10274" fmla="*/ 696268 h 3045463"/>
                <a:gd name="connsiteX10275" fmla="*/ 2335802 w 3900305"/>
                <a:gd name="connsiteY10275" fmla="*/ 694225 h 3045463"/>
                <a:gd name="connsiteX10276" fmla="*/ 2334666 w 3900305"/>
                <a:gd name="connsiteY10276" fmla="*/ 698198 h 3045463"/>
                <a:gd name="connsiteX10277" fmla="*/ 2332623 w 3900305"/>
                <a:gd name="connsiteY10277" fmla="*/ 703419 h 3045463"/>
                <a:gd name="connsiteX10278" fmla="*/ 2330240 w 3900305"/>
                <a:gd name="connsiteY10278" fmla="*/ 707052 h 3045463"/>
                <a:gd name="connsiteX10279" fmla="*/ 2328196 w 3900305"/>
                <a:gd name="connsiteY10279" fmla="*/ 706370 h 3045463"/>
                <a:gd name="connsiteX10280" fmla="*/ 2326380 w 3900305"/>
                <a:gd name="connsiteY10280" fmla="*/ 704781 h 3045463"/>
                <a:gd name="connsiteX10281" fmla="*/ 2323089 w 3900305"/>
                <a:gd name="connsiteY10281" fmla="*/ 709208 h 3045463"/>
                <a:gd name="connsiteX10282" fmla="*/ 2321272 w 3900305"/>
                <a:gd name="connsiteY10282" fmla="*/ 707165 h 3045463"/>
                <a:gd name="connsiteX10283" fmla="*/ 2322408 w 3900305"/>
                <a:gd name="connsiteY10283" fmla="*/ 703646 h 3045463"/>
                <a:gd name="connsiteX10284" fmla="*/ 2322521 w 3900305"/>
                <a:gd name="connsiteY10284" fmla="*/ 700127 h 3045463"/>
                <a:gd name="connsiteX10285" fmla="*/ 2321953 w 3900305"/>
                <a:gd name="connsiteY10285" fmla="*/ 698084 h 3045463"/>
                <a:gd name="connsiteX10286" fmla="*/ 2320932 w 3900305"/>
                <a:gd name="connsiteY10286" fmla="*/ 698992 h 3045463"/>
                <a:gd name="connsiteX10287" fmla="*/ 2320137 w 3900305"/>
                <a:gd name="connsiteY10287" fmla="*/ 701717 h 3045463"/>
                <a:gd name="connsiteX10288" fmla="*/ 2319002 w 3900305"/>
                <a:gd name="connsiteY10288" fmla="*/ 706484 h 3045463"/>
                <a:gd name="connsiteX10289" fmla="*/ 2317980 w 3900305"/>
                <a:gd name="connsiteY10289" fmla="*/ 708868 h 3045463"/>
                <a:gd name="connsiteX10290" fmla="*/ 2315597 w 3900305"/>
                <a:gd name="connsiteY10290" fmla="*/ 710684 h 3045463"/>
                <a:gd name="connsiteX10291" fmla="*/ 2312872 w 3900305"/>
                <a:gd name="connsiteY10291" fmla="*/ 709208 h 3045463"/>
                <a:gd name="connsiteX10292" fmla="*/ 2310376 w 3900305"/>
                <a:gd name="connsiteY10292" fmla="*/ 705349 h 3045463"/>
                <a:gd name="connsiteX10293" fmla="*/ 2308786 w 3900305"/>
                <a:gd name="connsiteY10293" fmla="*/ 699900 h 3045463"/>
                <a:gd name="connsiteX10294" fmla="*/ 2308332 w 3900305"/>
                <a:gd name="connsiteY10294" fmla="*/ 705462 h 3045463"/>
                <a:gd name="connsiteX10295" fmla="*/ 2307197 w 3900305"/>
                <a:gd name="connsiteY10295" fmla="*/ 708868 h 3045463"/>
                <a:gd name="connsiteX10296" fmla="*/ 2304132 w 3900305"/>
                <a:gd name="connsiteY10296" fmla="*/ 714430 h 3045463"/>
                <a:gd name="connsiteX10297" fmla="*/ 2303678 w 3900305"/>
                <a:gd name="connsiteY10297" fmla="*/ 716473 h 3045463"/>
                <a:gd name="connsiteX10298" fmla="*/ 2303338 w 3900305"/>
                <a:gd name="connsiteY10298" fmla="*/ 720786 h 3045463"/>
                <a:gd name="connsiteX10299" fmla="*/ 2302770 w 3900305"/>
                <a:gd name="connsiteY10299" fmla="*/ 721581 h 3045463"/>
                <a:gd name="connsiteX10300" fmla="*/ 2297095 w 3900305"/>
                <a:gd name="connsiteY10300" fmla="*/ 721127 h 3045463"/>
                <a:gd name="connsiteX10301" fmla="*/ 2295846 w 3900305"/>
                <a:gd name="connsiteY10301" fmla="*/ 722375 h 3045463"/>
                <a:gd name="connsiteX10302" fmla="*/ 2293462 w 3900305"/>
                <a:gd name="connsiteY10302" fmla="*/ 726008 h 3045463"/>
                <a:gd name="connsiteX10303" fmla="*/ 2290625 w 3900305"/>
                <a:gd name="connsiteY10303" fmla="*/ 726689 h 3045463"/>
                <a:gd name="connsiteX10304" fmla="*/ 2285063 w 3900305"/>
                <a:gd name="connsiteY10304" fmla="*/ 725213 h 3045463"/>
                <a:gd name="connsiteX10305" fmla="*/ 2283360 w 3900305"/>
                <a:gd name="connsiteY10305" fmla="*/ 723283 h 3045463"/>
                <a:gd name="connsiteX10306" fmla="*/ 2283020 w 3900305"/>
                <a:gd name="connsiteY10306" fmla="*/ 718743 h 3045463"/>
                <a:gd name="connsiteX10307" fmla="*/ 2283587 w 3900305"/>
                <a:gd name="connsiteY10307" fmla="*/ 713862 h 3045463"/>
                <a:gd name="connsiteX10308" fmla="*/ 2284836 w 3900305"/>
                <a:gd name="connsiteY10308" fmla="*/ 710684 h 3045463"/>
                <a:gd name="connsiteX10309" fmla="*/ 2283814 w 3900305"/>
                <a:gd name="connsiteY10309" fmla="*/ 709095 h 3045463"/>
                <a:gd name="connsiteX10310" fmla="*/ 2283133 w 3900305"/>
                <a:gd name="connsiteY10310" fmla="*/ 710116 h 3045463"/>
                <a:gd name="connsiteX10311" fmla="*/ 2282566 w 3900305"/>
                <a:gd name="connsiteY10311" fmla="*/ 711819 h 3045463"/>
                <a:gd name="connsiteX10312" fmla="*/ 2281430 w 3900305"/>
                <a:gd name="connsiteY10312" fmla="*/ 712500 h 3045463"/>
                <a:gd name="connsiteX10313" fmla="*/ 2391194 w 3900305"/>
                <a:gd name="connsiteY10313" fmla="*/ 644621 h 3045463"/>
                <a:gd name="connsiteX10314" fmla="*/ 2388583 w 3900305"/>
                <a:gd name="connsiteY10314" fmla="*/ 649502 h 3045463"/>
                <a:gd name="connsiteX10315" fmla="*/ 2384951 w 3900305"/>
                <a:gd name="connsiteY10315" fmla="*/ 653248 h 3045463"/>
                <a:gd name="connsiteX10316" fmla="*/ 2381773 w 3900305"/>
                <a:gd name="connsiteY10316" fmla="*/ 652680 h 3045463"/>
                <a:gd name="connsiteX10317" fmla="*/ 2380524 w 3900305"/>
                <a:gd name="connsiteY10317" fmla="*/ 644735 h 3045463"/>
                <a:gd name="connsiteX10318" fmla="*/ 2381432 w 3900305"/>
                <a:gd name="connsiteY10318" fmla="*/ 641784 h 3045463"/>
                <a:gd name="connsiteX10319" fmla="*/ 2381546 w 3900305"/>
                <a:gd name="connsiteY10319" fmla="*/ 639059 h 3045463"/>
                <a:gd name="connsiteX10320" fmla="*/ 2381319 w 3900305"/>
                <a:gd name="connsiteY10320" fmla="*/ 635881 h 3045463"/>
                <a:gd name="connsiteX10321" fmla="*/ 2381205 w 3900305"/>
                <a:gd name="connsiteY10321" fmla="*/ 631681 h 3045463"/>
                <a:gd name="connsiteX10322" fmla="*/ 2381773 w 3900305"/>
                <a:gd name="connsiteY10322" fmla="*/ 627481 h 3045463"/>
                <a:gd name="connsiteX10323" fmla="*/ 2384043 w 3900305"/>
                <a:gd name="connsiteY10323" fmla="*/ 621238 h 3045463"/>
                <a:gd name="connsiteX10324" fmla="*/ 2384611 w 3900305"/>
                <a:gd name="connsiteY10324" fmla="*/ 617833 h 3045463"/>
                <a:gd name="connsiteX10325" fmla="*/ 2390173 w 3900305"/>
                <a:gd name="connsiteY10325" fmla="*/ 606709 h 3045463"/>
                <a:gd name="connsiteX10326" fmla="*/ 2392556 w 3900305"/>
                <a:gd name="connsiteY10326" fmla="*/ 599331 h 3045463"/>
                <a:gd name="connsiteX10327" fmla="*/ 2395281 w 3900305"/>
                <a:gd name="connsiteY10327" fmla="*/ 592634 h 3045463"/>
                <a:gd name="connsiteX10328" fmla="*/ 2399253 w 3900305"/>
                <a:gd name="connsiteY10328" fmla="*/ 587185 h 3045463"/>
                <a:gd name="connsiteX10329" fmla="*/ 2404021 w 3900305"/>
                <a:gd name="connsiteY10329" fmla="*/ 583667 h 3045463"/>
                <a:gd name="connsiteX10330" fmla="*/ 2413556 w 3900305"/>
                <a:gd name="connsiteY10330" fmla="*/ 581283 h 3045463"/>
                <a:gd name="connsiteX10331" fmla="*/ 2416734 w 3900305"/>
                <a:gd name="connsiteY10331" fmla="*/ 577424 h 3045463"/>
                <a:gd name="connsiteX10332" fmla="*/ 2421728 w 3900305"/>
                <a:gd name="connsiteY10332" fmla="*/ 561305 h 3045463"/>
                <a:gd name="connsiteX10333" fmla="*/ 2424453 w 3900305"/>
                <a:gd name="connsiteY10333" fmla="*/ 558921 h 3045463"/>
                <a:gd name="connsiteX10334" fmla="*/ 2424112 w 3900305"/>
                <a:gd name="connsiteY10334" fmla="*/ 557786 h 3045463"/>
                <a:gd name="connsiteX10335" fmla="*/ 2423885 w 3900305"/>
                <a:gd name="connsiteY10335" fmla="*/ 554722 h 3045463"/>
                <a:gd name="connsiteX10336" fmla="*/ 2423772 w 3900305"/>
                <a:gd name="connsiteY10336" fmla="*/ 553473 h 3045463"/>
                <a:gd name="connsiteX10337" fmla="*/ 2425474 w 3900305"/>
                <a:gd name="connsiteY10337" fmla="*/ 552224 h 3045463"/>
                <a:gd name="connsiteX10338" fmla="*/ 2428766 w 3900305"/>
                <a:gd name="connsiteY10338" fmla="*/ 550862 h 3045463"/>
                <a:gd name="connsiteX10339" fmla="*/ 2430355 w 3900305"/>
                <a:gd name="connsiteY10339" fmla="*/ 549727 h 3045463"/>
                <a:gd name="connsiteX10340" fmla="*/ 2434555 w 3900305"/>
                <a:gd name="connsiteY10340" fmla="*/ 543144 h 3045463"/>
                <a:gd name="connsiteX10341" fmla="*/ 2446814 w 3900305"/>
                <a:gd name="connsiteY10341" fmla="*/ 535425 h 3045463"/>
                <a:gd name="connsiteX10342" fmla="*/ 2449765 w 3900305"/>
                <a:gd name="connsiteY10342" fmla="*/ 536560 h 3045463"/>
                <a:gd name="connsiteX10343" fmla="*/ 2451581 w 3900305"/>
                <a:gd name="connsiteY10343" fmla="*/ 542122 h 3045463"/>
                <a:gd name="connsiteX10344" fmla="*/ 2451241 w 3900305"/>
                <a:gd name="connsiteY10344" fmla="*/ 548025 h 3045463"/>
                <a:gd name="connsiteX10345" fmla="*/ 2449765 w 3900305"/>
                <a:gd name="connsiteY10345" fmla="*/ 553587 h 3045463"/>
                <a:gd name="connsiteX10346" fmla="*/ 2448062 w 3900305"/>
                <a:gd name="connsiteY10346" fmla="*/ 558127 h 3045463"/>
                <a:gd name="connsiteX10347" fmla="*/ 2446587 w 3900305"/>
                <a:gd name="connsiteY10347" fmla="*/ 563916 h 3045463"/>
                <a:gd name="connsiteX10348" fmla="*/ 2445679 w 3900305"/>
                <a:gd name="connsiteY10348" fmla="*/ 574699 h 3045463"/>
                <a:gd name="connsiteX10349" fmla="*/ 2444430 w 3900305"/>
                <a:gd name="connsiteY10349" fmla="*/ 579467 h 3045463"/>
                <a:gd name="connsiteX10350" fmla="*/ 2442955 w 3900305"/>
                <a:gd name="connsiteY10350" fmla="*/ 581964 h 3045463"/>
                <a:gd name="connsiteX10351" fmla="*/ 2438414 w 3900305"/>
                <a:gd name="connsiteY10351" fmla="*/ 585142 h 3045463"/>
                <a:gd name="connsiteX10352" fmla="*/ 2433987 w 3900305"/>
                <a:gd name="connsiteY10352" fmla="*/ 591839 h 3045463"/>
                <a:gd name="connsiteX10353" fmla="*/ 2432625 w 3900305"/>
                <a:gd name="connsiteY10353" fmla="*/ 592747 h 3045463"/>
                <a:gd name="connsiteX10354" fmla="*/ 2431717 w 3900305"/>
                <a:gd name="connsiteY10354" fmla="*/ 593769 h 3045463"/>
                <a:gd name="connsiteX10355" fmla="*/ 2430582 w 3900305"/>
                <a:gd name="connsiteY10355" fmla="*/ 596039 h 3045463"/>
                <a:gd name="connsiteX10356" fmla="*/ 2428652 w 3900305"/>
                <a:gd name="connsiteY10356" fmla="*/ 601034 h 3045463"/>
                <a:gd name="connsiteX10357" fmla="*/ 2428198 w 3900305"/>
                <a:gd name="connsiteY10357" fmla="*/ 601715 h 3045463"/>
                <a:gd name="connsiteX10358" fmla="*/ 2426609 w 3900305"/>
                <a:gd name="connsiteY10358" fmla="*/ 603531 h 3045463"/>
                <a:gd name="connsiteX10359" fmla="*/ 2425020 w 3900305"/>
                <a:gd name="connsiteY10359" fmla="*/ 604552 h 3045463"/>
                <a:gd name="connsiteX10360" fmla="*/ 2424679 w 3900305"/>
                <a:gd name="connsiteY10360" fmla="*/ 606028 h 3045463"/>
                <a:gd name="connsiteX10361" fmla="*/ 2424679 w 3900305"/>
                <a:gd name="connsiteY10361" fmla="*/ 607844 h 3045463"/>
                <a:gd name="connsiteX10362" fmla="*/ 2424453 w 3900305"/>
                <a:gd name="connsiteY10362" fmla="*/ 609433 h 3045463"/>
                <a:gd name="connsiteX10363" fmla="*/ 2423204 w 3900305"/>
                <a:gd name="connsiteY10363" fmla="*/ 612158 h 3045463"/>
                <a:gd name="connsiteX10364" fmla="*/ 2422296 w 3900305"/>
                <a:gd name="connsiteY10364" fmla="*/ 613406 h 3045463"/>
                <a:gd name="connsiteX10365" fmla="*/ 2419231 w 3900305"/>
                <a:gd name="connsiteY10365" fmla="*/ 614882 h 3045463"/>
                <a:gd name="connsiteX10366" fmla="*/ 2413783 w 3900305"/>
                <a:gd name="connsiteY10366" fmla="*/ 619763 h 3045463"/>
                <a:gd name="connsiteX10367" fmla="*/ 2401297 w 3900305"/>
                <a:gd name="connsiteY10367" fmla="*/ 624871 h 3045463"/>
                <a:gd name="connsiteX10368" fmla="*/ 2397778 w 3900305"/>
                <a:gd name="connsiteY10368" fmla="*/ 622373 h 3045463"/>
                <a:gd name="connsiteX10369" fmla="*/ 2394940 w 3900305"/>
                <a:gd name="connsiteY10369" fmla="*/ 617719 h 3045463"/>
                <a:gd name="connsiteX10370" fmla="*/ 2393237 w 3900305"/>
                <a:gd name="connsiteY10370" fmla="*/ 616698 h 3045463"/>
                <a:gd name="connsiteX10371" fmla="*/ 2391308 w 3900305"/>
                <a:gd name="connsiteY10371" fmla="*/ 618628 h 3045463"/>
                <a:gd name="connsiteX10372" fmla="*/ 2393011 w 3900305"/>
                <a:gd name="connsiteY10372" fmla="*/ 621125 h 3045463"/>
                <a:gd name="connsiteX10373" fmla="*/ 2394373 w 3900305"/>
                <a:gd name="connsiteY10373" fmla="*/ 623849 h 3045463"/>
                <a:gd name="connsiteX10374" fmla="*/ 2395281 w 3900305"/>
                <a:gd name="connsiteY10374" fmla="*/ 627254 h 3045463"/>
                <a:gd name="connsiteX10375" fmla="*/ 2395394 w 3900305"/>
                <a:gd name="connsiteY10375" fmla="*/ 631454 h 3045463"/>
                <a:gd name="connsiteX10376" fmla="*/ 2394826 w 3900305"/>
                <a:gd name="connsiteY10376" fmla="*/ 634405 h 3045463"/>
                <a:gd name="connsiteX10377" fmla="*/ 2391194 w 3900305"/>
                <a:gd name="connsiteY10377" fmla="*/ 644621 h 3045463"/>
                <a:gd name="connsiteX10378" fmla="*/ 2637851 w 3900305"/>
                <a:gd name="connsiteY10378" fmla="*/ 501713 h 3045463"/>
                <a:gd name="connsiteX10379" fmla="*/ 2638645 w 3900305"/>
                <a:gd name="connsiteY10379" fmla="*/ 505231 h 3045463"/>
                <a:gd name="connsiteX10380" fmla="*/ 2638872 w 3900305"/>
                <a:gd name="connsiteY10380" fmla="*/ 515561 h 3045463"/>
                <a:gd name="connsiteX10381" fmla="*/ 2639553 w 3900305"/>
                <a:gd name="connsiteY10381" fmla="*/ 517717 h 3045463"/>
                <a:gd name="connsiteX10382" fmla="*/ 2640575 w 3900305"/>
                <a:gd name="connsiteY10382" fmla="*/ 518739 h 3045463"/>
                <a:gd name="connsiteX10383" fmla="*/ 2640461 w 3900305"/>
                <a:gd name="connsiteY10383" fmla="*/ 521123 h 3045463"/>
                <a:gd name="connsiteX10384" fmla="*/ 2639780 w 3900305"/>
                <a:gd name="connsiteY10384" fmla="*/ 523620 h 3045463"/>
                <a:gd name="connsiteX10385" fmla="*/ 2639213 w 3900305"/>
                <a:gd name="connsiteY10385" fmla="*/ 525209 h 3045463"/>
                <a:gd name="connsiteX10386" fmla="*/ 2637851 w 3900305"/>
                <a:gd name="connsiteY10386" fmla="*/ 526117 h 3045463"/>
                <a:gd name="connsiteX10387" fmla="*/ 2632516 w 3900305"/>
                <a:gd name="connsiteY10387" fmla="*/ 525209 h 3045463"/>
                <a:gd name="connsiteX10388" fmla="*/ 2626613 w 3900305"/>
                <a:gd name="connsiteY10388" fmla="*/ 527933 h 3045463"/>
                <a:gd name="connsiteX10389" fmla="*/ 2623435 w 3900305"/>
                <a:gd name="connsiteY10389" fmla="*/ 530771 h 3045463"/>
                <a:gd name="connsiteX10390" fmla="*/ 2621732 w 3900305"/>
                <a:gd name="connsiteY10390" fmla="*/ 534630 h 3045463"/>
                <a:gd name="connsiteX10391" fmla="*/ 2622981 w 3900305"/>
                <a:gd name="connsiteY10391" fmla="*/ 536333 h 3045463"/>
                <a:gd name="connsiteX10392" fmla="*/ 2623208 w 3900305"/>
                <a:gd name="connsiteY10392" fmla="*/ 538603 h 3045463"/>
                <a:gd name="connsiteX10393" fmla="*/ 2623208 w 3900305"/>
                <a:gd name="connsiteY10393" fmla="*/ 541328 h 3045463"/>
                <a:gd name="connsiteX10394" fmla="*/ 2623775 w 3900305"/>
                <a:gd name="connsiteY10394" fmla="*/ 544165 h 3045463"/>
                <a:gd name="connsiteX10395" fmla="*/ 2624683 w 3900305"/>
                <a:gd name="connsiteY10395" fmla="*/ 545754 h 3045463"/>
                <a:gd name="connsiteX10396" fmla="*/ 2626954 w 3900305"/>
                <a:gd name="connsiteY10396" fmla="*/ 548479 h 3045463"/>
                <a:gd name="connsiteX10397" fmla="*/ 2627748 w 3900305"/>
                <a:gd name="connsiteY10397" fmla="*/ 549727 h 3045463"/>
                <a:gd name="connsiteX10398" fmla="*/ 2626159 w 3900305"/>
                <a:gd name="connsiteY10398" fmla="*/ 553132 h 3045463"/>
                <a:gd name="connsiteX10399" fmla="*/ 2623889 w 3900305"/>
                <a:gd name="connsiteY10399" fmla="*/ 554154 h 3045463"/>
                <a:gd name="connsiteX10400" fmla="*/ 2619235 w 3900305"/>
                <a:gd name="connsiteY10400" fmla="*/ 553587 h 3045463"/>
                <a:gd name="connsiteX10401" fmla="*/ 2619235 w 3900305"/>
                <a:gd name="connsiteY10401" fmla="*/ 555403 h 3045463"/>
                <a:gd name="connsiteX10402" fmla="*/ 2622640 w 3900305"/>
                <a:gd name="connsiteY10402" fmla="*/ 557786 h 3045463"/>
                <a:gd name="connsiteX10403" fmla="*/ 2624457 w 3900305"/>
                <a:gd name="connsiteY10403" fmla="*/ 559603 h 3045463"/>
                <a:gd name="connsiteX10404" fmla="*/ 2625251 w 3900305"/>
                <a:gd name="connsiteY10404" fmla="*/ 561873 h 3045463"/>
                <a:gd name="connsiteX10405" fmla="*/ 2626046 w 3900305"/>
                <a:gd name="connsiteY10405" fmla="*/ 565619 h 3045463"/>
                <a:gd name="connsiteX10406" fmla="*/ 2627975 w 3900305"/>
                <a:gd name="connsiteY10406" fmla="*/ 566413 h 3045463"/>
                <a:gd name="connsiteX10407" fmla="*/ 2630132 w 3900305"/>
                <a:gd name="connsiteY10407" fmla="*/ 566186 h 3045463"/>
                <a:gd name="connsiteX10408" fmla="*/ 2631835 w 3900305"/>
                <a:gd name="connsiteY10408" fmla="*/ 566754 h 3045463"/>
                <a:gd name="connsiteX10409" fmla="*/ 2629791 w 3900305"/>
                <a:gd name="connsiteY10409" fmla="*/ 570500 h 3045463"/>
                <a:gd name="connsiteX10410" fmla="*/ 2626840 w 3900305"/>
                <a:gd name="connsiteY10410" fmla="*/ 572429 h 3045463"/>
                <a:gd name="connsiteX10411" fmla="*/ 2613446 w 3900305"/>
                <a:gd name="connsiteY10411" fmla="*/ 575380 h 3045463"/>
                <a:gd name="connsiteX10412" fmla="*/ 2602436 w 3900305"/>
                <a:gd name="connsiteY10412" fmla="*/ 574472 h 3045463"/>
                <a:gd name="connsiteX10413" fmla="*/ 2593128 w 3900305"/>
                <a:gd name="connsiteY10413" fmla="*/ 579694 h 3045463"/>
                <a:gd name="connsiteX10414" fmla="*/ 2584161 w 3900305"/>
                <a:gd name="connsiteY10414" fmla="*/ 578559 h 3045463"/>
                <a:gd name="connsiteX10415" fmla="*/ 2581209 w 3900305"/>
                <a:gd name="connsiteY10415" fmla="*/ 579694 h 3045463"/>
                <a:gd name="connsiteX10416" fmla="*/ 2581777 w 3900305"/>
                <a:gd name="connsiteY10416" fmla="*/ 575607 h 3045463"/>
                <a:gd name="connsiteX10417" fmla="*/ 2582799 w 3900305"/>
                <a:gd name="connsiteY10417" fmla="*/ 572656 h 3045463"/>
                <a:gd name="connsiteX10418" fmla="*/ 2585296 w 3900305"/>
                <a:gd name="connsiteY10418" fmla="*/ 566867 h 3045463"/>
                <a:gd name="connsiteX10419" fmla="*/ 2582231 w 3900305"/>
                <a:gd name="connsiteY10419" fmla="*/ 566413 h 3045463"/>
                <a:gd name="connsiteX10420" fmla="*/ 2579620 w 3900305"/>
                <a:gd name="connsiteY10420" fmla="*/ 567094 h 3045463"/>
                <a:gd name="connsiteX10421" fmla="*/ 2577123 w 3900305"/>
                <a:gd name="connsiteY10421" fmla="*/ 569024 h 3045463"/>
                <a:gd name="connsiteX10422" fmla="*/ 2574512 w 3900305"/>
                <a:gd name="connsiteY10422" fmla="*/ 572316 h 3045463"/>
                <a:gd name="connsiteX10423" fmla="*/ 2570539 w 3900305"/>
                <a:gd name="connsiteY10423" fmla="*/ 579580 h 3045463"/>
                <a:gd name="connsiteX10424" fmla="*/ 2556578 w 3900305"/>
                <a:gd name="connsiteY10424" fmla="*/ 592634 h 3045463"/>
                <a:gd name="connsiteX10425" fmla="*/ 2552037 w 3900305"/>
                <a:gd name="connsiteY10425" fmla="*/ 598763 h 3045463"/>
                <a:gd name="connsiteX10426" fmla="*/ 2549200 w 3900305"/>
                <a:gd name="connsiteY10426" fmla="*/ 607731 h 3045463"/>
                <a:gd name="connsiteX10427" fmla="*/ 2550562 w 3900305"/>
                <a:gd name="connsiteY10427" fmla="*/ 608979 h 3045463"/>
                <a:gd name="connsiteX10428" fmla="*/ 2553172 w 3900305"/>
                <a:gd name="connsiteY10428" fmla="*/ 608298 h 3045463"/>
                <a:gd name="connsiteX10429" fmla="*/ 2554535 w 3900305"/>
                <a:gd name="connsiteY10429" fmla="*/ 609433 h 3045463"/>
                <a:gd name="connsiteX10430" fmla="*/ 2551697 w 3900305"/>
                <a:gd name="connsiteY10430" fmla="*/ 614768 h 3045463"/>
                <a:gd name="connsiteX10431" fmla="*/ 2546249 w 3900305"/>
                <a:gd name="connsiteY10431" fmla="*/ 618287 h 3045463"/>
                <a:gd name="connsiteX10432" fmla="*/ 2540800 w 3900305"/>
                <a:gd name="connsiteY10432" fmla="*/ 619195 h 3045463"/>
                <a:gd name="connsiteX10433" fmla="*/ 2537735 w 3900305"/>
                <a:gd name="connsiteY10433" fmla="*/ 616811 h 3045463"/>
                <a:gd name="connsiteX10434" fmla="*/ 2537849 w 3900305"/>
                <a:gd name="connsiteY10434" fmla="*/ 613066 h 3045463"/>
                <a:gd name="connsiteX10435" fmla="*/ 2539324 w 3900305"/>
                <a:gd name="connsiteY10435" fmla="*/ 610795 h 3045463"/>
                <a:gd name="connsiteX10436" fmla="*/ 2541254 w 3900305"/>
                <a:gd name="connsiteY10436" fmla="*/ 609660 h 3045463"/>
                <a:gd name="connsiteX10437" fmla="*/ 2543070 w 3900305"/>
                <a:gd name="connsiteY10437" fmla="*/ 609433 h 3045463"/>
                <a:gd name="connsiteX10438" fmla="*/ 2542162 w 3900305"/>
                <a:gd name="connsiteY10438" fmla="*/ 608071 h 3045463"/>
                <a:gd name="connsiteX10439" fmla="*/ 2541821 w 3900305"/>
                <a:gd name="connsiteY10439" fmla="*/ 607731 h 3045463"/>
                <a:gd name="connsiteX10440" fmla="*/ 2542616 w 3900305"/>
                <a:gd name="connsiteY10440" fmla="*/ 604666 h 3045463"/>
                <a:gd name="connsiteX10441" fmla="*/ 2543978 w 3900305"/>
                <a:gd name="connsiteY10441" fmla="*/ 603417 h 3045463"/>
                <a:gd name="connsiteX10442" fmla="*/ 2545567 w 3900305"/>
                <a:gd name="connsiteY10442" fmla="*/ 602850 h 3045463"/>
                <a:gd name="connsiteX10443" fmla="*/ 2547043 w 3900305"/>
                <a:gd name="connsiteY10443" fmla="*/ 601828 h 3045463"/>
                <a:gd name="connsiteX10444" fmla="*/ 2544319 w 3900305"/>
                <a:gd name="connsiteY10444" fmla="*/ 598423 h 3045463"/>
                <a:gd name="connsiteX10445" fmla="*/ 2516509 w 3900305"/>
                <a:gd name="connsiteY10445" fmla="*/ 606596 h 3045463"/>
                <a:gd name="connsiteX10446" fmla="*/ 2515260 w 3900305"/>
                <a:gd name="connsiteY10446" fmla="*/ 603871 h 3045463"/>
                <a:gd name="connsiteX10447" fmla="*/ 2512309 w 3900305"/>
                <a:gd name="connsiteY10447" fmla="*/ 602396 h 3045463"/>
                <a:gd name="connsiteX10448" fmla="*/ 2511628 w 3900305"/>
                <a:gd name="connsiteY10448" fmla="*/ 597515 h 3045463"/>
                <a:gd name="connsiteX10449" fmla="*/ 2512877 w 3900305"/>
                <a:gd name="connsiteY10449" fmla="*/ 592066 h 3045463"/>
                <a:gd name="connsiteX10450" fmla="*/ 2515828 w 3900305"/>
                <a:gd name="connsiteY10450" fmla="*/ 589002 h 3045463"/>
                <a:gd name="connsiteX10451" fmla="*/ 2521276 w 3900305"/>
                <a:gd name="connsiteY10451" fmla="*/ 592974 h 3045463"/>
                <a:gd name="connsiteX10452" fmla="*/ 2523547 w 3900305"/>
                <a:gd name="connsiteY10452" fmla="*/ 592974 h 3045463"/>
                <a:gd name="connsiteX10453" fmla="*/ 2523206 w 3900305"/>
                <a:gd name="connsiteY10453" fmla="*/ 586845 h 3045463"/>
                <a:gd name="connsiteX10454" fmla="*/ 2532514 w 3900305"/>
                <a:gd name="connsiteY10454" fmla="*/ 583326 h 3045463"/>
                <a:gd name="connsiteX10455" fmla="*/ 2536827 w 3900305"/>
                <a:gd name="connsiteY10455" fmla="*/ 585369 h 3045463"/>
                <a:gd name="connsiteX10456" fmla="*/ 2539097 w 3900305"/>
                <a:gd name="connsiteY10456" fmla="*/ 585142 h 3045463"/>
                <a:gd name="connsiteX10457" fmla="*/ 2540459 w 3900305"/>
                <a:gd name="connsiteY10457" fmla="*/ 581283 h 3045463"/>
                <a:gd name="connsiteX10458" fmla="*/ 2539892 w 3900305"/>
                <a:gd name="connsiteY10458" fmla="*/ 580488 h 3045463"/>
                <a:gd name="connsiteX10459" fmla="*/ 2539665 w 3900305"/>
                <a:gd name="connsiteY10459" fmla="*/ 579580 h 3045463"/>
                <a:gd name="connsiteX10460" fmla="*/ 2539438 w 3900305"/>
                <a:gd name="connsiteY10460" fmla="*/ 578672 h 3045463"/>
                <a:gd name="connsiteX10461" fmla="*/ 2539097 w 3900305"/>
                <a:gd name="connsiteY10461" fmla="*/ 577764 h 3045463"/>
                <a:gd name="connsiteX10462" fmla="*/ 2547611 w 3900305"/>
                <a:gd name="connsiteY10462" fmla="*/ 571294 h 3045463"/>
                <a:gd name="connsiteX10463" fmla="*/ 2550335 w 3900305"/>
                <a:gd name="connsiteY10463" fmla="*/ 566640 h 3045463"/>
                <a:gd name="connsiteX10464" fmla="*/ 2541595 w 3900305"/>
                <a:gd name="connsiteY10464" fmla="*/ 571975 h 3045463"/>
                <a:gd name="connsiteX10465" fmla="*/ 2538416 w 3900305"/>
                <a:gd name="connsiteY10465" fmla="*/ 572202 h 3045463"/>
                <a:gd name="connsiteX10466" fmla="*/ 2531152 w 3900305"/>
                <a:gd name="connsiteY10466" fmla="*/ 568343 h 3045463"/>
                <a:gd name="connsiteX10467" fmla="*/ 2523774 w 3900305"/>
                <a:gd name="connsiteY10467" fmla="*/ 568343 h 3045463"/>
                <a:gd name="connsiteX10468" fmla="*/ 2523774 w 3900305"/>
                <a:gd name="connsiteY10468" fmla="*/ 566640 h 3045463"/>
                <a:gd name="connsiteX10469" fmla="*/ 2524795 w 3900305"/>
                <a:gd name="connsiteY10469" fmla="*/ 566073 h 3045463"/>
                <a:gd name="connsiteX10470" fmla="*/ 2525136 w 3900305"/>
                <a:gd name="connsiteY10470" fmla="*/ 565392 h 3045463"/>
                <a:gd name="connsiteX10471" fmla="*/ 2525362 w 3900305"/>
                <a:gd name="connsiteY10471" fmla="*/ 564370 h 3045463"/>
                <a:gd name="connsiteX10472" fmla="*/ 2525817 w 3900305"/>
                <a:gd name="connsiteY10472" fmla="*/ 562781 h 3045463"/>
                <a:gd name="connsiteX10473" fmla="*/ 2523887 w 3900305"/>
                <a:gd name="connsiteY10473" fmla="*/ 561305 h 3045463"/>
                <a:gd name="connsiteX10474" fmla="*/ 2522865 w 3900305"/>
                <a:gd name="connsiteY10474" fmla="*/ 560965 h 3045463"/>
                <a:gd name="connsiteX10475" fmla="*/ 2521844 w 3900305"/>
                <a:gd name="connsiteY10475" fmla="*/ 560965 h 3045463"/>
                <a:gd name="connsiteX10476" fmla="*/ 2528314 w 3900305"/>
                <a:gd name="connsiteY10476" fmla="*/ 556992 h 3045463"/>
                <a:gd name="connsiteX10477" fmla="*/ 2542048 w 3900305"/>
                <a:gd name="connsiteY10477" fmla="*/ 559035 h 3045463"/>
                <a:gd name="connsiteX10478" fmla="*/ 2547724 w 3900305"/>
                <a:gd name="connsiteY10478" fmla="*/ 551543 h 3045463"/>
                <a:gd name="connsiteX10479" fmla="*/ 2545567 w 3900305"/>
                <a:gd name="connsiteY10479" fmla="*/ 553246 h 3045463"/>
                <a:gd name="connsiteX10480" fmla="*/ 2545000 w 3900305"/>
                <a:gd name="connsiteY10480" fmla="*/ 553473 h 3045463"/>
                <a:gd name="connsiteX10481" fmla="*/ 2544092 w 3900305"/>
                <a:gd name="connsiteY10481" fmla="*/ 552792 h 3045463"/>
                <a:gd name="connsiteX10482" fmla="*/ 2543865 w 3900305"/>
                <a:gd name="connsiteY10482" fmla="*/ 551430 h 3045463"/>
                <a:gd name="connsiteX10483" fmla="*/ 2544092 w 3900305"/>
                <a:gd name="connsiteY10483" fmla="*/ 550068 h 3045463"/>
                <a:gd name="connsiteX10484" fmla="*/ 2544319 w 3900305"/>
                <a:gd name="connsiteY10484" fmla="*/ 549614 h 3045463"/>
                <a:gd name="connsiteX10485" fmla="*/ 2544205 w 3900305"/>
                <a:gd name="connsiteY10485" fmla="*/ 548252 h 3045463"/>
                <a:gd name="connsiteX10486" fmla="*/ 2543297 w 3900305"/>
                <a:gd name="connsiteY10486" fmla="*/ 544733 h 3045463"/>
                <a:gd name="connsiteX10487" fmla="*/ 2542162 w 3900305"/>
                <a:gd name="connsiteY10487" fmla="*/ 542463 h 3045463"/>
                <a:gd name="connsiteX10488" fmla="*/ 2541595 w 3900305"/>
                <a:gd name="connsiteY10488" fmla="*/ 544960 h 3045463"/>
                <a:gd name="connsiteX10489" fmla="*/ 2540346 w 3900305"/>
                <a:gd name="connsiteY10489" fmla="*/ 548252 h 3045463"/>
                <a:gd name="connsiteX10490" fmla="*/ 2537395 w 3900305"/>
                <a:gd name="connsiteY10490" fmla="*/ 548138 h 3045463"/>
                <a:gd name="connsiteX10491" fmla="*/ 2531606 w 3900305"/>
                <a:gd name="connsiteY10491" fmla="*/ 545754 h 3045463"/>
                <a:gd name="connsiteX10492" fmla="*/ 2531606 w 3900305"/>
                <a:gd name="connsiteY10492" fmla="*/ 543825 h 3045463"/>
                <a:gd name="connsiteX10493" fmla="*/ 2532514 w 3900305"/>
                <a:gd name="connsiteY10493" fmla="*/ 543371 h 3045463"/>
                <a:gd name="connsiteX10494" fmla="*/ 2533081 w 3900305"/>
                <a:gd name="connsiteY10494" fmla="*/ 542690 h 3045463"/>
                <a:gd name="connsiteX10495" fmla="*/ 2534216 w 3900305"/>
                <a:gd name="connsiteY10495" fmla="*/ 539852 h 3045463"/>
                <a:gd name="connsiteX10496" fmla="*/ 2526271 w 3900305"/>
                <a:gd name="connsiteY10496" fmla="*/ 541100 h 3045463"/>
                <a:gd name="connsiteX10497" fmla="*/ 2524341 w 3900305"/>
                <a:gd name="connsiteY10497" fmla="*/ 539852 h 3045463"/>
                <a:gd name="connsiteX10498" fmla="*/ 2523547 w 3900305"/>
                <a:gd name="connsiteY10498" fmla="*/ 536106 h 3045463"/>
                <a:gd name="connsiteX10499" fmla="*/ 2525249 w 3900305"/>
                <a:gd name="connsiteY10499" fmla="*/ 534517 h 3045463"/>
                <a:gd name="connsiteX10500" fmla="*/ 2546249 w 3900305"/>
                <a:gd name="connsiteY10500" fmla="*/ 536333 h 3045463"/>
                <a:gd name="connsiteX10501" fmla="*/ 2545454 w 3900305"/>
                <a:gd name="connsiteY10501" fmla="*/ 535539 h 3045463"/>
                <a:gd name="connsiteX10502" fmla="*/ 2543524 w 3900305"/>
                <a:gd name="connsiteY10502" fmla="*/ 532360 h 3045463"/>
                <a:gd name="connsiteX10503" fmla="*/ 2544886 w 3900305"/>
                <a:gd name="connsiteY10503" fmla="*/ 530658 h 3045463"/>
                <a:gd name="connsiteX10504" fmla="*/ 2541027 w 3900305"/>
                <a:gd name="connsiteY10504" fmla="*/ 530885 h 3045463"/>
                <a:gd name="connsiteX10505" fmla="*/ 2539211 w 3900305"/>
                <a:gd name="connsiteY10505" fmla="*/ 529863 h 3045463"/>
                <a:gd name="connsiteX10506" fmla="*/ 2537622 w 3900305"/>
                <a:gd name="connsiteY10506" fmla="*/ 526912 h 3045463"/>
                <a:gd name="connsiteX10507" fmla="*/ 2539211 w 3900305"/>
                <a:gd name="connsiteY10507" fmla="*/ 525663 h 3045463"/>
                <a:gd name="connsiteX10508" fmla="*/ 2540914 w 3900305"/>
                <a:gd name="connsiteY10508" fmla="*/ 525096 h 3045463"/>
                <a:gd name="connsiteX10509" fmla="*/ 2544319 w 3900305"/>
                <a:gd name="connsiteY10509" fmla="*/ 524982 h 3045463"/>
                <a:gd name="connsiteX10510" fmla="*/ 2541821 w 3900305"/>
                <a:gd name="connsiteY10510" fmla="*/ 522485 h 3045463"/>
                <a:gd name="connsiteX10511" fmla="*/ 2538984 w 3900305"/>
                <a:gd name="connsiteY10511" fmla="*/ 521690 h 3045463"/>
                <a:gd name="connsiteX10512" fmla="*/ 2530811 w 3900305"/>
                <a:gd name="connsiteY10512" fmla="*/ 523847 h 3045463"/>
                <a:gd name="connsiteX10513" fmla="*/ 2521844 w 3900305"/>
                <a:gd name="connsiteY10513" fmla="*/ 523052 h 3045463"/>
                <a:gd name="connsiteX10514" fmla="*/ 2521844 w 3900305"/>
                <a:gd name="connsiteY10514" fmla="*/ 521463 h 3045463"/>
                <a:gd name="connsiteX10515" fmla="*/ 2523319 w 3900305"/>
                <a:gd name="connsiteY10515" fmla="*/ 521577 h 3045463"/>
                <a:gd name="connsiteX10516" fmla="*/ 2524681 w 3900305"/>
                <a:gd name="connsiteY10516" fmla="*/ 520782 h 3045463"/>
                <a:gd name="connsiteX10517" fmla="*/ 2527292 w 3900305"/>
                <a:gd name="connsiteY10517" fmla="*/ 517717 h 3045463"/>
                <a:gd name="connsiteX10518" fmla="*/ 2526952 w 3900305"/>
                <a:gd name="connsiteY10518" fmla="*/ 516696 h 3045463"/>
                <a:gd name="connsiteX10519" fmla="*/ 2526498 w 3900305"/>
                <a:gd name="connsiteY10519" fmla="*/ 513972 h 3045463"/>
                <a:gd name="connsiteX10520" fmla="*/ 2527633 w 3900305"/>
                <a:gd name="connsiteY10520" fmla="*/ 512610 h 3045463"/>
                <a:gd name="connsiteX10521" fmla="*/ 2528768 w 3900305"/>
                <a:gd name="connsiteY10521" fmla="*/ 512723 h 3045463"/>
                <a:gd name="connsiteX10522" fmla="*/ 2531606 w 3900305"/>
                <a:gd name="connsiteY10522" fmla="*/ 514312 h 3045463"/>
                <a:gd name="connsiteX10523" fmla="*/ 2532741 w 3900305"/>
                <a:gd name="connsiteY10523" fmla="*/ 515674 h 3045463"/>
                <a:gd name="connsiteX10524" fmla="*/ 2533422 w 3900305"/>
                <a:gd name="connsiteY10524" fmla="*/ 516015 h 3045463"/>
                <a:gd name="connsiteX10525" fmla="*/ 2533989 w 3900305"/>
                <a:gd name="connsiteY10525" fmla="*/ 515334 h 3045463"/>
                <a:gd name="connsiteX10526" fmla="*/ 2535011 w 3900305"/>
                <a:gd name="connsiteY10526" fmla="*/ 512610 h 3045463"/>
                <a:gd name="connsiteX10527" fmla="*/ 2535692 w 3900305"/>
                <a:gd name="connsiteY10527" fmla="*/ 512042 h 3045463"/>
                <a:gd name="connsiteX10528" fmla="*/ 2537395 w 3900305"/>
                <a:gd name="connsiteY10528" fmla="*/ 512610 h 3045463"/>
                <a:gd name="connsiteX10529" fmla="*/ 2539665 w 3900305"/>
                <a:gd name="connsiteY10529" fmla="*/ 515107 h 3045463"/>
                <a:gd name="connsiteX10530" fmla="*/ 2541027 w 3900305"/>
                <a:gd name="connsiteY10530" fmla="*/ 516015 h 3045463"/>
                <a:gd name="connsiteX10531" fmla="*/ 2542843 w 3900305"/>
                <a:gd name="connsiteY10531" fmla="*/ 515674 h 3045463"/>
                <a:gd name="connsiteX10532" fmla="*/ 2545794 w 3900305"/>
                <a:gd name="connsiteY10532" fmla="*/ 512837 h 3045463"/>
                <a:gd name="connsiteX10533" fmla="*/ 2547497 w 3900305"/>
                <a:gd name="connsiteY10533" fmla="*/ 512156 h 3045463"/>
                <a:gd name="connsiteX10534" fmla="*/ 2560551 w 3900305"/>
                <a:gd name="connsiteY10534" fmla="*/ 513972 h 3045463"/>
                <a:gd name="connsiteX10535" fmla="*/ 2569518 w 3900305"/>
                <a:gd name="connsiteY10535" fmla="*/ 521350 h 3045463"/>
                <a:gd name="connsiteX10536" fmla="*/ 2572469 w 3900305"/>
                <a:gd name="connsiteY10536" fmla="*/ 521577 h 3045463"/>
                <a:gd name="connsiteX10537" fmla="*/ 2571448 w 3900305"/>
                <a:gd name="connsiteY10537" fmla="*/ 517604 h 3045463"/>
                <a:gd name="connsiteX10538" fmla="*/ 2569858 w 3900305"/>
                <a:gd name="connsiteY10538" fmla="*/ 515674 h 3045463"/>
                <a:gd name="connsiteX10539" fmla="*/ 2565999 w 3900305"/>
                <a:gd name="connsiteY10539" fmla="*/ 513858 h 3045463"/>
                <a:gd name="connsiteX10540" fmla="*/ 2562707 w 3900305"/>
                <a:gd name="connsiteY10540" fmla="*/ 508977 h 3045463"/>
                <a:gd name="connsiteX10541" fmla="*/ 2561345 w 3900305"/>
                <a:gd name="connsiteY10541" fmla="*/ 508296 h 3045463"/>
                <a:gd name="connsiteX10542" fmla="*/ 2577350 w 3900305"/>
                <a:gd name="connsiteY10542" fmla="*/ 508183 h 3045463"/>
                <a:gd name="connsiteX10543" fmla="*/ 2582117 w 3900305"/>
                <a:gd name="connsiteY10543" fmla="*/ 504323 h 3045463"/>
                <a:gd name="connsiteX10544" fmla="*/ 2565545 w 3900305"/>
                <a:gd name="connsiteY10544" fmla="*/ 501259 h 3045463"/>
                <a:gd name="connsiteX10545" fmla="*/ 2557486 w 3900305"/>
                <a:gd name="connsiteY10545" fmla="*/ 497059 h 3045463"/>
                <a:gd name="connsiteX10546" fmla="*/ 2552037 w 3900305"/>
                <a:gd name="connsiteY10546" fmla="*/ 483778 h 3045463"/>
                <a:gd name="connsiteX10547" fmla="*/ 2555783 w 3900305"/>
                <a:gd name="connsiteY10547" fmla="*/ 484232 h 3045463"/>
                <a:gd name="connsiteX10548" fmla="*/ 2557826 w 3900305"/>
                <a:gd name="connsiteY10548" fmla="*/ 485594 h 3045463"/>
                <a:gd name="connsiteX10549" fmla="*/ 2559529 w 3900305"/>
                <a:gd name="connsiteY10549" fmla="*/ 490475 h 3045463"/>
                <a:gd name="connsiteX10550" fmla="*/ 2561345 w 3900305"/>
                <a:gd name="connsiteY10550" fmla="*/ 492859 h 3045463"/>
                <a:gd name="connsiteX10551" fmla="*/ 2563275 w 3900305"/>
                <a:gd name="connsiteY10551" fmla="*/ 494675 h 3045463"/>
                <a:gd name="connsiteX10552" fmla="*/ 2564637 w 3900305"/>
                <a:gd name="connsiteY10552" fmla="*/ 495129 h 3045463"/>
                <a:gd name="connsiteX10553" fmla="*/ 2563842 w 3900305"/>
                <a:gd name="connsiteY10553" fmla="*/ 490929 h 3045463"/>
                <a:gd name="connsiteX10554" fmla="*/ 2563388 w 3900305"/>
                <a:gd name="connsiteY10554" fmla="*/ 489454 h 3045463"/>
                <a:gd name="connsiteX10555" fmla="*/ 2570085 w 3900305"/>
                <a:gd name="connsiteY10555" fmla="*/ 491043 h 3045463"/>
                <a:gd name="connsiteX10556" fmla="*/ 2572015 w 3900305"/>
                <a:gd name="connsiteY10556" fmla="*/ 489454 h 3045463"/>
                <a:gd name="connsiteX10557" fmla="*/ 2569745 w 3900305"/>
                <a:gd name="connsiteY10557" fmla="*/ 487070 h 3045463"/>
                <a:gd name="connsiteX10558" fmla="*/ 2565772 w 3900305"/>
                <a:gd name="connsiteY10558" fmla="*/ 479578 h 3045463"/>
                <a:gd name="connsiteX10559" fmla="*/ 2563502 w 3900305"/>
                <a:gd name="connsiteY10559" fmla="*/ 477989 h 3045463"/>
                <a:gd name="connsiteX10560" fmla="*/ 2564864 w 3900305"/>
                <a:gd name="connsiteY10560" fmla="*/ 474697 h 3045463"/>
                <a:gd name="connsiteX10561" fmla="*/ 2567361 w 3900305"/>
                <a:gd name="connsiteY10561" fmla="*/ 474016 h 3045463"/>
                <a:gd name="connsiteX10562" fmla="*/ 2570085 w 3900305"/>
                <a:gd name="connsiteY10562" fmla="*/ 475038 h 3045463"/>
                <a:gd name="connsiteX10563" fmla="*/ 2573264 w 3900305"/>
                <a:gd name="connsiteY10563" fmla="*/ 478103 h 3045463"/>
                <a:gd name="connsiteX10564" fmla="*/ 2574853 w 3900305"/>
                <a:gd name="connsiteY10564" fmla="*/ 479011 h 3045463"/>
                <a:gd name="connsiteX10565" fmla="*/ 2577691 w 3900305"/>
                <a:gd name="connsiteY10565" fmla="*/ 479692 h 3045463"/>
                <a:gd name="connsiteX10566" fmla="*/ 2578712 w 3900305"/>
                <a:gd name="connsiteY10566" fmla="*/ 480600 h 3045463"/>
                <a:gd name="connsiteX10567" fmla="*/ 2580301 w 3900305"/>
                <a:gd name="connsiteY10567" fmla="*/ 484573 h 3045463"/>
                <a:gd name="connsiteX10568" fmla="*/ 2581323 w 3900305"/>
                <a:gd name="connsiteY10568" fmla="*/ 485481 h 3045463"/>
                <a:gd name="connsiteX10569" fmla="*/ 2583593 w 3900305"/>
                <a:gd name="connsiteY10569" fmla="*/ 485935 h 3045463"/>
                <a:gd name="connsiteX10570" fmla="*/ 2585409 w 3900305"/>
                <a:gd name="connsiteY10570" fmla="*/ 487070 h 3045463"/>
                <a:gd name="connsiteX10571" fmla="*/ 2590404 w 3900305"/>
                <a:gd name="connsiteY10571" fmla="*/ 493199 h 3045463"/>
                <a:gd name="connsiteX10572" fmla="*/ 2592220 w 3900305"/>
                <a:gd name="connsiteY10572" fmla="*/ 494335 h 3045463"/>
                <a:gd name="connsiteX10573" fmla="*/ 2596533 w 3900305"/>
                <a:gd name="connsiteY10573" fmla="*/ 494902 h 3045463"/>
                <a:gd name="connsiteX10574" fmla="*/ 2596533 w 3900305"/>
                <a:gd name="connsiteY10574" fmla="*/ 492972 h 3045463"/>
                <a:gd name="connsiteX10575" fmla="*/ 2593695 w 3900305"/>
                <a:gd name="connsiteY10575" fmla="*/ 490929 h 3045463"/>
                <a:gd name="connsiteX10576" fmla="*/ 2592333 w 3900305"/>
                <a:gd name="connsiteY10576" fmla="*/ 489227 h 3045463"/>
                <a:gd name="connsiteX10577" fmla="*/ 2591198 w 3900305"/>
                <a:gd name="connsiteY10577" fmla="*/ 487183 h 3045463"/>
                <a:gd name="connsiteX10578" fmla="*/ 2590631 w 3900305"/>
                <a:gd name="connsiteY10578" fmla="*/ 485140 h 3045463"/>
                <a:gd name="connsiteX10579" fmla="*/ 2589382 w 3900305"/>
                <a:gd name="connsiteY10579" fmla="*/ 479124 h 3045463"/>
                <a:gd name="connsiteX10580" fmla="*/ 2588928 w 3900305"/>
                <a:gd name="connsiteY10580" fmla="*/ 477876 h 3045463"/>
                <a:gd name="connsiteX10581" fmla="*/ 2582004 w 3900305"/>
                <a:gd name="connsiteY10581" fmla="*/ 473108 h 3045463"/>
                <a:gd name="connsiteX10582" fmla="*/ 2580074 w 3900305"/>
                <a:gd name="connsiteY10582" fmla="*/ 469703 h 3045463"/>
                <a:gd name="connsiteX10583" fmla="*/ 2579507 w 3900305"/>
                <a:gd name="connsiteY10583" fmla="*/ 467773 h 3045463"/>
                <a:gd name="connsiteX10584" fmla="*/ 2578712 w 3900305"/>
                <a:gd name="connsiteY10584" fmla="*/ 464481 h 3045463"/>
                <a:gd name="connsiteX10585" fmla="*/ 2579620 w 3900305"/>
                <a:gd name="connsiteY10585" fmla="*/ 462325 h 3045463"/>
                <a:gd name="connsiteX10586" fmla="*/ 2580074 w 3900305"/>
                <a:gd name="connsiteY10586" fmla="*/ 460282 h 3045463"/>
                <a:gd name="connsiteX10587" fmla="*/ 2580074 w 3900305"/>
                <a:gd name="connsiteY10587" fmla="*/ 458352 h 3045463"/>
                <a:gd name="connsiteX10588" fmla="*/ 2579507 w 3900305"/>
                <a:gd name="connsiteY10588" fmla="*/ 456649 h 3045463"/>
                <a:gd name="connsiteX10589" fmla="*/ 2584274 w 3900305"/>
                <a:gd name="connsiteY10589" fmla="*/ 457330 h 3045463"/>
                <a:gd name="connsiteX10590" fmla="*/ 2587906 w 3900305"/>
                <a:gd name="connsiteY10590" fmla="*/ 463460 h 3045463"/>
                <a:gd name="connsiteX10591" fmla="*/ 2594150 w 3900305"/>
                <a:gd name="connsiteY10591" fmla="*/ 479465 h 3045463"/>
                <a:gd name="connsiteX10592" fmla="*/ 2595512 w 3900305"/>
                <a:gd name="connsiteY10592" fmla="*/ 480600 h 3045463"/>
                <a:gd name="connsiteX10593" fmla="*/ 2598009 w 3900305"/>
                <a:gd name="connsiteY10593" fmla="*/ 481848 h 3045463"/>
                <a:gd name="connsiteX10594" fmla="*/ 2600393 w 3900305"/>
                <a:gd name="connsiteY10594" fmla="*/ 481621 h 3045463"/>
                <a:gd name="connsiteX10595" fmla="*/ 2601414 w 3900305"/>
                <a:gd name="connsiteY10595" fmla="*/ 478557 h 3045463"/>
                <a:gd name="connsiteX10596" fmla="*/ 2600960 w 3900305"/>
                <a:gd name="connsiteY10596" fmla="*/ 475946 h 3045463"/>
                <a:gd name="connsiteX10597" fmla="*/ 2599144 w 3900305"/>
                <a:gd name="connsiteY10597" fmla="*/ 475265 h 3045463"/>
                <a:gd name="connsiteX10598" fmla="*/ 2598690 w 3900305"/>
                <a:gd name="connsiteY10598" fmla="*/ 472881 h 3045463"/>
                <a:gd name="connsiteX10599" fmla="*/ 2598576 w 3900305"/>
                <a:gd name="connsiteY10599" fmla="*/ 470043 h 3045463"/>
                <a:gd name="connsiteX10600" fmla="*/ 2598122 w 3900305"/>
                <a:gd name="connsiteY10600" fmla="*/ 464935 h 3045463"/>
                <a:gd name="connsiteX10601" fmla="*/ 2598009 w 3900305"/>
                <a:gd name="connsiteY10601" fmla="*/ 462552 h 3045463"/>
                <a:gd name="connsiteX10602" fmla="*/ 2597782 w 3900305"/>
                <a:gd name="connsiteY10602" fmla="*/ 460622 h 3045463"/>
                <a:gd name="connsiteX10603" fmla="*/ 2597441 w 3900305"/>
                <a:gd name="connsiteY10603" fmla="*/ 459260 h 3045463"/>
                <a:gd name="connsiteX10604" fmla="*/ 2597328 w 3900305"/>
                <a:gd name="connsiteY10604" fmla="*/ 458011 h 3045463"/>
                <a:gd name="connsiteX10605" fmla="*/ 2597895 w 3900305"/>
                <a:gd name="connsiteY10605" fmla="*/ 456536 h 3045463"/>
                <a:gd name="connsiteX10606" fmla="*/ 2599371 w 3900305"/>
                <a:gd name="connsiteY10606" fmla="*/ 455401 h 3045463"/>
                <a:gd name="connsiteX10607" fmla="*/ 2600733 w 3900305"/>
                <a:gd name="connsiteY10607" fmla="*/ 456536 h 3045463"/>
                <a:gd name="connsiteX10608" fmla="*/ 2601868 w 3900305"/>
                <a:gd name="connsiteY10608" fmla="*/ 458579 h 3045463"/>
                <a:gd name="connsiteX10609" fmla="*/ 2602663 w 3900305"/>
                <a:gd name="connsiteY10609" fmla="*/ 460395 h 3045463"/>
                <a:gd name="connsiteX10610" fmla="*/ 2605387 w 3900305"/>
                <a:gd name="connsiteY10610" fmla="*/ 469703 h 3045463"/>
                <a:gd name="connsiteX10611" fmla="*/ 2607090 w 3900305"/>
                <a:gd name="connsiteY10611" fmla="*/ 472768 h 3045463"/>
                <a:gd name="connsiteX10612" fmla="*/ 2608906 w 3900305"/>
                <a:gd name="connsiteY10612" fmla="*/ 470725 h 3045463"/>
                <a:gd name="connsiteX10613" fmla="*/ 2611630 w 3900305"/>
                <a:gd name="connsiteY10613" fmla="*/ 463119 h 3045463"/>
                <a:gd name="connsiteX10614" fmla="*/ 2613332 w 3900305"/>
                <a:gd name="connsiteY10614" fmla="*/ 459828 h 3045463"/>
                <a:gd name="connsiteX10615" fmla="*/ 2615262 w 3900305"/>
                <a:gd name="connsiteY10615" fmla="*/ 458465 h 3045463"/>
                <a:gd name="connsiteX10616" fmla="*/ 2617419 w 3900305"/>
                <a:gd name="connsiteY10616" fmla="*/ 459941 h 3045463"/>
                <a:gd name="connsiteX10617" fmla="*/ 2618895 w 3900305"/>
                <a:gd name="connsiteY10617" fmla="*/ 463687 h 3045463"/>
                <a:gd name="connsiteX10618" fmla="*/ 2620711 w 3900305"/>
                <a:gd name="connsiteY10618" fmla="*/ 473789 h 3045463"/>
                <a:gd name="connsiteX10619" fmla="*/ 2619803 w 3900305"/>
                <a:gd name="connsiteY10619" fmla="*/ 476513 h 3045463"/>
                <a:gd name="connsiteX10620" fmla="*/ 2617646 w 3900305"/>
                <a:gd name="connsiteY10620" fmla="*/ 479465 h 3045463"/>
                <a:gd name="connsiteX10621" fmla="*/ 2616624 w 3900305"/>
                <a:gd name="connsiteY10621" fmla="*/ 481281 h 3045463"/>
                <a:gd name="connsiteX10622" fmla="*/ 2615943 w 3900305"/>
                <a:gd name="connsiteY10622" fmla="*/ 483211 h 3045463"/>
                <a:gd name="connsiteX10623" fmla="*/ 2615716 w 3900305"/>
                <a:gd name="connsiteY10623" fmla="*/ 484573 h 3045463"/>
                <a:gd name="connsiteX10624" fmla="*/ 2615603 w 3900305"/>
                <a:gd name="connsiteY10624" fmla="*/ 486162 h 3045463"/>
                <a:gd name="connsiteX10625" fmla="*/ 2615262 w 3900305"/>
                <a:gd name="connsiteY10625" fmla="*/ 488886 h 3045463"/>
                <a:gd name="connsiteX10626" fmla="*/ 2614014 w 3900305"/>
                <a:gd name="connsiteY10626" fmla="*/ 493426 h 3045463"/>
                <a:gd name="connsiteX10627" fmla="*/ 2613787 w 3900305"/>
                <a:gd name="connsiteY10627" fmla="*/ 495697 h 3045463"/>
                <a:gd name="connsiteX10628" fmla="*/ 2614581 w 3900305"/>
                <a:gd name="connsiteY10628" fmla="*/ 498307 h 3045463"/>
                <a:gd name="connsiteX10629" fmla="*/ 2615943 w 3900305"/>
                <a:gd name="connsiteY10629" fmla="*/ 499102 h 3045463"/>
                <a:gd name="connsiteX10630" fmla="*/ 2617192 w 3900305"/>
                <a:gd name="connsiteY10630" fmla="*/ 497172 h 3045463"/>
                <a:gd name="connsiteX10631" fmla="*/ 2618895 w 3900305"/>
                <a:gd name="connsiteY10631" fmla="*/ 491610 h 3045463"/>
                <a:gd name="connsiteX10632" fmla="*/ 2619689 w 3900305"/>
                <a:gd name="connsiteY10632" fmla="*/ 486843 h 3045463"/>
                <a:gd name="connsiteX10633" fmla="*/ 2620484 w 3900305"/>
                <a:gd name="connsiteY10633" fmla="*/ 484232 h 3045463"/>
                <a:gd name="connsiteX10634" fmla="*/ 2623094 w 3900305"/>
                <a:gd name="connsiteY10634" fmla="*/ 482189 h 3045463"/>
                <a:gd name="connsiteX10635" fmla="*/ 2624683 w 3900305"/>
                <a:gd name="connsiteY10635" fmla="*/ 478216 h 3045463"/>
                <a:gd name="connsiteX10636" fmla="*/ 2625592 w 3900305"/>
                <a:gd name="connsiteY10636" fmla="*/ 477308 h 3045463"/>
                <a:gd name="connsiteX10637" fmla="*/ 2628316 w 3900305"/>
                <a:gd name="connsiteY10637" fmla="*/ 478216 h 3045463"/>
                <a:gd name="connsiteX10638" fmla="*/ 2635921 w 3900305"/>
                <a:gd name="connsiteY10638" fmla="*/ 484913 h 3045463"/>
                <a:gd name="connsiteX10639" fmla="*/ 2634786 w 3900305"/>
                <a:gd name="connsiteY10639" fmla="*/ 487978 h 3045463"/>
                <a:gd name="connsiteX10640" fmla="*/ 2633083 w 3900305"/>
                <a:gd name="connsiteY10640" fmla="*/ 489000 h 3045463"/>
                <a:gd name="connsiteX10641" fmla="*/ 2629337 w 3900305"/>
                <a:gd name="connsiteY10641" fmla="*/ 488659 h 3045463"/>
                <a:gd name="connsiteX10642" fmla="*/ 2630472 w 3900305"/>
                <a:gd name="connsiteY10642" fmla="*/ 493994 h 3045463"/>
                <a:gd name="connsiteX10643" fmla="*/ 2629565 w 3900305"/>
                <a:gd name="connsiteY10643" fmla="*/ 497626 h 3045463"/>
                <a:gd name="connsiteX10644" fmla="*/ 2625365 w 3900305"/>
                <a:gd name="connsiteY10644" fmla="*/ 503529 h 3045463"/>
                <a:gd name="connsiteX10645" fmla="*/ 2629451 w 3900305"/>
                <a:gd name="connsiteY10645" fmla="*/ 507729 h 3045463"/>
                <a:gd name="connsiteX10646" fmla="*/ 2631381 w 3900305"/>
                <a:gd name="connsiteY10646" fmla="*/ 508637 h 3045463"/>
                <a:gd name="connsiteX10647" fmla="*/ 2632743 w 3900305"/>
                <a:gd name="connsiteY10647" fmla="*/ 505685 h 3045463"/>
                <a:gd name="connsiteX10648" fmla="*/ 2632175 w 3900305"/>
                <a:gd name="connsiteY10648" fmla="*/ 502280 h 3045463"/>
                <a:gd name="connsiteX10649" fmla="*/ 2633651 w 3900305"/>
                <a:gd name="connsiteY10649" fmla="*/ 500123 h 3045463"/>
                <a:gd name="connsiteX10650" fmla="*/ 2635921 w 3900305"/>
                <a:gd name="connsiteY10650" fmla="*/ 499556 h 3045463"/>
                <a:gd name="connsiteX10651" fmla="*/ 2637851 w 3900305"/>
                <a:gd name="connsiteY10651" fmla="*/ 501713 h 3045463"/>
                <a:gd name="connsiteX10652" fmla="*/ 2727864 w 3900305"/>
                <a:gd name="connsiteY10652" fmla="*/ 392857 h 3045463"/>
                <a:gd name="connsiteX10653" fmla="*/ 2729907 w 3900305"/>
                <a:gd name="connsiteY10653" fmla="*/ 396943 h 3045463"/>
                <a:gd name="connsiteX10654" fmla="*/ 2732291 w 3900305"/>
                <a:gd name="connsiteY10654" fmla="*/ 400349 h 3045463"/>
                <a:gd name="connsiteX10655" fmla="*/ 2733880 w 3900305"/>
                <a:gd name="connsiteY10655" fmla="*/ 404548 h 3045463"/>
                <a:gd name="connsiteX10656" fmla="*/ 2733539 w 3900305"/>
                <a:gd name="connsiteY10656" fmla="*/ 411132 h 3045463"/>
                <a:gd name="connsiteX10657" fmla="*/ 2731269 w 3900305"/>
                <a:gd name="connsiteY10657" fmla="*/ 416694 h 3045463"/>
                <a:gd name="connsiteX10658" fmla="*/ 2725140 w 3900305"/>
                <a:gd name="connsiteY10658" fmla="*/ 419532 h 3045463"/>
                <a:gd name="connsiteX10659" fmla="*/ 2719805 w 3900305"/>
                <a:gd name="connsiteY10659" fmla="*/ 429180 h 3045463"/>
                <a:gd name="connsiteX10660" fmla="*/ 2716172 w 3900305"/>
                <a:gd name="connsiteY10660" fmla="*/ 431110 h 3045463"/>
                <a:gd name="connsiteX10661" fmla="*/ 2712426 w 3900305"/>
                <a:gd name="connsiteY10661" fmla="*/ 431904 h 3045463"/>
                <a:gd name="connsiteX10662" fmla="*/ 2709021 w 3900305"/>
                <a:gd name="connsiteY10662" fmla="*/ 434061 h 3045463"/>
                <a:gd name="connsiteX10663" fmla="*/ 2708113 w 3900305"/>
                <a:gd name="connsiteY10663" fmla="*/ 435764 h 3045463"/>
                <a:gd name="connsiteX10664" fmla="*/ 2706978 w 3900305"/>
                <a:gd name="connsiteY10664" fmla="*/ 438488 h 3045463"/>
                <a:gd name="connsiteX10665" fmla="*/ 2706070 w 3900305"/>
                <a:gd name="connsiteY10665" fmla="*/ 441439 h 3045463"/>
                <a:gd name="connsiteX10666" fmla="*/ 2705729 w 3900305"/>
                <a:gd name="connsiteY10666" fmla="*/ 443823 h 3045463"/>
                <a:gd name="connsiteX10667" fmla="*/ 2706524 w 3900305"/>
                <a:gd name="connsiteY10667" fmla="*/ 447001 h 3045463"/>
                <a:gd name="connsiteX10668" fmla="*/ 2708113 w 3900305"/>
                <a:gd name="connsiteY10668" fmla="*/ 448023 h 3045463"/>
                <a:gd name="connsiteX10669" fmla="*/ 2709929 w 3900305"/>
                <a:gd name="connsiteY10669" fmla="*/ 448704 h 3045463"/>
                <a:gd name="connsiteX10670" fmla="*/ 2711405 w 3900305"/>
                <a:gd name="connsiteY10670" fmla="*/ 450520 h 3045463"/>
                <a:gd name="connsiteX10671" fmla="*/ 2712200 w 3900305"/>
                <a:gd name="connsiteY10671" fmla="*/ 455628 h 3045463"/>
                <a:gd name="connsiteX10672" fmla="*/ 2710838 w 3900305"/>
                <a:gd name="connsiteY10672" fmla="*/ 459374 h 3045463"/>
                <a:gd name="connsiteX10673" fmla="*/ 2705616 w 3900305"/>
                <a:gd name="connsiteY10673" fmla="*/ 464708 h 3045463"/>
                <a:gd name="connsiteX10674" fmla="*/ 2701984 w 3900305"/>
                <a:gd name="connsiteY10674" fmla="*/ 466525 h 3045463"/>
                <a:gd name="connsiteX10675" fmla="*/ 2691654 w 3900305"/>
                <a:gd name="connsiteY10675" fmla="*/ 463006 h 3045463"/>
                <a:gd name="connsiteX10676" fmla="*/ 2690519 w 3900305"/>
                <a:gd name="connsiteY10676" fmla="*/ 463914 h 3045463"/>
                <a:gd name="connsiteX10677" fmla="*/ 2687227 w 3900305"/>
                <a:gd name="connsiteY10677" fmla="*/ 467660 h 3045463"/>
                <a:gd name="connsiteX10678" fmla="*/ 2685411 w 3900305"/>
                <a:gd name="connsiteY10678" fmla="*/ 468454 h 3045463"/>
                <a:gd name="connsiteX10679" fmla="*/ 2678147 w 3900305"/>
                <a:gd name="connsiteY10679" fmla="*/ 468341 h 3045463"/>
                <a:gd name="connsiteX10680" fmla="*/ 2656466 w 3900305"/>
                <a:gd name="connsiteY10680" fmla="*/ 476059 h 3045463"/>
                <a:gd name="connsiteX10681" fmla="*/ 2649883 w 3900305"/>
                <a:gd name="connsiteY10681" fmla="*/ 476059 h 3045463"/>
                <a:gd name="connsiteX10682" fmla="*/ 2647385 w 3900305"/>
                <a:gd name="connsiteY10682" fmla="*/ 473335 h 3045463"/>
                <a:gd name="connsiteX10683" fmla="*/ 2643413 w 3900305"/>
                <a:gd name="connsiteY10683" fmla="*/ 466525 h 3045463"/>
                <a:gd name="connsiteX10684" fmla="*/ 2641142 w 3900305"/>
                <a:gd name="connsiteY10684" fmla="*/ 464595 h 3045463"/>
                <a:gd name="connsiteX10685" fmla="*/ 2635581 w 3900305"/>
                <a:gd name="connsiteY10685" fmla="*/ 464481 h 3045463"/>
                <a:gd name="connsiteX10686" fmla="*/ 2632970 w 3900305"/>
                <a:gd name="connsiteY10686" fmla="*/ 463233 h 3045463"/>
                <a:gd name="connsiteX10687" fmla="*/ 2630472 w 3900305"/>
                <a:gd name="connsiteY10687" fmla="*/ 458919 h 3045463"/>
                <a:gd name="connsiteX10688" fmla="*/ 2631494 w 3900305"/>
                <a:gd name="connsiteY10688" fmla="*/ 456536 h 3045463"/>
                <a:gd name="connsiteX10689" fmla="*/ 2633537 w 3900305"/>
                <a:gd name="connsiteY10689" fmla="*/ 452790 h 3045463"/>
                <a:gd name="connsiteX10690" fmla="*/ 2634672 w 3900305"/>
                <a:gd name="connsiteY10690" fmla="*/ 451314 h 3045463"/>
                <a:gd name="connsiteX10691" fmla="*/ 2634332 w 3900305"/>
                <a:gd name="connsiteY10691" fmla="*/ 450293 h 3045463"/>
                <a:gd name="connsiteX10692" fmla="*/ 2633878 w 3900305"/>
                <a:gd name="connsiteY10692" fmla="*/ 447569 h 3045463"/>
                <a:gd name="connsiteX10693" fmla="*/ 2635013 w 3900305"/>
                <a:gd name="connsiteY10693" fmla="*/ 447796 h 3045463"/>
                <a:gd name="connsiteX10694" fmla="*/ 2635921 w 3900305"/>
                <a:gd name="connsiteY10694" fmla="*/ 448250 h 3045463"/>
                <a:gd name="connsiteX10695" fmla="*/ 2637851 w 3900305"/>
                <a:gd name="connsiteY10695" fmla="*/ 449952 h 3045463"/>
                <a:gd name="connsiteX10696" fmla="*/ 2638986 w 3900305"/>
                <a:gd name="connsiteY10696" fmla="*/ 450406 h 3045463"/>
                <a:gd name="connsiteX10697" fmla="*/ 2640007 w 3900305"/>
                <a:gd name="connsiteY10697" fmla="*/ 449839 h 3045463"/>
                <a:gd name="connsiteX10698" fmla="*/ 2642050 w 3900305"/>
                <a:gd name="connsiteY10698" fmla="*/ 447569 h 3045463"/>
                <a:gd name="connsiteX10699" fmla="*/ 2644321 w 3900305"/>
                <a:gd name="connsiteY10699" fmla="*/ 446547 h 3045463"/>
                <a:gd name="connsiteX10700" fmla="*/ 2654196 w 3900305"/>
                <a:gd name="connsiteY10700" fmla="*/ 448704 h 3045463"/>
                <a:gd name="connsiteX10701" fmla="*/ 2656580 w 3900305"/>
                <a:gd name="connsiteY10701" fmla="*/ 450860 h 3045463"/>
                <a:gd name="connsiteX10702" fmla="*/ 2657261 w 3900305"/>
                <a:gd name="connsiteY10702" fmla="*/ 451995 h 3045463"/>
                <a:gd name="connsiteX10703" fmla="*/ 2658623 w 3900305"/>
                <a:gd name="connsiteY10703" fmla="*/ 455174 h 3045463"/>
                <a:gd name="connsiteX10704" fmla="*/ 2658283 w 3900305"/>
                <a:gd name="connsiteY10704" fmla="*/ 455514 h 3045463"/>
                <a:gd name="connsiteX10705" fmla="*/ 2657942 w 3900305"/>
                <a:gd name="connsiteY10705" fmla="*/ 456876 h 3045463"/>
                <a:gd name="connsiteX10706" fmla="*/ 2658169 w 3900305"/>
                <a:gd name="connsiteY10706" fmla="*/ 458352 h 3045463"/>
                <a:gd name="connsiteX10707" fmla="*/ 2659304 w 3900305"/>
                <a:gd name="connsiteY10707" fmla="*/ 459033 h 3045463"/>
                <a:gd name="connsiteX10708" fmla="*/ 2659985 w 3900305"/>
                <a:gd name="connsiteY10708" fmla="*/ 458125 h 3045463"/>
                <a:gd name="connsiteX10709" fmla="*/ 2661574 w 3900305"/>
                <a:gd name="connsiteY10709" fmla="*/ 454152 h 3045463"/>
                <a:gd name="connsiteX10710" fmla="*/ 2662596 w 3900305"/>
                <a:gd name="connsiteY10710" fmla="*/ 453244 h 3045463"/>
                <a:gd name="connsiteX10711" fmla="*/ 2662369 w 3900305"/>
                <a:gd name="connsiteY10711" fmla="*/ 451655 h 3045463"/>
                <a:gd name="connsiteX10712" fmla="*/ 2664412 w 3900305"/>
                <a:gd name="connsiteY10712" fmla="*/ 451541 h 3045463"/>
                <a:gd name="connsiteX10713" fmla="*/ 2665547 w 3900305"/>
                <a:gd name="connsiteY10713" fmla="*/ 450406 h 3045463"/>
                <a:gd name="connsiteX10714" fmla="*/ 2666455 w 3900305"/>
                <a:gd name="connsiteY10714" fmla="*/ 448931 h 3045463"/>
                <a:gd name="connsiteX10715" fmla="*/ 2668839 w 3900305"/>
                <a:gd name="connsiteY10715" fmla="*/ 447114 h 3045463"/>
                <a:gd name="connsiteX10716" fmla="*/ 2669860 w 3900305"/>
                <a:gd name="connsiteY10716" fmla="*/ 445412 h 3045463"/>
                <a:gd name="connsiteX10717" fmla="*/ 2662482 w 3900305"/>
                <a:gd name="connsiteY10717" fmla="*/ 447455 h 3045463"/>
                <a:gd name="connsiteX10718" fmla="*/ 2660552 w 3900305"/>
                <a:gd name="connsiteY10718" fmla="*/ 447114 h 3045463"/>
                <a:gd name="connsiteX10719" fmla="*/ 2659190 w 3900305"/>
                <a:gd name="connsiteY10719" fmla="*/ 445752 h 3045463"/>
                <a:gd name="connsiteX10720" fmla="*/ 2649088 w 3900305"/>
                <a:gd name="connsiteY10720" fmla="*/ 426229 h 3045463"/>
                <a:gd name="connsiteX10721" fmla="*/ 2651812 w 3900305"/>
                <a:gd name="connsiteY10721" fmla="*/ 424753 h 3045463"/>
                <a:gd name="connsiteX10722" fmla="*/ 2661801 w 3900305"/>
                <a:gd name="connsiteY10722" fmla="*/ 426229 h 3045463"/>
                <a:gd name="connsiteX10723" fmla="*/ 2661234 w 3900305"/>
                <a:gd name="connsiteY10723" fmla="*/ 426229 h 3045463"/>
                <a:gd name="connsiteX10724" fmla="*/ 2665320 w 3900305"/>
                <a:gd name="connsiteY10724" fmla="*/ 427364 h 3045463"/>
                <a:gd name="connsiteX10725" fmla="*/ 2677466 w 3900305"/>
                <a:gd name="connsiteY10725" fmla="*/ 426229 h 3045463"/>
                <a:gd name="connsiteX10726" fmla="*/ 2690292 w 3900305"/>
                <a:gd name="connsiteY10726" fmla="*/ 430656 h 3045463"/>
                <a:gd name="connsiteX10727" fmla="*/ 2692449 w 3900305"/>
                <a:gd name="connsiteY10727" fmla="*/ 428045 h 3045463"/>
                <a:gd name="connsiteX10728" fmla="*/ 2688703 w 3900305"/>
                <a:gd name="connsiteY10728" fmla="*/ 425548 h 3045463"/>
                <a:gd name="connsiteX10729" fmla="*/ 2668839 w 3900305"/>
                <a:gd name="connsiteY10729" fmla="*/ 423050 h 3045463"/>
                <a:gd name="connsiteX10730" fmla="*/ 2665206 w 3900305"/>
                <a:gd name="connsiteY10730" fmla="*/ 420213 h 3045463"/>
                <a:gd name="connsiteX10731" fmla="*/ 2664525 w 3900305"/>
                <a:gd name="connsiteY10731" fmla="*/ 414651 h 3045463"/>
                <a:gd name="connsiteX10732" fmla="*/ 2662823 w 3900305"/>
                <a:gd name="connsiteY10732" fmla="*/ 410224 h 3045463"/>
                <a:gd name="connsiteX10733" fmla="*/ 2663617 w 3900305"/>
                <a:gd name="connsiteY10733" fmla="*/ 405910 h 3045463"/>
                <a:gd name="connsiteX10734" fmla="*/ 2665774 w 3900305"/>
                <a:gd name="connsiteY10734" fmla="*/ 402619 h 3045463"/>
                <a:gd name="connsiteX10735" fmla="*/ 2668271 w 3900305"/>
                <a:gd name="connsiteY10735" fmla="*/ 401257 h 3045463"/>
                <a:gd name="connsiteX10736" fmla="*/ 2669520 w 3900305"/>
                <a:gd name="connsiteY10736" fmla="*/ 401711 h 3045463"/>
                <a:gd name="connsiteX10737" fmla="*/ 2670314 w 3900305"/>
                <a:gd name="connsiteY10737" fmla="*/ 402846 h 3045463"/>
                <a:gd name="connsiteX10738" fmla="*/ 2671903 w 3900305"/>
                <a:gd name="connsiteY10738" fmla="*/ 406024 h 3045463"/>
                <a:gd name="connsiteX10739" fmla="*/ 2673493 w 3900305"/>
                <a:gd name="connsiteY10739" fmla="*/ 407159 h 3045463"/>
                <a:gd name="connsiteX10740" fmla="*/ 2676444 w 3900305"/>
                <a:gd name="connsiteY10740" fmla="*/ 406137 h 3045463"/>
                <a:gd name="connsiteX10741" fmla="*/ 2677919 w 3900305"/>
                <a:gd name="connsiteY10741" fmla="*/ 406932 h 3045463"/>
                <a:gd name="connsiteX10742" fmla="*/ 2678374 w 3900305"/>
                <a:gd name="connsiteY10742" fmla="*/ 409202 h 3045463"/>
                <a:gd name="connsiteX10743" fmla="*/ 2677919 w 3900305"/>
                <a:gd name="connsiteY10743" fmla="*/ 412040 h 3045463"/>
                <a:gd name="connsiteX10744" fmla="*/ 2678033 w 3900305"/>
                <a:gd name="connsiteY10744" fmla="*/ 414197 h 3045463"/>
                <a:gd name="connsiteX10745" fmla="*/ 2679963 w 3900305"/>
                <a:gd name="connsiteY10745" fmla="*/ 414537 h 3045463"/>
                <a:gd name="connsiteX10746" fmla="*/ 2681098 w 3900305"/>
                <a:gd name="connsiteY10746" fmla="*/ 413289 h 3045463"/>
                <a:gd name="connsiteX10747" fmla="*/ 2681779 w 3900305"/>
                <a:gd name="connsiteY10747" fmla="*/ 411018 h 3045463"/>
                <a:gd name="connsiteX10748" fmla="*/ 2682914 w 3900305"/>
                <a:gd name="connsiteY10748" fmla="*/ 405910 h 3045463"/>
                <a:gd name="connsiteX10749" fmla="*/ 2685184 w 3900305"/>
                <a:gd name="connsiteY10749" fmla="*/ 401484 h 3045463"/>
                <a:gd name="connsiteX10750" fmla="*/ 2687908 w 3900305"/>
                <a:gd name="connsiteY10750" fmla="*/ 399554 h 3045463"/>
                <a:gd name="connsiteX10751" fmla="*/ 2694492 w 3900305"/>
                <a:gd name="connsiteY10751" fmla="*/ 399213 h 3045463"/>
                <a:gd name="connsiteX10752" fmla="*/ 2693357 w 3900305"/>
                <a:gd name="connsiteY10752" fmla="*/ 412948 h 3045463"/>
                <a:gd name="connsiteX10753" fmla="*/ 2695514 w 3900305"/>
                <a:gd name="connsiteY10753" fmla="*/ 424867 h 3045463"/>
                <a:gd name="connsiteX10754" fmla="*/ 2699827 w 3900305"/>
                <a:gd name="connsiteY10754" fmla="*/ 432131 h 3045463"/>
                <a:gd name="connsiteX10755" fmla="*/ 2705162 w 3900305"/>
                <a:gd name="connsiteY10755" fmla="*/ 431904 h 3045463"/>
                <a:gd name="connsiteX10756" fmla="*/ 2703232 w 3900305"/>
                <a:gd name="connsiteY10756" fmla="*/ 429975 h 3045463"/>
                <a:gd name="connsiteX10757" fmla="*/ 2702665 w 3900305"/>
                <a:gd name="connsiteY10757" fmla="*/ 426796 h 3045463"/>
                <a:gd name="connsiteX10758" fmla="*/ 2703005 w 3900305"/>
                <a:gd name="connsiteY10758" fmla="*/ 422823 h 3045463"/>
                <a:gd name="connsiteX10759" fmla="*/ 2704594 w 3900305"/>
                <a:gd name="connsiteY10759" fmla="*/ 413970 h 3045463"/>
                <a:gd name="connsiteX10760" fmla="*/ 2707773 w 3900305"/>
                <a:gd name="connsiteY10760" fmla="*/ 405002 h 3045463"/>
                <a:gd name="connsiteX10761" fmla="*/ 2706070 w 3900305"/>
                <a:gd name="connsiteY10761" fmla="*/ 402165 h 3045463"/>
                <a:gd name="connsiteX10762" fmla="*/ 2697784 w 3900305"/>
                <a:gd name="connsiteY10762" fmla="*/ 390927 h 3045463"/>
                <a:gd name="connsiteX10763" fmla="*/ 2696422 w 3900305"/>
                <a:gd name="connsiteY10763" fmla="*/ 387635 h 3045463"/>
                <a:gd name="connsiteX10764" fmla="*/ 2695741 w 3900305"/>
                <a:gd name="connsiteY10764" fmla="*/ 384117 h 3045463"/>
                <a:gd name="connsiteX10765" fmla="*/ 2696876 w 3900305"/>
                <a:gd name="connsiteY10765" fmla="*/ 376738 h 3045463"/>
                <a:gd name="connsiteX10766" fmla="*/ 2700621 w 3900305"/>
                <a:gd name="connsiteY10766" fmla="*/ 377987 h 3045463"/>
                <a:gd name="connsiteX10767" fmla="*/ 2705048 w 3900305"/>
                <a:gd name="connsiteY10767" fmla="*/ 381279 h 3045463"/>
                <a:gd name="connsiteX10768" fmla="*/ 2708227 w 3900305"/>
                <a:gd name="connsiteY10768" fmla="*/ 380257 h 3045463"/>
                <a:gd name="connsiteX10769" fmla="*/ 2706865 w 3900305"/>
                <a:gd name="connsiteY10769" fmla="*/ 378441 h 3045463"/>
                <a:gd name="connsiteX10770" fmla="*/ 2708681 w 3900305"/>
                <a:gd name="connsiteY10770" fmla="*/ 376171 h 3045463"/>
                <a:gd name="connsiteX10771" fmla="*/ 2710724 w 3900305"/>
                <a:gd name="connsiteY10771" fmla="*/ 376511 h 3045463"/>
                <a:gd name="connsiteX10772" fmla="*/ 2712653 w 3900305"/>
                <a:gd name="connsiteY10772" fmla="*/ 378782 h 3045463"/>
                <a:gd name="connsiteX10773" fmla="*/ 2714243 w 3900305"/>
                <a:gd name="connsiteY10773" fmla="*/ 382187 h 3045463"/>
                <a:gd name="connsiteX10774" fmla="*/ 2713335 w 3900305"/>
                <a:gd name="connsiteY10774" fmla="*/ 383436 h 3045463"/>
                <a:gd name="connsiteX10775" fmla="*/ 2712881 w 3900305"/>
                <a:gd name="connsiteY10775" fmla="*/ 384684 h 3045463"/>
                <a:gd name="connsiteX10776" fmla="*/ 2712200 w 3900305"/>
                <a:gd name="connsiteY10776" fmla="*/ 387976 h 3045463"/>
                <a:gd name="connsiteX10777" fmla="*/ 2714243 w 3900305"/>
                <a:gd name="connsiteY10777" fmla="*/ 388316 h 3045463"/>
                <a:gd name="connsiteX10778" fmla="*/ 2718102 w 3900305"/>
                <a:gd name="connsiteY10778" fmla="*/ 387295 h 3045463"/>
                <a:gd name="connsiteX10779" fmla="*/ 2726615 w 3900305"/>
                <a:gd name="connsiteY10779" fmla="*/ 391268 h 3045463"/>
                <a:gd name="connsiteX10780" fmla="*/ 2727864 w 3900305"/>
                <a:gd name="connsiteY10780" fmla="*/ 392857 h 3045463"/>
                <a:gd name="connsiteX10781" fmla="*/ 2986779 w 3900305"/>
                <a:gd name="connsiteY10781" fmla="*/ 359031 h 3045463"/>
                <a:gd name="connsiteX10782" fmla="*/ 2988482 w 3900305"/>
                <a:gd name="connsiteY10782" fmla="*/ 357669 h 3045463"/>
                <a:gd name="connsiteX10783" fmla="*/ 2990071 w 3900305"/>
                <a:gd name="connsiteY10783" fmla="*/ 357215 h 3045463"/>
                <a:gd name="connsiteX10784" fmla="*/ 2991774 w 3900305"/>
                <a:gd name="connsiteY10784" fmla="*/ 357669 h 3045463"/>
                <a:gd name="connsiteX10785" fmla="*/ 2993476 w 3900305"/>
                <a:gd name="connsiteY10785" fmla="*/ 359031 h 3045463"/>
                <a:gd name="connsiteX10786" fmla="*/ 2992795 w 3900305"/>
                <a:gd name="connsiteY10786" fmla="*/ 361869 h 3045463"/>
                <a:gd name="connsiteX10787" fmla="*/ 2991887 w 3900305"/>
                <a:gd name="connsiteY10787" fmla="*/ 363117 h 3045463"/>
                <a:gd name="connsiteX10788" fmla="*/ 2990752 w 3900305"/>
                <a:gd name="connsiteY10788" fmla="*/ 363798 h 3045463"/>
                <a:gd name="connsiteX10789" fmla="*/ 2989617 w 3900305"/>
                <a:gd name="connsiteY10789" fmla="*/ 364933 h 3045463"/>
                <a:gd name="connsiteX10790" fmla="*/ 2988709 w 3900305"/>
                <a:gd name="connsiteY10790" fmla="*/ 364252 h 3045463"/>
                <a:gd name="connsiteX10791" fmla="*/ 2987914 w 3900305"/>
                <a:gd name="connsiteY10791" fmla="*/ 363117 h 3045463"/>
                <a:gd name="connsiteX10792" fmla="*/ 2987347 w 3900305"/>
                <a:gd name="connsiteY10792" fmla="*/ 361415 h 3045463"/>
                <a:gd name="connsiteX10793" fmla="*/ 2986779 w 3900305"/>
                <a:gd name="connsiteY10793" fmla="*/ 359031 h 3045463"/>
                <a:gd name="connsiteX10794" fmla="*/ 2815266 w 3900305"/>
                <a:gd name="connsiteY10794" fmla="*/ 339734 h 3045463"/>
                <a:gd name="connsiteX10795" fmla="*/ 2817196 w 3900305"/>
                <a:gd name="connsiteY10795" fmla="*/ 337578 h 3045463"/>
                <a:gd name="connsiteX10796" fmla="*/ 2819920 w 3900305"/>
                <a:gd name="connsiteY10796" fmla="*/ 336897 h 3045463"/>
                <a:gd name="connsiteX10797" fmla="*/ 2822644 w 3900305"/>
                <a:gd name="connsiteY10797" fmla="*/ 337578 h 3045463"/>
                <a:gd name="connsiteX10798" fmla="*/ 2824574 w 3900305"/>
                <a:gd name="connsiteY10798" fmla="*/ 339734 h 3045463"/>
                <a:gd name="connsiteX10799" fmla="*/ 2820147 w 3900305"/>
                <a:gd name="connsiteY10799" fmla="*/ 341778 h 3045463"/>
                <a:gd name="connsiteX10800" fmla="*/ 2816855 w 3900305"/>
                <a:gd name="connsiteY10800" fmla="*/ 341323 h 3045463"/>
                <a:gd name="connsiteX10801" fmla="*/ 2816061 w 3900305"/>
                <a:gd name="connsiteY10801" fmla="*/ 340756 h 3045463"/>
                <a:gd name="connsiteX10802" fmla="*/ 2815266 w 3900305"/>
                <a:gd name="connsiteY10802" fmla="*/ 339734 h 3045463"/>
                <a:gd name="connsiteX10803" fmla="*/ 2917993 w 3900305"/>
                <a:gd name="connsiteY10803" fmla="*/ 343594 h 3045463"/>
                <a:gd name="connsiteX10804" fmla="*/ 2931614 w 3900305"/>
                <a:gd name="connsiteY10804" fmla="*/ 341551 h 3045463"/>
                <a:gd name="connsiteX10805" fmla="*/ 2920149 w 3900305"/>
                <a:gd name="connsiteY10805" fmla="*/ 349723 h 3045463"/>
                <a:gd name="connsiteX10806" fmla="*/ 2919582 w 3900305"/>
                <a:gd name="connsiteY10806" fmla="*/ 355058 h 3045463"/>
                <a:gd name="connsiteX10807" fmla="*/ 2916176 w 3900305"/>
                <a:gd name="connsiteY10807" fmla="*/ 359485 h 3045463"/>
                <a:gd name="connsiteX10808" fmla="*/ 2911522 w 3900305"/>
                <a:gd name="connsiteY10808" fmla="*/ 361982 h 3045463"/>
                <a:gd name="connsiteX10809" fmla="*/ 2906755 w 3900305"/>
                <a:gd name="connsiteY10809" fmla="*/ 361982 h 3045463"/>
                <a:gd name="connsiteX10810" fmla="*/ 2903123 w 3900305"/>
                <a:gd name="connsiteY10810" fmla="*/ 359031 h 3045463"/>
                <a:gd name="connsiteX10811" fmla="*/ 2900285 w 3900305"/>
                <a:gd name="connsiteY10811" fmla="*/ 352334 h 3045463"/>
                <a:gd name="connsiteX10812" fmla="*/ 2898923 w 3900305"/>
                <a:gd name="connsiteY10812" fmla="*/ 347907 h 3045463"/>
                <a:gd name="connsiteX10813" fmla="*/ 2898809 w 3900305"/>
                <a:gd name="connsiteY10813" fmla="*/ 344502 h 3045463"/>
                <a:gd name="connsiteX10814" fmla="*/ 2901079 w 3900305"/>
                <a:gd name="connsiteY10814" fmla="*/ 337578 h 3045463"/>
                <a:gd name="connsiteX10815" fmla="*/ 2902896 w 3900305"/>
                <a:gd name="connsiteY10815" fmla="*/ 333832 h 3045463"/>
                <a:gd name="connsiteX10816" fmla="*/ 2905052 w 3900305"/>
                <a:gd name="connsiteY10816" fmla="*/ 332243 h 3045463"/>
                <a:gd name="connsiteX10817" fmla="*/ 2908458 w 3900305"/>
                <a:gd name="connsiteY10817" fmla="*/ 331902 h 3045463"/>
                <a:gd name="connsiteX10818" fmla="*/ 2911068 w 3900305"/>
                <a:gd name="connsiteY10818" fmla="*/ 333718 h 3045463"/>
                <a:gd name="connsiteX10819" fmla="*/ 2915836 w 3900305"/>
                <a:gd name="connsiteY10819" fmla="*/ 341664 h 3045463"/>
                <a:gd name="connsiteX10820" fmla="*/ 2917993 w 3900305"/>
                <a:gd name="connsiteY10820" fmla="*/ 343594 h 3045463"/>
                <a:gd name="connsiteX10821" fmla="*/ 2926052 w 3900305"/>
                <a:gd name="connsiteY10821" fmla="*/ 327021 h 3045463"/>
                <a:gd name="connsiteX10822" fmla="*/ 2926619 w 3900305"/>
                <a:gd name="connsiteY10822" fmla="*/ 333378 h 3045463"/>
                <a:gd name="connsiteX10823" fmla="*/ 2924009 w 3900305"/>
                <a:gd name="connsiteY10823" fmla="*/ 336443 h 3045463"/>
                <a:gd name="connsiteX10824" fmla="*/ 2917765 w 3900305"/>
                <a:gd name="connsiteY10824" fmla="*/ 337578 h 3045463"/>
                <a:gd name="connsiteX10825" fmla="*/ 2918787 w 3900305"/>
                <a:gd name="connsiteY10825" fmla="*/ 334513 h 3045463"/>
                <a:gd name="connsiteX10826" fmla="*/ 2921284 w 3900305"/>
                <a:gd name="connsiteY10826" fmla="*/ 329859 h 3045463"/>
                <a:gd name="connsiteX10827" fmla="*/ 2924009 w 3900305"/>
                <a:gd name="connsiteY10827" fmla="*/ 326454 h 3045463"/>
                <a:gd name="connsiteX10828" fmla="*/ 2926052 w 3900305"/>
                <a:gd name="connsiteY10828" fmla="*/ 327021 h 3045463"/>
                <a:gd name="connsiteX10829" fmla="*/ 2788024 w 3900305"/>
                <a:gd name="connsiteY10829" fmla="*/ 339734 h 3045463"/>
                <a:gd name="connsiteX10830" fmla="*/ 2789613 w 3900305"/>
                <a:gd name="connsiteY10830" fmla="*/ 338599 h 3045463"/>
                <a:gd name="connsiteX10831" fmla="*/ 2791316 w 3900305"/>
                <a:gd name="connsiteY10831" fmla="*/ 338372 h 3045463"/>
                <a:gd name="connsiteX10832" fmla="*/ 2792905 w 3900305"/>
                <a:gd name="connsiteY10832" fmla="*/ 339507 h 3045463"/>
                <a:gd name="connsiteX10833" fmla="*/ 2794380 w 3900305"/>
                <a:gd name="connsiteY10833" fmla="*/ 342459 h 3045463"/>
                <a:gd name="connsiteX10834" fmla="*/ 2794267 w 3900305"/>
                <a:gd name="connsiteY10834" fmla="*/ 348361 h 3045463"/>
                <a:gd name="connsiteX10835" fmla="*/ 2790862 w 3900305"/>
                <a:gd name="connsiteY10835" fmla="*/ 352901 h 3045463"/>
                <a:gd name="connsiteX10836" fmla="*/ 2780419 w 3900305"/>
                <a:gd name="connsiteY10836" fmla="*/ 358123 h 3045463"/>
                <a:gd name="connsiteX10837" fmla="*/ 2779738 w 3900305"/>
                <a:gd name="connsiteY10837" fmla="*/ 359599 h 3045463"/>
                <a:gd name="connsiteX10838" fmla="*/ 2778830 w 3900305"/>
                <a:gd name="connsiteY10838" fmla="*/ 362890 h 3045463"/>
                <a:gd name="connsiteX10839" fmla="*/ 2778603 w 3900305"/>
                <a:gd name="connsiteY10839" fmla="*/ 364139 h 3045463"/>
                <a:gd name="connsiteX10840" fmla="*/ 2778376 w 3900305"/>
                <a:gd name="connsiteY10840" fmla="*/ 367204 h 3045463"/>
                <a:gd name="connsiteX10841" fmla="*/ 2778149 w 3900305"/>
                <a:gd name="connsiteY10841" fmla="*/ 368679 h 3045463"/>
                <a:gd name="connsiteX10842" fmla="*/ 2777354 w 3900305"/>
                <a:gd name="connsiteY10842" fmla="*/ 370495 h 3045463"/>
                <a:gd name="connsiteX10843" fmla="*/ 2775765 w 3900305"/>
                <a:gd name="connsiteY10843" fmla="*/ 372198 h 3045463"/>
                <a:gd name="connsiteX10844" fmla="*/ 2775084 w 3900305"/>
                <a:gd name="connsiteY10844" fmla="*/ 373447 h 3045463"/>
                <a:gd name="connsiteX10845" fmla="*/ 2773949 w 3900305"/>
                <a:gd name="connsiteY10845" fmla="*/ 376398 h 3045463"/>
                <a:gd name="connsiteX10846" fmla="*/ 2770090 w 3900305"/>
                <a:gd name="connsiteY10846" fmla="*/ 381165 h 3045463"/>
                <a:gd name="connsiteX10847" fmla="*/ 2768954 w 3900305"/>
                <a:gd name="connsiteY10847" fmla="*/ 383549 h 3045463"/>
                <a:gd name="connsiteX10848" fmla="*/ 2768387 w 3900305"/>
                <a:gd name="connsiteY10848" fmla="*/ 385819 h 3045463"/>
                <a:gd name="connsiteX10849" fmla="*/ 2768046 w 3900305"/>
                <a:gd name="connsiteY10849" fmla="*/ 387976 h 3045463"/>
                <a:gd name="connsiteX10850" fmla="*/ 2767365 w 3900305"/>
                <a:gd name="connsiteY10850" fmla="*/ 389906 h 3045463"/>
                <a:gd name="connsiteX10851" fmla="*/ 2764300 w 3900305"/>
                <a:gd name="connsiteY10851" fmla="*/ 394219 h 3045463"/>
                <a:gd name="connsiteX10852" fmla="*/ 2760328 w 3900305"/>
                <a:gd name="connsiteY10852" fmla="*/ 397170 h 3045463"/>
                <a:gd name="connsiteX10853" fmla="*/ 2739669 w 3900305"/>
                <a:gd name="connsiteY10853" fmla="*/ 404094 h 3045463"/>
                <a:gd name="connsiteX10854" fmla="*/ 2736490 w 3900305"/>
                <a:gd name="connsiteY10854" fmla="*/ 400349 h 3045463"/>
                <a:gd name="connsiteX10855" fmla="*/ 2733312 w 3900305"/>
                <a:gd name="connsiteY10855" fmla="*/ 391835 h 3045463"/>
                <a:gd name="connsiteX10856" fmla="*/ 2732177 w 3900305"/>
                <a:gd name="connsiteY10856" fmla="*/ 389792 h 3045463"/>
                <a:gd name="connsiteX10857" fmla="*/ 2712767 w 3900305"/>
                <a:gd name="connsiteY10857" fmla="*/ 371517 h 3045463"/>
                <a:gd name="connsiteX10858" fmla="*/ 2705162 w 3900305"/>
                <a:gd name="connsiteY10858" fmla="*/ 368225 h 3045463"/>
                <a:gd name="connsiteX10859" fmla="*/ 2702211 w 3900305"/>
                <a:gd name="connsiteY10859" fmla="*/ 363571 h 3045463"/>
                <a:gd name="connsiteX10860" fmla="*/ 2701757 w 3900305"/>
                <a:gd name="connsiteY10860" fmla="*/ 358917 h 3045463"/>
                <a:gd name="connsiteX10861" fmla="*/ 2705729 w 3900305"/>
                <a:gd name="connsiteY10861" fmla="*/ 356761 h 3045463"/>
                <a:gd name="connsiteX10862" fmla="*/ 2715037 w 3900305"/>
                <a:gd name="connsiteY10862" fmla="*/ 360507 h 3045463"/>
                <a:gd name="connsiteX10863" fmla="*/ 2716854 w 3900305"/>
                <a:gd name="connsiteY10863" fmla="*/ 359599 h 3045463"/>
                <a:gd name="connsiteX10864" fmla="*/ 2719805 w 3900305"/>
                <a:gd name="connsiteY10864" fmla="*/ 354831 h 3045463"/>
                <a:gd name="connsiteX10865" fmla="*/ 2721734 w 3900305"/>
                <a:gd name="connsiteY10865" fmla="*/ 352674 h 3045463"/>
                <a:gd name="connsiteX10866" fmla="*/ 2716059 w 3900305"/>
                <a:gd name="connsiteY10866" fmla="*/ 351653 h 3045463"/>
                <a:gd name="connsiteX10867" fmla="*/ 2713108 w 3900305"/>
                <a:gd name="connsiteY10867" fmla="*/ 349156 h 3045463"/>
                <a:gd name="connsiteX10868" fmla="*/ 2711859 w 3900305"/>
                <a:gd name="connsiteY10868" fmla="*/ 344161 h 3045463"/>
                <a:gd name="connsiteX10869" fmla="*/ 2713221 w 3900305"/>
                <a:gd name="connsiteY10869" fmla="*/ 339848 h 3045463"/>
                <a:gd name="connsiteX10870" fmla="*/ 2716172 w 3900305"/>
                <a:gd name="connsiteY10870" fmla="*/ 337237 h 3045463"/>
                <a:gd name="connsiteX10871" fmla="*/ 2721848 w 3900305"/>
                <a:gd name="connsiteY10871" fmla="*/ 335534 h 3045463"/>
                <a:gd name="connsiteX10872" fmla="*/ 2726842 w 3900305"/>
                <a:gd name="connsiteY10872" fmla="*/ 337351 h 3045463"/>
                <a:gd name="connsiteX10873" fmla="*/ 2728091 w 3900305"/>
                <a:gd name="connsiteY10873" fmla="*/ 336783 h 3045463"/>
                <a:gd name="connsiteX10874" fmla="*/ 2730020 w 3900305"/>
                <a:gd name="connsiteY10874" fmla="*/ 334286 h 3045463"/>
                <a:gd name="connsiteX10875" fmla="*/ 2731155 w 3900305"/>
                <a:gd name="connsiteY10875" fmla="*/ 333718 h 3045463"/>
                <a:gd name="connsiteX10876" fmla="*/ 2732404 w 3900305"/>
                <a:gd name="connsiteY10876" fmla="*/ 334626 h 3045463"/>
                <a:gd name="connsiteX10877" fmla="*/ 2733085 w 3900305"/>
                <a:gd name="connsiteY10877" fmla="*/ 336556 h 3045463"/>
                <a:gd name="connsiteX10878" fmla="*/ 2733426 w 3900305"/>
                <a:gd name="connsiteY10878" fmla="*/ 338486 h 3045463"/>
                <a:gd name="connsiteX10879" fmla="*/ 2733653 w 3900305"/>
                <a:gd name="connsiteY10879" fmla="*/ 339507 h 3045463"/>
                <a:gd name="connsiteX10880" fmla="*/ 2735242 w 3900305"/>
                <a:gd name="connsiteY10880" fmla="*/ 339621 h 3045463"/>
                <a:gd name="connsiteX10881" fmla="*/ 2739669 w 3900305"/>
                <a:gd name="connsiteY10881" fmla="*/ 335648 h 3045463"/>
                <a:gd name="connsiteX10882" fmla="*/ 2737966 w 3900305"/>
                <a:gd name="connsiteY10882" fmla="*/ 332470 h 3045463"/>
                <a:gd name="connsiteX10883" fmla="*/ 2736037 w 3900305"/>
                <a:gd name="connsiteY10883" fmla="*/ 329973 h 3045463"/>
                <a:gd name="connsiteX10884" fmla="*/ 2734561 w 3900305"/>
                <a:gd name="connsiteY10884" fmla="*/ 326794 h 3045463"/>
                <a:gd name="connsiteX10885" fmla="*/ 2734220 w 3900305"/>
                <a:gd name="connsiteY10885" fmla="*/ 321913 h 3045463"/>
                <a:gd name="connsiteX10886" fmla="*/ 2736264 w 3900305"/>
                <a:gd name="connsiteY10886" fmla="*/ 323730 h 3045463"/>
                <a:gd name="connsiteX10887" fmla="*/ 2737853 w 3900305"/>
                <a:gd name="connsiteY10887" fmla="*/ 324184 h 3045463"/>
                <a:gd name="connsiteX10888" fmla="*/ 2739442 w 3900305"/>
                <a:gd name="connsiteY10888" fmla="*/ 323502 h 3045463"/>
                <a:gd name="connsiteX10889" fmla="*/ 2748069 w 3900305"/>
                <a:gd name="connsiteY10889" fmla="*/ 316124 h 3045463"/>
                <a:gd name="connsiteX10890" fmla="*/ 2749885 w 3900305"/>
                <a:gd name="connsiteY10890" fmla="*/ 317600 h 3045463"/>
                <a:gd name="connsiteX10891" fmla="*/ 2749885 w 3900305"/>
                <a:gd name="connsiteY10891" fmla="*/ 320211 h 3045463"/>
                <a:gd name="connsiteX10892" fmla="*/ 2749658 w 3900305"/>
                <a:gd name="connsiteY10892" fmla="*/ 323162 h 3045463"/>
                <a:gd name="connsiteX10893" fmla="*/ 2750793 w 3900305"/>
                <a:gd name="connsiteY10893" fmla="*/ 325546 h 3045463"/>
                <a:gd name="connsiteX10894" fmla="*/ 2752836 w 3900305"/>
                <a:gd name="connsiteY10894" fmla="*/ 324865 h 3045463"/>
                <a:gd name="connsiteX10895" fmla="*/ 2754879 w 3900305"/>
                <a:gd name="connsiteY10895" fmla="*/ 321800 h 3045463"/>
                <a:gd name="connsiteX10896" fmla="*/ 2757036 w 3900305"/>
                <a:gd name="connsiteY10896" fmla="*/ 319643 h 3045463"/>
                <a:gd name="connsiteX10897" fmla="*/ 2759533 w 3900305"/>
                <a:gd name="connsiteY10897" fmla="*/ 321686 h 3045463"/>
                <a:gd name="connsiteX10898" fmla="*/ 2757944 w 3900305"/>
                <a:gd name="connsiteY10898" fmla="*/ 325432 h 3045463"/>
                <a:gd name="connsiteX10899" fmla="*/ 2756582 w 3900305"/>
                <a:gd name="connsiteY10899" fmla="*/ 330654 h 3045463"/>
                <a:gd name="connsiteX10900" fmla="*/ 2756355 w 3900305"/>
                <a:gd name="connsiteY10900" fmla="*/ 335308 h 3045463"/>
                <a:gd name="connsiteX10901" fmla="*/ 2760895 w 3900305"/>
                <a:gd name="connsiteY10901" fmla="*/ 339167 h 3045463"/>
                <a:gd name="connsiteX10902" fmla="*/ 2766003 w 3900305"/>
                <a:gd name="connsiteY10902" fmla="*/ 346545 h 3045463"/>
                <a:gd name="connsiteX10903" fmla="*/ 2768727 w 3900305"/>
                <a:gd name="connsiteY10903" fmla="*/ 347226 h 3045463"/>
                <a:gd name="connsiteX10904" fmla="*/ 2768500 w 3900305"/>
                <a:gd name="connsiteY10904" fmla="*/ 340302 h 3045463"/>
                <a:gd name="connsiteX10905" fmla="*/ 2770430 w 3900305"/>
                <a:gd name="connsiteY10905" fmla="*/ 334740 h 3045463"/>
                <a:gd name="connsiteX10906" fmla="*/ 2773268 w 3900305"/>
                <a:gd name="connsiteY10906" fmla="*/ 330994 h 3045463"/>
                <a:gd name="connsiteX10907" fmla="*/ 2779851 w 3900305"/>
                <a:gd name="connsiteY10907" fmla="*/ 327929 h 3045463"/>
                <a:gd name="connsiteX10908" fmla="*/ 2781894 w 3900305"/>
                <a:gd name="connsiteY10908" fmla="*/ 328043 h 3045463"/>
                <a:gd name="connsiteX10909" fmla="*/ 2783597 w 3900305"/>
                <a:gd name="connsiteY10909" fmla="*/ 330654 h 3045463"/>
                <a:gd name="connsiteX10910" fmla="*/ 2784278 w 3900305"/>
                <a:gd name="connsiteY10910" fmla="*/ 334626 h 3045463"/>
                <a:gd name="connsiteX10911" fmla="*/ 2783824 w 3900305"/>
                <a:gd name="connsiteY10911" fmla="*/ 337578 h 3045463"/>
                <a:gd name="connsiteX10912" fmla="*/ 2783143 w 3900305"/>
                <a:gd name="connsiteY10912" fmla="*/ 340188 h 3045463"/>
                <a:gd name="connsiteX10913" fmla="*/ 2783143 w 3900305"/>
                <a:gd name="connsiteY10913" fmla="*/ 343367 h 3045463"/>
                <a:gd name="connsiteX10914" fmla="*/ 2784165 w 3900305"/>
                <a:gd name="connsiteY10914" fmla="*/ 346204 h 3045463"/>
                <a:gd name="connsiteX10915" fmla="*/ 2785300 w 3900305"/>
                <a:gd name="connsiteY10915" fmla="*/ 344842 h 3045463"/>
                <a:gd name="connsiteX10916" fmla="*/ 2786548 w 3900305"/>
                <a:gd name="connsiteY10916" fmla="*/ 341778 h 3045463"/>
                <a:gd name="connsiteX10917" fmla="*/ 2788024 w 3900305"/>
                <a:gd name="connsiteY10917" fmla="*/ 339734 h 3045463"/>
                <a:gd name="connsiteX10918" fmla="*/ 2901760 w 3900305"/>
                <a:gd name="connsiteY10918" fmla="*/ 318168 h 3045463"/>
                <a:gd name="connsiteX10919" fmla="*/ 2902101 w 3900305"/>
                <a:gd name="connsiteY10919" fmla="*/ 322708 h 3045463"/>
                <a:gd name="connsiteX10920" fmla="*/ 2901988 w 3900305"/>
                <a:gd name="connsiteY10920" fmla="*/ 325205 h 3045463"/>
                <a:gd name="connsiteX10921" fmla="*/ 2901307 w 3900305"/>
                <a:gd name="connsiteY10921" fmla="*/ 326681 h 3045463"/>
                <a:gd name="connsiteX10922" fmla="*/ 2899831 w 3900305"/>
                <a:gd name="connsiteY10922" fmla="*/ 328043 h 3045463"/>
                <a:gd name="connsiteX10923" fmla="*/ 2897561 w 3900305"/>
                <a:gd name="connsiteY10923" fmla="*/ 328497 h 3045463"/>
                <a:gd name="connsiteX10924" fmla="*/ 2895404 w 3900305"/>
                <a:gd name="connsiteY10924" fmla="*/ 327021 h 3045463"/>
                <a:gd name="connsiteX10925" fmla="*/ 2893474 w 3900305"/>
                <a:gd name="connsiteY10925" fmla="*/ 325092 h 3045463"/>
                <a:gd name="connsiteX10926" fmla="*/ 2891885 w 3900305"/>
                <a:gd name="connsiteY10926" fmla="*/ 324070 h 3045463"/>
                <a:gd name="connsiteX10927" fmla="*/ 2890637 w 3900305"/>
                <a:gd name="connsiteY10927" fmla="*/ 324978 h 3045463"/>
                <a:gd name="connsiteX10928" fmla="*/ 2889161 w 3900305"/>
                <a:gd name="connsiteY10928" fmla="*/ 328837 h 3045463"/>
                <a:gd name="connsiteX10929" fmla="*/ 2887912 w 3900305"/>
                <a:gd name="connsiteY10929" fmla="*/ 329746 h 3045463"/>
                <a:gd name="connsiteX10930" fmla="*/ 2886891 w 3900305"/>
                <a:gd name="connsiteY10930" fmla="*/ 330086 h 3045463"/>
                <a:gd name="connsiteX10931" fmla="*/ 2884734 w 3900305"/>
                <a:gd name="connsiteY10931" fmla="*/ 331562 h 3045463"/>
                <a:gd name="connsiteX10932" fmla="*/ 2883599 w 3900305"/>
                <a:gd name="connsiteY10932" fmla="*/ 331902 h 3045463"/>
                <a:gd name="connsiteX10933" fmla="*/ 2882237 w 3900305"/>
                <a:gd name="connsiteY10933" fmla="*/ 331335 h 3045463"/>
                <a:gd name="connsiteX10934" fmla="*/ 2882237 w 3900305"/>
                <a:gd name="connsiteY10934" fmla="*/ 329973 h 3045463"/>
                <a:gd name="connsiteX10935" fmla="*/ 2882918 w 3900305"/>
                <a:gd name="connsiteY10935" fmla="*/ 328043 h 3045463"/>
                <a:gd name="connsiteX10936" fmla="*/ 2883258 w 3900305"/>
                <a:gd name="connsiteY10936" fmla="*/ 326000 h 3045463"/>
                <a:gd name="connsiteX10937" fmla="*/ 2883599 w 3900305"/>
                <a:gd name="connsiteY10937" fmla="*/ 319984 h 3045463"/>
                <a:gd name="connsiteX10938" fmla="*/ 2883486 w 3900305"/>
                <a:gd name="connsiteY10938" fmla="*/ 316919 h 3045463"/>
                <a:gd name="connsiteX10939" fmla="*/ 2882577 w 3900305"/>
                <a:gd name="connsiteY10939" fmla="*/ 314422 h 3045463"/>
                <a:gd name="connsiteX10940" fmla="*/ 2881102 w 3900305"/>
                <a:gd name="connsiteY10940" fmla="*/ 313400 h 3045463"/>
                <a:gd name="connsiteX10941" fmla="*/ 2879967 w 3900305"/>
                <a:gd name="connsiteY10941" fmla="*/ 314762 h 3045463"/>
                <a:gd name="connsiteX10942" fmla="*/ 2879513 w 3900305"/>
                <a:gd name="connsiteY10942" fmla="*/ 317940 h 3045463"/>
                <a:gd name="connsiteX10943" fmla="*/ 2880080 w 3900305"/>
                <a:gd name="connsiteY10943" fmla="*/ 322140 h 3045463"/>
                <a:gd name="connsiteX10944" fmla="*/ 2875540 w 3900305"/>
                <a:gd name="connsiteY10944" fmla="*/ 322140 h 3045463"/>
                <a:gd name="connsiteX10945" fmla="*/ 2875880 w 3900305"/>
                <a:gd name="connsiteY10945" fmla="*/ 326794 h 3045463"/>
                <a:gd name="connsiteX10946" fmla="*/ 2874518 w 3900305"/>
                <a:gd name="connsiteY10946" fmla="*/ 327929 h 3045463"/>
                <a:gd name="connsiteX10947" fmla="*/ 2870886 w 3900305"/>
                <a:gd name="connsiteY10947" fmla="*/ 326000 h 3045463"/>
                <a:gd name="connsiteX10948" fmla="*/ 2869183 w 3900305"/>
                <a:gd name="connsiteY10948" fmla="*/ 326113 h 3045463"/>
                <a:gd name="connsiteX10949" fmla="*/ 2867254 w 3900305"/>
                <a:gd name="connsiteY10949" fmla="*/ 325205 h 3045463"/>
                <a:gd name="connsiteX10950" fmla="*/ 2865551 w 3900305"/>
                <a:gd name="connsiteY10950" fmla="*/ 323275 h 3045463"/>
                <a:gd name="connsiteX10951" fmla="*/ 2864189 w 3900305"/>
                <a:gd name="connsiteY10951" fmla="*/ 320211 h 3045463"/>
                <a:gd name="connsiteX10952" fmla="*/ 2863394 w 3900305"/>
                <a:gd name="connsiteY10952" fmla="*/ 317032 h 3045463"/>
                <a:gd name="connsiteX10953" fmla="*/ 2863281 w 3900305"/>
                <a:gd name="connsiteY10953" fmla="*/ 315330 h 3045463"/>
                <a:gd name="connsiteX10954" fmla="*/ 2863508 w 3900305"/>
                <a:gd name="connsiteY10954" fmla="*/ 313400 h 3045463"/>
                <a:gd name="connsiteX10955" fmla="*/ 2863621 w 3900305"/>
                <a:gd name="connsiteY10955" fmla="*/ 309427 h 3045463"/>
                <a:gd name="connsiteX10956" fmla="*/ 2864189 w 3900305"/>
                <a:gd name="connsiteY10956" fmla="*/ 301709 h 3045463"/>
                <a:gd name="connsiteX10957" fmla="*/ 2865778 w 3900305"/>
                <a:gd name="connsiteY10957" fmla="*/ 295693 h 3045463"/>
                <a:gd name="connsiteX10958" fmla="*/ 2867935 w 3900305"/>
                <a:gd name="connsiteY10958" fmla="*/ 291379 h 3045463"/>
                <a:gd name="connsiteX10959" fmla="*/ 2870318 w 3900305"/>
                <a:gd name="connsiteY10959" fmla="*/ 288882 h 3045463"/>
                <a:gd name="connsiteX10960" fmla="*/ 2876448 w 3900305"/>
                <a:gd name="connsiteY10960" fmla="*/ 286725 h 3045463"/>
                <a:gd name="connsiteX10961" fmla="*/ 2878264 w 3900305"/>
                <a:gd name="connsiteY10961" fmla="*/ 285136 h 3045463"/>
                <a:gd name="connsiteX10962" fmla="*/ 2878378 w 3900305"/>
                <a:gd name="connsiteY10962" fmla="*/ 284228 h 3045463"/>
                <a:gd name="connsiteX10963" fmla="*/ 2878491 w 3900305"/>
                <a:gd name="connsiteY10963" fmla="*/ 282412 h 3045463"/>
                <a:gd name="connsiteX10964" fmla="*/ 2878718 w 3900305"/>
                <a:gd name="connsiteY10964" fmla="*/ 280482 h 3045463"/>
                <a:gd name="connsiteX10965" fmla="*/ 2879059 w 3900305"/>
                <a:gd name="connsiteY10965" fmla="*/ 279120 h 3045463"/>
                <a:gd name="connsiteX10966" fmla="*/ 2880080 w 3900305"/>
                <a:gd name="connsiteY10966" fmla="*/ 278099 h 3045463"/>
                <a:gd name="connsiteX10967" fmla="*/ 2882577 w 3900305"/>
                <a:gd name="connsiteY10967" fmla="*/ 277304 h 3045463"/>
                <a:gd name="connsiteX10968" fmla="*/ 2896766 w 3900305"/>
                <a:gd name="connsiteY10968" fmla="*/ 277191 h 3045463"/>
                <a:gd name="connsiteX10969" fmla="*/ 2900966 w 3900305"/>
                <a:gd name="connsiteY10969" fmla="*/ 279234 h 3045463"/>
                <a:gd name="connsiteX10970" fmla="*/ 2904031 w 3900305"/>
                <a:gd name="connsiteY10970" fmla="*/ 281844 h 3045463"/>
                <a:gd name="connsiteX10971" fmla="*/ 2905506 w 3900305"/>
                <a:gd name="connsiteY10971" fmla="*/ 284796 h 3045463"/>
                <a:gd name="connsiteX10972" fmla="*/ 2905506 w 3900305"/>
                <a:gd name="connsiteY10972" fmla="*/ 289223 h 3045463"/>
                <a:gd name="connsiteX10973" fmla="*/ 2903917 w 3900305"/>
                <a:gd name="connsiteY10973" fmla="*/ 295920 h 3045463"/>
                <a:gd name="connsiteX10974" fmla="*/ 2902101 w 3900305"/>
                <a:gd name="connsiteY10974" fmla="*/ 301028 h 3045463"/>
                <a:gd name="connsiteX10975" fmla="*/ 2901307 w 3900305"/>
                <a:gd name="connsiteY10975" fmla="*/ 304092 h 3045463"/>
                <a:gd name="connsiteX10976" fmla="*/ 2900853 w 3900305"/>
                <a:gd name="connsiteY10976" fmla="*/ 309200 h 3045463"/>
                <a:gd name="connsiteX10977" fmla="*/ 2900512 w 3900305"/>
                <a:gd name="connsiteY10977" fmla="*/ 310449 h 3045463"/>
                <a:gd name="connsiteX10978" fmla="*/ 2900398 w 3900305"/>
                <a:gd name="connsiteY10978" fmla="*/ 311697 h 3045463"/>
                <a:gd name="connsiteX10979" fmla="*/ 2900739 w 3900305"/>
                <a:gd name="connsiteY10979" fmla="*/ 313400 h 3045463"/>
                <a:gd name="connsiteX10980" fmla="*/ 2902215 w 3900305"/>
                <a:gd name="connsiteY10980" fmla="*/ 317940 h 3045463"/>
                <a:gd name="connsiteX10981" fmla="*/ 2901760 w 3900305"/>
                <a:gd name="connsiteY10981" fmla="*/ 318168 h 3045463"/>
                <a:gd name="connsiteX10982" fmla="*/ 2823212 w 3900305"/>
                <a:gd name="connsiteY10982" fmla="*/ 302617 h 3045463"/>
                <a:gd name="connsiteX10983" fmla="*/ 2835811 w 3900305"/>
                <a:gd name="connsiteY10983" fmla="*/ 310222 h 3045463"/>
                <a:gd name="connsiteX10984" fmla="*/ 2839898 w 3900305"/>
                <a:gd name="connsiteY10984" fmla="*/ 310222 h 3045463"/>
                <a:gd name="connsiteX10985" fmla="*/ 2839898 w 3900305"/>
                <a:gd name="connsiteY10985" fmla="*/ 312379 h 3045463"/>
                <a:gd name="connsiteX10986" fmla="*/ 2830250 w 3900305"/>
                <a:gd name="connsiteY10986" fmla="*/ 315670 h 3045463"/>
                <a:gd name="connsiteX10987" fmla="*/ 2827298 w 3900305"/>
                <a:gd name="connsiteY10987" fmla="*/ 318281 h 3045463"/>
                <a:gd name="connsiteX10988" fmla="*/ 2828547 w 3900305"/>
                <a:gd name="connsiteY10988" fmla="*/ 320892 h 3045463"/>
                <a:gd name="connsiteX10989" fmla="*/ 2827979 w 3900305"/>
                <a:gd name="connsiteY10989" fmla="*/ 323048 h 3045463"/>
                <a:gd name="connsiteX10990" fmla="*/ 2826617 w 3900305"/>
                <a:gd name="connsiteY10990" fmla="*/ 324751 h 3045463"/>
                <a:gd name="connsiteX10991" fmla="*/ 2822871 w 3900305"/>
                <a:gd name="connsiteY10991" fmla="*/ 327362 h 3045463"/>
                <a:gd name="connsiteX10992" fmla="*/ 2807434 w 3900305"/>
                <a:gd name="connsiteY10992" fmla="*/ 327362 h 3045463"/>
                <a:gd name="connsiteX10993" fmla="*/ 2803234 w 3900305"/>
                <a:gd name="connsiteY10993" fmla="*/ 325319 h 3045463"/>
                <a:gd name="connsiteX10994" fmla="*/ 2800623 w 3900305"/>
                <a:gd name="connsiteY10994" fmla="*/ 320097 h 3045463"/>
                <a:gd name="connsiteX10995" fmla="*/ 2800396 w 3900305"/>
                <a:gd name="connsiteY10995" fmla="*/ 317827 h 3045463"/>
                <a:gd name="connsiteX10996" fmla="*/ 2800623 w 3900305"/>
                <a:gd name="connsiteY10996" fmla="*/ 309314 h 3045463"/>
                <a:gd name="connsiteX10997" fmla="*/ 2800396 w 3900305"/>
                <a:gd name="connsiteY10997" fmla="*/ 305795 h 3045463"/>
                <a:gd name="connsiteX10998" fmla="*/ 2799942 w 3900305"/>
                <a:gd name="connsiteY10998" fmla="*/ 304433 h 3045463"/>
                <a:gd name="connsiteX10999" fmla="*/ 2799261 w 3900305"/>
                <a:gd name="connsiteY10999" fmla="*/ 303638 h 3045463"/>
                <a:gd name="connsiteX11000" fmla="*/ 2798353 w 3900305"/>
                <a:gd name="connsiteY11000" fmla="*/ 301709 h 3045463"/>
                <a:gd name="connsiteX11001" fmla="*/ 2795970 w 3900305"/>
                <a:gd name="connsiteY11001" fmla="*/ 292968 h 3045463"/>
                <a:gd name="connsiteX11002" fmla="*/ 2795061 w 3900305"/>
                <a:gd name="connsiteY11002" fmla="*/ 290812 h 3045463"/>
                <a:gd name="connsiteX11003" fmla="*/ 2793245 w 3900305"/>
                <a:gd name="connsiteY11003" fmla="*/ 287974 h 3045463"/>
                <a:gd name="connsiteX11004" fmla="*/ 2792337 w 3900305"/>
                <a:gd name="connsiteY11004" fmla="*/ 286044 h 3045463"/>
                <a:gd name="connsiteX11005" fmla="*/ 2789386 w 3900305"/>
                <a:gd name="connsiteY11005" fmla="*/ 282071 h 3045463"/>
                <a:gd name="connsiteX11006" fmla="*/ 2782235 w 3900305"/>
                <a:gd name="connsiteY11006" fmla="*/ 278666 h 3045463"/>
                <a:gd name="connsiteX11007" fmla="*/ 2780078 w 3900305"/>
                <a:gd name="connsiteY11007" fmla="*/ 273218 h 3045463"/>
                <a:gd name="connsiteX11008" fmla="*/ 2781213 w 3900305"/>
                <a:gd name="connsiteY11008" fmla="*/ 271402 h 3045463"/>
                <a:gd name="connsiteX11009" fmla="*/ 2782575 w 3900305"/>
                <a:gd name="connsiteY11009" fmla="*/ 271515 h 3045463"/>
                <a:gd name="connsiteX11010" fmla="*/ 2785300 w 3900305"/>
                <a:gd name="connsiteY11010" fmla="*/ 273331 h 3045463"/>
                <a:gd name="connsiteX11011" fmla="*/ 2785300 w 3900305"/>
                <a:gd name="connsiteY11011" fmla="*/ 271402 h 3045463"/>
                <a:gd name="connsiteX11012" fmla="*/ 2784959 w 3900305"/>
                <a:gd name="connsiteY11012" fmla="*/ 268110 h 3045463"/>
                <a:gd name="connsiteX11013" fmla="*/ 2787570 w 3900305"/>
                <a:gd name="connsiteY11013" fmla="*/ 265045 h 3045463"/>
                <a:gd name="connsiteX11014" fmla="*/ 2793586 w 3900305"/>
                <a:gd name="connsiteY11014" fmla="*/ 261867 h 3045463"/>
                <a:gd name="connsiteX11015" fmla="*/ 2794721 w 3900305"/>
                <a:gd name="connsiteY11015" fmla="*/ 263342 h 3045463"/>
                <a:gd name="connsiteX11016" fmla="*/ 2795288 w 3900305"/>
                <a:gd name="connsiteY11016" fmla="*/ 266748 h 3045463"/>
                <a:gd name="connsiteX11017" fmla="*/ 2795516 w 3900305"/>
                <a:gd name="connsiteY11017" fmla="*/ 270607 h 3045463"/>
                <a:gd name="connsiteX11018" fmla="*/ 2795856 w 3900305"/>
                <a:gd name="connsiteY11018" fmla="*/ 273558 h 3045463"/>
                <a:gd name="connsiteX11019" fmla="*/ 2797218 w 3900305"/>
                <a:gd name="connsiteY11019" fmla="*/ 276850 h 3045463"/>
                <a:gd name="connsiteX11020" fmla="*/ 2798921 w 3900305"/>
                <a:gd name="connsiteY11020" fmla="*/ 279347 h 3045463"/>
                <a:gd name="connsiteX11021" fmla="*/ 2800851 w 3900305"/>
                <a:gd name="connsiteY11021" fmla="*/ 280936 h 3045463"/>
                <a:gd name="connsiteX11022" fmla="*/ 2802553 w 3900305"/>
                <a:gd name="connsiteY11022" fmla="*/ 281504 h 3045463"/>
                <a:gd name="connsiteX11023" fmla="*/ 2804483 w 3900305"/>
                <a:gd name="connsiteY11023" fmla="*/ 284796 h 3045463"/>
                <a:gd name="connsiteX11024" fmla="*/ 2805505 w 3900305"/>
                <a:gd name="connsiteY11024" fmla="*/ 291379 h 3045463"/>
                <a:gd name="connsiteX11025" fmla="*/ 2806867 w 3900305"/>
                <a:gd name="connsiteY11025" fmla="*/ 296374 h 3045463"/>
                <a:gd name="connsiteX11026" fmla="*/ 2809704 w 3900305"/>
                <a:gd name="connsiteY11026" fmla="*/ 294898 h 3045463"/>
                <a:gd name="connsiteX11027" fmla="*/ 2810499 w 3900305"/>
                <a:gd name="connsiteY11027" fmla="*/ 292287 h 3045463"/>
                <a:gd name="connsiteX11028" fmla="*/ 2811747 w 3900305"/>
                <a:gd name="connsiteY11028" fmla="*/ 284796 h 3045463"/>
                <a:gd name="connsiteX11029" fmla="*/ 2812428 w 3900305"/>
                <a:gd name="connsiteY11029" fmla="*/ 283207 h 3045463"/>
                <a:gd name="connsiteX11030" fmla="*/ 2814245 w 3900305"/>
                <a:gd name="connsiteY11030" fmla="*/ 283774 h 3045463"/>
                <a:gd name="connsiteX11031" fmla="*/ 2819125 w 3900305"/>
                <a:gd name="connsiteY11031" fmla="*/ 288996 h 3045463"/>
                <a:gd name="connsiteX11032" fmla="*/ 2818104 w 3900305"/>
                <a:gd name="connsiteY11032" fmla="*/ 294331 h 3045463"/>
                <a:gd name="connsiteX11033" fmla="*/ 2818899 w 3900305"/>
                <a:gd name="connsiteY11033" fmla="*/ 298076 h 3045463"/>
                <a:gd name="connsiteX11034" fmla="*/ 2820828 w 3900305"/>
                <a:gd name="connsiteY11034" fmla="*/ 300687 h 3045463"/>
                <a:gd name="connsiteX11035" fmla="*/ 2823212 w 3900305"/>
                <a:gd name="connsiteY11035" fmla="*/ 302617 h 3045463"/>
                <a:gd name="connsiteX11036" fmla="*/ 3108575 w 3900305"/>
                <a:gd name="connsiteY11036" fmla="*/ 257440 h 3045463"/>
                <a:gd name="connsiteX11037" fmla="*/ 3110618 w 3900305"/>
                <a:gd name="connsiteY11037" fmla="*/ 258688 h 3045463"/>
                <a:gd name="connsiteX11038" fmla="*/ 3112888 w 3900305"/>
                <a:gd name="connsiteY11038" fmla="*/ 259370 h 3045463"/>
                <a:gd name="connsiteX11039" fmla="*/ 3115045 w 3900305"/>
                <a:gd name="connsiteY11039" fmla="*/ 260732 h 3045463"/>
                <a:gd name="connsiteX11040" fmla="*/ 3116975 w 3900305"/>
                <a:gd name="connsiteY11040" fmla="*/ 264250 h 3045463"/>
                <a:gd name="connsiteX11041" fmla="*/ 3117997 w 3900305"/>
                <a:gd name="connsiteY11041" fmla="*/ 268791 h 3045463"/>
                <a:gd name="connsiteX11042" fmla="*/ 3117769 w 3900305"/>
                <a:gd name="connsiteY11042" fmla="*/ 271856 h 3045463"/>
                <a:gd name="connsiteX11043" fmla="*/ 3116294 w 3900305"/>
                <a:gd name="connsiteY11043" fmla="*/ 273331 h 3045463"/>
                <a:gd name="connsiteX11044" fmla="*/ 3090073 w 3900305"/>
                <a:gd name="connsiteY11044" fmla="*/ 271061 h 3045463"/>
                <a:gd name="connsiteX11045" fmla="*/ 3062263 w 3900305"/>
                <a:gd name="connsiteY11045" fmla="*/ 261186 h 3045463"/>
                <a:gd name="connsiteX11046" fmla="*/ 3056020 w 3900305"/>
                <a:gd name="connsiteY11046" fmla="*/ 251310 h 3045463"/>
                <a:gd name="connsiteX11047" fmla="*/ 3055226 w 3900305"/>
                <a:gd name="connsiteY11047" fmla="*/ 249494 h 3045463"/>
                <a:gd name="connsiteX11048" fmla="*/ 3055680 w 3900305"/>
                <a:gd name="connsiteY11048" fmla="*/ 245181 h 3045463"/>
                <a:gd name="connsiteX11049" fmla="*/ 3057496 w 3900305"/>
                <a:gd name="connsiteY11049" fmla="*/ 242116 h 3045463"/>
                <a:gd name="connsiteX11050" fmla="*/ 3059766 w 3900305"/>
                <a:gd name="connsiteY11050" fmla="*/ 240981 h 3045463"/>
                <a:gd name="connsiteX11051" fmla="*/ 3061582 w 3900305"/>
                <a:gd name="connsiteY11051" fmla="*/ 242570 h 3045463"/>
                <a:gd name="connsiteX11052" fmla="*/ 3062944 w 3900305"/>
                <a:gd name="connsiteY11052" fmla="*/ 245635 h 3045463"/>
                <a:gd name="connsiteX11053" fmla="*/ 3064533 w 3900305"/>
                <a:gd name="connsiteY11053" fmla="*/ 248019 h 3045463"/>
                <a:gd name="connsiteX11054" fmla="*/ 3067939 w 3900305"/>
                <a:gd name="connsiteY11054" fmla="*/ 251537 h 3045463"/>
                <a:gd name="connsiteX11055" fmla="*/ 3065101 w 3900305"/>
                <a:gd name="connsiteY11055" fmla="*/ 245067 h 3045463"/>
                <a:gd name="connsiteX11056" fmla="*/ 3064533 w 3900305"/>
                <a:gd name="connsiteY11056" fmla="*/ 243478 h 3045463"/>
                <a:gd name="connsiteX11057" fmla="*/ 3064306 w 3900305"/>
                <a:gd name="connsiteY11057" fmla="*/ 239165 h 3045463"/>
                <a:gd name="connsiteX11058" fmla="*/ 3064874 w 3900305"/>
                <a:gd name="connsiteY11058" fmla="*/ 235646 h 3045463"/>
                <a:gd name="connsiteX11059" fmla="*/ 3066009 w 3900305"/>
                <a:gd name="connsiteY11059" fmla="*/ 234397 h 3045463"/>
                <a:gd name="connsiteX11060" fmla="*/ 3070322 w 3900305"/>
                <a:gd name="connsiteY11060" fmla="*/ 240300 h 3045463"/>
                <a:gd name="connsiteX11061" fmla="*/ 3074749 w 3900305"/>
                <a:gd name="connsiteY11061" fmla="*/ 235192 h 3045463"/>
                <a:gd name="connsiteX11062" fmla="*/ 3077133 w 3900305"/>
                <a:gd name="connsiteY11062" fmla="*/ 239619 h 3045463"/>
                <a:gd name="connsiteX11063" fmla="*/ 3077700 w 3900305"/>
                <a:gd name="connsiteY11063" fmla="*/ 235760 h 3045463"/>
                <a:gd name="connsiteX11064" fmla="*/ 3078949 w 3900305"/>
                <a:gd name="connsiteY11064" fmla="*/ 233716 h 3045463"/>
                <a:gd name="connsiteX11065" fmla="*/ 3080311 w 3900305"/>
                <a:gd name="connsiteY11065" fmla="*/ 234170 h 3045463"/>
                <a:gd name="connsiteX11066" fmla="*/ 3081106 w 3900305"/>
                <a:gd name="connsiteY11066" fmla="*/ 237803 h 3045463"/>
                <a:gd name="connsiteX11067" fmla="*/ 3081787 w 3900305"/>
                <a:gd name="connsiteY11067" fmla="*/ 237803 h 3045463"/>
                <a:gd name="connsiteX11068" fmla="*/ 3082014 w 3900305"/>
                <a:gd name="connsiteY11068" fmla="*/ 233943 h 3045463"/>
                <a:gd name="connsiteX11069" fmla="*/ 3083035 w 3900305"/>
                <a:gd name="connsiteY11069" fmla="*/ 231219 h 3045463"/>
                <a:gd name="connsiteX11070" fmla="*/ 3084397 w 3900305"/>
                <a:gd name="connsiteY11070" fmla="*/ 230311 h 3045463"/>
                <a:gd name="connsiteX11071" fmla="*/ 3085760 w 3900305"/>
                <a:gd name="connsiteY11071" fmla="*/ 231673 h 3045463"/>
                <a:gd name="connsiteX11072" fmla="*/ 3086327 w 3900305"/>
                <a:gd name="connsiteY11072" fmla="*/ 234170 h 3045463"/>
                <a:gd name="connsiteX11073" fmla="*/ 3086327 w 3900305"/>
                <a:gd name="connsiteY11073" fmla="*/ 240754 h 3045463"/>
                <a:gd name="connsiteX11074" fmla="*/ 3086554 w 3900305"/>
                <a:gd name="connsiteY11074" fmla="*/ 243592 h 3045463"/>
                <a:gd name="connsiteX11075" fmla="*/ 3088257 w 3900305"/>
                <a:gd name="connsiteY11075" fmla="*/ 248246 h 3045463"/>
                <a:gd name="connsiteX11076" fmla="*/ 3089732 w 3900305"/>
                <a:gd name="connsiteY11076" fmla="*/ 246089 h 3045463"/>
                <a:gd name="connsiteX11077" fmla="*/ 3090413 w 3900305"/>
                <a:gd name="connsiteY11077" fmla="*/ 240186 h 3045463"/>
                <a:gd name="connsiteX11078" fmla="*/ 3089732 w 3900305"/>
                <a:gd name="connsiteY11078" fmla="*/ 233830 h 3045463"/>
                <a:gd name="connsiteX11079" fmla="*/ 3092230 w 3900305"/>
                <a:gd name="connsiteY11079" fmla="*/ 231560 h 3045463"/>
                <a:gd name="connsiteX11080" fmla="*/ 3094614 w 3900305"/>
                <a:gd name="connsiteY11080" fmla="*/ 234057 h 3045463"/>
                <a:gd name="connsiteX11081" fmla="*/ 3096316 w 3900305"/>
                <a:gd name="connsiteY11081" fmla="*/ 239619 h 3045463"/>
                <a:gd name="connsiteX11082" fmla="*/ 3096997 w 3900305"/>
                <a:gd name="connsiteY11082" fmla="*/ 246770 h 3045463"/>
                <a:gd name="connsiteX11083" fmla="*/ 3099154 w 3900305"/>
                <a:gd name="connsiteY11083" fmla="*/ 249267 h 3045463"/>
                <a:gd name="connsiteX11084" fmla="*/ 3111640 w 3900305"/>
                <a:gd name="connsiteY11084" fmla="*/ 251764 h 3045463"/>
                <a:gd name="connsiteX11085" fmla="*/ 3110732 w 3900305"/>
                <a:gd name="connsiteY11085" fmla="*/ 252332 h 3045463"/>
                <a:gd name="connsiteX11086" fmla="*/ 3109824 w 3900305"/>
                <a:gd name="connsiteY11086" fmla="*/ 253581 h 3045463"/>
                <a:gd name="connsiteX11087" fmla="*/ 3109029 w 3900305"/>
                <a:gd name="connsiteY11087" fmla="*/ 255397 h 3045463"/>
                <a:gd name="connsiteX11088" fmla="*/ 3108575 w 3900305"/>
                <a:gd name="connsiteY11088" fmla="*/ 257440 h 3045463"/>
                <a:gd name="connsiteX11089" fmla="*/ 3179746 w 3900305"/>
                <a:gd name="connsiteY11089" fmla="*/ 200004 h 3045463"/>
                <a:gd name="connsiteX11090" fmla="*/ 3179065 w 3900305"/>
                <a:gd name="connsiteY11090" fmla="*/ 200912 h 3045463"/>
                <a:gd name="connsiteX11091" fmla="*/ 3177702 w 3900305"/>
                <a:gd name="connsiteY11091" fmla="*/ 203182 h 3045463"/>
                <a:gd name="connsiteX11092" fmla="*/ 3177021 w 3900305"/>
                <a:gd name="connsiteY11092" fmla="*/ 203977 h 3045463"/>
                <a:gd name="connsiteX11093" fmla="*/ 3177816 w 3900305"/>
                <a:gd name="connsiteY11093" fmla="*/ 205793 h 3045463"/>
                <a:gd name="connsiteX11094" fmla="*/ 3179519 w 3900305"/>
                <a:gd name="connsiteY11094" fmla="*/ 208744 h 3045463"/>
                <a:gd name="connsiteX11095" fmla="*/ 3180427 w 3900305"/>
                <a:gd name="connsiteY11095" fmla="*/ 209766 h 3045463"/>
                <a:gd name="connsiteX11096" fmla="*/ 3177702 w 3900305"/>
                <a:gd name="connsiteY11096" fmla="*/ 219074 h 3045463"/>
                <a:gd name="connsiteX11097" fmla="*/ 3173616 w 3900305"/>
                <a:gd name="connsiteY11097" fmla="*/ 225544 h 3045463"/>
                <a:gd name="connsiteX11098" fmla="*/ 3155795 w 3900305"/>
                <a:gd name="connsiteY11098" fmla="*/ 243478 h 3045463"/>
                <a:gd name="connsiteX11099" fmla="*/ 3147168 w 3900305"/>
                <a:gd name="connsiteY11099" fmla="*/ 246656 h 3045463"/>
                <a:gd name="connsiteX11100" fmla="*/ 3144558 w 3900305"/>
                <a:gd name="connsiteY11100" fmla="*/ 249608 h 3045463"/>
                <a:gd name="connsiteX11101" fmla="*/ 3146601 w 3900305"/>
                <a:gd name="connsiteY11101" fmla="*/ 249381 h 3045463"/>
                <a:gd name="connsiteX11102" fmla="*/ 3149098 w 3900305"/>
                <a:gd name="connsiteY11102" fmla="*/ 249948 h 3045463"/>
                <a:gd name="connsiteX11103" fmla="*/ 3151482 w 3900305"/>
                <a:gd name="connsiteY11103" fmla="*/ 251310 h 3045463"/>
                <a:gd name="connsiteX11104" fmla="*/ 3153298 w 3900305"/>
                <a:gd name="connsiteY11104" fmla="*/ 253581 h 3045463"/>
                <a:gd name="connsiteX11105" fmla="*/ 3137293 w 3900305"/>
                <a:gd name="connsiteY11105" fmla="*/ 263796 h 3045463"/>
                <a:gd name="connsiteX11106" fmla="*/ 3131391 w 3900305"/>
                <a:gd name="connsiteY11106" fmla="*/ 265386 h 3045463"/>
                <a:gd name="connsiteX11107" fmla="*/ 3126510 w 3900305"/>
                <a:gd name="connsiteY11107" fmla="*/ 263683 h 3045463"/>
                <a:gd name="connsiteX11108" fmla="*/ 3124353 w 3900305"/>
                <a:gd name="connsiteY11108" fmla="*/ 258348 h 3045463"/>
                <a:gd name="connsiteX11109" fmla="*/ 3124920 w 3900305"/>
                <a:gd name="connsiteY11109" fmla="*/ 250629 h 3045463"/>
                <a:gd name="connsiteX11110" fmla="*/ 3127531 w 3900305"/>
                <a:gd name="connsiteY11110" fmla="*/ 241662 h 3045463"/>
                <a:gd name="connsiteX11111" fmla="*/ 3128780 w 3900305"/>
                <a:gd name="connsiteY11111" fmla="*/ 238370 h 3045463"/>
                <a:gd name="connsiteX11112" fmla="*/ 3129574 w 3900305"/>
                <a:gd name="connsiteY11112" fmla="*/ 234170 h 3045463"/>
                <a:gd name="connsiteX11113" fmla="*/ 3129801 w 3900305"/>
                <a:gd name="connsiteY11113" fmla="*/ 229743 h 3045463"/>
                <a:gd name="connsiteX11114" fmla="*/ 3129461 w 3900305"/>
                <a:gd name="connsiteY11114" fmla="*/ 225771 h 3045463"/>
                <a:gd name="connsiteX11115" fmla="*/ 3123672 w 3900305"/>
                <a:gd name="connsiteY11115" fmla="*/ 241549 h 3045463"/>
                <a:gd name="connsiteX11116" fmla="*/ 3120153 w 3900305"/>
                <a:gd name="connsiteY11116" fmla="*/ 247110 h 3045463"/>
                <a:gd name="connsiteX11117" fmla="*/ 3117202 w 3900305"/>
                <a:gd name="connsiteY11117" fmla="*/ 244727 h 3045463"/>
                <a:gd name="connsiteX11118" fmla="*/ 3115953 w 3900305"/>
                <a:gd name="connsiteY11118" fmla="*/ 242457 h 3045463"/>
                <a:gd name="connsiteX11119" fmla="*/ 3114478 w 3900305"/>
                <a:gd name="connsiteY11119" fmla="*/ 242003 h 3045463"/>
                <a:gd name="connsiteX11120" fmla="*/ 3113002 w 3900305"/>
                <a:gd name="connsiteY11120" fmla="*/ 242230 h 3045463"/>
                <a:gd name="connsiteX11121" fmla="*/ 3111526 w 3900305"/>
                <a:gd name="connsiteY11121" fmla="*/ 241889 h 3045463"/>
                <a:gd name="connsiteX11122" fmla="*/ 3110505 w 3900305"/>
                <a:gd name="connsiteY11122" fmla="*/ 240754 h 3045463"/>
                <a:gd name="connsiteX11123" fmla="*/ 3103921 w 3900305"/>
                <a:gd name="connsiteY11123" fmla="*/ 229517 h 3045463"/>
                <a:gd name="connsiteX11124" fmla="*/ 3102219 w 3900305"/>
                <a:gd name="connsiteY11124" fmla="*/ 227927 h 3045463"/>
                <a:gd name="connsiteX11125" fmla="*/ 3104829 w 3900305"/>
                <a:gd name="connsiteY11125" fmla="*/ 226111 h 3045463"/>
                <a:gd name="connsiteX11126" fmla="*/ 3110618 w 3900305"/>
                <a:gd name="connsiteY11126" fmla="*/ 228154 h 3045463"/>
                <a:gd name="connsiteX11127" fmla="*/ 3112888 w 3900305"/>
                <a:gd name="connsiteY11127" fmla="*/ 224068 h 3045463"/>
                <a:gd name="connsiteX11128" fmla="*/ 3108575 w 3900305"/>
                <a:gd name="connsiteY11128" fmla="*/ 221344 h 3045463"/>
                <a:gd name="connsiteX11129" fmla="*/ 3107554 w 3900305"/>
                <a:gd name="connsiteY11129" fmla="*/ 220209 h 3045463"/>
                <a:gd name="connsiteX11130" fmla="*/ 3106305 w 3900305"/>
                <a:gd name="connsiteY11130" fmla="*/ 217030 h 3045463"/>
                <a:gd name="connsiteX11131" fmla="*/ 3106532 w 3900305"/>
                <a:gd name="connsiteY11131" fmla="*/ 215668 h 3045463"/>
                <a:gd name="connsiteX11132" fmla="*/ 3108916 w 3900305"/>
                <a:gd name="connsiteY11132" fmla="*/ 214193 h 3045463"/>
                <a:gd name="connsiteX11133" fmla="*/ 3110278 w 3900305"/>
                <a:gd name="connsiteY11133" fmla="*/ 212831 h 3045463"/>
                <a:gd name="connsiteX11134" fmla="*/ 3110959 w 3900305"/>
                <a:gd name="connsiteY11134" fmla="*/ 212377 h 3045463"/>
                <a:gd name="connsiteX11135" fmla="*/ 3111867 w 3900305"/>
                <a:gd name="connsiteY11135" fmla="*/ 212263 h 3045463"/>
                <a:gd name="connsiteX11136" fmla="*/ 3112434 w 3900305"/>
                <a:gd name="connsiteY11136" fmla="*/ 211695 h 3045463"/>
                <a:gd name="connsiteX11137" fmla="*/ 3112775 w 3900305"/>
                <a:gd name="connsiteY11137" fmla="*/ 210333 h 3045463"/>
                <a:gd name="connsiteX11138" fmla="*/ 3113002 w 3900305"/>
                <a:gd name="connsiteY11138" fmla="*/ 208290 h 3045463"/>
                <a:gd name="connsiteX11139" fmla="*/ 3113797 w 3900305"/>
                <a:gd name="connsiteY11139" fmla="*/ 208063 h 3045463"/>
                <a:gd name="connsiteX11140" fmla="*/ 3115613 w 3900305"/>
                <a:gd name="connsiteY11140" fmla="*/ 208404 h 3045463"/>
                <a:gd name="connsiteX11141" fmla="*/ 3116294 w 3900305"/>
                <a:gd name="connsiteY11141" fmla="*/ 208177 h 3045463"/>
                <a:gd name="connsiteX11142" fmla="*/ 3116861 w 3900305"/>
                <a:gd name="connsiteY11142" fmla="*/ 207042 h 3045463"/>
                <a:gd name="connsiteX11143" fmla="*/ 3117769 w 3900305"/>
                <a:gd name="connsiteY11143" fmla="*/ 203409 h 3045463"/>
                <a:gd name="connsiteX11144" fmla="*/ 3118337 w 3900305"/>
                <a:gd name="connsiteY11144" fmla="*/ 202274 h 3045463"/>
                <a:gd name="connsiteX11145" fmla="*/ 3128553 w 3900305"/>
                <a:gd name="connsiteY11145" fmla="*/ 195464 h 3045463"/>
                <a:gd name="connsiteX11146" fmla="*/ 3130255 w 3900305"/>
                <a:gd name="connsiteY11146" fmla="*/ 197280 h 3045463"/>
                <a:gd name="connsiteX11147" fmla="*/ 3131164 w 3900305"/>
                <a:gd name="connsiteY11147" fmla="*/ 201820 h 3045463"/>
                <a:gd name="connsiteX11148" fmla="*/ 3133320 w 3900305"/>
                <a:gd name="connsiteY11148" fmla="*/ 200572 h 3045463"/>
                <a:gd name="connsiteX11149" fmla="*/ 3135931 w 3900305"/>
                <a:gd name="connsiteY11149" fmla="*/ 197393 h 3045463"/>
                <a:gd name="connsiteX11150" fmla="*/ 3138088 w 3900305"/>
                <a:gd name="connsiteY11150" fmla="*/ 196258 h 3045463"/>
                <a:gd name="connsiteX11151" fmla="*/ 3138088 w 3900305"/>
                <a:gd name="connsiteY11151" fmla="*/ 194442 h 3045463"/>
                <a:gd name="connsiteX11152" fmla="*/ 3135931 w 3900305"/>
                <a:gd name="connsiteY11152" fmla="*/ 192966 h 3045463"/>
                <a:gd name="connsiteX11153" fmla="*/ 3134001 w 3900305"/>
                <a:gd name="connsiteY11153" fmla="*/ 190242 h 3045463"/>
                <a:gd name="connsiteX11154" fmla="*/ 3133434 w 3900305"/>
                <a:gd name="connsiteY11154" fmla="*/ 187631 h 3045463"/>
                <a:gd name="connsiteX11155" fmla="*/ 3135477 w 3900305"/>
                <a:gd name="connsiteY11155" fmla="*/ 186383 h 3045463"/>
                <a:gd name="connsiteX11156" fmla="*/ 3137180 w 3900305"/>
                <a:gd name="connsiteY11156" fmla="*/ 186723 h 3045463"/>
                <a:gd name="connsiteX11157" fmla="*/ 3139677 w 3900305"/>
                <a:gd name="connsiteY11157" fmla="*/ 188085 h 3045463"/>
                <a:gd name="connsiteX11158" fmla="*/ 3141834 w 3900305"/>
                <a:gd name="connsiteY11158" fmla="*/ 190810 h 3045463"/>
                <a:gd name="connsiteX11159" fmla="*/ 3142742 w 3900305"/>
                <a:gd name="connsiteY11159" fmla="*/ 195350 h 3045463"/>
                <a:gd name="connsiteX11160" fmla="*/ 3142287 w 3900305"/>
                <a:gd name="connsiteY11160" fmla="*/ 199550 h 3045463"/>
                <a:gd name="connsiteX11161" fmla="*/ 3141606 w 3900305"/>
                <a:gd name="connsiteY11161" fmla="*/ 203636 h 3045463"/>
                <a:gd name="connsiteX11162" fmla="*/ 3141606 w 3900305"/>
                <a:gd name="connsiteY11162" fmla="*/ 206815 h 3045463"/>
                <a:gd name="connsiteX11163" fmla="*/ 3143309 w 3900305"/>
                <a:gd name="connsiteY11163" fmla="*/ 208063 h 3045463"/>
                <a:gd name="connsiteX11164" fmla="*/ 3144558 w 3900305"/>
                <a:gd name="connsiteY11164" fmla="*/ 206020 h 3045463"/>
                <a:gd name="connsiteX11165" fmla="*/ 3146487 w 3900305"/>
                <a:gd name="connsiteY11165" fmla="*/ 195918 h 3045463"/>
                <a:gd name="connsiteX11166" fmla="*/ 3147963 w 3900305"/>
                <a:gd name="connsiteY11166" fmla="*/ 192285 h 3045463"/>
                <a:gd name="connsiteX11167" fmla="*/ 3145806 w 3900305"/>
                <a:gd name="connsiteY11167" fmla="*/ 191150 h 3045463"/>
                <a:gd name="connsiteX11168" fmla="*/ 3145239 w 3900305"/>
                <a:gd name="connsiteY11168" fmla="*/ 188767 h 3045463"/>
                <a:gd name="connsiteX11169" fmla="*/ 3146147 w 3900305"/>
                <a:gd name="connsiteY11169" fmla="*/ 186610 h 3045463"/>
                <a:gd name="connsiteX11170" fmla="*/ 3148644 w 3900305"/>
                <a:gd name="connsiteY11170" fmla="*/ 186269 h 3045463"/>
                <a:gd name="connsiteX11171" fmla="*/ 3150574 w 3900305"/>
                <a:gd name="connsiteY11171" fmla="*/ 187745 h 3045463"/>
                <a:gd name="connsiteX11172" fmla="*/ 3153866 w 3900305"/>
                <a:gd name="connsiteY11172" fmla="*/ 191831 h 3045463"/>
                <a:gd name="connsiteX11173" fmla="*/ 3155909 w 3900305"/>
                <a:gd name="connsiteY11173" fmla="*/ 192285 h 3045463"/>
                <a:gd name="connsiteX11174" fmla="*/ 3154547 w 3900305"/>
                <a:gd name="connsiteY11174" fmla="*/ 189107 h 3045463"/>
                <a:gd name="connsiteX11175" fmla="*/ 3153979 w 3900305"/>
                <a:gd name="connsiteY11175" fmla="*/ 188313 h 3045463"/>
                <a:gd name="connsiteX11176" fmla="*/ 3156363 w 3900305"/>
                <a:gd name="connsiteY11176" fmla="*/ 183432 h 3045463"/>
                <a:gd name="connsiteX11177" fmla="*/ 3165217 w 3900305"/>
                <a:gd name="connsiteY11177" fmla="*/ 188313 h 3045463"/>
                <a:gd name="connsiteX11178" fmla="*/ 3168622 w 3900305"/>
                <a:gd name="connsiteY11178" fmla="*/ 188313 h 3045463"/>
                <a:gd name="connsiteX11179" fmla="*/ 3166351 w 3900305"/>
                <a:gd name="connsiteY11179" fmla="*/ 183886 h 3045463"/>
                <a:gd name="connsiteX11180" fmla="*/ 3163854 w 3900305"/>
                <a:gd name="connsiteY11180" fmla="*/ 180707 h 3045463"/>
                <a:gd name="connsiteX11181" fmla="*/ 3158746 w 3900305"/>
                <a:gd name="connsiteY11181" fmla="*/ 176507 h 3045463"/>
                <a:gd name="connsiteX11182" fmla="*/ 3159314 w 3900305"/>
                <a:gd name="connsiteY11182" fmla="*/ 175032 h 3045463"/>
                <a:gd name="connsiteX11183" fmla="*/ 3160335 w 3900305"/>
                <a:gd name="connsiteY11183" fmla="*/ 171740 h 3045463"/>
                <a:gd name="connsiteX11184" fmla="*/ 3160903 w 3900305"/>
                <a:gd name="connsiteY11184" fmla="*/ 170378 h 3045463"/>
                <a:gd name="connsiteX11185" fmla="*/ 3155114 w 3900305"/>
                <a:gd name="connsiteY11185" fmla="*/ 168335 h 3045463"/>
                <a:gd name="connsiteX11186" fmla="*/ 3154433 w 3900305"/>
                <a:gd name="connsiteY11186" fmla="*/ 166973 h 3045463"/>
                <a:gd name="connsiteX11187" fmla="*/ 3161584 w 3900305"/>
                <a:gd name="connsiteY11187" fmla="*/ 164930 h 3045463"/>
                <a:gd name="connsiteX11188" fmla="*/ 3163514 w 3900305"/>
                <a:gd name="connsiteY11188" fmla="*/ 165043 h 3045463"/>
                <a:gd name="connsiteX11189" fmla="*/ 3165103 w 3900305"/>
                <a:gd name="connsiteY11189" fmla="*/ 167427 h 3045463"/>
                <a:gd name="connsiteX11190" fmla="*/ 3166806 w 3900305"/>
                <a:gd name="connsiteY11190" fmla="*/ 169243 h 3045463"/>
                <a:gd name="connsiteX11191" fmla="*/ 3170438 w 3900305"/>
                <a:gd name="connsiteY11191" fmla="*/ 166859 h 3045463"/>
                <a:gd name="connsiteX11192" fmla="*/ 3172027 w 3900305"/>
                <a:gd name="connsiteY11192" fmla="*/ 168562 h 3045463"/>
                <a:gd name="connsiteX11193" fmla="*/ 3170665 w 3900305"/>
                <a:gd name="connsiteY11193" fmla="*/ 170605 h 3045463"/>
                <a:gd name="connsiteX11194" fmla="*/ 3171460 w 3900305"/>
                <a:gd name="connsiteY11194" fmla="*/ 173102 h 3045463"/>
                <a:gd name="connsiteX11195" fmla="*/ 3174638 w 3900305"/>
                <a:gd name="connsiteY11195" fmla="*/ 178551 h 3045463"/>
                <a:gd name="connsiteX11196" fmla="*/ 3173957 w 3900305"/>
                <a:gd name="connsiteY11196" fmla="*/ 182410 h 3045463"/>
                <a:gd name="connsiteX11197" fmla="*/ 3173162 w 3900305"/>
                <a:gd name="connsiteY11197" fmla="*/ 185815 h 3045463"/>
                <a:gd name="connsiteX11198" fmla="*/ 3172595 w 3900305"/>
                <a:gd name="connsiteY11198" fmla="*/ 189107 h 3045463"/>
                <a:gd name="connsiteX11199" fmla="*/ 3172595 w 3900305"/>
                <a:gd name="connsiteY11199" fmla="*/ 192512 h 3045463"/>
                <a:gd name="connsiteX11200" fmla="*/ 3173730 w 3900305"/>
                <a:gd name="connsiteY11200" fmla="*/ 196826 h 3045463"/>
                <a:gd name="connsiteX11201" fmla="*/ 3175659 w 3900305"/>
                <a:gd name="connsiteY11201" fmla="*/ 198074 h 3045463"/>
                <a:gd name="connsiteX11202" fmla="*/ 3177930 w 3900305"/>
                <a:gd name="connsiteY11202" fmla="*/ 198528 h 3045463"/>
                <a:gd name="connsiteX11203" fmla="*/ 3179746 w 3900305"/>
                <a:gd name="connsiteY11203" fmla="*/ 200004 h 3045463"/>
                <a:gd name="connsiteX11204" fmla="*/ 3219587 w 3900305"/>
                <a:gd name="connsiteY11204" fmla="*/ 154033 h 3045463"/>
                <a:gd name="connsiteX11205" fmla="*/ 3219474 w 3900305"/>
                <a:gd name="connsiteY11205" fmla="*/ 158459 h 3045463"/>
                <a:gd name="connsiteX11206" fmla="*/ 3221177 w 3900305"/>
                <a:gd name="connsiteY11206" fmla="*/ 161411 h 3045463"/>
                <a:gd name="connsiteX11207" fmla="*/ 3225603 w 3900305"/>
                <a:gd name="connsiteY11207" fmla="*/ 166065 h 3045463"/>
                <a:gd name="connsiteX11208" fmla="*/ 3222993 w 3900305"/>
                <a:gd name="connsiteY11208" fmla="*/ 175259 h 3045463"/>
                <a:gd name="connsiteX11209" fmla="*/ 3214366 w 3900305"/>
                <a:gd name="connsiteY11209" fmla="*/ 181388 h 3045463"/>
                <a:gd name="connsiteX11210" fmla="*/ 3206307 w 3900305"/>
                <a:gd name="connsiteY11210" fmla="*/ 194328 h 3045463"/>
                <a:gd name="connsiteX11211" fmla="*/ 3200404 w 3900305"/>
                <a:gd name="connsiteY11211" fmla="*/ 197507 h 3045463"/>
                <a:gd name="connsiteX11212" fmla="*/ 3194275 w 3900305"/>
                <a:gd name="connsiteY11212" fmla="*/ 197280 h 3045463"/>
                <a:gd name="connsiteX11213" fmla="*/ 3189167 w 3900305"/>
                <a:gd name="connsiteY11213" fmla="*/ 194215 h 3045463"/>
                <a:gd name="connsiteX11214" fmla="*/ 3187919 w 3900305"/>
                <a:gd name="connsiteY11214" fmla="*/ 190469 h 3045463"/>
                <a:gd name="connsiteX11215" fmla="*/ 3185194 w 3900305"/>
                <a:gd name="connsiteY11215" fmla="*/ 184226 h 3045463"/>
                <a:gd name="connsiteX11216" fmla="*/ 3183946 w 3900305"/>
                <a:gd name="connsiteY11216" fmla="*/ 180367 h 3045463"/>
                <a:gd name="connsiteX11217" fmla="*/ 3183718 w 3900305"/>
                <a:gd name="connsiteY11217" fmla="*/ 178437 h 3045463"/>
                <a:gd name="connsiteX11218" fmla="*/ 3183605 w 3900305"/>
                <a:gd name="connsiteY11218" fmla="*/ 175713 h 3045463"/>
                <a:gd name="connsiteX11219" fmla="*/ 3183378 w 3900305"/>
                <a:gd name="connsiteY11219" fmla="*/ 173329 h 3045463"/>
                <a:gd name="connsiteX11220" fmla="*/ 3182810 w 3900305"/>
                <a:gd name="connsiteY11220" fmla="*/ 172308 h 3045463"/>
                <a:gd name="connsiteX11221" fmla="*/ 3178497 w 3900305"/>
                <a:gd name="connsiteY11221" fmla="*/ 172308 h 3045463"/>
                <a:gd name="connsiteX11222" fmla="*/ 3180767 w 3900305"/>
                <a:gd name="connsiteY11222" fmla="*/ 168335 h 3045463"/>
                <a:gd name="connsiteX11223" fmla="*/ 3182243 w 3900305"/>
                <a:gd name="connsiteY11223" fmla="*/ 164816 h 3045463"/>
                <a:gd name="connsiteX11224" fmla="*/ 3182129 w 3900305"/>
                <a:gd name="connsiteY11224" fmla="*/ 161524 h 3045463"/>
                <a:gd name="connsiteX11225" fmla="*/ 3179859 w 3900305"/>
                <a:gd name="connsiteY11225" fmla="*/ 158119 h 3045463"/>
                <a:gd name="connsiteX11226" fmla="*/ 3181789 w 3900305"/>
                <a:gd name="connsiteY11226" fmla="*/ 156303 h 3045463"/>
                <a:gd name="connsiteX11227" fmla="*/ 3182584 w 3900305"/>
                <a:gd name="connsiteY11227" fmla="*/ 154941 h 3045463"/>
                <a:gd name="connsiteX11228" fmla="*/ 3183151 w 3900305"/>
                <a:gd name="connsiteY11228" fmla="*/ 152330 h 3045463"/>
                <a:gd name="connsiteX11229" fmla="*/ 3178611 w 3900305"/>
                <a:gd name="connsiteY11229" fmla="*/ 147222 h 3045463"/>
                <a:gd name="connsiteX11230" fmla="*/ 3177930 w 3900305"/>
                <a:gd name="connsiteY11230" fmla="*/ 145179 h 3045463"/>
                <a:gd name="connsiteX11231" fmla="*/ 3178383 w 3900305"/>
                <a:gd name="connsiteY11231" fmla="*/ 142228 h 3045463"/>
                <a:gd name="connsiteX11232" fmla="*/ 3179405 w 3900305"/>
                <a:gd name="connsiteY11232" fmla="*/ 139957 h 3045463"/>
                <a:gd name="connsiteX11233" fmla="*/ 3181789 w 3900305"/>
                <a:gd name="connsiteY11233" fmla="*/ 136098 h 3045463"/>
                <a:gd name="connsiteX11234" fmla="*/ 3183946 w 3900305"/>
                <a:gd name="connsiteY11234" fmla="*/ 130082 h 3045463"/>
                <a:gd name="connsiteX11235" fmla="*/ 3185081 w 3900305"/>
                <a:gd name="connsiteY11235" fmla="*/ 128606 h 3045463"/>
                <a:gd name="connsiteX11236" fmla="*/ 3195410 w 3900305"/>
                <a:gd name="connsiteY11236" fmla="*/ 127812 h 3045463"/>
                <a:gd name="connsiteX11237" fmla="*/ 3197794 w 3900305"/>
                <a:gd name="connsiteY11237" fmla="*/ 130082 h 3045463"/>
                <a:gd name="connsiteX11238" fmla="*/ 3196772 w 3900305"/>
                <a:gd name="connsiteY11238" fmla="*/ 132239 h 3045463"/>
                <a:gd name="connsiteX11239" fmla="*/ 3196545 w 3900305"/>
                <a:gd name="connsiteY11239" fmla="*/ 134055 h 3045463"/>
                <a:gd name="connsiteX11240" fmla="*/ 3197113 w 3900305"/>
                <a:gd name="connsiteY11240" fmla="*/ 135417 h 3045463"/>
                <a:gd name="connsiteX11241" fmla="*/ 3198361 w 3900305"/>
                <a:gd name="connsiteY11241" fmla="*/ 136212 h 3045463"/>
                <a:gd name="connsiteX11242" fmla="*/ 3197680 w 3900305"/>
                <a:gd name="connsiteY11242" fmla="*/ 138028 h 3045463"/>
                <a:gd name="connsiteX11243" fmla="*/ 3197226 w 3900305"/>
                <a:gd name="connsiteY11243" fmla="*/ 139163 h 3045463"/>
                <a:gd name="connsiteX11244" fmla="*/ 3196659 w 3900305"/>
                <a:gd name="connsiteY11244" fmla="*/ 139844 h 3045463"/>
                <a:gd name="connsiteX11245" fmla="*/ 3195751 w 3900305"/>
                <a:gd name="connsiteY11245" fmla="*/ 140184 h 3045463"/>
                <a:gd name="connsiteX11246" fmla="*/ 3196999 w 3900305"/>
                <a:gd name="connsiteY11246" fmla="*/ 142001 h 3045463"/>
                <a:gd name="connsiteX11247" fmla="*/ 3198134 w 3900305"/>
                <a:gd name="connsiteY11247" fmla="*/ 141774 h 3045463"/>
                <a:gd name="connsiteX11248" fmla="*/ 3199270 w 3900305"/>
                <a:gd name="connsiteY11248" fmla="*/ 140752 h 3045463"/>
                <a:gd name="connsiteX11249" fmla="*/ 3200518 w 3900305"/>
                <a:gd name="connsiteY11249" fmla="*/ 140184 h 3045463"/>
                <a:gd name="connsiteX11250" fmla="*/ 3209826 w 3900305"/>
                <a:gd name="connsiteY11250" fmla="*/ 140184 h 3045463"/>
                <a:gd name="connsiteX11251" fmla="*/ 3211188 w 3900305"/>
                <a:gd name="connsiteY11251" fmla="*/ 140865 h 3045463"/>
                <a:gd name="connsiteX11252" fmla="*/ 3216523 w 3900305"/>
                <a:gd name="connsiteY11252" fmla="*/ 146200 h 3045463"/>
                <a:gd name="connsiteX11253" fmla="*/ 3217544 w 3900305"/>
                <a:gd name="connsiteY11253" fmla="*/ 147790 h 3045463"/>
                <a:gd name="connsiteX11254" fmla="*/ 3218339 w 3900305"/>
                <a:gd name="connsiteY11254" fmla="*/ 149606 h 3045463"/>
                <a:gd name="connsiteX11255" fmla="*/ 3219020 w 3900305"/>
                <a:gd name="connsiteY11255" fmla="*/ 151762 h 3045463"/>
                <a:gd name="connsiteX11256" fmla="*/ 3219587 w 3900305"/>
                <a:gd name="connsiteY11256" fmla="*/ 154033 h 3045463"/>
                <a:gd name="connsiteX11257" fmla="*/ 3059993 w 3900305"/>
                <a:gd name="connsiteY11257" fmla="*/ 197847 h 3045463"/>
                <a:gd name="connsiteX11258" fmla="*/ 3058517 w 3900305"/>
                <a:gd name="connsiteY11258" fmla="*/ 196712 h 3045463"/>
                <a:gd name="connsiteX11259" fmla="*/ 3057723 w 3900305"/>
                <a:gd name="connsiteY11259" fmla="*/ 196939 h 3045463"/>
                <a:gd name="connsiteX11260" fmla="*/ 3055339 w 3900305"/>
                <a:gd name="connsiteY11260" fmla="*/ 200004 h 3045463"/>
                <a:gd name="connsiteX11261" fmla="*/ 3052274 w 3900305"/>
                <a:gd name="connsiteY11261" fmla="*/ 201253 h 3045463"/>
                <a:gd name="connsiteX11262" fmla="*/ 3048982 w 3900305"/>
                <a:gd name="connsiteY11262" fmla="*/ 200004 h 3045463"/>
                <a:gd name="connsiteX11263" fmla="*/ 3047394 w 3900305"/>
                <a:gd name="connsiteY11263" fmla="*/ 196826 h 3045463"/>
                <a:gd name="connsiteX11264" fmla="*/ 3049323 w 3900305"/>
                <a:gd name="connsiteY11264" fmla="*/ 191945 h 3045463"/>
                <a:gd name="connsiteX11265" fmla="*/ 3046713 w 3900305"/>
                <a:gd name="connsiteY11265" fmla="*/ 188994 h 3045463"/>
                <a:gd name="connsiteX11266" fmla="*/ 3045010 w 3900305"/>
                <a:gd name="connsiteY11266" fmla="*/ 192626 h 3045463"/>
                <a:gd name="connsiteX11267" fmla="*/ 3042626 w 3900305"/>
                <a:gd name="connsiteY11267" fmla="*/ 204090 h 3045463"/>
                <a:gd name="connsiteX11268" fmla="*/ 3040469 w 3900305"/>
                <a:gd name="connsiteY11268" fmla="*/ 206701 h 3045463"/>
                <a:gd name="connsiteX11269" fmla="*/ 3037064 w 3900305"/>
                <a:gd name="connsiteY11269" fmla="*/ 208858 h 3045463"/>
                <a:gd name="connsiteX11270" fmla="*/ 3033999 w 3900305"/>
                <a:gd name="connsiteY11270" fmla="*/ 209085 h 3045463"/>
                <a:gd name="connsiteX11271" fmla="*/ 3032637 w 3900305"/>
                <a:gd name="connsiteY11271" fmla="*/ 206020 h 3045463"/>
                <a:gd name="connsiteX11272" fmla="*/ 3033659 w 3900305"/>
                <a:gd name="connsiteY11272" fmla="*/ 201139 h 3045463"/>
                <a:gd name="connsiteX11273" fmla="*/ 3034567 w 3900305"/>
                <a:gd name="connsiteY11273" fmla="*/ 197734 h 3045463"/>
                <a:gd name="connsiteX11274" fmla="*/ 3036951 w 3900305"/>
                <a:gd name="connsiteY11274" fmla="*/ 190923 h 3045463"/>
                <a:gd name="connsiteX11275" fmla="*/ 3038653 w 3900305"/>
                <a:gd name="connsiteY11275" fmla="*/ 188199 h 3045463"/>
                <a:gd name="connsiteX11276" fmla="*/ 3042740 w 3900305"/>
                <a:gd name="connsiteY11276" fmla="*/ 184567 h 3045463"/>
                <a:gd name="connsiteX11277" fmla="*/ 3044556 w 3900305"/>
                <a:gd name="connsiteY11277" fmla="*/ 180253 h 3045463"/>
                <a:gd name="connsiteX11278" fmla="*/ 3043761 w 3900305"/>
                <a:gd name="connsiteY11278" fmla="*/ 180026 h 3045463"/>
                <a:gd name="connsiteX11279" fmla="*/ 3041831 w 3900305"/>
                <a:gd name="connsiteY11279" fmla="*/ 178097 h 3045463"/>
                <a:gd name="connsiteX11280" fmla="*/ 3048982 w 3900305"/>
                <a:gd name="connsiteY11280" fmla="*/ 171513 h 3045463"/>
                <a:gd name="connsiteX11281" fmla="*/ 3051139 w 3900305"/>
                <a:gd name="connsiteY11281" fmla="*/ 168108 h 3045463"/>
                <a:gd name="connsiteX11282" fmla="*/ 3028551 w 3900305"/>
                <a:gd name="connsiteY11282" fmla="*/ 170151 h 3045463"/>
                <a:gd name="connsiteX11283" fmla="*/ 3027756 w 3900305"/>
                <a:gd name="connsiteY11283" fmla="*/ 170832 h 3045463"/>
                <a:gd name="connsiteX11284" fmla="*/ 3026394 w 3900305"/>
                <a:gd name="connsiteY11284" fmla="*/ 173556 h 3045463"/>
                <a:gd name="connsiteX11285" fmla="*/ 3025600 w 3900305"/>
                <a:gd name="connsiteY11285" fmla="*/ 174124 h 3045463"/>
                <a:gd name="connsiteX11286" fmla="*/ 3022875 w 3900305"/>
                <a:gd name="connsiteY11286" fmla="*/ 173897 h 3045463"/>
                <a:gd name="connsiteX11287" fmla="*/ 3020038 w 3900305"/>
                <a:gd name="connsiteY11287" fmla="*/ 172194 h 3045463"/>
                <a:gd name="connsiteX11288" fmla="*/ 3021400 w 3900305"/>
                <a:gd name="connsiteY11288" fmla="*/ 168562 h 3045463"/>
                <a:gd name="connsiteX11289" fmla="*/ 3024578 w 3900305"/>
                <a:gd name="connsiteY11289" fmla="*/ 164930 h 3045463"/>
                <a:gd name="connsiteX11290" fmla="*/ 3026054 w 3900305"/>
                <a:gd name="connsiteY11290" fmla="*/ 162205 h 3045463"/>
                <a:gd name="connsiteX11291" fmla="*/ 3019924 w 3900305"/>
                <a:gd name="connsiteY11291" fmla="*/ 162319 h 3045463"/>
                <a:gd name="connsiteX11292" fmla="*/ 3016859 w 3900305"/>
                <a:gd name="connsiteY11292" fmla="*/ 161184 h 3045463"/>
                <a:gd name="connsiteX11293" fmla="*/ 3014249 w 3900305"/>
                <a:gd name="connsiteY11293" fmla="*/ 158119 h 3045463"/>
                <a:gd name="connsiteX11294" fmla="*/ 3017767 w 3900305"/>
                <a:gd name="connsiteY11294" fmla="*/ 153806 h 3045463"/>
                <a:gd name="connsiteX11295" fmla="*/ 3023330 w 3900305"/>
                <a:gd name="connsiteY11295" fmla="*/ 154600 h 3045463"/>
                <a:gd name="connsiteX11296" fmla="*/ 3037972 w 3900305"/>
                <a:gd name="connsiteY11296" fmla="*/ 162773 h 3045463"/>
                <a:gd name="connsiteX11297" fmla="*/ 3040469 w 3900305"/>
                <a:gd name="connsiteY11297" fmla="*/ 162773 h 3045463"/>
                <a:gd name="connsiteX11298" fmla="*/ 3042626 w 3900305"/>
                <a:gd name="connsiteY11298" fmla="*/ 160276 h 3045463"/>
                <a:gd name="connsiteX11299" fmla="*/ 3043307 w 3900305"/>
                <a:gd name="connsiteY11299" fmla="*/ 157665 h 3045463"/>
                <a:gd name="connsiteX11300" fmla="*/ 3043421 w 3900305"/>
                <a:gd name="connsiteY11300" fmla="*/ 154714 h 3045463"/>
                <a:gd name="connsiteX11301" fmla="*/ 3042740 w 3900305"/>
                <a:gd name="connsiteY11301" fmla="*/ 152103 h 3045463"/>
                <a:gd name="connsiteX11302" fmla="*/ 3041264 w 3900305"/>
                <a:gd name="connsiteY11302" fmla="*/ 150287 h 3045463"/>
                <a:gd name="connsiteX11303" fmla="*/ 3044783 w 3900305"/>
                <a:gd name="connsiteY11303" fmla="*/ 150173 h 3045463"/>
                <a:gd name="connsiteX11304" fmla="*/ 3050118 w 3900305"/>
                <a:gd name="connsiteY11304" fmla="*/ 154146 h 3045463"/>
                <a:gd name="connsiteX11305" fmla="*/ 3059312 w 3900305"/>
                <a:gd name="connsiteY11305" fmla="*/ 164362 h 3045463"/>
                <a:gd name="connsiteX11306" fmla="*/ 3059312 w 3900305"/>
                <a:gd name="connsiteY11306" fmla="*/ 162205 h 3045463"/>
                <a:gd name="connsiteX11307" fmla="*/ 3058063 w 3900305"/>
                <a:gd name="connsiteY11307" fmla="*/ 158232 h 3045463"/>
                <a:gd name="connsiteX11308" fmla="*/ 3056361 w 3900305"/>
                <a:gd name="connsiteY11308" fmla="*/ 150627 h 3045463"/>
                <a:gd name="connsiteX11309" fmla="*/ 3055339 w 3900305"/>
                <a:gd name="connsiteY11309" fmla="*/ 143363 h 3045463"/>
                <a:gd name="connsiteX11310" fmla="*/ 3056361 w 3900305"/>
                <a:gd name="connsiteY11310" fmla="*/ 140071 h 3045463"/>
                <a:gd name="connsiteX11311" fmla="*/ 3058290 w 3900305"/>
                <a:gd name="connsiteY11311" fmla="*/ 140071 h 3045463"/>
                <a:gd name="connsiteX11312" fmla="*/ 3059198 w 3900305"/>
                <a:gd name="connsiteY11312" fmla="*/ 140525 h 3045463"/>
                <a:gd name="connsiteX11313" fmla="*/ 3059880 w 3900305"/>
                <a:gd name="connsiteY11313" fmla="*/ 142001 h 3045463"/>
                <a:gd name="connsiteX11314" fmla="*/ 3061014 w 3900305"/>
                <a:gd name="connsiteY11314" fmla="*/ 145179 h 3045463"/>
                <a:gd name="connsiteX11315" fmla="*/ 3062604 w 3900305"/>
                <a:gd name="connsiteY11315" fmla="*/ 148017 h 3045463"/>
                <a:gd name="connsiteX11316" fmla="*/ 3064647 w 3900305"/>
                <a:gd name="connsiteY11316" fmla="*/ 149719 h 3045463"/>
                <a:gd name="connsiteX11317" fmla="*/ 3066804 w 3900305"/>
                <a:gd name="connsiteY11317" fmla="*/ 149946 h 3045463"/>
                <a:gd name="connsiteX11318" fmla="*/ 3068620 w 3900305"/>
                <a:gd name="connsiteY11318" fmla="*/ 148244 h 3045463"/>
                <a:gd name="connsiteX11319" fmla="*/ 3067258 w 3900305"/>
                <a:gd name="connsiteY11319" fmla="*/ 145973 h 3045463"/>
                <a:gd name="connsiteX11320" fmla="*/ 3066917 w 3900305"/>
                <a:gd name="connsiteY11320" fmla="*/ 143249 h 3045463"/>
                <a:gd name="connsiteX11321" fmla="*/ 3067598 w 3900305"/>
                <a:gd name="connsiteY11321" fmla="*/ 140525 h 3045463"/>
                <a:gd name="connsiteX11322" fmla="*/ 3069187 w 3900305"/>
                <a:gd name="connsiteY11322" fmla="*/ 138368 h 3045463"/>
                <a:gd name="connsiteX11323" fmla="*/ 3071458 w 3900305"/>
                <a:gd name="connsiteY11323" fmla="*/ 137801 h 3045463"/>
                <a:gd name="connsiteX11324" fmla="*/ 3074068 w 3900305"/>
                <a:gd name="connsiteY11324" fmla="*/ 139163 h 3045463"/>
                <a:gd name="connsiteX11325" fmla="*/ 3082241 w 3900305"/>
                <a:gd name="connsiteY11325" fmla="*/ 146541 h 3045463"/>
                <a:gd name="connsiteX11326" fmla="*/ 3082695 w 3900305"/>
                <a:gd name="connsiteY11326" fmla="*/ 148244 h 3045463"/>
                <a:gd name="connsiteX11327" fmla="*/ 3081219 w 3900305"/>
                <a:gd name="connsiteY11327" fmla="*/ 151308 h 3045463"/>
                <a:gd name="connsiteX11328" fmla="*/ 3077700 w 3900305"/>
                <a:gd name="connsiteY11328" fmla="*/ 154487 h 3045463"/>
                <a:gd name="connsiteX11329" fmla="*/ 3076793 w 3900305"/>
                <a:gd name="connsiteY11329" fmla="*/ 156757 h 3045463"/>
                <a:gd name="connsiteX11330" fmla="*/ 3077928 w 3900305"/>
                <a:gd name="connsiteY11330" fmla="*/ 160276 h 3045463"/>
                <a:gd name="connsiteX11331" fmla="*/ 3080311 w 3900305"/>
                <a:gd name="connsiteY11331" fmla="*/ 161638 h 3045463"/>
                <a:gd name="connsiteX11332" fmla="*/ 3082354 w 3900305"/>
                <a:gd name="connsiteY11332" fmla="*/ 158800 h 3045463"/>
                <a:gd name="connsiteX11333" fmla="*/ 3084171 w 3900305"/>
                <a:gd name="connsiteY11333" fmla="*/ 155281 h 3045463"/>
                <a:gd name="connsiteX11334" fmla="*/ 3085987 w 3900305"/>
                <a:gd name="connsiteY11334" fmla="*/ 154373 h 3045463"/>
                <a:gd name="connsiteX11335" fmla="*/ 3087349 w 3900305"/>
                <a:gd name="connsiteY11335" fmla="*/ 157097 h 3045463"/>
                <a:gd name="connsiteX11336" fmla="*/ 3087803 w 3900305"/>
                <a:gd name="connsiteY11336" fmla="*/ 161184 h 3045463"/>
                <a:gd name="connsiteX11337" fmla="*/ 3087917 w 3900305"/>
                <a:gd name="connsiteY11337" fmla="*/ 165611 h 3045463"/>
                <a:gd name="connsiteX11338" fmla="*/ 3088370 w 3900305"/>
                <a:gd name="connsiteY11338" fmla="*/ 169243 h 3045463"/>
                <a:gd name="connsiteX11339" fmla="*/ 3089506 w 3900305"/>
                <a:gd name="connsiteY11339" fmla="*/ 171059 h 3045463"/>
                <a:gd name="connsiteX11340" fmla="*/ 3090187 w 3900305"/>
                <a:gd name="connsiteY11340" fmla="*/ 168902 h 3045463"/>
                <a:gd name="connsiteX11341" fmla="*/ 3090527 w 3900305"/>
                <a:gd name="connsiteY11341" fmla="*/ 164930 h 3045463"/>
                <a:gd name="connsiteX11342" fmla="*/ 3090641 w 3900305"/>
                <a:gd name="connsiteY11342" fmla="*/ 161411 h 3045463"/>
                <a:gd name="connsiteX11343" fmla="*/ 3091776 w 3900305"/>
                <a:gd name="connsiteY11343" fmla="*/ 158346 h 3045463"/>
                <a:gd name="connsiteX11344" fmla="*/ 3094273 w 3900305"/>
                <a:gd name="connsiteY11344" fmla="*/ 157551 h 3045463"/>
                <a:gd name="connsiteX11345" fmla="*/ 3099381 w 3900305"/>
                <a:gd name="connsiteY11345" fmla="*/ 158232 h 3045463"/>
                <a:gd name="connsiteX11346" fmla="*/ 3097565 w 3900305"/>
                <a:gd name="connsiteY11346" fmla="*/ 153806 h 3045463"/>
                <a:gd name="connsiteX11347" fmla="*/ 3095408 w 3900305"/>
                <a:gd name="connsiteY11347" fmla="*/ 150514 h 3045463"/>
                <a:gd name="connsiteX11348" fmla="*/ 3096089 w 3900305"/>
                <a:gd name="connsiteY11348" fmla="*/ 144952 h 3045463"/>
                <a:gd name="connsiteX11349" fmla="*/ 3094614 w 3900305"/>
                <a:gd name="connsiteY11349" fmla="*/ 141774 h 3045463"/>
                <a:gd name="connsiteX11350" fmla="*/ 3092230 w 3900305"/>
                <a:gd name="connsiteY11350" fmla="*/ 138936 h 3045463"/>
                <a:gd name="connsiteX11351" fmla="*/ 3090073 w 3900305"/>
                <a:gd name="connsiteY11351" fmla="*/ 134282 h 3045463"/>
                <a:gd name="connsiteX11352" fmla="*/ 3089506 w 3900305"/>
                <a:gd name="connsiteY11352" fmla="*/ 132239 h 3045463"/>
                <a:gd name="connsiteX11353" fmla="*/ 3089051 w 3900305"/>
                <a:gd name="connsiteY11353" fmla="*/ 130309 h 3045463"/>
                <a:gd name="connsiteX11354" fmla="*/ 3089279 w 3900305"/>
                <a:gd name="connsiteY11354" fmla="*/ 128833 h 3045463"/>
                <a:gd name="connsiteX11355" fmla="*/ 3092230 w 3900305"/>
                <a:gd name="connsiteY11355" fmla="*/ 127812 h 3045463"/>
                <a:gd name="connsiteX11356" fmla="*/ 3097224 w 3900305"/>
                <a:gd name="connsiteY11356" fmla="*/ 124180 h 3045463"/>
                <a:gd name="connsiteX11357" fmla="*/ 3096316 w 3900305"/>
                <a:gd name="connsiteY11357" fmla="*/ 127244 h 3045463"/>
                <a:gd name="connsiteX11358" fmla="*/ 3095862 w 3900305"/>
                <a:gd name="connsiteY11358" fmla="*/ 128152 h 3045463"/>
                <a:gd name="connsiteX11359" fmla="*/ 3097678 w 3900305"/>
                <a:gd name="connsiteY11359" fmla="*/ 129969 h 3045463"/>
                <a:gd name="connsiteX11360" fmla="*/ 3101538 w 3900305"/>
                <a:gd name="connsiteY11360" fmla="*/ 130650 h 3045463"/>
                <a:gd name="connsiteX11361" fmla="*/ 3103127 w 3900305"/>
                <a:gd name="connsiteY11361" fmla="*/ 134168 h 3045463"/>
                <a:gd name="connsiteX11362" fmla="*/ 3101878 w 3900305"/>
                <a:gd name="connsiteY11362" fmla="*/ 134168 h 3045463"/>
                <a:gd name="connsiteX11363" fmla="*/ 3101878 w 3900305"/>
                <a:gd name="connsiteY11363" fmla="*/ 136212 h 3045463"/>
                <a:gd name="connsiteX11364" fmla="*/ 3103694 w 3900305"/>
                <a:gd name="connsiteY11364" fmla="*/ 136325 h 3045463"/>
                <a:gd name="connsiteX11365" fmla="*/ 3106872 w 3900305"/>
                <a:gd name="connsiteY11365" fmla="*/ 134849 h 3045463"/>
                <a:gd name="connsiteX11366" fmla="*/ 3108689 w 3900305"/>
                <a:gd name="connsiteY11366" fmla="*/ 135644 h 3045463"/>
                <a:gd name="connsiteX11367" fmla="*/ 3109483 w 3900305"/>
                <a:gd name="connsiteY11367" fmla="*/ 138028 h 3045463"/>
                <a:gd name="connsiteX11368" fmla="*/ 3108575 w 3900305"/>
                <a:gd name="connsiteY11368" fmla="*/ 140752 h 3045463"/>
                <a:gd name="connsiteX11369" fmla="*/ 3105965 w 3900305"/>
                <a:gd name="connsiteY11369" fmla="*/ 144271 h 3045463"/>
                <a:gd name="connsiteX11370" fmla="*/ 3108121 w 3900305"/>
                <a:gd name="connsiteY11370" fmla="*/ 147222 h 3045463"/>
                <a:gd name="connsiteX11371" fmla="*/ 3110618 w 3900305"/>
                <a:gd name="connsiteY11371" fmla="*/ 151535 h 3045463"/>
                <a:gd name="connsiteX11372" fmla="*/ 3113115 w 3900305"/>
                <a:gd name="connsiteY11372" fmla="*/ 154260 h 3045463"/>
                <a:gd name="connsiteX11373" fmla="*/ 3115159 w 3900305"/>
                <a:gd name="connsiteY11373" fmla="*/ 152330 h 3045463"/>
                <a:gd name="connsiteX11374" fmla="*/ 3113797 w 3900305"/>
                <a:gd name="connsiteY11374" fmla="*/ 148357 h 3045463"/>
                <a:gd name="connsiteX11375" fmla="*/ 3115840 w 3900305"/>
                <a:gd name="connsiteY11375" fmla="*/ 146427 h 3045463"/>
                <a:gd name="connsiteX11376" fmla="*/ 3117997 w 3900305"/>
                <a:gd name="connsiteY11376" fmla="*/ 145179 h 3045463"/>
                <a:gd name="connsiteX11377" fmla="*/ 3119245 w 3900305"/>
                <a:gd name="connsiteY11377" fmla="*/ 142455 h 3045463"/>
                <a:gd name="connsiteX11378" fmla="*/ 3118564 w 3900305"/>
                <a:gd name="connsiteY11378" fmla="*/ 136098 h 3045463"/>
                <a:gd name="connsiteX11379" fmla="*/ 3120948 w 3900305"/>
                <a:gd name="connsiteY11379" fmla="*/ 136212 h 3045463"/>
                <a:gd name="connsiteX11380" fmla="*/ 3125488 w 3900305"/>
                <a:gd name="connsiteY11380" fmla="*/ 139844 h 3045463"/>
                <a:gd name="connsiteX11381" fmla="*/ 3127872 w 3900305"/>
                <a:gd name="connsiteY11381" fmla="*/ 140071 h 3045463"/>
                <a:gd name="connsiteX11382" fmla="*/ 3126850 w 3900305"/>
                <a:gd name="connsiteY11382" fmla="*/ 138709 h 3045463"/>
                <a:gd name="connsiteX11383" fmla="*/ 3125715 w 3900305"/>
                <a:gd name="connsiteY11383" fmla="*/ 135985 h 3045463"/>
                <a:gd name="connsiteX11384" fmla="*/ 3125148 w 3900305"/>
                <a:gd name="connsiteY11384" fmla="*/ 133374 h 3045463"/>
                <a:gd name="connsiteX11385" fmla="*/ 3125942 w 3900305"/>
                <a:gd name="connsiteY11385" fmla="*/ 132239 h 3045463"/>
                <a:gd name="connsiteX11386" fmla="*/ 3132185 w 3900305"/>
                <a:gd name="connsiteY11386" fmla="*/ 133941 h 3045463"/>
                <a:gd name="connsiteX11387" fmla="*/ 3133888 w 3900305"/>
                <a:gd name="connsiteY11387" fmla="*/ 132239 h 3045463"/>
                <a:gd name="connsiteX11388" fmla="*/ 3132980 w 3900305"/>
                <a:gd name="connsiteY11388" fmla="*/ 130877 h 3045463"/>
                <a:gd name="connsiteX11389" fmla="*/ 3132072 w 3900305"/>
                <a:gd name="connsiteY11389" fmla="*/ 130196 h 3045463"/>
                <a:gd name="connsiteX11390" fmla="*/ 3130142 w 3900305"/>
                <a:gd name="connsiteY11390" fmla="*/ 129969 h 3045463"/>
                <a:gd name="connsiteX11391" fmla="*/ 3129234 w 3900305"/>
                <a:gd name="connsiteY11391" fmla="*/ 129401 h 3045463"/>
                <a:gd name="connsiteX11392" fmla="*/ 3128893 w 3900305"/>
                <a:gd name="connsiteY11392" fmla="*/ 128152 h 3045463"/>
                <a:gd name="connsiteX11393" fmla="*/ 3128780 w 3900305"/>
                <a:gd name="connsiteY11393" fmla="*/ 126677 h 3045463"/>
                <a:gd name="connsiteX11394" fmla="*/ 3128553 w 3900305"/>
                <a:gd name="connsiteY11394" fmla="*/ 125769 h 3045463"/>
                <a:gd name="connsiteX11395" fmla="*/ 3122991 w 3900305"/>
                <a:gd name="connsiteY11395" fmla="*/ 122817 h 3045463"/>
                <a:gd name="connsiteX11396" fmla="*/ 3121175 w 3900305"/>
                <a:gd name="connsiteY11396" fmla="*/ 121001 h 3045463"/>
                <a:gd name="connsiteX11397" fmla="*/ 3119018 w 3900305"/>
                <a:gd name="connsiteY11397" fmla="*/ 116007 h 3045463"/>
                <a:gd name="connsiteX11398" fmla="*/ 3120834 w 3900305"/>
                <a:gd name="connsiteY11398" fmla="*/ 114191 h 3045463"/>
                <a:gd name="connsiteX11399" fmla="*/ 3125829 w 3900305"/>
                <a:gd name="connsiteY11399" fmla="*/ 113737 h 3045463"/>
                <a:gd name="connsiteX11400" fmla="*/ 3124807 w 3900305"/>
                <a:gd name="connsiteY11400" fmla="*/ 113510 h 3045463"/>
                <a:gd name="connsiteX11401" fmla="*/ 3123899 w 3900305"/>
                <a:gd name="connsiteY11401" fmla="*/ 112715 h 3045463"/>
                <a:gd name="connsiteX11402" fmla="*/ 3123104 w 3900305"/>
                <a:gd name="connsiteY11402" fmla="*/ 111466 h 3045463"/>
                <a:gd name="connsiteX11403" fmla="*/ 3122423 w 3900305"/>
                <a:gd name="connsiteY11403" fmla="*/ 109650 h 3045463"/>
                <a:gd name="connsiteX11404" fmla="*/ 3124920 w 3900305"/>
                <a:gd name="connsiteY11404" fmla="*/ 109310 h 3045463"/>
                <a:gd name="connsiteX11405" fmla="*/ 3129234 w 3900305"/>
                <a:gd name="connsiteY11405" fmla="*/ 114645 h 3045463"/>
                <a:gd name="connsiteX11406" fmla="*/ 3131618 w 3900305"/>
                <a:gd name="connsiteY11406" fmla="*/ 115893 h 3045463"/>
                <a:gd name="connsiteX11407" fmla="*/ 3133547 w 3900305"/>
                <a:gd name="connsiteY11407" fmla="*/ 114758 h 3045463"/>
                <a:gd name="connsiteX11408" fmla="*/ 3134115 w 3900305"/>
                <a:gd name="connsiteY11408" fmla="*/ 112602 h 3045463"/>
                <a:gd name="connsiteX11409" fmla="*/ 3133434 w 3900305"/>
                <a:gd name="connsiteY11409" fmla="*/ 110104 h 3045463"/>
                <a:gd name="connsiteX11410" fmla="*/ 3131618 w 3900305"/>
                <a:gd name="connsiteY11410" fmla="*/ 107948 h 3045463"/>
                <a:gd name="connsiteX11411" fmla="*/ 3131618 w 3900305"/>
                <a:gd name="connsiteY11411" fmla="*/ 105791 h 3045463"/>
                <a:gd name="connsiteX11412" fmla="*/ 3134342 w 3900305"/>
                <a:gd name="connsiteY11412" fmla="*/ 108629 h 3045463"/>
                <a:gd name="connsiteX11413" fmla="*/ 3139450 w 3900305"/>
                <a:gd name="connsiteY11413" fmla="*/ 117142 h 3045463"/>
                <a:gd name="connsiteX11414" fmla="*/ 3142174 w 3900305"/>
                <a:gd name="connsiteY11414" fmla="*/ 120093 h 3045463"/>
                <a:gd name="connsiteX11415" fmla="*/ 3143650 w 3900305"/>
                <a:gd name="connsiteY11415" fmla="*/ 120434 h 3045463"/>
                <a:gd name="connsiteX11416" fmla="*/ 3147736 w 3900305"/>
                <a:gd name="connsiteY11416" fmla="*/ 119412 h 3045463"/>
                <a:gd name="connsiteX11417" fmla="*/ 3148871 w 3900305"/>
                <a:gd name="connsiteY11417" fmla="*/ 117937 h 3045463"/>
                <a:gd name="connsiteX11418" fmla="*/ 3148871 w 3900305"/>
                <a:gd name="connsiteY11418" fmla="*/ 113850 h 3045463"/>
                <a:gd name="connsiteX11419" fmla="*/ 3146941 w 3900305"/>
                <a:gd name="connsiteY11419" fmla="*/ 107948 h 3045463"/>
                <a:gd name="connsiteX11420" fmla="*/ 3147168 w 3900305"/>
                <a:gd name="connsiteY11420" fmla="*/ 104883 h 3045463"/>
                <a:gd name="connsiteX11421" fmla="*/ 3147055 w 3900305"/>
                <a:gd name="connsiteY11421" fmla="*/ 102159 h 3045463"/>
                <a:gd name="connsiteX11422" fmla="*/ 3146374 w 3900305"/>
                <a:gd name="connsiteY11422" fmla="*/ 98413 h 3045463"/>
                <a:gd name="connsiteX11423" fmla="*/ 3146147 w 3900305"/>
                <a:gd name="connsiteY11423" fmla="*/ 95121 h 3045463"/>
                <a:gd name="connsiteX11424" fmla="*/ 3147396 w 3900305"/>
                <a:gd name="connsiteY11424" fmla="*/ 93759 h 3045463"/>
                <a:gd name="connsiteX11425" fmla="*/ 3148984 w 3900305"/>
                <a:gd name="connsiteY11425" fmla="*/ 93872 h 3045463"/>
                <a:gd name="connsiteX11426" fmla="*/ 3150460 w 3900305"/>
                <a:gd name="connsiteY11426" fmla="*/ 94440 h 3045463"/>
                <a:gd name="connsiteX11427" fmla="*/ 3151822 w 3900305"/>
                <a:gd name="connsiteY11427" fmla="*/ 95916 h 3045463"/>
                <a:gd name="connsiteX11428" fmla="*/ 3153071 w 3900305"/>
                <a:gd name="connsiteY11428" fmla="*/ 98753 h 3045463"/>
                <a:gd name="connsiteX11429" fmla="*/ 3154206 w 3900305"/>
                <a:gd name="connsiteY11429" fmla="*/ 100683 h 3045463"/>
                <a:gd name="connsiteX11430" fmla="*/ 3157952 w 3900305"/>
                <a:gd name="connsiteY11430" fmla="*/ 104769 h 3045463"/>
                <a:gd name="connsiteX11431" fmla="*/ 3158746 w 3900305"/>
                <a:gd name="connsiteY11431" fmla="*/ 104769 h 3045463"/>
                <a:gd name="connsiteX11432" fmla="*/ 3159087 w 3900305"/>
                <a:gd name="connsiteY11432" fmla="*/ 109310 h 3045463"/>
                <a:gd name="connsiteX11433" fmla="*/ 3159882 w 3900305"/>
                <a:gd name="connsiteY11433" fmla="*/ 111807 h 3045463"/>
                <a:gd name="connsiteX11434" fmla="*/ 3161130 w 3900305"/>
                <a:gd name="connsiteY11434" fmla="*/ 113056 h 3045463"/>
                <a:gd name="connsiteX11435" fmla="*/ 3162719 w 3900305"/>
                <a:gd name="connsiteY11435" fmla="*/ 113623 h 3045463"/>
                <a:gd name="connsiteX11436" fmla="*/ 3160449 w 3900305"/>
                <a:gd name="connsiteY11436" fmla="*/ 116007 h 3045463"/>
                <a:gd name="connsiteX11437" fmla="*/ 3155795 w 3900305"/>
                <a:gd name="connsiteY11437" fmla="*/ 115666 h 3045463"/>
                <a:gd name="connsiteX11438" fmla="*/ 3153412 w 3900305"/>
                <a:gd name="connsiteY11438" fmla="*/ 117823 h 3045463"/>
                <a:gd name="connsiteX11439" fmla="*/ 3154887 w 3900305"/>
                <a:gd name="connsiteY11439" fmla="*/ 119753 h 3045463"/>
                <a:gd name="connsiteX11440" fmla="*/ 3156590 w 3900305"/>
                <a:gd name="connsiteY11440" fmla="*/ 120888 h 3045463"/>
                <a:gd name="connsiteX11441" fmla="*/ 3160109 w 3900305"/>
                <a:gd name="connsiteY11441" fmla="*/ 121796 h 3045463"/>
                <a:gd name="connsiteX11442" fmla="*/ 3159087 w 3900305"/>
                <a:gd name="connsiteY11442" fmla="*/ 122817 h 3045463"/>
                <a:gd name="connsiteX11443" fmla="*/ 3157044 w 3900305"/>
                <a:gd name="connsiteY11443" fmla="*/ 123158 h 3045463"/>
                <a:gd name="connsiteX11444" fmla="*/ 3156136 w 3900305"/>
                <a:gd name="connsiteY11444" fmla="*/ 123953 h 3045463"/>
                <a:gd name="connsiteX11445" fmla="*/ 3155681 w 3900305"/>
                <a:gd name="connsiteY11445" fmla="*/ 125315 h 3045463"/>
                <a:gd name="connsiteX11446" fmla="*/ 3155228 w 3900305"/>
                <a:gd name="connsiteY11446" fmla="*/ 128833 h 3045463"/>
                <a:gd name="connsiteX11447" fmla="*/ 3154774 w 3900305"/>
                <a:gd name="connsiteY11447" fmla="*/ 129969 h 3045463"/>
                <a:gd name="connsiteX11448" fmla="*/ 3153185 w 3900305"/>
                <a:gd name="connsiteY11448" fmla="*/ 130082 h 3045463"/>
                <a:gd name="connsiteX11449" fmla="*/ 3149665 w 3900305"/>
                <a:gd name="connsiteY11449" fmla="*/ 127244 h 3045463"/>
                <a:gd name="connsiteX11450" fmla="*/ 3148190 w 3900305"/>
                <a:gd name="connsiteY11450" fmla="*/ 128039 h 3045463"/>
                <a:gd name="connsiteX11451" fmla="*/ 3147622 w 3900305"/>
                <a:gd name="connsiteY11451" fmla="*/ 130536 h 3045463"/>
                <a:gd name="connsiteX11452" fmla="*/ 3147396 w 3900305"/>
                <a:gd name="connsiteY11452" fmla="*/ 137120 h 3045463"/>
                <a:gd name="connsiteX11453" fmla="*/ 3146941 w 3900305"/>
                <a:gd name="connsiteY11453" fmla="*/ 140071 h 3045463"/>
                <a:gd name="connsiteX11454" fmla="*/ 3146487 w 3900305"/>
                <a:gd name="connsiteY11454" fmla="*/ 140298 h 3045463"/>
                <a:gd name="connsiteX11455" fmla="*/ 3145693 w 3900305"/>
                <a:gd name="connsiteY11455" fmla="*/ 139844 h 3045463"/>
                <a:gd name="connsiteX11456" fmla="*/ 3144785 w 3900305"/>
                <a:gd name="connsiteY11456" fmla="*/ 139730 h 3045463"/>
                <a:gd name="connsiteX11457" fmla="*/ 3143196 w 3900305"/>
                <a:gd name="connsiteY11457" fmla="*/ 142114 h 3045463"/>
                <a:gd name="connsiteX11458" fmla="*/ 3140244 w 3900305"/>
                <a:gd name="connsiteY11458" fmla="*/ 144157 h 3045463"/>
                <a:gd name="connsiteX11459" fmla="*/ 3141720 w 3900305"/>
                <a:gd name="connsiteY11459" fmla="*/ 147336 h 3045463"/>
                <a:gd name="connsiteX11460" fmla="*/ 3142287 w 3900305"/>
                <a:gd name="connsiteY11460" fmla="*/ 148130 h 3045463"/>
                <a:gd name="connsiteX11461" fmla="*/ 3133661 w 3900305"/>
                <a:gd name="connsiteY11461" fmla="*/ 145973 h 3045463"/>
                <a:gd name="connsiteX11462" fmla="*/ 3132185 w 3900305"/>
                <a:gd name="connsiteY11462" fmla="*/ 144384 h 3045463"/>
                <a:gd name="connsiteX11463" fmla="*/ 3131391 w 3900305"/>
                <a:gd name="connsiteY11463" fmla="*/ 144498 h 3045463"/>
                <a:gd name="connsiteX11464" fmla="*/ 3130823 w 3900305"/>
                <a:gd name="connsiteY11464" fmla="*/ 149152 h 3045463"/>
                <a:gd name="connsiteX11465" fmla="*/ 3130255 w 3900305"/>
                <a:gd name="connsiteY11465" fmla="*/ 150627 h 3045463"/>
                <a:gd name="connsiteX11466" fmla="*/ 3129574 w 3900305"/>
                <a:gd name="connsiteY11466" fmla="*/ 151649 h 3045463"/>
                <a:gd name="connsiteX11467" fmla="*/ 3128893 w 3900305"/>
                <a:gd name="connsiteY11467" fmla="*/ 152216 h 3045463"/>
                <a:gd name="connsiteX11468" fmla="*/ 3129688 w 3900305"/>
                <a:gd name="connsiteY11468" fmla="*/ 154827 h 3045463"/>
                <a:gd name="connsiteX11469" fmla="*/ 3130823 w 3900305"/>
                <a:gd name="connsiteY11469" fmla="*/ 155735 h 3045463"/>
                <a:gd name="connsiteX11470" fmla="*/ 3133434 w 3900305"/>
                <a:gd name="connsiteY11470" fmla="*/ 156189 h 3045463"/>
                <a:gd name="connsiteX11471" fmla="*/ 3132185 w 3900305"/>
                <a:gd name="connsiteY11471" fmla="*/ 157778 h 3045463"/>
                <a:gd name="connsiteX11472" fmla="*/ 3130483 w 3900305"/>
                <a:gd name="connsiteY11472" fmla="*/ 162659 h 3045463"/>
                <a:gd name="connsiteX11473" fmla="*/ 3129461 w 3900305"/>
                <a:gd name="connsiteY11473" fmla="*/ 164475 h 3045463"/>
                <a:gd name="connsiteX11474" fmla="*/ 3127418 w 3900305"/>
                <a:gd name="connsiteY11474" fmla="*/ 165157 h 3045463"/>
                <a:gd name="connsiteX11475" fmla="*/ 3123445 w 3900305"/>
                <a:gd name="connsiteY11475" fmla="*/ 163454 h 3045463"/>
                <a:gd name="connsiteX11476" fmla="*/ 3121515 w 3900305"/>
                <a:gd name="connsiteY11476" fmla="*/ 164475 h 3045463"/>
                <a:gd name="connsiteX11477" fmla="*/ 3126850 w 3900305"/>
                <a:gd name="connsiteY11477" fmla="*/ 168221 h 3045463"/>
                <a:gd name="connsiteX11478" fmla="*/ 3124353 w 3900305"/>
                <a:gd name="connsiteY11478" fmla="*/ 176053 h 3045463"/>
                <a:gd name="connsiteX11479" fmla="*/ 3121061 w 3900305"/>
                <a:gd name="connsiteY11479" fmla="*/ 174578 h 3045463"/>
                <a:gd name="connsiteX11480" fmla="*/ 3117542 w 3900305"/>
                <a:gd name="connsiteY11480" fmla="*/ 170945 h 3045463"/>
                <a:gd name="connsiteX11481" fmla="*/ 3114251 w 3900305"/>
                <a:gd name="connsiteY11481" fmla="*/ 172194 h 3045463"/>
                <a:gd name="connsiteX11482" fmla="*/ 3116180 w 3900305"/>
                <a:gd name="connsiteY11482" fmla="*/ 173216 h 3045463"/>
                <a:gd name="connsiteX11483" fmla="*/ 3116521 w 3900305"/>
                <a:gd name="connsiteY11483" fmla="*/ 176394 h 3045463"/>
                <a:gd name="connsiteX11484" fmla="*/ 3115499 w 3900305"/>
                <a:gd name="connsiteY11484" fmla="*/ 180026 h 3045463"/>
                <a:gd name="connsiteX11485" fmla="*/ 3113456 w 3900305"/>
                <a:gd name="connsiteY11485" fmla="*/ 182183 h 3045463"/>
                <a:gd name="connsiteX11486" fmla="*/ 3111072 w 3900305"/>
                <a:gd name="connsiteY11486" fmla="*/ 181842 h 3045463"/>
                <a:gd name="connsiteX11487" fmla="*/ 3106532 w 3900305"/>
                <a:gd name="connsiteY11487" fmla="*/ 178324 h 3045463"/>
                <a:gd name="connsiteX11488" fmla="*/ 3104148 w 3900305"/>
                <a:gd name="connsiteY11488" fmla="*/ 178097 h 3045463"/>
                <a:gd name="connsiteX11489" fmla="*/ 3104148 w 3900305"/>
                <a:gd name="connsiteY11489" fmla="*/ 180253 h 3045463"/>
                <a:gd name="connsiteX11490" fmla="*/ 3109483 w 3900305"/>
                <a:gd name="connsiteY11490" fmla="*/ 184113 h 3045463"/>
                <a:gd name="connsiteX11491" fmla="*/ 3108462 w 3900305"/>
                <a:gd name="connsiteY11491" fmla="*/ 186610 h 3045463"/>
                <a:gd name="connsiteX11492" fmla="*/ 3107327 w 3900305"/>
                <a:gd name="connsiteY11492" fmla="*/ 188313 h 3045463"/>
                <a:gd name="connsiteX11493" fmla="*/ 3106191 w 3900305"/>
                <a:gd name="connsiteY11493" fmla="*/ 189448 h 3045463"/>
                <a:gd name="connsiteX11494" fmla="*/ 3104943 w 3900305"/>
                <a:gd name="connsiteY11494" fmla="*/ 190015 h 3045463"/>
                <a:gd name="connsiteX11495" fmla="*/ 3103240 w 3900305"/>
                <a:gd name="connsiteY11495" fmla="*/ 189675 h 3045463"/>
                <a:gd name="connsiteX11496" fmla="*/ 3100630 w 3900305"/>
                <a:gd name="connsiteY11496" fmla="*/ 186837 h 3045463"/>
                <a:gd name="connsiteX11497" fmla="*/ 3099608 w 3900305"/>
                <a:gd name="connsiteY11497" fmla="*/ 186156 h 3045463"/>
                <a:gd name="connsiteX11498" fmla="*/ 3098473 w 3900305"/>
                <a:gd name="connsiteY11498" fmla="*/ 187404 h 3045463"/>
                <a:gd name="connsiteX11499" fmla="*/ 3096316 w 3900305"/>
                <a:gd name="connsiteY11499" fmla="*/ 192966 h 3045463"/>
                <a:gd name="connsiteX11500" fmla="*/ 3095181 w 3900305"/>
                <a:gd name="connsiteY11500" fmla="*/ 194215 h 3045463"/>
                <a:gd name="connsiteX11501" fmla="*/ 3093592 w 3900305"/>
                <a:gd name="connsiteY11501" fmla="*/ 193647 h 3045463"/>
                <a:gd name="connsiteX11502" fmla="*/ 3092911 w 3900305"/>
                <a:gd name="connsiteY11502" fmla="*/ 192058 h 3045463"/>
                <a:gd name="connsiteX11503" fmla="*/ 3093024 w 3900305"/>
                <a:gd name="connsiteY11503" fmla="*/ 189448 h 3045463"/>
                <a:gd name="connsiteX11504" fmla="*/ 3094159 w 3900305"/>
                <a:gd name="connsiteY11504" fmla="*/ 186042 h 3045463"/>
                <a:gd name="connsiteX11505" fmla="*/ 3085533 w 3900305"/>
                <a:gd name="connsiteY11505" fmla="*/ 182523 h 3045463"/>
                <a:gd name="connsiteX11506" fmla="*/ 3081106 w 3900305"/>
                <a:gd name="connsiteY11506" fmla="*/ 182410 h 3045463"/>
                <a:gd name="connsiteX11507" fmla="*/ 3080198 w 3900305"/>
                <a:gd name="connsiteY11507" fmla="*/ 186042 h 3045463"/>
                <a:gd name="connsiteX11508" fmla="*/ 3079517 w 3900305"/>
                <a:gd name="connsiteY11508" fmla="*/ 188085 h 3045463"/>
                <a:gd name="connsiteX11509" fmla="*/ 3080311 w 3900305"/>
                <a:gd name="connsiteY11509" fmla="*/ 191604 h 3045463"/>
                <a:gd name="connsiteX11510" fmla="*/ 3079971 w 3900305"/>
                <a:gd name="connsiteY11510" fmla="*/ 193420 h 3045463"/>
                <a:gd name="connsiteX11511" fmla="*/ 3078949 w 3900305"/>
                <a:gd name="connsiteY11511" fmla="*/ 194101 h 3045463"/>
                <a:gd name="connsiteX11512" fmla="*/ 3077814 w 3900305"/>
                <a:gd name="connsiteY11512" fmla="*/ 194215 h 3045463"/>
                <a:gd name="connsiteX11513" fmla="*/ 3077133 w 3900305"/>
                <a:gd name="connsiteY11513" fmla="*/ 193647 h 3045463"/>
                <a:gd name="connsiteX11514" fmla="*/ 3076452 w 3900305"/>
                <a:gd name="connsiteY11514" fmla="*/ 192739 h 3045463"/>
                <a:gd name="connsiteX11515" fmla="*/ 3075884 w 3900305"/>
                <a:gd name="connsiteY11515" fmla="*/ 192853 h 3045463"/>
                <a:gd name="connsiteX11516" fmla="*/ 3075430 w 3900305"/>
                <a:gd name="connsiteY11516" fmla="*/ 196939 h 3045463"/>
                <a:gd name="connsiteX11517" fmla="*/ 3074863 w 3900305"/>
                <a:gd name="connsiteY11517" fmla="*/ 198528 h 3045463"/>
                <a:gd name="connsiteX11518" fmla="*/ 3074182 w 3900305"/>
                <a:gd name="connsiteY11518" fmla="*/ 199777 h 3045463"/>
                <a:gd name="connsiteX11519" fmla="*/ 3073614 w 3900305"/>
                <a:gd name="connsiteY11519" fmla="*/ 200231 h 3045463"/>
                <a:gd name="connsiteX11520" fmla="*/ 3068847 w 3900305"/>
                <a:gd name="connsiteY11520" fmla="*/ 193080 h 3045463"/>
                <a:gd name="connsiteX11521" fmla="*/ 3066123 w 3900305"/>
                <a:gd name="connsiteY11521" fmla="*/ 191831 h 3045463"/>
                <a:gd name="connsiteX11522" fmla="*/ 3064987 w 3900305"/>
                <a:gd name="connsiteY11522" fmla="*/ 199096 h 3045463"/>
                <a:gd name="connsiteX11523" fmla="*/ 3064079 w 3900305"/>
                <a:gd name="connsiteY11523" fmla="*/ 202615 h 3045463"/>
                <a:gd name="connsiteX11524" fmla="*/ 3062263 w 3900305"/>
                <a:gd name="connsiteY11524" fmla="*/ 201820 h 3045463"/>
                <a:gd name="connsiteX11525" fmla="*/ 3060447 w 3900305"/>
                <a:gd name="connsiteY11525" fmla="*/ 199323 h 3045463"/>
                <a:gd name="connsiteX11526" fmla="*/ 3059993 w 3900305"/>
                <a:gd name="connsiteY11526" fmla="*/ 197847 h 3045463"/>
                <a:gd name="connsiteX11527" fmla="*/ 3220155 w 3900305"/>
                <a:gd name="connsiteY11527" fmla="*/ 65155 h 3045463"/>
                <a:gd name="connsiteX11528" fmla="*/ 3233436 w 3900305"/>
                <a:gd name="connsiteY11528" fmla="*/ 63792 h 3045463"/>
                <a:gd name="connsiteX11529" fmla="*/ 3236841 w 3900305"/>
                <a:gd name="connsiteY11529" fmla="*/ 67084 h 3045463"/>
                <a:gd name="connsiteX11530" fmla="*/ 3233549 w 3900305"/>
                <a:gd name="connsiteY11530" fmla="*/ 67084 h 3045463"/>
                <a:gd name="connsiteX11531" fmla="*/ 3233549 w 3900305"/>
                <a:gd name="connsiteY11531" fmla="*/ 70035 h 3045463"/>
                <a:gd name="connsiteX11532" fmla="*/ 3232528 w 3900305"/>
                <a:gd name="connsiteY11532" fmla="*/ 71398 h 3045463"/>
                <a:gd name="connsiteX11533" fmla="*/ 3230938 w 3900305"/>
                <a:gd name="connsiteY11533" fmla="*/ 71625 h 3045463"/>
                <a:gd name="connsiteX11534" fmla="*/ 3229576 w 3900305"/>
                <a:gd name="connsiteY11534" fmla="*/ 71284 h 3045463"/>
                <a:gd name="connsiteX11535" fmla="*/ 3230257 w 3900305"/>
                <a:gd name="connsiteY11535" fmla="*/ 73327 h 3045463"/>
                <a:gd name="connsiteX11536" fmla="*/ 3228668 w 3900305"/>
                <a:gd name="connsiteY11536" fmla="*/ 75484 h 3045463"/>
                <a:gd name="connsiteX11537" fmla="*/ 3227079 w 3900305"/>
                <a:gd name="connsiteY11537" fmla="*/ 74803 h 3045463"/>
                <a:gd name="connsiteX11538" fmla="*/ 3225377 w 3900305"/>
                <a:gd name="connsiteY11538" fmla="*/ 73441 h 3045463"/>
                <a:gd name="connsiteX11539" fmla="*/ 3223560 w 3900305"/>
                <a:gd name="connsiteY11539" fmla="*/ 73327 h 3045463"/>
                <a:gd name="connsiteX11540" fmla="*/ 3222539 w 3900305"/>
                <a:gd name="connsiteY11540" fmla="*/ 75030 h 3045463"/>
                <a:gd name="connsiteX11541" fmla="*/ 3221858 w 3900305"/>
                <a:gd name="connsiteY11541" fmla="*/ 77527 h 3045463"/>
                <a:gd name="connsiteX11542" fmla="*/ 3220836 w 3900305"/>
                <a:gd name="connsiteY11542" fmla="*/ 79457 h 3045463"/>
                <a:gd name="connsiteX11543" fmla="*/ 3217317 w 3900305"/>
                <a:gd name="connsiteY11543" fmla="*/ 79570 h 3045463"/>
                <a:gd name="connsiteX11544" fmla="*/ 3215388 w 3900305"/>
                <a:gd name="connsiteY11544" fmla="*/ 78776 h 3045463"/>
                <a:gd name="connsiteX11545" fmla="*/ 3213685 w 3900305"/>
                <a:gd name="connsiteY11545" fmla="*/ 77073 h 3045463"/>
                <a:gd name="connsiteX11546" fmla="*/ 3213004 w 3900305"/>
                <a:gd name="connsiteY11546" fmla="*/ 74462 h 3045463"/>
                <a:gd name="connsiteX11547" fmla="*/ 3211869 w 3900305"/>
                <a:gd name="connsiteY11547" fmla="*/ 71284 h 3045463"/>
                <a:gd name="connsiteX11548" fmla="*/ 3204377 w 3900305"/>
                <a:gd name="connsiteY11548" fmla="*/ 67311 h 3045463"/>
                <a:gd name="connsiteX11549" fmla="*/ 3207329 w 3900305"/>
                <a:gd name="connsiteY11549" fmla="*/ 64814 h 3045463"/>
                <a:gd name="connsiteX11550" fmla="*/ 3213912 w 3900305"/>
                <a:gd name="connsiteY11550" fmla="*/ 64133 h 3045463"/>
                <a:gd name="connsiteX11551" fmla="*/ 3216863 w 3900305"/>
                <a:gd name="connsiteY11551" fmla="*/ 61182 h 3045463"/>
                <a:gd name="connsiteX11552" fmla="*/ 3213799 w 3900305"/>
                <a:gd name="connsiteY11552" fmla="*/ 59139 h 3045463"/>
                <a:gd name="connsiteX11553" fmla="*/ 3207555 w 3900305"/>
                <a:gd name="connsiteY11553" fmla="*/ 60728 h 3045463"/>
                <a:gd name="connsiteX11554" fmla="*/ 3204377 w 3900305"/>
                <a:gd name="connsiteY11554" fmla="*/ 59139 h 3045463"/>
                <a:gd name="connsiteX11555" fmla="*/ 3202107 w 3900305"/>
                <a:gd name="connsiteY11555" fmla="*/ 55279 h 3045463"/>
                <a:gd name="connsiteX11556" fmla="*/ 3203015 w 3900305"/>
                <a:gd name="connsiteY11556" fmla="*/ 53463 h 3045463"/>
                <a:gd name="connsiteX11557" fmla="*/ 3208350 w 3900305"/>
                <a:gd name="connsiteY11557" fmla="*/ 52895 h 3045463"/>
                <a:gd name="connsiteX11558" fmla="*/ 3207329 w 3900305"/>
                <a:gd name="connsiteY11558" fmla="*/ 50625 h 3045463"/>
                <a:gd name="connsiteX11559" fmla="*/ 3206648 w 3900305"/>
                <a:gd name="connsiteY11559" fmla="*/ 49604 h 3045463"/>
                <a:gd name="connsiteX11560" fmla="*/ 3205739 w 3900305"/>
                <a:gd name="connsiteY11560" fmla="*/ 49036 h 3045463"/>
                <a:gd name="connsiteX11561" fmla="*/ 3209372 w 3900305"/>
                <a:gd name="connsiteY11561" fmla="*/ 45631 h 3045463"/>
                <a:gd name="connsiteX11562" fmla="*/ 3221744 w 3900305"/>
                <a:gd name="connsiteY11562" fmla="*/ 46993 h 3045463"/>
                <a:gd name="connsiteX11563" fmla="*/ 3220836 w 3900305"/>
                <a:gd name="connsiteY11563" fmla="*/ 49831 h 3045463"/>
                <a:gd name="connsiteX11564" fmla="*/ 3220269 w 3900305"/>
                <a:gd name="connsiteY11564" fmla="*/ 50852 h 3045463"/>
                <a:gd name="connsiteX11565" fmla="*/ 3223787 w 3900305"/>
                <a:gd name="connsiteY11565" fmla="*/ 53463 h 3045463"/>
                <a:gd name="connsiteX11566" fmla="*/ 3231393 w 3900305"/>
                <a:gd name="connsiteY11566" fmla="*/ 52555 h 3045463"/>
                <a:gd name="connsiteX11567" fmla="*/ 3235025 w 3900305"/>
                <a:gd name="connsiteY11567" fmla="*/ 55052 h 3045463"/>
                <a:gd name="connsiteX11568" fmla="*/ 3231506 w 3900305"/>
                <a:gd name="connsiteY11568" fmla="*/ 57322 h 3045463"/>
                <a:gd name="connsiteX11569" fmla="*/ 3223674 w 3900305"/>
                <a:gd name="connsiteY11569" fmla="*/ 55960 h 3045463"/>
                <a:gd name="connsiteX11570" fmla="*/ 3220382 w 3900305"/>
                <a:gd name="connsiteY11570" fmla="*/ 59139 h 3045463"/>
                <a:gd name="connsiteX11571" fmla="*/ 3221063 w 3900305"/>
                <a:gd name="connsiteY11571" fmla="*/ 60047 h 3045463"/>
                <a:gd name="connsiteX11572" fmla="*/ 3221290 w 3900305"/>
                <a:gd name="connsiteY11572" fmla="*/ 60955 h 3045463"/>
                <a:gd name="connsiteX11573" fmla="*/ 3221404 w 3900305"/>
                <a:gd name="connsiteY11573" fmla="*/ 62090 h 3045463"/>
                <a:gd name="connsiteX11574" fmla="*/ 3221744 w 3900305"/>
                <a:gd name="connsiteY11574" fmla="*/ 63452 h 3045463"/>
                <a:gd name="connsiteX11575" fmla="*/ 3220155 w 3900305"/>
                <a:gd name="connsiteY11575" fmla="*/ 65155 h 3045463"/>
                <a:gd name="connsiteX11576" fmla="*/ 3420273 w 3900305"/>
                <a:gd name="connsiteY11576" fmla="*/ 42680 h 3045463"/>
                <a:gd name="connsiteX11577" fmla="*/ 3425040 w 3900305"/>
                <a:gd name="connsiteY11577" fmla="*/ 39047 h 3045463"/>
                <a:gd name="connsiteX11578" fmla="*/ 3427310 w 3900305"/>
                <a:gd name="connsiteY11578" fmla="*/ 39161 h 3045463"/>
                <a:gd name="connsiteX11579" fmla="*/ 3428218 w 3900305"/>
                <a:gd name="connsiteY11579" fmla="*/ 44609 h 3045463"/>
                <a:gd name="connsiteX11580" fmla="*/ 3427083 w 3900305"/>
                <a:gd name="connsiteY11580" fmla="*/ 50058 h 3045463"/>
                <a:gd name="connsiteX11581" fmla="*/ 3424473 w 3900305"/>
                <a:gd name="connsiteY11581" fmla="*/ 53236 h 3045463"/>
                <a:gd name="connsiteX11582" fmla="*/ 3418002 w 3900305"/>
                <a:gd name="connsiteY11582" fmla="*/ 55393 h 3045463"/>
                <a:gd name="connsiteX11583" fmla="*/ 3417208 w 3900305"/>
                <a:gd name="connsiteY11583" fmla="*/ 56528 h 3045463"/>
                <a:gd name="connsiteX11584" fmla="*/ 3415505 w 3900305"/>
                <a:gd name="connsiteY11584" fmla="*/ 60047 h 3045463"/>
                <a:gd name="connsiteX11585" fmla="*/ 3414030 w 3900305"/>
                <a:gd name="connsiteY11585" fmla="*/ 61409 h 3045463"/>
                <a:gd name="connsiteX11586" fmla="*/ 3403927 w 3900305"/>
                <a:gd name="connsiteY11586" fmla="*/ 60614 h 3045463"/>
                <a:gd name="connsiteX11587" fmla="*/ 3401998 w 3900305"/>
                <a:gd name="connsiteY11587" fmla="*/ 61409 h 3045463"/>
                <a:gd name="connsiteX11588" fmla="*/ 3399614 w 3900305"/>
                <a:gd name="connsiteY11588" fmla="*/ 64133 h 3045463"/>
                <a:gd name="connsiteX11589" fmla="*/ 3397344 w 3900305"/>
                <a:gd name="connsiteY11589" fmla="*/ 65495 h 3045463"/>
                <a:gd name="connsiteX11590" fmla="*/ 3387695 w 3900305"/>
                <a:gd name="connsiteY11590" fmla="*/ 65155 h 3045463"/>
                <a:gd name="connsiteX11591" fmla="*/ 3383042 w 3900305"/>
                <a:gd name="connsiteY11591" fmla="*/ 61068 h 3045463"/>
                <a:gd name="connsiteX11592" fmla="*/ 3380885 w 3900305"/>
                <a:gd name="connsiteY11592" fmla="*/ 61409 h 3045463"/>
                <a:gd name="connsiteX11593" fmla="*/ 3379636 w 3900305"/>
                <a:gd name="connsiteY11593" fmla="*/ 67198 h 3045463"/>
                <a:gd name="connsiteX11594" fmla="*/ 3382133 w 3900305"/>
                <a:gd name="connsiteY11594" fmla="*/ 68900 h 3045463"/>
                <a:gd name="connsiteX11595" fmla="*/ 3383042 w 3900305"/>
                <a:gd name="connsiteY11595" fmla="*/ 69127 h 3045463"/>
                <a:gd name="connsiteX11596" fmla="*/ 3383042 w 3900305"/>
                <a:gd name="connsiteY11596" fmla="*/ 71398 h 3045463"/>
                <a:gd name="connsiteX11597" fmla="*/ 3374755 w 3900305"/>
                <a:gd name="connsiteY11597" fmla="*/ 70376 h 3045463"/>
                <a:gd name="connsiteX11598" fmla="*/ 3368172 w 3900305"/>
                <a:gd name="connsiteY11598" fmla="*/ 74349 h 3045463"/>
                <a:gd name="connsiteX11599" fmla="*/ 3363631 w 3900305"/>
                <a:gd name="connsiteY11599" fmla="*/ 75597 h 3045463"/>
                <a:gd name="connsiteX11600" fmla="*/ 3361702 w 3900305"/>
                <a:gd name="connsiteY11600" fmla="*/ 74462 h 3045463"/>
                <a:gd name="connsiteX11601" fmla="*/ 3360226 w 3900305"/>
                <a:gd name="connsiteY11601" fmla="*/ 71965 h 3045463"/>
                <a:gd name="connsiteX11602" fmla="*/ 3357615 w 3900305"/>
                <a:gd name="connsiteY11602" fmla="*/ 66403 h 3045463"/>
                <a:gd name="connsiteX11603" fmla="*/ 3354210 w 3900305"/>
                <a:gd name="connsiteY11603" fmla="*/ 62317 h 3045463"/>
                <a:gd name="connsiteX11604" fmla="*/ 3350237 w 3900305"/>
                <a:gd name="connsiteY11604" fmla="*/ 59252 h 3045463"/>
                <a:gd name="connsiteX11605" fmla="*/ 3362042 w 3900305"/>
                <a:gd name="connsiteY11605" fmla="*/ 53236 h 3045463"/>
                <a:gd name="connsiteX11606" fmla="*/ 3364199 w 3900305"/>
                <a:gd name="connsiteY11606" fmla="*/ 49036 h 3045463"/>
                <a:gd name="connsiteX11607" fmla="*/ 3357388 w 3900305"/>
                <a:gd name="connsiteY11607" fmla="*/ 47674 h 3045463"/>
                <a:gd name="connsiteX11608" fmla="*/ 3355572 w 3900305"/>
                <a:gd name="connsiteY11608" fmla="*/ 45971 h 3045463"/>
                <a:gd name="connsiteX11609" fmla="*/ 3353870 w 3900305"/>
                <a:gd name="connsiteY11609" fmla="*/ 45290 h 3045463"/>
                <a:gd name="connsiteX11610" fmla="*/ 3341383 w 3900305"/>
                <a:gd name="connsiteY11610" fmla="*/ 51987 h 3045463"/>
                <a:gd name="connsiteX11611" fmla="*/ 3339567 w 3900305"/>
                <a:gd name="connsiteY11611" fmla="*/ 50852 h 3045463"/>
                <a:gd name="connsiteX11612" fmla="*/ 3338319 w 3900305"/>
                <a:gd name="connsiteY11612" fmla="*/ 48128 h 3045463"/>
                <a:gd name="connsiteX11613" fmla="*/ 3338205 w 3900305"/>
                <a:gd name="connsiteY11613" fmla="*/ 45744 h 3045463"/>
                <a:gd name="connsiteX11614" fmla="*/ 3338432 w 3900305"/>
                <a:gd name="connsiteY11614" fmla="*/ 43361 h 3045463"/>
                <a:gd name="connsiteX11615" fmla="*/ 3338319 w 3900305"/>
                <a:gd name="connsiteY11615" fmla="*/ 40636 h 3045463"/>
                <a:gd name="connsiteX11616" fmla="*/ 3343654 w 3900305"/>
                <a:gd name="connsiteY11616" fmla="*/ 34507 h 3045463"/>
                <a:gd name="connsiteX11617" fmla="*/ 3340362 w 3900305"/>
                <a:gd name="connsiteY11617" fmla="*/ 32464 h 3045463"/>
                <a:gd name="connsiteX11618" fmla="*/ 3342178 w 3900305"/>
                <a:gd name="connsiteY11618" fmla="*/ 30421 h 3045463"/>
                <a:gd name="connsiteX11619" fmla="*/ 3344448 w 3900305"/>
                <a:gd name="connsiteY11619" fmla="*/ 29172 h 3045463"/>
                <a:gd name="connsiteX11620" fmla="*/ 3348762 w 3900305"/>
                <a:gd name="connsiteY11620" fmla="*/ 28377 h 3045463"/>
                <a:gd name="connsiteX11621" fmla="*/ 3350691 w 3900305"/>
                <a:gd name="connsiteY11621" fmla="*/ 29512 h 3045463"/>
                <a:gd name="connsiteX11622" fmla="*/ 3352621 w 3900305"/>
                <a:gd name="connsiteY11622" fmla="*/ 31556 h 3045463"/>
                <a:gd name="connsiteX11623" fmla="*/ 3354551 w 3900305"/>
                <a:gd name="connsiteY11623" fmla="*/ 32577 h 3045463"/>
                <a:gd name="connsiteX11624" fmla="*/ 3356480 w 3900305"/>
                <a:gd name="connsiteY11624" fmla="*/ 30534 h 3045463"/>
                <a:gd name="connsiteX11625" fmla="*/ 3355913 w 3900305"/>
                <a:gd name="connsiteY11625" fmla="*/ 29512 h 3045463"/>
                <a:gd name="connsiteX11626" fmla="*/ 3355118 w 3900305"/>
                <a:gd name="connsiteY11626" fmla="*/ 27242 h 3045463"/>
                <a:gd name="connsiteX11627" fmla="*/ 3354437 w 3900305"/>
                <a:gd name="connsiteY11627" fmla="*/ 26221 h 3045463"/>
                <a:gd name="connsiteX11628" fmla="*/ 3355799 w 3900305"/>
                <a:gd name="connsiteY11628" fmla="*/ 23383 h 3045463"/>
                <a:gd name="connsiteX11629" fmla="*/ 3357502 w 3900305"/>
                <a:gd name="connsiteY11629" fmla="*/ 23610 h 3045463"/>
                <a:gd name="connsiteX11630" fmla="*/ 3361134 w 3900305"/>
                <a:gd name="connsiteY11630" fmla="*/ 26221 h 3045463"/>
                <a:gd name="connsiteX11631" fmla="*/ 3363858 w 3900305"/>
                <a:gd name="connsiteY11631" fmla="*/ 26334 h 3045463"/>
                <a:gd name="connsiteX11632" fmla="*/ 3364540 w 3900305"/>
                <a:gd name="connsiteY11632" fmla="*/ 27129 h 3045463"/>
                <a:gd name="connsiteX11633" fmla="*/ 3365902 w 3900305"/>
                <a:gd name="connsiteY11633" fmla="*/ 29399 h 3045463"/>
                <a:gd name="connsiteX11634" fmla="*/ 3367604 w 3900305"/>
                <a:gd name="connsiteY11634" fmla="*/ 30648 h 3045463"/>
                <a:gd name="connsiteX11635" fmla="*/ 3371804 w 3900305"/>
                <a:gd name="connsiteY11635" fmla="*/ 29967 h 3045463"/>
                <a:gd name="connsiteX11636" fmla="*/ 3378955 w 3900305"/>
                <a:gd name="connsiteY11636" fmla="*/ 35415 h 3045463"/>
                <a:gd name="connsiteX11637" fmla="*/ 3379863 w 3900305"/>
                <a:gd name="connsiteY11637" fmla="*/ 38480 h 3045463"/>
                <a:gd name="connsiteX11638" fmla="*/ 3379296 w 3900305"/>
                <a:gd name="connsiteY11638" fmla="*/ 32918 h 3045463"/>
                <a:gd name="connsiteX11639" fmla="*/ 3378047 w 3900305"/>
                <a:gd name="connsiteY11639" fmla="*/ 28945 h 3045463"/>
                <a:gd name="connsiteX11640" fmla="*/ 3376344 w 3900305"/>
                <a:gd name="connsiteY11640" fmla="*/ 26221 h 3045463"/>
                <a:gd name="connsiteX11641" fmla="*/ 3363745 w 3900305"/>
                <a:gd name="connsiteY11641" fmla="*/ 11919 h 3045463"/>
                <a:gd name="connsiteX11642" fmla="*/ 3364880 w 3900305"/>
                <a:gd name="connsiteY11642" fmla="*/ 8513 h 3045463"/>
                <a:gd name="connsiteX11643" fmla="*/ 3368966 w 3900305"/>
                <a:gd name="connsiteY11643" fmla="*/ 10670 h 3045463"/>
                <a:gd name="connsiteX11644" fmla="*/ 3370782 w 3900305"/>
                <a:gd name="connsiteY11644" fmla="*/ 8854 h 3045463"/>
                <a:gd name="connsiteX11645" fmla="*/ 3372031 w 3900305"/>
                <a:gd name="connsiteY11645" fmla="*/ 6243 h 3045463"/>
                <a:gd name="connsiteX11646" fmla="*/ 3373507 w 3900305"/>
                <a:gd name="connsiteY11646" fmla="*/ 4767 h 3045463"/>
                <a:gd name="connsiteX11647" fmla="*/ 3374869 w 3900305"/>
                <a:gd name="connsiteY11647" fmla="*/ 4654 h 3045463"/>
                <a:gd name="connsiteX11648" fmla="*/ 3375777 w 3900305"/>
                <a:gd name="connsiteY11648" fmla="*/ 6016 h 3045463"/>
                <a:gd name="connsiteX11649" fmla="*/ 3376458 w 3900305"/>
                <a:gd name="connsiteY11649" fmla="*/ 10783 h 3045463"/>
                <a:gd name="connsiteX11650" fmla="*/ 3388376 w 3900305"/>
                <a:gd name="connsiteY11650" fmla="*/ 7832 h 3045463"/>
                <a:gd name="connsiteX11651" fmla="*/ 3387809 w 3900305"/>
                <a:gd name="connsiteY11651" fmla="*/ 11691 h 3045463"/>
                <a:gd name="connsiteX11652" fmla="*/ 3386106 w 3900305"/>
                <a:gd name="connsiteY11652" fmla="*/ 20545 h 3045463"/>
                <a:gd name="connsiteX11653" fmla="*/ 3386106 w 3900305"/>
                <a:gd name="connsiteY11653" fmla="*/ 23269 h 3045463"/>
                <a:gd name="connsiteX11654" fmla="*/ 3388263 w 3900305"/>
                <a:gd name="connsiteY11654" fmla="*/ 25426 h 3045463"/>
                <a:gd name="connsiteX11655" fmla="*/ 3393484 w 3900305"/>
                <a:gd name="connsiteY11655" fmla="*/ 20205 h 3045463"/>
                <a:gd name="connsiteX11656" fmla="*/ 3395755 w 3900305"/>
                <a:gd name="connsiteY11656" fmla="*/ 20205 h 3045463"/>
                <a:gd name="connsiteX11657" fmla="*/ 3395414 w 3900305"/>
                <a:gd name="connsiteY11657" fmla="*/ 25199 h 3045463"/>
                <a:gd name="connsiteX11658" fmla="*/ 3397117 w 3900305"/>
                <a:gd name="connsiteY11658" fmla="*/ 24632 h 3045463"/>
                <a:gd name="connsiteX11659" fmla="*/ 3399500 w 3900305"/>
                <a:gd name="connsiteY11659" fmla="*/ 22134 h 3045463"/>
                <a:gd name="connsiteX11660" fmla="*/ 3400976 w 3900305"/>
                <a:gd name="connsiteY11660" fmla="*/ 21226 h 3045463"/>
                <a:gd name="connsiteX11661" fmla="*/ 3403246 w 3900305"/>
                <a:gd name="connsiteY11661" fmla="*/ 21907 h 3045463"/>
                <a:gd name="connsiteX11662" fmla="*/ 3407673 w 3900305"/>
                <a:gd name="connsiteY11662" fmla="*/ 16572 h 3045463"/>
                <a:gd name="connsiteX11663" fmla="*/ 3409943 w 3900305"/>
                <a:gd name="connsiteY11663" fmla="*/ 19183 h 3045463"/>
                <a:gd name="connsiteX11664" fmla="*/ 3410284 w 3900305"/>
                <a:gd name="connsiteY11664" fmla="*/ 27923 h 3045463"/>
                <a:gd name="connsiteX11665" fmla="*/ 3406084 w 3900305"/>
                <a:gd name="connsiteY11665" fmla="*/ 33939 h 3045463"/>
                <a:gd name="connsiteX11666" fmla="*/ 3400409 w 3900305"/>
                <a:gd name="connsiteY11666" fmla="*/ 37458 h 3045463"/>
                <a:gd name="connsiteX11667" fmla="*/ 3396208 w 3900305"/>
                <a:gd name="connsiteY11667" fmla="*/ 38480 h 3045463"/>
                <a:gd name="connsiteX11668" fmla="*/ 3397798 w 3900305"/>
                <a:gd name="connsiteY11668" fmla="*/ 40750 h 3045463"/>
                <a:gd name="connsiteX11669" fmla="*/ 3399614 w 3900305"/>
                <a:gd name="connsiteY11669" fmla="*/ 42226 h 3045463"/>
                <a:gd name="connsiteX11670" fmla="*/ 3401543 w 3900305"/>
                <a:gd name="connsiteY11670" fmla="*/ 42907 h 3045463"/>
                <a:gd name="connsiteX11671" fmla="*/ 3403473 w 3900305"/>
                <a:gd name="connsiteY11671" fmla="*/ 42793 h 3045463"/>
                <a:gd name="connsiteX11672" fmla="*/ 3403473 w 3900305"/>
                <a:gd name="connsiteY11672" fmla="*/ 48923 h 3045463"/>
                <a:gd name="connsiteX11673" fmla="*/ 3401090 w 3900305"/>
                <a:gd name="connsiteY11673" fmla="*/ 50852 h 3045463"/>
                <a:gd name="connsiteX11674" fmla="*/ 3400181 w 3900305"/>
                <a:gd name="connsiteY11674" fmla="*/ 50739 h 3045463"/>
                <a:gd name="connsiteX11675" fmla="*/ 3402679 w 3900305"/>
                <a:gd name="connsiteY11675" fmla="*/ 53463 h 3045463"/>
                <a:gd name="connsiteX11676" fmla="*/ 3406084 w 3900305"/>
                <a:gd name="connsiteY11676" fmla="*/ 54371 h 3045463"/>
                <a:gd name="connsiteX11677" fmla="*/ 3409489 w 3900305"/>
                <a:gd name="connsiteY11677" fmla="*/ 54031 h 3045463"/>
                <a:gd name="connsiteX11678" fmla="*/ 3412213 w 3900305"/>
                <a:gd name="connsiteY11678" fmla="*/ 52782 h 3045463"/>
                <a:gd name="connsiteX11679" fmla="*/ 3414257 w 3900305"/>
                <a:gd name="connsiteY11679" fmla="*/ 50398 h 3045463"/>
                <a:gd name="connsiteX11680" fmla="*/ 3418229 w 3900305"/>
                <a:gd name="connsiteY11680" fmla="*/ 44042 h 3045463"/>
                <a:gd name="connsiteX11681" fmla="*/ 3420273 w 3900305"/>
                <a:gd name="connsiteY11681" fmla="*/ 42680 h 3045463"/>
                <a:gd name="connsiteX11682" fmla="*/ 2133754 w 3900305"/>
                <a:gd name="connsiteY11682" fmla="*/ 1313874 h 3045463"/>
                <a:gd name="connsiteX11683" fmla="*/ 2134436 w 3900305"/>
                <a:gd name="connsiteY11683" fmla="*/ 1316031 h 3045463"/>
                <a:gd name="connsiteX11684" fmla="*/ 2134889 w 3900305"/>
                <a:gd name="connsiteY11684" fmla="*/ 1320798 h 3045463"/>
                <a:gd name="connsiteX11685" fmla="*/ 2134095 w 3900305"/>
                <a:gd name="connsiteY11685" fmla="*/ 1324090 h 3045463"/>
                <a:gd name="connsiteX11686" fmla="*/ 2133073 w 3900305"/>
                <a:gd name="connsiteY11686" fmla="*/ 1324998 h 3045463"/>
                <a:gd name="connsiteX11687" fmla="*/ 2131938 w 3900305"/>
                <a:gd name="connsiteY11687" fmla="*/ 1326247 h 3045463"/>
                <a:gd name="connsiteX11688" fmla="*/ 2130803 w 3900305"/>
                <a:gd name="connsiteY11688" fmla="*/ 1328063 h 3045463"/>
                <a:gd name="connsiteX11689" fmla="*/ 2128760 w 3900305"/>
                <a:gd name="connsiteY11689" fmla="*/ 1330560 h 3045463"/>
                <a:gd name="connsiteX11690" fmla="*/ 2127284 w 3900305"/>
                <a:gd name="connsiteY11690" fmla="*/ 1328744 h 3045463"/>
                <a:gd name="connsiteX11691" fmla="*/ 2125014 w 3900305"/>
                <a:gd name="connsiteY11691" fmla="*/ 1330220 h 3045463"/>
                <a:gd name="connsiteX11692" fmla="*/ 2122403 w 3900305"/>
                <a:gd name="connsiteY11692" fmla="*/ 1329084 h 3045463"/>
                <a:gd name="connsiteX11693" fmla="*/ 2121495 w 3900305"/>
                <a:gd name="connsiteY11693" fmla="*/ 1326360 h 3045463"/>
                <a:gd name="connsiteX11694" fmla="*/ 2120587 w 3900305"/>
                <a:gd name="connsiteY11694" fmla="*/ 1324317 h 3045463"/>
                <a:gd name="connsiteX11695" fmla="*/ 2118544 w 3900305"/>
                <a:gd name="connsiteY11695" fmla="*/ 1323976 h 3045463"/>
                <a:gd name="connsiteX11696" fmla="*/ 2117182 w 3900305"/>
                <a:gd name="connsiteY11696" fmla="*/ 1324430 h 3045463"/>
                <a:gd name="connsiteX11697" fmla="*/ 2116728 w 3900305"/>
                <a:gd name="connsiteY11697" fmla="*/ 1323976 h 3045463"/>
                <a:gd name="connsiteX11698" fmla="*/ 2117182 w 3900305"/>
                <a:gd name="connsiteY11698" fmla="*/ 1322160 h 3045463"/>
                <a:gd name="connsiteX11699" fmla="*/ 2118090 w 3900305"/>
                <a:gd name="connsiteY11699" fmla="*/ 1320117 h 3045463"/>
                <a:gd name="connsiteX11700" fmla="*/ 2120360 w 3900305"/>
                <a:gd name="connsiteY11700" fmla="*/ 1317393 h 3045463"/>
                <a:gd name="connsiteX11701" fmla="*/ 2122290 w 3900305"/>
                <a:gd name="connsiteY11701" fmla="*/ 1315690 h 3045463"/>
                <a:gd name="connsiteX11702" fmla="*/ 2125695 w 3900305"/>
                <a:gd name="connsiteY11702" fmla="*/ 1311490 h 3045463"/>
                <a:gd name="connsiteX11703" fmla="*/ 2125809 w 3900305"/>
                <a:gd name="connsiteY11703" fmla="*/ 1310242 h 3045463"/>
                <a:gd name="connsiteX11704" fmla="*/ 2125922 w 3900305"/>
                <a:gd name="connsiteY11704" fmla="*/ 1309107 h 3045463"/>
                <a:gd name="connsiteX11705" fmla="*/ 2125809 w 3900305"/>
                <a:gd name="connsiteY11705" fmla="*/ 1307631 h 3045463"/>
                <a:gd name="connsiteX11706" fmla="*/ 2126376 w 3900305"/>
                <a:gd name="connsiteY11706" fmla="*/ 1307404 h 3045463"/>
                <a:gd name="connsiteX11707" fmla="*/ 2127057 w 3900305"/>
                <a:gd name="connsiteY11707" fmla="*/ 1309334 h 3045463"/>
                <a:gd name="connsiteX11708" fmla="*/ 2127511 w 3900305"/>
                <a:gd name="connsiteY11708" fmla="*/ 1311036 h 3045463"/>
                <a:gd name="connsiteX11709" fmla="*/ 2128646 w 3900305"/>
                <a:gd name="connsiteY11709" fmla="*/ 1310469 h 3045463"/>
                <a:gd name="connsiteX11710" fmla="*/ 2129101 w 3900305"/>
                <a:gd name="connsiteY11710" fmla="*/ 1311263 h 3045463"/>
                <a:gd name="connsiteX11711" fmla="*/ 2129668 w 3900305"/>
                <a:gd name="connsiteY11711" fmla="*/ 1311831 h 3045463"/>
                <a:gd name="connsiteX11712" fmla="*/ 2130009 w 3900305"/>
                <a:gd name="connsiteY11712" fmla="*/ 1311945 h 3045463"/>
                <a:gd name="connsiteX11713" fmla="*/ 2131938 w 3900305"/>
                <a:gd name="connsiteY11713" fmla="*/ 1312058 h 3045463"/>
                <a:gd name="connsiteX11714" fmla="*/ 2132619 w 3900305"/>
                <a:gd name="connsiteY11714" fmla="*/ 1312285 h 3045463"/>
                <a:gd name="connsiteX11715" fmla="*/ 2133187 w 3900305"/>
                <a:gd name="connsiteY11715" fmla="*/ 1313079 h 3045463"/>
                <a:gd name="connsiteX11716" fmla="*/ 2133754 w 3900305"/>
                <a:gd name="connsiteY11716" fmla="*/ 1313874 h 3045463"/>
                <a:gd name="connsiteX11717" fmla="*/ 2140111 w 3900305"/>
                <a:gd name="connsiteY11717" fmla="*/ 1271649 h 3045463"/>
                <a:gd name="connsiteX11718" fmla="*/ 2142041 w 3900305"/>
                <a:gd name="connsiteY11718" fmla="*/ 1271876 h 3045463"/>
                <a:gd name="connsiteX11719" fmla="*/ 2142608 w 3900305"/>
                <a:gd name="connsiteY11719" fmla="*/ 1273465 h 3045463"/>
                <a:gd name="connsiteX11720" fmla="*/ 2141359 w 3900305"/>
                <a:gd name="connsiteY11720" fmla="*/ 1278346 h 3045463"/>
                <a:gd name="connsiteX11721" fmla="*/ 2140905 w 3900305"/>
                <a:gd name="connsiteY11721" fmla="*/ 1284135 h 3045463"/>
                <a:gd name="connsiteX11722" fmla="*/ 2139884 w 3900305"/>
                <a:gd name="connsiteY11722" fmla="*/ 1287653 h 3045463"/>
                <a:gd name="connsiteX11723" fmla="*/ 2139203 w 3900305"/>
                <a:gd name="connsiteY11723" fmla="*/ 1288902 h 3045463"/>
                <a:gd name="connsiteX11724" fmla="*/ 2137727 w 3900305"/>
                <a:gd name="connsiteY11724" fmla="*/ 1287653 h 3045463"/>
                <a:gd name="connsiteX11725" fmla="*/ 2136932 w 3900305"/>
                <a:gd name="connsiteY11725" fmla="*/ 1286632 h 3045463"/>
                <a:gd name="connsiteX11726" fmla="*/ 2136479 w 3900305"/>
                <a:gd name="connsiteY11726" fmla="*/ 1285156 h 3045463"/>
                <a:gd name="connsiteX11727" fmla="*/ 2136251 w 3900305"/>
                <a:gd name="connsiteY11727" fmla="*/ 1282432 h 3045463"/>
                <a:gd name="connsiteX11728" fmla="*/ 2135457 w 3900305"/>
                <a:gd name="connsiteY11728" fmla="*/ 1284021 h 3045463"/>
                <a:gd name="connsiteX11729" fmla="*/ 2134889 w 3900305"/>
                <a:gd name="connsiteY11729" fmla="*/ 1285837 h 3045463"/>
                <a:gd name="connsiteX11730" fmla="*/ 2134436 w 3900305"/>
                <a:gd name="connsiteY11730" fmla="*/ 1288562 h 3045463"/>
                <a:gd name="connsiteX11731" fmla="*/ 2134662 w 3900305"/>
                <a:gd name="connsiteY11731" fmla="*/ 1291967 h 3045463"/>
                <a:gd name="connsiteX11732" fmla="*/ 2135684 w 3900305"/>
                <a:gd name="connsiteY11732" fmla="*/ 1295826 h 3045463"/>
                <a:gd name="connsiteX11733" fmla="*/ 2136025 w 3900305"/>
                <a:gd name="connsiteY11733" fmla="*/ 1297075 h 3045463"/>
                <a:gd name="connsiteX11734" fmla="*/ 2133868 w 3900305"/>
                <a:gd name="connsiteY11734" fmla="*/ 1296053 h 3045463"/>
                <a:gd name="connsiteX11735" fmla="*/ 2132960 w 3900305"/>
                <a:gd name="connsiteY11735" fmla="*/ 1295032 h 3045463"/>
                <a:gd name="connsiteX11736" fmla="*/ 2132165 w 3900305"/>
                <a:gd name="connsiteY11736" fmla="*/ 1294350 h 3045463"/>
                <a:gd name="connsiteX11737" fmla="*/ 2131030 w 3900305"/>
                <a:gd name="connsiteY11737" fmla="*/ 1293102 h 3045463"/>
                <a:gd name="connsiteX11738" fmla="*/ 2130009 w 3900305"/>
                <a:gd name="connsiteY11738" fmla="*/ 1293329 h 3045463"/>
                <a:gd name="connsiteX11739" fmla="*/ 2129441 w 3900305"/>
                <a:gd name="connsiteY11739" fmla="*/ 1292761 h 3045463"/>
                <a:gd name="connsiteX11740" fmla="*/ 2128987 w 3900305"/>
                <a:gd name="connsiteY11740" fmla="*/ 1291853 h 3045463"/>
                <a:gd name="connsiteX11741" fmla="*/ 2127965 w 3900305"/>
                <a:gd name="connsiteY11741" fmla="*/ 1290832 h 3045463"/>
                <a:gd name="connsiteX11742" fmla="*/ 2126376 w 3900305"/>
                <a:gd name="connsiteY11742" fmla="*/ 1289924 h 3045463"/>
                <a:gd name="connsiteX11743" fmla="*/ 2127284 w 3900305"/>
                <a:gd name="connsiteY11743" fmla="*/ 1288788 h 3045463"/>
                <a:gd name="connsiteX11744" fmla="*/ 2130463 w 3900305"/>
                <a:gd name="connsiteY11744" fmla="*/ 1286632 h 3045463"/>
                <a:gd name="connsiteX11745" fmla="*/ 2131144 w 3900305"/>
                <a:gd name="connsiteY11745" fmla="*/ 1283908 h 3045463"/>
                <a:gd name="connsiteX11746" fmla="*/ 2129668 w 3900305"/>
                <a:gd name="connsiteY11746" fmla="*/ 1280502 h 3045463"/>
                <a:gd name="connsiteX11747" fmla="*/ 2128760 w 3900305"/>
                <a:gd name="connsiteY11747" fmla="*/ 1277551 h 3045463"/>
                <a:gd name="connsiteX11748" fmla="*/ 2127965 w 3900305"/>
                <a:gd name="connsiteY11748" fmla="*/ 1277211 h 3045463"/>
                <a:gd name="connsiteX11749" fmla="*/ 2127852 w 3900305"/>
                <a:gd name="connsiteY11749" fmla="*/ 1275962 h 3045463"/>
                <a:gd name="connsiteX11750" fmla="*/ 2128987 w 3900305"/>
                <a:gd name="connsiteY11750" fmla="*/ 1274827 h 3045463"/>
                <a:gd name="connsiteX11751" fmla="*/ 2134549 w 3900305"/>
                <a:gd name="connsiteY11751" fmla="*/ 1272557 h 3045463"/>
                <a:gd name="connsiteX11752" fmla="*/ 2135570 w 3900305"/>
                <a:gd name="connsiteY11752" fmla="*/ 1272670 h 3045463"/>
                <a:gd name="connsiteX11753" fmla="*/ 2136025 w 3900305"/>
                <a:gd name="connsiteY11753" fmla="*/ 1273465 h 3045463"/>
                <a:gd name="connsiteX11754" fmla="*/ 2136138 w 3900305"/>
                <a:gd name="connsiteY11754" fmla="*/ 1275054 h 3045463"/>
                <a:gd name="connsiteX11755" fmla="*/ 2136592 w 3900305"/>
                <a:gd name="connsiteY11755" fmla="*/ 1275962 h 3045463"/>
                <a:gd name="connsiteX11756" fmla="*/ 2136932 w 3900305"/>
                <a:gd name="connsiteY11756" fmla="*/ 1277324 h 3045463"/>
                <a:gd name="connsiteX11757" fmla="*/ 2137046 w 3900305"/>
                <a:gd name="connsiteY11757" fmla="*/ 1278686 h 3045463"/>
                <a:gd name="connsiteX11758" fmla="*/ 2137727 w 3900305"/>
                <a:gd name="connsiteY11758" fmla="*/ 1278686 h 3045463"/>
                <a:gd name="connsiteX11759" fmla="*/ 2138635 w 3900305"/>
                <a:gd name="connsiteY11759" fmla="*/ 1276189 h 3045463"/>
                <a:gd name="connsiteX11760" fmla="*/ 2138749 w 3900305"/>
                <a:gd name="connsiteY11760" fmla="*/ 1273692 h 3045463"/>
                <a:gd name="connsiteX11761" fmla="*/ 2138749 w 3900305"/>
                <a:gd name="connsiteY11761" fmla="*/ 1272443 h 3045463"/>
                <a:gd name="connsiteX11762" fmla="*/ 2140111 w 3900305"/>
                <a:gd name="connsiteY11762" fmla="*/ 1271649 h 3045463"/>
                <a:gd name="connsiteX11763" fmla="*/ 2368606 w 3900305"/>
                <a:gd name="connsiteY11763" fmla="*/ 900018 h 3045463"/>
                <a:gd name="connsiteX11764" fmla="*/ 2369400 w 3900305"/>
                <a:gd name="connsiteY11764" fmla="*/ 900018 h 3045463"/>
                <a:gd name="connsiteX11765" fmla="*/ 2369514 w 3900305"/>
                <a:gd name="connsiteY11765" fmla="*/ 901948 h 3045463"/>
                <a:gd name="connsiteX11766" fmla="*/ 2368038 w 3900305"/>
                <a:gd name="connsiteY11766" fmla="*/ 905012 h 3045463"/>
                <a:gd name="connsiteX11767" fmla="*/ 2364633 w 3900305"/>
                <a:gd name="connsiteY11767" fmla="*/ 907396 h 3045463"/>
                <a:gd name="connsiteX11768" fmla="*/ 2363952 w 3900305"/>
                <a:gd name="connsiteY11768" fmla="*/ 907056 h 3045463"/>
                <a:gd name="connsiteX11769" fmla="*/ 2363611 w 3900305"/>
                <a:gd name="connsiteY11769" fmla="*/ 906602 h 3045463"/>
                <a:gd name="connsiteX11770" fmla="*/ 2355893 w 3900305"/>
                <a:gd name="connsiteY11770" fmla="*/ 908985 h 3045463"/>
                <a:gd name="connsiteX11771" fmla="*/ 2354417 w 3900305"/>
                <a:gd name="connsiteY11771" fmla="*/ 908985 h 3045463"/>
                <a:gd name="connsiteX11772" fmla="*/ 2351693 w 3900305"/>
                <a:gd name="connsiteY11772" fmla="*/ 907623 h 3045463"/>
                <a:gd name="connsiteX11773" fmla="*/ 2342272 w 3900305"/>
                <a:gd name="connsiteY11773" fmla="*/ 906829 h 3045463"/>
                <a:gd name="connsiteX11774" fmla="*/ 2338185 w 3900305"/>
                <a:gd name="connsiteY11774" fmla="*/ 907964 h 3045463"/>
                <a:gd name="connsiteX11775" fmla="*/ 2337391 w 3900305"/>
                <a:gd name="connsiteY11775" fmla="*/ 907510 h 3045463"/>
                <a:gd name="connsiteX11776" fmla="*/ 2337050 w 3900305"/>
                <a:gd name="connsiteY11776" fmla="*/ 905239 h 3045463"/>
                <a:gd name="connsiteX11777" fmla="*/ 2336256 w 3900305"/>
                <a:gd name="connsiteY11777" fmla="*/ 901040 h 3045463"/>
                <a:gd name="connsiteX11778" fmla="*/ 2336596 w 3900305"/>
                <a:gd name="connsiteY11778" fmla="*/ 898202 h 3045463"/>
                <a:gd name="connsiteX11779" fmla="*/ 2337731 w 3900305"/>
                <a:gd name="connsiteY11779" fmla="*/ 896499 h 3045463"/>
                <a:gd name="connsiteX11780" fmla="*/ 2337731 w 3900305"/>
                <a:gd name="connsiteY11780" fmla="*/ 895251 h 3045463"/>
                <a:gd name="connsiteX11781" fmla="*/ 2337277 w 3900305"/>
                <a:gd name="connsiteY11781" fmla="*/ 893661 h 3045463"/>
                <a:gd name="connsiteX11782" fmla="*/ 2337845 w 3900305"/>
                <a:gd name="connsiteY11782" fmla="*/ 893207 h 3045463"/>
                <a:gd name="connsiteX11783" fmla="*/ 2341818 w 3900305"/>
                <a:gd name="connsiteY11783" fmla="*/ 893548 h 3045463"/>
                <a:gd name="connsiteX11784" fmla="*/ 2343747 w 3900305"/>
                <a:gd name="connsiteY11784" fmla="*/ 894342 h 3045463"/>
                <a:gd name="connsiteX11785" fmla="*/ 2345109 w 3900305"/>
                <a:gd name="connsiteY11785" fmla="*/ 894115 h 3045463"/>
                <a:gd name="connsiteX11786" fmla="*/ 2346017 w 3900305"/>
                <a:gd name="connsiteY11786" fmla="*/ 892526 h 3045463"/>
                <a:gd name="connsiteX11787" fmla="*/ 2346698 w 3900305"/>
                <a:gd name="connsiteY11787" fmla="*/ 890937 h 3045463"/>
                <a:gd name="connsiteX11788" fmla="*/ 2349309 w 3900305"/>
                <a:gd name="connsiteY11788" fmla="*/ 887532 h 3045463"/>
                <a:gd name="connsiteX11789" fmla="*/ 2350217 w 3900305"/>
                <a:gd name="connsiteY11789" fmla="*/ 885716 h 3045463"/>
                <a:gd name="connsiteX11790" fmla="*/ 2350671 w 3900305"/>
                <a:gd name="connsiteY11790" fmla="*/ 885829 h 3045463"/>
                <a:gd name="connsiteX11791" fmla="*/ 2350898 w 3900305"/>
                <a:gd name="connsiteY11791" fmla="*/ 887191 h 3045463"/>
                <a:gd name="connsiteX11792" fmla="*/ 2350671 w 3900305"/>
                <a:gd name="connsiteY11792" fmla="*/ 889235 h 3045463"/>
                <a:gd name="connsiteX11793" fmla="*/ 2350217 w 3900305"/>
                <a:gd name="connsiteY11793" fmla="*/ 890824 h 3045463"/>
                <a:gd name="connsiteX11794" fmla="*/ 2350444 w 3900305"/>
                <a:gd name="connsiteY11794" fmla="*/ 892072 h 3045463"/>
                <a:gd name="connsiteX11795" fmla="*/ 2353509 w 3900305"/>
                <a:gd name="connsiteY11795" fmla="*/ 896613 h 3045463"/>
                <a:gd name="connsiteX11796" fmla="*/ 2355666 w 3900305"/>
                <a:gd name="connsiteY11796" fmla="*/ 897748 h 3045463"/>
                <a:gd name="connsiteX11797" fmla="*/ 2360433 w 3900305"/>
                <a:gd name="connsiteY11797" fmla="*/ 898429 h 3045463"/>
                <a:gd name="connsiteX11798" fmla="*/ 2362022 w 3900305"/>
                <a:gd name="connsiteY11798" fmla="*/ 899337 h 3045463"/>
                <a:gd name="connsiteX11799" fmla="*/ 2362363 w 3900305"/>
                <a:gd name="connsiteY11799" fmla="*/ 900813 h 3045463"/>
                <a:gd name="connsiteX11800" fmla="*/ 2363838 w 3900305"/>
                <a:gd name="connsiteY11800" fmla="*/ 900813 h 3045463"/>
                <a:gd name="connsiteX11801" fmla="*/ 2364860 w 3900305"/>
                <a:gd name="connsiteY11801" fmla="*/ 901153 h 3045463"/>
                <a:gd name="connsiteX11802" fmla="*/ 2365427 w 3900305"/>
                <a:gd name="connsiteY11802" fmla="*/ 903196 h 3045463"/>
                <a:gd name="connsiteX11803" fmla="*/ 2367017 w 3900305"/>
                <a:gd name="connsiteY11803" fmla="*/ 901380 h 3045463"/>
                <a:gd name="connsiteX11804" fmla="*/ 2367130 w 3900305"/>
                <a:gd name="connsiteY11804" fmla="*/ 900585 h 3045463"/>
                <a:gd name="connsiteX11805" fmla="*/ 2368606 w 3900305"/>
                <a:gd name="connsiteY11805" fmla="*/ 900018 h 3045463"/>
                <a:gd name="connsiteX11806" fmla="*/ 2430128 w 3900305"/>
                <a:gd name="connsiteY11806" fmla="*/ 883673 h 3045463"/>
                <a:gd name="connsiteX11807" fmla="*/ 2430355 w 3900305"/>
                <a:gd name="connsiteY11807" fmla="*/ 884808 h 3045463"/>
                <a:gd name="connsiteX11808" fmla="*/ 2430469 w 3900305"/>
                <a:gd name="connsiteY11808" fmla="*/ 886624 h 3045463"/>
                <a:gd name="connsiteX11809" fmla="*/ 2429561 w 3900305"/>
                <a:gd name="connsiteY11809" fmla="*/ 887645 h 3045463"/>
                <a:gd name="connsiteX11810" fmla="*/ 2425588 w 3900305"/>
                <a:gd name="connsiteY11810" fmla="*/ 889916 h 3045463"/>
                <a:gd name="connsiteX11811" fmla="*/ 2421388 w 3900305"/>
                <a:gd name="connsiteY11811" fmla="*/ 890029 h 3045463"/>
                <a:gd name="connsiteX11812" fmla="*/ 2416053 w 3900305"/>
                <a:gd name="connsiteY11812" fmla="*/ 887532 h 3045463"/>
                <a:gd name="connsiteX11813" fmla="*/ 2410491 w 3900305"/>
                <a:gd name="connsiteY11813" fmla="*/ 882651 h 3045463"/>
                <a:gd name="connsiteX11814" fmla="*/ 2408334 w 3900305"/>
                <a:gd name="connsiteY11814" fmla="*/ 882537 h 3045463"/>
                <a:gd name="connsiteX11815" fmla="*/ 2405724 w 3900305"/>
                <a:gd name="connsiteY11815" fmla="*/ 887418 h 3045463"/>
                <a:gd name="connsiteX11816" fmla="*/ 2404021 w 3900305"/>
                <a:gd name="connsiteY11816" fmla="*/ 888667 h 3045463"/>
                <a:gd name="connsiteX11817" fmla="*/ 2403113 w 3900305"/>
                <a:gd name="connsiteY11817" fmla="*/ 889008 h 3045463"/>
                <a:gd name="connsiteX11818" fmla="*/ 2399708 w 3900305"/>
                <a:gd name="connsiteY11818" fmla="*/ 889462 h 3045463"/>
                <a:gd name="connsiteX11819" fmla="*/ 2390627 w 3900305"/>
                <a:gd name="connsiteY11819" fmla="*/ 888213 h 3045463"/>
                <a:gd name="connsiteX11820" fmla="*/ 2389378 w 3900305"/>
                <a:gd name="connsiteY11820" fmla="*/ 887532 h 3045463"/>
                <a:gd name="connsiteX11821" fmla="*/ 2388697 w 3900305"/>
                <a:gd name="connsiteY11821" fmla="*/ 886851 h 3045463"/>
                <a:gd name="connsiteX11822" fmla="*/ 2387902 w 3900305"/>
                <a:gd name="connsiteY11822" fmla="*/ 886283 h 3045463"/>
                <a:gd name="connsiteX11823" fmla="*/ 2386654 w 3900305"/>
                <a:gd name="connsiteY11823" fmla="*/ 884921 h 3045463"/>
                <a:gd name="connsiteX11824" fmla="*/ 2386767 w 3900305"/>
                <a:gd name="connsiteY11824" fmla="*/ 884013 h 3045463"/>
                <a:gd name="connsiteX11825" fmla="*/ 2387902 w 3900305"/>
                <a:gd name="connsiteY11825" fmla="*/ 884127 h 3045463"/>
                <a:gd name="connsiteX11826" fmla="*/ 2389151 w 3900305"/>
                <a:gd name="connsiteY11826" fmla="*/ 883559 h 3045463"/>
                <a:gd name="connsiteX11827" fmla="*/ 2390400 w 3900305"/>
                <a:gd name="connsiteY11827" fmla="*/ 881516 h 3045463"/>
                <a:gd name="connsiteX11828" fmla="*/ 2391762 w 3900305"/>
                <a:gd name="connsiteY11828" fmla="*/ 880154 h 3045463"/>
                <a:gd name="connsiteX11829" fmla="*/ 2395508 w 3900305"/>
                <a:gd name="connsiteY11829" fmla="*/ 878905 h 3045463"/>
                <a:gd name="connsiteX11830" fmla="*/ 2423204 w 3900305"/>
                <a:gd name="connsiteY11830" fmla="*/ 878451 h 3045463"/>
                <a:gd name="connsiteX11831" fmla="*/ 2426269 w 3900305"/>
                <a:gd name="connsiteY11831" fmla="*/ 880721 h 3045463"/>
                <a:gd name="connsiteX11832" fmla="*/ 2428879 w 3900305"/>
                <a:gd name="connsiteY11832" fmla="*/ 881856 h 3045463"/>
                <a:gd name="connsiteX11833" fmla="*/ 2430128 w 3900305"/>
                <a:gd name="connsiteY11833" fmla="*/ 883673 h 3045463"/>
                <a:gd name="connsiteX11834" fmla="*/ 2356006 w 3900305"/>
                <a:gd name="connsiteY11834" fmla="*/ 889235 h 3045463"/>
                <a:gd name="connsiteX11835" fmla="*/ 2355439 w 3900305"/>
                <a:gd name="connsiteY11835" fmla="*/ 887759 h 3045463"/>
                <a:gd name="connsiteX11836" fmla="*/ 2355325 w 3900305"/>
                <a:gd name="connsiteY11836" fmla="*/ 886964 h 3045463"/>
                <a:gd name="connsiteX11837" fmla="*/ 2355666 w 3900305"/>
                <a:gd name="connsiteY11837" fmla="*/ 885716 h 3045463"/>
                <a:gd name="connsiteX11838" fmla="*/ 2356460 w 3900305"/>
                <a:gd name="connsiteY11838" fmla="*/ 884467 h 3045463"/>
                <a:gd name="connsiteX11839" fmla="*/ 2357028 w 3900305"/>
                <a:gd name="connsiteY11839" fmla="*/ 882878 h 3045463"/>
                <a:gd name="connsiteX11840" fmla="*/ 2358276 w 3900305"/>
                <a:gd name="connsiteY11840" fmla="*/ 880948 h 3045463"/>
                <a:gd name="connsiteX11841" fmla="*/ 2360433 w 3900305"/>
                <a:gd name="connsiteY11841" fmla="*/ 879246 h 3045463"/>
                <a:gd name="connsiteX11842" fmla="*/ 2361341 w 3900305"/>
                <a:gd name="connsiteY11842" fmla="*/ 877770 h 3045463"/>
                <a:gd name="connsiteX11843" fmla="*/ 2361455 w 3900305"/>
                <a:gd name="connsiteY11843" fmla="*/ 876294 h 3045463"/>
                <a:gd name="connsiteX11844" fmla="*/ 2362249 w 3900305"/>
                <a:gd name="connsiteY11844" fmla="*/ 876408 h 3045463"/>
                <a:gd name="connsiteX11845" fmla="*/ 2363271 w 3900305"/>
                <a:gd name="connsiteY11845" fmla="*/ 878451 h 3045463"/>
                <a:gd name="connsiteX11846" fmla="*/ 2364974 w 3900305"/>
                <a:gd name="connsiteY11846" fmla="*/ 883446 h 3045463"/>
                <a:gd name="connsiteX11847" fmla="*/ 2366676 w 3900305"/>
                <a:gd name="connsiteY11847" fmla="*/ 887191 h 3045463"/>
                <a:gd name="connsiteX11848" fmla="*/ 2367811 w 3900305"/>
                <a:gd name="connsiteY11848" fmla="*/ 891959 h 3045463"/>
                <a:gd name="connsiteX11849" fmla="*/ 2365995 w 3900305"/>
                <a:gd name="connsiteY11849" fmla="*/ 894569 h 3045463"/>
                <a:gd name="connsiteX11850" fmla="*/ 2357936 w 3900305"/>
                <a:gd name="connsiteY11850" fmla="*/ 894569 h 3045463"/>
                <a:gd name="connsiteX11851" fmla="*/ 2356801 w 3900305"/>
                <a:gd name="connsiteY11851" fmla="*/ 892526 h 3045463"/>
                <a:gd name="connsiteX11852" fmla="*/ 2356006 w 3900305"/>
                <a:gd name="connsiteY11852" fmla="*/ 889235 h 3045463"/>
                <a:gd name="connsiteX11853" fmla="*/ 2339547 w 3900305"/>
                <a:gd name="connsiteY11853" fmla="*/ 647913 h 3045463"/>
                <a:gd name="connsiteX11854" fmla="*/ 2338639 w 3900305"/>
                <a:gd name="connsiteY11854" fmla="*/ 652453 h 3045463"/>
                <a:gd name="connsiteX11855" fmla="*/ 2335802 w 3900305"/>
                <a:gd name="connsiteY11855" fmla="*/ 654951 h 3045463"/>
                <a:gd name="connsiteX11856" fmla="*/ 2330240 w 3900305"/>
                <a:gd name="connsiteY11856" fmla="*/ 655745 h 3045463"/>
                <a:gd name="connsiteX11857" fmla="*/ 2329331 w 3900305"/>
                <a:gd name="connsiteY11857" fmla="*/ 655518 h 3045463"/>
                <a:gd name="connsiteX11858" fmla="*/ 2326040 w 3900305"/>
                <a:gd name="connsiteY11858" fmla="*/ 652794 h 3045463"/>
                <a:gd name="connsiteX11859" fmla="*/ 2324564 w 3900305"/>
                <a:gd name="connsiteY11859" fmla="*/ 652226 h 3045463"/>
                <a:gd name="connsiteX11860" fmla="*/ 2324223 w 3900305"/>
                <a:gd name="connsiteY11860" fmla="*/ 650524 h 3045463"/>
                <a:gd name="connsiteX11861" fmla="*/ 2325699 w 3900305"/>
                <a:gd name="connsiteY11861" fmla="*/ 646324 h 3045463"/>
                <a:gd name="connsiteX11862" fmla="*/ 2325586 w 3900305"/>
                <a:gd name="connsiteY11862" fmla="*/ 644621 h 3045463"/>
                <a:gd name="connsiteX11863" fmla="*/ 2325359 w 3900305"/>
                <a:gd name="connsiteY11863" fmla="*/ 643146 h 3045463"/>
                <a:gd name="connsiteX11864" fmla="*/ 2325926 w 3900305"/>
                <a:gd name="connsiteY11864" fmla="*/ 642011 h 3045463"/>
                <a:gd name="connsiteX11865" fmla="*/ 2327515 w 3900305"/>
                <a:gd name="connsiteY11865" fmla="*/ 640421 h 3045463"/>
                <a:gd name="connsiteX11866" fmla="*/ 2330012 w 3900305"/>
                <a:gd name="connsiteY11866" fmla="*/ 639967 h 3045463"/>
                <a:gd name="connsiteX11867" fmla="*/ 2335688 w 3900305"/>
                <a:gd name="connsiteY11867" fmla="*/ 641216 h 3045463"/>
                <a:gd name="connsiteX11868" fmla="*/ 2338072 w 3900305"/>
                <a:gd name="connsiteY11868" fmla="*/ 643486 h 3045463"/>
                <a:gd name="connsiteX11869" fmla="*/ 2339547 w 3900305"/>
                <a:gd name="connsiteY11869" fmla="*/ 647913 h 3045463"/>
                <a:gd name="connsiteX11870" fmla="*/ 2893134 w 3900305"/>
                <a:gd name="connsiteY11870" fmla="*/ 375944 h 3045463"/>
                <a:gd name="connsiteX11871" fmla="*/ 2892680 w 3900305"/>
                <a:gd name="connsiteY11871" fmla="*/ 377306 h 3045463"/>
                <a:gd name="connsiteX11872" fmla="*/ 2892566 w 3900305"/>
                <a:gd name="connsiteY11872" fmla="*/ 379009 h 3045463"/>
                <a:gd name="connsiteX11873" fmla="*/ 2893361 w 3900305"/>
                <a:gd name="connsiteY11873" fmla="*/ 383776 h 3045463"/>
                <a:gd name="connsiteX11874" fmla="*/ 2894950 w 3900305"/>
                <a:gd name="connsiteY11874" fmla="*/ 390473 h 3045463"/>
                <a:gd name="connsiteX11875" fmla="*/ 2893588 w 3900305"/>
                <a:gd name="connsiteY11875" fmla="*/ 396035 h 3045463"/>
                <a:gd name="connsiteX11876" fmla="*/ 2889161 w 3900305"/>
                <a:gd name="connsiteY11876" fmla="*/ 399894 h 3045463"/>
                <a:gd name="connsiteX11877" fmla="*/ 2883826 w 3900305"/>
                <a:gd name="connsiteY11877" fmla="*/ 402619 h 3045463"/>
                <a:gd name="connsiteX11878" fmla="*/ 2878718 w 3900305"/>
                <a:gd name="connsiteY11878" fmla="*/ 400689 h 3045463"/>
                <a:gd name="connsiteX11879" fmla="*/ 2876675 w 3900305"/>
                <a:gd name="connsiteY11879" fmla="*/ 397397 h 3045463"/>
                <a:gd name="connsiteX11880" fmla="*/ 2876108 w 3900305"/>
                <a:gd name="connsiteY11880" fmla="*/ 394900 h 3045463"/>
                <a:gd name="connsiteX11881" fmla="*/ 2875767 w 3900305"/>
                <a:gd name="connsiteY11881" fmla="*/ 389792 h 3045463"/>
                <a:gd name="connsiteX11882" fmla="*/ 2876448 w 3900305"/>
                <a:gd name="connsiteY11882" fmla="*/ 385592 h 3045463"/>
                <a:gd name="connsiteX11883" fmla="*/ 2878378 w 3900305"/>
                <a:gd name="connsiteY11883" fmla="*/ 380144 h 3045463"/>
                <a:gd name="connsiteX11884" fmla="*/ 2878945 w 3900305"/>
                <a:gd name="connsiteY11884" fmla="*/ 377760 h 3045463"/>
                <a:gd name="connsiteX11885" fmla="*/ 2879286 w 3900305"/>
                <a:gd name="connsiteY11885" fmla="*/ 375376 h 3045463"/>
                <a:gd name="connsiteX11886" fmla="*/ 2879740 w 3900305"/>
                <a:gd name="connsiteY11886" fmla="*/ 373674 h 3045463"/>
                <a:gd name="connsiteX11887" fmla="*/ 2881102 w 3900305"/>
                <a:gd name="connsiteY11887" fmla="*/ 372198 h 3045463"/>
                <a:gd name="connsiteX11888" fmla="*/ 2883258 w 3900305"/>
                <a:gd name="connsiteY11888" fmla="*/ 371290 h 3045463"/>
                <a:gd name="connsiteX11889" fmla="*/ 2894382 w 3900305"/>
                <a:gd name="connsiteY11889" fmla="*/ 369928 h 3045463"/>
                <a:gd name="connsiteX11890" fmla="*/ 2895291 w 3900305"/>
                <a:gd name="connsiteY11890" fmla="*/ 371517 h 3045463"/>
                <a:gd name="connsiteX11891" fmla="*/ 2895291 w 3900305"/>
                <a:gd name="connsiteY11891" fmla="*/ 373333 h 3045463"/>
                <a:gd name="connsiteX11892" fmla="*/ 2894723 w 3900305"/>
                <a:gd name="connsiteY11892" fmla="*/ 374241 h 3045463"/>
                <a:gd name="connsiteX11893" fmla="*/ 2894382 w 3900305"/>
                <a:gd name="connsiteY11893" fmla="*/ 374582 h 3045463"/>
                <a:gd name="connsiteX11894" fmla="*/ 2893134 w 3900305"/>
                <a:gd name="connsiteY11894" fmla="*/ 375944 h 3045463"/>
                <a:gd name="connsiteX11895" fmla="*/ 3797238 w 3900305"/>
                <a:gd name="connsiteY11895" fmla="*/ 391835 h 3045463"/>
                <a:gd name="connsiteX11896" fmla="*/ 3804843 w 3900305"/>
                <a:gd name="connsiteY11896" fmla="*/ 391268 h 3045463"/>
                <a:gd name="connsiteX11897" fmla="*/ 3805524 w 3900305"/>
                <a:gd name="connsiteY11897" fmla="*/ 392970 h 3045463"/>
                <a:gd name="connsiteX11898" fmla="*/ 3803595 w 3900305"/>
                <a:gd name="connsiteY11898" fmla="*/ 396262 h 3045463"/>
                <a:gd name="connsiteX11899" fmla="*/ 3800643 w 3900305"/>
                <a:gd name="connsiteY11899" fmla="*/ 398305 h 3045463"/>
                <a:gd name="connsiteX11900" fmla="*/ 3792811 w 3900305"/>
                <a:gd name="connsiteY11900" fmla="*/ 400916 h 3045463"/>
                <a:gd name="connsiteX11901" fmla="*/ 3788271 w 3900305"/>
                <a:gd name="connsiteY11901" fmla="*/ 406024 h 3045463"/>
                <a:gd name="connsiteX11902" fmla="*/ 3786001 w 3900305"/>
                <a:gd name="connsiteY11902" fmla="*/ 407386 h 3045463"/>
                <a:gd name="connsiteX11903" fmla="*/ 3783958 w 3900305"/>
                <a:gd name="connsiteY11903" fmla="*/ 406137 h 3045463"/>
                <a:gd name="connsiteX11904" fmla="*/ 3782028 w 3900305"/>
                <a:gd name="connsiteY11904" fmla="*/ 403527 h 3045463"/>
                <a:gd name="connsiteX11905" fmla="*/ 3780212 w 3900305"/>
                <a:gd name="connsiteY11905" fmla="*/ 401938 h 3045463"/>
                <a:gd name="connsiteX11906" fmla="*/ 3778622 w 3900305"/>
                <a:gd name="connsiteY11906" fmla="*/ 403527 h 3045463"/>
                <a:gd name="connsiteX11907" fmla="*/ 3780212 w 3900305"/>
                <a:gd name="connsiteY11907" fmla="*/ 406592 h 3045463"/>
                <a:gd name="connsiteX11908" fmla="*/ 3778963 w 3900305"/>
                <a:gd name="connsiteY11908" fmla="*/ 409543 h 3045463"/>
                <a:gd name="connsiteX11909" fmla="*/ 3775331 w 3900305"/>
                <a:gd name="connsiteY11909" fmla="*/ 413289 h 3045463"/>
                <a:gd name="connsiteX11910" fmla="*/ 3767272 w 3900305"/>
                <a:gd name="connsiteY11910" fmla="*/ 411245 h 3045463"/>
                <a:gd name="connsiteX11911" fmla="*/ 3769428 w 3900305"/>
                <a:gd name="connsiteY11911" fmla="*/ 403754 h 3045463"/>
                <a:gd name="connsiteX11912" fmla="*/ 3775785 w 3900305"/>
                <a:gd name="connsiteY11912" fmla="*/ 395241 h 3045463"/>
                <a:gd name="connsiteX11913" fmla="*/ 3778622 w 3900305"/>
                <a:gd name="connsiteY11913" fmla="*/ 390246 h 3045463"/>
                <a:gd name="connsiteX11914" fmla="*/ 3776466 w 3900305"/>
                <a:gd name="connsiteY11914" fmla="*/ 382528 h 3045463"/>
                <a:gd name="connsiteX11915" fmla="*/ 3777147 w 3900305"/>
                <a:gd name="connsiteY11915" fmla="*/ 375376 h 3045463"/>
                <a:gd name="connsiteX11916" fmla="*/ 3779758 w 3900305"/>
                <a:gd name="connsiteY11916" fmla="*/ 370382 h 3045463"/>
                <a:gd name="connsiteX11917" fmla="*/ 3783163 w 3900305"/>
                <a:gd name="connsiteY11917" fmla="*/ 368906 h 3045463"/>
                <a:gd name="connsiteX11918" fmla="*/ 3792244 w 3900305"/>
                <a:gd name="connsiteY11918" fmla="*/ 372312 h 3045463"/>
                <a:gd name="connsiteX11919" fmla="*/ 3794514 w 3900305"/>
                <a:gd name="connsiteY11919" fmla="*/ 374695 h 3045463"/>
                <a:gd name="connsiteX11920" fmla="*/ 3794854 w 3900305"/>
                <a:gd name="connsiteY11920" fmla="*/ 376284 h 3045463"/>
                <a:gd name="connsiteX11921" fmla="*/ 3794628 w 3900305"/>
                <a:gd name="connsiteY11921" fmla="*/ 380144 h 3045463"/>
                <a:gd name="connsiteX11922" fmla="*/ 3795082 w 3900305"/>
                <a:gd name="connsiteY11922" fmla="*/ 382528 h 3045463"/>
                <a:gd name="connsiteX11923" fmla="*/ 3795535 w 3900305"/>
                <a:gd name="connsiteY11923" fmla="*/ 383322 h 3045463"/>
                <a:gd name="connsiteX11924" fmla="*/ 3797806 w 3900305"/>
                <a:gd name="connsiteY11924" fmla="*/ 386160 h 3045463"/>
                <a:gd name="connsiteX11925" fmla="*/ 3797578 w 3900305"/>
                <a:gd name="connsiteY11925" fmla="*/ 387408 h 3045463"/>
                <a:gd name="connsiteX11926" fmla="*/ 3797238 w 3900305"/>
                <a:gd name="connsiteY11926" fmla="*/ 390700 h 3045463"/>
                <a:gd name="connsiteX11927" fmla="*/ 3797238 w 3900305"/>
                <a:gd name="connsiteY11927" fmla="*/ 391835 h 3045463"/>
                <a:gd name="connsiteX11928" fmla="*/ 2806867 w 3900305"/>
                <a:gd name="connsiteY11928" fmla="*/ 343707 h 3045463"/>
                <a:gd name="connsiteX11929" fmla="*/ 2808910 w 3900305"/>
                <a:gd name="connsiteY11929" fmla="*/ 345864 h 3045463"/>
                <a:gd name="connsiteX11930" fmla="*/ 2811066 w 3900305"/>
                <a:gd name="connsiteY11930" fmla="*/ 351993 h 3045463"/>
                <a:gd name="connsiteX11931" fmla="*/ 2808910 w 3900305"/>
                <a:gd name="connsiteY11931" fmla="*/ 358690 h 3045463"/>
                <a:gd name="connsiteX11932" fmla="*/ 2804823 w 3900305"/>
                <a:gd name="connsiteY11932" fmla="*/ 365615 h 3045463"/>
                <a:gd name="connsiteX11933" fmla="*/ 2801532 w 3900305"/>
                <a:gd name="connsiteY11933" fmla="*/ 375036 h 3045463"/>
                <a:gd name="connsiteX11934" fmla="*/ 2797899 w 3900305"/>
                <a:gd name="connsiteY11934" fmla="*/ 382641 h 3045463"/>
                <a:gd name="connsiteX11935" fmla="*/ 2793699 w 3900305"/>
                <a:gd name="connsiteY11935" fmla="*/ 385365 h 3045463"/>
                <a:gd name="connsiteX11936" fmla="*/ 2774970 w 3900305"/>
                <a:gd name="connsiteY11936" fmla="*/ 390133 h 3045463"/>
                <a:gd name="connsiteX11937" fmla="*/ 2770203 w 3900305"/>
                <a:gd name="connsiteY11937" fmla="*/ 389565 h 3045463"/>
                <a:gd name="connsiteX11938" fmla="*/ 2770997 w 3900305"/>
                <a:gd name="connsiteY11938" fmla="*/ 384457 h 3045463"/>
                <a:gd name="connsiteX11939" fmla="*/ 2777468 w 3900305"/>
                <a:gd name="connsiteY11939" fmla="*/ 374468 h 3045463"/>
                <a:gd name="connsiteX11940" fmla="*/ 2779738 w 3900305"/>
                <a:gd name="connsiteY11940" fmla="*/ 367204 h 3045463"/>
                <a:gd name="connsiteX11941" fmla="*/ 2781100 w 3900305"/>
                <a:gd name="connsiteY11941" fmla="*/ 365501 h 3045463"/>
                <a:gd name="connsiteX11942" fmla="*/ 2785754 w 3900305"/>
                <a:gd name="connsiteY11942" fmla="*/ 363004 h 3045463"/>
                <a:gd name="connsiteX11943" fmla="*/ 2795175 w 3900305"/>
                <a:gd name="connsiteY11943" fmla="*/ 354718 h 3045463"/>
                <a:gd name="connsiteX11944" fmla="*/ 2798467 w 3900305"/>
                <a:gd name="connsiteY11944" fmla="*/ 350291 h 3045463"/>
                <a:gd name="connsiteX11945" fmla="*/ 2800737 w 3900305"/>
                <a:gd name="connsiteY11945" fmla="*/ 345750 h 3045463"/>
                <a:gd name="connsiteX11946" fmla="*/ 2803121 w 3900305"/>
                <a:gd name="connsiteY11946" fmla="*/ 343026 h 3045463"/>
                <a:gd name="connsiteX11947" fmla="*/ 2805618 w 3900305"/>
                <a:gd name="connsiteY11947" fmla="*/ 343140 h 3045463"/>
                <a:gd name="connsiteX11948" fmla="*/ 2806867 w 3900305"/>
                <a:gd name="connsiteY11948" fmla="*/ 343707 h 3045463"/>
                <a:gd name="connsiteX11949" fmla="*/ 2695627 w 3900305"/>
                <a:gd name="connsiteY11949" fmla="*/ 336670 h 3045463"/>
                <a:gd name="connsiteX11950" fmla="*/ 2694946 w 3900305"/>
                <a:gd name="connsiteY11950" fmla="*/ 334967 h 3045463"/>
                <a:gd name="connsiteX11951" fmla="*/ 2694719 w 3900305"/>
                <a:gd name="connsiteY11951" fmla="*/ 330767 h 3045463"/>
                <a:gd name="connsiteX11952" fmla="*/ 2696422 w 3900305"/>
                <a:gd name="connsiteY11952" fmla="*/ 326227 h 3045463"/>
                <a:gd name="connsiteX11953" fmla="*/ 2699032 w 3900305"/>
                <a:gd name="connsiteY11953" fmla="*/ 322708 h 3045463"/>
                <a:gd name="connsiteX11954" fmla="*/ 2700054 w 3900305"/>
                <a:gd name="connsiteY11954" fmla="*/ 320665 h 3045463"/>
                <a:gd name="connsiteX11955" fmla="*/ 2699600 w 3900305"/>
                <a:gd name="connsiteY11955" fmla="*/ 319870 h 3045463"/>
                <a:gd name="connsiteX11956" fmla="*/ 2699827 w 3900305"/>
                <a:gd name="connsiteY11956" fmla="*/ 317600 h 3045463"/>
                <a:gd name="connsiteX11957" fmla="*/ 2699259 w 3900305"/>
                <a:gd name="connsiteY11957" fmla="*/ 315330 h 3045463"/>
                <a:gd name="connsiteX11958" fmla="*/ 2699146 w 3900305"/>
                <a:gd name="connsiteY11958" fmla="*/ 312719 h 3045463"/>
                <a:gd name="connsiteX11959" fmla="*/ 2700962 w 3900305"/>
                <a:gd name="connsiteY11959" fmla="*/ 311357 h 3045463"/>
                <a:gd name="connsiteX11960" fmla="*/ 2704140 w 3900305"/>
                <a:gd name="connsiteY11960" fmla="*/ 312492 h 3045463"/>
                <a:gd name="connsiteX11961" fmla="*/ 2706865 w 3900305"/>
                <a:gd name="connsiteY11961" fmla="*/ 315330 h 3045463"/>
                <a:gd name="connsiteX11962" fmla="*/ 2708227 w 3900305"/>
                <a:gd name="connsiteY11962" fmla="*/ 320438 h 3045463"/>
                <a:gd name="connsiteX11963" fmla="*/ 2708567 w 3900305"/>
                <a:gd name="connsiteY11963" fmla="*/ 325659 h 3045463"/>
                <a:gd name="connsiteX11964" fmla="*/ 2709248 w 3900305"/>
                <a:gd name="connsiteY11964" fmla="*/ 327475 h 3045463"/>
                <a:gd name="connsiteX11965" fmla="*/ 2710383 w 3900305"/>
                <a:gd name="connsiteY11965" fmla="*/ 326000 h 3045463"/>
                <a:gd name="connsiteX11966" fmla="*/ 2711405 w 3900305"/>
                <a:gd name="connsiteY11966" fmla="*/ 323502 h 3045463"/>
                <a:gd name="connsiteX11967" fmla="*/ 2717307 w 3900305"/>
                <a:gd name="connsiteY11967" fmla="*/ 314081 h 3045463"/>
                <a:gd name="connsiteX11968" fmla="*/ 2719010 w 3900305"/>
                <a:gd name="connsiteY11968" fmla="*/ 314308 h 3045463"/>
                <a:gd name="connsiteX11969" fmla="*/ 2720259 w 3900305"/>
                <a:gd name="connsiteY11969" fmla="*/ 316578 h 3045463"/>
                <a:gd name="connsiteX11970" fmla="*/ 2724913 w 3900305"/>
                <a:gd name="connsiteY11970" fmla="*/ 320324 h 3045463"/>
                <a:gd name="connsiteX11971" fmla="*/ 2725594 w 3900305"/>
                <a:gd name="connsiteY11971" fmla="*/ 323389 h 3045463"/>
                <a:gd name="connsiteX11972" fmla="*/ 2724004 w 3900305"/>
                <a:gd name="connsiteY11972" fmla="*/ 326113 h 3045463"/>
                <a:gd name="connsiteX11973" fmla="*/ 2721848 w 3900305"/>
                <a:gd name="connsiteY11973" fmla="*/ 329064 h 3045463"/>
                <a:gd name="connsiteX11974" fmla="*/ 2719237 w 3900305"/>
                <a:gd name="connsiteY11974" fmla="*/ 331335 h 3045463"/>
                <a:gd name="connsiteX11975" fmla="*/ 2712086 w 3900305"/>
                <a:gd name="connsiteY11975" fmla="*/ 333378 h 3045463"/>
                <a:gd name="connsiteX11976" fmla="*/ 2705162 w 3900305"/>
                <a:gd name="connsiteY11976" fmla="*/ 338826 h 3045463"/>
                <a:gd name="connsiteX11977" fmla="*/ 2701757 w 3900305"/>
                <a:gd name="connsiteY11977" fmla="*/ 344275 h 3045463"/>
                <a:gd name="connsiteX11978" fmla="*/ 2700621 w 3900305"/>
                <a:gd name="connsiteY11978" fmla="*/ 346885 h 3045463"/>
                <a:gd name="connsiteX11979" fmla="*/ 2700054 w 3900305"/>
                <a:gd name="connsiteY11979" fmla="*/ 347339 h 3045463"/>
                <a:gd name="connsiteX11980" fmla="*/ 2699487 w 3900305"/>
                <a:gd name="connsiteY11980" fmla="*/ 348021 h 3045463"/>
                <a:gd name="connsiteX11981" fmla="*/ 2698919 w 3900305"/>
                <a:gd name="connsiteY11981" fmla="*/ 348588 h 3045463"/>
                <a:gd name="connsiteX11982" fmla="*/ 2697557 w 3900305"/>
                <a:gd name="connsiteY11982" fmla="*/ 347567 h 3045463"/>
                <a:gd name="connsiteX11983" fmla="*/ 2695854 w 3900305"/>
                <a:gd name="connsiteY11983" fmla="*/ 344502 h 3045463"/>
                <a:gd name="connsiteX11984" fmla="*/ 2695854 w 3900305"/>
                <a:gd name="connsiteY11984" fmla="*/ 340756 h 3045463"/>
                <a:gd name="connsiteX11985" fmla="*/ 2697557 w 3900305"/>
                <a:gd name="connsiteY11985" fmla="*/ 337918 h 3045463"/>
                <a:gd name="connsiteX11986" fmla="*/ 2697784 w 3900305"/>
                <a:gd name="connsiteY11986" fmla="*/ 336670 h 3045463"/>
                <a:gd name="connsiteX11987" fmla="*/ 2695627 w 3900305"/>
                <a:gd name="connsiteY11987" fmla="*/ 336670 h 3045463"/>
                <a:gd name="connsiteX11988" fmla="*/ 2911749 w 3900305"/>
                <a:gd name="connsiteY11988" fmla="*/ 321913 h 3045463"/>
                <a:gd name="connsiteX11989" fmla="*/ 2908571 w 3900305"/>
                <a:gd name="connsiteY11989" fmla="*/ 324978 h 3045463"/>
                <a:gd name="connsiteX11990" fmla="*/ 2905052 w 3900305"/>
                <a:gd name="connsiteY11990" fmla="*/ 323843 h 3045463"/>
                <a:gd name="connsiteX11991" fmla="*/ 2903350 w 3900305"/>
                <a:gd name="connsiteY11991" fmla="*/ 321686 h 3045463"/>
                <a:gd name="connsiteX11992" fmla="*/ 2902442 w 3900305"/>
                <a:gd name="connsiteY11992" fmla="*/ 318054 h 3045463"/>
                <a:gd name="connsiteX11993" fmla="*/ 2901874 w 3900305"/>
                <a:gd name="connsiteY11993" fmla="*/ 310676 h 3045463"/>
                <a:gd name="connsiteX11994" fmla="*/ 2903236 w 3900305"/>
                <a:gd name="connsiteY11994" fmla="*/ 304433 h 3045463"/>
                <a:gd name="connsiteX11995" fmla="*/ 2905620 w 3900305"/>
                <a:gd name="connsiteY11995" fmla="*/ 301595 h 3045463"/>
                <a:gd name="connsiteX11996" fmla="*/ 2908004 w 3900305"/>
                <a:gd name="connsiteY11996" fmla="*/ 303298 h 3045463"/>
                <a:gd name="connsiteX11997" fmla="*/ 2913566 w 3900305"/>
                <a:gd name="connsiteY11997" fmla="*/ 313854 h 3045463"/>
                <a:gd name="connsiteX11998" fmla="*/ 2913566 w 3900305"/>
                <a:gd name="connsiteY11998" fmla="*/ 317373 h 3045463"/>
                <a:gd name="connsiteX11999" fmla="*/ 2911749 w 3900305"/>
                <a:gd name="connsiteY11999" fmla="*/ 321913 h 3045463"/>
                <a:gd name="connsiteX12000" fmla="*/ 2780192 w 3900305"/>
                <a:gd name="connsiteY12000" fmla="*/ 317827 h 3045463"/>
                <a:gd name="connsiteX12001" fmla="*/ 2775538 w 3900305"/>
                <a:gd name="connsiteY12001" fmla="*/ 317713 h 3045463"/>
                <a:gd name="connsiteX12002" fmla="*/ 2768387 w 3900305"/>
                <a:gd name="connsiteY12002" fmla="*/ 314762 h 3045463"/>
                <a:gd name="connsiteX12003" fmla="*/ 2762711 w 3900305"/>
                <a:gd name="connsiteY12003" fmla="*/ 312265 h 3045463"/>
                <a:gd name="connsiteX12004" fmla="*/ 2761235 w 3900305"/>
                <a:gd name="connsiteY12004" fmla="*/ 310789 h 3045463"/>
                <a:gd name="connsiteX12005" fmla="*/ 2760441 w 3900305"/>
                <a:gd name="connsiteY12005" fmla="*/ 308065 h 3045463"/>
                <a:gd name="connsiteX12006" fmla="*/ 2761009 w 3900305"/>
                <a:gd name="connsiteY12006" fmla="*/ 304546 h 3045463"/>
                <a:gd name="connsiteX12007" fmla="*/ 2763506 w 3900305"/>
                <a:gd name="connsiteY12007" fmla="*/ 300460 h 3045463"/>
                <a:gd name="connsiteX12008" fmla="*/ 2767479 w 3900305"/>
                <a:gd name="connsiteY12008" fmla="*/ 298190 h 3045463"/>
                <a:gd name="connsiteX12009" fmla="*/ 2771224 w 3900305"/>
                <a:gd name="connsiteY12009" fmla="*/ 300119 h 3045463"/>
                <a:gd name="connsiteX12010" fmla="*/ 2781441 w 3900305"/>
                <a:gd name="connsiteY12010" fmla="*/ 309995 h 3045463"/>
                <a:gd name="connsiteX12011" fmla="*/ 2783484 w 3900305"/>
                <a:gd name="connsiteY12011" fmla="*/ 312606 h 3045463"/>
                <a:gd name="connsiteX12012" fmla="*/ 2783029 w 3900305"/>
                <a:gd name="connsiteY12012" fmla="*/ 315557 h 3045463"/>
                <a:gd name="connsiteX12013" fmla="*/ 2781213 w 3900305"/>
                <a:gd name="connsiteY12013" fmla="*/ 317373 h 3045463"/>
                <a:gd name="connsiteX12014" fmla="*/ 2780192 w 3900305"/>
                <a:gd name="connsiteY12014" fmla="*/ 317827 h 3045463"/>
                <a:gd name="connsiteX12015" fmla="*/ 2751474 w 3900305"/>
                <a:gd name="connsiteY12015" fmla="*/ 287293 h 3045463"/>
                <a:gd name="connsiteX12016" fmla="*/ 2752041 w 3900305"/>
                <a:gd name="connsiteY12016" fmla="*/ 289336 h 3045463"/>
                <a:gd name="connsiteX12017" fmla="*/ 2752382 w 3900305"/>
                <a:gd name="connsiteY12017" fmla="*/ 291379 h 3045463"/>
                <a:gd name="connsiteX12018" fmla="*/ 2752155 w 3900305"/>
                <a:gd name="connsiteY12018" fmla="*/ 295012 h 3045463"/>
                <a:gd name="connsiteX12019" fmla="*/ 2750112 w 3900305"/>
                <a:gd name="connsiteY12019" fmla="*/ 299098 h 3045463"/>
                <a:gd name="connsiteX12020" fmla="*/ 2749658 w 3900305"/>
                <a:gd name="connsiteY12020" fmla="*/ 300801 h 3045463"/>
                <a:gd name="connsiteX12021" fmla="*/ 2749658 w 3900305"/>
                <a:gd name="connsiteY12021" fmla="*/ 302163 h 3045463"/>
                <a:gd name="connsiteX12022" fmla="*/ 2749771 w 3900305"/>
                <a:gd name="connsiteY12022" fmla="*/ 303525 h 3045463"/>
                <a:gd name="connsiteX12023" fmla="*/ 2749998 w 3900305"/>
                <a:gd name="connsiteY12023" fmla="*/ 304773 h 3045463"/>
                <a:gd name="connsiteX12024" fmla="*/ 2749771 w 3900305"/>
                <a:gd name="connsiteY12024" fmla="*/ 306136 h 3045463"/>
                <a:gd name="connsiteX12025" fmla="*/ 2744663 w 3900305"/>
                <a:gd name="connsiteY12025" fmla="*/ 311811 h 3045463"/>
                <a:gd name="connsiteX12026" fmla="*/ 2741371 w 3900305"/>
                <a:gd name="connsiteY12026" fmla="*/ 313060 h 3045463"/>
                <a:gd name="connsiteX12027" fmla="*/ 2737739 w 3900305"/>
                <a:gd name="connsiteY12027" fmla="*/ 311357 h 3045463"/>
                <a:gd name="connsiteX12028" fmla="*/ 2730815 w 3900305"/>
                <a:gd name="connsiteY12028" fmla="*/ 304546 h 3045463"/>
                <a:gd name="connsiteX12029" fmla="*/ 2728658 w 3900305"/>
                <a:gd name="connsiteY12029" fmla="*/ 303071 h 3045463"/>
                <a:gd name="connsiteX12030" fmla="*/ 2727296 w 3900305"/>
                <a:gd name="connsiteY12030" fmla="*/ 301255 h 3045463"/>
                <a:gd name="connsiteX12031" fmla="*/ 2727864 w 3900305"/>
                <a:gd name="connsiteY12031" fmla="*/ 299438 h 3045463"/>
                <a:gd name="connsiteX12032" fmla="*/ 2732177 w 3900305"/>
                <a:gd name="connsiteY12032" fmla="*/ 296374 h 3045463"/>
                <a:gd name="connsiteX12033" fmla="*/ 2733993 w 3900305"/>
                <a:gd name="connsiteY12033" fmla="*/ 296033 h 3045463"/>
                <a:gd name="connsiteX12034" fmla="*/ 2735128 w 3900305"/>
                <a:gd name="connsiteY12034" fmla="*/ 297168 h 3045463"/>
                <a:gd name="connsiteX12035" fmla="*/ 2736150 w 3900305"/>
                <a:gd name="connsiteY12035" fmla="*/ 299779 h 3045463"/>
                <a:gd name="connsiteX12036" fmla="*/ 2737285 w 3900305"/>
                <a:gd name="connsiteY12036" fmla="*/ 299665 h 3045463"/>
                <a:gd name="connsiteX12037" fmla="*/ 2737171 w 3900305"/>
                <a:gd name="connsiteY12037" fmla="*/ 291720 h 3045463"/>
                <a:gd name="connsiteX12038" fmla="*/ 2738761 w 3900305"/>
                <a:gd name="connsiteY12038" fmla="*/ 289563 h 3045463"/>
                <a:gd name="connsiteX12039" fmla="*/ 2741031 w 3900305"/>
                <a:gd name="connsiteY12039" fmla="*/ 288428 h 3045463"/>
                <a:gd name="connsiteX12040" fmla="*/ 2741144 w 3900305"/>
                <a:gd name="connsiteY12040" fmla="*/ 287179 h 3045463"/>
                <a:gd name="connsiteX12041" fmla="*/ 2739328 w 3900305"/>
                <a:gd name="connsiteY12041" fmla="*/ 285136 h 3045463"/>
                <a:gd name="connsiteX12042" fmla="*/ 2738647 w 3900305"/>
                <a:gd name="connsiteY12042" fmla="*/ 282980 h 3045463"/>
                <a:gd name="connsiteX12043" fmla="*/ 2738874 w 3900305"/>
                <a:gd name="connsiteY12043" fmla="*/ 281731 h 3045463"/>
                <a:gd name="connsiteX12044" fmla="*/ 2738534 w 3900305"/>
                <a:gd name="connsiteY12044" fmla="*/ 280596 h 3045463"/>
                <a:gd name="connsiteX12045" fmla="*/ 2737171 w 3900305"/>
                <a:gd name="connsiteY12045" fmla="*/ 279007 h 3045463"/>
                <a:gd name="connsiteX12046" fmla="*/ 2736490 w 3900305"/>
                <a:gd name="connsiteY12046" fmla="*/ 277985 h 3045463"/>
                <a:gd name="connsiteX12047" fmla="*/ 2736718 w 3900305"/>
                <a:gd name="connsiteY12047" fmla="*/ 276737 h 3045463"/>
                <a:gd name="connsiteX12048" fmla="*/ 2738080 w 3900305"/>
                <a:gd name="connsiteY12048" fmla="*/ 275828 h 3045463"/>
                <a:gd name="connsiteX12049" fmla="*/ 2741031 w 3900305"/>
                <a:gd name="connsiteY12049" fmla="*/ 275942 h 3045463"/>
                <a:gd name="connsiteX12050" fmla="*/ 2742053 w 3900305"/>
                <a:gd name="connsiteY12050" fmla="*/ 276396 h 3045463"/>
                <a:gd name="connsiteX12051" fmla="*/ 2742734 w 3900305"/>
                <a:gd name="connsiteY12051" fmla="*/ 276964 h 3045463"/>
                <a:gd name="connsiteX12052" fmla="*/ 2743074 w 3900305"/>
                <a:gd name="connsiteY12052" fmla="*/ 276510 h 3045463"/>
                <a:gd name="connsiteX12053" fmla="*/ 2743187 w 3900305"/>
                <a:gd name="connsiteY12053" fmla="*/ 275488 h 3045463"/>
                <a:gd name="connsiteX12054" fmla="*/ 2743528 w 3900305"/>
                <a:gd name="connsiteY12054" fmla="*/ 273899 h 3045463"/>
                <a:gd name="connsiteX12055" fmla="*/ 2744323 w 3900305"/>
                <a:gd name="connsiteY12055" fmla="*/ 272083 h 3045463"/>
                <a:gd name="connsiteX12056" fmla="*/ 2745231 w 3900305"/>
                <a:gd name="connsiteY12056" fmla="*/ 271856 h 3045463"/>
                <a:gd name="connsiteX12057" fmla="*/ 2745912 w 3900305"/>
                <a:gd name="connsiteY12057" fmla="*/ 272537 h 3045463"/>
                <a:gd name="connsiteX12058" fmla="*/ 2746593 w 3900305"/>
                <a:gd name="connsiteY12058" fmla="*/ 272310 h 3045463"/>
                <a:gd name="connsiteX12059" fmla="*/ 2747160 w 3900305"/>
                <a:gd name="connsiteY12059" fmla="*/ 271515 h 3045463"/>
                <a:gd name="connsiteX12060" fmla="*/ 2747955 w 3900305"/>
                <a:gd name="connsiteY12060" fmla="*/ 272310 h 3045463"/>
                <a:gd name="connsiteX12061" fmla="*/ 2748522 w 3900305"/>
                <a:gd name="connsiteY12061" fmla="*/ 273331 h 3045463"/>
                <a:gd name="connsiteX12062" fmla="*/ 2750339 w 3900305"/>
                <a:gd name="connsiteY12062" fmla="*/ 277985 h 3045463"/>
                <a:gd name="connsiteX12063" fmla="*/ 2750225 w 3900305"/>
                <a:gd name="connsiteY12063" fmla="*/ 281844 h 3045463"/>
                <a:gd name="connsiteX12064" fmla="*/ 2749998 w 3900305"/>
                <a:gd name="connsiteY12064" fmla="*/ 284342 h 3045463"/>
                <a:gd name="connsiteX12065" fmla="*/ 2751474 w 3900305"/>
                <a:gd name="connsiteY12065" fmla="*/ 287293 h 3045463"/>
                <a:gd name="connsiteX12066" fmla="*/ 2993590 w 3900305"/>
                <a:gd name="connsiteY12066" fmla="*/ 236327 h 3045463"/>
                <a:gd name="connsiteX12067" fmla="*/ 2998925 w 3900305"/>
                <a:gd name="connsiteY12067" fmla="*/ 242116 h 3045463"/>
                <a:gd name="connsiteX12068" fmla="*/ 2999606 w 3900305"/>
                <a:gd name="connsiteY12068" fmla="*/ 245294 h 3045463"/>
                <a:gd name="connsiteX12069" fmla="*/ 2999038 w 3900305"/>
                <a:gd name="connsiteY12069" fmla="*/ 252105 h 3045463"/>
                <a:gd name="connsiteX12070" fmla="*/ 2996201 w 3900305"/>
                <a:gd name="connsiteY12070" fmla="*/ 262661 h 3045463"/>
                <a:gd name="connsiteX12071" fmla="*/ 2994725 w 3900305"/>
                <a:gd name="connsiteY12071" fmla="*/ 266294 h 3045463"/>
                <a:gd name="connsiteX12072" fmla="*/ 2993022 w 3900305"/>
                <a:gd name="connsiteY12072" fmla="*/ 269018 h 3045463"/>
                <a:gd name="connsiteX12073" fmla="*/ 2991433 w 3900305"/>
                <a:gd name="connsiteY12073" fmla="*/ 270380 h 3045463"/>
                <a:gd name="connsiteX12074" fmla="*/ 2990298 w 3900305"/>
                <a:gd name="connsiteY12074" fmla="*/ 269812 h 3045463"/>
                <a:gd name="connsiteX12075" fmla="*/ 2988936 w 3900305"/>
                <a:gd name="connsiteY12075" fmla="*/ 267315 h 3045463"/>
                <a:gd name="connsiteX12076" fmla="*/ 2987687 w 3900305"/>
                <a:gd name="connsiteY12076" fmla="*/ 263229 h 3045463"/>
                <a:gd name="connsiteX12077" fmla="*/ 2987914 w 3900305"/>
                <a:gd name="connsiteY12077" fmla="*/ 256759 h 3045463"/>
                <a:gd name="connsiteX12078" fmla="*/ 2988823 w 3900305"/>
                <a:gd name="connsiteY12078" fmla="*/ 248700 h 3045463"/>
                <a:gd name="connsiteX12079" fmla="*/ 2988823 w 3900305"/>
                <a:gd name="connsiteY12079" fmla="*/ 243138 h 3045463"/>
                <a:gd name="connsiteX12080" fmla="*/ 2988368 w 3900305"/>
                <a:gd name="connsiteY12080" fmla="*/ 240413 h 3045463"/>
                <a:gd name="connsiteX12081" fmla="*/ 2988709 w 3900305"/>
                <a:gd name="connsiteY12081" fmla="*/ 238824 h 3045463"/>
                <a:gd name="connsiteX12082" fmla="*/ 2989163 w 3900305"/>
                <a:gd name="connsiteY12082" fmla="*/ 238484 h 3045463"/>
                <a:gd name="connsiteX12083" fmla="*/ 2989617 w 3900305"/>
                <a:gd name="connsiteY12083" fmla="*/ 238257 h 3045463"/>
                <a:gd name="connsiteX12084" fmla="*/ 2990185 w 3900305"/>
                <a:gd name="connsiteY12084" fmla="*/ 236668 h 3045463"/>
                <a:gd name="connsiteX12085" fmla="*/ 2990185 w 3900305"/>
                <a:gd name="connsiteY12085" fmla="*/ 233830 h 3045463"/>
                <a:gd name="connsiteX12086" fmla="*/ 2990979 w 3900305"/>
                <a:gd name="connsiteY12086" fmla="*/ 233035 h 3045463"/>
                <a:gd name="connsiteX12087" fmla="*/ 2992682 w 3900305"/>
                <a:gd name="connsiteY12087" fmla="*/ 234965 h 3045463"/>
                <a:gd name="connsiteX12088" fmla="*/ 2993590 w 3900305"/>
                <a:gd name="connsiteY12088" fmla="*/ 236327 h 3045463"/>
                <a:gd name="connsiteX12089" fmla="*/ 112034 w 3900305"/>
                <a:gd name="connsiteY12089" fmla="*/ 1703 h 3045463"/>
                <a:gd name="connsiteX12090" fmla="*/ 114418 w 3900305"/>
                <a:gd name="connsiteY12090" fmla="*/ 7151 h 3045463"/>
                <a:gd name="connsiteX12091" fmla="*/ 114304 w 3900305"/>
                <a:gd name="connsiteY12091" fmla="*/ 13167 h 3045463"/>
                <a:gd name="connsiteX12092" fmla="*/ 112488 w 3900305"/>
                <a:gd name="connsiteY12092" fmla="*/ 18048 h 3045463"/>
                <a:gd name="connsiteX12093" fmla="*/ 109650 w 3900305"/>
                <a:gd name="connsiteY12093" fmla="*/ 20091 h 3045463"/>
                <a:gd name="connsiteX12094" fmla="*/ 107494 w 3900305"/>
                <a:gd name="connsiteY12094" fmla="*/ 22588 h 3045463"/>
                <a:gd name="connsiteX12095" fmla="*/ 108061 w 3900305"/>
                <a:gd name="connsiteY12095" fmla="*/ 28377 h 3045463"/>
                <a:gd name="connsiteX12096" fmla="*/ 109537 w 3900305"/>
                <a:gd name="connsiteY12096" fmla="*/ 35188 h 3045463"/>
                <a:gd name="connsiteX12097" fmla="*/ 109991 w 3900305"/>
                <a:gd name="connsiteY12097" fmla="*/ 40523 h 3045463"/>
                <a:gd name="connsiteX12098" fmla="*/ 107721 w 3900305"/>
                <a:gd name="connsiteY12098" fmla="*/ 44269 h 3045463"/>
                <a:gd name="connsiteX12099" fmla="*/ 69354 w 3900305"/>
                <a:gd name="connsiteY12099" fmla="*/ 65155 h 3045463"/>
                <a:gd name="connsiteX12100" fmla="*/ 67084 w 3900305"/>
                <a:gd name="connsiteY12100" fmla="*/ 64360 h 3045463"/>
                <a:gd name="connsiteX12101" fmla="*/ 62544 w 3900305"/>
                <a:gd name="connsiteY12101" fmla="*/ 61295 h 3045463"/>
                <a:gd name="connsiteX12102" fmla="*/ 60047 w 3900305"/>
                <a:gd name="connsiteY12102" fmla="*/ 61068 h 3045463"/>
                <a:gd name="connsiteX12103" fmla="*/ 48242 w 3900305"/>
                <a:gd name="connsiteY12103" fmla="*/ 66517 h 3045463"/>
                <a:gd name="connsiteX12104" fmla="*/ 44496 w 3900305"/>
                <a:gd name="connsiteY12104" fmla="*/ 70376 h 3045463"/>
                <a:gd name="connsiteX12105" fmla="*/ 40636 w 3900305"/>
                <a:gd name="connsiteY12105" fmla="*/ 72419 h 3045463"/>
                <a:gd name="connsiteX12106" fmla="*/ 24858 w 3900305"/>
                <a:gd name="connsiteY12106" fmla="*/ 94667 h 3045463"/>
                <a:gd name="connsiteX12107" fmla="*/ 23269 w 3900305"/>
                <a:gd name="connsiteY12107" fmla="*/ 96256 h 3045463"/>
                <a:gd name="connsiteX12108" fmla="*/ 19864 w 3900305"/>
                <a:gd name="connsiteY12108" fmla="*/ 97959 h 3045463"/>
                <a:gd name="connsiteX12109" fmla="*/ 18275 w 3900305"/>
                <a:gd name="connsiteY12109" fmla="*/ 99775 h 3045463"/>
                <a:gd name="connsiteX12110" fmla="*/ 17480 w 3900305"/>
                <a:gd name="connsiteY12110" fmla="*/ 101591 h 3045463"/>
                <a:gd name="connsiteX12111" fmla="*/ 15891 w 3900305"/>
                <a:gd name="connsiteY12111" fmla="*/ 106131 h 3045463"/>
                <a:gd name="connsiteX12112" fmla="*/ 14983 w 3900305"/>
                <a:gd name="connsiteY12112" fmla="*/ 108061 h 3045463"/>
                <a:gd name="connsiteX12113" fmla="*/ 12713 w 3900305"/>
                <a:gd name="connsiteY12113" fmla="*/ 110218 h 3045463"/>
                <a:gd name="connsiteX12114" fmla="*/ 9421 w 3900305"/>
                <a:gd name="connsiteY12114" fmla="*/ 111466 h 3045463"/>
                <a:gd name="connsiteX12115" fmla="*/ 6129 w 3900305"/>
                <a:gd name="connsiteY12115" fmla="*/ 111353 h 3045463"/>
                <a:gd name="connsiteX12116" fmla="*/ 3632 w 3900305"/>
                <a:gd name="connsiteY12116" fmla="*/ 109764 h 3045463"/>
                <a:gd name="connsiteX12117" fmla="*/ 4086 w 3900305"/>
                <a:gd name="connsiteY12117" fmla="*/ 107834 h 3045463"/>
                <a:gd name="connsiteX12118" fmla="*/ 4540 w 3900305"/>
                <a:gd name="connsiteY12118" fmla="*/ 104883 h 3045463"/>
                <a:gd name="connsiteX12119" fmla="*/ 4994 w 3900305"/>
                <a:gd name="connsiteY12119" fmla="*/ 103748 h 3045463"/>
                <a:gd name="connsiteX12120" fmla="*/ 794 w 3900305"/>
                <a:gd name="connsiteY12120" fmla="*/ 95235 h 3045463"/>
                <a:gd name="connsiteX12121" fmla="*/ 0 w 3900305"/>
                <a:gd name="connsiteY12121" fmla="*/ 91148 h 3045463"/>
                <a:gd name="connsiteX12122" fmla="*/ 2951 w 3900305"/>
                <a:gd name="connsiteY12122" fmla="*/ 89446 h 3045463"/>
                <a:gd name="connsiteX12123" fmla="*/ 5675 w 3900305"/>
                <a:gd name="connsiteY12123" fmla="*/ 89446 h 3045463"/>
                <a:gd name="connsiteX12124" fmla="*/ 6810 w 3900305"/>
                <a:gd name="connsiteY12124" fmla="*/ 88992 h 3045463"/>
                <a:gd name="connsiteX12125" fmla="*/ 8286 w 3900305"/>
                <a:gd name="connsiteY12125" fmla="*/ 87743 h 3045463"/>
                <a:gd name="connsiteX12126" fmla="*/ 11805 w 3900305"/>
                <a:gd name="connsiteY12126" fmla="*/ 82294 h 3045463"/>
                <a:gd name="connsiteX12127" fmla="*/ 14870 w 3900305"/>
                <a:gd name="connsiteY12127" fmla="*/ 80705 h 3045463"/>
                <a:gd name="connsiteX12128" fmla="*/ 16005 w 3900305"/>
                <a:gd name="connsiteY12128" fmla="*/ 79003 h 3045463"/>
                <a:gd name="connsiteX12129" fmla="*/ 16799 w 3900305"/>
                <a:gd name="connsiteY12129" fmla="*/ 77073 h 3045463"/>
                <a:gd name="connsiteX12130" fmla="*/ 17594 w 3900305"/>
                <a:gd name="connsiteY12130" fmla="*/ 75597 h 3045463"/>
                <a:gd name="connsiteX12131" fmla="*/ 19524 w 3900305"/>
                <a:gd name="connsiteY12131" fmla="*/ 74122 h 3045463"/>
                <a:gd name="connsiteX12132" fmla="*/ 27583 w 3900305"/>
                <a:gd name="connsiteY12132" fmla="*/ 72760 h 3045463"/>
                <a:gd name="connsiteX12133" fmla="*/ 31669 w 3900305"/>
                <a:gd name="connsiteY12133" fmla="*/ 70262 h 3045463"/>
                <a:gd name="connsiteX12134" fmla="*/ 36096 w 3900305"/>
                <a:gd name="connsiteY12134" fmla="*/ 65268 h 3045463"/>
                <a:gd name="connsiteX12135" fmla="*/ 36664 w 3900305"/>
                <a:gd name="connsiteY12135" fmla="*/ 64133 h 3045463"/>
                <a:gd name="connsiteX12136" fmla="*/ 37004 w 3900305"/>
                <a:gd name="connsiteY12136" fmla="*/ 62884 h 3045463"/>
                <a:gd name="connsiteX12137" fmla="*/ 37231 w 3900305"/>
                <a:gd name="connsiteY12137" fmla="*/ 61749 h 3045463"/>
                <a:gd name="connsiteX12138" fmla="*/ 37458 w 3900305"/>
                <a:gd name="connsiteY12138" fmla="*/ 61182 h 3045463"/>
                <a:gd name="connsiteX12139" fmla="*/ 41204 w 3900305"/>
                <a:gd name="connsiteY12139" fmla="*/ 58344 h 3045463"/>
                <a:gd name="connsiteX12140" fmla="*/ 52895 w 3900305"/>
                <a:gd name="connsiteY12140" fmla="*/ 55166 h 3045463"/>
                <a:gd name="connsiteX12141" fmla="*/ 53577 w 3900305"/>
                <a:gd name="connsiteY12141" fmla="*/ 54031 h 3045463"/>
                <a:gd name="connsiteX12142" fmla="*/ 53917 w 3900305"/>
                <a:gd name="connsiteY12142" fmla="*/ 52668 h 3045463"/>
                <a:gd name="connsiteX12143" fmla="*/ 54371 w 3900305"/>
                <a:gd name="connsiteY12143" fmla="*/ 51420 h 3045463"/>
                <a:gd name="connsiteX12144" fmla="*/ 55279 w 3900305"/>
                <a:gd name="connsiteY12144" fmla="*/ 50852 h 3045463"/>
                <a:gd name="connsiteX12145" fmla="*/ 57436 w 3900305"/>
                <a:gd name="connsiteY12145" fmla="*/ 50625 h 3045463"/>
                <a:gd name="connsiteX12146" fmla="*/ 58457 w 3900305"/>
                <a:gd name="connsiteY12146" fmla="*/ 49831 h 3045463"/>
                <a:gd name="connsiteX12147" fmla="*/ 59365 w 3900305"/>
                <a:gd name="connsiteY12147" fmla="*/ 48015 h 3045463"/>
                <a:gd name="connsiteX12148" fmla="*/ 62317 w 3900305"/>
                <a:gd name="connsiteY12148" fmla="*/ 38707 h 3045463"/>
                <a:gd name="connsiteX12149" fmla="*/ 63111 w 3900305"/>
                <a:gd name="connsiteY12149" fmla="*/ 37004 h 3045463"/>
                <a:gd name="connsiteX12150" fmla="*/ 64700 w 3900305"/>
                <a:gd name="connsiteY12150" fmla="*/ 34393 h 3045463"/>
                <a:gd name="connsiteX12151" fmla="*/ 65495 w 3900305"/>
                <a:gd name="connsiteY12151" fmla="*/ 32577 h 3045463"/>
                <a:gd name="connsiteX12152" fmla="*/ 69922 w 3900305"/>
                <a:gd name="connsiteY12152" fmla="*/ 20205 h 3045463"/>
                <a:gd name="connsiteX12153" fmla="*/ 72079 w 3900305"/>
                <a:gd name="connsiteY12153" fmla="*/ 16118 h 3045463"/>
                <a:gd name="connsiteX12154" fmla="*/ 76846 w 3900305"/>
                <a:gd name="connsiteY12154" fmla="*/ 9989 h 3045463"/>
                <a:gd name="connsiteX12155" fmla="*/ 90240 w 3900305"/>
                <a:gd name="connsiteY12155" fmla="*/ 7946 h 3045463"/>
                <a:gd name="connsiteX12156" fmla="*/ 91375 w 3900305"/>
                <a:gd name="connsiteY12156" fmla="*/ 6924 h 3045463"/>
                <a:gd name="connsiteX12157" fmla="*/ 93418 w 3900305"/>
                <a:gd name="connsiteY12157" fmla="*/ 2611 h 3045463"/>
                <a:gd name="connsiteX12158" fmla="*/ 94099 w 3900305"/>
                <a:gd name="connsiteY12158" fmla="*/ 1703 h 3045463"/>
                <a:gd name="connsiteX12159" fmla="*/ 96483 w 3900305"/>
                <a:gd name="connsiteY12159" fmla="*/ 795 h 3045463"/>
                <a:gd name="connsiteX12160" fmla="*/ 103975 w 3900305"/>
                <a:gd name="connsiteY12160" fmla="*/ 1703 h 3045463"/>
                <a:gd name="connsiteX12161" fmla="*/ 108061 w 3900305"/>
                <a:gd name="connsiteY12161" fmla="*/ 0 h 3045463"/>
                <a:gd name="connsiteX12162" fmla="*/ 109991 w 3900305"/>
                <a:gd name="connsiteY12162" fmla="*/ 114 h 3045463"/>
                <a:gd name="connsiteX12163" fmla="*/ 112034 w 3900305"/>
                <a:gd name="connsiteY12163" fmla="*/ 1703 h 3045463"/>
                <a:gd name="connsiteX12164" fmla="*/ 1958609 w 3900305"/>
                <a:gd name="connsiteY12164" fmla="*/ 2843757 h 3045463"/>
                <a:gd name="connsiteX12165" fmla="*/ 1959177 w 3900305"/>
                <a:gd name="connsiteY12165" fmla="*/ 2843530 h 3045463"/>
                <a:gd name="connsiteX12166" fmla="*/ 1959858 w 3900305"/>
                <a:gd name="connsiteY12166" fmla="*/ 2844098 h 3045463"/>
                <a:gd name="connsiteX12167" fmla="*/ 1959744 w 3900305"/>
                <a:gd name="connsiteY12167" fmla="*/ 2845914 h 3045463"/>
                <a:gd name="connsiteX12168" fmla="*/ 1959063 w 3900305"/>
                <a:gd name="connsiteY12168" fmla="*/ 2847617 h 3045463"/>
                <a:gd name="connsiteX12169" fmla="*/ 1958041 w 3900305"/>
                <a:gd name="connsiteY12169" fmla="*/ 2848979 h 3045463"/>
                <a:gd name="connsiteX12170" fmla="*/ 1956793 w 3900305"/>
                <a:gd name="connsiteY12170" fmla="*/ 2850000 h 3045463"/>
                <a:gd name="connsiteX12171" fmla="*/ 1956679 w 3900305"/>
                <a:gd name="connsiteY12171" fmla="*/ 2850681 h 3045463"/>
                <a:gd name="connsiteX12172" fmla="*/ 1957133 w 3900305"/>
                <a:gd name="connsiteY12172" fmla="*/ 2851930 h 3045463"/>
                <a:gd name="connsiteX12173" fmla="*/ 1956339 w 3900305"/>
                <a:gd name="connsiteY12173" fmla="*/ 2853633 h 3045463"/>
                <a:gd name="connsiteX12174" fmla="*/ 1954750 w 3900305"/>
                <a:gd name="connsiteY12174" fmla="*/ 2854767 h 3045463"/>
                <a:gd name="connsiteX12175" fmla="*/ 1953501 w 3900305"/>
                <a:gd name="connsiteY12175" fmla="*/ 2854995 h 3045463"/>
                <a:gd name="connsiteX12176" fmla="*/ 1953047 w 3900305"/>
                <a:gd name="connsiteY12176" fmla="*/ 2854540 h 3045463"/>
                <a:gd name="connsiteX12177" fmla="*/ 1952820 w 3900305"/>
                <a:gd name="connsiteY12177" fmla="*/ 2853859 h 3045463"/>
                <a:gd name="connsiteX12178" fmla="*/ 1952593 w 3900305"/>
                <a:gd name="connsiteY12178" fmla="*/ 2853178 h 3045463"/>
                <a:gd name="connsiteX12179" fmla="*/ 1951798 w 3900305"/>
                <a:gd name="connsiteY12179" fmla="*/ 2853065 h 3045463"/>
                <a:gd name="connsiteX12180" fmla="*/ 1950890 w 3900305"/>
                <a:gd name="connsiteY12180" fmla="*/ 2852271 h 3045463"/>
                <a:gd name="connsiteX12181" fmla="*/ 1950890 w 3900305"/>
                <a:gd name="connsiteY12181" fmla="*/ 2849773 h 3045463"/>
                <a:gd name="connsiteX12182" fmla="*/ 1951117 w 3900305"/>
                <a:gd name="connsiteY12182" fmla="*/ 2846822 h 3045463"/>
                <a:gd name="connsiteX12183" fmla="*/ 1951117 w 3900305"/>
                <a:gd name="connsiteY12183" fmla="*/ 2844098 h 3045463"/>
                <a:gd name="connsiteX12184" fmla="*/ 1952139 w 3900305"/>
                <a:gd name="connsiteY12184" fmla="*/ 2842282 h 3045463"/>
                <a:gd name="connsiteX12185" fmla="*/ 1953842 w 3900305"/>
                <a:gd name="connsiteY12185" fmla="*/ 2841373 h 3045463"/>
                <a:gd name="connsiteX12186" fmla="*/ 1955204 w 3900305"/>
                <a:gd name="connsiteY12186" fmla="*/ 2841827 h 3045463"/>
                <a:gd name="connsiteX12187" fmla="*/ 1955771 w 3900305"/>
                <a:gd name="connsiteY12187" fmla="*/ 2843303 h 3045463"/>
                <a:gd name="connsiteX12188" fmla="*/ 1955771 w 3900305"/>
                <a:gd name="connsiteY12188" fmla="*/ 2844552 h 3045463"/>
                <a:gd name="connsiteX12189" fmla="*/ 1956566 w 3900305"/>
                <a:gd name="connsiteY12189" fmla="*/ 2844779 h 3045463"/>
                <a:gd name="connsiteX12190" fmla="*/ 1958836 w 3900305"/>
                <a:gd name="connsiteY12190" fmla="*/ 2844438 h 3045463"/>
                <a:gd name="connsiteX12191" fmla="*/ 1958722 w 3900305"/>
                <a:gd name="connsiteY12191" fmla="*/ 2843871 h 3045463"/>
                <a:gd name="connsiteX12192" fmla="*/ 1958609 w 3900305"/>
                <a:gd name="connsiteY12192" fmla="*/ 2843757 h 3045463"/>
                <a:gd name="connsiteX12193" fmla="*/ 1943172 w 3900305"/>
                <a:gd name="connsiteY12193" fmla="*/ 2836833 h 3045463"/>
                <a:gd name="connsiteX12194" fmla="*/ 1943512 w 3900305"/>
                <a:gd name="connsiteY12194" fmla="*/ 2837741 h 3045463"/>
                <a:gd name="connsiteX12195" fmla="*/ 1943512 w 3900305"/>
                <a:gd name="connsiteY12195" fmla="*/ 2839784 h 3045463"/>
                <a:gd name="connsiteX12196" fmla="*/ 1942831 w 3900305"/>
                <a:gd name="connsiteY12196" fmla="*/ 2841714 h 3045463"/>
                <a:gd name="connsiteX12197" fmla="*/ 1940561 w 3900305"/>
                <a:gd name="connsiteY12197" fmla="*/ 2845233 h 3045463"/>
                <a:gd name="connsiteX12198" fmla="*/ 1939993 w 3900305"/>
                <a:gd name="connsiteY12198" fmla="*/ 2845460 h 3045463"/>
                <a:gd name="connsiteX12199" fmla="*/ 1939766 w 3900305"/>
                <a:gd name="connsiteY12199" fmla="*/ 2844665 h 3045463"/>
                <a:gd name="connsiteX12200" fmla="*/ 1939312 w 3900305"/>
                <a:gd name="connsiteY12200" fmla="*/ 2844438 h 3045463"/>
                <a:gd name="connsiteX12201" fmla="*/ 1937950 w 3900305"/>
                <a:gd name="connsiteY12201" fmla="*/ 2845006 h 3045463"/>
                <a:gd name="connsiteX12202" fmla="*/ 1936928 w 3900305"/>
                <a:gd name="connsiteY12202" fmla="*/ 2844665 h 3045463"/>
                <a:gd name="connsiteX12203" fmla="*/ 1936588 w 3900305"/>
                <a:gd name="connsiteY12203" fmla="*/ 2843871 h 3045463"/>
                <a:gd name="connsiteX12204" fmla="*/ 1936247 w 3900305"/>
                <a:gd name="connsiteY12204" fmla="*/ 2842735 h 3045463"/>
                <a:gd name="connsiteX12205" fmla="*/ 1935339 w 3900305"/>
                <a:gd name="connsiteY12205" fmla="*/ 2840238 h 3045463"/>
                <a:gd name="connsiteX12206" fmla="*/ 1935680 w 3900305"/>
                <a:gd name="connsiteY12206" fmla="*/ 2839330 h 3045463"/>
                <a:gd name="connsiteX12207" fmla="*/ 1936702 w 3900305"/>
                <a:gd name="connsiteY12207" fmla="*/ 2838309 h 3045463"/>
                <a:gd name="connsiteX12208" fmla="*/ 1937950 w 3900305"/>
                <a:gd name="connsiteY12208" fmla="*/ 2837287 h 3045463"/>
                <a:gd name="connsiteX12209" fmla="*/ 1938858 w 3900305"/>
                <a:gd name="connsiteY12209" fmla="*/ 2837060 h 3045463"/>
                <a:gd name="connsiteX12210" fmla="*/ 1939085 w 3900305"/>
                <a:gd name="connsiteY12210" fmla="*/ 2837741 h 3045463"/>
                <a:gd name="connsiteX12211" fmla="*/ 1938858 w 3900305"/>
                <a:gd name="connsiteY12211" fmla="*/ 2838536 h 3045463"/>
                <a:gd name="connsiteX12212" fmla="*/ 1938291 w 3900305"/>
                <a:gd name="connsiteY12212" fmla="*/ 2839103 h 3045463"/>
                <a:gd name="connsiteX12213" fmla="*/ 1937950 w 3900305"/>
                <a:gd name="connsiteY12213" fmla="*/ 2839784 h 3045463"/>
                <a:gd name="connsiteX12214" fmla="*/ 1938064 w 3900305"/>
                <a:gd name="connsiteY12214" fmla="*/ 2840352 h 3045463"/>
                <a:gd name="connsiteX12215" fmla="*/ 1939539 w 3900305"/>
                <a:gd name="connsiteY12215" fmla="*/ 2838990 h 3045463"/>
                <a:gd name="connsiteX12216" fmla="*/ 1942037 w 3900305"/>
                <a:gd name="connsiteY12216" fmla="*/ 2837287 h 3045463"/>
                <a:gd name="connsiteX12217" fmla="*/ 1943172 w 3900305"/>
                <a:gd name="connsiteY12217" fmla="*/ 2836833 h 3045463"/>
                <a:gd name="connsiteX12218" fmla="*/ 1397758 w 3900305"/>
                <a:gd name="connsiteY12218" fmla="*/ 2653515 h 3045463"/>
                <a:gd name="connsiteX12219" fmla="*/ 1398552 w 3900305"/>
                <a:gd name="connsiteY12219" fmla="*/ 2656353 h 3045463"/>
                <a:gd name="connsiteX12220" fmla="*/ 1398666 w 3900305"/>
                <a:gd name="connsiteY12220" fmla="*/ 2658055 h 3045463"/>
                <a:gd name="connsiteX12221" fmla="*/ 1398552 w 3900305"/>
                <a:gd name="connsiteY12221" fmla="*/ 2658963 h 3045463"/>
                <a:gd name="connsiteX12222" fmla="*/ 1398552 w 3900305"/>
                <a:gd name="connsiteY12222" fmla="*/ 2660666 h 3045463"/>
                <a:gd name="connsiteX12223" fmla="*/ 1398439 w 3900305"/>
                <a:gd name="connsiteY12223" fmla="*/ 2662709 h 3045463"/>
                <a:gd name="connsiteX12224" fmla="*/ 1396736 w 3900305"/>
                <a:gd name="connsiteY12224" fmla="*/ 2665661 h 3045463"/>
                <a:gd name="connsiteX12225" fmla="*/ 1396623 w 3900305"/>
                <a:gd name="connsiteY12225" fmla="*/ 2667363 h 3045463"/>
                <a:gd name="connsiteX12226" fmla="*/ 1395828 w 3900305"/>
                <a:gd name="connsiteY12226" fmla="*/ 2669066 h 3045463"/>
                <a:gd name="connsiteX12227" fmla="*/ 1394352 w 3900305"/>
                <a:gd name="connsiteY12227" fmla="*/ 2669406 h 3045463"/>
                <a:gd name="connsiteX12228" fmla="*/ 1393671 w 3900305"/>
                <a:gd name="connsiteY12228" fmla="*/ 2668385 h 3045463"/>
                <a:gd name="connsiteX12229" fmla="*/ 1393558 w 3900305"/>
                <a:gd name="connsiteY12229" fmla="*/ 2667250 h 3045463"/>
                <a:gd name="connsiteX12230" fmla="*/ 1392990 w 3900305"/>
                <a:gd name="connsiteY12230" fmla="*/ 2666795 h 3045463"/>
                <a:gd name="connsiteX12231" fmla="*/ 1392082 w 3900305"/>
                <a:gd name="connsiteY12231" fmla="*/ 2666909 h 3045463"/>
                <a:gd name="connsiteX12232" fmla="*/ 1390834 w 3900305"/>
                <a:gd name="connsiteY12232" fmla="*/ 2666455 h 3045463"/>
                <a:gd name="connsiteX12233" fmla="*/ 1389472 w 3900305"/>
                <a:gd name="connsiteY12233" fmla="*/ 2664980 h 3045463"/>
                <a:gd name="connsiteX12234" fmla="*/ 1389018 w 3900305"/>
                <a:gd name="connsiteY12234" fmla="*/ 2663504 h 3045463"/>
                <a:gd name="connsiteX12235" fmla="*/ 1389131 w 3900305"/>
                <a:gd name="connsiteY12235" fmla="*/ 2662482 h 3045463"/>
                <a:gd name="connsiteX12236" fmla="*/ 1388904 w 3900305"/>
                <a:gd name="connsiteY12236" fmla="*/ 2661574 h 3045463"/>
                <a:gd name="connsiteX12237" fmla="*/ 1386520 w 3900305"/>
                <a:gd name="connsiteY12237" fmla="*/ 2659191 h 3045463"/>
                <a:gd name="connsiteX12238" fmla="*/ 1386293 w 3900305"/>
                <a:gd name="connsiteY12238" fmla="*/ 2658509 h 3045463"/>
                <a:gd name="connsiteX12239" fmla="*/ 1386407 w 3900305"/>
                <a:gd name="connsiteY12239" fmla="*/ 2657601 h 3045463"/>
                <a:gd name="connsiteX12240" fmla="*/ 1387088 w 3900305"/>
                <a:gd name="connsiteY12240" fmla="*/ 2654877 h 3045463"/>
                <a:gd name="connsiteX12241" fmla="*/ 1388791 w 3900305"/>
                <a:gd name="connsiteY12241" fmla="*/ 2652153 h 3045463"/>
                <a:gd name="connsiteX12242" fmla="*/ 1389472 w 3900305"/>
                <a:gd name="connsiteY12242" fmla="*/ 2650904 h 3045463"/>
                <a:gd name="connsiteX12243" fmla="*/ 1389812 w 3900305"/>
                <a:gd name="connsiteY12243" fmla="*/ 2651245 h 3045463"/>
                <a:gd name="connsiteX12244" fmla="*/ 1389812 w 3900305"/>
                <a:gd name="connsiteY12244" fmla="*/ 2652607 h 3045463"/>
                <a:gd name="connsiteX12245" fmla="*/ 1390153 w 3900305"/>
                <a:gd name="connsiteY12245" fmla="*/ 2654196 h 3045463"/>
                <a:gd name="connsiteX12246" fmla="*/ 1390720 w 3900305"/>
                <a:gd name="connsiteY12246" fmla="*/ 2656126 h 3045463"/>
                <a:gd name="connsiteX12247" fmla="*/ 1390947 w 3900305"/>
                <a:gd name="connsiteY12247" fmla="*/ 2658169 h 3045463"/>
                <a:gd name="connsiteX12248" fmla="*/ 1391401 w 3900305"/>
                <a:gd name="connsiteY12248" fmla="*/ 2659872 h 3045463"/>
                <a:gd name="connsiteX12249" fmla="*/ 1392196 w 3900305"/>
                <a:gd name="connsiteY12249" fmla="*/ 2660212 h 3045463"/>
                <a:gd name="connsiteX12250" fmla="*/ 1392990 w 3900305"/>
                <a:gd name="connsiteY12250" fmla="*/ 2659531 h 3045463"/>
                <a:gd name="connsiteX12251" fmla="*/ 1393217 w 3900305"/>
                <a:gd name="connsiteY12251" fmla="*/ 2658963 h 3045463"/>
                <a:gd name="connsiteX12252" fmla="*/ 1392990 w 3900305"/>
                <a:gd name="connsiteY12252" fmla="*/ 2658396 h 3045463"/>
                <a:gd name="connsiteX12253" fmla="*/ 1393104 w 3900305"/>
                <a:gd name="connsiteY12253" fmla="*/ 2658055 h 3045463"/>
                <a:gd name="connsiteX12254" fmla="*/ 1393558 w 3900305"/>
                <a:gd name="connsiteY12254" fmla="*/ 2658055 h 3045463"/>
                <a:gd name="connsiteX12255" fmla="*/ 1393104 w 3900305"/>
                <a:gd name="connsiteY12255" fmla="*/ 2657261 h 3045463"/>
                <a:gd name="connsiteX12256" fmla="*/ 1391855 w 3900305"/>
                <a:gd name="connsiteY12256" fmla="*/ 2654991 h 3045463"/>
                <a:gd name="connsiteX12257" fmla="*/ 1391288 w 3900305"/>
                <a:gd name="connsiteY12257" fmla="*/ 2652720 h 3045463"/>
                <a:gd name="connsiteX12258" fmla="*/ 1391061 w 3900305"/>
                <a:gd name="connsiteY12258" fmla="*/ 2651472 h 3045463"/>
                <a:gd name="connsiteX12259" fmla="*/ 1390834 w 3900305"/>
                <a:gd name="connsiteY12259" fmla="*/ 2651018 h 3045463"/>
                <a:gd name="connsiteX12260" fmla="*/ 1390606 w 3900305"/>
                <a:gd name="connsiteY12260" fmla="*/ 2650904 h 3045463"/>
                <a:gd name="connsiteX12261" fmla="*/ 1389585 w 3900305"/>
                <a:gd name="connsiteY12261" fmla="*/ 2647385 h 3045463"/>
                <a:gd name="connsiteX12262" fmla="*/ 1389585 w 3900305"/>
                <a:gd name="connsiteY12262" fmla="*/ 2645342 h 3045463"/>
                <a:gd name="connsiteX12263" fmla="*/ 1390720 w 3900305"/>
                <a:gd name="connsiteY12263" fmla="*/ 2645115 h 3045463"/>
                <a:gd name="connsiteX12264" fmla="*/ 1391174 w 3900305"/>
                <a:gd name="connsiteY12264" fmla="*/ 2645342 h 3045463"/>
                <a:gd name="connsiteX12265" fmla="*/ 1391969 w 3900305"/>
                <a:gd name="connsiteY12265" fmla="*/ 2646250 h 3045463"/>
                <a:gd name="connsiteX12266" fmla="*/ 1393671 w 3900305"/>
                <a:gd name="connsiteY12266" fmla="*/ 2648861 h 3045463"/>
                <a:gd name="connsiteX12267" fmla="*/ 1394239 w 3900305"/>
                <a:gd name="connsiteY12267" fmla="*/ 2650564 h 3045463"/>
                <a:gd name="connsiteX12268" fmla="*/ 1393898 w 3900305"/>
                <a:gd name="connsiteY12268" fmla="*/ 2650677 h 3045463"/>
                <a:gd name="connsiteX12269" fmla="*/ 1394126 w 3900305"/>
                <a:gd name="connsiteY12269" fmla="*/ 2651585 h 3045463"/>
                <a:gd name="connsiteX12270" fmla="*/ 1394807 w 3900305"/>
                <a:gd name="connsiteY12270" fmla="*/ 2653401 h 3045463"/>
                <a:gd name="connsiteX12271" fmla="*/ 1395034 w 3900305"/>
                <a:gd name="connsiteY12271" fmla="*/ 2653401 h 3045463"/>
                <a:gd name="connsiteX12272" fmla="*/ 1395374 w 3900305"/>
                <a:gd name="connsiteY12272" fmla="*/ 2652039 h 3045463"/>
                <a:gd name="connsiteX12273" fmla="*/ 1396055 w 3900305"/>
                <a:gd name="connsiteY12273" fmla="*/ 2651812 h 3045463"/>
                <a:gd name="connsiteX12274" fmla="*/ 1396736 w 3900305"/>
                <a:gd name="connsiteY12274" fmla="*/ 2652266 h 3045463"/>
                <a:gd name="connsiteX12275" fmla="*/ 1397758 w 3900305"/>
                <a:gd name="connsiteY12275" fmla="*/ 2653515 h 3045463"/>
                <a:gd name="connsiteX12276" fmla="*/ 1362116 w 3900305"/>
                <a:gd name="connsiteY12276" fmla="*/ 2497553 h 3045463"/>
                <a:gd name="connsiteX12277" fmla="*/ 1362683 w 3900305"/>
                <a:gd name="connsiteY12277" fmla="*/ 2498234 h 3045463"/>
                <a:gd name="connsiteX12278" fmla="*/ 1362797 w 3900305"/>
                <a:gd name="connsiteY12278" fmla="*/ 2498801 h 3045463"/>
                <a:gd name="connsiteX12279" fmla="*/ 1362797 w 3900305"/>
                <a:gd name="connsiteY12279" fmla="*/ 2499255 h 3045463"/>
                <a:gd name="connsiteX12280" fmla="*/ 1362456 w 3900305"/>
                <a:gd name="connsiteY12280" fmla="*/ 2499823 h 3045463"/>
                <a:gd name="connsiteX12281" fmla="*/ 1361775 w 3900305"/>
                <a:gd name="connsiteY12281" fmla="*/ 2499823 h 3045463"/>
                <a:gd name="connsiteX12282" fmla="*/ 1359845 w 3900305"/>
                <a:gd name="connsiteY12282" fmla="*/ 2499255 h 3045463"/>
                <a:gd name="connsiteX12283" fmla="*/ 1358029 w 3900305"/>
                <a:gd name="connsiteY12283" fmla="*/ 2497893 h 3045463"/>
                <a:gd name="connsiteX12284" fmla="*/ 1357462 w 3900305"/>
                <a:gd name="connsiteY12284" fmla="*/ 2495964 h 3045463"/>
                <a:gd name="connsiteX12285" fmla="*/ 1357462 w 3900305"/>
                <a:gd name="connsiteY12285" fmla="*/ 2494147 h 3045463"/>
                <a:gd name="connsiteX12286" fmla="*/ 1357121 w 3900305"/>
                <a:gd name="connsiteY12286" fmla="*/ 2493353 h 3045463"/>
                <a:gd name="connsiteX12287" fmla="*/ 1356894 w 3900305"/>
                <a:gd name="connsiteY12287" fmla="*/ 2493807 h 3045463"/>
                <a:gd name="connsiteX12288" fmla="*/ 1356440 w 3900305"/>
                <a:gd name="connsiteY12288" fmla="*/ 2494034 h 3045463"/>
                <a:gd name="connsiteX12289" fmla="*/ 1354965 w 3900305"/>
                <a:gd name="connsiteY12289" fmla="*/ 2492899 h 3045463"/>
                <a:gd name="connsiteX12290" fmla="*/ 1353943 w 3900305"/>
                <a:gd name="connsiteY12290" fmla="*/ 2491877 h 3045463"/>
                <a:gd name="connsiteX12291" fmla="*/ 1353603 w 3900305"/>
                <a:gd name="connsiteY12291" fmla="*/ 2490402 h 3045463"/>
                <a:gd name="connsiteX12292" fmla="*/ 1353829 w 3900305"/>
                <a:gd name="connsiteY12292" fmla="*/ 2489267 h 3045463"/>
                <a:gd name="connsiteX12293" fmla="*/ 1353603 w 3900305"/>
                <a:gd name="connsiteY12293" fmla="*/ 2488018 h 3045463"/>
                <a:gd name="connsiteX12294" fmla="*/ 1353035 w 3900305"/>
                <a:gd name="connsiteY12294" fmla="*/ 2486883 h 3045463"/>
                <a:gd name="connsiteX12295" fmla="*/ 1352581 w 3900305"/>
                <a:gd name="connsiteY12295" fmla="*/ 2487223 h 3045463"/>
                <a:gd name="connsiteX12296" fmla="*/ 1352127 w 3900305"/>
                <a:gd name="connsiteY12296" fmla="*/ 2488586 h 3045463"/>
                <a:gd name="connsiteX12297" fmla="*/ 1351446 w 3900305"/>
                <a:gd name="connsiteY12297" fmla="*/ 2488586 h 3045463"/>
                <a:gd name="connsiteX12298" fmla="*/ 1350538 w 3900305"/>
                <a:gd name="connsiteY12298" fmla="*/ 2487564 h 3045463"/>
                <a:gd name="connsiteX12299" fmla="*/ 1349630 w 3900305"/>
                <a:gd name="connsiteY12299" fmla="*/ 2487223 h 3045463"/>
                <a:gd name="connsiteX12300" fmla="*/ 1348949 w 3900305"/>
                <a:gd name="connsiteY12300" fmla="*/ 2487564 h 3045463"/>
                <a:gd name="connsiteX12301" fmla="*/ 1348722 w 3900305"/>
                <a:gd name="connsiteY12301" fmla="*/ 2487450 h 3045463"/>
                <a:gd name="connsiteX12302" fmla="*/ 1348949 w 3900305"/>
                <a:gd name="connsiteY12302" fmla="*/ 2486883 h 3045463"/>
                <a:gd name="connsiteX12303" fmla="*/ 1348722 w 3900305"/>
                <a:gd name="connsiteY12303" fmla="*/ 2486088 h 3045463"/>
                <a:gd name="connsiteX12304" fmla="*/ 1348268 w 3900305"/>
                <a:gd name="connsiteY12304" fmla="*/ 2484953 h 3045463"/>
                <a:gd name="connsiteX12305" fmla="*/ 1348722 w 3900305"/>
                <a:gd name="connsiteY12305" fmla="*/ 2483932 h 3045463"/>
                <a:gd name="connsiteX12306" fmla="*/ 1350084 w 3900305"/>
                <a:gd name="connsiteY12306" fmla="*/ 2483251 h 3045463"/>
                <a:gd name="connsiteX12307" fmla="*/ 1354170 w 3900305"/>
                <a:gd name="connsiteY12307" fmla="*/ 2482342 h 3045463"/>
                <a:gd name="connsiteX12308" fmla="*/ 1354851 w 3900305"/>
                <a:gd name="connsiteY12308" fmla="*/ 2483251 h 3045463"/>
                <a:gd name="connsiteX12309" fmla="*/ 1354170 w 3900305"/>
                <a:gd name="connsiteY12309" fmla="*/ 2484386 h 3045463"/>
                <a:gd name="connsiteX12310" fmla="*/ 1353035 w 3900305"/>
                <a:gd name="connsiteY12310" fmla="*/ 2484953 h 3045463"/>
                <a:gd name="connsiteX12311" fmla="*/ 1353148 w 3900305"/>
                <a:gd name="connsiteY12311" fmla="*/ 2485180 h 3045463"/>
                <a:gd name="connsiteX12312" fmla="*/ 1355986 w 3900305"/>
                <a:gd name="connsiteY12312" fmla="*/ 2484499 h 3045463"/>
                <a:gd name="connsiteX12313" fmla="*/ 1357462 w 3900305"/>
                <a:gd name="connsiteY12313" fmla="*/ 2484386 h 3045463"/>
                <a:gd name="connsiteX12314" fmla="*/ 1358597 w 3900305"/>
                <a:gd name="connsiteY12314" fmla="*/ 2484953 h 3045463"/>
                <a:gd name="connsiteX12315" fmla="*/ 1358710 w 3900305"/>
                <a:gd name="connsiteY12315" fmla="*/ 2485861 h 3045463"/>
                <a:gd name="connsiteX12316" fmla="*/ 1358029 w 3900305"/>
                <a:gd name="connsiteY12316" fmla="*/ 2485748 h 3045463"/>
                <a:gd name="connsiteX12317" fmla="*/ 1357462 w 3900305"/>
                <a:gd name="connsiteY12317" fmla="*/ 2486202 h 3045463"/>
                <a:gd name="connsiteX12318" fmla="*/ 1357802 w 3900305"/>
                <a:gd name="connsiteY12318" fmla="*/ 2487450 h 3045463"/>
                <a:gd name="connsiteX12319" fmla="*/ 1358938 w 3900305"/>
                <a:gd name="connsiteY12319" fmla="*/ 2488245 h 3045463"/>
                <a:gd name="connsiteX12320" fmla="*/ 1360073 w 3900305"/>
                <a:gd name="connsiteY12320" fmla="*/ 2489493 h 3045463"/>
                <a:gd name="connsiteX12321" fmla="*/ 1362570 w 3900305"/>
                <a:gd name="connsiteY12321" fmla="*/ 2495283 h 3045463"/>
                <a:gd name="connsiteX12322" fmla="*/ 1362683 w 3900305"/>
                <a:gd name="connsiteY12322" fmla="*/ 2496645 h 3045463"/>
                <a:gd name="connsiteX12323" fmla="*/ 1362343 w 3900305"/>
                <a:gd name="connsiteY12323" fmla="*/ 2497212 h 3045463"/>
                <a:gd name="connsiteX12324" fmla="*/ 1362116 w 3900305"/>
                <a:gd name="connsiteY12324" fmla="*/ 2497553 h 3045463"/>
                <a:gd name="connsiteX12325" fmla="*/ 1342706 w 3900305"/>
                <a:gd name="connsiteY12325" fmla="*/ 2463159 h 3045463"/>
                <a:gd name="connsiteX12326" fmla="*/ 1343841 w 3900305"/>
                <a:gd name="connsiteY12326" fmla="*/ 2464181 h 3045463"/>
                <a:gd name="connsiteX12327" fmla="*/ 1344522 w 3900305"/>
                <a:gd name="connsiteY12327" fmla="*/ 2465657 h 3045463"/>
                <a:gd name="connsiteX12328" fmla="*/ 1344522 w 3900305"/>
                <a:gd name="connsiteY12328" fmla="*/ 2468494 h 3045463"/>
                <a:gd name="connsiteX12329" fmla="*/ 1343727 w 3900305"/>
                <a:gd name="connsiteY12329" fmla="*/ 2471219 h 3045463"/>
                <a:gd name="connsiteX12330" fmla="*/ 1342478 w 3900305"/>
                <a:gd name="connsiteY12330" fmla="*/ 2473035 h 3045463"/>
                <a:gd name="connsiteX12331" fmla="*/ 1341343 w 3900305"/>
                <a:gd name="connsiteY12331" fmla="*/ 2473489 h 3045463"/>
                <a:gd name="connsiteX12332" fmla="*/ 1340890 w 3900305"/>
                <a:gd name="connsiteY12332" fmla="*/ 2472467 h 3045463"/>
                <a:gd name="connsiteX12333" fmla="*/ 1340890 w 3900305"/>
                <a:gd name="connsiteY12333" fmla="*/ 2470878 h 3045463"/>
                <a:gd name="connsiteX12334" fmla="*/ 1341230 w 3900305"/>
                <a:gd name="connsiteY12334" fmla="*/ 2469062 h 3045463"/>
                <a:gd name="connsiteX12335" fmla="*/ 1341571 w 3900305"/>
                <a:gd name="connsiteY12335" fmla="*/ 2467246 h 3045463"/>
                <a:gd name="connsiteX12336" fmla="*/ 1341230 w 3900305"/>
                <a:gd name="connsiteY12336" fmla="*/ 2467473 h 3045463"/>
                <a:gd name="connsiteX12337" fmla="*/ 1340435 w 3900305"/>
                <a:gd name="connsiteY12337" fmla="*/ 2469629 h 3045463"/>
                <a:gd name="connsiteX12338" fmla="*/ 1339868 w 3900305"/>
                <a:gd name="connsiteY12338" fmla="*/ 2470651 h 3045463"/>
                <a:gd name="connsiteX12339" fmla="*/ 1339527 w 3900305"/>
                <a:gd name="connsiteY12339" fmla="*/ 2471219 h 3045463"/>
                <a:gd name="connsiteX12340" fmla="*/ 1338733 w 3900305"/>
                <a:gd name="connsiteY12340" fmla="*/ 2471673 h 3045463"/>
                <a:gd name="connsiteX12341" fmla="*/ 1337938 w 3900305"/>
                <a:gd name="connsiteY12341" fmla="*/ 2470424 h 3045463"/>
                <a:gd name="connsiteX12342" fmla="*/ 1337598 w 3900305"/>
                <a:gd name="connsiteY12342" fmla="*/ 2468267 h 3045463"/>
                <a:gd name="connsiteX12343" fmla="*/ 1337257 w 3900305"/>
                <a:gd name="connsiteY12343" fmla="*/ 2467359 h 3045463"/>
                <a:gd name="connsiteX12344" fmla="*/ 1336462 w 3900305"/>
                <a:gd name="connsiteY12344" fmla="*/ 2467246 h 3045463"/>
                <a:gd name="connsiteX12345" fmla="*/ 1335781 w 3900305"/>
                <a:gd name="connsiteY12345" fmla="*/ 2465884 h 3045463"/>
                <a:gd name="connsiteX12346" fmla="*/ 1335555 w 3900305"/>
                <a:gd name="connsiteY12346" fmla="*/ 2463954 h 3045463"/>
                <a:gd name="connsiteX12347" fmla="*/ 1335441 w 3900305"/>
                <a:gd name="connsiteY12347" fmla="*/ 2462024 h 3045463"/>
                <a:gd name="connsiteX12348" fmla="*/ 1335781 w 3900305"/>
                <a:gd name="connsiteY12348" fmla="*/ 2460776 h 3045463"/>
                <a:gd name="connsiteX12349" fmla="*/ 1335895 w 3900305"/>
                <a:gd name="connsiteY12349" fmla="*/ 2460322 h 3045463"/>
                <a:gd name="connsiteX12350" fmla="*/ 1335441 w 3900305"/>
                <a:gd name="connsiteY12350" fmla="*/ 2459754 h 3045463"/>
                <a:gd name="connsiteX12351" fmla="*/ 1335555 w 3900305"/>
                <a:gd name="connsiteY12351" fmla="*/ 2459186 h 3045463"/>
                <a:gd name="connsiteX12352" fmla="*/ 1337030 w 3900305"/>
                <a:gd name="connsiteY12352" fmla="*/ 2458051 h 3045463"/>
                <a:gd name="connsiteX12353" fmla="*/ 1337484 w 3900305"/>
                <a:gd name="connsiteY12353" fmla="*/ 2457824 h 3045463"/>
                <a:gd name="connsiteX12354" fmla="*/ 1337938 w 3900305"/>
                <a:gd name="connsiteY12354" fmla="*/ 2457597 h 3045463"/>
                <a:gd name="connsiteX12355" fmla="*/ 1338506 w 3900305"/>
                <a:gd name="connsiteY12355" fmla="*/ 2456576 h 3045463"/>
                <a:gd name="connsiteX12356" fmla="*/ 1338960 w 3900305"/>
                <a:gd name="connsiteY12356" fmla="*/ 2455327 h 3045463"/>
                <a:gd name="connsiteX12357" fmla="*/ 1339868 w 3900305"/>
                <a:gd name="connsiteY12357" fmla="*/ 2454760 h 3045463"/>
                <a:gd name="connsiteX12358" fmla="*/ 1340890 w 3900305"/>
                <a:gd name="connsiteY12358" fmla="*/ 2454760 h 3045463"/>
                <a:gd name="connsiteX12359" fmla="*/ 1341457 w 3900305"/>
                <a:gd name="connsiteY12359" fmla="*/ 2456008 h 3045463"/>
                <a:gd name="connsiteX12360" fmla="*/ 1341797 w 3900305"/>
                <a:gd name="connsiteY12360" fmla="*/ 2457824 h 3045463"/>
                <a:gd name="connsiteX12361" fmla="*/ 1342365 w 3900305"/>
                <a:gd name="connsiteY12361" fmla="*/ 2459300 h 3045463"/>
                <a:gd name="connsiteX12362" fmla="*/ 1342138 w 3900305"/>
                <a:gd name="connsiteY12362" fmla="*/ 2460322 h 3045463"/>
                <a:gd name="connsiteX12363" fmla="*/ 1342024 w 3900305"/>
                <a:gd name="connsiteY12363" fmla="*/ 2461684 h 3045463"/>
                <a:gd name="connsiteX12364" fmla="*/ 1342706 w 3900305"/>
                <a:gd name="connsiteY12364" fmla="*/ 2463159 h 3045463"/>
                <a:gd name="connsiteX12365" fmla="*/ 1381299 w 3900305"/>
                <a:gd name="connsiteY12365" fmla="*/ 2262815 h 3045463"/>
                <a:gd name="connsiteX12366" fmla="*/ 1382547 w 3900305"/>
                <a:gd name="connsiteY12366" fmla="*/ 2264063 h 3045463"/>
                <a:gd name="connsiteX12367" fmla="*/ 1384364 w 3900305"/>
                <a:gd name="connsiteY12367" fmla="*/ 2268604 h 3045463"/>
                <a:gd name="connsiteX12368" fmla="*/ 1384023 w 3900305"/>
                <a:gd name="connsiteY12368" fmla="*/ 2270533 h 3045463"/>
                <a:gd name="connsiteX12369" fmla="*/ 1383115 w 3900305"/>
                <a:gd name="connsiteY12369" fmla="*/ 2272350 h 3045463"/>
                <a:gd name="connsiteX12370" fmla="*/ 1382207 w 3900305"/>
                <a:gd name="connsiteY12370" fmla="*/ 2275641 h 3045463"/>
                <a:gd name="connsiteX12371" fmla="*/ 1381980 w 3900305"/>
                <a:gd name="connsiteY12371" fmla="*/ 2276663 h 3045463"/>
                <a:gd name="connsiteX12372" fmla="*/ 1381526 w 3900305"/>
                <a:gd name="connsiteY12372" fmla="*/ 2278706 h 3045463"/>
                <a:gd name="connsiteX12373" fmla="*/ 1380504 w 3900305"/>
                <a:gd name="connsiteY12373" fmla="*/ 2281203 h 3045463"/>
                <a:gd name="connsiteX12374" fmla="*/ 1378802 w 3900305"/>
                <a:gd name="connsiteY12374" fmla="*/ 2283133 h 3045463"/>
                <a:gd name="connsiteX12375" fmla="*/ 1376872 w 3900305"/>
                <a:gd name="connsiteY12375" fmla="*/ 2283133 h 3045463"/>
                <a:gd name="connsiteX12376" fmla="*/ 1373580 w 3900305"/>
                <a:gd name="connsiteY12376" fmla="*/ 2281544 h 3045463"/>
                <a:gd name="connsiteX12377" fmla="*/ 1372899 w 3900305"/>
                <a:gd name="connsiteY12377" fmla="*/ 2281430 h 3045463"/>
                <a:gd name="connsiteX12378" fmla="*/ 1371651 w 3900305"/>
                <a:gd name="connsiteY12378" fmla="*/ 2280636 h 3045463"/>
                <a:gd name="connsiteX12379" fmla="*/ 1371083 w 3900305"/>
                <a:gd name="connsiteY12379" fmla="*/ 2279728 h 3045463"/>
                <a:gd name="connsiteX12380" fmla="*/ 1371196 w 3900305"/>
                <a:gd name="connsiteY12380" fmla="*/ 2277911 h 3045463"/>
                <a:gd name="connsiteX12381" fmla="*/ 1371991 w 3900305"/>
                <a:gd name="connsiteY12381" fmla="*/ 2276322 h 3045463"/>
                <a:gd name="connsiteX12382" fmla="*/ 1373126 w 3900305"/>
                <a:gd name="connsiteY12382" fmla="*/ 2276095 h 3045463"/>
                <a:gd name="connsiteX12383" fmla="*/ 1373807 w 3900305"/>
                <a:gd name="connsiteY12383" fmla="*/ 2277004 h 3045463"/>
                <a:gd name="connsiteX12384" fmla="*/ 1374261 w 3900305"/>
                <a:gd name="connsiteY12384" fmla="*/ 2277911 h 3045463"/>
                <a:gd name="connsiteX12385" fmla="*/ 1374942 w 3900305"/>
                <a:gd name="connsiteY12385" fmla="*/ 2276663 h 3045463"/>
                <a:gd name="connsiteX12386" fmla="*/ 1374829 w 3900305"/>
                <a:gd name="connsiteY12386" fmla="*/ 2273939 h 3045463"/>
                <a:gd name="connsiteX12387" fmla="*/ 1369380 w 3900305"/>
                <a:gd name="connsiteY12387" fmla="*/ 2269058 h 3045463"/>
                <a:gd name="connsiteX12388" fmla="*/ 1368132 w 3900305"/>
                <a:gd name="connsiteY12388" fmla="*/ 2267242 h 3045463"/>
                <a:gd name="connsiteX12389" fmla="*/ 1367905 w 3900305"/>
                <a:gd name="connsiteY12389" fmla="*/ 2266334 h 3045463"/>
                <a:gd name="connsiteX12390" fmla="*/ 1367905 w 3900305"/>
                <a:gd name="connsiteY12390" fmla="*/ 2264404 h 3045463"/>
                <a:gd name="connsiteX12391" fmla="*/ 1368018 w 3900305"/>
                <a:gd name="connsiteY12391" fmla="*/ 2262588 h 3045463"/>
                <a:gd name="connsiteX12392" fmla="*/ 1367905 w 3900305"/>
                <a:gd name="connsiteY12392" fmla="*/ 2261226 h 3045463"/>
                <a:gd name="connsiteX12393" fmla="*/ 1368699 w 3900305"/>
                <a:gd name="connsiteY12393" fmla="*/ 2260999 h 3045463"/>
                <a:gd name="connsiteX12394" fmla="*/ 1370288 w 3900305"/>
                <a:gd name="connsiteY12394" fmla="*/ 2261907 h 3045463"/>
                <a:gd name="connsiteX12395" fmla="*/ 1375964 w 3900305"/>
                <a:gd name="connsiteY12395" fmla="*/ 2266447 h 3045463"/>
                <a:gd name="connsiteX12396" fmla="*/ 1377099 w 3900305"/>
                <a:gd name="connsiteY12396" fmla="*/ 2266901 h 3045463"/>
                <a:gd name="connsiteX12397" fmla="*/ 1377667 w 3900305"/>
                <a:gd name="connsiteY12397" fmla="*/ 2266107 h 3045463"/>
                <a:gd name="connsiteX12398" fmla="*/ 1378007 w 3900305"/>
                <a:gd name="connsiteY12398" fmla="*/ 2264971 h 3045463"/>
                <a:gd name="connsiteX12399" fmla="*/ 1379256 w 3900305"/>
                <a:gd name="connsiteY12399" fmla="*/ 2263836 h 3045463"/>
                <a:gd name="connsiteX12400" fmla="*/ 1381299 w 3900305"/>
                <a:gd name="connsiteY12400" fmla="*/ 2262815 h 3045463"/>
                <a:gd name="connsiteX12401" fmla="*/ 1431357 w 3900305"/>
                <a:gd name="connsiteY12401" fmla="*/ 2201860 h 3045463"/>
                <a:gd name="connsiteX12402" fmla="*/ 1429200 w 3900305"/>
                <a:gd name="connsiteY12402" fmla="*/ 2200725 h 3045463"/>
                <a:gd name="connsiteX12403" fmla="*/ 1428178 w 3900305"/>
                <a:gd name="connsiteY12403" fmla="*/ 2199930 h 3045463"/>
                <a:gd name="connsiteX12404" fmla="*/ 1428860 w 3900305"/>
                <a:gd name="connsiteY12404" fmla="*/ 2198909 h 3045463"/>
                <a:gd name="connsiteX12405" fmla="*/ 1430789 w 3900305"/>
                <a:gd name="connsiteY12405" fmla="*/ 2197206 h 3045463"/>
                <a:gd name="connsiteX12406" fmla="*/ 1433173 w 3900305"/>
                <a:gd name="connsiteY12406" fmla="*/ 2196525 h 3045463"/>
                <a:gd name="connsiteX12407" fmla="*/ 1434989 w 3900305"/>
                <a:gd name="connsiteY12407" fmla="*/ 2196752 h 3045463"/>
                <a:gd name="connsiteX12408" fmla="*/ 1435670 w 3900305"/>
                <a:gd name="connsiteY12408" fmla="*/ 2196185 h 3045463"/>
                <a:gd name="connsiteX12409" fmla="*/ 1435557 w 3900305"/>
                <a:gd name="connsiteY12409" fmla="*/ 2194368 h 3045463"/>
                <a:gd name="connsiteX12410" fmla="*/ 1436124 w 3900305"/>
                <a:gd name="connsiteY12410" fmla="*/ 2193006 h 3045463"/>
                <a:gd name="connsiteX12411" fmla="*/ 1437259 w 3900305"/>
                <a:gd name="connsiteY12411" fmla="*/ 2192439 h 3045463"/>
                <a:gd name="connsiteX12412" fmla="*/ 1439075 w 3900305"/>
                <a:gd name="connsiteY12412" fmla="*/ 2192325 h 3045463"/>
                <a:gd name="connsiteX12413" fmla="*/ 1439529 w 3900305"/>
                <a:gd name="connsiteY12413" fmla="*/ 2192779 h 3045463"/>
                <a:gd name="connsiteX12414" fmla="*/ 1439643 w 3900305"/>
                <a:gd name="connsiteY12414" fmla="*/ 2193460 h 3045463"/>
                <a:gd name="connsiteX12415" fmla="*/ 1440437 w 3900305"/>
                <a:gd name="connsiteY12415" fmla="*/ 2193120 h 3045463"/>
                <a:gd name="connsiteX12416" fmla="*/ 1441573 w 3900305"/>
                <a:gd name="connsiteY12416" fmla="*/ 2193347 h 3045463"/>
                <a:gd name="connsiteX12417" fmla="*/ 1441686 w 3900305"/>
                <a:gd name="connsiteY12417" fmla="*/ 2195617 h 3045463"/>
                <a:gd name="connsiteX12418" fmla="*/ 1440892 w 3900305"/>
                <a:gd name="connsiteY12418" fmla="*/ 2198114 h 3045463"/>
                <a:gd name="connsiteX12419" fmla="*/ 1440778 w 3900305"/>
                <a:gd name="connsiteY12419" fmla="*/ 2199136 h 3045463"/>
                <a:gd name="connsiteX12420" fmla="*/ 1441345 w 3900305"/>
                <a:gd name="connsiteY12420" fmla="*/ 2199249 h 3045463"/>
                <a:gd name="connsiteX12421" fmla="*/ 1440324 w 3900305"/>
                <a:gd name="connsiteY12421" fmla="*/ 2200498 h 3045463"/>
                <a:gd name="connsiteX12422" fmla="*/ 1437486 w 3900305"/>
                <a:gd name="connsiteY12422" fmla="*/ 2201633 h 3045463"/>
                <a:gd name="connsiteX12423" fmla="*/ 1435102 w 3900305"/>
                <a:gd name="connsiteY12423" fmla="*/ 2201292 h 3045463"/>
                <a:gd name="connsiteX12424" fmla="*/ 1434535 w 3900305"/>
                <a:gd name="connsiteY12424" fmla="*/ 2200271 h 3045463"/>
                <a:gd name="connsiteX12425" fmla="*/ 1434421 w 3900305"/>
                <a:gd name="connsiteY12425" fmla="*/ 2199817 h 3045463"/>
                <a:gd name="connsiteX12426" fmla="*/ 1433627 w 3900305"/>
                <a:gd name="connsiteY12426" fmla="*/ 2200157 h 3045463"/>
                <a:gd name="connsiteX12427" fmla="*/ 1433059 w 3900305"/>
                <a:gd name="connsiteY12427" fmla="*/ 2200952 h 3045463"/>
                <a:gd name="connsiteX12428" fmla="*/ 1432605 w 3900305"/>
                <a:gd name="connsiteY12428" fmla="*/ 2201974 h 3045463"/>
                <a:gd name="connsiteX12429" fmla="*/ 1431357 w 3900305"/>
                <a:gd name="connsiteY12429" fmla="*/ 2201860 h 3045463"/>
                <a:gd name="connsiteX12430" fmla="*/ 1427270 w 3900305"/>
                <a:gd name="connsiteY12430" fmla="*/ 2197547 h 3045463"/>
                <a:gd name="connsiteX12431" fmla="*/ 1425568 w 3900305"/>
                <a:gd name="connsiteY12431" fmla="*/ 2198455 h 3045463"/>
                <a:gd name="connsiteX12432" fmla="*/ 1422276 w 3900305"/>
                <a:gd name="connsiteY12432" fmla="*/ 2199136 h 3045463"/>
                <a:gd name="connsiteX12433" fmla="*/ 1420233 w 3900305"/>
                <a:gd name="connsiteY12433" fmla="*/ 2198455 h 3045463"/>
                <a:gd name="connsiteX12434" fmla="*/ 1419665 w 3900305"/>
                <a:gd name="connsiteY12434" fmla="*/ 2197320 h 3045463"/>
                <a:gd name="connsiteX12435" fmla="*/ 1419552 w 3900305"/>
                <a:gd name="connsiteY12435" fmla="*/ 2196185 h 3045463"/>
                <a:gd name="connsiteX12436" fmla="*/ 1419779 w 3900305"/>
                <a:gd name="connsiteY12436" fmla="*/ 2195390 h 3045463"/>
                <a:gd name="connsiteX12437" fmla="*/ 1419098 w 3900305"/>
                <a:gd name="connsiteY12437" fmla="*/ 2192325 h 3045463"/>
                <a:gd name="connsiteX12438" fmla="*/ 1420460 w 3900305"/>
                <a:gd name="connsiteY12438" fmla="*/ 2191190 h 3045463"/>
                <a:gd name="connsiteX12439" fmla="*/ 1422730 w 3900305"/>
                <a:gd name="connsiteY12439" fmla="*/ 2191531 h 3045463"/>
                <a:gd name="connsiteX12440" fmla="*/ 1424432 w 3900305"/>
                <a:gd name="connsiteY12440" fmla="*/ 2193006 h 3045463"/>
                <a:gd name="connsiteX12441" fmla="*/ 1426022 w 3900305"/>
                <a:gd name="connsiteY12441" fmla="*/ 2193460 h 3045463"/>
                <a:gd name="connsiteX12442" fmla="*/ 1427497 w 3900305"/>
                <a:gd name="connsiteY12442" fmla="*/ 2194368 h 3045463"/>
                <a:gd name="connsiteX12443" fmla="*/ 1427611 w 3900305"/>
                <a:gd name="connsiteY12443" fmla="*/ 2196412 h 3045463"/>
                <a:gd name="connsiteX12444" fmla="*/ 1427270 w 3900305"/>
                <a:gd name="connsiteY12444" fmla="*/ 2197547 h 3045463"/>
                <a:gd name="connsiteX12445" fmla="*/ 1691294 w 3900305"/>
                <a:gd name="connsiteY12445" fmla="*/ 2019450 h 3045463"/>
                <a:gd name="connsiteX12446" fmla="*/ 1691634 w 3900305"/>
                <a:gd name="connsiteY12446" fmla="*/ 2020245 h 3045463"/>
                <a:gd name="connsiteX12447" fmla="*/ 1692315 w 3900305"/>
                <a:gd name="connsiteY12447" fmla="*/ 2021607 h 3045463"/>
                <a:gd name="connsiteX12448" fmla="*/ 1690499 w 3900305"/>
                <a:gd name="connsiteY12448" fmla="*/ 2022515 h 3045463"/>
                <a:gd name="connsiteX12449" fmla="*/ 1683121 w 3900305"/>
                <a:gd name="connsiteY12449" fmla="*/ 2024104 h 3045463"/>
                <a:gd name="connsiteX12450" fmla="*/ 1681078 w 3900305"/>
                <a:gd name="connsiteY12450" fmla="*/ 2023763 h 3045463"/>
                <a:gd name="connsiteX12451" fmla="*/ 1679716 w 3900305"/>
                <a:gd name="connsiteY12451" fmla="*/ 2022515 h 3045463"/>
                <a:gd name="connsiteX12452" fmla="*/ 1679262 w 3900305"/>
                <a:gd name="connsiteY12452" fmla="*/ 2020812 h 3045463"/>
                <a:gd name="connsiteX12453" fmla="*/ 1678353 w 3900305"/>
                <a:gd name="connsiteY12453" fmla="*/ 2015137 h 3045463"/>
                <a:gd name="connsiteX12454" fmla="*/ 1677559 w 3900305"/>
                <a:gd name="connsiteY12454" fmla="*/ 2013434 h 3045463"/>
                <a:gd name="connsiteX12455" fmla="*/ 1676765 w 3900305"/>
                <a:gd name="connsiteY12455" fmla="*/ 2012526 h 3045463"/>
                <a:gd name="connsiteX12456" fmla="*/ 1677332 w 3900305"/>
                <a:gd name="connsiteY12456" fmla="*/ 2011050 h 3045463"/>
                <a:gd name="connsiteX12457" fmla="*/ 1679035 w 3900305"/>
                <a:gd name="connsiteY12457" fmla="*/ 2009915 h 3045463"/>
                <a:gd name="connsiteX12458" fmla="*/ 1681191 w 3900305"/>
                <a:gd name="connsiteY12458" fmla="*/ 2009461 h 3045463"/>
                <a:gd name="connsiteX12459" fmla="*/ 1683575 w 3900305"/>
                <a:gd name="connsiteY12459" fmla="*/ 2010596 h 3045463"/>
                <a:gd name="connsiteX12460" fmla="*/ 1687775 w 3900305"/>
                <a:gd name="connsiteY12460" fmla="*/ 2015250 h 3045463"/>
                <a:gd name="connsiteX12461" fmla="*/ 1688797 w 3900305"/>
                <a:gd name="connsiteY12461" fmla="*/ 2016045 h 3045463"/>
                <a:gd name="connsiteX12462" fmla="*/ 1690499 w 3900305"/>
                <a:gd name="connsiteY12462" fmla="*/ 2017861 h 3045463"/>
                <a:gd name="connsiteX12463" fmla="*/ 1691294 w 3900305"/>
                <a:gd name="connsiteY12463" fmla="*/ 2019450 h 3045463"/>
                <a:gd name="connsiteX12464" fmla="*/ 1773248 w 3900305"/>
                <a:gd name="connsiteY12464" fmla="*/ 1918426 h 3045463"/>
                <a:gd name="connsiteX12465" fmla="*/ 1773929 w 3900305"/>
                <a:gd name="connsiteY12465" fmla="*/ 1918540 h 3045463"/>
                <a:gd name="connsiteX12466" fmla="*/ 1774269 w 3900305"/>
                <a:gd name="connsiteY12466" fmla="*/ 1919789 h 3045463"/>
                <a:gd name="connsiteX12467" fmla="*/ 1773361 w 3900305"/>
                <a:gd name="connsiteY12467" fmla="*/ 1921491 h 3045463"/>
                <a:gd name="connsiteX12468" fmla="*/ 1770523 w 3900305"/>
                <a:gd name="connsiteY12468" fmla="*/ 1922626 h 3045463"/>
                <a:gd name="connsiteX12469" fmla="*/ 1768367 w 3900305"/>
                <a:gd name="connsiteY12469" fmla="*/ 1924216 h 3045463"/>
                <a:gd name="connsiteX12470" fmla="*/ 1765075 w 3900305"/>
                <a:gd name="connsiteY12470" fmla="*/ 1926032 h 3045463"/>
                <a:gd name="connsiteX12471" fmla="*/ 1760535 w 3900305"/>
                <a:gd name="connsiteY12471" fmla="*/ 1925124 h 3045463"/>
                <a:gd name="connsiteX12472" fmla="*/ 1758945 w 3900305"/>
                <a:gd name="connsiteY12472" fmla="*/ 1923080 h 3045463"/>
                <a:gd name="connsiteX12473" fmla="*/ 1760194 w 3900305"/>
                <a:gd name="connsiteY12473" fmla="*/ 1922286 h 3045463"/>
                <a:gd name="connsiteX12474" fmla="*/ 1760535 w 3900305"/>
                <a:gd name="connsiteY12474" fmla="*/ 1921718 h 3045463"/>
                <a:gd name="connsiteX12475" fmla="*/ 1760648 w 3900305"/>
                <a:gd name="connsiteY12475" fmla="*/ 1920583 h 3045463"/>
                <a:gd name="connsiteX12476" fmla="*/ 1761329 w 3900305"/>
                <a:gd name="connsiteY12476" fmla="*/ 1919221 h 3045463"/>
                <a:gd name="connsiteX12477" fmla="*/ 1761556 w 3900305"/>
                <a:gd name="connsiteY12477" fmla="*/ 1918086 h 3045463"/>
                <a:gd name="connsiteX12478" fmla="*/ 1761670 w 3900305"/>
                <a:gd name="connsiteY12478" fmla="*/ 1916951 h 3045463"/>
                <a:gd name="connsiteX12479" fmla="*/ 1762351 w 3900305"/>
                <a:gd name="connsiteY12479" fmla="*/ 1915929 h 3045463"/>
                <a:gd name="connsiteX12480" fmla="*/ 1763259 w 3900305"/>
                <a:gd name="connsiteY12480" fmla="*/ 1915475 h 3045463"/>
                <a:gd name="connsiteX12481" fmla="*/ 1765870 w 3900305"/>
                <a:gd name="connsiteY12481" fmla="*/ 1915362 h 3045463"/>
                <a:gd name="connsiteX12482" fmla="*/ 1768140 w 3900305"/>
                <a:gd name="connsiteY12482" fmla="*/ 1915816 h 3045463"/>
                <a:gd name="connsiteX12483" fmla="*/ 1769161 w 3900305"/>
                <a:gd name="connsiteY12483" fmla="*/ 1916837 h 3045463"/>
                <a:gd name="connsiteX12484" fmla="*/ 1769161 w 3900305"/>
                <a:gd name="connsiteY12484" fmla="*/ 1917632 h 3045463"/>
                <a:gd name="connsiteX12485" fmla="*/ 1769615 w 3900305"/>
                <a:gd name="connsiteY12485" fmla="*/ 1918086 h 3045463"/>
                <a:gd name="connsiteX12486" fmla="*/ 1771658 w 3900305"/>
                <a:gd name="connsiteY12486" fmla="*/ 1917518 h 3045463"/>
                <a:gd name="connsiteX12487" fmla="*/ 1772226 w 3900305"/>
                <a:gd name="connsiteY12487" fmla="*/ 1917859 h 3045463"/>
                <a:gd name="connsiteX12488" fmla="*/ 1772794 w 3900305"/>
                <a:gd name="connsiteY12488" fmla="*/ 1918426 h 3045463"/>
                <a:gd name="connsiteX12489" fmla="*/ 1773248 w 3900305"/>
                <a:gd name="connsiteY12489" fmla="*/ 1918426 h 3045463"/>
                <a:gd name="connsiteX12490" fmla="*/ 1848051 w 3900305"/>
                <a:gd name="connsiteY12490" fmla="*/ 1834997 h 3045463"/>
                <a:gd name="connsiteX12491" fmla="*/ 1848958 w 3900305"/>
                <a:gd name="connsiteY12491" fmla="*/ 1836246 h 3045463"/>
                <a:gd name="connsiteX12492" fmla="*/ 1849299 w 3900305"/>
                <a:gd name="connsiteY12492" fmla="*/ 1838629 h 3045463"/>
                <a:gd name="connsiteX12493" fmla="*/ 1847824 w 3900305"/>
                <a:gd name="connsiteY12493" fmla="*/ 1840445 h 3045463"/>
                <a:gd name="connsiteX12494" fmla="*/ 1845894 w 3900305"/>
                <a:gd name="connsiteY12494" fmla="*/ 1841694 h 3045463"/>
                <a:gd name="connsiteX12495" fmla="*/ 1844305 w 3900305"/>
                <a:gd name="connsiteY12495" fmla="*/ 1841807 h 3045463"/>
                <a:gd name="connsiteX12496" fmla="*/ 1843170 w 3900305"/>
                <a:gd name="connsiteY12496" fmla="*/ 1840559 h 3045463"/>
                <a:gd name="connsiteX12497" fmla="*/ 1841921 w 3900305"/>
                <a:gd name="connsiteY12497" fmla="*/ 1839651 h 3045463"/>
                <a:gd name="connsiteX12498" fmla="*/ 1840559 w 3900305"/>
                <a:gd name="connsiteY12498" fmla="*/ 1839083 h 3045463"/>
                <a:gd name="connsiteX12499" fmla="*/ 1840786 w 3900305"/>
                <a:gd name="connsiteY12499" fmla="*/ 1838175 h 3045463"/>
                <a:gd name="connsiteX12500" fmla="*/ 1842489 w 3900305"/>
                <a:gd name="connsiteY12500" fmla="*/ 1837381 h 3045463"/>
                <a:gd name="connsiteX12501" fmla="*/ 1843170 w 3900305"/>
                <a:gd name="connsiteY12501" fmla="*/ 1836586 h 3045463"/>
                <a:gd name="connsiteX12502" fmla="*/ 1842602 w 3900305"/>
                <a:gd name="connsiteY12502" fmla="*/ 1836018 h 3045463"/>
                <a:gd name="connsiteX12503" fmla="*/ 1841807 w 3900305"/>
                <a:gd name="connsiteY12503" fmla="*/ 1835791 h 3045463"/>
                <a:gd name="connsiteX12504" fmla="*/ 1840786 w 3900305"/>
                <a:gd name="connsiteY12504" fmla="*/ 1835791 h 3045463"/>
                <a:gd name="connsiteX12505" fmla="*/ 1839878 w 3900305"/>
                <a:gd name="connsiteY12505" fmla="*/ 1835110 h 3045463"/>
                <a:gd name="connsiteX12506" fmla="*/ 1839537 w 3900305"/>
                <a:gd name="connsiteY12506" fmla="*/ 1833635 h 3045463"/>
                <a:gd name="connsiteX12507" fmla="*/ 1840218 w 3900305"/>
                <a:gd name="connsiteY12507" fmla="*/ 1832500 h 3045463"/>
                <a:gd name="connsiteX12508" fmla="*/ 1842602 w 3900305"/>
                <a:gd name="connsiteY12508" fmla="*/ 1832500 h 3045463"/>
                <a:gd name="connsiteX12509" fmla="*/ 1843056 w 3900305"/>
                <a:gd name="connsiteY12509" fmla="*/ 1831365 h 3045463"/>
                <a:gd name="connsiteX12510" fmla="*/ 1843964 w 3900305"/>
                <a:gd name="connsiteY12510" fmla="*/ 1830116 h 3045463"/>
                <a:gd name="connsiteX12511" fmla="*/ 1845440 w 3900305"/>
                <a:gd name="connsiteY12511" fmla="*/ 1830911 h 3045463"/>
                <a:gd name="connsiteX12512" fmla="*/ 1846802 w 3900305"/>
                <a:gd name="connsiteY12512" fmla="*/ 1832727 h 3045463"/>
                <a:gd name="connsiteX12513" fmla="*/ 1847029 w 3900305"/>
                <a:gd name="connsiteY12513" fmla="*/ 1833975 h 3045463"/>
                <a:gd name="connsiteX12514" fmla="*/ 1847029 w 3900305"/>
                <a:gd name="connsiteY12514" fmla="*/ 1834656 h 3045463"/>
                <a:gd name="connsiteX12515" fmla="*/ 1848051 w 3900305"/>
                <a:gd name="connsiteY12515" fmla="*/ 1834997 h 3045463"/>
                <a:gd name="connsiteX12516" fmla="*/ 1996975 w 3900305"/>
                <a:gd name="connsiteY12516" fmla="*/ 1709796 h 3045463"/>
                <a:gd name="connsiteX12517" fmla="*/ 1997656 w 3900305"/>
                <a:gd name="connsiteY12517" fmla="*/ 1713996 h 3045463"/>
                <a:gd name="connsiteX12518" fmla="*/ 1998564 w 3900305"/>
                <a:gd name="connsiteY12518" fmla="*/ 1715358 h 3045463"/>
                <a:gd name="connsiteX12519" fmla="*/ 1998451 w 3900305"/>
                <a:gd name="connsiteY12519" fmla="*/ 1717060 h 3045463"/>
                <a:gd name="connsiteX12520" fmla="*/ 1997089 w 3900305"/>
                <a:gd name="connsiteY12520" fmla="*/ 1718195 h 3045463"/>
                <a:gd name="connsiteX12521" fmla="*/ 1994364 w 3900305"/>
                <a:gd name="connsiteY12521" fmla="*/ 1718536 h 3045463"/>
                <a:gd name="connsiteX12522" fmla="*/ 1994024 w 3900305"/>
                <a:gd name="connsiteY12522" fmla="*/ 1719104 h 3045463"/>
                <a:gd name="connsiteX12523" fmla="*/ 1994364 w 3900305"/>
                <a:gd name="connsiteY12523" fmla="*/ 1719898 h 3045463"/>
                <a:gd name="connsiteX12524" fmla="*/ 1993911 w 3900305"/>
                <a:gd name="connsiteY12524" fmla="*/ 1720125 h 3045463"/>
                <a:gd name="connsiteX12525" fmla="*/ 1992094 w 3900305"/>
                <a:gd name="connsiteY12525" fmla="*/ 1719331 h 3045463"/>
                <a:gd name="connsiteX12526" fmla="*/ 1989370 w 3900305"/>
                <a:gd name="connsiteY12526" fmla="*/ 1717741 h 3045463"/>
                <a:gd name="connsiteX12527" fmla="*/ 1985965 w 3900305"/>
                <a:gd name="connsiteY12527" fmla="*/ 1715131 h 3045463"/>
                <a:gd name="connsiteX12528" fmla="*/ 1985284 w 3900305"/>
                <a:gd name="connsiteY12528" fmla="*/ 1713088 h 3045463"/>
                <a:gd name="connsiteX12529" fmla="*/ 1985624 w 3900305"/>
                <a:gd name="connsiteY12529" fmla="*/ 1711044 h 3045463"/>
                <a:gd name="connsiteX12530" fmla="*/ 1986192 w 3900305"/>
                <a:gd name="connsiteY12530" fmla="*/ 1709909 h 3045463"/>
                <a:gd name="connsiteX12531" fmla="*/ 1987554 w 3900305"/>
                <a:gd name="connsiteY12531" fmla="*/ 1709115 h 3045463"/>
                <a:gd name="connsiteX12532" fmla="*/ 1987554 w 3900305"/>
                <a:gd name="connsiteY12532" fmla="*/ 1706277 h 3045463"/>
                <a:gd name="connsiteX12533" fmla="*/ 1986873 w 3900305"/>
                <a:gd name="connsiteY12533" fmla="*/ 1700828 h 3045463"/>
                <a:gd name="connsiteX12534" fmla="*/ 1987327 w 3900305"/>
                <a:gd name="connsiteY12534" fmla="*/ 1699353 h 3045463"/>
                <a:gd name="connsiteX12535" fmla="*/ 1989711 w 3900305"/>
                <a:gd name="connsiteY12535" fmla="*/ 1704688 h 3045463"/>
                <a:gd name="connsiteX12536" fmla="*/ 1989483 w 3900305"/>
                <a:gd name="connsiteY12536" fmla="*/ 1702645 h 3045463"/>
                <a:gd name="connsiteX12537" fmla="*/ 1989938 w 3900305"/>
                <a:gd name="connsiteY12537" fmla="*/ 1701396 h 3045463"/>
                <a:gd name="connsiteX12538" fmla="*/ 1990846 w 3900305"/>
                <a:gd name="connsiteY12538" fmla="*/ 1702077 h 3045463"/>
                <a:gd name="connsiteX12539" fmla="*/ 1994818 w 3900305"/>
                <a:gd name="connsiteY12539" fmla="*/ 1708207 h 3045463"/>
                <a:gd name="connsiteX12540" fmla="*/ 1995840 w 3900305"/>
                <a:gd name="connsiteY12540" fmla="*/ 1708661 h 3045463"/>
                <a:gd name="connsiteX12541" fmla="*/ 1996975 w 3900305"/>
                <a:gd name="connsiteY12541" fmla="*/ 1709796 h 3045463"/>
                <a:gd name="connsiteX12542" fmla="*/ 1985851 w 3900305"/>
                <a:gd name="connsiteY12542" fmla="*/ 1695380 h 3045463"/>
                <a:gd name="connsiteX12543" fmla="*/ 1985170 w 3900305"/>
                <a:gd name="connsiteY12543" fmla="*/ 1698218 h 3045463"/>
                <a:gd name="connsiteX12544" fmla="*/ 1984943 w 3900305"/>
                <a:gd name="connsiteY12544" fmla="*/ 1700601 h 3045463"/>
                <a:gd name="connsiteX12545" fmla="*/ 1985057 w 3900305"/>
                <a:gd name="connsiteY12545" fmla="*/ 1701850 h 3045463"/>
                <a:gd name="connsiteX12546" fmla="*/ 1984830 w 3900305"/>
                <a:gd name="connsiteY12546" fmla="*/ 1702531 h 3045463"/>
                <a:gd name="connsiteX12547" fmla="*/ 1984262 w 3900305"/>
                <a:gd name="connsiteY12547" fmla="*/ 1703439 h 3045463"/>
                <a:gd name="connsiteX12548" fmla="*/ 1983694 w 3900305"/>
                <a:gd name="connsiteY12548" fmla="*/ 1704120 h 3045463"/>
                <a:gd name="connsiteX12549" fmla="*/ 1983467 w 3900305"/>
                <a:gd name="connsiteY12549" fmla="*/ 1705142 h 3045463"/>
                <a:gd name="connsiteX12550" fmla="*/ 1983013 w 3900305"/>
                <a:gd name="connsiteY12550" fmla="*/ 1706504 h 3045463"/>
                <a:gd name="connsiteX12551" fmla="*/ 1982105 w 3900305"/>
                <a:gd name="connsiteY12551" fmla="*/ 1707299 h 3045463"/>
                <a:gd name="connsiteX12552" fmla="*/ 1980743 w 3900305"/>
                <a:gd name="connsiteY12552" fmla="*/ 1706390 h 3045463"/>
                <a:gd name="connsiteX12553" fmla="*/ 1979041 w 3900305"/>
                <a:gd name="connsiteY12553" fmla="*/ 1704461 h 3045463"/>
                <a:gd name="connsiteX12554" fmla="*/ 1977678 w 3900305"/>
                <a:gd name="connsiteY12554" fmla="*/ 1702077 h 3045463"/>
                <a:gd name="connsiteX12555" fmla="*/ 1976657 w 3900305"/>
                <a:gd name="connsiteY12555" fmla="*/ 1699580 h 3045463"/>
                <a:gd name="connsiteX12556" fmla="*/ 1975749 w 3900305"/>
                <a:gd name="connsiteY12556" fmla="*/ 1698331 h 3045463"/>
                <a:gd name="connsiteX12557" fmla="*/ 1974841 w 3900305"/>
                <a:gd name="connsiteY12557" fmla="*/ 1698445 h 3045463"/>
                <a:gd name="connsiteX12558" fmla="*/ 1974273 w 3900305"/>
                <a:gd name="connsiteY12558" fmla="*/ 1699012 h 3045463"/>
                <a:gd name="connsiteX12559" fmla="*/ 1974046 w 3900305"/>
                <a:gd name="connsiteY12559" fmla="*/ 1699466 h 3045463"/>
                <a:gd name="connsiteX12560" fmla="*/ 1973252 w 3900305"/>
                <a:gd name="connsiteY12560" fmla="*/ 1699693 h 3045463"/>
                <a:gd name="connsiteX12561" fmla="*/ 1968711 w 3900305"/>
                <a:gd name="connsiteY12561" fmla="*/ 1698785 h 3045463"/>
                <a:gd name="connsiteX12562" fmla="*/ 1968371 w 3900305"/>
                <a:gd name="connsiteY12562" fmla="*/ 1697196 h 3045463"/>
                <a:gd name="connsiteX12563" fmla="*/ 1969506 w 3900305"/>
                <a:gd name="connsiteY12563" fmla="*/ 1695153 h 3045463"/>
                <a:gd name="connsiteX12564" fmla="*/ 1969506 w 3900305"/>
                <a:gd name="connsiteY12564" fmla="*/ 1694245 h 3045463"/>
                <a:gd name="connsiteX12565" fmla="*/ 1968144 w 3900305"/>
                <a:gd name="connsiteY12565" fmla="*/ 1693791 h 3045463"/>
                <a:gd name="connsiteX12566" fmla="*/ 1968484 w 3900305"/>
                <a:gd name="connsiteY12566" fmla="*/ 1692883 h 3045463"/>
                <a:gd name="connsiteX12567" fmla="*/ 1968711 w 3900305"/>
                <a:gd name="connsiteY12567" fmla="*/ 1691748 h 3045463"/>
                <a:gd name="connsiteX12568" fmla="*/ 1969847 w 3900305"/>
                <a:gd name="connsiteY12568" fmla="*/ 1690613 h 3045463"/>
                <a:gd name="connsiteX12569" fmla="*/ 1981311 w 3900305"/>
                <a:gd name="connsiteY12569" fmla="*/ 1686526 h 3045463"/>
                <a:gd name="connsiteX12570" fmla="*/ 1982560 w 3900305"/>
                <a:gd name="connsiteY12570" fmla="*/ 1687094 h 3045463"/>
                <a:gd name="connsiteX12571" fmla="*/ 1982560 w 3900305"/>
                <a:gd name="connsiteY12571" fmla="*/ 1689137 h 3045463"/>
                <a:gd name="connsiteX12572" fmla="*/ 1985057 w 3900305"/>
                <a:gd name="connsiteY12572" fmla="*/ 1689818 h 3045463"/>
                <a:gd name="connsiteX12573" fmla="*/ 1986305 w 3900305"/>
                <a:gd name="connsiteY12573" fmla="*/ 1692202 h 3045463"/>
                <a:gd name="connsiteX12574" fmla="*/ 1985851 w 3900305"/>
                <a:gd name="connsiteY12574" fmla="*/ 1695380 h 3045463"/>
                <a:gd name="connsiteX12575" fmla="*/ 2025693 w 3900305"/>
                <a:gd name="connsiteY12575" fmla="*/ 1588567 h 3045463"/>
                <a:gd name="connsiteX12576" fmla="*/ 2027169 w 3900305"/>
                <a:gd name="connsiteY12576" fmla="*/ 1588795 h 3045463"/>
                <a:gd name="connsiteX12577" fmla="*/ 2027169 w 3900305"/>
                <a:gd name="connsiteY12577" fmla="*/ 1590724 h 3045463"/>
                <a:gd name="connsiteX12578" fmla="*/ 2026034 w 3900305"/>
                <a:gd name="connsiteY12578" fmla="*/ 1592540 h 3045463"/>
                <a:gd name="connsiteX12579" fmla="*/ 2024104 w 3900305"/>
                <a:gd name="connsiteY12579" fmla="*/ 1594129 h 3045463"/>
                <a:gd name="connsiteX12580" fmla="*/ 2020585 w 3900305"/>
                <a:gd name="connsiteY12580" fmla="*/ 1597194 h 3045463"/>
                <a:gd name="connsiteX12581" fmla="*/ 2018542 w 3900305"/>
                <a:gd name="connsiteY12581" fmla="*/ 1598216 h 3045463"/>
                <a:gd name="connsiteX12582" fmla="*/ 2017066 w 3900305"/>
                <a:gd name="connsiteY12582" fmla="*/ 1599464 h 3045463"/>
                <a:gd name="connsiteX12583" fmla="*/ 2017066 w 3900305"/>
                <a:gd name="connsiteY12583" fmla="*/ 1600145 h 3045463"/>
                <a:gd name="connsiteX12584" fmla="*/ 2018542 w 3900305"/>
                <a:gd name="connsiteY12584" fmla="*/ 1600145 h 3045463"/>
                <a:gd name="connsiteX12585" fmla="*/ 2019791 w 3900305"/>
                <a:gd name="connsiteY12585" fmla="*/ 1601054 h 3045463"/>
                <a:gd name="connsiteX12586" fmla="*/ 2019563 w 3900305"/>
                <a:gd name="connsiteY12586" fmla="*/ 1602756 h 3045463"/>
                <a:gd name="connsiteX12587" fmla="*/ 2018201 w 3900305"/>
                <a:gd name="connsiteY12587" fmla="*/ 1604345 h 3045463"/>
                <a:gd name="connsiteX12588" fmla="*/ 2016726 w 3900305"/>
                <a:gd name="connsiteY12588" fmla="*/ 1605708 h 3045463"/>
                <a:gd name="connsiteX12589" fmla="*/ 2015591 w 3900305"/>
                <a:gd name="connsiteY12589" fmla="*/ 1606275 h 3045463"/>
                <a:gd name="connsiteX12590" fmla="*/ 2015023 w 3900305"/>
                <a:gd name="connsiteY12590" fmla="*/ 1605480 h 3045463"/>
                <a:gd name="connsiteX12591" fmla="*/ 2015137 w 3900305"/>
                <a:gd name="connsiteY12591" fmla="*/ 1604118 h 3045463"/>
                <a:gd name="connsiteX12592" fmla="*/ 2015023 w 3900305"/>
                <a:gd name="connsiteY12592" fmla="*/ 1602756 h 3045463"/>
                <a:gd name="connsiteX12593" fmla="*/ 2015023 w 3900305"/>
                <a:gd name="connsiteY12593" fmla="*/ 1602189 h 3045463"/>
                <a:gd name="connsiteX12594" fmla="*/ 2015591 w 3900305"/>
                <a:gd name="connsiteY12594" fmla="*/ 1601167 h 3045463"/>
                <a:gd name="connsiteX12595" fmla="*/ 2014796 w 3900305"/>
                <a:gd name="connsiteY12595" fmla="*/ 1601054 h 3045463"/>
                <a:gd name="connsiteX12596" fmla="*/ 2012526 w 3900305"/>
                <a:gd name="connsiteY12596" fmla="*/ 1602643 h 3045463"/>
                <a:gd name="connsiteX12597" fmla="*/ 2010256 w 3900305"/>
                <a:gd name="connsiteY12597" fmla="*/ 1604913 h 3045463"/>
                <a:gd name="connsiteX12598" fmla="*/ 2007986 w 3900305"/>
                <a:gd name="connsiteY12598" fmla="*/ 1606161 h 3045463"/>
                <a:gd name="connsiteX12599" fmla="*/ 2005943 w 3900305"/>
                <a:gd name="connsiteY12599" fmla="*/ 1606275 h 3045463"/>
                <a:gd name="connsiteX12600" fmla="*/ 2002083 w 3900305"/>
                <a:gd name="connsiteY12600" fmla="*/ 1603437 h 3045463"/>
                <a:gd name="connsiteX12601" fmla="*/ 2002083 w 3900305"/>
                <a:gd name="connsiteY12601" fmla="*/ 1602529 h 3045463"/>
                <a:gd name="connsiteX12602" fmla="*/ 2002764 w 3900305"/>
                <a:gd name="connsiteY12602" fmla="*/ 1601848 h 3045463"/>
                <a:gd name="connsiteX12603" fmla="*/ 2002878 w 3900305"/>
                <a:gd name="connsiteY12603" fmla="*/ 1601394 h 3045463"/>
                <a:gd name="connsiteX12604" fmla="*/ 2002537 w 3900305"/>
                <a:gd name="connsiteY12604" fmla="*/ 1601054 h 3045463"/>
                <a:gd name="connsiteX12605" fmla="*/ 2002878 w 3900305"/>
                <a:gd name="connsiteY12605" fmla="*/ 1598783 h 3045463"/>
                <a:gd name="connsiteX12606" fmla="*/ 2003105 w 3900305"/>
                <a:gd name="connsiteY12606" fmla="*/ 1596513 h 3045463"/>
                <a:gd name="connsiteX12607" fmla="*/ 2004013 w 3900305"/>
                <a:gd name="connsiteY12607" fmla="*/ 1595038 h 3045463"/>
                <a:gd name="connsiteX12608" fmla="*/ 2005375 w 3900305"/>
                <a:gd name="connsiteY12608" fmla="*/ 1594016 h 3045463"/>
                <a:gd name="connsiteX12609" fmla="*/ 2006396 w 3900305"/>
                <a:gd name="connsiteY12609" fmla="*/ 1592200 h 3045463"/>
                <a:gd name="connsiteX12610" fmla="*/ 2007872 w 3900305"/>
                <a:gd name="connsiteY12610" fmla="*/ 1590838 h 3045463"/>
                <a:gd name="connsiteX12611" fmla="*/ 2015818 w 3900305"/>
                <a:gd name="connsiteY12611" fmla="*/ 1588795 h 3045463"/>
                <a:gd name="connsiteX12612" fmla="*/ 2018429 w 3900305"/>
                <a:gd name="connsiteY12612" fmla="*/ 1588908 h 3045463"/>
                <a:gd name="connsiteX12613" fmla="*/ 2020244 w 3900305"/>
                <a:gd name="connsiteY12613" fmla="*/ 1589816 h 3045463"/>
                <a:gd name="connsiteX12614" fmla="*/ 2021380 w 3900305"/>
                <a:gd name="connsiteY12614" fmla="*/ 1591065 h 3045463"/>
                <a:gd name="connsiteX12615" fmla="*/ 2022061 w 3900305"/>
                <a:gd name="connsiteY12615" fmla="*/ 1591519 h 3045463"/>
                <a:gd name="connsiteX12616" fmla="*/ 2022628 w 3900305"/>
                <a:gd name="connsiteY12616" fmla="*/ 1591065 h 3045463"/>
                <a:gd name="connsiteX12617" fmla="*/ 2022855 w 3900305"/>
                <a:gd name="connsiteY12617" fmla="*/ 1590384 h 3045463"/>
                <a:gd name="connsiteX12618" fmla="*/ 2023877 w 3900305"/>
                <a:gd name="connsiteY12618" fmla="*/ 1589589 h 3045463"/>
                <a:gd name="connsiteX12619" fmla="*/ 2025693 w 3900305"/>
                <a:gd name="connsiteY12619" fmla="*/ 1588567 h 3045463"/>
                <a:gd name="connsiteX12620" fmla="*/ 2586998 w 3900305"/>
                <a:gd name="connsiteY12620" fmla="*/ 596380 h 3045463"/>
                <a:gd name="connsiteX12621" fmla="*/ 2588133 w 3900305"/>
                <a:gd name="connsiteY12621" fmla="*/ 596380 h 3045463"/>
                <a:gd name="connsiteX12622" fmla="*/ 2589496 w 3900305"/>
                <a:gd name="connsiteY12622" fmla="*/ 597061 h 3045463"/>
                <a:gd name="connsiteX12623" fmla="*/ 2588928 w 3900305"/>
                <a:gd name="connsiteY12623" fmla="*/ 598082 h 3045463"/>
                <a:gd name="connsiteX12624" fmla="*/ 2587452 w 3900305"/>
                <a:gd name="connsiteY12624" fmla="*/ 599331 h 3045463"/>
                <a:gd name="connsiteX12625" fmla="*/ 2586885 w 3900305"/>
                <a:gd name="connsiteY12625" fmla="*/ 601147 h 3045463"/>
                <a:gd name="connsiteX12626" fmla="*/ 2586998 w 3900305"/>
                <a:gd name="connsiteY12626" fmla="*/ 603190 h 3045463"/>
                <a:gd name="connsiteX12627" fmla="*/ 2586771 w 3900305"/>
                <a:gd name="connsiteY12627" fmla="*/ 605006 h 3045463"/>
                <a:gd name="connsiteX12628" fmla="*/ 2586204 w 3900305"/>
                <a:gd name="connsiteY12628" fmla="*/ 606369 h 3045463"/>
                <a:gd name="connsiteX12629" fmla="*/ 2584842 w 3900305"/>
                <a:gd name="connsiteY12629" fmla="*/ 608412 h 3045463"/>
                <a:gd name="connsiteX12630" fmla="*/ 2582571 w 3900305"/>
                <a:gd name="connsiteY12630" fmla="*/ 610682 h 3045463"/>
                <a:gd name="connsiteX12631" fmla="*/ 2580301 w 3900305"/>
                <a:gd name="connsiteY12631" fmla="*/ 612044 h 3045463"/>
                <a:gd name="connsiteX12632" fmla="*/ 2578372 w 3900305"/>
                <a:gd name="connsiteY12632" fmla="*/ 614087 h 3045463"/>
                <a:gd name="connsiteX12633" fmla="*/ 2576896 w 3900305"/>
                <a:gd name="connsiteY12633" fmla="*/ 616925 h 3045463"/>
                <a:gd name="connsiteX12634" fmla="*/ 2574626 w 3900305"/>
                <a:gd name="connsiteY12634" fmla="*/ 622487 h 3045463"/>
                <a:gd name="connsiteX12635" fmla="*/ 2572923 w 3900305"/>
                <a:gd name="connsiteY12635" fmla="*/ 624417 h 3045463"/>
                <a:gd name="connsiteX12636" fmla="*/ 2570539 w 3900305"/>
                <a:gd name="connsiteY12636" fmla="*/ 624417 h 3045463"/>
                <a:gd name="connsiteX12637" fmla="*/ 2568156 w 3900305"/>
                <a:gd name="connsiteY12637" fmla="*/ 622714 h 3045463"/>
                <a:gd name="connsiteX12638" fmla="*/ 2567361 w 3900305"/>
                <a:gd name="connsiteY12638" fmla="*/ 620671 h 3045463"/>
                <a:gd name="connsiteX12639" fmla="*/ 2567929 w 3900305"/>
                <a:gd name="connsiteY12639" fmla="*/ 618968 h 3045463"/>
                <a:gd name="connsiteX12640" fmla="*/ 2568042 w 3900305"/>
                <a:gd name="connsiteY12640" fmla="*/ 617038 h 3045463"/>
                <a:gd name="connsiteX12641" fmla="*/ 2567815 w 3900305"/>
                <a:gd name="connsiteY12641" fmla="*/ 614995 h 3045463"/>
                <a:gd name="connsiteX12642" fmla="*/ 2568156 w 3900305"/>
                <a:gd name="connsiteY12642" fmla="*/ 612044 h 3045463"/>
                <a:gd name="connsiteX12643" fmla="*/ 2569291 w 3900305"/>
                <a:gd name="connsiteY12643" fmla="*/ 608639 h 3045463"/>
                <a:gd name="connsiteX12644" fmla="*/ 2571448 w 3900305"/>
                <a:gd name="connsiteY12644" fmla="*/ 604212 h 3045463"/>
                <a:gd name="connsiteX12645" fmla="*/ 2574626 w 3900305"/>
                <a:gd name="connsiteY12645" fmla="*/ 600012 h 3045463"/>
                <a:gd name="connsiteX12646" fmla="*/ 2577691 w 3900305"/>
                <a:gd name="connsiteY12646" fmla="*/ 598423 h 3045463"/>
                <a:gd name="connsiteX12647" fmla="*/ 2586998 w 3900305"/>
                <a:gd name="connsiteY12647" fmla="*/ 596380 h 3045463"/>
                <a:gd name="connsiteX12648" fmla="*/ 3294277 w 3900305"/>
                <a:gd name="connsiteY12648" fmla="*/ 25653 h 3045463"/>
                <a:gd name="connsiteX12649" fmla="*/ 3292347 w 3900305"/>
                <a:gd name="connsiteY12649" fmla="*/ 28264 h 3045463"/>
                <a:gd name="connsiteX12650" fmla="*/ 3291893 w 3900305"/>
                <a:gd name="connsiteY12650" fmla="*/ 30080 h 3045463"/>
                <a:gd name="connsiteX12651" fmla="*/ 3293255 w 3900305"/>
                <a:gd name="connsiteY12651" fmla="*/ 30988 h 3045463"/>
                <a:gd name="connsiteX12652" fmla="*/ 3292574 w 3900305"/>
                <a:gd name="connsiteY12652" fmla="*/ 31896 h 3045463"/>
                <a:gd name="connsiteX12653" fmla="*/ 3289509 w 3900305"/>
                <a:gd name="connsiteY12653" fmla="*/ 33712 h 3045463"/>
                <a:gd name="connsiteX12654" fmla="*/ 3288488 w 3900305"/>
                <a:gd name="connsiteY12654" fmla="*/ 36323 h 3045463"/>
                <a:gd name="connsiteX12655" fmla="*/ 3289737 w 3900305"/>
                <a:gd name="connsiteY12655" fmla="*/ 38139 h 3045463"/>
                <a:gd name="connsiteX12656" fmla="*/ 3289737 w 3900305"/>
                <a:gd name="connsiteY12656" fmla="*/ 39955 h 3045463"/>
                <a:gd name="connsiteX12657" fmla="*/ 3287921 w 3900305"/>
                <a:gd name="connsiteY12657" fmla="*/ 46198 h 3045463"/>
                <a:gd name="connsiteX12658" fmla="*/ 3286558 w 3900305"/>
                <a:gd name="connsiteY12658" fmla="*/ 46425 h 3045463"/>
                <a:gd name="connsiteX12659" fmla="*/ 3283267 w 3900305"/>
                <a:gd name="connsiteY12659" fmla="*/ 46085 h 3045463"/>
                <a:gd name="connsiteX12660" fmla="*/ 3281564 w 3900305"/>
                <a:gd name="connsiteY12660" fmla="*/ 44609 h 3045463"/>
                <a:gd name="connsiteX12661" fmla="*/ 3279861 w 3900305"/>
                <a:gd name="connsiteY12661" fmla="*/ 42566 h 3045463"/>
                <a:gd name="connsiteX12662" fmla="*/ 3278272 w 3900305"/>
                <a:gd name="connsiteY12662" fmla="*/ 41090 h 3045463"/>
                <a:gd name="connsiteX12663" fmla="*/ 3274753 w 3900305"/>
                <a:gd name="connsiteY12663" fmla="*/ 39388 h 3045463"/>
                <a:gd name="connsiteX12664" fmla="*/ 3272824 w 3900305"/>
                <a:gd name="connsiteY12664" fmla="*/ 37004 h 3045463"/>
                <a:gd name="connsiteX12665" fmla="*/ 3273278 w 3900305"/>
                <a:gd name="connsiteY12665" fmla="*/ 33258 h 3045463"/>
                <a:gd name="connsiteX12666" fmla="*/ 3275889 w 3900305"/>
                <a:gd name="connsiteY12666" fmla="*/ 29285 h 3045463"/>
                <a:gd name="connsiteX12667" fmla="*/ 3278386 w 3900305"/>
                <a:gd name="connsiteY12667" fmla="*/ 27696 h 3045463"/>
                <a:gd name="connsiteX12668" fmla="*/ 3280542 w 3900305"/>
                <a:gd name="connsiteY12668" fmla="*/ 28604 h 3045463"/>
                <a:gd name="connsiteX12669" fmla="*/ 3281677 w 3900305"/>
                <a:gd name="connsiteY12669" fmla="*/ 30534 h 3045463"/>
                <a:gd name="connsiteX12670" fmla="*/ 3281337 w 3900305"/>
                <a:gd name="connsiteY12670" fmla="*/ 32350 h 3045463"/>
                <a:gd name="connsiteX12671" fmla="*/ 3281564 w 3900305"/>
                <a:gd name="connsiteY12671" fmla="*/ 33372 h 3045463"/>
                <a:gd name="connsiteX12672" fmla="*/ 3283153 w 3900305"/>
                <a:gd name="connsiteY12672" fmla="*/ 33712 h 3045463"/>
                <a:gd name="connsiteX12673" fmla="*/ 3284288 w 3900305"/>
                <a:gd name="connsiteY12673" fmla="*/ 33485 h 3045463"/>
                <a:gd name="connsiteX12674" fmla="*/ 3284856 w 3900305"/>
                <a:gd name="connsiteY12674" fmla="*/ 32123 h 3045463"/>
                <a:gd name="connsiteX12675" fmla="*/ 3284061 w 3900305"/>
                <a:gd name="connsiteY12675" fmla="*/ 29058 h 3045463"/>
                <a:gd name="connsiteX12676" fmla="*/ 3281905 w 3900305"/>
                <a:gd name="connsiteY12676" fmla="*/ 24859 h 3045463"/>
                <a:gd name="connsiteX12677" fmla="*/ 3282245 w 3900305"/>
                <a:gd name="connsiteY12677" fmla="*/ 21907 h 3045463"/>
                <a:gd name="connsiteX12678" fmla="*/ 3285423 w 3900305"/>
                <a:gd name="connsiteY12678" fmla="*/ 21567 h 3045463"/>
                <a:gd name="connsiteX12679" fmla="*/ 3287239 w 3900305"/>
                <a:gd name="connsiteY12679" fmla="*/ 22815 h 3045463"/>
                <a:gd name="connsiteX12680" fmla="*/ 3287580 w 3900305"/>
                <a:gd name="connsiteY12680" fmla="*/ 24405 h 3045463"/>
                <a:gd name="connsiteX12681" fmla="*/ 3288034 w 3900305"/>
                <a:gd name="connsiteY12681" fmla="*/ 25426 h 3045463"/>
                <a:gd name="connsiteX12682" fmla="*/ 3288602 w 3900305"/>
                <a:gd name="connsiteY12682" fmla="*/ 26107 h 3045463"/>
                <a:gd name="connsiteX12683" fmla="*/ 3289509 w 3900305"/>
                <a:gd name="connsiteY12683" fmla="*/ 26334 h 3045463"/>
                <a:gd name="connsiteX12684" fmla="*/ 3291326 w 3900305"/>
                <a:gd name="connsiteY12684" fmla="*/ 24972 h 3045463"/>
                <a:gd name="connsiteX12685" fmla="*/ 3292347 w 3900305"/>
                <a:gd name="connsiteY12685" fmla="*/ 24518 h 3045463"/>
                <a:gd name="connsiteX12686" fmla="*/ 3294277 w 3900305"/>
                <a:gd name="connsiteY12686" fmla="*/ 24291 h 3045463"/>
                <a:gd name="connsiteX12687" fmla="*/ 3294277 w 3900305"/>
                <a:gd name="connsiteY12687" fmla="*/ 25653 h 3045463"/>
                <a:gd name="connsiteX12688" fmla="*/ 1443843 w 3900305"/>
                <a:gd name="connsiteY12688" fmla="*/ 2836493 h 3045463"/>
                <a:gd name="connsiteX12689" fmla="*/ 1444978 w 3900305"/>
                <a:gd name="connsiteY12689" fmla="*/ 2837514 h 3045463"/>
                <a:gd name="connsiteX12690" fmla="*/ 1445205 w 3900305"/>
                <a:gd name="connsiteY12690" fmla="*/ 2839671 h 3045463"/>
                <a:gd name="connsiteX12691" fmla="*/ 1444864 w 3900305"/>
                <a:gd name="connsiteY12691" fmla="*/ 2843644 h 3045463"/>
                <a:gd name="connsiteX12692" fmla="*/ 1442480 w 3900305"/>
                <a:gd name="connsiteY12692" fmla="*/ 2845233 h 3045463"/>
                <a:gd name="connsiteX12693" fmla="*/ 1434308 w 3900305"/>
                <a:gd name="connsiteY12693" fmla="*/ 2839898 h 3045463"/>
                <a:gd name="connsiteX12694" fmla="*/ 1427951 w 3900305"/>
                <a:gd name="connsiteY12694" fmla="*/ 2837060 h 3045463"/>
                <a:gd name="connsiteX12695" fmla="*/ 1425341 w 3900305"/>
                <a:gd name="connsiteY12695" fmla="*/ 2835357 h 3045463"/>
                <a:gd name="connsiteX12696" fmla="*/ 1426249 w 3900305"/>
                <a:gd name="connsiteY12696" fmla="*/ 2834790 h 3045463"/>
                <a:gd name="connsiteX12697" fmla="*/ 1427043 w 3900305"/>
                <a:gd name="connsiteY12697" fmla="*/ 2833768 h 3045463"/>
                <a:gd name="connsiteX12698" fmla="*/ 1428405 w 3900305"/>
                <a:gd name="connsiteY12698" fmla="*/ 2833428 h 3045463"/>
                <a:gd name="connsiteX12699" fmla="*/ 1429994 w 3900305"/>
                <a:gd name="connsiteY12699" fmla="*/ 2834109 h 3045463"/>
                <a:gd name="connsiteX12700" fmla="*/ 1431016 w 3900305"/>
                <a:gd name="connsiteY12700" fmla="*/ 2833995 h 3045463"/>
                <a:gd name="connsiteX12701" fmla="*/ 1432151 w 3900305"/>
                <a:gd name="connsiteY12701" fmla="*/ 2834109 h 3045463"/>
                <a:gd name="connsiteX12702" fmla="*/ 1435102 w 3900305"/>
                <a:gd name="connsiteY12702" fmla="*/ 2835698 h 3045463"/>
                <a:gd name="connsiteX12703" fmla="*/ 1437032 w 3900305"/>
                <a:gd name="connsiteY12703" fmla="*/ 2836152 h 3045463"/>
                <a:gd name="connsiteX12704" fmla="*/ 1439302 w 3900305"/>
                <a:gd name="connsiteY12704" fmla="*/ 2835130 h 3045463"/>
                <a:gd name="connsiteX12705" fmla="*/ 1441118 w 3900305"/>
                <a:gd name="connsiteY12705" fmla="*/ 2835357 h 3045463"/>
                <a:gd name="connsiteX12706" fmla="*/ 1443843 w 3900305"/>
                <a:gd name="connsiteY12706" fmla="*/ 2836493 h 3045463"/>
                <a:gd name="connsiteX12707" fmla="*/ 1414557 w 3900305"/>
                <a:gd name="connsiteY12707" fmla="*/ 2818899 h 3045463"/>
                <a:gd name="connsiteX12708" fmla="*/ 1415011 w 3900305"/>
                <a:gd name="connsiteY12708" fmla="*/ 2820147 h 3045463"/>
                <a:gd name="connsiteX12709" fmla="*/ 1415238 w 3900305"/>
                <a:gd name="connsiteY12709" fmla="*/ 2821623 h 3045463"/>
                <a:gd name="connsiteX12710" fmla="*/ 1414898 w 3900305"/>
                <a:gd name="connsiteY12710" fmla="*/ 2824234 h 3045463"/>
                <a:gd name="connsiteX12711" fmla="*/ 1413649 w 3900305"/>
                <a:gd name="connsiteY12711" fmla="*/ 2827979 h 3045463"/>
                <a:gd name="connsiteX12712" fmla="*/ 1412855 w 3900305"/>
                <a:gd name="connsiteY12712" fmla="*/ 2828887 h 3045463"/>
                <a:gd name="connsiteX12713" fmla="*/ 1411946 w 3900305"/>
                <a:gd name="connsiteY12713" fmla="*/ 2828433 h 3045463"/>
                <a:gd name="connsiteX12714" fmla="*/ 1411606 w 3900305"/>
                <a:gd name="connsiteY12714" fmla="*/ 2827752 h 3045463"/>
                <a:gd name="connsiteX12715" fmla="*/ 1411833 w 3900305"/>
                <a:gd name="connsiteY12715" fmla="*/ 2827298 h 3045463"/>
                <a:gd name="connsiteX12716" fmla="*/ 1411719 w 3900305"/>
                <a:gd name="connsiteY12716" fmla="*/ 2826617 h 3045463"/>
                <a:gd name="connsiteX12717" fmla="*/ 1411265 w 3900305"/>
                <a:gd name="connsiteY12717" fmla="*/ 2825823 h 3045463"/>
                <a:gd name="connsiteX12718" fmla="*/ 1410698 w 3900305"/>
                <a:gd name="connsiteY12718" fmla="*/ 2825255 h 3045463"/>
                <a:gd name="connsiteX12719" fmla="*/ 1408201 w 3900305"/>
                <a:gd name="connsiteY12719" fmla="*/ 2823325 h 3045463"/>
                <a:gd name="connsiteX12720" fmla="*/ 1407066 w 3900305"/>
                <a:gd name="connsiteY12720" fmla="*/ 2821963 h 3045463"/>
                <a:gd name="connsiteX12721" fmla="*/ 1406271 w 3900305"/>
                <a:gd name="connsiteY12721" fmla="*/ 2819693 h 3045463"/>
                <a:gd name="connsiteX12722" fmla="*/ 1406158 w 3900305"/>
                <a:gd name="connsiteY12722" fmla="*/ 2817536 h 3045463"/>
                <a:gd name="connsiteX12723" fmla="*/ 1406498 w 3900305"/>
                <a:gd name="connsiteY12723" fmla="*/ 2816061 h 3045463"/>
                <a:gd name="connsiteX12724" fmla="*/ 1407179 w 3900305"/>
                <a:gd name="connsiteY12724" fmla="*/ 2814699 h 3045463"/>
                <a:gd name="connsiteX12725" fmla="*/ 1408087 w 3900305"/>
                <a:gd name="connsiteY12725" fmla="*/ 2813564 h 3045463"/>
                <a:gd name="connsiteX12726" fmla="*/ 1408995 w 3900305"/>
                <a:gd name="connsiteY12726" fmla="*/ 2813223 h 3045463"/>
                <a:gd name="connsiteX12727" fmla="*/ 1410017 w 3900305"/>
                <a:gd name="connsiteY12727" fmla="*/ 2813450 h 3045463"/>
                <a:gd name="connsiteX12728" fmla="*/ 1411152 w 3900305"/>
                <a:gd name="connsiteY12728" fmla="*/ 2814245 h 3045463"/>
                <a:gd name="connsiteX12729" fmla="*/ 1411833 w 3900305"/>
                <a:gd name="connsiteY12729" fmla="*/ 2814926 h 3045463"/>
                <a:gd name="connsiteX12730" fmla="*/ 1412514 w 3900305"/>
                <a:gd name="connsiteY12730" fmla="*/ 2815493 h 3045463"/>
                <a:gd name="connsiteX12731" fmla="*/ 1413763 w 3900305"/>
                <a:gd name="connsiteY12731" fmla="*/ 2816969 h 3045463"/>
                <a:gd name="connsiteX12732" fmla="*/ 1414557 w 3900305"/>
                <a:gd name="connsiteY12732" fmla="*/ 2818899 h 3045463"/>
                <a:gd name="connsiteX12733" fmla="*/ 1468247 w 3900305"/>
                <a:gd name="connsiteY12733" fmla="*/ 2803575 h 3045463"/>
                <a:gd name="connsiteX12734" fmla="*/ 1473696 w 3900305"/>
                <a:gd name="connsiteY12734" fmla="*/ 2804937 h 3045463"/>
                <a:gd name="connsiteX12735" fmla="*/ 1476306 w 3900305"/>
                <a:gd name="connsiteY12735" fmla="*/ 2806526 h 3045463"/>
                <a:gd name="connsiteX12736" fmla="*/ 1475512 w 3900305"/>
                <a:gd name="connsiteY12736" fmla="*/ 2809364 h 3045463"/>
                <a:gd name="connsiteX12737" fmla="*/ 1472107 w 3900305"/>
                <a:gd name="connsiteY12737" fmla="*/ 2813336 h 3045463"/>
                <a:gd name="connsiteX12738" fmla="*/ 1467112 w 3900305"/>
                <a:gd name="connsiteY12738" fmla="*/ 2815266 h 3045463"/>
                <a:gd name="connsiteX12739" fmla="*/ 1462572 w 3900305"/>
                <a:gd name="connsiteY12739" fmla="*/ 2815834 h 3045463"/>
                <a:gd name="connsiteX12740" fmla="*/ 1459847 w 3900305"/>
                <a:gd name="connsiteY12740" fmla="*/ 2812883 h 3045463"/>
                <a:gd name="connsiteX12741" fmla="*/ 1460075 w 3900305"/>
                <a:gd name="connsiteY12741" fmla="*/ 2808001 h 3045463"/>
                <a:gd name="connsiteX12742" fmla="*/ 1462004 w 3900305"/>
                <a:gd name="connsiteY12742" fmla="*/ 2805164 h 3045463"/>
                <a:gd name="connsiteX12743" fmla="*/ 1465410 w 3900305"/>
                <a:gd name="connsiteY12743" fmla="*/ 2803802 h 3045463"/>
                <a:gd name="connsiteX12744" fmla="*/ 1468247 w 3900305"/>
                <a:gd name="connsiteY12744" fmla="*/ 2803575 h 3045463"/>
                <a:gd name="connsiteX12745" fmla="*/ 1354738 w 3900305"/>
                <a:gd name="connsiteY12745" fmla="*/ 2545000 h 3045463"/>
                <a:gd name="connsiteX12746" fmla="*/ 1355305 w 3900305"/>
                <a:gd name="connsiteY12746" fmla="*/ 2546362 h 3045463"/>
                <a:gd name="connsiteX12747" fmla="*/ 1355305 w 3900305"/>
                <a:gd name="connsiteY12747" fmla="*/ 2547724 h 3045463"/>
                <a:gd name="connsiteX12748" fmla="*/ 1354624 w 3900305"/>
                <a:gd name="connsiteY12748" fmla="*/ 2548292 h 3045463"/>
                <a:gd name="connsiteX12749" fmla="*/ 1354284 w 3900305"/>
                <a:gd name="connsiteY12749" fmla="*/ 2549200 h 3045463"/>
                <a:gd name="connsiteX12750" fmla="*/ 1354624 w 3900305"/>
                <a:gd name="connsiteY12750" fmla="*/ 2552605 h 3045463"/>
                <a:gd name="connsiteX12751" fmla="*/ 1353943 w 3900305"/>
                <a:gd name="connsiteY12751" fmla="*/ 2553172 h 3045463"/>
                <a:gd name="connsiteX12752" fmla="*/ 1352467 w 3900305"/>
                <a:gd name="connsiteY12752" fmla="*/ 2553627 h 3045463"/>
                <a:gd name="connsiteX12753" fmla="*/ 1350651 w 3900305"/>
                <a:gd name="connsiteY12753" fmla="*/ 2553059 h 3045463"/>
                <a:gd name="connsiteX12754" fmla="*/ 1348835 w 3900305"/>
                <a:gd name="connsiteY12754" fmla="*/ 2551924 h 3045463"/>
                <a:gd name="connsiteX12755" fmla="*/ 1348494 w 3900305"/>
                <a:gd name="connsiteY12755" fmla="*/ 2550789 h 3045463"/>
                <a:gd name="connsiteX12756" fmla="*/ 1349403 w 3900305"/>
                <a:gd name="connsiteY12756" fmla="*/ 2551016 h 3045463"/>
                <a:gd name="connsiteX12757" fmla="*/ 1349630 w 3900305"/>
                <a:gd name="connsiteY12757" fmla="*/ 2550448 h 3045463"/>
                <a:gd name="connsiteX12758" fmla="*/ 1349176 w 3900305"/>
                <a:gd name="connsiteY12758" fmla="*/ 2548178 h 3045463"/>
                <a:gd name="connsiteX12759" fmla="*/ 1349176 w 3900305"/>
                <a:gd name="connsiteY12759" fmla="*/ 2547383 h 3045463"/>
                <a:gd name="connsiteX12760" fmla="*/ 1349516 w 3900305"/>
                <a:gd name="connsiteY12760" fmla="*/ 2547724 h 3045463"/>
                <a:gd name="connsiteX12761" fmla="*/ 1349857 w 3900305"/>
                <a:gd name="connsiteY12761" fmla="*/ 2547611 h 3045463"/>
                <a:gd name="connsiteX12762" fmla="*/ 1350197 w 3900305"/>
                <a:gd name="connsiteY12762" fmla="*/ 2547383 h 3045463"/>
                <a:gd name="connsiteX12763" fmla="*/ 1350084 w 3900305"/>
                <a:gd name="connsiteY12763" fmla="*/ 2546929 h 3045463"/>
                <a:gd name="connsiteX12764" fmla="*/ 1349857 w 3900305"/>
                <a:gd name="connsiteY12764" fmla="*/ 2544432 h 3045463"/>
                <a:gd name="connsiteX12765" fmla="*/ 1349630 w 3900305"/>
                <a:gd name="connsiteY12765" fmla="*/ 2542957 h 3045463"/>
                <a:gd name="connsiteX12766" fmla="*/ 1349516 w 3900305"/>
                <a:gd name="connsiteY12766" fmla="*/ 2541708 h 3045463"/>
                <a:gd name="connsiteX12767" fmla="*/ 1349403 w 3900305"/>
                <a:gd name="connsiteY12767" fmla="*/ 2540913 h 3045463"/>
                <a:gd name="connsiteX12768" fmla="*/ 1349403 w 3900305"/>
                <a:gd name="connsiteY12768" fmla="*/ 2539438 h 3045463"/>
                <a:gd name="connsiteX12769" fmla="*/ 1349857 w 3900305"/>
                <a:gd name="connsiteY12769" fmla="*/ 2537508 h 3045463"/>
                <a:gd name="connsiteX12770" fmla="*/ 1350878 w 3900305"/>
                <a:gd name="connsiteY12770" fmla="*/ 2537281 h 3045463"/>
                <a:gd name="connsiteX12771" fmla="*/ 1351673 w 3900305"/>
                <a:gd name="connsiteY12771" fmla="*/ 2538416 h 3045463"/>
                <a:gd name="connsiteX12772" fmla="*/ 1352694 w 3900305"/>
                <a:gd name="connsiteY12772" fmla="*/ 2539324 h 3045463"/>
                <a:gd name="connsiteX12773" fmla="*/ 1353035 w 3900305"/>
                <a:gd name="connsiteY12773" fmla="*/ 2540346 h 3045463"/>
                <a:gd name="connsiteX12774" fmla="*/ 1353035 w 3900305"/>
                <a:gd name="connsiteY12774" fmla="*/ 2541367 h 3045463"/>
                <a:gd name="connsiteX12775" fmla="*/ 1353148 w 3900305"/>
                <a:gd name="connsiteY12775" fmla="*/ 2541935 h 3045463"/>
                <a:gd name="connsiteX12776" fmla="*/ 1353603 w 3900305"/>
                <a:gd name="connsiteY12776" fmla="*/ 2542616 h 3045463"/>
                <a:gd name="connsiteX12777" fmla="*/ 1353603 w 3900305"/>
                <a:gd name="connsiteY12777" fmla="*/ 2543524 h 3045463"/>
                <a:gd name="connsiteX12778" fmla="*/ 1353262 w 3900305"/>
                <a:gd name="connsiteY12778" fmla="*/ 2544319 h 3045463"/>
                <a:gd name="connsiteX12779" fmla="*/ 1353489 w 3900305"/>
                <a:gd name="connsiteY12779" fmla="*/ 2544659 h 3045463"/>
                <a:gd name="connsiteX12780" fmla="*/ 1354284 w 3900305"/>
                <a:gd name="connsiteY12780" fmla="*/ 2544546 h 3045463"/>
                <a:gd name="connsiteX12781" fmla="*/ 1354738 w 3900305"/>
                <a:gd name="connsiteY12781" fmla="*/ 2545000 h 3045463"/>
                <a:gd name="connsiteX12782" fmla="*/ 1353829 w 3900305"/>
                <a:gd name="connsiteY12782" fmla="*/ 2334893 h 3045463"/>
                <a:gd name="connsiteX12783" fmla="*/ 1353375 w 3900305"/>
                <a:gd name="connsiteY12783" fmla="*/ 2333531 h 3045463"/>
                <a:gd name="connsiteX12784" fmla="*/ 1353262 w 3900305"/>
                <a:gd name="connsiteY12784" fmla="*/ 2331829 h 3045463"/>
                <a:gd name="connsiteX12785" fmla="*/ 1353489 w 3900305"/>
                <a:gd name="connsiteY12785" fmla="*/ 2330694 h 3045463"/>
                <a:gd name="connsiteX12786" fmla="*/ 1354057 w 3900305"/>
                <a:gd name="connsiteY12786" fmla="*/ 2329899 h 3045463"/>
                <a:gd name="connsiteX12787" fmla="*/ 1354965 w 3900305"/>
                <a:gd name="connsiteY12787" fmla="*/ 2329445 h 3045463"/>
                <a:gd name="connsiteX12788" fmla="*/ 1355873 w 3900305"/>
                <a:gd name="connsiteY12788" fmla="*/ 2329332 h 3045463"/>
                <a:gd name="connsiteX12789" fmla="*/ 1356327 w 3900305"/>
                <a:gd name="connsiteY12789" fmla="*/ 2328083 h 3045463"/>
                <a:gd name="connsiteX12790" fmla="*/ 1357008 w 3900305"/>
                <a:gd name="connsiteY12790" fmla="*/ 2326721 h 3045463"/>
                <a:gd name="connsiteX12791" fmla="*/ 1357916 w 3900305"/>
                <a:gd name="connsiteY12791" fmla="*/ 2327288 h 3045463"/>
                <a:gd name="connsiteX12792" fmla="*/ 1357689 w 3900305"/>
                <a:gd name="connsiteY12792" fmla="*/ 2329558 h 3045463"/>
                <a:gd name="connsiteX12793" fmla="*/ 1358370 w 3900305"/>
                <a:gd name="connsiteY12793" fmla="*/ 2330694 h 3045463"/>
                <a:gd name="connsiteX12794" fmla="*/ 1358824 w 3900305"/>
                <a:gd name="connsiteY12794" fmla="*/ 2332169 h 3045463"/>
                <a:gd name="connsiteX12795" fmla="*/ 1359391 w 3900305"/>
                <a:gd name="connsiteY12795" fmla="*/ 2332964 h 3045463"/>
                <a:gd name="connsiteX12796" fmla="*/ 1360186 w 3900305"/>
                <a:gd name="connsiteY12796" fmla="*/ 2334666 h 3045463"/>
                <a:gd name="connsiteX12797" fmla="*/ 1360300 w 3900305"/>
                <a:gd name="connsiteY12797" fmla="*/ 2337958 h 3045463"/>
                <a:gd name="connsiteX12798" fmla="*/ 1360073 w 3900305"/>
                <a:gd name="connsiteY12798" fmla="*/ 2339547 h 3045463"/>
                <a:gd name="connsiteX12799" fmla="*/ 1360073 w 3900305"/>
                <a:gd name="connsiteY12799" fmla="*/ 2339093 h 3045463"/>
                <a:gd name="connsiteX12800" fmla="*/ 1359732 w 3900305"/>
                <a:gd name="connsiteY12800" fmla="*/ 2338072 h 3045463"/>
                <a:gd name="connsiteX12801" fmla="*/ 1359051 w 3900305"/>
                <a:gd name="connsiteY12801" fmla="*/ 2337391 h 3045463"/>
                <a:gd name="connsiteX12802" fmla="*/ 1358257 w 3900305"/>
                <a:gd name="connsiteY12802" fmla="*/ 2337050 h 3045463"/>
                <a:gd name="connsiteX12803" fmla="*/ 1356440 w 3900305"/>
                <a:gd name="connsiteY12803" fmla="*/ 2338072 h 3045463"/>
                <a:gd name="connsiteX12804" fmla="*/ 1355646 w 3900305"/>
                <a:gd name="connsiteY12804" fmla="*/ 2337618 h 3045463"/>
                <a:gd name="connsiteX12805" fmla="*/ 1355305 w 3900305"/>
                <a:gd name="connsiteY12805" fmla="*/ 2337277 h 3045463"/>
                <a:gd name="connsiteX12806" fmla="*/ 1354851 w 3900305"/>
                <a:gd name="connsiteY12806" fmla="*/ 2336937 h 3045463"/>
                <a:gd name="connsiteX12807" fmla="*/ 1354170 w 3900305"/>
                <a:gd name="connsiteY12807" fmla="*/ 2336029 h 3045463"/>
                <a:gd name="connsiteX12808" fmla="*/ 1353829 w 3900305"/>
                <a:gd name="connsiteY12808" fmla="*/ 2334893 h 3045463"/>
                <a:gd name="connsiteX12809" fmla="*/ 2282452 w 3900305"/>
                <a:gd name="connsiteY12809" fmla="*/ 1032597 h 3045463"/>
                <a:gd name="connsiteX12810" fmla="*/ 2282792 w 3900305"/>
                <a:gd name="connsiteY12810" fmla="*/ 1032711 h 3045463"/>
                <a:gd name="connsiteX12811" fmla="*/ 2283473 w 3900305"/>
                <a:gd name="connsiteY12811" fmla="*/ 1033165 h 3045463"/>
                <a:gd name="connsiteX12812" fmla="*/ 2282906 w 3900305"/>
                <a:gd name="connsiteY12812" fmla="*/ 1035775 h 3045463"/>
                <a:gd name="connsiteX12813" fmla="*/ 2280863 w 3900305"/>
                <a:gd name="connsiteY12813" fmla="*/ 1039408 h 3045463"/>
                <a:gd name="connsiteX12814" fmla="*/ 2278366 w 3900305"/>
                <a:gd name="connsiteY12814" fmla="*/ 1041337 h 3045463"/>
                <a:gd name="connsiteX12815" fmla="*/ 2270420 w 3900305"/>
                <a:gd name="connsiteY12815" fmla="*/ 1044175 h 3045463"/>
                <a:gd name="connsiteX12816" fmla="*/ 2269512 w 3900305"/>
                <a:gd name="connsiteY12816" fmla="*/ 1044856 h 3045463"/>
                <a:gd name="connsiteX12817" fmla="*/ 2267696 w 3900305"/>
                <a:gd name="connsiteY12817" fmla="*/ 1045651 h 3045463"/>
                <a:gd name="connsiteX12818" fmla="*/ 2265993 w 3900305"/>
                <a:gd name="connsiteY12818" fmla="*/ 1045651 h 3045463"/>
                <a:gd name="connsiteX12819" fmla="*/ 2264858 w 3900305"/>
                <a:gd name="connsiteY12819" fmla="*/ 1044743 h 3045463"/>
                <a:gd name="connsiteX12820" fmla="*/ 2265085 w 3900305"/>
                <a:gd name="connsiteY12820" fmla="*/ 1043040 h 3045463"/>
                <a:gd name="connsiteX12821" fmla="*/ 2267015 w 3900305"/>
                <a:gd name="connsiteY12821" fmla="*/ 1041905 h 3045463"/>
                <a:gd name="connsiteX12822" fmla="*/ 2266674 w 3900305"/>
                <a:gd name="connsiteY12822" fmla="*/ 1040997 h 3045463"/>
                <a:gd name="connsiteX12823" fmla="*/ 2267015 w 3900305"/>
                <a:gd name="connsiteY12823" fmla="*/ 1040316 h 3045463"/>
                <a:gd name="connsiteX12824" fmla="*/ 2268036 w 3900305"/>
                <a:gd name="connsiteY12824" fmla="*/ 1040316 h 3045463"/>
                <a:gd name="connsiteX12825" fmla="*/ 2269058 w 3900305"/>
                <a:gd name="connsiteY12825" fmla="*/ 1039181 h 3045463"/>
                <a:gd name="connsiteX12826" fmla="*/ 2270079 w 3900305"/>
                <a:gd name="connsiteY12826" fmla="*/ 1037024 h 3045463"/>
                <a:gd name="connsiteX12827" fmla="*/ 2273031 w 3900305"/>
                <a:gd name="connsiteY12827" fmla="*/ 1033392 h 3045463"/>
                <a:gd name="connsiteX12828" fmla="*/ 2279047 w 3900305"/>
                <a:gd name="connsiteY12828" fmla="*/ 1028851 h 3045463"/>
                <a:gd name="connsiteX12829" fmla="*/ 2280749 w 3900305"/>
                <a:gd name="connsiteY12829" fmla="*/ 1028851 h 3045463"/>
                <a:gd name="connsiteX12830" fmla="*/ 2281771 w 3900305"/>
                <a:gd name="connsiteY12830" fmla="*/ 1029986 h 3045463"/>
                <a:gd name="connsiteX12831" fmla="*/ 2281998 w 3900305"/>
                <a:gd name="connsiteY12831" fmla="*/ 1031576 h 3045463"/>
                <a:gd name="connsiteX12832" fmla="*/ 2281544 w 3900305"/>
                <a:gd name="connsiteY12832" fmla="*/ 1033165 h 3045463"/>
                <a:gd name="connsiteX12833" fmla="*/ 2281544 w 3900305"/>
                <a:gd name="connsiteY12833" fmla="*/ 1033619 h 3045463"/>
                <a:gd name="connsiteX12834" fmla="*/ 2282452 w 3900305"/>
                <a:gd name="connsiteY12834" fmla="*/ 1032597 h 304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</a:cxnLst>
              <a:rect l="l" t="t" r="r" b="b"/>
              <a:pathLst>
                <a:path w="3900305" h="3045463">
                  <a:moveTo>
                    <a:pt x="2885415" y="611476"/>
                  </a:moveTo>
                  <a:lnTo>
                    <a:pt x="2860103" y="613406"/>
                  </a:lnTo>
                  <a:lnTo>
                    <a:pt x="2834790" y="615336"/>
                  </a:lnTo>
                  <a:lnTo>
                    <a:pt x="2857946" y="645643"/>
                  </a:lnTo>
                  <a:lnTo>
                    <a:pt x="2858741" y="650183"/>
                  </a:lnTo>
                  <a:lnTo>
                    <a:pt x="2859535" y="674020"/>
                  </a:lnTo>
                  <a:lnTo>
                    <a:pt x="2859081" y="679128"/>
                  </a:lnTo>
                  <a:lnTo>
                    <a:pt x="2857832" y="684577"/>
                  </a:lnTo>
                  <a:lnTo>
                    <a:pt x="2847957" y="712954"/>
                  </a:lnTo>
                  <a:lnTo>
                    <a:pt x="2839671" y="726802"/>
                  </a:lnTo>
                  <a:lnTo>
                    <a:pt x="2821282" y="744169"/>
                  </a:lnTo>
                  <a:lnTo>
                    <a:pt x="2848752" y="761082"/>
                  </a:lnTo>
                  <a:lnTo>
                    <a:pt x="2825936" y="790935"/>
                  </a:lnTo>
                  <a:lnTo>
                    <a:pt x="2822190" y="794227"/>
                  </a:lnTo>
                  <a:lnTo>
                    <a:pt x="2818331" y="794568"/>
                  </a:lnTo>
                  <a:lnTo>
                    <a:pt x="2774743" y="775157"/>
                  </a:lnTo>
                  <a:lnTo>
                    <a:pt x="2731723" y="753591"/>
                  </a:lnTo>
                  <a:lnTo>
                    <a:pt x="2698919" y="756201"/>
                  </a:lnTo>
                  <a:lnTo>
                    <a:pt x="2693471" y="754726"/>
                  </a:lnTo>
                  <a:lnTo>
                    <a:pt x="2677693" y="738607"/>
                  </a:lnTo>
                  <a:lnTo>
                    <a:pt x="2673266" y="735429"/>
                  </a:lnTo>
                  <a:lnTo>
                    <a:pt x="2649315" y="744850"/>
                  </a:lnTo>
                  <a:lnTo>
                    <a:pt x="2647613" y="745531"/>
                  </a:lnTo>
                  <a:lnTo>
                    <a:pt x="2646591" y="747007"/>
                  </a:lnTo>
                  <a:lnTo>
                    <a:pt x="2646023" y="750072"/>
                  </a:lnTo>
                  <a:lnTo>
                    <a:pt x="2644094" y="774476"/>
                  </a:lnTo>
                  <a:lnTo>
                    <a:pt x="2643980" y="782536"/>
                  </a:lnTo>
                  <a:lnTo>
                    <a:pt x="2649088" y="834182"/>
                  </a:lnTo>
                  <a:lnTo>
                    <a:pt x="2646932" y="844625"/>
                  </a:lnTo>
                  <a:lnTo>
                    <a:pt x="2628997" y="881629"/>
                  </a:lnTo>
                  <a:lnTo>
                    <a:pt x="2625932" y="888099"/>
                  </a:lnTo>
                  <a:lnTo>
                    <a:pt x="2623094" y="892867"/>
                  </a:lnTo>
                  <a:lnTo>
                    <a:pt x="2620597" y="893661"/>
                  </a:lnTo>
                  <a:lnTo>
                    <a:pt x="2592787" y="876067"/>
                  </a:lnTo>
                  <a:lnTo>
                    <a:pt x="2564978" y="858473"/>
                  </a:lnTo>
                  <a:lnTo>
                    <a:pt x="2562934" y="860403"/>
                  </a:lnTo>
                  <a:lnTo>
                    <a:pt x="2555216" y="875386"/>
                  </a:lnTo>
                  <a:lnTo>
                    <a:pt x="2515260" y="908872"/>
                  </a:lnTo>
                  <a:lnTo>
                    <a:pt x="2512877" y="912390"/>
                  </a:lnTo>
                  <a:lnTo>
                    <a:pt x="2510833" y="917498"/>
                  </a:lnTo>
                  <a:lnTo>
                    <a:pt x="2495964" y="976410"/>
                  </a:lnTo>
                  <a:lnTo>
                    <a:pt x="2493920" y="981858"/>
                  </a:lnTo>
                  <a:lnTo>
                    <a:pt x="2483818" y="999112"/>
                  </a:lnTo>
                  <a:lnTo>
                    <a:pt x="2478597" y="1005128"/>
                  </a:lnTo>
                  <a:lnTo>
                    <a:pt x="2472581" y="1008306"/>
                  </a:lnTo>
                  <a:lnTo>
                    <a:pt x="2456349" y="1011711"/>
                  </a:lnTo>
                  <a:lnTo>
                    <a:pt x="2454533" y="1014776"/>
                  </a:lnTo>
                  <a:lnTo>
                    <a:pt x="2449311" y="1033392"/>
                  </a:lnTo>
                  <a:lnTo>
                    <a:pt x="2479505" y="1089239"/>
                  </a:lnTo>
                  <a:lnTo>
                    <a:pt x="2480072" y="1093665"/>
                  </a:lnTo>
                  <a:lnTo>
                    <a:pt x="2477348" y="1126016"/>
                  </a:lnTo>
                  <a:lnTo>
                    <a:pt x="2475759" y="1130216"/>
                  </a:lnTo>
                  <a:lnTo>
                    <a:pt x="2472808" y="1133167"/>
                  </a:lnTo>
                  <a:lnTo>
                    <a:pt x="2467019" y="1136686"/>
                  </a:lnTo>
                  <a:lnTo>
                    <a:pt x="2449084" y="1155415"/>
                  </a:lnTo>
                  <a:lnTo>
                    <a:pt x="2440684" y="1166993"/>
                  </a:lnTo>
                  <a:lnTo>
                    <a:pt x="2404815" y="1237709"/>
                  </a:lnTo>
                  <a:lnTo>
                    <a:pt x="2381205" y="1264043"/>
                  </a:lnTo>
                  <a:lnTo>
                    <a:pt x="2381546" y="1270740"/>
                  </a:lnTo>
                  <a:lnTo>
                    <a:pt x="2385973" y="1297075"/>
                  </a:lnTo>
                  <a:lnTo>
                    <a:pt x="2386540" y="1300480"/>
                  </a:lnTo>
                  <a:lnTo>
                    <a:pt x="2387335" y="1308312"/>
                  </a:lnTo>
                  <a:lnTo>
                    <a:pt x="2387562" y="1313307"/>
                  </a:lnTo>
                  <a:lnTo>
                    <a:pt x="2386654" y="1316485"/>
                  </a:lnTo>
                  <a:lnTo>
                    <a:pt x="2345109" y="1345657"/>
                  </a:lnTo>
                  <a:lnTo>
                    <a:pt x="2320137" y="1348949"/>
                  </a:lnTo>
                  <a:lnTo>
                    <a:pt x="2295279" y="1352240"/>
                  </a:lnTo>
                  <a:lnTo>
                    <a:pt x="2305381" y="1419552"/>
                  </a:lnTo>
                  <a:lnTo>
                    <a:pt x="2305835" y="1429086"/>
                  </a:lnTo>
                  <a:lnTo>
                    <a:pt x="2304700" y="1434081"/>
                  </a:lnTo>
                  <a:lnTo>
                    <a:pt x="2298230" y="1449291"/>
                  </a:lnTo>
                  <a:lnTo>
                    <a:pt x="2297322" y="1453037"/>
                  </a:lnTo>
                  <a:lnTo>
                    <a:pt x="2292441" y="1508430"/>
                  </a:lnTo>
                  <a:lnTo>
                    <a:pt x="2292554" y="1519554"/>
                  </a:lnTo>
                  <a:lnTo>
                    <a:pt x="2293235" y="1531813"/>
                  </a:lnTo>
                  <a:lnTo>
                    <a:pt x="2292895" y="1542596"/>
                  </a:lnTo>
                  <a:lnTo>
                    <a:pt x="2289830" y="1549407"/>
                  </a:lnTo>
                  <a:lnTo>
                    <a:pt x="2281884" y="1557125"/>
                  </a:lnTo>
                  <a:lnTo>
                    <a:pt x="2279955" y="1560644"/>
                  </a:lnTo>
                  <a:lnTo>
                    <a:pt x="2278593" y="1566320"/>
                  </a:lnTo>
                  <a:lnTo>
                    <a:pt x="2275982" y="1587773"/>
                  </a:lnTo>
                  <a:lnTo>
                    <a:pt x="2275414" y="1589589"/>
                  </a:lnTo>
                  <a:lnTo>
                    <a:pt x="2275301" y="1589816"/>
                  </a:lnTo>
                  <a:lnTo>
                    <a:pt x="2273258" y="1596627"/>
                  </a:lnTo>
                  <a:lnTo>
                    <a:pt x="2259864" y="1617853"/>
                  </a:lnTo>
                  <a:lnTo>
                    <a:pt x="2259864" y="1617853"/>
                  </a:lnTo>
                  <a:lnTo>
                    <a:pt x="2234210" y="1664392"/>
                  </a:lnTo>
                  <a:lnTo>
                    <a:pt x="2208557" y="1710590"/>
                  </a:lnTo>
                  <a:lnTo>
                    <a:pt x="2237389" y="1731476"/>
                  </a:lnTo>
                  <a:lnTo>
                    <a:pt x="2241475" y="1733065"/>
                  </a:lnTo>
                  <a:lnTo>
                    <a:pt x="2249080" y="1734768"/>
                  </a:lnTo>
                  <a:lnTo>
                    <a:pt x="2252599" y="1737265"/>
                  </a:lnTo>
                  <a:lnTo>
                    <a:pt x="2254415" y="1742714"/>
                  </a:lnTo>
                  <a:lnTo>
                    <a:pt x="2258842" y="1795495"/>
                  </a:lnTo>
                  <a:lnTo>
                    <a:pt x="2258728" y="1799582"/>
                  </a:lnTo>
                  <a:lnTo>
                    <a:pt x="2257480" y="1803668"/>
                  </a:lnTo>
                  <a:lnTo>
                    <a:pt x="2241475" y="1836813"/>
                  </a:lnTo>
                  <a:lnTo>
                    <a:pt x="2239772" y="1838970"/>
                  </a:lnTo>
                  <a:lnTo>
                    <a:pt x="2237389" y="1838970"/>
                  </a:lnTo>
                  <a:lnTo>
                    <a:pt x="2203222" y="1830002"/>
                  </a:lnTo>
                  <a:lnTo>
                    <a:pt x="2169056" y="1821035"/>
                  </a:lnTo>
                  <a:lnTo>
                    <a:pt x="2144651" y="1828186"/>
                  </a:lnTo>
                  <a:lnTo>
                    <a:pt x="2122630" y="1843056"/>
                  </a:lnTo>
                  <a:lnTo>
                    <a:pt x="2115479" y="1850775"/>
                  </a:lnTo>
                  <a:lnTo>
                    <a:pt x="2096182" y="1883125"/>
                  </a:lnTo>
                  <a:lnTo>
                    <a:pt x="2077794" y="1916497"/>
                  </a:lnTo>
                  <a:lnTo>
                    <a:pt x="2065876" y="1929323"/>
                  </a:lnTo>
                  <a:lnTo>
                    <a:pt x="2070643" y="1951458"/>
                  </a:lnTo>
                  <a:lnTo>
                    <a:pt x="2070643" y="1956339"/>
                  </a:lnTo>
                  <a:lnTo>
                    <a:pt x="2069167" y="1960652"/>
                  </a:lnTo>
                  <a:lnTo>
                    <a:pt x="2048509" y="1996521"/>
                  </a:lnTo>
                  <a:lnTo>
                    <a:pt x="2055092" y="2014683"/>
                  </a:lnTo>
                  <a:lnTo>
                    <a:pt x="2070870" y="2058270"/>
                  </a:lnTo>
                  <a:lnTo>
                    <a:pt x="2059405" y="2074956"/>
                  </a:lnTo>
                  <a:lnTo>
                    <a:pt x="2058384" y="2078362"/>
                  </a:lnTo>
                  <a:lnTo>
                    <a:pt x="2058724" y="2082789"/>
                  </a:lnTo>
                  <a:lnTo>
                    <a:pt x="2064514" y="2115252"/>
                  </a:lnTo>
                  <a:lnTo>
                    <a:pt x="2064286" y="2120133"/>
                  </a:lnTo>
                  <a:lnTo>
                    <a:pt x="2062811" y="2126036"/>
                  </a:lnTo>
                  <a:lnTo>
                    <a:pt x="2059405" y="2136252"/>
                  </a:lnTo>
                  <a:lnTo>
                    <a:pt x="2058157" y="2142041"/>
                  </a:lnTo>
                  <a:lnTo>
                    <a:pt x="2058270" y="2146240"/>
                  </a:lnTo>
                  <a:lnTo>
                    <a:pt x="2076546" y="2196979"/>
                  </a:lnTo>
                  <a:lnTo>
                    <a:pt x="2077227" y="2198795"/>
                  </a:lnTo>
                  <a:lnTo>
                    <a:pt x="2079951" y="2209125"/>
                  </a:lnTo>
                  <a:lnTo>
                    <a:pt x="2080064" y="2212076"/>
                  </a:lnTo>
                  <a:lnTo>
                    <a:pt x="2080291" y="2219908"/>
                  </a:lnTo>
                  <a:lnTo>
                    <a:pt x="2072686" y="2272577"/>
                  </a:lnTo>
                  <a:lnTo>
                    <a:pt x="2065081" y="2324904"/>
                  </a:lnTo>
                  <a:lnTo>
                    <a:pt x="2066443" y="2327629"/>
                  </a:lnTo>
                  <a:lnTo>
                    <a:pt x="2077681" y="2340001"/>
                  </a:lnTo>
                  <a:lnTo>
                    <a:pt x="2082221" y="2343747"/>
                  </a:lnTo>
                  <a:lnTo>
                    <a:pt x="2089826" y="2354077"/>
                  </a:lnTo>
                  <a:lnTo>
                    <a:pt x="2092550" y="2355893"/>
                  </a:lnTo>
                  <a:lnTo>
                    <a:pt x="2096182" y="2356801"/>
                  </a:lnTo>
                  <a:lnTo>
                    <a:pt x="2102766" y="2357255"/>
                  </a:lnTo>
                  <a:lnTo>
                    <a:pt x="2105945" y="2358390"/>
                  </a:lnTo>
                  <a:lnTo>
                    <a:pt x="2108896" y="2361228"/>
                  </a:lnTo>
                  <a:lnTo>
                    <a:pt x="2134436" y="2396870"/>
                  </a:lnTo>
                  <a:lnTo>
                    <a:pt x="2135343" y="2398799"/>
                  </a:lnTo>
                  <a:lnTo>
                    <a:pt x="2135457" y="2401183"/>
                  </a:lnTo>
                  <a:lnTo>
                    <a:pt x="2132165" y="2420253"/>
                  </a:lnTo>
                  <a:lnTo>
                    <a:pt x="2130690" y="2425928"/>
                  </a:lnTo>
                  <a:lnTo>
                    <a:pt x="2128760" y="2430355"/>
                  </a:lnTo>
                  <a:lnTo>
                    <a:pt x="2121722" y="2441138"/>
                  </a:lnTo>
                  <a:lnTo>
                    <a:pt x="2121041" y="2442955"/>
                  </a:lnTo>
                  <a:lnTo>
                    <a:pt x="2120474" y="2445679"/>
                  </a:lnTo>
                  <a:lnTo>
                    <a:pt x="2118544" y="2459300"/>
                  </a:lnTo>
                  <a:lnTo>
                    <a:pt x="2118317" y="2460094"/>
                  </a:lnTo>
                  <a:lnTo>
                    <a:pt x="2117636" y="2462251"/>
                  </a:lnTo>
                  <a:lnTo>
                    <a:pt x="2115593" y="2463386"/>
                  </a:lnTo>
                  <a:lnTo>
                    <a:pt x="2104696" y="2461343"/>
                  </a:lnTo>
                  <a:lnTo>
                    <a:pt x="2099134" y="2461684"/>
                  </a:lnTo>
                  <a:lnTo>
                    <a:pt x="2076772" y="2468494"/>
                  </a:lnTo>
                  <a:lnTo>
                    <a:pt x="2074048" y="2471219"/>
                  </a:lnTo>
                  <a:lnTo>
                    <a:pt x="2074275" y="2475305"/>
                  </a:lnTo>
                  <a:lnTo>
                    <a:pt x="2078021" y="2484499"/>
                  </a:lnTo>
                  <a:lnTo>
                    <a:pt x="2079837" y="2491196"/>
                  </a:lnTo>
                  <a:lnTo>
                    <a:pt x="2081994" y="2505725"/>
                  </a:lnTo>
                  <a:lnTo>
                    <a:pt x="2083469" y="2512763"/>
                  </a:lnTo>
                  <a:lnTo>
                    <a:pt x="2086080" y="2520595"/>
                  </a:lnTo>
                  <a:lnTo>
                    <a:pt x="2096296" y="2539778"/>
                  </a:lnTo>
                  <a:lnTo>
                    <a:pt x="2107193" y="2567815"/>
                  </a:lnTo>
                  <a:lnTo>
                    <a:pt x="2108555" y="2573377"/>
                  </a:lnTo>
                  <a:lnTo>
                    <a:pt x="2108896" y="2579507"/>
                  </a:lnTo>
                  <a:lnTo>
                    <a:pt x="2108215" y="2586658"/>
                  </a:lnTo>
                  <a:lnTo>
                    <a:pt x="2107080" y="2591425"/>
                  </a:lnTo>
                  <a:lnTo>
                    <a:pt x="2105604" y="2595171"/>
                  </a:lnTo>
                  <a:lnTo>
                    <a:pt x="2103674" y="2598349"/>
                  </a:lnTo>
                  <a:lnTo>
                    <a:pt x="2098453" y="2605046"/>
                  </a:lnTo>
                  <a:lnTo>
                    <a:pt x="2097204" y="2607657"/>
                  </a:lnTo>
                  <a:lnTo>
                    <a:pt x="2096750" y="2610835"/>
                  </a:lnTo>
                  <a:lnTo>
                    <a:pt x="2097545" y="2617419"/>
                  </a:lnTo>
                  <a:lnTo>
                    <a:pt x="2100042" y="2630018"/>
                  </a:lnTo>
                  <a:lnTo>
                    <a:pt x="2100383" y="2637056"/>
                  </a:lnTo>
                  <a:lnTo>
                    <a:pt x="2099020" y="2645569"/>
                  </a:lnTo>
                  <a:lnTo>
                    <a:pt x="2096296" y="2652720"/>
                  </a:lnTo>
                  <a:lnTo>
                    <a:pt x="2092777" y="2658623"/>
                  </a:lnTo>
                  <a:lnTo>
                    <a:pt x="2077681" y="2676557"/>
                  </a:lnTo>
                  <a:lnTo>
                    <a:pt x="2063378" y="2688249"/>
                  </a:lnTo>
                  <a:lnTo>
                    <a:pt x="2059405" y="2689157"/>
                  </a:lnTo>
                  <a:lnTo>
                    <a:pt x="2043855" y="2687568"/>
                  </a:lnTo>
                  <a:lnTo>
                    <a:pt x="2038860" y="2689384"/>
                  </a:lnTo>
                  <a:lnTo>
                    <a:pt x="2037385" y="2690860"/>
                  </a:lnTo>
                  <a:lnTo>
                    <a:pt x="2035001" y="2693243"/>
                  </a:lnTo>
                  <a:lnTo>
                    <a:pt x="2034320" y="2699827"/>
                  </a:lnTo>
                  <a:lnTo>
                    <a:pt x="2035455" y="2702551"/>
                  </a:lnTo>
                  <a:lnTo>
                    <a:pt x="2038293" y="2706183"/>
                  </a:lnTo>
                  <a:lnTo>
                    <a:pt x="2038860" y="2706978"/>
                  </a:lnTo>
                  <a:lnTo>
                    <a:pt x="2039995" y="2710156"/>
                  </a:lnTo>
                  <a:lnTo>
                    <a:pt x="2040109" y="2713108"/>
                  </a:lnTo>
                  <a:lnTo>
                    <a:pt x="2039541" y="2720372"/>
                  </a:lnTo>
                  <a:lnTo>
                    <a:pt x="2039541" y="2723891"/>
                  </a:lnTo>
                  <a:lnTo>
                    <a:pt x="2038974" y="2725480"/>
                  </a:lnTo>
                  <a:lnTo>
                    <a:pt x="2035228" y="2731723"/>
                  </a:lnTo>
                  <a:lnTo>
                    <a:pt x="2032844" y="2734334"/>
                  </a:lnTo>
                  <a:lnTo>
                    <a:pt x="2019791" y="2741485"/>
                  </a:lnTo>
                  <a:lnTo>
                    <a:pt x="2017974" y="2744436"/>
                  </a:lnTo>
                  <a:lnTo>
                    <a:pt x="2017634" y="2749544"/>
                  </a:lnTo>
                  <a:lnTo>
                    <a:pt x="2018201" y="2753631"/>
                  </a:lnTo>
                  <a:lnTo>
                    <a:pt x="2028531" y="2791429"/>
                  </a:lnTo>
                  <a:lnTo>
                    <a:pt x="2030801" y="2804142"/>
                  </a:lnTo>
                  <a:lnTo>
                    <a:pt x="2031255" y="2808456"/>
                  </a:lnTo>
                  <a:lnTo>
                    <a:pt x="2031255" y="2812429"/>
                  </a:lnTo>
                  <a:lnTo>
                    <a:pt x="2031255" y="2812655"/>
                  </a:lnTo>
                  <a:lnTo>
                    <a:pt x="2030461" y="2815380"/>
                  </a:lnTo>
                  <a:lnTo>
                    <a:pt x="2028758" y="2818445"/>
                  </a:lnTo>
                  <a:lnTo>
                    <a:pt x="2027850" y="2821396"/>
                  </a:lnTo>
                  <a:lnTo>
                    <a:pt x="2025239" y="2833201"/>
                  </a:lnTo>
                  <a:lnTo>
                    <a:pt x="2024898" y="2842282"/>
                  </a:lnTo>
                  <a:lnTo>
                    <a:pt x="2023877" y="2847276"/>
                  </a:lnTo>
                  <a:lnTo>
                    <a:pt x="2021380" y="2855562"/>
                  </a:lnTo>
                  <a:lnTo>
                    <a:pt x="2020585" y="2859762"/>
                  </a:lnTo>
                  <a:lnTo>
                    <a:pt x="2019904" y="2864529"/>
                  </a:lnTo>
                  <a:lnTo>
                    <a:pt x="2017066" y="2874518"/>
                  </a:lnTo>
                  <a:lnTo>
                    <a:pt x="2011958" y="2879626"/>
                  </a:lnTo>
                  <a:lnTo>
                    <a:pt x="2005715" y="2881215"/>
                  </a:lnTo>
                  <a:lnTo>
                    <a:pt x="1999472" y="2880761"/>
                  </a:lnTo>
                  <a:lnTo>
                    <a:pt x="1996521" y="2879059"/>
                  </a:lnTo>
                  <a:lnTo>
                    <a:pt x="1996635" y="2866913"/>
                  </a:lnTo>
                  <a:lnTo>
                    <a:pt x="1995159" y="2861124"/>
                  </a:lnTo>
                  <a:lnTo>
                    <a:pt x="1995045" y="2861011"/>
                  </a:lnTo>
                  <a:lnTo>
                    <a:pt x="1995045" y="2859762"/>
                  </a:lnTo>
                  <a:lnTo>
                    <a:pt x="1991754" y="2852157"/>
                  </a:lnTo>
                  <a:lnTo>
                    <a:pt x="1991413" y="2850454"/>
                  </a:lnTo>
                  <a:lnTo>
                    <a:pt x="1990846" y="2846254"/>
                  </a:lnTo>
                  <a:lnTo>
                    <a:pt x="1990392" y="2844211"/>
                  </a:lnTo>
                  <a:lnTo>
                    <a:pt x="1988576" y="2840465"/>
                  </a:lnTo>
                  <a:lnTo>
                    <a:pt x="1986078" y="2838422"/>
                  </a:lnTo>
                  <a:lnTo>
                    <a:pt x="1983127" y="2837741"/>
                  </a:lnTo>
                  <a:lnTo>
                    <a:pt x="1973706" y="2838649"/>
                  </a:lnTo>
                  <a:lnTo>
                    <a:pt x="1970414" y="2837628"/>
                  </a:lnTo>
                  <a:lnTo>
                    <a:pt x="1969279" y="2834109"/>
                  </a:lnTo>
                  <a:lnTo>
                    <a:pt x="1969733" y="2832974"/>
                  </a:lnTo>
                  <a:lnTo>
                    <a:pt x="1970528" y="2832633"/>
                  </a:lnTo>
                  <a:lnTo>
                    <a:pt x="1972230" y="2832747"/>
                  </a:lnTo>
                  <a:lnTo>
                    <a:pt x="1972798" y="2832065"/>
                  </a:lnTo>
                  <a:lnTo>
                    <a:pt x="1972343" y="2830817"/>
                  </a:lnTo>
                  <a:lnTo>
                    <a:pt x="1971549" y="2829909"/>
                  </a:lnTo>
                  <a:lnTo>
                    <a:pt x="1971209" y="2830363"/>
                  </a:lnTo>
                  <a:lnTo>
                    <a:pt x="1970528" y="2829455"/>
                  </a:lnTo>
                  <a:lnTo>
                    <a:pt x="1970073" y="2828547"/>
                  </a:lnTo>
                  <a:lnTo>
                    <a:pt x="1969847" y="2827185"/>
                  </a:lnTo>
                  <a:lnTo>
                    <a:pt x="1969960" y="2825596"/>
                  </a:lnTo>
                  <a:lnTo>
                    <a:pt x="1970187" y="2824915"/>
                  </a:lnTo>
                  <a:lnTo>
                    <a:pt x="1970187" y="2824234"/>
                  </a:lnTo>
                  <a:lnTo>
                    <a:pt x="1969733" y="2822531"/>
                  </a:lnTo>
                  <a:lnTo>
                    <a:pt x="1968825" y="2823439"/>
                  </a:lnTo>
                  <a:lnTo>
                    <a:pt x="1965760" y="2825142"/>
                  </a:lnTo>
                  <a:lnTo>
                    <a:pt x="1967236" y="2826617"/>
                  </a:lnTo>
                  <a:lnTo>
                    <a:pt x="1967576" y="2829001"/>
                  </a:lnTo>
                  <a:lnTo>
                    <a:pt x="1967009" y="2831384"/>
                  </a:lnTo>
                  <a:lnTo>
                    <a:pt x="1965874" y="2832860"/>
                  </a:lnTo>
                  <a:lnTo>
                    <a:pt x="1964284" y="2832860"/>
                  </a:lnTo>
                  <a:lnTo>
                    <a:pt x="1963149" y="2831271"/>
                  </a:lnTo>
                  <a:lnTo>
                    <a:pt x="1961220" y="2826504"/>
                  </a:lnTo>
                  <a:lnTo>
                    <a:pt x="1962128" y="2831612"/>
                  </a:lnTo>
                  <a:lnTo>
                    <a:pt x="1962355" y="2834336"/>
                  </a:lnTo>
                  <a:lnTo>
                    <a:pt x="1961560" y="2835471"/>
                  </a:lnTo>
                  <a:lnTo>
                    <a:pt x="1955885" y="2835471"/>
                  </a:lnTo>
                  <a:lnTo>
                    <a:pt x="1956566" y="2832520"/>
                  </a:lnTo>
                  <a:lnTo>
                    <a:pt x="1955317" y="2831044"/>
                  </a:lnTo>
                  <a:lnTo>
                    <a:pt x="1953501" y="2829682"/>
                  </a:lnTo>
                  <a:lnTo>
                    <a:pt x="1952593" y="2827185"/>
                  </a:lnTo>
                  <a:lnTo>
                    <a:pt x="1951685" y="2826504"/>
                  </a:lnTo>
                  <a:lnTo>
                    <a:pt x="1947712" y="2825028"/>
                  </a:lnTo>
                  <a:lnTo>
                    <a:pt x="1946577" y="2825028"/>
                  </a:lnTo>
                  <a:lnTo>
                    <a:pt x="1947371" y="2828433"/>
                  </a:lnTo>
                  <a:lnTo>
                    <a:pt x="1947258" y="2831384"/>
                  </a:lnTo>
                  <a:lnTo>
                    <a:pt x="1946350" y="2833087"/>
                  </a:lnTo>
                  <a:lnTo>
                    <a:pt x="1944647" y="2832747"/>
                  </a:lnTo>
                  <a:lnTo>
                    <a:pt x="1943853" y="2831271"/>
                  </a:lnTo>
                  <a:lnTo>
                    <a:pt x="1943172" y="2828547"/>
                  </a:lnTo>
                  <a:lnTo>
                    <a:pt x="1942944" y="2825368"/>
                  </a:lnTo>
                  <a:lnTo>
                    <a:pt x="1943399" y="2822304"/>
                  </a:lnTo>
                  <a:lnTo>
                    <a:pt x="1941582" y="2824006"/>
                  </a:lnTo>
                  <a:lnTo>
                    <a:pt x="1940561" y="2824574"/>
                  </a:lnTo>
                  <a:lnTo>
                    <a:pt x="1939539" y="2824801"/>
                  </a:lnTo>
                  <a:lnTo>
                    <a:pt x="1938404" y="2825368"/>
                  </a:lnTo>
                  <a:lnTo>
                    <a:pt x="1938177" y="2826617"/>
                  </a:lnTo>
                  <a:lnTo>
                    <a:pt x="1938177" y="2827979"/>
                  </a:lnTo>
                  <a:lnTo>
                    <a:pt x="1937496" y="2829001"/>
                  </a:lnTo>
                  <a:lnTo>
                    <a:pt x="1935680" y="2828547"/>
                  </a:lnTo>
                  <a:lnTo>
                    <a:pt x="1933637" y="2823893"/>
                  </a:lnTo>
                  <a:lnTo>
                    <a:pt x="1931367" y="2823779"/>
                  </a:lnTo>
                  <a:lnTo>
                    <a:pt x="1931821" y="2820601"/>
                  </a:lnTo>
                  <a:lnTo>
                    <a:pt x="1930118" y="2815834"/>
                  </a:lnTo>
                  <a:lnTo>
                    <a:pt x="1930799" y="2811974"/>
                  </a:lnTo>
                  <a:lnTo>
                    <a:pt x="1929777" y="2813336"/>
                  </a:lnTo>
                  <a:lnTo>
                    <a:pt x="1928529" y="2817309"/>
                  </a:lnTo>
                  <a:lnTo>
                    <a:pt x="1927394" y="2818671"/>
                  </a:lnTo>
                  <a:lnTo>
                    <a:pt x="1926940" y="2814131"/>
                  </a:lnTo>
                  <a:lnTo>
                    <a:pt x="1927961" y="2809023"/>
                  </a:lnTo>
                  <a:lnTo>
                    <a:pt x="1929664" y="2804142"/>
                  </a:lnTo>
                  <a:lnTo>
                    <a:pt x="1931367" y="2800510"/>
                  </a:lnTo>
                  <a:lnTo>
                    <a:pt x="1929891" y="2800056"/>
                  </a:lnTo>
                  <a:lnTo>
                    <a:pt x="1928869" y="2798694"/>
                  </a:lnTo>
                  <a:lnTo>
                    <a:pt x="1928075" y="2797218"/>
                  </a:lnTo>
                  <a:lnTo>
                    <a:pt x="1927167" y="2796537"/>
                  </a:lnTo>
                  <a:lnTo>
                    <a:pt x="1926145" y="2797332"/>
                  </a:lnTo>
                  <a:lnTo>
                    <a:pt x="1924670" y="2800850"/>
                  </a:lnTo>
                  <a:lnTo>
                    <a:pt x="1923875" y="2801645"/>
                  </a:lnTo>
                  <a:lnTo>
                    <a:pt x="1921264" y="2799942"/>
                  </a:lnTo>
                  <a:lnTo>
                    <a:pt x="1920470" y="2795969"/>
                  </a:lnTo>
                  <a:lnTo>
                    <a:pt x="1919902" y="2791656"/>
                  </a:lnTo>
                  <a:lnTo>
                    <a:pt x="1918199" y="2788705"/>
                  </a:lnTo>
                  <a:lnTo>
                    <a:pt x="1919448" y="2785867"/>
                  </a:lnTo>
                  <a:lnTo>
                    <a:pt x="1919789" y="2783824"/>
                  </a:lnTo>
                  <a:lnTo>
                    <a:pt x="1919108" y="2782349"/>
                  </a:lnTo>
                  <a:lnTo>
                    <a:pt x="1917405" y="2780873"/>
                  </a:lnTo>
                  <a:lnTo>
                    <a:pt x="1913545" y="2779397"/>
                  </a:lnTo>
                  <a:lnTo>
                    <a:pt x="1913092" y="2778035"/>
                  </a:lnTo>
                  <a:lnTo>
                    <a:pt x="1914000" y="2774289"/>
                  </a:lnTo>
                  <a:lnTo>
                    <a:pt x="1916610" y="2768841"/>
                  </a:lnTo>
                  <a:lnTo>
                    <a:pt x="1918313" y="2766116"/>
                  </a:lnTo>
                  <a:lnTo>
                    <a:pt x="1919448" y="2765208"/>
                  </a:lnTo>
                  <a:lnTo>
                    <a:pt x="1920129" y="2766911"/>
                  </a:lnTo>
                  <a:lnTo>
                    <a:pt x="1919902" y="2769862"/>
                  </a:lnTo>
                  <a:lnTo>
                    <a:pt x="1918767" y="2775424"/>
                  </a:lnTo>
                  <a:lnTo>
                    <a:pt x="1920129" y="2776559"/>
                  </a:lnTo>
                  <a:lnTo>
                    <a:pt x="1921378" y="2775992"/>
                  </a:lnTo>
                  <a:lnTo>
                    <a:pt x="1922286" y="2774176"/>
                  </a:lnTo>
                  <a:lnTo>
                    <a:pt x="1922853" y="2771679"/>
                  </a:lnTo>
                  <a:lnTo>
                    <a:pt x="1922853" y="2768387"/>
                  </a:lnTo>
                  <a:lnTo>
                    <a:pt x="1922172" y="2766684"/>
                  </a:lnTo>
                  <a:lnTo>
                    <a:pt x="1921264" y="2765549"/>
                  </a:lnTo>
                  <a:lnTo>
                    <a:pt x="1920243" y="2763733"/>
                  </a:lnTo>
                  <a:lnTo>
                    <a:pt x="1919108" y="2759533"/>
                  </a:lnTo>
                  <a:lnTo>
                    <a:pt x="1918540" y="2755106"/>
                  </a:lnTo>
                  <a:lnTo>
                    <a:pt x="1918654" y="2750679"/>
                  </a:lnTo>
                  <a:lnTo>
                    <a:pt x="1919561" y="2746479"/>
                  </a:lnTo>
                  <a:lnTo>
                    <a:pt x="1917859" y="2742393"/>
                  </a:lnTo>
                  <a:lnTo>
                    <a:pt x="1916610" y="2738307"/>
                  </a:lnTo>
                  <a:lnTo>
                    <a:pt x="1915816" y="2733312"/>
                  </a:lnTo>
                  <a:lnTo>
                    <a:pt x="1915475" y="2726729"/>
                  </a:lnTo>
                  <a:lnTo>
                    <a:pt x="1913773" y="2729112"/>
                  </a:lnTo>
                  <a:lnTo>
                    <a:pt x="1911616" y="2726275"/>
                  </a:lnTo>
                  <a:lnTo>
                    <a:pt x="1910140" y="2721167"/>
                  </a:lnTo>
                  <a:lnTo>
                    <a:pt x="1910481" y="2716967"/>
                  </a:lnTo>
                  <a:lnTo>
                    <a:pt x="1911843" y="2713448"/>
                  </a:lnTo>
                  <a:lnTo>
                    <a:pt x="1914227" y="2704254"/>
                  </a:lnTo>
                  <a:lnTo>
                    <a:pt x="1915475" y="2700395"/>
                  </a:lnTo>
                  <a:lnTo>
                    <a:pt x="1919448" y="2695968"/>
                  </a:lnTo>
                  <a:lnTo>
                    <a:pt x="1921832" y="2701643"/>
                  </a:lnTo>
                  <a:lnTo>
                    <a:pt x="1923534" y="2711291"/>
                  </a:lnTo>
                  <a:lnTo>
                    <a:pt x="1925464" y="2718783"/>
                  </a:lnTo>
                  <a:lnTo>
                    <a:pt x="1926486" y="2711405"/>
                  </a:lnTo>
                  <a:lnTo>
                    <a:pt x="1928302" y="2704140"/>
                  </a:lnTo>
                  <a:lnTo>
                    <a:pt x="1929437" y="2697216"/>
                  </a:lnTo>
                  <a:lnTo>
                    <a:pt x="1928188" y="2691087"/>
                  </a:lnTo>
                  <a:lnTo>
                    <a:pt x="1928869" y="2689725"/>
                  </a:lnTo>
                  <a:lnTo>
                    <a:pt x="1927621" y="2688476"/>
                  </a:lnTo>
                  <a:lnTo>
                    <a:pt x="1924783" y="2687454"/>
                  </a:lnTo>
                  <a:lnTo>
                    <a:pt x="1922626" y="2685298"/>
                  </a:lnTo>
                  <a:lnTo>
                    <a:pt x="1921832" y="2686660"/>
                  </a:lnTo>
                  <a:lnTo>
                    <a:pt x="1921151" y="2688703"/>
                  </a:lnTo>
                  <a:lnTo>
                    <a:pt x="1920356" y="2689725"/>
                  </a:lnTo>
                  <a:lnTo>
                    <a:pt x="1916043" y="2688249"/>
                  </a:lnTo>
                  <a:lnTo>
                    <a:pt x="1915475" y="2688589"/>
                  </a:lnTo>
                  <a:lnTo>
                    <a:pt x="1914227" y="2690406"/>
                  </a:lnTo>
                  <a:lnTo>
                    <a:pt x="1913432" y="2691087"/>
                  </a:lnTo>
                  <a:lnTo>
                    <a:pt x="1909459" y="2690746"/>
                  </a:lnTo>
                  <a:lnTo>
                    <a:pt x="1907189" y="2691087"/>
                  </a:lnTo>
                  <a:lnTo>
                    <a:pt x="1905146" y="2693130"/>
                  </a:lnTo>
                  <a:lnTo>
                    <a:pt x="1901968" y="2697330"/>
                  </a:lnTo>
                  <a:lnTo>
                    <a:pt x="1901854" y="2699032"/>
                  </a:lnTo>
                  <a:lnTo>
                    <a:pt x="1904238" y="2700508"/>
                  </a:lnTo>
                  <a:lnTo>
                    <a:pt x="1903216" y="2703800"/>
                  </a:lnTo>
                  <a:lnTo>
                    <a:pt x="1902989" y="2706297"/>
                  </a:lnTo>
                  <a:lnTo>
                    <a:pt x="1902762" y="2709135"/>
                  </a:lnTo>
                  <a:lnTo>
                    <a:pt x="1902876" y="2715037"/>
                  </a:lnTo>
                  <a:lnTo>
                    <a:pt x="1903443" y="2720145"/>
                  </a:lnTo>
                  <a:lnTo>
                    <a:pt x="1904465" y="2724459"/>
                  </a:lnTo>
                  <a:lnTo>
                    <a:pt x="1906054" y="2728204"/>
                  </a:lnTo>
                  <a:lnTo>
                    <a:pt x="1908097" y="2730929"/>
                  </a:lnTo>
                  <a:lnTo>
                    <a:pt x="1910367" y="2731950"/>
                  </a:lnTo>
                  <a:lnTo>
                    <a:pt x="1912297" y="2733426"/>
                  </a:lnTo>
                  <a:lnTo>
                    <a:pt x="1913886" y="2736831"/>
                  </a:lnTo>
                  <a:lnTo>
                    <a:pt x="1915021" y="2740804"/>
                  </a:lnTo>
                  <a:lnTo>
                    <a:pt x="1915362" y="2743755"/>
                  </a:lnTo>
                  <a:lnTo>
                    <a:pt x="1913319" y="2750906"/>
                  </a:lnTo>
                  <a:lnTo>
                    <a:pt x="1908438" y="2757603"/>
                  </a:lnTo>
                  <a:lnTo>
                    <a:pt x="1902762" y="2761576"/>
                  </a:lnTo>
                  <a:lnTo>
                    <a:pt x="1898222" y="2760781"/>
                  </a:lnTo>
                  <a:lnTo>
                    <a:pt x="1896973" y="2757830"/>
                  </a:lnTo>
                  <a:lnTo>
                    <a:pt x="1896860" y="2753971"/>
                  </a:lnTo>
                  <a:lnTo>
                    <a:pt x="1897541" y="2745571"/>
                  </a:lnTo>
                  <a:lnTo>
                    <a:pt x="1897314" y="2743755"/>
                  </a:lnTo>
                  <a:lnTo>
                    <a:pt x="1896179" y="2737172"/>
                  </a:lnTo>
                  <a:lnTo>
                    <a:pt x="1895838" y="2733312"/>
                  </a:lnTo>
                  <a:lnTo>
                    <a:pt x="1895611" y="2731610"/>
                  </a:lnTo>
                  <a:lnTo>
                    <a:pt x="1895043" y="2729339"/>
                  </a:lnTo>
                  <a:lnTo>
                    <a:pt x="1894476" y="2728318"/>
                  </a:lnTo>
                  <a:lnTo>
                    <a:pt x="1892206" y="2725253"/>
                  </a:lnTo>
                  <a:lnTo>
                    <a:pt x="1891865" y="2724799"/>
                  </a:lnTo>
                  <a:lnTo>
                    <a:pt x="1890844" y="2724004"/>
                  </a:lnTo>
                  <a:lnTo>
                    <a:pt x="1890163" y="2724118"/>
                  </a:lnTo>
                  <a:lnTo>
                    <a:pt x="1890049" y="2724118"/>
                  </a:lnTo>
                  <a:lnTo>
                    <a:pt x="1889595" y="2724118"/>
                  </a:lnTo>
                  <a:lnTo>
                    <a:pt x="1888119" y="2723891"/>
                  </a:lnTo>
                  <a:lnTo>
                    <a:pt x="1884714" y="2719918"/>
                  </a:lnTo>
                  <a:lnTo>
                    <a:pt x="1881877" y="2718443"/>
                  </a:lnTo>
                  <a:lnTo>
                    <a:pt x="1879152" y="2718669"/>
                  </a:lnTo>
                  <a:lnTo>
                    <a:pt x="1877790" y="2721507"/>
                  </a:lnTo>
                  <a:lnTo>
                    <a:pt x="1879152" y="2722415"/>
                  </a:lnTo>
                  <a:lnTo>
                    <a:pt x="1880968" y="2725821"/>
                  </a:lnTo>
                  <a:lnTo>
                    <a:pt x="1882103" y="2726615"/>
                  </a:lnTo>
                  <a:lnTo>
                    <a:pt x="1883579" y="2726842"/>
                  </a:lnTo>
                  <a:lnTo>
                    <a:pt x="1884828" y="2727637"/>
                  </a:lnTo>
                  <a:lnTo>
                    <a:pt x="1890957" y="2731269"/>
                  </a:lnTo>
                  <a:lnTo>
                    <a:pt x="1892773" y="2733993"/>
                  </a:lnTo>
                  <a:lnTo>
                    <a:pt x="1893909" y="2737853"/>
                  </a:lnTo>
                  <a:lnTo>
                    <a:pt x="1894249" y="2743074"/>
                  </a:lnTo>
                  <a:lnTo>
                    <a:pt x="1894135" y="2747842"/>
                  </a:lnTo>
                  <a:lnTo>
                    <a:pt x="1893795" y="2753176"/>
                  </a:lnTo>
                  <a:lnTo>
                    <a:pt x="1892887" y="2757603"/>
                  </a:lnTo>
                  <a:lnTo>
                    <a:pt x="1891298" y="2759419"/>
                  </a:lnTo>
                  <a:lnTo>
                    <a:pt x="1888233" y="2758171"/>
                  </a:lnTo>
                  <a:lnTo>
                    <a:pt x="1882103" y="2753176"/>
                  </a:lnTo>
                  <a:lnTo>
                    <a:pt x="1879039" y="2752950"/>
                  </a:lnTo>
                  <a:lnTo>
                    <a:pt x="1880060" y="2756128"/>
                  </a:lnTo>
                  <a:lnTo>
                    <a:pt x="1881990" y="2759533"/>
                  </a:lnTo>
                  <a:lnTo>
                    <a:pt x="1884260" y="2762257"/>
                  </a:lnTo>
                  <a:lnTo>
                    <a:pt x="1886076" y="2763392"/>
                  </a:lnTo>
                  <a:lnTo>
                    <a:pt x="1888119" y="2765208"/>
                  </a:lnTo>
                  <a:lnTo>
                    <a:pt x="1891865" y="2772814"/>
                  </a:lnTo>
                  <a:lnTo>
                    <a:pt x="1900606" y="2775538"/>
                  </a:lnTo>
                  <a:lnTo>
                    <a:pt x="1902422" y="2777695"/>
                  </a:lnTo>
                  <a:lnTo>
                    <a:pt x="1902649" y="2780986"/>
                  </a:lnTo>
                  <a:lnTo>
                    <a:pt x="1901854" y="2784505"/>
                  </a:lnTo>
                  <a:lnTo>
                    <a:pt x="1899357" y="2790067"/>
                  </a:lnTo>
                  <a:lnTo>
                    <a:pt x="1899130" y="2793018"/>
                  </a:lnTo>
                  <a:lnTo>
                    <a:pt x="1900832" y="2795516"/>
                  </a:lnTo>
                  <a:lnTo>
                    <a:pt x="1904465" y="2798580"/>
                  </a:lnTo>
                  <a:lnTo>
                    <a:pt x="1905941" y="2801759"/>
                  </a:lnTo>
                  <a:lnTo>
                    <a:pt x="1905032" y="2803575"/>
                  </a:lnTo>
                  <a:lnTo>
                    <a:pt x="1903330" y="2805391"/>
                  </a:lnTo>
                  <a:lnTo>
                    <a:pt x="1902422" y="2808456"/>
                  </a:lnTo>
                  <a:lnTo>
                    <a:pt x="1901627" y="2812315"/>
                  </a:lnTo>
                  <a:lnTo>
                    <a:pt x="1899811" y="2812088"/>
                  </a:lnTo>
                  <a:lnTo>
                    <a:pt x="1896406" y="2809023"/>
                  </a:lnTo>
                  <a:lnTo>
                    <a:pt x="1892092" y="2807434"/>
                  </a:lnTo>
                  <a:lnTo>
                    <a:pt x="1891071" y="2807888"/>
                  </a:lnTo>
                  <a:lnTo>
                    <a:pt x="1890957" y="2809023"/>
                  </a:lnTo>
                  <a:lnTo>
                    <a:pt x="1891184" y="2812769"/>
                  </a:lnTo>
                  <a:lnTo>
                    <a:pt x="1891184" y="2814131"/>
                  </a:lnTo>
                  <a:lnTo>
                    <a:pt x="1891525" y="2816401"/>
                  </a:lnTo>
                  <a:lnTo>
                    <a:pt x="1891298" y="2817650"/>
                  </a:lnTo>
                  <a:lnTo>
                    <a:pt x="1888687" y="2818558"/>
                  </a:lnTo>
                  <a:lnTo>
                    <a:pt x="1888233" y="2819580"/>
                  </a:lnTo>
                  <a:lnTo>
                    <a:pt x="1888006" y="2820942"/>
                  </a:lnTo>
                  <a:lnTo>
                    <a:pt x="1886871" y="2825255"/>
                  </a:lnTo>
                  <a:lnTo>
                    <a:pt x="1886530" y="2829114"/>
                  </a:lnTo>
                  <a:lnTo>
                    <a:pt x="1886417" y="2832860"/>
                  </a:lnTo>
                  <a:lnTo>
                    <a:pt x="1886644" y="2835017"/>
                  </a:lnTo>
                  <a:lnTo>
                    <a:pt x="1884373" y="2833768"/>
                  </a:lnTo>
                  <a:lnTo>
                    <a:pt x="1884147" y="2837514"/>
                  </a:lnTo>
                  <a:lnTo>
                    <a:pt x="1885055" y="2843190"/>
                  </a:lnTo>
                  <a:lnTo>
                    <a:pt x="1886076" y="2847843"/>
                  </a:lnTo>
                  <a:lnTo>
                    <a:pt x="1884714" y="2845914"/>
                  </a:lnTo>
                  <a:lnTo>
                    <a:pt x="1884147" y="2843190"/>
                  </a:lnTo>
                  <a:lnTo>
                    <a:pt x="1883692" y="2840238"/>
                  </a:lnTo>
                  <a:lnTo>
                    <a:pt x="1882784" y="2837514"/>
                  </a:lnTo>
                  <a:lnTo>
                    <a:pt x="1882444" y="2841260"/>
                  </a:lnTo>
                  <a:lnTo>
                    <a:pt x="1882558" y="2850114"/>
                  </a:lnTo>
                  <a:lnTo>
                    <a:pt x="1881877" y="2851816"/>
                  </a:lnTo>
                  <a:lnTo>
                    <a:pt x="1881649" y="2849660"/>
                  </a:lnTo>
                  <a:lnTo>
                    <a:pt x="1878812" y="2837514"/>
                  </a:lnTo>
                  <a:lnTo>
                    <a:pt x="1878131" y="2837514"/>
                  </a:lnTo>
                  <a:lnTo>
                    <a:pt x="1878017" y="2840011"/>
                  </a:lnTo>
                  <a:lnTo>
                    <a:pt x="1877109" y="2844325"/>
                  </a:lnTo>
                  <a:lnTo>
                    <a:pt x="1876995" y="2846481"/>
                  </a:lnTo>
                  <a:lnTo>
                    <a:pt x="1877563" y="2847957"/>
                  </a:lnTo>
                  <a:lnTo>
                    <a:pt x="1878471" y="2849546"/>
                  </a:lnTo>
                  <a:lnTo>
                    <a:pt x="1879039" y="2851362"/>
                  </a:lnTo>
                  <a:lnTo>
                    <a:pt x="1878585" y="2853519"/>
                  </a:lnTo>
                  <a:lnTo>
                    <a:pt x="1876542" y="2855903"/>
                  </a:lnTo>
                  <a:lnTo>
                    <a:pt x="1873477" y="2857946"/>
                  </a:lnTo>
                  <a:lnTo>
                    <a:pt x="1870185" y="2858968"/>
                  </a:lnTo>
                  <a:lnTo>
                    <a:pt x="1867688" y="2857946"/>
                  </a:lnTo>
                  <a:lnTo>
                    <a:pt x="1868823" y="2856130"/>
                  </a:lnTo>
                  <a:lnTo>
                    <a:pt x="1872341" y="2853633"/>
                  </a:lnTo>
                  <a:lnTo>
                    <a:pt x="1873136" y="2852157"/>
                  </a:lnTo>
                  <a:lnTo>
                    <a:pt x="1872569" y="2848979"/>
                  </a:lnTo>
                  <a:lnTo>
                    <a:pt x="1871093" y="2849092"/>
                  </a:lnTo>
                  <a:lnTo>
                    <a:pt x="1868142" y="2851589"/>
                  </a:lnTo>
                  <a:lnTo>
                    <a:pt x="1866780" y="2852157"/>
                  </a:lnTo>
                  <a:lnTo>
                    <a:pt x="1864169" y="2854767"/>
                  </a:lnTo>
                  <a:lnTo>
                    <a:pt x="1862466" y="2855335"/>
                  </a:lnTo>
                  <a:lnTo>
                    <a:pt x="1861899" y="2854427"/>
                  </a:lnTo>
                  <a:lnTo>
                    <a:pt x="1859969" y="2852838"/>
                  </a:lnTo>
                  <a:lnTo>
                    <a:pt x="1858380" y="2852384"/>
                  </a:lnTo>
                  <a:lnTo>
                    <a:pt x="1859969" y="2859989"/>
                  </a:lnTo>
                  <a:lnTo>
                    <a:pt x="1858153" y="2863848"/>
                  </a:lnTo>
                  <a:lnTo>
                    <a:pt x="1855088" y="2866118"/>
                  </a:lnTo>
                  <a:lnTo>
                    <a:pt x="1852591" y="2866913"/>
                  </a:lnTo>
                  <a:lnTo>
                    <a:pt x="1841807" y="2867140"/>
                  </a:lnTo>
                  <a:lnTo>
                    <a:pt x="1838516" y="2865665"/>
                  </a:lnTo>
                  <a:lnTo>
                    <a:pt x="1841126" y="2864075"/>
                  </a:lnTo>
                  <a:lnTo>
                    <a:pt x="1841694" y="2860784"/>
                  </a:lnTo>
                  <a:lnTo>
                    <a:pt x="1840899" y="2857038"/>
                  </a:lnTo>
                  <a:lnTo>
                    <a:pt x="1839197" y="2853973"/>
                  </a:lnTo>
                  <a:lnTo>
                    <a:pt x="1835564" y="2849206"/>
                  </a:lnTo>
                  <a:lnTo>
                    <a:pt x="1834089" y="2848979"/>
                  </a:lnTo>
                  <a:lnTo>
                    <a:pt x="1833294" y="2852724"/>
                  </a:lnTo>
                  <a:lnTo>
                    <a:pt x="1832386" y="2851703"/>
                  </a:lnTo>
                  <a:lnTo>
                    <a:pt x="1830003" y="2847617"/>
                  </a:lnTo>
                  <a:lnTo>
                    <a:pt x="1829548" y="2847276"/>
                  </a:lnTo>
                  <a:lnTo>
                    <a:pt x="1828867" y="2847162"/>
                  </a:lnTo>
                  <a:lnTo>
                    <a:pt x="1828300" y="2846822"/>
                  </a:lnTo>
                  <a:lnTo>
                    <a:pt x="1828073" y="2845800"/>
                  </a:lnTo>
                  <a:lnTo>
                    <a:pt x="1828186" y="2843076"/>
                  </a:lnTo>
                  <a:lnTo>
                    <a:pt x="1828073" y="2842622"/>
                  </a:lnTo>
                  <a:lnTo>
                    <a:pt x="1826597" y="2841941"/>
                  </a:lnTo>
                  <a:lnTo>
                    <a:pt x="1826257" y="2843984"/>
                  </a:lnTo>
                  <a:lnTo>
                    <a:pt x="1826370" y="2847276"/>
                  </a:lnTo>
                  <a:lnTo>
                    <a:pt x="1826030" y="2850454"/>
                  </a:lnTo>
                  <a:lnTo>
                    <a:pt x="1824668" y="2849433"/>
                  </a:lnTo>
                  <a:lnTo>
                    <a:pt x="1823873" y="2848525"/>
                  </a:lnTo>
                  <a:lnTo>
                    <a:pt x="1822738" y="2845346"/>
                  </a:lnTo>
                  <a:lnTo>
                    <a:pt x="1822397" y="2843416"/>
                  </a:lnTo>
                  <a:lnTo>
                    <a:pt x="1822397" y="2841487"/>
                  </a:lnTo>
                  <a:lnTo>
                    <a:pt x="1822057" y="2839898"/>
                  </a:lnTo>
                  <a:lnTo>
                    <a:pt x="1820808" y="2838876"/>
                  </a:lnTo>
                  <a:lnTo>
                    <a:pt x="1821943" y="2837060"/>
                  </a:lnTo>
                  <a:lnTo>
                    <a:pt x="1821830" y="2835244"/>
                  </a:lnTo>
                  <a:lnTo>
                    <a:pt x="1820922" y="2834449"/>
                  </a:lnTo>
                  <a:lnTo>
                    <a:pt x="1818084" y="2837400"/>
                  </a:lnTo>
                  <a:lnTo>
                    <a:pt x="1812068" y="2836493"/>
                  </a:lnTo>
                  <a:lnTo>
                    <a:pt x="1813998" y="2839898"/>
                  </a:lnTo>
                  <a:lnTo>
                    <a:pt x="1820014" y="2845006"/>
                  </a:lnTo>
                  <a:lnTo>
                    <a:pt x="1821262" y="2849887"/>
                  </a:lnTo>
                  <a:lnTo>
                    <a:pt x="1823192" y="2852157"/>
                  </a:lnTo>
                  <a:lnTo>
                    <a:pt x="1827051" y="2853633"/>
                  </a:lnTo>
                  <a:lnTo>
                    <a:pt x="1830229" y="2856357"/>
                  </a:lnTo>
                  <a:lnTo>
                    <a:pt x="1830003" y="2862259"/>
                  </a:lnTo>
                  <a:lnTo>
                    <a:pt x="1829435" y="2862259"/>
                  </a:lnTo>
                  <a:lnTo>
                    <a:pt x="1829208" y="2861351"/>
                  </a:lnTo>
                  <a:lnTo>
                    <a:pt x="1828640" y="2860443"/>
                  </a:lnTo>
                  <a:lnTo>
                    <a:pt x="1828186" y="2859535"/>
                  </a:lnTo>
                  <a:lnTo>
                    <a:pt x="1827392" y="2861578"/>
                  </a:lnTo>
                  <a:lnTo>
                    <a:pt x="1826370" y="2862259"/>
                  </a:lnTo>
                  <a:lnTo>
                    <a:pt x="1823532" y="2862146"/>
                  </a:lnTo>
                  <a:lnTo>
                    <a:pt x="1823532" y="2863394"/>
                  </a:lnTo>
                  <a:lnTo>
                    <a:pt x="1824668" y="2863621"/>
                  </a:lnTo>
                  <a:lnTo>
                    <a:pt x="1825689" y="2864303"/>
                  </a:lnTo>
                  <a:lnTo>
                    <a:pt x="1826484" y="2865551"/>
                  </a:lnTo>
                  <a:lnTo>
                    <a:pt x="1826938" y="2867367"/>
                  </a:lnTo>
                  <a:lnTo>
                    <a:pt x="1824327" y="2866913"/>
                  </a:lnTo>
                  <a:lnTo>
                    <a:pt x="1817630" y="2869864"/>
                  </a:lnTo>
                  <a:lnTo>
                    <a:pt x="1817630" y="2871113"/>
                  </a:lnTo>
                  <a:lnTo>
                    <a:pt x="1817971" y="2871453"/>
                  </a:lnTo>
                  <a:lnTo>
                    <a:pt x="1818878" y="2872588"/>
                  </a:lnTo>
                  <a:lnTo>
                    <a:pt x="1815814" y="2873951"/>
                  </a:lnTo>
                  <a:lnTo>
                    <a:pt x="1805598" y="2872588"/>
                  </a:lnTo>
                  <a:lnTo>
                    <a:pt x="1809344" y="2875994"/>
                  </a:lnTo>
                  <a:lnTo>
                    <a:pt x="1810819" y="2878037"/>
                  </a:lnTo>
                  <a:lnTo>
                    <a:pt x="1809571" y="2878945"/>
                  </a:lnTo>
                  <a:lnTo>
                    <a:pt x="1805711" y="2877923"/>
                  </a:lnTo>
                  <a:lnTo>
                    <a:pt x="1804236" y="2878491"/>
                  </a:lnTo>
                  <a:lnTo>
                    <a:pt x="1803668" y="2881556"/>
                  </a:lnTo>
                  <a:lnTo>
                    <a:pt x="1801512" y="2879399"/>
                  </a:lnTo>
                  <a:lnTo>
                    <a:pt x="1798787" y="2878378"/>
                  </a:lnTo>
                  <a:lnTo>
                    <a:pt x="1796290" y="2878945"/>
                  </a:lnTo>
                  <a:lnTo>
                    <a:pt x="1794928" y="2881556"/>
                  </a:lnTo>
                  <a:lnTo>
                    <a:pt x="1796971" y="2880421"/>
                  </a:lnTo>
                  <a:lnTo>
                    <a:pt x="1798220" y="2879967"/>
                  </a:lnTo>
                  <a:lnTo>
                    <a:pt x="1799014" y="2880194"/>
                  </a:lnTo>
                  <a:lnTo>
                    <a:pt x="1799128" y="2881556"/>
                  </a:lnTo>
                  <a:lnTo>
                    <a:pt x="1798674" y="2882804"/>
                  </a:lnTo>
                  <a:lnTo>
                    <a:pt x="1797879" y="2883713"/>
                  </a:lnTo>
                  <a:lnTo>
                    <a:pt x="1797198" y="2884053"/>
                  </a:lnTo>
                  <a:lnTo>
                    <a:pt x="1792885" y="2884961"/>
                  </a:lnTo>
                  <a:lnTo>
                    <a:pt x="1790842" y="2884280"/>
                  </a:lnTo>
                  <a:lnTo>
                    <a:pt x="1788912" y="2881329"/>
                  </a:lnTo>
                  <a:lnTo>
                    <a:pt x="1788458" y="2883826"/>
                  </a:lnTo>
                  <a:lnTo>
                    <a:pt x="1786188" y="2890410"/>
                  </a:lnTo>
                  <a:lnTo>
                    <a:pt x="1787323" y="2890410"/>
                  </a:lnTo>
                  <a:lnTo>
                    <a:pt x="1789253" y="2891545"/>
                  </a:lnTo>
                  <a:lnTo>
                    <a:pt x="1790161" y="2891658"/>
                  </a:lnTo>
                  <a:lnTo>
                    <a:pt x="1791182" y="2891204"/>
                  </a:lnTo>
                  <a:lnTo>
                    <a:pt x="1794247" y="2889048"/>
                  </a:lnTo>
                  <a:lnTo>
                    <a:pt x="1796744" y="2888253"/>
                  </a:lnTo>
                  <a:lnTo>
                    <a:pt x="1799014" y="2888253"/>
                  </a:lnTo>
                  <a:lnTo>
                    <a:pt x="1801285" y="2888934"/>
                  </a:lnTo>
                  <a:lnTo>
                    <a:pt x="1803668" y="2890296"/>
                  </a:lnTo>
                  <a:lnTo>
                    <a:pt x="1802306" y="2892680"/>
                  </a:lnTo>
                  <a:lnTo>
                    <a:pt x="1797652" y="2895858"/>
                  </a:lnTo>
                  <a:lnTo>
                    <a:pt x="1795609" y="2897901"/>
                  </a:lnTo>
                  <a:lnTo>
                    <a:pt x="1797652" y="2897447"/>
                  </a:lnTo>
                  <a:lnTo>
                    <a:pt x="1799582" y="2896426"/>
                  </a:lnTo>
                  <a:lnTo>
                    <a:pt x="1799582" y="2897788"/>
                  </a:lnTo>
                  <a:lnTo>
                    <a:pt x="1797993" y="2898696"/>
                  </a:lnTo>
                  <a:lnTo>
                    <a:pt x="1795950" y="2900398"/>
                  </a:lnTo>
                  <a:lnTo>
                    <a:pt x="1794020" y="2902782"/>
                  </a:lnTo>
                  <a:lnTo>
                    <a:pt x="1792998" y="2905506"/>
                  </a:lnTo>
                  <a:lnTo>
                    <a:pt x="1789706" y="2907777"/>
                  </a:lnTo>
                  <a:lnTo>
                    <a:pt x="1784145" y="2908684"/>
                  </a:lnTo>
                  <a:lnTo>
                    <a:pt x="1767686" y="2906641"/>
                  </a:lnTo>
                  <a:lnTo>
                    <a:pt x="1766778" y="2907209"/>
                  </a:lnTo>
                  <a:lnTo>
                    <a:pt x="1765983" y="2908571"/>
                  </a:lnTo>
                  <a:lnTo>
                    <a:pt x="1765642" y="2909933"/>
                  </a:lnTo>
                  <a:lnTo>
                    <a:pt x="1766097" y="2910501"/>
                  </a:lnTo>
                  <a:lnTo>
                    <a:pt x="1773929" y="2913112"/>
                  </a:lnTo>
                  <a:lnTo>
                    <a:pt x="1776426" y="2911863"/>
                  </a:lnTo>
                  <a:lnTo>
                    <a:pt x="1771091" y="2909139"/>
                  </a:lnTo>
                  <a:lnTo>
                    <a:pt x="1769842" y="2907890"/>
                  </a:lnTo>
                  <a:lnTo>
                    <a:pt x="1780853" y="2910841"/>
                  </a:lnTo>
                  <a:lnTo>
                    <a:pt x="1780966" y="2914360"/>
                  </a:lnTo>
                  <a:lnTo>
                    <a:pt x="1778129" y="2916403"/>
                  </a:lnTo>
                  <a:lnTo>
                    <a:pt x="1769275" y="2916630"/>
                  </a:lnTo>
                  <a:lnTo>
                    <a:pt x="1765756" y="2917992"/>
                  </a:lnTo>
                  <a:lnTo>
                    <a:pt x="1768594" y="2917879"/>
                  </a:lnTo>
                  <a:lnTo>
                    <a:pt x="1775064" y="2916857"/>
                  </a:lnTo>
                  <a:lnTo>
                    <a:pt x="1777674" y="2917311"/>
                  </a:lnTo>
                  <a:lnTo>
                    <a:pt x="1779377" y="2919922"/>
                  </a:lnTo>
                  <a:lnTo>
                    <a:pt x="1778355" y="2921284"/>
                  </a:lnTo>
                  <a:lnTo>
                    <a:pt x="1774723" y="2925257"/>
                  </a:lnTo>
                  <a:lnTo>
                    <a:pt x="1768594" y="2930592"/>
                  </a:lnTo>
                  <a:lnTo>
                    <a:pt x="1763259" y="2934224"/>
                  </a:lnTo>
                  <a:lnTo>
                    <a:pt x="1759059" y="2933203"/>
                  </a:lnTo>
                  <a:lnTo>
                    <a:pt x="1758491" y="2933770"/>
                  </a:lnTo>
                  <a:lnTo>
                    <a:pt x="1758151" y="2934678"/>
                  </a:lnTo>
                  <a:lnTo>
                    <a:pt x="1757810" y="2935473"/>
                  </a:lnTo>
                  <a:lnTo>
                    <a:pt x="1757129" y="2935813"/>
                  </a:lnTo>
                  <a:lnTo>
                    <a:pt x="1756448" y="2935473"/>
                  </a:lnTo>
                  <a:lnTo>
                    <a:pt x="1755540" y="2933884"/>
                  </a:lnTo>
                  <a:lnTo>
                    <a:pt x="1754972" y="2933316"/>
                  </a:lnTo>
                  <a:lnTo>
                    <a:pt x="1752589" y="2932068"/>
                  </a:lnTo>
                  <a:lnTo>
                    <a:pt x="1751454" y="2932068"/>
                  </a:lnTo>
                  <a:lnTo>
                    <a:pt x="1752021" y="2933997"/>
                  </a:lnTo>
                  <a:lnTo>
                    <a:pt x="1754178" y="2935813"/>
                  </a:lnTo>
                  <a:lnTo>
                    <a:pt x="1754972" y="2937062"/>
                  </a:lnTo>
                  <a:lnTo>
                    <a:pt x="1752589" y="2939219"/>
                  </a:lnTo>
                  <a:lnTo>
                    <a:pt x="1752929" y="2943305"/>
                  </a:lnTo>
                  <a:lnTo>
                    <a:pt x="1752362" y="2947278"/>
                  </a:lnTo>
                  <a:lnTo>
                    <a:pt x="1750773" y="2949548"/>
                  </a:lnTo>
                  <a:lnTo>
                    <a:pt x="1748957" y="2951932"/>
                  </a:lnTo>
                  <a:lnTo>
                    <a:pt x="1742941" y="2958175"/>
                  </a:lnTo>
                  <a:lnTo>
                    <a:pt x="1740671" y="2960899"/>
                  </a:lnTo>
                  <a:lnTo>
                    <a:pt x="1737833" y="2963169"/>
                  </a:lnTo>
                  <a:lnTo>
                    <a:pt x="1736243" y="2964304"/>
                  </a:lnTo>
                  <a:lnTo>
                    <a:pt x="1733973" y="2965553"/>
                  </a:lnTo>
                  <a:lnTo>
                    <a:pt x="1732611" y="2967710"/>
                  </a:lnTo>
                  <a:lnTo>
                    <a:pt x="1731930" y="2969866"/>
                  </a:lnTo>
                  <a:lnTo>
                    <a:pt x="1730114" y="2972137"/>
                  </a:lnTo>
                  <a:lnTo>
                    <a:pt x="1729433" y="2974520"/>
                  </a:lnTo>
                  <a:lnTo>
                    <a:pt x="1727049" y="2975996"/>
                  </a:lnTo>
                  <a:lnTo>
                    <a:pt x="1725687" y="2976563"/>
                  </a:lnTo>
                  <a:lnTo>
                    <a:pt x="1724098" y="2976790"/>
                  </a:lnTo>
                  <a:lnTo>
                    <a:pt x="1722963" y="2977244"/>
                  </a:lnTo>
                  <a:lnTo>
                    <a:pt x="1722282" y="2978493"/>
                  </a:lnTo>
                  <a:lnTo>
                    <a:pt x="1721601" y="2980196"/>
                  </a:lnTo>
                  <a:lnTo>
                    <a:pt x="1720806" y="2981898"/>
                  </a:lnTo>
                  <a:lnTo>
                    <a:pt x="1719671" y="2983033"/>
                  </a:lnTo>
                  <a:lnTo>
                    <a:pt x="1718422" y="2983260"/>
                  </a:lnTo>
                  <a:lnTo>
                    <a:pt x="1717741" y="2982807"/>
                  </a:lnTo>
                  <a:lnTo>
                    <a:pt x="1717628" y="2981444"/>
                  </a:lnTo>
                  <a:lnTo>
                    <a:pt x="1716833" y="2980309"/>
                  </a:lnTo>
                  <a:lnTo>
                    <a:pt x="1713542" y="2986666"/>
                  </a:lnTo>
                  <a:lnTo>
                    <a:pt x="1710477" y="2990298"/>
                  </a:lnTo>
                  <a:lnTo>
                    <a:pt x="1709796" y="2992228"/>
                  </a:lnTo>
                  <a:lnTo>
                    <a:pt x="1710931" y="2994384"/>
                  </a:lnTo>
                  <a:lnTo>
                    <a:pt x="1709342" y="2996995"/>
                  </a:lnTo>
                  <a:lnTo>
                    <a:pt x="1707185" y="2996654"/>
                  </a:lnTo>
                  <a:lnTo>
                    <a:pt x="1704915" y="2995747"/>
                  </a:lnTo>
                  <a:lnTo>
                    <a:pt x="1702985" y="2996882"/>
                  </a:lnTo>
                  <a:lnTo>
                    <a:pt x="1701850" y="2994611"/>
                  </a:lnTo>
                  <a:lnTo>
                    <a:pt x="1700488" y="2994271"/>
                  </a:lnTo>
                  <a:lnTo>
                    <a:pt x="1699580" y="2995406"/>
                  </a:lnTo>
                  <a:lnTo>
                    <a:pt x="1700034" y="2997563"/>
                  </a:lnTo>
                  <a:lnTo>
                    <a:pt x="1700147" y="2999379"/>
                  </a:lnTo>
                  <a:lnTo>
                    <a:pt x="1698445" y="2999833"/>
                  </a:lnTo>
                  <a:lnTo>
                    <a:pt x="1695039" y="2999265"/>
                  </a:lnTo>
                  <a:lnTo>
                    <a:pt x="1694245" y="2999833"/>
                  </a:lnTo>
                  <a:lnTo>
                    <a:pt x="1691521" y="3002671"/>
                  </a:lnTo>
                  <a:lnTo>
                    <a:pt x="1690726" y="3003806"/>
                  </a:lnTo>
                  <a:lnTo>
                    <a:pt x="1689364" y="3005168"/>
                  </a:lnTo>
                  <a:lnTo>
                    <a:pt x="1685845" y="3006076"/>
                  </a:lnTo>
                  <a:lnTo>
                    <a:pt x="1684369" y="3006871"/>
                  </a:lnTo>
                  <a:lnTo>
                    <a:pt x="1685164" y="3006984"/>
                  </a:lnTo>
                  <a:lnTo>
                    <a:pt x="1686526" y="3007665"/>
                  </a:lnTo>
                  <a:lnTo>
                    <a:pt x="1687207" y="3008119"/>
                  </a:lnTo>
                  <a:lnTo>
                    <a:pt x="1685845" y="3011411"/>
                  </a:lnTo>
                  <a:lnTo>
                    <a:pt x="1685051" y="3012773"/>
                  </a:lnTo>
                  <a:lnTo>
                    <a:pt x="1682894" y="3014249"/>
                  </a:lnTo>
                  <a:lnTo>
                    <a:pt x="1682667" y="3015384"/>
                  </a:lnTo>
                  <a:lnTo>
                    <a:pt x="1682440" y="3016292"/>
                  </a:lnTo>
                  <a:lnTo>
                    <a:pt x="1682440" y="3018448"/>
                  </a:lnTo>
                  <a:lnTo>
                    <a:pt x="1682553" y="3019470"/>
                  </a:lnTo>
                  <a:lnTo>
                    <a:pt x="1680510" y="3021627"/>
                  </a:lnTo>
                  <a:lnTo>
                    <a:pt x="1679035" y="3019811"/>
                  </a:lnTo>
                  <a:lnTo>
                    <a:pt x="1677672" y="3017427"/>
                  </a:lnTo>
                  <a:lnTo>
                    <a:pt x="1676197" y="3017767"/>
                  </a:lnTo>
                  <a:lnTo>
                    <a:pt x="1674154" y="3023216"/>
                  </a:lnTo>
                  <a:lnTo>
                    <a:pt x="1672792" y="3025600"/>
                  </a:lnTo>
                  <a:lnTo>
                    <a:pt x="1671543" y="3025373"/>
                  </a:lnTo>
                  <a:lnTo>
                    <a:pt x="1670408" y="3024464"/>
                  </a:lnTo>
                  <a:lnTo>
                    <a:pt x="1667230" y="3024124"/>
                  </a:lnTo>
                  <a:lnTo>
                    <a:pt x="1665981" y="3023557"/>
                  </a:lnTo>
                  <a:lnTo>
                    <a:pt x="1665414" y="3022875"/>
                  </a:lnTo>
                  <a:lnTo>
                    <a:pt x="1664278" y="3020492"/>
                  </a:lnTo>
                  <a:lnTo>
                    <a:pt x="1663257" y="3018448"/>
                  </a:lnTo>
                  <a:lnTo>
                    <a:pt x="1666095" y="3017086"/>
                  </a:lnTo>
                  <a:lnTo>
                    <a:pt x="1667457" y="3016065"/>
                  </a:lnTo>
                  <a:lnTo>
                    <a:pt x="1668592" y="3014476"/>
                  </a:lnTo>
                  <a:lnTo>
                    <a:pt x="1666662" y="3011638"/>
                  </a:lnTo>
                  <a:lnTo>
                    <a:pt x="1665300" y="3006757"/>
                  </a:lnTo>
                  <a:lnTo>
                    <a:pt x="1663711" y="3002898"/>
                  </a:lnTo>
                  <a:lnTo>
                    <a:pt x="1661214" y="3003238"/>
                  </a:lnTo>
                  <a:lnTo>
                    <a:pt x="1662916" y="3006984"/>
                  </a:lnTo>
                  <a:lnTo>
                    <a:pt x="1663484" y="3010616"/>
                  </a:lnTo>
                  <a:lnTo>
                    <a:pt x="1662916" y="3014135"/>
                  </a:lnTo>
                  <a:lnTo>
                    <a:pt x="1661441" y="3017654"/>
                  </a:lnTo>
                  <a:lnTo>
                    <a:pt x="1656219" y="3021286"/>
                  </a:lnTo>
                  <a:lnTo>
                    <a:pt x="1654289" y="3024124"/>
                  </a:lnTo>
                  <a:lnTo>
                    <a:pt x="1656446" y="3027075"/>
                  </a:lnTo>
                  <a:lnTo>
                    <a:pt x="1652473" y="3029118"/>
                  </a:lnTo>
                  <a:lnTo>
                    <a:pt x="1636923" y="3031275"/>
                  </a:lnTo>
                  <a:lnTo>
                    <a:pt x="1633063" y="3032978"/>
                  </a:lnTo>
                  <a:lnTo>
                    <a:pt x="1631247" y="3033318"/>
                  </a:lnTo>
                  <a:lnTo>
                    <a:pt x="1628182" y="3031729"/>
                  </a:lnTo>
                  <a:lnTo>
                    <a:pt x="1627161" y="3032183"/>
                  </a:lnTo>
                  <a:lnTo>
                    <a:pt x="1627842" y="3035702"/>
                  </a:lnTo>
                  <a:lnTo>
                    <a:pt x="1626026" y="3035589"/>
                  </a:lnTo>
                  <a:lnTo>
                    <a:pt x="1625231" y="3035248"/>
                  </a:lnTo>
                  <a:lnTo>
                    <a:pt x="1624436" y="3034453"/>
                  </a:lnTo>
                  <a:lnTo>
                    <a:pt x="1624664" y="3038313"/>
                  </a:lnTo>
                  <a:lnTo>
                    <a:pt x="1623301" y="3040015"/>
                  </a:lnTo>
                  <a:lnTo>
                    <a:pt x="1621258" y="3039221"/>
                  </a:lnTo>
                  <a:lnTo>
                    <a:pt x="1619782" y="3035702"/>
                  </a:lnTo>
                  <a:lnTo>
                    <a:pt x="1619442" y="3038199"/>
                  </a:lnTo>
                  <a:lnTo>
                    <a:pt x="1619442" y="3039334"/>
                  </a:lnTo>
                  <a:lnTo>
                    <a:pt x="1619782" y="3040923"/>
                  </a:lnTo>
                  <a:lnTo>
                    <a:pt x="1601508" y="3040923"/>
                  </a:lnTo>
                  <a:lnTo>
                    <a:pt x="1589589" y="3037518"/>
                  </a:lnTo>
                  <a:lnTo>
                    <a:pt x="1588227" y="3036156"/>
                  </a:lnTo>
                  <a:lnTo>
                    <a:pt x="1587886" y="3033432"/>
                  </a:lnTo>
                  <a:lnTo>
                    <a:pt x="1582098" y="3036496"/>
                  </a:lnTo>
                  <a:lnTo>
                    <a:pt x="1580622" y="3038426"/>
                  </a:lnTo>
                  <a:lnTo>
                    <a:pt x="1579827" y="3035702"/>
                  </a:lnTo>
                  <a:lnTo>
                    <a:pt x="1578806" y="3034907"/>
                  </a:lnTo>
                  <a:lnTo>
                    <a:pt x="1571768" y="3037405"/>
                  </a:lnTo>
                  <a:lnTo>
                    <a:pt x="1571428" y="3038199"/>
                  </a:lnTo>
                  <a:lnTo>
                    <a:pt x="1571428" y="3038994"/>
                  </a:lnTo>
                  <a:lnTo>
                    <a:pt x="1571428" y="3039561"/>
                  </a:lnTo>
                  <a:lnTo>
                    <a:pt x="1571314" y="3040583"/>
                  </a:lnTo>
                  <a:lnTo>
                    <a:pt x="1571314" y="3041831"/>
                  </a:lnTo>
                  <a:lnTo>
                    <a:pt x="1571200" y="3042967"/>
                  </a:lnTo>
                  <a:lnTo>
                    <a:pt x="1570406" y="3043421"/>
                  </a:lnTo>
                  <a:lnTo>
                    <a:pt x="1569611" y="3043534"/>
                  </a:lnTo>
                  <a:lnTo>
                    <a:pt x="1565979" y="3045123"/>
                  </a:lnTo>
                  <a:lnTo>
                    <a:pt x="1564390" y="3045464"/>
                  </a:lnTo>
                  <a:lnTo>
                    <a:pt x="1563482" y="3044783"/>
                  </a:lnTo>
                  <a:lnTo>
                    <a:pt x="1564050" y="3042172"/>
                  </a:lnTo>
                  <a:lnTo>
                    <a:pt x="1563595" y="3038653"/>
                  </a:lnTo>
                  <a:lnTo>
                    <a:pt x="1565865" y="3036383"/>
                  </a:lnTo>
                  <a:lnTo>
                    <a:pt x="1568930" y="3034680"/>
                  </a:lnTo>
                  <a:lnTo>
                    <a:pt x="1570973" y="3032978"/>
                  </a:lnTo>
                  <a:lnTo>
                    <a:pt x="1572222" y="3031389"/>
                  </a:lnTo>
                  <a:lnTo>
                    <a:pt x="1573130" y="3031842"/>
                  </a:lnTo>
                  <a:lnTo>
                    <a:pt x="1573925" y="3032978"/>
                  </a:lnTo>
                  <a:lnTo>
                    <a:pt x="1574946" y="3033659"/>
                  </a:lnTo>
                  <a:lnTo>
                    <a:pt x="1575741" y="3032751"/>
                  </a:lnTo>
                  <a:lnTo>
                    <a:pt x="1577216" y="3028551"/>
                  </a:lnTo>
                  <a:lnTo>
                    <a:pt x="1577897" y="3027302"/>
                  </a:lnTo>
                  <a:lnTo>
                    <a:pt x="1577897" y="3026054"/>
                  </a:lnTo>
                  <a:lnTo>
                    <a:pt x="1575968" y="3026508"/>
                  </a:lnTo>
                  <a:lnTo>
                    <a:pt x="1569838" y="3030026"/>
                  </a:lnTo>
                  <a:lnTo>
                    <a:pt x="1568590" y="3031729"/>
                  </a:lnTo>
                  <a:lnTo>
                    <a:pt x="1567001" y="3032978"/>
                  </a:lnTo>
                  <a:lnTo>
                    <a:pt x="1559622" y="3036156"/>
                  </a:lnTo>
                  <a:lnTo>
                    <a:pt x="1557352" y="3036042"/>
                  </a:lnTo>
                  <a:lnTo>
                    <a:pt x="1559055" y="3033772"/>
                  </a:lnTo>
                  <a:lnTo>
                    <a:pt x="1561666" y="3028097"/>
                  </a:lnTo>
                  <a:lnTo>
                    <a:pt x="1563255" y="3026054"/>
                  </a:lnTo>
                  <a:lnTo>
                    <a:pt x="1561779" y="3025032"/>
                  </a:lnTo>
                  <a:lnTo>
                    <a:pt x="1556331" y="3032410"/>
                  </a:lnTo>
                  <a:lnTo>
                    <a:pt x="1554061" y="3034794"/>
                  </a:lnTo>
                  <a:lnTo>
                    <a:pt x="1554742" y="3032637"/>
                  </a:lnTo>
                  <a:lnTo>
                    <a:pt x="1555195" y="3030707"/>
                  </a:lnTo>
                  <a:lnTo>
                    <a:pt x="1555309" y="3028664"/>
                  </a:lnTo>
                  <a:lnTo>
                    <a:pt x="1554855" y="3026167"/>
                  </a:lnTo>
                  <a:lnTo>
                    <a:pt x="1553720" y="3026962"/>
                  </a:lnTo>
                  <a:lnTo>
                    <a:pt x="1552131" y="3029232"/>
                  </a:lnTo>
                  <a:lnTo>
                    <a:pt x="1550882" y="3030026"/>
                  </a:lnTo>
                  <a:lnTo>
                    <a:pt x="1549407" y="3029913"/>
                  </a:lnTo>
                  <a:lnTo>
                    <a:pt x="1547591" y="3029118"/>
                  </a:lnTo>
                  <a:lnTo>
                    <a:pt x="1545888" y="3027870"/>
                  </a:lnTo>
                  <a:lnTo>
                    <a:pt x="1544866" y="3026281"/>
                  </a:lnTo>
                  <a:lnTo>
                    <a:pt x="1549179" y="3023557"/>
                  </a:lnTo>
                  <a:lnTo>
                    <a:pt x="1551336" y="3022875"/>
                  </a:lnTo>
                  <a:lnTo>
                    <a:pt x="1559055" y="3022535"/>
                  </a:lnTo>
                  <a:lnTo>
                    <a:pt x="1561439" y="3021513"/>
                  </a:lnTo>
                  <a:lnTo>
                    <a:pt x="1562801" y="3018903"/>
                  </a:lnTo>
                  <a:lnTo>
                    <a:pt x="1559849" y="3019129"/>
                  </a:lnTo>
                  <a:lnTo>
                    <a:pt x="1554514" y="3020832"/>
                  </a:lnTo>
                  <a:lnTo>
                    <a:pt x="1551563" y="3020151"/>
                  </a:lnTo>
                  <a:lnTo>
                    <a:pt x="1549179" y="3017767"/>
                  </a:lnTo>
                  <a:lnTo>
                    <a:pt x="1544526" y="3011978"/>
                  </a:lnTo>
                  <a:lnTo>
                    <a:pt x="1542256" y="3011525"/>
                  </a:lnTo>
                  <a:lnTo>
                    <a:pt x="1545661" y="3021400"/>
                  </a:lnTo>
                  <a:lnTo>
                    <a:pt x="1545207" y="3022762"/>
                  </a:lnTo>
                  <a:lnTo>
                    <a:pt x="1540326" y="3023557"/>
                  </a:lnTo>
                  <a:lnTo>
                    <a:pt x="1537828" y="3022875"/>
                  </a:lnTo>
                  <a:lnTo>
                    <a:pt x="1536240" y="3020151"/>
                  </a:lnTo>
                  <a:lnTo>
                    <a:pt x="1537375" y="3018222"/>
                  </a:lnTo>
                  <a:lnTo>
                    <a:pt x="1537375" y="3015951"/>
                  </a:lnTo>
                  <a:lnTo>
                    <a:pt x="1537034" y="3013227"/>
                  </a:lnTo>
                  <a:lnTo>
                    <a:pt x="1536921" y="3010049"/>
                  </a:lnTo>
                  <a:lnTo>
                    <a:pt x="1534650" y="3019811"/>
                  </a:lnTo>
                  <a:lnTo>
                    <a:pt x="1533515" y="3022762"/>
                  </a:lnTo>
                  <a:lnTo>
                    <a:pt x="1534991" y="3022762"/>
                  </a:lnTo>
                  <a:lnTo>
                    <a:pt x="1535672" y="3023670"/>
                  </a:lnTo>
                  <a:lnTo>
                    <a:pt x="1536126" y="3025032"/>
                  </a:lnTo>
                  <a:lnTo>
                    <a:pt x="1536807" y="3026508"/>
                  </a:lnTo>
                  <a:lnTo>
                    <a:pt x="1537828" y="3027643"/>
                  </a:lnTo>
                  <a:lnTo>
                    <a:pt x="1539758" y="3029005"/>
                  </a:lnTo>
                  <a:lnTo>
                    <a:pt x="1541801" y="3031275"/>
                  </a:lnTo>
                  <a:lnTo>
                    <a:pt x="1542710" y="3032070"/>
                  </a:lnTo>
                  <a:lnTo>
                    <a:pt x="1542596" y="3032864"/>
                  </a:lnTo>
                  <a:lnTo>
                    <a:pt x="1540780" y="3034113"/>
                  </a:lnTo>
                  <a:lnTo>
                    <a:pt x="1539872" y="3034226"/>
                  </a:lnTo>
                  <a:lnTo>
                    <a:pt x="1537942" y="3033091"/>
                  </a:lnTo>
                  <a:lnTo>
                    <a:pt x="1536921" y="3032751"/>
                  </a:lnTo>
                  <a:lnTo>
                    <a:pt x="1526818" y="3032297"/>
                  </a:lnTo>
                  <a:lnTo>
                    <a:pt x="1524662" y="3030935"/>
                  </a:lnTo>
                  <a:lnTo>
                    <a:pt x="1519440" y="3025145"/>
                  </a:lnTo>
                  <a:lnTo>
                    <a:pt x="1518305" y="3022762"/>
                  </a:lnTo>
                  <a:lnTo>
                    <a:pt x="1520235" y="3022308"/>
                  </a:lnTo>
                  <a:lnTo>
                    <a:pt x="1521937" y="3020719"/>
                  </a:lnTo>
                  <a:lnTo>
                    <a:pt x="1523186" y="3018108"/>
                  </a:lnTo>
                  <a:lnTo>
                    <a:pt x="1523640" y="3014589"/>
                  </a:lnTo>
                  <a:lnTo>
                    <a:pt x="1524775" y="3012546"/>
                  </a:lnTo>
                  <a:lnTo>
                    <a:pt x="1530224" y="3012319"/>
                  </a:lnTo>
                  <a:lnTo>
                    <a:pt x="1532267" y="3011525"/>
                  </a:lnTo>
                  <a:lnTo>
                    <a:pt x="1530905" y="3010389"/>
                  </a:lnTo>
                  <a:lnTo>
                    <a:pt x="1530337" y="3010162"/>
                  </a:lnTo>
                  <a:lnTo>
                    <a:pt x="1532380" y="3006984"/>
                  </a:lnTo>
                  <a:lnTo>
                    <a:pt x="1537261" y="3004260"/>
                  </a:lnTo>
                  <a:lnTo>
                    <a:pt x="1541234" y="2999719"/>
                  </a:lnTo>
                  <a:lnTo>
                    <a:pt x="1548953" y="2995065"/>
                  </a:lnTo>
                  <a:lnTo>
                    <a:pt x="1547250" y="2994498"/>
                  </a:lnTo>
                  <a:lnTo>
                    <a:pt x="1544753" y="2995292"/>
                  </a:lnTo>
                  <a:lnTo>
                    <a:pt x="1540326" y="2998244"/>
                  </a:lnTo>
                  <a:lnTo>
                    <a:pt x="1534650" y="3003692"/>
                  </a:lnTo>
                  <a:lnTo>
                    <a:pt x="1532948" y="3003919"/>
                  </a:lnTo>
                  <a:lnTo>
                    <a:pt x="1531699" y="3002330"/>
                  </a:lnTo>
                  <a:lnTo>
                    <a:pt x="1528861" y="2996314"/>
                  </a:lnTo>
                  <a:lnTo>
                    <a:pt x="1528294" y="2994384"/>
                  </a:lnTo>
                  <a:lnTo>
                    <a:pt x="1528975" y="2990866"/>
                  </a:lnTo>
                  <a:lnTo>
                    <a:pt x="1530564" y="2989163"/>
                  </a:lnTo>
                  <a:lnTo>
                    <a:pt x="1532494" y="2989276"/>
                  </a:lnTo>
                  <a:lnTo>
                    <a:pt x="1534310" y="2991206"/>
                  </a:lnTo>
                  <a:lnTo>
                    <a:pt x="1535672" y="2987347"/>
                  </a:lnTo>
                  <a:lnTo>
                    <a:pt x="1533629" y="2984736"/>
                  </a:lnTo>
                  <a:lnTo>
                    <a:pt x="1531359" y="2985417"/>
                  </a:lnTo>
                  <a:lnTo>
                    <a:pt x="1529088" y="2986779"/>
                  </a:lnTo>
                  <a:lnTo>
                    <a:pt x="1527045" y="2986212"/>
                  </a:lnTo>
                  <a:lnTo>
                    <a:pt x="1527045" y="2996201"/>
                  </a:lnTo>
                  <a:lnTo>
                    <a:pt x="1527726" y="2999833"/>
                  </a:lnTo>
                  <a:lnTo>
                    <a:pt x="1521483" y="3000174"/>
                  </a:lnTo>
                  <a:lnTo>
                    <a:pt x="1515354" y="2996541"/>
                  </a:lnTo>
                  <a:lnTo>
                    <a:pt x="1505819" y="2994839"/>
                  </a:lnTo>
                  <a:lnTo>
                    <a:pt x="1500711" y="2992341"/>
                  </a:lnTo>
                  <a:lnTo>
                    <a:pt x="1495262" y="2988141"/>
                  </a:lnTo>
                  <a:lnTo>
                    <a:pt x="1494241" y="2987347"/>
                  </a:lnTo>
                  <a:lnTo>
                    <a:pt x="1492765" y="2987120"/>
                  </a:lnTo>
                  <a:lnTo>
                    <a:pt x="1491063" y="2986439"/>
                  </a:lnTo>
                  <a:lnTo>
                    <a:pt x="1489360" y="2985417"/>
                  </a:lnTo>
                  <a:lnTo>
                    <a:pt x="1488225" y="2984169"/>
                  </a:lnTo>
                  <a:lnTo>
                    <a:pt x="1486749" y="2983147"/>
                  </a:lnTo>
                  <a:lnTo>
                    <a:pt x="1480620" y="2982352"/>
                  </a:lnTo>
                  <a:lnTo>
                    <a:pt x="1475285" y="2978606"/>
                  </a:lnTo>
                  <a:lnTo>
                    <a:pt x="1473015" y="2975882"/>
                  </a:lnTo>
                  <a:lnTo>
                    <a:pt x="1471993" y="2974974"/>
                  </a:lnTo>
                  <a:lnTo>
                    <a:pt x="1469155" y="2974520"/>
                  </a:lnTo>
                  <a:lnTo>
                    <a:pt x="1468134" y="2973953"/>
                  </a:lnTo>
                  <a:lnTo>
                    <a:pt x="1467339" y="2973045"/>
                  </a:lnTo>
                  <a:lnTo>
                    <a:pt x="1465637" y="2970093"/>
                  </a:lnTo>
                  <a:lnTo>
                    <a:pt x="1465069" y="2968618"/>
                  </a:lnTo>
                  <a:lnTo>
                    <a:pt x="1464615" y="2966802"/>
                  </a:lnTo>
                  <a:lnTo>
                    <a:pt x="1464161" y="2964531"/>
                  </a:lnTo>
                  <a:lnTo>
                    <a:pt x="1463934" y="2962375"/>
                  </a:lnTo>
                  <a:lnTo>
                    <a:pt x="1463934" y="2960445"/>
                  </a:lnTo>
                  <a:lnTo>
                    <a:pt x="1463707" y="2958742"/>
                  </a:lnTo>
                  <a:lnTo>
                    <a:pt x="1462799" y="2957040"/>
                  </a:lnTo>
                  <a:lnTo>
                    <a:pt x="1460302" y="2955905"/>
                  </a:lnTo>
                  <a:lnTo>
                    <a:pt x="1451448" y="2956359"/>
                  </a:lnTo>
                  <a:lnTo>
                    <a:pt x="1447475" y="2954883"/>
                  </a:lnTo>
                  <a:lnTo>
                    <a:pt x="1445659" y="2948981"/>
                  </a:lnTo>
                  <a:lnTo>
                    <a:pt x="1442140" y="2947845"/>
                  </a:lnTo>
                  <a:lnTo>
                    <a:pt x="1438508" y="2948981"/>
                  </a:lnTo>
                  <a:lnTo>
                    <a:pt x="1432946" y="2943759"/>
                  </a:lnTo>
                  <a:lnTo>
                    <a:pt x="1433513" y="2941148"/>
                  </a:lnTo>
                  <a:lnTo>
                    <a:pt x="1429881" y="2935473"/>
                  </a:lnTo>
                  <a:lnTo>
                    <a:pt x="1425681" y="2929003"/>
                  </a:lnTo>
                  <a:lnTo>
                    <a:pt x="1423411" y="2921852"/>
                  </a:lnTo>
                  <a:lnTo>
                    <a:pt x="1421368" y="2916744"/>
                  </a:lnTo>
                  <a:lnTo>
                    <a:pt x="1420573" y="2912998"/>
                  </a:lnTo>
                  <a:lnTo>
                    <a:pt x="1419438" y="2910047"/>
                  </a:lnTo>
                  <a:lnTo>
                    <a:pt x="1416600" y="2905393"/>
                  </a:lnTo>
                  <a:lnTo>
                    <a:pt x="1418303" y="2903350"/>
                  </a:lnTo>
                  <a:lnTo>
                    <a:pt x="1421368" y="2899944"/>
                  </a:lnTo>
                  <a:lnTo>
                    <a:pt x="1422162" y="2897220"/>
                  </a:lnTo>
                  <a:lnTo>
                    <a:pt x="1422616" y="2894155"/>
                  </a:lnTo>
                  <a:lnTo>
                    <a:pt x="1422616" y="2890750"/>
                  </a:lnTo>
                  <a:lnTo>
                    <a:pt x="1422389" y="2887004"/>
                  </a:lnTo>
                  <a:lnTo>
                    <a:pt x="1421822" y="2884167"/>
                  </a:lnTo>
                  <a:lnTo>
                    <a:pt x="1422616" y="2883032"/>
                  </a:lnTo>
                  <a:lnTo>
                    <a:pt x="1423978" y="2882577"/>
                  </a:lnTo>
                  <a:lnTo>
                    <a:pt x="1425000" y="2881896"/>
                  </a:lnTo>
                  <a:lnTo>
                    <a:pt x="1425795" y="2879513"/>
                  </a:lnTo>
                  <a:lnTo>
                    <a:pt x="1425568" y="2878378"/>
                  </a:lnTo>
                  <a:lnTo>
                    <a:pt x="1424773" y="2877356"/>
                  </a:lnTo>
                  <a:lnTo>
                    <a:pt x="1423638" y="2875426"/>
                  </a:lnTo>
                  <a:lnTo>
                    <a:pt x="1423525" y="2874518"/>
                  </a:lnTo>
                  <a:lnTo>
                    <a:pt x="1422957" y="2871907"/>
                  </a:lnTo>
                  <a:lnTo>
                    <a:pt x="1422276" y="2869751"/>
                  </a:lnTo>
                  <a:lnTo>
                    <a:pt x="1422389" y="2867821"/>
                  </a:lnTo>
                  <a:lnTo>
                    <a:pt x="1423297" y="2868048"/>
                  </a:lnTo>
                  <a:lnTo>
                    <a:pt x="1424319" y="2869410"/>
                  </a:lnTo>
                  <a:lnTo>
                    <a:pt x="1425341" y="2870205"/>
                  </a:lnTo>
                  <a:lnTo>
                    <a:pt x="1428178" y="2875313"/>
                  </a:lnTo>
                  <a:lnTo>
                    <a:pt x="1430108" y="2876902"/>
                  </a:lnTo>
                  <a:lnTo>
                    <a:pt x="1431016" y="2873497"/>
                  </a:lnTo>
                  <a:lnTo>
                    <a:pt x="1430108" y="2871567"/>
                  </a:lnTo>
                  <a:lnTo>
                    <a:pt x="1427951" y="2868843"/>
                  </a:lnTo>
                  <a:lnTo>
                    <a:pt x="1423751" y="2864870"/>
                  </a:lnTo>
                  <a:lnTo>
                    <a:pt x="1424659" y="2863508"/>
                  </a:lnTo>
                  <a:lnTo>
                    <a:pt x="1425681" y="2862713"/>
                  </a:lnTo>
                  <a:lnTo>
                    <a:pt x="1426703" y="2862713"/>
                  </a:lnTo>
                  <a:lnTo>
                    <a:pt x="1427724" y="2863735"/>
                  </a:lnTo>
                  <a:lnTo>
                    <a:pt x="1426476" y="2861465"/>
                  </a:lnTo>
                  <a:lnTo>
                    <a:pt x="1422844" y="2862259"/>
                  </a:lnTo>
                  <a:lnTo>
                    <a:pt x="1421141" y="2861011"/>
                  </a:lnTo>
                  <a:lnTo>
                    <a:pt x="1422389" y="2859649"/>
                  </a:lnTo>
                  <a:lnTo>
                    <a:pt x="1423070" y="2857605"/>
                  </a:lnTo>
                  <a:lnTo>
                    <a:pt x="1423865" y="2852157"/>
                  </a:lnTo>
                  <a:lnTo>
                    <a:pt x="1439870" y="2863735"/>
                  </a:lnTo>
                  <a:lnTo>
                    <a:pt x="1438962" y="2868389"/>
                  </a:lnTo>
                  <a:lnTo>
                    <a:pt x="1438394" y="2874632"/>
                  </a:lnTo>
                  <a:lnTo>
                    <a:pt x="1438621" y="2880534"/>
                  </a:lnTo>
                  <a:lnTo>
                    <a:pt x="1439870" y="2884394"/>
                  </a:lnTo>
                  <a:lnTo>
                    <a:pt x="1441799" y="2872816"/>
                  </a:lnTo>
                  <a:lnTo>
                    <a:pt x="1443616" y="2871794"/>
                  </a:lnTo>
                  <a:lnTo>
                    <a:pt x="1448156" y="2872135"/>
                  </a:lnTo>
                  <a:lnTo>
                    <a:pt x="1449859" y="2871340"/>
                  </a:lnTo>
                  <a:lnTo>
                    <a:pt x="1449972" y="2870205"/>
                  </a:lnTo>
                  <a:lnTo>
                    <a:pt x="1449745" y="2866913"/>
                  </a:lnTo>
                  <a:lnTo>
                    <a:pt x="1450199" y="2866232"/>
                  </a:lnTo>
                  <a:lnTo>
                    <a:pt x="1453264" y="2865891"/>
                  </a:lnTo>
                  <a:lnTo>
                    <a:pt x="1454512" y="2866232"/>
                  </a:lnTo>
                  <a:lnTo>
                    <a:pt x="1456102" y="2867027"/>
                  </a:lnTo>
                  <a:lnTo>
                    <a:pt x="1459734" y="2869751"/>
                  </a:lnTo>
                  <a:lnTo>
                    <a:pt x="1461096" y="2871453"/>
                  </a:lnTo>
                  <a:lnTo>
                    <a:pt x="1463366" y="2875653"/>
                  </a:lnTo>
                  <a:lnTo>
                    <a:pt x="1464615" y="2877469"/>
                  </a:lnTo>
                  <a:lnTo>
                    <a:pt x="1476533" y="2888026"/>
                  </a:lnTo>
                  <a:lnTo>
                    <a:pt x="1480620" y="2889502"/>
                  </a:lnTo>
                  <a:lnTo>
                    <a:pt x="1489701" y="2889388"/>
                  </a:lnTo>
                  <a:lnTo>
                    <a:pt x="1487544" y="2887685"/>
                  </a:lnTo>
                  <a:lnTo>
                    <a:pt x="1479031" y="2886777"/>
                  </a:lnTo>
                  <a:lnTo>
                    <a:pt x="1477442" y="2885642"/>
                  </a:lnTo>
                  <a:lnTo>
                    <a:pt x="1475398" y="2883599"/>
                  </a:lnTo>
                  <a:lnTo>
                    <a:pt x="1473696" y="2880875"/>
                  </a:lnTo>
                  <a:lnTo>
                    <a:pt x="1473015" y="2877810"/>
                  </a:lnTo>
                  <a:lnTo>
                    <a:pt x="1473582" y="2875653"/>
                  </a:lnTo>
                  <a:lnTo>
                    <a:pt x="1474944" y="2872929"/>
                  </a:lnTo>
                  <a:lnTo>
                    <a:pt x="1477555" y="2868729"/>
                  </a:lnTo>
                  <a:lnTo>
                    <a:pt x="1479598" y="2866572"/>
                  </a:lnTo>
                  <a:lnTo>
                    <a:pt x="1486182" y="2862486"/>
                  </a:lnTo>
                  <a:lnTo>
                    <a:pt x="1528067" y="2849546"/>
                  </a:lnTo>
                  <a:lnTo>
                    <a:pt x="1528067" y="2848298"/>
                  </a:lnTo>
                  <a:lnTo>
                    <a:pt x="1501506" y="2853292"/>
                  </a:lnTo>
                  <a:lnTo>
                    <a:pt x="1496284" y="2856697"/>
                  </a:lnTo>
                  <a:lnTo>
                    <a:pt x="1482890" y="2859875"/>
                  </a:lnTo>
                  <a:lnTo>
                    <a:pt x="1479598" y="2862600"/>
                  </a:lnTo>
                  <a:lnTo>
                    <a:pt x="1470631" y="2877356"/>
                  </a:lnTo>
                  <a:lnTo>
                    <a:pt x="1465637" y="2868616"/>
                  </a:lnTo>
                  <a:lnTo>
                    <a:pt x="1464955" y="2866459"/>
                  </a:lnTo>
                  <a:lnTo>
                    <a:pt x="1465863" y="2862600"/>
                  </a:lnTo>
                  <a:lnTo>
                    <a:pt x="1468020" y="2861238"/>
                  </a:lnTo>
                  <a:lnTo>
                    <a:pt x="1470517" y="2860897"/>
                  </a:lnTo>
                  <a:lnTo>
                    <a:pt x="1472334" y="2859875"/>
                  </a:lnTo>
                  <a:lnTo>
                    <a:pt x="1471085" y="2858968"/>
                  </a:lnTo>
                  <a:lnTo>
                    <a:pt x="1469382" y="2855789"/>
                  </a:lnTo>
                  <a:lnTo>
                    <a:pt x="1468361" y="2854767"/>
                  </a:lnTo>
                  <a:lnTo>
                    <a:pt x="1466772" y="2854881"/>
                  </a:lnTo>
                  <a:lnTo>
                    <a:pt x="1463026" y="2856470"/>
                  </a:lnTo>
                  <a:lnTo>
                    <a:pt x="1461096" y="2856130"/>
                  </a:lnTo>
                  <a:lnTo>
                    <a:pt x="1459166" y="2854314"/>
                  </a:lnTo>
                  <a:lnTo>
                    <a:pt x="1457010" y="2851022"/>
                  </a:lnTo>
                  <a:lnTo>
                    <a:pt x="1455421" y="2847049"/>
                  </a:lnTo>
                  <a:lnTo>
                    <a:pt x="1455193" y="2843190"/>
                  </a:lnTo>
                  <a:lnTo>
                    <a:pt x="1456896" y="2840011"/>
                  </a:lnTo>
                  <a:lnTo>
                    <a:pt x="1460075" y="2838195"/>
                  </a:lnTo>
                  <a:lnTo>
                    <a:pt x="1469609" y="2835811"/>
                  </a:lnTo>
                  <a:lnTo>
                    <a:pt x="1472447" y="2834222"/>
                  </a:lnTo>
                  <a:lnTo>
                    <a:pt x="1478009" y="2832747"/>
                  </a:lnTo>
                  <a:lnTo>
                    <a:pt x="1479712" y="2831612"/>
                  </a:lnTo>
                  <a:lnTo>
                    <a:pt x="1476080" y="2830817"/>
                  </a:lnTo>
                  <a:lnTo>
                    <a:pt x="1471198" y="2831839"/>
                  </a:lnTo>
                  <a:lnTo>
                    <a:pt x="1468247" y="2831498"/>
                  </a:lnTo>
                  <a:lnTo>
                    <a:pt x="1470290" y="2826504"/>
                  </a:lnTo>
                  <a:lnTo>
                    <a:pt x="1473582" y="2820601"/>
                  </a:lnTo>
                  <a:lnTo>
                    <a:pt x="1474944" y="2818785"/>
                  </a:lnTo>
                  <a:lnTo>
                    <a:pt x="1479485" y="2815493"/>
                  </a:lnTo>
                  <a:lnTo>
                    <a:pt x="1484025" y="2810272"/>
                  </a:lnTo>
                  <a:lnTo>
                    <a:pt x="1491857" y="2807320"/>
                  </a:lnTo>
                  <a:lnTo>
                    <a:pt x="1498781" y="2800169"/>
                  </a:lnTo>
                  <a:lnTo>
                    <a:pt x="1503208" y="2798921"/>
                  </a:lnTo>
                  <a:lnTo>
                    <a:pt x="1512176" y="2799261"/>
                  </a:lnTo>
                  <a:lnTo>
                    <a:pt x="1512176" y="2798013"/>
                  </a:lnTo>
                  <a:lnTo>
                    <a:pt x="1500257" y="2798013"/>
                  </a:lnTo>
                  <a:lnTo>
                    <a:pt x="1497760" y="2798694"/>
                  </a:lnTo>
                  <a:lnTo>
                    <a:pt x="1486976" y="2807434"/>
                  </a:lnTo>
                  <a:lnTo>
                    <a:pt x="1482322" y="2809137"/>
                  </a:lnTo>
                  <a:lnTo>
                    <a:pt x="1478236" y="2807888"/>
                  </a:lnTo>
                  <a:lnTo>
                    <a:pt x="1475625" y="2801759"/>
                  </a:lnTo>
                  <a:lnTo>
                    <a:pt x="1490268" y="2800623"/>
                  </a:lnTo>
                  <a:lnTo>
                    <a:pt x="1490268" y="2799375"/>
                  </a:lnTo>
                  <a:lnTo>
                    <a:pt x="1489360" y="2797445"/>
                  </a:lnTo>
                  <a:lnTo>
                    <a:pt x="1487998" y="2795629"/>
                  </a:lnTo>
                  <a:lnTo>
                    <a:pt x="1486749" y="2793359"/>
                  </a:lnTo>
                  <a:lnTo>
                    <a:pt x="1486863" y="2794721"/>
                  </a:lnTo>
                  <a:lnTo>
                    <a:pt x="1486522" y="2796537"/>
                  </a:lnTo>
                  <a:lnTo>
                    <a:pt x="1485614" y="2798126"/>
                  </a:lnTo>
                  <a:lnTo>
                    <a:pt x="1484025" y="2799148"/>
                  </a:lnTo>
                  <a:lnTo>
                    <a:pt x="1483344" y="2798013"/>
                  </a:lnTo>
                  <a:lnTo>
                    <a:pt x="1482777" y="2796310"/>
                  </a:lnTo>
                  <a:lnTo>
                    <a:pt x="1481641" y="2795629"/>
                  </a:lnTo>
                  <a:lnTo>
                    <a:pt x="1481301" y="2796083"/>
                  </a:lnTo>
                  <a:lnTo>
                    <a:pt x="1479939" y="2798807"/>
                  </a:lnTo>
                  <a:lnTo>
                    <a:pt x="1479258" y="2799488"/>
                  </a:lnTo>
                  <a:lnTo>
                    <a:pt x="1478236" y="2799715"/>
                  </a:lnTo>
                  <a:lnTo>
                    <a:pt x="1477214" y="2799715"/>
                  </a:lnTo>
                  <a:lnTo>
                    <a:pt x="1476306" y="2799488"/>
                  </a:lnTo>
                  <a:lnTo>
                    <a:pt x="1474944" y="2798580"/>
                  </a:lnTo>
                  <a:lnTo>
                    <a:pt x="1474036" y="2797218"/>
                  </a:lnTo>
                  <a:lnTo>
                    <a:pt x="1473469" y="2795402"/>
                  </a:lnTo>
                  <a:lnTo>
                    <a:pt x="1472901" y="2793018"/>
                  </a:lnTo>
                  <a:lnTo>
                    <a:pt x="1472560" y="2796651"/>
                  </a:lnTo>
                  <a:lnTo>
                    <a:pt x="1470971" y="2798013"/>
                  </a:lnTo>
                  <a:lnTo>
                    <a:pt x="1468815" y="2797786"/>
                  </a:lnTo>
                  <a:lnTo>
                    <a:pt x="1466885" y="2796764"/>
                  </a:lnTo>
                  <a:lnTo>
                    <a:pt x="1466885" y="2795629"/>
                  </a:lnTo>
                  <a:lnTo>
                    <a:pt x="1468020" y="2794494"/>
                  </a:lnTo>
                  <a:lnTo>
                    <a:pt x="1468815" y="2792791"/>
                  </a:lnTo>
                  <a:lnTo>
                    <a:pt x="1469496" y="2790862"/>
                  </a:lnTo>
                  <a:lnTo>
                    <a:pt x="1470290" y="2789046"/>
                  </a:lnTo>
                  <a:lnTo>
                    <a:pt x="1471312" y="2787343"/>
                  </a:lnTo>
                  <a:lnTo>
                    <a:pt x="1472447" y="2785981"/>
                  </a:lnTo>
                  <a:lnTo>
                    <a:pt x="1474944" y="2783824"/>
                  </a:lnTo>
                  <a:lnTo>
                    <a:pt x="1479825" y="2780986"/>
                  </a:lnTo>
                  <a:lnTo>
                    <a:pt x="1482209" y="2779057"/>
                  </a:lnTo>
                  <a:lnTo>
                    <a:pt x="1484252" y="2775878"/>
                  </a:lnTo>
                  <a:lnTo>
                    <a:pt x="1484593" y="2776559"/>
                  </a:lnTo>
                  <a:lnTo>
                    <a:pt x="1485387" y="2777808"/>
                  </a:lnTo>
                  <a:lnTo>
                    <a:pt x="1485728" y="2778489"/>
                  </a:lnTo>
                  <a:lnTo>
                    <a:pt x="1486182" y="2776900"/>
                  </a:lnTo>
                  <a:lnTo>
                    <a:pt x="1486636" y="2775538"/>
                  </a:lnTo>
                  <a:lnTo>
                    <a:pt x="1487998" y="2772814"/>
                  </a:lnTo>
                  <a:lnTo>
                    <a:pt x="1488452" y="2771224"/>
                  </a:lnTo>
                  <a:lnTo>
                    <a:pt x="1488679" y="2767365"/>
                  </a:lnTo>
                  <a:lnTo>
                    <a:pt x="1489133" y="2765549"/>
                  </a:lnTo>
                  <a:lnTo>
                    <a:pt x="1491063" y="2763165"/>
                  </a:lnTo>
                  <a:lnTo>
                    <a:pt x="1508997" y="2755446"/>
                  </a:lnTo>
                  <a:lnTo>
                    <a:pt x="1520348" y="2753744"/>
                  </a:lnTo>
                  <a:lnTo>
                    <a:pt x="1516602" y="2751587"/>
                  </a:lnTo>
                  <a:lnTo>
                    <a:pt x="1500144" y="2754993"/>
                  </a:lnTo>
                  <a:lnTo>
                    <a:pt x="1493900" y="2759874"/>
                  </a:lnTo>
                  <a:lnTo>
                    <a:pt x="1490382" y="2760328"/>
                  </a:lnTo>
                  <a:lnTo>
                    <a:pt x="1491630" y="2757490"/>
                  </a:lnTo>
                  <a:lnTo>
                    <a:pt x="1493106" y="2754652"/>
                  </a:lnTo>
                  <a:lnTo>
                    <a:pt x="1494468" y="2751587"/>
                  </a:lnTo>
                  <a:lnTo>
                    <a:pt x="1495035" y="2747955"/>
                  </a:lnTo>
                  <a:lnTo>
                    <a:pt x="1495149" y="2744209"/>
                  </a:lnTo>
                  <a:lnTo>
                    <a:pt x="1495490" y="2740577"/>
                  </a:lnTo>
                  <a:lnTo>
                    <a:pt x="1496284" y="2737512"/>
                  </a:lnTo>
                  <a:lnTo>
                    <a:pt x="1497646" y="2735469"/>
                  </a:lnTo>
                  <a:lnTo>
                    <a:pt x="1495262" y="2736717"/>
                  </a:lnTo>
                  <a:lnTo>
                    <a:pt x="1493333" y="2741258"/>
                  </a:lnTo>
                  <a:lnTo>
                    <a:pt x="1492084" y="2747047"/>
                  </a:lnTo>
                  <a:lnTo>
                    <a:pt x="1491630" y="2751928"/>
                  </a:lnTo>
                  <a:lnTo>
                    <a:pt x="1491290" y="2753403"/>
                  </a:lnTo>
                  <a:lnTo>
                    <a:pt x="1490495" y="2755674"/>
                  </a:lnTo>
                  <a:lnTo>
                    <a:pt x="1488679" y="2759647"/>
                  </a:lnTo>
                  <a:lnTo>
                    <a:pt x="1486636" y="2763052"/>
                  </a:lnTo>
                  <a:lnTo>
                    <a:pt x="1483230" y="2771224"/>
                  </a:lnTo>
                  <a:lnTo>
                    <a:pt x="1482322" y="2772927"/>
                  </a:lnTo>
                  <a:lnTo>
                    <a:pt x="1481074" y="2774743"/>
                  </a:lnTo>
                  <a:lnTo>
                    <a:pt x="1477101" y="2778035"/>
                  </a:lnTo>
                  <a:lnTo>
                    <a:pt x="1475058" y="2780532"/>
                  </a:lnTo>
                  <a:lnTo>
                    <a:pt x="1471539" y="2783256"/>
                  </a:lnTo>
                  <a:lnTo>
                    <a:pt x="1470177" y="2783824"/>
                  </a:lnTo>
                  <a:lnTo>
                    <a:pt x="1468474" y="2782802"/>
                  </a:lnTo>
                  <a:lnTo>
                    <a:pt x="1467339" y="2778830"/>
                  </a:lnTo>
                  <a:lnTo>
                    <a:pt x="1465863" y="2778603"/>
                  </a:lnTo>
                  <a:lnTo>
                    <a:pt x="1466431" y="2781213"/>
                  </a:lnTo>
                  <a:lnTo>
                    <a:pt x="1465863" y="2781554"/>
                  </a:lnTo>
                  <a:lnTo>
                    <a:pt x="1464955" y="2782349"/>
                  </a:lnTo>
                  <a:lnTo>
                    <a:pt x="1464388" y="2782575"/>
                  </a:lnTo>
                  <a:lnTo>
                    <a:pt x="1464388" y="2783711"/>
                  </a:lnTo>
                  <a:lnTo>
                    <a:pt x="1465296" y="2784165"/>
                  </a:lnTo>
                  <a:lnTo>
                    <a:pt x="1466091" y="2784959"/>
                  </a:lnTo>
                  <a:lnTo>
                    <a:pt x="1466658" y="2786208"/>
                  </a:lnTo>
                  <a:lnTo>
                    <a:pt x="1466999" y="2787797"/>
                  </a:lnTo>
                  <a:lnTo>
                    <a:pt x="1462458" y="2791770"/>
                  </a:lnTo>
                  <a:lnTo>
                    <a:pt x="1460075" y="2792564"/>
                  </a:lnTo>
                  <a:lnTo>
                    <a:pt x="1459053" y="2789613"/>
                  </a:lnTo>
                  <a:lnTo>
                    <a:pt x="1458712" y="2787570"/>
                  </a:lnTo>
                  <a:lnTo>
                    <a:pt x="1457918" y="2786208"/>
                  </a:lnTo>
                  <a:lnTo>
                    <a:pt x="1457010" y="2785073"/>
                  </a:lnTo>
                  <a:lnTo>
                    <a:pt x="1456329" y="2783711"/>
                  </a:lnTo>
                  <a:lnTo>
                    <a:pt x="1455988" y="2781213"/>
                  </a:lnTo>
                  <a:lnTo>
                    <a:pt x="1455988" y="2779284"/>
                  </a:lnTo>
                  <a:lnTo>
                    <a:pt x="1456215" y="2777467"/>
                  </a:lnTo>
                  <a:lnTo>
                    <a:pt x="1456329" y="2775084"/>
                  </a:lnTo>
                  <a:lnTo>
                    <a:pt x="1459961" y="2775197"/>
                  </a:lnTo>
                  <a:lnTo>
                    <a:pt x="1482209" y="2769181"/>
                  </a:lnTo>
                  <a:lnTo>
                    <a:pt x="1480279" y="2766797"/>
                  </a:lnTo>
                  <a:lnTo>
                    <a:pt x="1477442" y="2766230"/>
                  </a:lnTo>
                  <a:lnTo>
                    <a:pt x="1474490" y="2767025"/>
                  </a:lnTo>
                  <a:lnTo>
                    <a:pt x="1469723" y="2769862"/>
                  </a:lnTo>
                  <a:lnTo>
                    <a:pt x="1457804" y="2768954"/>
                  </a:lnTo>
                  <a:lnTo>
                    <a:pt x="1456442" y="2768387"/>
                  </a:lnTo>
                  <a:lnTo>
                    <a:pt x="1454967" y="2767252"/>
                  </a:lnTo>
                  <a:lnTo>
                    <a:pt x="1454059" y="2766003"/>
                  </a:lnTo>
                  <a:lnTo>
                    <a:pt x="1452696" y="2763279"/>
                  </a:lnTo>
                  <a:lnTo>
                    <a:pt x="1452015" y="2762711"/>
                  </a:lnTo>
                  <a:lnTo>
                    <a:pt x="1451221" y="2761917"/>
                  </a:lnTo>
                  <a:lnTo>
                    <a:pt x="1450086" y="2758398"/>
                  </a:lnTo>
                  <a:lnTo>
                    <a:pt x="1449632" y="2757376"/>
                  </a:lnTo>
                  <a:lnTo>
                    <a:pt x="1448610" y="2757376"/>
                  </a:lnTo>
                  <a:lnTo>
                    <a:pt x="1446794" y="2759419"/>
                  </a:lnTo>
                  <a:lnTo>
                    <a:pt x="1445659" y="2759987"/>
                  </a:lnTo>
                  <a:lnTo>
                    <a:pt x="1448270" y="2765889"/>
                  </a:lnTo>
                  <a:lnTo>
                    <a:pt x="1448724" y="2768614"/>
                  </a:lnTo>
                  <a:lnTo>
                    <a:pt x="1447702" y="2771905"/>
                  </a:lnTo>
                  <a:lnTo>
                    <a:pt x="1445659" y="2774289"/>
                  </a:lnTo>
                  <a:lnTo>
                    <a:pt x="1442935" y="2775311"/>
                  </a:lnTo>
                  <a:lnTo>
                    <a:pt x="1440437" y="2774289"/>
                  </a:lnTo>
                  <a:lnTo>
                    <a:pt x="1439075" y="2770543"/>
                  </a:lnTo>
                  <a:lnTo>
                    <a:pt x="1439643" y="2775084"/>
                  </a:lnTo>
                  <a:lnTo>
                    <a:pt x="1437940" y="2778376"/>
                  </a:lnTo>
                  <a:lnTo>
                    <a:pt x="1433059" y="2782349"/>
                  </a:lnTo>
                  <a:lnTo>
                    <a:pt x="1434876" y="2782689"/>
                  </a:lnTo>
                  <a:lnTo>
                    <a:pt x="1441799" y="2778262"/>
                  </a:lnTo>
                  <a:lnTo>
                    <a:pt x="1444410" y="2777695"/>
                  </a:lnTo>
                  <a:lnTo>
                    <a:pt x="1446453" y="2778262"/>
                  </a:lnTo>
                  <a:lnTo>
                    <a:pt x="1448270" y="2779965"/>
                  </a:lnTo>
                  <a:lnTo>
                    <a:pt x="1453150" y="2786662"/>
                  </a:lnTo>
                  <a:lnTo>
                    <a:pt x="1453718" y="2788591"/>
                  </a:lnTo>
                  <a:lnTo>
                    <a:pt x="1453831" y="2793132"/>
                  </a:lnTo>
                  <a:lnTo>
                    <a:pt x="1452583" y="2793926"/>
                  </a:lnTo>
                  <a:lnTo>
                    <a:pt x="1446453" y="2794607"/>
                  </a:lnTo>
                  <a:lnTo>
                    <a:pt x="1444524" y="2793699"/>
                  </a:lnTo>
                  <a:lnTo>
                    <a:pt x="1443502" y="2795856"/>
                  </a:lnTo>
                  <a:lnTo>
                    <a:pt x="1442140" y="2796083"/>
                  </a:lnTo>
                  <a:lnTo>
                    <a:pt x="1438848" y="2795062"/>
                  </a:lnTo>
                  <a:lnTo>
                    <a:pt x="1438167" y="2795516"/>
                  </a:lnTo>
                  <a:lnTo>
                    <a:pt x="1438167" y="2796537"/>
                  </a:lnTo>
                  <a:lnTo>
                    <a:pt x="1438281" y="2797786"/>
                  </a:lnTo>
                  <a:lnTo>
                    <a:pt x="1437940" y="2798921"/>
                  </a:lnTo>
                  <a:lnTo>
                    <a:pt x="1436692" y="2800169"/>
                  </a:lnTo>
                  <a:lnTo>
                    <a:pt x="1436238" y="2800737"/>
                  </a:lnTo>
                  <a:lnTo>
                    <a:pt x="1435102" y="2801759"/>
                  </a:lnTo>
                  <a:lnTo>
                    <a:pt x="1431016" y="2804142"/>
                  </a:lnTo>
                  <a:lnTo>
                    <a:pt x="1429881" y="2804029"/>
                  </a:lnTo>
                  <a:lnTo>
                    <a:pt x="1429654" y="2801645"/>
                  </a:lnTo>
                  <a:lnTo>
                    <a:pt x="1430562" y="2799488"/>
                  </a:lnTo>
                  <a:lnTo>
                    <a:pt x="1431924" y="2798013"/>
                  </a:lnTo>
                  <a:lnTo>
                    <a:pt x="1433173" y="2797672"/>
                  </a:lnTo>
                  <a:lnTo>
                    <a:pt x="1433173" y="2796197"/>
                  </a:lnTo>
                  <a:lnTo>
                    <a:pt x="1431016" y="2792337"/>
                  </a:lnTo>
                  <a:lnTo>
                    <a:pt x="1429427" y="2785527"/>
                  </a:lnTo>
                  <a:lnTo>
                    <a:pt x="1427384" y="2780532"/>
                  </a:lnTo>
                  <a:lnTo>
                    <a:pt x="1424887" y="2781894"/>
                  </a:lnTo>
                  <a:lnTo>
                    <a:pt x="1425795" y="2782235"/>
                  </a:lnTo>
                  <a:lnTo>
                    <a:pt x="1426589" y="2783143"/>
                  </a:lnTo>
                  <a:lnTo>
                    <a:pt x="1427270" y="2784505"/>
                  </a:lnTo>
                  <a:lnTo>
                    <a:pt x="1426589" y="2788251"/>
                  </a:lnTo>
                  <a:lnTo>
                    <a:pt x="1426476" y="2796424"/>
                  </a:lnTo>
                  <a:lnTo>
                    <a:pt x="1425681" y="2799602"/>
                  </a:lnTo>
                  <a:lnTo>
                    <a:pt x="1423865" y="2802780"/>
                  </a:lnTo>
                  <a:lnTo>
                    <a:pt x="1421935" y="2805391"/>
                  </a:lnTo>
                  <a:lnTo>
                    <a:pt x="1419665" y="2806867"/>
                  </a:lnTo>
                  <a:lnTo>
                    <a:pt x="1416714" y="2806639"/>
                  </a:lnTo>
                  <a:lnTo>
                    <a:pt x="1414784" y="2804823"/>
                  </a:lnTo>
                  <a:lnTo>
                    <a:pt x="1412855" y="2801191"/>
                  </a:lnTo>
                  <a:lnTo>
                    <a:pt x="1411719" y="2796878"/>
                  </a:lnTo>
                  <a:lnTo>
                    <a:pt x="1412400" y="2793018"/>
                  </a:lnTo>
                  <a:lnTo>
                    <a:pt x="1413422" y="2789386"/>
                  </a:lnTo>
                  <a:lnTo>
                    <a:pt x="1413536" y="2785073"/>
                  </a:lnTo>
                  <a:lnTo>
                    <a:pt x="1412741" y="2782575"/>
                  </a:lnTo>
                  <a:lnTo>
                    <a:pt x="1410812" y="2784392"/>
                  </a:lnTo>
                  <a:lnTo>
                    <a:pt x="1409903" y="2787570"/>
                  </a:lnTo>
                  <a:lnTo>
                    <a:pt x="1409790" y="2791316"/>
                  </a:lnTo>
                  <a:lnTo>
                    <a:pt x="1410130" y="2799375"/>
                  </a:lnTo>
                  <a:lnTo>
                    <a:pt x="1409903" y="2801645"/>
                  </a:lnTo>
                  <a:lnTo>
                    <a:pt x="1409449" y="2803121"/>
                  </a:lnTo>
                  <a:lnTo>
                    <a:pt x="1408655" y="2803461"/>
                  </a:lnTo>
                  <a:lnTo>
                    <a:pt x="1407520" y="2802553"/>
                  </a:lnTo>
                  <a:lnTo>
                    <a:pt x="1406839" y="2801078"/>
                  </a:lnTo>
                  <a:lnTo>
                    <a:pt x="1406498" y="2798921"/>
                  </a:lnTo>
                  <a:lnTo>
                    <a:pt x="1406158" y="2794721"/>
                  </a:lnTo>
                  <a:lnTo>
                    <a:pt x="1405022" y="2791883"/>
                  </a:lnTo>
                  <a:lnTo>
                    <a:pt x="1404682" y="2789727"/>
                  </a:lnTo>
                  <a:lnTo>
                    <a:pt x="1405477" y="2785754"/>
                  </a:lnTo>
                  <a:lnTo>
                    <a:pt x="1405363" y="2783370"/>
                  </a:lnTo>
                  <a:lnTo>
                    <a:pt x="1405022" y="2781213"/>
                  </a:lnTo>
                  <a:lnTo>
                    <a:pt x="1404455" y="2780305"/>
                  </a:lnTo>
                  <a:lnTo>
                    <a:pt x="1403320" y="2780419"/>
                  </a:lnTo>
                  <a:lnTo>
                    <a:pt x="1402979" y="2781100"/>
                  </a:lnTo>
                  <a:lnTo>
                    <a:pt x="1402752" y="2791316"/>
                  </a:lnTo>
                  <a:lnTo>
                    <a:pt x="1402866" y="2792110"/>
                  </a:lnTo>
                  <a:lnTo>
                    <a:pt x="1399574" y="2793813"/>
                  </a:lnTo>
                  <a:lnTo>
                    <a:pt x="1393217" y="2778716"/>
                  </a:lnTo>
                  <a:lnTo>
                    <a:pt x="1390380" y="2777695"/>
                  </a:lnTo>
                  <a:lnTo>
                    <a:pt x="1389812" y="2774857"/>
                  </a:lnTo>
                  <a:lnTo>
                    <a:pt x="1389358" y="2771224"/>
                  </a:lnTo>
                  <a:lnTo>
                    <a:pt x="1389018" y="2764527"/>
                  </a:lnTo>
                  <a:lnTo>
                    <a:pt x="1388791" y="2763619"/>
                  </a:lnTo>
                  <a:lnTo>
                    <a:pt x="1388450" y="2762938"/>
                  </a:lnTo>
                  <a:lnTo>
                    <a:pt x="1388450" y="2762030"/>
                  </a:lnTo>
                  <a:lnTo>
                    <a:pt x="1389018" y="2760668"/>
                  </a:lnTo>
                  <a:lnTo>
                    <a:pt x="1390153" y="2759533"/>
                  </a:lnTo>
                  <a:lnTo>
                    <a:pt x="1391515" y="2759079"/>
                  </a:lnTo>
                  <a:lnTo>
                    <a:pt x="1394352" y="2759192"/>
                  </a:lnTo>
                  <a:lnTo>
                    <a:pt x="1394352" y="2758057"/>
                  </a:lnTo>
                  <a:lnTo>
                    <a:pt x="1390380" y="2756582"/>
                  </a:lnTo>
                  <a:lnTo>
                    <a:pt x="1390380" y="2755333"/>
                  </a:lnTo>
                  <a:lnTo>
                    <a:pt x="1392423" y="2754312"/>
                  </a:lnTo>
                  <a:lnTo>
                    <a:pt x="1393898" y="2752836"/>
                  </a:lnTo>
                  <a:lnTo>
                    <a:pt x="1399006" y="2744890"/>
                  </a:lnTo>
                  <a:lnTo>
                    <a:pt x="1400368" y="2739669"/>
                  </a:lnTo>
                  <a:lnTo>
                    <a:pt x="1402071" y="2737739"/>
                  </a:lnTo>
                  <a:lnTo>
                    <a:pt x="1404341" y="2735923"/>
                  </a:lnTo>
                  <a:lnTo>
                    <a:pt x="1406611" y="2735015"/>
                  </a:lnTo>
                  <a:lnTo>
                    <a:pt x="1408428" y="2735696"/>
                  </a:lnTo>
                  <a:lnTo>
                    <a:pt x="1409109" y="2737853"/>
                  </a:lnTo>
                  <a:lnTo>
                    <a:pt x="1409903" y="2744095"/>
                  </a:lnTo>
                  <a:lnTo>
                    <a:pt x="1411038" y="2746139"/>
                  </a:lnTo>
                  <a:lnTo>
                    <a:pt x="1411265" y="2742961"/>
                  </a:lnTo>
                  <a:lnTo>
                    <a:pt x="1412514" y="2740350"/>
                  </a:lnTo>
                  <a:lnTo>
                    <a:pt x="1412400" y="2738307"/>
                  </a:lnTo>
                  <a:lnTo>
                    <a:pt x="1411493" y="2735696"/>
                  </a:lnTo>
                  <a:lnTo>
                    <a:pt x="1409903" y="2733539"/>
                  </a:lnTo>
                  <a:lnTo>
                    <a:pt x="1409676" y="2731837"/>
                  </a:lnTo>
                  <a:lnTo>
                    <a:pt x="1410812" y="2728091"/>
                  </a:lnTo>
                  <a:lnTo>
                    <a:pt x="1413308" y="2724459"/>
                  </a:lnTo>
                  <a:lnTo>
                    <a:pt x="1418303" y="2718669"/>
                  </a:lnTo>
                  <a:lnTo>
                    <a:pt x="1417849" y="2720713"/>
                  </a:lnTo>
                  <a:lnTo>
                    <a:pt x="1417622" y="2721507"/>
                  </a:lnTo>
                  <a:lnTo>
                    <a:pt x="1418757" y="2722529"/>
                  </a:lnTo>
                  <a:lnTo>
                    <a:pt x="1419325" y="2723323"/>
                  </a:lnTo>
                  <a:lnTo>
                    <a:pt x="1419665" y="2724118"/>
                  </a:lnTo>
                  <a:lnTo>
                    <a:pt x="1420006" y="2727523"/>
                  </a:lnTo>
                  <a:lnTo>
                    <a:pt x="1419892" y="2731496"/>
                  </a:lnTo>
                  <a:lnTo>
                    <a:pt x="1419211" y="2735582"/>
                  </a:lnTo>
                  <a:lnTo>
                    <a:pt x="1417962" y="2739101"/>
                  </a:lnTo>
                  <a:lnTo>
                    <a:pt x="1417509" y="2741144"/>
                  </a:lnTo>
                  <a:lnTo>
                    <a:pt x="1417735" y="2743301"/>
                  </a:lnTo>
                  <a:lnTo>
                    <a:pt x="1418190" y="2745458"/>
                  </a:lnTo>
                  <a:lnTo>
                    <a:pt x="1418416" y="2747615"/>
                  </a:lnTo>
                  <a:lnTo>
                    <a:pt x="1418303" y="2749998"/>
                  </a:lnTo>
                  <a:lnTo>
                    <a:pt x="1418076" y="2751020"/>
                  </a:lnTo>
                  <a:lnTo>
                    <a:pt x="1415806" y="2752950"/>
                  </a:lnTo>
                  <a:lnTo>
                    <a:pt x="1415465" y="2753631"/>
                  </a:lnTo>
                  <a:lnTo>
                    <a:pt x="1415011" y="2755333"/>
                  </a:lnTo>
                  <a:lnTo>
                    <a:pt x="1414784" y="2755674"/>
                  </a:lnTo>
                  <a:lnTo>
                    <a:pt x="1413082" y="2755446"/>
                  </a:lnTo>
                  <a:lnTo>
                    <a:pt x="1412174" y="2755560"/>
                  </a:lnTo>
                  <a:lnTo>
                    <a:pt x="1411493" y="2756241"/>
                  </a:lnTo>
                  <a:lnTo>
                    <a:pt x="1411038" y="2757830"/>
                  </a:lnTo>
                  <a:lnTo>
                    <a:pt x="1410698" y="2760328"/>
                  </a:lnTo>
                  <a:lnTo>
                    <a:pt x="1410698" y="2761349"/>
                  </a:lnTo>
                  <a:lnTo>
                    <a:pt x="1410698" y="2762598"/>
                  </a:lnTo>
                  <a:lnTo>
                    <a:pt x="1411493" y="2763619"/>
                  </a:lnTo>
                  <a:lnTo>
                    <a:pt x="1412060" y="2763279"/>
                  </a:lnTo>
                  <a:lnTo>
                    <a:pt x="1413195" y="2761576"/>
                  </a:lnTo>
                  <a:lnTo>
                    <a:pt x="1413876" y="2761009"/>
                  </a:lnTo>
                  <a:lnTo>
                    <a:pt x="1420119" y="2758171"/>
                  </a:lnTo>
                  <a:lnTo>
                    <a:pt x="1421141" y="2757036"/>
                  </a:lnTo>
                  <a:lnTo>
                    <a:pt x="1422162" y="2754312"/>
                  </a:lnTo>
                  <a:lnTo>
                    <a:pt x="1422389" y="2753517"/>
                  </a:lnTo>
                  <a:lnTo>
                    <a:pt x="1423184" y="2749885"/>
                  </a:lnTo>
                  <a:lnTo>
                    <a:pt x="1423411" y="2745798"/>
                  </a:lnTo>
                  <a:lnTo>
                    <a:pt x="1422162" y="2743982"/>
                  </a:lnTo>
                  <a:lnTo>
                    <a:pt x="1421822" y="2742052"/>
                  </a:lnTo>
                  <a:lnTo>
                    <a:pt x="1422844" y="2737739"/>
                  </a:lnTo>
                  <a:lnTo>
                    <a:pt x="1424432" y="2733199"/>
                  </a:lnTo>
                  <a:lnTo>
                    <a:pt x="1425795" y="2730815"/>
                  </a:lnTo>
                  <a:lnTo>
                    <a:pt x="1427384" y="2730361"/>
                  </a:lnTo>
                  <a:lnTo>
                    <a:pt x="1430108" y="2731723"/>
                  </a:lnTo>
                  <a:lnTo>
                    <a:pt x="1431811" y="2732177"/>
                  </a:lnTo>
                  <a:lnTo>
                    <a:pt x="1438394" y="2732177"/>
                  </a:lnTo>
                  <a:lnTo>
                    <a:pt x="1441005" y="2733426"/>
                  </a:lnTo>
                  <a:lnTo>
                    <a:pt x="1441913" y="2736491"/>
                  </a:lnTo>
                  <a:lnTo>
                    <a:pt x="1441573" y="2740350"/>
                  </a:lnTo>
                  <a:lnTo>
                    <a:pt x="1440437" y="2744095"/>
                  </a:lnTo>
                  <a:lnTo>
                    <a:pt x="1443048" y="2744095"/>
                  </a:lnTo>
                  <a:lnTo>
                    <a:pt x="1444183" y="2743755"/>
                  </a:lnTo>
                  <a:lnTo>
                    <a:pt x="1445091" y="2742847"/>
                  </a:lnTo>
                  <a:lnTo>
                    <a:pt x="1445318" y="2741712"/>
                  </a:lnTo>
                  <a:lnTo>
                    <a:pt x="1445205" y="2738307"/>
                  </a:lnTo>
                  <a:lnTo>
                    <a:pt x="1445432" y="2736945"/>
                  </a:lnTo>
                  <a:lnTo>
                    <a:pt x="1447589" y="2734901"/>
                  </a:lnTo>
                  <a:lnTo>
                    <a:pt x="1450653" y="2734447"/>
                  </a:lnTo>
                  <a:lnTo>
                    <a:pt x="1456442" y="2735128"/>
                  </a:lnTo>
                  <a:lnTo>
                    <a:pt x="1456442" y="2731042"/>
                  </a:lnTo>
                  <a:lnTo>
                    <a:pt x="1447589" y="2734220"/>
                  </a:lnTo>
                  <a:lnTo>
                    <a:pt x="1445205" y="2733766"/>
                  </a:lnTo>
                  <a:lnTo>
                    <a:pt x="1443502" y="2731269"/>
                  </a:lnTo>
                  <a:lnTo>
                    <a:pt x="1444410" y="2728772"/>
                  </a:lnTo>
                  <a:lnTo>
                    <a:pt x="1448496" y="2724572"/>
                  </a:lnTo>
                  <a:lnTo>
                    <a:pt x="1449064" y="2723323"/>
                  </a:lnTo>
                  <a:lnTo>
                    <a:pt x="1449405" y="2721961"/>
                  </a:lnTo>
                  <a:lnTo>
                    <a:pt x="1450086" y="2720940"/>
                  </a:lnTo>
                  <a:lnTo>
                    <a:pt x="1455988" y="2719691"/>
                  </a:lnTo>
                  <a:lnTo>
                    <a:pt x="1457123" y="2719124"/>
                  </a:lnTo>
                  <a:lnTo>
                    <a:pt x="1457804" y="2717648"/>
                  </a:lnTo>
                  <a:lnTo>
                    <a:pt x="1457804" y="2715945"/>
                  </a:lnTo>
                  <a:lnTo>
                    <a:pt x="1457918" y="2714583"/>
                  </a:lnTo>
                  <a:lnTo>
                    <a:pt x="1458826" y="2714016"/>
                  </a:lnTo>
                  <a:lnTo>
                    <a:pt x="1459734" y="2714470"/>
                  </a:lnTo>
                  <a:lnTo>
                    <a:pt x="1460528" y="2715605"/>
                  </a:lnTo>
                  <a:lnTo>
                    <a:pt x="1461209" y="2716853"/>
                  </a:lnTo>
                  <a:lnTo>
                    <a:pt x="1461891" y="2717762"/>
                  </a:lnTo>
                  <a:lnTo>
                    <a:pt x="1466885" y="2719578"/>
                  </a:lnTo>
                  <a:lnTo>
                    <a:pt x="1471993" y="2717762"/>
                  </a:lnTo>
                  <a:lnTo>
                    <a:pt x="1484025" y="2707773"/>
                  </a:lnTo>
                  <a:lnTo>
                    <a:pt x="1484820" y="2706637"/>
                  </a:lnTo>
                  <a:lnTo>
                    <a:pt x="1485501" y="2706070"/>
                  </a:lnTo>
                  <a:lnTo>
                    <a:pt x="1486863" y="2705956"/>
                  </a:lnTo>
                  <a:lnTo>
                    <a:pt x="1487544" y="2705275"/>
                  </a:lnTo>
                  <a:lnTo>
                    <a:pt x="1488793" y="2702438"/>
                  </a:lnTo>
                  <a:lnTo>
                    <a:pt x="1489246" y="2701870"/>
                  </a:lnTo>
                  <a:lnTo>
                    <a:pt x="1496625" y="2699373"/>
                  </a:lnTo>
                  <a:lnTo>
                    <a:pt x="1498554" y="2696649"/>
                  </a:lnTo>
                  <a:lnTo>
                    <a:pt x="1492084" y="2698692"/>
                  </a:lnTo>
                  <a:lnTo>
                    <a:pt x="1480166" y="2706183"/>
                  </a:lnTo>
                  <a:lnTo>
                    <a:pt x="1471993" y="2713902"/>
                  </a:lnTo>
                  <a:lnTo>
                    <a:pt x="1470404" y="2714810"/>
                  </a:lnTo>
                  <a:lnTo>
                    <a:pt x="1468588" y="2715151"/>
                  </a:lnTo>
                  <a:lnTo>
                    <a:pt x="1464842" y="2714924"/>
                  </a:lnTo>
                  <a:lnTo>
                    <a:pt x="1463026" y="2713789"/>
                  </a:lnTo>
                  <a:lnTo>
                    <a:pt x="1461891" y="2711291"/>
                  </a:lnTo>
                  <a:lnTo>
                    <a:pt x="1461891" y="2708340"/>
                  </a:lnTo>
                  <a:lnTo>
                    <a:pt x="1462799" y="2707092"/>
                  </a:lnTo>
                  <a:lnTo>
                    <a:pt x="1463934" y="2706183"/>
                  </a:lnTo>
                  <a:lnTo>
                    <a:pt x="1464501" y="2704254"/>
                  </a:lnTo>
                  <a:lnTo>
                    <a:pt x="1464161" y="2699486"/>
                  </a:lnTo>
                  <a:lnTo>
                    <a:pt x="1464274" y="2697670"/>
                  </a:lnTo>
                  <a:lnTo>
                    <a:pt x="1465182" y="2695627"/>
                  </a:lnTo>
                  <a:lnTo>
                    <a:pt x="1463026" y="2696649"/>
                  </a:lnTo>
                  <a:lnTo>
                    <a:pt x="1461777" y="2699373"/>
                  </a:lnTo>
                  <a:lnTo>
                    <a:pt x="1461209" y="2703005"/>
                  </a:lnTo>
                  <a:lnTo>
                    <a:pt x="1461096" y="2706864"/>
                  </a:lnTo>
                  <a:lnTo>
                    <a:pt x="1459847" y="2709021"/>
                  </a:lnTo>
                  <a:lnTo>
                    <a:pt x="1457010" y="2710951"/>
                  </a:lnTo>
                  <a:lnTo>
                    <a:pt x="1453945" y="2712313"/>
                  </a:lnTo>
                  <a:lnTo>
                    <a:pt x="1451902" y="2712653"/>
                  </a:lnTo>
                  <a:lnTo>
                    <a:pt x="1449745" y="2711518"/>
                  </a:lnTo>
                  <a:lnTo>
                    <a:pt x="1447929" y="2709362"/>
                  </a:lnTo>
                  <a:lnTo>
                    <a:pt x="1444978" y="2704140"/>
                  </a:lnTo>
                  <a:lnTo>
                    <a:pt x="1442594" y="2701757"/>
                  </a:lnTo>
                  <a:lnTo>
                    <a:pt x="1440664" y="2701189"/>
                  </a:lnTo>
                  <a:lnTo>
                    <a:pt x="1439983" y="2699940"/>
                  </a:lnTo>
                  <a:lnTo>
                    <a:pt x="1441345" y="2695513"/>
                  </a:lnTo>
                  <a:lnTo>
                    <a:pt x="1439643" y="2697443"/>
                  </a:lnTo>
                  <a:lnTo>
                    <a:pt x="1437373" y="2699259"/>
                  </a:lnTo>
                  <a:lnTo>
                    <a:pt x="1435329" y="2699600"/>
                  </a:lnTo>
                  <a:lnTo>
                    <a:pt x="1433967" y="2696876"/>
                  </a:lnTo>
                  <a:lnTo>
                    <a:pt x="1436351" y="2696535"/>
                  </a:lnTo>
                  <a:lnTo>
                    <a:pt x="1438848" y="2695286"/>
                  </a:lnTo>
                  <a:lnTo>
                    <a:pt x="1443389" y="2691427"/>
                  </a:lnTo>
                  <a:lnTo>
                    <a:pt x="1443161" y="2686092"/>
                  </a:lnTo>
                  <a:lnTo>
                    <a:pt x="1446226" y="2682119"/>
                  </a:lnTo>
                  <a:lnTo>
                    <a:pt x="1450767" y="2679509"/>
                  </a:lnTo>
                  <a:lnTo>
                    <a:pt x="1454740" y="2678260"/>
                  </a:lnTo>
                  <a:lnTo>
                    <a:pt x="1464955" y="2677125"/>
                  </a:lnTo>
                  <a:lnTo>
                    <a:pt x="1465637" y="2676557"/>
                  </a:lnTo>
                  <a:lnTo>
                    <a:pt x="1466204" y="2675195"/>
                  </a:lnTo>
                  <a:lnTo>
                    <a:pt x="1466544" y="2673606"/>
                  </a:lnTo>
                  <a:lnTo>
                    <a:pt x="1466658" y="2672358"/>
                  </a:lnTo>
                  <a:lnTo>
                    <a:pt x="1466204" y="2671677"/>
                  </a:lnTo>
                  <a:lnTo>
                    <a:pt x="1463253" y="2669179"/>
                  </a:lnTo>
                  <a:lnTo>
                    <a:pt x="1469269" y="2657601"/>
                  </a:lnTo>
                  <a:lnTo>
                    <a:pt x="1477782" y="2650904"/>
                  </a:lnTo>
                  <a:lnTo>
                    <a:pt x="1496511" y="2645115"/>
                  </a:lnTo>
                  <a:lnTo>
                    <a:pt x="1496511" y="2643640"/>
                  </a:lnTo>
                  <a:lnTo>
                    <a:pt x="1494128" y="2643980"/>
                  </a:lnTo>
                  <a:lnTo>
                    <a:pt x="1493673" y="2642050"/>
                  </a:lnTo>
                  <a:lnTo>
                    <a:pt x="1493787" y="2639326"/>
                  </a:lnTo>
                  <a:lnTo>
                    <a:pt x="1493219" y="2637283"/>
                  </a:lnTo>
                  <a:lnTo>
                    <a:pt x="1492311" y="2637510"/>
                  </a:lnTo>
                  <a:lnTo>
                    <a:pt x="1490949" y="2638759"/>
                  </a:lnTo>
                  <a:lnTo>
                    <a:pt x="1489701" y="2640461"/>
                  </a:lnTo>
                  <a:lnTo>
                    <a:pt x="1489133" y="2641937"/>
                  </a:lnTo>
                  <a:lnTo>
                    <a:pt x="1487657" y="2644548"/>
                  </a:lnTo>
                  <a:lnTo>
                    <a:pt x="1484366" y="2646591"/>
                  </a:lnTo>
                  <a:lnTo>
                    <a:pt x="1480733" y="2647840"/>
                  </a:lnTo>
                  <a:lnTo>
                    <a:pt x="1478350" y="2648066"/>
                  </a:lnTo>
                  <a:lnTo>
                    <a:pt x="1478576" y="2642845"/>
                  </a:lnTo>
                  <a:lnTo>
                    <a:pt x="1476306" y="2636148"/>
                  </a:lnTo>
                  <a:lnTo>
                    <a:pt x="1475398" y="2630359"/>
                  </a:lnTo>
                  <a:lnTo>
                    <a:pt x="1481982" y="2627067"/>
                  </a:lnTo>
                  <a:lnTo>
                    <a:pt x="1483230" y="2624911"/>
                  </a:lnTo>
                  <a:lnTo>
                    <a:pt x="1484252" y="2621846"/>
                  </a:lnTo>
                  <a:lnTo>
                    <a:pt x="1485728" y="2618554"/>
                  </a:lnTo>
                  <a:lnTo>
                    <a:pt x="1488452" y="2615035"/>
                  </a:lnTo>
                  <a:lnTo>
                    <a:pt x="1488906" y="2613219"/>
                  </a:lnTo>
                  <a:lnTo>
                    <a:pt x="1487771" y="2610608"/>
                  </a:lnTo>
                  <a:lnTo>
                    <a:pt x="1493333" y="2609019"/>
                  </a:lnTo>
                  <a:lnTo>
                    <a:pt x="1495149" y="2607998"/>
                  </a:lnTo>
                  <a:lnTo>
                    <a:pt x="1496171" y="2606635"/>
                  </a:lnTo>
                  <a:lnTo>
                    <a:pt x="1498214" y="2603230"/>
                  </a:lnTo>
                  <a:lnTo>
                    <a:pt x="1499349" y="2602549"/>
                  </a:lnTo>
                  <a:lnTo>
                    <a:pt x="1500484" y="2602322"/>
                  </a:lnTo>
                  <a:lnTo>
                    <a:pt x="1500711" y="2601755"/>
                  </a:lnTo>
                  <a:lnTo>
                    <a:pt x="1500711" y="2600847"/>
                  </a:lnTo>
                  <a:lnTo>
                    <a:pt x="1501051" y="2599825"/>
                  </a:lnTo>
                  <a:lnTo>
                    <a:pt x="1501051" y="2599711"/>
                  </a:lnTo>
                  <a:lnTo>
                    <a:pt x="1501278" y="2599030"/>
                  </a:lnTo>
                  <a:lnTo>
                    <a:pt x="1501733" y="2598122"/>
                  </a:lnTo>
                  <a:lnTo>
                    <a:pt x="1502300" y="2597214"/>
                  </a:lnTo>
                  <a:lnTo>
                    <a:pt x="1505365" y="2595512"/>
                  </a:lnTo>
                  <a:lnTo>
                    <a:pt x="1508657" y="2594490"/>
                  </a:lnTo>
                  <a:lnTo>
                    <a:pt x="1511040" y="2593241"/>
                  </a:lnTo>
                  <a:lnTo>
                    <a:pt x="1514673" y="2587112"/>
                  </a:lnTo>
                  <a:lnTo>
                    <a:pt x="1517056" y="2584955"/>
                  </a:lnTo>
                  <a:lnTo>
                    <a:pt x="1520462" y="2584274"/>
                  </a:lnTo>
                  <a:lnTo>
                    <a:pt x="1523980" y="2584728"/>
                  </a:lnTo>
                  <a:lnTo>
                    <a:pt x="1530450" y="2587793"/>
                  </a:lnTo>
                  <a:lnTo>
                    <a:pt x="1525797" y="2598122"/>
                  </a:lnTo>
                  <a:lnTo>
                    <a:pt x="1523867" y="2604592"/>
                  </a:lnTo>
                  <a:lnTo>
                    <a:pt x="1524548" y="2609360"/>
                  </a:lnTo>
                  <a:lnTo>
                    <a:pt x="1523527" y="2611857"/>
                  </a:lnTo>
                  <a:lnTo>
                    <a:pt x="1520575" y="2616057"/>
                  </a:lnTo>
                  <a:lnTo>
                    <a:pt x="1519894" y="2617986"/>
                  </a:lnTo>
                  <a:lnTo>
                    <a:pt x="1519099" y="2632856"/>
                  </a:lnTo>
                  <a:lnTo>
                    <a:pt x="1518192" y="2639326"/>
                  </a:lnTo>
                  <a:lnTo>
                    <a:pt x="1517964" y="2642731"/>
                  </a:lnTo>
                  <a:lnTo>
                    <a:pt x="1517964" y="2647612"/>
                  </a:lnTo>
                  <a:lnTo>
                    <a:pt x="1518646" y="2653288"/>
                  </a:lnTo>
                  <a:lnTo>
                    <a:pt x="1519327" y="2653288"/>
                  </a:lnTo>
                  <a:lnTo>
                    <a:pt x="1519327" y="2642731"/>
                  </a:lnTo>
                  <a:lnTo>
                    <a:pt x="1519781" y="2637170"/>
                  </a:lnTo>
                  <a:lnTo>
                    <a:pt x="1521597" y="2633537"/>
                  </a:lnTo>
                  <a:lnTo>
                    <a:pt x="1524548" y="2625365"/>
                  </a:lnTo>
                  <a:lnTo>
                    <a:pt x="1524889" y="2622754"/>
                  </a:lnTo>
                  <a:lnTo>
                    <a:pt x="1524775" y="2620711"/>
                  </a:lnTo>
                  <a:lnTo>
                    <a:pt x="1523867" y="2616057"/>
                  </a:lnTo>
                  <a:lnTo>
                    <a:pt x="1526251" y="2611743"/>
                  </a:lnTo>
                  <a:lnTo>
                    <a:pt x="1529543" y="2599484"/>
                  </a:lnTo>
                  <a:lnTo>
                    <a:pt x="1531812" y="2594603"/>
                  </a:lnTo>
                  <a:lnTo>
                    <a:pt x="1533515" y="2593014"/>
                  </a:lnTo>
                  <a:lnTo>
                    <a:pt x="1536466" y="2591312"/>
                  </a:lnTo>
                  <a:lnTo>
                    <a:pt x="1537828" y="2589269"/>
                  </a:lnTo>
                  <a:lnTo>
                    <a:pt x="1541007" y="2582117"/>
                  </a:lnTo>
                  <a:lnTo>
                    <a:pt x="1542482" y="2579961"/>
                  </a:lnTo>
                  <a:lnTo>
                    <a:pt x="1544412" y="2578145"/>
                  </a:lnTo>
                  <a:lnTo>
                    <a:pt x="1546228" y="2577009"/>
                  </a:lnTo>
                  <a:lnTo>
                    <a:pt x="1559736" y="2573150"/>
                  </a:lnTo>
                  <a:lnTo>
                    <a:pt x="1568476" y="2575988"/>
                  </a:lnTo>
                  <a:lnTo>
                    <a:pt x="1573017" y="2575647"/>
                  </a:lnTo>
                  <a:lnTo>
                    <a:pt x="1575627" y="2570426"/>
                  </a:lnTo>
                  <a:lnTo>
                    <a:pt x="1555650" y="2570426"/>
                  </a:lnTo>
                  <a:lnTo>
                    <a:pt x="1555650" y="2569177"/>
                  </a:lnTo>
                  <a:lnTo>
                    <a:pt x="1556444" y="2569064"/>
                  </a:lnTo>
                  <a:lnTo>
                    <a:pt x="1557352" y="2568723"/>
                  </a:lnTo>
                  <a:lnTo>
                    <a:pt x="1558147" y="2568042"/>
                  </a:lnTo>
                  <a:lnTo>
                    <a:pt x="1558487" y="2567134"/>
                  </a:lnTo>
                  <a:lnTo>
                    <a:pt x="1558828" y="2564977"/>
                  </a:lnTo>
                  <a:lnTo>
                    <a:pt x="1559736" y="2564296"/>
                  </a:lnTo>
                  <a:lnTo>
                    <a:pt x="1560871" y="2564183"/>
                  </a:lnTo>
                  <a:lnTo>
                    <a:pt x="1561779" y="2563729"/>
                  </a:lnTo>
                  <a:lnTo>
                    <a:pt x="1567114" y="2554194"/>
                  </a:lnTo>
                  <a:lnTo>
                    <a:pt x="1564276" y="2553854"/>
                  </a:lnTo>
                  <a:lnTo>
                    <a:pt x="1560644" y="2556691"/>
                  </a:lnTo>
                  <a:lnTo>
                    <a:pt x="1557125" y="2561005"/>
                  </a:lnTo>
                  <a:lnTo>
                    <a:pt x="1554628" y="2564864"/>
                  </a:lnTo>
                  <a:lnTo>
                    <a:pt x="1551563" y="2570766"/>
                  </a:lnTo>
                  <a:lnTo>
                    <a:pt x="1549974" y="2572129"/>
                  </a:lnTo>
                  <a:lnTo>
                    <a:pt x="1543391" y="2574285"/>
                  </a:lnTo>
                  <a:lnTo>
                    <a:pt x="1539872" y="2577123"/>
                  </a:lnTo>
                  <a:lnTo>
                    <a:pt x="1533856" y="2583820"/>
                  </a:lnTo>
                  <a:lnTo>
                    <a:pt x="1532040" y="2584615"/>
                  </a:lnTo>
                  <a:lnTo>
                    <a:pt x="1529543" y="2584955"/>
                  </a:lnTo>
                  <a:lnTo>
                    <a:pt x="1527159" y="2584388"/>
                  </a:lnTo>
                  <a:lnTo>
                    <a:pt x="1525797" y="2582458"/>
                  </a:lnTo>
                  <a:lnTo>
                    <a:pt x="1526818" y="2578258"/>
                  </a:lnTo>
                  <a:lnTo>
                    <a:pt x="1533742" y="2571334"/>
                  </a:lnTo>
                  <a:lnTo>
                    <a:pt x="1535785" y="2567702"/>
                  </a:lnTo>
                  <a:lnTo>
                    <a:pt x="1531245" y="2568837"/>
                  </a:lnTo>
                  <a:lnTo>
                    <a:pt x="1522959" y="2578712"/>
                  </a:lnTo>
                  <a:lnTo>
                    <a:pt x="1518305" y="2581096"/>
                  </a:lnTo>
                  <a:lnTo>
                    <a:pt x="1515354" y="2581663"/>
                  </a:lnTo>
                  <a:lnTo>
                    <a:pt x="1510019" y="2584388"/>
                  </a:lnTo>
                  <a:lnTo>
                    <a:pt x="1507067" y="2584955"/>
                  </a:lnTo>
                  <a:lnTo>
                    <a:pt x="1504457" y="2586204"/>
                  </a:lnTo>
                  <a:lnTo>
                    <a:pt x="1499463" y="2591766"/>
                  </a:lnTo>
                  <a:lnTo>
                    <a:pt x="1497306" y="2593355"/>
                  </a:lnTo>
                  <a:lnTo>
                    <a:pt x="1494695" y="2593128"/>
                  </a:lnTo>
                  <a:lnTo>
                    <a:pt x="1492311" y="2591425"/>
                  </a:lnTo>
                  <a:lnTo>
                    <a:pt x="1490268" y="2588587"/>
                  </a:lnTo>
                  <a:lnTo>
                    <a:pt x="1488679" y="2584955"/>
                  </a:lnTo>
                  <a:lnTo>
                    <a:pt x="1487431" y="2578372"/>
                  </a:lnTo>
                  <a:lnTo>
                    <a:pt x="1486749" y="2577009"/>
                  </a:lnTo>
                  <a:lnTo>
                    <a:pt x="1485614" y="2577009"/>
                  </a:lnTo>
                  <a:lnTo>
                    <a:pt x="1485387" y="2578826"/>
                  </a:lnTo>
                  <a:lnTo>
                    <a:pt x="1485728" y="2581209"/>
                  </a:lnTo>
                  <a:lnTo>
                    <a:pt x="1486295" y="2582912"/>
                  </a:lnTo>
                  <a:lnTo>
                    <a:pt x="1486976" y="2584501"/>
                  </a:lnTo>
                  <a:lnTo>
                    <a:pt x="1488906" y="2589722"/>
                  </a:lnTo>
                  <a:lnTo>
                    <a:pt x="1490949" y="2591879"/>
                  </a:lnTo>
                  <a:lnTo>
                    <a:pt x="1491744" y="2593355"/>
                  </a:lnTo>
                  <a:lnTo>
                    <a:pt x="1491630" y="2595057"/>
                  </a:lnTo>
                  <a:lnTo>
                    <a:pt x="1490268" y="2596079"/>
                  </a:lnTo>
                  <a:lnTo>
                    <a:pt x="1487090" y="2594263"/>
                  </a:lnTo>
                  <a:lnTo>
                    <a:pt x="1484479" y="2596193"/>
                  </a:lnTo>
                  <a:lnTo>
                    <a:pt x="1481301" y="2596306"/>
                  </a:lnTo>
                  <a:lnTo>
                    <a:pt x="1479939" y="2597328"/>
                  </a:lnTo>
                  <a:lnTo>
                    <a:pt x="1481414" y="2598576"/>
                  </a:lnTo>
                  <a:lnTo>
                    <a:pt x="1486636" y="2599938"/>
                  </a:lnTo>
                  <a:lnTo>
                    <a:pt x="1485728" y="2602890"/>
                  </a:lnTo>
                  <a:lnTo>
                    <a:pt x="1482890" y="2606635"/>
                  </a:lnTo>
                  <a:lnTo>
                    <a:pt x="1481868" y="2609473"/>
                  </a:lnTo>
                  <a:lnTo>
                    <a:pt x="1482663" y="2611516"/>
                  </a:lnTo>
                  <a:lnTo>
                    <a:pt x="1483117" y="2612538"/>
                  </a:lnTo>
                  <a:lnTo>
                    <a:pt x="1483798" y="2613446"/>
                  </a:lnTo>
                  <a:lnTo>
                    <a:pt x="1482890" y="2617078"/>
                  </a:lnTo>
                  <a:lnTo>
                    <a:pt x="1481755" y="2619689"/>
                  </a:lnTo>
                  <a:lnTo>
                    <a:pt x="1480279" y="2621165"/>
                  </a:lnTo>
                  <a:lnTo>
                    <a:pt x="1478350" y="2621505"/>
                  </a:lnTo>
                  <a:lnTo>
                    <a:pt x="1476306" y="2620484"/>
                  </a:lnTo>
                  <a:lnTo>
                    <a:pt x="1471766" y="2616738"/>
                  </a:lnTo>
                  <a:lnTo>
                    <a:pt x="1469723" y="2616170"/>
                  </a:lnTo>
                  <a:lnTo>
                    <a:pt x="1467793" y="2617646"/>
                  </a:lnTo>
                  <a:lnTo>
                    <a:pt x="1466772" y="2620484"/>
                  </a:lnTo>
                  <a:lnTo>
                    <a:pt x="1466091" y="2623889"/>
                  </a:lnTo>
                  <a:lnTo>
                    <a:pt x="1465182" y="2627067"/>
                  </a:lnTo>
                  <a:lnTo>
                    <a:pt x="1461777" y="2632289"/>
                  </a:lnTo>
                  <a:lnTo>
                    <a:pt x="1459847" y="2636489"/>
                  </a:lnTo>
                  <a:lnTo>
                    <a:pt x="1459053" y="2637737"/>
                  </a:lnTo>
                  <a:lnTo>
                    <a:pt x="1457464" y="2638305"/>
                  </a:lnTo>
                  <a:lnTo>
                    <a:pt x="1455875" y="2637624"/>
                  </a:lnTo>
                  <a:lnTo>
                    <a:pt x="1454626" y="2637624"/>
                  </a:lnTo>
                  <a:lnTo>
                    <a:pt x="1453718" y="2640234"/>
                  </a:lnTo>
                  <a:lnTo>
                    <a:pt x="1453831" y="2642618"/>
                  </a:lnTo>
                  <a:lnTo>
                    <a:pt x="1455761" y="2652266"/>
                  </a:lnTo>
                  <a:lnTo>
                    <a:pt x="1455875" y="2659417"/>
                  </a:lnTo>
                  <a:lnTo>
                    <a:pt x="1454172" y="2664639"/>
                  </a:lnTo>
                  <a:lnTo>
                    <a:pt x="1451107" y="2667704"/>
                  </a:lnTo>
                  <a:lnTo>
                    <a:pt x="1447134" y="2668271"/>
                  </a:lnTo>
                  <a:lnTo>
                    <a:pt x="1447361" y="2666909"/>
                  </a:lnTo>
                  <a:lnTo>
                    <a:pt x="1447702" y="2665433"/>
                  </a:lnTo>
                  <a:lnTo>
                    <a:pt x="1445886" y="2664639"/>
                  </a:lnTo>
                  <a:lnTo>
                    <a:pt x="1444410" y="2670996"/>
                  </a:lnTo>
                  <a:lnTo>
                    <a:pt x="1442821" y="2670314"/>
                  </a:lnTo>
                  <a:lnTo>
                    <a:pt x="1439643" y="2667476"/>
                  </a:lnTo>
                  <a:lnTo>
                    <a:pt x="1439189" y="2666228"/>
                  </a:lnTo>
                  <a:lnTo>
                    <a:pt x="1438962" y="2664639"/>
                  </a:lnTo>
                  <a:lnTo>
                    <a:pt x="1438508" y="2663277"/>
                  </a:lnTo>
                  <a:lnTo>
                    <a:pt x="1437827" y="2662255"/>
                  </a:lnTo>
                  <a:lnTo>
                    <a:pt x="1437145" y="2661574"/>
                  </a:lnTo>
                  <a:lnTo>
                    <a:pt x="1437827" y="2657488"/>
                  </a:lnTo>
                  <a:lnTo>
                    <a:pt x="1438848" y="2656353"/>
                  </a:lnTo>
                  <a:lnTo>
                    <a:pt x="1442367" y="2657601"/>
                  </a:lnTo>
                  <a:lnTo>
                    <a:pt x="1444410" y="2657601"/>
                  </a:lnTo>
                  <a:lnTo>
                    <a:pt x="1446226" y="2656580"/>
                  </a:lnTo>
                  <a:lnTo>
                    <a:pt x="1447702" y="2654423"/>
                  </a:lnTo>
                  <a:lnTo>
                    <a:pt x="1448383" y="2651018"/>
                  </a:lnTo>
                  <a:lnTo>
                    <a:pt x="1444410" y="2651018"/>
                  </a:lnTo>
                  <a:lnTo>
                    <a:pt x="1443843" y="2651472"/>
                  </a:lnTo>
                  <a:lnTo>
                    <a:pt x="1443502" y="2652380"/>
                  </a:lnTo>
                  <a:lnTo>
                    <a:pt x="1443048" y="2653288"/>
                  </a:lnTo>
                  <a:lnTo>
                    <a:pt x="1442027" y="2653742"/>
                  </a:lnTo>
                  <a:lnTo>
                    <a:pt x="1440892" y="2653175"/>
                  </a:lnTo>
                  <a:lnTo>
                    <a:pt x="1440210" y="2651812"/>
                  </a:lnTo>
                  <a:lnTo>
                    <a:pt x="1439756" y="2650450"/>
                  </a:lnTo>
                  <a:lnTo>
                    <a:pt x="1438848" y="2649315"/>
                  </a:lnTo>
                  <a:lnTo>
                    <a:pt x="1439643" y="2648180"/>
                  </a:lnTo>
                  <a:lnTo>
                    <a:pt x="1441345" y="2646591"/>
                  </a:lnTo>
                  <a:lnTo>
                    <a:pt x="1441686" y="2643867"/>
                  </a:lnTo>
                  <a:lnTo>
                    <a:pt x="1439416" y="2638418"/>
                  </a:lnTo>
                  <a:lnTo>
                    <a:pt x="1439643" y="2635240"/>
                  </a:lnTo>
                  <a:lnTo>
                    <a:pt x="1441232" y="2633197"/>
                  </a:lnTo>
                  <a:lnTo>
                    <a:pt x="1447589" y="2629791"/>
                  </a:lnTo>
                  <a:lnTo>
                    <a:pt x="1447589" y="2628429"/>
                  </a:lnTo>
                  <a:lnTo>
                    <a:pt x="1444410" y="2628656"/>
                  </a:lnTo>
                  <a:lnTo>
                    <a:pt x="1440551" y="2630132"/>
                  </a:lnTo>
                  <a:lnTo>
                    <a:pt x="1436919" y="2632402"/>
                  </a:lnTo>
                  <a:lnTo>
                    <a:pt x="1434194" y="2635240"/>
                  </a:lnTo>
                  <a:lnTo>
                    <a:pt x="1433967" y="2636148"/>
                  </a:lnTo>
                  <a:lnTo>
                    <a:pt x="1433854" y="2639099"/>
                  </a:lnTo>
                  <a:lnTo>
                    <a:pt x="1433400" y="2640348"/>
                  </a:lnTo>
                  <a:lnTo>
                    <a:pt x="1432605" y="2640688"/>
                  </a:lnTo>
                  <a:lnTo>
                    <a:pt x="1430676" y="2640234"/>
                  </a:lnTo>
                  <a:lnTo>
                    <a:pt x="1428292" y="2642505"/>
                  </a:lnTo>
                  <a:lnTo>
                    <a:pt x="1426362" y="2641937"/>
                  </a:lnTo>
                  <a:lnTo>
                    <a:pt x="1424546" y="2640121"/>
                  </a:lnTo>
                  <a:lnTo>
                    <a:pt x="1423525" y="2637737"/>
                  </a:lnTo>
                  <a:lnTo>
                    <a:pt x="1425114" y="2636943"/>
                  </a:lnTo>
                  <a:lnTo>
                    <a:pt x="1426476" y="2635013"/>
                  </a:lnTo>
                  <a:lnTo>
                    <a:pt x="1426816" y="2632856"/>
                  </a:lnTo>
                  <a:lnTo>
                    <a:pt x="1425454" y="2631154"/>
                  </a:lnTo>
                  <a:lnTo>
                    <a:pt x="1425454" y="2629678"/>
                  </a:lnTo>
                  <a:lnTo>
                    <a:pt x="1428973" y="2629337"/>
                  </a:lnTo>
                  <a:lnTo>
                    <a:pt x="1435783" y="2625251"/>
                  </a:lnTo>
                  <a:lnTo>
                    <a:pt x="1439529" y="2624230"/>
                  </a:lnTo>
                  <a:lnTo>
                    <a:pt x="1439529" y="2622981"/>
                  </a:lnTo>
                  <a:lnTo>
                    <a:pt x="1431357" y="2623208"/>
                  </a:lnTo>
                  <a:lnTo>
                    <a:pt x="1428860" y="2624116"/>
                  </a:lnTo>
                  <a:lnTo>
                    <a:pt x="1431697" y="2620143"/>
                  </a:lnTo>
                  <a:lnTo>
                    <a:pt x="1432719" y="2617873"/>
                  </a:lnTo>
                  <a:lnTo>
                    <a:pt x="1432265" y="2616284"/>
                  </a:lnTo>
                  <a:lnTo>
                    <a:pt x="1430448" y="2616397"/>
                  </a:lnTo>
                  <a:lnTo>
                    <a:pt x="1429086" y="2618554"/>
                  </a:lnTo>
                  <a:lnTo>
                    <a:pt x="1427838" y="2621278"/>
                  </a:lnTo>
                  <a:lnTo>
                    <a:pt x="1426249" y="2622981"/>
                  </a:lnTo>
                  <a:lnTo>
                    <a:pt x="1426589" y="2619576"/>
                  </a:lnTo>
                  <a:lnTo>
                    <a:pt x="1427724" y="2617873"/>
                  </a:lnTo>
                  <a:lnTo>
                    <a:pt x="1428973" y="2616965"/>
                  </a:lnTo>
                  <a:lnTo>
                    <a:pt x="1429541" y="2615830"/>
                  </a:lnTo>
                  <a:lnTo>
                    <a:pt x="1430108" y="2614127"/>
                  </a:lnTo>
                  <a:lnTo>
                    <a:pt x="1432605" y="2608452"/>
                  </a:lnTo>
                  <a:lnTo>
                    <a:pt x="1433400" y="2606976"/>
                  </a:lnTo>
                  <a:lnTo>
                    <a:pt x="1433513" y="2605841"/>
                  </a:lnTo>
                  <a:lnTo>
                    <a:pt x="1434081" y="2603798"/>
                  </a:lnTo>
                  <a:lnTo>
                    <a:pt x="1434762" y="2601641"/>
                  </a:lnTo>
                  <a:lnTo>
                    <a:pt x="1435443" y="2600279"/>
                  </a:lnTo>
                  <a:lnTo>
                    <a:pt x="1437032" y="2598917"/>
                  </a:lnTo>
                  <a:lnTo>
                    <a:pt x="1440437" y="2597328"/>
                  </a:lnTo>
                  <a:lnTo>
                    <a:pt x="1441686" y="2595625"/>
                  </a:lnTo>
                  <a:lnTo>
                    <a:pt x="1442140" y="2593014"/>
                  </a:lnTo>
                  <a:lnTo>
                    <a:pt x="1440324" y="2593582"/>
                  </a:lnTo>
                  <a:lnTo>
                    <a:pt x="1438167" y="2595285"/>
                  </a:lnTo>
                  <a:lnTo>
                    <a:pt x="1437486" y="2596306"/>
                  </a:lnTo>
                  <a:lnTo>
                    <a:pt x="1436010" y="2596760"/>
                  </a:lnTo>
                  <a:lnTo>
                    <a:pt x="1434762" y="2598009"/>
                  </a:lnTo>
                  <a:lnTo>
                    <a:pt x="1433740" y="2599711"/>
                  </a:lnTo>
                  <a:lnTo>
                    <a:pt x="1432832" y="2601641"/>
                  </a:lnTo>
                  <a:lnTo>
                    <a:pt x="1432719" y="2600506"/>
                  </a:lnTo>
                  <a:lnTo>
                    <a:pt x="1432265" y="2598690"/>
                  </a:lnTo>
                  <a:lnTo>
                    <a:pt x="1432151" y="2597555"/>
                  </a:lnTo>
                  <a:lnTo>
                    <a:pt x="1430562" y="2600279"/>
                  </a:lnTo>
                  <a:lnTo>
                    <a:pt x="1428746" y="2604365"/>
                  </a:lnTo>
                  <a:lnTo>
                    <a:pt x="1427270" y="2608906"/>
                  </a:lnTo>
                  <a:lnTo>
                    <a:pt x="1426703" y="2612992"/>
                  </a:lnTo>
                  <a:lnTo>
                    <a:pt x="1425795" y="2614468"/>
                  </a:lnTo>
                  <a:lnTo>
                    <a:pt x="1422049" y="2624683"/>
                  </a:lnTo>
                  <a:lnTo>
                    <a:pt x="1421708" y="2627067"/>
                  </a:lnTo>
                  <a:lnTo>
                    <a:pt x="1420687" y="2627862"/>
                  </a:lnTo>
                  <a:lnTo>
                    <a:pt x="1416600" y="2632970"/>
                  </a:lnTo>
                  <a:lnTo>
                    <a:pt x="1413082" y="2635921"/>
                  </a:lnTo>
                  <a:lnTo>
                    <a:pt x="1411946" y="2637737"/>
                  </a:lnTo>
                  <a:lnTo>
                    <a:pt x="1411493" y="2639780"/>
                  </a:lnTo>
                  <a:lnTo>
                    <a:pt x="1411038" y="2642391"/>
                  </a:lnTo>
                  <a:lnTo>
                    <a:pt x="1410357" y="2643867"/>
                  </a:lnTo>
                  <a:lnTo>
                    <a:pt x="1408087" y="2641256"/>
                  </a:lnTo>
                  <a:lnTo>
                    <a:pt x="1404682" y="2639099"/>
                  </a:lnTo>
                  <a:lnTo>
                    <a:pt x="1406044" y="2637964"/>
                  </a:lnTo>
                  <a:lnTo>
                    <a:pt x="1406725" y="2637737"/>
                  </a:lnTo>
                  <a:lnTo>
                    <a:pt x="1406725" y="2636262"/>
                  </a:lnTo>
                  <a:lnTo>
                    <a:pt x="1401617" y="2633991"/>
                  </a:lnTo>
                  <a:lnTo>
                    <a:pt x="1400028" y="2632289"/>
                  </a:lnTo>
                  <a:lnTo>
                    <a:pt x="1400936" y="2630586"/>
                  </a:lnTo>
                  <a:lnTo>
                    <a:pt x="1402071" y="2629451"/>
                  </a:lnTo>
                  <a:lnTo>
                    <a:pt x="1404682" y="2628316"/>
                  </a:lnTo>
                  <a:lnTo>
                    <a:pt x="1404682" y="2627067"/>
                  </a:lnTo>
                  <a:lnTo>
                    <a:pt x="1401617" y="2626159"/>
                  </a:lnTo>
                  <a:lnTo>
                    <a:pt x="1394807" y="2628997"/>
                  </a:lnTo>
                  <a:lnTo>
                    <a:pt x="1392082" y="2628316"/>
                  </a:lnTo>
                  <a:lnTo>
                    <a:pt x="1399347" y="2620824"/>
                  </a:lnTo>
                  <a:lnTo>
                    <a:pt x="1400595" y="2617646"/>
                  </a:lnTo>
                  <a:lnTo>
                    <a:pt x="1397304" y="2617759"/>
                  </a:lnTo>
                  <a:lnTo>
                    <a:pt x="1386974" y="2615035"/>
                  </a:lnTo>
                  <a:lnTo>
                    <a:pt x="1386180" y="2614127"/>
                  </a:lnTo>
                  <a:lnTo>
                    <a:pt x="1386066" y="2611857"/>
                  </a:lnTo>
                  <a:lnTo>
                    <a:pt x="1386407" y="2609360"/>
                  </a:lnTo>
                  <a:lnTo>
                    <a:pt x="1386861" y="2607544"/>
                  </a:lnTo>
                  <a:lnTo>
                    <a:pt x="1387882" y="2606635"/>
                  </a:lnTo>
                  <a:lnTo>
                    <a:pt x="1389472" y="2606522"/>
                  </a:lnTo>
                  <a:lnTo>
                    <a:pt x="1392423" y="2606863"/>
                  </a:lnTo>
                  <a:lnTo>
                    <a:pt x="1390834" y="2604479"/>
                  </a:lnTo>
                  <a:lnTo>
                    <a:pt x="1389585" y="2603457"/>
                  </a:lnTo>
                  <a:lnTo>
                    <a:pt x="1385726" y="2602776"/>
                  </a:lnTo>
                  <a:lnTo>
                    <a:pt x="1384590" y="2602322"/>
                  </a:lnTo>
                  <a:lnTo>
                    <a:pt x="1384023" y="2600847"/>
                  </a:lnTo>
                  <a:lnTo>
                    <a:pt x="1384590" y="2597555"/>
                  </a:lnTo>
                  <a:lnTo>
                    <a:pt x="1387655" y="2593582"/>
                  </a:lnTo>
                  <a:lnTo>
                    <a:pt x="1396169" y="2593922"/>
                  </a:lnTo>
                  <a:lnTo>
                    <a:pt x="1399347" y="2592220"/>
                  </a:lnTo>
                  <a:lnTo>
                    <a:pt x="1397871" y="2591198"/>
                  </a:lnTo>
                  <a:lnTo>
                    <a:pt x="1394693" y="2585296"/>
                  </a:lnTo>
                  <a:lnTo>
                    <a:pt x="1395488" y="2582117"/>
                  </a:lnTo>
                  <a:lnTo>
                    <a:pt x="1395941" y="2581323"/>
                  </a:lnTo>
                  <a:lnTo>
                    <a:pt x="1393444" y="2576782"/>
                  </a:lnTo>
                  <a:lnTo>
                    <a:pt x="1393558" y="2573718"/>
                  </a:lnTo>
                  <a:lnTo>
                    <a:pt x="1397644" y="2567248"/>
                  </a:lnTo>
                  <a:lnTo>
                    <a:pt x="1400142" y="2566112"/>
                  </a:lnTo>
                  <a:lnTo>
                    <a:pt x="1403093" y="2568837"/>
                  </a:lnTo>
                  <a:lnTo>
                    <a:pt x="1405930" y="2572583"/>
                  </a:lnTo>
                  <a:lnTo>
                    <a:pt x="1407974" y="2574512"/>
                  </a:lnTo>
                  <a:lnTo>
                    <a:pt x="1409109" y="2575307"/>
                  </a:lnTo>
                  <a:lnTo>
                    <a:pt x="1414103" y="2582231"/>
                  </a:lnTo>
                  <a:lnTo>
                    <a:pt x="1416828" y="2584388"/>
                  </a:lnTo>
                  <a:lnTo>
                    <a:pt x="1421822" y="2587225"/>
                  </a:lnTo>
                  <a:lnTo>
                    <a:pt x="1426249" y="2588360"/>
                  </a:lnTo>
                  <a:lnTo>
                    <a:pt x="1430562" y="2587906"/>
                  </a:lnTo>
                  <a:lnTo>
                    <a:pt x="1434081" y="2585182"/>
                  </a:lnTo>
                  <a:lnTo>
                    <a:pt x="1433740" y="2581890"/>
                  </a:lnTo>
                  <a:lnTo>
                    <a:pt x="1435329" y="2580188"/>
                  </a:lnTo>
                  <a:lnTo>
                    <a:pt x="1437713" y="2579053"/>
                  </a:lnTo>
                  <a:lnTo>
                    <a:pt x="1439416" y="2577350"/>
                  </a:lnTo>
                  <a:lnTo>
                    <a:pt x="1439983" y="2574739"/>
                  </a:lnTo>
                  <a:lnTo>
                    <a:pt x="1439983" y="2571788"/>
                  </a:lnTo>
                  <a:lnTo>
                    <a:pt x="1439416" y="2565091"/>
                  </a:lnTo>
                  <a:lnTo>
                    <a:pt x="1439302" y="2559302"/>
                  </a:lnTo>
                  <a:lnTo>
                    <a:pt x="1439643" y="2551356"/>
                  </a:lnTo>
                  <a:lnTo>
                    <a:pt x="1440664" y="2544205"/>
                  </a:lnTo>
                  <a:lnTo>
                    <a:pt x="1442708" y="2540800"/>
                  </a:lnTo>
                  <a:lnTo>
                    <a:pt x="1440778" y="2538643"/>
                  </a:lnTo>
                  <a:lnTo>
                    <a:pt x="1441005" y="2535011"/>
                  </a:lnTo>
                  <a:lnTo>
                    <a:pt x="1442254" y="2531265"/>
                  </a:lnTo>
                  <a:lnTo>
                    <a:pt x="1443389" y="2528654"/>
                  </a:lnTo>
                  <a:lnTo>
                    <a:pt x="1441345" y="2530925"/>
                  </a:lnTo>
                  <a:lnTo>
                    <a:pt x="1439416" y="2531719"/>
                  </a:lnTo>
                  <a:lnTo>
                    <a:pt x="1435102" y="2531492"/>
                  </a:lnTo>
                  <a:lnTo>
                    <a:pt x="1434876" y="2530130"/>
                  </a:lnTo>
                  <a:lnTo>
                    <a:pt x="1435783" y="2526952"/>
                  </a:lnTo>
                  <a:lnTo>
                    <a:pt x="1437145" y="2523660"/>
                  </a:lnTo>
                  <a:lnTo>
                    <a:pt x="1438054" y="2521957"/>
                  </a:lnTo>
                  <a:lnTo>
                    <a:pt x="1436124" y="2520936"/>
                  </a:lnTo>
                  <a:lnTo>
                    <a:pt x="1434762" y="2523546"/>
                  </a:lnTo>
                  <a:lnTo>
                    <a:pt x="1433400" y="2527065"/>
                  </a:lnTo>
                  <a:lnTo>
                    <a:pt x="1431697" y="2528881"/>
                  </a:lnTo>
                  <a:lnTo>
                    <a:pt x="1430789" y="2529449"/>
                  </a:lnTo>
                  <a:lnTo>
                    <a:pt x="1428973" y="2532060"/>
                  </a:lnTo>
                  <a:lnTo>
                    <a:pt x="1428065" y="2532968"/>
                  </a:lnTo>
                  <a:lnTo>
                    <a:pt x="1426703" y="2533308"/>
                  </a:lnTo>
                  <a:lnTo>
                    <a:pt x="1422389" y="2532968"/>
                  </a:lnTo>
                  <a:lnTo>
                    <a:pt x="1421368" y="2535124"/>
                  </a:lnTo>
                  <a:lnTo>
                    <a:pt x="1422616" y="2544546"/>
                  </a:lnTo>
                  <a:lnTo>
                    <a:pt x="1421708" y="2546702"/>
                  </a:lnTo>
                  <a:lnTo>
                    <a:pt x="1419552" y="2547043"/>
                  </a:lnTo>
                  <a:lnTo>
                    <a:pt x="1413536" y="2549540"/>
                  </a:lnTo>
                  <a:lnTo>
                    <a:pt x="1406725" y="2556351"/>
                  </a:lnTo>
                  <a:lnTo>
                    <a:pt x="1399687" y="2560210"/>
                  </a:lnTo>
                  <a:lnTo>
                    <a:pt x="1397190" y="2560551"/>
                  </a:lnTo>
                  <a:lnTo>
                    <a:pt x="1394807" y="2559756"/>
                  </a:lnTo>
                  <a:lnTo>
                    <a:pt x="1392082" y="2557599"/>
                  </a:lnTo>
                  <a:lnTo>
                    <a:pt x="1388791" y="2553740"/>
                  </a:lnTo>
                  <a:lnTo>
                    <a:pt x="1385953" y="2549540"/>
                  </a:lnTo>
                  <a:lnTo>
                    <a:pt x="1379937" y="2542843"/>
                  </a:lnTo>
                  <a:lnTo>
                    <a:pt x="1378688" y="2540119"/>
                  </a:lnTo>
                  <a:lnTo>
                    <a:pt x="1382434" y="2540686"/>
                  </a:lnTo>
                  <a:lnTo>
                    <a:pt x="1385726" y="2542957"/>
                  </a:lnTo>
                  <a:lnTo>
                    <a:pt x="1392082" y="2549654"/>
                  </a:lnTo>
                  <a:lnTo>
                    <a:pt x="1392650" y="2548405"/>
                  </a:lnTo>
                  <a:lnTo>
                    <a:pt x="1386180" y="2538757"/>
                  </a:lnTo>
                  <a:lnTo>
                    <a:pt x="1378688" y="2530584"/>
                  </a:lnTo>
                  <a:lnTo>
                    <a:pt x="1380277" y="2530584"/>
                  </a:lnTo>
                  <a:lnTo>
                    <a:pt x="1384704" y="2532060"/>
                  </a:lnTo>
                  <a:lnTo>
                    <a:pt x="1382661" y="2527973"/>
                  </a:lnTo>
                  <a:lnTo>
                    <a:pt x="1379710" y="2527065"/>
                  </a:lnTo>
                  <a:lnTo>
                    <a:pt x="1376418" y="2526725"/>
                  </a:lnTo>
                  <a:lnTo>
                    <a:pt x="1373694" y="2524568"/>
                  </a:lnTo>
                  <a:lnTo>
                    <a:pt x="1369040" y="2516963"/>
                  </a:lnTo>
                  <a:lnTo>
                    <a:pt x="1366429" y="2514125"/>
                  </a:lnTo>
                  <a:lnTo>
                    <a:pt x="1363478" y="2512877"/>
                  </a:lnTo>
                  <a:lnTo>
                    <a:pt x="1365861" y="2511174"/>
                  </a:lnTo>
                  <a:lnTo>
                    <a:pt x="1368699" y="2511174"/>
                  </a:lnTo>
                  <a:lnTo>
                    <a:pt x="1371537" y="2512536"/>
                  </a:lnTo>
                  <a:lnTo>
                    <a:pt x="1375964" y="2517076"/>
                  </a:lnTo>
                  <a:lnTo>
                    <a:pt x="1381072" y="2518098"/>
                  </a:lnTo>
                  <a:lnTo>
                    <a:pt x="1384931" y="2522638"/>
                  </a:lnTo>
                  <a:lnTo>
                    <a:pt x="1387655" y="2524454"/>
                  </a:lnTo>
                  <a:lnTo>
                    <a:pt x="1397644" y="2528427"/>
                  </a:lnTo>
                  <a:lnTo>
                    <a:pt x="1400028" y="2530357"/>
                  </a:lnTo>
                  <a:lnTo>
                    <a:pt x="1400028" y="2533195"/>
                  </a:lnTo>
                  <a:lnTo>
                    <a:pt x="1400595" y="2537508"/>
                  </a:lnTo>
                  <a:lnTo>
                    <a:pt x="1402185" y="2541595"/>
                  </a:lnTo>
                  <a:lnTo>
                    <a:pt x="1404341" y="2544546"/>
                  </a:lnTo>
                  <a:lnTo>
                    <a:pt x="1406725" y="2545454"/>
                  </a:lnTo>
                  <a:lnTo>
                    <a:pt x="1405817" y="2544659"/>
                  </a:lnTo>
                  <a:lnTo>
                    <a:pt x="1405136" y="2543524"/>
                  </a:lnTo>
                  <a:lnTo>
                    <a:pt x="1404795" y="2542048"/>
                  </a:lnTo>
                  <a:lnTo>
                    <a:pt x="1404682" y="2540119"/>
                  </a:lnTo>
                  <a:lnTo>
                    <a:pt x="1406725" y="2541821"/>
                  </a:lnTo>
                  <a:lnTo>
                    <a:pt x="1410471" y="2546021"/>
                  </a:lnTo>
                  <a:lnTo>
                    <a:pt x="1412514" y="2546929"/>
                  </a:lnTo>
                  <a:lnTo>
                    <a:pt x="1411038" y="2544092"/>
                  </a:lnTo>
                  <a:lnTo>
                    <a:pt x="1408314" y="2540800"/>
                  </a:lnTo>
                  <a:lnTo>
                    <a:pt x="1406384" y="2537849"/>
                  </a:lnTo>
                  <a:lnTo>
                    <a:pt x="1407179" y="2535919"/>
                  </a:lnTo>
                  <a:lnTo>
                    <a:pt x="1408655" y="2536600"/>
                  </a:lnTo>
                  <a:lnTo>
                    <a:pt x="1411833" y="2540119"/>
                  </a:lnTo>
                  <a:lnTo>
                    <a:pt x="1412514" y="2540119"/>
                  </a:lnTo>
                  <a:lnTo>
                    <a:pt x="1412287" y="2537962"/>
                  </a:lnTo>
                  <a:lnTo>
                    <a:pt x="1411152" y="2536600"/>
                  </a:lnTo>
                  <a:lnTo>
                    <a:pt x="1410244" y="2535011"/>
                  </a:lnTo>
                  <a:lnTo>
                    <a:pt x="1410471" y="2531946"/>
                  </a:lnTo>
                  <a:lnTo>
                    <a:pt x="1407406" y="2530130"/>
                  </a:lnTo>
                  <a:lnTo>
                    <a:pt x="1406498" y="2529108"/>
                  </a:lnTo>
                  <a:lnTo>
                    <a:pt x="1406044" y="2527633"/>
                  </a:lnTo>
                  <a:lnTo>
                    <a:pt x="1405817" y="2525930"/>
                  </a:lnTo>
                  <a:lnTo>
                    <a:pt x="1405590" y="2524454"/>
                  </a:lnTo>
                  <a:lnTo>
                    <a:pt x="1404909" y="2523773"/>
                  </a:lnTo>
                  <a:lnTo>
                    <a:pt x="1400482" y="2523773"/>
                  </a:lnTo>
                  <a:lnTo>
                    <a:pt x="1397985" y="2523206"/>
                  </a:lnTo>
                  <a:lnTo>
                    <a:pt x="1395260" y="2520709"/>
                  </a:lnTo>
                  <a:lnTo>
                    <a:pt x="1394352" y="2520595"/>
                  </a:lnTo>
                  <a:lnTo>
                    <a:pt x="1393558" y="2520028"/>
                  </a:lnTo>
                  <a:lnTo>
                    <a:pt x="1393217" y="2517530"/>
                  </a:lnTo>
                  <a:lnTo>
                    <a:pt x="1393558" y="2516849"/>
                  </a:lnTo>
                  <a:lnTo>
                    <a:pt x="1395828" y="2514239"/>
                  </a:lnTo>
                  <a:lnTo>
                    <a:pt x="1397871" y="2512877"/>
                  </a:lnTo>
                  <a:lnTo>
                    <a:pt x="1402298" y="2511628"/>
                  </a:lnTo>
                  <a:lnTo>
                    <a:pt x="1404455" y="2510266"/>
                  </a:lnTo>
                  <a:lnTo>
                    <a:pt x="1403093" y="2504931"/>
                  </a:lnTo>
                  <a:lnTo>
                    <a:pt x="1404909" y="2502320"/>
                  </a:lnTo>
                  <a:lnTo>
                    <a:pt x="1412174" y="2499028"/>
                  </a:lnTo>
                  <a:lnTo>
                    <a:pt x="1413876" y="2499369"/>
                  </a:lnTo>
                  <a:lnTo>
                    <a:pt x="1415465" y="2500163"/>
                  </a:lnTo>
                  <a:lnTo>
                    <a:pt x="1417054" y="2500618"/>
                  </a:lnTo>
                  <a:lnTo>
                    <a:pt x="1418530" y="2500390"/>
                  </a:lnTo>
                  <a:lnTo>
                    <a:pt x="1419892" y="2499709"/>
                  </a:lnTo>
                  <a:lnTo>
                    <a:pt x="1422389" y="2497780"/>
                  </a:lnTo>
                  <a:lnTo>
                    <a:pt x="1419438" y="2497553"/>
                  </a:lnTo>
                  <a:lnTo>
                    <a:pt x="1416828" y="2496077"/>
                  </a:lnTo>
                  <a:lnTo>
                    <a:pt x="1415919" y="2493807"/>
                  </a:lnTo>
                  <a:lnTo>
                    <a:pt x="1418303" y="2491083"/>
                  </a:lnTo>
                  <a:lnTo>
                    <a:pt x="1415919" y="2491537"/>
                  </a:lnTo>
                  <a:lnTo>
                    <a:pt x="1408882" y="2496645"/>
                  </a:lnTo>
                  <a:lnTo>
                    <a:pt x="1403887" y="2497439"/>
                  </a:lnTo>
                  <a:lnTo>
                    <a:pt x="1401731" y="2499369"/>
                  </a:lnTo>
                  <a:lnTo>
                    <a:pt x="1400823" y="2504136"/>
                  </a:lnTo>
                  <a:lnTo>
                    <a:pt x="1398439" y="2508450"/>
                  </a:lnTo>
                  <a:lnTo>
                    <a:pt x="1393217" y="2509585"/>
                  </a:lnTo>
                  <a:lnTo>
                    <a:pt x="1388223" y="2507428"/>
                  </a:lnTo>
                  <a:lnTo>
                    <a:pt x="1386293" y="2502093"/>
                  </a:lnTo>
                  <a:lnTo>
                    <a:pt x="1385953" y="2506861"/>
                  </a:lnTo>
                  <a:lnTo>
                    <a:pt x="1384477" y="2510039"/>
                  </a:lnTo>
                  <a:lnTo>
                    <a:pt x="1382661" y="2510606"/>
                  </a:lnTo>
                  <a:lnTo>
                    <a:pt x="1381412" y="2507542"/>
                  </a:lnTo>
                  <a:lnTo>
                    <a:pt x="1382775" y="2506066"/>
                  </a:lnTo>
                  <a:lnTo>
                    <a:pt x="1380958" y="2505498"/>
                  </a:lnTo>
                  <a:lnTo>
                    <a:pt x="1376418" y="2506179"/>
                  </a:lnTo>
                  <a:lnTo>
                    <a:pt x="1374488" y="2504250"/>
                  </a:lnTo>
                  <a:lnTo>
                    <a:pt x="1373807" y="2501866"/>
                  </a:lnTo>
                  <a:lnTo>
                    <a:pt x="1372672" y="2495964"/>
                  </a:lnTo>
                  <a:lnTo>
                    <a:pt x="1371764" y="2493353"/>
                  </a:lnTo>
                  <a:lnTo>
                    <a:pt x="1371196" y="2492104"/>
                  </a:lnTo>
                  <a:lnTo>
                    <a:pt x="1370856" y="2491196"/>
                  </a:lnTo>
                  <a:lnTo>
                    <a:pt x="1370742" y="2489948"/>
                  </a:lnTo>
                  <a:lnTo>
                    <a:pt x="1370742" y="2487791"/>
                  </a:lnTo>
                  <a:lnTo>
                    <a:pt x="1370288" y="2486883"/>
                  </a:lnTo>
                  <a:lnTo>
                    <a:pt x="1368472" y="2484386"/>
                  </a:lnTo>
                  <a:lnTo>
                    <a:pt x="1368018" y="2482910"/>
                  </a:lnTo>
                  <a:lnTo>
                    <a:pt x="1368813" y="2480640"/>
                  </a:lnTo>
                  <a:lnTo>
                    <a:pt x="1370856" y="2480186"/>
                  </a:lnTo>
                  <a:lnTo>
                    <a:pt x="1373240" y="2480753"/>
                  </a:lnTo>
                  <a:lnTo>
                    <a:pt x="1375169" y="2481661"/>
                  </a:lnTo>
                  <a:lnTo>
                    <a:pt x="1377099" y="2483251"/>
                  </a:lnTo>
                  <a:lnTo>
                    <a:pt x="1377667" y="2484953"/>
                  </a:lnTo>
                  <a:lnTo>
                    <a:pt x="1377212" y="2491877"/>
                  </a:lnTo>
                  <a:lnTo>
                    <a:pt x="1377667" y="2495283"/>
                  </a:lnTo>
                  <a:lnTo>
                    <a:pt x="1378574" y="2497439"/>
                  </a:lnTo>
                  <a:lnTo>
                    <a:pt x="1379483" y="2497439"/>
                  </a:lnTo>
                  <a:lnTo>
                    <a:pt x="1379823" y="2494488"/>
                  </a:lnTo>
                  <a:lnTo>
                    <a:pt x="1379029" y="2485294"/>
                  </a:lnTo>
                  <a:lnTo>
                    <a:pt x="1379256" y="2482910"/>
                  </a:lnTo>
                  <a:lnTo>
                    <a:pt x="1380731" y="2480753"/>
                  </a:lnTo>
                  <a:lnTo>
                    <a:pt x="1382434" y="2480072"/>
                  </a:lnTo>
                  <a:lnTo>
                    <a:pt x="1383569" y="2478710"/>
                  </a:lnTo>
                  <a:lnTo>
                    <a:pt x="1383342" y="2474737"/>
                  </a:lnTo>
                  <a:lnTo>
                    <a:pt x="1382775" y="2475305"/>
                  </a:lnTo>
                  <a:lnTo>
                    <a:pt x="1382547" y="2475759"/>
                  </a:lnTo>
                  <a:lnTo>
                    <a:pt x="1382661" y="2475986"/>
                  </a:lnTo>
                  <a:lnTo>
                    <a:pt x="1381526" y="2476326"/>
                  </a:lnTo>
                  <a:lnTo>
                    <a:pt x="1378802" y="2478370"/>
                  </a:lnTo>
                  <a:lnTo>
                    <a:pt x="1377326" y="2478824"/>
                  </a:lnTo>
                  <a:lnTo>
                    <a:pt x="1372105" y="2477461"/>
                  </a:lnTo>
                  <a:lnTo>
                    <a:pt x="1371083" y="2476780"/>
                  </a:lnTo>
                  <a:lnTo>
                    <a:pt x="1370288" y="2473602"/>
                  </a:lnTo>
                  <a:lnTo>
                    <a:pt x="1370175" y="2469856"/>
                  </a:lnTo>
                  <a:lnTo>
                    <a:pt x="1370629" y="2466338"/>
                  </a:lnTo>
                  <a:lnTo>
                    <a:pt x="1371424" y="2463727"/>
                  </a:lnTo>
                  <a:lnTo>
                    <a:pt x="1376531" y="2458278"/>
                  </a:lnTo>
                  <a:lnTo>
                    <a:pt x="1383002" y="2457597"/>
                  </a:lnTo>
                  <a:lnTo>
                    <a:pt x="1389472" y="2459981"/>
                  </a:lnTo>
                  <a:lnTo>
                    <a:pt x="1397190" y="2465202"/>
                  </a:lnTo>
                  <a:lnTo>
                    <a:pt x="1400142" y="2466451"/>
                  </a:lnTo>
                  <a:lnTo>
                    <a:pt x="1406271" y="2467586"/>
                  </a:lnTo>
                  <a:lnTo>
                    <a:pt x="1410698" y="2467132"/>
                  </a:lnTo>
                  <a:lnTo>
                    <a:pt x="1411946" y="2467586"/>
                  </a:lnTo>
                  <a:lnTo>
                    <a:pt x="1412514" y="2469289"/>
                  </a:lnTo>
                  <a:lnTo>
                    <a:pt x="1412855" y="2472013"/>
                  </a:lnTo>
                  <a:lnTo>
                    <a:pt x="1413422" y="2473829"/>
                  </a:lnTo>
                  <a:lnTo>
                    <a:pt x="1414671" y="2473035"/>
                  </a:lnTo>
                  <a:lnTo>
                    <a:pt x="1415238" y="2471445"/>
                  </a:lnTo>
                  <a:lnTo>
                    <a:pt x="1414898" y="2469743"/>
                  </a:lnTo>
                  <a:lnTo>
                    <a:pt x="1414330" y="2467813"/>
                  </a:lnTo>
                  <a:lnTo>
                    <a:pt x="1413990" y="2465543"/>
                  </a:lnTo>
                  <a:lnTo>
                    <a:pt x="1414557" y="2462819"/>
                  </a:lnTo>
                  <a:lnTo>
                    <a:pt x="1415806" y="2461684"/>
                  </a:lnTo>
                  <a:lnTo>
                    <a:pt x="1417281" y="2461003"/>
                  </a:lnTo>
                  <a:lnTo>
                    <a:pt x="1421027" y="2457711"/>
                  </a:lnTo>
                  <a:lnTo>
                    <a:pt x="1424887" y="2458505"/>
                  </a:lnTo>
                  <a:lnTo>
                    <a:pt x="1428860" y="2460208"/>
                  </a:lnTo>
                  <a:lnTo>
                    <a:pt x="1431924" y="2460776"/>
                  </a:lnTo>
                  <a:lnTo>
                    <a:pt x="1431924" y="2459300"/>
                  </a:lnTo>
                  <a:lnTo>
                    <a:pt x="1429086" y="2457143"/>
                  </a:lnTo>
                  <a:lnTo>
                    <a:pt x="1427838" y="2455781"/>
                  </a:lnTo>
                  <a:lnTo>
                    <a:pt x="1428292" y="2455214"/>
                  </a:lnTo>
                  <a:lnTo>
                    <a:pt x="1431811" y="2454192"/>
                  </a:lnTo>
                  <a:lnTo>
                    <a:pt x="1433513" y="2454079"/>
                  </a:lnTo>
                  <a:lnTo>
                    <a:pt x="1435216" y="2455327"/>
                  </a:lnTo>
                  <a:lnTo>
                    <a:pt x="1437373" y="2453170"/>
                  </a:lnTo>
                  <a:lnTo>
                    <a:pt x="1441232" y="2450900"/>
                  </a:lnTo>
                  <a:lnTo>
                    <a:pt x="1444864" y="2449992"/>
                  </a:lnTo>
                  <a:lnTo>
                    <a:pt x="1446453" y="2451922"/>
                  </a:lnTo>
                  <a:lnTo>
                    <a:pt x="1445545" y="2457484"/>
                  </a:lnTo>
                  <a:lnTo>
                    <a:pt x="1445545" y="2460094"/>
                  </a:lnTo>
                  <a:lnTo>
                    <a:pt x="1446794" y="2458846"/>
                  </a:lnTo>
                  <a:lnTo>
                    <a:pt x="1447815" y="2457143"/>
                  </a:lnTo>
                  <a:lnTo>
                    <a:pt x="1449064" y="2455668"/>
                  </a:lnTo>
                  <a:lnTo>
                    <a:pt x="1450426" y="2454533"/>
                  </a:lnTo>
                  <a:lnTo>
                    <a:pt x="1451788" y="2454079"/>
                  </a:lnTo>
                  <a:lnTo>
                    <a:pt x="1450767" y="2451808"/>
                  </a:lnTo>
                  <a:lnTo>
                    <a:pt x="1450426" y="2451127"/>
                  </a:lnTo>
                  <a:lnTo>
                    <a:pt x="1453491" y="2449311"/>
                  </a:lnTo>
                  <a:lnTo>
                    <a:pt x="1456329" y="2448517"/>
                  </a:lnTo>
                  <a:lnTo>
                    <a:pt x="1464501" y="2448744"/>
                  </a:lnTo>
                  <a:lnTo>
                    <a:pt x="1467793" y="2449879"/>
                  </a:lnTo>
                  <a:lnTo>
                    <a:pt x="1469723" y="2449879"/>
                  </a:lnTo>
                  <a:lnTo>
                    <a:pt x="1476306" y="2448403"/>
                  </a:lnTo>
                  <a:lnTo>
                    <a:pt x="1479598" y="2449084"/>
                  </a:lnTo>
                  <a:lnTo>
                    <a:pt x="1485728" y="2451922"/>
                  </a:lnTo>
                  <a:lnTo>
                    <a:pt x="1489019" y="2452603"/>
                  </a:lnTo>
                  <a:lnTo>
                    <a:pt x="1491744" y="2454079"/>
                  </a:lnTo>
                  <a:lnTo>
                    <a:pt x="1492992" y="2457370"/>
                  </a:lnTo>
                  <a:lnTo>
                    <a:pt x="1492538" y="2461003"/>
                  </a:lnTo>
                  <a:lnTo>
                    <a:pt x="1490268" y="2463500"/>
                  </a:lnTo>
                  <a:lnTo>
                    <a:pt x="1493447" y="2463273"/>
                  </a:lnTo>
                  <a:lnTo>
                    <a:pt x="1494695" y="2462251"/>
                  </a:lnTo>
                  <a:lnTo>
                    <a:pt x="1496057" y="2460094"/>
                  </a:lnTo>
                  <a:lnTo>
                    <a:pt x="1497079" y="2459186"/>
                  </a:lnTo>
                  <a:lnTo>
                    <a:pt x="1498781" y="2458846"/>
                  </a:lnTo>
                  <a:lnTo>
                    <a:pt x="1500484" y="2458960"/>
                  </a:lnTo>
                  <a:lnTo>
                    <a:pt x="1501619" y="2459413"/>
                  </a:lnTo>
                  <a:lnTo>
                    <a:pt x="1502641" y="2461684"/>
                  </a:lnTo>
                  <a:lnTo>
                    <a:pt x="1501960" y="2464067"/>
                  </a:lnTo>
                  <a:lnTo>
                    <a:pt x="1500597" y="2466905"/>
                  </a:lnTo>
                  <a:lnTo>
                    <a:pt x="1499689" y="2470537"/>
                  </a:lnTo>
                  <a:lnTo>
                    <a:pt x="1501392" y="2470878"/>
                  </a:lnTo>
                  <a:lnTo>
                    <a:pt x="1502981" y="2470537"/>
                  </a:lnTo>
                  <a:lnTo>
                    <a:pt x="1502754" y="2467700"/>
                  </a:lnTo>
                  <a:lnTo>
                    <a:pt x="1503208" y="2465543"/>
                  </a:lnTo>
                  <a:lnTo>
                    <a:pt x="1504116" y="2463840"/>
                  </a:lnTo>
                  <a:lnTo>
                    <a:pt x="1506954" y="2459413"/>
                  </a:lnTo>
                  <a:lnTo>
                    <a:pt x="1509338" y="2456803"/>
                  </a:lnTo>
                  <a:lnTo>
                    <a:pt x="1511948" y="2454873"/>
                  </a:lnTo>
                  <a:lnTo>
                    <a:pt x="1517511" y="2453738"/>
                  </a:lnTo>
                  <a:lnTo>
                    <a:pt x="1519781" y="2452262"/>
                  </a:lnTo>
                  <a:lnTo>
                    <a:pt x="1521824" y="2449311"/>
                  </a:lnTo>
                  <a:lnTo>
                    <a:pt x="1523753" y="2444544"/>
                  </a:lnTo>
                  <a:lnTo>
                    <a:pt x="1524548" y="2439776"/>
                  </a:lnTo>
                  <a:lnTo>
                    <a:pt x="1525229" y="2438074"/>
                  </a:lnTo>
                  <a:lnTo>
                    <a:pt x="1526364" y="2438414"/>
                  </a:lnTo>
                  <a:lnTo>
                    <a:pt x="1528634" y="2440798"/>
                  </a:lnTo>
                  <a:lnTo>
                    <a:pt x="1529769" y="2441706"/>
                  </a:lnTo>
                  <a:lnTo>
                    <a:pt x="1543163" y="2443182"/>
                  </a:lnTo>
                  <a:lnTo>
                    <a:pt x="1548045" y="2445338"/>
                  </a:lnTo>
                  <a:lnTo>
                    <a:pt x="1549179" y="2446246"/>
                  </a:lnTo>
                  <a:lnTo>
                    <a:pt x="1549974" y="2447609"/>
                  </a:lnTo>
                  <a:lnTo>
                    <a:pt x="1550315" y="2449538"/>
                  </a:lnTo>
                  <a:lnTo>
                    <a:pt x="1550315" y="2452035"/>
                  </a:lnTo>
                  <a:lnTo>
                    <a:pt x="1550542" y="2453965"/>
                  </a:lnTo>
                  <a:lnTo>
                    <a:pt x="1551109" y="2455214"/>
                  </a:lnTo>
                  <a:lnTo>
                    <a:pt x="1552358" y="2455668"/>
                  </a:lnTo>
                  <a:lnTo>
                    <a:pt x="1558033" y="2454987"/>
                  </a:lnTo>
                  <a:lnTo>
                    <a:pt x="1559622" y="2455668"/>
                  </a:lnTo>
                  <a:lnTo>
                    <a:pt x="1560530" y="2457257"/>
                  </a:lnTo>
                  <a:lnTo>
                    <a:pt x="1562233" y="2464067"/>
                  </a:lnTo>
                  <a:lnTo>
                    <a:pt x="1563822" y="2467586"/>
                  </a:lnTo>
                  <a:lnTo>
                    <a:pt x="1564503" y="2469516"/>
                  </a:lnTo>
                  <a:lnTo>
                    <a:pt x="1564844" y="2471559"/>
                  </a:lnTo>
                  <a:lnTo>
                    <a:pt x="1564163" y="2473262"/>
                  </a:lnTo>
                  <a:lnTo>
                    <a:pt x="1562687" y="2475305"/>
                  </a:lnTo>
                  <a:lnTo>
                    <a:pt x="1560985" y="2477007"/>
                  </a:lnTo>
                  <a:lnTo>
                    <a:pt x="1557920" y="2478710"/>
                  </a:lnTo>
                  <a:lnTo>
                    <a:pt x="1551563" y="2485861"/>
                  </a:lnTo>
                  <a:lnTo>
                    <a:pt x="1560417" y="2480186"/>
                  </a:lnTo>
                  <a:lnTo>
                    <a:pt x="1564844" y="2479051"/>
                  </a:lnTo>
                  <a:lnTo>
                    <a:pt x="1568817" y="2480413"/>
                  </a:lnTo>
                  <a:lnTo>
                    <a:pt x="1574946" y="2485407"/>
                  </a:lnTo>
                  <a:lnTo>
                    <a:pt x="1576422" y="2487904"/>
                  </a:lnTo>
                  <a:lnTo>
                    <a:pt x="1576535" y="2490742"/>
                  </a:lnTo>
                  <a:lnTo>
                    <a:pt x="1574038" y="2500844"/>
                  </a:lnTo>
                  <a:lnTo>
                    <a:pt x="1576535" y="2498120"/>
                  </a:lnTo>
                  <a:lnTo>
                    <a:pt x="1579033" y="2493693"/>
                  </a:lnTo>
                  <a:lnTo>
                    <a:pt x="1580395" y="2488358"/>
                  </a:lnTo>
                  <a:lnTo>
                    <a:pt x="1579373" y="2483023"/>
                  </a:lnTo>
                  <a:lnTo>
                    <a:pt x="1578579" y="2482456"/>
                  </a:lnTo>
                  <a:lnTo>
                    <a:pt x="1573584" y="2481207"/>
                  </a:lnTo>
                  <a:lnTo>
                    <a:pt x="1572903" y="2480299"/>
                  </a:lnTo>
                  <a:lnTo>
                    <a:pt x="1571768" y="2478142"/>
                  </a:lnTo>
                  <a:lnTo>
                    <a:pt x="1568022" y="2467813"/>
                  </a:lnTo>
                  <a:lnTo>
                    <a:pt x="1567114" y="2466110"/>
                  </a:lnTo>
                  <a:lnTo>
                    <a:pt x="1566093" y="2464635"/>
                  </a:lnTo>
                  <a:lnTo>
                    <a:pt x="1565184" y="2462932"/>
                  </a:lnTo>
                  <a:lnTo>
                    <a:pt x="1564390" y="2457484"/>
                  </a:lnTo>
                  <a:lnTo>
                    <a:pt x="1563822" y="2455895"/>
                  </a:lnTo>
                  <a:lnTo>
                    <a:pt x="1563936" y="2454760"/>
                  </a:lnTo>
                  <a:lnTo>
                    <a:pt x="1565525" y="2453057"/>
                  </a:lnTo>
                  <a:lnTo>
                    <a:pt x="1569611" y="2451922"/>
                  </a:lnTo>
                  <a:lnTo>
                    <a:pt x="1579941" y="2451354"/>
                  </a:lnTo>
                  <a:lnTo>
                    <a:pt x="1582779" y="2447495"/>
                  </a:lnTo>
                  <a:lnTo>
                    <a:pt x="1584141" y="2445565"/>
                  </a:lnTo>
                  <a:lnTo>
                    <a:pt x="1585389" y="2445225"/>
                  </a:lnTo>
                  <a:lnTo>
                    <a:pt x="1593335" y="2447268"/>
                  </a:lnTo>
                  <a:lnTo>
                    <a:pt x="1594356" y="2448176"/>
                  </a:lnTo>
                  <a:lnTo>
                    <a:pt x="1596627" y="2450900"/>
                  </a:lnTo>
                  <a:lnTo>
                    <a:pt x="1599578" y="2452376"/>
                  </a:lnTo>
                  <a:lnTo>
                    <a:pt x="1606048" y="2453057"/>
                  </a:lnTo>
                  <a:lnTo>
                    <a:pt x="1606048" y="2451581"/>
                  </a:lnTo>
                  <a:lnTo>
                    <a:pt x="1604232" y="2451354"/>
                  </a:lnTo>
                  <a:lnTo>
                    <a:pt x="1602870" y="2450900"/>
                  </a:lnTo>
                  <a:lnTo>
                    <a:pt x="1601734" y="2449992"/>
                  </a:lnTo>
                  <a:lnTo>
                    <a:pt x="1598216" y="2445679"/>
                  </a:lnTo>
                  <a:lnTo>
                    <a:pt x="1597194" y="2444771"/>
                  </a:lnTo>
                  <a:lnTo>
                    <a:pt x="1598556" y="2442841"/>
                  </a:lnTo>
                  <a:lnTo>
                    <a:pt x="1602983" y="2439776"/>
                  </a:lnTo>
                  <a:lnTo>
                    <a:pt x="1603891" y="2438528"/>
                  </a:lnTo>
                  <a:lnTo>
                    <a:pt x="1605026" y="2436144"/>
                  </a:lnTo>
                  <a:lnTo>
                    <a:pt x="1607637" y="2434782"/>
                  </a:lnTo>
                  <a:lnTo>
                    <a:pt x="1622393" y="2433647"/>
                  </a:lnTo>
                  <a:lnTo>
                    <a:pt x="1627161" y="2431944"/>
                  </a:lnTo>
                  <a:lnTo>
                    <a:pt x="1631020" y="2426836"/>
                  </a:lnTo>
                  <a:lnTo>
                    <a:pt x="1627615" y="2427290"/>
                  </a:lnTo>
                  <a:lnTo>
                    <a:pt x="1625004" y="2428312"/>
                  </a:lnTo>
                  <a:lnTo>
                    <a:pt x="1621826" y="2430809"/>
                  </a:lnTo>
                  <a:lnTo>
                    <a:pt x="1607183" y="2433874"/>
                  </a:lnTo>
                  <a:lnTo>
                    <a:pt x="1601281" y="2433647"/>
                  </a:lnTo>
                  <a:lnTo>
                    <a:pt x="1598443" y="2432171"/>
                  </a:lnTo>
                  <a:lnTo>
                    <a:pt x="1597194" y="2428993"/>
                  </a:lnTo>
                  <a:lnTo>
                    <a:pt x="1597081" y="2426723"/>
                  </a:lnTo>
                  <a:lnTo>
                    <a:pt x="1596627" y="2422750"/>
                  </a:lnTo>
                  <a:lnTo>
                    <a:pt x="1596513" y="2420707"/>
                  </a:lnTo>
                  <a:lnTo>
                    <a:pt x="1596173" y="2418323"/>
                  </a:lnTo>
                  <a:lnTo>
                    <a:pt x="1595378" y="2417415"/>
                  </a:lnTo>
                  <a:lnTo>
                    <a:pt x="1594470" y="2416847"/>
                  </a:lnTo>
                  <a:lnTo>
                    <a:pt x="1593902" y="2415712"/>
                  </a:lnTo>
                  <a:lnTo>
                    <a:pt x="1594130" y="2411399"/>
                  </a:lnTo>
                  <a:lnTo>
                    <a:pt x="1598216" y="2407767"/>
                  </a:lnTo>
                  <a:lnTo>
                    <a:pt x="1599237" y="2404021"/>
                  </a:lnTo>
                  <a:lnTo>
                    <a:pt x="1599578" y="2399480"/>
                  </a:lnTo>
                  <a:lnTo>
                    <a:pt x="1600599" y="2397210"/>
                  </a:lnTo>
                  <a:lnTo>
                    <a:pt x="1604572" y="2393691"/>
                  </a:lnTo>
                  <a:lnTo>
                    <a:pt x="1606048" y="2391194"/>
                  </a:lnTo>
                  <a:lnTo>
                    <a:pt x="1607524" y="2387902"/>
                  </a:lnTo>
                  <a:lnTo>
                    <a:pt x="1609113" y="2385065"/>
                  </a:lnTo>
                  <a:lnTo>
                    <a:pt x="1610929" y="2383930"/>
                  </a:lnTo>
                  <a:lnTo>
                    <a:pt x="1613199" y="2383249"/>
                  </a:lnTo>
                  <a:lnTo>
                    <a:pt x="1615583" y="2381432"/>
                  </a:lnTo>
                  <a:lnTo>
                    <a:pt x="1617739" y="2378822"/>
                  </a:lnTo>
                  <a:lnTo>
                    <a:pt x="1619215" y="2375643"/>
                  </a:lnTo>
                  <a:lnTo>
                    <a:pt x="1611156" y="2380751"/>
                  </a:lnTo>
                  <a:lnTo>
                    <a:pt x="1597308" y="2395167"/>
                  </a:lnTo>
                  <a:lnTo>
                    <a:pt x="1595151" y="2395735"/>
                  </a:lnTo>
                  <a:lnTo>
                    <a:pt x="1591405" y="2394032"/>
                  </a:lnTo>
                  <a:lnTo>
                    <a:pt x="1589248" y="2393691"/>
                  </a:lnTo>
                  <a:lnTo>
                    <a:pt x="1590951" y="2396189"/>
                  </a:lnTo>
                  <a:lnTo>
                    <a:pt x="1592654" y="2398118"/>
                  </a:lnTo>
                  <a:lnTo>
                    <a:pt x="1593562" y="2400161"/>
                  </a:lnTo>
                  <a:lnTo>
                    <a:pt x="1593221" y="2403340"/>
                  </a:lnTo>
                  <a:lnTo>
                    <a:pt x="1587432" y="2411399"/>
                  </a:lnTo>
                  <a:lnTo>
                    <a:pt x="1586978" y="2413556"/>
                  </a:lnTo>
                  <a:lnTo>
                    <a:pt x="1588908" y="2416393"/>
                  </a:lnTo>
                  <a:lnTo>
                    <a:pt x="1590951" y="2418323"/>
                  </a:lnTo>
                  <a:lnTo>
                    <a:pt x="1592654" y="2420934"/>
                  </a:lnTo>
                  <a:lnTo>
                    <a:pt x="1593789" y="2429560"/>
                  </a:lnTo>
                  <a:lnTo>
                    <a:pt x="1595037" y="2432058"/>
                  </a:lnTo>
                  <a:lnTo>
                    <a:pt x="1596740" y="2433760"/>
                  </a:lnTo>
                  <a:lnTo>
                    <a:pt x="1598670" y="2435009"/>
                  </a:lnTo>
                  <a:lnTo>
                    <a:pt x="1594697" y="2439776"/>
                  </a:lnTo>
                  <a:lnTo>
                    <a:pt x="1593335" y="2440571"/>
                  </a:lnTo>
                  <a:lnTo>
                    <a:pt x="1592086" y="2440684"/>
                  </a:lnTo>
                  <a:lnTo>
                    <a:pt x="1590951" y="2440457"/>
                  </a:lnTo>
                  <a:lnTo>
                    <a:pt x="1588681" y="2439209"/>
                  </a:lnTo>
                  <a:lnTo>
                    <a:pt x="1588000" y="2438641"/>
                  </a:lnTo>
                  <a:lnTo>
                    <a:pt x="1586524" y="2436939"/>
                  </a:lnTo>
                  <a:lnTo>
                    <a:pt x="1585957" y="2436484"/>
                  </a:lnTo>
                  <a:lnTo>
                    <a:pt x="1584368" y="2436484"/>
                  </a:lnTo>
                  <a:lnTo>
                    <a:pt x="1580622" y="2438074"/>
                  </a:lnTo>
                  <a:lnTo>
                    <a:pt x="1579260" y="2439209"/>
                  </a:lnTo>
                  <a:lnTo>
                    <a:pt x="1579033" y="2439890"/>
                  </a:lnTo>
                  <a:lnTo>
                    <a:pt x="1578806" y="2441025"/>
                  </a:lnTo>
                  <a:lnTo>
                    <a:pt x="1578465" y="2442274"/>
                  </a:lnTo>
                  <a:lnTo>
                    <a:pt x="1577897" y="2443295"/>
                  </a:lnTo>
                  <a:lnTo>
                    <a:pt x="1576876" y="2444090"/>
                  </a:lnTo>
                  <a:lnTo>
                    <a:pt x="1564503" y="2447381"/>
                  </a:lnTo>
                  <a:lnTo>
                    <a:pt x="1560985" y="2450106"/>
                  </a:lnTo>
                  <a:lnTo>
                    <a:pt x="1559055" y="2450900"/>
                  </a:lnTo>
                  <a:lnTo>
                    <a:pt x="1557352" y="2450333"/>
                  </a:lnTo>
                  <a:lnTo>
                    <a:pt x="1555650" y="2446019"/>
                  </a:lnTo>
                  <a:lnTo>
                    <a:pt x="1558033" y="2442841"/>
                  </a:lnTo>
                  <a:lnTo>
                    <a:pt x="1561779" y="2439890"/>
                  </a:lnTo>
                  <a:lnTo>
                    <a:pt x="1564050" y="2436484"/>
                  </a:lnTo>
                  <a:lnTo>
                    <a:pt x="1558941" y="2439776"/>
                  </a:lnTo>
                  <a:lnTo>
                    <a:pt x="1556217" y="2440798"/>
                  </a:lnTo>
                  <a:lnTo>
                    <a:pt x="1553493" y="2440571"/>
                  </a:lnTo>
                  <a:lnTo>
                    <a:pt x="1545320" y="2436825"/>
                  </a:lnTo>
                  <a:lnTo>
                    <a:pt x="1531245" y="2434101"/>
                  </a:lnTo>
                  <a:lnTo>
                    <a:pt x="1520916" y="2428198"/>
                  </a:lnTo>
                  <a:lnTo>
                    <a:pt x="1522051" y="2424907"/>
                  </a:lnTo>
                  <a:lnTo>
                    <a:pt x="1525570" y="2421501"/>
                  </a:lnTo>
                  <a:lnTo>
                    <a:pt x="1527159" y="2419118"/>
                  </a:lnTo>
                  <a:lnTo>
                    <a:pt x="1530791" y="2408675"/>
                  </a:lnTo>
                  <a:lnTo>
                    <a:pt x="1531586" y="2407426"/>
                  </a:lnTo>
                  <a:lnTo>
                    <a:pt x="1533742" y="2404702"/>
                  </a:lnTo>
                  <a:lnTo>
                    <a:pt x="1534196" y="2403907"/>
                  </a:lnTo>
                  <a:lnTo>
                    <a:pt x="1534310" y="2402432"/>
                  </a:lnTo>
                  <a:lnTo>
                    <a:pt x="1534877" y="2398459"/>
                  </a:lnTo>
                  <a:lnTo>
                    <a:pt x="1535104" y="2397664"/>
                  </a:lnTo>
                  <a:lnTo>
                    <a:pt x="1535559" y="2396643"/>
                  </a:lnTo>
                  <a:lnTo>
                    <a:pt x="1536013" y="2394600"/>
                  </a:lnTo>
                  <a:lnTo>
                    <a:pt x="1535899" y="2392670"/>
                  </a:lnTo>
                  <a:lnTo>
                    <a:pt x="1534650" y="2392216"/>
                  </a:lnTo>
                  <a:lnTo>
                    <a:pt x="1534196" y="2392897"/>
                  </a:lnTo>
                  <a:lnTo>
                    <a:pt x="1528294" y="2411058"/>
                  </a:lnTo>
                  <a:lnTo>
                    <a:pt x="1525002" y="2417301"/>
                  </a:lnTo>
                  <a:lnTo>
                    <a:pt x="1521256" y="2419912"/>
                  </a:lnTo>
                  <a:lnTo>
                    <a:pt x="1520121" y="2419231"/>
                  </a:lnTo>
                  <a:lnTo>
                    <a:pt x="1518646" y="2416166"/>
                  </a:lnTo>
                  <a:lnTo>
                    <a:pt x="1517624" y="2415485"/>
                  </a:lnTo>
                  <a:lnTo>
                    <a:pt x="1516829" y="2416166"/>
                  </a:lnTo>
                  <a:lnTo>
                    <a:pt x="1515808" y="2417642"/>
                  </a:lnTo>
                  <a:lnTo>
                    <a:pt x="1515013" y="2419345"/>
                  </a:lnTo>
                  <a:lnTo>
                    <a:pt x="1514900" y="2420480"/>
                  </a:lnTo>
                  <a:lnTo>
                    <a:pt x="1516262" y="2423544"/>
                  </a:lnTo>
                  <a:lnTo>
                    <a:pt x="1517283" y="2426609"/>
                  </a:lnTo>
                  <a:lnTo>
                    <a:pt x="1517283" y="2427631"/>
                  </a:lnTo>
                  <a:lnTo>
                    <a:pt x="1517170" y="2428993"/>
                  </a:lnTo>
                  <a:lnTo>
                    <a:pt x="1517397" y="2430468"/>
                  </a:lnTo>
                  <a:lnTo>
                    <a:pt x="1518532" y="2432058"/>
                  </a:lnTo>
                  <a:lnTo>
                    <a:pt x="1512062" y="2430582"/>
                  </a:lnTo>
                  <a:lnTo>
                    <a:pt x="1511495" y="2431263"/>
                  </a:lnTo>
                  <a:lnTo>
                    <a:pt x="1512516" y="2432512"/>
                  </a:lnTo>
                  <a:lnTo>
                    <a:pt x="1513651" y="2433193"/>
                  </a:lnTo>
                  <a:lnTo>
                    <a:pt x="1514673" y="2434328"/>
                  </a:lnTo>
                  <a:lnTo>
                    <a:pt x="1515127" y="2436712"/>
                  </a:lnTo>
                  <a:lnTo>
                    <a:pt x="1515354" y="2439436"/>
                  </a:lnTo>
                  <a:lnTo>
                    <a:pt x="1515581" y="2441593"/>
                  </a:lnTo>
                  <a:lnTo>
                    <a:pt x="1515467" y="2443522"/>
                  </a:lnTo>
                  <a:lnTo>
                    <a:pt x="1514559" y="2445679"/>
                  </a:lnTo>
                  <a:lnTo>
                    <a:pt x="1513424" y="2446814"/>
                  </a:lnTo>
                  <a:lnTo>
                    <a:pt x="1508543" y="2449992"/>
                  </a:lnTo>
                  <a:lnTo>
                    <a:pt x="1502527" y="2450106"/>
                  </a:lnTo>
                  <a:lnTo>
                    <a:pt x="1493787" y="2447835"/>
                  </a:lnTo>
                  <a:lnTo>
                    <a:pt x="1486182" y="2443182"/>
                  </a:lnTo>
                  <a:lnTo>
                    <a:pt x="1483344" y="2436144"/>
                  </a:lnTo>
                  <a:lnTo>
                    <a:pt x="1479031" y="2441025"/>
                  </a:lnTo>
                  <a:lnTo>
                    <a:pt x="1473582" y="2443295"/>
                  </a:lnTo>
                  <a:lnTo>
                    <a:pt x="1467793" y="2442955"/>
                  </a:lnTo>
                  <a:lnTo>
                    <a:pt x="1462685" y="2440230"/>
                  </a:lnTo>
                  <a:lnTo>
                    <a:pt x="1467112" y="2437279"/>
                  </a:lnTo>
                  <a:lnTo>
                    <a:pt x="1469155" y="2435236"/>
                  </a:lnTo>
                  <a:lnTo>
                    <a:pt x="1470063" y="2432058"/>
                  </a:lnTo>
                  <a:lnTo>
                    <a:pt x="1460756" y="2438982"/>
                  </a:lnTo>
                  <a:lnTo>
                    <a:pt x="1454286" y="2441365"/>
                  </a:lnTo>
                  <a:lnTo>
                    <a:pt x="1447475" y="2441933"/>
                  </a:lnTo>
                  <a:lnTo>
                    <a:pt x="1445432" y="2440117"/>
                  </a:lnTo>
                  <a:lnTo>
                    <a:pt x="1445318" y="2436484"/>
                  </a:lnTo>
                  <a:lnTo>
                    <a:pt x="1445432" y="2433760"/>
                  </a:lnTo>
                  <a:lnTo>
                    <a:pt x="1444183" y="2434895"/>
                  </a:lnTo>
                  <a:lnTo>
                    <a:pt x="1443502" y="2436712"/>
                  </a:lnTo>
                  <a:lnTo>
                    <a:pt x="1443048" y="2440344"/>
                  </a:lnTo>
                  <a:lnTo>
                    <a:pt x="1442140" y="2441933"/>
                  </a:lnTo>
                  <a:lnTo>
                    <a:pt x="1440892" y="2442160"/>
                  </a:lnTo>
                  <a:lnTo>
                    <a:pt x="1439075" y="2441819"/>
                  </a:lnTo>
                  <a:lnTo>
                    <a:pt x="1437486" y="2442047"/>
                  </a:lnTo>
                  <a:lnTo>
                    <a:pt x="1436805" y="2443976"/>
                  </a:lnTo>
                  <a:lnTo>
                    <a:pt x="1434989" y="2444771"/>
                  </a:lnTo>
                  <a:lnTo>
                    <a:pt x="1423525" y="2445906"/>
                  </a:lnTo>
                  <a:lnTo>
                    <a:pt x="1421595" y="2446927"/>
                  </a:lnTo>
                  <a:lnTo>
                    <a:pt x="1415579" y="2454306"/>
                  </a:lnTo>
                  <a:lnTo>
                    <a:pt x="1410584" y="2457257"/>
                  </a:lnTo>
                  <a:lnTo>
                    <a:pt x="1406044" y="2457143"/>
                  </a:lnTo>
                  <a:lnTo>
                    <a:pt x="1401957" y="2453851"/>
                  </a:lnTo>
                  <a:lnTo>
                    <a:pt x="1398439" y="2447381"/>
                  </a:lnTo>
                  <a:lnTo>
                    <a:pt x="1396850" y="2449992"/>
                  </a:lnTo>
                  <a:lnTo>
                    <a:pt x="1394807" y="2451241"/>
                  </a:lnTo>
                  <a:lnTo>
                    <a:pt x="1389472" y="2451695"/>
                  </a:lnTo>
                  <a:lnTo>
                    <a:pt x="1388904" y="2452149"/>
                  </a:lnTo>
                  <a:lnTo>
                    <a:pt x="1388336" y="2452149"/>
                  </a:lnTo>
                  <a:lnTo>
                    <a:pt x="1387428" y="2450900"/>
                  </a:lnTo>
                  <a:lnTo>
                    <a:pt x="1386520" y="2448744"/>
                  </a:lnTo>
                  <a:lnTo>
                    <a:pt x="1386066" y="2447949"/>
                  </a:lnTo>
                  <a:lnTo>
                    <a:pt x="1385158" y="2447381"/>
                  </a:lnTo>
                  <a:lnTo>
                    <a:pt x="1386066" y="2445225"/>
                  </a:lnTo>
                  <a:lnTo>
                    <a:pt x="1387882" y="2445111"/>
                  </a:lnTo>
                  <a:lnTo>
                    <a:pt x="1389925" y="2445452"/>
                  </a:lnTo>
                  <a:lnTo>
                    <a:pt x="1391742" y="2444657"/>
                  </a:lnTo>
                  <a:lnTo>
                    <a:pt x="1389472" y="2443863"/>
                  </a:lnTo>
                  <a:lnTo>
                    <a:pt x="1387315" y="2442500"/>
                  </a:lnTo>
                  <a:lnTo>
                    <a:pt x="1385272" y="2442047"/>
                  </a:lnTo>
                  <a:lnTo>
                    <a:pt x="1383456" y="2444090"/>
                  </a:lnTo>
                  <a:lnTo>
                    <a:pt x="1381753" y="2444317"/>
                  </a:lnTo>
                  <a:lnTo>
                    <a:pt x="1375396" y="2441706"/>
                  </a:lnTo>
                  <a:lnTo>
                    <a:pt x="1373921" y="2440684"/>
                  </a:lnTo>
                  <a:lnTo>
                    <a:pt x="1375396" y="2435690"/>
                  </a:lnTo>
                  <a:lnTo>
                    <a:pt x="1381072" y="2436144"/>
                  </a:lnTo>
                  <a:lnTo>
                    <a:pt x="1391174" y="2440684"/>
                  </a:lnTo>
                  <a:lnTo>
                    <a:pt x="1390947" y="2439776"/>
                  </a:lnTo>
                  <a:lnTo>
                    <a:pt x="1390606" y="2437506"/>
                  </a:lnTo>
                  <a:lnTo>
                    <a:pt x="1390380" y="2436598"/>
                  </a:lnTo>
                  <a:lnTo>
                    <a:pt x="1393785" y="2436598"/>
                  </a:lnTo>
                  <a:lnTo>
                    <a:pt x="1388677" y="2431150"/>
                  </a:lnTo>
                  <a:lnTo>
                    <a:pt x="1385839" y="2429220"/>
                  </a:lnTo>
                  <a:lnTo>
                    <a:pt x="1383115" y="2428425"/>
                  </a:lnTo>
                  <a:lnTo>
                    <a:pt x="1371537" y="2430015"/>
                  </a:lnTo>
                  <a:lnTo>
                    <a:pt x="1368472" y="2428425"/>
                  </a:lnTo>
                  <a:lnTo>
                    <a:pt x="1370402" y="2427404"/>
                  </a:lnTo>
                  <a:lnTo>
                    <a:pt x="1372672" y="2427177"/>
                  </a:lnTo>
                  <a:lnTo>
                    <a:pt x="1374715" y="2426496"/>
                  </a:lnTo>
                  <a:lnTo>
                    <a:pt x="1375850" y="2424112"/>
                  </a:lnTo>
                  <a:lnTo>
                    <a:pt x="1372558" y="2425701"/>
                  </a:lnTo>
                  <a:lnTo>
                    <a:pt x="1370856" y="2425928"/>
                  </a:lnTo>
                  <a:lnTo>
                    <a:pt x="1369494" y="2424793"/>
                  </a:lnTo>
                  <a:lnTo>
                    <a:pt x="1368586" y="2422750"/>
                  </a:lnTo>
                  <a:lnTo>
                    <a:pt x="1367905" y="2421842"/>
                  </a:lnTo>
                  <a:lnTo>
                    <a:pt x="1366997" y="2421842"/>
                  </a:lnTo>
                  <a:lnTo>
                    <a:pt x="1365180" y="2422636"/>
                  </a:lnTo>
                  <a:lnTo>
                    <a:pt x="1366089" y="2420026"/>
                  </a:lnTo>
                  <a:lnTo>
                    <a:pt x="1367678" y="2418096"/>
                  </a:lnTo>
                  <a:lnTo>
                    <a:pt x="1371196" y="2415712"/>
                  </a:lnTo>
                  <a:lnTo>
                    <a:pt x="1373467" y="2414804"/>
                  </a:lnTo>
                  <a:lnTo>
                    <a:pt x="1375850" y="2414464"/>
                  </a:lnTo>
                  <a:lnTo>
                    <a:pt x="1376872" y="2414010"/>
                  </a:lnTo>
                  <a:lnTo>
                    <a:pt x="1378461" y="2412080"/>
                  </a:lnTo>
                  <a:lnTo>
                    <a:pt x="1378915" y="2411626"/>
                  </a:lnTo>
                  <a:lnTo>
                    <a:pt x="1383228" y="2411853"/>
                  </a:lnTo>
                  <a:lnTo>
                    <a:pt x="1385158" y="2410831"/>
                  </a:lnTo>
                  <a:lnTo>
                    <a:pt x="1386974" y="2405156"/>
                  </a:lnTo>
                  <a:lnTo>
                    <a:pt x="1389244" y="2404475"/>
                  </a:lnTo>
                  <a:lnTo>
                    <a:pt x="1391855" y="2405156"/>
                  </a:lnTo>
                  <a:lnTo>
                    <a:pt x="1393898" y="2406177"/>
                  </a:lnTo>
                  <a:lnTo>
                    <a:pt x="1395488" y="2407313"/>
                  </a:lnTo>
                  <a:lnTo>
                    <a:pt x="1396736" y="2408788"/>
                  </a:lnTo>
                  <a:lnTo>
                    <a:pt x="1397758" y="2410604"/>
                  </a:lnTo>
                  <a:lnTo>
                    <a:pt x="1398552" y="2412874"/>
                  </a:lnTo>
                  <a:lnTo>
                    <a:pt x="1399801" y="2419685"/>
                  </a:lnTo>
                  <a:lnTo>
                    <a:pt x="1400823" y="2422636"/>
                  </a:lnTo>
                  <a:lnTo>
                    <a:pt x="1402185" y="2421842"/>
                  </a:lnTo>
                  <a:lnTo>
                    <a:pt x="1402412" y="2419231"/>
                  </a:lnTo>
                  <a:lnTo>
                    <a:pt x="1402071" y="2415485"/>
                  </a:lnTo>
                  <a:lnTo>
                    <a:pt x="1401390" y="2411739"/>
                  </a:lnTo>
                  <a:lnTo>
                    <a:pt x="1400709" y="2409356"/>
                  </a:lnTo>
                  <a:lnTo>
                    <a:pt x="1399233" y="2407086"/>
                  </a:lnTo>
                  <a:lnTo>
                    <a:pt x="1395941" y="2405042"/>
                  </a:lnTo>
                  <a:lnTo>
                    <a:pt x="1394466" y="2403113"/>
                  </a:lnTo>
                  <a:lnTo>
                    <a:pt x="1412287" y="2399253"/>
                  </a:lnTo>
                  <a:lnTo>
                    <a:pt x="1431016" y="2400388"/>
                  </a:lnTo>
                  <a:lnTo>
                    <a:pt x="1427724" y="2397551"/>
                  </a:lnTo>
                  <a:lnTo>
                    <a:pt x="1423297" y="2397097"/>
                  </a:lnTo>
                  <a:lnTo>
                    <a:pt x="1385385" y="2401637"/>
                  </a:lnTo>
                  <a:lnTo>
                    <a:pt x="1384023" y="2402545"/>
                  </a:lnTo>
                  <a:lnTo>
                    <a:pt x="1381866" y="2404929"/>
                  </a:lnTo>
                  <a:lnTo>
                    <a:pt x="1378461" y="2407199"/>
                  </a:lnTo>
                  <a:lnTo>
                    <a:pt x="1375056" y="2408221"/>
                  </a:lnTo>
                  <a:lnTo>
                    <a:pt x="1372899" y="2407199"/>
                  </a:lnTo>
                  <a:lnTo>
                    <a:pt x="1371877" y="2404929"/>
                  </a:lnTo>
                  <a:lnTo>
                    <a:pt x="1369948" y="2403340"/>
                  </a:lnTo>
                  <a:lnTo>
                    <a:pt x="1368926" y="2400388"/>
                  </a:lnTo>
                  <a:lnTo>
                    <a:pt x="1369267" y="2397324"/>
                  </a:lnTo>
                  <a:lnTo>
                    <a:pt x="1370515" y="2394372"/>
                  </a:lnTo>
                  <a:lnTo>
                    <a:pt x="1372105" y="2392329"/>
                  </a:lnTo>
                  <a:lnTo>
                    <a:pt x="1373580" y="2392102"/>
                  </a:lnTo>
                  <a:lnTo>
                    <a:pt x="1374602" y="2394145"/>
                  </a:lnTo>
                  <a:lnTo>
                    <a:pt x="1374942" y="2396643"/>
                  </a:lnTo>
                  <a:lnTo>
                    <a:pt x="1375396" y="2397891"/>
                  </a:lnTo>
                  <a:lnTo>
                    <a:pt x="1376872" y="2396189"/>
                  </a:lnTo>
                  <a:lnTo>
                    <a:pt x="1376986" y="2395167"/>
                  </a:lnTo>
                  <a:lnTo>
                    <a:pt x="1376759" y="2391762"/>
                  </a:lnTo>
                  <a:lnTo>
                    <a:pt x="1376872" y="2390627"/>
                  </a:lnTo>
                  <a:lnTo>
                    <a:pt x="1377553" y="2389946"/>
                  </a:lnTo>
                  <a:lnTo>
                    <a:pt x="1380731" y="2389378"/>
                  </a:lnTo>
                  <a:lnTo>
                    <a:pt x="1380618" y="2388470"/>
                  </a:lnTo>
                  <a:lnTo>
                    <a:pt x="1380504" y="2387902"/>
                  </a:lnTo>
                  <a:lnTo>
                    <a:pt x="1380277" y="2387335"/>
                  </a:lnTo>
                  <a:lnTo>
                    <a:pt x="1379937" y="2386540"/>
                  </a:lnTo>
                  <a:lnTo>
                    <a:pt x="1378121" y="2388697"/>
                  </a:lnTo>
                  <a:lnTo>
                    <a:pt x="1376077" y="2389378"/>
                  </a:lnTo>
                  <a:lnTo>
                    <a:pt x="1371991" y="2389491"/>
                  </a:lnTo>
                  <a:lnTo>
                    <a:pt x="1368132" y="2390513"/>
                  </a:lnTo>
                  <a:lnTo>
                    <a:pt x="1364159" y="2390740"/>
                  </a:lnTo>
                  <a:lnTo>
                    <a:pt x="1364159" y="2389491"/>
                  </a:lnTo>
                  <a:lnTo>
                    <a:pt x="1374715" y="2383816"/>
                  </a:lnTo>
                  <a:lnTo>
                    <a:pt x="1385045" y="2382454"/>
                  </a:lnTo>
                  <a:lnTo>
                    <a:pt x="1387428" y="2379616"/>
                  </a:lnTo>
                  <a:lnTo>
                    <a:pt x="1386747" y="2378141"/>
                  </a:lnTo>
                  <a:lnTo>
                    <a:pt x="1390380" y="2379049"/>
                  </a:lnTo>
                  <a:lnTo>
                    <a:pt x="1395034" y="2381546"/>
                  </a:lnTo>
                  <a:lnTo>
                    <a:pt x="1399347" y="2382794"/>
                  </a:lnTo>
                  <a:lnTo>
                    <a:pt x="1401957" y="2379616"/>
                  </a:lnTo>
                  <a:lnTo>
                    <a:pt x="1416146" y="2386313"/>
                  </a:lnTo>
                  <a:lnTo>
                    <a:pt x="1419552" y="2386654"/>
                  </a:lnTo>
                  <a:lnTo>
                    <a:pt x="1421935" y="2385292"/>
                  </a:lnTo>
                  <a:lnTo>
                    <a:pt x="1421254" y="2383816"/>
                  </a:lnTo>
                  <a:lnTo>
                    <a:pt x="1423184" y="2382681"/>
                  </a:lnTo>
                  <a:lnTo>
                    <a:pt x="1427384" y="2382113"/>
                  </a:lnTo>
                  <a:lnTo>
                    <a:pt x="1429313" y="2380978"/>
                  </a:lnTo>
                  <a:lnTo>
                    <a:pt x="1430222" y="2379616"/>
                  </a:lnTo>
                  <a:lnTo>
                    <a:pt x="1431129" y="2377800"/>
                  </a:lnTo>
                  <a:lnTo>
                    <a:pt x="1432378" y="2376211"/>
                  </a:lnTo>
                  <a:lnTo>
                    <a:pt x="1433967" y="2375530"/>
                  </a:lnTo>
                  <a:lnTo>
                    <a:pt x="1438394" y="2375189"/>
                  </a:lnTo>
                  <a:lnTo>
                    <a:pt x="1440664" y="2375757"/>
                  </a:lnTo>
                  <a:lnTo>
                    <a:pt x="1442254" y="2377573"/>
                  </a:lnTo>
                  <a:lnTo>
                    <a:pt x="1443956" y="2381773"/>
                  </a:lnTo>
                  <a:lnTo>
                    <a:pt x="1445091" y="2382681"/>
                  </a:lnTo>
                  <a:lnTo>
                    <a:pt x="1447248" y="2382567"/>
                  </a:lnTo>
                  <a:lnTo>
                    <a:pt x="1447248" y="2381205"/>
                  </a:lnTo>
                  <a:lnTo>
                    <a:pt x="1445091" y="2379616"/>
                  </a:lnTo>
                  <a:lnTo>
                    <a:pt x="1441686" y="2374054"/>
                  </a:lnTo>
                  <a:lnTo>
                    <a:pt x="1439302" y="2372806"/>
                  </a:lnTo>
                  <a:lnTo>
                    <a:pt x="1433740" y="2372919"/>
                  </a:lnTo>
                  <a:lnTo>
                    <a:pt x="1431129" y="2373714"/>
                  </a:lnTo>
                  <a:lnTo>
                    <a:pt x="1428632" y="2375530"/>
                  </a:lnTo>
                  <a:lnTo>
                    <a:pt x="1425908" y="2379162"/>
                  </a:lnTo>
                  <a:lnTo>
                    <a:pt x="1425000" y="2379730"/>
                  </a:lnTo>
                  <a:lnTo>
                    <a:pt x="1420006" y="2379730"/>
                  </a:lnTo>
                  <a:lnTo>
                    <a:pt x="1416941" y="2381886"/>
                  </a:lnTo>
                  <a:lnTo>
                    <a:pt x="1413990" y="2382113"/>
                  </a:lnTo>
                  <a:lnTo>
                    <a:pt x="1411719" y="2380524"/>
                  </a:lnTo>
                  <a:lnTo>
                    <a:pt x="1412060" y="2376778"/>
                  </a:lnTo>
                  <a:lnTo>
                    <a:pt x="1407860" y="2375189"/>
                  </a:lnTo>
                  <a:lnTo>
                    <a:pt x="1397417" y="2376665"/>
                  </a:lnTo>
                  <a:lnTo>
                    <a:pt x="1393785" y="2373487"/>
                  </a:lnTo>
                  <a:lnTo>
                    <a:pt x="1386520" y="2370535"/>
                  </a:lnTo>
                  <a:lnTo>
                    <a:pt x="1382661" y="2367584"/>
                  </a:lnTo>
                  <a:lnTo>
                    <a:pt x="1383342" y="2364406"/>
                  </a:lnTo>
                  <a:lnTo>
                    <a:pt x="1382775" y="2363044"/>
                  </a:lnTo>
                  <a:lnTo>
                    <a:pt x="1382775" y="2363044"/>
                  </a:lnTo>
                  <a:lnTo>
                    <a:pt x="1382775" y="2361568"/>
                  </a:lnTo>
                  <a:lnTo>
                    <a:pt x="1384364" y="2361455"/>
                  </a:lnTo>
                  <a:lnTo>
                    <a:pt x="1388791" y="2363044"/>
                  </a:lnTo>
                  <a:lnTo>
                    <a:pt x="1390039" y="2362817"/>
                  </a:lnTo>
                  <a:lnTo>
                    <a:pt x="1393217" y="2361455"/>
                  </a:lnTo>
                  <a:lnTo>
                    <a:pt x="1404001" y="2361455"/>
                  </a:lnTo>
                  <a:lnTo>
                    <a:pt x="1404001" y="2360093"/>
                  </a:lnTo>
                  <a:lnTo>
                    <a:pt x="1401390" y="2360093"/>
                  </a:lnTo>
                  <a:lnTo>
                    <a:pt x="1385953" y="2355212"/>
                  </a:lnTo>
                  <a:lnTo>
                    <a:pt x="1383456" y="2353282"/>
                  </a:lnTo>
                  <a:lnTo>
                    <a:pt x="1401957" y="2353282"/>
                  </a:lnTo>
                  <a:lnTo>
                    <a:pt x="1400028" y="2354417"/>
                  </a:lnTo>
                  <a:lnTo>
                    <a:pt x="1399233" y="2354644"/>
                  </a:lnTo>
                  <a:lnTo>
                    <a:pt x="1399233" y="2356006"/>
                  </a:lnTo>
                  <a:lnTo>
                    <a:pt x="1408201" y="2356347"/>
                  </a:lnTo>
                  <a:lnTo>
                    <a:pt x="1410584" y="2354644"/>
                  </a:lnTo>
                  <a:lnTo>
                    <a:pt x="1403206" y="2351012"/>
                  </a:lnTo>
                  <a:lnTo>
                    <a:pt x="1395374" y="2349196"/>
                  </a:lnTo>
                  <a:lnTo>
                    <a:pt x="1400255" y="2346585"/>
                  </a:lnTo>
                  <a:lnTo>
                    <a:pt x="1402298" y="2343634"/>
                  </a:lnTo>
                  <a:lnTo>
                    <a:pt x="1396736" y="2343747"/>
                  </a:lnTo>
                  <a:lnTo>
                    <a:pt x="1392650" y="2346131"/>
                  </a:lnTo>
                  <a:lnTo>
                    <a:pt x="1391401" y="2346585"/>
                  </a:lnTo>
                  <a:lnTo>
                    <a:pt x="1368472" y="2346244"/>
                  </a:lnTo>
                  <a:lnTo>
                    <a:pt x="1366089" y="2345109"/>
                  </a:lnTo>
                  <a:lnTo>
                    <a:pt x="1365521" y="2343974"/>
                  </a:lnTo>
                  <a:lnTo>
                    <a:pt x="1363705" y="2338753"/>
                  </a:lnTo>
                  <a:lnTo>
                    <a:pt x="1363251" y="2336483"/>
                  </a:lnTo>
                  <a:lnTo>
                    <a:pt x="1363932" y="2334666"/>
                  </a:lnTo>
                  <a:lnTo>
                    <a:pt x="1365067" y="2333304"/>
                  </a:lnTo>
                  <a:lnTo>
                    <a:pt x="1366089" y="2332623"/>
                  </a:lnTo>
                  <a:lnTo>
                    <a:pt x="1365294" y="2330807"/>
                  </a:lnTo>
                  <a:lnTo>
                    <a:pt x="1365521" y="2328650"/>
                  </a:lnTo>
                  <a:lnTo>
                    <a:pt x="1366542" y="2327061"/>
                  </a:lnTo>
                  <a:lnTo>
                    <a:pt x="1368132" y="2326948"/>
                  </a:lnTo>
                  <a:lnTo>
                    <a:pt x="1367791" y="2326153"/>
                  </a:lnTo>
                  <a:lnTo>
                    <a:pt x="1367564" y="2325472"/>
                  </a:lnTo>
                  <a:lnTo>
                    <a:pt x="1367337" y="2324904"/>
                  </a:lnTo>
                  <a:lnTo>
                    <a:pt x="1366770" y="2324337"/>
                  </a:lnTo>
                  <a:lnTo>
                    <a:pt x="1368132" y="2322634"/>
                  </a:lnTo>
                  <a:lnTo>
                    <a:pt x="1369607" y="2321726"/>
                  </a:lnTo>
                  <a:lnTo>
                    <a:pt x="1372786" y="2321499"/>
                  </a:lnTo>
                  <a:lnTo>
                    <a:pt x="1374488" y="2321840"/>
                  </a:lnTo>
                  <a:lnTo>
                    <a:pt x="1376077" y="2322748"/>
                  </a:lnTo>
                  <a:lnTo>
                    <a:pt x="1376531" y="2323429"/>
                  </a:lnTo>
                  <a:lnTo>
                    <a:pt x="1376645" y="2324337"/>
                  </a:lnTo>
                  <a:lnTo>
                    <a:pt x="1376645" y="2325132"/>
                  </a:lnTo>
                  <a:lnTo>
                    <a:pt x="1376759" y="2325586"/>
                  </a:lnTo>
                  <a:lnTo>
                    <a:pt x="1377440" y="2325699"/>
                  </a:lnTo>
                  <a:lnTo>
                    <a:pt x="1378802" y="2325359"/>
                  </a:lnTo>
                  <a:lnTo>
                    <a:pt x="1379369" y="2325586"/>
                  </a:lnTo>
                  <a:lnTo>
                    <a:pt x="1381072" y="2328083"/>
                  </a:lnTo>
                  <a:lnTo>
                    <a:pt x="1381412" y="2328537"/>
                  </a:lnTo>
                  <a:lnTo>
                    <a:pt x="1382547" y="2328764"/>
                  </a:lnTo>
                  <a:lnTo>
                    <a:pt x="1383456" y="2328650"/>
                  </a:lnTo>
                  <a:lnTo>
                    <a:pt x="1385499" y="2327061"/>
                  </a:lnTo>
                  <a:lnTo>
                    <a:pt x="1382434" y="2323315"/>
                  </a:lnTo>
                  <a:lnTo>
                    <a:pt x="1381526" y="2321613"/>
                  </a:lnTo>
                  <a:lnTo>
                    <a:pt x="1383683" y="2320137"/>
                  </a:lnTo>
                  <a:lnTo>
                    <a:pt x="1387769" y="2318207"/>
                  </a:lnTo>
                  <a:lnTo>
                    <a:pt x="1375623" y="2320137"/>
                  </a:lnTo>
                  <a:lnTo>
                    <a:pt x="1376986" y="2317299"/>
                  </a:lnTo>
                  <a:lnTo>
                    <a:pt x="1379369" y="2314916"/>
                  </a:lnTo>
                  <a:lnTo>
                    <a:pt x="1382093" y="2313100"/>
                  </a:lnTo>
                  <a:lnTo>
                    <a:pt x="1392990" y="2308446"/>
                  </a:lnTo>
                  <a:lnTo>
                    <a:pt x="1395488" y="2306289"/>
                  </a:lnTo>
                  <a:lnTo>
                    <a:pt x="1395034" y="2306062"/>
                  </a:lnTo>
                  <a:lnTo>
                    <a:pt x="1394807" y="2305721"/>
                  </a:lnTo>
                  <a:lnTo>
                    <a:pt x="1394239" y="2304813"/>
                  </a:lnTo>
                  <a:lnTo>
                    <a:pt x="1398098" y="2303678"/>
                  </a:lnTo>
                  <a:lnTo>
                    <a:pt x="1402185" y="2303565"/>
                  </a:lnTo>
                  <a:lnTo>
                    <a:pt x="1400482" y="2302316"/>
                  </a:lnTo>
                  <a:lnTo>
                    <a:pt x="1398779" y="2302089"/>
                  </a:lnTo>
                  <a:lnTo>
                    <a:pt x="1397644" y="2301522"/>
                  </a:lnTo>
                  <a:lnTo>
                    <a:pt x="1397531" y="2299365"/>
                  </a:lnTo>
                  <a:lnTo>
                    <a:pt x="1398212" y="2298116"/>
                  </a:lnTo>
                  <a:lnTo>
                    <a:pt x="1404568" y="2290511"/>
                  </a:lnTo>
                  <a:lnTo>
                    <a:pt x="1407747" y="2289376"/>
                  </a:lnTo>
                  <a:lnTo>
                    <a:pt x="1416714" y="2290057"/>
                  </a:lnTo>
                  <a:lnTo>
                    <a:pt x="1420006" y="2291873"/>
                  </a:lnTo>
                  <a:lnTo>
                    <a:pt x="1421708" y="2292327"/>
                  </a:lnTo>
                  <a:lnTo>
                    <a:pt x="1425681" y="2291760"/>
                  </a:lnTo>
                  <a:lnTo>
                    <a:pt x="1427611" y="2291873"/>
                  </a:lnTo>
                  <a:lnTo>
                    <a:pt x="1431129" y="2294030"/>
                  </a:lnTo>
                  <a:lnTo>
                    <a:pt x="1434989" y="2294371"/>
                  </a:lnTo>
                  <a:lnTo>
                    <a:pt x="1436464" y="2295846"/>
                  </a:lnTo>
                  <a:lnTo>
                    <a:pt x="1438848" y="2299592"/>
                  </a:lnTo>
                  <a:lnTo>
                    <a:pt x="1441459" y="2302316"/>
                  </a:lnTo>
                  <a:lnTo>
                    <a:pt x="1438508" y="2303905"/>
                  </a:lnTo>
                  <a:lnTo>
                    <a:pt x="1434876" y="2304019"/>
                  </a:lnTo>
                  <a:lnTo>
                    <a:pt x="1431584" y="2305040"/>
                  </a:lnTo>
                  <a:lnTo>
                    <a:pt x="1429541" y="2309240"/>
                  </a:lnTo>
                  <a:lnTo>
                    <a:pt x="1432265" y="2309127"/>
                  </a:lnTo>
                  <a:lnTo>
                    <a:pt x="1440892" y="2305040"/>
                  </a:lnTo>
                  <a:lnTo>
                    <a:pt x="1459053" y="2301976"/>
                  </a:lnTo>
                  <a:lnTo>
                    <a:pt x="1460869" y="2303111"/>
                  </a:lnTo>
                  <a:lnTo>
                    <a:pt x="1461437" y="2304700"/>
                  </a:lnTo>
                  <a:lnTo>
                    <a:pt x="1461096" y="2306856"/>
                  </a:lnTo>
                  <a:lnTo>
                    <a:pt x="1460528" y="2309240"/>
                  </a:lnTo>
                  <a:lnTo>
                    <a:pt x="1459507" y="2315937"/>
                  </a:lnTo>
                  <a:lnTo>
                    <a:pt x="1456896" y="2322407"/>
                  </a:lnTo>
                  <a:lnTo>
                    <a:pt x="1456783" y="2324904"/>
                  </a:lnTo>
                  <a:lnTo>
                    <a:pt x="1458485" y="2322180"/>
                  </a:lnTo>
                  <a:lnTo>
                    <a:pt x="1459847" y="2320591"/>
                  </a:lnTo>
                  <a:lnTo>
                    <a:pt x="1460983" y="2318662"/>
                  </a:lnTo>
                  <a:lnTo>
                    <a:pt x="1462231" y="2314916"/>
                  </a:lnTo>
                  <a:lnTo>
                    <a:pt x="1463139" y="2308105"/>
                  </a:lnTo>
                  <a:lnTo>
                    <a:pt x="1463934" y="2305835"/>
                  </a:lnTo>
                  <a:lnTo>
                    <a:pt x="1465750" y="2304927"/>
                  </a:lnTo>
                  <a:lnTo>
                    <a:pt x="1467566" y="2305835"/>
                  </a:lnTo>
                  <a:lnTo>
                    <a:pt x="1472334" y="2310489"/>
                  </a:lnTo>
                  <a:lnTo>
                    <a:pt x="1476193" y="2316505"/>
                  </a:lnTo>
                  <a:lnTo>
                    <a:pt x="1478576" y="2318321"/>
                  </a:lnTo>
                  <a:lnTo>
                    <a:pt x="1484139" y="2319002"/>
                  </a:lnTo>
                  <a:lnTo>
                    <a:pt x="1483117" y="2316164"/>
                  </a:lnTo>
                  <a:lnTo>
                    <a:pt x="1481528" y="2315029"/>
                  </a:lnTo>
                  <a:lnTo>
                    <a:pt x="1479825" y="2314348"/>
                  </a:lnTo>
                  <a:lnTo>
                    <a:pt x="1478350" y="2312759"/>
                  </a:lnTo>
                  <a:lnTo>
                    <a:pt x="1477101" y="2310489"/>
                  </a:lnTo>
                  <a:lnTo>
                    <a:pt x="1475512" y="2308446"/>
                  </a:lnTo>
                  <a:lnTo>
                    <a:pt x="1473809" y="2306970"/>
                  </a:lnTo>
                  <a:lnTo>
                    <a:pt x="1472107" y="2306403"/>
                  </a:lnTo>
                  <a:lnTo>
                    <a:pt x="1472107" y="2304927"/>
                  </a:lnTo>
                  <a:lnTo>
                    <a:pt x="1494695" y="2304927"/>
                  </a:lnTo>
                  <a:lnTo>
                    <a:pt x="1496852" y="2305835"/>
                  </a:lnTo>
                  <a:lnTo>
                    <a:pt x="1501278" y="2309808"/>
                  </a:lnTo>
                  <a:lnTo>
                    <a:pt x="1503662" y="2310716"/>
                  </a:lnTo>
                  <a:lnTo>
                    <a:pt x="1512402" y="2311283"/>
                  </a:lnTo>
                  <a:lnTo>
                    <a:pt x="1515240" y="2310716"/>
                  </a:lnTo>
                  <a:lnTo>
                    <a:pt x="1517056" y="2309354"/>
                  </a:lnTo>
                  <a:lnTo>
                    <a:pt x="1518192" y="2307197"/>
                  </a:lnTo>
                  <a:lnTo>
                    <a:pt x="1519894" y="2302316"/>
                  </a:lnTo>
                  <a:lnTo>
                    <a:pt x="1521597" y="2299478"/>
                  </a:lnTo>
                  <a:lnTo>
                    <a:pt x="1523640" y="2297776"/>
                  </a:lnTo>
                  <a:lnTo>
                    <a:pt x="1526024" y="2296868"/>
                  </a:lnTo>
                  <a:lnTo>
                    <a:pt x="1528634" y="2296641"/>
                  </a:lnTo>
                  <a:lnTo>
                    <a:pt x="1531245" y="2297322"/>
                  </a:lnTo>
                  <a:lnTo>
                    <a:pt x="1536466" y="2300273"/>
                  </a:lnTo>
                  <a:lnTo>
                    <a:pt x="1538964" y="2300954"/>
                  </a:lnTo>
                  <a:lnTo>
                    <a:pt x="1539872" y="2301635"/>
                  </a:lnTo>
                  <a:lnTo>
                    <a:pt x="1540893" y="2302997"/>
                  </a:lnTo>
                  <a:lnTo>
                    <a:pt x="1542029" y="2303905"/>
                  </a:lnTo>
                  <a:lnTo>
                    <a:pt x="1542937" y="2303111"/>
                  </a:lnTo>
                  <a:lnTo>
                    <a:pt x="1544299" y="2300046"/>
                  </a:lnTo>
                  <a:lnTo>
                    <a:pt x="1545093" y="2298911"/>
                  </a:lnTo>
                  <a:lnTo>
                    <a:pt x="1546001" y="2298003"/>
                  </a:lnTo>
                  <a:lnTo>
                    <a:pt x="1546001" y="2296641"/>
                  </a:lnTo>
                  <a:lnTo>
                    <a:pt x="1544412" y="2296754"/>
                  </a:lnTo>
                  <a:lnTo>
                    <a:pt x="1541348" y="2297889"/>
                  </a:lnTo>
                  <a:lnTo>
                    <a:pt x="1539985" y="2297322"/>
                  </a:lnTo>
                  <a:lnTo>
                    <a:pt x="1538623" y="2296414"/>
                  </a:lnTo>
                  <a:lnTo>
                    <a:pt x="1533969" y="2295165"/>
                  </a:lnTo>
                  <a:lnTo>
                    <a:pt x="1533515" y="2294597"/>
                  </a:lnTo>
                  <a:lnTo>
                    <a:pt x="1532948" y="2292781"/>
                  </a:lnTo>
                  <a:lnTo>
                    <a:pt x="1532380" y="2292441"/>
                  </a:lnTo>
                  <a:lnTo>
                    <a:pt x="1531812" y="2292668"/>
                  </a:lnTo>
                  <a:lnTo>
                    <a:pt x="1530905" y="2293689"/>
                  </a:lnTo>
                  <a:lnTo>
                    <a:pt x="1530450" y="2293916"/>
                  </a:lnTo>
                  <a:lnTo>
                    <a:pt x="1520575" y="2296187"/>
                  </a:lnTo>
                  <a:lnTo>
                    <a:pt x="1518873" y="2298684"/>
                  </a:lnTo>
                  <a:lnTo>
                    <a:pt x="1517624" y="2301862"/>
                  </a:lnTo>
                  <a:lnTo>
                    <a:pt x="1516148" y="2305040"/>
                  </a:lnTo>
                  <a:lnTo>
                    <a:pt x="1512857" y="2307084"/>
                  </a:lnTo>
                  <a:lnTo>
                    <a:pt x="1491744" y="2300727"/>
                  </a:lnTo>
                  <a:lnTo>
                    <a:pt x="1475966" y="2302316"/>
                  </a:lnTo>
                  <a:lnTo>
                    <a:pt x="1474604" y="2301749"/>
                  </a:lnTo>
                  <a:lnTo>
                    <a:pt x="1470290" y="2298003"/>
                  </a:lnTo>
                  <a:lnTo>
                    <a:pt x="1468474" y="2297662"/>
                  </a:lnTo>
                  <a:lnTo>
                    <a:pt x="1462912" y="2298003"/>
                  </a:lnTo>
                  <a:lnTo>
                    <a:pt x="1457577" y="2295506"/>
                  </a:lnTo>
                  <a:lnTo>
                    <a:pt x="1455534" y="2295165"/>
                  </a:lnTo>
                  <a:lnTo>
                    <a:pt x="1454172" y="2295619"/>
                  </a:lnTo>
                  <a:lnTo>
                    <a:pt x="1451334" y="2297549"/>
                  </a:lnTo>
                  <a:lnTo>
                    <a:pt x="1449972" y="2298003"/>
                  </a:lnTo>
                  <a:lnTo>
                    <a:pt x="1449405" y="2298457"/>
                  </a:lnTo>
                  <a:lnTo>
                    <a:pt x="1448270" y="2300387"/>
                  </a:lnTo>
                  <a:lnTo>
                    <a:pt x="1447702" y="2300840"/>
                  </a:lnTo>
                  <a:lnTo>
                    <a:pt x="1446908" y="2300500"/>
                  </a:lnTo>
                  <a:lnTo>
                    <a:pt x="1440437" y="2293916"/>
                  </a:lnTo>
                  <a:lnTo>
                    <a:pt x="1440437" y="2292327"/>
                  </a:lnTo>
                  <a:lnTo>
                    <a:pt x="1460188" y="2291079"/>
                  </a:lnTo>
                  <a:lnTo>
                    <a:pt x="1462912" y="2289717"/>
                  </a:lnTo>
                  <a:lnTo>
                    <a:pt x="1462912" y="2288355"/>
                  </a:lnTo>
                  <a:lnTo>
                    <a:pt x="1432265" y="2286652"/>
                  </a:lnTo>
                  <a:lnTo>
                    <a:pt x="1419779" y="2283928"/>
                  </a:lnTo>
                  <a:lnTo>
                    <a:pt x="1413308" y="2286538"/>
                  </a:lnTo>
                  <a:lnTo>
                    <a:pt x="1412627" y="2285744"/>
                  </a:lnTo>
                  <a:lnTo>
                    <a:pt x="1412060" y="2284609"/>
                  </a:lnTo>
                  <a:lnTo>
                    <a:pt x="1411038" y="2284041"/>
                  </a:lnTo>
                  <a:lnTo>
                    <a:pt x="1403433" y="2286198"/>
                  </a:lnTo>
                  <a:lnTo>
                    <a:pt x="1398893" y="2289036"/>
                  </a:lnTo>
                  <a:lnTo>
                    <a:pt x="1396509" y="2289717"/>
                  </a:lnTo>
                  <a:lnTo>
                    <a:pt x="1391174" y="2288808"/>
                  </a:lnTo>
                  <a:lnTo>
                    <a:pt x="1388450" y="2289262"/>
                  </a:lnTo>
                  <a:lnTo>
                    <a:pt x="1386180" y="2291760"/>
                  </a:lnTo>
                  <a:lnTo>
                    <a:pt x="1384704" y="2292554"/>
                  </a:lnTo>
                  <a:lnTo>
                    <a:pt x="1382661" y="2291419"/>
                  </a:lnTo>
                  <a:lnTo>
                    <a:pt x="1379142" y="2288241"/>
                  </a:lnTo>
                  <a:lnTo>
                    <a:pt x="1380618" y="2285517"/>
                  </a:lnTo>
                  <a:lnTo>
                    <a:pt x="1381753" y="2282679"/>
                  </a:lnTo>
                  <a:lnTo>
                    <a:pt x="1383115" y="2277798"/>
                  </a:lnTo>
                  <a:lnTo>
                    <a:pt x="1383115" y="2277117"/>
                  </a:lnTo>
                  <a:lnTo>
                    <a:pt x="1384590" y="2276209"/>
                  </a:lnTo>
                  <a:lnTo>
                    <a:pt x="1385158" y="2277117"/>
                  </a:lnTo>
                  <a:lnTo>
                    <a:pt x="1385499" y="2278706"/>
                  </a:lnTo>
                  <a:lnTo>
                    <a:pt x="1386407" y="2279728"/>
                  </a:lnTo>
                  <a:lnTo>
                    <a:pt x="1387428" y="2279501"/>
                  </a:lnTo>
                  <a:lnTo>
                    <a:pt x="1387996" y="2278479"/>
                  </a:lnTo>
                  <a:lnTo>
                    <a:pt x="1388450" y="2277458"/>
                  </a:lnTo>
                  <a:lnTo>
                    <a:pt x="1389131" y="2277117"/>
                  </a:lnTo>
                  <a:lnTo>
                    <a:pt x="1389925" y="2277685"/>
                  </a:lnTo>
                  <a:lnTo>
                    <a:pt x="1391174" y="2279501"/>
                  </a:lnTo>
                  <a:lnTo>
                    <a:pt x="1391628" y="2279841"/>
                  </a:lnTo>
                  <a:lnTo>
                    <a:pt x="1392650" y="2279387"/>
                  </a:lnTo>
                  <a:lnTo>
                    <a:pt x="1392763" y="2278479"/>
                  </a:lnTo>
                  <a:lnTo>
                    <a:pt x="1392877" y="2277230"/>
                  </a:lnTo>
                  <a:lnTo>
                    <a:pt x="1393785" y="2275641"/>
                  </a:lnTo>
                  <a:lnTo>
                    <a:pt x="1397531" y="2272804"/>
                  </a:lnTo>
                  <a:lnTo>
                    <a:pt x="1398779" y="2270761"/>
                  </a:lnTo>
                  <a:lnTo>
                    <a:pt x="1399687" y="2265879"/>
                  </a:lnTo>
                  <a:lnTo>
                    <a:pt x="1402525" y="2267355"/>
                  </a:lnTo>
                  <a:lnTo>
                    <a:pt x="1406158" y="2268036"/>
                  </a:lnTo>
                  <a:lnTo>
                    <a:pt x="1408428" y="2267242"/>
                  </a:lnTo>
                  <a:lnTo>
                    <a:pt x="1407066" y="2264404"/>
                  </a:lnTo>
                  <a:lnTo>
                    <a:pt x="1405703" y="2263836"/>
                  </a:lnTo>
                  <a:lnTo>
                    <a:pt x="1402752" y="2263836"/>
                  </a:lnTo>
                  <a:lnTo>
                    <a:pt x="1401504" y="2262361"/>
                  </a:lnTo>
                  <a:lnTo>
                    <a:pt x="1400142" y="2259636"/>
                  </a:lnTo>
                  <a:lnTo>
                    <a:pt x="1398666" y="2257366"/>
                  </a:lnTo>
                  <a:lnTo>
                    <a:pt x="1390039" y="2250329"/>
                  </a:lnTo>
                  <a:lnTo>
                    <a:pt x="1380391" y="2248967"/>
                  </a:lnTo>
                  <a:lnTo>
                    <a:pt x="1378688" y="2246129"/>
                  </a:lnTo>
                  <a:lnTo>
                    <a:pt x="1379596" y="2246129"/>
                  </a:lnTo>
                  <a:lnTo>
                    <a:pt x="1380391" y="2245788"/>
                  </a:lnTo>
                  <a:lnTo>
                    <a:pt x="1381980" y="2244767"/>
                  </a:lnTo>
                  <a:lnTo>
                    <a:pt x="1380504" y="2242610"/>
                  </a:lnTo>
                  <a:lnTo>
                    <a:pt x="1377553" y="2239999"/>
                  </a:lnTo>
                  <a:lnTo>
                    <a:pt x="1376645" y="2237616"/>
                  </a:lnTo>
                  <a:lnTo>
                    <a:pt x="1377212" y="2237389"/>
                  </a:lnTo>
                  <a:lnTo>
                    <a:pt x="1378234" y="2236481"/>
                  </a:lnTo>
                  <a:lnTo>
                    <a:pt x="1378802" y="2236140"/>
                  </a:lnTo>
                  <a:lnTo>
                    <a:pt x="1378461" y="2235459"/>
                  </a:lnTo>
                  <a:lnTo>
                    <a:pt x="1377893" y="2233870"/>
                  </a:lnTo>
                  <a:lnTo>
                    <a:pt x="1377553" y="2233189"/>
                  </a:lnTo>
                  <a:lnTo>
                    <a:pt x="1378007" y="2233302"/>
                  </a:lnTo>
                  <a:lnTo>
                    <a:pt x="1378234" y="2233075"/>
                  </a:lnTo>
                  <a:lnTo>
                    <a:pt x="1378348" y="2231827"/>
                  </a:lnTo>
                  <a:lnTo>
                    <a:pt x="1379483" y="2231259"/>
                  </a:lnTo>
                  <a:lnTo>
                    <a:pt x="1382320" y="2231827"/>
                  </a:lnTo>
                  <a:lnTo>
                    <a:pt x="1382775" y="2231713"/>
                  </a:lnTo>
                  <a:lnTo>
                    <a:pt x="1383796" y="2231940"/>
                  </a:lnTo>
                  <a:lnTo>
                    <a:pt x="1384250" y="2231827"/>
                  </a:lnTo>
                  <a:lnTo>
                    <a:pt x="1384250" y="2231373"/>
                  </a:lnTo>
                  <a:lnTo>
                    <a:pt x="1384137" y="2229443"/>
                  </a:lnTo>
                  <a:lnTo>
                    <a:pt x="1384137" y="2228989"/>
                  </a:lnTo>
                  <a:lnTo>
                    <a:pt x="1386407" y="2226946"/>
                  </a:lnTo>
                  <a:lnTo>
                    <a:pt x="1387542" y="2227286"/>
                  </a:lnTo>
                  <a:lnTo>
                    <a:pt x="1390266" y="2231146"/>
                  </a:lnTo>
                  <a:lnTo>
                    <a:pt x="1393331" y="2233416"/>
                  </a:lnTo>
                  <a:lnTo>
                    <a:pt x="1394466" y="2235232"/>
                  </a:lnTo>
                  <a:lnTo>
                    <a:pt x="1395260" y="2236140"/>
                  </a:lnTo>
                  <a:lnTo>
                    <a:pt x="1396055" y="2236027"/>
                  </a:lnTo>
                  <a:lnTo>
                    <a:pt x="1396623" y="2236253"/>
                  </a:lnTo>
                  <a:lnTo>
                    <a:pt x="1396850" y="2238070"/>
                  </a:lnTo>
                  <a:lnTo>
                    <a:pt x="1396736" y="2239432"/>
                  </a:lnTo>
                  <a:lnTo>
                    <a:pt x="1396169" y="2242156"/>
                  </a:lnTo>
                  <a:lnTo>
                    <a:pt x="1396169" y="2243291"/>
                  </a:lnTo>
                  <a:lnTo>
                    <a:pt x="1400823" y="2249307"/>
                  </a:lnTo>
                  <a:lnTo>
                    <a:pt x="1407860" y="2253053"/>
                  </a:lnTo>
                  <a:lnTo>
                    <a:pt x="1413763" y="2258615"/>
                  </a:lnTo>
                  <a:lnTo>
                    <a:pt x="1414784" y="2269966"/>
                  </a:lnTo>
                  <a:lnTo>
                    <a:pt x="1415352" y="2269512"/>
                  </a:lnTo>
                  <a:lnTo>
                    <a:pt x="1416600" y="2268490"/>
                  </a:lnTo>
                  <a:lnTo>
                    <a:pt x="1418076" y="2265653"/>
                  </a:lnTo>
                  <a:lnTo>
                    <a:pt x="1421254" y="2257139"/>
                  </a:lnTo>
                  <a:lnTo>
                    <a:pt x="1421481" y="2255891"/>
                  </a:lnTo>
                  <a:lnTo>
                    <a:pt x="1422049" y="2254983"/>
                  </a:lnTo>
                  <a:lnTo>
                    <a:pt x="1423411" y="2254529"/>
                  </a:lnTo>
                  <a:lnTo>
                    <a:pt x="1424432" y="2254869"/>
                  </a:lnTo>
                  <a:lnTo>
                    <a:pt x="1426362" y="2256685"/>
                  </a:lnTo>
                  <a:lnTo>
                    <a:pt x="1427497" y="2257139"/>
                  </a:lnTo>
                  <a:lnTo>
                    <a:pt x="1424887" y="2252713"/>
                  </a:lnTo>
                  <a:lnTo>
                    <a:pt x="1410812" y="2248740"/>
                  </a:lnTo>
                  <a:lnTo>
                    <a:pt x="1408882" y="2247378"/>
                  </a:lnTo>
                  <a:lnTo>
                    <a:pt x="1407974" y="2245902"/>
                  </a:lnTo>
                  <a:lnTo>
                    <a:pt x="1408087" y="2243859"/>
                  </a:lnTo>
                  <a:lnTo>
                    <a:pt x="1410244" y="2237843"/>
                  </a:lnTo>
                  <a:lnTo>
                    <a:pt x="1410925" y="2235005"/>
                  </a:lnTo>
                  <a:lnTo>
                    <a:pt x="1411946" y="2232848"/>
                  </a:lnTo>
                  <a:lnTo>
                    <a:pt x="1414217" y="2231827"/>
                  </a:lnTo>
                  <a:lnTo>
                    <a:pt x="1416600" y="2232394"/>
                  </a:lnTo>
                  <a:lnTo>
                    <a:pt x="1421027" y="2235459"/>
                  </a:lnTo>
                  <a:lnTo>
                    <a:pt x="1430562" y="2237389"/>
                  </a:lnTo>
                  <a:lnTo>
                    <a:pt x="1432265" y="2238864"/>
                  </a:lnTo>
                  <a:lnTo>
                    <a:pt x="1433059" y="2241134"/>
                  </a:lnTo>
                  <a:lnTo>
                    <a:pt x="1433627" y="2243972"/>
                  </a:lnTo>
                  <a:lnTo>
                    <a:pt x="1434421" y="2246356"/>
                  </a:lnTo>
                  <a:lnTo>
                    <a:pt x="1437486" y="2248059"/>
                  </a:lnTo>
                  <a:lnTo>
                    <a:pt x="1442935" y="2253053"/>
                  </a:lnTo>
                  <a:lnTo>
                    <a:pt x="1441005" y="2249648"/>
                  </a:lnTo>
                  <a:lnTo>
                    <a:pt x="1437713" y="2246015"/>
                  </a:lnTo>
                  <a:lnTo>
                    <a:pt x="1434989" y="2241702"/>
                  </a:lnTo>
                  <a:lnTo>
                    <a:pt x="1434876" y="2236027"/>
                  </a:lnTo>
                  <a:lnTo>
                    <a:pt x="1436578" y="2234324"/>
                  </a:lnTo>
                  <a:lnTo>
                    <a:pt x="1439529" y="2233983"/>
                  </a:lnTo>
                  <a:lnTo>
                    <a:pt x="1444978" y="2234551"/>
                  </a:lnTo>
                  <a:lnTo>
                    <a:pt x="1446567" y="2234097"/>
                  </a:lnTo>
                  <a:lnTo>
                    <a:pt x="1451675" y="2229784"/>
                  </a:lnTo>
                  <a:lnTo>
                    <a:pt x="1453491" y="2229102"/>
                  </a:lnTo>
                  <a:lnTo>
                    <a:pt x="1455875" y="2229897"/>
                  </a:lnTo>
                  <a:lnTo>
                    <a:pt x="1458145" y="2231827"/>
                  </a:lnTo>
                  <a:lnTo>
                    <a:pt x="1459621" y="2234551"/>
                  </a:lnTo>
                  <a:lnTo>
                    <a:pt x="1460075" y="2237502"/>
                  </a:lnTo>
                  <a:lnTo>
                    <a:pt x="1459961" y="2240340"/>
                  </a:lnTo>
                  <a:lnTo>
                    <a:pt x="1459507" y="2246583"/>
                  </a:lnTo>
                  <a:lnTo>
                    <a:pt x="1458145" y="2252031"/>
                  </a:lnTo>
                  <a:lnTo>
                    <a:pt x="1452810" y="2260772"/>
                  </a:lnTo>
                  <a:lnTo>
                    <a:pt x="1452129" y="2267242"/>
                  </a:lnTo>
                  <a:lnTo>
                    <a:pt x="1458372" y="2258729"/>
                  </a:lnTo>
                  <a:lnTo>
                    <a:pt x="1460983" y="2253280"/>
                  </a:lnTo>
                  <a:lnTo>
                    <a:pt x="1462685" y="2242383"/>
                  </a:lnTo>
                  <a:lnTo>
                    <a:pt x="1464274" y="2242610"/>
                  </a:lnTo>
                  <a:lnTo>
                    <a:pt x="1471426" y="2250783"/>
                  </a:lnTo>
                  <a:lnTo>
                    <a:pt x="1472447" y="2253507"/>
                  </a:lnTo>
                  <a:lnTo>
                    <a:pt x="1471993" y="2257253"/>
                  </a:lnTo>
                  <a:lnTo>
                    <a:pt x="1475625" y="2255323"/>
                  </a:lnTo>
                  <a:lnTo>
                    <a:pt x="1479144" y="2254302"/>
                  </a:lnTo>
                  <a:lnTo>
                    <a:pt x="1487203" y="2254642"/>
                  </a:lnTo>
                  <a:lnTo>
                    <a:pt x="1502527" y="2258729"/>
                  </a:lnTo>
                  <a:lnTo>
                    <a:pt x="1502527" y="2257366"/>
                  </a:lnTo>
                  <a:lnTo>
                    <a:pt x="1475512" y="2248853"/>
                  </a:lnTo>
                  <a:lnTo>
                    <a:pt x="1474263" y="2247718"/>
                  </a:lnTo>
                  <a:lnTo>
                    <a:pt x="1471539" y="2242837"/>
                  </a:lnTo>
                  <a:lnTo>
                    <a:pt x="1470745" y="2241702"/>
                  </a:lnTo>
                  <a:lnTo>
                    <a:pt x="1469496" y="2240567"/>
                  </a:lnTo>
                  <a:lnTo>
                    <a:pt x="1465182" y="2233189"/>
                  </a:lnTo>
                  <a:lnTo>
                    <a:pt x="1459961" y="2230124"/>
                  </a:lnTo>
                  <a:lnTo>
                    <a:pt x="1459166" y="2228194"/>
                  </a:lnTo>
                  <a:lnTo>
                    <a:pt x="1459734" y="2224562"/>
                  </a:lnTo>
                  <a:lnTo>
                    <a:pt x="1461096" y="2223768"/>
                  </a:lnTo>
                  <a:lnTo>
                    <a:pt x="1462799" y="2224676"/>
                  </a:lnTo>
                  <a:lnTo>
                    <a:pt x="1466544" y="2227627"/>
                  </a:lnTo>
                  <a:lnTo>
                    <a:pt x="1468588" y="2228535"/>
                  </a:lnTo>
                  <a:lnTo>
                    <a:pt x="1473128" y="2228989"/>
                  </a:lnTo>
                  <a:lnTo>
                    <a:pt x="1471766" y="2227854"/>
                  </a:lnTo>
                  <a:lnTo>
                    <a:pt x="1469836" y="2226946"/>
                  </a:lnTo>
                  <a:lnTo>
                    <a:pt x="1466204" y="2226151"/>
                  </a:lnTo>
                  <a:lnTo>
                    <a:pt x="1465296" y="2225130"/>
                  </a:lnTo>
                  <a:lnTo>
                    <a:pt x="1464615" y="2222859"/>
                  </a:lnTo>
                  <a:lnTo>
                    <a:pt x="1463593" y="2220816"/>
                  </a:lnTo>
                  <a:lnTo>
                    <a:pt x="1461891" y="2220476"/>
                  </a:lnTo>
                  <a:lnTo>
                    <a:pt x="1464842" y="2213438"/>
                  </a:lnTo>
                  <a:lnTo>
                    <a:pt x="1469609" y="2207990"/>
                  </a:lnTo>
                  <a:lnTo>
                    <a:pt x="1475058" y="2204471"/>
                  </a:lnTo>
                  <a:lnTo>
                    <a:pt x="1479939" y="2203222"/>
                  </a:lnTo>
                  <a:lnTo>
                    <a:pt x="1490949" y="2196412"/>
                  </a:lnTo>
                  <a:lnTo>
                    <a:pt x="1497079" y="2194141"/>
                  </a:lnTo>
                  <a:lnTo>
                    <a:pt x="1499803" y="2198228"/>
                  </a:lnTo>
                  <a:lnTo>
                    <a:pt x="1500257" y="2199703"/>
                  </a:lnTo>
                  <a:lnTo>
                    <a:pt x="1503095" y="2206173"/>
                  </a:lnTo>
                  <a:lnTo>
                    <a:pt x="1505138" y="2213325"/>
                  </a:lnTo>
                  <a:lnTo>
                    <a:pt x="1507067" y="2216276"/>
                  </a:lnTo>
                  <a:lnTo>
                    <a:pt x="1511608" y="2220135"/>
                  </a:lnTo>
                  <a:lnTo>
                    <a:pt x="1513765" y="2223427"/>
                  </a:lnTo>
                  <a:lnTo>
                    <a:pt x="1520348" y="2236140"/>
                  </a:lnTo>
                  <a:lnTo>
                    <a:pt x="1521370" y="2239999"/>
                  </a:lnTo>
                  <a:lnTo>
                    <a:pt x="1521029" y="2242837"/>
                  </a:lnTo>
                  <a:lnTo>
                    <a:pt x="1518418" y="2248853"/>
                  </a:lnTo>
                  <a:lnTo>
                    <a:pt x="1524434" y="2243291"/>
                  </a:lnTo>
                  <a:lnTo>
                    <a:pt x="1523299" y="2238183"/>
                  </a:lnTo>
                  <a:lnTo>
                    <a:pt x="1514900" y="2218887"/>
                  </a:lnTo>
                  <a:lnTo>
                    <a:pt x="1507408" y="2206741"/>
                  </a:lnTo>
                  <a:lnTo>
                    <a:pt x="1505479" y="2201406"/>
                  </a:lnTo>
                  <a:lnTo>
                    <a:pt x="1504684" y="2195504"/>
                  </a:lnTo>
                  <a:lnTo>
                    <a:pt x="1505705" y="2190850"/>
                  </a:lnTo>
                  <a:lnTo>
                    <a:pt x="1508997" y="2188920"/>
                  </a:lnTo>
                  <a:lnTo>
                    <a:pt x="1513424" y="2188125"/>
                  </a:lnTo>
                  <a:lnTo>
                    <a:pt x="1515467" y="2188352"/>
                  </a:lnTo>
                  <a:lnTo>
                    <a:pt x="1517737" y="2190282"/>
                  </a:lnTo>
                  <a:lnTo>
                    <a:pt x="1518759" y="2191758"/>
                  </a:lnTo>
                  <a:lnTo>
                    <a:pt x="1521710" y="2197547"/>
                  </a:lnTo>
                  <a:lnTo>
                    <a:pt x="1521483" y="2194141"/>
                  </a:lnTo>
                  <a:lnTo>
                    <a:pt x="1521483" y="2190963"/>
                  </a:lnTo>
                  <a:lnTo>
                    <a:pt x="1521143" y="2188579"/>
                  </a:lnTo>
                  <a:lnTo>
                    <a:pt x="1519667" y="2187444"/>
                  </a:lnTo>
                  <a:lnTo>
                    <a:pt x="1519667" y="2185969"/>
                  </a:lnTo>
                  <a:lnTo>
                    <a:pt x="1521597" y="2184493"/>
                  </a:lnTo>
                  <a:lnTo>
                    <a:pt x="1529883" y="2180861"/>
                  </a:lnTo>
                  <a:lnTo>
                    <a:pt x="1533742" y="2177683"/>
                  </a:lnTo>
                  <a:lnTo>
                    <a:pt x="1535672" y="2177342"/>
                  </a:lnTo>
                  <a:lnTo>
                    <a:pt x="1537147" y="2178250"/>
                  </a:lnTo>
                  <a:lnTo>
                    <a:pt x="1539531" y="2181088"/>
                  </a:lnTo>
                  <a:lnTo>
                    <a:pt x="1552244" y="2184493"/>
                  </a:lnTo>
                  <a:lnTo>
                    <a:pt x="1552471" y="2187785"/>
                  </a:lnTo>
                  <a:lnTo>
                    <a:pt x="1551677" y="2192325"/>
                  </a:lnTo>
                  <a:lnTo>
                    <a:pt x="1551677" y="2197547"/>
                  </a:lnTo>
                  <a:lnTo>
                    <a:pt x="1552925" y="2200498"/>
                  </a:lnTo>
                  <a:lnTo>
                    <a:pt x="1561893" y="2212530"/>
                  </a:lnTo>
                  <a:lnTo>
                    <a:pt x="1562914" y="2214687"/>
                  </a:lnTo>
                  <a:lnTo>
                    <a:pt x="1563595" y="2217070"/>
                  </a:lnTo>
                  <a:lnTo>
                    <a:pt x="1563936" y="2218773"/>
                  </a:lnTo>
                  <a:lnTo>
                    <a:pt x="1564731" y="2228081"/>
                  </a:lnTo>
                  <a:lnTo>
                    <a:pt x="1564503" y="2231146"/>
                  </a:lnTo>
                  <a:lnTo>
                    <a:pt x="1563595" y="2233643"/>
                  </a:lnTo>
                  <a:lnTo>
                    <a:pt x="1558374" y="2242951"/>
                  </a:lnTo>
                  <a:lnTo>
                    <a:pt x="1558033" y="2246129"/>
                  </a:lnTo>
                  <a:lnTo>
                    <a:pt x="1559736" y="2250215"/>
                  </a:lnTo>
                  <a:lnTo>
                    <a:pt x="1562801" y="2252939"/>
                  </a:lnTo>
                  <a:lnTo>
                    <a:pt x="1565979" y="2252599"/>
                  </a:lnTo>
                  <a:lnTo>
                    <a:pt x="1573584" y="2249761"/>
                  </a:lnTo>
                  <a:lnTo>
                    <a:pt x="1575968" y="2247718"/>
                  </a:lnTo>
                  <a:lnTo>
                    <a:pt x="1577444" y="2247264"/>
                  </a:lnTo>
                  <a:lnTo>
                    <a:pt x="1578692" y="2247604"/>
                  </a:lnTo>
                  <a:lnTo>
                    <a:pt x="1582098" y="2250215"/>
                  </a:lnTo>
                  <a:lnTo>
                    <a:pt x="1578352" y="2244313"/>
                  </a:lnTo>
                  <a:lnTo>
                    <a:pt x="1566774" y="2250556"/>
                  </a:lnTo>
                  <a:lnTo>
                    <a:pt x="1561893" y="2247945"/>
                  </a:lnTo>
                  <a:lnTo>
                    <a:pt x="1561325" y="2244540"/>
                  </a:lnTo>
                  <a:lnTo>
                    <a:pt x="1562574" y="2241816"/>
                  </a:lnTo>
                  <a:lnTo>
                    <a:pt x="1566546" y="2236708"/>
                  </a:lnTo>
                  <a:lnTo>
                    <a:pt x="1567568" y="2233302"/>
                  </a:lnTo>
                  <a:lnTo>
                    <a:pt x="1567682" y="2229329"/>
                  </a:lnTo>
                  <a:lnTo>
                    <a:pt x="1566546" y="2217411"/>
                  </a:lnTo>
                  <a:lnTo>
                    <a:pt x="1566774" y="2216162"/>
                  </a:lnTo>
                  <a:lnTo>
                    <a:pt x="1567682" y="2214687"/>
                  </a:lnTo>
                  <a:lnTo>
                    <a:pt x="1569044" y="2214006"/>
                  </a:lnTo>
                  <a:lnTo>
                    <a:pt x="1574946" y="2213098"/>
                  </a:lnTo>
                  <a:lnTo>
                    <a:pt x="1584254" y="2219227"/>
                  </a:lnTo>
                  <a:lnTo>
                    <a:pt x="1586524" y="2218092"/>
                  </a:lnTo>
                  <a:lnTo>
                    <a:pt x="1588454" y="2215027"/>
                  </a:lnTo>
                  <a:lnTo>
                    <a:pt x="1591178" y="2212984"/>
                  </a:lnTo>
                  <a:lnTo>
                    <a:pt x="1594016" y="2212871"/>
                  </a:lnTo>
                  <a:lnTo>
                    <a:pt x="1596513" y="2215254"/>
                  </a:lnTo>
                  <a:lnTo>
                    <a:pt x="1598102" y="2217865"/>
                  </a:lnTo>
                  <a:lnTo>
                    <a:pt x="1600146" y="2220476"/>
                  </a:lnTo>
                  <a:lnTo>
                    <a:pt x="1602302" y="2222519"/>
                  </a:lnTo>
                  <a:lnTo>
                    <a:pt x="1604118" y="2223086"/>
                  </a:lnTo>
                  <a:lnTo>
                    <a:pt x="1604118" y="2221497"/>
                  </a:lnTo>
                  <a:lnTo>
                    <a:pt x="1600146" y="2214460"/>
                  </a:lnTo>
                  <a:lnTo>
                    <a:pt x="1596059" y="2211962"/>
                  </a:lnTo>
                  <a:lnTo>
                    <a:pt x="1595151" y="2210941"/>
                  </a:lnTo>
                  <a:lnTo>
                    <a:pt x="1592313" y="2209352"/>
                  </a:lnTo>
                  <a:lnTo>
                    <a:pt x="1579487" y="2211736"/>
                  </a:lnTo>
                  <a:lnTo>
                    <a:pt x="1565865" y="2208103"/>
                  </a:lnTo>
                  <a:lnTo>
                    <a:pt x="1559622" y="2203563"/>
                  </a:lnTo>
                  <a:lnTo>
                    <a:pt x="1555423" y="2194255"/>
                  </a:lnTo>
                  <a:lnTo>
                    <a:pt x="1558601" y="2194255"/>
                  </a:lnTo>
                  <a:lnTo>
                    <a:pt x="1560077" y="2193801"/>
                  </a:lnTo>
                  <a:lnTo>
                    <a:pt x="1561439" y="2192779"/>
                  </a:lnTo>
                  <a:lnTo>
                    <a:pt x="1549407" y="2176547"/>
                  </a:lnTo>
                  <a:lnTo>
                    <a:pt x="1548272" y="2175526"/>
                  </a:lnTo>
                  <a:lnTo>
                    <a:pt x="1546228" y="2175072"/>
                  </a:lnTo>
                  <a:lnTo>
                    <a:pt x="1542142" y="2175412"/>
                  </a:lnTo>
                  <a:lnTo>
                    <a:pt x="1540212" y="2174391"/>
                  </a:lnTo>
                  <a:lnTo>
                    <a:pt x="1541915" y="2173256"/>
                  </a:lnTo>
                  <a:lnTo>
                    <a:pt x="1543504" y="2171553"/>
                  </a:lnTo>
                  <a:lnTo>
                    <a:pt x="1533742" y="2171780"/>
                  </a:lnTo>
                  <a:lnTo>
                    <a:pt x="1513651" y="2181542"/>
                  </a:lnTo>
                  <a:lnTo>
                    <a:pt x="1505365" y="2182791"/>
                  </a:lnTo>
                  <a:lnTo>
                    <a:pt x="1501619" y="2181542"/>
                  </a:lnTo>
                  <a:lnTo>
                    <a:pt x="1500030" y="2180066"/>
                  </a:lnTo>
                  <a:lnTo>
                    <a:pt x="1497646" y="2176775"/>
                  </a:lnTo>
                  <a:lnTo>
                    <a:pt x="1496284" y="2175753"/>
                  </a:lnTo>
                  <a:lnTo>
                    <a:pt x="1494354" y="2175980"/>
                  </a:lnTo>
                  <a:lnTo>
                    <a:pt x="1492311" y="2177001"/>
                  </a:lnTo>
                  <a:lnTo>
                    <a:pt x="1490268" y="2177456"/>
                  </a:lnTo>
                  <a:lnTo>
                    <a:pt x="1488338" y="2175753"/>
                  </a:lnTo>
                  <a:lnTo>
                    <a:pt x="1490949" y="2173937"/>
                  </a:lnTo>
                  <a:lnTo>
                    <a:pt x="1499576" y="2173029"/>
                  </a:lnTo>
                  <a:lnTo>
                    <a:pt x="1506954" y="2169396"/>
                  </a:lnTo>
                  <a:lnTo>
                    <a:pt x="1508430" y="2168034"/>
                  </a:lnTo>
                  <a:lnTo>
                    <a:pt x="1510586" y="2166786"/>
                  </a:lnTo>
                  <a:lnTo>
                    <a:pt x="1518305" y="2167013"/>
                  </a:lnTo>
                  <a:lnTo>
                    <a:pt x="1522051" y="2168829"/>
                  </a:lnTo>
                  <a:lnTo>
                    <a:pt x="1532040" y="2168715"/>
                  </a:lnTo>
                  <a:lnTo>
                    <a:pt x="1532040" y="2167240"/>
                  </a:lnTo>
                  <a:lnTo>
                    <a:pt x="1529883" y="2166445"/>
                  </a:lnTo>
                  <a:lnTo>
                    <a:pt x="1526137" y="2162926"/>
                  </a:lnTo>
                  <a:lnTo>
                    <a:pt x="1521597" y="2164969"/>
                  </a:lnTo>
                  <a:lnTo>
                    <a:pt x="1512743" y="2164402"/>
                  </a:lnTo>
                  <a:lnTo>
                    <a:pt x="1512743" y="2162926"/>
                  </a:lnTo>
                  <a:lnTo>
                    <a:pt x="1519213" y="2161224"/>
                  </a:lnTo>
                  <a:lnTo>
                    <a:pt x="1521256" y="2161451"/>
                  </a:lnTo>
                  <a:lnTo>
                    <a:pt x="1518192" y="2159521"/>
                  </a:lnTo>
                  <a:lnTo>
                    <a:pt x="1491971" y="2161451"/>
                  </a:lnTo>
                  <a:lnTo>
                    <a:pt x="1492425" y="2159862"/>
                  </a:lnTo>
                  <a:lnTo>
                    <a:pt x="1492425" y="2159521"/>
                  </a:lnTo>
                  <a:lnTo>
                    <a:pt x="1492198" y="2159408"/>
                  </a:lnTo>
                  <a:lnTo>
                    <a:pt x="1491971" y="2158613"/>
                  </a:lnTo>
                  <a:lnTo>
                    <a:pt x="1492652" y="2155662"/>
                  </a:lnTo>
                  <a:lnTo>
                    <a:pt x="1492084" y="2154073"/>
                  </a:lnTo>
                  <a:lnTo>
                    <a:pt x="1491063" y="2152937"/>
                  </a:lnTo>
                  <a:lnTo>
                    <a:pt x="1490609" y="2151462"/>
                  </a:lnTo>
                  <a:lnTo>
                    <a:pt x="1491176" y="2149305"/>
                  </a:lnTo>
                  <a:lnTo>
                    <a:pt x="1492311" y="2147602"/>
                  </a:lnTo>
                  <a:lnTo>
                    <a:pt x="1494695" y="2145559"/>
                  </a:lnTo>
                  <a:lnTo>
                    <a:pt x="1497419" y="2144311"/>
                  </a:lnTo>
                  <a:lnTo>
                    <a:pt x="1518532" y="2142835"/>
                  </a:lnTo>
                  <a:lnTo>
                    <a:pt x="1520689" y="2143743"/>
                  </a:lnTo>
                  <a:lnTo>
                    <a:pt x="1522959" y="2146240"/>
                  </a:lnTo>
                  <a:lnTo>
                    <a:pt x="1524662" y="2149873"/>
                  </a:lnTo>
                  <a:lnTo>
                    <a:pt x="1525115" y="2154300"/>
                  </a:lnTo>
                  <a:lnTo>
                    <a:pt x="1525797" y="2154300"/>
                  </a:lnTo>
                  <a:lnTo>
                    <a:pt x="1526705" y="2148397"/>
                  </a:lnTo>
                  <a:lnTo>
                    <a:pt x="1526705" y="2145786"/>
                  </a:lnTo>
                  <a:lnTo>
                    <a:pt x="1525797" y="2144084"/>
                  </a:lnTo>
                  <a:lnTo>
                    <a:pt x="1526705" y="2141927"/>
                  </a:lnTo>
                  <a:lnTo>
                    <a:pt x="1527726" y="2141246"/>
                  </a:lnTo>
                  <a:lnTo>
                    <a:pt x="1528634" y="2141927"/>
                  </a:lnTo>
                  <a:lnTo>
                    <a:pt x="1529202" y="2144084"/>
                  </a:lnTo>
                  <a:lnTo>
                    <a:pt x="1533061" y="2138976"/>
                  </a:lnTo>
                  <a:lnTo>
                    <a:pt x="1537261" y="2135343"/>
                  </a:lnTo>
                  <a:lnTo>
                    <a:pt x="1539758" y="2134549"/>
                  </a:lnTo>
                  <a:lnTo>
                    <a:pt x="1541801" y="2135457"/>
                  </a:lnTo>
                  <a:lnTo>
                    <a:pt x="1552017" y="2145786"/>
                  </a:lnTo>
                  <a:lnTo>
                    <a:pt x="1553833" y="2148624"/>
                  </a:lnTo>
                  <a:lnTo>
                    <a:pt x="1553947" y="2149873"/>
                  </a:lnTo>
                  <a:lnTo>
                    <a:pt x="1553607" y="2150781"/>
                  </a:lnTo>
                  <a:lnTo>
                    <a:pt x="1553833" y="2151348"/>
                  </a:lnTo>
                  <a:lnTo>
                    <a:pt x="1555536" y="2151575"/>
                  </a:lnTo>
                  <a:lnTo>
                    <a:pt x="1556104" y="2150781"/>
                  </a:lnTo>
                  <a:lnTo>
                    <a:pt x="1555877" y="2148851"/>
                  </a:lnTo>
                  <a:lnTo>
                    <a:pt x="1555195" y="2146808"/>
                  </a:lnTo>
                  <a:lnTo>
                    <a:pt x="1554628" y="2145673"/>
                  </a:lnTo>
                  <a:lnTo>
                    <a:pt x="1555309" y="2144765"/>
                  </a:lnTo>
                  <a:lnTo>
                    <a:pt x="1556558" y="2141359"/>
                  </a:lnTo>
                  <a:lnTo>
                    <a:pt x="1555423" y="2141133"/>
                  </a:lnTo>
                  <a:lnTo>
                    <a:pt x="1554401" y="2140338"/>
                  </a:lnTo>
                  <a:lnTo>
                    <a:pt x="1553493" y="2138976"/>
                  </a:lnTo>
                  <a:lnTo>
                    <a:pt x="1552699" y="2137046"/>
                  </a:lnTo>
                  <a:lnTo>
                    <a:pt x="1557012" y="2134549"/>
                  </a:lnTo>
                  <a:lnTo>
                    <a:pt x="1572563" y="2135457"/>
                  </a:lnTo>
                  <a:lnTo>
                    <a:pt x="1571768" y="2137954"/>
                  </a:lnTo>
                  <a:lnTo>
                    <a:pt x="1570406" y="2139770"/>
                  </a:lnTo>
                  <a:lnTo>
                    <a:pt x="1568817" y="2140905"/>
                  </a:lnTo>
                  <a:lnTo>
                    <a:pt x="1567228" y="2141359"/>
                  </a:lnTo>
                  <a:lnTo>
                    <a:pt x="1568590" y="2144197"/>
                  </a:lnTo>
                  <a:lnTo>
                    <a:pt x="1572903" y="2143630"/>
                  </a:lnTo>
                  <a:lnTo>
                    <a:pt x="1573811" y="2146354"/>
                  </a:lnTo>
                  <a:lnTo>
                    <a:pt x="1574152" y="2149646"/>
                  </a:lnTo>
                  <a:lnTo>
                    <a:pt x="1575627" y="2155889"/>
                  </a:lnTo>
                  <a:lnTo>
                    <a:pt x="1575854" y="2160089"/>
                  </a:lnTo>
                  <a:lnTo>
                    <a:pt x="1576422" y="2160089"/>
                  </a:lnTo>
                  <a:lnTo>
                    <a:pt x="1576876" y="2158045"/>
                  </a:lnTo>
                  <a:lnTo>
                    <a:pt x="1578238" y="2153051"/>
                  </a:lnTo>
                  <a:lnTo>
                    <a:pt x="1578465" y="2151348"/>
                  </a:lnTo>
                  <a:lnTo>
                    <a:pt x="1578125" y="2149873"/>
                  </a:lnTo>
                  <a:lnTo>
                    <a:pt x="1576763" y="2147262"/>
                  </a:lnTo>
                  <a:lnTo>
                    <a:pt x="1576422" y="2146240"/>
                  </a:lnTo>
                  <a:lnTo>
                    <a:pt x="1578806" y="2139884"/>
                  </a:lnTo>
                  <a:lnTo>
                    <a:pt x="1580281" y="2140224"/>
                  </a:lnTo>
                  <a:lnTo>
                    <a:pt x="1583800" y="2142722"/>
                  </a:lnTo>
                  <a:lnTo>
                    <a:pt x="1594130" y="2144992"/>
                  </a:lnTo>
                  <a:lnTo>
                    <a:pt x="1598897" y="2147489"/>
                  </a:lnTo>
                  <a:lnTo>
                    <a:pt x="1605253" y="2156910"/>
                  </a:lnTo>
                  <a:lnTo>
                    <a:pt x="1610929" y="2156683"/>
                  </a:lnTo>
                  <a:lnTo>
                    <a:pt x="1613653" y="2158386"/>
                  </a:lnTo>
                  <a:lnTo>
                    <a:pt x="1614675" y="2161337"/>
                  </a:lnTo>
                  <a:lnTo>
                    <a:pt x="1615242" y="2164743"/>
                  </a:lnTo>
                  <a:lnTo>
                    <a:pt x="1616150" y="2166218"/>
                  </a:lnTo>
                  <a:lnTo>
                    <a:pt x="1617967" y="2163494"/>
                  </a:lnTo>
                  <a:lnTo>
                    <a:pt x="1618420" y="2161224"/>
                  </a:lnTo>
                  <a:lnTo>
                    <a:pt x="1618534" y="2158613"/>
                  </a:lnTo>
                  <a:lnTo>
                    <a:pt x="1618988" y="2156456"/>
                  </a:lnTo>
                  <a:lnTo>
                    <a:pt x="1620464" y="2155548"/>
                  </a:lnTo>
                  <a:lnTo>
                    <a:pt x="1638852" y="2151235"/>
                  </a:lnTo>
                  <a:lnTo>
                    <a:pt x="1635674" y="2148851"/>
                  </a:lnTo>
                  <a:lnTo>
                    <a:pt x="1612404" y="2152937"/>
                  </a:lnTo>
                  <a:lnTo>
                    <a:pt x="1608318" y="2151235"/>
                  </a:lnTo>
                  <a:lnTo>
                    <a:pt x="1606275" y="2149305"/>
                  </a:lnTo>
                  <a:lnTo>
                    <a:pt x="1604459" y="2146354"/>
                  </a:lnTo>
                  <a:lnTo>
                    <a:pt x="1603551" y="2142835"/>
                  </a:lnTo>
                  <a:lnTo>
                    <a:pt x="1604118" y="2138976"/>
                  </a:lnTo>
                  <a:lnTo>
                    <a:pt x="1606616" y="2136479"/>
                  </a:lnTo>
                  <a:lnTo>
                    <a:pt x="1609794" y="2137614"/>
                  </a:lnTo>
                  <a:lnTo>
                    <a:pt x="1612064" y="2141814"/>
                  </a:lnTo>
                  <a:lnTo>
                    <a:pt x="1611723" y="2148511"/>
                  </a:lnTo>
                  <a:lnTo>
                    <a:pt x="1613994" y="2149305"/>
                  </a:lnTo>
                  <a:lnTo>
                    <a:pt x="1615242" y="2147149"/>
                  </a:lnTo>
                  <a:lnTo>
                    <a:pt x="1615242" y="2143289"/>
                  </a:lnTo>
                  <a:lnTo>
                    <a:pt x="1612972" y="2135684"/>
                  </a:lnTo>
                  <a:lnTo>
                    <a:pt x="1612972" y="2132619"/>
                  </a:lnTo>
                  <a:lnTo>
                    <a:pt x="1614221" y="2130463"/>
                  </a:lnTo>
                  <a:lnTo>
                    <a:pt x="1618875" y="2128760"/>
                  </a:lnTo>
                  <a:lnTo>
                    <a:pt x="1623301" y="2125014"/>
                  </a:lnTo>
                  <a:lnTo>
                    <a:pt x="1644528" y="2118204"/>
                  </a:lnTo>
                  <a:lnTo>
                    <a:pt x="1655425" y="2118431"/>
                  </a:lnTo>
                  <a:lnTo>
                    <a:pt x="1659965" y="2117409"/>
                  </a:lnTo>
                  <a:lnTo>
                    <a:pt x="1662235" y="2117863"/>
                  </a:lnTo>
                  <a:lnTo>
                    <a:pt x="1664505" y="2119112"/>
                  </a:lnTo>
                  <a:lnTo>
                    <a:pt x="1672792" y="2126263"/>
                  </a:lnTo>
                  <a:lnTo>
                    <a:pt x="1674835" y="2126603"/>
                  </a:lnTo>
                  <a:lnTo>
                    <a:pt x="1673132" y="2121041"/>
                  </a:lnTo>
                  <a:lnTo>
                    <a:pt x="1666889" y="2116614"/>
                  </a:lnTo>
                  <a:lnTo>
                    <a:pt x="1664959" y="2112301"/>
                  </a:lnTo>
                  <a:lnTo>
                    <a:pt x="1665867" y="2111847"/>
                  </a:lnTo>
                  <a:lnTo>
                    <a:pt x="1666662" y="2110939"/>
                  </a:lnTo>
                  <a:lnTo>
                    <a:pt x="1667343" y="2109690"/>
                  </a:lnTo>
                  <a:lnTo>
                    <a:pt x="1667797" y="2107988"/>
                  </a:lnTo>
                  <a:lnTo>
                    <a:pt x="1665414" y="2108215"/>
                  </a:lnTo>
                  <a:lnTo>
                    <a:pt x="1660760" y="2110144"/>
                  </a:lnTo>
                  <a:lnTo>
                    <a:pt x="1651792" y="2111620"/>
                  </a:lnTo>
                  <a:lnTo>
                    <a:pt x="1647479" y="2114458"/>
                  </a:lnTo>
                  <a:lnTo>
                    <a:pt x="1626253" y="2118885"/>
                  </a:lnTo>
                  <a:lnTo>
                    <a:pt x="1614448" y="2126603"/>
                  </a:lnTo>
                  <a:lnTo>
                    <a:pt x="1611042" y="2127738"/>
                  </a:lnTo>
                  <a:lnTo>
                    <a:pt x="1600940" y="2127625"/>
                  </a:lnTo>
                  <a:lnTo>
                    <a:pt x="1598443" y="2125355"/>
                  </a:lnTo>
                  <a:lnTo>
                    <a:pt x="1601621" y="2123992"/>
                  </a:lnTo>
                  <a:lnTo>
                    <a:pt x="1602643" y="2122517"/>
                  </a:lnTo>
                  <a:lnTo>
                    <a:pt x="1601734" y="2120587"/>
                  </a:lnTo>
                  <a:lnTo>
                    <a:pt x="1599010" y="2118090"/>
                  </a:lnTo>
                  <a:lnTo>
                    <a:pt x="1602529" y="2116841"/>
                  </a:lnTo>
                  <a:lnTo>
                    <a:pt x="1609226" y="2110825"/>
                  </a:lnTo>
                  <a:lnTo>
                    <a:pt x="1629544" y="2105036"/>
                  </a:lnTo>
                  <a:lnTo>
                    <a:pt x="1627161" y="2105377"/>
                  </a:lnTo>
                  <a:lnTo>
                    <a:pt x="1622507" y="2104696"/>
                  </a:lnTo>
                  <a:lnTo>
                    <a:pt x="1607069" y="2109917"/>
                  </a:lnTo>
                  <a:lnTo>
                    <a:pt x="1603664" y="2112415"/>
                  </a:lnTo>
                  <a:lnTo>
                    <a:pt x="1601734" y="2113096"/>
                  </a:lnTo>
                  <a:lnTo>
                    <a:pt x="1597535" y="2113323"/>
                  </a:lnTo>
                  <a:lnTo>
                    <a:pt x="1593789" y="2115706"/>
                  </a:lnTo>
                  <a:lnTo>
                    <a:pt x="1560644" y="2119566"/>
                  </a:lnTo>
                  <a:lnTo>
                    <a:pt x="1558601" y="2117976"/>
                  </a:lnTo>
                  <a:lnTo>
                    <a:pt x="1559736" y="2118090"/>
                  </a:lnTo>
                  <a:lnTo>
                    <a:pt x="1560758" y="2117409"/>
                  </a:lnTo>
                  <a:lnTo>
                    <a:pt x="1561552" y="2115933"/>
                  </a:lnTo>
                  <a:lnTo>
                    <a:pt x="1561893" y="2113663"/>
                  </a:lnTo>
                  <a:lnTo>
                    <a:pt x="1561439" y="2112415"/>
                  </a:lnTo>
                  <a:lnTo>
                    <a:pt x="1559622" y="2111166"/>
                  </a:lnTo>
                  <a:lnTo>
                    <a:pt x="1559168" y="2110031"/>
                  </a:lnTo>
                  <a:lnTo>
                    <a:pt x="1559736" y="2107080"/>
                  </a:lnTo>
                  <a:lnTo>
                    <a:pt x="1561212" y="2104355"/>
                  </a:lnTo>
                  <a:lnTo>
                    <a:pt x="1564390" y="2100609"/>
                  </a:lnTo>
                  <a:lnTo>
                    <a:pt x="1569271" y="2098226"/>
                  </a:lnTo>
                  <a:lnTo>
                    <a:pt x="1584481" y="2100609"/>
                  </a:lnTo>
                  <a:lnTo>
                    <a:pt x="1582211" y="2099134"/>
                  </a:lnTo>
                  <a:lnTo>
                    <a:pt x="1578579" y="2094593"/>
                  </a:lnTo>
                  <a:lnTo>
                    <a:pt x="1576535" y="2093345"/>
                  </a:lnTo>
                  <a:lnTo>
                    <a:pt x="1565184" y="2094934"/>
                  </a:lnTo>
                  <a:lnTo>
                    <a:pt x="1563936" y="2093458"/>
                  </a:lnTo>
                  <a:lnTo>
                    <a:pt x="1559282" y="2085286"/>
                  </a:lnTo>
                  <a:lnTo>
                    <a:pt x="1558487" y="2081313"/>
                  </a:lnTo>
                  <a:lnTo>
                    <a:pt x="1556671" y="2079951"/>
                  </a:lnTo>
                  <a:lnTo>
                    <a:pt x="1551904" y="2080178"/>
                  </a:lnTo>
                  <a:lnTo>
                    <a:pt x="1552925" y="2077908"/>
                  </a:lnTo>
                  <a:lnTo>
                    <a:pt x="1554742" y="2076318"/>
                  </a:lnTo>
                  <a:lnTo>
                    <a:pt x="1563482" y="2071664"/>
                  </a:lnTo>
                  <a:lnTo>
                    <a:pt x="1570860" y="2064967"/>
                  </a:lnTo>
                  <a:lnTo>
                    <a:pt x="1574038" y="2063265"/>
                  </a:lnTo>
                  <a:lnTo>
                    <a:pt x="1580281" y="2061676"/>
                  </a:lnTo>
                  <a:lnTo>
                    <a:pt x="1586638" y="2058157"/>
                  </a:lnTo>
                  <a:lnTo>
                    <a:pt x="1589930" y="2058270"/>
                  </a:lnTo>
                  <a:lnTo>
                    <a:pt x="1592540" y="2060313"/>
                  </a:lnTo>
                  <a:lnTo>
                    <a:pt x="1596967" y="2065876"/>
                  </a:lnTo>
                  <a:lnTo>
                    <a:pt x="1599578" y="2067011"/>
                  </a:lnTo>
                  <a:lnTo>
                    <a:pt x="1604572" y="2071664"/>
                  </a:lnTo>
                  <a:lnTo>
                    <a:pt x="1605026" y="2073027"/>
                  </a:lnTo>
                  <a:lnTo>
                    <a:pt x="1606502" y="2078816"/>
                  </a:lnTo>
                  <a:lnTo>
                    <a:pt x="1612291" y="2080291"/>
                  </a:lnTo>
                  <a:lnTo>
                    <a:pt x="1617967" y="2075978"/>
                  </a:lnTo>
                  <a:lnTo>
                    <a:pt x="1623415" y="2069735"/>
                  </a:lnTo>
                  <a:lnTo>
                    <a:pt x="1628523" y="2065648"/>
                  </a:lnTo>
                  <a:lnTo>
                    <a:pt x="1630680" y="2065308"/>
                  </a:lnTo>
                  <a:lnTo>
                    <a:pt x="1638966" y="2066103"/>
                  </a:lnTo>
                  <a:lnTo>
                    <a:pt x="1639420" y="2067124"/>
                  </a:lnTo>
                  <a:lnTo>
                    <a:pt x="1638966" y="2068713"/>
                  </a:lnTo>
                  <a:lnTo>
                    <a:pt x="1638171" y="2070756"/>
                  </a:lnTo>
                  <a:lnTo>
                    <a:pt x="1636355" y="2073594"/>
                  </a:lnTo>
                  <a:lnTo>
                    <a:pt x="1628636" y="2078702"/>
                  </a:lnTo>
                  <a:lnTo>
                    <a:pt x="1631133" y="2079951"/>
                  </a:lnTo>
                  <a:lnTo>
                    <a:pt x="1644528" y="2072005"/>
                  </a:lnTo>
                  <a:lnTo>
                    <a:pt x="1645890" y="2071551"/>
                  </a:lnTo>
                  <a:lnTo>
                    <a:pt x="1649295" y="2071324"/>
                  </a:lnTo>
                  <a:lnTo>
                    <a:pt x="1651111" y="2070643"/>
                  </a:lnTo>
                  <a:lnTo>
                    <a:pt x="1654971" y="2066103"/>
                  </a:lnTo>
                  <a:lnTo>
                    <a:pt x="1658376" y="2066103"/>
                  </a:lnTo>
                  <a:lnTo>
                    <a:pt x="1668251" y="2071664"/>
                  </a:lnTo>
                  <a:lnTo>
                    <a:pt x="1669386" y="2072913"/>
                  </a:lnTo>
                  <a:lnTo>
                    <a:pt x="1669954" y="2074616"/>
                  </a:lnTo>
                  <a:lnTo>
                    <a:pt x="1670181" y="2076318"/>
                  </a:lnTo>
                  <a:lnTo>
                    <a:pt x="1670635" y="2077794"/>
                  </a:lnTo>
                  <a:lnTo>
                    <a:pt x="1671770" y="2078702"/>
                  </a:lnTo>
                  <a:lnTo>
                    <a:pt x="1671884" y="2082675"/>
                  </a:lnTo>
                  <a:lnTo>
                    <a:pt x="1672905" y="2089372"/>
                  </a:lnTo>
                  <a:lnTo>
                    <a:pt x="1674381" y="2096183"/>
                  </a:lnTo>
                  <a:lnTo>
                    <a:pt x="1675856" y="2100609"/>
                  </a:lnTo>
                  <a:lnTo>
                    <a:pt x="1679262" y="2104242"/>
                  </a:lnTo>
                  <a:lnTo>
                    <a:pt x="1687888" y="2106512"/>
                  </a:lnTo>
                  <a:lnTo>
                    <a:pt x="1691861" y="2108669"/>
                  </a:lnTo>
                  <a:lnTo>
                    <a:pt x="1701169" y="2119452"/>
                  </a:lnTo>
                  <a:lnTo>
                    <a:pt x="1704461" y="2120814"/>
                  </a:lnTo>
                  <a:lnTo>
                    <a:pt x="1707526" y="2121382"/>
                  </a:lnTo>
                  <a:lnTo>
                    <a:pt x="1710704" y="2123311"/>
                  </a:lnTo>
                  <a:lnTo>
                    <a:pt x="1713087" y="2127284"/>
                  </a:lnTo>
                  <a:lnTo>
                    <a:pt x="1713768" y="2133868"/>
                  </a:lnTo>
                  <a:lnTo>
                    <a:pt x="1715925" y="2128533"/>
                  </a:lnTo>
                  <a:lnTo>
                    <a:pt x="1715698" y="2123992"/>
                  </a:lnTo>
                  <a:lnTo>
                    <a:pt x="1713655" y="2120360"/>
                  </a:lnTo>
                  <a:lnTo>
                    <a:pt x="1705028" y="2112869"/>
                  </a:lnTo>
                  <a:lnTo>
                    <a:pt x="1697423" y="2108442"/>
                  </a:lnTo>
                  <a:lnTo>
                    <a:pt x="1692996" y="2103447"/>
                  </a:lnTo>
                  <a:lnTo>
                    <a:pt x="1684824" y="2100156"/>
                  </a:lnTo>
                  <a:lnTo>
                    <a:pt x="1678808" y="2093458"/>
                  </a:lnTo>
                  <a:lnTo>
                    <a:pt x="1677672" y="2091188"/>
                  </a:lnTo>
                  <a:lnTo>
                    <a:pt x="1677332" y="2087215"/>
                  </a:lnTo>
                  <a:lnTo>
                    <a:pt x="1677672" y="2084037"/>
                  </a:lnTo>
                  <a:lnTo>
                    <a:pt x="1678467" y="2081880"/>
                  </a:lnTo>
                  <a:lnTo>
                    <a:pt x="1679716" y="2080518"/>
                  </a:lnTo>
                  <a:lnTo>
                    <a:pt x="1681418" y="2079951"/>
                  </a:lnTo>
                  <a:lnTo>
                    <a:pt x="1680283" y="2079156"/>
                  </a:lnTo>
                  <a:lnTo>
                    <a:pt x="1679148" y="2078702"/>
                  </a:lnTo>
                  <a:lnTo>
                    <a:pt x="1678127" y="2078021"/>
                  </a:lnTo>
                  <a:lnTo>
                    <a:pt x="1677105" y="2076432"/>
                  </a:lnTo>
                  <a:lnTo>
                    <a:pt x="1676651" y="2075070"/>
                  </a:lnTo>
                  <a:lnTo>
                    <a:pt x="1676084" y="2072800"/>
                  </a:lnTo>
                  <a:lnTo>
                    <a:pt x="1675516" y="2071551"/>
                  </a:lnTo>
                  <a:lnTo>
                    <a:pt x="1673700" y="2069735"/>
                  </a:lnTo>
                  <a:lnTo>
                    <a:pt x="1669613" y="2068146"/>
                  </a:lnTo>
                  <a:lnTo>
                    <a:pt x="1661214" y="2059746"/>
                  </a:lnTo>
                  <a:lnTo>
                    <a:pt x="1660873" y="2059178"/>
                  </a:lnTo>
                  <a:lnTo>
                    <a:pt x="1659965" y="2056341"/>
                  </a:lnTo>
                  <a:lnTo>
                    <a:pt x="1659511" y="2055433"/>
                  </a:lnTo>
                  <a:lnTo>
                    <a:pt x="1658489" y="2054979"/>
                  </a:lnTo>
                  <a:lnTo>
                    <a:pt x="1657468" y="2055206"/>
                  </a:lnTo>
                  <a:lnTo>
                    <a:pt x="1656446" y="2055887"/>
                  </a:lnTo>
                  <a:lnTo>
                    <a:pt x="1655652" y="2056908"/>
                  </a:lnTo>
                  <a:lnTo>
                    <a:pt x="1656787" y="2056795"/>
                  </a:lnTo>
                  <a:lnTo>
                    <a:pt x="1657468" y="2057249"/>
                  </a:lnTo>
                  <a:lnTo>
                    <a:pt x="1657922" y="2058270"/>
                  </a:lnTo>
                  <a:lnTo>
                    <a:pt x="1658376" y="2059860"/>
                  </a:lnTo>
                  <a:lnTo>
                    <a:pt x="1656219" y="2060541"/>
                  </a:lnTo>
                  <a:lnTo>
                    <a:pt x="1652927" y="2060768"/>
                  </a:lnTo>
                  <a:lnTo>
                    <a:pt x="1650090" y="2060313"/>
                  </a:lnTo>
                  <a:lnTo>
                    <a:pt x="1649295" y="2058951"/>
                  </a:lnTo>
                  <a:lnTo>
                    <a:pt x="1650884" y="2056341"/>
                  </a:lnTo>
                  <a:lnTo>
                    <a:pt x="1654516" y="2053049"/>
                  </a:lnTo>
                  <a:lnTo>
                    <a:pt x="1656219" y="2051006"/>
                  </a:lnTo>
                  <a:lnTo>
                    <a:pt x="1659398" y="2043741"/>
                  </a:lnTo>
                  <a:lnTo>
                    <a:pt x="1660987" y="2041357"/>
                  </a:lnTo>
                  <a:lnTo>
                    <a:pt x="1662916" y="2039541"/>
                  </a:lnTo>
                  <a:lnTo>
                    <a:pt x="1665186" y="2038066"/>
                  </a:lnTo>
                  <a:lnTo>
                    <a:pt x="1667570" y="2037385"/>
                  </a:lnTo>
                  <a:lnTo>
                    <a:pt x="1669727" y="2037612"/>
                  </a:lnTo>
                  <a:lnTo>
                    <a:pt x="1671202" y="2038747"/>
                  </a:lnTo>
                  <a:lnTo>
                    <a:pt x="1673019" y="2041017"/>
                  </a:lnTo>
                  <a:lnTo>
                    <a:pt x="1674267" y="2043968"/>
                  </a:lnTo>
                  <a:lnTo>
                    <a:pt x="1673700" y="2050438"/>
                  </a:lnTo>
                  <a:lnTo>
                    <a:pt x="1674948" y="2053276"/>
                  </a:lnTo>
                  <a:lnTo>
                    <a:pt x="1676765" y="2055546"/>
                  </a:lnTo>
                  <a:lnTo>
                    <a:pt x="1678240" y="2056908"/>
                  </a:lnTo>
                  <a:lnTo>
                    <a:pt x="1685164" y="2059519"/>
                  </a:lnTo>
                  <a:lnTo>
                    <a:pt x="1687207" y="2061903"/>
                  </a:lnTo>
                  <a:lnTo>
                    <a:pt x="1688910" y="2065081"/>
                  </a:lnTo>
                  <a:lnTo>
                    <a:pt x="1689818" y="2065535"/>
                  </a:lnTo>
                  <a:lnTo>
                    <a:pt x="1691521" y="2065648"/>
                  </a:lnTo>
                  <a:lnTo>
                    <a:pt x="1692429" y="2065989"/>
                  </a:lnTo>
                  <a:lnTo>
                    <a:pt x="1693223" y="2066897"/>
                  </a:lnTo>
                  <a:lnTo>
                    <a:pt x="1693791" y="2068259"/>
                  </a:lnTo>
                  <a:lnTo>
                    <a:pt x="1694131" y="2069962"/>
                  </a:lnTo>
                  <a:lnTo>
                    <a:pt x="1691180" y="2073027"/>
                  </a:lnTo>
                  <a:lnTo>
                    <a:pt x="1692088" y="2076091"/>
                  </a:lnTo>
                  <a:lnTo>
                    <a:pt x="1693791" y="2079951"/>
                  </a:lnTo>
                  <a:lnTo>
                    <a:pt x="1693110" y="2085286"/>
                  </a:lnTo>
                  <a:lnTo>
                    <a:pt x="1693110" y="2086648"/>
                  </a:lnTo>
                  <a:lnTo>
                    <a:pt x="1694586" y="2086307"/>
                  </a:lnTo>
                  <a:lnTo>
                    <a:pt x="1697423" y="2084718"/>
                  </a:lnTo>
                  <a:lnTo>
                    <a:pt x="1698899" y="2084718"/>
                  </a:lnTo>
                  <a:lnTo>
                    <a:pt x="1700261" y="2085399"/>
                  </a:lnTo>
                  <a:lnTo>
                    <a:pt x="1708547" y="2092664"/>
                  </a:lnTo>
                  <a:lnTo>
                    <a:pt x="1711953" y="2094480"/>
                  </a:lnTo>
                  <a:lnTo>
                    <a:pt x="1713428" y="2092777"/>
                  </a:lnTo>
                  <a:lnTo>
                    <a:pt x="1712066" y="2088805"/>
                  </a:lnTo>
                  <a:lnTo>
                    <a:pt x="1705255" y="2086194"/>
                  </a:lnTo>
                  <a:lnTo>
                    <a:pt x="1702758" y="2083356"/>
                  </a:lnTo>
                  <a:lnTo>
                    <a:pt x="1704915" y="2083583"/>
                  </a:lnTo>
                  <a:lnTo>
                    <a:pt x="1716833" y="2087896"/>
                  </a:lnTo>
                  <a:lnTo>
                    <a:pt x="1718763" y="2089145"/>
                  </a:lnTo>
                  <a:lnTo>
                    <a:pt x="1719898" y="2090621"/>
                  </a:lnTo>
                  <a:lnTo>
                    <a:pt x="1721714" y="2093799"/>
                  </a:lnTo>
                  <a:lnTo>
                    <a:pt x="1722736" y="2095161"/>
                  </a:lnTo>
                  <a:lnTo>
                    <a:pt x="1724325" y="2096410"/>
                  </a:lnTo>
                  <a:lnTo>
                    <a:pt x="1727730" y="2097999"/>
                  </a:lnTo>
                  <a:lnTo>
                    <a:pt x="1729433" y="2099247"/>
                  </a:lnTo>
                  <a:lnTo>
                    <a:pt x="1721374" y="2087442"/>
                  </a:lnTo>
                  <a:lnTo>
                    <a:pt x="1719103" y="2085853"/>
                  </a:lnTo>
                  <a:lnTo>
                    <a:pt x="1711725" y="2084378"/>
                  </a:lnTo>
                  <a:lnTo>
                    <a:pt x="1709569" y="2083129"/>
                  </a:lnTo>
                  <a:lnTo>
                    <a:pt x="1707752" y="2081199"/>
                  </a:lnTo>
                  <a:lnTo>
                    <a:pt x="1702304" y="2072573"/>
                  </a:lnTo>
                  <a:lnTo>
                    <a:pt x="1701623" y="2070189"/>
                  </a:lnTo>
                  <a:lnTo>
                    <a:pt x="1723757" y="2068373"/>
                  </a:lnTo>
                  <a:lnTo>
                    <a:pt x="1726141" y="2065876"/>
                  </a:lnTo>
                  <a:lnTo>
                    <a:pt x="1723304" y="2063832"/>
                  </a:lnTo>
                  <a:lnTo>
                    <a:pt x="1717060" y="2065762"/>
                  </a:lnTo>
                  <a:lnTo>
                    <a:pt x="1714109" y="2065876"/>
                  </a:lnTo>
                  <a:lnTo>
                    <a:pt x="1711839" y="2063719"/>
                  </a:lnTo>
                  <a:lnTo>
                    <a:pt x="1712974" y="2061335"/>
                  </a:lnTo>
                  <a:lnTo>
                    <a:pt x="1718082" y="2057135"/>
                  </a:lnTo>
                  <a:lnTo>
                    <a:pt x="1714904" y="2056568"/>
                  </a:lnTo>
                  <a:lnTo>
                    <a:pt x="1708547" y="2062697"/>
                  </a:lnTo>
                  <a:lnTo>
                    <a:pt x="1699353" y="2067238"/>
                  </a:lnTo>
                  <a:lnTo>
                    <a:pt x="1697423" y="2067124"/>
                  </a:lnTo>
                  <a:lnTo>
                    <a:pt x="1696969" y="2066557"/>
                  </a:lnTo>
                  <a:lnTo>
                    <a:pt x="1695948" y="2064400"/>
                  </a:lnTo>
                  <a:lnTo>
                    <a:pt x="1695380" y="2063492"/>
                  </a:lnTo>
                  <a:lnTo>
                    <a:pt x="1694586" y="2062811"/>
                  </a:lnTo>
                  <a:lnTo>
                    <a:pt x="1692088" y="2061335"/>
                  </a:lnTo>
                  <a:lnTo>
                    <a:pt x="1695607" y="2059519"/>
                  </a:lnTo>
                  <a:lnTo>
                    <a:pt x="1703326" y="2059178"/>
                  </a:lnTo>
                  <a:lnTo>
                    <a:pt x="1706731" y="2056908"/>
                  </a:lnTo>
                  <a:lnTo>
                    <a:pt x="1703326" y="2054525"/>
                  </a:lnTo>
                  <a:lnTo>
                    <a:pt x="1690726" y="2056908"/>
                  </a:lnTo>
                  <a:lnTo>
                    <a:pt x="1686526" y="2056568"/>
                  </a:lnTo>
                  <a:lnTo>
                    <a:pt x="1684256" y="2055773"/>
                  </a:lnTo>
                  <a:lnTo>
                    <a:pt x="1682781" y="2054071"/>
                  </a:lnTo>
                  <a:lnTo>
                    <a:pt x="1682667" y="2052935"/>
                  </a:lnTo>
                  <a:lnTo>
                    <a:pt x="1682667" y="2051233"/>
                  </a:lnTo>
                  <a:lnTo>
                    <a:pt x="1682894" y="2049644"/>
                  </a:lnTo>
                  <a:lnTo>
                    <a:pt x="1683348" y="2047600"/>
                  </a:lnTo>
                  <a:lnTo>
                    <a:pt x="1683007" y="2046919"/>
                  </a:lnTo>
                  <a:lnTo>
                    <a:pt x="1682440" y="2046352"/>
                  </a:lnTo>
                  <a:lnTo>
                    <a:pt x="1682100" y="2045671"/>
                  </a:lnTo>
                  <a:lnTo>
                    <a:pt x="1680851" y="2041244"/>
                  </a:lnTo>
                  <a:lnTo>
                    <a:pt x="1678467" y="2038633"/>
                  </a:lnTo>
                  <a:lnTo>
                    <a:pt x="1677218" y="2036477"/>
                  </a:lnTo>
                  <a:lnTo>
                    <a:pt x="1679489" y="2033298"/>
                  </a:lnTo>
                  <a:lnTo>
                    <a:pt x="1682553" y="2032390"/>
                  </a:lnTo>
                  <a:lnTo>
                    <a:pt x="1684710" y="2034774"/>
                  </a:lnTo>
                  <a:lnTo>
                    <a:pt x="1686753" y="2038179"/>
                  </a:lnTo>
                  <a:lnTo>
                    <a:pt x="1689478" y="2040563"/>
                  </a:lnTo>
                  <a:lnTo>
                    <a:pt x="1689251" y="2041584"/>
                  </a:lnTo>
                  <a:lnTo>
                    <a:pt x="1689023" y="2043968"/>
                  </a:lnTo>
                  <a:lnTo>
                    <a:pt x="1688797" y="2044990"/>
                  </a:lnTo>
                  <a:lnTo>
                    <a:pt x="1690953" y="2044309"/>
                  </a:lnTo>
                  <a:lnTo>
                    <a:pt x="1692088" y="2043514"/>
                  </a:lnTo>
                  <a:lnTo>
                    <a:pt x="1692769" y="2042152"/>
                  </a:lnTo>
                  <a:lnTo>
                    <a:pt x="1692656" y="2041017"/>
                  </a:lnTo>
                  <a:lnTo>
                    <a:pt x="1691975" y="2040222"/>
                  </a:lnTo>
                  <a:lnTo>
                    <a:pt x="1691521" y="2039314"/>
                  </a:lnTo>
                  <a:lnTo>
                    <a:pt x="1692088" y="2037725"/>
                  </a:lnTo>
                  <a:lnTo>
                    <a:pt x="1690613" y="2034433"/>
                  </a:lnTo>
                  <a:lnTo>
                    <a:pt x="1688569" y="2032731"/>
                  </a:lnTo>
                  <a:lnTo>
                    <a:pt x="1684029" y="2030574"/>
                  </a:lnTo>
                  <a:lnTo>
                    <a:pt x="1684029" y="2028985"/>
                  </a:lnTo>
                  <a:lnTo>
                    <a:pt x="1713882" y="2032958"/>
                  </a:lnTo>
                  <a:lnTo>
                    <a:pt x="1723304" y="2037839"/>
                  </a:lnTo>
                  <a:lnTo>
                    <a:pt x="1721714" y="2033866"/>
                  </a:lnTo>
                  <a:lnTo>
                    <a:pt x="1716947" y="2030461"/>
                  </a:lnTo>
                  <a:lnTo>
                    <a:pt x="1715925" y="2026828"/>
                  </a:lnTo>
                  <a:lnTo>
                    <a:pt x="1717174" y="2023990"/>
                  </a:lnTo>
                  <a:lnTo>
                    <a:pt x="1720125" y="2022628"/>
                  </a:lnTo>
                  <a:lnTo>
                    <a:pt x="1743508" y="2017861"/>
                  </a:lnTo>
                  <a:lnTo>
                    <a:pt x="1752589" y="2016045"/>
                  </a:lnTo>
                  <a:lnTo>
                    <a:pt x="1745438" y="2016385"/>
                  </a:lnTo>
                  <a:lnTo>
                    <a:pt x="1723985" y="2017407"/>
                  </a:lnTo>
                  <a:lnTo>
                    <a:pt x="1721601" y="2018315"/>
                  </a:lnTo>
                  <a:lnTo>
                    <a:pt x="1720466" y="2017861"/>
                  </a:lnTo>
                  <a:lnTo>
                    <a:pt x="1719558" y="2013434"/>
                  </a:lnTo>
                  <a:lnTo>
                    <a:pt x="1718536" y="2011050"/>
                  </a:lnTo>
                  <a:lnTo>
                    <a:pt x="1716606" y="2007304"/>
                  </a:lnTo>
                  <a:lnTo>
                    <a:pt x="1712066" y="2001743"/>
                  </a:lnTo>
                  <a:lnTo>
                    <a:pt x="1709682" y="1999699"/>
                  </a:lnTo>
                  <a:lnTo>
                    <a:pt x="1707185" y="1998564"/>
                  </a:lnTo>
                  <a:lnTo>
                    <a:pt x="1710931" y="1995954"/>
                  </a:lnTo>
                  <a:lnTo>
                    <a:pt x="1729092" y="1992094"/>
                  </a:lnTo>
                  <a:lnTo>
                    <a:pt x="1732498" y="1989824"/>
                  </a:lnTo>
                  <a:lnTo>
                    <a:pt x="1735108" y="1986646"/>
                  </a:lnTo>
                  <a:lnTo>
                    <a:pt x="1731590" y="1986646"/>
                  </a:lnTo>
                  <a:lnTo>
                    <a:pt x="1729887" y="1986192"/>
                  </a:lnTo>
                  <a:lnTo>
                    <a:pt x="1728411" y="1985057"/>
                  </a:lnTo>
                  <a:lnTo>
                    <a:pt x="1727730" y="1983694"/>
                  </a:lnTo>
                  <a:lnTo>
                    <a:pt x="1727049" y="1981765"/>
                  </a:lnTo>
                  <a:lnTo>
                    <a:pt x="1726368" y="1980062"/>
                  </a:lnTo>
                  <a:lnTo>
                    <a:pt x="1722963" y="1977452"/>
                  </a:lnTo>
                  <a:lnTo>
                    <a:pt x="1723757" y="1973706"/>
                  </a:lnTo>
                  <a:lnTo>
                    <a:pt x="1726255" y="1971095"/>
                  </a:lnTo>
                  <a:lnTo>
                    <a:pt x="1730682" y="1973933"/>
                  </a:lnTo>
                  <a:lnTo>
                    <a:pt x="1732838" y="1972684"/>
                  </a:lnTo>
                  <a:lnTo>
                    <a:pt x="1735222" y="1970414"/>
                  </a:lnTo>
                  <a:lnTo>
                    <a:pt x="1737265" y="1969279"/>
                  </a:lnTo>
                  <a:lnTo>
                    <a:pt x="1737833" y="1968938"/>
                  </a:lnTo>
                  <a:lnTo>
                    <a:pt x="1740897" y="1969279"/>
                  </a:lnTo>
                  <a:lnTo>
                    <a:pt x="1742714" y="1971209"/>
                  </a:lnTo>
                  <a:lnTo>
                    <a:pt x="1744303" y="1973819"/>
                  </a:lnTo>
                  <a:lnTo>
                    <a:pt x="1746459" y="1976089"/>
                  </a:lnTo>
                  <a:lnTo>
                    <a:pt x="1747481" y="1970981"/>
                  </a:lnTo>
                  <a:lnTo>
                    <a:pt x="1750886" y="1970414"/>
                  </a:lnTo>
                  <a:lnTo>
                    <a:pt x="1754859" y="1971549"/>
                  </a:lnTo>
                  <a:lnTo>
                    <a:pt x="1757697" y="1971662"/>
                  </a:lnTo>
                  <a:lnTo>
                    <a:pt x="1757697" y="1970300"/>
                  </a:lnTo>
                  <a:lnTo>
                    <a:pt x="1755427" y="1970300"/>
                  </a:lnTo>
                  <a:lnTo>
                    <a:pt x="1754859" y="1968371"/>
                  </a:lnTo>
                  <a:lnTo>
                    <a:pt x="1755540" y="1965533"/>
                  </a:lnTo>
                  <a:lnTo>
                    <a:pt x="1758037" y="1961333"/>
                  </a:lnTo>
                  <a:lnTo>
                    <a:pt x="1758605" y="1961106"/>
                  </a:lnTo>
                  <a:lnTo>
                    <a:pt x="1759740" y="1961220"/>
                  </a:lnTo>
                  <a:lnTo>
                    <a:pt x="1763145" y="1964284"/>
                  </a:lnTo>
                  <a:lnTo>
                    <a:pt x="1769161" y="1971662"/>
                  </a:lnTo>
                  <a:lnTo>
                    <a:pt x="1769956" y="1974046"/>
                  </a:lnTo>
                  <a:lnTo>
                    <a:pt x="1770523" y="1976657"/>
                  </a:lnTo>
                  <a:lnTo>
                    <a:pt x="1771205" y="1979041"/>
                  </a:lnTo>
                  <a:lnTo>
                    <a:pt x="1772453" y="1980857"/>
                  </a:lnTo>
                  <a:lnTo>
                    <a:pt x="1770296" y="1983808"/>
                  </a:lnTo>
                  <a:lnTo>
                    <a:pt x="1768026" y="1987894"/>
                  </a:lnTo>
                  <a:lnTo>
                    <a:pt x="1766664" y="1992889"/>
                  </a:lnTo>
                  <a:lnTo>
                    <a:pt x="1767118" y="1998451"/>
                  </a:lnTo>
                  <a:lnTo>
                    <a:pt x="1770183" y="1992662"/>
                  </a:lnTo>
                  <a:lnTo>
                    <a:pt x="1771886" y="1990392"/>
                  </a:lnTo>
                  <a:lnTo>
                    <a:pt x="1776539" y="1988803"/>
                  </a:lnTo>
                  <a:lnTo>
                    <a:pt x="1783577" y="1983468"/>
                  </a:lnTo>
                  <a:lnTo>
                    <a:pt x="1800036" y="1979722"/>
                  </a:lnTo>
                  <a:lnTo>
                    <a:pt x="1804122" y="1974614"/>
                  </a:lnTo>
                  <a:lnTo>
                    <a:pt x="1801512" y="1975295"/>
                  </a:lnTo>
                  <a:lnTo>
                    <a:pt x="1796063" y="1978359"/>
                  </a:lnTo>
                  <a:lnTo>
                    <a:pt x="1783123" y="1979495"/>
                  </a:lnTo>
                  <a:lnTo>
                    <a:pt x="1780172" y="1981311"/>
                  </a:lnTo>
                  <a:lnTo>
                    <a:pt x="1779036" y="1981538"/>
                  </a:lnTo>
                  <a:lnTo>
                    <a:pt x="1777674" y="1980516"/>
                  </a:lnTo>
                  <a:lnTo>
                    <a:pt x="1776426" y="1978927"/>
                  </a:lnTo>
                  <a:lnTo>
                    <a:pt x="1774156" y="1974954"/>
                  </a:lnTo>
                  <a:lnTo>
                    <a:pt x="1774269" y="1970754"/>
                  </a:lnTo>
                  <a:lnTo>
                    <a:pt x="1775631" y="1967917"/>
                  </a:lnTo>
                  <a:lnTo>
                    <a:pt x="1804690" y="1959517"/>
                  </a:lnTo>
                  <a:lnTo>
                    <a:pt x="1804917" y="1958949"/>
                  </a:lnTo>
                  <a:lnTo>
                    <a:pt x="1804917" y="1957474"/>
                  </a:lnTo>
                  <a:lnTo>
                    <a:pt x="1804576" y="1956566"/>
                  </a:lnTo>
                  <a:lnTo>
                    <a:pt x="1803782" y="1956906"/>
                  </a:lnTo>
                  <a:lnTo>
                    <a:pt x="1802306" y="1958155"/>
                  </a:lnTo>
                  <a:lnTo>
                    <a:pt x="1793339" y="1960993"/>
                  </a:lnTo>
                  <a:lnTo>
                    <a:pt x="1790274" y="1960879"/>
                  </a:lnTo>
                  <a:lnTo>
                    <a:pt x="1787096" y="1958495"/>
                  </a:lnTo>
                  <a:lnTo>
                    <a:pt x="1785620" y="1958155"/>
                  </a:lnTo>
                  <a:lnTo>
                    <a:pt x="1785052" y="1957587"/>
                  </a:lnTo>
                  <a:lnTo>
                    <a:pt x="1783918" y="1954750"/>
                  </a:lnTo>
                  <a:lnTo>
                    <a:pt x="1782896" y="1953728"/>
                  </a:lnTo>
                  <a:lnTo>
                    <a:pt x="1783350" y="1957020"/>
                  </a:lnTo>
                  <a:lnTo>
                    <a:pt x="1783918" y="1959517"/>
                  </a:lnTo>
                  <a:lnTo>
                    <a:pt x="1784826" y="1961447"/>
                  </a:lnTo>
                  <a:lnTo>
                    <a:pt x="1786188" y="1962695"/>
                  </a:lnTo>
                  <a:lnTo>
                    <a:pt x="1778242" y="1962582"/>
                  </a:lnTo>
                  <a:lnTo>
                    <a:pt x="1774042" y="1960993"/>
                  </a:lnTo>
                  <a:lnTo>
                    <a:pt x="1772226" y="1956906"/>
                  </a:lnTo>
                  <a:lnTo>
                    <a:pt x="1773475" y="1952252"/>
                  </a:lnTo>
                  <a:lnTo>
                    <a:pt x="1776426" y="1950890"/>
                  </a:lnTo>
                  <a:lnTo>
                    <a:pt x="1781420" y="1950890"/>
                  </a:lnTo>
                  <a:lnTo>
                    <a:pt x="1780739" y="1946350"/>
                  </a:lnTo>
                  <a:lnTo>
                    <a:pt x="1782556" y="1946123"/>
                  </a:lnTo>
                  <a:lnTo>
                    <a:pt x="1785280" y="1947371"/>
                  </a:lnTo>
                  <a:lnTo>
                    <a:pt x="1787096" y="1947144"/>
                  </a:lnTo>
                  <a:lnTo>
                    <a:pt x="1788685" y="1944420"/>
                  </a:lnTo>
                  <a:lnTo>
                    <a:pt x="1790955" y="1941696"/>
                  </a:lnTo>
                  <a:lnTo>
                    <a:pt x="1793452" y="1939993"/>
                  </a:lnTo>
                  <a:lnTo>
                    <a:pt x="1795382" y="1940220"/>
                  </a:lnTo>
                  <a:lnTo>
                    <a:pt x="1794360" y="1942036"/>
                  </a:lnTo>
                  <a:lnTo>
                    <a:pt x="1794020" y="1944534"/>
                  </a:lnTo>
                  <a:lnTo>
                    <a:pt x="1794360" y="1947144"/>
                  </a:lnTo>
                  <a:lnTo>
                    <a:pt x="1795269" y="1949188"/>
                  </a:lnTo>
                  <a:lnTo>
                    <a:pt x="1796744" y="1949755"/>
                  </a:lnTo>
                  <a:lnTo>
                    <a:pt x="1797993" y="1948393"/>
                  </a:lnTo>
                  <a:lnTo>
                    <a:pt x="1802193" y="1940447"/>
                  </a:lnTo>
                  <a:lnTo>
                    <a:pt x="1803782" y="1938291"/>
                  </a:lnTo>
                  <a:lnTo>
                    <a:pt x="1805598" y="1937156"/>
                  </a:lnTo>
                  <a:lnTo>
                    <a:pt x="1807868" y="1937496"/>
                  </a:lnTo>
                  <a:lnTo>
                    <a:pt x="1809571" y="1939199"/>
                  </a:lnTo>
                  <a:lnTo>
                    <a:pt x="1811841" y="1943853"/>
                  </a:lnTo>
                  <a:lnTo>
                    <a:pt x="1813089" y="1944874"/>
                  </a:lnTo>
                  <a:lnTo>
                    <a:pt x="1811841" y="1939426"/>
                  </a:lnTo>
                  <a:lnTo>
                    <a:pt x="1810365" y="1936248"/>
                  </a:lnTo>
                  <a:lnTo>
                    <a:pt x="1808209" y="1934658"/>
                  </a:lnTo>
                  <a:lnTo>
                    <a:pt x="1804917" y="1934318"/>
                  </a:lnTo>
                  <a:lnTo>
                    <a:pt x="1807414" y="1931253"/>
                  </a:lnTo>
                  <a:lnTo>
                    <a:pt x="1810252" y="1929777"/>
                  </a:lnTo>
                  <a:lnTo>
                    <a:pt x="1816268" y="1928415"/>
                  </a:lnTo>
                  <a:lnTo>
                    <a:pt x="1822057" y="1923875"/>
                  </a:lnTo>
                  <a:lnTo>
                    <a:pt x="1825122" y="1922399"/>
                  </a:lnTo>
                  <a:lnTo>
                    <a:pt x="1827505" y="1924102"/>
                  </a:lnTo>
                  <a:lnTo>
                    <a:pt x="1827165" y="1927621"/>
                  </a:lnTo>
                  <a:lnTo>
                    <a:pt x="1829094" y="1931594"/>
                  </a:lnTo>
                  <a:lnTo>
                    <a:pt x="1833521" y="1937610"/>
                  </a:lnTo>
                  <a:lnTo>
                    <a:pt x="1834883" y="1940220"/>
                  </a:lnTo>
                  <a:lnTo>
                    <a:pt x="1835905" y="1943399"/>
                  </a:lnTo>
                  <a:lnTo>
                    <a:pt x="1836245" y="1947031"/>
                  </a:lnTo>
                  <a:lnTo>
                    <a:pt x="1835451" y="1951004"/>
                  </a:lnTo>
                  <a:lnTo>
                    <a:pt x="1844418" y="1958949"/>
                  </a:lnTo>
                  <a:lnTo>
                    <a:pt x="1849186" y="1964965"/>
                  </a:lnTo>
                  <a:lnTo>
                    <a:pt x="1850434" y="1969733"/>
                  </a:lnTo>
                  <a:lnTo>
                    <a:pt x="1848618" y="1976884"/>
                  </a:lnTo>
                  <a:lnTo>
                    <a:pt x="1847370" y="1980630"/>
                  </a:lnTo>
                  <a:lnTo>
                    <a:pt x="1838175" y="1991073"/>
                  </a:lnTo>
                  <a:lnTo>
                    <a:pt x="1840445" y="1991754"/>
                  </a:lnTo>
                  <a:lnTo>
                    <a:pt x="1844078" y="1990505"/>
                  </a:lnTo>
                  <a:lnTo>
                    <a:pt x="1847710" y="1988235"/>
                  </a:lnTo>
                  <a:lnTo>
                    <a:pt x="1852364" y="1983581"/>
                  </a:lnTo>
                  <a:lnTo>
                    <a:pt x="1855655" y="1983922"/>
                  </a:lnTo>
                  <a:lnTo>
                    <a:pt x="1858947" y="1985965"/>
                  </a:lnTo>
                  <a:lnTo>
                    <a:pt x="1864055" y="1991867"/>
                  </a:lnTo>
                  <a:lnTo>
                    <a:pt x="1867915" y="1992435"/>
                  </a:lnTo>
                  <a:lnTo>
                    <a:pt x="1874952" y="1991073"/>
                  </a:lnTo>
                  <a:lnTo>
                    <a:pt x="1877904" y="1991640"/>
                  </a:lnTo>
                  <a:lnTo>
                    <a:pt x="1879039" y="1994251"/>
                  </a:lnTo>
                  <a:lnTo>
                    <a:pt x="1879493" y="2004467"/>
                  </a:lnTo>
                  <a:lnTo>
                    <a:pt x="1880401" y="2003218"/>
                  </a:lnTo>
                  <a:lnTo>
                    <a:pt x="1880741" y="2001402"/>
                  </a:lnTo>
                  <a:lnTo>
                    <a:pt x="1880741" y="1996408"/>
                  </a:lnTo>
                  <a:lnTo>
                    <a:pt x="1880855" y="1995726"/>
                  </a:lnTo>
                  <a:lnTo>
                    <a:pt x="1881082" y="1995386"/>
                  </a:lnTo>
                  <a:lnTo>
                    <a:pt x="1881309" y="1994819"/>
                  </a:lnTo>
                  <a:lnTo>
                    <a:pt x="1881422" y="1993456"/>
                  </a:lnTo>
                  <a:lnTo>
                    <a:pt x="1881195" y="1992208"/>
                  </a:lnTo>
                  <a:lnTo>
                    <a:pt x="1880741" y="1991527"/>
                  </a:lnTo>
                  <a:lnTo>
                    <a:pt x="1880287" y="1991073"/>
                  </a:lnTo>
                  <a:lnTo>
                    <a:pt x="1880060" y="1990392"/>
                  </a:lnTo>
                  <a:lnTo>
                    <a:pt x="1878017" y="1987781"/>
                  </a:lnTo>
                  <a:lnTo>
                    <a:pt x="1862353" y="1984035"/>
                  </a:lnTo>
                  <a:lnTo>
                    <a:pt x="1860877" y="1983127"/>
                  </a:lnTo>
                  <a:lnTo>
                    <a:pt x="1859628" y="1981538"/>
                  </a:lnTo>
                  <a:lnTo>
                    <a:pt x="1858947" y="1979608"/>
                  </a:lnTo>
                  <a:lnTo>
                    <a:pt x="1858266" y="1976770"/>
                  </a:lnTo>
                  <a:lnTo>
                    <a:pt x="1858153" y="1974273"/>
                  </a:lnTo>
                  <a:lnTo>
                    <a:pt x="1858947" y="1973252"/>
                  </a:lnTo>
                  <a:lnTo>
                    <a:pt x="1859969" y="1972457"/>
                  </a:lnTo>
                  <a:lnTo>
                    <a:pt x="1862239" y="1968598"/>
                  </a:lnTo>
                  <a:lnTo>
                    <a:pt x="1863261" y="1967236"/>
                  </a:lnTo>
                  <a:lnTo>
                    <a:pt x="1869277" y="1964284"/>
                  </a:lnTo>
                  <a:lnTo>
                    <a:pt x="1883239" y="1961220"/>
                  </a:lnTo>
                  <a:lnTo>
                    <a:pt x="1884828" y="1961787"/>
                  </a:lnTo>
                  <a:lnTo>
                    <a:pt x="1888460" y="1965874"/>
                  </a:lnTo>
                  <a:lnTo>
                    <a:pt x="1890276" y="1966555"/>
                  </a:lnTo>
                  <a:lnTo>
                    <a:pt x="1891638" y="1966214"/>
                  </a:lnTo>
                  <a:lnTo>
                    <a:pt x="1894476" y="1964171"/>
                  </a:lnTo>
                  <a:lnTo>
                    <a:pt x="1897541" y="1963263"/>
                  </a:lnTo>
                  <a:lnTo>
                    <a:pt x="1900946" y="1963717"/>
                  </a:lnTo>
                  <a:lnTo>
                    <a:pt x="1904238" y="1965306"/>
                  </a:lnTo>
                  <a:lnTo>
                    <a:pt x="1907189" y="1967917"/>
                  </a:lnTo>
                  <a:lnTo>
                    <a:pt x="1910140" y="1968825"/>
                  </a:lnTo>
                  <a:lnTo>
                    <a:pt x="1921151" y="1964171"/>
                  </a:lnTo>
                  <a:lnTo>
                    <a:pt x="1921718" y="1965306"/>
                  </a:lnTo>
                  <a:lnTo>
                    <a:pt x="1927848" y="1967236"/>
                  </a:lnTo>
                  <a:lnTo>
                    <a:pt x="1930231" y="1970641"/>
                  </a:lnTo>
                  <a:lnTo>
                    <a:pt x="1931593" y="1971890"/>
                  </a:lnTo>
                  <a:lnTo>
                    <a:pt x="1932842" y="1971095"/>
                  </a:lnTo>
                  <a:lnTo>
                    <a:pt x="1934772" y="1966895"/>
                  </a:lnTo>
                  <a:lnTo>
                    <a:pt x="1935907" y="1966101"/>
                  </a:lnTo>
                  <a:lnTo>
                    <a:pt x="1939312" y="1965646"/>
                  </a:lnTo>
                  <a:lnTo>
                    <a:pt x="1939312" y="1965646"/>
                  </a:lnTo>
                  <a:lnTo>
                    <a:pt x="1941015" y="1964852"/>
                  </a:lnTo>
                  <a:lnTo>
                    <a:pt x="1942491" y="1963376"/>
                  </a:lnTo>
                  <a:lnTo>
                    <a:pt x="1943285" y="1961106"/>
                  </a:lnTo>
                  <a:lnTo>
                    <a:pt x="1934204" y="1959063"/>
                  </a:lnTo>
                  <a:lnTo>
                    <a:pt x="1929891" y="1956566"/>
                  </a:lnTo>
                  <a:lnTo>
                    <a:pt x="1928075" y="1950096"/>
                  </a:lnTo>
                  <a:lnTo>
                    <a:pt x="1930231" y="1945442"/>
                  </a:lnTo>
                  <a:lnTo>
                    <a:pt x="1935112" y="1942945"/>
                  </a:lnTo>
                  <a:lnTo>
                    <a:pt x="1943966" y="1942036"/>
                  </a:lnTo>
                  <a:lnTo>
                    <a:pt x="1943966" y="1940447"/>
                  </a:lnTo>
                  <a:lnTo>
                    <a:pt x="1939539" y="1939993"/>
                  </a:lnTo>
                  <a:lnTo>
                    <a:pt x="1937609" y="1938972"/>
                  </a:lnTo>
                  <a:lnTo>
                    <a:pt x="1938064" y="1936929"/>
                  </a:lnTo>
                  <a:lnTo>
                    <a:pt x="1939766" y="1935907"/>
                  </a:lnTo>
                  <a:lnTo>
                    <a:pt x="1941469" y="1935680"/>
                  </a:lnTo>
                  <a:lnTo>
                    <a:pt x="1942944" y="1934772"/>
                  </a:lnTo>
                  <a:lnTo>
                    <a:pt x="1943966" y="1931707"/>
                  </a:lnTo>
                  <a:lnTo>
                    <a:pt x="1937042" y="1932615"/>
                  </a:lnTo>
                  <a:lnTo>
                    <a:pt x="1933750" y="1934204"/>
                  </a:lnTo>
                  <a:lnTo>
                    <a:pt x="1930686" y="1936815"/>
                  </a:lnTo>
                  <a:lnTo>
                    <a:pt x="1928983" y="1937837"/>
                  </a:lnTo>
                  <a:lnTo>
                    <a:pt x="1925237" y="1938291"/>
                  </a:lnTo>
                  <a:lnTo>
                    <a:pt x="1923761" y="1939766"/>
                  </a:lnTo>
                  <a:lnTo>
                    <a:pt x="1922626" y="1941355"/>
                  </a:lnTo>
                  <a:lnTo>
                    <a:pt x="1921151" y="1942604"/>
                  </a:lnTo>
                  <a:lnTo>
                    <a:pt x="1919561" y="1943285"/>
                  </a:lnTo>
                  <a:lnTo>
                    <a:pt x="1918086" y="1943285"/>
                  </a:lnTo>
                  <a:lnTo>
                    <a:pt x="1918086" y="1941923"/>
                  </a:lnTo>
                  <a:lnTo>
                    <a:pt x="1919675" y="1941128"/>
                  </a:lnTo>
                  <a:lnTo>
                    <a:pt x="1920356" y="1939085"/>
                  </a:lnTo>
                  <a:lnTo>
                    <a:pt x="1920924" y="1936929"/>
                  </a:lnTo>
                  <a:lnTo>
                    <a:pt x="1922059" y="1935907"/>
                  </a:lnTo>
                  <a:lnTo>
                    <a:pt x="1922853" y="1935566"/>
                  </a:lnTo>
                  <a:lnTo>
                    <a:pt x="1923194" y="1934658"/>
                  </a:lnTo>
                  <a:lnTo>
                    <a:pt x="1923421" y="1933410"/>
                  </a:lnTo>
                  <a:lnTo>
                    <a:pt x="1923761" y="1932161"/>
                  </a:lnTo>
                  <a:lnTo>
                    <a:pt x="1924329" y="1931140"/>
                  </a:lnTo>
                  <a:lnTo>
                    <a:pt x="1925237" y="1930004"/>
                  </a:lnTo>
                  <a:lnTo>
                    <a:pt x="1925805" y="1928983"/>
                  </a:lnTo>
                  <a:lnTo>
                    <a:pt x="1927848" y="1926372"/>
                  </a:lnTo>
                  <a:lnTo>
                    <a:pt x="1930912" y="1924216"/>
                  </a:lnTo>
                  <a:lnTo>
                    <a:pt x="1936475" y="1922172"/>
                  </a:lnTo>
                  <a:lnTo>
                    <a:pt x="1938404" y="1920583"/>
                  </a:lnTo>
                  <a:lnTo>
                    <a:pt x="1942377" y="1913432"/>
                  </a:lnTo>
                  <a:lnTo>
                    <a:pt x="1954750" y="1905827"/>
                  </a:lnTo>
                  <a:lnTo>
                    <a:pt x="1957020" y="1906508"/>
                  </a:lnTo>
                  <a:lnTo>
                    <a:pt x="1959517" y="1909005"/>
                  </a:lnTo>
                  <a:lnTo>
                    <a:pt x="1963036" y="1909005"/>
                  </a:lnTo>
                  <a:lnTo>
                    <a:pt x="1966668" y="1907530"/>
                  </a:lnTo>
                  <a:lnTo>
                    <a:pt x="1969279" y="1905600"/>
                  </a:lnTo>
                  <a:lnTo>
                    <a:pt x="1971435" y="1902535"/>
                  </a:lnTo>
                  <a:lnTo>
                    <a:pt x="1974954" y="1895611"/>
                  </a:lnTo>
                  <a:lnTo>
                    <a:pt x="1977225" y="1893568"/>
                  </a:lnTo>
                  <a:lnTo>
                    <a:pt x="1984148" y="1891411"/>
                  </a:lnTo>
                  <a:lnTo>
                    <a:pt x="1994364" y="1890957"/>
                  </a:lnTo>
                  <a:lnTo>
                    <a:pt x="1995840" y="1890049"/>
                  </a:lnTo>
                  <a:lnTo>
                    <a:pt x="1996408" y="1887438"/>
                  </a:lnTo>
                  <a:lnTo>
                    <a:pt x="1995954" y="1885055"/>
                  </a:lnTo>
                  <a:lnTo>
                    <a:pt x="1994932" y="1883579"/>
                  </a:lnTo>
                  <a:lnTo>
                    <a:pt x="1993683" y="1882898"/>
                  </a:lnTo>
                  <a:lnTo>
                    <a:pt x="1992548" y="1882784"/>
                  </a:lnTo>
                  <a:lnTo>
                    <a:pt x="1992889" y="1882103"/>
                  </a:lnTo>
                  <a:lnTo>
                    <a:pt x="1993570" y="1880514"/>
                  </a:lnTo>
                  <a:lnTo>
                    <a:pt x="1993911" y="1879833"/>
                  </a:lnTo>
                  <a:lnTo>
                    <a:pt x="1991754" y="1876655"/>
                  </a:lnTo>
                  <a:lnTo>
                    <a:pt x="1985851" y="1877109"/>
                  </a:lnTo>
                  <a:lnTo>
                    <a:pt x="1983241" y="1876087"/>
                  </a:lnTo>
                  <a:lnTo>
                    <a:pt x="1980743" y="1873931"/>
                  </a:lnTo>
                  <a:lnTo>
                    <a:pt x="1978360" y="1872909"/>
                  </a:lnTo>
                  <a:lnTo>
                    <a:pt x="1975863" y="1872909"/>
                  </a:lnTo>
                  <a:lnTo>
                    <a:pt x="1962241" y="1876768"/>
                  </a:lnTo>
                  <a:lnTo>
                    <a:pt x="1961333" y="1876314"/>
                  </a:lnTo>
                  <a:lnTo>
                    <a:pt x="1960879" y="1874952"/>
                  </a:lnTo>
                  <a:lnTo>
                    <a:pt x="1960652" y="1873023"/>
                  </a:lnTo>
                  <a:lnTo>
                    <a:pt x="1960652" y="1870866"/>
                  </a:lnTo>
                  <a:lnTo>
                    <a:pt x="1960879" y="1868028"/>
                  </a:lnTo>
                  <a:lnTo>
                    <a:pt x="1961447" y="1867234"/>
                  </a:lnTo>
                  <a:lnTo>
                    <a:pt x="1962468" y="1867120"/>
                  </a:lnTo>
                  <a:lnTo>
                    <a:pt x="1968711" y="1863828"/>
                  </a:lnTo>
                  <a:lnTo>
                    <a:pt x="1970981" y="1861558"/>
                  </a:lnTo>
                  <a:lnTo>
                    <a:pt x="1972003" y="1858153"/>
                  </a:lnTo>
                  <a:lnTo>
                    <a:pt x="1973252" y="1855883"/>
                  </a:lnTo>
                  <a:lnTo>
                    <a:pt x="1980743" y="1851456"/>
                  </a:lnTo>
                  <a:lnTo>
                    <a:pt x="1994024" y="1847597"/>
                  </a:lnTo>
                  <a:lnTo>
                    <a:pt x="1996521" y="1845326"/>
                  </a:lnTo>
                  <a:lnTo>
                    <a:pt x="1998791" y="1842375"/>
                  </a:lnTo>
                  <a:lnTo>
                    <a:pt x="1999813" y="1839197"/>
                  </a:lnTo>
                  <a:lnTo>
                    <a:pt x="1995613" y="1839991"/>
                  </a:lnTo>
                  <a:lnTo>
                    <a:pt x="1994364" y="1838175"/>
                  </a:lnTo>
                  <a:lnTo>
                    <a:pt x="1992889" y="1837494"/>
                  </a:lnTo>
                  <a:lnTo>
                    <a:pt x="1987100" y="1837835"/>
                  </a:lnTo>
                  <a:lnTo>
                    <a:pt x="1976997" y="1835905"/>
                  </a:lnTo>
                  <a:lnTo>
                    <a:pt x="1976203" y="1835451"/>
                  </a:lnTo>
                  <a:lnTo>
                    <a:pt x="1975068" y="1832386"/>
                  </a:lnTo>
                  <a:lnTo>
                    <a:pt x="1974954" y="1830343"/>
                  </a:lnTo>
                  <a:lnTo>
                    <a:pt x="1976089" y="1828754"/>
                  </a:lnTo>
                  <a:lnTo>
                    <a:pt x="1978814" y="1826938"/>
                  </a:lnTo>
                  <a:lnTo>
                    <a:pt x="1985170" y="1820581"/>
                  </a:lnTo>
                  <a:lnTo>
                    <a:pt x="1986873" y="1817857"/>
                  </a:lnTo>
                  <a:lnTo>
                    <a:pt x="1983581" y="1818424"/>
                  </a:lnTo>
                  <a:lnTo>
                    <a:pt x="1980857" y="1820014"/>
                  </a:lnTo>
                  <a:lnTo>
                    <a:pt x="1973592" y="1827846"/>
                  </a:lnTo>
                  <a:lnTo>
                    <a:pt x="1971435" y="1837721"/>
                  </a:lnTo>
                  <a:lnTo>
                    <a:pt x="1970868" y="1839197"/>
                  </a:lnTo>
                  <a:lnTo>
                    <a:pt x="1968711" y="1842262"/>
                  </a:lnTo>
                  <a:lnTo>
                    <a:pt x="1948053" y="1855315"/>
                  </a:lnTo>
                  <a:lnTo>
                    <a:pt x="1945442" y="1857926"/>
                  </a:lnTo>
                  <a:lnTo>
                    <a:pt x="1942944" y="1861104"/>
                  </a:lnTo>
                  <a:lnTo>
                    <a:pt x="1941128" y="1864169"/>
                  </a:lnTo>
                  <a:lnTo>
                    <a:pt x="1939085" y="1866439"/>
                  </a:lnTo>
                  <a:lnTo>
                    <a:pt x="1935907" y="1868596"/>
                  </a:lnTo>
                  <a:lnTo>
                    <a:pt x="1924443" y="1872455"/>
                  </a:lnTo>
                  <a:lnTo>
                    <a:pt x="1921378" y="1874498"/>
                  </a:lnTo>
                  <a:lnTo>
                    <a:pt x="1917291" y="1880401"/>
                  </a:lnTo>
                  <a:lnTo>
                    <a:pt x="1912410" y="1883239"/>
                  </a:lnTo>
                  <a:lnTo>
                    <a:pt x="1910367" y="1885622"/>
                  </a:lnTo>
                  <a:lnTo>
                    <a:pt x="1912297" y="1885736"/>
                  </a:lnTo>
                  <a:lnTo>
                    <a:pt x="1914227" y="1885168"/>
                  </a:lnTo>
                  <a:lnTo>
                    <a:pt x="1916043" y="1884147"/>
                  </a:lnTo>
                  <a:lnTo>
                    <a:pt x="1921605" y="1878925"/>
                  </a:lnTo>
                  <a:lnTo>
                    <a:pt x="1922740" y="1878358"/>
                  </a:lnTo>
                  <a:lnTo>
                    <a:pt x="1929437" y="1876655"/>
                  </a:lnTo>
                  <a:lnTo>
                    <a:pt x="1942037" y="1866893"/>
                  </a:lnTo>
                  <a:lnTo>
                    <a:pt x="1945442" y="1866098"/>
                  </a:lnTo>
                  <a:lnTo>
                    <a:pt x="1951798" y="1870639"/>
                  </a:lnTo>
                  <a:lnTo>
                    <a:pt x="1954636" y="1871888"/>
                  </a:lnTo>
                  <a:lnTo>
                    <a:pt x="1957133" y="1874271"/>
                  </a:lnTo>
                  <a:lnTo>
                    <a:pt x="1958836" y="1879833"/>
                  </a:lnTo>
                  <a:lnTo>
                    <a:pt x="1956793" y="1880855"/>
                  </a:lnTo>
                  <a:lnTo>
                    <a:pt x="1954523" y="1882671"/>
                  </a:lnTo>
                  <a:lnTo>
                    <a:pt x="1952366" y="1884941"/>
                  </a:lnTo>
                  <a:lnTo>
                    <a:pt x="1950777" y="1887438"/>
                  </a:lnTo>
                  <a:lnTo>
                    <a:pt x="1950323" y="1889027"/>
                  </a:lnTo>
                  <a:lnTo>
                    <a:pt x="1949869" y="1893114"/>
                  </a:lnTo>
                  <a:lnTo>
                    <a:pt x="1949415" y="1894930"/>
                  </a:lnTo>
                  <a:lnTo>
                    <a:pt x="1948847" y="1895838"/>
                  </a:lnTo>
                  <a:lnTo>
                    <a:pt x="1947145" y="1897427"/>
                  </a:lnTo>
                  <a:lnTo>
                    <a:pt x="1946463" y="1898676"/>
                  </a:lnTo>
                  <a:lnTo>
                    <a:pt x="1942831" y="1902876"/>
                  </a:lnTo>
                  <a:lnTo>
                    <a:pt x="1933183" y="1905259"/>
                  </a:lnTo>
                  <a:lnTo>
                    <a:pt x="1926372" y="1911729"/>
                  </a:lnTo>
                  <a:lnTo>
                    <a:pt x="1919675" y="1912524"/>
                  </a:lnTo>
                  <a:lnTo>
                    <a:pt x="1916837" y="1914567"/>
                  </a:lnTo>
                  <a:lnTo>
                    <a:pt x="1915929" y="1916270"/>
                  </a:lnTo>
                  <a:lnTo>
                    <a:pt x="1913773" y="1922626"/>
                  </a:lnTo>
                  <a:lnTo>
                    <a:pt x="1912864" y="1923534"/>
                  </a:lnTo>
                  <a:lnTo>
                    <a:pt x="1909459" y="1925918"/>
                  </a:lnTo>
                  <a:lnTo>
                    <a:pt x="1905827" y="1927167"/>
                  </a:lnTo>
                  <a:lnTo>
                    <a:pt x="1894816" y="1935907"/>
                  </a:lnTo>
                  <a:lnTo>
                    <a:pt x="1893454" y="1936588"/>
                  </a:lnTo>
                  <a:lnTo>
                    <a:pt x="1890049" y="1937269"/>
                  </a:lnTo>
                  <a:lnTo>
                    <a:pt x="1886984" y="1939199"/>
                  </a:lnTo>
                  <a:lnTo>
                    <a:pt x="1885509" y="1939653"/>
                  </a:lnTo>
                  <a:lnTo>
                    <a:pt x="1877904" y="1939653"/>
                  </a:lnTo>
                  <a:lnTo>
                    <a:pt x="1876655" y="1940334"/>
                  </a:lnTo>
                  <a:lnTo>
                    <a:pt x="1874385" y="1943512"/>
                  </a:lnTo>
                  <a:lnTo>
                    <a:pt x="1873250" y="1944193"/>
                  </a:lnTo>
                  <a:lnTo>
                    <a:pt x="1870639" y="1945101"/>
                  </a:lnTo>
                  <a:lnTo>
                    <a:pt x="1862239" y="1951458"/>
                  </a:lnTo>
                  <a:lnTo>
                    <a:pt x="1858380" y="1952706"/>
                  </a:lnTo>
                  <a:lnTo>
                    <a:pt x="1854293" y="1953047"/>
                  </a:lnTo>
                  <a:lnTo>
                    <a:pt x="1853612" y="1953387"/>
                  </a:lnTo>
                  <a:lnTo>
                    <a:pt x="1853045" y="1954068"/>
                  </a:lnTo>
                  <a:lnTo>
                    <a:pt x="1852477" y="1954409"/>
                  </a:lnTo>
                  <a:lnTo>
                    <a:pt x="1851910" y="1953728"/>
                  </a:lnTo>
                  <a:lnTo>
                    <a:pt x="1851456" y="1952933"/>
                  </a:lnTo>
                  <a:lnTo>
                    <a:pt x="1850775" y="1952139"/>
                  </a:lnTo>
                  <a:lnTo>
                    <a:pt x="1850094" y="1951571"/>
                  </a:lnTo>
                  <a:lnTo>
                    <a:pt x="1846461" y="1949755"/>
                  </a:lnTo>
                  <a:lnTo>
                    <a:pt x="1845553" y="1945896"/>
                  </a:lnTo>
                  <a:lnTo>
                    <a:pt x="1845099" y="1941015"/>
                  </a:lnTo>
                  <a:lnTo>
                    <a:pt x="1843510" y="1936588"/>
                  </a:lnTo>
                  <a:lnTo>
                    <a:pt x="1844532" y="1934204"/>
                  </a:lnTo>
                  <a:lnTo>
                    <a:pt x="1844872" y="1933523"/>
                  </a:lnTo>
                  <a:lnTo>
                    <a:pt x="1843283" y="1932275"/>
                  </a:lnTo>
                  <a:lnTo>
                    <a:pt x="1839764" y="1931821"/>
                  </a:lnTo>
                  <a:lnTo>
                    <a:pt x="1838175" y="1930685"/>
                  </a:lnTo>
                  <a:lnTo>
                    <a:pt x="1836700" y="1928188"/>
                  </a:lnTo>
                  <a:lnTo>
                    <a:pt x="1836019" y="1925351"/>
                  </a:lnTo>
                  <a:lnTo>
                    <a:pt x="1836359" y="1922967"/>
                  </a:lnTo>
                  <a:lnTo>
                    <a:pt x="1838175" y="1921718"/>
                  </a:lnTo>
                  <a:lnTo>
                    <a:pt x="1837494" y="1919675"/>
                  </a:lnTo>
                  <a:lnTo>
                    <a:pt x="1836586" y="1918540"/>
                  </a:lnTo>
                  <a:lnTo>
                    <a:pt x="1834202" y="1917291"/>
                  </a:lnTo>
                  <a:lnTo>
                    <a:pt x="1834543" y="1916383"/>
                  </a:lnTo>
                  <a:lnTo>
                    <a:pt x="1834770" y="1915702"/>
                  </a:lnTo>
                  <a:lnTo>
                    <a:pt x="1834997" y="1915021"/>
                  </a:lnTo>
                  <a:lnTo>
                    <a:pt x="1835564" y="1914340"/>
                  </a:lnTo>
                  <a:lnTo>
                    <a:pt x="1835338" y="1913432"/>
                  </a:lnTo>
                  <a:lnTo>
                    <a:pt x="1834883" y="1911162"/>
                  </a:lnTo>
                  <a:lnTo>
                    <a:pt x="1839197" y="1910254"/>
                  </a:lnTo>
                  <a:lnTo>
                    <a:pt x="1847029" y="1906054"/>
                  </a:lnTo>
                  <a:lnTo>
                    <a:pt x="1854407" y="1904238"/>
                  </a:lnTo>
                  <a:lnTo>
                    <a:pt x="1857926" y="1901854"/>
                  </a:lnTo>
                  <a:lnTo>
                    <a:pt x="1861331" y="1898449"/>
                  </a:lnTo>
                  <a:lnTo>
                    <a:pt x="1864282" y="1894590"/>
                  </a:lnTo>
                  <a:lnTo>
                    <a:pt x="1861785" y="1894930"/>
                  </a:lnTo>
                  <a:lnTo>
                    <a:pt x="1857358" y="1898789"/>
                  </a:lnTo>
                  <a:lnTo>
                    <a:pt x="1854974" y="1899130"/>
                  </a:lnTo>
                  <a:lnTo>
                    <a:pt x="1855429" y="1896746"/>
                  </a:lnTo>
                  <a:lnTo>
                    <a:pt x="1856223" y="1894930"/>
                  </a:lnTo>
                  <a:lnTo>
                    <a:pt x="1857245" y="1893681"/>
                  </a:lnTo>
                  <a:lnTo>
                    <a:pt x="1858380" y="1893000"/>
                  </a:lnTo>
                  <a:lnTo>
                    <a:pt x="1857472" y="1890957"/>
                  </a:lnTo>
                  <a:lnTo>
                    <a:pt x="1855769" y="1891752"/>
                  </a:lnTo>
                  <a:lnTo>
                    <a:pt x="1853840" y="1893568"/>
                  </a:lnTo>
                  <a:lnTo>
                    <a:pt x="1852137" y="1894590"/>
                  </a:lnTo>
                  <a:lnTo>
                    <a:pt x="1850434" y="1894816"/>
                  </a:lnTo>
                  <a:lnTo>
                    <a:pt x="1845667" y="1896746"/>
                  </a:lnTo>
                  <a:lnTo>
                    <a:pt x="1840899" y="1902308"/>
                  </a:lnTo>
                  <a:lnTo>
                    <a:pt x="1833294" y="1904124"/>
                  </a:lnTo>
                  <a:lnTo>
                    <a:pt x="1828413" y="1908778"/>
                  </a:lnTo>
                  <a:lnTo>
                    <a:pt x="1820695" y="1909346"/>
                  </a:lnTo>
                  <a:lnTo>
                    <a:pt x="1820354" y="1910027"/>
                  </a:lnTo>
                  <a:lnTo>
                    <a:pt x="1820127" y="1911048"/>
                  </a:lnTo>
                  <a:lnTo>
                    <a:pt x="1820014" y="1912070"/>
                  </a:lnTo>
                  <a:lnTo>
                    <a:pt x="1819900" y="1912524"/>
                  </a:lnTo>
                  <a:lnTo>
                    <a:pt x="1819446" y="1912637"/>
                  </a:lnTo>
                  <a:lnTo>
                    <a:pt x="1818311" y="1912297"/>
                  </a:lnTo>
                  <a:lnTo>
                    <a:pt x="1817857" y="1912524"/>
                  </a:lnTo>
                  <a:lnTo>
                    <a:pt x="1814565" y="1915475"/>
                  </a:lnTo>
                  <a:lnTo>
                    <a:pt x="1810479" y="1916724"/>
                  </a:lnTo>
                  <a:lnTo>
                    <a:pt x="1811160" y="1912865"/>
                  </a:lnTo>
                  <a:lnTo>
                    <a:pt x="1812749" y="1907643"/>
                  </a:lnTo>
                  <a:lnTo>
                    <a:pt x="1811274" y="1904805"/>
                  </a:lnTo>
                  <a:lnTo>
                    <a:pt x="1811274" y="1903443"/>
                  </a:lnTo>
                  <a:lnTo>
                    <a:pt x="1827505" y="1895384"/>
                  </a:lnTo>
                  <a:lnTo>
                    <a:pt x="1833181" y="1894362"/>
                  </a:lnTo>
                  <a:lnTo>
                    <a:pt x="1833181" y="1892887"/>
                  </a:lnTo>
                  <a:lnTo>
                    <a:pt x="1814111" y="1896292"/>
                  </a:lnTo>
                  <a:lnTo>
                    <a:pt x="1810706" y="1892887"/>
                  </a:lnTo>
                  <a:lnTo>
                    <a:pt x="1822057" y="1883125"/>
                  </a:lnTo>
                  <a:lnTo>
                    <a:pt x="1838402" y="1873704"/>
                  </a:lnTo>
                  <a:lnTo>
                    <a:pt x="1842602" y="1873363"/>
                  </a:lnTo>
                  <a:lnTo>
                    <a:pt x="1842602" y="1872001"/>
                  </a:lnTo>
                  <a:lnTo>
                    <a:pt x="1838402" y="1871774"/>
                  </a:lnTo>
                  <a:lnTo>
                    <a:pt x="1836473" y="1870866"/>
                  </a:lnTo>
                  <a:lnTo>
                    <a:pt x="1834656" y="1868936"/>
                  </a:lnTo>
                  <a:lnTo>
                    <a:pt x="1844305" y="1864736"/>
                  </a:lnTo>
                  <a:lnTo>
                    <a:pt x="1846234" y="1865077"/>
                  </a:lnTo>
                  <a:lnTo>
                    <a:pt x="1846461" y="1867120"/>
                  </a:lnTo>
                  <a:lnTo>
                    <a:pt x="1845780" y="1868255"/>
                  </a:lnTo>
                  <a:lnTo>
                    <a:pt x="1845667" y="1868709"/>
                  </a:lnTo>
                  <a:lnTo>
                    <a:pt x="1847483" y="1868823"/>
                  </a:lnTo>
                  <a:lnTo>
                    <a:pt x="1848505" y="1868255"/>
                  </a:lnTo>
                  <a:lnTo>
                    <a:pt x="1851796" y="1864282"/>
                  </a:lnTo>
                  <a:lnTo>
                    <a:pt x="1861218" y="1861331"/>
                  </a:lnTo>
                  <a:lnTo>
                    <a:pt x="1865872" y="1856110"/>
                  </a:lnTo>
                  <a:lnTo>
                    <a:pt x="1871434" y="1857699"/>
                  </a:lnTo>
                  <a:lnTo>
                    <a:pt x="1873704" y="1856791"/>
                  </a:lnTo>
                  <a:lnTo>
                    <a:pt x="1871320" y="1852591"/>
                  </a:lnTo>
                  <a:lnTo>
                    <a:pt x="1869958" y="1851115"/>
                  </a:lnTo>
                  <a:lnTo>
                    <a:pt x="1868255" y="1850661"/>
                  </a:lnTo>
                  <a:lnTo>
                    <a:pt x="1866780" y="1851456"/>
                  </a:lnTo>
                  <a:lnTo>
                    <a:pt x="1863828" y="1854407"/>
                  </a:lnTo>
                  <a:lnTo>
                    <a:pt x="1860764" y="1855542"/>
                  </a:lnTo>
                  <a:lnTo>
                    <a:pt x="1857585" y="1857585"/>
                  </a:lnTo>
                  <a:lnTo>
                    <a:pt x="1853953" y="1858720"/>
                  </a:lnTo>
                  <a:lnTo>
                    <a:pt x="1850888" y="1860991"/>
                  </a:lnTo>
                  <a:lnTo>
                    <a:pt x="1849072" y="1861104"/>
                  </a:lnTo>
                  <a:lnTo>
                    <a:pt x="1851910" y="1855883"/>
                  </a:lnTo>
                  <a:lnTo>
                    <a:pt x="1863034" y="1850434"/>
                  </a:lnTo>
                  <a:lnTo>
                    <a:pt x="1867006" y="1846007"/>
                  </a:lnTo>
                  <a:lnTo>
                    <a:pt x="1865531" y="1845894"/>
                  </a:lnTo>
                  <a:lnTo>
                    <a:pt x="1864509" y="1847029"/>
                  </a:lnTo>
                  <a:lnTo>
                    <a:pt x="1863488" y="1848391"/>
                  </a:lnTo>
                  <a:lnTo>
                    <a:pt x="1862353" y="1849072"/>
                  </a:lnTo>
                  <a:lnTo>
                    <a:pt x="1861331" y="1848391"/>
                  </a:lnTo>
                  <a:lnTo>
                    <a:pt x="1860877" y="1846915"/>
                  </a:lnTo>
                  <a:lnTo>
                    <a:pt x="1860309" y="1846007"/>
                  </a:lnTo>
                  <a:lnTo>
                    <a:pt x="1853953" y="1850888"/>
                  </a:lnTo>
                  <a:lnTo>
                    <a:pt x="1851002" y="1852023"/>
                  </a:lnTo>
                  <a:lnTo>
                    <a:pt x="1848391" y="1852023"/>
                  </a:lnTo>
                  <a:lnTo>
                    <a:pt x="1849186" y="1849299"/>
                  </a:lnTo>
                  <a:lnTo>
                    <a:pt x="1851910" y="1846575"/>
                  </a:lnTo>
                  <a:lnTo>
                    <a:pt x="1853045" y="1844418"/>
                  </a:lnTo>
                  <a:lnTo>
                    <a:pt x="1853499" y="1840899"/>
                  </a:lnTo>
                  <a:lnTo>
                    <a:pt x="1853726" y="1837267"/>
                  </a:lnTo>
                  <a:lnTo>
                    <a:pt x="1854407" y="1834883"/>
                  </a:lnTo>
                  <a:lnTo>
                    <a:pt x="1856337" y="1835110"/>
                  </a:lnTo>
                  <a:lnTo>
                    <a:pt x="1855883" y="1833067"/>
                  </a:lnTo>
                  <a:lnTo>
                    <a:pt x="1855883" y="1831932"/>
                  </a:lnTo>
                  <a:lnTo>
                    <a:pt x="1857018" y="1828981"/>
                  </a:lnTo>
                  <a:lnTo>
                    <a:pt x="1855996" y="1827165"/>
                  </a:lnTo>
                  <a:lnTo>
                    <a:pt x="1854861" y="1824668"/>
                  </a:lnTo>
                  <a:lnTo>
                    <a:pt x="1854180" y="1821716"/>
                  </a:lnTo>
                  <a:lnTo>
                    <a:pt x="1854407" y="1818538"/>
                  </a:lnTo>
                  <a:lnTo>
                    <a:pt x="1855996" y="1816495"/>
                  </a:lnTo>
                  <a:lnTo>
                    <a:pt x="1858153" y="1817176"/>
                  </a:lnTo>
                  <a:lnTo>
                    <a:pt x="1862807" y="1820354"/>
                  </a:lnTo>
                  <a:lnTo>
                    <a:pt x="1864169" y="1822397"/>
                  </a:lnTo>
                  <a:lnTo>
                    <a:pt x="1865077" y="1822851"/>
                  </a:lnTo>
                  <a:lnTo>
                    <a:pt x="1873250" y="1820241"/>
                  </a:lnTo>
                  <a:lnTo>
                    <a:pt x="1874839" y="1818424"/>
                  </a:lnTo>
                  <a:lnTo>
                    <a:pt x="1875633" y="1815246"/>
                  </a:lnTo>
                  <a:lnTo>
                    <a:pt x="1873136" y="1816722"/>
                  </a:lnTo>
                  <a:lnTo>
                    <a:pt x="1864963" y="1816835"/>
                  </a:lnTo>
                  <a:lnTo>
                    <a:pt x="1865872" y="1813884"/>
                  </a:lnTo>
                  <a:lnTo>
                    <a:pt x="1867461" y="1812068"/>
                  </a:lnTo>
                  <a:lnTo>
                    <a:pt x="1869277" y="1811614"/>
                  </a:lnTo>
                  <a:lnTo>
                    <a:pt x="1870979" y="1812522"/>
                  </a:lnTo>
                  <a:lnTo>
                    <a:pt x="1870185" y="1810138"/>
                  </a:lnTo>
                  <a:lnTo>
                    <a:pt x="1869731" y="1809344"/>
                  </a:lnTo>
                  <a:lnTo>
                    <a:pt x="1869731" y="1807868"/>
                  </a:lnTo>
                  <a:lnTo>
                    <a:pt x="1873704" y="1807868"/>
                  </a:lnTo>
                  <a:lnTo>
                    <a:pt x="1872569" y="1807187"/>
                  </a:lnTo>
                  <a:lnTo>
                    <a:pt x="1871888" y="1805939"/>
                  </a:lnTo>
                  <a:lnTo>
                    <a:pt x="1871774" y="1804122"/>
                  </a:lnTo>
                  <a:lnTo>
                    <a:pt x="1872455" y="1801852"/>
                  </a:lnTo>
                  <a:lnTo>
                    <a:pt x="1871888" y="1801057"/>
                  </a:lnTo>
                  <a:lnTo>
                    <a:pt x="1871547" y="1800263"/>
                  </a:lnTo>
                  <a:lnTo>
                    <a:pt x="1871320" y="1799468"/>
                  </a:lnTo>
                  <a:lnTo>
                    <a:pt x="1871093" y="1798787"/>
                  </a:lnTo>
                  <a:lnTo>
                    <a:pt x="1872796" y="1799014"/>
                  </a:lnTo>
                  <a:lnTo>
                    <a:pt x="1874498" y="1799922"/>
                  </a:lnTo>
                  <a:lnTo>
                    <a:pt x="1876087" y="1800263"/>
                  </a:lnTo>
                  <a:lnTo>
                    <a:pt x="1877563" y="1798901"/>
                  </a:lnTo>
                  <a:lnTo>
                    <a:pt x="1877223" y="1798447"/>
                  </a:lnTo>
                  <a:lnTo>
                    <a:pt x="1877109" y="1798333"/>
                  </a:lnTo>
                  <a:lnTo>
                    <a:pt x="1876882" y="1797312"/>
                  </a:lnTo>
                  <a:lnTo>
                    <a:pt x="1879152" y="1797425"/>
                  </a:lnTo>
                  <a:lnTo>
                    <a:pt x="1883239" y="1796404"/>
                  </a:lnTo>
                  <a:lnTo>
                    <a:pt x="1885509" y="1797312"/>
                  </a:lnTo>
                  <a:lnTo>
                    <a:pt x="1889936" y="1801966"/>
                  </a:lnTo>
                  <a:lnTo>
                    <a:pt x="1890844" y="1801852"/>
                  </a:lnTo>
                  <a:lnTo>
                    <a:pt x="1889936" y="1796971"/>
                  </a:lnTo>
                  <a:lnTo>
                    <a:pt x="1885849" y="1793566"/>
                  </a:lnTo>
                  <a:lnTo>
                    <a:pt x="1878244" y="1790955"/>
                  </a:lnTo>
                  <a:lnTo>
                    <a:pt x="1879493" y="1788344"/>
                  </a:lnTo>
                  <a:lnTo>
                    <a:pt x="1881877" y="1786755"/>
                  </a:lnTo>
                  <a:lnTo>
                    <a:pt x="1886757" y="1784939"/>
                  </a:lnTo>
                  <a:lnTo>
                    <a:pt x="1886530" y="1784144"/>
                  </a:lnTo>
                  <a:lnTo>
                    <a:pt x="1886190" y="1781874"/>
                  </a:lnTo>
                  <a:lnTo>
                    <a:pt x="1888574" y="1781647"/>
                  </a:lnTo>
                  <a:lnTo>
                    <a:pt x="1893000" y="1784031"/>
                  </a:lnTo>
                  <a:lnTo>
                    <a:pt x="1892433" y="1781080"/>
                  </a:lnTo>
                  <a:lnTo>
                    <a:pt x="1892433" y="1778810"/>
                  </a:lnTo>
                  <a:lnTo>
                    <a:pt x="1894022" y="1778469"/>
                  </a:lnTo>
                  <a:lnTo>
                    <a:pt x="1896860" y="1779377"/>
                  </a:lnTo>
                  <a:lnTo>
                    <a:pt x="1898108" y="1778129"/>
                  </a:lnTo>
                  <a:lnTo>
                    <a:pt x="1899357" y="1777334"/>
                  </a:lnTo>
                  <a:lnTo>
                    <a:pt x="1900719" y="1776994"/>
                  </a:lnTo>
                  <a:lnTo>
                    <a:pt x="1902195" y="1777107"/>
                  </a:lnTo>
                  <a:lnTo>
                    <a:pt x="1902195" y="1775745"/>
                  </a:lnTo>
                  <a:lnTo>
                    <a:pt x="1898903" y="1775858"/>
                  </a:lnTo>
                  <a:lnTo>
                    <a:pt x="1898108" y="1773248"/>
                  </a:lnTo>
                  <a:lnTo>
                    <a:pt x="1898335" y="1769161"/>
                  </a:lnTo>
                  <a:lnTo>
                    <a:pt x="1898108" y="1764962"/>
                  </a:lnTo>
                  <a:lnTo>
                    <a:pt x="1900151" y="1764848"/>
                  </a:lnTo>
                  <a:lnTo>
                    <a:pt x="1900832" y="1764962"/>
                  </a:lnTo>
                  <a:lnTo>
                    <a:pt x="1900151" y="1763486"/>
                  </a:lnTo>
                  <a:lnTo>
                    <a:pt x="1902422" y="1763486"/>
                  </a:lnTo>
                  <a:lnTo>
                    <a:pt x="1904692" y="1764962"/>
                  </a:lnTo>
                  <a:lnTo>
                    <a:pt x="1908778" y="1769615"/>
                  </a:lnTo>
                  <a:lnTo>
                    <a:pt x="1908211" y="1766437"/>
                  </a:lnTo>
                  <a:lnTo>
                    <a:pt x="1906848" y="1764280"/>
                  </a:lnTo>
                  <a:lnTo>
                    <a:pt x="1903443" y="1761897"/>
                  </a:lnTo>
                  <a:lnTo>
                    <a:pt x="1903443" y="1760535"/>
                  </a:lnTo>
                  <a:lnTo>
                    <a:pt x="1907643" y="1760875"/>
                  </a:lnTo>
                  <a:lnTo>
                    <a:pt x="1909573" y="1762010"/>
                  </a:lnTo>
                  <a:lnTo>
                    <a:pt x="1912524" y="1766097"/>
                  </a:lnTo>
                  <a:lnTo>
                    <a:pt x="1914113" y="1765983"/>
                  </a:lnTo>
                  <a:lnTo>
                    <a:pt x="1917405" y="1763713"/>
                  </a:lnTo>
                  <a:lnTo>
                    <a:pt x="1917405" y="1762010"/>
                  </a:lnTo>
                  <a:lnTo>
                    <a:pt x="1914681" y="1762237"/>
                  </a:lnTo>
                  <a:lnTo>
                    <a:pt x="1913319" y="1761670"/>
                  </a:lnTo>
                  <a:lnTo>
                    <a:pt x="1912751" y="1759740"/>
                  </a:lnTo>
                  <a:lnTo>
                    <a:pt x="1912524" y="1757697"/>
                  </a:lnTo>
                  <a:lnTo>
                    <a:pt x="1911843" y="1756562"/>
                  </a:lnTo>
                  <a:lnTo>
                    <a:pt x="1910821" y="1755994"/>
                  </a:lnTo>
                  <a:lnTo>
                    <a:pt x="1909800" y="1755881"/>
                  </a:lnTo>
                  <a:lnTo>
                    <a:pt x="1909459" y="1755427"/>
                  </a:lnTo>
                  <a:lnTo>
                    <a:pt x="1909232" y="1754292"/>
                  </a:lnTo>
                  <a:lnTo>
                    <a:pt x="1908892" y="1753156"/>
                  </a:lnTo>
                  <a:lnTo>
                    <a:pt x="1908211" y="1752589"/>
                  </a:lnTo>
                  <a:lnTo>
                    <a:pt x="1899584" y="1752589"/>
                  </a:lnTo>
                  <a:lnTo>
                    <a:pt x="1900265" y="1750205"/>
                  </a:lnTo>
                  <a:lnTo>
                    <a:pt x="1901400" y="1748389"/>
                  </a:lnTo>
                  <a:lnTo>
                    <a:pt x="1902762" y="1747140"/>
                  </a:lnTo>
                  <a:lnTo>
                    <a:pt x="1904124" y="1746573"/>
                  </a:lnTo>
                  <a:lnTo>
                    <a:pt x="1907303" y="1747821"/>
                  </a:lnTo>
                  <a:lnTo>
                    <a:pt x="1912638" y="1753270"/>
                  </a:lnTo>
                  <a:lnTo>
                    <a:pt x="1915475" y="1754292"/>
                  </a:lnTo>
                  <a:lnTo>
                    <a:pt x="1915021" y="1751454"/>
                  </a:lnTo>
                  <a:lnTo>
                    <a:pt x="1914000" y="1749070"/>
                  </a:lnTo>
                  <a:lnTo>
                    <a:pt x="1912978" y="1747821"/>
                  </a:lnTo>
                  <a:lnTo>
                    <a:pt x="1912183" y="1748162"/>
                  </a:lnTo>
                  <a:lnTo>
                    <a:pt x="1911957" y="1747027"/>
                  </a:lnTo>
                  <a:lnTo>
                    <a:pt x="1911502" y="1746459"/>
                  </a:lnTo>
                  <a:lnTo>
                    <a:pt x="1911275" y="1746119"/>
                  </a:lnTo>
                  <a:lnTo>
                    <a:pt x="1912070" y="1744530"/>
                  </a:lnTo>
                  <a:lnTo>
                    <a:pt x="1912638" y="1742827"/>
                  </a:lnTo>
                  <a:lnTo>
                    <a:pt x="1913205" y="1742033"/>
                  </a:lnTo>
                  <a:lnTo>
                    <a:pt x="1914227" y="1742486"/>
                  </a:lnTo>
                  <a:lnTo>
                    <a:pt x="1915816" y="1744643"/>
                  </a:lnTo>
                  <a:lnTo>
                    <a:pt x="1916610" y="1745097"/>
                  </a:lnTo>
                  <a:lnTo>
                    <a:pt x="1917291" y="1745778"/>
                  </a:lnTo>
                  <a:lnTo>
                    <a:pt x="1918540" y="1748957"/>
                  </a:lnTo>
                  <a:lnTo>
                    <a:pt x="1919221" y="1749638"/>
                  </a:lnTo>
                  <a:lnTo>
                    <a:pt x="1924556" y="1749638"/>
                  </a:lnTo>
                  <a:lnTo>
                    <a:pt x="1925577" y="1750205"/>
                  </a:lnTo>
                  <a:lnTo>
                    <a:pt x="1926032" y="1751454"/>
                  </a:lnTo>
                  <a:lnTo>
                    <a:pt x="1926372" y="1752929"/>
                  </a:lnTo>
                  <a:lnTo>
                    <a:pt x="1926940" y="1754178"/>
                  </a:lnTo>
                  <a:lnTo>
                    <a:pt x="1927734" y="1755200"/>
                  </a:lnTo>
                  <a:lnTo>
                    <a:pt x="1933637" y="1760308"/>
                  </a:lnTo>
                  <a:lnTo>
                    <a:pt x="1935566" y="1760535"/>
                  </a:lnTo>
                  <a:lnTo>
                    <a:pt x="1937496" y="1758605"/>
                  </a:lnTo>
                  <a:lnTo>
                    <a:pt x="1932048" y="1753497"/>
                  </a:lnTo>
                  <a:lnTo>
                    <a:pt x="1930799" y="1751113"/>
                  </a:lnTo>
                  <a:lnTo>
                    <a:pt x="1932615" y="1748957"/>
                  </a:lnTo>
                  <a:lnTo>
                    <a:pt x="1931821" y="1746346"/>
                  </a:lnTo>
                  <a:lnTo>
                    <a:pt x="1929664" y="1744189"/>
                  </a:lnTo>
                  <a:lnTo>
                    <a:pt x="1927507" y="1743281"/>
                  </a:lnTo>
                  <a:lnTo>
                    <a:pt x="1920470" y="1744870"/>
                  </a:lnTo>
                  <a:lnTo>
                    <a:pt x="1918199" y="1743281"/>
                  </a:lnTo>
                  <a:lnTo>
                    <a:pt x="1918199" y="1741919"/>
                  </a:lnTo>
                  <a:lnTo>
                    <a:pt x="1919561" y="1741465"/>
                  </a:lnTo>
                  <a:lnTo>
                    <a:pt x="1921718" y="1738400"/>
                  </a:lnTo>
                  <a:lnTo>
                    <a:pt x="1922853" y="1737265"/>
                  </a:lnTo>
                  <a:lnTo>
                    <a:pt x="1923875" y="1737265"/>
                  </a:lnTo>
                  <a:lnTo>
                    <a:pt x="1926259" y="1738514"/>
                  </a:lnTo>
                  <a:lnTo>
                    <a:pt x="1927507" y="1738741"/>
                  </a:lnTo>
                  <a:lnTo>
                    <a:pt x="1927507" y="1738173"/>
                  </a:lnTo>
                  <a:lnTo>
                    <a:pt x="1927621" y="1737038"/>
                  </a:lnTo>
                  <a:lnTo>
                    <a:pt x="1927848" y="1735903"/>
                  </a:lnTo>
                  <a:lnTo>
                    <a:pt x="1928302" y="1735449"/>
                  </a:lnTo>
                  <a:lnTo>
                    <a:pt x="1931253" y="1735449"/>
                  </a:lnTo>
                  <a:lnTo>
                    <a:pt x="1932502" y="1736244"/>
                  </a:lnTo>
                  <a:lnTo>
                    <a:pt x="1934545" y="1738287"/>
                  </a:lnTo>
                  <a:lnTo>
                    <a:pt x="1935907" y="1738627"/>
                  </a:lnTo>
                  <a:lnTo>
                    <a:pt x="1935453" y="1734768"/>
                  </a:lnTo>
                  <a:lnTo>
                    <a:pt x="1934545" y="1732725"/>
                  </a:lnTo>
                  <a:lnTo>
                    <a:pt x="1933296" y="1731249"/>
                  </a:lnTo>
                  <a:lnTo>
                    <a:pt x="1931934" y="1729206"/>
                  </a:lnTo>
                  <a:lnTo>
                    <a:pt x="1934318" y="1728298"/>
                  </a:lnTo>
                  <a:lnTo>
                    <a:pt x="1936588" y="1729773"/>
                  </a:lnTo>
                  <a:lnTo>
                    <a:pt x="1938631" y="1732611"/>
                  </a:lnTo>
                  <a:lnTo>
                    <a:pt x="1940220" y="1736130"/>
                  </a:lnTo>
                  <a:lnTo>
                    <a:pt x="1940901" y="1736584"/>
                  </a:lnTo>
                  <a:lnTo>
                    <a:pt x="1941696" y="1735335"/>
                  </a:lnTo>
                  <a:lnTo>
                    <a:pt x="1942491" y="1733519"/>
                  </a:lnTo>
                  <a:lnTo>
                    <a:pt x="1943285" y="1732384"/>
                  </a:lnTo>
                  <a:lnTo>
                    <a:pt x="1944307" y="1732611"/>
                  </a:lnTo>
                  <a:lnTo>
                    <a:pt x="1945215" y="1733633"/>
                  </a:lnTo>
                  <a:lnTo>
                    <a:pt x="1946123" y="1734427"/>
                  </a:lnTo>
                  <a:lnTo>
                    <a:pt x="1947258" y="1733746"/>
                  </a:lnTo>
                  <a:lnTo>
                    <a:pt x="1944307" y="1730341"/>
                  </a:lnTo>
                  <a:lnTo>
                    <a:pt x="1943966" y="1729092"/>
                  </a:lnTo>
                  <a:lnTo>
                    <a:pt x="1944534" y="1727730"/>
                  </a:lnTo>
                  <a:lnTo>
                    <a:pt x="1945555" y="1727844"/>
                  </a:lnTo>
                  <a:lnTo>
                    <a:pt x="1948053" y="1729092"/>
                  </a:lnTo>
                  <a:lnTo>
                    <a:pt x="1948053" y="1727390"/>
                  </a:lnTo>
                  <a:lnTo>
                    <a:pt x="1946690" y="1726141"/>
                  </a:lnTo>
                  <a:lnTo>
                    <a:pt x="1946577" y="1724325"/>
                  </a:lnTo>
                  <a:lnTo>
                    <a:pt x="1947031" y="1721941"/>
                  </a:lnTo>
                  <a:lnTo>
                    <a:pt x="1947371" y="1718990"/>
                  </a:lnTo>
                  <a:lnTo>
                    <a:pt x="1946917" y="1717514"/>
                  </a:lnTo>
                  <a:lnTo>
                    <a:pt x="1945782" y="1715812"/>
                  </a:lnTo>
                  <a:lnTo>
                    <a:pt x="1944420" y="1714336"/>
                  </a:lnTo>
                  <a:lnTo>
                    <a:pt x="1943399" y="1713542"/>
                  </a:lnTo>
                  <a:lnTo>
                    <a:pt x="1943399" y="1711952"/>
                  </a:lnTo>
                  <a:lnTo>
                    <a:pt x="1944420" y="1712066"/>
                  </a:lnTo>
                  <a:lnTo>
                    <a:pt x="1945215" y="1711725"/>
                  </a:lnTo>
                  <a:lnTo>
                    <a:pt x="1946690" y="1710250"/>
                  </a:lnTo>
                  <a:lnTo>
                    <a:pt x="1947031" y="1709682"/>
                  </a:lnTo>
                  <a:lnTo>
                    <a:pt x="1947258" y="1708661"/>
                  </a:lnTo>
                  <a:lnTo>
                    <a:pt x="1947371" y="1707753"/>
                  </a:lnTo>
                  <a:lnTo>
                    <a:pt x="1947371" y="1707412"/>
                  </a:lnTo>
                  <a:lnTo>
                    <a:pt x="1948734" y="1707525"/>
                  </a:lnTo>
                  <a:lnTo>
                    <a:pt x="1951117" y="1709796"/>
                  </a:lnTo>
                  <a:lnTo>
                    <a:pt x="1956566" y="1712634"/>
                  </a:lnTo>
                  <a:lnTo>
                    <a:pt x="1957360" y="1713542"/>
                  </a:lnTo>
                  <a:lnTo>
                    <a:pt x="1957701" y="1715698"/>
                  </a:lnTo>
                  <a:lnTo>
                    <a:pt x="1957360" y="1719898"/>
                  </a:lnTo>
                  <a:lnTo>
                    <a:pt x="1957701" y="1721941"/>
                  </a:lnTo>
                  <a:lnTo>
                    <a:pt x="1958949" y="1725233"/>
                  </a:lnTo>
                  <a:lnTo>
                    <a:pt x="1959744" y="1725687"/>
                  </a:lnTo>
                  <a:lnTo>
                    <a:pt x="1961447" y="1725801"/>
                  </a:lnTo>
                  <a:lnTo>
                    <a:pt x="1967803" y="1732952"/>
                  </a:lnTo>
                  <a:lnTo>
                    <a:pt x="1968825" y="1735335"/>
                  </a:lnTo>
                  <a:lnTo>
                    <a:pt x="1968598" y="1738287"/>
                  </a:lnTo>
                  <a:lnTo>
                    <a:pt x="1967349" y="1742714"/>
                  </a:lnTo>
                  <a:lnTo>
                    <a:pt x="1969506" y="1743735"/>
                  </a:lnTo>
                  <a:lnTo>
                    <a:pt x="1975408" y="1741351"/>
                  </a:lnTo>
                  <a:lnTo>
                    <a:pt x="1977792" y="1741238"/>
                  </a:lnTo>
                  <a:lnTo>
                    <a:pt x="1980176" y="1742033"/>
                  </a:lnTo>
                  <a:lnTo>
                    <a:pt x="1982446" y="1743622"/>
                  </a:lnTo>
                  <a:lnTo>
                    <a:pt x="1984716" y="1746005"/>
                  </a:lnTo>
                  <a:lnTo>
                    <a:pt x="1983808" y="1750432"/>
                  </a:lnTo>
                  <a:lnTo>
                    <a:pt x="1982673" y="1753497"/>
                  </a:lnTo>
                  <a:lnTo>
                    <a:pt x="1977678" y="1760648"/>
                  </a:lnTo>
                  <a:lnTo>
                    <a:pt x="1973479" y="1770523"/>
                  </a:lnTo>
                  <a:lnTo>
                    <a:pt x="1975635" y="1769842"/>
                  </a:lnTo>
                  <a:lnTo>
                    <a:pt x="1977565" y="1766778"/>
                  </a:lnTo>
                  <a:lnTo>
                    <a:pt x="1980743" y="1759853"/>
                  </a:lnTo>
                  <a:lnTo>
                    <a:pt x="1988235" y="1753837"/>
                  </a:lnTo>
                  <a:lnTo>
                    <a:pt x="1989370" y="1752021"/>
                  </a:lnTo>
                  <a:lnTo>
                    <a:pt x="1987440" y="1750773"/>
                  </a:lnTo>
                  <a:lnTo>
                    <a:pt x="1986646" y="1750659"/>
                  </a:lnTo>
                  <a:lnTo>
                    <a:pt x="1987327" y="1748616"/>
                  </a:lnTo>
                  <a:lnTo>
                    <a:pt x="1990051" y="1742827"/>
                  </a:lnTo>
                  <a:lnTo>
                    <a:pt x="1991300" y="1741351"/>
                  </a:lnTo>
                  <a:lnTo>
                    <a:pt x="1991981" y="1741692"/>
                  </a:lnTo>
                  <a:lnTo>
                    <a:pt x="1993683" y="1743849"/>
                  </a:lnTo>
                  <a:lnTo>
                    <a:pt x="1994592" y="1744416"/>
                  </a:lnTo>
                  <a:lnTo>
                    <a:pt x="1995613" y="1744076"/>
                  </a:lnTo>
                  <a:lnTo>
                    <a:pt x="1997883" y="1741351"/>
                  </a:lnTo>
                  <a:lnTo>
                    <a:pt x="2002083" y="1739081"/>
                  </a:lnTo>
                  <a:lnTo>
                    <a:pt x="2011050" y="1737492"/>
                  </a:lnTo>
                  <a:lnTo>
                    <a:pt x="2015250" y="1735108"/>
                  </a:lnTo>
                  <a:lnTo>
                    <a:pt x="1994024" y="1738287"/>
                  </a:lnTo>
                  <a:lnTo>
                    <a:pt x="1995045" y="1735789"/>
                  </a:lnTo>
                  <a:lnTo>
                    <a:pt x="1995386" y="1731476"/>
                  </a:lnTo>
                  <a:lnTo>
                    <a:pt x="1996294" y="1728071"/>
                  </a:lnTo>
                  <a:lnTo>
                    <a:pt x="1997656" y="1726709"/>
                  </a:lnTo>
                  <a:lnTo>
                    <a:pt x="2002083" y="1726482"/>
                  </a:lnTo>
                  <a:lnTo>
                    <a:pt x="2003899" y="1725801"/>
                  </a:lnTo>
                  <a:lnTo>
                    <a:pt x="2003899" y="1724211"/>
                  </a:lnTo>
                  <a:lnTo>
                    <a:pt x="2002764" y="1723871"/>
                  </a:lnTo>
                  <a:lnTo>
                    <a:pt x="2001743" y="1722963"/>
                  </a:lnTo>
                  <a:lnTo>
                    <a:pt x="2000948" y="1721601"/>
                  </a:lnTo>
                  <a:lnTo>
                    <a:pt x="2000494" y="1719558"/>
                  </a:lnTo>
                  <a:lnTo>
                    <a:pt x="2007078" y="1717855"/>
                  </a:lnTo>
                  <a:lnTo>
                    <a:pt x="2005261" y="1720466"/>
                  </a:lnTo>
                  <a:lnTo>
                    <a:pt x="2004580" y="1721147"/>
                  </a:lnTo>
                  <a:lnTo>
                    <a:pt x="2006850" y="1722168"/>
                  </a:lnTo>
                  <a:lnTo>
                    <a:pt x="2015250" y="1714904"/>
                  </a:lnTo>
                  <a:lnTo>
                    <a:pt x="2024445" y="1711271"/>
                  </a:lnTo>
                  <a:lnTo>
                    <a:pt x="2027282" y="1708774"/>
                  </a:lnTo>
                  <a:lnTo>
                    <a:pt x="2015591" y="1709342"/>
                  </a:lnTo>
                  <a:lnTo>
                    <a:pt x="2013321" y="1711952"/>
                  </a:lnTo>
                  <a:lnTo>
                    <a:pt x="2012185" y="1709682"/>
                  </a:lnTo>
                  <a:lnTo>
                    <a:pt x="2012526" y="1707412"/>
                  </a:lnTo>
                  <a:lnTo>
                    <a:pt x="2013094" y="1705028"/>
                  </a:lnTo>
                  <a:lnTo>
                    <a:pt x="2012640" y="1702531"/>
                  </a:lnTo>
                  <a:lnTo>
                    <a:pt x="2010937" y="1701509"/>
                  </a:lnTo>
                  <a:lnTo>
                    <a:pt x="2008780" y="1702758"/>
                  </a:lnTo>
                  <a:lnTo>
                    <a:pt x="2006850" y="1704234"/>
                  </a:lnTo>
                  <a:lnTo>
                    <a:pt x="2005375" y="1706390"/>
                  </a:lnTo>
                  <a:lnTo>
                    <a:pt x="2006283" y="1707412"/>
                  </a:lnTo>
                  <a:lnTo>
                    <a:pt x="2007305" y="1707866"/>
                  </a:lnTo>
                  <a:lnTo>
                    <a:pt x="2008326" y="1707980"/>
                  </a:lnTo>
                  <a:lnTo>
                    <a:pt x="2009461" y="1707753"/>
                  </a:lnTo>
                  <a:lnTo>
                    <a:pt x="2007759" y="1712634"/>
                  </a:lnTo>
                  <a:lnTo>
                    <a:pt x="2004921" y="1714223"/>
                  </a:lnTo>
                  <a:lnTo>
                    <a:pt x="2001970" y="1713201"/>
                  </a:lnTo>
                  <a:lnTo>
                    <a:pt x="1999813" y="1710136"/>
                  </a:lnTo>
                  <a:lnTo>
                    <a:pt x="1998905" y="1708093"/>
                  </a:lnTo>
                  <a:lnTo>
                    <a:pt x="1996862" y="1704461"/>
                  </a:lnTo>
                  <a:lnTo>
                    <a:pt x="1995954" y="1702418"/>
                  </a:lnTo>
                  <a:lnTo>
                    <a:pt x="1994932" y="1700942"/>
                  </a:lnTo>
                  <a:lnTo>
                    <a:pt x="1993570" y="1699920"/>
                  </a:lnTo>
                  <a:lnTo>
                    <a:pt x="1992662" y="1698785"/>
                  </a:lnTo>
                  <a:lnTo>
                    <a:pt x="1993002" y="1697083"/>
                  </a:lnTo>
                  <a:lnTo>
                    <a:pt x="1993002" y="1695380"/>
                  </a:lnTo>
                  <a:lnTo>
                    <a:pt x="1991867" y="1694359"/>
                  </a:lnTo>
                  <a:lnTo>
                    <a:pt x="1990846" y="1692769"/>
                  </a:lnTo>
                  <a:lnTo>
                    <a:pt x="1990278" y="1690613"/>
                  </a:lnTo>
                  <a:lnTo>
                    <a:pt x="1990278" y="1687775"/>
                  </a:lnTo>
                  <a:lnTo>
                    <a:pt x="1990846" y="1687207"/>
                  </a:lnTo>
                  <a:lnTo>
                    <a:pt x="1991754" y="1687661"/>
                  </a:lnTo>
                  <a:lnTo>
                    <a:pt x="1992662" y="1687661"/>
                  </a:lnTo>
                  <a:lnTo>
                    <a:pt x="1993002" y="1685391"/>
                  </a:lnTo>
                  <a:lnTo>
                    <a:pt x="1992662" y="1684597"/>
                  </a:lnTo>
                  <a:lnTo>
                    <a:pt x="1991867" y="1683802"/>
                  </a:lnTo>
                  <a:lnTo>
                    <a:pt x="1990959" y="1683234"/>
                  </a:lnTo>
                  <a:lnTo>
                    <a:pt x="1990278" y="1683008"/>
                  </a:lnTo>
                  <a:lnTo>
                    <a:pt x="1992662" y="1681418"/>
                  </a:lnTo>
                  <a:lnTo>
                    <a:pt x="1998337" y="1680170"/>
                  </a:lnTo>
                  <a:lnTo>
                    <a:pt x="2003332" y="1674494"/>
                  </a:lnTo>
                  <a:lnTo>
                    <a:pt x="2006169" y="1674948"/>
                  </a:lnTo>
                  <a:lnTo>
                    <a:pt x="2008894" y="1676310"/>
                  </a:lnTo>
                  <a:lnTo>
                    <a:pt x="2011504" y="1675402"/>
                  </a:lnTo>
                  <a:lnTo>
                    <a:pt x="2010937" y="1675062"/>
                  </a:lnTo>
                  <a:lnTo>
                    <a:pt x="2009461" y="1673700"/>
                  </a:lnTo>
                  <a:lnTo>
                    <a:pt x="2009461" y="1671202"/>
                  </a:lnTo>
                  <a:lnTo>
                    <a:pt x="2008440" y="1670408"/>
                  </a:lnTo>
                  <a:lnTo>
                    <a:pt x="2006850" y="1670067"/>
                  </a:lnTo>
                  <a:lnTo>
                    <a:pt x="2005488" y="1669159"/>
                  </a:lnTo>
                  <a:lnTo>
                    <a:pt x="2028531" y="1665527"/>
                  </a:lnTo>
                  <a:lnTo>
                    <a:pt x="2031709" y="1663257"/>
                  </a:lnTo>
                  <a:lnTo>
                    <a:pt x="2033525" y="1663030"/>
                  </a:lnTo>
                  <a:lnTo>
                    <a:pt x="2033525" y="1661327"/>
                  </a:lnTo>
                  <a:lnTo>
                    <a:pt x="2023536" y="1661327"/>
                  </a:lnTo>
                  <a:lnTo>
                    <a:pt x="2024217" y="1659738"/>
                  </a:lnTo>
                  <a:lnTo>
                    <a:pt x="2021380" y="1659284"/>
                  </a:lnTo>
                  <a:lnTo>
                    <a:pt x="2016953" y="1657127"/>
                  </a:lnTo>
                  <a:lnTo>
                    <a:pt x="2014228" y="1656673"/>
                  </a:lnTo>
                  <a:lnTo>
                    <a:pt x="2017520" y="1654517"/>
                  </a:lnTo>
                  <a:lnTo>
                    <a:pt x="2028190" y="1653608"/>
                  </a:lnTo>
                  <a:lnTo>
                    <a:pt x="2028190" y="1652473"/>
                  </a:lnTo>
                  <a:lnTo>
                    <a:pt x="2028077" y="1651792"/>
                  </a:lnTo>
                  <a:lnTo>
                    <a:pt x="2027509" y="1650317"/>
                  </a:lnTo>
                  <a:lnTo>
                    <a:pt x="2028190" y="1648614"/>
                  </a:lnTo>
                  <a:lnTo>
                    <a:pt x="2021607" y="1652360"/>
                  </a:lnTo>
                  <a:lnTo>
                    <a:pt x="2018201" y="1653268"/>
                  </a:lnTo>
                  <a:lnTo>
                    <a:pt x="2014910" y="1651906"/>
                  </a:lnTo>
                  <a:lnTo>
                    <a:pt x="2020699" y="1648501"/>
                  </a:lnTo>
                  <a:lnTo>
                    <a:pt x="2022401" y="1644301"/>
                  </a:lnTo>
                  <a:lnTo>
                    <a:pt x="2024331" y="1642598"/>
                  </a:lnTo>
                  <a:lnTo>
                    <a:pt x="2026374" y="1641463"/>
                  </a:lnTo>
                  <a:lnTo>
                    <a:pt x="2031028" y="1640101"/>
                  </a:lnTo>
                  <a:lnTo>
                    <a:pt x="2041017" y="1633177"/>
                  </a:lnTo>
                  <a:lnTo>
                    <a:pt x="2048281" y="1632042"/>
                  </a:lnTo>
                  <a:lnTo>
                    <a:pt x="2049871" y="1630680"/>
                  </a:lnTo>
                  <a:lnTo>
                    <a:pt x="2050892" y="1629090"/>
                  </a:lnTo>
                  <a:lnTo>
                    <a:pt x="2053957" y="1625799"/>
                  </a:lnTo>
                  <a:lnTo>
                    <a:pt x="2055206" y="1625231"/>
                  </a:lnTo>
                  <a:lnTo>
                    <a:pt x="2070870" y="1629885"/>
                  </a:lnTo>
                  <a:lnTo>
                    <a:pt x="2067124" y="1625231"/>
                  </a:lnTo>
                  <a:lnTo>
                    <a:pt x="2063038" y="1622961"/>
                  </a:lnTo>
                  <a:lnTo>
                    <a:pt x="2054297" y="1622166"/>
                  </a:lnTo>
                  <a:lnTo>
                    <a:pt x="2052368" y="1622847"/>
                  </a:lnTo>
                  <a:lnTo>
                    <a:pt x="2048962" y="1626026"/>
                  </a:lnTo>
                  <a:lnTo>
                    <a:pt x="2047373" y="1626707"/>
                  </a:lnTo>
                  <a:lnTo>
                    <a:pt x="2040563" y="1627501"/>
                  </a:lnTo>
                  <a:lnTo>
                    <a:pt x="2023764" y="1640895"/>
                  </a:lnTo>
                  <a:lnTo>
                    <a:pt x="2011958" y="1645776"/>
                  </a:lnTo>
                  <a:lnTo>
                    <a:pt x="2011164" y="1647479"/>
                  </a:lnTo>
                  <a:lnTo>
                    <a:pt x="2012526" y="1650203"/>
                  </a:lnTo>
                  <a:lnTo>
                    <a:pt x="2012526" y="1651792"/>
                  </a:lnTo>
                  <a:lnTo>
                    <a:pt x="2005261" y="1657127"/>
                  </a:lnTo>
                  <a:lnTo>
                    <a:pt x="2002878" y="1658035"/>
                  </a:lnTo>
                  <a:lnTo>
                    <a:pt x="2000153" y="1658262"/>
                  </a:lnTo>
                  <a:lnTo>
                    <a:pt x="1998564" y="1659284"/>
                  </a:lnTo>
                  <a:lnTo>
                    <a:pt x="1997316" y="1661441"/>
                  </a:lnTo>
                  <a:lnTo>
                    <a:pt x="1995613" y="1665186"/>
                  </a:lnTo>
                  <a:lnTo>
                    <a:pt x="1993570" y="1668478"/>
                  </a:lnTo>
                  <a:lnTo>
                    <a:pt x="1991300" y="1670862"/>
                  </a:lnTo>
                  <a:lnTo>
                    <a:pt x="1988916" y="1672565"/>
                  </a:lnTo>
                  <a:lnTo>
                    <a:pt x="1977451" y="1676651"/>
                  </a:lnTo>
                  <a:lnTo>
                    <a:pt x="1975295" y="1675289"/>
                  </a:lnTo>
                  <a:lnTo>
                    <a:pt x="1976544" y="1674154"/>
                  </a:lnTo>
                  <a:lnTo>
                    <a:pt x="1982219" y="1671770"/>
                  </a:lnTo>
                  <a:lnTo>
                    <a:pt x="1984943" y="1669613"/>
                  </a:lnTo>
                  <a:lnTo>
                    <a:pt x="1986305" y="1669159"/>
                  </a:lnTo>
                  <a:lnTo>
                    <a:pt x="1987213" y="1668365"/>
                  </a:lnTo>
                  <a:lnTo>
                    <a:pt x="1993116" y="1659965"/>
                  </a:lnTo>
                  <a:lnTo>
                    <a:pt x="1993911" y="1658262"/>
                  </a:lnTo>
                  <a:lnTo>
                    <a:pt x="1985851" y="1660760"/>
                  </a:lnTo>
                  <a:lnTo>
                    <a:pt x="1981538" y="1656900"/>
                  </a:lnTo>
                  <a:lnTo>
                    <a:pt x="1976997" y="1658149"/>
                  </a:lnTo>
                  <a:lnTo>
                    <a:pt x="1974727" y="1656787"/>
                  </a:lnTo>
                  <a:lnTo>
                    <a:pt x="1976770" y="1653382"/>
                  </a:lnTo>
                  <a:lnTo>
                    <a:pt x="1979608" y="1651906"/>
                  </a:lnTo>
                  <a:lnTo>
                    <a:pt x="2003105" y="1647819"/>
                  </a:lnTo>
                  <a:lnTo>
                    <a:pt x="2016839" y="1640782"/>
                  </a:lnTo>
                  <a:lnTo>
                    <a:pt x="2020018" y="1636469"/>
                  </a:lnTo>
                  <a:lnTo>
                    <a:pt x="2017634" y="1636469"/>
                  </a:lnTo>
                  <a:lnTo>
                    <a:pt x="2010710" y="1641350"/>
                  </a:lnTo>
                  <a:lnTo>
                    <a:pt x="1976203" y="1648955"/>
                  </a:lnTo>
                  <a:lnTo>
                    <a:pt x="1978360" y="1646117"/>
                  </a:lnTo>
                  <a:lnTo>
                    <a:pt x="1991413" y="1634085"/>
                  </a:lnTo>
                  <a:lnTo>
                    <a:pt x="1993570" y="1633404"/>
                  </a:lnTo>
                  <a:lnTo>
                    <a:pt x="1996180" y="1634085"/>
                  </a:lnTo>
                  <a:lnTo>
                    <a:pt x="2002196" y="1639533"/>
                  </a:lnTo>
                  <a:lnTo>
                    <a:pt x="2004240" y="1640101"/>
                  </a:lnTo>
                  <a:lnTo>
                    <a:pt x="2006283" y="1639420"/>
                  </a:lnTo>
                  <a:lnTo>
                    <a:pt x="2008212" y="1637604"/>
                  </a:lnTo>
                  <a:lnTo>
                    <a:pt x="2010142" y="1634993"/>
                  </a:lnTo>
                  <a:lnTo>
                    <a:pt x="2010142" y="1633404"/>
                  </a:lnTo>
                  <a:lnTo>
                    <a:pt x="2008553" y="1633971"/>
                  </a:lnTo>
                  <a:lnTo>
                    <a:pt x="2005829" y="1637263"/>
                  </a:lnTo>
                  <a:lnTo>
                    <a:pt x="2004353" y="1637944"/>
                  </a:lnTo>
                  <a:lnTo>
                    <a:pt x="2003218" y="1637150"/>
                  </a:lnTo>
                  <a:lnTo>
                    <a:pt x="1998905" y="1631588"/>
                  </a:lnTo>
                  <a:lnTo>
                    <a:pt x="2000608" y="1629658"/>
                  </a:lnTo>
                  <a:lnTo>
                    <a:pt x="2006850" y="1626820"/>
                  </a:lnTo>
                  <a:lnTo>
                    <a:pt x="2008780" y="1626934"/>
                  </a:lnTo>
                  <a:lnTo>
                    <a:pt x="2012753" y="1628863"/>
                  </a:lnTo>
                  <a:lnTo>
                    <a:pt x="2014228" y="1628636"/>
                  </a:lnTo>
                  <a:lnTo>
                    <a:pt x="2013775" y="1627842"/>
                  </a:lnTo>
                  <a:lnTo>
                    <a:pt x="2012980" y="1626139"/>
                  </a:lnTo>
                  <a:lnTo>
                    <a:pt x="2012299" y="1625345"/>
                  </a:lnTo>
                  <a:lnTo>
                    <a:pt x="2013547" y="1623982"/>
                  </a:lnTo>
                  <a:lnTo>
                    <a:pt x="2014569" y="1624664"/>
                  </a:lnTo>
                  <a:lnTo>
                    <a:pt x="2015591" y="1626139"/>
                  </a:lnTo>
                  <a:lnTo>
                    <a:pt x="2016839" y="1626934"/>
                  </a:lnTo>
                  <a:lnTo>
                    <a:pt x="2021493" y="1626026"/>
                  </a:lnTo>
                  <a:lnTo>
                    <a:pt x="2026942" y="1622847"/>
                  </a:lnTo>
                  <a:lnTo>
                    <a:pt x="2027850" y="1621485"/>
                  </a:lnTo>
                  <a:lnTo>
                    <a:pt x="2032050" y="1620464"/>
                  </a:lnTo>
                  <a:lnTo>
                    <a:pt x="2033525" y="1619215"/>
                  </a:lnTo>
                  <a:lnTo>
                    <a:pt x="2031823" y="1618080"/>
                  </a:lnTo>
                  <a:lnTo>
                    <a:pt x="2030574" y="1616377"/>
                  </a:lnTo>
                  <a:lnTo>
                    <a:pt x="2030233" y="1614334"/>
                  </a:lnTo>
                  <a:lnTo>
                    <a:pt x="2031482" y="1611950"/>
                  </a:lnTo>
                  <a:lnTo>
                    <a:pt x="2037158" y="1606502"/>
                  </a:lnTo>
                  <a:lnTo>
                    <a:pt x="2040563" y="1604799"/>
                  </a:lnTo>
                  <a:lnTo>
                    <a:pt x="2043968" y="1601735"/>
                  </a:lnTo>
                  <a:lnTo>
                    <a:pt x="2047373" y="1600259"/>
                  </a:lnTo>
                  <a:lnTo>
                    <a:pt x="2050665" y="1603324"/>
                  </a:lnTo>
                  <a:lnTo>
                    <a:pt x="2050325" y="1605480"/>
                  </a:lnTo>
                  <a:lnTo>
                    <a:pt x="2050438" y="1607864"/>
                  </a:lnTo>
                  <a:lnTo>
                    <a:pt x="2051006" y="1609340"/>
                  </a:lnTo>
                  <a:lnTo>
                    <a:pt x="2052027" y="1608999"/>
                  </a:lnTo>
                  <a:lnTo>
                    <a:pt x="2052595" y="1607864"/>
                  </a:lnTo>
                  <a:lnTo>
                    <a:pt x="2053276" y="1604345"/>
                  </a:lnTo>
                  <a:lnTo>
                    <a:pt x="2053730" y="1602643"/>
                  </a:lnTo>
                  <a:lnTo>
                    <a:pt x="2054752" y="1601167"/>
                  </a:lnTo>
                  <a:lnTo>
                    <a:pt x="2055319" y="1602416"/>
                  </a:lnTo>
                  <a:lnTo>
                    <a:pt x="2055546" y="1604572"/>
                  </a:lnTo>
                  <a:lnTo>
                    <a:pt x="2055546" y="1605708"/>
                  </a:lnTo>
                  <a:lnTo>
                    <a:pt x="2056681" y="1607070"/>
                  </a:lnTo>
                  <a:lnTo>
                    <a:pt x="2058043" y="1606615"/>
                  </a:lnTo>
                  <a:lnTo>
                    <a:pt x="2059405" y="1605480"/>
                  </a:lnTo>
                  <a:lnTo>
                    <a:pt x="2060541" y="1604799"/>
                  </a:lnTo>
                  <a:lnTo>
                    <a:pt x="2062584" y="1605367"/>
                  </a:lnTo>
                  <a:lnTo>
                    <a:pt x="2064173" y="1607070"/>
                  </a:lnTo>
                  <a:lnTo>
                    <a:pt x="2065421" y="1609567"/>
                  </a:lnTo>
                  <a:lnTo>
                    <a:pt x="2066557" y="1612745"/>
                  </a:lnTo>
                  <a:lnTo>
                    <a:pt x="2066443" y="1613540"/>
                  </a:lnTo>
                  <a:lnTo>
                    <a:pt x="2066443" y="1613880"/>
                  </a:lnTo>
                  <a:lnTo>
                    <a:pt x="2066102" y="1615242"/>
                  </a:lnTo>
                  <a:lnTo>
                    <a:pt x="2066216" y="1616604"/>
                  </a:lnTo>
                  <a:lnTo>
                    <a:pt x="2067351" y="1617399"/>
                  </a:lnTo>
                  <a:lnTo>
                    <a:pt x="2068259" y="1617172"/>
                  </a:lnTo>
                  <a:lnTo>
                    <a:pt x="2068940" y="1616150"/>
                  </a:lnTo>
                  <a:lnTo>
                    <a:pt x="2068940" y="1616150"/>
                  </a:lnTo>
                  <a:lnTo>
                    <a:pt x="2069508" y="1614561"/>
                  </a:lnTo>
                  <a:lnTo>
                    <a:pt x="2069848" y="1612631"/>
                  </a:lnTo>
                  <a:lnTo>
                    <a:pt x="2068940" y="1611496"/>
                  </a:lnTo>
                  <a:lnTo>
                    <a:pt x="2068146" y="1610021"/>
                  </a:lnTo>
                  <a:lnTo>
                    <a:pt x="2067578" y="1608091"/>
                  </a:lnTo>
                  <a:lnTo>
                    <a:pt x="2067351" y="1605594"/>
                  </a:lnTo>
                  <a:lnTo>
                    <a:pt x="2068146" y="1604459"/>
                  </a:lnTo>
                  <a:lnTo>
                    <a:pt x="2076659" y="1602189"/>
                  </a:lnTo>
                  <a:lnTo>
                    <a:pt x="2082334" y="1597081"/>
                  </a:lnTo>
                  <a:lnTo>
                    <a:pt x="2085172" y="1595264"/>
                  </a:lnTo>
                  <a:lnTo>
                    <a:pt x="2091869" y="1596513"/>
                  </a:lnTo>
                  <a:lnTo>
                    <a:pt x="2095161" y="1595492"/>
                  </a:lnTo>
                  <a:lnTo>
                    <a:pt x="2096523" y="1589929"/>
                  </a:lnTo>
                  <a:lnTo>
                    <a:pt x="2098566" y="1588113"/>
                  </a:lnTo>
                  <a:lnTo>
                    <a:pt x="2108215" y="1586978"/>
                  </a:lnTo>
                  <a:lnTo>
                    <a:pt x="2111052" y="1585730"/>
                  </a:lnTo>
                  <a:lnTo>
                    <a:pt x="2109463" y="1584481"/>
                  </a:lnTo>
                  <a:lnTo>
                    <a:pt x="2108669" y="1584141"/>
                  </a:lnTo>
                  <a:lnTo>
                    <a:pt x="2107761" y="1584368"/>
                  </a:lnTo>
                  <a:lnTo>
                    <a:pt x="2109236" y="1581530"/>
                  </a:lnTo>
                  <a:lnTo>
                    <a:pt x="2111166" y="1580735"/>
                  </a:lnTo>
                  <a:lnTo>
                    <a:pt x="2113209" y="1580508"/>
                  </a:lnTo>
                  <a:lnTo>
                    <a:pt x="2115025" y="1579373"/>
                  </a:lnTo>
                  <a:lnTo>
                    <a:pt x="2118771" y="1573471"/>
                  </a:lnTo>
                  <a:lnTo>
                    <a:pt x="2124447" y="1567228"/>
                  </a:lnTo>
                  <a:lnTo>
                    <a:pt x="2126036" y="1566660"/>
                  </a:lnTo>
                  <a:lnTo>
                    <a:pt x="2126603" y="1565412"/>
                  </a:lnTo>
                  <a:lnTo>
                    <a:pt x="2127057" y="1562687"/>
                  </a:lnTo>
                  <a:lnTo>
                    <a:pt x="2127625" y="1559963"/>
                  </a:lnTo>
                  <a:lnTo>
                    <a:pt x="2128646" y="1558714"/>
                  </a:lnTo>
                  <a:lnTo>
                    <a:pt x="2130576" y="1557239"/>
                  </a:lnTo>
                  <a:lnTo>
                    <a:pt x="2139543" y="1543618"/>
                  </a:lnTo>
                  <a:lnTo>
                    <a:pt x="2140452" y="1539985"/>
                  </a:lnTo>
                  <a:lnTo>
                    <a:pt x="2139657" y="1538737"/>
                  </a:lnTo>
                  <a:lnTo>
                    <a:pt x="2136251" y="1543618"/>
                  </a:lnTo>
                  <a:lnTo>
                    <a:pt x="2132392" y="1547363"/>
                  </a:lnTo>
                  <a:lnTo>
                    <a:pt x="2131371" y="1548839"/>
                  </a:lnTo>
                  <a:lnTo>
                    <a:pt x="2129441" y="1552244"/>
                  </a:lnTo>
                  <a:lnTo>
                    <a:pt x="2114231" y="1570406"/>
                  </a:lnTo>
                  <a:lnTo>
                    <a:pt x="2104582" y="1577216"/>
                  </a:lnTo>
                  <a:lnTo>
                    <a:pt x="2103107" y="1577557"/>
                  </a:lnTo>
                  <a:lnTo>
                    <a:pt x="2101858" y="1578238"/>
                  </a:lnTo>
                  <a:lnTo>
                    <a:pt x="2099361" y="1581530"/>
                  </a:lnTo>
                  <a:lnTo>
                    <a:pt x="2098226" y="1582211"/>
                  </a:lnTo>
                  <a:lnTo>
                    <a:pt x="2091075" y="1583573"/>
                  </a:lnTo>
                  <a:lnTo>
                    <a:pt x="2087329" y="1582779"/>
                  </a:lnTo>
                  <a:lnTo>
                    <a:pt x="2085286" y="1580622"/>
                  </a:lnTo>
                  <a:lnTo>
                    <a:pt x="2086534" y="1574719"/>
                  </a:lnTo>
                  <a:lnTo>
                    <a:pt x="2095161" y="1573471"/>
                  </a:lnTo>
                  <a:lnTo>
                    <a:pt x="2097885" y="1569384"/>
                  </a:lnTo>
                  <a:lnTo>
                    <a:pt x="2096750" y="1569384"/>
                  </a:lnTo>
                  <a:lnTo>
                    <a:pt x="2094139" y="1568703"/>
                  </a:lnTo>
                  <a:lnTo>
                    <a:pt x="2093231" y="1567909"/>
                  </a:lnTo>
                  <a:lnTo>
                    <a:pt x="2091983" y="1566206"/>
                  </a:lnTo>
                  <a:lnTo>
                    <a:pt x="2091983" y="1565638"/>
                  </a:lnTo>
                  <a:lnTo>
                    <a:pt x="2092096" y="1563709"/>
                  </a:lnTo>
                  <a:lnTo>
                    <a:pt x="2092096" y="1563255"/>
                  </a:lnTo>
                  <a:lnTo>
                    <a:pt x="2090053" y="1562460"/>
                  </a:lnTo>
                  <a:lnTo>
                    <a:pt x="2086307" y="1564503"/>
                  </a:lnTo>
                  <a:lnTo>
                    <a:pt x="2084150" y="1564844"/>
                  </a:lnTo>
                  <a:lnTo>
                    <a:pt x="2084150" y="1563255"/>
                  </a:lnTo>
                  <a:lnTo>
                    <a:pt x="2087556" y="1559622"/>
                  </a:lnTo>
                  <a:lnTo>
                    <a:pt x="2089372" y="1558601"/>
                  </a:lnTo>
                  <a:lnTo>
                    <a:pt x="2091529" y="1558487"/>
                  </a:lnTo>
                  <a:lnTo>
                    <a:pt x="2096296" y="1560077"/>
                  </a:lnTo>
                  <a:lnTo>
                    <a:pt x="2099020" y="1559963"/>
                  </a:lnTo>
                  <a:lnTo>
                    <a:pt x="2100155" y="1557579"/>
                  </a:lnTo>
                  <a:lnTo>
                    <a:pt x="2115366" y="1557920"/>
                  </a:lnTo>
                  <a:lnTo>
                    <a:pt x="2118771" y="1556785"/>
                  </a:lnTo>
                  <a:lnTo>
                    <a:pt x="2115706" y="1554855"/>
                  </a:lnTo>
                  <a:lnTo>
                    <a:pt x="2106739" y="1555196"/>
                  </a:lnTo>
                  <a:lnTo>
                    <a:pt x="2099815" y="1553606"/>
                  </a:lnTo>
                  <a:lnTo>
                    <a:pt x="2098453" y="1554174"/>
                  </a:lnTo>
                  <a:lnTo>
                    <a:pt x="2095729" y="1556444"/>
                  </a:lnTo>
                  <a:lnTo>
                    <a:pt x="2094139" y="1556671"/>
                  </a:lnTo>
                  <a:lnTo>
                    <a:pt x="2094594" y="1554401"/>
                  </a:lnTo>
                  <a:lnTo>
                    <a:pt x="2094820" y="1553606"/>
                  </a:lnTo>
                  <a:lnTo>
                    <a:pt x="2091983" y="1552358"/>
                  </a:lnTo>
                  <a:lnTo>
                    <a:pt x="2083243" y="1553606"/>
                  </a:lnTo>
                  <a:lnTo>
                    <a:pt x="2080859" y="1555309"/>
                  </a:lnTo>
                  <a:lnTo>
                    <a:pt x="2078815" y="1558941"/>
                  </a:lnTo>
                  <a:lnTo>
                    <a:pt x="2076546" y="1561779"/>
                  </a:lnTo>
                  <a:lnTo>
                    <a:pt x="2073594" y="1561439"/>
                  </a:lnTo>
                  <a:lnTo>
                    <a:pt x="2074729" y="1558828"/>
                  </a:lnTo>
                  <a:lnTo>
                    <a:pt x="2078929" y="1553606"/>
                  </a:lnTo>
                  <a:lnTo>
                    <a:pt x="2080064" y="1551677"/>
                  </a:lnTo>
                  <a:lnTo>
                    <a:pt x="2081880" y="1547363"/>
                  </a:lnTo>
                  <a:lnTo>
                    <a:pt x="2083015" y="1545661"/>
                  </a:lnTo>
                  <a:lnTo>
                    <a:pt x="2086534" y="1544072"/>
                  </a:lnTo>
                  <a:lnTo>
                    <a:pt x="2090280" y="1544185"/>
                  </a:lnTo>
                  <a:lnTo>
                    <a:pt x="2093685" y="1543050"/>
                  </a:lnTo>
                  <a:lnTo>
                    <a:pt x="2096296" y="1537715"/>
                  </a:lnTo>
                  <a:lnTo>
                    <a:pt x="2094480" y="1537715"/>
                  </a:lnTo>
                  <a:lnTo>
                    <a:pt x="2089713" y="1541007"/>
                  </a:lnTo>
                  <a:lnTo>
                    <a:pt x="2090507" y="1538056"/>
                  </a:lnTo>
                  <a:lnTo>
                    <a:pt x="2091869" y="1535899"/>
                  </a:lnTo>
                  <a:lnTo>
                    <a:pt x="2097658" y="1530223"/>
                  </a:lnTo>
                  <a:lnTo>
                    <a:pt x="2098339" y="1529883"/>
                  </a:lnTo>
                  <a:lnTo>
                    <a:pt x="2099020" y="1530337"/>
                  </a:lnTo>
                  <a:lnTo>
                    <a:pt x="2099361" y="1531472"/>
                  </a:lnTo>
                  <a:lnTo>
                    <a:pt x="2099588" y="1532607"/>
                  </a:lnTo>
                  <a:lnTo>
                    <a:pt x="2099929" y="1533061"/>
                  </a:lnTo>
                  <a:lnTo>
                    <a:pt x="2108101" y="1533629"/>
                  </a:lnTo>
                  <a:lnTo>
                    <a:pt x="2110485" y="1535331"/>
                  </a:lnTo>
                  <a:lnTo>
                    <a:pt x="2111847" y="1538056"/>
                  </a:lnTo>
                  <a:lnTo>
                    <a:pt x="2113436" y="1540212"/>
                  </a:lnTo>
                  <a:lnTo>
                    <a:pt x="2115139" y="1540893"/>
                  </a:lnTo>
                  <a:lnTo>
                    <a:pt x="2116841" y="1539191"/>
                  </a:lnTo>
                  <a:lnTo>
                    <a:pt x="2114004" y="1533402"/>
                  </a:lnTo>
                  <a:lnTo>
                    <a:pt x="2110258" y="1532721"/>
                  </a:lnTo>
                  <a:lnTo>
                    <a:pt x="2106285" y="1532494"/>
                  </a:lnTo>
                  <a:lnTo>
                    <a:pt x="2102766" y="1531245"/>
                  </a:lnTo>
                  <a:lnTo>
                    <a:pt x="2101858" y="1529315"/>
                  </a:lnTo>
                  <a:lnTo>
                    <a:pt x="2101404" y="1524775"/>
                  </a:lnTo>
                  <a:lnTo>
                    <a:pt x="2100723" y="1521597"/>
                  </a:lnTo>
                  <a:lnTo>
                    <a:pt x="2099588" y="1518986"/>
                  </a:lnTo>
                  <a:lnTo>
                    <a:pt x="2097091" y="1515354"/>
                  </a:lnTo>
                  <a:lnTo>
                    <a:pt x="2096069" y="1512062"/>
                  </a:lnTo>
                  <a:lnTo>
                    <a:pt x="2100836" y="1511608"/>
                  </a:lnTo>
                  <a:lnTo>
                    <a:pt x="2102880" y="1511948"/>
                  </a:lnTo>
                  <a:lnTo>
                    <a:pt x="2104696" y="1513651"/>
                  </a:lnTo>
                  <a:lnTo>
                    <a:pt x="2104923" y="1514673"/>
                  </a:lnTo>
                  <a:lnTo>
                    <a:pt x="2104809" y="1516035"/>
                  </a:lnTo>
                  <a:lnTo>
                    <a:pt x="2104809" y="1517397"/>
                  </a:lnTo>
                  <a:lnTo>
                    <a:pt x="2105264" y="1518532"/>
                  </a:lnTo>
                  <a:lnTo>
                    <a:pt x="2106171" y="1518759"/>
                  </a:lnTo>
                  <a:lnTo>
                    <a:pt x="2106966" y="1515921"/>
                  </a:lnTo>
                  <a:lnTo>
                    <a:pt x="2107988" y="1515354"/>
                  </a:lnTo>
                  <a:lnTo>
                    <a:pt x="2110598" y="1517964"/>
                  </a:lnTo>
                  <a:lnTo>
                    <a:pt x="2115593" y="1527613"/>
                  </a:lnTo>
                  <a:lnTo>
                    <a:pt x="2118658" y="1529770"/>
                  </a:lnTo>
                  <a:lnTo>
                    <a:pt x="2111734" y="1519213"/>
                  </a:lnTo>
                  <a:lnTo>
                    <a:pt x="2110598" y="1515467"/>
                  </a:lnTo>
                  <a:lnTo>
                    <a:pt x="2112528" y="1511267"/>
                  </a:lnTo>
                  <a:lnTo>
                    <a:pt x="2125241" y="1509111"/>
                  </a:lnTo>
                  <a:lnTo>
                    <a:pt x="2121382" y="1507181"/>
                  </a:lnTo>
                  <a:lnTo>
                    <a:pt x="2108555" y="1509111"/>
                  </a:lnTo>
                  <a:lnTo>
                    <a:pt x="2108555" y="1507408"/>
                  </a:lnTo>
                  <a:lnTo>
                    <a:pt x="2109804" y="1506841"/>
                  </a:lnTo>
                  <a:lnTo>
                    <a:pt x="2112074" y="1504911"/>
                  </a:lnTo>
                  <a:lnTo>
                    <a:pt x="2113323" y="1504343"/>
                  </a:lnTo>
                  <a:lnTo>
                    <a:pt x="2111052" y="1502641"/>
                  </a:lnTo>
                  <a:lnTo>
                    <a:pt x="2107420" y="1502527"/>
                  </a:lnTo>
                  <a:lnTo>
                    <a:pt x="2105604" y="1500370"/>
                  </a:lnTo>
                  <a:lnTo>
                    <a:pt x="2104355" y="1496738"/>
                  </a:lnTo>
                  <a:lnTo>
                    <a:pt x="2105150" y="1495376"/>
                  </a:lnTo>
                  <a:lnTo>
                    <a:pt x="2107080" y="1494809"/>
                  </a:lnTo>
                  <a:lnTo>
                    <a:pt x="2109236" y="1493219"/>
                  </a:lnTo>
                  <a:lnTo>
                    <a:pt x="2107193" y="1491971"/>
                  </a:lnTo>
                  <a:lnTo>
                    <a:pt x="2105717" y="1488338"/>
                  </a:lnTo>
                  <a:lnTo>
                    <a:pt x="2105036" y="1483571"/>
                  </a:lnTo>
                  <a:lnTo>
                    <a:pt x="2105150" y="1478804"/>
                  </a:lnTo>
                  <a:lnTo>
                    <a:pt x="2102993" y="1483912"/>
                  </a:lnTo>
                  <a:lnTo>
                    <a:pt x="2101517" y="1491630"/>
                  </a:lnTo>
                  <a:lnTo>
                    <a:pt x="2099248" y="1496965"/>
                  </a:lnTo>
                  <a:lnTo>
                    <a:pt x="2094480" y="1494695"/>
                  </a:lnTo>
                  <a:lnTo>
                    <a:pt x="2096523" y="1490836"/>
                  </a:lnTo>
                  <a:lnTo>
                    <a:pt x="2098680" y="1488225"/>
                  </a:lnTo>
                  <a:lnTo>
                    <a:pt x="2100383" y="1485274"/>
                  </a:lnTo>
                  <a:lnTo>
                    <a:pt x="2101177" y="1480279"/>
                  </a:lnTo>
                  <a:lnTo>
                    <a:pt x="2098907" y="1482436"/>
                  </a:lnTo>
                  <a:lnTo>
                    <a:pt x="2094707" y="1491063"/>
                  </a:lnTo>
                  <a:lnTo>
                    <a:pt x="2091983" y="1492992"/>
                  </a:lnTo>
                  <a:lnTo>
                    <a:pt x="2088691" y="1491517"/>
                  </a:lnTo>
                  <a:lnTo>
                    <a:pt x="2087896" y="1487544"/>
                  </a:lnTo>
                  <a:lnTo>
                    <a:pt x="2088691" y="1482322"/>
                  </a:lnTo>
                  <a:lnTo>
                    <a:pt x="2089940" y="1476987"/>
                  </a:lnTo>
                  <a:lnTo>
                    <a:pt x="2088010" y="1477101"/>
                  </a:lnTo>
                  <a:lnTo>
                    <a:pt x="2086534" y="1478009"/>
                  </a:lnTo>
                  <a:lnTo>
                    <a:pt x="2085286" y="1477896"/>
                  </a:lnTo>
                  <a:lnTo>
                    <a:pt x="2084037" y="1475171"/>
                  </a:lnTo>
                  <a:lnTo>
                    <a:pt x="2084264" y="1474377"/>
                  </a:lnTo>
                  <a:lnTo>
                    <a:pt x="2084491" y="1472107"/>
                  </a:lnTo>
                  <a:lnTo>
                    <a:pt x="2084378" y="1469382"/>
                  </a:lnTo>
                  <a:lnTo>
                    <a:pt x="2083469" y="1467226"/>
                  </a:lnTo>
                  <a:lnTo>
                    <a:pt x="2084945" y="1463934"/>
                  </a:lnTo>
                  <a:lnTo>
                    <a:pt x="2088237" y="1459507"/>
                  </a:lnTo>
                  <a:lnTo>
                    <a:pt x="2089713" y="1456783"/>
                  </a:lnTo>
                  <a:lnTo>
                    <a:pt x="2091302" y="1452583"/>
                  </a:lnTo>
                  <a:lnTo>
                    <a:pt x="2092096" y="1451221"/>
                  </a:lnTo>
                  <a:lnTo>
                    <a:pt x="2093004" y="1450199"/>
                  </a:lnTo>
                  <a:lnTo>
                    <a:pt x="2094820" y="1448724"/>
                  </a:lnTo>
                  <a:lnTo>
                    <a:pt x="2095729" y="1447021"/>
                  </a:lnTo>
                  <a:lnTo>
                    <a:pt x="2097658" y="1444864"/>
                  </a:lnTo>
                  <a:lnTo>
                    <a:pt x="2100496" y="1444637"/>
                  </a:lnTo>
                  <a:lnTo>
                    <a:pt x="2103334" y="1445772"/>
                  </a:lnTo>
                  <a:lnTo>
                    <a:pt x="2105264" y="1447929"/>
                  </a:lnTo>
                  <a:lnTo>
                    <a:pt x="2105945" y="1449632"/>
                  </a:lnTo>
                  <a:lnTo>
                    <a:pt x="2106399" y="1451107"/>
                  </a:lnTo>
                  <a:lnTo>
                    <a:pt x="2106626" y="1452810"/>
                  </a:lnTo>
                  <a:lnTo>
                    <a:pt x="2106626" y="1455080"/>
                  </a:lnTo>
                  <a:lnTo>
                    <a:pt x="2107193" y="1455875"/>
                  </a:lnTo>
                  <a:lnTo>
                    <a:pt x="2111279" y="1455875"/>
                  </a:lnTo>
                  <a:lnTo>
                    <a:pt x="2110371" y="1457123"/>
                  </a:lnTo>
                  <a:lnTo>
                    <a:pt x="2109350" y="1458939"/>
                  </a:lnTo>
                  <a:lnTo>
                    <a:pt x="2108669" y="1461323"/>
                  </a:lnTo>
                  <a:lnTo>
                    <a:pt x="2108669" y="1464047"/>
                  </a:lnTo>
                  <a:lnTo>
                    <a:pt x="2109350" y="1463820"/>
                  </a:lnTo>
                  <a:lnTo>
                    <a:pt x="2113436" y="1467112"/>
                  </a:lnTo>
                  <a:lnTo>
                    <a:pt x="2116955" y="1465750"/>
                  </a:lnTo>
                  <a:lnTo>
                    <a:pt x="2118771" y="1465750"/>
                  </a:lnTo>
                  <a:lnTo>
                    <a:pt x="2121495" y="1469155"/>
                  </a:lnTo>
                  <a:lnTo>
                    <a:pt x="2123085" y="1469042"/>
                  </a:lnTo>
                  <a:lnTo>
                    <a:pt x="2124787" y="1468134"/>
                  </a:lnTo>
                  <a:lnTo>
                    <a:pt x="2125922" y="1467112"/>
                  </a:lnTo>
                  <a:lnTo>
                    <a:pt x="2124900" y="1464615"/>
                  </a:lnTo>
                  <a:lnTo>
                    <a:pt x="2123085" y="1463139"/>
                  </a:lnTo>
                  <a:lnTo>
                    <a:pt x="2121041" y="1462458"/>
                  </a:lnTo>
                  <a:lnTo>
                    <a:pt x="2117068" y="1462231"/>
                  </a:lnTo>
                  <a:lnTo>
                    <a:pt x="2115820" y="1461664"/>
                  </a:lnTo>
                  <a:lnTo>
                    <a:pt x="2114912" y="1460302"/>
                  </a:lnTo>
                  <a:lnTo>
                    <a:pt x="2113890" y="1457464"/>
                  </a:lnTo>
                  <a:lnTo>
                    <a:pt x="2113436" y="1454967"/>
                  </a:lnTo>
                  <a:lnTo>
                    <a:pt x="2113209" y="1452356"/>
                  </a:lnTo>
                  <a:lnTo>
                    <a:pt x="2112642" y="1450313"/>
                  </a:lnTo>
                  <a:lnTo>
                    <a:pt x="2110031" y="1448951"/>
                  </a:lnTo>
                  <a:lnTo>
                    <a:pt x="2106399" y="1446113"/>
                  </a:lnTo>
                  <a:lnTo>
                    <a:pt x="2105264" y="1444637"/>
                  </a:lnTo>
                  <a:lnTo>
                    <a:pt x="2103674" y="1439983"/>
                  </a:lnTo>
                  <a:lnTo>
                    <a:pt x="2104582" y="1436919"/>
                  </a:lnTo>
                  <a:lnTo>
                    <a:pt x="2109350" y="1431584"/>
                  </a:lnTo>
                  <a:lnTo>
                    <a:pt x="2111166" y="1428405"/>
                  </a:lnTo>
                  <a:lnTo>
                    <a:pt x="2112187" y="1427270"/>
                  </a:lnTo>
                  <a:lnTo>
                    <a:pt x="2113663" y="1426816"/>
                  </a:lnTo>
                  <a:lnTo>
                    <a:pt x="2114912" y="1427724"/>
                  </a:lnTo>
                  <a:lnTo>
                    <a:pt x="2116047" y="1429654"/>
                  </a:lnTo>
                  <a:lnTo>
                    <a:pt x="2117409" y="1431357"/>
                  </a:lnTo>
                  <a:lnTo>
                    <a:pt x="2119225" y="1431697"/>
                  </a:lnTo>
                  <a:lnTo>
                    <a:pt x="2117977" y="1428632"/>
                  </a:lnTo>
                  <a:lnTo>
                    <a:pt x="2118658" y="1422730"/>
                  </a:lnTo>
                  <a:lnTo>
                    <a:pt x="2116955" y="1420800"/>
                  </a:lnTo>
                  <a:lnTo>
                    <a:pt x="2114231" y="1421141"/>
                  </a:lnTo>
                  <a:lnTo>
                    <a:pt x="2110371" y="1422730"/>
                  </a:lnTo>
                  <a:lnTo>
                    <a:pt x="2109350" y="1422616"/>
                  </a:lnTo>
                  <a:lnTo>
                    <a:pt x="2109009" y="1421027"/>
                  </a:lnTo>
                  <a:lnTo>
                    <a:pt x="2109350" y="1417281"/>
                  </a:lnTo>
                  <a:lnTo>
                    <a:pt x="2109690" y="1416146"/>
                  </a:lnTo>
                  <a:lnTo>
                    <a:pt x="2110825" y="1415125"/>
                  </a:lnTo>
                  <a:lnTo>
                    <a:pt x="2111279" y="1413990"/>
                  </a:lnTo>
                  <a:lnTo>
                    <a:pt x="2111506" y="1412400"/>
                  </a:lnTo>
                  <a:lnTo>
                    <a:pt x="2111620" y="1408995"/>
                  </a:lnTo>
                  <a:lnTo>
                    <a:pt x="2111847" y="1407633"/>
                  </a:lnTo>
                  <a:lnTo>
                    <a:pt x="2113549" y="1402866"/>
                  </a:lnTo>
                  <a:lnTo>
                    <a:pt x="2115706" y="1399347"/>
                  </a:lnTo>
                  <a:lnTo>
                    <a:pt x="2126036" y="1390266"/>
                  </a:lnTo>
                  <a:lnTo>
                    <a:pt x="2128760" y="1389358"/>
                  </a:lnTo>
                  <a:lnTo>
                    <a:pt x="2131825" y="1389812"/>
                  </a:lnTo>
                  <a:lnTo>
                    <a:pt x="2138522" y="1393104"/>
                  </a:lnTo>
                  <a:lnTo>
                    <a:pt x="2139657" y="1394693"/>
                  </a:lnTo>
                  <a:lnTo>
                    <a:pt x="2141814" y="1398439"/>
                  </a:lnTo>
                  <a:lnTo>
                    <a:pt x="2143176" y="1399574"/>
                  </a:lnTo>
                  <a:lnTo>
                    <a:pt x="2145105" y="1399687"/>
                  </a:lnTo>
                  <a:lnTo>
                    <a:pt x="2148738" y="1398666"/>
                  </a:lnTo>
                  <a:lnTo>
                    <a:pt x="2150440" y="1399574"/>
                  </a:lnTo>
                  <a:lnTo>
                    <a:pt x="2151235" y="1401049"/>
                  </a:lnTo>
                  <a:lnTo>
                    <a:pt x="2152256" y="1404568"/>
                  </a:lnTo>
                  <a:lnTo>
                    <a:pt x="2153165" y="1406158"/>
                  </a:lnTo>
                  <a:lnTo>
                    <a:pt x="2154073" y="1406839"/>
                  </a:lnTo>
                  <a:lnTo>
                    <a:pt x="2155662" y="1407293"/>
                  </a:lnTo>
                  <a:lnTo>
                    <a:pt x="2156456" y="1407747"/>
                  </a:lnTo>
                  <a:lnTo>
                    <a:pt x="2157024" y="1407860"/>
                  </a:lnTo>
                  <a:lnTo>
                    <a:pt x="2157705" y="1407633"/>
                  </a:lnTo>
                  <a:lnTo>
                    <a:pt x="2158272" y="1407633"/>
                  </a:lnTo>
                  <a:lnTo>
                    <a:pt x="2158500" y="1408541"/>
                  </a:lnTo>
                  <a:lnTo>
                    <a:pt x="2158500" y="1410584"/>
                  </a:lnTo>
                  <a:lnTo>
                    <a:pt x="2158500" y="1410925"/>
                  </a:lnTo>
                  <a:lnTo>
                    <a:pt x="2161791" y="1417395"/>
                  </a:lnTo>
                  <a:lnTo>
                    <a:pt x="2163607" y="1416146"/>
                  </a:lnTo>
                  <a:lnTo>
                    <a:pt x="2162699" y="1412400"/>
                  </a:lnTo>
                  <a:lnTo>
                    <a:pt x="2161110" y="1407406"/>
                  </a:lnTo>
                  <a:lnTo>
                    <a:pt x="2160997" y="1402752"/>
                  </a:lnTo>
                  <a:lnTo>
                    <a:pt x="2159407" y="1399914"/>
                  </a:lnTo>
                  <a:lnTo>
                    <a:pt x="2158726" y="1397758"/>
                  </a:lnTo>
                  <a:lnTo>
                    <a:pt x="2158386" y="1395488"/>
                  </a:lnTo>
                  <a:lnTo>
                    <a:pt x="2157364" y="1394580"/>
                  </a:lnTo>
                  <a:lnTo>
                    <a:pt x="2151121" y="1394580"/>
                  </a:lnTo>
                  <a:lnTo>
                    <a:pt x="2144311" y="1391515"/>
                  </a:lnTo>
                  <a:lnTo>
                    <a:pt x="2140792" y="1388223"/>
                  </a:lnTo>
                  <a:lnTo>
                    <a:pt x="2139089" y="1383456"/>
                  </a:lnTo>
                  <a:lnTo>
                    <a:pt x="2141133" y="1382093"/>
                  </a:lnTo>
                  <a:lnTo>
                    <a:pt x="2142835" y="1379596"/>
                  </a:lnTo>
                  <a:lnTo>
                    <a:pt x="2143289" y="1376532"/>
                  </a:lnTo>
                  <a:lnTo>
                    <a:pt x="2141700" y="1373467"/>
                  </a:lnTo>
                  <a:lnTo>
                    <a:pt x="2143516" y="1369380"/>
                  </a:lnTo>
                  <a:lnTo>
                    <a:pt x="2148624" y="1365975"/>
                  </a:lnTo>
                  <a:lnTo>
                    <a:pt x="2150213" y="1362116"/>
                  </a:lnTo>
                  <a:lnTo>
                    <a:pt x="2146468" y="1362343"/>
                  </a:lnTo>
                  <a:lnTo>
                    <a:pt x="2139203" y="1367451"/>
                  </a:lnTo>
                  <a:lnTo>
                    <a:pt x="2118317" y="1371991"/>
                  </a:lnTo>
                  <a:lnTo>
                    <a:pt x="2118658" y="1370856"/>
                  </a:lnTo>
                  <a:lnTo>
                    <a:pt x="2118771" y="1370061"/>
                  </a:lnTo>
                  <a:lnTo>
                    <a:pt x="2118998" y="1369380"/>
                  </a:lnTo>
                  <a:lnTo>
                    <a:pt x="2119565" y="1368586"/>
                  </a:lnTo>
                  <a:lnTo>
                    <a:pt x="2118317" y="1367337"/>
                  </a:lnTo>
                  <a:lnTo>
                    <a:pt x="2116955" y="1366883"/>
                  </a:lnTo>
                  <a:lnTo>
                    <a:pt x="2114117" y="1366997"/>
                  </a:lnTo>
                  <a:lnTo>
                    <a:pt x="2115706" y="1364159"/>
                  </a:lnTo>
                  <a:lnTo>
                    <a:pt x="2121949" y="1356894"/>
                  </a:lnTo>
                  <a:lnTo>
                    <a:pt x="2123993" y="1355419"/>
                  </a:lnTo>
                  <a:lnTo>
                    <a:pt x="2127171" y="1354397"/>
                  </a:lnTo>
                  <a:lnTo>
                    <a:pt x="2133300" y="1349857"/>
                  </a:lnTo>
                  <a:lnTo>
                    <a:pt x="2150667" y="1345543"/>
                  </a:lnTo>
                  <a:lnTo>
                    <a:pt x="2153391" y="1347019"/>
                  </a:lnTo>
                  <a:lnTo>
                    <a:pt x="2154754" y="1347019"/>
                  </a:lnTo>
                  <a:lnTo>
                    <a:pt x="2155321" y="1344749"/>
                  </a:lnTo>
                  <a:lnTo>
                    <a:pt x="2156116" y="1343273"/>
                  </a:lnTo>
                  <a:lnTo>
                    <a:pt x="2161224" y="1341343"/>
                  </a:lnTo>
                  <a:lnTo>
                    <a:pt x="2162813" y="1339868"/>
                  </a:lnTo>
                  <a:lnTo>
                    <a:pt x="2167807" y="1337371"/>
                  </a:lnTo>
                  <a:lnTo>
                    <a:pt x="2175639" y="1329652"/>
                  </a:lnTo>
                  <a:lnTo>
                    <a:pt x="2197093" y="1324317"/>
                  </a:lnTo>
                  <a:lnTo>
                    <a:pt x="2200498" y="1325793"/>
                  </a:lnTo>
                  <a:lnTo>
                    <a:pt x="2201974" y="1329425"/>
                  </a:lnTo>
                  <a:lnTo>
                    <a:pt x="2200157" y="1332717"/>
                  </a:lnTo>
                  <a:lnTo>
                    <a:pt x="2196866" y="1334987"/>
                  </a:lnTo>
                  <a:lnTo>
                    <a:pt x="2193915" y="1335555"/>
                  </a:lnTo>
                  <a:lnTo>
                    <a:pt x="2193915" y="1337371"/>
                  </a:lnTo>
                  <a:lnTo>
                    <a:pt x="2202541" y="1337371"/>
                  </a:lnTo>
                  <a:lnTo>
                    <a:pt x="2201519" y="1340549"/>
                  </a:lnTo>
                  <a:lnTo>
                    <a:pt x="2198909" y="1345430"/>
                  </a:lnTo>
                  <a:lnTo>
                    <a:pt x="2197887" y="1348608"/>
                  </a:lnTo>
                  <a:lnTo>
                    <a:pt x="2197433" y="1353035"/>
                  </a:lnTo>
                  <a:lnTo>
                    <a:pt x="2198001" y="1355419"/>
                  </a:lnTo>
                  <a:lnTo>
                    <a:pt x="2199136" y="1355986"/>
                  </a:lnTo>
                  <a:lnTo>
                    <a:pt x="2200498" y="1355192"/>
                  </a:lnTo>
                  <a:lnTo>
                    <a:pt x="2201633" y="1353262"/>
                  </a:lnTo>
                  <a:lnTo>
                    <a:pt x="2204244" y="1347473"/>
                  </a:lnTo>
                  <a:lnTo>
                    <a:pt x="2205833" y="1345316"/>
                  </a:lnTo>
                  <a:lnTo>
                    <a:pt x="2207990" y="1344068"/>
                  </a:lnTo>
                  <a:lnTo>
                    <a:pt x="2215027" y="1343727"/>
                  </a:lnTo>
                  <a:lnTo>
                    <a:pt x="2218433" y="1341911"/>
                  </a:lnTo>
                  <a:lnTo>
                    <a:pt x="2219795" y="1342024"/>
                  </a:lnTo>
                  <a:lnTo>
                    <a:pt x="2220816" y="1342706"/>
                  </a:lnTo>
                  <a:lnTo>
                    <a:pt x="2222632" y="1344635"/>
                  </a:lnTo>
                  <a:lnTo>
                    <a:pt x="2225697" y="1346565"/>
                  </a:lnTo>
                  <a:lnTo>
                    <a:pt x="2226492" y="1346111"/>
                  </a:lnTo>
                  <a:lnTo>
                    <a:pt x="2226946" y="1343727"/>
                  </a:lnTo>
                  <a:lnTo>
                    <a:pt x="2226605" y="1341343"/>
                  </a:lnTo>
                  <a:lnTo>
                    <a:pt x="2225697" y="1340549"/>
                  </a:lnTo>
                  <a:lnTo>
                    <a:pt x="2221270" y="1339527"/>
                  </a:lnTo>
                  <a:lnTo>
                    <a:pt x="2214346" y="1340322"/>
                  </a:lnTo>
                  <a:lnTo>
                    <a:pt x="2205038" y="1337144"/>
                  </a:lnTo>
                  <a:lnTo>
                    <a:pt x="2208103" y="1328744"/>
                  </a:lnTo>
                  <a:lnTo>
                    <a:pt x="2213438" y="1324430"/>
                  </a:lnTo>
                  <a:lnTo>
                    <a:pt x="2219341" y="1323523"/>
                  </a:lnTo>
                  <a:lnTo>
                    <a:pt x="2224221" y="1325452"/>
                  </a:lnTo>
                  <a:lnTo>
                    <a:pt x="2223313" y="1327949"/>
                  </a:lnTo>
                  <a:lnTo>
                    <a:pt x="2220816" y="1331241"/>
                  </a:lnTo>
                  <a:lnTo>
                    <a:pt x="2219568" y="1333852"/>
                  </a:lnTo>
                  <a:lnTo>
                    <a:pt x="2222292" y="1333511"/>
                  </a:lnTo>
                  <a:lnTo>
                    <a:pt x="2226946" y="1328403"/>
                  </a:lnTo>
                  <a:lnTo>
                    <a:pt x="2240113" y="1324544"/>
                  </a:lnTo>
                  <a:lnTo>
                    <a:pt x="2241361" y="1323749"/>
                  </a:lnTo>
                  <a:lnTo>
                    <a:pt x="2242383" y="1321706"/>
                  </a:lnTo>
                  <a:lnTo>
                    <a:pt x="2242951" y="1318982"/>
                  </a:lnTo>
                  <a:lnTo>
                    <a:pt x="2243632" y="1316598"/>
                  </a:lnTo>
                  <a:lnTo>
                    <a:pt x="2246129" y="1315009"/>
                  </a:lnTo>
                  <a:lnTo>
                    <a:pt x="2247604" y="1312626"/>
                  </a:lnTo>
                  <a:lnTo>
                    <a:pt x="2251010" y="1311263"/>
                  </a:lnTo>
                  <a:lnTo>
                    <a:pt x="2253507" y="1308993"/>
                  </a:lnTo>
                  <a:lnTo>
                    <a:pt x="2255664" y="1305588"/>
                  </a:lnTo>
                  <a:lnTo>
                    <a:pt x="2256572" y="1301388"/>
                  </a:lnTo>
                  <a:lnTo>
                    <a:pt x="2255323" y="1299118"/>
                  </a:lnTo>
                  <a:lnTo>
                    <a:pt x="2252372" y="1300594"/>
                  </a:lnTo>
                  <a:lnTo>
                    <a:pt x="2247377" y="1305474"/>
                  </a:lnTo>
                  <a:lnTo>
                    <a:pt x="2239205" y="1308426"/>
                  </a:lnTo>
                  <a:lnTo>
                    <a:pt x="2236708" y="1310582"/>
                  </a:lnTo>
                  <a:lnTo>
                    <a:pt x="2234438" y="1316258"/>
                  </a:lnTo>
                  <a:lnTo>
                    <a:pt x="2233643" y="1317166"/>
                  </a:lnTo>
                  <a:lnTo>
                    <a:pt x="2223540" y="1314896"/>
                  </a:lnTo>
                  <a:lnTo>
                    <a:pt x="2221270" y="1313761"/>
                  </a:lnTo>
                  <a:lnTo>
                    <a:pt x="2219681" y="1311150"/>
                  </a:lnTo>
                  <a:lnTo>
                    <a:pt x="2218660" y="1310582"/>
                  </a:lnTo>
                  <a:lnTo>
                    <a:pt x="2217297" y="1312172"/>
                  </a:lnTo>
                  <a:lnTo>
                    <a:pt x="2217411" y="1315009"/>
                  </a:lnTo>
                  <a:lnTo>
                    <a:pt x="2215822" y="1318301"/>
                  </a:lnTo>
                  <a:lnTo>
                    <a:pt x="2213438" y="1320912"/>
                  </a:lnTo>
                  <a:lnTo>
                    <a:pt x="2205720" y="1323863"/>
                  </a:lnTo>
                  <a:lnTo>
                    <a:pt x="2202995" y="1323182"/>
                  </a:lnTo>
                  <a:lnTo>
                    <a:pt x="2201406" y="1318755"/>
                  </a:lnTo>
                  <a:lnTo>
                    <a:pt x="2206060" y="1315577"/>
                  </a:lnTo>
                  <a:lnTo>
                    <a:pt x="2205038" y="1314215"/>
                  </a:lnTo>
                  <a:lnTo>
                    <a:pt x="2203903" y="1313079"/>
                  </a:lnTo>
                  <a:lnTo>
                    <a:pt x="2202655" y="1312285"/>
                  </a:lnTo>
                  <a:lnTo>
                    <a:pt x="2201406" y="1312172"/>
                  </a:lnTo>
                  <a:lnTo>
                    <a:pt x="2200271" y="1312966"/>
                  </a:lnTo>
                  <a:lnTo>
                    <a:pt x="2194369" y="1319550"/>
                  </a:lnTo>
                  <a:lnTo>
                    <a:pt x="2190963" y="1320458"/>
                  </a:lnTo>
                  <a:lnTo>
                    <a:pt x="2185742" y="1323409"/>
                  </a:lnTo>
                  <a:lnTo>
                    <a:pt x="2177342" y="1322728"/>
                  </a:lnTo>
                  <a:lnTo>
                    <a:pt x="2173483" y="1323863"/>
                  </a:lnTo>
                  <a:lnTo>
                    <a:pt x="2165423" y="1332603"/>
                  </a:lnTo>
                  <a:lnTo>
                    <a:pt x="2152256" y="1339981"/>
                  </a:lnTo>
                  <a:lnTo>
                    <a:pt x="2149419" y="1338619"/>
                  </a:lnTo>
                  <a:lnTo>
                    <a:pt x="2148511" y="1334192"/>
                  </a:lnTo>
                  <a:lnTo>
                    <a:pt x="2150781" y="1331128"/>
                  </a:lnTo>
                  <a:lnTo>
                    <a:pt x="2154073" y="1328744"/>
                  </a:lnTo>
                  <a:lnTo>
                    <a:pt x="2156343" y="1326360"/>
                  </a:lnTo>
                  <a:lnTo>
                    <a:pt x="2158500" y="1322501"/>
                  </a:lnTo>
                  <a:lnTo>
                    <a:pt x="2161224" y="1319550"/>
                  </a:lnTo>
                  <a:lnTo>
                    <a:pt x="2176548" y="1309674"/>
                  </a:lnTo>
                  <a:lnTo>
                    <a:pt x="2193347" y="1309788"/>
                  </a:lnTo>
                  <a:lnTo>
                    <a:pt x="2197206" y="1307518"/>
                  </a:lnTo>
                  <a:lnTo>
                    <a:pt x="2194369" y="1305247"/>
                  </a:lnTo>
                  <a:lnTo>
                    <a:pt x="2184493" y="1305701"/>
                  </a:lnTo>
                  <a:lnTo>
                    <a:pt x="2185288" y="1303204"/>
                  </a:lnTo>
                  <a:lnTo>
                    <a:pt x="2186423" y="1301956"/>
                  </a:lnTo>
                  <a:lnTo>
                    <a:pt x="2189147" y="1300821"/>
                  </a:lnTo>
                  <a:lnTo>
                    <a:pt x="2187331" y="1299345"/>
                  </a:lnTo>
                  <a:lnTo>
                    <a:pt x="2185628" y="1299458"/>
                  </a:lnTo>
                  <a:lnTo>
                    <a:pt x="2182223" y="1300707"/>
                  </a:lnTo>
                  <a:lnTo>
                    <a:pt x="2180747" y="1300480"/>
                  </a:lnTo>
                  <a:lnTo>
                    <a:pt x="2180066" y="1299685"/>
                  </a:lnTo>
                  <a:lnTo>
                    <a:pt x="2179499" y="1298210"/>
                  </a:lnTo>
                  <a:lnTo>
                    <a:pt x="2178477" y="1295940"/>
                  </a:lnTo>
                  <a:lnTo>
                    <a:pt x="2176661" y="1292988"/>
                  </a:lnTo>
                  <a:lnTo>
                    <a:pt x="2175412" y="1291740"/>
                  </a:lnTo>
                  <a:lnTo>
                    <a:pt x="2175072" y="1292988"/>
                  </a:lnTo>
                  <a:lnTo>
                    <a:pt x="2175867" y="1297529"/>
                  </a:lnTo>
                  <a:lnTo>
                    <a:pt x="2177455" y="1300707"/>
                  </a:lnTo>
                  <a:lnTo>
                    <a:pt x="2178136" y="1302977"/>
                  </a:lnTo>
                  <a:lnTo>
                    <a:pt x="2177569" y="1303999"/>
                  </a:lnTo>
                  <a:lnTo>
                    <a:pt x="2176207" y="1304453"/>
                  </a:lnTo>
                  <a:lnTo>
                    <a:pt x="2167353" y="1310355"/>
                  </a:lnTo>
                  <a:lnTo>
                    <a:pt x="2165991" y="1310809"/>
                  </a:lnTo>
                  <a:lnTo>
                    <a:pt x="2160429" y="1308880"/>
                  </a:lnTo>
                  <a:lnTo>
                    <a:pt x="2158613" y="1308993"/>
                  </a:lnTo>
                  <a:lnTo>
                    <a:pt x="2159634" y="1307518"/>
                  </a:lnTo>
                  <a:lnTo>
                    <a:pt x="2160656" y="1305247"/>
                  </a:lnTo>
                  <a:lnTo>
                    <a:pt x="2160997" y="1303204"/>
                  </a:lnTo>
                  <a:lnTo>
                    <a:pt x="2159862" y="1302296"/>
                  </a:lnTo>
                  <a:lnTo>
                    <a:pt x="2158272" y="1302637"/>
                  </a:lnTo>
                  <a:lnTo>
                    <a:pt x="2154527" y="1305474"/>
                  </a:lnTo>
                  <a:lnTo>
                    <a:pt x="2151462" y="1306042"/>
                  </a:lnTo>
                  <a:lnTo>
                    <a:pt x="2148851" y="1304680"/>
                  </a:lnTo>
                  <a:lnTo>
                    <a:pt x="2146808" y="1301275"/>
                  </a:lnTo>
                  <a:lnTo>
                    <a:pt x="2145332" y="1295713"/>
                  </a:lnTo>
                  <a:lnTo>
                    <a:pt x="2158953" y="1288675"/>
                  </a:lnTo>
                  <a:lnTo>
                    <a:pt x="2161791" y="1282318"/>
                  </a:lnTo>
                  <a:lnTo>
                    <a:pt x="2161337" y="1281297"/>
                  </a:lnTo>
                  <a:lnTo>
                    <a:pt x="2160883" y="1279935"/>
                  </a:lnTo>
                  <a:lnTo>
                    <a:pt x="2160543" y="1278232"/>
                  </a:lnTo>
                  <a:lnTo>
                    <a:pt x="2160429" y="1276416"/>
                  </a:lnTo>
                  <a:lnTo>
                    <a:pt x="2159748" y="1274713"/>
                  </a:lnTo>
                  <a:lnTo>
                    <a:pt x="2155208" y="1272216"/>
                  </a:lnTo>
                  <a:lnTo>
                    <a:pt x="2156570" y="1270968"/>
                  </a:lnTo>
                  <a:lnTo>
                    <a:pt x="2158045" y="1270513"/>
                  </a:lnTo>
                  <a:lnTo>
                    <a:pt x="2161110" y="1270740"/>
                  </a:lnTo>
                  <a:lnTo>
                    <a:pt x="2161110" y="1269038"/>
                  </a:lnTo>
                  <a:lnTo>
                    <a:pt x="2159634" y="1268243"/>
                  </a:lnTo>
                  <a:lnTo>
                    <a:pt x="2156570" y="1268016"/>
                  </a:lnTo>
                  <a:lnTo>
                    <a:pt x="2155208" y="1267222"/>
                  </a:lnTo>
                  <a:lnTo>
                    <a:pt x="2154300" y="1265405"/>
                  </a:lnTo>
                  <a:lnTo>
                    <a:pt x="2153846" y="1263249"/>
                  </a:lnTo>
                  <a:lnTo>
                    <a:pt x="2153278" y="1261433"/>
                  </a:lnTo>
                  <a:lnTo>
                    <a:pt x="2151916" y="1260638"/>
                  </a:lnTo>
                  <a:lnTo>
                    <a:pt x="2149192" y="1260411"/>
                  </a:lnTo>
                  <a:lnTo>
                    <a:pt x="2146921" y="1259617"/>
                  </a:lnTo>
                  <a:lnTo>
                    <a:pt x="2144765" y="1258027"/>
                  </a:lnTo>
                  <a:lnTo>
                    <a:pt x="2142495" y="1255530"/>
                  </a:lnTo>
                  <a:lnTo>
                    <a:pt x="2155208" y="1250536"/>
                  </a:lnTo>
                  <a:lnTo>
                    <a:pt x="2156229" y="1251103"/>
                  </a:lnTo>
                  <a:lnTo>
                    <a:pt x="2158159" y="1253487"/>
                  </a:lnTo>
                  <a:lnTo>
                    <a:pt x="2163267" y="1255757"/>
                  </a:lnTo>
                  <a:lnTo>
                    <a:pt x="2165537" y="1257573"/>
                  </a:lnTo>
                  <a:lnTo>
                    <a:pt x="2166559" y="1259844"/>
                  </a:lnTo>
                  <a:lnTo>
                    <a:pt x="2166899" y="1263249"/>
                  </a:lnTo>
                  <a:lnTo>
                    <a:pt x="2167467" y="1266200"/>
                  </a:lnTo>
                  <a:lnTo>
                    <a:pt x="2167694" y="1268697"/>
                  </a:lnTo>
                  <a:lnTo>
                    <a:pt x="2167126" y="1270627"/>
                  </a:lnTo>
                  <a:lnTo>
                    <a:pt x="2167126" y="1272103"/>
                  </a:lnTo>
                  <a:lnTo>
                    <a:pt x="2180407" y="1271762"/>
                  </a:lnTo>
                  <a:lnTo>
                    <a:pt x="2183812" y="1268924"/>
                  </a:lnTo>
                  <a:lnTo>
                    <a:pt x="2173256" y="1270627"/>
                  </a:lnTo>
                  <a:lnTo>
                    <a:pt x="2171213" y="1268924"/>
                  </a:lnTo>
                  <a:lnTo>
                    <a:pt x="2171553" y="1264838"/>
                  </a:lnTo>
                  <a:lnTo>
                    <a:pt x="2172915" y="1261319"/>
                  </a:lnTo>
                  <a:lnTo>
                    <a:pt x="2173256" y="1258595"/>
                  </a:lnTo>
                  <a:lnTo>
                    <a:pt x="2170532" y="1257119"/>
                  </a:lnTo>
                  <a:lnTo>
                    <a:pt x="2170532" y="1255417"/>
                  </a:lnTo>
                  <a:lnTo>
                    <a:pt x="2173029" y="1254963"/>
                  </a:lnTo>
                  <a:lnTo>
                    <a:pt x="2177455" y="1251330"/>
                  </a:lnTo>
                  <a:lnTo>
                    <a:pt x="2179953" y="1250422"/>
                  </a:lnTo>
                  <a:lnTo>
                    <a:pt x="2188239" y="1251103"/>
                  </a:lnTo>
                  <a:lnTo>
                    <a:pt x="2190623" y="1249514"/>
                  </a:lnTo>
                  <a:lnTo>
                    <a:pt x="2192893" y="1248606"/>
                  </a:lnTo>
                  <a:lnTo>
                    <a:pt x="2195617" y="1249968"/>
                  </a:lnTo>
                  <a:lnTo>
                    <a:pt x="2200612" y="1253941"/>
                  </a:lnTo>
                  <a:lnTo>
                    <a:pt x="2205492" y="1256211"/>
                  </a:lnTo>
                  <a:lnTo>
                    <a:pt x="2210487" y="1257119"/>
                  </a:lnTo>
                  <a:lnTo>
                    <a:pt x="2208330" y="1253373"/>
                  </a:lnTo>
                  <a:lnTo>
                    <a:pt x="2205833" y="1251330"/>
                  </a:lnTo>
                  <a:lnTo>
                    <a:pt x="2191871" y="1247357"/>
                  </a:lnTo>
                  <a:lnTo>
                    <a:pt x="2189828" y="1245201"/>
                  </a:lnTo>
                  <a:lnTo>
                    <a:pt x="2194482" y="1240206"/>
                  </a:lnTo>
                  <a:lnTo>
                    <a:pt x="2203676" y="1234644"/>
                  </a:lnTo>
                  <a:lnTo>
                    <a:pt x="2215822" y="1235212"/>
                  </a:lnTo>
                  <a:lnTo>
                    <a:pt x="2212076" y="1232488"/>
                  </a:lnTo>
                  <a:lnTo>
                    <a:pt x="2194141" y="1234758"/>
                  </a:lnTo>
                  <a:lnTo>
                    <a:pt x="2191190" y="1237028"/>
                  </a:lnTo>
                  <a:lnTo>
                    <a:pt x="2186423" y="1245428"/>
                  </a:lnTo>
                  <a:lnTo>
                    <a:pt x="2183812" y="1246790"/>
                  </a:lnTo>
                  <a:lnTo>
                    <a:pt x="2177910" y="1247017"/>
                  </a:lnTo>
                  <a:lnTo>
                    <a:pt x="2171667" y="1249060"/>
                  </a:lnTo>
                  <a:lnTo>
                    <a:pt x="2168602" y="1248947"/>
                  </a:lnTo>
                  <a:lnTo>
                    <a:pt x="2165310" y="1247017"/>
                  </a:lnTo>
                  <a:lnTo>
                    <a:pt x="2165764" y="1242817"/>
                  </a:lnTo>
                  <a:lnTo>
                    <a:pt x="2166559" y="1240547"/>
                  </a:lnTo>
                  <a:lnTo>
                    <a:pt x="2169283" y="1236915"/>
                  </a:lnTo>
                  <a:lnTo>
                    <a:pt x="2168602" y="1236234"/>
                  </a:lnTo>
                  <a:lnTo>
                    <a:pt x="2167921" y="1235325"/>
                  </a:lnTo>
                  <a:lnTo>
                    <a:pt x="2169623" y="1233169"/>
                  </a:lnTo>
                  <a:lnTo>
                    <a:pt x="2173369" y="1232488"/>
                  </a:lnTo>
                  <a:lnTo>
                    <a:pt x="2177683" y="1230104"/>
                  </a:lnTo>
                  <a:lnTo>
                    <a:pt x="2182450" y="1231807"/>
                  </a:lnTo>
                  <a:lnTo>
                    <a:pt x="2184607" y="1230331"/>
                  </a:lnTo>
                  <a:lnTo>
                    <a:pt x="2181655" y="1228401"/>
                  </a:lnTo>
                  <a:lnTo>
                    <a:pt x="2169737" y="1228401"/>
                  </a:lnTo>
                  <a:lnTo>
                    <a:pt x="2162018" y="1223861"/>
                  </a:lnTo>
                  <a:lnTo>
                    <a:pt x="2164061" y="1220229"/>
                  </a:lnTo>
                  <a:lnTo>
                    <a:pt x="2166218" y="1221250"/>
                  </a:lnTo>
                  <a:lnTo>
                    <a:pt x="2168488" y="1223293"/>
                  </a:lnTo>
                  <a:lnTo>
                    <a:pt x="2170645" y="1222953"/>
                  </a:lnTo>
                  <a:lnTo>
                    <a:pt x="2172915" y="1221591"/>
                  </a:lnTo>
                  <a:lnTo>
                    <a:pt x="2175185" y="1222499"/>
                  </a:lnTo>
                  <a:lnTo>
                    <a:pt x="2177342" y="1224202"/>
                  </a:lnTo>
                  <a:lnTo>
                    <a:pt x="2179272" y="1225223"/>
                  </a:lnTo>
                  <a:lnTo>
                    <a:pt x="2181883" y="1224656"/>
                  </a:lnTo>
                  <a:lnTo>
                    <a:pt x="2186763" y="1221931"/>
                  </a:lnTo>
                  <a:lnTo>
                    <a:pt x="2189374" y="1222045"/>
                  </a:lnTo>
                  <a:lnTo>
                    <a:pt x="2196071" y="1226472"/>
                  </a:lnTo>
                  <a:lnTo>
                    <a:pt x="2198568" y="1227039"/>
                  </a:lnTo>
                  <a:lnTo>
                    <a:pt x="2196184" y="1221477"/>
                  </a:lnTo>
                  <a:lnTo>
                    <a:pt x="2192098" y="1217959"/>
                  </a:lnTo>
                  <a:lnTo>
                    <a:pt x="2171439" y="1211488"/>
                  </a:lnTo>
                  <a:lnTo>
                    <a:pt x="2167467" y="1208424"/>
                  </a:lnTo>
                  <a:lnTo>
                    <a:pt x="2170418" y="1205927"/>
                  </a:lnTo>
                  <a:lnTo>
                    <a:pt x="2193460" y="1208424"/>
                  </a:lnTo>
                  <a:lnTo>
                    <a:pt x="2194141" y="1209218"/>
                  </a:lnTo>
                  <a:lnTo>
                    <a:pt x="2195731" y="1212624"/>
                  </a:lnTo>
                  <a:lnTo>
                    <a:pt x="2196752" y="1213418"/>
                  </a:lnTo>
                  <a:lnTo>
                    <a:pt x="2212757" y="1213986"/>
                  </a:lnTo>
                  <a:lnTo>
                    <a:pt x="2215254" y="1211715"/>
                  </a:lnTo>
                  <a:lnTo>
                    <a:pt x="2213211" y="1210013"/>
                  </a:lnTo>
                  <a:lnTo>
                    <a:pt x="2213211" y="1208310"/>
                  </a:lnTo>
                  <a:lnTo>
                    <a:pt x="2222973" y="1208878"/>
                  </a:lnTo>
                  <a:lnTo>
                    <a:pt x="2228081" y="1207516"/>
                  </a:lnTo>
                  <a:lnTo>
                    <a:pt x="2231827" y="1203089"/>
                  </a:lnTo>
                  <a:lnTo>
                    <a:pt x="2214573" y="1203089"/>
                  </a:lnTo>
                  <a:lnTo>
                    <a:pt x="2211168" y="1204110"/>
                  </a:lnTo>
                  <a:lnTo>
                    <a:pt x="2204698" y="1208197"/>
                  </a:lnTo>
                  <a:lnTo>
                    <a:pt x="2201293" y="1208197"/>
                  </a:lnTo>
                  <a:lnTo>
                    <a:pt x="2198568" y="1205699"/>
                  </a:lnTo>
                  <a:lnTo>
                    <a:pt x="2198228" y="1202067"/>
                  </a:lnTo>
                  <a:lnTo>
                    <a:pt x="2199704" y="1198548"/>
                  </a:lnTo>
                  <a:lnTo>
                    <a:pt x="2202655" y="1196505"/>
                  </a:lnTo>
                  <a:lnTo>
                    <a:pt x="2215141" y="1199229"/>
                  </a:lnTo>
                  <a:lnTo>
                    <a:pt x="2218546" y="1196505"/>
                  </a:lnTo>
                  <a:lnTo>
                    <a:pt x="2215481" y="1194575"/>
                  </a:lnTo>
                  <a:lnTo>
                    <a:pt x="2200157" y="1192646"/>
                  </a:lnTo>
                  <a:lnTo>
                    <a:pt x="2198909" y="1193781"/>
                  </a:lnTo>
                  <a:lnTo>
                    <a:pt x="2198114" y="1194008"/>
                  </a:lnTo>
                  <a:lnTo>
                    <a:pt x="2194596" y="1191397"/>
                  </a:lnTo>
                  <a:lnTo>
                    <a:pt x="2198001" y="1186289"/>
                  </a:lnTo>
                  <a:lnTo>
                    <a:pt x="2204811" y="1184700"/>
                  </a:lnTo>
                  <a:lnTo>
                    <a:pt x="2212076" y="1185381"/>
                  </a:lnTo>
                  <a:lnTo>
                    <a:pt x="2219908" y="1188900"/>
                  </a:lnTo>
                  <a:lnTo>
                    <a:pt x="2241702" y="1189581"/>
                  </a:lnTo>
                  <a:lnTo>
                    <a:pt x="2237389" y="1186970"/>
                  </a:lnTo>
                  <a:lnTo>
                    <a:pt x="2223200" y="1184700"/>
                  </a:lnTo>
                  <a:lnTo>
                    <a:pt x="2221611" y="1183679"/>
                  </a:lnTo>
                  <a:lnTo>
                    <a:pt x="2219000" y="1179025"/>
                  </a:lnTo>
                  <a:lnTo>
                    <a:pt x="2217184" y="1177776"/>
                  </a:lnTo>
                  <a:lnTo>
                    <a:pt x="2213665" y="1179138"/>
                  </a:lnTo>
                  <a:lnTo>
                    <a:pt x="2212303" y="1178457"/>
                  </a:lnTo>
                  <a:lnTo>
                    <a:pt x="2211281" y="1174484"/>
                  </a:lnTo>
                  <a:lnTo>
                    <a:pt x="2211849" y="1174257"/>
                  </a:lnTo>
                  <a:lnTo>
                    <a:pt x="2212757" y="1173236"/>
                  </a:lnTo>
                  <a:lnTo>
                    <a:pt x="2213211" y="1172895"/>
                  </a:lnTo>
                  <a:lnTo>
                    <a:pt x="2211962" y="1172101"/>
                  </a:lnTo>
                  <a:lnTo>
                    <a:pt x="2209238" y="1171533"/>
                  </a:lnTo>
                  <a:lnTo>
                    <a:pt x="2207990" y="1170511"/>
                  </a:lnTo>
                  <a:lnTo>
                    <a:pt x="2207422" y="1168809"/>
                  </a:lnTo>
                  <a:lnTo>
                    <a:pt x="2207309" y="1164609"/>
                  </a:lnTo>
                  <a:lnTo>
                    <a:pt x="2206741" y="1162679"/>
                  </a:lnTo>
                  <a:lnTo>
                    <a:pt x="2204357" y="1160863"/>
                  </a:lnTo>
                  <a:lnTo>
                    <a:pt x="2198682" y="1162679"/>
                  </a:lnTo>
                  <a:lnTo>
                    <a:pt x="2196071" y="1161204"/>
                  </a:lnTo>
                  <a:lnTo>
                    <a:pt x="2198341" y="1157231"/>
                  </a:lnTo>
                  <a:lnTo>
                    <a:pt x="2200385" y="1154620"/>
                  </a:lnTo>
                  <a:lnTo>
                    <a:pt x="2202768" y="1153144"/>
                  </a:lnTo>
                  <a:lnTo>
                    <a:pt x="2217752" y="1153485"/>
                  </a:lnTo>
                  <a:lnTo>
                    <a:pt x="2221270" y="1151215"/>
                  </a:lnTo>
                  <a:lnTo>
                    <a:pt x="2220589" y="1150080"/>
                  </a:lnTo>
                  <a:lnTo>
                    <a:pt x="2220135" y="1148831"/>
                  </a:lnTo>
                  <a:lnTo>
                    <a:pt x="2219341" y="1145880"/>
                  </a:lnTo>
                  <a:lnTo>
                    <a:pt x="2226946" y="1146788"/>
                  </a:lnTo>
                  <a:lnTo>
                    <a:pt x="2229216" y="1145880"/>
                  </a:lnTo>
                  <a:lnTo>
                    <a:pt x="2229784" y="1144972"/>
                  </a:lnTo>
                  <a:lnTo>
                    <a:pt x="2231032" y="1142021"/>
                  </a:lnTo>
                  <a:lnTo>
                    <a:pt x="2231827" y="1140772"/>
                  </a:lnTo>
                  <a:lnTo>
                    <a:pt x="2232962" y="1139864"/>
                  </a:lnTo>
                  <a:lnTo>
                    <a:pt x="2234097" y="1139410"/>
                  </a:lnTo>
                  <a:lnTo>
                    <a:pt x="2236594" y="1139296"/>
                  </a:lnTo>
                  <a:lnTo>
                    <a:pt x="2239886" y="1139296"/>
                  </a:lnTo>
                  <a:lnTo>
                    <a:pt x="2238410" y="1144404"/>
                  </a:lnTo>
                  <a:lnTo>
                    <a:pt x="2236367" y="1146447"/>
                  </a:lnTo>
                  <a:lnTo>
                    <a:pt x="2234097" y="1147469"/>
                  </a:lnTo>
                  <a:lnTo>
                    <a:pt x="2231940" y="1149512"/>
                  </a:lnTo>
                  <a:lnTo>
                    <a:pt x="2234551" y="1155642"/>
                  </a:lnTo>
                  <a:lnTo>
                    <a:pt x="2236253" y="1157344"/>
                  </a:lnTo>
                  <a:lnTo>
                    <a:pt x="2238637" y="1156209"/>
                  </a:lnTo>
                  <a:lnTo>
                    <a:pt x="2237956" y="1155982"/>
                  </a:lnTo>
                  <a:lnTo>
                    <a:pt x="2236026" y="1154734"/>
                  </a:lnTo>
                  <a:lnTo>
                    <a:pt x="2240680" y="1149626"/>
                  </a:lnTo>
                  <a:lnTo>
                    <a:pt x="2240907" y="1148831"/>
                  </a:lnTo>
                  <a:lnTo>
                    <a:pt x="2241021" y="1147583"/>
                  </a:lnTo>
                  <a:lnTo>
                    <a:pt x="2241248" y="1146447"/>
                  </a:lnTo>
                  <a:lnTo>
                    <a:pt x="2241929" y="1145993"/>
                  </a:lnTo>
                  <a:lnTo>
                    <a:pt x="2244653" y="1146334"/>
                  </a:lnTo>
                  <a:lnTo>
                    <a:pt x="2245334" y="1145993"/>
                  </a:lnTo>
                  <a:lnTo>
                    <a:pt x="2246923" y="1142702"/>
                  </a:lnTo>
                  <a:lnTo>
                    <a:pt x="2246810" y="1139183"/>
                  </a:lnTo>
                  <a:lnTo>
                    <a:pt x="2245675" y="1135664"/>
                  </a:lnTo>
                  <a:lnTo>
                    <a:pt x="2244086" y="1132372"/>
                  </a:lnTo>
                  <a:lnTo>
                    <a:pt x="2244994" y="1130556"/>
                  </a:lnTo>
                  <a:lnTo>
                    <a:pt x="2245902" y="1125902"/>
                  </a:lnTo>
                  <a:lnTo>
                    <a:pt x="2246583" y="1124086"/>
                  </a:lnTo>
                  <a:lnTo>
                    <a:pt x="2248513" y="1122837"/>
                  </a:lnTo>
                  <a:lnTo>
                    <a:pt x="2249648" y="1124654"/>
                  </a:lnTo>
                  <a:lnTo>
                    <a:pt x="2250329" y="1127378"/>
                  </a:lnTo>
                  <a:lnTo>
                    <a:pt x="2251010" y="1128740"/>
                  </a:lnTo>
                  <a:lnTo>
                    <a:pt x="2251010" y="1130329"/>
                  </a:lnTo>
                  <a:lnTo>
                    <a:pt x="2252372" y="1137140"/>
                  </a:lnTo>
                  <a:lnTo>
                    <a:pt x="2253393" y="1140204"/>
                  </a:lnTo>
                  <a:lnTo>
                    <a:pt x="2257480" y="1144972"/>
                  </a:lnTo>
                  <a:lnTo>
                    <a:pt x="2258728" y="1143156"/>
                  </a:lnTo>
                  <a:lnTo>
                    <a:pt x="2259977" y="1143042"/>
                  </a:lnTo>
                  <a:lnTo>
                    <a:pt x="2261339" y="1143837"/>
                  </a:lnTo>
                  <a:lnTo>
                    <a:pt x="2262361" y="1143610"/>
                  </a:lnTo>
                  <a:lnTo>
                    <a:pt x="2263269" y="1142929"/>
                  </a:lnTo>
                  <a:lnTo>
                    <a:pt x="2264404" y="1142588"/>
                  </a:lnTo>
                  <a:lnTo>
                    <a:pt x="2264744" y="1142021"/>
                  </a:lnTo>
                  <a:lnTo>
                    <a:pt x="2264744" y="1139750"/>
                  </a:lnTo>
                  <a:lnTo>
                    <a:pt x="2265085" y="1139296"/>
                  </a:lnTo>
                  <a:lnTo>
                    <a:pt x="2267242" y="1137026"/>
                  </a:lnTo>
                  <a:lnTo>
                    <a:pt x="2268944" y="1132032"/>
                  </a:lnTo>
                  <a:lnTo>
                    <a:pt x="2269058" y="1127264"/>
                  </a:lnTo>
                  <a:lnTo>
                    <a:pt x="2266674" y="1125562"/>
                  </a:lnTo>
                  <a:lnTo>
                    <a:pt x="2269171" y="1123064"/>
                  </a:lnTo>
                  <a:lnTo>
                    <a:pt x="2283360" y="1122270"/>
                  </a:lnTo>
                  <a:lnTo>
                    <a:pt x="2285176" y="1123064"/>
                  </a:lnTo>
                  <a:lnTo>
                    <a:pt x="2288695" y="1126583"/>
                  </a:lnTo>
                  <a:lnTo>
                    <a:pt x="2290511" y="1127378"/>
                  </a:lnTo>
                  <a:lnTo>
                    <a:pt x="2294030" y="1126016"/>
                  </a:lnTo>
                  <a:lnTo>
                    <a:pt x="2295505" y="1126810"/>
                  </a:lnTo>
                  <a:lnTo>
                    <a:pt x="2296641" y="1130783"/>
                  </a:lnTo>
                  <a:lnTo>
                    <a:pt x="2296414" y="1133507"/>
                  </a:lnTo>
                  <a:lnTo>
                    <a:pt x="2297889" y="1133621"/>
                  </a:lnTo>
                  <a:lnTo>
                    <a:pt x="2299819" y="1131464"/>
                  </a:lnTo>
                  <a:lnTo>
                    <a:pt x="2300614" y="1127491"/>
                  </a:lnTo>
                  <a:lnTo>
                    <a:pt x="2299251" y="1123632"/>
                  </a:lnTo>
                  <a:lnTo>
                    <a:pt x="2296414" y="1122270"/>
                  </a:lnTo>
                  <a:lnTo>
                    <a:pt x="2291079" y="1122497"/>
                  </a:lnTo>
                  <a:lnTo>
                    <a:pt x="2279387" y="1118978"/>
                  </a:lnTo>
                  <a:lnTo>
                    <a:pt x="2270988" y="1119432"/>
                  </a:lnTo>
                  <a:lnTo>
                    <a:pt x="2268831" y="1117389"/>
                  </a:lnTo>
                  <a:lnTo>
                    <a:pt x="2270760" y="1115913"/>
                  </a:lnTo>
                  <a:lnTo>
                    <a:pt x="2272350" y="1113189"/>
                  </a:lnTo>
                  <a:lnTo>
                    <a:pt x="2273825" y="1110011"/>
                  </a:lnTo>
                  <a:lnTo>
                    <a:pt x="2275414" y="1107287"/>
                  </a:lnTo>
                  <a:lnTo>
                    <a:pt x="2274052" y="1104449"/>
                  </a:lnTo>
                  <a:lnTo>
                    <a:pt x="2274733" y="1102633"/>
                  </a:lnTo>
                  <a:lnTo>
                    <a:pt x="2276436" y="1100590"/>
                  </a:lnTo>
                  <a:lnTo>
                    <a:pt x="2278138" y="1099454"/>
                  </a:lnTo>
                  <a:lnTo>
                    <a:pt x="2286765" y="1097865"/>
                  </a:lnTo>
                  <a:lnTo>
                    <a:pt x="2285857" y="1099454"/>
                  </a:lnTo>
                  <a:lnTo>
                    <a:pt x="2284495" y="1102973"/>
                  </a:lnTo>
                  <a:lnTo>
                    <a:pt x="2283360" y="1106946"/>
                  </a:lnTo>
                  <a:lnTo>
                    <a:pt x="2282906" y="1109557"/>
                  </a:lnTo>
                  <a:lnTo>
                    <a:pt x="2284041" y="1111827"/>
                  </a:lnTo>
                  <a:lnTo>
                    <a:pt x="2285744" y="1110351"/>
                  </a:lnTo>
                  <a:lnTo>
                    <a:pt x="2287560" y="1107173"/>
                  </a:lnTo>
                  <a:lnTo>
                    <a:pt x="2288922" y="1104335"/>
                  </a:lnTo>
                  <a:lnTo>
                    <a:pt x="2288355" y="1103541"/>
                  </a:lnTo>
                  <a:lnTo>
                    <a:pt x="2288127" y="1102746"/>
                  </a:lnTo>
                  <a:lnTo>
                    <a:pt x="2287900" y="1101952"/>
                  </a:lnTo>
                  <a:lnTo>
                    <a:pt x="2287560" y="1101044"/>
                  </a:lnTo>
                  <a:lnTo>
                    <a:pt x="2308673" y="1099341"/>
                  </a:lnTo>
                  <a:lnTo>
                    <a:pt x="2311851" y="1101498"/>
                  </a:lnTo>
                  <a:lnTo>
                    <a:pt x="2314235" y="1107968"/>
                  </a:lnTo>
                  <a:lnTo>
                    <a:pt x="2315143" y="1109557"/>
                  </a:lnTo>
                  <a:lnTo>
                    <a:pt x="2315824" y="1108195"/>
                  </a:lnTo>
                  <a:lnTo>
                    <a:pt x="2315824" y="1105357"/>
                  </a:lnTo>
                  <a:lnTo>
                    <a:pt x="2315483" y="1102746"/>
                  </a:lnTo>
                  <a:lnTo>
                    <a:pt x="2314462" y="1100135"/>
                  </a:lnTo>
                  <a:lnTo>
                    <a:pt x="2313100" y="1098773"/>
                  </a:lnTo>
                  <a:lnTo>
                    <a:pt x="2306175" y="1094914"/>
                  </a:lnTo>
                  <a:lnTo>
                    <a:pt x="2292781" y="1094006"/>
                  </a:lnTo>
                  <a:lnTo>
                    <a:pt x="2294938" y="1091509"/>
                  </a:lnTo>
                  <a:lnTo>
                    <a:pt x="2298230" y="1089012"/>
                  </a:lnTo>
                  <a:lnTo>
                    <a:pt x="2301521" y="1087990"/>
                  </a:lnTo>
                  <a:lnTo>
                    <a:pt x="2303792" y="1089806"/>
                  </a:lnTo>
                  <a:lnTo>
                    <a:pt x="2306175" y="1092757"/>
                  </a:lnTo>
                  <a:lnTo>
                    <a:pt x="2308786" y="1092076"/>
                  </a:lnTo>
                  <a:lnTo>
                    <a:pt x="2311397" y="1090033"/>
                  </a:lnTo>
                  <a:lnTo>
                    <a:pt x="2314916" y="1088330"/>
                  </a:lnTo>
                  <a:lnTo>
                    <a:pt x="2317299" y="1085947"/>
                  </a:lnTo>
                  <a:lnTo>
                    <a:pt x="2318661" y="1085379"/>
                  </a:lnTo>
                  <a:lnTo>
                    <a:pt x="2328537" y="1087422"/>
                  </a:lnTo>
                  <a:lnTo>
                    <a:pt x="2337845" y="1085379"/>
                  </a:lnTo>
                  <a:lnTo>
                    <a:pt x="2337845" y="1087195"/>
                  </a:lnTo>
                  <a:lnTo>
                    <a:pt x="2333758" y="1087763"/>
                  </a:lnTo>
                  <a:lnTo>
                    <a:pt x="2332510" y="1088785"/>
                  </a:lnTo>
                  <a:lnTo>
                    <a:pt x="2333304" y="1093779"/>
                  </a:lnTo>
                  <a:lnTo>
                    <a:pt x="2332056" y="1095936"/>
                  </a:lnTo>
                  <a:lnTo>
                    <a:pt x="2330240" y="1097525"/>
                  </a:lnTo>
                  <a:lnTo>
                    <a:pt x="2329218" y="1100703"/>
                  </a:lnTo>
                  <a:lnTo>
                    <a:pt x="2330012" y="1103541"/>
                  </a:lnTo>
                  <a:lnTo>
                    <a:pt x="2334099" y="1107968"/>
                  </a:lnTo>
                  <a:lnTo>
                    <a:pt x="2337164" y="1112962"/>
                  </a:lnTo>
                  <a:lnTo>
                    <a:pt x="2339207" y="1114097"/>
                  </a:lnTo>
                  <a:lnTo>
                    <a:pt x="2340569" y="1113303"/>
                  </a:lnTo>
                  <a:lnTo>
                    <a:pt x="2340228" y="1110124"/>
                  </a:lnTo>
                  <a:lnTo>
                    <a:pt x="2338526" y="1106833"/>
                  </a:lnTo>
                  <a:lnTo>
                    <a:pt x="2334893" y="1103427"/>
                  </a:lnTo>
                  <a:lnTo>
                    <a:pt x="2333191" y="1100703"/>
                  </a:lnTo>
                  <a:lnTo>
                    <a:pt x="2334440" y="1099454"/>
                  </a:lnTo>
                  <a:lnTo>
                    <a:pt x="2340342" y="1089466"/>
                  </a:lnTo>
                  <a:lnTo>
                    <a:pt x="2341704" y="1087763"/>
                  </a:lnTo>
                  <a:lnTo>
                    <a:pt x="2347039" y="1085493"/>
                  </a:lnTo>
                  <a:lnTo>
                    <a:pt x="2349082" y="1085493"/>
                  </a:lnTo>
                  <a:lnTo>
                    <a:pt x="2352487" y="1089920"/>
                  </a:lnTo>
                  <a:lnTo>
                    <a:pt x="2354531" y="1090601"/>
                  </a:lnTo>
                  <a:lnTo>
                    <a:pt x="2361114" y="1090828"/>
                  </a:lnTo>
                  <a:lnTo>
                    <a:pt x="2363157" y="1091963"/>
                  </a:lnTo>
                  <a:lnTo>
                    <a:pt x="2367244" y="1095595"/>
                  </a:lnTo>
                  <a:lnTo>
                    <a:pt x="2369060" y="1096617"/>
                  </a:lnTo>
                  <a:lnTo>
                    <a:pt x="2374508" y="1097411"/>
                  </a:lnTo>
                  <a:lnTo>
                    <a:pt x="2377119" y="1099681"/>
                  </a:lnTo>
                  <a:lnTo>
                    <a:pt x="2378254" y="1103314"/>
                  </a:lnTo>
                  <a:lnTo>
                    <a:pt x="2378027" y="1108308"/>
                  </a:lnTo>
                  <a:lnTo>
                    <a:pt x="2376551" y="1114438"/>
                  </a:lnTo>
                  <a:lnTo>
                    <a:pt x="2379162" y="1117729"/>
                  </a:lnTo>
                  <a:lnTo>
                    <a:pt x="2382227" y="1119886"/>
                  </a:lnTo>
                  <a:lnTo>
                    <a:pt x="2385519" y="1121021"/>
                  </a:lnTo>
                  <a:lnTo>
                    <a:pt x="2388697" y="1121248"/>
                  </a:lnTo>
                  <a:lnTo>
                    <a:pt x="2387676" y="1118751"/>
                  </a:lnTo>
                  <a:lnTo>
                    <a:pt x="2384157" y="1116367"/>
                  </a:lnTo>
                  <a:lnTo>
                    <a:pt x="2382567" y="1114438"/>
                  </a:lnTo>
                  <a:lnTo>
                    <a:pt x="2382908" y="1111827"/>
                  </a:lnTo>
                  <a:lnTo>
                    <a:pt x="2382567" y="1109216"/>
                  </a:lnTo>
                  <a:lnTo>
                    <a:pt x="2385632" y="1103200"/>
                  </a:lnTo>
                  <a:lnTo>
                    <a:pt x="2386540" y="1100703"/>
                  </a:lnTo>
                  <a:lnTo>
                    <a:pt x="2385859" y="1100703"/>
                  </a:lnTo>
                  <a:lnTo>
                    <a:pt x="2384157" y="1095936"/>
                  </a:lnTo>
                  <a:lnTo>
                    <a:pt x="2378822" y="1091963"/>
                  </a:lnTo>
                  <a:lnTo>
                    <a:pt x="2376438" y="1088785"/>
                  </a:lnTo>
                  <a:lnTo>
                    <a:pt x="2379730" y="1085606"/>
                  </a:lnTo>
                  <a:lnTo>
                    <a:pt x="2384043" y="1085493"/>
                  </a:lnTo>
                  <a:lnTo>
                    <a:pt x="2409356" y="1095595"/>
                  </a:lnTo>
                  <a:lnTo>
                    <a:pt x="2411740" y="1095595"/>
                  </a:lnTo>
                  <a:lnTo>
                    <a:pt x="2411059" y="1092076"/>
                  </a:lnTo>
                  <a:lnTo>
                    <a:pt x="2409810" y="1090601"/>
                  </a:lnTo>
                  <a:lnTo>
                    <a:pt x="2408334" y="1089579"/>
                  </a:lnTo>
                  <a:lnTo>
                    <a:pt x="2407086" y="1087195"/>
                  </a:lnTo>
                  <a:lnTo>
                    <a:pt x="2408448" y="1085379"/>
                  </a:lnTo>
                  <a:lnTo>
                    <a:pt x="2398686" y="1088217"/>
                  </a:lnTo>
                  <a:lnTo>
                    <a:pt x="2393237" y="1084017"/>
                  </a:lnTo>
                  <a:lnTo>
                    <a:pt x="2379389" y="1079931"/>
                  </a:lnTo>
                  <a:lnTo>
                    <a:pt x="2377006" y="1080158"/>
                  </a:lnTo>
                  <a:lnTo>
                    <a:pt x="2374395" y="1081860"/>
                  </a:lnTo>
                  <a:lnTo>
                    <a:pt x="2369968" y="1086628"/>
                  </a:lnTo>
                  <a:lnTo>
                    <a:pt x="2367584" y="1087422"/>
                  </a:lnTo>
                  <a:lnTo>
                    <a:pt x="2365087" y="1085266"/>
                  </a:lnTo>
                  <a:lnTo>
                    <a:pt x="2367244" y="1083677"/>
                  </a:lnTo>
                  <a:lnTo>
                    <a:pt x="2369627" y="1083336"/>
                  </a:lnTo>
                  <a:lnTo>
                    <a:pt x="2371671" y="1082201"/>
                  </a:lnTo>
                  <a:lnTo>
                    <a:pt x="2372919" y="1078342"/>
                  </a:lnTo>
                  <a:lnTo>
                    <a:pt x="2367130" y="1076979"/>
                  </a:lnTo>
                  <a:lnTo>
                    <a:pt x="2365655" y="1077547"/>
                  </a:lnTo>
                  <a:lnTo>
                    <a:pt x="2364406" y="1078682"/>
                  </a:lnTo>
                  <a:lnTo>
                    <a:pt x="2363044" y="1079477"/>
                  </a:lnTo>
                  <a:lnTo>
                    <a:pt x="2360320" y="1080044"/>
                  </a:lnTo>
                  <a:lnTo>
                    <a:pt x="2345790" y="1076753"/>
                  </a:lnTo>
                  <a:lnTo>
                    <a:pt x="2347266" y="1073574"/>
                  </a:lnTo>
                  <a:lnTo>
                    <a:pt x="2349196" y="1072780"/>
                  </a:lnTo>
                  <a:lnTo>
                    <a:pt x="2351239" y="1072553"/>
                  </a:lnTo>
                  <a:lnTo>
                    <a:pt x="2353055" y="1071304"/>
                  </a:lnTo>
                  <a:lnTo>
                    <a:pt x="2353963" y="1069261"/>
                  </a:lnTo>
                  <a:lnTo>
                    <a:pt x="2355666" y="1061088"/>
                  </a:lnTo>
                  <a:lnTo>
                    <a:pt x="2353055" y="1060975"/>
                  </a:lnTo>
                  <a:lnTo>
                    <a:pt x="2344996" y="1064721"/>
                  </a:lnTo>
                  <a:lnTo>
                    <a:pt x="2342385" y="1065174"/>
                  </a:lnTo>
                  <a:lnTo>
                    <a:pt x="2341023" y="1065856"/>
                  </a:lnTo>
                  <a:lnTo>
                    <a:pt x="2340455" y="1067218"/>
                  </a:lnTo>
                  <a:lnTo>
                    <a:pt x="2340228" y="1069147"/>
                  </a:lnTo>
                  <a:lnTo>
                    <a:pt x="2339661" y="1070509"/>
                  </a:lnTo>
                  <a:lnTo>
                    <a:pt x="2338753" y="1071304"/>
                  </a:lnTo>
                  <a:lnTo>
                    <a:pt x="2337845" y="1071531"/>
                  </a:lnTo>
                  <a:lnTo>
                    <a:pt x="2331034" y="1070169"/>
                  </a:lnTo>
                  <a:lnTo>
                    <a:pt x="2317980" y="1071531"/>
                  </a:lnTo>
                  <a:lnTo>
                    <a:pt x="2319456" y="1073007"/>
                  </a:lnTo>
                  <a:lnTo>
                    <a:pt x="2322521" y="1073574"/>
                  </a:lnTo>
                  <a:lnTo>
                    <a:pt x="2323996" y="1075050"/>
                  </a:lnTo>
                  <a:lnTo>
                    <a:pt x="2321613" y="1077661"/>
                  </a:lnTo>
                  <a:lnTo>
                    <a:pt x="2308332" y="1084698"/>
                  </a:lnTo>
                  <a:lnTo>
                    <a:pt x="2302770" y="1085266"/>
                  </a:lnTo>
                  <a:lnTo>
                    <a:pt x="2308219" y="1080385"/>
                  </a:lnTo>
                  <a:lnTo>
                    <a:pt x="2310376" y="1076639"/>
                  </a:lnTo>
                  <a:lnTo>
                    <a:pt x="2310148" y="1071304"/>
                  </a:lnTo>
                  <a:lnTo>
                    <a:pt x="2310829" y="1069715"/>
                  </a:lnTo>
                  <a:lnTo>
                    <a:pt x="2309127" y="1069034"/>
                  </a:lnTo>
                  <a:lnTo>
                    <a:pt x="2307197" y="1069942"/>
                  </a:lnTo>
                  <a:lnTo>
                    <a:pt x="2303451" y="1073120"/>
                  </a:lnTo>
                  <a:lnTo>
                    <a:pt x="2298797" y="1075731"/>
                  </a:lnTo>
                  <a:lnTo>
                    <a:pt x="2282792" y="1076753"/>
                  </a:lnTo>
                  <a:lnTo>
                    <a:pt x="2280863" y="1077661"/>
                  </a:lnTo>
                  <a:lnTo>
                    <a:pt x="2278933" y="1079250"/>
                  </a:lnTo>
                  <a:lnTo>
                    <a:pt x="2276890" y="1079931"/>
                  </a:lnTo>
                  <a:lnTo>
                    <a:pt x="2274847" y="1078342"/>
                  </a:lnTo>
                  <a:lnTo>
                    <a:pt x="2280976" y="1073801"/>
                  </a:lnTo>
                  <a:lnTo>
                    <a:pt x="2282906" y="1071418"/>
                  </a:lnTo>
                  <a:lnTo>
                    <a:pt x="2282452" y="1069261"/>
                  </a:lnTo>
                  <a:lnTo>
                    <a:pt x="2283473" y="1067672"/>
                  </a:lnTo>
                  <a:lnTo>
                    <a:pt x="2286765" y="1064721"/>
                  </a:lnTo>
                  <a:lnTo>
                    <a:pt x="2290625" y="1058023"/>
                  </a:lnTo>
                  <a:lnTo>
                    <a:pt x="2301295" y="1044289"/>
                  </a:lnTo>
                  <a:lnTo>
                    <a:pt x="2302203" y="1041678"/>
                  </a:lnTo>
                  <a:lnTo>
                    <a:pt x="2301635" y="1040202"/>
                  </a:lnTo>
                  <a:lnTo>
                    <a:pt x="2298797" y="1040543"/>
                  </a:lnTo>
                  <a:lnTo>
                    <a:pt x="2298797" y="1038954"/>
                  </a:lnTo>
                  <a:lnTo>
                    <a:pt x="2299819" y="1038954"/>
                  </a:lnTo>
                  <a:lnTo>
                    <a:pt x="2300840" y="1038613"/>
                  </a:lnTo>
                  <a:lnTo>
                    <a:pt x="2302770" y="1037138"/>
                  </a:lnTo>
                  <a:lnTo>
                    <a:pt x="2303338" y="1033505"/>
                  </a:lnTo>
                  <a:lnTo>
                    <a:pt x="2306175" y="1032030"/>
                  </a:lnTo>
                  <a:lnTo>
                    <a:pt x="2314916" y="1033619"/>
                  </a:lnTo>
                  <a:lnTo>
                    <a:pt x="2317754" y="1032824"/>
                  </a:lnTo>
                  <a:lnTo>
                    <a:pt x="2320478" y="1033165"/>
                  </a:lnTo>
                  <a:lnTo>
                    <a:pt x="2322634" y="1037138"/>
                  </a:lnTo>
                  <a:lnTo>
                    <a:pt x="2321840" y="1037932"/>
                  </a:lnTo>
                  <a:lnTo>
                    <a:pt x="2321272" y="1039181"/>
                  </a:lnTo>
                  <a:lnTo>
                    <a:pt x="2320024" y="1042359"/>
                  </a:lnTo>
                  <a:lnTo>
                    <a:pt x="2322861" y="1044175"/>
                  </a:lnTo>
                  <a:lnTo>
                    <a:pt x="2325699" y="1041451"/>
                  </a:lnTo>
                  <a:lnTo>
                    <a:pt x="2328537" y="1037478"/>
                  </a:lnTo>
                  <a:lnTo>
                    <a:pt x="2331261" y="1035435"/>
                  </a:lnTo>
                  <a:lnTo>
                    <a:pt x="2334440" y="1034640"/>
                  </a:lnTo>
                  <a:lnTo>
                    <a:pt x="2338185" y="1032711"/>
                  </a:lnTo>
                  <a:lnTo>
                    <a:pt x="2344655" y="1026808"/>
                  </a:lnTo>
                  <a:lnTo>
                    <a:pt x="2333985" y="1028397"/>
                  </a:lnTo>
                  <a:lnTo>
                    <a:pt x="2322634" y="1026808"/>
                  </a:lnTo>
                  <a:lnTo>
                    <a:pt x="2323202" y="1026014"/>
                  </a:lnTo>
                  <a:lnTo>
                    <a:pt x="2324677" y="1023176"/>
                  </a:lnTo>
                  <a:lnTo>
                    <a:pt x="2322748" y="1022041"/>
                  </a:lnTo>
                  <a:lnTo>
                    <a:pt x="2319002" y="1022949"/>
                  </a:lnTo>
                  <a:lnTo>
                    <a:pt x="2317413" y="1021700"/>
                  </a:lnTo>
                  <a:lnTo>
                    <a:pt x="2318661" y="1019771"/>
                  </a:lnTo>
                  <a:lnTo>
                    <a:pt x="2317526" y="1018295"/>
                  </a:lnTo>
                  <a:lnTo>
                    <a:pt x="2316278" y="1017160"/>
                  </a:lnTo>
                  <a:lnTo>
                    <a:pt x="2314916" y="1016479"/>
                  </a:lnTo>
                  <a:lnTo>
                    <a:pt x="2313554" y="1016252"/>
                  </a:lnTo>
                  <a:lnTo>
                    <a:pt x="2314802" y="1013187"/>
                  </a:lnTo>
                  <a:lnTo>
                    <a:pt x="2317299" y="1009782"/>
                  </a:lnTo>
                  <a:lnTo>
                    <a:pt x="2320024" y="1007058"/>
                  </a:lnTo>
                  <a:lnTo>
                    <a:pt x="2339093" y="995480"/>
                  </a:lnTo>
                  <a:lnTo>
                    <a:pt x="2345790" y="993777"/>
                  </a:lnTo>
                  <a:lnTo>
                    <a:pt x="2348174" y="994685"/>
                  </a:lnTo>
                  <a:lnTo>
                    <a:pt x="2351239" y="997182"/>
                  </a:lnTo>
                  <a:lnTo>
                    <a:pt x="2353963" y="1000588"/>
                  </a:lnTo>
                  <a:lnTo>
                    <a:pt x="2355439" y="1004333"/>
                  </a:lnTo>
                  <a:lnTo>
                    <a:pt x="2354190" y="1005241"/>
                  </a:lnTo>
                  <a:lnTo>
                    <a:pt x="2352942" y="1005695"/>
                  </a:lnTo>
                  <a:lnTo>
                    <a:pt x="2350331" y="1005922"/>
                  </a:lnTo>
                  <a:lnTo>
                    <a:pt x="2349423" y="1005355"/>
                  </a:lnTo>
                  <a:lnTo>
                    <a:pt x="2347834" y="1002971"/>
                  </a:lnTo>
                  <a:lnTo>
                    <a:pt x="2344996" y="1000928"/>
                  </a:lnTo>
                  <a:lnTo>
                    <a:pt x="2342953" y="998317"/>
                  </a:lnTo>
                  <a:lnTo>
                    <a:pt x="2340796" y="997296"/>
                  </a:lnTo>
                  <a:lnTo>
                    <a:pt x="2338753" y="1000928"/>
                  </a:lnTo>
                  <a:lnTo>
                    <a:pt x="2340569" y="1003085"/>
                  </a:lnTo>
                  <a:lnTo>
                    <a:pt x="2343520" y="1008760"/>
                  </a:lnTo>
                  <a:lnTo>
                    <a:pt x="2345336" y="1009441"/>
                  </a:lnTo>
                  <a:lnTo>
                    <a:pt x="2341023" y="1016819"/>
                  </a:lnTo>
                  <a:lnTo>
                    <a:pt x="2328877" y="1016933"/>
                  </a:lnTo>
                  <a:lnTo>
                    <a:pt x="2323429" y="1019771"/>
                  </a:lnTo>
                  <a:lnTo>
                    <a:pt x="2325813" y="1021019"/>
                  </a:lnTo>
                  <a:lnTo>
                    <a:pt x="2338753" y="1022041"/>
                  </a:lnTo>
                  <a:lnTo>
                    <a:pt x="2341591" y="1021360"/>
                  </a:lnTo>
                  <a:lnTo>
                    <a:pt x="2343634" y="1018976"/>
                  </a:lnTo>
                  <a:lnTo>
                    <a:pt x="2345336" y="1016252"/>
                  </a:lnTo>
                  <a:lnTo>
                    <a:pt x="2347607" y="1014322"/>
                  </a:lnTo>
                  <a:lnTo>
                    <a:pt x="2349990" y="1013187"/>
                  </a:lnTo>
                  <a:lnTo>
                    <a:pt x="2351920" y="1012846"/>
                  </a:lnTo>
                  <a:lnTo>
                    <a:pt x="2353623" y="1011711"/>
                  </a:lnTo>
                  <a:lnTo>
                    <a:pt x="2355325" y="1009441"/>
                  </a:lnTo>
                  <a:lnTo>
                    <a:pt x="2356914" y="1008079"/>
                  </a:lnTo>
                  <a:lnTo>
                    <a:pt x="2358617" y="1009441"/>
                  </a:lnTo>
                  <a:lnTo>
                    <a:pt x="2358163" y="1011257"/>
                  </a:lnTo>
                  <a:lnTo>
                    <a:pt x="2358503" y="1013074"/>
                  </a:lnTo>
                  <a:lnTo>
                    <a:pt x="2359411" y="1014436"/>
                  </a:lnTo>
                  <a:lnTo>
                    <a:pt x="2360660" y="1014890"/>
                  </a:lnTo>
                  <a:lnTo>
                    <a:pt x="2360660" y="1016479"/>
                  </a:lnTo>
                  <a:lnTo>
                    <a:pt x="2359185" y="1017614"/>
                  </a:lnTo>
                  <a:lnTo>
                    <a:pt x="2357709" y="1018181"/>
                  </a:lnTo>
                  <a:lnTo>
                    <a:pt x="2354644" y="1018409"/>
                  </a:lnTo>
                  <a:lnTo>
                    <a:pt x="2354644" y="1019998"/>
                  </a:lnTo>
                  <a:lnTo>
                    <a:pt x="2355212" y="1020338"/>
                  </a:lnTo>
                  <a:lnTo>
                    <a:pt x="2356687" y="1021927"/>
                  </a:lnTo>
                  <a:lnTo>
                    <a:pt x="2355893" y="1025106"/>
                  </a:lnTo>
                  <a:lnTo>
                    <a:pt x="2354871" y="1027262"/>
                  </a:lnTo>
                  <a:lnTo>
                    <a:pt x="2353850" y="1029759"/>
                  </a:lnTo>
                  <a:lnTo>
                    <a:pt x="2353282" y="1033846"/>
                  </a:lnTo>
                  <a:lnTo>
                    <a:pt x="2354985" y="1032824"/>
                  </a:lnTo>
                  <a:lnTo>
                    <a:pt x="2358276" y="1028170"/>
                  </a:lnTo>
                  <a:lnTo>
                    <a:pt x="2360206" y="1027149"/>
                  </a:lnTo>
                  <a:lnTo>
                    <a:pt x="2360887" y="1026468"/>
                  </a:lnTo>
                  <a:lnTo>
                    <a:pt x="2361455" y="1024879"/>
                  </a:lnTo>
                  <a:lnTo>
                    <a:pt x="2361795" y="1022949"/>
                  </a:lnTo>
                  <a:lnTo>
                    <a:pt x="2361909" y="1021019"/>
                  </a:lnTo>
                  <a:lnTo>
                    <a:pt x="2362249" y="1019771"/>
                  </a:lnTo>
                  <a:lnTo>
                    <a:pt x="2363157" y="1018976"/>
                  </a:lnTo>
                  <a:lnTo>
                    <a:pt x="2375757" y="1016819"/>
                  </a:lnTo>
                  <a:lnTo>
                    <a:pt x="2381319" y="1018068"/>
                  </a:lnTo>
                  <a:lnTo>
                    <a:pt x="2385519" y="1023516"/>
                  </a:lnTo>
                  <a:lnTo>
                    <a:pt x="2386200" y="1025673"/>
                  </a:lnTo>
                  <a:lnTo>
                    <a:pt x="2387448" y="1031008"/>
                  </a:lnTo>
                  <a:lnTo>
                    <a:pt x="2392216" y="1044175"/>
                  </a:lnTo>
                  <a:lnTo>
                    <a:pt x="2392443" y="1045651"/>
                  </a:lnTo>
                  <a:lnTo>
                    <a:pt x="2392556" y="1049397"/>
                  </a:lnTo>
                  <a:lnTo>
                    <a:pt x="2392897" y="1051213"/>
                  </a:lnTo>
                  <a:lnTo>
                    <a:pt x="2393237" y="1051553"/>
                  </a:lnTo>
                  <a:lnTo>
                    <a:pt x="2395621" y="1056434"/>
                  </a:lnTo>
                  <a:lnTo>
                    <a:pt x="2398799" y="1060407"/>
                  </a:lnTo>
                  <a:lnTo>
                    <a:pt x="2402205" y="1063472"/>
                  </a:lnTo>
                  <a:lnTo>
                    <a:pt x="2402205" y="1065174"/>
                  </a:lnTo>
                  <a:lnTo>
                    <a:pt x="2398345" y="1066537"/>
                  </a:lnTo>
                  <a:lnTo>
                    <a:pt x="2398232" y="1069147"/>
                  </a:lnTo>
                  <a:lnTo>
                    <a:pt x="2400389" y="1071077"/>
                  </a:lnTo>
                  <a:lnTo>
                    <a:pt x="2403567" y="1070282"/>
                  </a:lnTo>
                  <a:lnTo>
                    <a:pt x="2407653" y="1063472"/>
                  </a:lnTo>
                  <a:lnTo>
                    <a:pt x="2406859" y="1061088"/>
                  </a:lnTo>
                  <a:lnTo>
                    <a:pt x="2401637" y="1058250"/>
                  </a:lnTo>
                  <a:lnTo>
                    <a:pt x="2400048" y="1055867"/>
                  </a:lnTo>
                  <a:lnTo>
                    <a:pt x="2399821" y="1054391"/>
                  </a:lnTo>
                  <a:lnTo>
                    <a:pt x="2399934" y="1052688"/>
                  </a:lnTo>
                  <a:lnTo>
                    <a:pt x="2399594" y="1049737"/>
                  </a:lnTo>
                  <a:lnTo>
                    <a:pt x="2397778" y="1044856"/>
                  </a:lnTo>
                  <a:lnTo>
                    <a:pt x="2397551" y="1043381"/>
                  </a:lnTo>
                  <a:lnTo>
                    <a:pt x="2396529" y="1040089"/>
                  </a:lnTo>
                  <a:lnTo>
                    <a:pt x="2394145" y="1036570"/>
                  </a:lnTo>
                  <a:lnTo>
                    <a:pt x="2389719" y="1032257"/>
                  </a:lnTo>
                  <a:lnTo>
                    <a:pt x="2391194" y="1029078"/>
                  </a:lnTo>
                  <a:lnTo>
                    <a:pt x="2394713" y="1025900"/>
                  </a:lnTo>
                  <a:lnTo>
                    <a:pt x="2396302" y="1023403"/>
                  </a:lnTo>
                  <a:lnTo>
                    <a:pt x="2393578" y="1023516"/>
                  </a:lnTo>
                  <a:lnTo>
                    <a:pt x="2392329" y="1023062"/>
                  </a:lnTo>
                  <a:lnTo>
                    <a:pt x="2391194" y="1021814"/>
                  </a:lnTo>
                  <a:lnTo>
                    <a:pt x="2394032" y="1015230"/>
                  </a:lnTo>
                  <a:lnTo>
                    <a:pt x="2397891" y="1011030"/>
                  </a:lnTo>
                  <a:lnTo>
                    <a:pt x="2416166" y="1000701"/>
                  </a:lnTo>
                  <a:lnTo>
                    <a:pt x="2426950" y="999112"/>
                  </a:lnTo>
                  <a:lnTo>
                    <a:pt x="2424112" y="994912"/>
                  </a:lnTo>
                  <a:lnTo>
                    <a:pt x="2404702" y="1000360"/>
                  </a:lnTo>
                  <a:lnTo>
                    <a:pt x="2393805" y="1009441"/>
                  </a:lnTo>
                  <a:lnTo>
                    <a:pt x="2388243" y="1010803"/>
                  </a:lnTo>
                  <a:lnTo>
                    <a:pt x="2365768" y="1007285"/>
                  </a:lnTo>
                  <a:lnTo>
                    <a:pt x="2363044" y="1006036"/>
                  </a:lnTo>
                  <a:lnTo>
                    <a:pt x="2361909" y="1003425"/>
                  </a:lnTo>
                  <a:lnTo>
                    <a:pt x="2362022" y="998544"/>
                  </a:lnTo>
                  <a:lnTo>
                    <a:pt x="2362476" y="996501"/>
                  </a:lnTo>
                  <a:lnTo>
                    <a:pt x="2365201" y="993777"/>
                  </a:lnTo>
                  <a:lnTo>
                    <a:pt x="2364633" y="993436"/>
                  </a:lnTo>
                  <a:lnTo>
                    <a:pt x="2363157" y="992074"/>
                  </a:lnTo>
                  <a:lnTo>
                    <a:pt x="2366563" y="989691"/>
                  </a:lnTo>
                  <a:lnTo>
                    <a:pt x="2369741" y="989577"/>
                  </a:lnTo>
                  <a:lnTo>
                    <a:pt x="2376438" y="992074"/>
                  </a:lnTo>
                  <a:lnTo>
                    <a:pt x="2379730" y="992301"/>
                  </a:lnTo>
                  <a:lnTo>
                    <a:pt x="2381205" y="993436"/>
                  </a:lnTo>
                  <a:lnTo>
                    <a:pt x="2382227" y="998317"/>
                  </a:lnTo>
                  <a:lnTo>
                    <a:pt x="2383249" y="997863"/>
                  </a:lnTo>
                  <a:lnTo>
                    <a:pt x="2384384" y="996047"/>
                  </a:lnTo>
                  <a:lnTo>
                    <a:pt x="2385178" y="993890"/>
                  </a:lnTo>
                  <a:lnTo>
                    <a:pt x="2380638" y="986966"/>
                  </a:lnTo>
                  <a:lnTo>
                    <a:pt x="2381205" y="986626"/>
                  </a:lnTo>
                  <a:lnTo>
                    <a:pt x="2382567" y="985037"/>
                  </a:lnTo>
                  <a:lnTo>
                    <a:pt x="2381092" y="982085"/>
                  </a:lnTo>
                  <a:lnTo>
                    <a:pt x="2379389" y="980156"/>
                  </a:lnTo>
                  <a:lnTo>
                    <a:pt x="2377573" y="979929"/>
                  </a:lnTo>
                  <a:lnTo>
                    <a:pt x="2375870" y="981745"/>
                  </a:lnTo>
                  <a:lnTo>
                    <a:pt x="2376778" y="984242"/>
                  </a:lnTo>
                  <a:lnTo>
                    <a:pt x="2377119" y="985037"/>
                  </a:lnTo>
                  <a:lnTo>
                    <a:pt x="2374735" y="986739"/>
                  </a:lnTo>
                  <a:lnTo>
                    <a:pt x="2372011" y="985150"/>
                  </a:lnTo>
                  <a:lnTo>
                    <a:pt x="2369173" y="982653"/>
                  </a:lnTo>
                  <a:lnTo>
                    <a:pt x="2366563" y="981631"/>
                  </a:lnTo>
                  <a:lnTo>
                    <a:pt x="2361568" y="985037"/>
                  </a:lnTo>
                  <a:lnTo>
                    <a:pt x="2358844" y="985831"/>
                  </a:lnTo>
                  <a:lnTo>
                    <a:pt x="2357368" y="983334"/>
                  </a:lnTo>
                  <a:lnTo>
                    <a:pt x="2359071" y="976637"/>
                  </a:lnTo>
                  <a:lnTo>
                    <a:pt x="2372692" y="965740"/>
                  </a:lnTo>
                  <a:lnTo>
                    <a:pt x="2369627" y="965854"/>
                  </a:lnTo>
                  <a:lnTo>
                    <a:pt x="2368152" y="965400"/>
                  </a:lnTo>
                  <a:lnTo>
                    <a:pt x="2366789" y="963924"/>
                  </a:lnTo>
                  <a:lnTo>
                    <a:pt x="2368379" y="958589"/>
                  </a:lnTo>
                  <a:lnTo>
                    <a:pt x="2369287" y="957227"/>
                  </a:lnTo>
                  <a:lnTo>
                    <a:pt x="2370762" y="956773"/>
                  </a:lnTo>
                  <a:lnTo>
                    <a:pt x="2372124" y="957227"/>
                  </a:lnTo>
                  <a:lnTo>
                    <a:pt x="2375870" y="959838"/>
                  </a:lnTo>
                  <a:lnTo>
                    <a:pt x="2380070" y="965286"/>
                  </a:lnTo>
                  <a:lnTo>
                    <a:pt x="2392670" y="969145"/>
                  </a:lnTo>
                  <a:lnTo>
                    <a:pt x="2390740" y="965059"/>
                  </a:lnTo>
                  <a:lnTo>
                    <a:pt x="2390059" y="963924"/>
                  </a:lnTo>
                  <a:lnTo>
                    <a:pt x="2404021" y="967443"/>
                  </a:lnTo>
                  <a:lnTo>
                    <a:pt x="2397097" y="961313"/>
                  </a:lnTo>
                  <a:lnTo>
                    <a:pt x="2393351" y="959497"/>
                  </a:lnTo>
                  <a:lnTo>
                    <a:pt x="2387335" y="962675"/>
                  </a:lnTo>
                  <a:lnTo>
                    <a:pt x="2384497" y="960405"/>
                  </a:lnTo>
                  <a:lnTo>
                    <a:pt x="2379389" y="953481"/>
                  </a:lnTo>
                  <a:lnTo>
                    <a:pt x="2379389" y="951778"/>
                  </a:lnTo>
                  <a:lnTo>
                    <a:pt x="2398005" y="949962"/>
                  </a:lnTo>
                  <a:lnTo>
                    <a:pt x="2404021" y="953481"/>
                  </a:lnTo>
                  <a:lnTo>
                    <a:pt x="2417756" y="967783"/>
                  </a:lnTo>
                  <a:lnTo>
                    <a:pt x="2419912" y="968124"/>
                  </a:lnTo>
                  <a:lnTo>
                    <a:pt x="2421274" y="963924"/>
                  </a:lnTo>
                  <a:lnTo>
                    <a:pt x="2419799" y="964037"/>
                  </a:lnTo>
                  <a:lnTo>
                    <a:pt x="2418437" y="963470"/>
                  </a:lnTo>
                  <a:lnTo>
                    <a:pt x="2417188" y="962221"/>
                  </a:lnTo>
                  <a:lnTo>
                    <a:pt x="2416053" y="960405"/>
                  </a:lnTo>
                  <a:lnTo>
                    <a:pt x="2416393" y="958702"/>
                  </a:lnTo>
                  <a:lnTo>
                    <a:pt x="2416393" y="956773"/>
                  </a:lnTo>
                  <a:lnTo>
                    <a:pt x="2416734" y="955184"/>
                  </a:lnTo>
                  <a:lnTo>
                    <a:pt x="2405156" y="946557"/>
                  </a:lnTo>
                  <a:lnTo>
                    <a:pt x="2401410" y="946443"/>
                  </a:lnTo>
                  <a:lnTo>
                    <a:pt x="2402432" y="943152"/>
                  </a:lnTo>
                  <a:lnTo>
                    <a:pt x="2404021" y="941335"/>
                  </a:lnTo>
                  <a:lnTo>
                    <a:pt x="2405837" y="939860"/>
                  </a:lnTo>
                  <a:lnTo>
                    <a:pt x="2407426" y="937703"/>
                  </a:lnTo>
                  <a:lnTo>
                    <a:pt x="2405724" y="937590"/>
                  </a:lnTo>
                  <a:lnTo>
                    <a:pt x="2404248" y="938384"/>
                  </a:lnTo>
                  <a:lnTo>
                    <a:pt x="2399480" y="942811"/>
                  </a:lnTo>
                  <a:lnTo>
                    <a:pt x="2397891" y="943492"/>
                  </a:lnTo>
                  <a:lnTo>
                    <a:pt x="2380070" y="937703"/>
                  </a:lnTo>
                  <a:lnTo>
                    <a:pt x="2381092" y="933390"/>
                  </a:lnTo>
                  <a:lnTo>
                    <a:pt x="2383475" y="928509"/>
                  </a:lnTo>
                  <a:lnTo>
                    <a:pt x="2383475" y="925217"/>
                  </a:lnTo>
                  <a:lnTo>
                    <a:pt x="2382227" y="921131"/>
                  </a:lnTo>
                  <a:lnTo>
                    <a:pt x="2381092" y="922152"/>
                  </a:lnTo>
                  <a:lnTo>
                    <a:pt x="2380184" y="926012"/>
                  </a:lnTo>
                  <a:lnTo>
                    <a:pt x="2379503" y="930552"/>
                  </a:lnTo>
                  <a:lnTo>
                    <a:pt x="2377459" y="922606"/>
                  </a:lnTo>
                  <a:lnTo>
                    <a:pt x="2376097" y="920109"/>
                  </a:lnTo>
                  <a:lnTo>
                    <a:pt x="2374849" y="923741"/>
                  </a:lnTo>
                  <a:lnTo>
                    <a:pt x="2375189" y="925671"/>
                  </a:lnTo>
                  <a:lnTo>
                    <a:pt x="2377006" y="933049"/>
                  </a:lnTo>
                  <a:lnTo>
                    <a:pt x="2377459" y="935887"/>
                  </a:lnTo>
                  <a:lnTo>
                    <a:pt x="2370195" y="943038"/>
                  </a:lnTo>
                  <a:lnTo>
                    <a:pt x="2365655" y="949168"/>
                  </a:lnTo>
                  <a:lnTo>
                    <a:pt x="2361909" y="951438"/>
                  </a:lnTo>
                  <a:lnTo>
                    <a:pt x="2358958" y="957454"/>
                  </a:lnTo>
                  <a:lnTo>
                    <a:pt x="2357822" y="958816"/>
                  </a:lnTo>
                  <a:lnTo>
                    <a:pt x="2355893" y="959383"/>
                  </a:lnTo>
                  <a:lnTo>
                    <a:pt x="2344088" y="968351"/>
                  </a:lnTo>
                  <a:lnTo>
                    <a:pt x="2335574" y="971870"/>
                  </a:lnTo>
                  <a:lnTo>
                    <a:pt x="2333872" y="973799"/>
                  </a:lnTo>
                  <a:lnTo>
                    <a:pt x="2332169" y="975048"/>
                  </a:lnTo>
                  <a:lnTo>
                    <a:pt x="2324223" y="977318"/>
                  </a:lnTo>
                  <a:lnTo>
                    <a:pt x="2321499" y="975842"/>
                  </a:lnTo>
                  <a:lnTo>
                    <a:pt x="2316051" y="975956"/>
                  </a:lnTo>
                  <a:lnTo>
                    <a:pt x="2313554" y="973118"/>
                  </a:lnTo>
                  <a:lnTo>
                    <a:pt x="2328083" y="962675"/>
                  </a:lnTo>
                  <a:lnTo>
                    <a:pt x="2328083" y="960746"/>
                  </a:lnTo>
                  <a:lnTo>
                    <a:pt x="2318775" y="959043"/>
                  </a:lnTo>
                  <a:lnTo>
                    <a:pt x="2319910" y="955411"/>
                  </a:lnTo>
                  <a:lnTo>
                    <a:pt x="2321953" y="955411"/>
                  </a:lnTo>
                  <a:lnTo>
                    <a:pt x="2324223" y="956546"/>
                  </a:lnTo>
                  <a:lnTo>
                    <a:pt x="2326040" y="956432"/>
                  </a:lnTo>
                  <a:lnTo>
                    <a:pt x="2327856" y="954843"/>
                  </a:lnTo>
                  <a:lnTo>
                    <a:pt x="2351352" y="952119"/>
                  </a:lnTo>
                  <a:lnTo>
                    <a:pt x="2348515" y="950416"/>
                  </a:lnTo>
                  <a:lnTo>
                    <a:pt x="2344882" y="951324"/>
                  </a:lnTo>
                  <a:lnTo>
                    <a:pt x="2341477" y="950870"/>
                  </a:lnTo>
                  <a:lnTo>
                    <a:pt x="2339434" y="945081"/>
                  </a:lnTo>
                  <a:lnTo>
                    <a:pt x="2341477" y="943719"/>
                  </a:lnTo>
                  <a:lnTo>
                    <a:pt x="2343407" y="941562"/>
                  </a:lnTo>
                  <a:lnTo>
                    <a:pt x="2328083" y="944060"/>
                  </a:lnTo>
                  <a:lnTo>
                    <a:pt x="2323429" y="946897"/>
                  </a:lnTo>
                  <a:lnTo>
                    <a:pt x="2324451" y="945989"/>
                  </a:lnTo>
                  <a:lnTo>
                    <a:pt x="2324791" y="945081"/>
                  </a:lnTo>
                  <a:lnTo>
                    <a:pt x="2324451" y="944173"/>
                  </a:lnTo>
                  <a:lnTo>
                    <a:pt x="2323429" y="943265"/>
                  </a:lnTo>
                  <a:lnTo>
                    <a:pt x="2323656" y="939179"/>
                  </a:lnTo>
                  <a:lnTo>
                    <a:pt x="2322521" y="937703"/>
                  </a:lnTo>
                  <a:lnTo>
                    <a:pt x="2320818" y="938611"/>
                  </a:lnTo>
                  <a:lnTo>
                    <a:pt x="2319456" y="941449"/>
                  </a:lnTo>
                  <a:lnTo>
                    <a:pt x="2318548" y="940881"/>
                  </a:lnTo>
                  <a:lnTo>
                    <a:pt x="2317640" y="939633"/>
                  </a:lnTo>
                  <a:lnTo>
                    <a:pt x="2316845" y="937930"/>
                  </a:lnTo>
                  <a:lnTo>
                    <a:pt x="2316164" y="936001"/>
                  </a:lnTo>
                  <a:lnTo>
                    <a:pt x="2317980" y="932936"/>
                  </a:lnTo>
                  <a:lnTo>
                    <a:pt x="2319570" y="931233"/>
                  </a:lnTo>
                  <a:lnTo>
                    <a:pt x="2321272" y="930552"/>
                  </a:lnTo>
                  <a:lnTo>
                    <a:pt x="2327742" y="931120"/>
                  </a:lnTo>
                  <a:lnTo>
                    <a:pt x="2336142" y="927487"/>
                  </a:lnTo>
                  <a:lnTo>
                    <a:pt x="2346244" y="927147"/>
                  </a:lnTo>
                  <a:lnTo>
                    <a:pt x="2350104" y="923969"/>
                  </a:lnTo>
                  <a:lnTo>
                    <a:pt x="2347493" y="921244"/>
                  </a:lnTo>
                  <a:lnTo>
                    <a:pt x="2325586" y="925558"/>
                  </a:lnTo>
                  <a:lnTo>
                    <a:pt x="2325586" y="923969"/>
                  </a:lnTo>
                  <a:lnTo>
                    <a:pt x="2326494" y="924082"/>
                  </a:lnTo>
                  <a:lnTo>
                    <a:pt x="2327288" y="923741"/>
                  </a:lnTo>
                  <a:lnTo>
                    <a:pt x="2328877" y="922039"/>
                  </a:lnTo>
                  <a:lnTo>
                    <a:pt x="2330353" y="918293"/>
                  </a:lnTo>
                  <a:lnTo>
                    <a:pt x="2334780" y="914774"/>
                  </a:lnTo>
                  <a:lnTo>
                    <a:pt x="2340001" y="912504"/>
                  </a:lnTo>
                  <a:lnTo>
                    <a:pt x="2343634" y="912731"/>
                  </a:lnTo>
                  <a:lnTo>
                    <a:pt x="2348401" y="914547"/>
                  </a:lnTo>
                  <a:lnTo>
                    <a:pt x="2358844" y="914888"/>
                  </a:lnTo>
                  <a:lnTo>
                    <a:pt x="2362817" y="918406"/>
                  </a:lnTo>
                  <a:lnTo>
                    <a:pt x="2361228" y="919428"/>
                  </a:lnTo>
                  <a:lnTo>
                    <a:pt x="2359752" y="921585"/>
                  </a:lnTo>
                  <a:lnTo>
                    <a:pt x="2358958" y="924763"/>
                  </a:lnTo>
                  <a:lnTo>
                    <a:pt x="2359525" y="928849"/>
                  </a:lnTo>
                  <a:lnTo>
                    <a:pt x="2369514" y="913639"/>
                  </a:lnTo>
                  <a:lnTo>
                    <a:pt x="2372919" y="911255"/>
                  </a:lnTo>
                  <a:lnTo>
                    <a:pt x="2373033" y="913299"/>
                  </a:lnTo>
                  <a:lnTo>
                    <a:pt x="2375189" y="913299"/>
                  </a:lnTo>
                  <a:lnTo>
                    <a:pt x="2387108" y="906602"/>
                  </a:lnTo>
                  <a:lnTo>
                    <a:pt x="2392216" y="906034"/>
                  </a:lnTo>
                  <a:lnTo>
                    <a:pt x="2393011" y="906829"/>
                  </a:lnTo>
                  <a:lnTo>
                    <a:pt x="2390513" y="913980"/>
                  </a:lnTo>
                  <a:lnTo>
                    <a:pt x="2389832" y="915455"/>
                  </a:lnTo>
                  <a:lnTo>
                    <a:pt x="2389265" y="916250"/>
                  </a:lnTo>
                  <a:lnTo>
                    <a:pt x="2389151" y="917498"/>
                  </a:lnTo>
                  <a:lnTo>
                    <a:pt x="2389605" y="920109"/>
                  </a:lnTo>
                  <a:lnTo>
                    <a:pt x="2390286" y="922493"/>
                  </a:lnTo>
                  <a:lnTo>
                    <a:pt x="2391081" y="923628"/>
                  </a:lnTo>
                  <a:lnTo>
                    <a:pt x="2391989" y="923514"/>
                  </a:lnTo>
                  <a:lnTo>
                    <a:pt x="2392897" y="921925"/>
                  </a:lnTo>
                  <a:lnTo>
                    <a:pt x="2391194" y="919769"/>
                  </a:lnTo>
                  <a:lnTo>
                    <a:pt x="2391194" y="916931"/>
                  </a:lnTo>
                  <a:lnTo>
                    <a:pt x="2392216" y="913866"/>
                  </a:lnTo>
                  <a:lnTo>
                    <a:pt x="2393578" y="911369"/>
                  </a:lnTo>
                  <a:lnTo>
                    <a:pt x="2395281" y="909666"/>
                  </a:lnTo>
                  <a:lnTo>
                    <a:pt x="2396983" y="908645"/>
                  </a:lnTo>
                  <a:lnTo>
                    <a:pt x="2398345" y="906942"/>
                  </a:lnTo>
                  <a:lnTo>
                    <a:pt x="2398913" y="903310"/>
                  </a:lnTo>
                  <a:lnTo>
                    <a:pt x="2413328" y="897748"/>
                  </a:lnTo>
                  <a:lnTo>
                    <a:pt x="2416847" y="897975"/>
                  </a:lnTo>
                  <a:lnTo>
                    <a:pt x="2419912" y="901494"/>
                  </a:lnTo>
                  <a:lnTo>
                    <a:pt x="2421047" y="904104"/>
                  </a:lnTo>
                  <a:lnTo>
                    <a:pt x="2421501" y="908531"/>
                  </a:lnTo>
                  <a:lnTo>
                    <a:pt x="2421955" y="910915"/>
                  </a:lnTo>
                  <a:lnTo>
                    <a:pt x="2422863" y="911596"/>
                  </a:lnTo>
                  <a:lnTo>
                    <a:pt x="2423772" y="911255"/>
                  </a:lnTo>
                  <a:lnTo>
                    <a:pt x="2424226" y="910461"/>
                  </a:lnTo>
                  <a:lnTo>
                    <a:pt x="2424793" y="904331"/>
                  </a:lnTo>
                  <a:lnTo>
                    <a:pt x="2426269" y="901267"/>
                  </a:lnTo>
                  <a:lnTo>
                    <a:pt x="2430809" y="896386"/>
                  </a:lnTo>
                  <a:lnTo>
                    <a:pt x="2432058" y="894342"/>
                  </a:lnTo>
                  <a:lnTo>
                    <a:pt x="2432852" y="892186"/>
                  </a:lnTo>
                  <a:lnTo>
                    <a:pt x="2434214" y="886737"/>
                  </a:lnTo>
                  <a:lnTo>
                    <a:pt x="2432966" y="886737"/>
                  </a:lnTo>
                  <a:lnTo>
                    <a:pt x="2434441" y="883219"/>
                  </a:lnTo>
                  <a:lnTo>
                    <a:pt x="2437506" y="882310"/>
                  </a:lnTo>
                  <a:lnTo>
                    <a:pt x="2443522" y="882992"/>
                  </a:lnTo>
                  <a:lnTo>
                    <a:pt x="2443522" y="881289"/>
                  </a:lnTo>
                  <a:lnTo>
                    <a:pt x="2427744" y="879359"/>
                  </a:lnTo>
                  <a:lnTo>
                    <a:pt x="2422863" y="875954"/>
                  </a:lnTo>
                  <a:lnTo>
                    <a:pt x="2422863" y="874365"/>
                  </a:lnTo>
                  <a:lnTo>
                    <a:pt x="2426496" y="870505"/>
                  </a:lnTo>
                  <a:lnTo>
                    <a:pt x="2427517" y="868235"/>
                  </a:lnTo>
                  <a:lnTo>
                    <a:pt x="2425474" y="867214"/>
                  </a:lnTo>
                  <a:lnTo>
                    <a:pt x="2424226" y="868008"/>
                  </a:lnTo>
                  <a:lnTo>
                    <a:pt x="2420366" y="871981"/>
                  </a:lnTo>
                  <a:lnTo>
                    <a:pt x="2419572" y="873570"/>
                  </a:lnTo>
                  <a:lnTo>
                    <a:pt x="2416961" y="876748"/>
                  </a:lnTo>
                  <a:lnTo>
                    <a:pt x="2398799" y="875727"/>
                  </a:lnTo>
                  <a:lnTo>
                    <a:pt x="2397891" y="874478"/>
                  </a:lnTo>
                  <a:lnTo>
                    <a:pt x="2397324" y="872322"/>
                  </a:lnTo>
                  <a:lnTo>
                    <a:pt x="2396189" y="869257"/>
                  </a:lnTo>
                  <a:lnTo>
                    <a:pt x="2394486" y="866646"/>
                  </a:lnTo>
                  <a:lnTo>
                    <a:pt x="2393237" y="866306"/>
                  </a:lnTo>
                  <a:lnTo>
                    <a:pt x="2392102" y="867441"/>
                  </a:lnTo>
                  <a:lnTo>
                    <a:pt x="2390854" y="869257"/>
                  </a:lnTo>
                  <a:lnTo>
                    <a:pt x="2377573" y="879700"/>
                  </a:lnTo>
                  <a:lnTo>
                    <a:pt x="2378481" y="882764"/>
                  </a:lnTo>
                  <a:lnTo>
                    <a:pt x="2379843" y="883219"/>
                  </a:lnTo>
                  <a:lnTo>
                    <a:pt x="2381432" y="882764"/>
                  </a:lnTo>
                  <a:lnTo>
                    <a:pt x="2382908" y="883219"/>
                  </a:lnTo>
                  <a:lnTo>
                    <a:pt x="2378935" y="886964"/>
                  </a:lnTo>
                  <a:lnTo>
                    <a:pt x="2374962" y="886737"/>
                  </a:lnTo>
                  <a:lnTo>
                    <a:pt x="2371103" y="882992"/>
                  </a:lnTo>
                  <a:lnTo>
                    <a:pt x="2367698" y="876181"/>
                  </a:lnTo>
                  <a:lnTo>
                    <a:pt x="2368946" y="873457"/>
                  </a:lnTo>
                  <a:lnTo>
                    <a:pt x="2370422" y="872435"/>
                  </a:lnTo>
                  <a:lnTo>
                    <a:pt x="2372011" y="871868"/>
                  </a:lnTo>
                  <a:lnTo>
                    <a:pt x="2373600" y="870846"/>
                  </a:lnTo>
                  <a:lnTo>
                    <a:pt x="2374735" y="864943"/>
                  </a:lnTo>
                  <a:lnTo>
                    <a:pt x="2379503" y="858587"/>
                  </a:lnTo>
                  <a:lnTo>
                    <a:pt x="2385292" y="853479"/>
                  </a:lnTo>
                  <a:lnTo>
                    <a:pt x="2389605" y="851436"/>
                  </a:lnTo>
                  <a:lnTo>
                    <a:pt x="2389038" y="855182"/>
                  </a:lnTo>
                  <a:lnTo>
                    <a:pt x="2389265" y="858473"/>
                  </a:lnTo>
                  <a:lnTo>
                    <a:pt x="2390173" y="860971"/>
                  </a:lnTo>
                  <a:lnTo>
                    <a:pt x="2391648" y="862106"/>
                  </a:lnTo>
                  <a:lnTo>
                    <a:pt x="2392102" y="861311"/>
                  </a:lnTo>
                  <a:lnTo>
                    <a:pt x="2392216" y="857565"/>
                  </a:lnTo>
                  <a:lnTo>
                    <a:pt x="2392556" y="856771"/>
                  </a:lnTo>
                  <a:lnTo>
                    <a:pt x="2396870" y="856771"/>
                  </a:lnTo>
                  <a:lnTo>
                    <a:pt x="2397891" y="855749"/>
                  </a:lnTo>
                  <a:lnTo>
                    <a:pt x="2401410" y="850755"/>
                  </a:lnTo>
                  <a:lnTo>
                    <a:pt x="2402205" y="848598"/>
                  </a:lnTo>
                  <a:lnTo>
                    <a:pt x="2402091" y="842696"/>
                  </a:lnTo>
                  <a:lnTo>
                    <a:pt x="2402772" y="841787"/>
                  </a:lnTo>
                  <a:lnTo>
                    <a:pt x="2404929" y="842242"/>
                  </a:lnTo>
                  <a:lnTo>
                    <a:pt x="2404588" y="843263"/>
                  </a:lnTo>
                  <a:lnTo>
                    <a:pt x="2404475" y="844171"/>
                  </a:lnTo>
                  <a:lnTo>
                    <a:pt x="2404361" y="845079"/>
                  </a:lnTo>
                  <a:lnTo>
                    <a:pt x="2404248" y="845987"/>
                  </a:lnTo>
                  <a:lnTo>
                    <a:pt x="2406064" y="847009"/>
                  </a:lnTo>
                  <a:lnTo>
                    <a:pt x="2409810" y="847917"/>
                  </a:lnTo>
                  <a:lnTo>
                    <a:pt x="2411512" y="849393"/>
                  </a:lnTo>
                  <a:lnTo>
                    <a:pt x="2409923" y="851549"/>
                  </a:lnTo>
                  <a:lnTo>
                    <a:pt x="2408221" y="853025"/>
                  </a:lnTo>
                  <a:lnTo>
                    <a:pt x="2409583" y="854274"/>
                  </a:lnTo>
                  <a:lnTo>
                    <a:pt x="2411059" y="856430"/>
                  </a:lnTo>
                  <a:lnTo>
                    <a:pt x="2411966" y="859155"/>
                  </a:lnTo>
                  <a:lnTo>
                    <a:pt x="2411626" y="862106"/>
                  </a:lnTo>
                  <a:lnTo>
                    <a:pt x="2409242" y="863808"/>
                  </a:lnTo>
                  <a:lnTo>
                    <a:pt x="2402886" y="860744"/>
                  </a:lnTo>
                  <a:lnTo>
                    <a:pt x="2400275" y="862106"/>
                  </a:lnTo>
                  <a:lnTo>
                    <a:pt x="2401183" y="863808"/>
                  </a:lnTo>
                  <a:lnTo>
                    <a:pt x="2401297" y="865965"/>
                  </a:lnTo>
                  <a:lnTo>
                    <a:pt x="2400956" y="868349"/>
                  </a:lnTo>
                  <a:lnTo>
                    <a:pt x="2400275" y="870959"/>
                  </a:lnTo>
                  <a:lnTo>
                    <a:pt x="2401297" y="871981"/>
                  </a:lnTo>
                  <a:lnTo>
                    <a:pt x="2402432" y="872662"/>
                  </a:lnTo>
                  <a:lnTo>
                    <a:pt x="2403680" y="872889"/>
                  </a:lnTo>
                  <a:lnTo>
                    <a:pt x="2404929" y="872662"/>
                  </a:lnTo>
                  <a:lnTo>
                    <a:pt x="2404134" y="868462"/>
                  </a:lnTo>
                  <a:lnTo>
                    <a:pt x="2405269" y="866987"/>
                  </a:lnTo>
                  <a:lnTo>
                    <a:pt x="2411626" y="866987"/>
                  </a:lnTo>
                  <a:lnTo>
                    <a:pt x="2414237" y="865625"/>
                  </a:lnTo>
                  <a:lnTo>
                    <a:pt x="2414464" y="864830"/>
                  </a:lnTo>
                  <a:lnTo>
                    <a:pt x="2414464" y="863695"/>
                  </a:lnTo>
                  <a:lnTo>
                    <a:pt x="2414691" y="862673"/>
                  </a:lnTo>
                  <a:lnTo>
                    <a:pt x="2415826" y="862219"/>
                  </a:lnTo>
                  <a:lnTo>
                    <a:pt x="2420253" y="861992"/>
                  </a:lnTo>
                  <a:lnTo>
                    <a:pt x="2422182" y="860971"/>
                  </a:lnTo>
                  <a:lnTo>
                    <a:pt x="2424112" y="858700"/>
                  </a:lnTo>
                  <a:lnTo>
                    <a:pt x="2426723" y="853366"/>
                  </a:lnTo>
                  <a:lnTo>
                    <a:pt x="2428198" y="851549"/>
                  </a:lnTo>
                  <a:lnTo>
                    <a:pt x="2430014" y="851549"/>
                  </a:lnTo>
                  <a:lnTo>
                    <a:pt x="2426496" y="845874"/>
                  </a:lnTo>
                  <a:lnTo>
                    <a:pt x="2424793" y="841901"/>
                  </a:lnTo>
                  <a:lnTo>
                    <a:pt x="2424679" y="837361"/>
                  </a:lnTo>
                  <a:lnTo>
                    <a:pt x="2426382" y="835885"/>
                  </a:lnTo>
                  <a:lnTo>
                    <a:pt x="2429107" y="837361"/>
                  </a:lnTo>
                  <a:lnTo>
                    <a:pt x="2431604" y="837588"/>
                  </a:lnTo>
                  <a:lnTo>
                    <a:pt x="2432739" y="832707"/>
                  </a:lnTo>
                  <a:lnTo>
                    <a:pt x="2432512" y="830437"/>
                  </a:lnTo>
                  <a:lnTo>
                    <a:pt x="2432171" y="828053"/>
                  </a:lnTo>
                  <a:lnTo>
                    <a:pt x="2431944" y="825783"/>
                  </a:lnTo>
                  <a:lnTo>
                    <a:pt x="2432398" y="823739"/>
                  </a:lnTo>
                  <a:lnTo>
                    <a:pt x="2433760" y="821583"/>
                  </a:lnTo>
                  <a:lnTo>
                    <a:pt x="2435236" y="820788"/>
                  </a:lnTo>
                  <a:lnTo>
                    <a:pt x="2438641" y="820902"/>
                  </a:lnTo>
                  <a:lnTo>
                    <a:pt x="2440912" y="822604"/>
                  </a:lnTo>
                  <a:lnTo>
                    <a:pt x="2441593" y="826464"/>
                  </a:lnTo>
                  <a:lnTo>
                    <a:pt x="2442046" y="830664"/>
                  </a:lnTo>
                  <a:lnTo>
                    <a:pt x="2443295" y="833388"/>
                  </a:lnTo>
                  <a:lnTo>
                    <a:pt x="2442614" y="835658"/>
                  </a:lnTo>
                  <a:lnTo>
                    <a:pt x="2441820" y="837474"/>
                  </a:lnTo>
                  <a:lnTo>
                    <a:pt x="2440912" y="838496"/>
                  </a:lnTo>
                  <a:lnTo>
                    <a:pt x="2439890" y="838723"/>
                  </a:lnTo>
                  <a:lnTo>
                    <a:pt x="2441365" y="843490"/>
                  </a:lnTo>
                  <a:lnTo>
                    <a:pt x="2443295" y="843036"/>
                  </a:lnTo>
                  <a:lnTo>
                    <a:pt x="2445225" y="840879"/>
                  </a:lnTo>
                  <a:lnTo>
                    <a:pt x="2446700" y="840539"/>
                  </a:lnTo>
                  <a:lnTo>
                    <a:pt x="2447381" y="843944"/>
                  </a:lnTo>
                  <a:lnTo>
                    <a:pt x="2447041" y="848712"/>
                  </a:lnTo>
                  <a:lnTo>
                    <a:pt x="2446133" y="852911"/>
                  </a:lnTo>
                  <a:lnTo>
                    <a:pt x="2444090" y="856317"/>
                  </a:lnTo>
                  <a:lnTo>
                    <a:pt x="2444544" y="859949"/>
                  </a:lnTo>
                  <a:lnTo>
                    <a:pt x="2446019" y="866306"/>
                  </a:lnTo>
                  <a:lnTo>
                    <a:pt x="2444998" y="870959"/>
                  </a:lnTo>
                  <a:lnTo>
                    <a:pt x="2443636" y="873343"/>
                  </a:lnTo>
                  <a:lnTo>
                    <a:pt x="2442046" y="875159"/>
                  </a:lnTo>
                  <a:lnTo>
                    <a:pt x="2440912" y="878111"/>
                  </a:lnTo>
                  <a:lnTo>
                    <a:pt x="2452149" y="885943"/>
                  </a:lnTo>
                  <a:lnTo>
                    <a:pt x="2455554" y="890597"/>
                  </a:lnTo>
                  <a:lnTo>
                    <a:pt x="2457257" y="896499"/>
                  </a:lnTo>
                  <a:lnTo>
                    <a:pt x="2457597" y="902742"/>
                  </a:lnTo>
                  <a:lnTo>
                    <a:pt x="2457484" y="908645"/>
                  </a:lnTo>
                  <a:lnTo>
                    <a:pt x="2458165" y="913526"/>
                  </a:lnTo>
                  <a:lnTo>
                    <a:pt x="2459754" y="915909"/>
                  </a:lnTo>
                  <a:lnTo>
                    <a:pt x="2464181" y="917612"/>
                  </a:lnTo>
                  <a:lnTo>
                    <a:pt x="2465884" y="919769"/>
                  </a:lnTo>
                  <a:lnTo>
                    <a:pt x="2466905" y="921698"/>
                  </a:lnTo>
                  <a:lnTo>
                    <a:pt x="2479278" y="935546"/>
                  </a:lnTo>
                  <a:lnTo>
                    <a:pt x="2483818" y="938044"/>
                  </a:lnTo>
                  <a:lnTo>
                    <a:pt x="2486769" y="936455"/>
                  </a:lnTo>
                  <a:lnTo>
                    <a:pt x="2484272" y="935206"/>
                  </a:lnTo>
                  <a:lnTo>
                    <a:pt x="2481434" y="932936"/>
                  </a:lnTo>
                  <a:lnTo>
                    <a:pt x="2479845" y="929417"/>
                  </a:lnTo>
                  <a:lnTo>
                    <a:pt x="2480753" y="924423"/>
                  </a:lnTo>
                  <a:lnTo>
                    <a:pt x="2466905" y="918520"/>
                  </a:lnTo>
                  <a:lnTo>
                    <a:pt x="2462819" y="914547"/>
                  </a:lnTo>
                  <a:lnTo>
                    <a:pt x="2461457" y="911709"/>
                  </a:lnTo>
                  <a:lnTo>
                    <a:pt x="2461797" y="909553"/>
                  </a:lnTo>
                  <a:lnTo>
                    <a:pt x="2462819" y="907396"/>
                  </a:lnTo>
                  <a:lnTo>
                    <a:pt x="2463500" y="904899"/>
                  </a:lnTo>
                  <a:lnTo>
                    <a:pt x="2463500" y="901267"/>
                  </a:lnTo>
                  <a:lnTo>
                    <a:pt x="2463046" y="895024"/>
                  </a:lnTo>
                  <a:lnTo>
                    <a:pt x="2463500" y="892299"/>
                  </a:lnTo>
                  <a:lnTo>
                    <a:pt x="2462024" y="889348"/>
                  </a:lnTo>
                  <a:lnTo>
                    <a:pt x="2460322" y="887418"/>
                  </a:lnTo>
                  <a:lnTo>
                    <a:pt x="2456803" y="885262"/>
                  </a:lnTo>
                  <a:lnTo>
                    <a:pt x="2460435" y="883446"/>
                  </a:lnTo>
                  <a:lnTo>
                    <a:pt x="2463273" y="884467"/>
                  </a:lnTo>
                  <a:lnTo>
                    <a:pt x="2465884" y="887645"/>
                  </a:lnTo>
                  <a:lnTo>
                    <a:pt x="2476099" y="906829"/>
                  </a:lnTo>
                  <a:lnTo>
                    <a:pt x="2476780" y="910234"/>
                  </a:lnTo>
                  <a:lnTo>
                    <a:pt x="2480640" y="912164"/>
                  </a:lnTo>
                  <a:lnTo>
                    <a:pt x="2482002" y="912050"/>
                  </a:lnTo>
                  <a:lnTo>
                    <a:pt x="2481662" y="910007"/>
                  </a:lnTo>
                  <a:lnTo>
                    <a:pt x="2481207" y="908304"/>
                  </a:lnTo>
                  <a:lnTo>
                    <a:pt x="2480072" y="905126"/>
                  </a:lnTo>
                  <a:lnTo>
                    <a:pt x="2480526" y="904331"/>
                  </a:lnTo>
                  <a:lnTo>
                    <a:pt x="2481548" y="902288"/>
                  </a:lnTo>
                  <a:lnTo>
                    <a:pt x="2482115" y="901607"/>
                  </a:lnTo>
                  <a:lnTo>
                    <a:pt x="2480753" y="900018"/>
                  </a:lnTo>
                  <a:lnTo>
                    <a:pt x="2476213" y="897861"/>
                  </a:lnTo>
                  <a:lnTo>
                    <a:pt x="2475305" y="896840"/>
                  </a:lnTo>
                  <a:lnTo>
                    <a:pt x="2472921" y="892640"/>
                  </a:lnTo>
                  <a:lnTo>
                    <a:pt x="2469402" y="887645"/>
                  </a:lnTo>
                  <a:lnTo>
                    <a:pt x="2469289" y="885602"/>
                  </a:lnTo>
                  <a:lnTo>
                    <a:pt x="2471559" y="883786"/>
                  </a:lnTo>
                  <a:lnTo>
                    <a:pt x="2473829" y="883900"/>
                  </a:lnTo>
                  <a:lnTo>
                    <a:pt x="2475418" y="885943"/>
                  </a:lnTo>
                  <a:lnTo>
                    <a:pt x="2478256" y="892526"/>
                  </a:lnTo>
                  <a:lnTo>
                    <a:pt x="2480753" y="895705"/>
                  </a:lnTo>
                  <a:lnTo>
                    <a:pt x="2483705" y="897180"/>
                  </a:lnTo>
                  <a:lnTo>
                    <a:pt x="2486769" y="897180"/>
                  </a:lnTo>
                  <a:lnTo>
                    <a:pt x="2489607" y="896159"/>
                  </a:lnTo>
                  <a:lnTo>
                    <a:pt x="2487791" y="894456"/>
                  </a:lnTo>
                  <a:lnTo>
                    <a:pt x="2483591" y="893888"/>
                  </a:lnTo>
                  <a:lnTo>
                    <a:pt x="2481888" y="891618"/>
                  </a:lnTo>
                  <a:lnTo>
                    <a:pt x="2481888" y="889235"/>
                  </a:lnTo>
                  <a:lnTo>
                    <a:pt x="2483024" y="886510"/>
                  </a:lnTo>
                  <a:lnTo>
                    <a:pt x="2485521" y="881856"/>
                  </a:lnTo>
                  <a:lnTo>
                    <a:pt x="2472354" y="878338"/>
                  </a:lnTo>
                  <a:lnTo>
                    <a:pt x="2473262" y="874024"/>
                  </a:lnTo>
                  <a:lnTo>
                    <a:pt x="2474737" y="870619"/>
                  </a:lnTo>
                  <a:lnTo>
                    <a:pt x="2476553" y="868349"/>
                  </a:lnTo>
                  <a:lnTo>
                    <a:pt x="2478370" y="867554"/>
                  </a:lnTo>
                  <a:lnTo>
                    <a:pt x="2479959" y="866192"/>
                  </a:lnTo>
                  <a:lnTo>
                    <a:pt x="2480867" y="863468"/>
                  </a:lnTo>
                  <a:lnTo>
                    <a:pt x="2482002" y="861425"/>
                  </a:lnTo>
                  <a:lnTo>
                    <a:pt x="2484272" y="862219"/>
                  </a:lnTo>
                  <a:lnTo>
                    <a:pt x="2490402" y="868689"/>
                  </a:lnTo>
                  <a:lnTo>
                    <a:pt x="2501298" y="872776"/>
                  </a:lnTo>
                  <a:lnTo>
                    <a:pt x="2503569" y="871073"/>
                  </a:lnTo>
                  <a:lnTo>
                    <a:pt x="2503001" y="870846"/>
                  </a:lnTo>
                  <a:lnTo>
                    <a:pt x="2501526" y="869484"/>
                  </a:lnTo>
                  <a:lnTo>
                    <a:pt x="2502661" y="868235"/>
                  </a:lnTo>
                  <a:lnTo>
                    <a:pt x="2503796" y="867554"/>
                  </a:lnTo>
                  <a:lnTo>
                    <a:pt x="2492899" y="863922"/>
                  </a:lnTo>
                  <a:lnTo>
                    <a:pt x="2490742" y="861992"/>
                  </a:lnTo>
                  <a:lnTo>
                    <a:pt x="2487450" y="856998"/>
                  </a:lnTo>
                  <a:lnTo>
                    <a:pt x="2485407" y="855295"/>
                  </a:lnTo>
                  <a:lnTo>
                    <a:pt x="2479959" y="856090"/>
                  </a:lnTo>
                  <a:lnTo>
                    <a:pt x="2470424" y="864716"/>
                  </a:lnTo>
                  <a:lnTo>
                    <a:pt x="2464862" y="862333"/>
                  </a:lnTo>
                  <a:lnTo>
                    <a:pt x="2465316" y="860971"/>
                  </a:lnTo>
                  <a:lnTo>
                    <a:pt x="2466224" y="856998"/>
                  </a:lnTo>
                  <a:lnTo>
                    <a:pt x="2463046" y="855749"/>
                  </a:lnTo>
                  <a:lnTo>
                    <a:pt x="2461457" y="854501"/>
                  </a:lnTo>
                  <a:lnTo>
                    <a:pt x="2460208" y="851776"/>
                  </a:lnTo>
                  <a:lnTo>
                    <a:pt x="2465316" y="853479"/>
                  </a:lnTo>
                  <a:lnTo>
                    <a:pt x="2467927" y="853479"/>
                  </a:lnTo>
                  <a:lnTo>
                    <a:pt x="2471786" y="848712"/>
                  </a:lnTo>
                  <a:lnTo>
                    <a:pt x="2475872" y="850528"/>
                  </a:lnTo>
                  <a:lnTo>
                    <a:pt x="2476894" y="848258"/>
                  </a:lnTo>
                  <a:lnTo>
                    <a:pt x="2476213" y="847576"/>
                  </a:lnTo>
                  <a:lnTo>
                    <a:pt x="2475532" y="846555"/>
                  </a:lnTo>
                  <a:lnTo>
                    <a:pt x="2477234" y="844966"/>
                  </a:lnTo>
                  <a:lnTo>
                    <a:pt x="2479051" y="844966"/>
                  </a:lnTo>
                  <a:lnTo>
                    <a:pt x="2480867" y="845987"/>
                  </a:lnTo>
                  <a:lnTo>
                    <a:pt x="2482796" y="846214"/>
                  </a:lnTo>
                  <a:lnTo>
                    <a:pt x="2481888" y="842809"/>
                  </a:lnTo>
                  <a:lnTo>
                    <a:pt x="2480299" y="840766"/>
                  </a:lnTo>
                  <a:lnTo>
                    <a:pt x="2476894" y="838836"/>
                  </a:lnTo>
                  <a:lnTo>
                    <a:pt x="2476894" y="837247"/>
                  </a:lnTo>
                  <a:lnTo>
                    <a:pt x="2489721" y="842923"/>
                  </a:lnTo>
                  <a:lnTo>
                    <a:pt x="2494034" y="842355"/>
                  </a:lnTo>
                  <a:lnTo>
                    <a:pt x="2492331" y="840652"/>
                  </a:lnTo>
                  <a:lnTo>
                    <a:pt x="2488472" y="839517"/>
                  </a:lnTo>
                  <a:lnTo>
                    <a:pt x="2483024" y="834069"/>
                  </a:lnTo>
                  <a:lnTo>
                    <a:pt x="2482115" y="833501"/>
                  </a:lnTo>
                  <a:lnTo>
                    <a:pt x="2481434" y="832366"/>
                  </a:lnTo>
                  <a:lnTo>
                    <a:pt x="2481434" y="827485"/>
                  </a:lnTo>
                  <a:lnTo>
                    <a:pt x="2480753" y="826350"/>
                  </a:lnTo>
                  <a:lnTo>
                    <a:pt x="2479618" y="827145"/>
                  </a:lnTo>
                  <a:lnTo>
                    <a:pt x="2477348" y="830891"/>
                  </a:lnTo>
                  <a:lnTo>
                    <a:pt x="2476213" y="831685"/>
                  </a:lnTo>
                  <a:lnTo>
                    <a:pt x="2453511" y="832820"/>
                  </a:lnTo>
                  <a:lnTo>
                    <a:pt x="2452603" y="830891"/>
                  </a:lnTo>
                  <a:lnTo>
                    <a:pt x="2454646" y="828280"/>
                  </a:lnTo>
                  <a:lnTo>
                    <a:pt x="2457597" y="826918"/>
                  </a:lnTo>
                  <a:lnTo>
                    <a:pt x="2470537" y="826350"/>
                  </a:lnTo>
                  <a:lnTo>
                    <a:pt x="2471445" y="825442"/>
                  </a:lnTo>
                  <a:lnTo>
                    <a:pt x="2471445" y="823513"/>
                  </a:lnTo>
                  <a:lnTo>
                    <a:pt x="2470764" y="821583"/>
                  </a:lnTo>
                  <a:lnTo>
                    <a:pt x="2469856" y="820675"/>
                  </a:lnTo>
                  <a:lnTo>
                    <a:pt x="2455327" y="818405"/>
                  </a:lnTo>
                  <a:lnTo>
                    <a:pt x="2448403" y="814432"/>
                  </a:lnTo>
                  <a:lnTo>
                    <a:pt x="2446814" y="812048"/>
                  </a:lnTo>
                  <a:lnTo>
                    <a:pt x="2448517" y="810232"/>
                  </a:lnTo>
                  <a:lnTo>
                    <a:pt x="2451241" y="804216"/>
                  </a:lnTo>
                  <a:lnTo>
                    <a:pt x="2453397" y="802967"/>
                  </a:lnTo>
                  <a:lnTo>
                    <a:pt x="2455327" y="803535"/>
                  </a:lnTo>
                  <a:lnTo>
                    <a:pt x="2458732" y="805918"/>
                  </a:lnTo>
                  <a:lnTo>
                    <a:pt x="2460662" y="806600"/>
                  </a:lnTo>
                  <a:lnTo>
                    <a:pt x="2461911" y="806373"/>
                  </a:lnTo>
                  <a:lnTo>
                    <a:pt x="2462932" y="805918"/>
                  </a:lnTo>
                  <a:lnTo>
                    <a:pt x="2463954" y="805805"/>
                  </a:lnTo>
                  <a:lnTo>
                    <a:pt x="2465316" y="806713"/>
                  </a:lnTo>
                  <a:lnTo>
                    <a:pt x="2465997" y="807962"/>
                  </a:lnTo>
                  <a:lnTo>
                    <a:pt x="2466792" y="811140"/>
                  </a:lnTo>
                  <a:lnTo>
                    <a:pt x="2467359" y="812275"/>
                  </a:lnTo>
                  <a:lnTo>
                    <a:pt x="2469516" y="813183"/>
                  </a:lnTo>
                  <a:lnTo>
                    <a:pt x="2474283" y="812048"/>
                  </a:lnTo>
                  <a:lnTo>
                    <a:pt x="2475305" y="813978"/>
                  </a:lnTo>
                  <a:lnTo>
                    <a:pt x="2485975" y="819653"/>
                  </a:lnTo>
                  <a:lnTo>
                    <a:pt x="2490969" y="825556"/>
                  </a:lnTo>
                  <a:lnTo>
                    <a:pt x="2491310" y="835658"/>
                  </a:lnTo>
                  <a:lnTo>
                    <a:pt x="2508450" y="850074"/>
                  </a:lnTo>
                  <a:lnTo>
                    <a:pt x="2511628" y="851663"/>
                  </a:lnTo>
                  <a:lnTo>
                    <a:pt x="2514693" y="851776"/>
                  </a:lnTo>
                  <a:lnTo>
                    <a:pt x="2509471" y="845079"/>
                  </a:lnTo>
                  <a:lnTo>
                    <a:pt x="2508677" y="841901"/>
                  </a:lnTo>
                  <a:lnTo>
                    <a:pt x="2507655" y="840198"/>
                  </a:lnTo>
                  <a:lnTo>
                    <a:pt x="2499142" y="833615"/>
                  </a:lnTo>
                  <a:lnTo>
                    <a:pt x="2496077" y="829074"/>
                  </a:lnTo>
                  <a:lnTo>
                    <a:pt x="2494147" y="823739"/>
                  </a:lnTo>
                  <a:lnTo>
                    <a:pt x="2495282" y="819426"/>
                  </a:lnTo>
                  <a:lnTo>
                    <a:pt x="2491764" y="814091"/>
                  </a:lnTo>
                  <a:lnTo>
                    <a:pt x="2487450" y="810799"/>
                  </a:lnTo>
                  <a:lnTo>
                    <a:pt x="2476667" y="808189"/>
                  </a:lnTo>
                  <a:lnTo>
                    <a:pt x="2471445" y="804783"/>
                  </a:lnTo>
                  <a:lnTo>
                    <a:pt x="2469743" y="802400"/>
                  </a:lnTo>
                  <a:lnTo>
                    <a:pt x="2467700" y="800016"/>
                  </a:lnTo>
                  <a:lnTo>
                    <a:pt x="2462478" y="801378"/>
                  </a:lnTo>
                  <a:lnTo>
                    <a:pt x="2460208" y="799448"/>
                  </a:lnTo>
                  <a:lnTo>
                    <a:pt x="2464181" y="796043"/>
                  </a:lnTo>
                  <a:lnTo>
                    <a:pt x="2462705" y="795362"/>
                  </a:lnTo>
                  <a:lnTo>
                    <a:pt x="2459754" y="795816"/>
                  </a:lnTo>
                  <a:lnTo>
                    <a:pt x="2458279" y="794113"/>
                  </a:lnTo>
                  <a:lnTo>
                    <a:pt x="2462478" y="791276"/>
                  </a:lnTo>
                  <a:lnTo>
                    <a:pt x="2471445" y="789006"/>
                  </a:lnTo>
                  <a:lnTo>
                    <a:pt x="2477916" y="784125"/>
                  </a:lnTo>
                  <a:lnTo>
                    <a:pt x="2504250" y="779925"/>
                  </a:lnTo>
                  <a:lnTo>
                    <a:pt x="2506861" y="780946"/>
                  </a:lnTo>
                  <a:lnTo>
                    <a:pt x="2514693" y="786735"/>
                  </a:lnTo>
                  <a:lnTo>
                    <a:pt x="2519120" y="786962"/>
                  </a:lnTo>
                  <a:lnTo>
                    <a:pt x="2521163" y="788552"/>
                  </a:lnTo>
                  <a:lnTo>
                    <a:pt x="2522071" y="793092"/>
                  </a:lnTo>
                  <a:lnTo>
                    <a:pt x="2521390" y="794340"/>
                  </a:lnTo>
                  <a:lnTo>
                    <a:pt x="2517984" y="798994"/>
                  </a:lnTo>
                  <a:lnTo>
                    <a:pt x="2516849" y="801151"/>
                  </a:lnTo>
                  <a:lnTo>
                    <a:pt x="2519120" y="801265"/>
                  </a:lnTo>
                  <a:lnTo>
                    <a:pt x="2533422" y="795703"/>
                  </a:lnTo>
                  <a:lnTo>
                    <a:pt x="2536827" y="792070"/>
                  </a:lnTo>
                  <a:lnTo>
                    <a:pt x="2538530" y="790935"/>
                  </a:lnTo>
                  <a:lnTo>
                    <a:pt x="2546362" y="788211"/>
                  </a:lnTo>
                  <a:lnTo>
                    <a:pt x="2548064" y="789346"/>
                  </a:lnTo>
                  <a:lnTo>
                    <a:pt x="2551016" y="796497"/>
                  </a:lnTo>
                  <a:lnTo>
                    <a:pt x="2551810" y="797519"/>
                  </a:lnTo>
                  <a:lnTo>
                    <a:pt x="2552832" y="805351"/>
                  </a:lnTo>
                  <a:lnTo>
                    <a:pt x="2553172" y="807281"/>
                  </a:lnTo>
                  <a:lnTo>
                    <a:pt x="2555783" y="811480"/>
                  </a:lnTo>
                  <a:lnTo>
                    <a:pt x="2566113" y="818972"/>
                  </a:lnTo>
                  <a:lnTo>
                    <a:pt x="2564297" y="823966"/>
                  </a:lnTo>
                  <a:lnTo>
                    <a:pt x="2564069" y="825102"/>
                  </a:lnTo>
                  <a:lnTo>
                    <a:pt x="2564410" y="827485"/>
                  </a:lnTo>
                  <a:lnTo>
                    <a:pt x="2565091" y="828961"/>
                  </a:lnTo>
                  <a:lnTo>
                    <a:pt x="2565772" y="830096"/>
                  </a:lnTo>
                  <a:lnTo>
                    <a:pt x="2566113" y="831458"/>
                  </a:lnTo>
                  <a:lnTo>
                    <a:pt x="2565772" y="835771"/>
                  </a:lnTo>
                  <a:lnTo>
                    <a:pt x="2565091" y="839177"/>
                  </a:lnTo>
                  <a:lnTo>
                    <a:pt x="2564978" y="841334"/>
                  </a:lnTo>
                  <a:lnTo>
                    <a:pt x="2566453" y="842128"/>
                  </a:lnTo>
                  <a:lnTo>
                    <a:pt x="2568496" y="840879"/>
                  </a:lnTo>
                  <a:lnTo>
                    <a:pt x="2569404" y="837815"/>
                  </a:lnTo>
                  <a:lnTo>
                    <a:pt x="2569291" y="834069"/>
                  </a:lnTo>
                  <a:lnTo>
                    <a:pt x="2568496" y="830664"/>
                  </a:lnTo>
                  <a:lnTo>
                    <a:pt x="2568269" y="826918"/>
                  </a:lnTo>
                  <a:lnTo>
                    <a:pt x="2570426" y="824988"/>
                  </a:lnTo>
                  <a:lnTo>
                    <a:pt x="2574853" y="824194"/>
                  </a:lnTo>
                  <a:lnTo>
                    <a:pt x="2571901" y="816134"/>
                  </a:lnTo>
                  <a:lnTo>
                    <a:pt x="2568269" y="811480"/>
                  </a:lnTo>
                  <a:lnTo>
                    <a:pt x="2560097" y="804783"/>
                  </a:lnTo>
                  <a:lnTo>
                    <a:pt x="2558394" y="802627"/>
                  </a:lnTo>
                  <a:lnTo>
                    <a:pt x="2556918" y="800016"/>
                  </a:lnTo>
                  <a:lnTo>
                    <a:pt x="2555670" y="797065"/>
                  </a:lnTo>
                  <a:lnTo>
                    <a:pt x="2554762" y="794000"/>
                  </a:lnTo>
                  <a:lnTo>
                    <a:pt x="2553967" y="788324"/>
                  </a:lnTo>
                  <a:lnTo>
                    <a:pt x="2554989" y="787076"/>
                  </a:lnTo>
                  <a:lnTo>
                    <a:pt x="2556918" y="786508"/>
                  </a:lnTo>
                  <a:lnTo>
                    <a:pt x="2558848" y="783103"/>
                  </a:lnTo>
                  <a:lnTo>
                    <a:pt x="2558507" y="782308"/>
                  </a:lnTo>
                  <a:lnTo>
                    <a:pt x="2558053" y="779811"/>
                  </a:lnTo>
                  <a:lnTo>
                    <a:pt x="2565772" y="779130"/>
                  </a:lnTo>
                  <a:lnTo>
                    <a:pt x="2582004" y="790481"/>
                  </a:lnTo>
                  <a:lnTo>
                    <a:pt x="2589836" y="792070"/>
                  </a:lnTo>
                  <a:lnTo>
                    <a:pt x="2586771" y="787303"/>
                  </a:lnTo>
                  <a:lnTo>
                    <a:pt x="2569177" y="777655"/>
                  </a:lnTo>
                  <a:lnTo>
                    <a:pt x="2572129" y="775157"/>
                  </a:lnTo>
                  <a:lnTo>
                    <a:pt x="2586204" y="773795"/>
                  </a:lnTo>
                  <a:lnTo>
                    <a:pt x="2602663" y="778109"/>
                  </a:lnTo>
                  <a:lnTo>
                    <a:pt x="2613106" y="785260"/>
                  </a:lnTo>
                  <a:lnTo>
                    <a:pt x="2618441" y="783103"/>
                  </a:lnTo>
                  <a:lnTo>
                    <a:pt x="2612992" y="781968"/>
                  </a:lnTo>
                  <a:lnTo>
                    <a:pt x="2593241" y="767893"/>
                  </a:lnTo>
                  <a:lnTo>
                    <a:pt x="2579166" y="768801"/>
                  </a:lnTo>
                  <a:lnTo>
                    <a:pt x="2586544" y="750072"/>
                  </a:lnTo>
                  <a:lnTo>
                    <a:pt x="2586771" y="747007"/>
                  </a:lnTo>
                  <a:lnTo>
                    <a:pt x="2584615" y="747234"/>
                  </a:lnTo>
                  <a:lnTo>
                    <a:pt x="2580415" y="749504"/>
                  </a:lnTo>
                  <a:lnTo>
                    <a:pt x="2576329" y="753136"/>
                  </a:lnTo>
                  <a:lnTo>
                    <a:pt x="2569177" y="754045"/>
                  </a:lnTo>
                  <a:lnTo>
                    <a:pt x="2565545" y="757109"/>
                  </a:lnTo>
                  <a:lnTo>
                    <a:pt x="2558962" y="766644"/>
                  </a:lnTo>
                  <a:lnTo>
                    <a:pt x="2538303" y="772206"/>
                  </a:lnTo>
                  <a:lnTo>
                    <a:pt x="2533989" y="768687"/>
                  </a:lnTo>
                  <a:lnTo>
                    <a:pt x="2536032" y="767439"/>
                  </a:lnTo>
                  <a:lnTo>
                    <a:pt x="2541708" y="765850"/>
                  </a:lnTo>
                  <a:lnTo>
                    <a:pt x="2543297" y="763125"/>
                  </a:lnTo>
                  <a:lnTo>
                    <a:pt x="2542843" y="759947"/>
                  </a:lnTo>
                  <a:lnTo>
                    <a:pt x="2540914" y="757790"/>
                  </a:lnTo>
                  <a:lnTo>
                    <a:pt x="2538530" y="756542"/>
                  </a:lnTo>
                  <a:lnTo>
                    <a:pt x="2536827" y="756088"/>
                  </a:lnTo>
                  <a:lnTo>
                    <a:pt x="2535805" y="755747"/>
                  </a:lnTo>
                  <a:lnTo>
                    <a:pt x="2533876" y="753136"/>
                  </a:lnTo>
                  <a:lnTo>
                    <a:pt x="2532854" y="752569"/>
                  </a:lnTo>
                  <a:lnTo>
                    <a:pt x="2531833" y="752909"/>
                  </a:lnTo>
                  <a:lnTo>
                    <a:pt x="2524341" y="761990"/>
                  </a:lnTo>
                  <a:lnTo>
                    <a:pt x="2523206" y="764374"/>
                  </a:lnTo>
                  <a:lnTo>
                    <a:pt x="2519346" y="768687"/>
                  </a:lnTo>
                  <a:lnTo>
                    <a:pt x="2508677" y="767666"/>
                  </a:lnTo>
                  <a:lnTo>
                    <a:pt x="2501866" y="771412"/>
                  </a:lnTo>
                  <a:lnTo>
                    <a:pt x="2488812" y="771412"/>
                  </a:lnTo>
                  <a:lnTo>
                    <a:pt x="2486542" y="770617"/>
                  </a:lnTo>
                  <a:lnTo>
                    <a:pt x="2485521" y="768006"/>
                  </a:lnTo>
                  <a:lnTo>
                    <a:pt x="2485521" y="764260"/>
                  </a:lnTo>
                  <a:lnTo>
                    <a:pt x="2485180" y="762104"/>
                  </a:lnTo>
                  <a:lnTo>
                    <a:pt x="2484159" y="758017"/>
                  </a:lnTo>
                  <a:lnTo>
                    <a:pt x="2483137" y="755520"/>
                  </a:lnTo>
                  <a:lnTo>
                    <a:pt x="2482229" y="754045"/>
                  </a:lnTo>
                  <a:lnTo>
                    <a:pt x="2481888" y="752342"/>
                  </a:lnTo>
                  <a:lnTo>
                    <a:pt x="2482796" y="748823"/>
                  </a:lnTo>
                  <a:lnTo>
                    <a:pt x="2483932" y="747347"/>
                  </a:lnTo>
                  <a:lnTo>
                    <a:pt x="2489494" y="743375"/>
                  </a:lnTo>
                  <a:lnTo>
                    <a:pt x="2493239" y="745872"/>
                  </a:lnTo>
                  <a:lnTo>
                    <a:pt x="2495510" y="747347"/>
                  </a:lnTo>
                  <a:lnTo>
                    <a:pt x="2497099" y="746099"/>
                  </a:lnTo>
                  <a:lnTo>
                    <a:pt x="2498120" y="742694"/>
                  </a:lnTo>
                  <a:lnTo>
                    <a:pt x="2497780" y="741445"/>
                  </a:lnTo>
                  <a:lnTo>
                    <a:pt x="2496418" y="740877"/>
                  </a:lnTo>
                  <a:lnTo>
                    <a:pt x="2494715" y="739629"/>
                  </a:lnTo>
                  <a:lnTo>
                    <a:pt x="2493353" y="738153"/>
                  </a:lnTo>
                  <a:lnTo>
                    <a:pt x="2492331" y="736564"/>
                  </a:lnTo>
                  <a:lnTo>
                    <a:pt x="2491650" y="734294"/>
                  </a:lnTo>
                  <a:lnTo>
                    <a:pt x="2491310" y="730662"/>
                  </a:lnTo>
                  <a:lnTo>
                    <a:pt x="2492218" y="725213"/>
                  </a:lnTo>
                  <a:lnTo>
                    <a:pt x="2494715" y="720559"/>
                  </a:lnTo>
                  <a:lnTo>
                    <a:pt x="2497893" y="717381"/>
                  </a:lnTo>
                  <a:lnTo>
                    <a:pt x="2504477" y="714997"/>
                  </a:lnTo>
                  <a:lnTo>
                    <a:pt x="2515374" y="706938"/>
                  </a:lnTo>
                  <a:lnTo>
                    <a:pt x="2526611" y="703646"/>
                  </a:lnTo>
                  <a:lnTo>
                    <a:pt x="2530016" y="700695"/>
                  </a:lnTo>
                  <a:lnTo>
                    <a:pt x="2533195" y="699787"/>
                  </a:lnTo>
                  <a:lnTo>
                    <a:pt x="2535805" y="703533"/>
                  </a:lnTo>
                  <a:lnTo>
                    <a:pt x="2538303" y="708414"/>
                  </a:lnTo>
                  <a:lnTo>
                    <a:pt x="2541708" y="711592"/>
                  </a:lnTo>
                  <a:lnTo>
                    <a:pt x="2541821" y="713295"/>
                  </a:lnTo>
                  <a:lnTo>
                    <a:pt x="2541821" y="715111"/>
                  </a:lnTo>
                  <a:lnTo>
                    <a:pt x="2541935" y="716359"/>
                  </a:lnTo>
                  <a:lnTo>
                    <a:pt x="2542616" y="717154"/>
                  </a:lnTo>
                  <a:lnTo>
                    <a:pt x="2546475" y="719765"/>
                  </a:lnTo>
                  <a:lnTo>
                    <a:pt x="2548292" y="720105"/>
                  </a:lnTo>
                  <a:lnTo>
                    <a:pt x="2550108" y="719651"/>
                  </a:lnTo>
                  <a:lnTo>
                    <a:pt x="2551924" y="718403"/>
                  </a:lnTo>
                  <a:lnTo>
                    <a:pt x="2551243" y="716019"/>
                  </a:lnTo>
                  <a:lnTo>
                    <a:pt x="2550335" y="714884"/>
                  </a:lnTo>
                  <a:lnTo>
                    <a:pt x="2547951" y="714543"/>
                  </a:lnTo>
                  <a:lnTo>
                    <a:pt x="2546702" y="713976"/>
                  </a:lnTo>
                  <a:lnTo>
                    <a:pt x="2545340" y="711478"/>
                  </a:lnTo>
                  <a:lnTo>
                    <a:pt x="2544319" y="710911"/>
                  </a:lnTo>
                  <a:lnTo>
                    <a:pt x="2543638" y="710116"/>
                  </a:lnTo>
                  <a:lnTo>
                    <a:pt x="2543297" y="708300"/>
                  </a:lnTo>
                  <a:lnTo>
                    <a:pt x="2543297" y="706143"/>
                  </a:lnTo>
                  <a:lnTo>
                    <a:pt x="2543638" y="704441"/>
                  </a:lnTo>
                  <a:lnTo>
                    <a:pt x="2544432" y="702738"/>
                  </a:lnTo>
                  <a:lnTo>
                    <a:pt x="2545113" y="702171"/>
                  </a:lnTo>
                  <a:lnTo>
                    <a:pt x="2553853" y="698879"/>
                  </a:lnTo>
                  <a:lnTo>
                    <a:pt x="2558167" y="695474"/>
                  </a:lnTo>
                  <a:lnTo>
                    <a:pt x="2560210" y="696495"/>
                  </a:lnTo>
                  <a:lnTo>
                    <a:pt x="2564069" y="699787"/>
                  </a:lnTo>
                  <a:lnTo>
                    <a:pt x="2566113" y="699446"/>
                  </a:lnTo>
                  <a:lnTo>
                    <a:pt x="2568042" y="698538"/>
                  </a:lnTo>
                  <a:lnTo>
                    <a:pt x="2569858" y="698879"/>
                  </a:lnTo>
                  <a:lnTo>
                    <a:pt x="2573037" y="705917"/>
                  </a:lnTo>
                  <a:lnTo>
                    <a:pt x="2574739" y="708300"/>
                  </a:lnTo>
                  <a:lnTo>
                    <a:pt x="2576555" y="709776"/>
                  </a:lnTo>
                  <a:lnTo>
                    <a:pt x="2578485" y="710684"/>
                  </a:lnTo>
                  <a:lnTo>
                    <a:pt x="2581436" y="710911"/>
                  </a:lnTo>
                  <a:lnTo>
                    <a:pt x="2589836" y="708641"/>
                  </a:lnTo>
                  <a:lnTo>
                    <a:pt x="2597441" y="713181"/>
                  </a:lnTo>
                  <a:lnTo>
                    <a:pt x="2599711" y="712387"/>
                  </a:lnTo>
                  <a:lnTo>
                    <a:pt x="2594036" y="706825"/>
                  </a:lnTo>
                  <a:lnTo>
                    <a:pt x="2581777" y="704441"/>
                  </a:lnTo>
                  <a:lnTo>
                    <a:pt x="2577236" y="697857"/>
                  </a:lnTo>
                  <a:lnTo>
                    <a:pt x="2575647" y="693998"/>
                  </a:lnTo>
                  <a:lnTo>
                    <a:pt x="2573037" y="690139"/>
                  </a:lnTo>
                  <a:lnTo>
                    <a:pt x="2570199" y="688549"/>
                  </a:lnTo>
                  <a:lnTo>
                    <a:pt x="2567702" y="691614"/>
                  </a:lnTo>
                  <a:lnTo>
                    <a:pt x="2565318" y="693544"/>
                  </a:lnTo>
                  <a:lnTo>
                    <a:pt x="2562140" y="692182"/>
                  </a:lnTo>
                  <a:lnTo>
                    <a:pt x="2556691" y="686960"/>
                  </a:lnTo>
                  <a:lnTo>
                    <a:pt x="2559415" y="683669"/>
                  </a:lnTo>
                  <a:lnTo>
                    <a:pt x="2566226" y="678561"/>
                  </a:lnTo>
                  <a:lnTo>
                    <a:pt x="2572242" y="676063"/>
                  </a:lnTo>
                  <a:lnTo>
                    <a:pt x="2575420" y="672885"/>
                  </a:lnTo>
                  <a:lnTo>
                    <a:pt x="2578599" y="670956"/>
                  </a:lnTo>
                  <a:lnTo>
                    <a:pt x="2588701" y="678107"/>
                  </a:lnTo>
                  <a:lnTo>
                    <a:pt x="2603911" y="680831"/>
                  </a:lnTo>
                  <a:lnTo>
                    <a:pt x="2609814" y="688777"/>
                  </a:lnTo>
                  <a:lnTo>
                    <a:pt x="2609814" y="680831"/>
                  </a:lnTo>
                  <a:lnTo>
                    <a:pt x="2605614" y="677312"/>
                  </a:lnTo>
                  <a:lnTo>
                    <a:pt x="2596533" y="675723"/>
                  </a:lnTo>
                  <a:lnTo>
                    <a:pt x="2579280" y="666529"/>
                  </a:lnTo>
                  <a:lnTo>
                    <a:pt x="2586885" y="662215"/>
                  </a:lnTo>
                  <a:lnTo>
                    <a:pt x="2593014" y="655632"/>
                  </a:lnTo>
                  <a:lnTo>
                    <a:pt x="2595058" y="654156"/>
                  </a:lnTo>
                  <a:lnTo>
                    <a:pt x="2598463" y="652907"/>
                  </a:lnTo>
                  <a:lnTo>
                    <a:pt x="2601300" y="650183"/>
                  </a:lnTo>
                  <a:lnTo>
                    <a:pt x="2602549" y="649729"/>
                  </a:lnTo>
                  <a:lnTo>
                    <a:pt x="2603571" y="650410"/>
                  </a:lnTo>
                  <a:lnTo>
                    <a:pt x="2605841" y="653589"/>
                  </a:lnTo>
                  <a:lnTo>
                    <a:pt x="2608452" y="655518"/>
                  </a:lnTo>
                  <a:lnTo>
                    <a:pt x="2611062" y="656540"/>
                  </a:lnTo>
                  <a:lnTo>
                    <a:pt x="2613673" y="656540"/>
                  </a:lnTo>
                  <a:lnTo>
                    <a:pt x="2616397" y="655291"/>
                  </a:lnTo>
                  <a:lnTo>
                    <a:pt x="2613900" y="649616"/>
                  </a:lnTo>
                  <a:lnTo>
                    <a:pt x="2602436" y="644167"/>
                  </a:lnTo>
                  <a:lnTo>
                    <a:pt x="2602890" y="642805"/>
                  </a:lnTo>
                  <a:lnTo>
                    <a:pt x="2603798" y="638605"/>
                  </a:lnTo>
                  <a:lnTo>
                    <a:pt x="2584501" y="643373"/>
                  </a:lnTo>
                  <a:lnTo>
                    <a:pt x="2578372" y="647913"/>
                  </a:lnTo>
                  <a:lnTo>
                    <a:pt x="2575307" y="648027"/>
                  </a:lnTo>
                  <a:lnTo>
                    <a:pt x="2576329" y="644281"/>
                  </a:lnTo>
                  <a:lnTo>
                    <a:pt x="2580528" y="634973"/>
                  </a:lnTo>
                  <a:lnTo>
                    <a:pt x="2582004" y="633157"/>
                  </a:lnTo>
                  <a:lnTo>
                    <a:pt x="2584842" y="633043"/>
                  </a:lnTo>
                  <a:lnTo>
                    <a:pt x="2585750" y="631454"/>
                  </a:lnTo>
                  <a:lnTo>
                    <a:pt x="2585977" y="627595"/>
                  </a:lnTo>
                  <a:lnTo>
                    <a:pt x="2585409" y="624417"/>
                  </a:lnTo>
                  <a:lnTo>
                    <a:pt x="2584274" y="623395"/>
                  </a:lnTo>
                  <a:lnTo>
                    <a:pt x="2581323" y="623849"/>
                  </a:lnTo>
                  <a:lnTo>
                    <a:pt x="2581323" y="622487"/>
                  </a:lnTo>
                  <a:lnTo>
                    <a:pt x="2588247" y="612725"/>
                  </a:lnTo>
                  <a:lnTo>
                    <a:pt x="2592447" y="604893"/>
                  </a:lnTo>
                  <a:lnTo>
                    <a:pt x="2597668" y="600126"/>
                  </a:lnTo>
                  <a:lnTo>
                    <a:pt x="2599825" y="596380"/>
                  </a:lnTo>
                  <a:lnTo>
                    <a:pt x="2598690" y="595245"/>
                  </a:lnTo>
                  <a:lnTo>
                    <a:pt x="2596306" y="593996"/>
                  </a:lnTo>
                  <a:lnTo>
                    <a:pt x="2595171" y="592747"/>
                  </a:lnTo>
                  <a:lnTo>
                    <a:pt x="2597782" y="589683"/>
                  </a:lnTo>
                  <a:lnTo>
                    <a:pt x="2618214" y="588434"/>
                  </a:lnTo>
                  <a:lnTo>
                    <a:pt x="2626954" y="581056"/>
                  </a:lnTo>
                  <a:lnTo>
                    <a:pt x="2633310" y="579126"/>
                  </a:lnTo>
                  <a:lnTo>
                    <a:pt x="2645796" y="579580"/>
                  </a:lnTo>
                  <a:lnTo>
                    <a:pt x="2638872" y="575494"/>
                  </a:lnTo>
                  <a:lnTo>
                    <a:pt x="2637851" y="573224"/>
                  </a:lnTo>
                  <a:lnTo>
                    <a:pt x="2638078" y="567775"/>
                  </a:lnTo>
                  <a:lnTo>
                    <a:pt x="2638645" y="565165"/>
                  </a:lnTo>
                  <a:lnTo>
                    <a:pt x="2639667" y="563008"/>
                  </a:lnTo>
                  <a:lnTo>
                    <a:pt x="2641142" y="559149"/>
                  </a:lnTo>
                  <a:lnTo>
                    <a:pt x="2638418" y="556992"/>
                  </a:lnTo>
                  <a:lnTo>
                    <a:pt x="2632516" y="559149"/>
                  </a:lnTo>
                  <a:lnTo>
                    <a:pt x="2629791" y="557446"/>
                  </a:lnTo>
                  <a:lnTo>
                    <a:pt x="2631267" y="553360"/>
                  </a:lnTo>
                  <a:lnTo>
                    <a:pt x="2631154" y="543598"/>
                  </a:lnTo>
                  <a:lnTo>
                    <a:pt x="2632402" y="538490"/>
                  </a:lnTo>
                  <a:lnTo>
                    <a:pt x="2635240" y="534857"/>
                  </a:lnTo>
                  <a:lnTo>
                    <a:pt x="2641710" y="530431"/>
                  </a:lnTo>
                  <a:lnTo>
                    <a:pt x="2644207" y="525209"/>
                  </a:lnTo>
                  <a:lnTo>
                    <a:pt x="2643413" y="520555"/>
                  </a:lnTo>
                  <a:lnTo>
                    <a:pt x="2644775" y="517036"/>
                  </a:lnTo>
                  <a:lnTo>
                    <a:pt x="2646818" y="513858"/>
                  </a:lnTo>
                  <a:lnTo>
                    <a:pt x="2648294" y="509999"/>
                  </a:lnTo>
                  <a:lnTo>
                    <a:pt x="2647839" y="508750"/>
                  </a:lnTo>
                  <a:lnTo>
                    <a:pt x="2647385" y="507048"/>
                  </a:lnTo>
                  <a:lnTo>
                    <a:pt x="2646932" y="506367"/>
                  </a:lnTo>
                  <a:lnTo>
                    <a:pt x="2647385" y="502848"/>
                  </a:lnTo>
                  <a:lnTo>
                    <a:pt x="2646818" y="501372"/>
                  </a:lnTo>
                  <a:lnTo>
                    <a:pt x="2645910" y="500464"/>
                  </a:lnTo>
                  <a:lnTo>
                    <a:pt x="2645569" y="498761"/>
                  </a:lnTo>
                  <a:lnTo>
                    <a:pt x="2645796" y="496151"/>
                  </a:lnTo>
                  <a:lnTo>
                    <a:pt x="2646137" y="495583"/>
                  </a:lnTo>
                  <a:lnTo>
                    <a:pt x="2646818" y="495470"/>
                  </a:lnTo>
                  <a:lnTo>
                    <a:pt x="2649542" y="492859"/>
                  </a:lnTo>
                  <a:lnTo>
                    <a:pt x="2654196" y="491043"/>
                  </a:lnTo>
                  <a:lnTo>
                    <a:pt x="2654991" y="490021"/>
                  </a:lnTo>
                  <a:lnTo>
                    <a:pt x="2655558" y="488772"/>
                  </a:lnTo>
                  <a:lnTo>
                    <a:pt x="2656353" y="487637"/>
                  </a:lnTo>
                  <a:lnTo>
                    <a:pt x="2657601" y="487183"/>
                  </a:lnTo>
                  <a:lnTo>
                    <a:pt x="2659985" y="487978"/>
                  </a:lnTo>
                  <a:lnTo>
                    <a:pt x="2662028" y="490135"/>
                  </a:lnTo>
                  <a:lnTo>
                    <a:pt x="2663844" y="493199"/>
                  </a:lnTo>
                  <a:lnTo>
                    <a:pt x="2667817" y="503188"/>
                  </a:lnTo>
                  <a:lnTo>
                    <a:pt x="2668271" y="505685"/>
                  </a:lnTo>
                  <a:lnTo>
                    <a:pt x="2667931" y="507729"/>
                  </a:lnTo>
                  <a:lnTo>
                    <a:pt x="2667250" y="509658"/>
                  </a:lnTo>
                  <a:lnTo>
                    <a:pt x="2666455" y="513631"/>
                  </a:lnTo>
                  <a:lnTo>
                    <a:pt x="2666115" y="514085"/>
                  </a:lnTo>
                  <a:lnTo>
                    <a:pt x="2666455" y="513858"/>
                  </a:lnTo>
                  <a:lnTo>
                    <a:pt x="2674174" y="513518"/>
                  </a:lnTo>
                  <a:lnTo>
                    <a:pt x="2676103" y="514426"/>
                  </a:lnTo>
                  <a:lnTo>
                    <a:pt x="2678033" y="516696"/>
                  </a:lnTo>
                  <a:lnTo>
                    <a:pt x="2679509" y="519988"/>
                  </a:lnTo>
                  <a:lnTo>
                    <a:pt x="2680076" y="523847"/>
                  </a:lnTo>
                  <a:lnTo>
                    <a:pt x="2679849" y="528841"/>
                  </a:lnTo>
                  <a:lnTo>
                    <a:pt x="2678941" y="537355"/>
                  </a:lnTo>
                  <a:lnTo>
                    <a:pt x="2678714" y="541895"/>
                  </a:lnTo>
                  <a:lnTo>
                    <a:pt x="2680076" y="543938"/>
                  </a:lnTo>
                  <a:lnTo>
                    <a:pt x="2680757" y="545868"/>
                  </a:lnTo>
                  <a:lnTo>
                    <a:pt x="2680417" y="548479"/>
                  </a:lnTo>
                  <a:lnTo>
                    <a:pt x="2679622" y="550635"/>
                  </a:lnTo>
                  <a:lnTo>
                    <a:pt x="2679055" y="552451"/>
                  </a:lnTo>
                  <a:lnTo>
                    <a:pt x="2678941" y="554495"/>
                  </a:lnTo>
                  <a:lnTo>
                    <a:pt x="2679395" y="557105"/>
                  </a:lnTo>
                  <a:lnTo>
                    <a:pt x="2681552" y="549727"/>
                  </a:lnTo>
                  <a:lnTo>
                    <a:pt x="2682346" y="545414"/>
                  </a:lnTo>
                  <a:lnTo>
                    <a:pt x="2682687" y="540987"/>
                  </a:lnTo>
                  <a:lnTo>
                    <a:pt x="2682687" y="531452"/>
                  </a:lnTo>
                  <a:lnTo>
                    <a:pt x="2682914" y="526231"/>
                  </a:lnTo>
                  <a:lnTo>
                    <a:pt x="2683482" y="523052"/>
                  </a:lnTo>
                  <a:lnTo>
                    <a:pt x="2685525" y="521577"/>
                  </a:lnTo>
                  <a:lnTo>
                    <a:pt x="2687000" y="524755"/>
                  </a:lnTo>
                  <a:lnTo>
                    <a:pt x="2687908" y="530204"/>
                  </a:lnTo>
                  <a:lnTo>
                    <a:pt x="2688249" y="535311"/>
                  </a:lnTo>
                  <a:lnTo>
                    <a:pt x="2689270" y="539284"/>
                  </a:lnTo>
                  <a:lnTo>
                    <a:pt x="2691541" y="541214"/>
                  </a:lnTo>
                  <a:lnTo>
                    <a:pt x="2694152" y="542576"/>
                  </a:lnTo>
                  <a:lnTo>
                    <a:pt x="2695967" y="544733"/>
                  </a:lnTo>
                  <a:lnTo>
                    <a:pt x="2696876" y="547003"/>
                  </a:lnTo>
                  <a:lnTo>
                    <a:pt x="2698124" y="549387"/>
                  </a:lnTo>
                  <a:lnTo>
                    <a:pt x="2699259" y="549614"/>
                  </a:lnTo>
                  <a:lnTo>
                    <a:pt x="2699713" y="545754"/>
                  </a:lnTo>
                  <a:lnTo>
                    <a:pt x="2699259" y="542803"/>
                  </a:lnTo>
                  <a:lnTo>
                    <a:pt x="2698238" y="541441"/>
                  </a:lnTo>
                  <a:lnTo>
                    <a:pt x="2697103" y="540419"/>
                  </a:lnTo>
                  <a:lnTo>
                    <a:pt x="2696422" y="538263"/>
                  </a:lnTo>
                  <a:lnTo>
                    <a:pt x="2698011" y="534517"/>
                  </a:lnTo>
                  <a:lnTo>
                    <a:pt x="2702438" y="532814"/>
                  </a:lnTo>
                  <a:lnTo>
                    <a:pt x="2711064" y="532474"/>
                  </a:lnTo>
                  <a:lnTo>
                    <a:pt x="2714924" y="534063"/>
                  </a:lnTo>
                  <a:lnTo>
                    <a:pt x="2721394" y="540533"/>
                  </a:lnTo>
                  <a:lnTo>
                    <a:pt x="2728772" y="543371"/>
                  </a:lnTo>
                  <a:lnTo>
                    <a:pt x="2729453" y="542917"/>
                  </a:lnTo>
                  <a:lnTo>
                    <a:pt x="2729793" y="540987"/>
                  </a:lnTo>
                  <a:lnTo>
                    <a:pt x="2729567" y="539511"/>
                  </a:lnTo>
                  <a:lnTo>
                    <a:pt x="2728886" y="538490"/>
                  </a:lnTo>
                  <a:lnTo>
                    <a:pt x="2728091" y="538149"/>
                  </a:lnTo>
                  <a:lnTo>
                    <a:pt x="2727069" y="537355"/>
                  </a:lnTo>
                  <a:lnTo>
                    <a:pt x="2723777" y="531566"/>
                  </a:lnTo>
                  <a:lnTo>
                    <a:pt x="2721734" y="529977"/>
                  </a:lnTo>
                  <a:lnTo>
                    <a:pt x="2695627" y="520328"/>
                  </a:lnTo>
                  <a:lnTo>
                    <a:pt x="2692449" y="516582"/>
                  </a:lnTo>
                  <a:lnTo>
                    <a:pt x="2690973" y="515788"/>
                  </a:lnTo>
                  <a:lnTo>
                    <a:pt x="2690065" y="514539"/>
                  </a:lnTo>
                  <a:lnTo>
                    <a:pt x="2689498" y="511701"/>
                  </a:lnTo>
                  <a:lnTo>
                    <a:pt x="2689044" y="508523"/>
                  </a:lnTo>
                  <a:lnTo>
                    <a:pt x="2688589" y="506139"/>
                  </a:lnTo>
                  <a:lnTo>
                    <a:pt x="2687227" y="503302"/>
                  </a:lnTo>
                  <a:lnTo>
                    <a:pt x="2685752" y="501713"/>
                  </a:lnTo>
                  <a:lnTo>
                    <a:pt x="2682573" y="500464"/>
                  </a:lnTo>
                  <a:lnTo>
                    <a:pt x="2678714" y="500351"/>
                  </a:lnTo>
                  <a:lnTo>
                    <a:pt x="2676444" y="499329"/>
                  </a:lnTo>
                  <a:lnTo>
                    <a:pt x="2675309" y="496832"/>
                  </a:lnTo>
                  <a:lnTo>
                    <a:pt x="2675536" y="493767"/>
                  </a:lnTo>
                  <a:lnTo>
                    <a:pt x="2676444" y="491383"/>
                  </a:lnTo>
                  <a:lnTo>
                    <a:pt x="2677579" y="489794"/>
                  </a:lnTo>
                  <a:lnTo>
                    <a:pt x="2678600" y="489000"/>
                  </a:lnTo>
                  <a:lnTo>
                    <a:pt x="2676671" y="482984"/>
                  </a:lnTo>
                  <a:lnTo>
                    <a:pt x="2677238" y="479578"/>
                  </a:lnTo>
                  <a:lnTo>
                    <a:pt x="2679509" y="477989"/>
                  </a:lnTo>
                  <a:lnTo>
                    <a:pt x="2685979" y="476741"/>
                  </a:lnTo>
                  <a:lnTo>
                    <a:pt x="2692335" y="472768"/>
                  </a:lnTo>
                  <a:lnTo>
                    <a:pt x="2713902" y="469589"/>
                  </a:lnTo>
                  <a:lnTo>
                    <a:pt x="2714810" y="471179"/>
                  </a:lnTo>
                  <a:lnTo>
                    <a:pt x="2715151" y="475605"/>
                  </a:lnTo>
                  <a:lnTo>
                    <a:pt x="2715037" y="477989"/>
                  </a:lnTo>
                  <a:lnTo>
                    <a:pt x="2714583" y="480032"/>
                  </a:lnTo>
                  <a:lnTo>
                    <a:pt x="2713902" y="481735"/>
                  </a:lnTo>
                  <a:lnTo>
                    <a:pt x="2712994" y="483211"/>
                  </a:lnTo>
                  <a:lnTo>
                    <a:pt x="2714470" y="482984"/>
                  </a:lnTo>
                  <a:lnTo>
                    <a:pt x="2716172" y="483438"/>
                  </a:lnTo>
                  <a:lnTo>
                    <a:pt x="2717761" y="484573"/>
                  </a:lnTo>
                  <a:lnTo>
                    <a:pt x="2719010" y="486729"/>
                  </a:lnTo>
                  <a:lnTo>
                    <a:pt x="2719464" y="488886"/>
                  </a:lnTo>
                  <a:lnTo>
                    <a:pt x="2719578" y="493426"/>
                  </a:lnTo>
                  <a:lnTo>
                    <a:pt x="2719918" y="495470"/>
                  </a:lnTo>
                  <a:lnTo>
                    <a:pt x="2721734" y="498761"/>
                  </a:lnTo>
                  <a:lnTo>
                    <a:pt x="2728886" y="503756"/>
                  </a:lnTo>
                  <a:lnTo>
                    <a:pt x="2728318" y="509431"/>
                  </a:lnTo>
                  <a:lnTo>
                    <a:pt x="2729453" y="512383"/>
                  </a:lnTo>
                  <a:lnTo>
                    <a:pt x="2733653" y="515447"/>
                  </a:lnTo>
                  <a:lnTo>
                    <a:pt x="2740009" y="522939"/>
                  </a:lnTo>
                  <a:lnTo>
                    <a:pt x="2742280" y="524642"/>
                  </a:lnTo>
                  <a:lnTo>
                    <a:pt x="2761803" y="526912"/>
                  </a:lnTo>
                  <a:lnTo>
                    <a:pt x="2764868" y="533041"/>
                  </a:lnTo>
                  <a:lnTo>
                    <a:pt x="2764073" y="539057"/>
                  </a:lnTo>
                  <a:lnTo>
                    <a:pt x="2762030" y="541668"/>
                  </a:lnTo>
                  <a:lnTo>
                    <a:pt x="2755674" y="545754"/>
                  </a:lnTo>
                  <a:lnTo>
                    <a:pt x="2750225" y="543484"/>
                  </a:lnTo>
                  <a:lnTo>
                    <a:pt x="2748863" y="544052"/>
                  </a:lnTo>
                  <a:lnTo>
                    <a:pt x="2746366" y="546662"/>
                  </a:lnTo>
                  <a:lnTo>
                    <a:pt x="2744209" y="548025"/>
                  </a:lnTo>
                  <a:lnTo>
                    <a:pt x="2744436" y="549841"/>
                  </a:lnTo>
                  <a:lnTo>
                    <a:pt x="2745231" y="551770"/>
                  </a:lnTo>
                  <a:lnTo>
                    <a:pt x="2746252" y="552905"/>
                  </a:lnTo>
                  <a:lnTo>
                    <a:pt x="2747160" y="552451"/>
                  </a:lnTo>
                  <a:lnTo>
                    <a:pt x="2749885" y="549500"/>
                  </a:lnTo>
                  <a:lnTo>
                    <a:pt x="2750679" y="548252"/>
                  </a:lnTo>
                  <a:lnTo>
                    <a:pt x="2752495" y="546095"/>
                  </a:lnTo>
                  <a:lnTo>
                    <a:pt x="2754198" y="548252"/>
                  </a:lnTo>
                  <a:lnTo>
                    <a:pt x="2754538" y="551997"/>
                  </a:lnTo>
                  <a:lnTo>
                    <a:pt x="2752268" y="554608"/>
                  </a:lnTo>
                  <a:lnTo>
                    <a:pt x="2753631" y="556651"/>
                  </a:lnTo>
                  <a:lnTo>
                    <a:pt x="2757263" y="559716"/>
                  </a:lnTo>
                  <a:lnTo>
                    <a:pt x="2758852" y="560284"/>
                  </a:lnTo>
                  <a:lnTo>
                    <a:pt x="2760668" y="559489"/>
                  </a:lnTo>
                  <a:lnTo>
                    <a:pt x="2763392" y="555970"/>
                  </a:lnTo>
                  <a:lnTo>
                    <a:pt x="2764755" y="554722"/>
                  </a:lnTo>
                  <a:lnTo>
                    <a:pt x="2768046" y="555403"/>
                  </a:lnTo>
                  <a:lnTo>
                    <a:pt x="2774289" y="560738"/>
                  </a:lnTo>
                  <a:lnTo>
                    <a:pt x="2777354" y="558467"/>
                  </a:lnTo>
                  <a:lnTo>
                    <a:pt x="2775197" y="555176"/>
                  </a:lnTo>
                  <a:lnTo>
                    <a:pt x="2773154" y="553019"/>
                  </a:lnTo>
                  <a:lnTo>
                    <a:pt x="2771452" y="549954"/>
                  </a:lnTo>
                  <a:lnTo>
                    <a:pt x="2770657" y="543598"/>
                  </a:lnTo>
                  <a:lnTo>
                    <a:pt x="2770884" y="541214"/>
                  </a:lnTo>
                  <a:lnTo>
                    <a:pt x="2771452" y="539511"/>
                  </a:lnTo>
                  <a:lnTo>
                    <a:pt x="2771905" y="537468"/>
                  </a:lnTo>
                  <a:lnTo>
                    <a:pt x="2771905" y="534063"/>
                  </a:lnTo>
                  <a:lnTo>
                    <a:pt x="2771452" y="532247"/>
                  </a:lnTo>
                  <a:lnTo>
                    <a:pt x="2769522" y="527593"/>
                  </a:lnTo>
                  <a:lnTo>
                    <a:pt x="2761803" y="517263"/>
                  </a:lnTo>
                  <a:lnTo>
                    <a:pt x="2759306" y="515901"/>
                  </a:lnTo>
                  <a:lnTo>
                    <a:pt x="2756695" y="515447"/>
                  </a:lnTo>
                  <a:lnTo>
                    <a:pt x="2742961" y="517831"/>
                  </a:lnTo>
                  <a:lnTo>
                    <a:pt x="2739328" y="515334"/>
                  </a:lnTo>
                  <a:lnTo>
                    <a:pt x="2738420" y="513631"/>
                  </a:lnTo>
                  <a:lnTo>
                    <a:pt x="2736037" y="507615"/>
                  </a:lnTo>
                  <a:lnTo>
                    <a:pt x="2735809" y="506480"/>
                  </a:lnTo>
                  <a:lnTo>
                    <a:pt x="2735809" y="505004"/>
                  </a:lnTo>
                  <a:lnTo>
                    <a:pt x="2735696" y="503415"/>
                  </a:lnTo>
                  <a:lnTo>
                    <a:pt x="2735242" y="501940"/>
                  </a:lnTo>
                  <a:lnTo>
                    <a:pt x="2734447" y="501145"/>
                  </a:lnTo>
                  <a:lnTo>
                    <a:pt x="2731837" y="500123"/>
                  </a:lnTo>
                  <a:lnTo>
                    <a:pt x="2729680" y="497626"/>
                  </a:lnTo>
                  <a:lnTo>
                    <a:pt x="2727750" y="493767"/>
                  </a:lnTo>
                  <a:lnTo>
                    <a:pt x="2726956" y="488546"/>
                  </a:lnTo>
                  <a:lnTo>
                    <a:pt x="2728204" y="482189"/>
                  </a:lnTo>
                  <a:lnTo>
                    <a:pt x="2730702" y="477989"/>
                  </a:lnTo>
                  <a:lnTo>
                    <a:pt x="2734334" y="474584"/>
                  </a:lnTo>
                  <a:lnTo>
                    <a:pt x="2744777" y="469703"/>
                  </a:lnTo>
                  <a:lnTo>
                    <a:pt x="2746479" y="469816"/>
                  </a:lnTo>
                  <a:lnTo>
                    <a:pt x="2749090" y="474470"/>
                  </a:lnTo>
                  <a:lnTo>
                    <a:pt x="2750452" y="475946"/>
                  </a:lnTo>
                  <a:lnTo>
                    <a:pt x="2751814" y="476968"/>
                  </a:lnTo>
                  <a:lnTo>
                    <a:pt x="2753063" y="477308"/>
                  </a:lnTo>
                  <a:lnTo>
                    <a:pt x="2752155" y="474016"/>
                  </a:lnTo>
                  <a:lnTo>
                    <a:pt x="2751133" y="471633"/>
                  </a:lnTo>
                  <a:lnTo>
                    <a:pt x="2750225" y="469022"/>
                  </a:lnTo>
                  <a:lnTo>
                    <a:pt x="2749885" y="464935"/>
                  </a:lnTo>
                  <a:lnTo>
                    <a:pt x="2741939" y="465730"/>
                  </a:lnTo>
                  <a:lnTo>
                    <a:pt x="2737626" y="468227"/>
                  </a:lnTo>
                  <a:lnTo>
                    <a:pt x="2732745" y="469249"/>
                  </a:lnTo>
                  <a:lnTo>
                    <a:pt x="2730815" y="472427"/>
                  </a:lnTo>
                  <a:lnTo>
                    <a:pt x="2729112" y="474130"/>
                  </a:lnTo>
                  <a:lnTo>
                    <a:pt x="2726956" y="472654"/>
                  </a:lnTo>
                  <a:lnTo>
                    <a:pt x="2724913" y="469589"/>
                  </a:lnTo>
                  <a:lnTo>
                    <a:pt x="2723437" y="466638"/>
                  </a:lnTo>
                  <a:lnTo>
                    <a:pt x="2722075" y="451541"/>
                  </a:lnTo>
                  <a:lnTo>
                    <a:pt x="2735696" y="429748"/>
                  </a:lnTo>
                  <a:lnTo>
                    <a:pt x="2736945" y="417829"/>
                  </a:lnTo>
                  <a:lnTo>
                    <a:pt x="2738874" y="415786"/>
                  </a:lnTo>
                  <a:lnTo>
                    <a:pt x="2741031" y="414651"/>
                  </a:lnTo>
                  <a:lnTo>
                    <a:pt x="2745344" y="413970"/>
                  </a:lnTo>
                  <a:lnTo>
                    <a:pt x="2747047" y="412948"/>
                  </a:lnTo>
                  <a:lnTo>
                    <a:pt x="2750112" y="408067"/>
                  </a:lnTo>
                  <a:lnTo>
                    <a:pt x="2751701" y="406251"/>
                  </a:lnTo>
                  <a:lnTo>
                    <a:pt x="2756241" y="404662"/>
                  </a:lnTo>
                  <a:lnTo>
                    <a:pt x="2770657" y="406251"/>
                  </a:lnTo>
                  <a:lnTo>
                    <a:pt x="2774403" y="405002"/>
                  </a:lnTo>
                  <a:lnTo>
                    <a:pt x="2781781" y="399781"/>
                  </a:lnTo>
                  <a:lnTo>
                    <a:pt x="2799034" y="396149"/>
                  </a:lnTo>
                  <a:lnTo>
                    <a:pt x="2803575" y="398532"/>
                  </a:lnTo>
                  <a:lnTo>
                    <a:pt x="2802894" y="402165"/>
                  </a:lnTo>
                  <a:lnTo>
                    <a:pt x="2802213" y="404208"/>
                  </a:lnTo>
                  <a:lnTo>
                    <a:pt x="2798580" y="411927"/>
                  </a:lnTo>
                  <a:lnTo>
                    <a:pt x="2798807" y="412835"/>
                  </a:lnTo>
                  <a:lnTo>
                    <a:pt x="2799034" y="416807"/>
                  </a:lnTo>
                  <a:lnTo>
                    <a:pt x="2798240" y="421461"/>
                  </a:lnTo>
                  <a:lnTo>
                    <a:pt x="2796878" y="427364"/>
                  </a:lnTo>
                  <a:lnTo>
                    <a:pt x="2794835" y="431564"/>
                  </a:lnTo>
                  <a:lnTo>
                    <a:pt x="2793359" y="434061"/>
                  </a:lnTo>
                  <a:lnTo>
                    <a:pt x="2795175" y="439055"/>
                  </a:lnTo>
                  <a:lnTo>
                    <a:pt x="2797332" y="441552"/>
                  </a:lnTo>
                  <a:lnTo>
                    <a:pt x="2798467" y="445071"/>
                  </a:lnTo>
                  <a:lnTo>
                    <a:pt x="2797332" y="453244"/>
                  </a:lnTo>
                  <a:lnTo>
                    <a:pt x="2795856" y="458465"/>
                  </a:lnTo>
                  <a:lnTo>
                    <a:pt x="2790408" y="473222"/>
                  </a:lnTo>
                  <a:lnTo>
                    <a:pt x="2789727" y="475719"/>
                  </a:lnTo>
                  <a:lnTo>
                    <a:pt x="2789159" y="478784"/>
                  </a:lnTo>
                  <a:lnTo>
                    <a:pt x="2788819" y="482189"/>
                  </a:lnTo>
                  <a:lnTo>
                    <a:pt x="2788819" y="485594"/>
                  </a:lnTo>
                  <a:lnTo>
                    <a:pt x="2789386" y="488432"/>
                  </a:lnTo>
                  <a:lnTo>
                    <a:pt x="2790408" y="492291"/>
                  </a:lnTo>
                  <a:lnTo>
                    <a:pt x="2790975" y="495697"/>
                  </a:lnTo>
                  <a:lnTo>
                    <a:pt x="2790294" y="497172"/>
                  </a:lnTo>
                  <a:lnTo>
                    <a:pt x="2787457" y="498421"/>
                  </a:lnTo>
                  <a:lnTo>
                    <a:pt x="2784278" y="501826"/>
                  </a:lnTo>
                  <a:lnTo>
                    <a:pt x="2781441" y="506594"/>
                  </a:lnTo>
                  <a:lnTo>
                    <a:pt x="2779397" y="512042"/>
                  </a:lnTo>
                  <a:lnTo>
                    <a:pt x="2794721" y="499783"/>
                  </a:lnTo>
                  <a:lnTo>
                    <a:pt x="2795629" y="493880"/>
                  </a:lnTo>
                  <a:lnTo>
                    <a:pt x="2797332" y="486616"/>
                  </a:lnTo>
                  <a:lnTo>
                    <a:pt x="2798240" y="480032"/>
                  </a:lnTo>
                  <a:lnTo>
                    <a:pt x="2796651" y="475946"/>
                  </a:lnTo>
                  <a:lnTo>
                    <a:pt x="2801305" y="456876"/>
                  </a:lnTo>
                  <a:lnTo>
                    <a:pt x="2800737" y="455968"/>
                  </a:lnTo>
                  <a:lnTo>
                    <a:pt x="2800510" y="455174"/>
                  </a:lnTo>
                  <a:lnTo>
                    <a:pt x="2800283" y="454266"/>
                  </a:lnTo>
                  <a:lnTo>
                    <a:pt x="2799942" y="453130"/>
                  </a:lnTo>
                  <a:lnTo>
                    <a:pt x="2801986" y="453471"/>
                  </a:lnTo>
                  <a:lnTo>
                    <a:pt x="2805845" y="452676"/>
                  </a:lnTo>
                  <a:lnTo>
                    <a:pt x="2817990" y="455174"/>
                  </a:lnTo>
                  <a:lnTo>
                    <a:pt x="2824347" y="459601"/>
                  </a:lnTo>
                  <a:lnTo>
                    <a:pt x="2830704" y="462325"/>
                  </a:lnTo>
                  <a:lnTo>
                    <a:pt x="2835811" y="460622"/>
                  </a:lnTo>
                  <a:lnTo>
                    <a:pt x="2832179" y="460963"/>
                  </a:lnTo>
                  <a:lnTo>
                    <a:pt x="2827979" y="459828"/>
                  </a:lnTo>
                  <a:lnTo>
                    <a:pt x="2823893" y="457444"/>
                  </a:lnTo>
                  <a:lnTo>
                    <a:pt x="2820601" y="454039"/>
                  </a:lnTo>
                  <a:lnTo>
                    <a:pt x="2817650" y="452222"/>
                  </a:lnTo>
                  <a:lnTo>
                    <a:pt x="2814131" y="451428"/>
                  </a:lnTo>
                  <a:lnTo>
                    <a:pt x="2811180" y="449044"/>
                  </a:lnTo>
                  <a:lnTo>
                    <a:pt x="2809931" y="442574"/>
                  </a:lnTo>
                  <a:lnTo>
                    <a:pt x="2809704" y="439963"/>
                  </a:lnTo>
                  <a:lnTo>
                    <a:pt x="2808456" y="436104"/>
                  </a:lnTo>
                  <a:lnTo>
                    <a:pt x="2808002" y="433834"/>
                  </a:lnTo>
                  <a:lnTo>
                    <a:pt x="2807888" y="431791"/>
                  </a:lnTo>
                  <a:lnTo>
                    <a:pt x="2808002" y="425321"/>
                  </a:lnTo>
                  <a:lnTo>
                    <a:pt x="2809137" y="421915"/>
                  </a:lnTo>
                  <a:lnTo>
                    <a:pt x="2811407" y="419418"/>
                  </a:lnTo>
                  <a:lnTo>
                    <a:pt x="2813109" y="416240"/>
                  </a:lnTo>
                  <a:lnTo>
                    <a:pt x="2812542" y="410905"/>
                  </a:lnTo>
                  <a:lnTo>
                    <a:pt x="2814245" y="407727"/>
                  </a:lnTo>
                  <a:lnTo>
                    <a:pt x="2817990" y="405116"/>
                  </a:lnTo>
                  <a:lnTo>
                    <a:pt x="2819580" y="402278"/>
                  </a:lnTo>
                  <a:lnTo>
                    <a:pt x="2822758" y="392062"/>
                  </a:lnTo>
                  <a:lnTo>
                    <a:pt x="2823893" y="389792"/>
                  </a:lnTo>
                  <a:lnTo>
                    <a:pt x="2825596" y="388544"/>
                  </a:lnTo>
                  <a:lnTo>
                    <a:pt x="2825936" y="390814"/>
                  </a:lnTo>
                  <a:lnTo>
                    <a:pt x="2825369" y="394673"/>
                  </a:lnTo>
                  <a:lnTo>
                    <a:pt x="2823439" y="401484"/>
                  </a:lnTo>
                  <a:lnTo>
                    <a:pt x="2821963" y="410791"/>
                  </a:lnTo>
                  <a:lnTo>
                    <a:pt x="2825709" y="409316"/>
                  </a:lnTo>
                  <a:lnTo>
                    <a:pt x="2828320" y="403186"/>
                  </a:lnTo>
                  <a:lnTo>
                    <a:pt x="2832633" y="387749"/>
                  </a:lnTo>
                  <a:lnTo>
                    <a:pt x="2836152" y="378441"/>
                  </a:lnTo>
                  <a:lnTo>
                    <a:pt x="2838990" y="366069"/>
                  </a:lnTo>
                  <a:lnTo>
                    <a:pt x="2840011" y="362436"/>
                  </a:lnTo>
                  <a:lnTo>
                    <a:pt x="2841260" y="360393"/>
                  </a:lnTo>
                  <a:lnTo>
                    <a:pt x="2841487" y="363685"/>
                  </a:lnTo>
                  <a:lnTo>
                    <a:pt x="2841487" y="364707"/>
                  </a:lnTo>
                  <a:lnTo>
                    <a:pt x="2841260" y="366523"/>
                  </a:lnTo>
                  <a:lnTo>
                    <a:pt x="2841374" y="373333"/>
                  </a:lnTo>
                  <a:lnTo>
                    <a:pt x="2841601" y="377760"/>
                  </a:lnTo>
                  <a:lnTo>
                    <a:pt x="2842282" y="379803"/>
                  </a:lnTo>
                  <a:lnTo>
                    <a:pt x="2843757" y="381392"/>
                  </a:lnTo>
                  <a:lnTo>
                    <a:pt x="2844665" y="383890"/>
                  </a:lnTo>
                  <a:lnTo>
                    <a:pt x="2845119" y="383890"/>
                  </a:lnTo>
                  <a:lnTo>
                    <a:pt x="2845233" y="378101"/>
                  </a:lnTo>
                  <a:lnTo>
                    <a:pt x="2844552" y="365501"/>
                  </a:lnTo>
                  <a:lnTo>
                    <a:pt x="2845119" y="363344"/>
                  </a:lnTo>
                  <a:lnTo>
                    <a:pt x="2847843" y="359372"/>
                  </a:lnTo>
                  <a:lnTo>
                    <a:pt x="2851135" y="353129"/>
                  </a:lnTo>
                  <a:lnTo>
                    <a:pt x="2853292" y="352220"/>
                  </a:lnTo>
                  <a:lnTo>
                    <a:pt x="2855449" y="354264"/>
                  </a:lnTo>
                  <a:lnTo>
                    <a:pt x="2865324" y="375036"/>
                  </a:lnTo>
                  <a:lnTo>
                    <a:pt x="2866119" y="378782"/>
                  </a:lnTo>
                  <a:lnTo>
                    <a:pt x="2865664" y="381619"/>
                  </a:lnTo>
                  <a:lnTo>
                    <a:pt x="2864643" y="384344"/>
                  </a:lnTo>
                  <a:lnTo>
                    <a:pt x="2863735" y="387749"/>
                  </a:lnTo>
                  <a:lnTo>
                    <a:pt x="2863394" y="390927"/>
                  </a:lnTo>
                  <a:lnTo>
                    <a:pt x="2863281" y="396830"/>
                  </a:lnTo>
                  <a:lnTo>
                    <a:pt x="2863054" y="399327"/>
                  </a:lnTo>
                  <a:lnTo>
                    <a:pt x="2862373" y="401370"/>
                  </a:lnTo>
                  <a:lnTo>
                    <a:pt x="2861238" y="403754"/>
                  </a:lnTo>
                  <a:lnTo>
                    <a:pt x="2860216" y="406592"/>
                  </a:lnTo>
                  <a:lnTo>
                    <a:pt x="2859762" y="410224"/>
                  </a:lnTo>
                  <a:lnTo>
                    <a:pt x="2859535" y="412948"/>
                  </a:lnTo>
                  <a:lnTo>
                    <a:pt x="2858967" y="416353"/>
                  </a:lnTo>
                  <a:lnTo>
                    <a:pt x="2858173" y="419532"/>
                  </a:lnTo>
                  <a:lnTo>
                    <a:pt x="2857492" y="421802"/>
                  </a:lnTo>
                  <a:lnTo>
                    <a:pt x="2856130" y="432812"/>
                  </a:lnTo>
                  <a:lnTo>
                    <a:pt x="2855789" y="434061"/>
                  </a:lnTo>
                  <a:lnTo>
                    <a:pt x="2856243" y="437466"/>
                  </a:lnTo>
                  <a:lnTo>
                    <a:pt x="2856924" y="439055"/>
                  </a:lnTo>
                  <a:lnTo>
                    <a:pt x="2861238" y="444958"/>
                  </a:lnTo>
                  <a:lnTo>
                    <a:pt x="2862032" y="447001"/>
                  </a:lnTo>
                  <a:lnTo>
                    <a:pt x="2862373" y="450293"/>
                  </a:lnTo>
                  <a:lnTo>
                    <a:pt x="2862259" y="453585"/>
                  </a:lnTo>
                  <a:lnTo>
                    <a:pt x="2862032" y="456990"/>
                  </a:lnTo>
                  <a:lnTo>
                    <a:pt x="2861465" y="459714"/>
                  </a:lnTo>
                  <a:lnTo>
                    <a:pt x="2860443" y="460736"/>
                  </a:lnTo>
                  <a:lnTo>
                    <a:pt x="2856924" y="461644"/>
                  </a:lnTo>
                  <a:lnTo>
                    <a:pt x="2853178" y="464027"/>
                  </a:lnTo>
                  <a:lnTo>
                    <a:pt x="2851476" y="467660"/>
                  </a:lnTo>
                  <a:lnTo>
                    <a:pt x="2854427" y="472200"/>
                  </a:lnTo>
                  <a:lnTo>
                    <a:pt x="2852951" y="474016"/>
                  </a:lnTo>
                  <a:lnTo>
                    <a:pt x="2851816" y="476513"/>
                  </a:lnTo>
                  <a:lnTo>
                    <a:pt x="2851022" y="479805"/>
                  </a:lnTo>
                  <a:lnTo>
                    <a:pt x="2850454" y="483778"/>
                  </a:lnTo>
                  <a:lnTo>
                    <a:pt x="2851816" y="488659"/>
                  </a:lnTo>
                  <a:lnTo>
                    <a:pt x="2850681" y="493426"/>
                  </a:lnTo>
                  <a:lnTo>
                    <a:pt x="2848298" y="495697"/>
                  </a:lnTo>
                  <a:lnTo>
                    <a:pt x="2845800" y="493199"/>
                  </a:lnTo>
                  <a:lnTo>
                    <a:pt x="2844892" y="501145"/>
                  </a:lnTo>
                  <a:lnTo>
                    <a:pt x="2843417" y="508523"/>
                  </a:lnTo>
                  <a:lnTo>
                    <a:pt x="2841260" y="513858"/>
                  </a:lnTo>
                  <a:lnTo>
                    <a:pt x="2836152" y="516809"/>
                  </a:lnTo>
                  <a:lnTo>
                    <a:pt x="2830476" y="523279"/>
                  </a:lnTo>
                  <a:lnTo>
                    <a:pt x="2824915" y="526344"/>
                  </a:lnTo>
                  <a:lnTo>
                    <a:pt x="2823212" y="528955"/>
                  </a:lnTo>
                  <a:lnTo>
                    <a:pt x="2823666" y="529749"/>
                  </a:lnTo>
                  <a:lnTo>
                    <a:pt x="2824688" y="531906"/>
                  </a:lnTo>
                  <a:lnTo>
                    <a:pt x="2825255" y="532701"/>
                  </a:lnTo>
                  <a:lnTo>
                    <a:pt x="2818899" y="542803"/>
                  </a:lnTo>
                  <a:lnTo>
                    <a:pt x="2816969" y="548025"/>
                  </a:lnTo>
                  <a:lnTo>
                    <a:pt x="2820034" y="549727"/>
                  </a:lnTo>
                  <a:lnTo>
                    <a:pt x="2822304" y="547798"/>
                  </a:lnTo>
                  <a:lnTo>
                    <a:pt x="2825028" y="543598"/>
                  </a:lnTo>
                  <a:lnTo>
                    <a:pt x="2827639" y="538376"/>
                  </a:lnTo>
                  <a:lnTo>
                    <a:pt x="2829569" y="533609"/>
                  </a:lnTo>
                  <a:lnTo>
                    <a:pt x="2831838" y="529749"/>
                  </a:lnTo>
                  <a:lnTo>
                    <a:pt x="2846822" y="516469"/>
                  </a:lnTo>
                  <a:lnTo>
                    <a:pt x="2850908" y="515561"/>
                  </a:lnTo>
                  <a:lnTo>
                    <a:pt x="2851930" y="514312"/>
                  </a:lnTo>
                  <a:lnTo>
                    <a:pt x="2859422" y="493426"/>
                  </a:lnTo>
                  <a:lnTo>
                    <a:pt x="2861238" y="489567"/>
                  </a:lnTo>
                  <a:lnTo>
                    <a:pt x="2866005" y="482756"/>
                  </a:lnTo>
                  <a:lnTo>
                    <a:pt x="2867821" y="478330"/>
                  </a:lnTo>
                  <a:lnTo>
                    <a:pt x="2868502" y="471406"/>
                  </a:lnTo>
                  <a:lnTo>
                    <a:pt x="2868843" y="469135"/>
                  </a:lnTo>
                  <a:lnTo>
                    <a:pt x="2869751" y="466525"/>
                  </a:lnTo>
                  <a:lnTo>
                    <a:pt x="2870886" y="464254"/>
                  </a:lnTo>
                  <a:lnTo>
                    <a:pt x="2871794" y="463006"/>
                  </a:lnTo>
                  <a:lnTo>
                    <a:pt x="2873270" y="463119"/>
                  </a:lnTo>
                  <a:lnTo>
                    <a:pt x="2874632" y="464595"/>
                  </a:lnTo>
                  <a:lnTo>
                    <a:pt x="2875880" y="466752"/>
                  </a:lnTo>
                  <a:lnTo>
                    <a:pt x="2880307" y="472200"/>
                  </a:lnTo>
                  <a:lnTo>
                    <a:pt x="2887685" y="478784"/>
                  </a:lnTo>
                  <a:lnTo>
                    <a:pt x="2901760" y="481962"/>
                  </a:lnTo>
                  <a:lnTo>
                    <a:pt x="2903350" y="483892"/>
                  </a:lnTo>
                  <a:lnTo>
                    <a:pt x="2904825" y="486162"/>
                  </a:lnTo>
                  <a:lnTo>
                    <a:pt x="2906188" y="487297"/>
                  </a:lnTo>
                  <a:lnTo>
                    <a:pt x="2907776" y="485708"/>
                  </a:lnTo>
                  <a:lnTo>
                    <a:pt x="2903804" y="481735"/>
                  </a:lnTo>
                  <a:lnTo>
                    <a:pt x="2894723" y="476741"/>
                  </a:lnTo>
                  <a:lnTo>
                    <a:pt x="2891431" y="471406"/>
                  </a:lnTo>
                  <a:lnTo>
                    <a:pt x="2888934" y="463346"/>
                  </a:lnTo>
                  <a:lnTo>
                    <a:pt x="2887912" y="460963"/>
                  </a:lnTo>
                  <a:lnTo>
                    <a:pt x="2885869" y="458465"/>
                  </a:lnTo>
                  <a:lnTo>
                    <a:pt x="2877470" y="454039"/>
                  </a:lnTo>
                  <a:lnTo>
                    <a:pt x="2872816" y="449271"/>
                  </a:lnTo>
                  <a:lnTo>
                    <a:pt x="2871794" y="446547"/>
                  </a:lnTo>
                  <a:lnTo>
                    <a:pt x="2872362" y="443369"/>
                  </a:lnTo>
                  <a:lnTo>
                    <a:pt x="2876108" y="435196"/>
                  </a:lnTo>
                  <a:lnTo>
                    <a:pt x="2877583" y="427477"/>
                  </a:lnTo>
                  <a:lnTo>
                    <a:pt x="2876902" y="420440"/>
                  </a:lnTo>
                  <a:lnTo>
                    <a:pt x="2874745" y="415332"/>
                  </a:lnTo>
                  <a:lnTo>
                    <a:pt x="2871794" y="413289"/>
                  </a:lnTo>
                  <a:lnTo>
                    <a:pt x="2871794" y="411245"/>
                  </a:lnTo>
                  <a:lnTo>
                    <a:pt x="2874632" y="409543"/>
                  </a:lnTo>
                  <a:lnTo>
                    <a:pt x="2887345" y="408635"/>
                  </a:lnTo>
                  <a:lnTo>
                    <a:pt x="2901193" y="400462"/>
                  </a:lnTo>
                  <a:lnTo>
                    <a:pt x="2903009" y="397624"/>
                  </a:lnTo>
                  <a:lnTo>
                    <a:pt x="2904825" y="392970"/>
                  </a:lnTo>
                  <a:lnTo>
                    <a:pt x="2905052" y="389338"/>
                  </a:lnTo>
                  <a:lnTo>
                    <a:pt x="2904031" y="385819"/>
                  </a:lnTo>
                  <a:lnTo>
                    <a:pt x="2902669" y="382300"/>
                  </a:lnTo>
                  <a:lnTo>
                    <a:pt x="2901874" y="378555"/>
                  </a:lnTo>
                  <a:lnTo>
                    <a:pt x="2905506" y="377533"/>
                  </a:lnTo>
                  <a:lnTo>
                    <a:pt x="2927073" y="360166"/>
                  </a:lnTo>
                  <a:lnTo>
                    <a:pt x="2931046" y="359145"/>
                  </a:lnTo>
                  <a:lnTo>
                    <a:pt x="2931046" y="360847"/>
                  </a:lnTo>
                  <a:lnTo>
                    <a:pt x="2920376" y="371631"/>
                  </a:lnTo>
                  <a:lnTo>
                    <a:pt x="2914247" y="382073"/>
                  </a:lnTo>
                  <a:lnTo>
                    <a:pt x="2911863" y="384117"/>
                  </a:lnTo>
                  <a:lnTo>
                    <a:pt x="2911863" y="386046"/>
                  </a:lnTo>
                  <a:lnTo>
                    <a:pt x="2913906" y="387181"/>
                  </a:lnTo>
                  <a:lnTo>
                    <a:pt x="2915949" y="387068"/>
                  </a:lnTo>
                  <a:lnTo>
                    <a:pt x="2917765" y="387862"/>
                  </a:lnTo>
                  <a:lnTo>
                    <a:pt x="2919127" y="391722"/>
                  </a:lnTo>
                  <a:lnTo>
                    <a:pt x="2918106" y="391835"/>
                  </a:lnTo>
                  <a:lnTo>
                    <a:pt x="2917425" y="392403"/>
                  </a:lnTo>
                  <a:lnTo>
                    <a:pt x="2916857" y="393651"/>
                  </a:lnTo>
                  <a:lnTo>
                    <a:pt x="2916403" y="395581"/>
                  </a:lnTo>
                  <a:lnTo>
                    <a:pt x="2921625" y="402732"/>
                  </a:lnTo>
                  <a:lnTo>
                    <a:pt x="2924122" y="404208"/>
                  </a:lnTo>
                  <a:lnTo>
                    <a:pt x="2927073" y="401597"/>
                  </a:lnTo>
                  <a:lnTo>
                    <a:pt x="2925598" y="399440"/>
                  </a:lnTo>
                  <a:lnTo>
                    <a:pt x="2922646" y="396943"/>
                  </a:lnTo>
                  <a:lnTo>
                    <a:pt x="2921852" y="393878"/>
                  </a:lnTo>
                  <a:lnTo>
                    <a:pt x="2924009" y="393424"/>
                  </a:lnTo>
                  <a:lnTo>
                    <a:pt x="2926960" y="391835"/>
                  </a:lnTo>
                  <a:lnTo>
                    <a:pt x="2928889" y="388884"/>
                  </a:lnTo>
                  <a:lnTo>
                    <a:pt x="2927868" y="384117"/>
                  </a:lnTo>
                  <a:lnTo>
                    <a:pt x="2930478" y="382300"/>
                  </a:lnTo>
                  <a:lnTo>
                    <a:pt x="2938765" y="379576"/>
                  </a:lnTo>
                  <a:lnTo>
                    <a:pt x="2940581" y="381279"/>
                  </a:lnTo>
                  <a:lnTo>
                    <a:pt x="2939786" y="385479"/>
                  </a:lnTo>
                  <a:lnTo>
                    <a:pt x="2935927" y="393765"/>
                  </a:lnTo>
                  <a:lnTo>
                    <a:pt x="2934565" y="397624"/>
                  </a:lnTo>
                  <a:lnTo>
                    <a:pt x="2936835" y="397284"/>
                  </a:lnTo>
                  <a:lnTo>
                    <a:pt x="2939673" y="395354"/>
                  </a:lnTo>
                  <a:lnTo>
                    <a:pt x="2942284" y="392176"/>
                  </a:lnTo>
                  <a:lnTo>
                    <a:pt x="2943873" y="388089"/>
                  </a:lnTo>
                  <a:lnTo>
                    <a:pt x="2943986" y="384684"/>
                  </a:lnTo>
                  <a:lnTo>
                    <a:pt x="2942510" y="370609"/>
                  </a:lnTo>
                  <a:lnTo>
                    <a:pt x="2953861" y="370609"/>
                  </a:lnTo>
                  <a:lnTo>
                    <a:pt x="2951591" y="366977"/>
                  </a:lnTo>
                  <a:lnTo>
                    <a:pt x="2948526" y="364366"/>
                  </a:lnTo>
                  <a:lnTo>
                    <a:pt x="2945348" y="363004"/>
                  </a:lnTo>
                  <a:lnTo>
                    <a:pt x="2942624" y="363004"/>
                  </a:lnTo>
                  <a:lnTo>
                    <a:pt x="2944213" y="351766"/>
                  </a:lnTo>
                  <a:lnTo>
                    <a:pt x="2946937" y="343707"/>
                  </a:lnTo>
                  <a:lnTo>
                    <a:pt x="2950456" y="338599"/>
                  </a:lnTo>
                  <a:lnTo>
                    <a:pt x="2954656" y="335989"/>
                  </a:lnTo>
                  <a:lnTo>
                    <a:pt x="2960445" y="336329"/>
                  </a:lnTo>
                  <a:lnTo>
                    <a:pt x="2976450" y="347567"/>
                  </a:lnTo>
                  <a:lnTo>
                    <a:pt x="2976223" y="351653"/>
                  </a:lnTo>
                  <a:lnTo>
                    <a:pt x="2977472" y="354377"/>
                  </a:lnTo>
                  <a:lnTo>
                    <a:pt x="2980990" y="357215"/>
                  </a:lnTo>
                  <a:lnTo>
                    <a:pt x="2978153" y="364820"/>
                  </a:lnTo>
                  <a:lnTo>
                    <a:pt x="2981104" y="369360"/>
                  </a:lnTo>
                  <a:lnTo>
                    <a:pt x="2984736" y="372993"/>
                  </a:lnTo>
                  <a:lnTo>
                    <a:pt x="2988482" y="375490"/>
                  </a:lnTo>
                  <a:lnTo>
                    <a:pt x="2995633" y="377533"/>
                  </a:lnTo>
                  <a:lnTo>
                    <a:pt x="3009935" y="393651"/>
                  </a:lnTo>
                  <a:lnTo>
                    <a:pt x="3012546" y="398419"/>
                  </a:lnTo>
                  <a:lnTo>
                    <a:pt x="3013681" y="404321"/>
                  </a:lnTo>
                  <a:lnTo>
                    <a:pt x="3015157" y="407046"/>
                  </a:lnTo>
                  <a:lnTo>
                    <a:pt x="3024351" y="414878"/>
                  </a:lnTo>
                  <a:lnTo>
                    <a:pt x="3022649" y="416807"/>
                  </a:lnTo>
                  <a:lnTo>
                    <a:pt x="3020832" y="416694"/>
                  </a:lnTo>
                  <a:lnTo>
                    <a:pt x="3017086" y="414991"/>
                  </a:lnTo>
                  <a:lnTo>
                    <a:pt x="3019357" y="417602"/>
                  </a:lnTo>
                  <a:lnTo>
                    <a:pt x="3022308" y="419305"/>
                  </a:lnTo>
                  <a:lnTo>
                    <a:pt x="3025259" y="419532"/>
                  </a:lnTo>
                  <a:lnTo>
                    <a:pt x="3027756" y="417829"/>
                  </a:lnTo>
                  <a:lnTo>
                    <a:pt x="3028891" y="414991"/>
                  </a:lnTo>
                  <a:lnTo>
                    <a:pt x="3028324" y="412835"/>
                  </a:lnTo>
                  <a:lnTo>
                    <a:pt x="3025145" y="409316"/>
                  </a:lnTo>
                  <a:lnTo>
                    <a:pt x="3024919" y="402732"/>
                  </a:lnTo>
                  <a:lnTo>
                    <a:pt x="3020492" y="397511"/>
                  </a:lnTo>
                  <a:lnTo>
                    <a:pt x="3011298" y="390133"/>
                  </a:lnTo>
                  <a:lnTo>
                    <a:pt x="3013341" y="388998"/>
                  </a:lnTo>
                  <a:lnTo>
                    <a:pt x="3019470" y="391041"/>
                  </a:lnTo>
                  <a:lnTo>
                    <a:pt x="3021286" y="388203"/>
                  </a:lnTo>
                  <a:lnTo>
                    <a:pt x="3020719" y="384230"/>
                  </a:lnTo>
                  <a:lnTo>
                    <a:pt x="3018448" y="381846"/>
                  </a:lnTo>
                  <a:lnTo>
                    <a:pt x="3014022" y="380371"/>
                  </a:lnTo>
                  <a:lnTo>
                    <a:pt x="3012773" y="378668"/>
                  </a:lnTo>
                  <a:lnTo>
                    <a:pt x="3012546" y="374695"/>
                  </a:lnTo>
                  <a:lnTo>
                    <a:pt x="3012660" y="369928"/>
                  </a:lnTo>
                  <a:lnTo>
                    <a:pt x="3012205" y="366069"/>
                  </a:lnTo>
                  <a:lnTo>
                    <a:pt x="3011184" y="362209"/>
                  </a:lnTo>
                  <a:lnTo>
                    <a:pt x="3011070" y="360053"/>
                  </a:lnTo>
                  <a:lnTo>
                    <a:pt x="3012546" y="355172"/>
                  </a:lnTo>
                  <a:lnTo>
                    <a:pt x="3012546" y="353810"/>
                  </a:lnTo>
                  <a:lnTo>
                    <a:pt x="3012092" y="352561"/>
                  </a:lnTo>
                  <a:lnTo>
                    <a:pt x="3011865" y="351199"/>
                  </a:lnTo>
                  <a:lnTo>
                    <a:pt x="3012546" y="349383"/>
                  </a:lnTo>
                  <a:lnTo>
                    <a:pt x="3013681" y="348702"/>
                  </a:lnTo>
                  <a:lnTo>
                    <a:pt x="3017881" y="349383"/>
                  </a:lnTo>
                  <a:lnTo>
                    <a:pt x="3020378" y="348588"/>
                  </a:lnTo>
                  <a:lnTo>
                    <a:pt x="3021740" y="348815"/>
                  </a:lnTo>
                  <a:lnTo>
                    <a:pt x="3022762" y="350518"/>
                  </a:lnTo>
                  <a:lnTo>
                    <a:pt x="3022762" y="352107"/>
                  </a:lnTo>
                  <a:lnTo>
                    <a:pt x="3021740" y="357328"/>
                  </a:lnTo>
                  <a:lnTo>
                    <a:pt x="3024464" y="362096"/>
                  </a:lnTo>
                  <a:lnTo>
                    <a:pt x="3025373" y="356988"/>
                  </a:lnTo>
                  <a:lnTo>
                    <a:pt x="3025145" y="347680"/>
                  </a:lnTo>
                  <a:lnTo>
                    <a:pt x="3024464" y="339961"/>
                  </a:lnTo>
                  <a:lnTo>
                    <a:pt x="3025940" y="339621"/>
                  </a:lnTo>
                  <a:lnTo>
                    <a:pt x="3028891" y="337805"/>
                  </a:lnTo>
                  <a:lnTo>
                    <a:pt x="3030480" y="337918"/>
                  </a:lnTo>
                  <a:lnTo>
                    <a:pt x="3030480" y="336102"/>
                  </a:lnTo>
                  <a:lnTo>
                    <a:pt x="3014703" y="341210"/>
                  </a:lnTo>
                  <a:lnTo>
                    <a:pt x="3006416" y="341323"/>
                  </a:lnTo>
                  <a:lnTo>
                    <a:pt x="2999833" y="334172"/>
                  </a:lnTo>
                  <a:lnTo>
                    <a:pt x="3003806" y="329064"/>
                  </a:lnTo>
                  <a:lnTo>
                    <a:pt x="3017881" y="328383"/>
                  </a:lnTo>
                  <a:lnTo>
                    <a:pt x="3019924" y="327362"/>
                  </a:lnTo>
                  <a:lnTo>
                    <a:pt x="3021400" y="325546"/>
                  </a:lnTo>
                  <a:lnTo>
                    <a:pt x="3024351" y="320438"/>
                  </a:lnTo>
                  <a:lnTo>
                    <a:pt x="3027416" y="317373"/>
                  </a:lnTo>
                  <a:lnTo>
                    <a:pt x="3028551" y="314989"/>
                  </a:lnTo>
                  <a:lnTo>
                    <a:pt x="3029005" y="310562"/>
                  </a:lnTo>
                  <a:lnTo>
                    <a:pt x="3021286" y="315443"/>
                  </a:lnTo>
                  <a:lnTo>
                    <a:pt x="3020151" y="315670"/>
                  </a:lnTo>
                  <a:lnTo>
                    <a:pt x="3017995" y="319416"/>
                  </a:lnTo>
                  <a:lnTo>
                    <a:pt x="3015270" y="320665"/>
                  </a:lnTo>
                  <a:lnTo>
                    <a:pt x="3003692" y="318395"/>
                  </a:lnTo>
                  <a:lnTo>
                    <a:pt x="3002784" y="319303"/>
                  </a:lnTo>
                  <a:lnTo>
                    <a:pt x="3001536" y="323389"/>
                  </a:lnTo>
                  <a:lnTo>
                    <a:pt x="3000400" y="324297"/>
                  </a:lnTo>
                  <a:lnTo>
                    <a:pt x="2992114" y="327362"/>
                  </a:lnTo>
                  <a:lnTo>
                    <a:pt x="2989163" y="326113"/>
                  </a:lnTo>
                  <a:lnTo>
                    <a:pt x="2983601" y="317827"/>
                  </a:lnTo>
                  <a:lnTo>
                    <a:pt x="2981898" y="316578"/>
                  </a:lnTo>
                  <a:lnTo>
                    <a:pt x="2972250" y="318508"/>
                  </a:lnTo>
                  <a:lnTo>
                    <a:pt x="2969185" y="316578"/>
                  </a:lnTo>
                  <a:lnTo>
                    <a:pt x="2967823" y="314308"/>
                  </a:lnTo>
                  <a:lnTo>
                    <a:pt x="2964985" y="305568"/>
                  </a:lnTo>
                  <a:lnTo>
                    <a:pt x="2964759" y="302049"/>
                  </a:lnTo>
                  <a:lnTo>
                    <a:pt x="2966575" y="299438"/>
                  </a:lnTo>
                  <a:lnTo>
                    <a:pt x="2968958" y="297168"/>
                  </a:lnTo>
                  <a:lnTo>
                    <a:pt x="2970547" y="294785"/>
                  </a:lnTo>
                  <a:lnTo>
                    <a:pt x="2957153" y="297849"/>
                  </a:lnTo>
                  <a:lnTo>
                    <a:pt x="2952727" y="296828"/>
                  </a:lnTo>
                  <a:lnTo>
                    <a:pt x="2951024" y="295693"/>
                  </a:lnTo>
                  <a:lnTo>
                    <a:pt x="2949775" y="294331"/>
                  </a:lnTo>
                  <a:lnTo>
                    <a:pt x="2948754" y="292401"/>
                  </a:lnTo>
                  <a:lnTo>
                    <a:pt x="2947732" y="289790"/>
                  </a:lnTo>
                  <a:lnTo>
                    <a:pt x="2946370" y="287747"/>
                  </a:lnTo>
                  <a:lnTo>
                    <a:pt x="2943305" y="285704"/>
                  </a:lnTo>
                  <a:lnTo>
                    <a:pt x="2942738" y="285136"/>
                  </a:lnTo>
                  <a:lnTo>
                    <a:pt x="2945121" y="280596"/>
                  </a:lnTo>
                  <a:lnTo>
                    <a:pt x="2945348" y="280255"/>
                  </a:lnTo>
                  <a:lnTo>
                    <a:pt x="2948754" y="276510"/>
                  </a:lnTo>
                  <a:lnTo>
                    <a:pt x="2952272" y="274126"/>
                  </a:lnTo>
                  <a:lnTo>
                    <a:pt x="2955451" y="273218"/>
                  </a:lnTo>
                  <a:lnTo>
                    <a:pt x="2962034" y="268223"/>
                  </a:lnTo>
                  <a:lnTo>
                    <a:pt x="2965212" y="267656"/>
                  </a:lnTo>
                  <a:lnTo>
                    <a:pt x="2964872" y="273218"/>
                  </a:lnTo>
                  <a:lnTo>
                    <a:pt x="2965780" y="276737"/>
                  </a:lnTo>
                  <a:lnTo>
                    <a:pt x="2970094" y="285136"/>
                  </a:lnTo>
                  <a:lnTo>
                    <a:pt x="2970434" y="282639"/>
                  </a:lnTo>
                  <a:lnTo>
                    <a:pt x="2970434" y="281504"/>
                  </a:lnTo>
                  <a:lnTo>
                    <a:pt x="2970320" y="280482"/>
                  </a:lnTo>
                  <a:lnTo>
                    <a:pt x="2970207" y="278099"/>
                  </a:lnTo>
                  <a:lnTo>
                    <a:pt x="2970434" y="276055"/>
                  </a:lnTo>
                  <a:lnTo>
                    <a:pt x="2971682" y="272991"/>
                  </a:lnTo>
                  <a:lnTo>
                    <a:pt x="2972137" y="271175"/>
                  </a:lnTo>
                  <a:lnTo>
                    <a:pt x="2972250" y="267429"/>
                  </a:lnTo>
                  <a:lnTo>
                    <a:pt x="2972250" y="264023"/>
                  </a:lnTo>
                  <a:lnTo>
                    <a:pt x="2972363" y="260732"/>
                  </a:lnTo>
                  <a:lnTo>
                    <a:pt x="2972931" y="257440"/>
                  </a:lnTo>
                  <a:lnTo>
                    <a:pt x="2974520" y="253921"/>
                  </a:lnTo>
                  <a:lnTo>
                    <a:pt x="2976336" y="252672"/>
                  </a:lnTo>
                  <a:lnTo>
                    <a:pt x="2978153" y="253240"/>
                  </a:lnTo>
                  <a:lnTo>
                    <a:pt x="2979515" y="255170"/>
                  </a:lnTo>
                  <a:lnTo>
                    <a:pt x="2979628" y="256418"/>
                  </a:lnTo>
                  <a:lnTo>
                    <a:pt x="2979628" y="260732"/>
                  </a:lnTo>
                  <a:lnTo>
                    <a:pt x="2979855" y="262321"/>
                  </a:lnTo>
                  <a:lnTo>
                    <a:pt x="2982239" y="267315"/>
                  </a:lnTo>
                  <a:lnTo>
                    <a:pt x="2984395" y="269699"/>
                  </a:lnTo>
                  <a:lnTo>
                    <a:pt x="2989163" y="271402"/>
                  </a:lnTo>
                  <a:lnTo>
                    <a:pt x="2991547" y="272991"/>
                  </a:lnTo>
                  <a:lnTo>
                    <a:pt x="3000060" y="285590"/>
                  </a:lnTo>
                  <a:lnTo>
                    <a:pt x="3000741" y="287974"/>
                  </a:lnTo>
                  <a:lnTo>
                    <a:pt x="3001195" y="290698"/>
                  </a:lnTo>
                  <a:lnTo>
                    <a:pt x="3002217" y="294558"/>
                  </a:lnTo>
                  <a:lnTo>
                    <a:pt x="3003238" y="296487"/>
                  </a:lnTo>
                  <a:lnTo>
                    <a:pt x="3007552" y="302503"/>
                  </a:lnTo>
                  <a:lnTo>
                    <a:pt x="3008119" y="298644"/>
                  </a:lnTo>
                  <a:lnTo>
                    <a:pt x="3007778" y="296033"/>
                  </a:lnTo>
                  <a:lnTo>
                    <a:pt x="3007211" y="293649"/>
                  </a:lnTo>
                  <a:lnTo>
                    <a:pt x="3006871" y="290585"/>
                  </a:lnTo>
                  <a:lnTo>
                    <a:pt x="3006644" y="290017"/>
                  </a:lnTo>
                  <a:lnTo>
                    <a:pt x="3006189" y="289790"/>
                  </a:lnTo>
                  <a:lnTo>
                    <a:pt x="3005963" y="288996"/>
                  </a:lnTo>
                  <a:lnTo>
                    <a:pt x="3006076" y="286612"/>
                  </a:lnTo>
                  <a:lnTo>
                    <a:pt x="3006644" y="285136"/>
                  </a:lnTo>
                  <a:lnTo>
                    <a:pt x="3007552" y="284569"/>
                  </a:lnTo>
                  <a:lnTo>
                    <a:pt x="3008573" y="284569"/>
                  </a:lnTo>
                  <a:lnTo>
                    <a:pt x="3009368" y="284909"/>
                  </a:lnTo>
                  <a:lnTo>
                    <a:pt x="3007325" y="282753"/>
                  </a:lnTo>
                  <a:lnTo>
                    <a:pt x="3002898" y="279688"/>
                  </a:lnTo>
                  <a:lnTo>
                    <a:pt x="3001081" y="275828"/>
                  </a:lnTo>
                  <a:lnTo>
                    <a:pt x="3000741" y="270948"/>
                  </a:lnTo>
                  <a:lnTo>
                    <a:pt x="3002330" y="267656"/>
                  </a:lnTo>
                  <a:lnTo>
                    <a:pt x="3018335" y="251878"/>
                  </a:lnTo>
                  <a:lnTo>
                    <a:pt x="3020605" y="251537"/>
                  </a:lnTo>
                  <a:lnTo>
                    <a:pt x="3022649" y="253354"/>
                  </a:lnTo>
                  <a:lnTo>
                    <a:pt x="3021400" y="256078"/>
                  </a:lnTo>
                  <a:lnTo>
                    <a:pt x="3018789" y="259937"/>
                  </a:lnTo>
                  <a:lnTo>
                    <a:pt x="3018108" y="263229"/>
                  </a:lnTo>
                  <a:lnTo>
                    <a:pt x="3020605" y="262548"/>
                  </a:lnTo>
                  <a:lnTo>
                    <a:pt x="3026735" y="257326"/>
                  </a:lnTo>
                  <a:lnTo>
                    <a:pt x="3029005" y="256418"/>
                  </a:lnTo>
                  <a:lnTo>
                    <a:pt x="3029913" y="257440"/>
                  </a:lnTo>
                  <a:lnTo>
                    <a:pt x="3030140" y="260391"/>
                  </a:lnTo>
                  <a:lnTo>
                    <a:pt x="3030253" y="274353"/>
                  </a:lnTo>
                  <a:lnTo>
                    <a:pt x="3031162" y="277758"/>
                  </a:lnTo>
                  <a:lnTo>
                    <a:pt x="3033432" y="276850"/>
                  </a:lnTo>
                  <a:lnTo>
                    <a:pt x="3034567" y="274012"/>
                  </a:lnTo>
                  <a:lnTo>
                    <a:pt x="3034567" y="270380"/>
                  </a:lnTo>
                  <a:lnTo>
                    <a:pt x="3033432" y="263229"/>
                  </a:lnTo>
                  <a:lnTo>
                    <a:pt x="3045691" y="260051"/>
                  </a:lnTo>
                  <a:lnTo>
                    <a:pt x="3049437" y="262321"/>
                  </a:lnTo>
                  <a:lnTo>
                    <a:pt x="3050345" y="266521"/>
                  </a:lnTo>
                  <a:lnTo>
                    <a:pt x="3048869" y="271515"/>
                  </a:lnTo>
                  <a:lnTo>
                    <a:pt x="3046485" y="276055"/>
                  </a:lnTo>
                  <a:lnTo>
                    <a:pt x="3044669" y="278780"/>
                  </a:lnTo>
                  <a:lnTo>
                    <a:pt x="3046145" y="282071"/>
                  </a:lnTo>
                  <a:lnTo>
                    <a:pt x="3046713" y="286498"/>
                  </a:lnTo>
                  <a:lnTo>
                    <a:pt x="3047053" y="291493"/>
                  </a:lnTo>
                  <a:lnTo>
                    <a:pt x="3048075" y="296487"/>
                  </a:lnTo>
                  <a:lnTo>
                    <a:pt x="3046713" y="299211"/>
                  </a:lnTo>
                  <a:lnTo>
                    <a:pt x="3043875" y="301368"/>
                  </a:lnTo>
                  <a:lnTo>
                    <a:pt x="3042740" y="304319"/>
                  </a:lnTo>
                  <a:lnTo>
                    <a:pt x="3046372" y="305681"/>
                  </a:lnTo>
                  <a:lnTo>
                    <a:pt x="3058971" y="302390"/>
                  </a:lnTo>
                  <a:lnTo>
                    <a:pt x="3070549" y="309087"/>
                  </a:lnTo>
                  <a:lnTo>
                    <a:pt x="3073955" y="308179"/>
                  </a:lnTo>
                  <a:lnTo>
                    <a:pt x="3071684" y="304546"/>
                  </a:lnTo>
                  <a:lnTo>
                    <a:pt x="3068847" y="302503"/>
                  </a:lnTo>
                  <a:lnTo>
                    <a:pt x="3051253" y="296601"/>
                  </a:lnTo>
                  <a:lnTo>
                    <a:pt x="3051820" y="292968"/>
                  </a:lnTo>
                  <a:lnTo>
                    <a:pt x="3054545" y="282753"/>
                  </a:lnTo>
                  <a:lnTo>
                    <a:pt x="3055907" y="274012"/>
                  </a:lnTo>
                  <a:lnTo>
                    <a:pt x="3055793" y="272991"/>
                  </a:lnTo>
                  <a:lnTo>
                    <a:pt x="3058404" y="270607"/>
                  </a:lnTo>
                  <a:lnTo>
                    <a:pt x="3061582" y="269812"/>
                  </a:lnTo>
                  <a:lnTo>
                    <a:pt x="3064874" y="270153"/>
                  </a:lnTo>
                  <a:lnTo>
                    <a:pt x="3069187" y="271969"/>
                  </a:lnTo>
                  <a:lnTo>
                    <a:pt x="3073160" y="276396"/>
                  </a:lnTo>
                  <a:lnTo>
                    <a:pt x="3074295" y="276623"/>
                  </a:lnTo>
                  <a:lnTo>
                    <a:pt x="3075317" y="275715"/>
                  </a:lnTo>
                  <a:lnTo>
                    <a:pt x="3076452" y="275261"/>
                  </a:lnTo>
                  <a:lnTo>
                    <a:pt x="3077700" y="276850"/>
                  </a:lnTo>
                  <a:lnTo>
                    <a:pt x="3077133" y="280936"/>
                  </a:lnTo>
                  <a:lnTo>
                    <a:pt x="3078041" y="281958"/>
                  </a:lnTo>
                  <a:lnTo>
                    <a:pt x="3084965" y="280596"/>
                  </a:lnTo>
                  <a:lnTo>
                    <a:pt x="3113229" y="285136"/>
                  </a:lnTo>
                  <a:lnTo>
                    <a:pt x="3114137" y="287633"/>
                  </a:lnTo>
                  <a:lnTo>
                    <a:pt x="3113570" y="290358"/>
                  </a:lnTo>
                  <a:lnTo>
                    <a:pt x="3102900" y="308406"/>
                  </a:lnTo>
                  <a:lnTo>
                    <a:pt x="3100630" y="310108"/>
                  </a:lnTo>
                  <a:lnTo>
                    <a:pt x="3097451" y="311130"/>
                  </a:lnTo>
                  <a:lnTo>
                    <a:pt x="3090868" y="315330"/>
                  </a:lnTo>
                  <a:lnTo>
                    <a:pt x="3073046" y="319984"/>
                  </a:lnTo>
                  <a:lnTo>
                    <a:pt x="3065668" y="318508"/>
                  </a:lnTo>
                  <a:lnTo>
                    <a:pt x="3061582" y="319076"/>
                  </a:lnTo>
                  <a:lnTo>
                    <a:pt x="3057496" y="325092"/>
                  </a:lnTo>
                  <a:lnTo>
                    <a:pt x="3047053" y="331902"/>
                  </a:lnTo>
                  <a:lnTo>
                    <a:pt x="3048869" y="333264"/>
                  </a:lnTo>
                  <a:lnTo>
                    <a:pt x="3051593" y="332924"/>
                  </a:lnTo>
                  <a:lnTo>
                    <a:pt x="3054204" y="331335"/>
                  </a:lnTo>
                  <a:lnTo>
                    <a:pt x="3057723" y="327021"/>
                  </a:lnTo>
                  <a:lnTo>
                    <a:pt x="3082241" y="322821"/>
                  </a:lnTo>
                  <a:lnTo>
                    <a:pt x="3088598" y="317259"/>
                  </a:lnTo>
                  <a:lnTo>
                    <a:pt x="3103467" y="314195"/>
                  </a:lnTo>
                  <a:lnTo>
                    <a:pt x="3114251" y="302957"/>
                  </a:lnTo>
                  <a:lnTo>
                    <a:pt x="3118110" y="302503"/>
                  </a:lnTo>
                  <a:lnTo>
                    <a:pt x="3116521" y="311811"/>
                  </a:lnTo>
                  <a:lnTo>
                    <a:pt x="3116180" y="315670"/>
                  </a:lnTo>
                  <a:lnTo>
                    <a:pt x="3116067" y="321005"/>
                  </a:lnTo>
                  <a:lnTo>
                    <a:pt x="3116407" y="325659"/>
                  </a:lnTo>
                  <a:lnTo>
                    <a:pt x="3117202" y="330086"/>
                  </a:lnTo>
                  <a:lnTo>
                    <a:pt x="3118223" y="333605"/>
                  </a:lnTo>
                  <a:lnTo>
                    <a:pt x="3119359" y="335762"/>
                  </a:lnTo>
                  <a:lnTo>
                    <a:pt x="3121288" y="335194"/>
                  </a:lnTo>
                  <a:lnTo>
                    <a:pt x="3124466" y="333151"/>
                  </a:lnTo>
                  <a:lnTo>
                    <a:pt x="3127418" y="332129"/>
                  </a:lnTo>
                  <a:lnTo>
                    <a:pt x="3128666" y="334740"/>
                  </a:lnTo>
                  <a:lnTo>
                    <a:pt x="3128326" y="340642"/>
                  </a:lnTo>
                  <a:lnTo>
                    <a:pt x="3127872" y="344615"/>
                  </a:lnTo>
                  <a:lnTo>
                    <a:pt x="3128326" y="347794"/>
                  </a:lnTo>
                  <a:lnTo>
                    <a:pt x="3130710" y="351199"/>
                  </a:lnTo>
                  <a:lnTo>
                    <a:pt x="3129461" y="353696"/>
                  </a:lnTo>
                  <a:lnTo>
                    <a:pt x="3128212" y="355399"/>
                  </a:lnTo>
                  <a:lnTo>
                    <a:pt x="3126964" y="356420"/>
                  </a:lnTo>
                  <a:lnTo>
                    <a:pt x="3125488" y="356988"/>
                  </a:lnTo>
                  <a:lnTo>
                    <a:pt x="3128553" y="360053"/>
                  </a:lnTo>
                  <a:lnTo>
                    <a:pt x="3131845" y="358123"/>
                  </a:lnTo>
                  <a:lnTo>
                    <a:pt x="3143877" y="346091"/>
                  </a:lnTo>
                  <a:lnTo>
                    <a:pt x="3145352" y="345296"/>
                  </a:lnTo>
                  <a:lnTo>
                    <a:pt x="3146828" y="345183"/>
                  </a:lnTo>
                  <a:lnTo>
                    <a:pt x="3147055" y="345977"/>
                  </a:lnTo>
                  <a:lnTo>
                    <a:pt x="3147736" y="348021"/>
                  </a:lnTo>
                  <a:lnTo>
                    <a:pt x="3148871" y="349496"/>
                  </a:lnTo>
                  <a:lnTo>
                    <a:pt x="3149325" y="350518"/>
                  </a:lnTo>
                  <a:lnTo>
                    <a:pt x="3148758" y="352220"/>
                  </a:lnTo>
                  <a:lnTo>
                    <a:pt x="3146147" y="357442"/>
                  </a:lnTo>
                  <a:lnTo>
                    <a:pt x="3146147" y="358690"/>
                  </a:lnTo>
                  <a:lnTo>
                    <a:pt x="3148077" y="359031"/>
                  </a:lnTo>
                  <a:lnTo>
                    <a:pt x="3156930" y="350631"/>
                  </a:lnTo>
                  <a:lnTo>
                    <a:pt x="3161471" y="348475"/>
                  </a:lnTo>
                  <a:lnTo>
                    <a:pt x="3162492" y="346431"/>
                  </a:lnTo>
                  <a:lnTo>
                    <a:pt x="3163173" y="342572"/>
                  </a:lnTo>
                  <a:lnTo>
                    <a:pt x="3164876" y="341096"/>
                  </a:lnTo>
                  <a:lnTo>
                    <a:pt x="3166919" y="340075"/>
                  </a:lnTo>
                  <a:lnTo>
                    <a:pt x="3168508" y="337464"/>
                  </a:lnTo>
                  <a:lnTo>
                    <a:pt x="3163627" y="334626"/>
                  </a:lnTo>
                  <a:lnTo>
                    <a:pt x="3145012" y="333037"/>
                  </a:lnTo>
                  <a:lnTo>
                    <a:pt x="3142628" y="331108"/>
                  </a:lnTo>
                  <a:lnTo>
                    <a:pt x="3133207" y="318054"/>
                  </a:lnTo>
                  <a:lnTo>
                    <a:pt x="3134796" y="316578"/>
                  </a:lnTo>
                  <a:lnTo>
                    <a:pt x="3138315" y="316578"/>
                  </a:lnTo>
                  <a:lnTo>
                    <a:pt x="3139904" y="315216"/>
                  </a:lnTo>
                  <a:lnTo>
                    <a:pt x="3141380" y="313514"/>
                  </a:lnTo>
                  <a:lnTo>
                    <a:pt x="3142968" y="312606"/>
                  </a:lnTo>
                  <a:lnTo>
                    <a:pt x="3150914" y="311584"/>
                  </a:lnTo>
                  <a:lnTo>
                    <a:pt x="3152957" y="309314"/>
                  </a:lnTo>
                  <a:lnTo>
                    <a:pt x="3155228" y="304433"/>
                  </a:lnTo>
                  <a:lnTo>
                    <a:pt x="3152957" y="301709"/>
                  </a:lnTo>
                  <a:lnTo>
                    <a:pt x="3147509" y="298984"/>
                  </a:lnTo>
                  <a:lnTo>
                    <a:pt x="3145125" y="296601"/>
                  </a:lnTo>
                  <a:lnTo>
                    <a:pt x="3147850" y="294331"/>
                  </a:lnTo>
                  <a:lnTo>
                    <a:pt x="3155114" y="292741"/>
                  </a:lnTo>
                  <a:lnTo>
                    <a:pt x="3156930" y="288541"/>
                  </a:lnTo>
                  <a:lnTo>
                    <a:pt x="3147850" y="289223"/>
                  </a:lnTo>
                  <a:lnTo>
                    <a:pt x="3143196" y="287633"/>
                  </a:lnTo>
                  <a:lnTo>
                    <a:pt x="3139563" y="282639"/>
                  </a:lnTo>
                  <a:lnTo>
                    <a:pt x="3142628" y="280028"/>
                  </a:lnTo>
                  <a:lnTo>
                    <a:pt x="3153525" y="278780"/>
                  </a:lnTo>
                  <a:lnTo>
                    <a:pt x="3156476" y="277418"/>
                  </a:lnTo>
                  <a:lnTo>
                    <a:pt x="3163287" y="277077"/>
                  </a:lnTo>
                  <a:lnTo>
                    <a:pt x="3164762" y="276510"/>
                  </a:lnTo>
                  <a:lnTo>
                    <a:pt x="3164876" y="274693"/>
                  </a:lnTo>
                  <a:lnTo>
                    <a:pt x="3167487" y="274693"/>
                  </a:lnTo>
                  <a:lnTo>
                    <a:pt x="3164649" y="271969"/>
                  </a:lnTo>
                  <a:lnTo>
                    <a:pt x="3161471" y="271175"/>
                  </a:lnTo>
                  <a:lnTo>
                    <a:pt x="3144217" y="274693"/>
                  </a:lnTo>
                  <a:lnTo>
                    <a:pt x="3146260" y="270948"/>
                  </a:lnTo>
                  <a:lnTo>
                    <a:pt x="3154660" y="264704"/>
                  </a:lnTo>
                  <a:lnTo>
                    <a:pt x="3171233" y="261299"/>
                  </a:lnTo>
                  <a:lnTo>
                    <a:pt x="3175432" y="257326"/>
                  </a:lnTo>
                  <a:lnTo>
                    <a:pt x="3165444" y="259256"/>
                  </a:lnTo>
                  <a:lnTo>
                    <a:pt x="3166125" y="256986"/>
                  </a:lnTo>
                  <a:lnTo>
                    <a:pt x="3168735" y="251424"/>
                  </a:lnTo>
                  <a:lnTo>
                    <a:pt x="3166579" y="251764"/>
                  </a:lnTo>
                  <a:lnTo>
                    <a:pt x="3162492" y="254148"/>
                  </a:lnTo>
                  <a:lnTo>
                    <a:pt x="3160676" y="253354"/>
                  </a:lnTo>
                  <a:lnTo>
                    <a:pt x="3162492" y="249948"/>
                  </a:lnTo>
                  <a:lnTo>
                    <a:pt x="3165444" y="239732"/>
                  </a:lnTo>
                  <a:lnTo>
                    <a:pt x="3167600" y="237576"/>
                  </a:lnTo>
                  <a:lnTo>
                    <a:pt x="3170211" y="236441"/>
                  </a:lnTo>
                  <a:lnTo>
                    <a:pt x="3172935" y="233603"/>
                  </a:lnTo>
                  <a:lnTo>
                    <a:pt x="3177930" y="226565"/>
                  </a:lnTo>
                  <a:lnTo>
                    <a:pt x="3188486" y="215668"/>
                  </a:lnTo>
                  <a:lnTo>
                    <a:pt x="3194729" y="204544"/>
                  </a:lnTo>
                  <a:lnTo>
                    <a:pt x="3197113" y="201593"/>
                  </a:lnTo>
                  <a:lnTo>
                    <a:pt x="3204604" y="197961"/>
                  </a:lnTo>
                  <a:lnTo>
                    <a:pt x="3230598" y="202501"/>
                  </a:lnTo>
                  <a:lnTo>
                    <a:pt x="3241495" y="208063"/>
                  </a:lnTo>
                  <a:lnTo>
                    <a:pt x="3242744" y="209312"/>
                  </a:lnTo>
                  <a:lnTo>
                    <a:pt x="3244900" y="212490"/>
                  </a:lnTo>
                  <a:lnTo>
                    <a:pt x="3246489" y="213398"/>
                  </a:lnTo>
                  <a:lnTo>
                    <a:pt x="3247171" y="211468"/>
                  </a:lnTo>
                  <a:lnTo>
                    <a:pt x="3246943" y="208858"/>
                  </a:lnTo>
                  <a:lnTo>
                    <a:pt x="3245922" y="207496"/>
                  </a:lnTo>
                  <a:lnTo>
                    <a:pt x="3243651" y="205906"/>
                  </a:lnTo>
                  <a:lnTo>
                    <a:pt x="3238203" y="197053"/>
                  </a:lnTo>
                  <a:lnTo>
                    <a:pt x="3235592" y="194101"/>
                  </a:lnTo>
                  <a:lnTo>
                    <a:pt x="3224241" y="189902"/>
                  </a:lnTo>
                  <a:lnTo>
                    <a:pt x="3223106" y="188880"/>
                  </a:lnTo>
                  <a:lnTo>
                    <a:pt x="3224015" y="186723"/>
                  </a:lnTo>
                  <a:lnTo>
                    <a:pt x="3233549" y="176167"/>
                  </a:lnTo>
                  <a:lnTo>
                    <a:pt x="3236273" y="171967"/>
                  </a:lnTo>
                  <a:lnTo>
                    <a:pt x="3237182" y="171173"/>
                  </a:lnTo>
                  <a:lnTo>
                    <a:pt x="3237976" y="170832"/>
                  </a:lnTo>
                  <a:lnTo>
                    <a:pt x="3238771" y="170037"/>
                  </a:lnTo>
                  <a:lnTo>
                    <a:pt x="3239565" y="167994"/>
                  </a:lnTo>
                  <a:lnTo>
                    <a:pt x="3239906" y="165157"/>
                  </a:lnTo>
                  <a:lnTo>
                    <a:pt x="3240019" y="158005"/>
                  </a:lnTo>
                  <a:lnTo>
                    <a:pt x="3240587" y="154941"/>
                  </a:lnTo>
                  <a:lnTo>
                    <a:pt x="3241722" y="152330"/>
                  </a:lnTo>
                  <a:lnTo>
                    <a:pt x="3245581" y="146881"/>
                  </a:lnTo>
                  <a:lnTo>
                    <a:pt x="3247397" y="145179"/>
                  </a:lnTo>
                  <a:lnTo>
                    <a:pt x="3249100" y="145519"/>
                  </a:lnTo>
                  <a:lnTo>
                    <a:pt x="3252846" y="148017"/>
                  </a:lnTo>
                  <a:lnTo>
                    <a:pt x="3259543" y="147449"/>
                  </a:lnTo>
                  <a:lnTo>
                    <a:pt x="3261586" y="149038"/>
                  </a:lnTo>
                  <a:lnTo>
                    <a:pt x="3272937" y="164248"/>
                  </a:lnTo>
                  <a:lnTo>
                    <a:pt x="3276002" y="166632"/>
                  </a:lnTo>
                  <a:lnTo>
                    <a:pt x="3279975" y="167654"/>
                  </a:lnTo>
                  <a:lnTo>
                    <a:pt x="3283380" y="165724"/>
                  </a:lnTo>
                  <a:lnTo>
                    <a:pt x="3284856" y="158914"/>
                  </a:lnTo>
                  <a:lnTo>
                    <a:pt x="3283493" y="152784"/>
                  </a:lnTo>
                  <a:lnTo>
                    <a:pt x="3277364" y="146087"/>
                  </a:lnTo>
                  <a:lnTo>
                    <a:pt x="3275434" y="141887"/>
                  </a:lnTo>
                  <a:lnTo>
                    <a:pt x="3275889" y="141547"/>
                  </a:lnTo>
                  <a:lnTo>
                    <a:pt x="3276796" y="139957"/>
                  </a:lnTo>
                  <a:lnTo>
                    <a:pt x="3270213" y="136325"/>
                  </a:lnTo>
                  <a:lnTo>
                    <a:pt x="3268170" y="133941"/>
                  </a:lnTo>
                  <a:lnTo>
                    <a:pt x="3266013" y="129174"/>
                  </a:lnTo>
                  <a:lnTo>
                    <a:pt x="3264878" y="127925"/>
                  </a:lnTo>
                  <a:lnTo>
                    <a:pt x="3263289" y="127358"/>
                  </a:lnTo>
                  <a:lnTo>
                    <a:pt x="3258294" y="127925"/>
                  </a:lnTo>
                  <a:lnTo>
                    <a:pt x="3246943" y="123953"/>
                  </a:lnTo>
                  <a:lnTo>
                    <a:pt x="3241608" y="123953"/>
                  </a:lnTo>
                  <a:lnTo>
                    <a:pt x="3238998" y="122250"/>
                  </a:lnTo>
                  <a:lnTo>
                    <a:pt x="3236954" y="117937"/>
                  </a:lnTo>
                  <a:lnTo>
                    <a:pt x="3239225" y="113283"/>
                  </a:lnTo>
                  <a:lnTo>
                    <a:pt x="3239225" y="107267"/>
                  </a:lnTo>
                  <a:lnTo>
                    <a:pt x="3239452" y="102045"/>
                  </a:lnTo>
                  <a:lnTo>
                    <a:pt x="3248646" y="94781"/>
                  </a:lnTo>
                  <a:lnTo>
                    <a:pt x="3251711" y="93532"/>
                  </a:lnTo>
                  <a:lnTo>
                    <a:pt x="3253754" y="97732"/>
                  </a:lnTo>
                  <a:lnTo>
                    <a:pt x="3253073" y="99775"/>
                  </a:lnTo>
                  <a:lnTo>
                    <a:pt x="3257159" y="101251"/>
                  </a:lnTo>
                  <a:lnTo>
                    <a:pt x="3258635" y="103180"/>
                  </a:lnTo>
                  <a:lnTo>
                    <a:pt x="3258522" y="108061"/>
                  </a:lnTo>
                  <a:lnTo>
                    <a:pt x="3263970" y="109991"/>
                  </a:lnTo>
                  <a:lnTo>
                    <a:pt x="3269191" y="113737"/>
                  </a:lnTo>
                  <a:lnTo>
                    <a:pt x="3273278" y="119299"/>
                  </a:lnTo>
                  <a:lnTo>
                    <a:pt x="3275207" y="119299"/>
                  </a:lnTo>
                  <a:lnTo>
                    <a:pt x="3276570" y="113737"/>
                  </a:lnTo>
                  <a:lnTo>
                    <a:pt x="3275661" y="110899"/>
                  </a:lnTo>
                  <a:lnTo>
                    <a:pt x="3274526" y="108856"/>
                  </a:lnTo>
                  <a:lnTo>
                    <a:pt x="3271802" y="105904"/>
                  </a:lnTo>
                  <a:lnTo>
                    <a:pt x="3272710" y="101364"/>
                  </a:lnTo>
                  <a:lnTo>
                    <a:pt x="3272710" y="98186"/>
                  </a:lnTo>
                  <a:lnTo>
                    <a:pt x="3272937" y="95802"/>
                  </a:lnTo>
                  <a:lnTo>
                    <a:pt x="3274413" y="93759"/>
                  </a:lnTo>
                  <a:lnTo>
                    <a:pt x="3276796" y="93986"/>
                  </a:lnTo>
                  <a:lnTo>
                    <a:pt x="3279748" y="95689"/>
                  </a:lnTo>
                  <a:lnTo>
                    <a:pt x="3282358" y="95916"/>
                  </a:lnTo>
                  <a:lnTo>
                    <a:pt x="3283721" y="91716"/>
                  </a:lnTo>
                  <a:lnTo>
                    <a:pt x="3275207" y="85586"/>
                  </a:lnTo>
                  <a:lnTo>
                    <a:pt x="3272370" y="85473"/>
                  </a:lnTo>
                  <a:lnTo>
                    <a:pt x="3273618" y="82294"/>
                  </a:lnTo>
                  <a:lnTo>
                    <a:pt x="3274299" y="81386"/>
                  </a:lnTo>
                  <a:lnTo>
                    <a:pt x="3271007" y="78435"/>
                  </a:lnTo>
                  <a:lnTo>
                    <a:pt x="3269759" y="76505"/>
                  </a:lnTo>
                  <a:lnTo>
                    <a:pt x="3268964" y="73327"/>
                  </a:lnTo>
                  <a:lnTo>
                    <a:pt x="3270667" y="71171"/>
                  </a:lnTo>
                  <a:lnTo>
                    <a:pt x="3272824" y="69695"/>
                  </a:lnTo>
                  <a:lnTo>
                    <a:pt x="3275094" y="68900"/>
                  </a:lnTo>
                  <a:lnTo>
                    <a:pt x="3277023" y="69014"/>
                  </a:lnTo>
                  <a:lnTo>
                    <a:pt x="3275434" y="67425"/>
                  </a:lnTo>
                  <a:lnTo>
                    <a:pt x="3271916" y="67084"/>
                  </a:lnTo>
                  <a:lnTo>
                    <a:pt x="3270326" y="65155"/>
                  </a:lnTo>
                  <a:lnTo>
                    <a:pt x="3272370" y="62771"/>
                  </a:lnTo>
                  <a:lnTo>
                    <a:pt x="3275094" y="61295"/>
                  </a:lnTo>
                  <a:lnTo>
                    <a:pt x="3277932" y="60728"/>
                  </a:lnTo>
                  <a:lnTo>
                    <a:pt x="3288374" y="63565"/>
                  </a:lnTo>
                  <a:lnTo>
                    <a:pt x="3289169" y="64246"/>
                  </a:lnTo>
                  <a:lnTo>
                    <a:pt x="3289737" y="65722"/>
                  </a:lnTo>
                  <a:lnTo>
                    <a:pt x="3290531" y="68219"/>
                  </a:lnTo>
                  <a:lnTo>
                    <a:pt x="3291553" y="69808"/>
                  </a:lnTo>
                  <a:lnTo>
                    <a:pt x="3294277" y="71171"/>
                  </a:lnTo>
                  <a:lnTo>
                    <a:pt x="3295412" y="72306"/>
                  </a:lnTo>
                  <a:lnTo>
                    <a:pt x="3296661" y="75370"/>
                  </a:lnTo>
                  <a:lnTo>
                    <a:pt x="3295980" y="77300"/>
                  </a:lnTo>
                  <a:lnTo>
                    <a:pt x="3294390" y="79003"/>
                  </a:lnTo>
                  <a:lnTo>
                    <a:pt x="3292801" y="81386"/>
                  </a:lnTo>
                  <a:lnTo>
                    <a:pt x="3308806" y="79570"/>
                  </a:lnTo>
                  <a:lnTo>
                    <a:pt x="3307217" y="74916"/>
                  </a:lnTo>
                  <a:lnTo>
                    <a:pt x="3308238" y="70149"/>
                  </a:lnTo>
                  <a:lnTo>
                    <a:pt x="3309147" y="66517"/>
                  </a:lnTo>
                  <a:lnTo>
                    <a:pt x="3307557" y="65155"/>
                  </a:lnTo>
                  <a:lnTo>
                    <a:pt x="3309714" y="62317"/>
                  </a:lnTo>
                  <a:lnTo>
                    <a:pt x="3313573" y="62544"/>
                  </a:lnTo>
                  <a:lnTo>
                    <a:pt x="3316411" y="66630"/>
                  </a:lnTo>
                  <a:lnTo>
                    <a:pt x="3315503" y="75484"/>
                  </a:lnTo>
                  <a:lnTo>
                    <a:pt x="3312892" y="81273"/>
                  </a:lnTo>
                  <a:lnTo>
                    <a:pt x="3309260" y="86381"/>
                  </a:lnTo>
                  <a:lnTo>
                    <a:pt x="3305401" y="90013"/>
                  </a:lnTo>
                  <a:lnTo>
                    <a:pt x="3302109" y="91716"/>
                  </a:lnTo>
                  <a:lnTo>
                    <a:pt x="3303698" y="93418"/>
                  </a:lnTo>
                  <a:lnTo>
                    <a:pt x="3307444" y="90921"/>
                  </a:lnTo>
                  <a:lnTo>
                    <a:pt x="3309033" y="92851"/>
                  </a:lnTo>
                  <a:lnTo>
                    <a:pt x="3310622" y="95235"/>
                  </a:lnTo>
                  <a:lnTo>
                    <a:pt x="3314822" y="96370"/>
                  </a:lnTo>
                  <a:lnTo>
                    <a:pt x="3316638" y="97959"/>
                  </a:lnTo>
                  <a:lnTo>
                    <a:pt x="3316638" y="91943"/>
                  </a:lnTo>
                  <a:lnTo>
                    <a:pt x="3317546" y="88651"/>
                  </a:lnTo>
                  <a:lnTo>
                    <a:pt x="3320952" y="81273"/>
                  </a:lnTo>
                  <a:lnTo>
                    <a:pt x="3323222" y="78208"/>
                  </a:lnTo>
                  <a:lnTo>
                    <a:pt x="3324016" y="77641"/>
                  </a:lnTo>
                  <a:lnTo>
                    <a:pt x="3325038" y="78322"/>
                  </a:lnTo>
                  <a:lnTo>
                    <a:pt x="3325605" y="79684"/>
                  </a:lnTo>
                  <a:lnTo>
                    <a:pt x="3325946" y="81046"/>
                  </a:lnTo>
                  <a:lnTo>
                    <a:pt x="3326287" y="81727"/>
                  </a:lnTo>
                  <a:lnTo>
                    <a:pt x="3327535" y="82976"/>
                  </a:lnTo>
                  <a:lnTo>
                    <a:pt x="3332530" y="92056"/>
                  </a:lnTo>
                  <a:lnTo>
                    <a:pt x="3333438" y="95235"/>
                  </a:lnTo>
                  <a:lnTo>
                    <a:pt x="3335822" y="106131"/>
                  </a:lnTo>
                  <a:lnTo>
                    <a:pt x="3333778" y="116234"/>
                  </a:lnTo>
                  <a:lnTo>
                    <a:pt x="3334913" y="116347"/>
                  </a:lnTo>
                  <a:lnTo>
                    <a:pt x="3335822" y="115326"/>
                  </a:lnTo>
                  <a:lnTo>
                    <a:pt x="3336616" y="113510"/>
                  </a:lnTo>
                  <a:lnTo>
                    <a:pt x="3337411" y="111126"/>
                  </a:lnTo>
                  <a:lnTo>
                    <a:pt x="3338546" y="109764"/>
                  </a:lnTo>
                  <a:lnTo>
                    <a:pt x="3340135" y="109537"/>
                  </a:lnTo>
                  <a:lnTo>
                    <a:pt x="3343086" y="110104"/>
                  </a:lnTo>
                  <a:lnTo>
                    <a:pt x="3343881" y="108288"/>
                  </a:lnTo>
                  <a:lnTo>
                    <a:pt x="3347967" y="88878"/>
                  </a:lnTo>
                  <a:lnTo>
                    <a:pt x="3348421" y="84111"/>
                  </a:lnTo>
                  <a:lnTo>
                    <a:pt x="3347286" y="81954"/>
                  </a:lnTo>
                  <a:lnTo>
                    <a:pt x="3346264" y="80478"/>
                  </a:lnTo>
                  <a:lnTo>
                    <a:pt x="3344789" y="76733"/>
                  </a:lnTo>
                  <a:lnTo>
                    <a:pt x="3343540" y="72306"/>
                  </a:lnTo>
                  <a:lnTo>
                    <a:pt x="3342972" y="68673"/>
                  </a:lnTo>
                  <a:lnTo>
                    <a:pt x="3345243" y="61749"/>
                  </a:lnTo>
                  <a:lnTo>
                    <a:pt x="3350351" y="65155"/>
                  </a:lnTo>
                  <a:lnTo>
                    <a:pt x="3361815" y="77527"/>
                  </a:lnTo>
                  <a:lnTo>
                    <a:pt x="3361929" y="80932"/>
                  </a:lnTo>
                  <a:lnTo>
                    <a:pt x="3360907" y="85019"/>
                  </a:lnTo>
                  <a:lnTo>
                    <a:pt x="3359545" y="88197"/>
                  </a:lnTo>
                  <a:lnTo>
                    <a:pt x="3357615" y="90808"/>
                  </a:lnTo>
                  <a:lnTo>
                    <a:pt x="3352848" y="95348"/>
                  </a:lnTo>
                  <a:lnTo>
                    <a:pt x="3350805" y="96256"/>
                  </a:lnTo>
                  <a:lnTo>
                    <a:pt x="3352621" y="101591"/>
                  </a:lnTo>
                  <a:lnTo>
                    <a:pt x="3355005" y="100797"/>
                  </a:lnTo>
                  <a:lnTo>
                    <a:pt x="3359545" y="93191"/>
                  </a:lnTo>
                  <a:lnTo>
                    <a:pt x="3360340" y="93418"/>
                  </a:lnTo>
                  <a:lnTo>
                    <a:pt x="3362042" y="97732"/>
                  </a:lnTo>
                  <a:lnTo>
                    <a:pt x="3363404" y="98186"/>
                  </a:lnTo>
                  <a:lnTo>
                    <a:pt x="3364085" y="96937"/>
                  </a:lnTo>
                  <a:lnTo>
                    <a:pt x="3366810" y="89900"/>
                  </a:lnTo>
                  <a:lnTo>
                    <a:pt x="3369534" y="87516"/>
                  </a:lnTo>
                  <a:lnTo>
                    <a:pt x="3373961" y="85473"/>
                  </a:lnTo>
                  <a:lnTo>
                    <a:pt x="3378160" y="85359"/>
                  </a:lnTo>
                  <a:lnTo>
                    <a:pt x="3379977" y="88878"/>
                  </a:lnTo>
                  <a:lnTo>
                    <a:pt x="3380317" y="90808"/>
                  </a:lnTo>
                  <a:lnTo>
                    <a:pt x="3381112" y="93191"/>
                  </a:lnTo>
                  <a:lnTo>
                    <a:pt x="3382133" y="95235"/>
                  </a:lnTo>
                  <a:lnTo>
                    <a:pt x="3383042" y="96029"/>
                  </a:lnTo>
                  <a:lnTo>
                    <a:pt x="3384290" y="95121"/>
                  </a:lnTo>
                  <a:lnTo>
                    <a:pt x="3385198" y="92964"/>
                  </a:lnTo>
                  <a:lnTo>
                    <a:pt x="3385879" y="90808"/>
                  </a:lnTo>
                  <a:lnTo>
                    <a:pt x="3386333" y="89786"/>
                  </a:lnTo>
                  <a:lnTo>
                    <a:pt x="3389511" y="88310"/>
                  </a:lnTo>
                  <a:lnTo>
                    <a:pt x="3392463" y="85813"/>
                  </a:lnTo>
                  <a:lnTo>
                    <a:pt x="3395187" y="85359"/>
                  </a:lnTo>
                  <a:lnTo>
                    <a:pt x="3398025" y="89786"/>
                  </a:lnTo>
                  <a:lnTo>
                    <a:pt x="3398819" y="92056"/>
                  </a:lnTo>
                  <a:lnTo>
                    <a:pt x="3399500" y="94781"/>
                  </a:lnTo>
                  <a:lnTo>
                    <a:pt x="3399387" y="97051"/>
                  </a:lnTo>
                  <a:lnTo>
                    <a:pt x="3396549" y="98980"/>
                  </a:lnTo>
                  <a:lnTo>
                    <a:pt x="3393938" y="103180"/>
                  </a:lnTo>
                  <a:lnTo>
                    <a:pt x="3389739" y="105564"/>
                  </a:lnTo>
                  <a:lnTo>
                    <a:pt x="3387355" y="109083"/>
                  </a:lnTo>
                  <a:lnTo>
                    <a:pt x="3382814" y="118164"/>
                  </a:lnTo>
                  <a:lnTo>
                    <a:pt x="3380204" y="120774"/>
                  </a:lnTo>
                  <a:lnTo>
                    <a:pt x="3370782" y="124180"/>
                  </a:lnTo>
                  <a:lnTo>
                    <a:pt x="3371350" y="126790"/>
                  </a:lnTo>
                  <a:lnTo>
                    <a:pt x="3371918" y="128720"/>
                  </a:lnTo>
                  <a:lnTo>
                    <a:pt x="3373507" y="132352"/>
                  </a:lnTo>
                  <a:lnTo>
                    <a:pt x="3372031" y="136212"/>
                  </a:lnTo>
                  <a:lnTo>
                    <a:pt x="3369988" y="139276"/>
                  </a:lnTo>
                  <a:lnTo>
                    <a:pt x="3367831" y="141433"/>
                  </a:lnTo>
                  <a:lnTo>
                    <a:pt x="3364426" y="142909"/>
                  </a:lnTo>
                  <a:lnTo>
                    <a:pt x="3359772" y="151081"/>
                  </a:lnTo>
                  <a:lnTo>
                    <a:pt x="3353415" y="153806"/>
                  </a:lnTo>
                  <a:lnTo>
                    <a:pt x="3351599" y="159481"/>
                  </a:lnTo>
                  <a:lnTo>
                    <a:pt x="3344448" y="169810"/>
                  </a:lnTo>
                  <a:lnTo>
                    <a:pt x="3339908" y="172081"/>
                  </a:lnTo>
                  <a:lnTo>
                    <a:pt x="3337978" y="174010"/>
                  </a:lnTo>
                  <a:lnTo>
                    <a:pt x="3334800" y="180026"/>
                  </a:lnTo>
                  <a:lnTo>
                    <a:pt x="3333324" y="182183"/>
                  </a:lnTo>
                  <a:lnTo>
                    <a:pt x="3319930" y="194328"/>
                  </a:lnTo>
                  <a:lnTo>
                    <a:pt x="3317206" y="200118"/>
                  </a:lnTo>
                  <a:lnTo>
                    <a:pt x="3333892" y="192966"/>
                  </a:lnTo>
                  <a:lnTo>
                    <a:pt x="3337865" y="197961"/>
                  </a:lnTo>
                  <a:lnTo>
                    <a:pt x="3333551" y="204998"/>
                  </a:lnTo>
                  <a:lnTo>
                    <a:pt x="3315844" y="204090"/>
                  </a:lnTo>
                  <a:lnTo>
                    <a:pt x="3319476" y="209425"/>
                  </a:lnTo>
                  <a:lnTo>
                    <a:pt x="3333665" y="207382"/>
                  </a:lnTo>
                  <a:lnTo>
                    <a:pt x="3337865" y="213852"/>
                  </a:lnTo>
                  <a:lnTo>
                    <a:pt x="3335935" y="213852"/>
                  </a:lnTo>
                  <a:lnTo>
                    <a:pt x="3334459" y="216122"/>
                  </a:lnTo>
                  <a:lnTo>
                    <a:pt x="3333892" y="219982"/>
                  </a:lnTo>
                  <a:lnTo>
                    <a:pt x="3335594" y="228495"/>
                  </a:lnTo>
                  <a:lnTo>
                    <a:pt x="3335708" y="232014"/>
                  </a:lnTo>
                  <a:lnTo>
                    <a:pt x="3334913" y="233943"/>
                  </a:lnTo>
                  <a:lnTo>
                    <a:pt x="3329238" y="229857"/>
                  </a:lnTo>
                  <a:lnTo>
                    <a:pt x="3325265" y="231673"/>
                  </a:lnTo>
                  <a:lnTo>
                    <a:pt x="3317887" y="241662"/>
                  </a:lnTo>
                  <a:lnTo>
                    <a:pt x="3319136" y="243024"/>
                  </a:lnTo>
                  <a:lnTo>
                    <a:pt x="3320498" y="243478"/>
                  </a:lnTo>
                  <a:lnTo>
                    <a:pt x="3323222" y="243478"/>
                  </a:lnTo>
                  <a:lnTo>
                    <a:pt x="3321519" y="245181"/>
                  </a:lnTo>
                  <a:lnTo>
                    <a:pt x="3320270" y="248246"/>
                  </a:lnTo>
                  <a:lnTo>
                    <a:pt x="3320157" y="251424"/>
                  </a:lnTo>
                  <a:lnTo>
                    <a:pt x="3321860" y="253467"/>
                  </a:lnTo>
                  <a:lnTo>
                    <a:pt x="3323676" y="252218"/>
                  </a:lnTo>
                  <a:lnTo>
                    <a:pt x="3325946" y="249267"/>
                  </a:lnTo>
                  <a:lnTo>
                    <a:pt x="3328216" y="247451"/>
                  </a:lnTo>
                  <a:lnTo>
                    <a:pt x="3329919" y="249608"/>
                  </a:lnTo>
                  <a:lnTo>
                    <a:pt x="3330373" y="254035"/>
                  </a:lnTo>
                  <a:lnTo>
                    <a:pt x="3329692" y="256759"/>
                  </a:lnTo>
                  <a:lnTo>
                    <a:pt x="3315730" y="271856"/>
                  </a:lnTo>
                  <a:lnTo>
                    <a:pt x="3312666" y="273558"/>
                  </a:lnTo>
                  <a:lnTo>
                    <a:pt x="3311530" y="274693"/>
                  </a:lnTo>
                  <a:lnTo>
                    <a:pt x="3310395" y="276282"/>
                  </a:lnTo>
                  <a:lnTo>
                    <a:pt x="3309601" y="277985"/>
                  </a:lnTo>
                  <a:lnTo>
                    <a:pt x="3309147" y="278666"/>
                  </a:lnTo>
                  <a:lnTo>
                    <a:pt x="3308125" y="279007"/>
                  </a:lnTo>
                  <a:lnTo>
                    <a:pt x="3307898" y="280028"/>
                  </a:lnTo>
                  <a:lnTo>
                    <a:pt x="3307898" y="282071"/>
                  </a:lnTo>
                  <a:lnTo>
                    <a:pt x="3307785" y="282980"/>
                  </a:lnTo>
                  <a:lnTo>
                    <a:pt x="3307104" y="285590"/>
                  </a:lnTo>
                  <a:lnTo>
                    <a:pt x="3306763" y="287747"/>
                  </a:lnTo>
                  <a:lnTo>
                    <a:pt x="3306650" y="289904"/>
                  </a:lnTo>
                  <a:lnTo>
                    <a:pt x="3307217" y="294103"/>
                  </a:lnTo>
                  <a:lnTo>
                    <a:pt x="3306650" y="296033"/>
                  </a:lnTo>
                  <a:lnTo>
                    <a:pt x="3304947" y="299552"/>
                  </a:lnTo>
                  <a:lnTo>
                    <a:pt x="3304833" y="302163"/>
                  </a:lnTo>
                  <a:lnTo>
                    <a:pt x="3304720" y="315330"/>
                  </a:lnTo>
                  <a:lnTo>
                    <a:pt x="3306650" y="321573"/>
                  </a:lnTo>
                  <a:lnTo>
                    <a:pt x="3310622" y="326227"/>
                  </a:lnTo>
                  <a:lnTo>
                    <a:pt x="3313801" y="326113"/>
                  </a:lnTo>
                  <a:lnTo>
                    <a:pt x="3313460" y="318168"/>
                  </a:lnTo>
                  <a:lnTo>
                    <a:pt x="3312439" y="315784"/>
                  </a:lnTo>
                  <a:lnTo>
                    <a:pt x="3311303" y="313627"/>
                  </a:lnTo>
                  <a:lnTo>
                    <a:pt x="3310736" y="310789"/>
                  </a:lnTo>
                  <a:lnTo>
                    <a:pt x="3311303" y="306363"/>
                  </a:lnTo>
                  <a:lnTo>
                    <a:pt x="3312779" y="303865"/>
                  </a:lnTo>
                  <a:lnTo>
                    <a:pt x="3319249" y="300687"/>
                  </a:lnTo>
                  <a:lnTo>
                    <a:pt x="3318568" y="302503"/>
                  </a:lnTo>
                  <a:lnTo>
                    <a:pt x="3317206" y="308519"/>
                  </a:lnTo>
                  <a:lnTo>
                    <a:pt x="3318908" y="308406"/>
                  </a:lnTo>
                  <a:lnTo>
                    <a:pt x="3320498" y="307384"/>
                  </a:lnTo>
                  <a:lnTo>
                    <a:pt x="3321973" y="306930"/>
                  </a:lnTo>
                  <a:lnTo>
                    <a:pt x="3323335" y="308519"/>
                  </a:lnTo>
                  <a:lnTo>
                    <a:pt x="3320270" y="309995"/>
                  </a:lnTo>
                  <a:lnTo>
                    <a:pt x="3318908" y="311357"/>
                  </a:lnTo>
                  <a:lnTo>
                    <a:pt x="3318000" y="314422"/>
                  </a:lnTo>
                  <a:lnTo>
                    <a:pt x="3319136" y="316011"/>
                  </a:lnTo>
                  <a:lnTo>
                    <a:pt x="3319930" y="318622"/>
                  </a:lnTo>
                  <a:lnTo>
                    <a:pt x="3321065" y="321005"/>
                  </a:lnTo>
                  <a:lnTo>
                    <a:pt x="3323222" y="322027"/>
                  </a:lnTo>
                  <a:lnTo>
                    <a:pt x="3325492" y="321459"/>
                  </a:lnTo>
                  <a:lnTo>
                    <a:pt x="3329919" y="318735"/>
                  </a:lnTo>
                  <a:lnTo>
                    <a:pt x="3332189" y="318168"/>
                  </a:lnTo>
                  <a:lnTo>
                    <a:pt x="3334573" y="315670"/>
                  </a:lnTo>
                  <a:lnTo>
                    <a:pt x="3336616" y="309541"/>
                  </a:lnTo>
                  <a:lnTo>
                    <a:pt x="3340135" y="295693"/>
                  </a:lnTo>
                  <a:lnTo>
                    <a:pt x="3341497" y="292514"/>
                  </a:lnTo>
                  <a:lnTo>
                    <a:pt x="3343200" y="290358"/>
                  </a:lnTo>
                  <a:lnTo>
                    <a:pt x="3345129" y="289109"/>
                  </a:lnTo>
                  <a:lnTo>
                    <a:pt x="3347173" y="288769"/>
                  </a:lnTo>
                  <a:lnTo>
                    <a:pt x="3348307" y="287520"/>
                  </a:lnTo>
                  <a:lnTo>
                    <a:pt x="3350124" y="284569"/>
                  </a:lnTo>
                  <a:lnTo>
                    <a:pt x="3351713" y="281050"/>
                  </a:lnTo>
                  <a:lnTo>
                    <a:pt x="3352394" y="277985"/>
                  </a:lnTo>
                  <a:lnTo>
                    <a:pt x="3353756" y="273218"/>
                  </a:lnTo>
                  <a:lnTo>
                    <a:pt x="3360226" y="265045"/>
                  </a:lnTo>
                  <a:lnTo>
                    <a:pt x="3362496" y="259370"/>
                  </a:lnTo>
                  <a:lnTo>
                    <a:pt x="3360226" y="255510"/>
                  </a:lnTo>
                  <a:lnTo>
                    <a:pt x="3351145" y="251537"/>
                  </a:lnTo>
                  <a:lnTo>
                    <a:pt x="3352848" y="246656"/>
                  </a:lnTo>
                  <a:lnTo>
                    <a:pt x="3373734" y="218279"/>
                  </a:lnTo>
                  <a:lnTo>
                    <a:pt x="3394393" y="182410"/>
                  </a:lnTo>
                  <a:lnTo>
                    <a:pt x="3397117" y="180253"/>
                  </a:lnTo>
                  <a:lnTo>
                    <a:pt x="3400068" y="178891"/>
                  </a:lnTo>
                  <a:lnTo>
                    <a:pt x="3403246" y="175259"/>
                  </a:lnTo>
                  <a:lnTo>
                    <a:pt x="3406197" y="170151"/>
                  </a:lnTo>
                  <a:lnTo>
                    <a:pt x="3408240" y="164362"/>
                  </a:lnTo>
                  <a:lnTo>
                    <a:pt x="3412213" y="144952"/>
                  </a:lnTo>
                  <a:lnTo>
                    <a:pt x="3413916" y="139163"/>
                  </a:lnTo>
                  <a:lnTo>
                    <a:pt x="3415051" y="138028"/>
                  </a:lnTo>
                  <a:lnTo>
                    <a:pt x="3418570" y="137687"/>
                  </a:lnTo>
                  <a:lnTo>
                    <a:pt x="3420273" y="135985"/>
                  </a:lnTo>
                  <a:lnTo>
                    <a:pt x="3421181" y="133601"/>
                  </a:lnTo>
                  <a:lnTo>
                    <a:pt x="3422316" y="128039"/>
                  </a:lnTo>
                  <a:lnTo>
                    <a:pt x="3422997" y="125769"/>
                  </a:lnTo>
                  <a:lnTo>
                    <a:pt x="3425721" y="121115"/>
                  </a:lnTo>
                  <a:lnTo>
                    <a:pt x="3431851" y="114191"/>
                  </a:lnTo>
                  <a:lnTo>
                    <a:pt x="3436959" y="103634"/>
                  </a:lnTo>
                  <a:lnTo>
                    <a:pt x="3443315" y="93191"/>
                  </a:lnTo>
                  <a:lnTo>
                    <a:pt x="3466585" y="69241"/>
                  </a:lnTo>
                  <a:lnTo>
                    <a:pt x="3474076" y="67311"/>
                  </a:lnTo>
                  <a:lnTo>
                    <a:pt x="3473736" y="68219"/>
                  </a:lnTo>
                  <a:lnTo>
                    <a:pt x="3472827" y="71398"/>
                  </a:lnTo>
                  <a:lnTo>
                    <a:pt x="3477481" y="75597"/>
                  </a:lnTo>
                  <a:lnTo>
                    <a:pt x="3476914" y="79116"/>
                  </a:lnTo>
                  <a:lnTo>
                    <a:pt x="3477255" y="80705"/>
                  </a:lnTo>
                  <a:lnTo>
                    <a:pt x="3477936" y="81954"/>
                  </a:lnTo>
                  <a:lnTo>
                    <a:pt x="3478276" y="84565"/>
                  </a:lnTo>
                  <a:lnTo>
                    <a:pt x="3477936" y="87289"/>
                  </a:lnTo>
                  <a:lnTo>
                    <a:pt x="3477255" y="89332"/>
                  </a:lnTo>
                  <a:lnTo>
                    <a:pt x="3475779" y="92624"/>
                  </a:lnTo>
                  <a:lnTo>
                    <a:pt x="3474644" y="94213"/>
                  </a:lnTo>
                  <a:lnTo>
                    <a:pt x="3473168" y="94667"/>
                  </a:lnTo>
                  <a:lnTo>
                    <a:pt x="3471920" y="95575"/>
                  </a:lnTo>
                  <a:lnTo>
                    <a:pt x="3471352" y="98640"/>
                  </a:lnTo>
                  <a:lnTo>
                    <a:pt x="3471579" y="101932"/>
                  </a:lnTo>
                  <a:lnTo>
                    <a:pt x="3472146" y="104088"/>
                  </a:lnTo>
                  <a:lnTo>
                    <a:pt x="3472941" y="105223"/>
                  </a:lnTo>
                  <a:lnTo>
                    <a:pt x="3473963" y="105564"/>
                  </a:lnTo>
                  <a:lnTo>
                    <a:pt x="3475325" y="104542"/>
                  </a:lnTo>
                  <a:lnTo>
                    <a:pt x="3476914" y="102613"/>
                  </a:lnTo>
                  <a:lnTo>
                    <a:pt x="3478390" y="101705"/>
                  </a:lnTo>
                  <a:lnTo>
                    <a:pt x="3479298" y="103634"/>
                  </a:lnTo>
                  <a:lnTo>
                    <a:pt x="3479184" y="106245"/>
                  </a:lnTo>
                  <a:lnTo>
                    <a:pt x="3478390" y="108629"/>
                  </a:lnTo>
                  <a:lnTo>
                    <a:pt x="3476800" y="111693"/>
                  </a:lnTo>
                  <a:lnTo>
                    <a:pt x="3475438" y="116120"/>
                  </a:lnTo>
                  <a:lnTo>
                    <a:pt x="3474190" y="121115"/>
                  </a:lnTo>
                  <a:lnTo>
                    <a:pt x="3473622" y="126563"/>
                  </a:lnTo>
                  <a:lnTo>
                    <a:pt x="3474190" y="132012"/>
                  </a:lnTo>
                  <a:lnTo>
                    <a:pt x="3469309" y="140638"/>
                  </a:lnTo>
                  <a:lnTo>
                    <a:pt x="3440364" y="157778"/>
                  </a:lnTo>
                  <a:lnTo>
                    <a:pt x="3443656" y="160616"/>
                  </a:lnTo>
                  <a:lnTo>
                    <a:pt x="3455688" y="154033"/>
                  </a:lnTo>
                  <a:lnTo>
                    <a:pt x="3459433" y="153806"/>
                  </a:lnTo>
                  <a:lnTo>
                    <a:pt x="3467720" y="156757"/>
                  </a:lnTo>
                  <a:lnTo>
                    <a:pt x="3471012" y="160049"/>
                  </a:lnTo>
                  <a:lnTo>
                    <a:pt x="3465677" y="183999"/>
                  </a:lnTo>
                  <a:lnTo>
                    <a:pt x="3466130" y="188085"/>
                  </a:lnTo>
                  <a:lnTo>
                    <a:pt x="3464882" y="190583"/>
                  </a:lnTo>
                  <a:lnTo>
                    <a:pt x="3463066" y="192739"/>
                  </a:lnTo>
                  <a:lnTo>
                    <a:pt x="3461817" y="195918"/>
                  </a:lnTo>
                  <a:lnTo>
                    <a:pt x="3461590" y="199890"/>
                  </a:lnTo>
                  <a:lnTo>
                    <a:pt x="3462158" y="202047"/>
                  </a:lnTo>
                  <a:lnTo>
                    <a:pt x="3463066" y="204090"/>
                  </a:lnTo>
                  <a:lnTo>
                    <a:pt x="3463860" y="207836"/>
                  </a:lnTo>
                  <a:lnTo>
                    <a:pt x="3460001" y="212150"/>
                  </a:lnTo>
                  <a:lnTo>
                    <a:pt x="3458071" y="216009"/>
                  </a:lnTo>
                  <a:lnTo>
                    <a:pt x="3457277" y="220890"/>
                  </a:lnTo>
                  <a:lnTo>
                    <a:pt x="3457504" y="223160"/>
                  </a:lnTo>
                  <a:lnTo>
                    <a:pt x="3458412" y="226111"/>
                  </a:lnTo>
                  <a:lnTo>
                    <a:pt x="3458525" y="227814"/>
                  </a:lnTo>
                  <a:lnTo>
                    <a:pt x="3458298" y="229857"/>
                  </a:lnTo>
                  <a:lnTo>
                    <a:pt x="3457390" y="233830"/>
                  </a:lnTo>
                  <a:lnTo>
                    <a:pt x="3457163" y="235873"/>
                  </a:lnTo>
                  <a:lnTo>
                    <a:pt x="3456936" y="236441"/>
                  </a:lnTo>
                  <a:lnTo>
                    <a:pt x="3456482" y="238484"/>
                  </a:lnTo>
                  <a:lnTo>
                    <a:pt x="3456482" y="240754"/>
                  </a:lnTo>
                  <a:lnTo>
                    <a:pt x="3457504" y="241776"/>
                  </a:lnTo>
                  <a:lnTo>
                    <a:pt x="3461136" y="243592"/>
                  </a:lnTo>
                  <a:lnTo>
                    <a:pt x="3462498" y="242684"/>
                  </a:lnTo>
                  <a:lnTo>
                    <a:pt x="3463179" y="240981"/>
                  </a:lnTo>
                  <a:lnTo>
                    <a:pt x="3463520" y="239165"/>
                  </a:lnTo>
                  <a:lnTo>
                    <a:pt x="3463974" y="237349"/>
                  </a:lnTo>
                  <a:lnTo>
                    <a:pt x="3465109" y="235760"/>
                  </a:lnTo>
                  <a:lnTo>
                    <a:pt x="3466471" y="235419"/>
                  </a:lnTo>
                  <a:lnTo>
                    <a:pt x="3469082" y="236668"/>
                  </a:lnTo>
                  <a:lnTo>
                    <a:pt x="3470444" y="235760"/>
                  </a:lnTo>
                  <a:lnTo>
                    <a:pt x="3468628" y="229630"/>
                  </a:lnTo>
                  <a:lnTo>
                    <a:pt x="3468401" y="227700"/>
                  </a:lnTo>
                  <a:lnTo>
                    <a:pt x="3468968" y="226111"/>
                  </a:lnTo>
                  <a:lnTo>
                    <a:pt x="3471012" y="222706"/>
                  </a:lnTo>
                  <a:lnTo>
                    <a:pt x="3471579" y="222252"/>
                  </a:lnTo>
                  <a:lnTo>
                    <a:pt x="3474530" y="224068"/>
                  </a:lnTo>
                  <a:lnTo>
                    <a:pt x="3477481" y="223841"/>
                  </a:lnTo>
                  <a:lnTo>
                    <a:pt x="3480319" y="222025"/>
                  </a:lnTo>
                  <a:lnTo>
                    <a:pt x="3482930" y="218847"/>
                  </a:lnTo>
                  <a:lnTo>
                    <a:pt x="3484746" y="214193"/>
                  </a:lnTo>
                  <a:lnTo>
                    <a:pt x="3485200" y="209879"/>
                  </a:lnTo>
                  <a:lnTo>
                    <a:pt x="3485995" y="206815"/>
                  </a:lnTo>
                  <a:lnTo>
                    <a:pt x="3498935" y="206020"/>
                  </a:lnTo>
                  <a:lnTo>
                    <a:pt x="3497573" y="210787"/>
                  </a:lnTo>
                  <a:lnTo>
                    <a:pt x="3499162" y="211922"/>
                  </a:lnTo>
                  <a:lnTo>
                    <a:pt x="3509151" y="207950"/>
                  </a:lnTo>
                  <a:lnTo>
                    <a:pt x="3511648" y="208404"/>
                  </a:lnTo>
                  <a:lnTo>
                    <a:pt x="3514145" y="209766"/>
                  </a:lnTo>
                  <a:lnTo>
                    <a:pt x="3513010" y="208404"/>
                  </a:lnTo>
                  <a:lnTo>
                    <a:pt x="3509491" y="206020"/>
                  </a:lnTo>
                  <a:lnTo>
                    <a:pt x="3508583" y="204544"/>
                  </a:lnTo>
                  <a:lnTo>
                    <a:pt x="3506880" y="200004"/>
                  </a:lnTo>
                  <a:lnTo>
                    <a:pt x="3501886" y="192966"/>
                  </a:lnTo>
                  <a:lnTo>
                    <a:pt x="3500864" y="189902"/>
                  </a:lnTo>
                  <a:lnTo>
                    <a:pt x="3503248" y="188199"/>
                  </a:lnTo>
                  <a:lnTo>
                    <a:pt x="3504156" y="186610"/>
                  </a:lnTo>
                  <a:lnTo>
                    <a:pt x="3504837" y="183886"/>
                  </a:lnTo>
                  <a:lnTo>
                    <a:pt x="3502340" y="182069"/>
                  </a:lnTo>
                  <a:lnTo>
                    <a:pt x="3501432" y="181842"/>
                  </a:lnTo>
                  <a:lnTo>
                    <a:pt x="3503248" y="176735"/>
                  </a:lnTo>
                  <a:lnTo>
                    <a:pt x="3506086" y="172081"/>
                  </a:lnTo>
                  <a:lnTo>
                    <a:pt x="3509264" y="168789"/>
                  </a:lnTo>
                  <a:lnTo>
                    <a:pt x="3511875" y="167881"/>
                  </a:lnTo>
                  <a:lnTo>
                    <a:pt x="3512669" y="168562"/>
                  </a:lnTo>
                  <a:lnTo>
                    <a:pt x="3514486" y="171059"/>
                  </a:lnTo>
                  <a:lnTo>
                    <a:pt x="3515394" y="171967"/>
                  </a:lnTo>
                  <a:lnTo>
                    <a:pt x="3516642" y="172308"/>
                  </a:lnTo>
                  <a:lnTo>
                    <a:pt x="3520615" y="171967"/>
                  </a:lnTo>
                  <a:lnTo>
                    <a:pt x="3527539" y="176053"/>
                  </a:lnTo>
                  <a:lnTo>
                    <a:pt x="3529923" y="176053"/>
                  </a:lnTo>
                  <a:lnTo>
                    <a:pt x="3526858" y="171286"/>
                  </a:lnTo>
                  <a:lnTo>
                    <a:pt x="3516642" y="164135"/>
                  </a:lnTo>
                  <a:lnTo>
                    <a:pt x="3513691" y="159822"/>
                  </a:lnTo>
                  <a:lnTo>
                    <a:pt x="3514259" y="155508"/>
                  </a:lnTo>
                  <a:lnTo>
                    <a:pt x="3519253" y="148017"/>
                  </a:lnTo>
                  <a:lnTo>
                    <a:pt x="3517550" y="145746"/>
                  </a:lnTo>
                  <a:lnTo>
                    <a:pt x="3513691" y="143590"/>
                  </a:lnTo>
                  <a:lnTo>
                    <a:pt x="3511988" y="141887"/>
                  </a:lnTo>
                  <a:lnTo>
                    <a:pt x="3514826" y="134168"/>
                  </a:lnTo>
                  <a:lnTo>
                    <a:pt x="3517664" y="130650"/>
                  </a:lnTo>
                  <a:lnTo>
                    <a:pt x="3531966" y="129742"/>
                  </a:lnTo>
                  <a:lnTo>
                    <a:pt x="3534804" y="131104"/>
                  </a:lnTo>
                  <a:lnTo>
                    <a:pt x="3536052" y="129855"/>
                  </a:lnTo>
                  <a:lnTo>
                    <a:pt x="3537301" y="125542"/>
                  </a:lnTo>
                  <a:lnTo>
                    <a:pt x="3535031" y="125088"/>
                  </a:lnTo>
                  <a:lnTo>
                    <a:pt x="3532647" y="123725"/>
                  </a:lnTo>
                  <a:lnTo>
                    <a:pt x="3531398" y="120547"/>
                  </a:lnTo>
                  <a:lnTo>
                    <a:pt x="3532420" y="114531"/>
                  </a:lnTo>
                  <a:lnTo>
                    <a:pt x="3534350" y="107721"/>
                  </a:lnTo>
                  <a:lnTo>
                    <a:pt x="3535598" y="106131"/>
                  </a:lnTo>
                  <a:lnTo>
                    <a:pt x="3537982" y="105564"/>
                  </a:lnTo>
                  <a:lnTo>
                    <a:pt x="3565224" y="111580"/>
                  </a:lnTo>
                  <a:lnTo>
                    <a:pt x="3550695" y="105564"/>
                  </a:lnTo>
                  <a:lnTo>
                    <a:pt x="3550695" y="103748"/>
                  </a:lnTo>
                  <a:lnTo>
                    <a:pt x="3552171" y="103861"/>
                  </a:lnTo>
                  <a:lnTo>
                    <a:pt x="3553419" y="102613"/>
                  </a:lnTo>
                  <a:lnTo>
                    <a:pt x="3554668" y="100910"/>
                  </a:lnTo>
                  <a:lnTo>
                    <a:pt x="3556030" y="99661"/>
                  </a:lnTo>
                  <a:lnTo>
                    <a:pt x="3554895" y="98072"/>
                  </a:lnTo>
                  <a:lnTo>
                    <a:pt x="3553647" y="95008"/>
                  </a:lnTo>
                  <a:lnTo>
                    <a:pt x="3552738" y="93645"/>
                  </a:lnTo>
                  <a:lnTo>
                    <a:pt x="3551830" y="93418"/>
                  </a:lnTo>
                  <a:lnTo>
                    <a:pt x="3549901" y="93759"/>
                  </a:lnTo>
                  <a:lnTo>
                    <a:pt x="3549106" y="92624"/>
                  </a:lnTo>
                  <a:lnTo>
                    <a:pt x="3548652" y="91035"/>
                  </a:lnTo>
                  <a:lnTo>
                    <a:pt x="3548539" y="90240"/>
                  </a:lnTo>
                  <a:lnTo>
                    <a:pt x="3548198" y="89900"/>
                  </a:lnTo>
                  <a:lnTo>
                    <a:pt x="3547290" y="89446"/>
                  </a:lnTo>
                  <a:lnTo>
                    <a:pt x="3543885" y="90694"/>
                  </a:lnTo>
                  <a:lnTo>
                    <a:pt x="3542068" y="90694"/>
                  </a:lnTo>
                  <a:lnTo>
                    <a:pt x="3541274" y="88538"/>
                  </a:lnTo>
                  <a:lnTo>
                    <a:pt x="3541614" y="86154"/>
                  </a:lnTo>
                  <a:lnTo>
                    <a:pt x="3543317" y="81840"/>
                  </a:lnTo>
                  <a:lnTo>
                    <a:pt x="3543885" y="79457"/>
                  </a:lnTo>
                  <a:lnTo>
                    <a:pt x="3542296" y="80819"/>
                  </a:lnTo>
                  <a:lnTo>
                    <a:pt x="3539912" y="85700"/>
                  </a:lnTo>
                  <a:lnTo>
                    <a:pt x="3538550" y="87516"/>
                  </a:lnTo>
                  <a:lnTo>
                    <a:pt x="3536507" y="88424"/>
                  </a:lnTo>
                  <a:lnTo>
                    <a:pt x="3522545" y="85132"/>
                  </a:lnTo>
                  <a:lnTo>
                    <a:pt x="3518912" y="81954"/>
                  </a:lnTo>
                  <a:lnTo>
                    <a:pt x="3515848" y="77187"/>
                  </a:lnTo>
                  <a:lnTo>
                    <a:pt x="3516983" y="68787"/>
                  </a:lnTo>
                  <a:lnTo>
                    <a:pt x="3518459" y="64700"/>
                  </a:lnTo>
                  <a:lnTo>
                    <a:pt x="3520615" y="63792"/>
                  </a:lnTo>
                  <a:lnTo>
                    <a:pt x="3537869" y="71171"/>
                  </a:lnTo>
                  <a:lnTo>
                    <a:pt x="3537188" y="67992"/>
                  </a:lnTo>
                  <a:lnTo>
                    <a:pt x="3536166" y="65609"/>
                  </a:lnTo>
                  <a:lnTo>
                    <a:pt x="3533896" y="62090"/>
                  </a:lnTo>
                  <a:lnTo>
                    <a:pt x="3532080" y="60160"/>
                  </a:lnTo>
                  <a:lnTo>
                    <a:pt x="3528107" y="57209"/>
                  </a:lnTo>
                  <a:lnTo>
                    <a:pt x="3526518" y="54939"/>
                  </a:lnTo>
                  <a:lnTo>
                    <a:pt x="3525496" y="48355"/>
                  </a:lnTo>
                  <a:lnTo>
                    <a:pt x="3528561" y="46198"/>
                  </a:lnTo>
                  <a:lnTo>
                    <a:pt x="3550241" y="52101"/>
                  </a:lnTo>
                  <a:lnTo>
                    <a:pt x="3552511" y="55960"/>
                  </a:lnTo>
                  <a:lnTo>
                    <a:pt x="3553306" y="63452"/>
                  </a:lnTo>
                  <a:lnTo>
                    <a:pt x="3555349" y="67311"/>
                  </a:lnTo>
                  <a:lnTo>
                    <a:pt x="3557733" y="67425"/>
                  </a:lnTo>
                  <a:lnTo>
                    <a:pt x="3559776" y="63452"/>
                  </a:lnTo>
                  <a:lnTo>
                    <a:pt x="3558868" y="59593"/>
                  </a:lnTo>
                  <a:lnTo>
                    <a:pt x="3558641" y="55733"/>
                  </a:lnTo>
                  <a:lnTo>
                    <a:pt x="3559095" y="52101"/>
                  </a:lnTo>
                  <a:lnTo>
                    <a:pt x="3560344" y="48923"/>
                  </a:lnTo>
                  <a:lnTo>
                    <a:pt x="3556825" y="47334"/>
                  </a:lnTo>
                  <a:lnTo>
                    <a:pt x="3555462" y="45517"/>
                  </a:lnTo>
                  <a:lnTo>
                    <a:pt x="3555009" y="41772"/>
                  </a:lnTo>
                  <a:lnTo>
                    <a:pt x="3554781" y="37118"/>
                  </a:lnTo>
                  <a:lnTo>
                    <a:pt x="3554555" y="34280"/>
                  </a:lnTo>
                  <a:lnTo>
                    <a:pt x="3554668" y="31896"/>
                  </a:lnTo>
                  <a:lnTo>
                    <a:pt x="3555576" y="28377"/>
                  </a:lnTo>
                  <a:lnTo>
                    <a:pt x="3558982" y="25086"/>
                  </a:lnTo>
                  <a:lnTo>
                    <a:pt x="3562954" y="26334"/>
                  </a:lnTo>
                  <a:lnTo>
                    <a:pt x="3566132" y="25540"/>
                  </a:lnTo>
                  <a:lnTo>
                    <a:pt x="3566927" y="16005"/>
                  </a:lnTo>
                  <a:lnTo>
                    <a:pt x="3573284" y="22815"/>
                  </a:lnTo>
                  <a:lnTo>
                    <a:pt x="3574192" y="26902"/>
                  </a:lnTo>
                  <a:lnTo>
                    <a:pt x="3571581" y="34280"/>
                  </a:lnTo>
                  <a:lnTo>
                    <a:pt x="3573851" y="36096"/>
                  </a:lnTo>
                  <a:lnTo>
                    <a:pt x="3580321" y="36210"/>
                  </a:lnTo>
                  <a:lnTo>
                    <a:pt x="3582591" y="37231"/>
                  </a:lnTo>
                  <a:lnTo>
                    <a:pt x="3586905" y="41658"/>
                  </a:lnTo>
                  <a:lnTo>
                    <a:pt x="3588948" y="42680"/>
                  </a:lnTo>
                  <a:lnTo>
                    <a:pt x="3597348" y="40069"/>
                  </a:lnTo>
                  <a:lnTo>
                    <a:pt x="3599277" y="37345"/>
                  </a:lnTo>
                  <a:lnTo>
                    <a:pt x="3600866" y="34280"/>
                  </a:lnTo>
                  <a:lnTo>
                    <a:pt x="3603023" y="32691"/>
                  </a:lnTo>
                  <a:lnTo>
                    <a:pt x="3605180" y="32691"/>
                  </a:lnTo>
                  <a:lnTo>
                    <a:pt x="3606996" y="34280"/>
                  </a:lnTo>
                  <a:lnTo>
                    <a:pt x="3607336" y="35642"/>
                  </a:lnTo>
                  <a:lnTo>
                    <a:pt x="3607223" y="37345"/>
                  </a:lnTo>
                  <a:lnTo>
                    <a:pt x="3607336" y="39161"/>
                  </a:lnTo>
                  <a:lnTo>
                    <a:pt x="3607791" y="40636"/>
                  </a:lnTo>
                  <a:lnTo>
                    <a:pt x="3608926" y="41885"/>
                  </a:lnTo>
                  <a:lnTo>
                    <a:pt x="3609493" y="41658"/>
                  </a:lnTo>
                  <a:lnTo>
                    <a:pt x="3615169" y="32010"/>
                  </a:lnTo>
                  <a:lnTo>
                    <a:pt x="3617325" y="29399"/>
                  </a:lnTo>
                  <a:lnTo>
                    <a:pt x="3619709" y="28377"/>
                  </a:lnTo>
                  <a:lnTo>
                    <a:pt x="3621525" y="29058"/>
                  </a:lnTo>
                  <a:lnTo>
                    <a:pt x="3623796" y="30875"/>
                  </a:lnTo>
                  <a:lnTo>
                    <a:pt x="3625725" y="33712"/>
                  </a:lnTo>
                  <a:lnTo>
                    <a:pt x="3626520" y="37458"/>
                  </a:lnTo>
                  <a:lnTo>
                    <a:pt x="3625725" y="42339"/>
                  </a:lnTo>
                  <a:lnTo>
                    <a:pt x="3623796" y="44382"/>
                  </a:lnTo>
                  <a:lnTo>
                    <a:pt x="3621752" y="45858"/>
                  </a:lnTo>
                  <a:lnTo>
                    <a:pt x="3620504" y="49036"/>
                  </a:lnTo>
                  <a:lnTo>
                    <a:pt x="3622433" y="49036"/>
                  </a:lnTo>
                  <a:lnTo>
                    <a:pt x="3621412" y="49604"/>
                  </a:lnTo>
                  <a:lnTo>
                    <a:pt x="3620504" y="50852"/>
                  </a:lnTo>
                  <a:lnTo>
                    <a:pt x="3619709" y="52668"/>
                  </a:lnTo>
                  <a:lnTo>
                    <a:pt x="3619028" y="55052"/>
                  </a:lnTo>
                  <a:lnTo>
                    <a:pt x="3620390" y="54371"/>
                  </a:lnTo>
                  <a:lnTo>
                    <a:pt x="3624250" y="50739"/>
                  </a:lnTo>
                  <a:lnTo>
                    <a:pt x="3623682" y="53804"/>
                  </a:lnTo>
                  <a:lnTo>
                    <a:pt x="3622887" y="56187"/>
                  </a:lnTo>
                  <a:lnTo>
                    <a:pt x="3621866" y="57890"/>
                  </a:lnTo>
                  <a:lnTo>
                    <a:pt x="3620731" y="59025"/>
                  </a:lnTo>
                  <a:lnTo>
                    <a:pt x="3623455" y="60841"/>
                  </a:lnTo>
                  <a:lnTo>
                    <a:pt x="3634125" y="52782"/>
                  </a:lnTo>
                  <a:lnTo>
                    <a:pt x="3648541" y="54144"/>
                  </a:lnTo>
                  <a:lnTo>
                    <a:pt x="3652400" y="58911"/>
                  </a:lnTo>
                  <a:lnTo>
                    <a:pt x="3653194" y="59252"/>
                  </a:lnTo>
                  <a:lnTo>
                    <a:pt x="3653875" y="60047"/>
                  </a:lnTo>
                  <a:lnTo>
                    <a:pt x="3654102" y="62203"/>
                  </a:lnTo>
                  <a:lnTo>
                    <a:pt x="3653875" y="63906"/>
                  </a:lnTo>
                  <a:lnTo>
                    <a:pt x="3652968" y="66403"/>
                  </a:lnTo>
                  <a:lnTo>
                    <a:pt x="3652286" y="72079"/>
                  </a:lnTo>
                  <a:lnTo>
                    <a:pt x="3650016" y="77868"/>
                  </a:lnTo>
                  <a:lnTo>
                    <a:pt x="3649562" y="80478"/>
                  </a:lnTo>
                  <a:lnTo>
                    <a:pt x="3647859" y="86948"/>
                  </a:lnTo>
                  <a:lnTo>
                    <a:pt x="3644000" y="88538"/>
                  </a:lnTo>
                  <a:lnTo>
                    <a:pt x="3636849" y="87629"/>
                  </a:lnTo>
                  <a:lnTo>
                    <a:pt x="3638211" y="91148"/>
                  </a:lnTo>
                  <a:lnTo>
                    <a:pt x="3640141" y="91829"/>
                  </a:lnTo>
                  <a:lnTo>
                    <a:pt x="3642298" y="91943"/>
                  </a:lnTo>
                  <a:lnTo>
                    <a:pt x="3644227" y="93645"/>
                  </a:lnTo>
                  <a:lnTo>
                    <a:pt x="3642070" y="97505"/>
                  </a:lnTo>
                  <a:lnTo>
                    <a:pt x="3639687" y="99321"/>
                  </a:lnTo>
                  <a:lnTo>
                    <a:pt x="3634465" y="99661"/>
                  </a:lnTo>
                  <a:lnTo>
                    <a:pt x="3634465" y="101478"/>
                  </a:lnTo>
                  <a:lnTo>
                    <a:pt x="3635373" y="102272"/>
                  </a:lnTo>
                  <a:lnTo>
                    <a:pt x="3635714" y="102953"/>
                  </a:lnTo>
                  <a:lnTo>
                    <a:pt x="3635941" y="103975"/>
                  </a:lnTo>
                  <a:lnTo>
                    <a:pt x="3636395" y="105677"/>
                  </a:lnTo>
                  <a:lnTo>
                    <a:pt x="3623001" y="103748"/>
                  </a:lnTo>
                  <a:lnTo>
                    <a:pt x="3624703" y="105904"/>
                  </a:lnTo>
                  <a:lnTo>
                    <a:pt x="3626520" y="107494"/>
                  </a:lnTo>
                  <a:lnTo>
                    <a:pt x="3630379" y="109537"/>
                  </a:lnTo>
                  <a:lnTo>
                    <a:pt x="3626974" y="114645"/>
                  </a:lnTo>
                  <a:lnTo>
                    <a:pt x="3622887" y="117369"/>
                  </a:lnTo>
                  <a:lnTo>
                    <a:pt x="3618574" y="118277"/>
                  </a:lnTo>
                  <a:lnTo>
                    <a:pt x="3614488" y="117823"/>
                  </a:lnTo>
                  <a:lnTo>
                    <a:pt x="3609039" y="114077"/>
                  </a:lnTo>
                  <a:lnTo>
                    <a:pt x="3607223" y="113623"/>
                  </a:lnTo>
                  <a:lnTo>
                    <a:pt x="3603477" y="115326"/>
                  </a:lnTo>
                  <a:lnTo>
                    <a:pt x="3602115" y="114418"/>
                  </a:lnTo>
                  <a:lnTo>
                    <a:pt x="3602569" y="109650"/>
                  </a:lnTo>
                  <a:lnTo>
                    <a:pt x="3601094" y="108629"/>
                  </a:lnTo>
                  <a:lnTo>
                    <a:pt x="3599845" y="109423"/>
                  </a:lnTo>
                  <a:lnTo>
                    <a:pt x="3598596" y="110899"/>
                  </a:lnTo>
                  <a:lnTo>
                    <a:pt x="3597234" y="111807"/>
                  </a:lnTo>
                  <a:lnTo>
                    <a:pt x="3596440" y="113964"/>
                  </a:lnTo>
                  <a:lnTo>
                    <a:pt x="3583954" y="115893"/>
                  </a:lnTo>
                  <a:lnTo>
                    <a:pt x="3582591" y="114758"/>
                  </a:lnTo>
                  <a:lnTo>
                    <a:pt x="3581684" y="114304"/>
                  </a:lnTo>
                  <a:lnTo>
                    <a:pt x="3579186" y="115780"/>
                  </a:lnTo>
                  <a:lnTo>
                    <a:pt x="3577938" y="115893"/>
                  </a:lnTo>
                  <a:lnTo>
                    <a:pt x="3579527" y="118845"/>
                  </a:lnTo>
                  <a:lnTo>
                    <a:pt x="3582932" y="120207"/>
                  </a:lnTo>
                  <a:lnTo>
                    <a:pt x="3584521" y="121909"/>
                  </a:lnTo>
                  <a:lnTo>
                    <a:pt x="3583046" y="123612"/>
                  </a:lnTo>
                  <a:lnTo>
                    <a:pt x="3581456" y="124747"/>
                  </a:lnTo>
                  <a:lnTo>
                    <a:pt x="3580094" y="126450"/>
                  </a:lnTo>
                  <a:lnTo>
                    <a:pt x="3579186" y="129855"/>
                  </a:lnTo>
                  <a:lnTo>
                    <a:pt x="3587359" y="124180"/>
                  </a:lnTo>
                  <a:lnTo>
                    <a:pt x="3591445" y="122590"/>
                  </a:lnTo>
                  <a:lnTo>
                    <a:pt x="3599958" y="125882"/>
                  </a:lnTo>
                  <a:lnTo>
                    <a:pt x="3600639" y="126790"/>
                  </a:lnTo>
                  <a:lnTo>
                    <a:pt x="3600980" y="129287"/>
                  </a:lnTo>
                  <a:lnTo>
                    <a:pt x="3601888" y="130196"/>
                  </a:lnTo>
                  <a:lnTo>
                    <a:pt x="3609039" y="129401"/>
                  </a:lnTo>
                  <a:lnTo>
                    <a:pt x="3611650" y="129969"/>
                  </a:lnTo>
                  <a:lnTo>
                    <a:pt x="3613920" y="132239"/>
                  </a:lnTo>
                  <a:lnTo>
                    <a:pt x="3608245" y="141887"/>
                  </a:lnTo>
                  <a:lnTo>
                    <a:pt x="3594737" y="146654"/>
                  </a:lnTo>
                  <a:lnTo>
                    <a:pt x="3588607" y="152330"/>
                  </a:lnTo>
                  <a:lnTo>
                    <a:pt x="3589062" y="153124"/>
                  </a:lnTo>
                  <a:lnTo>
                    <a:pt x="3589288" y="154373"/>
                  </a:lnTo>
                  <a:lnTo>
                    <a:pt x="3581229" y="161411"/>
                  </a:lnTo>
                  <a:lnTo>
                    <a:pt x="3577370" y="162886"/>
                  </a:lnTo>
                  <a:lnTo>
                    <a:pt x="3574305" y="165611"/>
                  </a:lnTo>
                  <a:lnTo>
                    <a:pt x="3569878" y="167540"/>
                  </a:lnTo>
                  <a:lnTo>
                    <a:pt x="3567268" y="170264"/>
                  </a:lnTo>
                  <a:lnTo>
                    <a:pt x="3581343" y="168108"/>
                  </a:lnTo>
                  <a:lnTo>
                    <a:pt x="3616190" y="149265"/>
                  </a:lnTo>
                  <a:lnTo>
                    <a:pt x="3625839" y="138028"/>
                  </a:lnTo>
                  <a:lnTo>
                    <a:pt x="3628790" y="137460"/>
                  </a:lnTo>
                  <a:lnTo>
                    <a:pt x="3630493" y="142114"/>
                  </a:lnTo>
                  <a:lnTo>
                    <a:pt x="3629244" y="156416"/>
                  </a:lnTo>
                  <a:lnTo>
                    <a:pt x="3623909" y="167654"/>
                  </a:lnTo>
                  <a:lnTo>
                    <a:pt x="3617439" y="175713"/>
                  </a:lnTo>
                  <a:lnTo>
                    <a:pt x="3606882" y="185021"/>
                  </a:lnTo>
                  <a:lnTo>
                    <a:pt x="3604499" y="189107"/>
                  </a:lnTo>
                  <a:lnTo>
                    <a:pt x="3600753" y="193420"/>
                  </a:lnTo>
                  <a:lnTo>
                    <a:pt x="3592694" y="197734"/>
                  </a:lnTo>
                  <a:lnTo>
                    <a:pt x="3588948" y="201480"/>
                  </a:lnTo>
                  <a:lnTo>
                    <a:pt x="3586564" y="206020"/>
                  </a:lnTo>
                  <a:lnTo>
                    <a:pt x="3587813" y="209879"/>
                  </a:lnTo>
                  <a:lnTo>
                    <a:pt x="3588607" y="213058"/>
                  </a:lnTo>
                  <a:lnTo>
                    <a:pt x="3589970" y="221798"/>
                  </a:lnTo>
                  <a:lnTo>
                    <a:pt x="3590991" y="218620"/>
                  </a:lnTo>
                  <a:lnTo>
                    <a:pt x="3593034" y="208744"/>
                  </a:lnTo>
                  <a:lnTo>
                    <a:pt x="3594283" y="206020"/>
                  </a:lnTo>
                  <a:lnTo>
                    <a:pt x="3595986" y="204204"/>
                  </a:lnTo>
                  <a:lnTo>
                    <a:pt x="3599391" y="201934"/>
                  </a:lnTo>
                  <a:lnTo>
                    <a:pt x="3597234" y="205566"/>
                  </a:lnTo>
                  <a:lnTo>
                    <a:pt x="3595304" y="209766"/>
                  </a:lnTo>
                  <a:lnTo>
                    <a:pt x="3606996" y="203069"/>
                  </a:lnTo>
                  <a:lnTo>
                    <a:pt x="3619255" y="200118"/>
                  </a:lnTo>
                  <a:lnTo>
                    <a:pt x="3609039" y="207723"/>
                  </a:lnTo>
                  <a:lnTo>
                    <a:pt x="3606315" y="212831"/>
                  </a:lnTo>
                  <a:lnTo>
                    <a:pt x="3605293" y="217144"/>
                  </a:lnTo>
                  <a:lnTo>
                    <a:pt x="3606201" y="217825"/>
                  </a:lnTo>
                  <a:lnTo>
                    <a:pt x="3609834" y="215214"/>
                  </a:lnTo>
                  <a:lnTo>
                    <a:pt x="3612217" y="211582"/>
                  </a:lnTo>
                  <a:lnTo>
                    <a:pt x="3613920" y="209879"/>
                  </a:lnTo>
                  <a:lnTo>
                    <a:pt x="3613807" y="209993"/>
                  </a:lnTo>
                  <a:lnTo>
                    <a:pt x="3611990" y="212377"/>
                  </a:lnTo>
                  <a:lnTo>
                    <a:pt x="3611423" y="214420"/>
                  </a:lnTo>
                  <a:lnTo>
                    <a:pt x="3611764" y="216917"/>
                  </a:lnTo>
                  <a:lnTo>
                    <a:pt x="3613693" y="218052"/>
                  </a:lnTo>
                  <a:lnTo>
                    <a:pt x="3614715" y="216690"/>
                  </a:lnTo>
                  <a:lnTo>
                    <a:pt x="3618687" y="208063"/>
                  </a:lnTo>
                  <a:lnTo>
                    <a:pt x="3622206" y="202501"/>
                  </a:lnTo>
                  <a:lnTo>
                    <a:pt x="3625952" y="198301"/>
                  </a:lnTo>
                  <a:lnTo>
                    <a:pt x="3629925" y="196031"/>
                  </a:lnTo>
                  <a:lnTo>
                    <a:pt x="3634011" y="196145"/>
                  </a:lnTo>
                  <a:lnTo>
                    <a:pt x="3632763" y="202161"/>
                  </a:lnTo>
                  <a:lnTo>
                    <a:pt x="3630947" y="205112"/>
                  </a:lnTo>
                  <a:lnTo>
                    <a:pt x="3628903" y="207382"/>
                  </a:lnTo>
                  <a:lnTo>
                    <a:pt x="3627087" y="211014"/>
                  </a:lnTo>
                  <a:lnTo>
                    <a:pt x="3625384" y="216236"/>
                  </a:lnTo>
                  <a:lnTo>
                    <a:pt x="3622093" y="224068"/>
                  </a:lnTo>
                  <a:lnTo>
                    <a:pt x="3618120" y="231560"/>
                  </a:lnTo>
                  <a:lnTo>
                    <a:pt x="3616985" y="235192"/>
                  </a:lnTo>
                  <a:lnTo>
                    <a:pt x="3616758" y="239392"/>
                  </a:lnTo>
                  <a:lnTo>
                    <a:pt x="3617666" y="244727"/>
                  </a:lnTo>
                  <a:lnTo>
                    <a:pt x="3618120" y="249494"/>
                  </a:lnTo>
                  <a:lnTo>
                    <a:pt x="3617780" y="254602"/>
                  </a:lnTo>
                  <a:lnTo>
                    <a:pt x="3616531" y="263569"/>
                  </a:lnTo>
                  <a:lnTo>
                    <a:pt x="3616644" y="274126"/>
                  </a:lnTo>
                  <a:lnTo>
                    <a:pt x="3618574" y="292741"/>
                  </a:lnTo>
                  <a:lnTo>
                    <a:pt x="3618574" y="300914"/>
                  </a:lnTo>
                  <a:lnTo>
                    <a:pt x="3617552" y="306136"/>
                  </a:lnTo>
                  <a:lnTo>
                    <a:pt x="3616077" y="309541"/>
                  </a:lnTo>
                  <a:lnTo>
                    <a:pt x="3614488" y="312265"/>
                  </a:lnTo>
                  <a:lnTo>
                    <a:pt x="3611082" y="319643"/>
                  </a:lnTo>
                  <a:lnTo>
                    <a:pt x="3608245" y="322708"/>
                  </a:lnTo>
                  <a:lnTo>
                    <a:pt x="3605293" y="324411"/>
                  </a:lnTo>
                  <a:lnTo>
                    <a:pt x="3602796" y="324411"/>
                  </a:lnTo>
                  <a:lnTo>
                    <a:pt x="3607904" y="326681"/>
                  </a:lnTo>
                  <a:lnTo>
                    <a:pt x="3613920" y="321459"/>
                  </a:lnTo>
                  <a:lnTo>
                    <a:pt x="3619368" y="311811"/>
                  </a:lnTo>
                  <a:lnTo>
                    <a:pt x="3622774" y="300914"/>
                  </a:lnTo>
                  <a:lnTo>
                    <a:pt x="3623341" y="295125"/>
                  </a:lnTo>
                  <a:lnTo>
                    <a:pt x="3622774" y="291720"/>
                  </a:lnTo>
                  <a:lnTo>
                    <a:pt x="3621639" y="288428"/>
                  </a:lnTo>
                  <a:lnTo>
                    <a:pt x="3620731" y="283207"/>
                  </a:lnTo>
                  <a:lnTo>
                    <a:pt x="3620731" y="280255"/>
                  </a:lnTo>
                  <a:lnTo>
                    <a:pt x="3621298" y="274693"/>
                  </a:lnTo>
                  <a:lnTo>
                    <a:pt x="3621071" y="272537"/>
                  </a:lnTo>
                  <a:lnTo>
                    <a:pt x="3620731" y="270720"/>
                  </a:lnTo>
                  <a:lnTo>
                    <a:pt x="3620049" y="263796"/>
                  </a:lnTo>
                  <a:lnTo>
                    <a:pt x="3620504" y="258802"/>
                  </a:lnTo>
                  <a:lnTo>
                    <a:pt x="3622547" y="250629"/>
                  </a:lnTo>
                  <a:lnTo>
                    <a:pt x="3623455" y="246089"/>
                  </a:lnTo>
                  <a:lnTo>
                    <a:pt x="3623796" y="240300"/>
                  </a:lnTo>
                  <a:lnTo>
                    <a:pt x="3623796" y="235305"/>
                  </a:lnTo>
                  <a:lnTo>
                    <a:pt x="3624136" y="230765"/>
                  </a:lnTo>
                  <a:lnTo>
                    <a:pt x="3625498" y="226338"/>
                  </a:lnTo>
                  <a:lnTo>
                    <a:pt x="3626633" y="224522"/>
                  </a:lnTo>
                  <a:lnTo>
                    <a:pt x="3629811" y="221117"/>
                  </a:lnTo>
                  <a:lnTo>
                    <a:pt x="3632649" y="219414"/>
                  </a:lnTo>
                  <a:lnTo>
                    <a:pt x="3633103" y="216690"/>
                  </a:lnTo>
                  <a:lnTo>
                    <a:pt x="3633103" y="213398"/>
                  </a:lnTo>
                  <a:lnTo>
                    <a:pt x="3633444" y="210447"/>
                  </a:lnTo>
                  <a:lnTo>
                    <a:pt x="3635827" y="206361"/>
                  </a:lnTo>
                  <a:lnTo>
                    <a:pt x="3639460" y="203636"/>
                  </a:lnTo>
                  <a:lnTo>
                    <a:pt x="3643206" y="202842"/>
                  </a:lnTo>
                  <a:lnTo>
                    <a:pt x="3646157" y="204658"/>
                  </a:lnTo>
                  <a:lnTo>
                    <a:pt x="3645930" y="209766"/>
                  </a:lnTo>
                  <a:lnTo>
                    <a:pt x="3647178" y="214647"/>
                  </a:lnTo>
                  <a:lnTo>
                    <a:pt x="3649108" y="217484"/>
                  </a:lnTo>
                  <a:lnTo>
                    <a:pt x="3650811" y="216463"/>
                  </a:lnTo>
                  <a:lnTo>
                    <a:pt x="3651265" y="213739"/>
                  </a:lnTo>
                  <a:lnTo>
                    <a:pt x="3650811" y="211355"/>
                  </a:lnTo>
                  <a:lnTo>
                    <a:pt x="3650130" y="209085"/>
                  </a:lnTo>
                  <a:lnTo>
                    <a:pt x="3650130" y="206588"/>
                  </a:lnTo>
                  <a:lnTo>
                    <a:pt x="3651151" y="203977"/>
                  </a:lnTo>
                  <a:lnTo>
                    <a:pt x="3652627" y="202274"/>
                  </a:lnTo>
                  <a:lnTo>
                    <a:pt x="3655465" y="200685"/>
                  </a:lnTo>
                  <a:lnTo>
                    <a:pt x="3655465" y="198528"/>
                  </a:lnTo>
                  <a:lnTo>
                    <a:pt x="3648314" y="198074"/>
                  </a:lnTo>
                  <a:lnTo>
                    <a:pt x="3646043" y="196485"/>
                  </a:lnTo>
                  <a:lnTo>
                    <a:pt x="3640935" y="188540"/>
                  </a:lnTo>
                  <a:lnTo>
                    <a:pt x="3640141" y="187631"/>
                  </a:lnTo>
                  <a:lnTo>
                    <a:pt x="3640595" y="184567"/>
                  </a:lnTo>
                  <a:lnTo>
                    <a:pt x="3648086" y="164930"/>
                  </a:lnTo>
                  <a:lnTo>
                    <a:pt x="3648654" y="162092"/>
                  </a:lnTo>
                  <a:lnTo>
                    <a:pt x="3649448" y="155622"/>
                  </a:lnTo>
                  <a:lnTo>
                    <a:pt x="3650130" y="152784"/>
                  </a:lnTo>
                  <a:lnTo>
                    <a:pt x="3651719" y="149719"/>
                  </a:lnTo>
                  <a:lnTo>
                    <a:pt x="3653421" y="149152"/>
                  </a:lnTo>
                  <a:lnTo>
                    <a:pt x="3657508" y="150741"/>
                  </a:lnTo>
                  <a:lnTo>
                    <a:pt x="3661140" y="150968"/>
                  </a:lnTo>
                  <a:lnTo>
                    <a:pt x="3661821" y="149606"/>
                  </a:lnTo>
                  <a:lnTo>
                    <a:pt x="3660913" y="146541"/>
                  </a:lnTo>
                  <a:lnTo>
                    <a:pt x="3657621" y="142795"/>
                  </a:lnTo>
                  <a:lnTo>
                    <a:pt x="3654216" y="140638"/>
                  </a:lnTo>
                  <a:lnTo>
                    <a:pt x="3652854" y="136893"/>
                  </a:lnTo>
                  <a:lnTo>
                    <a:pt x="3655692" y="128493"/>
                  </a:lnTo>
                  <a:lnTo>
                    <a:pt x="3664205" y="117028"/>
                  </a:lnTo>
                  <a:lnTo>
                    <a:pt x="3669086" y="105110"/>
                  </a:lnTo>
                  <a:lnTo>
                    <a:pt x="3672264" y="99434"/>
                  </a:lnTo>
                  <a:lnTo>
                    <a:pt x="3675669" y="95008"/>
                  </a:lnTo>
                  <a:lnTo>
                    <a:pt x="3678961" y="92283"/>
                  </a:lnTo>
                  <a:lnTo>
                    <a:pt x="3704501" y="89105"/>
                  </a:lnTo>
                  <a:lnTo>
                    <a:pt x="3706998" y="90127"/>
                  </a:lnTo>
                  <a:lnTo>
                    <a:pt x="3709155" y="92397"/>
                  </a:lnTo>
                  <a:lnTo>
                    <a:pt x="3708927" y="93645"/>
                  </a:lnTo>
                  <a:lnTo>
                    <a:pt x="3705068" y="94327"/>
                  </a:lnTo>
                  <a:lnTo>
                    <a:pt x="3705068" y="96370"/>
                  </a:lnTo>
                  <a:lnTo>
                    <a:pt x="3720506" y="97618"/>
                  </a:lnTo>
                  <a:lnTo>
                    <a:pt x="3724365" y="102272"/>
                  </a:lnTo>
                  <a:lnTo>
                    <a:pt x="3724478" y="103634"/>
                  </a:lnTo>
                  <a:lnTo>
                    <a:pt x="3724365" y="107834"/>
                  </a:lnTo>
                  <a:lnTo>
                    <a:pt x="3724592" y="109537"/>
                  </a:lnTo>
                  <a:lnTo>
                    <a:pt x="3725386" y="111126"/>
                  </a:lnTo>
                  <a:lnTo>
                    <a:pt x="3726295" y="112488"/>
                  </a:lnTo>
                  <a:lnTo>
                    <a:pt x="3728224" y="114304"/>
                  </a:lnTo>
                  <a:lnTo>
                    <a:pt x="3735943" y="116007"/>
                  </a:lnTo>
                  <a:lnTo>
                    <a:pt x="3738213" y="118504"/>
                  </a:lnTo>
                  <a:lnTo>
                    <a:pt x="3735829" y="122931"/>
                  </a:lnTo>
                  <a:lnTo>
                    <a:pt x="3727543" y="130536"/>
                  </a:lnTo>
                  <a:lnTo>
                    <a:pt x="3730154" y="133033"/>
                  </a:lnTo>
                  <a:lnTo>
                    <a:pt x="3739462" y="132693"/>
                  </a:lnTo>
                  <a:lnTo>
                    <a:pt x="3737646" y="134963"/>
                  </a:lnTo>
                  <a:lnTo>
                    <a:pt x="3735035" y="136212"/>
                  </a:lnTo>
                  <a:lnTo>
                    <a:pt x="3730154" y="136439"/>
                  </a:lnTo>
                  <a:lnTo>
                    <a:pt x="3730722" y="139503"/>
                  </a:lnTo>
                  <a:lnTo>
                    <a:pt x="3731629" y="140752"/>
                  </a:lnTo>
                  <a:lnTo>
                    <a:pt x="3732878" y="140865"/>
                  </a:lnTo>
                  <a:lnTo>
                    <a:pt x="3734241" y="140525"/>
                  </a:lnTo>
                  <a:lnTo>
                    <a:pt x="3733105" y="144611"/>
                  </a:lnTo>
                  <a:lnTo>
                    <a:pt x="3730835" y="146200"/>
                  </a:lnTo>
                  <a:lnTo>
                    <a:pt x="3728338" y="146995"/>
                  </a:lnTo>
                  <a:lnTo>
                    <a:pt x="3726295" y="148698"/>
                  </a:lnTo>
                  <a:lnTo>
                    <a:pt x="3726635" y="149492"/>
                  </a:lnTo>
                  <a:lnTo>
                    <a:pt x="3726862" y="149946"/>
                  </a:lnTo>
                  <a:lnTo>
                    <a:pt x="3727543" y="150627"/>
                  </a:lnTo>
                  <a:lnTo>
                    <a:pt x="3726181" y="154600"/>
                  </a:lnTo>
                  <a:lnTo>
                    <a:pt x="3728565" y="156984"/>
                  </a:lnTo>
                  <a:lnTo>
                    <a:pt x="3730722" y="154941"/>
                  </a:lnTo>
                  <a:lnTo>
                    <a:pt x="3734694" y="146427"/>
                  </a:lnTo>
                  <a:lnTo>
                    <a:pt x="3736851" y="143930"/>
                  </a:lnTo>
                  <a:lnTo>
                    <a:pt x="3748997" y="141433"/>
                  </a:lnTo>
                  <a:lnTo>
                    <a:pt x="3766590" y="130309"/>
                  </a:lnTo>
                  <a:lnTo>
                    <a:pt x="3771131" y="130650"/>
                  </a:lnTo>
                  <a:lnTo>
                    <a:pt x="3774309" y="135417"/>
                  </a:lnTo>
                  <a:lnTo>
                    <a:pt x="3774536" y="146427"/>
                  </a:lnTo>
                  <a:lnTo>
                    <a:pt x="3772607" y="153579"/>
                  </a:lnTo>
                  <a:lnTo>
                    <a:pt x="3766818" y="160843"/>
                  </a:lnTo>
                  <a:lnTo>
                    <a:pt x="3764547" y="166519"/>
                  </a:lnTo>
                  <a:lnTo>
                    <a:pt x="3778509" y="162546"/>
                  </a:lnTo>
                  <a:lnTo>
                    <a:pt x="3780098" y="160843"/>
                  </a:lnTo>
                  <a:lnTo>
                    <a:pt x="3781006" y="158573"/>
                  </a:lnTo>
                  <a:lnTo>
                    <a:pt x="3781801" y="155962"/>
                  </a:lnTo>
                  <a:lnTo>
                    <a:pt x="3783050" y="153465"/>
                  </a:lnTo>
                  <a:lnTo>
                    <a:pt x="3791676" y="141660"/>
                  </a:lnTo>
                  <a:lnTo>
                    <a:pt x="3795082" y="139163"/>
                  </a:lnTo>
                  <a:lnTo>
                    <a:pt x="3802460" y="138482"/>
                  </a:lnTo>
                  <a:lnTo>
                    <a:pt x="3805865" y="139844"/>
                  </a:lnTo>
                  <a:lnTo>
                    <a:pt x="3815740" y="148471"/>
                  </a:lnTo>
                  <a:lnTo>
                    <a:pt x="3813697" y="153352"/>
                  </a:lnTo>
                  <a:lnTo>
                    <a:pt x="3810860" y="155849"/>
                  </a:lnTo>
                  <a:lnTo>
                    <a:pt x="3805070" y="158232"/>
                  </a:lnTo>
                  <a:lnTo>
                    <a:pt x="3808362" y="160843"/>
                  </a:lnTo>
                  <a:lnTo>
                    <a:pt x="3819032" y="162319"/>
                  </a:lnTo>
                  <a:lnTo>
                    <a:pt x="3828340" y="170378"/>
                  </a:lnTo>
                  <a:lnTo>
                    <a:pt x="3829362" y="173329"/>
                  </a:lnTo>
                  <a:lnTo>
                    <a:pt x="3827431" y="176621"/>
                  </a:lnTo>
                  <a:lnTo>
                    <a:pt x="3821416" y="181048"/>
                  </a:lnTo>
                  <a:lnTo>
                    <a:pt x="3810519" y="184453"/>
                  </a:lnTo>
                  <a:lnTo>
                    <a:pt x="3807795" y="186383"/>
                  </a:lnTo>
                  <a:lnTo>
                    <a:pt x="3807795" y="188426"/>
                  </a:lnTo>
                  <a:lnTo>
                    <a:pt x="3809043" y="187972"/>
                  </a:lnTo>
                  <a:lnTo>
                    <a:pt x="3810178" y="188085"/>
                  </a:lnTo>
                  <a:lnTo>
                    <a:pt x="3811086" y="189334"/>
                  </a:lnTo>
                  <a:lnTo>
                    <a:pt x="3811654" y="192285"/>
                  </a:lnTo>
                  <a:lnTo>
                    <a:pt x="3807681" y="192172"/>
                  </a:lnTo>
                  <a:lnTo>
                    <a:pt x="3799622" y="188426"/>
                  </a:lnTo>
                  <a:lnTo>
                    <a:pt x="3795649" y="188313"/>
                  </a:lnTo>
                  <a:lnTo>
                    <a:pt x="3795649" y="190242"/>
                  </a:lnTo>
                  <a:lnTo>
                    <a:pt x="3811427" y="194215"/>
                  </a:lnTo>
                  <a:lnTo>
                    <a:pt x="3839918" y="183545"/>
                  </a:lnTo>
                  <a:lnTo>
                    <a:pt x="3844345" y="184340"/>
                  </a:lnTo>
                  <a:lnTo>
                    <a:pt x="3852064" y="189107"/>
                  </a:lnTo>
                  <a:lnTo>
                    <a:pt x="3853766" y="192739"/>
                  </a:lnTo>
                  <a:lnTo>
                    <a:pt x="3850247" y="196258"/>
                  </a:lnTo>
                  <a:lnTo>
                    <a:pt x="3866706" y="210674"/>
                  </a:lnTo>
                  <a:lnTo>
                    <a:pt x="3867614" y="218279"/>
                  </a:lnTo>
                  <a:lnTo>
                    <a:pt x="3872041" y="224409"/>
                  </a:lnTo>
                  <a:lnTo>
                    <a:pt x="3874538" y="226111"/>
                  </a:lnTo>
                  <a:lnTo>
                    <a:pt x="3875673" y="223160"/>
                  </a:lnTo>
                  <a:lnTo>
                    <a:pt x="3877035" y="221117"/>
                  </a:lnTo>
                  <a:lnTo>
                    <a:pt x="3885662" y="214079"/>
                  </a:lnTo>
                  <a:lnTo>
                    <a:pt x="3887705" y="215895"/>
                  </a:lnTo>
                  <a:lnTo>
                    <a:pt x="3890316" y="224182"/>
                  </a:lnTo>
                  <a:lnTo>
                    <a:pt x="3891678" y="226111"/>
                  </a:lnTo>
                  <a:lnTo>
                    <a:pt x="3893381" y="227700"/>
                  </a:lnTo>
                  <a:lnTo>
                    <a:pt x="3898943" y="239846"/>
                  </a:lnTo>
                  <a:lnTo>
                    <a:pt x="3897467" y="242911"/>
                  </a:lnTo>
                  <a:lnTo>
                    <a:pt x="3895765" y="245067"/>
                  </a:lnTo>
                  <a:lnTo>
                    <a:pt x="3894743" y="247678"/>
                  </a:lnTo>
                  <a:lnTo>
                    <a:pt x="3894970" y="251878"/>
                  </a:lnTo>
                  <a:lnTo>
                    <a:pt x="3896105" y="254829"/>
                  </a:lnTo>
                  <a:lnTo>
                    <a:pt x="3897694" y="256645"/>
                  </a:lnTo>
                  <a:lnTo>
                    <a:pt x="3899283" y="259029"/>
                  </a:lnTo>
                  <a:lnTo>
                    <a:pt x="3900305" y="263683"/>
                  </a:lnTo>
                  <a:lnTo>
                    <a:pt x="3896786" y="263456"/>
                  </a:lnTo>
                  <a:lnTo>
                    <a:pt x="3886343" y="269472"/>
                  </a:lnTo>
                  <a:lnTo>
                    <a:pt x="3848999" y="273785"/>
                  </a:lnTo>
                  <a:lnTo>
                    <a:pt x="3845707" y="276510"/>
                  </a:lnTo>
                  <a:lnTo>
                    <a:pt x="3845707" y="283207"/>
                  </a:lnTo>
                  <a:lnTo>
                    <a:pt x="3843209" y="286839"/>
                  </a:lnTo>
                  <a:lnTo>
                    <a:pt x="3834469" y="288996"/>
                  </a:lnTo>
                  <a:lnTo>
                    <a:pt x="3832199" y="291720"/>
                  </a:lnTo>
                  <a:lnTo>
                    <a:pt x="3830496" y="295352"/>
                  </a:lnTo>
                  <a:lnTo>
                    <a:pt x="3830496" y="298757"/>
                  </a:lnTo>
                  <a:lnTo>
                    <a:pt x="3833107" y="300914"/>
                  </a:lnTo>
                  <a:lnTo>
                    <a:pt x="3830269" y="307838"/>
                  </a:lnTo>
                  <a:lnTo>
                    <a:pt x="3826524" y="311357"/>
                  </a:lnTo>
                  <a:lnTo>
                    <a:pt x="3809838" y="318508"/>
                  </a:lnTo>
                  <a:lnTo>
                    <a:pt x="3807341" y="320665"/>
                  </a:lnTo>
                  <a:lnTo>
                    <a:pt x="3807227" y="322594"/>
                  </a:lnTo>
                  <a:lnTo>
                    <a:pt x="3808703" y="323957"/>
                  </a:lnTo>
                  <a:lnTo>
                    <a:pt x="3811200" y="324524"/>
                  </a:lnTo>
                  <a:lnTo>
                    <a:pt x="3765682" y="317600"/>
                  </a:lnTo>
                  <a:lnTo>
                    <a:pt x="3720165" y="310676"/>
                  </a:lnTo>
                  <a:lnTo>
                    <a:pt x="3720733" y="310676"/>
                  </a:lnTo>
                  <a:lnTo>
                    <a:pt x="3692923" y="301822"/>
                  </a:lnTo>
                  <a:lnTo>
                    <a:pt x="3665113" y="292968"/>
                  </a:lnTo>
                  <a:lnTo>
                    <a:pt x="3661480" y="294558"/>
                  </a:lnTo>
                  <a:lnTo>
                    <a:pt x="3659551" y="298984"/>
                  </a:lnTo>
                  <a:lnTo>
                    <a:pt x="3674762" y="297168"/>
                  </a:lnTo>
                  <a:lnTo>
                    <a:pt x="3672718" y="302390"/>
                  </a:lnTo>
                  <a:lnTo>
                    <a:pt x="3668632" y="306703"/>
                  </a:lnTo>
                  <a:lnTo>
                    <a:pt x="3664092" y="309654"/>
                  </a:lnTo>
                  <a:lnTo>
                    <a:pt x="3660913" y="310676"/>
                  </a:lnTo>
                  <a:lnTo>
                    <a:pt x="3662730" y="314422"/>
                  </a:lnTo>
                  <a:lnTo>
                    <a:pt x="3666135" y="316465"/>
                  </a:lnTo>
                  <a:lnTo>
                    <a:pt x="3672718" y="316919"/>
                  </a:lnTo>
                  <a:lnTo>
                    <a:pt x="3676691" y="313287"/>
                  </a:lnTo>
                  <a:lnTo>
                    <a:pt x="3677939" y="313400"/>
                  </a:lnTo>
                  <a:lnTo>
                    <a:pt x="3682594" y="316692"/>
                  </a:lnTo>
                  <a:lnTo>
                    <a:pt x="3684182" y="316919"/>
                  </a:lnTo>
                  <a:lnTo>
                    <a:pt x="3684182" y="318622"/>
                  </a:lnTo>
                  <a:lnTo>
                    <a:pt x="3675329" y="318281"/>
                  </a:lnTo>
                  <a:lnTo>
                    <a:pt x="3672718" y="320551"/>
                  </a:lnTo>
                  <a:lnTo>
                    <a:pt x="3691334" y="323843"/>
                  </a:lnTo>
                  <a:lnTo>
                    <a:pt x="3698031" y="328951"/>
                  </a:lnTo>
                  <a:lnTo>
                    <a:pt x="3712106" y="328497"/>
                  </a:lnTo>
                  <a:lnTo>
                    <a:pt x="3711198" y="331335"/>
                  </a:lnTo>
                  <a:lnTo>
                    <a:pt x="3710744" y="332356"/>
                  </a:lnTo>
                  <a:lnTo>
                    <a:pt x="3714376" y="332016"/>
                  </a:lnTo>
                  <a:lnTo>
                    <a:pt x="3716419" y="332470"/>
                  </a:lnTo>
                  <a:lnTo>
                    <a:pt x="3717328" y="334286"/>
                  </a:lnTo>
                  <a:lnTo>
                    <a:pt x="3716533" y="335534"/>
                  </a:lnTo>
                  <a:lnTo>
                    <a:pt x="3711311" y="340188"/>
                  </a:lnTo>
                  <a:lnTo>
                    <a:pt x="3714035" y="342345"/>
                  </a:lnTo>
                  <a:lnTo>
                    <a:pt x="3731970" y="340188"/>
                  </a:lnTo>
                  <a:lnTo>
                    <a:pt x="3736397" y="343594"/>
                  </a:lnTo>
                  <a:lnTo>
                    <a:pt x="3765115" y="353583"/>
                  </a:lnTo>
                  <a:lnTo>
                    <a:pt x="3762958" y="354604"/>
                  </a:lnTo>
                  <a:lnTo>
                    <a:pt x="3754445" y="363117"/>
                  </a:lnTo>
                  <a:lnTo>
                    <a:pt x="3750018" y="366069"/>
                  </a:lnTo>
                  <a:lnTo>
                    <a:pt x="3745818" y="370155"/>
                  </a:lnTo>
                  <a:lnTo>
                    <a:pt x="3741278" y="372993"/>
                  </a:lnTo>
                  <a:lnTo>
                    <a:pt x="3739462" y="375944"/>
                  </a:lnTo>
                  <a:lnTo>
                    <a:pt x="3738780" y="377874"/>
                  </a:lnTo>
                  <a:lnTo>
                    <a:pt x="3738554" y="379009"/>
                  </a:lnTo>
                  <a:lnTo>
                    <a:pt x="3738213" y="380030"/>
                  </a:lnTo>
                  <a:lnTo>
                    <a:pt x="3737192" y="381846"/>
                  </a:lnTo>
                  <a:lnTo>
                    <a:pt x="3736397" y="382755"/>
                  </a:lnTo>
                  <a:lnTo>
                    <a:pt x="3733786" y="384571"/>
                  </a:lnTo>
                  <a:lnTo>
                    <a:pt x="3738554" y="385365"/>
                  </a:lnTo>
                  <a:lnTo>
                    <a:pt x="3740711" y="383776"/>
                  </a:lnTo>
                  <a:lnTo>
                    <a:pt x="3744116" y="376625"/>
                  </a:lnTo>
                  <a:lnTo>
                    <a:pt x="3748429" y="370609"/>
                  </a:lnTo>
                  <a:lnTo>
                    <a:pt x="3750359" y="369247"/>
                  </a:lnTo>
                  <a:lnTo>
                    <a:pt x="3751721" y="369133"/>
                  </a:lnTo>
                  <a:lnTo>
                    <a:pt x="3753083" y="369587"/>
                  </a:lnTo>
                  <a:lnTo>
                    <a:pt x="3754445" y="370609"/>
                  </a:lnTo>
                  <a:lnTo>
                    <a:pt x="3755693" y="372085"/>
                  </a:lnTo>
                  <a:lnTo>
                    <a:pt x="3757056" y="372879"/>
                  </a:lnTo>
                  <a:lnTo>
                    <a:pt x="3759553" y="371290"/>
                  </a:lnTo>
                  <a:lnTo>
                    <a:pt x="3763185" y="372879"/>
                  </a:lnTo>
                  <a:lnTo>
                    <a:pt x="3767726" y="369360"/>
                  </a:lnTo>
                  <a:lnTo>
                    <a:pt x="3770336" y="371063"/>
                  </a:lnTo>
                  <a:lnTo>
                    <a:pt x="3769428" y="374695"/>
                  </a:lnTo>
                  <a:lnTo>
                    <a:pt x="3770109" y="377193"/>
                  </a:lnTo>
                  <a:lnTo>
                    <a:pt x="3770904" y="379576"/>
                  </a:lnTo>
                  <a:lnTo>
                    <a:pt x="3770450" y="382868"/>
                  </a:lnTo>
                  <a:lnTo>
                    <a:pt x="3773742" y="390587"/>
                  </a:lnTo>
                  <a:lnTo>
                    <a:pt x="3771812" y="393311"/>
                  </a:lnTo>
                  <a:lnTo>
                    <a:pt x="3769996" y="400576"/>
                  </a:lnTo>
                  <a:lnTo>
                    <a:pt x="3766363" y="403300"/>
                  </a:lnTo>
                  <a:lnTo>
                    <a:pt x="3761482" y="409316"/>
                  </a:lnTo>
                  <a:lnTo>
                    <a:pt x="3761029" y="411699"/>
                  </a:lnTo>
                  <a:lnTo>
                    <a:pt x="3761029" y="413743"/>
                  </a:lnTo>
                  <a:lnTo>
                    <a:pt x="3759099" y="414310"/>
                  </a:lnTo>
                  <a:lnTo>
                    <a:pt x="3757964" y="416921"/>
                  </a:lnTo>
                  <a:lnTo>
                    <a:pt x="3757056" y="420213"/>
                  </a:lnTo>
                  <a:lnTo>
                    <a:pt x="3755807" y="423164"/>
                  </a:lnTo>
                  <a:lnTo>
                    <a:pt x="3753991" y="424867"/>
                  </a:lnTo>
                  <a:lnTo>
                    <a:pt x="3749905" y="425888"/>
                  </a:lnTo>
                  <a:lnTo>
                    <a:pt x="3747975" y="427023"/>
                  </a:lnTo>
                  <a:lnTo>
                    <a:pt x="3751381" y="427137"/>
                  </a:lnTo>
                  <a:lnTo>
                    <a:pt x="3750472" y="430769"/>
                  </a:lnTo>
                  <a:lnTo>
                    <a:pt x="3747748" y="435877"/>
                  </a:lnTo>
                  <a:lnTo>
                    <a:pt x="3745932" y="440304"/>
                  </a:lnTo>
                  <a:lnTo>
                    <a:pt x="3749224" y="438261"/>
                  </a:lnTo>
                  <a:lnTo>
                    <a:pt x="3750812" y="436445"/>
                  </a:lnTo>
                  <a:lnTo>
                    <a:pt x="3753650" y="430883"/>
                  </a:lnTo>
                  <a:lnTo>
                    <a:pt x="3764547" y="419532"/>
                  </a:lnTo>
                  <a:lnTo>
                    <a:pt x="3767953" y="417943"/>
                  </a:lnTo>
                  <a:lnTo>
                    <a:pt x="3778169" y="417148"/>
                  </a:lnTo>
                  <a:lnTo>
                    <a:pt x="3786001" y="419305"/>
                  </a:lnTo>
                  <a:lnTo>
                    <a:pt x="3786682" y="418964"/>
                  </a:lnTo>
                  <a:lnTo>
                    <a:pt x="3794854" y="410451"/>
                  </a:lnTo>
                  <a:lnTo>
                    <a:pt x="3798487" y="408181"/>
                  </a:lnTo>
                  <a:lnTo>
                    <a:pt x="3801665" y="409770"/>
                  </a:lnTo>
                  <a:lnTo>
                    <a:pt x="3799735" y="412267"/>
                  </a:lnTo>
                  <a:lnTo>
                    <a:pt x="3797352" y="418964"/>
                  </a:lnTo>
                  <a:lnTo>
                    <a:pt x="3795649" y="422256"/>
                  </a:lnTo>
                  <a:lnTo>
                    <a:pt x="3791222" y="425094"/>
                  </a:lnTo>
                  <a:lnTo>
                    <a:pt x="3789406" y="427818"/>
                  </a:lnTo>
                  <a:lnTo>
                    <a:pt x="3789633" y="432812"/>
                  </a:lnTo>
                  <a:lnTo>
                    <a:pt x="3790882" y="427931"/>
                  </a:lnTo>
                  <a:lnTo>
                    <a:pt x="3793379" y="425434"/>
                  </a:lnTo>
                  <a:lnTo>
                    <a:pt x="3798259" y="423164"/>
                  </a:lnTo>
                  <a:lnTo>
                    <a:pt x="3802346" y="418283"/>
                  </a:lnTo>
                  <a:lnTo>
                    <a:pt x="3803254" y="418624"/>
                  </a:lnTo>
                  <a:lnTo>
                    <a:pt x="3805298" y="424867"/>
                  </a:lnTo>
                  <a:lnTo>
                    <a:pt x="3806546" y="427704"/>
                  </a:lnTo>
                  <a:lnTo>
                    <a:pt x="3812448" y="433266"/>
                  </a:lnTo>
                  <a:lnTo>
                    <a:pt x="3813584" y="432926"/>
                  </a:lnTo>
                  <a:lnTo>
                    <a:pt x="3813697" y="430656"/>
                  </a:lnTo>
                  <a:lnTo>
                    <a:pt x="3813016" y="428953"/>
                  </a:lnTo>
                  <a:lnTo>
                    <a:pt x="3811200" y="426229"/>
                  </a:lnTo>
                  <a:lnTo>
                    <a:pt x="3807114" y="416580"/>
                  </a:lnTo>
                  <a:lnTo>
                    <a:pt x="3805979" y="413175"/>
                  </a:lnTo>
                  <a:lnTo>
                    <a:pt x="3808022" y="412040"/>
                  </a:lnTo>
                  <a:lnTo>
                    <a:pt x="3813584" y="411359"/>
                  </a:lnTo>
                  <a:lnTo>
                    <a:pt x="3815286" y="409202"/>
                  </a:lnTo>
                  <a:lnTo>
                    <a:pt x="3815513" y="405229"/>
                  </a:lnTo>
                  <a:lnTo>
                    <a:pt x="3814151" y="402619"/>
                  </a:lnTo>
                  <a:lnTo>
                    <a:pt x="3812222" y="400462"/>
                  </a:lnTo>
                  <a:lnTo>
                    <a:pt x="3810746" y="397738"/>
                  </a:lnTo>
                  <a:lnTo>
                    <a:pt x="3811427" y="394219"/>
                  </a:lnTo>
                  <a:lnTo>
                    <a:pt x="3811654" y="387862"/>
                  </a:lnTo>
                  <a:lnTo>
                    <a:pt x="3811541" y="381619"/>
                  </a:lnTo>
                  <a:lnTo>
                    <a:pt x="3811313" y="378555"/>
                  </a:lnTo>
                  <a:lnTo>
                    <a:pt x="3818692" y="378555"/>
                  </a:lnTo>
                  <a:lnTo>
                    <a:pt x="3823345" y="376625"/>
                  </a:lnTo>
                  <a:lnTo>
                    <a:pt x="3824707" y="377533"/>
                  </a:lnTo>
                  <a:lnTo>
                    <a:pt x="3826750" y="382073"/>
                  </a:lnTo>
                  <a:lnTo>
                    <a:pt x="3826183" y="384230"/>
                  </a:lnTo>
                  <a:lnTo>
                    <a:pt x="3821416" y="388089"/>
                  </a:lnTo>
                  <a:lnTo>
                    <a:pt x="3824367" y="390133"/>
                  </a:lnTo>
                  <a:lnTo>
                    <a:pt x="3831405" y="387522"/>
                  </a:lnTo>
                  <a:lnTo>
                    <a:pt x="3834015" y="390019"/>
                  </a:lnTo>
                  <a:lnTo>
                    <a:pt x="3834356" y="392062"/>
                  </a:lnTo>
                  <a:lnTo>
                    <a:pt x="3834469" y="394560"/>
                  </a:lnTo>
                  <a:lnTo>
                    <a:pt x="3834469" y="397170"/>
                  </a:lnTo>
                  <a:lnTo>
                    <a:pt x="3834583" y="399667"/>
                  </a:lnTo>
                  <a:lnTo>
                    <a:pt x="3835150" y="405910"/>
                  </a:lnTo>
                  <a:lnTo>
                    <a:pt x="3835264" y="406365"/>
                  </a:lnTo>
                  <a:lnTo>
                    <a:pt x="3835377" y="418624"/>
                  </a:lnTo>
                  <a:lnTo>
                    <a:pt x="3835037" y="428272"/>
                  </a:lnTo>
                  <a:lnTo>
                    <a:pt x="3832994" y="434401"/>
                  </a:lnTo>
                  <a:lnTo>
                    <a:pt x="3828000" y="436218"/>
                  </a:lnTo>
                  <a:lnTo>
                    <a:pt x="3830269" y="438034"/>
                  </a:lnTo>
                  <a:lnTo>
                    <a:pt x="3836967" y="436218"/>
                  </a:lnTo>
                  <a:lnTo>
                    <a:pt x="3838329" y="434969"/>
                  </a:lnTo>
                  <a:lnTo>
                    <a:pt x="3838782" y="432018"/>
                  </a:lnTo>
                  <a:lnTo>
                    <a:pt x="3839123" y="424753"/>
                  </a:lnTo>
                  <a:lnTo>
                    <a:pt x="3838670" y="421461"/>
                  </a:lnTo>
                  <a:lnTo>
                    <a:pt x="3838670" y="419645"/>
                  </a:lnTo>
                  <a:lnTo>
                    <a:pt x="3840145" y="418397"/>
                  </a:lnTo>
                  <a:lnTo>
                    <a:pt x="3840485" y="417261"/>
                  </a:lnTo>
                  <a:lnTo>
                    <a:pt x="3840599" y="415786"/>
                  </a:lnTo>
                  <a:lnTo>
                    <a:pt x="3840599" y="414197"/>
                  </a:lnTo>
                  <a:lnTo>
                    <a:pt x="3840145" y="411018"/>
                  </a:lnTo>
                  <a:lnTo>
                    <a:pt x="3839463" y="408521"/>
                  </a:lnTo>
                  <a:lnTo>
                    <a:pt x="3839123" y="406137"/>
                  </a:lnTo>
                  <a:lnTo>
                    <a:pt x="3839918" y="403640"/>
                  </a:lnTo>
                  <a:lnTo>
                    <a:pt x="3839010" y="398192"/>
                  </a:lnTo>
                  <a:lnTo>
                    <a:pt x="3842188" y="395922"/>
                  </a:lnTo>
                  <a:lnTo>
                    <a:pt x="3863074" y="398646"/>
                  </a:lnTo>
                  <a:lnTo>
                    <a:pt x="3865230" y="401711"/>
                  </a:lnTo>
                  <a:lnTo>
                    <a:pt x="3863868" y="403073"/>
                  </a:lnTo>
                  <a:lnTo>
                    <a:pt x="3863301" y="405683"/>
                  </a:lnTo>
                  <a:lnTo>
                    <a:pt x="3863527" y="408181"/>
                  </a:lnTo>
                  <a:lnTo>
                    <a:pt x="3864890" y="409316"/>
                  </a:lnTo>
                  <a:lnTo>
                    <a:pt x="3866365" y="408748"/>
                  </a:lnTo>
                  <a:lnTo>
                    <a:pt x="3868068" y="407386"/>
                  </a:lnTo>
                  <a:lnTo>
                    <a:pt x="3871247" y="403527"/>
                  </a:lnTo>
                  <a:lnTo>
                    <a:pt x="3871928" y="403527"/>
                  </a:lnTo>
                  <a:lnTo>
                    <a:pt x="3876922" y="399327"/>
                  </a:lnTo>
                  <a:lnTo>
                    <a:pt x="3877262" y="410451"/>
                  </a:lnTo>
                  <a:lnTo>
                    <a:pt x="3879533" y="415332"/>
                  </a:lnTo>
                  <a:lnTo>
                    <a:pt x="3880441" y="418510"/>
                  </a:lnTo>
                  <a:lnTo>
                    <a:pt x="3881008" y="423391"/>
                  </a:lnTo>
                  <a:lnTo>
                    <a:pt x="3880895" y="426115"/>
                  </a:lnTo>
                  <a:lnTo>
                    <a:pt x="3881236" y="428385"/>
                  </a:lnTo>
                  <a:lnTo>
                    <a:pt x="3882824" y="432131"/>
                  </a:lnTo>
                  <a:lnTo>
                    <a:pt x="3885435" y="436785"/>
                  </a:lnTo>
                  <a:lnTo>
                    <a:pt x="3885776" y="458352"/>
                  </a:lnTo>
                  <a:lnTo>
                    <a:pt x="3885435" y="462892"/>
                  </a:lnTo>
                  <a:lnTo>
                    <a:pt x="3882598" y="472427"/>
                  </a:lnTo>
                  <a:lnTo>
                    <a:pt x="3878171" y="477081"/>
                  </a:lnTo>
                  <a:lnTo>
                    <a:pt x="3868749" y="478784"/>
                  </a:lnTo>
                  <a:lnTo>
                    <a:pt x="3845139" y="474697"/>
                  </a:lnTo>
                  <a:lnTo>
                    <a:pt x="3842188" y="472541"/>
                  </a:lnTo>
                  <a:lnTo>
                    <a:pt x="3824140" y="451428"/>
                  </a:lnTo>
                  <a:lnTo>
                    <a:pt x="3818011" y="446660"/>
                  </a:lnTo>
                  <a:lnTo>
                    <a:pt x="3813697" y="445525"/>
                  </a:lnTo>
                  <a:lnTo>
                    <a:pt x="3809384" y="445979"/>
                  </a:lnTo>
                  <a:lnTo>
                    <a:pt x="3807227" y="447455"/>
                  </a:lnTo>
                  <a:lnTo>
                    <a:pt x="3808022" y="449725"/>
                  </a:lnTo>
                  <a:lnTo>
                    <a:pt x="3810178" y="451995"/>
                  </a:lnTo>
                  <a:lnTo>
                    <a:pt x="3815968" y="454720"/>
                  </a:lnTo>
                  <a:lnTo>
                    <a:pt x="3817102" y="457103"/>
                  </a:lnTo>
                  <a:lnTo>
                    <a:pt x="3817897" y="462211"/>
                  </a:lnTo>
                  <a:lnTo>
                    <a:pt x="3818237" y="468795"/>
                  </a:lnTo>
                  <a:lnTo>
                    <a:pt x="3817556" y="473676"/>
                  </a:lnTo>
                  <a:lnTo>
                    <a:pt x="3816194" y="477195"/>
                  </a:lnTo>
                  <a:lnTo>
                    <a:pt x="3814378" y="479692"/>
                  </a:lnTo>
                  <a:lnTo>
                    <a:pt x="3811654" y="481735"/>
                  </a:lnTo>
                  <a:lnTo>
                    <a:pt x="3810746" y="483324"/>
                  </a:lnTo>
                  <a:lnTo>
                    <a:pt x="3809838" y="487524"/>
                  </a:lnTo>
                  <a:lnTo>
                    <a:pt x="3809497" y="491497"/>
                  </a:lnTo>
                  <a:lnTo>
                    <a:pt x="3809497" y="494902"/>
                  </a:lnTo>
                  <a:lnTo>
                    <a:pt x="3809157" y="498080"/>
                  </a:lnTo>
                  <a:lnTo>
                    <a:pt x="3807795" y="501145"/>
                  </a:lnTo>
                  <a:lnTo>
                    <a:pt x="3795990" y="514199"/>
                  </a:lnTo>
                  <a:lnTo>
                    <a:pt x="3792584" y="519988"/>
                  </a:lnTo>
                  <a:lnTo>
                    <a:pt x="3790768" y="522144"/>
                  </a:lnTo>
                  <a:lnTo>
                    <a:pt x="3786227" y="524188"/>
                  </a:lnTo>
                  <a:lnTo>
                    <a:pt x="3771699" y="524528"/>
                  </a:lnTo>
                  <a:lnTo>
                    <a:pt x="3769428" y="526117"/>
                  </a:lnTo>
                  <a:lnTo>
                    <a:pt x="3762958" y="533382"/>
                  </a:lnTo>
                  <a:lnTo>
                    <a:pt x="3757396" y="536106"/>
                  </a:lnTo>
                  <a:lnTo>
                    <a:pt x="3740937" y="537014"/>
                  </a:lnTo>
                  <a:lnTo>
                    <a:pt x="3735375" y="539852"/>
                  </a:lnTo>
                  <a:lnTo>
                    <a:pt x="3731289" y="546549"/>
                  </a:lnTo>
                  <a:lnTo>
                    <a:pt x="3730494" y="550635"/>
                  </a:lnTo>
                  <a:lnTo>
                    <a:pt x="3729473" y="558240"/>
                  </a:lnTo>
                  <a:lnTo>
                    <a:pt x="3728679" y="560624"/>
                  </a:lnTo>
                  <a:lnTo>
                    <a:pt x="3728451" y="562894"/>
                  </a:lnTo>
                  <a:lnTo>
                    <a:pt x="3728451" y="565165"/>
                  </a:lnTo>
                  <a:lnTo>
                    <a:pt x="3728111" y="567548"/>
                  </a:lnTo>
                  <a:lnTo>
                    <a:pt x="3727316" y="570045"/>
                  </a:lnTo>
                  <a:lnTo>
                    <a:pt x="3725614" y="574359"/>
                  </a:lnTo>
                  <a:lnTo>
                    <a:pt x="3724819" y="576856"/>
                  </a:lnTo>
                  <a:lnTo>
                    <a:pt x="3723116" y="586618"/>
                  </a:lnTo>
                  <a:lnTo>
                    <a:pt x="3722095" y="590931"/>
                  </a:lnTo>
                  <a:lnTo>
                    <a:pt x="3720165" y="595472"/>
                  </a:lnTo>
                  <a:lnTo>
                    <a:pt x="3715511" y="603304"/>
                  </a:lnTo>
                  <a:lnTo>
                    <a:pt x="3710403" y="609433"/>
                  </a:lnTo>
                  <a:lnTo>
                    <a:pt x="3705068" y="612725"/>
                  </a:lnTo>
                  <a:lnTo>
                    <a:pt x="3699620" y="612158"/>
                  </a:lnTo>
                  <a:lnTo>
                    <a:pt x="3696328" y="612839"/>
                  </a:lnTo>
                  <a:lnTo>
                    <a:pt x="3694399" y="614768"/>
                  </a:lnTo>
                  <a:lnTo>
                    <a:pt x="3683275" y="600353"/>
                  </a:lnTo>
                  <a:lnTo>
                    <a:pt x="3682139" y="597515"/>
                  </a:lnTo>
                  <a:lnTo>
                    <a:pt x="3682026" y="593201"/>
                  </a:lnTo>
                  <a:lnTo>
                    <a:pt x="3683729" y="572883"/>
                  </a:lnTo>
                  <a:lnTo>
                    <a:pt x="3684523" y="566754"/>
                  </a:lnTo>
                  <a:lnTo>
                    <a:pt x="3685772" y="563235"/>
                  </a:lnTo>
                  <a:lnTo>
                    <a:pt x="3721187" y="519307"/>
                  </a:lnTo>
                  <a:lnTo>
                    <a:pt x="3732424" y="495129"/>
                  </a:lnTo>
                  <a:lnTo>
                    <a:pt x="3718690" y="461417"/>
                  </a:lnTo>
                  <a:lnTo>
                    <a:pt x="3713241" y="439736"/>
                  </a:lnTo>
                  <a:lnTo>
                    <a:pt x="3711652" y="436899"/>
                  </a:lnTo>
                  <a:lnTo>
                    <a:pt x="3680096" y="421348"/>
                  </a:lnTo>
                  <a:lnTo>
                    <a:pt x="3648541" y="405683"/>
                  </a:lnTo>
                  <a:lnTo>
                    <a:pt x="3644795" y="404094"/>
                  </a:lnTo>
                  <a:lnTo>
                    <a:pt x="3641049" y="401030"/>
                  </a:lnTo>
                  <a:lnTo>
                    <a:pt x="3638665" y="395354"/>
                  </a:lnTo>
                  <a:lnTo>
                    <a:pt x="3638779" y="385819"/>
                  </a:lnTo>
                  <a:lnTo>
                    <a:pt x="3620163" y="377420"/>
                  </a:lnTo>
                  <a:lnTo>
                    <a:pt x="3618006" y="375036"/>
                  </a:lnTo>
                  <a:lnTo>
                    <a:pt x="3599958" y="342459"/>
                  </a:lnTo>
                  <a:lnTo>
                    <a:pt x="3594737" y="330086"/>
                  </a:lnTo>
                  <a:lnTo>
                    <a:pt x="3591786" y="325092"/>
                  </a:lnTo>
                  <a:lnTo>
                    <a:pt x="3588834" y="323730"/>
                  </a:lnTo>
                  <a:lnTo>
                    <a:pt x="3581570" y="328383"/>
                  </a:lnTo>
                  <a:lnTo>
                    <a:pt x="3569197" y="325773"/>
                  </a:lnTo>
                  <a:lnTo>
                    <a:pt x="3564089" y="327589"/>
                  </a:lnTo>
                  <a:lnTo>
                    <a:pt x="3560003" y="333605"/>
                  </a:lnTo>
                  <a:lnTo>
                    <a:pt x="3559322" y="338486"/>
                  </a:lnTo>
                  <a:lnTo>
                    <a:pt x="3547858" y="344275"/>
                  </a:lnTo>
                  <a:lnTo>
                    <a:pt x="3541614" y="352447"/>
                  </a:lnTo>
                  <a:lnTo>
                    <a:pt x="3540025" y="353129"/>
                  </a:lnTo>
                  <a:lnTo>
                    <a:pt x="3538436" y="353242"/>
                  </a:lnTo>
                  <a:lnTo>
                    <a:pt x="3537074" y="354037"/>
                  </a:lnTo>
                  <a:lnTo>
                    <a:pt x="3535939" y="356534"/>
                  </a:lnTo>
                  <a:lnTo>
                    <a:pt x="3536620" y="357215"/>
                  </a:lnTo>
                  <a:lnTo>
                    <a:pt x="3537982" y="359145"/>
                  </a:lnTo>
                  <a:lnTo>
                    <a:pt x="3538663" y="359712"/>
                  </a:lnTo>
                  <a:lnTo>
                    <a:pt x="3534690" y="365161"/>
                  </a:lnTo>
                  <a:lnTo>
                    <a:pt x="3514145" y="372993"/>
                  </a:lnTo>
                  <a:lnTo>
                    <a:pt x="3511988" y="371971"/>
                  </a:lnTo>
                  <a:lnTo>
                    <a:pt x="3504837" y="366409"/>
                  </a:lnTo>
                  <a:lnTo>
                    <a:pt x="3502227" y="366182"/>
                  </a:lnTo>
                  <a:lnTo>
                    <a:pt x="3499275" y="367090"/>
                  </a:lnTo>
                  <a:lnTo>
                    <a:pt x="3493940" y="363117"/>
                  </a:lnTo>
                  <a:lnTo>
                    <a:pt x="3490876" y="362096"/>
                  </a:lnTo>
                  <a:lnTo>
                    <a:pt x="3481908" y="364820"/>
                  </a:lnTo>
                  <a:lnTo>
                    <a:pt x="3475665" y="362890"/>
                  </a:lnTo>
                  <a:lnTo>
                    <a:pt x="3458866" y="365615"/>
                  </a:lnTo>
                  <a:lnTo>
                    <a:pt x="3455688" y="367544"/>
                  </a:lnTo>
                  <a:lnTo>
                    <a:pt x="3453758" y="372879"/>
                  </a:lnTo>
                  <a:lnTo>
                    <a:pt x="3450353" y="377874"/>
                  </a:lnTo>
                  <a:lnTo>
                    <a:pt x="3449331" y="380030"/>
                  </a:lnTo>
                  <a:lnTo>
                    <a:pt x="3450466" y="385138"/>
                  </a:lnTo>
                  <a:lnTo>
                    <a:pt x="3447628" y="390927"/>
                  </a:lnTo>
                  <a:lnTo>
                    <a:pt x="3437753" y="402392"/>
                  </a:lnTo>
                  <a:lnTo>
                    <a:pt x="3432986" y="412721"/>
                  </a:lnTo>
                  <a:lnTo>
                    <a:pt x="3428559" y="420099"/>
                  </a:lnTo>
                  <a:lnTo>
                    <a:pt x="3427424" y="422596"/>
                  </a:lnTo>
                  <a:lnTo>
                    <a:pt x="3426175" y="424640"/>
                  </a:lnTo>
                  <a:lnTo>
                    <a:pt x="3424586" y="425775"/>
                  </a:lnTo>
                  <a:lnTo>
                    <a:pt x="3410057" y="429861"/>
                  </a:lnTo>
                  <a:lnTo>
                    <a:pt x="3407446" y="431904"/>
                  </a:lnTo>
                  <a:lnTo>
                    <a:pt x="3405176" y="435991"/>
                  </a:lnTo>
                  <a:lnTo>
                    <a:pt x="3403927" y="439282"/>
                  </a:lnTo>
                  <a:lnTo>
                    <a:pt x="3403246" y="442234"/>
                  </a:lnTo>
                  <a:lnTo>
                    <a:pt x="3403473" y="444958"/>
                  </a:lnTo>
                  <a:lnTo>
                    <a:pt x="3405062" y="447569"/>
                  </a:lnTo>
                  <a:lnTo>
                    <a:pt x="3407333" y="453925"/>
                  </a:lnTo>
                  <a:lnTo>
                    <a:pt x="3407219" y="460509"/>
                  </a:lnTo>
                  <a:lnTo>
                    <a:pt x="3405516" y="466525"/>
                  </a:lnTo>
                  <a:lnTo>
                    <a:pt x="3403019" y="471179"/>
                  </a:lnTo>
                  <a:lnTo>
                    <a:pt x="3397230" y="475832"/>
                  </a:lnTo>
                  <a:lnTo>
                    <a:pt x="3395868" y="478897"/>
                  </a:lnTo>
                  <a:lnTo>
                    <a:pt x="3396208" y="480600"/>
                  </a:lnTo>
                  <a:lnTo>
                    <a:pt x="3397230" y="482189"/>
                  </a:lnTo>
                  <a:lnTo>
                    <a:pt x="3397684" y="484232"/>
                  </a:lnTo>
                  <a:lnTo>
                    <a:pt x="3396322" y="487297"/>
                  </a:lnTo>
                  <a:lnTo>
                    <a:pt x="3395755" y="490589"/>
                  </a:lnTo>
                  <a:lnTo>
                    <a:pt x="3395868" y="497172"/>
                  </a:lnTo>
                  <a:lnTo>
                    <a:pt x="3394960" y="499442"/>
                  </a:lnTo>
                  <a:lnTo>
                    <a:pt x="3393825" y="501145"/>
                  </a:lnTo>
                  <a:lnTo>
                    <a:pt x="3391441" y="507502"/>
                  </a:lnTo>
                  <a:lnTo>
                    <a:pt x="3394506" y="518172"/>
                  </a:lnTo>
                  <a:lnTo>
                    <a:pt x="3394960" y="520442"/>
                  </a:lnTo>
                  <a:lnTo>
                    <a:pt x="3386106" y="536447"/>
                  </a:lnTo>
                  <a:lnTo>
                    <a:pt x="3384971" y="540306"/>
                  </a:lnTo>
                  <a:lnTo>
                    <a:pt x="3381339" y="562327"/>
                  </a:lnTo>
                  <a:lnTo>
                    <a:pt x="3380998" y="569705"/>
                  </a:lnTo>
                  <a:lnTo>
                    <a:pt x="3382588" y="576856"/>
                  </a:lnTo>
                  <a:lnTo>
                    <a:pt x="3383155" y="578445"/>
                  </a:lnTo>
                  <a:lnTo>
                    <a:pt x="3384404" y="583213"/>
                  </a:lnTo>
                  <a:lnTo>
                    <a:pt x="3384631" y="585142"/>
                  </a:lnTo>
                  <a:lnTo>
                    <a:pt x="3384517" y="587185"/>
                  </a:lnTo>
                  <a:lnTo>
                    <a:pt x="3384176" y="588434"/>
                  </a:lnTo>
                  <a:lnTo>
                    <a:pt x="3383836" y="589342"/>
                  </a:lnTo>
                  <a:lnTo>
                    <a:pt x="3383609" y="590477"/>
                  </a:lnTo>
                  <a:lnTo>
                    <a:pt x="3383495" y="599444"/>
                  </a:lnTo>
                  <a:lnTo>
                    <a:pt x="3383269" y="601374"/>
                  </a:lnTo>
                  <a:lnTo>
                    <a:pt x="3382474" y="603985"/>
                  </a:lnTo>
                  <a:lnTo>
                    <a:pt x="3382588" y="605687"/>
                  </a:lnTo>
                  <a:lnTo>
                    <a:pt x="3384063" y="610001"/>
                  </a:lnTo>
                  <a:lnTo>
                    <a:pt x="3384176" y="611136"/>
                  </a:lnTo>
                  <a:lnTo>
                    <a:pt x="3384063" y="612271"/>
                  </a:lnTo>
                  <a:lnTo>
                    <a:pt x="3384176" y="613520"/>
                  </a:lnTo>
                  <a:lnTo>
                    <a:pt x="3384971" y="614995"/>
                  </a:lnTo>
                  <a:lnTo>
                    <a:pt x="3386787" y="616925"/>
                  </a:lnTo>
                  <a:lnTo>
                    <a:pt x="3387582" y="618287"/>
                  </a:lnTo>
                  <a:lnTo>
                    <a:pt x="3387922" y="620217"/>
                  </a:lnTo>
                  <a:lnTo>
                    <a:pt x="3387014" y="623735"/>
                  </a:lnTo>
                  <a:lnTo>
                    <a:pt x="3382928" y="627822"/>
                  </a:lnTo>
                  <a:lnTo>
                    <a:pt x="3381793" y="631227"/>
                  </a:lnTo>
                  <a:lnTo>
                    <a:pt x="3381225" y="634859"/>
                  </a:lnTo>
                  <a:lnTo>
                    <a:pt x="3380204" y="637584"/>
                  </a:lnTo>
                  <a:lnTo>
                    <a:pt x="3377139" y="642124"/>
                  </a:lnTo>
                  <a:lnTo>
                    <a:pt x="3375550" y="645643"/>
                  </a:lnTo>
                  <a:lnTo>
                    <a:pt x="3374415" y="649729"/>
                  </a:lnTo>
                  <a:lnTo>
                    <a:pt x="3373053" y="653475"/>
                  </a:lnTo>
                  <a:lnTo>
                    <a:pt x="3370782" y="655972"/>
                  </a:lnTo>
                  <a:lnTo>
                    <a:pt x="3368285" y="656540"/>
                  </a:lnTo>
                  <a:lnTo>
                    <a:pt x="3356480" y="652340"/>
                  </a:lnTo>
                  <a:lnTo>
                    <a:pt x="3351940" y="653361"/>
                  </a:lnTo>
                  <a:lnTo>
                    <a:pt x="3347399" y="655859"/>
                  </a:lnTo>
                  <a:lnTo>
                    <a:pt x="3329351" y="672431"/>
                  </a:lnTo>
                  <a:lnTo>
                    <a:pt x="3325605" y="679923"/>
                  </a:lnTo>
                  <a:lnTo>
                    <a:pt x="3324357" y="685258"/>
                  </a:lnTo>
                  <a:lnTo>
                    <a:pt x="3323903" y="691160"/>
                  </a:lnTo>
                  <a:lnTo>
                    <a:pt x="3323790" y="703646"/>
                  </a:lnTo>
                  <a:lnTo>
                    <a:pt x="3323335" y="705689"/>
                  </a:lnTo>
                  <a:lnTo>
                    <a:pt x="3322768" y="707165"/>
                  </a:lnTo>
                  <a:lnTo>
                    <a:pt x="3322654" y="708754"/>
                  </a:lnTo>
                  <a:lnTo>
                    <a:pt x="3323790" y="711024"/>
                  </a:lnTo>
                  <a:lnTo>
                    <a:pt x="3322654" y="716473"/>
                  </a:lnTo>
                  <a:lnTo>
                    <a:pt x="3321179" y="719084"/>
                  </a:lnTo>
                  <a:lnTo>
                    <a:pt x="3319249" y="720105"/>
                  </a:lnTo>
                  <a:lnTo>
                    <a:pt x="3316638" y="720673"/>
                  </a:lnTo>
                  <a:lnTo>
                    <a:pt x="3310395" y="725100"/>
                  </a:lnTo>
                  <a:lnTo>
                    <a:pt x="3307898" y="724986"/>
                  </a:lnTo>
                  <a:lnTo>
                    <a:pt x="3305060" y="727597"/>
                  </a:lnTo>
                  <a:lnTo>
                    <a:pt x="3303698" y="732024"/>
                  </a:lnTo>
                  <a:lnTo>
                    <a:pt x="3302677" y="736791"/>
                  </a:lnTo>
                  <a:lnTo>
                    <a:pt x="3300520" y="740310"/>
                  </a:lnTo>
                  <a:lnTo>
                    <a:pt x="3298023" y="740877"/>
                  </a:lnTo>
                  <a:lnTo>
                    <a:pt x="3296206" y="738607"/>
                  </a:lnTo>
                  <a:lnTo>
                    <a:pt x="3293142" y="730435"/>
                  </a:lnTo>
                  <a:lnTo>
                    <a:pt x="3285764" y="718743"/>
                  </a:lnTo>
                  <a:lnTo>
                    <a:pt x="3276910" y="711251"/>
                  </a:lnTo>
                  <a:lnTo>
                    <a:pt x="3259203" y="705122"/>
                  </a:lnTo>
                  <a:lnTo>
                    <a:pt x="3244787" y="699900"/>
                  </a:lnTo>
                  <a:lnTo>
                    <a:pt x="3230712" y="690252"/>
                  </a:lnTo>
                  <a:lnTo>
                    <a:pt x="3228441" y="687528"/>
                  </a:lnTo>
                  <a:lnTo>
                    <a:pt x="3225263" y="681852"/>
                  </a:lnTo>
                  <a:lnTo>
                    <a:pt x="3205626" y="671069"/>
                  </a:lnTo>
                  <a:lnTo>
                    <a:pt x="3198248" y="670956"/>
                  </a:lnTo>
                  <a:lnTo>
                    <a:pt x="3191891" y="675496"/>
                  </a:lnTo>
                  <a:lnTo>
                    <a:pt x="3190075" y="687187"/>
                  </a:lnTo>
                  <a:lnTo>
                    <a:pt x="3186897" y="697971"/>
                  </a:lnTo>
                  <a:lnTo>
                    <a:pt x="3177816" y="703419"/>
                  </a:lnTo>
                  <a:lnTo>
                    <a:pt x="3162265" y="705917"/>
                  </a:lnTo>
                  <a:lnTo>
                    <a:pt x="3134682" y="723965"/>
                  </a:lnTo>
                  <a:lnTo>
                    <a:pt x="3132526" y="723056"/>
                  </a:lnTo>
                  <a:lnTo>
                    <a:pt x="3125034" y="710116"/>
                  </a:lnTo>
                  <a:lnTo>
                    <a:pt x="3122423" y="707279"/>
                  </a:lnTo>
                  <a:lnTo>
                    <a:pt x="3117316" y="705689"/>
                  </a:lnTo>
                  <a:lnTo>
                    <a:pt x="3101083" y="708641"/>
                  </a:lnTo>
                  <a:lnTo>
                    <a:pt x="3076338" y="695587"/>
                  </a:lnTo>
                  <a:lnTo>
                    <a:pt x="3073728" y="695020"/>
                  </a:lnTo>
                  <a:lnTo>
                    <a:pt x="3071117" y="695247"/>
                  </a:lnTo>
                  <a:lnTo>
                    <a:pt x="3059993" y="699560"/>
                  </a:lnTo>
                  <a:lnTo>
                    <a:pt x="3058063" y="698765"/>
                  </a:lnTo>
                  <a:lnTo>
                    <a:pt x="3056815" y="693657"/>
                  </a:lnTo>
                  <a:lnTo>
                    <a:pt x="3054317" y="669366"/>
                  </a:lnTo>
                  <a:lnTo>
                    <a:pt x="3052955" y="666642"/>
                  </a:lnTo>
                  <a:lnTo>
                    <a:pt x="3045237" y="660059"/>
                  </a:lnTo>
                  <a:lnTo>
                    <a:pt x="3037745" y="646324"/>
                  </a:lnTo>
                  <a:lnTo>
                    <a:pt x="3036610" y="643600"/>
                  </a:lnTo>
                  <a:lnTo>
                    <a:pt x="3035248" y="636789"/>
                  </a:lnTo>
                  <a:lnTo>
                    <a:pt x="3033886" y="633497"/>
                  </a:lnTo>
                  <a:lnTo>
                    <a:pt x="3020492" y="618401"/>
                  </a:lnTo>
                  <a:lnTo>
                    <a:pt x="3013000" y="603871"/>
                  </a:lnTo>
                  <a:lnTo>
                    <a:pt x="2985531" y="550068"/>
                  </a:lnTo>
                  <a:lnTo>
                    <a:pt x="2983147" y="547798"/>
                  </a:lnTo>
                  <a:lnTo>
                    <a:pt x="2951591" y="542349"/>
                  </a:lnTo>
                  <a:lnTo>
                    <a:pt x="2930706" y="556538"/>
                  </a:lnTo>
                  <a:lnTo>
                    <a:pt x="2928889" y="559149"/>
                  </a:lnTo>
                  <a:lnTo>
                    <a:pt x="2927300" y="563348"/>
                  </a:lnTo>
                  <a:lnTo>
                    <a:pt x="2924462" y="572543"/>
                  </a:lnTo>
                  <a:lnTo>
                    <a:pt x="2936381" y="597969"/>
                  </a:lnTo>
                  <a:lnTo>
                    <a:pt x="2930819" y="609887"/>
                  </a:lnTo>
                  <a:lnTo>
                    <a:pt x="2928095" y="611817"/>
                  </a:lnTo>
                  <a:lnTo>
                    <a:pt x="2924349" y="610682"/>
                  </a:lnTo>
                  <a:lnTo>
                    <a:pt x="2896426" y="593542"/>
                  </a:lnTo>
                  <a:lnTo>
                    <a:pt x="2893701" y="595018"/>
                  </a:lnTo>
                  <a:lnTo>
                    <a:pt x="2885415" y="611476"/>
                  </a:lnTo>
                  <a:close/>
                  <a:moveTo>
                    <a:pt x="2327515" y="827939"/>
                  </a:moveTo>
                  <a:lnTo>
                    <a:pt x="2324791" y="826918"/>
                  </a:lnTo>
                  <a:lnTo>
                    <a:pt x="2321840" y="825556"/>
                  </a:lnTo>
                  <a:lnTo>
                    <a:pt x="2320024" y="821810"/>
                  </a:lnTo>
                  <a:lnTo>
                    <a:pt x="2322180" y="816021"/>
                  </a:lnTo>
                  <a:lnTo>
                    <a:pt x="2328877" y="807508"/>
                  </a:lnTo>
                  <a:lnTo>
                    <a:pt x="2334099" y="807167"/>
                  </a:lnTo>
                  <a:lnTo>
                    <a:pt x="2335347" y="813637"/>
                  </a:lnTo>
                  <a:lnTo>
                    <a:pt x="2329899" y="822491"/>
                  </a:lnTo>
                  <a:lnTo>
                    <a:pt x="2327515" y="827939"/>
                  </a:lnTo>
                  <a:close/>
                  <a:moveTo>
                    <a:pt x="2262247" y="803762"/>
                  </a:moveTo>
                  <a:lnTo>
                    <a:pt x="2266334" y="804102"/>
                  </a:lnTo>
                  <a:lnTo>
                    <a:pt x="2268944" y="812275"/>
                  </a:lnTo>
                  <a:lnTo>
                    <a:pt x="2266447" y="819086"/>
                  </a:lnTo>
                  <a:lnTo>
                    <a:pt x="2262361" y="821129"/>
                  </a:lnTo>
                  <a:lnTo>
                    <a:pt x="2258728" y="817383"/>
                  </a:lnTo>
                  <a:lnTo>
                    <a:pt x="2256799" y="814659"/>
                  </a:lnTo>
                  <a:lnTo>
                    <a:pt x="2256345" y="811594"/>
                  </a:lnTo>
                  <a:lnTo>
                    <a:pt x="2257139" y="808870"/>
                  </a:lnTo>
                  <a:lnTo>
                    <a:pt x="2253393" y="808870"/>
                  </a:lnTo>
                  <a:lnTo>
                    <a:pt x="2248740" y="808529"/>
                  </a:lnTo>
                  <a:lnTo>
                    <a:pt x="2246923" y="804443"/>
                  </a:lnTo>
                  <a:lnTo>
                    <a:pt x="2250669" y="803762"/>
                  </a:lnTo>
                  <a:lnTo>
                    <a:pt x="2249421" y="799335"/>
                  </a:lnTo>
                  <a:lnTo>
                    <a:pt x="2254302" y="797973"/>
                  </a:lnTo>
                  <a:lnTo>
                    <a:pt x="2257253" y="798654"/>
                  </a:lnTo>
                  <a:lnTo>
                    <a:pt x="2259409" y="802059"/>
                  </a:lnTo>
                  <a:lnTo>
                    <a:pt x="2262247" y="803762"/>
                  </a:lnTo>
                  <a:close/>
                  <a:moveTo>
                    <a:pt x="2245561" y="817496"/>
                  </a:moveTo>
                  <a:lnTo>
                    <a:pt x="2251350" y="812275"/>
                  </a:lnTo>
                  <a:lnTo>
                    <a:pt x="2254983" y="814318"/>
                  </a:lnTo>
                  <a:lnTo>
                    <a:pt x="2258274" y="819426"/>
                  </a:lnTo>
                  <a:lnTo>
                    <a:pt x="2253621" y="832026"/>
                  </a:lnTo>
                  <a:lnTo>
                    <a:pt x="2248853" y="833615"/>
                  </a:lnTo>
                  <a:lnTo>
                    <a:pt x="2247832" y="836566"/>
                  </a:lnTo>
                  <a:lnTo>
                    <a:pt x="2247037" y="838269"/>
                  </a:lnTo>
                  <a:lnTo>
                    <a:pt x="2246129" y="838950"/>
                  </a:lnTo>
                  <a:lnTo>
                    <a:pt x="2237729" y="839744"/>
                  </a:lnTo>
                  <a:lnTo>
                    <a:pt x="2236708" y="840425"/>
                  </a:lnTo>
                  <a:lnTo>
                    <a:pt x="2235572" y="841674"/>
                  </a:lnTo>
                  <a:lnTo>
                    <a:pt x="2234210" y="842355"/>
                  </a:lnTo>
                  <a:lnTo>
                    <a:pt x="2233189" y="841106"/>
                  </a:lnTo>
                  <a:lnTo>
                    <a:pt x="2232167" y="839517"/>
                  </a:lnTo>
                  <a:lnTo>
                    <a:pt x="2230919" y="838950"/>
                  </a:lnTo>
                  <a:lnTo>
                    <a:pt x="2230237" y="839971"/>
                  </a:lnTo>
                  <a:lnTo>
                    <a:pt x="2229670" y="841901"/>
                  </a:lnTo>
                  <a:lnTo>
                    <a:pt x="2228875" y="843717"/>
                  </a:lnTo>
                  <a:lnTo>
                    <a:pt x="2227513" y="844512"/>
                  </a:lnTo>
                  <a:lnTo>
                    <a:pt x="2220930" y="844512"/>
                  </a:lnTo>
                  <a:lnTo>
                    <a:pt x="2221951" y="847804"/>
                  </a:lnTo>
                  <a:lnTo>
                    <a:pt x="2225811" y="848825"/>
                  </a:lnTo>
                  <a:lnTo>
                    <a:pt x="2227513" y="851663"/>
                  </a:lnTo>
                  <a:lnTo>
                    <a:pt x="2227854" y="854728"/>
                  </a:lnTo>
                  <a:lnTo>
                    <a:pt x="2227173" y="856998"/>
                  </a:lnTo>
                  <a:lnTo>
                    <a:pt x="2225811" y="858360"/>
                  </a:lnTo>
                  <a:lnTo>
                    <a:pt x="2220816" y="859608"/>
                  </a:lnTo>
                  <a:lnTo>
                    <a:pt x="2219454" y="858814"/>
                  </a:lnTo>
                  <a:lnTo>
                    <a:pt x="2218886" y="857565"/>
                  </a:lnTo>
                  <a:lnTo>
                    <a:pt x="2218433" y="854047"/>
                  </a:lnTo>
                  <a:lnTo>
                    <a:pt x="2217752" y="853366"/>
                  </a:lnTo>
                  <a:lnTo>
                    <a:pt x="2215822" y="854160"/>
                  </a:lnTo>
                  <a:lnTo>
                    <a:pt x="2214914" y="856090"/>
                  </a:lnTo>
                  <a:lnTo>
                    <a:pt x="2214346" y="858473"/>
                  </a:lnTo>
                  <a:lnTo>
                    <a:pt x="2213325" y="860630"/>
                  </a:lnTo>
                  <a:lnTo>
                    <a:pt x="2214119" y="863808"/>
                  </a:lnTo>
                  <a:lnTo>
                    <a:pt x="2214573" y="864943"/>
                  </a:lnTo>
                  <a:lnTo>
                    <a:pt x="2215368" y="865965"/>
                  </a:lnTo>
                  <a:lnTo>
                    <a:pt x="2213438" y="867895"/>
                  </a:lnTo>
                  <a:lnTo>
                    <a:pt x="2211849" y="868008"/>
                  </a:lnTo>
                  <a:lnTo>
                    <a:pt x="2210146" y="867554"/>
                  </a:lnTo>
                  <a:lnTo>
                    <a:pt x="2208103" y="867668"/>
                  </a:lnTo>
                  <a:lnTo>
                    <a:pt x="2208784" y="865965"/>
                  </a:lnTo>
                  <a:lnTo>
                    <a:pt x="2208103" y="865625"/>
                  </a:lnTo>
                  <a:lnTo>
                    <a:pt x="2206854" y="864376"/>
                  </a:lnTo>
                  <a:lnTo>
                    <a:pt x="2206173" y="864035"/>
                  </a:lnTo>
                  <a:lnTo>
                    <a:pt x="2206287" y="858133"/>
                  </a:lnTo>
                  <a:lnTo>
                    <a:pt x="2203449" y="854841"/>
                  </a:lnTo>
                  <a:lnTo>
                    <a:pt x="2199931" y="855068"/>
                  </a:lnTo>
                  <a:lnTo>
                    <a:pt x="2198228" y="859722"/>
                  </a:lnTo>
                  <a:lnTo>
                    <a:pt x="2198341" y="861084"/>
                  </a:lnTo>
                  <a:lnTo>
                    <a:pt x="2198795" y="862446"/>
                  </a:lnTo>
                  <a:lnTo>
                    <a:pt x="2199363" y="863468"/>
                  </a:lnTo>
                  <a:lnTo>
                    <a:pt x="2199931" y="863922"/>
                  </a:lnTo>
                  <a:lnTo>
                    <a:pt x="2200612" y="864830"/>
                  </a:lnTo>
                  <a:lnTo>
                    <a:pt x="2200044" y="866533"/>
                  </a:lnTo>
                  <a:lnTo>
                    <a:pt x="2199136" y="867895"/>
                  </a:lnTo>
                  <a:lnTo>
                    <a:pt x="2198909" y="867554"/>
                  </a:lnTo>
                  <a:lnTo>
                    <a:pt x="2198001" y="871754"/>
                  </a:lnTo>
                  <a:lnTo>
                    <a:pt x="2196979" y="874705"/>
                  </a:lnTo>
                  <a:lnTo>
                    <a:pt x="2195617" y="875500"/>
                  </a:lnTo>
                  <a:lnTo>
                    <a:pt x="2190168" y="867554"/>
                  </a:lnTo>
                  <a:lnTo>
                    <a:pt x="2193006" y="858246"/>
                  </a:lnTo>
                  <a:lnTo>
                    <a:pt x="2202995" y="844512"/>
                  </a:lnTo>
                  <a:lnTo>
                    <a:pt x="2200498" y="843263"/>
                  </a:lnTo>
                  <a:lnTo>
                    <a:pt x="2195277" y="850414"/>
                  </a:lnTo>
                  <a:lnTo>
                    <a:pt x="2192325" y="851549"/>
                  </a:lnTo>
                  <a:lnTo>
                    <a:pt x="2192325" y="849620"/>
                  </a:lnTo>
                  <a:lnTo>
                    <a:pt x="2193460" y="849393"/>
                  </a:lnTo>
                  <a:lnTo>
                    <a:pt x="2194482" y="848485"/>
                  </a:lnTo>
                  <a:lnTo>
                    <a:pt x="2195277" y="846895"/>
                  </a:lnTo>
                  <a:lnTo>
                    <a:pt x="2195731" y="844398"/>
                  </a:lnTo>
                  <a:lnTo>
                    <a:pt x="2194709" y="844512"/>
                  </a:lnTo>
                  <a:lnTo>
                    <a:pt x="2193915" y="844171"/>
                  </a:lnTo>
                  <a:lnTo>
                    <a:pt x="2192439" y="842469"/>
                  </a:lnTo>
                  <a:lnTo>
                    <a:pt x="2197093" y="840879"/>
                  </a:lnTo>
                  <a:lnTo>
                    <a:pt x="2196071" y="839404"/>
                  </a:lnTo>
                  <a:lnTo>
                    <a:pt x="2192439" y="837361"/>
                  </a:lnTo>
                  <a:lnTo>
                    <a:pt x="2195958" y="831458"/>
                  </a:lnTo>
                  <a:lnTo>
                    <a:pt x="2201406" y="829415"/>
                  </a:lnTo>
                  <a:lnTo>
                    <a:pt x="2205720" y="827031"/>
                  </a:lnTo>
                  <a:lnTo>
                    <a:pt x="2203903" y="825783"/>
                  </a:lnTo>
                  <a:lnTo>
                    <a:pt x="2202541" y="824648"/>
                  </a:lnTo>
                  <a:lnTo>
                    <a:pt x="2200952" y="824194"/>
                  </a:lnTo>
                  <a:lnTo>
                    <a:pt x="2194596" y="823058"/>
                  </a:lnTo>
                  <a:lnTo>
                    <a:pt x="2207876" y="809437"/>
                  </a:lnTo>
                  <a:lnTo>
                    <a:pt x="2210714" y="810345"/>
                  </a:lnTo>
                  <a:lnTo>
                    <a:pt x="2211849" y="810459"/>
                  </a:lnTo>
                  <a:lnTo>
                    <a:pt x="2212644" y="811140"/>
                  </a:lnTo>
                  <a:lnTo>
                    <a:pt x="2214119" y="813524"/>
                  </a:lnTo>
                  <a:lnTo>
                    <a:pt x="2215481" y="814659"/>
                  </a:lnTo>
                  <a:lnTo>
                    <a:pt x="2217411" y="813637"/>
                  </a:lnTo>
                  <a:lnTo>
                    <a:pt x="2218886" y="812616"/>
                  </a:lnTo>
                  <a:lnTo>
                    <a:pt x="2220930" y="813297"/>
                  </a:lnTo>
                  <a:lnTo>
                    <a:pt x="2222859" y="816475"/>
                  </a:lnTo>
                  <a:lnTo>
                    <a:pt x="2223768" y="816134"/>
                  </a:lnTo>
                  <a:lnTo>
                    <a:pt x="2224449" y="814886"/>
                  </a:lnTo>
                  <a:lnTo>
                    <a:pt x="2225584" y="811367"/>
                  </a:lnTo>
                  <a:lnTo>
                    <a:pt x="2226378" y="810572"/>
                  </a:lnTo>
                  <a:lnTo>
                    <a:pt x="2228081" y="807508"/>
                  </a:lnTo>
                  <a:lnTo>
                    <a:pt x="2230692" y="801378"/>
                  </a:lnTo>
                  <a:lnTo>
                    <a:pt x="2235119" y="797292"/>
                  </a:lnTo>
                  <a:lnTo>
                    <a:pt x="2241361" y="798313"/>
                  </a:lnTo>
                  <a:lnTo>
                    <a:pt x="2243745" y="809551"/>
                  </a:lnTo>
                  <a:lnTo>
                    <a:pt x="2239886" y="816021"/>
                  </a:lnTo>
                  <a:lnTo>
                    <a:pt x="2242383" y="819086"/>
                  </a:lnTo>
                  <a:lnTo>
                    <a:pt x="2245561" y="817496"/>
                  </a:lnTo>
                  <a:close/>
                  <a:moveTo>
                    <a:pt x="2316845" y="756428"/>
                  </a:moveTo>
                  <a:lnTo>
                    <a:pt x="2312419" y="757450"/>
                  </a:lnTo>
                  <a:lnTo>
                    <a:pt x="2311170" y="751547"/>
                  </a:lnTo>
                  <a:lnTo>
                    <a:pt x="2306743" y="747120"/>
                  </a:lnTo>
                  <a:lnTo>
                    <a:pt x="2303565" y="743715"/>
                  </a:lnTo>
                  <a:lnTo>
                    <a:pt x="2301408" y="739629"/>
                  </a:lnTo>
                  <a:lnTo>
                    <a:pt x="2302884" y="736564"/>
                  </a:lnTo>
                  <a:lnTo>
                    <a:pt x="2307651" y="732024"/>
                  </a:lnTo>
                  <a:lnTo>
                    <a:pt x="2311964" y="734748"/>
                  </a:lnTo>
                  <a:lnTo>
                    <a:pt x="2319116" y="735429"/>
                  </a:lnTo>
                  <a:lnTo>
                    <a:pt x="2326834" y="736791"/>
                  </a:lnTo>
                  <a:lnTo>
                    <a:pt x="2333191" y="738834"/>
                  </a:lnTo>
                  <a:lnTo>
                    <a:pt x="2339774" y="740537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758"/>
                  </a:lnTo>
                  <a:lnTo>
                    <a:pt x="2339661" y="745872"/>
                  </a:lnTo>
                  <a:lnTo>
                    <a:pt x="2339661" y="745985"/>
                  </a:lnTo>
                  <a:lnTo>
                    <a:pt x="2339661" y="746099"/>
                  </a:lnTo>
                  <a:lnTo>
                    <a:pt x="2339661" y="746212"/>
                  </a:lnTo>
                  <a:lnTo>
                    <a:pt x="2339661" y="746326"/>
                  </a:lnTo>
                  <a:lnTo>
                    <a:pt x="2339661" y="746439"/>
                  </a:lnTo>
                  <a:lnTo>
                    <a:pt x="2339661" y="746553"/>
                  </a:lnTo>
                  <a:lnTo>
                    <a:pt x="2339661" y="746666"/>
                  </a:lnTo>
                  <a:lnTo>
                    <a:pt x="2339661" y="746780"/>
                  </a:lnTo>
                  <a:lnTo>
                    <a:pt x="2339661" y="746893"/>
                  </a:lnTo>
                  <a:lnTo>
                    <a:pt x="2339661" y="747007"/>
                  </a:lnTo>
                  <a:lnTo>
                    <a:pt x="2339661" y="747120"/>
                  </a:lnTo>
                  <a:lnTo>
                    <a:pt x="2339661" y="747234"/>
                  </a:lnTo>
                  <a:lnTo>
                    <a:pt x="2339661" y="747234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661" y="747347"/>
                  </a:lnTo>
                  <a:lnTo>
                    <a:pt x="2339547" y="747347"/>
                  </a:lnTo>
                  <a:lnTo>
                    <a:pt x="2339547" y="747347"/>
                  </a:lnTo>
                  <a:lnTo>
                    <a:pt x="2339434" y="747347"/>
                  </a:lnTo>
                  <a:lnTo>
                    <a:pt x="2339320" y="747347"/>
                  </a:lnTo>
                  <a:lnTo>
                    <a:pt x="2339207" y="747461"/>
                  </a:lnTo>
                  <a:lnTo>
                    <a:pt x="2339093" y="747575"/>
                  </a:lnTo>
                  <a:lnTo>
                    <a:pt x="2338980" y="747688"/>
                  </a:lnTo>
                  <a:lnTo>
                    <a:pt x="2338866" y="747802"/>
                  </a:lnTo>
                  <a:lnTo>
                    <a:pt x="2338753" y="747915"/>
                  </a:lnTo>
                  <a:lnTo>
                    <a:pt x="2338639" y="748029"/>
                  </a:lnTo>
                  <a:lnTo>
                    <a:pt x="2338526" y="748142"/>
                  </a:lnTo>
                  <a:lnTo>
                    <a:pt x="2338412" y="748256"/>
                  </a:lnTo>
                  <a:lnTo>
                    <a:pt x="2338299" y="748369"/>
                  </a:lnTo>
                  <a:lnTo>
                    <a:pt x="2338185" y="748483"/>
                  </a:lnTo>
                  <a:lnTo>
                    <a:pt x="2338072" y="748596"/>
                  </a:lnTo>
                  <a:lnTo>
                    <a:pt x="2337958" y="748710"/>
                  </a:lnTo>
                  <a:lnTo>
                    <a:pt x="2337845" y="748823"/>
                  </a:lnTo>
                  <a:lnTo>
                    <a:pt x="2337731" y="748937"/>
                  </a:lnTo>
                  <a:lnTo>
                    <a:pt x="2337618" y="749050"/>
                  </a:lnTo>
                  <a:lnTo>
                    <a:pt x="2337504" y="749164"/>
                  </a:lnTo>
                  <a:lnTo>
                    <a:pt x="2337391" y="749277"/>
                  </a:lnTo>
                  <a:lnTo>
                    <a:pt x="2337277" y="749391"/>
                  </a:lnTo>
                  <a:lnTo>
                    <a:pt x="2337164" y="749504"/>
                  </a:lnTo>
                  <a:lnTo>
                    <a:pt x="2337050" y="749618"/>
                  </a:lnTo>
                  <a:lnTo>
                    <a:pt x="2335461" y="750753"/>
                  </a:lnTo>
                  <a:lnTo>
                    <a:pt x="2335347" y="750866"/>
                  </a:lnTo>
                  <a:lnTo>
                    <a:pt x="2335234" y="750980"/>
                  </a:lnTo>
                  <a:lnTo>
                    <a:pt x="2335121" y="751093"/>
                  </a:lnTo>
                  <a:lnTo>
                    <a:pt x="2335007" y="751207"/>
                  </a:lnTo>
                  <a:lnTo>
                    <a:pt x="2334893" y="751320"/>
                  </a:lnTo>
                  <a:lnTo>
                    <a:pt x="2334780" y="751434"/>
                  </a:lnTo>
                  <a:lnTo>
                    <a:pt x="2334666" y="751547"/>
                  </a:lnTo>
                  <a:lnTo>
                    <a:pt x="2334553" y="751661"/>
                  </a:lnTo>
                  <a:lnTo>
                    <a:pt x="2334440" y="751774"/>
                  </a:lnTo>
                  <a:lnTo>
                    <a:pt x="2334326" y="751888"/>
                  </a:lnTo>
                  <a:lnTo>
                    <a:pt x="2334212" y="752001"/>
                  </a:lnTo>
                  <a:lnTo>
                    <a:pt x="2334099" y="752115"/>
                  </a:lnTo>
                  <a:lnTo>
                    <a:pt x="2333985" y="752228"/>
                  </a:lnTo>
                  <a:lnTo>
                    <a:pt x="2333872" y="752342"/>
                  </a:lnTo>
                  <a:lnTo>
                    <a:pt x="2333758" y="752455"/>
                  </a:lnTo>
                  <a:lnTo>
                    <a:pt x="2333645" y="752569"/>
                  </a:lnTo>
                  <a:lnTo>
                    <a:pt x="2333531" y="752682"/>
                  </a:lnTo>
                  <a:lnTo>
                    <a:pt x="2333418" y="752796"/>
                  </a:lnTo>
                  <a:lnTo>
                    <a:pt x="2333304" y="752909"/>
                  </a:lnTo>
                  <a:lnTo>
                    <a:pt x="2333304" y="752909"/>
                  </a:lnTo>
                  <a:lnTo>
                    <a:pt x="2333304" y="752909"/>
                  </a:lnTo>
                  <a:lnTo>
                    <a:pt x="2333304" y="752909"/>
                  </a:lnTo>
                  <a:lnTo>
                    <a:pt x="2333304" y="752909"/>
                  </a:lnTo>
                  <a:lnTo>
                    <a:pt x="2329558" y="755974"/>
                  </a:lnTo>
                  <a:lnTo>
                    <a:pt x="2316845" y="755974"/>
                  </a:lnTo>
                  <a:close/>
                  <a:moveTo>
                    <a:pt x="1396509" y="2802213"/>
                  </a:moveTo>
                  <a:lnTo>
                    <a:pt x="1396736" y="2803461"/>
                  </a:lnTo>
                  <a:lnTo>
                    <a:pt x="1398325" y="2805277"/>
                  </a:lnTo>
                  <a:lnTo>
                    <a:pt x="1400142" y="2806980"/>
                  </a:lnTo>
                  <a:lnTo>
                    <a:pt x="1400482" y="2810272"/>
                  </a:lnTo>
                  <a:lnTo>
                    <a:pt x="1400482" y="2815493"/>
                  </a:lnTo>
                  <a:lnTo>
                    <a:pt x="1399006" y="2819920"/>
                  </a:lnTo>
                  <a:lnTo>
                    <a:pt x="1398439" y="2826844"/>
                  </a:lnTo>
                  <a:lnTo>
                    <a:pt x="1395147" y="2830022"/>
                  </a:lnTo>
                  <a:lnTo>
                    <a:pt x="1392536" y="2832065"/>
                  </a:lnTo>
                  <a:lnTo>
                    <a:pt x="1389925" y="2831725"/>
                  </a:lnTo>
                  <a:lnTo>
                    <a:pt x="1387996" y="2829001"/>
                  </a:lnTo>
                  <a:lnTo>
                    <a:pt x="1387088" y="2826504"/>
                  </a:lnTo>
                  <a:lnTo>
                    <a:pt x="1385839" y="2821736"/>
                  </a:lnTo>
                  <a:lnTo>
                    <a:pt x="1385612" y="2817536"/>
                  </a:lnTo>
                  <a:lnTo>
                    <a:pt x="1386407" y="2813223"/>
                  </a:lnTo>
                  <a:lnTo>
                    <a:pt x="1386407" y="2809931"/>
                  </a:lnTo>
                  <a:lnTo>
                    <a:pt x="1386520" y="2808001"/>
                  </a:lnTo>
                  <a:lnTo>
                    <a:pt x="1385726" y="2807094"/>
                  </a:lnTo>
                  <a:lnTo>
                    <a:pt x="1386974" y="2803575"/>
                  </a:lnTo>
                  <a:lnTo>
                    <a:pt x="1391742" y="2804823"/>
                  </a:lnTo>
                  <a:lnTo>
                    <a:pt x="1387315" y="2798240"/>
                  </a:lnTo>
                  <a:lnTo>
                    <a:pt x="1386407" y="2795629"/>
                  </a:lnTo>
                  <a:lnTo>
                    <a:pt x="1386520" y="2792791"/>
                  </a:lnTo>
                  <a:lnTo>
                    <a:pt x="1387542" y="2791543"/>
                  </a:lnTo>
                  <a:lnTo>
                    <a:pt x="1388904" y="2790408"/>
                  </a:lnTo>
                  <a:lnTo>
                    <a:pt x="1389812" y="2787910"/>
                  </a:lnTo>
                  <a:lnTo>
                    <a:pt x="1387882" y="2786208"/>
                  </a:lnTo>
                  <a:lnTo>
                    <a:pt x="1387088" y="2783030"/>
                  </a:lnTo>
                  <a:lnTo>
                    <a:pt x="1387655" y="2780305"/>
                  </a:lnTo>
                  <a:lnTo>
                    <a:pt x="1389812" y="2780078"/>
                  </a:lnTo>
                  <a:lnTo>
                    <a:pt x="1393331" y="2788932"/>
                  </a:lnTo>
                  <a:lnTo>
                    <a:pt x="1394239" y="2793018"/>
                  </a:lnTo>
                  <a:lnTo>
                    <a:pt x="1395034" y="2794381"/>
                  </a:lnTo>
                  <a:lnTo>
                    <a:pt x="1396055" y="2795402"/>
                  </a:lnTo>
                  <a:lnTo>
                    <a:pt x="1396850" y="2796424"/>
                  </a:lnTo>
                  <a:lnTo>
                    <a:pt x="1397417" y="2798353"/>
                  </a:lnTo>
                  <a:lnTo>
                    <a:pt x="1397190" y="2799261"/>
                  </a:lnTo>
                  <a:lnTo>
                    <a:pt x="1396736" y="2800283"/>
                  </a:lnTo>
                  <a:lnTo>
                    <a:pt x="1396509" y="2802213"/>
                  </a:lnTo>
                  <a:close/>
                  <a:moveTo>
                    <a:pt x="1399461" y="2714470"/>
                  </a:moveTo>
                  <a:lnTo>
                    <a:pt x="1400482" y="2715718"/>
                  </a:lnTo>
                  <a:lnTo>
                    <a:pt x="1402071" y="2721621"/>
                  </a:lnTo>
                  <a:lnTo>
                    <a:pt x="1403093" y="2723778"/>
                  </a:lnTo>
                  <a:lnTo>
                    <a:pt x="1399687" y="2727637"/>
                  </a:lnTo>
                  <a:lnTo>
                    <a:pt x="1397871" y="2728885"/>
                  </a:lnTo>
                  <a:lnTo>
                    <a:pt x="1395828" y="2728999"/>
                  </a:lnTo>
                  <a:lnTo>
                    <a:pt x="1395828" y="2727637"/>
                  </a:lnTo>
                  <a:lnTo>
                    <a:pt x="1396850" y="2727296"/>
                  </a:lnTo>
                  <a:lnTo>
                    <a:pt x="1399687" y="2725026"/>
                  </a:lnTo>
                  <a:lnTo>
                    <a:pt x="1398893" y="2722075"/>
                  </a:lnTo>
                  <a:lnTo>
                    <a:pt x="1398439" y="2718669"/>
                  </a:lnTo>
                  <a:lnTo>
                    <a:pt x="1397644" y="2716059"/>
                  </a:lnTo>
                  <a:lnTo>
                    <a:pt x="1395715" y="2715718"/>
                  </a:lnTo>
                  <a:lnTo>
                    <a:pt x="1396055" y="2718897"/>
                  </a:lnTo>
                  <a:lnTo>
                    <a:pt x="1394807" y="2719124"/>
                  </a:lnTo>
                  <a:lnTo>
                    <a:pt x="1392877" y="2717421"/>
                  </a:lnTo>
                  <a:lnTo>
                    <a:pt x="1391401" y="2715037"/>
                  </a:lnTo>
                  <a:lnTo>
                    <a:pt x="1390947" y="2715037"/>
                  </a:lnTo>
                  <a:lnTo>
                    <a:pt x="1390039" y="2715491"/>
                  </a:lnTo>
                  <a:lnTo>
                    <a:pt x="1389018" y="2716172"/>
                  </a:lnTo>
                  <a:lnTo>
                    <a:pt x="1388336" y="2717080"/>
                  </a:lnTo>
                  <a:lnTo>
                    <a:pt x="1387882" y="2718669"/>
                  </a:lnTo>
                  <a:lnTo>
                    <a:pt x="1387882" y="2719918"/>
                  </a:lnTo>
                  <a:lnTo>
                    <a:pt x="1388110" y="2721167"/>
                  </a:lnTo>
                  <a:lnTo>
                    <a:pt x="1388223" y="2722983"/>
                  </a:lnTo>
                  <a:lnTo>
                    <a:pt x="1387655" y="2725140"/>
                  </a:lnTo>
                  <a:lnTo>
                    <a:pt x="1384931" y="2728999"/>
                  </a:lnTo>
                  <a:lnTo>
                    <a:pt x="1384364" y="2731382"/>
                  </a:lnTo>
                  <a:lnTo>
                    <a:pt x="1384931" y="2734220"/>
                  </a:lnTo>
                  <a:lnTo>
                    <a:pt x="1386407" y="2732972"/>
                  </a:lnTo>
                  <a:lnTo>
                    <a:pt x="1388110" y="2730248"/>
                  </a:lnTo>
                  <a:lnTo>
                    <a:pt x="1389585" y="2728885"/>
                  </a:lnTo>
                  <a:lnTo>
                    <a:pt x="1387996" y="2732631"/>
                  </a:lnTo>
                  <a:lnTo>
                    <a:pt x="1387655" y="2734220"/>
                  </a:lnTo>
                  <a:lnTo>
                    <a:pt x="1387882" y="2735810"/>
                  </a:lnTo>
                  <a:lnTo>
                    <a:pt x="1388563" y="2737058"/>
                  </a:lnTo>
                  <a:lnTo>
                    <a:pt x="1388904" y="2738534"/>
                  </a:lnTo>
                  <a:lnTo>
                    <a:pt x="1388223" y="2740804"/>
                  </a:lnTo>
                  <a:lnTo>
                    <a:pt x="1388904" y="2742166"/>
                  </a:lnTo>
                  <a:lnTo>
                    <a:pt x="1388110" y="2743528"/>
                  </a:lnTo>
                  <a:lnTo>
                    <a:pt x="1387315" y="2744550"/>
                  </a:lnTo>
                  <a:lnTo>
                    <a:pt x="1386520" y="2745344"/>
                  </a:lnTo>
                  <a:lnTo>
                    <a:pt x="1384364" y="2746479"/>
                  </a:lnTo>
                  <a:lnTo>
                    <a:pt x="1384137" y="2746479"/>
                  </a:lnTo>
                  <a:lnTo>
                    <a:pt x="1384137" y="2745912"/>
                  </a:lnTo>
                  <a:lnTo>
                    <a:pt x="1383569" y="2744663"/>
                  </a:lnTo>
                  <a:lnTo>
                    <a:pt x="1382547" y="2743074"/>
                  </a:lnTo>
                  <a:lnTo>
                    <a:pt x="1381412" y="2740804"/>
                  </a:lnTo>
                  <a:lnTo>
                    <a:pt x="1380504" y="2737966"/>
                  </a:lnTo>
                  <a:lnTo>
                    <a:pt x="1380164" y="2734788"/>
                  </a:lnTo>
                  <a:lnTo>
                    <a:pt x="1380618" y="2728431"/>
                  </a:lnTo>
                  <a:lnTo>
                    <a:pt x="1382093" y="2723437"/>
                  </a:lnTo>
                  <a:lnTo>
                    <a:pt x="1384477" y="2719010"/>
                  </a:lnTo>
                  <a:lnTo>
                    <a:pt x="1387655" y="2714470"/>
                  </a:lnTo>
                  <a:lnTo>
                    <a:pt x="1383456" y="2714697"/>
                  </a:lnTo>
                  <a:lnTo>
                    <a:pt x="1381526" y="2713902"/>
                  </a:lnTo>
                  <a:lnTo>
                    <a:pt x="1380958" y="2710610"/>
                  </a:lnTo>
                  <a:lnTo>
                    <a:pt x="1379710" y="2712767"/>
                  </a:lnTo>
                  <a:lnTo>
                    <a:pt x="1378234" y="2713789"/>
                  </a:lnTo>
                  <a:lnTo>
                    <a:pt x="1376986" y="2712994"/>
                  </a:lnTo>
                  <a:lnTo>
                    <a:pt x="1376418" y="2709816"/>
                  </a:lnTo>
                  <a:lnTo>
                    <a:pt x="1376986" y="2707546"/>
                  </a:lnTo>
                  <a:lnTo>
                    <a:pt x="1378121" y="2706297"/>
                  </a:lnTo>
                  <a:lnTo>
                    <a:pt x="1379142" y="2704708"/>
                  </a:lnTo>
                  <a:lnTo>
                    <a:pt x="1379256" y="2701189"/>
                  </a:lnTo>
                  <a:lnTo>
                    <a:pt x="1379710" y="2701643"/>
                  </a:lnTo>
                  <a:lnTo>
                    <a:pt x="1380731" y="2702324"/>
                  </a:lnTo>
                  <a:lnTo>
                    <a:pt x="1381185" y="2702665"/>
                  </a:lnTo>
                  <a:lnTo>
                    <a:pt x="1381526" y="2701076"/>
                  </a:lnTo>
                  <a:lnTo>
                    <a:pt x="1382093" y="2700395"/>
                  </a:lnTo>
                  <a:lnTo>
                    <a:pt x="1382888" y="2700508"/>
                  </a:lnTo>
                  <a:lnTo>
                    <a:pt x="1383909" y="2701189"/>
                  </a:lnTo>
                  <a:lnTo>
                    <a:pt x="1383228" y="2698578"/>
                  </a:lnTo>
                  <a:lnTo>
                    <a:pt x="1379937" y="2693243"/>
                  </a:lnTo>
                  <a:lnTo>
                    <a:pt x="1381072" y="2692335"/>
                  </a:lnTo>
                  <a:lnTo>
                    <a:pt x="1382207" y="2691995"/>
                  </a:lnTo>
                  <a:lnTo>
                    <a:pt x="1384704" y="2692108"/>
                  </a:lnTo>
                  <a:lnTo>
                    <a:pt x="1385272" y="2694946"/>
                  </a:lnTo>
                  <a:lnTo>
                    <a:pt x="1386066" y="2696876"/>
                  </a:lnTo>
                  <a:lnTo>
                    <a:pt x="1388563" y="2700054"/>
                  </a:lnTo>
                  <a:lnTo>
                    <a:pt x="1389585" y="2700621"/>
                  </a:lnTo>
                  <a:lnTo>
                    <a:pt x="1390493" y="2700735"/>
                  </a:lnTo>
                  <a:lnTo>
                    <a:pt x="1391174" y="2701302"/>
                  </a:lnTo>
                  <a:lnTo>
                    <a:pt x="1391401" y="2703232"/>
                  </a:lnTo>
                  <a:lnTo>
                    <a:pt x="1391855" y="2705048"/>
                  </a:lnTo>
                  <a:lnTo>
                    <a:pt x="1392877" y="2705389"/>
                  </a:lnTo>
                  <a:lnTo>
                    <a:pt x="1394012" y="2705389"/>
                  </a:lnTo>
                  <a:lnTo>
                    <a:pt x="1395034" y="2705956"/>
                  </a:lnTo>
                  <a:lnTo>
                    <a:pt x="1396963" y="2710724"/>
                  </a:lnTo>
                  <a:lnTo>
                    <a:pt x="1398325" y="2713334"/>
                  </a:lnTo>
                  <a:lnTo>
                    <a:pt x="1399461" y="2714470"/>
                  </a:lnTo>
                  <a:close/>
                  <a:moveTo>
                    <a:pt x="1417168" y="2694719"/>
                  </a:moveTo>
                  <a:lnTo>
                    <a:pt x="1417395" y="2696422"/>
                  </a:lnTo>
                  <a:lnTo>
                    <a:pt x="1417509" y="2701870"/>
                  </a:lnTo>
                  <a:lnTo>
                    <a:pt x="1418076" y="2705730"/>
                  </a:lnTo>
                  <a:lnTo>
                    <a:pt x="1416487" y="2708681"/>
                  </a:lnTo>
                  <a:lnTo>
                    <a:pt x="1410698" y="2714243"/>
                  </a:lnTo>
                  <a:lnTo>
                    <a:pt x="1407520" y="2714470"/>
                  </a:lnTo>
                  <a:lnTo>
                    <a:pt x="1404909" y="2713448"/>
                  </a:lnTo>
                  <a:lnTo>
                    <a:pt x="1404455" y="2711859"/>
                  </a:lnTo>
                  <a:lnTo>
                    <a:pt x="1405590" y="2711405"/>
                  </a:lnTo>
                  <a:lnTo>
                    <a:pt x="1407066" y="2711859"/>
                  </a:lnTo>
                  <a:lnTo>
                    <a:pt x="1408428" y="2711972"/>
                  </a:lnTo>
                  <a:lnTo>
                    <a:pt x="1409109" y="2710497"/>
                  </a:lnTo>
                  <a:lnTo>
                    <a:pt x="1408655" y="2708908"/>
                  </a:lnTo>
                  <a:lnTo>
                    <a:pt x="1407520" y="2708000"/>
                  </a:lnTo>
                  <a:lnTo>
                    <a:pt x="1406384" y="2707886"/>
                  </a:lnTo>
                  <a:lnTo>
                    <a:pt x="1405817" y="2708567"/>
                  </a:lnTo>
                  <a:lnTo>
                    <a:pt x="1405249" y="2710383"/>
                  </a:lnTo>
                  <a:lnTo>
                    <a:pt x="1403887" y="2710951"/>
                  </a:lnTo>
                  <a:lnTo>
                    <a:pt x="1402298" y="2710724"/>
                  </a:lnTo>
                  <a:lnTo>
                    <a:pt x="1401163" y="2710043"/>
                  </a:lnTo>
                  <a:lnTo>
                    <a:pt x="1400142" y="2708794"/>
                  </a:lnTo>
                  <a:lnTo>
                    <a:pt x="1399801" y="2707773"/>
                  </a:lnTo>
                  <a:lnTo>
                    <a:pt x="1399233" y="2704254"/>
                  </a:lnTo>
                  <a:lnTo>
                    <a:pt x="1397417" y="2697557"/>
                  </a:lnTo>
                  <a:lnTo>
                    <a:pt x="1396282" y="2694946"/>
                  </a:lnTo>
                  <a:lnTo>
                    <a:pt x="1394693" y="2692449"/>
                  </a:lnTo>
                  <a:lnTo>
                    <a:pt x="1395147" y="2690406"/>
                  </a:lnTo>
                  <a:lnTo>
                    <a:pt x="1395147" y="2688476"/>
                  </a:lnTo>
                  <a:lnTo>
                    <a:pt x="1394807" y="2686887"/>
                  </a:lnTo>
                  <a:lnTo>
                    <a:pt x="1394012" y="2685752"/>
                  </a:lnTo>
                  <a:lnTo>
                    <a:pt x="1397644" y="2680303"/>
                  </a:lnTo>
                  <a:lnTo>
                    <a:pt x="1398552" y="2677806"/>
                  </a:lnTo>
                  <a:lnTo>
                    <a:pt x="1396850" y="2676671"/>
                  </a:lnTo>
                  <a:lnTo>
                    <a:pt x="1396396" y="2676103"/>
                  </a:lnTo>
                  <a:lnTo>
                    <a:pt x="1397077" y="2674741"/>
                  </a:lnTo>
                  <a:lnTo>
                    <a:pt x="1398212" y="2673379"/>
                  </a:lnTo>
                  <a:lnTo>
                    <a:pt x="1399120" y="2672585"/>
                  </a:lnTo>
                  <a:lnTo>
                    <a:pt x="1400028" y="2672471"/>
                  </a:lnTo>
                  <a:lnTo>
                    <a:pt x="1401163" y="2672811"/>
                  </a:lnTo>
                  <a:lnTo>
                    <a:pt x="1402298" y="2673720"/>
                  </a:lnTo>
                  <a:lnTo>
                    <a:pt x="1402979" y="2675309"/>
                  </a:lnTo>
                  <a:lnTo>
                    <a:pt x="1407179" y="2676557"/>
                  </a:lnTo>
                  <a:lnTo>
                    <a:pt x="1410357" y="2680303"/>
                  </a:lnTo>
                  <a:lnTo>
                    <a:pt x="1412855" y="2685525"/>
                  </a:lnTo>
                  <a:lnTo>
                    <a:pt x="1415011" y="2691200"/>
                  </a:lnTo>
                  <a:lnTo>
                    <a:pt x="1417168" y="2694719"/>
                  </a:lnTo>
                  <a:close/>
                  <a:moveTo>
                    <a:pt x="1429767" y="2653515"/>
                  </a:moveTo>
                  <a:lnTo>
                    <a:pt x="1432492" y="2652266"/>
                  </a:lnTo>
                  <a:lnTo>
                    <a:pt x="1433400" y="2652493"/>
                  </a:lnTo>
                  <a:lnTo>
                    <a:pt x="1433740" y="2654877"/>
                  </a:lnTo>
                  <a:lnTo>
                    <a:pt x="1433740" y="2664525"/>
                  </a:lnTo>
                  <a:lnTo>
                    <a:pt x="1433059" y="2667590"/>
                  </a:lnTo>
                  <a:lnTo>
                    <a:pt x="1428405" y="2675082"/>
                  </a:lnTo>
                  <a:lnTo>
                    <a:pt x="1428519" y="2677352"/>
                  </a:lnTo>
                  <a:lnTo>
                    <a:pt x="1430108" y="2679622"/>
                  </a:lnTo>
                  <a:lnTo>
                    <a:pt x="1431811" y="2684049"/>
                  </a:lnTo>
                  <a:lnTo>
                    <a:pt x="1430108" y="2684844"/>
                  </a:lnTo>
                  <a:lnTo>
                    <a:pt x="1427157" y="2682573"/>
                  </a:lnTo>
                  <a:lnTo>
                    <a:pt x="1425227" y="2682573"/>
                  </a:lnTo>
                  <a:lnTo>
                    <a:pt x="1421027" y="2686660"/>
                  </a:lnTo>
                  <a:lnTo>
                    <a:pt x="1419098" y="2687227"/>
                  </a:lnTo>
                  <a:lnTo>
                    <a:pt x="1417281" y="2684049"/>
                  </a:lnTo>
                  <a:lnTo>
                    <a:pt x="1416600" y="2676671"/>
                  </a:lnTo>
                  <a:lnTo>
                    <a:pt x="1416146" y="2674855"/>
                  </a:lnTo>
                  <a:lnTo>
                    <a:pt x="1415125" y="2675309"/>
                  </a:lnTo>
                  <a:lnTo>
                    <a:pt x="1414217" y="2676557"/>
                  </a:lnTo>
                  <a:lnTo>
                    <a:pt x="1413990" y="2677238"/>
                  </a:lnTo>
                  <a:lnTo>
                    <a:pt x="1411946" y="2677012"/>
                  </a:lnTo>
                  <a:lnTo>
                    <a:pt x="1409790" y="2675990"/>
                  </a:lnTo>
                  <a:lnTo>
                    <a:pt x="1407747" y="2674287"/>
                  </a:lnTo>
                  <a:lnTo>
                    <a:pt x="1406158" y="2672130"/>
                  </a:lnTo>
                  <a:lnTo>
                    <a:pt x="1405136" y="2668725"/>
                  </a:lnTo>
                  <a:lnTo>
                    <a:pt x="1406384" y="2667363"/>
                  </a:lnTo>
                  <a:lnTo>
                    <a:pt x="1413536" y="2666909"/>
                  </a:lnTo>
                  <a:lnTo>
                    <a:pt x="1413990" y="2666001"/>
                  </a:lnTo>
                  <a:lnTo>
                    <a:pt x="1413082" y="2663504"/>
                  </a:lnTo>
                  <a:lnTo>
                    <a:pt x="1412627" y="2661574"/>
                  </a:lnTo>
                  <a:lnTo>
                    <a:pt x="1413082" y="2659872"/>
                  </a:lnTo>
                  <a:lnTo>
                    <a:pt x="1413990" y="2658509"/>
                  </a:lnTo>
                  <a:lnTo>
                    <a:pt x="1414898" y="2657601"/>
                  </a:lnTo>
                  <a:lnTo>
                    <a:pt x="1415579" y="2657715"/>
                  </a:lnTo>
                  <a:lnTo>
                    <a:pt x="1416260" y="2658396"/>
                  </a:lnTo>
                  <a:lnTo>
                    <a:pt x="1417054" y="2658850"/>
                  </a:lnTo>
                  <a:lnTo>
                    <a:pt x="1417849" y="2658169"/>
                  </a:lnTo>
                  <a:lnTo>
                    <a:pt x="1418190" y="2657601"/>
                  </a:lnTo>
                  <a:lnTo>
                    <a:pt x="1419325" y="2656353"/>
                  </a:lnTo>
                  <a:lnTo>
                    <a:pt x="1419779" y="2656126"/>
                  </a:lnTo>
                  <a:lnTo>
                    <a:pt x="1426135" y="2654877"/>
                  </a:lnTo>
                  <a:lnTo>
                    <a:pt x="1426703" y="2655218"/>
                  </a:lnTo>
                  <a:lnTo>
                    <a:pt x="1427270" y="2655899"/>
                  </a:lnTo>
                  <a:lnTo>
                    <a:pt x="1427838" y="2656239"/>
                  </a:lnTo>
                  <a:lnTo>
                    <a:pt x="1428519" y="2655558"/>
                  </a:lnTo>
                  <a:lnTo>
                    <a:pt x="1428973" y="2654537"/>
                  </a:lnTo>
                  <a:lnTo>
                    <a:pt x="1429086" y="2653969"/>
                  </a:lnTo>
                  <a:lnTo>
                    <a:pt x="1429313" y="2653628"/>
                  </a:lnTo>
                  <a:lnTo>
                    <a:pt x="1429767" y="2653515"/>
                  </a:lnTo>
                  <a:close/>
                  <a:moveTo>
                    <a:pt x="1380504" y="2628883"/>
                  </a:moveTo>
                  <a:lnTo>
                    <a:pt x="1379710" y="2630813"/>
                  </a:lnTo>
                  <a:lnTo>
                    <a:pt x="1377893" y="2631154"/>
                  </a:lnTo>
                  <a:lnTo>
                    <a:pt x="1376077" y="2630699"/>
                  </a:lnTo>
                  <a:lnTo>
                    <a:pt x="1375283" y="2630246"/>
                  </a:lnTo>
                  <a:lnTo>
                    <a:pt x="1375056" y="2627408"/>
                  </a:lnTo>
                  <a:lnTo>
                    <a:pt x="1374261" y="2624230"/>
                  </a:lnTo>
                  <a:lnTo>
                    <a:pt x="1373240" y="2621619"/>
                  </a:lnTo>
                  <a:lnTo>
                    <a:pt x="1371991" y="2620257"/>
                  </a:lnTo>
                  <a:lnTo>
                    <a:pt x="1371424" y="2625024"/>
                  </a:lnTo>
                  <a:lnTo>
                    <a:pt x="1369040" y="2624116"/>
                  </a:lnTo>
                  <a:lnTo>
                    <a:pt x="1366316" y="2620597"/>
                  </a:lnTo>
                  <a:lnTo>
                    <a:pt x="1364726" y="2617532"/>
                  </a:lnTo>
                  <a:lnTo>
                    <a:pt x="1363818" y="2614354"/>
                  </a:lnTo>
                  <a:lnTo>
                    <a:pt x="1363591" y="2612311"/>
                  </a:lnTo>
                  <a:lnTo>
                    <a:pt x="1364159" y="2611176"/>
                  </a:lnTo>
                  <a:lnTo>
                    <a:pt x="1369153" y="2610041"/>
                  </a:lnTo>
                  <a:lnTo>
                    <a:pt x="1370629" y="2610268"/>
                  </a:lnTo>
                  <a:lnTo>
                    <a:pt x="1372105" y="2612084"/>
                  </a:lnTo>
                  <a:lnTo>
                    <a:pt x="1373467" y="2606749"/>
                  </a:lnTo>
                  <a:lnTo>
                    <a:pt x="1371877" y="2607884"/>
                  </a:lnTo>
                  <a:lnTo>
                    <a:pt x="1370515" y="2606749"/>
                  </a:lnTo>
                  <a:lnTo>
                    <a:pt x="1369267" y="2604933"/>
                  </a:lnTo>
                  <a:lnTo>
                    <a:pt x="1367791" y="2604025"/>
                  </a:lnTo>
                  <a:lnTo>
                    <a:pt x="1367110" y="2602890"/>
                  </a:lnTo>
                  <a:lnTo>
                    <a:pt x="1366542" y="2597668"/>
                  </a:lnTo>
                  <a:lnTo>
                    <a:pt x="1366089" y="2595966"/>
                  </a:lnTo>
                  <a:lnTo>
                    <a:pt x="1367224" y="2592901"/>
                  </a:lnTo>
                  <a:lnTo>
                    <a:pt x="1366883" y="2591312"/>
                  </a:lnTo>
                  <a:lnTo>
                    <a:pt x="1365975" y="2590177"/>
                  </a:lnTo>
                  <a:lnTo>
                    <a:pt x="1365521" y="2588587"/>
                  </a:lnTo>
                  <a:lnTo>
                    <a:pt x="1364499" y="2583820"/>
                  </a:lnTo>
                  <a:lnTo>
                    <a:pt x="1364954" y="2582117"/>
                  </a:lnTo>
                  <a:lnTo>
                    <a:pt x="1366883" y="2581209"/>
                  </a:lnTo>
                  <a:lnTo>
                    <a:pt x="1367678" y="2581663"/>
                  </a:lnTo>
                  <a:lnTo>
                    <a:pt x="1368132" y="2582571"/>
                  </a:lnTo>
                  <a:lnTo>
                    <a:pt x="1370061" y="2589722"/>
                  </a:lnTo>
                  <a:lnTo>
                    <a:pt x="1376759" y="2599938"/>
                  </a:lnTo>
                  <a:lnTo>
                    <a:pt x="1379029" y="2605273"/>
                  </a:lnTo>
                  <a:lnTo>
                    <a:pt x="1379369" y="2609587"/>
                  </a:lnTo>
                  <a:lnTo>
                    <a:pt x="1377893" y="2612084"/>
                  </a:lnTo>
                  <a:lnTo>
                    <a:pt x="1374715" y="2611970"/>
                  </a:lnTo>
                  <a:lnTo>
                    <a:pt x="1375510" y="2614127"/>
                  </a:lnTo>
                  <a:lnTo>
                    <a:pt x="1378234" y="2616851"/>
                  </a:lnTo>
                  <a:lnTo>
                    <a:pt x="1379483" y="2618781"/>
                  </a:lnTo>
                  <a:lnTo>
                    <a:pt x="1380050" y="2620711"/>
                  </a:lnTo>
                  <a:lnTo>
                    <a:pt x="1380391" y="2623094"/>
                  </a:lnTo>
                  <a:lnTo>
                    <a:pt x="1380618" y="2625819"/>
                  </a:lnTo>
                  <a:lnTo>
                    <a:pt x="1380504" y="2628883"/>
                  </a:lnTo>
                  <a:close/>
                  <a:moveTo>
                    <a:pt x="1367564" y="2565431"/>
                  </a:moveTo>
                  <a:lnTo>
                    <a:pt x="1365861" y="2558394"/>
                  </a:lnTo>
                  <a:lnTo>
                    <a:pt x="1366883" y="2559529"/>
                  </a:lnTo>
                  <a:lnTo>
                    <a:pt x="1367337" y="2559529"/>
                  </a:lnTo>
                  <a:lnTo>
                    <a:pt x="1367905" y="2559756"/>
                  </a:lnTo>
                  <a:lnTo>
                    <a:pt x="1372218" y="2565658"/>
                  </a:lnTo>
                  <a:lnTo>
                    <a:pt x="1384250" y="2569858"/>
                  </a:lnTo>
                  <a:lnTo>
                    <a:pt x="1388563" y="2575761"/>
                  </a:lnTo>
                  <a:lnTo>
                    <a:pt x="1389585" y="2580074"/>
                  </a:lnTo>
                  <a:lnTo>
                    <a:pt x="1389585" y="2583480"/>
                  </a:lnTo>
                  <a:lnTo>
                    <a:pt x="1388450" y="2586090"/>
                  </a:lnTo>
                  <a:lnTo>
                    <a:pt x="1383342" y="2589382"/>
                  </a:lnTo>
                  <a:lnTo>
                    <a:pt x="1381866" y="2589269"/>
                  </a:lnTo>
                  <a:lnTo>
                    <a:pt x="1381185" y="2587225"/>
                  </a:lnTo>
                  <a:lnTo>
                    <a:pt x="1380958" y="2584274"/>
                  </a:lnTo>
                  <a:lnTo>
                    <a:pt x="1381299" y="2582798"/>
                  </a:lnTo>
                  <a:lnTo>
                    <a:pt x="1382661" y="2581096"/>
                  </a:lnTo>
                  <a:lnTo>
                    <a:pt x="1377440" y="2578826"/>
                  </a:lnTo>
                  <a:lnTo>
                    <a:pt x="1376077" y="2577009"/>
                  </a:lnTo>
                  <a:lnTo>
                    <a:pt x="1376645" y="2576215"/>
                  </a:lnTo>
                  <a:lnTo>
                    <a:pt x="1376872" y="2575988"/>
                  </a:lnTo>
                  <a:lnTo>
                    <a:pt x="1377326" y="2575874"/>
                  </a:lnTo>
                  <a:lnTo>
                    <a:pt x="1377326" y="2574512"/>
                  </a:lnTo>
                  <a:lnTo>
                    <a:pt x="1375850" y="2574739"/>
                  </a:lnTo>
                  <a:lnTo>
                    <a:pt x="1375396" y="2573604"/>
                  </a:lnTo>
                  <a:lnTo>
                    <a:pt x="1375283" y="2571674"/>
                  </a:lnTo>
                  <a:lnTo>
                    <a:pt x="1374829" y="2569631"/>
                  </a:lnTo>
                  <a:lnTo>
                    <a:pt x="1373921" y="2568837"/>
                  </a:lnTo>
                  <a:lnTo>
                    <a:pt x="1372672" y="2569177"/>
                  </a:lnTo>
                  <a:lnTo>
                    <a:pt x="1371424" y="2569972"/>
                  </a:lnTo>
                  <a:lnTo>
                    <a:pt x="1370175" y="2570426"/>
                  </a:lnTo>
                  <a:lnTo>
                    <a:pt x="1368699" y="2568950"/>
                  </a:lnTo>
                  <a:lnTo>
                    <a:pt x="1367564" y="2565431"/>
                  </a:lnTo>
                  <a:close/>
                  <a:moveTo>
                    <a:pt x="1436351" y="2535465"/>
                  </a:moveTo>
                  <a:lnTo>
                    <a:pt x="1436351" y="2548292"/>
                  </a:lnTo>
                  <a:lnTo>
                    <a:pt x="1436124" y="2551356"/>
                  </a:lnTo>
                  <a:lnTo>
                    <a:pt x="1434989" y="2561005"/>
                  </a:lnTo>
                  <a:lnTo>
                    <a:pt x="1434989" y="2564523"/>
                  </a:lnTo>
                  <a:lnTo>
                    <a:pt x="1435670" y="2573831"/>
                  </a:lnTo>
                  <a:lnTo>
                    <a:pt x="1435102" y="2575534"/>
                  </a:lnTo>
                  <a:lnTo>
                    <a:pt x="1433854" y="2576101"/>
                  </a:lnTo>
                  <a:lnTo>
                    <a:pt x="1431243" y="2575874"/>
                  </a:lnTo>
                  <a:lnTo>
                    <a:pt x="1430108" y="2576669"/>
                  </a:lnTo>
                  <a:lnTo>
                    <a:pt x="1429313" y="2578485"/>
                  </a:lnTo>
                  <a:lnTo>
                    <a:pt x="1428860" y="2580301"/>
                  </a:lnTo>
                  <a:lnTo>
                    <a:pt x="1428519" y="2581096"/>
                  </a:lnTo>
                  <a:lnTo>
                    <a:pt x="1420800" y="2582798"/>
                  </a:lnTo>
                  <a:lnTo>
                    <a:pt x="1418190" y="2582458"/>
                  </a:lnTo>
                  <a:lnTo>
                    <a:pt x="1416600" y="2580982"/>
                  </a:lnTo>
                  <a:lnTo>
                    <a:pt x="1413990" y="2576669"/>
                  </a:lnTo>
                  <a:lnTo>
                    <a:pt x="1412514" y="2575761"/>
                  </a:lnTo>
                  <a:lnTo>
                    <a:pt x="1411606" y="2574739"/>
                  </a:lnTo>
                  <a:lnTo>
                    <a:pt x="1407406" y="2567702"/>
                  </a:lnTo>
                  <a:lnTo>
                    <a:pt x="1400709" y="2560891"/>
                  </a:lnTo>
                  <a:lnTo>
                    <a:pt x="1402185" y="2559870"/>
                  </a:lnTo>
                  <a:lnTo>
                    <a:pt x="1406725" y="2559643"/>
                  </a:lnTo>
                  <a:lnTo>
                    <a:pt x="1408995" y="2558621"/>
                  </a:lnTo>
                  <a:lnTo>
                    <a:pt x="1409563" y="2557826"/>
                  </a:lnTo>
                  <a:lnTo>
                    <a:pt x="1410471" y="2556124"/>
                  </a:lnTo>
                  <a:lnTo>
                    <a:pt x="1411493" y="2554761"/>
                  </a:lnTo>
                  <a:lnTo>
                    <a:pt x="1415465" y="2551583"/>
                  </a:lnTo>
                  <a:lnTo>
                    <a:pt x="1420006" y="2549200"/>
                  </a:lnTo>
                  <a:lnTo>
                    <a:pt x="1422049" y="2546929"/>
                  </a:lnTo>
                  <a:lnTo>
                    <a:pt x="1424659" y="2545454"/>
                  </a:lnTo>
                  <a:lnTo>
                    <a:pt x="1425795" y="2544092"/>
                  </a:lnTo>
                  <a:lnTo>
                    <a:pt x="1426362" y="2542048"/>
                  </a:lnTo>
                  <a:lnTo>
                    <a:pt x="1426476" y="2537508"/>
                  </a:lnTo>
                  <a:lnTo>
                    <a:pt x="1426703" y="2535351"/>
                  </a:lnTo>
                  <a:lnTo>
                    <a:pt x="1428292" y="2532968"/>
                  </a:lnTo>
                  <a:lnTo>
                    <a:pt x="1431016" y="2532173"/>
                  </a:lnTo>
                  <a:lnTo>
                    <a:pt x="1433854" y="2532968"/>
                  </a:lnTo>
                  <a:lnTo>
                    <a:pt x="1436351" y="2535465"/>
                  </a:lnTo>
                  <a:close/>
                  <a:moveTo>
                    <a:pt x="1365861" y="2435576"/>
                  </a:moveTo>
                  <a:lnTo>
                    <a:pt x="1368472" y="2447154"/>
                  </a:lnTo>
                  <a:lnTo>
                    <a:pt x="1368245" y="2450106"/>
                  </a:lnTo>
                  <a:lnTo>
                    <a:pt x="1366542" y="2452603"/>
                  </a:lnTo>
                  <a:lnTo>
                    <a:pt x="1362570" y="2455895"/>
                  </a:lnTo>
                  <a:lnTo>
                    <a:pt x="1360981" y="2458278"/>
                  </a:lnTo>
                  <a:lnTo>
                    <a:pt x="1359391" y="2459868"/>
                  </a:lnTo>
                  <a:lnTo>
                    <a:pt x="1358483" y="2457143"/>
                  </a:lnTo>
                  <a:lnTo>
                    <a:pt x="1357575" y="2453170"/>
                  </a:lnTo>
                  <a:lnTo>
                    <a:pt x="1355873" y="2450900"/>
                  </a:lnTo>
                  <a:lnTo>
                    <a:pt x="1355646" y="2451808"/>
                  </a:lnTo>
                  <a:lnTo>
                    <a:pt x="1352808" y="2455214"/>
                  </a:lnTo>
                  <a:lnTo>
                    <a:pt x="1352241" y="2455554"/>
                  </a:lnTo>
                  <a:lnTo>
                    <a:pt x="1351673" y="2457257"/>
                  </a:lnTo>
                  <a:lnTo>
                    <a:pt x="1351559" y="2458732"/>
                  </a:lnTo>
                  <a:lnTo>
                    <a:pt x="1351332" y="2460208"/>
                  </a:lnTo>
                  <a:lnTo>
                    <a:pt x="1350538" y="2461684"/>
                  </a:lnTo>
                  <a:lnTo>
                    <a:pt x="1349970" y="2458392"/>
                  </a:lnTo>
                  <a:lnTo>
                    <a:pt x="1349743" y="2454419"/>
                  </a:lnTo>
                  <a:lnTo>
                    <a:pt x="1349857" y="2447268"/>
                  </a:lnTo>
                  <a:lnTo>
                    <a:pt x="1349743" y="2445792"/>
                  </a:lnTo>
                  <a:lnTo>
                    <a:pt x="1349289" y="2443636"/>
                  </a:lnTo>
                  <a:lnTo>
                    <a:pt x="1349176" y="2441819"/>
                  </a:lnTo>
                  <a:lnTo>
                    <a:pt x="1349630" y="2440344"/>
                  </a:lnTo>
                  <a:lnTo>
                    <a:pt x="1351900" y="2440003"/>
                  </a:lnTo>
                  <a:lnTo>
                    <a:pt x="1353035" y="2438414"/>
                  </a:lnTo>
                  <a:lnTo>
                    <a:pt x="1355078" y="2445225"/>
                  </a:lnTo>
                  <a:lnTo>
                    <a:pt x="1356213" y="2446700"/>
                  </a:lnTo>
                  <a:lnTo>
                    <a:pt x="1357121" y="2443749"/>
                  </a:lnTo>
                  <a:lnTo>
                    <a:pt x="1356894" y="2441025"/>
                  </a:lnTo>
                  <a:lnTo>
                    <a:pt x="1354397" y="2431490"/>
                  </a:lnTo>
                  <a:lnTo>
                    <a:pt x="1356100" y="2430242"/>
                  </a:lnTo>
                  <a:lnTo>
                    <a:pt x="1357121" y="2432058"/>
                  </a:lnTo>
                  <a:lnTo>
                    <a:pt x="1358370" y="2438414"/>
                  </a:lnTo>
                  <a:lnTo>
                    <a:pt x="1358824" y="2442047"/>
                  </a:lnTo>
                  <a:lnTo>
                    <a:pt x="1359278" y="2443636"/>
                  </a:lnTo>
                  <a:lnTo>
                    <a:pt x="1360073" y="2443182"/>
                  </a:lnTo>
                  <a:lnTo>
                    <a:pt x="1360300" y="2441819"/>
                  </a:lnTo>
                  <a:lnTo>
                    <a:pt x="1360300" y="2440117"/>
                  </a:lnTo>
                  <a:lnTo>
                    <a:pt x="1360073" y="2438414"/>
                  </a:lnTo>
                  <a:lnTo>
                    <a:pt x="1359732" y="2437166"/>
                  </a:lnTo>
                  <a:lnTo>
                    <a:pt x="1360754" y="2437279"/>
                  </a:lnTo>
                  <a:lnTo>
                    <a:pt x="1361548" y="2437052"/>
                  </a:lnTo>
                  <a:lnTo>
                    <a:pt x="1362229" y="2436484"/>
                  </a:lnTo>
                  <a:lnTo>
                    <a:pt x="1363024" y="2435690"/>
                  </a:lnTo>
                  <a:lnTo>
                    <a:pt x="1362570" y="2435122"/>
                  </a:lnTo>
                  <a:lnTo>
                    <a:pt x="1362116" y="2433987"/>
                  </a:lnTo>
                  <a:lnTo>
                    <a:pt x="1361662" y="2433079"/>
                  </a:lnTo>
                  <a:lnTo>
                    <a:pt x="1362910" y="2432852"/>
                  </a:lnTo>
                  <a:lnTo>
                    <a:pt x="1364045" y="2433306"/>
                  </a:lnTo>
                  <a:lnTo>
                    <a:pt x="1364954" y="2434328"/>
                  </a:lnTo>
                  <a:lnTo>
                    <a:pt x="1365861" y="2435576"/>
                  </a:lnTo>
                  <a:close/>
                  <a:moveTo>
                    <a:pt x="1356554" y="2290852"/>
                  </a:moveTo>
                  <a:lnTo>
                    <a:pt x="1360867" y="2289036"/>
                  </a:lnTo>
                  <a:lnTo>
                    <a:pt x="1365067" y="2289262"/>
                  </a:lnTo>
                  <a:lnTo>
                    <a:pt x="1391288" y="2299251"/>
                  </a:lnTo>
                  <a:lnTo>
                    <a:pt x="1389585" y="2302203"/>
                  </a:lnTo>
                  <a:lnTo>
                    <a:pt x="1386747" y="2303905"/>
                  </a:lnTo>
                  <a:lnTo>
                    <a:pt x="1381072" y="2304813"/>
                  </a:lnTo>
                  <a:lnTo>
                    <a:pt x="1382320" y="2303451"/>
                  </a:lnTo>
                  <a:lnTo>
                    <a:pt x="1383002" y="2301522"/>
                  </a:lnTo>
                  <a:lnTo>
                    <a:pt x="1382888" y="2299478"/>
                  </a:lnTo>
                  <a:lnTo>
                    <a:pt x="1381753" y="2297776"/>
                  </a:lnTo>
                  <a:lnTo>
                    <a:pt x="1378348" y="2303451"/>
                  </a:lnTo>
                  <a:lnTo>
                    <a:pt x="1374715" y="2307424"/>
                  </a:lnTo>
                  <a:lnTo>
                    <a:pt x="1370742" y="2310035"/>
                  </a:lnTo>
                  <a:lnTo>
                    <a:pt x="1361321" y="2313100"/>
                  </a:lnTo>
                  <a:lnTo>
                    <a:pt x="1358710" y="2312305"/>
                  </a:lnTo>
                  <a:lnTo>
                    <a:pt x="1357008" y="2309127"/>
                  </a:lnTo>
                  <a:lnTo>
                    <a:pt x="1356894" y="2306516"/>
                  </a:lnTo>
                  <a:lnTo>
                    <a:pt x="1357802" y="2306289"/>
                  </a:lnTo>
                  <a:lnTo>
                    <a:pt x="1359732" y="2307765"/>
                  </a:lnTo>
                  <a:lnTo>
                    <a:pt x="1360413" y="2306970"/>
                  </a:lnTo>
                  <a:lnTo>
                    <a:pt x="1361094" y="2305948"/>
                  </a:lnTo>
                  <a:lnTo>
                    <a:pt x="1362343" y="2303565"/>
                  </a:lnTo>
                  <a:lnTo>
                    <a:pt x="1359505" y="2303792"/>
                  </a:lnTo>
                  <a:lnTo>
                    <a:pt x="1352808" y="2302316"/>
                  </a:lnTo>
                  <a:lnTo>
                    <a:pt x="1350311" y="2300840"/>
                  </a:lnTo>
                  <a:lnTo>
                    <a:pt x="1352127" y="2298457"/>
                  </a:lnTo>
                  <a:lnTo>
                    <a:pt x="1354510" y="2296641"/>
                  </a:lnTo>
                  <a:lnTo>
                    <a:pt x="1356327" y="2294484"/>
                  </a:lnTo>
                  <a:lnTo>
                    <a:pt x="1356554" y="2290852"/>
                  </a:lnTo>
                  <a:close/>
                  <a:moveTo>
                    <a:pt x="1441118" y="2209919"/>
                  </a:moveTo>
                  <a:lnTo>
                    <a:pt x="1445545" y="2209806"/>
                  </a:lnTo>
                  <a:lnTo>
                    <a:pt x="1447475" y="2210600"/>
                  </a:lnTo>
                  <a:lnTo>
                    <a:pt x="1447815" y="2212757"/>
                  </a:lnTo>
                  <a:lnTo>
                    <a:pt x="1447021" y="2213325"/>
                  </a:lnTo>
                  <a:lnTo>
                    <a:pt x="1446340" y="2214346"/>
                  </a:lnTo>
                  <a:lnTo>
                    <a:pt x="1445999" y="2215822"/>
                  </a:lnTo>
                  <a:lnTo>
                    <a:pt x="1445886" y="2217752"/>
                  </a:lnTo>
                  <a:lnTo>
                    <a:pt x="1446113" y="2218660"/>
                  </a:lnTo>
                  <a:lnTo>
                    <a:pt x="1446567" y="2219568"/>
                  </a:lnTo>
                  <a:lnTo>
                    <a:pt x="1447021" y="2220135"/>
                  </a:lnTo>
                  <a:lnTo>
                    <a:pt x="1447248" y="2219908"/>
                  </a:lnTo>
                  <a:lnTo>
                    <a:pt x="1446680" y="2222632"/>
                  </a:lnTo>
                  <a:lnTo>
                    <a:pt x="1446567" y="2223427"/>
                  </a:lnTo>
                  <a:lnTo>
                    <a:pt x="1445318" y="2225016"/>
                  </a:lnTo>
                  <a:lnTo>
                    <a:pt x="1437827" y="2228421"/>
                  </a:lnTo>
                  <a:lnTo>
                    <a:pt x="1422844" y="2228081"/>
                  </a:lnTo>
                  <a:lnTo>
                    <a:pt x="1421935" y="2227627"/>
                  </a:lnTo>
                  <a:lnTo>
                    <a:pt x="1421141" y="2227059"/>
                  </a:lnTo>
                  <a:lnTo>
                    <a:pt x="1420460" y="2225584"/>
                  </a:lnTo>
                  <a:lnTo>
                    <a:pt x="1420119" y="2223881"/>
                  </a:lnTo>
                  <a:lnTo>
                    <a:pt x="1419665" y="2222292"/>
                  </a:lnTo>
                  <a:lnTo>
                    <a:pt x="1418530" y="2221157"/>
                  </a:lnTo>
                  <a:lnTo>
                    <a:pt x="1426362" y="2222746"/>
                  </a:lnTo>
                  <a:lnTo>
                    <a:pt x="1428519" y="2221157"/>
                  </a:lnTo>
                  <a:lnTo>
                    <a:pt x="1426816" y="2219908"/>
                  </a:lnTo>
                  <a:lnTo>
                    <a:pt x="1424887" y="2219000"/>
                  </a:lnTo>
                  <a:lnTo>
                    <a:pt x="1421141" y="2218319"/>
                  </a:lnTo>
                  <a:lnTo>
                    <a:pt x="1420006" y="2217524"/>
                  </a:lnTo>
                  <a:lnTo>
                    <a:pt x="1420573" y="2215935"/>
                  </a:lnTo>
                  <a:lnTo>
                    <a:pt x="1422049" y="2214460"/>
                  </a:lnTo>
                  <a:lnTo>
                    <a:pt x="1423751" y="2214119"/>
                  </a:lnTo>
                  <a:lnTo>
                    <a:pt x="1423411" y="2213438"/>
                  </a:lnTo>
                  <a:lnTo>
                    <a:pt x="1423184" y="2212757"/>
                  </a:lnTo>
                  <a:lnTo>
                    <a:pt x="1422957" y="2212076"/>
                  </a:lnTo>
                  <a:lnTo>
                    <a:pt x="1422389" y="2211395"/>
                  </a:lnTo>
                  <a:lnTo>
                    <a:pt x="1424319" y="2207536"/>
                  </a:lnTo>
                  <a:lnTo>
                    <a:pt x="1427724" y="2206401"/>
                  </a:lnTo>
                  <a:lnTo>
                    <a:pt x="1434762" y="2206968"/>
                  </a:lnTo>
                  <a:lnTo>
                    <a:pt x="1435557" y="2206514"/>
                  </a:lnTo>
                  <a:lnTo>
                    <a:pt x="1436351" y="2205719"/>
                  </a:lnTo>
                  <a:lnTo>
                    <a:pt x="1437145" y="2205379"/>
                  </a:lnTo>
                  <a:lnTo>
                    <a:pt x="1437940" y="2206287"/>
                  </a:lnTo>
                  <a:lnTo>
                    <a:pt x="1438621" y="2207649"/>
                  </a:lnTo>
                  <a:lnTo>
                    <a:pt x="1439302" y="2208784"/>
                  </a:lnTo>
                  <a:lnTo>
                    <a:pt x="1440097" y="2209579"/>
                  </a:lnTo>
                  <a:lnTo>
                    <a:pt x="1441118" y="2209919"/>
                  </a:lnTo>
                  <a:close/>
                  <a:moveTo>
                    <a:pt x="1465637" y="2185742"/>
                  </a:moveTo>
                  <a:lnTo>
                    <a:pt x="1465977" y="2187898"/>
                  </a:lnTo>
                  <a:lnTo>
                    <a:pt x="1466204" y="2190169"/>
                  </a:lnTo>
                  <a:lnTo>
                    <a:pt x="1466658" y="2192098"/>
                  </a:lnTo>
                  <a:lnTo>
                    <a:pt x="1467907" y="2192893"/>
                  </a:lnTo>
                  <a:lnTo>
                    <a:pt x="1469269" y="2193347"/>
                  </a:lnTo>
                  <a:lnTo>
                    <a:pt x="1473128" y="2195844"/>
                  </a:lnTo>
                  <a:lnTo>
                    <a:pt x="1474377" y="2197206"/>
                  </a:lnTo>
                  <a:lnTo>
                    <a:pt x="1473355" y="2197206"/>
                  </a:lnTo>
                  <a:lnTo>
                    <a:pt x="1472334" y="2197433"/>
                  </a:lnTo>
                  <a:lnTo>
                    <a:pt x="1470404" y="2198682"/>
                  </a:lnTo>
                  <a:lnTo>
                    <a:pt x="1454626" y="2215254"/>
                  </a:lnTo>
                  <a:lnTo>
                    <a:pt x="1448496" y="2217297"/>
                  </a:lnTo>
                  <a:lnTo>
                    <a:pt x="1449177" y="2215027"/>
                  </a:lnTo>
                  <a:lnTo>
                    <a:pt x="1451448" y="2212303"/>
                  </a:lnTo>
                  <a:lnTo>
                    <a:pt x="1452469" y="2210033"/>
                  </a:lnTo>
                  <a:lnTo>
                    <a:pt x="1452015" y="2209806"/>
                  </a:lnTo>
                  <a:lnTo>
                    <a:pt x="1451107" y="2209011"/>
                  </a:lnTo>
                  <a:lnTo>
                    <a:pt x="1450540" y="2208784"/>
                  </a:lnTo>
                  <a:lnTo>
                    <a:pt x="1451448" y="2203222"/>
                  </a:lnTo>
                  <a:lnTo>
                    <a:pt x="1450313" y="2199817"/>
                  </a:lnTo>
                  <a:lnTo>
                    <a:pt x="1448610" y="2196866"/>
                  </a:lnTo>
                  <a:lnTo>
                    <a:pt x="1447929" y="2192893"/>
                  </a:lnTo>
                  <a:lnTo>
                    <a:pt x="1449064" y="2188012"/>
                  </a:lnTo>
                  <a:lnTo>
                    <a:pt x="1451107" y="2184380"/>
                  </a:lnTo>
                  <a:lnTo>
                    <a:pt x="1453605" y="2181769"/>
                  </a:lnTo>
                  <a:lnTo>
                    <a:pt x="1455988" y="2180066"/>
                  </a:lnTo>
                  <a:lnTo>
                    <a:pt x="1458939" y="2178818"/>
                  </a:lnTo>
                  <a:lnTo>
                    <a:pt x="1461550" y="2179158"/>
                  </a:lnTo>
                  <a:lnTo>
                    <a:pt x="1463820" y="2181428"/>
                  </a:lnTo>
                  <a:lnTo>
                    <a:pt x="1465637" y="2185742"/>
                  </a:lnTo>
                  <a:close/>
                  <a:moveTo>
                    <a:pt x="1492198" y="2180066"/>
                  </a:moveTo>
                  <a:lnTo>
                    <a:pt x="1496057" y="2179726"/>
                  </a:lnTo>
                  <a:lnTo>
                    <a:pt x="1497760" y="2180180"/>
                  </a:lnTo>
                  <a:lnTo>
                    <a:pt x="1498895" y="2182677"/>
                  </a:lnTo>
                  <a:lnTo>
                    <a:pt x="1498441" y="2182677"/>
                  </a:lnTo>
                  <a:lnTo>
                    <a:pt x="1498100" y="2183017"/>
                  </a:lnTo>
                  <a:lnTo>
                    <a:pt x="1497873" y="2183585"/>
                  </a:lnTo>
                  <a:lnTo>
                    <a:pt x="1497533" y="2184153"/>
                  </a:lnTo>
                  <a:lnTo>
                    <a:pt x="1482663" y="2185742"/>
                  </a:lnTo>
                  <a:lnTo>
                    <a:pt x="1475398" y="2184493"/>
                  </a:lnTo>
                  <a:lnTo>
                    <a:pt x="1468928" y="2177115"/>
                  </a:lnTo>
                  <a:lnTo>
                    <a:pt x="1486182" y="2175526"/>
                  </a:lnTo>
                  <a:lnTo>
                    <a:pt x="1487657" y="2176320"/>
                  </a:lnTo>
                  <a:lnTo>
                    <a:pt x="1492198" y="2180066"/>
                  </a:lnTo>
                  <a:close/>
                  <a:moveTo>
                    <a:pt x="1549407" y="2112301"/>
                  </a:moveTo>
                  <a:lnTo>
                    <a:pt x="1551904" y="2112982"/>
                  </a:lnTo>
                  <a:lnTo>
                    <a:pt x="1554401" y="2115139"/>
                  </a:lnTo>
                  <a:lnTo>
                    <a:pt x="1555877" y="2118431"/>
                  </a:lnTo>
                  <a:lnTo>
                    <a:pt x="1555309" y="2122403"/>
                  </a:lnTo>
                  <a:lnTo>
                    <a:pt x="1539304" y="2126944"/>
                  </a:lnTo>
                  <a:lnTo>
                    <a:pt x="1532834" y="2130917"/>
                  </a:lnTo>
                  <a:lnTo>
                    <a:pt x="1531812" y="2131257"/>
                  </a:lnTo>
                  <a:lnTo>
                    <a:pt x="1531359" y="2130236"/>
                  </a:lnTo>
                  <a:lnTo>
                    <a:pt x="1531245" y="2128306"/>
                  </a:lnTo>
                  <a:lnTo>
                    <a:pt x="1530905" y="2127171"/>
                  </a:lnTo>
                  <a:lnTo>
                    <a:pt x="1530224" y="2126717"/>
                  </a:lnTo>
                  <a:lnTo>
                    <a:pt x="1529315" y="2126490"/>
                  </a:lnTo>
                  <a:lnTo>
                    <a:pt x="1529315" y="2125128"/>
                  </a:lnTo>
                  <a:lnTo>
                    <a:pt x="1530224" y="2124901"/>
                  </a:lnTo>
                  <a:lnTo>
                    <a:pt x="1531131" y="2124333"/>
                  </a:lnTo>
                  <a:lnTo>
                    <a:pt x="1531926" y="2123425"/>
                  </a:lnTo>
                  <a:lnTo>
                    <a:pt x="1532721" y="2122176"/>
                  </a:lnTo>
                  <a:lnTo>
                    <a:pt x="1532040" y="2118204"/>
                  </a:lnTo>
                  <a:lnTo>
                    <a:pt x="1532948" y="2115479"/>
                  </a:lnTo>
                  <a:lnTo>
                    <a:pt x="1534764" y="2114344"/>
                  </a:lnTo>
                  <a:lnTo>
                    <a:pt x="1536580" y="2114912"/>
                  </a:lnTo>
                  <a:lnTo>
                    <a:pt x="1535899" y="2116501"/>
                  </a:lnTo>
                  <a:lnTo>
                    <a:pt x="1538623" y="2117068"/>
                  </a:lnTo>
                  <a:lnTo>
                    <a:pt x="1549407" y="2112301"/>
                  </a:lnTo>
                  <a:close/>
                  <a:moveTo>
                    <a:pt x="1547477" y="2091983"/>
                  </a:moveTo>
                  <a:lnTo>
                    <a:pt x="1550201" y="2091188"/>
                  </a:lnTo>
                  <a:lnTo>
                    <a:pt x="1553493" y="2089258"/>
                  </a:lnTo>
                  <a:lnTo>
                    <a:pt x="1556444" y="2088691"/>
                  </a:lnTo>
                  <a:lnTo>
                    <a:pt x="1558147" y="2091869"/>
                  </a:lnTo>
                  <a:lnTo>
                    <a:pt x="1558147" y="2095161"/>
                  </a:lnTo>
                  <a:lnTo>
                    <a:pt x="1553720" y="2096410"/>
                  </a:lnTo>
                  <a:lnTo>
                    <a:pt x="1552131" y="2098907"/>
                  </a:lnTo>
                  <a:lnTo>
                    <a:pt x="1553039" y="2099474"/>
                  </a:lnTo>
                  <a:lnTo>
                    <a:pt x="1553947" y="2100837"/>
                  </a:lnTo>
                  <a:lnTo>
                    <a:pt x="1554401" y="2102653"/>
                  </a:lnTo>
                  <a:lnTo>
                    <a:pt x="1554061" y="2104809"/>
                  </a:lnTo>
                  <a:lnTo>
                    <a:pt x="1552699" y="2105831"/>
                  </a:lnTo>
                  <a:lnTo>
                    <a:pt x="1550996" y="2104809"/>
                  </a:lnTo>
                  <a:lnTo>
                    <a:pt x="1548158" y="2101745"/>
                  </a:lnTo>
                  <a:lnTo>
                    <a:pt x="1542823" y="2098907"/>
                  </a:lnTo>
                  <a:lnTo>
                    <a:pt x="1541461" y="2096977"/>
                  </a:lnTo>
                  <a:lnTo>
                    <a:pt x="1541688" y="2095842"/>
                  </a:lnTo>
                  <a:lnTo>
                    <a:pt x="1542937" y="2095502"/>
                  </a:lnTo>
                  <a:lnTo>
                    <a:pt x="1544753" y="2095842"/>
                  </a:lnTo>
                  <a:lnTo>
                    <a:pt x="1542937" y="2093685"/>
                  </a:lnTo>
                  <a:lnTo>
                    <a:pt x="1542256" y="2092096"/>
                  </a:lnTo>
                  <a:lnTo>
                    <a:pt x="1542256" y="2090167"/>
                  </a:lnTo>
                  <a:lnTo>
                    <a:pt x="1543504" y="2088350"/>
                  </a:lnTo>
                  <a:lnTo>
                    <a:pt x="1544980" y="2089031"/>
                  </a:lnTo>
                  <a:lnTo>
                    <a:pt x="1547477" y="2091983"/>
                  </a:lnTo>
                  <a:close/>
                  <a:moveTo>
                    <a:pt x="1639193" y="2040790"/>
                  </a:moveTo>
                  <a:lnTo>
                    <a:pt x="1646003" y="2037271"/>
                  </a:lnTo>
                  <a:lnTo>
                    <a:pt x="1649749" y="2036931"/>
                  </a:lnTo>
                  <a:lnTo>
                    <a:pt x="1652473" y="2040790"/>
                  </a:lnTo>
                  <a:lnTo>
                    <a:pt x="1650998" y="2044876"/>
                  </a:lnTo>
                  <a:lnTo>
                    <a:pt x="1648387" y="2048622"/>
                  </a:lnTo>
                  <a:lnTo>
                    <a:pt x="1645436" y="2051346"/>
                  </a:lnTo>
                  <a:lnTo>
                    <a:pt x="1641803" y="2052708"/>
                  </a:lnTo>
                  <a:lnTo>
                    <a:pt x="1640101" y="2053844"/>
                  </a:lnTo>
                  <a:lnTo>
                    <a:pt x="1639193" y="2053957"/>
                  </a:lnTo>
                  <a:lnTo>
                    <a:pt x="1638398" y="2053389"/>
                  </a:lnTo>
                  <a:lnTo>
                    <a:pt x="1637149" y="2051573"/>
                  </a:lnTo>
                  <a:lnTo>
                    <a:pt x="1636809" y="2051119"/>
                  </a:lnTo>
                  <a:lnTo>
                    <a:pt x="1634993" y="2050552"/>
                  </a:lnTo>
                  <a:lnTo>
                    <a:pt x="1629771" y="2046465"/>
                  </a:lnTo>
                  <a:lnTo>
                    <a:pt x="1629771" y="2045103"/>
                  </a:lnTo>
                  <a:lnTo>
                    <a:pt x="1631474" y="2044990"/>
                  </a:lnTo>
                  <a:lnTo>
                    <a:pt x="1632155" y="2042947"/>
                  </a:lnTo>
                  <a:lnTo>
                    <a:pt x="1632382" y="2040449"/>
                  </a:lnTo>
                  <a:lnTo>
                    <a:pt x="1632723" y="2039314"/>
                  </a:lnTo>
                  <a:lnTo>
                    <a:pt x="1633517" y="2038974"/>
                  </a:lnTo>
                  <a:lnTo>
                    <a:pt x="1634085" y="2038293"/>
                  </a:lnTo>
                  <a:lnTo>
                    <a:pt x="1634766" y="2037952"/>
                  </a:lnTo>
                  <a:lnTo>
                    <a:pt x="1639193" y="2040790"/>
                  </a:lnTo>
                  <a:close/>
                  <a:moveTo>
                    <a:pt x="1625798" y="2046465"/>
                  </a:moveTo>
                  <a:lnTo>
                    <a:pt x="1626934" y="2047146"/>
                  </a:lnTo>
                  <a:lnTo>
                    <a:pt x="1627955" y="2049190"/>
                  </a:lnTo>
                  <a:lnTo>
                    <a:pt x="1629771" y="2053957"/>
                  </a:lnTo>
                  <a:lnTo>
                    <a:pt x="1631361" y="2056227"/>
                  </a:lnTo>
                  <a:lnTo>
                    <a:pt x="1632155" y="2056795"/>
                  </a:lnTo>
                  <a:lnTo>
                    <a:pt x="1629771" y="2058951"/>
                  </a:lnTo>
                  <a:lnTo>
                    <a:pt x="1628069" y="2059746"/>
                  </a:lnTo>
                  <a:lnTo>
                    <a:pt x="1624096" y="2060427"/>
                  </a:lnTo>
                  <a:lnTo>
                    <a:pt x="1622734" y="2061903"/>
                  </a:lnTo>
                  <a:lnTo>
                    <a:pt x="1621712" y="2063492"/>
                  </a:lnTo>
                  <a:lnTo>
                    <a:pt x="1614675" y="2069735"/>
                  </a:lnTo>
                  <a:lnTo>
                    <a:pt x="1612972" y="2070416"/>
                  </a:lnTo>
                  <a:lnTo>
                    <a:pt x="1611156" y="2069962"/>
                  </a:lnTo>
                  <a:lnTo>
                    <a:pt x="1611042" y="2069508"/>
                  </a:lnTo>
                  <a:lnTo>
                    <a:pt x="1609453" y="2066329"/>
                  </a:lnTo>
                  <a:lnTo>
                    <a:pt x="1608659" y="2065648"/>
                  </a:lnTo>
                  <a:lnTo>
                    <a:pt x="1601621" y="2062584"/>
                  </a:lnTo>
                  <a:lnTo>
                    <a:pt x="1599805" y="2060995"/>
                  </a:lnTo>
                  <a:lnTo>
                    <a:pt x="1599010" y="2058951"/>
                  </a:lnTo>
                  <a:lnTo>
                    <a:pt x="1599918" y="2056908"/>
                  </a:lnTo>
                  <a:lnTo>
                    <a:pt x="1601962" y="2055546"/>
                  </a:lnTo>
                  <a:lnTo>
                    <a:pt x="1605707" y="2053957"/>
                  </a:lnTo>
                  <a:lnTo>
                    <a:pt x="1604459" y="2052368"/>
                  </a:lnTo>
                  <a:lnTo>
                    <a:pt x="1603891" y="2050552"/>
                  </a:lnTo>
                  <a:lnTo>
                    <a:pt x="1604232" y="2049076"/>
                  </a:lnTo>
                  <a:lnTo>
                    <a:pt x="1605707" y="2048168"/>
                  </a:lnTo>
                  <a:lnTo>
                    <a:pt x="1604118" y="2046919"/>
                  </a:lnTo>
                  <a:lnTo>
                    <a:pt x="1603324" y="2046579"/>
                  </a:lnTo>
                  <a:lnTo>
                    <a:pt x="1602416" y="2046579"/>
                  </a:lnTo>
                  <a:lnTo>
                    <a:pt x="1602416" y="2045217"/>
                  </a:lnTo>
                  <a:lnTo>
                    <a:pt x="1604572" y="2045330"/>
                  </a:lnTo>
                  <a:lnTo>
                    <a:pt x="1611042" y="2043855"/>
                  </a:lnTo>
                  <a:lnTo>
                    <a:pt x="1609680" y="2046579"/>
                  </a:lnTo>
                  <a:lnTo>
                    <a:pt x="1612404" y="2046692"/>
                  </a:lnTo>
                  <a:lnTo>
                    <a:pt x="1614561" y="2048395"/>
                  </a:lnTo>
                  <a:lnTo>
                    <a:pt x="1618307" y="2054071"/>
                  </a:lnTo>
                  <a:lnTo>
                    <a:pt x="1618875" y="2052595"/>
                  </a:lnTo>
                  <a:lnTo>
                    <a:pt x="1619215" y="2050665"/>
                  </a:lnTo>
                  <a:lnTo>
                    <a:pt x="1619215" y="2048963"/>
                  </a:lnTo>
                  <a:lnTo>
                    <a:pt x="1618080" y="2047600"/>
                  </a:lnTo>
                  <a:lnTo>
                    <a:pt x="1619101" y="2046238"/>
                  </a:lnTo>
                  <a:lnTo>
                    <a:pt x="1620577" y="2044990"/>
                  </a:lnTo>
                  <a:lnTo>
                    <a:pt x="1621258" y="2044649"/>
                  </a:lnTo>
                  <a:lnTo>
                    <a:pt x="1622280" y="2041698"/>
                  </a:lnTo>
                  <a:lnTo>
                    <a:pt x="1622166" y="2039201"/>
                  </a:lnTo>
                  <a:lnTo>
                    <a:pt x="1620237" y="2033525"/>
                  </a:lnTo>
                  <a:lnTo>
                    <a:pt x="1623642" y="2033298"/>
                  </a:lnTo>
                  <a:lnTo>
                    <a:pt x="1625231" y="2033639"/>
                  </a:lnTo>
                  <a:lnTo>
                    <a:pt x="1626253" y="2035001"/>
                  </a:lnTo>
                  <a:lnTo>
                    <a:pt x="1626253" y="2038633"/>
                  </a:lnTo>
                  <a:lnTo>
                    <a:pt x="1626480" y="2041244"/>
                  </a:lnTo>
                  <a:lnTo>
                    <a:pt x="1626366" y="2043628"/>
                  </a:lnTo>
                  <a:lnTo>
                    <a:pt x="1625798" y="2046465"/>
                  </a:lnTo>
                  <a:close/>
                  <a:moveTo>
                    <a:pt x="1671770" y="2006964"/>
                  </a:moveTo>
                  <a:lnTo>
                    <a:pt x="1673700" y="2009121"/>
                  </a:lnTo>
                  <a:lnTo>
                    <a:pt x="1675856" y="2013094"/>
                  </a:lnTo>
                  <a:lnTo>
                    <a:pt x="1677332" y="2017293"/>
                  </a:lnTo>
                  <a:lnTo>
                    <a:pt x="1677105" y="2020131"/>
                  </a:lnTo>
                  <a:lnTo>
                    <a:pt x="1678467" y="2022401"/>
                  </a:lnTo>
                  <a:lnTo>
                    <a:pt x="1679035" y="2022855"/>
                  </a:lnTo>
                  <a:lnTo>
                    <a:pt x="1679035" y="2024445"/>
                  </a:lnTo>
                  <a:lnTo>
                    <a:pt x="1662689" y="2028644"/>
                  </a:lnTo>
                  <a:lnTo>
                    <a:pt x="1658489" y="2027509"/>
                  </a:lnTo>
                  <a:lnTo>
                    <a:pt x="1653835" y="2020018"/>
                  </a:lnTo>
                  <a:lnTo>
                    <a:pt x="1654744" y="2018315"/>
                  </a:lnTo>
                  <a:lnTo>
                    <a:pt x="1659851" y="2015704"/>
                  </a:lnTo>
                  <a:lnTo>
                    <a:pt x="1665300" y="2008780"/>
                  </a:lnTo>
                  <a:lnTo>
                    <a:pt x="1668251" y="2006510"/>
                  </a:lnTo>
                  <a:lnTo>
                    <a:pt x="1671770" y="2006964"/>
                  </a:lnTo>
                  <a:close/>
                  <a:moveTo>
                    <a:pt x="1707639" y="2005375"/>
                  </a:moveTo>
                  <a:lnTo>
                    <a:pt x="1713882" y="2011391"/>
                  </a:lnTo>
                  <a:lnTo>
                    <a:pt x="1716493" y="2015591"/>
                  </a:lnTo>
                  <a:lnTo>
                    <a:pt x="1715585" y="2020245"/>
                  </a:lnTo>
                  <a:lnTo>
                    <a:pt x="1701736" y="2023877"/>
                  </a:lnTo>
                  <a:lnTo>
                    <a:pt x="1696969" y="2023082"/>
                  </a:lnTo>
                  <a:lnTo>
                    <a:pt x="1694131" y="2020585"/>
                  </a:lnTo>
                  <a:lnTo>
                    <a:pt x="1689023" y="2012072"/>
                  </a:lnTo>
                  <a:lnTo>
                    <a:pt x="1686186" y="2008553"/>
                  </a:lnTo>
                  <a:lnTo>
                    <a:pt x="1686753" y="2006283"/>
                  </a:lnTo>
                  <a:lnTo>
                    <a:pt x="1686980" y="2001061"/>
                  </a:lnTo>
                  <a:lnTo>
                    <a:pt x="1687434" y="1999472"/>
                  </a:lnTo>
                  <a:lnTo>
                    <a:pt x="1688456" y="1999018"/>
                  </a:lnTo>
                  <a:lnTo>
                    <a:pt x="1689478" y="1999472"/>
                  </a:lnTo>
                  <a:lnTo>
                    <a:pt x="1690385" y="2000494"/>
                  </a:lnTo>
                  <a:lnTo>
                    <a:pt x="1691180" y="2001856"/>
                  </a:lnTo>
                  <a:lnTo>
                    <a:pt x="1692202" y="2002764"/>
                  </a:lnTo>
                  <a:lnTo>
                    <a:pt x="1693110" y="2002197"/>
                  </a:lnTo>
                  <a:lnTo>
                    <a:pt x="1694018" y="2001288"/>
                  </a:lnTo>
                  <a:lnTo>
                    <a:pt x="1694813" y="2001175"/>
                  </a:lnTo>
                  <a:lnTo>
                    <a:pt x="1696175" y="2003899"/>
                  </a:lnTo>
                  <a:lnTo>
                    <a:pt x="1697537" y="2007759"/>
                  </a:lnTo>
                  <a:lnTo>
                    <a:pt x="1698899" y="2009915"/>
                  </a:lnTo>
                  <a:lnTo>
                    <a:pt x="1700034" y="2007191"/>
                  </a:lnTo>
                  <a:lnTo>
                    <a:pt x="1699353" y="2003559"/>
                  </a:lnTo>
                  <a:lnTo>
                    <a:pt x="1699466" y="2000154"/>
                  </a:lnTo>
                  <a:lnTo>
                    <a:pt x="1700374" y="1997656"/>
                  </a:lnTo>
                  <a:lnTo>
                    <a:pt x="1702191" y="1996748"/>
                  </a:lnTo>
                  <a:lnTo>
                    <a:pt x="1703893" y="1997656"/>
                  </a:lnTo>
                  <a:lnTo>
                    <a:pt x="1705142" y="1999926"/>
                  </a:lnTo>
                  <a:lnTo>
                    <a:pt x="1707639" y="2005375"/>
                  </a:lnTo>
                  <a:close/>
                  <a:moveTo>
                    <a:pt x="1652473" y="1984716"/>
                  </a:moveTo>
                  <a:lnTo>
                    <a:pt x="1654289" y="1983922"/>
                  </a:lnTo>
                  <a:lnTo>
                    <a:pt x="1660533" y="1984716"/>
                  </a:lnTo>
                  <a:lnTo>
                    <a:pt x="1657241" y="1982446"/>
                  </a:lnTo>
                  <a:lnTo>
                    <a:pt x="1641917" y="1978587"/>
                  </a:lnTo>
                  <a:lnTo>
                    <a:pt x="1639987" y="1976089"/>
                  </a:lnTo>
                  <a:lnTo>
                    <a:pt x="1640441" y="1971549"/>
                  </a:lnTo>
                  <a:lnTo>
                    <a:pt x="1640101" y="1971209"/>
                  </a:lnTo>
                  <a:lnTo>
                    <a:pt x="1639193" y="1969960"/>
                  </a:lnTo>
                  <a:lnTo>
                    <a:pt x="1642258" y="1967463"/>
                  </a:lnTo>
                  <a:lnTo>
                    <a:pt x="1644982" y="1966214"/>
                  </a:lnTo>
                  <a:lnTo>
                    <a:pt x="1650771" y="1965646"/>
                  </a:lnTo>
                  <a:lnTo>
                    <a:pt x="1653268" y="1964284"/>
                  </a:lnTo>
                  <a:lnTo>
                    <a:pt x="1658262" y="1958268"/>
                  </a:lnTo>
                  <a:lnTo>
                    <a:pt x="1661100" y="1956566"/>
                  </a:lnTo>
                  <a:lnTo>
                    <a:pt x="1667570" y="1956452"/>
                  </a:lnTo>
                  <a:lnTo>
                    <a:pt x="1670521" y="1958495"/>
                  </a:lnTo>
                  <a:lnTo>
                    <a:pt x="1672792" y="1966782"/>
                  </a:lnTo>
                  <a:lnTo>
                    <a:pt x="1677446" y="1971095"/>
                  </a:lnTo>
                  <a:lnTo>
                    <a:pt x="1678353" y="1974500"/>
                  </a:lnTo>
                  <a:lnTo>
                    <a:pt x="1675402" y="1981084"/>
                  </a:lnTo>
                  <a:lnTo>
                    <a:pt x="1674154" y="1983013"/>
                  </a:lnTo>
                  <a:lnTo>
                    <a:pt x="1673132" y="1983694"/>
                  </a:lnTo>
                  <a:lnTo>
                    <a:pt x="1670408" y="1984830"/>
                  </a:lnTo>
                  <a:lnTo>
                    <a:pt x="1669954" y="1985511"/>
                  </a:lnTo>
                  <a:lnTo>
                    <a:pt x="1669613" y="1987213"/>
                  </a:lnTo>
                  <a:lnTo>
                    <a:pt x="1669159" y="1987781"/>
                  </a:lnTo>
                  <a:lnTo>
                    <a:pt x="1664505" y="1987781"/>
                  </a:lnTo>
                  <a:lnTo>
                    <a:pt x="1663030" y="1988348"/>
                  </a:lnTo>
                  <a:lnTo>
                    <a:pt x="1660305" y="1990619"/>
                  </a:lnTo>
                  <a:lnTo>
                    <a:pt x="1658603" y="1990732"/>
                  </a:lnTo>
                  <a:lnTo>
                    <a:pt x="1658262" y="1988348"/>
                  </a:lnTo>
                  <a:lnTo>
                    <a:pt x="1654289" y="1986419"/>
                  </a:lnTo>
                  <a:lnTo>
                    <a:pt x="1652473" y="1984716"/>
                  </a:lnTo>
                  <a:close/>
                  <a:moveTo>
                    <a:pt x="1771205" y="1935907"/>
                  </a:moveTo>
                  <a:lnTo>
                    <a:pt x="1774837" y="1935907"/>
                  </a:lnTo>
                  <a:lnTo>
                    <a:pt x="1774837" y="1937156"/>
                  </a:lnTo>
                  <a:lnTo>
                    <a:pt x="1771545" y="1938745"/>
                  </a:lnTo>
                  <a:lnTo>
                    <a:pt x="1768140" y="1943399"/>
                  </a:lnTo>
                  <a:lnTo>
                    <a:pt x="1744076" y="1953501"/>
                  </a:lnTo>
                  <a:lnTo>
                    <a:pt x="1730454" y="1954182"/>
                  </a:lnTo>
                  <a:lnTo>
                    <a:pt x="1725006" y="1957587"/>
                  </a:lnTo>
                  <a:lnTo>
                    <a:pt x="1716379" y="1959630"/>
                  </a:lnTo>
                  <a:lnTo>
                    <a:pt x="1709569" y="1965079"/>
                  </a:lnTo>
                  <a:lnTo>
                    <a:pt x="1706958" y="1965760"/>
                  </a:lnTo>
                  <a:lnTo>
                    <a:pt x="1700261" y="1965760"/>
                  </a:lnTo>
                  <a:lnTo>
                    <a:pt x="1698445" y="1965193"/>
                  </a:lnTo>
                  <a:lnTo>
                    <a:pt x="1694131" y="1961220"/>
                  </a:lnTo>
                  <a:lnTo>
                    <a:pt x="1694018" y="1960993"/>
                  </a:lnTo>
                  <a:lnTo>
                    <a:pt x="1693904" y="1960539"/>
                  </a:lnTo>
                  <a:lnTo>
                    <a:pt x="1693564" y="1960084"/>
                  </a:lnTo>
                  <a:lnTo>
                    <a:pt x="1692883" y="1959858"/>
                  </a:lnTo>
                  <a:lnTo>
                    <a:pt x="1692088" y="1960312"/>
                  </a:lnTo>
                  <a:lnTo>
                    <a:pt x="1691748" y="1961333"/>
                  </a:lnTo>
                  <a:lnTo>
                    <a:pt x="1691521" y="1962355"/>
                  </a:lnTo>
                  <a:lnTo>
                    <a:pt x="1690953" y="1962809"/>
                  </a:lnTo>
                  <a:lnTo>
                    <a:pt x="1689704" y="1962695"/>
                  </a:lnTo>
                  <a:lnTo>
                    <a:pt x="1688683" y="1962014"/>
                  </a:lnTo>
                  <a:lnTo>
                    <a:pt x="1688115" y="1960652"/>
                  </a:lnTo>
                  <a:lnTo>
                    <a:pt x="1688342" y="1958155"/>
                  </a:lnTo>
                  <a:lnTo>
                    <a:pt x="1687661" y="1958155"/>
                  </a:lnTo>
                  <a:lnTo>
                    <a:pt x="1688683" y="1953728"/>
                  </a:lnTo>
                  <a:lnTo>
                    <a:pt x="1689932" y="1950550"/>
                  </a:lnTo>
                  <a:lnTo>
                    <a:pt x="1691521" y="1948052"/>
                  </a:lnTo>
                  <a:lnTo>
                    <a:pt x="1700829" y="1938291"/>
                  </a:lnTo>
                  <a:lnTo>
                    <a:pt x="1702985" y="1937383"/>
                  </a:lnTo>
                  <a:lnTo>
                    <a:pt x="1720693" y="1935566"/>
                  </a:lnTo>
                  <a:lnTo>
                    <a:pt x="1727730" y="1937156"/>
                  </a:lnTo>
                  <a:lnTo>
                    <a:pt x="1729546" y="1937156"/>
                  </a:lnTo>
                  <a:lnTo>
                    <a:pt x="1730909" y="1936248"/>
                  </a:lnTo>
                  <a:lnTo>
                    <a:pt x="1726822" y="1933864"/>
                  </a:lnTo>
                  <a:lnTo>
                    <a:pt x="1717401" y="1932048"/>
                  </a:lnTo>
                  <a:lnTo>
                    <a:pt x="1713542" y="1928642"/>
                  </a:lnTo>
                  <a:lnTo>
                    <a:pt x="1715471" y="1926599"/>
                  </a:lnTo>
                  <a:lnTo>
                    <a:pt x="1717174" y="1926259"/>
                  </a:lnTo>
                  <a:lnTo>
                    <a:pt x="1720920" y="1927053"/>
                  </a:lnTo>
                  <a:lnTo>
                    <a:pt x="1737152" y="1920470"/>
                  </a:lnTo>
                  <a:lnTo>
                    <a:pt x="1741011" y="1920583"/>
                  </a:lnTo>
                  <a:lnTo>
                    <a:pt x="1741578" y="1925578"/>
                  </a:lnTo>
                  <a:lnTo>
                    <a:pt x="1742827" y="1925805"/>
                  </a:lnTo>
                  <a:lnTo>
                    <a:pt x="1743622" y="1924897"/>
                  </a:lnTo>
                  <a:lnTo>
                    <a:pt x="1744076" y="1923080"/>
                  </a:lnTo>
                  <a:lnTo>
                    <a:pt x="1744189" y="1920470"/>
                  </a:lnTo>
                  <a:lnTo>
                    <a:pt x="1744870" y="1919221"/>
                  </a:lnTo>
                  <a:lnTo>
                    <a:pt x="1746573" y="1918540"/>
                  </a:lnTo>
                  <a:lnTo>
                    <a:pt x="1749865" y="1918200"/>
                  </a:lnTo>
                  <a:lnTo>
                    <a:pt x="1753043" y="1916724"/>
                  </a:lnTo>
                  <a:lnTo>
                    <a:pt x="1754405" y="1916951"/>
                  </a:lnTo>
                  <a:lnTo>
                    <a:pt x="1755540" y="1919562"/>
                  </a:lnTo>
                  <a:lnTo>
                    <a:pt x="1755086" y="1919562"/>
                  </a:lnTo>
                  <a:lnTo>
                    <a:pt x="1754405" y="1920470"/>
                  </a:lnTo>
                  <a:lnTo>
                    <a:pt x="1753837" y="1921718"/>
                  </a:lnTo>
                  <a:lnTo>
                    <a:pt x="1753610" y="1922513"/>
                  </a:lnTo>
                  <a:lnTo>
                    <a:pt x="1753951" y="1923761"/>
                  </a:lnTo>
                  <a:lnTo>
                    <a:pt x="1755313" y="1924669"/>
                  </a:lnTo>
                  <a:lnTo>
                    <a:pt x="1756675" y="1930685"/>
                  </a:lnTo>
                  <a:lnTo>
                    <a:pt x="1759286" y="1929664"/>
                  </a:lnTo>
                  <a:lnTo>
                    <a:pt x="1762578" y="1927280"/>
                  </a:lnTo>
                  <a:lnTo>
                    <a:pt x="1765642" y="1927621"/>
                  </a:lnTo>
                  <a:lnTo>
                    <a:pt x="1769615" y="1932842"/>
                  </a:lnTo>
                  <a:lnTo>
                    <a:pt x="1769956" y="1933864"/>
                  </a:lnTo>
                  <a:lnTo>
                    <a:pt x="1769956" y="1934885"/>
                  </a:lnTo>
                  <a:lnTo>
                    <a:pt x="1770183" y="1935680"/>
                  </a:lnTo>
                  <a:lnTo>
                    <a:pt x="1771205" y="1935907"/>
                  </a:lnTo>
                  <a:close/>
                  <a:moveTo>
                    <a:pt x="1695720" y="1913319"/>
                  </a:moveTo>
                  <a:lnTo>
                    <a:pt x="1693337" y="1914000"/>
                  </a:lnTo>
                  <a:lnTo>
                    <a:pt x="1691180" y="1914000"/>
                  </a:lnTo>
                  <a:lnTo>
                    <a:pt x="1689251" y="1912865"/>
                  </a:lnTo>
                  <a:lnTo>
                    <a:pt x="1687207" y="1910254"/>
                  </a:lnTo>
                  <a:lnTo>
                    <a:pt x="1692996" y="1906621"/>
                  </a:lnTo>
                  <a:lnTo>
                    <a:pt x="1711044" y="1902649"/>
                  </a:lnTo>
                  <a:lnTo>
                    <a:pt x="1732952" y="1890730"/>
                  </a:lnTo>
                  <a:lnTo>
                    <a:pt x="1731363" y="1889482"/>
                  </a:lnTo>
                  <a:lnTo>
                    <a:pt x="1729546" y="1889708"/>
                  </a:lnTo>
                  <a:lnTo>
                    <a:pt x="1727730" y="1890844"/>
                  </a:lnTo>
                  <a:lnTo>
                    <a:pt x="1726255" y="1892319"/>
                  </a:lnTo>
                  <a:lnTo>
                    <a:pt x="1726936" y="1889595"/>
                  </a:lnTo>
                  <a:lnTo>
                    <a:pt x="1732271" y="1883239"/>
                  </a:lnTo>
                  <a:lnTo>
                    <a:pt x="1733746" y="1884828"/>
                  </a:lnTo>
                  <a:lnTo>
                    <a:pt x="1735336" y="1884033"/>
                  </a:lnTo>
                  <a:lnTo>
                    <a:pt x="1737038" y="1882558"/>
                  </a:lnTo>
                  <a:lnTo>
                    <a:pt x="1738741" y="1881876"/>
                  </a:lnTo>
                  <a:lnTo>
                    <a:pt x="1738400" y="1882671"/>
                  </a:lnTo>
                  <a:lnTo>
                    <a:pt x="1738173" y="1883465"/>
                  </a:lnTo>
                  <a:lnTo>
                    <a:pt x="1737946" y="1884147"/>
                  </a:lnTo>
                  <a:lnTo>
                    <a:pt x="1737492" y="1884828"/>
                  </a:lnTo>
                  <a:lnTo>
                    <a:pt x="1737492" y="1886303"/>
                  </a:lnTo>
                  <a:lnTo>
                    <a:pt x="1738854" y="1887211"/>
                  </a:lnTo>
                  <a:lnTo>
                    <a:pt x="1739422" y="1889255"/>
                  </a:lnTo>
                  <a:lnTo>
                    <a:pt x="1739649" y="1893795"/>
                  </a:lnTo>
                  <a:lnTo>
                    <a:pt x="1740103" y="1896065"/>
                  </a:lnTo>
                  <a:lnTo>
                    <a:pt x="1740557" y="1897654"/>
                  </a:lnTo>
                  <a:lnTo>
                    <a:pt x="1740897" y="1899584"/>
                  </a:lnTo>
                  <a:lnTo>
                    <a:pt x="1740897" y="1902762"/>
                  </a:lnTo>
                  <a:lnTo>
                    <a:pt x="1737606" y="1907530"/>
                  </a:lnTo>
                  <a:lnTo>
                    <a:pt x="1732838" y="1909800"/>
                  </a:lnTo>
                  <a:lnTo>
                    <a:pt x="1713655" y="1912070"/>
                  </a:lnTo>
                  <a:lnTo>
                    <a:pt x="1706958" y="1915021"/>
                  </a:lnTo>
                  <a:lnTo>
                    <a:pt x="1705028" y="1913432"/>
                  </a:lnTo>
                  <a:lnTo>
                    <a:pt x="1711839" y="1909005"/>
                  </a:lnTo>
                  <a:lnTo>
                    <a:pt x="1706504" y="1910594"/>
                  </a:lnTo>
                  <a:lnTo>
                    <a:pt x="1705142" y="1912070"/>
                  </a:lnTo>
                  <a:lnTo>
                    <a:pt x="1703780" y="1910481"/>
                  </a:lnTo>
                  <a:lnTo>
                    <a:pt x="1701169" y="1910935"/>
                  </a:lnTo>
                  <a:lnTo>
                    <a:pt x="1695720" y="1913319"/>
                  </a:lnTo>
                  <a:close/>
                  <a:moveTo>
                    <a:pt x="1979608" y="1716266"/>
                  </a:moveTo>
                  <a:lnTo>
                    <a:pt x="1982105" y="1720579"/>
                  </a:lnTo>
                  <a:lnTo>
                    <a:pt x="1993116" y="1720693"/>
                  </a:lnTo>
                  <a:lnTo>
                    <a:pt x="1995613" y="1726255"/>
                  </a:lnTo>
                  <a:lnTo>
                    <a:pt x="1994364" y="1728071"/>
                  </a:lnTo>
                  <a:lnTo>
                    <a:pt x="1993570" y="1730341"/>
                  </a:lnTo>
                  <a:lnTo>
                    <a:pt x="1992208" y="1735789"/>
                  </a:lnTo>
                  <a:lnTo>
                    <a:pt x="1989711" y="1733519"/>
                  </a:lnTo>
                  <a:lnTo>
                    <a:pt x="1982332" y="1732384"/>
                  </a:lnTo>
                  <a:lnTo>
                    <a:pt x="1980857" y="1730341"/>
                  </a:lnTo>
                  <a:lnTo>
                    <a:pt x="1979268" y="1726709"/>
                  </a:lnTo>
                  <a:lnTo>
                    <a:pt x="1975635" y="1726255"/>
                  </a:lnTo>
                  <a:lnTo>
                    <a:pt x="1969165" y="1728071"/>
                  </a:lnTo>
                  <a:lnTo>
                    <a:pt x="1964171" y="1717174"/>
                  </a:lnTo>
                  <a:lnTo>
                    <a:pt x="1965419" y="1713655"/>
                  </a:lnTo>
                  <a:lnTo>
                    <a:pt x="1968144" y="1712974"/>
                  </a:lnTo>
                  <a:lnTo>
                    <a:pt x="1973479" y="1713996"/>
                  </a:lnTo>
                  <a:lnTo>
                    <a:pt x="1970300" y="1708093"/>
                  </a:lnTo>
                  <a:lnTo>
                    <a:pt x="1959858" y="1709796"/>
                  </a:lnTo>
                  <a:lnTo>
                    <a:pt x="1955885" y="1707185"/>
                  </a:lnTo>
                  <a:lnTo>
                    <a:pt x="1955317" y="1703893"/>
                  </a:lnTo>
                  <a:lnTo>
                    <a:pt x="1955885" y="1700261"/>
                  </a:lnTo>
                  <a:lnTo>
                    <a:pt x="1957020" y="1697196"/>
                  </a:lnTo>
                  <a:lnTo>
                    <a:pt x="1958268" y="1695493"/>
                  </a:lnTo>
                  <a:lnTo>
                    <a:pt x="1960085" y="1695380"/>
                  </a:lnTo>
                  <a:lnTo>
                    <a:pt x="1962014" y="1696629"/>
                  </a:lnTo>
                  <a:lnTo>
                    <a:pt x="1965533" y="1700034"/>
                  </a:lnTo>
                  <a:lnTo>
                    <a:pt x="1973933" y="1704461"/>
                  </a:lnTo>
                  <a:lnTo>
                    <a:pt x="1977792" y="1708774"/>
                  </a:lnTo>
                  <a:lnTo>
                    <a:pt x="1979608" y="1716266"/>
                  </a:lnTo>
                  <a:close/>
                  <a:moveTo>
                    <a:pt x="1960652" y="1638512"/>
                  </a:moveTo>
                  <a:lnTo>
                    <a:pt x="1959744" y="1639306"/>
                  </a:lnTo>
                  <a:lnTo>
                    <a:pt x="1952366" y="1639306"/>
                  </a:lnTo>
                  <a:lnTo>
                    <a:pt x="1946009" y="1644755"/>
                  </a:lnTo>
                  <a:lnTo>
                    <a:pt x="1942718" y="1648728"/>
                  </a:lnTo>
                  <a:lnTo>
                    <a:pt x="1939993" y="1650090"/>
                  </a:lnTo>
                  <a:lnTo>
                    <a:pt x="1937156" y="1650657"/>
                  </a:lnTo>
                  <a:lnTo>
                    <a:pt x="1934885" y="1650430"/>
                  </a:lnTo>
                  <a:lnTo>
                    <a:pt x="1934885" y="1648728"/>
                  </a:lnTo>
                  <a:lnTo>
                    <a:pt x="1960311" y="1627501"/>
                  </a:lnTo>
                  <a:lnTo>
                    <a:pt x="1961447" y="1626934"/>
                  </a:lnTo>
                  <a:lnTo>
                    <a:pt x="1962922" y="1627388"/>
                  </a:lnTo>
                  <a:lnTo>
                    <a:pt x="1965306" y="1629544"/>
                  </a:lnTo>
                  <a:lnTo>
                    <a:pt x="1967803" y="1630566"/>
                  </a:lnTo>
                  <a:lnTo>
                    <a:pt x="1969165" y="1631815"/>
                  </a:lnTo>
                  <a:lnTo>
                    <a:pt x="1970300" y="1633631"/>
                  </a:lnTo>
                  <a:lnTo>
                    <a:pt x="1970754" y="1635674"/>
                  </a:lnTo>
                  <a:lnTo>
                    <a:pt x="1971662" y="1637036"/>
                  </a:lnTo>
                  <a:lnTo>
                    <a:pt x="1977338" y="1639420"/>
                  </a:lnTo>
                  <a:lnTo>
                    <a:pt x="1977451" y="1640555"/>
                  </a:lnTo>
                  <a:lnTo>
                    <a:pt x="1977338" y="1640895"/>
                  </a:lnTo>
                  <a:lnTo>
                    <a:pt x="1977111" y="1640895"/>
                  </a:lnTo>
                  <a:lnTo>
                    <a:pt x="1976770" y="1641122"/>
                  </a:lnTo>
                  <a:lnTo>
                    <a:pt x="1972684" y="1646911"/>
                  </a:lnTo>
                  <a:lnTo>
                    <a:pt x="1968711" y="1650884"/>
                  </a:lnTo>
                  <a:lnTo>
                    <a:pt x="1964398" y="1653154"/>
                  </a:lnTo>
                  <a:lnTo>
                    <a:pt x="1959403" y="1653835"/>
                  </a:lnTo>
                  <a:lnTo>
                    <a:pt x="1959744" y="1651452"/>
                  </a:lnTo>
                  <a:lnTo>
                    <a:pt x="1959971" y="1650544"/>
                  </a:lnTo>
                  <a:lnTo>
                    <a:pt x="1959063" y="1649636"/>
                  </a:lnTo>
                  <a:lnTo>
                    <a:pt x="1958041" y="1649409"/>
                  </a:lnTo>
                  <a:lnTo>
                    <a:pt x="1957020" y="1649749"/>
                  </a:lnTo>
                  <a:lnTo>
                    <a:pt x="1955998" y="1650430"/>
                  </a:lnTo>
                  <a:lnTo>
                    <a:pt x="1955998" y="1648728"/>
                  </a:lnTo>
                  <a:lnTo>
                    <a:pt x="1957587" y="1647592"/>
                  </a:lnTo>
                  <a:lnTo>
                    <a:pt x="1959290" y="1644755"/>
                  </a:lnTo>
                  <a:lnTo>
                    <a:pt x="1960425" y="1641463"/>
                  </a:lnTo>
                  <a:lnTo>
                    <a:pt x="1960652" y="1638512"/>
                  </a:lnTo>
                  <a:close/>
                  <a:moveTo>
                    <a:pt x="1936361" y="1644074"/>
                  </a:moveTo>
                  <a:lnTo>
                    <a:pt x="1933977" y="1646117"/>
                  </a:lnTo>
                  <a:lnTo>
                    <a:pt x="1926372" y="1650317"/>
                  </a:lnTo>
                  <a:lnTo>
                    <a:pt x="1926713" y="1648047"/>
                  </a:lnTo>
                  <a:lnTo>
                    <a:pt x="1926940" y="1647138"/>
                  </a:lnTo>
                  <a:lnTo>
                    <a:pt x="1923648" y="1647138"/>
                  </a:lnTo>
                  <a:lnTo>
                    <a:pt x="1925577" y="1645209"/>
                  </a:lnTo>
                  <a:lnTo>
                    <a:pt x="1926599" y="1641803"/>
                  </a:lnTo>
                  <a:lnTo>
                    <a:pt x="1927507" y="1637944"/>
                  </a:lnTo>
                  <a:lnTo>
                    <a:pt x="1928983" y="1634652"/>
                  </a:lnTo>
                  <a:lnTo>
                    <a:pt x="1930799" y="1633404"/>
                  </a:lnTo>
                  <a:lnTo>
                    <a:pt x="1937383" y="1633177"/>
                  </a:lnTo>
                  <a:lnTo>
                    <a:pt x="1939312" y="1632609"/>
                  </a:lnTo>
                  <a:lnTo>
                    <a:pt x="1944420" y="1629431"/>
                  </a:lnTo>
                  <a:lnTo>
                    <a:pt x="1948166" y="1625799"/>
                  </a:lnTo>
                  <a:lnTo>
                    <a:pt x="1954863" y="1622280"/>
                  </a:lnTo>
                  <a:lnTo>
                    <a:pt x="1954976" y="1618761"/>
                  </a:lnTo>
                  <a:lnTo>
                    <a:pt x="1957474" y="1618307"/>
                  </a:lnTo>
                  <a:lnTo>
                    <a:pt x="1960652" y="1619783"/>
                  </a:lnTo>
                  <a:lnTo>
                    <a:pt x="1962809" y="1622280"/>
                  </a:lnTo>
                  <a:lnTo>
                    <a:pt x="1962468" y="1623074"/>
                  </a:lnTo>
                  <a:lnTo>
                    <a:pt x="1962128" y="1623415"/>
                  </a:lnTo>
                  <a:lnTo>
                    <a:pt x="1961787" y="1623528"/>
                  </a:lnTo>
                  <a:lnTo>
                    <a:pt x="1948166" y="1634766"/>
                  </a:lnTo>
                  <a:lnTo>
                    <a:pt x="1941810" y="1637150"/>
                  </a:lnTo>
                  <a:lnTo>
                    <a:pt x="1936361" y="1644074"/>
                  </a:lnTo>
                  <a:close/>
                  <a:moveTo>
                    <a:pt x="2070643" y="1587546"/>
                  </a:moveTo>
                  <a:lnTo>
                    <a:pt x="2073027" y="1588567"/>
                  </a:lnTo>
                  <a:lnTo>
                    <a:pt x="2076432" y="1589135"/>
                  </a:lnTo>
                  <a:lnTo>
                    <a:pt x="2078815" y="1590497"/>
                  </a:lnTo>
                  <a:lnTo>
                    <a:pt x="2078021" y="1593789"/>
                  </a:lnTo>
                  <a:lnTo>
                    <a:pt x="2075070" y="1597421"/>
                  </a:lnTo>
                  <a:lnTo>
                    <a:pt x="2071324" y="1600259"/>
                  </a:lnTo>
                  <a:lnTo>
                    <a:pt x="2064059" y="1603210"/>
                  </a:lnTo>
                  <a:lnTo>
                    <a:pt x="2061789" y="1602983"/>
                  </a:lnTo>
                  <a:lnTo>
                    <a:pt x="2057816" y="1600599"/>
                  </a:lnTo>
                  <a:lnTo>
                    <a:pt x="2055773" y="1600032"/>
                  </a:lnTo>
                  <a:lnTo>
                    <a:pt x="2053503" y="1599918"/>
                  </a:lnTo>
                  <a:lnTo>
                    <a:pt x="2048849" y="1598670"/>
                  </a:lnTo>
                  <a:lnTo>
                    <a:pt x="2046806" y="1596854"/>
                  </a:lnTo>
                  <a:lnTo>
                    <a:pt x="2048281" y="1595946"/>
                  </a:lnTo>
                  <a:lnTo>
                    <a:pt x="2052141" y="1596854"/>
                  </a:lnTo>
                  <a:lnTo>
                    <a:pt x="2053616" y="1596286"/>
                  </a:lnTo>
                  <a:lnTo>
                    <a:pt x="2053616" y="1594811"/>
                  </a:lnTo>
                  <a:lnTo>
                    <a:pt x="2053163" y="1592994"/>
                  </a:lnTo>
                  <a:lnTo>
                    <a:pt x="2053163" y="1591292"/>
                  </a:lnTo>
                  <a:lnTo>
                    <a:pt x="2054865" y="1588795"/>
                  </a:lnTo>
                  <a:lnTo>
                    <a:pt x="2058724" y="1587432"/>
                  </a:lnTo>
                  <a:lnTo>
                    <a:pt x="2060881" y="1585616"/>
                  </a:lnTo>
                  <a:lnTo>
                    <a:pt x="2059405" y="1586184"/>
                  </a:lnTo>
                  <a:lnTo>
                    <a:pt x="2058498" y="1585843"/>
                  </a:lnTo>
                  <a:lnTo>
                    <a:pt x="2057930" y="1584595"/>
                  </a:lnTo>
                  <a:lnTo>
                    <a:pt x="2057476" y="1582438"/>
                  </a:lnTo>
                  <a:lnTo>
                    <a:pt x="2057703" y="1581643"/>
                  </a:lnTo>
                  <a:lnTo>
                    <a:pt x="2058043" y="1578579"/>
                  </a:lnTo>
                  <a:lnTo>
                    <a:pt x="2058270" y="1575514"/>
                  </a:lnTo>
                  <a:lnTo>
                    <a:pt x="2058157" y="1574719"/>
                  </a:lnTo>
                  <a:lnTo>
                    <a:pt x="2059973" y="1571428"/>
                  </a:lnTo>
                  <a:lnTo>
                    <a:pt x="2062470" y="1568817"/>
                  </a:lnTo>
                  <a:lnTo>
                    <a:pt x="2065081" y="1567114"/>
                  </a:lnTo>
                  <a:lnTo>
                    <a:pt x="2067351" y="1566547"/>
                  </a:lnTo>
                  <a:lnTo>
                    <a:pt x="2069054" y="1568022"/>
                  </a:lnTo>
                  <a:lnTo>
                    <a:pt x="2072232" y="1574606"/>
                  </a:lnTo>
                  <a:lnTo>
                    <a:pt x="2075183" y="1577898"/>
                  </a:lnTo>
                  <a:lnTo>
                    <a:pt x="2073935" y="1581757"/>
                  </a:lnTo>
                  <a:lnTo>
                    <a:pt x="2070643" y="1587546"/>
                  </a:lnTo>
                  <a:close/>
                  <a:moveTo>
                    <a:pt x="2092664" y="1517510"/>
                  </a:moveTo>
                  <a:lnTo>
                    <a:pt x="2093685" y="1520575"/>
                  </a:lnTo>
                  <a:lnTo>
                    <a:pt x="2094934" y="1522845"/>
                  </a:lnTo>
                  <a:lnTo>
                    <a:pt x="2096410" y="1524094"/>
                  </a:lnTo>
                  <a:lnTo>
                    <a:pt x="2097999" y="1523980"/>
                  </a:lnTo>
                  <a:lnTo>
                    <a:pt x="2096523" y="1526478"/>
                  </a:lnTo>
                  <a:lnTo>
                    <a:pt x="2093345" y="1527726"/>
                  </a:lnTo>
                  <a:lnTo>
                    <a:pt x="2091983" y="1530337"/>
                  </a:lnTo>
                  <a:lnTo>
                    <a:pt x="2086875" y="1532834"/>
                  </a:lnTo>
                  <a:lnTo>
                    <a:pt x="2085626" y="1534196"/>
                  </a:lnTo>
                  <a:lnTo>
                    <a:pt x="2084378" y="1536580"/>
                  </a:lnTo>
                  <a:lnTo>
                    <a:pt x="2083015" y="1538396"/>
                  </a:lnTo>
                  <a:lnTo>
                    <a:pt x="2081426" y="1539531"/>
                  </a:lnTo>
                  <a:lnTo>
                    <a:pt x="2072005" y="1541688"/>
                  </a:lnTo>
                  <a:lnTo>
                    <a:pt x="2069281" y="1541234"/>
                  </a:lnTo>
                  <a:lnTo>
                    <a:pt x="2068600" y="1542483"/>
                  </a:lnTo>
                  <a:lnTo>
                    <a:pt x="2069281" y="1546342"/>
                  </a:lnTo>
                  <a:lnTo>
                    <a:pt x="2069962" y="1546682"/>
                  </a:lnTo>
                  <a:lnTo>
                    <a:pt x="2071664" y="1548953"/>
                  </a:lnTo>
                  <a:lnTo>
                    <a:pt x="2072800" y="1551450"/>
                  </a:lnTo>
                  <a:lnTo>
                    <a:pt x="2071664" y="1552698"/>
                  </a:lnTo>
                  <a:lnTo>
                    <a:pt x="2070302" y="1553720"/>
                  </a:lnTo>
                  <a:lnTo>
                    <a:pt x="2067692" y="1558147"/>
                  </a:lnTo>
                  <a:lnTo>
                    <a:pt x="2066670" y="1559168"/>
                  </a:lnTo>
                  <a:lnTo>
                    <a:pt x="2056681" y="1566660"/>
                  </a:lnTo>
                  <a:lnTo>
                    <a:pt x="2054070" y="1565525"/>
                  </a:lnTo>
                  <a:lnTo>
                    <a:pt x="2056341" y="1562347"/>
                  </a:lnTo>
                  <a:lnTo>
                    <a:pt x="2058043" y="1557239"/>
                  </a:lnTo>
                  <a:lnTo>
                    <a:pt x="2060768" y="1546455"/>
                  </a:lnTo>
                  <a:lnTo>
                    <a:pt x="2059632" y="1546682"/>
                  </a:lnTo>
                  <a:lnTo>
                    <a:pt x="2058611" y="1546569"/>
                  </a:lnTo>
                  <a:lnTo>
                    <a:pt x="2057589" y="1546115"/>
                  </a:lnTo>
                  <a:lnTo>
                    <a:pt x="2056681" y="1545093"/>
                  </a:lnTo>
                  <a:lnTo>
                    <a:pt x="2058270" y="1541234"/>
                  </a:lnTo>
                  <a:lnTo>
                    <a:pt x="2059405" y="1537148"/>
                  </a:lnTo>
                  <a:lnTo>
                    <a:pt x="2060654" y="1533856"/>
                  </a:lnTo>
                  <a:lnTo>
                    <a:pt x="2062697" y="1532267"/>
                  </a:lnTo>
                  <a:lnTo>
                    <a:pt x="2063832" y="1532607"/>
                  </a:lnTo>
                  <a:lnTo>
                    <a:pt x="2065421" y="1534764"/>
                  </a:lnTo>
                  <a:lnTo>
                    <a:pt x="2066330" y="1535218"/>
                  </a:lnTo>
                  <a:lnTo>
                    <a:pt x="2067011" y="1534423"/>
                  </a:lnTo>
                  <a:lnTo>
                    <a:pt x="2068486" y="1530451"/>
                  </a:lnTo>
                  <a:lnTo>
                    <a:pt x="2069281" y="1529088"/>
                  </a:lnTo>
                  <a:lnTo>
                    <a:pt x="2069281" y="1527386"/>
                  </a:lnTo>
                  <a:lnTo>
                    <a:pt x="2066670" y="1527726"/>
                  </a:lnTo>
                  <a:lnTo>
                    <a:pt x="2065989" y="1527386"/>
                  </a:lnTo>
                  <a:lnTo>
                    <a:pt x="2065648" y="1527159"/>
                  </a:lnTo>
                  <a:lnTo>
                    <a:pt x="2064854" y="1526137"/>
                  </a:lnTo>
                  <a:lnTo>
                    <a:pt x="2064400" y="1525002"/>
                  </a:lnTo>
                  <a:lnTo>
                    <a:pt x="2065762" y="1523526"/>
                  </a:lnTo>
                  <a:lnTo>
                    <a:pt x="2069281" y="1517964"/>
                  </a:lnTo>
                  <a:lnTo>
                    <a:pt x="2074729" y="1512516"/>
                  </a:lnTo>
                  <a:lnTo>
                    <a:pt x="2080632" y="1508430"/>
                  </a:lnTo>
                  <a:lnTo>
                    <a:pt x="2079951" y="1506727"/>
                  </a:lnTo>
                  <a:lnTo>
                    <a:pt x="2079497" y="1505251"/>
                  </a:lnTo>
                  <a:lnTo>
                    <a:pt x="2079270" y="1503662"/>
                  </a:lnTo>
                  <a:lnTo>
                    <a:pt x="2079270" y="1501846"/>
                  </a:lnTo>
                  <a:lnTo>
                    <a:pt x="2073821" y="1506954"/>
                  </a:lnTo>
                  <a:lnTo>
                    <a:pt x="2070983" y="1507976"/>
                  </a:lnTo>
                  <a:lnTo>
                    <a:pt x="2067919" y="1506727"/>
                  </a:lnTo>
                  <a:lnTo>
                    <a:pt x="2071324" y="1503549"/>
                  </a:lnTo>
                  <a:lnTo>
                    <a:pt x="2068600" y="1503549"/>
                  </a:lnTo>
                  <a:lnTo>
                    <a:pt x="2071097" y="1497760"/>
                  </a:lnTo>
                  <a:lnTo>
                    <a:pt x="2072118" y="1494581"/>
                  </a:lnTo>
                  <a:lnTo>
                    <a:pt x="2072573" y="1490949"/>
                  </a:lnTo>
                  <a:lnTo>
                    <a:pt x="2071892" y="1490722"/>
                  </a:lnTo>
                  <a:lnTo>
                    <a:pt x="2071097" y="1489701"/>
                  </a:lnTo>
                  <a:lnTo>
                    <a:pt x="2070643" y="1489247"/>
                  </a:lnTo>
                  <a:lnTo>
                    <a:pt x="2072573" y="1486976"/>
                  </a:lnTo>
                  <a:lnTo>
                    <a:pt x="2073935" y="1483231"/>
                  </a:lnTo>
                  <a:lnTo>
                    <a:pt x="2075410" y="1481528"/>
                  </a:lnTo>
                  <a:lnTo>
                    <a:pt x="2077681" y="1485160"/>
                  </a:lnTo>
                  <a:lnTo>
                    <a:pt x="2079497" y="1491063"/>
                  </a:lnTo>
                  <a:lnTo>
                    <a:pt x="2080405" y="1493219"/>
                  </a:lnTo>
                  <a:lnTo>
                    <a:pt x="2081426" y="1494354"/>
                  </a:lnTo>
                  <a:lnTo>
                    <a:pt x="2086421" y="1497419"/>
                  </a:lnTo>
                  <a:lnTo>
                    <a:pt x="2087442" y="1499008"/>
                  </a:lnTo>
                  <a:lnTo>
                    <a:pt x="2091983" y="1508430"/>
                  </a:lnTo>
                  <a:lnTo>
                    <a:pt x="2092210" y="1510473"/>
                  </a:lnTo>
                  <a:lnTo>
                    <a:pt x="2092210" y="1515127"/>
                  </a:lnTo>
                  <a:lnTo>
                    <a:pt x="2092664" y="1517510"/>
                  </a:lnTo>
                  <a:close/>
                  <a:moveTo>
                    <a:pt x="2049303" y="1455761"/>
                  </a:moveTo>
                  <a:lnTo>
                    <a:pt x="2048736" y="1458485"/>
                  </a:lnTo>
                  <a:lnTo>
                    <a:pt x="2047487" y="1459961"/>
                  </a:lnTo>
                  <a:lnTo>
                    <a:pt x="2044649" y="1461550"/>
                  </a:lnTo>
                  <a:lnTo>
                    <a:pt x="2046125" y="1465183"/>
                  </a:lnTo>
                  <a:lnTo>
                    <a:pt x="2046466" y="1467112"/>
                  </a:lnTo>
                  <a:lnTo>
                    <a:pt x="2046011" y="1469496"/>
                  </a:lnTo>
                  <a:lnTo>
                    <a:pt x="2044763" y="1471539"/>
                  </a:lnTo>
                  <a:lnTo>
                    <a:pt x="2041698" y="1477782"/>
                  </a:lnTo>
                  <a:lnTo>
                    <a:pt x="2040790" y="1479258"/>
                  </a:lnTo>
                  <a:lnTo>
                    <a:pt x="2039882" y="1479144"/>
                  </a:lnTo>
                  <a:lnTo>
                    <a:pt x="2039428" y="1477896"/>
                  </a:lnTo>
                  <a:lnTo>
                    <a:pt x="2039087" y="1476533"/>
                  </a:lnTo>
                  <a:lnTo>
                    <a:pt x="2038179" y="1475852"/>
                  </a:lnTo>
                  <a:lnTo>
                    <a:pt x="2037044" y="1476306"/>
                  </a:lnTo>
                  <a:lnTo>
                    <a:pt x="2036136" y="1477101"/>
                  </a:lnTo>
                  <a:lnTo>
                    <a:pt x="2035228" y="1477215"/>
                  </a:lnTo>
                  <a:lnTo>
                    <a:pt x="2034206" y="1475852"/>
                  </a:lnTo>
                  <a:lnTo>
                    <a:pt x="2036249" y="1474377"/>
                  </a:lnTo>
                  <a:lnTo>
                    <a:pt x="2034093" y="1473469"/>
                  </a:lnTo>
                  <a:lnTo>
                    <a:pt x="2027509" y="1475171"/>
                  </a:lnTo>
                  <a:lnTo>
                    <a:pt x="2025466" y="1472561"/>
                  </a:lnTo>
                  <a:lnTo>
                    <a:pt x="2026034" y="1468588"/>
                  </a:lnTo>
                  <a:lnTo>
                    <a:pt x="2027963" y="1462685"/>
                  </a:lnTo>
                  <a:lnTo>
                    <a:pt x="2030233" y="1457350"/>
                  </a:lnTo>
                  <a:lnTo>
                    <a:pt x="2031823" y="1454967"/>
                  </a:lnTo>
                  <a:lnTo>
                    <a:pt x="2038293" y="1451902"/>
                  </a:lnTo>
                  <a:lnTo>
                    <a:pt x="2041698" y="1451334"/>
                  </a:lnTo>
                  <a:lnTo>
                    <a:pt x="2044422" y="1454172"/>
                  </a:lnTo>
                  <a:lnTo>
                    <a:pt x="2045444" y="1454172"/>
                  </a:lnTo>
                  <a:lnTo>
                    <a:pt x="2047147" y="1453264"/>
                  </a:lnTo>
                  <a:lnTo>
                    <a:pt x="2048622" y="1453264"/>
                  </a:lnTo>
                  <a:lnTo>
                    <a:pt x="2049303" y="1455761"/>
                  </a:lnTo>
                  <a:close/>
                  <a:moveTo>
                    <a:pt x="2116501" y="1382774"/>
                  </a:moveTo>
                  <a:lnTo>
                    <a:pt x="2120701" y="1379029"/>
                  </a:lnTo>
                  <a:lnTo>
                    <a:pt x="2126490" y="1376304"/>
                  </a:lnTo>
                  <a:lnTo>
                    <a:pt x="2132279" y="1375850"/>
                  </a:lnTo>
                  <a:lnTo>
                    <a:pt x="2136479" y="1378688"/>
                  </a:lnTo>
                  <a:lnTo>
                    <a:pt x="2135117" y="1381980"/>
                  </a:lnTo>
                  <a:lnTo>
                    <a:pt x="2131938" y="1382207"/>
                  </a:lnTo>
                  <a:lnTo>
                    <a:pt x="2119906" y="1388109"/>
                  </a:lnTo>
                  <a:lnTo>
                    <a:pt x="2114117" y="1393671"/>
                  </a:lnTo>
                  <a:lnTo>
                    <a:pt x="2109123" y="1396055"/>
                  </a:lnTo>
                  <a:lnTo>
                    <a:pt x="2096410" y="1410811"/>
                  </a:lnTo>
                  <a:lnTo>
                    <a:pt x="2093799" y="1412400"/>
                  </a:lnTo>
                  <a:lnTo>
                    <a:pt x="2090394" y="1412968"/>
                  </a:lnTo>
                  <a:lnTo>
                    <a:pt x="2091642" y="1411152"/>
                  </a:lnTo>
                  <a:lnTo>
                    <a:pt x="2093004" y="1410244"/>
                  </a:lnTo>
                  <a:lnTo>
                    <a:pt x="2094253" y="1409109"/>
                  </a:lnTo>
                  <a:lnTo>
                    <a:pt x="2095048" y="1406498"/>
                  </a:lnTo>
                  <a:lnTo>
                    <a:pt x="2084378" y="1408087"/>
                  </a:lnTo>
                  <a:lnTo>
                    <a:pt x="2085853" y="1404568"/>
                  </a:lnTo>
                  <a:lnTo>
                    <a:pt x="2090394" y="1398325"/>
                  </a:lnTo>
                  <a:lnTo>
                    <a:pt x="2091642" y="1395601"/>
                  </a:lnTo>
                  <a:lnTo>
                    <a:pt x="2093345" y="1389472"/>
                  </a:lnTo>
                  <a:lnTo>
                    <a:pt x="2094366" y="1386861"/>
                  </a:lnTo>
                  <a:lnTo>
                    <a:pt x="2096182" y="1384591"/>
                  </a:lnTo>
                  <a:lnTo>
                    <a:pt x="2106852" y="1377213"/>
                  </a:lnTo>
                  <a:lnTo>
                    <a:pt x="2109350" y="1376872"/>
                  </a:lnTo>
                  <a:lnTo>
                    <a:pt x="2111620" y="1378802"/>
                  </a:lnTo>
                  <a:lnTo>
                    <a:pt x="2108782" y="1384023"/>
                  </a:lnTo>
                  <a:lnTo>
                    <a:pt x="2107647" y="1387201"/>
                  </a:lnTo>
                  <a:lnTo>
                    <a:pt x="2108328" y="1388564"/>
                  </a:lnTo>
                  <a:lnTo>
                    <a:pt x="2110371" y="1388109"/>
                  </a:lnTo>
                  <a:lnTo>
                    <a:pt x="2112528" y="1386861"/>
                  </a:lnTo>
                  <a:lnTo>
                    <a:pt x="2114571" y="1385045"/>
                  </a:lnTo>
                  <a:lnTo>
                    <a:pt x="2116501" y="1382774"/>
                  </a:lnTo>
                  <a:close/>
                  <a:moveTo>
                    <a:pt x="2104582" y="1364159"/>
                  </a:moveTo>
                  <a:lnTo>
                    <a:pt x="2100610" y="1367791"/>
                  </a:lnTo>
                  <a:lnTo>
                    <a:pt x="2077453" y="1378688"/>
                  </a:lnTo>
                  <a:lnTo>
                    <a:pt x="2081426" y="1372218"/>
                  </a:lnTo>
                  <a:lnTo>
                    <a:pt x="2083015" y="1370856"/>
                  </a:lnTo>
                  <a:lnTo>
                    <a:pt x="2084491" y="1370061"/>
                  </a:lnTo>
                  <a:lnTo>
                    <a:pt x="2085853" y="1368813"/>
                  </a:lnTo>
                  <a:lnTo>
                    <a:pt x="2087102" y="1366429"/>
                  </a:lnTo>
                  <a:lnTo>
                    <a:pt x="2089713" y="1363251"/>
                  </a:lnTo>
                  <a:lnTo>
                    <a:pt x="2090621" y="1361548"/>
                  </a:lnTo>
                  <a:lnTo>
                    <a:pt x="2089372" y="1360754"/>
                  </a:lnTo>
                  <a:lnTo>
                    <a:pt x="2087556" y="1361435"/>
                  </a:lnTo>
                  <a:lnTo>
                    <a:pt x="2084037" y="1363932"/>
                  </a:lnTo>
                  <a:lnTo>
                    <a:pt x="2082107" y="1364159"/>
                  </a:lnTo>
                  <a:lnTo>
                    <a:pt x="2082107" y="1362343"/>
                  </a:lnTo>
                  <a:lnTo>
                    <a:pt x="2083583" y="1361435"/>
                  </a:lnTo>
                  <a:lnTo>
                    <a:pt x="2086421" y="1358143"/>
                  </a:lnTo>
                  <a:lnTo>
                    <a:pt x="2087783" y="1357462"/>
                  </a:lnTo>
                  <a:lnTo>
                    <a:pt x="2093231" y="1356667"/>
                  </a:lnTo>
                  <a:lnTo>
                    <a:pt x="2094707" y="1355646"/>
                  </a:lnTo>
                  <a:lnTo>
                    <a:pt x="2095275" y="1354056"/>
                  </a:lnTo>
                  <a:lnTo>
                    <a:pt x="2095501" y="1351900"/>
                  </a:lnTo>
                  <a:lnTo>
                    <a:pt x="2096182" y="1349970"/>
                  </a:lnTo>
                  <a:lnTo>
                    <a:pt x="2099588" y="1348608"/>
                  </a:lnTo>
                  <a:lnTo>
                    <a:pt x="2104582" y="1344295"/>
                  </a:lnTo>
                  <a:lnTo>
                    <a:pt x="2101517" y="1341343"/>
                  </a:lnTo>
                  <a:lnTo>
                    <a:pt x="2097885" y="1340095"/>
                  </a:lnTo>
                  <a:lnTo>
                    <a:pt x="2094139" y="1340435"/>
                  </a:lnTo>
                  <a:lnTo>
                    <a:pt x="2090734" y="1342479"/>
                  </a:lnTo>
                  <a:lnTo>
                    <a:pt x="2090734" y="1341003"/>
                  </a:lnTo>
                  <a:lnTo>
                    <a:pt x="2099588" y="1334873"/>
                  </a:lnTo>
                  <a:lnTo>
                    <a:pt x="2100723" y="1334646"/>
                  </a:lnTo>
                  <a:lnTo>
                    <a:pt x="2101631" y="1333965"/>
                  </a:lnTo>
                  <a:lnTo>
                    <a:pt x="2102426" y="1329539"/>
                  </a:lnTo>
                  <a:lnTo>
                    <a:pt x="2103447" y="1329311"/>
                  </a:lnTo>
                  <a:lnTo>
                    <a:pt x="2105377" y="1331128"/>
                  </a:lnTo>
                  <a:lnTo>
                    <a:pt x="2106739" y="1333171"/>
                  </a:lnTo>
                  <a:lnTo>
                    <a:pt x="2107307" y="1335895"/>
                  </a:lnTo>
                  <a:lnTo>
                    <a:pt x="2107647" y="1338960"/>
                  </a:lnTo>
                  <a:lnTo>
                    <a:pt x="2108442" y="1341798"/>
                  </a:lnTo>
                  <a:lnTo>
                    <a:pt x="2108442" y="1344862"/>
                  </a:lnTo>
                  <a:lnTo>
                    <a:pt x="2106399" y="1347019"/>
                  </a:lnTo>
                  <a:lnTo>
                    <a:pt x="2102199" y="1349176"/>
                  </a:lnTo>
                  <a:lnTo>
                    <a:pt x="2102199" y="1350992"/>
                  </a:lnTo>
                  <a:lnTo>
                    <a:pt x="2109463" y="1350992"/>
                  </a:lnTo>
                  <a:lnTo>
                    <a:pt x="2107874" y="1353035"/>
                  </a:lnTo>
                  <a:lnTo>
                    <a:pt x="2106171" y="1354284"/>
                  </a:lnTo>
                  <a:lnTo>
                    <a:pt x="2106171" y="1355759"/>
                  </a:lnTo>
                  <a:lnTo>
                    <a:pt x="2110144" y="1354851"/>
                  </a:lnTo>
                  <a:lnTo>
                    <a:pt x="2111961" y="1355305"/>
                  </a:lnTo>
                  <a:lnTo>
                    <a:pt x="2112982" y="1357575"/>
                  </a:lnTo>
                  <a:lnTo>
                    <a:pt x="2112301" y="1359846"/>
                  </a:lnTo>
                  <a:lnTo>
                    <a:pt x="2111393" y="1360754"/>
                  </a:lnTo>
                  <a:lnTo>
                    <a:pt x="2107533" y="1361094"/>
                  </a:lnTo>
                  <a:lnTo>
                    <a:pt x="2106512" y="1362002"/>
                  </a:lnTo>
                  <a:lnTo>
                    <a:pt x="2104582" y="1364159"/>
                  </a:lnTo>
                  <a:close/>
                  <a:moveTo>
                    <a:pt x="2269398" y="1097865"/>
                  </a:moveTo>
                  <a:lnTo>
                    <a:pt x="2267923" y="1104903"/>
                  </a:lnTo>
                  <a:lnTo>
                    <a:pt x="2266106" y="1110465"/>
                  </a:lnTo>
                  <a:lnTo>
                    <a:pt x="2263950" y="1114778"/>
                  </a:lnTo>
                  <a:lnTo>
                    <a:pt x="2261453" y="1118297"/>
                  </a:lnTo>
                  <a:lnTo>
                    <a:pt x="2263382" y="1126924"/>
                  </a:lnTo>
                  <a:lnTo>
                    <a:pt x="2263609" y="1131124"/>
                  </a:lnTo>
                  <a:lnTo>
                    <a:pt x="2262020" y="1133621"/>
                  </a:lnTo>
                  <a:lnTo>
                    <a:pt x="2262247" y="1134529"/>
                  </a:lnTo>
                  <a:lnTo>
                    <a:pt x="2262588" y="1136232"/>
                  </a:lnTo>
                  <a:lnTo>
                    <a:pt x="2262701" y="1136913"/>
                  </a:lnTo>
                  <a:lnTo>
                    <a:pt x="2261339" y="1138275"/>
                  </a:lnTo>
                  <a:lnTo>
                    <a:pt x="2259523" y="1139183"/>
                  </a:lnTo>
                  <a:lnTo>
                    <a:pt x="2257934" y="1138842"/>
                  </a:lnTo>
                  <a:lnTo>
                    <a:pt x="2257253" y="1136232"/>
                  </a:lnTo>
                  <a:lnTo>
                    <a:pt x="2257139" y="1132486"/>
                  </a:lnTo>
                  <a:lnTo>
                    <a:pt x="2256799" y="1131010"/>
                  </a:lnTo>
                  <a:lnTo>
                    <a:pt x="2256118" y="1130216"/>
                  </a:lnTo>
                  <a:lnTo>
                    <a:pt x="2252145" y="1123859"/>
                  </a:lnTo>
                  <a:lnTo>
                    <a:pt x="2248967" y="1121929"/>
                  </a:lnTo>
                  <a:lnTo>
                    <a:pt x="2241702" y="1119886"/>
                  </a:lnTo>
                  <a:lnTo>
                    <a:pt x="2241702" y="1118297"/>
                  </a:lnTo>
                  <a:lnTo>
                    <a:pt x="2243632" y="1116821"/>
                  </a:lnTo>
                  <a:lnTo>
                    <a:pt x="2245334" y="1114778"/>
                  </a:lnTo>
                  <a:lnTo>
                    <a:pt x="2248399" y="1109670"/>
                  </a:lnTo>
                  <a:lnTo>
                    <a:pt x="2247945" y="1106151"/>
                  </a:lnTo>
                  <a:lnTo>
                    <a:pt x="2248853" y="1105697"/>
                  </a:lnTo>
                  <a:lnTo>
                    <a:pt x="2255323" y="1111940"/>
                  </a:lnTo>
                  <a:lnTo>
                    <a:pt x="2257139" y="1112735"/>
                  </a:lnTo>
                  <a:lnTo>
                    <a:pt x="2259069" y="1111714"/>
                  </a:lnTo>
                  <a:lnTo>
                    <a:pt x="2261226" y="1107173"/>
                  </a:lnTo>
                  <a:lnTo>
                    <a:pt x="2263723" y="1100590"/>
                  </a:lnTo>
                  <a:lnTo>
                    <a:pt x="2266334" y="1096163"/>
                  </a:lnTo>
                  <a:lnTo>
                    <a:pt x="2269398" y="1097865"/>
                  </a:lnTo>
                  <a:close/>
                  <a:moveTo>
                    <a:pt x="2151121" y="860403"/>
                  </a:moveTo>
                  <a:lnTo>
                    <a:pt x="2151121" y="858587"/>
                  </a:lnTo>
                  <a:lnTo>
                    <a:pt x="2153505" y="858814"/>
                  </a:lnTo>
                  <a:lnTo>
                    <a:pt x="2160997" y="863808"/>
                  </a:lnTo>
                  <a:lnTo>
                    <a:pt x="2160997" y="865738"/>
                  </a:lnTo>
                  <a:lnTo>
                    <a:pt x="2159634" y="865738"/>
                  </a:lnTo>
                  <a:lnTo>
                    <a:pt x="2158613" y="868235"/>
                  </a:lnTo>
                  <a:lnTo>
                    <a:pt x="2157478" y="869711"/>
                  </a:lnTo>
                  <a:lnTo>
                    <a:pt x="2156229" y="870619"/>
                  </a:lnTo>
                  <a:lnTo>
                    <a:pt x="2154867" y="871073"/>
                  </a:lnTo>
                  <a:lnTo>
                    <a:pt x="2154867" y="872889"/>
                  </a:lnTo>
                  <a:lnTo>
                    <a:pt x="2158840" y="872889"/>
                  </a:lnTo>
                  <a:lnTo>
                    <a:pt x="2157251" y="876067"/>
                  </a:lnTo>
                  <a:lnTo>
                    <a:pt x="2155435" y="876521"/>
                  </a:lnTo>
                  <a:lnTo>
                    <a:pt x="2153505" y="876294"/>
                  </a:lnTo>
                  <a:lnTo>
                    <a:pt x="2151575" y="877316"/>
                  </a:lnTo>
                  <a:lnTo>
                    <a:pt x="2150554" y="879586"/>
                  </a:lnTo>
                  <a:lnTo>
                    <a:pt x="2150554" y="881629"/>
                  </a:lnTo>
                  <a:lnTo>
                    <a:pt x="2151462" y="882992"/>
                  </a:lnTo>
                  <a:lnTo>
                    <a:pt x="2152937" y="883446"/>
                  </a:lnTo>
                  <a:lnTo>
                    <a:pt x="2154073" y="881856"/>
                  </a:lnTo>
                  <a:lnTo>
                    <a:pt x="2155435" y="879246"/>
                  </a:lnTo>
                  <a:lnTo>
                    <a:pt x="2156456" y="878451"/>
                  </a:lnTo>
                  <a:lnTo>
                    <a:pt x="2157137" y="884694"/>
                  </a:lnTo>
                  <a:lnTo>
                    <a:pt x="2157932" y="889121"/>
                  </a:lnTo>
                  <a:lnTo>
                    <a:pt x="2158386" y="895137"/>
                  </a:lnTo>
                  <a:lnTo>
                    <a:pt x="2158386" y="898088"/>
                  </a:lnTo>
                  <a:lnTo>
                    <a:pt x="2157705" y="900358"/>
                  </a:lnTo>
                  <a:lnTo>
                    <a:pt x="2156002" y="901267"/>
                  </a:lnTo>
                  <a:lnTo>
                    <a:pt x="2151235" y="901721"/>
                  </a:lnTo>
                  <a:lnTo>
                    <a:pt x="2149646" y="901267"/>
                  </a:lnTo>
                  <a:lnTo>
                    <a:pt x="2145332" y="895024"/>
                  </a:lnTo>
                  <a:lnTo>
                    <a:pt x="2143516" y="893775"/>
                  </a:lnTo>
                  <a:lnTo>
                    <a:pt x="2144424" y="899337"/>
                  </a:lnTo>
                  <a:lnTo>
                    <a:pt x="2142949" y="898883"/>
                  </a:lnTo>
                  <a:lnTo>
                    <a:pt x="2142041" y="899564"/>
                  </a:lnTo>
                  <a:lnTo>
                    <a:pt x="2141927" y="901040"/>
                  </a:lnTo>
                  <a:lnTo>
                    <a:pt x="2143062" y="902742"/>
                  </a:lnTo>
                  <a:lnTo>
                    <a:pt x="2144765" y="903537"/>
                  </a:lnTo>
                  <a:lnTo>
                    <a:pt x="2148170" y="904104"/>
                  </a:lnTo>
                  <a:lnTo>
                    <a:pt x="2149873" y="905466"/>
                  </a:lnTo>
                  <a:lnTo>
                    <a:pt x="2150440" y="907510"/>
                  </a:lnTo>
                  <a:lnTo>
                    <a:pt x="2149986" y="910120"/>
                  </a:lnTo>
                  <a:lnTo>
                    <a:pt x="2149078" y="912390"/>
                  </a:lnTo>
                  <a:lnTo>
                    <a:pt x="2147602" y="913866"/>
                  </a:lnTo>
                  <a:lnTo>
                    <a:pt x="2147375" y="914888"/>
                  </a:lnTo>
                  <a:lnTo>
                    <a:pt x="2147262" y="916136"/>
                  </a:lnTo>
                  <a:lnTo>
                    <a:pt x="2147149" y="916931"/>
                  </a:lnTo>
                  <a:lnTo>
                    <a:pt x="2145105" y="918747"/>
                  </a:lnTo>
                  <a:lnTo>
                    <a:pt x="2135798" y="922947"/>
                  </a:lnTo>
                  <a:lnTo>
                    <a:pt x="2134436" y="926693"/>
                  </a:lnTo>
                  <a:lnTo>
                    <a:pt x="2133187" y="930893"/>
                  </a:lnTo>
                  <a:lnTo>
                    <a:pt x="2130349" y="933390"/>
                  </a:lnTo>
                  <a:lnTo>
                    <a:pt x="2125014" y="934752"/>
                  </a:lnTo>
                  <a:lnTo>
                    <a:pt x="2125695" y="932028"/>
                  </a:lnTo>
                  <a:lnTo>
                    <a:pt x="2129214" y="925671"/>
                  </a:lnTo>
                  <a:lnTo>
                    <a:pt x="2130690" y="923855"/>
                  </a:lnTo>
                  <a:lnTo>
                    <a:pt x="2130916" y="923287"/>
                  </a:lnTo>
                  <a:lnTo>
                    <a:pt x="2130803" y="921698"/>
                  </a:lnTo>
                  <a:lnTo>
                    <a:pt x="2130235" y="918293"/>
                  </a:lnTo>
                  <a:lnTo>
                    <a:pt x="2130235" y="917044"/>
                  </a:lnTo>
                  <a:lnTo>
                    <a:pt x="2131030" y="914320"/>
                  </a:lnTo>
                  <a:lnTo>
                    <a:pt x="2131938" y="911936"/>
                  </a:lnTo>
                  <a:lnTo>
                    <a:pt x="2133981" y="907396"/>
                  </a:lnTo>
                  <a:lnTo>
                    <a:pt x="2134889" y="904331"/>
                  </a:lnTo>
                  <a:lnTo>
                    <a:pt x="2135230" y="899223"/>
                  </a:lnTo>
                  <a:lnTo>
                    <a:pt x="2135911" y="896840"/>
                  </a:lnTo>
                  <a:lnTo>
                    <a:pt x="2136592" y="896045"/>
                  </a:lnTo>
                  <a:lnTo>
                    <a:pt x="2137954" y="895932"/>
                  </a:lnTo>
                  <a:lnTo>
                    <a:pt x="2138635" y="895024"/>
                  </a:lnTo>
                  <a:lnTo>
                    <a:pt x="2138862" y="893434"/>
                  </a:lnTo>
                  <a:lnTo>
                    <a:pt x="2138749" y="890143"/>
                  </a:lnTo>
                  <a:lnTo>
                    <a:pt x="2138862" y="888781"/>
                  </a:lnTo>
                  <a:lnTo>
                    <a:pt x="2143516" y="876521"/>
                  </a:lnTo>
                  <a:lnTo>
                    <a:pt x="2144538" y="874365"/>
                  </a:lnTo>
                  <a:lnTo>
                    <a:pt x="2146808" y="871187"/>
                  </a:lnTo>
                  <a:lnTo>
                    <a:pt x="2150100" y="869257"/>
                  </a:lnTo>
                  <a:lnTo>
                    <a:pt x="2151575" y="867668"/>
                  </a:lnTo>
                  <a:lnTo>
                    <a:pt x="2152824" y="863922"/>
                  </a:lnTo>
                  <a:lnTo>
                    <a:pt x="2152143" y="863014"/>
                  </a:lnTo>
                  <a:lnTo>
                    <a:pt x="2151235" y="861198"/>
                  </a:lnTo>
                  <a:lnTo>
                    <a:pt x="2151121" y="860403"/>
                  </a:lnTo>
                  <a:close/>
                  <a:moveTo>
                    <a:pt x="2173029" y="852344"/>
                  </a:moveTo>
                  <a:lnTo>
                    <a:pt x="2174504" y="846328"/>
                  </a:lnTo>
                  <a:lnTo>
                    <a:pt x="2177910" y="845420"/>
                  </a:lnTo>
                  <a:lnTo>
                    <a:pt x="2184720" y="847917"/>
                  </a:lnTo>
                  <a:lnTo>
                    <a:pt x="2185515" y="848598"/>
                  </a:lnTo>
                  <a:lnTo>
                    <a:pt x="2187331" y="852003"/>
                  </a:lnTo>
                  <a:lnTo>
                    <a:pt x="2188239" y="853138"/>
                  </a:lnTo>
                  <a:lnTo>
                    <a:pt x="2185969" y="864376"/>
                  </a:lnTo>
                  <a:lnTo>
                    <a:pt x="2184266" y="870278"/>
                  </a:lnTo>
                  <a:lnTo>
                    <a:pt x="2182677" y="872889"/>
                  </a:lnTo>
                  <a:lnTo>
                    <a:pt x="2182677" y="874138"/>
                  </a:lnTo>
                  <a:lnTo>
                    <a:pt x="2181883" y="880267"/>
                  </a:lnTo>
                  <a:lnTo>
                    <a:pt x="2181315" y="882537"/>
                  </a:lnTo>
                  <a:lnTo>
                    <a:pt x="2180407" y="883105"/>
                  </a:lnTo>
                  <a:lnTo>
                    <a:pt x="2178136" y="879019"/>
                  </a:lnTo>
                  <a:lnTo>
                    <a:pt x="2177002" y="878111"/>
                  </a:lnTo>
                  <a:lnTo>
                    <a:pt x="2171894" y="886397"/>
                  </a:lnTo>
                  <a:lnTo>
                    <a:pt x="2168942" y="889575"/>
                  </a:lnTo>
                  <a:lnTo>
                    <a:pt x="2167694" y="886170"/>
                  </a:lnTo>
                  <a:lnTo>
                    <a:pt x="2167580" y="880381"/>
                  </a:lnTo>
                  <a:lnTo>
                    <a:pt x="2167240" y="877657"/>
                  </a:lnTo>
                  <a:lnTo>
                    <a:pt x="2166672" y="876521"/>
                  </a:lnTo>
                  <a:lnTo>
                    <a:pt x="2164856" y="877316"/>
                  </a:lnTo>
                  <a:lnTo>
                    <a:pt x="2164516" y="879246"/>
                  </a:lnTo>
                  <a:lnTo>
                    <a:pt x="2164516" y="881629"/>
                  </a:lnTo>
                  <a:lnTo>
                    <a:pt x="2163607" y="883559"/>
                  </a:lnTo>
                  <a:lnTo>
                    <a:pt x="2162472" y="883673"/>
                  </a:lnTo>
                  <a:lnTo>
                    <a:pt x="2161791" y="882083"/>
                  </a:lnTo>
                  <a:lnTo>
                    <a:pt x="2161564" y="879473"/>
                  </a:lnTo>
                  <a:lnTo>
                    <a:pt x="2161564" y="876635"/>
                  </a:lnTo>
                  <a:lnTo>
                    <a:pt x="2162018" y="873230"/>
                  </a:lnTo>
                  <a:lnTo>
                    <a:pt x="2162926" y="870732"/>
                  </a:lnTo>
                  <a:lnTo>
                    <a:pt x="2168829" y="862219"/>
                  </a:lnTo>
                  <a:lnTo>
                    <a:pt x="2170645" y="861311"/>
                  </a:lnTo>
                  <a:lnTo>
                    <a:pt x="2172461" y="863241"/>
                  </a:lnTo>
                  <a:lnTo>
                    <a:pt x="2174504" y="869143"/>
                  </a:lnTo>
                  <a:lnTo>
                    <a:pt x="2175867" y="870959"/>
                  </a:lnTo>
                  <a:lnTo>
                    <a:pt x="2177455" y="869597"/>
                  </a:lnTo>
                  <a:lnTo>
                    <a:pt x="2178477" y="863695"/>
                  </a:lnTo>
                  <a:lnTo>
                    <a:pt x="2176661" y="858927"/>
                  </a:lnTo>
                  <a:lnTo>
                    <a:pt x="2174164" y="855182"/>
                  </a:lnTo>
                  <a:lnTo>
                    <a:pt x="2173029" y="852344"/>
                  </a:lnTo>
                  <a:close/>
                  <a:moveTo>
                    <a:pt x="2339888" y="790595"/>
                  </a:moveTo>
                  <a:lnTo>
                    <a:pt x="2334553" y="794227"/>
                  </a:lnTo>
                  <a:lnTo>
                    <a:pt x="2336256" y="795816"/>
                  </a:lnTo>
                  <a:lnTo>
                    <a:pt x="2337845" y="797859"/>
                  </a:lnTo>
                  <a:lnTo>
                    <a:pt x="2333645" y="800470"/>
                  </a:lnTo>
                  <a:lnTo>
                    <a:pt x="2316845" y="818518"/>
                  </a:lnTo>
                  <a:lnTo>
                    <a:pt x="2314121" y="819540"/>
                  </a:lnTo>
                  <a:lnTo>
                    <a:pt x="2312645" y="817496"/>
                  </a:lnTo>
                  <a:lnTo>
                    <a:pt x="2312986" y="813070"/>
                  </a:lnTo>
                  <a:lnTo>
                    <a:pt x="2314462" y="808870"/>
                  </a:lnTo>
                  <a:lnTo>
                    <a:pt x="2317980" y="803081"/>
                  </a:lnTo>
                  <a:lnTo>
                    <a:pt x="2316278" y="803194"/>
                  </a:lnTo>
                  <a:lnTo>
                    <a:pt x="2315370" y="801378"/>
                  </a:lnTo>
                  <a:lnTo>
                    <a:pt x="2314802" y="799108"/>
                  </a:lnTo>
                  <a:lnTo>
                    <a:pt x="2314121" y="797859"/>
                  </a:lnTo>
                  <a:lnTo>
                    <a:pt x="2312645" y="797859"/>
                  </a:lnTo>
                  <a:lnTo>
                    <a:pt x="2311738" y="799108"/>
                  </a:lnTo>
                  <a:lnTo>
                    <a:pt x="2310035" y="805010"/>
                  </a:lnTo>
                  <a:lnTo>
                    <a:pt x="2311057" y="808529"/>
                  </a:lnTo>
                  <a:lnTo>
                    <a:pt x="2310148" y="811367"/>
                  </a:lnTo>
                  <a:lnTo>
                    <a:pt x="2308332" y="813183"/>
                  </a:lnTo>
                  <a:lnTo>
                    <a:pt x="2305948" y="814091"/>
                  </a:lnTo>
                  <a:lnTo>
                    <a:pt x="2304813" y="814886"/>
                  </a:lnTo>
                  <a:lnTo>
                    <a:pt x="2303792" y="816134"/>
                  </a:lnTo>
                  <a:lnTo>
                    <a:pt x="2303338" y="817496"/>
                  </a:lnTo>
                  <a:lnTo>
                    <a:pt x="2303905" y="818745"/>
                  </a:lnTo>
                  <a:lnTo>
                    <a:pt x="2307992" y="820902"/>
                  </a:lnTo>
                  <a:lnTo>
                    <a:pt x="2306516" y="823172"/>
                  </a:lnTo>
                  <a:lnTo>
                    <a:pt x="2302430" y="827372"/>
                  </a:lnTo>
                  <a:lnTo>
                    <a:pt x="2298230" y="828620"/>
                  </a:lnTo>
                  <a:lnTo>
                    <a:pt x="2296641" y="829869"/>
                  </a:lnTo>
                  <a:lnTo>
                    <a:pt x="2293349" y="833501"/>
                  </a:lnTo>
                  <a:lnTo>
                    <a:pt x="2291079" y="834636"/>
                  </a:lnTo>
                  <a:lnTo>
                    <a:pt x="2283360" y="835317"/>
                  </a:lnTo>
                  <a:lnTo>
                    <a:pt x="2282225" y="835771"/>
                  </a:lnTo>
                  <a:lnTo>
                    <a:pt x="2280749" y="838155"/>
                  </a:lnTo>
                  <a:lnTo>
                    <a:pt x="2279955" y="838836"/>
                  </a:lnTo>
                  <a:lnTo>
                    <a:pt x="2278479" y="838723"/>
                  </a:lnTo>
                  <a:lnTo>
                    <a:pt x="2275528" y="837247"/>
                  </a:lnTo>
                  <a:lnTo>
                    <a:pt x="2273939" y="837247"/>
                  </a:lnTo>
                  <a:lnTo>
                    <a:pt x="2274279" y="839858"/>
                  </a:lnTo>
                  <a:lnTo>
                    <a:pt x="2274506" y="840766"/>
                  </a:lnTo>
                  <a:lnTo>
                    <a:pt x="2272917" y="842128"/>
                  </a:lnTo>
                  <a:lnTo>
                    <a:pt x="2269512" y="842242"/>
                  </a:lnTo>
                  <a:lnTo>
                    <a:pt x="2266561" y="844739"/>
                  </a:lnTo>
                  <a:lnTo>
                    <a:pt x="2263269" y="846214"/>
                  </a:lnTo>
                  <a:lnTo>
                    <a:pt x="2261907" y="846214"/>
                  </a:lnTo>
                  <a:lnTo>
                    <a:pt x="2262928" y="842128"/>
                  </a:lnTo>
                  <a:lnTo>
                    <a:pt x="2263269" y="840879"/>
                  </a:lnTo>
                  <a:lnTo>
                    <a:pt x="2263609" y="840652"/>
                  </a:lnTo>
                  <a:lnTo>
                    <a:pt x="2263836" y="840539"/>
                  </a:lnTo>
                  <a:lnTo>
                    <a:pt x="2263950" y="840198"/>
                  </a:lnTo>
                  <a:lnTo>
                    <a:pt x="2263836" y="838950"/>
                  </a:lnTo>
                  <a:lnTo>
                    <a:pt x="2263382" y="837928"/>
                  </a:lnTo>
                  <a:lnTo>
                    <a:pt x="2262815" y="836680"/>
                  </a:lnTo>
                  <a:lnTo>
                    <a:pt x="2262361" y="835204"/>
                  </a:lnTo>
                  <a:lnTo>
                    <a:pt x="2262020" y="833615"/>
                  </a:lnTo>
                  <a:lnTo>
                    <a:pt x="2265539" y="828734"/>
                  </a:lnTo>
                  <a:lnTo>
                    <a:pt x="2273598" y="825556"/>
                  </a:lnTo>
                  <a:lnTo>
                    <a:pt x="2277344" y="822945"/>
                  </a:lnTo>
                  <a:lnTo>
                    <a:pt x="2272009" y="824648"/>
                  </a:lnTo>
                  <a:lnTo>
                    <a:pt x="2269398" y="824307"/>
                  </a:lnTo>
                  <a:lnTo>
                    <a:pt x="2267355" y="821015"/>
                  </a:lnTo>
                  <a:lnTo>
                    <a:pt x="2269058" y="818745"/>
                  </a:lnTo>
                  <a:lnTo>
                    <a:pt x="2270874" y="817723"/>
                  </a:lnTo>
                  <a:lnTo>
                    <a:pt x="2274733" y="817496"/>
                  </a:lnTo>
                  <a:lnTo>
                    <a:pt x="2272577" y="814432"/>
                  </a:lnTo>
                  <a:lnTo>
                    <a:pt x="2271669" y="809551"/>
                  </a:lnTo>
                  <a:lnTo>
                    <a:pt x="2272350" y="804556"/>
                  </a:lnTo>
                  <a:lnTo>
                    <a:pt x="2274733" y="801378"/>
                  </a:lnTo>
                  <a:lnTo>
                    <a:pt x="2277571" y="802286"/>
                  </a:lnTo>
                  <a:lnTo>
                    <a:pt x="2281203" y="811026"/>
                  </a:lnTo>
                  <a:lnTo>
                    <a:pt x="2284041" y="812162"/>
                  </a:lnTo>
                  <a:lnTo>
                    <a:pt x="2284041" y="810232"/>
                  </a:lnTo>
                  <a:lnTo>
                    <a:pt x="2282906" y="808416"/>
                  </a:lnTo>
                  <a:lnTo>
                    <a:pt x="2283473" y="807394"/>
                  </a:lnTo>
                  <a:lnTo>
                    <a:pt x="2284609" y="806259"/>
                  </a:lnTo>
                  <a:lnTo>
                    <a:pt x="2285290" y="803989"/>
                  </a:lnTo>
                  <a:lnTo>
                    <a:pt x="2285744" y="802854"/>
                  </a:lnTo>
                  <a:lnTo>
                    <a:pt x="2286765" y="803875"/>
                  </a:lnTo>
                  <a:lnTo>
                    <a:pt x="2288695" y="806600"/>
                  </a:lnTo>
                  <a:lnTo>
                    <a:pt x="2290852" y="806145"/>
                  </a:lnTo>
                  <a:lnTo>
                    <a:pt x="2290965" y="803421"/>
                  </a:lnTo>
                  <a:lnTo>
                    <a:pt x="2289717" y="799675"/>
                  </a:lnTo>
                  <a:lnTo>
                    <a:pt x="2288014" y="796043"/>
                  </a:lnTo>
                  <a:lnTo>
                    <a:pt x="2287106" y="797973"/>
                  </a:lnTo>
                  <a:lnTo>
                    <a:pt x="2285971" y="797973"/>
                  </a:lnTo>
                  <a:lnTo>
                    <a:pt x="2285176" y="796157"/>
                  </a:lnTo>
                  <a:lnTo>
                    <a:pt x="2285403" y="792297"/>
                  </a:lnTo>
                  <a:lnTo>
                    <a:pt x="2281317" y="790141"/>
                  </a:lnTo>
                  <a:lnTo>
                    <a:pt x="2280068" y="788778"/>
                  </a:lnTo>
                  <a:lnTo>
                    <a:pt x="2290738" y="785373"/>
                  </a:lnTo>
                  <a:lnTo>
                    <a:pt x="2293235" y="786281"/>
                  </a:lnTo>
                  <a:lnTo>
                    <a:pt x="2297435" y="790027"/>
                  </a:lnTo>
                  <a:lnTo>
                    <a:pt x="2300046" y="790822"/>
                  </a:lnTo>
                  <a:lnTo>
                    <a:pt x="2299251" y="786622"/>
                  </a:lnTo>
                  <a:lnTo>
                    <a:pt x="2296414" y="783217"/>
                  </a:lnTo>
                  <a:lnTo>
                    <a:pt x="2295279" y="780038"/>
                  </a:lnTo>
                  <a:lnTo>
                    <a:pt x="2306062" y="774136"/>
                  </a:lnTo>
                  <a:lnTo>
                    <a:pt x="2307878" y="777201"/>
                  </a:lnTo>
                  <a:lnTo>
                    <a:pt x="2307992" y="780719"/>
                  </a:lnTo>
                  <a:lnTo>
                    <a:pt x="2308446" y="782762"/>
                  </a:lnTo>
                  <a:lnTo>
                    <a:pt x="2310148" y="786281"/>
                  </a:lnTo>
                  <a:lnTo>
                    <a:pt x="2311283" y="787530"/>
                  </a:lnTo>
                  <a:lnTo>
                    <a:pt x="2311510" y="784692"/>
                  </a:lnTo>
                  <a:lnTo>
                    <a:pt x="2311170" y="778222"/>
                  </a:lnTo>
                  <a:lnTo>
                    <a:pt x="2311964" y="775611"/>
                  </a:lnTo>
                  <a:lnTo>
                    <a:pt x="2313100" y="773795"/>
                  </a:lnTo>
                  <a:lnTo>
                    <a:pt x="2314689" y="772887"/>
                  </a:lnTo>
                  <a:lnTo>
                    <a:pt x="2316505" y="772774"/>
                  </a:lnTo>
                  <a:lnTo>
                    <a:pt x="2319910" y="774703"/>
                  </a:lnTo>
                  <a:lnTo>
                    <a:pt x="2321613" y="776633"/>
                  </a:lnTo>
                  <a:lnTo>
                    <a:pt x="2322408" y="779130"/>
                  </a:lnTo>
                  <a:lnTo>
                    <a:pt x="2322748" y="782989"/>
                  </a:lnTo>
                  <a:lnTo>
                    <a:pt x="2322408" y="784352"/>
                  </a:lnTo>
                  <a:lnTo>
                    <a:pt x="2315824" y="792524"/>
                  </a:lnTo>
                  <a:lnTo>
                    <a:pt x="2315824" y="794454"/>
                  </a:lnTo>
                  <a:lnTo>
                    <a:pt x="2318661" y="793773"/>
                  </a:lnTo>
                  <a:lnTo>
                    <a:pt x="2324110" y="788438"/>
                  </a:lnTo>
                  <a:lnTo>
                    <a:pt x="2327061" y="787189"/>
                  </a:lnTo>
                  <a:lnTo>
                    <a:pt x="2328083" y="785487"/>
                  </a:lnTo>
                  <a:lnTo>
                    <a:pt x="2328424" y="776519"/>
                  </a:lnTo>
                  <a:lnTo>
                    <a:pt x="2329672" y="772774"/>
                  </a:lnTo>
                  <a:lnTo>
                    <a:pt x="2332850" y="771866"/>
                  </a:lnTo>
                  <a:lnTo>
                    <a:pt x="2340569" y="774363"/>
                  </a:lnTo>
                  <a:lnTo>
                    <a:pt x="2345790" y="768914"/>
                  </a:lnTo>
                  <a:lnTo>
                    <a:pt x="2349536" y="767552"/>
                  </a:lnTo>
                  <a:lnTo>
                    <a:pt x="2356460" y="767325"/>
                  </a:lnTo>
                  <a:lnTo>
                    <a:pt x="2354757" y="771525"/>
                  </a:lnTo>
                  <a:lnTo>
                    <a:pt x="2343066" y="791276"/>
                  </a:lnTo>
                  <a:lnTo>
                    <a:pt x="2341137" y="792524"/>
                  </a:lnTo>
                  <a:lnTo>
                    <a:pt x="2341363" y="791276"/>
                  </a:lnTo>
                  <a:lnTo>
                    <a:pt x="2341591" y="789460"/>
                  </a:lnTo>
                  <a:lnTo>
                    <a:pt x="2341591" y="787870"/>
                  </a:lnTo>
                  <a:lnTo>
                    <a:pt x="2341137" y="787189"/>
                  </a:lnTo>
                  <a:lnTo>
                    <a:pt x="2340115" y="787643"/>
                  </a:lnTo>
                  <a:lnTo>
                    <a:pt x="2339888" y="788778"/>
                  </a:lnTo>
                  <a:lnTo>
                    <a:pt x="2339888" y="790141"/>
                  </a:lnTo>
                  <a:lnTo>
                    <a:pt x="2339888" y="790595"/>
                  </a:lnTo>
                  <a:close/>
                  <a:moveTo>
                    <a:pt x="2477916" y="757223"/>
                  </a:moveTo>
                  <a:lnTo>
                    <a:pt x="2478824" y="759039"/>
                  </a:lnTo>
                  <a:lnTo>
                    <a:pt x="2480980" y="761309"/>
                  </a:lnTo>
                  <a:lnTo>
                    <a:pt x="2482002" y="763352"/>
                  </a:lnTo>
                  <a:lnTo>
                    <a:pt x="2479732" y="764941"/>
                  </a:lnTo>
                  <a:lnTo>
                    <a:pt x="2474737" y="766758"/>
                  </a:lnTo>
                  <a:lnTo>
                    <a:pt x="2472808" y="769028"/>
                  </a:lnTo>
                  <a:lnTo>
                    <a:pt x="2474283" y="770731"/>
                  </a:lnTo>
                  <a:lnTo>
                    <a:pt x="2476099" y="773795"/>
                  </a:lnTo>
                  <a:lnTo>
                    <a:pt x="2477008" y="776746"/>
                  </a:lnTo>
                  <a:lnTo>
                    <a:pt x="2475532" y="777995"/>
                  </a:lnTo>
                  <a:lnTo>
                    <a:pt x="2459300" y="779017"/>
                  </a:lnTo>
                  <a:lnTo>
                    <a:pt x="2454306" y="781627"/>
                  </a:lnTo>
                  <a:lnTo>
                    <a:pt x="2450673" y="785827"/>
                  </a:lnTo>
                  <a:lnTo>
                    <a:pt x="2448971" y="787076"/>
                  </a:lnTo>
                  <a:lnTo>
                    <a:pt x="2448403" y="785373"/>
                  </a:lnTo>
                  <a:lnTo>
                    <a:pt x="2446246" y="782195"/>
                  </a:lnTo>
                  <a:lnTo>
                    <a:pt x="2448290" y="778790"/>
                  </a:lnTo>
                  <a:lnTo>
                    <a:pt x="2453852" y="774249"/>
                  </a:lnTo>
                  <a:lnTo>
                    <a:pt x="2452489" y="774363"/>
                  </a:lnTo>
                  <a:lnTo>
                    <a:pt x="2451127" y="774022"/>
                  </a:lnTo>
                  <a:lnTo>
                    <a:pt x="2448517" y="772660"/>
                  </a:lnTo>
                  <a:lnTo>
                    <a:pt x="2450446" y="763466"/>
                  </a:lnTo>
                  <a:lnTo>
                    <a:pt x="2453511" y="755407"/>
                  </a:lnTo>
                  <a:lnTo>
                    <a:pt x="2455781" y="751207"/>
                  </a:lnTo>
                  <a:lnTo>
                    <a:pt x="2458619" y="748823"/>
                  </a:lnTo>
                  <a:lnTo>
                    <a:pt x="2470424" y="745304"/>
                  </a:lnTo>
                  <a:lnTo>
                    <a:pt x="2471900" y="745872"/>
                  </a:lnTo>
                  <a:lnTo>
                    <a:pt x="2474851" y="748369"/>
                  </a:lnTo>
                  <a:lnTo>
                    <a:pt x="2476213" y="748937"/>
                  </a:lnTo>
                  <a:lnTo>
                    <a:pt x="2477121" y="749958"/>
                  </a:lnTo>
                  <a:lnTo>
                    <a:pt x="2477575" y="752342"/>
                  </a:lnTo>
                  <a:lnTo>
                    <a:pt x="2477802" y="755066"/>
                  </a:lnTo>
                  <a:lnTo>
                    <a:pt x="2477916" y="757223"/>
                  </a:lnTo>
                  <a:close/>
                  <a:moveTo>
                    <a:pt x="2539097" y="670501"/>
                  </a:moveTo>
                  <a:lnTo>
                    <a:pt x="2541140" y="671977"/>
                  </a:lnTo>
                  <a:lnTo>
                    <a:pt x="2546816" y="679696"/>
                  </a:lnTo>
                  <a:lnTo>
                    <a:pt x="2548178" y="683215"/>
                  </a:lnTo>
                  <a:lnTo>
                    <a:pt x="2544205" y="686506"/>
                  </a:lnTo>
                  <a:lnTo>
                    <a:pt x="2518552" y="695247"/>
                  </a:lnTo>
                  <a:lnTo>
                    <a:pt x="2516168" y="692522"/>
                  </a:lnTo>
                  <a:lnTo>
                    <a:pt x="2516849" y="691387"/>
                  </a:lnTo>
                  <a:lnTo>
                    <a:pt x="2517531" y="689458"/>
                  </a:lnTo>
                  <a:lnTo>
                    <a:pt x="2517984" y="687074"/>
                  </a:lnTo>
                  <a:lnTo>
                    <a:pt x="2518212" y="684350"/>
                  </a:lnTo>
                  <a:lnTo>
                    <a:pt x="2518893" y="682533"/>
                  </a:lnTo>
                  <a:lnTo>
                    <a:pt x="2522184" y="678674"/>
                  </a:lnTo>
                  <a:lnTo>
                    <a:pt x="2525362" y="676063"/>
                  </a:lnTo>
                  <a:lnTo>
                    <a:pt x="2531492" y="663123"/>
                  </a:lnTo>
                  <a:lnTo>
                    <a:pt x="2534103" y="659605"/>
                  </a:lnTo>
                  <a:lnTo>
                    <a:pt x="2535579" y="659264"/>
                  </a:lnTo>
                  <a:lnTo>
                    <a:pt x="2536146" y="662215"/>
                  </a:lnTo>
                  <a:lnTo>
                    <a:pt x="2536600" y="662669"/>
                  </a:lnTo>
                  <a:lnTo>
                    <a:pt x="2539097" y="670501"/>
                  </a:lnTo>
                  <a:close/>
                  <a:moveTo>
                    <a:pt x="2553967" y="650183"/>
                  </a:moveTo>
                  <a:lnTo>
                    <a:pt x="2553853" y="644735"/>
                  </a:lnTo>
                  <a:lnTo>
                    <a:pt x="2555783" y="642578"/>
                  </a:lnTo>
                  <a:lnTo>
                    <a:pt x="2564978" y="643259"/>
                  </a:lnTo>
                  <a:lnTo>
                    <a:pt x="2569291" y="645756"/>
                  </a:lnTo>
                  <a:lnTo>
                    <a:pt x="2573264" y="650297"/>
                  </a:lnTo>
                  <a:lnTo>
                    <a:pt x="2576669" y="657334"/>
                  </a:lnTo>
                  <a:lnTo>
                    <a:pt x="2567815" y="665621"/>
                  </a:lnTo>
                  <a:lnTo>
                    <a:pt x="2563048" y="674020"/>
                  </a:lnTo>
                  <a:lnTo>
                    <a:pt x="2559415" y="676745"/>
                  </a:lnTo>
                  <a:lnTo>
                    <a:pt x="2555670" y="676858"/>
                  </a:lnTo>
                  <a:lnTo>
                    <a:pt x="2552718" y="673907"/>
                  </a:lnTo>
                  <a:lnTo>
                    <a:pt x="2551243" y="670956"/>
                  </a:lnTo>
                  <a:lnTo>
                    <a:pt x="2550675" y="662102"/>
                  </a:lnTo>
                  <a:lnTo>
                    <a:pt x="2549313" y="657334"/>
                  </a:lnTo>
                  <a:lnTo>
                    <a:pt x="2544546" y="651886"/>
                  </a:lnTo>
                  <a:lnTo>
                    <a:pt x="2542389" y="648594"/>
                  </a:lnTo>
                  <a:lnTo>
                    <a:pt x="2542048" y="644508"/>
                  </a:lnTo>
                  <a:lnTo>
                    <a:pt x="2544092" y="641443"/>
                  </a:lnTo>
                  <a:lnTo>
                    <a:pt x="2546702" y="644054"/>
                  </a:lnTo>
                  <a:lnTo>
                    <a:pt x="2550675" y="651999"/>
                  </a:lnTo>
                  <a:lnTo>
                    <a:pt x="2553059" y="655518"/>
                  </a:lnTo>
                  <a:lnTo>
                    <a:pt x="2555897" y="658583"/>
                  </a:lnTo>
                  <a:lnTo>
                    <a:pt x="2558848" y="660172"/>
                  </a:lnTo>
                  <a:lnTo>
                    <a:pt x="2561459" y="659377"/>
                  </a:lnTo>
                  <a:lnTo>
                    <a:pt x="2559756" y="656653"/>
                  </a:lnTo>
                  <a:lnTo>
                    <a:pt x="2555443" y="653021"/>
                  </a:lnTo>
                  <a:lnTo>
                    <a:pt x="2553967" y="650183"/>
                  </a:lnTo>
                  <a:close/>
                  <a:moveTo>
                    <a:pt x="2488245" y="696041"/>
                  </a:moveTo>
                  <a:lnTo>
                    <a:pt x="2492899" y="699900"/>
                  </a:lnTo>
                  <a:lnTo>
                    <a:pt x="2491991" y="702171"/>
                  </a:lnTo>
                  <a:lnTo>
                    <a:pt x="2488812" y="707052"/>
                  </a:lnTo>
                  <a:lnTo>
                    <a:pt x="2491310" y="709549"/>
                  </a:lnTo>
                  <a:lnTo>
                    <a:pt x="2491083" y="713976"/>
                  </a:lnTo>
                  <a:lnTo>
                    <a:pt x="2489494" y="718857"/>
                  </a:lnTo>
                  <a:lnTo>
                    <a:pt x="2487791" y="722716"/>
                  </a:lnTo>
                  <a:lnTo>
                    <a:pt x="2486656" y="724305"/>
                  </a:lnTo>
                  <a:lnTo>
                    <a:pt x="2485521" y="725554"/>
                  </a:lnTo>
                  <a:lnTo>
                    <a:pt x="2484613" y="727256"/>
                  </a:lnTo>
                  <a:lnTo>
                    <a:pt x="2484272" y="730208"/>
                  </a:lnTo>
                  <a:lnTo>
                    <a:pt x="2484726" y="733499"/>
                  </a:lnTo>
                  <a:lnTo>
                    <a:pt x="2485067" y="734294"/>
                  </a:lnTo>
                  <a:lnTo>
                    <a:pt x="2485521" y="735315"/>
                  </a:lnTo>
                  <a:lnTo>
                    <a:pt x="2485975" y="737245"/>
                  </a:lnTo>
                  <a:lnTo>
                    <a:pt x="2485180" y="740991"/>
                  </a:lnTo>
                  <a:lnTo>
                    <a:pt x="2483591" y="742694"/>
                  </a:lnTo>
                  <a:lnTo>
                    <a:pt x="2481434" y="742240"/>
                  </a:lnTo>
                  <a:lnTo>
                    <a:pt x="2477575" y="739969"/>
                  </a:lnTo>
                  <a:lnTo>
                    <a:pt x="2470537" y="739402"/>
                  </a:lnTo>
                  <a:lnTo>
                    <a:pt x="2458505" y="742580"/>
                  </a:lnTo>
                  <a:lnTo>
                    <a:pt x="2452035" y="748596"/>
                  </a:lnTo>
                  <a:lnTo>
                    <a:pt x="2450673" y="748937"/>
                  </a:lnTo>
                  <a:lnTo>
                    <a:pt x="2449538" y="747915"/>
                  </a:lnTo>
                  <a:lnTo>
                    <a:pt x="2448403" y="745985"/>
                  </a:lnTo>
                  <a:lnTo>
                    <a:pt x="2447268" y="744850"/>
                  </a:lnTo>
                  <a:lnTo>
                    <a:pt x="2446019" y="746212"/>
                  </a:lnTo>
                  <a:lnTo>
                    <a:pt x="2444884" y="750980"/>
                  </a:lnTo>
                  <a:lnTo>
                    <a:pt x="2443636" y="758017"/>
                  </a:lnTo>
                  <a:lnTo>
                    <a:pt x="2442046" y="764374"/>
                  </a:lnTo>
                  <a:lnTo>
                    <a:pt x="2438074" y="769141"/>
                  </a:lnTo>
                  <a:lnTo>
                    <a:pt x="2436371" y="773795"/>
                  </a:lnTo>
                  <a:lnTo>
                    <a:pt x="2433647" y="783330"/>
                  </a:lnTo>
                  <a:lnTo>
                    <a:pt x="2431150" y="786622"/>
                  </a:lnTo>
                  <a:lnTo>
                    <a:pt x="2427517" y="789346"/>
                  </a:lnTo>
                  <a:lnTo>
                    <a:pt x="2424793" y="789573"/>
                  </a:lnTo>
                  <a:lnTo>
                    <a:pt x="2425020" y="785260"/>
                  </a:lnTo>
                  <a:lnTo>
                    <a:pt x="2424339" y="781287"/>
                  </a:lnTo>
                  <a:lnTo>
                    <a:pt x="2424566" y="777541"/>
                  </a:lnTo>
                  <a:lnTo>
                    <a:pt x="2425247" y="773795"/>
                  </a:lnTo>
                  <a:lnTo>
                    <a:pt x="2425588" y="769709"/>
                  </a:lnTo>
                  <a:lnTo>
                    <a:pt x="2425360" y="766531"/>
                  </a:lnTo>
                  <a:lnTo>
                    <a:pt x="2424793" y="763806"/>
                  </a:lnTo>
                  <a:lnTo>
                    <a:pt x="2424339" y="760628"/>
                  </a:lnTo>
                  <a:lnTo>
                    <a:pt x="2424339" y="756088"/>
                  </a:lnTo>
                  <a:lnTo>
                    <a:pt x="2423204" y="758471"/>
                  </a:lnTo>
                  <a:lnTo>
                    <a:pt x="2423317" y="760855"/>
                  </a:lnTo>
                  <a:lnTo>
                    <a:pt x="2423772" y="763466"/>
                  </a:lnTo>
                  <a:lnTo>
                    <a:pt x="2423772" y="766871"/>
                  </a:lnTo>
                  <a:lnTo>
                    <a:pt x="2423091" y="770390"/>
                  </a:lnTo>
                  <a:lnTo>
                    <a:pt x="2422296" y="772320"/>
                  </a:lnTo>
                  <a:lnTo>
                    <a:pt x="2419799" y="775157"/>
                  </a:lnTo>
                  <a:lnTo>
                    <a:pt x="2418777" y="774476"/>
                  </a:lnTo>
                  <a:lnTo>
                    <a:pt x="2417188" y="772547"/>
                  </a:lnTo>
                  <a:lnTo>
                    <a:pt x="2415712" y="771412"/>
                  </a:lnTo>
                  <a:lnTo>
                    <a:pt x="2415031" y="773341"/>
                  </a:lnTo>
                  <a:lnTo>
                    <a:pt x="2415599" y="776519"/>
                  </a:lnTo>
                  <a:lnTo>
                    <a:pt x="2418210" y="780606"/>
                  </a:lnTo>
                  <a:lnTo>
                    <a:pt x="2419118" y="783217"/>
                  </a:lnTo>
                  <a:lnTo>
                    <a:pt x="2416847" y="783103"/>
                  </a:lnTo>
                  <a:lnTo>
                    <a:pt x="2415712" y="780946"/>
                  </a:lnTo>
                  <a:lnTo>
                    <a:pt x="2414918" y="777882"/>
                  </a:lnTo>
                  <a:lnTo>
                    <a:pt x="2413783" y="775044"/>
                  </a:lnTo>
                  <a:lnTo>
                    <a:pt x="2412421" y="774703"/>
                  </a:lnTo>
                  <a:lnTo>
                    <a:pt x="2411740" y="777428"/>
                  </a:lnTo>
                  <a:lnTo>
                    <a:pt x="2411059" y="781060"/>
                  </a:lnTo>
                  <a:lnTo>
                    <a:pt x="2409810" y="783217"/>
                  </a:lnTo>
                  <a:lnTo>
                    <a:pt x="2410037" y="784465"/>
                  </a:lnTo>
                  <a:lnTo>
                    <a:pt x="2410264" y="787530"/>
                  </a:lnTo>
                  <a:lnTo>
                    <a:pt x="2410491" y="788665"/>
                  </a:lnTo>
                  <a:lnTo>
                    <a:pt x="2407086" y="788438"/>
                  </a:lnTo>
                  <a:lnTo>
                    <a:pt x="2405383" y="789006"/>
                  </a:lnTo>
                  <a:lnTo>
                    <a:pt x="2403794" y="790595"/>
                  </a:lnTo>
                  <a:lnTo>
                    <a:pt x="2404815" y="791503"/>
                  </a:lnTo>
                  <a:lnTo>
                    <a:pt x="2405950" y="792070"/>
                  </a:lnTo>
                  <a:lnTo>
                    <a:pt x="2407199" y="792297"/>
                  </a:lnTo>
                  <a:lnTo>
                    <a:pt x="2408448" y="792070"/>
                  </a:lnTo>
                  <a:lnTo>
                    <a:pt x="2406972" y="796270"/>
                  </a:lnTo>
                  <a:lnTo>
                    <a:pt x="2401978" y="802967"/>
                  </a:lnTo>
                  <a:lnTo>
                    <a:pt x="2401751" y="806486"/>
                  </a:lnTo>
                  <a:lnTo>
                    <a:pt x="2400389" y="807508"/>
                  </a:lnTo>
                  <a:lnTo>
                    <a:pt x="2397778" y="806486"/>
                  </a:lnTo>
                  <a:lnTo>
                    <a:pt x="2396302" y="806600"/>
                  </a:lnTo>
                  <a:lnTo>
                    <a:pt x="2396983" y="805691"/>
                  </a:lnTo>
                  <a:lnTo>
                    <a:pt x="2397664" y="805010"/>
                  </a:lnTo>
                  <a:lnTo>
                    <a:pt x="2397664" y="803081"/>
                  </a:lnTo>
                  <a:lnTo>
                    <a:pt x="2395621" y="802627"/>
                  </a:lnTo>
                  <a:lnTo>
                    <a:pt x="2392556" y="798767"/>
                  </a:lnTo>
                  <a:lnTo>
                    <a:pt x="2390967" y="797859"/>
                  </a:lnTo>
                  <a:lnTo>
                    <a:pt x="2376211" y="800470"/>
                  </a:lnTo>
                  <a:lnTo>
                    <a:pt x="2372579" y="799335"/>
                  </a:lnTo>
                  <a:lnTo>
                    <a:pt x="2371103" y="794227"/>
                  </a:lnTo>
                  <a:lnTo>
                    <a:pt x="2373033" y="795022"/>
                  </a:lnTo>
                  <a:lnTo>
                    <a:pt x="2374508" y="793205"/>
                  </a:lnTo>
                  <a:lnTo>
                    <a:pt x="2377346" y="785941"/>
                  </a:lnTo>
                  <a:lnTo>
                    <a:pt x="2379049" y="783444"/>
                  </a:lnTo>
                  <a:lnTo>
                    <a:pt x="2385519" y="779698"/>
                  </a:lnTo>
                  <a:lnTo>
                    <a:pt x="2388810" y="775384"/>
                  </a:lnTo>
                  <a:lnTo>
                    <a:pt x="2394940" y="764715"/>
                  </a:lnTo>
                  <a:lnTo>
                    <a:pt x="2398913" y="761536"/>
                  </a:lnTo>
                  <a:lnTo>
                    <a:pt x="2395962" y="758244"/>
                  </a:lnTo>
                  <a:lnTo>
                    <a:pt x="2395508" y="757109"/>
                  </a:lnTo>
                  <a:lnTo>
                    <a:pt x="2395167" y="754272"/>
                  </a:lnTo>
                  <a:lnTo>
                    <a:pt x="2394373" y="752569"/>
                  </a:lnTo>
                  <a:lnTo>
                    <a:pt x="2393351" y="752001"/>
                  </a:lnTo>
                  <a:lnTo>
                    <a:pt x="2392216" y="752342"/>
                  </a:lnTo>
                  <a:lnTo>
                    <a:pt x="2393351" y="758131"/>
                  </a:lnTo>
                  <a:lnTo>
                    <a:pt x="2393464" y="761423"/>
                  </a:lnTo>
                  <a:lnTo>
                    <a:pt x="2392329" y="763806"/>
                  </a:lnTo>
                  <a:lnTo>
                    <a:pt x="2382341" y="776406"/>
                  </a:lnTo>
                  <a:lnTo>
                    <a:pt x="2379616" y="777655"/>
                  </a:lnTo>
                  <a:lnTo>
                    <a:pt x="2378935" y="777428"/>
                  </a:lnTo>
                  <a:lnTo>
                    <a:pt x="2376892" y="775952"/>
                  </a:lnTo>
                  <a:lnTo>
                    <a:pt x="2376211" y="776746"/>
                  </a:lnTo>
                  <a:lnTo>
                    <a:pt x="2375644" y="777995"/>
                  </a:lnTo>
                  <a:lnTo>
                    <a:pt x="2374962" y="779698"/>
                  </a:lnTo>
                  <a:lnTo>
                    <a:pt x="2370422" y="782422"/>
                  </a:lnTo>
                  <a:lnTo>
                    <a:pt x="2366789" y="788324"/>
                  </a:lnTo>
                  <a:lnTo>
                    <a:pt x="2360320" y="790254"/>
                  </a:lnTo>
                  <a:lnTo>
                    <a:pt x="2357709" y="794113"/>
                  </a:lnTo>
                  <a:lnTo>
                    <a:pt x="2360547" y="793773"/>
                  </a:lnTo>
                  <a:lnTo>
                    <a:pt x="2361682" y="794794"/>
                  </a:lnTo>
                  <a:lnTo>
                    <a:pt x="2362363" y="797746"/>
                  </a:lnTo>
                  <a:lnTo>
                    <a:pt x="2360773" y="798313"/>
                  </a:lnTo>
                  <a:lnTo>
                    <a:pt x="2353850" y="804216"/>
                  </a:lnTo>
                  <a:lnTo>
                    <a:pt x="2352828" y="805464"/>
                  </a:lnTo>
                  <a:lnTo>
                    <a:pt x="2350898" y="811026"/>
                  </a:lnTo>
                  <a:lnTo>
                    <a:pt x="2348174" y="815113"/>
                  </a:lnTo>
                  <a:lnTo>
                    <a:pt x="2343861" y="818859"/>
                  </a:lnTo>
                  <a:lnTo>
                    <a:pt x="2340001" y="819880"/>
                  </a:lnTo>
                  <a:lnTo>
                    <a:pt x="2338639" y="815680"/>
                  </a:lnTo>
                  <a:lnTo>
                    <a:pt x="2339207" y="815226"/>
                  </a:lnTo>
                  <a:lnTo>
                    <a:pt x="2339661" y="814545"/>
                  </a:lnTo>
                  <a:lnTo>
                    <a:pt x="2340115" y="813524"/>
                  </a:lnTo>
                  <a:lnTo>
                    <a:pt x="2340569" y="812162"/>
                  </a:lnTo>
                  <a:lnTo>
                    <a:pt x="2339434" y="808302"/>
                  </a:lnTo>
                  <a:lnTo>
                    <a:pt x="2340796" y="804102"/>
                  </a:lnTo>
                  <a:lnTo>
                    <a:pt x="2343180" y="800811"/>
                  </a:lnTo>
                  <a:lnTo>
                    <a:pt x="2345223" y="799448"/>
                  </a:lnTo>
                  <a:lnTo>
                    <a:pt x="2346471" y="797405"/>
                  </a:lnTo>
                  <a:lnTo>
                    <a:pt x="2349990" y="787303"/>
                  </a:lnTo>
                  <a:lnTo>
                    <a:pt x="2351920" y="783217"/>
                  </a:lnTo>
                  <a:lnTo>
                    <a:pt x="2358617" y="772206"/>
                  </a:lnTo>
                  <a:lnTo>
                    <a:pt x="2361568" y="769822"/>
                  </a:lnTo>
                  <a:lnTo>
                    <a:pt x="2364406" y="766190"/>
                  </a:lnTo>
                  <a:lnTo>
                    <a:pt x="2365995" y="765168"/>
                  </a:lnTo>
                  <a:lnTo>
                    <a:pt x="2374622" y="765168"/>
                  </a:lnTo>
                  <a:lnTo>
                    <a:pt x="2372124" y="764260"/>
                  </a:lnTo>
                  <a:lnTo>
                    <a:pt x="2365314" y="763806"/>
                  </a:lnTo>
                  <a:lnTo>
                    <a:pt x="2363384" y="761536"/>
                  </a:lnTo>
                  <a:lnTo>
                    <a:pt x="2364179" y="758585"/>
                  </a:lnTo>
                  <a:lnTo>
                    <a:pt x="2367130" y="757563"/>
                  </a:lnTo>
                  <a:lnTo>
                    <a:pt x="2372806" y="757904"/>
                  </a:lnTo>
                  <a:lnTo>
                    <a:pt x="2367471" y="756088"/>
                  </a:lnTo>
                  <a:lnTo>
                    <a:pt x="2366789" y="755293"/>
                  </a:lnTo>
                  <a:lnTo>
                    <a:pt x="2366789" y="753364"/>
                  </a:lnTo>
                  <a:lnTo>
                    <a:pt x="2366903" y="751434"/>
                  </a:lnTo>
                  <a:lnTo>
                    <a:pt x="2366563" y="750639"/>
                  </a:lnTo>
                  <a:lnTo>
                    <a:pt x="2357595" y="748710"/>
                  </a:lnTo>
                  <a:lnTo>
                    <a:pt x="2359525" y="743488"/>
                  </a:lnTo>
                  <a:lnTo>
                    <a:pt x="2361341" y="739856"/>
                  </a:lnTo>
                  <a:lnTo>
                    <a:pt x="2363384" y="737926"/>
                  </a:lnTo>
                  <a:lnTo>
                    <a:pt x="2366222" y="737926"/>
                  </a:lnTo>
                  <a:lnTo>
                    <a:pt x="2370422" y="739402"/>
                  </a:lnTo>
                  <a:lnTo>
                    <a:pt x="2371557" y="738380"/>
                  </a:lnTo>
                  <a:lnTo>
                    <a:pt x="2370195" y="734180"/>
                  </a:lnTo>
                  <a:lnTo>
                    <a:pt x="2378481" y="732478"/>
                  </a:lnTo>
                  <a:lnTo>
                    <a:pt x="2379503" y="733613"/>
                  </a:lnTo>
                  <a:lnTo>
                    <a:pt x="2382341" y="738607"/>
                  </a:lnTo>
                  <a:lnTo>
                    <a:pt x="2384043" y="739742"/>
                  </a:lnTo>
                  <a:lnTo>
                    <a:pt x="2382794" y="735429"/>
                  </a:lnTo>
                  <a:lnTo>
                    <a:pt x="2378140" y="727029"/>
                  </a:lnTo>
                  <a:lnTo>
                    <a:pt x="2379730" y="727143"/>
                  </a:lnTo>
                  <a:lnTo>
                    <a:pt x="2382454" y="728845"/>
                  </a:lnTo>
                  <a:lnTo>
                    <a:pt x="2384043" y="728959"/>
                  </a:lnTo>
                  <a:lnTo>
                    <a:pt x="2383135" y="726008"/>
                  </a:lnTo>
                  <a:lnTo>
                    <a:pt x="2382681" y="725213"/>
                  </a:lnTo>
                  <a:lnTo>
                    <a:pt x="2382681" y="723283"/>
                  </a:lnTo>
                  <a:lnTo>
                    <a:pt x="2393351" y="721694"/>
                  </a:lnTo>
                  <a:lnTo>
                    <a:pt x="2394145" y="722148"/>
                  </a:lnTo>
                  <a:lnTo>
                    <a:pt x="2395167" y="724646"/>
                  </a:lnTo>
                  <a:lnTo>
                    <a:pt x="2395848" y="725781"/>
                  </a:lnTo>
                  <a:lnTo>
                    <a:pt x="2397210" y="726802"/>
                  </a:lnTo>
                  <a:lnTo>
                    <a:pt x="2398572" y="727143"/>
                  </a:lnTo>
                  <a:lnTo>
                    <a:pt x="2399934" y="726689"/>
                  </a:lnTo>
                  <a:lnTo>
                    <a:pt x="2401297" y="725213"/>
                  </a:lnTo>
                  <a:lnTo>
                    <a:pt x="2399934" y="724986"/>
                  </a:lnTo>
                  <a:lnTo>
                    <a:pt x="2398799" y="723397"/>
                  </a:lnTo>
                  <a:lnTo>
                    <a:pt x="2397778" y="721354"/>
                  </a:lnTo>
                  <a:lnTo>
                    <a:pt x="2396643" y="719651"/>
                  </a:lnTo>
                  <a:lnTo>
                    <a:pt x="2394713" y="718970"/>
                  </a:lnTo>
                  <a:lnTo>
                    <a:pt x="2389946" y="718743"/>
                  </a:lnTo>
                  <a:lnTo>
                    <a:pt x="2388357" y="717040"/>
                  </a:lnTo>
                  <a:lnTo>
                    <a:pt x="2386427" y="713522"/>
                  </a:lnTo>
                  <a:lnTo>
                    <a:pt x="2384384" y="710570"/>
                  </a:lnTo>
                  <a:lnTo>
                    <a:pt x="2382908" y="706484"/>
                  </a:lnTo>
                  <a:lnTo>
                    <a:pt x="2382567" y="699673"/>
                  </a:lnTo>
                  <a:lnTo>
                    <a:pt x="2383022" y="695474"/>
                  </a:lnTo>
                  <a:lnTo>
                    <a:pt x="2383703" y="693998"/>
                  </a:lnTo>
                  <a:lnTo>
                    <a:pt x="2395281" y="693884"/>
                  </a:lnTo>
                  <a:lnTo>
                    <a:pt x="2396529" y="693430"/>
                  </a:lnTo>
                  <a:lnTo>
                    <a:pt x="2397664" y="692636"/>
                  </a:lnTo>
                  <a:lnTo>
                    <a:pt x="2398799" y="692295"/>
                  </a:lnTo>
                  <a:lnTo>
                    <a:pt x="2400048" y="693203"/>
                  </a:lnTo>
                  <a:lnTo>
                    <a:pt x="2402432" y="695701"/>
                  </a:lnTo>
                  <a:lnTo>
                    <a:pt x="2404361" y="696722"/>
                  </a:lnTo>
                  <a:lnTo>
                    <a:pt x="2409356" y="701490"/>
                  </a:lnTo>
                  <a:lnTo>
                    <a:pt x="2406745" y="698992"/>
                  </a:lnTo>
                  <a:lnTo>
                    <a:pt x="2405950" y="697857"/>
                  </a:lnTo>
                  <a:lnTo>
                    <a:pt x="2405724" y="696722"/>
                  </a:lnTo>
                  <a:lnTo>
                    <a:pt x="2405043" y="693317"/>
                  </a:lnTo>
                  <a:lnTo>
                    <a:pt x="2404702" y="692409"/>
                  </a:lnTo>
                  <a:lnTo>
                    <a:pt x="2402205" y="690366"/>
                  </a:lnTo>
                  <a:lnTo>
                    <a:pt x="2388810" y="690366"/>
                  </a:lnTo>
                  <a:lnTo>
                    <a:pt x="2386313" y="689344"/>
                  </a:lnTo>
                  <a:lnTo>
                    <a:pt x="2384724" y="686847"/>
                  </a:lnTo>
                  <a:lnTo>
                    <a:pt x="2384270" y="683328"/>
                  </a:lnTo>
                  <a:lnTo>
                    <a:pt x="2384611" y="676063"/>
                  </a:lnTo>
                  <a:lnTo>
                    <a:pt x="2383930" y="671977"/>
                  </a:lnTo>
                  <a:lnTo>
                    <a:pt x="2385065" y="672318"/>
                  </a:lnTo>
                  <a:lnTo>
                    <a:pt x="2387221" y="673680"/>
                  </a:lnTo>
                  <a:lnTo>
                    <a:pt x="2388357" y="674020"/>
                  </a:lnTo>
                  <a:lnTo>
                    <a:pt x="2389378" y="673339"/>
                  </a:lnTo>
                  <a:lnTo>
                    <a:pt x="2390059" y="671637"/>
                  </a:lnTo>
                  <a:lnTo>
                    <a:pt x="2390627" y="669707"/>
                  </a:lnTo>
                  <a:lnTo>
                    <a:pt x="2391535" y="668345"/>
                  </a:lnTo>
                  <a:lnTo>
                    <a:pt x="2394259" y="668004"/>
                  </a:lnTo>
                  <a:lnTo>
                    <a:pt x="2399821" y="670274"/>
                  </a:lnTo>
                  <a:lnTo>
                    <a:pt x="2402205" y="668345"/>
                  </a:lnTo>
                  <a:lnTo>
                    <a:pt x="2400275" y="667096"/>
                  </a:lnTo>
                  <a:lnTo>
                    <a:pt x="2397551" y="666188"/>
                  </a:lnTo>
                  <a:lnTo>
                    <a:pt x="2394940" y="664599"/>
                  </a:lnTo>
                  <a:lnTo>
                    <a:pt x="2393464" y="661080"/>
                  </a:lnTo>
                  <a:lnTo>
                    <a:pt x="2393918" y="655745"/>
                  </a:lnTo>
                  <a:lnTo>
                    <a:pt x="2396075" y="653021"/>
                  </a:lnTo>
                  <a:lnTo>
                    <a:pt x="2400842" y="652113"/>
                  </a:lnTo>
                  <a:lnTo>
                    <a:pt x="2400502" y="649843"/>
                  </a:lnTo>
                  <a:lnTo>
                    <a:pt x="2399934" y="648140"/>
                  </a:lnTo>
                  <a:lnTo>
                    <a:pt x="2399140" y="647005"/>
                  </a:lnTo>
                  <a:lnTo>
                    <a:pt x="2398232" y="646437"/>
                  </a:lnTo>
                  <a:lnTo>
                    <a:pt x="2399480" y="643032"/>
                  </a:lnTo>
                  <a:lnTo>
                    <a:pt x="2401524" y="636222"/>
                  </a:lnTo>
                  <a:lnTo>
                    <a:pt x="2402886" y="633497"/>
                  </a:lnTo>
                  <a:lnTo>
                    <a:pt x="2405950" y="631341"/>
                  </a:lnTo>
                  <a:lnTo>
                    <a:pt x="2415826" y="633497"/>
                  </a:lnTo>
                  <a:lnTo>
                    <a:pt x="2423544" y="629298"/>
                  </a:lnTo>
                  <a:lnTo>
                    <a:pt x="2426155" y="629751"/>
                  </a:lnTo>
                  <a:lnTo>
                    <a:pt x="2428425" y="632135"/>
                  </a:lnTo>
                  <a:lnTo>
                    <a:pt x="2428425" y="632703"/>
                  </a:lnTo>
                  <a:lnTo>
                    <a:pt x="2428652" y="634746"/>
                  </a:lnTo>
                  <a:lnTo>
                    <a:pt x="2427971" y="638265"/>
                  </a:lnTo>
                  <a:lnTo>
                    <a:pt x="2427517" y="643486"/>
                  </a:lnTo>
                  <a:lnTo>
                    <a:pt x="2428198" y="647119"/>
                  </a:lnTo>
                  <a:lnTo>
                    <a:pt x="2429447" y="649275"/>
                  </a:lnTo>
                  <a:lnTo>
                    <a:pt x="2430128" y="651772"/>
                  </a:lnTo>
                  <a:lnTo>
                    <a:pt x="2429220" y="656426"/>
                  </a:lnTo>
                  <a:lnTo>
                    <a:pt x="2425701" y="670388"/>
                  </a:lnTo>
                  <a:lnTo>
                    <a:pt x="2425474" y="672318"/>
                  </a:lnTo>
                  <a:lnTo>
                    <a:pt x="2425360" y="675836"/>
                  </a:lnTo>
                  <a:lnTo>
                    <a:pt x="2425020" y="677766"/>
                  </a:lnTo>
                  <a:lnTo>
                    <a:pt x="2424339" y="679696"/>
                  </a:lnTo>
                  <a:lnTo>
                    <a:pt x="2422863" y="682306"/>
                  </a:lnTo>
                  <a:lnTo>
                    <a:pt x="2422182" y="684009"/>
                  </a:lnTo>
                  <a:lnTo>
                    <a:pt x="2420593" y="686847"/>
                  </a:lnTo>
                  <a:lnTo>
                    <a:pt x="2414577" y="692409"/>
                  </a:lnTo>
                  <a:lnTo>
                    <a:pt x="2418891" y="691614"/>
                  </a:lnTo>
                  <a:lnTo>
                    <a:pt x="2423544" y="689117"/>
                  </a:lnTo>
                  <a:lnTo>
                    <a:pt x="2427971" y="684804"/>
                  </a:lnTo>
                  <a:lnTo>
                    <a:pt x="2431490" y="678561"/>
                  </a:lnTo>
                  <a:lnTo>
                    <a:pt x="2433420" y="677312"/>
                  </a:lnTo>
                  <a:lnTo>
                    <a:pt x="2435463" y="680036"/>
                  </a:lnTo>
                  <a:lnTo>
                    <a:pt x="2436711" y="684804"/>
                  </a:lnTo>
                  <a:lnTo>
                    <a:pt x="2436144" y="689571"/>
                  </a:lnTo>
                  <a:lnTo>
                    <a:pt x="2434895" y="693090"/>
                  </a:lnTo>
                  <a:lnTo>
                    <a:pt x="2433193" y="700468"/>
                  </a:lnTo>
                  <a:lnTo>
                    <a:pt x="2432058" y="704214"/>
                  </a:lnTo>
                  <a:lnTo>
                    <a:pt x="2431150" y="705917"/>
                  </a:lnTo>
                  <a:lnTo>
                    <a:pt x="2430355" y="706484"/>
                  </a:lnTo>
                  <a:lnTo>
                    <a:pt x="2429447" y="706825"/>
                  </a:lnTo>
                  <a:lnTo>
                    <a:pt x="2428425" y="707733"/>
                  </a:lnTo>
                  <a:lnTo>
                    <a:pt x="2427517" y="709322"/>
                  </a:lnTo>
                  <a:lnTo>
                    <a:pt x="2425928" y="712954"/>
                  </a:lnTo>
                  <a:lnTo>
                    <a:pt x="2425134" y="714203"/>
                  </a:lnTo>
                  <a:lnTo>
                    <a:pt x="2422863" y="715451"/>
                  </a:lnTo>
                  <a:lnTo>
                    <a:pt x="2417528" y="716927"/>
                  </a:lnTo>
                  <a:lnTo>
                    <a:pt x="2415712" y="719651"/>
                  </a:lnTo>
                  <a:lnTo>
                    <a:pt x="2414918" y="724192"/>
                  </a:lnTo>
                  <a:lnTo>
                    <a:pt x="2415258" y="727483"/>
                  </a:lnTo>
                  <a:lnTo>
                    <a:pt x="2416053" y="730435"/>
                  </a:lnTo>
                  <a:lnTo>
                    <a:pt x="2416507" y="733953"/>
                  </a:lnTo>
                  <a:lnTo>
                    <a:pt x="2416166" y="738267"/>
                  </a:lnTo>
                  <a:lnTo>
                    <a:pt x="2415031" y="740537"/>
                  </a:lnTo>
                  <a:lnTo>
                    <a:pt x="2413669" y="742694"/>
                  </a:lnTo>
                  <a:lnTo>
                    <a:pt x="2412534" y="746780"/>
                  </a:lnTo>
                  <a:lnTo>
                    <a:pt x="2416507" y="743829"/>
                  </a:lnTo>
                  <a:lnTo>
                    <a:pt x="2418663" y="741104"/>
                  </a:lnTo>
                  <a:lnTo>
                    <a:pt x="2419912" y="737699"/>
                  </a:lnTo>
                  <a:lnTo>
                    <a:pt x="2420139" y="732478"/>
                  </a:lnTo>
                  <a:lnTo>
                    <a:pt x="2419799" y="728732"/>
                  </a:lnTo>
                  <a:lnTo>
                    <a:pt x="2419912" y="725327"/>
                  </a:lnTo>
                  <a:lnTo>
                    <a:pt x="2421842" y="721354"/>
                  </a:lnTo>
                  <a:lnTo>
                    <a:pt x="2423998" y="719084"/>
                  </a:lnTo>
                  <a:lnTo>
                    <a:pt x="2431150" y="714089"/>
                  </a:lnTo>
                  <a:lnTo>
                    <a:pt x="2435577" y="709208"/>
                  </a:lnTo>
                  <a:lnTo>
                    <a:pt x="2438187" y="707619"/>
                  </a:lnTo>
                  <a:lnTo>
                    <a:pt x="2440344" y="708527"/>
                  </a:lnTo>
                  <a:lnTo>
                    <a:pt x="2442046" y="716813"/>
                  </a:lnTo>
                  <a:lnTo>
                    <a:pt x="2443636" y="720219"/>
                  </a:lnTo>
                  <a:lnTo>
                    <a:pt x="2445792" y="717949"/>
                  </a:lnTo>
                  <a:lnTo>
                    <a:pt x="2446473" y="713295"/>
                  </a:lnTo>
                  <a:lnTo>
                    <a:pt x="2445565" y="708981"/>
                  </a:lnTo>
                  <a:lnTo>
                    <a:pt x="2443068" y="703306"/>
                  </a:lnTo>
                  <a:lnTo>
                    <a:pt x="2442614" y="702738"/>
                  </a:lnTo>
                  <a:lnTo>
                    <a:pt x="2441479" y="700809"/>
                  </a:lnTo>
                  <a:lnTo>
                    <a:pt x="2440912" y="698652"/>
                  </a:lnTo>
                  <a:lnTo>
                    <a:pt x="2442046" y="697630"/>
                  </a:lnTo>
                  <a:lnTo>
                    <a:pt x="2444203" y="693317"/>
                  </a:lnTo>
                  <a:lnTo>
                    <a:pt x="2444998" y="692182"/>
                  </a:lnTo>
                  <a:lnTo>
                    <a:pt x="2448062" y="690820"/>
                  </a:lnTo>
                  <a:lnTo>
                    <a:pt x="2458279" y="692182"/>
                  </a:lnTo>
                  <a:lnTo>
                    <a:pt x="2457143" y="685485"/>
                  </a:lnTo>
                  <a:lnTo>
                    <a:pt x="2454987" y="682533"/>
                  </a:lnTo>
                  <a:lnTo>
                    <a:pt x="2449652" y="679242"/>
                  </a:lnTo>
                  <a:lnTo>
                    <a:pt x="2448176" y="677198"/>
                  </a:lnTo>
                  <a:lnTo>
                    <a:pt x="2446814" y="674474"/>
                  </a:lnTo>
                  <a:lnTo>
                    <a:pt x="2446246" y="670956"/>
                  </a:lnTo>
                  <a:lnTo>
                    <a:pt x="2447041" y="666529"/>
                  </a:lnTo>
                  <a:lnTo>
                    <a:pt x="2448062" y="665167"/>
                  </a:lnTo>
                  <a:lnTo>
                    <a:pt x="2456235" y="659491"/>
                  </a:lnTo>
                  <a:lnTo>
                    <a:pt x="2457711" y="659151"/>
                  </a:lnTo>
                  <a:lnTo>
                    <a:pt x="2459413" y="659832"/>
                  </a:lnTo>
                  <a:lnTo>
                    <a:pt x="2462251" y="663350"/>
                  </a:lnTo>
                  <a:lnTo>
                    <a:pt x="2463614" y="664485"/>
                  </a:lnTo>
                  <a:lnTo>
                    <a:pt x="2465202" y="664031"/>
                  </a:lnTo>
                  <a:lnTo>
                    <a:pt x="2466110" y="662102"/>
                  </a:lnTo>
                  <a:lnTo>
                    <a:pt x="2466224" y="660059"/>
                  </a:lnTo>
                  <a:lnTo>
                    <a:pt x="2463046" y="656880"/>
                  </a:lnTo>
                  <a:lnTo>
                    <a:pt x="2461797" y="652226"/>
                  </a:lnTo>
                  <a:lnTo>
                    <a:pt x="2461570" y="648027"/>
                  </a:lnTo>
                  <a:lnTo>
                    <a:pt x="2462365" y="647119"/>
                  </a:lnTo>
                  <a:lnTo>
                    <a:pt x="2468154" y="656086"/>
                  </a:lnTo>
                  <a:lnTo>
                    <a:pt x="2475532" y="660286"/>
                  </a:lnTo>
                  <a:lnTo>
                    <a:pt x="2479278" y="660967"/>
                  </a:lnTo>
                  <a:lnTo>
                    <a:pt x="2480186" y="661648"/>
                  </a:lnTo>
                  <a:lnTo>
                    <a:pt x="2480299" y="663577"/>
                  </a:lnTo>
                  <a:lnTo>
                    <a:pt x="2480186" y="667437"/>
                  </a:lnTo>
                  <a:lnTo>
                    <a:pt x="2481775" y="670842"/>
                  </a:lnTo>
                  <a:lnTo>
                    <a:pt x="2489040" y="668004"/>
                  </a:lnTo>
                  <a:lnTo>
                    <a:pt x="2491537" y="668231"/>
                  </a:lnTo>
                  <a:lnTo>
                    <a:pt x="2489948" y="670842"/>
                  </a:lnTo>
                  <a:lnTo>
                    <a:pt x="2486656" y="674020"/>
                  </a:lnTo>
                  <a:lnTo>
                    <a:pt x="2485634" y="677539"/>
                  </a:lnTo>
                  <a:lnTo>
                    <a:pt x="2487337" y="677312"/>
                  </a:lnTo>
                  <a:lnTo>
                    <a:pt x="2489153" y="677880"/>
                  </a:lnTo>
                  <a:lnTo>
                    <a:pt x="2490742" y="679582"/>
                  </a:lnTo>
                  <a:lnTo>
                    <a:pt x="2491650" y="682874"/>
                  </a:lnTo>
                  <a:lnTo>
                    <a:pt x="2488812" y="685371"/>
                  </a:lnTo>
                  <a:lnTo>
                    <a:pt x="2488812" y="687641"/>
                  </a:lnTo>
                  <a:lnTo>
                    <a:pt x="2489607" y="690706"/>
                  </a:lnTo>
                  <a:lnTo>
                    <a:pt x="2488245" y="696041"/>
                  </a:lnTo>
                  <a:close/>
                  <a:moveTo>
                    <a:pt x="2491877" y="629865"/>
                  </a:moveTo>
                  <a:lnTo>
                    <a:pt x="2493694" y="631568"/>
                  </a:lnTo>
                  <a:lnTo>
                    <a:pt x="2495169" y="635540"/>
                  </a:lnTo>
                  <a:lnTo>
                    <a:pt x="2495396" y="639854"/>
                  </a:lnTo>
                  <a:lnTo>
                    <a:pt x="2493580" y="642578"/>
                  </a:lnTo>
                  <a:lnTo>
                    <a:pt x="2493920" y="648935"/>
                  </a:lnTo>
                  <a:lnTo>
                    <a:pt x="2491991" y="651659"/>
                  </a:lnTo>
                  <a:lnTo>
                    <a:pt x="2483137" y="652113"/>
                  </a:lnTo>
                  <a:lnTo>
                    <a:pt x="2479051" y="650637"/>
                  </a:lnTo>
                  <a:lnTo>
                    <a:pt x="2475191" y="647800"/>
                  </a:lnTo>
                  <a:lnTo>
                    <a:pt x="2470197" y="639286"/>
                  </a:lnTo>
                  <a:lnTo>
                    <a:pt x="2464521" y="634292"/>
                  </a:lnTo>
                  <a:lnTo>
                    <a:pt x="2462251" y="629865"/>
                  </a:lnTo>
                  <a:lnTo>
                    <a:pt x="2466565" y="622600"/>
                  </a:lnTo>
                  <a:lnTo>
                    <a:pt x="2471673" y="623963"/>
                  </a:lnTo>
                  <a:lnTo>
                    <a:pt x="2477121" y="628730"/>
                  </a:lnTo>
                  <a:lnTo>
                    <a:pt x="2482115" y="631568"/>
                  </a:lnTo>
                  <a:lnTo>
                    <a:pt x="2487337" y="631568"/>
                  </a:lnTo>
                  <a:lnTo>
                    <a:pt x="2491877" y="629865"/>
                  </a:lnTo>
                  <a:close/>
                  <a:moveTo>
                    <a:pt x="2281430" y="712500"/>
                  </a:moveTo>
                  <a:lnTo>
                    <a:pt x="2280522" y="711592"/>
                  </a:lnTo>
                  <a:lnTo>
                    <a:pt x="2279955" y="710116"/>
                  </a:lnTo>
                  <a:lnTo>
                    <a:pt x="2278819" y="705349"/>
                  </a:lnTo>
                  <a:lnTo>
                    <a:pt x="2279955" y="702511"/>
                  </a:lnTo>
                  <a:lnTo>
                    <a:pt x="2281203" y="701490"/>
                  </a:lnTo>
                  <a:lnTo>
                    <a:pt x="2284154" y="701490"/>
                  </a:lnTo>
                  <a:lnTo>
                    <a:pt x="2284268" y="697971"/>
                  </a:lnTo>
                  <a:lnTo>
                    <a:pt x="2287900" y="695247"/>
                  </a:lnTo>
                  <a:lnTo>
                    <a:pt x="2295392" y="692295"/>
                  </a:lnTo>
                  <a:lnTo>
                    <a:pt x="2295392" y="690593"/>
                  </a:lnTo>
                  <a:lnTo>
                    <a:pt x="2293008" y="690593"/>
                  </a:lnTo>
                  <a:lnTo>
                    <a:pt x="2285403" y="686960"/>
                  </a:lnTo>
                  <a:lnTo>
                    <a:pt x="2287106" y="681625"/>
                  </a:lnTo>
                  <a:lnTo>
                    <a:pt x="2290284" y="676404"/>
                  </a:lnTo>
                  <a:lnTo>
                    <a:pt x="2293690" y="673226"/>
                  </a:lnTo>
                  <a:lnTo>
                    <a:pt x="2296073" y="674134"/>
                  </a:lnTo>
                  <a:lnTo>
                    <a:pt x="2296527" y="676745"/>
                  </a:lnTo>
                  <a:lnTo>
                    <a:pt x="2296754" y="683101"/>
                  </a:lnTo>
                  <a:lnTo>
                    <a:pt x="2297435" y="686960"/>
                  </a:lnTo>
                  <a:lnTo>
                    <a:pt x="2298457" y="689571"/>
                  </a:lnTo>
                  <a:lnTo>
                    <a:pt x="2299932" y="691501"/>
                  </a:lnTo>
                  <a:lnTo>
                    <a:pt x="2301635" y="692522"/>
                  </a:lnTo>
                  <a:lnTo>
                    <a:pt x="2303451" y="692409"/>
                  </a:lnTo>
                  <a:lnTo>
                    <a:pt x="2302657" y="691047"/>
                  </a:lnTo>
                  <a:lnTo>
                    <a:pt x="2301862" y="690025"/>
                  </a:lnTo>
                  <a:lnTo>
                    <a:pt x="2300954" y="689344"/>
                  </a:lnTo>
                  <a:lnTo>
                    <a:pt x="2300046" y="689004"/>
                  </a:lnTo>
                  <a:lnTo>
                    <a:pt x="2300840" y="684009"/>
                  </a:lnTo>
                  <a:lnTo>
                    <a:pt x="2301862" y="681171"/>
                  </a:lnTo>
                  <a:lnTo>
                    <a:pt x="2303338" y="679469"/>
                  </a:lnTo>
                  <a:lnTo>
                    <a:pt x="2305381" y="677880"/>
                  </a:lnTo>
                  <a:lnTo>
                    <a:pt x="2302657" y="675496"/>
                  </a:lnTo>
                  <a:lnTo>
                    <a:pt x="2301749" y="673339"/>
                  </a:lnTo>
                  <a:lnTo>
                    <a:pt x="2302316" y="669593"/>
                  </a:lnTo>
                  <a:lnTo>
                    <a:pt x="2303792" y="667323"/>
                  </a:lnTo>
                  <a:lnTo>
                    <a:pt x="2305722" y="666529"/>
                  </a:lnTo>
                  <a:lnTo>
                    <a:pt x="2307765" y="667096"/>
                  </a:lnTo>
                  <a:lnTo>
                    <a:pt x="2309354" y="668685"/>
                  </a:lnTo>
                  <a:lnTo>
                    <a:pt x="2308786" y="670501"/>
                  </a:lnTo>
                  <a:lnTo>
                    <a:pt x="2310035" y="672204"/>
                  </a:lnTo>
                  <a:lnTo>
                    <a:pt x="2308786" y="683896"/>
                  </a:lnTo>
                  <a:lnTo>
                    <a:pt x="2309467" y="686506"/>
                  </a:lnTo>
                  <a:lnTo>
                    <a:pt x="2312759" y="685031"/>
                  </a:lnTo>
                  <a:lnTo>
                    <a:pt x="2320591" y="677880"/>
                  </a:lnTo>
                  <a:lnTo>
                    <a:pt x="2324677" y="676063"/>
                  </a:lnTo>
                  <a:lnTo>
                    <a:pt x="2328537" y="677653"/>
                  </a:lnTo>
                  <a:lnTo>
                    <a:pt x="2327515" y="680263"/>
                  </a:lnTo>
                  <a:lnTo>
                    <a:pt x="2327515" y="683215"/>
                  </a:lnTo>
                  <a:lnTo>
                    <a:pt x="2328310" y="685712"/>
                  </a:lnTo>
                  <a:lnTo>
                    <a:pt x="2329672" y="686733"/>
                  </a:lnTo>
                  <a:lnTo>
                    <a:pt x="2330921" y="685598"/>
                  </a:lnTo>
                  <a:lnTo>
                    <a:pt x="2333077" y="680604"/>
                  </a:lnTo>
                  <a:lnTo>
                    <a:pt x="2334666" y="679242"/>
                  </a:lnTo>
                  <a:lnTo>
                    <a:pt x="2334326" y="676972"/>
                  </a:lnTo>
                  <a:lnTo>
                    <a:pt x="2334440" y="674588"/>
                  </a:lnTo>
                  <a:lnTo>
                    <a:pt x="2334893" y="672318"/>
                  </a:lnTo>
                  <a:lnTo>
                    <a:pt x="2335461" y="670274"/>
                  </a:lnTo>
                  <a:lnTo>
                    <a:pt x="2330807" y="662783"/>
                  </a:lnTo>
                  <a:lnTo>
                    <a:pt x="2334440" y="658924"/>
                  </a:lnTo>
                  <a:lnTo>
                    <a:pt x="2335574" y="657334"/>
                  </a:lnTo>
                  <a:lnTo>
                    <a:pt x="2337845" y="662102"/>
                  </a:lnTo>
                  <a:lnTo>
                    <a:pt x="2339320" y="663691"/>
                  </a:lnTo>
                  <a:lnTo>
                    <a:pt x="2339434" y="665848"/>
                  </a:lnTo>
                  <a:lnTo>
                    <a:pt x="2339320" y="668345"/>
                  </a:lnTo>
                  <a:lnTo>
                    <a:pt x="2339434" y="670274"/>
                  </a:lnTo>
                  <a:lnTo>
                    <a:pt x="2340001" y="675155"/>
                  </a:lnTo>
                  <a:lnTo>
                    <a:pt x="2340569" y="676631"/>
                  </a:lnTo>
                  <a:lnTo>
                    <a:pt x="2341704" y="674815"/>
                  </a:lnTo>
                  <a:lnTo>
                    <a:pt x="2342385" y="672772"/>
                  </a:lnTo>
                  <a:lnTo>
                    <a:pt x="2342725" y="671069"/>
                  </a:lnTo>
                  <a:lnTo>
                    <a:pt x="2342612" y="669593"/>
                  </a:lnTo>
                  <a:lnTo>
                    <a:pt x="2342044" y="668231"/>
                  </a:lnTo>
                  <a:lnTo>
                    <a:pt x="2344882" y="660740"/>
                  </a:lnTo>
                  <a:lnTo>
                    <a:pt x="2348288" y="662783"/>
                  </a:lnTo>
                  <a:lnTo>
                    <a:pt x="2351920" y="668004"/>
                  </a:lnTo>
                  <a:lnTo>
                    <a:pt x="2355325" y="670161"/>
                  </a:lnTo>
                  <a:lnTo>
                    <a:pt x="2354076" y="663464"/>
                  </a:lnTo>
                  <a:lnTo>
                    <a:pt x="2351579" y="659718"/>
                  </a:lnTo>
                  <a:lnTo>
                    <a:pt x="2348741" y="657107"/>
                  </a:lnTo>
                  <a:lnTo>
                    <a:pt x="2346471" y="653702"/>
                  </a:lnTo>
                  <a:lnTo>
                    <a:pt x="2347379" y="648594"/>
                  </a:lnTo>
                  <a:lnTo>
                    <a:pt x="2346244" y="644735"/>
                  </a:lnTo>
                  <a:lnTo>
                    <a:pt x="2342612" y="639059"/>
                  </a:lnTo>
                  <a:lnTo>
                    <a:pt x="2341818" y="636222"/>
                  </a:lnTo>
                  <a:lnTo>
                    <a:pt x="2340796" y="631227"/>
                  </a:lnTo>
                  <a:lnTo>
                    <a:pt x="2340682" y="626460"/>
                  </a:lnTo>
                  <a:lnTo>
                    <a:pt x="2348174" y="618287"/>
                  </a:lnTo>
                  <a:lnTo>
                    <a:pt x="2350104" y="617379"/>
                  </a:lnTo>
                  <a:lnTo>
                    <a:pt x="2352033" y="617152"/>
                  </a:lnTo>
                  <a:lnTo>
                    <a:pt x="2353282" y="617719"/>
                  </a:lnTo>
                  <a:lnTo>
                    <a:pt x="2354871" y="620557"/>
                  </a:lnTo>
                  <a:lnTo>
                    <a:pt x="2356233" y="624417"/>
                  </a:lnTo>
                  <a:lnTo>
                    <a:pt x="2356460" y="628276"/>
                  </a:lnTo>
                  <a:lnTo>
                    <a:pt x="2354644" y="631454"/>
                  </a:lnTo>
                  <a:lnTo>
                    <a:pt x="2358617" y="636676"/>
                  </a:lnTo>
                  <a:lnTo>
                    <a:pt x="2359979" y="637357"/>
                  </a:lnTo>
                  <a:lnTo>
                    <a:pt x="2359071" y="638719"/>
                  </a:lnTo>
                  <a:lnTo>
                    <a:pt x="2358617" y="638946"/>
                  </a:lnTo>
                  <a:lnTo>
                    <a:pt x="2358617" y="640762"/>
                  </a:lnTo>
                  <a:lnTo>
                    <a:pt x="2359866" y="640762"/>
                  </a:lnTo>
                  <a:lnTo>
                    <a:pt x="2361114" y="641670"/>
                  </a:lnTo>
                  <a:lnTo>
                    <a:pt x="2363271" y="644508"/>
                  </a:lnTo>
                  <a:lnTo>
                    <a:pt x="2360206" y="647345"/>
                  </a:lnTo>
                  <a:lnTo>
                    <a:pt x="2358844" y="649048"/>
                  </a:lnTo>
                  <a:lnTo>
                    <a:pt x="2357822" y="651999"/>
                  </a:lnTo>
                  <a:lnTo>
                    <a:pt x="2360660" y="653135"/>
                  </a:lnTo>
                  <a:lnTo>
                    <a:pt x="2366222" y="642919"/>
                  </a:lnTo>
                  <a:lnTo>
                    <a:pt x="2368492" y="646324"/>
                  </a:lnTo>
                  <a:lnTo>
                    <a:pt x="2367130" y="657334"/>
                  </a:lnTo>
                  <a:lnTo>
                    <a:pt x="2366222" y="660513"/>
                  </a:lnTo>
                  <a:lnTo>
                    <a:pt x="2363157" y="668345"/>
                  </a:lnTo>
                  <a:lnTo>
                    <a:pt x="2369060" y="663464"/>
                  </a:lnTo>
                  <a:lnTo>
                    <a:pt x="2370762" y="660172"/>
                  </a:lnTo>
                  <a:lnTo>
                    <a:pt x="2371330" y="659264"/>
                  </a:lnTo>
                  <a:lnTo>
                    <a:pt x="2372124" y="659264"/>
                  </a:lnTo>
                  <a:lnTo>
                    <a:pt x="2372692" y="660172"/>
                  </a:lnTo>
                  <a:lnTo>
                    <a:pt x="2372919" y="661988"/>
                  </a:lnTo>
                  <a:lnTo>
                    <a:pt x="2373487" y="662556"/>
                  </a:lnTo>
                  <a:lnTo>
                    <a:pt x="2377006" y="661080"/>
                  </a:lnTo>
                  <a:lnTo>
                    <a:pt x="2375870" y="665621"/>
                  </a:lnTo>
                  <a:lnTo>
                    <a:pt x="2374962" y="670501"/>
                  </a:lnTo>
                  <a:lnTo>
                    <a:pt x="2373827" y="674361"/>
                  </a:lnTo>
                  <a:lnTo>
                    <a:pt x="2371784" y="675950"/>
                  </a:lnTo>
                  <a:lnTo>
                    <a:pt x="2368833" y="674361"/>
                  </a:lnTo>
                  <a:lnTo>
                    <a:pt x="2367357" y="674134"/>
                  </a:lnTo>
                  <a:lnTo>
                    <a:pt x="2366449" y="675836"/>
                  </a:lnTo>
                  <a:lnTo>
                    <a:pt x="2366789" y="677198"/>
                  </a:lnTo>
                  <a:lnTo>
                    <a:pt x="2369173" y="681285"/>
                  </a:lnTo>
                  <a:lnTo>
                    <a:pt x="2367244" y="684236"/>
                  </a:lnTo>
                  <a:lnTo>
                    <a:pt x="2366563" y="684917"/>
                  </a:lnTo>
                  <a:lnTo>
                    <a:pt x="2370081" y="687641"/>
                  </a:lnTo>
                  <a:lnTo>
                    <a:pt x="2374622" y="689344"/>
                  </a:lnTo>
                  <a:lnTo>
                    <a:pt x="2378140" y="693430"/>
                  </a:lnTo>
                  <a:lnTo>
                    <a:pt x="2378481" y="703306"/>
                  </a:lnTo>
                  <a:lnTo>
                    <a:pt x="2376325" y="709776"/>
                  </a:lnTo>
                  <a:lnTo>
                    <a:pt x="2372579" y="714316"/>
                  </a:lnTo>
                  <a:lnTo>
                    <a:pt x="2346017" y="734067"/>
                  </a:lnTo>
                  <a:lnTo>
                    <a:pt x="2327629" y="732478"/>
                  </a:lnTo>
                  <a:lnTo>
                    <a:pt x="2324677" y="730548"/>
                  </a:lnTo>
                  <a:lnTo>
                    <a:pt x="2325245" y="729754"/>
                  </a:lnTo>
                  <a:lnTo>
                    <a:pt x="2326153" y="727824"/>
                  </a:lnTo>
                  <a:lnTo>
                    <a:pt x="2326607" y="727029"/>
                  </a:lnTo>
                  <a:lnTo>
                    <a:pt x="2321272" y="724532"/>
                  </a:lnTo>
                  <a:lnTo>
                    <a:pt x="2321159" y="724192"/>
                  </a:lnTo>
                  <a:lnTo>
                    <a:pt x="2321386" y="723283"/>
                  </a:lnTo>
                  <a:lnTo>
                    <a:pt x="2322067" y="718403"/>
                  </a:lnTo>
                  <a:lnTo>
                    <a:pt x="2323770" y="716586"/>
                  </a:lnTo>
                  <a:lnTo>
                    <a:pt x="2327969" y="716132"/>
                  </a:lnTo>
                  <a:lnTo>
                    <a:pt x="2334893" y="711365"/>
                  </a:lnTo>
                  <a:lnTo>
                    <a:pt x="2337277" y="710684"/>
                  </a:lnTo>
                  <a:lnTo>
                    <a:pt x="2343293" y="710684"/>
                  </a:lnTo>
                  <a:lnTo>
                    <a:pt x="2344201" y="710003"/>
                  </a:lnTo>
                  <a:lnTo>
                    <a:pt x="2344882" y="708414"/>
                  </a:lnTo>
                  <a:lnTo>
                    <a:pt x="2345450" y="706598"/>
                  </a:lnTo>
                  <a:lnTo>
                    <a:pt x="2346017" y="705235"/>
                  </a:lnTo>
                  <a:lnTo>
                    <a:pt x="2348628" y="703192"/>
                  </a:lnTo>
                  <a:lnTo>
                    <a:pt x="2353623" y="703192"/>
                  </a:lnTo>
                  <a:lnTo>
                    <a:pt x="2356006" y="701490"/>
                  </a:lnTo>
                  <a:lnTo>
                    <a:pt x="2354985" y="698311"/>
                  </a:lnTo>
                  <a:lnTo>
                    <a:pt x="2354304" y="695020"/>
                  </a:lnTo>
                  <a:lnTo>
                    <a:pt x="2354190" y="691274"/>
                  </a:lnTo>
                  <a:lnTo>
                    <a:pt x="2354757" y="686847"/>
                  </a:lnTo>
                  <a:lnTo>
                    <a:pt x="2342612" y="682761"/>
                  </a:lnTo>
                  <a:lnTo>
                    <a:pt x="2339434" y="685031"/>
                  </a:lnTo>
                  <a:lnTo>
                    <a:pt x="2341363" y="685031"/>
                  </a:lnTo>
                  <a:lnTo>
                    <a:pt x="2346698" y="688890"/>
                  </a:lnTo>
                  <a:lnTo>
                    <a:pt x="2344769" y="693998"/>
                  </a:lnTo>
                  <a:lnTo>
                    <a:pt x="2341818" y="698765"/>
                  </a:lnTo>
                  <a:lnTo>
                    <a:pt x="2338526" y="701376"/>
                  </a:lnTo>
                  <a:lnTo>
                    <a:pt x="2335915" y="700014"/>
                  </a:lnTo>
                  <a:lnTo>
                    <a:pt x="2336256" y="697744"/>
                  </a:lnTo>
                  <a:lnTo>
                    <a:pt x="2336256" y="696949"/>
                  </a:lnTo>
                  <a:lnTo>
                    <a:pt x="2336028" y="696268"/>
                  </a:lnTo>
                  <a:lnTo>
                    <a:pt x="2335802" y="694225"/>
                  </a:lnTo>
                  <a:lnTo>
                    <a:pt x="2334666" y="698198"/>
                  </a:lnTo>
                  <a:lnTo>
                    <a:pt x="2332623" y="703419"/>
                  </a:lnTo>
                  <a:lnTo>
                    <a:pt x="2330240" y="707052"/>
                  </a:lnTo>
                  <a:lnTo>
                    <a:pt x="2328196" y="706370"/>
                  </a:lnTo>
                  <a:lnTo>
                    <a:pt x="2326380" y="704781"/>
                  </a:lnTo>
                  <a:lnTo>
                    <a:pt x="2323089" y="709208"/>
                  </a:lnTo>
                  <a:lnTo>
                    <a:pt x="2321272" y="707165"/>
                  </a:lnTo>
                  <a:lnTo>
                    <a:pt x="2322408" y="703646"/>
                  </a:lnTo>
                  <a:lnTo>
                    <a:pt x="2322521" y="700127"/>
                  </a:lnTo>
                  <a:lnTo>
                    <a:pt x="2321953" y="698084"/>
                  </a:lnTo>
                  <a:lnTo>
                    <a:pt x="2320932" y="698992"/>
                  </a:lnTo>
                  <a:lnTo>
                    <a:pt x="2320137" y="701717"/>
                  </a:lnTo>
                  <a:lnTo>
                    <a:pt x="2319002" y="706484"/>
                  </a:lnTo>
                  <a:lnTo>
                    <a:pt x="2317980" y="708868"/>
                  </a:lnTo>
                  <a:lnTo>
                    <a:pt x="2315597" y="710684"/>
                  </a:lnTo>
                  <a:lnTo>
                    <a:pt x="2312872" y="709208"/>
                  </a:lnTo>
                  <a:lnTo>
                    <a:pt x="2310376" y="705349"/>
                  </a:lnTo>
                  <a:lnTo>
                    <a:pt x="2308786" y="699900"/>
                  </a:lnTo>
                  <a:lnTo>
                    <a:pt x="2308332" y="705462"/>
                  </a:lnTo>
                  <a:lnTo>
                    <a:pt x="2307197" y="708868"/>
                  </a:lnTo>
                  <a:lnTo>
                    <a:pt x="2304132" y="714430"/>
                  </a:lnTo>
                  <a:lnTo>
                    <a:pt x="2303678" y="716473"/>
                  </a:lnTo>
                  <a:lnTo>
                    <a:pt x="2303338" y="720786"/>
                  </a:lnTo>
                  <a:lnTo>
                    <a:pt x="2302770" y="721581"/>
                  </a:lnTo>
                  <a:lnTo>
                    <a:pt x="2297095" y="721127"/>
                  </a:lnTo>
                  <a:lnTo>
                    <a:pt x="2295846" y="722375"/>
                  </a:lnTo>
                  <a:lnTo>
                    <a:pt x="2293462" y="726008"/>
                  </a:lnTo>
                  <a:lnTo>
                    <a:pt x="2290625" y="726689"/>
                  </a:lnTo>
                  <a:lnTo>
                    <a:pt x="2285063" y="725213"/>
                  </a:lnTo>
                  <a:lnTo>
                    <a:pt x="2283360" y="723283"/>
                  </a:lnTo>
                  <a:lnTo>
                    <a:pt x="2283020" y="718743"/>
                  </a:lnTo>
                  <a:lnTo>
                    <a:pt x="2283587" y="713862"/>
                  </a:lnTo>
                  <a:lnTo>
                    <a:pt x="2284836" y="710684"/>
                  </a:lnTo>
                  <a:lnTo>
                    <a:pt x="2283814" y="709095"/>
                  </a:lnTo>
                  <a:lnTo>
                    <a:pt x="2283133" y="710116"/>
                  </a:lnTo>
                  <a:lnTo>
                    <a:pt x="2282566" y="711819"/>
                  </a:lnTo>
                  <a:lnTo>
                    <a:pt x="2281430" y="712500"/>
                  </a:lnTo>
                  <a:close/>
                  <a:moveTo>
                    <a:pt x="2391194" y="644621"/>
                  </a:moveTo>
                  <a:lnTo>
                    <a:pt x="2388583" y="649502"/>
                  </a:lnTo>
                  <a:lnTo>
                    <a:pt x="2384951" y="653248"/>
                  </a:lnTo>
                  <a:lnTo>
                    <a:pt x="2381773" y="652680"/>
                  </a:lnTo>
                  <a:lnTo>
                    <a:pt x="2380524" y="644735"/>
                  </a:lnTo>
                  <a:lnTo>
                    <a:pt x="2381432" y="641784"/>
                  </a:lnTo>
                  <a:lnTo>
                    <a:pt x="2381546" y="639059"/>
                  </a:lnTo>
                  <a:lnTo>
                    <a:pt x="2381319" y="635881"/>
                  </a:lnTo>
                  <a:lnTo>
                    <a:pt x="2381205" y="631681"/>
                  </a:lnTo>
                  <a:lnTo>
                    <a:pt x="2381773" y="627481"/>
                  </a:lnTo>
                  <a:lnTo>
                    <a:pt x="2384043" y="621238"/>
                  </a:lnTo>
                  <a:lnTo>
                    <a:pt x="2384611" y="617833"/>
                  </a:lnTo>
                  <a:lnTo>
                    <a:pt x="2390173" y="606709"/>
                  </a:lnTo>
                  <a:lnTo>
                    <a:pt x="2392556" y="599331"/>
                  </a:lnTo>
                  <a:lnTo>
                    <a:pt x="2395281" y="592634"/>
                  </a:lnTo>
                  <a:lnTo>
                    <a:pt x="2399253" y="587185"/>
                  </a:lnTo>
                  <a:lnTo>
                    <a:pt x="2404021" y="583667"/>
                  </a:lnTo>
                  <a:lnTo>
                    <a:pt x="2413556" y="581283"/>
                  </a:lnTo>
                  <a:lnTo>
                    <a:pt x="2416734" y="577424"/>
                  </a:lnTo>
                  <a:lnTo>
                    <a:pt x="2421728" y="561305"/>
                  </a:lnTo>
                  <a:lnTo>
                    <a:pt x="2424453" y="558921"/>
                  </a:lnTo>
                  <a:lnTo>
                    <a:pt x="2424112" y="557786"/>
                  </a:lnTo>
                  <a:lnTo>
                    <a:pt x="2423885" y="554722"/>
                  </a:lnTo>
                  <a:lnTo>
                    <a:pt x="2423772" y="553473"/>
                  </a:lnTo>
                  <a:lnTo>
                    <a:pt x="2425474" y="552224"/>
                  </a:lnTo>
                  <a:lnTo>
                    <a:pt x="2428766" y="550862"/>
                  </a:lnTo>
                  <a:lnTo>
                    <a:pt x="2430355" y="549727"/>
                  </a:lnTo>
                  <a:lnTo>
                    <a:pt x="2434555" y="543144"/>
                  </a:lnTo>
                  <a:lnTo>
                    <a:pt x="2446814" y="535425"/>
                  </a:lnTo>
                  <a:lnTo>
                    <a:pt x="2449765" y="536560"/>
                  </a:lnTo>
                  <a:lnTo>
                    <a:pt x="2451581" y="542122"/>
                  </a:lnTo>
                  <a:lnTo>
                    <a:pt x="2451241" y="548025"/>
                  </a:lnTo>
                  <a:lnTo>
                    <a:pt x="2449765" y="553587"/>
                  </a:lnTo>
                  <a:lnTo>
                    <a:pt x="2448062" y="558127"/>
                  </a:lnTo>
                  <a:lnTo>
                    <a:pt x="2446587" y="563916"/>
                  </a:lnTo>
                  <a:lnTo>
                    <a:pt x="2445679" y="574699"/>
                  </a:lnTo>
                  <a:lnTo>
                    <a:pt x="2444430" y="579467"/>
                  </a:lnTo>
                  <a:lnTo>
                    <a:pt x="2442955" y="581964"/>
                  </a:lnTo>
                  <a:lnTo>
                    <a:pt x="2438414" y="585142"/>
                  </a:lnTo>
                  <a:lnTo>
                    <a:pt x="2433987" y="591839"/>
                  </a:lnTo>
                  <a:lnTo>
                    <a:pt x="2432625" y="592747"/>
                  </a:lnTo>
                  <a:lnTo>
                    <a:pt x="2431717" y="593769"/>
                  </a:lnTo>
                  <a:lnTo>
                    <a:pt x="2430582" y="596039"/>
                  </a:lnTo>
                  <a:lnTo>
                    <a:pt x="2428652" y="601034"/>
                  </a:lnTo>
                  <a:lnTo>
                    <a:pt x="2428198" y="601715"/>
                  </a:lnTo>
                  <a:lnTo>
                    <a:pt x="2426609" y="603531"/>
                  </a:lnTo>
                  <a:lnTo>
                    <a:pt x="2425020" y="604552"/>
                  </a:lnTo>
                  <a:lnTo>
                    <a:pt x="2424679" y="606028"/>
                  </a:lnTo>
                  <a:lnTo>
                    <a:pt x="2424679" y="607844"/>
                  </a:lnTo>
                  <a:lnTo>
                    <a:pt x="2424453" y="609433"/>
                  </a:lnTo>
                  <a:lnTo>
                    <a:pt x="2423204" y="612158"/>
                  </a:lnTo>
                  <a:lnTo>
                    <a:pt x="2422296" y="613406"/>
                  </a:lnTo>
                  <a:lnTo>
                    <a:pt x="2419231" y="614882"/>
                  </a:lnTo>
                  <a:lnTo>
                    <a:pt x="2413783" y="619763"/>
                  </a:lnTo>
                  <a:lnTo>
                    <a:pt x="2401297" y="624871"/>
                  </a:lnTo>
                  <a:lnTo>
                    <a:pt x="2397778" y="622373"/>
                  </a:lnTo>
                  <a:lnTo>
                    <a:pt x="2394940" y="617719"/>
                  </a:lnTo>
                  <a:lnTo>
                    <a:pt x="2393237" y="616698"/>
                  </a:lnTo>
                  <a:lnTo>
                    <a:pt x="2391308" y="618628"/>
                  </a:lnTo>
                  <a:lnTo>
                    <a:pt x="2393011" y="621125"/>
                  </a:lnTo>
                  <a:lnTo>
                    <a:pt x="2394373" y="623849"/>
                  </a:lnTo>
                  <a:lnTo>
                    <a:pt x="2395281" y="627254"/>
                  </a:lnTo>
                  <a:lnTo>
                    <a:pt x="2395394" y="631454"/>
                  </a:lnTo>
                  <a:lnTo>
                    <a:pt x="2394826" y="634405"/>
                  </a:lnTo>
                  <a:lnTo>
                    <a:pt x="2391194" y="644621"/>
                  </a:lnTo>
                  <a:close/>
                  <a:moveTo>
                    <a:pt x="2637851" y="501713"/>
                  </a:moveTo>
                  <a:lnTo>
                    <a:pt x="2638645" y="505231"/>
                  </a:lnTo>
                  <a:lnTo>
                    <a:pt x="2638872" y="515561"/>
                  </a:lnTo>
                  <a:lnTo>
                    <a:pt x="2639553" y="517717"/>
                  </a:lnTo>
                  <a:lnTo>
                    <a:pt x="2640575" y="518739"/>
                  </a:lnTo>
                  <a:lnTo>
                    <a:pt x="2640461" y="521123"/>
                  </a:lnTo>
                  <a:lnTo>
                    <a:pt x="2639780" y="523620"/>
                  </a:lnTo>
                  <a:lnTo>
                    <a:pt x="2639213" y="525209"/>
                  </a:lnTo>
                  <a:lnTo>
                    <a:pt x="2637851" y="526117"/>
                  </a:lnTo>
                  <a:lnTo>
                    <a:pt x="2632516" y="525209"/>
                  </a:lnTo>
                  <a:lnTo>
                    <a:pt x="2626613" y="527933"/>
                  </a:lnTo>
                  <a:lnTo>
                    <a:pt x="2623435" y="530771"/>
                  </a:lnTo>
                  <a:lnTo>
                    <a:pt x="2621732" y="534630"/>
                  </a:lnTo>
                  <a:lnTo>
                    <a:pt x="2622981" y="536333"/>
                  </a:lnTo>
                  <a:lnTo>
                    <a:pt x="2623208" y="538603"/>
                  </a:lnTo>
                  <a:lnTo>
                    <a:pt x="2623208" y="541328"/>
                  </a:lnTo>
                  <a:lnTo>
                    <a:pt x="2623775" y="544165"/>
                  </a:lnTo>
                  <a:lnTo>
                    <a:pt x="2624683" y="545754"/>
                  </a:lnTo>
                  <a:lnTo>
                    <a:pt x="2626954" y="548479"/>
                  </a:lnTo>
                  <a:lnTo>
                    <a:pt x="2627748" y="549727"/>
                  </a:lnTo>
                  <a:lnTo>
                    <a:pt x="2626159" y="553132"/>
                  </a:lnTo>
                  <a:lnTo>
                    <a:pt x="2623889" y="554154"/>
                  </a:lnTo>
                  <a:lnTo>
                    <a:pt x="2619235" y="553587"/>
                  </a:lnTo>
                  <a:lnTo>
                    <a:pt x="2619235" y="555403"/>
                  </a:lnTo>
                  <a:lnTo>
                    <a:pt x="2622640" y="557786"/>
                  </a:lnTo>
                  <a:lnTo>
                    <a:pt x="2624457" y="559603"/>
                  </a:lnTo>
                  <a:lnTo>
                    <a:pt x="2625251" y="561873"/>
                  </a:lnTo>
                  <a:lnTo>
                    <a:pt x="2626046" y="565619"/>
                  </a:lnTo>
                  <a:lnTo>
                    <a:pt x="2627975" y="566413"/>
                  </a:lnTo>
                  <a:lnTo>
                    <a:pt x="2630132" y="566186"/>
                  </a:lnTo>
                  <a:lnTo>
                    <a:pt x="2631835" y="566754"/>
                  </a:lnTo>
                  <a:lnTo>
                    <a:pt x="2629791" y="570500"/>
                  </a:lnTo>
                  <a:lnTo>
                    <a:pt x="2626840" y="572429"/>
                  </a:lnTo>
                  <a:lnTo>
                    <a:pt x="2613446" y="575380"/>
                  </a:lnTo>
                  <a:lnTo>
                    <a:pt x="2602436" y="574472"/>
                  </a:lnTo>
                  <a:lnTo>
                    <a:pt x="2593128" y="579694"/>
                  </a:lnTo>
                  <a:lnTo>
                    <a:pt x="2584161" y="578559"/>
                  </a:lnTo>
                  <a:lnTo>
                    <a:pt x="2581209" y="579694"/>
                  </a:lnTo>
                  <a:lnTo>
                    <a:pt x="2581777" y="575607"/>
                  </a:lnTo>
                  <a:lnTo>
                    <a:pt x="2582799" y="572656"/>
                  </a:lnTo>
                  <a:lnTo>
                    <a:pt x="2585296" y="566867"/>
                  </a:lnTo>
                  <a:lnTo>
                    <a:pt x="2582231" y="566413"/>
                  </a:lnTo>
                  <a:lnTo>
                    <a:pt x="2579620" y="567094"/>
                  </a:lnTo>
                  <a:lnTo>
                    <a:pt x="2577123" y="569024"/>
                  </a:lnTo>
                  <a:lnTo>
                    <a:pt x="2574512" y="572316"/>
                  </a:lnTo>
                  <a:lnTo>
                    <a:pt x="2570539" y="579580"/>
                  </a:lnTo>
                  <a:lnTo>
                    <a:pt x="2556578" y="592634"/>
                  </a:lnTo>
                  <a:lnTo>
                    <a:pt x="2552037" y="598763"/>
                  </a:lnTo>
                  <a:lnTo>
                    <a:pt x="2549200" y="607731"/>
                  </a:lnTo>
                  <a:lnTo>
                    <a:pt x="2550562" y="608979"/>
                  </a:lnTo>
                  <a:lnTo>
                    <a:pt x="2553172" y="608298"/>
                  </a:lnTo>
                  <a:lnTo>
                    <a:pt x="2554535" y="609433"/>
                  </a:lnTo>
                  <a:lnTo>
                    <a:pt x="2551697" y="614768"/>
                  </a:lnTo>
                  <a:lnTo>
                    <a:pt x="2546249" y="618287"/>
                  </a:lnTo>
                  <a:lnTo>
                    <a:pt x="2540800" y="619195"/>
                  </a:lnTo>
                  <a:lnTo>
                    <a:pt x="2537735" y="616811"/>
                  </a:lnTo>
                  <a:lnTo>
                    <a:pt x="2537849" y="613066"/>
                  </a:lnTo>
                  <a:lnTo>
                    <a:pt x="2539324" y="610795"/>
                  </a:lnTo>
                  <a:lnTo>
                    <a:pt x="2541254" y="609660"/>
                  </a:lnTo>
                  <a:lnTo>
                    <a:pt x="2543070" y="609433"/>
                  </a:lnTo>
                  <a:lnTo>
                    <a:pt x="2542162" y="608071"/>
                  </a:lnTo>
                  <a:lnTo>
                    <a:pt x="2541821" y="607731"/>
                  </a:lnTo>
                  <a:lnTo>
                    <a:pt x="2542616" y="604666"/>
                  </a:lnTo>
                  <a:lnTo>
                    <a:pt x="2543978" y="603417"/>
                  </a:lnTo>
                  <a:lnTo>
                    <a:pt x="2545567" y="602850"/>
                  </a:lnTo>
                  <a:lnTo>
                    <a:pt x="2547043" y="601828"/>
                  </a:lnTo>
                  <a:lnTo>
                    <a:pt x="2544319" y="598423"/>
                  </a:lnTo>
                  <a:lnTo>
                    <a:pt x="2516509" y="606596"/>
                  </a:lnTo>
                  <a:lnTo>
                    <a:pt x="2515260" y="603871"/>
                  </a:lnTo>
                  <a:lnTo>
                    <a:pt x="2512309" y="602396"/>
                  </a:lnTo>
                  <a:lnTo>
                    <a:pt x="2511628" y="597515"/>
                  </a:lnTo>
                  <a:lnTo>
                    <a:pt x="2512877" y="592066"/>
                  </a:lnTo>
                  <a:lnTo>
                    <a:pt x="2515828" y="589002"/>
                  </a:lnTo>
                  <a:lnTo>
                    <a:pt x="2521276" y="592974"/>
                  </a:lnTo>
                  <a:lnTo>
                    <a:pt x="2523547" y="592974"/>
                  </a:lnTo>
                  <a:lnTo>
                    <a:pt x="2523206" y="586845"/>
                  </a:lnTo>
                  <a:lnTo>
                    <a:pt x="2532514" y="583326"/>
                  </a:lnTo>
                  <a:lnTo>
                    <a:pt x="2536827" y="585369"/>
                  </a:lnTo>
                  <a:lnTo>
                    <a:pt x="2539097" y="585142"/>
                  </a:lnTo>
                  <a:lnTo>
                    <a:pt x="2540459" y="581283"/>
                  </a:lnTo>
                  <a:lnTo>
                    <a:pt x="2539892" y="580488"/>
                  </a:lnTo>
                  <a:lnTo>
                    <a:pt x="2539665" y="579580"/>
                  </a:lnTo>
                  <a:lnTo>
                    <a:pt x="2539438" y="578672"/>
                  </a:lnTo>
                  <a:lnTo>
                    <a:pt x="2539097" y="577764"/>
                  </a:lnTo>
                  <a:lnTo>
                    <a:pt x="2547611" y="571294"/>
                  </a:lnTo>
                  <a:lnTo>
                    <a:pt x="2550335" y="566640"/>
                  </a:lnTo>
                  <a:lnTo>
                    <a:pt x="2541595" y="571975"/>
                  </a:lnTo>
                  <a:lnTo>
                    <a:pt x="2538416" y="572202"/>
                  </a:lnTo>
                  <a:lnTo>
                    <a:pt x="2531152" y="568343"/>
                  </a:lnTo>
                  <a:lnTo>
                    <a:pt x="2523774" y="568343"/>
                  </a:lnTo>
                  <a:lnTo>
                    <a:pt x="2523774" y="566640"/>
                  </a:lnTo>
                  <a:lnTo>
                    <a:pt x="2524795" y="566073"/>
                  </a:lnTo>
                  <a:lnTo>
                    <a:pt x="2525136" y="565392"/>
                  </a:lnTo>
                  <a:lnTo>
                    <a:pt x="2525362" y="564370"/>
                  </a:lnTo>
                  <a:lnTo>
                    <a:pt x="2525817" y="562781"/>
                  </a:lnTo>
                  <a:lnTo>
                    <a:pt x="2523887" y="561305"/>
                  </a:lnTo>
                  <a:lnTo>
                    <a:pt x="2522865" y="560965"/>
                  </a:lnTo>
                  <a:lnTo>
                    <a:pt x="2521844" y="560965"/>
                  </a:lnTo>
                  <a:lnTo>
                    <a:pt x="2528314" y="556992"/>
                  </a:lnTo>
                  <a:lnTo>
                    <a:pt x="2542048" y="559035"/>
                  </a:lnTo>
                  <a:lnTo>
                    <a:pt x="2547724" y="551543"/>
                  </a:lnTo>
                  <a:lnTo>
                    <a:pt x="2545567" y="553246"/>
                  </a:lnTo>
                  <a:lnTo>
                    <a:pt x="2545000" y="553473"/>
                  </a:lnTo>
                  <a:lnTo>
                    <a:pt x="2544092" y="552792"/>
                  </a:lnTo>
                  <a:lnTo>
                    <a:pt x="2543865" y="551430"/>
                  </a:lnTo>
                  <a:lnTo>
                    <a:pt x="2544092" y="550068"/>
                  </a:lnTo>
                  <a:lnTo>
                    <a:pt x="2544319" y="549614"/>
                  </a:lnTo>
                  <a:lnTo>
                    <a:pt x="2544205" y="548252"/>
                  </a:lnTo>
                  <a:lnTo>
                    <a:pt x="2543297" y="544733"/>
                  </a:lnTo>
                  <a:lnTo>
                    <a:pt x="2542162" y="542463"/>
                  </a:lnTo>
                  <a:lnTo>
                    <a:pt x="2541595" y="544960"/>
                  </a:lnTo>
                  <a:lnTo>
                    <a:pt x="2540346" y="548252"/>
                  </a:lnTo>
                  <a:lnTo>
                    <a:pt x="2537395" y="548138"/>
                  </a:lnTo>
                  <a:lnTo>
                    <a:pt x="2531606" y="545754"/>
                  </a:lnTo>
                  <a:lnTo>
                    <a:pt x="2531606" y="543825"/>
                  </a:lnTo>
                  <a:lnTo>
                    <a:pt x="2532514" y="543371"/>
                  </a:lnTo>
                  <a:lnTo>
                    <a:pt x="2533081" y="542690"/>
                  </a:lnTo>
                  <a:lnTo>
                    <a:pt x="2534216" y="539852"/>
                  </a:lnTo>
                  <a:lnTo>
                    <a:pt x="2526271" y="541100"/>
                  </a:lnTo>
                  <a:lnTo>
                    <a:pt x="2524341" y="539852"/>
                  </a:lnTo>
                  <a:lnTo>
                    <a:pt x="2523547" y="536106"/>
                  </a:lnTo>
                  <a:lnTo>
                    <a:pt x="2525249" y="534517"/>
                  </a:lnTo>
                  <a:lnTo>
                    <a:pt x="2546249" y="536333"/>
                  </a:lnTo>
                  <a:lnTo>
                    <a:pt x="2545454" y="535539"/>
                  </a:lnTo>
                  <a:lnTo>
                    <a:pt x="2543524" y="532360"/>
                  </a:lnTo>
                  <a:lnTo>
                    <a:pt x="2544886" y="530658"/>
                  </a:lnTo>
                  <a:lnTo>
                    <a:pt x="2541027" y="530885"/>
                  </a:lnTo>
                  <a:lnTo>
                    <a:pt x="2539211" y="529863"/>
                  </a:lnTo>
                  <a:lnTo>
                    <a:pt x="2537622" y="526912"/>
                  </a:lnTo>
                  <a:lnTo>
                    <a:pt x="2539211" y="525663"/>
                  </a:lnTo>
                  <a:lnTo>
                    <a:pt x="2540914" y="525096"/>
                  </a:lnTo>
                  <a:lnTo>
                    <a:pt x="2544319" y="524982"/>
                  </a:lnTo>
                  <a:lnTo>
                    <a:pt x="2541821" y="522485"/>
                  </a:lnTo>
                  <a:lnTo>
                    <a:pt x="2538984" y="521690"/>
                  </a:lnTo>
                  <a:lnTo>
                    <a:pt x="2530811" y="523847"/>
                  </a:lnTo>
                  <a:lnTo>
                    <a:pt x="2521844" y="523052"/>
                  </a:lnTo>
                  <a:lnTo>
                    <a:pt x="2521844" y="521463"/>
                  </a:lnTo>
                  <a:lnTo>
                    <a:pt x="2523319" y="521577"/>
                  </a:lnTo>
                  <a:lnTo>
                    <a:pt x="2524681" y="520782"/>
                  </a:lnTo>
                  <a:lnTo>
                    <a:pt x="2527292" y="517717"/>
                  </a:lnTo>
                  <a:lnTo>
                    <a:pt x="2526952" y="516696"/>
                  </a:lnTo>
                  <a:lnTo>
                    <a:pt x="2526498" y="513972"/>
                  </a:lnTo>
                  <a:lnTo>
                    <a:pt x="2527633" y="512610"/>
                  </a:lnTo>
                  <a:lnTo>
                    <a:pt x="2528768" y="512723"/>
                  </a:lnTo>
                  <a:lnTo>
                    <a:pt x="2531606" y="514312"/>
                  </a:lnTo>
                  <a:lnTo>
                    <a:pt x="2532741" y="515674"/>
                  </a:lnTo>
                  <a:lnTo>
                    <a:pt x="2533422" y="516015"/>
                  </a:lnTo>
                  <a:lnTo>
                    <a:pt x="2533989" y="515334"/>
                  </a:lnTo>
                  <a:lnTo>
                    <a:pt x="2535011" y="512610"/>
                  </a:lnTo>
                  <a:lnTo>
                    <a:pt x="2535692" y="512042"/>
                  </a:lnTo>
                  <a:lnTo>
                    <a:pt x="2537395" y="512610"/>
                  </a:lnTo>
                  <a:lnTo>
                    <a:pt x="2539665" y="515107"/>
                  </a:lnTo>
                  <a:lnTo>
                    <a:pt x="2541027" y="516015"/>
                  </a:lnTo>
                  <a:lnTo>
                    <a:pt x="2542843" y="515674"/>
                  </a:lnTo>
                  <a:lnTo>
                    <a:pt x="2545794" y="512837"/>
                  </a:lnTo>
                  <a:lnTo>
                    <a:pt x="2547497" y="512156"/>
                  </a:lnTo>
                  <a:lnTo>
                    <a:pt x="2560551" y="513972"/>
                  </a:lnTo>
                  <a:lnTo>
                    <a:pt x="2569518" y="521350"/>
                  </a:lnTo>
                  <a:lnTo>
                    <a:pt x="2572469" y="521577"/>
                  </a:lnTo>
                  <a:lnTo>
                    <a:pt x="2571448" y="517604"/>
                  </a:lnTo>
                  <a:lnTo>
                    <a:pt x="2569858" y="515674"/>
                  </a:lnTo>
                  <a:lnTo>
                    <a:pt x="2565999" y="513858"/>
                  </a:lnTo>
                  <a:lnTo>
                    <a:pt x="2562707" y="508977"/>
                  </a:lnTo>
                  <a:lnTo>
                    <a:pt x="2561345" y="508296"/>
                  </a:lnTo>
                  <a:lnTo>
                    <a:pt x="2577350" y="508183"/>
                  </a:lnTo>
                  <a:lnTo>
                    <a:pt x="2582117" y="504323"/>
                  </a:lnTo>
                  <a:lnTo>
                    <a:pt x="2565545" y="501259"/>
                  </a:lnTo>
                  <a:lnTo>
                    <a:pt x="2557486" y="497059"/>
                  </a:lnTo>
                  <a:lnTo>
                    <a:pt x="2552037" y="483778"/>
                  </a:lnTo>
                  <a:lnTo>
                    <a:pt x="2555783" y="484232"/>
                  </a:lnTo>
                  <a:lnTo>
                    <a:pt x="2557826" y="485594"/>
                  </a:lnTo>
                  <a:lnTo>
                    <a:pt x="2559529" y="490475"/>
                  </a:lnTo>
                  <a:lnTo>
                    <a:pt x="2561345" y="492859"/>
                  </a:lnTo>
                  <a:lnTo>
                    <a:pt x="2563275" y="494675"/>
                  </a:lnTo>
                  <a:lnTo>
                    <a:pt x="2564637" y="495129"/>
                  </a:lnTo>
                  <a:lnTo>
                    <a:pt x="2563842" y="490929"/>
                  </a:lnTo>
                  <a:lnTo>
                    <a:pt x="2563388" y="489454"/>
                  </a:lnTo>
                  <a:lnTo>
                    <a:pt x="2570085" y="491043"/>
                  </a:lnTo>
                  <a:lnTo>
                    <a:pt x="2572015" y="489454"/>
                  </a:lnTo>
                  <a:lnTo>
                    <a:pt x="2569745" y="487070"/>
                  </a:lnTo>
                  <a:lnTo>
                    <a:pt x="2565772" y="479578"/>
                  </a:lnTo>
                  <a:lnTo>
                    <a:pt x="2563502" y="477989"/>
                  </a:lnTo>
                  <a:lnTo>
                    <a:pt x="2564864" y="474697"/>
                  </a:lnTo>
                  <a:lnTo>
                    <a:pt x="2567361" y="474016"/>
                  </a:lnTo>
                  <a:lnTo>
                    <a:pt x="2570085" y="475038"/>
                  </a:lnTo>
                  <a:lnTo>
                    <a:pt x="2573264" y="478103"/>
                  </a:lnTo>
                  <a:lnTo>
                    <a:pt x="2574853" y="479011"/>
                  </a:lnTo>
                  <a:lnTo>
                    <a:pt x="2577691" y="479692"/>
                  </a:lnTo>
                  <a:lnTo>
                    <a:pt x="2578712" y="480600"/>
                  </a:lnTo>
                  <a:lnTo>
                    <a:pt x="2580301" y="484573"/>
                  </a:lnTo>
                  <a:lnTo>
                    <a:pt x="2581323" y="485481"/>
                  </a:lnTo>
                  <a:lnTo>
                    <a:pt x="2583593" y="485935"/>
                  </a:lnTo>
                  <a:lnTo>
                    <a:pt x="2585409" y="487070"/>
                  </a:lnTo>
                  <a:lnTo>
                    <a:pt x="2590404" y="493199"/>
                  </a:lnTo>
                  <a:lnTo>
                    <a:pt x="2592220" y="494335"/>
                  </a:lnTo>
                  <a:lnTo>
                    <a:pt x="2596533" y="494902"/>
                  </a:lnTo>
                  <a:lnTo>
                    <a:pt x="2596533" y="492972"/>
                  </a:lnTo>
                  <a:lnTo>
                    <a:pt x="2593695" y="490929"/>
                  </a:lnTo>
                  <a:lnTo>
                    <a:pt x="2592333" y="489227"/>
                  </a:lnTo>
                  <a:lnTo>
                    <a:pt x="2591198" y="487183"/>
                  </a:lnTo>
                  <a:lnTo>
                    <a:pt x="2590631" y="485140"/>
                  </a:lnTo>
                  <a:lnTo>
                    <a:pt x="2589382" y="479124"/>
                  </a:lnTo>
                  <a:lnTo>
                    <a:pt x="2588928" y="477876"/>
                  </a:lnTo>
                  <a:lnTo>
                    <a:pt x="2582004" y="473108"/>
                  </a:lnTo>
                  <a:lnTo>
                    <a:pt x="2580074" y="469703"/>
                  </a:lnTo>
                  <a:lnTo>
                    <a:pt x="2579507" y="467773"/>
                  </a:lnTo>
                  <a:lnTo>
                    <a:pt x="2578712" y="464481"/>
                  </a:lnTo>
                  <a:lnTo>
                    <a:pt x="2579620" y="462325"/>
                  </a:lnTo>
                  <a:lnTo>
                    <a:pt x="2580074" y="460282"/>
                  </a:lnTo>
                  <a:lnTo>
                    <a:pt x="2580074" y="458352"/>
                  </a:lnTo>
                  <a:lnTo>
                    <a:pt x="2579507" y="456649"/>
                  </a:lnTo>
                  <a:lnTo>
                    <a:pt x="2584274" y="457330"/>
                  </a:lnTo>
                  <a:lnTo>
                    <a:pt x="2587906" y="463460"/>
                  </a:lnTo>
                  <a:lnTo>
                    <a:pt x="2594150" y="479465"/>
                  </a:lnTo>
                  <a:lnTo>
                    <a:pt x="2595512" y="480600"/>
                  </a:lnTo>
                  <a:lnTo>
                    <a:pt x="2598009" y="481848"/>
                  </a:lnTo>
                  <a:lnTo>
                    <a:pt x="2600393" y="481621"/>
                  </a:lnTo>
                  <a:lnTo>
                    <a:pt x="2601414" y="478557"/>
                  </a:lnTo>
                  <a:lnTo>
                    <a:pt x="2600960" y="475946"/>
                  </a:lnTo>
                  <a:lnTo>
                    <a:pt x="2599144" y="475265"/>
                  </a:lnTo>
                  <a:lnTo>
                    <a:pt x="2598690" y="472881"/>
                  </a:lnTo>
                  <a:lnTo>
                    <a:pt x="2598576" y="470043"/>
                  </a:lnTo>
                  <a:lnTo>
                    <a:pt x="2598122" y="464935"/>
                  </a:lnTo>
                  <a:lnTo>
                    <a:pt x="2598009" y="462552"/>
                  </a:lnTo>
                  <a:lnTo>
                    <a:pt x="2597782" y="460622"/>
                  </a:lnTo>
                  <a:lnTo>
                    <a:pt x="2597441" y="459260"/>
                  </a:lnTo>
                  <a:lnTo>
                    <a:pt x="2597328" y="458011"/>
                  </a:lnTo>
                  <a:lnTo>
                    <a:pt x="2597895" y="456536"/>
                  </a:lnTo>
                  <a:lnTo>
                    <a:pt x="2599371" y="455401"/>
                  </a:lnTo>
                  <a:lnTo>
                    <a:pt x="2600733" y="456536"/>
                  </a:lnTo>
                  <a:lnTo>
                    <a:pt x="2601868" y="458579"/>
                  </a:lnTo>
                  <a:lnTo>
                    <a:pt x="2602663" y="460395"/>
                  </a:lnTo>
                  <a:lnTo>
                    <a:pt x="2605387" y="469703"/>
                  </a:lnTo>
                  <a:lnTo>
                    <a:pt x="2607090" y="472768"/>
                  </a:lnTo>
                  <a:lnTo>
                    <a:pt x="2608906" y="470725"/>
                  </a:lnTo>
                  <a:lnTo>
                    <a:pt x="2611630" y="463119"/>
                  </a:lnTo>
                  <a:lnTo>
                    <a:pt x="2613332" y="459828"/>
                  </a:lnTo>
                  <a:lnTo>
                    <a:pt x="2615262" y="458465"/>
                  </a:lnTo>
                  <a:lnTo>
                    <a:pt x="2617419" y="459941"/>
                  </a:lnTo>
                  <a:lnTo>
                    <a:pt x="2618895" y="463687"/>
                  </a:lnTo>
                  <a:lnTo>
                    <a:pt x="2620711" y="473789"/>
                  </a:lnTo>
                  <a:lnTo>
                    <a:pt x="2619803" y="476513"/>
                  </a:lnTo>
                  <a:lnTo>
                    <a:pt x="2617646" y="479465"/>
                  </a:lnTo>
                  <a:lnTo>
                    <a:pt x="2616624" y="481281"/>
                  </a:lnTo>
                  <a:lnTo>
                    <a:pt x="2615943" y="483211"/>
                  </a:lnTo>
                  <a:lnTo>
                    <a:pt x="2615716" y="484573"/>
                  </a:lnTo>
                  <a:lnTo>
                    <a:pt x="2615603" y="486162"/>
                  </a:lnTo>
                  <a:lnTo>
                    <a:pt x="2615262" y="488886"/>
                  </a:lnTo>
                  <a:lnTo>
                    <a:pt x="2614014" y="493426"/>
                  </a:lnTo>
                  <a:lnTo>
                    <a:pt x="2613787" y="495697"/>
                  </a:lnTo>
                  <a:lnTo>
                    <a:pt x="2614581" y="498307"/>
                  </a:lnTo>
                  <a:lnTo>
                    <a:pt x="2615943" y="499102"/>
                  </a:lnTo>
                  <a:lnTo>
                    <a:pt x="2617192" y="497172"/>
                  </a:lnTo>
                  <a:lnTo>
                    <a:pt x="2618895" y="491610"/>
                  </a:lnTo>
                  <a:lnTo>
                    <a:pt x="2619689" y="486843"/>
                  </a:lnTo>
                  <a:lnTo>
                    <a:pt x="2620484" y="484232"/>
                  </a:lnTo>
                  <a:lnTo>
                    <a:pt x="2623094" y="482189"/>
                  </a:lnTo>
                  <a:lnTo>
                    <a:pt x="2624683" y="478216"/>
                  </a:lnTo>
                  <a:lnTo>
                    <a:pt x="2625592" y="477308"/>
                  </a:lnTo>
                  <a:lnTo>
                    <a:pt x="2628316" y="478216"/>
                  </a:lnTo>
                  <a:lnTo>
                    <a:pt x="2635921" y="484913"/>
                  </a:lnTo>
                  <a:lnTo>
                    <a:pt x="2634786" y="487978"/>
                  </a:lnTo>
                  <a:lnTo>
                    <a:pt x="2633083" y="489000"/>
                  </a:lnTo>
                  <a:lnTo>
                    <a:pt x="2629337" y="488659"/>
                  </a:lnTo>
                  <a:lnTo>
                    <a:pt x="2630472" y="493994"/>
                  </a:lnTo>
                  <a:lnTo>
                    <a:pt x="2629565" y="497626"/>
                  </a:lnTo>
                  <a:lnTo>
                    <a:pt x="2625365" y="503529"/>
                  </a:lnTo>
                  <a:lnTo>
                    <a:pt x="2629451" y="507729"/>
                  </a:lnTo>
                  <a:lnTo>
                    <a:pt x="2631381" y="508637"/>
                  </a:lnTo>
                  <a:lnTo>
                    <a:pt x="2632743" y="505685"/>
                  </a:lnTo>
                  <a:lnTo>
                    <a:pt x="2632175" y="502280"/>
                  </a:lnTo>
                  <a:lnTo>
                    <a:pt x="2633651" y="500123"/>
                  </a:lnTo>
                  <a:lnTo>
                    <a:pt x="2635921" y="499556"/>
                  </a:lnTo>
                  <a:lnTo>
                    <a:pt x="2637851" y="501713"/>
                  </a:lnTo>
                  <a:close/>
                  <a:moveTo>
                    <a:pt x="2727864" y="392857"/>
                  </a:moveTo>
                  <a:lnTo>
                    <a:pt x="2729907" y="396943"/>
                  </a:lnTo>
                  <a:lnTo>
                    <a:pt x="2732291" y="400349"/>
                  </a:lnTo>
                  <a:lnTo>
                    <a:pt x="2733880" y="404548"/>
                  </a:lnTo>
                  <a:lnTo>
                    <a:pt x="2733539" y="411132"/>
                  </a:lnTo>
                  <a:lnTo>
                    <a:pt x="2731269" y="416694"/>
                  </a:lnTo>
                  <a:lnTo>
                    <a:pt x="2725140" y="419532"/>
                  </a:lnTo>
                  <a:lnTo>
                    <a:pt x="2719805" y="429180"/>
                  </a:lnTo>
                  <a:lnTo>
                    <a:pt x="2716172" y="431110"/>
                  </a:lnTo>
                  <a:lnTo>
                    <a:pt x="2712426" y="431904"/>
                  </a:lnTo>
                  <a:lnTo>
                    <a:pt x="2709021" y="434061"/>
                  </a:lnTo>
                  <a:lnTo>
                    <a:pt x="2708113" y="435764"/>
                  </a:lnTo>
                  <a:lnTo>
                    <a:pt x="2706978" y="438488"/>
                  </a:lnTo>
                  <a:lnTo>
                    <a:pt x="2706070" y="441439"/>
                  </a:lnTo>
                  <a:lnTo>
                    <a:pt x="2705729" y="443823"/>
                  </a:lnTo>
                  <a:lnTo>
                    <a:pt x="2706524" y="447001"/>
                  </a:lnTo>
                  <a:lnTo>
                    <a:pt x="2708113" y="448023"/>
                  </a:lnTo>
                  <a:lnTo>
                    <a:pt x="2709929" y="448704"/>
                  </a:lnTo>
                  <a:lnTo>
                    <a:pt x="2711405" y="450520"/>
                  </a:lnTo>
                  <a:lnTo>
                    <a:pt x="2712200" y="455628"/>
                  </a:lnTo>
                  <a:lnTo>
                    <a:pt x="2710838" y="459374"/>
                  </a:lnTo>
                  <a:lnTo>
                    <a:pt x="2705616" y="464708"/>
                  </a:lnTo>
                  <a:lnTo>
                    <a:pt x="2701984" y="466525"/>
                  </a:lnTo>
                  <a:lnTo>
                    <a:pt x="2691654" y="463006"/>
                  </a:lnTo>
                  <a:lnTo>
                    <a:pt x="2690519" y="463914"/>
                  </a:lnTo>
                  <a:lnTo>
                    <a:pt x="2687227" y="467660"/>
                  </a:lnTo>
                  <a:lnTo>
                    <a:pt x="2685411" y="468454"/>
                  </a:lnTo>
                  <a:lnTo>
                    <a:pt x="2678147" y="468341"/>
                  </a:lnTo>
                  <a:lnTo>
                    <a:pt x="2656466" y="476059"/>
                  </a:lnTo>
                  <a:lnTo>
                    <a:pt x="2649883" y="476059"/>
                  </a:lnTo>
                  <a:lnTo>
                    <a:pt x="2647385" y="473335"/>
                  </a:lnTo>
                  <a:lnTo>
                    <a:pt x="2643413" y="466525"/>
                  </a:lnTo>
                  <a:lnTo>
                    <a:pt x="2641142" y="464595"/>
                  </a:lnTo>
                  <a:lnTo>
                    <a:pt x="2635581" y="464481"/>
                  </a:lnTo>
                  <a:lnTo>
                    <a:pt x="2632970" y="463233"/>
                  </a:lnTo>
                  <a:lnTo>
                    <a:pt x="2630472" y="458919"/>
                  </a:lnTo>
                  <a:lnTo>
                    <a:pt x="2631494" y="456536"/>
                  </a:lnTo>
                  <a:lnTo>
                    <a:pt x="2633537" y="452790"/>
                  </a:lnTo>
                  <a:lnTo>
                    <a:pt x="2634672" y="451314"/>
                  </a:lnTo>
                  <a:lnTo>
                    <a:pt x="2634332" y="450293"/>
                  </a:lnTo>
                  <a:lnTo>
                    <a:pt x="2633878" y="447569"/>
                  </a:lnTo>
                  <a:lnTo>
                    <a:pt x="2635013" y="447796"/>
                  </a:lnTo>
                  <a:lnTo>
                    <a:pt x="2635921" y="448250"/>
                  </a:lnTo>
                  <a:lnTo>
                    <a:pt x="2637851" y="449952"/>
                  </a:lnTo>
                  <a:lnTo>
                    <a:pt x="2638986" y="450406"/>
                  </a:lnTo>
                  <a:lnTo>
                    <a:pt x="2640007" y="449839"/>
                  </a:lnTo>
                  <a:lnTo>
                    <a:pt x="2642050" y="447569"/>
                  </a:lnTo>
                  <a:lnTo>
                    <a:pt x="2644321" y="446547"/>
                  </a:lnTo>
                  <a:lnTo>
                    <a:pt x="2654196" y="448704"/>
                  </a:lnTo>
                  <a:lnTo>
                    <a:pt x="2656580" y="450860"/>
                  </a:lnTo>
                  <a:lnTo>
                    <a:pt x="2657261" y="451995"/>
                  </a:lnTo>
                  <a:lnTo>
                    <a:pt x="2658623" y="455174"/>
                  </a:lnTo>
                  <a:lnTo>
                    <a:pt x="2658283" y="455514"/>
                  </a:lnTo>
                  <a:lnTo>
                    <a:pt x="2657942" y="456876"/>
                  </a:lnTo>
                  <a:lnTo>
                    <a:pt x="2658169" y="458352"/>
                  </a:lnTo>
                  <a:lnTo>
                    <a:pt x="2659304" y="459033"/>
                  </a:lnTo>
                  <a:lnTo>
                    <a:pt x="2659985" y="458125"/>
                  </a:lnTo>
                  <a:lnTo>
                    <a:pt x="2661574" y="454152"/>
                  </a:lnTo>
                  <a:lnTo>
                    <a:pt x="2662596" y="453244"/>
                  </a:lnTo>
                  <a:lnTo>
                    <a:pt x="2662369" y="451655"/>
                  </a:lnTo>
                  <a:lnTo>
                    <a:pt x="2664412" y="451541"/>
                  </a:lnTo>
                  <a:lnTo>
                    <a:pt x="2665547" y="450406"/>
                  </a:lnTo>
                  <a:lnTo>
                    <a:pt x="2666455" y="448931"/>
                  </a:lnTo>
                  <a:lnTo>
                    <a:pt x="2668839" y="447114"/>
                  </a:lnTo>
                  <a:lnTo>
                    <a:pt x="2669860" y="445412"/>
                  </a:lnTo>
                  <a:lnTo>
                    <a:pt x="2662482" y="447455"/>
                  </a:lnTo>
                  <a:lnTo>
                    <a:pt x="2660552" y="447114"/>
                  </a:lnTo>
                  <a:lnTo>
                    <a:pt x="2659190" y="445752"/>
                  </a:lnTo>
                  <a:lnTo>
                    <a:pt x="2649088" y="426229"/>
                  </a:lnTo>
                  <a:lnTo>
                    <a:pt x="2651812" y="424753"/>
                  </a:lnTo>
                  <a:lnTo>
                    <a:pt x="2661801" y="426229"/>
                  </a:lnTo>
                  <a:lnTo>
                    <a:pt x="2661234" y="426229"/>
                  </a:lnTo>
                  <a:lnTo>
                    <a:pt x="2665320" y="427364"/>
                  </a:lnTo>
                  <a:lnTo>
                    <a:pt x="2677466" y="426229"/>
                  </a:lnTo>
                  <a:lnTo>
                    <a:pt x="2690292" y="430656"/>
                  </a:lnTo>
                  <a:lnTo>
                    <a:pt x="2692449" y="428045"/>
                  </a:lnTo>
                  <a:lnTo>
                    <a:pt x="2688703" y="425548"/>
                  </a:lnTo>
                  <a:lnTo>
                    <a:pt x="2668839" y="423050"/>
                  </a:lnTo>
                  <a:lnTo>
                    <a:pt x="2665206" y="420213"/>
                  </a:lnTo>
                  <a:lnTo>
                    <a:pt x="2664525" y="414651"/>
                  </a:lnTo>
                  <a:lnTo>
                    <a:pt x="2662823" y="410224"/>
                  </a:lnTo>
                  <a:lnTo>
                    <a:pt x="2663617" y="405910"/>
                  </a:lnTo>
                  <a:lnTo>
                    <a:pt x="2665774" y="402619"/>
                  </a:lnTo>
                  <a:lnTo>
                    <a:pt x="2668271" y="401257"/>
                  </a:lnTo>
                  <a:lnTo>
                    <a:pt x="2669520" y="401711"/>
                  </a:lnTo>
                  <a:lnTo>
                    <a:pt x="2670314" y="402846"/>
                  </a:lnTo>
                  <a:lnTo>
                    <a:pt x="2671903" y="406024"/>
                  </a:lnTo>
                  <a:lnTo>
                    <a:pt x="2673493" y="407159"/>
                  </a:lnTo>
                  <a:lnTo>
                    <a:pt x="2676444" y="406137"/>
                  </a:lnTo>
                  <a:lnTo>
                    <a:pt x="2677919" y="406932"/>
                  </a:lnTo>
                  <a:lnTo>
                    <a:pt x="2678374" y="409202"/>
                  </a:lnTo>
                  <a:lnTo>
                    <a:pt x="2677919" y="412040"/>
                  </a:lnTo>
                  <a:lnTo>
                    <a:pt x="2678033" y="414197"/>
                  </a:lnTo>
                  <a:lnTo>
                    <a:pt x="2679963" y="414537"/>
                  </a:lnTo>
                  <a:lnTo>
                    <a:pt x="2681098" y="413289"/>
                  </a:lnTo>
                  <a:lnTo>
                    <a:pt x="2681779" y="411018"/>
                  </a:lnTo>
                  <a:lnTo>
                    <a:pt x="2682914" y="405910"/>
                  </a:lnTo>
                  <a:lnTo>
                    <a:pt x="2685184" y="401484"/>
                  </a:lnTo>
                  <a:lnTo>
                    <a:pt x="2687908" y="399554"/>
                  </a:lnTo>
                  <a:lnTo>
                    <a:pt x="2694492" y="399213"/>
                  </a:lnTo>
                  <a:lnTo>
                    <a:pt x="2693357" y="412948"/>
                  </a:lnTo>
                  <a:lnTo>
                    <a:pt x="2695514" y="424867"/>
                  </a:lnTo>
                  <a:lnTo>
                    <a:pt x="2699827" y="432131"/>
                  </a:lnTo>
                  <a:lnTo>
                    <a:pt x="2705162" y="431904"/>
                  </a:lnTo>
                  <a:lnTo>
                    <a:pt x="2703232" y="429975"/>
                  </a:lnTo>
                  <a:lnTo>
                    <a:pt x="2702665" y="426796"/>
                  </a:lnTo>
                  <a:lnTo>
                    <a:pt x="2703005" y="422823"/>
                  </a:lnTo>
                  <a:lnTo>
                    <a:pt x="2704594" y="413970"/>
                  </a:lnTo>
                  <a:lnTo>
                    <a:pt x="2707773" y="405002"/>
                  </a:lnTo>
                  <a:lnTo>
                    <a:pt x="2706070" y="402165"/>
                  </a:lnTo>
                  <a:lnTo>
                    <a:pt x="2697784" y="390927"/>
                  </a:lnTo>
                  <a:lnTo>
                    <a:pt x="2696422" y="387635"/>
                  </a:lnTo>
                  <a:lnTo>
                    <a:pt x="2695741" y="384117"/>
                  </a:lnTo>
                  <a:lnTo>
                    <a:pt x="2696876" y="376738"/>
                  </a:lnTo>
                  <a:lnTo>
                    <a:pt x="2700621" y="377987"/>
                  </a:lnTo>
                  <a:lnTo>
                    <a:pt x="2705048" y="381279"/>
                  </a:lnTo>
                  <a:lnTo>
                    <a:pt x="2708227" y="380257"/>
                  </a:lnTo>
                  <a:lnTo>
                    <a:pt x="2706865" y="378441"/>
                  </a:lnTo>
                  <a:lnTo>
                    <a:pt x="2708681" y="376171"/>
                  </a:lnTo>
                  <a:lnTo>
                    <a:pt x="2710724" y="376511"/>
                  </a:lnTo>
                  <a:lnTo>
                    <a:pt x="2712653" y="378782"/>
                  </a:lnTo>
                  <a:lnTo>
                    <a:pt x="2714243" y="382187"/>
                  </a:lnTo>
                  <a:lnTo>
                    <a:pt x="2713335" y="383436"/>
                  </a:lnTo>
                  <a:lnTo>
                    <a:pt x="2712881" y="384684"/>
                  </a:lnTo>
                  <a:lnTo>
                    <a:pt x="2712200" y="387976"/>
                  </a:lnTo>
                  <a:lnTo>
                    <a:pt x="2714243" y="388316"/>
                  </a:lnTo>
                  <a:lnTo>
                    <a:pt x="2718102" y="387295"/>
                  </a:lnTo>
                  <a:lnTo>
                    <a:pt x="2726615" y="391268"/>
                  </a:lnTo>
                  <a:lnTo>
                    <a:pt x="2727864" y="392857"/>
                  </a:lnTo>
                  <a:close/>
                  <a:moveTo>
                    <a:pt x="2986779" y="359031"/>
                  </a:moveTo>
                  <a:lnTo>
                    <a:pt x="2988482" y="357669"/>
                  </a:lnTo>
                  <a:lnTo>
                    <a:pt x="2990071" y="357215"/>
                  </a:lnTo>
                  <a:lnTo>
                    <a:pt x="2991774" y="357669"/>
                  </a:lnTo>
                  <a:lnTo>
                    <a:pt x="2993476" y="359031"/>
                  </a:lnTo>
                  <a:lnTo>
                    <a:pt x="2992795" y="361869"/>
                  </a:lnTo>
                  <a:lnTo>
                    <a:pt x="2991887" y="363117"/>
                  </a:lnTo>
                  <a:lnTo>
                    <a:pt x="2990752" y="363798"/>
                  </a:lnTo>
                  <a:lnTo>
                    <a:pt x="2989617" y="364933"/>
                  </a:lnTo>
                  <a:lnTo>
                    <a:pt x="2988709" y="364252"/>
                  </a:lnTo>
                  <a:lnTo>
                    <a:pt x="2987914" y="363117"/>
                  </a:lnTo>
                  <a:lnTo>
                    <a:pt x="2987347" y="361415"/>
                  </a:lnTo>
                  <a:lnTo>
                    <a:pt x="2986779" y="359031"/>
                  </a:lnTo>
                  <a:close/>
                  <a:moveTo>
                    <a:pt x="2815266" y="339734"/>
                  </a:moveTo>
                  <a:lnTo>
                    <a:pt x="2817196" y="337578"/>
                  </a:lnTo>
                  <a:lnTo>
                    <a:pt x="2819920" y="336897"/>
                  </a:lnTo>
                  <a:lnTo>
                    <a:pt x="2822644" y="337578"/>
                  </a:lnTo>
                  <a:lnTo>
                    <a:pt x="2824574" y="339734"/>
                  </a:lnTo>
                  <a:lnTo>
                    <a:pt x="2820147" y="341778"/>
                  </a:lnTo>
                  <a:lnTo>
                    <a:pt x="2816855" y="341323"/>
                  </a:lnTo>
                  <a:lnTo>
                    <a:pt x="2816061" y="340756"/>
                  </a:lnTo>
                  <a:lnTo>
                    <a:pt x="2815266" y="339734"/>
                  </a:lnTo>
                  <a:close/>
                  <a:moveTo>
                    <a:pt x="2917993" y="343594"/>
                  </a:moveTo>
                  <a:lnTo>
                    <a:pt x="2931614" y="341551"/>
                  </a:lnTo>
                  <a:lnTo>
                    <a:pt x="2920149" y="349723"/>
                  </a:lnTo>
                  <a:lnTo>
                    <a:pt x="2919582" y="355058"/>
                  </a:lnTo>
                  <a:lnTo>
                    <a:pt x="2916176" y="359485"/>
                  </a:lnTo>
                  <a:lnTo>
                    <a:pt x="2911522" y="361982"/>
                  </a:lnTo>
                  <a:lnTo>
                    <a:pt x="2906755" y="361982"/>
                  </a:lnTo>
                  <a:lnTo>
                    <a:pt x="2903123" y="359031"/>
                  </a:lnTo>
                  <a:lnTo>
                    <a:pt x="2900285" y="352334"/>
                  </a:lnTo>
                  <a:lnTo>
                    <a:pt x="2898923" y="347907"/>
                  </a:lnTo>
                  <a:lnTo>
                    <a:pt x="2898809" y="344502"/>
                  </a:lnTo>
                  <a:lnTo>
                    <a:pt x="2901079" y="337578"/>
                  </a:lnTo>
                  <a:lnTo>
                    <a:pt x="2902896" y="333832"/>
                  </a:lnTo>
                  <a:lnTo>
                    <a:pt x="2905052" y="332243"/>
                  </a:lnTo>
                  <a:lnTo>
                    <a:pt x="2908458" y="331902"/>
                  </a:lnTo>
                  <a:lnTo>
                    <a:pt x="2911068" y="333718"/>
                  </a:lnTo>
                  <a:lnTo>
                    <a:pt x="2915836" y="341664"/>
                  </a:lnTo>
                  <a:lnTo>
                    <a:pt x="2917993" y="343594"/>
                  </a:lnTo>
                  <a:close/>
                  <a:moveTo>
                    <a:pt x="2926052" y="327021"/>
                  </a:moveTo>
                  <a:lnTo>
                    <a:pt x="2926619" y="333378"/>
                  </a:lnTo>
                  <a:lnTo>
                    <a:pt x="2924009" y="336443"/>
                  </a:lnTo>
                  <a:lnTo>
                    <a:pt x="2917765" y="337578"/>
                  </a:lnTo>
                  <a:lnTo>
                    <a:pt x="2918787" y="334513"/>
                  </a:lnTo>
                  <a:lnTo>
                    <a:pt x="2921284" y="329859"/>
                  </a:lnTo>
                  <a:lnTo>
                    <a:pt x="2924009" y="326454"/>
                  </a:lnTo>
                  <a:lnTo>
                    <a:pt x="2926052" y="327021"/>
                  </a:lnTo>
                  <a:close/>
                  <a:moveTo>
                    <a:pt x="2788024" y="339734"/>
                  </a:moveTo>
                  <a:lnTo>
                    <a:pt x="2789613" y="338599"/>
                  </a:lnTo>
                  <a:lnTo>
                    <a:pt x="2791316" y="338372"/>
                  </a:lnTo>
                  <a:lnTo>
                    <a:pt x="2792905" y="339507"/>
                  </a:lnTo>
                  <a:lnTo>
                    <a:pt x="2794380" y="342459"/>
                  </a:lnTo>
                  <a:lnTo>
                    <a:pt x="2794267" y="348361"/>
                  </a:lnTo>
                  <a:lnTo>
                    <a:pt x="2790862" y="352901"/>
                  </a:lnTo>
                  <a:lnTo>
                    <a:pt x="2780419" y="358123"/>
                  </a:lnTo>
                  <a:lnTo>
                    <a:pt x="2779738" y="359599"/>
                  </a:lnTo>
                  <a:lnTo>
                    <a:pt x="2778830" y="362890"/>
                  </a:lnTo>
                  <a:lnTo>
                    <a:pt x="2778603" y="364139"/>
                  </a:lnTo>
                  <a:lnTo>
                    <a:pt x="2778376" y="367204"/>
                  </a:lnTo>
                  <a:lnTo>
                    <a:pt x="2778149" y="368679"/>
                  </a:lnTo>
                  <a:lnTo>
                    <a:pt x="2777354" y="370495"/>
                  </a:lnTo>
                  <a:lnTo>
                    <a:pt x="2775765" y="372198"/>
                  </a:lnTo>
                  <a:lnTo>
                    <a:pt x="2775084" y="373447"/>
                  </a:lnTo>
                  <a:lnTo>
                    <a:pt x="2773949" y="376398"/>
                  </a:lnTo>
                  <a:lnTo>
                    <a:pt x="2770090" y="381165"/>
                  </a:lnTo>
                  <a:lnTo>
                    <a:pt x="2768954" y="383549"/>
                  </a:lnTo>
                  <a:lnTo>
                    <a:pt x="2768387" y="385819"/>
                  </a:lnTo>
                  <a:lnTo>
                    <a:pt x="2768046" y="387976"/>
                  </a:lnTo>
                  <a:lnTo>
                    <a:pt x="2767365" y="389906"/>
                  </a:lnTo>
                  <a:lnTo>
                    <a:pt x="2764300" y="394219"/>
                  </a:lnTo>
                  <a:lnTo>
                    <a:pt x="2760328" y="397170"/>
                  </a:lnTo>
                  <a:lnTo>
                    <a:pt x="2739669" y="404094"/>
                  </a:lnTo>
                  <a:lnTo>
                    <a:pt x="2736490" y="400349"/>
                  </a:lnTo>
                  <a:lnTo>
                    <a:pt x="2733312" y="391835"/>
                  </a:lnTo>
                  <a:lnTo>
                    <a:pt x="2732177" y="389792"/>
                  </a:lnTo>
                  <a:lnTo>
                    <a:pt x="2712767" y="371517"/>
                  </a:lnTo>
                  <a:lnTo>
                    <a:pt x="2705162" y="368225"/>
                  </a:lnTo>
                  <a:lnTo>
                    <a:pt x="2702211" y="363571"/>
                  </a:lnTo>
                  <a:lnTo>
                    <a:pt x="2701757" y="358917"/>
                  </a:lnTo>
                  <a:lnTo>
                    <a:pt x="2705729" y="356761"/>
                  </a:lnTo>
                  <a:lnTo>
                    <a:pt x="2715037" y="360507"/>
                  </a:lnTo>
                  <a:lnTo>
                    <a:pt x="2716854" y="359599"/>
                  </a:lnTo>
                  <a:lnTo>
                    <a:pt x="2719805" y="354831"/>
                  </a:lnTo>
                  <a:lnTo>
                    <a:pt x="2721734" y="352674"/>
                  </a:lnTo>
                  <a:lnTo>
                    <a:pt x="2716059" y="351653"/>
                  </a:lnTo>
                  <a:lnTo>
                    <a:pt x="2713108" y="349156"/>
                  </a:lnTo>
                  <a:lnTo>
                    <a:pt x="2711859" y="344161"/>
                  </a:lnTo>
                  <a:lnTo>
                    <a:pt x="2713221" y="339848"/>
                  </a:lnTo>
                  <a:lnTo>
                    <a:pt x="2716172" y="337237"/>
                  </a:lnTo>
                  <a:lnTo>
                    <a:pt x="2721848" y="335534"/>
                  </a:lnTo>
                  <a:lnTo>
                    <a:pt x="2726842" y="337351"/>
                  </a:lnTo>
                  <a:lnTo>
                    <a:pt x="2728091" y="336783"/>
                  </a:lnTo>
                  <a:lnTo>
                    <a:pt x="2730020" y="334286"/>
                  </a:lnTo>
                  <a:lnTo>
                    <a:pt x="2731155" y="333718"/>
                  </a:lnTo>
                  <a:lnTo>
                    <a:pt x="2732404" y="334626"/>
                  </a:lnTo>
                  <a:lnTo>
                    <a:pt x="2733085" y="336556"/>
                  </a:lnTo>
                  <a:lnTo>
                    <a:pt x="2733426" y="338486"/>
                  </a:lnTo>
                  <a:lnTo>
                    <a:pt x="2733653" y="339507"/>
                  </a:lnTo>
                  <a:lnTo>
                    <a:pt x="2735242" y="339621"/>
                  </a:lnTo>
                  <a:lnTo>
                    <a:pt x="2739669" y="335648"/>
                  </a:lnTo>
                  <a:lnTo>
                    <a:pt x="2737966" y="332470"/>
                  </a:lnTo>
                  <a:lnTo>
                    <a:pt x="2736037" y="329973"/>
                  </a:lnTo>
                  <a:lnTo>
                    <a:pt x="2734561" y="326794"/>
                  </a:lnTo>
                  <a:lnTo>
                    <a:pt x="2734220" y="321913"/>
                  </a:lnTo>
                  <a:lnTo>
                    <a:pt x="2736264" y="323730"/>
                  </a:lnTo>
                  <a:lnTo>
                    <a:pt x="2737853" y="324184"/>
                  </a:lnTo>
                  <a:lnTo>
                    <a:pt x="2739442" y="323502"/>
                  </a:lnTo>
                  <a:lnTo>
                    <a:pt x="2748069" y="316124"/>
                  </a:lnTo>
                  <a:lnTo>
                    <a:pt x="2749885" y="317600"/>
                  </a:lnTo>
                  <a:lnTo>
                    <a:pt x="2749885" y="320211"/>
                  </a:lnTo>
                  <a:lnTo>
                    <a:pt x="2749658" y="323162"/>
                  </a:lnTo>
                  <a:lnTo>
                    <a:pt x="2750793" y="325546"/>
                  </a:lnTo>
                  <a:lnTo>
                    <a:pt x="2752836" y="324865"/>
                  </a:lnTo>
                  <a:lnTo>
                    <a:pt x="2754879" y="321800"/>
                  </a:lnTo>
                  <a:lnTo>
                    <a:pt x="2757036" y="319643"/>
                  </a:lnTo>
                  <a:lnTo>
                    <a:pt x="2759533" y="321686"/>
                  </a:lnTo>
                  <a:lnTo>
                    <a:pt x="2757944" y="325432"/>
                  </a:lnTo>
                  <a:lnTo>
                    <a:pt x="2756582" y="330654"/>
                  </a:lnTo>
                  <a:lnTo>
                    <a:pt x="2756355" y="335308"/>
                  </a:lnTo>
                  <a:lnTo>
                    <a:pt x="2760895" y="339167"/>
                  </a:lnTo>
                  <a:lnTo>
                    <a:pt x="2766003" y="346545"/>
                  </a:lnTo>
                  <a:lnTo>
                    <a:pt x="2768727" y="347226"/>
                  </a:lnTo>
                  <a:lnTo>
                    <a:pt x="2768500" y="340302"/>
                  </a:lnTo>
                  <a:lnTo>
                    <a:pt x="2770430" y="334740"/>
                  </a:lnTo>
                  <a:lnTo>
                    <a:pt x="2773268" y="330994"/>
                  </a:lnTo>
                  <a:lnTo>
                    <a:pt x="2779851" y="327929"/>
                  </a:lnTo>
                  <a:lnTo>
                    <a:pt x="2781894" y="328043"/>
                  </a:lnTo>
                  <a:lnTo>
                    <a:pt x="2783597" y="330654"/>
                  </a:lnTo>
                  <a:lnTo>
                    <a:pt x="2784278" y="334626"/>
                  </a:lnTo>
                  <a:lnTo>
                    <a:pt x="2783824" y="337578"/>
                  </a:lnTo>
                  <a:lnTo>
                    <a:pt x="2783143" y="340188"/>
                  </a:lnTo>
                  <a:lnTo>
                    <a:pt x="2783143" y="343367"/>
                  </a:lnTo>
                  <a:lnTo>
                    <a:pt x="2784165" y="346204"/>
                  </a:lnTo>
                  <a:lnTo>
                    <a:pt x="2785300" y="344842"/>
                  </a:lnTo>
                  <a:lnTo>
                    <a:pt x="2786548" y="341778"/>
                  </a:lnTo>
                  <a:lnTo>
                    <a:pt x="2788024" y="339734"/>
                  </a:lnTo>
                  <a:close/>
                  <a:moveTo>
                    <a:pt x="2901760" y="318168"/>
                  </a:moveTo>
                  <a:lnTo>
                    <a:pt x="2902101" y="322708"/>
                  </a:lnTo>
                  <a:lnTo>
                    <a:pt x="2901988" y="325205"/>
                  </a:lnTo>
                  <a:lnTo>
                    <a:pt x="2901307" y="326681"/>
                  </a:lnTo>
                  <a:lnTo>
                    <a:pt x="2899831" y="328043"/>
                  </a:lnTo>
                  <a:lnTo>
                    <a:pt x="2897561" y="328497"/>
                  </a:lnTo>
                  <a:lnTo>
                    <a:pt x="2895404" y="327021"/>
                  </a:lnTo>
                  <a:lnTo>
                    <a:pt x="2893474" y="325092"/>
                  </a:lnTo>
                  <a:lnTo>
                    <a:pt x="2891885" y="324070"/>
                  </a:lnTo>
                  <a:lnTo>
                    <a:pt x="2890637" y="324978"/>
                  </a:lnTo>
                  <a:lnTo>
                    <a:pt x="2889161" y="328837"/>
                  </a:lnTo>
                  <a:lnTo>
                    <a:pt x="2887912" y="329746"/>
                  </a:lnTo>
                  <a:lnTo>
                    <a:pt x="2886891" y="330086"/>
                  </a:lnTo>
                  <a:lnTo>
                    <a:pt x="2884734" y="331562"/>
                  </a:lnTo>
                  <a:lnTo>
                    <a:pt x="2883599" y="331902"/>
                  </a:lnTo>
                  <a:lnTo>
                    <a:pt x="2882237" y="331335"/>
                  </a:lnTo>
                  <a:lnTo>
                    <a:pt x="2882237" y="329973"/>
                  </a:lnTo>
                  <a:lnTo>
                    <a:pt x="2882918" y="328043"/>
                  </a:lnTo>
                  <a:lnTo>
                    <a:pt x="2883258" y="326000"/>
                  </a:lnTo>
                  <a:lnTo>
                    <a:pt x="2883599" y="319984"/>
                  </a:lnTo>
                  <a:lnTo>
                    <a:pt x="2883486" y="316919"/>
                  </a:lnTo>
                  <a:lnTo>
                    <a:pt x="2882577" y="314422"/>
                  </a:lnTo>
                  <a:lnTo>
                    <a:pt x="2881102" y="313400"/>
                  </a:lnTo>
                  <a:lnTo>
                    <a:pt x="2879967" y="314762"/>
                  </a:lnTo>
                  <a:lnTo>
                    <a:pt x="2879513" y="317940"/>
                  </a:lnTo>
                  <a:lnTo>
                    <a:pt x="2880080" y="322140"/>
                  </a:lnTo>
                  <a:lnTo>
                    <a:pt x="2875540" y="322140"/>
                  </a:lnTo>
                  <a:lnTo>
                    <a:pt x="2875880" y="326794"/>
                  </a:lnTo>
                  <a:lnTo>
                    <a:pt x="2874518" y="327929"/>
                  </a:lnTo>
                  <a:lnTo>
                    <a:pt x="2870886" y="326000"/>
                  </a:lnTo>
                  <a:lnTo>
                    <a:pt x="2869183" y="326113"/>
                  </a:lnTo>
                  <a:lnTo>
                    <a:pt x="2867254" y="325205"/>
                  </a:lnTo>
                  <a:lnTo>
                    <a:pt x="2865551" y="323275"/>
                  </a:lnTo>
                  <a:lnTo>
                    <a:pt x="2864189" y="320211"/>
                  </a:lnTo>
                  <a:lnTo>
                    <a:pt x="2863394" y="317032"/>
                  </a:lnTo>
                  <a:lnTo>
                    <a:pt x="2863281" y="315330"/>
                  </a:lnTo>
                  <a:lnTo>
                    <a:pt x="2863508" y="313400"/>
                  </a:lnTo>
                  <a:lnTo>
                    <a:pt x="2863621" y="309427"/>
                  </a:lnTo>
                  <a:lnTo>
                    <a:pt x="2864189" y="301709"/>
                  </a:lnTo>
                  <a:lnTo>
                    <a:pt x="2865778" y="295693"/>
                  </a:lnTo>
                  <a:lnTo>
                    <a:pt x="2867935" y="291379"/>
                  </a:lnTo>
                  <a:lnTo>
                    <a:pt x="2870318" y="288882"/>
                  </a:lnTo>
                  <a:lnTo>
                    <a:pt x="2876448" y="286725"/>
                  </a:lnTo>
                  <a:lnTo>
                    <a:pt x="2878264" y="285136"/>
                  </a:lnTo>
                  <a:lnTo>
                    <a:pt x="2878378" y="284228"/>
                  </a:lnTo>
                  <a:lnTo>
                    <a:pt x="2878491" y="282412"/>
                  </a:lnTo>
                  <a:lnTo>
                    <a:pt x="2878718" y="280482"/>
                  </a:lnTo>
                  <a:lnTo>
                    <a:pt x="2879059" y="279120"/>
                  </a:lnTo>
                  <a:lnTo>
                    <a:pt x="2880080" y="278099"/>
                  </a:lnTo>
                  <a:lnTo>
                    <a:pt x="2882577" y="277304"/>
                  </a:lnTo>
                  <a:lnTo>
                    <a:pt x="2896766" y="277191"/>
                  </a:lnTo>
                  <a:lnTo>
                    <a:pt x="2900966" y="279234"/>
                  </a:lnTo>
                  <a:lnTo>
                    <a:pt x="2904031" y="281844"/>
                  </a:lnTo>
                  <a:lnTo>
                    <a:pt x="2905506" y="284796"/>
                  </a:lnTo>
                  <a:lnTo>
                    <a:pt x="2905506" y="289223"/>
                  </a:lnTo>
                  <a:lnTo>
                    <a:pt x="2903917" y="295920"/>
                  </a:lnTo>
                  <a:lnTo>
                    <a:pt x="2902101" y="301028"/>
                  </a:lnTo>
                  <a:lnTo>
                    <a:pt x="2901307" y="304092"/>
                  </a:lnTo>
                  <a:lnTo>
                    <a:pt x="2900853" y="309200"/>
                  </a:lnTo>
                  <a:lnTo>
                    <a:pt x="2900512" y="310449"/>
                  </a:lnTo>
                  <a:lnTo>
                    <a:pt x="2900398" y="311697"/>
                  </a:lnTo>
                  <a:lnTo>
                    <a:pt x="2900739" y="313400"/>
                  </a:lnTo>
                  <a:lnTo>
                    <a:pt x="2902215" y="317940"/>
                  </a:lnTo>
                  <a:lnTo>
                    <a:pt x="2901760" y="318168"/>
                  </a:lnTo>
                  <a:close/>
                  <a:moveTo>
                    <a:pt x="2823212" y="302617"/>
                  </a:moveTo>
                  <a:lnTo>
                    <a:pt x="2835811" y="310222"/>
                  </a:lnTo>
                  <a:lnTo>
                    <a:pt x="2839898" y="310222"/>
                  </a:lnTo>
                  <a:lnTo>
                    <a:pt x="2839898" y="312379"/>
                  </a:lnTo>
                  <a:lnTo>
                    <a:pt x="2830250" y="315670"/>
                  </a:lnTo>
                  <a:lnTo>
                    <a:pt x="2827298" y="318281"/>
                  </a:lnTo>
                  <a:lnTo>
                    <a:pt x="2828547" y="320892"/>
                  </a:lnTo>
                  <a:lnTo>
                    <a:pt x="2827979" y="323048"/>
                  </a:lnTo>
                  <a:lnTo>
                    <a:pt x="2826617" y="324751"/>
                  </a:lnTo>
                  <a:lnTo>
                    <a:pt x="2822871" y="327362"/>
                  </a:lnTo>
                  <a:lnTo>
                    <a:pt x="2807434" y="327362"/>
                  </a:lnTo>
                  <a:lnTo>
                    <a:pt x="2803234" y="325319"/>
                  </a:lnTo>
                  <a:lnTo>
                    <a:pt x="2800623" y="320097"/>
                  </a:lnTo>
                  <a:lnTo>
                    <a:pt x="2800396" y="317827"/>
                  </a:lnTo>
                  <a:lnTo>
                    <a:pt x="2800623" y="309314"/>
                  </a:lnTo>
                  <a:lnTo>
                    <a:pt x="2800396" y="305795"/>
                  </a:lnTo>
                  <a:lnTo>
                    <a:pt x="2799942" y="304433"/>
                  </a:lnTo>
                  <a:lnTo>
                    <a:pt x="2799261" y="303638"/>
                  </a:lnTo>
                  <a:lnTo>
                    <a:pt x="2798353" y="301709"/>
                  </a:lnTo>
                  <a:lnTo>
                    <a:pt x="2795970" y="292968"/>
                  </a:lnTo>
                  <a:lnTo>
                    <a:pt x="2795061" y="290812"/>
                  </a:lnTo>
                  <a:lnTo>
                    <a:pt x="2793245" y="287974"/>
                  </a:lnTo>
                  <a:lnTo>
                    <a:pt x="2792337" y="286044"/>
                  </a:lnTo>
                  <a:lnTo>
                    <a:pt x="2789386" y="282071"/>
                  </a:lnTo>
                  <a:lnTo>
                    <a:pt x="2782235" y="278666"/>
                  </a:lnTo>
                  <a:lnTo>
                    <a:pt x="2780078" y="273218"/>
                  </a:lnTo>
                  <a:lnTo>
                    <a:pt x="2781213" y="271402"/>
                  </a:lnTo>
                  <a:lnTo>
                    <a:pt x="2782575" y="271515"/>
                  </a:lnTo>
                  <a:lnTo>
                    <a:pt x="2785300" y="273331"/>
                  </a:lnTo>
                  <a:lnTo>
                    <a:pt x="2785300" y="271402"/>
                  </a:lnTo>
                  <a:lnTo>
                    <a:pt x="2784959" y="268110"/>
                  </a:lnTo>
                  <a:lnTo>
                    <a:pt x="2787570" y="265045"/>
                  </a:lnTo>
                  <a:lnTo>
                    <a:pt x="2793586" y="261867"/>
                  </a:lnTo>
                  <a:lnTo>
                    <a:pt x="2794721" y="263342"/>
                  </a:lnTo>
                  <a:lnTo>
                    <a:pt x="2795288" y="266748"/>
                  </a:lnTo>
                  <a:lnTo>
                    <a:pt x="2795516" y="270607"/>
                  </a:lnTo>
                  <a:lnTo>
                    <a:pt x="2795856" y="273558"/>
                  </a:lnTo>
                  <a:lnTo>
                    <a:pt x="2797218" y="276850"/>
                  </a:lnTo>
                  <a:lnTo>
                    <a:pt x="2798921" y="279347"/>
                  </a:lnTo>
                  <a:lnTo>
                    <a:pt x="2800851" y="280936"/>
                  </a:lnTo>
                  <a:lnTo>
                    <a:pt x="2802553" y="281504"/>
                  </a:lnTo>
                  <a:lnTo>
                    <a:pt x="2804483" y="284796"/>
                  </a:lnTo>
                  <a:lnTo>
                    <a:pt x="2805505" y="291379"/>
                  </a:lnTo>
                  <a:lnTo>
                    <a:pt x="2806867" y="296374"/>
                  </a:lnTo>
                  <a:lnTo>
                    <a:pt x="2809704" y="294898"/>
                  </a:lnTo>
                  <a:lnTo>
                    <a:pt x="2810499" y="292287"/>
                  </a:lnTo>
                  <a:lnTo>
                    <a:pt x="2811747" y="284796"/>
                  </a:lnTo>
                  <a:lnTo>
                    <a:pt x="2812428" y="283207"/>
                  </a:lnTo>
                  <a:lnTo>
                    <a:pt x="2814245" y="283774"/>
                  </a:lnTo>
                  <a:lnTo>
                    <a:pt x="2819125" y="288996"/>
                  </a:lnTo>
                  <a:lnTo>
                    <a:pt x="2818104" y="294331"/>
                  </a:lnTo>
                  <a:lnTo>
                    <a:pt x="2818899" y="298076"/>
                  </a:lnTo>
                  <a:lnTo>
                    <a:pt x="2820828" y="300687"/>
                  </a:lnTo>
                  <a:lnTo>
                    <a:pt x="2823212" y="302617"/>
                  </a:lnTo>
                  <a:close/>
                  <a:moveTo>
                    <a:pt x="3108575" y="257440"/>
                  </a:moveTo>
                  <a:lnTo>
                    <a:pt x="3110618" y="258688"/>
                  </a:lnTo>
                  <a:lnTo>
                    <a:pt x="3112888" y="259370"/>
                  </a:lnTo>
                  <a:lnTo>
                    <a:pt x="3115045" y="260732"/>
                  </a:lnTo>
                  <a:lnTo>
                    <a:pt x="3116975" y="264250"/>
                  </a:lnTo>
                  <a:lnTo>
                    <a:pt x="3117997" y="268791"/>
                  </a:lnTo>
                  <a:lnTo>
                    <a:pt x="3117769" y="271856"/>
                  </a:lnTo>
                  <a:lnTo>
                    <a:pt x="3116294" y="273331"/>
                  </a:lnTo>
                  <a:lnTo>
                    <a:pt x="3090073" y="271061"/>
                  </a:lnTo>
                  <a:lnTo>
                    <a:pt x="3062263" y="261186"/>
                  </a:lnTo>
                  <a:lnTo>
                    <a:pt x="3056020" y="251310"/>
                  </a:lnTo>
                  <a:lnTo>
                    <a:pt x="3055226" y="249494"/>
                  </a:lnTo>
                  <a:lnTo>
                    <a:pt x="3055680" y="245181"/>
                  </a:lnTo>
                  <a:lnTo>
                    <a:pt x="3057496" y="242116"/>
                  </a:lnTo>
                  <a:lnTo>
                    <a:pt x="3059766" y="240981"/>
                  </a:lnTo>
                  <a:lnTo>
                    <a:pt x="3061582" y="242570"/>
                  </a:lnTo>
                  <a:lnTo>
                    <a:pt x="3062944" y="245635"/>
                  </a:lnTo>
                  <a:lnTo>
                    <a:pt x="3064533" y="248019"/>
                  </a:lnTo>
                  <a:lnTo>
                    <a:pt x="3067939" y="251537"/>
                  </a:lnTo>
                  <a:lnTo>
                    <a:pt x="3065101" y="245067"/>
                  </a:lnTo>
                  <a:lnTo>
                    <a:pt x="3064533" y="243478"/>
                  </a:lnTo>
                  <a:lnTo>
                    <a:pt x="3064306" y="239165"/>
                  </a:lnTo>
                  <a:lnTo>
                    <a:pt x="3064874" y="235646"/>
                  </a:lnTo>
                  <a:lnTo>
                    <a:pt x="3066009" y="234397"/>
                  </a:lnTo>
                  <a:lnTo>
                    <a:pt x="3070322" y="240300"/>
                  </a:lnTo>
                  <a:lnTo>
                    <a:pt x="3074749" y="235192"/>
                  </a:lnTo>
                  <a:lnTo>
                    <a:pt x="3077133" y="239619"/>
                  </a:lnTo>
                  <a:lnTo>
                    <a:pt x="3077700" y="235760"/>
                  </a:lnTo>
                  <a:lnTo>
                    <a:pt x="3078949" y="233716"/>
                  </a:lnTo>
                  <a:lnTo>
                    <a:pt x="3080311" y="234170"/>
                  </a:lnTo>
                  <a:lnTo>
                    <a:pt x="3081106" y="237803"/>
                  </a:lnTo>
                  <a:lnTo>
                    <a:pt x="3081787" y="237803"/>
                  </a:lnTo>
                  <a:lnTo>
                    <a:pt x="3082014" y="233943"/>
                  </a:lnTo>
                  <a:lnTo>
                    <a:pt x="3083035" y="231219"/>
                  </a:lnTo>
                  <a:lnTo>
                    <a:pt x="3084397" y="230311"/>
                  </a:lnTo>
                  <a:lnTo>
                    <a:pt x="3085760" y="231673"/>
                  </a:lnTo>
                  <a:lnTo>
                    <a:pt x="3086327" y="234170"/>
                  </a:lnTo>
                  <a:lnTo>
                    <a:pt x="3086327" y="240754"/>
                  </a:lnTo>
                  <a:lnTo>
                    <a:pt x="3086554" y="243592"/>
                  </a:lnTo>
                  <a:lnTo>
                    <a:pt x="3088257" y="248246"/>
                  </a:lnTo>
                  <a:lnTo>
                    <a:pt x="3089732" y="246089"/>
                  </a:lnTo>
                  <a:lnTo>
                    <a:pt x="3090413" y="240186"/>
                  </a:lnTo>
                  <a:lnTo>
                    <a:pt x="3089732" y="233830"/>
                  </a:lnTo>
                  <a:lnTo>
                    <a:pt x="3092230" y="231560"/>
                  </a:lnTo>
                  <a:lnTo>
                    <a:pt x="3094614" y="234057"/>
                  </a:lnTo>
                  <a:lnTo>
                    <a:pt x="3096316" y="239619"/>
                  </a:lnTo>
                  <a:lnTo>
                    <a:pt x="3096997" y="246770"/>
                  </a:lnTo>
                  <a:lnTo>
                    <a:pt x="3099154" y="249267"/>
                  </a:lnTo>
                  <a:lnTo>
                    <a:pt x="3111640" y="251764"/>
                  </a:lnTo>
                  <a:lnTo>
                    <a:pt x="3110732" y="252332"/>
                  </a:lnTo>
                  <a:lnTo>
                    <a:pt x="3109824" y="253581"/>
                  </a:lnTo>
                  <a:lnTo>
                    <a:pt x="3109029" y="255397"/>
                  </a:lnTo>
                  <a:lnTo>
                    <a:pt x="3108575" y="257440"/>
                  </a:lnTo>
                  <a:close/>
                  <a:moveTo>
                    <a:pt x="3179746" y="200004"/>
                  </a:moveTo>
                  <a:lnTo>
                    <a:pt x="3179065" y="200912"/>
                  </a:lnTo>
                  <a:lnTo>
                    <a:pt x="3177702" y="203182"/>
                  </a:lnTo>
                  <a:lnTo>
                    <a:pt x="3177021" y="203977"/>
                  </a:lnTo>
                  <a:lnTo>
                    <a:pt x="3177816" y="205793"/>
                  </a:lnTo>
                  <a:lnTo>
                    <a:pt x="3179519" y="208744"/>
                  </a:lnTo>
                  <a:lnTo>
                    <a:pt x="3180427" y="209766"/>
                  </a:lnTo>
                  <a:lnTo>
                    <a:pt x="3177702" y="219074"/>
                  </a:lnTo>
                  <a:lnTo>
                    <a:pt x="3173616" y="225544"/>
                  </a:lnTo>
                  <a:lnTo>
                    <a:pt x="3155795" y="243478"/>
                  </a:lnTo>
                  <a:lnTo>
                    <a:pt x="3147168" y="246656"/>
                  </a:lnTo>
                  <a:lnTo>
                    <a:pt x="3144558" y="249608"/>
                  </a:lnTo>
                  <a:lnTo>
                    <a:pt x="3146601" y="249381"/>
                  </a:lnTo>
                  <a:lnTo>
                    <a:pt x="3149098" y="249948"/>
                  </a:lnTo>
                  <a:lnTo>
                    <a:pt x="3151482" y="251310"/>
                  </a:lnTo>
                  <a:lnTo>
                    <a:pt x="3153298" y="253581"/>
                  </a:lnTo>
                  <a:lnTo>
                    <a:pt x="3137293" y="263796"/>
                  </a:lnTo>
                  <a:lnTo>
                    <a:pt x="3131391" y="265386"/>
                  </a:lnTo>
                  <a:lnTo>
                    <a:pt x="3126510" y="263683"/>
                  </a:lnTo>
                  <a:lnTo>
                    <a:pt x="3124353" y="258348"/>
                  </a:lnTo>
                  <a:lnTo>
                    <a:pt x="3124920" y="250629"/>
                  </a:lnTo>
                  <a:lnTo>
                    <a:pt x="3127531" y="241662"/>
                  </a:lnTo>
                  <a:lnTo>
                    <a:pt x="3128780" y="238370"/>
                  </a:lnTo>
                  <a:lnTo>
                    <a:pt x="3129574" y="234170"/>
                  </a:lnTo>
                  <a:lnTo>
                    <a:pt x="3129801" y="229743"/>
                  </a:lnTo>
                  <a:lnTo>
                    <a:pt x="3129461" y="225771"/>
                  </a:lnTo>
                  <a:lnTo>
                    <a:pt x="3123672" y="241549"/>
                  </a:lnTo>
                  <a:lnTo>
                    <a:pt x="3120153" y="247110"/>
                  </a:lnTo>
                  <a:lnTo>
                    <a:pt x="3117202" y="244727"/>
                  </a:lnTo>
                  <a:lnTo>
                    <a:pt x="3115953" y="242457"/>
                  </a:lnTo>
                  <a:lnTo>
                    <a:pt x="3114478" y="242003"/>
                  </a:lnTo>
                  <a:lnTo>
                    <a:pt x="3113002" y="242230"/>
                  </a:lnTo>
                  <a:lnTo>
                    <a:pt x="3111526" y="241889"/>
                  </a:lnTo>
                  <a:lnTo>
                    <a:pt x="3110505" y="240754"/>
                  </a:lnTo>
                  <a:lnTo>
                    <a:pt x="3103921" y="229517"/>
                  </a:lnTo>
                  <a:lnTo>
                    <a:pt x="3102219" y="227927"/>
                  </a:lnTo>
                  <a:lnTo>
                    <a:pt x="3104829" y="226111"/>
                  </a:lnTo>
                  <a:lnTo>
                    <a:pt x="3110618" y="228154"/>
                  </a:lnTo>
                  <a:lnTo>
                    <a:pt x="3112888" y="224068"/>
                  </a:lnTo>
                  <a:lnTo>
                    <a:pt x="3108575" y="221344"/>
                  </a:lnTo>
                  <a:lnTo>
                    <a:pt x="3107554" y="220209"/>
                  </a:lnTo>
                  <a:lnTo>
                    <a:pt x="3106305" y="217030"/>
                  </a:lnTo>
                  <a:lnTo>
                    <a:pt x="3106532" y="215668"/>
                  </a:lnTo>
                  <a:lnTo>
                    <a:pt x="3108916" y="214193"/>
                  </a:lnTo>
                  <a:lnTo>
                    <a:pt x="3110278" y="212831"/>
                  </a:lnTo>
                  <a:lnTo>
                    <a:pt x="3110959" y="212377"/>
                  </a:lnTo>
                  <a:lnTo>
                    <a:pt x="3111867" y="212263"/>
                  </a:lnTo>
                  <a:lnTo>
                    <a:pt x="3112434" y="211695"/>
                  </a:lnTo>
                  <a:lnTo>
                    <a:pt x="3112775" y="210333"/>
                  </a:lnTo>
                  <a:lnTo>
                    <a:pt x="3113002" y="208290"/>
                  </a:lnTo>
                  <a:lnTo>
                    <a:pt x="3113797" y="208063"/>
                  </a:lnTo>
                  <a:lnTo>
                    <a:pt x="3115613" y="208404"/>
                  </a:lnTo>
                  <a:lnTo>
                    <a:pt x="3116294" y="208177"/>
                  </a:lnTo>
                  <a:lnTo>
                    <a:pt x="3116861" y="207042"/>
                  </a:lnTo>
                  <a:lnTo>
                    <a:pt x="3117769" y="203409"/>
                  </a:lnTo>
                  <a:lnTo>
                    <a:pt x="3118337" y="202274"/>
                  </a:lnTo>
                  <a:lnTo>
                    <a:pt x="3128553" y="195464"/>
                  </a:lnTo>
                  <a:lnTo>
                    <a:pt x="3130255" y="197280"/>
                  </a:lnTo>
                  <a:lnTo>
                    <a:pt x="3131164" y="201820"/>
                  </a:lnTo>
                  <a:lnTo>
                    <a:pt x="3133320" y="200572"/>
                  </a:lnTo>
                  <a:lnTo>
                    <a:pt x="3135931" y="197393"/>
                  </a:lnTo>
                  <a:lnTo>
                    <a:pt x="3138088" y="196258"/>
                  </a:lnTo>
                  <a:lnTo>
                    <a:pt x="3138088" y="194442"/>
                  </a:lnTo>
                  <a:lnTo>
                    <a:pt x="3135931" y="192966"/>
                  </a:lnTo>
                  <a:lnTo>
                    <a:pt x="3134001" y="190242"/>
                  </a:lnTo>
                  <a:lnTo>
                    <a:pt x="3133434" y="187631"/>
                  </a:lnTo>
                  <a:lnTo>
                    <a:pt x="3135477" y="186383"/>
                  </a:lnTo>
                  <a:lnTo>
                    <a:pt x="3137180" y="186723"/>
                  </a:lnTo>
                  <a:lnTo>
                    <a:pt x="3139677" y="188085"/>
                  </a:lnTo>
                  <a:lnTo>
                    <a:pt x="3141834" y="190810"/>
                  </a:lnTo>
                  <a:lnTo>
                    <a:pt x="3142742" y="195350"/>
                  </a:lnTo>
                  <a:lnTo>
                    <a:pt x="3142287" y="199550"/>
                  </a:lnTo>
                  <a:lnTo>
                    <a:pt x="3141606" y="203636"/>
                  </a:lnTo>
                  <a:lnTo>
                    <a:pt x="3141606" y="206815"/>
                  </a:lnTo>
                  <a:lnTo>
                    <a:pt x="3143309" y="208063"/>
                  </a:lnTo>
                  <a:lnTo>
                    <a:pt x="3144558" y="206020"/>
                  </a:lnTo>
                  <a:lnTo>
                    <a:pt x="3146487" y="195918"/>
                  </a:lnTo>
                  <a:lnTo>
                    <a:pt x="3147963" y="192285"/>
                  </a:lnTo>
                  <a:lnTo>
                    <a:pt x="3145806" y="191150"/>
                  </a:lnTo>
                  <a:lnTo>
                    <a:pt x="3145239" y="188767"/>
                  </a:lnTo>
                  <a:lnTo>
                    <a:pt x="3146147" y="186610"/>
                  </a:lnTo>
                  <a:lnTo>
                    <a:pt x="3148644" y="186269"/>
                  </a:lnTo>
                  <a:lnTo>
                    <a:pt x="3150574" y="187745"/>
                  </a:lnTo>
                  <a:lnTo>
                    <a:pt x="3153866" y="191831"/>
                  </a:lnTo>
                  <a:lnTo>
                    <a:pt x="3155909" y="192285"/>
                  </a:lnTo>
                  <a:lnTo>
                    <a:pt x="3154547" y="189107"/>
                  </a:lnTo>
                  <a:lnTo>
                    <a:pt x="3153979" y="188313"/>
                  </a:lnTo>
                  <a:lnTo>
                    <a:pt x="3156363" y="183432"/>
                  </a:lnTo>
                  <a:lnTo>
                    <a:pt x="3165217" y="188313"/>
                  </a:lnTo>
                  <a:lnTo>
                    <a:pt x="3168622" y="188313"/>
                  </a:lnTo>
                  <a:lnTo>
                    <a:pt x="3166351" y="183886"/>
                  </a:lnTo>
                  <a:lnTo>
                    <a:pt x="3163854" y="180707"/>
                  </a:lnTo>
                  <a:lnTo>
                    <a:pt x="3158746" y="176507"/>
                  </a:lnTo>
                  <a:lnTo>
                    <a:pt x="3159314" y="175032"/>
                  </a:lnTo>
                  <a:lnTo>
                    <a:pt x="3160335" y="171740"/>
                  </a:lnTo>
                  <a:lnTo>
                    <a:pt x="3160903" y="170378"/>
                  </a:lnTo>
                  <a:lnTo>
                    <a:pt x="3155114" y="168335"/>
                  </a:lnTo>
                  <a:lnTo>
                    <a:pt x="3154433" y="166973"/>
                  </a:lnTo>
                  <a:lnTo>
                    <a:pt x="3161584" y="164930"/>
                  </a:lnTo>
                  <a:lnTo>
                    <a:pt x="3163514" y="165043"/>
                  </a:lnTo>
                  <a:lnTo>
                    <a:pt x="3165103" y="167427"/>
                  </a:lnTo>
                  <a:lnTo>
                    <a:pt x="3166806" y="169243"/>
                  </a:lnTo>
                  <a:lnTo>
                    <a:pt x="3170438" y="166859"/>
                  </a:lnTo>
                  <a:lnTo>
                    <a:pt x="3172027" y="168562"/>
                  </a:lnTo>
                  <a:lnTo>
                    <a:pt x="3170665" y="170605"/>
                  </a:lnTo>
                  <a:lnTo>
                    <a:pt x="3171460" y="173102"/>
                  </a:lnTo>
                  <a:lnTo>
                    <a:pt x="3174638" y="178551"/>
                  </a:lnTo>
                  <a:lnTo>
                    <a:pt x="3173957" y="182410"/>
                  </a:lnTo>
                  <a:lnTo>
                    <a:pt x="3173162" y="185815"/>
                  </a:lnTo>
                  <a:lnTo>
                    <a:pt x="3172595" y="189107"/>
                  </a:lnTo>
                  <a:lnTo>
                    <a:pt x="3172595" y="192512"/>
                  </a:lnTo>
                  <a:lnTo>
                    <a:pt x="3173730" y="196826"/>
                  </a:lnTo>
                  <a:lnTo>
                    <a:pt x="3175659" y="198074"/>
                  </a:lnTo>
                  <a:lnTo>
                    <a:pt x="3177930" y="198528"/>
                  </a:lnTo>
                  <a:lnTo>
                    <a:pt x="3179746" y="200004"/>
                  </a:lnTo>
                  <a:close/>
                  <a:moveTo>
                    <a:pt x="3219587" y="154033"/>
                  </a:moveTo>
                  <a:lnTo>
                    <a:pt x="3219474" y="158459"/>
                  </a:lnTo>
                  <a:lnTo>
                    <a:pt x="3221177" y="161411"/>
                  </a:lnTo>
                  <a:lnTo>
                    <a:pt x="3225603" y="166065"/>
                  </a:lnTo>
                  <a:lnTo>
                    <a:pt x="3222993" y="175259"/>
                  </a:lnTo>
                  <a:lnTo>
                    <a:pt x="3214366" y="181388"/>
                  </a:lnTo>
                  <a:lnTo>
                    <a:pt x="3206307" y="194328"/>
                  </a:lnTo>
                  <a:lnTo>
                    <a:pt x="3200404" y="197507"/>
                  </a:lnTo>
                  <a:lnTo>
                    <a:pt x="3194275" y="197280"/>
                  </a:lnTo>
                  <a:lnTo>
                    <a:pt x="3189167" y="194215"/>
                  </a:lnTo>
                  <a:lnTo>
                    <a:pt x="3187919" y="190469"/>
                  </a:lnTo>
                  <a:lnTo>
                    <a:pt x="3185194" y="184226"/>
                  </a:lnTo>
                  <a:lnTo>
                    <a:pt x="3183946" y="180367"/>
                  </a:lnTo>
                  <a:lnTo>
                    <a:pt x="3183718" y="178437"/>
                  </a:lnTo>
                  <a:lnTo>
                    <a:pt x="3183605" y="175713"/>
                  </a:lnTo>
                  <a:lnTo>
                    <a:pt x="3183378" y="173329"/>
                  </a:lnTo>
                  <a:lnTo>
                    <a:pt x="3182810" y="172308"/>
                  </a:lnTo>
                  <a:lnTo>
                    <a:pt x="3178497" y="172308"/>
                  </a:lnTo>
                  <a:lnTo>
                    <a:pt x="3180767" y="168335"/>
                  </a:lnTo>
                  <a:lnTo>
                    <a:pt x="3182243" y="164816"/>
                  </a:lnTo>
                  <a:lnTo>
                    <a:pt x="3182129" y="161524"/>
                  </a:lnTo>
                  <a:lnTo>
                    <a:pt x="3179859" y="158119"/>
                  </a:lnTo>
                  <a:lnTo>
                    <a:pt x="3181789" y="156303"/>
                  </a:lnTo>
                  <a:lnTo>
                    <a:pt x="3182584" y="154941"/>
                  </a:lnTo>
                  <a:lnTo>
                    <a:pt x="3183151" y="152330"/>
                  </a:lnTo>
                  <a:lnTo>
                    <a:pt x="3178611" y="147222"/>
                  </a:lnTo>
                  <a:lnTo>
                    <a:pt x="3177930" y="145179"/>
                  </a:lnTo>
                  <a:lnTo>
                    <a:pt x="3178383" y="142228"/>
                  </a:lnTo>
                  <a:lnTo>
                    <a:pt x="3179405" y="139957"/>
                  </a:lnTo>
                  <a:lnTo>
                    <a:pt x="3181789" y="136098"/>
                  </a:lnTo>
                  <a:lnTo>
                    <a:pt x="3183946" y="130082"/>
                  </a:lnTo>
                  <a:lnTo>
                    <a:pt x="3185081" y="128606"/>
                  </a:lnTo>
                  <a:lnTo>
                    <a:pt x="3195410" y="127812"/>
                  </a:lnTo>
                  <a:lnTo>
                    <a:pt x="3197794" y="130082"/>
                  </a:lnTo>
                  <a:lnTo>
                    <a:pt x="3196772" y="132239"/>
                  </a:lnTo>
                  <a:lnTo>
                    <a:pt x="3196545" y="134055"/>
                  </a:lnTo>
                  <a:lnTo>
                    <a:pt x="3197113" y="135417"/>
                  </a:lnTo>
                  <a:lnTo>
                    <a:pt x="3198361" y="136212"/>
                  </a:lnTo>
                  <a:lnTo>
                    <a:pt x="3197680" y="138028"/>
                  </a:lnTo>
                  <a:lnTo>
                    <a:pt x="3197226" y="139163"/>
                  </a:lnTo>
                  <a:lnTo>
                    <a:pt x="3196659" y="139844"/>
                  </a:lnTo>
                  <a:lnTo>
                    <a:pt x="3195751" y="140184"/>
                  </a:lnTo>
                  <a:lnTo>
                    <a:pt x="3196999" y="142001"/>
                  </a:lnTo>
                  <a:lnTo>
                    <a:pt x="3198134" y="141774"/>
                  </a:lnTo>
                  <a:lnTo>
                    <a:pt x="3199270" y="140752"/>
                  </a:lnTo>
                  <a:lnTo>
                    <a:pt x="3200518" y="140184"/>
                  </a:lnTo>
                  <a:lnTo>
                    <a:pt x="3209826" y="140184"/>
                  </a:lnTo>
                  <a:lnTo>
                    <a:pt x="3211188" y="140865"/>
                  </a:lnTo>
                  <a:lnTo>
                    <a:pt x="3216523" y="146200"/>
                  </a:lnTo>
                  <a:lnTo>
                    <a:pt x="3217544" y="147790"/>
                  </a:lnTo>
                  <a:lnTo>
                    <a:pt x="3218339" y="149606"/>
                  </a:lnTo>
                  <a:lnTo>
                    <a:pt x="3219020" y="151762"/>
                  </a:lnTo>
                  <a:lnTo>
                    <a:pt x="3219587" y="154033"/>
                  </a:lnTo>
                  <a:close/>
                  <a:moveTo>
                    <a:pt x="3059993" y="197847"/>
                  </a:moveTo>
                  <a:lnTo>
                    <a:pt x="3058517" y="196712"/>
                  </a:lnTo>
                  <a:lnTo>
                    <a:pt x="3057723" y="196939"/>
                  </a:lnTo>
                  <a:lnTo>
                    <a:pt x="3055339" y="200004"/>
                  </a:lnTo>
                  <a:lnTo>
                    <a:pt x="3052274" y="201253"/>
                  </a:lnTo>
                  <a:lnTo>
                    <a:pt x="3048982" y="200004"/>
                  </a:lnTo>
                  <a:lnTo>
                    <a:pt x="3047394" y="196826"/>
                  </a:lnTo>
                  <a:lnTo>
                    <a:pt x="3049323" y="191945"/>
                  </a:lnTo>
                  <a:lnTo>
                    <a:pt x="3046713" y="188994"/>
                  </a:lnTo>
                  <a:lnTo>
                    <a:pt x="3045010" y="192626"/>
                  </a:lnTo>
                  <a:lnTo>
                    <a:pt x="3042626" y="204090"/>
                  </a:lnTo>
                  <a:lnTo>
                    <a:pt x="3040469" y="206701"/>
                  </a:lnTo>
                  <a:lnTo>
                    <a:pt x="3037064" y="208858"/>
                  </a:lnTo>
                  <a:lnTo>
                    <a:pt x="3033999" y="209085"/>
                  </a:lnTo>
                  <a:lnTo>
                    <a:pt x="3032637" y="206020"/>
                  </a:lnTo>
                  <a:lnTo>
                    <a:pt x="3033659" y="201139"/>
                  </a:lnTo>
                  <a:lnTo>
                    <a:pt x="3034567" y="197734"/>
                  </a:lnTo>
                  <a:lnTo>
                    <a:pt x="3036951" y="190923"/>
                  </a:lnTo>
                  <a:lnTo>
                    <a:pt x="3038653" y="188199"/>
                  </a:lnTo>
                  <a:lnTo>
                    <a:pt x="3042740" y="184567"/>
                  </a:lnTo>
                  <a:lnTo>
                    <a:pt x="3044556" y="180253"/>
                  </a:lnTo>
                  <a:lnTo>
                    <a:pt x="3043761" y="180026"/>
                  </a:lnTo>
                  <a:lnTo>
                    <a:pt x="3041831" y="178097"/>
                  </a:lnTo>
                  <a:lnTo>
                    <a:pt x="3048982" y="171513"/>
                  </a:lnTo>
                  <a:lnTo>
                    <a:pt x="3051139" y="168108"/>
                  </a:lnTo>
                  <a:lnTo>
                    <a:pt x="3028551" y="170151"/>
                  </a:lnTo>
                  <a:lnTo>
                    <a:pt x="3027756" y="170832"/>
                  </a:lnTo>
                  <a:lnTo>
                    <a:pt x="3026394" y="173556"/>
                  </a:lnTo>
                  <a:lnTo>
                    <a:pt x="3025600" y="174124"/>
                  </a:lnTo>
                  <a:lnTo>
                    <a:pt x="3022875" y="173897"/>
                  </a:lnTo>
                  <a:lnTo>
                    <a:pt x="3020038" y="172194"/>
                  </a:lnTo>
                  <a:lnTo>
                    <a:pt x="3021400" y="168562"/>
                  </a:lnTo>
                  <a:lnTo>
                    <a:pt x="3024578" y="164930"/>
                  </a:lnTo>
                  <a:lnTo>
                    <a:pt x="3026054" y="162205"/>
                  </a:lnTo>
                  <a:lnTo>
                    <a:pt x="3019924" y="162319"/>
                  </a:lnTo>
                  <a:lnTo>
                    <a:pt x="3016859" y="161184"/>
                  </a:lnTo>
                  <a:lnTo>
                    <a:pt x="3014249" y="158119"/>
                  </a:lnTo>
                  <a:lnTo>
                    <a:pt x="3017767" y="153806"/>
                  </a:lnTo>
                  <a:lnTo>
                    <a:pt x="3023330" y="154600"/>
                  </a:lnTo>
                  <a:lnTo>
                    <a:pt x="3037972" y="162773"/>
                  </a:lnTo>
                  <a:lnTo>
                    <a:pt x="3040469" y="162773"/>
                  </a:lnTo>
                  <a:lnTo>
                    <a:pt x="3042626" y="160276"/>
                  </a:lnTo>
                  <a:lnTo>
                    <a:pt x="3043307" y="157665"/>
                  </a:lnTo>
                  <a:lnTo>
                    <a:pt x="3043421" y="154714"/>
                  </a:lnTo>
                  <a:lnTo>
                    <a:pt x="3042740" y="152103"/>
                  </a:lnTo>
                  <a:lnTo>
                    <a:pt x="3041264" y="150287"/>
                  </a:lnTo>
                  <a:lnTo>
                    <a:pt x="3044783" y="150173"/>
                  </a:lnTo>
                  <a:lnTo>
                    <a:pt x="3050118" y="154146"/>
                  </a:lnTo>
                  <a:lnTo>
                    <a:pt x="3059312" y="164362"/>
                  </a:lnTo>
                  <a:lnTo>
                    <a:pt x="3059312" y="162205"/>
                  </a:lnTo>
                  <a:lnTo>
                    <a:pt x="3058063" y="158232"/>
                  </a:lnTo>
                  <a:lnTo>
                    <a:pt x="3056361" y="150627"/>
                  </a:lnTo>
                  <a:lnTo>
                    <a:pt x="3055339" y="143363"/>
                  </a:lnTo>
                  <a:lnTo>
                    <a:pt x="3056361" y="140071"/>
                  </a:lnTo>
                  <a:lnTo>
                    <a:pt x="3058290" y="140071"/>
                  </a:lnTo>
                  <a:lnTo>
                    <a:pt x="3059198" y="140525"/>
                  </a:lnTo>
                  <a:lnTo>
                    <a:pt x="3059880" y="142001"/>
                  </a:lnTo>
                  <a:lnTo>
                    <a:pt x="3061014" y="145179"/>
                  </a:lnTo>
                  <a:lnTo>
                    <a:pt x="3062604" y="148017"/>
                  </a:lnTo>
                  <a:lnTo>
                    <a:pt x="3064647" y="149719"/>
                  </a:lnTo>
                  <a:lnTo>
                    <a:pt x="3066804" y="149946"/>
                  </a:lnTo>
                  <a:lnTo>
                    <a:pt x="3068620" y="148244"/>
                  </a:lnTo>
                  <a:lnTo>
                    <a:pt x="3067258" y="145973"/>
                  </a:lnTo>
                  <a:lnTo>
                    <a:pt x="3066917" y="143249"/>
                  </a:lnTo>
                  <a:lnTo>
                    <a:pt x="3067598" y="140525"/>
                  </a:lnTo>
                  <a:lnTo>
                    <a:pt x="3069187" y="138368"/>
                  </a:lnTo>
                  <a:lnTo>
                    <a:pt x="3071458" y="137801"/>
                  </a:lnTo>
                  <a:lnTo>
                    <a:pt x="3074068" y="139163"/>
                  </a:lnTo>
                  <a:lnTo>
                    <a:pt x="3082241" y="146541"/>
                  </a:lnTo>
                  <a:lnTo>
                    <a:pt x="3082695" y="148244"/>
                  </a:lnTo>
                  <a:lnTo>
                    <a:pt x="3081219" y="151308"/>
                  </a:lnTo>
                  <a:lnTo>
                    <a:pt x="3077700" y="154487"/>
                  </a:lnTo>
                  <a:lnTo>
                    <a:pt x="3076793" y="156757"/>
                  </a:lnTo>
                  <a:lnTo>
                    <a:pt x="3077928" y="160276"/>
                  </a:lnTo>
                  <a:lnTo>
                    <a:pt x="3080311" y="161638"/>
                  </a:lnTo>
                  <a:lnTo>
                    <a:pt x="3082354" y="158800"/>
                  </a:lnTo>
                  <a:lnTo>
                    <a:pt x="3084171" y="155281"/>
                  </a:lnTo>
                  <a:lnTo>
                    <a:pt x="3085987" y="154373"/>
                  </a:lnTo>
                  <a:lnTo>
                    <a:pt x="3087349" y="157097"/>
                  </a:lnTo>
                  <a:lnTo>
                    <a:pt x="3087803" y="161184"/>
                  </a:lnTo>
                  <a:lnTo>
                    <a:pt x="3087917" y="165611"/>
                  </a:lnTo>
                  <a:lnTo>
                    <a:pt x="3088370" y="169243"/>
                  </a:lnTo>
                  <a:lnTo>
                    <a:pt x="3089506" y="171059"/>
                  </a:lnTo>
                  <a:lnTo>
                    <a:pt x="3090187" y="168902"/>
                  </a:lnTo>
                  <a:lnTo>
                    <a:pt x="3090527" y="164930"/>
                  </a:lnTo>
                  <a:lnTo>
                    <a:pt x="3090641" y="161411"/>
                  </a:lnTo>
                  <a:lnTo>
                    <a:pt x="3091776" y="158346"/>
                  </a:lnTo>
                  <a:lnTo>
                    <a:pt x="3094273" y="157551"/>
                  </a:lnTo>
                  <a:lnTo>
                    <a:pt x="3099381" y="158232"/>
                  </a:lnTo>
                  <a:lnTo>
                    <a:pt x="3097565" y="153806"/>
                  </a:lnTo>
                  <a:lnTo>
                    <a:pt x="3095408" y="150514"/>
                  </a:lnTo>
                  <a:lnTo>
                    <a:pt x="3096089" y="144952"/>
                  </a:lnTo>
                  <a:lnTo>
                    <a:pt x="3094614" y="141774"/>
                  </a:lnTo>
                  <a:lnTo>
                    <a:pt x="3092230" y="138936"/>
                  </a:lnTo>
                  <a:lnTo>
                    <a:pt x="3090073" y="134282"/>
                  </a:lnTo>
                  <a:lnTo>
                    <a:pt x="3089506" y="132239"/>
                  </a:lnTo>
                  <a:lnTo>
                    <a:pt x="3089051" y="130309"/>
                  </a:lnTo>
                  <a:lnTo>
                    <a:pt x="3089279" y="128833"/>
                  </a:lnTo>
                  <a:lnTo>
                    <a:pt x="3092230" y="127812"/>
                  </a:lnTo>
                  <a:lnTo>
                    <a:pt x="3097224" y="124180"/>
                  </a:lnTo>
                  <a:lnTo>
                    <a:pt x="3096316" y="127244"/>
                  </a:lnTo>
                  <a:lnTo>
                    <a:pt x="3095862" y="128152"/>
                  </a:lnTo>
                  <a:lnTo>
                    <a:pt x="3097678" y="129969"/>
                  </a:lnTo>
                  <a:lnTo>
                    <a:pt x="3101538" y="130650"/>
                  </a:lnTo>
                  <a:lnTo>
                    <a:pt x="3103127" y="134168"/>
                  </a:lnTo>
                  <a:lnTo>
                    <a:pt x="3101878" y="134168"/>
                  </a:lnTo>
                  <a:lnTo>
                    <a:pt x="3101878" y="136212"/>
                  </a:lnTo>
                  <a:lnTo>
                    <a:pt x="3103694" y="136325"/>
                  </a:lnTo>
                  <a:lnTo>
                    <a:pt x="3106872" y="134849"/>
                  </a:lnTo>
                  <a:lnTo>
                    <a:pt x="3108689" y="135644"/>
                  </a:lnTo>
                  <a:lnTo>
                    <a:pt x="3109483" y="138028"/>
                  </a:lnTo>
                  <a:lnTo>
                    <a:pt x="3108575" y="140752"/>
                  </a:lnTo>
                  <a:lnTo>
                    <a:pt x="3105965" y="144271"/>
                  </a:lnTo>
                  <a:lnTo>
                    <a:pt x="3108121" y="147222"/>
                  </a:lnTo>
                  <a:lnTo>
                    <a:pt x="3110618" y="151535"/>
                  </a:lnTo>
                  <a:lnTo>
                    <a:pt x="3113115" y="154260"/>
                  </a:lnTo>
                  <a:lnTo>
                    <a:pt x="3115159" y="152330"/>
                  </a:lnTo>
                  <a:lnTo>
                    <a:pt x="3113797" y="148357"/>
                  </a:lnTo>
                  <a:lnTo>
                    <a:pt x="3115840" y="146427"/>
                  </a:lnTo>
                  <a:lnTo>
                    <a:pt x="3117997" y="145179"/>
                  </a:lnTo>
                  <a:lnTo>
                    <a:pt x="3119245" y="142455"/>
                  </a:lnTo>
                  <a:lnTo>
                    <a:pt x="3118564" y="136098"/>
                  </a:lnTo>
                  <a:lnTo>
                    <a:pt x="3120948" y="136212"/>
                  </a:lnTo>
                  <a:lnTo>
                    <a:pt x="3125488" y="139844"/>
                  </a:lnTo>
                  <a:lnTo>
                    <a:pt x="3127872" y="140071"/>
                  </a:lnTo>
                  <a:lnTo>
                    <a:pt x="3126850" y="138709"/>
                  </a:lnTo>
                  <a:lnTo>
                    <a:pt x="3125715" y="135985"/>
                  </a:lnTo>
                  <a:lnTo>
                    <a:pt x="3125148" y="133374"/>
                  </a:lnTo>
                  <a:lnTo>
                    <a:pt x="3125942" y="132239"/>
                  </a:lnTo>
                  <a:lnTo>
                    <a:pt x="3132185" y="133941"/>
                  </a:lnTo>
                  <a:lnTo>
                    <a:pt x="3133888" y="132239"/>
                  </a:lnTo>
                  <a:lnTo>
                    <a:pt x="3132980" y="130877"/>
                  </a:lnTo>
                  <a:lnTo>
                    <a:pt x="3132072" y="130196"/>
                  </a:lnTo>
                  <a:lnTo>
                    <a:pt x="3130142" y="129969"/>
                  </a:lnTo>
                  <a:lnTo>
                    <a:pt x="3129234" y="129401"/>
                  </a:lnTo>
                  <a:lnTo>
                    <a:pt x="3128893" y="128152"/>
                  </a:lnTo>
                  <a:lnTo>
                    <a:pt x="3128780" y="126677"/>
                  </a:lnTo>
                  <a:lnTo>
                    <a:pt x="3128553" y="125769"/>
                  </a:lnTo>
                  <a:lnTo>
                    <a:pt x="3122991" y="122817"/>
                  </a:lnTo>
                  <a:lnTo>
                    <a:pt x="3121175" y="121001"/>
                  </a:lnTo>
                  <a:lnTo>
                    <a:pt x="3119018" y="116007"/>
                  </a:lnTo>
                  <a:lnTo>
                    <a:pt x="3120834" y="114191"/>
                  </a:lnTo>
                  <a:lnTo>
                    <a:pt x="3125829" y="113737"/>
                  </a:lnTo>
                  <a:lnTo>
                    <a:pt x="3124807" y="113510"/>
                  </a:lnTo>
                  <a:lnTo>
                    <a:pt x="3123899" y="112715"/>
                  </a:lnTo>
                  <a:lnTo>
                    <a:pt x="3123104" y="111466"/>
                  </a:lnTo>
                  <a:lnTo>
                    <a:pt x="3122423" y="109650"/>
                  </a:lnTo>
                  <a:lnTo>
                    <a:pt x="3124920" y="109310"/>
                  </a:lnTo>
                  <a:lnTo>
                    <a:pt x="3129234" y="114645"/>
                  </a:lnTo>
                  <a:lnTo>
                    <a:pt x="3131618" y="115893"/>
                  </a:lnTo>
                  <a:lnTo>
                    <a:pt x="3133547" y="114758"/>
                  </a:lnTo>
                  <a:lnTo>
                    <a:pt x="3134115" y="112602"/>
                  </a:lnTo>
                  <a:lnTo>
                    <a:pt x="3133434" y="110104"/>
                  </a:lnTo>
                  <a:lnTo>
                    <a:pt x="3131618" y="107948"/>
                  </a:lnTo>
                  <a:lnTo>
                    <a:pt x="3131618" y="105791"/>
                  </a:lnTo>
                  <a:lnTo>
                    <a:pt x="3134342" y="108629"/>
                  </a:lnTo>
                  <a:lnTo>
                    <a:pt x="3139450" y="117142"/>
                  </a:lnTo>
                  <a:lnTo>
                    <a:pt x="3142174" y="120093"/>
                  </a:lnTo>
                  <a:lnTo>
                    <a:pt x="3143650" y="120434"/>
                  </a:lnTo>
                  <a:lnTo>
                    <a:pt x="3147736" y="119412"/>
                  </a:lnTo>
                  <a:lnTo>
                    <a:pt x="3148871" y="117937"/>
                  </a:lnTo>
                  <a:lnTo>
                    <a:pt x="3148871" y="113850"/>
                  </a:lnTo>
                  <a:lnTo>
                    <a:pt x="3146941" y="107948"/>
                  </a:lnTo>
                  <a:lnTo>
                    <a:pt x="3147168" y="104883"/>
                  </a:lnTo>
                  <a:lnTo>
                    <a:pt x="3147055" y="102159"/>
                  </a:lnTo>
                  <a:lnTo>
                    <a:pt x="3146374" y="98413"/>
                  </a:lnTo>
                  <a:lnTo>
                    <a:pt x="3146147" y="95121"/>
                  </a:lnTo>
                  <a:lnTo>
                    <a:pt x="3147396" y="93759"/>
                  </a:lnTo>
                  <a:lnTo>
                    <a:pt x="3148984" y="93872"/>
                  </a:lnTo>
                  <a:lnTo>
                    <a:pt x="3150460" y="94440"/>
                  </a:lnTo>
                  <a:lnTo>
                    <a:pt x="3151822" y="95916"/>
                  </a:lnTo>
                  <a:lnTo>
                    <a:pt x="3153071" y="98753"/>
                  </a:lnTo>
                  <a:lnTo>
                    <a:pt x="3154206" y="100683"/>
                  </a:lnTo>
                  <a:lnTo>
                    <a:pt x="3157952" y="104769"/>
                  </a:lnTo>
                  <a:lnTo>
                    <a:pt x="3158746" y="104769"/>
                  </a:lnTo>
                  <a:lnTo>
                    <a:pt x="3159087" y="109310"/>
                  </a:lnTo>
                  <a:lnTo>
                    <a:pt x="3159882" y="111807"/>
                  </a:lnTo>
                  <a:lnTo>
                    <a:pt x="3161130" y="113056"/>
                  </a:lnTo>
                  <a:lnTo>
                    <a:pt x="3162719" y="113623"/>
                  </a:lnTo>
                  <a:lnTo>
                    <a:pt x="3160449" y="116007"/>
                  </a:lnTo>
                  <a:lnTo>
                    <a:pt x="3155795" y="115666"/>
                  </a:lnTo>
                  <a:lnTo>
                    <a:pt x="3153412" y="117823"/>
                  </a:lnTo>
                  <a:lnTo>
                    <a:pt x="3154887" y="119753"/>
                  </a:lnTo>
                  <a:lnTo>
                    <a:pt x="3156590" y="120888"/>
                  </a:lnTo>
                  <a:lnTo>
                    <a:pt x="3160109" y="121796"/>
                  </a:lnTo>
                  <a:lnTo>
                    <a:pt x="3159087" y="122817"/>
                  </a:lnTo>
                  <a:lnTo>
                    <a:pt x="3157044" y="123158"/>
                  </a:lnTo>
                  <a:lnTo>
                    <a:pt x="3156136" y="123953"/>
                  </a:lnTo>
                  <a:lnTo>
                    <a:pt x="3155681" y="125315"/>
                  </a:lnTo>
                  <a:lnTo>
                    <a:pt x="3155228" y="128833"/>
                  </a:lnTo>
                  <a:lnTo>
                    <a:pt x="3154774" y="129969"/>
                  </a:lnTo>
                  <a:lnTo>
                    <a:pt x="3153185" y="130082"/>
                  </a:lnTo>
                  <a:lnTo>
                    <a:pt x="3149665" y="127244"/>
                  </a:lnTo>
                  <a:lnTo>
                    <a:pt x="3148190" y="128039"/>
                  </a:lnTo>
                  <a:lnTo>
                    <a:pt x="3147622" y="130536"/>
                  </a:lnTo>
                  <a:lnTo>
                    <a:pt x="3147396" y="137120"/>
                  </a:lnTo>
                  <a:lnTo>
                    <a:pt x="3146941" y="140071"/>
                  </a:lnTo>
                  <a:lnTo>
                    <a:pt x="3146487" y="140298"/>
                  </a:lnTo>
                  <a:lnTo>
                    <a:pt x="3145693" y="139844"/>
                  </a:lnTo>
                  <a:lnTo>
                    <a:pt x="3144785" y="139730"/>
                  </a:lnTo>
                  <a:lnTo>
                    <a:pt x="3143196" y="142114"/>
                  </a:lnTo>
                  <a:lnTo>
                    <a:pt x="3140244" y="144157"/>
                  </a:lnTo>
                  <a:lnTo>
                    <a:pt x="3141720" y="147336"/>
                  </a:lnTo>
                  <a:lnTo>
                    <a:pt x="3142287" y="148130"/>
                  </a:lnTo>
                  <a:lnTo>
                    <a:pt x="3133661" y="145973"/>
                  </a:lnTo>
                  <a:lnTo>
                    <a:pt x="3132185" y="144384"/>
                  </a:lnTo>
                  <a:lnTo>
                    <a:pt x="3131391" y="144498"/>
                  </a:lnTo>
                  <a:lnTo>
                    <a:pt x="3130823" y="149152"/>
                  </a:lnTo>
                  <a:lnTo>
                    <a:pt x="3130255" y="150627"/>
                  </a:lnTo>
                  <a:lnTo>
                    <a:pt x="3129574" y="151649"/>
                  </a:lnTo>
                  <a:lnTo>
                    <a:pt x="3128893" y="152216"/>
                  </a:lnTo>
                  <a:lnTo>
                    <a:pt x="3129688" y="154827"/>
                  </a:lnTo>
                  <a:lnTo>
                    <a:pt x="3130823" y="155735"/>
                  </a:lnTo>
                  <a:lnTo>
                    <a:pt x="3133434" y="156189"/>
                  </a:lnTo>
                  <a:lnTo>
                    <a:pt x="3132185" y="157778"/>
                  </a:lnTo>
                  <a:lnTo>
                    <a:pt x="3130483" y="162659"/>
                  </a:lnTo>
                  <a:lnTo>
                    <a:pt x="3129461" y="164475"/>
                  </a:lnTo>
                  <a:lnTo>
                    <a:pt x="3127418" y="165157"/>
                  </a:lnTo>
                  <a:lnTo>
                    <a:pt x="3123445" y="163454"/>
                  </a:lnTo>
                  <a:lnTo>
                    <a:pt x="3121515" y="164475"/>
                  </a:lnTo>
                  <a:lnTo>
                    <a:pt x="3126850" y="168221"/>
                  </a:lnTo>
                  <a:lnTo>
                    <a:pt x="3124353" y="176053"/>
                  </a:lnTo>
                  <a:lnTo>
                    <a:pt x="3121061" y="174578"/>
                  </a:lnTo>
                  <a:lnTo>
                    <a:pt x="3117542" y="170945"/>
                  </a:lnTo>
                  <a:lnTo>
                    <a:pt x="3114251" y="172194"/>
                  </a:lnTo>
                  <a:lnTo>
                    <a:pt x="3116180" y="173216"/>
                  </a:lnTo>
                  <a:lnTo>
                    <a:pt x="3116521" y="176394"/>
                  </a:lnTo>
                  <a:lnTo>
                    <a:pt x="3115499" y="180026"/>
                  </a:lnTo>
                  <a:lnTo>
                    <a:pt x="3113456" y="182183"/>
                  </a:lnTo>
                  <a:lnTo>
                    <a:pt x="3111072" y="181842"/>
                  </a:lnTo>
                  <a:lnTo>
                    <a:pt x="3106532" y="178324"/>
                  </a:lnTo>
                  <a:lnTo>
                    <a:pt x="3104148" y="178097"/>
                  </a:lnTo>
                  <a:lnTo>
                    <a:pt x="3104148" y="180253"/>
                  </a:lnTo>
                  <a:lnTo>
                    <a:pt x="3109483" y="184113"/>
                  </a:lnTo>
                  <a:lnTo>
                    <a:pt x="3108462" y="186610"/>
                  </a:lnTo>
                  <a:lnTo>
                    <a:pt x="3107327" y="188313"/>
                  </a:lnTo>
                  <a:lnTo>
                    <a:pt x="3106191" y="189448"/>
                  </a:lnTo>
                  <a:lnTo>
                    <a:pt x="3104943" y="190015"/>
                  </a:lnTo>
                  <a:lnTo>
                    <a:pt x="3103240" y="189675"/>
                  </a:lnTo>
                  <a:lnTo>
                    <a:pt x="3100630" y="186837"/>
                  </a:lnTo>
                  <a:lnTo>
                    <a:pt x="3099608" y="186156"/>
                  </a:lnTo>
                  <a:lnTo>
                    <a:pt x="3098473" y="187404"/>
                  </a:lnTo>
                  <a:lnTo>
                    <a:pt x="3096316" y="192966"/>
                  </a:lnTo>
                  <a:lnTo>
                    <a:pt x="3095181" y="194215"/>
                  </a:lnTo>
                  <a:lnTo>
                    <a:pt x="3093592" y="193647"/>
                  </a:lnTo>
                  <a:lnTo>
                    <a:pt x="3092911" y="192058"/>
                  </a:lnTo>
                  <a:lnTo>
                    <a:pt x="3093024" y="189448"/>
                  </a:lnTo>
                  <a:lnTo>
                    <a:pt x="3094159" y="186042"/>
                  </a:lnTo>
                  <a:lnTo>
                    <a:pt x="3085533" y="182523"/>
                  </a:lnTo>
                  <a:lnTo>
                    <a:pt x="3081106" y="182410"/>
                  </a:lnTo>
                  <a:lnTo>
                    <a:pt x="3080198" y="186042"/>
                  </a:lnTo>
                  <a:lnTo>
                    <a:pt x="3079517" y="188085"/>
                  </a:lnTo>
                  <a:lnTo>
                    <a:pt x="3080311" y="191604"/>
                  </a:lnTo>
                  <a:lnTo>
                    <a:pt x="3079971" y="193420"/>
                  </a:lnTo>
                  <a:lnTo>
                    <a:pt x="3078949" y="194101"/>
                  </a:lnTo>
                  <a:lnTo>
                    <a:pt x="3077814" y="194215"/>
                  </a:lnTo>
                  <a:lnTo>
                    <a:pt x="3077133" y="193647"/>
                  </a:lnTo>
                  <a:lnTo>
                    <a:pt x="3076452" y="192739"/>
                  </a:lnTo>
                  <a:lnTo>
                    <a:pt x="3075884" y="192853"/>
                  </a:lnTo>
                  <a:lnTo>
                    <a:pt x="3075430" y="196939"/>
                  </a:lnTo>
                  <a:lnTo>
                    <a:pt x="3074863" y="198528"/>
                  </a:lnTo>
                  <a:lnTo>
                    <a:pt x="3074182" y="199777"/>
                  </a:lnTo>
                  <a:lnTo>
                    <a:pt x="3073614" y="200231"/>
                  </a:lnTo>
                  <a:lnTo>
                    <a:pt x="3068847" y="193080"/>
                  </a:lnTo>
                  <a:lnTo>
                    <a:pt x="3066123" y="191831"/>
                  </a:lnTo>
                  <a:lnTo>
                    <a:pt x="3064987" y="199096"/>
                  </a:lnTo>
                  <a:lnTo>
                    <a:pt x="3064079" y="202615"/>
                  </a:lnTo>
                  <a:lnTo>
                    <a:pt x="3062263" y="201820"/>
                  </a:lnTo>
                  <a:lnTo>
                    <a:pt x="3060447" y="199323"/>
                  </a:lnTo>
                  <a:lnTo>
                    <a:pt x="3059993" y="197847"/>
                  </a:lnTo>
                  <a:close/>
                  <a:moveTo>
                    <a:pt x="3220155" y="65155"/>
                  </a:moveTo>
                  <a:lnTo>
                    <a:pt x="3233436" y="63792"/>
                  </a:lnTo>
                  <a:lnTo>
                    <a:pt x="3236841" y="67084"/>
                  </a:lnTo>
                  <a:lnTo>
                    <a:pt x="3233549" y="67084"/>
                  </a:lnTo>
                  <a:lnTo>
                    <a:pt x="3233549" y="70035"/>
                  </a:lnTo>
                  <a:lnTo>
                    <a:pt x="3232528" y="71398"/>
                  </a:lnTo>
                  <a:lnTo>
                    <a:pt x="3230938" y="71625"/>
                  </a:lnTo>
                  <a:lnTo>
                    <a:pt x="3229576" y="71284"/>
                  </a:lnTo>
                  <a:lnTo>
                    <a:pt x="3230257" y="73327"/>
                  </a:lnTo>
                  <a:lnTo>
                    <a:pt x="3228668" y="75484"/>
                  </a:lnTo>
                  <a:lnTo>
                    <a:pt x="3227079" y="74803"/>
                  </a:lnTo>
                  <a:lnTo>
                    <a:pt x="3225377" y="73441"/>
                  </a:lnTo>
                  <a:lnTo>
                    <a:pt x="3223560" y="73327"/>
                  </a:lnTo>
                  <a:lnTo>
                    <a:pt x="3222539" y="75030"/>
                  </a:lnTo>
                  <a:lnTo>
                    <a:pt x="3221858" y="77527"/>
                  </a:lnTo>
                  <a:lnTo>
                    <a:pt x="3220836" y="79457"/>
                  </a:lnTo>
                  <a:lnTo>
                    <a:pt x="3217317" y="79570"/>
                  </a:lnTo>
                  <a:lnTo>
                    <a:pt x="3215388" y="78776"/>
                  </a:lnTo>
                  <a:lnTo>
                    <a:pt x="3213685" y="77073"/>
                  </a:lnTo>
                  <a:lnTo>
                    <a:pt x="3213004" y="74462"/>
                  </a:lnTo>
                  <a:lnTo>
                    <a:pt x="3211869" y="71284"/>
                  </a:lnTo>
                  <a:lnTo>
                    <a:pt x="3204377" y="67311"/>
                  </a:lnTo>
                  <a:lnTo>
                    <a:pt x="3207329" y="64814"/>
                  </a:lnTo>
                  <a:lnTo>
                    <a:pt x="3213912" y="64133"/>
                  </a:lnTo>
                  <a:lnTo>
                    <a:pt x="3216863" y="61182"/>
                  </a:lnTo>
                  <a:lnTo>
                    <a:pt x="3213799" y="59139"/>
                  </a:lnTo>
                  <a:lnTo>
                    <a:pt x="3207555" y="60728"/>
                  </a:lnTo>
                  <a:lnTo>
                    <a:pt x="3204377" y="59139"/>
                  </a:lnTo>
                  <a:lnTo>
                    <a:pt x="3202107" y="55279"/>
                  </a:lnTo>
                  <a:lnTo>
                    <a:pt x="3203015" y="53463"/>
                  </a:lnTo>
                  <a:lnTo>
                    <a:pt x="3208350" y="52895"/>
                  </a:lnTo>
                  <a:lnTo>
                    <a:pt x="3207329" y="50625"/>
                  </a:lnTo>
                  <a:lnTo>
                    <a:pt x="3206648" y="49604"/>
                  </a:lnTo>
                  <a:lnTo>
                    <a:pt x="3205739" y="49036"/>
                  </a:lnTo>
                  <a:lnTo>
                    <a:pt x="3209372" y="45631"/>
                  </a:lnTo>
                  <a:lnTo>
                    <a:pt x="3221744" y="46993"/>
                  </a:lnTo>
                  <a:lnTo>
                    <a:pt x="3220836" y="49831"/>
                  </a:lnTo>
                  <a:lnTo>
                    <a:pt x="3220269" y="50852"/>
                  </a:lnTo>
                  <a:lnTo>
                    <a:pt x="3223787" y="53463"/>
                  </a:lnTo>
                  <a:lnTo>
                    <a:pt x="3231393" y="52555"/>
                  </a:lnTo>
                  <a:lnTo>
                    <a:pt x="3235025" y="55052"/>
                  </a:lnTo>
                  <a:lnTo>
                    <a:pt x="3231506" y="57322"/>
                  </a:lnTo>
                  <a:lnTo>
                    <a:pt x="3223674" y="55960"/>
                  </a:lnTo>
                  <a:lnTo>
                    <a:pt x="3220382" y="59139"/>
                  </a:lnTo>
                  <a:lnTo>
                    <a:pt x="3221063" y="60047"/>
                  </a:lnTo>
                  <a:lnTo>
                    <a:pt x="3221290" y="60955"/>
                  </a:lnTo>
                  <a:lnTo>
                    <a:pt x="3221404" y="62090"/>
                  </a:lnTo>
                  <a:lnTo>
                    <a:pt x="3221744" y="63452"/>
                  </a:lnTo>
                  <a:lnTo>
                    <a:pt x="3220155" y="65155"/>
                  </a:lnTo>
                  <a:close/>
                  <a:moveTo>
                    <a:pt x="3420273" y="42680"/>
                  </a:moveTo>
                  <a:lnTo>
                    <a:pt x="3425040" y="39047"/>
                  </a:lnTo>
                  <a:lnTo>
                    <a:pt x="3427310" y="39161"/>
                  </a:lnTo>
                  <a:lnTo>
                    <a:pt x="3428218" y="44609"/>
                  </a:lnTo>
                  <a:lnTo>
                    <a:pt x="3427083" y="50058"/>
                  </a:lnTo>
                  <a:lnTo>
                    <a:pt x="3424473" y="53236"/>
                  </a:lnTo>
                  <a:lnTo>
                    <a:pt x="3418002" y="55393"/>
                  </a:lnTo>
                  <a:lnTo>
                    <a:pt x="3417208" y="56528"/>
                  </a:lnTo>
                  <a:lnTo>
                    <a:pt x="3415505" y="60047"/>
                  </a:lnTo>
                  <a:lnTo>
                    <a:pt x="3414030" y="61409"/>
                  </a:lnTo>
                  <a:lnTo>
                    <a:pt x="3403927" y="60614"/>
                  </a:lnTo>
                  <a:lnTo>
                    <a:pt x="3401998" y="61409"/>
                  </a:lnTo>
                  <a:lnTo>
                    <a:pt x="3399614" y="64133"/>
                  </a:lnTo>
                  <a:lnTo>
                    <a:pt x="3397344" y="65495"/>
                  </a:lnTo>
                  <a:lnTo>
                    <a:pt x="3387695" y="65155"/>
                  </a:lnTo>
                  <a:lnTo>
                    <a:pt x="3383042" y="61068"/>
                  </a:lnTo>
                  <a:lnTo>
                    <a:pt x="3380885" y="61409"/>
                  </a:lnTo>
                  <a:lnTo>
                    <a:pt x="3379636" y="67198"/>
                  </a:lnTo>
                  <a:lnTo>
                    <a:pt x="3382133" y="68900"/>
                  </a:lnTo>
                  <a:lnTo>
                    <a:pt x="3383042" y="69127"/>
                  </a:lnTo>
                  <a:lnTo>
                    <a:pt x="3383042" y="71398"/>
                  </a:lnTo>
                  <a:lnTo>
                    <a:pt x="3374755" y="70376"/>
                  </a:lnTo>
                  <a:lnTo>
                    <a:pt x="3368172" y="74349"/>
                  </a:lnTo>
                  <a:lnTo>
                    <a:pt x="3363631" y="75597"/>
                  </a:lnTo>
                  <a:lnTo>
                    <a:pt x="3361702" y="74462"/>
                  </a:lnTo>
                  <a:lnTo>
                    <a:pt x="3360226" y="71965"/>
                  </a:lnTo>
                  <a:lnTo>
                    <a:pt x="3357615" y="66403"/>
                  </a:lnTo>
                  <a:lnTo>
                    <a:pt x="3354210" y="62317"/>
                  </a:lnTo>
                  <a:lnTo>
                    <a:pt x="3350237" y="59252"/>
                  </a:lnTo>
                  <a:lnTo>
                    <a:pt x="3362042" y="53236"/>
                  </a:lnTo>
                  <a:lnTo>
                    <a:pt x="3364199" y="49036"/>
                  </a:lnTo>
                  <a:lnTo>
                    <a:pt x="3357388" y="47674"/>
                  </a:lnTo>
                  <a:lnTo>
                    <a:pt x="3355572" y="45971"/>
                  </a:lnTo>
                  <a:lnTo>
                    <a:pt x="3353870" y="45290"/>
                  </a:lnTo>
                  <a:lnTo>
                    <a:pt x="3341383" y="51987"/>
                  </a:lnTo>
                  <a:lnTo>
                    <a:pt x="3339567" y="50852"/>
                  </a:lnTo>
                  <a:lnTo>
                    <a:pt x="3338319" y="48128"/>
                  </a:lnTo>
                  <a:lnTo>
                    <a:pt x="3338205" y="45744"/>
                  </a:lnTo>
                  <a:lnTo>
                    <a:pt x="3338432" y="43361"/>
                  </a:lnTo>
                  <a:lnTo>
                    <a:pt x="3338319" y="40636"/>
                  </a:lnTo>
                  <a:lnTo>
                    <a:pt x="3343654" y="34507"/>
                  </a:lnTo>
                  <a:lnTo>
                    <a:pt x="3340362" y="32464"/>
                  </a:lnTo>
                  <a:lnTo>
                    <a:pt x="3342178" y="30421"/>
                  </a:lnTo>
                  <a:lnTo>
                    <a:pt x="3344448" y="29172"/>
                  </a:lnTo>
                  <a:lnTo>
                    <a:pt x="3348762" y="28377"/>
                  </a:lnTo>
                  <a:lnTo>
                    <a:pt x="3350691" y="29512"/>
                  </a:lnTo>
                  <a:lnTo>
                    <a:pt x="3352621" y="31556"/>
                  </a:lnTo>
                  <a:lnTo>
                    <a:pt x="3354551" y="32577"/>
                  </a:lnTo>
                  <a:lnTo>
                    <a:pt x="3356480" y="30534"/>
                  </a:lnTo>
                  <a:lnTo>
                    <a:pt x="3355913" y="29512"/>
                  </a:lnTo>
                  <a:lnTo>
                    <a:pt x="3355118" y="27242"/>
                  </a:lnTo>
                  <a:lnTo>
                    <a:pt x="3354437" y="26221"/>
                  </a:lnTo>
                  <a:lnTo>
                    <a:pt x="3355799" y="23383"/>
                  </a:lnTo>
                  <a:lnTo>
                    <a:pt x="3357502" y="23610"/>
                  </a:lnTo>
                  <a:lnTo>
                    <a:pt x="3361134" y="26221"/>
                  </a:lnTo>
                  <a:lnTo>
                    <a:pt x="3363858" y="26334"/>
                  </a:lnTo>
                  <a:lnTo>
                    <a:pt x="3364540" y="27129"/>
                  </a:lnTo>
                  <a:lnTo>
                    <a:pt x="3365902" y="29399"/>
                  </a:lnTo>
                  <a:lnTo>
                    <a:pt x="3367604" y="30648"/>
                  </a:lnTo>
                  <a:lnTo>
                    <a:pt x="3371804" y="29967"/>
                  </a:lnTo>
                  <a:lnTo>
                    <a:pt x="3378955" y="35415"/>
                  </a:lnTo>
                  <a:lnTo>
                    <a:pt x="3379863" y="38480"/>
                  </a:lnTo>
                  <a:lnTo>
                    <a:pt x="3379296" y="32918"/>
                  </a:lnTo>
                  <a:lnTo>
                    <a:pt x="3378047" y="28945"/>
                  </a:lnTo>
                  <a:lnTo>
                    <a:pt x="3376344" y="26221"/>
                  </a:lnTo>
                  <a:lnTo>
                    <a:pt x="3363745" y="11919"/>
                  </a:lnTo>
                  <a:lnTo>
                    <a:pt x="3364880" y="8513"/>
                  </a:lnTo>
                  <a:lnTo>
                    <a:pt x="3368966" y="10670"/>
                  </a:lnTo>
                  <a:lnTo>
                    <a:pt x="3370782" y="8854"/>
                  </a:lnTo>
                  <a:lnTo>
                    <a:pt x="3372031" y="6243"/>
                  </a:lnTo>
                  <a:lnTo>
                    <a:pt x="3373507" y="4767"/>
                  </a:lnTo>
                  <a:lnTo>
                    <a:pt x="3374869" y="4654"/>
                  </a:lnTo>
                  <a:lnTo>
                    <a:pt x="3375777" y="6016"/>
                  </a:lnTo>
                  <a:lnTo>
                    <a:pt x="3376458" y="10783"/>
                  </a:lnTo>
                  <a:lnTo>
                    <a:pt x="3388376" y="7832"/>
                  </a:lnTo>
                  <a:lnTo>
                    <a:pt x="3387809" y="11691"/>
                  </a:lnTo>
                  <a:lnTo>
                    <a:pt x="3386106" y="20545"/>
                  </a:lnTo>
                  <a:lnTo>
                    <a:pt x="3386106" y="23269"/>
                  </a:lnTo>
                  <a:lnTo>
                    <a:pt x="3388263" y="25426"/>
                  </a:lnTo>
                  <a:lnTo>
                    <a:pt x="3393484" y="20205"/>
                  </a:lnTo>
                  <a:lnTo>
                    <a:pt x="3395755" y="20205"/>
                  </a:lnTo>
                  <a:lnTo>
                    <a:pt x="3395414" y="25199"/>
                  </a:lnTo>
                  <a:lnTo>
                    <a:pt x="3397117" y="24632"/>
                  </a:lnTo>
                  <a:lnTo>
                    <a:pt x="3399500" y="22134"/>
                  </a:lnTo>
                  <a:lnTo>
                    <a:pt x="3400976" y="21226"/>
                  </a:lnTo>
                  <a:lnTo>
                    <a:pt x="3403246" y="21907"/>
                  </a:lnTo>
                  <a:lnTo>
                    <a:pt x="3407673" y="16572"/>
                  </a:lnTo>
                  <a:lnTo>
                    <a:pt x="3409943" y="19183"/>
                  </a:lnTo>
                  <a:lnTo>
                    <a:pt x="3410284" y="27923"/>
                  </a:lnTo>
                  <a:lnTo>
                    <a:pt x="3406084" y="33939"/>
                  </a:lnTo>
                  <a:lnTo>
                    <a:pt x="3400409" y="37458"/>
                  </a:lnTo>
                  <a:lnTo>
                    <a:pt x="3396208" y="38480"/>
                  </a:lnTo>
                  <a:lnTo>
                    <a:pt x="3397798" y="40750"/>
                  </a:lnTo>
                  <a:lnTo>
                    <a:pt x="3399614" y="42226"/>
                  </a:lnTo>
                  <a:lnTo>
                    <a:pt x="3401543" y="42907"/>
                  </a:lnTo>
                  <a:lnTo>
                    <a:pt x="3403473" y="42793"/>
                  </a:lnTo>
                  <a:lnTo>
                    <a:pt x="3403473" y="48923"/>
                  </a:lnTo>
                  <a:lnTo>
                    <a:pt x="3401090" y="50852"/>
                  </a:lnTo>
                  <a:lnTo>
                    <a:pt x="3400181" y="50739"/>
                  </a:lnTo>
                  <a:lnTo>
                    <a:pt x="3402679" y="53463"/>
                  </a:lnTo>
                  <a:lnTo>
                    <a:pt x="3406084" y="54371"/>
                  </a:lnTo>
                  <a:lnTo>
                    <a:pt x="3409489" y="54031"/>
                  </a:lnTo>
                  <a:lnTo>
                    <a:pt x="3412213" y="52782"/>
                  </a:lnTo>
                  <a:lnTo>
                    <a:pt x="3414257" y="50398"/>
                  </a:lnTo>
                  <a:lnTo>
                    <a:pt x="3418229" y="44042"/>
                  </a:lnTo>
                  <a:lnTo>
                    <a:pt x="3420273" y="42680"/>
                  </a:lnTo>
                  <a:close/>
                  <a:moveTo>
                    <a:pt x="2133754" y="1313874"/>
                  </a:moveTo>
                  <a:lnTo>
                    <a:pt x="2134436" y="1316031"/>
                  </a:lnTo>
                  <a:lnTo>
                    <a:pt x="2134889" y="1320798"/>
                  </a:lnTo>
                  <a:lnTo>
                    <a:pt x="2134095" y="1324090"/>
                  </a:lnTo>
                  <a:lnTo>
                    <a:pt x="2133073" y="1324998"/>
                  </a:lnTo>
                  <a:lnTo>
                    <a:pt x="2131938" y="1326247"/>
                  </a:lnTo>
                  <a:lnTo>
                    <a:pt x="2130803" y="1328063"/>
                  </a:lnTo>
                  <a:lnTo>
                    <a:pt x="2128760" y="1330560"/>
                  </a:lnTo>
                  <a:lnTo>
                    <a:pt x="2127284" y="1328744"/>
                  </a:lnTo>
                  <a:lnTo>
                    <a:pt x="2125014" y="1330220"/>
                  </a:lnTo>
                  <a:lnTo>
                    <a:pt x="2122403" y="1329084"/>
                  </a:lnTo>
                  <a:lnTo>
                    <a:pt x="2121495" y="1326360"/>
                  </a:lnTo>
                  <a:lnTo>
                    <a:pt x="2120587" y="1324317"/>
                  </a:lnTo>
                  <a:lnTo>
                    <a:pt x="2118544" y="1323976"/>
                  </a:lnTo>
                  <a:lnTo>
                    <a:pt x="2117182" y="1324430"/>
                  </a:lnTo>
                  <a:lnTo>
                    <a:pt x="2116728" y="1323976"/>
                  </a:lnTo>
                  <a:lnTo>
                    <a:pt x="2117182" y="1322160"/>
                  </a:lnTo>
                  <a:lnTo>
                    <a:pt x="2118090" y="1320117"/>
                  </a:lnTo>
                  <a:lnTo>
                    <a:pt x="2120360" y="1317393"/>
                  </a:lnTo>
                  <a:lnTo>
                    <a:pt x="2122290" y="1315690"/>
                  </a:lnTo>
                  <a:lnTo>
                    <a:pt x="2125695" y="1311490"/>
                  </a:lnTo>
                  <a:lnTo>
                    <a:pt x="2125809" y="1310242"/>
                  </a:lnTo>
                  <a:lnTo>
                    <a:pt x="2125922" y="1309107"/>
                  </a:lnTo>
                  <a:lnTo>
                    <a:pt x="2125809" y="1307631"/>
                  </a:lnTo>
                  <a:lnTo>
                    <a:pt x="2126376" y="1307404"/>
                  </a:lnTo>
                  <a:lnTo>
                    <a:pt x="2127057" y="1309334"/>
                  </a:lnTo>
                  <a:lnTo>
                    <a:pt x="2127511" y="1311036"/>
                  </a:lnTo>
                  <a:lnTo>
                    <a:pt x="2128646" y="1310469"/>
                  </a:lnTo>
                  <a:lnTo>
                    <a:pt x="2129101" y="1311263"/>
                  </a:lnTo>
                  <a:lnTo>
                    <a:pt x="2129668" y="1311831"/>
                  </a:lnTo>
                  <a:lnTo>
                    <a:pt x="2130009" y="1311945"/>
                  </a:lnTo>
                  <a:lnTo>
                    <a:pt x="2131938" y="1312058"/>
                  </a:lnTo>
                  <a:lnTo>
                    <a:pt x="2132619" y="1312285"/>
                  </a:lnTo>
                  <a:lnTo>
                    <a:pt x="2133187" y="1313079"/>
                  </a:lnTo>
                  <a:lnTo>
                    <a:pt x="2133754" y="1313874"/>
                  </a:lnTo>
                  <a:close/>
                  <a:moveTo>
                    <a:pt x="2140111" y="1271649"/>
                  </a:moveTo>
                  <a:lnTo>
                    <a:pt x="2142041" y="1271876"/>
                  </a:lnTo>
                  <a:lnTo>
                    <a:pt x="2142608" y="1273465"/>
                  </a:lnTo>
                  <a:lnTo>
                    <a:pt x="2141359" y="1278346"/>
                  </a:lnTo>
                  <a:lnTo>
                    <a:pt x="2140905" y="1284135"/>
                  </a:lnTo>
                  <a:lnTo>
                    <a:pt x="2139884" y="1287653"/>
                  </a:lnTo>
                  <a:lnTo>
                    <a:pt x="2139203" y="1288902"/>
                  </a:lnTo>
                  <a:lnTo>
                    <a:pt x="2137727" y="1287653"/>
                  </a:lnTo>
                  <a:lnTo>
                    <a:pt x="2136932" y="1286632"/>
                  </a:lnTo>
                  <a:lnTo>
                    <a:pt x="2136479" y="1285156"/>
                  </a:lnTo>
                  <a:lnTo>
                    <a:pt x="2136251" y="1282432"/>
                  </a:lnTo>
                  <a:lnTo>
                    <a:pt x="2135457" y="1284021"/>
                  </a:lnTo>
                  <a:lnTo>
                    <a:pt x="2134889" y="1285837"/>
                  </a:lnTo>
                  <a:lnTo>
                    <a:pt x="2134436" y="1288562"/>
                  </a:lnTo>
                  <a:lnTo>
                    <a:pt x="2134662" y="1291967"/>
                  </a:lnTo>
                  <a:lnTo>
                    <a:pt x="2135684" y="1295826"/>
                  </a:lnTo>
                  <a:lnTo>
                    <a:pt x="2136025" y="1297075"/>
                  </a:lnTo>
                  <a:lnTo>
                    <a:pt x="2133868" y="1296053"/>
                  </a:lnTo>
                  <a:lnTo>
                    <a:pt x="2132960" y="1295032"/>
                  </a:lnTo>
                  <a:lnTo>
                    <a:pt x="2132165" y="1294350"/>
                  </a:lnTo>
                  <a:lnTo>
                    <a:pt x="2131030" y="1293102"/>
                  </a:lnTo>
                  <a:lnTo>
                    <a:pt x="2130009" y="1293329"/>
                  </a:lnTo>
                  <a:lnTo>
                    <a:pt x="2129441" y="1292761"/>
                  </a:lnTo>
                  <a:lnTo>
                    <a:pt x="2128987" y="1291853"/>
                  </a:lnTo>
                  <a:lnTo>
                    <a:pt x="2127965" y="1290832"/>
                  </a:lnTo>
                  <a:lnTo>
                    <a:pt x="2126376" y="1289924"/>
                  </a:lnTo>
                  <a:lnTo>
                    <a:pt x="2127284" y="1288788"/>
                  </a:lnTo>
                  <a:lnTo>
                    <a:pt x="2130463" y="1286632"/>
                  </a:lnTo>
                  <a:lnTo>
                    <a:pt x="2131144" y="1283908"/>
                  </a:lnTo>
                  <a:lnTo>
                    <a:pt x="2129668" y="1280502"/>
                  </a:lnTo>
                  <a:lnTo>
                    <a:pt x="2128760" y="1277551"/>
                  </a:lnTo>
                  <a:lnTo>
                    <a:pt x="2127965" y="1277211"/>
                  </a:lnTo>
                  <a:lnTo>
                    <a:pt x="2127852" y="1275962"/>
                  </a:lnTo>
                  <a:lnTo>
                    <a:pt x="2128987" y="1274827"/>
                  </a:lnTo>
                  <a:lnTo>
                    <a:pt x="2134549" y="1272557"/>
                  </a:lnTo>
                  <a:lnTo>
                    <a:pt x="2135570" y="1272670"/>
                  </a:lnTo>
                  <a:lnTo>
                    <a:pt x="2136025" y="1273465"/>
                  </a:lnTo>
                  <a:lnTo>
                    <a:pt x="2136138" y="1275054"/>
                  </a:lnTo>
                  <a:lnTo>
                    <a:pt x="2136592" y="1275962"/>
                  </a:lnTo>
                  <a:lnTo>
                    <a:pt x="2136932" y="1277324"/>
                  </a:lnTo>
                  <a:lnTo>
                    <a:pt x="2137046" y="1278686"/>
                  </a:lnTo>
                  <a:lnTo>
                    <a:pt x="2137727" y="1278686"/>
                  </a:lnTo>
                  <a:lnTo>
                    <a:pt x="2138635" y="1276189"/>
                  </a:lnTo>
                  <a:lnTo>
                    <a:pt x="2138749" y="1273692"/>
                  </a:lnTo>
                  <a:lnTo>
                    <a:pt x="2138749" y="1272443"/>
                  </a:lnTo>
                  <a:lnTo>
                    <a:pt x="2140111" y="1271649"/>
                  </a:lnTo>
                  <a:close/>
                  <a:moveTo>
                    <a:pt x="2368606" y="900018"/>
                  </a:moveTo>
                  <a:lnTo>
                    <a:pt x="2369400" y="900018"/>
                  </a:lnTo>
                  <a:lnTo>
                    <a:pt x="2369514" y="901948"/>
                  </a:lnTo>
                  <a:lnTo>
                    <a:pt x="2368038" y="905012"/>
                  </a:lnTo>
                  <a:lnTo>
                    <a:pt x="2364633" y="907396"/>
                  </a:lnTo>
                  <a:lnTo>
                    <a:pt x="2363952" y="907056"/>
                  </a:lnTo>
                  <a:lnTo>
                    <a:pt x="2363611" y="906602"/>
                  </a:lnTo>
                  <a:lnTo>
                    <a:pt x="2355893" y="908985"/>
                  </a:lnTo>
                  <a:lnTo>
                    <a:pt x="2354417" y="908985"/>
                  </a:lnTo>
                  <a:lnTo>
                    <a:pt x="2351693" y="907623"/>
                  </a:lnTo>
                  <a:lnTo>
                    <a:pt x="2342272" y="906829"/>
                  </a:lnTo>
                  <a:lnTo>
                    <a:pt x="2338185" y="907964"/>
                  </a:lnTo>
                  <a:lnTo>
                    <a:pt x="2337391" y="907510"/>
                  </a:lnTo>
                  <a:lnTo>
                    <a:pt x="2337050" y="905239"/>
                  </a:lnTo>
                  <a:lnTo>
                    <a:pt x="2336256" y="901040"/>
                  </a:lnTo>
                  <a:lnTo>
                    <a:pt x="2336596" y="898202"/>
                  </a:lnTo>
                  <a:lnTo>
                    <a:pt x="2337731" y="896499"/>
                  </a:lnTo>
                  <a:lnTo>
                    <a:pt x="2337731" y="895251"/>
                  </a:lnTo>
                  <a:lnTo>
                    <a:pt x="2337277" y="893661"/>
                  </a:lnTo>
                  <a:lnTo>
                    <a:pt x="2337845" y="893207"/>
                  </a:lnTo>
                  <a:lnTo>
                    <a:pt x="2341818" y="893548"/>
                  </a:lnTo>
                  <a:lnTo>
                    <a:pt x="2343747" y="894342"/>
                  </a:lnTo>
                  <a:lnTo>
                    <a:pt x="2345109" y="894115"/>
                  </a:lnTo>
                  <a:lnTo>
                    <a:pt x="2346017" y="892526"/>
                  </a:lnTo>
                  <a:lnTo>
                    <a:pt x="2346698" y="890937"/>
                  </a:lnTo>
                  <a:lnTo>
                    <a:pt x="2349309" y="887532"/>
                  </a:lnTo>
                  <a:lnTo>
                    <a:pt x="2350217" y="885716"/>
                  </a:lnTo>
                  <a:lnTo>
                    <a:pt x="2350671" y="885829"/>
                  </a:lnTo>
                  <a:lnTo>
                    <a:pt x="2350898" y="887191"/>
                  </a:lnTo>
                  <a:lnTo>
                    <a:pt x="2350671" y="889235"/>
                  </a:lnTo>
                  <a:lnTo>
                    <a:pt x="2350217" y="890824"/>
                  </a:lnTo>
                  <a:lnTo>
                    <a:pt x="2350444" y="892072"/>
                  </a:lnTo>
                  <a:lnTo>
                    <a:pt x="2353509" y="896613"/>
                  </a:lnTo>
                  <a:lnTo>
                    <a:pt x="2355666" y="897748"/>
                  </a:lnTo>
                  <a:lnTo>
                    <a:pt x="2360433" y="898429"/>
                  </a:lnTo>
                  <a:lnTo>
                    <a:pt x="2362022" y="899337"/>
                  </a:lnTo>
                  <a:lnTo>
                    <a:pt x="2362363" y="900813"/>
                  </a:lnTo>
                  <a:lnTo>
                    <a:pt x="2363838" y="900813"/>
                  </a:lnTo>
                  <a:lnTo>
                    <a:pt x="2364860" y="901153"/>
                  </a:lnTo>
                  <a:lnTo>
                    <a:pt x="2365427" y="903196"/>
                  </a:lnTo>
                  <a:lnTo>
                    <a:pt x="2367017" y="901380"/>
                  </a:lnTo>
                  <a:lnTo>
                    <a:pt x="2367130" y="900585"/>
                  </a:lnTo>
                  <a:lnTo>
                    <a:pt x="2368606" y="900018"/>
                  </a:lnTo>
                  <a:close/>
                  <a:moveTo>
                    <a:pt x="2430128" y="883673"/>
                  </a:moveTo>
                  <a:lnTo>
                    <a:pt x="2430355" y="884808"/>
                  </a:lnTo>
                  <a:lnTo>
                    <a:pt x="2430469" y="886624"/>
                  </a:lnTo>
                  <a:lnTo>
                    <a:pt x="2429561" y="887645"/>
                  </a:lnTo>
                  <a:lnTo>
                    <a:pt x="2425588" y="889916"/>
                  </a:lnTo>
                  <a:lnTo>
                    <a:pt x="2421388" y="890029"/>
                  </a:lnTo>
                  <a:lnTo>
                    <a:pt x="2416053" y="887532"/>
                  </a:lnTo>
                  <a:lnTo>
                    <a:pt x="2410491" y="882651"/>
                  </a:lnTo>
                  <a:lnTo>
                    <a:pt x="2408334" y="882537"/>
                  </a:lnTo>
                  <a:lnTo>
                    <a:pt x="2405724" y="887418"/>
                  </a:lnTo>
                  <a:lnTo>
                    <a:pt x="2404021" y="888667"/>
                  </a:lnTo>
                  <a:lnTo>
                    <a:pt x="2403113" y="889008"/>
                  </a:lnTo>
                  <a:lnTo>
                    <a:pt x="2399708" y="889462"/>
                  </a:lnTo>
                  <a:lnTo>
                    <a:pt x="2390627" y="888213"/>
                  </a:lnTo>
                  <a:lnTo>
                    <a:pt x="2389378" y="887532"/>
                  </a:lnTo>
                  <a:lnTo>
                    <a:pt x="2388697" y="886851"/>
                  </a:lnTo>
                  <a:lnTo>
                    <a:pt x="2387902" y="886283"/>
                  </a:lnTo>
                  <a:lnTo>
                    <a:pt x="2386654" y="884921"/>
                  </a:lnTo>
                  <a:lnTo>
                    <a:pt x="2386767" y="884013"/>
                  </a:lnTo>
                  <a:lnTo>
                    <a:pt x="2387902" y="884127"/>
                  </a:lnTo>
                  <a:lnTo>
                    <a:pt x="2389151" y="883559"/>
                  </a:lnTo>
                  <a:lnTo>
                    <a:pt x="2390400" y="881516"/>
                  </a:lnTo>
                  <a:lnTo>
                    <a:pt x="2391762" y="880154"/>
                  </a:lnTo>
                  <a:lnTo>
                    <a:pt x="2395508" y="878905"/>
                  </a:lnTo>
                  <a:lnTo>
                    <a:pt x="2423204" y="878451"/>
                  </a:lnTo>
                  <a:lnTo>
                    <a:pt x="2426269" y="880721"/>
                  </a:lnTo>
                  <a:lnTo>
                    <a:pt x="2428879" y="881856"/>
                  </a:lnTo>
                  <a:lnTo>
                    <a:pt x="2430128" y="883673"/>
                  </a:lnTo>
                  <a:close/>
                  <a:moveTo>
                    <a:pt x="2356006" y="889235"/>
                  </a:moveTo>
                  <a:lnTo>
                    <a:pt x="2355439" y="887759"/>
                  </a:lnTo>
                  <a:lnTo>
                    <a:pt x="2355325" y="886964"/>
                  </a:lnTo>
                  <a:lnTo>
                    <a:pt x="2355666" y="885716"/>
                  </a:lnTo>
                  <a:lnTo>
                    <a:pt x="2356460" y="884467"/>
                  </a:lnTo>
                  <a:lnTo>
                    <a:pt x="2357028" y="882878"/>
                  </a:lnTo>
                  <a:lnTo>
                    <a:pt x="2358276" y="880948"/>
                  </a:lnTo>
                  <a:lnTo>
                    <a:pt x="2360433" y="879246"/>
                  </a:lnTo>
                  <a:lnTo>
                    <a:pt x="2361341" y="877770"/>
                  </a:lnTo>
                  <a:lnTo>
                    <a:pt x="2361455" y="876294"/>
                  </a:lnTo>
                  <a:lnTo>
                    <a:pt x="2362249" y="876408"/>
                  </a:lnTo>
                  <a:lnTo>
                    <a:pt x="2363271" y="878451"/>
                  </a:lnTo>
                  <a:lnTo>
                    <a:pt x="2364974" y="883446"/>
                  </a:lnTo>
                  <a:lnTo>
                    <a:pt x="2366676" y="887191"/>
                  </a:lnTo>
                  <a:lnTo>
                    <a:pt x="2367811" y="891959"/>
                  </a:lnTo>
                  <a:lnTo>
                    <a:pt x="2365995" y="894569"/>
                  </a:lnTo>
                  <a:lnTo>
                    <a:pt x="2357936" y="894569"/>
                  </a:lnTo>
                  <a:lnTo>
                    <a:pt x="2356801" y="892526"/>
                  </a:lnTo>
                  <a:lnTo>
                    <a:pt x="2356006" y="889235"/>
                  </a:lnTo>
                  <a:close/>
                  <a:moveTo>
                    <a:pt x="2339547" y="647913"/>
                  </a:moveTo>
                  <a:lnTo>
                    <a:pt x="2338639" y="652453"/>
                  </a:lnTo>
                  <a:lnTo>
                    <a:pt x="2335802" y="654951"/>
                  </a:lnTo>
                  <a:lnTo>
                    <a:pt x="2330240" y="655745"/>
                  </a:lnTo>
                  <a:lnTo>
                    <a:pt x="2329331" y="655518"/>
                  </a:lnTo>
                  <a:lnTo>
                    <a:pt x="2326040" y="652794"/>
                  </a:lnTo>
                  <a:lnTo>
                    <a:pt x="2324564" y="652226"/>
                  </a:lnTo>
                  <a:lnTo>
                    <a:pt x="2324223" y="650524"/>
                  </a:lnTo>
                  <a:lnTo>
                    <a:pt x="2325699" y="646324"/>
                  </a:lnTo>
                  <a:lnTo>
                    <a:pt x="2325586" y="644621"/>
                  </a:lnTo>
                  <a:lnTo>
                    <a:pt x="2325359" y="643146"/>
                  </a:lnTo>
                  <a:lnTo>
                    <a:pt x="2325926" y="642011"/>
                  </a:lnTo>
                  <a:lnTo>
                    <a:pt x="2327515" y="640421"/>
                  </a:lnTo>
                  <a:lnTo>
                    <a:pt x="2330012" y="639967"/>
                  </a:lnTo>
                  <a:lnTo>
                    <a:pt x="2335688" y="641216"/>
                  </a:lnTo>
                  <a:lnTo>
                    <a:pt x="2338072" y="643486"/>
                  </a:lnTo>
                  <a:lnTo>
                    <a:pt x="2339547" y="647913"/>
                  </a:lnTo>
                  <a:close/>
                  <a:moveTo>
                    <a:pt x="2893134" y="375944"/>
                  </a:moveTo>
                  <a:lnTo>
                    <a:pt x="2892680" y="377306"/>
                  </a:lnTo>
                  <a:lnTo>
                    <a:pt x="2892566" y="379009"/>
                  </a:lnTo>
                  <a:lnTo>
                    <a:pt x="2893361" y="383776"/>
                  </a:lnTo>
                  <a:lnTo>
                    <a:pt x="2894950" y="390473"/>
                  </a:lnTo>
                  <a:lnTo>
                    <a:pt x="2893588" y="396035"/>
                  </a:lnTo>
                  <a:lnTo>
                    <a:pt x="2889161" y="399894"/>
                  </a:lnTo>
                  <a:lnTo>
                    <a:pt x="2883826" y="402619"/>
                  </a:lnTo>
                  <a:lnTo>
                    <a:pt x="2878718" y="400689"/>
                  </a:lnTo>
                  <a:lnTo>
                    <a:pt x="2876675" y="397397"/>
                  </a:lnTo>
                  <a:lnTo>
                    <a:pt x="2876108" y="394900"/>
                  </a:lnTo>
                  <a:lnTo>
                    <a:pt x="2875767" y="389792"/>
                  </a:lnTo>
                  <a:lnTo>
                    <a:pt x="2876448" y="385592"/>
                  </a:lnTo>
                  <a:lnTo>
                    <a:pt x="2878378" y="380144"/>
                  </a:lnTo>
                  <a:lnTo>
                    <a:pt x="2878945" y="377760"/>
                  </a:lnTo>
                  <a:lnTo>
                    <a:pt x="2879286" y="375376"/>
                  </a:lnTo>
                  <a:lnTo>
                    <a:pt x="2879740" y="373674"/>
                  </a:lnTo>
                  <a:lnTo>
                    <a:pt x="2881102" y="372198"/>
                  </a:lnTo>
                  <a:lnTo>
                    <a:pt x="2883258" y="371290"/>
                  </a:lnTo>
                  <a:lnTo>
                    <a:pt x="2894382" y="369928"/>
                  </a:lnTo>
                  <a:lnTo>
                    <a:pt x="2895291" y="371517"/>
                  </a:lnTo>
                  <a:lnTo>
                    <a:pt x="2895291" y="373333"/>
                  </a:lnTo>
                  <a:lnTo>
                    <a:pt x="2894723" y="374241"/>
                  </a:lnTo>
                  <a:lnTo>
                    <a:pt x="2894382" y="374582"/>
                  </a:lnTo>
                  <a:lnTo>
                    <a:pt x="2893134" y="375944"/>
                  </a:lnTo>
                  <a:close/>
                  <a:moveTo>
                    <a:pt x="3797238" y="391835"/>
                  </a:moveTo>
                  <a:lnTo>
                    <a:pt x="3804843" y="391268"/>
                  </a:lnTo>
                  <a:lnTo>
                    <a:pt x="3805524" y="392970"/>
                  </a:lnTo>
                  <a:lnTo>
                    <a:pt x="3803595" y="396262"/>
                  </a:lnTo>
                  <a:lnTo>
                    <a:pt x="3800643" y="398305"/>
                  </a:lnTo>
                  <a:lnTo>
                    <a:pt x="3792811" y="400916"/>
                  </a:lnTo>
                  <a:lnTo>
                    <a:pt x="3788271" y="406024"/>
                  </a:lnTo>
                  <a:lnTo>
                    <a:pt x="3786001" y="407386"/>
                  </a:lnTo>
                  <a:lnTo>
                    <a:pt x="3783958" y="406137"/>
                  </a:lnTo>
                  <a:lnTo>
                    <a:pt x="3782028" y="403527"/>
                  </a:lnTo>
                  <a:lnTo>
                    <a:pt x="3780212" y="401938"/>
                  </a:lnTo>
                  <a:lnTo>
                    <a:pt x="3778622" y="403527"/>
                  </a:lnTo>
                  <a:lnTo>
                    <a:pt x="3780212" y="406592"/>
                  </a:lnTo>
                  <a:lnTo>
                    <a:pt x="3778963" y="409543"/>
                  </a:lnTo>
                  <a:lnTo>
                    <a:pt x="3775331" y="413289"/>
                  </a:lnTo>
                  <a:lnTo>
                    <a:pt x="3767272" y="411245"/>
                  </a:lnTo>
                  <a:lnTo>
                    <a:pt x="3769428" y="403754"/>
                  </a:lnTo>
                  <a:lnTo>
                    <a:pt x="3775785" y="395241"/>
                  </a:lnTo>
                  <a:lnTo>
                    <a:pt x="3778622" y="390246"/>
                  </a:lnTo>
                  <a:lnTo>
                    <a:pt x="3776466" y="382528"/>
                  </a:lnTo>
                  <a:lnTo>
                    <a:pt x="3777147" y="375376"/>
                  </a:lnTo>
                  <a:lnTo>
                    <a:pt x="3779758" y="370382"/>
                  </a:lnTo>
                  <a:lnTo>
                    <a:pt x="3783163" y="368906"/>
                  </a:lnTo>
                  <a:lnTo>
                    <a:pt x="3792244" y="372312"/>
                  </a:lnTo>
                  <a:lnTo>
                    <a:pt x="3794514" y="374695"/>
                  </a:lnTo>
                  <a:lnTo>
                    <a:pt x="3794854" y="376284"/>
                  </a:lnTo>
                  <a:lnTo>
                    <a:pt x="3794628" y="380144"/>
                  </a:lnTo>
                  <a:lnTo>
                    <a:pt x="3795082" y="382528"/>
                  </a:lnTo>
                  <a:lnTo>
                    <a:pt x="3795535" y="383322"/>
                  </a:lnTo>
                  <a:lnTo>
                    <a:pt x="3797806" y="386160"/>
                  </a:lnTo>
                  <a:lnTo>
                    <a:pt x="3797578" y="387408"/>
                  </a:lnTo>
                  <a:lnTo>
                    <a:pt x="3797238" y="390700"/>
                  </a:lnTo>
                  <a:lnTo>
                    <a:pt x="3797238" y="391835"/>
                  </a:lnTo>
                  <a:close/>
                  <a:moveTo>
                    <a:pt x="2806867" y="343707"/>
                  </a:moveTo>
                  <a:lnTo>
                    <a:pt x="2808910" y="345864"/>
                  </a:lnTo>
                  <a:lnTo>
                    <a:pt x="2811066" y="351993"/>
                  </a:lnTo>
                  <a:lnTo>
                    <a:pt x="2808910" y="358690"/>
                  </a:lnTo>
                  <a:lnTo>
                    <a:pt x="2804823" y="365615"/>
                  </a:lnTo>
                  <a:lnTo>
                    <a:pt x="2801532" y="375036"/>
                  </a:lnTo>
                  <a:lnTo>
                    <a:pt x="2797899" y="382641"/>
                  </a:lnTo>
                  <a:lnTo>
                    <a:pt x="2793699" y="385365"/>
                  </a:lnTo>
                  <a:lnTo>
                    <a:pt x="2774970" y="390133"/>
                  </a:lnTo>
                  <a:lnTo>
                    <a:pt x="2770203" y="389565"/>
                  </a:lnTo>
                  <a:lnTo>
                    <a:pt x="2770997" y="384457"/>
                  </a:lnTo>
                  <a:lnTo>
                    <a:pt x="2777468" y="374468"/>
                  </a:lnTo>
                  <a:lnTo>
                    <a:pt x="2779738" y="367204"/>
                  </a:lnTo>
                  <a:lnTo>
                    <a:pt x="2781100" y="365501"/>
                  </a:lnTo>
                  <a:lnTo>
                    <a:pt x="2785754" y="363004"/>
                  </a:lnTo>
                  <a:lnTo>
                    <a:pt x="2795175" y="354718"/>
                  </a:lnTo>
                  <a:lnTo>
                    <a:pt x="2798467" y="350291"/>
                  </a:lnTo>
                  <a:lnTo>
                    <a:pt x="2800737" y="345750"/>
                  </a:lnTo>
                  <a:lnTo>
                    <a:pt x="2803121" y="343026"/>
                  </a:lnTo>
                  <a:lnTo>
                    <a:pt x="2805618" y="343140"/>
                  </a:lnTo>
                  <a:lnTo>
                    <a:pt x="2806867" y="343707"/>
                  </a:lnTo>
                  <a:close/>
                  <a:moveTo>
                    <a:pt x="2695627" y="336670"/>
                  </a:moveTo>
                  <a:lnTo>
                    <a:pt x="2694946" y="334967"/>
                  </a:lnTo>
                  <a:lnTo>
                    <a:pt x="2694719" y="330767"/>
                  </a:lnTo>
                  <a:lnTo>
                    <a:pt x="2696422" y="326227"/>
                  </a:lnTo>
                  <a:lnTo>
                    <a:pt x="2699032" y="322708"/>
                  </a:lnTo>
                  <a:lnTo>
                    <a:pt x="2700054" y="320665"/>
                  </a:lnTo>
                  <a:lnTo>
                    <a:pt x="2699600" y="319870"/>
                  </a:lnTo>
                  <a:lnTo>
                    <a:pt x="2699827" y="317600"/>
                  </a:lnTo>
                  <a:lnTo>
                    <a:pt x="2699259" y="315330"/>
                  </a:lnTo>
                  <a:lnTo>
                    <a:pt x="2699146" y="312719"/>
                  </a:lnTo>
                  <a:lnTo>
                    <a:pt x="2700962" y="311357"/>
                  </a:lnTo>
                  <a:lnTo>
                    <a:pt x="2704140" y="312492"/>
                  </a:lnTo>
                  <a:lnTo>
                    <a:pt x="2706865" y="315330"/>
                  </a:lnTo>
                  <a:lnTo>
                    <a:pt x="2708227" y="320438"/>
                  </a:lnTo>
                  <a:lnTo>
                    <a:pt x="2708567" y="325659"/>
                  </a:lnTo>
                  <a:lnTo>
                    <a:pt x="2709248" y="327475"/>
                  </a:lnTo>
                  <a:lnTo>
                    <a:pt x="2710383" y="326000"/>
                  </a:lnTo>
                  <a:lnTo>
                    <a:pt x="2711405" y="323502"/>
                  </a:lnTo>
                  <a:lnTo>
                    <a:pt x="2717307" y="314081"/>
                  </a:lnTo>
                  <a:lnTo>
                    <a:pt x="2719010" y="314308"/>
                  </a:lnTo>
                  <a:lnTo>
                    <a:pt x="2720259" y="316578"/>
                  </a:lnTo>
                  <a:lnTo>
                    <a:pt x="2724913" y="320324"/>
                  </a:lnTo>
                  <a:lnTo>
                    <a:pt x="2725594" y="323389"/>
                  </a:lnTo>
                  <a:lnTo>
                    <a:pt x="2724004" y="326113"/>
                  </a:lnTo>
                  <a:lnTo>
                    <a:pt x="2721848" y="329064"/>
                  </a:lnTo>
                  <a:lnTo>
                    <a:pt x="2719237" y="331335"/>
                  </a:lnTo>
                  <a:lnTo>
                    <a:pt x="2712086" y="333378"/>
                  </a:lnTo>
                  <a:lnTo>
                    <a:pt x="2705162" y="338826"/>
                  </a:lnTo>
                  <a:lnTo>
                    <a:pt x="2701757" y="344275"/>
                  </a:lnTo>
                  <a:lnTo>
                    <a:pt x="2700621" y="346885"/>
                  </a:lnTo>
                  <a:lnTo>
                    <a:pt x="2700054" y="347339"/>
                  </a:lnTo>
                  <a:lnTo>
                    <a:pt x="2699487" y="348021"/>
                  </a:lnTo>
                  <a:lnTo>
                    <a:pt x="2698919" y="348588"/>
                  </a:lnTo>
                  <a:lnTo>
                    <a:pt x="2697557" y="347567"/>
                  </a:lnTo>
                  <a:lnTo>
                    <a:pt x="2695854" y="344502"/>
                  </a:lnTo>
                  <a:lnTo>
                    <a:pt x="2695854" y="340756"/>
                  </a:lnTo>
                  <a:lnTo>
                    <a:pt x="2697557" y="337918"/>
                  </a:lnTo>
                  <a:lnTo>
                    <a:pt x="2697784" y="336670"/>
                  </a:lnTo>
                  <a:lnTo>
                    <a:pt x="2695627" y="336670"/>
                  </a:lnTo>
                  <a:close/>
                  <a:moveTo>
                    <a:pt x="2911749" y="321913"/>
                  </a:moveTo>
                  <a:lnTo>
                    <a:pt x="2908571" y="324978"/>
                  </a:lnTo>
                  <a:lnTo>
                    <a:pt x="2905052" y="323843"/>
                  </a:lnTo>
                  <a:lnTo>
                    <a:pt x="2903350" y="321686"/>
                  </a:lnTo>
                  <a:lnTo>
                    <a:pt x="2902442" y="318054"/>
                  </a:lnTo>
                  <a:lnTo>
                    <a:pt x="2901874" y="310676"/>
                  </a:lnTo>
                  <a:lnTo>
                    <a:pt x="2903236" y="304433"/>
                  </a:lnTo>
                  <a:lnTo>
                    <a:pt x="2905620" y="301595"/>
                  </a:lnTo>
                  <a:lnTo>
                    <a:pt x="2908004" y="303298"/>
                  </a:lnTo>
                  <a:lnTo>
                    <a:pt x="2913566" y="313854"/>
                  </a:lnTo>
                  <a:lnTo>
                    <a:pt x="2913566" y="317373"/>
                  </a:lnTo>
                  <a:lnTo>
                    <a:pt x="2911749" y="321913"/>
                  </a:lnTo>
                  <a:close/>
                  <a:moveTo>
                    <a:pt x="2780192" y="317827"/>
                  </a:moveTo>
                  <a:lnTo>
                    <a:pt x="2775538" y="317713"/>
                  </a:lnTo>
                  <a:lnTo>
                    <a:pt x="2768387" y="314762"/>
                  </a:lnTo>
                  <a:lnTo>
                    <a:pt x="2762711" y="312265"/>
                  </a:lnTo>
                  <a:lnTo>
                    <a:pt x="2761235" y="310789"/>
                  </a:lnTo>
                  <a:lnTo>
                    <a:pt x="2760441" y="308065"/>
                  </a:lnTo>
                  <a:lnTo>
                    <a:pt x="2761009" y="304546"/>
                  </a:lnTo>
                  <a:lnTo>
                    <a:pt x="2763506" y="300460"/>
                  </a:lnTo>
                  <a:lnTo>
                    <a:pt x="2767479" y="298190"/>
                  </a:lnTo>
                  <a:lnTo>
                    <a:pt x="2771224" y="300119"/>
                  </a:lnTo>
                  <a:lnTo>
                    <a:pt x="2781441" y="309995"/>
                  </a:lnTo>
                  <a:lnTo>
                    <a:pt x="2783484" y="312606"/>
                  </a:lnTo>
                  <a:lnTo>
                    <a:pt x="2783029" y="315557"/>
                  </a:lnTo>
                  <a:lnTo>
                    <a:pt x="2781213" y="317373"/>
                  </a:lnTo>
                  <a:lnTo>
                    <a:pt x="2780192" y="317827"/>
                  </a:lnTo>
                  <a:close/>
                  <a:moveTo>
                    <a:pt x="2751474" y="287293"/>
                  </a:moveTo>
                  <a:lnTo>
                    <a:pt x="2752041" y="289336"/>
                  </a:lnTo>
                  <a:lnTo>
                    <a:pt x="2752382" y="291379"/>
                  </a:lnTo>
                  <a:lnTo>
                    <a:pt x="2752155" y="295012"/>
                  </a:lnTo>
                  <a:lnTo>
                    <a:pt x="2750112" y="299098"/>
                  </a:lnTo>
                  <a:lnTo>
                    <a:pt x="2749658" y="300801"/>
                  </a:lnTo>
                  <a:lnTo>
                    <a:pt x="2749658" y="302163"/>
                  </a:lnTo>
                  <a:lnTo>
                    <a:pt x="2749771" y="303525"/>
                  </a:lnTo>
                  <a:lnTo>
                    <a:pt x="2749998" y="304773"/>
                  </a:lnTo>
                  <a:lnTo>
                    <a:pt x="2749771" y="306136"/>
                  </a:lnTo>
                  <a:lnTo>
                    <a:pt x="2744663" y="311811"/>
                  </a:lnTo>
                  <a:lnTo>
                    <a:pt x="2741371" y="313060"/>
                  </a:lnTo>
                  <a:lnTo>
                    <a:pt x="2737739" y="311357"/>
                  </a:lnTo>
                  <a:lnTo>
                    <a:pt x="2730815" y="304546"/>
                  </a:lnTo>
                  <a:lnTo>
                    <a:pt x="2728658" y="303071"/>
                  </a:lnTo>
                  <a:lnTo>
                    <a:pt x="2727296" y="301255"/>
                  </a:lnTo>
                  <a:lnTo>
                    <a:pt x="2727864" y="299438"/>
                  </a:lnTo>
                  <a:lnTo>
                    <a:pt x="2732177" y="296374"/>
                  </a:lnTo>
                  <a:lnTo>
                    <a:pt x="2733993" y="296033"/>
                  </a:lnTo>
                  <a:lnTo>
                    <a:pt x="2735128" y="297168"/>
                  </a:lnTo>
                  <a:lnTo>
                    <a:pt x="2736150" y="299779"/>
                  </a:lnTo>
                  <a:lnTo>
                    <a:pt x="2737285" y="299665"/>
                  </a:lnTo>
                  <a:lnTo>
                    <a:pt x="2737171" y="291720"/>
                  </a:lnTo>
                  <a:lnTo>
                    <a:pt x="2738761" y="289563"/>
                  </a:lnTo>
                  <a:lnTo>
                    <a:pt x="2741031" y="288428"/>
                  </a:lnTo>
                  <a:lnTo>
                    <a:pt x="2741144" y="287179"/>
                  </a:lnTo>
                  <a:lnTo>
                    <a:pt x="2739328" y="285136"/>
                  </a:lnTo>
                  <a:lnTo>
                    <a:pt x="2738647" y="282980"/>
                  </a:lnTo>
                  <a:lnTo>
                    <a:pt x="2738874" y="281731"/>
                  </a:lnTo>
                  <a:lnTo>
                    <a:pt x="2738534" y="280596"/>
                  </a:lnTo>
                  <a:lnTo>
                    <a:pt x="2737171" y="279007"/>
                  </a:lnTo>
                  <a:lnTo>
                    <a:pt x="2736490" y="277985"/>
                  </a:lnTo>
                  <a:lnTo>
                    <a:pt x="2736718" y="276737"/>
                  </a:lnTo>
                  <a:lnTo>
                    <a:pt x="2738080" y="275828"/>
                  </a:lnTo>
                  <a:lnTo>
                    <a:pt x="2741031" y="275942"/>
                  </a:lnTo>
                  <a:lnTo>
                    <a:pt x="2742053" y="276396"/>
                  </a:lnTo>
                  <a:lnTo>
                    <a:pt x="2742734" y="276964"/>
                  </a:lnTo>
                  <a:lnTo>
                    <a:pt x="2743074" y="276510"/>
                  </a:lnTo>
                  <a:lnTo>
                    <a:pt x="2743187" y="275488"/>
                  </a:lnTo>
                  <a:lnTo>
                    <a:pt x="2743528" y="273899"/>
                  </a:lnTo>
                  <a:lnTo>
                    <a:pt x="2744323" y="272083"/>
                  </a:lnTo>
                  <a:lnTo>
                    <a:pt x="2745231" y="271856"/>
                  </a:lnTo>
                  <a:lnTo>
                    <a:pt x="2745912" y="272537"/>
                  </a:lnTo>
                  <a:lnTo>
                    <a:pt x="2746593" y="272310"/>
                  </a:lnTo>
                  <a:lnTo>
                    <a:pt x="2747160" y="271515"/>
                  </a:lnTo>
                  <a:lnTo>
                    <a:pt x="2747955" y="272310"/>
                  </a:lnTo>
                  <a:lnTo>
                    <a:pt x="2748522" y="273331"/>
                  </a:lnTo>
                  <a:lnTo>
                    <a:pt x="2750339" y="277985"/>
                  </a:lnTo>
                  <a:lnTo>
                    <a:pt x="2750225" y="281844"/>
                  </a:lnTo>
                  <a:lnTo>
                    <a:pt x="2749998" y="284342"/>
                  </a:lnTo>
                  <a:lnTo>
                    <a:pt x="2751474" y="287293"/>
                  </a:lnTo>
                  <a:close/>
                  <a:moveTo>
                    <a:pt x="2993590" y="236327"/>
                  </a:moveTo>
                  <a:lnTo>
                    <a:pt x="2998925" y="242116"/>
                  </a:lnTo>
                  <a:lnTo>
                    <a:pt x="2999606" y="245294"/>
                  </a:lnTo>
                  <a:lnTo>
                    <a:pt x="2999038" y="252105"/>
                  </a:lnTo>
                  <a:lnTo>
                    <a:pt x="2996201" y="262661"/>
                  </a:lnTo>
                  <a:lnTo>
                    <a:pt x="2994725" y="266294"/>
                  </a:lnTo>
                  <a:lnTo>
                    <a:pt x="2993022" y="269018"/>
                  </a:lnTo>
                  <a:lnTo>
                    <a:pt x="2991433" y="270380"/>
                  </a:lnTo>
                  <a:lnTo>
                    <a:pt x="2990298" y="269812"/>
                  </a:lnTo>
                  <a:lnTo>
                    <a:pt x="2988936" y="267315"/>
                  </a:lnTo>
                  <a:lnTo>
                    <a:pt x="2987687" y="263229"/>
                  </a:lnTo>
                  <a:lnTo>
                    <a:pt x="2987914" y="256759"/>
                  </a:lnTo>
                  <a:lnTo>
                    <a:pt x="2988823" y="248700"/>
                  </a:lnTo>
                  <a:lnTo>
                    <a:pt x="2988823" y="243138"/>
                  </a:lnTo>
                  <a:lnTo>
                    <a:pt x="2988368" y="240413"/>
                  </a:lnTo>
                  <a:lnTo>
                    <a:pt x="2988709" y="238824"/>
                  </a:lnTo>
                  <a:lnTo>
                    <a:pt x="2989163" y="238484"/>
                  </a:lnTo>
                  <a:lnTo>
                    <a:pt x="2989617" y="238257"/>
                  </a:lnTo>
                  <a:lnTo>
                    <a:pt x="2990185" y="236668"/>
                  </a:lnTo>
                  <a:lnTo>
                    <a:pt x="2990185" y="233830"/>
                  </a:lnTo>
                  <a:lnTo>
                    <a:pt x="2990979" y="233035"/>
                  </a:lnTo>
                  <a:lnTo>
                    <a:pt x="2992682" y="234965"/>
                  </a:lnTo>
                  <a:lnTo>
                    <a:pt x="2993590" y="236327"/>
                  </a:lnTo>
                  <a:close/>
                  <a:moveTo>
                    <a:pt x="112034" y="1703"/>
                  </a:moveTo>
                  <a:lnTo>
                    <a:pt x="114418" y="7151"/>
                  </a:lnTo>
                  <a:lnTo>
                    <a:pt x="114304" y="13167"/>
                  </a:lnTo>
                  <a:lnTo>
                    <a:pt x="112488" y="18048"/>
                  </a:lnTo>
                  <a:lnTo>
                    <a:pt x="109650" y="20091"/>
                  </a:lnTo>
                  <a:lnTo>
                    <a:pt x="107494" y="22588"/>
                  </a:lnTo>
                  <a:lnTo>
                    <a:pt x="108061" y="28377"/>
                  </a:lnTo>
                  <a:lnTo>
                    <a:pt x="109537" y="35188"/>
                  </a:lnTo>
                  <a:lnTo>
                    <a:pt x="109991" y="40523"/>
                  </a:lnTo>
                  <a:lnTo>
                    <a:pt x="107721" y="44269"/>
                  </a:lnTo>
                  <a:lnTo>
                    <a:pt x="69354" y="65155"/>
                  </a:lnTo>
                  <a:lnTo>
                    <a:pt x="67084" y="64360"/>
                  </a:lnTo>
                  <a:lnTo>
                    <a:pt x="62544" y="61295"/>
                  </a:lnTo>
                  <a:lnTo>
                    <a:pt x="60047" y="61068"/>
                  </a:lnTo>
                  <a:lnTo>
                    <a:pt x="48242" y="66517"/>
                  </a:lnTo>
                  <a:lnTo>
                    <a:pt x="44496" y="70376"/>
                  </a:lnTo>
                  <a:lnTo>
                    <a:pt x="40636" y="72419"/>
                  </a:lnTo>
                  <a:lnTo>
                    <a:pt x="24858" y="94667"/>
                  </a:lnTo>
                  <a:lnTo>
                    <a:pt x="23269" y="96256"/>
                  </a:lnTo>
                  <a:lnTo>
                    <a:pt x="19864" y="97959"/>
                  </a:lnTo>
                  <a:lnTo>
                    <a:pt x="18275" y="99775"/>
                  </a:lnTo>
                  <a:lnTo>
                    <a:pt x="17480" y="101591"/>
                  </a:lnTo>
                  <a:lnTo>
                    <a:pt x="15891" y="106131"/>
                  </a:lnTo>
                  <a:lnTo>
                    <a:pt x="14983" y="108061"/>
                  </a:lnTo>
                  <a:lnTo>
                    <a:pt x="12713" y="110218"/>
                  </a:lnTo>
                  <a:lnTo>
                    <a:pt x="9421" y="111466"/>
                  </a:lnTo>
                  <a:lnTo>
                    <a:pt x="6129" y="111353"/>
                  </a:lnTo>
                  <a:lnTo>
                    <a:pt x="3632" y="109764"/>
                  </a:lnTo>
                  <a:lnTo>
                    <a:pt x="4086" y="107834"/>
                  </a:lnTo>
                  <a:lnTo>
                    <a:pt x="4540" y="104883"/>
                  </a:lnTo>
                  <a:lnTo>
                    <a:pt x="4994" y="103748"/>
                  </a:lnTo>
                  <a:lnTo>
                    <a:pt x="794" y="95235"/>
                  </a:lnTo>
                  <a:lnTo>
                    <a:pt x="0" y="91148"/>
                  </a:lnTo>
                  <a:lnTo>
                    <a:pt x="2951" y="89446"/>
                  </a:lnTo>
                  <a:lnTo>
                    <a:pt x="5675" y="89446"/>
                  </a:lnTo>
                  <a:lnTo>
                    <a:pt x="6810" y="88992"/>
                  </a:lnTo>
                  <a:lnTo>
                    <a:pt x="8286" y="87743"/>
                  </a:lnTo>
                  <a:lnTo>
                    <a:pt x="11805" y="82294"/>
                  </a:lnTo>
                  <a:lnTo>
                    <a:pt x="14870" y="80705"/>
                  </a:lnTo>
                  <a:lnTo>
                    <a:pt x="16005" y="79003"/>
                  </a:lnTo>
                  <a:lnTo>
                    <a:pt x="16799" y="77073"/>
                  </a:lnTo>
                  <a:lnTo>
                    <a:pt x="17594" y="75597"/>
                  </a:lnTo>
                  <a:lnTo>
                    <a:pt x="19524" y="74122"/>
                  </a:lnTo>
                  <a:lnTo>
                    <a:pt x="27583" y="72760"/>
                  </a:lnTo>
                  <a:lnTo>
                    <a:pt x="31669" y="70262"/>
                  </a:lnTo>
                  <a:lnTo>
                    <a:pt x="36096" y="65268"/>
                  </a:lnTo>
                  <a:lnTo>
                    <a:pt x="36664" y="64133"/>
                  </a:lnTo>
                  <a:lnTo>
                    <a:pt x="37004" y="62884"/>
                  </a:lnTo>
                  <a:lnTo>
                    <a:pt x="37231" y="61749"/>
                  </a:lnTo>
                  <a:lnTo>
                    <a:pt x="37458" y="61182"/>
                  </a:lnTo>
                  <a:lnTo>
                    <a:pt x="41204" y="58344"/>
                  </a:lnTo>
                  <a:lnTo>
                    <a:pt x="52895" y="55166"/>
                  </a:lnTo>
                  <a:lnTo>
                    <a:pt x="53577" y="54031"/>
                  </a:lnTo>
                  <a:lnTo>
                    <a:pt x="53917" y="52668"/>
                  </a:lnTo>
                  <a:lnTo>
                    <a:pt x="54371" y="51420"/>
                  </a:lnTo>
                  <a:lnTo>
                    <a:pt x="55279" y="50852"/>
                  </a:lnTo>
                  <a:lnTo>
                    <a:pt x="57436" y="50625"/>
                  </a:lnTo>
                  <a:lnTo>
                    <a:pt x="58457" y="49831"/>
                  </a:lnTo>
                  <a:lnTo>
                    <a:pt x="59365" y="48015"/>
                  </a:lnTo>
                  <a:lnTo>
                    <a:pt x="62317" y="38707"/>
                  </a:lnTo>
                  <a:lnTo>
                    <a:pt x="63111" y="37004"/>
                  </a:lnTo>
                  <a:lnTo>
                    <a:pt x="64700" y="34393"/>
                  </a:lnTo>
                  <a:lnTo>
                    <a:pt x="65495" y="32577"/>
                  </a:lnTo>
                  <a:lnTo>
                    <a:pt x="69922" y="20205"/>
                  </a:lnTo>
                  <a:lnTo>
                    <a:pt x="72079" y="16118"/>
                  </a:lnTo>
                  <a:lnTo>
                    <a:pt x="76846" y="9989"/>
                  </a:lnTo>
                  <a:lnTo>
                    <a:pt x="90240" y="7946"/>
                  </a:lnTo>
                  <a:lnTo>
                    <a:pt x="91375" y="6924"/>
                  </a:lnTo>
                  <a:lnTo>
                    <a:pt x="93418" y="2611"/>
                  </a:lnTo>
                  <a:lnTo>
                    <a:pt x="94099" y="1703"/>
                  </a:lnTo>
                  <a:lnTo>
                    <a:pt x="96483" y="795"/>
                  </a:lnTo>
                  <a:lnTo>
                    <a:pt x="103975" y="1703"/>
                  </a:lnTo>
                  <a:lnTo>
                    <a:pt x="108061" y="0"/>
                  </a:lnTo>
                  <a:lnTo>
                    <a:pt x="109991" y="114"/>
                  </a:lnTo>
                  <a:lnTo>
                    <a:pt x="112034" y="1703"/>
                  </a:lnTo>
                  <a:close/>
                  <a:moveTo>
                    <a:pt x="1958609" y="2843757"/>
                  </a:moveTo>
                  <a:lnTo>
                    <a:pt x="1959177" y="2843530"/>
                  </a:lnTo>
                  <a:lnTo>
                    <a:pt x="1959858" y="2844098"/>
                  </a:lnTo>
                  <a:lnTo>
                    <a:pt x="1959744" y="2845914"/>
                  </a:lnTo>
                  <a:lnTo>
                    <a:pt x="1959063" y="2847617"/>
                  </a:lnTo>
                  <a:lnTo>
                    <a:pt x="1958041" y="2848979"/>
                  </a:lnTo>
                  <a:lnTo>
                    <a:pt x="1956793" y="2850000"/>
                  </a:lnTo>
                  <a:lnTo>
                    <a:pt x="1956679" y="2850681"/>
                  </a:lnTo>
                  <a:lnTo>
                    <a:pt x="1957133" y="2851930"/>
                  </a:lnTo>
                  <a:lnTo>
                    <a:pt x="1956339" y="2853633"/>
                  </a:lnTo>
                  <a:lnTo>
                    <a:pt x="1954750" y="2854767"/>
                  </a:lnTo>
                  <a:lnTo>
                    <a:pt x="1953501" y="2854995"/>
                  </a:lnTo>
                  <a:lnTo>
                    <a:pt x="1953047" y="2854540"/>
                  </a:lnTo>
                  <a:lnTo>
                    <a:pt x="1952820" y="2853859"/>
                  </a:lnTo>
                  <a:lnTo>
                    <a:pt x="1952593" y="2853178"/>
                  </a:lnTo>
                  <a:lnTo>
                    <a:pt x="1951798" y="2853065"/>
                  </a:lnTo>
                  <a:lnTo>
                    <a:pt x="1950890" y="2852271"/>
                  </a:lnTo>
                  <a:lnTo>
                    <a:pt x="1950890" y="2849773"/>
                  </a:lnTo>
                  <a:lnTo>
                    <a:pt x="1951117" y="2846822"/>
                  </a:lnTo>
                  <a:lnTo>
                    <a:pt x="1951117" y="2844098"/>
                  </a:lnTo>
                  <a:lnTo>
                    <a:pt x="1952139" y="2842282"/>
                  </a:lnTo>
                  <a:lnTo>
                    <a:pt x="1953842" y="2841373"/>
                  </a:lnTo>
                  <a:lnTo>
                    <a:pt x="1955204" y="2841827"/>
                  </a:lnTo>
                  <a:lnTo>
                    <a:pt x="1955771" y="2843303"/>
                  </a:lnTo>
                  <a:lnTo>
                    <a:pt x="1955771" y="2844552"/>
                  </a:lnTo>
                  <a:lnTo>
                    <a:pt x="1956566" y="2844779"/>
                  </a:lnTo>
                  <a:lnTo>
                    <a:pt x="1958836" y="2844438"/>
                  </a:lnTo>
                  <a:lnTo>
                    <a:pt x="1958722" y="2843871"/>
                  </a:lnTo>
                  <a:lnTo>
                    <a:pt x="1958609" y="2843757"/>
                  </a:lnTo>
                  <a:close/>
                  <a:moveTo>
                    <a:pt x="1943172" y="2836833"/>
                  </a:moveTo>
                  <a:lnTo>
                    <a:pt x="1943512" y="2837741"/>
                  </a:lnTo>
                  <a:lnTo>
                    <a:pt x="1943512" y="2839784"/>
                  </a:lnTo>
                  <a:lnTo>
                    <a:pt x="1942831" y="2841714"/>
                  </a:lnTo>
                  <a:lnTo>
                    <a:pt x="1940561" y="2845233"/>
                  </a:lnTo>
                  <a:lnTo>
                    <a:pt x="1939993" y="2845460"/>
                  </a:lnTo>
                  <a:lnTo>
                    <a:pt x="1939766" y="2844665"/>
                  </a:lnTo>
                  <a:lnTo>
                    <a:pt x="1939312" y="2844438"/>
                  </a:lnTo>
                  <a:lnTo>
                    <a:pt x="1937950" y="2845006"/>
                  </a:lnTo>
                  <a:lnTo>
                    <a:pt x="1936928" y="2844665"/>
                  </a:lnTo>
                  <a:lnTo>
                    <a:pt x="1936588" y="2843871"/>
                  </a:lnTo>
                  <a:lnTo>
                    <a:pt x="1936247" y="2842735"/>
                  </a:lnTo>
                  <a:lnTo>
                    <a:pt x="1935339" y="2840238"/>
                  </a:lnTo>
                  <a:lnTo>
                    <a:pt x="1935680" y="2839330"/>
                  </a:lnTo>
                  <a:lnTo>
                    <a:pt x="1936702" y="2838309"/>
                  </a:lnTo>
                  <a:lnTo>
                    <a:pt x="1937950" y="2837287"/>
                  </a:lnTo>
                  <a:lnTo>
                    <a:pt x="1938858" y="2837060"/>
                  </a:lnTo>
                  <a:lnTo>
                    <a:pt x="1939085" y="2837741"/>
                  </a:lnTo>
                  <a:lnTo>
                    <a:pt x="1938858" y="2838536"/>
                  </a:lnTo>
                  <a:lnTo>
                    <a:pt x="1938291" y="2839103"/>
                  </a:lnTo>
                  <a:lnTo>
                    <a:pt x="1937950" y="2839784"/>
                  </a:lnTo>
                  <a:lnTo>
                    <a:pt x="1938064" y="2840352"/>
                  </a:lnTo>
                  <a:lnTo>
                    <a:pt x="1939539" y="2838990"/>
                  </a:lnTo>
                  <a:lnTo>
                    <a:pt x="1942037" y="2837287"/>
                  </a:lnTo>
                  <a:lnTo>
                    <a:pt x="1943172" y="2836833"/>
                  </a:lnTo>
                  <a:close/>
                  <a:moveTo>
                    <a:pt x="1397758" y="2653515"/>
                  </a:moveTo>
                  <a:lnTo>
                    <a:pt x="1398552" y="2656353"/>
                  </a:lnTo>
                  <a:lnTo>
                    <a:pt x="1398666" y="2658055"/>
                  </a:lnTo>
                  <a:lnTo>
                    <a:pt x="1398552" y="2658963"/>
                  </a:lnTo>
                  <a:lnTo>
                    <a:pt x="1398552" y="2660666"/>
                  </a:lnTo>
                  <a:lnTo>
                    <a:pt x="1398439" y="2662709"/>
                  </a:lnTo>
                  <a:lnTo>
                    <a:pt x="1396736" y="2665661"/>
                  </a:lnTo>
                  <a:lnTo>
                    <a:pt x="1396623" y="2667363"/>
                  </a:lnTo>
                  <a:lnTo>
                    <a:pt x="1395828" y="2669066"/>
                  </a:lnTo>
                  <a:lnTo>
                    <a:pt x="1394352" y="2669406"/>
                  </a:lnTo>
                  <a:lnTo>
                    <a:pt x="1393671" y="2668385"/>
                  </a:lnTo>
                  <a:lnTo>
                    <a:pt x="1393558" y="2667250"/>
                  </a:lnTo>
                  <a:lnTo>
                    <a:pt x="1392990" y="2666795"/>
                  </a:lnTo>
                  <a:lnTo>
                    <a:pt x="1392082" y="2666909"/>
                  </a:lnTo>
                  <a:lnTo>
                    <a:pt x="1390834" y="2666455"/>
                  </a:lnTo>
                  <a:lnTo>
                    <a:pt x="1389472" y="2664980"/>
                  </a:lnTo>
                  <a:lnTo>
                    <a:pt x="1389018" y="2663504"/>
                  </a:lnTo>
                  <a:lnTo>
                    <a:pt x="1389131" y="2662482"/>
                  </a:lnTo>
                  <a:lnTo>
                    <a:pt x="1388904" y="2661574"/>
                  </a:lnTo>
                  <a:lnTo>
                    <a:pt x="1386520" y="2659191"/>
                  </a:lnTo>
                  <a:lnTo>
                    <a:pt x="1386293" y="2658509"/>
                  </a:lnTo>
                  <a:lnTo>
                    <a:pt x="1386407" y="2657601"/>
                  </a:lnTo>
                  <a:lnTo>
                    <a:pt x="1387088" y="2654877"/>
                  </a:lnTo>
                  <a:lnTo>
                    <a:pt x="1388791" y="2652153"/>
                  </a:lnTo>
                  <a:lnTo>
                    <a:pt x="1389472" y="2650904"/>
                  </a:lnTo>
                  <a:lnTo>
                    <a:pt x="1389812" y="2651245"/>
                  </a:lnTo>
                  <a:lnTo>
                    <a:pt x="1389812" y="2652607"/>
                  </a:lnTo>
                  <a:lnTo>
                    <a:pt x="1390153" y="2654196"/>
                  </a:lnTo>
                  <a:lnTo>
                    <a:pt x="1390720" y="2656126"/>
                  </a:lnTo>
                  <a:lnTo>
                    <a:pt x="1390947" y="2658169"/>
                  </a:lnTo>
                  <a:lnTo>
                    <a:pt x="1391401" y="2659872"/>
                  </a:lnTo>
                  <a:lnTo>
                    <a:pt x="1392196" y="2660212"/>
                  </a:lnTo>
                  <a:lnTo>
                    <a:pt x="1392990" y="2659531"/>
                  </a:lnTo>
                  <a:lnTo>
                    <a:pt x="1393217" y="2658963"/>
                  </a:lnTo>
                  <a:lnTo>
                    <a:pt x="1392990" y="2658396"/>
                  </a:lnTo>
                  <a:lnTo>
                    <a:pt x="1393104" y="2658055"/>
                  </a:lnTo>
                  <a:lnTo>
                    <a:pt x="1393558" y="2658055"/>
                  </a:lnTo>
                  <a:lnTo>
                    <a:pt x="1393104" y="2657261"/>
                  </a:lnTo>
                  <a:lnTo>
                    <a:pt x="1391855" y="2654991"/>
                  </a:lnTo>
                  <a:lnTo>
                    <a:pt x="1391288" y="2652720"/>
                  </a:lnTo>
                  <a:lnTo>
                    <a:pt x="1391061" y="2651472"/>
                  </a:lnTo>
                  <a:lnTo>
                    <a:pt x="1390834" y="2651018"/>
                  </a:lnTo>
                  <a:lnTo>
                    <a:pt x="1390606" y="2650904"/>
                  </a:lnTo>
                  <a:lnTo>
                    <a:pt x="1389585" y="2647385"/>
                  </a:lnTo>
                  <a:lnTo>
                    <a:pt x="1389585" y="2645342"/>
                  </a:lnTo>
                  <a:lnTo>
                    <a:pt x="1390720" y="2645115"/>
                  </a:lnTo>
                  <a:lnTo>
                    <a:pt x="1391174" y="2645342"/>
                  </a:lnTo>
                  <a:lnTo>
                    <a:pt x="1391969" y="2646250"/>
                  </a:lnTo>
                  <a:lnTo>
                    <a:pt x="1393671" y="2648861"/>
                  </a:lnTo>
                  <a:lnTo>
                    <a:pt x="1394239" y="2650564"/>
                  </a:lnTo>
                  <a:lnTo>
                    <a:pt x="1393898" y="2650677"/>
                  </a:lnTo>
                  <a:lnTo>
                    <a:pt x="1394126" y="2651585"/>
                  </a:lnTo>
                  <a:lnTo>
                    <a:pt x="1394807" y="2653401"/>
                  </a:lnTo>
                  <a:lnTo>
                    <a:pt x="1395034" y="2653401"/>
                  </a:lnTo>
                  <a:lnTo>
                    <a:pt x="1395374" y="2652039"/>
                  </a:lnTo>
                  <a:lnTo>
                    <a:pt x="1396055" y="2651812"/>
                  </a:lnTo>
                  <a:lnTo>
                    <a:pt x="1396736" y="2652266"/>
                  </a:lnTo>
                  <a:lnTo>
                    <a:pt x="1397758" y="2653515"/>
                  </a:lnTo>
                  <a:close/>
                  <a:moveTo>
                    <a:pt x="1362116" y="2497553"/>
                  </a:moveTo>
                  <a:lnTo>
                    <a:pt x="1362683" y="2498234"/>
                  </a:lnTo>
                  <a:lnTo>
                    <a:pt x="1362797" y="2498801"/>
                  </a:lnTo>
                  <a:lnTo>
                    <a:pt x="1362797" y="2499255"/>
                  </a:lnTo>
                  <a:lnTo>
                    <a:pt x="1362456" y="2499823"/>
                  </a:lnTo>
                  <a:lnTo>
                    <a:pt x="1361775" y="2499823"/>
                  </a:lnTo>
                  <a:lnTo>
                    <a:pt x="1359845" y="2499255"/>
                  </a:lnTo>
                  <a:lnTo>
                    <a:pt x="1358029" y="2497893"/>
                  </a:lnTo>
                  <a:lnTo>
                    <a:pt x="1357462" y="2495964"/>
                  </a:lnTo>
                  <a:lnTo>
                    <a:pt x="1357462" y="2494147"/>
                  </a:lnTo>
                  <a:lnTo>
                    <a:pt x="1357121" y="2493353"/>
                  </a:lnTo>
                  <a:lnTo>
                    <a:pt x="1356894" y="2493807"/>
                  </a:lnTo>
                  <a:lnTo>
                    <a:pt x="1356440" y="2494034"/>
                  </a:lnTo>
                  <a:lnTo>
                    <a:pt x="1354965" y="2492899"/>
                  </a:lnTo>
                  <a:lnTo>
                    <a:pt x="1353943" y="2491877"/>
                  </a:lnTo>
                  <a:lnTo>
                    <a:pt x="1353603" y="2490402"/>
                  </a:lnTo>
                  <a:lnTo>
                    <a:pt x="1353829" y="2489267"/>
                  </a:lnTo>
                  <a:lnTo>
                    <a:pt x="1353603" y="2488018"/>
                  </a:lnTo>
                  <a:lnTo>
                    <a:pt x="1353035" y="2486883"/>
                  </a:lnTo>
                  <a:lnTo>
                    <a:pt x="1352581" y="2487223"/>
                  </a:lnTo>
                  <a:lnTo>
                    <a:pt x="1352127" y="2488586"/>
                  </a:lnTo>
                  <a:lnTo>
                    <a:pt x="1351446" y="2488586"/>
                  </a:lnTo>
                  <a:lnTo>
                    <a:pt x="1350538" y="2487564"/>
                  </a:lnTo>
                  <a:lnTo>
                    <a:pt x="1349630" y="2487223"/>
                  </a:lnTo>
                  <a:lnTo>
                    <a:pt x="1348949" y="2487564"/>
                  </a:lnTo>
                  <a:lnTo>
                    <a:pt x="1348722" y="2487450"/>
                  </a:lnTo>
                  <a:lnTo>
                    <a:pt x="1348949" y="2486883"/>
                  </a:lnTo>
                  <a:lnTo>
                    <a:pt x="1348722" y="2486088"/>
                  </a:lnTo>
                  <a:lnTo>
                    <a:pt x="1348268" y="2484953"/>
                  </a:lnTo>
                  <a:lnTo>
                    <a:pt x="1348722" y="2483932"/>
                  </a:lnTo>
                  <a:lnTo>
                    <a:pt x="1350084" y="2483251"/>
                  </a:lnTo>
                  <a:lnTo>
                    <a:pt x="1354170" y="2482342"/>
                  </a:lnTo>
                  <a:lnTo>
                    <a:pt x="1354851" y="2483251"/>
                  </a:lnTo>
                  <a:lnTo>
                    <a:pt x="1354170" y="2484386"/>
                  </a:lnTo>
                  <a:lnTo>
                    <a:pt x="1353035" y="2484953"/>
                  </a:lnTo>
                  <a:lnTo>
                    <a:pt x="1353148" y="2485180"/>
                  </a:lnTo>
                  <a:lnTo>
                    <a:pt x="1355986" y="2484499"/>
                  </a:lnTo>
                  <a:lnTo>
                    <a:pt x="1357462" y="2484386"/>
                  </a:lnTo>
                  <a:lnTo>
                    <a:pt x="1358597" y="2484953"/>
                  </a:lnTo>
                  <a:lnTo>
                    <a:pt x="1358710" y="2485861"/>
                  </a:lnTo>
                  <a:lnTo>
                    <a:pt x="1358029" y="2485748"/>
                  </a:lnTo>
                  <a:lnTo>
                    <a:pt x="1357462" y="2486202"/>
                  </a:lnTo>
                  <a:lnTo>
                    <a:pt x="1357802" y="2487450"/>
                  </a:lnTo>
                  <a:lnTo>
                    <a:pt x="1358938" y="2488245"/>
                  </a:lnTo>
                  <a:lnTo>
                    <a:pt x="1360073" y="2489493"/>
                  </a:lnTo>
                  <a:lnTo>
                    <a:pt x="1362570" y="2495283"/>
                  </a:lnTo>
                  <a:lnTo>
                    <a:pt x="1362683" y="2496645"/>
                  </a:lnTo>
                  <a:lnTo>
                    <a:pt x="1362343" y="2497212"/>
                  </a:lnTo>
                  <a:lnTo>
                    <a:pt x="1362116" y="2497553"/>
                  </a:lnTo>
                  <a:close/>
                  <a:moveTo>
                    <a:pt x="1342706" y="2463159"/>
                  </a:moveTo>
                  <a:lnTo>
                    <a:pt x="1343841" y="2464181"/>
                  </a:lnTo>
                  <a:lnTo>
                    <a:pt x="1344522" y="2465657"/>
                  </a:lnTo>
                  <a:lnTo>
                    <a:pt x="1344522" y="2468494"/>
                  </a:lnTo>
                  <a:lnTo>
                    <a:pt x="1343727" y="2471219"/>
                  </a:lnTo>
                  <a:lnTo>
                    <a:pt x="1342478" y="2473035"/>
                  </a:lnTo>
                  <a:lnTo>
                    <a:pt x="1341343" y="2473489"/>
                  </a:lnTo>
                  <a:lnTo>
                    <a:pt x="1340890" y="2472467"/>
                  </a:lnTo>
                  <a:lnTo>
                    <a:pt x="1340890" y="2470878"/>
                  </a:lnTo>
                  <a:lnTo>
                    <a:pt x="1341230" y="2469062"/>
                  </a:lnTo>
                  <a:lnTo>
                    <a:pt x="1341571" y="2467246"/>
                  </a:lnTo>
                  <a:lnTo>
                    <a:pt x="1341230" y="2467473"/>
                  </a:lnTo>
                  <a:lnTo>
                    <a:pt x="1340435" y="2469629"/>
                  </a:lnTo>
                  <a:lnTo>
                    <a:pt x="1339868" y="2470651"/>
                  </a:lnTo>
                  <a:lnTo>
                    <a:pt x="1339527" y="2471219"/>
                  </a:lnTo>
                  <a:lnTo>
                    <a:pt x="1338733" y="2471673"/>
                  </a:lnTo>
                  <a:lnTo>
                    <a:pt x="1337938" y="2470424"/>
                  </a:lnTo>
                  <a:lnTo>
                    <a:pt x="1337598" y="2468267"/>
                  </a:lnTo>
                  <a:lnTo>
                    <a:pt x="1337257" y="2467359"/>
                  </a:lnTo>
                  <a:lnTo>
                    <a:pt x="1336462" y="2467246"/>
                  </a:lnTo>
                  <a:lnTo>
                    <a:pt x="1335781" y="2465884"/>
                  </a:lnTo>
                  <a:lnTo>
                    <a:pt x="1335555" y="2463954"/>
                  </a:lnTo>
                  <a:lnTo>
                    <a:pt x="1335441" y="2462024"/>
                  </a:lnTo>
                  <a:lnTo>
                    <a:pt x="1335781" y="2460776"/>
                  </a:lnTo>
                  <a:lnTo>
                    <a:pt x="1335895" y="2460322"/>
                  </a:lnTo>
                  <a:lnTo>
                    <a:pt x="1335441" y="2459754"/>
                  </a:lnTo>
                  <a:lnTo>
                    <a:pt x="1335555" y="2459186"/>
                  </a:lnTo>
                  <a:lnTo>
                    <a:pt x="1337030" y="2458051"/>
                  </a:lnTo>
                  <a:lnTo>
                    <a:pt x="1337484" y="2457824"/>
                  </a:lnTo>
                  <a:lnTo>
                    <a:pt x="1337938" y="2457597"/>
                  </a:lnTo>
                  <a:lnTo>
                    <a:pt x="1338506" y="2456576"/>
                  </a:lnTo>
                  <a:lnTo>
                    <a:pt x="1338960" y="2455327"/>
                  </a:lnTo>
                  <a:lnTo>
                    <a:pt x="1339868" y="2454760"/>
                  </a:lnTo>
                  <a:lnTo>
                    <a:pt x="1340890" y="2454760"/>
                  </a:lnTo>
                  <a:lnTo>
                    <a:pt x="1341457" y="2456008"/>
                  </a:lnTo>
                  <a:lnTo>
                    <a:pt x="1341797" y="2457824"/>
                  </a:lnTo>
                  <a:lnTo>
                    <a:pt x="1342365" y="2459300"/>
                  </a:lnTo>
                  <a:lnTo>
                    <a:pt x="1342138" y="2460322"/>
                  </a:lnTo>
                  <a:lnTo>
                    <a:pt x="1342024" y="2461684"/>
                  </a:lnTo>
                  <a:lnTo>
                    <a:pt x="1342706" y="2463159"/>
                  </a:lnTo>
                  <a:close/>
                  <a:moveTo>
                    <a:pt x="1381299" y="2262815"/>
                  </a:moveTo>
                  <a:lnTo>
                    <a:pt x="1382547" y="2264063"/>
                  </a:lnTo>
                  <a:lnTo>
                    <a:pt x="1384364" y="2268604"/>
                  </a:lnTo>
                  <a:lnTo>
                    <a:pt x="1384023" y="2270533"/>
                  </a:lnTo>
                  <a:lnTo>
                    <a:pt x="1383115" y="2272350"/>
                  </a:lnTo>
                  <a:lnTo>
                    <a:pt x="1382207" y="2275641"/>
                  </a:lnTo>
                  <a:lnTo>
                    <a:pt x="1381980" y="2276663"/>
                  </a:lnTo>
                  <a:lnTo>
                    <a:pt x="1381526" y="2278706"/>
                  </a:lnTo>
                  <a:lnTo>
                    <a:pt x="1380504" y="2281203"/>
                  </a:lnTo>
                  <a:lnTo>
                    <a:pt x="1378802" y="2283133"/>
                  </a:lnTo>
                  <a:lnTo>
                    <a:pt x="1376872" y="2283133"/>
                  </a:lnTo>
                  <a:lnTo>
                    <a:pt x="1373580" y="2281544"/>
                  </a:lnTo>
                  <a:lnTo>
                    <a:pt x="1372899" y="2281430"/>
                  </a:lnTo>
                  <a:lnTo>
                    <a:pt x="1371651" y="2280636"/>
                  </a:lnTo>
                  <a:lnTo>
                    <a:pt x="1371083" y="2279728"/>
                  </a:lnTo>
                  <a:lnTo>
                    <a:pt x="1371196" y="2277911"/>
                  </a:lnTo>
                  <a:lnTo>
                    <a:pt x="1371991" y="2276322"/>
                  </a:lnTo>
                  <a:lnTo>
                    <a:pt x="1373126" y="2276095"/>
                  </a:lnTo>
                  <a:lnTo>
                    <a:pt x="1373807" y="2277004"/>
                  </a:lnTo>
                  <a:lnTo>
                    <a:pt x="1374261" y="2277911"/>
                  </a:lnTo>
                  <a:lnTo>
                    <a:pt x="1374942" y="2276663"/>
                  </a:lnTo>
                  <a:lnTo>
                    <a:pt x="1374829" y="2273939"/>
                  </a:lnTo>
                  <a:lnTo>
                    <a:pt x="1369380" y="2269058"/>
                  </a:lnTo>
                  <a:lnTo>
                    <a:pt x="1368132" y="2267242"/>
                  </a:lnTo>
                  <a:lnTo>
                    <a:pt x="1367905" y="2266334"/>
                  </a:lnTo>
                  <a:lnTo>
                    <a:pt x="1367905" y="2264404"/>
                  </a:lnTo>
                  <a:lnTo>
                    <a:pt x="1368018" y="2262588"/>
                  </a:lnTo>
                  <a:lnTo>
                    <a:pt x="1367905" y="2261226"/>
                  </a:lnTo>
                  <a:lnTo>
                    <a:pt x="1368699" y="2260999"/>
                  </a:lnTo>
                  <a:lnTo>
                    <a:pt x="1370288" y="2261907"/>
                  </a:lnTo>
                  <a:lnTo>
                    <a:pt x="1375964" y="2266447"/>
                  </a:lnTo>
                  <a:lnTo>
                    <a:pt x="1377099" y="2266901"/>
                  </a:lnTo>
                  <a:lnTo>
                    <a:pt x="1377667" y="2266107"/>
                  </a:lnTo>
                  <a:lnTo>
                    <a:pt x="1378007" y="2264971"/>
                  </a:lnTo>
                  <a:lnTo>
                    <a:pt x="1379256" y="2263836"/>
                  </a:lnTo>
                  <a:lnTo>
                    <a:pt x="1381299" y="2262815"/>
                  </a:lnTo>
                  <a:close/>
                  <a:moveTo>
                    <a:pt x="1431357" y="2201860"/>
                  </a:moveTo>
                  <a:lnTo>
                    <a:pt x="1429200" y="2200725"/>
                  </a:lnTo>
                  <a:lnTo>
                    <a:pt x="1428178" y="2199930"/>
                  </a:lnTo>
                  <a:lnTo>
                    <a:pt x="1428860" y="2198909"/>
                  </a:lnTo>
                  <a:lnTo>
                    <a:pt x="1430789" y="2197206"/>
                  </a:lnTo>
                  <a:lnTo>
                    <a:pt x="1433173" y="2196525"/>
                  </a:lnTo>
                  <a:lnTo>
                    <a:pt x="1434989" y="2196752"/>
                  </a:lnTo>
                  <a:lnTo>
                    <a:pt x="1435670" y="2196185"/>
                  </a:lnTo>
                  <a:lnTo>
                    <a:pt x="1435557" y="2194368"/>
                  </a:lnTo>
                  <a:lnTo>
                    <a:pt x="1436124" y="2193006"/>
                  </a:lnTo>
                  <a:lnTo>
                    <a:pt x="1437259" y="2192439"/>
                  </a:lnTo>
                  <a:lnTo>
                    <a:pt x="1439075" y="2192325"/>
                  </a:lnTo>
                  <a:lnTo>
                    <a:pt x="1439529" y="2192779"/>
                  </a:lnTo>
                  <a:lnTo>
                    <a:pt x="1439643" y="2193460"/>
                  </a:lnTo>
                  <a:lnTo>
                    <a:pt x="1440437" y="2193120"/>
                  </a:lnTo>
                  <a:lnTo>
                    <a:pt x="1441573" y="2193347"/>
                  </a:lnTo>
                  <a:lnTo>
                    <a:pt x="1441686" y="2195617"/>
                  </a:lnTo>
                  <a:lnTo>
                    <a:pt x="1440892" y="2198114"/>
                  </a:lnTo>
                  <a:lnTo>
                    <a:pt x="1440778" y="2199136"/>
                  </a:lnTo>
                  <a:lnTo>
                    <a:pt x="1441345" y="2199249"/>
                  </a:lnTo>
                  <a:lnTo>
                    <a:pt x="1440324" y="2200498"/>
                  </a:lnTo>
                  <a:lnTo>
                    <a:pt x="1437486" y="2201633"/>
                  </a:lnTo>
                  <a:lnTo>
                    <a:pt x="1435102" y="2201292"/>
                  </a:lnTo>
                  <a:lnTo>
                    <a:pt x="1434535" y="2200271"/>
                  </a:lnTo>
                  <a:lnTo>
                    <a:pt x="1434421" y="2199817"/>
                  </a:lnTo>
                  <a:lnTo>
                    <a:pt x="1433627" y="2200157"/>
                  </a:lnTo>
                  <a:lnTo>
                    <a:pt x="1433059" y="2200952"/>
                  </a:lnTo>
                  <a:lnTo>
                    <a:pt x="1432605" y="2201974"/>
                  </a:lnTo>
                  <a:lnTo>
                    <a:pt x="1431357" y="2201860"/>
                  </a:lnTo>
                  <a:close/>
                  <a:moveTo>
                    <a:pt x="1427270" y="2197547"/>
                  </a:moveTo>
                  <a:lnTo>
                    <a:pt x="1425568" y="2198455"/>
                  </a:lnTo>
                  <a:lnTo>
                    <a:pt x="1422276" y="2199136"/>
                  </a:lnTo>
                  <a:lnTo>
                    <a:pt x="1420233" y="2198455"/>
                  </a:lnTo>
                  <a:lnTo>
                    <a:pt x="1419665" y="2197320"/>
                  </a:lnTo>
                  <a:lnTo>
                    <a:pt x="1419552" y="2196185"/>
                  </a:lnTo>
                  <a:lnTo>
                    <a:pt x="1419779" y="2195390"/>
                  </a:lnTo>
                  <a:lnTo>
                    <a:pt x="1419098" y="2192325"/>
                  </a:lnTo>
                  <a:lnTo>
                    <a:pt x="1420460" y="2191190"/>
                  </a:lnTo>
                  <a:lnTo>
                    <a:pt x="1422730" y="2191531"/>
                  </a:lnTo>
                  <a:lnTo>
                    <a:pt x="1424432" y="2193006"/>
                  </a:lnTo>
                  <a:lnTo>
                    <a:pt x="1426022" y="2193460"/>
                  </a:lnTo>
                  <a:lnTo>
                    <a:pt x="1427497" y="2194368"/>
                  </a:lnTo>
                  <a:lnTo>
                    <a:pt x="1427611" y="2196412"/>
                  </a:lnTo>
                  <a:lnTo>
                    <a:pt x="1427270" y="2197547"/>
                  </a:lnTo>
                  <a:close/>
                  <a:moveTo>
                    <a:pt x="1691294" y="2019450"/>
                  </a:moveTo>
                  <a:lnTo>
                    <a:pt x="1691634" y="2020245"/>
                  </a:lnTo>
                  <a:lnTo>
                    <a:pt x="1692315" y="2021607"/>
                  </a:lnTo>
                  <a:lnTo>
                    <a:pt x="1690499" y="2022515"/>
                  </a:lnTo>
                  <a:lnTo>
                    <a:pt x="1683121" y="2024104"/>
                  </a:lnTo>
                  <a:lnTo>
                    <a:pt x="1681078" y="2023763"/>
                  </a:lnTo>
                  <a:lnTo>
                    <a:pt x="1679716" y="2022515"/>
                  </a:lnTo>
                  <a:lnTo>
                    <a:pt x="1679262" y="2020812"/>
                  </a:lnTo>
                  <a:lnTo>
                    <a:pt x="1678353" y="2015137"/>
                  </a:lnTo>
                  <a:lnTo>
                    <a:pt x="1677559" y="2013434"/>
                  </a:lnTo>
                  <a:lnTo>
                    <a:pt x="1676765" y="2012526"/>
                  </a:lnTo>
                  <a:lnTo>
                    <a:pt x="1677332" y="2011050"/>
                  </a:lnTo>
                  <a:lnTo>
                    <a:pt x="1679035" y="2009915"/>
                  </a:lnTo>
                  <a:lnTo>
                    <a:pt x="1681191" y="2009461"/>
                  </a:lnTo>
                  <a:lnTo>
                    <a:pt x="1683575" y="2010596"/>
                  </a:lnTo>
                  <a:lnTo>
                    <a:pt x="1687775" y="2015250"/>
                  </a:lnTo>
                  <a:lnTo>
                    <a:pt x="1688797" y="2016045"/>
                  </a:lnTo>
                  <a:lnTo>
                    <a:pt x="1690499" y="2017861"/>
                  </a:lnTo>
                  <a:lnTo>
                    <a:pt x="1691294" y="2019450"/>
                  </a:lnTo>
                  <a:close/>
                  <a:moveTo>
                    <a:pt x="1773248" y="1918426"/>
                  </a:moveTo>
                  <a:lnTo>
                    <a:pt x="1773929" y="1918540"/>
                  </a:lnTo>
                  <a:lnTo>
                    <a:pt x="1774269" y="1919789"/>
                  </a:lnTo>
                  <a:lnTo>
                    <a:pt x="1773361" y="1921491"/>
                  </a:lnTo>
                  <a:lnTo>
                    <a:pt x="1770523" y="1922626"/>
                  </a:lnTo>
                  <a:lnTo>
                    <a:pt x="1768367" y="1924216"/>
                  </a:lnTo>
                  <a:lnTo>
                    <a:pt x="1765075" y="1926032"/>
                  </a:lnTo>
                  <a:lnTo>
                    <a:pt x="1760535" y="1925124"/>
                  </a:lnTo>
                  <a:lnTo>
                    <a:pt x="1758945" y="1923080"/>
                  </a:lnTo>
                  <a:lnTo>
                    <a:pt x="1760194" y="1922286"/>
                  </a:lnTo>
                  <a:lnTo>
                    <a:pt x="1760535" y="1921718"/>
                  </a:lnTo>
                  <a:lnTo>
                    <a:pt x="1760648" y="1920583"/>
                  </a:lnTo>
                  <a:lnTo>
                    <a:pt x="1761329" y="1919221"/>
                  </a:lnTo>
                  <a:lnTo>
                    <a:pt x="1761556" y="1918086"/>
                  </a:lnTo>
                  <a:lnTo>
                    <a:pt x="1761670" y="1916951"/>
                  </a:lnTo>
                  <a:lnTo>
                    <a:pt x="1762351" y="1915929"/>
                  </a:lnTo>
                  <a:lnTo>
                    <a:pt x="1763259" y="1915475"/>
                  </a:lnTo>
                  <a:lnTo>
                    <a:pt x="1765870" y="1915362"/>
                  </a:lnTo>
                  <a:lnTo>
                    <a:pt x="1768140" y="1915816"/>
                  </a:lnTo>
                  <a:lnTo>
                    <a:pt x="1769161" y="1916837"/>
                  </a:lnTo>
                  <a:lnTo>
                    <a:pt x="1769161" y="1917632"/>
                  </a:lnTo>
                  <a:lnTo>
                    <a:pt x="1769615" y="1918086"/>
                  </a:lnTo>
                  <a:lnTo>
                    <a:pt x="1771658" y="1917518"/>
                  </a:lnTo>
                  <a:lnTo>
                    <a:pt x="1772226" y="1917859"/>
                  </a:lnTo>
                  <a:lnTo>
                    <a:pt x="1772794" y="1918426"/>
                  </a:lnTo>
                  <a:lnTo>
                    <a:pt x="1773248" y="1918426"/>
                  </a:lnTo>
                  <a:close/>
                  <a:moveTo>
                    <a:pt x="1848051" y="1834997"/>
                  </a:moveTo>
                  <a:lnTo>
                    <a:pt x="1848958" y="1836246"/>
                  </a:lnTo>
                  <a:lnTo>
                    <a:pt x="1849299" y="1838629"/>
                  </a:lnTo>
                  <a:lnTo>
                    <a:pt x="1847824" y="1840445"/>
                  </a:lnTo>
                  <a:lnTo>
                    <a:pt x="1845894" y="1841694"/>
                  </a:lnTo>
                  <a:lnTo>
                    <a:pt x="1844305" y="1841807"/>
                  </a:lnTo>
                  <a:lnTo>
                    <a:pt x="1843170" y="1840559"/>
                  </a:lnTo>
                  <a:lnTo>
                    <a:pt x="1841921" y="1839651"/>
                  </a:lnTo>
                  <a:lnTo>
                    <a:pt x="1840559" y="1839083"/>
                  </a:lnTo>
                  <a:lnTo>
                    <a:pt x="1840786" y="1838175"/>
                  </a:lnTo>
                  <a:lnTo>
                    <a:pt x="1842489" y="1837381"/>
                  </a:lnTo>
                  <a:lnTo>
                    <a:pt x="1843170" y="1836586"/>
                  </a:lnTo>
                  <a:lnTo>
                    <a:pt x="1842602" y="1836018"/>
                  </a:lnTo>
                  <a:lnTo>
                    <a:pt x="1841807" y="1835791"/>
                  </a:lnTo>
                  <a:lnTo>
                    <a:pt x="1840786" y="1835791"/>
                  </a:lnTo>
                  <a:lnTo>
                    <a:pt x="1839878" y="1835110"/>
                  </a:lnTo>
                  <a:lnTo>
                    <a:pt x="1839537" y="1833635"/>
                  </a:lnTo>
                  <a:lnTo>
                    <a:pt x="1840218" y="1832500"/>
                  </a:lnTo>
                  <a:lnTo>
                    <a:pt x="1842602" y="1832500"/>
                  </a:lnTo>
                  <a:lnTo>
                    <a:pt x="1843056" y="1831365"/>
                  </a:lnTo>
                  <a:lnTo>
                    <a:pt x="1843964" y="1830116"/>
                  </a:lnTo>
                  <a:lnTo>
                    <a:pt x="1845440" y="1830911"/>
                  </a:lnTo>
                  <a:lnTo>
                    <a:pt x="1846802" y="1832727"/>
                  </a:lnTo>
                  <a:lnTo>
                    <a:pt x="1847029" y="1833975"/>
                  </a:lnTo>
                  <a:lnTo>
                    <a:pt x="1847029" y="1834656"/>
                  </a:lnTo>
                  <a:lnTo>
                    <a:pt x="1848051" y="1834997"/>
                  </a:lnTo>
                  <a:close/>
                  <a:moveTo>
                    <a:pt x="1996975" y="1709796"/>
                  </a:moveTo>
                  <a:lnTo>
                    <a:pt x="1997656" y="1713996"/>
                  </a:lnTo>
                  <a:lnTo>
                    <a:pt x="1998564" y="1715358"/>
                  </a:lnTo>
                  <a:lnTo>
                    <a:pt x="1998451" y="1717060"/>
                  </a:lnTo>
                  <a:lnTo>
                    <a:pt x="1997089" y="1718195"/>
                  </a:lnTo>
                  <a:lnTo>
                    <a:pt x="1994364" y="1718536"/>
                  </a:lnTo>
                  <a:lnTo>
                    <a:pt x="1994024" y="1719104"/>
                  </a:lnTo>
                  <a:lnTo>
                    <a:pt x="1994364" y="1719898"/>
                  </a:lnTo>
                  <a:lnTo>
                    <a:pt x="1993911" y="1720125"/>
                  </a:lnTo>
                  <a:lnTo>
                    <a:pt x="1992094" y="1719331"/>
                  </a:lnTo>
                  <a:lnTo>
                    <a:pt x="1989370" y="1717741"/>
                  </a:lnTo>
                  <a:lnTo>
                    <a:pt x="1985965" y="1715131"/>
                  </a:lnTo>
                  <a:lnTo>
                    <a:pt x="1985284" y="1713088"/>
                  </a:lnTo>
                  <a:lnTo>
                    <a:pt x="1985624" y="1711044"/>
                  </a:lnTo>
                  <a:lnTo>
                    <a:pt x="1986192" y="1709909"/>
                  </a:lnTo>
                  <a:lnTo>
                    <a:pt x="1987554" y="1709115"/>
                  </a:lnTo>
                  <a:lnTo>
                    <a:pt x="1987554" y="1706277"/>
                  </a:lnTo>
                  <a:lnTo>
                    <a:pt x="1986873" y="1700828"/>
                  </a:lnTo>
                  <a:lnTo>
                    <a:pt x="1987327" y="1699353"/>
                  </a:lnTo>
                  <a:lnTo>
                    <a:pt x="1989711" y="1704688"/>
                  </a:lnTo>
                  <a:lnTo>
                    <a:pt x="1989483" y="1702645"/>
                  </a:lnTo>
                  <a:lnTo>
                    <a:pt x="1989938" y="1701396"/>
                  </a:lnTo>
                  <a:lnTo>
                    <a:pt x="1990846" y="1702077"/>
                  </a:lnTo>
                  <a:lnTo>
                    <a:pt x="1994818" y="1708207"/>
                  </a:lnTo>
                  <a:lnTo>
                    <a:pt x="1995840" y="1708661"/>
                  </a:lnTo>
                  <a:lnTo>
                    <a:pt x="1996975" y="1709796"/>
                  </a:lnTo>
                  <a:close/>
                  <a:moveTo>
                    <a:pt x="1985851" y="1695380"/>
                  </a:moveTo>
                  <a:lnTo>
                    <a:pt x="1985170" y="1698218"/>
                  </a:lnTo>
                  <a:lnTo>
                    <a:pt x="1984943" y="1700601"/>
                  </a:lnTo>
                  <a:lnTo>
                    <a:pt x="1985057" y="1701850"/>
                  </a:lnTo>
                  <a:lnTo>
                    <a:pt x="1984830" y="1702531"/>
                  </a:lnTo>
                  <a:lnTo>
                    <a:pt x="1984262" y="1703439"/>
                  </a:lnTo>
                  <a:lnTo>
                    <a:pt x="1983694" y="1704120"/>
                  </a:lnTo>
                  <a:lnTo>
                    <a:pt x="1983467" y="1705142"/>
                  </a:lnTo>
                  <a:lnTo>
                    <a:pt x="1983013" y="1706504"/>
                  </a:lnTo>
                  <a:lnTo>
                    <a:pt x="1982105" y="1707299"/>
                  </a:lnTo>
                  <a:lnTo>
                    <a:pt x="1980743" y="1706390"/>
                  </a:lnTo>
                  <a:lnTo>
                    <a:pt x="1979041" y="1704461"/>
                  </a:lnTo>
                  <a:lnTo>
                    <a:pt x="1977678" y="1702077"/>
                  </a:lnTo>
                  <a:lnTo>
                    <a:pt x="1976657" y="1699580"/>
                  </a:lnTo>
                  <a:lnTo>
                    <a:pt x="1975749" y="1698331"/>
                  </a:lnTo>
                  <a:lnTo>
                    <a:pt x="1974841" y="1698445"/>
                  </a:lnTo>
                  <a:lnTo>
                    <a:pt x="1974273" y="1699012"/>
                  </a:lnTo>
                  <a:lnTo>
                    <a:pt x="1974046" y="1699466"/>
                  </a:lnTo>
                  <a:lnTo>
                    <a:pt x="1973252" y="1699693"/>
                  </a:lnTo>
                  <a:lnTo>
                    <a:pt x="1968711" y="1698785"/>
                  </a:lnTo>
                  <a:lnTo>
                    <a:pt x="1968371" y="1697196"/>
                  </a:lnTo>
                  <a:lnTo>
                    <a:pt x="1969506" y="1695153"/>
                  </a:lnTo>
                  <a:lnTo>
                    <a:pt x="1969506" y="1694245"/>
                  </a:lnTo>
                  <a:lnTo>
                    <a:pt x="1968144" y="1693791"/>
                  </a:lnTo>
                  <a:lnTo>
                    <a:pt x="1968484" y="1692883"/>
                  </a:lnTo>
                  <a:lnTo>
                    <a:pt x="1968711" y="1691748"/>
                  </a:lnTo>
                  <a:lnTo>
                    <a:pt x="1969847" y="1690613"/>
                  </a:lnTo>
                  <a:lnTo>
                    <a:pt x="1981311" y="1686526"/>
                  </a:lnTo>
                  <a:lnTo>
                    <a:pt x="1982560" y="1687094"/>
                  </a:lnTo>
                  <a:lnTo>
                    <a:pt x="1982560" y="1689137"/>
                  </a:lnTo>
                  <a:lnTo>
                    <a:pt x="1985057" y="1689818"/>
                  </a:lnTo>
                  <a:lnTo>
                    <a:pt x="1986305" y="1692202"/>
                  </a:lnTo>
                  <a:lnTo>
                    <a:pt x="1985851" y="1695380"/>
                  </a:lnTo>
                  <a:close/>
                  <a:moveTo>
                    <a:pt x="2025693" y="1588567"/>
                  </a:moveTo>
                  <a:lnTo>
                    <a:pt x="2027169" y="1588795"/>
                  </a:lnTo>
                  <a:lnTo>
                    <a:pt x="2027169" y="1590724"/>
                  </a:lnTo>
                  <a:lnTo>
                    <a:pt x="2026034" y="1592540"/>
                  </a:lnTo>
                  <a:lnTo>
                    <a:pt x="2024104" y="1594129"/>
                  </a:lnTo>
                  <a:lnTo>
                    <a:pt x="2020585" y="1597194"/>
                  </a:lnTo>
                  <a:lnTo>
                    <a:pt x="2018542" y="1598216"/>
                  </a:lnTo>
                  <a:lnTo>
                    <a:pt x="2017066" y="1599464"/>
                  </a:lnTo>
                  <a:lnTo>
                    <a:pt x="2017066" y="1600145"/>
                  </a:lnTo>
                  <a:lnTo>
                    <a:pt x="2018542" y="1600145"/>
                  </a:lnTo>
                  <a:lnTo>
                    <a:pt x="2019791" y="1601054"/>
                  </a:lnTo>
                  <a:lnTo>
                    <a:pt x="2019563" y="1602756"/>
                  </a:lnTo>
                  <a:lnTo>
                    <a:pt x="2018201" y="1604345"/>
                  </a:lnTo>
                  <a:lnTo>
                    <a:pt x="2016726" y="1605708"/>
                  </a:lnTo>
                  <a:lnTo>
                    <a:pt x="2015591" y="1606275"/>
                  </a:lnTo>
                  <a:lnTo>
                    <a:pt x="2015023" y="1605480"/>
                  </a:lnTo>
                  <a:lnTo>
                    <a:pt x="2015137" y="1604118"/>
                  </a:lnTo>
                  <a:lnTo>
                    <a:pt x="2015023" y="1602756"/>
                  </a:lnTo>
                  <a:lnTo>
                    <a:pt x="2015023" y="1602189"/>
                  </a:lnTo>
                  <a:lnTo>
                    <a:pt x="2015591" y="1601167"/>
                  </a:lnTo>
                  <a:lnTo>
                    <a:pt x="2014796" y="1601054"/>
                  </a:lnTo>
                  <a:lnTo>
                    <a:pt x="2012526" y="1602643"/>
                  </a:lnTo>
                  <a:lnTo>
                    <a:pt x="2010256" y="1604913"/>
                  </a:lnTo>
                  <a:lnTo>
                    <a:pt x="2007986" y="1606161"/>
                  </a:lnTo>
                  <a:lnTo>
                    <a:pt x="2005943" y="1606275"/>
                  </a:lnTo>
                  <a:lnTo>
                    <a:pt x="2002083" y="1603437"/>
                  </a:lnTo>
                  <a:lnTo>
                    <a:pt x="2002083" y="1602529"/>
                  </a:lnTo>
                  <a:lnTo>
                    <a:pt x="2002764" y="1601848"/>
                  </a:lnTo>
                  <a:lnTo>
                    <a:pt x="2002878" y="1601394"/>
                  </a:lnTo>
                  <a:lnTo>
                    <a:pt x="2002537" y="1601054"/>
                  </a:lnTo>
                  <a:lnTo>
                    <a:pt x="2002878" y="1598783"/>
                  </a:lnTo>
                  <a:lnTo>
                    <a:pt x="2003105" y="1596513"/>
                  </a:lnTo>
                  <a:lnTo>
                    <a:pt x="2004013" y="1595038"/>
                  </a:lnTo>
                  <a:lnTo>
                    <a:pt x="2005375" y="1594016"/>
                  </a:lnTo>
                  <a:lnTo>
                    <a:pt x="2006396" y="1592200"/>
                  </a:lnTo>
                  <a:lnTo>
                    <a:pt x="2007872" y="1590838"/>
                  </a:lnTo>
                  <a:lnTo>
                    <a:pt x="2015818" y="1588795"/>
                  </a:lnTo>
                  <a:lnTo>
                    <a:pt x="2018429" y="1588908"/>
                  </a:lnTo>
                  <a:lnTo>
                    <a:pt x="2020244" y="1589816"/>
                  </a:lnTo>
                  <a:lnTo>
                    <a:pt x="2021380" y="1591065"/>
                  </a:lnTo>
                  <a:lnTo>
                    <a:pt x="2022061" y="1591519"/>
                  </a:lnTo>
                  <a:lnTo>
                    <a:pt x="2022628" y="1591065"/>
                  </a:lnTo>
                  <a:lnTo>
                    <a:pt x="2022855" y="1590384"/>
                  </a:lnTo>
                  <a:lnTo>
                    <a:pt x="2023877" y="1589589"/>
                  </a:lnTo>
                  <a:lnTo>
                    <a:pt x="2025693" y="1588567"/>
                  </a:lnTo>
                  <a:close/>
                  <a:moveTo>
                    <a:pt x="2586998" y="596380"/>
                  </a:moveTo>
                  <a:lnTo>
                    <a:pt x="2588133" y="596380"/>
                  </a:lnTo>
                  <a:lnTo>
                    <a:pt x="2589496" y="597061"/>
                  </a:lnTo>
                  <a:lnTo>
                    <a:pt x="2588928" y="598082"/>
                  </a:lnTo>
                  <a:lnTo>
                    <a:pt x="2587452" y="599331"/>
                  </a:lnTo>
                  <a:lnTo>
                    <a:pt x="2586885" y="601147"/>
                  </a:lnTo>
                  <a:lnTo>
                    <a:pt x="2586998" y="603190"/>
                  </a:lnTo>
                  <a:lnTo>
                    <a:pt x="2586771" y="605006"/>
                  </a:lnTo>
                  <a:lnTo>
                    <a:pt x="2586204" y="606369"/>
                  </a:lnTo>
                  <a:lnTo>
                    <a:pt x="2584842" y="608412"/>
                  </a:lnTo>
                  <a:lnTo>
                    <a:pt x="2582571" y="610682"/>
                  </a:lnTo>
                  <a:lnTo>
                    <a:pt x="2580301" y="612044"/>
                  </a:lnTo>
                  <a:lnTo>
                    <a:pt x="2578372" y="614087"/>
                  </a:lnTo>
                  <a:lnTo>
                    <a:pt x="2576896" y="616925"/>
                  </a:lnTo>
                  <a:lnTo>
                    <a:pt x="2574626" y="622487"/>
                  </a:lnTo>
                  <a:lnTo>
                    <a:pt x="2572923" y="624417"/>
                  </a:lnTo>
                  <a:lnTo>
                    <a:pt x="2570539" y="624417"/>
                  </a:lnTo>
                  <a:lnTo>
                    <a:pt x="2568156" y="622714"/>
                  </a:lnTo>
                  <a:lnTo>
                    <a:pt x="2567361" y="620671"/>
                  </a:lnTo>
                  <a:lnTo>
                    <a:pt x="2567929" y="618968"/>
                  </a:lnTo>
                  <a:lnTo>
                    <a:pt x="2568042" y="617038"/>
                  </a:lnTo>
                  <a:lnTo>
                    <a:pt x="2567815" y="614995"/>
                  </a:lnTo>
                  <a:lnTo>
                    <a:pt x="2568156" y="612044"/>
                  </a:lnTo>
                  <a:lnTo>
                    <a:pt x="2569291" y="608639"/>
                  </a:lnTo>
                  <a:lnTo>
                    <a:pt x="2571448" y="604212"/>
                  </a:lnTo>
                  <a:lnTo>
                    <a:pt x="2574626" y="600012"/>
                  </a:lnTo>
                  <a:lnTo>
                    <a:pt x="2577691" y="598423"/>
                  </a:lnTo>
                  <a:lnTo>
                    <a:pt x="2586998" y="596380"/>
                  </a:lnTo>
                  <a:close/>
                  <a:moveTo>
                    <a:pt x="3294277" y="25653"/>
                  </a:moveTo>
                  <a:lnTo>
                    <a:pt x="3292347" y="28264"/>
                  </a:lnTo>
                  <a:lnTo>
                    <a:pt x="3291893" y="30080"/>
                  </a:lnTo>
                  <a:lnTo>
                    <a:pt x="3293255" y="30988"/>
                  </a:lnTo>
                  <a:lnTo>
                    <a:pt x="3292574" y="31896"/>
                  </a:lnTo>
                  <a:lnTo>
                    <a:pt x="3289509" y="33712"/>
                  </a:lnTo>
                  <a:lnTo>
                    <a:pt x="3288488" y="36323"/>
                  </a:lnTo>
                  <a:lnTo>
                    <a:pt x="3289737" y="38139"/>
                  </a:lnTo>
                  <a:lnTo>
                    <a:pt x="3289737" y="39955"/>
                  </a:lnTo>
                  <a:lnTo>
                    <a:pt x="3287921" y="46198"/>
                  </a:lnTo>
                  <a:lnTo>
                    <a:pt x="3286558" y="46425"/>
                  </a:lnTo>
                  <a:lnTo>
                    <a:pt x="3283267" y="46085"/>
                  </a:lnTo>
                  <a:lnTo>
                    <a:pt x="3281564" y="44609"/>
                  </a:lnTo>
                  <a:lnTo>
                    <a:pt x="3279861" y="42566"/>
                  </a:lnTo>
                  <a:lnTo>
                    <a:pt x="3278272" y="41090"/>
                  </a:lnTo>
                  <a:lnTo>
                    <a:pt x="3274753" y="39388"/>
                  </a:lnTo>
                  <a:lnTo>
                    <a:pt x="3272824" y="37004"/>
                  </a:lnTo>
                  <a:lnTo>
                    <a:pt x="3273278" y="33258"/>
                  </a:lnTo>
                  <a:lnTo>
                    <a:pt x="3275889" y="29285"/>
                  </a:lnTo>
                  <a:lnTo>
                    <a:pt x="3278386" y="27696"/>
                  </a:lnTo>
                  <a:lnTo>
                    <a:pt x="3280542" y="28604"/>
                  </a:lnTo>
                  <a:lnTo>
                    <a:pt x="3281677" y="30534"/>
                  </a:lnTo>
                  <a:lnTo>
                    <a:pt x="3281337" y="32350"/>
                  </a:lnTo>
                  <a:lnTo>
                    <a:pt x="3281564" y="33372"/>
                  </a:lnTo>
                  <a:lnTo>
                    <a:pt x="3283153" y="33712"/>
                  </a:lnTo>
                  <a:lnTo>
                    <a:pt x="3284288" y="33485"/>
                  </a:lnTo>
                  <a:lnTo>
                    <a:pt x="3284856" y="32123"/>
                  </a:lnTo>
                  <a:lnTo>
                    <a:pt x="3284061" y="29058"/>
                  </a:lnTo>
                  <a:lnTo>
                    <a:pt x="3281905" y="24859"/>
                  </a:lnTo>
                  <a:lnTo>
                    <a:pt x="3282245" y="21907"/>
                  </a:lnTo>
                  <a:lnTo>
                    <a:pt x="3285423" y="21567"/>
                  </a:lnTo>
                  <a:lnTo>
                    <a:pt x="3287239" y="22815"/>
                  </a:lnTo>
                  <a:lnTo>
                    <a:pt x="3287580" y="24405"/>
                  </a:lnTo>
                  <a:lnTo>
                    <a:pt x="3288034" y="25426"/>
                  </a:lnTo>
                  <a:lnTo>
                    <a:pt x="3288602" y="26107"/>
                  </a:lnTo>
                  <a:lnTo>
                    <a:pt x="3289509" y="26334"/>
                  </a:lnTo>
                  <a:lnTo>
                    <a:pt x="3291326" y="24972"/>
                  </a:lnTo>
                  <a:lnTo>
                    <a:pt x="3292347" y="24518"/>
                  </a:lnTo>
                  <a:lnTo>
                    <a:pt x="3294277" y="24291"/>
                  </a:lnTo>
                  <a:lnTo>
                    <a:pt x="3294277" y="25653"/>
                  </a:lnTo>
                  <a:close/>
                  <a:moveTo>
                    <a:pt x="1443843" y="2836493"/>
                  </a:moveTo>
                  <a:lnTo>
                    <a:pt x="1444978" y="2837514"/>
                  </a:lnTo>
                  <a:lnTo>
                    <a:pt x="1445205" y="2839671"/>
                  </a:lnTo>
                  <a:lnTo>
                    <a:pt x="1444864" y="2843644"/>
                  </a:lnTo>
                  <a:lnTo>
                    <a:pt x="1442480" y="2845233"/>
                  </a:lnTo>
                  <a:lnTo>
                    <a:pt x="1434308" y="2839898"/>
                  </a:lnTo>
                  <a:lnTo>
                    <a:pt x="1427951" y="2837060"/>
                  </a:lnTo>
                  <a:lnTo>
                    <a:pt x="1425341" y="2835357"/>
                  </a:lnTo>
                  <a:lnTo>
                    <a:pt x="1426249" y="2834790"/>
                  </a:lnTo>
                  <a:lnTo>
                    <a:pt x="1427043" y="2833768"/>
                  </a:lnTo>
                  <a:lnTo>
                    <a:pt x="1428405" y="2833428"/>
                  </a:lnTo>
                  <a:lnTo>
                    <a:pt x="1429994" y="2834109"/>
                  </a:lnTo>
                  <a:lnTo>
                    <a:pt x="1431016" y="2833995"/>
                  </a:lnTo>
                  <a:lnTo>
                    <a:pt x="1432151" y="2834109"/>
                  </a:lnTo>
                  <a:lnTo>
                    <a:pt x="1435102" y="2835698"/>
                  </a:lnTo>
                  <a:lnTo>
                    <a:pt x="1437032" y="2836152"/>
                  </a:lnTo>
                  <a:lnTo>
                    <a:pt x="1439302" y="2835130"/>
                  </a:lnTo>
                  <a:lnTo>
                    <a:pt x="1441118" y="2835357"/>
                  </a:lnTo>
                  <a:lnTo>
                    <a:pt x="1443843" y="2836493"/>
                  </a:lnTo>
                  <a:close/>
                  <a:moveTo>
                    <a:pt x="1414557" y="2818899"/>
                  </a:moveTo>
                  <a:lnTo>
                    <a:pt x="1415011" y="2820147"/>
                  </a:lnTo>
                  <a:lnTo>
                    <a:pt x="1415238" y="2821623"/>
                  </a:lnTo>
                  <a:lnTo>
                    <a:pt x="1414898" y="2824234"/>
                  </a:lnTo>
                  <a:lnTo>
                    <a:pt x="1413649" y="2827979"/>
                  </a:lnTo>
                  <a:lnTo>
                    <a:pt x="1412855" y="2828887"/>
                  </a:lnTo>
                  <a:lnTo>
                    <a:pt x="1411946" y="2828433"/>
                  </a:lnTo>
                  <a:lnTo>
                    <a:pt x="1411606" y="2827752"/>
                  </a:lnTo>
                  <a:lnTo>
                    <a:pt x="1411833" y="2827298"/>
                  </a:lnTo>
                  <a:lnTo>
                    <a:pt x="1411719" y="2826617"/>
                  </a:lnTo>
                  <a:lnTo>
                    <a:pt x="1411265" y="2825823"/>
                  </a:lnTo>
                  <a:lnTo>
                    <a:pt x="1410698" y="2825255"/>
                  </a:lnTo>
                  <a:lnTo>
                    <a:pt x="1408201" y="2823325"/>
                  </a:lnTo>
                  <a:lnTo>
                    <a:pt x="1407066" y="2821963"/>
                  </a:lnTo>
                  <a:lnTo>
                    <a:pt x="1406271" y="2819693"/>
                  </a:lnTo>
                  <a:lnTo>
                    <a:pt x="1406158" y="2817536"/>
                  </a:lnTo>
                  <a:lnTo>
                    <a:pt x="1406498" y="2816061"/>
                  </a:lnTo>
                  <a:lnTo>
                    <a:pt x="1407179" y="2814699"/>
                  </a:lnTo>
                  <a:lnTo>
                    <a:pt x="1408087" y="2813564"/>
                  </a:lnTo>
                  <a:lnTo>
                    <a:pt x="1408995" y="2813223"/>
                  </a:lnTo>
                  <a:lnTo>
                    <a:pt x="1410017" y="2813450"/>
                  </a:lnTo>
                  <a:lnTo>
                    <a:pt x="1411152" y="2814245"/>
                  </a:lnTo>
                  <a:lnTo>
                    <a:pt x="1411833" y="2814926"/>
                  </a:lnTo>
                  <a:lnTo>
                    <a:pt x="1412514" y="2815493"/>
                  </a:lnTo>
                  <a:lnTo>
                    <a:pt x="1413763" y="2816969"/>
                  </a:lnTo>
                  <a:lnTo>
                    <a:pt x="1414557" y="2818899"/>
                  </a:lnTo>
                  <a:close/>
                  <a:moveTo>
                    <a:pt x="1468247" y="2803575"/>
                  </a:moveTo>
                  <a:lnTo>
                    <a:pt x="1473696" y="2804937"/>
                  </a:lnTo>
                  <a:lnTo>
                    <a:pt x="1476306" y="2806526"/>
                  </a:lnTo>
                  <a:lnTo>
                    <a:pt x="1475512" y="2809364"/>
                  </a:lnTo>
                  <a:lnTo>
                    <a:pt x="1472107" y="2813336"/>
                  </a:lnTo>
                  <a:lnTo>
                    <a:pt x="1467112" y="2815266"/>
                  </a:lnTo>
                  <a:lnTo>
                    <a:pt x="1462572" y="2815834"/>
                  </a:lnTo>
                  <a:lnTo>
                    <a:pt x="1459847" y="2812883"/>
                  </a:lnTo>
                  <a:lnTo>
                    <a:pt x="1460075" y="2808001"/>
                  </a:lnTo>
                  <a:lnTo>
                    <a:pt x="1462004" y="2805164"/>
                  </a:lnTo>
                  <a:lnTo>
                    <a:pt x="1465410" y="2803802"/>
                  </a:lnTo>
                  <a:lnTo>
                    <a:pt x="1468247" y="2803575"/>
                  </a:lnTo>
                  <a:close/>
                  <a:moveTo>
                    <a:pt x="1354738" y="2545000"/>
                  </a:moveTo>
                  <a:lnTo>
                    <a:pt x="1355305" y="2546362"/>
                  </a:lnTo>
                  <a:lnTo>
                    <a:pt x="1355305" y="2547724"/>
                  </a:lnTo>
                  <a:lnTo>
                    <a:pt x="1354624" y="2548292"/>
                  </a:lnTo>
                  <a:lnTo>
                    <a:pt x="1354284" y="2549200"/>
                  </a:lnTo>
                  <a:lnTo>
                    <a:pt x="1354624" y="2552605"/>
                  </a:lnTo>
                  <a:lnTo>
                    <a:pt x="1353943" y="2553172"/>
                  </a:lnTo>
                  <a:lnTo>
                    <a:pt x="1352467" y="2553627"/>
                  </a:lnTo>
                  <a:lnTo>
                    <a:pt x="1350651" y="2553059"/>
                  </a:lnTo>
                  <a:lnTo>
                    <a:pt x="1348835" y="2551924"/>
                  </a:lnTo>
                  <a:lnTo>
                    <a:pt x="1348494" y="2550789"/>
                  </a:lnTo>
                  <a:lnTo>
                    <a:pt x="1349403" y="2551016"/>
                  </a:lnTo>
                  <a:lnTo>
                    <a:pt x="1349630" y="2550448"/>
                  </a:lnTo>
                  <a:lnTo>
                    <a:pt x="1349176" y="2548178"/>
                  </a:lnTo>
                  <a:lnTo>
                    <a:pt x="1349176" y="2547383"/>
                  </a:lnTo>
                  <a:lnTo>
                    <a:pt x="1349516" y="2547724"/>
                  </a:lnTo>
                  <a:lnTo>
                    <a:pt x="1349857" y="2547611"/>
                  </a:lnTo>
                  <a:lnTo>
                    <a:pt x="1350197" y="2547383"/>
                  </a:lnTo>
                  <a:lnTo>
                    <a:pt x="1350084" y="2546929"/>
                  </a:lnTo>
                  <a:lnTo>
                    <a:pt x="1349857" y="2544432"/>
                  </a:lnTo>
                  <a:lnTo>
                    <a:pt x="1349630" y="2542957"/>
                  </a:lnTo>
                  <a:lnTo>
                    <a:pt x="1349516" y="2541708"/>
                  </a:lnTo>
                  <a:lnTo>
                    <a:pt x="1349403" y="2540913"/>
                  </a:lnTo>
                  <a:lnTo>
                    <a:pt x="1349403" y="2539438"/>
                  </a:lnTo>
                  <a:lnTo>
                    <a:pt x="1349857" y="2537508"/>
                  </a:lnTo>
                  <a:lnTo>
                    <a:pt x="1350878" y="2537281"/>
                  </a:lnTo>
                  <a:lnTo>
                    <a:pt x="1351673" y="2538416"/>
                  </a:lnTo>
                  <a:lnTo>
                    <a:pt x="1352694" y="2539324"/>
                  </a:lnTo>
                  <a:lnTo>
                    <a:pt x="1353035" y="2540346"/>
                  </a:lnTo>
                  <a:lnTo>
                    <a:pt x="1353035" y="2541367"/>
                  </a:lnTo>
                  <a:lnTo>
                    <a:pt x="1353148" y="2541935"/>
                  </a:lnTo>
                  <a:lnTo>
                    <a:pt x="1353603" y="2542616"/>
                  </a:lnTo>
                  <a:lnTo>
                    <a:pt x="1353603" y="2543524"/>
                  </a:lnTo>
                  <a:lnTo>
                    <a:pt x="1353262" y="2544319"/>
                  </a:lnTo>
                  <a:lnTo>
                    <a:pt x="1353489" y="2544659"/>
                  </a:lnTo>
                  <a:lnTo>
                    <a:pt x="1354284" y="2544546"/>
                  </a:lnTo>
                  <a:lnTo>
                    <a:pt x="1354738" y="2545000"/>
                  </a:lnTo>
                  <a:close/>
                  <a:moveTo>
                    <a:pt x="1353829" y="2334893"/>
                  </a:moveTo>
                  <a:lnTo>
                    <a:pt x="1353375" y="2333531"/>
                  </a:lnTo>
                  <a:lnTo>
                    <a:pt x="1353262" y="2331829"/>
                  </a:lnTo>
                  <a:lnTo>
                    <a:pt x="1353489" y="2330694"/>
                  </a:lnTo>
                  <a:lnTo>
                    <a:pt x="1354057" y="2329899"/>
                  </a:lnTo>
                  <a:lnTo>
                    <a:pt x="1354965" y="2329445"/>
                  </a:lnTo>
                  <a:lnTo>
                    <a:pt x="1355873" y="2329332"/>
                  </a:lnTo>
                  <a:lnTo>
                    <a:pt x="1356327" y="2328083"/>
                  </a:lnTo>
                  <a:lnTo>
                    <a:pt x="1357008" y="2326721"/>
                  </a:lnTo>
                  <a:lnTo>
                    <a:pt x="1357916" y="2327288"/>
                  </a:lnTo>
                  <a:lnTo>
                    <a:pt x="1357689" y="2329558"/>
                  </a:lnTo>
                  <a:lnTo>
                    <a:pt x="1358370" y="2330694"/>
                  </a:lnTo>
                  <a:lnTo>
                    <a:pt x="1358824" y="2332169"/>
                  </a:lnTo>
                  <a:lnTo>
                    <a:pt x="1359391" y="2332964"/>
                  </a:lnTo>
                  <a:lnTo>
                    <a:pt x="1360186" y="2334666"/>
                  </a:lnTo>
                  <a:lnTo>
                    <a:pt x="1360300" y="2337958"/>
                  </a:lnTo>
                  <a:lnTo>
                    <a:pt x="1360073" y="2339547"/>
                  </a:lnTo>
                  <a:lnTo>
                    <a:pt x="1360073" y="2339093"/>
                  </a:lnTo>
                  <a:lnTo>
                    <a:pt x="1359732" y="2338072"/>
                  </a:lnTo>
                  <a:lnTo>
                    <a:pt x="1359051" y="2337391"/>
                  </a:lnTo>
                  <a:lnTo>
                    <a:pt x="1358257" y="2337050"/>
                  </a:lnTo>
                  <a:lnTo>
                    <a:pt x="1356440" y="2338072"/>
                  </a:lnTo>
                  <a:lnTo>
                    <a:pt x="1355646" y="2337618"/>
                  </a:lnTo>
                  <a:lnTo>
                    <a:pt x="1355305" y="2337277"/>
                  </a:lnTo>
                  <a:lnTo>
                    <a:pt x="1354851" y="2336937"/>
                  </a:lnTo>
                  <a:lnTo>
                    <a:pt x="1354170" y="2336029"/>
                  </a:lnTo>
                  <a:lnTo>
                    <a:pt x="1353829" y="2334893"/>
                  </a:lnTo>
                  <a:close/>
                  <a:moveTo>
                    <a:pt x="2282452" y="1032597"/>
                  </a:moveTo>
                  <a:lnTo>
                    <a:pt x="2282792" y="1032711"/>
                  </a:lnTo>
                  <a:lnTo>
                    <a:pt x="2283473" y="1033165"/>
                  </a:lnTo>
                  <a:lnTo>
                    <a:pt x="2282906" y="1035775"/>
                  </a:lnTo>
                  <a:lnTo>
                    <a:pt x="2280863" y="1039408"/>
                  </a:lnTo>
                  <a:lnTo>
                    <a:pt x="2278366" y="1041337"/>
                  </a:lnTo>
                  <a:lnTo>
                    <a:pt x="2270420" y="1044175"/>
                  </a:lnTo>
                  <a:lnTo>
                    <a:pt x="2269512" y="1044856"/>
                  </a:lnTo>
                  <a:lnTo>
                    <a:pt x="2267696" y="1045651"/>
                  </a:lnTo>
                  <a:lnTo>
                    <a:pt x="2265993" y="1045651"/>
                  </a:lnTo>
                  <a:lnTo>
                    <a:pt x="2264858" y="1044743"/>
                  </a:lnTo>
                  <a:lnTo>
                    <a:pt x="2265085" y="1043040"/>
                  </a:lnTo>
                  <a:lnTo>
                    <a:pt x="2267015" y="1041905"/>
                  </a:lnTo>
                  <a:lnTo>
                    <a:pt x="2266674" y="1040997"/>
                  </a:lnTo>
                  <a:lnTo>
                    <a:pt x="2267015" y="1040316"/>
                  </a:lnTo>
                  <a:lnTo>
                    <a:pt x="2268036" y="1040316"/>
                  </a:lnTo>
                  <a:lnTo>
                    <a:pt x="2269058" y="1039181"/>
                  </a:lnTo>
                  <a:lnTo>
                    <a:pt x="2270079" y="1037024"/>
                  </a:lnTo>
                  <a:lnTo>
                    <a:pt x="2273031" y="1033392"/>
                  </a:lnTo>
                  <a:lnTo>
                    <a:pt x="2279047" y="1028851"/>
                  </a:lnTo>
                  <a:lnTo>
                    <a:pt x="2280749" y="1028851"/>
                  </a:lnTo>
                  <a:lnTo>
                    <a:pt x="2281771" y="1029986"/>
                  </a:lnTo>
                  <a:lnTo>
                    <a:pt x="2281998" y="1031576"/>
                  </a:lnTo>
                  <a:lnTo>
                    <a:pt x="2281544" y="1033165"/>
                  </a:lnTo>
                  <a:lnTo>
                    <a:pt x="2281544" y="1033619"/>
                  </a:lnTo>
                  <a:lnTo>
                    <a:pt x="2282452" y="1032597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73">
              <a:extLst>
                <a:ext uri="{FF2B5EF4-FFF2-40B4-BE49-F238E27FC236}">
                  <a16:creationId xmlns:a16="http://schemas.microsoft.com/office/drawing/2014/main" id="{33C5A54E-2DCC-442D-A326-130942EF2F8D}"/>
                </a:ext>
              </a:extLst>
            </p:cNvPr>
            <p:cNvSpPr/>
            <p:nvPr/>
          </p:nvSpPr>
          <p:spPr>
            <a:xfrm>
              <a:off x="7894195" y="1435592"/>
              <a:ext cx="1140892" cy="2613317"/>
            </a:xfrm>
            <a:custGeom>
              <a:avLst/>
              <a:gdLst>
                <a:gd name="connsiteX0" fmla="*/ 923628 w 1266767"/>
                <a:gd name="connsiteY0" fmla="*/ 1589 h 2901646"/>
                <a:gd name="connsiteX1" fmla="*/ 928736 w 1266767"/>
                <a:gd name="connsiteY1" fmla="*/ 6470 h 2901646"/>
                <a:gd name="connsiteX2" fmla="*/ 940314 w 1266767"/>
                <a:gd name="connsiteY2" fmla="*/ 8400 h 2901646"/>
                <a:gd name="connsiteX3" fmla="*/ 947011 w 1266767"/>
                <a:gd name="connsiteY3" fmla="*/ 15097 h 2901646"/>
                <a:gd name="connsiteX4" fmla="*/ 951552 w 1266767"/>
                <a:gd name="connsiteY4" fmla="*/ 16572 h 2901646"/>
                <a:gd name="connsiteX5" fmla="*/ 953822 w 1266767"/>
                <a:gd name="connsiteY5" fmla="*/ 20318 h 2901646"/>
                <a:gd name="connsiteX6" fmla="*/ 953822 w 1266767"/>
                <a:gd name="connsiteY6" fmla="*/ 25199 h 2901646"/>
                <a:gd name="connsiteX7" fmla="*/ 952233 w 1266767"/>
                <a:gd name="connsiteY7" fmla="*/ 29513 h 2901646"/>
                <a:gd name="connsiteX8" fmla="*/ 949281 w 1266767"/>
                <a:gd name="connsiteY8" fmla="*/ 31102 h 2901646"/>
                <a:gd name="connsiteX9" fmla="*/ 948941 w 1266767"/>
                <a:gd name="connsiteY9" fmla="*/ 36550 h 2901646"/>
                <a:gd name="connsiteX10" fmla="*/ 950984 w 1266767"/>
                <a:gd name="connsiteY10" fmla="*/ 39842 h 2901646"/>
                <a:gd name="connsiteX11" fmla="*/ 967102 w 1266767"/>
                <a:gd name="connsiteY11" fmla="*/ 46652 h 2901646"/>
                <a:gd name="connsiteX12" fmla="*/ 974935 w 1266767"/>
                <a:gd name="connsiteY12" fmla="*/ 54144 h 2901646"/>
                <a:gd name="connsiteX13" fmla="*/ 981177 w 1266767"/>
                <a:gd name="connsiteY13" fmla="*/ 60728 h 2901646"/>
                <a:gd name="connsiteX14" fmla="*/ 986967 w 1266767"/>
                <a:gd name="connsiteY14" fmla="*/ 71625 h 2901646"/>
                <a:gd name="connsiteX15" fmla="*/ 988215 w 1266767"/>
                <a:gd name="connsiteY15" fmla="*/ 73327 h 2901646"/>
                <a:gd name="connsiteX16" fmla="*/ 988783 w 1266767"/>
                <a:gd name="connsiteY16" fmla="*/ 73781 h 2901646"/>
                <a:gd name="connsiteX17" fmla="*/ 989464 w 1266767"/>
                <a:gd name="connsiteY17" fmla="*/ 76165 h 2901646"/>
                <a:gd name="connsiteX18" fmla="*/ 989918 w 1266767"/>
                <a:gd name="connsiteY18" fmla="*/ 77073 h 2901646"/>
                <a:gd name="connsiteX19" fmla="*/ 990826 w 1266767"/>
                <a:gd name="connsiteY19" fmla="*/ 77527 h 2901646"/>
                <a:gd name="connsiteX20" fmla="*/ 997750 w 1266767"/>
                <a:gd name="connsiteY20" fmla="*/ 77527 h 2901646"/>
                <a:gd name="connsiteX21" fmla="*/ 999793 w 1266767"/>
                <a:gd name="connsiteY21" fmla="*/ 78889 h 2901646"/>
                <a:gd name="connsiteX22" fmla="*/ 1000701 w 1266767"/>
                <a:gd name="connsiteY22" fmla="*/ 81613 h 2901646"/>
                <a:gd name="connsiteX23" fmla="*/ 1001269 w 1266767"/>
                <a:gd name="connsiteY23" fmla="*/ 84678 h 2901646"/>
                <a:gd name="connsiteX24" fmla="*/ 1004220 w 1266767"/>
                <a:gd name="connsiteY24" fmla="*/ 92964 h 2901646"/>
                <a:gd name="connsiteX25" fmla="*/ 1005355 w 1266767"/>
                <a:gd name="connsiteY25" fmla="*/ 95575 h 2901646"/>
                <a:gd name="connsiteX26" fmla="*/ 1008420 w 1266767"/>
                <a:gd name="connsiteY26" fmla="*/ 98640 h 2901646"/>
                <a:gd name="connsiteX27" fmla="*/ 1015911 w 1266767"/>
                <a:gd name="connsiteY27" fmla="*/ 100797 h 2901646"/>
                <a:gd name="connsiteX28" fmla="*/ 1024538 w 1266767"/>
                <a:gd name="connsiteY28" fmla="*/ 109764 h 2901646"/>
                <a:gd name="connsiteX29" fmla="*/ 1029873 w 1266767"/>
                <a:gd name="connsiteY29" fmla="*/ 113623 h 2901646"/>
                <a:gd name="connsiteX30" fmla="*/ 1031803 w 1266767"/>
                <a:gd name="connsiteY30" fmla="*/ 121909 h 2901646"/>
                <a:gd name="connsiteX31" fmla="*/ 1049510 w 1266767"/>
                <a:gd name="connsiteY31" fmla="*/ 127131 h 2901646"/>
                <a:gd name="connsiteX32" fmla="*/ 1053824 w 1266767"/>
                <a:gd name="connsiteY32" fmla="*/ 132806 h 2901646"/>
                <a:gd name="connsiteX33" fmla="*/ 1054391 w 1266767"/>
                <a:gd name="connsiteY33" fmla="*/ 134395 h 2901646"/>
                <a:gd name="connsiteX34" fmla="*/ 1057115 w 1266767"/>
                <a:gd name="connsiteY34" fmla="*/ 138368 h 2901646"/>
                <a:gd name="connsiteX35" fmla="*/ 1058477 w 1266767"/>
                <a:gd name="connsiteY35" fmla="*/ 140866 h 2901646"/>
                <a:gd name="connsiteX36" fmla="*/ 1059613 w 1266767"/>
                <a:gd name="connsiteY36" fmla="*/ 142455 h 2901646"/>
                <a:gd name="connsiteX37" fmla="*/ 1060067 w 1266767"/>
                <a:gd name="connsiteY37" fmla="*/ 142795 h 2901646"/>
                <a:gd name="connsiteX38" fmla="*/ 1060748 w 1266767"/>
                <a:gd name="connsiteY38" fmla="*/ 143590 h 2901646"/>
                <a:gd name="connsiteX39" fmla="*/ 1060861 w 1266767"/>
                <a:gd name="connsiteY39" fmla="*/ 145292 h 2901646"/>
                <a:gd name="connsiteX40" fmla="*/ 1060748 w 1266767"/>
                <a:gd name="connsiteY40" fmla="*/ 147222 h 2901646"/>
                <a:gd name="connsiteX41" fmla="*/ 1060861 w 1266767"/>
                <a:gd name="connsiteY41" fmla="*/ 148471 h 2901646"/>
                <a:gd name="connsiteX42" fmla="*/ 1064153 w 1266767"/>
                <a:gd name="connsiteY42" fmla="*/ 151422 h 2901646"/>
                <a:gd name="connsiteX43" fmla="*/ 1086514 w 1266767"/>
                <a:gd name="connsiteY43" fmla="*/ 151649 h 2901646"/>
                <a:gd name="connsiteX44" fmla="*/ 1093098 w 1266767"/>
                <a:gd name="connsiteY44" fmla="*/ 153692 h 2901646"/>
                <a:gd name="connsiteX45" fmla="*/ 1093439 w 1266767"/>
                <a:gd name="connsiteY45" fmla="*/ 154260 h 2901646"/>
                <a:gd name="connsiteX46" fmla="*/ 1093325 w 1266767"/>
                <a:gd name="connsiteY46" fmla="*/ 156870 h 2901646"/>
                <a:gd name="connsiteX47" fmla="*/ 1093666 w 1266767"/>
                <a:gd name="connsiteY47" fmla="*/ 157438 h 2901646"/>
                <a:gd name="connsiteX48" fmla="*/ 1101271 w 1266767"/>
                <a:gd name="connsiteY48" fmla="*/ 158005 h 2901646"/>
                <a:gd name="connsiteX49" fmla="*/ 1107514 w 1266767"/>
                <a:gd name="connsiteY49" fmla="*/ 161638 h 2901646"/>
                <a:gd name="connsiteX50" fmla="*/ 1111714 w 1266767"/>
                <a:gd name="connsiteY50" fmla="*/ 162092 h 2901646"/>
                <a:gd name="connsiteX51" fmla="*/ 1115800 w 1266767"/>
                <a:gd name="connsiteY51" fmla="*/ 165043 h 2901646"/>
                <a:gd name="connsiteX52" fmla="*/ 1117616 w 1266767"/>
                <a:gd name="connsiteY52" fmla="*/ 165043 h 2901646"/>
                <a:gd name="connsiteX53" fmla="*/ 1119319 w 1266767"/>
                <a:gd name="connsiteY53" fmla="*/ 164476 h 2901646"/>
                <a:gd name="connsiteX54" fmla="*/ 1121135 w 1266767"/>
                <a:gd name="connsiteY54" fmla="*/ 164476 h 2901646"/>
                <a:gd name="connsiteX55" fmla="*/ 1123859 w 1266767"/>
                <a:gd name="connsiteY55" fmla="*/ 167313 h 2901646"/>
                <a:gd name="connsiteX56" fmla="*/ 1126697 w 1266767"/>
                <a:gd name="connsiteY56" fmla="*/ 172081 h 2901646"/>
                <a:gd name="connsiteX57" fmla="*/ 1129535 w 1266767"/>
                <a:gd name="connsiteY57" fmla="*/ 175599 h 2901646"/>
                <a:gd name="connsiteX58" fmla="*/ 1135324 w 1266767"/>
                <a:gd name="connsiteY58" fmla="*/ 173102 h 2901646"/>
                <a:gd name="connsiteX59" fmla="*/ 1137707 w 1266767"/>
                <a:gd name="connsiteY59" fmla="*/ 175713 h 2901646"/>
                <a:gd name="connsiteX60" fmla="*/ 1141794 w 1266767"/>
                <a:gd name="connsiteY60" fmla="*/ 184567 h 2901646"/>
                <a:gd name="connsiteX61" fmla="*/ 1144518 w 1266767"/>
                <a:gd name="connsiteY61" fmla="*/ 188313 h 2901646"/>
                <a:gd name="connsiteX62" fmla="*/ 1158934 w 1266767"/>
                <a:gd name="connsiteY62" fmla="*/ 198415 h 2901646"/>
                <a:gd name="connsiteX63" fmla="*/ 1160409 w 1266767"/>
                <a:gd name="connsiteY63" fmla="*/ 200458 h 2901646"/>
                <a:gd name="connsiteX64" fmla="*/ 1161090 w 1266767"/>
                <a:gd name="connsiteY64" fmla="*/ 202615 h 2901646"/>
                <a:gd name="connsiteX65" fmla="*/ 1161317 w 1266767"/>
                <a:gd name="connsiteY65" fmla="*/ 204771 h 2901646"/>
                <a:gd name="connsiteX66" fmla="*/ 1161771 w 1266767"/>
                <a:gd name="connsiteY66" fmla="*/ 207042 h 2901646"/>
                <a:gd name="connsiteX67" fmla="*/ 1163020 w 1266767"/>
                <a:gd name="connsiteY67" fmla="*/ 209652 h 2901646"/>
                <a:gd name="connsiteX68" fmla="*/ 1167447 w 1266767"/>
                <a:gd name="connsiteY68" fmla="*/ 215214 h 2901646"/>
                <a:gd name="connsiteX69" fmla="*/ 1168922 w 1266767"/>
                <a:gd name="connsiteY69" fmla="*/ 219641 h 2901646"/>
                <a:gd name="connsiteX70" fmla="*/ 1168355 w 1266767"/>
                <a:gd name="connsiteY70" fmla="*/ 225771 h 2901646"/>
                <a:gd name="connsiteX71" fmla="*/ 1169263 w 1266767"/>
                <a:gd name="connsiteY71" fmla="*/ 227700 h 2901646"/>
                <a:gd name="connsiteX72" fmla="*/ 1169377 w 1266767"/>
                <a:gd name="connsiteY72" fmla="*/ 229744 h 2901646"/>
                <a:gd name="connsiteX73" fmla="*/ 1168809 w 1266767"/>
                <a:gd name="connsiteY73" fmla="*/ 236214 h 2901646"/>
                <a:gd name="connsiteX74" fmla="*/ 1168355 w 1266767"/>
                <a:gd name="connsiteY74" fmla="*/ 238597 h 2901646"/>
                <a:gd name="connsiteX75" fmla="*/ 1168355 w 1266767"/>
                <a:gd name="connsiteY75" fmla="*/ 239959 h 2901646"/>
                <a:gd name="connsiteX76" fmla="*/ 1168582 w 1266767"/>
                <a:gd name="connsiteY76" fmla="*/ 242343 h 2901646"/>
                <a:gd name="connsiteX77" fmla="*/ 1168809 w 1266767"/>
                <a:gd name="connsiteY77" fmla="*/ 242797 h 2901646"/>
                <a:gd name="connsiteX78" fmla="*/ 1169263 w 1266767"/>
                <a:gd name="connsiteY78" fmla="*/ 243024 h 2901646"/>
                <a:gd name="connsiteX79" fmla="*/ 1169944 w 1266767"/>
                <a:gd name="connsiteY79" fmla="*/ 244500 h 2901646"/>
                <a:gd name="connsiteX80" fmla="*/ 1171987 w 1266767"/>
                <a:gd name="connsiteY80" fmla="*/ 244500 h 2901646"/>
                <a:gd name="connsiteX81" fmla="*/ 1180273 w 1266767"/>
                <a:gd name="connsiteY81" fmla="*/ 238597 h 2901646"/>
                <a:gd name="connsiteX82" fmla="*/ 1183565 w 1266767"/>
                <a:gd name="connsiteY82" fmla="*/ 238484 h 2901646"/>
                <a:gd name="connsiteX83" fmla="*/ 1184814 w 1266767"/>
                <a:gd name="connsiteY83" fmla="*/ 240413 h 2901646"/>
                <a:gd name="connsiteX84" fmla="*/ 1185835 w 1266767"/>
                <a:gd name="connsiteY84" fmla="*/ 243138 h 2901646"/>
                <a:gd name="connsiteX85" fmla="*/ 1189695 w 1266767"/>
                <a:gd name="connsiteY85" fmla="*/ 258575 h 2901646"/>
                <a:gd name="connsiteX86" fmla="*/ 1190035 w 1266767"/>
                <a:gd name="connsiteY86" fmla="*/ 260732 h 2901646"/>
                <a:gd name="connsiteX87" fmla="*/ 1190830 w 1266767"/>
                <a:gd name="connsiteY87" fmla="*/ 263002 h 2901646"/>
                <a:gd name="connsiteX88" fmla="*/ 1198095 w 1266767"/>
                <a:gd name="connsiteY88" fmla="*/ 269926 h 2901646"/>
                <a:gd name="connsiteX89" fmla="*/ 1200705 w 1266767"/>
                <a:gd name="connsiteY89" fmla="*/ 272083 h 2901646"/>
                <a:gd name="connsiteX90" fmla="*/ 1209332 w 1266767"/>
                <a:gd name="connsiteY90" fmla="*/ 283093 h 2901646"/>
                <a:gd name="connsiteX91" fmla="*/ 1216029 w 1266767"/>
                <a:gd name="connsiteY91" fmla="*/ 285704 h 2901646"/>
                <a:gd name="connsiteX92" fmla="*/ 1217845 w 1266767"/>
                <a:gd name="connsiteY92" fmla="*/ 288996 h 2901646"/>
                <a:gd name="connsiteX93" fmla="*/ 1217732 w 1266767"/>
                <a:gd name="connsiteY93" fmla="*/ 293536 h 2901646"/>
                <a:gd name="connsiteX94" fmla="*/ 1215348 w 1266767"/>
                <a:gd name="connsiteY94" fmla="*/ 298530 h 2901646"/>
                <a:gd name="connsiteX95" fmla="*/ 1212170 w 1266767"/>
                <a:gd name="connsiteY95" fmla="*/ 301255 h 2901646"/>
                <a:gd name="connsiteX96" fmla="*/ 1205245 w 1266767"/>
                <a:gd name="connsiteY96" fmla="*/ 303752 h 2901646"/>
                <a:gd name="connsiteX97" fmla="*/ 1201954 w 1266767"/>
                <a:gd name="connsiteY97" fmla="*/ 306590 h 2901646"/>
                <a:gd name="connsiteX98" fmla="*/ 1200251 w 1266767"/>
                <a:gd name="connsiteY98" fmla="*/ 311130 h 2901646"/>
                <a:gd name="connsiteX99" fmla="*/ 1199797 w 1266767"/>
                <a:gd name="connsiteY99" fmla="*/ 317146 h 2901646"/>
                <a:gd name="connsiteX100" fmla="*/ 1200138 w 1266767"/>
                <a:gd name="connsiteY100" fmla="*/ 323389 h 2901646"/>
                <a:gd name="connsiteX101" fmla="*/ 1200592 w 1266767"/>
                <a:gd name="connsiteY101" fmla="*/ 328724 h 2901646"/>
                <a:gd name="connsiteX102" fmla="*/ 1200592 w 1266767"/>
                <a:gd name="connsiteY102" fmla="*/ 343821 h 2901646"/>
                <a:gd name="connsiteX103" fmla="*/ 1200932 w 1266767"/>
                <a:gd name="connsiteY103" fmla="*/ 346999 h 2901646"/>
                <a:gd name="connsiteX104" fmla="*/ 1201954 w 1266767"/>
                <a:gd name="connsiteY104" fmla="*/ 351085 h 2901646"/>
                <a:gd name="connsiteX105" fmla="*/ 1203089 w 1266767"/>
                <a:gd name="connsiteY105" fmla="*/ 361188 h 2901646"/>
                <a:gd name="connsiteX106" fmla="*/ 1203883 w 1266767"/>
                <a:gd name="connsiteY106" fmla="*/ 365388 h 2901646"/>
                <a:gd name="connsiteX107" fmla="*/ 1206154 w 1266767"/>
                <a:gd name="connsiteY107" fmla="*/ 372085 h 2901646"/>
                <a:gd name="connsiteX108" fmla="*/ 1206948 w 1266767"/>
                <a:gd name="connsiteY108" fmla="*/ 376058 h 2901646"/>
                <a:gd name="connsiteX109" fmla="*/ 1207289 w 1266767"/>
                <a:gd name="connsiteY109" fmla="*/ 382187 h 2901646"/>
                <a:gd name="connsiteX110" fmla="*/ 1205586 w 1266767"/>
                <a:gd name="connsiteY110" fmla="*/ 384684 h 2901646"/>
                <a:gd name="connsiteX111" fmla="*/ 1202067 w 1266767"/>
                <a:gd name="connsiteY111" fmla="*/ 387408 h 2901646"/>
                <a:gd name="connsiteX112" fmla="*/ 1199570 w 1266767"/>
                <a:gd name="connsiteY112" fmla="*/ 390246 h 2901646"/>
                <a:gd name="connsiteX113" fmla="*/ 1200705 w 1266767"/>
                <a:gd name="connsiteY113" fmla="*/ 393311 h 2901646"/>
                <a:gd name="connsiteX114" fmla="*/ 1198889 w 1266767"/>
                <a:gd name="connsiteY114" fmla="*/ 398532 h 2901646"/>
                <a:gd name="connsiteX115" fmla="*/ 1196732 w 1266767"/>
                <a:gd name="connsiteY115" fmla="*/ 403073 h 2901646"/>
                <a:gd name="connsiteX116" fmla="*/ 1195597 w 1266767"/>
                <a:gd name="connsiteY116" fmla="*/ 407954 h 2901646"/>
                <a:gd name="connsiteX117" fmla="*/ 1196846 w 1266767"/>
                <a:gd name="connsiteY117" fmla="*/ 414197 h 2901646"/>
                <a:gd name="connsiteX118" fmla="*/ 1200138 w 1266767"/>
                <a:gd name="connsiteY118" fmla="*/ 418510 h 2901646"/>
                <a:gd name="connsiteX119" fmla="*/ 1203770 w 1266767"/>
                <a:gd name="connsiteY119" fmla="*/ 418283 h 2901646"/>
                <a:gd name="connsiteX120" fmla="*/ 1207629 w 1266767"/>
                <a:gd name="connsiteY120" fmla="*/ 416467 h 2901646"/>
                <a:gd name="connsiteX121" fmla="*/ 1211602 w 1266767"/>
                <a:gd name="connsiteY121" fmla="*/ 416013 h 2901646"/>
                <a:gd name="connsiteX122" fmla="*/ 1218186 w 1266767"/>
                <a:gd name="connsiteY122" fmla="*/ 420440 h 2901646"/>
                <a:gd name="connsiteX123" fmla="*/ 1224769 w 1266767"/>
                <a:gd name="connsiteY123" fmla="*/ 421688 h 2901646"/>
                <a:gd name="connsiteX124" fmla="*/ 1226926 w 1266767"/>
                <a:gd name="connsiteY124" fmla="*/ 422710 h 2901646"/>
                <a:gd name="connsiteX125" fmla="*/ 1228175 w 1266767"/>
                <a:gd name="connsiteY125" fmla="*/ 424526 h 2901646"/>
                <a:gd name="connsiteX126" fmla="*/ 1227947 w 1266767"/>
                <a:gd name="connsiteY126" fmla="*/ 430202 h 2901646"/>
                <a:gd name="connsiteX127" fmla="*/ 1226812 w 1266767"/>
                <a:gd name="connsiteY127" fmla="*/ 437239 h 2901646"/>
                <a:gd name="connsiteX128" fmla="*/ 1226812 w 1266767"/>
                <a:gd name="connsiteY128" fmla="*/ 443142 h 2901646"/>
                <a:gd name="connsiteX129" fmla="*/ 1230104 w 1266767"/>
                <a:gd name="connsiteY129" fmla="*/ 445298 h 2901646"/>
                <a:gd name="connsiteX130" fmla="*/ 1227947 w 1266767"/>
                <a:gd name="connsiteY130" fmla="*/ 453131 h 2901646"/>
                <a:gd name="connsiteX131" fmla="*/ 1225223 w 1266767"/>
                <a:gd name="connsiteY131" fmla="*/ 457330 h 2901646"/>
                <a:gd name="connsiteX132" fmla="*/ 1214213 w 1266767"/>
                <a:gd name="connsiteY132" fmla="*/ 462552 h 2901646"/>
                <a:gd name="connsiteX133" fmla="*/ 1212283 w 1266767"/>
                <a:gd name="connsiteY133" fmla="*/ 464709 h 2901646"/>
                <a:gd name="connsiteX134" fmla="*/ 1211489 w 1266767"/>
                <a:gd name="connsiteY134" fmla="*/ 468681 h 2901646"/>
                <a:gd name="connsiteX135" fmla="*/ 1211148 w 1266767"/>
                <a:gd name="connsiteY135" fmla="*/ 473562 h 2901646"/>
                <a:gd name="connsiteX136" fmla="*/ 1211716 w 1266767"/>
                <a:gd name="connsiteY136" fmla="*/ 475378 h 2901646"/>
                <a:gd name="connsiteX137" fmla="*/ 1213532 w 1266767"/>
                <a:gd name="connsiteY137" fmla="*/ 476400 h 2901646"/>
                <a:gd name="connsiteX138" fmla="*/ 1212737 w 1266767"/>
                <a:gd name="connsiteY138" fmla="*/ 479578 h 2901646"/>
                <a:gd name="connsiteX139" fmla="*/ 1211829 w 1266767"/>
                <a:gd name="connsiteY139" fmla="*/ 482303 h 2901646"/>
                <a:gd name="connsiteX140" fmla="*/ 1210808 w 1266767"/>
                <a:gd name="connsiteY140" fmla="*/ 484686 h 2901646"/>
                <a:gd name="connsiteX141" fmla="*/ 1209559 w 1266767"/>
                <a:gd name="connsiteY141" fmla="*/ 486616 h 2901646"/>
                <a:gd name="connsiteX142" fmla="*/ 1210240 w 1266767"/>
                <a:gd name="connsiteY142" fmla="*/ 491610 h 2901646"/>
                <a:gd name="connsiteX143" fmla="*/ 1211943 w 1266767"/>
                <a:gd name="connsiteY143" fmla="*/ 494789 h 2901646"/>
                <a:gd name="connsiteX144" fmla="*/ 1213986 w 1266767"/>
                <a:gd name="connsiteY144" fmla="*/ 497513 h 2901646"/>
                <a:gd name="connsiteX145" fmla="*/ 1216596 w 1266767"/>
                <a:gd name="connsiteY145" fmla="*/ 502621 h 2901646"/>
                <a:gd name="connsiteX146" fmla="*/ 1217618 w 1266767"/>
                <a:gd name="connsiteY146" fmla="*/ 503756 h 2901646"/>
                <a:gd name="connsiteX147" fmla="*/ 1218413 w 1266767"/>
                <a:gd name="connsiteY147" fmla="*/ 505231 h 2901646"/>
                <a:gd name="connsiteX148" fmla="*/ 1218753 w 1266767"/>
                <a:gd name="connsiteY148" fmla="*/ 507956 h 2901646"/>
                <a:gd name="connsiteX149" fmla="*/ 1218753 w 1266767"/>
                <a:gd name="connsiteY149" fmla="*/ 511134 h 2901646"/>
                <a:gd name="connsiteX150" fmla="*/ 1218980 w 1266767"/>
                <a:gd name="connsiteY150" fmla="*/ 513291 h 2901646"/>
                <a:gd name="connsiteX151" fmla="*/ 1219434 w 1266767"/>
                <a:gd name="connsiteY151" fmla="*/ 515107 h 2901646"/>
                <a:gd name="connsiteX152" fmla="*/ 1220115 w 1266767"/>
                <a:gd name="connsiteY152" fmla="*/ 517377 h 2901646"/>
                <a:gd name="connsiteX153" fmla="*/ 1223634 w 1266767"/>
                <a:gd name="connsiteY153" fmla="*/ 525436 h 2901646"/>
                <a:gd name="connsiteX154" fmla="*/ 1225904 w 1266767"/>
                <a:gd name="connsiteY154" fmla="*/ 529409 h 2901646"/>
                <a:gd name="connsiteX155" fmla="*/ 1227607 w 1266767"/>
                <a:gd name="connsiteY155" fmla="*/ 531112 h 2901646"/>
                <a:gd name="connsiteX156" fmla="*/ 1230558 w 1266767"/>
                <a:gd name="connsiteY156" fmla="*/ 532474 h 2901646"/>
                <a:gd name="connsiteX157" fmla="*/ 1232942 w 1266767"/>
                <a:gd name="connsiteY157" fmla="*/ 535766 h 2901646"/>
                <a:gd name="connsiteX158" fmla="*/ 1238504 w 1266767"/>
                <a:gd name="connsiteY158" fmla="*/ 548365 h 2901646"/>
                <a:gd name="connsiteX159" fmla="*/ 1242250 w 1266767"/>
                <a:gd name="connsiteY159" fmla="*/ 553587 h 2901646"/>
                <a:gd name="connsiteX160" fmla="*/ 1244293 w 1266767"/>
                <a:gd name="connsiteY160" fmla="*/ 557219 h 2901646"/>
                <a:gd name="connsiteX161" fmla="*/ 1246904 w 1266767"/>
                <a:gd name="connsiteY161" fmla="*/ 563802 h 2901646"/>
                <a:gd name="connsiteX162" fmla="*/ 1250876 w 1266767"/>
                <a:gd name="connsiteY162" fmla="*/ 575948 h 2901646"/>
                <a:gd name="connsiteX163" fmla="*/ 1251103 w 1266767"/>
                <a:gd name="connsiteY163" fmla="*/ 577764 h 2901646"/>
                <a:gd name="connsiteX164" fmla="*/ 1250649 w 1266767"/>
                <a:gd name="connsiteY164" fmla="*/ 579921 h 2901646"/>
                <a:gd name="connsiteX165" fmla="*/ 1249174 w 1266767"/>
                <a:gd name="connsiteY165" fmla="*/ 580715 h 2901646"/>
                <a:gd name="connsiteX166" fmla="*/ 1246904 w 1266767"/>
                <a:gd name="connsiteY166" fmla="*/ 580602 h 2901646"/>
                <a:gd name="connsiteX167" fmla="*/ 1244747 w 1266767"/>
                <a:gd name="connsiteY167" fmla="*/ 581169 h 2901646"/>
                <a:gd name="connsiteX168" fmla="*/ 1243385 w 1266767"/>
                <a:gd name="connsiteY168" fmla="*/ 585596 h 2901646"/>
                <a:gd name="connsiteX169" fmla="*/ 1240207 w 1266767"/>
                <a:gd name="connsiteY169" fmla="*/ 591045 h 2901646"/>
                <a:gd name="connsiteX170" fmla="*/ 1240093 w 1266767"/>
                <a:gd name="connsiteY170" fmla="*/ 592861 h 2901646"/>
                <a:gd name="connsiteX171" fmla="*/ 1241228 w 1266767"/>
                <a:gd name="connsiteY171" fmla="*/ 601828 h 2901646"/>
                <a:gd name="connsiteX172" fmla="*/ 1241228 w 1266767"/>
                <a:gd name="connsiteY172" fmla="*/ 606823 h 2901646"/>
                <a:gd name="connsiteX173" fmla="*/ 1240774 w 1266767"/>
                <a:gd name="connsiteY173" fmla="*/ 611703 h 2901646"/>
                <a:gd name="connsiteX174" fmla="*/ 1240093 w 1266767"/>
                <a:gd name="connsiteY174" fmla="*/ 616244 h 2901646"/>
                <a:gd name="connsiteX175" fmla="*/ 1239185 w 1266767"/>
                <a:gd name="connsiteY175" fmla="*/ 620217 h 2901646"/>
                <a:gd name="connsiteX176" fmla="*/ 1239866 w 1266767"/>
                <a:gd name="connsiteY176" fmla="*/ 624530 h 2901646"/>
                <a:gd name="connsiteX177" fmla="*/ 1240320 w 1266767"/>
                <a:gd name="connsiteY177" fmla="*/ 628957 h 2901646"/>
                <a:gd name="connsiteX178" fmla="*/ 1240093 w 1266767"/>
                <a:gd name="connsiteY178" fmla="*/ 633157 h 2901646"/>
                <a:gd name="connsiteX179" fmla="*/ 1239185 w 1266767"/>
                <a:gd name="connsiteY179" fmla="*/ 636903 h 2901646"/>
                <a:gd name="connsiteX180" fmla="*/ 1237142 w 1266767"/>
                <a:gd name="connsiteY180" fmla="*/ 639059 h 2901646"/>
                <a:gd name="connsiteX181" fmla="*/ 1231920 w 1266767"/>
                <a:gd name="connsiteY181" fmla="*/ 642805 h 2901646"/>
                <a:gd name="connsiteX182" fmla="*/ 1231807 w 1266767"/>
                <a:gd name="connsiteY182" fmla="*/ 645529 h 2901646"/>
                <a:gd name="connsiteX183" fmla="*/ 1229877 w 1266767"/>
                <a:gd name="connsiteY183" fmla="*/ 647913 h 2901646"/>
                <a:gd name="connsiteX184" fmla="*/ 1226926 w 1266767"/>
                <a:gd name="connsiteY184" fmla="*/ 649502 h 2901646"/>
                <a:gd name="connsiteX185" fmla="*/ 1224542 w 1266767"/>
                <a:gd name="connsiteY185" fmla="*/ 651659 h 2901646"/>
                <a:gd name="connsiteX186" fmla="*/ 1224542 w 1266767"/>
                <a:gd name="connsiteY186" fmla="*/ 655518 h 2901646"/>
                <a:gd name="connsiteX187" fmla="*/ 1222159 w 1266767"/>
                <a:gd name="connsiteY187" fmla="*/ 656540 h 2901646"/>
                <a:gd name="connsiteX188" fmla="*/ 1219321 w 1266767"/>
                <a:gd name="connsiteY188" fmla="*/ 658696 h 2901646"/>
                <a:gd name="connsiteX189" fmla="*/ 1216937 w 1266767"/>
                <a:gd name="connsiteY189" fmla="*/ 662329 h 2901646"/>
                <a:gd name="connsiteX190" fmla="*/ 1215915 w 1266767"/>
                <a:gd name="connsiteY190" fmla="*/ 667777 h 2901646"/>
                <a:gd name="connsiteX191" fmla="*/ 1216369 w 1266767"/>
                <a:gd name="connsiteY191" fmla="*/ 670728 h 2901646"/>
                <a:gd name="connsiteX192" fmla="*/ 1218186 w 1266767"/>
                <a:gd name="connsiteY192" fmla="*/ 675155 h 2901646"/>
                <a:gd name="connsiteX193" fmla="*/ 1218640 w 1266767"/>
                <a:gd name="connsiteY193" fmla="*/ 677653 h 2901646"/>
                <a:gd name="connsiteX194" fmla="*/ 1218753 w 1266767"/>
                <a:gd name="connsiteY194" fmla="*/ 680944 h 2901646"/>
                <a:gd name="connsiteX195" fmla="*/ 1219321 w 1266767"/>
                <a:gd name="connsiteY195" fmla="*/ 685371 h 2901646"/>
                <a:gd name="connsiteX196" fmla="*/ 1219207 w 1266767"/>
                <a:gd name="connsiteY196" fmla="*/ 688663 h 2901646"/>
                <a:gd name="connsiteX197" fmla="*/ 1218867 w 1266767"/>
                <a:gd name="connsiteY197" fmla="*/ 691160 h 2901646"/>
                <a:gd name="connsiteX198" fmla="*/ 1218072 w 1266767"/>
                <a:gd name="connsiteY198" fmla="*/ 694338 h 2901646"/>
                <a:gd name="connsiteX199" fmla="*/ 1217959 w 1266767"/>
                <a:gd name="connsiteY199" fmla="*/ 696722 h 2901646"/>
                <a:gd name="connsiteX200" fmla="*/ 1218299 w 1266767"/>
                <a:gd name="connsiteY200" fmla="*/ 699333 h 2901646"/>
                <a:gd name="connsiteX201" fmla="*/ 1219775 w 1266767"/>
                <a:gd name="connsiteY201" fmla="*/ 704781 h 2901646"/>
                <a:gd name="connsiteX202" fmla="*/ 1220683 w 1266767"/>
                <a:gd name="connsiteY202" fmla="*/ 711024 h 2901646"/>
                <a:gd name="connsiteX203" fmla="*/ 1224088 w 1266767"/>
                <a:gd name="connsiteY203" fmla="*/ 723170 h 2901646"/>
                <a:gd name="connsiteX204" fmla="*/ 1226585 w 1266767"/>
                <a:gd name="connsiteY204" fmla="*/ 727256 h 2901646"/>
                <a:gd name="connsiteX205" fmla="*/ 1229991 w 1266767"/>
                <a:gd name="connsiteY205" fmla="*/ 730321 h 2901646"/>
                <a:gd name="connsiteX206" fmla="*/ 1240093 w 1266767"/>
                <a:gd name="connsiteY206" fmla="*/ 734067 h 2901646"/>
                <a:gd name="connsiteX207" fmla="*/ 1242250 w 1266767"/>
                <a:gd name="connsiteY207" fmla="*/ 737018 h 2901646"/>
                <a:gd name="connsiteX208" fmla="*/ 1247471 w 1266767"/>
                <a:gd name="connsiteY208" fmla="*/ 753023 h 2901646"/>
                <a:gd name="connsiteX209" fmla="*/ 1248379 w 1266767"/>
                <a:gd name="connsiteY209" fmla="*/ 755066 h 2901646"/>
                <a:gd name="connsiteX210" fmla="*/ 1249401 w 1266767"/>
                <a:gd name="connsiteY210" fmla="*/ 756655 h 2901646"/>
                <a:gd name="connsiteX211" fmla="*/ 1251784 w 1266767"/>
                <a:gd name="connsiteY211" fmla="*/ 759266 h 2901646"/>
                <a:gd name="connsiteX212" fmla="*/ 1252806 w 1266767"/>
                <a:gd name="connsiteY212" fmla="*/ 760855 h 2901646"/>
                <a:gd name="connsiteX213" fmla="*/ 1253828 w 1266767"/>
                <a:gd name="connsiteY213" fmla="*/ 764147 h 2901646"/>
                <a:gd name="connsiteX214" fmla="*/ 1256325 w 1266767"/>
                <a:gd name="connsiteY214" fmla="*/ 776066 h 2901646"/>
                <a:gd name="connsiteX215" fmla="*/ 1256438 w 1266767"/>
                <a:gd name="connsiteY215" fmla="*/ 779698 h 2901646"/>
                <a:gd name="connsiteX216" fmla="*/ 1256211 w 1266767"/>
                <a:gd name="connsiteY216" fmla="*/ 785033 h 2901646"/>
                <a:gd name="connsiteX217" fmla="*/ 1258255 w 1266767"/>
                <a:gd name="connsiteY217" fmla="*/ 789800 h 2901646"/>
                <a:gd name="connsiteX218" fmla="*/ 1260865 w 1266767"/>
                <a:gd name="connsiteY218" fmla="*/ 794454 h 2901646"/>
                <a:gd name="connsiteX219" fmla="*/ 1263022 w 1266767"/>
                <a:gd name="connsiteY219" fmla="*/ 803875 h 2901646"/>
                <a:gd name="connsiteX220" fmla="*/ 1266768 w 1266767"/>
                <a:gd name="connsiteY220" fmla="*/ 810572 h 2901646"/>
                <a:gd name="connsiteX221" fmla="*/ 1266768 w 1266767"/>
                <a:gd name="connsiteY221" fmla="*/ 814886 h 2901646"/>
                <a:gd name="connsiteX222" fmla="*/ 1264611 w 1266767"/>
                <a:gd name="connsiteY222" fmla="*/ 819199 h 2901646"/>
                <a:gd name="connsiteX223" fmla="*/ 1261206 w 1266767"/>
                <a:gd name="connsiteY223" fmla="*/ 819880 h 2901646"/>
                <a:gd name="connsiteX224" fmla="*/ 1254168 w 1266767"/>
                <a:gd name="connsiteY224" fmla="*/ 818064 h 2901646"/>
                <a:gd name="connsiteX225" fmla="*/ 1254736 w 1266767"/>
                <a:gd name="connsiteY225" fmla="*/ 819540 h 2901646"/>
                <a:gd name="connsiteX226" fmla="*/ 1254963 w 1266767"/>
                <a:gd name="connsiteY226" fmla="*/ 820334 h 2901646"/>
                <a:gd name="connsiteX227" fmla="*/ 1255303 w 1266767"/>
                <a:gd name="connsiteY227" fmla="*/ 820788 h 2901646"/>
                <a:gd name="connsiteX228" fmla="*/ 1256211 w 1266767"/>
                <a:gd name="connsiteY228" fmla="*/ 821356 h 2901646"/>
                <a:gd name="connsiteX229" fmla="*/ 1253828 w 1266767"/>
                <a:gd name="connsiteY229" fmla="*/ 822718 h 2901646"/>
                <a:gd name="connsiteX230" fmla="*/ 1249060 w 1266767"/>
                <a:gd name="connsiteY230" fmla="*/ 821583 h 2901646"/>
                <a:gd name="connsiteX231" fmla="*/ 1246790 w 1266767"/>
                <a:gd name="connsiteY231" fmla="*/ 822945 h 2901646"/>
                <a:gd name="connsiteX232" fmla="*/ 1246223 w 1266767"/>
                <a:gd name="connsiteY232" fmla="*/ 824421 h 2901646"/>
                <a:gd name="connsiteX233" fmla="*/ 1245542 w 1266767"/>
                <a:gd name="connsiteY233" fmla="*/ 828280 h 2901646"/>
                <a:gd name="connsiteX234" fmla="*/ 1244860 w 1266767"/>
                <a:gd name="connsiteY234" fmla="*/ 829528 h 2901646"/>
                <a:gd name="connsiteX235" fmla="*/ 1243839 w 1266767"/>
                <a:gd name="connsiteY235" fmla="*/ 829756 h 2901646"/>
                <a:gd name="connsiteX236" fmla="*/ 1243044 w 1266767"/>
                <a:gd name="connsiteY236" fmla="*/ 829075 h 2901646"/>
                <a:gd name="connsiteX237" fmla="*/ 1242250 w 1266767"/>
                <a:gd name="connsiteY237" fmla="*/ 828166 h 2901646"/>
                <a:gd name="connsiteX238" fmla="*/ 1240774 w 1266767"/>
                <a:gd name="connsiteY238" fmla="*/ 827485 h 2901646"/>
                <a:gd name="connsiteX239" fmla="*/ 1239866 w 1266767"/>
                <a:gd name="connsiteY239" fmla="*/ 826577 h 2901646"/>
                <a:gd name="connsiteX240" fmla="*/ 1239071 w 1266767"/>
                <a:gd name="connsiteY240" fmla="*/ 825329 h 2901646"/>
                <a:gd name="connsiteX241" fmla="*/ 1238731 w 1266767"/>
                <a:gd name="connsiteY241" fmla="*/ 823740 h 2901646"/>
                <a:gd name="connsiteX242" fmla="*/ 1238504 w 1266767"/>
                <a:gd name="connsiteY242" fmla="*/ 821583 h 2901646"/>
                <a:gd name="connsiteX243" fmla="*/ 1237936 w 1266767"/>
                <a:gd name="connsiteY243" fmla="*/ 821583 h 2901646"/>
                <a:gd name="connsiteX244" fmla="*/ 1236915 w 1266767"/>
                <a:gd name="connsiteY244" fmla="*/ 822945 h 2901646"/>
                <a:gd name="connsiteX245" fmla="*/ 1232147 w 1266767"/>
                <a:gd name="connsiteY245" fmla="*/ 822831 h 2901646"/>
                <a:gd name="connsiteX246" fmla="*/ 1229877 w 1266767"/>
                <a:gd name="connsiteY246" fmla="*/ 822037 h 2901646"/>
                <a:gd name="connsiteX247" fmla="*/ 1228856 w 1266767"/>
                <a:gd name="connsiteY247" fmla="*/ 818972 h 2901646"/>
                <a:gd name="connsiteX248" fmla="*/ 1227947 w 1266767"/>
                <a:gd name="connsiteY248" fmla="*/ 815113 h 2901646"/>
                <a:gd name="connsiteX249" fmla="*/ 1225791 w 1266767"/>
                <a:gd name="connsiteY249" fmla="*/ 813410 h 2901646"/>
                <a:gd name="connsiteX250" fmla="*/ 1221023 w 1266767"/>
                <a:gd name="connsiteY250" fmla="*/ 813183 h 2901646"/>
                <a:gd name="connsiteX251" fmla="*/ 1219548 w 1266767"/>
                <a:gd name="connsiteY251" fmla="*/ 814318 h 2901646"/>
                <a:gd name="connsiteX252" fmla="*/ 1217050 w 1266767"/>
                <a:gd name="connsiteY252" fmla="*/ 819653 h 2901646"/>
                <a:gd name="connsiteX253" fmla="*/ 1215688 w 1266767"/>
                <a:gd name="connsiteY253" fmla="*/ 821356 h 2901646"/>
                <a:gd name="connsiteX254" fmla="*/ 1214553 w 1266767"/>
                <a:gd name="connsiteY254" fmla="*/ 821356 h 2901646"/>
                <a:gd name="connsiteX255" fmla="*/ 1213872 w 1266767"/>
                <a:gd name="connsiteY255" fmla="*/ 820221 h 2901646"/>
                <a:gd name="connsiteX256" fmla="*/ 1213418 w 1266767"/>
                <a:gd name="connsiteY256" fmla="*/ 818859 h 2901646"/>
                <a:gd name="connsiteX257" fmla="*/ 1213078 w 1266767"/>
                <a:gd name="connsiteY257" fmla="*/ 818064 h 2901646"/>
                <a:gd name="connsiteX258" fmla="*/ 1205359 w 1266767"/>
                <a:gd name="connsiteY258" fmla="*/ 817950 h 2901646"/>
                <a:gd name="connsiteX259" fmla="*/ 1201159 w 1266767"/>
                <a:gd name="connsiteY259" fmla="*/ 816588 h 2901646"/>
                <a:gd name="connsiteX260" fmla="*/ 1201727 w 1266767"/>
                <a:gd name="connsiteY260" fmla="*/ 813297 h 2901646"/>
                <a:gd name="connsiteX261" fmla="*/ 1201046 w 1266767"/>
                <a:gd name="connsiteY261" fmla="*/ 812162 h 2901646"/>
                <a:gd name="connsiteX262" fmla="*/ 1199684 w 1266767"/>
                <a:gd name="connsiteY262" fmla="*/ 812389 h 2901646"/>
                <a:gd name="connsiteX263" fmla="*/ 1198435 w 1266767"/>
                <a:gd name="connsiteY263" fmla="*/ 813183 h 2901646"/>
                <a:gd name="connsiteX264" fmla="*/ 1198548 w 1266767"/>
                <a:gd name="connsiteY264" fmla="*/ 813637 h 2901646"/>
                <a:gd name="connsiteX265" fmla="*/ 1197754 w 1266767"/>
                <a:gd name="connsiteY265" fmla="*/ 816588 h 2901646"/>
                <a:gd name="connsiteX266" fmla="*/ 1197073 w 1266767"/>
                <a:gd name="connsiteY266" fmla="*/ 817383 h 2901646"/>
                <a:gd name="connsiteX267" fmla="*/ 1196392 w 1266767"/>
                <a:gd name="connsiteY267" fmla="*/ 817724 h 2901646"/>
                <a:gd name="connsiteX268" fmla="*/ 1195711 w 1266767"/>
                <a:gd name="connsiteY268" fmla="*/ 818291 h 2901646"/>
                <a:gd name="connsiteX269" fmla="*/ 1195030 w 1266767"/>
                <a:gd name="connsiteY269" fmla="*/ 819880 h 2901646"/>
                <a:gd name="connsiteX270" fmla="*/ 1196165 w 1266767"/>
                <a:gd name="connsiteY270" fmla="*/ 820902 h 2901646"/>
                <a:gd name="connsiteX271" fmla="*/ 1196619 w 1266767"/>
                <a:gd name="connsiteY271" fmla="*/ 822150 h 2901646"/>
                <a:gd name="connsiteX272" fmla="*/ 1196619 w 1266767"/>
                <a:gd name="connsiteY272" fmla="*/ 823853 h 2901646"/>
                <a:gd name="connsiteX273" fmla="*/ 1196392 w 1266767"/>
                <a:gd name="connsiteY273" fmla="*/ 826237 h 2901646"/>
                <a:gd name="connsiteX274" fmla="*/ 1196165 w 1266767"/>
                <a:gd name="connsiteY274" fmla="*/ 828166 h 2901646"/>
                <a:gd name="connsiteX275" fmla="*/ 1195711 w 1266767"/>
                <a:gd name="connsiteY275" fmla="*/ 828507 h 2901646"/>
                <a:gd name="connsiteX276" fmla="*/ 1194803 w 1266767"/>
                <a:gd name="connsiteY276" fmla="*/ 828053 h 2901646"/>
                <a:gd name="connsiteX277" fmla="*/ 1193213 w 1266767"/>
                <a:gd name="connsiteY277" fmla="*/ 827712 h 2901646"/>
                <a:gd name="connsiteX278" fmla="*/ 1191624 w 1266767"/>
                <a:gd name="connsiteY278" fmla="*/ 826123 h 2901646"/>
                <a:gd name="connsiteX279" fmla="*/ 1190603 w 1266767"/>
                <a:gd name="connsiteY279" fmla="*/ 822491 h 2901646"/>
                <a:gd name="connsiteX280" fmla="*/ 1190262 w 1266767"/>
                <a:gd name="connsiteY280" fmla="*/ 818291 h 2901646"/>
                <a:gd name="connsiteX281" fmla="*/ 1190603 w 1266767"/>
                <a:gd name="connsiteY281" fmla="*/ 814886 h 2901646"/>
                <a:gd name="connsiteX282" fmla="*/ 1188560 w 1266767"/>
                <a:gd name="connsiteY282" fmla="*/ 815226 h 2901646"/>
                <a:gd name="connsiteX283" fmla="*/ 1187084 w 1266767"/>
                <a:gd name="connsiteY283" fmla="*/ 817156 h 2901646"/>
                <a:gd name="connsiteX284" fmla="*/ 1185949 w 1266767"/>
                <a:gd name="connsiteY284" fmla="*/ 819540 h 2901646"/>
                <a:gd name="connsiteX285" fmla="*/ 1184587 w 1266767"/>
                <a:gd name="connsiteY285" fmla="*/ 821129 h 2901646"/>
                <a:gd name="connsiteX286" fmla="*/ 1182430 w 1266767"/>
                <a:gd name="connsiteY286" fmla="*/ 821129 h 2901646"/>
                <a:gd name="connsiteX287" fmla="*/ 1180387 w 1266767"/>
                <a:gd name="connsiteY287" fmla="*/ 819426 h 2901646"/>
                <a:gd name="connsiteX288" fmla="*/ 1176641 w 1266767"/>
                <a:gd name="connsiteY288" fmla="*/ 814772 h 2901646"/>
                <a:gd name="connsiteX289" fmla="*/ 1175052 w 1266767"/>
                <a:gd name="connsiteY289" fmla="*/ 813751 h 2901646"/>
                <a:gd name="connsiteX290" fmla="*/ 1173349 w 1266767"/>
                <a:gd name="connsiteY290" fmla="*/ 813751 h 2901646"/>
                <a:gd name="connsiteX291" fmla="*/ 1172214 w 1266767"/>
                <a:gd name="connsiteY291" fmla="*/ 815453 h 2901646"/>
                <a:gd name="connsiteX292" fmla="*/ 1172101 w 1266767"/>
                <a:gd name="connsiteY292" fmla="*/ 819540 h 2901646"/>
                <a:gd name="connsiteX293" fmla="*/ 1172895 w 1266767"/>
                <a:gd name="connsiteY293" fmla="*/ 822491 h 2901646"/>
                <a:gd name="connsiteX294" fmla="*/ 1174371 w 1266767"/>
                <a:gd name="connsiteY294" fmla="*/ 824534 h 2901646"/>
                <a:gd name="connsiteX295" fmla="*/ 1177436 w 1266767"/>
                <a:gd name="connsiteY295" fmla="*/ 827485 h 2901646"/>
                <a:gd name="connsiteX296" fmla="*/ 1175960 w 1266767"/>
                <a:gd name="connsiteY296" fmla="*/ 828734 h 2901646"/>
                <a:gd name="connsiteX297" fmla="*/ 1169830 w 1266767"/>
                <a:gd name="connsiteY297" fmla="*/ 831912 h 2901646"/>
                <a:gd name="connsiteX298" fmla="*/ 1168809 w 1266767"/>
                <a:gd name="connsiteY298" fmla="*/ 833047 h 2901646"/>
                <a:gd name="connsiteX299" fmla="*/ 1166879 w 1266767"/>
                <a:gd name="connsiteY299" fmla="*/ 835772 h 2901646"/>
                <a:gd name="connsiteX300" fmla="*/ 1166993 w 1266767"/>
                <a:gd name="connsiteY300" fmla="*/ 840198 h 2901646"/>
                <a:gd name="connsiteX301" fmla="*/ 1164269 w 1266767"/>
                <a:gd name="connsiteY301" fmla="*/ 842355 h 2901646"/>
                <a:gd name="connsiteX302" fmla="*/ 1161885 w 1266767"/>
                <a:gd name="connsiteY302" fmla="*/ 841788 h 2901646"/>
                <a:gd name="connsiteX303" fmla="*/ 1162679 w 1266767"/>
                <a:gd name="connsiteY303" fmla="*/ 836907 h 2901646"/>
                <a:gd name="connsiteX304" fmla="*/ 1159955 w 1266767"/>
                <a:gd name="connsiteY304" fmla="*/ 830437 h 2901646"/>
                <a:gd name="connsiteX305" fmla="*/ 1158820 w 1266767"/>
                <a:gd name="connsiteY305" fmla="*/ 828961 h 2901646"/>
                <a:gd name="connsiteX306" fmla="*/ 1153372 w 1266767"/>
                <a:gd name="connsiteY306" fmla="*/ 828280 h 2901646"/>
                <a:gd name="connsiteX307" fmla="*/ 1148945 w 1266767"/>
                <a:gd name="connsiteY307" fmla="*/ 825669 h 2901646"/>
                <a:gd name="connsiteX308" fmla="*/ 1148150 w 1266767"/>
                <a:gd name="connsiteY308" fmla="*/ 824875 h 2901646"/>
                <a:gd name="connsiteX309" fmla="*/ 1146107 w 1266767"/>
                <a:gd name="connsiteY309" fmla="*/ 820788 h 2901646"/>
                <a:gd name="connsiteX310" fmla="*/ 1144745 w 1266767"/>
                <a:gd name="connsiteY310" fmla="*/ 820221 h 2901646"/>
                <a:gd name="connsiteX311" fmla="*/ 1142475 w 1266767"/>
                <a:gd name="connsiteY311" fmla="*/ 821129 h 2901646"/>
                <a:gd name="connsiteX312" fmla="*/ 1140772 w 1266767"/>
                <a:gd name="connsiteY312" fmla="*/ 820902 h 2901646"/>
                <a:gd name="connsiteX313" fmla="*/ 1138502 w 1266767"/>
                <a:gd name="connsiteY313" fmla="*/ 818178 h 2901646"/>
                <a:gd name="connsiteX314" fmla="*/ 1135437 w 1266767"/>
                <a:gd name="connsiteY314" fmla="*/ 808529 h 2901646"/>
                <a:gd name="connsiteX315" fmla="*/ 1133394 w 1266767"/>
                <a:gd name="connsiteY315" fmla="*/ 804783 h 2901646"/>
                <a:gd name="connsiteX316" fmla="*/ 1122497 w 1266767"/>
                <a:gd name="connsiteY316" fmla="*/ 795022 h 2901646"/>
                <a:gd name="connsiteX317" fmla="*/ 1120567 w 1266767"/>
                <a:gd name="connsiteY317" fmla="*/ 794341 h 2901646"/>
                <a:gd name="connsiteX318" fmla="*/ 1118751 w 1266767"/>
                <a:gd name="connsiteY318" fmla="*/ 795135 h 2901646"/>
                <a:gd name="connsiteX319" fmla="*/ 1120000 w 1266767"/>
                <a:gd name="connsiteY319" fmla="*/ 797519 h 2901646"/>
                <a:gd name="connsiteX320" fmla="*/ 1122497 w 1266767"/>
                <a:gd name="connsiteY320" fmla="*/ 800697 h 2901646"/>
                <a:gd name="connsiteX321" fmla="*/ 1123405 w 1266767"/>
                <a:gd name="connsiteY321" fmla="*/ 803194 h 2901646"/>
                <a:gd name="connsiteX322" fmla="*/ 1123746 w 1266767"/>
                <a:gd name="connsiteY322" fmla="*/ 805237 h 2901646"/>
                <a:gd name="connsiteX323" fmla="*/ 1124086 w 1266767"/>
                <a:gd name="connsiteY323" fmla="*/ 811253 h 2901646"/>
                <a:gd name="connsiteX324" fmla="*/ 1124427 w 1266767"/>
                <a:gd name="connsiteY324" fmla="*/ 814318 h 2901646"/>
                <a:gd name="connsiteX325" fmla="*/ 1124881 w 1266767"/>
                <a:gd name="connsiteY325" fmla="*/ 816588 h 2901646"/>
                <a:gd name="connsiteX326" fmla="*/ 1125108 w 1266767"/>
                <a:gd name="connsiteY326" fmla="*/ 818972 h 2901646"/>
                <a:gd name="connsiteX327" fmla="*/ 1124767 w 1266767"/>
                <a:gd name="connsiteY327" fmla="*/ 822491 h 2901646"/>
                <a:gd name="connsiteX328" fmla="*/ 1123973 w 1266767"/>
                <a:gd name="connsiteY328" fmla="*/ 825669 h 2901646"/>
                <a:gd name="connsiteX329" fmla="*/ 1122838 w 1266767"/>
                <a:gd name="connsiteY329" fmla="*/ 828280 h 2901646"/>
                <a:gd name="connsiteX330" fmla="*/ 1121476 w 1266767"/>
                <a:gd name="connsiteY330" fmla="*/ 829983 h 2901646"/>
                <a:gd name="connsiteX331" fmla="*/ 1120000 w 1266767"/>
                <a:gd name="connsiteY331" fmla="*/ 830550 h 2901646"/>
                <a:gd name="connsiteX332" fmla="*/ 1120454 w 1266767"/>
                <a:gd name="connsiteY332" fmla="*/ 825102 h 2901646"/>
                <a:gd name="connsiteX333" fmla="*/ 1118070 w 1266767"/>
                <a:gd name="connsiteY333" fmla="*/ 822150 h 2901646"/>
                <a:gd name="connsiteX334" fmla="*/ 1112395 w 1266767"/>
                <a:gd name="connsiteY334" fmla="*/ 820788 h 2901646"/>
                <a:gd name="connsiteX335" fmla="*/ 1111033 w 1266767"/>
                <a:gd name="connsiteY335" fmla="*/ 821696 h 2901646"/>
                <a:gd name="connsiteX336" fmla="*/ 1107854 w 1266767"/>
                <a:gd name="connsiteY336" fmla="*/ 825442 h 2901646"/>
                <a:gd name="connsiteX337" fmla="*/ 1106719 w 1266767"/>
                <a:gd name="connsiteY337" fmla="*/ 825783 h 2901646"/>
                <a:gd name="connsiteX338" fmla="*/ 1106152 w 1266767"/>
                <a:gd name="connsiteY338" fmla="*/ 823740 h 2901646"/>
                <a:gd name="connsiteX339" fmla="*/ 1106719 w 1266767"/>
                <a:gd name="connsiteY339" fmla="*/ 821129 h 2901646"/>
                <a:gd name="connsiteX340" fmla="*/ 1107854 w 1266767"/>
                <a:gd name="connsiteY340" fmla="*/ 818745 h 2901646"/>
                <a:gd name="connsiteX341" fmla="*/ 1108762 w 1266767"/>
                <a:gd name="connsiteY341" fmla="*/ 817497 h 2901646"/>
                <a:gd name="connsiteX342" fmla="*/ 1107400 w 1266767"/>
                <a:gd name="connsiteY342" fmla="*/ 814432 h 2901646"/>
                <a:gd name="connsiteX343" fmla="*/ 1105924 w 1266767"/>
                <a:gd name="connsiteY343" fmla="*/ 812502 h 2901646"/>
                <a:gd name="connsiteX344" fmla="*/ 1102633 w 1266767"/>
                <a:gd name="connsiteY344" fmla="*/ 809664 h 2901646"/>
                <a:gd name="connsiteX345" fmla="*/ 1102860 w 1266767"/>
                <a:gd name="connsiteY345" fmla="*/ 808756 h 2901646"/>
                <a:gd name="connsiteX346" fmla="*/ 1103314 w 1266767"/>
                <a:gd name="connsiteY346" fmla="*/ 806373 h 2901646"/>
                <a:gd name="connsiteX347" fmla="*/ 1096390 w 1266767"/>
                <a:gd name="connsiteY347" fmla="*/ 804670 h 2901646"/>
                <a:gd name="connsiteX348" fmla="*/ 1092985 w 1266767"/>
                <a:gd name="connsiteY348" fmla="*/ 805237 h 2901646"/>
                <a:gd name="connsiteX349" fmla="*/ 1092758 w 1266767"/>
                <a:gd name="connsiteY349" fmla="*/ 809664 h 2901646"/>
                <a:gd name="connsiteX350" fmla="*/ 1088785 w 1266767"/>
                <a:gd name="connsiteY350" fmla="*/ 811140 h 2901646"/>
                <a:gd name="connsiteX351" fmla="*/ 1092758 w 1266767"/>
                <a:gd name="connsiteY351" fmla="*/ 817610 h 2901646"/>
                <a:gd name="connsiteX352" fmla="*/ 1092417 w 1266767"/>
                <a:gd name="connsiteY352" fmla="*/ 820448 h 2901646"/>
                <a:gd name="connsiteX353" fmla="*/ 1091168 w 1266767"/>
                <a:gd name="connsiteY353" fmla="*/ 820788 h 2901646"/>
                <a:gd name="connsiteX354" fmla="*/ 1088104 w 1266767"/>
                <a:gd name="connsiteY354" fmla="*/ 819426 h 2901646"/>
                <a:gd name="connsiteX355" fmla="*/ 1089239 w 1266767"/>
                <a:gd name="connsiteY355" fmla="*/ 821583 h 2901646"/>
                <a:gd name="connsiteX356" fmla="*/ 1090714 w 1266767"/>
                <a:gd name="connsiteY356" fmla="*/ 826691 h 2901646"/>
                <a:gd name="connsiteX357" fmla="*/ 1092190 w 1266767"/>
                <a:gd name="connsiteY357" fmla="*/ 829075 h 2901646"/>
                <a:gd name="connsiteX358" fmla="*/ 1088785 w 1266767"/>
                <a:gd name="connsiteY358" fmla="*/ 835091 h 2901646"/>
                <a:gd name="connsiteX359" fmla="*/ 1084812 w 1266767"/>
                <a:gd name="connsiteY359" fmla="*/ 833274 h 2901646"/>
                <a:gd name="connsiteX360" fmla="*/ 1080839 w 1266767"/>
                <a:gd name="connsiteY360" fmla="*/ 829301 h 2901646"/>
                <a:gd name="connsiteX361" fmla="*/ 1077434 w 1266767"/>
                <a:gd name="connsiteY361" fmla="*/ 829075 h 2901646"/>
                <a:gd name="connsiteX362" fmla="*/ 1079477 w 1266767"/>
                <a:gd name="connsiteY362" fmla="*/ 832820 h 2901646"/>
                <a:gd name="connsiteX363" fmla="*/ 1081407 w 1266767"/>
                <a:gd name="connsiteY363" fmla="*/ 835091 h 2901646"/>
                <a:gd name="connsiteX364" fmla="*/ 1083677 w 1266767"/>
                <a:gd name="connsiteY364" fmla="*/ 836339 h 2901646"/>
                <a:gd name="connsiteX365" fmla="*/ 1090147 w 1266767"/>
                <a:gd name="connsiteY365" fmla="*/ 837815 h 2901646"/>
                <a:gd name="connsiteX366" fmla="*/ 1092303 w 1266767"/>
                <a:gd name="connsiteY366" fmla="*/ 839631 h 2901646"/>
                <a:gd name="connsiteX367" fmla="*/ 1093779 w 1266767"/>
                <a:gd name="connsiteY367" fmla="*/ 843377 h 2901646"/>
                <a:gd name="connsiteX368" fmla="*/ 1094914 w 1266767"/>
                <a:gd name="connsiteY368" fmla="*/ 849960 h 2901646"/>
                <a:gd name="connsiteX369" fmla="*/ 1093666 w 1266767"/>
                <a:gd name="connsiteY369" fmla="*/ 849733 h 2901646"/>
                <a:gd name="connsiteX370" fmla="*/ 1092417 w 1266767"/>
                <a:gd name="connsiteY370" fmla="*/ 849847 h 2901646"/>
                <a:gd name="connsiteX371" fmla="*/ 1091282 w 1266767"/>
                <a:gd name="connsiteY371" fmla="*/ 850528 h 2901646"/>
                <a:gd name="connsiteX372" fmla="*/ 1090147 w 1266767"/>
                <a:gd name="connsiteY372" fmla="*/ 851776 h 2901646"/>
                <a:gd name="connsiteX373" fmla="*/ 1089125 w 1266767"/>
                <a:gd name="connsiteY373" fmla="*/ 846101 h 2901646"/>
                <a:gd name="connsiteX374" fmla="*/ 1087082 w 1266767"/>
                <a:gd name="connsiteY374" fmla="*/ 843377 h 2901646"/>
                <a:gd name="connsiteX375" fmla="*/ 1084471 w 1266767"/>
                <a:gd name="connsiteY375" fmla="*/ 843263 h 2901646"/>
                <a:gd name="connsiteX376" fmla="*/ 1082201 w 1266767"/>
                <a:gd name="connsiteY376" fmla="*/ 845306 h 2901646"/>
                <a:gd name="connsiteX377" fmla="*/ 1082996 w 1266767"/>
                <a:gd name="connsiteY377" fmla="*/ 846555 h 2901646"/>
                <a:gd name="connsiteX378" fmla="*/ 1083223 w 1266767"/>
                <a:gd name="connsiteY378" fmla="*/ 848144 h 2901646"/>
                <a:gd name="connsiteX379" fmla="*/ 1082996 w 1266767"/>
                <a:gd name="connsiteY379" fmla="*/ 849960 h 2901646"/>
                <a:gd name="connsiteX380" fmla="*/ 1082201 w 1266767"/>
                <a:gd name="connsiteY380" fmla="*/ 852003 h 2901646"/>
                <a:gd name="connsiteX381" fmla="*/ 1082996 w 1266767"/>
                <a:gd name="connsiteY381" fmla="*/ 853252 h 2901646"/>
                <a:gd name="connsiteX382" fmla="*/ 1083677 w 1266767"/>
                <a:gd name="connsiteY382" fmla="*/ 855295 h 2901646"/>
                <a:gd name="connsiteX383" fmla="*/ 1084925 w 1266767"/>
                <a:gd name="connsiteY383" fmla="*/ 859836 h 2901646"/>
                <a:gd name="connsiteX384" fmla="*/ 1082655 w 1266767"/>
                <a:gd name="connsiteY384" fmla="*/ 861198 h 2901646"/>
                <a:gd name="connsiteX385" fmla="*/ 1075618 w 1266767"/>
                <a:gd name="connsiteY385" fmla="*/ 861538 h 2901646"/>
                <a:gd name="connsiteX386" fmla="*/ 1082769 w 1266767"/>
                <a:gd name="connsiteY386" fmla="*/ 864376 h 2901646"/>
                <a:gd name="connsiteX387" fmla="*/ 1086401 w 1266767"/>
                <a:gd name="connsiteY387" fmla="*/ 864489 h 2901646"/>
                <a:gd name="connsiteX388" fmla="*/ 1088217 w 1266767"/>
                <a:gd name="connsiteY388" fmla="*/ 859836 h 2901646"/>
                <a:gd name="connsiteX389" fmla="*/ 1087763 w 1266767"/>
                <a:gd name="connsiteY389" fmla="*/ 857452 h 2901646"/>
                <a:gd name="connsiteX390" fmla="*/ 1085379 w 1266767"/>
                <a:gd name="connsiteY390" fmla="*/ 854160 h 2901646"/>
                <a:gd name="connsiteX391" fmla="*/ 1084925 w 1266767"/>
                <a:gd name="connsiteY391" fmla="*/ 852003 h 2901646"/>
                <a:gd name="connsiteX392" fmla="*/ 1085720 w 1266767"/>
                <a:gd name="connsiteY392" fmla="*/ 849960 h 2901646"/>
                <a:gd name="connsiteX393" fmla="*/ 1087195 w 1266767"/>
                <a:gd name="connsiteY393" fmla="*/ 850982 h 2901646"/>
                <a:gd name="connsiteX394" fmla="*/ 1088785 w 1266767"/>
                <a:gd name="connsiteY394" fmla="*/ 853252 h 2901646"/>
                <a:gd name="connsiteX395" fmla="*/ 1089693 w 1266767"/>
                <a:gd name="connsiteY395" fmla="*/ 855182 h 2901646"/>
                <a:gd name="connsiteX396" fmla="*/ 1089012 w 1266767"/>
                <a:gd name="connsiteY396" fmla="*/ 856657 h 2901646"/>
                <a:gd name="connsiteX397" fmla="*/ 1094347 w 1266767"/>
                <a:gd name="connsiteY397" fmla="*/ 859268 h 2901646"/>
                <a:gd name="connsiteX398" fmla="*/ 1094801 w 1266767"/>
                <a:gd name="connsiteY398" fmla="*/ 860744 h 2901646"/>
                <a:gd name="connsiteX399" fmla="*/ 1090487 w 1266767"/>
                <a:gd name="connsiteY399" fmla="*/ 864262 h 2901646"/>
                <a:gd name="connsiteX400" fmla="*/ 1089806 w 1266767"/>
                <a:gd name="connsiteY400" fmla="*/ 866306 h 2901646"/>
                <a:gd name="connsiteX401" fmla="*/ 1090828 w 1266767"/>
                <a:gd name="connsiteY401" fmla="*/ 868349 h 2901646"/>
                <a:gd name="connsiteX402" fmla="*/ 1092985 w 1266767"/>
                <a:gd name="connsiteY402" fmla="*/ 869938 h 2901646"/>
                <a:gd name="connsiteX403" fmla="*/ 1096730 w 1266767"/>
                <a:gd name="connsiteY403" fmla="*/ 871300 h 2901646"/>
                <a:gd name="connsiteX404" fmla="*/ 1097411 w 1266767"/>
                <a:gd name="connsiteY404" fmla="*/ 872322 h 2901646"/>
                <a:gd name="connsiteX405" fmla="*/ 1098093 w 1266767"/>
                <a:gd name="connsiteY405" fmla="*/ 874592 h 2901646"/>
                <a:gd name="connsiteX406" fmla="*/ 1099114 w 1266767"/>
                <a:gd name="connsiteY406" fmla="*/ 879359 h 2901646"/>
                <a:gd name="connsiteX407" fmla="*/ 1096844 w 1266767"/>
                <a:gd name="connsiteY407" fmla="*/ 880948 h 2901646"/>
                <a:gd name="connsiteX408" fmla="*/ 1095028 w 1266767"/>
                <a:gd name="connsiteY408" fmla="*/ 879019 h 2901646"/>
                <a:gd name="connsiteX409" fmla="*/ 1093325 w 1266767"/>
                <a:gd name="connsiteY409" fmla="*/ 876068 h 2901646"/>
                <a:gd name="connsiteX410" fmla="*/ 1091395 w 1266767"/>
                <a:gd name="connsiteY410" fmla="*/ 874478 h 2901646"/>
                <a:gd name="connsiteX411" fmla="*/ 1088557 w 1266767"/>
                <a:gd name="connsiteY411" fmla="*/ 873911 h 2901646"/>
                <a:gd name="connsiteX412" fmla="*/ 1086401 w 1266767"/>
                <a:gd name="connsiteY412" fmla="*/ 872776 h 2901646"/>
                <a:gd name="connsiteX413" fmla="*/ 1084131 w 1266767"/>
                <a:gd name="connsiteY413" fmla="*/ 870165 h 2901646"/>
                <a:gd name="connsiteX414" fmla="*/ 1082996 w 1266767"/>
                <a:gd name="connsiteY414" fmla="*/ 869711 h 2901646"/>
                <a:gd name="connsiteX415" fmla="*/ 1081860 w 1266767"/>
                <a:gd name="connsiteY415" fmla="*/ 871187 h 2901646"/>
                <a:gd name="connsiteX416" fmla="*/ 1082428 w 1266767"/>
                <a:gd name="connsiteY416" fmla="*/ 874478 h 2901646"/>
                <a:gd name="connsiteX417" fmla="*/ 1079704 w 1266767"/>
                <a:gd name="connsiteY417" fmla="*/ 873797 h 2901646"/>
                <a:gd name="connsiteX418" fmla="*/ 1069828 w 1266767"/>
                <a:gd name="connsiteY418" fmla="*/ 866419 h 2901646"/>
                <a:gd name="connsiteX419" fmla="*/ 1062564 w 1266767"/>
                <a:gd name="connsiteY419" fmla="*/ 863241 h 2901646"/>
                <a:gd name="connsiteX420" fmla="*/ 1059613 w 1266767"/>
                <a:gd name="connsiteY420" fmla="*/ 859155 h 2901646"/>
                <a:gd name="connsiteX421" fmla="*/ 1058137 w 1266767"/>
                <a:gd name="connsiteY421" fmla="*/ 857565 h 2901646"/>
                <a:gd name="connsiteX422" fmla="*/ 1054051 w 1266767"/>
                <a:gd name="connsiteY422" fmla="*/ 856430 h 2901646"/>
                <a:gd name="connsiteX423" fmla="*/ 1050759 w 1266767"/>
                <a:gd name="connsiteY423" fmla="*/ 852457 h 2901646"/>
                <a:gd name="connsiteX424" fmla="*/ 1044743 w 1266767"/>
                <a:gd name="connsiteY424" fmla="*/ 850301 h 2901646"/>
                <a:gd name="connsiteX425" fmla="*/ 1043267 w 1266767"/>
                <a:gd name="connsiteY425" fmla="*/ 848939 h 2901646"/>
                <a:gd name="connsiteX426" fmla="*/ 1042359 w 1266767"/>
                <a:gd name="connsiteY426" fmla="*/ 847690 h 2901646"/>
                <a:gd name="connsiteX427" fmla="*/ 1040316 w 1266767"/>
                <a:gd name="connsiteY427" fmla="*/ 843150 h 2901646"/>
                <a:gd name="connsiteX428" fmla="*/ 1039067 w 1266767"/>
                <a:gd name="connsiteY428" fmla="*/ 841334 h 2901646"/>
                <a:gd name="connsiteX429" fmla="*/ 1036003 w 1266767"/>
                <a:gd name="connsiteY429" fmla="*/ 839290 h 2901646"/>
                <a:gd name="connsiteX430" fmla="*/ 1034640 w 1266767"/>
                <a:gd name="connsiteY430" fmla="*/ 837361 h 2901646"/>
                <a:gd name="connsiteX431" fmla="*/ 1036911 w 1266767"/>
                <a:gd name="connsiteY431" fmla="*/ 847009 h 2901646"/>
                <a:gd name="connsiteX432" fmla="*/ 1042700 w 1266767"/>
                <a:gd name="connsiteY432" fmla="*/ 853025 h 2901646"/>
                <a:gd name="connsiteX433" fmla="*/ 1054618 w 1266767"/>
                <a:gd name="connsiteY433" fmla="*/ 859949 h 2901646"/>
                <a:gd name="connsiteX434" fmla="*/ 1062677 w 1266767"/>
                <a:gd name="connsiteY434" fmla="*/ 867895 h 2901646"/>
                <a:gd name="connsiteX435" fmla="*/ 1069034 w 1266767"/>
                <a:gd name="connsiteY435" fmla="*/ 871187 h 2901646"/>
                <a:gd name="connsiteX436" fmla="*/ 1070396 w 1266767"/>
                <a:gd name="connsiteY436" fmla="*/ 872435 h 2901646"/>
                <a:gd name="connsiteX437" fmla="*/ 1071872 w 1266767"/>
                <a:gd name="connsiteY437" fmla="*/ 874478 h 2901646"/>
                <a:gd name="connsiteX438" fmla="*/ 1074028 w 1266767"/>
                <a:gd name="connsiteY438" fmla="*/ 878338 h 2901646"/>
                <a:gd name="connsiteX439" fmla="*/ 1075277 w 1266767"/>
                <a:gd name="connsiteY439" fmla="*/ 879359 h 2901646"/>
                <a:gd name="connsiteX440" fmla="*/ 1077207 w 1266767"/>
                <a:gd name="connsiteY440" fmla="*/ 879246 h 2901646"/>
                <a:gd name="connsiteX441" fmla="*/ 1074709 w 1266767"/>
                <a:gd name="connsiteY441" fmla="*/ 881402 h 2901646"/>
                <a:gd name="connsiteX442" fmla="*/ 1069261 w 1266767"/>
                <a:gd name="connsiteY442" fmla="*/ 881516 h 2901646"/>
                <a:gd name="connsiteX443" fmla="*/ 1066537 w 1266767"/>
                <a:gd name="connsiteY443" fmla="*/ 882537 h 2901646"/>
                <a:gd name="connsiteX444" fmla="*/ 1065629 w 1266767"/>
                <a:gd name="connsiteY444" fmla="*/ 883332 h 2901646"/>
                <a:gd name="connsiteX445" fmla="*/ 1065402 w 1266767"/>
                <a:gd name="connsiteY445" fmla="*/ 883900 h 2901646"/>
                <a:gd name="connsiteX446" fmla="*/ 1065288 w 1266767"/>
                <a:gd name="connsiteY446" fmla="*/ 884808 h 2901646"/>
                <a:gd name="connsiteX447" fmla="*/ 1064721 w 1266767"/>
                <a:gd name="connsiteY447" fmla="*/ 886510 h 2901646"/>
                <a:gd name="connsiteX448" fmla="*/ 1063812 w 1266767"/>
                <a:gd name="connsiteY448" fmla="*/ 887305 h 2901646"/>
                <a:gd name="connsiteX449" fmla="*/ 1062905 w 1266767"/>
                <a:gd name="connsiteY449" fmla="*/ 886170 h 2901646"/>
                <a:gd name="connsiteX450" fmla="*/ 1061996 w 1266767"/>
                <a:gd name="connsiteY450" fmla="*/ 884808 h 2901646"/>
                <a:gd name="connsiteX451" fmla="*/ 1061088 w 1266767"/>
                <a:gd name="connsiteY451" fmla="*/ 884808 h 2901646"/>
                <a:gd name="connsiteX452" fmla="*/ 1058477 w 1266767"/>
                <a:gd name="connsiteY452" fmla="*/ 886624 h 2901646"/>
                <a:gd name="connsiteX453" fmla="*/ 1045197 w 1266767"/>
                <a:gd name="connsiteY453" fmla="*/ 882084 h 2901646"/>
                <a:gd name="connsiteX454" fmla="*/ 1043154 w 1266767"/>
                <a:gd name="connsiteY454" fmla="*/ 882424 h 2901646"/>
                <a:gd name="connsiteX455" fmla="*/ 1047694 w 1266767"/>
                <a:gd name="connsiteY455" fmla="*/ 890370 h 2901646"/>
                <a:gd name="connsiteX456" fmla="*/ 1050418 w 1266767"/>
                <a:gd name="connsiteY456" fmla="*/ 893094 h 2901646"/>
                <a:gd name="connsiteX457" fmla="*/ 1052575 w 1266767"/>
                <a:gd name="connsiteY457" fmla="*/ 891845 h 2901646"/>
                <a:gd name="connsiteX458" fmla="*/ 1050532 w 1266767"/>
                <a:gd name="connsiteY458" fmla="*/ 889235 h 2901646"/>
                <a:gd name="connsiteX459" fmla="*/ 1049737 w 1266767"/>
                <a:gd name="connsiteY459" fmla="*/ 888781 h 2901646"/>
                <a:gd name="connsiteX460" fmla="*/ 1052235 w 1266767"/>
                <a:gd name="connsiteY460" fmla="*/ 888440 h 2901646"/>
                <a:gd name="connsiteX461" fmla="*/ 1057796 w 1266767"/>
                <a:gd name="connsiteY461" fmla="*/ 896045 h 2901646"/>
                <a:gd name="connsiteX462" fmla="*/ 1060407 w 1266767"/>
                <a:gd name="connsiteY462" fmla="*/ 898315 h 2901646"/>
                <a:gd name="connsiteX463" fmla="*/ 1059726 w 1266767"/>
                <a:gd name="connsiteY463" fmla="*/ 901494 h 2901646"/>
                <a:gd name="connsiteX464" fmla="*/ 1059272 w 1266767"/>
                <a:gd name="connsiteY464" fmla="*/ 904218 h 2901646"/>
                <a:gd name="connsiteX465" fmla="*/ 1058591 w 1266767"/>
                <a:gd name="connsiteY465" fmla="*/ 906375 h 2901646"/>
                <a:gd name="connsiteX466" fmla="*/ 1057229 w 1266767"/>
                <a:gd name="connsiteY466" fmla="*/ 907737 h 2901646"/>
                <a:gd name="connsiteX467" fmla="*/ 1055640 w 1266767"/>
                <a:gd name="connsiteY467" fmla="*/ 907510 h 2901646"/>
                <a:gd name="connsiteX468" fmla="*/ 1054164 w 1266767"/>
                <a:gd name="connsiteY468" fmla="*/ 905920 h 2901646"/>
                <a:gd name="connsiteX469" fmla="*/ 1051894 w 1266767"/>
                <a:gd name="connsiteY469" fmla="*/ 901380 h 2901646"/>
                <a:gd name="connsiteX470" fmla="*/ 1050873 w 1266767"/>
                <a:gd name="connsiteY470" fmla="*/ 904218 h 2901646"/>
                <a:gd name="connsiteX471" fmla="*/ 1051213 w 1266767"/>
                <a:gd name="connsiteY471" fmla="*/ 906602 h 2901646"/>
                <a:gd name="connsiteX472" fmla="*/ 1051894 w 1266767"/>
                <a:gd name="connsiteY472" fmla="*/ 908872 h 2901646"/>
                <a:gd name="connsiteX473" fmla="*/ 1051780 w 1266767"/>
                <a:gd name="connsiteY473" fmla="*/ 911142 h 2901646"/>
                <a:gd name="connsiteX474" fmla="*/ 1050418 w 1266767"/>
                <a:gd name="connsiteY474" fmla="*/ 912958 h 2901646"/>
                <a:gd name="connsiteX475" fmla="*/ 1048375 w 1266767"/>
                <a:gd name="connsiteY475" fmla="*/ 913299 h 2901646"/>
                <a:gd name="connsiteX476" fmla="*/ 1046559 w 1266767"/>
                <a:gd name="connsiteY476" fmla="*/ 912164 h 2901646"/>
                <a:gd name="connsiteX477" fmla="*/ 1045764 w 1266767"/>
                <a:gd name="connsiteY477" fmla="*/ 909553 h 2901646"/>
                <a:gd name="connsiteX478" fmla="*/ 1042813 w 1266767"/>
                <a:gd name="connsiteY478" fmla="*/ 912164 h 2901646"/>
                <a:gd name="connsiteX479" fmla="*/ 1039862 w 1266767"/>
                <a:gd name="connsiteY479" fmla="*/ 913639 h 2901646"/>
                <a:gd name="connsiteX480" fmla="*/ 1036911 w 1266767"/>
                <a:gd name="connsiteY480" fmla="*/ 913866 h 2901646"/>
                <a:gd name="connsiteX481" fmla="*/ 1028738 w 1266767"/>
                <a:gd name="connsiteY481" fmla="*/ 910461 h 2901646"/>
                <a:gd name="connsiteX482" fmla="*/ 1027035 w 1266767"/>
                <a:gd name="connsiteY482" fmla="*/ 910915 h 2901646"/>
                <a:gd name="connsiteX483" fmla="*/ 1028397 w 1266767"/>
                <a:gd name="connsiteY483" fmla="*/ 914207 h 2901646"/>
                <a:gd name="connsiteX484" fmla="*/ 1023857 w 1266767"/>
                <a:gd name="connsiteY484" fmla="*/ 914434 h 2901646"/>
                <a:gd name="connsiteX485" fmla="*/ 1021474 w 1266767"/>
                <a:gd name="connsiteY485" fmla="*/ 913753 h 2901646"/>
                <a:gd name="connsiteX486" fmla="*/ 1019430 w 1266767"/>
                <a:gd name="connsiteY486" fmla="*/ 909439 h 2901646"/>
                <a:gd name="connsiteX487" fmla="*/ 1017160 w 1266767"/>
                <a:gd name="connsiteY487" fmla="*/ 909553 h 2901646"/>
                <a:gd name="connsiteX488" fmla="*/ 1013074 w 1266767"/>
                <a:gd name="connsiteY488" fmla="*/ 911029 h 2901646"/>
                <a:gd name="connsiteX489" fmla="*/ 1013074 w 1266767"/>
                <a:gd name="connsiteY489" fmla="*/ 912504 h 2901646"/>
                <a:gd name="connsiteX490" fmla="*/ 1017047 w 1266767"/>
                <a:gd name="connsiteY490" fmla="*/ 914434 h 2901646"/>
                <a:gd name="connsiteX491" fmla="*/ 1018409 w 1266767"/>
                <a:gd name="connsiteY491" fmla="*/ 914320 h 2901646"/>
                <a:gd name="connsiteX492" fmla="*/ 1018409 w 1266767"/>
                <a:gd name="connsiteY492" fmla="*/ 915796 h 2901646"/>
                <a:gd name="connsiteX493" fmla="*/ 1011371 w 1266767"/>
                <a:gd name="connsiteY493" fmla="*/ 914661 h 2901646"/>
                <a:gd name="connsiteX494" fmla="*/ 1007625 w 1266767"/>
                <a:gd name="connsiteY494" fmla="*/ 915455 h 2901646"/>
                <a:gd name="connsiteX495" fmla="*/ 1005809 w 1266767"/>
                <a:gd name="connsiteY495" fmla="*/ 919088 h 2901646"/>
                <a:gd name="connsiteX496" fmla="*/ 1006377 w 1266767"/>
                <a:gd name="connsiteY496" fmla="*/ 919315 h 2901646"/>
                <a:gd name="connsiteX497" fmla="*/ 1007285 w 1266767"/>
                <a:gd name="connsiteY497" fmla="*/ 920223 h 2901646"/>
                <a:gd name="connsiteX498" fmla="*/ 1007739 w 1266767"/>
                <a:gd name="connsiteY498" fmla="*/ 920563 h 2901646"/>
                <a:gd name="connsiteX499" fmla="*/ 1003766 w 1266767"/>
                <a:gd name="connsiteY499" fmla="*/ 923742 h 2901646"/>
                <a:gd name="connsiteX500" fmla="*/ 1005809 w 1266767"/>
                <a:gd name="connsiteY500" fmla="*/ 924309 h 2901646"/>
                <a:gd name="connsiteX501" fmla="*/ 1007966 w 1266767"/>
                <a:gd name="connsiteY501" fmla="*/ 925785 h 2901646"/>
                <a:gd name="connsiteX502" fmla="*/ 1009895 w 1266767"/>
                <a:gd name="connsiteY502" fmla="*/ 928055 h 2901646"/>
                <a:gd name="connsiteX503" fmla="*/ 1011371 w 1266767"/>
                <a:gd name="connsiteY503" fmla="*/ 931006 h 2901646"/>
                <a:gd name="connsiteX504" fmla="*/ 1012847 w 1266767"/>
                <a:gd name="connsiteY504" fmla="*/ 932709 h 2901646"/>
                <a:gd name="connsiteX505" fmla="*/ 1015003 w 1266767"/>
                <a:gd name="connsiteY505" fmla="*/ 933390 h 2901646"/>
                <a:gd name="connsiteX506" fmla="*/ 1016820 w 1266767"/>
                <a:gd name="connsiteY506" fmla="*/ 932255 h 2901646"/>
                <a:gd name="connsiteX507" fmla="*/ 1017047 w 1266767"/>
                <a:gd name="connsiteY507" fmla="*/ 928622 h 2901646"/>
                <a:gd name="connsiteX508" fmla="*/ 1018863 w 1266767"/>
                <a:gd name="connsiteY508" fmla="*/ 929304 h 2901646"/>
                <a:gd name="connsiteX509" fmla="*/ 1020565 w 1266767"/>
                <a:gd name="connsiteY509" fmla="*/ 931006 h 2901646"/>
                <a:gd name="connsiteX510" fmla="*/ 1023630 w 1266767"/>
                <a:gd name="connsiteY510" fmla="*/ 935092 h 2901646"/>
                <a:gd name="connsiteX511" fmla="*/ 1026809 w 1266767"/>
                <a:gd name="connsiteY511" fmla="*/ 937817 h 2901646"/>
                <a:gd name="connsiteX512" fmla="*/ 1028284 w 1266767"/>
                <a:gd name="connsiteY512" fmla="*/ 940314 h 2901646"/>
                <a:gd name="connsiteX513" fmla="*/ 1028057 w 1266767"/>
                <a:gd name="connsiteY513" fmla="*/ 943606 h 2901646"/>
                <a:gd name="connsiteX514" fmla="*/ 1024992 w 1266767"/>
                <a:gd name="connsiteY514" fmla="*/ 947919 h 2901646"/>
                <a:gd name="connsiteX515" fmla="*/ 1020565 w 1266767"/>
                <a:gd name="connsiteY515" fmla="*/ 950643 h 2901646"/>
                <a:gd name="connsiteX516" fmla="*/ 1016139 w 1266767"/>
                <a:gd name="connsiteY516" fmla="*/ 951324 h 2901646"/>
                <a:gd name="connsiteX517" fmla="*/ 1012960 w 1266767"/>
                <a:gd name="connsiteY517" fmla="*/ 949168 h 2901646"/>
                <a:gd name="connsiteX518" fmla="*/ 1011938 w 1266767"/>
                <a:gd name="connsiteY518" fmla="*/ 946784 h 2901646"/>
                <a:gd name="connsiteX519" fmla="*/ 1010123 w 1266767"/>
                <a:gd name="connsiteY519" fmla="*/ 940768 h 2901646"/>
                <a:gd name="connsiteX520" fmla="*/ 1008874 w 1266767"/>
                <a:gd name="connsiteY520" fmla="*/ 937930 h 2901646"/>
                <a:gd name="connsiteX521" fmla="*/ 1007512 w 1266767"/>
                <a:gd name="connsiteY521" fmla="*/ 935660 h 2901646"/>
                <a:gd name="connsiteX522" fmla="*/ 1006036 w 1266767"/>
                <a:gd name="connsiteY522" fmla="*/ 933730 h 2901646"/>
                <a:gd name="connsiteX523" fmla="*/ 1004333 w 1266767"/>
                <a:gd name="connsiteY523" fmla="*/ 932368 h 2901646"/>
                <a:gd name="connsiteX524" fmla="*/ 1002290 w 1266767"/>
                <a:gd name="connsiteY524" fmla="*/ 931801 h 2901646"/>
                <a:gd name="connsiteX525" fmla="*/ 999680 w 1266767"/>
                <a:gd name="connsiteY525" fmla="*/ 929304 h 2901646"/>
                <a:gd name="connsiteX526" fmla="*/ 996728 w 1266767"/>
                <a:gd name="connsiteY526" fmla="*/ 924195 h 2901646"/>
                <a:gd name="connsiteX527" fmla="*/ 993550 w 1266767"/>
                <a:gd name="connsiteY527" fmla="*/ 920109 h 2901646"/>
                <a:gd name="connsiteX528" fmla="*/ 990372 w 1266767"/>
                <a:gd name="connsiteY528" fmla="*/ 920563 h 2901646"/>
                <a:gd name="connsiteX529" fmla="*/ 990939 w 1266767"/>
                <a:gd name="connsiteY529" fmla="*/ 920904 h 2901646"/>
                <a:gd name="connsiteX530" fmla="*/ 991847 w 1266767"/>
                <a:gd name="connsiteY530" fmla="*/ 921812 h 2901646"/>
                <a:gd name="connsiteX531" fmla="*/ 992415 w 1266767"/>
                <a:gd name="connsiteY531" fmla="*/ 922152 h 2901646"/>
                <a:gd name="connsiteX532" fmla="*/ 991166 w 1266767"/>
                <a:gd name="connsiteY532" fmla="*/ 925104 h 2901646"/>
                <a:gd name="connsiteX533" fmla="*/ 987080 w 1266767"/>
                <a:gd name="connsiteY533" fmla="*/ 925444 h 2901646"/>
                <a:gd name="connsiteX534" fmla="*/ 985831 w 1266767"/>
                <a:gd name="connsiteY534" fmla="*/ 928509 h 2901646"/>
                <a:gd name="connsiteX535" fmla="*/ 998204 w 1266767"/>
                <a:gd name="connsiteY535" fmla="*/ 931914 h 2901646"/>
                <a:gd name="connsiteX536" fmla="*/ 1001155 w 1266767"/>
                <a:gd name="connsiteY536" fmla="*/ 934979 h 2901646"/>
                <a:gd name="connsiteX537" fmla="*/ 1006944 w 1266767"/>
                <a:gd name="connsiteY537" fmla="*/ 946103 h 2901646"/>
                <a:gd name="connsiteX538" fmla="*/ 1012279 w 1266767"/>
                <a:gd name="connsiteY538" fmla="*/ 953027 h 2901646"/>
                <a:gd name="connsiteX539" fmla="*/ 1019317 w 1266767"/>
                <a:gd name="connsiteY539" fmla="*/ 967329 h 2901646"/>
                <a:gd name="connsiteX540" fmla="*/ 1020225 w 1266767"/>
                <a:gd name="connsiteY540" fmla="*/ 972097 h 2901646"/>
                <a:gd name="connsiteX541" fmla="*/ 1018409 w 1266767"/>
                <a:gd name="connsiteY541" fmla="*/ 974140 h 2901646"/>
                <a:gd name="connsiteX542" fmla="*/ 1013074 w 1266767"/>
                <a:gd name="connsiteY542" fmla="*/ 974480 h 2901646"/>
                <a:gd name="connsiteX543" fmla="*/ 1014322 w 1266767"/>
                <a:gd name="connsiteY543" fmla="*/ 975956 h 2901646"/>
                <a:gd name="connsiteX544" fmla="*/ 1014890 w 1266767"/>
                <a:gd name="connsiteY544" fmla="*/ 977999 h 2901646"/>
                <a:gd name="connsiteX545" fmla="*/ 1014776 w 1266767"/>
                <a:gd name="connsiteY545" fmla="*/ 980383 h 2901646"/>
                <a:gd name="connsiteX546" fmla="*/ 1012960 w 1266767"/>
                <a:gd name="connsiteY546" fmla="*/ 987080 h 2901646"/>
                <a:gd name="connsiteX547" fmla="*/ 1013528 w 1266767"/>
                <a:gd name="connsiteY547" fmla="*/ 988329 h 2901646"/>
                <a:gd name="connsiteX548" fmla="*/ 1013528 w 1266767"/>
                <a:gd name="connsiteY548" fmla="*/ 988329 h 2901646"/>
                <a:gd name="connsiteX549" fmla="*/ 1015117 w 1266767"/>
                <a:gd name="connsiteY549" fmla="*/ 988783 h 2901646"/>
                <a:gd name="connsiteX550" fmla="*/ 1017160 w 1266767"/>
                <a:gd name="connsiteY550" fmla="*/ 990258 h 2901646"/>
                <a:gd name="connsiteX551" fmla="*/ 1015003 w 1266767"/>
                <a:gd name="connsiteY551" fmla="*/ 992074 h 2901646"/>
                <a:gd name="connsiteX552" fmla="*/ 1006831 w 1266767"/>
                <a:gd name="connsiteY552" fmla="*/ 991847 h 2901646"/>
                <a:gd name="connsiteX553" fmla="*/ 1005696 w 1266767"/>
                <a:gd name="connsiteY553" fmla="*/ 993436 h 2901646"/>
                <a:gd name="connsiteX554" fmla="*/ 1006717 w 1266767"/>
                <a:gd name="connsiteY554" fmla="*/ 996842 h 2901646"/>
                <a:gd name="connsiteX555" fmla="*/ 1008420 w 1266767"/>
                <a:gd name="connsiteY555" fmla="*/ 1000133 h 2901646"/>
                <a:gd name="connsiteX556" fmla="*/ 1009214 w 1266767"/>
                <a:gd name="connsiteY556" fmla="*/ 1001269 h 2901646"/>
                <a:gd name="connsiteX557" fmla="*/ 1006150 w 1266767"/>
                <a:gd name="connsiteY557" fmla="*/ 1003993 h 2901646"/>
                <a:gd name="connsiteX558" fmla="*/ 1005241 w 1266767"/>
                <a:gd name="connsiteY558" fmla="*/ 1004447 h 2901646"/>
                <a:gd name="connsiteX559" fmla="*/ 1004220 w 1266767"/>
                <a:gd name="connsiteY559" fmla="*/ 1004106 h 2901646"/>
                <a:gd name="connsiteX560" fmla="*/ 1002290 w 1266767"/>
                <a:gd name="connsiteY560" fmla="*/ 1002858 h 2901646"/>
                <a:gd name="connsiteX561" fmla="*/ 1001155 w 1266767"/>
                <a:gd name="connsiteY561" fmla="*/ 1002971 h 2901646"/>
                <a:gd name="connsiteX562" fmla="*/ 1001155 w 1266767"/>
                <a:gd name="connsiteY562" fmla="*/ 1003425 h 2901646"/>
                <a:gd name="connsiteX563" fmla="*/ 1000928 w 1266767"/>
                <a:gd name="connsiteY563" fmla="*/ 1004447 h 2901646"/>
                <a:gd name="connsiteX564" fmla="*/ 1000701 w 1266767"/>
                <a:gd name="connsiteY564" fmla="*/ 1005582 h 2901646"/>
                <a:gd name="connsiteX565" fmla="*/ 1000474 w 1266767"/>
                <a:gd name="connsiteY565" fmla="*/ 1006263 h 2901646"/>
                <a:gd name="connsiteX566" fmla="*/ 998772 w 1266767"/>
                <a:gd name="connsiteY566" fmla="*/ 1007739 h 2901646"/>
                <a:gd name="connsiteX567" fmla="*/ 997409 w 1266767"/>
                <a:gd name="connsiteY567" fmla="*/ 1009555 h 2901646"/>
                <a:gd name="connsiteX568" fmla="*/ 997069 w 1266767"/>
                <a:gd name="connsiteY568" fmla="*/ 1011712 h 2901646"/>
                <a:gd name="connsiteX569" fmla="*/ 998544 w 1266767"/>
                <a:gd name="connsiteY569" fmla="*/ 1014095 h 2901646"/>
                <a:gd name="connsiteX570" fmla="*/ 996955 w 1266767"/>
                <a:gd name="connsiteY570" fmla="*/ 1015684 h 2901646"/>
                <a:gd name="connsiteX571" fmla="*/ 985150 w 1266767"/>
                <a:gd name="connsiteY571" fmla="*/ 1016479 h 2901646"/>
                <a:gd name="connsiteX572" fmla="*/ 983902 w 1266767"/>
                <a:gd name="connsiteY572" fmla="*/ 1017274 h 2901646"/>
                <a:gd name="connsiteX573" fmla="*/ 983675 w 1266767"/>
                <a:gd name="connsiteY573" fmla="*/ 1019090 h 2901646"/>
                <a:gd name="connsiteX574" fmla="*/ 984242 w 1266767"/>
                <a:gd name="connsiteY574" fmla="*/ 1020452 h 2901646"/>
                <a:gd name="connsiteX575" fmla="*/ 984696 w 1266767"/>
                <a:gd name="connsiteY575" fmla="*/ 1022041 h 2901646"/>
                <a:gd name="connsiteX576" fmla="*/ 984129 w 1266767"/>
                <a:gd name="connsiteY576" fmla="*/ 1024538 h 2901646"/>
                <a:gd name="connsiteX577" fmla="*/ 983334 w 1266767"/>
                <a:gd name="connsiteY577" fmla="*/ 1026241 h 2901646"/>
                <a:gd name="connsiteX578" fmla="*/ 982313 w 1266767"/>
                <a:gd name="connsiteY578" fmla="*/ 1028057 h 2901646"/>
                <a:gd name="connsiteX579" fmla="*/ 981064 w 1266767"/>
                <a:gd name="connsiteY579" fmla="*/ 1029532 h 2901646"/>
                <a:gd name="connsiteX580" fmla="*/ 979815 w 1266767"/>
                <a:gd name="connsiteY580" fmla="*/ 1029987 h 2901646"/>
                <a:gd name="connsiteX581" fmla="*/ 980837 w 1266767"/>
                <a:gd name="connsiteY581" fmla="*/ 1036003 h 2901646"/>
                <a:gd name="connsiteX582" fmla="*/ 978907 w 1266767"/>
                <a:gd name="connsiteY582" fmla="*/ 1038500 h 2901646"/>
                <a:gd name="connsiteX583" fmla="*/ 976978 w 1266767"/>
                <a:gd name="connsiteY583" fmla="*/ 1040316 h 2901646"/>
                <a:gd name="connsiteX584" fmla="*/ 977772 w 1266767"/>
                <a:gd name="connsiteY584" fmla="*/ 1044289 h 2901646"/>
                <a:gd name="connsiteX585" fmla="*/ 976183 w 1266767"/>
                <a:gd name="connsiteY585" fmla="*/ 1045651 h 2901646"/>
                <a:gd name="connsiteX586" fmla="*/ 972891 w 1266767"/>
                <a:gd name="connsiteY586" fmla="*/ 1047126 h 2901646"/>
                <a:gd name="connsiteX587" fmla="*/ 971189 w 1266767"/>
                <a:gd name="connsiteY587" fmla="*/ 1047240 h 2901646"/>
                <a:gd name="connsiteX588" fmla="*/ 969713 w 1266767"/>
                <a:gd name="connsiteY588" fmla="*/ 1046105 h 2901646"/>
                <a:gd name="connsiteX589" fmla="*/ 969145 w 1266767"/>
                <a:gd name="connsiteY589" fmla="*/ 1043608 h 2901646"/>
                <a:gd name="connsiteX590" fmla="*/ 968919 w 1266767"/>
                <a:gd name="connsiteY590" fmla="*/ 1040883 h 2901646"/>
                <a:gd name="connsiteX591" fmla="*/ 968464 w 1266767"/>
                <a:gd name="connsiteY591" fmla="*/ 1039181 h 2901646"/>
                <a:gd name="connsiteX592" fmla="*/ 966875 w 1266767"/>
                <a:gd name="connsiteY592" fmla="*/ 1038500 h 2901646"/>
                <a:gd name="connsiteX593" fmla="*/ 965400 w 1266767"/>
                <a:gd name="connsiteY593" fmla="*/ 1039408 h 2901646"/>
                <a:gd name="connsiteX594" fmla="*/ 964265 w 1266767"/>
                <a:gd name="connsiteY594" fmla="*/ 1041678 h 2901646"/>
                <a:gd name="connsiteX595" fmla="*/ 963810 w 1266767"/>
                <a:gd name="connsiteY595" fmla="*/ 1044856 h 2901646"/>
                <a:gd name="connsiteX596" fmla="*/ 964265 w 1266767"/>
                <a:gd name="connsiteY596" fmla="*/ 1047807 h 2901646"/>
                <a:gd name="connsiteX597" fmla="*/ 965513 w 1266767"/>
                <a:gd name="connsiteY597" fmla="*/ 1049056 h 2901646"/>
                <a:gd name="connsiteX598" fmla="*/ 968464 w 1266767"/>
                <a:gd name="connsiteY598" fmla="*/ 1050305 h 2901646"/>
                <a:gd name="connsiteX599" fmla="*/ 968010 w 1266767"/>
                <a:gd name="connsiteY599" fmla="*/ 1052689 h 2901646"/>
                <a:gd name="connsiteX600" fmla="*/ 967783 w 1266767"/>
                <a:gd name="connsiteY600" fmla="*/ 1053597 h 2901646"/>
                <a:gd name="connsiteX601" fmla="*/ 969600 w 1266767"/>
                <a:gd name="connsiteY601" fmla="*/ 1055753 h 2901646"/>
                <a:gd name="connsiteX602" fmla="*/ 971302 w 1266767"/>
                <a:gd name="connsiteY602" fmla="*/ 1056661 h 2901646"/>
                <a:gd name="connsiteX603" fmla="*/ 975048 w 1266767"/>
                <a:gd name="connsiteY603" fmla="*/ 1056661 h 2901646"/>
                <a:gd name="connsiteX604" fmla="*/ 981177 w 1266767"/>
                <a:gd name="connsiteY604" fmla="*/ 1054845 h 2901646"/>
                <a:gd name="connsiteX605" fmla="*/ 987307 w 1266767"/>
                <a:gd name="connsiteY605" fmla="*/ 1057683 h 2901646"/>
                <a:gd name="connsiteX606" fmla="*/ 989691 w 1266767"/>
                <a:gd name="connsiteY606" fmla="*/ 1059613 h 2901646"/>
                <a:gd name="connsiteX607" fmla="*/ 990258 w 1266767"/>
                <a:gd name="connsiteY607" fmla="*/ 1062904 h 2901646"/>
                <a:gd name="connsiteX608" fmla="*/ 989010 w 1266767"/>
                <a:gd name="connsiteY608" fmla="*/ 1064039 h 2901646"/>
                <a:gd name="connsiteX609" fmla="*/ 984015 w 1266767"/>
                <a:gd name="connsiteY609" fmla="*/ 1063585 h 2901646"/>
                <a:gd name="connsiteX610" fmla="*/ 982199 w 1266767"/>
                <a:gd name="connsiteY610" fmla="*/ 1064267 h 2901646"/>
                <a:gd name="connsiteX611" fmla="*/ 983902 w 1266767"/>
                <a:gd name="connsiteY611" fmla="*/ 1068126 h 2901646"/>
                <a:gd name="connsiteX612" fmla="*/ 985945 w 1266767"/>
                <a:gd name="connsiteY612" fmla="*/ 1071191 h 2901646"/>
                <a:gd name="connsiteX613" fmla="*/ 990258 w 1266767"/>
                <a:gd name="connsiteY613" fmla="*/ 1075277 h 2901646"/>
                <a:gd name="connsiteX614" fmla="*/ 990258 w 1266767"/>
                <a:gd name="connsiteY614" fmla="*/ 1076866 h 2901646"/>
                <a:gd name="connsiteX615" fmla="*/ 988669 w 1266767"/>
                <a:gd name="connsiteY615" fmla="*/ 1076980 h 2901646"/>
                <a:gd name="connsiteX616" fmla="*/ 987988 w 1266767"/>
                <a:gd name="connsiteY616" fmla="*/ 1078115 h 2901646"/>
                <a:gd name="connsiteX617" fmla="*/ 988215 w 1266767"/>
                <a:gd name="connsiteY617" fmla="*/ 1079817 h 2901646"/>
                <a:gd name="connsiteX618" fmla="*/ 989577 w 1266767"/>
                <a:gd name="connsiteY618" fmla="*/ 1081520 h 2901646"/>
                <a:gd name="connsiteX619" fmla="*/ 989577 w 1266767"/>
                <a:gd name="connsiteY619" fmla="*/ 1082882 h 2901646"/>
                <a:gd name="connsiteX620" fmla="*/ 987080 w 1266767"/>
                <a:gd name="connsiteY620" fmla="*/ 1081747 h 2901646"/>
                <a:gd name="connsiteX621" fmla="*/ 982539 w 1266767"/>
                <a:gd name="connsiteY621" fmla="*/ 1076525 h 2901646"/>
                <a:gd name="connsiteX622" fmla="*/ 980042 w 1266767"/>
                <a:gd name="connsiteY622" fmla="*/ 1075277 h 2901646"/>
                <a:gd name="connsiteX623" fmla="*/ 977999 w 1266767"/>
                <a:gd name="connsiteY623" fmla="*/ 1073574 h 2901646"/>
                <a:gd name="connsiteX624" fmla="*/ 976070 w 1266767"/>
                <a:gd name="connsiteY624" fmla="*/ 1070169 h 2901646"/>
                <a:gd name="connsiteX625" fmla="*/ 974026 w 1266767"/>
                <a:gd name="connsiteY625" fmla="*/ 1067558 h 2901646"/>
                <a:gd name="connsiteX626" fmla="*/ 971643 w 1266767"/>
                <a:gd name="connsiteY626" fmla="*/ 1068353 h 2901646"/>
                <a:gd name="connsiteX627" fmla="*/ 970621 w 1266767"/>
                <a:gd name="connsiteY627" fmla="*/ 1071418 h 2901646"/>
                <a:gd name="connsiteX628" fmla="*/ 970848 w 1266767"/>
                <a:gd name="connsiteY628" fmla="*/ 1075277 h 2901646"/>
                <a:gd name="connsiteX629" fmla="*/ 971983 w 1266767"/>
                <a:gd name="connsiteY629" fmla="*/ 1079023 h 2901646"/>
                <a:gd name="connsiteX630" fmla="*/ 973686 w 1266767"/>
                <a:gd name="connsiteY630" fmla="*/ 1081520 h 2901646"/>
                <a:gd name="connsiteX631" fmla="*/ 976410 w 1266767"/>
                <a:gd name="connsiteY631" fmla="*/ 1082428 h 2901646"/>
                <a:gd name="connsiteX632" fmla="*/ 979702 w 1266767"/>
                <a:gd name="connsiteY632" fmla="*/ 1082769 h 2901646"/>
                <a:gd name="connsiteX633" fmla="*/ 982653 w 1266767"/>
                <a:gd name="connsiteY633" fmla="*/ 1084017 h 2901646"/>
                <a:gd name="connsiteX634" fmla="*/ 984469 w 1266767"/>
                <a:gd name="connsiteY634" fmla="*/ 1087876 h 2901646"/>
                <a:gd name="connsiteX635" fmla="*/ 982653 w 1266767"/>
                <a:gd name="connsiteY635" fmla="*/ 1087536 h 2901646"/>
                <a:gd name="connsiteX636" fmla="*/ 982653 w 1266767"/>
                <a:gd name="connsiteY636" fmla="*/ 1089693 h 2901646"/>
                <a:gd name="connsiteX637" fmla="*/ 983902 w 1266767"/>
                <a:gd name="connsiteY637" fmla="*/ 1092190 h 2901646"/>
                <a:gd name="connsiteX638" fmla="*/ 985718 w 1266767"/>
                <a:gd name="connsiteY638" fmla="*/ 1093438 h 2901646"/>
                <a:gd name="connsiteX639" fmla="*/ 987761 w 1266767"/>
                <a:gd name="connsiteY639" fmla="*/ 1093552 h 2901646"/>
                <a:gd name="connsiteX640" fmla="*/ 988669 w 1266767"/>
                <a:gd name="connsiteY640" fmla="*/ 1094006 h 2901646"/>
                <a:gd name="connsiteX641" fmla="*/ 989577 w 1266767"/>
                <a:gd name="connsiteY641" fmla="*/ 1094914 h 2901646"/>
                <a:gd name="connsiteX642" fmla="*/ 990145 w 1266767"/>
                <a:gd name="connsiteY642" fmla="*/ 1096049 h 2901646"/>
                <a:gd name="connsiteX643" fmla="*/ 990939 w 1266767"/>
                <a:gd name="connsiteY643" fmla="*/ 1099000 h 2901646"/>
                <a:gd name="connsiteX644" fmla="*/ 991280 w 1266767"/>
                <a:gd name="connsiteY644" fmla="*/ 1099568 h 2901646"/>
                <a:gd name="connsiteX645" fmla="*/ 992074 w 1266767"/>
                <a:gd name="connsiteY645" fmla="*/ 1100249 h 2901646"/>
                <a:gd name="connsiteX646" fmla="*/ 993437 w 1266767"/>
                <a:gd name="connsiteY646" fmla="*/ 1103427 h 2901646"/>
                <a:gd name="connsiteX647" fmla="*/ 994345 w 1266767"/>
                <a:gd name="connsiteY647" fmla="*/ 1104108 h 2901646"/>
                <a:gd name="connsiteX648" fmla="*/ 995253 w 1266767"/>
                <a:gd name="connsiteY648" fmla="*/ 1103541 h 2901646"/>
                <a:gd name="connsiteX649" fmla="*/ 995480 w 1266767"/>
                <a:gd name="connsiteY649" fmla="*/ 1102292 h 2901646"/>
                <a:gd name="connsiteX650" fmla="*/ 995253 w 1266767"/>
                <a:gd name="connsiteY650" fmla="*/ 1101271 h 2901646"/>
                <a:gd name="connsiteX651" fmla="*/ 994912 w 1266767"/>
                <a:gd name="connsiteY651" fmla="*/ 1101271 h 2901646"/>
                <a:gd name="connsiteX652" fmla="*/ 995593 w 1266767"/>
                <a:gd name="connsiteY652" fmla="*/ 1098546 h 2901646"/>
                <a:gd name="connsiteX653" fmla="*/ 995707 w 1266767"/>
                <a:gd name="connsiteY653" fmla="*/ 1096390 h 2901646"/>
                <a:gd name="connsiteX654" fmla="*/ 996274 w 1266767"/>
                <a:gd name="connsiteY654" fmla="*/ 1095595 h 2901646"/>
                <a:gd name="connsiteX655" fmla="*/ 998204 w 1266767"/>
                <a:gd name="connsiteY655" fmla="*/ 1096730 h 2901646"/>
                <a:gd name="connsiteX656" fmla="*/ 1000247 w 1266767"/>
                <a:gd name="connsiteY656" fmla="*/ 1099795 h 2901646"/>
                <a:gd name="connsiteX657" fmla="*/ 1002404 w 1266767"/>
                <a:gd name="connsiteY657" fmla="*/ 1103995 h 2901646"/>
                <a:gd name="connsiteX658" fmla="*/ 1004220 w 1266767"/>
                <a:gd name="connsiteY658" fmla="*/ 1105925 h 2901646"/>
                <a:gd name="connsiteX659" fmla="*/ 1005355 w 1266767"/>
                <a:gd name="connsiteY659" fmla="*/ 1100363 h 2901646"/>
                <a:gd name="connsiteX660" fmla="*/ 1006263 w 1266767"/>
                <a:gd name="connsiteY660" fmla="*/ 1100363 h 2901646"/>
                <a:gd name="connsiteX661" fmla="*/ 1007171 w 1266767"/>
                <a:gd name="connsiteY661" fmla="*/ 1101271 h 2901646"/>
                <a:gd name="connsiteX662" fmla="*/ 1007625 w 1266767"/>
                <a:gd name="connsiteY662" fmla="*/ 1102179 h 2901646"/>
                <a:gd name="connsiteX663" fmla="*/ 1007625 w 1266767"/>
                <a:gd name="connsiteY663" fmla="*/ 1107400 h 2901646"/>
                <a:gd name="connsiteX664" fmla="*/ 1008760 w 1266767"/>
                <a:gd name="connsiteY664" fmla="*/ 1110011 h 2901646"/>
                <a:gd name="connsiteX665" fmla="*/ 1010123 w 1266767"/>
                <a:gd name="connsiteY665" fmla="*/ 1111600 h 2901646"/>
                <a:gd name="connsiteX666" fmla="*/ 1011712 w 1266767"/>
                <a:gd name="connsiteY666" fmla="*/ 1112281 h 2901646"/>
                <a:gd name="connsiteX667" fmla="*/ 1013641 w 1266767"/>
                <a:gd name="connsiteY667" fmla="*/ 1112168 h 2901646"/>
                <a:gd name="connsiteX668" fmla="*/ 1012393 w 1266767"/>
                <a:gd name="connsiteY668" fmla="*/ 1113643 h 2901646"/>
                <a:gd name="connsiteX669" fmla="*/ 1011031 w 1266767"/>
                <a:gd name="connsiteY669" fmla="*/ 1114778 h 2901646"/>
                <a:gd name="connsiteX670" fmla="*/ 1009668 w 1266767"/>
                <a:gd name="connsiteY670" fmla="*/ 1115232 h 2901646"/>
                <a:gd name="connsiteX671" fmla="*/ 1008306 w 1266767"/>
                <a:gd name="connsiteY671" fmla="*/ 1114438 h 2901646"/>
                <a:gd name="connsiteX672" fmla="*/ 1005809 w 1266767"/>
                <a:gd name="connsiteY672" fmla="*/ 1109784 h 2901646"/>
                <a:gd name="connsiteX673" fmla="*/ 1005015 w 1266767"/>
                <a:gd name="connsiteY673" fmla="*/ 1108989 h 2901646"/>
                <a:gd name="connsiteX674" fmla="*/ 1000247 w 1266767"/>
                <a:gd name="connsiteY674" fmla="*/ 1113303 h 2901646"/>
                <a:gd name="connsiteX675" fmla="*/ 997523 w 1266767"/>
                <a:gd name="connsiteY675" fmla="*/ 1115005 h 2901646"/>
                <a:gd name="connsiteX676" fmla="*/ 996388 w 1266767"/>
                <a:gd name="connsiteY676" fmla="*/ 1112849 h 2901646"/>
                <a:gd name="connsiteX677" fmla="*/ 996161 w 1266767"/>
                <a:gd name="connsiteY677" fmla="*/ 1111260 h 2901646"/>
                <a:gd name="connsiteX678" fmla="*/ 995480 w 1266767"/>
                <a:gd name="connsiteY678" fmla="*/ 1110465 h 2901646"/>
                <a:gd name="connsiteX679" fmla="*/ 994685 w 1266767"/>
                <a:gd name="connsiteY679" fmla="*/ 1110465 h 2901646"/>
                <a:gd name="connsiteX680" fmla="*/ 994004 w 1266767"/>
                <a:gd name="connsiteY680" fmla="*/ 1111260 h 2901646"/>
                <a:gd name="connsiteX681" fmla="*/ 993777 w 1266767"/>
                <a:gd name="connsiteY681" fmla="*/ 1112622 h 2901646"/>
                <a:gd name="connsiteX682" fmla="*/ 994345 w 1266767"/>
                <a:gd name="connsiteY682" fmla="*/ 1113189 h 2901646"/>
                <a:gd name="connsiteX683" fmla="*/ 995707 w 1266767"/>
                <a:gd name="connsiteY683" fmla="*/ 1113530 h 2901646"/>
                <a:gd name="connsiteX684" fmla="*/ 997523 w 1266767"/>
                <a:gd name="connsiteY684" fmla="*/ 1117502 h 2901646"/>
                <a:gd name="connsiteX685" fmla="*/ 998772 w 1266767"/>
                <a:gd name="connsiteY685" fmla="*/ 1118638 h 2901646"/>
                <a:gd name="connsiteX686" fmla="*/ 1000020 w 1266767"/>
                <a:gd name="connsiteY686" fmla="*/ 1117276 h 2901646"/>
                <a:gd name="connsiteX687" fmla="*/ 1001042 w 1266767"/>
                <a:gd name="connsiteY687" fmla="*/ 1116481 h 2901646"/>
                <a:gd name="connsiteX688" fmla="*/ 1005015 w 1266767"/>
                <a:gd name="connsiteY688" fmla="*/ 1115913 h 2901646"/>
                <a:gd name="connsiteX689" fmla="*/ 1006263 w 1266767"/>
                <a:gd name="connsiteY689" fmla="*/ 1116367 h 2901646"/>
                <a:gd name="connsiteX690" fmla="*/ 1006603 w 1266767"/>
                <a:gd name="connsiteY690" fmla="*/ 1117389 h 2901646"/>
                <a:gd name="connsiteX691" fmla="*/ 1007398 w 1266767"/>
                <a:gd name="connsiteY691" fmla="*/ 1121135 h 2901646"/>
                <a:gd name="connsiteX692" fmla="*/ 1007625 w 1266767"/>
                <a:gd name="connsiteY692" fmla="*/ 1122724 h 2901646"/>
                <a:gd name="connsiteX693" fmla="*/ 1006490 w 1266767"/>
                <a:gd name="connsiteY693" fmla="*/ 1126129 h 2901646"/>
                <a:gd name="connsiteX694" fmla="*/ 1006717 w 1266767"/>
                <a:gd name="connsiteY694" fmla="*/ 1128513 h 2901646"/>
                <a:gd name="connsiteX695" fmla="*/ 1007852 w 1266767"/>
                <a:gd name="connsiteY695" fmla="*/ 1129989 h 2901646"/>
                <a:gd name="connsiteX696" fmla="*/ 1009668 w 1266767"/>
                <a:gd name="connsiteY696" fmla="*/ 1130443 h 2901646"/>
                <a:gd name="connsiteX697" fmla="*/ 1010576 w 1266767"/>
                <a:gd name="connsiteY697" fmla="*/ 1129761 h 2901646"/>
                <a:gd name="connsiteX698" fmla="*/ 1011712 w 1266767"/>
                <a:gd name="connsiteY698" fmla="*/ 1126583 h 2901646"/>
                <a:gd name="connsiteX699" fmla="*/ 1012393 w 1266767"/>
                <a:gd name="connsiteY699" fmla="*/ 1125902 h 2901646"/>
                <a:gd name="connsiteX700" fmla="*/ 1014436 w 1266767"/>
                <a:gd name="connsiteY700" fmla="*/ 1126470 h 2901646"/>
                <a:gd name="connsiteX701" fmla="*/ 1016365 w 1266767"/>
                <a:gd name="connsiteY701" fmla="*/ 1127491 h 2901646"/>
                <a:gd name="connsiteX702" fmla="*/ 1015798 w 1266767"/>
                <a:gd name="connsiteY702" fmla="*/ 1124313 h 2901646"/>
                <a:gd name="connsiteX703" fmla="*/ 1017160 w 1266767"/>
                <a:gd name="connsiteY703" fmla="*/ 1124313 h 2901646"/>
                <a:gd name="connsiteX704" fmla="*/ 1018295 w 1266767"/>
                <a:gd name="connsiteY704" fmla="*/ 1125448 h 2901646"/>
                <a:gd name="connsiteX705" fmla="*/ 1019090 w 1266767"/>
                <a:gd name="connsiteY705" fmla="*/ 1127605 h 2901646"/>
                <a:gd name="connsiteX706" fmla="*/ 1019203 w 1266767"/>
                <a:gd name="connsiteY706" fmla="*/ 1130670 h 2901646"/>
                <a:gd name="connsiteX707" fmla="*/ 1018636 w 1266767"/>
                <a:gd name="connsiteY707" fmla="*/ 1132826 h 2901646"/>
                <a:gd name="connsiteX708" fmla="*/ 1017501 w 1266767"/>
                <a:gd name="connsiteY708" fmla="*/ 1133167 h 2901646"/>
                <a:gd name="connsiteX709" fmla="*/ 1016252 w 1266767"/>
                <a:gd name="connsiteY709" fmla="*/ 1133167 h 2901646"/>
                <a:gd name="connsiteX710" fmla="*/ 1015003 w 1266767"/>
                <a:gd name="connsiteY710" fmla="*/ 1134529 h 2901646"/>
                <a:gd name="connsiteX711" fmla="*/ 1013868 w 1266767"/>
                <a:gd name="connsiteY711" fmla="*/ 1136005 h 2901646"/>
                <a:gd name="connsiteX712" fmla="*/ 1011485 w 1266767"/>
                <a:gd name="connsiteY712" fmla="*/ 1137480 h 2901646"/>
                <a:gd name="connsiteX713" fmla="*/ 1010349 w 1266767"/>
                <a:gd name="connsiteY713" fmla="*/ 1139069 h 2901646"/>
                <a:gd name="connsiteX714" fmla="*/ 1004901 w 1266767"/>
                <a:gd name="connsiteY714" fmla="*/ 1148718 h 2901646"/>
                <a:gd name="connsiteX715" fmla="*/ 1000928 w 1266767"/>
                <a:gd name="connsiteY715" fmla="*/ 1152918 h 2901646"/>
                <a:gd name="connsiteX716" fmla="*/ 999112 w 1266767"/>
                <a:gd name="connsiteY716" fmla="*/ 1155869 h 2901646"/>
                <a:gd name="connsiteX717" fmla="*/ 996728 w 1266767"/>
                <a:gd name="connsiteY717" fmla="*/ 1158025 h 2901646"/>
                <a:gd name="connsiteX718" fmla="*/ 994685 w 1266767"/>
                <a:gd name="connsiteY718" fmla="*/ 1155869 h 2901646"/>
                <a:gd name="connsiteX719" fmla="*/ 992869 w 1266767"/>
                <a:gd name="connsiteY719" fmla="*/ 1152350 h 2901646"/>
                <a:gd name="connsiteX720" fmla="*/ 991393 w 1266767"/>
                <a:gd name="connsiteY720" fmla="*/ 1150534 h 2901646"/>
                <a:gd name="connsiteX721" fmla="*/ 991847 w 1266767"/>
                <a:gd name="connsiteY721" fmla="*/ 1152577 h 2901646"/>
                <a:gd name="connsiteX722" fmla="*/ 991961 w 1266767"/>
                <a:gd name="connsiteY722" fmla="*/ 1154507 h 2901646"/>
                <a:gd name="connsiteX723" fmla="*/ 991847 w 1266767"/>
                <a:gd name="connsiteY723" fmla="*/ 1156436 h 2901646"/>
                <a:gd name="connsiteX724" fmla="*/ 991393 w 1266767"/>
                <a:gd name="connsiteY724" fmla="*/ 1158366 h 2901646"/>
                <a:gd name="connsiteX725" fmla="*/ 991961 w 1266767"/>
                <a:gd name="connsiteY725" fmla="*/ 1159047 h 2901646"/>
                <a:gd name="connsiteX726" fmla="*/ 992188 w 1266767"/>
                <a:gd name="connsiteY726" fmla="*/ 1159728 h 2901646"/>
                <a:gd name="connsiteX727" fmla="*/ 992301 w 1266767"/>
                <a:gd name="connsiteY727" fmla="*/ 1160523 h 2901646"/>
                <a:gd name="connsiteX728" fmla="*/ 992642 w 1266767"/>
                <a:gd name="connsiteY728" fmla="*/ 1161431 h 2901646"/>
                <a:gd name="connsiteX729" fmla="*/ 991053 w 1266767"/>
                <a:gd name="connsiteY729" fmla="*/ 1162112 h 2901646"/>
                <a:gd name="connsiteX730" fmla="*/ 988329 w 1266767"/>
                <a:gd name="connsiteY730" fmla="*/ 1164269 h 2901646"/>
                <a:gd name="connsiteX731" fmla="*/ 986626 w 1266767"/>
                <a:gd name="connsiteY731" fmla="*/ 1164495 h 2901646"/>
                <a:gd name="connsiteX732" fmla="*/ 985264 w 1266767"/>
                <a:gd name="connsiteY732" fmla="*/ 1163701 h 2901646"/>
                <a:gd name="connsiteX733" fmla="*/ 984696 w 1266767"/>
                <a:gd name="connsiteY733" fmla="*/ 1162906 h 2901646"/>
                <a:gd name="connsiteX734" fmla="*/ 984129 w 1266767"/>
                <a:gd name="connsiteY734" fmla="*/ 1163247 h 2901646"/>
                <a:gd name="connsiteX735" fmla="*/ 971870 w 1266767"/>
                <a:gd name="connsiteY735" fmla="*/ 1182430 h 2901646"/>
                <a:gd name="connsiteX736" fmla="*/ 971529 w 1266767"/>
                <a:gd name="connsiteY736" fmla="*/ 1182770 h 2901646"/>
                <a:gd name="connsiteX737" fmla="*/ 968578 w 1266767"/>
                <a:gd name="connsiteY737" fmla="*/ 1181408 h 2901646"/>
                <a:gd name="connsiteX738" fmla="*/ 968238 w 1266767"/>
                <a:gd name="connsiteY738" fmla="*/ 1181068 h 2901646"/>
                <a:gd name="connsiteX739" fmla="*/ 967443 w 1266767"/>
                <a:gd name="connsiteY739" fmla="*/ 1182203 h 2901646"/>
                <a:gd name="connsiteX740" fmla="*/ 964946 w 1266767"/>
                <a:gd name="connsiteY740" fmla="*/ 1188900 h 2901646"/>
                <a:gd name="connsiteX741" fmla="*/ 957340 w 1266767"/>
                <a:gd name="connsiteY741" fmla="*/ 1198321 h 2901646"/>
                <a:gd name="connsiteX742" fmla="*/ 955638 w 1266767"/>
                <a:gd name="connsiteY742" fmla="*/ 1202635 h 2901646"/>
                <a:gd name="connsiteX743" fmla="*/ 956773 w 1266767"/>
                <a:gd name="connsiteY743" fmla="*/ 1206494 h 2901646"/>
                <a:gd name="connsiteX744" fmla="*/ 956092 w 1266767"/>
                <a:gd name="connsiteY744" fmla="*/ 1210467 h 2901646"/>
                <a:gd name="connsiteX745" fmla="*/ 952233 w 1266767"/>
                <a:gd name="connsiteY745" fmla="*/ 1218867 h 2901646"/>
                <a:gd name="connsiteX746" fmla="*/ 952005 w 1266767"/>
                <a:gd name="connsiteY746" fmla="*/ 1219775 h 2901646"/>
                <a:gd name="connsiteX747" fmla="*/ 951892 w 1266767"/>
                <a:gd name="connsiteY747" fmla="*/ 1220910 h 2901646"/>
                <a:gd name="connsiteX748" fmla="*/ 951552 w 1266767"/>
                <a:gd name="connsiteY748" fmla="*/ 1223634 h 2901646"/>
                <a:gd name="connsiteX749" fmla="*/ 951778 w 1266767"/>
                <a:gd name="connsiteY749" fmla="*/ 1223180 h 2901646"/>
                <a:gd name="connsiteX750" fmla="*/ 952005 w 1266767"/>
                <a:gd name="connsiteY750" fmla="*/ 1223975 h 2901646"/>
                <a:gd name="connsiteX751" fmla="*/ 952119 w 1266767"/>
                <a:gd name="connsiteY751" fmla="*/ 1225223 h 2901646"/>
                <a:gd name="connsiteX752" fmla="*/ 952119 w 1266767"/>
                <a:gd name="connsiteY752" fmla="*/ 1226018 h 2901646"/>
                <a:gd name="connsiteX753" fmla="*/ 951892 w 1266767"/>
                <a:gd name="connsiteY753" fmla="*/ 1226699 h 2901646"/>
                <a:gd name="connsiteX754" fmla="*/ 951552 w 1266767"/>
                <a:gd name="connsiteY754" fmla="*/ 1226812 h 2901646"/>
                <a:gd name="connsiteX755" fmla="*/ 951097 w 1266767"/>
                <a:gd name="connsiteY755" fmla="*/ 1227039 h 2901646"/>
                <a:gd name="connsiteX756" fmla="*/ 950871 w 1266767"/>
                <a:gd name="connsiteY756" fmla="*/ 1228174 h 2901646"/>
                <a:gd name="connsiteX757" fmla="*/ 950757 w 1266767"/>
                <a:gd name="connsiteY757" fmla="*/ 1232601 h 2901646"/>
                <a:gd name="connsiteX758" fmla="*/ 950530 w 1266767"/>
                <a:gd name="connsiteY758" fmla="*/ 1234872 h 2901646"/>
                <a:gd name="connsiteX759" fmla="*/ 949849 w 1266767"/>
                <a:gd name="connsiteY759" fmla="*/ 1235893 h 2901646"/>
                <a:gd name="connsiteX760" fmla="*/ 948714 w 1266767"/>
                <a:gd name="connsiteY760" fmla="*/ 1236347 h 2901646"/>
                <a:gd name="connsiteX761" fmla="*/ 947919 w 1266767"/>
                <a:gd name="connsiteY761" fmla="*/ 1237369 h 2901646"/>
                <a:gd name="connsiteX762" fmla="*/ 947465 w 1266767"/>
                <a:gd name="connsiteY762" fmla="*/ 1238390 h 2901646"/>
                <a:gd name="connsiteX763" fmla="*/ 947238 w 1266767"/>
                <a:gd name="connsiteY763" fmla="*/ 1238844 h 2901646"/>
                <a:gd name="connsiteX764" fmla="*/ 945081 w 1266767"/>
                <a:gd name="connsiteY764" fmla="*/ 1240206 h 2901646"/>
                <a:gd name="connsiteX765" fmla="*/ 943492 w 1266767"/>
                <a:gd name="connsiteY765" fmla="*/ 1243498 h 2901646"/>
                <a:gd name="connsiteX766" fmla="*/ 941563 w 1266767"/>
                <a:gd name="connsiteY766" fmla="*/ 1250990 h 2901646"/>
                <a:gd name="connsiteX767" fmla="*/ 939746 w 1266767"/>
                <a:gd name="connsiteY767" fmla="*/ 1258141 h 2901646"/>
                <a:gd name="connsiteX768" fmla="*/ 938839 w 1266767"/>
                <a:gd name="connsiteY768" fmla="*/ 1260184 h 2901646"/>
                <a:gd name="connsiteX769" fmla="*/ 934185 w 1266767"/>
                <a:gd name="connsiteY769" fmla="*/ 1264498 h 2901646"/>
                <a:gd name="connsiteX770" fmla="*/ 929871 w 1266767"/>
                <a:gd name="connsiteY770" fmla="*/ 1264724 h 2901646"/>
                <a:gd name="connsiteX771" fmla="*/ 928963 w 1266767"/>
                <a:gd name="connsiteY771" fmla="*/ 1265973 h 2901646"/>
                <a:gd name="connsiteX772" fmla="*/ 928509 w 1266767"/>
                <a:gd name="connsiteY772" fmla="*/ 1268924 h 2901646"/>
                <a:gd name="connsiteX773" fmla="*/ 929303 w 1266767"/>
                <a:gd name="connsiteY773" fmla="*/ 1270400 h 2901646"/>
                <a:gd name="connsiteX774" fmla="*/ 930779 w 1266767"/>
                <a:gd name="connsiteY774" fmla="*/ 1270740 h 2901646"/>
                <a:gd name="connsiteX775" fmla="*/ 932368 w 1266767"/>
                <a:gd name="connsiteY775" fmla="*/ 1270514 h 2901646"/>
                <a:gd name="connsiteX776" fmla="*/ 930325 w 1266767"/>
                <a:gd name="connsiteY776" fmla="*/ 1275621 h 2901646"/>
                <a:gd name="connsiteX777" fmla="*/ 929077 w 1266767"/>
                <a:gd name="connsiteY777" fmla="*/ 1277665 h 2901646"/>
                <a:gd name="connsiteX778" fmla="*/ 928055 w 1266767"/>
                <a:gd name="connsiteY778" fmla="*/ 1277211 h 2901646"/>
                <a:gd name="connsiteX779" fmla="*/ 926012 w 1266767"/>
                <a:gd name="connsiteY779" fmla="*/ 1272103 h 2901646"/>
                <a:gd name="connsiteX780" fmla="*/ 924763 w 1266767"/>
                <a:gd name="connsiteY780" fmla="*/ 1270740 h 2901646"/>
                <a:gd name="connsiteX781" fmla="*/ 923061 w 1266767"/>
                <a:gd name="connsiteY781" fmla="*/ 1270400 h 2901646"/>
                <a:gd name="connsiteX782" fmla="*/ 918407 w 1266767"/>
                <a:gd name="connsiteY782" fmla="*/ 1275621 h 2901646"/>
                <a:gd name="connsiteX783" fmla="*/ 918066 w 1266767"/>
                <a:gd name="connsiteY783" fmla="*/ 1278459 h 2901646"/>
                <a:gd name="connsiteX784" fmla="*/ 917271 w 1266767"/>
                <a:gd name="connsiteY784" fmla="*/ 1280275 h 2901646"/>
                <a:gd name="connsiteX785" fmla="*/ 916250 w 1266767"/>
                <a:gd name="connsiteY785" fmla="*/ 1280616 h 2901646"/>
                <a:gd name="connsiteX786" fmla="*/ 915115 w 1266767"/>
                <a:gd name="connsiteY786" fmla="*/ 1279367 h 2901646"/>
                <a:gd name="connsiteX787" fmla="*/ 916137 w 1266767"/>
                <a:gd name="connsiteY787" fmla="*/ 1277097 h 2901646"/>
                <a:gd name="connsiteX788" fmla="*/ 915909 w 1266767"/>
                <a:gd name="connsiteY788" fmla="*/ 1275054 h 2901646"/>
                <a:gd name="connsiteX789" fmla="*/ 915001 w 1266767"/>
                <a:gd name="connsiteY789" fmla="*/ 1273238 h 2901646"/>
                <a:gd name="connsiteX790" fmla="*/ 912845 w 1266767"/>
                <a:gd name="connsiteY790" fmla="*/ 1270514 h 2901646"/>
                <a:gd name="connsiteX791" fmla="*/ 912391 w 1266767"/>
                <a:gd name="connsiteY791" fmla="*/ 1270286 h 2901646"/>
                <a:gd name="connsiteX792" fmla="*/ 907737 w 1266767"/>
                <a:gd name="connsiteY792" fmla="*/ 1281183 h 2901646"/>
                <a:gd name="connsiteX793" fmla="*/ 905920 w 1266767"/>
                <a:gd name="connsiteY793" fmla="*/ 1283567 h 2901646"/>
                <a:gd name="connsiteX794" fmla="*/ 903650 w 1266767"/>
                <a:gd name="connsiteY794" fmla="*/ 1282205 h 2901646"/>
                <a:gd name="connsiteX795" fmla="*/ 904218 w 1266767"/>
                <a:gd name="connsiteY795" fmla="*/ 1284021 h 2901646"/>
                <a:gd name="connsiteX796" fmla="*/ 904104 w 1266767"/>
                <a:gd name="connsiteY796" fmla="*/ 1285156 h 2901646"/>
                <a:gd name="connsiteX797" fmla="*/ 903764 w 1266767"/>
                <a:gd name="connsiteY797" fmla="*/ 1286291 h 2901646"/>
                <a:gd name="connsiteX798" fmla="*/ 903650 w 1266767"/>
                <a:gd name="connsiteY798" fmla="*/ 1288221 h 2901646"/>
                <a:gd name="connsiteX799" fmla="*/ 904332 w 1266767"/>
                <a:gd name="connsiteY799" fmla="*/ 1292988 h 2901646"/>
                <a:gd name="connsiteX800" fmla="*/ 904332 w 1266767"/>
                <a:gd name="connsiteY800" fmla="*/ 1294350 h 2901646"/>
                <a:gd name="connsiteX801" fmla="*/ 903764 w 1266767"/>
                <a:gd name="connsiteY801" fmla="*/ 1296848 h 2901646"/>
                <a:gd name="connsiteX802" fmla="*/ 902856 w 1266767"/>
                <a:gd name="connsiteY802" fmla="*/ 1299345 h 2901646"/>
                <a:gd name="connsiteX803" fmla="*/ 901721 w 1266767"/>
                <a:gd name="connsiteY803" fmla="*/ 1301275 h 2901646"/>
                <a:gd name="connsiteX804" fmla="*/ 900586 w 1266767"/>
                <a:gd name="connsiteY804" fmla="*/ 1302069 h 2901646"/>
                <a:gd name="connsiteX805" fmla="*/ 898883 w 1266767"/>
                <a:gd name="connsiteY805" fmla="*/ 1301388 h 2901646"/>
                <a:gd name="connsiteX806" fmla="*/ 897861 w 1266767"/>
                <a:gd name="connsiteY806" fmla="*/ 1299572 h 2901646"/>
                <a:gd name="connsiteX807" fmla="*/ 897748 w 1266767"/>
                <a:gd name="connsiteY807" fmla="*/ 1296848 h 2901646"/>
                <a:gd name="connsiteX808" fmla="*/ 898542 w 1266767"/>
                <a:gd name="connsiteY808" fmla="*/ 1293669 h 2901646"/>
                <a:gd name="connsiteX809" fmla="*/ 898429 w 1266767"/>
                <a:gd name="connsiteY809" fmla="*/ 1291626 h 2901646"/>
                <a:gd name="connsiteX810" fmla="*/ 897521 w 1266767"/>
                <a:gd name="connsiteY810" fmla="*/ 1288789 h 2901646"/>
                <a:gd name="connsiteX811" fmla="*/ 896159 w 1266767"/>
                <a:gd name="connsiteY811" fmla="*/ 1286291 h 2901646"/>
                <a:gd name="connsiteX812" fmla="*/ 894910 w 1266767"/>
                <a:gd name="connsiteY812" fmla="*/ 1285497 h 2901646"/>
                <a:gd name="connsiteX813" fmla="*/ 894002 w 1266767"/>
                <a:gd name="connsiteY813" fmla="*/ 1288562 h 2901646"/>
                <a:gd name="connsiteX814" fmla="*/ 894116 w 1266767"/>
                <a:gd name="connsiteY814" fmla="*/ 1301956 h 2901646"/>
                <a:gd name="connsiteX815" fmla="*/ 893094 w 1266767"/>
                <a:gd name="connsiteY815" fmla="*/ 1307291 h 2901646"/>
                <a:gd name="connsiteX816" fmla="*/ 891845 w 1266767"/>
                <a:gd name="connsiteY816" fmla="*/ 1307745 h 2901646"/>
                <a:gd name="connsiteX817" fmla="*/ 890256 w 1266767"/>
                <a:gd name="connsiteY817" fmla="*/ 1306269 h 2901646"/>
                <a:gd name="connsiteX818" fmla="*/ 889121 w 1266767"/>
                <a:gd name="connsiteY818" fmla="*/ 1303772 h 2901646"/>
                <a:gd name="connsiteX819" fmla="*/ 889008 w 1266767"/>
                <a:gd name="connsiteY819" fmla="*/ 1301388 h 2901646"/>
                <a:gd name="connsiteX820" fmla="*/ 889802 w 1266767"/>
                <a:gd name="connsiteY820" fmla="*/ 1298891 h 2901646"/>
                <a:gd name="connsiteX821" fmla="*/ 890483 w 1266767"/>
                <a:gd name="connsiteY821" fmla="*/ 1295826 h 2901646"/>
                <a:gd name="connsiteX822" fmla="*/ 890824 w 1266767"/>
                <a:gd name="connsiteY822" fmla="*/ 1292761 h 2901646"/>
                <a:gd name="connsiteX823" fmla="*/ 890597 w 1266767"/>
                <a:gd name="connsiteY823" fmla="*/ 1290151 h 2901646"/>
                <a:gd name="connsiteX824" fmla="*/ 888667 w 1266767"/>
                <a:gd name="connsiteY824" fmla="*/ 1292988 h 2901646"/>
                <a:gd name="connsiteX825" fmla="*/ 886851 w 1266767"/>
                <a:gd name="connsiteY825" fmla="*/ 1297642 h 2901646"/>
                <a:gd name="connsiteX826" fmla="*/ 885829 w 1266767"/>
                <a:gd name="connsiteY826" fmla="*/ 1302977 h 2901646"/>
                <a:gd name="connsiteX827" fmla="*/ 886510 w 1266767"/>
                <a:gd name="connsiteY827" fmla="*/ 1307972 h 2901646"/>
                <a:gd name="connsiteX828" fmla="*/ 884240 w 1266767"/>
                <a:gd name="connsiteY828" fmla="*/ 1307404 h 2901646"/>
                <a:gd name="connsiteX829" fmla="*/ 877884 w 1266767"/>
                <a:gd name="connsiteY829" fmla="*/ 1307972 h 2901646"/>
                <a:gd name="connsiteX830" fmla="*/ 876862 w 1266767"/>
                <a:gd name="connsiteY830" fmla="*/ 1308539 h 2901646"/>
                <a:gd name="connsiteX831" fmla="*/ 875727 w 1266767"/>
                <a:gd name="connsiteY831" fmla="*/ 1309447 h 2901646"/>
                <a:gd name="connsiteX832" fmla="*/ 874592 w 1266767"/>
                <a:gd name="connsiteY832" fmla="*/ 1309788 h 2901646"/>
                <a:gd name="connsiteX833" fmla="*/ 873570 w 1266767"/>
                <a:gd name="connsiteY833" fmla="*/ 1308653 h 2901646"/>
                <a:gd name="connsiteX834" fmla="*/ 872889 w 1266767"/>
                <a:gd name="connsiteY834" fmla="*/ 1306496 h 2901646"/>
                <a:gd name="connsiteX835" fmla="*/ 872549 w 1266767"/>
                <a:gd name="connsiteY835" fmla="*/ 1305588 h 2901646"/>
                <a:gd name="connsiteX836" fmla="*/ 871981 w 1266767"/>
                <a:gd name="connsiteY836" fmla="*/ 1304907 h 2901646"/>
                <a:gd name="connsiteX837" fmla="*/ 870165 w 1266767"/>
                <a:gd name="connsiteY837" fmla="*/ 1304566 h 2901646"/>
                <a:gd name="connsiteX838" fmla="*/ 868236 w 1266767"/>
                <a:gd name="connsiteY838" fmla="*/ 1305247 h 2901646"/>
                <a:gd name="connsiteX839" fmla="*/ 866419 w 1266767"/>
                <a:gd name="connsiteY839" fmla="*/ 1306723 h 2901646"/>
                <a:gd name="connsiteX840" fmla="*/ 865057 w 1266767"/>
                <a:gd name="connsiteY840" fmla="*/ 1308766 h 2901646"/>
                <a:gd name="connsiteX841" fmla="*/ 864149 w 1266767"/>
                <a:gd name="connsiteY841" fmla="*/ 1311717 h 2901646"/>
                <a:gd name="connsiteX842" fmla="*/ 864376 w 1266767"/>
                <a:gd name="connsiteY842" fmla="*/ 1314215 h 2901646"/>
                <a:gd name="connsiteX843" fmla="*/ 866079 w 1266767"/>
                <a:gd name="connsiteY843" fmla="*/ 1318642 h 2901646"/>
                <a:gd name="connsiteX844" fmla="*/ 858474 w 1266767"/>
                <a:gd name="connsiteY844" fmla="*/ 1315009 h 2901646"/>
                <a:gd name="connsiteX845" fmla="*/ 857111 w 1266767"/>
                <a:gd name="connsiteY845" fmla="*/ 1314896 h 2901646"/>
                <a:gd name="connsiteX846" fmla="*/ 855636 w 1266767"/>
                <a:gd name="connsiteY846" fmla="*/ 1316485 h 2901646"/>
                <a:gd name="connsiteX847" fmla="*/ 852117 w 1266767"/>
                <a:gd name="connsiteY847" fmla="*/ 1318528 h 2901646"/>
                <a:gd name="connsiteX848" fmla="*/ 851436 w 1266767"/>
                <a:gd name="connsiteY848" fmla="*/ 1319436 h 2901646"/>
                <a:gd name="connsiteX849" fmla="*/ 849960 w 1266767"/>
                <a:gd name="connsiteY849" fmla="*/ 1325112 h 2901646"/>
                <a:gd name="connsiteX850" fmla="*/ 846442 w 1266767"/>
                <a:gd name="connsiteY850" fmla="*/ 1328971 h 2901646"/>
                <a:gd name="connsiteX851" fmla="*/ 842355 w 1266767"/>
                <a:gd name="connsiteY851" fmla="*/ 1332149 h 2901646"/>
                <a:gd name="connsiteX852" fmla="*/ 839177 w 1266767"/>
                <a:gd name="connsiteY852" fmla="*/ 1335782 h 2901646"/>
                <a:gd name="connsiteX853" fmla="*/ 838950 w 1266767"/>
                <a:gd name="connsiteY853" fmla="*/ 1337938 h 2901646"/>
                <a:gd name="connsiteX854" fmla="*/ 840539 w 1266767"/>
                <a:gd name="connsiteY854" fmla="*/ 1343727 h 2901646"/>
                <a:gd name="connsiteX855" fmla="*/ 841107 w 1266767"/>
                <a:gd name="connsiteY855" fmla="*/ 1348722 h 2901646"/>
                <a:gd name="connsiteX856" fmla="*/ 840766 w 1266767"/>
                <a:gd name="connsiteY856" fmla="*/ 1349516 h 2901646"/>
                <a:gd name="connsiteX857" fmla="*/ 838382 w 1266767"/>
                <a:gd name="connsiteY857" fmla="*/ 1350311 h 2901646"/>
                <a:gd name="connsiteX858" fmla="*/ 837474 w 1266767"/>
                <a:gd name="connsiteY858" fmla="*/ 1351219 h 2901646"/>
                <a:gd name="connsiteX859" fmla="*/ 836226 w 1266767"/>
                <a:gd name="connsiteY859" fmla="*/ 1352921 h 2901646"/>
                <a:gd name="connsiteX860" fmla="*/ 833955 w 1266767"/>
                <a:gd name="connsiteY860" fmla="*/ 1355305 h 2901646"/>
                <a:gd name="connsiteX861" fmla="*/ 832820 w 1266767"/>
                <a:gd name="connsiteY861" fmla="*/ 1355873 h 2901646"/>
                <a:gd name="connsiteX862" fmla="*/ 828167 w 1266767"/>
                <a:gd name="connsiteY862" fmla="*/ 1352921 h 2901646"/>
                <a:gd name="connsiteX863" fmla="*/ 827826 w 1266767"/>
                <a:gd name="connsiteY863" fmla="*/ 1349857 h 2901646"/>
                <a:gd name="connsiteX864" fmla="*/ 828167 w 1266767"/>
                <a:gd name="connsiteY864" fmla="*/ 1347587 h 2901646"/>
                <a:gd name="connsiteX865" fmla="*/ 827826 w 1266767"/>
                <a:gd name="connsiteY865" fmla="*/ 1345770 h 2901646"/>
                <a:gd name="connsiteX866" fmla="*/ 825442 w 1266767"/>
                <a:gd name="connsiteY866" fmla="*/ 1344181 h 2901646"/>
                <a:gd name="connsiteX867" fmla="*/ 825669 w 1266767"/>
                <a:gd name="connsiteY867" fmla="*/ 1343387 h 2901646"/>
                <a:gd name="connsiteX868" fmla="*/ 825896 w 1266767"/>
                <a:gd name="connsiteY868" fmla="*/ 1341911 h 2901646"/>
                <a:gd name="connsiteX869" fmla="*/ 826010 w 1266767"/>
                <a:gd name="connsiteY869" fmla="*/ 1341117 h 2901646"/>
                <a:gd name="connsiteX870" fmla="*/ 824761 w 1266767"/>
                <a:gd name="connsiteY870" fmla="*/ 1340208 h 2901646"/>
                <a:gd name="connsiteX871" fmla="*/ 822150 w 1266767"/>
                <a:gd name="connsiteY871" fmla="*/ 1336463 h 2901646"/>
                <a:gd name="connsiteX872" fmla="*/ 817043 w 1266767"/>
                <a:gd name="connsiteY872" fmla="*/ 1334419 h 2901646"/>
                <a:gd name="connsiteX873" fmla="*/ 815794 w 1266767"/>
                <a:gd name="connsiteY873" fmla="*/ 1332830 h 2901646"/>
                <a:gd name="connsiteX874" fmla="*/ 813864 w 1266767"/>
                <a:gd name="connsiteY874" fmla="*/ 1329539 h 2901646"/>
                <a:gd name="connsiteX875" fmla="*/ 811708 w 1266767"/>
                <a:gd name="connsiteY875" fmla="*/ 1327609 h 2901646"/>
                <a:gd name="connsiteX876" fmla="*/ 809437 w 1266767"/>
                <a:gd name="connsiteY876" fmla="*/ 1327722 h 2901646"/>
                <a:gd name="connsiteX877" fmla="*/ 806940 w 1266767"/>
                <a:gd name="connsiteY877" fmla="*/ 1330447 h 2901646"/>
                <a:gd name="connsiteX878" fmla="*/ 807962 w 1266767"/>
                <a:gd name="connsiteY878" fmla="*/ 1331695 h 2901646"/>
                <a:gd name="connsiteX879" fmla="*/ 809097 w 1266767"/>
                <a:gd name="connsiteY879" fmla="*/ 1332490 h 2901646"/>
                <a:gd name="connsiteX880" fmla="*/ 811594 w 1266767"/>
                <a:gd name="connsiteY880" fmla="*/ 1333511 h 2901646"/>
                <a:gd name="connsiteX881" fmla="*/ 810232 w 1266767"/>
                <a:gd name="connsiteY881" fmla="*/ 1338960 h 2901646"/>
                <a:gd name="connsiteX882" fmla="*/ 811481 w 1266767"/>
                <a:gd name="connsiteY882" fmla="*/ 1340662 h 2901646"/>
                <a:gd name="connsiteX883" fmla="*/ 814091 w 1266767"/>
                <a:gd name="connsiteY883" fmla="*/ 1341457 h 2901646"/>
                <a:gd name="connsiteX884" fmla="*/ 816929 w 1266767"/>
                <a:gd name="connsiteY884" fmla="*/ 1343954 h 2901646"/>
                <a:gd name="connsiteX885" fmla="*/ 814205 w 1266767"/>
                <a:gd name="connsiteY885" fmla="*/ 1345884 h 2901646"/>
                <a:gd name="connsiteX886" fmla="*/ 812843 w 1266767"/>
                <a:gd name="connsiteY886" fmla="*/ 1346565 h 2901646"/>
                <a:gd name="connsiteX887" fmla="*/ 811253 w 1266767"/>
                <a:gd name="connsiteY887" fmla="*/ 1346792 h 2901646"/>
                <a:gd name="connsiteX888" fmla="*/ 810913 w 1266767"/>
                <a:gd name="connsiteY888" fmla="*/ 1347587 h 2901646"/>
                <a:gd name="connsiteX889" fmla="*/ 811821 w 1266767"/>
                <a:gd name="connsiteY889" fmla="*/ 1349403 h 2901646"/>
                <a:gd name="connsiteX890" fmla="*/ 815794 w 1266767"/>
                <a:gd name="connsiteY890" fmla="*/ 1355305 h 2901646"/>
                <a:gd name="connsiteX891" fmla="*/ 816134 w 1266767"/>
                <a:gd name="connsiteY891" fmla="*/ 1356781 h 2901646"/>
                <a:gd name="connsiteX892" fmla="*/ 816248 w 1266767"/>
                <a:gd name="connsiteY892" fmla="*/ 1359278 h 2901646"/>
                <a:gd name="connsiteX893" fmla="*/ 815453 w 1266767"/>
                <a:gd name="connsiteY893" fmla="*/ 1359959 h 2901646"/>
                <a:gd name="connsiteX894" fmla="*/ 813524 w 1266767"/>
                <a:gd name="connsiteY894" fmla="*/ 1358824 h 2901646"/>
                <a:gd name="connsiteX895" fmla="*/ 810232 w 1266767"/>
                <a:gd name="connsiteY895" fmla="*/ 1355759 h 2901646"/>
                <a:gd name="connsiteX896" fmla="*/ 802286 w 1266767"/>
                <a:gd name="connsiteY896" fmla="*/ 1345316 h 2901646"/>
                <a:gd name="connsiteX897" fmla="*/ 799676 w 1266767"/>
                <a:gd name="connsiteY897" fmla="*/ 1343954 h 2901646"/>
                <a:gd name="connsiteX898" fmla="*/ 799562 w 1266767"/>
                <a:gd name="connsiteY898" fmla="*/ 1345770 h 2901646"/>
                <a:gd name="connsiteX899" fmla="*/ 802173 w 1266767"/>
                <a:gd name="connsiteY899" fmla="*/ 1352921 h 2901646"/>
                <a:gd name="connsiteX900" fmla="*/ 800130 w 1266767"/>
                <a:gd name="connsiteY900" fmla="*/ 1353943 h 2901646"/>
                <a:gd name="connsiteX901" fmla="*/ 798086 w 1266767"/>
                <a:gd name="connsiteY901" fmla="*/ 1352127 h 2901646"/>
                <a:gd name="connsiteX902" fmla="*/ 796157 w 1266767"/>
                <a:gd name="connsiteY902" fmla="*/ 1349516 h 2901646"/>
                <a:gd name="connsiteX903" fmla="*/ 794454 w 1266767"/>
                <a:gd name="connsiteY903" fmla="*/ 1348154 h 2901646"/>
                <a:gd name="connsiteX904" fmla="*/ 793205 w 1266767"/>
                <a:gd name="connsiteY904" fmla="*/ 1349743 h 2901646"/>
                <a:gd name="connsiteX905" fmla="*/ 792751 w 1266767"/>
                <a:gd name="connsiteY905" fmla="*/ 1353376 h 2901646"/>
                <a:gd name="connsiteX906" fmla="*/ 792751 w 1266767"/>
                <a:gd name="connsiteY906" fmla="*/ 1360981 h 2901646"/>
                <a:gd name="connsiteX907" fmla="*/ 792638 w 1266767"/>
                <a:gd name="connsiteY907" fmla="*/ 1363024 h 2901646"/>
                <a:gd name="connsiteX908" fmla="*/ 792184 w 1266767"/>
                <a:gd name="connsiteY908" fmla="*/ 1366543 h 2901646"/>
                <a:gd name="connsiteX909" fmla="*/ 792070 w 1266767"/>
                <a:gd name="connsiteY909" fmla="*/ 1368472 h 2901646"/>
                <a:gd name="connsiteX910" fmla="*/ 792070 w 1266767"/>
                <a:gd name="connsiteY910" fmla="*/ 1375056 h 2901646"/>
                <a:gd name="connsiteX911" fmla="*/ 791049 w 1266767"/>
                <a:gd name="connsiteY911" fmla="*/ 1378007 h 2901646"/>
                <a:gd name="connsiteX912" fmla="*/ 789687 w 1266767"/>
                <a:gd name="connsiteY912" fmla="*/ 1379483 h 2901646"/>
                <a:gd name="connsiteX913" fmla="*/ 788552 w 1266767"/>
                <a:gd name="connsiteY913" fmla="*/ 1378802 h 2901646"/>
                <a:gd name="connsiteX914" fmla="*/ 788097 w 1266767"/>
                <a:gd name="connsiteY914" fmla="*/ 1375169 h 2901646"/>
                <a:gd name="connsiteX915" fmla="*/ 785941 w 1266767"/>
                <a:gd name="connsiteY915" fmla="*/ 1378688 h 2901646"/>
                <a:gd name="connsiteX916" fmla="*/ 780947 w 1266767"/>
                <a:gd name="connsiteY916" fmla="*/ 1380164 h 2901646"/>
                <a:gd name="connsiteX917" fmla="*/ 778676 w 1266767"/>
                <a:gd name="connsiteY917" fmla="*/ 1382434 h 2901646"/>
                <a:gd name="connsiteX918" fmla="*/ 779244 w 1266767"/>
                <a:gd name="connsiteY918" fmla="*/ 1383001 h 2901646"/>
                <a:gd name="connsiteX919" fmla="*/ 780606 w 1266767"/>
                <a:gd name="connsiteY919" fmla="*/ 1385499 h 2901646"/>
                <a:gd name="connsiteX920" fmla="*/ 779471 w 1266767"/>
                <a:gd name="connsiteY920" fmla="*/ 1386974 h 2901646"/>
                <a:gd name="connsiteX921" fmla="*/ 777655 w 1266767"/>
                <a:gd name="connsiteY921" fmla="*/ 1391969 h 2901646"/>
                <a:gd name="connsiteX922" fmla="*/ 776520 w 1266767"/>
                <a:gd name="connsiteY922" fmla="*/ 1394352 h 2901646"/>
                <a:gd name="connsiteX923" fmla="*/ 778563 w 1266767"/>
                <a:gd name="connsiteY923" fmla="*/ 1394352 h 2901646"/>
                <a:gd name="connsiteX924" fmla="*/ 776974 w 1266767"/>
                <a:gd name="connsiteY924" fmla="*/ 1397871 h 2901646"/>
                <a:gd name="connsiteX925" fmla="*/ 775044 w 1266767"/>
                <a:gd name="connsiteY925" fmla="*/ 1397644 h 2901646"/>
                <a:gd name="connsiteX926" fmla="*/ 771185 w 1266767"/>
                <a:gd name="connsiteY926" fmla="*/ 1392763 h 2901646"/>
                <a:gd name="connsiteX927" fmla="*/ 769482 w 1266767"/>
                <a:gd name="connsiteY927" fmla="*/ 1397417 h 2901646"/>
                <a:gd name="connsiteX928" fmla="*/ 771071 w 1266767"/>
                <a:gd name="connsiteY928" fmla="*/ 1400142 h 2901646"/>
                <a:gd name="connsiteX929" fmla="*/ 774022 w 1266767"/>
                <a:gd name="connsiteY929" fmla="*/ 1401390 h 2901646"/>
                <a:gd name="connsiteX930" fmla="*/ 776406 w 1266767"/>
                <a:gd name="connsiteY930" fmla="*/ 1401617 h 2901646"/>
                <a:gd name="connsiteX931" fmla="*/ 775612 w 1266767"/>
                <a:gd name="connsiteY931" fmla="*/ 1404114 h 2901646"/>
                <a:gd name="connsiteX932" fmla="*/ 774476 w 1266767"/>
                <a:gd name="connsiteY932" fmla="*/ 1404341 h 2901646"/>
                <a:gd name="connsiteX933" fmla="*/ 773228 w 1266767"/>
                <a:gd name="connsiteY933" fmla="*/ 1404114 h 2901646"/>
                <a:gd name="connsiteX934" fmla="*/ 772093 w 1266767"/>
                <a:gd name="connsiteY934" fmla="*/ 1405249 h 2901646"/>
                <a:gd name="connsiteX935" fmla="*/ 771412 w 1266767"/>
                <a:gd name="connsiteY935" fmla="*/ 1407406 h 2901646"/>
                <a:gd name="connsiteX936" fmla="*/ 771185 w 1266767"/>
                <a:gd name="connsiteY936" fmla="*/ 1409109 h 2901646"/>
                <a:gd name="connsiteX937" fmla="*/ 770617 w 1266767"/>
                <a:gd name="connsiteY937" fmla="*/ 1410244 h 2901646"/>
                <a:gd name="connsiteX938" fmla="*/ 769028 w 1266767"/>
                <a:gd name="connsiteY938" fmla="*/ 1410471 h 2901646"/>
                <a:gd name="connsiteX939" fmla="*/ 768574 w 1266767"/>
                <a:gd name="connsiteY939" fmla="*/ 1409563 h 2901646"/>
                <a:gd name="connsiteX940" fmla="*/ 765850 w 1266767"/>
                <a:gd name="connsiteY940" fmla="*/ 1405817 h 2901646"/>
                <a:gd name="connsiteX941" fmla="*/ 765282 w 1266767"/>
                <a:gd name="connsiteY941" fmla="*/ 1405249 h 2901646"/>
                <a:gd name="connsiteX942" fmla="*/ 764488 w 1266767"/>
                <a:gd name="connsiteY942" fmla="*/ 1403887 h 2901646"/>
                <a:gd name="connsiteX943" fmla="*/ 762558 w 1266767"/>
                <a:gd name="connsiteY943" fmla="*/ 1401731 h 2901646"/>
                <a:gd name="connsiteX944" fmla="*/ 761650 w 1266767"/>
                <a:gd name="connsiteY944" fmla="*/ 1400142 h 2901646"/>
                <a:gd name="connsiteX945" fmla="*/ 762104 w 1266767"/>
                <a:gd name="connsiteY945" fmla="*/ 1397304 h 2901646"/>
                <a:gd name="connsiteX946" fmla="*/ 760969 w 1266767"/>
                <a:gd name="connsiteY946" fmla="*/ 1395828 h 2901646"/>
                <a:gd name="connsiteX947" fmla="*/ 759266 w 1266767"/>
                <a:gd name="connsiteY947" fmla="*/ 1394807 h 2901646"/>
                <a:gd name="connsiteX948" fmla="*/ 757904 w 1266767"/>
                <a:gd name="connsiteY948" fmla="*/ 1393445 h 2901646"/>
                <a:gd name="connsiteX949" fmla="*/ 756201 w 1266767"/>
                <a:gd name="connsiteY949" fmla="*/ 1391174 h 2901646"/>
                <a:gd name="connsiteX950" fmla="*/ 754158 w 1266767"/>
                <a:gd name="connsiteY950" fmla="*/ 1390039 h 2901646"/>
                <a:gd name="connsiteX951" fmla="*/ 752910 w 1266767"/>
                <a:gd name="connsiteY951" fmla="*/ 1390720 h 2901646"/>
                <a:gd name="connsiteX952" fmla="*/ 753477 w 1266767"/>
                <a:gd name="connsiteY952" fmla="*/ 1394239 h 2901646"/>
                <a:gd name="connsiteX953" fmla="*/ 752229 w 1266767"/>
                <a:gd name="connsiteY953" fmla="*/ 1394920 h 2901646"/>
                <a:gd name="connsiteX954" fmla="*/ 746780 w 1266767"/>
                <a:gd name="connsiteY954" fmla="*/ 1392650 h 2901646"/>
                <a:gd name="connsiteX955" fmla="*/ 742807 w 1266767"/>
                <a:gd name="connsiteY955" fmla="*/ 1392309 h 2901646"/>
                <a:gd name="connsiteX956" fmla="*/ 741105 w 1266767"/>
                <a:gd name="connsiteY956" fmla="*/ 1392877 h 2901646"/>
                <a:gd name="connsiteX957" fmla="*/ 739515 w 1266767"/>
                <a:gd name="connsiteY957" fmla="*/ 1394239 h 2901646"/>
                <a:gd name="connsiteX958" fmla="*/ 741445 w 1266767"/>
                <a:gd name="connsiteY958" fmla="*/ 1396509 h 2901646"/>
                <a:gd name="connsiteX959" fmla="*/ 756769 w 1266767"/>
                <a:gd name="connsiteY959" fmla="*/ 1403093 h 2901646"/>
                <a:gd name="connsiteX960" fmla="*/ 754953 w 1266767"/>
                <a:gd name="connsiteY960" fmla="*/ 1406158 h 2901646"/>
                <a:gd name="connsiteX961" fmla="*/ 751888 w 1266767"/>
                <a:gd name="connsiteY961" fmla="*/ 1407406 h 2901646"/>
                <a:gd name="connsiteX962" fmla="*/ 745531 w 1266767"/>
                <a:gd name="connsiteY962" fmla="*/ 1407520 h 2901646"/>
                <a:gd name="connsiteX963" fmla="*/ 745985 w 1266767"/>
                <a:gd name="connsiteY963" fmla="*/ 1409676 h 2901646"/>
                <a:gd name="connsiteX964" fmla="*/ 746213 w 1266767"/>
                <a:gd name="connsiteY964" fmla="*/ 1410471 h 2901646"/>
                <a:gd name="connsiteX965" fmla="*/ 744623 w 1266767"/>
                <a:gd name="connsiteY965" fmla="*/ 1412627 h 2901646"/>
                <a:gd name="connsiteX966" fmla="*/ 743261 w 1266767"/>
                <a:gd name="connsiteY966" fmla="*/ 1412514 h 2901646"/>
                <a:gd name="connsiteX967" fmla="*/ 742013 w 1266767"/>
                <a:gd name="connsiteY967" fmla="*/ 1410584 h 2901646"/>
                <a:gd name="connsiteX968" fmla="*/ 741559 w 1266767"/>
                <a:gd name="connsiteY968" fmla="*/ 1407520 h 2901646"/>
                <a:gd name="connsiteX969" fmla="*/ 741331 w 1266767"/>
                <a:gd name="connsiteY969" fmla="*/ 1404114 h 2901646"/>
                <a:gd name="connsiteX970" fmla="*/ 743375 w 1266767"/>
                <a:gd name="connsiteY970" fmla="*/ 1403206 h 2901646"/>
                <a:gd name="connsiteX971" fmla="*/ 748142 w 1266767"/>
                <a:gd name="connsiteY971" fmla="*/ 1403206 h 2901646"/>
                <a:gd name="connsiteX972" fmla="*/ 748142 w 1266767"/>
                <a:gd name="connsiteY972" fmla="*/ 1401617 h 2901646"/>
                <a:gd name="connsiteX973" fmla="*/ 738948 w 1266767"/>
                <a:gd name="connsiteY973" fmla="*/ 1398893 h 2901646"/>
                <a:gd name="connsiteX974" fmla="*/ 736224 w 1266767"/>
                <a:gd name="connsiteY974" fmla="*/ 1400255 h 2901646"/>
                <a:gd name="connsiteX975" fmla="*/ 737586 w 1266767"/>
                <a:gd name="connsiteY975" fmla="*/ 1401617 h 2901646"/>
                <a:gd name="connsiteX976" fmla="*/ 738153 w 1266767"/>
                <a:gd name="connsiteY976" fmla="*/ 1403433 h 2901646"/>
                <a:gd name="connsiteX977" fmla="*/ 738380 w 1266767"/>
                <a:gd name="connsiteY977" fmla="*/ 1405477 h 2901646"/>
                <a:gd name="connsiteX978" fmla="*/ 738948 w 1266767"/>
                <a:gd name="connsiteY978" fmla="*/ 1407633 h 2901646"/>
                <a:gd name="connsiteX979" fmla="*/ 741105 w 1266767"/>
                <a:gd name="connsiteY979" fmla="*/ 1413082 h 2901646"/>
                <a:gd name="connsiteX980" fmla="*/ 741672 w 1266767"/>
                <a:gd name="connsiteY980" fmla="*/ 1414898 h 2901646"/>
                <a:gd name="connsiteX981" fmla="*/ 727711 w 1266767"/>
                <a:gd name="connsiteY981" fmla="*/ 1410244 h 2901646"/>
                <a:gd name="connsiteX982" fmla="*/ 723170 w 1266767"/>
                <a:gd name="connsiteY982" fmla="*/ 1410471 h 2901646"/>
                <a:gd name="connsiteX983" fmla="*/ 723170 w 1266767"/>
                <a:gd name="connsiteY983" fmla="*/ 1411946 h 2901646"/>
                <a:gd name="connsiteX984" fmla="*/ 725213 w 1266767"/>
                <a:gd name="connsiteY984" fmla="*/ 1412060 h 2901646"/>
                <a:gd name="connsiteX985" fmla="*/ 727483 w 1266767"/>
                <a:gd name="connsiteY985" fmla="*/ 1413195 h 2901646"/>
                <a:gd name="connsiteX986" fmla="*/ 729527 w 1266767"/>
                <a:gd name="connsiteY986" fmla="*/ 1415011 h 2901646"/>
                <a:gd name="connsiteX987" fmla="*/ 730889 w 1266767"/>
                <a:gd name="connsiteY987" fmla="*/ 1417168 h 2901646"/>
                <a:gd name="connsiteX988" fmla="*/ 731683 w 1266767"/>
                <a:gd name="connsiteY988" fmla="*/ 1419552 h 2901646"/>
                <a:gd name="connsiteX989" fmla="*/ 732251 w 1266767"/>
                <a:gd name="connsiteY989" fmla="*/ 1422162 h 2901646"/>
                <a:gd name="connsiteX990" fmla="*/ 732024 w 1266767"/>
                <a:gd name="connsiteY990" fmla="*/ 1424319 h 2901646"/>
                <a:gd name="connsiteX991" fmla="*/ 730548 w 1266767"/>
                <a:gd name="connsiteY991" fmla="*/ 1425227 h 2901646"/>
                <a:gd name="connsiteX992" fmla="*/ 728505 w 1266767"/>
                <a:gd name="connsiteY992" fmla="*/ 1424319 h 2901646"/>
                <a:gd name="connsiteX993" fmla="*/ 726575 w 1266767"/>
                <a:gd name="connsiteY993" fmla="*/ 1422730 h 2901646"/>
                <a:gd name="connsiteX994" fmla="*/ 724646 w 1266767"/>
                <a:gd name="connsiteY994" fmla="*/ 1422049 h 2901646"/>
                <a:gd name="connsiteX995" fmla="*/ 722602 w 1266767"/>
                <a:gd name="connsiteY995" fmla="*/ 1423752 h 2901646"/>
                <a:gd name="connsiteX996" fmla="*/ 721921 w 1266767"/>
                <a:gd name="connsiteY996" fmla="*/ 1425795 h 2901646"/>
                <a:gd name="connsiteX997" fmla="*/ 721467 w 1266767"/>
                <a:gd name="connsiteY997" fmla="*/ 1428178 h 2901646"/>
                <a:gd name="connsiteX998" fmla="*/ 720786 w 1266767"/>
                <a:gd name="connsiteY998" fmla="*/ 1430562 h 2901646"/>
                <a:gd name="connsiteX999" fmla="*/ 719311 w 1266767"/>
                <a:gd name="connsiteY999" fmla="*/ 1432492 h 2901646"/>
                <a:gd name="connsiteX1000" fmla="*/ 722602 w 1266767"/>
                <a:gd name="connsiteY1000" fmla="*/ 1432492 h 2901646"/>
                <a:gd name="connsiteX1001" fmla="*/ 718289 w 1266767"/>
                <a:gd name="connsiteY1001" fmla="*/ 1436351 h 2901646"/>
                <a:gd name="connsiteX1002" fmla="*/ 716927 w 1266767"/>
                <a:gd name="connsiteY1002" fmla="*/ 1436805 h 2901646"/>
                <a:gd name="connsiteX1003" fmla="*/ 716360 w 1266767"/>
                <a:gd name="connsiteY1003" fmla="*/ 1437940 h 2901646"/>
                <a:gd name="connsiteX1004" fmla="*/ 715792 w 1266767"/>
                <a:gd name="connsiteY1004" fmla="*/ 1443048 h 2901646"/>
                <a:gd name="connsiteX1005" fmla="*/ 714998 w 1266767"/>
                <a:gd name="connsiteY1005" fmla="*/ 1444183 h 2901646"/>
                <a:gd name="connsiteX1006" fmla="*/ 713976 w 1266767"/>
                <a:gd name="connsiteY1006" fmla="*/ 1443502 h 2901646"/>
                <a:gd name="connsiteX1007" fmla="*/ 710684 w 1266767"/>
                <a:gd name="connsiteY1007" fmla="*/ 1438394 h 2901646"/>
                <a:gd name="connsiteX1008" fmla="*/ 709208 w 1266767"/>
                <a:gd name="connsiteY1008" fmla="*/ 1437259 h 2901646"/>
                <a:gd name="connsiteX1009" fmla="*/ 707733 w 1266767"/>
                <a:gd name="connsiteY1009" fmla="*/ 1436692 h 2901646"/>
                <a:gd name="connsiteX1010" fmla="*/ 706144 w 1266767"/>
                <a:gd name="connsiteY1010" fmla="*/ 1437032 h 2901646"/>
                <a:gd name="connsiteX1011" fmla="*/ 704668 w 1266767"/>
                <a:gd name="connsiteY1011" fmla="*/ 1438394 h 2901646"/>
                <a:gd name="connsiteX1012" fmla="*/ 707846 w 1266767"/>
                <a:gd name="connsiteY1012" fmla="*/ 1441005 h 2901646"/>
                <a:gd name="connsiteX1013" fmla="*/ 709549 w 1266767"/>
                <a:gd name="connsiteY1013" fmla="*/ 1442821 h 2901646"/>
                <a:gd name="connsiteX1014" fmla="*/ 710684 w 1266767"/>
                <a:gd name="connsiteY1014" fmla="*/ 1445545 h 2901646"/>
                <a:gd name="connsiteX1015" fmla="*/ 704328 w 1266767"/>
                <a:gd name="connsiteY1015" fmla="*/ 1444183 h 2901646"/>
                <a:gd name="connsiteX1016" fmla="*/ 704100 w 1266767"/>
                <a:gd name="connsiteY1016" fmla="*/ 1443729 h 2901646"/>
                <a:gd name="connsiteX1017" fmla="*/ 703192 w 1266767"/>
                <a:gd name="connsiteY1017" fmla="*/ 1441459 h 2901646"/>
                <a:gd name="connsiteX1018" fmla="*/ 702738 w 1266767"/>
                <a:gd name="connsiteY1018" fmla="*/ 1440551 h 2901646"/>
                <a:gd name="connsiteX1019" fmla="*/ 701944 w 1266767"/>
                <a:gd name="connsiteY1019" fmla="*/ 1439983 h 2901646"/>
                <a:gd name="connsiteX1020" fmla="*/ 701717 w 1266767"/>
                <a:gd name="connsiteY1020" fmla="*/ 1440664 h 2901646"/>
                <a:gd name="connsiteX1021" fmla="*/ 701717 w 1266767"/>
                <a:gd name="connsiteY1021" fmla="*/ 1441800 h 2901646"/>
                <a:gd name="connsiteX1022" fmla="*/ 701490 w 1266767"/>
                <a:gd name="connsiteY1022" fmla="*/ 1442594 h 2901646"/>
                <a:gd name="connsiteX1023" fmla="*/ 701603 w 1266767"/>
                <a:gd name="connsiteY1023" fmla="*/ 1442935 h 2901646"/>
                <a:gd name="connsiteX1024" fmla="*/ 700127 w 1266767"/>
                <a:gd name="connsiteY1024" fmla="*/ 1445432 h 2901646"/>
                <a:gd name="connsiteX1025" fmla="*/ 697744 w 1266767"/>
                <a:gd name="connsiteY1025" fmla="*/ 1447021 h 2901646"/>
                <a:gd name="connsiteX1026" fmla="*/ 692068 w 1266767"/>
                <a:gd name="connsiteY1026" fmla="*/ 1448497 h 2901646"/>
                <a:gd name="connsiteX1027" fmla="*/ 694452 w 1266767"/>
                <a:gd name="connsiteY1027" fmla="*/ 1450540 h 2901646"/>
                <a:gd name="connsiteX1028" fmla="*/ 719538 w 1266767"/>
                <a:gd name="connsiteY1028" fmla="*/ 1450199 h 2901646"/>
                <a:gd name="connsiteX1029" fmla="*/ 722148 w 1266767"/>
                <a:gd name="connsiteY1029" fmla="*/ 1451448 h 2901646"/>
                <a:gd name="connsiteX1030" fmla="*/ 724078 w 1266767"/>
                <a:gd name="connsiteY1030" fmla="*/ 1454172 h 2901646"/>
                <a:gd name="connsiteX1031" fmla="*/ 724646 w 1266767"/>
                <a:gd name="connsiteY1031" fmla="*/ 1457350 h 2901646"/>
                <a:gd name="connsiteX1032" fmla="*/ 723851 w 1266767"/>
                <a:gd name="connsiteY1032" fmla="*/ 1458372 h 2901646"/>
                <a:gd name="connsiteX1033" fmla="*/ 722489 w 1266767"/>
                <a:gd name="connsiteY1033" fmla="*/ 1457350 h 2901646"/>
                <a:gd name="connsiteX1034" fmla="*/ 721467 w 1266767"/>
                <a:gd name="connsiteY1034" fmla="*/ 1454172 h 2901646"/>
                <a:gd name="connsiteX1035" fmla="*/ 720786 w 1266767"/>
                <a:gd name="connsiteY1035" fmla="*/ 1454172 h 2901646"/>
                <a:gd name="connsiteX1036" fmla="*/ 719992 w 1266767"/>
                <a:gd name="connsiteY1036" fmla="*/ 1458258 h 2901646"/>
                <a:gd name="connsiteX1037" fmla="*/ 717722 w 1266767"/>
                <a:gd name="connsiteY1037" fmla="*/ 1459280 h 2901646"/>
                <a:gd name="connsiteX1038" fmla="*/ 714998 w 1266767"/>
                <a:gd name="connsiteY1038" fmla="*/ 1458485 h 2901646"/>
                <a:gd name="connsiteX1039" fmla="*/ 709322 w 1266767"/>
                <a:gd name="connsiteY1039" fmla="*/ 1455080 h 2901646"/>
                <a:gd name="connsiteX1040" fmla="*/ 707846 w 1266767"/>
                <a:gd name="connsiteY1040" fmla="*/ 1455988 h 2901646"/>
                <a:gd name="connsiteX1041" fmla="*/ 706825 w 1266767"/>
                <a:gd name="connsiteY1041" fmla="*/ 1460188 h 2901646"/>
                <a:gd name="connsiteX1042" fmla="*/ 711365 w 1266767"/>
                <a:gd name="connsiteY1042" fmla="*/ 1463820 h 2901646"/>
                <a:gd name="connsiteX1043" fmla="*/ 712841 w 1266767"/>
                <a:gd name="connsiteY1043" fmla="*/ 1464501 h 2901646"/>
                <a:gd name="connsiteX1044" fmla="*/ 716360 w 1266767"/>
                <a:gd name="connsiteY1044" fmla="*/ 1463139 h 2901646"/>
                <a:gd name="connsiteX1045" fmla="*/ 718289 w 1266767"/>
                <a:gd name="connsiteY1045" fmla="*/ 1462912 h 2901646"/>
                <a:gd name="connsiteX1046" fmla="*/ 719424 w 1266767"/>
                <a:gd name="connsiteY1046" fmla="*/ 1464501 h 2901646"/>
                <a:gd name="connsiteX1047" fmla="*/ 718403 w 1266767"/>
                <a:gd name="connsiteY1047" fmla="*/ 1468928 h 2901646"/>
                <a:gd name="connsiteX1048" fmla="*/ 714543 w 1266767"/>
                <a:gd name="connsiteY1048" fmla="*/ 1469496 h 2901646"/>
                <a:gd name="connsiteX1049" fmla="*/ 707506 w 1266767"/>
                <a:gd name="connsiteY1049" fmla="*/ 1467453 h 2901646"/>
                <a:gd name="connsiteX1050" fmla="*/ 708982 w 1266767"/>
                <a:gd name="connsiteY1050" fmla="*/ 1470404 h 2901646"/>
                <a:gd name="connsiteX1051" fmla="*/ 713635 w 1266767"/>
                <a:gd name="connsiteY1051" fmla="*/ 1472447 h 2901646"/>
                <a:gd name="connsiteX1052" fmla="*/ 714657 w 1266767"/>
                <a:gd name="connsiteY1052" fmla="*/ 1474717 h 2901646"/>
                <a:gd name="connsiteX1053" fmla="*/ 714316 w 1266767"/>
                <a:gd name="connsiteY1053" fmla="*/ 1476647 h 2901646"/>
                <a:gd name="connsiteX1054" fmla="*/ 713408 w 1266767"/>
                <a:gd name="connsiteY1054" fmla="*/ 1478009 h 2901646"/>
                <a:gd name="connsiteX1055" fmla="*/ 712273 w 1266767"/>
                <a:gd name="connsiteY1055" fmla="*/ 1478917 h 2901646"/>
                <a:gd name="connsiteX1056" fmla="*/ 709889 w 1266767"/>
                <a:gd name="connsiteY1056" fmla="*/ 1479598 h 2901646"/>
                <a:gd name="connsiteX1057" fmla="*/ 708982 w 1266767"/>
                <a:gd name="connsiteY1057" fmla="*/ 1480393 h 2901646"/>
                <a:gd name="connsiteX1058" fmla="*/ 708187 w 1266767"/>
                <a:gd name="connsiteY1058" fmla="*/ 1481414 h 2901646"/>
                <a:gd name="connsiteX1059" fmla="*/ 707279 w 1266767"/>
                <a:gd name="connsiteY1059" fmla="*/ 1482209 h 2901646"/>
                <a:gd name="connsiteX1060" fmla="*/ 705122 w 1266767"/>
                <a:gd name="connsiteY1060" fmla="*/ 1483231 h 2901646"/>
                <a:gd name="connsiteX1061" fmla="*/ 703987 w 1266767"/>
                <a:gd name="connsiteY1061" fmla="*/ 1483344 h 2901646"/>
                <a:gd name="connsiteX1062" fmla="*/ 702171 w 1266767"/>
                <a:gd name="connsiteY1062" fmla="*/ 1482663 h 2901646"/>
                <a:gd name="connsiteX1063" fmla="*/ 700582 w 1266767"/>
                <a:gd name="connsiteY1063" fmla="*/ 1482549 h 2901646"/>
                <a:gd name="connsiteX1064" fmla="*/ 699901 w 1266767"/>
                <a:gd name="connsiteY1064" fmla="*/ 1482209 h 2901646"/>
                <a:gd name="connsiteX1065" fmla="*/ 699560 w 1266767"/>
                <a:gd name="connsiteY1065" fmla="*/ 1481528 h 2901646"/>
                <a:gd name="connsiteX1066" fmla="*/ 699333 w 1266767"/>
                <a:gd name="connsiteY1066" fmla="*/ 1480506 h 2901646"/>
                <a:gd name="connsiteX1067" fmla="*/ 699106 w 1266767"/>
                <a:gd name="connsiteY1067" fmla="*/ 1479144 h 2901646"/>
                <a:gd name="connsiteX1068" fmla="*/ 695928 w 1266767"/>
                <a:gd name="connsiteY1068" fmla="*/ 1474831 h 2901646"/>
                <a:gd name="connsiteX1069" fmla="*/ 694339 w 1266767"/>
                <a:gd name="connsiteY1069" fmla="*/ 1473242 h 2901646"/>
                <a:gd name="connsiteX1070" fmla="*/ 692409 w 1266767"/>
                <a:gd name="connsiteY1070" fmla="*/ 1473242 h 2901646"/>
                <a:gd name="connsiteX1071" fmla="*/ 692636 w 1266767"/>
                <a:gd name="connsiteY1071" fmla="*/ 1474036 h 2901646"/>
                <a:gd name="connsiteX1072" fmla="*/ 693090 w 1266767"/>
                <a:gd name="connsiteY1072" fmla="*/ 1476193 h 2901646"/>
                <a:gd name="connsiteX1073" fmla="*/ 688436 w 1266767"/>
                <a:gd name="connsiteY1073" fmla="*/ 1476193 h 2901646"/>
                <a:gd name="connsiteX1074" fmla="*/ 688436 w 1266767"/>
                <a:gd name="connsiteY1074" fmla="*/ 1477555 h 2901646"/>
                <a:gd name="connsiteX1075" fmla="*/ 689458 w 1266767"/>
                <a:gd name="connsiteY1075" fmla="*/ 1478350 h 2901646"/>
                <a:gd name="connsiteX1076" fmla="*/ 689685 w 1266767"/>
                <a:gd name="connsiteY1076" fmla="*/ 1479825 h 2901646"/>
                <a:gd name="connsiteX1077" fmla="*/ 689231 w 1266767"/>
                <a:gd name="connsiteY1077" fmla="*/ 1481641 h 2901646"/>
                <a:gd name="connsiteX1078" fmla="*/ 688436 w 1266767"/>
                <a:gd name="connsiteY1078" fmla="*/ 1483458 h 2901646"/>
                <a:gd name="connsiteX1079" fmla="*/ 690593 w 1266767"/>
                <a:gd name="connsiteY1079" fmla="*/ 1484706 h 2901646"/>
                <a:gd name="connsiteX1080" fmla="*/ 693771 w 1266767"/>
                <a:gd name="connsiteY1080" fmla="*/ 1480733 h 2901646"/>
                <a:gd name="connsiteX1081" fmla="*/ 695814 w 1266767"/>
                <a:gd name="connsiteY1081" fmla="*/ 1482209 h 2901646"/>
                <a:gd name="connsiteX1082" fmla="*/ 693544 w 1266767"/>
                <a:gd name="connsiteY1082" fmla="*/ 1488793 h 2901646"/>
                <a:gd name="connsiteX1083" fmla="*/ 692068 w 1266767"/>
                <a:gd name="connsiteY1083" fmla="*/ 1491290 h 2901646"/>
                <a:gd name="connsiteX1084" fmla="*/ 690252 w 1266767"/>
                <a:gd name="connsiteY1084" fmla="*/ 1492311 h 2901646"/>
                <a:gd name="connsiteX1085" fmla="*/ 689344 w 1266767"/>
                <a:gd name="connsiteY1085" fmla="*/ 1493219 h 2901646"/>
                <a:gd name="connsiteX1086" fmla="*/ 688436 w 1266767"/>
                <a:gd name="connsiteY1086" fmla="*/ 1494922 h 2901646"/>
                <a:gd name="connsiteX1087" fmla="*/ 687414 w 1266767"/>
                <a:gd name="connsiteY1087" fmla="*/ 1495944 h 2901646"/>
                <a:gd name="connsiteX1088" fmla="*/ 686280 w 1266767"/>
                <a:gd name="connsiteY1088" fmla="*/ 1494695 h 2901646"/>
                <a:gd name="connsiteX1089" fmla="*/ 686280 w 1266767"/>
                <a:gd name="connsiteY1089" fmla="*/ 1493333 h 2901646"/>
                <a:gd name="connsiteX1090" fmla="*/ 686847 w 1266767"/>
                <a:gd name="connsiteY1090" fmla="*/ 1491744 h 2901646"/>
                <a:gd name="connsiteX1091" fmla="*/ 687528 w 1266767"/>
                <a:gd name="connsiteY1091" fmla="*/ 1490382 h 2901646"/>
                <a:gd name="connsiteX1092" fmla="*/ 688095 w 1266767"/>
                <a:gd name="connsiteY1092" fmla="*/ 1489587 h 2901646"/>
                <a:gd name="connsiteX1093" fmla="*/ 686733 w 1266767"/>
                <a:gd name="connsiteY1093" fmla="*/ 1488793 h 2901646"/>
                <a:gd name="connsiteX1094" fmla="*/ 685825 w 1266767"/>
                <a:gd name="connsiteY1094" fmla="*/ 1490382 h 2901646"/>
                <a:gd name="connsiteX1095" fmla="*/ 685031 w 1266767"/>
                <a:gd name="connsiteY1095" fmla="*/ 1493106 h 2901646"/>
                <a:gd name="connsiteX1096" fmla="*/ 684123 w 1266767"/>
                <a:gd name="connsiteY1096" fmla="*/ 1495490 h 2901646"/>
                <a:gd name="connsiteX1097" fmla="*/ 682307 w 1266767"/>
                <a:gd name="connsiteY1097" fmla="*/ 1497192 h 2901646"/>
                <a:gd name="connsiteX1098" fmla="*/ 680377 w 1266767"/>
                <a:gd name="connsiteY1098" fmla="*/ 1497419 h 2901646"/>
                <a:gd name="connsiteX1099" fmla="*/ 676177 w 1266767"/>
                <a:gd name="connsiteY1099" fmla="*/ 1496738 h 2901646"/>
                <a:gd name="connsiteX1100" fmla="*/ 676631 w 1266767"/>
                <a:gd name="connsiteY1100" fmla="*/ 1494695 h 2901646"/>
                <a:gd name="connsiteX1101" fmla="*/ 676858 w 1266767"/>
                <a:gd name="connsiteY1101" fmla="*/ 1493900 h 2901646"/>
                <a:gd name="connsiteX1102" fmla="*/ 675269 w 1266767"/>
                <a:gd name="connsiteY1102" fmla="*/ 1492425 h 2901646"/>
                <a:gd name="connsiteX1103" fmla="*/ 673339 w 1266767"/>
                <a:gd name="connsiteY1103" fmla="*/ 1491971 h 2901646"/>
                <a:gd name="connsiteX1104" fmla="*/ 669480 w 1266767"/>
                <a:gd name="connsiteY1104" fmla="*/ 1492311 h 2901646"/>
                <a:gd name="connsiteX1105" fmla="*/ 671864 w 1266767"/>
                <a:gd name="connsiteY1105" fmla="*/ 1488679 h 2901646"/>
                <a:gd name="connsiteX1106" fmla="*/ 680377 w 1266767"/>
                <a:gd name="connsiteY1106" fmla="*/ 1489928 h 2901646"/>
                <a:gd name="connsiteX1107" fmla="*/ 682760 w 1266767"/>
                <a:gd name="connsiteY1107" fmla="*/ 1486409 h 2901646"/>
                <a:gd name="connsiteX1108" fmla="*/ 678674 w 1266767"/>
                <a:gd name="connsiteY1108" fmla="*/ 1484593 h 2901646"/>
                <a:gd name="connsiteX1109" fmla="*/ 676744 w 1266767"/>
                <a:gd name="connsiteY1109" fmla="*/ 1483231 h 2901646"/>
                <a:gd name="connsiteX1110" fmla="*/ 675496 w 1266767"/>
                <a:gd name="connsiteY1110" fmla="*/ 1480733 h 2901646"/>
                <a:gd name="connsiteX1111" fmla="*/ 675723 w 1266767"/>
                <a:gd name="connsiteY1111" fmla="*/ 1480279 h 2901646"/>
                <a:gd name="connsiteX1112" fmla="*/ 675837 w 1266767"/>
                <a:gd name="connsiteY1112" fmla="*/ 1480052 h 2901646"/>
                <a:gd name="connsiteX1113" fmla="*/ 675950 w 1266767"/>
                <a:gd name="connsiteY1113" fmla="*/ 1479825 h 2901646"/>
                <a:gd name="connsiteX1114" fmla="*/ 676177 w 1266767"/>
                <a:gd name="connsiteY1114" fmla="*/ 1479258 h 2901646"/>
                <a:gd name="connsiteX1115" fmla="*/ 674020 w 1266767"/>
                <a:gd name="connsiteY1115" fmla="*/ 1479825 h 2901646"/>
                <a:gd name="connsiteX1116" fmla="*/ 670728 w 1266767"/>
                <a:gd name="connsiteY1116" fmla="*/ 1482322 h 2901646"/>
                <a:gd name="connsiteX1117" fmla="*/ 667664 w 1266767"/>
                <a:gd name="connsiteY1117" fmla="*/ 1485614 h 2901646"/>
                <a:gd name="connsiteX1118" fmla="*/ 666302 w 1266767"/>
                <a:gd name="connsiteY1118" fmla="*/ 1488679 h 2901646"/>
                <a:gd name="connsiteX1119" fmla="*/ 665621 w 1266767"/>
                <a:gd name="connsiteY1119" fmla="*/ 1489474 h 2901646"/>
                <a:gd name="connsiteX1120" fmla="*/ 664031 w 1266767"/>
                <a:gd name="connsiteY1120" fmla="*/ 1488793 h 2901646"/>
                <a:gd name="connsiteX1121" fmla="*/ 662442 w 1266767"/>
                <a:gd name="connsiteY1121" fmla="*/ 1487544 h 2901646"/>
                <a:gd name="connsiteX1122" fmla="*/ 661534 w 1266767"/>
                <a:gd name="connsiteY1122" fmla="*/ 1486409 h 2901646"/>
                <a:gd name="connsiteX1123" fmla="*/ 661307 w 1266767"/>
                <a:gd name="connsiteY1123" fmla="*/ 1484479 h 2901646"/>
                <a:gd name="connsiteX1124" fmla="*/ 661534 w 1266767"/>
                <a:gd name="connsiteY1124" fmla="*/ 1476988 h 2901646"/>
                <a:gd name="connsiteX1125" fmla="*/ 661307 w 1266767"/>
                <a:gd name="connsiteY1125" fmla="*/ 1476306 h 2901646"/>
                <a:gd name="connsiteX1126" fmla="*/ 660399 w 1266767"/>
                <a:gd name="connsiteY1126" fmla="*/ 1474377 h 2901646"/>
                <a:gd name="connsiteX1127" fmla="*/ 660172 w 1266767"/>
                <a:gd name="connsiteY1127" fmla="*/ 1473242 h 2901646"/>
                <a:gd name="connsiteX1128" fmla="*/ 660399 w 1266767"/>
                <a:gd name="connsiteY1128" fmla="*/ 1472220 h 2901646"/>
                <a:gd name="connsiteX1129" fmla="*/ 661307 w 1266767"/>
                <a:gd name="connsiteY1129" fmla="*/ 1470404 h 2901646"/>
                <a:gd name="connsiteX1130" fmla="*/ 661534 w 1266767"/>
                <a:gd name="connsiteY1130" fmla="*/ 1469723 h 2901646"/>
                <a:gd name="connsiteX1131" fmla="*/ 661080 w 1266767"/>
                <a:gd name="connsiteY1131" fmla="*/ 1466545 h 2901646"/>
                <a:gd name="connsiteX1132" fmla="*/ 659945 w 1266767"/>
                <a:gd name="connsiteY1132" fmla="*/ 1466545 h 2901646"/>
                <a:gd name="connsiteX1133" fmla="*/ 658470 w 1266767"/>
                <a:gd name="connsiteY1133" fmla="*/ 1467566 h 2901646"/>
                <a:gd name="connsiteX1134" fmla="*/ 656994 w 1266767"/>
                <a:gd name="connsiteY1134" fmla="*/ 1467566 h 2901646"/>
                <a:gd name="connsiteX1135" fmla="*/ 656313 w 1266767"/>
                <a:gd name="connsiteY1135" fmla="*/ 1465977 h 2901646"/>
                <a:gd name="connsiteX1136" fmla="*/ 654610 w 1266767"/>
                <a:gd name="connsiteY1136" fmla="*/ 1458145 h 2901646"/>
                <a:gd name="connsiteX1137" fmla="*/ 653702 w 1266767"/>
                <a:gd name="connsiteY1137" fmla="*/ 1456329 h 2901646"/>
                <a:gd name="connsiteX1138" fmla="*/ 652680 w 1266767"/>
                <a:gd name="connsiteY1138" fmla="*/ 1454853 h 2901646"/>
                <a:gd name="connsiteX1139" fmla="*/ 651545 w 1266767"/>
                <a:gd name="connsiteY1139" fmla="*/ 1453718 h 2901646"/>
                <a:gd name="connsiteX1140" fmla="*/ 650183 w 1266767"/>
                <a:gd name="connsiteY1140" fmla="*/ 1452923 h 2901646"/>
                <a:gd name="connsiteX1141" fmla="*/ 650864 w 1266767"/>
                <a:gd name="connsiteY1141" fmla="*/ 1452015 h 2901646"/>
                <a:gd name="connsiteX1142" fmla="*/ 652227 w 1266767"/>
                <a:gd name="connsiteY1142" fmla="*/ 1448610 h 2901646"/>
                <a:gd name="connsiteX1143" fmla="*/ 650070 w 1266767"/>
                <a:gd name="connsiteY1143" fmla="*/ 1448951 h 2901646"/>
                <a:gd name="connsiteX1144" fmla="*/ 647005 w 1266767"/>
                <a:gd name="connsiteY1144" fmla="*/ 1452129 h 2901646"/>
                <a:gd name="connsiteX1145" fmla="*/ 645529 w 1266767"/>
                <a:gd name="connsiteY1145" fmla="*/ 1453037 h 2901646"/>
                <a:gd name="connsiteX1146" fmla="*/ 643713 w 1266767"/>
                <a:gd name="connsiteY1146" fmla="*/ 1452129 h 2901646"/>
                <a:gd name="connsiteX1147" fmla="*/ 642124 w 1266767"/>
                <a:gd name="connsiteY1147" fmla="*/ 1450199 h 2901646"/>
                <a:gd name="connsiteX1148" fmla="*/ 640535 w 1266767"/>
                <a:gd name="connsiteY1148" fmla="*/ 1448951 h 2901646"/>
                <a:gd name="connsiteX1149" fmla="*/ 638832 w 1266767"/>
                <a:gd name="connsiteY1149" fmla="*/ 1449972 h 2901646"/>
                <a:gd name="connsiteX1150" fmla="*/ 650864 w 1266767"/>
                <a:gd name="connsiteY1150" fmla="*/ 1460869 h 2901646"/>
                <a:gd name="connsiteX1151" fmla="*/ 653816 w 1266767"/>
                <a:gd name="connsiteY1151" fmla="*/ 1465296 h 2901646"/>
                <a:gd name="connsiteX1152" fmla="*/ 655632 w 1266767"/>
                <a:gd name="connsiteY1152" fmla="*/ 1469382 h 2901646"/>
                <a:gd name="connsiteX1153" fmla="*/ 657902 w 1266767"/>
                <a:gd name="connsiteY1153" fmla="*/ 1476080 h 2901646"/>
                <a:gd name="connsiteX1154" fmla="*/ 659037 w 1266767"/>
                <a:gd name="connsiteY1154" fmla="*/ 1482663 h 2901646"/>
                <a:gd name="connsiteX1155" fmla="*/ 657448 w 1266767"/>
                <a:gd name="connsiteY1155" fmla="*/ 1486295 h 2901646"/>
                <a:gd name="connsiteX1156" fmla="*/ 657448 w 1266767"/>
                <a:gd name="connsiteY1156" fmla="*/ 1487884 h 2901646"/>
                <a:gd name="connsiteX1157" fmla="*/ 661648 w 1266767"/>
                <a:gd name="connsiteY1157" fmla="*/ 1490949 h 2901646"/>
                <a:gd name="connsiteX1158" fmla="*/ 662783 w 1266767"/>
                <a:gd name="connsiteY1158" fmla="*/ 1492198 h 2901646"/>
                <a:gd name="connsiteX1159" fmla="*/ 663918 w 1266767"/>
                <a:gd name="connsiteY1159" fmla="*/ 1494014 h 2901646"/>
                <a:gd name="connsiteX1160" fmla="*/ 664259 w 1266767"/>
                <a:gd name="connsiteY1160" fmla="*/ 1494695 h 2901646"/>
                <a:gd name="connsiteX1161" fmla="*/ 664031 w 1266767"/>
                <a:gd name="connsiteY1161" fmla="*/ 1498781 h 2901646"/>
                <a:gd name="connsiteX1162" fmla="*/ 664712 w 1266767"/>
                <a:gd name="connsiteY1162" fmla="*/ 1501165 h 2901646"/>
                <a:gd name="connsiteX1163" fmla="*/ 667891 w 1266767"/>
                <a:gd name="connsiteY1163" fmla="*/ 1506273 h 2901646"/>
                <a:gd name="connsiteX1164" fmla="*/ 668572 w 1266767"/>
                <a:gd name="connsiteY1164" fmla="*/ 1510246 h 2901646"/>
                <a:gd name="connsiteX1165" fmla="*/ 668345 w 1266767"/>
                <a:gd name="connsiteY1165" fmla="*/ 1512630 h 2901646"/>
                <a:gd name="connsiteX1166" fmla="*/ 667437 w 1266767"/>
                <a:gd name="connsiteY1166" fmla="*/ 1516262 h 2901646"/>
                <a:gd name="connsiteX1167" fmla="*/ 667550 w 1266767"/>
                <a:gd name="connsiteY1167" fmla="*/ 1517624 h 2901646"/>
                <a:gd name="connsiteX1168" fmla="*/ 668118 w 1266767"/>
                <a:gd name="connsiteY1168" fmla="*/ 1519667 h 2901646"/>
                <a:gd name="connsiteX1169" fmla="*/ 667777 w 1266767"/>
                <a:gd name="connsiteY1169" fmla="*/ 1520689 h 2901646"/>
                <a:gd name="connsiteX1170" fmla="*/ 666869 w 1266767"/>
                <a:gd name="connsiteY1170" fmla="*/ 1521143 h 2901646"/>
                <a:gd name="connsiteX1171" fmla="*/ 665961 w 1266767"/>
                <a:gd name="connsiteY1171" fmla="*/ 1521256 h 2901646"/>
                <a:gd name="connsiteX1172" fmla="*/ 665280 w 1266767"/>
                <a:gd name="connsiteY1172" fmla="*/ 1520802 h 2901646"/>
                <a:gd name="connsiteX1173" fmla="*/ 663010 w 1266767"/>
                <a:gd name="connsiteY1173" fmla="*/ 1518759 h 2901646"/>
                <a:gd name="connsiteX1174" fmla="*/ 661875 w 1266767"/>
                <a:gd name="connsiteY1174" fmla="*/ 1518305 h 2901646"/>
                <a:gd name="connsiteX1175" fmla="*/ 655859 w 1266767"/>
                <a:gd name="connsiteY1175" fmla="*/ 1518305 h 2901646"/>
                <a:gd name="connsiteX1176" fmla="*/ 657789 w 1266767"/>
                <a:gd name="connsiteY1176" fmla="*/ 1521029 h 2901646"/>
                <a:gd name="connsiteX1177" fmla="*/ 672545 w 1266767"/>
                <a:gd name="connsiteY1177" fmla="*/ 1527726 h 2901646"/>
                <a:gd name="connsiteX1178" fmla="*/ 672658 w 1266767"/>
                <a:gd name="connsiteY1178" fmla="*/ 1529997 h 2901646"/>
                <a:gd name="connsiteX1179" fmla="*/ 672999 w 1266767"/>
                <a:gd name="connsiteY1179" fmla="*/ 1531813 h 2901646"/>
                <a:gd name="connsiteX1180" fmla="*/ 673680 w 1266767"/>
                <a:gd name="connsiteY1180" fmla="*/ 1533175 h 2901646"/>
                <a:gd name="connsiteX1181" fmla="*/ 674701 w 1266767"/>
                <a:gd name="connsiteY1181" fmla="*/ 1534083 h 2901646"/>
                <a:gd name="connsiteX1182" fmla="*/ 672545 w 1266767"/>
                <a:gd name="connsiteY1182" fmla="*/ 1534877 h 2901646"/>
                <a:gd name="connsiteX1183" fmla="*/ 665394 w 1266767"/>
                <a:gd name="connsiteY1183" fmla="*/ 1541574 h 2901646"/>
                <a:gd name="connsiteX1184" fmla="*/ 664826 w 1266767"/>
                <a:gd name="connsiteY1184" fmla="*/ 1540893 h 2901646"/>
                <a:gd name="connsiteX1185" fmla="*/ 664712 w 1266767"/>
                <a:gd name="connsiteY1185" fmla="*/ 1538283 h 2901646"/>
                <a:gd name="connsiteX1186" fmla="*/ 663918 w 1266767"/>
                <a:gd name="connsiteY1186" fmla="*/ 1532040 h 2901646"/>
                <a:gd name="connsiteX1187" fmla="*/ 664031 w 1266767"/>
                <a:gd name="connsiteY1187" fmla="*/ 1530791 h 2901646"/>
                <a:gd name="connsiteX1188" fmla="*/ 663691 w 1266767"/>
                <a:gd name="connsiteY1188" fmla="*/ 1530110 h 2901646"/>
                <a:gd name="connsiteX1189" fmla="*/ 662442 w 1266767"/>
                <a:gd name="connsiteY1189" fmla="*/ 1529883 h 2901646"/>
                <a:gd name="connsiteX1190" fmla="*/ 661875 w 1266767"/>
                <a:gd name="connsiteY1190" fmla="*/ 1530564 h 2901646"/>
                <a:gd name="connsiteX1191" fmla="*/ 661421 w 1266767"/>
                <a:gd name="connsiteY1191" fmla="*/ 1532153 h 2901646"/>
                <a:gd name="connsiteX1192" fmla="*/ 660399 w 1266767"/>
                <a:gd name="connsiteY1192" fmla="*/ 1538737 h 2901646"/>
                <a:gd name="connsiteX1193" fmla="*/ 660286 w 1266767"/>
                <a:gd name="connsiteY1193" fmla="*/ 1540439 h 2901646"/>
                <a:gd name="connsiteX1194" fmla="*/ 660286 w 1266767"/>
                <a:gd name="connsiteY1194" fmla="*/ 1542029 h 2901646"/>
                <a:gd name="connsiteX1195" fmla="*/ 659945 w 1266767"/>
                <a:gd name="connsiteY1195" fmla="*/ 1543731 h 2901646"/>
                <a:gd name="connsiteX1196" fmla="*/ 659151 w 1266767"/>
                <a:gd name="connsiteY1196" fmla="*/ 1544526 h 2901646"/>
                <a:gd name="connsiteX1197" fmla="*/ 656994 w 1266767"/>
                <a:gd name="connsiteY1197" fmla="*/ 1545547 h 2901646"/>
                <a:gd name="connsiteX1198" fmla="*/ 658356 w 1266767"/>
                <a:gd name="connsiteY1198" fmla="*/ 1548385 h 2901646"/>
                <a:gd name="connsiteX1199" fmla="*/ 655291 w 1266767"/>
                <a:gd name="connsiteY1199" fmla="*/ 1553947 h 2901646"/>
                <a:gd name="connsiteX1200" fmla="*/ 653475 w 1266767"/>
                <a:gd name="connsiteY1200" fmla="*/ 1556331 h 2901646"/>
                <a:gd name="connsiteX1201" fmla="*/ 651545 w 1266767"/>
                <a:gd name="connsiteY1201" fmla="*/ 1557125 h 2901646"/>
                <a:gd name="connsiteX1202" fmla="*/ 650524 w 1266767"/>
                <a:gd name="connsiteY1202" fmla="*/ 1556331 h 2901646"/>
                <a:gd name="connsiteX1203" fmla="*/ 648821 w 1266767"/>
                <a:gd name="connsiteY1203" fmla="*/ 1553493 h 2901646"/>
                <a:gd name="connsiteX1204" fmla="*/ 647913 w 1266767"/>
                <a:gd name="connsiteY1204" fmla="*/ 1552925 h 2901646"/>
                <a:gd name="connsiteX1205" fmla="*/ 642919 w 1266767"/>
                <a:gd name="connsiteY1205" fmla="*/ 1552925 h 2901646"/>
                <a:gd name="connsiteX1206" fmla="*/ 638832 w 1266767"/>
                <a:gd name="connsiteY1206" fmla="*/ 1554628 h 2901646"/>
                <a:gd name="connsiteX1207" fmla="*/ 636676 w 1266767"/>
                <a:gd name="connsiteY1207" fmla="*/ 1556331 h 2901646"/>
                <a:gd name="connsiteX1208" fmla="*/ 635427 w 1266767"/>
                <a:gd name="connsiteY1208" fmla="*/ 1558601 h 2901646"/>
                <a:gd name="connsiteX1209" fmla="*/ 635541 w 1266767"/>
                <a:gd name="connsiteY1209" fmla="*/ 1562120 h 2901646"/>
                <a:gd name="connsiteX1210" fmla="*/ 637130 w 1266767"/>
                <a:gd name="connsiteY1210" fmla="*/ 1563368 h 2901646"/>
                <a:gd name="connsiteX1211" fmla="*/ 639060 w 1266767"/>
                <a:gd name="connsiteY1211" fmla="*/ 1564390 h 2901646"/>
                <a:gd name="connsiteX1212" fmla="*/ 640194 w 1266767"/>
                <a:gd name="connsiteY1212" fmla="*/ 1567114 h 2901646"/>
                <a:gd name="connsiteX1213" fmla="*/ 627481 w 1266767"/>
                <a:gd name="connsiteY1213" fmla="*/ 1566547 h 2901646"/>
                <a:gd name="connsiteX1214" fmla="*/ 626119 w 1266767"/>
                <a:gd name="connsiteY1214" fmla="*/ 1565866 h 2901646"/>
                <a:gd name="connsiteX1215" fmla="*/ 624984 w 1266767"/>
                <a:gd name="connsiteY1215" fmla="*/ 1564958 h 2901646"/>
                <a:gd name="connsiteX1216" fmla="*/ 623168 w 1266767"/>
                <a:gd name="connsiteY1216" fmla="*/ 1561893 h 2901646"/>
                <a:gd name="connsiteX1217" fmla="*/ 622600 w 1266767"/>
                <a:gd name="connsiteY1217" fmla="*/ 1561439 h 2901646"/>
                <a:gd name="connsiteX1218" fmla="*/ 618287 w 1266767"/>
                <a:gd name="connsiteY1218" fmla="*/ 1552812 h 2901646"/>
                <a:gd name="connsiteX1219" fmla="*/ 614087 w 1266767"/>
                <a:gd name="connsiteY1219" fmla="*/ 1546342 h 2901646"/>
                <a:gd name="connsiteX1220" fmla="*/ 612952 w 1266767"/>
                <a:gd name="connsiteY1220" fmla="*/ 1545434 h 2901646"/>
                <a:gd name="connsiteX1221" fmla="*/ 610909 w 1266767"/>
                <a:gd name="connsiteY1221" fmla="*/ 1546569 h 2901646"/>
                <a:gd name="connsiteX1222" fmla="*/ 609887 w 1266767"/>
                <a:gd name="connsiteY1222" fmla="*/ 1551677 h 2901646"/>
                <a:gd name="connsiteX1223" fmla="*/ 608298 w 1266767"/>
                <a:gd name="connsiteY1223" fmla="*/ 1552812 h 2901646"/>
                <a:gd name="connsiteX1224" fmla="*/ 606369 w 1266767"/>
                <a:gd name="connsiteY1224" fmla="*/ 1553152 h 2901646"/>
                <a:gd name="connsiteX1225" fmla="*/ 604666 w 1266767"/>
                <a:gd name="connsiteY1225" fmla="*/ 1554401 h 2901646"/>
                <a:gd name="connsiteX1226" fmla="*/ 603644 w 1266767"/>
                <a:gd name="connsiteY1226" fmla="*/ 1556558 h 2901646"/>
                <a:gd name="connsiteX1227" fmla="*/ 603644 w 1266767"/>
                <a:gd name="connsiteY1227" fmla="*/ 1559850 h 2901646"/>
                <a:gd name="connsiteX1228" fmla="*/ 607958 w 1266767"/>
                <a:gd name="connsiteY1228" fmla="*/ 1567114 h 2901646"/>
                <a:gd name="connsiteX1229" fmla="*/ 608185 w 1266767"/>
                <a:gd name="connsiteY1229" fmla="*/ 1567909 h 2901646"/>
                <a:gd name="connsiteX1230" fmla="*/ 608412 w 1266767"/>
                <a:gd name="connsiteY1230" fmla="*/ 1569611 h 2901646"/>
                <a:gd name="connsiteX1231" fmla="*/ 608412 w 1266767"/>
                <a:gd name="connsiteY1231" fmla="*/ 1571541 h 2901646"/>
                <a:gd name="connsiteX1232" fmla="*/ 608298 w 1266767"/>
                <a:gd name="connsiteY1232" fmla="*/ 1572790 h 2901646"/>
                <a:gd name="connsiteX1233" fmla="*/ 607617 w 1266767"/>
                <a:gd name="connsiteY1233" fmla="*/ 1573698 h 2901646"/>
                <a:gd name="connsiteX1234" fmla="*/ 606482 w 1266767"/>
                <a:gd name="connsiteY1234" fmla="*/ 1574152 h 2901646"/>
                <a:gd name="connsiteX1235" fmla="*/ 605234 w 1266767"/>
                <a:gd name="connsiteY1235" fmla="*/ 1574265 h 2901646"/>
                <a:gd name="connsiteX1236" fmla="*/ 604326 w 1266767"/>
                <a:gd name="connsiteY1236" fmla="*/ 1574152 h 2901646"/>
                <a:gd name="connsiteX1237" fmla="*/ 605460 w 1266767"/>
                <a:gd name="connsiteY1237" fmla="*/ 1575400 h 2901646"/>
                <a:gd name="connsiteX1238" fmla="*/ 606596 w 1266767"/>
                <a:gd name="connsiteY1238" fmla="*/ 1577216 h 2901646"/>
                <a:gd name="connsiteX1239" fmla="*/ 607163 w 1266767"/>
                <a:gd name="connsiteY1239" fmla="*/ 1579487 h 2901646"/>
                <a:gd name="connsiteX1240" fmla="*/ 606596 w 1266767"/>
                <a:gd name="connsiteY1240" fmla="*/ 1582211 h 2901646"/>
                <a:gd name="connsiteX1241" fmla="*/ 606482 w 1266767"/>
                <a:gd name="connsiteY1241" fmla="*/ 1584368 h 2901646"/>
                <a:gd name="connsiteX1242" fmla="*/ 607277 w 1266767"/>
                <a:gd name="connsiteY1242" fmla="*/ 1586978 h 2901646"/>
                <a:gd name="connsiteX1243" fmla="*/ 608525 w 1266767"/>
                <a:gd name="connsiteY1243" fmla="*/ 1589135 h 2901646"/>
                <a:gd name="connsiteX1244" fmla="*/ 609661 w 1266767"/>
                <a:gd name="connsiteY1244" fmla="*/ 1590043 h 2901646"/>
                <a:gd name="connsiteX1245" fmla="*/ 612725 w 1266767"/>
                <a:gd name="connsiteY1245" fmla="*/ 1589362 h 2901646"/>
                <a:gd name="connsiteX1246" fmla="*/ 614087 w 1266767"/>
                <a:gd name="connsiteY1246" fmla="*/ 1589703 h 2901646"/>
                <a:gd name="connsiteX1247" fmla="*/ 615677 w 1266767"/>
                <a:gd name="connsiteY1247" fmla="*/ 1591519 h 2901646"/>
                <a:gd name="connsiteX1248" fmla="*/ 616471 w 1266767"/>
                <a:gd name="connsiteY1248" fmla="*/ 1593335 h 2901646"/>
                <a:gd name="connsiteX1249" fmla="*/ 617152 w 1266767"/>
                <a:gd name="connsiteY1249" fmla="*/ 1595492 h 2901646"/>
                <a:gd name="connsiteX1250" fmla="*/ 617947 w 1266767"/>
                <a:gd name="connsiteY1250" fmla="*/ 1597535 h 2901646"/>
                <a:gd name="connsiteX1251" fmla="*/ 619082 w 1266767"/>
                <a:gd name="connsiteY1251" fmla="*/ 1598670 h 2901646"/>
                <a:gd name="connsiteX1252" fmla="*/ 619082 w 1266767"/>
                <a:gd name="connsiteY1252" fmla="*/ 1599918 h 2901646"/>
                <a:gd name="connsiteX1253" fmla="*/ 618174 w 1266767"/>
                <a:gd name="connsiteY1253" fmla="*/ 1599805 h 2901646"/>
                <a:gd name="connsiteX1254" fmla="*/ 617606 w 1266767"/>
                <a:gd name="connsiteY1254" fmla="*/ 1600145 h 2901646"/>
                <a:gd name="connsiteX1255" fmla="*/ 616358 w 1266767"/>
                <a:gd name="connsiteY1255" fmla="*/ 1601394 h 2901646"/>
                <a:gd name="connsiteX1256" fmla="*/ 624757 w 1266767"/>
                <a:gd name="connsiteY1256" fmla="*/ 1606389 h 2901646"/>
                <a:gd name="connsiteX1257" fmla="*/ 626687 w 1266767"/>
                <a:gd name="connsiteY1257" fmla="*/ 1605367 h 2901646"/>
                <a:gd name="connsiteX1258" fmla="*/ 629865 w 1266767"/>
                <a:gd name="connsiteY1258" fmla="*/ 1606275 h 2901646"/>
                <a:gd name="connsiteX1259" fmla="*/ 633044 w 1266767"/>
                <a:gd name="connsiteY1259" fmla="*/ 1608091 h 2901646"/>
                <a:gd name="connsiteX1260" fmla="*/ 635087 w 1266767"/>
                <a:gd name="connsiteY1260" fmla="*/ 1609907 h 2901646"/>
                <a:gd name="connsiteX1261" fmla="*/ 627028 w 1266767"/>
                <a:gd name="connsiteY1261" fmla="*/ 1615583 h 2901646"/>
                <a:gd name="connsiteX1262" fmla="*/ 624644 w 1266767"/>
                <a:gd name="connsiteY1262" fmla="*/ 1616264 h 2901646"/>
                <a:gd name="connsiteX1263" fmla="*/ 624417 w 1266767"/>
                <a:gd name="connsiteY1263" fmla="*/ 1615242 h 2901646"/>
                <a:gd name="connsiteX1264" fmla="*/ 627141 w 1266767"/>
                <a:gd name="connsiteY1264" fmla="*/ 1609907 h 2901646"/>
                <a:gd name="connsiteX1265" fmla="*/ 625552 w 1266767"/>
                <a:gd name="connsiteY1265" fmla="*/ 1608772 h 2901646"/>
                <a:gd name="connsiteX1266" fmla="*/ 623849 w 1266767"/>
                <a:gd name="connsiteY1266" fmla="*/ 1609226 h 2901646"/>
                <a:gd name="connsiteX1267" fmla="*/ 622260 w 1266767"/>
                <a:gd name="connsiteY1267" fmla="*/ 1610702 h 2901646"/>
                <a:gd name="connsiteX1268" fmla="*/ 621238 w 1266767"/>
                <a:gd name="connsiteY1268" fmla="*/ 1612632 h 2901646"/>
                <a:gd name="connsiteX1269" fmla="*/ 620784 w 1266767"/>
                <a:gd name="connsiteY1269" fmla="*/ 1615696 h 2901646"/>
                <a:gd name="connsiteX1270" fmla="*/ 620898 w 1266767"/>
                <a:gd name="connsiteY1270" fmla="*/ 1619102 h 2901646"/>
                <a:gd name="connsiteX1271" fmla="*/ 621125 w 1266767"/>
                <a:gd name="connsiteY1271" fmla="*/ 1622053 h 2901646"/>
                <a:gd name="connsiteX1272" fmla="*/ 621125 w 1266767"/>
                <a:gd name="connsiteY1272" fmla="*/ 1623983 h 2901646"/>
                <a:gd name="connsiteX1273" fmla="*/ 620444 w 1266767"/>
                <a:gd name="connsiteY1273" fmla="*/ 1626707 h 2901646"/>
                <a:gd name="connsiteX1274" fmla="*/ 620103 w 1266767"/>
                <a:gd name="connsiteY1274" fmla="*/ 1627388 h 2901646"/>
                <a:gd name="connsiteX1275" fmla="*/ 618514 w 1266767"/>
                <a:gd name="connsiteY1275" fmla="*/ 1630907 h 2901646"/>
                <a:gd name="connsiteX1276" fmla="*/ 617833 w 1266767"/>
                <a:gd name="connsiteY1276" fmla="*/ 1633744 h 2901646"/>
                <a:gd name="connsiteX1277" fmla="*/ 617606 w 1266767"/>
                <a:gd name="connsiteY1277" fmla="*/ 1637831 h 2901646"/>
                <a:gd name="connsiteX1278" fmla="*/ 617720 w 1266767"/>
                <a:gd name="connsiteY1278" fmla="*/ 1640328 h 2901646"/>
                <a:gd name="connsiteX1279" fmla="*/ 617152 w 1266767"/>
                <a:gd name="connsiteY1279" fmla="*/ 1642031 h 2901646"/>
                <a:gd name="connsiteX1280" fmla="*/ 615222 w 1266767"/>
                <a:gd name="connsiteY1280" fmla="*/ 1643733 h 2901646"/>
                <a:gd name="connsiteX1281" fmla="*/ 617379 w 1266767"/>
                <a:gd name="connsiteY1281" fmla="*/ 1644982 h 2901646"/>
                <a:gd name="connsiteX1282" fmla="*/ 616471 w 1266767"/>
                <a:gd name="connsiteY1282" fmla="*/ 1647819 h 2901646"/>
                <a:gd name="connsiteX1283" fmla="*/ 613293 w 1266767"/>
                <a:gd name="connsiteY1283" fmla="*/ 1652360 h 2901646"/>
                <a:gd name="connsiteX1284" fmla="*/ 614428 w 1266767"/>
                <a:gd name="connsiteY1284" fmla="*/ 1653382 h 2901646"/>
                <a:gd name="connsiteX1285" fmla="*/ 615903 w 1266767"/>
                <a:gd name="connsiteY1285" fmla="*/ 1655311 h 2901646"/>
                <a:gd name="connsiteX1286" fmla="*/ 616698 w 1266767"/>
                <a:gd name="connsiteY1286" fmla="*/ 1657127 h 2901646"/>
                <a:gd name="connsiteX1287" fmla="*/ 615790 w 1266767"/>
                <a:gd name="connsiteY1287" fmla="*/ 1657922 h 2901646"/>
                <a:gd name="connsiteX1288" fmla="*/ 611136 w 1266767"/>
                <a:gd name="connsiteY1288" fmla="*/ 1658716 h 2901646"/>
                <a:gd name="connsiteX1289" fmla="*/ 610114 w 1266767"/>
                <a:gd name="connsiteY1289" fmla="*/ 1659398 h 2901646"/>
                <a:gd name="connsiteX1290" fmla="*/ 609547 w 1266767"/>
                <a:gd name="connsiteY1290" fmla="*/ 1661554 h 2901646"/>
                <a:gd name="connsiteX1291" fmla="*/ 609774 w 1266767"/>
                <a:gd name="connsiteY1291" fmla="*/ 1663824 h 2901646"/>
                <a:gd name="connsiteX1292" fmla="*/ 609547 w 1266767"/>
                <a:gd name="connsiteY1292" fmla="*/ 1665641 h 2901646"/>
                <a:gd name="connsiteX1293" fmla="*/ 607504 w 1266767"/>
                <a:gd name="connsiteY1293" fmla="*/ 1666435 h 2901646"/>
                <a:gd name="connsiteX1294" fmla="*/ 606596 w 1266767"/>
                <a:gd name="connsiteY1294" fmla="*/ 1667003 h 2901646"/>
                <a:gd name="connsiteX1295" fmla="*/ 605915 w 1266767"/>
                <a:gd name="connsiteY1295" fmla="*/ 1668592 h 2901646"/>
                <a:gd name="connsiteX1296" fmla="*/ 605574 w 1266767"/>
                <a:gd name="connsiteY1296" fmla="*/ 1670862 h 2901646"/>
                <a:gd name="connsiteX1297" fmla="*/ 605574 w 1266767"/>
                <a:gd name="connsiteY1297" fmla="*/ 1673473 h 2901646"/>
                <a:gd name="connsiteX1298" fmla="*/ 605915 w 1266767"/>
                <a:gd name="connsiteY1298" fmla="*/ 1676083 h 2901646"/>
                <a:gd name="connsiteX1299" fmla="*/ 607277 w 1266767"/>
                <a:gd name="connsiteY1299" fmla="*/ 1679716 h 2901646"/>
                <a:gd name="connsiteX1300" fmla="*/ 607504 w 1266767"/>
                <a:gd name="connsiteY1300" fmla="*/ 1681305 h 2901646"/>
                <a:gd name="connsiteX1301" fmla="*/ 607163 w 1266767"/>
                <a:gd name="connsiteY1301" fmla="*/ 1682667 h 2901646"/>
                <a:gd name="connsiteX1302" fmla="*/ 605801 w 1266767"/>
                <a:gd name="connsiteY1302" fmla="*/ 1683689 h 2901646"/>
                <a:gd name="connsiteX1303" fmla="*/ 605460 w 1266767"/>
                <a:gd name="connsiteY1303" fmla="*/ 1684710 h 2901646"/>
                <a:gd name="connsiteX1304" fmla="*/ 605347 w 1266767"/>
                <a:gd name="connsiteY1304" fmla="*/ 1684370 h 2901646"/>
                <a:gd name="connsiteX1305" fmla="*/ 605234 w 1266767"/>
                <a:gd name="connsiteY1305" fmla="*/ 1685959 h 2901646"/>
                <a:gd name="connsiteX1306" fmla="*/ 605234 w 1266767"/>
                <a:gd name="connsiteY1306" fmla="*/ 1687661 h 2901646"/>
                <a:gd name="connsiteX1307" fmla="*/ 605347 w 1266767"/>
                <a:gd name="connsiteY1307" fmla="*/ 1687661 h 2901646"/>
                <a:gd name="connsiteX1308" fmla="*/ 605574 w 1266767"/>
                <a:gd name="connsiteY1308" fmla="*/ 1687775 h 2901646"/>
                <a:gd name="connsiteX1309" fmla="*/ 606028 w 1266767"/>
                <a:gd name="connsiteY1309" fmla="*/ 1688343 h 2901646"/>
                <a:gd name="connsiteX1310" fmla="*/ 606255 w 1266767"/>
                <a:gd name="connsiteY1310" fmla="*/ 1689364 h 2901646"/>
                <a:gd name="connsiteX1311" fmla="*/ 605688 w 1266767"/>
                <a:gd name="connsiteY1311" fmla="*/ 1691180 h 2901646"/>
                <a:gd name="connsiteX1312" fmla="*/ 605234 w 1266767"/>
                <a:gd name="connsiteY1312" fmla="*/ 1692088 h 2901646"/>
                <a:gd name="connsiteX1313" fmla="*/ 604893 w 1266767"/>
                <a:gd name="connsiteY1313" fmla="*/ 1693110 h 2901646"/>
                <a:gd name="connsiteX1314" fmla="*/ 604779 w 1266767"/>
                <a:gd name="connsiteY1314" fmla="*/ 1694245 h 2901646"/>
                <a:gd name="connsiteX1315" fmla="*/ 605120 w 1266767"/>
                <a:gd name="connsiteY1315" fmla="*/ 1695380 h 2901646"/>
                <a:gd name="connsiteX1316" fmla="*/ 606369 w 1266767"/>
                <a:gd name="connsiteY1316" fmla="*/ 1696175 h 2901646"/>
                <a:gd name="connsiteX1317" fmla="*/ 611363 w 1266767"/>
                <a:gd name="connsiteY1317" fmla="*/ 1694699 h 2901646"/>
                <a:gd name="connsiteX1318" fmla="*/ 610909 w 1266767"/>
                <a:gd name="connsiteY1318" fmla="*/ 1696629 h 2901646"/>
                <a:gd name="connsiteX1319" fmla="*/ 610114 w 1266767"/>
                <a:gd name="connsiteY1319" fmla="*/ 1697877 h 2901646"/>
                <a:gd name="connsiteX1320" fmla="*/ 609206 w 1266767"/>
                <a:gd name="connsiteY1320" fmla="*/ 1698558 h 2901646"/>
                <a:gd name="connsiteX1321" fmla="*/ 608071 w 1266767"/>
                <a:gd name="connsiteY1321" fmla="*/ 1698785 h 2901646"/>
                <a:gd name="connsiteX1322" fmla="*/ 608071 w 1266767"/>
                <a:gd name="connsiteY1322" fmla="*/ 1700261 h 2901646"/>
                <a:gd name="connsiteX1323" fmla="*/ 609661 w 1266767"/>
                <a:gd name="connsiteY1323" fmla="*/ 1701283 h 2901646"/>
                <a:gd name="connsiteX1324" fmla="*/ 609887 w 1266767"/>
                <a:gd name="connsiteY1324" fmla="*/ 1703553 h 2901646"/>
                <a:gd name="connsiteX1325" fmla="*/ 609547 w 1266767"/>
                <a:gd name="connsiteY1325" fmla="*/ 1706618 h 2901646"/>
                <a:gd name="connsiteX1326" fmla="*/ 609433 w 1266767"/>
                <a:gd name="connsiteY1326" fmla="*/ 1709909 h 2901646"/>
                <a:gd name="connsiteX1327" fmla="*/ 609887 w 1266767"/>
                <a:gd name="connsiteY1327" fmla="*/ 1713655 h 2901646"/>
                <a:gd name="connsiteX1328" fmla="*/ 610682 w 1266767"/>
                <a:gd name="connsiteY1328" fmla="*/ 1714790 h 2901646"/>
                <a:gd name="connsiteX1329" fmla="*/ 615449 w 1266767"/>
                <a:gd name="connsiteY1329" fmla="*/ 1713542 h 2901646"/>
                <a:gd name="connsiteX1330" fmla="*/ 617152 w 1266767"/>
                <a:gd name="connsiteY1330" fmla="*/ 1712520 h 2901646"/>
                <a:gd name="connsiteX1331" fmla="*/ 618855 w 1266767"/>
                <a:gd name="connsiteY1331" fmla="*/ 1712293 h 2901646"/>
                <a:gd name="connsiteX1332" fmla="*/ 620671 w 1266767"/>
                <a:gd name="connsiteY1332" fmla="*/ 1714109 h 2901646"/>
                <a:gd name="connsiteX1333" fmla="*/ 621806 w 1266767"/>
                <a:gd name="connsiteY1333" fmla="*/ 1716493 h 2901646"/>
                <a:gd name="connsiteX1334" fmla="*/ 622374 w 1266767"/>
                <a:gd name="connsiteY1334" fmla="*/ 1718877 h 2901646"/>
                <a:gd name="connsiteX1335" fmla="*/ 622374 w 1266767"/>
                <a:gd name="connsiteY1335" fmla="*/ 1721147 h 2901646"/>
                <a:gd name="connsiteX1336" fmla="*/ 621579 w 1266767"/>
                <a:gd name="connsiteY1336" fmla="*/ 1723417 h 2901646"/>
                <a:gd name="connsiteX1337" fmla="*/ 621012 w 1266767"/>
                <a:gd name="connsiteY1337" fmla="*/ 1726141 h 2901646"/>
                <a:gd name="connsiteX1338" fmla="*/ 620671 w 1266767"/>
                <a:gd name="connsiteY1338" fmla="*/ 1729660 h 2901646"/>
                <a:gd name="connsiteX1339" fmla="*/ 620103 w 1266767"/>
                <a:gd name="connsiteY1339" fmla="*/ 1732725 h 2901646"/>
                <a:gd name="connsiteX1340" fmla="*/ 618628 w 1266767"/>
                <a:gd name="connsiteY1340" fmla="*/ 1733973 h 2901646"/>
                <a:gd name="connsiteX1341" fmla="*/ 616698 w 1266767"/>
                <a:gd name="connsiteY1341" fmla="*/ 1733746 h 2901646"/>
                <a:gd name="connsiteX1342" fmla="*/ 615222 w 1266767"/>
                <a:gd name="connsiteY1342" fmla="*/ 1733065 h 2901646"/>
                <a:gd name="connsiteX1343" fmla="*/ 613974 w 1266767"/>
                <a:gd name="connsiteY1343" fmla="*/ 1731703 h 2901646"/>
                <a:gd name="connsiteX1344" fmla="*/ 612725 w 1266767"/>
                <a:gd name="connsiteY1344" fmla="*/ 1729547 h 2901646"/>
                <a:gd name="connsiteX1345" fmla="*/ 609206 w 1266767"/>
                <a:gd name="connsiteY1345" fmla="*/ 1720806 h 2901646"/>
                <a:gd name="connsiteX1346" fmla="*/ 607163 w 1266767"/>
                <a:gd name="connsiteY1346" fmla="*/ 1717401 h 2901646"/>
                <a:gd name="connsiteX1347" fmla="*/ 604098 w 1266767"/>
                <a:gd name="connsiteY1347" fmla="*/ 1715585 h 2901646"/>
                <a:gd name="connsiteX1348" fmla="*/ 604212 w 1266767"/>
                <a:gd name="connsiteY1348" fmla="*/ 1718309 h 2901646"/>
                <a:gd name="connsiteX1349" fmla="*/ 604666 w 1266767"/>
                <a:gd name="connsiteY1349" fmla="*/ 1720352 h 2901646"/>
                <a:gd name="connsiteX1350" fmla="*/ 606028 w 1266767"/>
                <a:gd name="connsiteY1350" fmla="*/ 1723985 h 2901646"/>
                <a:gd name="connsiteX1351" fmla="*/ 602396 w 1266767"/>
                <a:gd name="connsiteY1351" fmla="*/ 1722963 h 2901646"/>
                <a:gd name="connsiteX1352" fmla="*/ 601147 w 1266767"/>
                <a:gd name="connsiteY1352" fmla="*/ 1721374 h 2901646"/>
                <a:gd name="connsiteX1353" fmla="*/ 601488 w 1266767"/>
                <a:gd name="connsiteY1353" fmla="*/ 1718309 h 2901646"/>
                <a:gd name="connsiteX1354" fmla="*/ 597969 w 1266767"/>
                <a:gd name="connsiteY1354" fmla="*/ 1714904 h 2901646"/>
                <a:gd name="connsiteX1355" fmla="*/ 593883 w 1266767"/>
                <a:gd name="connsiteY1355" fmla="*/ 1713769 h 2901646"/>
                <a:gd name="connsiteX1356" fmla="*/ 585483 w 1266767"/>
                <a:gd name="connsiteY1356" fmla="*/ 1714109 h 2901646"/>
                <a:gd name="connsiteX1357" fmla="*/ 586731 w 1266767"/>
                <a:gd name="connsiteY1357" fmla="*/ 1716379 h 2901646"/>
                <a:gd name="connsiteX1358" fmla="*/ 588207 w 1266767"/>
                <a:gd name="connsiteY1358" fmla="*/ 1717174 h 2901646"/>
                <a:gd name="connsiteX1359" fmla="*/ 591499 w 1266767"/>
                <a:gd name="connsiteY1359" fmla="*/ 1716947 h 2901646"/>
                <a:gd name="connsiteX1360" fmla="*/ 598196 w 1266767"/>
                <a:gd name="connsiteY1360" fmla="*/ 1721147 h 2901646"/>
                <a:gd name="connsiteX1361" fmla="*/ 597401 w 1266767"/>
                <a:gd name="connsiteY1361" fmla="*/ 1724552 h 2901646"/>
                <a:gd name="connsiteX1362" fmla="*/ 594337 w 1266767"/>
                <a:gd name="connsiteY1362" fmla="*/ 1726822 h 2901646"/>
                <a:gd name="connsiteX1363" fmla="*/ 590818 w 1266767"/>
                <a:gd name="connsiteY1363" fmla="*/ 1727957 h 2901646"/>
                <a:gd name="connsiteX1364" fmla="*/ 588321 w 1266767"/>
                <a:gd name="connsiteY1364" fmla="*/ 1728071 h 2901646"/>
                <a:gd name="connsiteX1365" fmla="*/ 588321 w 1266767"/>
                <a:gd name="connsiteY1365" fmla="*/ 1729433 h 2901646"/>
                <a:gd name="connsiteX1366" fmla="*/ 589115 w 1266767"/>
                <a:gd name="connsiteY1366" fmla="*/ 1729660 h 2901646"/>
                <a:gd name="connsiteX1367" fmla="*/ 591045 w 1266767"/>
                <a:gd name="connsiteY1367" fmla="*/ 1731022 h 2901646"/>
                <a:gd name="connsiteX1368" fmla="*/ 588321 w 1266767"/>
                <a:gd name="connsiteY1368" fmla="*/ 1732271 h 2901646"/>
                <a:gd name="connsiteX1369" fmla="*/ 583894 w 1266767"/>
                <a:gd name="connsiteY1369" fmla="*/ 1730341 h 2901646"/>
                <a:gd name="connsiteX1370" fmla="*/ 581737 w 1266767"/>
                <a:gd name="connsiteY1370" fmla="*/ 1732271 h 2901646"/>
                <a:gd name="connsiteX1371" fmla="*/ 594223 w 1266767"/>
                <a:gd name="connsiteY1371" fmla="*/ 1735108 h 2901646"/>
                <a:gd name="connsiteX1372" fmla="*/ 596380 w 1266767"/>
                <a:gd name="connsiteY1372" fmla="*/ 1737833 h 2901646"/>
                <a:gd name="connsiteX1373" fmla="*/ 594223 w 1266767"/>
                <a:gd name="connsiteY1373" fmla="*/ 1739081 h 2901646"/>
                <a:gd name="connsiteX1374" fmla="*/ 592521 w 1266767"/>
                <a:gd name="connsiteY1374" fmla="*/ 1738741 h 2901646"/>
                <a:gd name="connsiteX1375" fmla="*/ 589002 w 1266767"/>
                <a:gd name="connsiteY1375" fmla="*/ 1736471 h 2901646"/>
                <a:gd name="connsiteX1376" fmla="*/ 586845 w 1266767"/>
                <a:gd name="connsiteY1376" fmla="*/ 1736017 h 2901646"/>
                <a:gd name="connsiteX1377" fmla="*/ 580375 w 1266767"/>
                <a:gd name="connsiteY1377" fmla="*/ 1736471 h 2901646"/>
                <a:gd name="connsiteX1378" fmla="*/ 580375 w 1266767"/>
                <a:gd name="connsiteY1378" fmla="*/ 1737833 h 2901646"/>
                <a:gd name="connsiteX1379" fmla="*/ 583780 w 1266767"/>
                <a:gd name="connsiteY1379" fmla="*/ 1737606 h 2901646"/>
                <a:gd name="connsiteX1380" fmla="*/ 585369 w 1266767"/>
                <a:gd name="connsiteY1380" fmla="*/ 1738400 h 2901646"/>
                <a:gd name="connsiteX1381" fmla="*/ 586391 w 1266767"/>
                <a:gd name="connsiteY1381" fmla="*/ 1740557 h 2901646"/>
                <a:gd name="connsiteX1382" fmla="*/ 582191 w 1266767"/>
                <a:gd name="connsiteY1382" fmla="*/ 1742600 h 2901646"/>
                <a:gd name="connsiteX1383" fmla="*/ 577651 w 1266767"/>
                <a:gd name="connsiteY1383" fmla="*/ 1743168 h 2901646"/>
                <a:gd name="connsiteX1384" fmla="*/ 580148 w 1266767"/>
                <a:gd name="connsiteY1384" fmla="*/ 1745438 h 2901646"/>
                <a:gd name="connsiteX1385" fmla="*/ 590250 w 1266767"/>
                <a:gd name="connsiteY1385" fmla="*/ 1747481 h 2901646"/>
                <a:gd name="connsiteX1386" fmla="*/ 590250 w 1266767"/>
                <a:gd name="connsiteY1386" fmla="*/ 1748843 h 2901646"/>
                <a:gd name="connsiteX1387" fmla="*/ 580942 w 1266767"/>
                <a:gd name="connsiteY1387" fmla="*/ 1748503 h 2901646"/>
                <a:gd name="connsiteX1388" fmla="*/ 579921 w 1266767"/>
                <a:gd name="connsiteY1388" fmla="*/ 1749638 h 2901646"/>
                <a:gd name="connsiteX1389" fmla="*/ 580829 w 1266767"/>
                <a:gd name="connsiteY1389" fmla="*/ 1750659 h 2901646"/>
                <a:gd name="connsiteX1390" fmla="*/ 582986 w 1266767"/>
                <a:gd name="connsiteY1390" fmla="*/ 1751454 h 2901646"/>
                <a:gd name="connsiteX1391" fmla="*/ 584802 w 1266767"/>
                <a:gd name="connsiteY1391" fmla="*/ 1753270 h 2901646"/>
                <a:gd name="connsiteX1392" fmla="*/ 587299 w 1266767"/>
                <a:gd name="connsiteY1392" fmla="*/ 1753951 h 2901646"/>
                <a:gd name="connsiteX1393" fmla="*/ 588321 w 1266767"/>
                <a:gd name="connsiteY1393" fmla="*/ 1754519 h 2901646"/>
                <a:gd name="connsiteX1394" fmla="*/ 588321 w 1266767"/>
                <a:gd name="connsiteY1394" fmla="*/ 1755994 h 2901646"/>
                <a:gd name="connsiteX1395" fmla="*/ 584234 w 1266767"/>
                <a:gd name="connsiteY1395" fmla="*/ 1755994 h 2901646"/>
                <a:gd name="connsiteX1396" fmla="*/ 584234 w 1266767"/>
                <a:gd name="connsiteY1396" fmla="*/ 1757243 h 2901646"/>
                <a:gd name="connsiteX1397" fmla="*/ 588093 w 1266767"/>
                <a:gd name="connsiteY1397" fmla="*/ 1759059 h 2901646"/>
                <a:gd name="connsiteX1398" fmla="*/ 588888 w 1266767"/>
                <a:gd name="connsiteY1398" fmla="*/ 1760081 h 2901646"/>
                <a:gd name="connsiteX1399" fmla="*/ 589342 w 1266767"/>
                <a:gd name="connsiteY1399" fmla="*/ 1762578 h 2901646"/>
                <a:gd name="connsiteX1400" fmla="*/ 588774 w 1266767"/>
                <a:gd name="connsiteY1400" fmla="*/ 1763940 h 2901646"/>
                <a:gd name="connsiteX1401" fmla="*/ 587753 w 1266767"/>
                <a:gd name="connsiteY1401" fmla="*/ 1765075 h 2901646"/>
                <a:gd name="connsiteX1402" fmla="*/ 586845 w 1266767"/>
                <a:gd name="connsiteY1402" fmla="*/ 1767005 h 2901646"/>
                <a:gd name="connsiteX1403" fmla="*/ 587412 w 1266767"/>
                <a:gd name="connsiteY1403" fmla="*/ 1768707 h 2901646"/>
                <a:gd name="connsiteX1404" fmla="*/ 587753 w 1266767"/>
                <a:gd name="connsiteY1404" fmla="*/ 1770410 h 2901646"/>
                <a:gd name="connsiteX1405" fmla="*/ 588548 w 1266767"/>
                <a:gd name="connsiteY1405" fmla="*/ 1771772 h 2901646"/>
                <a:gd name="connsiteX1406" fmla="*/ 589569 w 1266767"/>
                <a:gd name="connsiteY1406" fmla="*/ 1772567 h 2901646"/>
                <a:gd name="connsiteX1407" fmla="*/ 590818 w 1266767"/>
                <a:gd name="connsiteY1407" fmla="*/ 1772567 h 2901646"/>
                <a:gd name="connsiteX1408" fmla="*/ 591385 w 1266767"/>
                <a:gd name="connsiteY1408" fmla="*/ 1771545 h 2901646"/>
                <a:gd name="connsiteX1409" fmla="*/ 591953 w 1266767"/>
                <a:gd name="connsiteY1409" fmla="*/ 1770296 h 2901646"/>
                <a:gd name="connsiteX1410" fmla="*/ 592861 w 1266767"/>
                <a:gd name="connsiteY1410" fmla="*/ 1769729 h 2901646"/>
                <a:gd name="connsiteX1411" fmla="*/ 593542 w 1266767"/>
                <a:gd name="connsiteY1411" fmla="*/ 1770410 h 2901646"/>
                <a:gd name="connsiteX1412" fmla="*/ 593656 w 1266767"/>
                <a:gd name="connsiteY1412" fmla="*/ 1771886 h 2901646"/>
                <a:gd name="connsiteX1413" fmla="*/ 593202 w 1266767"/>
                <a:gd name="connsiteY1413" fmla="*/ 1773361 h 2901646"/>
                <a:gd name="connsiteX1414" fmla="*/ 592180 w 1266767"/>
                <a:gd name="connsiteY1414" fmla="*/ 1774042 h 2901646"/>
                <a:gd name="connsiteX1415" fmla="*/ 591045 w 1266767"/>
                <a:gd name="connsiteY1415" fmla="*/ 1774269 h 2901646"/>
                <a:gd name="connsiteX1416" fmla="*/ 590023 w 1266767"/>
                <a:gd name="connsiteY1416" fmla="*/ 1774837 h 2901646"/>
                <a:gd name="connsiteX1417" fmla="*/ 589115 w 1266767"/>
                <a:gd name="connsiteY1417" fmla="*/ 1775745 h 2901646"/>
                <a:gd name="connsiteX1418" fmla="*/ 588321 w 1266767"/>
                <a:gd name="connsiteY1418" fmla="*/ 1776994 h 2901646"/>
                <a:gd name="connsiteX1419" fmla="*/ 587640 w 1266767"/>
                <a:gd name="connsiteY1419" fmla="*/ 1775404 h 2901646"/>
                <a:gd name="connsiteX1420" fmla="*/ 586505 w 1266767"/>
                <a:gd name="connsiteY1420" fmla="*/ 1773475 h 2901646"/>
                <a:gd name="connsiteX1421" fmla="*/ 585483 w 1266767"/>
                <a:gd name="connsiteY1421" fmla="*/ 1772794 h 2901646"/>
                <a:gd name="connsiteX1422" fmla="*/ 584575 w 1266767"/>
                <a:gd name="connsiteY1422" fmla="*/ 1776653 h 2901646"/>
                <a:gd name="connsiteX1423" fmla="*/ 582759 w 1266767"/>
                <a:gd name="connsiteY1423" fmla="*/ 1778469 h 2901646"/>
                <a:gd name="connsiteX1424" fmla="*/ 582305 w 1266767"/>
                <a:gd name="connsiteY1424" fmla="*/ 1780512 h 2901646"/>
                <a:gd name="connsiteX1425" fmla="*/ 582759 w 1266767"/>
                <a:gd name="connsiteY1425" fmla="*/ 1781647 h 2901646"/>
                <a:gd name="connsiteX1426" fmla="*/ 585596 w 1266767"/>
                <a:gd name="connsiteY1426" fmla="*/ 1786528 h 2901646"/>
                <a:gd name="connsiteX1427" fmla="*/ 588434 w 1266767"/>
                <a:gd name="connsiteY1427" fmla="*/ 1789253 h 2901646"/>
                <a:gd name="connsiteX1428" fmla="*/ 591612 w 1266767"/>
                <a:gd name="connsiteY1428" fmla="*/ 1790842 h 2901646"/>
                <a:gd name="connsiteX1429" fmla="*/ 591726 w 1266767"/>
                <a:gd name="connsiteY1429" fmla="*/ 1793112 h 2901646"/>
                <a:gd name="connsiteX1430" fmla="*/ 598877 w 1266767"/>
                <a:gd name="connsiteY1430" fmla="*/ 1797766 h 2901646"/>
                <a:gd name="connsiteX1431" fmla="*/ 595926 w 1266767"/>
                <a:gd name="connsiteY1431" fmla="*/ 1798560 h 2901646"/>
                <a:gd name="connsiteX1432" fmla="*/ 592747 w 1266767"/>
                <a:gd name="connsiteY1432" fmla="*/ 1797879 h 2901646"/>
                <a:gd name="connsiteX1433" fmla="*/ 586731 w 1266767"/>
                <a:gd name="connsiteY1433" fmla="*/ 1794928 h 2901646"/>
                <a:gd name="connsiteX1434" fmla="*/ 588093 w 1266767"/>
                <a:gd name="connsiteY1434" fmla="*/ 1798901 h 2901646"/>
                <a:gd name="connsiteX1435" fmla="*/ 590704 w 1266767"/>
                <a:gd name="connsiteY1435" fmla="*/ 1800717 h 2901646"/>
                <a:gd name="connsiteX1436" fmla="*/ 593656 w 1266767"/>
                <a:gd name="connsiteY1436" fmla="*/ 1801739 h 2901646"/>
                <a:gd name="connsiteX1437" fmla="*/ 596039 w 1266767"/>
                <a:gd name="connsiteY1437" fmla="*/ 1803214 h 2901646"/>
                <a:gd name="connsiteX1438" fmla="*/ 591839 w 1266767"/>
                <a:gd name="connsiteY1438" fmla="*/ 1802987 h 2901646"/>
                <a:gd name="connsiteX1439" fmla="*/ 590137 w 1266767"/>
                <a:gd name="connsiteY1439" fmla="*/ 1802420 h 2901646"/>
                <a:gd name="connsiteX1440" fmla="*/ 585029 w 1266767"/>
                <a:gd name="connsiteY1440" fmla="*/ 1797425 h 2901646"/>
                <a:gd name="connsiteX1441" fmla="*/ 583440 w 1266767"/>
                <a:gd name="connsiteY1441" fmla="*/ 1796744 h 2901646"/>
                <a:gd name="connsiteX1442" fmla="*/ 581396 w 1266767"/>
                <a:gd name="connsiteY1442" fmla="*/ 1796517 h 2901646"/>
                <a:gd name="connsiteX1443" fmla="*/ 581396 w 1266767"/>
                <a:gd name="connsiteY1443" fmla="*/ 1797879 h 2901646"/>
                <a:gd name="connsiteX1444" fmla="*/ 583780 w 1266767"/>
                <a:gd name="connsiteY1444" fmla="*/ 1799014 h 2901646"/>
                <a:gd name="connsiteX1445" fmla="*/ 586731 w 1266767"/>
                <a:gd name="connsiteY1445" fmla="*/ 1801852 h 2901646"/>
                <a:gd name="connsiteX1446" fmla="*/ 589569 w 1266767"/>
                <a:gd name="connsiteY1446" fmla="*/ 1805484 h 2901646"/>
                <a:gd name="connsiteX1447" fmla="*/ 591499 w 1266767"/>
                <a:gd name="connsiteY1447" fmla="*/ 1808776 h 2901646"/>
                <a:gd name="connsiteX1448" fmla="*/ 592747 w 1266767"/>
                <a:gd name="connsiteY1448" fmla="*/ 1813657 h 2901646"/>
                <a:gd name="connsiteX1449" fmla="*/ 591272 w 1266767"/>
                <a:gd name="connsiteY1449" fmla="*/ 1815473 h 2901646"/>
                <a:gd name="connsiteX1450" fmla="*/ 588774 w 1266767"/>
                <a:gd name="connsiteY1450" fmla="*/ 1816722 h 2901646"/>
                <a:gd name="connsiteX1451" fmla="*/ 586959 w 1266767"/>
                <a:gd name="connsiteY1451" fmla="*/ 1819900 h 2901646"/>
                <a:gd name="connsiteX1452" fmla="*/ 590364 w 1266767"/>
                <a:gd name="connsiteY1452" fmla="*/ 1822511 h 2901646"/>
                <a:gd name="connsiteX1453" fmla="*/ 589910 w 1266767"/>
                <a:gd name="connsiteY1453" fmla="*/ 1827619 h 2901646"/>
                <a:gd name="connsiteX1454" fmla="*/ 589229 w 1266767"/>
                <a:gd name="connsiteY1454" fmla="*/ 1829321 h 2901646"/>
                <a:gd name="connsiteX1455" fmla="*/ 587753 w 1266767"/>
                <a:gd name="connsiteY1455" fmla="*/ 1830911 h 2901646"/>
                <a:gd name="connsiteX1456" fmla="*/ 589683 w 1266767"/>
                <a:gd name="connsiteY1456" fmla="*/ 1833635 h 2901646"/>
                <a:gd name="connsiteX1457" fmla="*/ 590023 w 1266767"/>
                <a:gd name="connsiteY1457" fmla="*/ 1836132 h 2901646"/>
                <a:gd name="connsiteX1458" fmla="*/ 588888 w 1266767"/>
                <a:gd name="connsiteY1458" fmla="*/ 1837721 h 2901646"/>
                <a:gd name="connsiteX1459" fmla="*/ 586391 w 1266767"/>
                <a:gd name="connsiteY1459" fmla="*/ 1837835 h 2901646"/>
                <a:gd name="connsiteX1460" fmla="*/ 587412 w 1266767"/>
                <a:gd name="connsiteY1460" fmla="*/ 1838402 h 2901646"/>
                <a:gd name="connsiteX1461" fmla="*/ 590023 w 1266767"/>
                <a:gd name="connsiteY1461" fmla="*/ 1838402 h 2901646"/>
                <a:gd name="connsiteX1462" fmla="*/ 590931 w 1266767"/>
                <a:gd name="connsiteY1462" fmla="*/ 1838970 h 2901646"/>
                <a:gd name="connsiteX1463" fmla="*/ 591385 w 1266767"/>
                <a:gd name="connsiteY1463" fmla="*/ 1840105 h 2901646"/>
                <a:gd name="connsiteX1464" fmla="*/ 591612 w 1266767"/>
                <a:gd name="connsiteY1464" fmla="*/ 1841467 h 2901646"/>
                <a:gd name="connsiteX1465" fmla="*/ 591385 w 1266767"/>
                <a:gd name="connsiteY1465" fmla="*/ 1842602 h 2901646"/>
                <a:gd name="connsiteX1466" fmla="*/ 590591 w 1266767"/>
                <a:gd name="connsiteY1466" fmla="*/ 1843056 h 2901646"/>
                <a:gd name="connsiteX1467" fmla="*/ 589796 w 1266767"/>
                <a:gd name="connsiteY1467" fmla="*/ 1843964 h 2901646"/>
                <a:gd name="connsiteX1468" fmla="*/ 589115 w 1266767"/>
                <a:gd name="connsiteY1468" fmla="*/ 1846121 h 2901646"/>
                <a:gd name="connsiteX1469" fmla="*/ 588661 w 1266767"/>
                <a:gd name="connsiteY1469" fmla="*/ 1848845 h 2901646"/>
                <a:gd name="connsiteX1470" fmla="*/ 588434 w 1266767"/>
                <a:gd name="connsiteY1470" fmla="*/ 1851456 h 2901646"/>
                <a:gd name="connsiteX1471" fmla="*/ 588774 w 1266767"/>
                <a:gd name="connsiteY1471" fmla="*/ 1852250 h 2901646"/>
                <a:gd name="connsiteX1472" fmla="*/ 589456 w 1266767"/>
                <a:gd name="connsiteY1472" fmla="*/ 1853272 h 2901646"/>
                <a:gd name="connsiteX1473" fmla="*/ 590364 w 1266767"/>
                <a:gd name="connsiteY1473" fmla="*/ 1854180 h 2901646"/>
                <a:gd name="connsiteX1474" fmla="*/ 588321 w 1266767"/>
                <a:gd name="connsiteY1474" fmla="*/ 1856337 h 2901646"/>
                <a:gd name="connsiteX1475" fmla="*/ 587640 w 1266767"/>
                <a:gd name="connsiteY1475" fmla="*/ 1856791 h 2901646"/>
                <a:gd name="connsiteX1476" fmla="*/ 592747 w 1266767"/>
                <a:gd name="connsiteY1476" fmla="*/ 1855996 h 2901646"/>
                <a:gd name="connsiteX1477" fmla="*/ 595131 w 1266767"/>
                <a:gd name="connsiteY1477" fmla="*/ 1856337 h 2901646"/>
                <a:gd name="connsiteX1478" fmla="*/ 596266 w 1266767"/>
                <a:gd name="connsiteY1478" fmla="*/ 1858266 h 2901646"/>
                <a:gd name="connsiteX1479" fmla="*/ 590477 w 1266767"/>
                <a:gd name="connsiteY1479" fmla="*/ 1859856 h 2901646"/>
                <a:gd name="connsiteX1480" fmla="*/ 588434 w 1266767"/>
                <a:gd name="connsiteY1480" fmla="*/ 1862353 h 2901646"/>
                <a:gd name="connsiteX1481" fmla="*/ 587526 w 1266767"/>
                <a:gd name="connsiteY1481" fmla="*/ 1867915 h 2901646"/>
                <a:gd name="connsiteX1482" fmla="*/ 587412 w 1266767"/>
                <a:gd name="connsiteY1482" fmla="*/ 1870298 h 2901646"/>
                <a:gd name="connsiteX1483" fmla="*/ 587526 w 1266767"/>
                <a:gd name="connsiteY1483" fmla="*/ 1871093 h 2901646"/>
                <a:gd name="connsiteX1484" fmla="*/ 589569 w 1266767"/>
                <a:gd name="connsiteY1484" fmla="*/ 1873363 h 2901646"/>
                <a:gd name="connsiteX1485" fmla="*/ 591272 w 1266767"/>
                <a:gd name="connsiteY1485" fmla="*/ 1873590 h 2901646"/>
                <a:gd name="connsiteX1486" fmla="*/ 592066 w 1266767"/>
                <a:gd name="connsiteY1486" fmla="*/ 1874044 h 2901646"/>
                <a:gd name="connsiteX1487" fmla="*/ 591839 w 1266767"/>
                <a:gd name="connsiteY1487" fmla="*/ 1876542 h 2901646"/>
                <a:gd name="connsiteX1488" fmla="*/ 592066 w 1266767"/>
                <a:gd name="connsiteY1488" fmla="*/ 1877904 h 2901646"/>
                <a:gd name="connsiteX1489" fmla="*/ 592975 w 1266767"/>
                <a:gd name="connsiteY1489" fmla="*/ 1880287 h 2901646"/>
                <a:gd name="connsiteX1490" fmla="*/ 593202 w 1266767"/>
                <a:gd name="connsiteY1490" fmla="*/ 1880968 h 2901646"/>
                <a:gd name="connsiteX1491" fmla="*/ 594790 w 1266767"/>
                <a:gd name="connsiteY1491" fmla="*/ 1879947 h 2901646"/>
                <a:gd name="connsiteX1492" fmla="*/ 595699 w 1266767"/>
                <a:gd name="connsiteY1492" fmla="*/ 1880401 h 2901646"/>
                <a:gd name="connsiteX1493" fmla="*/ 596153 w 1266767"/>
                <a:gd name="connsiteY1493" fmla="*/ 1881309 h 2901646"/>
                <a:gd name="connsiteX1494" fmla="*/ 599672 w 1266767"/>
                <a:gd name="connsiteY1494" fmla="*/ 1892660 h 2901646"/>
                <a:gd name="connsiteX1495" fmla="*/ 598877 w 1266767"/>
                <a:gd name="connsiteY1495" fmla="*/ 1892887 h 2901646"/>
                <a:gd name="connsiteX1496" fmla="*/ 597969 w 1266767"/>
                <a:gd name="connsiteY1496" fmla="*/ 1893454 h 2901646"/>
                <a:gd name="connsiteX1497" fmla="*/ 597288 w 1266767"/>
                <a:gd name="connsiteY1497" fmla="*/ 1894249 h 2901646"/>
                <a:gd name="connsiteX1498" fmla="*/ 597061 w 1266767"/>
                <a:gd name="connsiteY1498" fmla="*/ 1895271 h 2901646"/>
                <a:gd name="connsiteX1499" fmla="*/ 597401 w 1266767"/>
                <a:gd name="connsiteY1499" fmla="*/ 1897654 h 2901646"/>
                <a:gd name="connsiteX1500" fmla="*/ 598082 w 1266767"/>
                <a:gd name="connsiteY1500" fmla="*/ 1897768 h 2901646"/>
                <a:gd name="connsiteX1501" fmla="*/ 598877 w 1266767"/>
                <a:gd name="connsiteY1501" fmla="*/ 1897314 h 2901646"/>
                <a:gd name="connsiteX1502" fmla="*/ 599558 w 1266767"/>
                <a:gd name="connsiteY1502" fmla="*/ 1898108 h 2901646"/>
                <a:gd name="connsiteX1503" fmla="*/ 599785 w 1266767"/>
                <a:gd name="connsiteY1503" fmla="*/ 1900719 h 2901646"/>
                <a:gd name="connsiteX1504" fmla="*/ 599558 w 1266767"/>
                <a:gd name="connsiteY1504" fmla="*/ 1902762 h 2901646"/>
                <a:gd name="connsiteX1505" fmla="*/ 599672 w 1266767"/>
                <a:gd name="connsiteY1505" fmla="*/ 1904465 h 2901646"/>
                <a:gd name="connsiteX1506" fmla="*/ 600920 w 1266767"/>
                <a:gd name="connsiteY1506" fmla="*/ 1906168 h 2901646"/>
                <a:gd name="connsiteX1507" fmla="*/ 602736 w 1266767"/>
                <a:gd name="connsiteY1507" fmla="*/ 1906735 h 2901646"/>
                <a:gd name="connsiteX1508" fmla="*/ 604212 w 1266767"/>
                <a:gd name="connsiteY1508" fmla="*/ 1906621 h 2901646"/>
                <a:gd name="connsiteX1509" fmla="*/ 604666 w 1266767"/>
                <a:gd name="connsiteY1509" fmla="*/ 1907303 h 2901646"/>
                <a:gd name="connsiteX1510" fmla="*/ 603531 w 1266767"/>
                <a:gd name="connsiteY1510" fmla="*/ 1910140 h 2901646"/>
                <a:gd name="connsiteX1511" fmla="*/ 602396 w 1266767"/>
                <a:gd name="connsiteY1511" fmla="*/ 1911503 h 2901646"/>
                <a:gd name="connsiteX1512" fmla="*/ 599218 w 1266767"/>
                <a:gd name="connsiteY1512" fmla="*/ 1913319 h 2901646"/>
                <a:gd name="connsiteX1513" fmla="*/ 596607 w 1266767"/>
                <a:gd name="connsiteY1513" fmla="*/ 1916497 h 2901646"/>
                <a:gd name="connsiteX1514" fmla="*/ 592975 w 1266767"/>
                <a:gd name="connsiteY1514" fmla="*/ 1919221 h 2901646"/>
                <a:gd name="connsiteX1515" fmla="*/ 590704 w 1266767"/>
                <a:gd name="connsiteY1515" fmla="*/ 1920129 h 2901646"/>
                <a:gd name="connsiteX1516" fmla="*/ 590250 w 1266767"/>
                <a:gd name="connsiteY1516" fmla="*/ 1921037 h 2901646"/>
                <a:gd name="connsiteX1517" fmla="*/ 590250 w 1266767"/>
                <a:gd name="connsiteY1517" fmla="*/ 1921945 h 2901646"/>
                <a:gd name="connsiteX1518" fmla="*/ 590931 w 1266767"/>
                <a:gd name="connsiteY1518" fmla="*/ 1922399 h 2901646"/>
                <a:gd name="connsiteX1519" fmla="*/ 592066 w 1266767"/>
                <a:gd name="connsiteY1519" fmla="*/ 1922172 h 2901646"/>
                <a:gd name="connsiteX1520" fmla="*/ 594223 w 1266767"/>
                <a:gd name="connsiteY1520" fmla="*/ 1921151 h 2901646"/>
                <a:gd name="connsiteX1521" fmla="*/ 595245 w 1266767"/>
                <a:gd name="connsiteY1521" fmla="*/ 1920924 h 2901646"/>
                <a:gd name="connsiteX1522" fmla="*/ 597174 w 1266767"/>
                <a:gd name="connsiteY1522" fmla="*/ 1921605 h 2901646"/>
                <a:gd name="connsiteX1523" fmla="*/ 599104 w 1266767"/>
                <a:gd name="connsiteY1523" fmla="*/ 1924443 h 2901646"/>
                <a:gd name="connsiteX1524" fmla="*/ 602282 w 1266767"/>
                <a:gd name="connsiteY1524" fmla="*/ 1925805 h 2901646"/>
                <a:gd name="connsiteX1525" fmla="*/ 607504 w 1266767"/>
                <a:gd name="connsiteY1525" fmla="*/ 1930459 h 2901646"/>
                <a:gd name="connsiteX1526" fmla="*/ 603531 w 1266767"/>
                <a:gd name="connsiteY1526" fmla="*/ 1933183 h 2901646"/>
                <a:gd name="connsiteX1527" fmla="*/ 603531 w 1266767"/>
                <a:gd name="connsiteY1527" fmla="*/ 1934545 h 2901646"/>
                <a:gd name="connsiteX1528" fmla="*/ 605120 w 1266767"/>
                <a:gd name="connsiteY1528" fmla="*/ 1935680 h 2901646"/>
                <a:gd name="connsiteX1529" fmla="*/ 607050 w 1266767"/>
                <a:gd name="connsiteY1529" fmla="*/ 1936020 h 2901646"/>
                <a:gd name="connsiteX1530" fmla="*/ 608639 w 1266767"/>
                <a:gd name="connsiteY1530" fmla="*/ 1935566 h 2901646"/>
                <a:gd name="connsiteX1531" fmla="*/ 608979 w 1266767"/>
                <a:gd name="connsiteY1531" fmla="*/ 1935453 h 2901646"/>
                <a:gd name="connsiteX1532" fmla="*/ 610455 w 1266767"/>
                <a:gd name="connsiteY1532" fmla="*/ 1933864 h 2901646"/>
                <a:gd name="connsiteX1533" fmla="*/ 612157 w 1266767"/>
                <a:gd name="connsiteY1533" fmla="*/ 1932729 h 2901646"/>
                <a:gd name="connsiteX1534" fmla="*/ 625098 w 1266767"/>
                <a:gd name="connsiteY1534" fmla="*/ 1930459 h 2901646"/>
                <a:gd name="connsiteX1535" fmla="*/ 627822 w 1266767"/>
                <a:gd name="connsiteY1535" fmla="*/ 1930685 h 2901646"/>
                <a:gd name="connsiteX1536" fmla="*/ 629638 w 1266767"/>
                <a:gd name="connsiteY1536" fmla="*/ 1932388 h 2901646"/>
                <a:gd name="connsiteX1537" fmla="*/ 631000 w 1266767"/>
                <a:gd name="connsiteY1537" fmla="*/ 1934204 h 2901646"/>
                <a:gd name="connsiteX1538" fmla="*/ 634632 w 1266767"/>
                <a:gd name="connsiteY1538" fmla="*/ 1936588 h 2901646"/>
                <a:gd name="connsiteX1539" fmla="*/ 635881 w 1266767"/>
                <a:gd name="connsiteY1539" fmla="*/ 1938631 h 2901646"/>
                <a:gd name="connsiteX1540" fmla="*/ 634746 w 1266767"/>
                <a:gd name="connsiteY1540" fmla="*/ 1940334 h 2901646"/>
                <a:gd name="connsiteX1541" fmla="*/ 631341 w 1266767"/>
                <a:gd name="connsiteY1541" fmla="*/ 1942491 h 2901646"/>
                <a:gd name="connsiteX1542" fmla="*/ 630660 w 1266767"/>
                <a:gd name="connsiteY1542" fmla="*/ 1943399 h 2901646"/>
                <a:gd name="connsiteX1543" fmla="*/ 631000 w 1266767"/>
                <a:gd name="connsiteY1543" fmla="*/ 1946236 h 2901646"/>
                <a:gd name="connsiteX1544" fmla="*/ 632363 w 1266767"/>
                <a:gd name="connsiteY1544" fmla="*/ 1950663 h 2901646"/>
                <a:gd name="connsiteX1545" fmla="*/ 632703 w 1266767"/>
                <a:gd name="connsiteY1545" fmla="*/ 1952820 h 2901646"/>
                <a:gd name="connsiteX1546" fmla="*/ 633951 w 1266767"/>
                <a:gd name="connsiteY1546" fmla="*/ 1956906 h 2901646"/>
                <a:gd name="connsiteX1547" fmla="*/ 637130 w 1266767"/>
                <a:gd name="connsiteY1547" fmla="*/ 1959177 h 2901646"/>
                <a:gd name="connsiteX1548" fmla="*/ 644054 w 1266767"/>
                <a:gd name="connsiteY1548" fmla="*/ 1960312 h 2901646"/>
                <a:gd name="connsiteX1549" fmla="*/ 644054 w 1266767"/>
                <a:gd name="connsiteY1549" fmla="*/ 1958836 h 2901646"/>
                <a:gd name="connsiteX1550" fmla="*/ 642692 w 1266767"/>
                <a:gd name="connsiteY1550" fmla="*/ 1953161 h 2901646"/>
                <a:gd name="connsiteX1551" fmla="*/ 646097 w 1266767"/>
                <a:gd name="connsiteY1551" fmla="*/ 1947485 h 2901646"/>
                <a:gd name="connsiteX1552" fmla="*/ 651318 w 1266767"/>
                <a:gd name="connsiteY1552" fmla="*/ 1943172 h 2901646"/>
                <a:gd name="connsiteX1553" fmla="*/ 661307 w 1266767"/>
                <a:gd name="connsiteY1553" fmla="*/ 1940220 h 2901646"/>
                <a:gd name="connsiteX1554" fmla="*/ 664259 w 1266767"/>
                <a:gd name="connsiteY1554" fmla="*/ 1940447 h 2901646"/>
                <a:gd name="connsiteX1555" fmla="*/ 666756 w 1266767"/>
                <a:gd name="connsiteY1555" fmla="*/ 1942718 h 2901646"/>
                <a:gd name="connsiteX1556" fmla="*/ 668799 w 1266767"/>
                <a:gd name="connsiteY1556" fmla="*/ 1949528 h 2901646"/>
                <a:gd name="connsiteX1557" fmla="*/ 668572 w 1266767"/>
                <a:gd name="connsiteY1557" fmla="*/ 1951912 h 2901646"/>
                <a:gd name="connsiteX1558" fmla="*/ 668004 w 1266767"/>
                <a:gd name="connsiteY1558" fmla="*/ 1953955 h 2901646"/>
                <a:gd name="connsiteX1559" fmla="*/ 667096 w 1266767"/>
                <a:gd name="connsiteY1559" fmla="*/ 1955431 h 2901646"/>
                <a:gd name="connsiteX1560" fmla="*/ 665961 w 1266767"/>
                <a:gd name="connsiteY1560" fmla="*/ 1956339 h 2901646"/>
                <a:gd name="connsiteX1561" fmla="*/ 665961 w 1266767"/>
                <a:gd name="connsiteY1561" fmla="*/ 1957701 h 2901646"/>
                <a:gd name="connsiteX1562" fmla="*/ 668458 w 1266767"/>
                <a:gd name="connsiteY1562" fmla="*/ 1957928 h 2901646"/>
                <a:gd name="connsiteX1563" fmla="*/ 670842 w 1266767"/>
                <a:gd name="connsiteY1563" fmla="*/ 1959630 h 2901646"/>
                <a:gd name="connsiteX1564" fmla="*/ 675269 w 1266767"/>
                <a:gd name="connsiteY1564" fmla="*/ 1964398 h 2901646"/>
                <a:gd name="connsiteX1565" fmla="*/ 678561 w 1266767"/>
                <a:gd name="connsiteY1565" fmla="*/ 1967009 h 2901646"/>
                <a:gd name="connsiteX1566" fmla="*/ 679015 w 1266767"/>
                <a:gd name="connsiteY1566" fmla="*/ 1968144 h 2901646"/>
                <a:gd name="connsiteX1567" fmla="*/ 679582 w 1266767"/>
                <a:gd name="connsiteY1567" fmla="*/ 1971322 h 2901646"/>
                <a:gd name="connsiteX1568" fmla="*/ 679923 w 1266767"/>
                <a:gd name="connsiteY1568" fmla="*/ 1972457 h 2901646"/>
                <a:gd name="connsiteX1569" fmla="*/ 682988 w 1266767"/>
                <a:gd name="connsiteY1569" fmla="*/ 1976997 h 2901646"/>
                <a:gd name="connsiteX1570" fmla="*/ 686393 w 1266767"/>
                <a:gd name="connsiteY1570" fmla="*/ 1979835 h 2901646"/>
                <a:gd name="connsiteX1571" fmla="*/ 694452 w 1266767"/>
                <a:gd name="connsiteY1571" fmla="*/ 1983127 h 2901646"/>
                <a:gd name="connsiteX1572" fmla="*/ 692863 w 1266767"/>
                <a:gd name="connsiteY1572" fmla="*/ 1984262 h 2901646"/>
                <a:gd name="connsiteX1573" fmla="*/ 690366 w 1266767"/>
                <a:gd name="connsiteY1573" fmla="*/ 1986873 h 2901646"/>
                <a:gd name="connsiteX1574" fmla="*/ 689117 w 1266767"/>
                <a:gd name="connsiteY1574" fmla="*/ 1988575 h 2901646"/>
                <a:gd name="connsiteX1575" fmla="*/ 689117 w 1266767"/>
                <a:gd name="connsiteY1575" fmla="*/ 1990051 h 2901646"/>
                <a:gd name="connsiteX1576" fmla="*/ 690479 w 1266767"/>
                <a:gd name="connsiteY1576" fmla="*/ 1991754 h 2901646"/>
                <a:gd name="connsiteX1577" fmla="*/ 691160 w 1266767"/>
                <a:gd name="connsiteY1577" fmla="*/ 1992775 h 2901646"/>
                <a:gd name="connsiteX1578" fmla="*/ 691841 w 1266767"/>
                <a:gd name="connsiteY1578" fmla="*/ 1994138 h 2901646"/>
                <a:gd name="connsiteX1579" fmla="*/ 693317 w 1266767"/>
                <a:gd name="connsiteY1579" fmla="*/ 1992775 h 2901646"/>
                <a:gd name="connsiteX1580" fmla="*/ 695928 w 1266767"/>
                <a:gd name="connsiteY1580" fmla="*/ 1989824 h 2901646"/>
                <a:gd name="connsiteX1581" fmla="*/ 697744 w 1266767"/>
                <a:gd name="connsiteY1581" fmla="*/ 1988689 h 2901646"/>
                <a:gd name="connsiteX1582" fmla="*/ 699446 w 1266767"/>
                <a:gd name="connsiteY1582" fmla="*/ 1988348 h 2901646"/>
                <a:gd name="connsiteX1583" fmla="*/ 700695 w 1266767"/>
                <a:gd name="connsiteY1583" fmla="*/ 1988575 h 2901646"/>
                <a:gd name="connsiteX1584" fmla="*/ 703760 w 1266767"/>
                <a:gd name="connsiteY1584" fmla="*/ 1990165 h 2901646"/>
                <a:gd name="connsiteX1585" fmla="*/ 710457 w 1266767"/>
                <a:gd name="connsiteY1585" fmla="*/ 1989938 h 2901646"/>
                <a:gd name="connsiteX1586" fmla="*/ 712387 w 1266767"/>
                <a:gd name="connsiteY1586" fmla="*/ 1991413 h 2901646"/>
                <a:gd name="connsiteX1587" fmla="*/ 712273 w 1266767"/>
                <a:gd name="connsiteY1587" fmla="*/ 1991981 h 2901646"/>
                <a:gd name="connsiteX1588" fmla="*/ 712160 w 1266767"/>
                <a:gd name="connsiteY1588" fmla="*/ 1993570 h 2901646"/>
                <a:gd name="connsiteX1589" fmla="*/ 712160 w 1266767"/>
                <a:gd name="connsiteY1589" fmla="*/ 1995386 h 2901646"/>
                <a:gd name="connsiteX1590" fmla="*/ 712387 w 1266767"/>
                <a:gd name="connsiteY1590" fmla="*/ 1996748 h 2901646"/>
                <a:gd name="connsiteX1591" fmla="*/ 712841 w 1266767"/>
                <a:gd name="connsiteY1591" fmla="*/ 1997429 h 2901646"/>
                <a:gd name="connsiteX1592" fmla="*/ 714998 w 1266767"/>
                <a:gd name="connsiteY1592" fmla="*/ 1999472 h 2901646"/>
                <a:gd name="connsiteX1593" fmla="*/ 714998 w 1266767"/>
                <a:gd name="connsiteY1593" fmla="*/ 2000835 h 2901646"/>
                <a:gd name="connsiteX1594" fmla="*/ 713749 w 1266767"/>
                <a:gd name="connsiteY1594" fmla="*/ 2001175 h 2901646"/>
                <a:gd name="connsiteX1595" fmla="*/ 712614 w 1266767"/>
                <a:gd name="connsiteY1595" fmla="*/ 2000948 h 2901646"/>
                <a:gd name="connsiteX1596" fmla="*/ 711478 w 1266767"/>
                <a:gd name="connsiteY1596" fmla="*/ 2001062 h 2901646"/>
                <a:gd name="connsiteX1597" fmla="*/ 710344 w 1266767"/>
                <a:gd name="connsiteY1597" fmla="*/ 2002197 h 2901646"/>
                <a:gd name="connsiteX1598" fmla="*/ 723851 w 1266767"/>
                <a:gd name="connsiteY1598" fmla="*/ 2007418 h 2901646"/>
                <a:gd name="connsiteX1599" fmla="*/ 727711 w 1266767"/>
                <a:gd name="connsiteY1599" fmla="*/ 2011504 h 2901646"/>
                <a:gd name="connsiteX1600" fmla="*/ 723851 w 1266767"/>
                <a:gd name="connsiteY1600" fmla="*/ 2013775 h 2901646"/>
                <a:gd name="connsiteX1601" fmla="*/ 708073 w 1266767"/>
                <a:gd name="connsiteY1601" fmla="*/ 2007532 h 2901646"/>
                <a:gd name="connsiteX1602" fmla="*/ 705009 w 1266767"/>
                <a:gd name="connsiteY1602" fmla="*/ 2003786 h 2901646"/>
                <a:gd name="connsiteX1603" fmla="*/ 699901 w 1266767"/>
                <a:gd name="connsiteY1603" fmla="*/ 1995613 h 2901646"/>
                <a:gd name="connsiteX1604" fmla="*/ 701263 w 1266767"/>
                <a:gd name="connsiteY1604" fmla="*/ 2002537 h 2901646"/>
                <a:gd name="connsiteX1605" fmla="*/ 705009 w 1266767"/>
                <a:gd name="connsiteY1605" fmla="*/ 2007872 h 2901646"/>
                <a:gd name="connsiteX1606" fmla="*/ 709435 w 1266767"/>
                <a:gd name="connsiteY1606" fmla="*/ 2012413 h 2901646"/>
                <a:gd name="connsiteX1607" fmla="*/ 712614 w 1266767"/>
                <a:gd name="connsiteY1607" fmla="*/ 2017066 h 2901646"/>
                <a:gd name="connsiteX1608" fmla="*/ 710911 w 1266767"/>
                <a:gd name="connsiteY1608" fmla="*/ 2017180 h 2901646"/>
                <a:gd name="connsiteX1609" fmla="*/ 709663 w 1266767"/>
                <a:gd name="connsiteY1609" fmla="*/ 2016158 h 2901646"/>
                <a:gd name="connsiteX1610" fmla="*/ 707279 w 1266767"/>
                <a:gd name="connsiteY1610" fmla="*/ 2012980 h 2901646"/>
                <a:gd name="connsiteX1611" fmla="*/ 707960 w 1266767"/>
                <a:gd name="connsiteY1611" fmla="*/ 2017748 h 2901646"/>
                <a:gd name="connsiteX1612" fmla="*/ 709889 w 1266767"/>
                <a:gd name="connsiteY1612" fmla="*/ 2020585 h 2901646"/>
                <a:gd name="connsiteX1613" fmla="*/ 714543 w 1266767"/>
                <a:gd name="connsiteY1613" fmla="*/ 2023877 h 2901646"/>
                <a:gd name="connsiteX1614" fmla="*/ 716927 w 1266767"/>
                <a:gd name="connsiteY1614" fmla="*/ 2026942 h 2901646"/>
                <a:gd name="connsiteX1615" fmla="*/ 718176 w 1266767"/>
                <a:gd name="connsiteY1615" fmla="*/ 2027963 h 2901646"/>
                <a:gd name="connsiteX1616" fmla="*/ 719765 w 1266767"/>
                <a:gd name="connsiteY1616" fmla="*/ 2027963 h 2901646"/>
                <a:gd name="connsiteX1617" fmla="*/ 720900 w 1266767"/>
                <a:gd name="connsiteY1617" fmla="*/ 2027396 h 2901646"/>
                <a:gd name="connsiteX1618" fmla="*/ 721808 w 1266767"/>
                <a:gd name="connsiteY1618" fmla="*/ 2026374 h 2901646"/>
                <a:gd name="connsiteX1619" fmla="*/ 722148 w 1266767"/>
                <a:gd name="connsiteY1619" fmla="*/ 2024785 h 2901646"/>
                <a:gd name="connsiteX1620" fmla="*/ 722148 w 1266767"/>
                <a:gd name="connsiteY1620" fmla="*/ 2024445 h 2901646"/>
                <a:gd name="connsiteX1621" fmla="*/ 722148 w 1266767"/>
                <a:gd name="connsiteY1621" fmla="*/ 2030347 h 2901646"/>
                <a:gd name="connsiteX1622" fmla="*/ 722376 w 1266767"/>
                <a:gd name="connsiteY1622" fmla="*/ 2033185 h 2901646"/>
                <a:gd name="connsiteX1623" fmla="*/ 722829 w 1266767"/>
                <a:gd name="connsiteY1623" fmla="*/ 2034660 h 2901646"/>
                <a:gd name="connsiteX1624" fmla="*/ 724646 w 1266767"/>
                <a:gd name="connsiteY1624" fmla="*/ 2041130 h 2901646"/>
                <a:gd name="connsiteX1625" fmla="*/ 725100 w 1266767"/>
                <a:gd name="connsiteY1625" fmla="*/ 2043855 h 2901646"/>
                <a:gd name="connsiteX1626" fmla="*/ 725667 w 1266767"/>
                <a:gd name="connsiteY1626" fmla="*/ 2043855 h 2901646"/>
                <a:gd name="connsiteX1627" fmla="*/ 726235 w 1266767"/>
                <a:gd name="connsiteY1627" fmla="*/ 2040903 h 2901646"/>
                <a:gd name="connsiteX1628" fmla="*/ 726348 w 1266767"/>
                <a:gd name="connsiteY1628" fmla="*/ 2037158 h 2901646"/>
                <a:gd name="connsiteX1629" fmla="*/ 726008 w 1266767"/>
                <a:gd name="connsiteY1629" fmla="*/ 2033412 h 2901646"/>
                <a:gd name="connsiteX1630" fmla="*/ 725100 w 1266767"/>
                <a:gd name="connsiteY1630" fmla="*/ 2030574 h 2901646"/>
                <a:gd name="connsiteX1631" fmla="*/ 727143 w 1266767"/>
                <a:gd name="connsiteY1631" fmla="*/ 2029439 h 2901646"/>
                <a:gd name="connsiteX1632" fmla="*/ 729754 w 1266767"/>
                <a:gd name="connsiteY1632" fmla="*/ 2028985 h 2901646"/>
                <a:gd name="connsiteX1633" fmla="*/ 732251 w 1266767"/>
                <a:gd name="connsiteY1633" fmla="*/ 2029439 h 2901646"/>
                <a:gd name="connsiteX1634" fmla="*/ 735543 w 1266767"/>
                <a:gd name="connsiteY1634" fmla="*/ 2032844 h 2901646"/>
                <a:gd name="connsiteX1635" fmla="*/ 738948 w 1266767"/>
                <a:gd name="connsiteY1635" fmla="*/ 2033752 h 2901646"/>
                <a:gd name="connsiteX1636" fmla="*/ 740310 w 1266767"/>
                <a:gd name="connsiteY1636" fmla="*/ 2035909 h 2901646"/>
                <a:gd name="connsiteX1637" fmla="*/ 740764 w 1266767"/>
                <a:gd name="connsiteY1637" fmla="*/ 2039087 h 2901646"/>
                <a:gd name="connsiteX1638" fmla="*/ 740650 w 1266767"/>
                <a:gd name="connsiteY1638" fmla="*/ 2045784 h 2901646"/>
                <a:gd name="connsiteX1639" fmla="*/ 741331 w 1266767"/>
                <a:gd name="connsiteY1639" fmla="*/ 2048622 h 2901646"/>
                <a:gd name="connsiteX1640" fmla="*/ 745531 w 1266767"/>
                <a:gd name="connsiteY1640" fmla="*/ 2054865 h 2901646"/>
                <a:gd name="connsiteX1641" fmla="*/ 746326 w 1266767"/>
                <a:gd name="connsiteY1641" fmla="*/ 2057362 h 2901646"/>
                <a:gd name="connsiteX1642" fmla="*/ 744850 w 1266767"/>
                <a:gd name="connsiteY1642" fmla="*/ 2052368 h 2901646"/>
                <a:gd name="connsiteX1643" fmla="*/ 743034 w 1266767"/>
                <a:gd name="connsiteY1643" fmla="*/ 2047487 h 2901646"/>
                <a:gd name="connsiteX1644" fmla="*/ 742126 w 1266767"/>
                <a:gd name="connsiteY1644" fmla="*/ 2042379 h 2901646"/>
                <a:gd name="connsiteX1645" fmla="*/ 743375 w 1266767"/>
                <a:gd name="connsiteY1645" fmla="*/ 2036817 h 2901646"/>
                <a:gd name="connsiteX1646" fmla="*/ 747007 w 1266767"/>
                <a:gd name="connsiteY1646" fmla="*/ 2034774 h 2901646"/>
                <a:gd name="connsiteX1647" fmla="*/ 748256 w 1266767"/>
                <a:gd name="connsiteY1647" fmla="*/ 2035568 h 2901646"/>
                <a:gd name="connsiteX1648" fmla="*/ 748596 w 1266767"/>
                <a:gd name="connsiteY1648" fmla="*/ 2036363 h 2901646"/>
                <a:gd name="connsiteX1649" fmla="*/ 748369 w 1266767"/>
                <a:gd name="connsiteY1649" fmla="*/ 2039428 h 2901646"/>
                <a:gd name="connsiteX1650" fmla="*/ 748596 w 1266767"/>
                <a:gd name="connsiteY1650" fmla="*/ 2042720 h 2901646"/>
                <a:gd name="connsiteX1651" fmla="*/ 749050 w 1266767"/>
                <a:gd name="connsiteY1651" fmla="*/ 2045217 h 2901646"/>
                <a:gd name="connsiteX1652" fmla="*/ 753250 w 1266767"/>
                <a:gd name="connsiteY1652" fmla="*/ 2059633 h 2901646"/>
                <a:gd name="connsiteX1653" fmla="*/ 756655 w 1266767"/>
                <a:gd name="connsiteY1653" fmla="*/ 2068600 h 2901646"/>
                <a:gd name="connsiteX1654" fmla="*/ 758472 w 1266767"/>
                <a:gd name="connsiteY1654" fmla="*/ 2071097 h 2901646"/>
                <a:gd name="connsiteX1655" fmla="*/ 762671 w 1266767"/>
                <a:gd name="connsiteY1655" fmla="*/ 2072573 h 2901646"/>
                <a:gd name="connsiteX1656" fmla="*/ 764942 w 1266767"/>
                <a:gd name="connsiteY1656" fmla="*/ 2074048 h 2901646"/>
                <a:gd name="connsiteX1657" fmla="*/ 766531 w 1266767"/>
                <a:gd name="connsiteY1657" fmla="*/ 2075524 h 2901646"/>
                <a:gd name="connsiteX1658" fmla="*/ 766871 w 1266767"/>
                <a:gd name="connsiteY1658" fmla="*/ 2075978 h 2901646"/>
                <a:gd name="connsiteX1659" fmla="*/ 766871 w 1266767"/>
                <a:gd name="connsiteY1659" fmla="*/ 2076432 h 2901646"/>
                <a:gd name="connsiteX1660" fmla="*/ 766758 w 1266767"/>
                <a:gd name="connsiteY1660" fmla="*/ 2078021 h 2901646"/>
                <a:gd name="connsiteX1661" fmla="*/ 766758 w 1266767"/>
                <a:gd name="connsiteY1661" fmla="*/ 2078475 h 2901646"/>
                <a:gd name="connsiteX1662" fmla="*/ 768233 w 1266767"/>
                <a:gd name="connsiteY1662" fmla="*/ 2080745 h 2901646"/>
                <a:gd name="connsiteX1663" fmla="*/ 769028 w 1266767"/>
                <a:gd name="connsiteY1663" fmla="*/ 2081313 h 2901646"/>
                <a:gd name="connsiteX1664" fmla="*/ 770163 w 1266767"/>
                <a:gd name="connsiteY1664" fmla="*/ 2081199 h 2901646"/>
                <a:gd name="connsiteX1665" fmla="*/ 769936 w 1266767"/>
                <a:gd name="connsiteY1665" fmla="*/ 2080291 h 2901646"/>
                <a:gd name="connsiteX1666" fmla="*/ 769709 w 1266767"/>
                <a:gd name="connsiteY1666" fmla="*/ 2078135 h 2901646"/>
                <a:gd name="connsiteX1667" fmla="*/ 769482 w 1266767"/>
                <a:gd name="connsiteY1667" fmla="*/ 2077226 h 2901646"/>
                <a:gd name="connsiteX1668" fmla="*/ 771185 w 1266767"/>
                <a:gd name="connsiteY1668" fmla="*/ 2077567 h 2901646"/>
                <a:gd name="connsiteX1669" fmla="*/ 772887 w 1266767"/>
                <a:gd name="connsiteY1669" fmla="*/ 2078362 h 2901646"/>
                <a:gd name="connsiteX1670" fmla="*/ 772547 w 1266767"/>
                <a:gd name="connsiteY1670" fmla="*/ 2081086 h 2901646"/>
                <a:gd name="connsiteX1671" fmla="*/ 772433 w 1266767"/>
                <a:gd name="connsiteY1671" fmla="*/ 2088804 h 2901646"/>
                <a:gd name="connsiteX1672" fmla="*/ 772547 w 1266767"/>
                <a:gd name="connsiteY1672" fmla="*/ 2090394 h 2901646"/>
                <a:gd name="connsiteX1673" fmla="*/ 769368 w 1266767"/>
                <a:gd name="connsiteY1673" fmla="*/ 2090167 h 2901646"/>
                <a:gd name="connsiteX1674" fmla="*/ 768120 w 1266767"/>
                <a:gd name="connsiteY1674" fmla="*/ 2089145 h 2901646"/>
                <a:gd name="connsiteX1675" fmla="*/ 761082 w 1266767"/>
                <a:gd name="connsiteY1675" fmla="*/ 2077567 h 2901646"/>
                <a:gd name="connsiteX1676" fmla="*/ 757904 w 1266767"/>
                <a:gd name="connsiteY1676" fmla="*/ 2073481 h 2901646"/>
                <a:gd name="connsiteX1677" fmla="*/ 754953 w 1266767"/>
                <a:gd name="connsiteY1677" fmla="*/ 2071778 h 2901646"/>
                <a:gd name="connsiteX1678" fmla="*/ 755974 w 1266767"/>
                <a:gd name="connsiteY1678" fmla="*/ 2074275 h 2901646"/>
                <a:gd name="connsiteX1679" fmla="*/ 759266 w 1266767"/>
                <a:gd name="connsiteY1679" fmla="*/ 2080405 h 2901646"/>
                <a:gd name="connsiteX1680" fmla="*/ 759720 w 1266767"/>
                <a:gd name="connsiteY1680" fmla="*/ 2083697 h 2901646"/>
                <a:gd name="connsiteX1681" fmla="*/ 758585 w 1266767"/>
                <a:gd name="connsiteY1681" fmla="*/ 2086875 h 2901646"/>
                <a:gd name="connsiteX1682" fmla="*/ 752569 w 1266767"/>
                <a:gd name="connsiteY1682" fmla="*/ 2096410 h 2901646"/>
                <a:gd name="connsiteX1683" fmla="*/ 750866 w 1266767"/>
                <a:gd name="connsiteY1683" fmla="*/ 2097885 h 2901646"/>
                <a:gd name="connsiteX1684" fmla="*/ 748710 w 1266767"/>
                <a:gd name="connsiteY1684" fmla="*/ 2098453 h 2901646"/>
                <a:gd name="connsiteX1685" fmla="*/ 744510 w 1266767"/>
                <a:gd name="connsiteY1685" fmla="*/ 2098226 h 2901646"/>
                <a:gd name="connsiteX1686" fmla="*/ 742353 w 1266767"/>
                <a:gd name="connsiteY1686" fmla="*/ 2098793 h 2901646"/>
                <a:gd name="connsiteX1687" fmla="*/ 740764 w 1266767"/>
                <a:gd name="connsiteY1687" fmla="*/ 2100383 h 2901646"/>
                <a:gd name="connsiteX1688" fmla="*/ 740310 w 1266767"/>
                <a:gd name="connsiteY1688" fmla="*/ 2103107 h 2901646"/>
                <a:gd name="connsiteX1689" fmla="*/ 742013 w 1266767"/>
                <a:gd name="connsiteY1689" fmla="*/ 2103107 h 2901646"/>
                <a:gd name="connsiteX1690" fmla="*/ 745645 w 1266767"/>
                <a:gd name="connsiteY1690" fmla="*/ 2101177 h 2901646"/>
                <a:gd name="connsiteX1691" fmla="*/ 770163 w 1266767"/>
                <a:gd name="connsiteY1691" fmla="*/ 2100042 h 2901646"/>
                <a:gd name="connsiteX1692" fmla="*/ 774363 w 1266767"/>
                <a:gd name="connsiteY1692" fmla="*/ 2102539 h 2901646"/>
                <a:gd name="connsiteX1693" fmla="*/ 773341 w 1266767"/>
                <a:gd name="connsiteY1693" fmla="*/ 2106853 h 2901646"/>
                <a:gd name="connsiteX1694" fmla="*/ 771752 w 1266767"/>
                <a:gd name="connsiteY1694" fmla="*/ 2109463 h 2901646"/>
                <a:gd name="connsiteX1695" fmla="*/ 769596 w 1266767"/>
                <a:gd name="connsiteY1695" fmla="*/ 2110939 h 2901646"/>
                <a:gd name="connsiteX1696" fmla="*/ 763693 w 1266767"/>
                <a:gd name="connsiteY1696" fmla="*/ 2112755 h 2901646"/>
                <a:gd name="connsiteX1697" fmla="*/ 761877 w 1266767"/>
                <a:gd name="connsiteY1697" fmla="*/ 2112755 h 2901646"/>
                <a:gd name="connsiteX1698" fmla="*/ 760401 w 1266767"/>
                <a:gd name="connsiteY1698" fmla="*/ 2111847 h 2901646"/>
                <a:gd name="connsiteX1699" fmla="*/ 759493 w 1266767"/>
                <a:gd name="connsiteY1699" fmla="*/ 2110372 h 2901646"/>
                <a:gd name="connsiteX1700" fmla="*/ 758472 w 1266767"/>
                <a:gd name="connsiteY1700" fmla="*/ 2107534 h 2901646"/>
                <a:gd name="connsiteX1701" fmla="*/ 757791 w 1266767"/>
                <a:gd name="connsiteY1701" fmla="*/ 2106512 h 2901646"/>
                <a:gd name="connsiteX1702" fmla="*/ 756655 w 1266767"/>
                <a:gd name="connsiteY1702" fmla="*/ 2109804 h 2901646"/>
                <a:gd name="connsiteX1703" fmla="*/ 754612 w 1266767"/>
                <a:gd name="connsiteY1703" fmla="*/ 2112301 h 2901646"/>
                <a:gd name="connsiteX1704" fmla="*/ 752229 w 1266767"/>
                <a:gd name="connsiteY1704" fmla="*/ 2113890 h 2901646"/>
                <a:gd name="connsiteX1705" fmla="*/ 745077 w 1266767"/>
                <a:gd name="connsiteY1705" fmla="*/ 2116047 h 2901646"/>
                <a:gd name="connsiteX1706" fmla="*/ 742807 w 1266767"/>
                <a:gd name="connsiteY1706" fmla="*/ 2118090 h 2901646"/>
                <a:gd name="connsiteX1707" fmla="*/ 742580 w 1266767"/>
                <a:gd name="connsiteY1707" fmla="*/ 2120814 h 2901646"/>
                <a:gd name="connsiteX1708" fmla="*/ 739175 w 1266767"/>
                <a:gd name="connsiteY1708" fmla="*/ 2121041 h 2901646"/>
                <a:gd name="connsiteX1709" fmla="*/ 738607 w 1266767"/>
                <a:gd name="connsiteY1709" fmla="*/ 2121495 h 2901646"/>
                <a:gd name="connsiteX1710" fmla="*/ 738494 w 1266767"/>
                <a:gd name="connsiteY1710" fmla="*/ 2123198 h 2901646"/>
                <a:gd name="connsiteX1711" fmla="*/ 738153 w 1266767"/>
                <a:gd name="connsiteY1711" fmla="*/ 2124560 h 2901646"/>
                <a:gd name="connsiteX1712" fmla="*/ 737472 w 1266767"/>
                <a:gd name="connsiteY1712" fmla="*/ 2125468 h 2901646"/>
                <a:gd name="connsiteX1713" fmla="*/ 736678 w 1266767"/>
                <a:gd name="connsiteY1713" fmla="*/ 2126036 h 2901646"/>
                <a:gd name="connsiteX1714" fmla="*/ 741331 w 1266767"/>
                <a:gd name="connsiteY1714" fmla="*/ 2126036 h 2901646"/>
                <a:gd name="connsiteX1715" fmla="*/ 740650 w 1266767"/>
                <a:gd name="connsiteY1715" fmla="*/ 2127511 h 2901646"/>
                <a:gd name="connsiteX1716" fmla="*/ 739515 w 1266767"/>
                <a:gd name="connsiteY1716" fmla="*/ 2129327 h 2901646"/>
                <a:gd name="connsiteX1717" fmla="*/ 738267 w 1266767"/>
                <a:gd name="connsiteY1717" fmla="*/ 2130803 h 2901646"/>
                <a:gd name="connsiteX1718" fmla="*/ 737245 w 1266767"/>
                <a:gd name="connsiteY1718" fmla="*/ 2131371 h 2901646"/>
                <a:gd name="connsiteX1719" fmla="*/ 736224 w 1266767"/>
                <a:gd name="connsiteY1719" fmla="*/ 2130803 h 2901646"/>
                <a:gd name="connsiteX1720" fmla="*/ 735429 w 1266767"/>
                <a:gd name="connsiteY1720" fmla="*/ 2129668 h 2901646"/>
                <a:gd name="connsiteX1721" fmla="*/ 734521 w 1266767"/>
                <a:gd name="connsiteY1721" fmla="*/ 2128646 h 2901646"/>
                <a:gd name="connsiteX1722" fmla="*/ 733272 w 1266767"/>
                <a:gd name="connsiteY1722" fmla="*/ 2128533 h 2901646"/>
                <a:gd name="connsiteX1723" fmla="*/ 735202 w 1266767"/>
                <a:gd name="connsiteY1723" fmla="*/ 2132165 h 2901646"/>
                <a:gd name="connsiteX1724" fmla="*/ 735883 w 1266767"/>
                <a:gd name="connsiteY1724" fmla="*/ 2134322 h 2901646"/>
                <a:gd name="connsiteX1725" fmla="*/ 734975 w 1266767"/>
                <a:gd name="connsiteY1725" fmla="*/ 2135230 h 2901646"/>
                <a:gd name="connsiteX1726" fmla="*/ 733727 w 1266767"/>
                <a:gd name="connsiteY1726" fmla="*/ 2135798 h 2901646"/>
                <a:gd name="connsiteX1727" fmla="*/ 731343 w 1266767"/>
                <a:gd name="connsiteY1727" fmla="*/ 2138522 h 2901646"/>
                <a:gd name="connsiteX1728" fmla="*/ 727256 w 1266767"/>
                <a:gd name="connsiteY1728" fmla="*/ 2140338 h 2901646"/>
                <a:gd name="connsiteX1729" fmla="*/ 721808 w 1266767"/>
                <a:gd name="connsiteY1729" fmla="*/ 2145786 h 2901646"/>
                <a:gd name="connsiteX1730" fmla="*/ 716360 w 1266767"/>
                <a:gd name="connsiteY1730" fmla="*/ 2147943 h 2901646"/>
                <a:gd name="connsiteX1731" fmla="*/ 713862 w 1266767"/>
                <a:gd name="connsiteY1731" fmla="*/ 2150327 h 2901646"/>
                <a:gd name="connsiteX1732" fmla="*/ 709549 w 1266767"/>
                <a:gd name="connsiteY1732" fmla="*/ 2156229 h 2901646"/>
                <a:gd name="connsiteX1733" fmla="*/ 706257 w 1266767"/>
                <a:gd name="connsiteY1733" fmla="*/ 2159067 h 2901646"/>
                <a:gd name="connsiteX1734" fmla="*/ 702852 w 1266767"/>
                <a:gd name="connsiteY1734" fmla="*/ 2159748 h 2901646"/>
                <a:gd name="connsiteX1735" fmla="*/ 695474 w 1266767"/>
                <a:gd name="connsiteY1735" fmla="*/ 2158954 h 2901646"/>
                <a:gd name="connsiteX1736" fmla="*/ 695474 w 1266767"/>
                <a:gd name="connsiteY1736" fmla="*/ 2160202 h 2901646"/>
                <a:gd name="connsiteX1737" fmla="*/ 698765 w 1266767"/>
                <a:gd name="connsiteY1737" fmla="*/ 2162813 h 2901646"/>
                <a:gd name="connsiteX1738" fmla="*/ 697403 w 1266767"/>
                <a:gd name="connsiteY1738" fmla="*/ 2164061 h 2901646"/>
                <a:gd name="connsiteX1739" fmla="*/ 694793 w 1266767"/>
                <a:gd name="connsiteY1739" fmla="*/ 2163721 h 2901646"/>
                <a:gd name="connsiteX1740" fmla="*/ 693430 w 1266767"/>
                <a:gd name="connsiteY1740" fmla="*/ 2164175 h 2901646"/>
                <a:gd name="connsiteX1741" fmla="*/ 695247 w 1266767"/>
                <a:gd name="connsiteY1741" fmla="*/ 2165197 h 2901646"/>
                <a:gd name="connsiteX1742" fmla="*/ 696836 w 1266767"/>
                <a:gd name="connsiteY1742" fmla="*/ 2166786 h 2901646"/>
                <a:gd name="connsiteX1743" fmla="*/ 696268 w 1266767"/>
                <a:gd name="connsiteY1743" fmla="*/ 2169396 h 2901646"/>
                <a:gd name="connsiteX1744" fmla="*/ 697857 w 1266767"/>
                <a:gd name="connsiteY1744" fmla="*/ 2170986 h 2901646"/>
                <a:gd name="connsiteX1745" fmla="*/ 700241 w 1266767"/>
                <a:gd name="connsiteY1745" fmla="*/ 2171780 h 2901646"/>
                <a:gd name="connsiteX1746" fmla="*/ 702171 w 1266767"/>
                <a:gd name="connsiteY1746" fmla="*/ 2172007 h 2901646"/>
                <a:gd name="connsiteX1747" fmla="*/ 699220 w 1266767"/>
                <a:gd name="connsiteY1747" fmla="*/ 2174277 h 2901646"/>
                <a:gd name="connsiteX1748" fmla="*/ 693430 w 1266767"/>
                <a:gd name="connsiteY1748" fmla="*/ 2174050 h 2901646"/>
                <a:gd name="connsiteX1749" fmla="*/ 687642 w 1266767"/>
                <a:gd name="connsiteY1749" fmla="*/ 2172234 h 2901646"/>
                <a:gd name="connsiteX1750" fmla="*/ 684804 w 1266767"/>
                <a:gd name="connsiteY1750" fmla="*/ 2169396 h 2901646"/>
                <a:gd name="connsiteX1751" fmla="*/ 685939 w 1266767"/>
                <a:gd name="connsiteY1751" fmla="*/ 2168602 h 2901646"/>
                <a:gd name="connsiteX1752" fmla="*/ 687074 w 1266767"/>
                <a:gd name="connsiteY1752" fmla="*/ 2168261 h 2901646"/>
                <a:gd name="connsiteX1753" fmla="*/ 688323 w 1266767"/>
                <a:gd name="connsiteY1753" fmla="*/ 2168488 h 2901646"/>
                <a:gd name="connsiteX1754" fmla="*/ 689458 w 1266767"/>
                <a:gd name="connsiteY1754" fmla="*/ 2169396 h 2901646"/>
                <a:gd name="connsiteX1755" fmla="*/ 689117 w 1266767"/>
                <a:gd name="connsiteY1755" fmla="*/ 2167807 h 2901646"/>
                <a:gd name="connsiteX1756" fmla="*/ 688663 w 1266767"/>
                <a:gd name="connsiteY1756" fmla="*/ 2163948 h 2901646"/>
                <a:gd name="connsiteX1757" fmla="*/ 688095 w 1266767"/>
                <a:gd name="connsiteY1757" fmla="*/ 2162813 h 2901646"/>
                <a:gd name="connsiteX1758" fmla="*/ 686847 w 1266767"/>
                <a:gd name="connsiteY1758" fmla="*/ 2162586 h 2901646"/>
                <a:gd name="connsiteX1759" fmla="*/ 684690 w 1266767"/>
                <a:gd name="connsiteY1759" fmla="*/ 2164742 h 2901646"/>
                <a:gd name="connsiteX1760" fmla="*/ 683328 w 1266767"/>
                <a:gd name="connsiteY1760" fmla="*/ 2165310 h 2901646"/>
                <a:gd name="connsiteX1761" fmla="*/ 682534 w 1266767"/>
                <a:gd name="connsiteY1761" fmla="*/ 2164856 h 2901646"/>
                <a:gd name="connsiteX1762" fmla="*/ 681398 w 1266767"/>
                <a:gd name="connsiteY1762" fmla="*/ 2163040 h 2901646"/>
                <a:gd name="connsiteX1763" fmla="*/ 680717 w 1266767"/>
                <a:gd name="connsiteY1763" fmla="*/ 2162699 h 2901646"/>
                <a:gd name="connsiteX1764" fmla="*/ 680150 w 1266767"/>
                <a:gd name="connsiteY1764" fmla="*/ 2163153 h 2901646"/>
                <a:gd name="connsiteX1765" fmla="*/ 679015 w 1266767"/>
                <a:gd name="connsiteY1765" fmla="*/ 2164856 h 2901646"/>
                <a:gd name="connsiteX1766" fmla="*/ 678447 w 1266767"/>
                <a:gd name="connsiteY1766" fmla="*/ 2165197 h 2901646"/>
                <a:gd name="connsiteX1767" fmla="*/ 677426 w 1266767"/>
                <a:gd name="connsiteY1767" fmla="*/ 2166105 h 2901646"/>
                <a:gd name="connsiteX1768" fmla="*/ 677426 w 1266767"/>
                <a:gd name="connsiteY1768" fmla="*/ 2168261 h 2901646"/>
                <a:gd name="connsiteX1769" fmla="*/ 677993 w 1266767"/>
                <a:gd name="connsiteY1769" fmla="*/ 2170531 h 2901646"/>
                <a:gd name="connsiteX1770" fmla="*/ 678788 w 1266767"/>
                <a:gd name="connsiteY1770" fmla="*/ 2171894 h 2901646"/>
                <a:gd name="connsiteX1771" fmla="*/ 675610 w 1266767"/>
                <a:gd name="connsiteY1771" fmla="*/ 2174050 h 2901646"/>
                <a:gd name="connsiteX1772" fmla="*/ 674474 w 1266767"/>
                <a:gd name="connsiteY1772" fmla="*/ 2174391 h 2901646"/>
                <a:gd name="connsiteX1773" fmla="*/ 673339 w 1266767"/>
                <a:gd name="connsiteY1773" fmla="*/ 2174050 h 2901646"/>
                <a:gd name="connsiteX1774" fmla="*/ 671183 w 1266767"/>
                <a:gd name="connsiteY1774" fmla="*/ 2172348 h 2901646"/>
                <a:gd name="connsiteX1775" fmla="*/ 670047 w 1266767"/>
                <a:gd name="connsiteY1775" fmla="*/ 2171894 h 2901646"/>
                <a:gd name="connsiteX1776" fmla="*/ 683328 w 1266767"/>
                <a:gd name="connsiteY1776" fmla="*/ 2184834 h 2901646"/>
                <a:gd name="connsiteX1777" fmla="*/ 679923 w 1266767"/>
                <a:gd name="connsiteY1777" fmla="*/ 2185628 h 2901646"/>
                <a:gd name="connsiteX1778" fmla="*/ 678447 w 1266767"/>
                <a:gd name="connsiteY1778" fmla="*/ 2185174 h 2901646"/>
                <a:gd name="connsiteX1779" fmla="*/ 678447 w 1266767"/>
                <a:gd name="connsiteY1779" fmla="*/ 2187331 h 2901646"/>
                <a:gd name="connsiteX1780" fmla="*/ 685939 w 1266767"/>
                <a:gd name="connsiteY1780" fmla="*/ 2187331 h 2901646"/>
                <a:gd name="connsiteX1781" fmla="*/ 688209 w 1266767"/>
                <a:gd name="connsiteY1781" fmla="*/ 2185855 h 2901646"/>
                <a:gd name="connsiteX1782" fmla="*/ 689231 w 1266767"/>
                <a:gd name="connsiteY1782" fmla="*/ 2186196 h 2901646"/>
                <a:gd name="connsiteX1783" fmla="*/ 689912 w 1266767"/>
                <a:gd name="connsiteY1783" fmla="*/ 2188693 h 2901646"/>
                <a:gd name="connsiteX1784" fmla="*/ 690479 w 1266767"/>
                <a:gd name="connsiteY1784" fmla="*/ 2188693 h 2901646"/>
                <a:gd name="connsiteX1785" fmla="*/ 693771 w 1266767"/>
                <a:gd name="connsiteY1785" fmla="*/ 2180520 h 2901646"/>
                <a:gd name="connsiteX1786" fmla="*/ 699901 w 1266767"/>
                <a:gd name="connsiteY1786" fmla="*/ 2178023 h 2901646"/>
                <a:gd name="connsiteX1787" fmla="*/ 706825 w 1266767"/>
                <a:gd name="connsiteY1787" fmla="*/ 2179272 h 2901646"/>
                <a:gd name="connsiteX1788" fmla="*/ 712500 w 1266767"/>
                <a:gd name="connsiteY1788" fmla="*/ 2182223 h 2901646"/>
                <a:gd name="connsiteX1789" fmla="*/ 711933 w 1266767"/>
                <a:gd name="connsiteY1789" fmla="*/ 2182791 h 2901646"/>
                <a:gd name="connsiteX1790" fmla="*/ 710911 w 1266767"/>
                <a:gd name="connsiteY1790" fmla="*/ 2184153 h 2901646"/>
                <a:gd name="connsiteX1791" fmla="*/ 710344 w 1266767"/>
                <a:gd name="connsiteY1791" fmla="*/ 2184720 h 2901646"/>
                <a:gd name="connsiteX1792" fmla="*/ 713295 w 1266767"/>
                <a:gd name="connsiteY1792" fmla="*/ 2185628 h 2901646"/>
                <a:gd name="connsiteX1793" fmla="*/ 714543 w 1266767"/>
                <a:gd name="connsiteY1793" fmla="*/ 2185288 h 2901646"/>
                <a:gd name="connsiteX1794" fmla="*/ 715679 w 1266767"/>
                <a:gd name="connsiteY1794" fmla="*/ 2183244 h 2901646"/>
                <a:gd name="connsiteX1795" fmla="*/ 713068 w 1266767"/>
                <a:gd name="connsiteY1795" fmla="*/ 2176774 h 2901646"/>
                <a:gd name="connsiteX1796" fmla="*/ 712387 w 1266767"/>
                <a:gd name="connsiteY1796" fmla="*/ 2174164 h 2901646"/>
                <a:gd name="connsiteX1797" fmla="*/ 717041 w 1266767"/>
                <a:gd name="connsiteY1797" fmla="*/ 2174164 h 2901646"/>
                <a:gd name="connsiteX1798" fmla="*/ 713181 w 1266767"/>
                <a:gd name="connsiteY1798" fmla="*/ 2171440 h 2901646"/>
                <a:gd name="connsiteX1799" fmla="*/ 711365 w 1266767"/>
                <a:gd name="connsiteY1799" fmla="*/ 2169624 h 2901646"/>
                <a:gd name="connsiteX1800" fmla="*/ 710344 w 1266767"/>
                <a:gd name="connsiteY1800" fmla="*/ 2166332 h 2901646"/>
                <a:gd name="connsiteX1801" fmla="*/ 715905 w 1266767"/>
                <a:gd name="connsiteY1801" fmla="*/ 2166786 h 2901646"/>
                <a:gd name="connsiteX1802" fmla="*/ 718403 w 1266767"/>
                <a:gd name="connsiteY1802" fmla="*/ 2167921 h 2901646"/>
                <a:gd name="connsiteX1803" fmla="*/ 720900 w 1266767"/>
                <a:gd name="connsiteY1803" fmla="*/ 2170191 h 2901646"/>
                <a:gd name="connsiteX1804" fmla="*/ 721014 w 1266767"/>
                <a:gd name="connsiteY1804" fmla="*/ 2170872 h 2901646"/>
                <a:gd name="connsiteX1805" fmla="*/ 721354 w 1266767"/>
                <a:gd name="connsiteY1805" fmla="*/ 2173369 h 2901646"/>
                <a:gd name="connsiteX1806" fmla="*/ 721581 w 1266767"/>
                <a:gd name="connsiteY1806" fmla="*/ 2174050 h 2901646"/>
                <a:gd name="connsiteX1807" fmla="*/ 728164 w 1266767"/>
                <a:gd name="connsiteY1807" fmla="*/ 2177910 h 2901646"/>
                <a:gd name="connsiteX1808" fmla="*/ 727030 w 1266767"/>
                <a:gd name="connsiteY1808" fmla="*/ 2180293 h 2901646"/>
                <a:gd name="connsiteX1809" fmla="*/ 725327 w 1266767"/>
                <a:gd name="connsiteY1809" fmla="*/ 2180293 h 2901646"/>
                <a:gd name="connsiteX1810" fmla="*/ 723397 w 1266767"/>
                <a:gd name="connsiteY1810" fmla="*/ 2179499 h 2901646"/>
                <a:gd name="connsiteX1811" fmla="*/ 721467 w 1266767"/>
                <a:gd name="connsiteY1811" fmla="*/ 2179272 h 2901646"/>
                <a:gd name="connsiteX1812" fmla="*/ 723624 w 1266767"/>
                <a:gd name="connsiteY1812" fmla="*/ 2180520 h 2901646"/>
                <a:gd name="connsiteX1813" fmla="*/ 726916 w 1266767"/>
                <a:gd name="connsiteY1813" fmla="*/ 2181542 h 2901646"/>
                <a:gd name="connsiteX1814" fmla="*/ 729981 w 1266767"/>
                <a:gd name="connsiteY1814" fmla="*/ 2183244 h 2901646"/>
                <a:gd name="connsiteX1815" fmla="*/ 731343 w 1266767"/>
                <a:gd name="connsiteY1815" fmla="*/ 2186423 h 2901646"/>
                <a:gd name="connsiteX1816" fmla="*/ 730662 w 1266767"/>
                <a:gd name="connsiteY1816" fmla="*/ 2189260 h 2901646"/>
                <a:gd name="connsiteX1817" fmla="*/ 728846 w 1266767"/>
                <a:gd name="connsiteY1817" fmla="*/ 2190509 h 2901646"/>
                <a:gd name="connsiteX1818" fmla="*/ 723738 w 1266767"/>
                <a:gd name="connsiteY1818" fmla="*/ 2190850 h 2901646"/>
                <a:gd name="connsiteX1819" fmla="*/ 722148 w 1266767"/>
                <a:gd name="connsiteY1819" fmla="*/ 2191304 h 2901646"/>
                <a:gd name="connsiteX1820" fmla="*/ 720559 w 1266767"/>
                <a:gd name="connsiteY1820" fmla="*/ 2192098 h 2901646"/>
                <a:gd name="connsiteX1821" fmla="*/ 718970 w 1266767"/>
                <a:gd name="connsiteY1821" fmla="*/ 2192439 h 2901646"/>
                <a:gd name="connsiteX1822" fmla="*/ 717381 w 1266767"/>
                <a:gd name="connsiteY1822" fmla="*/ 2191531 h 2901646"/>
                <a:gd name="connsiteX1823" fmla="*/ 716132 w 1266767"/>
                <a:gd name="connsiteY1823" fmla="*/ 2190623 h 2901646"/>
                <a:gd name="connsiteX1824" fmla="*/ 713295 w 1266767"/>
                <a:gd name="connsiteY1824" fmla="*/ 2189715 h 2901646"/>
                <a:gd name="connsiteX1825" fmla="*/ 712046 w 1266767"/>
                <a:gd name="connsiteY1825" fmla="*/ 2189601 h 2901646"/>
                <a:gd name="connsiteX1826" fmla="*/ 703987 w 1266767"/>
                <a:gd name="connsiteY1826" fmla="*/ 2190850 h 2901646"/>
                <a:gd name="connsiteX1827" fmla="*/ 701376 w 1266767"/>
                <a:gd name="connsiteY1827" fmla="*/ 2189601 h 2901646"/>
                <a:gd name="connsiteX1828" fmla="*/ 701603 w 1266767"/>
                <a:gd name="connsiteY1828" fmla="*/ 2188693 h 2901646"/>
                <a:gd name="connsiteX1829" fmla="*/ 701944 w 1266767"/>
                <a:gd name="connsiteY1829" fmla="*/ 2186423 h 2901646"/>
                <a:gd name="connsiteX1830" fmla="*/ 702171 w 1266767"/>
                <a:gd name="connsiteY1830" fmla="*/ 2185515 h 2901646"/>
                <a:gd name="connsiteX1831" fmla="*/ 700241 w 1266767"/>
                <a:gd name="connsiteY1831" fmla="*/ 2185401 h 2901646"/>
                <a:gd name="connsiteX1832" fmla="*/ 698538 w 1266767"/>
                <a:gd name="connsiteY1832" fmla="*/ 2186196 h 2901646"/>
                <a:gd name="connsiteX1833" fmla="*/ 696949 w 1266767"/>
                <a:gd name="connsiteY1833" fmla="*/ 2187672 h 2901646"/>
                <a:gd name="connsiteX1834" fmla="*/ 695474 w 1266767"/>
                <a:gd name="connsiteY1834" fmla="*/ 2189488 h 2901646"/>
                <a:gd name="connsiteX1835" fmla="*/ 696722 w 1266767"/>
                <a:gd name="connsiteY1835" fmla="*/ 2190396 h 2901646"/>
                <a:gd name="connsiteX1836" fmla="*/ 697857 w 1266767"/>
                <a:gd name="connsiteY1836" fmla="*/ 2191758 h 2901646"/>
                <a:gd name="connsiteX1837" fmla="*/ 698765 w 1266767"/>
                <a:gd name="connsiteY1837" fmla="*/ 2193233 h 2901646"/>
                <a:gd name="connsiteX1838" fmla="*/ 699446 w 1266767"/>
                <a:gd name="connsiteY1838" fmla="*/ 2194709 h 2901646"/>
                <a:gd name="connsiteX1839" fmla="*/ 699446 w 1266767"/>
                <a:gd name="connsiteY1839" fmla="*/ 2195958 h 2901646"/>
                <a:gd name="connsiteX1840" fmla="*/ 696155 w 1266767"/>
                <a:gd name="connsiteY1840" fmla="*/ 2195958 h 2901646"/>
                <a:gd name="connsiteX1841" fmla="*/ 695133 w 1266767"/>
                <a:gd name="connsiteY1841" fmla="*/ 2196866 h 2901646"/>
                <a:gd name="connsiteX1842" fmla="*/ 695701 w 1266767"/>
                <a:gd name="connsiteY1842" fmla="*/ 2199249 h 2901646"/>
                <a:gd name="connsiteX1843" fmla="*/ 701376 w 1266767"/>
                <a:gd name="connsiteY1843" fmla="*/ 2202541 h 2901646"/>
                <a:gd name="connsiteX1844" fmla="*/ 703647 w 1266767"/>
                <a:gd name="connsiteY1844" fmla="*/ 2203222 h 2901646"/>
                <a:gd name="connsiteX1845" fmla="*/ 706257 w 1266767"/>
                <a:gd name="connsiteY1845" fmla="*/ 2205152 h 2901646"/>
                <a:gd name="connsiteX1846" fmla="*/ 708641 w 1266767"/>
                <a:gd name="connsiteY1846" fmla="*/ 2207990 h 2901646"/>
                <a:gd name="connsiteX1847" fmla="*/ 710003 w 1266767"/>
                <a:gd name="connsiteY1847" fmla="*/ 2211395 h 2901646"/>
                <a:gd name="connsiteX1848" fmla="*/ 701149 w 1266767"/>
                <a:gd name="connsiteY1848" fmla="*/ 2204017 h 2901646"/>
                <a:gd name="connsiteX1849" fmla="*/ 698993 w 1266767"/>
                <a:gd name="connsiteY1849" fmla="*/ 2204357 h 2901646"/>
                <a:gd name="connsiteX1850" fmla="*/ 698993 w 1266767"/>
                <a:gd name="connsiteY1850" fmla="*/ 2206627 h 2901646"/>
                <a:gd name="connsiteX1851" fmla="*/ 700582 w 1266767"/>
                <a:gd name="connsiteY1851" fmla="*/ 2207990 h 2901646"/>
                <a:gd name="connsiteX1852" fmla="*/ 702625 w 1266767"/>
                <a:gd name="connsiteY1852" fmla="*/ 2208671 h 2901646"/>
                <a:gd name="connsiteX1853" fmla="*/ 704100 w 1266767"/>
                <a:gd name="connsiteY1853" fmla="*/ 2208898 h 2901646"/>
                <a:gd name="connsiteX1854" fmla="*/ 704781 w 1266767"/>
                <a:gd name="connsiteY1854" fmla="*/ 2210146 h 2901646"/>
                <a:gd name="connsiteX1855" fmla="*/ 705349 w 1266767"/>
                <a:gd name="connsiteY1855" fmla="*/ 2212417 h 2901646"/>
                <a:gd name="connsiteX1856" fmla="*/ 706257 w 1266767"/>
                <a:gd name="connsiteY1856" fmla="*/ 2214006 h 2901646"/>
                <a:gd name="connsiteX1857" fmla="*/ 708073 w 1266767"/>
                <a:gd name="connsiteY1857" fmla="*/ 2212757 h 2901646"/>
                <a:gd name="connsiteX1858" fmla="*/ 707733 w 1266767"/>
                <a:gd name="connsiteY1858" fmla="*/ 2213552 h 2901646"/>
                <a:gd name="connsiteX1859" fmla="*/ 707506 w 1266767"/>
                <a:gd name="connsiteY1859" fmla="*/ 2214119 h 2901646"/>
                <a:gd name="connsiteX1860" fmla="*/ 707279 w 1266767"/>
                <a:gd name="connsiteY1860" fmla="*/ 2214687 h 2901646"/>
                <a:gd name="connsiteX1861" fmla="*/ 706825 w 1266767"/>
                <a:gd name="connsiteY1861" fmla="*/ 2215368 h 2901646"/>
                <a:gd name="connsiteX1862" fmla="*/ 706825 w 1266767"/>
                <a:gd name="connsiteY1862" fmla="*/ 2216616 h 2901646"/>
                <a:gd name="connsiteX1863" fmla="*/ 709435 w 1266767"/>
                <a:gd name="connsiteY1863" fmla="*/ 2215481 h 2901646"/>
                <a:gd name="connsiteX1864" fmla="*/ 710457 w 1266767"/>
                <a:gd name="connsiteY1864" fmla="*/ 2215595 h 2901646"/>
                <a:gd name="connsiteX1865" fmla="*/ 710911 w 1266767"/>
                <a:gd name="connsiteY1865" fmla="*/ 2217411 h 2901646"/>
                <a:gd name="connsiteX1866" fmla="*/ 710684 w 1266767"/>
                <a:gd name="connsiteY1866" fmla="*/ 2219681 h 2901646"/>
                <a:gd name="connsiteX1867" fmla="*/ 710003 w 1266767"/>
                <a:gd name="connsiteY1867" fmla="*/ 2221497 h 2901646"/>
                <a:gd name="connsiteX1868" fmla="*/ 709095 w 1266767"/>
                <a:gd name="connsiteY1868" fmla="*/ 2222178 h 2901646"/>
                <a:gd name="connsiteX1869" fmla="*/ 707960 w 1266767"/>
                <a:gd name="connsiteY1869" fmla="*/ 2221157 h 2901646"/>
                <a:gd name="connsiteX1870" fmla="*/ 705917 w 1266767"/>
                <a:gd name="connsiteY1870" fmla="*/ 2220703 h 2901646"/>
                <a:gd name="connsiteX1871" fmla="*/ 702284 w 1266767"/>
                <a:gd name="connsiteY1871" fmla="*/ 2221838 h 2901646"/>
                <a:gd name="connsiteX1872" fmla="*/ 698765 w 1266767"/>
                <a:gd name="connsiteY1872" fmla="*/ 2223768 h 2901646"/>
                <a:gd name="connsiteX1873" fmla="*/ 697063 w 1266767"/>
                <a:gd name="connsiteY1873" fmla="*/ 2225811 h 2901646"/>
                <a:gd name="connsiteX1874" fmla="*/ 698198 w 1266767"/>
                <a:gd name="connsiteY1874" fmla="*/ 2225470 h 2901646"/>
                <a:gd name="connsiteX1875" fmla="*/ 699106 w 1266767"/>
                <a:gd name="connsiteY1875" fmla="*/ 2225697 h 2901646"/>
                <a:gd name="connsiteX1876" fmla="*/ 699901 w 1266767"/>
                <a:gd name="connsiteY1876" fmla="*/ 2226605 h 2901646"/>
                <a:gd name="connsiteX1877" fmla="*/ 700355 w 1266767"/>
                <a:gd name="connsiteY1877" fmla="*/ 2228195 h 2901646"/>
                <a:gd name="connsiteX1878" fmla="*/ 691274 w 1266767"/>
                <a:gd name="connsiteY1878" fmla="*/ 2232735 h 2901646"/>
                <a:gd name="connsiteX1879" fmla="*/ 688436 w 1266767"/>
                <a:gd name="connsiteY1879" fmla="*/ 2233416 h 2901646"/>
                <a:gd name="connsiteX1880" fmla="*/ 689685 w 1266767"/>
                <a:gd name="connsiteY1880" fmla="*/ 2232281 h 2901646"/>
                <a:gd name="connsiteX1881" fmla="*/ 692409 w 1266767"/>
                <a:gd name="connsiteY1881" fmla="*/ 2230578 h 2901646"/>
                <a:gd name="connsiteX1882" fmla="*/ 693658 w 1266767"/>
                <a:gd name="connsiteY1882" fmla="*/ 2229443 h 2901646"/>
                <a:gd name="connsiteX1883" fmla="*/ 692296 w 1266767"/>
                <a:gd name="connsiteY1883" fmla="*/ 2228195 h 2901646"/>
                <a:gd name="connsiteX1884" fmla="*/ 692977 w 1266767"/>
                <a:gd name="connsiteY1884" fmla="*/ 2227513 h 2901646"/>
                <a:gd name="connsiteX1885" fmla="*/ 693658 w 1266767"/>
                <a:gd name="connsiteY1885" fmla="*/ 2227059 h 2901646"/>
                <a:gd name="connsiteX1886" fmla="*/ 693658 w 1266767"/>
                <a:gd name="connsiteY1886" fmla="*/ 2225924 h 2901646"/>
                <a:gd name="connsiteX1887" fmla="*/ 692068 w 1266767"/>
                <a:gd name="connsiteY1887" fmla="*/ 2225697 h 2901646"/>
                <a:gd name="connsiteX1888" fmla="*/ 690593 w 1266767"/>
                <a:gd name="connsiteY1888" fmla="*/ 2226038 h 2901646"/>
                <a:gd name="connsiteX1889" fmla="*/ 689231 w 1266767"/>
                <a:gd name="connsiteY1889" fmla="*/ 2227059 h 2901646"/>
                <a:gd name="connsiteX1890" fmla="*/ 688095 w 1266767"/>
                <a:gd name="connsiteY1890" fmla="*/ 2228876 h 2901646"/>
                <a:gd name="connsiteX1891" fmla="*/ 686961 w 1266767"/>
                <a:gd name="connsiteY1891" fmla="*/ 2229897 h 2901646"/>
                <a:gd name="connsiteX1892" fmla="*/ 683669 w 1266767"/>
                <a:gd name="connsiteY1892" fmla="*/ 2230238 h 2901646"/>
                <a:gd name="connsiteX1893" fmla="*/ 682420 w 1266767"/>
                <a:gd name="connsiteY1893" fmla="*/ 2230919 h 2901646"/>
                <a:gd name="connsiteX1894" fmla="*/ 681512 w 1266767"/>
                <a:gd name="connsiteY1894" fmla="*/ 2232167 h 2901646"/>
                <a:gd name="connsiteX1895" fmla="*/ 679469 w 1266767"/>
                <a:gd name="connsiteY1895" fmla="*/ 2236708 h 2901646"/>
                <a:gd name="connsiteX1896" fmla="*/ 678220 w 1266767"/>
                <a:gd name="connsiteY1896" fmla="*/ 2237616 h 2901646"/>
                <a:gd name="connsiteX1897" fmla="*/ 673112 w 1266767"/>
                <a:gd name="connsiteY1897" fmla="*/ 2237389 h 2901646"/>
                <a:gd name="connsiteX1898" fmla="*/ 673339 w 1266767"/>
                <a:gd name="connsiteY1898" fmla="*/ 2238297 h 2901646"/>
                <a:gd name="connsiteX1899" fmla="*/ 673680 w 1266767"/>
                <a:gd name="connsiteY1899" fmla="*/ 2240453 h 2901646"/>
                <a:gd name="connsiteX1900" fmla="*/ 673907 w 1266767"/>
                <a:gd name="connsiteY1900" fmla="*/ 2241361 h 2901646"/>
                <a:gd name="connsiteX1901" fmla="*/ 671523 w 1266767"/>
                <a:gd name="connsiteY1901" fmla="*/ 2240113 h 2901646"/>
                <a:gd name="connsiteX1902" fmla="*/ 670388 w 1266767"/>
                <a:gd name="connsiteY1902" fmla="*/ 2240227 h 2901646"/>
                <a:gd name="connsiteX1903" fmla="*/ 669366 w 1266767"/>
                <a:gd name="connsiteY1903" fmla="*/ 2241475 h 2901646"/>
                <a:gd name="connsiteX1904" fmla="*/ 670956 w 1266767"/>
                <a:gd name="connsiteY1904" fmla="*/ 2244426 h 2901646"/>
                <a:gd name="connsiteX1905" fmla="*/ 669480 w 1266767"/>
                <a:gd name="connsiteY1905" fmla="*/ 2247605 h 2901646"/>
                <a:gd name="connsiteX1906" fmla="*/ 666983 w 1266767"/>
                <a:gd name="connsiteY1906" fmla="*/ 2251237 h 2901646"/>
                <a:gd name="connsiteX1907" fmla="*/ 665394 w 1266767"/>
                <a:gd name="connsiteY1907" fmla="*/ 2255550 h 2901646"/>
                <a:gd name="connsiteX1908" fmla="*/ 665507 w 1266767"/>
                <a:gd name="connsiteY1908" fmla="*/ 2257707 h 2901646"/>
                <a:gd name="connsiteX1909" fmla="*/ 666075 w 1266767"/>
                <a:gd name="connsiteY1909" fmla="*/ 2259182 h 2901646"/>
                <a:gd name="connsiteX1910" fmla="*/ 666302 w 1266767"/>
                <a:gd name="connsiteY1910" fmla="*/ 2260658 h 2901646"/>
                <a:gd name="connsiteX1911" fmla="*/ 665394 w 1266767"/>
                <a:gd name="connsiteY1911" fmla="*/ 2263155 h 2901646"/>
                <a:gd name="connsiteX1912" fmla="*/ 664145 w 1266767"/>
                <a:gd name="connsiteY1912" fmla="*/ 2264631 h 2901646"/>
                <a:gd name="connsiteX1913" fmla="*/ 662442 w 1266767"/>
                <a:gd name="connsiteY1913" fmla="*/ 2265539 h 2901646"/>
                <a:gd name="connsiteX1914" fmla="*/ 660740 w 1266767"/>
                <a:gd name="connsiteY1914" fmla="*/ 2265539 h 2901646"/>
                <a:gd name="connsiteX1915" fmla="*/ 659491 w 1266767"/>
                <a:gd name="connsiteY1915" fmla="*/ 2264404 h 2901646"/>
                <a:gd name="connsiteX1916" fmla="*/ 658924 w 1266767"/>
                <a:gd name="connsiteY1916" fmla="*/ 2266674 h 2901646"/>
                <a:gd name="connsiteX1917" fmla="*/ 658696 w 1266767"/>
                <a:gd name="connsiteY1917" fmla="*/ 2269171 h 2901646"/>
                <a:gd name="connsiteX1918" fmla="*/ 658696 w 1266767"/>
                <a:gd name="connsiteY1918" fmla="*/ 2274506 h 2901646"/>
                <a:gd name="connsiteX1919" fmla="*/ 657448 w 1266767"/>
                <a:gd name="connsiteY1919" fmla="*/ 2273258 h 2901646"/>
                <a:gd name="connsiteX1920" fmla="*/ 656426 w 1266767"/>
                <a:gd name="connsiteY1920" fmla="*/ 2271442 h 2901646"/>
                <a:gd name="connsiteX1921" fmla="*/ 655972 w 1266767"/>
                <a:gd name="connsiteY1921" fmla="*/ 2269285 h 2901646"/>
                <a:gd name="connsiteX1922" fmla="*/ 656653 w 1266767"/>
                <a:gd name="connsiteY1922" fmla="*/ 2266788 h 2901646"/>
                <a:gd name="connsiteX1923" fmla="*/ 655972 w 1266767"/>
                <a:gd name="connsiteY1923" fmla="*/ 2264404 h 2901646"/>
                <a:gd name="connsiteX1924" fmla="*/ 655632 w 1266767"/>
                <a:gd name="connsiteY1924" fmla="*/ 2263610 h 2901646"/>
                <a:gd name="connsiteX1925" fmla="*/ 654724 w 1266767"/>
                <a:gd name="connsiteY1925" fmla="*/ 2262588 h 2901646"/>
                <a:gd name="connsiteX1926" fmla="*/ 654043 w 1266767"/>
                <a:gd name="connsiteY1926" fmla="*/ 2262588 h 2901646"/>
                <a:gd name="connsiteX1927" fmla="*/ 653362 w 1266767"/>
                <a:gd name="connsiteY1927" fmla="*/ 2262928 h 2901646"/>
                <a:gd name="connsiteX1928" fmla="*/ 652680 w 1266767"/>
                <a:gd name="connsiteY1928" fmla="*/ 2262928 h 2901646"/>
                <a:gd name="connsiteX1929" fmla="*/ 651092 w 1266767"/>
                <a:gd name="connsiteY1929" fmla="*/ 2261907 h 2901646"/>
                <a:gd name="connsiteX1930" fmla="*/ 650183 w 1266767"/>
                <a:gd name="connsiteY1930" fmla="*/ 2260885 h 2901646"/>
                <a:gd name="connsiteX1931" fmla="*/ 648367 w 1266767"/>
                <a:gd name="connsiteY1931" fmla="*/ 2257139 h 2901646"/>
                <a:gd name="connsiteX1932" fmla="*/ 647119 w 1266767"/>
                <a:gd name="connsiteY1932" fmla="*/ 2255777 h 2901646"/>
                <a:gd name="connsiteX1933" fmla="*/ 647346 w 1266767"/>
                <a:gd name="connsiteY1933" fmla="*/ 2258275 h 2901646"/>
                <a:gd name="connsiteX1934" fmla="*/ 648481 w 1266767"/>
                <a:gd name="connsiteY1934" fmla="*/ 2262361 h 2901646"/>
                <a:gd name="connsiteX1935" fmla="*/ 650070 w 1266767"/>
                <a:gd name="connsiteY1935" fmla="*/ 2265653 h 2901646"/>
                <a:gd name="connsiteX1936" fmla="*/ 648935 w 1266767"/>
                <a:gd name="connsiteY1936" fmla="*/ 2268944 h 2901646"/>
                <a:gd name="connsiteX1937" fmla="*/ 648367 w 1266767"/>
                <a:gd name="connsiteY1937" fmla="*/ 2270193 h 2901646"/>
                <a:gd name="connsiteX1938" fmla="*/ 647686 w 1266767"/>
                <a:gd name="connsiteY1938" fmla="*/ 2270647 h 2901646"/>
                <a:gd name="connsiteX1939" fmla="*/ 647232 w 1266767"/>
                <a:gd name="connsiteY1939" fmla="*/ 2269739 h 2901646"/>
                <a:gd name="connsiteX1940" fmla="*/ 647346 w 1266767"/>
                <a:gd name="connsiteY1940" fmla="*/ 2267696 h 2901646"/>
                <a:gd name="connsiteX1941" fmla="*/ 647686 w 1266767"/>
                <a:gd name="connsiteY1941" fmla="*/ 2265539 h 2901646"/>
                <a:gd name="connsiteX1942" fmla="*/ 648027 w 1266767"/>
                <a:gd name="connsiteY1942" fmla="*/ 2264177 h 2901646"/>
                <a:gd name="connsiteX1943" fmla="*/ 644735 w 1266767"/>
                <a:gd name="connsiteY1943" fmla="*/ 2262701 h 2901646"/>
                <a:gd name="connsiteX1944" fmla="*/ 644508 w 1266767"/>
                <a:gd name="connsiteY1944" fmla="*/ 2259182 h 2901646"/>
                <a:gd name="connsiteX1945" fmla="*/ 644962 w 1266767"/>
                <a:gd name="connsiteY1945" fmla="*/ 2254983 h 2901646"/>
                <a:gd name="connsiteX1946" fmla="*/ 643940 w 1266767"/>
                <a:gd name="connsiteY1946" fmla="*/ 2251464 h 2901646"/>
                <a:gd name="connsiteX1947" fmla="*/ 643940 w 1266767"/>
                <a:gd name="connsiteY1947" fmla="*/ 2250102 h 2901646"/>
                <a:gd name="connsiteX1948" fmla="*/ 645302 w 1266767"/>
                <a:gd name="connsiteY1948" fmla="*/ 2247264 h 2901646"/>
                <a:gd name="connsiteX1949" fmla="*/ 645757 w 1266767"/>
                <a:gd name="connsiteY1949" fmla="*/ 2241475 h 2901646"/>
                <a:gd name="connsiteX1950" fmla="*/ 645757 w 1266767"/>
                <a:gd name="connsiteY1950" fmla="*/ 2235800 h 2901646"/>
                <a:gd name="connsiteX1951" fmla="*/ 645643 w 1266767"/>
                <a:gd name="connsiteY1951" fmla="*/ 2233302 h 2901646"/>
                <a:gd name="connsiteX1952" fmla="*/ 645416 w 1266767"/>
                <a:gd name="connsiteY1952" fmla="*/ 2232508 h 2901646"/>
                <a:gd name="connsiteX1953" fmla="*/ 646664 w 1266767"/>
                <a:gd name="connsiteY1953" fmla="*/ 2228081 h 2901646"/>
                <a:gd name="connsiteX1954" fmla="*/ 646664 w 1266767"/>
                <a:gd name="connsiteY1954" fmla="*/ 2225924 h 2901646"/>
                <a:gd name="connsiteX1955" fmla="*/ 645643 w 1266767"/>
                <a:gd name="connsiteY1955" fmla="*/ 2224903 h 2901646"/>
                <a:gd name="connsiteX1956" fmla="*/ 644281 w 1266767"/>
                <a:gd name="connsiteY1956" fmla="*/ 2225470 h 2901646"/>
                <a:gd name="connsiteX1957" fmla="*/ 643146 w 1266767"/>
                <a:gd name="connsiteY1957" fmla="*/ 2227059 h 2901646"/>
                <a:gd name="connsiteX1958" fmla="*/ 642692 w 1266767"/>
                <a:gd name="connsiteY1958" fmla="*/ 2228876 h 2901646"/>
                <a:gd name="connsiteX1959" fmla="*/ 642578 w 1266767"/>
                <a:gd name="connsiteY1959" fmla="*/ 2234778 h 2901646"/>
                <a:gd name="connsiteX1960" fmla="*/ 642124 w 1266767"/>
                <a:gd name="connsiteY1960" fmla="*/ 2237502 h 2901646"/>
                <a:gd name="connsiteX1961" fmla="*/ 641103 w 1266767"/>
                <a:gd name="connsiteY1961" fmla="*/ 2238637 h 2901646"/>
                <a:gd name="connsiteX1962" fmla="*/ 640194 w 1266767"/>
                <a:gd name="connsiteY1962" fmla="*/ 2237843 h 2901646"/>
                <a:gd name="connsiteX1963" fmla="*/ 636789 w 1266767"/>
                <a:gd name="connsiteY1963" fmla="*/ 2233416 h 2901646"/>
                <a:gd name="connsiteX1964" fmla="*/ 637016 w 1266767"/>
                <a:gd name="connsiteY1964" fmla="*/ 2230691 h 2901646"/>
                <a:gd name="connsiteX1965" fmla="*/ 638946 w 1266767"/>
                <a:gd name="connsiteY1965" fmla="*/ 2226492 h 2901646"/>
                <a:gd name="connsiteX1966" fmla="*/ 639400 w 1266767"/>
                <a:gd name="connsiteY1966" fmla="*/ 2223994 h 2901646"/>
                <a:gd name="connsiteX1967" fmla="*/ 639060 w 1266767"/>
                <a:gd name="connsiteY1967" fmla="*/ 2221838 h 2901646"/>
                <a:gd name="connsiteX1968" fmla="*/ 638151 w 1266767"/>
                <a:gd name="connsiteY1968" fmla="*/ 2219795 h 2901646"/>
                <a:gd name="connsiteX1969" fmla="*/ 637016 w 1266767"/>
                <a:gd name="connsiteY1969" fmla="*/ 2218092 h 2901646"/>
                <a:gd name="connsiteX1970" fmla="*/ 635995 w 1266767"/>
                <a:gd name="connsiteY1970" fmla="*/ 2216844 h 2901646"/>
                <a:gd name="connsiteX1971" fmla="*/ 637357 w 1266767"/>
                <a:gd name="connsiteY1971" fmla="*/ 2223313 h 2901646"/>
                <a:gd name="connsiteX1972" fmla="*/ 636222 w 1266767"/>
                <a:gd name="connsiteY1972" fmla="*/ 2226151 h 2901646"/>
                <a:gd name="connsiteX1973" fmla="*/ 634859 w 1266767"/>
                <a:gd name="connsiteY1973" fmla="*/ 2228308 h 2901646"/>
                <a:gd name="connsiteX1974" fmla="*/ 633270 w 1266767"/>
                <a:gd name="connsiteY1974" fmla="*/ 2229897 h 2901646"/>
                <a:gd name="connsiteX1975" fmla="*/ 631341 w 1266767"/>
                <a:gd name="connsiteY1975" fmla="*/ 2231032 h 2901646"/>
                <a:gd name="connsiteX1976" fmla="*/ 632249 w 1266767"/>
                <a:gd name="connsiteY1976" fmla="*/ 2235005 h 2901646"/>
                <a:gd name="connsiteX1977" fmla="*/ 631795 w 1266767"/>
                <a:gd name="connsiteY1977" fmla="*/ 2239091 h 2901646"/>
                <a:gd name="connsiteX1978" fmla="*/ 631681 w 1266767"/>
                <a:gd name="connsiteY1978" fmla="*/ 2242724 h 2901646"/>
                <a:gd name="connsiteX1979" fmla="*/ 633384 w 1266767"/>
                <a:gd name="connsiteY1979" fmla="*/ 2245334 h 2901646"/>
                <a:gd name="connsiteX1980" fmla="*/ 632363 w 1266767"/>
                <a:gd name="connsiteY1980" fmla="*/ 2248286 h 2901646"/>
                <a:gd name="connsiteX1981" fmla="*/ 631681 w 1266767"/>
                <a:gd name="connsiteY1981" fmla="*/ 2252372 h 2901646"/>
                <a:gd name="connsiteX1982" fmla="*/ 631000 w 1266767"/>
                <a:gd name="connsiteY1982" fmla="*/ 2255096 h 2901646"/>
                <a:gd name="connsiteX1983" fmla="*/ 630092 w 1266767"/>
                <a:gd name="connsiteY1983" fmla="*/ 2254188 h 2901646"/>
                <a:gd name="connsiteX1984" fmla="*/ 629071 w 1266767"/>
                <a:gd name="connsiteY1984" fmla="*/ 2255323 h 2901646"/>
                <a:gd name="connsiteX1985" fmla="*/ 629071 w 1266767"/>
                <a:gd name="connsiteY1985" fmla="*/ 2255323 h 2901646"/>
                <a:gd name="connsiteX1986" fmla="*/ 628616 w 1266767"/>
                <a:gd name="connsiteY1986" fmla="*/ 2256004 h 2901646"/>
                <a:gd name="connsiteX1987" fmla="*/ 628162 w 1266767"/>
                <a:gd name="connsiteY1987" fmla="*/ 2256799 h 2901646"/>
                <a:gd name="connsiteX1988" fmla="*/ 628957 w 1266767"/>
                <a:gd name="connsiteY1988" fmla="*/ 2257820 h 2901646"/>
                <a:gd name="connsiteX1989" fmla="*/ 629752 w 1266767"/>
                <a:gd name="connsiteY1989" fmla="*/ 2258615 h 2901646"/>
                <a:gd name="connsiteX1990" fmla="*/ 630660 w 1266767"/>
                <a:gd name="connsiteY1990" fmla="*/ 2259069 h 2901646"/>
                <a:gd name="connsiteX1991" fmla="*/ 631568 w 1266767"/>
                <a:gd name="connsiteY1991" fmla="*/ 2259296 h 2901646"/>
                <a:gd name="connsiteX1992" fmla="*/ 631568 w 1266767"/>
                <a:gd name="connsiteY1992" fmla="*/ 2260545 h 2901646"/>
                <a:gd name="connsiteX1993" fmla="*/ 630660 w 1266767"/>
                <a:gd name="connsiteY1993" fmla="*/ 2262134 h 2901646"/>
                <a:gd name="connsiteX1994" fmla="*/ 631908 w 1266767"/>
                <a:gd name="connsiteY1994" fmla="*/ 2262815 h 2901646"/>
                <a:gd name="connsiteX1995" fmla="*/ 633157 w 1266767"/>
                <a:gd name="connsiteY1995" fmla="*/ 2263950 h 2901646"/>
                <a:gd name="connsiteX1996" fmla="*/ 632363 w 1266767"/>
                <a:gd name="connsiteY1996" fmla="*/ 2266901 h 2901646"/>
                <a:gd name="connsiteX1997" fmla="*/ 630546 w 1266767"/>
                <a:gd name="connsiteY1997" fmla="*/ 2268377 h 2901646"/>
                <a:gd name="connsiteX1998" fmla="*/ 628503 w 1266767"/>
                <a:gd name="connsiteY1998" fmla="*/ 2268150 h 2901646"/>
                <a:gd name="connsiteX1999" fmla="*/ 626460 w 1266767"/>
                <a:gd name="connsiteY1999" fmla="*/ 2267242 h 2901646"/>
                <a:gd name="connsiteX2000" fmla="*/ 624417 w 1266767"/>
                <a:gd name="connsiteY2000" fmla="*/ 2266901 h 2901646"/>
                <a:gd name="connsiteX2001" fmla="*/ 625325 w 1266767"/>
                <a:gd name="connsiteY2001" fmla="*/ 2269285 h 2901646"/>
                <a:gd name="connsiteX2002" fmla="*/ 626687 w 1266767"/>
                <a:gd name="connsiteY2002" fmla="*/ 2270988 h 2901646"/>
                <a:gd name="connsiteX2003" fmla="*/ 629752 w 1266767"/>
                <a:gd name="connsiteY2003" fmla="*/ 2273485 h 2901646"/>
                <a:gd name="connsiteX2004" fmla="*/ 629752 w 1266767"/>
                <a:gd name="connsiteY2004" fmla="*/ 2274620 h 2901646"/>
                <a:gd name="connsiteX2005" fmla="*/ 627709 w 1266767"/>
                <a:gd name="connsiteY2005" fmla="*/ 2274620 h 2901646"/>
                <a:gd name="connsiteX2006" fmla="*/ 628390 w 1266767"/>
                <a:gd name="connsiteY2006" fmla="*/ 2275414 h 2901646"/>
                <a:gd name="connsiteX2007" fmla="*/ 629071 w 1266767"/>
                <a:gd name="connsiteY2007" fmla="*/ 2275982 h 2901646"/>
                <a:gd name="connsiteX2008" fmla="*/ 626346 w 1266767"/>
                <a:gd name="connsiteY2008" fmla="*/ 2275868 h 2901646"/>
                <a:gd name="connsiteX2009" fmla="*/ 619082 w 1266767"/>
                <a:gd name="connsiteY2009" fmla="*/ 2269852 h 2901646"/>
                <a:gd name="connsiteX2010" fmla="*/ 615903 w 1266767"/>
                <a:gd name="connsiteY2010" fmla="*/ 2268150 h 2901646"/>
                <a:gd name="connsiteX2011" fmla="*/ 615903 w 1266767"/>
                <a:gd name="connsiteY2011" fmla="*/ 2269398 h 2901646"/>
                <a:gd name="connsiteX2012" fmla="*/ 617606 w 1266767"/>
                <a:gd name="connsiteY2012" fmla="*/ 2270647 h 2901646"/>
                <a:gd name="connsiteX2013" fmla="*/ 617947 w 1266767"/>
                <a:gd name="connsiteY2013" fmla="*/ 2272690 h 2901646"/>
                <a:gd name="connsiteX2014" fmla="*/ 617039 w 1266767"/>
                <a:gd name="connsiteY2014" fmla="*/ 2278366 h 2901646"/>
                <a:gd name="connsiteX2015" fmla="*/ 616244 w 1266767"/>
                <a:gd name="connsiteY2015" fmla="*/ 2281430 h 2901646"/>
                <a:gd name="connsiteX2016" fmla="*/ 616130 w 1266767"/>
                <a:gd name="connsiteY2016" fmla="*/ 2282793 h 2901646"/>
                <a:gd name="connsiteX2017" fmla="*/ 616811 w 1266767"/>
                <a:gd name="connsiteY2017" fmla="*/ 2283360 h 2901646"/>
                <a:gd name="connsiteX2018" fmla="*/ 617492 w 1266767"/>
                <a:gd name="connsiteY2018" fmla="*/ 2283701 h 2901646"/>
                <a:gd name="connsiteX2019" fmla="*/ 619763 w 1266767"/>
                <a:gd name="connsiteY2019" fmla="*/ 2285857 h 2901646"/>
                <a:gd name="connsiteX2020" fmla="*/ 617039 w 1266767"/>
                <a:gd name="connsiteY2020" fmla="*/ 2287333 h 2901646"/>
                <a:gd name="connsiteX2021" fmla="*/ 605120 w 1266767"/>
                <a:gd name="connsiteY2021" fmla="*/ 2284495 h 2901646"/>
                <a:gd name="connsiteX2022" fmla="*/ 608412 w 1266767"/>
                <a:gd name="connsiteY2022" fmla="*/ 2289603 h 2901646"/>
                <a:gd name="connsiteX2023" fmla="*/ 608866 w 1266767"/>
                <a:gd name="connsiteY2023" fmla="*/ 2292327 h 2901646"/>
                <a:gd name="connsiteX2024" fmla="*/ 607050 w 1266767"/>
                <a:gd name="connsiteY2024" fmla="*/ 2294825 h 2901646"/>
                <a:gd name="connsiteX2025" fmla="*/ 601942 w 1266767"/>
                <a:gd name="connsiteY2025" fmla="*/ 2294597 h 2901646"/>
                <a:gd name="connsiteX2026" fmla="*/ 599104 w 1266767"/>
                <a:gd name="connsiteY2026" fmla="*/ 2295278 h 2901646"/>
                <a:gd name="connsiteX2027" fmla="*/ 599104 w 1266767"/>
                <a:gd name="connsiteY2027" fmla="*/ 2298684 h 2901646"/>
                <a:gd name="connsiteX2028" fmla="*/ 588093 w 1266767"/>
                <a:gd name="connsiteY2028" fmla="*/ 2298457 h 2901646"/>
                <a:gd name="connsiteX2029" fmla="*/ 585142 w 1266767"/>
                <a:gd name="connsiteY2029" fmla="*/ 2297435 h 2901646"/>
                <a:gd name="connsiteX2030" fmla="*/ 584121 w 1266767"/>
                <a:gd name="connsiteY2030" fmla="*/ 2296187 h 2901646"/>
                <a:gd name="connsiteX2031" fmla="*/ 582191 w 1266767"/>
                <a:gd name="connsiteY2031" fmla="*/ 2293008 h 2901646"/>
                <a:gd name="connsiteX2032" fmla="*/ 580829 w 1266767"/>
                <a:gd name="connsiteY2032" fmla="*/ 2292327 h 2901646"/>
                <a:gd name="connsiteX2033" fmla="*/ 579694 w 1266767"/>
                <a:gd name="connsiteY2033" fmla="*/ 2292781 h 2901646"/>
                <a:gd name="connsiteX2034" fmla="*/ 576856 w 1266767"/>
                <a:gd name="connsiteY2034" fmla="*/ 2294484 h 2901646"/>
                <a:gd name="connsiteX2035" fmla="*/ 575154 w 1266767"/>
                <a:gd name="connsiteY2035" fmla="*/ 2294938 h 2901646"/>
                <a:gd name="connsiteX2036" fmla="*/ 576516 w 1266767"/>
                <a:gd name="connsiteY2036" fmla="*/ 2295733 h 2901646"/>
                <a:gd name="connsiteX2037" fmla="*/ 579580 w 1266767"/>
                <a:gd name="connsiteY2037" fmla="*/ 2296187 h 2901646"/>
                <a:gd name="connsiteX2038" fmla="*/ 580602 w 1266767"/>
                <a:gd name="connsiteY2038" fmla="*/ 2297549 h 2901646"/>
                <a:gd name="connsiteX2039" fmla="*/ 580602 w 1266767"/>
                <a:gd name="connsiteY2039" fmla="*/ 2299251 h 2901646"/>
                <a:gd name="connsiteX2040" fmla="*/ 580034 w 1266767"/>
                <a:gd name="connsiteY2040" fmla="*/ 2300841 h 2901646"/>
                <a:gd name="connsiteX2041" fmla="*/ 579240 w 1266767"/>
                <a:gd name="connsiteY2041" fmla="*/ 2302089 h 2901646"/>
                <a:gd name="connsiteX2042" fmla="*/ 578559 w 1266767"/>
                <a:gd name="connsiteY2042" fmla="*/ 2302770 h 2901646"/>
                <a:gd name="connsiteX2043" fmla="*/ 580602 w 1266767"/>
                <a:gd name="connsiteY2043" fmla="*/ 2304132 h 2901646"/>
                <a:gd name="connsiteX2044" fmla="*/ 584688 w 1266767"/>
                <a:gd name="connsiteY2044" fmla="*/ 2303565 h 2901646"/>
                <a:gd name="connsiteX2045" fmla="*/ 586618 w 1266767"/>
                <a:gd name="connsiteY2045" fmla="*/ 2304132 h 2901646"/>
                <a:gd name="connsiteX2046" fmla="*/ 586618 w 1266767"/>
                <a:gd name="connsiteY2046" fmla="*/ 2305267 h 2901646"/>
                <a:gd name="connsiteX2047" fmla="*/ 584348 w 1266767"/>
                <a:gd name="connsiteY2047" fmla="*/ 2307765 h 2901646"/>
                <a:gd name="connsiteX2048" fmla="*/ 582872 w 1266767"/>
                <a:gd name="connsiteY2048" fmla="*/ 2310262 h 2901646"/>
                <a:gd name="connsiteX2049" fmla="*/ 581396 w 1266767"/>
                <a:gd name="connsiteY2049" fmla="*/ 2311851 h 2901646"/>
                <a:gd name="connsiteX2050" fmla="*/ 579126 w 1266767"/>
                <a:gd name="connsiteY2050" fmla="*/ 2311624 h 2901646"/>
                <a:gd name="connsiteX2051" fmla="*/ 573451 w 1266767"/>
                <a:gd name="connsiteY2051" fmla="*/ 2307878 h 2901646"/>
                <a:gd name="connsiteX2052" fmla="*/ 569932 w 1266767"/>
                <a:gd name="connsiteY2052" fmla="*/ 2307197 h 2901646"/>
                <a:gd name="connsiteX2053" fmla="*/ 567889 w 1266767"/>
                <a:gd name="connsiteY2053" fmla="*/ 2310148 h 2901646"/>
                <a:gd name="connsiteX2054" fmla="*/ 572543 w 1266767"/>
                <a:gd name="connsiteY2054" fmla="*/ 2310375 h 2901646"/>
                <a:gd name="connsiteX2055" fmla="*/ 574245 w 1266767"/>
                <a:gd name="connsiteY2055" fmla="*/ 2311851 h 2901646"/>
                <a:gd name="connsiteX2056" fmla="*/ 575835 w 1266767"/>
                <a:gd name="connsiteY2056" fmla="*/ 2315256 h 2901646"/>
                <a:gd name="connsiteX2057" fmla="*/ 573564 w 1266767"/>
                <a:gd name="connsiteY2057" fmla="*/ 2315256 h 2901646"/>
                <a:gd name="connsiteX2058" fmla="*/ 564938 w 1266767"/>
                <a:gd name="connsiteY2058" fmla="*/ 2318208 h 2901646"/>
                <a:gd name="connsiteX2059" fmla="*/ 531452 w 1266767"/>
                <a:gd name="connsiteY2059" fmla="*/ 2314121 h 2901646"/>
                <a:gd name="connsiteX2060" fmla="*/ 497967 w 1266767"/>
                <a:gd name="connsiteY2060" fmla="*/ 2310035 h 2901646"/>
                <a:gd name="connsiteX2061" fmla="*/ 497967 w 1266767"/>
                <a:gd name="connsiteY2061" fmla="*/ 2311397 h 2901646"/>
                <a:gd name="connsiteX2062" fmla="*/ 499216 w 1266767"/>
                <a:gd name="connsiteY2062" fmla="*/ 2311964 h 2901646"/>
                <a:gd name="connsiteX2063" fmla="*/ 500237 w 1266767"/>
                <a:gd name="connsiteY2063" fmla="*/ 2313213 h 2901646"/>
                <a:gd name="connsiteX2064" fmla="*/ 500691 w 1266767"/>
                <a:gd name="connsiteY2064" fmla="*/ 2314802 h 2901646"/>
                <a:gd name="connsiteX2065" fmla="*/ 500010 w 1266767"/>
                <a:gd name="connsiteY2065" fmla="*/ 2316391 h 2901646"/>
                <a:gd name="connsiteX2066" fmla="*/ 498535 w 1266767"/>
                <a:gd name="connsiteY2066" fmla="*/ 2316846 h 2901646"/>
                <a:gd name="connsiteX2067" fmla="*/ 494448 w 1266767"/>
                <a:gd name="connsiteY2067" fmla="*/ 2315937 h 2901646"/>
                <a:gd name="connsiteX2068" fmla="*/ 492632 w 1266767"/>
                <a:gd name="connsiteY2068" fmla="*/ 2316505 h 2901646"/>
                <a:gd name="connsiteX2069" fmla="*/ 492632 w 1266767"/>
                <a:gd name="connsiteY2069" fmla="*/ 2317640 h 2901646"/>
                <a:gd name="connsiteX2070" fmla="*/ 493881 w 1266767"/>
                <a:gd name="connsiteY2070" fmla="*/ 2316959 h 2901646"/>
                <a:gd name="connsiteX2071" fmla="*/ 495016 w 1266767"/>
                <a:gd name="connsiteY2071" fmla="*/ 2316618 h 2901646"/>
                <a:gd name="connsiteX2072" fmla="*/ 496037 w 1266767"/>
                <a:gd name="connsiteY2072" fmla="*/ 2317072 h 2901646"/>
                <a:gd name="connsiteX2073" fmla="*/ 496605 w 1266767"/>
                <a:gd name="connsiteY2073" fmla="*/ 2319002 h 2901646"/>
                <a:gd name="connsiteX2074" fmla="*/ 498535 w 1266767"/>
                <a:gd name="connsiteY2074" fmla="*/ 2317640 h 2901646"/>
                <a:gd name="connsiteX2075" fmla="*/ 502961 w 1266767"/>
                <a:gd name="connsiteY2075" fmla="*/ 2319910 h 2901646"/>
                <a:gd name="connsiteX2076" fmla="*/ 505005 w 1266767"/>
                <a:gd name="connsiteY2076" fmla="*/ 2318321 h 2901646"/>
                <a:gd name="connsiteX2077" fmla="*/ 506367 w 1266767"/>
                <a:gd name="connsiteY2077" fmla="*/ 2316165 h 2901646"/>
                <a:gd name="connsiteX2078" fmla="*/ 507615 w 1266767"/>
                <a:gd name="connsiteY2078" fmla="*/ 2315597 h 2901646"/>
                <a:gd name="connsiteX2079" fmla="*/ 508750 w 1266767"/>
                <a:gd name="connsiteY2079" fmla="*/ 2316165 h 2901646"/>
                <a:gd name="connsiteX2080" fmla="*/ 510793 w 1266767"/>
                <a:gd name="connsiteY2080" fmla="*/ 2318775 h 2901646"/>
                <a:gd name="connsiteX2081" fmla="*/ 511134 w 1266767"/>
                <a:gd name="connsiteY2081" fmla="*/ 2319002 h 2901646"/>
                <a:gd name="connsiteX2082" fmla="*/ 511134 w 1266767"/>
                <a:gd name="connsiteY2082" fmla="*/ 2319683 h 2901646"/>
                <a:gd name="connsiteX2083" fmla="*/ 511134 w 1266767"/>
                <a:gd name="connsiteY2083" fmla="*/ 2322181 h 2901646"/>
                <a:gd name="connsiteX2084" fmla="*/ 511588 w 1266767"/>
                <a:gd name="connsiteY2084" fmla="*/ 2323769 h 2901646"/>
                <a:gd name="connsiteX2085" fmla="*/ 512723 w 1266767"/>
                <a:gd name="connsiteY2085" fmla="*/ 2324451 h 2901646"/>
                <a:gd name="connsiteX2086" fmla="*/ 513972 w 1266767"/>
                <a:gd name="connsiteY2086" fmla="*/ 2324337 h 2901646"/>
                <a:gd name="connsiteX2087" fmla="*/ 514880 w 1266767"/>
                <a:gd name="connsiteY2087" fmla="*/ 2323543 h 2901646"/>
                <a:gd name="connsiteX2088" fmla="*/ 515561 w 1266767"/>
                <a:gd name="connsiteY2088" fmla="*/ 2321272 h 2901646"/>
                <a:gd name="connsiteX2089" fmla="*/ 516128 w 1266767"/>
                <a:gd name="connsiteY2089" fmla="*/ 2318321 h 2901646"/>
                <a:gd name="connsiteX2090" fmla="*/ 516809 w 1266767"/>
                <a:gd name="connsiteY2090" fmla="*/ 2315597 h 2901646"/>
                <a:gd name="connsiteX2091" fmla="*/ 517945 w 1266767"/>
                <a:gd name="connsiteY2091" fmla="*/ 2314008 h 2901646"/>
                <a:gd name="connsiteX2092" fmla="*/ 519307 w 1266767"/>
                <a:gd name="connsiteY2092" fmla="*/ 2314462 h 2901646"/>
                <a:gd name="connsiteX2093" fmla="*/ 524187 w 1266767"/>
                <a:gd name="connsiteY2093" fmla="*/ 2317299 h 2901646"/>
                <a:gd name="connsiteX2094" fmla="*/ 525436 w 1266767"/>
                <a:gd name="connsiteY2094" fmla="*/ 2318435 h 2901646"/>
                <a:gd name="connsiteX2095" fmla="*/ 536901 w 1266767"/>
                <a:gd name="connsiteY2095" fmla="*/ 2317980 h 2901646"/>
                <a:gd name="connsiteX2096" fmla="*/ 538944 w 1266767"/>
                <a:gd name="connsiteY2096" fmla="*/ 2318775 h 2901646"/>
                <a:gd name="connsiteX2097" fmla="*/ 540760 w 1266767"/>
                <a:gd name="connsiteY2097" fmla="*/ 2320932 h 2901646"/>
                <a:gd name="connsiteX2098" fmla="*/ 542122 w 1266767"/>
                <a:gd name="connsiteY2098" fmla="*/ 2321840 h 2901646"/>
                <a:gd name="connsiteX2099" fmla="*/ 546095 w 1266767"/>
                <a:gd name="connsiteY2099" fmla="*/ 2322407 h 2901646"/>
                <a:gd name="connsiteX2100" fmla="*/ 547798 w 1266767"/>
                <a:gd name="connsiteY2100" fmla="*/ 2324110 h 2901646"/>
                <a:gd name="connsiteX2101" fmla="*/ 547571 w 1266767"/>
                <a:gd name="connsiteY2101" fmla="*/ 2323202 h 2901646"/>
                <a:gd name="connsiteX2102" fmla="*/ 547344 w 1266767"/>
                <a:gd name="connsiteY2102" fmla="*/ 2321159 h 2901646"/>
                <a:gd name="connsiteX2103" fmla="*/ 547117 w 1266767"/>
                <a:gd name="connsiteY2103" fmla="*/ 2320251 h 2901646"/>
                <a:gd name="connsiteX2104" fmla="*/ 550522 w 1266767"/>
                <a:gd name="connsiteY2104" fmla="*/ 2321386 h 2901646"/>
                <a:gd name="connsiteX2105" fmla="*/ 551771 w 1266767"/>
                <a:gd name="connsiteY2105" fmla="*/ 2321499 h 2901646"/>
                <a:gd name="connsiteX2106" fmla="*/ 550862 w 1266767"/>
                <a:gd name="connsiteY2106" fmla="*/ 2324905 h 2901646"/>
                <a:gd name="connsiteX2107" fmla="*/ 551430 w 1266767"/>
                <a:gd name="connsiteY2107" fmla="*/ 2327856 h 2901646"/>
                <a:gd name="connsiteX2108" fmla="*/ 553246 w 1266767"/>
                <a:gd name="connsiteY2108" fmla="*/ 2329785 h 2901646"/>
                <a:gd name="connsiteX2109" fmla="*/ 555743 w 1266767"/>
                <a:gd name="connsiteY2109" fmla="*/ 2330240 h 2901646"/>
                <a:gd name="connsiteX2110" fmla="*/ 554835 w 1266767"/>
                <a:gd name="connsiteY2110" fmla="*/ 2331375 h 2901646"/>
                <a:gd name="connsiteX2111" fmla="*/ 554381 w 1266767"/>
                <a:gd name="connsiteY2111" fmla="*/ 2331715 h 2901646"/>
                <a:gd name="connsiteX2112" fmla="*/ 554381 w 1266767"/>
                <a:gd name="connsiteY2112" fmla="*/ 2332737 h 2901646"/>
                <a:gd name="connsiteX2113" fmla="*/ 556992 w 1266767"/>
                <a:gd name="connsiteY2113" fmla="*/ 2332737 h 2901646"/>
                <a:gd name="connsiteX2114" fmla="*/ 556992 w 1266767"/>
                <a:gd name="connsiteY2114" fmla="*/ 2334099 h 2901646"/>
                <a:gd name="connsiteX2115" fmla="*/ 556084 w 1266767"/>
                <a:gd name="connsiteY2115" fmla="*/ 2335801 h 2901646"/>
                <a:gd name="connsiteX2116" fmla="*/ 557332 w 1266767"/>
                <a:gd name="connsiteY2116" fmla="*/ 2336710 h 2901646"/>
                <a:gd name="connsiteX2117" fmla="*/ 561078 w 1266767"/>
                <a:gd name="connsiteY2117" fmla="*/ 2337845 h 2901646"/>
                <a:gd name="connsiteX2118" fmla="*/ 566413 w 1266767"/>
                <a:gd name="connsiteY2118" fmla="*/ 2342953 h 2901646"/>
                <a:gd name="connsiteX2119" fmla="*/ 564029 w 1266767"/>
                <a:gd name="connsiteY2119" fmla="*/ 2344315 h 2901646"/>
                <a:gd name="connsiteX2120" fmla="*/ 559149 w 1266767"/>
                <a:gd name="connsiteY2120" fmla="*/ 2344428 h 2901646"/>
                <a:gd name="connsiteX2121" fmla="*/ 556992 w 1266767"/>
                <a:gd name="connsiteY2121" fmla="*/ 2345450 h 2901646"/>
                <a:gd name="connsiteX2122" fmla="*/ 557900 w 1266767"/>
                <a:gd name="connsiteY2122" fmla="*/ 2348061 h 2901646"/>
                <a:gd name="connsiteX2123" fmla="*/ 555743 w 1266767"/>
                <a:gd name="connsiteY2123" fmla="*/ 2350104 h 2901646"/>
                <a:gd name="connsiteX2124" fmla="*/ 552452 w 1266767"/>
                <a:gd name="connsiteY2124" fmla="*/ 2351352 h 2901646"/>
                <a:gd name="connsiteX2125" fmla="*/ 550068 w 1266767"/>
                <a:gd name="connsiteY2125" fmla="*/ 2351806 h 2901646"/>
                <a:gd name="connsiteX2126" fmla="*/ 549387 w 1266767"/>
                <a:gd name="connsiteY2126" fmla="*/ 2352147 h 2901646"/>
                <a:gd name="connsiteX2127" fmla="*/ 548252 w 1266767"/>
                <a:gd name="connsiteY2127" fmla="*/ 2353849 h 2901646"/>
                <a:gd name="connsiteX2128" fmla="*/ 547684 w 1266767"/>
                <a:gd name="connsiteY2128" fmla="*/ 2354304 h 2901646"/>
                <a:gd name="connsiteX2129" fmla="*/ 547003 w 1266767"/>
                <a:gd name="connsiteY2129" fmla="*/ 2354190 h 2901646"/>
                <a:gd name="connsiteX2130" fmla="*/ 545755 w 1266767"/>
                <a:gd name="connsiteY2130" fmla="*/ 2353168 h 2901646"/>
                <a:gd name="connsiteX2131" fmla="*/ 545074 w 1266767"/>
                <a:gd name="connsiteY2131" fmla="*/ 2352828 h 2901646"/>
                <a:gd name="connsiteX2132" fmla="*/ 533155 w 1266767"/>
                <a:gd name="connsiteY2132" fmla="*/ 2350558 h 2901646"/>
                <a:gd name="connsiteX2133" fmla="*/ 527479 w 1266767"/>
                <a:gd name="connsiteY2133" fmla="*/ 2346926 h 2901646"/>
                <a:gd name="connsiteX2134" fmla="*/ 517945 w 1266767"/>
                <a:gd name="connsiteY2134" fmla="*/ 2343634 h 2901646"/>
                <a:gd name="connsiteX2135" fmla="*/ 515107 w 1266767"/>
                <a:gd name="connsiteY2135" fmla="*/ 2345223 h 2901646"/>
                <a:gd name="connsiteX2136" fmla="*/ 518512 w 1266767"/>
                <a:gd name="connsiteY2136" fmla="*/ 2345677 h 2901646"/>
                <a:gd name="connsiteX2137" fmla="*/ 539058 w 1266767"/>
                <a:gd name="connsiteY2137" fmla="*/ 2356801 h 2901646"/>
                <a:gd name="connsiteX2138" fmla="*/ 542236 w 1266767"/>
                <a:gd name="connsiteY2138" fmla="*/ 2357141 h 2901646"/>
                <a:gd name="connsiteX2139" fmla="*/ 543484 w 1266767"/>
                <a:gd name="connsiteY2139" fmla="*/ 2358049 h 2901646"/>
                <a:gd name="connsiteX2140" fmla="*/ 544393 w 1266767"/>
                <a:gd name="connsiteY2140" fmla="*/ 2360433 h 2901646"/>
                <a:gd name="connsiteX2141" fmla="*/ 544393 w 1266767"/>
                <a:gd name="connsiteY2141" fmla="*/ 2362136 h 2901646"/>
                <a:gd name="connsiteX2142" fmla="*/ 544052 w 1266767"/>
                <a:gd name="connsiteY2142" fmla="*/ 2363725 h 2901646"/>
                <a:gd name="connsiteX2143" fmla="*/ 543825 w 1266767"/>
                <a:gd name="connsiteY2143" fmla="*/ 2365200 h 2901646"/>
                <a:gd name="connsiteX2144" fmla="*/ 544279 w 1266767"/>
                <a:gd name="connsiteY2144" fmla="*/ 2366903 h 2901646"/>
                <a:gd name="connsiteX2145" fmla="*/ 545074 w 1266767"/>
                <a:gd name="connsiteY2145" fmla="*/ 2366790 h 2901646"/>
                <a:gd name="connsiteX2146" fmla="*/ 546549 w 1266767"/>
                <a:gd name="connsiteY2146" fmla="*/ 2365995 h 2901646"/>
                <a:gd name="connsiteX2147" fmla="*/ 547798 w 1266767"/>
                <a:gd name="connsiteY2147" fmla="*/ 2365087 h 2901646"/>
                <a:gd name="connsiteX2148" fmla="*/ 548025 w 1266767"/>
                <a:gd name="connsiteY2148" fmla="*/ 2364406 h 2901646"/>
                <a:gd name="connsiteX2149" fmla="*/ 549160 w 1266767"/>
                <a:gd name="connsiteY2149" fmla="*/ 2365314 h 2901646"/>
                <a:gd name="connsiteX2150" fmla="*/ 549614 w 1266767"/>
                <a:gd name="connsiteY2150" fmla="*/ 2366336 h 2901646"/>
                <a:gd name="connsiteX2151" fmla="*/ 549954 w 1266767"/>
                <a:gd name="connsiteY2151" fmla="*/ 2370649 h 2901646"/>
                <a:gd name="connsiteX2152" fmla="*/ 535993 w 1266767"/>
                <a:gd name="connsiteY2152" fmla="*/ 2368038 h 2901646"/>
                <a:gd name="connsiteX2153" fmla="*/ 537582 w 1266767"/>
                <a:gd name="connsiteY2153" fmla="*/ 2369968 h 2901646"/>
                <a:gd name="connsiteX2154" fmla="*/ 541101 w 1266767"/>
                <a:gd name="connsiteY2154" fmla="*/ 2372806 h 2901646"/>
                <a:gd name="connsiteX2155" fmla="*/ 542576 w 1266767"/>
                <a:gd name="connsiteY2155" fmla="*/ 2374395 h 2901646"/>
                <a:gd name="connsiteX2156" fmla="*/ 542236 w 1266767"/>
                <a:gd name="connsiteY2156" fmla="*/ 2376325 h 2901646"/>
                <a:gd name="connsiteX2157" fmla="*/ 542463 w 1266767"/>
                <a:gd name="connsiteY2157" fmla="*/ 2377573 h 2901646"/>
                <a:gd name="connsiteX2158" fmla="*/ 543598 w 1266767"/>
                <a:gd name="connsiteY2158" fmla="*/ 2378141 h 2901646"/>
                <a:gd name="connsiteX2159" fmla="*/ 544619 w 1266767"/>
                <a:gd name="connsiteY2159" fmla="*/ 2377913 h 2901646"/>
                <a:gd name="connsiteX2160" fmla="*/ 545074 w 1266767"/>
                <a:gd name="connsiteY2160" fmla="*/ 2377232 h 2901646"/>
                <a:gd name="connsiteX2161" fmla="*/ 545074 w 1266767"/>
                <a:gd name="connsiteY2161" fmla="*/ 2376098 h 2901646"/>
                <a:gd name="connsiteX2162" fmla="*/ 544506 w 1266767"/>
                <a:gd name="connsiteY2162" fmla="*/ 2374395 h 2901646"/>
                <a:gd name="connsiteX2163" fmla="*/ 550181 w 1266767"/>
                <a:gd name="connsiteY2163" fmla="*/ 2373260 h 2901646"/>
                <a:gd name="connsiteX2164" fmla="*/ 552111 w 1266767"/>
                <a:gd name="connsiteY2164" fmla="*/ 2373600 h 2901646"/>
                <a:gd name="connsiteX2165" fmla="*/ 551203 w 1266767"/>
                <a:gd name="connsiteY2165" fmla="*/ 2376892 h 2901646"/>
                <a:gd name="connsiteX2166" fmla="*/ 550635 w 1266767"/>
                <a:gd name="connsiteY2166" fmla="*/ 2377119 h 2901646"/>
                <a:gd name="connsiteX2167" fmla="*/ 549046 w 1266767"/>
                <a:gd name="connsiteY2167" fmla="*/ 2376779 h 2901646"/>
                <a:gd name="connsiteX2168" fmla="*/ 548479 w 1266767"/>
                <a:gd name="connsiteY2168" fmla="*/ 2376892 h 2901646"/>
                <a:gd name="connsiteX2169" fmla="*/ 548365 w 1266767"/>
                <a:gd name="connsiteY2169" fmla="*/ 2377460 h 2901646"/>
                <a:gd name="connsiteX2170" fmla="*/ 548365 w 1266767"/>
                <a:gd name="connsiteY2170" fmla="*/ 2378595 h 2901646"/>
                <a:gd name="connsiteX2171" fmla="*/ 548252 w 1266767"/>
                <a:gd name="connsiteY2171" fmla="*/ 2379843 h 2901646"/>
                <a:gd name="connsiteX2172" fmla="*/ 547911 w 1266767"/>
                <a:gd name="connsiteY2172" fmla="*/ 2380751 h 2901646"/>
                <a:gd name="connsiteX2173" fmla="*/ 546776 w 1266767"/>
                <a:gd name="connsiteY2173" fmla="*/ 2381433 h 2901646"/>
                <a:gd name="connsiteX2174" fmla="*/ 543257 w 1266767"/>
                <a:gd name="connsiteY2174" fmla="*/ 2382000 h 2901646"/>
                <a:gd name="connsiteX2175" fmla="*/ 543257 w 1266767"/>
                <a:gd name="connsiteY2175" fmla="*/ 2383248 h 2901646"/>
                <a:gd name="connsiteX2176" fmla="*/ 545414 w 1266767"/>
                <a:gd name="connsiteY2176" fmla="*/ 2383816 h 2901646"/>
                <a:gd name="connsiteX2177" fmla="*/ 552565 w 1266767"/>
                <a:gd name="connsiteY2177" fmla="*/ 2388243 h 2901646"/>
                <a:gd name="connsiteX2178" fmla="*/ 551657 w 1266767"/>
                <a:gd name="connsiteY2178" fmla="*/ 2389378 h 2901646"/>
                <a:gd name="connsiteX2179" fmla="*/ 551316 w 1266767"/>
                <a:gd name="connsiteY2179" fmla="*/ 2389719 h 2901646"/>
                <a:gd name="connsiteX2180" fmla="*/ 552565 w 1266767"/>
                <a:gd name="connsiteY2180" fmla="*/ 2390854 h 2901646"/>
                <a:gd name="connsiteX2181" fmla="*/ 553700 w 1266767"/>
                <a:gd name="connsiteY2181" fmla="*/ 2392784 h 2901646"/>
                <a:gd name="connsiteX2182" fmla="*/ 554381 w 1266767"/>
                <a:gd name="connsiteY2182" fmla="*/ 2395280 h 2901646"/>
                <a:gd name="connsiteX2183" fmla="*/ 554608 w 1266767"/>
                <a:gd name="connsiteY2183" fmla="*/ 2397891 h 2901646"/>
                <a:gd name="connsiteX2184" fmla="*/ 554381 w 1266767"/>
                <a:gd name="connsiteY2184" fmla="*/ 2400275 h 2901646"/>
                <a:gd name="connsiteX2185" fmla="*/ 553927 w 1266767"/>
                <a:gd name="connsiteY2185" fmla="*/ 2400729 h 2901646"/>
                <a:gd name="connsiteX2186" fmla="*/ 553133 w 1266767"/>
                <a:gd name="connsiteY2186" fmla="*/ 2400275 h 2901646"/>
                <a:gd name="connsiteX2187" fmla="*/ 551997 w 1266767"/>
                <a:gd name="connsiteY2187" fmla="*/ 2399934 h 2901646"/>
                <a:gd name="connsiteX2188" fmla="*/ 551203 w 1266767"/>
                <a:gd name="connsiteY2188" fmla="*/ 2400388 h 2901646"/>
                <a:gd name="connsiteX2189" fmla="*/ 551543 w 1266767"/>
                <a:gd name="connsiteY2189" fmla="*/ 2401524 h 2901646"/>
                <a:gd name="connsiteX2190" fmla="*/ 552452 w 1266767"/>
                <a:gd name="connsiteY2190" fmla="*/ 2402772 h 2901646"/>
                <a:gd name="connsiteX2191" fmla="*/ 553360 w 1266767"/>
                <a:gd name="connsiteY2191" fmla="*/ 2403453 h 2901646"/>
                <a:gd name="connsiteX2192" fmla="*/ 550181 w 1266767"/>
                <a:gd name="connsiteY2192" fmla="*/ 2409242 h 2901646"/>
                <a:gd name="connsiteX2193" fmla="*/ 544733 w 1266767"/>
                <a:gd name="connsiteY2193" fmla="*/ 2405723 h 2901646"/>
                <a:gd name="connsiteX2194" fmla="*/ 538944 w 1266767"/>
                <a:gd name="connsiteY2194" fmla="*/ 2399140 h 2901646"/>
                <a:gd name="connsiteX2195" fmla="*/ 534631 w 1266767"/>
                <a:gd name="connsiteY2195" fmla="*/ 2395962 h 2901646"/>
                <a:gd name="connsiteX2196" fmla="*/ 536106 w 1266767"/>
                <a:gd name="connsiteY2196" fmla="*/ 2399140 h 2901646"/>
                <a:gd name="connsiteX2197" fmla="*/ 539965 w 1266767"/>
                <a:gd name="connsiteY2197" fmla="*/ 2402886 h 2901646"/>
                <a:gd name="connsiteX2198" fmla="*/ 541328 w 1266767"/>
                <a:gd name="connsiteY2198" fmla="*/ 2406064 h 2901646"/>
                <a:gd name="connsiteX2199" fmla="*/ 540647 w 1266767"/>
                <a:gd name="connsiteY2199" fmla="*/ 2405950 h 2901646"/>
                <a:gd name="connsiteX2200" fmla="*/ 539284 w 1266767"/>
                <a:gd name="connsiteY2200" fmla="*/ 2406064 h 2901646"/>
                <a:gd name="connsiteX2201" fmla="*/ 538603 w 1266767"/>
                <a:gd name="connsiteY2201" fmla="*/ 2405950 h 2901646"/>
                <a:gd name="connsiteX2202" fmla="*/ 540760 w 1266767"/>
                <a:gd name="connsiteY2202" fmla="*/ 2409583 h 2901646"/>
                <a:gd name="connsiteX2203" fmla="*/ 544052 w 1266767"/>
                <a:gd name="connsiteY2203" fmla="*/ 2414010 h 2901646"/>
                <a:gd name="connsiteX2204" fmla="*/ 545981 w 1266767"/>
                <a:gd name="connsiteY2204" fmla="*/ 2417529 h 2901646"/>
                <a:gd name="connsiteX2205" fmla="*/ 543938 w 1266767"/>
                <a:gd name="connsiteY2205" fmla="*/ 2418436 h 2901646"/>
                <a:gd name="connsiteX2206" fmla="*/ 544165 w 1266767"/>
                <a:gd name="connsiteY2206" fmla="*/ 2420820 h 2901646"/>
                <a:gd name="connsiteX2207" fmla="*/ 543598 w 1266767"/>
                <a:gd name="connsiteY2207" fmla="*/ 2422182 h 2901646"/>
                <a:gd name="connsiteX2208" fmla="*/ 542463 w 1266767"/>
                <a:gd name="connsiteY2208" fmla="*/ 2422636 h 2901646"/>
                <a:gd name="connsiteX2209" fmla="*/ 540987 w 1266767"/>
                <a:gd name="connsiteY2209" fmla="*/ 2422296 h 2901646"/>
                <a:gd name="connsiteX2210" fmla="*/ 543030 w 1266767"/>
                <a:gd name="connsiteY2210" fmla="*/ 2423885 h 2901646"/>
                <a:gd name="connsiteX2211" fmla="*/ 544733 w 1266767"/>
                <a:gd name="connsiteY2211" fmla="*/ 2424566 h 2901646"/>
                <a:gd name="connsiteX2212" fmla="*/ 546208 w 1266767"/>
                <a:gd name="connsiteY2212" fmla="*/ 2425701 h 2901646"/>
                <a:gd name="connsiteX2213" fmla="*/ 547571 w 1266767"/>
                <a:gd name="connsiteY2213" fmla="*/ 2428425 h 2901646"/>
                <a:gd name="connsiteX2214" fmla="*/ 546776 w 1266767"/>
                <a:gd name="connsiteY2214" fmla="*/ 2430015 h 2901646"/>
                <a:gd name="connsiteX2215" fmla="*/ 545981 w 1266767"/>
                <a:gd name="connsiteY2215" fmla="*/ 2430468 h 2901646"/>
                <a:gd name="connsiteX2216" fmla="*/ 545074 w 1266767"/>
                <a:gd name="connsiteY2216" fmla="*/ 2429901 h 2901646"/>
                <a:gd name="connsiteX2217" fmla="*/ 544279 w 1266767"/>
                <a:gd name="connsiteY2217" fmla="*/ 2428539 h 2901646"/>
                <a:gd name="connsiteX2218" fmla="*/ 541441 w 1266767"/>
                <a:gd name="connsiteY2218" fmla="*/ 2430355 h 2901646"/>
                <a:gd name="connsiteX2219" fmla="*/ 540987 w 1266767"/>
                <a:gd name="connsiteY2219" fmla="*/ 2431490 h 2901646"/>
                <a:gd name="connsiteX2220" fmla="*/ 542236 w 1266767"/>
                <a:gd name="connsiteY2220" fmla="*/ 2433533 h 2901646"/>
                <a:gd name="connsiteX2221" fmla="*/ 540192 w 1266767"/>
                <a:gd name="connsiteY2221" fmla="*/ 2432171 h 2901646"/>
                <a:gd name="connsiteX2222" fmla="*/ 538149 w 1266767"/>
                <a:gd name="connsiteY2222" fmla="*/ 2426609 h 2901646"/>
                <a:gd name="connsiteX2223" fmla="*/ 536901 w 1266767"/>
                <a:gd name="connsiteY2223" fmla="*/ 2426042 h 2901646"/>
                <a:gd name="connsiteX2224" fmla="*/ 535538 w 1266767"/>
                <a:gd name="connsiteY2224" fmla="*/ 2427971 h 2901646"/>
                <a:gd name="connsiteX2225" fmla="*/ 536106 w 1266767"/>
                <a:gd name="connsiteY2225" fmla="*/ 2430468 h 2901646"/>
                <a:gd name="connsiteX2226" fmla="*/ 538263 w 1266767"/>
                <a:gd name="connsiteY2226" fmla="*/ 2434896 h 2901646"/>
                <a:gd name="connsiteX2227" fmla="*/ 539398 w 1266767"/>
                <a:gd name="connsiteY2227" fmla="*/ 2434668 h 2901646"/>
                <a:gd name="connsiteX2228" fmla="*/ 540873 w 1266767"/>
                <a:gd name="connsiteY2228" fmla="*/ 2434896 h 2901646"/>
                <a:gd name="connsiteX2229" fmla="*/ 540873 w 1266767"/>
                <a:gd name="connsiteY2229" fmla="*/ 2435122 h 2901646"/>
                <a:gd name="connsiteX2230" fmla="*/ 541895 w 1266767"/>
                <a:gd name="connsiteY2230" fmla="*/ 2438528 h 2901646"/>
                <a:gd name="connsiteX2231" fmla="*/ 542803 w 1266767"/>
                <a:gd name="connsiteY2231" fmla="*/ 2440117 h 2901646"/>
                <a:gd name="connsiteX2232" fmla="*/ 543938 w 1266767"/>
                <a:gd name="connsiteY2232" fmla="*/ 2439322 h 2901646"/>
                <a:gd name="connsiteX2233" fmla="*/ 544960 w 1266767"/>
                <a:gd name="connsiteY2233" fmla="*/ 2437960 h 2901646"/>
                <a:gd name="connsiteX2234" fmla="*/ 545641 w 1266767"/>
                <a:gd name="connsiteY2234" fmla="*/ 2438301 h 2901646"/>
                <a:gd name="connsiteX2235" fmla="*/ 546095 w 1266767"/>
                <a:gd name="connsiteY2235" fmla="*/ 2440117 h 2901646"/>
                <a:gd name="connsiteX2236" fmla="*/ 546208 w 1266767"/>
                <a:gd name="connsiteY2236" fmla="*/ 2443068 h 2901646"/>
                <a:gd name="connsiteX2237" fmla="*/ 546776 w 1266767"/>
                <a:gd name="connsiteY2237" fmla="*/ 2444090 h 2901646"/>
                <a:gd name="connsiteX2238" fmla="*/ 549387 w 1266767"/>
                <a:gd name="connsiteY2238" fmla="*/ 2447154 h 2901646"/>
                <a:gd name="connsiteX2239" fmla="*/ 550181 w 1266767"/>
                <a:gd name="connsiteY2239" fmla="*/ 2448630 h 2901646"/>
                <a:gd name="connsiteX2240" fmla="*/ 548479 w 1266767"/>
                <a:gd name="connsiteY2240" fmla="*/ 2448630 h 2901646"/>
                <a:gd name="connsiteX2241" fmla="*/ 544733 w 1266767"/>
                <a:gd name="connsiteY2241" fmla="*/ 2446133 h 2901646"/>
                <a:gd name="connsiteX2242" fmla="*/ 545641 w 1266767"/>
                <a:gd name="connsiteY2242" fmla="*/ 2448857 h 2901646"/>
                <a:gd name="connsiteX2243" fmla="*/ 548479 w 1266767"/>
                <a:gd name="connsiteY2243" fmla="*/ 2451581 h 2901646"/>
                <a:gd name="connsiteX2244" fmla="*/ 548819 w 1266767"/>
                <a:gd name="connsiteY2244" fmla="*/ 2453625 h 2901646"/>
                <a:gd name="connsiteX2245" fmla="*/ 547798 w 1266767"/>
                <a:gd name="connsiteY2245" fmla="*/ 2455554 h 2901646"/>
                <a:gd name="connsiteX2246" fmla="*/ 546095 w 1266767"/>
                <a:gd name="connsiteY2246" fmla="*/ 2455554 h 2901646"/>
                <a:gd name="connsiteX2247" fmla="*/ 544393 w 1266767"/>
                <a:gd name="connsiteY2247" fmla="*/ 2454419 h 2901646"/>
                <a:gd name="connsiteX2248" fmla="*/ 543144 w 1266767"/>
                <a:gd name="connsiteY2248" fmla="*/ 2453057 h 2901646"/>
                <a:gd name="connsiteX2249" fmla="*/ 541214 w 1266767"/>
                <a:gd name="connsiteY2249" fmla="*/ 2448516 h 2901646"/>
                <a:gd name="connsiteX2250" fmla="*/ 540420 w 1266767"/>
                <a:gd name="connsiteY2250" fmla="*/ 2448063 h 2901646"/>
                <a:gd name="connsiteX2251" fmla="*/ 540079 w 1266767"/>
                <a:gd name="connsiteY2251" fmla="*/ 2451808 h 2901646"/>
                <a:gd name="connsiteX2252" fmla="*/ 539284 w 1266767"/>
                <a:gd name="connsiteY2252" fmla="*/ 2453057 h 2901646"/>
                <a:gd name="connsiteX2253" fmla="*/ 537355 w 1266767"/>
                <a:gd name="connsiteY2253" fmla="*/ 2453170 h 2901646"/>
                <a:gd name="connsiteX2254" fmla="*/ 533495 w 1266767"/>
                <a:gd name="connsiteY2254" fmla="*/ 2452489 h 2901646"/>
                <a:gd name="connsiteX2255" fmla="*/ 533836 w 1266767"/>
                <a:gd name="connsiteY2255" fmla="*/ 2450900 h 2901646"/>
                <a:gd name="connsiteX2256" fmla="*/ 533836 w 1266767"/>
                <a:gd name="connsiteY2256" fmla="*/ 2449311 h 2901646"/>
                <a:gd name="connsiteX2257" fmla="*/ 533495 w 1266767"/>
                <a:gd name="connsiteY2257" fmla="*/ 2447722 h 2901646"/>
                <a:gd name="connsiteX2258" fmla="*/ 532814 w 1266767"/>
                <a:gd name="connsiteY2258" fmla="*/ 2446246 h 2901646"/>
                <a:gd name="connsiteX2259" fmla="*/ 533949 w 1266767"/>
                <a:gd name="connsiteY2259" fmla="*/ 2446133 h 2901646"/>
                <a:gd name="connsiteX2260" fmla="*/ 534971 w 1266767"/>
                <a:gd name="connsiteY2260" fmla="*/ 2446360 h 2901646"/>
                <a:gd name="connsiteX2261" fmla="*/ 535993 w 1266767"/>
                <a:gd name="connsiteY2261" fmla="*/ 2446928 h 2901646"/>
                <a:gd name="connsiteX2262" fmla="*/ 536901 w 1266767"/>
                <a:gd name="connsiteY2262" fmla="*/ 2447722 h 2901646"/>
                <a:gd name="connsiteX2263" fmla="*/ 524301 w 1266767"/>
                <a:gd name="connsiteY2263" fmla="*/ 2433533 h 2901646"/>
                <a:gd name="connsiteX2264" fmla="*/ 523393 w 1266767"/>
                <a:gd name="connsiteY2264" fmla="*/ 2433647 h 2901646"/>
                <a:gd name="connsiteX2265" fmla="*/ 522599 w 1266767"/>
                <a:gd name="connsiteY2265" fmla="*/ 2434555 h 2901646"/>
                <a:gd name="connsiteX2266" fmla="*/ 522258 w 1266767"/>
                <a:gd name="connsiteY2266" fmla="*/ 2436144 h 2901646"/>
                <a:gd name="connsiteX2267" fmla="*/ 522485 w 1266767"/>
                <a:gd name="connsiteY2267" fmla="*/ 2437393 h 2901646"/>
                <a:gd name="connsiteX2268" fmla="*/ 523166 w 1266767"/>
                <a:gd name="connsiteY2268" fmla="*/ 2438641 h 2901646"/>
                <a:gd name="connsiteX2269" fmla="*/ 525890 w 1266767"/>
                <a:gd name="connsiteY2269" fmla="*/ 2442274 h 2901646"/>
                <a:gd name="connsiteX2270" fmla="*/ 531566 w 1266767"/>
                <a:gd name="connsiteY2270" fmla="*/ 2444998 h 2901646"/>
                <a:gd name="connsiteX2271" fmla="*/ 530998 w 1266767"/>
                <a:gd name="connsiteY2271" fmla="*/ 2445565 h 2901646"/>
                <a:gd name="connsiteX2272" fmla="*/ 529977 w 1266767"/>
                <a:gd name="connsiteY2272" fmla="*/ 2447041 h 2901646"/>
                <a:gd name="connsiteX2273" fmla="*/ 529409 w 1266767"/>
                <a:gd name="connsiteY2273" fmla="*/ 2447609 h 2901646"/>
                <a:gd name="connsiteX2274" fmla="*/ 530090 w 1266767"/>
                <a:gd name="connsiteY2274" fmla="*/ 2449425 h 2901646"/>
                <a:gd name="connsiteX2275" fmla="*/ 530204 w 1266767"/>
                <a:gd name="connsiteY2275" fmla="*/ 2451127 h 2901646"/>
                <a:gd name="connsiteX2276" fmla="*/ 529750 w 1266767"/>
                <a:gd name="connsiteY2276" fmla="*/ 2452603 h 2901646"/>
                <a:gd name="connsiteX2277" fmla="*/ 528841 w 1266767"/>
                <a:gd name="connsiteY2277" fmla="*/ 2453738 h 2901646"/>
                <a:gd name="connsiteX2278" fmla="*/ 527025 w 1266767"/>
                <a:gd name="connsiteY2278" fmla="*/ 2451695 h 2901646"/>
                <a:gd name="connsiteX2279" fmla="*/ 525096 w 1266767"/>
                <a:gd name="connsiteY2279" fmla="*/ 2450333 h 2901646"/>
                <a:gd name="connsiteX2280" fmla="*/ 520896 w 1266767"/>
                <a:gd name="connsiteY2280" fmla="*/ 2448744 h 2901646"/>
                <a:gd name="connsiteX2281" fmla="*/ 522258 w 1266767"/>
                <a:gd name="connsiteY2281" fmla="*/ 2451127 h 2901646"/>
                <a:gd name="connsiteX2282" fmla="*/ 521577 w 1266767"/>
                <a:gd name="connsiteY2282" fmla="*/ 2452489 h 2901646"/>
                <a:gd name="connsiteX2283" fmla="*/ 520896 w 1266767"/>
                <a:gd name="connsiteY2283" fmla="*/ 2451808 h 2901646"/>
                <a:gd name="connsiteX2284" fmla="*/ 518966 w 1266767"/>
                <a:gd name="connsiteY2284" fmla="*/ 2451127 h 2901646"/>
                <a:gd name="connsiteX2285" fmla="*/ 518966 w 1266767"/>
                <a:gd name="connsiteY2285" fmla="*/ 2452489 h 2901646"/>
                <a:gd name="connsiteX2286" fmla="*/ 539852 w 1266767"/>
                <a:gd name="connsiteY2286" fmla="*/ 2476213 h 2901646"/>
                <a:gd name="connsiteX2287" fmla="*/ 542917 w 1266767"/>
                <a:gd name="connsiteY2287" fmla="*/ 2478710 h 2901646"/>
                <a:gd name="connsiteX2288" fmla="*/ 542236 w 1266767"/>
                <a:gd name="connsiteY2288" fmla="*/ 2479959 h 2901646"/>
                <a:gd name="connsiteX2289" fmla="*/ 540533 w 1266767"/>
                <a:gd name="connsiteY2289" fmla="*/ 2479278 h 2901646"/>
                <a:gd name="connsiteX2290" fmla="*/ 535879 w 1266767"/>
                <a:gd name="connsiteY2290" fmla="*/ 2475986 h 2901646"/>
                <a:gd name="connsiteX2291" fmla="*/ 534517 w 1266767"/>
                <a:gd name="connsiteY2291" fmla="*/ 2474397 h 2901646"/>
                <a:gd name="connsiteX2292" fmla="*/ 526798 w 1266767"/>
                <a:gd name="connsiteY2292" fmla="*/ 2462592 h 2901646"/>
                <a:gd name="connsiteX2293" fmla="*/ 514880 w 1266767"/>
                <a:gd name="connsiteY2293" fmla="*/ 2452489 h 2901646"/>
                <a:gd name="connsiteX2294" fmla="*/ 515674 w 1266767"/>
                <a:gd name="connsiteY2294" fmla="*/ 2455781 h 2901646"/>
                <a:gd name="connsiteX2295" fmla="*/ 516809 w 1266767"/>
                <a:gd name="connsiteY2295" fmla="*/ 2457824 h 2901646"/>
                <a:gd name="connsiteX2296" fmla="*/ 520101 w 1266767"/>
                <a:gd name="connsiteY2296" fmla="*/ 2461230 h 2901646"/>
                <a:gd name="connsiteX2297" fmla="*/ 525550 w 1266767"/>
                <a:gd name="connsiteY2297" fmla="*/ 2465202 h 2901646"/>
                <a:gd name="connsiteX2298" fmla="*/ 529750 w 1266767"/>
                <a:gd name="connsiteY2298" fmla="*/ 2470651 h 2901646"/>
                <a:gd name="connsiteX2299" fmla="*/ 530544 w 1266767"/>
                <a:gd name="connsiteY2299" fmla="*/ 2472240 h 2901646"/>
                <a:gd name="connsiteX2300" fmla="*/ 531112 w 1266767"/>
                <a:gd name="connsiteY2300" fmla="*/ 2473716 h 2901646"/>
                <a:gd name="connsiteX2301" fmla="*/ 531906 w 1266767"/>
                <a:gd name="connsiteY2301" fmla="*/ 2474851 h 2901646"/>
                <a:gd name="connsiteX2302" fmla="*/ 533155 w 1266767"/>
                <a:gd name="connsiteY2302" fmla="*/ 2475305 h 2901646"/>
                <a:gd name="connsiteX2303" fmla="*/ 534176 w 1266767"/>
                <a:gd name="connsiteY2303" fmla="*/ 2475986 h 2901646"/>
                <a:gd name="connsiteX2304" fmla="*/ 537468 w 1266767"/>
                <a:gd name="connsiteY2304" fmla="*/ 2479618 h 2901646"/>
                <a:gd name="connsiteX2305" fmla="*/ 538717 w 1266767"/>
                <a:gd name="connsiteY2305" fmla="*/ 2481321 h 2901646"/>
                <a:gd name="connsiteX2306" fmla="*/ 537468 w 1266767"/>
                <a:gd name="connsiteY2306" fmla="*/ 2482683 h 2901646"/>
                <a:gd name="connsiteX2307" fmla="*/ 539511 w 1266767"/>
                <a:gd name="connsiteY2307" fmla="*/ 2482683 h 2901646"/>
                <a:gd name="connsiteX2308" fmla="*/ 541214 w 1266767"/>
                <a:gd name="connsiteY2308" fmla="*/ 2483478 h 2901646"/>
                <a:gd name="connsiteX2309" fmla="*/ 542576 w 1266767"/>
                <a:gd name="connsiteY2309" fmla="*/ 2485067 h 2901646"/>
                <a:gd name="connsiteX2310" fmla="*/ 543598 w 1266767"/>
                <a:gd name="connsiteY2310" fmla="*/ 2487564 h 2901646"/>
                <a:gd name="connsiteX2311" fmla="*/ 541441 w 1266767"/>
                <a:gd name="connsiteY2311" fmla="*/ 2487564 h 2901646"/>
                <a:gd name="connsiteX2312" fmla="*/ 541441 w 1266767"/>
                <a:gd name="connsiteY2312" fmla="*/ 2488813 h 2901646"/>
                <a:gd name="connsiteX2313" fmla="*/ 542803 w 1266767"/>
                <a:gd name="connsiteY2313" fmla="*/ 2488813 h 2901646"/>
                <a:gd name="connsiteX2314" fmla="*/ 542803 w 1266767"/>
                <a:gd name="connsiteY2314" fmla="*/ 2490175 h 2901646"/>
                <a:gd name="connsiteX2315" fmla="*/ 536220 w 1266767"/>
                <a:gd name="connsiteY2315" fmla="*/ 2489494 h 2901646"/>
                <a:gd name="connsiteX2316" fmla="*/ 533268 w 1266767"/>
                <a:gd name="connsiteY2316" fmla="*/ 2488358 h 2901646"/>
                <a:gd name="connsiteX2317" fmla="*/ 530204 w 1266767"/>
                <a:gd name="connsiteY2317" fmla="*/ 2486429 h 2901646"/>
                <a:gd name="connsiteX2318" fmla="*/ 530885 w 1266767"/>
                <a:gd name="connsiteY2318" fmla="*/ 2488132 h 2901646"/>
                <a:gd name="connsiteX2319" fmla="*/ 532701 w 1266767"/>
                <a:gd name="connsiteY2319" fmla="*/ 2490175 h 2901646"/>
                <a:gd name="connsiteX2320" fmla="*/ 533495 w 1266767"/>
                <a:gd name="connsiteY2320" fmla="*/ 2491423 h 2901646"/>
                <a:gd name="connsiteX2321" fmla="*/ 534404 w 1266767"/>
                <a:gd name="connsiteY2321" fmla="*/ 2494261 h 2901646"/>
                <a:gd name="connsiteX2322" fmla="*/ 534176 w 1266767"/>
                <a:gd name="connsiteY2322" fmla="*/ 2495737 h 2901646"/>
                <a:gd name="connsiteX2323" fmla="*/ 532928 w 1266767"/>
                <a:gd name="connsiteY2323" fmla="*/ 2495964 h 2901646"/>
                <a:gd name="connsiteX2324" fmla="*/ 530885 w 1266767"/>
                <a:gd name="connsiteY2324" fmla="*/ 2495055 h 2901646"/>
                <a:gd name="connsiteX2325" fmla="*/ 531679 w 1266767"/>
                <a:gd name="connsiteY2325" fmla="*/ 2496872 h 2901646"/>
                <a:gd name="connsiteX2326" fmla="*/ 532814 w 1266767"/>
                <a:gd name="connsiteY2326" fmla="*/ 2497326 h 2901646"/>
                <a:gd name="connsiteX2327" fmla="*/ 533949 w 1266767"/>
                <a:gd name="connsiteY2327" fmla="*/ 2497553 h 2901646"/>
                <a:gd name="connsiteX2328" fmla="*/ 534857 w 1266767"/>
                <a:gd name="connsiteY2328" fmla="*/ 2498688 h 2901646"/>
                <a:gd name="connsiteX2329" fmla="*/ 535425 w 1266767"/>
                <a:gd name="connsiteY2329" fmla="*/ 2500958 h 2901646"/>
                <a:gd name="connsiteX2330" fmla="*/ 534971 w 1266767"/>
                <a:gd name="connsiteY2330" fmla="*/ 2501753 h 2901646"/>
                <a:gd name="connsiteX2331" fmla="*/ 534063 w 1266767"/>
                <a:gd name="connsiteY2331" fmla="*/ 2502093 h 2901646"/>
                <a:gd name="connsiteX2332" fmla="*/ 533155 w 1266767"/>
                <a:gd name="connsiteY2332" fmla="*/ 2503001 h 2901646"/>
                <a:gd name="connsiteX2333" fmla="*/ 532247 w 1266767"/>
                <a:gd name="connsiteY2333" fmla="*/ 2504250 h 2901646"/>
                <a:gd name="connsiteX2334" fmla="*/ 529522 w 1266767"/>
                <a:gd name="connsiteY2334" fmla="*/ 2506861 h 2901646"/>
                <a:gd name="connsiteX2335" fmla="*/ 528841 w 1266767"/>
                <a:gd name="connsiteY2335" fmla="*/ 2507315 h 2901646"/>
                <a:gd name="connsiteX2336" fmla="*/ 528274 w 1266767"/>
                <a:gd name="connsiteY2336" fmla="*/ 2506634 h 2901646"/>
                <a:gd name="connsiteX2337" fmla="*/ 528047 w 1266767"/>
                <a:gd name="connsiteY2337" fmla="*/ 2504931 h 2901646"/>
                <a:gd name="connsiteX2338" fmla="*/ 528047 w 1266767"/>
                <a:gd name="connsiteY2338" fmla="*/ 2502888 h 2901646"/>
                <a:gd name="connsiteX2339" fmla="*/ 528160 w 1266767"/>
                <a:gd name="connsiteY2339" fmla="*/ 2501071 h 2901646"/>
                <a:gd name="connsiteX2340" fmla="*/ 527366 w 1266767"/>
                <a:gd name="connsiteY2340" fmla="*/ 2501980 h 2901646"/>
                <a:gd name="connsiteX2341" fmla="*/ 526458 w 1266767"/>
                <a:gd name="connsiteY2341" fmla="*/ 2502207 h 2901646"/>
                <a:gd name="connsiteX2342" fmla="*/ 525550 w 1266767"/>
                <a:gd name="connsiteY2342" fmla="*/ 2501866 h 2901646"/>
                <a:gd name="connsiteX2343" fmla="*/ 524642 w 1266767"/>
                <a:gd name="connsiteY2343" fmla="*/ 2500958 h 2901646"/>
                <a:gd name="connsiteX2344" fmla="*/ 525663 w 1266767"/>
                <a:gd name="connsiteY2344" fmla="*/ 2503115 h 2901646"/>
                <a:gd name="connsiteX2345" fmla="*/ 526117 w 1266767"/>
                <a:gd name="connsiteY2345" fmla="*/ 2503796 h 2901646"/>
                <a:gd name="connsiteX2346" fmla="*/ 526798 w 1266767"/>
                <a:gd name="connsiteY2346" fmla="*/ 2504590 h 2901646"/>
                <a:gd name="connsiteX2347" fmla="*/ 525323 w 1266767"/>
                <a:gd name="connsiteY2347" fmla="*/ 2506747 h 2901646"/>
                <a:gd name="connsiteX2348" fmla="*/ 524642 w 1266767"/>
                <a:gd name="connsiteY2348" fmla="*/ 2507201 h 2901646"/>
                <a:gd name="connsiteX2349" fmla="*/ 524642 w 1266767"/>
                <a:gd name="connsiteY2349" fmla="*/ 2508450 h 2901646"/>
                <a:gd name="connsiteX2350" fmla="*/ 526798 w 1266767"/>
                <a:gd name="connsiteY2350" fmla="*/ 2509698 h 2901646"/>
                <a:gd name="connsiteX2351" fmla="*/ 526798 w 1266767"/>
                <a:gd name="connsiteY2351" fmla="*/ 2510947 h 2901646"/>
                <a:gd name="connsiteX2352" fmla="*/ 524187 w 1266767"/>
                <a:gd name="connsiteY2352" fmla="*/ 2510947 h 2901646"/>
                <a:gd name="connsiteX2353" fmla="*/ 524187 w 1266767"/>
                <a:gd name="connsiteY2353" fmla="*/ 2512082 h 2901646"/>
                <a:gd name="connsiteX2354" fmla="*/ 531679 w 1266767"/>
                <a:gd name="connsiteY2354" fmla="*/ 2512309 h 2901646"/>
                <a:gd name="connsiteX2355" fmla="*/ 535198 w 1266767"/>
                <a:gd name="connsiteY2355" fmla="*/ 2513785 h 2901646"/>
                <a:gd name="connsiteX2356" fmla="*/ 537922 w 1266767"/>
                <a:gd name="connsiteY2356" fmla="*/ 2521276 h 2901646"/>
                <a:gd name="connsiteX2357" fmla="*/ 540079 w 1266767"/>
                <a:gd name="connsiteY2357" fmla="*/ 2525930 h 2901646"/>
                <a:gd name="connsiteX2358" fmla="*/ 540873 w 1266767"/>
                <a:gd name="connsiteY2358" fmla="*/ 2529108 h 2901646"/>
                <a:gd name="connsiteX2359" fmla="*/ 538036 w 1266767"/>
                <a:gd name="connsiteY2359" fmla="*/ 2528314 h 2901646"/>
                <a:gd name="connsiteX2360" fmla="*/ 539284 w 1266767"/>
                <a:gd name="connsiteY2360" fmla="*/ 2531265 h 2901646"/>
                <a:gd name="connsiteX2361" fmla="*/ 538717 w 1266767"/>
                <a:gd name="connsiteY2361" fmla="*/ 2532060 h 2901646"/>
                <a:gd name="connsiteX2362" fmla="*/ 537355 w 1266767"/>
                <a:gd name="connsiteY2362" fmla="*/ 2532173 h 2901646"/>
                <a:gd name="connsiteX2363" fmla="*/ 535993 w 1266767"/>
                <a:gd name="connsiteY2363" fmla="*/ 2533195 h 2901646"/>
                <a:gd name="connsiteX2364" fmla="*/ 535538 w 1266767"/>
                <a:gd name="connsiteY2364" fmla="*/ 2535352 h 2901646"/>
                <a:gd name="connsiteX2365" fmla="*/ 536106 w 1266767"/>
                <a:gd name="connsiteY2365" fmla="*/ 2537167 h 2901646"/>
                <a:gd name="connsiteX2366" fmla="*/ 537468 w 1266767"/>
                <a:gd name="connsiteY2366" fmla="*/ 2538530 h 2901646"/>
                <a:gd name="connsiteX2367" fmla="*/ 539398 w 1266767"/>
                <a:gd name="connsiteY2367" fmla="*/ 2539211 h 2901646"/>
                <a:gd name="connsiteX2368" fmla="*/ 537809 w 1266767"/>
                <a:gd name="connsiteY2368" fmla="*/ 2540346 h 2901646"/>
                <a:gd name="connsiteX2369" fmla="*/ 535993 w 1266767"/>
                <a:gd name="connsiteY2369" fmla="*/ 2540913 h 2901646"/>
                <a:gd name="connsiteX2370" fmla="*/ 534857 w 1266767"/>
                <a:gd name="connsiteY2370" fmla="*/ 2542162 h 2901646"/>
                <a:gd name="connsiteX2371" fmla="*/ 535425 w 1266767"/>
                <a:gd name="connsiteY2371" fmla="*/ 2545454 h 2901646"/>
                <a:gd name="connsiteX2372" fmla="*/ 529636 w 1266767"/>
                <a:gd name="connsiteY2372" fmla="*/ 2544205 h 2901646"/>
                <a:gd name="connsiteX2373" fmla="*/ 527252 w 1266767"/>
                <a:gd name="connsiteY2373" fmla="*/ 2545113 h 2901646"/>
                <a:gd name="connsiteX2374" fmla="*/ 526004 w 1266767"/>
                <a:gd name="connsiteY2374" fmla="*/ 2549086 h 2901646"/>
                <a:gd name="connsiteX2375" fmla="*/ 529409 w 1266767"/>
                <a:gd name="connsiteY2375" fmla="*/ 2551583 h 2901646"/>
                <a:gd name="connsiteX2376" fmla="*/ 528501 w 1266767"/>
                <a:gd name="connsiteY2376" fmla="*/ 2553286 h 2901646"/>
                <a:gd name="connsiteX2377" fmla="*/ 527479 w 1266767"/>
                <a:gd name="connsiteY2377" fmla="*/ 2554081 h 2901646"/>
                <a:gd name="connsiteX2378" fmla="*/ 527252 w 1266767"/>
                <a:gd name="connsiteY2378" fmla="*/ 2554875 h 2901646"/>
                <a:gd name="connsiteX2379" fmla="*/ 528728 w 1266767"/>
                <a:gd name="connsiteY2379" fmla="*/ 2556578 h 2901646"/>
                <a:gd name="connsiteX2380" fmla="*/ 521236 w 1266767"/>
                <a:gd name="connsiteY2380" fmla="*/ 2561005 h 2901646"/>
                <a:gd name="connsiteX2381" fmla="*/ 519647 w 1266767"/>
                <a:gd name="connsiteY2381" fmla="*/ 2564410 h 2901646"/>
                <a:gd name="connsiteX2382" fmla="*/ 522144 w 1266767"/>
                <a:gd name="connsiteY2382" fmla="*/ 2570199 h 2901646"/>
                <a:gd name="connsiteX2383" fmla="*/ 519420 w 1266767"/>
                <a:gd name="connsiteY2383" fmla="*/ 2572810 h 2901646"/>
                <a:gd name="connsiteX2384" fmla="*/ 518626 w 1266767"/>
                <a:gd name="connsiteY2384" fmla="*/ 2577123 h 2901646"/>
                <a:gd name="connsiteX2385" fmla="*/ 519307 w 1266767"/>
                <a:gd name="connsiteY2385" fmla="*/ 2581890 h 2901646"/>
                <a:gd name="connsiteX2386" fmla="*/ 520782 w 1266767"/>
                <a:gd name="connsiteY2386" fmla="*/ 2585863 h 2901646"/>
                <a:gd name="connsiteX2387" fmla="*/ 523506 w 1266767"/>
                <a:gd name="connsiteY2387" fmla="*/ 2590744 h 2901646"/>
                <a:gd name="connsiteX2388" fmla="*/ 524528 w 1266767"/>
                <a:gd name="connsiteY2388" fmla="*/ 2591993 h 2901646"/>
                <a:gd name="connsiteX2389" fmla="*/ 525550 w 1266767"/>
                <a:gd name="connsiteY2389" fmla="*/ 2592560 h 2901646"/>
                <a:gd name="connsiteX2390" fmla="*/ 526117 w 1266767"/>
                <a:gd name="connsiteY2390" fmla="*/ 2592333 h 2901646"/>
                <a:gd name="connsiteX2391" fmla="*/ 526685 w 1266767"/>
                <a:gd name="connsiteY2391" fmla="*/ 2592333 h 2901646"/>
                <a:gd name="connsiteX2392" fmla="*/ 527593 w 1266767"/>
                <a:gd name="connsiteY2392" fmla="*/ 2593695 h 2901646"/>
                <a:gd name="connsiteX2393" fmla="*/ 529296 w 1266767"/>
                <a:gd name="connsiteY2393" fmla="*/ 2597895 h 2901646"/>
                <a:gd name="connsiteX2394" fmla="*/ 527820 w 1266767"/>
                <a:gd name="connsiteY2394" fmla="*/ 2598917 h 2901646"/>
                <a:gd name="connsiteX2395" fmla="*/ 528388 w 1266767"/>
                <a:gd name="connsiteY2395" fmla="*/ 2600960 h 2901646"/>
                <a:gd name="connsiteX2396" fmla="*/ 529750 w 1266767"/>
                <a:gd name="connsiteY2396" fmla="*/ 2603344 h 2901646"/>
                <a:gd name="connsiteX2397" fmla="*/ 530658 w 1266767"/>
                <a:gd name="connsiteY2397" fmla="*/ 2605387 h 2901646"/>
                <a:gd name="connsiteX2398" fmla="*/ 529409 w 1266767"/>
                <a:gd name="connsiteY2398" fmla="*/ 2605500 h 2901646"/>
                <a:gd name="connsiteX2399" fmla="*/ 526004 w 1266767"/>
                <a:gd name="connsiteY2399" fmla="*/ 2604138 h 2901646"/>
                <a:gd name="connsiteX2400" fmla="*/ 525890 w 1266767"/>
                <a:gd name="connsiteY2400" fmla="*/ 2603684 h 2901646"/>
                <a:gd name="connsiteX2401" fmla="*/ 526004 w 1266767"/>
                <a:gd name="connsiteY2401" fmla="*/ 2602890 h 2901646"/>
                <a:gd name="connsiteX2402" fmla="*/ 526004 w 1266767"/>
                <a:gd name="connsiteY2402" fmla="*/ 2602095 h 2901646"/>
                <a:gd name="connsiteX2403" fmla="*/ 525323 w 1266767"/>
                <a:gd name="connsiteY2403" fmla="*/ 2601754 h 2901646"/>
                <a:gd name="connsiteX2404" fmla="*/ 524642 w 1266767"/>
                <a:gd name="connsiteY2404" fmla="*/ 2601982 h 2901646"/>
                <a:gd name="connsiteX2405" fmla="*/ 524301 w 1266767"/>
                <a:gd name="connsiteY2405" fmla="*/ 2602436 h 2901646"/>
                <a:gd name="connsiteX2406" fmla="*/ 524187 w 1266767"/>
                <a:gd name="connsiteY2406" fmla="*/ 2602890 h 2901646"/>
                <a:gd name="connsiteX2407" fmla="*/ 524074 w 1266767"/>
                <a:gd name="connsiteY2407" fmla="*/ 2603117 h 2901646"/>
                <a:gd name="connsiteX2408" fmla="*/ 523620 w 1266767"/>
                <a:gd name="connsiteY2408" fmla="*/ 2603571 h 2901646"/>
                <a:gd name="connsiteX2409" fmla="*/ 523393 w 1266767"/>
                <a:gd name="connsiteY2409" fmla="*/ 2604479 h 2901646"/>
                <a:gd name="connsiteX2410" fmla="*/ 523280 w 1266767"/>
                <a:gd name="connsiteY2410" fmla="*/ 2605387 h 2901646"/>
                <a:gd name="connsiteX2411" fmla="*/ 523053 w 1266767"/>
                <a:gd name="connsiteY2411" fmla="*/ 2606068 h 2901646"/>
                <a:gd name="connsiteX2412" fmla="*/ 522712 w 1266767"/>
                <a:gd name="connsiteY2412" fmla="*/ 2606408 h 2901646"/>
                <a:gd name="connsiteX2413" fmla="*/ 522372 w 1266767"/>
                <a:gd name="connsiteY2413" fmla="*/ 2606068 h 2901646"/>
                <a:gd name="connsiteX2414" fmla="*/ 521917 w 1266767"/>
                <a:gd name="connsiteY2414" fmla="*/ 2605614 h 2901646"/>
                <a:gd name="connsiteX2415" fmla="*/ 520328 w 1266767"/>
                <a:gd name="connsiteY2415" fmla="*/ 2605273 h 2901646"/>
                <a:gd name="connsiteX2416" fmla="*/ 518058 w 1266767"/>
                <a:gd name="connsiteY2416" fmla="*/ 2604252 h 2901646"/>
                <a:gd name="connsiteX2417" fmla="*/ 516809 w 1266767"/>
                <a:gd name="connsiteY2417" fmla="*/ 2604138 h 2901646"/>
                <a:gd name="connsiteX2418" fmla="*/ 517604 w 1266767"/>
                <a:gd name="connsiteY2418" fmla="*/ 2605500 h 2901646"/>
                <a:gd name="connsiteX2419" fmla="*/ 518399 w 1266767"/>
                <a:gd name="connsiteY2419" fmla="*/ 2606522 h 2901646"/>
                <a:gd name="connsiteX2420" fmla="*/ 519193 w 1266767"/>
                <a:gd name="connsiteY2420" fmla="*/ 2607317 h 2901646"/>
                <a:gd name="connsiteX2421" fmla="*/ 520101 w 1266767"/>
                <a:gd name="connsiteY2421" fmla="*/ 2607770 h 2901646"/>
                <a:gd name="connsiteX2422" fmla="*/ 520101 w 1266767"/>
                <a:gd name="connsiteY2422" fmla="*/ 2609133 h 2901646"/>
                <a:gd name="connsiteX2423" fmla="*/ 518171 w 1266767"/>
                <a:gd name="connsiteY2423" fmla="*/ 2609246 h 2901646"/>
                <a:gd name="connsiteX2424" fmla="*/ 516923 w 1266767"/>
                <a:gd name="connsiteY2424" fmla="*/ 2610949 h 2901646"/>
                <a:gd name="connsiteX2425" fmla="*/ 516469 w 1266767"/>
                <a:gd name="connsiteY2425" fmla="*/ 2613786 h 2901646"/>
                <a:gd name="connsiteX2426" fmla="*/ 516923 w 1266767"/>
                <a:gd name="connsiteY2426" fmla="*/ 2617532 h 2901646"/>
                <a:gd name="connsiteX2427" fmla="*/ 517831 w 1266767"/>
                <a:gd name="connsiteY2427" fmla="*/ 2619689 h 2901646"/>
                <a:gd name="connsiteX2428" fmla="*/ 518966 w 1266767"/>
                <a:gd name="connsiteY2428" fmla="*/ 2621051 h 2901646"/>
                <a:gd name="connsiteX2429" fmla="*/ 519647 w 1266767"/>
                <a:gd name="connsiteY2429" fmla="*/ 2622300 h 2901646"/>
                <a:gd name="connsiteX2430" fmla="*/ 519193 w 1266767"/>
                <a:gd name="connsiteY2430" fmla="*/ 2624230 h 2901646"/>
                <a:gd name="connsiteX2431" fmla="*/ 516583 w 1266767"/>
                <a:gd name="connsiteY2431" fmla="*/ 2629110 h 2901646"/>
                <a:gd name="connsiteX2432" fmla="*/ 516583 w 1266767"/>
                <a:gd name="connsiteY2432" fmla="*/ 2630246 h 2901646"/>
                <a:gd name="connsiteX2433" fmla="*/ 516923 w 1266767"/>
                <a:gd name="connsiteY2433" fmla="*/ 2635013 h 2901646"/>
                <a:gd name="connsiteX2434" fmla="*/ 516923 w 1266767"/>
                <a:gd name="connsiteY2434" fmla="*/ 2636943 h 2901646"/>
                <a:gd name="connsiteX2435" fmla="*/ 516583 w 1266767"/>
                <a:gd name="connsiteY2435" fmla="*/ 2638759 h 2901646"/>
                <a:gd name="connsiteX2436" fmla="*/ 513972 w 1266767"/>
                <a:gd name="connsiteY2436" fmla="*/ 2647386 h 2901646"/>
                <a:gd name="connsiteX2437" fmla="*/ 513858 w 1266767"/>
                <a:gd name="connsiteY2437" fmla="*/ 2648975 h 2901646"/>
                <a:gd name="connsiteX2438" fmla="*/ 514653 w 1266767"/>
                <a:gd name="connsiteY2438" fmla="*/ 2650904 h 2901646"/>
                <a:gd name="connsiteX2439" fmla="*/ 515901 w 1266767"/>
                <a:gd name="connsiteY2439" fmla="*/ 2651812 h 2901646"/>
                <a:gd name="connsiteX2440" fmla="*/ 517037 w 1266767"/>
                <a:gd name="connsiteY2440" fmla="*/ 2651131 h 2901646"/>
                <a:gd name="connsiteX2441" fmla="*/ 518171 w 1266767"/>
                <a:gd name="connsiteY2441" fmla="*/ 2649883 h 2901646"/>
                <a:gd name="connsiteX2442" fmla="*/ 519193 w 1266767"/>
                <a:gd name="connsiteY2442" fmla="*/ 2649202 h 2901646"/>
                <a:gd name="connsiteX2443" fmla="*/ 520101 w 1266767"/>
                <a:gd name="connsiteY2443" fmla="*/ 2649769 h 2901646"/>
                <a:gd name="connsiteX2444" fmla="*/ 520328 w 1266767"/>
                <a:gd name="connsiteY2444" fmla="*/ 2651245 h 2901646"/>
                <a:gd name="connsiteX2445" fmla="*/ 520101 w 1266767"/>
                <a:gd name="connsiteY2445" fmla="*/ 2652834 h 2901646"/>
                <a:gd name="connsiteX2446" fmla="*/ 519647 w 1266767"/>
                <a:gd name="connsiteY2446" fmla="*/ 2653969 h 2901646"/>
                <a:gd name="connsiteX2447" fmla="*/ 518512 w 1266767"/>
                <a:gd name="connsiteY2447" fmla="*/ 2654537 h 2901646"/>
                <a:gd name="connsiteX2448" fmla="*/ 515901 w 1266767"/>
                <a:gd name="connsiteY2448" fmla="*/ 2653288 h 2901646"/>
                <a:gd name="connsiteX2449" fmla="*/ 514426 w 1266767"/>
                <a:gd name="connsiteY2449" fmla="*/ 2652947 h 2901646"/>
                <a:gd name="connsiteX2450" fmla="*/ 512950 w 1266767"/>
                <a:gd name="connsiteY2450" fmla="*/ 2653402 h 2901646"/>
                <a:gd name="connsiteX2451" fmla="*/ 510907 w 1266767"/>
                <a:gd name="connsiteY2451" fmla="*/ 2654991 h 2901646"/>
                <a:gd name="connsiteX2452" fmla="*/ 509431 w 1266767"/>
                <a:gd name="connsiteY2452" fmla="*/ 2655331 h 2901646"/>
                <a:gd name="connsiteX2453" fmla="*/ 508977 w 1266767"/>
                <a:gd name="connsiteY2453" fmla="*/ 2656239 h 2901646"/>
                <a:gd name="connsiteX2454" fmla="*/ 509545 w 1266767"/>
                <a:gd name="connsiteY2454" fmla="*/ 2658396 h 2901646"/>
                <a:gd name="connsiteX2455" fmla="*/ 511021 w 1266767"/>
                <a:gd name="connsiteY2455" fmla="*/ 2662028 h 2901646"/>
                <a:gd name="connsiteX2456" fmla="*/ 511248 w 1266767"/>
                <a:gd name="connsiteY2456" fmla="*/ 2667704 h 2901646"/>
                <a:gd name="connsiteX2457" fmla="*/ 511134 w 1266767"/>
                <a:gd name="connsiteY2457" fmla="*/ 2670882 h 2901646"/>
                <a:gd name="connsiteX2458" fmla="*/ 510453 w 1266767"/>
                <a:gd name="connsiteY2458" fmla="*/ 2673379 h 2901646"/>
                <a:gd name="connsiteX2459" fmla="*/ 509204 w 1266767"/>
                <a:gd name="connsiteY2459" fmla="*/ 2674628 h 2901646"/>
                <a:gd name="connsiteX2460" fmla="*/ 507502 w 1266767"/>
                <a:gd name="connsiteY2460" fmla="*/ 2675195 h 2901646"/>
                <a:gd name="connsiteX2461" fmla="*/ 505913 w 1266767"/>
                <a:gd name="connsiteY2461" fmla="*/ 2675082 h 2901646"/>
                <a:gd name="connsiteX2462" fmla="*/ 503642 w 1266767"/>
                <a:gd name="connsiteY2462" fmla="*/ 2673152 h 2901646"/>
                <a:gd name="connsiteX2463" fmla="*/ 502394 w 1266767"/>
                <a:gd name="connsiteY2463" fmla="*/ 2673493 h 2901646"/>
                <a:gd name="connsiteX2464" fmla="*/ 501145 w 1266767"/>
                <a:gd name="connsiteY2464" fmla="*/ 2674287 h 2901646"/>
                <a:gd name="connsiteX2465" fmla="*/ 500123 w 1266767"/>
                <a:gd name="connsiteY2465" fmla="*/ 2674741 h 2901646"/>
                <a:gd name="connsiteX2466" fmla="*/ 499216 w 1266767"/>
                <a:gd name="connsiteY2466" fmla="*/ 2675309 h 2901646"/>
                <a:gd name="connsiteX2467" fmla="*/ 498307 w 1266767"/>
                <a:gd name="connsiteY2467" fmla="*/ 2676671 h 2901646"/>
                <a:gd name="connsiteX2468" fmla="*/ 496151 w 1266767"/>
                <a:gd name="connsiteY2468" fmla="*/ 2681665 h 2901646"/>
                <a:gd name="connsiteX2469" fmla="*/ 495924 w 1266767"/>
                <a:gd name="connsiteY2469" fmla="*/ 2682687 h 2901646"/>
                <a:gd name="connsiteX2470" fmla="*/ 495924 w 1266767"/>
                <a:gd name="connsiteY2470" fmla="*/ 2683595 h 2901646"/>
                <a:gd name="connsiteX2471" fmla="*/ 495810 w 1266767"/>
                <a:gd name="connsiteY2471" fmla="*/ 2685525 h 2901646"/>
                <a:gd name="connsiteX2472" fmla="*/ 495356 w 1266767"/>
                <a:gd name="connsiteY2472" fmla="*/ 2689271 h 2901646"/>
                <a:gd name="connsiteX2473" fmla="*/ 495129 w 1266767"/>
                <a:gd name="connsiteY2473" fmla="*/ 2693357 h 2901646"/>
                <a:gd name="connsiteX2474" fmla="*/ 494562 w 1266767"/>
                <a:gd name="connsiteY2474" fmla="*/ 2695059 h 2901646"/>
                <a:gd name="connsiteX2475" fmla="*/ 491837 w 1266767"/>
                <a:gd name="connsiteY2475" fmla="*/ 2695287 h 2901646"/>
                <a:gd name="connsiteX2476" fmla="*/ 491270 w 1266767"/>
                <a:gd name="connsiteY2476" fmla="*/ 2696989 h 2901646"/>
                <a:gd name="connsiteX2477" fmla="*/ 490702 w 1266767"/>
                <a:gd name="connsiteY2477" fmla="*/ 2700394 h 2901646"/>
                <a:gd name="connsiteX2478" fmla="*/ 486048 w 1266767"/>
                <a:gd name="connsiteY2478" fmla="*/ 2709589 h 2901646"/>
                <a:gd name="connsiteX2479" fmla="*/ 483892 w 1266767"/>
                <a:gd name="connsiteY2479" fmla="*/ 2715832 h 2901646"/>
                <a:gd name="connsiteX2480" fmla="*/ 481054 w 1266767"/>
                <a:gd name="connsiteY2480" fmla="*/ 2730361 h 2901646"/>
                <a:gd name="connsiteX2481" fmla="*/ 478330 w 1266767"/>
                <a:gd name="connsiteY2481" fmla="*/ 2744436 h 2901646"/>
                <a:gd name="connsiteX2482" fmla="*/ 477649 w 1266767"/>
                <a:gd name="connsiteY2482" fmla="*/ 2745344 h 2901646"/>
                <a:gd name="connsiteX2483" fmla="*/ 476514 w 1266767"/>
                <a:gd name="connsiteY2483" fmla="*/ 2745912 h 2901646"/>
                <a:gd name="connsiteX2484" fmla="*/ 475946 w 1266767"/>
                <a:gd name="connsiteY2484" fmla="*/ 2747274 h 2901646"/>
                <a:gd name="connsiteX2485" fmla="*/ 475605 w 1266767"/>
                <a:gd name="connsiteY2485" fmla="*/ 2748976 h 2901646"/>
                <a:gd name="connsiteX2486" fmla="*/ 475038 w 1266767"/>
                <a:gd name="connsiteY2486" fmla="*/ 2750566 h 2901646"/>
                <a:gd name="connsiteX2487" fmla="*/ 473449 w 1266767"/>
                <a:gd name="connsiteY2487" fmla="*/ 2752609 h 2901646"/>
                <a:gd name="connsiteX2488" fmla="*/ 469703 w 1266767"/>
                <a:gd name="connsiteY2488" fmla="*/ 2756128 h 2901646"/>
                <a:gd name="connsiteX2489" fmla="*/ 468114 w 1266767"/>
                <a:gd name="connsiteY2489" fmla="*/ 2758398 h 2901646"/>
                <a:gd name="connsiteX2490" fmla="*/ 462552 w 1266767"/>
                <a:gd name="connsiteY2490" fmla="*/ 2770884 h 2901646"/>
                <a:gd name="connsiteX2491" fmla="*/ 460395 w 1266767"/>
                <a:gd name="connsiteY2491" fmla="*/ 2773722 h 2901646"/>
                <a:gd name="connsiteX2492" fmla="*/ 458806 w 1266767"/>
                <a:gd name="connsiteY2492" fmla="*/ 2773495 h 2901646"/>
                <a:gd name="connsiteX2493" fmla="*/ 456990 w 1266767"/>
                <a:gd name="connsiteY2493" fmla="*/ 2771792 h 2901646"/>
                <a:gd name="connsiteX2494" fmla="*/ 454266 w 1266767"/>
                <a:gd name="connsiteY2494" fmla="*/ 2770316 h 2901646"/>
                <a:gd name="connsiteX2495" fmla="*/ 457217 w 1266767"/>
                <a:gd name="connsiteY2495" fmla="*/ 2764528 h 2901646"/>
                <a:gd name="connsiteX2496" fmla="*/ 458011 w 1266767"/>
                <a:gd name="connsiteY2496" fmla="*/ 2761122 h 2901646"/>
                <a:gd name="connsiteX2497" fmla="*/ 456082 w 1266767"/>
                <a:gd name="connsiteY2497" fmla="*/ 2759646 h 2901646"/>
                <a:gd name="connsiteX2498" fmla="*/ 451314 w 1266767"/>
                <a:gd name="connsiteY2498" fmla="*/ 2761576 h 2901646"/>
                <a:gd name="connsiteX2499" fmla="*/ 448817 w 1266767"/>
                <a:gd name="connsiteY2499" fmla="*/ 2761463 h 2901646"/>
                <a:gd name="connsiteX2500" fmla="*/ 447115 w 1266767"/>
                <a:gd name="connsiteY2500" fmla="*/ 2758398 h 2901646"/>
                <a:gd name="connsiteX2501" fmla="*/ 445980 w 1266767"/>
                <a:gd name="connsiteY2501" fmla="*/ 2759193 h 2901646"/>
                <a:gd name="connsiteX2502" fmla="*/ 445412 w 1266767"/>
                <a:gd name="connsiteY2502" fmla="*/ 2758625 h 2901646"/>
                <a:gd name="connsiteX2503" fmla="*/ 444958 w 1266767"/>
                <a:gd name="connsiteY2503" fmla="*/ 2757717 h 2901646"/>
                <a:gd name="connsiteX2504" fmla="*/ 444050 w 1266767"/>
                <a:gd name="connsiteY2504" fmla="*/ 2757263 h 2901646"/>
                <a:gd name="connsiteX2505" fmla="*/ 442915 w 1266767"/>
                <a:gd name="connsiteY2505" fmla="*/ 2756922 h 2901646"/>
                <a:gd name="connsiteX2506" fmla="*/ 441552 w 1266767"/>
                <a:gd name="connsiteY2506" fmla="*/ 2755333 h 2901646"/>
                <a:gd name="connsiteX2507" fmla="*/ 440871 w 1266767"/>
                <a:gd name="connsiteY2507" fmla="*/ 2754992 h 2901646"/>
                <a:gd name="connsiteX2508" fmla="*/ 439282 w 1266767"/>
                <a:gd name="connsiteY2508" fmla="*/ 2756582 h 2901646"/>
                <a:gd name="connsiteX2509" fmla="*/ 437353 w 1266767"/>
                <a:gd name="connsiteY2509" fmla="*/ 2759420 h 2901646"/>
                <a:gd name="connsiteX2510" fmla="*/ 435423 w 1266767"/>
                <a:gd name="connsiteY2510" fmla="*/ 2760895 h 2901646"/>
                <a:gd name="connsiteX2511" fmla="*/ 433834 w 1266767"/>
                <a:gd name="connsiteY2511" fmla="*/ 2758398 h 2901646"/>
                <a:gd name="connsiteX2512" fmla="*/ 434515 w 1266767"/>
                <a:gd name="connsiteY2512" fmla="*/ 2757376 h 2901646"/>
                <a:gd name="connsiteX2513" fmla="*/ 435423 w 1266767"/>
                <a:gd name="connsiteY2513" fmla="*/ 2755333 h 2901646"/>
                <a:gd name="connsiteX2514" fmla="*/ 435764 w 1266767"/>
                <a:gd name="connsiteY2514" fmla="*/ 2753404 h 2901646"/>
                <a:gd name="connsiteX2515" fmla="*/ 434855 w 1266767"/>
                <a:gd name="connsiteY2515" fmla="*/ 2752495 h 2901646"/>
                <a:gd name="connsiteX2516" fmla="*/ 433493 w 1266767"/>
                <a:gd name="connsiteY2516" fmla="*/ 2752949 h 2901646"/>
                <a:gd name="connsiteX2517" fmla="*/ 429861 w 1266767"/>
                <a:gd name="connsiteY2517" fmla="*/ 2756014 h 2901646"/>
                <a:gd name="connsiteX2518" fmla="*/ 425775 w 1266767"/>
                <a:gd name="connsiteY2518" fmla="*/ 2758057 h 2901646"/>
                <a:gd name="connsiteX2519" fmla="*/ 425207 w 1266767"/>
                <a:gd name="connsiteY2519" fmla="*/ 2758965 h 2901646"/>
                <a:gd name="connsiteX2520" fmla="*/ 425094 w 1266767"/>
                <a:gd name="connsiteY2520" fmla="*/ 2761690 h 2901646"/>
                <a:gd name="connsiteX2521" fmla="*/ 424640 w 1266767"/>
                <a:gd name="connsiteY2521" fmla="*/ 2762371 h 2901646"/>
                <a:gd name="connsiteX2522" fmla="*/ 422710 w 1266767"/>
                <a:gd name="connsiteY2522" fmla="*/ 2760782 h 2901646"/>
                <a:gd name="connsiteX2523" fmla="*/ 422029 w 1266767"/>
                <a:gd name="connsiteY2523" fmla="*/ 2759987 h 2901646"/>
                <a:gd name="connsiteX2524" fmla="*/ 421234 w 1266767"/>
                <a:gd name="connsiteY2524" fmla="*/ 2758739 h 2901646"/>
                <a:gd name="connsiteX2525" fmla="*/ 420213 w 1266767"/>
                <a:gd name="connsiteY2525" fmla="*/ 2757717 h 2901646"/>
                <a:gd name="connsiteX2526" fmla="*/ 418737 w 1266767"/>
                <a:gd name="connsiteY2526" fmla="*/ 2757263 h 2901646"/>
                <a:gd name="connsiteX2527" fmla="*/ 417375 w 1266767"/>
                <a:gd name="connsiteY2527" fmla="*/ 2757603 h 2901646"/>
                <a:gd name="connsiteX2528" fmla="*/ 416353 w 1266767"/>
                <a:gd name="connsiteY2528" fmla="*/ 2758398 h 2901646"/>
                <a:gd name="connsiteX2529" fmla="*/ 414764 w 1266767"/>
                <a:gd name="connsiteY2529" fmla="*/ 2760782 h 2901646"/>
                <a:gd name="connsiteX2530" fmla="*/ 414197 w 1266767"/>
                <a:gd name="connsiteY2530" fmla="*/ 2762484 h 2901646"/>
                <a:gd name="connsiteX2531" fmla="*/ 414197 w 1266767"/>
                <a:gd name="connsiteY2531" fmla="*/ 2763619 h 2901646"/>
                <a:gd name="connsiteX2532" fmla="*/ 413743 w 1266767"/>
                <a:gd name="connsiteY2532" fmla="*/ 2764300 h 2901646"/>
                <a:gd name="connsiteX2533" fmla="*/ 409429 w 1266767"/>
                <a:gd name="connsiteY2533" fmla="*/ 2764528 h 2901646"/>
                <a:gd name="connsiteX2534" fmla="*/ 408067 w 1266767"/>
                <a:gd name="connsiteY2534" fmla="*/ 2764187 h 2901646"/>
                <a:gd name="connsiteX2535" fmla="*/ 406932 w 1266767"/>
                <a:gd name="connsiteY2535" fmla="*/ 2763165 h 2901646"/>
                <a:gd name="connsiteX2536" fmla="*/ 408862 w 1266767"/>
                <a:gd name="connsiteY2536" fmla="*/ 2762144 h 2901646"/>
                <a:gd name="connsiteX2537" fmla="*/ 409656 w 1266767"/>
                <a:gd name="connsiteY2537" fmla="*/ 2762144 h 2901646"/>
                <a:gd name="connsiteX2538" fmla="*/ 409089 w 1266767"/>
                <a:gd name="connsiteY2538" fmla="*/ 2760441 h 2901646"/>
                <a:gd name="connsiteX2539" fmla="*/ 407046 w 1266767"/>
                <a:gd name="connsiteY2539" fmla="*/ 2756128 h 2901646"/>
                <a:gd name="connsiteX2540" fmla="*/ 405002 w 1266767"/>
                <a:gd name="connsiteY2540" fmla="*/ 2759079 h 2901646"/>
                <a:gd name="connsiteX2541" fmla="*/ 401143 w 1266767"/>
                <a:gd name="connsiteY2541" fmla="*/ 2761463 h 2901646"/>
                <a:gd name="connsiteX2542" fmla="*/ 397057 w 1266767"/>
                <a:gd name="connsiteY2542" fmla="*/ 2762257 h 2901646"/>
                <a:gd name="connsiteX2543" fmla="*/ 394106 w 1266767"/>
                <a:gd name="connsiteY2543" fmla="*/ 2760214 h 2901646"/>
                <a:gd name="connsiteX2544" fmla="*/ 393424 w 1266767"/>
                <a:gd name="connsiteY2544" fmla="*/ 2759533 h 2901646"/>
                <a:gd name="connsiteX2545" fmla="*/ 392630 w 1266767"/>
                <a:gd name="connsiteY2545" fmla="*/ 2759874 h 2901646"/>
                <a:gd name="connsiteX2546" fmla="*/ 391836 w 1266767"/>
                <a:gd name="connsiteY2546" fmla="*/ 2760555 h 2901646"/>
                <a:gd name="connsiteX2547" fmla="*/ 391041 w 1266767"/>
                <a:gd name="connsiteY2547" fmla="*/ 2760895 h 2901646"/>
                <a:gd name="connsiteX2548" fmla="*/ 387408 w 1266767"/>
                <a:gd name="connsiteY2548" fmla="*/ 2760895 h 2901646"/>
                <a:gd name="connsiteX2549" fmla="*/ 386614 w 1266767"/>
                <a:gd name="connsiteY2549" fmla="*/ 2760327 h 2901646"/>
                <a:gd name="connsiteX2550" fmla="*/ 386273 w 1266767"/>
                <a:gd name="connsiteY2550" fmla="*/ 2757263 h 2901646"/>
                <a:gd name="connsiteX2551" fmla="*/ 385706 w 1266767"/>
                <a:gd name="connsiteY2551" fmla="*/ 2756128 h 2901646"/>
                <a:gd name="connsiteX2552" fmla="*/ 385025 w 1266767"/>
                <a:gd name="connsiteY2552" fmla="*/ 2756241 h 2901646"/>
                <a:gd name="connsiteX2553" fmla="*/ 382641 w 1266767"/>
                <a:gd name="connsiteY2553" fmla="*/ 2757149 h 2901646"/>
                <a:gd name="connsiteX2554" fmla="*/ 381733 w 1266767"/>
                <a:gd name="connsiteY2554" fmla="*/ 2757263 h 2901646"/>
                <a:gd name="connsiteX2555" fmla="*/ 382074 w 1266767"/>
                <a:gd name="connsiteY2555" fmla="*/ 2758284 h 2901646"/>
                <a:gd name="connsiteX2556" fmla="*/ 382755 w 1266767"/>
                <a:gd name="connsiteY2556" fmla="*/ 2761008 h 2901646"/>
                <a:gd name="connsiteX2557" fmla="*/ 383095 w 1266767"/>
                <a:gd name="connsiteY2557" fmla="*/ 2762030 h 2901646"/>
                <a:gd name="connsiteX2558" fmla="*/ 377193 w 1266767"/>
                <a:gd name="connsiteY2558" fmla="*/ 2759306 h 2901646"/>
                <a:gd name="connsiteX2559" fmla="*/ 373787 w 1266767"/>
                <a:gd name="connsiteY2559" fmla="*/ 2758625 h 2901646"/>
                <a:gd name="connsiteX2560" fmla="*/ 371404 w 1266767"/>
                <a:gd name="connsiteY2560" fmla="*/ 2760101 h 2901646"/>
                <a:gd name="connsiteX2561" fmla="*/ 369247 w 1266767"/>
                <a:gd name="connsiteY2561" fmla="*/ 2760668 h 2901646"/>
                <a:gd name="connsiteX2562" fmla="*/ 366069 w 1266767"/>
                <a:gd name="connsiteY2562" fmla="*/ 2760101 h 2901646"/>
                <a:gd name="connsiteX2563" fmla="*/ 363685 w 1266767"/>
                <a:gd name="connsiteY2563" fmla="*/ 2760214 h 2901646"/>
                <a:gd name="connsiteX2564" fmla="*/ 363799 w 1266767"/>
                <a:gd name="connsiteY2564" fmla="*/ 2763052 h 2901646"/>
                <a:gd name="connsiteX2565" fmla="*/ 361869 w 1266767"/>
                <a:gd name="connsiteY2565" fmla="*/ 2763846 h 2901646"/>
                <a:gd name="connsiteX2566" fmla="*/ 360280 w 1266767"/>
                <a:gd name="connsiteY2566" fmla="*/ 2762598 h 2901646"/>
                <a:gd name="connsiteX2567" fmla="*/ 358577 w 1266767"/>
                <a:gd name="connsiteY2567" fmla="*/ 2760668 h 2901646"/>
                <a:gd name="connsiteX2568" fmla="*/ 356534 w 1266767"/>
                <a:gd name="connsiteY2568" fmla="*/ 2759533 h 2901646"/>
                <a:gd name="connsiteX2569" fmla="*/ 351767 w 1266767"/>
                <a:gd name="connsiteY2569" fmla="*/ 2759533 h 2901646"/>
                <a:gd name="connsiteX2570" fmla="*/ 349496 w 1266767"/>
                <a:gd name="connsiteY2570" fmla="*/ 2760668 h 2901646"/>
                <a:gd name="connsiteX2571" fmla="*/ 348021 w 1266767"/>
                <a:gd name="connsiteY2571" fmla="*/ 2763052 h 2901646"/>
                <a:gd name="connsiteX2572" fmla="*/ 347794 w 1266767"/>
                <a:gd name="connsiteY2572" fmla="*/ 2764528 h 2901646"/>
                <a:gd name="connsiteX2573" fmla="*/ 347566 w 1266767"/>
                <a:gd name="connsiteY2573" fmla="*/ 2766571 h 2901646"/>
                <a:gd name="connsiteX2574" fmla="*/ 347680 w 1266767"/>
                <a:gd name="connsiteY2574" fmla="*/ 2768387 h 2901646"/>
                <a:gd name="connsiteX2575" fmla="*/ 348361 w 1266767"/>
                <a:gd name="connsiteY2575" fmla="*/ 2769181 h 2901646"/>
                <a:gd name="connsiteX2576" fmla="*/ 349723 w 1266767"/>
                <a:gd name="connsiteY2576" fmla="*/ 2769749 h 2901646"/>
                <a:gd name="connsiteX2577" fmla="*/ 350404 w 1266767"/>
                <a:gd name="connsiteY2577" fmla="*/ 2771111 h 2901646"/>
                <a:gd name="connsiteX2578" fmla="*/ 350858 w 1266767"/>
                <a:gd name="connsiteY2578" fmla="*/ 2772700 h 2901646"/>
                <a:gd name="connsiteX2579" fmla="*/ 351426 w 1266767"/>
                <a:gd name="connsiteY2579" fmla="*/ 2774062 h 2901646"/>
                <a:gd name="connsiteX2580" fmla="*/ 354150 w 1266767"/>
                <a:gd name="connsiteY2580" fmla="*/ 2778262 h 2901646"/>
                <a:gd name="connsiteX2581" fmla="*/ 355058 w 1266767"/>
                <a:gd name="connsiteY2581" fmla="*/ 2780419 h 2901646"/>
                <a:gd name="connsiteX2582" fmla="*/ 355966 w 1266767"/>
                <a:gd name="connsiteY2582" fmla="*/ 2783484 h 2901646"/>
                <a:gd name="connsiteX2583" fmla="*/ 354831 w 1266767"/>
                <a:gd name="connsiteY2583" fmla="*/ 2784051 h 2901646"/>
                <a:gd name="connsiteX2584" fmla="*/ 353582 w 1266767"/>
                <a:gd name="connsiteY2584" fmla="*/ 2785073 h 2901646"/>
                <a:gd name="connsiteX2585" fmla="*/ 352448 w 1266767"/>
                <a:gd name="connsiteY2585" fmla="*/ 2786321 h 2901646"/>
                <a:gd name="connsiteX2586" fmla="*/ 351653 w 1266767"/>
                <a:gd name="connsiteY2586" fmla="*/ 2787683 h 2901646"/>
                <a:gd name="connsiteX2587" fmla="*/ 350858 w 1266767"/>
                <a:gd name="connsiteY2587" fmla="*/ 2788364 h 2901646"/>
                <a:gd name="connsiteX2588" fmla="*/ 350404 w 1266767"/>
                <a:gd name="connsiteY2588" fmla="*/ 2787683 h 2901646"/>
                <a:gd name="connsiteX2589" fmla="*/ 349950 w 1266767"/>
                <a:gd name="connsiteY2589" fmla="*/ 2785867 h 2901646"/>
                <a:gd name="connsiteX2590" fmla="*/ 348021 w 1266767"/>
                <a:gd name="connsiteY2590" fmla="*/ 2785867 h 2901646"/>
                <a:gd name="connsiteX2591" fmla="*/ 347340 w 1266767"/>
                <a:gd name="connsiteY2591" fmla="*/ 2787230 h 2901646"/>
                <a:gd name="connsiteX2592" fmla="*/ 346772 w 1266767"/>
                <a:gd name="connsiteY2592" fmla="*/ 2787911 h 2901646"/>
                <a:gd name="connsiteX2593" fmla="*/ 345978 w 1266767"/>
                <a:gd name="connsiteY2593" fmla="*/ 2787683 h 2901646"/>
                <a:gd name="connsiteX2594" fmla="*/ 345297 w 1266767"/>
                <a:gd name="connsiteY2594" fmla="*/ 2787230 h 2901646"/>
                <a:gd name="connsiteX2595" fmla="*/ 344502 w 1266767"/>
                <a:gd name="connsiteY2595" fmla="*/ 2787002 h 2901646"/>
                <a:gd name="connsiteX2596" fmla="*/ 341778 w 1266767"/>
                <a:gd name="connsiteY2596" fmla="*/ 2787002 h 2901646"/>
                <a:gd name="connsiteX2597" fmla="*/ 340756 w 1266767"/>
                <a:gd name="connsiteY2597" fmla="*/ 2786889 h 2901646"/>
                <a:gd name="connsiteX2598" fmla="*/ 340529 w 1266767"/>
                <a:gd name="connsiteY2598" fmla="*/ 2786208 h 2901646"/>
                <a:gd name="connsiteX2599" fmla="*/ 341891 w 1266767"/>
                <a:gd name="connsiteY2599" fmla="*/ 2784619 h 2901646"/>
                <a:gd name="connsiteX2600" fmla="*/ 341097 w 1266767"/>
                <a:gd name="connsiteY2600" fmla="*/ 2783597 h 2901646"/>
                <a:gd name="connsiteX2601" fmla="*/ 340416 w 1266767"/>
                <a:gd name="connsiteY2601" fmla="*/ 2782462 h 2901646"/>
                <a:gd name="connsiteX2602" fmla="*/ 339962 w 1266767"/>
                <a:gd name="connsiteY2602" fmla="*/ 2780873 h 2901646"/>
                <a:gd name="connsiteX2603" fmla="*/ 339962 w 1266767"/>
                <a:gd name="connsiteY2603" fmla="*/ 2778830 h 2901646"/>
                <a:gd name="connsiteX2604" fmla="*/ 337918 w 1266767"/>
                <a:gd name="connsiteY2604" fmla="*/ 2781327 h 2901646"/>
                <a:gd name="connsiteX2605" fmla="*/ 336897 w 1266767"/>
                <a:gd name="connsiteY2605" fmla="*/ 2780078 h 2901646"/>
                <a:gd name="connsiteX2606" fmla="*/ 336443 w 1266767"/>
                <a:gd name="connsiteY2606" fmla="*/ 2779284 h 2901646"/>
                <a:gd name="connsiteX2607" fmla="*/ 336670 w 1266767"/>
                <a:gd name="connsiteY2607" fmla="*/ 2778830 h 2901646"/>
                <a:gd name="connsiteX2608" fmla="*/ 335421 w 1266767"/>
                <a:gd name="connsiteY2608" fmla="*/ 2779284 h 2901646"/>
                <a:gd name="connsiteX2609" fmla="*/ 333151 w 1266767"/>
                <a:gd name="connsiteY2609" fmla="*/ 2780986 h 2901646"/>
                <a:gd name="connsiteX2610" fmla="*/ 332243 w 1266767"/>
                <a:gd name="connsiteY2610" fmla="*/ 2781327 h 2901646"/>
                <a:gd name="connsiteX2611" fmla="*/ 329632 w 1266767"/>
                <a:gd name="connsiteY2611" fmla="*/ 2781895 h 2901646"/>
                <a:gd name="connsiteX2612" fmla="*/ 327816 w 1266767"/>
                <a:gd name="connsiteY2612" fmla="*/ 2783370 h 2901646"/>
                <a:gd name="connsiteX2613" fmla="*/ 324638 w 1266767"/>
                <a:gd name="connsiteY2613" fmla="*/ 2788364 h 2901646"/>
                <a:gd name="connsiteX2614" fmla="*/ 321005 w 1266767"/>
                <a:gd name="connsiteY2614" fmla="*/ 2792791 h 2901646"/>
                <a:gd name="connsiteX2615" fmla="*/ 318849 w 1266767"/>
                <a:gd name="connsiteY2615" fmla="*/ 2794608 h 2901646"/>
                <a:gd name="connsiteX2616" fmla="*/ 317032 w 1266767"/>
                <a:gd name="connsiteY2616" fmla="*/ 2795402 h 2901646"/>
                <a:gd name="connsiteX2617" fmla="*/ 315103 w 1266767"/>
                <a:gd name="connsiteY2617" fmla="*/ 2796878 h 2901646"/>
                <a:gd name="connsiteX2618" fmla="*/ 313854 w 1266767"/>
                <a:gd name="connsiteY2618" fmla="*/ 2800169 h 2901646"/>
                <a:gd name="connsiteX2619" fmla="*/ 312833 w 1266767"/>
                <a:gd name="connsiteY2619" fmla="*/ 2803461 h 2901646"/>
                <a:gd name="connsiteX2620" fmla="*/ 311698 w 1266767"/>
                <a:gd name="connsiteY2620" fmla="*/ 2804937 h 2901646"/>
                <a:gd name="connsiteX2621" fmla="*/ 307725 w 1266767"/>
                <a:gd name="connsiteY2621" fmla="*/ 2807094 h 2901646"/>
                <a:gd name="connsiteX2622" fmla="*/ 304206 w 1266767"/>
                <a:gd name="connsiteY2622" fmla="*/ 2812542 h 2901646"/>
                <a:gd name="connsiteX2623" fmla="*/ 301709 w 1266767"/>
                <a:gd name="connsiteY2623" fmla="*/ 2819693 h 2901646"/>
                <a:gd name="connsiteX2624" fmla="*/ 300687 w 1266767"/>
                <a:gd name="connsiteY2624" fmla="*/ 2826844 h 2901646"/>
                <a:gd name="connsiteX2625" fmla="*/ 300233 w 1266767"/>
                <a:gd name="connsiteY2625" fmla="*/ 2833428 h 2901646"/>
                <a:gd name="connsiteX2626" fmla="*/ 300347 w 1266767"/>
                <a:gd name="connsiteY2626" fmla="*/ 2836265 h 2901646"/>
                <a:gd name="connsiteX2627" fmla="*/ 301368 w 1266767"/>
                <a:gd name="connsiteY2627" fmla="*/ 2839217 h 2901646"/>
                <a:gd name="connsiteX2628" fmla="*/ 302957 w 1266767"/>
                <a:gd name="connsiteY2628" fmla="*/ 2841260 h 2901646"/>
                <a:gd name="connsiteX2629" fmla="*/ 306703 w 1266767"/>
                <a:gd name="connsiteY2629" fmla="*/ 2844098 h 2901646"/>
                <a:gd name="connsiteX2630" fmla="*/ 307952 w 1266767"/>
                <a:gd name="connsiteY2630" fmla="*/ 2846254 h 2901646"/>
                <a:gd name="connsiteX2631" fmla="*/ 308179 w 1266767"/>
                <a:gd name="connsiteY2631" fmla="*/ 2848071 h 2901646"/>
                <a:gd name="connsiteX2632" fmla="*/ 308065 w 1266767"/>
                <a:gd name="connsiteY2632" fmla="*/ 2849887 h 2901646"/>
                <a:gd name="connsiteX2633" fmla="*/ 308179 w 1266767"/>
                <a:gd name="connsiteY2633" fmla="*/ 2851816 h 2901646"/>
                <a:gd name="connsiteX2634" fmla="*/ 308973 w 1266767"/>
                <a:gd name="connsiteY2634" fmla="*/ 2853860 h 2901646"/>
                <a:gd name="connsiteX2635" fmla="*/ 309995 w 1266767"/>
                <a:gd name="connsiteY2635" fmla="*/ 2855222 h 2901646"/>
                <a:gd name="connsiteX2636" fmla="*/ 312152 w 1266767"/>
                <a:gd name="connsiteY2636" fmla="*/ 2857378 h 2901646"/>
                <a:gd name="connsiteX2637" fmla="*/ 316124 w 1266767"/>
                <a:gd name="connsiteY2637" fmla="*/ 2863962 h 2901646"/>
                <a:gd name="connsiteX2638" fmla="*/ 317032 w 1266767"/>
                <a:gd name="connsiteY2638" fmla="*/ 2867140 h 2901646"/>
                <a:gd name="connsiteX2639" fmla="*/ 316579 w 1266767"/>
                <a:gd name="connsiteY2639" fmla="*/ 2870886 h 2901646"/>
                <a:gd name="connsiteX2640" fmla="*/ 315217 w 1266767"/>
                <a:gd name="connsiteY2640" fmla="*/ 2873156 h 2901646"/>
                <a:gd name="connsiteX2641" fmla="*/ 309995 w 1266767"/>
                <a:gd name="connsiteY2641" fmla="*/ 2879172 h 2901646"/>
                <a:gd name="connsiteX2642" fmla="*/ 308292 w 1266767"/>
                <a:gd name="connsiteY2642" fmla="*/ 2880421 h 2901646"/>
                <a:gd name="connsiteX2643" fmla="*/ 307157 w 1266767"/>
                <a:gd name="connsiteY2643" fmla="*/ 2881669 h 2901646"/>
                <a:gd name="connsiteX2644" fmla="*/ 302730 w 1266767"/>
                <a:gd name="connsiteY2644" fmla="*/ 2889729 h 2901646"/>
                <a:gd name="connsiteX2645" fmla="*/ 300801 w 1266767"/>
                <a:gd name="connsiteY2645" fmla="*/ 2892226 h 2901646"/>
                <a:gd name="connsiteX2646" fmla="*/ 298984 w 1266767"/>
                <a:gd name="connsiteY2646" fmla="*/ 2893588 h 2901646"/>
                <a:gd name="connsiteX2647" fmla="*/ 296828 w 1266767"/>
                <a:gd name="connsiteY2647" fmla="*/ 2894155 h 2901646"/>
                <a:gd name="connsiteX2648" fmla="*/ 290585 w 1266767"/>
                <a:gd name="connsiteY2648" fmla="*/ 2894155 h 2901646"/>
                <a:gd name="connsiteX2649" fmla="*/ 287633 w 1266767"/>
                <a:gd name="connsiteY2649" fmla="*/ 2893588 h 2901646"/>
                <a:gd name="connsiteX2650" fmla="*/ 284796 w 1266767"/>
                <a:gd name="connsiteY2650" fmla="*/ 2892453 h 2901646"/>
                <a:gd name="connsiteX2651" fmla="*/ 277077 w 1266767"/>
                <a:gd name="connsiteY2651" fmla="*/ 2887345 h 2901646"/>
                <a:gd name="connsiteX2652" fmla="*/ 274580 w 1266767"/>
                <a:gd name="connsiteY2652" fmla="*/ 2886323 h 2901646"/>
                <a:gd name="connsiteX2653" fmla="*/ 271402 w 1266767"/>
                <a:gd name="connsiteY2653" fmla="*/ 2885983 h 2901646"/>
                <a:gd name="connsiteX2654" fmla="*/ 269926 w 1266767"/>
                <a:gd name="connsiteY2654" fmla="*/ 2886323 h 2901646"/>
                <a:gd name="connsiteX2655" fmla="*/ 267429 w 1266767"/>
                <a:gd name="connsiteY2655" fmla="*/ 2887799 h 2901646"/>
                <a:gd name="connsiteX2656" fmla="*/ 266067 w 1266767"/>
                <a:gd name="connsiteY2656" fmla="*/ 2888366 h 2901646"/>
                <a:gd name="connsiteX2657" fmla="*/ 264705 w 1266767"/>
                <a:gd name="connsiteY2657" fmla="*/ 2888366 h 2901646"/>
                <a:gd name="connsiteX2658" fmla="*/ 260051 w 1266767"/>
                <a:gd name="connsiteY2658" fmla="*/ 2887345 h 2901646"/>
                <a:gd name="connsiteX2659" fmla="*/ 247111 w 1266767"/>
                <a:gd name="connsiteY2659" fmla="*/ 2888366 h 2901646"/>
                <a:gd name="connsiteX2660" fmla="*/ 245408 w 1266767"/>
                <a:gd name="connsiteY2660" fmla="*/ 2888820 h 2901646"/>
                <a:gd name="connsiteX2661" fmla="*/ 244273 w 1266767"/>
                <a:gd name="connsiteY2661" fmla="*/ 2890069 h 2901646"/>
                <a:gd name="connsiteX2662" fmla="*/ 243365 w 1266767"/>
                <a:gd name="connsiteY2662" fmla="*/ 2891658 h 2901646"/>
                <a:gd name="connsiteX2663" fmla="*/ 242116 w 1266767"/>
                <a:gd name="connsiteY2663" fmla="*/ 2893134 h 2901646"/>
                <a:gd name="connsiteX2664" fmla="*/ 240641 w 1266767"/>
                <a:gd name="connsiteY2664" fmla="*/ 2893929 h 2901646"/>
                <a:gd name="connsiteX2665" fmla="*/ 236441 w 1266767"/>
                <a:gd name="connsiteY2665" fmla="*/ 2893134 h 2901646"/>
                <a:gd name="connsiteX2666" fmla="*/ 233149 w 1266767"/>
                <a:gd name="connsiteY2666" fmla="*/ 2893929 h 2901646"/>
                <a:gd name="connsiteX2667" fmla="*/ 224182 w 1266767"/>
                <a:gd name="connsiteY2667" fmla="*/ 2900058 h 2901646"/>
                <a:gd name="connsiteX2668" fmla="*/ 221344 w 1266767"/>
                <a:gd name="connsiteY2668" fmla="*/ 2901080 h 2901646"/>
                <a:gd name="connsiteX2669" fmla="*/ 214647 w 1266767"/>
                <a:gd name="connsiteY2669" fmla="*/ 2901647 h 2901646"/>
                <a:gd name="connsiteX2670" fmla="*/ 211582 w 1266767"/>
                <a:gd name="connsiteY2670" fmla="*/ 2901193 h 2901646"/>
                <a:gd name="connsiteX2671" fmla="*/ 195577 w 1266767"/>
                <a:gd name="connsiteY2671" fmla="*/ 2895291 h 2901646"/>
                <a:gd name="connsiteX2672" fmla="*/ 190356 w 1266767"/>
                <a:gd name="connsiteY2672" fmla="*/ 2895177 h 2901646"/>
                <a:gd name="connsiteX2673" fmla="*/ 188426 w 1266767"/>
                <a:gd name="connsiteY2673" fmla="*/ 2894496 h 2901646"/>
                <a:gd name="connsiteX2674" fmla="*/ 187405 w 1266767"/>
                <a:gd name="connsiteY2674" fmla="*/ 2894382 h 2901646"/>
                <a:gd name="connsiteX2675" fmla="*/ 186837 w 1266767"/>
                <a:gd name="connsiteY2675" fmla="*/ 2894042 h 2901646"/>
                <a:gd name="connsiteX2676" fmla="*/ 185248 w 1266767"/>
                <a:gd name="connsiteY2676" fmla="*/ 2892566 h 2901646"/>
                <a:gd name="connsiteX2677" fmla="*/ 184453 w 1266767"/>
                <a:gd name="connsiteY2677" fmla="*/ 2891999 h 2901646"/>
                <a:gd name="connsiteX2678" fmla="*/ 182410 w 1266767"/>
                <a:gd name="connsiteY2678" fmla="*/ 2891431 h 2901646"/>
                <a:gd name="connsiteX2679" fmla="*/ 180367 w 1266767"/>
                <a:gd name="connsiteY2679" fmla="*/ 2891999 h 2901646"/>
                <a:gd name="connsiteX2680" fmla="*/ 179345 w 1266767"/>
                <a:gd name="connsiteY2680" fmla="*/ 2892680 h 2901646"/>
                <a:gd name="connsiteX2681" fmla="*/ 177870 w 1266767"/>
                <a:gd name="connsiteY2681" fmla="*/ 2894042 h 2901646"/>
                <a:gd name="connsiteX2682" fmla="*/ 176735 w 1266767"/>
                <a:gd name="connsiteY2682" fmla="*/ 2894269 h 2901646"/>
                <a:gd name="connsiteX2683" fmla="*/ 175713 w 1266767"/>
                <a:gd name="connsiteY2683" fmla="*/ 2894042 h 2901646"/>
                <a:gd name="connsiteX2684" fmla="*/ 174464 w 1266767"/>
                <a:gd name="connsiteY2684" fmla="*/ 2893247 h 2901646"/>
                <a:gd name="connsiteX2685" fmla="*/ 173443 w 1266767"/>
                <a:gd name="connsiteY2685" fmla="*/ 2893020 h 2901646"/>
                <a:gd name="connsiteX2686" fmla="*/ 171513 w 1266767"/>
                <a:gd name="connsiteY2686" fmla="*/ 2893815 h 2901646"/>
                <a:gd name="connsiteX2687" fmla="*/ 169583 w 1266767"/>
                <a:gd name="connsiteY2687" fmla="*/ 2894950 h 2901646"/>
                <a:gd name="connsiteX2688" fmla="*/ 168108 w 1266767"/>
                <a:gd name="connsiteY2688" fmla="*/ 2894836 h 2901646"/>
                <a:gd name="connsiteX2689" fmla="*/ 167767 w 1266767"/>
                <a:gd name="connsiteY2689" fmla="*/ 2891885 h 2901646"/>
                <a:gd name="connsiteX2690" fmla="*/ 170719 w 1266767"/>
                <a:gd name="connsiteY2690" fmla="*/ 2885983 h 2901646"/>
                <a:gd name="connsiteX2691" fmla="*/ 171400 w 1266767"/>
                <a:gd name="connsiteY2691" fmla="*/ 2885983 h 2901646"/>
                <a:gd name="connsiteX2692" fmla="*/ 171967 w 1266767"/>
                <a:gd name="connsiteY2692" fmla="*/ 2886096 h 2901646"/>
                <a:gd name="connsiteX2693" fmla="*/ 172535 w 1266767"/>
                <a:gd name="connsiteY2693" fmla="*/ 2886664 h 2901646"/>
                <a:gd name="connsiteX2694" fmla="*/ 173329 w 1266767"/>
                <a:gd name="connsiteY2694" fmla="*/ 2887913 h 2901646"/>
                <a:gd name="connsiteX2695" fmla="*/ 175032 w 1266767"/>
                <a:gd name="connsiteY2695" fmla="*/ 2889047 h 2901646"/>
                <a:gd name="connsiteX2696" fmla="*/ 177416 w 1266767"/>
                <a:gd name="connsiteY2696" fmla="*/ 2888934 h 2901646"/>
                <a:gd name="connsiteX2697" fmla="*/ 179686 w 1266767"/>
                <a:gd name="connsiteY2697" fmla="*/ 2887913 h 2901646"/>
                <a:gd name="connsiteX2698" fmla="*/ 180934 w 1266767"/>
                <a:gd name="connsiteY2698" fmla="*/ 2886210 h 2901646"/>
                <a:gd name="connsiteX2699" fmla="*/ 180367 w 1266767"/>
                <a:gd name="connsiteY2699" fmla="*/ 2883940 h 2901646"/>
                <a:gd name="connsiteX2700" fmla="*/ 180708 w 1266767"/>
                <a:gd name="connsiteY2700" fmla="*/ 2882804 h 2901646"/>
                <a:gd name="connsiteX2701" fmla="*/ 181615 w 1266767"/>
                <a:gd name="connsiteY2701" fmla="*/ 2882804 h 2901646"/>
                <a:gd name="connsiteX2702" fmla="*/ 182864 w 1266767"/>
                <a:gd name="connsiteY2702" fmla="*/ 2883826 h 2901646"/>
                <a:gd name="connsiteX2703" fmla="*/ 181956 w 1266767"/>
                <a:gd name="connsiteY2703" fmla="*/ 2879172 h 2901646"/>
                <a:gd name="connsiteX2704" fmla="*/ 177416 w 1266767"/>
                <a:gd name="connsiteY2704" fmla="*/ 2871453 h 2901646"/>
                <a:gd name="connsiteX2705" fmla="*/ 176394 w 1266767"/>
                <a:gd name="connsiteY2705" fmla="*/ 2866800 h 2901646"/>
                <a:gd name="connsiteX2706" fmla="*/ 177529 w 1266767"/>
                <a:gd name="connsiteY2706" fmla="*/ 2861351 h 2901646"/>
                <a:gd name="connsiteX2707" fmla="*/ 180367 w 1266767"/>
                <a:gd name="connsiteY2707" fmla="*/ 2858059 h 2901646"/>
                <a:gd name="connsiteX2708" fmla="*/ 187064 w 1266767"/>
                <a:gd name="connsiteY2708" fmla="*/ 2853179 h 2901646"/>
                <a:gd name="connsiteX2709" fmla="*/ 188086 w 1266767"/>
                <a:gd name="connsiteY2709" fmla="*/ 2851703 h 2901646"/>
                <a:gd name="connsiteX2710" fmla="*/ 189221 w 1266767"/>
                <a:gd name="connsiteY2710" fmla="*/ 2849660 h 2901646"/>
                <a:gd name="connsiteX2711" fmla="*/ 190015 w 1266767"/>
                <a:gd name="connsiteY2711" fmla="*/ 2847276 h 2901646"/>
                <a:gd name="connsiteX2712" fmla="*/ 190356 w 1266767"/>
                <a:gd name="connsiteY2712" fmla="*/ 2844892 h 2901646"/>
                <a:gd name="connsiteX2713" fmla="*/ 189675 w 1266767"/>
                <a:gd name="connsiteY2713" fmla="*/ 2841487 h 2901646"/>
                <a:gd name="connsiteX2714" fmla="*/ 188312 w 1266767"/>
                <a:gd name="connsiteY2714" fmla="*/ 2839557 h 2901646"/>
                <a:gd name="connsiteX2715" fmla="*/ 186950 w 1266767"/>
                <a:gd name="connsiteY2715" fmla="*/ 2838309 h 2901646"/>
                <a:gd name="connsiteX2716" fmla="*/ 185475 w 1266767"/>
                <a:gd name="connsiteY2716" fmla="*/ 2835584 h 2901646"/>
                <a:gd name="connsiteX2717" fmla="*/ 183659 w 1266767"/>
                <a:gd name="connsiteY2717" fmla="*/ 2836039 h 2901646"/>
                <a:gd name="connsiteX2718" fmla="*/ 181843 w 1266767"/>
                <a:gd name="connsiteY2718" fmla="*/ 2835925 h 2901646"/>
                <a:gd name="connsiteX2719" fmla="*/ 181048 w 1266767"/>
                <a:gd name="connsiteY2719" fmla="*/ 2832520 h 2901646"/>
                <a:gd name="connsiteX2720" fmla="*/ 178664 w 1266767"/>
                <a:gd name="connsiteY2720" fmla="*/ 2832633 h 2901646"/>
                <a:gd name="connsiteX2721" fmla="*/ 176848 w 1266767"/>
                <a:gd name="connsiteY2721" fmla="*/ 2831952 h 2901646"/>
                <a:gd name="connsiteX2722" fmla="*/ 175713 w 1266767"/>
                <a:gd name="connsiteY2722" fmla="*/ 2829455 h 2901646"/>
                <a:gd name="connsiteX2723" fmla="*/ 176962 w 1266767"/>
                <a:gd name="connsiteY2723" fmla="*/ 2829228 h 2901646"/>
                <a:gd name="connsiteX2724" fmla="*/ 177756 w 1266767"/>
                <a:gd name="connsiteY2724" fmla="*/ 2828547 h 2901646"/>
                <a:gd name="connsiteX2725" fmla="*/ 178210 w 1266767"/>
                <a:gd name="connsiteY2725" fmla="*/ 2827185 h 2901646"/>
                <a:gd name="connsiteX2726" fmla="*/ 178437 w 1266767"/>
                <a:gd name="connsiteY2726" fmla="*/ 2824914 h 2901646"/>
                <a:gd name="connsiteX2727" fmla="*/ 177189 w 1266767"/>
                <a:gd name="connsiteY2727" fmla="*/ 2817423 h 2901646"/>
                <a:gd name="connsiteX2728" fmla="*/ 173783 w 1266767"/>
                <a:gd name="connsiteY2728" fmla="*/ 2814018 h 2901646"/>
                <a:gd name="connsiteX2729" fmla="*/ 169811 w 1266767"/>
                <a:gd name="connsiteY2729" fmla="*/ 2811975 h 2901646"/>
                <a:gd name="connsiteX2730" fmla="*/ 166973 w 1266767"/>
                <a:gd name="connsiteY2730" fmla="*/ 2808342 h 2901646"/>
                <a:gd name="connsiteX2731" fmla="*/ 165951 w 1266767"/>
                <a:gd name="connsiteY2731" fmla="*/ 2805618 h 2901646"/>
                <a:gd name="connsiteX2732" fmla="*/ 165724 w 1266767"/>
                <a:gd name="connsiteY2732" fmla="*/ 2804256 h 2901646"/>
                <a:gd name="connsiteX2733" fmla="*/ 165611 w 1266767"/>
                <a:gd name="connsiteY2733" fmla="*/ 2801759 h 2901646"/>
                <a:gd name="connsiteX2734" fmla="*/ 165384 w 1266767"/>
                <a:gd name="connsiteY2734" fmla="*/ 2800964 h 2901646"/>
                <a:gd name="connsiteX2735" fmla="*/ 164703 w 1266767"/>
                <a:gd name="connsiteY2735" fmla="*/ 2800056 h 2901646"/>
                <a:gd name="connsiteX2736" fmla="*/ 163908 w 1266767"/>
                <a:gd name="connsiteY2736" fmla="*/ 2799262 h 2901646"/>
                <a:gd name="connsiteX2737" fmla="*/ 163227 w 1266767"/>
                <a:gd name="connsiteY2737" fmla="*/ 2798921 h 2901646"/>
                <a:gd name="connsiteX2738" fmla="*/ 161978 w 1266767"/>
                <a:gd name="connsiteY2738" fmla="*/ 2797672 h 2901646"/>
                <a:gd name="connsiteX2739" fmla="*/ 161411 w 1266767"/>
                <a:gd name="connsiteY2739" fmla="*/ 2794834 h 2901646"/>
                <a:gd name="connsiteX2740" fmla="*/ 160957 w 1266767"/>
                <a:gd name="connsiteY2740" fmla="*/ 2791656 h 2901646"/>
                <a:gd name="connsiteX2741" fmla="*/ 160162 w 1266767"/>
                <a:gd name="connsiteY2741" fmla="*/ 2789386 h 2901646"/>
                <a:gd name="connsiteX2742" fmla="*/ 158460 w 1266767"/>
                <a:gd name="connsiteY2742" fmla="*/ 2787683 h 2901646"/>
                <a:gd name="connsiteX2743" fmla="*/ 156984 w 1266767"/>
                <a:gd name="connsiteY2743" fmla="*/ 2786662 h 2901646"/>
                <a:gd name="connsiteX2744" fmla="*/ 155962 w 1266767"/>
                <a:gd name="connsiteY2744" fmla="*/ 2785073 h 2901646"/>
                <a:gd name="connsiteX2745" fmla="*/ 155508 w 1266767"/>
                <a:gd name="connsiteY2745" fmla="*/ 2781667 h 2901646"/>
                <a:gd name="connsiteX2746" fmla="*/ 154827 w 1266767"/>
                <a:gd name="connsiteY2746" fmla="*/ 2779738 h 2901646"/>
                <a:gd name="connsiteX2747" fmla="*/ 146200 w 1266767"/>
                <a:gd name="connsiteY2747" fmla="*/ 2768500 h 2901646"/>
                <a:gd name="connsiteX2748" fmla="*/ 145519 w 1266767"/>
                <a:gd name="connsiteY2748" fmla="*/ 2767365 h 2901646"/>
                <a:gd name="connsiteX2749" fmla="*/ 141887 w 1266767"/>
                <a:gd name="connsiteY2749" fmla="*/ 2758965 h 2901646"/>
                <a:gd name="connsiteX2750" fmla="*/ 140866 w 1266767"/>
                <a:gd name="connsiteY2750" fmla="*/ 2757263 h 2901646"/>
                <a:gd name="connsiteX2751" fmla="*/ 139958 w 1266767"/>
                <a:gd name="connsiteY2751" fmla="*/ 2751701 h 2901646"/>
                <a:gd name="connsiteX2752" fmla="*/ 139617 w 1266767"/>
                <a:gd name="connsiteY2752" fmla="*/ 2750112 h 2901646"/>
                <a:gd name="connsiteX2753" fmla="*/ 137233 w 1266767"/>
                <a:gd name="connsiteY2753" fmla="*/ 2744890 h 2901646"/>
                <a:gd name="connsiteX2754" fmla="*/ 136098 w 1266767"/>
                <a:gd name="connsiteY2754" fmla="*/ 2740804 h 2901646"/>
                <a:gd name="connsiteX2755" fmla="*/ 132239 w 1266767"/>
                <a:gd name="connsiteY2755" fmla="*/ 2737966 h 2901646"/>
                <a:gd name="connsiteX2756" fmla="*/ 130990 w 1266767"/>
                <a:gd name="connsiteY2756" fmla="*/ 2735696 h 2901646"/>
                <a:gd name="connsiteX2757" fmla="*/ 149946 w 1266767"/>
                <a:gd name="connsiteY2757" fmla="*/ 2743869 h 2901646"/>
                <a:gd name="connsiteX2758" fmla="*/ 150628 w 1266767"/>
                <a:gd name="connsiteY2758" fmla="*/ 2744436 h 2901646"/>
                <a:gd name="connsiteX2759" fmla="*/ 151876 w 1266767"/>
                <a:gd name="connsiteY2759" fmla="*/ 2746933 h 2901646"/>
                <a:gd name="connsiteX2760" fmla="*/ 152671 w 1266767"/>
                <a:gd name="connsiteY2760" fmla="*/ 2747501 h 2901646"/>
                <a:gd name="connsiteX2761" fmla="*/ 153465 w 1266767"/>
                <a:gd name="connsiteY2761" fmla="*/ 2747842 h 2901646"/>
                <a:gd name="connsiteX2762" fmla="*/ 154941 w 1266767"/>
                <a:gd name="connsiteY2762" fmla="*/ 2749431 h 2901646"/>
                <a:gd name="connsiteX2763" fmla="*/ 155735 w 1266767"/>
                <a:gd name="connsiteY2763" fmla="*/ 2749771 h 2901646"/>
                <a:gd name="connsiteX2764" fmla="*/ 156530 w 1266767"/>
                <a:gd name="connsiteY2764" fmla="*/ 2749544 h 2901646"/>
                <a:gd name="connsiteX2765" fmla="*/ 157892 w 1266767"/>
                <a:gd name="connsiteY2765" fmla="*/ 2748750 h 2901646"/>
                <a:gd name="connsiteX2766" fmla="*/ 158687 w 1266767"/>
                <a:gd name="connsiteY2766" fmla="*/ 2748523 h 2901646"/>
                <a:gd name="connsiteX2767" fmla="*/ 162773 w 1266767"/>
                <a:gd name="connsiteY2767" fmla="*/ 2748976 h 2901646"/>
                <a:gd name="connsiteX2768" fmla="*/ 164589 w 1266767"/>
                <a:gd name="connsiteY2768" fmla="*/ 2748750 h 2901646"/>
                <a:gd name="connsiteX2769" fmla="*/ 166292 w 1266767"/>
                <a:gd name="connsiteY2769" fmla="*/ 2747388 h 2901646"/>
                <a:gd name="connsiteX2770" fmla="*/ 167540 w 1266767"/>
                <a:gd name="connsiteY2770" fmla="*/ 2745004 h 2901646"/>
                <a:gd name="connsiteX2771" fmla="*/ 168108 w 1266767"/>
                <a:gd name="connsiteY2771" fmla="*/ 2742279 h 2901646"/>
                <a:gd name="connsiteX2772" fmla="*/ 167767 w 1266767"/>
                <a:gd name="connsiteY2772" fmla="*/ 2740009 h 2901646"/>
                <a:gd name="connsiteX2773" fmla="*/ 163341 w 1266767"/>
                <a:gd name="connsiteY2773" fmla="*/ 2737399 h 2901646"/>
                <a:gd name="connsiteX2774" fmla="*/ 161297 w 1266767"/>
                <a:gd name="connsiteY2774" fmla="*/ 2733539 h 2901646"/>
                <a:gd name="connsiteX2775" fmla="*/ 158232 w 1266767"/>
                <a:gd name="connsiteY2775" fmla="*/ 2725821 h 2901646"/>
                <a:gd name="connsiteX2776" fmla="*/ 149719 w 1266767"/>
                <a:gd name="connsiteY2776" fmla="*/ 2719464 h 2901646"/>
                <a:gd name="connsiteX2777" fmla="*/ 147563 w 1266767"/>
                <a:gd name="connsiteY2777" fmla="*/ 2715378 h 2901646"/>
                <a:gd name="connsiteX2778" fmla="*/ 150968 w 1266767"/>
                <a:gd name="connsiteY2778" fmla="*/ 2709135 h 2901646"/>
                <a:gd name="connsiteX2779" fmla="*/ 156530 w 1266767"/>
                <a:gd name="connsiteY2779" fmla="*/ 2706978 h 2901646"/>
                <a:gd name="connsiteX2780" fmla="*/ 168108 w 1266767"/>
                <a:gd name="connsiteY2780" fmla="*/ 2711292 h 2901646"/>
                <a:gd name="connsiteX2781" fmla="*/ 173670 w 1266767"/>
                <a:gd name="connsiteY2781" fmla="*/ 2709021 h 2901646"/>
                <a:gd name="connsiteX2782" fmla="*/ 175032 w 1266767"/>
                <a:gd name="connsiteY2782" fmla="*/ 2706978 h 2901646"/>
                <a:gd name="connsiteX2783" fmla="*/ 176621 w 1266767"/>
                <a:gd name="connsiteY2783" fmla="*/ 2703800 h 2901646"/>
                <a:gd name="connsiteX2784" fmla="*/ 177870 w 1266767"/>
                <a:gd name="connsiteY2784" fmla="*/ 2700054 h 2901646"/>
                <a:gd name="connsiteX2785" fmla="*/ 178437 w 1266767"/>
                <a:gd name="connsiteY2785" fmla="*/ 2696422 h 2901646"/>
                <a:gd name="connsiteX2786" fmla="*/ 177983 w 1266767"/>
                <a:gd name="connsiteY2786" fmla="*/ 2692903 h 2901646"/>
                <a:gd name="connsiteX2787" fmla="*/ 175032 w 1266767"/>
                <a:gd name="connsiteY2787" fmla="*/ 2684844 h 2901646"/>
                <a:gd name="connsiteX2788" fmla="*/ 173329 w 1266767"/>
                <a:gd name="connsiteY2788" fmla="*/ 2677125 h 2901646"/>
                <a:gd name="connsiteX2789" fmla="*/ 171967 w 1266767"/>
                <a:gd name="connsiteY2789" fmla="*/ 2674968 h 2901646"/>
                <a:gd name="connsiteX2790" fmla="*/ 169129 w 1266767"/>
                <a:gd name="connsiteY2790" fmla="*/ 2674174 h 2901646"/>
                <a:gd name="connsiteX2791" fmla="*/ 166746 w 1266767"/>
                <a:gd name="connsiteY2791" fmla="*/ 2674401 h 2901646"/>
                <a:gd name="connsiteX2792" fmla="*/ 162886 w 1266767"/>
                <a:gd name="connsiteY2792" fmla="*/ 2675876 h 2901646"/>
                <a:gd name="connsiteX2793" fmla="*/ 161411 w 1266767"/>
                <a:gd name="connsiteY2793" fmla="*/ 2675990 h 2901646"/>
                <a:gd name="connsiteX2794" fmla="*/ 159935 w 1266767"/>
                <a:gd name="connsiteY2794" fmla="*/ 2675876 h 2901646"/>
                <a:gd name="connsiteX2795" fmla="*/ 158460 w 1266767"/>
                <a:gd name="connsiteY2795" fmla="*/ 2675422 h 2901646"/>
                <a:gd name="connsiteX2796" fmla="*/ 153465 w 1266767"/>
                <a:gd name="connsiteY2796" fmla="*/ 2669633 h 2901646"/>
                <a:gd name="connsiteX2797" fmla="*/ 152557 w 1266767"/>
                <a:gd name="connsiteY2797" fmla="*/ 2667477 h 2901646"/>
                <a:gd name="connsiteX2798" fmla="*/ 151990 w 1266767"/>
                <a:gd name="connsiteY2798" fmla="*/ 2663504 h 2901646"/>
                <a:gd name="connsiteX2799" fmla="*/ 150514 w 1266767"/>
                <a:gd name="connsiteY2799" fmla="*/ 2661574 h 2901646"/>
                <a:gd name="connsiteX2800" fmla="*/ 148811 w 1266767"/>
                <a:gd name="connsiteY2800" fmla="*/ 2659985 h 2901646"/>
                <a:gd name="connsiteX2801" fmla="*/ 147336 w 1266767"/>
                <a:gd name="connsiteY2801" fmla="*/ 2657147 h 2901646"/>
                <a:gd name="connsiteX2802" fmla="*/ 145293 w 1266767"/>
                <a:gd name="connsiteY2802" fmla="*/ 2650450 h 2901646"/>
                <a:gd name="connsiteX2803" fmla="*/ 145860 w 1266767"/>
                <a:gd name="connsiteY2803" fmla="*/ 2646591 h 2901646"/>
                <a:gd name="connsiteX2804" fmla="*/ 145633 w 1266767"/>
                <a:gd name="connsiteY2804" fmla="*/ 2644661 h 2901646"/>
                <a:gd name="connsiteX2805" fmla="*/ 139390 w 1266767"/>
                <a:gd name="connsiteY2805" fmla="*/ 2640121 h 2901646"/>
                <a:gd name="connsiteX2806" fmla="*/ 138936 w 1266767"/>
                <a:gd name="connsiteY2806" fmla="*/ 2639553 h 2901646"/>
                <a:gd name="connsiteX2807" fmla="*/ 138822 w 1266767"/>
                <a:gd name="connsiteY2807" fmla="*/ 2638872 h 2901646"/>
                <a:gd name="connsiteX2808" fmla="*/ 138822 w 1266767"/>
                <a:gd name="connsiteY2808" fmla="*/ 2638191 h 2901646"/>
                <a:gd name="connsiteX2809" fmla="*/ 138596 w 1266767"/>
                <a:gd name="connsiteY2809" fmla="*/ 2637737 h 2901646"/>
                <a:gd name="connsiteX2810" fmla="*/ 137914 w 1266767"/>
                <a:gd name="connsiteY2810" fmla="*/ 2637397 h 2901646"/>
                <a:gd name="connsiteX2811" fmla="*/ 136325 w 1266767"/>
                <a:gd name="connsiteY2811" fmla="*/ 2636943 h 2901646"/>
                <a:gd name="connsiteX2812" fmla="*/ 135871 w 1266767"/>
                <a:gd name="connsiteY2812" fmla="*/ 2636602 h 2901646"/>
                <a:gd name="connsiteX2813" fmla="*/ 134055 w 1266767"/>
                <a:gd name="connsiteY2813" fmla="*/ 2633197 h 2901646"/>
                <a:gd name="connsiteX2814" fmla="*/ 133033 w 1266767"/>
                <a:gd name="connsiteY2814" fmla="*/ 2632175 h 2901646"/>
                <a:gd name="connsiteX2815" fmla="*/ 129855 w 1266767"/>
                <a:gd name="connsiteY2815" fmla="*/ 2631494 h 2901646"/>
                <a:gd name="connsiteX2816" fmla="*/ 127358 w 1266767"/>
                <a:gd name="connsiteY2816" fmla="*/ 2629791 h 2901646"/>
                <a:gd name="connsiteX2817" fmla="*/ 123725 w 1266767"/>
                <a:gd name="connsiteY2817" fmla="*/ 2628657 h 2901646"/>
                <a:gd name="connsiteX2818" fmla="*/ 121910 w 1266767"/>
                <a:gd name="connsiteY2818" fmla="*/ 2626613 h 2901646"/>
                <a:gd name="connsiteX2819" fmla="*/ 120774 w 1266767"/>
                <a:gd name="connsiteY2819" fmla="*/ 2623548 h 2901646"/>
                <a:gd name="connsiteX2820" fmla="*/ 120434 w 1266767"/>
                <a:gd name="connsiteY2820" fmla="*/ 2619689 h 2901646"/>
                <a:gd name="connsiteX2821" fmla="*/ 120661 w 1266767"/>
                <a:gd name="connsiteY2821" fmla="*/ 2618781 h 2901646"/>
                <a:gd name="connsiteX2822" fmla="*/ 121569 w 1266767"/>
                <a:gd name="connsiteY2822" fmla="*/ 2617192 h 2901646"/>
                <a:gd name="connsiteX2823" fmla="*/ 121796 w 1266767"/>
                <a:gd name="connsiteY2823" fmla="*/ 2616624 h 2901646"/>
                <a:gd name="connsiteX2824" fmla="*/ 121682 w 1266767"/>
                <a:gd name="connsiteY2824" fmla="*/ 2615603 h 2901646"/>
                <a:gd name="connsiteX2825" fmla="*/ 121228 w 1266767"/>
                <a:gd name="connsiteY2825" fmla="*/ 2613900 h 2901646"/>
                <a:gd name="connsiteX2826" fmla="*/ 121115 w 1266767"/>
                <a:gd name="connsiteY2826" fmla="*/ 2612992 h 2901646"/>
                <a:gd name="connsiteX2827" fmla="*/ 120888 w 1266767"/>
                <a:gd name="connsiteY2827" fmla="*/ 2611971 h 2901646"/>
                <a:gd name="connsiteX2828" fmla="*/ 120320 w 1266767"/>
                <a:gd name="connsiteY2828" fmla="*/ 2610608 h 2901646"/>
                <a:gd name="connsiteX2829" fmla="*/ 119526 w 1266767"/>
                <a:gd name="connsiteY2829" fmla="*/ 2609360 h 2901646"/>
                <a:gd name="connsiteX2830" fmla="*/ 116461 w 1266767"/>
                <a:gd name="connsiteY2830" fmla="*/ 2607884 h 2901646"/>
                <a:gd name="connsiteX2831" fmla="*/ 113510 w 1266767"/>
                <a:gd name="connsiteY2831" fmla="*/ 2605500 h 2901646"/>
                <a:gd name="connsiteX2832" fmla="*/ 111240 w 1266767"/>
                <a:gd name="connsiteY2832" fmla="*/ 2602322 h 2901646"/>
                <a:gd name="connsiteX2833" fmla="*/ 111012 w 1266767"/>
                <a:gd name="connsiteY2833" fmla="*/ 2599030 h 2901646"/>
                <a:gd name="connsiteX2834" fmla="*/ 110331 w 1266767"/>
                <a:gd name="connsiteY2834" fmla="*/ 2598576 h 2901646"/>
                <a:gd name="connsiteX2835" fmla="*/ 108402 w 1266767"/>
                <a:gd name="connsiteY2835" fmla="*/ 2596533 h 2901646"/>
                <a:gd name="connsiteX2836" fmla="*/ 110218 w 1266767"/>
                <a:gd name="connsiteY2836" fmla="*/ 2593809 h 2901646"/>
                <a:gd name="connsiteX2837" fmla="*/ 109764 w 1266767"/>
                <a:gd name="connsiteY2837" fmla="*/ 2591425 h 2901646"/>
                <a:gd name="connsiteX2838" fmla="*/ 106926 w 1266767"/>
                <a:gd name="connsiteY2838" fmla="*/ 2586658 h 2901646"/>
                <a:gd name="connsiteX2839" fmla="*/ 106586 w 1266767"/>
                <a:gd name="connsiteY2839" fmla="*/ 2585296 h 2901646"/>
                <a:gd name="connsiteX2840" fmla="*/ 106245 w 1266767"/>
                <a:gd name="connsiteY2840" fmla="*/ 2581663 h 2901646"/>
                <a:gd name="connsiteX2841" fmla="*/ 106245 w 1266767"/>
                <a:gd name="connsiteY2841" fmla="*/ 2580074 h 2901646"/>
                <a:gd name="connsiteX2842" fmla="*/ 105677 w 1266767"/>
                <a:gd name="connsiteY2842" fmla="*/ 2579961 h 2901646"/>
                <a:gd name="connsiteX2843" fmla="*/ 102726 w 1266767"/>
                <a:gd name="connsiteY2843" fmla="*/ 2580188 h 2901646"/>
                <a:gd name="connsiteX2844" fmla="*/ 101591 w 1266767"/>
                <a:gd name="connsiteY2844" fmla="*/ 2579393 h 2901646"/>
                <a:gd name="connsiteX2845" fmla="*/ 104656 w 1266767"/>
                <a:gd name="connsiteY2845" fmla="*/ 2576555 h 2901646"/>
                <a:gd name="connsiteX2846" fmla="*/ 105677 w 1266767"/>
                <a:gd name="connsiteY2846" fmla="*/ 2575080 h 2901646"/>
                <a:gd name="connsiteX2847" fmla="*/ 104656 w 1266767"/>
                <a:gd name="connsiteY2847" fmla="*/ 2574399 h 2901646"/>
                <a:gd name="connsiteX2848" fmla="*/ 102386 w 1266767"/>
                <a:gd name="connsiteY2848" fmla="*/ 2574285 h 2901646"/>
                <a:gd name="connsiteX2849" fmla="*/ 100456 w 1266767"/>
                <a:gd name="connsiteY2849" fmla="*/ 2573831 h 2901646"/>
                <a:gd name="connsiteX2850" fmla="*/ 98754 w 1266767"/>
                <a:gd name="connsiteY2850" fmla="*/ 2572696 h 2901646"/>
                <a:gd name="connsiteX2851" fmla="*/ 96937 w 1266767"/>
                <a:gd name="connsiteY2851" fmla="*/ 2570767 h 2901646"/>
                <a:gd name="connsiteX2852" fmla="*/ 99661 w 1266767"/>
                <a:gd name="connsiteY2852" fmla="*/ 2570767 h 2901646"/>
                <a:gd name="connsiteX2853" fmla="*/ 101024 w 1266767"/>
                <a:gd name="connsiteY2853" fmla="*/ 2570426 h 2901646"/>
                <a:gd name="connsiteX2854" fmla="*/ 102386 w 1266767"/>
                <a:gd name="connsiteY2854" fmla="*/ 2569631 h 2901646"/>
                <a:gd name="connsiteX2855" fmla="*/ 101024 w 1266767"/>
                <a:gd name="connsiteY2855" fmla="*/ 2568723 h 2901646"/>
                <a:gd name="connsiteX2856" fmla="*/ 99548 w 1266767"/>
                <a:gd name="connsiteY2856" fmla="*/ 2568383 h 2901646"/>
                <a:gd name="connsiteX2857" fmla="*/ 96370 w 1266767"/>
                <a:gd name="connsiteY2857" fmla="*/ 2568269 h 2901646"/>
                <a:gd name="connsiteX2858" fmla="*/ 96370 w 1266767"/>
                <a:gd name="connsiteY2858" fmla="*/ 2567021 h 2901646"/>
                <a:gd name="connsiteX2859" fmla="*/ 97391 w 1266767"/>
                <a:gd name="connsiteY2859" fmla="*/ 2565999 h 2901646"/>
                <a:gd name="connsiteX2860" fmla="*/ 98073 w 1266767"/>
                <a:gd name="connsiteY2860" fmla="*/ 2564751 h 2901646"/>
                <a:gd name="connsiteX2861" fmla="*/ 98754 w 1266767"/>
                <a:gd name="connsiteY2861" fmla="*/ 2563729 h 2901646"/>
                <a:gd name="connsiteX2862" fmla="*/ 100910 w 1266767"/>
                <a:gd name="connsiteY2862" fmla="*/ 2562934 h 2901646"/>
                <a:gd name="connsiteX2863" fmla="*/ 101364 w 1266767"/>
                <a:gd name="connsiteY2863" fmla="*/ 2561913 h 2901646"/>
                <a:gd name="connsiteX2864" fmla="*/ 101364 w 1266767"/>
                <a:gd name="connsiteY2864" fmla="*/ 2560664 h 2901646"/>
                <a:gd name="connsiteX2865" fmla="*/ 100910 w 1266767"/>
                <a:gd name="connsiteY2865" fmla="*/ 2559643 h 2901646"/>
                <a:gd name="connsiteX2866" fmla="*/ 101024 w 1266767"/>
                <a:gd name="connsiteY2866" fmla="*/ 2557486 h 2901646"/>
                <a:gd name="connsiteX2867" fmla="*/ 100342 w 1266767"/>
                <a:gd name="connsiteY2867" fmla="*/ 2555783 h 2901646"/>
                <a:gd name="connsiteX2868" fmla="*/ 99208 w 1266767"/>
                <a:gd name="connsiteY2868" fmla="*/ 2554421 h 2901646"/>
                <a:gd name="connsiteX2869" fmla="*/ 98186 w 1266767"/>
                <a:gd name="connsiteY2869" fmla="*/ 2553400 h 2901646"/>
                <a:gd name="connsiteX2870" fmla="*/ 97959 w 1266767"/>
                <a:gd name="connsiteY2870" fmla="*/ 2552945 h 2901646"/>
                <a:gd name="connsiteX2871" fmla="*/ 97618 w 1266767"/>
                <a:gd name="connsiteY2871" fmla="*/ 2552038 h 2901646"/>
                <a:gd name="connsiteX2872" fmla="*/ 97164 w 1266767"/>
                <a:gd name="connsiteY2872" fmla="*/ 2551243 h 2901646"/>
                <a:gd name="connsiteX2873" fmla="*/ 96483 w 1266767"/>
                <a:gd name="connsiteY2873" fmla="*/ 2550902 h 2901646"/>
                <a:gd name="connsiteX2874" fmla="*/ 95689 w 1266767"/>
                <a:gd name="connsiteY2874" fmla="*/ 2551129 h 2901646"/>
                <a:gd name="connsiteX2875" fmla="*/ 94100 w 1266767"/>
                <a:gd name="connsiteY2875" fmla="*/ 2552038 h 2901646"/>
                <a:gd name="connsiteX2876" fmla="*/ 93419 w 1266767"/>
                <a:gd name="connsiteY2876" fmla="*/ 2552038 h 2901646"/>
                <a:gd name="connsiteX2877" fmla="*/ 91716 w 1266767"/>
                <a:gd name="connsiteY2877" fmla="*/ 2549994 h 2901646"/>
                <a:gd name="connsiteX2878" fmla="*/ 93078 w 1266767"/>
                <a:gd name="connsiteY2878" fmla="*/ 2547724 h 2901646"/>
                <a:gd name="connsiteX2879" fmla="*/ 95575 w 1266767"/>
                <a:gd name="connsiteY2879" fmla="*/ 2545113 h 2901646"/>
                <a:gd name="connsiteX2880" fmla="*/ 97391 w 1266767"/>
                <a:gd name="connsiteY2880" fmla="*/ 2542162 h 2901646"/>
                <a:gd name="connsiteX2881" fmla="*/ 92738 w 1266767"/>
                <a:gd name="connsiteY2881" fmla="*/ 2542162 h 2901646"/>
                <a:gd name="connsiteX2882" fmla="*/ 94894 w 1266767"/>
                <a:gd name="connsiteY2882" fmla="*/ 2540687 h 2901646"/>
                <a:gd name="connsiteX2883" fmla="*/ 95802 w 1266767"/>
                <a:gd name="connsiteY2883" fmla="*/ 2539097 h 2901646"/>
                <a:gd name="connsiteX2884" fmla="*/ 95575 w 1266767"/>
                <a:gd name="connsiteY2884" fmla="*/ 2537054 h 2901646"/>
                <a:gd name="connsiteX2885" fmla="*/ 92624 w 1266767"/>
                <a:gd name="connsiteY2885" fmla="*/ 2530584 h 2901646"/>
                <a:gd name="connsiteX2886" fmla="*/ 92057 w 1266767"/>
                <a:gd name="connsiteY2886" fmla="*/ 2529903 h 2901646"/>
                <a:gd name="connsiteX2887" fmla="*/ 91148 w 1266767"/>
                <a:gd name="connsiteY2887" fmla="*/ 2530017 h 2901646"/>
                <a:gd name="connsiteX2888" fmla="*/ 90467 w 1266767"/>
                <a:gd name="connsiteY2888" fmla="*/ 2530925 h 2901646"/>
                <a:gd name="connsiteX2889" fmla="*/ 89786 w 1266767"/>
                <a:gd name="connsiteY2889" fmla="*/ 2531946 h 2901646"/>
                <a:gd name="connsiteX2890" fmla="*/ 89105 w 1266767"/>
                <a:gd name="connsiteY2890" fmla="*/ 2532400 h 2901646"/>
                <a:gd name="connsiteX2891" fmla="*/ 87516 w 1266767"/>
                <a:gd name="connsiteY2891" fmla="*/ 2535011 h 2901646"/>
                <a:gd name="connsiteX2892" fmla="*/ 86154 w 1266767"/>
                <a:gd name="connsiteY2892" fmla="*/ 2547270 h 2901646"/>
                <a:gd name="connsiteX2893" fmla="*/ 84792 w 1266767"/>
                <a:gd name="connsiteY2893" fmla="*/ 2550789 h 2901646"/>
                <a:gd name="connsiteX2894" fmla="*/ 84111 w 1266767"/>
                <a:gd name="connsiteY2894" fmla="*/ 2547611 h 2901646"/>
                <a:gd name="connsiteX2895" fmla="*/ 81954 w 1266767"/>
                <a:gd name="connsiteY2895" fmla="*/ 2548178 h 2901646"/>
                <a:gd name="connsiteX2896" fmla="*/ 80365 w 1266767"/>
                <a:gd name="connsiteY2896" fmla="*/ 2548178 h 2901646"/>
                <a:gd name="connsiteX2897" fmla="*/ 81500 w 1266767"/>
                <a:gd name="connsiteY2897" fmla="*/ 2543411 h 2901646"/>
                <a:gd name="connsiteX2898" fmla="*/ 80365 w 1266767"/>
                <a:gd name="connsiteY2898" fmla="*/ 2543524 h 2901646"/>
                <a:gd name="connsiteX2899" fmla="*/ 79343 w 1266767"/>
                <a:gd name="connsiteY2899" fmla="*/ 2543411 h 2901646"/>
                <a:gd name="connsiteX2900" fmla="*/ 78322 w 1266767"/>
                <a:gd name="connsiteY2900" fmla="*/ 2542957 h 2901646"/>
                <a:gd name="connsiteX2901" fmla="*/ 77414 w 1266767"/>
                <a:gd name="connsiteY2901" fmla="*/ 2542162 h 2901646"/>
                <a:gd name="connsiteX2902" fmla="*/ 78549 w 1266767"/>
                <a:gd name="connsiteY2902" fmla="*/ 2540573 h 2901646"/>
                <a:gd name="connsiteX2903" fmla="*/ 78435 w 1266767"/>
                <a:gd name="connsiteY2903" fmla="*/ 2538189 h 2901646"/>
                <a:gd name="connsiteX2904" fmla="*/ 77754 w 1266767"/>
                <a:gd name="connsiteY2904" fmla="*/ 2535352 h 2901646"/>
                <a:gd name="connsiteX2905" fmla="*/ 77414 w 1266767"/>
                <a:gd name="connsiteY2905" fmla="*/ 2532400 h 2901646"/>
                <a:gd name="connsiteX2906" fmla="*/ 77754 w 1266767"/>
                <a:gd name="connsiteY2906" fmla="*/ 2529449 h 2901646"/>
                <a:gd name="connsiteX2907" fmla="*/ 78662 w 1266767"/>
                <a:gd name="connsiteY2907" fmla="*/ 2527519 h 2901646"/>
                <a:gd name="connsiteX2908" fmla="*/ 79911 w 1266767"/>
                <a:gd name="connsiteY2908" fmla="*/ 2526157 h 2901646"/>
                <a:gd name="connsiteX2909" fmla="*/ 81387 w 1266767"/>
                <a:gd name="connsiteY2909" fmla="*/ 2525022 h 2901646"/>
                <a:gd name="connsiteX2910" fmla="*/ 79684 w 1266767"/>
                <a:gd name="connsiteY2910" fmla="*/ 2523547 h 2901646"/>
                <a:gd name="connsiteX2911" fmla="*/ 77981 w 1266767"/>
                <a:gd name="connsiteY2911" fmla="*/ 2522525 h 2901646"/>
                <a:gd name="connsiteX2912" fmla="*/ 78662 w 1266767"/>
                <a:gd name="connsiteY2912" fmla="*/ 2522298 h 2901646"/>
                <a:gd name="connsiteX2913" fmla="*/ 80025 w 1266767"/>
                <a:gd name="connsiteY2913" fmla="*/ 2521163 h 2901646"/>
                <a:gd name="connsiteX2914" fmla="*/ 77981 w 1266767"/>
                <a:gd name="connsiteY2914" fmla="*/ 2519233 h 2901646"/>
                <a:gd name="connsiteX2915" fmla="*/ 77300 w 1266767"/>
                <a:gd name="connsiteY2915" fmla="*/ 2518779 h 2901646"/>
                <a:gd name="connsiteX2916" fmla="*/ 78662 w 1266767"/>
                <a:gd name="connsiteY2916" fmla="*/ 2515941 h 2901646"/>
                <a:gd name="connsiteX2917" fmla="*/ 78095 w 1266767"/>
                <a:gd name="connsiteY2917" fmla="*/ 2505839 h 2901646"/>
                <a:gd name="connsiteX2918" fmla="*/ 78662 w 1266767"/>
                <a:gd name="connsiteY2918" fmla="*/ 2501185 h 2901646"/>
                <a:gd name="connsiteX2919" fmla="*/ 78322 w 1266767"/>
                <a:gd name="connsiteY2919" fmla="*/ 2500845 h 2901646"/>
                <a:gd name="connsiteX2920" fmla="*/ 77300 w 1266767"/>
                <a:gd name="connsiteY2920" fmla="*/ 2500277 h 2901646"/>
                <a:gd name="connsiteX2921" fmla="*/ 76846 w 1266767"/>
                <a:gd name="connsiteY2921" fmla="*/ 2500164 h 2901646"/>
                <a:gd name="connsiteX2922" fmla="*/ 76278 w 1266767"/>
                <a:gd name="connsiteY2922" fmla="*/ 2502774 h 2901646"/>
                <a:gd name="connsiteX2923" fmla="*/ 75143 w 1266767"/>
                <a:gd name="connsiteY2923" fmla="*/ 2504023 h 2901646"/>
                <a:gd name="connsiteX2924" fmla="*/ 73895 w 1266767"/>
                <a:gd name="connsiteY2924" fmla="*/ 2503796 h 2901646"/>
                <a:gd name="connsiteX2925" fmla="*/ 73327 w 1266767"/>
                <a:gd name="connsiteY2925" fmla="*/ 2501980 h 2901646"/>
                <a:gd name="connsiteX2926" fmla="*/ 72987 w 1266767"/>
                <a:gd name="connsiteY2926" fmla="*/ 2499142 h 2901646"/>
                <a:gd name="connsiteX2927" fmla="*/ 72192 w 1266767"/>
                <a:gd name="connsiteY2927" fmla="*/ 2497212 h 2901646"/>
                <a:gd name="connsiteX2928" fmla="*/ 71284 w 1266767"/>
                <a:gd name="connsiteY2928" fmla="*/ 2495623 h 2901646"/>
                <a:gd name="connsiteX2929" fmla="*/ 70717 w 1266767"/>
                <a:gd name="connsiteY2929" fmla="*/ 2493807 h 2901646"/>
                <a:gd name="connsiteX2930" fmla="*/ 71625 w 1266767"/>
                <a:gd name="connsiteY2930" fmla="*/ 2489948 h 2901646"/>
                <a:gd name="connsiteX2931" fmla="*/ 77868 w 1266767"/>
                <a:gd name="connsiteY2931" fmla="*/ 2489267 h 2901646"/>
                <a:gd name="connsiteX2932" fmla="*/ 79230 w 1266767"/>
                <a:gd name="connsiteY2932" fmla="*/ 2486315 h 2901646"/>
                <a:gd name="connsiteX2933" fmla="*/ 77187 w 1266767"/>
                <a:gd name="connsiteY2933" fmla="*/ 2487564 h 2901646"/>
                <a:gd name="connsiteX2934" fmla="*/ 74462 w 1266767"/>
                <a:gd name="connsiteY2934" fmla="*/ 2488132 h 2901646"/>
                <a:gd name="connsiteX2935" fmla="*/ 71738 w 1266767"/>
                <a:gd name="connsiteY2935" fmla="*/ 2488132 h 2901646"/>
                <a:gd name="connsiteX2936" fmla="*/ 69355 w 1266767"/>
                <a:gd name="connsiteY2936" fmla="*/ 2487677 h 2901646"/>
                <a:gd name="connsiteX2937" fmla="*/ 64473 w 1266767"/>
                <a:gd name="connsiteY2937" fmla="*/ 2484726 h 2901646"/>
                <a:gd name="connsiteX2938" fmla="*/ 62317 w 1266767"/>
                <a:gd name="connsiteY2938" fmla="*/ 2484499 h 2901646"/>
                <a:gd name="connsiteX2939" fmla="*/ 62658 w 1266767"/>
                <a:gd name="connsiteY2939" fmla="*/ 2487677 h 2901646"/>
                <a:gd name="connsiteX2940" fmla="*/ 61295 w 1266767"/>
                <a:gd name="connsiteY2940" fmla="*/ 2488132 h 2901646"/>
                <a:gd name="connsiteX2941" fmla="*/ 59479 w 1266767"/>
                <a:gd name="connsiteY2941" fmla="*/ 2488132 h 2901646"/>
                <a:gd name="connsiteX2942" fmla="*/ 58117 w 1266767"/>
                <a:gd name="connsiteY2942" fmla="*/ 2487223 h 2901646"/>
                <a:gd name="connsiteX2943" fmla="*/ 58004 w 1266767"/>
                <a:gd name="connsiteY2943" fmla="*/ 2485180 h 2901646"/>
                <a:gd name="connsiteX2944" fmla="*/ 58231 w 1266767"/>
                <a:gd name="connsiteY2944" fmla="*/ 2482910 h 2901646"/>
                <a:gd name="connsiteX2945" fmla="*/ 67425 w 1266767"/>
                <a:gd name="connsiteY2945" fmla="*/ 2473375 h 2901646"/>
                <a:gd name="connsiteX2946" fmla="*/ 68333 w 1266767"/>
                <a:gd name="connsiteY2946" fmla="*/ 2472127 h 2901646"/>
                <a:gd name="connsiteX2947" fmla="*/ 68106 w 1266767"/>
                <a:gd name="connsiteY2947" fmla="*/ 2470878 h 2901646"/>
                <a:gd name="connsiteX2948" fmla="*/ 66290 w 1266767"/>
                <a:gd name="connsiteY2948" fmla="*/ 2470424 h 2901646"/>
                <a:gd name="connsiteX2949" fmla="*/ 64133 w 1266767"/>
                <a:gd name="connsiteY2949" fmla="*/ 2470651 h 2901646"/>
                <a:gd name="connsiteX2950" fmla="*/ 62658 w 1266767"/>
                <a:gd name="connsiteY2950" fmla="*/ 2471332 h 2901646"/>
                <a:gd name="connsiteX2951" fmla="*/ 60274 w 1266767"/>
                <a:gd name="connsiteY2951" fmla="*/ 2468040 h 2901646"/>
                <a:gd name="connsiteX2952" fmla="*/ 58344 w 1266767"/>
                <a:gd name="connsiteY2952" fmla="*/ 2464408 h 2901646"/>
                <a:gd name="connsiteX2953" fmla="*/ 56301 w 1266767"/>
                <a:gd name="connsiteY2953" fmla="*/ 2461797 h 2901646"/>
                <a:gd name="connsiteX2954" fmla="*/ 53350 w 1266767"/>
                <a:gd name="connsiteY2954" fmla="*/ 2461457 h 2901646"/>
                <a:gd name="connsiteX2955" fmla="*/ 55506 w 1266767"/>
                <a:gd name="connsiteY2955" fmla="*/ 2458846 h 2901646"/>
                <a:gd name="connsiteX2956" fmla="*/ 56755 w 1266767"/>
                <a:gd name="connsiteY2956" fmla="*/ 2457938 h 2901646"/>
                <a:gd name="connsiteX2957" fmla="*/ 58004 w 1266767"/>
                <a:gd name="connsiteY2957" fmla="*/ 2457597 h 2901646"/>
                <a:gd name="connsiteX2958" fmla="*/ 56982 w 1266767"/>
                <a:gd name="connsiteY2958" fmla="*/ 2453851 h 2901646"/>
                <a:gd name="connsiteX2959" fmla="*/ 58344 w 1266767"/>
                <a:gd name="connsiteY2959" fmla="*/ 2452035 h 2901646"/>
                <a:gd name="connsiteX2960" fmla="*/ 63339 w 1266767"/>
                <a:gd name="connsiteY2960" fmla="*/ 2450106 h 2901646"/>
                <a:gd name="connsiteX2961" fmla="*/ 63339 w 1266767"/>
                <a:gd name="connsiteY2961" fmla="*/ 2448971 h 2901646"/>
                <a:gd name="connsiteX2962" fmla="*/ 61977 w 1266767"/>
                <a:gd name="connsiteY2962" fmla="*/ 2448971 h 2901646"/>
                <a:gd name="connsiteX2963" fmla="*/ 61977 w 1266767"/>
                <a:gd name="connsiteY2963" fmla="*/ 2447722 h 2901646"/>
                <a:gd name="connsiteX2964" fmla="*/ 62884 w 1266767"/>
                <a:gd name="connsiteY2964" fmla="*/ 2447382 h 2901646"/>
                <a:gd name="connsiteX2965" fmla="*/ 63225 w 1266767"/>
                <a:gd name="connsiteY2965" fmla="*/ 2447041 h 2901646"/>
                <a:gd name="connsiteX2966" fmla="*/ 63906 w 1266767"/>
                <a:gd name="connsiteY2966" fmla="*/ 2445225 h 2901646"/>
                <a:gd name="connsiteX2967" fmla="*/ 61068 w 1266767"/>
                <a:gd name="connsiteY2967" fmla="*/ 2443409 h 2901646"/>
                <a:gd name="connsiteX2968" fmla="*/ 61749 w 1266767"/>
                <a:gd name="connsiteY2968" fmla="*/ 2440344 h 2901646"/>
                <a:gd name="connsiteX2969" fmla="*/ 65949 w 1266767"/>
                <a:gd name="connsiteY2969" fmla="*/ 2432625 h 2901646"/>
                <a:gd name="connsiteX2970" fmla="*/ 67198 w 1266767"/>
                <a:gd name="connsiteY2970" fmla="*/ 2428085 h 2901646"/>
                <a:gd name="connsiteX2971" fmla="*/ 67425 w 1266767"/>
                <a:gd name="connsiteY2971" fmla="*/ 2425474 h 2901646"/>
                <a:gd name="connsiteX2972" fmla="*/ 66857 w 1266767"/>
                <a:gd name="connsiteY2972" fmla="*/ 2423204 h 2901646"/>
                <a:gd name="connsiteX2973" fmla="*/ 65949 w 1266767"/>
                <a:gd name="connsiteY2973" fmla="*/ 2421388 h 2901646"/>
                <a:gd name="connsiteX2974" fmla="*/ 65495 w 1266767"/>
                <a:gd name="connsiteY2974" fmla="*/ 2419572 h 2901646"/>
                <a:gd name="connsiteX2975" fmla="*/ 65836 w 1266767"/>
                <a:gd name="connsiteY2975" fmla="*/ 2417869 h 2901646"/>
                <a:gd name="connsiteX2976" fmla="*/ 67311 w 1266767"/>
                <a:gd name="connsiteY2976" fmla="*/ 2416393 h 2901646"/>
                <a:gd name="connsiteX2977" fmla="*/ 66971 w 1266767"/>
                <a:gd name="connsiteY2977" fmla="*/ 2415712 h 2901646"/>
                <a:gd name="connsiteX2978" fmla="*/ 66857 w 1266767"/>
                <a:gd name="connsiteY2978" fmla="*/ 2415145 h 2901646"/>
                <a:gd name="connsiteX2979" fmla="*/ 66630 w 1266767"/>
                <a:gd name="connsiteY2979" fmla="*/ 2413896 h 2901646"/>
                <a:gd name="connsiteX2980" fmla="*/ 69014 w 1266767"/>
                <a:gd name="connsiteY2980" fmla="*/ 2413329 h 2901646"/>
                <a:gd name="connsiteX2981" fmla="*/ 70036 w 1266767"/>
                <a:gd name="connsiteY2981" fmla="*/ 2410037 h 2901646"/>
                <a:gd name="connsiteX2982" fmla="*/ 70944 w 1266767"/>
                <a:gd name="connsiteY2982" fmla="*/ 2397891 h 2901646"/>
                <a:gd name="connsiteX2983" fmla="*/ 71284 w 1266767"/>
                <a:gd name="connsiteY2983" fmla="*/ 2396643 h 2901646"/>
                <a:gd name="connsiteX2984" fmla="*/ 72306 w 1266767"/>
                <a:gd name="connsiteY2984" fmla="*/ 2396189 h 2901646"/>
                <a:gd name="connsiteX2985" fmla="*/ 73554 w 1266767"/>
                <a:gd name="connsiteY2985" fmla="*/ 2396075 h 2901646"/>
                <a:gd name="connsiteX2986" fmla="*/ 74576 w 1266767"/>
                <a:gd name="connsiteY2986" fmla="*/ 2395621 h 2901646"/>
                <a:gd name="connsiteX2987" fmla="*/ 75371 w 1266767"/>
                <a:gd name="connsiteY2987" fmla="*/ 2394486 h 2901646"/>
                <a:gd name="connsiteX2988" fmla="*/ 75938 w 1266767"/>
                <a:gd name="connsiteY2988" fmla="*/ 2392329 h 2901646"/>
                <a:gd name="connsiteX2989" fmla="*/ 74349 w 1266767"/>
                <a:gd name="connsiteY2989" fmla="*/ 2392556 h 2901646"/>
                <a:gd name="connsiteX2990" fmla="*/ 73100 w 1266767"/>
                <a:gd name="connsiteY2990" fmla="*/ 2391989 h 2901646"/>
                <a:gd name="connsiteX2991" fmla="*/ 72192 w 1266767"/>
                <a:gd name="connsiteY2991" fmla="*/ 2390513 h 2901646"/>
                <a:gd name="connsiteX2992" fmla="*/ 71511 w 1266767"/>
                <a:gd name="connsiteY2992" fmla="*/ 2385632 h 2901646"/>
                <a:gd name="connsiteX2993" fmla="*/ 70603 w 1266767"/>
                <a:gd name="connsiteY2993" fmla="*/ 2384043 h 2901646"/>
                <a:gd name="connsiteX2994" fmla="*/ 69468 w 1266767"/>
                <a:gd name="connsiteY2994" fmla="*/ 2382681 h 2901646"/>
                <a:gd name="connsiteX2995" fmla="*/ 68560 w 1266767"/>
                <a:gd name="connsiteY2995" fmla="*/ 2380978 h 2901646"/>
                <a:gd name="connsiteX2996" fmla="*/ 68106 w 1266767"/>
                <a:gd name="connsiteY2996" fmla="*/ 2376551 h 2901646"/>
                <a:gd name="connsiteX2997" fmla="*/ 69808 w 1266767"/>
                <a:gd name="connsiteY2997" fmla="*/ 2373941 h 2901646"/>
                <a:gd name="connsiteX2998" fmla="*/ 75371 w 1266767"/>
                <a:gd name="connsiteY2998" fmla="*/ 2370990 h 2901646"/>
                <a:gd name="connsiteX2999" fmla="*/ 74122 w 1266767"/>
                <a:gd name="connsiteY2999" fmla="*/ 2368719 h 2901646"/>
                <a:gd name="connsiteX3000" fmla="*/ 72079 w 1266767"/>
                <a:gd name="connsiteY3000" fmla="*/ 2369173 h 2901646"/>
                <a:gd name="connsiteX3001" fmla="*/ 67993 w 1266767"/>
                <a:gd name="connsiteY3001" fmla="*/ 2372125 h 2901646"/>
                <a:gd name="connsiteX3002" fmla="*/ 62658 w 1266767"/>
                <a:gd name="connsiteY3002" fmla="*/ 2371557 h 2901646"/>
                <a:gd name="connsiteX3003" fmla="*/ 60274 w 1266767"/>
                <a:gd name="connsiteY3003" fmla="*/ 2372011 h 2901646"/>
                <a:gd name="connsiteX3004" fmla="*/ 60160 w 1266767"/>
                <a:gd name="connsiteY3004" fmla="*/ 2374622 h 2901646"/>
                <a:gd name="connsiteX3005" fmla="*/ 58798 w 1266767"/>
                <a:gd name="connsiteY3005" fmla="*/ 2375643 h 2901646"/>
                <a:gd name="connsiteX3006" fmla="*/ 55620 w 1266767"/>
                <a:gd name="connsiteY3006" fmla="*/ 2375643 h 2901646"/>
                <a:gd name="connsiteX3007" fmla="*/ 50739 w 1266767"/>
                <a:gd name="connsiteY3007" fmla="*/ 2380411 h 2901646"/>
                <a:gd name="connsiteX3008" fmla="*/ 49831 w 1266767"/>
                <a:gd name="connsiteY3008" fmla="*/ 2380978 h 2901646"/>
                <a:gd name="connsiteX3009" fmla="*/ 49263 w 1266767"/>
                <a:gd name="connsiteY3009" fmla="*/ 2381659 h 2901646"/>
                <a:gd name="connsiteX3010" fmla="*/ 47106 w 1266767"/>
                <a:gd name="connsiteY3010" fmla="*/ 2384951 h 2901646"/>
                <a:gd name="connsiteX3011" fmla="*/ 46199 w 1266767"/>
                <a:gd name="connsiteY3011" fmla="*/ 2385973 h 2901646"/>
                <a:gd name="connsiteX3012" fmla="*/ 44836 w 1266767"/>
                <a:gd name="connsiteY3012" fmla="*/ 2386313 h 2901646"/>
                <a:gd name="connsiteX3013" fmla="*/ 43361 w 1266767"/>
                <a:gd name="connsiteY3013" fmla="*/ 2386086 h 2901646"/>
                <a:gd name="connsiteX3014" fmla="*/ 41999 w 1266767"/>
                <a:gd name="connsiteY3014" fmla="*/ 2385519 h 2901646"/>
                <a:gd name="connsiteX3015" fmla="*/ 40864 w 1266767"/>
                <a:gd name="connsiteY3015" fmla="*/ 2384724 h 2901646"/>
                <a:gd name="connsiteX3016" fmla="*/ 41318 w 1266767"/>
                <a:gd name="connsiteY3016" fmla="*/ 2385632 h 2901646"/>
                <a:gd name="connsiteX3017" fmla="*/ 42226 w 1266767"/>
                <a:gd name="connsiteY3017" fmla="*/ 2388470 h 2901646"/>
                <a:gd name="connsiteX3018" fmla="*/ 38934 w 1266767"/>
                <a:gd name="connsiteY3018" fmla="*/ 2387449 h 2901646"/>
                <a:gd name="connsiteX3019" fmla="*/ 38026 w 1266767"/>
                <a:gd name="connsiteY3019" fmla="*/ 2384611 h 2901646"/>
                <a:gd name="connsiteX3020" fmla="*/ 38707 w 1266767"/>
                <a:gd name="connsiteY3020" fmla="*/ 2380638 h 2901646"/>
                <a:gd name="connsiteX3021" fmla="*/ 40183 w 1266767"/>
                <a:gd name="connsiteY3021" fmla="*/ 2375984 h 2901646"/>
                <a:gd name="connsiteX3022" fmla="*/ 42339 w 1266767"/>
                <a:gd name="connsiteY3022" fmla="*/ 2370876 h 2901646"/>
                <a:gd name="connsiteX3023" fmla="*/ 44836 w 1266767"/>
                <a:gd name="connsiteY3023" fmla="*/ 2366903 h 2901646"/>
                <a:gd name="connsiteX3024" fmla="*/ 50171 w 1266767"/>
                <a:gd name="connsiteY3024" fmla="*/ 2360774 h 2901646"/>
                <a:gd name="connsiteX3025" fmla="*/ 48809 w 1266767"/>
                <a:gd name="connsiteY3025" fmla="*/ 2359525 h 2901646"/>
                <a:gd name="connsiteX3026" fmla="*/ 50171 w 1266767"/>
                <a:gd name="connsiteY3026" fmla="*/ 2357482 h 2901646"/>
                <a:gd name="connsiteX3027" fmla="*/ 51647 w 1266767"/>
                <a:gd name="connsiteY3027" fmla="*/ 2356120 h 2901646"/>
                <a:gd name="connsiteX3028" fmla="*/ 54825 w 1266767"/>
                <a:gd name="connsiteY3028" fmla="*/ 2354531 h 2901646"/>
                <a:gd name="connsiteX3029" fmla="*/ 53122 w 1266767"/>
                <a:gd name="connsiteY3029" fmla="*/ 2351693 h 2901646"/>
                <a:gd name="connsiteX3030" fmla="*/ 50852 w 1266767"/>
                <a:gd name="connsiteY3030" fmla="*/ 2352828 h 2901646"/>
                <a:gd name="connsiteX3031" fmla="*/ 48582 w 1266767"/>
                <a:gd name="connsiteY3031" fmla="*/ 2355779 h 2901646"/>
                <a:gd name="connsiteX3032" fmla="*/ 46993 w 1266767"/>
                <a:gd name="connsiteY3032" fmla="*/ 2358390 h 2901646"/>
                <a:gd name="connsiteX3033" fmla="*/ 45972 w 1266767"/>
                <a:gd name="connsiteY3033" fmla="*/ 2356006 h 2901646"/>
                <a:gd name="connsiteX3034" fmla="*/ 44155 w 1266767"/>
                <a:gd name="connsiteY3034" fmla="*/ 2349650 h 2901646"/>
                <a:gd name="connsiteX3035" fmla="*/ 43588 w 1266767"/>
                <a:gd name="connsiteY3035" fmla="*/ 2346926 h 2901646"/>
                <a:gd name="connsiteX3036" fmla="*/ 43020 w 1266767"/>
                <a:gd name="connsiteY3036" fmla="*/ 2346926 h 2901646"/>
                <a:gd name="connsiteX3037" fmla="*/ 43701 w 1266767"/>
                <a:gd name="connsiteY3037" fmla="*/ 2352374 h 2901646"/>
                <a:gd name="connsiteX3038" fmla="*/ 43588 w 1266767"/>
                <a:gd name="connsiteY3038" fmla="*/ 2358731 h 2901646"/>
                <a:gd name="connsiteX3039" fmla="*/ 42566 w 1266767"/>
                <a:gd name="connsiteY3039" fmla="*/ 2365087 h 2901646"/>
                <a:gd name="connsiteX3040" fmla="*/ 40750 w 1266767"/>
                <a:gd name="connsiteY3040" fmla="*/ 2370422 h 2901646"/>
                <a:gd name="connsiteX3041" fmla="*/ 38026 w 1266767"/>
                <a:gd name="connsiteY3041" fmla="*/ 2374849 h 2901646"/>
                <a:gd name="connsiteX3042" fmla="*/ 35188 w 1266767"/>
                <a:gd name="connsiteY3042" fmla="*/ 2378254 h 2901646"/>
                <a:gd name="connsiteX3043" fmla="*/ 28377 w 1266767"/>
                <a:gd name="connsiteY3043" fmla="*/ 2383703 h 2901646"/>
                <a:gd name="connsiteX3044" fmla="*/ 29286 w 1266767"/>
                <a:gd name="connsiteY3044" fmla="*/ 2380978 h 2901646"/>
                <a:gd name="connsiteX3045" fmla="*/ 30307 w 1266767"/>
                <a:gd name="connsiteY3045" fmla="*/ 2378935 h 2901646"/>
                <a:gd name="connsiteX3046" fmla="*/ 31556 w 1266767"/>
                <a:gd name="connsiteY3046" fmla="*/ 2377346 h 2901646"/>
                <a:gd name="connsiteX3047" fmla="*/ 32918 w 1266767"/>
                <a:gd name="connsiteY3047" fmla="*/ 2376098 h 2901646"/>
                <a:gd name="connsiteX3048" fmla="*/ 32918 w 1266767"/>
                <a:gd name="connsiteY3048" fmla="*/ 2374735 h 2901646"/>
                <a:gd name="connsiteX3049" fmla="*/ 31442 w 1266767"/>
                <a:gd name="connsiteY3049" fmla="*/ 2374962 h 2901646"/>
                <a:gd name="connsiteX3050" fmla="*/ 28605 w 1266767"/>
                <a:gd name="connsiteY3050" fmla="*/ 2376551 h 2901646"/>
                <a:gd name="connsiteX3051" fmla="*/ 27696 w 1266767"/>
                <a:gd name="connsiteY3051" fmla="*/ 2376098 h 2901646"/>
                <a:gd name="connsiteX3052" fmla="*/ 27129 w 1266767"/>
                <a:gd name="connsiteY3052" fmla="*/ 2373714 h 2901646"/>
                <a:gd name="connsiteX3053" fmla="*/ 27696 w 1266767"/>
                <a:gd name="connsiteY3053" fmla="*/ 2371671 h 2901646"/>
                <a:gd name="connsiteX3054" fmla="*/ 28832 w 1266767"/>
                <a:gd name="connsiteY3054" fmla="*/ 2370195 h 2901646"/>
                <a:gd name="connsiteX3055" fmla="*/ 29967 w 1266767"/>
                <a:gd name="connsiteY3055" fmla="*/ 2369627 h 2901646"/>
                <a:gd name="connsiteX3056" fmla="*/ 33372 w 1266767"/>
                <a:gd name="connsiteY3056" fmla="*/ 2369287 h 2901646"/>
                <a:gd name="connsiteX3057" fmla="*/ 32691 w 1266767"/>
                <a:gd name="connsiteY3057" fmla="*/ 2367925 h 2901646"/>
                <a:gd name="connsiteX3058" fmla="*/ 30875 w 1266767"/>
                <a:gd name="connsiteY3058" fmla="*/ 2365200 h 2901646"/>
                <a:gd name="connsiteX3059" fmla="*/ 30988 w 1266767"/>
                <a:gd name="connsiteY3059" fmla="*/ 2360660 h 2901646"/>
                <a:gd name="connsiteX3060" fmla="*/ 29286 w 1266767"/>
                <a:gd name="connsiteY3060" fmla="*/ 2360774 h 2901646"/>
                <a:gd name="connsiteX3061" fmla="*/ 28377 w 1266767"/>
                <a:gd name="connsiteY3061" fmla="*/ 2362363 h 2901646"/>
                <a:gd name="connsiteX3062" fmla="*/ 27696 w 1266767"/>
                <a:gd name="connsiteY3062" fmla="*/ 2364633 h 2901646"/>
                <a:gd name="connsiteX3063" fmla="*/ 26902 w 1266767"/>
                <a:gd name="connsiteY3063" fmla="*/ 2366903 h 2901646"/>
                <a:gd name="connsiteX3064" fmla="*/ 25767 w 1266767"/>
                <a:gd name="connsiteY3064" fmla="*/ 2368152 h 2901646"/>
                <a:gd name="connsiteX3065" fmla="*/ 24291 w 1266767"/>
                <a:gd name="connsiteY3065" fmla="*/ 2368833 h 2901646"/>
                <a:gd name="connsiteX3066" fmla="*/ 23383 w 1266767"/>
                <a:gd name="connsiteY3066" fmla="*/ 2368492 h 2901646"/>
                <a:gd name="connsiteX3067" fmla="*/ 23951 w 1266767"/>
                <a:gd name="connsiteY3067" fmla="*/ 2366449 h 2901646"/>
                <a:gd name="connsiteX3068" fmla="*/ 27242 w 1266767"/>
                <a:gd name="connsiteY3068" fmla="*/ 2358844 h 2901646"/>
                <a:gd name="connsiteX3069" fmla="*/ 29286 w 1266767"/>
                <a:gd name="connsiteY3069" fmla="*/ 2355098 h 2901646"/>
                <a:gd name="connsiteX3070" fmla="*/ 30080 w 1266767"/>
                <a:gd name="connsiteY3070" fmla="*/ 2353168 h 2901646"/>
                <a:gd name="connsiteX3071" fmla="*/ 30875 w 1266767"/>
                <a:gd name="connsiteY3071" fmla="*/ 2350671 h 2901646"/>
                <a:gd name="connsiteX3072" fmla="*/ 29967 w 1266767"/>
                <a:gd name="connsiteY3072" fmla="*/ 2352601 h 2901646"/>
                <a:gd name="connsiteX3073" fmla="*/ 25767 w 1266767"/>
                <a:gd name="connsiteY3073" fmla="*/ 2358503 h 2901646"/>
                <a:gd name="connsiteX3074" fmla="*/ 24178 w 1266767"/>
                <a:gd name="connsiteY3074" fmla="*/ 2359865 h 2901646"/>
                <a:gd name="connsiteX3075" fmla="*/ 23497 w 1266767"/>
                <a:gd name="connsiteY3075" fmla="*/ 2360660 h 2901646"/>
                <a:gd name="connsiteX3076" fmla="*/ 23156 w 1266767"/>
                <a:gd name="connsiteY3076" fmla="*/ 2361455 h 2901646"/>
                <a:gd name="connsiteX3077" fmla="*/ 22475 w 1266767"/>
                <a:gd name="connsiteY3077" fmla="*/ 2363611 h 2901646"/>
                <a:gd name="connsiteX3078" fmla="*/ 22135 w 1266767"/>
                <a:gd name="connsiteY3078" fmla="*/ 2364406 h 2901646"/>
                <a:gd name="connsiteX3079" fmla="*/ 19524 w 1266767"/>
                <a:gd name="connsiteY3079" fmla="*/ 2365768 h 2901646"/>
                <a:gd name="connsiteX3080" fmla="*/ 16800 w 1266767"/>
                <a:gd name="connsiteY3080" fmla="*/ 2364633 h 2901646"/>
                <a:gd name="connsiteX3081" fmla="*/ 14302 w 1266767"/>
                <a:gd name="connsiteY3081" fmla="*/ 2364633 h 2901646"/>
                <a:gd name="connsiteX3082" fmla="*/ 12146 w 1266767"/>
                <a:gd name="connsiteY3082" fmla="*/ 2369514 h 2901646"/>
                <a:gd name="connsiteX3083" fmla="*/ 11124 w 1266767"/>
                <a:gd name="connsiteY3083" fmla="*/ 2368265 h 2901646"/>
                <a:gd name="connsiteX3084" fmla="*/ 11010 w 1266767"/>
                <a:gd name="connsiteY3084" fmla="*/ 2367017 h 2901646"/>
                <a:gd name="connsiteX3085" fmla="*/ 11351 w 1266767"/>
                <a:gd name="connsiteY3085" fmla="*/ 2365655 h 2901646"/>
                <a:gd name="connsiteX3086" fmla="*/ 11578 w 1266767"/>
                <a:gd name="connsiteY3086" fmla="*/ 2363725 h 2901646"/>
                <a:gd name="connsiteX3087" fmla="*/ 11238 w 1266767"/>
                <a:gd name="connsiteY3087" fmla="*/ 2362022 h 2901646"/>
                <a:gd name="connsiteX3088" fmla="*/ 9535 w 1266767"/>
                <a:gd name="connsiteY3088" fmla="*/ 2358049 h 2901646"/>
                <a:gd name="connsiteX3089" fmla="*/ 9989 w 1266767"/>
                <a:gd name="connsiteY3089" fmla="*/ 2354758 h 2901646"/>
                <a:gd name="connsiteX3090" fmla="*/ 11351 w 1266767"/>
                <a:gd name="connsiteY3090" fmla="*/ 2353623 h 2901646"/>
                <a:gd name="connsiteX3091" fmla="*/ 14756 w 1266767"/>
                <a:gd name="connsiteY3091" fmla="*/ 2354077 h 2901646"/>
                <a:gd name="connsiteX3092" fmla="*/ 14075 w 1266767"/>
                <a:gd name="connsiteY3092" fmla="*/ 2350331 h 2901646"/>
                <a:gd name="connsiteX3093" fmla="*/ 14983 w 1266767"/>
                <a:gd name="connsiteY3093" fmla="*/ 2348515 h 2901646"/>
                <a:gd name="connsiteX3094" fmla="*/ 16686 w 1266767"/>
                <a:gd name="connsiteY3094" fmla="*/ 2347266 h 2901646"/>
                <a:gd name="connsiteX3095" fmla="*/ 18162 w 1266767"/>
                <a:gd name="connsiteY3095" fmla="*/ 2345223 h 2901646"/>
                <a:gd name="connsiteX3096" fmla="*/ 14643 w 1266767"/>
                <a:gd name="connsiteY3096" fmla="*/ 2342953 h 2901646"/>
                <a:gd name="connsiteX3097" fmla="*/ 14075 w 1266767"/>
                <a:gd name="connsiteY3097" fmla="*/ 2341931 h 2901646"/>
                <a:gd name="connsiteX3098" fmla="*/ 13848 w 1266767"/>
                <a:gd name="connsiteY3098" fmla="*/ 2340796 h 2901646"/>
                <a:gd name="connsiteX3099" fmla="*/ 12940 w 1266767"/>
                <a:gd name="connsiteY3099" fmla="*/ 2339093 h 2901646"/>
                <a:gd name="connsiteX3100" fmla="*/ 12713 w 1266767"/>
                <a:gd name="connsiteY3100" fmla="*/ 2338072 h 2901646"/>
                <a:gd name="connsiteX3101" fmla="*/ 12940 w 1266767"/>
                <a:gd name="connsiteY3101" fmla="*/ 2337164 h 2901646"/>
                <a:gd name="connsiteX3102" fmla="*/ 13394 w 1266767"/>
                <a:gd name="connsiteY3102" fmla="*/ 2336483 h 2901646"/>
                <a:gd name="connsiteX3103" fmla="*/ 13848 w 1266767"/>
                <a:gd name="connsiteY3103" fmla="*/ 2336029 h 2901646"/>
                <a:gd name="connsiteX3104" fmla="*/ 14075 w 1266767"/>
                <a:gd name="connsiteY3104" fmla="*/ 2336029 h 2901646"/>
                <a:gd name="connsiteX3105" fmla="*/ 14189 w 1266767"/>
                <a:gd name="connsiteY3105" fmla="*/ 2330467 h 2901646"/>
                <a:gd name="connsiteX3106" fmla="*/ 14416 w 1266767"/>
                <a:gd name="connsiteY3106" fmla="*/ 2329104 h 2901646"/>
                <a:gd name="connsiteX3107" fmla="*/ 15324 w 1266767"/>
                <a:gd name="connsiteY3107" fmla="*/ 2327742 h 2901646"/>
                <a:gd name="connsiteX3108" fmla="*/ 16119 w 1266767"/>
                <a:gd name="connsiteY3108" fmla="*/ 2327175 h 2901646"/>
                <a:gd name="connsiteX3109" fmla="*/ 16800 w 1266767"/>
                <a:gd name="connsiteY3109" fmla="*/ 2326380 h 2901646"/>
                <a:gd name="connsiteX3110" fmla="*/ 17367 w 1266767"/>
                <a:gd name="connsiteY3110" fmla="*/ 2324564 h 2901646"/>
                <a:gd name="connsiteX3111" fmla="*/ 15324 w 1266767"/>
                <a:gd name="connsiteY3111" fmla="*/ 2324564 h 2901646"/>
                <a:gd name="connsiteX3112" fmla="*/ 15664 w 1266767"/>
                <a:gd name="connsiteY3112" fmla="*/ 2322294 h 2901646"/>
                <a:gd name="connsiteX3113" fmla="*/ 15210 w 1266767"/>
                <a:gd name="connsiteY3113" fmla="*/ 2321499 h 2901646"/>
                <a:gd name="connsiteX3114" fmla="*/ 14416 w 1266767"/>
                <a:gd name="connsiteY3114" fmla="*/ 2320932 h 2901646"/>
                <a:gd name="connsiteX3115" fmla="*/ 13962 w 1266767"/>
                <a:gd name="connsiteY3115" fmla="*/ 2319570 h 2901646"/>
                <a:gd name="connsiteX3116" fmla="*/ 14075 w 1266767"/>
                <a:gd name="connsiteY3116" fmla="*/ 2317867 h 2901646"/>
                <a:gd name="connsiteX3117" fmla="*/ 14643 w 1266767"/>
                <a:gd name="connsiteY3117" fmla="*/ 2316051 h 2901646"/>
                <a:gd name="connsiteX3118" fmla="*/ 14643 w 1266767"/>
                <a:gd name="connsiteY3118" fmla="*/ 2314462 h 2901646"/>
                <a:gd name="connsiteX3119" fmla="*/ 13735 w 1266767"/>
                <a:gd name="connsiteY3119" fmla="*/ 2311737 h 2901646"/>
                <a:gd name="connsiteX3120" fmla="*/ 9875 w 1266767"/>
                <a:gd name="connsiteY3120" fmla="*/ 2306062 h 2901646"/>
                <a:gd name="connsiteX3121" fmla="*/ 10216 w 1266767"/>
                <a:gd name="connsiteY3121" fmla="*/ 2302430 h 2901646"/>
                <a:gd name="connsiteX3122" fmla="*/ 10556 w 1266767"/>
                <a:gd name="connsiteY3122" fmla="*/ 2300727 h 2901646"/>
                <a:gd name="connsiteX3123" fmla="*/ 9989 w 1266767"/>
                <a:gd name="connsiteY3123" fmla="*/ 2300273 h 2901646"/>
                <a:gd name="connsiteX3124" fmla="*/ 7492 w 1266767"/>
                <a:gd name="connsiteY3124" fmla="*/ 2300273 h 2901646"/>
                <a:gd name="connsiteX3125" fmla="*/ 6584 w 1266767"/>
                <a:gd name="connsiteY3125" fmla="*/ 2298684 h 2901646"/>
                <a:gd name="connsiteX3126" fmla="*/ 6697 w 1266767"/>
                <a:gd name="connsiteY3126" fmla="*/ 2295392 h 2901646"/>
                <a:gd name="connsiteX3127" fmla="*/ 7832 w 1266767"/>
                <a:gd name="connsiteY3127" fmla="*/ 2292327 h 2901646"/>
                <a:gd name="connsiteX3128" fmla="*/ 9875 w 1266767"/>
                <a:gd name="connsiteY3128" fmla="*/ 2291533 h 2901646"/>
                <a:gd name="connsiteX3129" fmla="*/ 9535 w 1266767"/>
                <a:gd name="connsiteY3129" fmla="*/ 2289036 h 2901646"/>
                <a:gd name="connsiteX3130" fmla="*/ 10103 w 1266767"/>
                <a:gd name="connsiteY3130" fmla="*/ 2287446 h 2901646"/>
                <a:gd name="connsiteX3131" fmla="*/ 11124 w 1266767"/>
                <a:gd name="connsiteY3131" fmla="*/ 2285971 h 2901646"/>
                <a:gd name="connsiteX3132" fmla="*/ 12032 w 1266767"/>
                <a:gd name="connsiteY3132" fmla="*/ 2283701 h 2901646"/>
                <a:gd name="connsiteX3133" fmla="*/ 12146 w 1266767"/>
                <a:gd name="connsiteY3133" fmla="*/ 2282112 h 2901646"/>
                <a:gd name="connsiteX3134" fmla="*/ 12032 w 1266767"/>
                <a:gd name="connsiteY3134" fmla="*/ 2275414 h 2901646"/>
                <a:gd name="connsiteX3135" fmla="*/ 11465 w 1266767"/>
                <a:gd name="connsiteY3135" fmla="*/ 2274393 h 2901646"/>
                <a:gd name="connsiteX3136" fmla="*/ 10329 w 1266767"/>
                <a:gd name="connsiteY3136" fmla="*/ 2273939 h 2901646"/>
                <a:gd name="connsiteX3137" fmla="*/ 9194 w 1266767"/>
                <a:gd name="connsiteY3137" fmla="*/ 2273258 h 2901646"/>
                <a:gd name="connsiteX3138" fmla="*/ 8627 w 1266767"/>
                <a:gd name="connsiteY3138" fmla="*/ 2271555 h 2901646"/>
                <a:gd name="connsiteX3139" fmla="*/ 8627 w 1266767"/>
                <a:gd name="connsiteY3139" fmla="*/ 2267128 h 2901646"/>
                <a:gd name="connsiteX3140" fmla="*/ 8400 w 1266767"/>
                <a:gd name="connsiteY3140" fmla="*/ 2265198 h 2901646"/>
                <a:gd name="connsiteX3141" fmla="*/ 7832 w 1266767"/>
                <a:gd name="connsiteY3141" fmla="*/ 2263382 h 2901646"/>
                <a:gd name="connsiteX3142" fmla="*/ 8173 w 1266767"/>
                <a:gd name="connsiteY3142" fmla="*/ 2262701 h 2901646"/>
                <a:gd name="connsiteX3143" fmla="*/ 8400 w 1266767"/>
                <a:gd name="connsiteY3143" fmla="*/ 2262134 h 2901646"/>
                <a:gd name="connsiteX3144" fmla="*/ 8627 w 1266767"/>
                <a:gd name="connsiteY3144" fmla="*/ 2260772 h 2901646"/>
                <a:gd name="connsiteX3145" fmla="*/ 3746 w 1266767"/>
                <a:gd name="connsiteY3145" fmla="*/ 2259182 h 2901646"/>
                <a:gd name="connsiteX3146" fmla="*/ 1135 w 1266767"/>
                <a:gd name="connsiteY3146" fmla="*/ 2257366 h 2901646"/>
                <a:gd name="connsiteX3147" fmla="*/ 0 w 1266767"/>
                <a:gd name="connsiteY3147" fmla="*/ 2254983 h 2901646"/>
                <a:gd name="connsiteX3148" fmla="*/ 908 w 1266767"/>
                <a:gd name="connsiteY3148" fmla="*/ 2252145 h 2901646"/>
                <a:gd name="connsiteX3149" fmla="*/ 2951 w 1266767"/>
                <a:gd name="connsiteY3149" fmla="*/ 2250329 h 2901646"/>
                <a:gd name="connsiteX3150" fmla="*/ 7265 w 1266767"/>
                <a:gd name="connsiteY3150" fmla="*/ 2247832 h 2901646"/>
                <a:gd name="connsiteX3151" fmla="*/ 3178 w 1266767"/>
                <a:gd name="connsiteY3151" fmla="*/ 2248172 h 2901646"/>
                <a:gd name="connsiteX3152" fmla="*/ 1362 w 1266767"/>
                <a:gd name="connsiteY3152" fmla="*/ 2247377 h 2901646"/>
                <a:gd name="connsiteX3153" fmla="*/ 568 w 1266767"/>
                <a:gd name="connsiteY3153" fmla="*/ 2244767 h 2901646"/>
                <a:gd name="connsiteX3154" fmla="*/ 1022 w 1266767"/>
                <a:gd name="connsiteY3154" fmla="*/ 2242383 h 2901646"/>
                <a:gd name="connsiteX3155" fmla="*/ 2043 w 1266767"/>
                <a:gd name="connsiteY3155" fmla="*/ 2240453 h 2901646"/>
                <a:gd name="connsiteX3156" fmla="*/ 8286 w 1266767"/>
                <a:gd name="connsiteY3156" fmla="*/ 2231259 h 2901646"/>
                <a:gd name="connsiteX3157" fmla="*/ 10897 w 1266767"/>
                <a:gd name="connsiteY3157" fmla="*/ 2229329 h 2901646"/>
                <a:gd name="connsiteX3158" fmla="*/ 20659 w 1266767"/>
                <a:gd name="connsiteY3158" fmla="*/ 2227513 h 2901646"/>
                <a:gd name="connsiteX3159" fmla="*/ 23951 w 1266767"/>
                <a:gd name="connsiteY3159" fmla="*/ 2228989 h 2901646"/>
                <a:gd name="connsiteX3160" fmla="*/ 25313 w 1266767"/>
                <a:gd name="connsiteY3160" fmla="*/ 2234324 h 2901646"/>
                <a:gd name="connsiteX3161" fmla="*/ 25994 w 1266767"/>
                <a:gd name="connsiteY3161" fmla="*/ 2238297 h 2901646"/>
                <a:gd name="connsiteX3162" fmla="*/ 27696 w 1266767"/>
                <a:gd name="connsiteY3162" fmla="*/ 2242497 h 2901646"/>
                <a:gd name="connsiteX3163" fmla="*/ 29626 w 1266767"/>
                <a:gd name="connsiteY3163" fmla="*/ 2245902 h 2901646"/>
                <a:gd name="connsiteX3164" fmla="*/ 31102 w 1266767"/>
                <a:gd name="connsiteY3164" fmla="*/ 2247718 h 2901646"/>
                <a:gd name="connsiteX3165" fmla="*/ 31896 w 1266767"/>
                <a:gd name="connsiteY3165" fmla="*/ 2247718 h 2901646"/>
                <a:gd name="connsiteX3166" fmla="*/ 31896 w 1266767"/>
                <a:gd name="connsiteY3166" fmla="*/ 2247605 h 2901646"/>
                <a:gd name="connsiteX3167" fmla="*/ 32010 w 1266767"/>
                <a:gd name="connsiteY3167" fmla="*/ 2247718 h 2901646"/>
                <a:gd name="connsiteX3168" fmla="*/ 33485 w 1266767"/>
                <a:gd name="connsiteY3168" fmla="*/ 2253507 h 2901646"/>
                <a:gd name="connsiteX3169" fmla="*/ 33372 w 1266767"/>
                <a:gd name="connsiteY3169" fmla="*/ 2265653 h 2901646"/>
                <a:gd name="connsiteX3170" fmla="*/ 36323 w 1266767"/>
                <a:gd name="connsiteY3170" fmla="*/ 2267355 h 2901646"/>
                <a:gd name="connsiteX3171" fmla="*/ 42566 w 1266767"/>
                <a:gd name="connsiteY3171" fmla="*/ 2267809 h 2901646"/>
                <a:gd name="connsiteX3172" fmla="*/ 48809 w 1266767"/>
                <a:gd name="connsiteY3172" fmla="*/ 2266220 h 2901646"/>
                <a:gd name="connsiteX3173" fmla="*/ 53917 w 1266767"/>
                <a:gd name="connsiteY3173" fmla="*/ 2261112 h 2901646"/>
                <a:gd name="connsiteX3174" fmla="*/ 56755 w 1266767"/>
                <a:gd name="connsiteY3174" fmla="*/ 2251123 h 2901646"/>
                <a:gd name="connsiteX3175" fmla="*/ 57436 w 1266767"/>
                <a:gd name="connsiteY3175" fmla="*/ 2246356 h 2901646"/>
                <a:gd name="connsiteX3176" fmla="*/ 58231 w 1266767"/>
                <a:gd name="connsiteY3176" fmla="*/ 2242156 h 2901646"/>
                <a:gd name="connsiteX3177" fmla="*/ 60728 w 1266767"/>
                <a:gd name="connsiteY3177" fmla="*/ 2233870 h 2901646"/>
                <a:gd name="connsiteX3178" fmla="*/ 61749 w 1266767"/>
                <a:gd name="connsiteY3178" fmla="*/ 2228876 h 2901646"/>
                <a:gd name="connsiteX3179" fmla="*/ 62090 w 1266767"/>
                <a:gd name="connsiteY3179" fmla="*/ 2219795 h 2901646"/>
                <a:gd name="connsiteX3180" fmla="*/ 64701 w 1266767"/>
                <a:gd name="connsiteY3180" fmla="*/ 2207990 h 2901646"/>
                <a:gd name="connsiteX3181" fmla="*/ 65609 w 1266767"/>
                <a:gd name="connsiteY3181" fmla="*/ 2205038 h 2901646"/>
                <a:gd name="connsiteX3182" fmla="*/ 67311 w 1266767"/>
                <a:gd name="connsiteY3182" fmla="*/ 2201974 h 2901646"/>
                <a:gd name="connsiteX3183" fmla="*/ 68106 w 1266767"/>
                <a:gd name="connsiteY3183" fmla="*/ 2199249 h 2901646"/>
                <a:gd name="connsiteX3184" fmla="*/ 68106 w 1266767"/>
                <a:gd name="connsiteY3184" fmla="*/ 2199023 h 2901646"/>
                <a:gd name="connsiteX3185" fmla="*/ 68106 w 1266767"/>
                <a:gd name="connsiteY3185" fmla="*/ 2195050 h 2901646"/>
                <a:gd name="connsiteX3186" fmla="*/ 67652 w 1266767"/>
                <a:gd name="connsiteY3186" fmla="*/ 2190736 h 2901646"/>
                <a:gd name="connsiteX3187" fmla="*/ 65382 w 1266767"/>
                <a:gd name="connsiteY3187" fmla="*/ 2178023 h 2901646"/>
                <a:gd name="connsiteX3188" fmla="*/ 55052 w 1266767"/>
                <a:gd name="connsiteY3188" fmla="*/ 2140225 h 2901646"/>
                <a:gd name="connsiteX3189" fmla="*/ 54485 w 1266767"/>
                <a:gd name="connsiteY3189" fmla="*/ 2136138 h 2901646"/>
                <a:gd name="connsiteX3190" fmla="*/ 54825 w 1266767"/>
                <a:gd name="connsiteY3190" fmla="*/ 2131030 h 2901646"/>
                <a:gd name="connsiteX3191" fmla="*/ 56642 w 1266767"/>
                <a:gd name="connsiteY3191" fmla="*/ 2128079 h 2901646"/>
                <a:gd name="connsiteX3192" fmla="*/ 69695 w 1266767"/>
                <a:gd name="connsiteY3192" fmla="*/ 2120928 h 2901646"/>
                <a:gd name="connsiteX3193" fmla="*/ 72079 w 1266767"/>
                <a:gd name="connsiteY3193" fmla="*/ 2118317 h 2901646"/>
                <a:gd name="connsiteX3194" fmla="*/ 75824 w 1266767"/>
                <a:gd name="connsiteY3194" fmla="*/ 2112074 h 2901646"/>
                <a:gd name="connsiteX3195" fmla="*/ 76392 w 1266767"/>
                <a:gd name="connsiteY3195" fmla="*/ 2110485 h 2901646"/>
                <a:gd name="connsiteX3196" fmla="*/ 76392 w 1266767"/>
                <a:gd name="connsiteY3196" fmla="*/ 2106966 h 2901646"/>
                <a:gd name="connsiteX3197" fmla="*/ 76960 w 1266767"/>
                <a:gd name="connsiteY3197" fmla="*/ 2099702 h 2901646"/>
                <a:gd name="connsiteX3198" fmla="*/ 76846 w 1266767"/>
                <a:gd name="connsiteY3198" fmla="*/ 2096750 h 2901646"/>
                <a:gd name="connsiteX3199" fmla="*/ 75711 w 1266767"/>
                <a:gd name="connsiteY3199" fmla="*/ 2093572 h 2901646"/>
                <a:gd name="connsiteX3200" fmla="*/ 75143 w 1266767"/>
                <a:gd name="connsiteY3200" fmla="*/ 2092777 h 2901646"/>
                <a:gd name="connsiteX3201" fmla="*/ 72306 w 1266767"/>
                <a:gd name="connsiteY3201" fmla="*/ 2089145 h 2901646"/>
                <a:gd name="connsiteX3202" fmla="*/ 71171 w 1266767"/>
                <a:gd name="connsiteY3202" fmla="*/ 2086421 h 2901646"/>
                <a:gd name="connsiteX3203" fmla="*/ 71852 w 1266767"/>
                <a:gd name="connsiteY3203" fmla="*/ 2079837 h 2901646"/>
                <a:gd name="connsiteX3204" fmla="*/ 74235 w 1266767"/>
                <a:gd name="connsiteY3204" fmla="*/ 2077453 h 2901646"/>
                <a:gd name="connsiteX3205" fmla="*/ 75711 w 1266767"/>
                <a:gd name="connsiteY3205" fmla="*/ 2075978 h 2901646"/>
                <a:gd name="connsiteX3206" fmla="*/ 80706 w 1266767"/>
                <a:gd name="connsiteY3206" fmla="*/ 2074162 h 2901646"/>
                <a:gd name="connsiteX3207" fmla="*/ 96256 w 1266767"/>
                <a:gd name="connsiteY3207" fmla="*/ 2075751 h 2901646"/>
                <a:gd name="connsiteX3208" fmla="*/ 100229 w 1266767"/>
                <a:gd name="connsiteY3208" fmla="*/ 2074843 h 2901646"/>
                <a:gd name="connsiteX3209" fmla="*/ 114531 w 1266767"/>
                <a:gd name="connsiteY3209" fmla="*/ 2063151 h 2901646"/>
                <a:gd name="connsiteX3210" fmla="*/ 129628 w 1266767"/>
                <a:gd name="connsiteY3210" fmla="*/ 2045217 h 2901646"/>
                <a:gd name="connsiteX3211" fmla="*/ 133147 w 1266767"/>
                <a:gd name="connsiteY3211" fmla="*/ 2039314 h 2901646"/>
                <a:gd name="connsiteX3212" fmla="*/ 135871 w 1266767"/>
                <a:gd name="connsiteY3212" fmla="*/ 2032163 h 2901646"/>
                <a:gd name="connsiteX3213" fmla="*/ 137233 w 1266767"/>
                <a:gd name="connsiteY3213" fmla="*/ 2023650 h 2901646"/>
                <a:gd name="connsiteX3214" fmla="*/ 136893 w 1266767"/>
                <a:gd name="connsiteY3214" fmla="*/ 2016612 h 2901646"/>
                <a:gd name="connsiteX3215" fmla="*/ 134395 w 1266767"/>
                <a:gd name="connsiteY3215" fmla="*/ 2004013 h 2901646"/>
                <a:gd name="connsiteX3216" fmla="*/ 133601 w 1266767"/>
                <a:gd name="connsiteY3216" fmla="*/ 1997429 h 2901646"/>
                <a:gd name="connsiteX3217" fmla="*/ 134055 w 1266767"/>
                <a:gd name="connsiteY3217" fmla="*/ 1994251 h 2901646"/>
                <a:gd name="connsiteX3218" fmla="*/ 135304 w 1266767"/>
                <a:gd name="connsiteY3218" fmla="*/ 1991640 h 2901646"/>
                <a:gd name="connsiteX3219" fmla="*/ 140525 w 1266767"/>
                <a:gd name="connsiteY3219" fmla="*/ 1984943 h 2901646"/>
                <a:gd name="connsiteX3220" fmla="*/ 142455 w 1266767"/>
                <a:gd name="connsiteY3220" fmla="*/ 1981765 h 2901646"/>
                <a:gd name="connsiteX3221" fmla="*/ 143930 w 1266767"/>
                <a:gd name="connsiteY3221" fmla="*/ 1978019 h 2901646"/>
                <a:gd name="connsiteX3222" fmla="*/ 145065 w 1266767"/>
                <a:gd name="connsiteY3222" fmla="*/ 1973252 h 2901646"/>
                <a:gd name="connsiteX3223" fmla="*/ 145746 w 1266767"/>
                <a:gd name="connsiteY3223" fmla="*/ 1966101 h 2901646"/>
                <a:gd name="connsiteX3224" fmla="*/ 145406 w 1266767"/>
                <a:gd name="connsiteY3224" fmla="*/ 1959971 h 2901646"/>
                <a:gd name="connsiteX3225" fmla="*/ 144044 w 1266767"/>
                <a:gd name="connsiteY3225" fmla="*/ 1954409 h 2901646"/>
                <a:gd name="connsiteX3226" fmla="*/ 133147 w 1266767"/>
                <a:gd name="connsiteY3226" fmla="*/ 1926372 h 2901646"/>
                <a:gd name="connsiteX3227" fmla="*/ 122931 w 1266767"/>
                <a:gd name="connsiteY3227" fmla="*/ 1907189 h 2901646"/>
                <a:gd name="connsiteX3228" fmla="*/ 120320 w 1266767"/>
                <a:gd name="connsiteY3228" fmla="*/ 1899357 h 2901646"/>
                <a:gd name="connsiteX3229" fmla="*/ 118845 w 1266767"/>
                <a:gd name="connsiteY3229" fmla="*/ 1892319 h 2901646"/>
                <a:gd name="connsiteX3230" fmla="*/ 116688 w 1266767"/>
                <a:gd name="connsiteY3230" fmla="*/ 1877790 h 2901646"/>
                <a:gd name="connsiteX3231" fmla="*/ 114872 w 1266767"/>
                <a:gd name="connsiteY3231" fmla="*/ 1871093 h 2901646"/>
                <a:gd name="connsiteX3232" fmla="*/ 111126 w 1266767"/>
                <a:gd name="connsiteY3232" fmla="*/ 1861899 h 2901646"/>
                <a:gd name="connsiteX3233" fmla="*/ 110899 w 1266767"/>
                <a:gd name="connsiteY3233" fmla="*/ 1857812 h 2901646"/>
                <a:gd name="connsiteX3234" fmla="*/ 113623 w 1266767"/>
                <a:gd name="connsiteY3234" fmla="*/ 1855088 h 2901646"/>
                <a:gd name="connsiteX3235" fmla="*/ 135985 w 1266767"/>
                <a:gd name="connsiteY3235" fmla="*/ 1848278 h 2901646"/>
                <a:gd name="connsiteX3236" fmla="*/ 141547 w 1266767"/>
                <a:gd name="connsiteY3236" fmla="*/ 1847937 h 2901646"/>
                <a:gd name="connsiteX3237" fmla="*/ 152443 w 1266767"/>
                <a:gd name="connsiteY3237" fmla="*/ 1849980 h 2901646"/>
                <a:gd name="connsiteX3238" fmla="*/ 154487 w 1266767"/>
                <a:gd name="connsiteY3238" fmla="*/ 1848845 h 2901646"/>
                <a:gd name="connsiteX3239" fmla="*/ 155168 w 1266767"/>
                <a:gd name="connsiteY3239" fmla="*/ 1846688 h 2901646"/>
                <a:gd name="connsiteX3240" fmla="*/ 155395 w 1266767"/>
                <a:gd name="connsiteY3240" fmla="*/ 1845894 h 2901646"/>
                <a:gd name="connsiteX3241" fmla="*/ 157325 w 1266767"/>
                <a:gd name="connsiteY3241" fmla="*/ 1832273 h 2901646"/>
                <a:gd name="connsiteX3242" fmla="*/ 157892 w 1266767"/>
                <a:gd name="connsiteY3242" fmla="*/ 1829549 h 2901646"/>
                <a:gd name="connsiteX3243" fmla="*/ 158573 w 1266767"/>
                <a:gd name="connsiteY3243" fmla="*/ 1827732 h 2901646"/>
                <a:gd name="connsiteX3244" fmla="*/ 165611 w 1266767"/>
                <a:gd name="connsiteY3244" fmla="*/ 1816949 h 2901646"/>
                <a:gd name="connsiteX3245" fmla="*/ 167540 w 1266767"/>
                <a:gd name="connsiteY3245" fmla="*/ 1812522 h 2901646"/>
                <a:gd name="connsiteX3246" fmla="*/ 169016 w 1266767"/>
                <a:gd name="connsiteY3246" fmla="*/ 1806847 h 2901646"/>
                <a:gd name="connsiteX3247" fmla="*/ 172308 w 1266767"/>
                <a:gd name="connsiteY3247" fmla="*/ 1787777 h 2901646"/>
                <a:gd name="connsiteX3248" fmla="*/ 172194 w 1266767"/>
                <a:gd name="connsiteY3248" fmla="*/ 1785393 h 2901646"/>
                <a:gd name="connsiteX3249" fmla="*/ 171286 w 1266767"/>
                <a:gd name="connsiteY3249" fmla="*/ 1783464 h 2901646"/>
                <a:gd name="connsiteX3250" fmla="*/ 145746 w 1266767"/>
                <a:gd name="connsiteY3250" fmla="*/ 1747822 h 2901646"/>
                <a:gd name="connsiteX3251" fmla="*/ 142795 w 1266767"/>
                <a:gd name="connsiteY3251" fmla="*/ 1744984 h 2901646"/>
                <a:gd name="connsiteX3252" fmla="*/ 139617 w 1266767"/>
                <a:gd name="connsiteY3252" fmla="*/ 1743849 h 2901646"/>
                <a:gd name="connsiteX3253" fmla="*/ 133033 w 1266767"/>
                <a:gd name="connsiteY3253" fmla="*/ 1743395 h 2901646"/>
                <a:gd name="connsiteX3254" fmla="*/ 129401 w 1266767"/>
                <a:gd name="connsiteY3254" fmla="*/ 1742487 h 2901646"/>
                <a:gd name="connsiteX3255" fmla="*/ 126677 w 1266767"/>
                <a:gd name="connsiteY3255" fmla="*/ 1740670 h 2901646"/>
                <a:gd name="connsiteX3256" fmla="*/ 119072 w 1266767"/>
                <a:gd name="connsiteY3256" fmla="*/ 1730341 h 2901646"/>
                <a:gd name="connsiteX3257" fmla="*/ 114531 w 1266767"/>
                <a:gd name="connsiteY3257" fmla="*/ 1726595 h 2901646"/>
                <a:gd name="connsiteX3258" fmla="*/ 103294 w 1266767"/>
                <a:gd name="connsiteY3258" fmla="*/ 1714223 h 2901646"/>
                <a:gd name="connsiteX3259" fmla="*/ 101932 w 1266767"/>
                <a:gd name="connsiteY3259" fmla="*/ 1711498 h 2901646"/>
                <a:gd name="connsiteX3260" fmla="*/ 109537 w 1266767"/>
                <a:gd name="connsiteY3260" fmla="*/ 1659170 h 2901646"/>
                <a:gd name="connsiteX3261" fmla="*/ 117142 w 1266767"/>
                <a:gd name="connsiteY3261" fmla="*/ 1606502 h 2901646"/>
                <a:gd name="connsiteX3262" fmla="*/ 116915 w 1266767"/>
                <a:gd name="connsiteY3262" fmla="*/ 1598670 h 2901646"/>
                <a:gd name="connsiteX3263" fmla="*/ 116802 w 1266767"/>
                <a:gd name="connsiteY3263" fmla="*/ 1595719 h 2901646"/>
                <a:gd name="connsiteX3264" fmla="*/ 114077 w 1266767"/>
                <a:gd name="connsiteY3264" fmla="*/ 1585389 h 2901646"/>
                <a:gd name="connsiteX3265" fmla="*/ 113396 w 1266767"/>
                <a:gd name="connsiteY3265" fmla="*/ 1583573 h 2901646"/>
                <a:gd name="connsiteX3266" fmla="*/ 95121 w 1266767"/>
                <a:gd name="connsiteY3266" fmla="*/ 1532834 h 2901646"/>
                <a:gd name="connsiteX3267" fmla="*/ 95008 w 1266767"/>
                <a:gd name="connsiteY3267" fmla="*/ 1528634 h 2901646"/>
                <a:gd name="connsiteX3268" fmla="*/ 96256 w 1266767"/>
                <a:gd name="connsiteY3268" fmla="*/ 1522845 h 2901646"/>
                <a:gd name="connsiteX3269" fmla="*/ 99661 w 1266767"/>
                <a:gd name="connsiteY3269" fmla="*/ 1512630 h 2901646"/>
                <a:gd name="connsiteX3270" fmla="*/ 101137 w 1266767"/>
                <a:gd name="connsiteY3270" fmla="*/ 1506727 h 2901646"/>
                <a:gd name="connsiteX3271" fmla="*/ 101364 w 1266767"/>
                <a:gd name="connsiteY3271" fmla="*/ 1501846 h 2901646"/>
                <a:gd name="connsiteX3272" fmla="*/ 95575 w 1266767"/>
                <a:gd name="connsiteY3272" fmla="*/ 1469382 h 2901646"/>
                <a:gd name="connsiteX3273" fmla="*/ 95235 w 1266767"/>
                <a:gd name="connsiteY3273" fmla="*/ 1464955 h 2901646"/>
                <a:gd name="connsiteX3274" fmla="*/ 96256 w 1266767"/>
                <a:gd name="connsiteY3274" fmla="*/ 1461550 h 2901646"/>
                <a:gd name="connsiteX3275" fmla="*/ 107721 w 1266767"/>
                <a:gd name="connsiteY3275" fmla="*/ 1444864 h 2901646"/>
                <a:gd name="connsiteX3276" fmla="*/ 91943 w 1266767"/>
                <a:gd name="connsiteY3276" fmla="*/ 1401277 h 2901646"/>
                <a:gd name="connsiteX3277" fmla="*/ 85359 w 1266767"/>
                <a:gd name="connsiteY3277" fmla="*/ 1383115 h 2901646"/>
                <a:gd name="connsiteX3278" fmla="*/ 106018 w 1266767"/>
                <a:gd name="connsiteY3278" fmla="*/ 1347246 h 2901646"/>
                <a:gd name="connsiteX3279" fmla="*/ 107494 w 1266767"/>
                <a:gd name="connsiteY3279" fmla="*/ 1342933 h 2901646"/>
                <a:gd name="connsiteX3280" fmla="*/ 107494 w 1266767"/>
                <a:gd name="connsiteY3280" fmla="*/ 1338052 h 2901646"/>
                <a:gd name="connsiteX3281" fmla="*/ 102726 w 1266767"/>
                <a:gd name="connsiteY3281" fmla="*/ 1315917 h 2901646"/>
                <a:gd name="connsiteX3282" fmla="*/ 114645 w 1266767"/>
                <a:gd name="connsiteY3282" fmla="*/ 1303091 h 2901646"/>
                <a:gd name="connsiteX3283" fmla="*/ 133033 w 1266767"/>
                <a:gd name="connsiteY3283" fmla="*/ 1269719 h 2901646"/>
                <a:gd name="connsiteX3284" fmla="*/ 152330 w 1266767"/>
                <a:gd name="connsiteY3284" fmla="*/ 1237369 h 2901646"/>
                <a:gd name="connsiteX3285" fmla="*/ 159481 w 1266767"/>
                <a:gd name="connsiteY3285" fmla="*/ 1229650 h 2901646"/>
                <a:gd name="connsiteX3286" fmla="*/ 181502 w 1266767"/>
                <a:gd name="connsiteY3286" fmla="*/ 1214780 h 2901646"/>
                <a:gd name="connsiteX3287" fmla="*/ 205907 w 1266767"/>
                <a:gd name="connsiteY3287" fmla="*/ 1207629 h 2901646"/>
                <a:gd name="connsiteX3288" fmla="*/ 240073 w 1266767"/>
                <a:gd name="connsiteY3288" fmla="*/ 1216596 h 2901646"/>
                <a:gd name="connsiteX3289" fmla="*/ 274239 w 1266767"/>
                <a:gd name="connsiteY3289" fmla="*/ 1225564 h 2901646"/>
                <a:gd name="connsiteX3290" fmla="*/ 276623 w 1266767"/>
                <a:gd name="connsiteY3290" fmla="*/ 1225564 h 2901646"/>
                <a:gd name="connsiteX3291" fmla="*/ 278326 w 1266767"/>
                <a:gd name="connsiteY3291" fmla="*/ 1223407 h 2901646"/>
                <a:gd name="connsiteX3292" fmla="*/ 294330 w 1266767"/>
                <a:gd name="connsiteY3292" fmla="*/ 1190262 h 2901646"/>
                <a:gd name="connsiteX3293" fmla="*/ 295579 w 1266767"/>
                <a:gd name="connsiteY3293" fmla="*/ 1186176 h 2901646"/>
                <a:gd name="connsiteX3294" fmla="*/ 295693 w 1266767"/>
                <a:gd name="connsiteY3294" fmla="*/ 1182089 h 2901646"/>
                <a:gd name="connsiteX3295" fmla="*/ 291266 w 1266767"/>
                <a:gd name="connsiteY3295" fmla="*/ 1129308 h 2901646"/>
                <a:gd name="connsiteX3296" fmla="*/ 289450 w 1266767"/>
                <a:gd name="connsiteY3296" fmla="*/ 1123859 h 2901646"/>
                <a:gd name="connsiteX3297" fmla="*/ 285931 w 1266767"/>
                <a:gd name="connsiteY3297" fmla="*/ 1121362 h 2901646"/>
                <a:gd name="connsiteX3298" fmla="*/ 278326 w 1266767"/>
                <a:gd name="connsiteY3298" fmla="*/ 1119659 h 2901646"/>
                <a:gd name="connsiteX3299" fmla="*/ 274239 w 1266767"/>
                <a:gd name="connsiteY3299" fmla="*/ 1118070 h 2901646"/>
                <a:gd name="connsiteX3300" fmla="*/ 245408 w 1266767"/>
                <a:gd name="connsiteY3300" fmla="*/ 1097184 h 2901646"/>
                <a:gd name="connsiteX3301" fmla="*/ 271061 w 1266767"/>
                <a:gd name="connsiteY3301" fmla="*/ 1050986 h 2901646"/>
                <a:gd name="connsiteX3302" fmla="*/ 296714 w 1266767"/>
                <a:gd name="connsiteY3302" fmla="*/ 1004447 h 2901646"/>
                <a:gd name="connsiteX3303" fmla="*/ 296714 w 1266767"/>
                <a:gd name="connsiteY3303" fmla="*/ 1004447 h 2901646"/>
                <a:gd name="connsiteX3304" fmla="*/ 310108 w 1266767"/>
                <a:gd name="connsiteY3304" fmla="*/ 983221 h 2901646"/>
                <a:gd name="connsiteX3305" fmla="*/ 312152 w 1266767"/>
                <a:gd name="connsiteY3305" fmla="*/ 976410 h 2901646"/>
                <a:gd name="connsiteX3306" fmla="*/ 312265 w 1266767"/>
                <a:gd name="connsiteY3306" fmla="*/ 976183 h 2901646"/>
                <a:gd name="connsiteX3307" fmla="*/ 312833 w 1266767"/>
                <a:gd name="connsiteY3307" fmla="*/ 974367 h 2901646"/>
                <a:gd name="connsiteX3308" fmla="*/ 315443 w 1266767"/>
                <a:gd name="connsiteY3308" fmla="*/ 952913 h 2901646"/>
                <a:gd name="connsiteX3309" fmla="*/ 316805 w 1266767"/>
                <a:gd name="connsiteY3309" fmla="*/ 947238 h 2901646"/>
                <a:gd name="connsiteX3310" fmla="*/ 318735 w 1266767"/>
                <a:gd name="connsiteY3310" fmla="*/ 943719 h 2901646"/>
                <a:gd name="connsiteX3311" fmla="*/ 326681 w 1266767"/>
                <a:gd name="connsiteY3311" fmla="*/ 936001 h 2901646"/>
                <a:gd name="connsiteX3312" fmla="*/ 329746 w 1266767"/>
                <a:gd name="connsiteY3312" fmla="*/ 929190 h 2901646"/>
                <a:gd name="connsiteX3313" fmla="*/ 330086 w 1266767"/>
                <a:gd name="connsiteY3313" fmla="*/ 918407 h 2901646"/>
                <a:gd name="connsiteX3314" fmla="*/ 329405 w 1266767"/>
                <a:gd name="connsiteY3314" fmla="*/ 906148 h 2901646"/>
                <a:gd name="connsiteX3315" fmla="*/ 329292 w 1266767"/>
                <a:gd name="connsiteY3315" fmla="*/ 895024 h 2901646"/>
                <a:gd name="connsiteX3316" fmla="*/ 334172 w 1266767"/>
                <a:gd name="connsiteY3316" fmla="*/ 839631 h 2901646"/>
                <a:gd name="connsiteX3317" fmla="*/ 335081 w 1266767"/>
                <a:gd name="connsiteY3317" fmla="*/ 835885 h 2901646"/>
                <a:gd name="connsiteX3318" fmla="*/ 341550 w 1266767"/>
                <a:gd name="connsiteY3318" fmla="*/ 820675 h 2901646"/>
                <a:gd name="connsiteX3319" fmla="*/ 342686 w 1266767"/>
                <a:gd name="connsiteY3319" fmla="*/ 815680 h 2901646"/>
                <a:gd name="connsiteX3320" fmla="*/ 342232 w 1266767"/>
                <a:gd name="connsiteY3320" fmla="*/ 806146 h 2901646"/>
                <a:gd name="connsiteX3321" fmla="*/ 332129 w 1266767"/>
                <a:gd name="connsiteY3321" fmla="*/ 738834 h 2901646"/>
                <a:gd name="connsiteX3322" fmla="*/ 356988 w 1266767"/>
                <a:gd name="connsiteY3322" fmla="*/ 735543 h 2901646"/>
                <a:gd name="connsiteX3323" fmla="*/ 381847 w 1266767"/>
                <a:gd name="connsiteY3323" fmla="*/ 732251 h 2901646"/>
                <a:gd name="connsiteX3324" fmla="*/ 423391 w 1266767"/>
                <a:gd name="connsiteY3324" fmla="*/ 703079 h 2901646"/>
                <a:gd name="connsiteX3325" fmla="*/ 424299 w 1266767"/>
                <a:gd name="connsiteY3325" fmla="*/ 699901 h 2901646"/>
                <a:gd name="connsiteX3326" fmla="*/ 424072 w 1266767"/>
                <a:gd name="connsiteY3326" fmla="*/ 694906 h 2901646"/>
                <a:gd name="connsiteX3327" fmla="*/ 423278 w 1266767"/>
                <a:gd name="connsiteY3327" fmla="*/ 687074 h 2901646"/>
                <a:gd name="connsiteX3328" fmla="*/ 422710 w 1266767"/>
                <a:gd name="connsiteY3328" fmla="*/ 683669 h 2901646"/>
                <a:gd name="connsiteX3329" fmla="*/ 418283 w 1266767"/>
                <a:gd name="connsiteY3329" fmla="*/ 657334 h 2901646"/>
                <a:gd name="connsiteX3330" fmla="*/ 417943 w 1266767"/>
                <a:gd name="connsiteY3330" fmla="*/ 650637 h 2901646"/>
                <a:gd name="connsiteX3331" fmla="*/ 441552 w 1266767"/>
                <a:gd name="connsiteY3331" fmla="*/ 624303 h 2901646"/>
                <a:gd name="connsiteX3332" fmla="*/ 477422 w 1266767"/>
                <a:gd name="connsiteY3332" fmla="*/ 553587 h 2901646"/>
                <a:gd name="connsiteX3333" fmla="*/ 485821 w 1266767"/>
                <a:gd name="connsiteY3333" fmla="*/ 542009 h 2901646"/>
                <a:gd name="connsiteX3334" fmla="*/ 503756 w 1266767"/>
                <a:gd name="connsiteY3334" fmla="*/ 523280 h 2901646"/>
                <a:gd name="connsiteX3335" fmla="*/ 509545 w 1266767"/>
                <a:gd name="connsiteY3335" fmla="*/ 519761 h 2901646"/>
                <a:gd name="connsiteX3336" fmla="*/ 512496 w 1266767"/>
                <a:gd name="connsiteY3336" fmla="*/ 516809 h 2901646"/>
                <a:gd name="connsiteX3337" fmla="*/ 514085 w 1266767"/>
                <a:gd name="connsiteY3337" fmla="*/ 512610 h 2901646"/>
                <a:gd name="connsiteX3338" fmla="*/ 516809 w 1266767"/>
                <a:gd name="connsiteY3338" fmla="*/ 480259 h 2901646"/>
                <a:gd name="connsiteX3339" fmla="*/ 516242 w 1266767"/>
                <a:gd name="connsiteY3339" fmla="*/ 475832 h 2901646"/>
                <a:gd name="connsiteX3340" fmla="*/ 486048 w 1266767"/>
                <a:gd name="connsiteY3340" fmla="*/ 419986 h 2901646"/>
                <a:gd name="connsiteX3341" fmla="*/ 491270 w 1266767"/>
                <a:gd name="connsiteY3341" fmla="*/ 401370 h 2901646"/>
                <a:gd name="connsiteX3342" fmla="*/ 493086 w 1266767"/>
                <a:gd name="connsiteY3342" fmla="*/ 398305 h 2901646"/>
                <a:gd name="connsiteX3343" fmla="*/ 509318 w 1266767"/>
                <a:gd name="connsiteY3343" fmla="*/ 394900 h 2901646"/>
                <a:gd name="connsiteX3344" fmla="*/ 515334 w 1266767"/>
                <a:gd name="connsiteY3344" fmla="*/ 391722 h 2901646"/>
                <a:gd name="connsiteX3345" fmla="*/ 520555 w 1266767"/>
                <a:gd name="connsiteY3345" fmla="*/ 385706 h 2901646"/>
                <a:gd name="connsiteX3346" fmla="*/ 530658 w 1266767"/>
                <a:gd name="connsiteY3346" fmla="*/ 368452 h 2901646"/>
                <a:gd name="connsiteX3347" fmla="*/ 532701 w 1266767"/>
                <a:gd name="connsiteY3347" fmla="*/ 363004 h 2901646"/>
                <a:gd name="connsiteX3348" fmla="*/ 547571 w 1266767"/>
                <a:gd name="connsiteY3348" fmla="*/ 304092 h 2901646"/>
                <a:gd name="connsiteX3349" fmla="*/ 549614 w 1266767"/>
                <a:gd name="connsiteY3349" fmla="*/ 298984 h 2901646"/>
                <a:gd name="connsiteX3350" fmla="*/ 551997 w 1266767"/>
                <a:gd name="connsiteY3350" fmla="*/ 295466 h 2901646"/>
                <a:gd name="connsiteX3351" fmla="*/ 591953 w 1266767"/>
                <a:gd name="connsiteY3351" fmla="*/ 261980 h 2901646"/>
                <a:gd name="connsiteX3352" fmla="*/ 599672 w 1266767"/>
                <a:gd name="connsiteY3352" fmla="*/ 246997 h 2901646"/>
                <a:gd name="connsiteX3353" fmla="*/ 601715 w 1266767"/>
                <a:gd name="connsiteY3353" fmla="*/ 245067 h 2901646"/>
                <a:gd name="connsiteX3354" fmla="*/ 629525 w 1266767"/>
                <a:gd name="connsiteY3354" fmla="*/ 262661 h 2901646"/>
                <a:gd name="connsiteX3355" fmla="*/ 657334 w 1266767"/>
                <a:gd name="connsiteY3355" fmla="*/ 280255 h 2901646"/>
                <a:gd name="connsiteX3356" fmla="*/ 659832 w 1266767"/>
                <a:gd name="connsiteY3356" fmla="*/ 279461 h 2901646"/>
                <a:gd name="connsiteX3357" fmla="*/ 662669 w 1266767"/>
                <a:gd name="connsiteY3357" fmla="*/ 274693 h 2901646"/>
                <a:gd name="connsiteX3358" fmla="*/ 665734 w 1266767"/>
                <a:gd name="connsiteY3358" fmla="*/ 268223 h 2901646"/>
                <a:gd name="connsiteX3359" fmla="*/ 683669 w 1266767"/>
                <a:gd name="connsiteY3359" fmla="*/ 231219 h 2901646"/>
                <a:gd name="connsiteX3360" fmla="*/ 685825 w 1266767"/>
                <a:gd name="connsiteY3360" fmla="*/ 220776 h 2901646"/>
                <a:gd name="connsiteX3361" fmla="*/ 680717 w 1266767"/>
                <a:gd name="connsiteY3361" fmla="*/ 169129 h 2901646"/>
                <a:gd name="connsiteX3362" fmla="*/ 680831 w 1266767"/>
                <a:gd name="connsiteY3362" fmla="*/ 161070 h 2901646"/>
                <a:gd name="connsiteX3363" fmla="*/ 682760 w 1266767"/>
                <a:gd name="connsiteY3363" fmla="*/ 136666 h 2901646"/>
                <a:gd name="connsiteX3364" fmla="*/ 683328 w 1266767"/>
                <a:gd name="connsiteY3364" fmla="*/ 133601 h 2901646"/>
                <a:gd name="connsiteX3365" fmla="*/ 684350 w 1266767"/>
                <a:gd name="connsiteY3365" fmla="*/ 132125 h 2901646"/>
                <a:gd name="connsiteX3366" fmla="*/ 686052 w 1266767"/>
                <a:gd name="connsiteY3366" fmla="*/ 131444 h 2901646"/>
                <a:gd name="connsiteX3367" fmla="*/ 710003 w 1266767"/>
                <a:gd name="connsiteY3367" fmla="*/ 122023 h 2901646"/>
                <a:gd name="connsiteX3368" fmla="*/ 714430 w 1266767"/>
                <a:gd name="connsiteY3368" fmla="*/ 125201 h 2901646"/>
                <a:gd name="connsiteX3369" fmla="*/ 730208 w 1266767"/>
                <a:gd name="connsiteY3369" fmla="*/ 141320 h 2901646"/>
                <a:gd name="connsiteX3370" fmla="*/ 735656 w 1266767"/>
                <a:gd name="connsiteY3370" fmla="*/ 142795 h 2901646"/>
                <a:gd name="connsiteX3371" fmla="*/ 768460 w 1266767"/>
                <a:gd name="connsiteY3371" fmla="*/ 140184 h 2901646"/>
                <a:gd name="connsiteX3372" fmla="*/ 811481 w 1266767"/>
                <a:gd name="connsiteY3372" fmla="*/ 161751 h 2901646"/>
                <a:gd name="connsiteX3373" fmla="*/ 855068 w 1266767"/>
                <a:gd name="connsiteY3373" fmla="*/ 181161 h 2901646"/>
                <a:gd name="connsiteX3374" fmla="*/ 858928 w 1266767"/>
                <a:gd name="connsiteY3374" fmla="*/ 180821 h 2901646"/>
                <a:gd name="connsiteX3375" fmla="*/ 862673 w 1266767"/>
                <a:gd name="connsiteY3375" fmla="*/ 177529 h 2901646"/>
                <a:gd name="connsiteX3376" fmla="*/ 885489 w 1266767"/>
                <a:gd name="connsiteY3376" fmla="*/ 147676 h 2901646"/>
                <a:gd name="connsiteX3377" fmla="*/ 858019 w 1266767"/>
                <a:gd name="connsiteY3377" fmla="*/ 130763 h 2901646"/>
                <a:gd name="connsiteX3378" fmla="*/ 876408 w 1266767"/>
                <a:gd name="connsiteY3378" fmla="*/ 113396 h 2901646"/>
                <a:gd name="connsiteX3379" fmla="*/ 884694 w 1266767"/>
                <a:gd name="connsiteY3379" fmla="*/ 99548 h 2901646"/>
                <a:gd name="connsiteX3380" fmla="*/ 894570 w 1266767"/>
                <a:gd name="connsiteY3380" fmla="*/ 71171 h 2901646"/>
                <a:gd name="connsiteX3381" fmla="*/ 895818 w 1266767"/>
                <a:gd name="connsiteY3381" fmla="*/ 65722 h 2901646"/>
                <a:gd name="connsiteX3382" fmla="*/ 896272 w 1266767"/>
                <a:gd name="connsiteY3382" fmla="*/ 60614 h 2901646"/>
                <a:gd name="connsiteX3383" fmla="*/ 895478 w 1266767"/>
                <a:gd name="connsiteY3383" fmla="*/ 36777 h 2901646"/>
                <a:gd name="connsiteX3384" fmla="*/ 894683 w 1266767"/>
                <a:gd name="connsiteY3384" fmla="*/ 32237 h 2901646"/>
                <a:gd name="connsiteX3385" fmla="*/ 871527 w 1266767"/>
                <a:gd name="connsiteY3385" fmla="*/ 1930 h 2901646"/>
                <a:gd name="connsiteX3386" fmla="*/ 896840 w 1266767"/>
                <a:gd name="connsiteY3386" fmla="*/ 0 h 2901646"/>
                <a:gd name="connsiteX3387" fmla="*/ 923628 w 1266767"/>
                <a:gd name="connsiteY3387" fmla="*/ 1589 h 2901646"/>
                <a:gd name="connsiteX3388" fmla="*/ 584234 w 1266767"/>
                <a:gd name="connsiteY3388" fmla="*/ 2557373 h 2901646"/>
                <a:gd name="connsiteX3389" fmla="*/ 581510 w 1266767"/>
                <a:gd name="connsiteY3389" fmla="*/ 2557713 h 2901646"/>
                <a:gd name="connsiteX3390" fmla="*/ 579467 w 1266767"/>
                <a:gd name="connsiteY3390" fmla="*/ 2559869 h 2901646"/>
                <a:gd name="connsiteX3391" fmla="*/ 576175 w 1266767"/>
                <a:gd name="connsiteY3391" fmla="*/ 2565999 h 2901646"/>
                <a:gd name="connsiteX3392" fmla="*/ 578332 w 1266767"/>
                <a:gd name="connsiteY3392" fmla="*/ 2571220 h 2901646"/>
                <a:gd name="connsiteX3393" fmla="*/ 578559 w 1266767"/>
                <a:gd name="connsiteY3393" fmla="*/ 2573945 h 2901646"/>
                <a:gd name="connsiteX3394" fmla="*/ 577083 w 1266767"/>
                <a:gd name="connsiteY3394" fmla="*/ 2578485 h 2901646"/>
                <a:gd name="connsiteX3395" fmla="*/ 577083 w 1266767"/>
                <a:gd name="connsiteY3395" fmla="*/ 2580074 h 2901646"/>
                <a:gd name="connsiteX3396" fmla="*/ 576970 w 1266767"/>
                <a:gd name="connsiteY3396" fmla="*/ 2580755 h 2901646"/>
                <a:gd name="connsiteX3397" fmla="*/ 576629 w 1266767"/>
                <a:gd name="connsiteY3397" fmla="*/ 2581096 h 2901646"/>
                <a:gd name="connsiteX3398" fmla="*/ 575267 w 1266767"/>
                <a:gd name="connsiteY3398" fmla="*/ 2581777 h 2901646"/>
                <a:gd name="connsiteX3399" fmla="*/ 574926 w 1266767"/>
                <a:gd name="connsiteY3399" fmla="*/ 2582118 h 2901646"/>
                <a:gd name="connsiteX3400" fmla="*/ 574473 w 1266767"/>
                <a:gd name="connsiteY3400" fmla="*/ 2583820 h 2901646"/>
                <a:gd name="connsiteX3401" fmla="*/ 574132 w 1266767"/>
                <a:gd name="connsiteY3401" fmla="*/ 2586544 h 2901646"/>
                <a:gd name="connsiteX3402" fmla="*/ 573791 w 1266767"/>
                <a:gd name="connsiteY3402" fmla="*/ 2588247 h 2901646"/>
                <a:gd name="connsiteX3403" fmla="*/ 569705 w 1266767"/>
                <a:gd name="connsiteY3403" fmla="*/ 2596079 h 2901646"/>
                <a:gd name="connsiteX3404" fmla="*/ 569138 w 1266767"/>
                <a:gd name="connsiteY3404" fmla="*/ 2598690 h 2901646"/>
                <a:gd name="connsiteX3405" fmla="*/ 568457 w 1266767"/>
                <a:gd name="connsiteY3405" fmla="*/ 2603344 h 2901646"/>
                <a:gd name="connsiteX3406" fmla="*/ 566754 w 1266767"/>
                <a:gd name="connsiteY3406" fmla="*/ 2605387 h 2901646"/>
                <a:gd name="connsiteX3407" fmla="*/ 564597 w 1266767"/>
                <a:gd name="connsiteY3407" fmla="*/ 2606408 h 2901646"/>
                <a:gd name="connsiteX3408" fmla="*/ 562441 w 1266767"/>
                <a:gd name="connsiteY3408" fmla="*/ 2607884 h 2901646"/>
                <a:gd name="connsiteX3409" fmla="*/ 563008 w 1266767"/>
                <a:gd name="connsiteY3409" fmla="*/ 2609473 h 2901646"/>
                <a:gd name="connsiteX3410" fmla="*/ 563803 w 1266767"/>
                <a:gd name="connsiteY3410" fmla="*/ 2610495 h 2901646"/>
                <a:gd name="connsiteX3411" fmla="*/ 564824 w 1266767"/>
                <a:gd name="connsiteY3411" fmla="*/ 2611176 h 2901646"/>
                <a:gd name="connsiteX3412" fmla="*/ 565846 w 1266767"/>
                <a:gd name="connsiteY3412" fmla="*/ 2611516 h 2901646"/>
                <a:gd name="connsiteX3413" fmla="*/ 563916 w 1266767"/>
                <a:gd name="connsiteY3413" fmla="*/ 2613333 h 2901646"/>
                <a:gd name="connsiteX3414" fmla="*/ 562441 w 1266767"/>
                <a:gd name="connsiteY3414" fmla="*/ 2615262 h 2901646"/>
                <a:gd name="connsiteX3415" fmla="*/ 559716 w 1266767"/>
                <a:gd name="connsiteY3415" fmla="*/ 2620143 h 2901646"/>
                <a:gd name="connsiteX3416" fmla="*/ 560397 w 1266767"/>
                <a:gd name="connsiteY3416" fmla="*/ 2622413 h 2901646"/>
                <a:gd name="connsiteX3417" fmla="*/ 560965 w 1266767"/>
                <a:gd name="connsiteY3417" fmla="*/ 2626046 h 2901646"/>
                <a:gd name="connsiteX3418" fmla="*/ 560851 w 1266767"/>
                <a:gd name="connsiteY3418" fmla="*/ 2629451 h 2901646"/>
                <a:gd name="connsiteX3419" fmla="*/ 559376 w 1266767"/>
                <a:gd name="connsiteY3419" fmla="*/ 2630927 h 2901646"/>
                <a:gd name="connsiteX3420" fmla="*/ 558468 w 1266767"/>
                <a:gd name="connsiteY3420" fmla="*/ 2632856 h 2901646"/>
                <a:gd name="connsiteX3421" fmla="*/ 556878 w 1266767"/>
                <a:gd name="connsiteY3421" fmla="*/ 2642164 h 2901646"/>
                <a:gd name="connsiteX3422" fmla="*/ 555743 w 1266767"/>
                <a:gd name="connsiteY3422" fmla="*/ 2645342 h 2901646"/>
                <a:gd name="connsiteX3423" fmla="*/ 555516 w 1266767"/>
                <a:gd name="connsiteY3423" fmla="*/ 2645342 h 2901646"/>
                <a:gd name="connsiteX3424" fmla="*/ 550976 w 1266767"/>
                <a:gd name="connsiteY3424" fmla="*/ 2647953 h 2901646"/>
                <a:gd name="connsiteX3425" fmla="*/ 550295 w 1266767"/>
                <a:gd name="connsiteY3425" fmla="*/ 2648861 h 2901646"/>
                <a:gd name="connsiteX3426" fmla="*/ 549727 w 1266767"/>
                <a:gd name="connsiteY3426" fmla="*/ 2650337 h 2901646"/>
                <a:gd name="connsiteX3427" fmla="*/ 549273 w 1266767"/>
                <a:gd name="connsiteY3427" fmla="*/ 2652040 h 2901646"/>
                <a:gd name="connsiteX3428" fmla="*/ 549046 w 1266767"/>
                <a:gd name="connsiteY3428" fmla="*/ 2653742 h 2901646"/>
                <a:gd name="connsiteX3429" fmla="*/ 548933 w 1266767"/>
                <a:gd name="connsiteY3429" fmla="*/ 2655558 h 2901646"/>
                <a:gd name="connsiteX3430" fmla="*/ 548479 w 1266767"/>
                <a:gd name="connsiteY3430" fmla="*/ 2659077 h 2901646"/>
                <a:gd name="connsiteX3431" fmla="*/ 542803 w 1266767"/>
                <a:gd name="connsiteY3431" fmla="*/ 2677125 h 2901646"/>
                <a:gd name="connsiteX3432" fmla="*/ 541895 w 1266767"/>
                <a:gd name="connsiteY3432" fmla="*/ 2680644 h 2901646"/>
                <a:gd name="connsiteX3433" fmla="*/ 541555 w 1266767"/>
                <a:gd name="connsiteY3433" fmla="*/ 2684730 h 2901646"/>
                <a:gd name="connsiteX3434" fmla="*/ 541214 w 1266767"/>
                <a:gd name="connsiteY3434" fmla="*/ 2686319 h 2901646"/>
                <a:gd name="connsiteX3435" fmla="*/ 540420 w 1266767"/>
                <a:gd name="connsiteY3435" fmla="*/ 2688135 h 2901646"/>
                <a:gd name="connsiteX3436" fmla="*/ 539398 w 1266767"/>
                <a:gd name="connsiteY3436" fmla="*/ 2689611 h 2901646"/>
                <a:gd name="connsiteX3437" fmla="*/ 538603 w 1266767"/>
                <a:gd name="connsiteY3437" fmla="*/ 2690179 h 2901646"/>
                <a:gd name="connsiteX3438" fmla="*/ 537355 w 1266767"/>
                <a:gd name="connsiteY3438" fmla="*/ 2690746 h 2901646"/>
                <a:gd name="connsiteX3439" fmla="*/ 536787 w 1266767"/>
                <a:gd name="connsiteY3439" fmla="*/ 2692222 h 2901646"/>
                <a:gd name="connsiteX3440" fmla="*/ 536220 w 1266767"/>
                <a:gd name="connsiteY3440" fmla="*/ 2696081 h 2901646"/>
                <a:gd name="connsiteX3441" fmla="*/ 536220 w 1266767"/>
                <a:gd name="connsiteY3441" fmla="*/ 2697103 h 2901646"/>
                <a:gd name="connsiteX3442" fmla="*/ 536787 w 1266767"/>
                <a:gd name="connsiteY3442" fmla="*/ 2697670 h 2901646"/>
                <a:gd name="connsiteX3443" fmla="*/ 536787 w 1266767"/>
                <a:gd name="connsiteY3443" fmla="*/ 2698578 h 2901646"/>
                <a:gd name="connsiteX3444" fmla="*/ 536560 w 1266767"/>
                <a:gd name="connsiteY3444" fmla="*/ 2699486 h 2901646"/>
                <a:gd name="connsiteX3445" fmla="*/ 535766 w 1266767"/>
                <a:gd name="connsiteY3445" fmla="*/ 2701303 h 2901646"/>
                <a:gd name="connsiteX3446" fmla="*/ 535538 w 1266767"/>
                <a:gd name="connsiteY3446" fmla="*/ 2702211 h 2901646"/>
                <a:gd name="connsiteX3447" fmla="*/ 535312 w 1266767"/>
                <a:gd name="connsiteY3447" fmla="*/ 2705162 h 2901646"/>
                <a:gd name="connsiteX3448" fmla="*/ 534971 w 1266767"/>
                <a:gd name="connsiteY3448" fmla="*/ 2707091 h 2901646"/>
                <a:gd name="connsiteX3449" fmla="*/ 534404 w 1266767"/>
                <a:gd name="connsiteY3449" fmla="*/ 2708794 h 2901646"/>
                <a:gd name="connsiteX3450" fmla="*/ 532928 w 1266767"/>
                <a:gd name="connsiteY3450" fmla="*/ 2711973 h 2901646"/>
                <a:gd name="connsiteX3451" fmla="*/ 531679 w 1266767"/>
                <a:gd name="connsiteY3451" fmla="*/ 2715605 h 2901646"/>
                <a:gd name="connsiteX3452" fmla="*/ 530658 w 1266767"/>
                <a:gd name="connsiteY3452" fmla="*/ 2719237 h 2901646"/>
                <a:gd name="connsiteX3453" fmla="*/ 530090 w 1266767"/>
                <a:gd name="connsiteY3453" fmla="*/ 2722529 h 2901646"/>
                <a:gd name="connsiteX3454" fmla="*/ 529977 w 1266767"/>
                <a:gd name="connsiteY3454" fmla="*/ 2723891 h 2901646"/>
                <a:gd name="connsiteX3455" fmla="*/ 530090 w 1266767"/>
                <a:gd name="connsiteY3455" fmla="*/ 2727864 h 2901646"/>
                <a:gd name="connsiteX3456" fmla="*/ 529750 w 1266767"/>
                <a:gd name="connsiteY3456" fmla="*/ 2729680 h 2901646"/>
                <a:gd name="connsiteX3457" fmla="*/ 528388 w 1266767"/>
                <a:gd name="connsiteY3457" fmla="*/ 2732177 h 2901646"/>
                <a:gd name="connsiteX3458" fmla="*/ 528047 w 1266767"/>
                <a:gd name="connsiteY3458" fmla="*/ 2733880 h 2901646"/>
                <a:gd name="connsiteX3459" fmla="*/ 527252 w 1266767"/>
                <a:gd name="connsiteY3459" fmla="*/ 2736718 h 2901646"/>
                <a:gd name="connsiteX3460" fmla="*/ 522372 w 1266767"/>
                <a:gd name="connsiteY3460" fmla="*/ 2748295 h 2901646"/>
                <a:gd name="connsiteX3461" fmla="*/ 520555 w 1266767"/>
                <a:gd name="connsiteY3461" fmla="*/ 2750452 h 2901646"/>
                <a:gd name="connsiteX3462" fmla="*/ 518399 w 1266767"/>
                <a:gd name="connsiteY3462" fmla="*/ 2751928 h 2901646"/>
                <a:gd name="connsiteX3463" fmla="*/ 516242 w 1266767"/>
                <a:gd name="connsiteY3463" fmla="*/ 2752041 h 2901646"/>
                <a:gd name="connsiteX3464" fmla="*/ 514653 w 1266767"/>
                <a:gd name="connsiteY3464" fmla="*/ 2750112 h 2901646"/>
                <a:gd name="connsiteX3465" fmla="*/ 514426 w 1266767"/>
                <a:gd name="connsiteY3465" fmla="*/ 2748523 h 2901646"/>
                <a:gd name="connsiteX3466" fmla="*/ 514653 w 1266767"/>
                <a:gd name="connsiteY3466" fmla="*/ 2744550 h 2901646"/>
                <a:gd name="connsiteX3467" fmla="*/ 514653 w 1266767"/>
                <a:gd name="connsiteY3467" fmla="*/ 2742847 h 2901646"/>
                <a:gd name="connsiteX3468" fmla="*/ 513291 w 1266767"/>
                <a:gd name="connsiteY3468" fmla="*/ 2738080 h 2901646"/>
                <a:gd name="connsiteX3469" fmla="*/ 514085 w 1266767"/>
                <a:gd name="connsiteY3469" fmla="*/ 2734334 h 2901646"/>
                <a:gd name="connsiteX3470" fmla="*/ 514199 w 1266767"/>
                <a:gd name="connsiteY3470" fmla="*/ 2730021 h 2901646"/>
                <a:gd name="connsiteX3471" fmla="*/ 513972 w 1266767"/>
                <a:gd name="connsiteY3471" fmla="*/ 2722643 h 2901646"/>
                <a:gd name="connsiteX3472" fmla="*/ 514766 w 1266767"/>
                <a:gd name="connsiteY3472" fmla="*/ 2719918 h 2901646"/>
                <a:gd name="connsiteX3473" fmla="*/ 514199 w 1266767"/>
                <a:gd name="connsiteY3473" fmla="*/ 2716853 h 2901646"/>
                <a:gd name="connsiteX3474" fmla="*/ 513177 w 1266767"/>
                <a:gd name="connsiteY3474" fmla="*/ 2713562 h 2901646"/>
                <a:gd name="connsiteX3475" fmla="*/ 512610 w 1266767"/>
                <a:gd name="connsiteY3475" fmla="*/ 2710270 h 2901646"/>
                <a:gd name="connsiteX3476" fmla="*/ 513291 w 1266767"/>
                <a:gd name="connsiteY3476" fmla="*/ 2695173 h 2901646"/>
                <a:gd name="connsiteX3477" fmla="*/ 513631 w 1266767"/>
                <a:gd name="connsiteY3477" fmla="*/ 2693470 h 2901646"/>
                <a:gd name="connsiteX3478" fmla="*/ 515334 w 1266767"/>
                <a:gd name="connsiteY3478" fmla="*/ 2688022 h 2901646"/>
                <a:gd name="connsiteX3479" fmla="*/ 517604 w 1266767"/>
                <a:gd name="connsiteY3479" fmla="*/ 2683936 h 2901646"/>
                <a:gd name="connsiteX3480" fmla="*/ 517945 w 1266767"/>
                <a:gd name="connsiteY3480" fmla="*/ 2682574 h 2901646"/>
                <a:gd name="connsiteX3481" fmla="*/ 518626 w 1266767"/>
                <a:gd name="connsiteY3481" fmla="*/ 2678941 h 2901646"/>
                <a:gd name="connsiteX3482" fmla="*/ 534971 w 1266767"/>
                <a:gd name="connsiteY3482" fmla="*/ 2637510 h 2901646"/>
                <a:gd name="connsiteX3483" fmla="*/ 536674 w 1266767"/>
                <a:gd name="connsiteY3483" fmla="*/ 2635694 h 2901646"/>
                <a:gd name="connsiteX3484" fmla="*/ 538717 w 1266767"/>
                <a:gd name="connsiteY3484" fmla="*/ 2635013 h 2901646"/>
                <a:gd name="connsiteX3485" fmla="*/ 541668 w 1266767"/>
                <a:gd name="connsiteY3485" fmla="*/ 2634899 h 2901646"/>
                <a:gd name="connsiteX3486" fmla="*/ 544279 w 1266767"/>
                <a:gd name="connsiteY3486" fmla="*/ 2634105 h 2901646"/>
                <a:gd name="connsiteX3487" fmla="*/ 545641 w 1266767"/>
                <a:gd name="connsiteY3487" fmla="*/ 2631948 h 2901646"/>
                <a:gd name="connsiteX3488" fmla="*/ 547344 w 1266767"/>
                <a:gd name="connsiteY3488" fmla="*/ 2625251 h 2901646"/>
                <a:gd name="connsiteX3489" fmla="*/ 551771 w 1266767"/>
                <a:gd name="connsiteY3489" fmla="*/ 2614241 h 2901646"/>
                <a:gd name="connsiteX3490" fmla="*/ 556765 w 1266767"/>
                <a:gd name="connsiteY3490" fmla="*/ 2604365 h 2901646"/>
                <a:gd name="connsiteX3491" fmla="*/ 560965 w 1266767"/>
                <a:gd name="connsiteY3491" fmla="*/ 2593809 h 2901646"/>
                <a:gd name="connsiteX3492" fmla="*/ 562667 w 1266767"/>
                <a:gd name="connsiteY3492" fmla="*/ 2580642 h 2901646"/>
                <a:gd name="connsiteX3493" fmla="*/ 563008 w 1266767"/>
                <a:gd name="connsiteY3493" fmla="*/ 2578826 h 2901646"/>
                <a:gd name="connsiteX3494" fmla="*/ 563916 w 1266767"/>
                <a:gd name="connsiteY3494" fmla="*/ 2577918 h 2901646"/>
                <a:gd name="connsiteX3495" fmla="*/ 565959 w 1266767"/>
                <a:gd name="connsiteY3495" fmla="*/ 2576896 h 2901646"/>
                <a:gd name="connsiteX3496" fmla="*/ 567208 w 1266767"/>
                <a:gd name="connsiteY3496" fmla="*/ 2575193 h 2901646"/>
                <a:gd name="connsiteX3497" fmla="*/ 567775 w 1266767"/>
                <a:gd name="connsiteY3497" fmla="*/ 2573604 h 2901646"/>
                <a:gd name="connsiteX3498" fmla="*/ 568002 w 1266767"/>
                <a:gd name="connsiteY3498" fmla="*/ 2563502 h 2901646"/>
                <a:gd name="connsiteX3499" fmla="*/ 568457 w 1266767"/>
                <a:gd name="connsiteY3499" fmla="*/ 2560437 h 2901646"/>
                <a:gd name="connsiteX3500" fmla="*/ 570613 w 1266767"/>
                <a:gd name="connsiteY3500" fmla="*/ 2558054 h 2901646"/>
                <a:gd name="connsiteX3501" fmla="*/ 573564 w 1266767"/>
                <a:gd name="connsiteY3501" fmla="*/ 2553172 h 2901646"/>
                <a:gd name="connsiteX3502" fmla="*/ 575154 w 1266767"/>
                <a:gd name="connsiteY3502" fmla="*/ 2551697 h 2901646"/>
                <a:gd name="connsiteX3503" fmla="*/ 576970 w 1266767"/>
                <a:gd name="connsiteY3503" fmla="*/ 2550675 h 2901646"/>
                <a:gd name="connsiteX3504" fmla="*/ 577991 w 1266767"/>
                <a:gd name="connsiteY3504" fmla="*/ 2550789 h 2901646"/>
                <a:gd name="connsiteX3505" fmla="*/ 578786 w 1266767"/>
                <a:gd name="connsiteY3505" fmla="*/ 2553400 h 2901646"/>
                <a:gd name="connsiteX3506" fmla="*/ 579580 w 1266767"/>
                <a:gd name="connsiteY3506" fmla="*/ 2553740 h 2901646"/>
                <a:gd name="connsiteX3507" fmla="*/ 580489 w 1266767"/>
                <a:gd name="connsiteY3507" fmla="*/ 2553172 h 2901646"/>
                <a:gd name="connsiteX3508" fmla="*/ 581056 w 1266767"/>
                <a:gd name="connsiteY3508" fmla="*/ 2551697 h 2901646"/>
                <a:gd name="connsiteX3509" fmla="*/ 581737 w 1266767"/>
                <a:gd name="connsiteY3509" fmla="*/ 2551697 h 2901646"/>
                <a:gd name="connsiteX3510" fmla="*/ 581737 w 1266767"/>
                <a:gd name="connsiteY3510" fmla="*/ 2552491 h 2901646"/>
                <a:gd name="connsiteX3511" fmla="*/ 581964 w 1266767"/>
                <a:gd name="connsiteY3511" fmla="*/ 2552945 h 2901646"/>
                <a:gd name="connsiteX3512" fmla="*/ 582191 w 1266767"/>
                <a:gd name="connsiteY3512" fmla="*/ 2553400 h 2901646"/>
                <a:gd name="connsiteX3513" fmla="*/ 582418 w 1266767"/>
                <a:gd name="connsiteY3513" fmla="*/ 2553967 h 2901646"/>
                <a:gd name="connsiteX3514" fmla="*/ 582872 w 1266767"/>
                <a:gd name="connsiteY3514" fmla="*/ 2554762 h 2901646"/>
                <a:gd name="connsiteX3515" fmla="*/ 583213 w 1266767"/>
                <a:gd name="connsiteY3515" fmla="*/ 2555670 h 2901646"/>
                <a:gd name="connsiteX3516" fmla="*/ 583553 w 1266767"/>
                <a:gd name="connsiteY3516" fmla="*/ 2556578 h 2901646"/>
                <a:gd name="connsiteX3517" fmla="*/ 584234 w 1266767"/>
                <a:gd name="connsiteY3517" fmla="*/ 2557373 h 2901646"/>
                <a:gd name="connsiteX3518" fmla="*/ 770049 w 1266767"/>
                <a:gd name="connsiteY3518" fmla="*/ 2458278 h 2901646"/>
                <a:gd name="connsiteX3519" fmla="*/ 771071 w 1266767"/>
                <a:gd name="connsiteY3519" fmla="*/ 2459300 h 2901646"/>
                <a:gd name="connsiteX3520" fmla="*/ 773795 w 1266767"/>
                <a:gd name="connsiteY3520" fmla="*/ 2464294 h 2901646"/>
                <a:gd name="connsiteX3521" fmla="*/ 774476 w 1266767"/>
                <a:gd name="connsiteY3521" fmla="*/ 2465883 h 2901646"/>
                <a:gd name="connsiteX3522" fmla="*/ 767666 w 1266767"/>
                <a:gd name="connsiteY3522" fmla="*/ 2466565 h 2901646"/>
                <a:gd name="connsiteX3523" fmla="*/ 764942 w 1266767"/>
                <a:gd name="connsiteY3523" fmla="*/ 2469175 h 2901646"/>
                <a:gd name="connsiteX3524" fmla="*/ 764488 w 1266767"/>
                <a:gd name="connsiteY3524" fmla="*/ 2475872 h 2901646"/>
                <a:gd name="connsiteX3525" fmla="*/ 763352 w 1266767"/>
                <a:gd name="connsiteY3525" fmla="*/ 2474170 h 2901646"/>
                <a:gd name="connsiteX3526" fmla="*/ 762104 w 1266767"/>
                <a:gd name="connsiteY3526" fmla="*/ 2473262 h 2901646"/>
                <a:gd name="connsiteX3527" fmla="*/ 761196 w 1266767"/>
                <a:gd name="connsiteY3527" fmla="*/ 2473602 h 2901646"/>
                <a:gd name="connsiteX3528" fmla="*/ 761082 w 1266767"/>
                <a:gd name="connsiteY3528" fmla="*/ 2475759 h 2901646"/>
                <a:gd name="connsiteX3529" fmla="*/ 760174 w 1266767"/>
                <a:gd name="connsiteY3529" fmla="*/ 2477234 h 2901646"/>
                <a:gd name="connsiteX3530" fmla="*/ 759607 w 1266767"/>
                <a:gd name="connsiteY3530" fmla="*/ 2479164 h 2901646"/>
                <a:gd name="connsiteX3531" fmla="*/ 759607 w 1266767"/>
                <a:gd name="connsiteY3531" fmla="*/ 2481207 h 2901646"/>
                <a:gd name="connsiteX3532" fmla="*/ 760515 w 1266767"/>
                <a:gd name="connsiteY3532" fmla="*/ 2483250 h 2901646"/>
                <a:gd name="connsiteX3533" fmla="*/ 756655 w 1266767"/>
                <a:gd name="connsiteY3533" fmla="*/ 2484272 h 2901646"/>
                <a:gd name="connsiteX3534" fmla="*/ 753137 w 1266767"/>
                <a:gd name="connsiteY3534" fmla="*/ 2484386 h 2901646"/>
                <a:gd name="connsiteX3535" fmla="*/ 751888 w 1266767"/>
                <a:gd name="connsiteY3535" fmla="*/ 2484045 h 2901646"/>
                <a:gd name="connsiteX3536" fmla="*/ 749845 w 1266767"/>
                <a:gd name="connsiteY3536" fmla="*/ 2482342 h 2901646"/>
                <a:gd name="connsiteX3537" fmla="*/ 748823 w 1266767"/>
                <a:gd name="connsiteY3537" fmla="*/ 2482002 h 2901646"/>
                <a:gd name="connsiteX3538" fmla="*/ 747461 w 1266767"/>
                <a:gd name="connsiteY3538" fmla="*/ 2482456 h 2901646"/>
                <a:gd name="connsiteX3539" fmla="*/ 747347 w 1266767"/>
                <a:gd name="connsiteY3539" fmla="*/ 2483705 h 2901646"/>
                <a:gd name="connsiteX3540" fmla="*/ 747688 w 1266767"/>
                <a:gd name="connsiteY3540" fmla="*/ 2485294 h 2901646"/>
                <a:gd name="connsiteX3541" fmla="*/ 747802 w 1266767"/>
                <a:gd name="connsiteY3541" fmla="*/ 2486996 h 2901646"/>
                <a:gd name="connsiteX3542" fmla="*/ 746440 w 1266767"/>
                <a:gd name="connsiteY3542" fmla="*/ 2493126 h 2901646"/>
                <a:gd name="connsiteX3543" fmla="*/ 744737 w 1266767"/>
                <a:gd name="connsiteY3543" fmla="*/ 2497553 h 2901646"/>
                <a:gd name="connsiteX3544" fmla="*/ 744283 w 1266767"/>
                <a:gd name="connsiteY3544" fmla="*/ 2499369 h 2901646"/>
                <a:gd name="connsiteX3545" fmla="*/ 743829 w 1266767"/>
                <a:gd name="connsiteY3545" fmla="*/ 2500504 h 2901646"/>
                <a:gd name="connsiteX3546" fmla="*/ 743375 w 1266767"/>
                <a:gd name="connsiteY3546" fmla="*/ 2501980 h 2901646"/>
                <a:gd name="connsiteX3547" fmla="*/ 743148 w 1266767"/>
                <a:gd name="connsiteY3547" fmla="*/ 2503796 h 2901646"/>
                <a:gd name="connsiteX3548" fmla="*/ 743715 w 1266767"/>
                <a:gd name="connsiteY3548" fmla="*/ 2504250 h 2901646"/>
                <a:gd name="connsiteX3549" fmla="*/ 747688 w 1266767"/>
                <a:gd name="connsiteY3549" fmla="*/ 2505499 h 2901646"/>
                <a:gd name="connsiteX3550" fmla="*/ 746780 w 1266767"/>
                <a:gd name="connsiteY3550" fmla="*/ 2508336 h 2901646"/>
                <a:gd name="connsiteX3551" fmla="*/ 746213 w 1266767"/>
                <a:gd name="connsiteY3551" fmla="*/ 2510833 h 2901646"/>
                <a:gd name="connsiteX3552" fmla="*/ 745872 w 1266767"/>
                <a:gd name="connsiteY3552" fmla="*/ 2513331 h 2901646"/>
                <a:gd name="connsiteX3553" fmla="*/ 745759 w 1266767"/>
                <a:gd name="connsiteY3553" fmla="*/ 2516168 h 2901646"/>
                <a:gd name="connsiteX3554" fmla="*/ 744964 w 1266767"/>
                <a:gd name="connsiteY3554" fmla="*/ 2518552 h 2901646"/>
                <a:gd name="connsiteX3555" fmla="*/ 743602 w 1266767"/>
                <a:gd name="connsiteY3555" fmla="*/ 2521163 h 2901646"/>
                <a:gd name="connsiteX3556" fmla="*/ 742921 w 1266767"/>
                <a:gd name="connsiteY3556" fmla="*/ 2523547 h 2901646"/>
                <a:gd name="connsiteX3557" fmla="*/ 744396 w 1266767"/>
                <a:gd name="connsiteY3557" fmla="*/ 2525363 h 2901646"/>
                <a:gd name="connsiteX3558" fmla="*/ 743715 w 1266767"/>
                <a:gd name="connsiteY3558" fmla="*/ 2528200 h 2901646"/>
                <a:gd name="connsiteX3559" fmla="*/ 744169 w 1266767"/>
                <a:gd name="connsiteY3559" fmla="*/ 2529903 h 2901646"/>
                <a:gd name="connsiteX3560" fmla="*/ 745418 w 1266767"/>
                <a:gd name="connsiteY3560" fmla="*/ 2530584 h 2901646"/>
                <a:gd name="connsiteX3561" fmla="*/ 747121 w 1266767"/>
                <a:gd name="connsiteY3561" fmla="*/ 2530357 h 2901646"/>
                <a:gd name="connsiteX3562" fmla="*/ 746666 w 1266767"/>
                <a:gd name="connsiteY3562" fmla="*/ 2531265 h 2901646"/>
                <a:gd name="connsiteX3563" fmla="*/ 745872 w 1266767"/>
                <a:gd name="connsiteY3563" fmla="*/ 2533989 h 2901646"/>
                <a:gd name="connsiteX3564" fmla="*/ 749618 w 1266767"/>
                <a:gd name="connsiteY3564" fmla="*/ 2535579 h 2901646"/>
                <a:gd name="connsiteX3565" fmla="*/ 753477 w 1266767"/>
                <a:gd name="connsiteY3565" fmla="*/ 2536373 h 2901646"/>
                <a:gd name="connsiteX3566" fmla="*/ 753818 w 1266767"/>
                <a:gd name="connsiteY3566" fmla="*/ 2535805 h 2901646"/>
                <a:gd name="connsiteX3567" fmla="*/ 754045 w 1266767"/>
                <a:gd name="connsiteY3567" fmla="*/ 2534671 h 2901646"/>
                <a:gd name="connsiteX3568" fmla="*/ 754499 w 1266767"/>
                <a:gd name="connsiteY3568" fmla="*/ 2533989 h 2901646"/>
                <a:gd name="connsiteX3569" fmla="*/ 755747 w 1266767"/>
                <a:gd name="connsiteY3569" fmla="*/ 2534671 h 2901646"/>
                <a:gd name="connsiteX3570" fmla="*/ 757336 w 1266767"/>
                <a:gd name="connsiteY3570" fmla="*/ 2535805 h 2901646"/>
                <a:gd name="connsiteX3571" fmla="*/ 757791 w 1266767"/>
                <a:gd name="connsiteY3571" fmla="*/ 2536373 h 2901646"/>
                <a:gd name="connsiteX3572" fmla="*/ 758358 w 1266767"/>
                <a:gd name="connsiteY3572" fmla="*/ 2537735 h 2901646"/>
                <a:gd name="connsiteX3573" fmla="*/ 758926 w 1266767"/>
                <a:gd name="connsiteY3573" fmla="*/ 2539551 h 2901646"/>
                <a:gd name="connsiteX3574" fmla="*/ 759266 w 1266767"/>
                <a:gd name="connsiteY3574" fmla="*/ 2542049 h 2901646"/>
                <a:gd name="connsiteX3575" fmla="*/ 758926 w 1266767"/>
                <a:gd name="connsiteY3575" fmla="*/ 2544205 h 2901646"/>
                <a:gd name="connsiteX3576" fmla="*/ 757336 w 1266767"/>
                <a:gd name="connsiteY3576" fmla="*/ 2545113 h 2901646"/>
                <a:gd name="connsiteX3577" fmla="*/ 754385 w 1266767"/>
                <a:gd name="connsiteY3577" fmla="*/ 2545113 h 2901646"/>
                <a:gd name="connsiteX3578" fmla="*/ 754045 w 1266767"/>
                <a:gd name="connsiteY3578" fmla="*/ 2544886 h 2901646"/>
                <a:gd name="connsiteX3579" fmla="*/ 752910 w 1266767"/>
                <a:gd name="connsiteY3579" fmla="*/ 2543978 h 2901646"/>
                <a:gd name="connsiteX3580" fmla="*/ 752342 w 1266767"/>
                <a:gd name="connsiteY3580" fmla="*/ 2543751 h 2901646"/>
                <a:gd name="connsiteX3581" fmla="*/ 751888 w 1266767"/>
                <a:gd name="connsiteY3581" fmla="*/ 2544092 h 2901646"/>
                <a:gd name="connsiteX3582" fmla="*/ 750753 w 1266767"/>
                <a:gd name="connsiteY3582" fmla="*/ 2545794 h 2901646"/>
                <a:gd name="connsiteX3583" fmla="*/ 750072 w 1266767"/>
                <a:gd name="connsiteY3583" fmla="*/ 2546135 h 2901646"/>
                <a:gd name="connsiteX3584" fmla="*/ 746894 w 1266767"/>
                <a:gd name="connsiteY3584" fmla="*/ 2546929 h 2901646"/>
                <a:gd name="connsiteX3585" fmla="*/ 743829 w 1266767"/>
                <a:gd name="connsiteY3585" fmla="*/ 2549086 h 2901646"/>
                <a:gd name="connsiteX3586" fmla="*/ 741105 w 1266767"/>
                <a:gd name="connsiteY3586" fmla="*/ 2552038 h 2901646"/>
                <a:gd name="connsiteX3587" fmla="*/ 738834 w 1266767"/>
                <a:gd name="connsiteY3587" fmla="*/ 2555443 h 2901646"/>
                <a:gd name="connsiteX3588" fmla="*/ 735202 w 1266767"/>
                <a:gd name="connsiteY3588" fmla="*/ 2558735 h 2901646"/>
                <a:gd name="connsiteX3589" fmla="*/ 733840 w 1266767"/>
                <a:gd name="connsiteY3589" fmla="*/ 2561232 h 2901646"/>
                <a:gd name="connsiteX3590" fmla="*/ 734521 w 1266767"/>
                <a:gd name="connsiteY3590" fmla="*/ 2564637 h 2901646"/>
                <a:gd name="connsiteX3591" fmla="*/ 735315 w 1266767"/>
                <a:gd name="connsiteY3591" fmla="*/ 2565091 h 2901646"/>
                <a:gd name="connsiteX3592" fmla="*/ 737359 w 1266767"/>
                <a:gd name="connsiteY3592" fmla="*/ 2564637 h 2901646"/>
                <a:gd name="connsiteX3593" fmla="*/ 738153 w 1266767"/>
                <a:gd name="connsiteY3593" fmla="*/ 2565204 h 2901646"/>
                <a:gd name="connsiteX3594" fmla="*/ 738494 w 1266767"/>
                <a:gd name="connsiteY3594" fmla="*/ 2570880 h 2901646"/>
                <a:gd name="connsiteX3595" fmla="*/ 735089 w 1266767"/>
                <a:gd name="connsiteY3595" fmla="*/ 2572583 h 2901646"/>
                <a:gd name="connsiteX3596" fmla="*/ 735202 w 1266767"/>
                <a:gd name="connsiteY3596" fmla="*/ 2573150 h 2901646"/>
                <a:gd name="connsiteX3597" fmla="*/ 726575 w 1266767"/>
                <a:gd name="connsiteY3597" fmla="*/ 2575193 h 2901646"/>
                <a:gd name="connsiteX3598" fmla="*/ 723965 w 1266767"/>
                <a:gd name="connsiteY3598" fmla="*/ 2576896 h 2901646"/>
                <a:gd name="connsiteX3599" fmla="*/ 723965 w 1266767"/>
                <a:gd name="connsiteY3599" fmla="*/ 2578258 h 2901646"/>
                <a:gd name="connsiteX3600" fmla="*/ 725327 w 1266767"/>
                <a:gd name="connsiteY3600" fmla="*/ 2578258 h 2901646"/>
                <a:gd name="connsiteX3601" fmla="*/ 725327 w 1266767"/>
                <a:gd name="connsiteY3601" fmla="*/ 2579393 h 2901646"/>
                <a:gd name="connsiteX3602" fmla="*/ 723170 w 1266767"/>
                <a:gd name="connsiteY3602" fmla="*/ 2579961 h 2901646"/>
                <a:gd name="connsiteX3603" fmla="*/ 711138 w 1266767"/>
                <a:gd name="connsiteY3603" fmla="*/ 2586771 h 2901646"/>
                <a:gd name="connsiteX3604" fmla="*/ 708754 w 1266767"/>
                <a:gd name="connsiteY3604" fmla="*/ 2588815 h 2901646"/>
                <a:gd name="connsiteX3605" fmla="*/ 706711 w 1266767"/>
                <a:gd name="connsiteY3605" fmla="*/ 2591539 h 2901646"/>
                <a:gd name="connsiteX3606" fmla="*/ 713408 w 1266767"/>
                <a:gd name="connsiteY3606" fmla="*/ 2591539 h 2901646"/>
                <a:gd name="connsiteX3607" fmla="*/ 711138 w 1266767"/>
                <a:gd name="connsiteY3607" fmla="*/ 2593468 h 2901646"/>
                <a:gd name="connsiteX3608" fmla="*/ 704214 w 1266767"/>
                <a:gd name="connsiteY3608" fmla="*/ 2597214 h 2901646"/>
                <a:gd name="connsiteX3609" fmla="*/ 702738 w 1266767"/>
                <a:gd name="connsiteY3609" fmla="*/ 2599598 h 2901646"/>
                <a:gd name="connsiteX3610" fmla="*/ 702057 w 1266767"/>
                <a:gd name="connsiteY3610" fmla="*/ 2608792 h 2901646"/>
                <a:gd name="connsiteX3611" fmla="*/ 703079 w 1266767"/>
                <a:gd name="connsiteY3611" fmla="*/ 2611062 h 2901646"/>
                <a:gd name="connsiteX3612" fmla="*/ 704554 w 1266767"/>
                <a:gd name="connsiteY3612" fmla="*/ 2612311 h 2901646"/>
                <a:gd name="connsiteX3613" fmla="*/ 708073 w 1266767"/>
                <a:gd name="connsiteY3613" fmla="*/ 2613673 h 2901646"/>
                <a:gd name="connsiteX3614" fmla="*/ 702738 w 1266767"/>
                <a:gd name="connsiteY3614" fmla="*/ 2613673 h 2901646"/>
                <a:gd name="connsiteX3615" fmla="*/ 702738 w 1266767"/>
                <a:gd name="connsiteY3615" fmla="*/ 2614922 h 2901646"/>
                <a:gd name="connsiteX3616" fmla="*/ 704100 w 1266767"/>
                <a:gd name="connsiteY3616" fmla="*/ 2616284 h 2901646"/>
                <a:gd name="connsiteX3617" fmla="*/ 701603 w 1266767"/>
                <a:gd name="connsiteY3617" fmla="*/ 2618554 h 2901646"/>
                <a:gd name="connsiteX3618" fmla="*/ 700582 w 1266767"/>
                <a:gd name="connsiteY3618" fmla="*/ 2620030 h 2901646"/>
                <a:gd name="connsiteX3619" fmla="*/ 699674 w 1266767"/>
                <a:gd name="connsiteY3619" fmla="*/ 2623775 h 2901646"/>
                <a:gd name="connsiteX3620" fmla="*/ 698425 w 1266767"/>
                <a:gd name="connsiteY3620" fmla="*/ 2624911 h 2901646"/>
                <a:gd name="connsiteX3621" fmla="*/ 689231 w 1266767"/>
                <a:gd name="connsiteY3621" fmla="*/ 2629564 h 2901646"/>
                <a:gd name="connsiteX3622" fmla="*/ 685939 w 1266767"/>
                <a:gd name="connsiteY3622" fmla="*/ 2630132 h 2901646"/>
                <a:gd name="connsiteX3623" fmla="*/ 682988 w 1266767"/>
                <a:gd name="connsiteY3623" fmla="*/ 2628316 h 2901646"/>
                <a:gd name="connsiteX3624" fmla="*/ 689344 w 1266767"/>
                <a:gd name="connsiteY3624" fmla="*/ 2616851 h 2901646"/>
                <a:gd name="connsiteX3625" fmla="*/ 689571 w 1266767"/>
                <a:gd name="connsiteY3625" fmla="*/ 2615376 h 2901646"/>
                <a:gd name="connsiteX3626" fmla="*/ 689458 w 1266767"/>
                <a:gd name="connsiteY3626" fmla="*/ 2613673 h 2901646"/>
                <a:gd name="connsiteX3627" fmla="*/ 689117 w 1266767"/>
                <a:gd name="connsiteY3627" fmla="*/ 2611403 h 2901646"/>
                <a:gd name="connsiteX3628" fmla="*/ 690366 w 1266767"/>
                <a:gd name="connsiteY3628" fmla="*/ 2609814 h 2901646"/>
                <a:gd name="connsiteX3629" fmla="*/ 693998 w 1266767"/>
                <a:gd name="connsiteY3629" fmla="*/ 2608452 h 2901646"/>
                <a:gd name="connsiteX3630" fmla="*/ 695474 w 1266767"/>
                <a:gd name="connsiteY3630" fmla="*/ 2607089 h 2901646"/>
                <a:gd name="connsiteX3631" fmla="*/ 696268 w 1266767"/>
                <a:gd name="connsiteY3631" fmla="*/ 2604819 h 2901646"/>
                <a:gd name="connsiteX3632" fmla="*/ 697063 w 1266767"/>
                <a:gd name="connsiteY3632" fmla="*/ 2600052 h 2901646"/>
                <a:gd name="connsiteX3633" fmla="*/ 697857 w 1266767"/>
                <a:gd name="connsiteY3633" fmla="*/ 2598009 h 2901646"/>
                <a:gd name="connsiteX3634" fmla="*/ 695587 w 1266767"/>
                <a:gd name="connsiteY3634" fmla="*/ 2599484 h 2901646"/>
                <a:gd name="connsiteX3635" fmla="*/ 693430 w 1266767"/>
                <a:gd name="connsiteY3635" fmla="*/ 2601982 h 2901646"/>
                <a:gd name="connsiteX3636" fmla="*/ 691387 w 1266767"/>
                <a:gd name="connsiteY3636" fmla="*/ 2603684 h 2901646"/>
                <a:gd name="connsiteX3637" fmla="*/ 689231 w 1266767"/>
                <a:gd name="connsiteY3637" fmla="*/ 2602776 h 2901646"/>
                <a:gd name="connsiteX3638" fmla="*/ 689231 w 1266767"/>
                <a:gd name="connsiteY3638" fmla="*/ 2601414 h 2901646"/>
                <a:gd name="connsiteX3639" fmla="*/ 690479 w 1266767"/>
                <a:gd name="connsiteY3639" fmla="*/ 2599825 h 2901646"/>
                <a:gd name="connsiteX3640" fmla="*/ 691501 w 1266767"/>
                <a:gd name="connsiteY3640" fmla="*/ 2597441 h 2901646"/>
                <a:gd name="connsiteX3641" fmla="*/ 691728 w 1266767"/>
                <a:gd name="connsiteY3641" fmla="*/ 2595171 h 2901646"/>
                <a:gd name="connsiteX3642" fmla="*/ 690479 w 1266767"/>
                <a:gd name="connsiteY3642" fmla="*/ 2594036 h 2901646"/>
                <a:gd name="connsiteX3643" fmla="*/ 690933 w 1266767"/>
                <a:gd name="connsiteY3643" fmla="*/ 2593128 h 2901646"/>
                <a:gd name="connsiteX3644" fmla="*/ 691501 w 1266767"/>
                <a:gd name="connsiteY3644" fmla="*/ 2591425 h 2901646"/>
                <a:gd name="connsiteX3645" fmla="*/ 691955 w 1266767"/>
                <a:gd name="connsiteY3645" fmla="*/ 2590517 h 2901646"/>
                <a:gd name="connsiteX3646" fmla="*/ 687869 w 1266767"/>
                <a:gd name="connsiteY3646" fmla="*/ 2588474 h 2901646"/>
                <a:gd name="connsiteX3647" fmla="*/ 685371 w 1266767"/>
                <a:gd name="connsiteY3647" fmla="*/ 2573264 h 2901646"/>
                <a:gd name="connsiteX3648" fmla="*/ 679469 w 1266767"/>
                <a:gd name="connsiteY3648" fmla="*/ 2568042 h 2901646"/>
                <a:gd name="connsiteX3649" fmla="*/ 679582 w 1266767"/>
                <a:gd name="connsiteY3649" fmla="*/ 2564637 h 2901646"/>
                <a:gd name="connsiteX3650" fmla="*/ 680945 w 1266767"/>
                <a:gd name="connsiteY3650" fmla="*/ 2561232 h 2901646"/>
                <a:gd name="connsiteX3651" fmla="*/ 684577 w 1266767"/>
                <a:gd name="connsiteY3651" fmla="*/ 2558280 h 2901646"/>
                <a:gd name="connsiteX3652" fmla="*/ 685825 w 1266767"/>
                <a:gd name="connsiteY3652" fmla="*/ 2554989 h 2901646"/>
                <a:gd name="connsiteX3653" fmla="*/ 686393 w 1266767"/>
                <a:gd name="connsiteY3653" fmla="*/ 2551356 h 2901646"/>
                <a:gd name="connsiteX3654" fmla="*/ 685939 w 1266767"/>
                <a:gd name="connsiteY3654" fmla="*/ 2548632 h 2901646"/>
                <a:gd name="connsiteX3655" fmla="*/ 687188 w 1266767"/>
                <a:gd name="connsiteY3655" fmla="*/ 2546362 h 2901646"/>
                <a:gd name="connsiteX3656" fmla="*/ 686961 w 1266767"/>
                <a:gd name="connsiteY3656" fmla="*/ 2545227 h 2901646"/>
                <a:gd name="connsiteX3657" fmla="*/ 686052 w 1266767"/>
                <a:gd name="connsiteY3657" fmla="*/ 2544546 h 2901646"/>
                <a:gd name="connsiteX3658" fmla="*/ 685258 w 1266767"/>
                <a:gd name="connsiteY3658" fmla="*/ 2543638 h 2901646"/>
                <a:gd name="connsiteX3659" fmla="*/ 684917 w 1266767"/>
                <a:gd name="connsiteY3659" fmla="*/ 2542843 h 2901646"/>
                <a:gd name="connsiteX3660" fmla="*/ 684009 w 1266767"/>
                <a:gd name="connsiteY3660" fmla="*/ 2541140 h 2901646"/>
                <a:gd name="connsiteX3661" fmla="*/ 683782 w 1266767"/>
                <a:gd name="connsiteY3661" fmla="*/ 2540119 h 2901646"/>
                <a:gd name="connsiteX3662" fmla="*/ 683896 w 1266767"/>
                <a:gd name="connsiteY3662" fmla="*/ 2537849 h 2901646"/>
                <a:gd name="connsiteX3663" fmla="*/ 683555 w 1266767"/>
                <a:gd name="connsiteY3663" fmla="*/ 2536827 h 2901646"/>
                <a:gd name="connsiteX3664" fmla="*/ 682534 w 1266767"/>
                <a:gd name="connsiteY3664" fmla="*/ 2534443 h 2901646"/>
                <a:gd name="connsiteX3665" fmla="*/ 681512 w 1266767"/>
                <a:gd name="connsiteY3665" fmla="*/ 2530925 h 2901646"/>
                <a:gd name="connsiteX3666" fmla="*/ 680831 w 1266767"/>
                <a:gd name="connsiteY3666" fmla="*/ 2526838 h 2901646"/>
                <a:gd name="connsiteX3667" fmla="*/ 680717 w 1266767"/>
                <a:gd name="connsiteY3667" fmla="*/ 2522638 h 2901646"/>
                <a:gd name="connsiteX3668" fmla="*/ 682307 w 1266767"/>
                <a:gd name="connsiteY3668" fmla="*/ 2515941 h 2901646"/>
                <a:gd name="connsiteX3669" fmla="*/ 685485 w 1266767"/>
                <a:gd name="connsiteY3669" fmla="*/ 2510606 h 2901646"/>
                <a:gd name="connsiteX3670" fmla="*/ 701376 w 1266767"/>
                <a:gd name="connsiteY3670" fmla="*/ 2493467 h 2901646"/>
                <a:gd name="connsiteX3671" fmla="*/ 714770 w 1266767"/>
                <a:gd name="connsiteY3671" fmla="*/ 2469743 h 2901646"/>
                <a:gd name="connsiteX3672" fmla="*/ 718289 w 1266767"/>
                <a:gd name="connsiteY3672" fmla="*/ 2465543 h 2901646"/>
                <a:gd name="connsiteX3673" fmla="*/ 723170 w 1266767"/>
                <a:gd name="connsiteY3673" fmla="*/ 2463159 h 2901646"/>
                <a:gd name="connsiteX3674" fmla="*/ 724532 w 1266767"/>
                <a:gd name="connsiteY3674" fmla="*/ 2463500 h 2901646"/>
                <a:gd name="connsiteX3675" fmla="*/ 726008 w 1266767"/>
                <a:gd name="connsiteY3675" fmla="*/ 2464294 h 2901646"/>
                <a:gd name="connsiteX3676" fmla="*/ 727483 w 1266767"/>
                <a:gd name="connsiteY3676" fmla="*/ 2464635 h 2901646"/>
                <a:gd name="connsiteX3677" fmla="*/ 728846 w 1266767"/>
                <a:gd name="connsiteY3677" fmla="*/ 2463727 h 2901646"/>
                <a:gd name="connsiteX3678" fmla="*/ 729413 w 1266767"/>
                <a:gd name="connsiteY3678" fmla="*/ 2462365 h 2901646"/>
                <a:gd name="connsiteX3679" fmla="*/ 729981 w 1266767"/>
                <a:gd name="connsiteY3679" fmla="*/ 2459754 h 2901646"/>
                <a:gd name="connsiteX3680" fmla="*/ 730548 w 1266767"/>
                <a:gd name="connsiteY3680" fmla="*/ 2457938 h 2901646"/>
                <a:gd name="connsiteX3681" fmla="*/ 732024 w 1266767"/>
                <a:gd name="connsiteY3681" fmla="*/ 2454646 h 2901646"/>
                <a:gd name="connsiteX3682" fmla="*/ 733727 w 1266767"/>
                <a:gd name="connsiteY3682" fmla="*/ 2451808 h 2901646"/>
                <a:gd name="connsiteX3683" fmla="*/ 735656 w 1266767"/>
                <a:gd name="connsiteY3683" fmla="*/ 2449652 h 2901646"/>
                <a:gd name="connsiteX3684" fmla="*/ 737813 w 1266767"/>
                <a:gd name="connsiteY3684" fmla="*/ 2448290 h 2901646"/>
                <a:gd name="connsiteX3685" fmla="*/ 740083 w 1266767"/>
                <a:gd name="connsiteY3685" fmla="*/ 2447949 h 2901646"/>
                <a:gd name="connsiteX3686" fmla="*/ 741899 w 1266767"/>
                <a:gd name="connsiteY3686" fmla="*/ 2448857 h 2901646"/>
                <a:gd name="connsiteX3687" fmla="*/ 743375 w 1266767"/>
                <a:gd name="connsiteY3687" fmla="*/ 2451014 h 2901646"/>
                <a:gd name="connsiteX3688" fmla="*/ 744510 w 1266767"/>
                <a:gd name="connsiteY3688" fmla="*/ 2454306 h 2901646"/>
                <a:gd name="connsiteX3689" fmla="*/ 744623 w 1266767"/>
                <a:gd name="connsiteY3689" fmla="*/ 2455214 h 2901646"/>
                <a:gd name="connsiteX3690" fmla="*/ 744396 w 1266767"/>
                <a:gd name="connsiteY3690" fmla="*/ 2455895 h 2901646"/>
                <a:gd name="connsiteX3691" fmla="*/ 744056 w 1266767"/>
                <a:gd name="connsiteY3691" fmla="*/ 2456576 h 2901646"/>
                <a:gd name="connsiteX3692" fmla="*/ 743942 w 1266767"/>
                <a:gd name="connsiteY3692" fmla="*/ 2457370 h 2901646"/>
                <a:gd name="connsiteX3693" fmla="*/ 744169 w 1266767"/>
                <a:gd name="connsiteY3693" fmla="*/ 2458392 h 2901646"/>
                <a:gd name="connsiteX3694" fmla="*/ 744623 w 1266767"/>
                <a:gd name="connsiteY3694" fmla="*/ 2458960 h 2901646"/>
                <a:gd name="connsiteX3695" fmla="*/ 745077 w 1266767"/>
                <a:gd name="connsiteY3695" fmla="*/ 2459300 h 2901646"/>
                <a:gd name="connsiteX3696" fmla="*/ 745304 w 1266767"/>
                <a:gd name="connsiteY3696" fmla="*/ 2459867 h 2901646"/>
                <a:gd name="connsiteX3697" fmla="*/ 745531 w 1266767"/>
                <a:gd name="connsiteY3697" fmla="*/ 2461684 h 2901646"/>
                <a:gd name="connsiteX3698" fmla="*/ 746099 w 1266767"/>
                <a:gd name="connsiteY3698" fmla="*/ 2463159 h 2901646"/>
                <a:gd name="connsiteX3699" fmla="*/ 747915 w 1266767"/>
                <a:gd name="connsiteY3699" fmla="*/ 2465657 h 2901646"/>
                <a:gd name="connsiteX3700" fmla="*/ 748596 w 1266767"/>
                <a:gd name="connsiteY3700" fmla="*/ 2461003 h 2901646"/>
                <a:gd name="connsiteX3701" fmla="*/ 750185 w 1266767"/>
                <a:gd name="connsiteY3701" fmla="*/ 2458733 h 2901646"/>
                <a:gd name="connsiteX3702" fmla="*/ 751775 w 1266767"/>
                <a:gd name="connsiteY3702" fmla="*/ 2456916 h 2901646"/>
                <a:gd name="connsiteX3703" fmla="*/ 752569 w 1266767"/>
                <a:gd name="connsiteY3703" fmla="*/ 2453738 h 2901646"/>
                <a:gd name="connsiteX3704" fmla="*/ 752115 w 1266767"/>
                <a:gd name="connsiteY3704" fmla="*/ 2452603 h 2901646"/>
                <a:gd name="connsiteX3705" fmla="*/ 751320 w 1266767"/>
                <a:gd name="connsiteY3705" fmla="*/ 2451127 h 2901646"/>
                <a:gd name="connsiteX3706" fmla="*/ 751093 w 1266767"/>
                <a:gd name="connsiteY3706" fmla="*/ 2449879 h 2901646"/>
                <a:gd name="connsiteX3707" fmla="*/ 752456 w 1266767"/>
                <a:gd name="connsiteY3707" fmla="*/ 2449311 h 2901646"/>
                <a:gd name="connsiteX3708" fmla="*/ 758472 w 1266767"/>
                <a:gd name="connsiteY3708" fmla="*/ 2448176 h 2901646"/>
                <a:gd name="connsiteX3709" fmla="*/ 758472 w 1266767"/>
                <a:gd name="connsiteY3709" fmla="*/ 2449311 h 2901646"/>
                <a:gd name="connsiteX3710" fmla="*/ 756996 w 1266767"/>
                <a:gd name="connsiteY3710" fmla="*/ 2452489 h 2901646"/>
                <a:gd name="connsiteX3711" fmla="*/ 758812 w 1266767"/>
                <a:gd name="connsiteY3711" fmla="*/ 2454192 h 2901646"/>
                <a:gd name="connsiteX3712" fmla="*/ 761196 w 1266767"/>
                <a:gd name="connsiteY3712" fmla="*/ 2454079 h 2901646"/>
                <a:gd name="connsiteX3713" fmla="*/ 761196 w 1266767"/>
                <a:gd name="connsiteY3713" fmla="*/ 2451695 h 2901646"/>
                <a:gd name="connsiteX3714" fmla="*/ 762671 w 1266767"/>
                <a:gd name="connsiteY3714" fmla="*/ 2450673 h 2901646"/>
                <a:gd name="connsiteX3715" fmla="*/ 764601 w 1266767"/>
                <a:gd name="connsiteY3715" fmla="*/ 2449992 h 2901646"/>
                <a:gd name="connsiteX3716" fmla="*/ 766531 w 1266767"/>
                <a:gd name="connsiteY3716" fmla="*/ 2449879 h 2901646"/>
                <a:gd name="connsiteX3717" fmla="*/ 767893 w 1266767"/>
                <a:gd name="connsiteY3717" fmla="*/ 2450560 h 2901646"/>
                <a:gd name="connsiteX3718" fmla="*/ 767212 w 1266767"/>
                <a:gd name="connsiteY3718" fmla="*/ 2451695 h 2901646"/>
                <a:gd name="connsiteX3719" fmla="*/ 767666 w 1266767"/>
                <a:gd name="connsiteY3719" fmla="*/ 2453398 h 2901646"/>
                <a:gd name="connsiteX3720" fmla="*/ 768347 w 1266767"/>
                <a:gd name="connsiteY3720" fmla="*/ 2455441 h 2901646"/>
                <a:gd name="connsiteX3721" fmla="*/ 769368 w 1266767"/>
                <a:gd name="connsiteY3721" fmla="*/ 2457143 h 2901646"/>
                <a:gd name="connsiteX3722" fmla="*/ 770049 w 1266767"/>
                <a:gd name="connsiteY3722" fmla="*/ 2458278 h 2901646"/>
                <a:gd name="connsiteX3723" fmla="*/ 792638 w 1266767"/>
                <a:gd name="connsiteY3723" fmla="*/ 2438528 h 2901646"/>
                <a:gd name="connsiteX3724" fmla="*/ 795816 w 1266767"/>
                <a:gd name="connsiteY3724" fmla="*/ 2438528 h 2901646"/>
                <a:gd name="connsiteX3725" fmla="*/ 797292 w 1266767"/>
                <a:gd name="connsiteY3725" fmla="*/ 2439209 h 2901646"/>
                <a:gd name="connsiteX3726" fmla="*/ 798995 w 1266767"/>
                <a:gd name="connsiteY3726" fmla="*/ 2440912 h 2901646"/>
                <a:gd name="connsiteX3727" fmla="*/ 798427 w 1266767"/>
                <a:gd name="connsiteY3727" fmla="*/ 2441706 h 2901646"/>
                <a:gd name="connsiteX3728" fmla="*/ 797859 w 1266767"/>
                <a:gd name="connsiteY3728" fmla="*/ 2442160 h 2901646"/>
                <a:gd name="connsiteX3729" fmla="*/ 797178 w 1266767"/>
                <a:gd name="connsiteY3729" fmla="*/ 2442274 h 2901646"/>
                <a:gd name="connsiteX3730" fmla="*/ 796384 w 1266767"/>
                <a:gd name="connsiteY3730" fmla="*/ 2442160 h 2901646"/>
                <a:gd name="connsiteX3731" fmla="*/ 795022 w 1266767"/>
                <a:gd name="connsiteY3731" fmla="*/ 2444544 h 2901646"/>
                <a:gd name="connsiteX3732" fmla="*/ 790368 w 1266767"/>
                <a:gd name="connsiteY3732" fmla="*/ 2442955 h 2901646"/>
                <a:gd name="connsiteX3733" fmla="*/ 788211 w 1266767"/>
                <a:gd name="connsiteY3733" fmla="*/ 2444090 h 2901646"/>
                <a:gd name="connsiteX3734" fmla="*/ 786168 w 1266767"/>
                <a:gd name="connsiteY3734" fmla="*/ 2446133 h 2901646"/>
                <a:gd name="connsiteX3735" fmla="*/ 781968 w 1266767"/>
                <a:gd name="connsiteY3735" fmla="*/ 2447835 h 2901646"/>
                <a:gd name="connsiteX3736" fmla="*/ 779811 w 1266767"/>
                <a:gd name="connsiteY3736" fmla="*/ 2451014 h 2901646"/>
                <a:gd name="connsiteX3737" fmla="*/ 781060 w 1266767"/>
                <a:gd name="connsiteY3737" fmla="*/ 2452149 h 2901646"/>
                <a:gd name="connsiteX3738" fmla="*/ 781741 w 1266767"/>
                <a:gd name="connsiteY3738" fmla="*/ 2453284 h 2901646"/>
                <a:gd name="connsiteX3739" fmla="*/ 781968 w 1266767"/>
                <a:gd name="connsiteY3739" fmla="*/ 2454532 h 2901646"/>
                <a:gd name="connsiteX3740" fmla="*/ 781741 w 1266767"/>
                <a:gd name="connsiteY3740" fmla="*/ 2456122 h 2901646"/>
                <a:gd name="connsiteX3741" fmla="*/ 778903 w 1266767"/>
                <a:gd name="connsiteY3741" fmla="*/ 2461230 h 2901646"/>
                <a:gd name="connsiteX3742" fmla="*/ 778790 w 1266767"/>
                <a:gd name="connsiteY3742" fmla="*/ 2462251 h 2901646"/>
                <a:gd name="connsiteX3743" fmla="*/ 777201 w 1266767"/>
                <a:gd name="connsiteY3743" fmla="*/ 2462024 h 2901646"/>
                <a:gd name="connsiteX3744" fmla="*/ 775725 w 1266767"/>
                <a:gd name="connsiteY3744" fmla="*/ 2461230 h 2901646"/>
                <a:gd name="connsiteX3745" fmla="*/ 774363 w 1266767"/>
                <a:gd name="connsiteY3745" fmla="*/ 2459981 h 2901646"/>
                <a:gd name="connsiteX3746" fmla="*/ 773114 w 1266767"/>
                <a:gd name="connsiteY3746" fmla="*/ 2458392 h 2901646"/>
                <a:gd name="connsiteX3747" fmla="*/ 769709 w 1266767"/>
                <a:gd name="connsiteY3747" fmla="*/ 2451581 h 2901646"/>
                <a:gd name="connsiteX3748" fmla="*/ 769936 w 1266767"/>
                <a:gd name="connsiteY3748" fmla="*/ 2449425 h 2901646"/>
                <a:gd name="connsiteX3749" fmla="*/ 770617 w 1266767"/>
                <a:gd name="connsiteY3749" fmla="*/ 2448063 h 2901646"/>
                <a:gd name="connsiteX3750" fmla="*/ 772660 w 1266767"/>
                <a:gd name="connsiteY3750" fmla="*/ 2445338 h 2901646"/>
                <a:gd name="connsiteX3751" fmla="*/ 773341 w 1266767"/>
                <a:gd name="connsiteY3751" fmla="*/ 2443522 h 2901646"/>
                <a:gd name="connsiteX3752" fmla="*/ 773795 w 1266767"/>
                <a:gd name="connsiteY3752" fmla="*/ 2441706 h 2901646"/>
                <a:gd name="connsiteX3753" fmla="*/ 774476 w 1266767"/>
                <a:gd name="connsiteY3753" fmla="*/ 2440003 h 2901646"/>
                <a:gd name="connsiteX3754" fmla="*/ 775612 w 1266767"/>
                <a:gd name="connsiteY3754" fmla="*/ 2438528 h 2901646"/>
                <a:gd name="connsiteX3755" fmla="*/ 777201 w 1266767"/>
                <a:gd name="connsiteY3755" fmla="*/ 2437960 h 2901646"/>
                <a:gd name="connsiteX3756" fmla="*/ 780492 w 1266767"/>
                <a:gd name="connsiteY3756" fmla="*/ 2438074 h 2901646"/>
                <a:gd name="connsiteX3757" fmla="*/ 781968 w 1266767"/>
                <a:gd name="connsiteY3757" fmla="*/ 2436598 h 2901646"/>
                <a:gd name="connsiteX3758" fmla="*/ 782763 w 1266767"/>
                <a:gd name="connsiteY3758" fmla="*/ 2436598 h 2901646"/>
                <a:gd name="connsiteX3759" fmla="*/ 784238 w 1266767"/>
                <a:gd name="connsiteY3759" fmla="*/ 2437166 h 2901646"/>
                <a:gd name="connsiteX3760" fmla="*/ 785941 w 1266767"/>
                <a:gd name="connsiteY3760" fmla="*/ 2437279 h 2901646"/>
                <a:gd name="connsiteX3761" fmla="*/ 787530 w 1266767"/>
                <a:gd name="connsiteY3761" fmla="*/ 2436031 h 2901646"/>
                <a:gd name="connsiteX3762" fmla="*/ 787984 w 1266767"/>
                <a:gd name="connsiteY3762" fmla="*/ 2439095 h 2901646"/>
                <a:gd name="connsiteX3763" fmla="*/ 789233 w 1266767"/>
                <a:gd name="connsiteY3763" fmla="*/ 2439663 h 2901646"/>
                <a:gd name="connsiteX3764" fmla="*/ 792638 w 1266767"/>
                <a:gd name="connsiteY3764" fmla="*/ 2438528 h 2901646"/>
                <a:gd name="connsiteX3765" fmla="*/ 61749 w 1266767"/>
                <a:gd name="connsiteY3765" fmla="*/ 2423431 h 2901646"/>
                <a:gd name="connsiteX3766" fmla="*/ 61749 w 1266767"/>
                <a:gd name="connsiteY3766" fmla="*/ 2426609 h 2901646"/>
                <a:gd name="connsiteX3767" fmla="*/ 61977 w 1266767"/>
                <a:gd name="connsiteY3767" fmla="*/ 2427744 h 2901646"/>
                <a:gd name="connsiteX3768" fmla="*/ 62430 w 1266767"/>
                <a:gd name="connsiteY3768" fmla="*/ 2428539 h 2901646"/>
                <a:gd name="connsiteX3769" fmla="*/ 61409 w 1266767"/>
                <a:gd name="connsiteY3769" fmla="*/ 2433647 h 2901646"/>
                <a:gd name="connsiteX3770" fmla="*/ 61068 w 1266767"/>
                <a:gd name="connsiteY3770" fmla="*/ 2434668 h 2901646"/>
                <a:gd name="connsiteX3771" fmla="*/ 59820 w 1266767"/>
                <a:gd name="connsiteY3771" fmla="*/ 2435690 h 2901646"/>
                <a:gd name="connsiteX3772" fmla="*/ 58912 w 1266767"/>
                <a:gd name="connsiteY3772" fmla="*/ 2435577 h 2901646"/>
                <a:gd name="connsiteX3773" fmla="*/ 58571 w 1266767"/>
                <a:gd name="connsiteY3773" fmla="*/ 2434328 h 2901646"/>
                <a:gd name="connsiteX3774" fmla="*/ 59025 w 1266767"/>
                <a:gd name="connsiteY3774" fmla="*/ 2432171 h 2901646"/>
                <a:gd name="connsiteX3775" fmla="*/ 57436 w 1266767"/>
                <a:gd name="connsiteY3775" fmla="*/ 2431490 h 2901646"/>
                <a:gd name="connsiteX3776" fmla="*/ 55960 w 1266767"/>
                <a:gd name="connsiteY3776" fmla="*/ 2433079 h 2901646"/>
                <a:gd name="connsiteX3777" fmla="*/ 54825 w 1266767"/>
                <a:gd name="connsiteY3777" fmla="*/ 2436031 h 2901646"/>
                <a:gd name="connsiteX3778" fmla="*/ 54031 w 1266767"/>
                <a:gd name="connsiteY3778" fmla="*/ 2441025 h 2901646"/>
                <a:gd name="connsiteX3779" fmla="*/ 53122 w 1266767"/>
                <a:gd name="connsiteY3779" fmla="*/ 2442500 h 2901646"/>
                <a:gd name="connsiteX3780" fmla="*/ 51988 w 1266767"/>
                <a:gd name="connsiteY3780" fmla="*/ 2443182 h 2901646"/>
                <a:gd name="connsiteX3781" fmla="*/ 49944 w 1266767"/>
                <a:gd name="connsiteY3781" fmla="*/ 2442614 h 2901646"/>
                <a:gd name="connsiteX3782" fmla="*/ 49150 w 1266767"/>
                <a:gd name="connsiteY3782" fmla="*/ 2443636 h 2901646"/>
                <a:gd name="connsiteX3783" fmla="*/ 48469 w 1266767"/>
                <a:gd name="connsiteY3783" fmla="*/ 2445111 h 2901646"/>
                <a:gd name="connsiteX3784" fmla="*/ 47561 w 1266767"/>
                <a:gd name="connsiteY3784" fmla="*/ 2446019 h 2901646"/>
                <a:gd name="connsiteX3785" fmla="*/ 46199 w 1266767"/>
                <a:gd name="connsiteY3785" fmla="*/ 2446019 h 2901646"/>
                <a:gd name="connsiteX3786" fmla="*/ 45291 w 1266767"/>
                <a:gd name="connsiteY3786" fmla="*/ 2445225 h 2901646"/>
                <a:gd name="connsiteX3787" fmla="*/ 44723 w 1266767"/>
                <a:gd name="connsiteY3787" fmla="*/ 2444203 h 2901646"/>
                <a:gd name="connsiteX3788" fmla="*/ 44155 w 1266767"/>
                <a:gd name="connsiteY3788" fmla="*/ 2443522 h 2901646"/>
                <a:gd name="connsiteX3789" fmla="*/ 41545 w 1266767"/>
                <a:gd name="connsiteY3789" fmla="*/ 2443295 h 2901646"/>
                <a:gd name="connsiteX3790" fmla="*/ 40977 w 1266767"/>
                <a:gd name="connsiteY3790" fmla="*/ 2442614 h 2901646"/>
                <a:gd name="connsiteX3791" fmla="*/ 40750 w 1266767"/>
                <a:gd name="connsiteY3791" fmla="*/ 2440344 h 2901646"/>
                <a:gd name="connsiteX3792" fmla="*/ 40409 w 1266767"/>
                <a:gd name="connsiteY3792" fmla="*/ 2438755 h 2901646"/>
                <a:gd name="connsiteX3793" fmla="*/ 39842 w 1266767"/>
                <a:gd name="connsiteY3793" fmla="*/ 2437166 h 2901646"/>
                <a:gd name="connsiteX3794" fmla="*/ 39501 w 1266767"/>
                <a:gd name="connsiteY3794" fmla="*/ 2435577 h 2901646"/>
                <a:gd name="connsiteX3795" fmla="*/ 39842 w 1266767"/>
                <a:gd name="connsiteY3795" fmla="*/ 2434101 h 2901646"/>
                <a:gd name="connsiteX3796" fmla="*/ 40977 w 1266767"/>
                <a:gd name="connsiteY3796" fmla="*/ 2433306 h 2901646"/>
                <a:gd name="connsiteX3797" fmla="*/ 43701 w 1266767"/>
                <a:gd name="connsiteY3797" fmla="*/ 2433874 h 2901646"/>
                <a:gd name="connsiteX3798" fmla="*/ 44950 w 1266767"/>
                <a:gd name="connsiteY3798" fmla="*/ 2433647 h 2901646"/>
                <a:gd name="connsiteX3799" fmla="*/ 43020 w 1266767"/>
                <a:gd name="connsiteY3799" fmla="*/ 2432512 h 2901646"/>
                <a:gd name="connsiteX3800" fmla="*/ 40750 w 1266767"/>
                <a:gd name="connsiteY3800" fmla="*/ 2432512 h 2901646"/>
                <a:gd name="connsiteX3801" fmla="*/ 38934 w 1266767"/>
                <a:gd name="connsiteY3801" fmla="*/ 2431944 h 2901646"/>
                <a:gd name="connsiteX3802" fmla="*/ 38139 w 1266767"/>
                <a:gd name="connsiteY3802" fmla="*/ 2429220 h 2901646"/>
                <a:gd name="connsiteX3803" fmla="*/ 38934 w 1266767"/>
                <a:gd name="connsiteY3803" fmla="*/ 2425928 h 2901646"/>
                <a:gd name="connsiteX3804" fmla="*/ 40750 w 1266767"/>
                <a:gd name="connsiteY3804" fmla="*/ 2425020 h 2901646"/>
                <a:gd name="connsiteX3805" fmla="*/ 44950 w 1266767"/>
                <a:gd name="connsiteY3805" fmla="*/ 2425928 h 2901646"/>
                <a:gd name="connsiteX3806" fmla="*/ 53917 w 1266767"/>
                <a:gd name="connsiteY3806" fmla="*/ 2425928 h 2901646"/>
                <a:gd name="connsiteX3807" fmla="*/ 56074 w 1266767"/>
                <a:gd name="connsiteY3807" fmla="*/ 2425020 h 2901646"/>
                <a:gd name="connsiteX3808" fmla="*/ 57776 w 1266767"/>
                <a:gd name="connsiteY3808" fmla="*/ 2423431 h 2901646"/>
                <a:gd name="connsiteX3809" fmla="*/ 59479 w 1266767"/>
                <a:gd name="connsiteY3809" fmla="*/ 2422409 h 2901646"/>
                <a:gd name="connsiteX3810" fmla="*/ 61749 w 1266767"/>
                <a:gd name="connsiteY3810" fmla="*/ 2423431 h 2901646"/>
                <a:gd name="connsiteX3811" fmla="*/ 68333 w 1266767"/>
                <a:gd name="connsiteY3811" fmla="*/ 2391989 h 2901646"/>
                <a:gd name="connsiteX3812" fmla="*/ 69014 w 1266767"/>
                <a:gd name="connsiteY3812" fmla="*/ 2395508 h 2901646"/>
                <a:gd name="connsiteX3813" fmla="*/ 69127 w 1266767"/>
                <a:gd name="connsiteY3813" fmla="*/ 2399594 h 2901646"/>
                <a:gd name="connsiteX3814" fmla="*/ 69014 w 1266767"/>
                <a:gd name="connsiteY3814" fmla="*/ 2407767 h 2901646"/>
                <a:gd name="connsiteX3815" fmla="*/ 68106 w 1266767"/>
                <a:gd name="connsiteY3815" fmla="*/ 2411172 h 2901646"/>
                <a:gd name="connsiteX3816" fmla="*/ 65949 w 1266767"/>
                <a:gd name="connsiteY3816" fmla="*/ 2412194 h 2901646"/>
                <a:gd name="connsiteX3817" fmla="*/ 63452 w 1266767"/>
                <a:gd name="connsiteY3817" fmla="*/ 2412534 h 2901646"/>
                <a:gd name="connsiteX3818" fmla="*/ 58798 w 1266767"/>
                <a:gd name="connsiteY3818" fmla="*/ 2416166 h 2901646"/>
                <a:gd name="connsiteX3819" fmla="*/ 53577 w 1266767"/>
                <a:gd name="connsiteY3819" fmla="*/ 2414350 h 2901646"/>
                <a:gd name="connsiteX3820" fmla="*/ 51079 w 1266767"/>
                <a:gd name="connsiteY3820" fmla="*/ 2415826 h 2901646"/>
                <a:gd name="connsiteX3821" fmla="*/ 49490 w 1266767"/>
                <a:gd name="connsiteY3821" fmla="*/ 2412420 h 2901646"/>
                <a:gd name="connsiteX3822" fmla="*/ 46880 w 1266767"/>
                <a:gd name="connsiteY3822" fmla="*/ 2411626 h 2901646"/>
                <a:gd name="connsiteX3823" fmla="*/ 44042 w 1266767"/>
                <a:gd name="connsiteY3823" fmla="*/ 2412534 h 2901646"/>
                <a:gd name="connsiteX3824" fmla="*/ 41885 w 1266767"/>
                <a:gd name="connsiteY3824" fmla="*/ 2414577 h 2901646"/>
                <a:gd name="connsiteX3825" fmla="*/ 40864 w 1266767"/>
                <a:gd name="connsiteY3825" fmla="*/ 2416507 h 2901646"/>
                <a:gd name="connsiteX3826" fmla="*/ 40523 w 1266767"/>
                <a:gd name="connsiteY3826" fmla="*/ 2417755 h 2901646"/>
                <a:gd name="connsiteX3827" fmla="*/ 40183 w 1266767"/>
                <a:gd name="connsiteY3827" fmla="*/ 2418436 h 2901646"/>
                <a:gd name="connsiteX3828" fmla="*/ 39161 w 1266767"/>
                <a:gd name="connsiteY3828" fmla="*/ 2418323 h 2901646"/>
                <a:gd name="connsiteX3829" fmla="*/ 38139 w 1266767"/>
                <a:gd name="connsiteY3829" fmla="*/ 2417642 h 2901646"/>
                <a:gd name="connsiteX3830" fmla="*/ 35074 w 1266767"/>
                <a:gd name="connsiteY3830" fmla="*/ 2414577 h 2901646"/>
                <a:gd name="connsiteX3831" fmla="*/ 35074 w 1266767"/>
                <a:gd name="connsiteY3831" fmla="*/ 2420934 h 2901646"/>
                <a:gd name="connsiteX3832" fmla="*/ 34507 w 1266767"/>
                <a:gd name="connsiteY3832" fmla="*/ 2420934 h 2901646"/>
                <a:gd name="connsiteX3833" fmla="*/ 33826 w 1266767"/>
                <a:gd name="connsiteY3833" fmla="*/ 2416393 h 2901646"/>
                <a:gd name="connsiteX3834" fmla="*/ 33485 w 1266767"/>
                <a:gd name="connsiteY3834" fmla="*/ 2415258 h 2901646"/>
                <a:gd name="connsiteX3835" fmla="*/ 30421 w 1266767"/>
                <a:gd name="connsiteY3835" fmla="*/ 2411739 h 2901646"/>
                <a:gd name="connsiteX3836" fmla="*/ 29513 w 1266767"/>
                <a:gd name="connsiteY3836" fmla="*/ 2410151 h 2901646"/>
                <a:gd name="connsiteX3837" fmla="*/ 29739 w 1266767"/>
                <a:gd name="connsiteY3837" fmla="*/ 2407426 h 2901646"/>
                <a:gd name="connsiteX3838" fmla="*/ 31669 w 1266767"/>
                <a:gd name="connsiteY3838" fmla="*/ 2404588 h 2901646"/>
                <a:gd name="connsiteX3839" fmla="*/ 41318 w 1266767"/>
                <a:gd name="connsiteY3839" fmla="*/ 2395054 h 2901646"/>
                <a:gd name="connsiteX3840" fmla="*/ 44723 w 1266767"/>
                <a:gd name="connsiteY3840" fmla="*/ 2393805 h 2901646"/>
                <a:gd name="connsiteX3841" fmla="*/ 47220 w 1266767"/>
                <a:gd name="connsiteY3841" fmla="*/ 2391308 h 2901646"/>
                <a:gd name="connsiteX3842" fmla="*/ 48469 w 1266767"/>
                <a:gd name="connsiteY3842" fmla="*/ 2390513 h 2901646"/>
                <a:gd name="connsiteX3843" fmla="*/ 50058 w 1266767"/>
                <a:gd name="connsiteY3843" fmla="*/ 2390400 h 2901646"/>
                <a:gd name="connsiteX3844" fmla="*/ 52896 w 1266767"/>
                <a:gd name="connsiteY3844" fmla="*/ 2391081 h 2901646"/>
                <a:gd name="connsiteX3845" fmla="*/ 54371 w 1266767"/>
                <a:gd name="connsiteY3845" fmla="*/ 2390513 h 2901646"/>
                <a:gd name="connsiteX3846" fmla="*/ 53917 w 1266767"/>
                <a:gd name="connsiteY3846" fmla="*/ 2388470 h 2901646"/>
                <a:gd name="connsiteX3847" fmla="*/ 54031 w 1266767"/>
                <a:gd name="connsiteY3847" fmla="*/ 2386654 h 2901646"/>
                <a:gd name="connsiteX3848" fmla="*/ 54712 w 1266767"/>
                <a:gd name="connsiteY3848" fmla="*/ 2385178 h 2901646"/>
                <a:gd name="connsiteX3849" fmla="*/ 55733 w 1266767"/>
                <a:gd name="connsiteY3849" fmla="*/ 2384270 h 2901646"/>
                <a:gd name="connsiteX3850" fmla="*/ 55279 w 1266767"/>
                <a:gd name="connsiteY3850" fmla="*/ 2382454 h 2901646"/>
                <a:gd name="connsiteX3851" fmla="*/ 55052 w 1266767"/>
                <a:gd name="connsiteY3851" fmla="*/ 2381773 h 2901646"/>
                <a:gd name="connsiteX3852" fmla="*/ 56642 w 1266767"/>
                <a:gd name="connsiteY3852" fmla="*/ 2380638 h 2901646"/>
                <a:gd name="connsiteX3853" fmla="*/ 58344 w 1266767"/>
                <a:gd name="connsiteY3853" fmla="*/ 2380638 h 2901646"/>
                <a:gd name="connsiteX3854" fmla="*/ 61749 w 1266767"/>
                <a:gd name="connsiteY3854" fmla="*/ 2381773 h 2901646"/>
                <a:gd name="connsiteX3855" fmla="*/ 62771 w 1266767"/>
                <a:gd name="connsiteY3855" fmla="*/ 2385859 h 2901646"/>
                <a:gd name="connsiteX3856" fmla="*/ 64587 w 1266767"/>
                <a:gd name="connsiteY3856" fmla="*/ 2387562 h 2901646"/>
                <a:gd name="connsiteX3857" fmla="*/ 66630 w 1266767"/>
                <a:gd name="connsiteY3857" fmla="*/ 2388924 h 2901646"/>
                <a:gd name="connsiteX3858" fmla="*/ 68333 w 1266767"/>
                <a:gd name="connsiteY3858" fmla="*/ 2391989 h 2901646"/>
                <a:gd name="connsiteX3859" fmla="*/ 798314 w 1266767"/>
                <a:gd name="connsiteY3859" fmla="*/ 2366676 h 2901646"/>
                <a:gd name="connsiteX3860" fmla="*/ 794341 w 1266767"/>
                <a:gd name="connsiteY3860" fmla="*/ 2369854 h 2901646"/>
                <a:gd name="connsiteX3861" fmla="*/ 790368 w 1266767"/>
                <a:gd name="connsiteY3861" fmla="*/ 2371216 h 2901646"/>
                <a:gd name="connsiteX3862" fmla="*/ 786849 w 1266767"/>
                <a:gd name="connsiteY3862" fmla="*/ 2369060 h 2901646"/>
                <a:gd name="connsiteX3863" fmla="*/ 784238 w 1266767"/>
                <a:gd name="connsiteY3863" fmla="*/ 2361568 h 2901646"/>
                <a:gd name="connsiteX3864" fmla="*/ 787644 w 1266767"/>
                <a:gd name="connsiteY3864" fmla="*/ 2361568 h 2901646"/>
                <a:gd name="connsiteX3865" fmla="*/ 790254 w 1266767"/>
                <a:gd name="connsiteY3865" fmla="*/ 2363157 h 2901646"/>
                <a:gd name="connsiteX3866" fmla="*/ 795816 w 1266767"/>
                <a:gd name="connsiteY3866" fmla="*/ 2364519 h 2901646"/>
                <a:gd name="connsiteX3867" fmla="*/ 798314 w 1266767"/>
                <a:gd name="connsiteY3867" fmla="*/ 2366676 h 2901646"/>
                <a:gd name="connsiteX3868" fmla="*/ 710911 w 1266767"/>
                <a:gd name="connsiteY3868" fmla="*/ 2200044 h 2901646"/>
                <a:gd name="connsiteX3869" fmla="*/ 710570 w 1266767"/>
                <a:gd name="connsiteY3869" fmla="*/ 2199590 h 2901646"/>
                <a:gd name="connsiteX3870" fmla="*/ 709663 w 1266767"/>
                <a:gd name="connsiteY3870" fmla="*/ 2197206 h 2901646"/>
                <a:gd name="connsiteX3871" fmla="*/ 709208 w 1266767"/>
                <a:gd name="connsiteY3871" fmla="*/ 2196298 h 2901646"/>
                <a:gd name="connsiteX3872" fmla="*/ 707619 w 1266767"/>
                <a:gd name="connsiteY3872" fmla="*/ 2194936 h 2901646"/>
                <a:gd name="connsiteX3873" fmla="*/ 702511 w 1266767"/>
                <a:gd name="connsiteY3873" fmla="*/ 2192439 h 2901646"/>
                <a:gd name="connsiteX3874" fmla="*/ 713862 w 1266767"/>
                <a:gd name="connsiteY3874" fmla="*/ 2192666 h 2901646"/>
                <a:gd name="connsiteX3875" fmla="*/ 719878 w 1266767"/>
                <a:gd name="connsiteY3875" fmla="*/ 2194482 h 2901646"/>
                <a:gd name="connsiteX3876" fmla="*/ 728505 w 1266767"/>
                <a:gd name="connsiteY3876" fmla="*/ 2200271 h 2901646"/>
                <a:gd name="connsiteX3877" fmla="*/ 723511 w 1266767"/>
                <a:gd name="connsiteY3877" fmla="*/ 2200498 h 2901646"/>
                <a:gd name="connsiteX3878" fmla="*/ 721467 w 1266767"/>
                <a:gd name="connsiteY3878" fmla="*/ 2200044 h 2901646"/>
                <a:gd name="connsiteX3879" fmla="*/ 719197 w 1266767"/>
                <a:gd name="connsiteY3879" fmla="*/ 2197887 h 2901646"/>
                <a:gd name="connsiteX3880" fmla="*/ 719311 w 1266767"/>
                <a:gd name="connsiteY3880" fmla="*/ 2202087 h 2901646"/>
                <a:gd name="connsiteX3881" fmla="*/ 720786 w 1266767"/>
                <a:gd name="connsiteY3881" fmla="*/ 2203449 h 2901646"/>
                <a:gd name="connsiteX3882" fmla="*/ 725213 w 1266767"/>
                <a:gd name="connsiteY3882" fmla="*/ 2202882 h 2901646"/>
                <a:gd name="connsiteX3883" fmla="*/ 722602 w 1266767"/>
                <a:gd name="connsiteY3883" fmla="*/ 2206401 h 2901646"/>
                <a:gd name="connsiteX3884" fmla="*/ 719538 w 1266767"/>
                <a:gd name="connsiteY3884" fmla="*/ 2205833 h 2901646"/>
                <a:gd name="connsiteX3885" fmla="*/ 714430 w 1266767"/>
                <a:gd name="connsiteY3885" fmla="*/ 2201406 h 2901646"/>
                <a:gd name="connsiteX3886" fmla="*/ 710911 w 1266767"/>
                <a:gd name="connsiteY3886" fmla="*/ 2200044 h 2901646"/>
                <a:gd name="connsiteX3887" fmla="*/ 722489 w 1266767"/>
                <a:gd name="connsiteY3887" fmla="*/ 1994364 h 2901646"/>
                <a:gd name="connsiteX3888" fmla="*/ 722943 w 1266767"/>
                <a:gd name="connsiteY3888" fmla="*/ 1994819 h 2901646"/>
                <a:gd name="connsiteX3889" fmla="*/ 723624 w 1266767"/>
                <a:gd name="connsiteY3889" fmla="*/ 1995046 h 2901646"/>
                <a:gd name="connsiteX3890" fmla="*/ 724192 w 1266767"/>
                <a:gd name="connsiteY3890" fmla="*/ 1995500 h 2901646"/>
                <a:gd name="connsiteX3891" fmla="*/ 724419 w 1266767"/>
                <a:gd name="connsiteY3891" fmla="*/ 1996294 h 2901646"/>
                <a:gd name="connsiteX3892" fmla="*/ 724078 w 1266767"/>
                <a:gd name="connsiteY3892" fmla="*/ 1998224 h 2901646"/>
                <a:gd name="connsiteX3893" fmla="*/ 723170 w 1266767"/>
                <a:gd name="connsiteY3893" fmla="*/ 1998224 h 2901646"/>
                <a:gd name="connsiteX3894" fmla="*/ 718970 w 1266767"/>
                <a:gd name="connsiteY3894" fmla="*/ 1995500 h 2901646"/>
                <a:gd name="connsiteX3895" fmla="*/ 713635 w 1266767"/>
                <a:gd name="connsiteY3895" fmla="*/ 1989030 h 2901646"/>
                <a:gd name="connsiteX3896" fmla="*/ 708187 w 1266767"/>
                <a:gd name="connsiteY3896" fmla="*/ 1985851 h 2901646"/>
                <a:gd name="connsiteX3897" fmla="*/ 706938 w 1266767"/>
                <a:gd name="connsiteY3897" fmla="*/ 1981651 h 2901646"/>
                <a:gd name="connsiteX3898" fmla="*/ 706484 w 1266767"/>
                <a:gd name="connsiteY3898" fmla="*/ 1976430 h 2901646"/>
                <a:gd name="connsiteX3899" fmla="*/ 706825 w 1266767"/>
                <a:gd name="connsiteY3899" fmla="*/ 1966668 h 2901646"/>
                <a:gd name="connsiteX3900" fmla="*/ 706711 w 1266767"/>
                <a:gd name="connsiteY3900" fmla="*/ 1964398 h 2901646"/>
                <a:gd name="connsiteX3901" fmla="*/ 705462 w 1266767"/>
                <a:gd name="connsiteY3901" fmla="*/ 1960198 h 2901646"/>
                <a:gd name="connsiteX3902" fmla="*/ 705803 w 1266767"/>
                <a:gd name="connsiteY3902" fmla="*/ 1958722 h 2901646"/>
                <a:gd name="connsiteX3903" fmla="*/ 706938 w 1266767"/>
                <a:gd name="connsiteY3903" fmla="*/ 1958268 h 2901646"/>
                <a:gd name="connsiteX3904" fmla="*/ 708527 w 1266767"/>
                <a:gd name="connsiteY3904" fmla="*/ 1959063 h 2901646"/>
                <a:gd name="connsiteX3905" fmla="*/ 708982 w 1266767"/>
                <a:gd name="connsiteY3905" fmla="*/ 1960085 h 2901646"/>
                <a:gd name="connsiteX3906" fmla="*/ 710116 w 1266767"/>
                <a:gd name="connsiteY3906" fmla="*/ 1962014 h 2901646"/>
                <a:gd name="connsiteX3907" fmla="*/ 710570 w 1266767"/>
                <a:gd name="connsiteY3907" fmla="*/ 1963149 h 2901646"/>
                <a:gd name="connsiteX3908" fmla="*/ 710570 w 1266767"/>
                <a:gd name="connsiteY3908" fmla="*/ 1963830 h 2901646"/>
                <a:gd name="connsiteX3909" fmla="*/ 710344 w 1266767"/>
                <a:gd name="connsiteY3909" fmla="*/ 1964852 h 2901646"/>
                <a:gd name="connsiteX3910" fmla="*/ 710230 w 1266767"/>
                <a:gd name="connsiteY3910" fmla="*/ 1965987 h 2901646"/>
                <a:gd name="connsiteX3911" fmla="*/ 710457 w 1266767"/>
                <a:gd name="connsiteY3911" fmla="*/ 1967236 h 2901646"/>
                <a:gd name="connsiteX3912" fmla="*/ 711706 w 1266767"/>
                <a:gd name="connsiteY3912" fmla="*/ 1969052 h 2901646"/>
                <a:gd name="connsiteX3913" fmla="*/ 714316 w 1266767"/>
                <a:gd name="connsiteY3913" fmla="*/ 1971549 h 2901646"/>
                <a:gd name="connsiteX3914" fmla="*/ 715111 w 1266767"/>
                <a:gd name="connsiteY3914" fmla="*/ 1973933 h 2901646"/>
                <a:gd name="connsiteX3915" fmla="*/ 713522 w 1266767"/>
                <a:gd name="connsiteY3915" fmla="*/ 1973706 h 2901646"/>
                <a:gd name="connsiteX3916" fmla="*/ 711252 w 1266767"/>
                <a:gd name="connsiteY3916" fmla="*/ 1971776 h 2901646"/>
                <a:gd name="connsiteX3917" fmla="*/ 709776 w 1266767"/>
                <a:gd name="connsiteY3917" fmla="*/ 1971436 h 2901646"/>
                <a:gd name="connsiteX3918" fmla="*/ 710684 w 1266767"/>
                <a:gd name="connsiteY3918" fmla="*/ 1974160 h 2901646"/>
                <a:gd name="connsiteX3919" fmla="*/ 714998 w 1266767"/>
                <a:gd name="connsiteY3919" fmla="*/ 1983468 h 2901646"/>
                <a:gd name="connsiteX3920" fmla="*/ 716019 w 1266767"/>
                <a:gd name="connsiteY3920" fmla="*/ 1986646 h 2901646"/>
                <a:gd name="connsiteX3921" fmla="*/ 716927 w 1266767"/>
                <a:gd name="connsiteY3921" fmla="*/ 1988575 h 2901646"/>
                <a:gd name="connsiteX3922" fmla="*/ 718289 w 1266767"/>
                <a:gd name="connsiteY3922" fmla="*/ 1988689 h 2901646"/>
                <a:gd name="connsiteX3923" fmla="*/ 720446 w 1266767"/>
                <a:gd name="connsiteY3923" fmla="*/ 1986305 h 2901646"/>
                <a:gd name="connsiteX3924" fmla="*/ 720673 w 1266767"/>
                <a:gd name="connsiteY3924" fmla="*/ 1989143 h 2901646"/>
                <a:gd name="connsiteX3925" fmla="*/ 721127 w 1266767"/>
                <a:gd name="connsiteY3925" fmla="*/ 1990959 h 2901646"/>
                <a:gd name="connsiteX3926" fmla="*/ 722489 w 1266767"/>
                <a:gd name="connsiteY3926" fmla="*/ 1994364 h 2901646"/>
                <a:gd name="connsiteX3927" fmla="*/ 944627 w 1266767"/>
                <a:gd name="connsiteY3927" fmla="*/ 1282432 h 2901646"/>
                <a:gd name="connsiteX3928" fmla="*/ 947125 w 1266767"/>
                <a:gd name="connsiteY3928" fmla="*/ 1275962 h 2901646"/>
                <a:gd name="connsiteX3929" fmla="*/ 950984 w 1266767"/>
                <a:gd name="connsiteY3929" fmla="*/ 1276643 h 2901646"/>
                <a:gd name="connsiteX3930" fmla="*/ 952459 w 1266767"/>
                <a:gd name="connsiteY3930" fmla="*/ 1280956 h 2901646"/>
                <a:gd name="connsiteX3931" fmla="*/ 947919 w 1266767"/>
                <a:gd name="connsiteY3931" fmla="*/ 1285270 h 2901646"/>
                <a:gd name="connsiteX3932" fmla="*/ 948600 w 1266767"/>
                <a:gd name="connsiteY3932" fmla="*/ 1283794 h 2901646"/>
                <a:gd name="connsiteX3933" fmla="*/ 947806 w 1266767"/>
                <a:gd name="connsiteY3933" fmla="*/ 1281637 h 2901646"/>
                <a:gd name="connsiteX3934" fmla="*/ 946898 w 1266767"/>
                <a:gd name="connsiteY3934" fmla="*/ 1281070 h 2901646"/>
                <a:gd name="connsiteX3935" fmla="*/ 945762 w 1266767"/>
                <a:gd name="connsiteY3935" fmla="*/ 1281524 h 2901646"/>
                <a:gd name="connsiteX3936" fmla="*/ 944627 w 1266767"/>
                <a:gd name="connsiteY3936" fmla="*/ 1282432 h 2901646"/>
                <a:gd name="connsiteX3937" fmla="*/ 716246 w 1266767"/>
                <a:gd name="connsiteY3937" fmla="*/ 2230465 h 2901646"/>
                <a:gd name="connsiteX3938" fmla="*/ 716586 w 1266767"/>
                <a:gd name="connsiteY3938" fmla="*/ 2230919 h 2901646"/>
                <a:gd name="connsiteX3939" fmla="*/ 716700 w 1266767"/>
                <a:gd name="connsiteY3939" fmla="*/ 2231940 h 2901646"/>
                <a:gd name="connsiteX3940" fmla="*/ 716473 w 1266767"/>
                <a:gd name="connsiteY3940" fmla="*/ 2232735 h 2901646"/>
                <a:gd name="connsiteX3941" fmla="*/ 716132 w 1266767"/>
                <a:gd name="connsiteY3941" fmla="*/ 2233189 h 2901646"/>
                <a:gd name="connsiteX3942" fmla="*/ 713408 w 1266767"/>
                <a:gd name="connsiteY3942" fmla="*/ 2237956 h 2901646"/>
                <a:gd name="connsiteX3943" fmla="*/ 711478 w 1266767"/>
                <a:gd name="connsiteY3943" fmla="*/ 2239318 h 2901646"/>
                <a:gd name="connsiteX3944" fmla="*/ 711138 w 1266767"/>
                <a:gd name="connsiteY3944" fmla="*/ 2240567 h 2901646"/>
                <a:gd name="connsiteX3945" fmla="*/ 710797 w 1266767"/>
                <a:gd name="connsiteY3945" fmla="*/ 2241475 h 2901646"/>
                <a:gd name="connsiteX3946" fmla="*/ 710797 w 1266767"/>
                <a:gd name="connsiteY3946" fmla="*/ 2242724 h 2901646"/>
                <a:gd name="connsiteX3947" fmla="*/ 710570 w 1266767"/>
                <a:gd name="connsiteY3947" fmla="*/ 2243859 h 2901646"/>
                <a:gd name="connsiteX3948" fmla="*/ 710230 w 1266767"/>
                <a:gd name="connsiteY3948" fmla="*/ 2244653 h 2901646"/>
                <a:gd name="connsiteX3949" fmla="*/ 709776 w 1266767"/>
                <a:gd name="connsiteY3949" fmla="*/ 2245562 h 2901646"/>
                <a:gd name="connsiteX3950" fmla="*/ 709208 w 1266767"/>
                <a:gd name="connsiteY3950" fmla="*/ 2246583 h 2901646"/>
                <a:gd name="connsiteX3951" fmla="*/ 708414 w 1266767"/>
                <a:gd name="connsiteY3951" fmla="*/ 2247150 h 2901646"/>
                <a:gd name="connsiteX3952" fmla="*/ 707506 w 1266767"/>
                <a:gd name="connsiteY3952" fmla="*/ 2246810 h 2901646"/>
                <a:gd name="connsiteX3953" fmla="*/ 707052 w 1266767"/>
                <a:gd name="connsiteY3953" fmla="*/ 2246810 h 2901646"/>
                <a:gd name="connsiteX3954" fmla="*/ 706598 w 1266767"/>
                <a:gd name="connsiteY3954" fmla="*/ 2247491 h 2901646"/>
                <a:gd name="connsiteX3955" fmla="*/ 705690 w 1266767"/>
                <a:gd name="connsiteY3955" fmla="*/ 2247491 h 2901646"/>
                <a:gd name="connsiteX3956" fmla="*/ 704668 w 1266767"/>
                <a:gd name="connsiteY3956" fmla="*/ 2247037 h 2901646"/>
                <a:gd name="connsiteX3957" fmla="*/ 703647 w 1266767"/>
                <a:gd name="connsiteY3957" fmla="*/ 2245788 h 2901646"/>
                <a:gd name="connsiteX3958" fmla="*/ 702625 w 1266767"/>
                <a:gd name="connsiteY3958" fmla="*/ 2243972 h 2901646"/>
                <a:gd name="connsiteX3959" fmla="*/ 702284 w 1266767"/>
                <a:gd name="connsiteY3959" fmla="*/ 2242497 h 2901646"/>
                <a:gd name="connsiteX3960" fmla="*/ 702738 w 1266767"/>
                <a:gd name="connsiteY3960" fmla="*/ 2241816 h 2901646"/>
                <a:gd name="connsiteX3961" fmla="*/ 703419 w 1266767"/>
                <a:gd name="connsiteY3961" fmla="*/ 2241929 h 2901646"/>
                <a:gd name="connsiteX3962" fmla="*/ 704214 w 1266767"/>
                <a:gd name="connsiteY3962" fmla="*/ 2241475 h 2901646"/>
                <a:gd name="connsiteX3963" fmla="*/ 703873 w 1266767"/>
                <a:gd name="connsiteY3963" fmla="*/ 2240340 h 2901646"/>
                <a:gd name="connsiteX3964" fmla="*/ 703079 w 1266767"/>
                <a:gd name="connsiteY3964" fmla="*/ 2238864 h 2901646"/>
                <a:gd name="connsiteX3965" fmla="*/ 703192 w 1266767"/>
                <a:gd name="connsiteY3965" fmla="*/ 2238183 h 2901646"/>
                <a:gd name="connsiteX3966" fmla="*/ 703760 w 1266767"/>
                <a:gd name="connsiteY3966" fmla="*/ 2238410 h 2901646"/>
                <a:gd name="connsiteX3967" fmla="*/ 704668 w 1266767"/>
                <a:gd name="connsiteY3967" fmla="*/ 2238070 h 2901646"/>
                <a:gd name="connsiteX3968" fmla="*/ 705690 w 1266767"/>
                <a:gd name="connsiteY3968" fmla="*/ 2236935 h 2901646"/>
                <a:gd name="connsiteX3969" fmla="*/ 705917 w 1266767"/>
                <a:gd name="connsiteY3969" fmla="*/ 2235686 h 2901646"/>
                <a:gd name="connsiteX3970" fmla="*/ 705236 w 1266767"/>
                <a:gd name="connsiteY3970" fmla="*/ 2235118 h 2901646"/>
                <a:gd name="connsiteX3971" fmla="*/ 705576 w 1266767"/>
                <a:gd name="connsiteY3971" fmla="*/ 2234211 h 2901646"/>
                <a:gd name="connsiteX3972" fmla="*/ 709549 w 1266767"/>
                <a:gd name="connsiteY3972" fmla="*/ 2231486 h 2901646"/>
                <a:gd name="connsiteX3973" fmla="*/ 711365 w 1266767"/>
                <a:gd name="connsiteY3973" fmla="*/ 2229329 h 2901646"/>
                <a:gd name="connsiteX3974" fmla="*/ 713068 w 1266767"/>
                <a:gd name="connsiteY3974" fmla="*/ 2227854 h 2901646"/>
                <a:gd name="connsiteX3975" fmla="*/ 714543 w 1266767"/>
                <a:gd name="connsiteY3975" fmla="*/ 2226832 h 2901646"/>
                <a:gd name="connsiteX3976" fmla="*/ 715792 w 1266767"/>
                <a:gd name="connsiteY3976" fmla="*/ 2226946 h 2901646"/>
                <a:gd name="connsiteX3977" fmla="*/ 716360 w 1266767"/>
                <a:gd name="connsiteY3977" fmla="*/ 2228989 h 2901646"/>
                <a:gd name="connsiteX3978" fmla="*/ 716360 w 1266767"/>
                <a:gd name="connsiteY3978" fmla="*/ 2230465 h 2901646"/>
                <a:gd name="connsiteX3979" fmla="*/ 738607 w 1266767"/>
                <a:gd name="connsiteY3979" fmla="*/ 2209465 h 2901646"/>
                <a:gd name="connsiteX3980" fmla="*/ 741331 w 1266767"/>
                <a:gd name="connsiteY3980" fmla="*/ 2209919 h 2901646"/>
                <a:gd name="connsiteX3981" fmla="*/ 741899 w 1266767"/>
                <a:gd name="connsiteY3981" fmla="*/ 2210260 h 2901646"/>
                <a:gd name="connsiteX3982" fmla="*/ 740764 w 1266767"/>
                <a:gd name="connsiteY3982" fmla="*/ 2211622 h 2901646"/>
                <a:gd name="connsiteX3983" fmla="*/ 734067 w 1266767"/>
                <a:gd name="connsiteY3983" fmla="*/ 2216049 h 2901646"/>
                <a:gd name="connsiteX3984" fmla="*/ 733159 w 1266767"/>
                <a:gd name="connsiteY3984" fmla="*/ 2215595 h 2901646"/>
                <a:gd name="connsiteX3985" fmla="*/ 733727 w 1266767"/>
                <a:gd name="connsiteY3985" fmla="*/ 2213552 h 2901646"/>
                <a:gd name="connsiteX3986" fmla="*/ 734862 w 1266767"/>
                <a:gd name="connsiteY3986" fmla="*/ 2211395 h 2901646"/>
                <a:gd name="connsiteX3987" fmla="*/ 736224 w 1266767"/>
                <a:gd name="connsiteY3987" fmla="*/ 2209579 h 2901646"/>
                <a:gd name="connsiteX3988" fmla="*/ 737472 w 1266767"/>
                <a:gd name="connsiteY3988" fmla="*/ 2209125 h 2901646"/>
                <a:gd name="connsiteX3989" fmla="*/ 738607 w 1266767"/>
                <a:gd name="connsiteY3989" fmla="*/ 2209465 h 2901646"/>
                <a:gd name="connsiteX3990" fmla="*/ 746440 w 1266767"/>
                <a:gd name="connsiteY3990" fmla="*/ 2193120 h 2901646"/>
                <a:gd name="connsiteX3991" fmla="*/ 747007 w 1266767"/>
                <a:gd name="connsiteY3991" fmla="*/ 2193347 h 2901646"/>
                <a:gd name="connsiteX3992" fmla="*/ 747688 w 1266767"/>
                <a:gd name="connsiteY3992" fmla="*/ 2194255 h 2901646"/>
                <a:gd name="connsiteX3993" fmla="*/ 747347 w 1266767"/>
                <a:gd name="connsiteY3993" fmla="*/ 2195390 h 2901646"/>
                <a:gd name="connsiteX3994" fmla="*/ 746440 w 1266767"/>
                <a:gd name="connsiteY3994" fmla="*/ 2196298 h 2901646"/>
                <a:gd name="connsiteX3995" fmla="*/ 745759 w 1266767"/>
                <a:gd name="connsiteY3995" fmla="*/ 2197320 h 2901646"/>
                <a:gd name="connsiteX3996" fmla="*/ 744510 w 1266767"/>
                <a:gd name="connsiteY3996" fmla="*/ 2199817 h 2901646"/>
                <a:gd name="connsiteX3997" fmla="*/ 744396 w 1266767"/>
                <a:gd name="connsiteY3997" fmla="*/ 2200385 h 2901646"/>
                <a:gd name="connsiteX3998" fmla="*/ 744396 w 1266767"/>
                <a:gd name="connsiteY3998" fmla="*/ 2200952 h 2901646"/>
                <a:gd name="connsiteX3999" fmla="*/ 744169 w 1266767"/>
                <a:gd name="connsiteY3999" fmla="*/ 2201292 h 2901646"/>
                <a:gd name="connsiteX4000" fmla="*/ 743715 w 1266767"/>
                <a:gd name="connsiteY4000" fmla="*/ 2201520 h 2901646"/>
                <a:gd name="connsiteX4001" fmla="*/ 743034 w 1266767"/>
                <a:gd name="connsiteY4001" fmla="*/ 2201406 h 2901646"/>
                <a:gd name="connsiteX4002" fmla="*/ 742013 w 1266767"/>
                <a:gd name="connsiteY4002" fmla="*/ 2200498 h 2901646"/>
                <a:gd name="connsiteX4003" fmla="*/ 740991 w 1266767"/>
                <a:gd name="connsiteY4003" fmla="*/ 2199930 h 2901646"/>
                <a:gd name="connsiteX4004" fmla="*/ 740424 w 1266767"/>
                <a:gd name="connsiteY4004" fmla="*/ 2199930 h 2901646"/>
                <a:gd name="connsiteX4005" fmla="*/ 739856 w 1266767"/>
                <a:gd name="connsiteY4005" fmla="*/ 2200044 h 2901646"/>
                <a:gd name="connsiteX4006" fmla="*/ 738948 w 1266767"/>
                <a:gd name="connsiteY4006" fmla="*/ 2199363 h 2901646"/>
                <a:gd name="connsiteX4007" fmla="*/ 739175 w 1266767"/>
                <a:gd name="connsiteY4007" fmla="*/ 2197433 h 2901646"/>
                <a:gd name="connsiteX4008" fmla="*/ 740537 w 1266767"/>
                <a:gd name="connsiteY4008" fmla="*/ 2195050 h 2901646"/>
                <a:gd name="connsiteX4009" fmla="*/ 742353 w 1266767"/>
                <a:gd name="connsiteY4009" fmla="*/ 2193233 h 2901646"/>
                <a:gd name="connsiteX4010" fmla="*/ 744169 w 1266767"/>
                <a:gd name="connsiteY4010" fmla="*/ 2192666 h 2901646"/>
                <a:gd name="connsiteX4011" fmla="*/ 745531 w 1266767"/>
                <a:gd name="connsiteY4011" fmla="*/ 2192893 h 2901646"/>
                <a:gd name="connsiteX4012" fmla="*/ 746440 w 1266767"/>
                <a:gd name="connsiteY4012" fmla="*/ 2193120 h 2901646"/>
                <a:gd name="connsiteX4013" fmla="*/ 734748 w 1266767"/>
                <a:gd name="connsiteY4013" fmla="*/ 2184493 h 2901646"/>
                <a:gd name="connsiteX4014" fmla="*/ 733613 w 1266767"/>
                <a:gd name="connsiteY4014" fmla="*/ 2183244 h 2901646"/>
                <a:gd name="connsiteX4015" fmla="*/ 732591 w 1266767"/>
                <a:gd name="connsiteY4015" fmla="*/ 2181769 h 2901646"/>
                <a:gd name="connsiteX4016" fmla="*/ 732137 w 1266767"/>
                <a:gd name="connsiteY4016" fmla="*/ 2180861 h 2901646"/>
                <a:gd name="connsiteX4017" fmla="*/ 731116 w 1266767"/>
                <a:gd name="connsiteY4017" fmla="*/ 2179272 h 2901646"/>
                <a:gd name="connsiteX4018" fmla="*/ 732024 w 1266767"/>
                <a:gd name="connsiteY4018" fmla="*/ 2178591 h 2901646"/>
                <a:gd name="connsiteX4019" fmla="*/ 735997 w 1266767"/>
                <a:gd name="connsiteY4019" fmla="*/ 2178704 h 2901646"/>
                <a:gd name="connsiteX4020" fmla="*/ 736337 w 1266767"/>
                <a:gd name="connsiteY4020" fmla="*/ 2178250 h 2901646"/>
                <a:gd name="connsiteX4021" fmla="*/ 737018 w 1266767"/>
                <a:gd name="connsiteY4021" fmla="*/ 2178250 h 2901646"/>
                <a:gd name="connsiteX4022" fmla="*/ 737813 w 1266767"/>
                <a:gd name="connsiteY4022" fmla="*/ 2178704 h 2901646"/>
                <a:gd name="connsiteX4023" fmla="*/ 738721 w 1266767"/>
                <a:gd name="connsiteY4023" fmla="*/ 2179499 h 2901646"/>
                <a:gd name="connsiteX4024" fmla="*/ 740310 w 1266767"/>
                <a:gd name="connsiteY4024" fmla="*/ 2181996 h 2901646"/>
                <a:gd name="connsiteX4025" fmla="*/ 740991 w 1266767"/>
                <a:gd name="connsiteY4025" fmla="*/ 2182450 h 2901646"/>
                <a:gd name="connsiteX4026" fmla="*/ 741331 w 1266767"/>
                <a:gd name="connsiteY4026" fmla="*/ 2182563 h 2901646"/>
                <a:gd name="connsiteX4027" fmla="*/ 741559 w 1266767"/>
                <a:gd name="connsiteY4027" fmla="*/ 2183699 h 2901646"/>
                <a:gd name="connsiteX4028" fmla="*/ 741786 w 1266767"/>
                <a:gd name="connsiteY4028" fmla="*/ 2186196 h 2901646"/>
                <a:gd name="connsiteX4029" fmla="*/ 741218 w 1266767"/>
                <a:gd name="connsiteY4029" fmla="*/ 2188466 h 2901646"/>
                <a:gd name="connsiteX4030" fmla="*/ 739743 w 1266767"/>
                <a:gd name="connsiteY4030" fmla="*/ 2189942 h 2901646"/>
                <a:gd name="connsiteX4031" fmla="*/ 735543 w 1266767"/>
                <a:gd name="connsiteY4031" fmla="*/ 2192212 h 2901646"/>
                <a:gd name="connsiteX4032" fmla="*/ 734975 w 1266767"/>
                <a:gd name="connsiteY4032" fmla="*/ 2192325 h 2901646"/>
                <a:gd name="connsiteX4033" fmla="*/ 734521 w 1266767"/>
                <a:gd name="connsiteY4033" fmla="*/ 2191531 h 2901646"/>
                <a:gd name="connsiteX4034" fmla="*/ 734862 w 1266767"/>
                <a:gd name="connsiteY4034" fmla="*/ 2190169 h 2901646"/>
                <a:gd name="connsiteX4035" fmla="*/ 735429 w 1266767"/>
                <a:gd name="connsiteY4035" fmla="*/ 2189715 h 2901646"/>
                <a:gd name="connsiteX4036" fmla="*/ 735656 w 1266767"/>
                <a:gd name="connsiteY4036" fmla="*/ 2189147 h 2901646"/>
                <a:gd name="connsiteX4037" fmla="*/ 735429 w 1266767"/>
                <a:gd name="connsiteY4037" fmla="*/ 2188012 h 2901646"/>
                <a:gd name="connsiteX4038" fmla="*/ 735315 w 1266767"/>
                <a:gd name="connsiteY4038" fmla="*/ 2186309 h 2901646"/>
                <a:gd name="connsiteX4039" fmla="*/ 734748 w 1266767"/>
                <a:gd name="connsiteY4039" fmla="*/ 2184493 h 2901646"/>
                <a:gd name="connsiteX4040" fmla="*/ 679469 w 1266767"/>
                <a:gd name="connsiteY4040" fmla="*/ 2176093 h 2901646"/>
                <a:gd name="connsiteX4041" fmla="*/ 681058 w 1266767"/>
                <a:gd name="connsiteY4041" fmla="*/ 2175299 h 2901646"/>
                <a:gd name="connsiteX4042" fmla="*/ 692182 w 1266767"/>
                <a:gd name="connsiteY4042" fmla="*/ 2178364 h 2901646"/>
                <a:gd name="connsiteX4043" fmla="*/ 693317 w 1266767"/>
                <a:gd name="connsiteY4043" fmla="*/ 2179499 h 2901646"/>
                <a:gd name="connsiteX4044" fmla="*/ 691728 w 1266767"/>
                <a:gd name="connsiteY4044" fmla="*/ 2179953 h 2901646"/>
                <a:gd name="connsiteX4045" fmla="*/ 690820 w 1266767"/>
                <a:gd name="connsiteY4045" fmla="*/ 2179726 h 2901646"/>
                <a:gd name="connsiteX4046" fmla="*/ 688890 w 1266767"/>
                <a:gd name="connsiteY4046" fmla="*/ 2179726 h 2901646"/>
                <a:gd name="connsiteX4047" fmla="*/ 689458 w 1266767"/>
                <a:gd name="connsiteY4047" fmla="*/ 2180407 h 2901646"/>
                <a:gd name="connsiteX4048" fmla="*/ 690706 w 1266767"/>
                <a:gd name="connsiteY4048" fmla="*/ 2182450 h 2901646"/>
                <a:gd name="connsiteX4049" fmla="*/ 689685 w 1266767"/>
                <a:gd name="connsiteY4049" fmla="*/ 2184380 h 2901646"/>
                <a:gd name="connsiteX4050" fmla="*/ 687528 w 1266767"/>
                <a:gd name="connsiteY4050" fmla="*/ 2184947 h 2901646"/>
                <a:gd name="connsiteX4051" fmla="*/ 685144 w 1266767"/>
                <a:gd name="connsiteY4051" fmla="*/ 2184493 h 2901646"/>
                <a:gd name="connsiteX4052" fmla="*/ 682647 w 1266767"/>
                <a:gd name="connsiteY4052" fmla="*/ 2183018 h 2901646"/>
                <a:gd name="connsiteX4053" fmla="*/ 680945 w 1266767"/>
                <a:gd name="connsiteY4053" fmla="*/ 2181428 h 2901646"/>
                <a:gd name="connsiteX4054" fmla="*/ 680377 w 1266767"/>
                <a:gd name="connsiteY4054" fmla="*/ 2179953 h 2901646"/>
                <a:gd name="connsiteX4055" fmla="*/ 679923 w 1266767"/>
                <a:gd name="connsiteY4055" fmla="*/ 2178477 h 2901646"/>
                <a:gd name="connsiteX4056" fmla="*/ 679242 w 1266767"/>
                <a:gd name="connsiteY4056" fmla="*/ 2177456 h 2901646"/>
                <a:gd name="connsiteX4057" fmla="*/ 679469 w 1266767"/>
                <a:gd name="connsiteY4057" fmla="*/ 2176093 h 2901646"/>
                <a:gd name="connsiteX4058" fmla="*/ 752001 w 1266767"/>
                <a:gd name="connsiteY4058" fmla="*/ 2172688 h 2901646"/>
                <a:gd name="connsiteX4059" fmla="*/ 753023 w 1266767"/>
                <a:gd name="connsiteY4059" fmla="*/ 2173142 h 2901646"/>
                <a:gd name="connsiteX4060" fmla="*/ 753477 w 1266767"/>
                <a:gd name="connsiteY4060" fmla="*/ 2174391 h 2901646"/>
                <a:gd name="connsiteX4061" fmla="*/ 753137 w 1266767"/>
                <a:gd name="connsiteY4061" fmla="*/ 2175072 h 2901646"/>
                <a:gd name="connsiteX4062" fmla="*/ 752229 w 1266767"/>
                <a:gd name="connsiteY4062" fmla="*/ 2175753 h 2901646"/>
                <a:gd name="connsiteX4063" fmla="*/ 751434 w 1266767"/>
                <a:gd name="connsiteY4063" fmla="*/ 2175072 h 2901646"/>
                <a:gd name="connsiteX4064" fmla="*/ 751320 w 1266767"/>
                <a:gd name="connsiteY4064" fmla="*/ 2173823 h 2901646"/>
                <a:gd name="connsiteX4065" fmla="*/ 752001 w 1266767"/>
                <a:gd name="connsiteY4065" fmla="*/ 2172688 h 2901646"/>
                <a:gd name="connsiteX4066" fmla="*/ 760628 w 1266767"/>
                <a:gd name="connsiteY4066" fmla="*/ 2174391 h 2901646"/>
                <a:gd name="connsiteX4067" fmla="*/ 760969 w 1266767"/>
                <a:gd name="connsiteY4067" fmla="*/ 2175299 h 2901646"/>
                <a:gd name="connsiteX4068" fmla="*/ 761196 w 1266767"/>
                <a:gd name="connsiteY4068" fmla="*/ 2177228 h 2901646"/>
                <a:gd name="connsiteX4069" fmla="*/ 760174 w 1266767"/>
                <a:gd name="connsiteY4069" fmla="*/ 2178250 h 2901646"/>
                <a:gd name="connsiteX4070" fmla="*/ 758585 w 1266767"/>
                <a:gd name="connsiteY4070" fmla="*/ 2177115 h 2901646"/>
                <a:gd name="connsiteX4071" fmla="*/ 757336 w 1266767"/>
                <a:gd name="connsiteY4071" fmla="*/ 2175412 h 2901646"/>
                <a:gd name="connsiteX4072" fmla="*/ 756882 w 1266767"/>
                <a:gd name="connsiteY4072" fmla="*/ 2174959 h 2901646"/>
                <a:gd name="connsiteX4073" fmla="*/ 756542 w 1266767"/>
                <a:gd name="connsiteY4073" fmla="*/ 2174391 h 2901646"/>
                <a:gd name="connsiteX4074" fmla="*/ 756542 w 1266767"/>
                <a:gd name="connsiteY4074" fmla="*/ 2173029 h 2901646"/>
                <a:gd name="connsiteX4075" fmla="*/ 757450 w 1266767"/>
                <a:gd name="connsiteY4075" fmla="*/ 2172007 h 2901646"/>
                <a:gd name="connsiteX4076" fmla="*/ 758698 w 1266767"/>
                <a:gd name="connsiteY4076" fmla="*/ 2172121 h 2901646"/>
                <a:gd name="connsiteX4077" fmla="*/ 760061 w 1266767"/>
                <a:gd name="connsiteY4077" fmla="*/ 2173483 h 2901646"/>
                <a:gd name="connsiteX4078" fmla="*/ 760628 w 1266767"/>
                <a:gd name="connsiteY4078" fmla="*/ 2174391 h 2901646"/>
                <a:gd name="connsiteX4079" fmla="*/ 759039 w 1266767"/>
                <a:gd name="connsiteY4079" fmla="*/ 2166672 h 2901646"/>
                <a:gd name="connsiteX4080" fmla="*/ 757450 w 1266767"/>
                <a:gd name="connsiteY4080" fmla="*/ 2169737 h 2901646"/>
                <a:gd name="connsiteX4081" fmla="*/ 755974 w 1266767"/>
                <a:gd name="connsiteY4081" fmla="*/ 2171780 h 2901646"/>
                <a:gd name="connsiteX4082" fmla="*/ 753931 w 1266767"/>
                <a:gd name="connsiteY4082" fmla="*/ 2171553 h 2901646"/>
                <a:gd name="connsiteX4083" fmla="*/ 752796 w 1266767"/>
                <a:gd name="connsiteY4083" fmla="*/ 2168488 h 2901646"/>
                <a:gd name="connsiteX4084" fmla="*/ 754045 w 1266767"/>
                <a:gd name="connsiteY4084" fmla="*/ 2165537 h 2901646"/>
                <a:gd name="connsiteX4085" fmla="*/ 756428 w 1266767"/>
                <a:gd name="connsiteY4085" fmla="*/ 2164402 h 2901646"/>
                <a:gd name="connsiteX4086" fmla="*/ 757677 w 1266767"/>
                <a:gd name="connsiteY4086" fmla="*/ 2164061 h 2901646"/>
                <a:gd name="connsiteX4087" fmla="*/ 758131 w 1266767"/>
                <a:gd name="connsiteY4087" fmla="*/ 2164289 h 2901646"/>
                <a:gd name="connsiteX4088" fmla="*/ 758926 w 1266767"/>
                <a:gd name="connsiteY4088" fmla="*/ 2165197 h 2901646"/>
                <a:gd name="connsiteX4089" fmla="*/ 759039 w 1266767"/>
                <a:gd name="connsiteY4089" fmla="*/ 2166672 h 2901646"/>
                <a:gd name="connsiteX4090" fmla="*/ 732818 w 1266767"/>
                <a:gd name="connsiteY4090" fmla="*/ 2152824 h 2901646"/>
                <a:gd name="connsiteX4091" fmla="*/ 731797 w 1266767"/>
                <a:gd name="connsiteY4091" fmla="*/ 2153278 h 2901646"/>
                <a:gd name="connsiteX4092" fmla="*/ 731002 w 1266767"/>
                <a:gd name="connsiteY4092" fmla="*/ 2154300 h 2901646"/>
                <a:gd name="connsiteX4093" fmla="*/ 730548 w 1266767"/>
                <a:gd name="connsiteY4093" fmla="*/ 2156116 h 2901646"/>
                <a:gd name="connsiteX4094" fmla="*/ 729640 w 1266767"/>
                <a:gd name="connsiteY4094" fmla="*/ 2156343 h 2901646"/>
                <a:gd name="connsiteX4095" fmla="*/ 728164 w 1266767"/>
                <a:gd name="connsiteY4095" fmla="*/ 2155321 h 2901646"/>
                <a:gd name="connsiteX4096" fmla="*/ 727711 w 1266767"/>
                <a:gd name="connsiteY4096" fmla="*/ 2155435 h 2901646"/>
                <a:gd name="connsiteX4097" fmla="*/ 727824 w 1266767"/>
                <a:gd name="connsiteY4097" fmla="*/ 2156343 h 2901646"/>
                <a:gd name="connsiteX4098" fmla="*/ 727370 w 1266767"/>
                <a:gd name="connsiteY4098" fmla="*/ 2156683 h 2901646"/>
                <a:gd name="connsiteX4099" fmla="*/ 726802 w 1266767"/>
                <a:gd name="connsiteY4099" fmla="*/ 2156570 h 2901646"/>
                <a:gd name="connsiteX4100" fmla="*/ 727824 w 1266767"/>
                <a:gd name="connsiteY4100" fmla="*/ 2160429 h 2901646"/>
                <a:gd name="connsiteX4101" fmla="*/ 727483 w 1266767"/>
                <a:gd name="connsiteY4101" fmla="*/ 2162472 h 2901646"/>
                <a:gd name="connsiteX4102" fmla="*/ 726462 w 1266767"/>
                <a:gd name="connsiteY4102" fmla="*/ 2163153 h 2901646"/>
                <a:gd name="connsiteX4103" fmla="*/ 725667 w 1266767"/>
                <a:gd name="connsiteY4103" fmla="*/ 2162586 h 2901646"/>
                <a:gd name="connsiteX4104" fmla="*/ 725327 w 1266767"/>
                <a:gd name="connsiteY4104" fmla="*/ 2160997 h 2901646"/>
                <a:gd name="connsiteX4105" fmla="*/ 725554 w 1266767"/>
                <a:gd name="connsiteY4105" fmla="*/ 2167353 h 2901646"/>
                <a:gd name="connsiteX4106" fmla="*/ 724759 w 1266767"/>
                <a:gd name="connsiteY4106" fmla="*/ 2167126 h 2901646"/>
                <a:gd name="connsiteX4107" fmla="*/ 723738 w 1266767"/>
                <a:gd name="connsiteY4107" fmla="*/ 2167807 h 2901646"/>
                <a:gd name="connsiteX4108" fmla="*/ 723170 w 1266767"/>
                <a:gd name="connsiteY4108" fmla="*/ 2168943 h 2901646"/>
                <a:gd name="connsiteX4109" fmla="*/ 722602 w 1266767"/>
                <a:gd name="connsiteY4109" fmla="*/ 2168943 h 2901646"/>
                <a:gd name="connsiteX4110" fmla="*/ 722148 w 1266767"/>
                <a:gd name="connsiteY4110" fmla="*/ 2167807 h 2901646"/>
                <a:gd name="connsiteX4111" fmla="*/ 721808 w 1266767"/>
                <a:gd name="connsiteY4111" fmla="*/ 2166105 h 2901646"/>
                <a:gd name="connsiteX4112" fmla="*/ 721240 w 1266767"/>
                <a:gd name="connsiteY4112" fmla="*/ 2164402 h 2901646"/>
                <a:gd name="connsiteX4113" fmla="*/ 720332 w 1266767"/>
                <a:gd name="connsiteY4113" fmla="*/ 2162813 h 2901646"/>
                <a:gd name="connsiteX4114" fmla="*/ 719538 w 1266767"/>
                <a:gd name="connsiteY4114" fmla="*/ 2160997 h 2901646"/>
                <a:gd name="connsiteX4115" fmla="*/ 719424 w 1266767"/>
                <a:gd name="connsiteY4115" fmla="*/ 2159067 h 2901646"/>
                <a:gd name="connsiteX4116" fmla="*/ 719084 w 1266767"/>
                <a:gd name="connsiteY4116" fmla="*/ 2158273 h 2901646"/>
                <a:gd name="connsiteX4117" fmla="*/ 718743 w 1266767"/>
                <a:gd name="connsiteY4117" fmla="*/ 2157364 h 2901646"/>
                <a:gd name="connsiteX4118" fmla="*/ 719084 w 1266767"/>
                <a:gd name="connsiteY4118" fmla="*/ 2155889 h 2901646"/>
                <a:gd name="connsiteX4119" fmla="*/ 720105 w 1266767"/>
                <a:gd name="connsiteY4119" fmla="*/ 2155094 h 2901646"/>
                <a:gd name="connsiteX4120" fmla="*/ 721354 w 1266767"/>
                <a:gd name="connsiteY4120" fmla="*/ 2154981 h 2901646"/>
                <a:gd name="connsiteX4121" fmla="*/ 722376 w 1266767"/>
                <a:gd name="connsiteY4121" fmla="*/ 2155435 h 2901646"/>
                <a:gd name="connsiteX4122" fmla="*/ 723170 w 1266767"/>
                <a:gd name="connsiteY4122" fmla="*/ 2157478 h 2901646"/>
                <a:gd name="connsiteX4123" fmla="*/ 723283 w 1266767"/>
                <a:gd name="connsiteY4123" fmla="*/ 2157364 h 2901646"/>
                <a:gd name="connsiteX4124" fmla="*/ 723057 w 1266767"/>
                <a:gd name="connsiteY4124" fmla="*/ 2156456 h 2901646"/>
                <a:gd name="connsiteX4125" fmla="*/ 723397 w 1266767"/>
                <a:gd name="connsiteY4125" fmla="*/ 2155662 h 2901646"/>
                <a:gd name="connsiteX4126" fmla="*/ 723965 w 1266767"/>
                <a:gd name="connsiteY4126" fmla="*/ 2155321 h 2901646"/>
                <a:gd name="connsiteX4127" fmla="*/ 724646 w 1266767"/>
                <a:gd name="connsiteY4127" fmla="*/ 2155208 h 2901646"/>
                <a:gd name="connsiteX4128" fmla="*/ 725213 w 1266767"/>
                <a:gd name="connsiteY4128" fmla="*/ 2154867 h 2901646"/>
                <a:gd name="connsiteX4129" fmla="*/ 725100 w 1266767"/>
                <a:gd name="connsiteY4129" fmla="*/ 2154640 h 2901646"/>
                <a:gd name="connsiteX4130" fmla="*/ 724419 w 1266767"/>
                <a:gd name="connsiteY4130" fmla="*/ 2154867 h 2901646"/>
                <a:gd name="connsiteX4131" fmla="*/ 723851 w 1266767"/>
                <a:gd name="connsiteY4131" fmla="*/ 2154754 h 2901646"/>
                <a:gd name="connsiteX4132" fmla="*/ 723511 w 1266767"/>
                <a:gd name="connsiteY4132" fmla="*/ 2154300 h 2901646"/>
                <a:gd name="connsiteX4133" fmla="*/ 723057 w 1266767"/>
                <a:gd name="connsiteY4133" fmla="*/ 2154072 h 2901646"/>
                <a:gd name="connsiteX4134" fmla="*/ 722376 w 1266767"/>
                <a:gd name="connsiteY4134" fmla="*/ 2154186 h 2901646"/>
                <a:gd name="connsiteX4135" fmla="*/ 722148 w 1266767"/>
                <a:gd name="connsiteY4135" fmla="*/ 2153505 h 2901646"/>
                <a:gd name="connsiteX4136" fmla="*/ 722716 w 1266767"/>
                <a:gd name="connsiteY4136" fmla="*/ 2152029 h 2901646"/>
                <a:gd name="connsiteX4137" fmla="*/ 723511 w 1266767"/>
                <a:gd name="connsiteY4137" fmla="*/ 2150554 h 2901646"/>
                <a:gd name="connsiteX4138" fmla="*/ 725554 w 1266767"/>
                <a:gd name="connsiteY4138" fmla="*/ 2148170 h 2901646"/>
                <a:gd name="connsiteX4139" fmla="*/ 726689 w 1266767"/>
                <a:gd name="connsiteY4139" fmla="*/ 2146467 h 2901646"/>
                <a:gd name="connsiteX4140" fmla="*/ 728392 w 1266767"/>
                <a:gd name="connsiteY4140" fmla="*/ 2145105 h 2901646"/>
                <a:gd name="connsiteX4141" fmla="*/ 730548 w 1266767"/>
                <a:gd name="connsiteY4141" fmla="*/ 2144311 h 2901646"/>
                <a:gd name="connsiteX4142" fmla="*/ 732705 w 1266767"/>
                <a:gd name="connsiteY4142" fmla="*/ 2144311 h 2901646"/>
                <a:gd name="connsiteX4143" fmla="*/ 734634 w 1266767"/>
                <a:gd name="connsiteY4143" fmla="*/ 2145105 h 2901646"/>
                <a:gd name="connsiteX4144" fmla="*/ 735543 w 1266767"/>
                <a:gd name="connsiteY4144" fmla="*/ 2146241 h 2901646"/>
                <a:gd name="connsiteX4145" fmla="*/ 735543 w 1266767"/>
                <a:gd name="connsiteY4145" fmla="*/ 2147149 h 2901646"/>
                <a:gd name="connsiteX4146" fmla="*/ 735997 w 1266767"/>
                <a:gd name="connsiteY4146" fmla="*/ 2147489 h 2901646"/>
                <a:gd name="connsiteX4147" fmla="*/ 736451 w 1266767"/>
                <a:gd name="connsiteY4147" fmla="*/ 2147489 h 2901646"/>
                <a:gd name="connsiteX4148" fmla="*/ 740878 w 1266767"/>
                <a:gd name="connsiteY4148" fmla="*/ 2146127 h 2901646"/>
                <a:gd name="connsiteX4149" fmla="*/ 740764 w 1266767"/>
                <a:gd name="connsiteY4149" fmla="*/ 2147149 h 2901646"/>
                <a:gd name="connsiteX4150" fmla="*/ 735315 w 1266767"/>
                <a:gd name="connsiteY4150" fmla="*/ 2149759 h 2901646"/>
                <a:gd name="connsiteX4151" fmla="*/ 732818 w 1266767"/>
                <a:gd name="connsiteY4151" fmla="*/ 2152824 h 2901646"/>
                <a:gd name="connsiteX4152" fmla="*/ 764033 w 1266767"/>
                <a:gd name="connsiteY4152" fmla="*/ 2128533 h 2901646"/>
                <a:gd name="connsiteX4153" fmla="*/ 764374 w 1266767"/>
                <a:gd name="connsiteY4153" fmla="*/ 2128760 h 2901646"/>
                <a:gd name="connsiteX4154" fmla="*/ 764828 w 1266767"/>
                <a:gd name="connsiteY4154" fmla="*/ 2129555 h 2901646"/>
                <a:gd name="connsiteX4155" fmla="*/ 764714 w 1266767"/>
                <a:gd name="connsiteY4155" fmla="*/ 2130349 h 2901646"/>
                <a:gd name="connsiteX4156" fmla="*/ 764374 w 1266767"/>
                <a:gd name="connsiteY4156" fmla="*/ 2130349 h 2901646"/>
                <a:gd name="connsiteX4157" fmla="*/ 763807 w 1266767"/>
                <a:gd name="connsiteY4157" fmla="*/ 2130576 h 2901646"/>
                <a:gd name="connsiteX4158" fmla="*/ 763125 w 1266767"/>
                <a:gd name="connsiteY4158" fmla="*/ 2131257 h 2901646"/>
                <a:gd name="connsiteX4159" fmla="*/ 761877 w 1266767"/>
                <a:gd name="connsiteY4159" fmla="*/ 2131598 h 2901646"/>
                <a:gd name="connsiteX4160" fmla="*/ 760061 w 1266767"/>
                <a:gd name="connsiteY4160" fmla="*/ 2131371 h 2901646"/>
                <a:gd name="connsiteX4161" fmla="*/ 759153 w 1266767"/>
                <a:gd name="connsiteY4161" fmla="*/ 2130689 h 2901646"/>
                <a:gd name="connsiteX4162" fmla="*/ 757677 w 1266767"/>
                <a:gd name="connsiteY4162" fmla="*/ 2136479 h 2901646"/>
                <a:gd name="connsiteX4163" fmla="*/ 756996 w 1266767"/>
                <a:gd name="connsiteY4163" fmla="*/ 2138181 h 2901646"/>
                <a:gd name="connsiteX4164" fmla="*/ 756088 w 1266767"/>
                <a:gd name="connsiteY4164" fmla="*/ 2138522 h 2901646"/>
                <a:gd name="connsiteX4165" fmla="*/ 755066 w 1266767"/>
                <a:gd name="connsiteY4165" fmla="*/ 2138976 h 2901646"/>
                <a:gd name="connsiteX4166" fmla="*/ 752910 w 1266767"/>
                <a:gd name="connsiteY4166" fmla="*/ 2137954 h 2901646"/>
                <a:gd name="connsiteX4167" fmla="*/ 752456 w 1266767"/>
                <a:gd name="connsiteY4167" fmla="*/ 2135684 h 2901646"/>
                <a:gd name="connsiteX4168" fmla="*/ 753363 w 1266767"/>
                <a:gd name="connsiteY4168" fmla="*/ 2133754 h 2901646"/>
                <a:gd name="connsiteX4169" fmla="*/ 760061 w 1266767"/>
                <a:gd name="connsiteY4169" fmla="*/ 2125468 h 2901646"/>
                <a:gd name="connsiteX4170" fmla="*/ 761536 w 1266767"/>
                <a:gd name="connsiteY4170" fmla="*/ 2124673 h 2901646"/>
                <a:gd name="connsiteX4171" fmla="*/ 762785 w 1266767"/>
                <a:gd name="connsiteY4171" fmla="*/ 2125695 h 2901646"/>
                <a:gd name="connsiteX4172" fmla="*/ 764033 w 1266767"/>
                <a:gd name="connsiteY4172" fmla="*/ 2128533 h 2901646"/>
                <a:gd name="connsiteX4173" fmla="*/ 752001 w 1266767"/>
                <a:gd name="connsiteY4173" fmla="*/ 2134776 h 2901646"/>
                <a:gd name="connsiteX4174" fmla="*/ 749731 w 1266767"/>
                <a:gd name="connsiteY4174" fmla="*/ 2136592 h 2901646"/>
                <a:gd name="connsiteX4175" fmla="*/ 749391 w 1266767"/>
                <a:gd name="connsiteY4175" fmla="*/ 2137160 h 2901646"/>
                <a:gd name="connsiteX4176" fmla="*/ 749391 w 1266767"/>
                <a:gd name="connsiteY4176" fmla="*/ 2137727 h 2901646"/>
                <a:gd name="connsiteX4177" fmla="*/ 749050 w 1266767"/>
                <a:gd name="connsiteY4177" fmla="*/ 2138068 h 2901646"/>
                <a:gd name="connsiteX4178" fmla="*/ 748256 w 1266767"/>
                <a:gd name="connsiteY4178" fmla="*/ 2138181 h 2901646"/>
                <a:gd name="connsiteX4179" fmla="*/ 747575 w 1266767"/>
                <a:gd name="connsiteY4179" fmla="*/ 2138408 h 2901646"/>
                <a:gd name="connsiteX4180" fmla="*/ 745077 w 1266767"/>
                <a:gd name="connsiteY4180" fmla="*/ 2139884 h 2901646"/>
                <a:gd name="connsiteX4181" fmla="*/ 743829 w 1266767"/>
                <a:gd name="connsiteY4181" fmla="*/ 2140338 h 2901646"/>
                <a:gd name="connsiteX4182" fmla="*/ 742467 w 1266767"/>
                <a:gd name="connsiteY4182" fmla="*/ 2140225 h 2901646"/>
                <a:gd name="connsiteX4183" fmla="*/ 742467 w 1266767"/>
                <a:gd name="connsiteY4183" fmla="*/ 2139657 h 2901646"/>
                <a:gd name="connsiteX4184" fmla="*/ 744283 w 1266767"/>
                <a:gd name="connsiteY4184" fmla="*/ 2138635 h 2901646"/>
                <a:gd name="connsiteX4185" fmla="*/ 746440 w 1266767"/>
                <a:gd name="connsiteY4185" fmla="*/ 2137046 h 2901646"/>
                <a:gd name="connsiteX4186" fmla="*/ 748369 w 1266767"/>
                <a:gd name="connsiteY4186" fmla="*/ 2134662 h 2901646"/>
                <a:gd name="connsiteX4187" fmla="*/ 749277 w 1266767"/>
                <a:gd name="connsiteY4187" fmla="*/ 2133187 h 2901646"/>
                <a:gd name="connsiteX4188" fmla="*/ 753137 w 1266767"/>
                <a:gd name="connsiteY4188" fmla="*/ 2128760 h 2901646"/>
                <a:gd name="connsiteX4189" fmla="*/ 758926 w 1266767"/>
                <a:gd name="connsiteY4189" fmla="*/ 2124106 h 2901646"/>
                <a:gd name="connsiteX4190" fmla="*/ 758926 w 1266767"/>
                <a:gd name="connsiteY4190" fmla="*/ 2125809 h 2901646"/>
                <a:gd name="connsiteX4191" fmla="*/ 757109 w 1266767"/>
                <a:gd name="connsiteY4191" fmla="*/ 2128646 h 2901646"/>
                <a:gd name="connsiteX4192" fmla="*/ 752569 w 1266767"/>
                <a:gd name="connsiteY4192" fmla="*/ 2134435 h 2901646"/>
                <a:gd name="connsiteX4193" fmla="*/ 752001 w 1266767"/>
                <a:gd name="connsiteY4193" fmla="*/ 2134776 h 2901646"/>
                <a:gd name="connsiteX4194" fmla="*/ 765850 w 1266767"/>
                <a:gd name="connsiteY4194" fmla="*/ 2094707 h 2901646"/>
                <a:gd name="connsiteX4195" fmla="*/ 766077 w 1266767"/>
                <a:gd name="connsiteY4195" fmla="*/ 2094821 h 2901646"/>
                <a:gd name="connsiteX4196" fmla="*/ 766417 w 1266767"/>
                <a:gd name="connsiteY4196" fmla="*/ 2095502 h 2901646"/>
                <a:gd name="connsiteX4197" fmla="*/ 766417 w 1266767"/>
                <a:gd name="connsiteY4197" fmla="*/ 2096637 h 2901646"/>
                <a:gd name="connsiteX4198" fmla="*/ 765963 w 1266767"/>
                <a:gd name="connsiteY4198" fmla="*/ 2097658 h 2901646"/>
                <a:gd name="connsiteX4199" fmla="*/ 764942 w 1266767"/>
                <a:gd name="connsiteY4199" fmla="*/ 2098680 h 2901646"/>
                <a:gd name="connsiteX4200" fmla="*/ 763352 w 1266767"/>
                <a:gd name="connsiteY4200" fmla="*/ 2099247 h 2901646"/>
                <a:gd name="connsiteX4201" fmla="*/ 761877 w 1266767"/>
                <a:gd name="connsiteY4201" fmla="*/ 2099134 h 2901646"/>
                <a:gd name="connsiteX4202" fmla="*/ 760628 w 1266767"/>
                <a:gd name="connsiteY4202" fmla="*/ 2098566 h 2901646"/>
                <a:gd name="connsiteX4203" fmla="*/ 759947 w 1266767"/>
                <a:gd name="connsiteY4203" fmla="*/ 2098112 h 2901646"/>
                <a:gd name="connsiteX4204" fmla="*/ 759607 w 1266767"/>
                <a:gd name="connsiteY4204" fmla="*/ 2098566 h 2901646"/>
                <a:gd name="connsiteX4205" fmla="*/ 759039 w 1266767"/>
                <a:gd name="connsiteY4205" fmla="*/ 2099247 h 2901646"/>
                <a:gd name="connsiteX4206" fmla="*/ 758245 w 1266767"/>
                <a:gd name="connsiteY4206" fmla="*/ 2099021 h 2901646"/>
                <a:gd name="connsiteX4207" fmla="*/ 755747 w 1266767"/>
                <a:gd name="connsiteY4207" fmla="*/ 2099474 h 2901646"/>
                <a:gd name="connsiteX4208" fmla="*/ 755180 w 1266767"/>
                <a:gd name="connsiteY4208" fmla="*/ 2097885 h 2901646"/>
                <a:gd name="connsiteX4209" fmla="*/ 756315 w 1266767"/>
                <a:gd name="connsiteY4209" fmla="*/ 2094821 h 2901646"/>
                <a:gd name="connsiteX4210" fmla="*/ 760628 w 1266767"/>
                <a:gd name="connsiteY4210" fmla="*/ 2087442 h 2901646"/>
                <a:gd name="connsiteX4211" fmla="*/ 761650 w 1266767"/>
                <a:gd name="connsiteY4211" fmla="*/ 2084945 h 2901646"/>
                <a:gd name="connsiteX4212" fmla="*/ 762331 w 1266767"/>
                <a:gd name="connsiteY4212" fmla="*/ 2084491 h 2901646"/>
                <a:gd name="connsiteX4213" fmla="*/ 763239 w 1266767"/>
                <a:gd name="connsiteY4213" fmla="*/ 2084832 h 2901646"/>
                <a:gd name="connsiteX4214" fmla="*/ 764147 w 1266767"/>
                <a:gd name="connsiteY4214" fmla="*/ 2085626 h 2901646"/>
                <a:gd name="connsiteX4215" fmla="*/ 765055 w 1266767"/>
                <a:gd name="connsiteY4215" fmla="*/ 2086988 h 2901646"/>
                <a:gd name="connsiteX4216" fmla="*/ 765736 w 1266767"/>
                <a:gd name="connsiteY4216" fmla="*/ 2089145 h 2901646"/>
                <a:gd name="connsiteX4217" fmla="*/ 765850 w 1266767"/>
                <a:gd name="connsiteY4217" fmla="*/ 2091642 h 2901646"/>
                <a:gd name="connsiteX4218" fmla="*/ 765509 w 1266767"/>
                <a:gd name="connsiteY4218" fmla="*/ 2094139 h 2901646"/>
                <a:gd name="connsiteX4219" fmla="*/ 765509 w 1266767"/>
                <a:gd name="connsiteY4219" fmla="*/ 2095274 h 2901646"/>
                <a:gd name="connsiteX4220" fmla="*/ 765736 w 1266767"/>
                <a:gd name="connsiteY4220" fmla="*/ 2095048 h 2901646"/>
                <a:gd name="connsiteX4221" fmla="*/ 765850 w 1266767"/>
                <a:gd name="connsiteY4221" fmla="*/ 2094707 h 2901646"/>
                <a:gd name="connsiteX4222" fmla="*/ 739402 w 1266767"/>
                <a:gd name="connsiteY4222" fmla="*/ 2019791 h 2901646"/>
                <a:gd name="connsiteX4223" fmla="*/ 739856 w 1266767"/>
                <a:gd name="connsiteY4223" fmla="*/ 2019791 h 2901646"/>
                <a:gd name="connsiteX4224" fmla="*/ 739856 w 1266767"/>
                <a:gd name="connsiteY4224" fmla="*/ 2019110 h 2901646"/>
                <a:gd name="connsiteX4225" fmla="*/ 738267 w 1266767"/>
                <a:gd name="connsiteY4225" fmla="*/ 2016839 h 2901646"/>
                <a:gd name="connsiteX4226" fmla="*/ 738834 w 1266767"/>
                <a:gd name="connsiteY4226" fmla="*/ 2016045 h 2901646"/>
                <a:gd name="connsiteX4227" fmla="*/ 740764 w 1266767"/>
                <a:gd name="connsiteY4227" fmla="*/ 2016385 h 2901646"/>
                <a:gd name="connsiteX4228" fmla="*/ 742240 w 1266767"/>
                <a:gd name="connsiteY4228" fmla="*/ 2017407 h 2901646"/>
                <a:gd name="connsiteX4229" fmla="*/ 743034 w 1266767"/>
                <a:gd name="connsiteY4229" fmla="*/ 2018542 h 2901646"/>
                <a:gd name="connsiteX4230" fmla="*/ 743488 w 1266767"/>
                <a:gd name="connsiteY4230" fmla="*/ 2019904 h 2901646"/>
                <a:gd name="connsiteX4231" fmla="*/ 744169 w 1266767"/>
                <a:gd name="connsiteY4231" fmla="*/ 2020699 h 2901646"/>
                <a:gd name="connsiteX4232" fmla="*/ 745077 w 1266767"/>
                <a:gd name="connsiteY4232" fmla="*/ 2021153 h 2901646"/>
                <a:gd name="connsiteX4233" fmla="*/ 745645 w 1266767"/>
                <a:gd name="connsiteY4233" fmla="*/ 2022288 h 2901646"/>
                <a:gd name="connsiteX4234" fmla="*/ 745645 w 1266767"/>
                <a:gd name="connsiteY4234" fmla="*/ 2023423 h 2901646"/>
                <a:gd name="connsiteX4235" fmla="*/ 745191 w 1266767"/>
                <a:gd name="connsiteY4235" fmla="*/ 2023877 h 2901646"/>
                <a:gd name="connsiteX4236" fmla="*/ 745191 w 1266767"/>
                <a:gd name="connsiteY4236" fmla="*/ 2023990 h 2901646"/>
                <a:gd name="connsiteX4237" fmla="*/ 745759 w 1266767"/>
                <a:gd name="connsiteY4237" fmla="*/ 2023764 h 2901646"/>
                <a:gd name="connsiteX4238" fmla="*/ 746326 w 1266767"/>
                <a:gd name="connsiteY4238" fmla="*/ 2023309 h 2901646"/>
                <a:gd name="connsiteX4239" fmla="*/ 746780 w 1266767"/>
                <a:gd name="connsiteY4239" fmla="*/ 2023650 h 2901646"/>
                <a:gd name="connsiteX4240" fmla="*/ 747347 w 1266767"/>
                <a:gd name="connsiteY4240" fmla="*/ 2025239 h 2901646"/>
                <a:gd name="connsiteX4241" fmla="*/ 747461 w 1266767"/>
                <a:gd name="connsiteY4241" fmla="*/ 2026715 h 2901646"/>
                <a:gd name="connsiteX4242" fmla="*/ 745077 w 1266767"/>
                <a:gd name="connsiteY4242" fmla="*/ 2028077 h 2901646"/>
                <a:gd name="connsiteX4243" fmla="*/ 743034 w 1266767"/>
                <a:gd name="connsiteY4243" fmla="*/ 2028758 h 2901646"/>
                <a:gd name="connsiteX4244" fmla="*/ 740650 w 1266767"/>
                <a:gd name="connsiteY4244" fmla="*/ 2028190 h 2901646"/>
                <a:gd name="connsiteX4245" fmla="*/ 739515 w 1266767"/>
                <a:gd name="connsiteY4245" fmla="*/ 2027736 h 2901646"/>
                <a:gd name="connsiteX4246" fmla="*/ 739175 w 1266767"/>
                <a:gd name="connsiteY4246" fmla="*/ 2026601 h 2901646"/>
                <a:gd name="connsiteX4247" fmla="*/ 738607 w 1266767"/>
                <a:gd name="connsiteY4247" fmla="*/ 2024217 h 2901646"/>
                <a:gd name="connsiteX4248" fmla="*/ 738494 w 1266767"/>
                <a:gd name="connsiteY4248" fmla="*/ 2022401 h 2901646"/>
                <a:gd name="connsiteX4249" fmla="*/ 738607 w 1266767"/>
                <a:gd name="connsiteY4249" fmla="*/ 2021380 h 2901646"/>
                <a:gd name="connsiteX4250" fmla="*/ 738948 w 1266767"/>
                <a:gd name="connsiteY4250" fmla="*/ 2020131 h 2901646"/>
                <a:gd name="connsiteX4251" fmla="*/ 739402 w 1266767"/>
                <a:gd name="connsiteY4251" fmla="*/ 2019791 h 2901646"/>
                <a:gd name="connsiteX4252" fmla="*/ 446547 w 1266767"/>
                <a:gd name="connsiteY4252" fmla="*/ 2769635 h 2901646"/>
                <a:gd name="connsiteX4253" fmla="*/ 447796 w 1266767"/>
                <a:gd name="connsiteY4253" fmla="*/ 2769635 h 2901646"/>
                <a:gd name="connsiteX4254" fmla="*/ 448704 w 1266767"/>
                <a:gd name="connsiteY4254" fmla="*/ 2769295 h 2901646"/>
                <a:gd name="connsiteX4255" fmla="*/ 448590 w 1266767"/>
                <a:gd name="connsiteY4255" fmla="*/ 2770203 h 2901646"/>
                <a:gd name="connsiteX4256" fmla="*/ 447455 w 1266767"/>
                <a:gd name="connsiteY4256" fmla="*/ 2771225 h 2901646"/>
                <a:gd name="connsiteX4257" fmla="*/ 446093 w 1266767"/>
                <a:gd name="connsiteY4257" fmla="*/ 2771452 h 2901646"/>
                <a:gd name="connsiteX4258" fmla="*/ 445866 w 1266767"/>
                <a:gd name="connsiteY4258" fmla="*/ 2772359 h 2901646"/>
                <a:gd name="connsiteX4259" fmla="*/ 446320 w 1266767"/>
                <a:gd name="connsiteY4259" fmla="*/ 2774289 h 2901646"/>
                <a:gd name="connsiteX4260" fmla="*/ 446320 w 1266767"/>
                <a:gd name="connsiteY4260" fmla="*/ 2775765 h 2901646"/>
                <a:gd name="connsiteX4261" fmla="*/ 446206 w 1266767"/>
                <a:gd name="connsiteY4261" fmla="*/ 2776446 h 2901646"/>
                <a:gd name="connsiteX4262" fmla="*/ 445639 w 1266767"/>
                <a:gd name="connsiteY4262" fmla="*/ 2776900 h 2901646"/>
                <a:gd name="connsiteX4263" fmla="*/ 444731 w 1266767"/>
                <a:gd name="connsiteY4263" fmla="*/ 2776900 h 2901646"/>
                <a:gd name="connsiteX4264" fmla="*/ 444277 w 1266767"/>
                <a:gd name="connsiteY4264" fmla="*/ 2776786 h 2901646"/>
                <a:gd name="connsiteX4265" fmla="*/ 441212 w 1266767"/>
                <a:gd name="connsiteY4265" fmla="*/ 2774289 h 2901646"/>
                <a:gd name="connsiteX4266" fmla="*/ 440304 w 1266767"/>
                <a:gd name="connsiteY4266" fmla="*/ 2771792 h 2901646"/>
                <a:gd name="connsiteX4267" fmla="*/ 441552 w 1266767"/>
                <a:gd name="connsiteY4267" fmla="*/ 2769181 h 2901646"/>
                <a:gd name="connsiteX4268" fmla="*/ 442915 w 1266767"/>
                <a:gd name="connsiteY4268" fmla="*/ 2768387 h 2901646"/>
                <a:gd name="connsiteX4269" fmla="*/ 443482 w 1266767"/>
                <a:gd name="connsiteY4269" fmla="*/ 2769068 h 2901646"/>
                <a:gd name="connsiteX4270" fmla="*/ 444277 w 1266767"/>
                <a:gd name="connsiteY4270" fmla="*/ 2769522 h 2901646"/>
                <a:gd name="connsiteX4271" fmla="*/ 445298 w 1266767"/>
                <a:gd name="connsiteY4271" fmla="*/ 2769522 h 2901646"/>
                <a:gd name="connsiteX4272" fmla="*/ 446547 w 1266767"/>
                <a:gd name="connsiteY4272" fmla="*/ 2769635 h 2901646"/>
                <a:gd name="connsiteX4273" fmla="*/ 559262 w 1266767"/>
                <a:gd name="connsiteY4273" fmla="*/ 2378254 h 2901646"/>
                <a:gd name="connsiteX4274" fmla="*/ 560284 w 1266767"/>
                <a:gd name="connsiteY4274" fmla="*/ 2379162 h 2901646"/>
                <a:gd name="connsiteX4275" fmla="*/ 560624 w 1266767"/>
                <a:gd name="connsiteY4275" fmla="*/ 2380297 h 2901646"/>
                <a:gd name="connsiteX4276" fmla="*/ 560511 w 1266767"/>
                <a:gd name="connsiteY4276" fmla="*/ 2382681 h 2901646"/>
                <a:gd name="connsiteX4277" fmla="*/ 559489 w 1266767"/>
                <a:gd name="connsiteY4277" fmla="*/ 2384157 h 2901646"/>
                <a:gd name="connsiteX4278" fmla="*/ 558240 w 1266767"/>
                <a:gd name="connsiteY4278" fmla="*/ 2384270 h 2901646"/>
                <a:gd name="connsiteX4279" fmla="*/ 557446 w 1266767"/>
                <a:gd name="connsiteY4279" fmla="*/ 2383589 h 2901646"/>
                <a:gd name="connsiteX4280" fmla="*/ 556425 w 1266767"/>
                <a:gd name="connsiteY4280" fmla="*/ 2380865 h 2901646"/>
                <a:gd name="connsiteX4281" fmla="*/ 556084 w 1266767"/>
                <a:gd name="connsiteY4281" fmla="*/ 2378368 h 2901646"/>
                <a:gd name="connsiteX4282" fmla="*/ 557332 w 1266767"/>
                <a:gd name="connsiteY4282" fmla="*/ 2377232 h 2901646"/>
                <a:gd name="connsiteX4283" fmla="*/ 559262 w 1266767"/>
                <a:gd name="connsiteY4283" fmla="*/ 2378254 h 2901646"/>
                <a:gd name="connsiteX4284" fmla="*/ 561646 w 1266767"/>
                <a:gd name="connsiteY4284" fmla="*/ 2372919 h 2901646"/>
                <a:gd name="connsiteX4285" fmla="*/ 563462 w 1266767"/>
                <a:gd name="connsiteY4285" fmla="*/ 2372125 h 2901646"/>
                <a:gd name="connsiteX4286" fmla="*/ 564257 w 1266767"/>
                <a:gd name="connsiteY4286" fmla="*/ 2372465 h 2901646"/>
                <a:gd name="connsiteX4287" fmla="*/ 563916 w 1266767"/>
                <a:gd name="connsiteY4287" fmla="*/ 2372692 h 2901646"/>
                <a:gd name="connsiteX4288" fmla="*/ 563689 w 1266767"/>
                <a:gd name="connsiteY4288" fmla="*/ 2372692 h 2901646"/>
                <a:gd name="connsiteX4289" fmla="*/ 563235 w 1266767"/>
                <a:gd name="connsiteY4289" fmla="*/ 2373714 h 2901646"/>
                <a:gd name="connsiteX4290" fmla="*/ 562894 w 1266767"/>
                <a:gd name="connsiteY4290" fmla="*/ 2374281 h 2901646"/>
                <a:gd name="connsiteX4291" fmla="*/ 561986 w 1266767"/>
                <a:gd name="connsiteY4291" fmla="*/ 2375303 h 2901646"/>
                <a:gd name="connsiteX4292" fmla="*/ 560738 w 1266767"/>
                <a:gd name="connsiteY4292" fmla="*/ 2375984 h 2901646"/>
                <a:gd name="connsiteX4293" fmla="*/ 559149 w 1266767"/>
                <a:gd name="connsiteY4293" fmla="*/ 2376098 h 2901646"/>
                <a:gd name="connsiteX4294" fmla="*/ 557332 w 1266767"/>
                <a:gd name="connsiteY4294" fmla="*/ 2375530 h 2901646"/>
                <a:gd name="connsiteX4295" fmla="*/ 555516 w 1266767"/>
                <a:gd name="connsiteY4295" fmla="*/ 2374054 h 2901646"/>
                <a:gd name="connsiteX4296" fmla="*/ 554268 w 1266767"/>
                <a:gd name="connsiteY4296" fmla="*/ 2371897 h 2901646"/>
                <a:gd name="connsiteX4297" fmla="*/ 553700 w 1266767"/>
                <a:gd name="connsiteY4297" fmla="*/ 2370195 h 2901646"/>
                <a:gd name="connsiteX4298" fmla="*/ 553246 w 1266767"/>
                <a:gd name="connsiteY4298" fmla="*/ 2369400 h 2901646"/>
                <a:gd name="connsiteX4299" fmla="*/ 552906 w 1266767"/>
                <a:gd name="connsiteY4299" fmla="*/ 2368379 h 2901646"/>
                <a:gd name="connsiteX4300" fmla="*/ 553019 w 1266767"/>
                <a:gd name="connsiteY4300" fmla="*/ 2367130 h 2901646"/>
                <a:gd name="connsiteX4301" fmla="*/ 552565 w 1266767"/>
                <a:gd name="connsiteY4301" fmla="*/ 2365881 h 2901646"/>
                <a:gd name="connsiteX4302" fmla="*/ 551430 w 1266767"/>
                <a:gd name="connsiteY4302" fmla="*/ 2364293 h 2901646"/>
                <a:gd name="connsiteX4303" fmla="*/ 551884 w 1266767"/>
                <a:gd name="connsiteY4303" fmla="*/ 2362590 h 2901646"/>
                <a:gd name="connsiteX4304" fmla="*/ 553587 w 1266767"/>
                <a:gd name="connsiteY4304" fmla="*/ 2361682 h 2901646"/>
                <a:gd name="connsiteX4305" fmla="*/ 554495 w 1266767"/>
                <a:gd name="connsiteY4305" fmla="*/ 2361455 h 2901646"/>
                <a:gd name="connsiteX4306" fmla="*/ 555743 w 1266767"/>
                <a:gd name="connsiteY4306" fmla="*/ 2360774 h 2901646"/>
                <a:gd name="connsiteX4307" fmla="*/ 556425 w 1266767"/>
                <a:gd name="connsiteY4307" fmla="*/ 2360546 h 2901646"/>
                <a:gd name="connsiteX4308" fmla="*/ 556765 w 1266767"/>
                <a:gd name="connsiteY4308" fmla="*/ 2360774 h 2901646"/>
                <a:gd name="connsiteX4309" fmla="*/ 558013 w 1266767"/>
                <a:gd name="connsiteY4309" fmla="*/ 2360206 h 2901646"/>
                <a:gd name="connsiteX4310" fmla="*/ 558581 w 1266767"/>
                <a:gd name="connsiteY4310" fmla="*/ 2360546 h 2901646"/>
                <a:gd name="connsiteX4311" fmla="*/ 559035 w 1266767"/>
                <a:gd name="connsiteY4311" fmla="*/ 2361001 h 2901646"/>
                <a:gd name="connsiteX4312" fmla="*/ 558808 w 1266767"/>
                <a:gd name="connsiteY4312" fmla="*/ 2362022 h 2901646"/>
                <a:gd name="connsiteX4313" fmla="*/ 557787 w 1266767"/>
                <a:gd name="connsiteY4313" fmla="*/ 2363611 h 2901646"/>
                <a:gd name="connsiteX4314" fmla="*/ 556651 w 1266767"/>
                <a:gd name="connsiteY4314" fmla="*/ 2364179 h 2901646"/>
                <a:gd name="connsiteX4315" fmla="*/ 555516 w 1266767"/>
                <a:gd name="connsiteY4315" fmla="*/ 2363952 h 2901646"/>
                <a:gd name="connsiteX4316" fmla="*/ 557332 w 1266767"/>
                <a:gd name="connsiteY4316" fmla="*/ 2365655 h 2901646"/>
                <a:gd name="connsiteX4317" fmla="*/ 557106 w 1266767"/>
                <a:gd name="connsiteY4317" fmla="*/ 2366222 h 2901646"/>
                <a:gd name="connsiteX4318" fmla="*/ 555970 w 1266767"/>
                <a:gd name="connsiteY4318" fmla="*/ 2366222 h 2901646"/>
                <a:gd name="connsiteX4319" fmla="*/ 555403 w 1266767"/>
                <a:gd name="connsiteY4319" fmla="*/ 2367244 h 2901646"/>
                <a:gd name="connsiteX4320" fmla="*/ 555743 w 1266767"/>
                <a:gd name="connsiteY4320" fmla="*/ 2368606 h 2901646"/>
                <a:gd name="connsiteX4321" fmla="*/ 557219 w 1266767"/>
                <a:gd name="connsiteY4321" fmla="*/ 2370535 h 2901646"/>
                <a:gd name="connsiteX4322" fmla="*/ 559603 w 1266767"/>
                <a:gd name="connsiteY4322" fmla="*/ 2372806 h 2901646"/>
                <a:gd name="connsiteX4323" fmla="*/ 561646 w 1266767"/>
                <a:gd name="connsiteY4323" fmla="*/ 2372919 h 2901646"/>
                <a:gd name="connsiteX4324" fmla="*/ 700355 w 1266767"/>
                <a:gd name="connsiteY4324" fmla="*/ 2254642 h 2901646"/>
                <a:gd name="connsiteX4325" fmla="*/ 703192 w 1266767"/>
                <a:gd name="connsiteY4325" fmla="*/ 2252712 h 2901646"/>
                <a:gd name="connsiteX4326" fmla="*/ 703760 w 1266767"/>
                <a:gd name="connsiteY4326" fmla="*/ 2253166 h 2901646"/>
                <a:gd name="connsiteX4327" fmla="*/ 703419 w 1266767"/>
                <a:gd name="connsiteY4327" fmla="*/ 2254983 h 2901646"/>
                <a:gd name="connsiteX4328" fmla="*/ 701944 w 1266767"/>
                <a:gd name="connsiteY4328" fmla="*/ 2256799 h 2901646"/>
                <a:gd name="connsiteX4329" fmla="*/ 699901 w 1266767"/>
                <a:gd name="connsiteY4329" fmla="*/ 2258047 h 2901646"/>
                <a:gd name="connsiteX4330" fmla="*/ 699106 w 1266767"/>
                <a:gd name="connsiteY4330" fmla="*/ 2258728 h 2901646"/>
                <a:gd name="connsiteX4331" fmla="*/ 698312 w 1266767"/>
                <a:gd name="connsiteY4331" fmla="*/ 2259182 h 2901646"/>
                <a:gd name="connsiteX4332" fmla="*/ 697517 w 1266767"/>
                <a:gd name="connsiteY4332" fmla="*/ 2259069 h 2901646"/>
                <a:gd name="connsiteX4333" fmla="*/ 697176 w 1266767"/>
                <a:gd name="connsiteY4333" fmla="*/ 2259977 h 2901646"/>
                <a:gd name="connsiteX4334" fmla="*/ 698084 w 1266767"/>
                <a:gd name="connsiteY4334" fmla="*/ 2261339 h 2901646"/>
                <a:gd name="connsiteX4335" fmla="*/ 699560 w 1266767"/>
                <a:gd name="connsiteY4335" fmla="*/ 2261907 h 2901646"/>
                <a:gd name="connsiteX4336" fmla="*/ 699674 w 1266767"/>
                <a:gd name="connsiteY4336" fmla="*/ 2262701 h 2901646"/>
                <a:gd name="connsiteX4337" fmla="*/ 696949 w 1266767"/>
                <a:gd name="connsiteY4337" fmla="*/ 2263269 h 2901646"/>
                <a:gd name="connsiteX4338" fmla="*/ 695360 w 1266767"/>
                <a:gd name="connsiteY4338" fmla="*/ 2264177 h 2901646"/>
                <a:gd name="connsiteX4339" fmla="*/ 692068 w 1266767"/>
                <a:gd name="connsiteY4339" fmla="*/ 2265085 h 2901646"/>
                <a:gd name="connsiteX4340" fmla="*/ 689912 w 1266767"/>
                <a:gd name="connsiteY4340" fmla="*/ 2266674 h 2901646"/>
                <a:gd name="connsiteX4341" fmla="*/ 688890 w 1266767"/>
                <a:gd name="connsiteY4341" fmla="*/ 2266674 h 2901646"/>
                <a:gd name="connsiteX4342" fmla="*/ 688095 w 1266767"/>
                <a:gd name="connsiteY4342" fmla="*/ 2266107 h 2901646"/>
                <a:gd name="connsiteX4343" fmla="*/ 687642 w 1266767"/>
                <a:gd name="connsiteY4343" fmla="*/ 2265539 h 2901646"/>
                <a:gd name="connsiteX4344" fmla="*/ 687869 w 1266767"/>
                <a:gd name="connsiteY4344" fmla="*/ 2263836 h 2901646"/>
                <a:gd name="connsiteX4345" fmla="*/ 689344 w 1266767"/>
                <a:gd name="connsiteY4345" fmla="*/ 2260999 h 2901646"/>
                <a:gd name="connsiteX4346" fmla="*/ 690820 w 1266767"/>
                <a:gd name="connsiteY4346" fmla="*/ 2259182 h 2901646"/>
                <a:gd name="connsiteX4347" fmla="*/ 694225 w 1266767"/>
                <a:gd name="connsiteY4347" fmla="*/ 2256345 h 2901646"/>
                <a:gd name="connsiteX4348" fmla="*/ 695701 w 1266767"/>
                <a:gd name="connsiteY4348" fmla="*/ 2256004 h 2901646"/>
                <a:gd name="connsiteX4349" fmla="*/ 697063 w 1266767"/>
                <a:gd name="connsiteY4349" fmla="*/ 2256004 h 2901646"/>
                <a:gd name="connsiteX4350" fmla="*/ 697971 w 1266767"/>
                <a:gd name="connsiteY4350" fmla="*/ 2255777 h 2901646"/>
                <a:gd name="connsiteX4351" fmla="*/ 698538 w 1266767"/>
                <a:gd name="connsiteY4351" fmla="*/ 2255323 h 2901646"/>
                <a:gd name="connsiteX4352" fmla="*/ 700355 w 1266767"/>
                <a:gd name="connsiteY4352" fmla="*/ 2254642 h 2901646"/>
                <a:gd name="connsiteX4353" fmla="*/ 688436 w 1266767"/>
                <a:gd name="connsiteY4353" fmla="*/ 2247037 h 2901646"/>
                <a:gd name="connsiteX4354" fmla="*/ 688095 w 1266767"/>
                <a:gd name="connsiteY4354" fmla="*/ 2249194 h 2901646"/>
                <a:gd name="connsiteX4355" fmla="*/ 687642 w 1266767"/>
                <a:gd name="connsiteY4355" fmla="*/ 2249988 h 2901646"/>
                <a:gd name="connsiteX4356" fmla="*/ 686961 w 1266767"/>
                <a:gd name="connsiteY4356" fmla="*/ 2248967 h 2901646"/>
                <a:gd name="connsiteX4357" fmla="*/ 686166 w 1266767"/>
                <a:gd name="connsiteY4357" fmla="*/ 2248513 h 2901646"/>
                <a:gd name="connsiteX4358" fmla="*/ 685485 w 1266767"/>
                <a:gd name="connsiteY4358" fmla="*/ 2249307 h 2901646"/>
                <a:gd name="connsiteX4359" fmla="*/ 684690 w 1266767"/>
                <a:gd name="connsiteY4359" fmla="*/ 2249194 h 2901646"/>
                <a:gd name="connsiteX4360" fmla="*/ 683555 w 1266767"/>
                <a:gd name="connsiteY4360" fmla="*/ 2247718 h 2901646"/>
                <a:gd name="connsiteX4361" fmla="*/ 683328 w 1266767"/>
                <a:gd name="connsiteY4361" fmla="*/ 2247945 h 2901646"/>
                <a:gd name="connsiteX4362" fmla="*/ 683669 w 1266767"/>
                <a:gd name="connsiteY4362" fmla="*/ 2249875 h 2901646"/>
                <a:gd name="connsiteX4363" fmla="*/ 683669 w 1266767"/>
                <a:gd name="connsiteY4363" fmla="*/ 2251464 h 2901646"/>
                <a:gd name="connsiteX4364" fmla="*/ 683782 w 1266767"/>
                <a:gd name="connsiteY4364" fmla="*/ 2253166 h 2901646"/>
                <a:gd name="connsiteX4365" fmla="*/ 683215 w 1266767"/>
                <a:gd name="connsiteY4365" fmla="*/ 2254642 h 2901646"/>
                <a:gd name="connsiteX4366" fmla="*/ 681853 w 1266767"/>
                <a:gd name="connsiteY4366" fmla="*/ 2255437 h 2901646"/>
                <a:gd name="connsiteX4367" fmla="*/ 680490 w 1266767"/>
                <a:gd name="connsiteY4367" fmla="*/ 2254983 h 2901646"/>
                <a:gd name="connsiteX4368" fmla="*/ 678674 w 1266767"/>
                <a:gd name="connsiteY4368" fmla="*/ 2252826 h 2901646"/>
                <a:gd name="connsiteX4369" fmla="*/ 678220 w 1266767"/>
                <a:gd name="connsiteY4369" fmla="*/ 2252940 h 2901646"/>
                <a:gd name="connsiteX4370" fmla="*/ 677426 w 1266767"/>
                <a:gd name="connsiteY4370" fmla="*/ 2253507 h 2901646"/>
                <a:gd name="connsiteX4371" fmla="*/ 675950 w 1266767"/>
                <a:gd name="connsiteY4371" fmla="*/ 2255323 h 2901646"/>
                <a:gd name="connsiteX4372" fmla="*/ 674474 w 1266767"/>
                <a:gd name="connsiteY4372" fmla="*/ 2256458 h 2901646"/>
                <a:gd name="connsiteX4373" fmla="*/ 673907 w 1266767"/>
                <a:gd name="connsiteY4373" fmla="*/ 2256231 h 2901646"/>
                <a:gd name="connsiteX4374" fmla="*/ 673907 w 1266767"/>
                <a:gd name="connsiteY4374" fmla="*/ 2255096 h 2901646"/>
                <a:gd name="connsiteX4375" fmla="*/ 674134 w 1266767"/>
                <a:gd name="connsiteY4375" fmla="*/ 2254415 h 2901646"/>
                <a:gd name="connsiteX4376" fmla="*/ 674701 w 1266767"/>
                <a:gd name="connsiteY4376" fmla="*/ 2251691 h 2901646"/>
                <a:gd name="connsiteX4377" fmla="*/ 675382 w 1266767"/>
                <a:gd name="connsiteY4377" fmla="*/ 2250556 h 2901646"/>
                <a:gd name="connsiteX4378" fmla="*/ 676404 w 1266767"/>
                <a:gd name="connsiteY4378" fmla="*/ 2250215 h 2901646"/>
                <a:gd name="connsiteX4379" fmla="*/ 676972 w 1266767"/>
                <a:gd name="connsiteY4379" fmla="*/ 2249534 h 2901646"/>
                <a:gd name="connsiteX4380" fmla="*/ 676858 w 1266767"/>
                <a:gd name="connsiteY4380" fmla="*/ 2248399 h 2901646"/>
                <a:gd name="connsiteX4381" fmla="*/ 677199 w 1266767"/>
                <a:gd name="connsiteY4381" fmla="*/ 2247150 h 2901646"/>
                <a:gd name="connsiteX4382" fmla="*/ 678107 w 1266767"/>
                <a:gd name="connsiteY4382" fmla="*/ 2245562 h 2901646"/>
                <a:gd name="connsiteX4383" fmla="*/ 679128 w 1266767"/>
                <a:gd name="connsiteY4383" fmla="*/ 2244653 h 2901646"/>
                <a:gd name="connsiteX4384" fmla="*/ 681285 w 1266767"/>
                <a:gd name="connsiteY4384" fmla="*/ 2244994 h 2901646"/>
                <a:gd name="connsiteX4385" fmla="*/ 683669 w 1266767"/>
                <a:gd name="connsiteY4385" fmla="*/ 2244086 h 2901646"/>
                <a:gd name="connsiteX4386" fmla="*/ 685825 w 1266767"/>
                <a:gd name="connsiteY4386" fmla="*/ 2243745 h 2901646"/>
                <a:gd name="connsiteX4387" fmla="*/ 690139 w 1266767"/>
                <a:gd name="connsiteY4387" fmla="*/ 2244313 h 2901646"/>
                <a:gd name="connsiteX4388" fmla="*/ 690025 w 1266767"/>
                <a:gd name="connsiteY4388" fmla="*/ 2245107 h 2901646"/>
                <a:gd name="connsiteX4389" fmla="*/ 686393 w 1266767"/>
                <a:gd name="connsiteY4389" fmla="*/ 2246696 h 2901646"/>
                <a:gd name="connsiteX4390" fmla="*/ 686620 w 1266767"/>
                <a:gd name="connsiteY4390" fmla="*/ 2247150 h 2901646"/>
                <a:gd name="connsiteX4391" fmla="*/ 687074 w 1266767"/>
                <a:gd name="connsiteY4391" fmla="*/ 2246696 h 2901646"/>
                <a:gd name="connsiteX4392" fmla="*/ 687755 w 1266767"/>
                <a:gd name="connsiteY4392" fmla="*/ 2246583 h 2901646"/>
                <a:gd name="connsiteX4393" fmla="*/ 688436 w 1266767"/>
                <a:gd name="connsiteY4393" fmla="*/ 2247037 h 2901646"/>
                <a:gd name="connsiteX4394" fmla="*/ 640762 w 1266767"/>
                <a:gd name="connsiteY4394" fmla="*/ 2250102 h 2901646"/>
                <a:gd name="connsiteX4395" fmla="*/ 640308 w 1266767"/>
                <a:gd name="connsiteY4395" fmla="*/ 2251691 h 2901646"/>
                <a:gd name="connsiteX4396" fmla="*/ 640081 w 1266767"/>
                <a:gd name="connsiteY4396" fmla="*/ 2253166 h 2901646"/>
                <a:gd name="connsiteX4397" fmla="*/ 640422 w 1266767"/>
                <a:gd name="connsiteY4397" fmla="*/ 2255323 h 2901646"/>
                <a:gd name="connsiteX4398" fmla="*/ 640422 w 1266767"/>
                <a:gd name="connsiteY4398" fmla="*/ 2257253 h 2901646"/>
                <a:gd name="connsiteX4399" fmla="*/ 640081 w 1266767"/>
                <a:gd name="connsiteY4399" fmla="*/ 2259069 h 2901646"/>
                <a:gd name="connsiteX4400" fmla="*/ 639854 w 1266767"/>
                <a:gd name="connsiteY4400" fmla="*/ 2260885 h 2901646"/>
                <a:gd name="connsiteX4401" fmla="*/ 639627 w 1266767"/>
                <a:gd name="connsiteY4401" fmla="*/ 2262134 h 2901646"/>
                <a:gd name="connsiteX4402" fmla="*/ 638946 w 1266767"/>
                <a:gd name="connsiteY4402" fmla="*/ 2262815 h 2901646"/>
                <a:gd name="connsiteX4403" fmla="*/ 638265 w 1266767"/>
                <a:gd name="connsiteY4403" fmla="*/ 2263382 h 2901646"/>
                <a:gd name="connsiteX4404" fmla="*/ 638492 w 1266767"/>
                <a:gd name="connsiteY4404" fmla="*/ 2264858 h 2901646"/>
                <a:gd name="connsiteX4405" fmla="*/ 639286 w 1266767"/>
                <a:gd name="connsiteY4405" fmla="*/ 2267242 h 2901646"/>
                <a:gd name="connsiteX4406" fmla="*/ 638719 w 1266767"/>
                <a:gd name="connsiteY4406" fmla="*/ 2267469 h 2901646"/>
                <a:gd name="connsiteX4407" fmla="*/ 636108 w 1266767"/>
                <a:gd name="connsiteY4407" fmla="*/ 2263382 h 2901646"/>
                <a:gd name="connsiteX4408" fmla="*/ 635995 w 1266767"/>
                <a:gd name="connsiteY4408" fmla="*/ 2264291 h 2901646"/>
                <a:gd name="connsiteX4409" fmla="*/ 635087 w 1266767"/>
                <a:gd name="connsiteY4409" fmla="*/ 2264063 h 2901646"/>
                <a:gd name="connsiteX4410" fmla="*/ 634178 w 1266767"/>
                <a:gd name="connsiteY4410" fmla="*/ 2261793 h 2901646"/>
                <a:gd name="connsiteX4411" fmla="*/ 634292 w 1266767"/>
                <a:gd name="connsiteY4411" fmla="*/ 2258615 h 2901646"/>
                <a:gd name="connsiteX4412" fmla="*/ 633611 w 1266767"/>
                <a:gd name="connsiteY4412" fmla="*/ 2257026 h 2901646"/>
                <a:gd name="connsiteX4413" fmla="*/ 632816 w 1266767"/>
                <a:gd name="connsiteY4413" fmla="*/ 2256912 h 2901646"/>
                <a:gd name="connsiteX4414" fmla="*/ 632703 w 1266767"/>
                <a:gd name="connsiteY4414" fmla="*/ 2255550 h 2901646"/>
                <a:gd name="connsiteX4415" fmla="*/ 632930 w 1266767"/>
                <a:gd name="connsiteY4415" fmla="*/ 2252259 h 2901646"/>
                <a:gd name="connsiteX4416" fmla="*/ 633838 w 1266767"/>
                <a:gd name="connsiteY4416" fmla="*/ 2249194 h 2901646"/>
                <a:gd name="connsiteX4417" fmla="*/ 634746 w 1266767"/>
                <a:gd name="connsiteY4417" fmla="*/ 2247037 h 2901646"/>
                <a:gd name="connsiteX4418" fmla="*/ 634973 w 1266767"/>
                <a:gd name="connsiteY4418" fmla="*/ 2245562 h 2901646"/>
                <a:gd name="connsiteX4419" fmla="*/ 634746 w 1266767"/>
                <a:gd name="connsiteY4419" fmla="*/ 2244426 h 2901646"/>
                <a:gd name="connsiteX4420" fmla="*/ 634859 w 1266767"/>
                <a:gd name="connsiteY4420" fmla="*/ 2242497 h 2901646"/>
                <a:gd name="connsiteX4421" fmla="*/ 634632 w 1266767"/>
                <a:gd name="connsiteY4421" fmla="*/ 2237275 h 2901646"/>
                <a:gd name="connsiteX4422" fmla="*/ 635427 w 1266767"/>
                <a:gd name="connsiteY4422" fmla="*/ 2235345 h 2901646"/>
                <a:gd name="connsiteX4423" fmla="*/ 636449 w 1266767"/>
                <a:gd name="connsiteY4423" fmla="*/ 2235232 h 2901646"/>
                <a:gd name="connsiteX4424" fmla="*/ 636676 w 1266767"/>
                <a:gd name="connsiteY4424" fmla="*/ 2236594 h 2901646"/>
                <a:gd name="connsiteX4425" fmla="*/ 637016 w 1266767"/>
                <a:gd name="connsiteY4425" fmla="*/ 2237729 h 2901646"/>
                <a:gd name="connsiteX4426" fmla="*/ 637357 w 1266767"/>
                <a:gd name="connsiteY4426" fmla="*/ 2237956 h 2901646"/>
                <a:gd name="connsiteX4427" fmla="*/ 637811 w 1266767"/>
                <a:gd name="connsiteY4427" fmla="*/ 2238183 h 2901646"/>
                <a:gd name="connsiteX4428" fmla="*/ 638719 w 1266767"/>
                <a:gd name="connsiteY4428" fmla="*/ 2239318 h 2901646"/>
                <a:gd name="connsiteX4429" fmla="*/ 639400 w 1266767"/>
                <a:gd name="connsiteY4429" fmla="*/ 2241475 h 2901646"/>
                <a:gd name="connsiteX4430" fmla="*/ 640081 w 1266767"/>
                <a:gd name="connsiteY4430" fmla="*/ 2244086 h 2901646"/>
                <a:gd name="connsiteX4431" fmla="*/ 640648 w 1266767"/>
                <a:gd name="connsiteY4431" fmla="*/ 2247150 h 2901646"/>
                <a:gd name="connsiteX4432" fmla="*/ 640762 w 1266767"/>
                <a:gd name="connsiteY4432" fmla="*/ 2250102 h 2901646"/>
                <a:gd name="connsiteX4433" fmla="*/ 681285 w 1266767"/>
                <a:gd name="connsiteY4433" fmla="*/ 1514673 h 2901646"/>
                <a:gd name="connsiteX4434" fmla="*/ 676858 w 1266767"/>
                <a:gd name="connsiteY4434" fmla="*/ 1516375 h 2901646"/>
                <a:gd name="connsiteX4435" fmla="*/ 671864 w 1266767"/>
                <a:gd name="connsiteY4435" fmla="*/ 1515354 h 2901646"/>
                <a:gd name="connsiteX4436" fmla="*/ 669821 w 1266767"/>
                <a:gd name="connsiteY4436" fmla="*/ 1510927 h 2901646"/>
                <a:gd name="connsiteX4437" fmla="*/ 670728 w 1266767"/>
                <a:gd name="connsiteY4437" fmla="*/ 1507408 h 2901646"/>
                <a:gd name="connsiteX4438" fmla="*/ 671637 w 1266767"/>
                <a:gd name="connsiteY4438" fmla="*/ 1504797 h 2901646"/>
                <a:gd name="connsiteX4439" fmla="*/ 671977 w 1266767"/>
                <a:gd name="connsiteY4439" fmla="*/ 1502527 h 2901646"/>
                <a:gd name="connsiteX4440" fmla="*/ 673226 w 1266767"/>
                <a:gd name="connsiteY4440" fmla="*/ 1500597 h 2901646"/>
                <a:gd name="connsiteX4441" fmla="*/ 675496 w 1266767"/>
                <a:gd name="connsiteY4441" fmla="*/ 1499916 h 2901646"/>
                <a:gd name="connsiteX4442" fmla="*/ 677199 w 1266767"/>
                <a:gd name="connsiteY4442" fmla="*/ 1500711 h 2901646"/>
                <a:gd name="connsiteX4443" fmla="*/ 678220 w 1266767"/>
                <a:gd name="connsiteY4443" fmla="*/ 1502073 h 2901646"/>
                <a:gd name="connsiteX4444" fmla="*/ 679242 w 1266767"/>
                <a:gd name="connsiteY4444" fmla="*/ 1502754 h 2901646"/>
                <a:gd name="connsiteX4445" fmla="*/ 681626 w 1266767"/>
                <a:gd name="connsiteY4445" fmla="*/ 1501392 h 2901646"/>
                <a:gd name="connsiteX4446" fmla="*/ 683669 w 1266767"/>
                <a:gd name="connsiteY4446" fmla="*/ 1501733 h 2901646"/>
                <a:gd name="connsiteX4447" fmla="*/ 684690 w 1266767"/>
                <a:gd name="connsiteY4447" fmla="*/ 1502300 h 2901646"/>
                <a:gd name="connsiteX4448" fmla="*/ 684804 w 1266767"/>
                <a:gd name="connsiteY4448" fmla="*/ 1504003 h 2901646"/>
                <a:gd name="connsiteX4449" fmla="*/ 684463 w 1266767"/>
                <a:gd name="connsiteY4449" fmla="*/ 1506954 h 2901646"/>
                <a:gd name="connsiteX4450" fmla="*/ 683555 w 1266767"/>
                <a:gd name="connsiteY4450" fmla="*/ 1508997 h 2901646"/>
                <a:gd name="connsiteX4451" fmla="*/ 683442 w 1266767"/>
                <a:gd name="connsiteY4451" fmla="*/ 1510246 h 2901646"/>
                <a:gd name="connsiteX4452" fmla="*/ 683101 w 1266767"/>
                <a:gd name="connsiteY4452" fmla="*/ 1510927 h 2901646"/>
                <a:gd name="connsiteX4453" fmla="*/ 681966 w 1266767"/>
                <a:gd name="connsiteY4453" fmla="*/ 1510700 h 2901646"/>
                <a:gd name="connsiteX4454" fmla="*/ 680831 w 1266767"/>
                <a:gd name="connsiteY4454" fmla="*/ 1510927 h 2901646"/>
                <a:gd name="connsiteX4455" fmla="*/ 680490 w 1266767"/>
                <a:gd name="connsiteY4455" fmla="*/ 1511948 h 2901646"/>
                <a:gd name="connsiteX4456" fmla="*/ 681172 w 1266767"/>
                <a:gd name="connsiteY4456" fmla="*/ 1512516 h 2901646"/>
                <a:gd name="connsiteX4457" fmla="*/ 681739 w 1266767"/>
                <a:gd name="connsiteY4457" fmla="*/ 1513651 h 2901646"/>
                <a:gd name="connsiteX4458" fmla="*/ 681285 w 1266767"/>
                <a:gd name="connsiteY4458" fmla="*/ 1514673 h 2901646"/>
                <a:gd name="connsiteX4459" fmla="*/ 947692 w 1266767"/>
                <a:gd name="connsiteY4459" fmla="*/ 1303885 h 2901646"/>
                <a:gd name="connsiteX4460" fmla="*/ 947125 w 1266767"/>
                <a:gd name="connsiteY4460" fmla="*/ 1306042 h 2901646"/>
                <a:gd name="connsiteX4461" fmla="*/ 946330 w 1266767"/>
                <a:gd name="connsiteY4461" fmla="*/ 1307858 h 2901646"/>
                <a:gd name="connsiteX4462" fmla="*/ 945081 w 1266767"/>
                <a:gd name="connsiteY4462" fmla="*/ 1309334 h 2901646"/>
                <a:gd name="connsiteX4463" fmla="*/ 943379 w 1266767"/>
                <a:gd name="connsiteY4463" fmla="*/ 1309447 h 2901646"/>
                <a:gd name="connsiteX4464" fmla="*/ 943492 w 1266767"/>
                <a:gd name="connsiteY4464" fmla="*/ 1307404 h 2901646"/>
                <a:gd name="connsiteX4465" fmla="*/ 947125 w 1266767"/>
                <a:gd name="connsiteY4465" fmla="*/ 1302296 h 2901646"/>
                <a:gd name="connsiteX4466" fmla="*/ 947579 w 1266767"/>
                <a:gd name="connsiteY4466" fmla="*/ 1302523 h 2901646"/>
                <a:gd name="connsiteX4467" fmla="*/ 947692 w 1266767"/>
                <a:gd name="connsiteY4467" fmla="*/ 1303885 h 2901646"/>
                <a:gd name="connsiteX4468" fmla="*/ 950303 w 1266767"/>
                <a:gd name="connsiteY4468" fmla="*/ 1285383 h 2901646"/>
                <a:gd name="connsiteX4469" fmla="*/ 951211 w 1266767"/>
                <a:gd name="connsiteY4469" fmla="*/ 1284929 h 2901646"/>
                <a:gd name="connsiteX4470" fmla="*/ 952459 w 1266767"/>
                <a:gd name="connsiteY4470" fmla="*/ 1283227 h 2901646"/>
                <a:gd name="connsiteX4471" fmla="*/ 954276 w 1266767"/>
                <a:gd name="connsiteY4471" fmla="*/ 1281297 h 2901646"/>
                <a:gd name="connsiteX4472" fmla="*/ 955297 w 1266767"/>
                <a:gd name="connsiteY4472" fmla="*/ 1280956 h 2901646"/>
                <a:gd name="connsiteX4473" fmla="*/ 955184 w 1266767"/>
                <a:gd name="connsiteY4473" fmla="*/ 1281410 h 2901646"/>
                <a:gd name="connsiteX4474" fmla="*/ 954730 w 1266767"/>
                <a:gd name="connsiteY4474" fmla="*/ 1282091 h 2901646"/>
                <a:gd name="connsiteX4475" fmla="*/ 954616 w 1266767"/>
                <a:gd name="connsiteY4475" fmla="*/ 1282886 h 2901646"/>
                <a:gd name="connsiteX4476" fmla="*/ 954957 w 1266767"/>
                <a:gd name="connsiteY4476" fmla="*/ 1283908 h 2901646"/>
                <a:gd name="connsiteX4477" fmla="*/ 954843 w 1266767"/>
                <a:gd name="connsiteY4477" fmla="*/ 1284816 h 2901646"/>
                <a:gd name="connsiteX4478" fmla="*/ 954162 w 1266767"/>
                <a:gd name="connsiteY4478" fmla="*/ 1285837 h 2901646"/>
                <a:gd name="connsiteX4479" fmla="*/ 953822 w 1266767"/>
                <a:gd name="connsiteY4479" fmla="*/ 1287313 h 2901646"/>
                <a:gd name="connsiteX4480" fmla="*/ 954049 w 1266767"/>
                <a:gd name="connsiteY4480" fmla="*/ 1289016 h 2901646"/>
                <a:gd name="connsiteX4481" fmla="*/ 954162 w 1266767"/>
                <a:gd name="connsiteY4481" fmla="*/ 1291172 h 2901646"/>
                <a:gd name="connsiteX4482" fmla="*/ 953822 w 1266767"/>
                <a:gd name="connsiteY4482" fmla="*/ 1293897 h 2901646"/>
                <a:gd name="connsiteX4483" fmla="*/ 952914 w 1266767"/>
                <a:gd name="connsiteY4483" fmla="*/ 1296507 h 2901646"/>
                <a:gd name="connsiteX4484" fmla="*/ 951552 w 1266767"/>
                <a:gd name="connsiteY4484" fmla="*/ 1298210 h 2901646"/>
                <a:gd name="connsiteX4485" fmla="*/ 950076 w 1266767"/>
                <a:gd name="connsiteY4485" fmla="*/ 1299345 h 2901646"/>
                <a:gd name="connsiteX4486" fmla="*/ 949395 w 1266767"/>
                <a:gd name="connsiteY4486" fmla="*/ 1299118 h 2901646"/>
                <a:gd name="connsiteX4487" fmla="*/ 948714 w 1266767"/>
                <a:gd name="connsiteY4487" fmla="*/ 1299118 h 2901646"/>
                <a:gd name="connsiteX4488" fmla="*/ 947238 w 1266767"/>
                <a:gd name="connsiteY4488" fmla="*/ 1300821 h 2901646"/>
                <a:gd name="connsiteX4489" fmla="*/ 947011 w 1266767"/>
                <a:gd name="connsiteY4489" fmla="*/ 1298550 h 2901646"/>
                <a:gd name="connsiteX4490" fmla="*/ 948827 w 1266767"/>
                <a:gd name="connsiteY4490" fmla="*/ 1287767 h 2901646"/>
                <a:gd name="connsiteX4491" fmla="*/ 949622 w 1266767"/>
                <a:gd name="connsiteY4491" fmla="*/ 1286064 h 2901646"/>
                <a:gd name="connsiteX4492" fmla="*/ 950303 w 1266767"/>
                <a:gd name="connsiteY4492" fmla="*/ 1285383 h 2901646"/>
                <a:gd name="connsiteX4493" fmla="*/ 1096844 w 1266767"/>
                <a:gd name="connsiteY4493" fmla="*/ 900813 h 2901646"/>
                <a:gd name="connsiteX4494" fmla="*/ 1097752 w 1266767"/>
                <a:gd name="connsiteY4494" fmla="*/ 902061 h 2901646"/>
                <a:gd name="connsiteX4495" fmla="*/ 1097071 w 1266767"/>
                <a:gd name="connsiteY4495" fmla="*/ 904104 h 2901646"/>
                <a:gd name="connsiteX4496" fmla="*/ 1094914 w 1266767"/>
                <a:gd name="connsiteY4496" fmla="*/ 905920 h 2901646"/>
                <a:gd name="connsiteX4497" fmla="*/ 1093779 w 1266767"/>
                <a:gd name="connsiteY4497" fmla="*/ 906602 h 2901646"/>
                <a:gd name="connsiteX4498" fmla="*/ 1085947 w 1266767"/>
                <a:gd name="connsiteY4498" fmla="*/ 907169 h 2901646"/>
                <a:gd name="connsiteX4499" fmla="*/ 1085039 w 1266767"/>
                <a:gd name="connsiteY4499" fmla="*/ 906375 h 2901646"/>
                <a:gd name="connsiteX4500" fmla="*/ 1085152 w 1266767"/>
                <a:gd name="connsiteY4500" fmla="*/ 903877 h 2901646"/>
                <a:gd name="connsiteX4501" fmla="*/ 1085947 w 1266767"/>
                <a:gd name="connsiteY4501" fmla="*/ 901494 h 2901646"/>
                <a:gd name="connsiteX4502" fmla="*/ 1087082 w 1266767"/>
                <a:gd name="connsiteY4502" fmla="*/ 900926 h 2901646"/>
                <a:gd name="connsiteX4503" fmla="*/ 1088104 w 1266767"/>
                <a:gd name="connsiteY4503" fmla="*/ 901607 h 2901646"/>
                <a:gd name="connsiteX4504" fmla="*/ 1088557 w 1266767"/>
                <a:gd name="connsiteY4504" fmla="*/ 902856 h 2901646"/>
                <a:gd name="connsiteX4505" fmla="*/ 1089693 w 1266767"/>
                <a:gd name="connsiteY4505" fmla="*/ 903764 h 2901646"/>
                <a:gd name="connsiteX4506" fmla="*/ 1091622 w 1266767"/>
                <a:gd name="connsiteY4506" fmla="*/ 902288 h 2901646"/>
                <a:gd name="connsiteX4507" fmla="*/ 1093439 w 1266767"/>
                <a:gd name="connsiteY4507" fmla="*/ 899904 h 2901646"/>
                <a:gd name="connsiteX4508" fmla="*/ 1095368 w 1266767"/>
                <a:gd name="connsiteY4508" fmla="*/ 899904 h 2901646"/>
                <a:gd name="connsiteX4509" fmla="*/ 1096844 w 1266767"/>
                <a:gd name="connsiteY4509" fmla="*/ 900813 h 2901646"/>
                <a:gd name="connsiteX4510" fmla="*/ 1072099 w 1266767"/>
                <a:gd name="connsiteY4510" fmla="*/ 906602 h 2901646"/>
                <a:gd name="connsiteX4511" fmla="*/ 1071531 w 1266767"/>
                <a:gd name="connsiteY4511" fmla="*/ 905580 h 2901646"/>
                <a:gd name="connsiteX4512" fmla="*/ 1070964 w 1266767"/>
                <a:gd name="connsiteY4512" fmla="*/ 902969 h 2901646"/>
                <a:gd name="connsiteX4513" fmla="*/ 1071077 w 1266767"/>
                <a:gd name="connsiteY4513" fmla="*/ 900926 h 2901646"/>
                <a:gd name="connsiteX4514" fmla="*/ 1071418 w 1266767"/>
                <a:gd name="connsiteY4514" fmla="*/ 900018 h 2901646"/>
                <a:gd name="connsiteX4515" fmla="*/ 1071418 w 1266767"/>
                <a:gd name="connsiteY4515" fmla="*/ 897634 h 2901646"/>
                <a:gd name="connsiteX4516" fmla="*/ 1072326 w 1266767"/>
                <a:gd name="connsiteY4516" fmla="*/ 896272 h 2901646"/>
                <a:gd name="connsiteX4517" fmla="*/ 1074028 w 1266767"/>
                <a:gd name="connsiteY4517" fmla="*/ 896272 h 2901646"/>
                <a:gd name="connsiteX4518" fmla="*/ 1077547 w 1266767"/>
                <a:gd name="connsiteY4518" fmla="*/ 898315 h 2901646"/>
                <a:gd name="connsiteX4519" fmla="*/ 1078001 w 1266767"/>
                <a:gd name="connsiteY4519" fmla="*/ 899678 h 2901646"/>
                <a:gd name="connsiteX4520" fmla="*/ 1077207 w 1266767"/>
                <a:gd name="connsiteY4520" fmla="*/ 900585 h 2901646"/>
                <a:gd name="connsiteX4521" fmla="*/ 1077093 w 1266767"/>
                <a:gd name="connsiteY4521" fmla="*/ 901948 h 2901646"/>
                <a:gd name="connsiteX4522" fmla="*/ 1078115 w 1266767"/>
                <a:gd name="connsiteY4522" fmla="*/ 903877 h 2901646"/>
                <a:gd name="connsiteX4523" fmla="*/ 1079136 w 1266767"/>
                <a:gd name="connsiteY4523" fmla="*/ 905126 h 2901646"/>
                <a:gd name="connsiteX4524" fmla="*/ 1079590 w 1266767"/>
                <a:gd name="connsiteY4524" fmla="*/ 906375 h 2901646"/>
                <a:gd name="connsiteX4525" fmla="*/ 1079704 w 1266767"/>
                <a:gd name="connsiteY4525" fmla="*/ 908191 h 2901646"/>
                <a:gd name="connsiteX4526" fmla="*/ 1079590 w 1266767"/>
                <a:gd name="connsiteY4526" fmla="*/ 909553 h 2901646"/>
                <a:gd name="connsiteX4527" fmla="*/ 1078455 w 1266767"/>
                <a:gd name="connsiteY4527" fmla="*/ 909099 h 2901646"/>
                <a:gd name="connsiteX4528" fmla="*/ 1077547 w 1266767"/>
                <a:gd name="connsiteY4528" fmla="*/ 908304 h 2901646"/>
                <a:gd name="connsiteX4529" fmla="*/ 1076639 w 1266767"/>
                <a:gd name="connsiteY4529" fmla="*/ 907737 h 2901646"/>
                <a:gd name="connsiteX4530" fmla="*/ 1072099 w 1266767"/>
                <a:gd name="connsiteY4530" fmla="*/ 906602 h 2901646"/>
                <a:gd name="connsiteX4531" fmla="*/ 1115005 w 1266767"/>
                <a:gd name="connsiteY4531" fmla="*/ 883786 h 2901646"/>
                <a:gd name="connsiteX4532" fmla="*/ 1116481 w 1266767"/>
                <a:gd name="connsiteY4532" fmla="*/ 884808 h 2901646"/>
                <a:gd name="connsiteX4533" fmla="*/ 1117162 w 1266767"/>
                <a:gd name="connsiteY4533" fmla="*/ 886283 h 2901646"/>
                <a:gd name="connsiteX4534" fmla="*/ 1116822 w 1266767"/>
                <a:gd name="connsiteY4534" fmla="*/ 887532 h 2901646"/>
                <a:gd name="connsiteX4535" fmla="*/ 1115913 w 1266767"/>
                <a:gd name="connsiteY4535" fmla="*/ 887872 h 2901646"/>
                <a:gd name="connsiteX4536" fmla="*/ 1114324 w 1266767"/>
                <a:gd name="connsiteY4536" fmla="*/ 887418 h 2901646"/>
                <a:gd name="connsiteX4537" fmla="*/ 1112281 w 1266767"/>
                <a:gd name="connsiteY4537" fmla="*/ 886283 h 2901646"/>
                <a:gd name="connsiteX4538" fmla="*/ 1110919 w 1266767"/>
                <a:gd name="connsiteY4538" fmla="*/ 883219 h 2901646"/>
                <a:gd name="connsiteX4539" fmla="*/ 1111487 w 1266767"/>
                <a:gd name="connsiteY4539" fmla="*/ 881289 h 2901646"/>
                <a:gd name="connsiteX4540" fmla="*/ 1113303 w 1266767"/>
                <a:gd name="connsiteY4540" fmla="*/ 882537 h 2901646"/>
                <a:gd name="connsiteX4541" fmla="*/ 1114211 w 1266767"/>
                <a:gd name="connsiteY4541" fmla="*/ 883446 h 2901646"/>
                <a:gd name="connsiteX4542" fmla="*/ 1115005 w 1266767"/>
                <a:gd name="connsiteY4542" fmla="*/ 883786 h 2901646"/>
                <a:gd name="connsiteX4543" fmla="*/ 1078455 w 1266767"/>
                <a:gd name="connsiteY4543" fmla="*/ 888781 h 2901646"/>
                <a:gd name="connsiteX4544" fmla="*/ 1075958 w 1266767"/>
                <a:gd name="connsiteY4544" fmla="*/ 884354 h 2901646"/>
                <a:gd name="connsiteX4545" fmla="*/ 1075391 w 1266767"/>
                <a:gd name="connsiteY4545" fmla="*/ 881516 h 2901646"/>
                <a:gd name="connsiteX4546" fmla="*/ 1076525 w 1266767"/>
                <a:gd name="connsiteY4546" fmla="*/ 880494 h 2901646"/>
                <a:gd name="connsiteX4547" fmla="*/ 1077774 w 1266767"/>
                <a:gd name="connsiteY4547" fmla="*/ 879813 h 2901646"/>
                <a:gd name="connsiteX4548" fmla="*/ 1079250 w 1266767"/>
                <a:gd name="connsiteY4548" fmla="*/ 880040 h 2901646"/>
                <a:gd name="connsiteX4549" fmla="*/ 1086742 w 1266767"/>
                <a:gd name="connsiteY4549" fmla="*/ 884921 h 2901646"/>
                <a:gd name="connsiteX4550" fmla="*/ 1087536 w 1266767"/>
                <a:gd name="connsiteY4550" fmla="*/ 884921 h 2901646"/>
                <a:gd name="connsiteX4551" fmla="*/ 1088217 w 1266767"/>
                <a:gd name="connsiteY4551" fmla="*/ 884694 h 2901646"/>
                <a:gd name="connsiteX4552" fmla="*/ 1089012 w 1266767"/>
                <a:gd name="connsiteY4552" fmla="*/ 885489 h 2901646"/>
                <a:gd name="connsiteX4553" fmla="*/ 1089920 w 1266767"/>
                <a:gd name="connsiteY4553" fmla="*/ 887305 h 2901646"/>
                <a:gd name="connsiteX4554" fmla="*/ 1092077 w 1266767"/>
                <a:gd name="connsiteY4554" fmla="*/ 889348 h 2901646"/>
                <a:gd name="connsiteX4555" fmla="*/ 1092077 w 1266767"/>
                <a:gd name="connsiteY4555" fmla="*/ 891391 h 2901646"/>
                <a:gd name="connsiteX4556" fmla="*/ 1090714 w 1266767"/>
                <a:gd name="connsiteY4556" fmla="*/ 892526 h 2901646"/>
                <a:gd name="connsiteX4557" fmla="*/ 1089579 w 1266767"/>
                <a:gd name="connsiteY4557" fmla="*/ 892186 h 2901646"/>
                <a:gd name="connsiteX4558" fmla="*/ 1088444 w 1266767"/>
                <a:gd name="connsiteY4558" fmla="*/ 890143 h 2901646"/>
                <a:gd name="connsiteX4559" fmla="*/ 1087195 w 1266767"/>
                <a:gd name="connsiteY4559" fmla="*/ 888667 h 2901646"/>
                <a:gd name="connsiteX4560" fmla="*/ 1085833 w 1266767"/>
                <a:gd name="connsiteY4560" fmla="*/ 887532 h 2901646"/>
                <a:gd name="connsiteX4561" fmla="*/ 1084471 w 1266767"/>
                <a:gd name="connsiteY4561" fmla="*/ 887078 h 2901646"/>
                <a:gd name="connsiteX4562" fmla="*/ 1083677 w 1266767"/>
                <a:gd name="connsiteY4562" fmla="*/ 887872 h 2901646"/>
                <a:gd name="connsiteX4563" fmla="*/ 1084017 w 1266767"/>
                <a:gd name="connsiteY4563" fmla="*/ 889916 h 2901646"/>
                <a:gd name="connsiteX4564" fmla="*/ 1083677 w 1266767"/>
                <a:gd name="connsiteY4564" fmla="*/ 890143 h 2901646"/>
                <a:gd name="connsiteX4565" fmla="*/ 1083677 w 1266767"/>
                <a:gd name="connsiteY4565" fmla="*/ 890937 h 2901646"/>
                <a:gd name="connsiteX4566" fmla="*/ 1083904 w 1266767"/>
                <a:gd name="connsiteY4566" fmla="*/ 892299 h 2901646"/>
                <a:gd name="connsiteX4567" fmla="*/ 1084925 w 1266767"/>
                <a:gd name="connsiteY4567" fmla="*/ 894229 h 2901646"/>
                <a:gd name="connsiteX4568" fmla="*/ 1085152 w 1266767"/>
                <a:gd name="connsiteY4568" fmla="*/ 895137 h 2901646"/>
                <a:gd name="connsiteX4569" fmla="*/ 1084585 w 1266767"/>
                <a:gd name="connsiteY4569" fmla="*/ 895364 h 2901646"/>
                <a:gd name="connsiteX4570" fmla="*/ 1083223 w 1266767"/>
                <a:gd name="connsiteY4570" fmla="*/ 894569 h 2901646"/>
                <a:gd name="connsiteX4571" fmla="*/ 1078455 w 1266767"/>
                <a:gd name="connsiteY4571" fmla="*/ 888781 h 2901646"/>
                <a:gd name="connsiteX4572" fmla="*/ 1113303 w 1266767"/>
                <a:gd name="connsiteY4572" fmla="*/ 870960 h 2901646"/>
                <a:gd name="connsiteX4573" fmla="*/ 1117957 w 1266767"/>
                <a:gd name="connsiteY4573" fmla="*/ 868462 h 2901646"/>
                <a:gd name="connsiteX4574" fmla="*/ 1119432 w 1266767"/>
                <a:gd name="connsiteY4574" fmla="*/ 869484 h 2901646"/>
                <a:gd name="connsiteX4575" fmla="*/ 1119092 w 1266767"/>
                <a:gd name="connsiteY4575" fmla="*/ 871641 h 2901646"/>
                <a:gd name="connsiteX4576" fmla="*/ 1117503 w 1266767"/>
                <a:gd name="connsiteY4576" fmla="*/ 872435 h 2901646"/>
                <a:gd name="connsiteX4577" fmla="*/ 1116822 w 1266767"/>
                <a:gd name="connsiteY4577" fmla="*/ 873570 h 2901646"/>
                <a:gd name="connsiteX4578" fmla="*/ 1116594 w 1266767"/>
                <a:gd name="connsiteY4578" fmla="*/ 875386 h 2901646"/>
                <a:gd name="connsiteX4579" fmla="*/ 1116027 w 1266767"/>
                <a:gd name="connsiteY4579" fmla="*/ 876862 h 2901646"/>
                <a:gd name="connsiteX4580" fmla="*/ 1115119 w 1266767"/>
                <a:gd name="connsiteY4580" fmla="*/ 877657 h 2901646"/>
                <a:gd name="connsiteX4581" fmla="*/ 1114097 w 1266767"/>
                <a:gd name="connsiteY4581" fmla="*/ 877430 h 2901646"/>
                <a:gd name="connsiteX4582" fmla="*/ 1112962 w 1266767"/>
                <a:gd name="connsiteY4582" fmla="*/ 876749 h 2901646"/>
                <a:gd name="connsiteX4583" fmla="*/ 1112622 w 1266767"/>
                <a:gd name="connsiteY4583" fmla="*/ 876862 h 2901646"/>
                <a:gd name="connsiteX4584" fmla="*/ 1113076 w 1266767"/>
                <a:gd name="connsiteY4584" fmla="*/ 877657 h 2901646"/>
                <a:gd name="connsiteX4585" fmla="*/ 1112395 w 1266767"/>
                <a:gd name="connsiteY4585" fmla="*/ 877430 h 2901646"/>
                <a:gd name="connsiteX4586" fmla="*/ 1109444 w 1266767"/>
                <a:gd name="connsiteY4586" fmla="*/ 875386 h 2901646"/>
                <a:gd name="connsiteX4587" fmla="*/ 1108876 w 1266767"/>
                <a:gd name="connsiteY4587" fmla="*/ 874365 h 2901646"/>
                <a:gd name="connsiteX4588" fmla="*/ 1108422 w 1266767"/>
                <a:gd name="connsiteY4588" fmla="*/ 872435 h 2901646"/>
                <a:gd name="connsiteX4589" fmla="*/ 1109103 w 1266767"/>
                <a:gd name="connsiteY4589" fmla="*/ 871187 h 2901646"/>
                <a:gd name="connsiteX4590" fmla="*/ 1110125 w 1266767"/>
                <a:gd name="connsiteY4590" fmla="*/ 871073 h 2901646"/>
                <a:gd name="connsiteX4591" fmla="*/ 1111487 w 1266767"/>
                <a:gd name="connsiteY4591" fmla="*/ 871300 h 2901646"/>
                <a:gd name="connsiteX4592" fmla="*/ 1113303 w 1266767"/>
                <a:gd name="connsiteY4592" fmla="*/ 870960 h 2901646"/>
                <a:gd name="connsiteX4593" fmla="*/ 1112508 w 1266767"/>
                <a:gd name="connsiteY4593" fmla="*/ 868122 h 2901646"/>
                <a:gd name="connsiteX4594" fmla="*/ 1111373 w 1266767"/>
                <a:gd name="connsiteY4594" fmla="*/ 866646 h 2901646"/>
                <a:gd name="connsiteX4595" fmla="*/ 1110919 w 1266767"/>
                <a:gd name="connsiteY4595" fmla="*/ 865625 h 2901646"/>
                <a:gd name="connsiteX4596" fmla="*/ 1112281 w 1266767"/>
                <a:gd name="connsiteY4596" fmla="*/ 863922 h 2901646"/>
                <a:gd name="connsiteX4597" fmla="*/ 1114892 w 1266767"/>
                <a:gd name="connsiteY4597" fmla="*/ 863808 h 2901646"/>
                <a:gd name="connsiteX4598" fmla="*/ 1115800 w 1266767"/>
                <a:gd name="connsiteY4598" fmla="*/ 866760 h 2901646"/>
                <a:gd name="connsiteX4599" fmla="*/ 1114324 w 1266767"/>
                <a:gd name="connsiteY4599" fmla="*/ 868349 h 2901646"/>
                <a:gd name="connsiteX4600" fmla="*/ 1112508 w 1266767"/>
                <a:gd name="connsiteY4600" fmla="*/ 868122 h 2901646"/>
                <a:gd name="connsiteX4601" fmla="*/ 1150647 w 1266767"/>
                <a:gd name="connsiteY4601" fmla="*/ 839631 h 2901646"/>
                <a:gd name="connsiteX4602" fmla="*/ 1152010 w 1266767"/>
                <a:gd name="connsiteY4602" fmla="*/ 841107 h 2901646"/>
                <a:gd name="connsiteX4603" fmla="*/ 1152804 w 1266767"/>
                <a:gd name="connsiteY4603" fmla="*/ 843377 h 2901646"/>
                <a:gd name="connsiteX4604" fmla="*/ 1152463 w 1266767"/>
                <a:gd name="connsiteY4604" fmla="*/ 844966 h 2901646"/>
                <a:gd name="connsiteX4605" fmla="*/ 1151442 w 1266767"/>
                <a:gd name="connsiteY4605" fmla="*/ 844512 h 2901646"/>
                <a:gd name="connsiteX4606" fmla="*/ 1150761 w 1266767"/>
                <a:gd name="connsiteY4606" fmla="*/ 844512 h 2901646"/>
                <a:gd name="connsiteX4607" fmla="*/ 1150420 w 1266767"/>
                <a:gd name="connsiteY4607" fmla="*/ 845760 h 2901646"/>
                <a:gd name="connsiteX4608" fmla="*/ 1150647 w 1266767"/>
                <a:gd name="connsiteY4608" fmla="*/ 847690 h 2901646"/>
                <a:gd name="connsiteX4609" fmla="*/ 1151556 w 1266767"/>
                <a:gd name="connsiteY4609" fmla="*/ 851209 h 2901646"/>
                <a:gd name="connsiteX4610" fmla="*/ 1150080 w 1266767"/>
                <a:gd name="connsiteY4610" fmla="*/ 850301 h 2901646"/>
                <a:gd name="connsiteX4611" fmla="*/ 1147128 w 1266767"/>
                <a:gd name="connsiteY4611" fmla="*/ 847123 h 2901646"/>
                <a:gd name="connsiteX4612" fmla="*/ 1144404 w 1266767"/>
                <a:gd name="connsiteY4612" fmla="*/ 843150 h 2901646"/>
                <a:gd name="connsiteX4613" fmla="*/ 1142815 w 1266767"/>
                <a:gd name="connsiteY4613" fmla="*/ 838609 h 2901646"/>
                <a:gd name="connsiteX4614" fmla="*/ 1143156 w 1266767"/>
                <a:gd name="connsiteY4614" fmla="*/ 834636 h 2901646"/>
                <a:gd name="connsiteX4615" fmla="*/ 1144972 w 1266767"/>
                <a:gd name="connsiteY4615" fmla="*/ 833388 h 2901646"/>
                <a:gd name="connsiteX4616" fmla="*/ 1147469 w 1266767"/>
                <a:gd name="connsiteY4616" fmla="*/ 833615 h 2901646"/>
                <a:gd name="connsiteX4617" fmla="*/ 1149966 w 1266767"/>
                <a:gd name="connsiteY4617" fmla="*/ 835658 h 2901646"/>
                <a:gd name="connsiteX4618" fmla="*/ 1150307 w 1266767"/>
                <a:gd name="connsiteY4618" fmla="*/ 837474 h 2901646"/>
                <a:gd name="connsiteX4619" fmla="*/ 1148831 w 1266767"/>
                <a:gd name="connsiteY4619" fmla="*/ 837701 h 2901646"/>
                <a:gd name="connsiteX4620" fmla="*/ 1148945 w 1266767"/>
                <a:gd name="connsiteY4620" fmla="*/ 838382 h 2901646"/>
                <a:gd name="connsiteX4621" fmla="*/ 1150647 w 1266767"/>
                <a:gd name="connsiteY4621" fmla="*/ 839631 h 2901646"/>
                <a:gd name="connsiteX4622" fmla="*/ 1231580 w 1266767"/>
                <a:gd name="connsiteY4622" fmla="*/ 830777 h 2901646"/>
                <a:gd name="connsiteX4623" fmla="*/ 1231920 w 1266767"/>
                <a:gd name="connsiteY4623" fmla="*/ 831685 h 2901646"/>
                <a:gd name="connsiteX4624" fmla="*/ 1232147 w 1266767"/>
                <a:gd name="connsiteY4624" fmla="*/ 833161 h 2901646"/>
                <a:gd name="connsiteX4625" fmla="*/ 1231807 w 1266767"/>
                <a:gd name="connsiteY4625" fmla="*/ 835317 h 2901646"/>
                <a:gd name="connsiteX4626" fmla="*/ 1231126 w 1266767"/>
                <a:gd name="connsiteY4626" fmla="*/ 836793 h 2901646"/>
                <a:gd name="connsiteX4627" fmla="*/ 1230445 w 1266767"/>
                <a:gd name="connsiteY4627" fmla="*/ 837701 h 2901646"/>
                <a:gd name="connsiteX4628" fmla="*/ 1230104 w 1266767"/>
                <a:gd name="connsiteY4628" fmla="*/ 838496 h 2901646"/>
                <a:gd name="connsiteX4629" fmla="*/ 1230218 w 1266767"/>
                <a:gd name="connsiteY4629" fmla="*/ 839177 h 2901646"/>
                <a:gd name="connsiteX4630" fmla="*/ 1229196 w 1266767"/>
                <a:gd name="connsiteY4630" fmla="*/ 840766 h 2901646"/>
                <a:gd name="connsiteX4631" fmla="*/ 1225791 w 1266767"/>
                <a:gd name="connsiteY4631" fmla="*/ 844171 h 2901646"/>
                <a:gd name="connsiteX4632" fmla="*/ 1222045 w 1266767"/>
                <a:gd name="connsiteY4632" fmla="*/ 841674 h 2901646"/>
                <a:gd name="connsiteX4633" fmla="*/ 1220229 w 1266767"/>
                <a:gd name="connsiteY4633" fmla="*/ 838382 h 2901646"/>
                <a:gd name="connsiteX4634" fmla="*/ 1220229 w 1266767"/>
                <a:gd name="connsiteY4634" fmla="*/ 833388 h 2901646"/>
                <a:gd name="connsiteX4635" fmla="*/ 1221023 w 1266767"/>
                <a:gd name="connsiteY4635" fmla="*/ 832139 h 2901646"/>
                <a:gd name="connsiteX4636" fmla="*/ 1221704 w 1266767"/>
                <a:gd name="connsiteY4636" fmla="*/ 834182 h 2901646"/>
                <a:gd name="connsiteX4637" fmla="*/ 1222499 w 1266767"/>
                <a:gd name="connsiteY4637" fmla="*/ 834977 h 2901646"/>
                <a:gd name="connsiteX4638" fmla="*/ 1223066 w 1266767"/>
                <a:gd name="connsiteY4638" fmla="*/ 833955 h 2901646"/>
                <a:gd name="connsiteX4639" fmla="*/ 1223294 w 1266767"/>
                <a:gd name="connsiteY4639" fmla="*/ 831231 h 2901646"/>
                <a:gd name="connsiteX4640" fmla="*/ 1223861 w 1266767"/>
                <a:gd name="connsiteY4640" fmla="*/ 831572 h 2901646"/>
                <a:gd name="connsiteX4641" fmla="*/ 1224883 w 1266767"/>
                <a:gd name="connsiteY4641" fmla="*/ 832820 h 2901646"/>
                <a:gd name="connsiteX4642" fmla="*/ 1226018 w 1266767"/>
                <a:gd name="connsiteY4642" fmla="*/ 833501 h 2901646"/>
                <a:gd name="connsiteX4643" fmla="*/ 1227153 w 1266767"/>
                <a:gd name="connsiteY4643" fmla="*/ 833728 h 2901646"/>
                <a:gd name="connsiteX4644" fmla="*/ 1228288 w 1266767"/>
                <a:gd name="connsiteY4644" fmla="*/ 833047 h 2901646"/>
                <a:gd name="connsiteX4645" fmla="*/ 1229310 w 1266767"/>
                <a:gd name="connsiteY4645" fmla="*/ 831799 h 2901646"/>
                <a:gd name="connsiteX4646" fmla="*/ 1229877 w 1266767"/>
                <a:gd name="connsiteY4646" fmla="*/ 832139 h 2901646"/>
                <a:gd name="connsiteX4647" fmla="*/ 1230445 w 1266767"/>
                <a:gd name="connsiteY4647" fmla="*/ 833274 h 2901646"/>
                <a:gd name="connsiteX4648" fmla="*/ 1230785 w 1266767"/>
                <a:gd name="connsiteY4648" fmla="*/ 832480 h 2901646"/>
                <a:gd name="connsiteX4649" fmla="*/ 1231012 w 1266767"/>
                <a:gd name="connsiteY4649" fmla="*/ 830891 h 2901646"/>
                <a:gd name="connsiteX4650" fmla="*/ 1231580 w 1266767"/>
                <a:gd name="connsiteY4650" fmla="*/ 830777 h 2901646"/>
                <a:gd name="connsiteX4651" fmla="*/ 1129194 w 1266767"/>
                <a:gd name="connsiteY4651" fmla="*/ 840198 h 2901646"/>
                <a:gd name="connsiteX4652" fmla="*/ 1128399 w 1266767"/>
                <a:gd name="connsiteY4652" fmla="*/ 838950 h 2901646"/>
                <a:gd name="connsiteX4653" fmla="*/ 1127718 w 1266767"/>
                <a:gd name="connsiteY4653" fmla="*/ 837701 h 2901646"/>
                <a:gd name="connsiteX4654" fmla="*/ 1127718 w 1266767"/>
                <a:gd name="connsiteY4654" fmla="*/ 836339 h 2901646"/>
                <a:gd name="connsiteX4655" fmla="*/ 1128173 w 1266767"/>
                <a:gd name="connsiteY4655" fmla="*/ 834296 h 2901646"/>
                <a:gd name="connsiteX4656" fmla="*/ 1128286 w 1266767"/>
                <a:gd name="connsiteY4656" fmla="*/ 831231 h 2901646"/>
                <a:gd name="connsiteX4657" fmla="*/ 1128626 w 1266767"/>
                <a:gd name="connsiteY4657" fmla="*/ 827712 h 2901646"/>
                <a:gd name="connsiteX4658" fmla="*/ 1129762 w 1266767"/>
                <a:gd name="connsiteY4658" fmla="*/ 826804 h 2901646"/>
                <a:gd name="connsiteX4659" fmla="*/ 1134075 w 1266767"/>
                <a:gd name="connsiteY4659" fmla="*/ 831572 h 2901646"/>
                <a:gd name="connsiteX4660" fmla="*/ 1135210 w 1266767"/>
                <a:gd name="connsiteY4660" fmla="*/ 835204 h 2901646"/>
                <a:gd name="connsiteX4661" fmla="*/ 1136118 w 1266767"/>
                <a:gd name="connsiteY4661" fmla="*/ 840085 h 2901646"/>
                <a:gd name="connsiteX4662" fmla="*/ 1135551 w 1266767"/>
                <a:gd name="connsiteY4662" fmla="*/ 842128 h 2901646"/>
                <a:gd name="connsiteX4663" fmla="*/ 1131237 w 1266767"/>
                <a:gd name="connsiteY4663" fmla="*/ 841334 h 2901646"/>
                <a:gd name="connsiteX4664" fmla="*/ 1129194 w 1266767"/>
                <a:gd name="connsiteY4664" fmla="*/ 840198 h 290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</a:cxnLst>
              <a:rect l="l" t="t" r="r" b="b"/>
              <a:pathLst>
                <a:path w="1266767" h="2901646">
                  <a:moveTo>
                    <a:pt x="923628" y="1589"/>
                  </a:moveTo>
                  <a:lnTo>
                    <a:pt x="928736" y="6470"/>
                  </a:lnTo>
                  <a:lnTo>
                    <a:pt x="940314" y="8400"/>
                  </a:lnTo>
                  <a:lnTo>
                    <a:pt x="947011" y="15097"/>
                  </a:lnTo>
                  <a:lnTo>
                    <a:pt x="951552" y="16572"/>
                  </a:lnTo>
                  <a:lnTo>
                    <a:pt x="953822" y="20318"/>
                  </a:lnTo>
                  <a:lnTo>
                    <a:pt x="953822" y="25199"/>
                  </a:lnTo>
                  <a:lnTo>
                    <a:pt x="952233" y="29513"/>
                  </a:lnTo>
                  <a:lnTo>
                    <a:pt x="949281" y="31102"/>
                  </a:lnTo>
                  <a:lnTo>
                    <a:pt x="948941" y="36550"/>
                  </a:lnTo>
                  <a:lnTo>
                    <a:pt x="950984" y="39842"/>
                  </a:lnTo>
                  <a:lnTo>
                    <a:pt x="967102" y="46652"/>
                  </a:lnTo>
                  <a:lnTo>
                    <a:pt x="974935" y="54144"/>
                  </a:lnTo>
                  <a:lnTo>
                    <a:pt x="981177" y="60728"/>
                  </a:lnTo>
                  <a:lnTo>
                    <a:pt x="986967" y="71625"/>
                  </a:lnTo>
                  <a:lnTo>
                    <a:pt x="988215" y="73327"/>
                  </a:lnTo>
                  <a:lnTo>
                    <a:pt x="988783" y="73781"/>
                  </a:lnTo>
                  <a:lnTo>
                    <a:pt x="989464" y="76165"/>
                  </a:lnTo>
                  <a:lnTo>
                    <a:pt x="989918" y="77073"/>
                  </a:lnTo>
                  <a:lnTo>
                    <a:pt x="990826" y="77527"/>
                  </a:lnTo>
                  <a:lnTo>
                    <a:pt x="997750" y="77527"/>
                  </a:lnTo>
                  <a:lnTo>
                    <a:pt x="999793" y="78889"/>
                  </a:lnTo>
                  <a:lnTo>
                    <a:pt x="1000701" y="81613"/>
                  </a:lnTo>
                  <a:lnTo>
                    <a:pt x="1001269" y="84678"/>
                  </a:lnTo>
                  <a:lnTo>
                    <a:pt x="1004220" y="92964"/>
                  </a:lnTo>
                  <a:lnTo>
                    <a:pt x="1005355" y="95575"/>
                  </a:lnTo>
                  <a:lnTo>
                    <a:pt x="1008420" y="98640"/>
                  </a:lnTo>
                  <a:lnTo>
                    <a:pt x="1015911" y="100797"/>
                  </a:lnTo>
                  <a:lnTo>
                    <a:pt x="1024538" y="109764"/>
                  </a:lnTo>
                  <a:lnTo>
                    <a:pt x="1029873" y="113623"/>
                  </a:lnTo>
                  <a:lnTo>
                    <a:pt x="1031803" y="121909"/>
                  </a:lnTo>
                  <a:lnTo>
                    <a:pt x="1049510" y="127131"/>
                  </a:lnTo>
                  <a:lnTo>
                    <a:pt x="1053824" y="132806"/>
                  </a:lnTo>
                  <a:lnTo>
                    <a:pt x="1054391" y="134395"/>
                  </a:lnTo>
                  <a:lnTo>
                    <a:pt x="1057115" y="138368"/>
                  </a:lnTo>
                  <a:lnTo>
                    <a:pt x="1058477" y="140866"/>
                  </a:lnTo>
                  <a:lnTo>
                    <a:pt x="1059613" y="142455"/>
                  </a:lnTo>
                  <a:lnTo>
                    <a:pt x="1060067" y="142795"/>
                  </a:lnTo>
                  <a:lnTo>
                    <a:pt x="1060748" y="143590"/>
                  </a:lnTo>
                  <a:lnTo>
                    <a:pt x="1060861" y="145292"/>
                  </a:lnTo>
                  <a:lnTo>
                    <a:pt x="1060748" y="147222"/>
                  </a:lnTo>
                  <a:lnTo>
                    <a:pt x="1060861" y="148471"/>
                  </a:lnTo>
                  <a:lnTo>
                    <a:pt x="1064153" y="151422"/>
                  </a:lnTo>
                  <a:lnTo>
                    <a:pt x="1086514" y="151649"/>
                  </a:lnTo>
                  <a:lnTo>
                    <a:pt x="1093098" y="153692"/>
                  </a:lnTo>
                  <a:lnTo>
                    <a:pt x="1093439" y="154260"/>
                  </a:lnTo>
                  <a:lnTo>
                    <a:pt x="1093325" y="156870"/>
                  </a:lnTo>
                  <a:lnTo>
                    <a:pt x="1093666" y="157438"/>
                  </a:lnTo>
                  <a:lnTo>
                    <a:pt x="1101271" y="158005"/>
                  </a:lnTo>
                  <a:lnTo>
                    <a:pt x="1107514" y="161638"/>
                  </a:lnTo>
                  <a:lnTo>
                    <a:pt x="1111714" y="162092"/>
                  </a:lnTo>
                  <a:lnTo>
                    <a:pt x="1115800" y="165043"/>
                  </a:lnTo>
                  <a:lnTo>
                    <a:pt x="1117616" y="165043"/>
                  </a:lnTo>
                  <a:lnTo>
                    <a:pt x="1119319" y="164476"/>
                  </a:lnTo>
                  <a:lnTo>
                    <a:pt x="1121135" y="164476"/>
                  </a:lnTo>
                  <a:lnTo>
                    <a:pt x="1123859" y="167313"/>
                  </a:lnTo>
                  <a:lnTo>
                    <a:pt x="1126697" y="172081"/>
                  </a:lnTo>
                  <a:lnTo>
                    <a:pt x="1129535" y="175599"/>
                  </a:lnTo>
                  <a:lnTo>
                    <a:pt x="1135324" y="173102"/>
                  </a:lnTo>
                  <a:lnTo>
                    <a:pt x="1137707" y="175713"/>
                  </a:lnTo>
                  <a:lnTo>
                    <a:pt x="1141794" y="184567"/>
                  </a:lnTo>
                  <a:lnTo>
                    <a:pt x="1144518" y="188313"/>
                  </a:lnTo>
                  <a:lnTo>
                    <a:pt x="1158934" y="198415"/>
                  </a:lnTo>
                  <a:lnTo>
                    <a:pt x="1160409" y="200458"/>
                  </a:lnTo>
                  <a:lnTo>
                    <a:pt x="1161090" y="202615"/>
                  </a:lnTo>
                  <a:lnTo>
                    <a:pt x="1161317" y="204771"/>
                  </a:lnTo>
                  <a:lnTo>
                    <a:pt x="1161771" y="207042"/>
                  </a:lnTo>
                  <a:lnTo>
                    <a:pt x="1163020" y="209652"/>
                  </a:lnTo>
                  <a:lnTo>
                    <a:pt x="1167447" y="215214"/>
                  </a:lnTo>
                  <a:lnTo>
                    <a:pt x="1168922" y="219641"/>
                  </a:lnTo>
                  <a:lnTo>
                    <a:pt x="1168355" y="225771"/>
                  </a:lnTo>
                  <a:lnTo>
                    <a:pt x="1169263" y="227700"/>
                  </a:lnTo>
                  <a:lnTo>
                    <a:pt x="1169377" y="229744"/>
                  </a:lnTo>
                  <a:lnTo>
                    <a:pt x="1168809" y="236214"/>
                  </a:lnTo>
                  <a:lnTo>
                    <a:pt x="1168355" y="238597"/>
                  </a:lnTo>
                  <a:lnTo>
                    <a:pt x="1168355" y="239959"/>
                  </a:lnTo>
                  <a:lnTo>
                    <a:pt x="1168582" y="242343"/>
                  </a:lnTo>
                  <a:lnTo>
                    <a:pt x="1168809" y="242797"/>
                  </a:lnTo>
                  <a:lnTo>
                    <a:pt x="1169263" y="243024"/>
                  </a:lnTo>
                  <a:lnTo>
                    <a:pt x="1169944" y="244500"/>
                  </a:lnTo>
                  <a:lnTo>
                    <a:pt x="1171987" y="244500"/>
                  </a:lnTo>
                  <a:lnTo>
                    <a:pt x="1180273" y="238597"/>
                  </a:lnTo>
                  <a:lnTo>
                    <a:pt x="1183565" y="238484"/>
                  </a:lnTo>
                  <a:lnTo>
                    <a:pt x="1184814" y="240413"/>
                  </a:lnTo>
                  <a:lnTo>
                    <a:pt x="1185835" y="243138"/>
                  </a:lnTo>
                  <a:lnTo>
                    <a:pt x="1189695" y="258575"/>
                  </a:lnTo>
                  <a:lnTo>
                    <a:pt x="1190035" y="260732"/>
                  </a:lnTo>
                  <a:lnTo>
                    <a:pt x="1190830" y="263002"/>
                  </a:lnTo>
                  <a:lnTo>
                    <a:pt x="1198095" y="269926"/>
                  </a:lnTo>
                  <a:lnTo>
                    <a:pt x="1200705" y="272083"/>
                  </a:lnTo>
                  <a:lnTo>
                    <a:pt x="1209332" y="283093"/>
                  </a:lnTo>
                  <a:lnTo>
                    <a:pt x="1216029" y="285704"/>
                  </a:lnTo>
                  <a:lnTo>
                    <a:pt x="1217845" y="288996"/>
                  </a:lnTo>
                  <a:lnTo>
                    <a:pt x="1217732" y="293536"/>
                  </a:lnTo>
                  <a:lnTo>
                    <a:pt x="1215348" y="298530"/>
                  </a:lnTo>
                  <a:lnTo>
                    <a:pt x="1212170" y="301255"/>
                  </a:lnTo>
                  <a:lnTo>
                    <a:pt x="1205245" y="303752"/>
                  </a:lnTo>
                  <a:lnTo>
                    <a:pt x="1201954" y="306590"/>
                  </a:lnTo>
                  <a:lnTo>
                    <a:pt x="1200251" y="311130"/>
                  </a:lnTo>
                  <a:lnTo>
                    <a:pt x="1199797" y="317146"/>
                  </a:lnTo>
                  <a:lnTo>
                    <a:pt x="1200138" y="323389"/>
                  </a:lnTo>
                  <a:lnTo>
                    <a:pt x="1200592" y="328724"/>
                  </a:lnTo>
                  <a:lnTo>
                    <a:pt x="1200592" y="343821"/>
                  </a:lnTo>
                  <a:lnTo>
                    <a:pt x="1200932" y="346999"/>
                  </a:lnTo>
                  <a:lnTo>
                    <a:pt x="1201954" y="351085"/>
                  </a:lnTo>
                  <a:lnTo>
                    <a:pt x="1203089" y="361188"/>
                  </a:lnTo>
                  <a:lnTo>
                    <a:pt x="1203883" y="365388"/>
                  </a:lnTo>
                  <a:lnTo>
                    <a:pt x="1206154" y="372085"/>
                  </a:lnTo>
                  <a:lnTo>
                    <a:pt x="1206948" y="376058"/>
                  </a:lnTo>
                  <a:lnTo>
                    <a:pt x="1207289" y="382187"/>
                  </a:lnTo>
                  <a:lnTo>
                    <a:pt x="1205586" y="384684"/>
                  </a:lnTo>
                  <a:lnTo>
                    <a:pt x="1202067" y="387408"/>
                  </a:lnTo>
                  <a:lnTo>
                    <a:pt x="1199570" y="390246"/>
                  </a:lnTo>
                  <a:lnTo>
                    <a:pt x="1200705" y="393311"/>
                  </a:lnTo>
                  <a:lnTo>
                    <a:pt x="1198889" y="398532"/>
                  </a:lnTo>
                  <a:lnTo>
                    <a:pt x="1196732" y="403073"/>
                  </a:lnTo>
                  <a:lnTo>
                    <a:pt x="1195597" y="407954"/>
                  </a:lnTo>
                  <a:lnTo>
                    <a:pt x="1196846" y="414197"/>
                  </a:lnTo>
                  <a:lnTo>
                    <a:pt x="1200138" y="418510"/>
                  </a:lnTo>
                  <a:lnTo>
                    <a:pt x="1203770" y="418283"/>
                  </a:lnTo>
                  <a:lnTo>
                    <a:pt x="1207629" y="416467"/>
                  </a:lnTo>
                  <a:lnTo>
                    <a:pt x="1211602" y="416013"/>
                  </a:lnTo>
                  <a:lnTo>
                    <a:pt x="1218186" y="420440"/>
                  </a:lnTo>
                  <a:lnTo>
                    <a:pt x="1224769" y="421688"/>
                  </a:lnTo>
                  <a:lnTo>
                    <a:pt x="1226926" y="422710"/>
                  </a:lnTo>
                  <a:lnTo>
                    <a:pt x="1228175" y="424526"/>
                  </a:lnTo>
                  <a:lnTo>
                    <a:pt x="1227947" y="430202"/>
                  </a:lnTo>
                  <a:lnTo>
                    <a:pt x="1226812" y="437239"/>
                  </a:lnTo>
                  <a:lnTo>
                    <a:pt x="1226812" y="443142"/>
                  </a:lnTo>
                  <a:lnTo>
                    <a:pt x="1230104" y="445298"/>
                  </a:lnTo>
                  <a:lnTo>
                    <a:pt x="1227947" y="453131"/>
                  </a:lnTo>
                  <a:lnTo>
                    <a:pt x="1225223" y="457330"/>
                  </a:lnTo>
                  <a:lnTo>
                    <a:pt x="1214213" y="462552"/>
                  </a:lnTo>
                  <a:lnTo>
                    <a:pt x="1212283" y="464709"/>
                  </a:lnTo>
                  <a:lnTo>
                    <a:pt x="1211489" y="468681"/>
                  </a:lnTo>
                  <a:lnTo>
                    <a:pt x="1211148" y="473562"/>
                  </a:lnTo>
                  <a:lnTo>
                    <a:pt x="1211716" y="475378"/>
                  </a:lnTo>
                  <a:lnTo>
                    <a:pt x="1213532" y="476400"/>
                  </a:lnTo>
                  <a:lnTo>
                    <a:pt x="1212737" y="479578"/>
                  </a:lnTo>
                  <a:lnTo>
                    <a:pt x="1211829" y="482303"/>
                  </a:lnTo>
                  <a:lnTo>
                    <a:pt x="1210808" y="484686"/>
                  </a:lnTo>
                  <a:lnTo>
                    <a:pt x="1209559" y="486616"/>
                  </a:lnTo>
                  <a:lnTo>
                    <a:pt x="1210240" y="491610"/>
                  </a:lnTo>
                  <a:lnTo>
                    <a:pt x="1211943" y="494789"/>
                  </a:lnTo>
                  <a:lnTo>
                    <a:pt x="1213986" y="497513"/>
                  </a:lnTo>
                  <a:lnTo>
                    <a:pt x="1216596" y="502621"/>
                  </a:lnTo>
                  <a:lnTo>
                    <a:pt x="1217618" y="503756"/>
                  </a:lnTo>
                  <a:lnTo>
                    <a:pt x="1218413" y="505231"/>
                  </a:lnTo>
                  <a:lnTo>
                    <a:pt x="1218753" y="507956"/>
                  </a:lnTo>
                  <a:lnTo>
                    <a:pt x="1218753" y="511134"/>
                  </a:lnTo>
                  <a:lnTo>
                    <a:pt x="1218980" y="513291"/>
                  </a:lnTo>
                  <a:lnTo>
                    <a:pt x="1219434" y="515107"/>
                  </a:lnTo>
                  <a:lnTo>
                    <a:pt x="1220115" y="517377"/>
                  </a:lnTo>
                  <a:lnTo>
                    <a:pt x="1223634" y="525436"/>
                  </a:lnTo>
                  <a:lnTo>
                    <a:pt x="1225904" y="529409"/>
                  </a:lnTo>
                  <a:lnTo>
                    <a:pt x="1227607" y="531112"/>
                  </a:lnTo>
                  <a:lnTo>
                    <a:pt x="1230558" y="532474"/>
                  </a:lnTo>
                  <a:lnTo>
                    <a:pt x="1232942" y="535766"/>
                  </a:lnTo>
                  <a:lnTo>
                    <a:pt x="1238504" y="548365"/>
                  </a:lnTo>
                  <a:lnTo>
                    <a:pt x="1242250" y="553587"/>
                  </a:lnTo>
                  <a:lnTo>
                    <a:pt x="1244293" y="557219"/>
                  </a:lnTo>
                  <a:lnTo>
                    <a:pt x="1246904" y="563802"/>
                  </a:lnTo>
                  <a:lnTo>
                    <a:pt x="1250876" y="575948"/>
                  </a:lnTo>
                  <a:lnTo>
                    <a:pt x="1251103" y="577764"/>
                  </a:lnTo>
                  <a:lnTo>
                    <a:pt x="1250649" y="579921"/>
                  </a:lnTo>
                  <a:lnTo>
                    <a:pt x="1249174" y="580715"/>
                  </a:lnTo>
                  <a:lnTo>
                    <a:pt x="1246904" y="580602"/>
                  </a:lnTo>
                  <a:lnTo>
                    <a:pt x="1244747" y="581169"/>
                  </a:lnTo>
                  <a:lnTo>
                    <a:pt x="1243385" y="585596"/>
                  </a:lnTo>
                  <a:lnTo>
                    <a:pt x="1240207" y="591045"/>
                  </a:lnTo>
                  <a:lnTo>
                    <a:pt x="1240093" y="592861"/>
                  </a:lnTo>
                  <a:lnTo>
                    <a:pt x="1241228" y="601828"/>
                  </a:lnTo>
                  <a:lnTo>
                    <a:pt x="1241228" y="606823"/>
                  </a:lnTo>
                  <a:lnTo>
                    <a:pt x="1240774" y="611703"/>
                  </a:lnTo>
                  <a:lnTo>
                    <a:pt x="1240093" y="616244"/>
                  </a:lnTo>
                  <a:lnTo>
                    <a:pt x="1239185" y="620217"/>
                  </a:lnTo>
                  <a:lnTo>
                    <a:pt x="1239866" y="624530"/>
                  </a:lnTo>
                  <a:lnTo>
                    <a:pt x="1240320" y="628957"/>
                  </a:lnTo>
                  <a:lnTo>
                    <a:pt x="1240093" y="633157"/>
                  </a:lnTo>
                  <a:lnTo>
                    <a:pt x="1239185" y="636903"/>
                  </a:lnTo>
                  <a:lnTo>
                    <a:pt x="1237142" y="639059"/>
                  </a:lnTo>
                  <a:lnTo>
                    <a:pt x="1231920" y="642805"/>
                  </a:lnTo>
                  <a:lnTo>
                    <a:pt x="1231807" y="645529"/>
                  </a:lnTo>
                  <a:lnTo>
                    <a:pt x="1229877" y="647913"/>
                  </a:lnTo>
                  <a:lnTo>
                    <a:pt x="1226926" y="649502"/>
                  </a:lnTo>
                  <a:lnTo>
                    <a:pt x="1224542" y="651659"/>
                  </a:lnTo>
                  <a:lnTo>
                    <a:pt x="1224542" y="655518"/>
                  </a:lnTo>
                  <a:lnTo>
                    <a:pt x="1222159" y="656540"/>
                  </a:lnTo>
                  <a:lnTo>
                    <a:pt x="1219321" y="658696"/>
                  </a:lnTo>
                  <a:lnTo>
                    <a:pt x="1216937" y="662329"/>
                  </a:lnTo>
                  <a:lnTo>
                    <a:pt x="1215915" y="667777"/>
                  </a:lnTo>
                  <a:lnTo>
                    <a:pt x="1216369" y="670728"/>
                  </a:lnTo>
                  <a:lnTo>
                    <a:pt x="1218186" y="675155"/>
                  </a:lnTo>
                  <a:lnTo>
                    <a:pt x="1218640" y="677653"/>
                  </a:lnTo>
                  <a:lnTo>
                    <a:pt x="1218753" y="680944"/>
                  </a:lnTo>
                  <a:lnTo>
                    <a:pt x="1219321" y="685371"/>
                  </a:lnTo>
                  <a:lnTo>
                    <a:pt x="1219207" y="688663"/>
                  </a:lnTo>
                  <a:lnTo>
                    <a:pt x="1218867" y="691160"/>
                  </a:lnTo>
                  <a:lnTo>
                    <a:pt x="1218072" y="694338"/>
                  </a:lnTo>
                  <a:lnTo>
                    <a:pt x="1217959" y="696722"/>
                  </a:lnTo>
                  <a:lnTo>
                    <a:pt x="1218299" y="699333"/>
                  </a:lnTo>
                  <a:lnTo>
                    <a:pt x="1219775" y="704781"/>
                  </a:lnTo>
                  <a:lnTo>
                    <a:pt x="1220683" y="711024"/>
                  </a:lnTo>
                  <a:lnTo>
                    <a:pt x="1224088" y="723170"/>
                  </a:lnTo>
                  <a:lnTo>
                    <a:pt x="1226585" y="727256"/>
                  </a:lnTo>
                  <a:lnTo>
                    <a:pt x="1229991" y="730321"/>
                  </a:lnTo>
                  <a:lnTo>
                    <a:pt x="1240093" y="734067"/>
                  </a:lnTo>
                  <a:lnTo>
                    <a:pt x="1242250" y="737018"/>
                  </a:lnTo>
                  <a:lnTo>
                    <a:pt x="1247471" y="753023"/>
                  </a:lnTo>
                  <a:lnTo>
                    <a:pt x="1248379" y="755066"/>
                  </a:lnTo>
                  <a:lnTo>
                    <a:pt x="1249401" y="756655"/>
                  </a:lnTo>
                  <a:lnTo>
                    <a:pt x="1251784" y="759266"/>
                  </a:lnTo>
                  <a:lnTo>
                    <a:pt x="1252806" y="760855"/>
                  </a:lnTo>
                  <a:lnTo>
                    <a:pt x="1253828" y="764147"/>
                  </a:lnTo>
                  <a:lnTo>
                    <a:pt x="1256325" y="776066"/>
                  </a:lnTo>
                  <a:lnTo>
                    <a:pt x="1256438" y="779698"/>
                  </a:lnTo>
                  <a:lnTo>
                    <a:pt x="1256211" y="785033"/>
                  </a:lnTo>
                  <a:lnTo>
                    <a:pt x="1258255" y="789800"/>
                  </a:lnTo>
                  <a:lnTo>
                    <a:pt x="1260865" y="794454"/>
                  </a:lnTo>
                  <a:lnTo>
                    <a:pt x="1263022" y="803875"/>
                  </a:lnTo>
                  <a:lnTo>
                    <a:pt x="1266768" y="810572"/>
                  </a:lnTo>
                  <a:lnTo>
                    <a:pt x="1266768" y="814886"/>
                  </a:lnTo>
                  <a:lnTo>
                    <a:pt x="1264611" y="819199"/>
                  </a:lnTo>
                  <a:lnTo>
                    <a:pt x="1261206" y="819880"/>
                  </a:lnTo>
                  <a:lnTo>
                    <a:pt x="1254168" y="818064"/>
                  </a:lnTo>
                  <a:lnTo>
                    <a:pt x="1254736" y="819540"/>
                  </a:lnTo>
                  <a:lnTo>
                    <a:pt x="1254963" y="820334"/>
                  </a:lnTo>
                  <a:lnTo>
                    <a:pt x="1255303" y="820788"/>
                  </a:lnTo>
                  <a:lnTo>
                    <a:pt x="1256211" y="821356"/>
                  </a:lnTo>
                  <a:lnTo>
                    <a:pt x="1253828" y="822718"/>
                  </a:lnTo>
                  <a:lnTo>
                    <a:pt x="1249060" y="821583"/>
                  </a:lnTo>
                  <a:lnTo>
                    <a:pt x="1246790" y="822945"/>
                  </a:lnTo>
                  <a:lnTo>
                    <a:pt x="1246223" y="824421"/>
                  </a:lnTo>
                  <a:lnTo>
                    <a:pt x="1245542" y="828280"/>
                  </a:lnTo>
                  <a:lnTo>
                    <a:pt x="1244860" y="829528"/>
                  </a:lnTo>
                  <a:lnTo>
                    <a:pt x="1243839" y="829756"/>
                  </a:lnTo>
                  <a:lnTo>
                    <a:pt x="1243044" y="829075"/>
                  </a:lnTo>
                  <a:lnTo>
                    <a:pt x="1242250" y="828166"/>
                  </a:lnTo>
                  <a:lnTo>
                    <a:pt x="1240774" y="827485"/>
                  </a:lnTo>
                  <a:lnTo>
                    <a:pt x="1239866" y="826577"/>
                  </a:lnTo>
                  <a:lnTo>
                    <a:pt x="1239071" y="825329"/>
                  </a:lnTo>
                  <a:lnTo>
                    <a:pt x="1238731" y="823740"/>
                  </a:lnTo>
                  <a:lnTo>
                    <a:pt x="1238504" y="821583"/>
                  </a:lnTo>
                  <a:lnTo>
                    <a:pt x="1237936" y="821583"/>
                  </a:lnTo>
                  <a:lnTo>
                    <a:pt x="1236915" y="822945"/>
                  </a:lnTo>
                  <a:lnTo>
                    <a:pt x="1232147" y="822831"/>
                  </a:lnTo>
                  <a:lnTo>
                    <a:pt x="1229877" y="822037"/>
                  </a:lnTo>
                  <a:lnTo>
                    <a:pt x="1228856" y="818972"/>
                  </a:lnTo>
                  <a:lnTo>
                    <a:pt x="1227947" y="815113"/>
                  </a:lnTo>
                  <a:lnTo>
                    <a:pt x="1225791" y="813410"/>
                  </a:lnTo>
                  <a:lnTo>
                    <a:pt x="1221023" y="813183"/>
                  </a:lnTo>
                  <a:lnTo>
                    <a:pt x="1219548" y="814318"/>
                  </a:lnTo>
                  <a:lnTo>
                    <a:pt x="1217050" y="819653"/>
                  </a:lnTo>
                  <a:lnTo>
                    <a:pt x="1215688" y="821356"/>
                  </a:lnTo>
                  <a:lnTo>
                    <a:pt x="1214553" y="821356"/>
                  </a:lnTo>
                  <a:lnTo>
                    <a:pt x="1213872" y="820221"/>
                  </a:lnTo>
                  <a:lnTo>
                    <a:pt x="1213418" y="818859"/>
                  </a:lnTo>
                  <a:lnTo>
                    <a:pt x="1213078" y="818064"/>
                  </a:lnTo>
                  <a:lnTo>
                    <a:pt x="1205359" y="817950"/>
                  </a:lnTo>
                  <a:lnTo>
                    <a:pt x="1201159" y="816588"/>
                  </a:lnTo>
                  <a:lnTo>
                    <a:pt x="1201727" y="813297"/>
                  </a:lnTo>
                  <a:lnTo>
                    <a:pt x="1201046" y="812162"/>
                  </a:lnTo>
                  <a:lnTo>
                    <a:pt x="1199684" y="812389"/>
                  </a:lnTo>
                  <a:lnTo>
                    <a:pt x="1198435" y="813183"/>
                  </a:lnTo>
                  <a:lnTo>
                    <a:pt x="1198548" y="813637"/>
                  </a:lnTo>
                  <a:lnTo>
                    <a:pt x="1197754" y="816588"/>
                  </a:lnTo>
                  <a:lnTo>
                    <a:pt x="1197073" y="817383"/>
                  </a:lnTo>
                  <a:lnTo>
                    <a:pt x="1196392" y="817724"/>
                  </a:lnTo>
                  <a:lnTo>
                    <a:pt x="1195711" y="818291"/>
                  </a:lnTo>
                  <a:lnTo>
                    <a:pt x="1195030" y="819880"/>
                  </a:lnTo>
                  <a:lnTo>
                    <a:pt x="1196165" y="820902"/>
                  </a:lnTo>
                  <a:lnTo>
                    <a:pt x="1196619" y="822150"/>
                  </a:lnTo>
                  <a:lnTo>
                    <a:pt x="1196619" y="823853"/>
                  </a:lnTo>
                  <a:lnTo>
                    <a:pt x="1196392" y="826237"/>
                  </a:lnTo>
                  <a:lnTo>
                    <a:pt x="1196165" y="828166"/>
                  </a:lnTo>
                  <a:lnTo>
                    <a:pt x="1195711" y="828507"/>
                  </a:lnTo>
                  <a:lnTo>
                    <a:pt x="1194803" y="828053"/>
                  </a:lnTo>
                  <a:lnTo>
                    <a:pt x="1193213" y="827712"/>
                  </a:lnTo>
                  <a:lnTo>
                    <a:pt x="1191624" y="826123"/>
                  </a:lnTo>
                  <a:lnTo>
                    <a:pt x="1190603" y="822491"/>
                  </a:lnTo>
                  <a:lnTo>
                    <a:pt x="1190262" y="818291"/>
                  </a:lnTo>
                  <a:lnTo>
                    <a:pt x="1190603" y="814886"/>
                  </a:lnTo>
                  <a:lnTo>
                    <a:pt x="1188560" y="815226"/>
                  </a:lnTo>
                  <a:lnTo>
                    <a:pt x="1187084" y="817156"/>
                  </a:lnTo>
                  <a:lnTo>
                    <a:pt x="1185949" y="819540"/>
                  </a:lnTo>
                  <a:lnTo>
                    <a:pt x="1184587" y="821129"/>
                  </a:lnTo>
                  <a:lnTo>
                    <a:pt x="1182430" y="821129"/>
                  </a:lnTo>
                  <a:lnTo>
                    <a:pt x="1180387" y="819426"/>
                  </a:lnTo>
                  <a:lnTo>
                    <a:pt x="1176641" y="814772"/>
                  </a:lnTo>
                  <a:lnTo>
                    <a:pt x="1175052" y="813751"/>
                  </a:lnTo>
                  <a:lnTo>
                    <a:pt x="1173349" y="813751"/>
                  </a:lnTo>
                  <a:lnTo>
                    <a:pt x="1172214" y="815453"/>
                  </a:lnTo>
                  <a:lnTo>
                    <a:pt x="1172101" y="819540"/>
                  </a:lnTo>
                  <a:lnTo>
                    <a:pt x="1172895" y="822491"/>
                  </a:lnTo>
                  <a:lnTo>
                    <a:pt x="1174371" y="824534"/>
                  </a:lnTo>
                  <a:lnTo>
                    <a:pt x="1177436" y="827485"/>
                  </a:lnTo>
                  <a:lnTo>
                    <a:pt x="1175960" y="828734"/>
                  </a:lnTo>
                  <a:lnTo>
                    <a:pt x="1169830" y="831912"/>
                  </a:lnTo>
                  <a:lnTo>
                    <a:pt x="1168809" y="833047"/>
                  </a:lnTo>
                  <a:lnTo>
                    <a:pt x="1166879" y="835772"/>
                  </a:lnTo>
                  <a:lnTo>
                    <a:pt x="1166993" y="840198"/>
                  </a:lnTo>
                  <a:lnTo>
                    <a:pt x="1164269" y="842355"/>
                  </a:lnTo>
                  <a:lnTo>
                    <a:pt x="1161885" y="841788"/>
                  </a:lnTo>
                  <a:lnTo>
                    <a:pt x="1162679" y="836907"/>
                  </a:lnTo>
                  <a:lnTo>
                    <a:pt x="1159955" y="830437"/>
                  </a:lnTo>
                  <a:lnTo>
                    <a:pt x="1158820" y="828961"/>
                  </a:lnTo>
                  <a:lnTo>
                    <a:pt x="1153372" y="828280"/>
                  </a:lnTo>
                  <a:lnTo>
                    <a:pt x="1148945" y="825669"/>
                  </a:lnTo>
                  <a:lnTo>
                    <a:pt x="1148150" y="824875"/>
                  </a:lnTo>
                  <a:lnTo>
                    <a:pt x="1146107" y="820788"/>
                  </a:lnTo>
                  <a:lnTo>
                    <a:pt x="1144745" y="820221"/>
                  </a:lnTo>
                  <a:lnTo>
                    <a:pt x="1142475" y="821129"/>
                  </a:lnTo>
                  <a:lnTo>
                    <a:pt x="1140772" y="820902"/>
                  </a:lnTo>
                  <a:lnTo>
                    <a:pt x="1138502" y="818178"/>
                  </a:lnTo>
                  <a:lnTo>
                    <a:pt x="1135437" y="808529"/>
                  </a:lnTo>
                  <a:lnTo>
                    <a:pt x="1133394" y="804783"/>
                  </a:lnTo>
                  <a:lnTo>
                    <a:pt x="1122497" y="795022"/>
                  </a:lnTo>
                  <a:lnTo>
                    <a:pt x="1120567" y="794341"/>
                  </a:lnTo>
                  <a:lnTo>
                    <a:pt x="1118751" y="795135"/>
                  </a:lnTo>
                  <a:lnTo>
                    <a:pt x="1120000" y="797519"/>
                  </a:lnTo>
                  <a:lnTo>
                    <a:pt x="1122497" y="800697"/>
                  </a:lnTo>
                  <a:lnTo>
                    <a:pt x="1123405" y="803194"/>
                  </a:lnTo>
                  <a:lnTo>
                    <a:pt x="1123746" y="805237"/>
                  </a:lnTo>
                  <a:lnTo>
                    <a:pt x="1124086" y="811253"/>
                  </a:lnTo>
                  <a:lnTo>
                    <a:pt x="1124427" y="814318"/>
                  </a:lnTo>
                  <a:lnTo>
                    <a:pt x="1124881" y="816588"/>
                  </a:lnTo>
                  <a:lnTo>
                    <a:pt x="1125108" y="818972"/>
                  </a:lnTo>
                  <a:lnTo>
                    <a:pt x="1124767" y="822491"/>
                  </a:lnTo>
                  <a:lnTo>
                    <a:pt x="1123973" y="825669"/>
                  </a:lnTo>
                  <a:lnTo>
                    <a:pt x="1122838" y="828280"/>
                  </a:lnTo>
                  <a:lnTo>
                    <a:pt x="1121476" y="829983"/>
                  </a:lnTo>
                  <a:lnTo>
                    <a:pt x="1120000" y="830550"/>
                  </a:lnTo>
                  <a:lnTo>
                    <a:pt x="1120454" y="825102"/>
                  </a:lnTo>
                  <a:lnTo>
                    <a:pt x="1118070" y="822150"/>
                  </a:lnTo>
                  <a:lnTo>
                    <a:pt x="1112395" y="820788"/>
                  </a:lnTo>
                  <a:lnTo>
                    <a:pt x="1111033" y="821696"/>
                  </a:lnTo>
                  <a:lnTo>
                    <a:pt x="1107854" y="825442"/>
                  </a:lnTo>
                  <a:lnTo>
                    <a:pt x="1106719" y="825783"/>
                  </a:lnTo>
                  <a:lnTo>
                    <a:pt x="1106152" y="823740"/>
                  </a:lnTo>
                  <a:lnTo>
                    <a:pt x="1106719" y="821129"/>
                  </a:lnTo>
                  <a:lnTo>
                    <a:pt x="1107854" y="818745"/>
                  </a:lnTo>
                  <a:lnTo>
                    <a:pt x="1108762" y="817497"/>
                  </a:lnTo>
                  <a:lnTo>
                    <a:pt x="1107400" y="814432"/>
                  </a:lnTo>
                  <a:lnTo>
                    <a:pt x="1105924" y="812502"/>
                  </a:lnTo>
                  <a:lnTo>
                    <a:pt x="1102633" y="809664"/>
                  </a:lnTo>
                  <a:lnTo>
                    <a:pt x="1102860" y="808756"/>
                  </a:lnTo>
                  <a:lnTo>
                    <a:pt x="1103314" y="806373"/>
                  </a:lnTo>
                  <a:lnTo>
                    <a:pt x="1096390" y="804670"/>
                  </a:lnTo>
                  <a:lnTo>
                    <a:pt x="1092985" y="805237"/>
                  </a:lnTo>
                  <a:lnTo>
                    <a:pt x="1092758" y="809664"/>
                  </a:lnTo>
                  <a:lnTo>
                    <a:pt x="1088785" y="811140"/>
                  </a:lnTo>
                  <a:lnTo>
                    <a:pt x="1092758" y="817610"/>
                  </a:lnTo>
                  <a:lnTo>
                    <a:pt x="1092417" y="820448"/>
                  </a:lnTo>
                  <a:lnTo>
                    <a:pt x="1091168" y="820788"/>
                  </a:lnTo>
                  <a:lnTo>
                    <a:pt x="1088104" y="819426"/>
                  </a:lnTo>
                  <a:lnTo>
                    <a:pt x="1089239" y="821583"/>
                  </a:lnTo>
                  <a:lnTo>
                    <a:pt x="1090714" y="826691"/>
                  </a:lnTo>
                  <a:lnTo>
                    <a:pt x="1092190" y="829075"/>
                  </a:lnTo>
                  <a:lnTo>
                    <a:pt x="1088785" y="835091"/>
                  </a:lnTo>
                  <a:lnTo>
                    <a:pt x="1084812" y="833274"/>
                  </a:lnTo>
                  <a:lnTo>
                    <a:pt x="1080839" y="829301"/>
                  </a:lnTo>
                  <a:lnTo>
                    <a:pt x="1077434" y="829075"/>
                  </a:lnTo>
                  <a:lnTo>
                    <a:pt x="1079477" y="832820"/>
                  </a:lnTo>
                  <a:lnTo>
                    <a:pt x="1081407" y="835091"/>
                  </a:lnTo>
                  <a:lnTo>
                    <a:pt x="1083677" y="836339"/>
                  </a:lnTo>
                  <a:lnTo>
                    <a:pt x="1090147" y="837815"/>
                  </a:lnTo>
                  <a:lnTo>
                    <a:pt x="1092303" y="839631"/>
                  </a:lnTo>
                  <a:lnTo>
                    <a:pt x="1093779" y="843377"/>
                  </a:lnTo>
                  <a:lnTo>
                    <a:pt x="1094914" y="849960"/>
                  </a:lnTo>
                  <a:lnTo>
                    <a:pt x="1093666" y="849733"/>
                  </a:lnTo>
                  <a:lnTo>
                    <a:pt x="1092417" y="849847"/>
                  </a:lnTo>
                  <a:lnTo>
                    <a:pt x="1091282" y="850528"/>
                  </a:lnTo>
                  <a:lnTo>
                    <a:pt x="1090147" y="851776"/>
                  </a:lnTo>
                  <a:lnTo>
                    <a:pt x="1089125" y="846101"/>
                  </a:lnTo>
                  <a:lnTo>
                    <a:pt x="1087082" y="843377"/>
                  </a:lnTo>
                  <a:lnTo>
                    <a:pt x="1084471" y="843263"/>
                  </a:lnTo>
                  <a:lnTo>
                    <a:pt x="1082201" y="845306"/>
                  </a:lnTo>
                  <a:lnTo>
                    <a:pt x="1082996" y="846555"/>
                  </a:lnTo>
                  <a:lnTo>
                    <a:pt x="1083223" y="848144"/>
                  </a:lnTo>
                  <a:lnTo>
                    <a:pt x="1082996" y="849960"/>
                  </a:lnTo>
                  <a:lnTo>
                    <a:pt x="1082201" y="852003"/>
                  </a:lnTo>
                  <a:lnTo>
                    <a:pt x="1082996" y="853252"/>
                  </a:lnTo>
                  <a:lnTo>
                    <a:pt x="1083677" y="855295"/>
                  </a:lnTo>
                  <a:lnTo>
                    <a:pt x="1084925" y="859836"/>
                  </a:lnTo>
                  <a:lnTo>
                    <a:pt x="1082655" y="861198"/>
                  </a:lnTo>
                  <a:lnTo>
                    <a:pt x="1075618" y="861538"/>
                  </a:lnTo>
                  <a:lnTo>
                    <a:pt x="1082769" y="864376"/>
                  </a:lnTo>
                  <a:lnTo>
                    <a:pt x="1086401" y="864489"/>
                  </a:lnTo>
                  <a:lnTo>
                    <a:pt x="1088217" y="859836"/>
                  </a:lnTo>
                  <a:lnTo>
                    <a:pt x="1087763" y="857452"/>
                  </a:lnTo>
                  <a:lnTo>
                    <a:pt x="1085379" y="854160"/>
                  </a:lnTo>
                  <a:lnTo>
                    <a:pt x="1084925" y="852003"/>
                  </a:lnTo>
                  <a:lnTo>
                    <a:pt x="1085720" y="849960"/>
                  </a:lnTo>
                  <a:lnTo>
                    <a:pt x="1087195" y="850982"/>
                  </a:lnTo>
                  <a:lnTo>
                    <a:pt x="1088785" y="853252"/>
                  </a:lnTo>
                  <a:lnTo>
                    <a:pt x="1089693" y="855182"/>
                  </a:lnTo>
                  <a:lnTo>
                    <a:pt x="1089012" y="856657"/>
                  </a:lnTo>
                  <a:lnTo>
                    <a:pt x="1094347" y="859268"/>
                  </a:lnTo>
                  <a:lnTo>
                    <a:pt x="1094801" y="860744"/>
                  </a:lnTo>
                  <a:lnTo>
                    <a:pt x="1090487" y="864262"/>
                  </a:lnTo>
                  <a:lnTo>
                    <a:pt x="1089806" y="866306"/>
                  </a:lnTo>
                  <a:lnTo>
                    <a:pt x="1090828" y="868349"/>
                  </a:lnTo>
                  <a:lnTo>
                    <a:pt x="1092985" y="869938"/>
                  </a:lnTo>
                  <a:lnTo>
                    <a:pt x="1096730" y="871300"/>
                  </a:lnTo>
                  <a:lnTo>
                    <a:pt x="1097411" y="872322"/>
                  </a:lnTo>
                  <a:lnTo>
                    <a:pt x="1098093" y="874592"/>
                  </a:lnTo>
                  <a:lnTo>
                    <a:pt x="1099114" y="879359"/>
                  </a:lnTo>
                  <a:lnTo>
                    <a:pt x="1096844" y="880948"/>
                  </a:lnTo>
                  <a:lnTo>
                    <a:pt x="1095028" y="879019"/>
                  </a:lnTo>
                  <a:lnTo>
                    <a:pt x="1093325" y="876068"/>
                  </a:lnTo>
                  <a:lnTo>
                    <a:pt x="1091395" y="874478"/>
                  </a:lnTo>
                  <a:lnTo>
                    <a:pt x="1088557" y="873911"/>
                  </a:lnTo>
                  <a:lnTo>
                    <a:pt x="1086401" y="872776"/>
                  </a:lnTo>
                  <a:lnTo>
                    <a:pt x="1084131" y="870165"/>
                  </a:lnTo>
                  <a:lnTo>
                    <a:pt x="1082996" y="869711"/>
                  </a:lnTo>
                  <a:lnTo>
                    <a:pt x="1081860" y="871187"/>
                  </a:lnTo>
                  <a:lnTo>
                    <a:pt x="1082428" y="874478"/>
                  </a:lnTo>
                  <a:lnTo>
                    <a:pt x="1079704" y="873797"/>
                  </a:lnTo>
                  <a:lnTo>
                    <a:pt x="1069828" y="866419"/>
                  </a:lnTo>
                  <a:lnTo>
                    <a:pt x="1062564" y="863241"/>
                  </a:lnTo>
                  <a:lnTo>
                    <a:pt x="1059613" y="859155"/>
                  </a:lnTo>
                  <a:lnTo>
                    <a:pt x="1058137" y="857565"/>
                  </a:lnTo>
                  <a:lnTo>
                    <a:pt x="1054051" y="856430"/>
                  </a:lnTo>
                  <a:lnTo>
                    <a:pt x="1050759" y="852457"/>
                  </a:lnTo>
                  <a:lnTo>
                    <a:pt x="1044743" y="850301"/>
                  </a:lnTo>
                  <a:lnTo>
                    <a:pt x="1043267" y="848939"/>
                  </a:lnTo>
                  <a:lnTo>
                    <a:pt x="1042359" y="847690"/>
                  </a:lnTo>
                  <a:lnTo>
                    <a:pt x="1040316" y="843150"/>
                  </a:lnTo>
                  <a:lnTo>
                    <a:pt x="1039067" y="841334"/>
                  </a:lnTo>
                  <a:lnTo>
                    <a:pt x="1036003" y="839290"/>
                  </a:lnTo>
                  <a:lnTo>
                    <a:pt x="1034640" y="837361"/>
                  </a:lnTo>
                  <a:lnTo>
                    <a:pt x="1036911" y="847009"/>
                  </a:lnTo>
                  <a:lnTo>
                    <a:pt x="1042700" y="853025"/>
                  </a:lnTo>
                  <a:lnTo>
                    <a:pt x="1054618" y="859949"/>
                  </a:lnTo>
                  <a:lnTo>
                    <a:pt x="1062677" y="867895"/>
                  </a:lnTo>
                  <a:lnTo>
                    <a:pt x="1069034" y="871187"/>
                  </a:lnTo>
                  <a:lnTo>
                    <a:pt x="1070396" y="872435"/>
                  </a:lnTo>
                  <a:lnTo>
                    <a:pt x="1071872" y="874478"/>
                  </a:lnTo>
                  <a:lnTo>
                    <a:pt x="1074028" y="878338"/>
                  </a:lnTo>
                  <a:lnTo>
                    <a:pt x="1075277" y="879359"/>
                  </a:lnTo>
                  <a:lnTo>
                    <a:pt x="1077207" y="879246"/>
                  </a:lnTo>
                  <a:lnTo>
                    <a:pt x="1074709" y="881402"/>
                  </a:lnTo>
                  <a:lnTo>
                    <a:pt x="1069261" y="881516"/>
                  </a:lnTo>
                  <a:lnTo>
                    <a:pt x="1066537" y="882537"/>
                  </a:lnTo>
                  <a:lnTo>
                    <a:pt x="1065629" y="883332"/>
                  </a:lnTo>
                  <a:lnTo>
                    <a:pt x="1065402" y="883900"/>
                  </a:lnTo>
                  <a:lnTo>
                    <a:pt x="1065288" y="884808"/>
                  </a:lnTo>
                  <a:lnTo>
                    <a:pt x="1064721" y="886510"/>
                  </a:lnTo>
                  <a:lnTo>
                    <a:pt x="1063812" y="887305"/>
                  </a:lnTo>
                  <a:lnTo>
                    <a:pt x="1062905" y="886170"/>
                  </a:lnTo>
                  <a:lnTo>
                    <a:pt x="1061996" y="884808"/>
                  </a:lnTo>
                  <a:lnTo>
                    <a:pt x="1061088" y="884808"/>
                  </a:lnTo>
                  <a:lnTo>
                    <a:pt x="1058477" y="886624"/>
                  </a:lnTo>
                  <a:lnTo>
                    <a:pt x="1045197" y="882084"/>
                  </a:lnTo>
                  <a:lnTo>
                    <a:pt x="1043154" y="882424"/>
                  </a:lnTo>
                  <a:lnTo>
                    <a:pt x="1047694" y="890370"/>
                  </a:lnTo>
                  <a:lnTo>
                    <a:pt x="1050418" y="893094"/>
                  </a:lnTo>
                  <a:lnTo>
                    <a:pt x="1052575" y="891845"/>
                  </a:lnTo>
                  <a:lnTo>
                    <a:pt x="1050532" y="889235"/>
                  </a:lnTo>
                  <a:lnTo>
                    <a:pt x="1049737" y="888781"/>
                  </a:lnTo>
                  <a:lnTo>
                    <a:pt x="1052235" y="888440"/>
                  </a:lnTo>
                  <a:lnTo>
                    <a:pt x="1057796" y="896045"/>
                  </a:lnTo>
                  <a:lnTo>
                    <a:pt x="1060407" y="898315"/>
                  </a:lnTo>
                  <a:lnTo>
                    <a:pt x="1059726" y="901494"/>
                  </a:lnTo>
                  <a:lnTo>
                    <a:pt x="1059272" y="904218"/>
                  </a:lnTo>
                  <a:lnTo>
                    <a:pt x="1058591" y="906375"/>
                  </a:lnTo>
                  <a:lnTo>
                    <a:pt x="1057229" y="907737"/>
                  </a:lnTo>
                  <a:lnTo>
                    <a:pt x="1055640" y="907510"/>
                  </a:lnTo>
                  <a:lnTo>
                    <a:pt x="1054164" y="905920"/>
                  </a:lnTo>
                  <a:lnTo>
                    <a:pt x="1051894" y="901380"/>
                  </a:lnTo>
                  <a:lnTo>
                    <a:pt x="1050873" y="904218"/>
                  </a:lnTo>
                  <a:lnTo>
                    <a:pt x="1051213" y="906602"/>
                  </a:lnTo>
                  <a:lnTo>
                    <a:pt x="1051894" y="908872"/>
                  </a:lnTo>
                  <a:lnTo>
                    <a:pt x="1051780" y="911142"/>
                  </a:lnTo>
                  <a:lnTo>
                    <a:pt x="1050418" y="912958"/>
                  </a:lnTo>
                  <a:lnTo>
                    <a:pt x="1048375" y="913299"/>
                  </a:lnTo>
                  <a:lnTo>
                    <a:pt x="1046559" y="912164"/>
                  </a:lnTo>
                  <a:lnTo>
                    <a:pt x="1045764" y="909553"/>
                  </a:lnTo>
                  <a:lnTo>
                    <a:pt x="1042813" y="912164"/>
                  </a:lnTo>
                  <a:lnTo>
                    <a:pt x="1039862" y="913639"/>
                  </a:lnTo>
                  <a:lnTo>
                    <a:pt x="1036911" y="913866"/>
                  </a:lnTo>
                  <a:lnTo>
                    <a:pt x="1028738" y="910461"/>
                  </a:lnTo>
                  <a:lnTo>
                    <a:pt x="1027035" y="910915"/>
                  </a:lnTo>
                  <a:lnTo>
                    <a:pt x="1028397" y="914207"/>
                  </a:lnTo>
                  <a:lnTo>
                    <a:pt x="1023857" y="914434"/>
                  </a:lnTo>
                  <a:lnTo>
                    <a:pt x="1021474" y="913753"/>
                  </a:lnTo>
                  <a:lnTo>
                    <a:pt x="1019430" y="909439"/>
                  </a:lnTo>
                  <a:lnTo>
                    <a:pt x="1017160" y="909553"/>
                  </a:lnTo>
                  <a:lnTo>
                    <a:pt x="1013074" y="911029"/>
                  </a:lnTo>
                  <a:lnTo>
                    <a:pt x="1013074" y="912504"/>
                  </a:lnTo>
                  <a:lnTo>
                    <a:pt x="1017047" y="914434"/>
                  </a:lnTo>
                  <a:lnTo>
                    <a:pt x="1018409" y="914320"/>
                  </a:lnTo>
                  <a:lnTo>
                    <a:pt x="1018409" y="915796"/>
                  </a:lnTo>
                  <a:lnTo>
                    <a:pt x="1011371" y="914661"/>
                  </a:lnTo>
                  <a:lnTo>
                    <a:pt x="1007625" y="915455"/>
                  </a:lnTo>
                  <a:lnTo>
                    <a:pt x="1005809" y="919088"/>
                  </a:lnTo>
                  <a:lnTo>
                    <a:pt x="1006377" y="919315"/>
                  </a:lnTo>
                  <a:lnTo>
                    <a:pt x="1007285" y="920223"/>
                  </a:lnTo>
                  <a:lnTo>
                    <a:pt x="1007739" y="920563"/>
                  </a:lnTo>
                  <a:lnTo>
                    <a:pt x="1003766" y="923742"/>
                  </a:lnTo>
                  <a:lnTo>
                    <a:pt x="1005809" y="924309"/>
                  </a:lnTo>
                  <a:lnTo>
                    <a:pt x="1007966" y="925785"/>
                  </a:lnTo>
                  <a:lnTo>
                    <a:pt x="1009895" y="928055"/>
                  </a:lnTo>
                  <a:lnTo>
                    <a:pt x="1011371" y="931006"/>
                  </a:lnTo>
                  <a:lnTo>
                    <a:pt x="1012847" y="932709"/>
                  </a:lnTo>
                  <a:lnTo>
                    <a:pt x="1015003" y="933390"/>
                  </a:lnTo>
                  <a:lnTo>
                    <a:pt x="1016820" y="932255"/>
                  </a:lnTo>
                  <a:lnTo>
                    <a:pt x="1017047" y="928622"/>
                  </a:lnTo>
                  <a:lnTo>
                    <a:pt x="1018863" y="929304"/>
                  </a:lnTo>
                  <a:lnTo>
                    <a:pt x="1020565" y="931006"/>
                  </a:lnTo>
                  <a:lnTo>
                    <a:pt x="1023630" y="935092"/>
                  </a:lnTo>
                  <a:lnTo>
                    <a:pt x="1026809" y="937817"/>
                  </a:lnTo>
                  <a:lnTo>
                    <a:pt x="1028284" y="940314"/>
                  </a:lnTo>
                  <a:lnTo>
                    <a:pt x="1028057" y="943606"/>
                  </a:lnTo>
                  <a:lnTo>
                    <a:pt x="1024992" y="947919"/>
                  </a:lnTo>
                  <a:lnTo>
                    <a:pt x="1020565" y="950643"/>
                  </a:lnTo>
                  <a:lnTo>
                    <a:pt x="1016139" y="951324"/>
                  </a:lnTo>
                  <a:lnTo>
                    <a:pt x="1012960" y="949168"/>
                  </a:lnTo>
                  <a:lnTo>
                    <a:pt x="1011938" y="946784"/>
                  </a:lnTo>
                  <a:lnTo>
                    <a:pt x="1010123" y="940768"/>
                  </a:lnTo>
                  <a:lnTo>
                    <a:pt x="1008874" y="937930"/>
                  </a:lnTo>
                  <a:lnTo>
                    <a:pt x="1007512" y="935660"/>
                  </a:lnTo>
                  <a:lnTo>
                    <a:pt x="1006036" y="933730"/>
                  </a:lnTo>
                  <a:lnTo>
                    <a:pt x="1004333" y="932368"/>
                  </a:lnTo>
                  <a:lnTo>
                    <a:pt x="1002290" y="931801"/>
                  </a:lnTo>
                  <a:lnTo>
                    <a:pt x="999680" y="929304"/>
                  </a:lnTo>
                  <a:lnTo>
                    <a:pt x="996728" y="924195"/>
                  </a:lnTo>
                  <a:lnTo>
                    <a:pt x="993550" y="920109"/>
                  </a:lnTo>
                  <a:lnTo>
                    <a:pt x="990372" y="920563"/>
                  </a:lnTo>
                  <a:lnTo>
                    <a:pt x="990939" y="920904"/>
                  </a:lnTo>
                  <a:lnTo>
                    <a:pt x="991847" y="921812"/>
                  </a:lnTo>
                  <a:lnTo>
                    <a:pt x="992415" y="922152"/>
                  </a:lnTo>
                  <a:lnTo>
                    <a:pt x="991166" y="925104"/>
                  </a:lnTo>
                  <a:lnTo>
                    <a:pt x="987080" y="925444"/>
                  </a:lnTo>
                  <a:lnTo>
                    <a:pt x="985831" y="928509"/>
                  </a:lnTo>
                  <a:lnTo>
                    <a:pt x="998204" y="931914"/>
                  </a:lnTo>
                  <a:lnTo>
                    <a:pt x="1001155" y="934979"/>
                  </a:lnTo>
                  <a:lnTo>
                    <a:pt x="1006944" y="946103"/>
                  </a:lnTo>
                  <a:lnTo>
                    <a:pt x="1012279" y="953027"/>
                  </a:lnTo>
                  <a:lnTo>
                    <a:pt x="1019317" y="967329"/>
                  </a:lnTo>
                  <a:lnTo>
                    <a:pt x="1020225" y="972097"/>
                  </a:lnTo>
                  <a:lnTo>
                    <a:pt x="1018409" y="974140"/>
                  </a:lnTo>
                  <a:lnTo>
                    <a:pt x="1013074" y="974480"/>
                  </a:lnTo>
                  <a:lnTo>
                    <a:pt x="1014322" y="975956"/>
                  </a:lnTo>
                  <a:lnTo>
                    <a:pt x="1014890" y="977999"/>
                  </a:lnTo>
                  <a:lnTo>
                    <a:pt x="1014776" y="980383"/>
                  </a:lnTo>
                  <a:lnTo>
                    <a:pt x="1012960" y="987080"/>
                  </a:lnTo>
                  <a:lnTo>
                    <a:pt x="1013528" y="988329"/>
                  </a:lnTo>
                  <a:lnTo>
                    <a:pt x="1013528" y="988329"/>
                  </a:lnTo>
                  <a:lnTo>
                    <a:pt x="1015117" y="988783"/>
                  </a:lnTo>
                  <a:lnTo>
                    <a:pt x="1017160" y="990258"/>
                  </a:lnTo>
                  <a:lnTo>
                    <a:pt x="1015003" y="992074"/>
                  </a:lnTo>
                  <a:lnTo>
                    <a:pt x="1006831" y="991847"/>
                  </a:lnTo>
                  <a:lnTo>
                    <a:pt x="1005696" y="993436"/>
                  </a:lnTo>
                  <a:lnTo>
                    <a:pt x="1006717" y="996842"/>
                  </a:lnTo>
                  <a:lnTo>
                    <a:pt x="1008420" y="1000133"/>
                  </a:lnTo>
                  <a:lnTo>
                    <a:pt x="1009214" y="1001269"/>
                  </a:lnTo>
                  <a:lnTo>
                    <a:pt x="1006150" y="1003993"/>
                  </a:lnTo>
                  <a:lnTo>
                    <a:pt x="1005241" y="1004447"/>
                  </a:lnTo>
                  <a:lnTo>
                    <a:pt x="1004220" y="1004106"/>
                  </a:lnTo>
                  <a:lnTo>
                    <a:pt x="1002290" y="1002858"/>
                  </a:lnTo>
                  <a:lnTo>
                    <a:pt x="1001155" y="1002971"/>
                  </a:lnTo>
                  <a:lnTo>
                    <a:pt x="1001155" y="1003425"/>
                  </a:lnTo>
                  <a:lnTo>
                    <a:pt x="1000928" y="1004447"/>
                  </a:lnTo>
                  <a:lnTo>
                    <a:pt x="1000701" y="1005582"/>
                  </a:lnTo>
                  <a:lnTo>
                    <a:pt x="1000474" y="1006263"/>
                  </a:lnTo>
                  <a:lnTo>
                    <a:pt x="998772" y="1007739"/>
                  </a:lnTo>
                  <a:lnTo>
                    <a:pt x="997409" y="1009555"/>
                  </a:lnTo>
                  <a:lnTo>
                    <a:pt x="997069" y="1011712"/>
                  </a:lnTo>
                  <a:lnTo>
                    <a:pt x="998544" y="1014095"/>
                  </a:lnTo>
                  <a:lnTo>
                    <a:pt x="996955" y="1015684"/>
                  </a:lnTo>
                  <a:lnTo>
                    <a:pt x="985150" y="1016479"/>
                  </a:lnTo>
                  <a:lnTo>
                    <a:pt x="983902" y="1017274"/>
                  </a:lnTo>
                  <a:lnTo>
                    <a:pt x="983675" y="1019090"/>
                  </a:lnTo>
                  <a:lnTo>
                    <a:pt x="984242" y="1020452"/>
                  </a:lnTo>
                  <a:lnTo>
                    <a:pt x="984696" y="1022041"/>
                  </a:lnTo>
                  <a:lnTo>
                    <a:pt x="984129" y="1024538"/>
                  </a:lnTo>
                  <a:lnTo>
                    <a:pt x="983334" y="1026241"/>
                  </a:lnTo>
                  <a:lnTo>
                    <a:pt x="982313" y="1028057"/>
                  </a:lnTo>
                  <a:lnTo>
                    <a:pt x="981064" y="1029532"/>
                  </a:lnTo>
                  <a:lnTo>
                    <a:pt x="979815" y="1029987"/>
                  </a:lnTo>
                  <a:lnTo>
                    <a:pt x="980837" y="1036003"/>
                  </a:lnTo>
                  <a:lnTo>
                    <a:pt x="978907" y="1038500"/>
                  </a:lnTo>
                  <a:lnTo>
                    <a:pt x="976978" y="1040316"/>
                  </a:lnTo>
                  <a:lnTo>
                    <a:pt x="977772" y="1044289"/>
                  </a:lnTo>
                  <a:lnTo>
                    <a:pt x="976183" y="1045651"/>
                  </a:lnTo>
                  <a:lnTo>
                    <a:pt x="972891" y="1047126"/>
                  </a:lnTo>
                  <a:lnTo>
                    <a:pt x="971189" y="1047240"/>
                  </a:lnTo>
                  <a:lnTo>
                    <a:pt x="969713" y="1046105"/>
                  </a:lnTo>
                  <a:lnTo>
                    <a:pt x="969145" y="1043608"/>
                  </a:lnTo>
                  <a:lnTo>
                    <a:pt x="968919" y="1040883"/>
                  </a:lnTo>
                  <a:lnTo>
                    <a:pt x="968464" y="1039181"/>
                  </a:lnTo>
                  <a:lnTo>
                    <a:pt x="966875" y="1038500"/>
                  </a:lnTo>
                  <a:lnTo>
                    <a:pt x="965400" y="1039408"/>
                  </a:lnTo>
                  <a:lnTo>
                    <a:pt x="964265" y="1041678"/>
                  </a:lnTo>
                  <a:lnTo>
                    <a:pt x="963810" y="1044856"/>
                  </a:lnTo>
                  <a:lnTo>
                    <a:pt x="964265" y="1047807"/>
                  </a:lnTo>
                  <a:lnTo>
                    <a:pt x="965513" y="1049056"/>
                  </a:lnTo>
                  <a:lnTo>
                    <a:pt x="968464" y="1050305"/>
                  </a:lnTo>
                  <a:lnTo>
                    <a:pt x="968010" y="1052689"/>
                  </a:lnTo>
                  <a:lnTo>
                    <a:pt x="967783" y="1053597"/>
                  </a:lnTo>
                  <a:lnTo>
                    <a:pt x="969600" y="1055753"/>
                  </a:lnTo>
                  <a:lnTo>
                    <a:pt x="971302" y="1056661"/>
                  </a:lnTo>
                  <a:lnTo>
                    <a:pt x="975048" y="1056661"/>
                  </a:lnTo>
                  <a:lnTo>
                    <a:pt x="981177" y="1054845"/>
                  </a:lnTo>
                  <a:lnTo>
                    <a:pt x="987307" y="1057683"/>
                  </a:lnTo>
                  <a:lnTo>
                    <a:pt x="989691" y="1059613"/>
                  </a:lnTo>
                  <a:lnTo>
                    <a:pt x="990258" y="1062904"/>
                  </a:lnTo>
                  <a:lnTo>
                    <a:pt x="989010" y="1064039"/>
                  </a:lnTo>
                  <a:lnTo>
                    <a:pt x="984015" y="1063585"/>
                  </a:lnTo>
                  <a:lnTo>
                    <a:pt x="982199" y="1064267"/>
                  </a:lnTo>
                  <a:lnTo>
                    <a:pt x="983902" y="1068126"/>
                  </a:lnTo>
                  <a:lnTo>
                    <a:pt x="985945" y="1071191"/>
                  </a:lnTo>
                  <a:lnTo>
                    <a:pt x="990258" y="1075277"/>
                  </a:lnTo>
                  <a:lnTo>
                    <a:pt x="990258" y="1076866"/>
                  </a:lnTo>
                  <a:lnTo>
                    <a:pt x="988669" y="1076980"/>
                  </a:lnTo>
                  <a:lnTo>
                    <a:pt x="987988" y="1078115"/>
                  </a:lnTo>
                  <a:lnTo>
                    <a:pt x="988215" y="1079817"/>
                  </a:lnTo>
                  <a:lnTo>
                    <a:pt x="989577" y="1081520"/>
                  </a:lnTo>
                  <a:lnTo>
                    <a:pt x="989577" y="1082882"/>
                  </a:lnTo>
                  <a:lnTo>
                    <a:pt x="987080" y="1081747"/>
                  </a:lnTo>
                  <a:lnTo>
                    <a:pt x="982539" y="1076525"/>
                  </a:lnTo>
                  <a:lnTo>
                    <a:pt x="980042" y="1075277"/>
                  </a:lnTo>
                  <a:lnTo>
                    <a:pt x="977999" y="1073574"/>
                  </a:lnTo>
                  <a:lnTo>
                    <a:pt x="976070" y="1070169"/>
                  </a:lnTo>
                  <a:lnTo>
                    <a:pt x="974026" y="1067558"/>
                  </a:lnTo>
                  <a:lnTo>
                    <a:pt x="971643" y="1068353"/>
                  </a:lnTo>
                  <a:lnTo>
                    <a:pt x="970621" y="1071418"/>
                  </a:lnTo>
                  <a:lnTo>
                    <a:pt x="970848" y="1075277"/>
                  </a:lnTo>
                  <a:lnTo>
                    <a:pt x="971983" y="1079023"/>
                  </a:lnTo>
                  <a:lnTo>
                    <a:pt x="973686" y="1081520"/>
                  </a:lnTo>
                  <a:lnTo>
                    <a:pt x="976410" y="1082428"/>
                  </a:lnTo>
                  <a:lnTo>
                    <a:pt x="979702" y="1082769"/>
                  </a:lnTo>
                  <a:lnTo>
                    <a:pt x="982653" y="1084017"/>
                  </a:lnTo>
                  <a:lnTo>
                    <a:pt x="984469" y="1087876"/>
                  </a:lnTo>
                  <a:lnTo>
                    <a:pt x="982653" y="1087536"/>
                  </a:lnTo>
                  <a:lnTo>
                    <a:pt x="982653" y="1089693"/>
                  </a:lnTo>
                  <a:lnTo>
                    <a:pt x="983902" y="1092190"/>
                  </a:lnTo>
                  <a:lnTo>
                    <a:pt x="985718" y="1093438"/>
                  </a:lnTo>
                  <a:lnTo>
                    <a:pt x="987761" y="1093552"/>
                  </a:lnTo>
                  <a:lnTo>
                    <a:pt x="988669" y="1094006"/>
                  </a:lnTo>
                  <a:lnTo>
                    <a:pt x="989577" y="1094914"/>
                  </a:lnTo>
                  <a:lnTo>
                    <a:pt x="990145" y="1096049"/>
                  </a:lnTo>
                  <a:lnTo>
                    <a:pt x="990939" y="1099000"/>
                  </a:lnTo>
                  <a:lnTo>
                    <a:pt x="991280" y="1099568"/>
                  </a:lnTo>
                  <a:lnTo>
                    <a:pt x="992074" y="1100249"/>
                  </a:lnTo>
                  <a:lnTo>
                    <a:pt x="993437" y="1103427"/>
                  </a:lnTo>
                  <a:lnTo>
                    <a:pt x="994345" y="1104108"/>
                  </a:lnTo>
                  <a:lnTo>
                    <a:pt x="995253" y="1103541"/>
                  </a:lnTo>
                  <a:lnTo>
                    <a:pt x="995480" y="1102292"/>
                  </a:lnTo>
                  <a:lnTo>
                    <a:pt x="995253" y="1101271"/>
                  </a:lnTo>
                  <a:lnTo>
                    <a:pt x="994912" y="1101271"/>
                  </a:lnTo>
                  <a:lnTo>
                    <a:pt x="995593" y="1098546"/>
                  </a:lnTo>
                  <a:lnTo>
                    <a:pt x="995707" y="1096390"/>
                  </a:lnTo>
                  <a:lnTo>
                    <a:pt x="996274" y="1095595"/>
                  </a:lnTo>
                  <a:lnTo>
                    <a:pt x="998204" y="1096730"/>
                  </a:lnTo>
                  <a:lnTo>
                    <a:pt x="1000247" y="1099795"/>
                  </a:lnTo>
                  <a:lnTo>
                    <a:pt x="1002404" y="1103995"/>
                  </a:lnTo>
                  <a:lnTo>
                    <a:pt x="1004220" y="1105925"/>
                  </a:lnTo>
                  <a:lnTo>
                    <a:pt x="1005355" y="1100363"/>
                  </a:lnTo>
                  <a:lnTo>
                    <a:pt x="1006263" y="1100363"/>
                  </a:lnTo>
                  <a:lnTo>
                    <a:pt x="1007171" y="1101271"/>
                  </a:lnTo>
                  <a:lnTo>
                    <a:pt x="1007625" y="1102179"/>
                  </a:lnTo>
                  <a:lnTo>
                    <a:pt x="1007625" y="1107400"/>
                  </a:lnTo>
                  <a:lnTo>
                    <a:pt x="1008760" y="1110011"/>
                  </a:lnTo>
                  <a:lnTo>
                    <a:pt x="1010123" y="1111600"/>
                  </a:lnTo>
                  <a:lnTo>
                    <a:pt x="1011712" y="1112281"/>
                  </a:lnTo>
                  <a:lnTo>
                    <a:pt x="1013641" y="1112168"/>
                  </a:lnTo>
                  <a:lnTo>
                    <a:pt x="1012393" y="1113643"/>
                  </a:lnTo>
                  <a:lnTo>
                    <a:pt x="1011031" y="1114778"/>
                  </a:lnTo>
                  <a:lnTo>
                    <a:pt x="1009668" y="1115232"/>
                  </a:lnTo>
                  <a:lnTo>
                    <a:pt x="1008306" y="1114438"/>
                  </a:lnTo>
                  <a:lnTo>
                    <a:pt x="1005809" y="1109784"/>
                  </a:lnTo>
                  <a:lnTo>
                    <a:pt x="1005015" y="1108989"/>
                  </a:lnTo>
                  <a:lnTo>
                    <a:pt x="1000247" y="1113303"/>
                  </a:lnTo>
                  <a:lnTo>
                    <a:pt x="997523" y="1115005"/>
                  </a:lnTo>
                  <a:lnTo>
                    <a:pt x="996388" y="1112849"/>
                  </a:lnTo>
                  <a:lnTo>
                    <a:pt x="996161" y="1111260"/>
                  </a:lnTo>
                  <a:lnTo>
                    <a:pt x="995480" y="1110465"/>
                  </a:lnTo>
                  <a:lnTo>
                    <a:pt x="994685" y="1110465"/>
                  </a:lnTo>
                  <a:lnTo>
                    <a:pt x="994004" y="1111260"/>
                  </a:lnTo>
                  <a:lnTo>
                    <a:pt x="993777" y="1112622"/>
                  </a:lnTo>
                  <a:lnTo>
                    <a:pt x="994345" y="1113189"/>
                  </a:lnTo>
                  <a:lnTo>
                    <a:pt x="995707" y="1113530"/>
                  </a:lnTo>
                  <a:lnTo>
                    <a:pt x="997523" y="1117502"/>
                  </a:lnTo>
                  <a:lnTo>
                    <a:pt x="998772" y="1118638"/>
                  </a:lnTo>
                  <a:lnTo>
                    <a:pt x="1000020" y="1117276"/>
                  </a:lnTo>
                  <a:lnTo>
                    <a:pt x="1001042" y="1116481"/>
                  </a:lnTo>
                  <a:lnTo>
                    <a:pt x="1005015" y="1115913"/>
                  </a:lnTo>
                  <a:lnTo>
                    <a:pt x="1006263" y="1116367"/>
                  </a:lnTo>
                  <a:lnTo>
                    <a:pt x="1006603" y="1117389"/>
                  </a:lnTo>
                  <a:lnTo>
                    <a:pt x="1007398" y="1121135"/>
                  </a:lnTo>
                  <a:lnTo>
                    <a:pt x="1007625" y="1122724"/>
                  </a:lnTo>
                  <a:lnTo>
                    <a:pt x="1006490" y="1126129"/>
                  </a:lnTo>
                  <a:lnTo>
                    <a:pt x="1006717" y="1128513"/>
                  </a:lnTo>
                  <a:lnTo>
                    <a:pt x="1007852" y="1129989"/>
                  </a:lnTo>
                  <a:lnTo>
                    <a:pt x="1009668" y="1130443"/>
                  </a:lnTo>
                  <a:lnTo>
                    <a:pt x="1010576" y="1129761"/>
                  </a:lnTo>
                  <a:lnTo>
                    <a:pt x="1011712" y="1126583"/>
                  </a:lnTo>
                  <a:lnTo>
                    <a:pt x="1012393" y="1125902"/>
                  </a:lnTo>
                  <a:lnTo>
                    <a:pt x="1014436" y="1126470"/>
                  </a:lnTo>
                  <a:lnTo>
                    <a:pt x="1016365" y="1127491"/>
                  </a:lnTo>
                  <a:lnTo>
                    <a:pt x="1015798" y="1124313"/>
                  </a:lnTo>
                  <a:lnTo>
                    <a:pt x="1017160" y="1124313"/>
                  </a:lnTo>
                  <a:lnTo>
                    <a:pt x="1018295" y="1125448"/>
                  </a:lnTo>
                  <a:lnTo>
                    <a:pt x="1019090" y="1127605"/>
                  </a:lnTo>
                  <a:lnTo>
                    <a:pt x="1019203" y="1130670"/>
                  </a:lnTo>
                  <a:lnTo>
                    <a:pt x="1018636" y="1132826"/>
                  </a:lnTo>
                  <a:lnTo>
                    <a:pt x="1017501" y="1133167"/>
                  </a:lnTo>
                  <a:lnTo>
                    <a:pt x="1016252" y="1133167"/>
                  </a:lnTo>
                  <a:lnTo>
                    <a:pt x="1015003" y="1134529"/>
                  </a:lnTo>
                  <a:lnTo>
                    <a:pt x="1013868" y="1136005"/>
                  </a:lnTo>
                  <a:lnTo>
                    <a:pt x="1011485" y="1137480"/>
                  </a:lnTo>
                  <a:lnTo>
                    <a:pt x="1010349" y="1139069"/>
                  </a:lnTo>
                  <a:lnTo>
                    <a:pt x="1004901" y="1148718"/>
                  </a:lnTo>
                  <a:lnTo>
                    <a:pt x="1000928" y="1152918"/>
                  </a:lnTo>
                  <a:lnTo>
                    <a:pt x="999112" y="1155869"/>
                  </a:lnTo>
                  <a:lnTo>
                    <a:pt x="996728" y="1158025"/>
                  </a:lnTo>
                  <a:lnTo>
                    <a:pt x="994685" y="1155869"/>
                  </a:lnTo>
                  <a:lnTo>
                    <a:pt x="992869" y="1152350"/>
                  </a:lnTo>
                  <a:lnTo>
                    <a:pt x="991393" y="1150534"/>
                  </a:lnTo>
                  <a:lnTo>
                    <a:pt x="991847" y="1152577"/>
                  </a:lnTo>
                  <a:lnTo>
                    <a:pt x="991961" y="1154507"/>
                  </a:lnTo>
                  <a:lnTo>
                    <a:pt x="991847" y="1156436"/>
                  </a:lnTo>
                  <a:lnTo>
                    <a:pt x="991393" y="1158366"/>
                  </a:lnTo>
                  <a:lnTo>
                    <a:pt x="991961" y="1159047"/>
                  </a:lnTo>
                  <a:lnTo>
                    <a:pt x="992188" y="1159728"/>
                  </a:lnTo>
                  <a:lnTo>
                    <a:pt x="992301" y="1160523"/>
                  </a:lnTo>
                  <a:lnTo>
                    <a:pt x="992642" y="1161431"/>
                  </a:lnTo>
                  <a:lnTo>
                    <a:pt x="991053" y="1162112"/>
                  </a:lnTo>
                  <a:lnTo>
                    <a:pt x="988329" y="1164269"/>
                  </a:lnTo>
                  <a:lnTo>
                    <a:pt x="986626" y="1164495"/>
                  </a:lnTo>
                  <a:lnTo>
                    <a:pt x="985264" y="1163701"/>
                  </a:lnTo>
                  <a:lnTo>
                    <a:pt x="984696" y="1162906"/>
                  </a:lnTo>
                  <a:lnTo>
                    <a:pt x="984129" y="1163247"/>
                  </a:lnTo>
                  <a:lnTo>
                    <a:pt x="971870" y="1182430"/>
                  </a:lnTo>
                  <a:lnTo>
                    <a:pt x="971529" y="1182770"/>
                  </a:lnTo>
                  <a:lnTo>
                    <a:pt x="968578" y="1181408"/>
                  </a:lnTo>
                  <a:lnTo>
                    <a:pt x="968238" y="1181068"/>
                  </a:lnTo>
                  <a:lnTo>
                    <a:pt x="967443" y="1182203"/>
                  </a:lnTo>
                  <a:lnTo>
                    <a:pt x="964946" y="1188900"/>
                  </a:lnTo>
                  <a:lnTo>
                    <a:pt x="957340" y="1198321"/>
                  </a:lnTo>
                  <a:lnTo>
                    <a:pt x="955638" y="1202635"/>
                  </a:lnTo>
                  <a:lnTo>
                    <a:pt x="956773" y="1206494"/>
                  </a:lnTo>
                  <a:lnTo>
                    <a:pt x="956092" y="1210467"/>
                  </a:lnTo>
                  <a:lnTo>
                    <a:pt x="952233" y="1218867"/>
                  </a:lnTo>
                  <a:lnTo>
                    <a:pt x="952005" y="1219775"/>
                  </a:lnTo>
                  <a:lnTo>
                    <a:pt x="951892" y="1220910"/>
                  </a:lnTo>
                  <a:lnTo>
                    <a:pt x="951552" y="1223634"/>
                  </a:lnTo>
                  <a:lnTo>
                    <a:pt x="951778" y="1223180"/>
                  </a:lnTo>
                  <a:lnTo>
                    <a:pt x="952005" y="1223975"/>
                  </a:lnTo>
                  <a:lnTo>
                    <a:pt x="952119" y="1225223"/>
                  </a:lnTo>
                  <a:lnTo>
                    <a:pt x="952119" y="1226018"/>
                  </a:lnTo>
                  <a:lnTo>
                    <a:pt x="951892" y="1226699"/>
                  </a:lnTo>
                  <a:lnTo>
                    <a:pt x="951552" y="1226812"/>
                  </a:lnTo>
                  <a:lnTo>
                    <a:pt x="951097" y="1227039"/>
                  </a:lnTo>
                  <a:lnTo>
                    <a:pt x="950871" y="1228174"/>
                  </a:lnTo>
                  <a:lnTo>
                    <a:pt x="950757" y="1232601"/>
                  </a:lnTo>
                  <a:lnTo>
                    <a:pt x="950530" y="1234872"/>
                  </a:lnTo>
                  <a:lnTo>
                    <a:pt x="949849" y="1235893"/>
                  </a:lnTo>
                  <a:lnTo>
                    <a:pt x="948714" y="1236347"/>
                  </a:lnTo>
                  <a:lnTo>
                    <a:pt x="947919" y="1237369"/>
                  </a:lnTo>
                  <a:lnTo>
                    <a:pt x="947465" y="1238390"/>
                  </a:lnTo>
                  <a:lnTo>
                    <a:pt x="947238" y="1238844"/>
                  </a:lnTo>
                  <a:lnTo>
                    <a:pt x="945081" y="1240206"/>
                  </a:lnTo>
                  <a:lnTo>
                    <a:pt x="943492" y="1243498"/>
                  </a:lnTo>
                  <a:lnTo>
                    <a:pt x="941563" y="1250990"/>
                  </a:lnTo>
                  <a:lnTo>
                    <a:pt x="939746" y="1258141"/>
                  </a:lnTo>
                  <a:lnTo>
                    <a:pt x="938839" y="1260184"/>
                  </a:lnTo>
                  <a:lnTo>
                    <a:pt x="934185" y="1264498"/>
                  </a:lnTo>
                  <a:lnTo>
                    <a:pt x="929871" y="1264724"/>
                  </a:lnTo>
                  <a:lnTo>
                    <a:pt x="928963" y="1265973"/>
                  </a:lnTo>
                  <a:lnTo>
                    <a:pt x="928509" y="1268924"/>
                  </a:lnTo>
                  <a:lnTo>
                    <a:pt x="929303" y="1270400"/>
                  </a:lnTo>
                  <a:lnTo>
                    <a:pt x="930779" y="1270740"/>
                  </a:lnTo>
                  <a:lnTo>
                    <a:pt x="932368" y="1270514"/>
                  </a:lnTo>
                  <a:lnTo>
                    <a:pt x="930325" y="1275621"/>
                  </a:lnTo>
                  <a:lnTo>
                    <a:pt x="929077" y="1277665"/>
                  </a:lnTo>
                  <a:lnTo>
                    <a:pt x="928055" y="1277211"/>
                  </a:lnTo>
                  <a:lnTo>
                    <a:pt x="926012" y="1272103"/>
                  </a:lnTo>
                  <a:lnTo>
                    <a:pt x="924763" y="1270740"/>
                  </a:lnTo>
                  <a:lnTo>
                    <a:pt x="923061" y="1270400"/>
                  </a:lnTo>
                  <a:lnTo>
                    <a:pt x="918407" y="1275621"/>
                  </a:lnTo>
                  <a:lnTo>
                    <a:pt x="918066" y="1278459"/>
                  </a:lnTo>
                  <a:lnTo>
                    <a:pt x="917271" y="1280275"/>
                  </a:lnTo>
                  <a:lnTo>
                    <a:pt x="916250" y="1280616"/>
                  </a:lnTo>
                  <a:lnTo>
                    <a:pt x="915115" y="1279367"/>
                  </a:lnTo>
                  <a:lnTo>
                    <a:pt x="916137" y="1277097"/>
                  </a:lnTo>
                  <a:lnTo>
                    <a:pt x="915909" y="1275054"/>
                  </a:lnTo>
                  <a:lnTo>
                    <a:pt x="915001" y="1273238"/>
                  </a:lnTo>
                  <a:lnTo>
                    <a:pt x="912845" y="1270514"/>
                  </a:lnTo>
                  <a:lnTo>
                    <a:pt x="912391" y="1270286"/>
                  </a:lnTo>
                  <a:lnTo>
                    <a:pt x="907737" y="1281183"/>
                  </a:lnTo>
                  <a:lnTo>
                    <a:pt x="905920" y="1283567"/>
                  </a:lnTo>
                  <a:lnTo>
                    <a:pt x="903650" y="1282205"/>
                  </a:lnTo>
                  <a:lnTo>
                    <a:pt x="904218" y="1284021"/>
                  </a:lnTo>
                  <a:lnTo>
                    <a:pt x="904104" y="1285156"/>
                  </a:lnTo>
                  <a:lnTo>
                    <a:pt x="903764" y="1286291"/>
                  </a:lnTo>
                  <a:lnTo>
                    <a:pt x="903650" y="1288221"/>
                  </a:lnTo>
                  <a:lnTo>
                    <a:pt x="904332" y="1292988"/>
                  </a:lnTo>
                  <a:lnTo>
                    <a:pt x="904332" y="1294350"/>
                  </a:lnTo>
                  <a:lnTo>
                    <a:pt x="903764" y="1296848"/>
                  </a:lnTo>
                  <a:lnTo>
                    <a:pt x="902856" y="1299345"/>
                  </a:lnTo>
                  <a:lnTo>
                    <a:pt x="901721" y="1301275"/>
                  </a:lnTo>
                  <a:lnTo>
                    <a:pt x="900586" y="1302069"/>
                  </a:lnTo>
                  <a:lnTo>
                    <a:pt x="898883" y="1301388"/>
                  </a:lnTo>
                  <a:lnTo>
                    <a:pt x="897861" y="1299572"/>
                  </a:lnTo>
                  <a:lnTo>
                    <a:pt x="897748" y="1296848"/>
                  </a:lnTo>
                  <a:lnTo>
                    <a:pt x="898542" y="1293669"/>
                  </a:lnTo>
                  <a:lnTo>
                    <a:pt x="898429" y="1291626"/>
                  </a:lnTo>
                  <a:lnTo>
                    <a:pt x="897521" y="1288789"/>
                  </a:lnTo>
                  <a:lnTo>
                    <a:pt x="896159" y="1286291"/>
                  </a:lnTo>
                  <a:lnTo>
                    <a:pt x="894910" y="1285497"/>
                  </a:lnTo>
                  <a:lnTo>
                    <a:pt x="894002" y="1288562"/>
                  </a:lnTo>
                  <a:lnTo>
                    <a:pt x="894116" y="1301956"/>
                  </a:lnTo>
                  <a:lnTo>
                    <a:pt x="893094" y="1307291"/>
                  </a:lnTo>
                  <a:lnTo>
                    <a:pt x="891845" y="1307745"/>
                  </a:lnTo>
                  <a:lnTo>
                    <a:pt x="890256" y="1306269"/>
                  </a:lnTo>
                  <a:lnTo>
                    <a:pt x="889121" y="1303772"/>
                  </a:lnTo>
                  <a:lnTo>
                    <a:pt x="889008" y="1301388"/>
                  </a:lnTo>
                  <a:lnTo>
                    <a:pt x="889802" y="1298891"/>
                  </a:lnTo>
                  <a:lnTo>
                    <a:pt x="890483" y="1295826"/>
                  </a:lnTo>
                  <a:lnTo>
                    <a:pt x="890824" y="1292761"/>
                  </a:lnTo>
                  <a:lnTo>
                    <a:pt x="890597" y="1290151"/>
                  </a:lnTo>
                  <a:lnTo>
                    <a:pt x="888667" y="1292988"/>
                  </a:lnTo>
                  <a:lnTo>
                    <a:pt x="886851" y="1297642"/>
                  </a:lnTo>
                  <a:lnTo>
                    <a:pt x="885829" y="1302977"/>
                  </a:lnTo>
                  <a:lnTo>
                    <a:pt x="886510" y="1307972"/>
                  </a:lnTo>
                  <a:lnTo>
                    <a:pt x="884240" y="1307404"/>
                  </a:lnTo>
                  <a:lnTo>
                    <a:pt x="877884" y="1307972"/>
                  </a:lnTo>
                  <a:lnTo>
                    <a:pt x="876862" y="1308539"/>
                  </a:lnTo>
                  <a:lnTo>
                    <a:pt x="875727" y="1309447"/>
                  </a:lnTo>
                  <a:lnTo>
                    <a:pt x="874592" y="1309788"/>
                  </a:lnTo>
                  <a:lnTo>
                    <a:pt x="873570" y="1308653"/>
                  </a:lnTo>
                  <a:lnTo>
                    <a:pt x="872889" y="1306496"/>
                  </a:lnTo>
                  <a:lnTo>
                    <a:pt x="872549" y="1305588"/>
                  </a:lnTo>
                  <a:lnTo>
                    <a:pt x="871981" y="1304907"/>
                  </a:lnTo>
                  <a:lnTo>
                    <a:pt x="870165" y="1304566"/>
                  </a:lnTo>
                  <a:lnTo>
                    <a:pt x="868236" y="1305247"/>
                  </a:lnTo>
                  <a:lnTo>
                    <a:pt x="866419" y="1306723"/>
                  </a:lnTo>
                  <a:lnTo>
                    <a:pt x="865057" y="1308766"/>
                  </a:lnTo>
                  <a:lnTo>
                    <a:pt x="864149" y="1311717"/>
                  </a:lnTo>
                  <a:lnTo>
                    <a:pt x="864376" y="1314215"/>
                  </a:lnTo>
                  <a:lnTo>
                    <a:pt x="866079" y="1318642"/>
                  </a:lnTo>
                  <a:lnTo>
                    <a:pt x="858474" y="1315009"/>
                  </a:lnTo>
                  <a:lnTo>
                    <a:pt x="857111" y="1314896"/>
                  </a:lnTo>
                  <a:lnTo>
                    <a:pt x="855636" y="1316485"/>
                  </a:lnTo>
                  <a:lnTo>
                    <a:pt x="852117" y="1318528"/>
                  </a:lnTo>
                  <a:lnTo>
                    <a:pt x="851436" y="1319436"/>
                  </a:lnTo>
                  <a:lnTo>
                    <a:pt x="849960" y="1325112"/>
                  </a:lnTo>
                  <a:lnTo>
                    <a:pt x="846442" y="1328971"/>
                  </a:lnTo>
                  <a:lnTo>
                    <a:pt x="842355" y="1332149"/>
                  </a:lnTo>
                  <a:lnTo>
                    <a:pt x="839177" y="1335782"/>
                  </a:lnTo>
                  <a:lnTo>
                    <a:pt x="838950" y="1337938"/>
                  </a:lnTo>
                  <a:lnTo>
                    <a:pt x="840539" y="1343727"/>
                  </a:lnTo>
                  <a:lnTo>
                    <a:pt x="841107" y="1348722"/>
                  </a:lnTo>
                  <a:lnTo>
                    <a:pt x="840766" y="1349516"/>
                  </a:lnTo>
                  <a:lnTo>
                    <a:pt x="838382" y="1350311"/>
                  </a:lnTo>
                  <a:lnTo>
                    <a:pt x="837474" y="1351219"/>
                  </a:lnTo>
                  <a:lnTo>
                    <a:pt x="836226" y="1352921"/>
                  </a:lnTo>
                  <a:lnTo>
                    <a:pt x="833955" y="1355305"/>
                  </a:lnTo>
                  <a:lnTo>
                    <a:pt x="832820" y="1355873"/>
                  </a:lnTo>
                  <a:lnTo>
                    <a:pt x="828167" y="1352921"/>
                  </a:lnTo>
                  <a:lnTo>
                    <a:pt x="827826" y="1349857"/>
                  </a:lnTo>
                  <a:lnTo>
                    <a:pt x="828167" y="1347587"/>
                  </a:lnTo>
                  <a:lnTo>
                    <a:pt x="827826" y="1345770"/>
                  </a:lnTo>
                  <a:lnTo>
                    <a:pt x="825442" y="1344181"/>
                  </a:lnTo>
                  <a:lnTo>
                    <a:pt x="825669" y="1343387"/>
                  </a:lnTo>
                  <a:lnTo>
                    <a:pt x="825896" y="1341911"/>
                  </a:lnTo>
                  <a:lnTo>
                    <a:pt x="826010" y="1341117"/>
                  </a:lnTo>
                  <a:lnTo>
                    <a:pt x="824761" y="1340208"/>
                  </a:lnTo>
                  <a:lnTo>
                    <a:pt x="822150" y="1336463"/>
                  </a:lnTo>
                  <a:lnTo>
                    <a:pt x="817043" y="1334419"/>
                  </a:lnTo>
                  <a:lnTo>
                    <a:pt x="815794" y="1332830"/>
                  </a:lnTo>
                  <a:lnTo>
                    <a:pt x="813864" y="1329539"/>
                  </a:lnTo>
                  <a:lnTo>
                    <a:pt x="811708" y="1327609"/>
                  </a:lnTo>
                  <a:lnTo>
                    <a:pt x="809437" y="1327722"/>
                  </a:lnTo>
                  <a:lnTo>
                    <a:pt x="806940" y="1330447"/>
                  </a:lnTo>
                  <a:lnTo>
                    <a:pt x="807962" y="1331695"/>
                  </a:lnTo>
                  <a:lnTo>
                    <a:pt x="809097" y="1332490"/>
                  </a:lnTo>
                  <a:lnTo>
                    <a:pt x="811594" y="1333511"/>
                  </a:lnTo>
                  <a:lnTo>
                    <a:pt x="810232" y="1338960"/>
                  </a:lnTo>
                  <a:lnTo>
                    <a:pt x="811481" y="1340662"/>
                  </a:lnTo>
                  <a:lnTo>
                    <a:pt x="814091" y="1341457"/>
                  </a:lnTo>
                  <a:lnTo>
                    <a:pt x="816929" y="1343954"/>
                  </a:lnTo>
                  <a:lnTo>
                    <a:pt x="814205" y="1345884"/>
                  </a:lnTo>
                  <a:lnTo>
                    <a:pt x="812843" y="1346565"/>
                  </a:lnTo>
                  <a:lnTo>
                    <a:pt x="811253" y="1346792"/>
                  </a:lnTo>
                  <a:lnTo>
                    <a:pt x="810913" y="1347587"/>
                  </a:lnTo>
                  <a:lnTo>
                    <a:pt x="811821" y="1349403"/>
                  </a:lnTo>
                  <a:lnTo>
                    <a:pt x="815794" y="1355305"/>
                  </a:lnTo>
                  <a:lnTo>
                    <a:pt x="816134" y="1356781"/>
                  </a:lnTo>
                  <a:lnTo>
                    <a:pt x="816248" y="1359278"/>
                  </a:lnTo>
                  <a:lnTo>
                    <a:pt x="815453" y="1359959"/>
                  </a:lnTo>
                  <a:lnTo>
                    <a:pt x="813524" y="1358824"/>
                  </a:lnTo>
                  <a:lnTo>
                    <a:pt x="810232" y="1355759"/>
                  </a:lnTo>
                  <a:lnTo>
                    <a:pt x="802286" y="1345316"/>
                  </a:lnTo>
                  <a:lnTo>
                    <a:pt x="799676" y="1343954"/>
                  </a:lnTo>
                  <a:lnTo>
                    <a:pt x="799562" y="1345770"/>
                  </a:lnTo>
                  <a:lnTo>
                    <a:pt x="802173" y="1352921"/>
                  </a:lnTo>
                  <a:lnTo>
                    <a:pt x="800130" y="1353943"/>
                  </a:lnTo>
                  <a:lnTo>
                    <a:pt x="798086" y="1352127"/>
                  </a:lnTo>
                  <a:lnTo>
                    <a:pt x="796157" y="1349516"/>
                  </a:lnTo>
                  <a:lnTo>
                    <a:pt x="794454" y="1348154"/>
                  </a:lnTo>
                  <a:lnTo>
                    <a:pt x="793205" y="1349743"/>
                  </a:lnTo>
                  <a:lnTo>
                    <a:pt x="792751" y="1353376"/>
                  </a:lnTo>
                  <a:lnTo>
                    <a:pt x="792751" y="1360981"/>
                  </a:lnTo>
                  <a:lnTo>
                    <a:pt x="792638" y="1363024"/>
                  </a:lnTo>
                  <a:lnTo>
                    <a:pt x="792184" y="1366543"/>
                  </a:lnTo>
                  <a:lnTo>
                    <a:pt x="792070" y="1368472"/>
                  </a:lnTo>
                  <a:lnTo>
                    <a:pt x="792070" y="1375056"/>
                  </a:lnTo>
                  <a:lnTo>
                    <a:pt x="791049" y="1378007"/>
                  </a:lnTo>
                  <a:lnTo>
                    <a:pt x="789687" y="1379483"/>
                  </a:lnTo>
                  <a:lnTo>
                    <a:pt x="788552" y="1378802"/>
                  </a:lnTo>
                  <a:lnTo>
                    <a:pt x="788097" y="1375169"/>
                  </a:lnTo>
                  <a:lnTo>
                    <a:pt x="785941" y="1378688"/>
                  </a:lnTo>
                  <a:lnTo>
                    <a:pt x="780947" y="1380164"/>
                  </a:lnTo>
                  <a:lnTo>
                    <a:pt x="778676" y="1382434"/>
                  </a:lnTo>
                  <a:lnTo>
                    <a:pt x="779244" y="1383001"/>
                  </a:lnTo>
                  <a:lnTo>
                    <a:pt x="780606" y="1385499"/>
                  </a:lnTo>
                  <a:lnTo>
                    <a:pt x="779471" y="1386974"/>
                  </a:lnTo>
                  <a:lnTo>
                    <a:pt x="777655" y="1391969"/>
                  </a:lnTo>
                  <a:lnTo>
                    <a:pt x="776520" y="1394352"/>
                  </a:lnTo>
                  <a:lnTo>
                    <a:pt x="778563" y="1394352"/>
                  </a:lnTo>
                  <a:lnTo>
                    <a:pt x="776974" y="1397871"/>
                  </a:lnTo>
                  <a:lnTo>
                    <a:pt x="775044" y="1397644"/>
                  </a:lnTo>
                  <a:lnTo>
                    <a:pt x="771185" y="1392763"/>
                  </a:lnTo>
                  <a:lnTo>
                    <a:pt x="769482" y="1397417"/>
                  </a:lnTo>
                  <a:lnTo>
                    <a:pt x="771071" y="1400142"/>
                  </a:lnTo>
                  <a:lnTo>
                    <a:pt x="774022" y="1401390"/>
                  </a:lnTo>
                  <a:lnTo>
                    <a:pt x="776406" y="1401617"/>
                  </a:lnTo>
                  <a:lnTo>
                    <a:pt x="775612" y="1404114"/>
                  </a:lnTo>
                  <a:lnTo>
                    <a:pt x="774476" y="1404341"/>
                  </a:lnTo>
                  <a:lnTo>
                    <a:pt x="773228" y="1404114"/>
                  </a:lnTo>
                  <a:lnTo>
                    <a:pt x="772093" y="1405249"/>
                  </a:lnTo>
                  <a:lnTo>
                    <a:pt x="771412" y="1407406"/>
                  </a:lnTo>
                  <a:lnTo>
                    <a:pt x="771185" y="1409109"/>
                  </a:lnTo>
                  <a:lnTo>
                    <a:pt x="770617" y="1410244"/>
                  </a:lnTo>
                  <a:lnTo>
                    <a:pt x="769028" y="1410471"/>
                  </a:lnTo>
                  <a:lnTo>
                    <a:pt x="768574" y="1409563"/>
                  </a:lnTo>
                  <a:lnTo>
                    <a:pt x="765850" y="1405817"/>
                  </a:lnTo>
                  <a:lnTo>
                    <a:pt x="765282" y="1405249"/>
                  </a:lnTo>
                  <a:lnTo>
                    <a:pt x="764488" y="1403887"/>
                  </a:lnTo>
                  <a:lnTo>
                    <a:pt x="762558" y="1401731"/>
                  </a:lnTo>
                  <a:lnTo>
                    <a:pt x="761650" y="1400142"/>
                  </a:lnTo>
                  <a:lnTo>
                    <a:pt x="762104" y="1397304"/>
                  </a:lnTo>
                  <a:lnTo>
                    <a:pt x="760969" y="1395828"/>
                  </a:lnTo>
                  <a:lnTo>
                    <a:pt x="759266" y="1394807"/>
                  </a:lnTo>
                  <a:lnTo>
                    <a:pt x="757904" y="1393445"/>
                  </a:lnTo>
                  <a:lnTo>
                    <a:pt x="756201" y="1391174"/>
                  </a:lnTo>
                  <a:lnTo>
                    <a:pt x="754158" y="1390039"/>
                  </a:lnTo>
                  <a:lnTo>
                    <a:pt x="752910" y="1390720"/>
                  </a:lnTo>
                  <a:lnTo>
                    <a:pt x="753477" y="1394239"/>
                  </a:lnTo>
                  <a:lnTo>
                    <a:pt x="752229" y="1394920"/>
                  </a:lnTo>
                  <a:lnTo>
                    <a:pt x="746780" y="1392650"/>
                  </a:lnTo>
                  <a:lnTo>
                    <a:pt x="742807" y="1392309"/>
                  </a:lnTo>
                  <a:lnTo>
                    <a:pt x="741105" y="1392877"/>
                  </a:lnTo>
                  <a:lnTo>
                    <a:pt x="739515" y="1394239"/>
                  </a:lnTo>
                  <a:lnTo>
                    <a:pt x="741445" y="1396509"/>
                  </a:lnTo>
                  <a:lnTo>
                    <a:pt x="756769" y="1403093"/>
                  </a:lnTo>
                  <a:lnTo>
                    <a:pt x="754953" y="1406158"/>
                  </a:lnTo>
                  <a:lnTo>
                    <a:pt x="751888" y="1407406"/>
                  </a:lnTo>
                  <a:lnTo>
                    <a:pt x="745531" y="1407520"/>
                  </a:lnTo>
                  <a:lnTo>
                    <a:pt x="745985" y="1409676"/>
                  </a:lnTo>
                  <a:lnTo>
                    <a:pt x="746213" y="1410471"/>
                  </a:lnTo>
                  <a:lnTo>
                    <a:pt x="744623" y="1412627"/>
                  </a:lnTo>
                  <a:lnTo>
                    <a:pt x="743261" y="1412514"/>
                  </a:lnTo>
                  <a:lnTo>
                    <a:pt x="742013" y="1410584"/>
                  </a:lnTo>
                  <a:lnTo>
                    <a:pt x="741559" y="1407520"/>
                  </a:lnTo>
                  <a:lnTo>
                    <a:pt x="741331" y="1404114"/>
                  </a:lnTo>
                  <a:lnTo>
                    <a:pt x="743375" y="1403206"/>
                  </a:lnTo>
                  <a:lnTo>
                    <a:pt x="748142" y="1403206"/>
                  </a:lnTo>
                  <a:lnTo>
                    <a:pt x="748142" y="1401617"/>
                  </a:lnTo>
                  <a:lnTo>
                    <a:pt x="738948" y="1398893"/>
                  </a:lnTo>
                  <a:lnTo>
                    <a:pt x="736224" y="1400255"/>
                  </a:lnTo>
                  <a:lnTo>
                    <a:pt x="737586" y="1401617"/>
                  </a:lnTo>
                  <a:lnTo>
                    <a:pt x="738153" y="1403433"/>
                  </a:lnTo>
                  <a:lnTo>
                    <a:pt x="738380" y="1405477"/>
                  </a:lnTo>
                  <a:lnTo>
                    <a:pt x="738948" y="1407633"/>
                  </a:lnTo>
                  <a:lnTo>
                    <a:pt x="741105" y="1413082"/>
                  </a:lnTo>
                  <a:lnTo>
                    <a:pt x="741672" y="1414898"/>
                  </a:lnTo>
                  <a:lnTo>
                    <a:pt x="727711" y="1410244"/>
                  </a:lnTo>
                  <a:lnTo>
                    <a:pt x="723170" y="1410471"/>
                  </a:lnTo>
                  <a:lnTo>
                    <a:pt x="723170" y="1411946"/>
                  </a:lnTo>
                  <a:lnTo>
                    <a:pt x="725213" y="1412060"/>
                  </a:lnTo>
                  <a:lnTo>
                    <a:pt x="727483" y="1413195"/>
                  </a:lnTo>
                  <a:lnTo>
                    <a:pt x="729527" y="1415011"/>
                  </a:lnTo>
                  <a:lnTo>
                    <a:pt x="730889" y="1417168"/>
                  </a:lnTo>
                  <a:lnTo>
                    <a:pt x="731683" y="1419552"/>
                  </a:lnTo>
                  <a:lnTo>
                    <a:pt x="732251" y="1422162"/>
                  </a:lnTo>
                  <a:lnTo>
                    <a:pt x="732024" y="1424319"/>
                  </a:lnTo>
                  <a:lnTo>
                    <a:pt x="730548" y="1425227"/>
                  </a:lnTo>
                  <a:lnTo>
                    <a:pt x="728505" y="1424319"/>
                  </a:lnTo>
                  <a:lnTo>
                    <a:pt x="726575" y="1422730"/>
                  </a:lnTo>
                  <a:lnTo>
                    <a:pt x="724646" y="1422049"/>
                  </a:lnTo>
                  <a:lnTo>
                    <a:pt x="722602" y="1423752"/>
                  </a:lnTo>
                  <a:lnTo>
                    <a:pt x="721921" y="1425795"/>
                  </a:lnTo>
                  <a:lnTo>
                    <a:pt x="721467" y="1428178"/>
                  </a:lnTo>
                  <a:lnTo>
                    <a:pt x="720786" y="1430562"/>
                  </a:lnTo>
                  <a:lnTo>
                    <a:pt x="719311" y="1432492"/>
                  </a:lnTo>
                  <a:lnTo>
                    <a:pt x="722602" y="1432492"/>
                  </a:lnTo>
                  <a:lnTo>
                    <a:pt x="718289" y="1436351"/>
                  </a:lnTo>
                  <a:lnTo>
                    <a:pt x="716927" y="1436805"/>
                  </a:lnTo>
                  <a:lnTo>
                    <a:pt x="716360" y="1437940"/>
                  </a:lnTo>
                  <a:lnTo>
                    <a:pt x="715792" y="1443048"/>
                  </a:lnTo>
                  <a:lnTo>
                    <a:pt x="714998" y="1444183"/>
                  </a:lnTo>
                  <a:lnTo>
                    <a:pt x="713976" y="1443502"/>
                  </a:lnTo>
                  <a:lnTo>
                    <a:pt x="710684" y="1438394"/>
                  </a:lnTo>
                  <a:lnTo>
                    <a:pt x="709208" y="1437259"/>
                  </a:lnTo>
                  <a:lnTo>
                    <a:pt x="707733" y="1436692"/>
                  </a:lnTo>
                  <a:lnTo>
                    <a:pt x="706144" y="1437032"/>
                  </a:lnTo>
                  <a:lnTo>
                    <a:pt x="704668" y="1438394"/>
                  </a:lnTo>
                  <a:lnTo>
                    <a:pt x="707846" y="1441005"/>
                  </a:lnTo>
                  <a:lnTo>
                    <a:pt x="709549" y="1442821"/>
                  </a:lnTo>
                  <a:lnTo>
                    <a:pt x="710684" y="1445545"/>
                  </a:lnTo>
                  <a:lnTo>
                    <a:pt x="704328" y="1444183"/>
                  </a:lnTo>
                  <a:lnTo>
                    <a:pt x="704100" y="1443729"/>
                  </a:lnTo>
                  <a:lnTo>
                    <a:pt x="703192" y="1441459"/>
                  </a:lnTo>
                  <a:lnTo>
                    <a:pt x="702738" y="1440551"/>
                  </a:lnTo>
                  <a:lnTo>
                    <a:pt x="701944" y="1439983"/>
                  </a:lnTo>
                  <a:lnTo>
                    <a:pt x="701717" y="1440664"/>
                  </a:lnTo>
                  <a:lnTo>
                    <a:pt x="701717" y="1441800"/>
                  </a:lnTo>
                  <a:lnTo>
                    <a:pt x="701490" y="1442594"/>
                  </a:lnTo>
                  <a:lnTo>
                    <a:pt x="701603" y="1442935"/>
                  </a:lnTo>
                  <a:lnTo>
                    <a:pt x="700127" y="1445432"/>
                  </a:lnTo>
                  <a:lnTo>
                    <a:pt x="697744" y="1447021"/>
                  </a:lnTo>
                  <a:lnTo>
                    <a:pt x="692068" y="1448497"/>
                  </a:lnTo>
                  <a:lnTo>
                    <a:pt x="694452" y="1450540"/>
                  </a:lnTo>
                  <a:lnTo>
                    <a:pt x="719538" y="1450199"/>
                  </a:lnTo>
                  <a:lnTo>
                    <a:pt x="722148" y="1451448"/>
                  </a:lnTo>
                  <a:lnTo>
                    <a:pt x="724078" y="1454172"/>
                  </a:lnTo>
                  <a:lnTo>
                    <a:pt x="724646" y="1457350"/>
                  </a:lnTo>
                  <a:lnTo>
                    <a:pt x="723851" y="1458372"/>
                  </a:lnTo>
                  <a:lnTo>
                    <a:pt x="722489" y="1457350"/>
                  </a:lnTo>
                  <a:lnTo>
                    <a:pt x="721467" y="1454172"/>
                  </a:lnTo>
                  <a:lnTo>
                    <a:pt x="720786" y="1454172"/>
                  </a:lnTo>
                  <a:lnTo>
                    <a:pt x="719992" y="1458258"/>
                  </a:lnTo>
                  <a:lnTo>
                    <a:pt x="717722" y="1459280"/>
                  </a:lnTo>
                  <a:lnTo>
                    <a:pt x="714998" y="1458485"/>
                  </a:lnTo>
                  <a:lnTo>
                    <a:pt x="709322" y="1455080"/>
                  </a:lnTo>
                  <a:lnTo>
                    <a:pt x="707846" y="1455988"/>
                  </a:lnTo>
                  <a:lnTo>
                    <a:pt x="706825" y="1460188"/>
                  </a:lnTo>
                  <a:lnTo>
                    <a:pt x="711365" y="1463820"/>
                  </a:lnTo>
                  <a:lnTo>
                    <a:pt x="712841" y="1464501"/>
                  </a:lnTo>
                  <a:lnTo>
                    <a:pt x="716360" y="1463139"/>
                  </a:lnTo>
                  <a:lnTo>
                    <a:pt x="718289" y="1462912"/>
                  </a:lnTo>
                  <a:lnTo>
                    <a:pt x="719424" y="1464501"/>
                  </a:lnTo>
                  <a:lnTo>
                    <a:pt x="718403" y="1468928"/>
                  </a:lnTo>
                  <a:lnTo>
                    <a:pt x="714543" y="1469496"/>
                  </a:lnTo>
                  <a:lnTo>
                    <a:pt x="707506" y="1467453"/>
                  </a:lnTo>
                  <a:lnTo>
                    <a:pt x="708982" y="1470404"/>
                  </a:lnTo>
                  <a:lnTo>
                    <a:pt x="713635" y="1472447"/>
                  </a:lnTo>
                  <a:lnTo>
                    <a:pt x="714657" y="1474717"/>
                  </a:lnTo>
                  <a:lnTo>
                    <a:pt x="714316" y="1476647"/>
                  </a:lnTo>
                  <a:lnTo>
                    <a:pt x="713408" y="1478009"/>
                  </a:lnTo>
                  <a:lnTo>
                    <a:pt x="712273" y="1478917"/>
                  </a:lnTo>
                  <a:lnTo>
                    <a:pt x="709889" y="1479598"/>
                  </a:lnTo>
                  <a:lnTo>
                    <a:pt x="708982" y="1480393"/>
                  </a:lnTo>
                  <a:lnTo>
                    <a:pt x="708187" y="1481414"/>
                  </a:lnTo>
                  <a:lnTo>
                    <a:pt x="707279" y="1482209"/>
                  </a:lnTo>
                  <a:lnTo>
                    <a:pt x="705122" y="1483231"/>
                  </a:lnTo>
                  <a:lnTo>
                    <a:pt x="703987" y="1483344"/>
                  </a:lnTo>
                  <a:lnTo>
                    <a:pt x="702171" y="1482663"/>
                  </a:lnTo>
                  <a:lnTo>
                    <a:pt x="700582" y="1482549"/>
                  </a:lnTo>
                  <a:lnTo>
                    <a:pt x="699901" y="1482209"/>
                  </a:lnTo>
                  <a:lnTo>
                    <a:pt x="699560" y="1481528"/>
                  </a:lnTo>
                  <a:lnTo>
                    <a:pt x="699333" y="1480506"/>
                  </a:lnTo>
                  <a:lnTo>
                    <a:pt x="699106" y="1479144"/>
                  </a:lnTo>
                  <a:lnTo>
                    <a:pt x="695928" y="1474831"/>
                  </a:lnTo>
                  <a:lnTo>
                    <a:pt x="694339" y="1473242"/>
                  </a:lnTo>
                  <a:lnTo>
                    <a:pt x="692409" y="1473242"/>
                  </a:lnTo>
                  <a:lnTo>
                    <a:pt x="692636" y="1474036"/>
                  </a:lnTo>
                  <a:lnTo>
                    <a:pt x="693090" y="1476193"/>
                  </a:lnTo>
                  <a:lnTo>
                    <a:pt x="688436" y="1476193"/>
                  </a:lnTo>
                  <a:lnTo>
                    <a:pt x="688436" y="1477555"/>
                  </a:lnTo>
                  <a:lnTo>
                    <a:pt x="689458" y="1478350"/>
                  </a:lnTo>
                  <a:lnTo>
                    <a:pt x="689685" y="1479825"/>
                  </a:lnTo>
                  <a:lnTo>
                    <a:pt x="689231" y="1481641"/>
                  </a:lnTo>
                  <a:lnTo>
                    <a:pt x="688436" y="1483458"/>
                  </a:lnTo>
                  <a:lnTo>
                    <a:pt x="690593" y="1484706"/>
                  </a:lnTo>
                  <a:lnTo>
                    <a:pt x="693771" y="1480733"/>
                  </a:lnTo>
                  <a:lnTo>
                    <a:pt x="695814" y="1482209"/>
                  </a:lnTo>
                  <a:lnTo>
                    <a:pt x="693544" y="1488793"/>
                  </a:lnTo>
                  <a:lnTo>
                    <a:pt x="692068" y="1491290"/>
                  </a:lnTo>
                  <a:lnTo>
                    <a:pt x="690252" y="1492311"/>
                  </a:lnTo>
                  <a:lnTo>
                    <a:pt x="689344" y="1493219"/>
                  </a:lnTo>
                  <a:lnTo>
                    <a:pt x="688436" y="1494922"/>
                  </a:lnTo>
                  <a:lnTo>
                    <a:pt x="687414" y="1495944"/>
                  </a:lnTo>
                  <a:lnTo>
                    <a:pt x="686280" y="1494695"/>
                  </a:lnTo>
                  <a:lnTo>
                    <a:pt x="686280" y="1493333"/>
                  </a:lnTo>
                  <a:lnTo>
                    <a:pt x="686847" y="1491744"/>
                  </a:lnTo>
                  <a:lnTo>
                    <a:pt x="687528" y="1490382"/>
                  </a:lnTo>
                  <a:lnTo>
                    <a:pt x="688095" y="1489587"/>
                  </a:lnTo>
                  <a:lnTo>
                    <a:pt x="686733" y="1488793"/>
                  </a:lnTo>
                  <a:lnTo>
                    <a:pt x="685825" y="1490382"/>
                  </a:lnTo>
                  <a:lnTo>
                    <a:pt x="685031" y="1493106"/>
                  </a:lnTo>
                  <a:lnTo>
                    <a:pt x="684123" y="1495490"/>
                  </a:lnTo>
                  <a:lnTo>
                    <a:pt x="682307" y="1497192"/>
                  </a:lnTo>
                  <a:lnTo>
                    <a:pt x="680377" y="1497419"/>
                  </a:lnTo>
                  <a:lnTo>
                    <a:pt x="676177" y="1496738"/>
                  </a:lnTo>
                  <a:lnTo>
                    <a:pt x="676631" y="1494695"/>
                  </a:lnTo>
                  <a:lnTo>
                    <a:pt x="676858" y="1493900"/>
                  </a:lnTo>
                  <a:lnTo>
                    <a:pt x="675269" y="1492425"/>
                  </a:lnTo>
                  <a:lnTo>
                    <a:pt x="673339" y="1491971"/>
                  </a:lnTo>
                  <a:lnTo>
                    <a:pt x="669480" y="1492311"/>
                  </a:lnTo>
                  <a:lnTo>
                    <a:pt x="671864" y="1488679"/>
                  </a:lnTo>
                  <a:lnTo>
                    <a:pt x="680377" y="1489928"/>
                  </a:lnTo>
                  <a:lnTo>
                    <a:pt x="682760" y="1486409"/>
                  </a:lnTo>
                  <a:lnTo>
                    <a:pt x="678674" y="1484593"/>
                  </a:lnTo>
                  <a:lnTo>
                    <a:pt x="676744" y="1483231"/>
                  </a:lnTo>
                  <a:lnTo>
                    <a:pt x="675496" y="1480733"/>
                  </a:lnTo>
                  <a:lnTo>
                    <a:pt x="675723" y="1480279"/>
                  </a:lnTo>
                  <a:lnTo>
                    <a:pt x="675837" y="1480052"/>
                  </a:lnTo>
                  <a:lnTo>
                    <a:pt x="675950" y="1479825"/>
                  </a:lnTo>
                  <a:lnTo>
                    <a:pt x="676177" y="1479258"/>
                  </a:lnTo>
                  <a:lnTo>
                    <a:pt x="674020" y="1479825"/>
                  </a:lnTo>
                  <a:lnTo>
                    <a:pt x="670728" y="1482322"/>
                  </a:lnTo>
                  <a:lnTo>
                    <a:pt x="667664" y="1485614"/>
                  </a:lnTo>
                  <a:lnTo>
                    <a:pt x="666302" y="1488679"/>
                  </a:lnTo>
                  <a:lnTo>
                    <a:pt x="665621" y="1489474"/>
                  </a:lnTo>
                  <a:lnTo>
                    <a:pt x="664031" y="1488793"/>
                  </a:lnTo>
                  <a:lnTo>
                    <a:pt x="662442" y="1487544"/>
                  </a:lnTo>
                  <a:lnTo>
                    <a:pt x="661534" y="1486409"/>
                  </a:lnTo>
                  <a:lnTo>
                    <a:pt x="661307" y="1484479"/>
                  </a:lnTo>
                  <a:lnTo>
                    <a:pt x="661534" y="1476988"/>
                  </a:lnTo>
                  <a:lnTo>
                    <a:pt x="661307" y="1476306"/>
                  </a:lnTo>
                  <a:lnTo>
                    <a:pt x="660399" y="1474377"/>
                  </a:lnTo>
                  <a:lnTo>
                    <a:pt x="660172" y="1473242"/>
                  </a:lnTo>
                  <a:lnTo>
                    <a:pt x="660399" y="1472220"/>
                  </a:lnTo>
                  <a:lnTo>
                    <a:pt x="661307" y="1470404"/>
                  </a:lnTo>
                  <a:lnTo>
                    <a:pt x="661534" y="1469723"/>
                  </a:lnTo>
                  <a:lnTo>
                    <a:pt x="661080" y="1466545"/>
                  </a:lnTo>
                  <a:lnTo>
                    <a:pt x="659945" y="1466545"/>
                  </a:lnTo>
                  <a:lnTo>
                    <a:pt x="658470" y="1467566"/>
                  </a:lnTo>
                  <a:lnTo>
                    <a:pt x="656994" y="1467566"/>
                  </a:lnTo>
                  <a:lnTo>
                    <a:pt x="656313" y="1465977"/>
                  </a:lnTo>
                  <a:lnTo>
                    <a:pt x="654610" y="1458145"/>
                  </a:lnTo>
                  <a:lnTo>
                    <a:pt x="653702" y="1456329"/>
                  </a:lnTo>
                  <a:lnTo>
                    <a:pt x="652680" y="1454853"/>
                  </a:lnTo>
                  <a:lnTo>
                    <a:pt x="651545" y="1453718"/>
                  </a:lnTo>
                  <a:lnTo>
                    <a:pt x="650183" y="1452923"/>
                  </a:lnTo>
                  <a:lnTo>
                    <a:pt x="650864" y="1452015"/>
                  </a:lnTo>
                  <a:lnTo>
                    <a:pt x="652227" y="1448610"/>
                  </a:lnTo>
                  <a:lnTo>
                    <a:pt x="650070" y="1448951"/>
                  </a:lnTo>
                  <a:lnTo>
                    <a:pt x="647005" y="1452129"/>
                  </a:lnTo>
                  <a:lnTo>
                    <a:pt x="645529" y="1453037"/>
                  </a:lnTo>
                  <a:lnTo>
                    <a:pt x="643713" y="1452129"/>
                  </a:lnTo>
                  <a:lnTo>
                    <a:pt x="642124" y="1450199"/>
                  </a:lnTo>
                  <a:lnTo>
                    <a:pt x="640535" y="1448951"/>
                  </a:lnTo>
                  <a:lnTo>
                    <a:pt x="638832" y="1449972"/>
                  </a:lnTo>
                  <a:lnTo>
                    <a:pt x="650864" y="1460869"/>
                  </a:lnTo>
                  <a:lnTo>
                    <a:pt x="653816" y="1465296"/>
                  </a:lnTo>
                  <a:lnTo>
                    <a:pt x="655632" y="1469382"/>
                  </a:lnTo>
                  <a:lnTo>
                    <a:pt x="657902" y="1476080"/>
                  </a:lnTo>
                  <a:lnTo>
                    <a:pt x="659037" y="1482663"/>
                  </a:lnTo>
                  <a:lnTo>
                    <a:pt x="657448" y="1486295"/>
                  </a:lnTo>
                  <a:lnTo>
                    <a:pt x="657448" y="1487884"/>
                  </a:lnTo>
                  <a:lnTo>
                    <a:pt x="661648" y="1490949"/>
                  </a:lnTo>
                  <a:lnTo>
                    <a:pt x="662783" y="1492198"/>
                  </a:lnTo>
                  <a:lnTo>
                    <a:pt x="663918" y="1494014"/>
                  </a:lnTo>
                  <a:lnTo>
                    <a:pt x="664259" y="1494695"/>
                  </a:lnTo>
                  <a:lnTo>
                    <a:pt x="664031" y="1498781"/>
                  </a:lnTo>
                  <a:lnTo>
                    <a:pt x="664712" y="1501165"/>
                  </a:lnTo>
                  <a:lnTo>
                    <a:pt x="667891" y="1506273"/>
                  </a:lnTo>
                  <a:lnTo>
                    <a:pt x="668572" y="1510246"/>
                  </a:lnTo>
                  <a:lnTo>
                    <a:pt x="668345" y="1512630"/>
                  </a:lnTo>
                  <a:lnTo>
                    <a:pt x="667437" y="1516262"/>
                  </a:lnTo>
                  <a:lnTo>
                    <a:pt x="667550" y="1517624"/>
                  </a:lnTo>
                  <a:lnTo>
                    <a:pt x="668118" y="1519667"/>
                  </a:lnTo>
                  <a:lnTo>
                    <a:pt x="667777" y="1520689"/>
                  </a:lnTo>
                  <a:lnTo>
                    <a:pt x="666869" y="1521143"/>
                  </a:lnTo>
                  <a:lnTo>
                    <a:pt x="665961" y="1521256"/>
                  </a:lnTo>
                  <a:lnTo>
                    <a:pt x="665280" y="1520802"/>
                  </a:lnTo>
                  <a:lnTo>
                    <a:pt x="663010" y="1518759"/>
                  </a:lnTo>
                  <a:lnTo>
                    <a:pt x="661875" y="1518305"/>
                  </a:lnTo>
                  <a:lnTo>
                    <a:pt x="655859" y="1518305"/>
                  </a:lnTo>
                  <a:lnTo>
                    <a:pt x="657789" y="1521029"/>
                  </a:lnTo>
                  <a:lnTo>
                    <a:pt x="672545" y="1527726"/>
                  </a:lnTo>
                  <a:lnTo>
                    <a:pt x="672658" y="1529997"/>
                  </a:lnTo>
                  <a:lnTo>
                    <a:pt x="672999" y="1531813"/>
                  </a:lnTo>
                  <a:lnTo>
                    <a:pt x="673680" y="1533175"/>
                  </a:lnTo>
                  <a:lnTo>
                    <a:pt x="674701" y="1534083"/>
                  </a:lnTo>
                  <a:lnTo>
                    <a:pt x="672545" y="1534877"/>
                  </a:lnTo>
                  <a:lnTo>
                    <a:pt x="665394" y="1541574"/>
                  </a:lnTo>
                  <a:lnTo>
                    <a:pt x="664826" y="1540893"/>
                  </a:lnTo>
                  <a:lnTo>
                    <a:pt x="664712" y="1538283"/>
                  </a:lnTo>
                  <a:lnTo>
                    <a:pt x="663918" y="1532040"/>
                  </a:lnTo>
                  <a:lnTo>
                    <a:pt x="664031" y="1530791"/>
                  </a:lnTo>
                  <a:lnTo>
                    <a:pt x="663691" y="1530110"/>
                  </a:lnTo>
                  <a:lnTo>
                    <a:pt x="662442" y="1529883"/>
                  </a:lnTo>
                  <a:lnTo>
                    <a:pt x="661875" y="1530564"/>
                  </a:lnTo>
                  <a:lnTo>
                    <a:pt x="661421" y="1532153"/>
                  </a:lnTo>
                  <a:lnTo>
                    <a:pt x="660399" y="1538737"/>
                  </a:lnTo>
                  <a:lnTo>
                    <a:pt x="660286" y="1540439"/>
                  </a:lnTo>
                  <a:lnTo>
                    <a:pt x="660286" y="1542029"/>
                  </a:lnTo>
                  <a:lnTo>
                    <a:pt x="659945" y="1543731"/>
                  </a:lnTo>
                  <a:lnTo>
                    <a:pt x="659151" y="1544526"/>
                  </a:lnTo>
                  <a:lnTo>
                    <a:pt x="656994" y="1545547"/>
                  </a:lnTo>
                  <a:lnTo>
                    <a:pt x="658356" y="1548385"/>
                  </a:lnTo>
                  <a:lnTo>
                    <a:pt x="655291" y="1553947"/>
                  </a:lnTo>
                  <a:lnTo>
                    <a:pt x="653475" y="1556331"/>
                  </a:lnTo>
                  <a:lnTo>
                    <a:pt x="651545" y="1557125"/>
                  </a:lnTo>
                  <a:lnTo>
                    <a:pt x="650524" y="1556331"/>
                  </a:lnTo>
                  <a:lnTo>
                    <a:pt x="648821" y="1553493"/>
                  </a:lnTo>
                  <a:lnTo>
                    <a:pt x="647913" y="1552925"/>
                  </a:lnTo>
                  <a:lnTo>
                    <a:pt x="642919" y="1552925"/>
                  </a:lnTo>
                  <a:lnTo>
                    <a:pt x="638832" y="1554628"/>
                  </a:lnTo>
                  <a:lnTo>
                    <a:pt x="636676" y="1556331"/>
                  </a:lnTo>
                  <a:lnTo>
                    <a:pt x="635427" y="1558601"/>
                  </a:lnTo>
                  <a:lnTo>
                    <a:pt x="635541" y="1562120"/>
                  </a:lnTo>
                  <a:lnTo>
                    <a:pt x="637130" y="1563368"/>
                  </a:lnTo>
                  <a:lnTo>
                    <a:pt x="639060" y="1564390"/>
                  </a:lnTo>
                  <a:lnTo>
                    <a:pt x="640194" y="1567114"/>
                  </a:lnTo>
                  <a:lnTo>
                    <a:pt x="627481" y="1566547"/>
                  </a:lnTo>
                  <a:lnTo>
                    <a:pt x="626119" y="1565866"/>
                  </a:lnTo>
                  <a:lnTo>
                    <a:pt x="624984" y="1564958"/>
                  </a:lnTo>
                  <a:lnTo>
                    <a:pt x="623168" y="1561893"/>
                  </a:lnTo>
                  <a:lnTo>
                    <a:pt x="622600" y="1561439"/>
                  </a:lnTo>
                  <a:lnTo>
                    <a:pt x="618287" y="1552812"/>
                  </a:lnTo>
                  <a:lnTo>
                    <a:pt x="614087" y="1546342"/>
                  </a:lnTo>
                  <a:lnTo>
                    <a:pt x="612952" y="1545434"/>
                  </a:lnTo>
                  <a:lnTo>
                    <a:pt x="610909" y="1546569"/>
                  </a:lnTo>
                  <a:lnTo>
                    <a:pt x="609887" y="1551677"/>
                  </a:lnTo>
                  <a:lnTo>
                    <a:pt x="608298" y="1552812"/>
                  </a:lnTo>
                  <a:lnTo>
                    <a:pt x="606369" y="1553152"/>
                  </a:lnTo>
                  <a:lnTo>
                    <a:pt x="604666" y="1554401"/>
                  </a:lnTo>
                  <a:lnTo>
                    <a:pt x="603644" y="1556558"/>
                  </a:lnTo>
                  <a:lnTo>
                    <a:pt x="603644" y="1559850"/>
                  </a:lnTo>
                  <a:lnTo>
                    <a:pt x="607958" y="1567114"/>
                  </a:lnTo>
                  <a:lnTo>
                    <a:pt x="608185" y="1567909"/>
                  </a:lnTo>
                  <a:lnTo>
                    <a:pt x="608412" y="1569611"/>
                  </a:lnTo>
                  <a:lnTo>
                    <a:pt x="608412" y="1571541"/>
                  </a:lnTo>
                  <a:lnTo>
                    <a:pt x="608298" y="1572790"/>
                  </a:lnTo>
                  <a:lnTo>
                    <a:pt x="607617" y="1573698"/>
                  </a:lnTo>
                  <a:lnTo>
                    <a:pt x="606482" y="1574152"/>
                  </a:lnTo>
                  <a:lnTo>
                    <a:pt x="605234" y="1574265"/>
                  </a:lnTo>
                  <a:lnTo>
                    <a:pt x="604326" y="1574152"/>
                  </a:lnTo>
                  <a:lnTo>
                    <a:pt x="605460" y="1575400"/>
                  </a:lnTo>
                  <a:lnTo>
                    <a:pt x="606596" y="1577216"/>
                  </a:lnTo>
                  <a:lnTo>
                    <a:pt x="607163" y="1579487"/>
                  </a:lnTo>
                  <a:lnTo>
                    <a:pt x="606596" y="1582211"/>
                  </a:lnTo>
                  <a:lnTo>
                    <a:pt x="606482" y="1584368"/>
                  </a:lnTo>
                  <a:lnTo>
                    <a:pt x="607277" y="1586978"/>
                  </a:lnTo>
                  <a:lnTo>
                    <a:pt x="608525" y="1589135"/>
                  </a:lnTo>
                  <a:lnTo>
                    <a:pt x="609661" y="1590043"/>
                  </a:lnTo>
                  <a:lnTo>
                    <a:pt x="612725" y="1589362"/>
                  </a:lnTo>
                  <a:lnTo>
                    <a:pt x="614087" y="1589703"/>
                  </a:lnTo>
                  <a:lnTo>
                    <a:pt x="615677" y="1591519"/>
                  </a:lnTo>
                  <a:lnTo>
                    <a:pt x="616471" y="1593335"/>
                  </a:lnTo>
                  <a:lnTo>
                    <a:pt x="617152" y="1595492"/>
                  </a:lnTo>
                  <a:lnTo>
                    <a:pt x="617947" y="1597535"/>
                  </a:lnTo>
                  <a:lnTo>
                    <a:pt x="619082" y="1598670"/>
                  </a:lnTo>
                  <a:lnTo>
                    <a:pt x="619082" y="1599918"/>
                  </a:lnTo>
                  <a:lnTo>
                    <a:pt x="618174" y="1599805"/>
                  </a:lnTo>
                  <a:lnTo>
                    <a:pt x="617606" y="1600145"/>
                  </a:lnTo>
                  <a:lnTo>
                    <a:pt x="616358" y="1601394"/>
                  </a:lnTo>
                  <a:lnTo>
                    <a:pt x="624757" y="1606389"/>
                  </a:lnTo>
                  <a:lnTo>
                    <a:pt x="626687" y="1605367"/>
                  </a:lnTo>
                  <a:lnTo>
                    <a:pt x="629865" y="1606275"/>
                  </a:lnTo>
                  <a:lnTo>
                    <a:pt x="633044" y="1608091"/>
                  </a:lnTo>
                  <a:lnTo>
                    <a:pt x="635087" y="1609907"/>
                  </a:lnTo>
                  <a:lnTo>
                    <a:pt x="627028" y="1615583"/>
                  </a:lnTo>
                  <a:lnTo>
                    <a:pt x="624644" y="1616264"/>
                  </a:lnTo>
                  <a:lnTo>
                    <a:pt x="624417" y="1615242"/>
                  </a:lnTo>
                  <a:lnTo>
                    <a:pt x="627141" y="1609907"/>
                  </a:lnTo>
                  <a:lnTo>
                    <a:pt x="625552" y="1608772"/>
                  </a:lnTo>
                  <a:lnTo>
                    <a:pt x="623849" y="1609226"/>
                  </a:lnTo>
                  <a:lnTo>
                    <a:pt x="622260" y="1610702"/>
                  </a:lnTo>
                  <a:lnTo>
                    <a:pt x="621238" y="1612632"/>
                  </a:lnTo>
                  <a:lnTo>
                    <a:pt x="620784" y="1615696"/>
                  </a:lnTo>
                  <a:lnTo>
                    <a:pt x="620898" y="1619102"/>
                  </a:lnTo>
                  <a:lnTo>
                    <a:pt x="621125" y="1622053"/>
                  </a:lnTo>
                  <a:lnTo>
                    <a:pt x="621125" y="1623983"/>
                  </a:lnTo>
                  <a:lnTo>
                    <a:pt x="620444" y="1626707"/>
                  </a:lnTo>
                  <a:lnTo>
                    <a:pt x="620103" y="1627388"/>
                  </a:lnTo>
                  <a:lnTo>
                    <a:pt x="618514" y="1630907"/>
                  </a:lnTo>
                  <a:lnTo>
                    <a:pt x="617833" y="1633744"/>
                  </a:lnTo>
                  <a:lnTo>
                    <a:pt x="617606" y="1637831"/>
                  </a:lnTo>
                  <a:lnTo>
                    <a:pt x="617720" y="1640328"/>
                  </a:lnTo>
                  <a:lnTo>
                    <a:pt x="617152" y="1642031"/>
                  </a:lnTo>
                  <a:lnTo>
                    <a:pt x="615222" y="1643733"/>
                  </a:lnTo>
                  <a:lnTo>
                    <a:pt x="617379" y="1644982"/>
                  </a:lnTo>
                  <a:lnTo>
                    <a:pt x="616471" y="1647819"/>
                  </a:lnTo>
                  <a:lnTo>
                    <a:pt x="613293" y="1652360"/>
                  </a:lnTo>
                  <a:lnTo>
                    <a:pt x="614428" y="1653382"/>
                  </a:lnTo>
                  <a:lnTo>
                    <a:pt x="615903" y="1655311"/>
                  </a:lnTo>
                  <a:lnTo>
                    <a:pt x="616698" y="1657127"/>
                  </a:lnTo>
                  <a:lnTo>
                    <a:pt x="615790" y="1657922"/>
                  </a:lnTo>
                  <a:lnTo>
                    <a:pt x="611136" y="1658716"/>
                  </a:lnTo>
                  <a:lnTo>
                    <a:pt x="610114" y="1659398"/>
                  </a:lnTo>
                  <a:lnTo>
                    <a:pt x="609547" y="1661554"/>
                  </a:lnTo>
                  <a:lnTo>
                    <a:pt x="609774" y="1663824"/>
                  </a:lnTo>
                  <a:lnTo>
                    <a:pt x="609547" y="1665641"/>
                  </a:lnTo>
                  <a:lnTo>
                    <a:pt x="607504" y="1666435"/>
                  </a:lnTo>
                  <a:lnTo>
                    <a:pt x="606596" y="1667003"/>
                  </a:lnTo>
                  <a:lnTo>
                    <a:pt x="605915" y="1668592"/>
                  </a:lnTo>
                  <a:lnTo>
                    <a:pt x="605574" y="1670862"/>
                  </a:lnTo>
                  <a:lnTo>
                    <a:pt x="605574" y="1673473"/>
                  </a:lnTo>
                  <a:lnTo>
                    <a:pt x="605915" y="1676083"/>
                  </a:lnTo>
                  <a:lnTo>
                    <a:pt x="607277" y="1679716"/>
                  </a:lnTo>
                  <a:lnTo>
                    <a:pt x="607504" y="1681305"/>
                  </a:lnTo>
                  <a:lnTo>
                    <a:pt x="607163" y="1682667"/>
                  </a:lnTo>
                  <a:lnTo>
                    <a:pt x="605801" y="1683689"/>
                  </a:lnTo>
                  <a:lnTo>
                    <a:pt x="605460" y="1684710"/>
                  </a:lnTo>
                  <a:lnTo>
                    <a:pt x="605347" y="1684370"/>
                  </a:lnTo>
                  <a:lnTo>
                    <a:pt x="605234" y="1685959"/>
                  </a:lnTo>
                  <a:lnTo>
                    <a:pt x="605234" y="1687661"/>
                  </a:lnTo>
                  <a:lnTo>
                    <a:pt x="605347" y="1687661"/>
                  </a:lnTo>
                  <a:lnTo>
                    <a:pt x="605574" y="1687775"/>
                  </a:lnTo>
                  <a:lnTo>
                    <a:pt x="606028" y="1688343"/>
                  </a:lnTo>
                  <a:lnTo>
                    <a:pt x="606255" y="1689364"/>
                  </a:lnTo>
                  <a:lnTo>
                    <a:pt x="605688" y="1691180"/>
                  </a:lnTo>
                  <a:lnTo>
                    <a:pt x="605234" y="1692088"/>
                  </a:lnTo>
                  <a:lnTo>
                    <a:pt x="604893" y="1693110"/>
                  </a:lnTo>
                  <a:lnTo>
                    <a:pt x="604779" y="1694245"/>
                  </a:lnTo>
                  <a:lnTo>
                    <a:pt x="605120" y="1695380"/>
                  </a:lnTo>
                  <a:lnTo>
                    <a:pt x="606369" y="1696175"/>
                  </a:lnTo>
                  <a:lnTo>
                    <a:pt x="611363" y="1694699"/>
                  </a:lnTo>
                  <a:lnTo>
                    <a:pt x="610909" y="1696629"/>
                  </a:lnTo>
                  <a:lnTo>
                    <a:pt x="610114" y="1697877"/>
                  </a:lnTo>
                  <a:lnTo>
                    <a:pt x="609206" y="1698558"/>
                  </a:lnTo>
                  <a:lnTo>
                    <a:pt x="608071" y="1698785"/>
                  </a:lnTo>
                  <a:lnTo>
                    <a:pt x="608071" y="1700261"/>
                  </a:lnTo>
                  <a:lnTo>
                    <a:pt x="609661" y="1701283"/>
                  </a:lnTo>
                  <a:lnTo>
                    <a:pt x="609887" y="1703553"/>
                  </a:lnTo>
                  <a:lnTo>
                    <a:pt x="609547" y="1706618"/>
                  </a:lnTo>
                  <a:lnTo>
                    <a:pt x="609433" y="1709909"/>
                  </a:lnTo>
                  <a:lnTo>
                    <a:pt x="609887" y="1713655"/>
                  </a:lnTo>
                  <a:lnTo>
                    <a:pt x="610682" y="1714790"/>
                  </a:lnTo>
                  <a:lnTo>
                    <a:pt x="615449" y="1713542"/>
                  </a:lnTo>
                  <a:lnTo>
                    <a:pt x="617152" y="1712520"/>
                  </a:lnTo>
                  <a:lnTo>
                    <a:pt x="618855" y="1712293"/>
                  </a:lnTo>
                  <a:lnTo>
                    <a:pt x="620671" y="1714109"/>
                  </a:lnTo>
                  <a:lnTo>
                    <a:pt x="621806" y="1716493"/>
                  </a:lnTo>
                  <a:lnTo>
                    <a:pt x="622374" y="1718877"/>
                  </a:lnTo>
                  <a:lnTo>
                    <a:pt x="622374" y="1721147"/>
                  </a:lnTo>
                  <a:lnTo>
                    <a:pt x="621579" y="1723417"/>
                  </a:lnTo>
                  <a:lnTo>
                    <a:pt x="621012" y="1726141"/>
                  </a:lnTo>
                  <a:lnTo>
                    <a:pt x="620671" y="1729660"/>
                  </a:lnTo>
                  <a:lnTo>
                    <a:pt x="620103" y="1732725"/>
                  </a:lnTo>
                  <a:lnTo>
                    <a:pt x="618628" y="1733973"/>
                  </a:lnTo>
                  <a:lnTo>
                    <a:pt x="616698" y="1733746"/>
                  </a:lnTo>
                  <a:lnTo>
                    <a:pt x="615222" y="1733065"/>
                  </a:lnTo>
                  <a:lnTo>
                    <a:pt x="613974" y="1731703"/>
                  </a:lnTo>
                  <a:lnTo>
                    <a:pt x="612725" y="1729547"/>
                  </a:lnTo>
                  <a:lnTo>
                    <a:pt x="609206" y="1720806"/>
                  </a:lnTo>
                  <a:lnTo>
                    <a:pt x="607163" y="1717401"/>
                  </a:lnTo>
                  <a:lnTo>
                    <a:pt x="604098" y="1715585"/>
                  </a:lnTo>
                  <a:lnTo>
                    <a:pt x="604212" y="1718309"/>
                  </a:lnTo>
                  <a:lnTo>
                    <a:pt x="604666" y="1720352"/>
                  </a:lnTo>
                  <a:lnTo>
                    <a:pt x="606028" y="1723985"/>
                  </a:lnTo>
                  <a:lnTo>
                    <a:pt x="602396" y="1722963"/>
                  </a:lnTo>
                  <a:lnTo>
                    <a:pt x="601147" y="1721374"/>
                  </a:lnTo>
                  <a:lnTo>
                    <a:pt x="601488" y="1718309"/>
                  </a:lnTo>
                  <a:lnTo>
                    <a:pt x="597969" y="1714904"/>
                  </a:lnTo>
                  <a:lnTo>
                    <a:pt x="593883" y="1713769"/>
                  </a:lnTo>
                  <a:lnTo>
                    <a:pt x="585483" y="1714109"/>
                  </a:lnTo>
                  <a:lnTo>
                    <a:pt x="586731" y="1716379"/>
                  </a:lnTo>
                  <a:lnTo>
                    <a:pt x="588207" y="1717174"/>
                  </a:lnTo>
                  <a:lnTo>
                    <a:pt x="591499" y="1716947"/>
                  </a:lnTo>
                  <a:lnTo>
                    <a:pt x="598196" y="1721147"/>
                  </a:lnTo>
                  <a:lnTo>
                    <a:pt x="597401" y="1724552"/>
                  </a:lnTo>
                  <a:lnTo>
                    <a:pt x="594337" y="1726822"/>
                  </a:lnTo>
                  <a:lnTo>
                    <a:pt x="590818" y="1727957"/>
                  </a:lnTo>
                  <a:lnTo>
                    <a:pt x="588321" y="1728071"/>
                  </a:lnTo>
                  <a:lnTo>
                    <a:pt x="588321" y="1729433"/>
                  </a:lnTo>
                  <a:lnTo>
                    <a:pt x="589115" y="1729660"/>
                  </a:lnTo>
                  <a:lnTo>
                    <a:pt x="591045" y="1731022"/>
                  </a:lnTo>
                  <a:lnTo>
                    <a:pt x="588321" y="1732271"/>
                  </a:lnTo>
                  <a:lnTo>
                    <a:pt x="583894" y="1730341"/>
                  </a:lnTo>
                  <a:lnTo>
                    <a:pt x="581737" y="1732271"/>
                  </a:lnTo>
                  <a:lnTo>
                    <a:pt x="594223" y="1735108"/>
                  </a:lnTo>
                  <a:lnTo>
                    <a:pt x="596380" y="1737833"/>
                  </a:lnTo>
                  <a:lnTo>
                    <a:pt x="594223" y="1739081"/>
                  </a:lnTo>
                  <a:lnTo>
                    <a:pt x="592521" y="1738741"/>
                  </a:lnTo>
                  <a:lnTo>
                    <a:pt x="589002" y="1736471"/>
                  </a:lnTo>
                  <a:lnTo>
                    <a:pt x="586845" y="1736017"/>
                  </a:lnTo>
                  <a:lnTo>
                    <a:pt x="580375" y="1736471"/>
                  </a:lnTo>
                  <a:lnTo>
                    <a:pt x="580375" y="1737833"/>
                  </a:lnTo>
                  <a:lnTo>
                    <a:pt x="583780" y="1737606"/>
                  </a:lnTo>
                  <a:lnTo>
                    <a:pt x="585369" y="1738400"/>
                  </a:lnTo>
                  <a:lnTo>
                    <a:pt x="586391" y="1740557"/>
                  </a:lnTo>
                  <a:lnTo>
                    <a:pt x="582191" y="1742600"/>
                  </a:lnTo>
                  <a:lnTo>
                    <a:pt x="577651" y="1743168"/>
                  </a:lnTo>
                  <a:lnTo>
                    <a:pt x="580148" y="1745438"/>
                  </a:lnTo>
                  <a:lnTo>
                    <a:pt x="590250" y="1747481"/>
                  </a:lnTo>
                  <a:lnTo>
                    <a:pt x="590250" y="1748843"/>
                  </a:lnTo>
                  <a:lnTo>
                    <a:pt x="580942" y="1748503"/>
                  </a:lnTo>
                  <a:lnTo>
                    <a:pt x="579921" y="1749638"/>
                  </a:lnTo>
                  <a:lnTo>
                    <a:pt x="580829" y="1750659"/>
                  </a:lnTo>
                  <a:lnTo>
                    <a:pt x="582986" y="1751454"/>
                  </a:lnTo>
                  <a:lnTo>
                    <a:pt x="584802" y="1753270"/>
                  </a:lnTo>
                  <a:lnTo>
                    <a:pt x="587299" y="1753951"/>
                  </a:lnTo>
                  <a:lnTo>
                    <a:pt x="588321" y="1754519"/>
                  </a:lnTo>
                  <a:lnTo>
                    <a:pt x="588321" y="1755994"/>
                  </a:lnTo>
                  <a:lnTo>
                    <a:pt x="584234" y="1755994"/>
                  </a:lnTo>
                  <a:lnTo>
                    <a:pt x="584234" y="1757243"/>
                  </a:lnTo>
                  <a:lnTo>
                    <a:pt x="588093" y="1759059"/>
                  </a:lnTo>
                  <a:lnTo>
                    <a:pt x="588888" y="1760081"/>
                  </a:lnTo>
                  <a:lnTo>
                    <a:pt x="589342" y="1762578"/>
                  </a:lnTo>
                  <a:lnTo>
                    <a:pt x="588774" y="1763940"/>
                  </a:lnTo>
                  <a:lnTo>
                    <a:pt x="587753" y="1765075"/>
                  </a:lnTo>
                  <a:lnTo>
                    <a:pt x="586845" y="1767005"/>
                  </a:lnTo>
                  <a:lnTo>
                    <a:pt x="587412" y="1768707"/>
                  </a:lnTo>
                  <a:lnTo>
                    <a:pt x="587753" y="1770410"/>
                  </a:lnTo>
                  <a:lnTo>
                    <a:pt x="588548" y="1771772"/>
                  </a:lnTo>
                  <a:lnTo>
                    <a:pt x="589569" y="1772567"/>
                  </a:lnTo>
                  <a:lnTo>
                    <a:pt x="590818" y="1772567"/>
                  </a:lnTo>
                  <a:lnTo>
                    <a:pt x="591385" y="1771545"/>
                  </a:lnTo>
                  <a:lnTo>
                    <a:pt x="591953" y="1770296"/>
                  </a:lnTo>
                  <a:lnTo>
                    <a:pt x="592861" y="1769729"/>
                  </a:lnTo>
                  <a:lnTo>
                    <a:pt x="593542" y="1770410"/>
                  </a:lnTo>
                  <a:lnTo>
                    <a:pt x="593656" y="1771886"/>
                  </a:lnTo>
                  <a:lnTo>
                    <a:pt x="593202" y="1773361"/>
                  </a:lnTo>
                  <a:lnTo>
                    <a:pt x="592180" y="1774042"/>
                  </a:lnTo>
                  <a:lnTo>
                    <a:pt x="591045" y="1774269"/>
                  </a:lnTo>
                  <a:lnTo>
                    <a:pt x="590023" y="1774837"/>
                  </a:lnTo>
                  <a:lnTo>
                    <a:pt x="589115" y="1775745"/>
                  </a:lnTo>
                  <a:lnTo>
                    <a:pt x="588321" y="1776994"/>
                  </a:lnTo>
                  <a:lnTo>
                    <a:pt x="587640" y="1775404"/>
                  </a:lnTo>
                  <a:lnTo>
                    <a:pt x="586505" y="1773475"/>
                  </a:lnTo>
                  <a:lnTo>
                    <a:pt x="585483" y="1772794"/>
                  </a:lnTo>
                  <a:lnTo>
                    <a:pt x="584575" y="1776653"/>
                  </a:lnTo>
                  <a:lnTo>
                    <a:pt x="582759" y="1778469"/>
                  </a:lnTo>
                  <a:lnTo>
                    <a:pt x="582305" y="1780512"/>
                  </a:lnTo>
                  <a:lnTo>
                    <a:pt x="582759" y="1781647"/>
                  </a:lnTo>
                  <a:lnTo>
                    <a:pt x="585596" y="1786528"/>
                  </a:lnTo>
                  <a:lnTo>
                    <a:pt x="588434" y="1789253"/>
                  </a:lnTo>
                  <a:lnTo>
                    <a:pt x="591612" y="1790842"/>
                  </a:lnTo>
                  <a:lnTo>
                    <a:pt x="591726" y="1793112"/>
                  </a:lnTo>
                  <a:lnTo>
                    <a:pt x="598877" y="1797766"/>
                  </a:lnTo>
                  <a:lnTo>
                    <a:pt x="595926" y="1798560"/>
                  </a:lnTo>
                  <a:lnTo>
                    <a:pt x="592747" y="1797879"/>
                  </a:lnTo>
                  <a:lnTo>
                    <a:pt x="586731" y="1794928"/>
                  </a:lnTo>
                  <a:lnTo>
                    <a:pt x="588093" y="1798901"/>
                  </a:lnTo>
                  <a:lnTo>
                    <a:pt x="590704" y="1800717"/>
                  </a:lnTo>
                  <a:lnTo>
                    <a:pt x="593656" y="1801739"/>
                  </a:lnTo>
                  <a:lnTo>
                    <a:pt x="596039" y="1803214"/>
                  </a:lnTo>
                  <a:lnTo>
                    <a:pt x="591839" y="1802987"/>
                  </a:lnTo>
                  <a:lnTo>
                    <a:pt x="590137" y="1802420"/>
                  </a:lnTo>
                  <a:lnTo>
                    <a:pt x="585029" y="1797425"/>
                  </a:lnTo>
                  <a:lnTo>
                    <a:pt x="583440" y="1796744"/>
                  </a:lnTo>
                  <a:lnTo>
                    <a:pt x="581396" y="1796517"/>
                  </a:lnTo>
                  <a:lnTo>
                    <a:pt x="581396" y="1797879"/>
                  </a:lnTo>
                  <a:lnTo>
                    <a:pt x="583780" y="1799014"/>
                  </a:lnTo>
                  <a:lnTo>
                    <a:pt x="586731" y="1801852"/>
                  </a:lnTo>
                  <a:lnTo>
                    <a:pt x="589569" y="1805484"/>
                  </a:lnTo>
                  <a:lnTo>
                    <a:pt x="591499" y="1808776"/>
                  </a:lnTo>
                  <a:lnTo>
                    <a:pt x="592747" y="1813657"/>
                  </a:lnTo>
                  <a:lnTo>
                    <a:pt x="591272" y="1815473"/>
                  </a:lnTo>
                  <a:lnTo>
                    <a:pt x="588774" y="1816722"/>
                  </a:lnTo>
                  <a:lnTo>
                    <a:pt x="586959" y="1819900"/>
                  </a:lnTo>
                  <a:lnTo>
                    <a:pt x="590364" y="1822511"/>
                  </a:lnTo>
                  <a:lnTo>
                    <a:pt x="589910" y="1827619"/>
                  </a:lnTo>
                  <a:lnTo>
                    <a:pt x="589229" y="1829321"/>
                  </a:lnTo>
                  <a:lnTo>
                    <a:pt x="587753" y="1830911"/>
                  </a:lnTo>
                  <a:lnTo>
                    <a:pt x="589683" y="1833635"/>
                  </a:lnTo>
                  <a:lnTo>
                    <a:pt x="590023" y="1836132"/>
                  </a:lnTo>
                  <a:lnTo>
                    <a:pt x="588888" y="1837721"/>
                  </a:lnTo>
                  <a:lnTo>
                    <a:pt x="586391" y="1837835"/>
                  </a:lnTo>
                  <a:lnTo>
                    <a:pt x="587412" y="1838402"/>
                  </a:lnTo>
                  <a:lnTo>
                    <a:pt x="590023" y="1838402"/>
                  </a:lnTo>
                  <a:lnTo>
                    <a:pt x="590931" y="1838970"/>
                  </a:lnTo>
                  <a:lnTo>
                    <a:pt x="591385" y="1840105"/>
                  </a:lnTo>
                  <a:lnTo>
                    <a:pt x="591612" y="1841467"/>
                  </a:lnTo>
                  <a:lnTo>
                    <a:pt x="591385" y="1842602"/>
                  </a:lnTo>
                  <a:lnTo>
                    <a:pt x="590591" y="1843056"/>
                  </a:lnTo>
                  <a:lnTo>
                    <a:pt x="589796" y="1843964"/>
                  </a:lnTo>
                  <a:lnTo>
                    <a:pt x="589115" y="1846121"/>
                  </a:lnTo>
                  <a:lnTo>
                    <a:pt x="588661" y="1848845"/>
                  </a:lnTo>
                  <a:lnTo>
                    <a:pt x="588434" y="1851456"/>
                  </a:lnTo>
                  <a:lnTo>
                    <a:pt x="588774" y="1852250"/>
                  </a:lnTo>
                  <a:lnTo>
                    <a:pt x="589456" y="1853272"/>
                  </a:lnTo>
                  <a:lnTo>
                    <a:pt x="590364" y="1854180"/>
                  </a:lnTo>
                  <a:lnTo>
                    <a:pt x="588321" y="1856337"/>
                  </a:lnTo>
                  <a:lnTo>
                    <a:pt x="587640" y="1856791"/>
                  </a:lnTo>
                  <a:lnTo>
                    <a:pt x="592747" y="1855996"/>
                  </a:lnTo>
                  <a:lnTo>
                    <a:pt x="595131" y="1856337"/>
                  </a:lnTo>
                  <a:lnTo>
                    <a:pt x="596266" y="1858266"/>
                  </a:lnTo>
                  <a:lnTo>
                    <a:pt x="590477" y="1859856"/>
                  </a:lnTo>
                  <a:lnTo>
                    <a:pt x="588434" y="1862353"/>
                  </a:lnTo>
                  <a:lnTo>
                    <a:pt x="587526" y="1867915"/>
                  </a:lnTo>
                  <a:lnTo>
                    <a:pt x="587412" y="1870298"/>
                  </a:lnTo>
                  <a:lnTo>
                    <a:pt x="587526" y="1871093"/>
                  </a:lnTo>
                  <a:lnTo>
                    <a:pt x="589569" y="1873363"/>
                  </a:lnTo>
                  <a:lnTo>
                    <a:pt x="591272" y="1873590"/>
                  </a:lnTo>
                  <a:lnTo>
                    <a:pt x="592066" y="1874044"/>
                  </a:lnTo>
                  <a:lnTo>
                    <a:pt x="591839" y="1876542"/>
                  </a:lnTo>
                  <a:lnTo>
                    <a:pt x="592066" y="1877904"/>
                  </a:lnTo>
                  <a:lnTo>
                    <a:pt x="592975" y="1880287"/>
                  </a:lnTo>
                  <a:lnTo>
                    <a:pt x="593202" y="1880968"/>
                  </a:lnTo>
                  <a:lnTo>
                    <a:pt x="594790" y="1879947"/>
                  </a:lnTo>
                  <a:lnTo>
                    <a:pt x="595699" y="1880401"/>
                  </a:lnTo>
                  <a:lnTo>
                    <a:pt x="596153" y="1881309"/>
                  </a:lnTo>
                  <a:lnTo>
                    <a:pt x="599672" y="1892660"/>
                  </a:lnTo>
                  <a:lnTo>
                    <a:pt x="598877" y="1892887"/>
                  </a:lnTo>
                  <a:lnTo>
                    <a:pt x="597969" y="1893454"/>
                  </a:lnTo>
                  <a:lnTo>
                    <a:pt x="597288" y="1894249"/>
                  </a:lnTo>
                  <a:lnTo>
                    <a:pt x="597061" y="1895271"/>
                  </a:lnTo>
                  <a:lnTo>
                    <a:pt x="597401" y="1897654"/>
                  </a:lnTo>
                  <a:lnTo>
                    <a:pt x="598082" y="1897768"/>
                  </a:lnTo>
                  <a:lnTo>
                    <a:pt x="598877" y="1897314"/>
                  </a:lnTo>
                  <a:lnTo>
                    <a:pt x="599558" y="1898108"/>
                  </a:lnTo>
                  <a:lnTo>
                    <a:pt x="599785" y="1900719"/>
                  </a:lnTo>
                  <a:lnTo>
                    <a:pt x="599558" y="1902762"/>
                  </a:lnTo>
                  <a:lnTo>
                    <a:pt x="599672" y="1904465"/>
                  </a:lnTo>
                  <a:lnTo>
                    <a:pt x="600920" y="1906168"/>
                  </a:lnTo>
                  <a:lnTo>
                    <a:pt x="602736" y="1906735"/>
                  </a:lnTo>
                  <a:lnTo>
                    <a:pt x="604212" y="1906621"/>
                  </a:lnTo>
                  <a:lnTo>
                    <a:pt x="604666" y="1907303"/>
                  </a:lnTo>
                  <a:lnTo>
                    <a:pt x="603531" y="1910140"/>
                  </a:lnTo>
                  <a:lnTo>
                    <a:pt x="602396" y="1911503"/>
                  </a:lnTo>
                  <a:lnTo>
                    <a:pt x="599218" y="1913319"/>
                  </a:lnTo>
                  <a:lnTo>
                    <a:pt x="596607" y="1916497"/>
                  </a:lnTo>
                  <a:lnTo>
                    <a:pt x="592975" y="1919221"/>
                  </a:lnTo>
                  <a:lnTo>
                    <a:pt x="590704" y="1920129"/>
                  </a:lnTo>
                  <a:lnTo>
                    <a:pt x="590250" y="1921037"/>
                  </a:lnTo>
                  <a:lnTo>
                    <a:pt x="590250" y="1921945"/>
                  </a:lnTo>
                  <a:lnTo>
                    <a:pt x="590931" y="1922399"/>
                  </a:lnTo>
                  <a:lnTo>
                    <a:pt x="592066" y="1922172"/>
                  </a:lnTo>
                  <a:lnTo>
                    <a:pt x="594223" y="1921151"/>
                  </a:lnTo>
                  <a:lnTo>
                    <a:pt x="595245" y="1920924"/>
                  </a:lnTo>
                  <a:lnTo>
                    <a:pt x="597174" y="1921605"/>
                  </a:lnTo>
                  <a:lnTo>
                    <a:pt x="599104" y="1924443"/>
                  </a:lnTo>
                  <a:lnTo>
                    <a:pt x="602282" y="1925805"/>
                  </a:lnTo>
                  <a:lnTo>
                    <a:pt x="607504" y="1930459"/>
                  </a:lnTo>
                  <a:lnTo>
                    <a:pt x="603531" y="1933183"/>
                  </a:lnTo>
                  <a:lnTo>
                    <a:pt x="603531" y="1934545"/>
                  </a:lnTo>
                  <a:lnTo>
                    <a:pt x="605120" y="1935680"/>
                  </a:lnTo>
                  <a:lnTo>
                    <a:pt x="607050" y="1936020"/>
                  </a:lnTo>
                  <a:lnTo>
                    <a:pt x="608639" y="1935566"/>
                  </a:lnTo>
                  <a:lnTo>
                    <a:pt x="608979" y="1935453"/>
                  </a:lnTo>
                  <a:lnTo>
                    <a:pt x="610455" y="1933864"/>
                  </a:lnTo>
                  <a:lnTo>
                    <a:pt x="612157" y="1932729"/>
                  </a:lnTo>
                  <a:lnTo>
                    <a:pt x="625098" y="1930459"/>
                  </a:lnTo>
                  <a:lnTo>
                    <a:pt x="627822" y="1930685"/>
                  </a:lnTo>
                  <a:lnTo>
                    <a:pt x="629638" y="1932388"/>
                  </a:lnTo>
                  <a:lnTo>
                    <a:pt x="631000" y="1934204"/>
                  </a:lnTo>
                  <a:lnTo>
                    <a:pt x="634632" y="1936588"/>
                  </a:lnTo>
                  <a:lnTo>
                    <a:pt x="635881" y="1938631"/>
                  </a:lnTo>
                  <a:lnTo>
                    <a:pt x="634746" y="1940334"/>
                  </a:lnTo>
                  <a:lnTo>
                    <a:pt x="631341" y="1942491"/>
                  </a:lnTo>
                  <a:lnTo>
                    <a:pt x="630660" y="1943399"/>
                  </a:lnTo>
                  <a:lnTo>
                    <a:pt x="631000" y="1946236"/>
                  </a:lnTo>
                  <a:lnTo>
                    <a:pt x="632363" y="1950663"/>
                  </a:lnTo>
                  <a:lnTo>
                    <a:pt x="632703" y="1952820"/>
                  </a:lnTo>
                  <a:lnTo>
                    <a:pt x="633951" y="1956906"/>
                  </a:lnTo>
                  <a:lnTo>
                    <a:pt x="637130" y="1959177"/>
                  </a:lnTo>
                  <a:lnTo>
                    <a:pt x="644054" y="1960312"/>
                  </a:lnTo>
                  <a:lnTo>
                    <a:pt x="644054" y="1958836"/>
                  </a:lnTo>
                  <a:lnTo>
                    <a:pt x="642692" y="1953161"/>
                  </a:lnTo>
                  <a:lnTo>
                    <a:pt x="646097" y="1947485"/>
                  </a:lnTo>
                  <a:lnTo>
                    <a:pt x="651318" y="1943172"/>
                  </a:lnTo>
                  <a:lnTo>
                    <a:pt x="661307" y="1940220"/>
                  </a:lnTo>
                  <a:lnTo>
                    <a:pt x="664259" y="1940447"/>
                  </a:lnTo>
                  <a:lnTo>
                    <a:pt x="666756" y="1942718"/>
                  </a:lnTo>
                  <a:lnTo>
                    <a:pt x="668799" y="1949528"/>
                  </a:lnTo>
                  <a:lnTo>
                    <a:pt x="668572" y="1951912"/>
                  </a:lnTo>
                  <a:lnTo>
                    <a:pt x="668004" y="1953955"/>
                  </a:lnTo>
                  <a:lnTo>
                    <a:pt x="667096" y="1955431"/>
                  </a:lnTo>
                  <a:lnTo>
                    <a:pt x="665961" y="1956339"/>
                  </a:lnTo>
                  <a:lnTo>
                    <a:pt x="665961" y="1957701"/>
                  </a:lnTo>
                  <a:lnTo>
                    <a:pt x="668458" y="1957928"/>
                  </a:lnTo>
                  <a:lnTo>
                    <a:pt x="670842" y="1959630"/>
                  </a:lnTo>
                  <a:lnTo>
                    <a:pt x="675269" y="1964398"/>
                  </a:lnTo>
                  <a:lnTo>
                    <a:pt x="678561" y="1967009"/>
                  </a:lnTo>
                  <a:lnTo>
                    <a:pt x="679015" y="1968144"/>
                  </a:lnTo>
                  <a:lnTo>
                    <a:pt x="679582" y="1971322"/>
                  </a:lnTo>
                  <a:lnTo>
                    <a:pt x="679923" y="1972457"/>
                  </a:lnTo>
                  <a:lnTo>
                    <a:pt x="682988" y="1976997"/>
                  </a:lnTo>
                  <a:lnTo>
                    <a:pt x="686393" y="1979835"/>
                  </a:lnTo>
                  <a:lnTo>
                    <a:pt x="694452" y="1983127"/>
                  </a:lnTo>
                  <a:lnTo>
                    <a:pt x="692863" y="1984262"/>
                  </a:lnTo>
                  <a:lnTo>
                    <a:pt x="690366" y="1986873"/>
                  </a:lnTo>
                  <a:lnTo>
                    <a:pt x="689117" y="1988575"/>
                  </a:lnTo>
                  <a:lnTo>
                    <a:pt x="689117" y="1990051"/>
                  </a:lnTo>
                  <a:lnTo>
                    <a:pt x="690479" y="1991754"/>
                  </a:lnTo>
                  <a:lnTo>
                    <a:pt x="691160" y="1992775"/>
                  </a:lnTo>
                  <a:lnTo>
                    <a:pt x="691841" y="1994138"/>
                  </a:lnTo>
                  <a:lnTo>
                    <a:pt x="693317" y="1992775"/>
                  </a:lnTo>
                  <a:lnTo>
                    <a:pt x="695928" y="1989824"/>
                  </a:lnTo>
                  <a:lnTo>
                    <a:pt x="697744" y="1988689"/>
                  </a:lnTo>
                  <a:lnTo>
                    <a:pt x="699446" y="1988348"/>
                  </a:lnTo>
                  <a:lnTo>
                    <a:pt x="700695" y="1988575"/>
                  </a:lnTo>
                  <a:lnTo>
                    <a:pt x="703760" y="1990165"/>
                  </a:lnTo>
                  <a:lnTo>
                    <a:pt x="710457" y="1989938"/>
                  </a:lnTo>
                  <a:lnTo>
                    <a:pt x="712387" y="1991413"/>
                  </a:lnTo>
                  <a:lnTo>
                    <a:pt x="712273" y="1991981"/>
                  </a:lnTo>
                  <a:lnTo>
                    <a:pt x="712160" y="1993570"/>
                  </a:lnTo>
                  <a:lnTo>
                    <a:pt x="712160" y="1995386"/>
                  </a:lnTo>
                  <a:lnTo>
                    <a:pt x="712387" y="1996748"/>
                  </a:lnTo>
                  <a:lnTo>
                    <a:pt x="712841" y="1997429"/>
                  </a:lnTo>
                  <a:lnTo>
                    <a:pt x="714998" y="1999472"/>
                  </a:lnTo>
                  <a:lnTo>
                    <a:pt x="714998" y="2000835"/>
                  </a:lnTo>
                  <a:lnTo>
                    <a:pt x="713749" y="2001175"/>
                  </a:lnTo>
                  <a:lnTo>
                    <a:pt x="712614" y="2000948"/>
                  </a:lnTo>
                  <a:lnTo>
                    <a:pt x="711478" y="2001062"/>
                  </a:lnTo>
                  <a:lnTo>
                    <a:pt x="710344" y="2002197"/>
                  </a:lnTo>
                  <a:lnTo>
                    <a:pt x="723851" y="2007418"/>
                  </a:lnTo>
                  <a:lnTo>
                    <a:pt x="727711" y="2011504"/>
                  </a:lnTo>
                  <a:lnTo>
                    <a:pt x="723851" y="2013775"/>
                  </a:lnTo>
                  <a:lnTo>
                    <a:pt x="708073" y="2007532"/>
                  </a:lnTo>
                  <a:lnTo>
                    <a:pt x="705009" y="2003786"/>
                  </a:lnTo>
                  <a:lnTo>
                    <a:pt x="699901" y="1995613"/>
                  </a:lnTo>
                  <a:lnTo>
                    <a:pt x="701263" y="2002537"/>
                  </a:lnTo>
                  <a:lnTo>
                    <a:pt x="705009" y="2007872"/>
                  </a:lnTo>
                  <a:lnTo>
                    <a:pt x="709435" y="2012413"/>
                  </a:lnTo>
                  <a:lnTo>
                    <a:pt x="712614" y="2017066"/>
                  </a:lnTo>
                  <a:lnTo>
                    <a:pt x="710911" y="2017180"/>
                  </a:lnTo>
                  <a:lnTo>
                    <a:pt x="709663" y="2016158"/>
                  </a:lnTo>
                  <a:lnTo>
                    <a:pt x="707279" y="2012980"/>
                  </a:lnTo>
                  <a:lnTo>
                    <a:pt x="707960" y="2017748"/>
                  </a:lnTo>
                  <a:lnTo>
                    <a:pt x="709889" y="2020585"/>
                  </a:lnTo>
                  <a:lnTo>
                    <a:pt x="714543" y="2023877"/>
                  </a:lnTo>
                  <a:lnTo>
                    <a:pt x="716927" y="2026942"/>
                  </a:lnTo>
                  <a:lnTo>
                    <a:pt x="718176" y="2027963"/>
                  </a:lnTo>
                  <a:lnTo>
                    <a:pt x="719765" y="2027963"/>
                  </a:lnTo>
                  <a:lnTo>
                    <a:pt x="720900" y="2027396"/>
                  </a:lnTo>
                  <a:lnTo>
                    <a:pt x="721808" y="2026374"/>
                  </a:lnTo>
                  <a:lnTo>
                    <a:pt x="722148" y="2024785"/>
                  </a:lnTo>
                  <a:lnTo>
                    <a:pt x="722148" y="2024445"/>
                  </a:lnTo>
                  <a:lnTo>
                    <a:pt x="722148" y="2030347"/>
                  </a:lnTo>
                  <a:lnTo>
                    <a:pt x="722376" y="2033185"/>
                  </a:lnTo>
                  <a:lnTo>
                    <a:pt x="722829" y="2034660"/>
                  </a:lnTo>
                  <a:lnTo>
                    <a:pt x="724646" y="2041130"/>
                  </a:lnTo>
                  <a:lnTo>
                    <a:pt x="725100" y="2043855"/>
                  </a:lnTo>
                  <a:lnTo>
                    <a:pt x="725667" y="2043855"/>
                  </a:lnTo>
                  <a:lnTo>
                    <a:pt x="726235" y="2040903"/>
                  </a:lnTo>
                  <a:lnTo>
                    <a:pt x="726348" y="2037158"/>
                  </a:lnTo>
                  <a:lnTo>
                    <a:pt x="726008" y="2033412"/>
                  </a:lnTo>
                  <a:lnTo>
                    <a:pt x="725100" y="2030574"/>
                  </a:lnTo>
                  <a:lnTo>
                    <a:pt x="727143" y="2029439"/>
                  </a:lnTo>
                  <a:lnTo>
                    <a:pt x="729754" y="2028985"/>
                  </a:lnTo>
                  <a:lnTo>
                    <a:pt x="732251" y="2029439"/>
                  </a:lnTo>
                  <a:lnTo>
                    <a:pt x="735543" y="2032844"/>
                  </a:lnTo>
                  <a:lnTo>
                    <a:pt x="738948" y="2033752"/>
                  </a:lnTo>
                  <a:lnTo>
                    <a:pt x="740310" y="2035909"/>
                  </a:lnTo>
                  <a:lnTo>
                    <a:pt x="740764" y="2039087"/>
                  </a:lnTo>
                  <a:lnTo>
                    <a:pt x="740650" y="2045784"/>
                  </a:lnTo>
                  <a:lnTo>
                    <a:pt x="741331" y="2048622"/>
                  </a:lnTo>
                  <a:lnTo>
                    <a:pt x="745531" y="2054865"/>
                  </a:lnTo>
                  <a:lnTo>
                    <a:pt x="746326" y="2057362"/>
                  </a:lnTo>
                  <a:lnTo>
                    <a:pt x="744850" y="2052368"/>
                  </a:lnTo>
                  <a:lnTo>
                    <a:pt x="743034" y="2047487"/>
                  </a:lnTo>
                  <a:lnTo>
                    <a:pt x="742126" y="2042379"/>
                  </a:lnTo>
                  <a:lnTo>
                    <a:pt x="743375" y="2036817"/>
                  </a:lnTo>
                  <a:lnTo>
                    <a:pt x="747007" y="2034774"/>
                  </a:lnTo>
                  <a:lnTo>
                    <a:pt x="748256" y="2035568"/>
                  </a:lnTo>
                  <a:lnTo>
                    <a:pt x="748596" y="2036363"/>
                  </a:lnTo>
                  <a:lnTo>
                    <a:pt x="748369" y="2039428"/>
                  </a:lnTo>
                  <a:lnTo>
                    <a:pt x="748596" y="2042720"/>
                  </a:lnTo>
                  <a:lnTo>
                    <a:pt x="749050" y="2045217"/>
                  </a:lnTo>
                  <a:lnTo>
                    <a:pt x="753250" y="2059633"/>
                  </a:lnTo>
                  <a:lnTo>
                    <a:pt x="756655" y="2068600"/>
                  </a:lnTo>
                  <a:lnTo>
                    <a:pt x="758472" y="2071097"/>
                  </a:lnTo>
                  <a:lnTo>
                    <a:pt x="762671" y="2072573"/>
                  </a:lnTo>
                  <a:lnTo>
                    <a:pt x="764942" y="2074048"/>
                  </a:lnTo>
                  <a:lnTo>
                    <a:pt x="766531" y="2075524"/>
                  </a:lnTo>
                  <a:lnTo>
                    <a:pt x="766871" y="2075978"/>
                  </a:lnTo>
                  <a:lnTo>
                    <a:pt x="766871" y="2076432"/>
                  </a:lnTo>
                  <a:lnTo>
                    <a:pt x="766758" y="2078021"/>
                  </a:lnTo>
                  <a:lnTo>
                    <a:pt x="766758" y="2078475"/>
                  </a:lnTo>
                  <a:lnTo>
                    <a:pt x="768233" y="2080745"/>
                  </a:lnTo>
                  <a:lnTo>
                    <a:pt x="769028" y="2081313"/>
                  </a:lnTo>
                  <a:lnTo>
                    <a:pt x="770163" y="2081199"/>
                  </a:lnTo>
                  <a:lnTo>
                    <a:pt x="769936" y="2080291"/>
                  </a:lnTo>
                  <a:lnTo>
                    <a:pt x="769709" y="2078135"/>
                  </a:lnTo>
                  <a:lnTo>
                    <a:pt x="769482" y="2077226"/>
                  </a:lnTo>
                  <a:lnTo>
                    <a:pt x="771185" y="2077567"/>
                  </a:lnTo>
                  <a:lnTo>
                    <a:pt x="772887" y="2078362"/>
                  </a:lnTo>
                  <a:lnTo>
                    <a:pt x="772547" y="2081086"/>
                  </a:lnTo>
                  <a:lnTo>
                    <a:pt x="772433" y="2088804"/>
                  </a:lnTo>
                  <a:lnTo>
                    <a:pt x="772547" y="2090394"/>
                  </a:lnTo>
                  <a:lnTo>
                    <a:pt x="769368" y="2090167"/>
                  </a:lnTo>
                  <a:lnTo>
                    <a:pt x="768120" y="2089145"/>
                  </a:lnTo>
                  <a:lnTo>
                    <a:pt x="761082" y="2077567"/>
                  </a:lnTo>
                  <a:lnTo>
                    <a:pt x="757904" y="2073481"/>
                  </a:lnTo>
                  <a:lnTo>
                    <a:pt x="754953" y="2071778"/>
                  </a:lnTo>
                  <a:lnTo>
                    <a:pt x="755974" y="2074275"/>
                  </a:lnTo>
                  <a:lnTo>
                    <a:pt x="759266" y="2080405"/>
                  </a:lnTo>
                  <a:lnTo>
                    <a:pt x="759720" y="2083697"/>
                  </a:lnTo>
                  <a:lnTo>
                    <a:pt x="758585" y="2086875"/>
                  </a:lnTo>
                  <a:lnTo>
                    <a:pt x="752569" y="2096410"/>
                  </a:lnTo>
                  <a:lnTo>
                    <a:pt x="750866" y="2097885"/>
                  </a:lnTo>
                  <a:lnTo>
                    <a:pt x="748710" y="2098453"/>
                  </a:lnTo>
                  <a:lnTo>
                    <a:pt x="744510" y="2098226"/>
                  </a:lnTo>
                  <a:lnTo>
                    <a:pt x="742353" y="2098793"/>
                  </a:lnTo>
                  <a:lnTo>
                    <a:pt x="740764" y="2100383"/>
                  </a:lnTo>
                  <a:lnTo>
                    <a:pt x="740310" y="2103107"/>
                  </a:lnTo>
                  <a:lnTo>
                    <a:pt x="742013" y="2103107"/>
                  </a:lnTo>
                  <a:lnTo>
                    <a:pt x="745645" y="2101177"/>
                  </a:lnTo>
                  <a:lnTo>
                    <a:pt x="770163" y="2100042"/>
                  </a:lnTo>
                  <a:lnTo>
                    <a:pt x="774363" y="2102539"/>
                  </a:lnTo>
                  <a:lnTo>
                    <a:pt x="773341" y="2106853"/>
                  </a:lnTo>
                  <a:lnTo>
                    <a:pt x="771752" y="2109463"/>
                  </a:lnTo>
                  <a:lnTo>
                    <a:pt x="769596" y="2110939"/>
                  </a:lnTo>
                  <a:lnTo>
                    <a:pt x="763693" y="2112755"/>
                  </a:lnTo>
                  <a:lnTo>
                    <a:pt x="761877" y="2112755"/>
                  </a:lnTo>
                  <a:lnTo>
                    <a:pt x="760401" y="2111847"/>
                  </a:lnTo>
                  <a:lnTo>
                    <a:pt x="759493" y="2110372"/>
                  </a:lnTo>
                  <a:lnTo>
                    <a:pt x="758472" y="2107534"/>
                  </a:lnTo>
                  <a:lnTo>
                    <a:pt x="757791" y="2106512"/>
                  </a:lnTo>
                  <a:lnTo>
                    <a:pt x="756655" y="2109804"/>
                  </a:lnTo>
                  <a:lnTo>
                    <a:pt x="754612" y="2112301"/>
                  </a:lnTo>
                  <a:lnTo>
                    <a:pt x="752229" y="2113890"/>
                  </a:lnTo>
                  <a:lnTo>
                    <a:pt x="745077" y="2116047"/>
                  </a:lnTo>
                  <a:lnTo>
                    <a:pt x="742807" y="2118090"/>
                  </a:lnTo>
                  <a:lnTo>
                    <a:pt x="742580" y="2120814"/>
                  </a:lnTo>
                  <a:lnTo>
                    <a:pt x="739175" y="2121041"/>
                  </a:lnTo>
                  <a:lnTo>
                    <a:pt x="738607" y="2121495"/>
                  </a:lnTo>
                  <a:lnTo>
                    <a:pt x="738494" y="2123198"/>
                  </a:lnTo>
                  <a:lnTo>
                    <a:pt x="738153" y="2124560"/>
                  </a:lnTo>
                  <a:lnTo>
                    <a:pt x="737472" y="2125468"/>
                  </a:lnTo>
                  <a:lnTo>
                    <a:pt x="736678" y="2126036"/>
                  </a:lnTo>
                  <a:lnTo>
                    <a:pt x="741331" y="2126036"/>
                  </a:lnTo>
                  <a:lnTo>
                    <a:pt x="740650" y="2127511"/>
                  </a:lnTo>
                  <a:lnTo>
                    <a:pt x="739515" y="2129327"/>
                  </a:lnTo>
                  <a:lnTo>
                    <a:pt x="738267" y="2130803"/>
                  </a:lnTo>
                  <a:lnTo>
                    <a:pt x="737245" y="2131371"/>
                  </a:lnTo>
                  <a:lnTo>
                    <a:pt x="736224" y="2130803"/>
                  </a:lnTo>
                  <a:lnTo>
                    <a:pt x="735429" y="2129668"/>
                  </a:lnTo>
                  <a:lnTo>
                    <a:pt x="734521" y="2128646"/>
                  </a:lnTo>
                  <a:lnTo>
                    <a:pt x="733272" y="2128533"/>
                  </a:lnTo>
                  <a:lnTo>
                    <a:pt x="735202" y="2132165"/>
                  </a:lnTo>
                  <a:lnTo>
                    <a:pt x="735883" y="2134322"/>
                  </a:lnTo>
                  <a:lnTo>
                    <a:pt x="734975" y="2135230"/>
                  </a:lnTo>
                  <a:lnTo>
                    <a:pt x="733727" y="2135798"/>
                  </a:lnTo>
                  <a:lnTo>
                    <a:pt x="731343" y="2138522"/>
                  </a:lnTo>
                  <a:lnTo>
                    <a:pt x="727256" y="2140338"/>
                  </a:lnTo>
                  <a:lnTo>
                    <a:pt x="721808" y="2145786"/>
                  </a:lnTo>
                  <a:lnTo>
                    <a:pt x="716360" y="2147943"/>
                  </a:lnTo>
                  <a:lnTo>
                    <a:pt x="713862" y="2150327"/>
                  </a:lnTo>
                  <a:lnTo>
                    <a:pt x="709549" y="2156229"/>
                  </a:lnTo>
                  <a:lnTo>
                    <a:pt x="706257" y="2159067"/>
                  </a:lnTo>
                  <a:lnTo>
                    <a:pt x="702852" y="2159748"/>
                  </a:lnTo>
                  <a:lnTo>
                    <a:pt x="695474" y="2158954"/>
                  </a:lnTo>
                  <a:lnTo>
                    <a:pt x="695474" y="2160202"/>
                  </a:lnTo>
                  <a:lnTo>
                    <a:pt x="698765" y="2162813"/>
                  </a:lnTo>
                  <a:lnTo>
                    <a:pt x="697403" y="2164061"/>
                  </a:lnTo>
                  <a:lnTo>
                    <a:pt x="694793" y="2163721"/>
                  </a:lnTo>
                  <a:lnTo>
                    <a:pt x="693430" y="2164175"/>
                  </a:lnTo>
                  <a:lnTo>
                    <a:pt x="695247" y="2165197"/>
                  </a:lnTo>
                  <a:lnTo>
                    <a:pt x="696836" y="2166786"/>
                  </a:lnTo>
                  <a:lnTo>
                    <a:pt x="696268" y="2169396"/>
                  </a:lnTo>
                  <a:lnTo>
                    <a:pt x="697857" y="2170986"/>
                  </a:lnTo>
                  <a:lnTo>
                    <a:pt x="700241" y="2171780"/>
                  </a:lnTo>
                  <a:lnTo>
                    <a:pt x="702171" y="2172007"/>
                  </a:lnTo>
                  <a:lnTo>
                    <a:pt x="699220" y="2174277"/>
                  </a:lnTo>
                  <a:lnTo>
                    <a:pt x="693430" y="2174050"/>
                  </a:lnTo>
                  <a:lnTo>
                    <a:pt x="687642" y="2172234"/>
                  </a:lnTo>
                  <a:lnTo>
                    <a:pt x="684804" y="2169396"/>
                  </a:lnTo>
                  <a:lnTo>
                    <a:pt x="685939" y="2168602"/>
                  </a:lnTo>
                  <a:lnTo>
                    <a:pt x="687074" y="2168261"/>
                  </a:lnTo>
                  <a:lnTo>
                    <a:pt x="688323" y="2168488"/>
                  </a:lnTo>
                  <a:lnTo>
                    <a:pt x="689458" y="2169396"/>
                  </a:lnTo>
                  <a:lnTo>
                    <a:pt x="689117" y="2167807"/>
                  </a:lnTo>
                  <a:lnTo>
                    <a:pt x="688663" y="2163948"/>
                  </a:lnTo>
                  <a:lnTo>
                    <a:pt x="688095" y="2162813"/>
                  </a:lnTo>
                  <a:lnTo>
                    <a:pt x="686847" y="2162586"/>
                  </a:lnTo>
                  <a:lnTo>
                    <a:pt x="684690" y="2164742"/>
                  </a:lnTo>
                  <a:lnTo>
                    <a:pt x="683328" y="2165310"/>
                  </a:lnTo>
                  <a:lnTo>
                    <a:pt x="682534" y="2164856"/>
                  </a:lnTo>
                  <a:lnTo>
                    <a:pt x="681398" y="2163040"/>
                  </a:lnTo>
                  <a:lnTo>
                    <a:pt x="680717" y="2162699"/>
                  </a:lnTo>
                  <a:lnTo>
                    <a:pt x="680150" y="2163153"/>
                  </a:lnTo>
                  <a:lnTo>
                    <a:pt x="679015" y="2164856"/>
                  </a:lnTo>
                  <a:lnTo>
                    <a:pt x="678447" y="2165197"/>
                  </a:lnTo>
                  <a:lnTo>
                    <a:pt x="677426" y="2166105"/>
                  </a:lnTo>
                  <a:lnTo>
                    <a:pt x="677426" y="2168261"/>
                  </a:lnTo>
                  <a:lnTo>
                    <a:pt x="677993" y="2170531"/>
                  </a:lnTo>
                  <a:lnTo>
                    <a:pt x="678788" y="2171894"/>
                  </a:lnTo>
                  <a:lnTo>
                    <a:pt x="675610" y="2174050"/>
                  </a:lnTo>
                  <a:lnTo>
                    <a:pt x="674474" y="2174391"/>
                  </a:lnTo>
                  <a:lnTo>
                    <a:pt x="673339" y="2174050"/>
                  </a:lnTo>
                  <a:lnTo>
                    <a:pt x="671183" y="2172348"/>
                  </a:lnTo>
                  <a:lnTo>
                    <a:pt x="670047" y="2171894"/>
                  </a:lnTo>
                  <a:lnTo>
                    <a:pt x="683328" y="2184834"/>
                  </a:lnTo>
                  <a:lnTo>
                    <a:pt x="679923" y="2185628"/>
                  </a:lnTo>
                  <a:lnTo>
                    <a:pt x="678447" y="2185174"/>
                  </a:lnTo>
                  <a:lnTo>
                    <a:pt x="678447" y="2187331"/>
                  </a:lnTo>
                  <a:lnTo>
                    <a:pt x="685939" y="2187331"/>
                  </a:lnTo>
                  <a:lnTo>
                    <a:pt x="688209" y="2185855"/>
                  </a:lnTo>
                  <a:lnTo>
                    <a:pt x="689231" y="2186196"/>
                  </a:lnTo>
                  <a:lnTo>
                    <a:pt x="689912" y="2188693"/>
                  </a:lnTo>
                  <a:lnTo>
                    <a:pt x="690479" y="2188693"/>
                  </a:lnTo>
                  <a:lnTo>
                    <a:pt x="693771" y="2180520"/>
                  </a:lnTo>
                  <a:lnTo>
                    <a:pt x="699901" y="2178023"/>
                  </a:lnTo>
                  <a:lnTo>
                    <a:pt x="706825" y="2179272"/>
                  </a:lnTo>
                  <a:lnTo>
                    <a:pt x="712500" y="2182223"/>
                  </a:lnTo>
                  <a:lnTo>
                    <a:pt x="711933" y="2182791"/>
                  </a:lnTo>
                  <a:lnTo>
                    <a:pt x="710911" y="2184153"/>
                  </a:lnTo>
                  <a:lnTo>
                    <a:pt x="710344" y="2184720"/>
                  </a:lnTo>
                  <a:lnTo>
                    <a:pt x="713295" y="2185628"/>
                  </a:lnTo>
                  <a:lnTo>
                    <a:pt x="714543" y="2185288"/>
                  </a:lnTo>
                  <a:lnTo>
                    <a:pt x="715679" y="2183244"/>
                  </a:lnTo>
                  <a:lnTo>
                    <a:pt x="713068" y="2176774"/>
                  </a:lnTo>
                  <a:lnTo>
                    <a:pt x="712387" y="2174164"/>
                  </a:lnTo>
                  <a:lnTo>
                    <a:pt x="717041" y="2174164"/>
                  </a:lnTo>
                  <a:lnTo>
                    <a:pt x="713181" y="2171440"/>
                  </a:lnTo>
                  <a:lnTo>
                    <a:pt x="711365" y="2169624"/>
                  </a:lnTo>
                  <a:lnTo>
                    <a:pt x="710344" y="2166332"/>
                  </a:lnTo>
                  <a:lnTo>
                    <a:pt x="715905" y="2166786"/>
                  </a:lnTo>
                  <a:lnTo>
                    <a:pt x="718403" y="2167921"/>
                  </a:lnTo>
                  <a:lnTo>
                    <a:pt x="720900" y="2170191"/>
                  </a:lnTo>
                  <a:lnTo>
                    <a:pt x="721014" y="2170872"/>
                  </a:lnTo>
                  <a:lnTo>
                    <a:pt x="721354" y="2173369"/>
                  </a:lnTo>
                  <a:lnTo>
                    <a:pt x="721581" y="2174050"/>
                  </a:lnTo>
                  <a:lnTo>
                    <a:pt x="728164" y="2177910"/>
                  </a:lnTo>
                  <a:lnTo>
                    <a:pt x="727030" y="2180293"/>
                  </a:lnTo>
                  <a:lnTo>
                    <a:pt x="725327" y="2180293"/>
                  </a:lnTo>
                  <a:lnTo>
                    <a:pt x="723397" y="2179499"/>
                  </a:lnTo>
                  <a:lnTo>
                    <a:pt x="721467" y="2179272"/>
                  </a:lnTo>
                  <a:lnTo>
                    <a:pt x="723624" y="2180520"/>
                  </a:lnTo>
                  <a:lnTo>
                    <a:pt x="726916" y="2181542"/>
                  </a:lnTo>
                  <a:lnTo>
                    <a:pt x="729981" y="2183244"/>
                  </a:lnTo>
                  <a:lnTo>
                    <a:pt x="731343" y="2186423"/>
                  </a:lnTo>
                  <a:lnTo>
                    <a:pt x="730662" y="2189260"/>
                  </a:lnTo>
                  <a:lnTo>
                    <a:pt x="728846" y="2190509"/>
                  </a:lnTo>
                  <a:lnTo>
                    <a:pt x="723738" y="2190850"/>
                  </a:lnTo>
                  <a:lnTo>
                    <a:pt x="722148" y="2191304"/>
                  </a:lnTo>
                  <a:lnTo>
                    <a:pt x="720559" y="2192098"/>
                  </a:lnTo>
                  <a:lnTo>
                    <a:pt x="718970" y="2192439"/>
                  </a:lnTo>
                  <a:lnTo>
                    <a:pt x="717381" y="2191531"/>
                  </a:lnTo>
                  <a:lnTo>
                    <a:pt x="716132" y="2190623"/>
                  </a:lnTo>
                  <a:lnTo>
                    <a:pt x="713295" y="2189715"/>
                  </a:lnTo>
                  <a:lnTo>
                    <a:pt x="712046" y="2189601"/>
                  </a:lnTo>
                  <a:lnTo>
                    <a:pt x="703987" y="2190850"/>
                  </a:lnTo>
                  <a:lnTo>
                    <a:pt x="701376" y="2189601"/>
                  </a:lnTo>
                  <a:lnTo>
                    <a:pt x="701603" y="2188693"/>
                  </a:lnTo>
                  <a:lnTo>
                    <a:pt x="701944" y="2186423"/>
                  </a:lnTo>
                  <a:lnTo>
                    <a:pt x="702171" y="2185515"/>
                  </a:lnTo>
                  <a:lnTo>
                    <a:pt x="700241" y="2185401"/>
                  </a:lnTo>
                  <a:lnTo>
                    <a:pt x="698538" y="2186196"/>
                  </a:lnTo>
                  <a:lnTo>
                    <a:pt x="696949" y="2187672"/>
                  </a:lnTo>
                  <a:lnTo>
                    <a:pt x="695474" y="2189488"/>
                  </a:lnTo>
                  <a:lnTo>
                    <a:pt x="696722" y="2190396"/>
                  </a:lnTo>
                  <a:lnTo>
                    <a:pt x="697857" y="2191758"/>
                  </a:lnTo>
                  <a:lnTo>
                    <a:pt x="698765" y="2193233"/>
                  </a:lnTo>
                  <a:lnTo>
                    <a:pt x="699446" y="2194709"/>
                  </a:lnTo>
                  <a:lnTo>
                    <a:pt x="699446" y="2195958"/>
                  </a:lnTo>
                  <a:lnTo>
                    <a:pt x="696155" y="2195958"/>
                  </a:lnTo>
                  <a:lnTo>
                    <a:pt x="695133" y="2196866"/>
                  </a:lnTo>
                  <a:lnTo>
                    <a:pt x="695701" y="2199249"/>
                  </a:lnTo>
                  <a:lnTo>
                    <a:pt x="701376" y="2202541"/>
                  </a:lnTo>
                  <a:lnTo>
                    <a:pt x="703647" y="2203222"/>
                  </a:lnTo>
                  <a:lnTo>
                    <a:pt x="706257" y="2205152"/>
                  </a:lnTo>
                  <a:lnTo>
                    <a:pt x="708641" y="2207990"/>
                  </a:lnTo>
                  <a:lnTo>
                    <a:pt x="710003" y="2211395"/>
                  </a:lnTo>
                  <a:lnTo>
                    <a:pt x="701149" y="2204017"/>
                  </a:lnTo>
                  <a:lnTo>
                    <a:pt x="698993" y="2204357"/>
                  </a:lnTo>
                  <a:lnTo>
                    <a:pt x="698993" y="2206627"/>
                  </a:lnTo>
                  <a:lnTo>
                    <a:pt x="700582" y="2207990"/>
                  </a:lnTo>
                  <a:lnTo>
                    <a:pt x="702625" y="2208671"/>
                  </a:lnTo>
                  <a:lnTo>
                    <a:pt x="704100" y="2208898"/>
                  </a:lnTo>
                  <a:lnTo>
                    <a:pt x="704781" y="2210146"/>
                  </a:lnTo>
                  <a:lnTo>
                    <a:pt x="705349" y="2212417"/>
                  </a:lnTo>
                  <a:lnTo>
                    <a:pt x="706257" y="2214006"/>
                  </a:lnTo>
                  <a:lnTo>
                    <a:pt x="708073" y="2212757"/>
                  </a:lnTo>
                  <a:lnTo>
                    <a:pt x="707733" y="2213552"/>
                  </a:lnTo>
                  <a:lnTo>
                    <a:pt x="707506" y="2214119"/>
                  </a:lnTo>
                  <a:lnTo>
                    <a:pt x="707279" y="2214687"/>
                  </a:lnTo>
                  <a:lnTo>
                    <a:pt x="706825" y="2215368"/>
                  </a:lnTo>
                  <a:lnTo>
                    <a:pt x="706825" y="2216616"/>
                  </a:lnTo>
                  <a:lnTo>
                    <a:pt x="709435" y="2215481"/>
                  </a:lnTo>
                  <a:lnTo>
                    <a:pt x="710457" y="2215595"/>
                  </a:lnTo>
                  <a:lnTo>
                    <a:pt x="710911" y="2217411"/>
                  </a:lnTo>
                  <a:lnTo>
                    <a:pt x="710684" y="2219681"/>
                  </a:lnTo>
                  <a:lnTo>
                    <a:pt x="710003" y="2221497"/>
                  </a:lnTo>
                  <a:lnTo>
                    <a:pt x="709095" y="2222178"/>
                  </a:lnTo>
                  <a:lnTo>
                    <a:pt x="707960" y="2221157"/>
                  </a:lnTo>
                  <a:lnTo>
                    <a:pt x="705917" y="2220703"/>
                  </a:lnTo>
                  <a:lnTo>
                    <a:pt x="702284" y="2221838"/>
                  </a:lnTo>
                  <a:lnTo>
                    <a:pt x="698765" y="2223768"/>
                  </a:lnTo>
                  <a:lnTo>
                    <a:pt x="697063" y="2225811"/>
                  </a:lnTo>
                  <a:lnTo>
                    <a:pt x="698198" y="2225470"/>
                  </a:lnTo>
                  <a:lnTo>
                    <a:pt x="699106" y="2225697"/>
                  </a:lnTo>
                  <a:lnTo>
                    <a:pt x="699901" y="2226605"/>
                  </a:lnTo>
                  <a:lnTo>
                    <a:pt x="700355" y="2228195"/>
                  </a:lnTo>
                  <a:lnTo>
                    <a:pt x="691274" y="2232735"/>
                  </a:lnTo>
                  <a:lnTo>
                    <a:pt x="688436" y="2233416"/>
                  </a:lnTo>
                  <a:lnTo>
                    <a:pt x="689685" y="2232281"/>
                  </a:lnTo>
                  <a:lnTo>
                    <a:pt x="692409" y="2230578"/>
                  </a:lnTo>
                  <a:lnTo>
                    <a:pt x="693658" y="2229443"/>
                  </a:lnTo>
                  <a:lnTo>
                    <a:pt x="692296" y="2228195"/>
                  </a:lnTo>
                  <a:lnTo>
                    <a:pt x="692977" y="2227513"/>
                  </a:lnTo>
                  <a:lnTo>
                    <a:pt x="693658" y="2227059"/>
                  </a:lnTo>
                  <a:lnTo>
                    <a:pt x="693658" y="2225924"/>
                  </a:lnTo>
                  <a:lnTo>
                    <a:pt x="692068" y="2225697"/>
                  </a:lnTo>
                  <a:lnTo>
                    <a:pt x="690593" y="2226038"/>
                  </a:lnTo>
                  <a:lnTo>
                    <a:pt x="689231" y="2227059"/>
                  </a:lnTo>
                  <a:lnTo>
                    <a:pt x="688095" y="2228876"/>
                  </a:lnTo>
                  <a:lnTo>
                    <a:pt x="686961" y="2229897"/>
                  </a:lnTo>
                  <a:lnTo>
                    <a:pt x="683669" y="2230238"/>
                  </a:lnTo>
                  <a:lnTo>
                    <a:pt x="682420" y="2230919"/>
                  </a:lnTo>
                  <a:lnTo>
                    <a:pt x="681512" y="2232167"/>
                  </a:lnTo>
                  <a:lnTo>
                    <a:pt x="679469" y="2236708"/>
                  </a:lnTo>
                  <a:lnTo>
                    <a:pt x="678220" y="2237616"/>
                  </a:lnTo>
                  <a:lnTo>
                    <a:pt x="673112" y="2237389"/>
                  </a:lnTo>
                  <a:lnTo>
                    <a:pt x="673339" y="2238297"/>
                  </a:lnTo>
                  <a:lnTo>
                    <a:pt x="673680" y="2240453"/>
                  </a:lnTo>
                  <a:lnTo>
                    <a:pt x="673907" y="2241361"/>
                  </a:lnTo>
                  <a:lnTo>
                    <a:pt x="671523" y="2240113"/>
                  </a:lnTo>
                  <a:lnTo>
                    <a:pt x="670388" y="2240227"/>
                  </a:lnTo>
                  <a:lnTo>
                    <a:pt x="669366" y="2241475"/>
                  </a:lnTo>
                  <a:lnTo>
                    <a:pt x="670956" y="2244426"/>
                  </a:lnTo>
                  <a:lnTo>
                    <a:pt x="669480" y="2247605"/>
                  </a:lnTo>
                  <a:lnTo>
                    <a:pt x="666983" y="2251237"/>
                  </a:lnTo>
                  <a:lnTo>
                    <a:pt x="665394" y="2255550"/>
                  </a:lnTo>
                  <a:lnTo>
                    <a:pt x="665507" y="2257707"/>
                  </a:lnTo>
                  <a:lnTo>
                    <a:pt x="666075" y="2259182"/>
                  </a:lnTo>
                  <a:lnTo>
                    <a:pt x="666302" y="2260658"/>
                  </a:lnTo>
                  <a:lnTo>
                    <a:pt x="665394" y="2263155"/>
                  </a:lnTo>
                  <a:lnTo>
                    <a:pt x="664145" y="2264631"/>
                  </a:lnTo>
                  <a:lnTo>
                    <a:pt x="662442" y="2265539"/>
                  </a:lnTo>
                  <a:lnTo>
                    <a:pt x="660740" y="2265539"/>
                  </a:lnTo>
                  <a:lnTo>
                    <a:pt x="659491" y="2264404"/>
                  </a:lnTo>
                  <a:lnTo>
                    <a:pt x="658924" y="2266674"/>
                  </a:lnTo>
                  <a:lnTo>
                    <a:pt x="658696" y="2269171"/>
                  </a:lnTo>
                  <a:lnTo>
                    <a:pt x="658696" y="2274506"/>
                  </a:lnTo>
                  <a:lnTo>
                    <a:pt x="657448" y="2273258"/>
                  </a:lnTo>
                  <a:lnTo>
                    <a:pt x="656426" y="2271442"/>
                  </a:lnTo>
                  <a:lnTo>
                    <a:pt x="655972" y="2269285"/>
                  </a:lnTo>
                  <a:lnTo>
                    <a:pt x="656653" y="2266788"/>
                  </a:lnTo>
                  <a:lnTo>
                    <a:pt x="655972" y="2264404"/>
                  </a:lnTo>
                  <a:lnTo>
                    <a:pt x="655632" y="2263610"/>
                  </a:lnTo>
                  <a:lnTo>
                    <a:pt x="654724" y="2262588"/>
                  </a:lnTo>
                  <a:lnTo>
                    <a:pt x="654043" y="2262588"/>
                  </a:lnTo>
                  <a:lnTo>
                    <a:pt x="653362" y="2262928"/>
                  </a:lnTo>
                  <a:lnTo>
                    <a:pt x="652680" y="2262928"/>
                  </a:lnTo>
                  <a:lnTo>
                    <a:pt x="651092" y="2261907"/>
                  </a:lnTo>
                  <a:lnTo>
                    <a:pt x="650183" y="2260885"/>
                  </a:lnTo>
                  <a:lnTo>
                    <a:pt x="648367" y="2257139"/>
                  </a:lnTo>
                  <a:lnTo>
                    <a:pt x="647119" y="2255777"/>
                  </a:lnTo>
                  <a:lnTo>
                    <a:pt x="647346" y="2258275"/>
                  </a:lnTo>
                  <a:lnTo>
                    <a:pt x="648481" y="2262361"/>
                  </a:lnTo>
                  <a:lnTo>
                    <a:pt x="650070" y="2265653"/>
                  </a:lnTo>
                  <a:lnTo>
                    <a:pt x="648935" y="2268944"/>
                  </a:lnTo>
                  <a:lnTo>
                    <a:pt x="648367" y="2270193"/>
                  </a:lnTo>
                  <a:lnTo>
                    <a:pt x="647686" y="2270647"/>
                  </a:lnTo>
                  <a:lnTo>
                    <a:pt x="647232" y="2269739"/>
                  </a:lnTo>
                  <a:lnTo>
                    <a:pt x="647346" y="2267696"/>
                  </a:lnTo>
                  <a:lnTo>
                    <a:pt x="647686" y="2265539"/>
                  </a:lnTo>
                  <a:lnTo>
                    <a:pt x="648027" y="2264177"/>
                  </a:lnTo>
                  <a:lnTo>
                    <a:pt x="644735" y="2262701"/>
                  </a:lnTo>
                  <a:lnTo>
                    <a:pt x="644508" y="2259182"/>
                  </a:lnTo>
                  <a:lnTo>
                    <a:pt x="644962" y="2254983"/>
                  </a:lnTo>
                  <a:lnTo>
                    <a:pt x="643940" y="2251464"/>
                  </a:lnTo>
                  <a:lnTo>
                    <a:pt x="643940" y="2250102"/>
                  </a:lnTo>
                  <a:lnTo>
                    <a:pt x="645302" y="2247264"/>
                  </a:lnTo>
                  <a:lnTo>
                    <a:pt x="645757" y="2241475"/>
                  </a:lnTo>
                  <a:lnTo>
                    <a:pt x="645757" y="2235800"/>
                  </a:lnTo>
                  <a:lnTo>
                    <a:pt x="645643" y="2233302"/>
                  </a:lnTo>
                  <a:lnTo>
                    <a:pt x="645416" y="2232508"/>
                  </a:lnTo>
                  <a:lnTo>
                    <a:pt x="646664" y="2228081"/>
                  </a:lnTo>
                  <a:lnTo>
                    <a:pt x="646664" y="2225924"/>
                  </a:lnTo>
                  <a:lnTo>
                    <a:pt x="645643" y="2224903"/>
                  </a:lnTo>
                  <a:lnTo>
                    <a:pt x="644281" y="2225470"/>
                  </a:lnTo>
                  <a:lnTo>
                    <a:pt x="643146" y="2227059"/>
                  </a:lnTo>
                  <a:lnTo>
                    <a:pt x="642692" y="2228876"/>
                  </a:lnTo>
                  <a:lnTo>
                    <a:pt x="642578" y="2234778"/>
                  </a:lnTo>
                  <a:lnTo>
                    <a:pt x="642124" y="2237502"/>
                  </a:lnTo>
                  <a:lnTo>
                    <a:pt x="641103" y="2238637"/>
                  </a:lnTo>
                  <a:lnTo>
                    <a:pt x="640194" y="2237843"/>
                  </a:lnTo>
                  <a:lnTo>
                    <a:pt x="636789" y="2233416"/>
                  </a:lnTo>
                  <a:lnTo>
                    <a:pt x="637016" y="2230691"/>
                  </a:lnTo>
                  <a:lnTo>
                    <a:pt x="638946" y="2226492"/>
                  </a:lnTo>
                  <a:lnTo>
                    <a:pt x="639400" y="2223994"/>
                  </a:lnTo>
                  <a:lnTo>
                    <a:pt x="639060" y="2221838"/>
                  </a:lnTo>
                  <a:lnTo>
                    <a:pt x="638151" y="2219795"/>
                  </a:lnTo>
                  <a:lnTo>
                    <a:pt x="637016" y="2218092"/>
                  </a:lnTo>
                  <a:lnTo>
                    <a:pt x="635995" y="2216844"/>
                  </a:lnTo>
                  <a:lnTo>
                    <a:pt x="637357" y="2223313"/>
                  </a:lnTo>
                  <a:lnTo>
                    <a:pt x="636222" y="2226151"/>
                  </a:lnTo>
                  <a:lnTo>
                    <a:pt x="634859" y="2228308"/>
                  </a:lnTo>
                  <a:lnTo>
                    <a:pt x="633270" y="2229897"/>
                  </a:lnTo>
                  <a:lnTo>
                    <a:pt x="631341" y="2231032"/>
                  </a:lnTo>
                  <a:lnTo>
                    <a:pt x="632249" y="2235005"/>
                  </a:lnTo>
                  <a:lnTo>
                    <a:pt x="631795" y="2239091"/>
                  </a:lnTo>
                  <a:lnTo>
                    <a:pt x="631681" y="2242724"/>
                  </a:lnTo>
                  <a:lnTo>
                    <a:pt x="633384" y="2245334"/>
                  </a:lnTo>
                  <a:lnTo>
                    <a:pt x="632363" y="2248286"/>
                  </a:lnTo>
                  <a:lnTo>
                    <a:pt x="631681" y="2252372"/>
                  </a:lnTo>
                  <a:lnTo>
                    <a:pt x="631000" y="2255096"/>
                  </a:lnTo>
                  <a:lnTo>
                    <a:pt x="630092" y="2254188"/>
                  </a:lnTo>
                  <a:lnTo>
                    <a:pt x="629071" y="2255323"/>
                  </a:lnTo>
                  <a:lnTo>
                    <a:pt x="629071" y="2255323"/>
                  </a:lnTo>
                  <a:lnTo>
                    <a:pt x="628616" y="2256004"/>
                  </a:lnTo>
                  <a:lnTo>
                    <a:pt x="628162" y="2256799"/>
                  </a:lnTo>
                  <a:lnTo>
                    <a:pt x="628957" y="2257820"/>
                  </a:lnTo>
                  <a:lnTo>
                    <a:pt x="629752" y="2258615"/>
                  </a:lnTo>
                  <a:lnTo>
                    <a:pt x="630660" y="2259069"/>
                  </a:lnTo>
                  <a:lnTo>
                    <a:pt x="631568" y="2259296"/>
                  </a:lnTo>
                  <a:lnTo>
                    <a:pt x="631568" y="2260545"/>
                  </a:lnTo>
                  <a:lnTo>
                    <a:pt x="630660" y="2262134"/>
                  </a:lnTo>
                  <a:lnTo>
                    <a:pt x="631908" y="2262815"/>
                  </a:lnTo>
                  <a:lnTo>
                    <a:pt x="633157" y="2263950"/>
                  </a:lnTo>
                  <a:lnTo>
                    <a:pt x="632363" y="2266901"/>
                  </a:lnTo>
                  <a:lnTo>
                    <a:pt x="630546" y="2268377"/>
                  </a:lnTo>
                  <a:lnTo>
                    <a:pt x="628503" y="2268150"/>
                  </a:lnTo>
                  <a:lnTo>
                    <a:pt x="626460" y="2267242"/>
                  </a:lnTo>
                  <a:lnTo>
                    <a:pt x="624417" y="2266901"/>
                  </a:lnTo>
                  <a:lnTo>
                    <a:pt x="625325" y="2269285"/>
                  </a:lnTo>
                  <a:lnTo>
                    <a:pt x="626687" y="2270988"/>
                  </a:lnTo>
                  <a:lnTo>
                    <a:pt x="629752" y="2273485"/>
                  </a:lnTo>
                  <a:lnTo>
                    <a:pt x="629752" y="2274620"/>
                  </a:lnTo>
                  <a:lnTo>
                    <a:pt x="627709" y="2274620"/>
                  </a:lnTo>
                  <a:lnTo>
                    <a:pt x="628390" y="2275414"/>
                  </a:lnTo>
                  <a:lnTo>
                    <a:pt x="629071" y="2275982"/>
                  </a:lnTo>
                  <a:lnTo>
                    <a:pt x="626346" y="2275868"/>
                  </a:lnTo>
                  <a:lnTo>
                    <a:pt x="619082" y="2269852"/>
                  </a:lnTo>
                  <a:lnTo>
                    <a:pt x="615903" y="2268150"/>
                  </a:lnTo>
                  <a:lnTo>
                    <a:pt x="615903" y="2269398"/>
                  </a:lnTo>
                  <a:lnTo>
                    <a:pt x="617606" y="2270647"/>
                  </a:lnTo>
                  <a:lnTo>
                    <a:pt x="617947" y="2272690"/>
                  </a:lnTo>
                  <a:lnTo>
                    <a:pt x="617039" y="2278366"/>
                  </a:lnTo>
                  <a:lnTo>
                    <a:pt x="616244" y="2281430"/>
                  </a:lnTo>
                  <a:lnTo>
                    <a:pt x="616130" y="2282793"/>
                  </a:lnTo>
                  <a:lnTo>
                    <a:pt x="616811" y="2283360"/>
                  </a:lnTo>
                  <a:lnTo>
                    <a:pt x="617492" y="2283701"/>
                  </a:lnTo>
                  <a:lnTo>
                    <a:pt x="619763" y="2285857"/>
                  </a:lnTo>
                  <a:lnTo>
                    <a:pt x="617039" y="2287333"/>
                  </a:lnTo>
                  <a:lnTo>
                    <a:pt x="605120" y="2284495"/>
                  </a:lnTo>
                  <a:lnTo>
                    <a:pt x="608412" y="2289603"/>
                  </a:lnTo>
                  <a:lnTo>
                    <a:pt x="608866" y="2292327"/>
                  </a:lnTo>
                  <a:lnTo>
                    <a:pt x="607050" y="2294825"/>
                  </a:lnTo>
                  <a:lnTo>
                    <a:pt x="601942" y="2294597"/>
                  </a:lnTo>
                  <a:lnTo>
                    <a:pt x="599104" y="2295278"/>
                  </a:lnTo>
                  <a:lnTo>
                    <a:pt x="599104" y="2298684"/>
                  </a:lnTo>
                  <a:lnTo>
                    <a:pt x="588093" y="2298457"/>
                  </a:lnTo>
                  <a:lnTo>
                    <a:pt x="585142" y="2297435"/>
                  </a:lnTo>
                  <a:lnTo>
                    <a:pt x="584121" y="2296187"/>
                  </a:lnTo>
                  <a:lnTo>
                    <a:pt x="582191" y="2293008"/>
                  </a:lnTo>
                  <a:lnTo>
                    <a:pt x="580829" y="2292327"/>
                  </a:lnTo>
                  <a:lnTo>
                    <a:pt x="579694" y="2292781"/>
                  </a:lnTo>
                  <a:lnTo>
                    <a:pt x="576856" y="2294484"/>
                  </a:lnTo>
                  <a:lnTo>
                    <a:pt x="575154" y="2294938"/>
                  </a:lnTo>
                  <a:lnTo>
                    <a:pt x="576516" y="2295733"/>
                  </a:lnTo>
                  <a:lnTo>
                    <a:pt x="579580" y="2296187"/>
                  </a:lnTo>
                  <a:lnTo>
                    <a:pt x="580602" y="2297549"/>
                  </a:lnTo>
                  <a:lnTo>
                    <a:pt x="580602" y="2299251"/>
                  </a:lnTo>
                  <a:lnTo>
                    <a:pt x="580034" y="2300841"/>
                  </a:lnTo>
                  <a:lnTo>
                    <a:pt x="579240" y="2302089"/>
                  </a:lnTo>
                  <a:lnTo>
                    <a:pt x="578559" y="2302770"/>
                  </a:lnTo>
                  <a:lnTo>
                    <a:pt x="580602" y="2304132"/>
                  </a:lnTo>
                  <a:lnTo>
                    <a:pt x="584688" y="2303565"/>
                  </a:lnTo>
                  <a:lnTo>
                    <a:pt x="586618" y="2304132"/>
                  </a:lnTo>
                  <a:lnTo>
                    <a:pt x="586618" y="2305267"/>
                  </a:lnTo>
                  <a:lnTo>
                    <a:pt x="584348" y="2307765"/>
                  </a:lnTo>
                  <a:lnTo>
                    <a:pt x="582872" y="2310262"/>
                  </a:lnTo>
                  <a:lnTo>
                    <a:pt x="581396" y="2311851"/>
                  </a:lnTo>
                  <a:lnTo>
                    <a:pt x="579126" y="2311624"/>
                  </a:lnTo>
                  <a:lnTo>
                    <a:pt x="573451" y="2307878"/>
                  </a:lnTo>
                  <a:lnTo>
                    <a:pt x="569932" y="2307197"/>
                  </a:lnTo>
                  <a:lnTo>
                    <a:pt x="567889" y="2310148"/>
                  </a:lnTo>
                  <a:lnTo>
                    <a:pt x="572543" y="2310375"/>
                  </a:lnTo>
                  <a:lnTo>
                    <a:pt x="574245" y="2311851"/>
                  </a:lnTo>
                  <a:lnTo>
                    <a:pt x="575835" y="2315256"/>
                  </a:lnTo>
                  <a:lnTo>
                    <a:pt x="573564" y="2315256"/>
                  </a:lnTo>
                  <a:lnTo>
                    <a:pt x="564938" y="2318208"/>
                  </a:lnTo>
                  <a:lnTo>
                    <a:pt x="531452" y="2314121"/>
                  </a:lnTo>
                  <a:lnTo>
                    <a:pt x="497967" y="2310035"/>
                  </a:lnTo>
                  <a:lnTo>
                    <a:pt x="497967" y="2311397"/>
                  </a:lnTo>
                  <a:lnTo>
                    <a:pt x="499216" y="2311964"/>
                  </a:lnTo>
                  <a:lnTo>
                    <a:pt x="500237" y="2313213"/>
                  </a:lnTo>
                  <a:lnTo>
                    <a:pt x="500691" y="2314802"/>
                  </a:lnTo>
                  <a:lnTo>
                    <a:pt x="500010" y="2316391"/>
                  </a:lnTo>
                  <a:lnTo>
                    <a:pt x="498535" y="2316846"/>
                  </a:lnTo>
                  <a:lnTo>
                    <a:pt x="494448" y="2315937"/>
                  </a:lnTo>
                  <a:lnTo>
                    <a:pt x="492632" y="2316505"/>
                  </a:lnTo>
                  <a:lnTo>
                    <a:pt x="492632" y="2317640"/>
                  </a:lnTo>
                  <a:lnTo>
                    <a:pt x="493881" y="2316959"/>
                  </a:lnTo>
                  <a:lnTo>
                    <a:pt x="495016" y="2316618"/>
                  </a:lnTo>
                  <a:lnTo>
                    <a:pt x="496037" y="2317072"/>
                  </a:lnTo>
                  <a:lnTo>
                    <a:pt x="496605" y="2319002"/>
                  </a:lnTo>
                  <a:lnTo>
                    <a:pt x="498535" y="2317640"/>
                  </a:lnTo>
                  <a:lnTo>
                    <a:pt x="502961" y="2319910"/>
                  </a:lnTo>
                  <a:lnTo>
                    <a:pt x="505005" y="2318321"/>
                  </a:lnTo>
                  <a:lnTo>
                    <a:pt x="506367" y="2316165"/>
                  </a:lnTo>
                  <a:lnTo>
                    <a:pt x="507615" y="2315597"/>
                  </a:lnTo>
                  <a:lnTo>
                    <a:pt x="508750" y="2316165"/>
                  </a:lnTo>
                  <a:lnTo>
                    <a:pt x="510793" y="2318775"/>
                  </a:lnTo>
                  <a:lnTo>
                    <a:pt x="511134" y="2319002"/>
                  </a:lnTo>
                  <a:lnTo>
                    <a:pt x="511134" y="2319683"/>
                  </a:lnTo>
                  <a:lnTo>
                    <a:pt x="511134" y="2322181"/>
                  </a:lnTo>
                  <a:lnTo>
                    <a:pt x="511588" y="2323769"/>
                  </a:lnTo>
                  <a:lnTo>
                    <a:pt x="512723" y="2324451"/>
                  </a:lnTo>
                  <a:lnTo>
                    <a:pt x="513972" y="2324337"/>
                  </a:lnTo>
                  <a:lnTo>
                    <a:pt x="514880" y="2323543"/>
                  </a:lnTo>
                  <a:lnTo>
                    <a:pt x="515561" y="2321272"/>
                  </a:lnTo>
                  <a:lnTo>
                    <a:pt x="516128" y="2318321"/>
                  </a:lnTo>
                  <a:lnTo>
                    <a:pt x="516809" y="2315597"/>
                  </a:lnTo>
                  <a:lnTo>
                    <a:pt x="517945" y="2314008"/>
                  </a:lnTo>
                  <a:lnTo>
                    <a:pt x="519307" y="2314462"/>
                  </a:lnTo>
                  <a:lnTo>
                    <a:pt x="524187" y="2317299"/>
                  </a:lnTo>
                  <a:lnTo>
                    <a:pt x="525436" y="2318435"/>
                  </a:lnTo>
                  <a:lnTo>
                    <a:pt x="536901" y="2317980"/>
                  </a:lnTo>
                  <a:lnTo>
                    <a:pt x="538944" y="2318775"/>
                  </a:lnTo>
                  <a:lnTo>
                    <a:pt x="540760" y="2320932"/>
                  </a:lnTo>
                  <a:lnTo>
                    <a:pt x="542122" y="2321840"/>
                  </a:lnTo>
                  <a:lnTo>
                    <a:pt x="546095" y="2322407"/>
                  </a:lnTo>
                  <a:lnTo>
                    <a:pt x="547798" y="2324110"/>
                  </a:lnTo>
                  <a:lnTo>
                    <a:pt x="547571" y="2323202"/>
                  </a:lnTo>
                  <a:lnTo>
                    <a:pt x="547344" y="2321159"/>
                  </a:lnTo>
                  <a:lnTo>
                    <a:pt x="547117" y="2320251"/>
                  </a:lnTo>
                  <a:lnTo>
                    <a:pt x="550522" y="2321386"/>
                  </a:lnTo>
                  <a:lnTo>
                    <a:pt x="551771" y="2321499"/>
                  </a:lnTo>
                  <a:lnTo>
                    <a:pt x="550862" y="2324905"/>
                  </a:lnTo>
                  <a:lnTo>
                    <a:pt x="551430" y="2327856"/>
                  </a:lnTo>
                  <a:lnTo>
                    <a:pt x="553246" y="2329785"/>
                  </a:lnTo>
                  <a:lnTo>
                    <a:pt x="555743" y="2330240"/>
                  </a:lnTo>
                  <a:lnTo>
                    <a:pt x="554835" y="2331375"/>
                  </a:lnTo>
                  <a:lnTo>
                    <a:pt x="554381" y="2331715"/>
                  </a:lnTo>
                  <a:lnTo>
                    <a:pt x="554381" y="2332737"/>
                  </a:lnTo>
                  <a:lnTo>
                    <a:pt x="556992" y="2332737"/>
                  </a:lnTo>
                  <a:lnTo>
                    <a:pt x="556992" y="2334099"/>
                  </a:lnTo>
                  <a:lnTo>
                    <a:pt x="556084" y="2335801"/>
                  </a:lnTo>
                  <a:lnTo>
                    <a:pt x="557332" y="2336710"/>
                  </a:lnTo>
                  <a:lnTo>
                    <a:pt x="561078" y="2337845"/>
                  </a:lnTo>
                  <a:lnTo>
                    <a:pt x="566413" y="2342953"/>
                  </a:lnTo>
                  <a:lnTo>
                    <a:pt x="564029" y="2344315"/>
                  </a:lnTo>
                  <a:lnTo>
                    <a:pt x="559149" y="2344428"/>
                  </a:lnTo>
                  <a:lnTo>
                    <a:pt x="556992" y="2345450"/>
                  </a:lnTo>
                  <a:lnTo>
                    <a:pt x="557900" y="2348061"/>
                  </a:lnTo>
                  <a:lnTo>
                    <a:pt x="555743" y="2350104"/>
                  </a:lnTo>
                  <a:lnTo>
                    <a:pt x="552452" y="2351352"/>
                  </a:lnTo>
                  <a:lnTo>
                    <a:pt x="550068" y="2351806"/>
                  </a:lnTo>
                  <a:lnTo>
                    <a:pt x="549387" y="2352147"/>
                  </a:lnTo>
                  <a:lnTo>
                    <a:pt x="548252" y="2353849"/>
                  </a:lnTo>
                  <a:lnTo>
                    <a:pt x="547684" y="2354304"/>
                  </a:lnTo>
                  <a:lnTo>
                    <a:pt x="547003" y="2354190"/>
                  </a:lnTo>
                  <a:lnTo>
                    <a:pt x="545755" y="2353168"/>
                  </a:lnTo>
                  <a:lnTo>
                    <a:pt x="545074" y="2352828"/>
                  </a:lnTo>
                  <a:lnTo>
                    <a:pt x="533155" y="2350558"/>
                  </a:lnTo>
                  <a:lnTo>
                    <a:pt x="527479" y="2346926"/>
                  </a:lnTo>
                  <a:lnTo>
                    <a:pt x="517945" y="2343634"/>
                  </a:lnTo>
                  <a:lnTo>
                    <a:pt x="515107" y="2345223"/>
                  </a:lnTo>
                  <a:lnTo>
                    <a:pt x="518512" y="2345677"/>
                  </a:lnTo>
                  <a:lnTo>
                    <a:pt x="539058" y="2356801"/>
                  </a:lnTo>
                  <a:lnTo>
                    <a:pt x="542236" y="2357141"/>
                  </a:lnTo>
                  <a:lnTo>
                    <a:pt x="543484" y="2358049"/>
                  </a:lnTo>
                  <a:lnTo>
                    <a:pt x="544393" y="2360433"/>
                  </a:lnTo>
                  <a:lnTo>
                    <a:pt x="544393" y="2362136"/>
                  </a:lnTo>
                  <a:lnTo>
                    <a:pt x="544052" y="2363725"/>
                  </a:lnTo>
                  <a:lnTo>
                    <a:pt x="543825" y="2365200"/>
                  </a:lnTo>
                  <a:lnTo>
                    <a:pt x="544279" y="2366903"/>
                  </a:lnTo>
                  <a:lnTo>
                    <a:pt x="545074" y="2366790"/>
                  </a:lnTo>
                  <a:lnTo>
                    <a:pt x="546549" y="2365995"/>
                  </a:lnTo>
                  <a:lnTo>
                    <a:pt x="547798" y="2365087"/>
                  </a:lnTo>
                  <a:lnTo>
                    <a:pt x="548025" y="2364406"/>
                  </a:lnTo>
                  <a:lnTo>
                    <a:pt x="549160" y="2365314"/>
                  </a:lnTo>
                  <a:lnTo>
                    <a:pt x="549614" y="2366336"/>
                  </a:lnTo>
                  <a:lnTo>
                    <a:pt x="549954" y="2370649"/>
                  </a:lnTo>
                  <a:lnTo>
                    <a:pt x="535993" y="2368038"/>
                  </a:lnTo>
                  <a:lnTo>
                    <a:pt x="537582" y="2369968"/>
                  </a:lnTo>
                  <a:lnTo>
                    <a:pt x="541101" y="2372806"/>
                  </a:lnTo>
                  <a:lnTo>
                    <a:pt x="542576" y="2374395"/>
                  </a:lnTo>
                  <a:lnTo>
                    <a:pt x="542236" y="2376325"/>
                  </a:lnTo>
                  <a:lnTo>
                    <a:pt x="542463" y="2377573"/>
                  </a:lnTo>
                  <a:lnTo>
                    <a:pt x="543598" y="2378141"/>
                  </a:lnTo>
                  <a:lnTo>
                    <a:pt x="544619" y="2377913"/>
                  </a:lnTo>
                  <a:lnTo>
                    <a:pt x="545074" y="2377232"/>
                  </a:lnTo>
                  <a:lnTo>
                    <a:pt x="545074" y="2376098"/>
                  </a:lnTo>
                  <a:lnTo>
                    <a:pt x="544506" y="2374395"/>
                  </a:lnTo>
                  <a:lnTo>
                    <a:pt x="550181" y="2373260"/>
                  </a:lnTo>
                  <a:lnTo>
                    <a:pt x="552111" y="2373600"/>
                  </a:lnTo>
                  <a:lnTo>
                    <a:pt x="551203" y="2376892"/>
                  </a:lnTo>
                  <a:lnTo>
                    <a:pt x="550635" y="2377119"/>
                  </a:lnTo>
                  <a:lnTo>
                    <a:pt x="549046" y="2376779"/>
                  </a:lnTo>
                  <a:lnTo>
                    <a:pt x="548479" y="2376892"/>
                  </a:lnTo>
                  <a:lnTo>
                    <a:pt x="548365" y="2377460"/>
                  </a:lnTo>
                  <a:lnTo>
                    <a:pt x="548365" y="2378595"/>
                  </a:lnTo>
                  <a:lnTo>
                    <a:pt x="548252" y="2379843"/>
                  </a:lnTo>
                  <a:lnTo>
                    <a:pt x="547911" y="2380751"/>
                  </a:lnTo>
                  <a:lnTo>
                    <a:pt x="546776" y="2381433"/>
                  </a:lnTo>
                  <a:lnTo>
                    <a:pt x="543257" y="2382000"/>
                  </a:lnTo>
                  <a:lnTo>
                    <a:pt x="543257" y="2383248"/>
                  </a:lnTo>
                  <a:lnTo>
                    <a:pt x="545414" y="2383816"/>
                  </a:lnTo>
                  <a:lnTo>
                    <a:pt x="552565" y="2388243"/>
                  </a:lnTo>
                  <a:lnTo>
                    <a:pt x="551657" y="2389378"/>
                  </a:lnTo>
                  <a:lnTo>
                    <a:pt x="551316" y="2389719"/>
                  </a:lnTo>
                  <a:lnTo>
                    <a:pt x="552565" y="2390854"/>
                  </a:lnTo>
                  <a:lnTo>
                    <a:pt x="553700" y="2392784"/>
                  </a:lnTo>
                  <a:lnTo>
                    <a:pt x="554381" y="2395280"/>
                  </a:lnTo>
                  <a:lnTo>
                    <a:pt x="554608" y="2397891"/>
                  </a:lnTo>
                  <a:lnTo>
                    <a:pt x="554381" y="2400275"/>
                  </a:lnTo>
                  <a:lnTo>
                    <a:pt x="553927" y="2400729"/>
                  </a:lnTo>
                  <a:lnTo>
                    <a:pt x="553133" y="2400275"/>
                  </a:lnTo>
                  <a:lnTo>
                    <a:pt x="551997" y="2399934"/>
                  </a:lnTo>
                  <a:lnTo>
                    <a:pt x="551203" y="2400388"/>
                  </a:lnTo>
                  <a:lnTo>
                    <a:pt x="551543" y="2401524"/>
                  </a:lnTo>
                  <a:lnTo>
                    <a:pt x="552452" y="2402772"/>
                  </a:lnTo>
                  <a:lnTo>
                    <a:pt x="553360" y="2403453"/>
                  </a:lnTo>
                  <a:lnTo>
                    <a:pt x="550181" y="2409242"/>
                  </a:lnTo>
                  <a:lnTo>
                    <a:pt x="544733" y="2405723"/>
                  </a:lnTo>
                  <a:lnTo>
                    <a:pt x="538944" y="2399140"/>
                  </a:lnTo>
                  <a:lnTo>
                    <a:pt x="534631" y="2395962"/>
                  </a:lnTo>
                  <a:lnTo>
                    <a:pt x="536106" y="2399140"/>
                  </a:lnTo>
                  <a:lnTo>
                    <a:pt x="539965" y="2402886"/>
                  </a:lnTo>
                  <a:lnTo>
                    <a:pt x="541328" y="2406064"/>
                  </a:lnTo>
                  <a:lnTo>
                    <a:pt x="540647" y="2405950"/>
                  </a:lnTo>
                  <a:lnTo>
                    <a:pt x="539284" y="2406064"/>
                  </a:lnTo>
                  <a:lnTo>
                    <a:pt x="538603" y="2405950"/>
                  </a:lnTo>
                  <a:lnTo>
                    <a:pt x="540760" y="2409583"/>
                  </a:lnTo>
                  <a:lnTo>
                    <a:pt x="544052" y="2414010"/>
                  </a:lnTo>
                  <a:lnTo>
                    <a:pt x="545981" y="2417529"/>
                  </a:lnTo>
                  <a:lnTo>
                    <a:pt x="543938" y="2418436"/>
                  </a:lnTo>
                  <a:lnTo>
                    <a:pt x="544165" y="2420820"/>
                  </a:lnTo>
                  <a:lnTo>
                    <a:pt x="543598" y="2422182"/>
                  </a:lnTo>
                  <a:lnTo>
                    <a:pt x="542463" y="2422636"/>
                  </a:lnTo>
                  <a:lnTo>
                    <a:pt x="540987" y="2422296"/>
                  </a:lnTo>
                  <a:lnTo>
                    <a:pt x="543030" y="2423885"/>
                  </a:lnTo>
                  <a:lnTo>
                    <a:pt x="544733" y="2424566"/>
                  </a:lnTo>
                  <a:lnTo>
                    <a:pt x="546208" y="2425701"/>
                  </a:lnTo>
                  <a:lnTo>
                    <a:pt x="547571" y="2428425"/>
                  </a:lnTo>
                  <a:lnTo>
                    <a:pt x="546776" y="2430015"/>
                  </a:lnTo>
                  <a:lnTo>
                    <a:pt x="545981" y="2430468"/>
                  </a:lnTo>
                  <a:lnTo>
                    <a:pt x="545074" y="2429901"/>
                  </a:lnTo>
                  <a:lnTo>
                    <a:pt x="544279" y="2428539"/>
                  </a:lnTo>
                  <a:lnTo>
                    <a:pt x="541441" y="2430355"/>
                  </a:lnTo>
                  <a:lnTo>
                    <a:pt x="540987" y="2431490"/>
                  </a:lnTo>
                  <a:lnTo>
                    <a:pt x="542236" y="2433533"/>
                  </a:lnTo>
                  <a:lnTo>
                    <a:pt x="540192" y="2432171"/>
                  </a:lnTo>
                  <a:lnTo>
                    <a:pt x="538149" y="2426609"/>
                  </a:lnTo>
                  <a:lnTo>
                    <a:pt x="536901" y="2426042"/>
                  </a:lnTo>
                  <a:lnTo>
                    <a:pt x="535538" y="2427971"/>
                  </a:lnTo>
                  <a:lnTo>
                    <a:pt x="536106" y="2430468"/>
                  </a:lnTo>
                  <a:lnTo>
                    <a:pt x="538263" y="2434896"/>
                  </a:lnTo>
                  <a:lnTo>
                    <a:pt x="539398" y="2434668"/>
                  </a:lnTo>
                  <a:lnTo>
                    <a:pt x="540873" y="2434896"/>
                  </a:lnTo>
                  <a:lnTo>
                    <a:pt x="540873" y="2435122"/>
                  </a:lnTo>
                  <a:lnTo>
                    <a:pt x="541895" y="2438528"/>
                  </a:lnTo>
                  <a:lnTo>
                    <a:pt x="542803" y="2440117"/>
                  </a:lnTo>
                  <a:lnTo>
                    <a:pt x="543938" y="2439322"/>
                  </a:lnTo>
                  <a:lnTo>
                    <a:pt x="544960" y="2437960"/>
                  </a:lnTo>
                  <a:lnTo>
                    <a:pt x="545641" y="2438301"/>
                  </a:lnTo>
                  <a:lnTo>
                    <a:pt x="546095" y="2440117"/>
                  </a:lnTo>
                  <a:lnTo>
                    <a:pt x="546208" y="2443068"/>
                  </a:lnTo>
                  <a:lnTo>
                    <a:pt x="546776" y="2444090"/>
                  </a:lnTo>
                  <a:lnTo>
                    <a:pt x="549387" y="2447154"/>
                  </a:lnTo>
                  <a:lnTo>
                    <a:pt x="550181" y="2448630"/>
                  </a:lnTo>
                  <a:lnTo>
                    <a:pt x="548479" y="2448630"/>
                  </a:lnTo>
                  <a:lnTo>
                    <a:pt x="544733" y="2446133"/>
                  </a:lnTo>
                  <a:lnTo>
                    <a:pt x="545641" y="2448857"/>
                  </a:lnTo>
                  <a:lnTo>
                    <a:pt x="548479" y="2451581"/>
                  </a:lnTo>
                  <a:lnTo>
                    <a:pt x="548819" y="2453625"/>
                  </a:lnTo>
                  <a:lnTo>
                    <a:pt x="547798" y="2455554"/>
                  </a:lnTo>
                  <a:lnTo>
                    <a:pt x="546095" y="2455554"/>
                  </a:lnTo>
                  <a:lnTo>
                    <a:pt x="544393" y="2454419"/>
                  </a:lnTo>
                  <a:lnTo>
                    <a:pt x="543144" y="2453057"/>
                  </a:lnTo>
                  <a:lnTo>
                    <a:pt x="541214" y="2448516"/>
                  </a:lnTo>
                  <a:lnTo>
                    <a:pt x="540420" y="2448063"/>
                  </a:lnTo>
                  <a:lnTo>
                    <a:pt x="540079" y="2451808"/>
                  </a:lnTo>
                  <a:lnTo>
                    <a:pt x="539284" y="2453057"/>
                  </a:lnTo>
                  <a:lnTo>
                    <a:pt x="537355" y="2453170"/>
                  </a:lnTo>
                  <a:lnTo>
                    <a:pt x="533495" y="2452489"/>
                  </a:lnTo>
                  <a:lnTo>
                    <a:pt x="533836" y="2450900"/>
                  </a:lnTo>
                  <a:lnTo>
                    <a:pt x="533836" y="2449311"/>
                  </a:lnTo>
                  <a:lnTo>
                    <a:pt x="533495" y="2447722"/>
                  </a:lnTo>
                  <a:lnTo>
                    <a:pt x="532814" y="2446246"/>
                  </a:lnTo>
                  <a:lnTo>
                    <a:pt x="533949" y="2446133"/>
                  </a:lnTo>
                  <a:lnTo>
                    <a:pt x="534971" y="2446360"/>
                  </a:lnTo>
                  <a:lnTo>
                    <a:pt x="535993" y="2446928"/>
                  </a:lnTo>
                  <a:lnTo>
                    <a:pt x="536901" y="2447722"/>
                  </a:lnTo>
                  <a:lnTo>
                    <a:pt x="524301" y="2433533"/>
                  </a:lnTo>
                  <a:lnTo>
                    <a:pt x="523393" y="2433647"/>
                  </a:lnTo>
                  <a:lnTo>
                    <a:pt x="522599" y="2434555"/>
                  </a:lnTo>
                  <a:lnTo>
                    <a:pt x="522258" y="2436144"/>
                  </a:lnTo>
                  <a:lnTo>
                    <a:pt x="522485" y="2437393"/>
                  </a:lnTo>
                  <a:lnTo>
                    <a:pt x="523166" y="2438641"/>
                  </a:lnTo>
                  <a:lnTo>
                    <a:pt x="525890" y="2442274"/>
                  </a:lnTo>
                  <a:lnTo>
                    <a:pt x="531566" y="2444998"/>
                  </a:lnTo>
                  <a:lnTo>
                    <a:pt x="530998" y="2445565"/>
                  </a:lnTo>
                  <a:lnTo>
                    <a:pt x="529977" y="2447041"/>
                  </a:lnTo>
                  <a:lnTo>
                    <a:pt x="529409" y="2447609"/>
                  </a:lnTo>
                  <a:lnTo>
                    <a:pt x="530090" y="2449425"/>
                  </a:lnTo>
                  <a:lnTo>
                    <a:pt x="530204" y="2451127"/>
                  </a:lnTo>
                  <a:lnTo>
                    <a:pt x="529750" y="2452603"/>
                  </a:lnTo>
                  <a:lnTo>
                    <a:pt x="528841" y="2453738"/>
                  </a:lnTo>
                  <a:lnTo>
                    <a:pt x="527025" y="2451695"/>
                  </a:lnTo>
                  <a:lnTo>
                    <a:pt x="525096" y="2450333"/>
                  </a:lnTo>
                  <a:lnTo>
                    <a:pt x="520896" y="2448744"/>
                  </a:lnTo>
                  <a:lnTo>
                    <a:pt x="522258" y="2451127"/>
                  </a:lnTo>
                  <a:lnTo>
                    <a:pt x="521577" y="2452489"/>
                  </a:lnTo>
                  <a:lnTo>
                    <a:pt x="520896" y="2451808"/>
                  </a:lnTo>
                  <a:lnTo>
                    <a:pt x="518966" y="2451127"/>
                  </a:lnTo>
                  <a:lnTo>
                    <a:pt x="518966" y="2452489"/>
                  </a:lnTo>
                  <a:lnTo>
                    <a:pt x="539852" y="2476213"/>
                  </a:lnTo>
                  <a:lnTo>
                    <a:pt x="542917" y="2478710"/>
                  </a:lnTo>
                  <a:lnTo>
                    <a:pt x="542236" y="2479959"/>
                  </a:lnTo>
                  <a:lnTo>
                    <a:pt x="540533" y="2479278"/>
                  </a:lnTo>
                  <a:lnTo>
                    <a:pt x="535879" y="2475986"/>
                  </a:lnTo>
                  <a:lnTo>
                    <a:pt x="534517" y="2474397"/>
                  </a:lnTo>
                  <a:lnTo>
                    <a:pt x="526798" y="2462592"/>
                  </a:lnTo>
                  <a:lnTo>
                    <a:pt x="514880" y="2452489"/>
                  </a:lnTo>
                  <a:lnTo>
                    <a:pt x="515674" y="2455781"/>
                  </a:lnTo>
                  <a:lnTo>
                    <a:pt x="516809" y="2457824"/>
                  </a:lnTo>
                  <a:lnTo>
                    <a:pt x="520101" y="2461230"/>
                  </a:lnTo>
                  <a:lnTo>
                    <a:pt x="525550" y="2465202"/>
                  </a:lnTo>
                  <a:lnTo>
                    <a:pt x="529750" y="2470651"/>
                  </a:lnTo>
                  <a:lnTo>
                    <a:pt x="530544" y="2472240"/>
                  </a:lnTo>
                  <a:lnTo>
                    <a:pt x="531112" y="2473716"/>
                  </a:lnTo>
                  <a:lnTo>
                    <a:pt x="531906" y="2474851"/>
                  </a:lnTo>
                  <a:lnTo>
                    <a:pt x="533155" y="2475305"/>
                  </a:lnTo>
                  <a:lnTo>
                    <a:pt x="534176" y="2475986"/>
                  </a:lnTo>
                  <a:lnTo>
                    <a:pt x="537468" y="2479618"/>
                  </a:lnTo>
                  <a:lnTo>
                    <a:pt x="538717" y="2481321"/>
                  </a:lnTo>
                  <a:lnTo>
                    <a:pt x="537468" y="2482683"/>
                  </a:lnTo>
                  <a:lnTo>
                    <a:pt x="539511" y="2482683"/>
                  </a:lnTo>
                  <a:lnTo>
                    <a:pt x="541214" y="2483478"/>
                  </a:lnTo>
                  <a:lnTo>
                    <a:pt x="542576" y="2485067"/>
                  </a:lnTo>
                  <a:lnTo>
                    <a:pt x="543598" y="2487564"/>
                  </a:lnTo>
                  <a:lnTo>
                    <a:pt x="541441" y="2487564"/>
                  </a:lnTo>
                  <a:lnTo>
                    <a:pt x="541441" y="2488813"/>
                  </a:lnTo>
                  <a:lnTo>
                    <a:pt x="542803" y="2488813"/>
                  </a:lnTo>
                  <a:lnTo>
                    <a:pt x="542803" y="2490175"/>
                  </a:lnTo>
                  <a:lnTo>
                    <a:pt x="536220" y="2489494"/>
                  </a:lnTo>
                  <a:lnTo>
                    <a:pt x="533268" y="2488358"/>
                  </a:lnTo>
                  <a:lnTo>
                    <a:pt x="530204" y="2486429"/>
                  </a:lnTo>
                  <a:lnTo>
                    <a:pt x="530885" y="2488132"/>
                  </a:lnTo>
                  <a:lnTo>
                    <a:pt x="532701" y="2490175"/>
                  </a:lnTo>
                  <a:lnTo>
                    <a:pt x="533495" y="2491423"/>
                  </a:lnTo>
                  <a:lnTo>
                    <a:pt x="534404" y="2494261"/>
                  </a:lnTo>
                  <a:lnTo>
                    <a:pt x="534176" y="2495737"/>
                  </a:lnTo>
                  <a:lnTo>
                    <a:pt x="532928" y="2495964"/>
                  </a:lnTo>
                  <a:lnTo>
                    <a:pt x="530885" y="2495055"/>
                  </a:lnTo>
                  <a:lnTo>
                    <a:pt x="531679" y="2496872"/>
                  </a:lnTo>
                  <a:lnTo>
                    <a:pt x="532814" y="2497326"/>
                  </a:lnTo>
                  <a:lnTo>
                    <a:pt x="533949" y="2497553"/>
                  </a:lnTo>
                  <a:lnTo>
                    <a:pt x="534857" y="2498688"/>
                  </a:lnTo>
                  <a:lnTo>
                    <a:pt x="535425" y="2500958"/>
                  </a:lnTo>
                  <a:lnTo>
                    <a:pt x="534971" y="2501753"/>
                  </a:lnTo>
                  <a:lnTo>
                    <a:pt x="534063" y="2502093"/>
                  </a:lnTo>
                  <a:lnTo>
                    <a:pt x="533155" y="2503001"/>
                  </a:lnTo>
                  <a:lnTo>
                    <a:pt x="532247" y="2504250"/>
                  </a:lnTo>
                  <a:lnTo>
                    <a:pt x="529522" y="2506861"/>
                  </a:lnTo>
                  <a:lnTo>
                    <a:pt x="528841" y="2507315"/>
                  </a:lnTo>
                  <a:lnTo>
                    <a:pt x="528274" y="2506634"/>
                  </a:lnTo>
                  <a:lnTo>
                    <a:pt x="528047" y="2504931"/>
                  </a:lnTo>
                  <a:lnTo>
                    <a:pt x="528047" y="2502888"/>
                  </a:lnTo>
                  <a:lnTo>
                    <a:pt x="528160" y="2501071"/>
                  </a:lnTo>
                  <a:lnTo>
                    <a:pt x="527366" y="2501980"/>
                  </a:lnTo>
                  <a:lnTo>
                    <a:pt x="526458" y="2502207"/>
                  </a:lnTo>
                  <a:lnTo>
                    <a:pt x="525550" y="2501866"/>
                  </a:lnTo>
                  <a:lnTo>
                    <a:pt x="524642" y="2500958"/>
                  </a:lnTo>
                  <a:lnTo>
                    <a:pt x="525663" y="2503115"/>
                  </a:lnTo>
                  <a:lnTo>
                    <a:pt x="526117" y="2503796"/>
                  </a:lnTo>
                  <a:lnTo>
                    <a:pt x="526798" y="2504590"/>
                  </a:lnTo>
                  <a:lnTo>
                    <a:pt x="525323" y="2506747"/>
                  </a:lnTo>
                  <a:lnTo>
                    <a:pt x="524642" y="2507201"/>
                  </a:lnTo>
                  <a:lnTo>
                    <a:pt x="524642" y="2508450"/>
                  </a:lnTo>
                  <a:lnTo>
                    <a:pt x="526798" y="2509698"/>
                  </a:lnTo>
                  <a:lnTo>
                    <a:pt x="526798" y="2510947"/>
                  </a:lnTo>
                  <a:lnTo>
                    <a:pt x="524187" y="2510947"/>
                  </a:lnTo>
                  <a:lnTo>
                    <a:pt x="524187" y="2512082"/>
                  </a:lnTo>
                  <a:lnTo>
                    <a:pt x="531679" y="2512309"/>
                  </a:lnTo>
                  <a:lnTo>
                    <a:pt x="535198" y="2513785"/>
                  </a:lnTo>
                  <a:lnTo>
                    <a:pt x="537922" y="2521276"/>
                  </a:lnTo>
                  <a:lnTo>
                    <a:pt x="540079" y="2525930"/>
                  </a:lnTo>
                  <a:lnTo>
                    <a:pt x="540873" y="2529108"/>
                  </a:lnTo>
                  <a:lnTo>
                    <a:pt x="538036" y="2528314"/>
                  </a:lnTo>
                  <a:lnTo>
                    <a:pt x="539284" y="2531265"/>
                  </a:lnTo>
                  <a:lnTo>
                    <a:pt x="538717" y="2532060"/>
                  </a:lnTo>
                  <a:lnTo>
                    <a:pt x="537355" y="2532173"/>
                  </a:lnTo>
                  <a:lnTo>
                    <a:pt x="535993" y="2533195"/>
                  </a:lnTo>
                  <a:lnTo>
                    <a:pt x="535538" y="2535352"/>
                  </a:lnTo>
                  <a:lnTo>
                    <a:pt x="536106" y="2537167"/>
                  </a:lnTo>
                  <a:lnTo>
                    <a:pt x="537468" y="2538530"/>
                  </a:lnTo>
                  <a:lnTo>
                    <a:pt x="539398" y="2539211"/>
                  </a:lnTo>
                  <a:lnTo>
                    <a:pt x="537809" y="2540346"/>
                  </a:lnTo>
                  <a:lnTo>
                    <a:pt x="535993" y="2540913"/>
                  </a:lnTo>
                  <a:lnTo>
                    <a:pt x="534857" y="2542162"/>
                  </a:lnTo>
                  <a:lnTo>
                    <a:pt x="535425" y="2545454"/>
                  </a:lnTo>
                  <a:lnTo>
                    <a:pt x="529636" y="2544205"/>
                  </a:lnTo>
                  <a:lnTo>
                    <a:pt x="527252" y="2545113"/>
                  </a:lnTo>
                  <a:lnTo>
                    <a:pt x="526004" y="2549086"/>
                  </a:lnTo>
                  <a:lnTo>
                    <a:pt x="529409" y="2551583"/>
                  </a:lnTo>
                  <a:lnTo>
                    <a:pt x="528501" y="2553286"/>
                  </a:lnTo>
                  <a:lnTo>
                    <a:pt x="527479" y="2554081"/>
                  </a:lnTo>
                  <a:lnTo>
                    <a:pt x="527252" y="2554875"/>
                  </a:lnTo>
                  <a:lnTo>
                    <a:pt x="528728" y="2556578"/>
                  </a:lnTo>
                  <a:lnTo>
                    <a:pt x="521236" y="2561005"/>
                  </a:lnTo>
                  <a:lnTo>
                    <a:pt x="519647" y="2564410"/>
                  </a:lnTo>
                  <a:lnTo>
                    <a:pt x="522144" y="2570199"/>
                  </a:lnTo>
                  <a:lnTo>
                    <a:pt x="519420" y="2572810"/>
                  </a:lnTo>
                  <a:lnTo>
                    <a:pt x="518626" y="2577123"/>
                  </a:lnTo>
                  <a:lnTo>
                    <a:pt x="519307" y="2581890"/>
                  </a:lnTo>
                  <a:lnTo>
                    <a:pt x="520782" y="2585863"/>
                  </a:lnTo>
                  <a:lnTo>
                    <a:pt x="523506" y="2590744"/>
                  </a:lnTo>
                  <a:lnTo>
                    <a:pt x="524528" y="2591993"/>
                  </a:lnTo>
                  <a:lnTo>
                    <a:pt x="525550" y="2592560"/>
                  </a:lnTo>
                  <a:lnTo>
                    <a:pt x="526117" y="2592333"/>
                  </a:lnTo>
                  <a:lnTo>
                    <a:pt x="526685" y="2592333"/>
                  </a:lnTo>
                  <a:lnTo>
                    <a:pt x="527593" y="2593695"/>
                  </a:lnTo>
                  <a:lnTo>
                    <a:pt x="529296" y="2597895"/>
                  </a:lnTo>
                  <a:lnTo>
                    <a:pt x="527820" y="2598917"/>
                  </a:lnTo>
                  <a:lnTo>
                    <a:pt x="528388" y="2600960"/>
                  </a:lnTo>
                  <a:lnTo>
                    <a:pt x="529750" y="2603344"/>
                  </a:lnTo>
                  <a:lnTo>
                    <a:pt x="530658" y="2605387"/>
                  </a:lnTo>
                  <a:lnTo>
                    <a:pt x="529409" y="2605500"/>
                  </a:lnTo>
                  <a:lnTo>
                    <a:pt x="526004" y="2604138"/>
                  </a:lnTo>
                  <a:lnTo>
                    <a:pt x="525890" y="2603684"/>
                  </a:lnTo>
                  <a:lnTo>
                    <a:pt x="526004" y="2602890"/>
                  </a:lnTo>
                  <a:lnTo>
                    <a:pt x="526004" y="2602095"/>
                  </a:lnTo>
                  <a:lnTo>
                    <a:pt x="525323" y="2601754"/>
                  </a:lnTo>
                  <a:lnTo>
                    <a:pt x="524642" y="2601982"/>
                  </a:lnTo>
                  <a:lnTo>
                    <a:pt x="524301" y="2602436"/>
                  </a:lnTo>
                  <a:lnTo>
                    <a:pt x="524187" y="2602890"/>
                  </a:lnTo>
                  <a:lnTo>
                    <a:pt x="524074" y="2603117"/>
                  </a:lnTo>
                  <a:lnTo>
                    <a:pt x="523620" y="2603571"/>
                  </a:lnTo>
                  <a:lnTo>
                    <a:pt x="523393" y="2604479"/>
                  </a:lnTo>
                  <a:lnTo>
                    <a:pt x="523280" y="2605387"/>
                  </a:lnTo>
                  <a:lnTo>
                    <a:pt x="523053" y="2606068"/>
                  </a:lnTo>
                  <a:lnTo>
                    <a:pt x="522712" y="2606408"/>
                  </a:lnTo>
                  <a:lnTo>
                    <a:pt x="522372" y="2606068"/>
                  </a:lnTo>
                  <a:lnTo>
                    <a:pt x="521917" y="2605614"/>
                  </a:lnTo>
                  <a:lnTo>
                    <a:pt x="520328" y="2605273"/>
                  </a:lnTo>
                  <a:lnTo>
                    <a:pt x="518058" y="2604252"/>
                  </a:lnTo>
                  <a:lnTo>
                    <a:pt x="516809" y="2604138"/>
                  </a:lnTo>
                  <a:lnTo>
                    <a:pt x="517604" y="2605500"/>
                  </a:lnTo>
                  <a:lnTo>
                    <a:pt x="518399" y="2606522"/>
                  </a:lnTo>
                  <a:lnTo>
                    <a:pt x="519193" y="2607317"/>
                  </a:lnTo>
                  <a:lnTo>
                    <a:pt x="520101" y="2607770"/>
                  </a:lnTo>
                  <a:lnTo>
                    <a:pt x="520101" y="2609133"/>
                  </a:lnTo>
                  <a:lnTo>
                    <a:pt x="518171" y="2609246"/>
                  </a:lnTo>
                  <a:lnTo>
                    <a:pt x="516923" y="2610949"/>
                  </a:lnTo>
                  <a:lnTo>
                    <a:pt x="516469" y="2613786"/>
                  </a:lnTo>
                  <a:lnTo>
                    <a:pt x="516923" y="2617532"/>
                  </a:lnTo>
                  <a:lnTo>
                    <a:pt x="517831" y="2619689"/>
                  </a:lnTo>
                  <a:lnTo>
                    <a:pt x="518966" y="2621051"/>
                  </a:lnTo>
                  <a:lnTo>
                    <a:pt x="519647" y="2622300"/>
                  </a:lnTo>
                  <a:lnTo>
                    <a:pt x="519193" y="2624230"/>
                  </a:lnTo>
                  <a:lnTo>
                    <a:pt x="516583" y="2629110"/>
                  </a:lnTo>
                  <a:lnTo>
                    <a:pt x="516583" y="2630246"/>
                  </a:lnTo>
                  <a:lnTo>
                    <a:pt x="516923" y="2635013"/>
                  </a:lnTo>
                  <a:lnTo>
                    <a:pt x="516923" y="2636943"/>
                  </a:lnTo>
                  <a:lnTo>
                    <a:pt x="516583" y="2638759"/>
                  </a:lnTo>
                  <a:lnTo>
                    <a:pt x="513972" y="2647386"/>
                  </a:lnTo>
                  <a:lnTo>
                    <a:pt x="513858" y="2648975"/>
                  </a:lnTo>
                  <a:lnTo>
                    <a:pt x="514653" y="2650904"/>
                  </a:lnTo>
                  <a:lnTo>
                    <a:pt x="515901" y="2651812"/>
                  </a:lnTo>
                  <a:lnTo>
                    <a:pt x="517037" y="2651131"/>
                  </a:lnTo>
                  <a:lnTo>
                    <a:pt x="518171" y="2649883"/>
                  </a:lnTo>
                  <a:lnTo>
                    <a:pt x="519193" y="2649202"/>
                  </a:lnTo>
                  <a:lnTo>
                    <a:pt x="520101" y="2649769"/>
                  </a:lnTo>
                  <a:lnTo>
                    <a:pt x="520328" y="2651245"/>
                  </a:lnTo>
                  <a:lnTo>
                    <a:pt x="520101" y="2652834"/>
                  </a:lnTo>
                  <a:lnTo>
                    <a:pt x="519647" y="2653969"/>
                  </a:lnTo>
                  <a:lnTo>
                    <a:pt x="518512" y="2654537"/>
                  </a:lnTo>
                  <a:lnTo>
                    <a:pt x="515901" y="2653288"/>
                  </a:lnTo>
                  <a:lnTo>
                    <a:pt x="514426" y="2652947"/>
                  </a:lnTo>
                  <a:lnTo>
                    <a:pt x="512950" y="2653402"/>
                  </a:lnTo>
                  <a:lnTo>
                    <a:pt x="510907" y="2654991"/>
                  </a:lnTo>
                  <a:lnTo>
                    <a:pt x="509431" y="2655331"/>
                  </a:lnTo>
                  <a:lnTo>
                    <a:pt x="508977" y="2656239"/>
                  </a:lnTo>
                  <a:lnTo>
                    <a:pt x="509545" y="2658396"/>
                  </a:lnTo>
                  <a:lnTo>
                    <a:pt x="511021" y="2662028"/>
                  </a:lnTo>
                  <a:lnTo>
                    <a:pt x="511248" y="2667704"/>
                  </a:lnTo>
                  <a:lnTo>
                    <a:pt x="511134" y="2670882"/>
                  </a:lnTo>
                  <a:lnTo>
                    <a:pt x="510453" y="2673379"/>
                  </a:lnTo>
                  <a:lnTo>
                    <a:pt x="509204" y="2674628"/>
                  </a:lnTo>
                  <a:lnTo>
                    <a:pt x="507502" y="2675195"/>
                  </a:lnTo>
                  <a:lnTo>
                    <a:pt x="505913" y="2675082"/>
                  </a:lnTo>
                  <a:lnTo>
                    <a:pt x="503642" y="2673152"/>
                  </a:lnTo>
                  <a:lnTo>
                    <a:pt x="502394" y="2673493"/>
                  </a:lnTo>
                  <a:lnTo>
                    <a:pt x="501145" y="2674287"/>
                  </a:lnTo>
                  <a:lnTo>
                    <a:pt x="500123" y="2674741"/>
                  </a:lnTo>
                  <a:lnTo>
                    <a:pt x="499216" y="2675309"/>
                  </a:lnTo>
                  <a:lnTo>
                    <a:pt x="498307" y="2676671"/>
                  </a:lnTo>
                  <a:lnTo>
                    <a:pt x="496151" y="2681665"/>
                  </a:lnTo>
                  <a:lnTo>
                    <a:pt x="495924" y="2682687"/>
                  </a:lnTo>
                  <a:lnTo>
                    <a:pt x="495924" y="2683595"/>
                  </a:lnTo>
                  <a:lnTo>
                    <a:pt x="495810" y="2685525"/>
                  </a:lnTo>
                  <a:lnTo>
                    <a:pt x="495356" y="2689271"/>
                  </a:lnTo>
                  <a:lnTo>
                    <a:pt x="495129" y="2693357"/>
                  </a:lnTo>
                  <a:lnTo>
                    <a:pt x="494562" y="2695059"/>
                  </a:lnTo>
                  <a:lnTo>
                    <a:pt x="491837" y="2695287"/>
                  </a:lnTo>
                  <a:lnTo>
                    <a:pt x="491270" y="2696989"/>
                  </a:lnTo>
                  <a:lnTo>
                    <a:pt x="490702" y="2700394"/>
                  </a:lnTo>
                  <a:lnTo>
                    <a:pt x="486048" y="2709589"/>
                  </a:lnTo>
                  <a:lnTo>
                    <a:pt x="483892" y="2715832"/>
                  </a:lnTo>
                  <a:lnTo>
                    <a:pt x="481054" y="2730361"/>
                  </a:lnTo>
                  <a:lnTo>
                    <a:pt x="478330" y="2744436"/>
                  </a:lnTo>
                  <a:lnTo>
                    <a:pt x="477649" y="2745344"/>
                  </a:lnTo>
                  <a:lnTo>
                    <a:pt x="476514" y="2745912"/>
                  </a:lnTo>
                  <a:lnTo>
                    <a:pt x="475946" y="2747274"/>
                  </a:lnTo>
                  <a:lnTo>
                    <a:pt x="475605" y="2748976"/>
                  </a:lnTo>
                  <a:lnTo>
                    <a:pt x="475038" y="2750566"/>
                  </a:lnTo>
                  <a:lnTo>
                    <a:pt x="473449" y="2752609"/>
                  </a:lnTo>
                  <a:lnTo>
                    <a:pt x="469703" y="2756128"/>
                  </a:lnTo>
                  <a:lnTo>
                    <a:pt x="468114" y="2758398"/>
                  </a:lnTo>
                  <a:lnTo>
                    <a:pt x="462552" y="2770884"/>
                  </a:lnTo>
                  <a:lnTo>
                    <a:pt x="460395" y="2773722"/>
                  </a:lnTo>
                  <a:lnTo>
                    <a:pt x="458806" y="2773495"/>
                  </a:lnTo>
                  <a:lnTo>
                    <a:pt x="456990" y="2771792"/>
                  </a:lnTo>
                  <a:lnTo>
                    <a:pt x="454266" y="2770316"/>
                  </a:lnTo>
                  <a:lnTo>
                    <a:pt x="457217" y="2764528"/>
                  </a:lnTo>
                  <a:lnTo>
                    <a:pt x="458011" y="2761122"/>
                  </a:lnTo>
                  <a:lnTo>
                    <a:pt x="456082" y="2759646"/>
                  </a:lnTo>
                  <a:lnTo>
                    <a:pt x="451314" y="2761576"/>
                  </a:lnTo>
                  <a:lnTo>
                    <a:pt x="448817" y="2761463"/>
                  </a:lnTo>
                  <a:lnTo>
                    <a:pt x="447115" y="2758398"/>
                  </a:lnTo>
                  <a:lnTo>
                    <a:pt x="445980" y="2759193"/>
                  </a:lnTo>
                  <a:lnTo>
                    <a:pt x="445412" y="2758625"/>
                  </a:lnTo>
                  <a:lnTo>
                    <a:pt x="444958" y="2757717"/>
                  </a:lnTo>
                  <a:lnTo>
                    <a:pt x="444050" y="2757263"/>
                  </a:lnTo>
                  <a:lnTo>
                    <a:pt x="442915" y="2756922"/>
                  </a:lnTo>
                  <a:lnTo>
                    <a:pt x="441552" y="2755333"/>
                  </a:lnTo>
                  <a:lnTo>
                    <a:pt x="440871" y="2754992"/>
                  </a:lnTo>
                  <a:lnTo>
                    <a:pt x="439282" y="2756582"/>
                  </a:lnTo>
                  <a:lnTo>
                    <a:pt x="437353" y="2759420"/>
                  </a:lnTo>
                  <a:lnTo>
                    <a:pt x="435423" y="2760895"/>
                  </a:lnTo>
                  <a:lnTo>
                    <a:pt x="433834" y="2758398"/>
                  </a:lnTo>
                  <a:lnTo>
                    <a:pt x="434515" y="2757376"/>
                  </a:lnTo>
                  <a:lnTo>
                    <a:pt x="435423" y="2755333"/>
                  </a:lnTo>
                  <a:lnTo>
                    <a:pt x="435764" y="2753404"/>
                  </a:lnTo>
                  <a:lnTo>
                    <a:pt x="434855" y="2752495"/>
                  </a:lnTo>
                  <a:lnTo>
                    <a:pt x="433493" y="2752949"/>
                  </a:lnTo>
                  <a:lnTo>
                    <a:pt x="429861" y="2756014"/>
                  </a:lnTo>
                  <a:lnTo>
                    <a:pt x="425775" y="2758057"/>
                  </a:lnTo>
                  <a:lnTo>
                    <a:pt x="425207" y="2758965"/>
                  </a:lnTo>
                  <a:lnTo>
                    <a:pt x="425094" y="2761690"/>
                  </a:lnTo>
                  <a:lnTo>
                    <a:pt x="424640" y="2762371"/>
                  </a:lnTo>
                  <a:lnTo>
                    <a:pt x="422710" y="2760782"/>
                  </a:lnTo>
                  <a:lnTo>
                    <a:pt x="422029" y="2759987"/>
                  </a:lnTo>
                  <a:lnTo>
                    <a:pt x="421234" y="2758739"/>
                  </a:lnTo>
                  <a:lnTo>
                    <a:pt x="420213" y="2757717"/>
                  </a:lnTo>
                  <a:lnTo>
                    <a:pt x="418737" y="2757263"/>
                  </a:lnTo>
                  <a:lnTo>
                    <a:pt x="417375" y="2757603"/>
                  </a:lnTo>
                  <a:lnTo>
                    <a:pt x="416353" y="2758398"/>
                  </a:lnTo>
                  <a:lnTo>
                    <a:pt x="414764" y="2760782"/>
                  </a:lnTo>
                  <a:lnTo>
                    <a:pt x="414197" y="2762484"/>
                  </a:lnTo>
                  <a:lnTo>
                    <a:pt x="414197" y="2763619"/>
                  </a:lnTo>
                  <a:lnTo>
                    <a:pt x="413743" y="2764300"/>
                  </a:lnTo>
                  <a:lnTo>
                    <a:pt x="409429" y="2764528"/>
                  </a:lnTo>
                  <a:lnTo>
                    <a:pt x="408067" y="2764187"/>
                  </a:lnTo>
                  <a:lnTo>
                    <a:pt x="406932" y="2763165"/>
                  </a:lnTo>
                  <a:lnTo>
                    <a:pt x="408862" y="2762144"/>
                  </a:lnTo>
                  <a:lnTo>
                    <a:pt x="409656" y="2762144"/>
                  </a:lnTo>
                  <a:lnTo>
                    <a:pt x="409089" y="2760441"/>
                  </a:lnTo>
                  <a:lnTo>
                    <a:pt x="407046" y="2756128"/>
                  </a:lnTo>
                  <a:lnTo>
                    <a:pt x="405002" y="2759079"/>
                  </a:lnTo>
                  <a:lnTo>
                    <a:pt x="401143" y="2761463"/>
                  </a:lnTo>
                  <a:lnTo>
                    <a:pt x="397057" y="2762257"/>
                  </a:lnTo>
                  <a:lnTo>
                    <a:pt x="394106" y="2760214"/>
                  </a:lnTo>
                  <a:lnTo>
                    <a:pt x="393424" y="2759533"/>
                  </a:lnTo>
                  <a:lnTo>
                    <a:pt x="392630" y="2759874"/>
                  </a:lnTo>
                  <a:lnTo>
                    <a:pt x="391836" y="2760555"/>
                  </a:lnTo>
                  <a:lnTo>
                    <a:pt x="391041" y="2760895"/>
                  </a:lnTo>
                  <a:lnTo>
                    <a:pt x="387408" y="2760895"/>
                  </a:lnTo>
                  <a:lnTo>
                    <a:pt x="386614" y="2760327"/>
                  </a:lnTo>
                  <a:lnTo>
                    <a:pt x="386273" y="2757263"/>
                  </a:lnTo>
                  <a:lnTo>
                    <a:pt x="385706" y="2756128"/>
                  </a:lnTo>
                  <a:lnTo>
                    <a:pt x="385025" y="2756241"/>
                  </a:lnTo>
                  <a:lnTo>
                    <a:pt x="382641" y="2757149"/>
                  </a:lnTo>
                  <a:lnTo>
                    <a:pt x="381733" y="2757263"/>
                  </a:lnTo>
                  <a:lnTo>
                    <a:pt x="382074" y="2758284"/>
                  </a:lnTo>
                  <a:lnTo>
                    <a:pt x="382755" y="2761008"/>
                  </a:lnTo>
                  <a:lnTo>
                    <a:pt x="383095" y="2762030"/>
                  </a:lnTo>
                  <a:lnTo>
                    <a:pt x="377193" y="2759306"/>
                  </a:lnTo>
                  <a:lnTo>
                    <a:pt x="373787" y="2758625"/>
                  </a:lnTo>
                  <a:lnTo>
                    <a:pt x="371404" y="2760101"/>
                  </a:lnTo>
                  <a:lnTo>
                    <a:pt x="369247" y="2760668"/>
                  </a:lnTo>
                  <a:lnTo>
                    <a:pt x="366069" y="2760101"/>
                  </a:lnTo>
                  <a:lnTo>
                    <a:pt x="363685" y="2760214"/>
                  </a:lnTo>
                  <a:lnTo>
                    <a:pt x="363799" y="2763052"/>
                  </a:lnTo>
                  <a:lnTo>
                    <a:pt x="361869" y="2763846"/>
                  </a:lnTo>
                  <a:lnTo>
                    <a:pt x="360280" y="2762598"/>
                  </a:lnTo>
                  <a:lnTo>
                    <a:pt x="358577" y="2760668"/>
                  </a:lnTo>
                  <a:lnTo>
                    <a:pt x="356534" y="2759533"/>
                  </a:lnTo>
                  <a:lnTo>
                    <a:pt x="351767" y="2759533"/>
                  </a:lnTo>
                  <a:lnTo>
                    <a:pt x="349496" y="2760668"/>
                  </a:lnTo>
                  <a:lnTo>
                    <a:pt x="348021" y="2763052"/>
                  </a:lnTo>
                  <a:lnTo>
                    <a:pt x="347794" y="2764528"/>
                  </a:lnTo>
                  <a:lnTo>
                    <a:pt x="347566" y="2766571"/>
                  </a:lnTo>
                  <a:lnTo>
                    <a:pt x="347680" y="2768387"/>
                  </a:lnTo>
                  <a:lnTo>
                    <a:pt x="348361" y="2769181"/>
                  </a:lnTo>
                  <a:lnTo>
                    <a:pt x="349723" y="2769749"/>
                  </a:lnTo>
                  <a:lnTo>
                    <a:pt x="350404" y="2771111"/>
                  </a:lnTo>
                  <a:lnTo>
                    <a:pt x="350858" y="2772700"/>
                  </a:lnTo>
                  <a:lnTo>
                    <a:pt x="351426" y="2774062"/>
                  </a:lnTo>
                  <a:lnTo>
                    <a:pt x="354150" y="2778262"/>
                  </a:lnTo>
                  <a:lnTo>
                    <a:pt x="355058" y="2780419"/>
                  </a:lnTo>
                  <a:lnTo>
                    <a:pt x="355966" y="2783484"/>
                  </a:lnTo>
                  <a:lnTo>
                    <a:pt x="354831" y="2784051"/>
                  </a:lnTo>
                  <a:lnTo>
                    <a:pt x="353582" y="2785073"/>
                  </a:lnTo>
                  <a:lnTo>
                    <a:pt x="352448" y="2786321"/>
                  </a:lnTo>
                  <a:lnTo>
                    <a:pt x="351653" y="2787683"/>
                  </a:lnTo>
                  <a:lnTo>
                    <a:pt x="350858" y="2788364"/>
                  </a:lnTo>
                  <a:lnTo>
                    <a:pt x="350404" y="2787683"/>
                  </a:lnTo>
                  <a:lnTo>
                    <a:pt x="349950" y="2785867"/>
                  </a:lnTo>
                  <a:lnTo>
                    <a:pt x="348021" y="2785867"/>
                  </a:lnTo>
                  <a:lnTo>
                    <a:pt x="347340" y="2787230"/>
                  </a:lnTo>
                  <a:lnTo>
                    <a:pt x="346772" y="2787911"/>
                  </a:lnTo>
                  <a:lnTo>
                    <a:pt x="345978" y="2787683"/>
                  </a:lnTo>
                  <a:lnTo>
                    <a:pt x="345297" y="2787230"/>
                  </a:lnTo>
                  <a:lnTo>
                    <a:pt x="344502" y="2787002"/>
                  </a:lnTo>
                  <a:lnTo>
                    <a:pt x="341778" y="2787002"/>
                  </a:lnTo>
                  <a:lnTo>
                    <a:pt x="340756" y="2786889"/>
                  </a:lnTo>
                  <a:lnTo>
                    <a:pt x="340529" y="2786208"/>
                  </a:lnTo>
                  <a:lnTo>
                    <a:pt x="341891" y="2784619"/>
                  </a:lnTo>
                  <a:lnTo>
                    <a:pt x="341097" y="2783597"/>
                  </a:lnTo>
                  <a:lnTo>
                    <a:pt x="340416" y="2782462"/>
                  </a:lnTo>
                  <a:lnTo>
                    <a:pt x="339962" y="2780873"/>
                  </a:lnTo>
                  <a:lnTo>
                    <a:pt x="339962" y="2778830"/>
                  </a:lnTo>
                  <a:lnTo>
                    <a:pt x="337918" y="2781327"/>
                  </a:lnTo>
                  <a:lnTo>
                    <a:pt x="336897" y="2780078"/>
                  </a:lnTo>
                  <a:lnTo>
                    <a:pt x="336443" y="2779284"/>
                  </a:lnTo>
                  <a:lnTo>
                    <a:pt x="336670" y="2778830"/>
                  </a:lnTo>
                  <a:lnTo>
                    <a:pt x="335421" y="2779284"/>
                  </a:lnTo>
                  <a:lnTo>
                    <a:pt x="333151" y="2780986"/>
                  </a:lnTo>
                  <a:lnTo>
                    <a:pt x="332243" y="2781327"/>
                  </a:lnTo>
                  <a:lnTo>
                    <a:pt x="329632" y="2781895"/>
                  </a:lnTo>
                  <a:lnTo>
                    <a:pt x="327816" y="2783370"/>
                  </a:lnTo>
                  <a:lnTo>
                    <a:pt x="324638" y="2788364"/>
                  </a:lnTo>
                  <a:lnTo>
                    <a:pt x="321005" y="2792791"/>
                  </a:lnTo>
                  <a:lnTo>
                    <a:pt x="318849" y="2794608"/>
                  </a:lnTo>
                  <a:lnTo>
                    <a:pt x="317032" y="2795402"/>
                  </a:lnTo>
                  <a:lnTo>
                    <a:pt x="315103" y="2796878"/>
                  </a:lnTo>
                  <a:lnTo>
                    <a:pt x="313854" y="2800169"/>
                  </a:lnTo>
                  <a:lnTo>
                    <a:pt x="312833" y="2803461"/>
                  </a:lnTo>
                  <a:lnTo>
                    <a:pt x="311698" y="2804937"/>
                  </a:lnTo>
                  <a:lnTo>
                    <a:pt x="307725" y="2807094"/>
                  </a:lnTo>
                  <a:lnTo>
                    <a:pt x="304206" y="2812542"/>
                  </a:lnTo>
                  <a:lnTo>
                    <a:pt x="301709" y="2819693"/>
                  </a:lnTo>
                  <a:lnTo>
                    <a:pt x="300687" y="2826844"/>
                  </a:lnTo>
                  <a:lnTo>
                    <a:pt x="300233" y="2833428"/>
                  </a:lnTo>
                  <a:lnTo>
                    <a:pt x="300347" y="2836265"/>
                  </a:lnTo>
                  <a:lnTo>
                    <a:pt x="301368" y="2839217"/>
                  </a:lnTo>
                  <a:lnTo>
                    <a:pt x="302957" y="2841260"/>
                  </a:lnTo>
                  <a:lnTo>
                    <a:pt x="306703" y="2844098"/>
                  </a:lnTo>
                  <a:lnTo>
                    <a:pt x="307952" y="2846254"/>
                  </a:lnTo>
                  <a:lnTo>
                    <a:pt x="308179" y="2848071"/>
                  </a:lnTo>
                  <a:lnTo>
                    <a:pt x="308065" y="2849887"/>
                  </a:lnTo>
                  <a:lnTo>
                    <a:pt x="308179" y="2851816"/>
                  </a:lnTo>
                  <a:lnTo>
                    <a:pt x="308973" y="2853860"/>
                  </a:lnTo>
                  <a:lnTo>
                    <a:pt x="309995" y="2855222"/>
                  </a:lnTo>
                  <a:lnTo>
                    <a:pt x="312152" y="2857378"/>
                  </a:lnTo>
                  <a:lnTo>
                    <a:pt x="316124" y="2863962"/>
                  </a:lnTo>
                  <a:lnTo>
                    <a:pt x="317032" y="2867140"/>
                  </a:lnTo>
                  <a:lnTo>
                    <a:pt x="316579" y="2870886"/>
                  </a:lnTo>
                  <a:lnTo>
                    <a:pt x="315217" y="2873156"/>
                  </a:lnTo>
                  <a:lnTo>
                    <a:pt x="309995" y="2879172"/>
                  </a:lnTo>
                  <a:lnTo>
                    <a:pt x="308292" y="2880421"/>
                  </a:lnTo>
                  <a:lnTo>
                    <a:pt x="307157" y="2881669"/>
                  </a:lnTo>
                  <a:lnTo>
                    <a:pt x="302730" y="2889729"/>
                  </a:lnTo>
                  <a:lnTo>
                    <a:pt x="300801" y="2892226"/>
                  </a:lnTo>
                  <a:lnTo>
                    <a:pt x="298984" y="2893588"/>
                  </a:lnTo>
                  <a:lnTo>
                    <a:pt x="296828" y="2894155"/>
                  </a:lnTo>
                  <a:lnTo>
                    <a:pt x="290585" y="2894155"/>
                  </a:lnTo>
                  <a:lnTo>
                    <a:pt x="287633" y="2893588"/>
                  </a:lnTo>
                  <a:lnTo>
                    <a:pt x="284796" y="2892453"/>
                  </a:lnTo>
                  <a:lnTo>
                    <a:pt x="277077" y="2887345"/>
                  </a:lnTo>
                  <a:lnTo>
                    <a:pt x="274580" y="2886323"/>
                  </a:lnTo>
                  <a:lnTo>
                    <a:pt x="271402" y="2885983"/>
                  </a:lnTo>
                  <a:lnTo>
                    <a:pt x="269926" y="2886323"/>
                  </a:lnTo>
                  <a:lnTo>
                    <a:pt x="267429" y="2887799"/>
                  </a:lnTo>
                  <a:lnTo>
                    <a:pt x="266067" y="2888366"/>
                  </a:lnTo>
                  <a:lnTo>
                    <a:pt x="264705" y="2888366"/>
                  </a:lnTo>
                  <a:lnTo>
                    <a:pt x="260051" y="2887345"/>
                  </a:lnTo>
                  <a:lnTo>
                    <a:pt x="247111" y="2888366"/>
                  </a:lnTo>
                  <a:lnTo>
                    <a:pt x="245408" y="2888820"/>
                  </a:lnTo>
                  <a:lnTo>
                    <a:pt x="244273" y="2890069"/>
                  </a:lnTo>
                  <a:lnTo>
                    <a:pt x="243365" y="2891658"/>
                  </a:lnTo>
                  <a:lnTo>
                    <a:pt x="242116" y="2893134"/>
                  </a:lnTo>
                  <a:lnTo>
                    <a:pt x="240641" y="2893929"/>
                  </a:lnTo>
                  <a:lnTo>
                    <a:pt x="236441" y="2893134"/>
                  </a:lnTo>
                  <a:lnTo>
                    <a:pt x="233149" y="2893929"/>
                  </a:lnTo>
                  <a:lnTo>
                    <a:pt x="224182" y="2900058"/>
                  </a:lnTo>
                  <a:lnTo>
                    <a:pt x="221344" y="2901080"/>
                  </a:lnTo>
                  <a:lnTo>
                    <a:pt x="214647" y="2901647"/>
                  </a:lnTo>
                  <a:lnTo>
                    <a:pt x="211582" y="2901193"/>
                  </a:lnTo>
                  <a:lnTo>
                    <a:pt x="195577" y="2895291"/>
                  </a:lnTo>
                  <a:lnTo>
                    <a:pt x="190356" y="2895177"/>
                  </a:lnTo>
                  <a:lnTo>
                    <a:pt x="188426" y="2894496"/>
                  </a:lnTo>
                  <a:lnTo>
                    <a:pt x="187405" y="2894382"/>
                  </a:lnTo>
                  <a:lnTo>
                    <a:pt x="186837" y="2894042"/>
                  </a:lnTo>
                  <a:lnTo>
                    <a:pt x="185248" y="2892566"/>
                  </a:lnTo>
                  <a:lnTo>
                    <a:pt x="184453" y="2891999"/>
                  </a:lnTo>
                  <a:lnTo>
                    <a:pt x="182410" y="2891431"/>
                  </a:lnTo>
                  <a:lnTo>
                    <a:pt x="180367" y="2891999"/>
                  </a:lnTo>
                  <a:lnTo>
                    <a:pt x="179345" y="2892680"/>
                  </a:lnTo>
                  <a:lnTo>
                    <a:pt x="177870" y="2894042"/>
                  </a:lnTo>
                  <a:lnTo>
                    <a:pt x="176735" y="2894269"/>
                  </a:lnTo>
                  <a:lnTo>
                    <a:pt x="175713" y="2894042"/>
                  </a:lnTo>
                  <a:lnTo>
                    <a:pt x="174464" y="2893247"/>
                  </a:lnTo>
                  <a:lnTo>
                    <a:pt x="173443" y="2893020"/>
                  </a:lnTo>
                  <a:lnTo>
                    <a:pt x="171513" y="2893815"/>
                  </a:lnTo>
                  <a:lnTo>
                    <a:pt x="169583" y="2894950"/>
                  </a:lnTo>
                  <a:lnTo>
                    <a:pt x="168108" y="2894836"/>
                  </a:lnTo>
                  <a:lnTo>
                    <a:pt x="167767" y="2891885"/>
                  </a:lnTo>
                  <a:lnTo>
                    <a:pt x="170719" y="2885983"/>
                  </a:lnTo>
                  <a:lnTo>
                    <a:pt x="171400" y="2885983"/>
                  </a:lnTo>
                  <a:lnTo>
                    <a:pt x="171967" y="2886096"/>
                  </a:lnTo>
                  <a:lnTo>
                    <a:pt x="172535" y="2886664"/>
                  </a:lnTo>
                  <a:lnTo>
                    <a:pt x="173329" y="2887913"/>
                  </a:lnTo>
                  <a:lnTo>
                    <a:pt x="175032" y="2889047"/>
                  </a:lnTo>
                  <a:lnTo>
                    <a:pt x="177416" y="2888934"/>
                  </a:lnTo>
                  <a:lnTo>
                    <a:pt x="179686" y="2887913"/>
                  </a:lnTo>
                  <a:lnTo>
                    <a:pt x="180934" y="2886210"/>
                  </a:lnTo>
                  <a:lnTo>
                    <a:pt x="180367" y="2883940"/>
                  </a:lnTo>
                  <a:lnTo>
                    <a:pt x="180708" y="2882804"/>
                  </a:lnTo>
                  <a:lnTo>
                    <a:pt x="181615" y="2882804"/>
                  </a:lnTo>
                  <a:lnTo>
                    <a:pt x="182864" y="2883826"/>
                  </a:lnTo>
                  <a:lnTo>
                    <a:pt x="181956" y="2879172"/>
                  </a:lnTo>
                  <a:lnTo>
                    <a:pt x="177416" y="2871453"/>
                  </a:lnTo>
                  <a:lnTo>
                    <a:pt x="176394" y="2866800"/>
                  </a:lnTo>
                  <a:lnTo>
                    <a:pt x="177529" y="2861351"/>
                  </a:lnTo>
                  <a:lnTo>
                    <a:pt x="180367" y="2858059"/>
                  </a:lnTo>
                  <a:lnTo>
                    <a:pt x="187064" y="2853179"/>
                  </a:lnTo>
                  <a:lnTo>
                    <a:pt x="188086" y="2851703"/>
                  </a:lnTo>
                  <a:lnTo>
                    <a:pt x="189221" y="2849660"/>
                  </a:lnTo>
                  <a:lnTo>
                    <a:pt x="190015" y="2847276"/>
                  </a:lnTo>
                  <a:lnTo>
                    <a:pt x="190356" y="2844892"/>
                  </a:lnTo>
                  <a:lnTo>
                    <a:pt x="189675" y="2841487"/>
                  </a:lnTo>
                  <a:lnTo>
                    <a:pt x="188312" y="2839557"/>
                  </a:lnTo>
                  <a:lnTo>
                    <a:pt x="186950" y="2838309"/>
                  </a:lnTo>
                  <a:lnTo>
                    <a:pt x="185475" y="2835584"/>
                  </a:lnTo>
                  <a:lnTo>
                    <a:pt x="183659" y="2836039"/>
                  </a:lnTo>
                  <a:lnTo>
                    <a:pt x="181843" y="2835925"/>
                  </a:lnTo>
                  <a:lnTo>
                    <a:pt x="181048" y="2832520"/>
                  </a:lnTo>
                  <a:lnTo>
                    <a:pt x="178664" y="2832633"/>
                  </a:lnTo>
                  <a:lnTo>
                    <a:pt x="176848" y="2831952"/>
                  </a:lnTo>
                  <a:lnTo>
                    <a:pt x="175713" y="2829455"/>
                  </a:lnTo>
                  <a:lnTo>
                    <a:pt x="176962" y="2829228"/>
                  </a:lnTo>
                  <a:lnTo>
                    <a:pt x="177756" y="2828547"/>
                  </a:lnTo>
                  <a:lnTo>
                    <a:pt x="178210" y="2827185"/>
                  </a:lnTo>
                  <a:lnTo>
                    <a:pt x="178437" y="2824914"/>
                  </a:lnTo>
                  <a:lnTo>
                    <a:pt x="177189" y="2817423"/>
                  </a:lnTo>
                  <a:lnTo>
                    <a:pt x="173783" y="2814018"/>
                  </a:lnTo>
                  <a:lnTo>
                    <a:pt x="169811" y="2811975"/>
                  </a:lnTo>
                  <a:lnTo>
                    <a:pt x="166973" y="2808342"/>
                  </a:lnTo>
                  <a:lnTo>
                    <a:pt x="165951" y="2805618"/>
                  </a:lnTo>
                  <a:lnTo>
                    <a:pt x="165724" y="2804256"/>
                  </a:lnTo>
                  <a:lnTo>
                    <a:pt x="165611" y="2801759"/>
                  </a:lnTo>
                  <a:lnTo>
                    <a:pt x="165384" y="2800964"/>
                  </a:lnTo>
                  <a:lnTo>
                    <a:pt x="164703" y="2800056"/>
                  </a:lnTo>
                  <a:lnTo>
                    <a:pt x="163908" y="2799262"/>
                  </a:lnTo>
                  <a:lnTo>
                    <a:pt x="163227" y="2798921"/>
                  </a:lnTo>
                  <a:lnTo>
                    <a:pt x="161978" y="2797672"/>
                  </a:lnTo>
                  <a:lnTo>
                    <a:pt x="161411" y="2794834"/>
                  </a:lnTo>
                  <a:lnTo>
                    <a:pt x="160957" y="2791656"/>
                  </a:lnTo>
                  <a:lnTo>
                    <a:pt x="160162" y="2789386"/>
                  </a:lnTo>
                  <a:lnTo>
                    <a:pt x="158460" y="2787683"/>
                  </a:lnTo>
                  <a:lnTo>
                    <a:pt x="156984" y="2786662"/>
                  </a:lnTo>
                  <a:lnTo>
                    <a:pt x="155962" y="2785073"/>
                  </a:lnTo>
                  <a:lnTo>
                    <a:pt x="155508" y="2781667"/>
                  </a:lnTo>
                  <a:lnTo>
                    <a:pt x="154827" y="2779738"/>
                  </a:lnTo>
                  <a:lnTo>
                    <a:pt x="146200" y="2768500"/>
                  </a:lnTo>
                  <a:lnTo>
                    <a:pt x="145519" y="2767365"/>
                  </a:lnTo>
                  <a:lnTo>
                    <a:pt x="141887" y="2758965"/>
                  </a:lnTo>
                  <a:lnTo>
                    <a:pt x="140866" y="2757263"/>
                  </a:lnTo>
                  <a:lnTo>
                    <a:pt x="139958" y="2751701"/>
                  </a:lnTo>
                  <a:lnTo>
                    <a:pt x="139617" y="2750112"/>
                  </a:lnTo>
                  <a:lnTo>
                    <a:pt x="137233" y="2744890"/>
                  </a:lnTo>
                  <a:lnTo>
                    <a:pt x="136098" y="2740804"/>
                  </a:lnTo>
                  <a:lnTo>
                    <a:pt x="132239" y="2737966"/>
                  </a:lnTo>
                  <a:lnTo>
                    <a:pt x="130990" y="2735696"/>
                  </a:lnTo>
                  <a:lnTo>
                    <a:pt x="149946" y="2743869"/>
                  </a:lnTo>
                  <a:lnTo>
                    <a:pt x="150628" y="2744436"/>
                  </a:lnTo>
                  <a:lnTo>
                    <a:pt x="151876" y="2746933"/>
                  </a:lnTo>
                  <a:lnTo>
                    <a:pt x="152671" y="2747501"/>
                  </a:lnTo>
                  <a:lnTo>
                    <a:pt x="153465" y="2747842"/>
                  </a:lnTo>
                  <a:lnTo>
                    <a:pt x="154941" y="2749431"/>
                  </a:lnTo>
                  <a:lnTo>
                    <a:pt x="155735" y="2749771"/>
                  </a:lnTo>
                  <a:lnTo>
                    <a:pt x="156530" y="2749544"/>
                  </a:lnTo>
                  <a:lnTo>
                    <a:pt x="157892" y="2748750"/>
                  </a:lnTo>
                  <a:lnTo>
                    <a:pt x="158687" y="2748523"/>
                  </a:lnTo>
                  <a:lnTo>
                    <a:pt x="162773" y="2748976"/>
                  </a:lnTo>
                  <a:lnTo>
                    <a:pt x="164589" y="2748750"/>
                  </a:lnTo>
                  <a:lnTo>
                    <a:pt x="166292" y="2747388"/>
                  </a:lnTo>
                  <a:lnTo>
                    <a:pt x="167540" y="2745004"/>
                  </a:lnTo>
                  <a:lnTo>
                    <a:pt x="168108" y="2742279"/>
                  </a:lnTo>
                  <a:lnTo>
                    <a:pt x="167767" y="2740009"/>
                  </a:lnTo>
                  <a:lnTo>
                    <a:pt x="163341" y="2737399"/>
                  </a:lnTo>
                  <a:lnTo>
                    <a:pt x="161297" y="2733539"/>
                  </a:lnTo>
                  <a:lnTo>
                    <a:pt x="158232" y="2725821"/>
                  </a:lnTo>
                  <a:lnTo>
                    <a:pt x="149719" y="2719464"/>
                  </a:lnTo>
                  <a:lnTo>
                    <a:pt x="147563" y="2715378"/>
                  </a:lnTo>
                  <a:lnTo>
                    <a:pt x="150968" y="2709135"/>
                  </a:lnTo>
                  <a:lnTo>
                    <a:pt x="156530" y="2706978"/>
                  </a:lnTo>
                  <a:lnTo>
                    <a:pt x="168108" y="2711292"/>
                  </a:lnTo>
                  <a:lnTo>
                    <a:pt x="173670" y="2709021"/>
                  </a:lnTo>
                  <a:lnTo>
                    <a:pt x="175032" y="2706978"/>
                  </a:lnTo>
                  <a:lnTo>
                    <a:pt x="176621" y="2703800"/>
                  </a:lnTo>
                  <a:lnTo>
                    <a:pt x="177870" y="2700054"/>
                  </a:lnTo>
                  <a:lnTo>
                    <a:pt x="178437" y="2696422"/>
                  </a:lnTo>
                  <a:lnTo>
                    <a:pt x="177983" y="2692903"/>
                  </a:lnTo>
                  <a:lnTo>
                    <a:pt x="175032" y="2684844"/>
                  </a:lnTo>
                  <a:lnTo>
                    <a:pt x="173329" y="2677125"/>
                  </a:lnTo>
                  <a:lnTo>
                    <a:pt x="171967" y="2674968"/>
                  </a:lnTo>
                  <a:lnTo>
                    <a:pt x="169129" y="2674174"/>
                  </a:lnTo>
                  <a:lnTo>
                    <a:pt x="166746" y="2674401"/>
                  </a:lnTo>
                  <a:lnTo>
                    <a:pt x="162886" y="2675876"/>
                  </a:lnTo>
                  <a:lnTo>
                    <a:pt x="161411" y="2675990"/>
                  </a:lnTo>
                  <a:lnTo>
                    <a:pt x="159935" y="2675876"/>
                  </a:lnTo>
                  <a:lnTo>
                    <a:pt x="158460" y="2675422"/>
                  </a:lnTo>
                  <a:lnTo>
                    <a:pt x="153465" y="2669633"/>
                  </a:lnTo>
                  <a:lnTo>
                    <a:pt x="152557" y="2667477"/>
                  </a:lnTo>
                  <a:lnTo>
                    <a:pt x="151990" y="2663504"/>
                  </a:lnTo>
                  <a:lnTo>
                    <a:pt x="150514" y="2661574"/>
                  </a:lnTo>
                  <a:lnTo>
                    <a:pt x="148811" y="2659985"/>
                  </a:lnTo>
                  <a:lnTo>
                    <a:pt x="147336" y="2657147"/>
                  </a:lnTo>
                  <a:lnTo>
                    <a:pt x="145293" y="2650450"/>
                  </a:lnTo>
                  <a:lnTo>
                    <a:pt x="145860" y="2646591"/>
                  </a:lnTo>
                  <a:lnTo>
                    <a:pt x="145633" y="2644661"/>
                  </a:lnTo>
                  <a:lnTo>
                    <a:pt x="139390" y="2640121"/>
                  </a:lnTo>
                  <a:lnTo>
                    <a:pt x="138936" y="2639553"/>
                  </a:lnTo>
                  <a:lnTo>
                    <a:pt x="138822" y="2638872"/>
                  </a:lnTo>
                  <a:lnTo>
                    <a:pt x="138822" y="2638191"/>
                  </a:lnTo>
                  <a:lnTo>
                    <a:pt x="138596" y="2637737"/>
                  </a:lnTo>
                  <a:lnTo>
                    <a:pt x="137914" y="2637397"/>
                  </a:lnTo>
                  <a:lnTo>
                    <a:pt x="136325" y="2636943"/>
                  </a:lnTo>
                  <a:lnTo>
                    <a:pt x="135871" y="2636602"/>
                  </a:lnTo>
                  <a:lnTo>
                    <a:pt x="134055" y="2633197"/>
                  </a:lnTo>
                  <a:lnTo>
                    <a:pt x="133033" y="2632175"/>
                  </a:lnTo>
                  <a:lnTo>
                    <a:pt x="129855" y="2631494"/>
                  </a:lnTo>
                  <a:lnTo>
                    <a:pt x="127358" y="2629791"/>
                  </a:lnTo>
                  <a:lnTo>
                    <a:pt x="123725" y="2628657"/>
                  </a:lnTo>
                  <a:lnTo>
                    <a:pt x="121910" y="2626613"/>
                  </a:lnTo>
                  <a:lnTo>
                    <a:pt x="120774" y="2623548"/>
                  </a:lnTo>
                  <a:lnTo>
                    <a:pt x="120434" y="2619689"/>
                  </a:lnTo>
                  <a:lnTo>
                    <a:pt x="120661" y="2618781"/>
                  </a:lnTo>
                  <a:lnTo>
                    <a:pt x="121569" y="2617192"/>
                  </a:lnTo>
                  <a:lnTo>
                    <a:pt x="121796" y="2616624"/>
                  </a:lnTo>
                  <a:lnTo>
                    <a:pt x="121682" y="2615603"/>
                  </a:lnTo>
                  <a:lnTo>
                    <a:pt x="121228" y="2613900"/>
                  </a:lnTo>
                  <a:lnTo>
                    <a:pt x="121115" y="2612992"/>
                  </a:lnTo>
                  <a:lnTo>
                    <a:pt x="120888" y="2611971"/>
                  </a:lnTo>
                  <a:lnTo>
                    <a:pt x="120320" y="2610608"/>
                  </a:lnTo>
                  <a:lnTo>
                    <a:pt x="119526" y="2609360"/>
                  </a:lnTo>
                  <a:lnTo>
                    <a:pt x="116461" y="2607884"/>
                  </a:lnTo>
                  <a:lnTo>
                    <a:pt x="113510" y="2605500"/>
                  </a:lnTo>
                  <a:lnTo>
                    <a:pt x="111240" y="2602322"/>
                  </a:lnTo>
                  <a:lnTo>
                    <a:pt x="111012" y="2599030"/>
                  </a:lnTo>
                  <a:lnTo>
                    <a:pt x="110331" y="2598576"/>
                  </a:lnTo>
                  <a:lnTo>
                    <a:pt x="108402" y="2596533"/>
                  </a:lnTo>
                  <a:lnTo>
                    <a:pt x="110218" y="2593809"/>
                  </a:lnTo>
                  <a:lnTo>
                    <a:pt x="109764" y="2591425"/>
                  </a:lnTo>
                  <a:lnTo>
                    <a:pt x="106926" y="2586658"/>
                  </a:lnTo>
                  <a:lnTo>
                    <a:pt x="106586" y="2585296"/>
                  </a:lnTo>
                  <a:lnTo>
                    <a:pt x="106245" y="2581663"/>
                  </a:lnTo>
                  <a:lnTo>
                    <a:pt x="106245" y="2580074"/>
                  </a:lnTo>
                  <a:lnTo>
                    <a:pt x="105677" y="2579961"/>
                  </a:lnTo>
                  <a:lnTo>
                    <a:pt x="102726" y="2580188"/>
                  </a:lnTo>
                  <a:lnTo>
                    <a:pt x="101591" y="2579393"/>
                  </a:lnTo>
                  <a:lnTo>
                    <a:pt x="104656" y="2576555"/>
                  </a:lnTo>
                  <a:lnTo>
                    <a:pt x="105677" y="2575080"/>
                  </a:lnTo>
                  <a:lnTo>
                    <a:pt x="104656" y="2574399"/>
                  </a:lnTo>
                  <a:lnTo>
                    <a:pt x="102386" y="2574285"/>
                  </a:lnTo>
                  <a:lnTo>
                    <a:pt x="100456" y="2573831"/>
                  </a:lnTo>
                  <a:lnTo>
                    <a:pt x="98754" y="2572696"/>
                  </a:lnTo>
                  <a:lnTo>
                    <a:pt x="96937" y="2570767"/>
                  </a:lnTo>
                  <a:lnTo>
                    <a:pt x="99661" y="2570767"/>
                  </a:lnTo>
                  <a:lnTo>
                    <a:pt x="101024" y="2570426"/>
                  </a:lnTo>
                  <a:lnTo>
                    <a:pt x="102386" y="2569631"/>
                  </a:lnTo>
                  <a:lnTo>
                    <a:pt x="101024" y="2568723"/>
                  </a:lnTo>
                  <a:lnTo>
                    <a:pt x="99548" y="2568383"/>
                  </a:lnTo>
                  <a:lnTo>
                    <a:pt x="96370" y="2568269"/>
                  </a:lnTo>
                  <a:lnTo>
                    <a:pt x="96370" y="2567021"/>
                  </a:lnTo>
                  <a:lnTo>
                    <a:pt x="97391" y="2565999"/>
                  </a:lnTo>
                  <a:lnTo>
                    <a:pt x="98073" y="2564751"/>
                  </a:lnTo>
                  <a:lnTo>
                    <a:pt x="98754" y="2563729"/>
                  </a:lnTo>
                  <a:lnTo>
                    <a:pt x="100910" y="2562934"/>
                  </a:lnTo>
                  <a:lnTo>
                    <a:pt x="101364" y="2561913"/>
                  </a:lnTo>
                  <a:lnTo>
                    <a:pt x="101364" y="2560664"/>
                  </a:lnTo>
                  <a:lnTo>
                    <a:pt x="100910" y="2559643"/>
                  </a:lnTo>
                  <a:lnTo>
                    <a:pt x="101024" y="2557486"/>
                  </a:lnTo>
                  <a:lnTo>
                    <a:pt x="100342" y="2555783"/>
                  </a:lnTo>
                  <a:lnTo>
                    <a:pt x="99208" y="2554421"/>
                  </a:lnTo>
                  <a:lnTo>
                    <a:pt x="98186" y="2553400"/>
                  </a:lnTo>
                  <a:lnTo>
                    <a:pt x="97959" y="2552945"/>
                  </a:lnTo>
                  <a:lnTo>
                    <a:pt x="97618" y="2552038"/>
                  </a:lnTo>
                  <a:lnTo>
                    <a:pt x="97164" y="2551243"/>
                  </a:lnTo>
                  <a:lnTo>
                    <a:pt x="96483" y="2550902"/>
                  </a:lnTo>
                  <a:lnTo>
                    <a:pt x="95689" y="2551129"/>
                  </a:lnTo>
                  <a:lnTo>
                    <a:pt x="94100" y="2552038"/>
                  </a:lnTo>
                  <a:lnTo>
                    <a:pt x="93419" y="2552038"/>
                  </a:lnTo>
                  <a:lnTo>
                    <a:pt x="91716" y="2549994"/>
                  </a:lnTo>
                  <a:lnTo>
                    <a:pt x="93078" y="2547724"/>
                  </a:lnTo>
                  <a:lnTo>
                    <a:pt x="95575" y="2545113"/>
                  </a:lnTo>
                  <a:lnTo>
                    <a:pt x="97391" y="2542162"/>
                  </a:lnTo>
                  <a:lnTo>
                    <a:pt x="92738" y="2542162"/>
                  </a:lnTo>
                  <a:lnTo>
                    <a:pt x="94894" y="2540687"/>
                  </a:lnTo>
                  <a:lnTo>
                    <a:pt x="95802" y="2539097"/>
                  </a:lnTo>
                  <a:lnTo>
                    <a:pt x="95575" y="2537054"/>
                  </a:lnTo>
                  <a:lnTo>
                    <a:pt x="92624" y="2530584"/>
                  </a:lnTo>
                  <a:lnTo>
                    <a:pt x="92057" y="2529903"/>
                  </a:lnTo>
                  <a:lnTo>
                    <a:pt x="91148" y="2530017"/>
                  </a:lnTo>
                  <a:lnTo>
                    <a:pt x="90467" y="2530925"/>
                  </a:lnTo>
                  <a:lnTo>
                    <a:pt x="89786" y="2531946"/>
                  </a:lnTo>
                  <a:lnTo>
                    <a:pt x="89105" y="2532400"/>
                  </a:lnTo>
                  <a:lnTo>
                    <a:pt x="87516" y="2535011"/>
                  </a:lnTo>
                  <a:lnTo>
                    <a:pt x="86154" y="2547270"/>
                  </a:lnTo>
                  <a:lnTo>
                    <a:pt x="84792" y="2550789"/>
                  </a:lnTo>
                  <a:lnTo>
                    <a:pt x="84111" y="2547611"/>
                  </a:lnTo>
                  <a:lnTo>
                    <a:pt x="81954" y="2548178"/>
                  </a:lnTo>
                  <a:lnTo>
                    <a:pt x="80365" y="2548178"/>
                  </a:lnTo>
                  <a:lnTo>
                    <a:pt x="81500" y="2543411"/>
                  </a:lnTo>
                  <a:lnTo>
                    <a:pt x="80365" y="2543524"/>
                  </a:lnTo>
                  <a:lnTo>
                    <a:pt x="79343" y="2543411"/>
                  </a:lnTo>
                  <a:lnTo>
                    <a:pt x="78322" y="2542957"/>
                  </a:lnTo>
                  <a:lnTo>
                    <a:pt x="77414" y="2542162"/>
                  </a:lnTo>
                  <a:lnTo>
                    <a:pt x="78549" y="2540573"/>
                  </a:lnTo>
                  <a:lnTo>
                    <a:pt x="78435" y="2538189"/>
                  </a:lnTo>
                  <a:lnTo>
                    <a:pt x="77754" y="2535352"/>
                  </a:lnTo>
                  <a:lnTo>
                    <a:pt x="77414" y="2532400"/>
                  </a:lnTo>
                  <a:lnTo>
                    <a:pt x="77754" y="2529449"/>
                  </a:lnTo>
                  <a:lnTo>
                    <a:pt x="78662" y="2527519"/>
                  </a:lnTo>
                  <a:lnTo>
                    <a:pt x="79911" y="2526157"/>
                  </a:lnTo>
                  <a:lnTo>
                    <a:pt x="81387" y="2525022"/>
                  </a:lnTo>
                  <a:lnTo>
                    <a:pt x="79684" y="2523547"/>
                  </a:lnTo>
                  <a:lnTo>
                    <a:pt x="77981" y="2522525"/>
                  </a:lnTo>
                  <a:lnTo>
                    <a:pt x="78662" y="2522298"/>
                  </a:lnTo>
                  <a:lnTo>
                    <a:pt x="80025" y="2521163"/>
                  </a:lnTo>
                  <a:lnTo>
                    <a:pt x="77981" y="2519233"/>
                  </a:lnTo>
                  <a:lnTo>
                    <a:pt x="77300" y="2518779"/>
                  </a:lnTo>
                  <a:lnTo>
                    <a:pt x="78662" y="2515941"/>
                  </a:lnTo>
                  <a:lnTo>
                    <a:pt x="78095" y="2505839"/>
                  </a:lnTo>
                  <a:lnTo>
                    <a:pt x="78662" y="2501185"/>
                  </a:lnTo>
                  <a:lnTo>
                    <a:pt x="78322" y="2500845"/>
                  </a:lnTo>
                  <a:lnTo>
                    <a:pt x="77300" y="2500277"/>
                  </a:lnTo>
                  <a:lnTo>
                    <a:pt x="76846" y="2500164"/>
                  </a:lnTo>
                  <a:lnTo>
                    <a:pt x="76278" y="2502774"/>
                  </a:lnTo>
                  <a:lnTo>
                    <a:pt x="75143" y="2504023"/>
                  </a:lnTo>
                  <a:lnTo>
                    <a:pt x="73895" y="2503796"/>
                  </a:lnTo>
                  <a:lnTo>
                    <a:pt x="73327" y="2501980"/>
                  </a:lnTo>
                  <a:lnTo>
                    <a:pt x="72987" y="2499142"/>
                  </a:lnTo>
                  <a:lnTo>
                    <a:pt x="72192" y="2497212"/>
                  </a:lnTo>
                  <a:lnTo>
                    <a:pt x="71284" y="2495623"/>
                  </a:lnTo>
                  <a:lnTo>
                    <a:pt x="70717" y="2493807"/>
                  </a:lnTo>
                  <a:lnTo>
                    <a:pt x="71625" y="2489948"/>
                  </a:lnTo>
                  <a:lnTo>
                    <a:pt x="77868" y="2489267"/>
                  </a:lnTo>
                  <a:lnTo>
                    <a:pt x="79230" y="2486315"/>
                  </a:lnTo>
                  <a:lnTo>
                    <a:pt x="77187" y="2487564"/>
                  </a:lnTo>
                  <a:lnTo>
                    <a:pt x="74462" y="2488132"/>
                  </a:lnTo>
                  <a:lnTo>
                    <a:pt x="71738" y="2488132"/>
                  </a:lnTo>
                  <a:lnTo>
                    <a:pt x="69355" y="2487677"/>
                  </a:lnTo>
                  <a:lnTo>
                    <a:pt x="64473" y="2484726"/>
                  </a:lnTo>
                  <a:lnTo>
                    <a:pt x="62317" y="2484499"/>
                  </a:lnTo>
                  <a:lnTo>
                    <a:pt x="62658" y="2487677"/>
                  </a:lnTo>
                  <a:lnTo>
                    <a:pt x="61295" y="2488132"/>
                  </a:lnTo>
                  <a:lnTo>
                    <a:pt x="59479" y="2488132"/>
                  </a:lnTo>
                  <a:lnTo>
                    <a:pt x="58117" y="2487223"/>
                  </a:lnTo>
                  <a:lnTo>
                    <a:pt x="58004" y="2485180"/>
                  </a:lnTo>
                  <a:lnTo>
                    <a:pt x="58231" y="2482910"/>
                  </a:lnTo>
                  <a:lnTo>
                    <a:pt x="67425" y="2473375"/>
                  </a:lnTo>
                  <a:lnTo>
                    <a:pt x="68333" y="2472127"/>
                  </a:lnTo>
                  <a:lnTo>
                    <a:pt x="68106" y="2470878"/>
                  </a:lnTo>
                  <a:lnTo>
                    <a:pt x="66290" y="2470424"/>
                  </a:lnTo>
                  <a:lnTo>
                    <a:pt x="64133" y="2470651"/>
                  </a:lnTo>
                  <a:lnTo>
                    <a:pt x="62658" y="2471332"/>
                  </a:lnTo>
                  <a:lnTo>
                    <a:pt x="60274" y="2468040"/>
                  </a:lnTo>
                  <a:lnTo>
                    <a:pt x="58344" y="2464408"/>
                  </a:lnTo>
                  <a:lnTo>
                    <a:pt x="56301" y="2461797"/>
                  </a:lnTo>
                  <a:lnTo>
                    <a:pt x="53350" y="2461457"/>
                  </a:lnTo>
                  <a:lnTo>
                    <a:pt x="55506" y="2458846"/>
                  </a:lnTo>
                  <a:lnTo>
                    <a:pt x="56755" y="2457938"/>
                  </a:lnTo>
                  <a:lnTo>
                    <a:pt x="58004" y="2457597"/>
                  </a:lnTo>
                  <a:lnTo>
                    <a:pt x="56982" y="2453851"/>
                  </a:lnTo>
                  <a:lnTo>
                    <a:pt x="58344" y="2452035"/>
                  </a:lnTo>
                  <a:lnTo>
                    <a:pt x="63339" y="2450106"/>
                  </a:lnTo>
                  <a:lnTo>
                    <a:pt x="63339" y="2448971"/>
                  </a:lnTo>
                  <a:lnTo>
                    <a:pt x="61977" y="2448971"/>
                  </a:lnTo>
                  <a:lnTo>
                    <a:pt x="61977" y="2447722"/>
                  </a:lnTo>
                  <a:lnTo>
                    <a:pt x="62884" y="2447382"/>
                  </a:lnTo>
                  <a:lnTo>
                    <a:pt x="63225" y="2447041"/>
                  </a:lnTo>
                  <a:lnTo>
                    <a:pt x="63906" y="2445225"/>
                  </a:lnTo>
                  <a:lnTo>
                    <a:pt x="61068" y="2443409"/>
                  </a:lnTo>
                  <a:lnTo>
                    <a:pt x="61749" y="2440344"/>
                  </a:lnTo>
                  <a:lnTo>
                    <a:pt x="65949" y="2432625"/>
                  </a:lnTo>
                  <a:lnTo>
                    <a:pt x="67198" y="2428085"/>
                  </a:lnTo>
                  <a:lnTo>
                    <a:pt x="67425" y="2425474"/>
                  </a:lnTo>
                  <a:lnTo>
                    <a:pt x="66857" y="2423204"/>
                  </a:lnTo>
                  <a:lnTo>
                    <a:pt x="65949" y="2421388"/>
                  </a:lnTo>
                  <a:lnTo>
                    <a:pt x="65495" y="2419572"/>
                  </a:lnTo>
                  <a:lnTo>
                    <a:pt x="65836" y="2417869"/>
                  </a:lnTo>
                  <a:lnTo>
                    <a:pt x="67311" y="2416393"/>
                  </a:lnTo>
                  <a:lnTo>
                    <a:pt x="66971" y="2415712"/>
                  </a:lnTo>
                  <a:lnTo>
                    <a:pt x="66857" y="2415145"/>
                  </a:lnTo>
                  <a:lnTo>
                    <a:pt x="66630" y="2413896"/>
                  </a:lnTo>
                  <a:lnTo>
                    <a:pt x="69014" y="2413329"/>
                  </a:lnTo>
                  <a:lnTo>
                    <a:pt x="70036" y="2410037"/>
                  </a:lnTo>
                  <a:lnTo>
                    <a:pt x="70944" y="2397891"/>
                  </a:lnTo>
                  <a:lnTo>
                    <a:pt x="71284" y="2396643"/>
                  </a:lnTo>
                  <a:lnTo>
                    <a:pt x="72306" y="2396189"/>
                  </a:lnTo>
                  <a:lnTo>
                    <a:pt x="73554" y="2396075"/>
                  </a:lnTo>
                  <a:lnTo>
                    <a:pt x="74576" y="2395621"/>
                  </a:lnTo>
                  <a:lnTo>
                    <a:pt x="75371" y="2394486"/>
                  </a:lnTo>
                  <a:lnTo>
                    <a:pt x="75938" y="2392329"/>
                  </a:lnTo>
                  <a:lnTo>
                    <a:pt x="74349" y="2392556"/>
                  </a:lnTo>
                  <a:lnTo>
                    <a:pt x="73100" y="2391989"/>
                  </a:lnTo>
                  <a:lnTo>
                    <a:pt x="72192" y="2390513"/>
                  </a:lnTo>
                  <a:lnTo>
                    <a:pt x="71511" y="2385632"/>
                  </a:lnTo>
                  <a:lnTo>
                    <a:pt x="70603" y="2384043"/>
                  </a:lnTo>
                  <a:lnTo>
                    <a:pt x="69468" y="2382681"/>
                  </a:lnTo>
                  <a:lnTo>
                    <a:pt x="68560" y="2380978"/>
                  </a:lnTo>
                  <a:lnTo>
                    <a:pt x="68106" y="2376551"/>
                  </a:lnTo>
                  <a:lnTo>
                    <a:pt x="69808" y="2373941"/>
                  </a:lnTo>
                  <a:lnTo>
                    <a:pt x="75371" y="2370990"/>
                  </a:lnTo>
                  <a:lnTo>
                    <a:pt x="74122" y="2368719"/>
                  </a:lnTo>
                  <a:lnTo>
                    <a:pt x="72079" y="2369173"/>
                  </a:lnTo>
                  <a:lnTo>
                    <a:pt x="67993" y="2372125"/>
                  </a:lnTo>
                  <a:lnTo>
                    <a:pt x="62658" y="2371557"/>
                  </a:lnTo>
                  <a:lnTo>
                    <a:pt x="60274" y="2372011"/>
                  </a:lnTo>
                  <a:lnTo>
                    <a:pt x="60160" y="2374622"/>
                  </a:lnTo>
                  <a:lnTo>
                    <a:pt x="58798" y="2375643"/>
                  </a:lnTo>
                  <a:lnTo>
                    <a:pt x="55620" y="2375643"/>
                  </a:lnTo>
                  <a:lnTo>
                    <a:pt x="50739" y="2380411"/>
                  </a:lnTo>
                  <a:lnTo>
                    <a:pt x="49831" y="2380978"/>
                  </a:lnTo>
                  <a:lnTo>
                    <a:pt x="49263" y="2381659"/>
                  </a:lnTo>
                  <a:lnTo>
                    <a:pt x="47106" y="2384951"/>
                  </a:lnTo>
                  <a:lnTo>
                    <a:pt x="46199" y="2385973"/>
                  </a:lnTo>
                  <a:lnTo>
                    <a:pt x="44836" y="2386313"/>
                  </a:lnTo>
                  <a:lnTo>
                    <a:pt x="43361" y="2386086"/>
                  </a:lnTo>
                  <a:lnTo>
                    <a:pt x="41999" y="2385519"/>
                  </a:lnTo>
                  <a:lnTo>
                    <a:pt x="40864" y="2384724"/>
                  </a:lnTo>
                  <a:lnTo>
                    <a:pt x="41318" y="2385632"/>
                  </a:lnTo>
                  <a:lnTo>
                    <a:pt x="42226" y="2388470"/>
                  </a:lnTo>
                  <a:lnTo>
                    <a:pt x="38934" y="2387449"/>
                  </a:lnTo>
                  <a:lnTo>
                    <a:pt x="38026" y="2384611"/>
                  </a:lnTo>
                  <a:lnTo>
                    <a:pt x="38707" y="2380638"/>
                  </a:lnTo>
                  <a:lnTo>
                    <a:pt x="40183" y="2375984"/>
                  </a:lnTo>
                  <a:lnTo>
                    <a:pt x="42339" y="2370876"/>
                  </a:lnTo>
                  <a:lnTo>
                    <a:pt x="44836" y="2366903"/>
                  </a:lnTo>
                  <a:lnTo>
                    <a:pt x="50171" y="2360774"/>
                  </a:lnTo>
                  <a:lnTo>
                    <a:pt x="48809" y="2359525"/>
                  </a:lnTo>
                  <a:lnTo>
                    <a:pt x="50171" y="2357482"/>
                  </a:lnTo>
                  <a:lnTo>
                    <a:pt x="51647" y="2356120"/>
                  </a:lnTo>
                  <a:lnTo>
                    <a:pt x="54825" y="2354531"/>
                  </a:lnTo>
                  <a:lnTo>
                    <a:pt x="53122" y="2351693"/>
                  </a:lnTo>
                  <a:lnTo>
                    <a:pt x="50852" y="2352828"/>
                  </a:lnTo>
                  <a:lnTo>
                    <a:pt x="48582" y="2355779"/>
                  </a:lnTo>
                  <a:lnTo>
                    <a:pt x="46993" y="2358390"/>
                  </a:lnTo>
                  <a:lnTo>
                    <a:pt x="45972" y="2356006"/>
                  </a:lnTo>
                  <a:lnTo>
                    <a:pt x="44155" y="2349650"/>
                  </a:lnTo>
                  <a:lnTo>
                    <a:pt x="43588" y="2346926"/>
                  </a:lnTo>
                  <a:lnTo>
                    <a:pt x="43020" y="2346926"/>
                  </a:lnTo>
                  <a:lnTo>
                    <a:pt x="43701" y="2352374"/>
                  </a:lnTo>
                  <a:lnTo>
                    <a:pt x="43588" y="2358731"/>
                  </a:lnTo>
                  <a:lnTo>
                    <a:pt x="42566" y="2365087"/>
                  </a:lnTo>
                  <a:lnTo>
                    <a:pt x="40750" y="2370422"/>
                  </a:lnTo>
                  <a:lnTo>
                    <a:pt x="38026" y="2374849"/>
                  </a:lnTo>
                  <a:lnTo>
                    <a:pt x="35188" y="2378254"/>
                  </a:lnTo>
                  <a:lnTo>
                    <a:pt x="28377" y="2383703"/>
                  </a:lnTo>
                  <a:lnTo>
                    <a:pt x="29286" y="2380978"/>
                  </a:lnTo>
                  <a:lnTo>
                    <a:pt x="30307" y="2378935"/>
                  </a:lnTo>
                  <a:lnTo>
                    <a:pt x="31556" y="2377346"/>
                  </a:lnTo>
                  <a:lnTo>
                    <a:pt x="32918" y="2376098"/>
                  </a:lnTo>
                  <a:lnTo>
                    <a:pt x="32918" y="2374735"/>
                  </a:lnTo>
                  <a:lnTo>
                    <a:pt x="31442" y="2374962"/>
                  </a:lnTo>
                  <a:lnTo>
                    <a:pt x="28605" y="2376551"/>
                  </a:lnTo>
                  <a:lnTo>
                    <a:pt x="27696" y="2376098"/>
                  </a:lnTo>
                  <a:lnTo>
                    <a:pt x="27129" y="2373714"/>
                  </a:lnTo>
                  <a:lnTo>
                    <a:pt x="27696" y="2371671"/>
                  </a:lnTo>
                  <a:lnTo>
                    <a:pt x="28832" y="2370195"/>
                  </a:lnTo>
                  <a:lnTo>
                    <a:pt x="29967" y="2369627"/>
                  </a:lnTo>
                  <a:lnTo>
                    <a:pt x="33372" y="2369287"/>
                  </a:lnTo>
                  <a:lnTo>
                    <a:pt x="32691" y="2367925"/>
                  </a:lnTo>
                  <a:lnTo>
                    <a:pt x="30875" y="2365200"/>
                  </a:lnTo>
                  <a:lnTo>
                    <a:pt x="30988" y="2360660"/>
                  </a:lnTo>
                  <a:lnTo>
                    <a:pt x="29286" y="2360774"/>
                  </a:lnTo>
                  <a:lnTo>
                    <a:pt x="28377" y="2362363"/>
                  </a:lnTo>
                  <a:lnTo>
                    <a:pt x="27696" y="2364633"/>
                  </a:lnTo>
                  <a:lnTo>
                    <a:pt x="26902" y="2366903"/>
                  </a:lnTo>
                  <a:lnTo>
                    <a:pt x="25767" y="2368152"/>
                  </a:lnTo>
                  <a:lnTo>
                    <a:pt x="24291" y="2368833"/>
                  </a:lnTo>
                  <a:lnTo>
                    <a:pt x="23383" y="2368492"/>
                  </a:lnTo>
                  <a:lnTo>
                    <a:pt x="23951" y="2366449"/>
                  </a:lnTo>
                  <a:lnTo>
                    <a:pt x="27242" y="2358844"/>
                  </a:lnTo>
                  <a:lnTo>
                    <a:pt x="29286" y="2355098"/>
                  </a:lnTo>
                  <a:lnTo>
                    <a:pt x="30080" y="2353168"/>
                  </a:lnTo>
                  <a:lnTo>
                    <a:pt x="30875" y="2350671"/>
                  </a:lnTo>
                  <a:lnTo>
                    <a:pt x="29967" y="2352601"/>
                  </a:lnTo>
                  <a:lnTo>
                    <a:pt x="25767" y="2358503"/>
                  </a:lnTo>
                  <a:lnTo>
                    <a:pt x="24178" y="2359865"/>
                  </a:lnTo>
                  <a:lnTo>
                    <a:pt x="23497" y="2360660"/>
                  </a:lnTo>
                  <a:lnTo>
                    <a:pt x="23156" y="2361455"/>
                  </a:lnTo>
                  <a:lnTo>
                    <a:pt x="22475" y="2363611"/>
                  </a:lnTo>
                  <a:lnTo>
                    <a:pt x="22135" y="2364406"/>
                  </a:lnTo>
                  <a:lnTo>
                    <a:pt x="19524" y="2365768"/>
                  </a:lnTo>
                  <a:lnTo>
                    <a:pt x="16800" y="2364633"/>
                  </a:lnTo>
                  <a:lnTo>
                    <a:pt x="14302" y="2364633"/>
                  </a:lnTo>
                  <a:lnTo>
                    <a:pt x="12146" y="2369514"/>
                  </a:lnTo>
                  <a:lnTo>
                    <a:pt x="11124" y="2368265"/>
                  </a:lnTo>
                  <a:lnTo>
                    <a:pt x="11010" y="2367017"/>
                  </a:lnTo>
                  <a:lnTo>
                    <a:pt x="11351" y="2365655"/>
                  </a:lnTo>
                  <a:lnTo>
                    <a:pt x="11578" y="2363725"/>
                  </a:lnTo>
                  <a:lnTo>
                    <a:pt x="11238" y="2362022"/>
                  </a:lnTo>
                  <a:lnTo>
                    <a:pt x="9535" y="2358049"/>
                  </a:lnTo>
                  <a:lnTo>
                    <a:pt x="9989" y="2354758"/>
                  </a:lnTo>
                  <a:lnTo>
                    <a:pt x="11351" y="2353623"/>
                  </a:lnTo>
                  <a:lnTo>
                    <a:pt x="14756" y="2354077"/>
                  </a:lnTo>
                  <a:lnTo>
                    <a:pt x="14075" y="2350331"/>
                  </a:lnTo>
                  <a:lnTo>
                    <a:pt x="14983" y="2348515"/>
                  </a:lnTo>
                  <a:lnTo>
                    <a:pt x="16686" y="2347266"/>
                  </a:lnTo>
                  <a:lnTo>
                    <a:pt x="18162" y="2345223"/>
                  </a:lnTo>
                  <a:lnTo>
                    <a:pt x="14643" y="2342953"/>
                  </a:lnTo>
                  <a:lnTo>
                    <a:pt x="14075" y="2341931"/>
                  </a:lnTo>
                  <a:lnTo>
                    <a:pt x="13848" y="2340796"/>
                  </a:lnTo>
                  <a:lnTo>
                    <a:pt x="12940" y="2339093"/>
                  </a:lnTo>
                  <a:lnTo>
                    <a:pt x="12713" y="2338072"/>
                  </a:lnTo>
                  <a:lnTo>
                    <a:pt x="12940" y="2337164"/>
                  </a:lnTo>
                  <a:lnTo>
                    <a:pt x="13394" y="2336483"/>
                  </a:lnTo>
                  <a:lnTo>
                    <a:pt x="13848" y="2336029"/>
                  </a:lnTo>
                  <a:lnTo>
                    <a:pt x="14075" y="2336029"/>
                  </a:lnTo>
                  <a:lnTo>
                    <a:pt x="14189" y="2330467"/>
                  </a:lnTo>
                  <a:lnTo>
                    <a:pt x="14416" y="2329104"/>
                  </a:lnTo>
                  <a:lnTo>
                    <a:pt x="15324" y="2327742"/>
                  </a:lnTo>
                  <a:lnTo>
                    <a:pt x="16119" y="2327175"/>
                  </a:lnTo>
                  <a:lnTo>
                    <a:pt x="16800" y="2326380"/>
                  </a:lnTo>
                  <a:lnTo>
                    <a:pt x="17367" y="2324564"/>
                  </a:lnTo>
                  <a:lnTo>
                    <a:pt x="15324" y="2324564"/>
                  </a:lnTo>
                  <a:lnTo>
                    <a:pt x="15664" y="2322294"/>
                  </a:lnTo>
                  <a:lnTo>
                    <a:pt x="15210" y="2321499"/>
                  </a:lnTo>
                  <a:lnTo>
                    <a:pt x="14416" y="2320932"/>
                  </a:lnTo>
                  <a:lnTo>
                    <a:pt x="13962" y="2319570"/>
                  </a:lnTo>
                  <a:lnTo>
                    <a:pt x="14075" y="2317867"/>
                  </a:lnTo>
                  <a:lnTo>
                    <a:pt x="14643" y="2316051"/>
                  </a:lnTo>
                  <a:lnTo>
                    <a:pt x="14643" y="2314462"/>
                  </a:lnTo>
                  <a:lnTo>
                    <a:pt x="13735" y="2311737"/>
                  </a:lnTo>
                  <a:lnTo>
                    <a:pt x="9875" y="2306062"/>
                  </a:lnTo>
                  <a:lnTo>
                    <a:pt x="10216" y="2302430"/>
                  </a:lnTo>
                  <a:lnTo>
                    <a:pt x="10556" y="2300727"/>
                  </a:lnTo>
                  <a:lnTo>
                    <a:pt x="9989" y="2300273"/>
                  </a:lnTo>
                  <a:lnTo>
                    <a:pt x="7492" y="2300273"/>
                  </a:lnTo>
                  <a:lnTo>
                    <a:pt x="6584" y="2298684"/>
                  </a:lnTo>
                  <a:lnTo>
                    <a:pt x="6697" y="2295392"/>
                  </a:lnTo>
                  <a:lnTo>
                    <a:pt x="7832" y="2292327"/>
                  </a:lnTo>
                  <a:lnTo>
                    <a:pt x="9875" y="2291533"/>
                  </a:lnTo>
                  <a:lnTo>
                    <a:pt x="9535" y="2289036"/>
                  </a:lnTo>
                  <a:lnTo>
                    <a:pt x="10103" y="2287446"/>
                  </a:lnTo>
                  <a:lnTo>
                    <a:pt x="11124" y="2285971"/>
                  </a:lnTo>
                  <a:lnTo>
                    <a:pt x="12032" y="2283701"/>
                  </a:lnTo>
                  <a:lnTo>
                    <a:pt x="12146" y="2282112"/>
                  </a:lnTo>
                  <a:lnTo>
                    <a:pt x="12032" y="2275414"/>
                  </a:lnTo>
                  <a:lnTo>
                    <a:pt x="11465" y="2274393"/>
                  </a:lnTo>
                  <a:lnTo>
                    <a:pt x="10329" y="2273939"/>
                  </a:lnTo>
                  <a:lnTo>
                    <a:pt x="9194" y="2273258"/>
                  </a:lnTo>
                  <a:lnTo>
                    <a:pt x="8627" y="2271555"/>
                  </a:lnTo>
                  <a:lnTo>
                    <a:pt x="8627" y="2267128"/>
                  </a:lnTo>
                  <a:lnTo>
                    <a:pt x="8400" y="2265198"/>
                  </a:lnTo>
                  <a:lnTo>
                    <a:pt x="7832" y="2263382"/>
                  </a:lnTo>
                  <a:lnTo>
                    <a:pt x="8173" y="2262701"/>
                  </a:lnTo>
                  <a:lnTo>
                    <a:pt x="8400" y="2262134"/>
                  </a:lnTo>
                  <a:lnTo>
                    <a:pt x="8627" y="2260772"/>
                  </a:lnTo>
                  <a:lnTo>
                    <a:pt x="3746" y="2259182"/>
                  </a:lnTo>
                  <a:lnTo>
                    <a:pt x="1135" y="2257366"/>
                  </a:lnTo>
                  <a:lnTo>
                    <a:pt x="0" y="2254983"/>
                  </a:lnTo>
                  <a:lnTo>
                    <a:pt x="908" y="2252145"/>
                  </a:lnTo>
                  <a:lnTo>
                    <a:pt x="2951" y="2250329"/>
                  </a:lnTo>
                  <a:lnTo>
                    <a:pt x="7265" y="2247832"/>
                  </a:lnTo>
                  <a:lnTo>
                    <a:pt x="3178" y="2248172"/>
                  </a:lnTo>
                  <a:lnTo>
                    <a:pt x="1362" y="2247377"/>
                  </a:lnTo>
                  <a:lnTo>
                    <a:pt x="568" y="2244767"/>
                  </a:lnTo>
                  <a:lnTo>
                    <a:pt x="1022" y="2242383"/>
                  </a:lnTo>
                  <a:lnTo>
                    <a:pt x="2043" y="2240453"/>
                  </a:lnTo>
                  <a:lnTo>
                    <a:pt x="8286" y="2231259"/>
                  </a:lnTo>
                  <a:lnTo>
                    <a:pt x="10897" y="2229329"/>
                  </a:lnTo>
                  <a:lnTo>
                    <a:pt x="20659" y="2227513"/>
                  </a:lnTo>
                  <a:lnTo>
                    <a:pt x="23951" y="2228989"/>
                  </a:lnTo>
                  <a:lnTo>
                    <a:pt x="25313" y="2234324"/>
                  </a:lnTo>
                  <a:lnTo>
                    <a:pt x="25994" y="2238297"/>
                  </a:lnTo>
                  <a:lnTo>
                    <a:pt x="27696" y="2242497"/>
                  </a:lnTo>
                  <a:lnTo>
                    <a:pt x="29626" y="2245902"/>
                  </a:lnTo>
                  <a:lnTo>
                    <a:pt x="31102" y="2247718"/>
                  </a:lnTo>
                  <a:lnTo>
                    <a:pt x="31896" y="2247718"/>
                  </a:lnTo>
                  <a:lnTo>
                    <a:pt x="31896" y="2247605"/>
                  </a:lnTo>
                  <a:lnTo>
                    <a:pt x="32010" y="2247718"/>
                  </a:lnTo>
                  <a:lnTo>
                    <a:pt x="33485" y="2253507"/>
                  </a:lnTo>
                  <a:lnTo>
                    <a:pt x="33372" y="2265653"/>
                  </a:lnTo>
                  <a:lnTo>
                    <a:pt x="36323" y="2267355"/>
                  </a:lnTo>
                  <a:lnTo>
                    <a:pt x="42566" y="2267809"/>
                  </a:lnTo>
                  <a:lnTo>
                    <a:pt x="48809" y="2266220"/>
                  </a:lnTo>
                  <a:lnTo>
                    <a:pt x="53917" y="2261112"/>
                  </a:lnTo>
                  <a:lnTo>
                    <a:pt x="56755" y="2251123"/>
                  </a:lnTo>
                  <a:lnTo>
                    <a:pt x="57436" y="2246356"/>
                  </a:lnTo>
                  <a:lnTo>
                    <a:pt x="58231" y="2242156"/>
                  </a:lnTo>
                  <a:lnTo>
                    <a:pt x="60728" y="2233870"/>
                  </a:lnTo>
                  <a:lnTo>
                    <a:pt x="61749" y="2228876"/>
                  </a:lnTo>
                  <a:lnTo>
                    <a:pt x="62090" y="2219795"/>
                  </a:lnTo>
                  <a:lnTo>
                    <a:pt x="64701" y="2207990"/>
                  </a:lnTo>
                  <a:lnTo>
                    <a:pt x="65609" y="2205038"/>
                  </a:lnTo>
                  <a:lnTo>
                    <a:pt x="67311" y="2201974"/>
                  </a:lnTo>
                  <a:lnTo>
                    <a:pt x="68106" y="2199249"/>
                  </a:lnTo>
                  <a:lnTo>
                    <a:pt x="68106" y="2199023"/>
                  </a:lnTo>
                  <a:lnTo>
                    <a:pt x="68106" y="2195050"/>
                  </a:lnTo>
                  <a:lnTo>
                    <a:pt x="67652" y="2190736"/>
                  </a:lnTo>
                  <a:lnTo>
                    <a:pt x="65382" y="2178023"/>
                  </a:lnTo>
                  <a:lnTo>
                    <a:pt x="55052" y="2140225"/>
                  </a:lnTo>
                  <a:lnTo>
                    <a:pt x="54485" y="2136138"/>
                  </a:lnTo>
                  <a:lnTo>
                    <a:pt x="54825" y="2131030"/>
                  </a:lnTo>
                  <a:lnTo>
                    <a:pt x="56642" y="2128079"/>
                  </a:lnTo>
                  <a:lnTo>
                    <a:pt x="69695" y="2120928"/>
                  </a:lnTo>
                  <a:lnTo>
                    <a:pt x="72079" y="2118317"/>
                  </a:lnTo>
                  <a:lnTo>
                    <a:pt x="75824" y="2112074"/>
                  </a:lnTo>
                  <a:lnTo>
                    <a:pt x="76392" y="2110485"/>
                  </a:lnTo>
                  <a:lnTo>
                    <a:pt x="76392" y="2106966"/>
                  </a:lnTo>
                  <a:lnTo>
                    <a:pt x="76960" y="2099702"/>
                  </a:lnTo>
                  <a:lnTo>
                    <a:pt x="76846" y="2096750"/>
                  </a:lnTo>
                  <a:lnTo>
                    <a:pt x="75711" y="2093572"/>
                  </a:lnTo>
                  <a:lnTo>
                    <a:pt x="75143" y="2092777"/>
                  </a:lnTo>
                  <a:lnTo>
                    <a:pt x="72306" y="2089145"/>
                  </a:lnTo>
                  <a:lnTo>
                    <a:pt x="71171" y="2086421"/>
                  </a:lnTo>
                  <a:lnTo>
                    <a:pt x="71852" y="2079837"/>
                  </a:lnTo>
                  <a:lnTo>
                    <a:pt x="74235" y="2077453"/>
                  </a:lnTo>
                  <a:lnTo>
                    <a:pt x="75711" y="2075978"/>
                  </a:lnTo>
                  <a:lnTo>
                    <a:pt x="80706" y="2074162"/>
                  </a:lnTo>
                  <a:lnTo>
                    <a:pt x="96256" y="2075751"/>
                  </a:lnTo>
                  <a:lnTo>
                    <a:pt x="100229" y="2074843"/>
                  </a:lnTo>
                  <a:lnTo>
                    <a:pt x="114531" y="2063151"/>
                  </a:lnTo>
                  <a:lnTo>
                    <a:pt x="129628" y="2045217"/>
                  </a:lnTo>
                  <a:lnTo>
                    <a:pt x="133147" y="2039314"/>
                  </a:lnTo>
                  <a:lnTo>
                    <a:pt x="135871" y="2032163"/>
                  </a:lnTo>
                  <a:lnTo>
                    <a:pt x="137233" y="2023650"/>
                  </a:lnTo>
                  <a:lnTo>
                    <a:pt x="136893" y="2016612"/>
                  </a:lnTo>
                  <a:lnTo>
                    <a:pt x="134395" y="2004013"/>
                  </a:lnTo>
                  <a:lnTo>
                    <a:pt x="133601" y="1997429"/>
                  </a:lnTo>
                  <a:lnTo>
                    <a:pt x="134055" y="1994251"/>
                  </a:lnTo>
                  <a:lnTo>
                    <a:pt x="135304" y="1991640"/>
                  </a:lnTo>
                  <a:lnTo>
                    <a:pt x="140525" y="1984943"/>
                  </a:lnTo>
                  <a:lnTo>
                    <a:pt x="142455" y="1981765"/>
                  </a:lnTo>
                  <a:lnTo>
                    <a:pt x="143930" y="1978019"/>
                  </a:lnTo>
                  <a:lnTo>
                    <a:pt x="145065" y="1973252"/>
                  </a:lnTo>
                  <a:lnTo>
                    <a:pt x="145746" y="1966101"/>
                  </a:lnTo>
                  <a:lnTo>
                    <a:pt x="145406" y="1959971"/>
                  </a:lnTo>
                  <a:lnTo>
                    <a:pt x="144044" y="1954409"/>
                  </a:lnTo>
                  <a:lnTo>
                    <a:pt x="133147" y="1926372"/>
                  </a:lnTo>
                  <a:lnTo>
                    <a:pt x="122931" y="1907189"/>
                  </a:lnTo>
                  <a:lnTo>
                    <a:pt x="120320" y="1899357"/>
                  </a:lnTo>
                  <a:lnTo>
                    <a:pt x="118845" y="1892319"/>
                  </a:lnTo>
                  <a:lnTo>
                    <a:pt x="116688" y="1877790"/>
                  </a:lnTo>
                  <a:lnTo>
                    <a:pt x="114872" y="1871093"/>
                  </a:lnTo>
                  <a:lnTo>
                    <a:pt x="111126" y="1861899"/>
                  </a:lnTo>
                  <a:lnTo>
                    <a:pt x="110899" y="1857812"/>
                  </a:lnTo>
                  <a:lnTo>
                    <a:pt x="113623" y="1855088"/>
                  </a:lnTo>
                  <a:lnTo>
                    <a:pt x="135985" y="1848278"/>
                  </a:lnTo>
                  <a:lnTo>
                    <a:pt x="141547" y="1847937"/>
                  </a:lnTo>
                  <a:lnTo>
                    <a:pt x="152443" y="1849980"/>
                  </a:lnTo>
                  <a:lnTo>
                    <a:pt x="154487" y="1848845"/>
                  </a:lnTo>
                  <a:lnTo>
                    <a:pt x="155168" y="1846688"/>
                  </a:lnTo>
                  <a:lnTo>
                    <a:pt x="155395" y="1845894"/>
                  </a:lnTo>
                  <a:lnTo>
                    <a:pt x="157325" y="1832273"/>
                  </a:lnTo>
                  <a:lnTo>
                    <a:pt x="157892" y="1829549"/>
                  </a:lnTo>
                  <a:lnTo>
                    <a:pt x="158573" y="1827732"/>
                  </a:lnTo>
                  <a:lnTo>
                    <a:pt x="165611" y="1816949"/>
                  </a:lnTo>
                  <a:lnTo>
                    <a:pt x="167540" y="1812522"/>
                  </a:lnTo>
                  <a:lnTo>
                    <a:pt x="169016" y="1806847"/>
                  </a:lnTo>
                  <a:lnTo>
                    <a:pt x="172308" y="1787777"/>
                  </a:lnTo>
                  <a:lnTo>
                    <a:pt x="172194" y="1785393"/>
                  </a:lnTo>
                  <a:lnTo>
                    <a:pt x="171286" y="1783464"/>
                  </a:lnTo>
                  <a:lnTo>
                    <a:pt x="145746" y="1747822"/>
                  </a:lnTo>
                  <a:lnTo>
                    <a:pt x="142795" y="1744984"/>
                  </a:lnTo>
                  <a:lnTo>
                    <a:pt x="139617" y="1743849"/>
                  </a:lnTo>
                  <a:lnTo>
                    <a:pt x="133033" y="1743395"/>
                  </a:lnTo>
                  <a:lnTo>
                    <a:pt x="129401" y="1742487"/>
                  </a:lnTo>
                  <a:lnTo>
                    <a:pt x="126677" y="1740670"/>
                  </a:lnTo>
                  <a:lnTo>
                    <a:pt x="119072" y="1730341"/>
                  </a:lnTo>
                  <a:lnTo>
                    <a:pt x="114531" y="1726595"/>
                  </a:lnTo>
                  <a:lnTo>
                    <a:pt x="103294" y="1714223"/>
                  </a:lnTo>
                  <a:lnTo>
                    <a:pt x="101932" y="1711498"/>
                  </a:lnTo>
                  <a:lnTo>
                    <a:pt x="109537" y="1659170"/>
                  </a:lnTo>
                  <a:lnTo>
                    <a:pt x="117142" y="1606502"/>
                  </a:lnTo>
                  <a:lnTo>
                    <a:pt x="116915" y="1598670"/>
                  </a:lnTo>
                  <a:lnTo>
                    <a:pt x="116802" y="1595719"/>
                  </a:lnTo>
                  <a:lnTo>
                    <a:pt x="114077" y="1585389"/>
                  </a:lnTo>
                  <a:lnTo>
                    <a:pt x="113396" y="1583573"/>
                  </a:lnTo>
                  <a:lnTo>
                    <a:pt x="95121" y="1532834"/>
                  </a:lnTo>
                  <a:lnTo>
                    <a:pt x="95008" y="1528634"/>
                  </a:lnTo>
                  <a:lnTo>
                    <a:pt x="96256" y="1522845"/>
                  </a:lnTo>
                  <a:lnTo>
                    <a:pt x="99661" y="1512630"/>
                  </a:lnTo>
                  <a:lnTo>
                    <a:pt x="101137" y="1506727"/>
                  </a:lnTo>
                  <a:lnTo>
                    <a:pt x="101364" y="1501846"/>
                  </a:lnTo>
                  <a:lnTo>
                    <a:pt x="95575" y="1469382"/>
                  </a:lnTo>
                  <a:lnTo>
                    <a:pt x="95235" y="1464955"/>
                  </a:lnTo>
                  <a:lnTo>
                    <a:pt x="96256" y="1461550"/>
                  </a:lnTo>
                  <a:lnTo>
                    <a:pt x="107721" y="1444864"/>
                  </a:lnTo>
                  <a:lnTo>
                    <a:pt x="91943" y="1401277"/>
                  </a:lnTo>
                  <a:lnTo>
                    <a:pt x="85359" y="1383115"/>
                  </a:lnTo>
                  <a:lnTo>
                    <a:pt x="106018" y="1347246"/>
                  </a:lnTo>
                  <a:lnTo>
                    <a:pt x="107494" y="1342933"/>
                  </a:lnTo>
                  <a:lnTo>
                    <a:pt x="107494" y="1338052"/>
                  </a:lnTo>
                  <a:lnTo>
                    <a:pt x="102726" y="1315917"/>
                  </a:lnTo>
                  <a:lnTo>
                    <a:pt x="114645" y="1303091"/>
                  </a:lnTo>
                  <a:lnTo>
                    <a:pt x="133033" y="1269719"/>
                  </a:lnTo>
                  <a:lnTo>
                    <a:pt x="152330" y="1237369"/>
                  </a:lnTo>
                  <a:lnTo>
                    <a:pt x="159481" y="1229650"/>
                  </a:lnTo>
                  <a:lnTo>
                    <a:pt x="181502" y="1214780"/>
                  </a:lnTo>
                  <a:lnTo>
                    <a:pt x="205907" y="1207629"/>
                  </a:lnTo>
                  <a:lnTo>
                    <a:pt x="240073" y="1216596"/>
                  </a:lnTo>
                  <a:lnTo>
                    <a:pt x="274239" y="1225564"/>
                  </a:lnTo>
                  <a:lnTo>
                    <a:pt x="276623" y="1225564"/>
                  </a:lnTo>
                  <a:lnTo>
                    <a:pt x="278326" y="1223407"/>
                  </a:lnTo>
                  <a:lnTo>
                    <a:pt x="294330" y="1190262"/>
                  </a:lnTo>
                  <a:lnTo>
                    <a:pt x="295579" y="1186176"/>
                  </a:lnTo>
                  <a:lnTo>
                    <a:pt x="295693" y="1182089"/>
                  </a:lnTo>
                  <a:lnTo>
                    <a:pt x="291266" y="1129308"/>
                  </a:lnTo>
                  <a:lnTo>
                    <a:pt x="289450" y="1123859"/>
                  </a:lnTo>
                  <a:lnTo>
                    <a:pt x="285931" y="1121362"/>
                  </a:lnTo>
                  <a:lnTo>
                    <a:pt x="278326" y="1119659"/>
                  </a:lnTo>
                  <a:lnTo>
                    <a:pt x="274239" y="1118070"/>
                  </a:lnTo>
                  <a:lnTo>
                    <a:pt x="245408" y="1097184"/>
                  </a:lnTo>
                  <a:lnTo>
                    <a:pt x="271061" y="1050986"/>
                  </a:lnTo>
                  <a:lnTo>
                    <a:pt x="296714" y="1004447"/>
                  </a:lnTo>
                  <a:lnTo>
                    <a:pt x="296714" y="1004447"/>
                  </a:lnTo>
                  <a:lnTo>
                    <a:pt x="310108" y="983221"/>
                  </a:lnTo>
                  <a:lnTo>
                    <a:pt x="312152" y="976410"/>
                  </a:lnTo>
                  <a:lnTo>
                    <a:pt x="312265" y="976183"/>
                  </a:lnTo>
                  <a:lnTo>
                    <a:pt x="312833" y="974367"/>
                  </a:lnTo>
                  <a:lnTo>
                    <a:pt x="315443" y="952913"/>
                  </a:lnTo>
                  <a:lnTo>
                    <a:pt x="316805" y="947238"/>
                  </a:lnTo>
                  <a:lnTo>
                    <a:pt x="318735" y="943719"/>
                  </a:lnTo>
                  <a:lnTo>
                    <a:pt x="326681" y="936001"/>
                  </a:lnTo>
                  <a:lnTo>
                    <a:pt x="329746" y="929190"/>
                  </a:lnTo>
                  <a:lnTo>
                    <a:pt x="330086" y="918407"/>
                  </a:lnTo>
                  <a:lnTo>
                    <a:pt x="329405" y="906148"/>
                  </a:lnTo>
                  <a:lnTo>
                    <a:pt x="329292" y="895024"/>
                  </a:lnTo>
                  <a:lnTo>
                    <a:pt x="334172" y="839631"/>
                  </a:lnTo>
                  <a:lnTo>
                    <a:pt x="335081" y="835885"/>
                  </a:lnTo>
                  <a:lnTo>
                    <a:pt x="341550" y="820675"/>
                  </a:lnTo>
                  <a:lnTo>
                    <a:pt x="342686" y="815680"/>
                  </a:lnTo>
                  <a:lnTo>
                    <a:pt x="342232" y="806146"/>
                  </a:lnTo>
                  <a:lnTo>
                    <a:pt x="332129" y="738834"/>
                  </a:lnTo>
                  <a:lnTo>
                    <a:pt x="356988" y="735543"/>
                  </a:lnTo>
                  <a:lnTo>
                    <a:pt x="381847" y="732251"/>
                  </a:lnTo>
                  <a:lnTo>
                    <a:pt x="423391" y="703079"/>
                  </a:lnTo>
                  <a:lnTo>
                    <a:pt x="424299" y="699901"/>
                  </a:lnTo>
                  <a:lnTo>
                    <a:pt x="424072" y="694906"/>
                  </a:lnTo>
                  <a:lnTo>
                    <a:pt x="423278" y="687074"/>
                  </a:lnTo>
                  <a:lnTo>
                    <a:pt x="422710" y="683669"/>
                  </a:lnTo>
                  <a:lnTo>
                    <a:pt x="418283" y="657334"/>
                  </a:lnTo>
                  <a:lnTo>
                    <a:pt x="417943" y="650637"/>
                  </a:lnTo>
                  <a:lnTo>
                    <a:pt x="441552" y="624303"/>
                  </a:lnTo>
                  <a:lnTo>
                    <a:pt x="477422" y="553587"/>
                  </a:lnTo>
                  <a:lnTo>
                    <a:pt x="485821" y="542009"/>
                  </a:lnTo>
                  <a:lnTo>
                    <a:pt x="503756" y="523280"/>
                  </a:lnTo>
                  <a:lnTo>
                    <a:pt x="509545" y="519761"/>
                  </a:lnTo>
                  <a:lnTo>
                    <a:pt x="512496" y="516809"/>
                  </a:lnTo>
                  <a:lnTo>
                    <a:pt x="514085" y="512610"/>
                  </a:lnTo>
                  <a:lnTo>
                    <a:pt x="516809" y="480259"/>
                  </a:lnTo>
                  <a:lnTo>
                    <a:pt x="516242" y="475832"/>
                  </a:lnTo>
                  <a:lnTo>
                    <a:pt x="486048" y="419986"/>
                  </a:lnTo>
                  <a:lnTo>
                    <a:pt x="491270" y="401370"/>
                  </a:lnTo>
                  <a:lnTo>
                    <a:pt x="493086" y="398305"/>
                  </a:lnTo>
                  <a:lnTo>
                    <a:pt x="509318" y="394900"/>
                  </a:lnTo>
                  <a:lnTo>
                    <a:pt x="515334" y="391722"/>
                  </a:lnTo>
                  <a:lnTo>
                    <a:pt x="520555" y="385706"/>
                  </a:lnTo>
                  <a:lnTo>
                    <a:pt x="530658" y="368452"/>
                  </a:lnTo>
                  <a:lnTo>
                    <a:pt x="532701" y="363004"/>
                  </a:lnTo>
                  <a:lnTo>
                    <a:pt x="547571" y="304092"/>
                  </a:lnTo>
                  <a:lnTo>
                    <a:pt x="549614" y="298984"/>
                  </a:lnTo>
                  <a:lnTo>
                    <a:pt x="551997" y="295466"/>
                  </a:lnTo>
                  <a:lnTo>
                    <a:pt x="591953" y="261980"/>
                  </a:lnTo>
                  <a:lnTo>
                    <a:pt x="599672" y="246997"/>
                  </a:lnTo>
                  <a:lnTo>
                    <a:pt x="601715" y="245067"/>
                  </a:lnTo>
                  <a:lnTo>
                    <a:pt x="629525" y="262661"/>
                  </a:lnTo>
                  <a:lnTo>
                    <a:pt x="657334" y="280255"/>
                  </a:lnTo>
                  <a:lnTo>
                    <a:pt x="659832" y="279461"/>
                  </a:lnTo>
                  <a:lnTo>
                    <a:pt x="662669" y="274693"/>
                  </a:lnTo>
                  <a:lnTo>
                    <a:pt x="665734" y="268223"/>
                  </a:lnTo>
                  <a:lnTo>
                    <a:pt x="683669" y="231219"/>
                  </a:lnTo>
                  <a:lnTo>
                    <a:pt x="685825" y="220776"/>
                  </a:lnTo>
                  <a:lnTo>
                    <a:pt x="680717" y="169129"/>
                  </a:lnTo>
                  <a:lnTo>
                    <a:pt x="680831" y="161070"/>
                  </a:lnTo>
                  <a:lnTo>
                    <a:pt x="682760" y="136666"/>
                  </a:lnTo>
                  <a:lnTo>
                    <a:pt x="683328" y="133601"/>
                  </a:lnTo>
                  <a:lnTo>
                    <a:pt x="684350" y="132125"/>
                  </a:lnTo>
                  <a:lnTo>
                    <a:pt x="686052" y="131444"/>
                  </a:lnTo>
                  <a:lnTo>
                    <a:pt x="710003" y="122023"/>
                  </a:lnTo>
                  <a:lnTo>
                    <a:pt x="714430" y="125201"/>
                  </a:lnTo>
                  <a:lnTo>
                    <a:pt x="730208" y="141320"/>
                  </a:lnTo>
                  <a:lnTo>
                    <a:pt x="735656" y="142795"/>
                  </a:lnTo>
                  <a:lnTo>
                    <a:pt x="768460" y="140184"/>
                  </a:lnTo>
                  <a:lnTo>
                    <a:pt x="811481" y="161751"/>
                  </a:lnTo>
                  <a:lnTo>
                    <a:pt x="855068" y="181161"/>
                  </a:lnTo>
                  <a:lnTo>
                    <a:pt x="858928" y="180821"/>
                  </a:lnTo>
                  <a:lnTo>
                    <a:pt x="862673" y="177529"/>
                  </a:lnTo>
                  <a:lnTo>
                    <a:pt x="885489" y="147676"/>
                  </a:lnTo>
                  <a:lnTo>
                    <a:pt x="858019" y="130763"/>
                  </a:lnTo>
                  <a:lnTo>
                    <a:pt x="876408" y="113396"/>
                  </a:lnTo>
                  <a:lnTo>
                    <a:pt x="884694" y="99548"/>
                  </a:lnTo>
                  <a:lnTo>
                    <a:pt x="894570" y="71171"/>
                  </a:lnTo>
                  <a:lnTo>
                    <a:pt x="895818" y="65722"/>
                  </a:lnTo>
                  <a:lnTo>
                    <a:pt x="896272" y="60614"/>
                  </a:lnTo>
                  <a:lnTo>
                    <a:pt x="895478" y="36777"/>
                  </a:lnTo>
                  <a:lnTo>
                    <a:pt x="894683" y="32237"/>
                  </a:lnTo>
                  <a:lnTo>
                    <a:pt x="871527" y="1930"/>
                  </a:lnTo>
                  <a:lnTo>
                    <a:pt x="896840" y="0"/>
                  </a:lnTo>
                  <a:lnTo>
                    <a:pt x="923628" y="1589"/>
                  </a:lnTo>
                  <a:close/>
                  <a:moveTo>
                    <a:pt x="584234" y="2557373"/>
                  </a:moveTo>
                  <a:lnTo>
                    <a:pt x="581510" y="2557713"/>
                  </a:lnTo>
                  <a:lnTo>
                    <a:pt x="579467" y="2559869"/>
                  </a:lnTo>
                  <a:lnTo>
                    <a:pt x="576175" y="2565999"/>
                  </a:lnTo>
                  <a:lnTo>
                    <a:pt x="578332" y="2571220"/>
                  </a:lnTo>
                  <a:lnTo>
                    <a:pt x="578559" y="2573945"/>
                  </a:lnTo>
                  <a:lnTo>
                    <a:pt x="577083" y="2578485"/>
                  </a:lnTo>
                  <a:lnTo>
                    <a:pt x="577083" y="2580074"/>
                  </a:lnTo>
                  <a:lnTo>
                    <a:pt x="576970" y="2580755"/>
                  </a:lnTo>
                  <a:lnTo>
                    <a:pt x="576629" y="2581096"/>
                  </a:lnTo>
                  <a:lnTo>
                    <a:pt x="575267" y="2581777"/>
                  </a:lnTo>
                  <a:lnTo>
                    <a:pt x="574926" y="2582118"/>
                  </a:lnTo>
                  <a:lnTo>
                    <a:pt x="574473" y="2583820"/>
                  </a:lnTo>
                  <a:lnTo>
                    <a:pt x="574132" y="2586544"/>
                  </a:lnTo>
                  <a:lnTo>
                    <a:pt x="573791" y="2588247"/>
                  </a:lnTo>
                  <a:lnTo>
                    <a:pt x="569705" y="2596079"/>
                  </a:lnTo>
                  <a:lnTo>
                    <a:pt x="569138" y="2598690"/>
                  </a:lnTo>
                  <a:lnTo>
                    <a:pt x="568457" y="2603344"/>
                  </a:lnTo>
                  <a:lnTo>
                    <a:pt x="566754" y="2605387"/>
                  </a:lnTo>
                  <a:lnTo>
                    <a:pt x="564597" y="2606408"/>
                  </a:lnTo>
                  <a:lnTo>
                    <a:pt x="562441" y="2607884"/>
                  </a:lnTo>
                  <a:lnTo>
                    <a:pt x="563008" y="2609473"/>
                  </a:lnTo>
                  <a:lnTo>
                    <a:pt x="563803" y="2610495"/>
                  </a:lnTo>
                  <a:lnTo>
                    <a:pt x="564824" y="2611176"/>
                  </a:lnTo>
                  <a:lnTo>
                    <a:pt x="565846" y="2611516"/>
                  </a:lnTo>
                  <a:lnTo>
                    <a:pt x="563916" y="2613333"/>
                  </a:lnTo>
                  <a:lnTo>
                    <a:pt x="562441" y="2615262"/>
                  </a:lnTo>
                  <a:lnTo>
                    <a:pt x="559716" y="2620143"/>
                  </a:lnTo>
                  <a:lnTo>
                    <a:pt x="560397" y="2622413"/>
                  </a:lnTo>
                  <a:lnTo>
                    <a:pt x="560965" y="2626046"/>
                  </a:lnTo>
                  <a:lnTo>
                    <a:pt x="560851" y="2629451"/>
                  </a:lnTo>
                  <a:lnTo>
                    <a:pt x="559376" y="2630927"/>
                  </a:lnTo>
                  <a:lnTo>
                    <a:pt x="558468" y="2632856"/>
                  </a:lnTo>
                  <a:lnTo>
                    <a:pt x="556878" y="2642164"/>
                  </a:lnTo>
                  <a:lnTo>
                    <a:pt x="555743" y="2645342"/>
                  </a:lnTo>
                  <a:lnTo>
                    <a:pt x="555516" y="2645342"/>
                  </a:lnTo>
                  <a:lnTo>
                    <a:pt x="550976" y="2647953"/>
                  </a:lnTo>
                  <a:lnTo>
                    <a:pt x="550295" y="2648861"/>
                  </a:lnTo>
                  <a:lnTo>
                    <a:pt x="549727" y="2650337"/>
                  </a:lnTo>
                  <a:lnTo>
                    <a:pt x="549273" y="2652040"/>
                  </a:lnTo>
                  <a:lnTo>
                    <a:pt x="549046" y="2653742"/>
                  </a:lnTo>
                  <a:lnTo>
                    <a:pt x="548933" y="2655558"/>
                  </a:lnTo>
                  <a:lnTo>
                    <a:pt x="548479" y="2659077"/>
                  </a:lnTo>
                  <a:lnTo>
                    <a:pt x="542803" y="2677125"/>
                  </a:lnTo>
                  <a:lnTo>
                    <a:pt x="541895" y="2680644"/>
                  </a:lnTo>
                  <a:lnTo>
                    <a:pt x="541555" y="2684730"/>
                  </a:lnTo>
                  <a:lnTo>
                    <a:pt x="541214" y="2686319"/>
                  </a:lnTo>
                  <a:lnTo>
                    <a:pt x="540420" y="2688135"/>
                  </a:lnTo>
                  <a:lnTo>
                    <a:pt x="539398" y="2689611"/>
                  </a:lnTo>
                  <a:lnTo>
                    <a:pt x="538603" y="2690179"/>
                  </a:lnTo>
                  <a:lnTo>
                    <a:pt x="537355" y="2690746"/>
                  </a:lnTo>
                  <a:lnTo>
                    <a:pt x="536787" y="2692222"/>
                  </a:lnTo>
                  <a:lnTo>
                    <a:pt x="536220" y="2696081"/>
                  </a:lnTo>
                  <a:lnTo>
                    <a:pt x="536220" y="2697103"/>
                  </a:lnTo>
                  <a:lnTo>
                    <a:pt x="536787" y="2697670"/>
                  </a:lnTo>
                  <a:lnTo>
                    <a:pt x="536787" y="2698578"/>
                  </a:lnTo>
                  <a:lnTo>
                    <a:pt x="536560" y="2699486"/>
                  </a:lnTo>
                  <a:lnTo>
                    <a:pt x="535766" y="2701303"/>
                  </a:lnTo>
                  <a:lnTo>
                    <a:pt x="535538" y="2702211"/>
                  </a:lnTo>
                  <a:lnTo>
                    <a:pt x="535312" y="2705162"/>
                  </a:lnTo>
                  <a:lnTo>
                    <a:pt x="534971" y="2707091"/>
                  </a:lnTo>
                  <a:lnTo>
                    <a:pt x="534404" y="2708794"/>
                  </a:lnTo>
                  <a:lnTo>
                    <a:pt x="532928" y="2711973"/>
                  </a:lnTo>
                  <a:lnTo>
                    <a:pt x="531679" y="2715605"/>
                  </a:lnTo>
                  <a:lnTo>
                    <a:pt x="530658" y="2719237"/>
                  </a:lnTo>
                  <a:lnTo>
                    <a:pt x="530090" y="2722529"/>
                  </a:lnTo>
                  <a:lnTo>
                    <a:pt x="529977" y="2723891"/>
                  </a:lnTo>
                  <a:lnTo>
                    <a:pt x="530090" y="2727864"/>
                  </a:lnTo>
                  <a:lnTo>
                    <a:pt x="529750" y="2729680"/>
                  </a:lnTo>
                  <a:lnTo>
                    <a:pt x="528388" y="2732177"/>
                  </a:lnTo>
                  <a:lnTo>
                    <a:pt x="528047" y="2733880"/>
                  </a:lnTo>
                  <a:lnTo>
                    <a:pt x="527252" y="2736718"/>
                  </a:lnTo>
                  <a:lnTo>
                    <a:pt x="522372" y="2748295"/>
                  </a:lnTo>
                  <a:lnTo>
                    <a:pt x="520555" y="2750452"/>
                  </a:lnTo>
                  <a:lnTo>
                    <a:pt x="518399" y="2751928"/>
                  </a:lnTo>
                  <a:lnTo>
                    <a:pt x="516242" y="2752041"/>
                  </a:lnTo>
                  <a:lnTo>
                    <a:pt x="514653" y="2750112"/>
                  </a:lnTo>
                  <a:lnTo>
                    <a:pt x="514426" y="2748523"/>
                  </a:lnTo>
                  <a:lnTo>
                    <a:pt x="514653" y="2744550"/>
                  </a:lnTo>
                  <a:lnTo>
                    <a:pt x="514653" y="2742847"/>
                  </a:lnTo>
                  <a:lnTo>
                    <a:pt x="513291" y="2738080"/>
                  </a:lnTo>
                  <a:lnTo>
                    <a:pt x="514085" y="2734334"/>
                  </a:lnTo>
                  <a:lnTo>
                    <a:pt x="514199" y="2730021"/>
                  </a:lnTo>
                  <a:lnTo>
                    <a:pt x="513972" y="2722643"/>
                  </a:lnTo>
                  <a:lnTo>
                    <a:pt x="514766" y="2719918"/>
                  </a:lnTo>
                  <a:lnTo>
                    <a:pt x="514199" y="2716853"/>
                  </a:lnTo>
                  <a:lnTo>
                    <a:pt x="513177" y="2713562"/>
                  </a:lnTo>
                  <a:lnTo>
                    <a:pt x="512610" y="2710270"/>
                  </a:lnTo>
                  <a:lnTo>
                    <a:pt x="513291" y="2695173"/>
                  </a:lnTo>
                  <a:lnTo>
                    <a:pt x="513631" y="2693470"/>
                  </a:lnTo>
                  <a:lnTo>
                    <a:pt x="515334" y="2688022"/>
                  </a:lnTo>
                  <a:lnTo>
                    <a:pt x="517604" y="2683936"/>
                  </a:lnTo>
                  <a:lnTo>
                    <a:pt x="517945" y="2682574"/>
                  </a:lnTo>
                  <a:lnTo>
                    <a:pt x="518626" y="2678941"/>
                  </a:lnTo>
                  <a:lnTo>
                    <a:pt x="534971" y="2637510"/>
                  </a:lnTo>
                  <a:lnTo>
                    <a:pt x="536674" y="2635694"/>
                  </a:lnTo>
                  <a:lnTo>
                    <a:pt x="538717" y="2635013"/>
                  </a:lnTo>
                  <a:lnTo>
                    <a:pt x="541668" y="2634899"/>
                  </a:lnTo>
                  <a:lnTo>
                    <a:pt x="544279" y="2634105"/>
                  </a:lnTo>
                  <a:lnTo>
                    <a:pt x="545641" y="2631948"/>
                  </a:lnTo>
                  <a:lnTo>
                    <a:pt x="547344" y="2625251"/>
                  </a:lnTo>
                  <a:lnTo>
                    <a:pt x="551771" y="2614241"/>
                  </a:lnTo>
                  <a:lnTo>
                    <a:pt x="556765" y="2604365"/>
                  </a:lnTo>
                  <a:lnTo>
                    <a:pt x="560965" y="2593809"/>
                  </a:lnTo>
                  <a:lnTo>
                    <a:pt x="562667" y="2580642"/>
                  </a:lnTo>
                  <a:lnTo>
                    <a:pt x="563008" y="2578826"/>
                  </a:lnTo>
                  <a:lnTo>
                    <a:pt x="563916" y="2577918"/>
                  </a:lnTo>
                  <a:lnTo>
                    <a:pt x="565959" y="2576896"/>
                  </a:lnTo>
                  <a:lnTo>
                    <a:pt x="567208" y="2575193"/>
                  </a:lnTo>
                  <a:lnTo>
                    <a:pt x="567775" y="2573604"/>
                  </a:lnTo>
                  <a:lnTo>
                    <a:pt x="568002" y="2563502"/>
                  </a:lnTo>
                  <a:lnTo>
                    <a:pt x="568457" y="2560437"/>
                  </a:lnTo>
                  <a:lnTo>
                    <a:pt x="570613" y="2558054"/>
                  </a:lnTo>
                  <a:lnTo>
                    <a:pt x="573564" y="2553172"/>
                  </a:lnTo>
                  <a:lnTo>
                    <a:pt x="575154" y="2551697"/>
                  </a:lnTo>
                  <a:lnTo>
                    <a:pt x="576970" y="2550675"/>
                  </a:lnTo>
                  <a:lnTo>
                    <a:pt x="577991" y="2550789"/>
                  </a:lnTo>
                  <a:lnTo>
                    <a:pt x="578786" y="2553400"/>
                  </a:lnTo>
                  <a:lnTo>
                    <a:pt x="579580" y="2553740"/>
                  </a:lnTo>
                  <a:lnTo>
                    <a:pt x="580489" y="2553172"/>
                  </a:lnTo>
                  <a:lnTo>
                    <a:pt x="581056" y="2551697"/>
                  </a:lnTo>
                  <a:lnTo>
                    <a:pt x="581737" y="2551697"/>
                  </a:lnTo>
                  <a:lnTo>
                    <a:pt x="581737" y="2552491"/>
                  </a:lnTo>
                  <a:lnTo>
                    <a:pt x="581964" y="2552945"/>
                  </a:lnTo>
                  <a:lnTo>
                    <a:pt x="582191" y="2553400"/>
                  </a:lnTo>
                  <a:lnTo>
                    <a:pt x="582418" y="2553967"/>
                  </a:lnTo>
                  <a:lnTo>
                    <a:pt x="582872" y="2554762"/>
                  </a:lnTo>
                  <a:lnTo>
                    <a:pt x="583213" y="2555670"/>
                  </a:lnTo>
                  <a:lnTo>
                    <a:pt x="583553" y="2556578"/>
                  </a:lnTo>
                  <a:lnTo>
                    <a:pt x="584234" y="2557373"/>
                  </a:lnTo>
                  <a:close/>
                  <a:moveTo>
                    <a:pt x="770049" y="2458278"/>
                  </a:moveTo>
                  <a:lnTo>
                    <a:pt x="771071" y="2459300"/>
                  </a:lnTo>
                  <a:lnTo>
                    <a:pt x="773795" y="2464294"/>
                  </a:lnTo>
                  <a:lnTo>
                    <a:pt x="774476" y="2465883"/>
                  </a:lnTo>
                  <a:lnTo>
                    <a:pt x="767666" y="2466565"/>
                  </a:lnTo>
                  <a:lnTo>
                    <a:pt x="764942" y="2469175"/>
                  </a:lnTo>
                  <a:lnTo>
                    <a:pt x="764488" y="2475872"/>
                  </a:lnTo>
                  <a:lnTo>
                    <a:pt x="763352" y="2474170"/>
                  </a:lnTo>
                  <a:lnTo>
                    <a:pt x="762104" y="2473262"/>
                  </a:lnTo>
                  <a:lnTo>
                    <a:pt x="761196" y="2473602"/>
                  </a:lnTo>
                  <a:lnTo>
                    <a:pt x="761082" y="2475759"/>
                  </a:lnTo>
                  <a:lnTo>
                    <a:pt x="760174" y="2477234"/>
                  </a:lnTo>
                  <a:lnTo>
                    <a:pt x="759607" y="2479164"/>
                  </a:lnTo>
                  <a:lnTo>
                    <a:pt x="759607" y="2481207"/>
                  </a:lnTo>
                  <a:lnTo>
                    <a:pt x="760515" y="2483250"/>
                  </a:lnTo>
                  <a:lnTo>
                    <a:pt x="756655" y="2484272"/>
                  </a:lnTo>
                  <a:lnTo>
                    <a:pt x="753137" y="2484386"/>
                  </a:lnTo>
                  <a:lnTo>
                    <a:pt x="751888" y="2484045"/>
                  </a:lnTo>
                  <a:lnTo>
                    <a:pt x="749845" y="2482342"/>
                  </a:lnTo>
                  <a:lnTo>
                    <a:pt x="748823" y="2482002"/>
                  </a:lnTo>
                  <a:lnTo>
                    <a:pt x="747461" y="2482456"/>
                  </a:lnTo>
                  <a:lnTo>
                    <a:pt x="747347" y="2483705"/>
                  </a:lnTo>
                  <a:lnTo>
                    <a:pt x="747688" y="2485294"/>
                  </a:lnTo>
                  <a:lnTo>
                    <a:pt x="747802" y="2486996"/>
                  </a:lnTo>
                  <a:lnTo>
                    <a:pt x="746440" y="2493126"/>
                  </a:lnTo>
                  <a:lnTo>
                    <a:pt x="744737" y="2497553"/>
                  </a:lnTo>
                  <a:lnTo>
                    <a:pt x="744283" y="2499369"/>
                  </a:lnTo>
                  <a:lnTo>
                    <a:pt x="743829" y="2500504"/>
                  </a:lnTo>
                  <a:lnTo>
                    <a:pt x="743375" y="2501980"/>
                  </a:lnTo>
                  <a:lnTo>
                    <a:pt x="743148" y="2503796"/>
                  </a:lnTo>
                  <a:lnTo>
                    <a:pt x="743715" y="2504250"/>
                  </a:lnTo>
                  <a:lnTo>
                    <a:pt x="747688" y="2505499"/>
                  </a:lnTo>
                  <a:lnTo>
                    <a:pt x="746780" y="2508336"/>
                  </a:lnTo>
                  <a:lnTo>
                    <a:pt x="746213" y="2510833"/>
                  </a:lnTo>
                  <a:lnTo>
                    <a:pt x="745872" y="2513331"/>
                  </a:lnTo>
                  <a:lnTo>
                    <a:pt x="745759" y="2516168"/>
                  </a:lnTo>
                  <a:lnTo>
                    <a:pt x="744964" y="2518552"/>
                  </a:lnTo>
                  <a:lnTo>
                    <a:pt x="743602" y="2521163"/>
                  </a:lnTo>
                  <a:lnTo>
                    <a:pt x="742921" y="2523547"/>
                  </a:lnTo>
                  <a:lnTo>
                    <a:pt x="744396" y="2525363"/>
                  </a:lnTo>
                  <a:lnTo>
                    <a:pt x="743715" y="2528200"/>
                  </a:lnTo>
                  <a:lnTo>
                    <a:pt x="744169" y="2529903"/>
                  </a:lnTo>
                  <a:lnTo>
                    <a:pt x="745418" y="2530584"/>
                  </a:lnTo>
                  <a:lnTo>
                    <a:pt x="747121" y="2530357"/>
                  </a:lnTo>
                  <a:lnTo>
                    <a:pt x="746666" y="2531265"/>
                  </a:lnTo>
                  <a:lnTo>
                    <a:pt x="745872" y="2533989"/>
                  </a:lnTo>
                  <a:lnTo>
                    <a:pt x="749618" y="2535579"/>
                  </a:lnTo>
                  <a:lnTo>
                    <a:pt x="753477" y="2536373"/>
                  </a:lnTo>
                  <a:lnTo>
                    <a:pt x="753818" y="2535805"/>
                  </a:lnTo>
                  <a:lnTo>
                    <a:pt x="754045" y="2534671"/>
                  </a:lnTo>
                  <a:lnTo>
                    <a:pt x="754499" y="2533989"/>
                  </a:lnTo>
                  <a:lnTo>
                    <a:pt x="755747" y="2534671"/>
                  </a:lnTo>
                  <a:lnTo>
                    <a:pt x="757336" y="2535805"/>
                  </a:lnTo>
                  <a:lnTo>
                    <a:pt x="757791" y="2536373"/>
                  </a:lnTo>
                  <a:lnTo>
                    <a:pt x="758358" y="2537735"/>
                  </a:lnTo>
                  <a:lnTo>
                    <a:pt x="758926" y="2539551"/>
                  </a:lnTo>
                  <a:lnTo>
                    <a:pt x="759266" y="2542049"/>
                  </a:lnTo>
                  <a:lnTo>
                    <a:pt x="758926" y="2544205"/>
                  </a:lnTo>
                  <a:lnTo>
                    <a:pt x="757336" y="2545113"/>
                  </a:lnTo>
                  <a:lnTo>
                    <a:pt x="754385" y="2545113"/>
                  </a:lnTo>
                  <a:lnTo>
                    <a:pt x="754045" y="2544886"/>
                  </a:lnTo>
                  <a:lnTo>
                    <a:pt x="752910" y="2543978"/>
                  </a:lnTo>
                  <a:lnTo>
                    <a:pt x="752342" y="2543751"/>
                  </a:lnTo>
                  <a:lnTo>
                    <a:pt x="751888" y="2544092"/>
                  </a:lnTo>
                  <a:lnTo>
                    <a:pt x="750753" y="2545794"/>
                  </a:lnTo>
                  <a:lnTo>
                    <a:pt x="750072" y="2546135"/>
                  </a:lnTo>
                  <a:lnTo>
                    <a:pt x="746894" y="2546929"/>
                  </a:lnTo>
                  <a:lnTo>
                    <a:pt x="743829" y="2549086"/>
                  </a:lnTo>
                  <a:lnTo>
                    <a:pt x="741105" y="2552038"/>
                  </a:lnTo>
                  <a:lnTo>
                    <a:pt x="738834" y="2555443"/>
                  </a:lnTo>
                  <a:lnTo>
                    <a:pt x="735202" y="2558735"/>
                  </a:lnTo>
                  <a:lnTo>
                    <a:pt x="733840" y="2561232"/>
                  </a:lnTo>
                  <a:lnTo>
                    <a:pt x="734521" y="2564637"/>
                  </a:lnTo>
                  <a:lnTo>
                    <a:pt x="735315" y="2565091"/>
                  </a:lnTo>
                  <a:lnTo>
                    <a:pt x="737359" y="2564637"/>
                  </a:lnTo>
                  <a:lnTo>
                    <a:pt x="738153" y="2565204"/>
                  </a:lnTo>
                  <a:lnTo>
                    <a:pt x="738494" y="2570880"/>
                  </a:lnTo>
                  <a:lnTo>
                    <a:pt x="735089" y="2572583"/>
                  </a:lnTo>
                  <a:lnTo>
                    <a:pt x="735202" y="2573150"/>
                  </a:lnTo>
                  <a:lnTo>
                    <a:pt x="726575" y="2575193"/>
                  </a:lnTo>
                  <a:lnTo>
                    <a:pt x="723965" y="2576896"/>
                  </a:lnTo>
                  <a:lnTo>
                    <a:pt x="723965" y="2578258"/>
                  </a:lnTo>
                  <a:lnTo>
                    <a:pt x="725327" y="2578258"/>
                  </a:lnTo>
                  <a:lnTo>
                    <a:pt x="725327" y="2579393"/>
                  </a:lnTo>
                  <a:lnTo>
                    <a:pt x="723170" y="2579961"/>
                  </a:lnTo>
                  <a:lnTo>
                    <a:pt x="711138" y="2586771"/>
                  </a:lnTo>
                  <a:lnTo>
                    <a:pt x="708754" y="2588815"/>
                  </a:lnTo>
                  <a:lnTo>
                    <a:pt x="706711" y="2591539"/>
                  </a:lnTo>
                  <a:lnTo>
                    <a:pt x="713408" y="2591539"/>
                  </a:lnTo>
                  <a:lnTo>
                    <a:pt x="711138" y="2593468"/>
                  </a:lnTo>
                  <a:lnTo>
                    <a:pt x="704214" y="2597214"/>
                  </a:lnTo>
                  <a:lnTo>
                    <a:pt x="702738" y="2599598"/>
                  </a:lnTo>
                  <a:lnTo>
                    <a:pt x="702057" y="2608792"/>
                  </a:lnTo>
                  <a:lnTo>
                    <a:pt x="703079" y="2611062"/>
                  </a:lnTo>
                  <a:lnTo>
                    <a:pt x="704554" y="2612311"/>
                  </a:lnTo>
                  <a:lnTo>
                    <a:pt x="708073" y="2613673"/>
                  </a:lnTo>
                  <a:lnTo>
                    <a:pt x="702738" y="2613673"/>
                  </a:lnTo>
                  <a:lnTo>
                    <a:pt x="702738" y="2614922"/>
                  </a:lnTo>
                  <a:lnTo>
                    <a:pt x="704100" y="2616284"/>
                  </a:lnTo>
                  <a:lnTo>
                    <a:pt x="701603" y="2618554"/>
                  </a:lnTo>
                  <a:lnTo>
                    <a:pt x="700582" y="2620030"/>
                  </a:lnTo>
                  <a:lnTo>
                    <a:pt x="699674" y="2623775"/>
                  </a:lnTo>
                  <a:lnTo>
                    <a:pt x="698425" y="2624911"/>
                  </a:lnTo>
                  <a:lnTo>
                    <a:pt x="689231" y="2629564"/>
                  </a:lnTo>
                  <a:lnTo>
                    <a:pt x="685939" y="2630132"/>
                  </a:lnTo>
                  <a:lnTo>
                    <a:pt x="682988" y="2628316"/>
                  </a:lnTo>
                  <a:lnTo>
                    <a:pt x="689344" y="2616851"/>
                  </a:lnTo>
                  <a:lnTo>
                    <a:pt x="689571" y="2615376"/>
                  </a:lnTo>
                  <a:lnTo>
                    <a:pt x="689458" y="2613673"/>
                  </a:lnTo>
                  <a:lnTo>
                    <a:pt x="689117" y="2611403"/>
                  </a:lnTo>
                  <a:lnTo>
                    <a:pt x="690366" y="2609814"/>
                  </a:lnTo>
                  <a:lnTo>
                    <a:pt x="693998" y="2608452"/>
                  </a:lnTo>
                  <a:lnTo>
                    <a:pt x="695474" y="2607089"/>
                  </a:lnTo>
                  <a:lnTo>
                    <a:pt x="696268" y="2604819"/>
                  </a:lnTo>
                  <a:lnTo>
                    <a:pt x="697063" y="2600052"/>
                  </a:lnTo>
                  <a:lnTo>
                    <a:pt x="697857" y="2598009"/>
                  </a:lnTo>
                  <a:lnTo>
                    <a:pt x="695587" y="2599484"/>
                  </a:lnTo>
                  <a:lnTo>
                    <a:pt x="693430" y="2601982"/>
                  </a:lnTo>
                  <a:lnTo>
                    <a:pt x="691387" y="2603684"/>
                  </a:lnTo>
                  <a:lnTo>
                    <a:pt x="689231" y="2602776"/>
                  </a:lnTo>
                  <a:lnTo>
                    <a:pt x="689231" y="2601414"/>
                  </a:lnTo>
                  <a:lnTo>
                    <a:pt x="690479" y="2599825"/>
                  </a:lnTo>
                  <a:lnTo>
                    <a:pt x="691501" y="2597441"/>
                  </a:lnTo>
                  <a:lnTo>
                    <a:pt x="691728" y="2595171"/>
                  </a:lnTo>
                  <a:lnTo>
                    <a:pt x="690479" y="2594036"/>
                  </a:lnTo>
                  <a:lnTo>
                    <a:pt x="690933" y="2593128"/>
                  </a:lnTo>
                  <a:lnTo>
                    <a:pt x="691501" y="2591425"/>
                  </a:lnTo>
                  <a:lnTo>
                    <a:pt x="691955" y="2590517"/>
                  </a:lnTo>
                  <a:lnTo>
                    <a:pt x="687869" y="2588474"/>
                  </a:lnTo>
                  <a:lnTo>
                    <a:pt x="685371" y="2573264"/>
                  </a:lnTo>
                  <a:lnTo>
                    <a:pt x="679469" y="2568042"/>
                  </a:lnTo>
                  <a:lnTo>
                    <a:pt x="679582" y="2564637"/>
                  </a:lnTo>
                  <a:lnTo>
                    <a:pt x="680945" y="2561232"/>
                  </a:lnTo>
                  <a:lnTo>
                    <a:pt x="684577" y="2558280"/>
                  </a:lnTo>
                  <a:lnTo>
                    <a:pt x="685825" y="2554989"/>
                  </a:lnTo>
                  <a:lnTo>
                    <a:pt x="686393" y="2551356"/>
                  </a:lnTo>
                  <a:lnTo>
                    <a:pt x="685939" y="2548632"/>
                  </a:lnTo>
                  <a:lnTo>
                    <a:pt x="687188" y="2546362"/>
                  </a:lnTo>
                  <a:lnTo>
                    <a:pt x="686961" y="2545227"/>
                  </a:lnTo>
                  <a:lnTo>
                    <a:pt x="686052" y="2544546"/>
                  </a:lnTo>
                  <a:lnTo>
                    <a:pt x="685258" y="2543638"/>
                  </a:lnTo>
                  <a:lnTo>
                    <a:pt x="684917" y="2542843"/>
                  </a:lnTo>
                  <a:lnTo>
                    <a:pt x="684009" y="2541140"/>
                  </a:lnTo>
                  <a:lnTo>
                    <a:pt x="683782" y="2540119"/>
                  </a:lnTo>
                  <a:lnTo>
                    <a:pt x="683896" y="2537849"/>
                  </a:lnTo>
                  <a:lnTo>
                    <a:pt x="683555" y="2536827"/>
                  </a:lnTo>
                  <a:lnTo>
                    <a:pt x="682534" y="2534443"/>
                  </a:lnTo>
                  <a:lnTo>
                    <a:pt x="681512" y="2530925"/>
                  </a:lnTo>
                  <a:lnTo>
                    <a:pt x="680831" y="2526838"/>
                  </a:lnTo>
                  <a:lnTo>
                    <a:pt x="680717" y="2522638"/>
                  </a:lnTo>
                  <a:lnTo>
                    <a:pt x="682307" y="2515941"/>
                  </a:lnTo>
                  <a:lnTo>
                    <a:pt x="685485" y="2510606"/>
                  </a:lnTo>
                  <a:lnTo>
                    <a:pt x="701376" y="2493467"/>
                  </a:lnTo>
                  <a:lnTo>
                    <a:pt x="714770" y="2469743"/>
                  </a:lnTo>
                  <a:lnTo>
                    <a:pt x="718289" y="2465543"/>
                  </a:lnTo>
                  <a:lnTo>
                    <a:pt x="723170" y="2463159"/>
                  </a:lnTo>
                  <a:lnTo>
                    <a:pt x="724532" y="2463500"/>
                  </a:lnTo>
                  <a:lnTo>
                    <a:pt x="726008" y="2464294"/>
                  </a:lnTo>
                  <a:lnTo>
                    <a:pt x="727483" y="2464635"/>
                  </a:lnTo>
                  <a:lnTo>
                    <a:pt x="728846" y="2463727"/>
                  </a:lnTo>
                  <a:lnTo>
                    <a:pt x="729413" y="2462365"/>
                  </a:lnTo>
                  <a:lnTo>
                    <a:pt x="729981" y="2459754"/>
                  </a:lnTo>
                  <a:lnTo>
                    <a:pt x="730548" y="2457938"/>
                  </a:lnTo>
                  <a:lnTo>
                    <a:pt x="732024" y="2454646"/>
                  </a:lnTo>
                  <a:lnTo>
                    <a:pt x="733727" y="2451808"/>
                  </a:lnTo>
                  <a:lnTo>
                    <a:pt x="735656" y="2449652"/>
                  </a:lnTo>
                  <a:lnTo>
                    <a:pt x="737813" y="2448290"/>
                  </a:lnTo>
                  <a:lnTo>
                    <a:pt x="740083" y="2447949"/>
                  </a:lnTo>
                  <a:lnTo>
                    <a:pt x="741899" y="2448857"/>
                  </a:lnTo>
                  <a:lnTo>
                    <a:pt x="743375" y="2451014"/>
                  </a:lnTo>
                  <a:lnTo>
                    <a:pt x="744510" y="2454306"/>
                  </a:lnTo>
                  <a:lnTo>
                    <a:pt x="744623" y="2455214"/>
                  </a:lnTo>
                  <a:lnTo>
                    <a:pt x="744396" y="2455895"/>
                  </a:lnTo>
                  <a:lnTo>
                    <a:pt x="744056" y="2456576"/>
                  </a:lnTo>
                  <a:lnTo>
                    <a:pt x="743942" y="2457370"/>
                  </a:lnTo>
                  <a:lnTo>
                    <a:pt x="744169" y="2458392"/>
                  </a:lnTo>
                  <a:lnTo>
                    <a:pt x="744623" y="2458960"/>
                  </a:lnTo>
                  <a:lnTo>
                    <a:pt x="745077" y="2459300"/>
                  </a:lnTo>
                  <a:lnTo>
                    <a:pt x="745304" y="2459867"/>
                  </a:lnTo>
                  <a:lnTo>
                    <a:pt x="745531" y="2461684"/>
                  </a:lnTo>
                  <a:lnTo>
                    <a:pt x="746099" y="2463159"/>
                  </a:lnTo>
                  <a:lnTo>
                    <a:pt x="747915" y="2465657"/>
                  </a:lnTo>
                  <a:lnTo>
                    <a:pt x="748596" y="2461003"/>
                  </a:lnTo>
                  <a:lnTo>
                    <a:pt x="750185" y="2458733"/>
                  </a:lnTo>
                  <a:lnTo>
                    <a:pt x="751775" y="2456916"/>
                  </a:lnTo>
                  <a:lnTo>
                    <a:pt x="752569" y="2453738"/>
                  </a:lnTo>
                  <a:lnTo>
                    <a:pt x="752115" y="2452603"/>
                  </a:lnTo>
                  <a:lnTo>
                    <a:pt x="751320" y="2451127"/>
                  </a:lnTo>
                  <a:lnTo>
                    <a:pt x="751093" y="2449879"/>
                  </a:lnTo>
                  <a:lnTo>
                    <a:pt x="752456" y="2449311"/>
                  </a:lnTo>
                  <a:lnTo>
                    <a:pt x="758472" y="2448176"/>
                  </a:lnTo>
                  <a:lnTo>
                    <a:pt x="758472" y="2449311"/>
                  </a:lnTo>
                  <a:lnTo>
                    <a:pt x="756996" y="2452489"/>
                  </a:lnTo>
                  <a:lnTo>
                    <a:pt x="758812" y="2454192"/>
                  </a:lnTo>
                  <a:lnTo>
                    <a:pt x="761196" y="2454079"/>
                  </a:lnTo>
                  <a:lnTo>
                    <a:pt x="761196" y="2451695"/>
                  </a:lnTo>
                  <a:lnTo>
                    <a:pt x="762671" y="2450673"/>
                  </a:lnTo>
                  <a:lnTo>
                    <a:pt x="764601" y="2449992"/>
                  </a:lnTo>
                  <a:lnTo>
                    <a:pt x="766531" y="2449879"/>
                  </a:lnTo>
                  <a:lnTo>
                    <a:pt x="767893" y="2450560"/>
                  </a:lnTo>
                  <a:lnTo>
                    <a:pt x="767212" y="2451695"/>
                  </a:lnTo>
                  <a:lnTo>
                    <a:pt x="767666" y="2453398"/>
                  </a:lnTo>
                  <a:lnTo>
                    <a:pt x="768347" y="2455441"/>
                  </a:lnTo>
                  <a:lnTo>
                    <a:pt x="769368" y="2457143"/>
                  </a:lnTo>
                  <a:lnTo>
                    <a:pt x="770049" y="2458278"/>
                  </a:lnTo>
                  <a:close/>
                  <a:moveTo>
                    <a:pt x="792638" y="2438528"/>
                  </a:moveTo>
                  <a:lnTo>
                    <a:pt x="795816" y="2438528"/>
                  </a:lnTo>
                  <a:lnTo>
                    <a:pt x="797292" y="2439209"/>
                  </a:lnTo>
                  <a:lnTo>
                    <a:pt x="798995" y="2440912"/>
                  </a:lnTo>
                  <a:lnTo>
                    <a:pt x="798427" y="2441706"/>
                  </a:lnTo>
                  <a:lnTo>
                    <a:pt x="797859" y="2442160"/>
                  </a:lnTo>
                  <a:lnTo>
                    <a:pt x="797178" y="2442274"/>
                  </a:lnTo>
                  <a:lnTo>
                    <a:pt x="796384" y="2442160"/>
                  </a:lnTo>
                  <a:lnTo>
                    <a:pt x="795022" y="2444544"/>
                  </a:lnTo>
                  <a:lnTo>
                    <a:pt x="790368" y="2442955"/>
                  </a:lnTo>
                  <a:lnTo>
                    <a:pt x="788211" y="2444090"/>
                  </a:lnTo>
                  <a:lnTo>
                    <a:pt x="786168" y="2446133"/>
                  </a:lnTo>
                  <a:lnTo>
                    <a:pt x="781968" y="2447835"/>
                  </a:lnTo>
                  <a:lnTo>
                    <a:pt x="779811" y="2451014"/>
                  </a:lnTo>
                  <a:lnTo>
                    <a:pt x="781060" y="2452149"/>
                  </a:lnTo>
                  <a:lnTo>
                    <a:pt x="781741" y="2453284"/>
                  </a:lnTo>
                  <a:lnTo>
                    <a:pt x="781968" y="2454532"/>
                  </a:lnTo>
                  <a:lnTo>
                    <a:pt x="781741" y="2456122"/>
                  </a:lnTo>
                  <a:lnTo>
                    <a:pt x="778903" y="2461230"/>
                  </a:lnTo>
                  <a:lnTo>
                    <a:pt x="778790" y="2462251"/>
                  </a:lnTo>
                  <a:lnTo>
                    <a:pt x="777201" y="2462024"/>
                  </a:lnTo>
                  <a:lnTo>
                    <a:pt x="775725" y="2461230"/>
                  </a:lnTo>
                  <a:lnTo>
                    <a:pt x="774363" y="2459981"/>
                  </a:lnTo>
                  <a:lnTo>
                    <a:pt x="773114" y="2458392"/>
                  </a:lnTo>
                  <a:lnTo>
                    <a:pt x="769709" y="2451581"/>
                  </a:lnTo>
                  <a:lnTo>
                    <a:pt x="769936" y="2449425"/>
                  </a:lnTo>
                  <a:lnTo>
                    <a:pt x="770617" y="2448063"/>
                  </a:lnTo>
                  <a:lnTo>
                    <a:pt x="772660" y="2445338"/>
                  </a:lnTo>
                  <a:lnTo>
                    <a:pt x="773341" y="2443522"/>
                  </a:lnTo>
                  <a:lnTo>
                    <a:pt x="773795" y="2441706"/>
                  </a:lnTo>
                  <a:lnTo>
                    <a:pt x="774476" y="2440003"/>
                  </a:lnTo>
                  <a:lnTo>
                    <a:pt x="775612" y="2438528"/>
                  </a:lnTo>
                  <a:lnTo>
                    <a:pt x="777201" y="2437960"/>
                  </a:lnTo>
                  <a:lnTo>
                    <a:pt x="780492" y="2438074"/>
                  </a:lnTo>
                  <a:lnTo>
                    <a:pt x="781968" y="2436598"/>
                  </a:lnTo>
                  <a:lnTo>
                    <a:pt x="782763" y="2436598"/>
                  </a:lnTo>
                  <a:lnTo>
                    <a:pt x="784238" y="2437166"/>
                  </a:lnTo>
                  <a:lnTo>
                    <a:pt x="785941" y="2437279"/>
                  </a:lnTo>
                  <a:lnTo>
                    <a:pt x="787530" y="2436031"/>
                  </a:lnTo>
                  <a:lnTo>
                    <a:pt x="787984" y="2439095"/>
                  </a:lnTo>
                  <a:lnTo>
                    <a:pt x="789233" y="2439663"/>
                  </a:lnTo>
                  <a:lnTo>
                    <a:pt x="792638" y="2438528"/>
                  </a:lnTo>
                  <a:close/>
                  <a:moveTo>
                    <a:pt x="61749" y="2423431"/>
                  </a:moveTo>
                  <a:lnTo>
                    <a:pt x="61749" y="2426609"/>
                  </a:lnTo>
                  <a:lnTo>
                    <a:pt x="61977" y="2427744"/>
                  </a:lnTo>
                  <a:lnTo>
                    <a:pt x="62430" y="2428539"/>
                  </a:lnTo>
                  <a:lnTo>
                    <a:pt x="61409" y="2433647"/>
                  </a:lnTo>
                  <a:lnTo>
                    <a:pt x="61068" y="2434668"/>
                  </a:lnTo>
                  <a:lnTo>
                    <a:pt x="59820" y="2435690"/>
                  </a:lnTo>
                  <a:lnTo>
                    <a:pt x="58912" y="2435577"/>
                  </a:lnTo>
                  <a:lnTo>
                    <a:pt x="58571" y="2434328"/>
                  </a:lnTo>
                  <a:lnTo>
                    <a:pt x="59025" y="2432171"/>
                  </a:lnTo>
                  <a:lnTo>
                    <a:pt x="57436" y="2431490"/>
                  </a:lnTo>
                  <a:lnTo>
                    <a:pt x="55960" y="2433079"/>
                  </a:lnTo>
                  <a:lnTo>
                    <a:pt x="54825" y="2436031"/>
                  </a:lnTo>
                  <a:lnTo>
                    <a:pt x="54031" y="2441025"/>
                  </a:lnTo>
                  <a:lnTo>
                    <a:pt x="53122" y="2442500"/>
                  </a:lnTo>
                  <a:lnTo>
                    <a:pt x="51988" y="2443182"/>
                  </a:lnTo>
                  <a:lnTo>
                    <a:pt x="49944" y="2442614"/>
                  </a:lnTo>
                  <a:lnTo>
                    <a:pt x="49150" y="2443636"/>
                  </a:lnTo>
                  <a:lnTo>
                    <a:pt x="48469" y="2445111"/>
                  </a:lnTo>
                  <a:lnTo>
                    <a:pt x="47561" y="2446019"/>
                  </a:lnTo>
                  <a:lnTo>
                    <a:pt x="46199" y="2446019"/>
                  </a:lnTo>
                  <a:lnTo>
                    <a:pt x="45291" y="2445225"/>
                  </a:lnTo>
                  <a:lnTo>
                    <a:pt x="44723" y="2444203"/>
                  </a:lnTo>
                  <a:lnTo>
                    <a:pt x="44155" y="2443522"/>
                  </a:lnTo>
                  <a:lnTo>
                    <a:pt x="41545" y="2443295"/>
                  </a:lnTo>
                  <a:lnTo>
                    <a:pt x="40977" y="2442614"/>
                  </a:lnTo>
                  <a:lnTo>
                    <a:pt x="40750" y="2440344"/>
                  </a:lnTo>
                  <a:lnTo>
                    <a:pt x="40409" y="2438755"/>
                  </a:lnTo>
                  <a:lnTo>
                    <a:pt x="39842" y="2437166"/>
                  </a:lnTo>
                  <a:lnTo>
                    <a:pt x="39501" y="2435577"/>
                  </a:lnTo>
                  <a:lnTo>
                    <a:pt x="39842" y="2434101"/>
                  </a:lnTo>
                  <a:lnTo>
                    <a:pt x="40977" y="2433306"/>
                  </a:lnTo>
                  <a:lnTo>
                    <a:pt x="43701" y="2433874"/>
                  </a:lnTo>
                  <a:lnTo>
                    <a:pt x="44950" y="2433647"/>
                  </a:lnTo>
                  <a:lnTo>
                    <a:pt x="43020" y="2432512"/>
                  </a:lnTo>
                  <a:lnTo>
                    <a:pt x="40750" y="2432512"/>
                  </a:lnTo>
                  <a:lnTo>
                    <a:pt x="38934" y="2431944"/>
                  </a:lnTo>
                  <a:lnTo>
                    <a:pt x="38139" y="2429220"/>
                  </a:lnTo>
                  <a:lnTo>
                    <a:pt x="38934" y="2425928"/>
                  </a:lnTo>
                  <a:lnTo>
                    <a:pt x="40750" y="2425020"/>
                  </a:lnTo>
                  <a:lnTo>
                    <a:pt x="44950" y="2425928"/>
                  </a:lnTo>
                  <a:lnTo>
                    <a:pt x="53917" y="2425928"/>
                  </a:lnTo>
                  <a:lnTo>
                    <a:pt x="56074" y="2425020"/>
                  </a:lnTo>
                  <a:lnTo>
                    <a:pt x="57776" y="2423431"/>
                  </a:lnTo>
                  <a:lnTo>
                    <a:pt x="59479" y="2422409"/>
                  </a:lnTo>
                  <a:lnTo>
                    <a:pt x="61749" y="2423431"/>
                  </a:lnTo>
                  <a:close/>
                  <a:moveTo>
                    <a:pt x="68333" y="2391989"/>
                  </a:moveTo>
                  <a:lnTo>
                    <a:pt x="69014" y="2395508"/>
                  </a:lnTo>
                  <a:lnTo>
                    <a:pt x="69127" y="2399594"/>
                  </a:lnTo>
                  <a:lnTo>
                    <a:pt x="69014" y="2407767"/>
                  </a:lnTo>
                  <a:lnTo>
                    <a:pt x="68106" y="2411172"/>
                  </a:lnTo>
                  <a:lnTo>
                    <a:pt x="65949" y="2412194"/>
                  </a:lnTo>
                  <a:lnTo>
                    <a:pt x="63452" y="2412534"/>
                  </a:lnTo>
                  <a:lnTo>
                    <a:pt x="58798" y="2416166"/>
                  </a:lnTo>
                  <a:lnTo>
                    <a:pt x="53577" y="2414350"/>
                  </a:lnTo>
                  <a:lnTo>
                    <a:pt x="51079" y="2415826"/>
                  </a:lnTo>
                  <a:lnTo>
                    <a:pt x="49490" y="2412420"/>
                  </a:lnTo>
                  <a:lnTo>
                    <a:pt x="46880" y="2411626"/>
                  </a:lnTo>
                  <a:lnTo>
                    <a:pt x="44042" y="2412534"/>
                  </a:lnTo>
                  <a:lnTo>
                    <a:pt x="41885" y="2414577"/>
                  </a:lnTo>
                  <a:lnTo>
                    <a:pt x="40864" y="2416507"/>
                  </a:lnTo>
                  <a:lnTo>
                    <a:pt x="40523" y="2417755"/>
                  </a:lnTo>
                  <a:lnTo>
                    <a:pt x="40183" y="2418436"/>
                  </a:lnTo>
                  <a:lnTo>
                    <a:pt x="39161" y="2418323"/>
                  </a:lnTo>
                  <a:lnTo>
                    <a:pt x="38139" y="2417642"/>
                  </a:lnTo>
                  <a:lnTo>
                    <a:pt x="35074" y="2414577"/>
                  </a:lnTo>
                  <a:lnTo>
                    <a:pt x="35074" y="2420934"/>
                  </a:lnTo>
                  <a:lnTo>
                    <a:pt x="34507" y="2420934"/>
                  </a:lnTo>
                  <a:lnTo>
                    <a:pt x="33826" y="2416393"/>
                  </a:lnTo>
                  <a:lnTo>
                    <a:pt x="33485" y="2415258"/>
                  </a:lnTo>
                  <a:lnTo>
                    <a:pt x="30421" y="2411739"/>
                  </a:lnTo>
                  <a:lnTo>
                    <a:pt x="29513" y="2410151"/>
                  </a:lnTo>
                  <a:lnTo>
                    <a:pt x="29739" y="2407426"/>
                  </a:lnTo>
                  <a:lnTo>
                    <a:pt x="31669" y="2404588"/>
                  </a:lnTo>
                  <a:lnTo>
                    <a:pt x="41318" y="2395054"/>
                  </a:lnTo>
                  <a:lnTo>
                    <a:pt x="44723" y="2393805"/>
                  </a:lnTo>
                  <a:lnTo>
                    <a:pt x="47220" y="2391308"/>
                  </a:lnTo>
                  <a:lnTo>
                    <a:pt x="48469" y="2390513"/>
                  </a:lnTo>
                  <a:lnTo>
                    <a:pt x="50058" y="2390400"/>
                  </a:lnTo>
                  <a:lnTo>
                    <a:pt x="52896" y="2391081"/>
                  </a:lnTo>
                  <a:lnTo>
                    <a:pt x="54371" y="2390513"/>
                  </a:lnTo>
                  <a:lnTo>
                    <a:pt x="53917" y="2388470"/>
                  </a:lnTo>
                  <a:lnTo>
                    <a:pt x="54031" y="2386654"/>
                  </a:lnTo>
                  <a:lnTo>
                    <a:pt x="54712" y="2385178"/>
                  </a:lnTo>
                  <a:lnTo>
                    <a:pt x="55733" y="2384270"/>
                  </a:lnTo>
                  <a:lnTo>
                    <a:pt x="55279" y="2382454"/>
                  </a:lnTo>
                  <a:lnTo>
                    <a:pt x="55052" y="2381773"/>
                  </a:lnTo>
                  <a:lnTo>
                    <a:pt x="56642" y="2380638"/>
                  </a:lnTo>
                  <a:lnTo>
                    <a:pt x="58344" y="2380638"/>
                  </a:lnTo>
                  <a:lnTo>
                    <a:pt x="61749" y="2381773"/>
                  </a:lnTo>
                  <a:lnTo>
                    <a:pt x="62771" y="2385859"/>
                  </a:lnTo>
                  <a:lnTo>
                    <a:pt x="64587" y="2387562"/>
                  </a:lnTo>
                  <a:lnTo>
                    <a:pt x="66630" y="2388924"/>
                  </a:lnTo>
                  <a:lnTo>
                    <a:pt x="68333" y="2391989"/>
                  </a:lnTo>
                  <a:close/>
                  <a:moveTo>
                    <a:pt x="798314" y="2366676"/>
                  </a:moveTo>
                  <a:lnTo>
                    <a:pt x="794341" y="2369854"/>
                  </a:lnTo>
                  <a:lnTo>
                    <a:pt x="790368" y="2371216"/>
                  </a:lnTo>
                  <a:lnTo>
                    <a:pt x="786849" y="2369060"/>
                  </a:lnTo>
                  <a:lnTo>
                    <a:pt x="784238" y="2361568"/>
                  </a:lnTo>
                  <a:lnTo>
                    <a:pt x="787644" y="2361568"/>
                  </a:lnTo>
                  <a:lnTo>
                    <a:pt x="790254" y="2363157"/>
                  </a:lnTo>
                  <a:lnTo>
                    <a:pt x="795816" y="2364519"/>
                  </a:lnTo>
                  <a:lnTo>
                    <a:pt x="798314" y="2366676"/>
                  </a:lnTo>
                  <a:close/>
                  <a:moveTo>
                    <a:pt x="710911" y="2200044"/>
                  </a:moveTo>
                  <a:lnTo>
                    <a:pt x="710570" y="2199590"/>
                  </a:lnTo>
                  <a:lnTo>
                    <a:pt x="709663" y="2197206"/>
                  </a:lnTo>
                  <a:lnTo>
                    <a:pt x="709208" y="2196298"/>
                  </a:lnTo>
                  <a:lnTo>
                    <a:pt x="707619" y="2194936"/>
                  </a:lnTo>
                  <a:lnTo>
                    <a:pt x="702511" y="2192439"/>
                  </a:lnTo>
                  <a:lnTo>
                    <a:pt x="713862" y="2192666"/>
                  </a:lnTo>
                  <a:lnTo>
                    <a:pt x="719878" y="2194482"/>
                  </a:lnTo>
                  <a:lnTo>
                    <a:pt x="728505" y="2200271"/>
                  </a:lnTo>
                  <a:lnTo>
                    <a:pt x="723511" y="2200498"/>
                  </a:lnTo>
                  <a:lnTo>
                    <a:pt x="721467" y="2200044"/>
                  </a:lnTo>
                  <a:lnTo>
                    <a:pt x="719197" y="2197887"/>
                  </a:lnTo>
                  <a:lnTo>
                    <a:pt x="719311" y="2202087"/>
                  </a:lnTo>
                  <a:lnTo>
                    <a:pt x="720786" y="2203449"/>
                  </a:lnTo>
                  <a:lnTo>
                    <a:pt x="725213" y="2202882"/>
                  </a:lnTo>
                  <a:lnTo>
                    <a:pt x="722602" y="2206401"/>
                  </a:lnTo>
                  <a:lnTo>
                    <a:pt x="719538" y="2205833"/>
                  </a:lnTo>
                  <a:lnTo>
                    <a:pt x="714430" y="2201406"/>
                  </a:lnTo>
                  <a:lnTo>
                    <a:pt x="710911" y="2200044"/>
                  </a:lnTo>
                  <a:close/>
                  <a:moveTo>
                    <a:pt x="722489" y="1994364"/>
                  </a:moveTo>
                  <a:lnTo>
                    <a:pt x="722943" y="1994819"/>
                  </a:lnTo>
                  <a:lnTo>
                    <a:pt x="723624" y="1995046"/>
                  </a:lnTo>
                  <a:lnTo>
                    <a:pt x="724192" y="1995500"/>
                  </a:lnTo>
                  <a:lnTo>
                    <a:pt x="724419" y="1996294"/>
                  </a:lnTo>
                  <a:lnTo>
                    <a:pt x="724078" y="1998224"/>
                  </a:lnTo>
                  <a:lnTo>
                    <a:pt x="723170" y="1998224"/>
                  </a:lnTo>
                  <a:lnTo>
                    <a:pt x="718970" y="1995500"/>
                  </a:lnTo>
                  <a:lnTo>
                    <a:pt x="713635" y="1989030"/>
                  </a:lnTo>
                  <a:lnTo>
                    <a:pt x="708187" y="1985851"/>
                  </a:lnTo>
                  <a:lnTo>
                    <a:pt x="706938" y="1981651"/>
                  </a:lnTo>
                  <a:lnTo>
                    <a:pt x="706484" y="1976430"/>
                  </a:lnTo>
                  <a:lnTo>
                    <a:pt x="706825" y="1966668"/>
                  </a:lnTo>
                  <a:lnTo>
                    <a:pt x="706711" y="1964398"/>
                  </a:lnTo>
                  <a:lnTo>
                    <a:pt x="705462" y="1960198"/>
                  </a:lnTo>
                  <a:lnTo>
                    <a:pt x="705803" y="1958722"/>
                  </a:lnTo>
                  <a:lnTo>
                    <a:pt x="706938" y="1958268"/>
                  </a:lnTo>
                  <a:lnTo>
                    <a:pt x="708527" y="1959063"/>
                  </a:lnTo>
                  <a:lnTo>
                    <a:pt x="708982" y="1960085"/>
                  </a:lnTo>
                  <a:lnTo>
                    <a:pt x="710116" y="1962014"/>
                  </a:lnTo>
                  <a:lnTo>
                    <a:pt x="710570" y="1963149"/>
                  </a:lnTo>
                  <a:lnTo>
                    <a:pt x="710570" y="1963830"/>
                  </a:lnTo>
                  <a:lnTo>
                    <a:pt x="710344" y="1964852"/>
                  </a:lnTo>
                  <a:lnTo>
                    <a:pt x="710230" y="1965987"/>
                  </a:lnTo>
                  <a:lnTo>
                    <a:pt x="710457" y="1967236"/>
                  </a:lnTo>
                  <a:lnTo>
                    <a:pt x="711706" y="1969052"/>
                  </a:lnTo>
                  <a:lnTo>
                    <a:pt x="714316" y="1971549"/>
                  </a:lnTo>
                  <a:lnTo>
                    <a:pt x="715111" y="1973933"/>
                  </a:lnTo>
                  <a:lnTo>
                    <a:pt x="713522" y="1973706"/>
                  </a:lnTo>
                  <a:lnTo>
                    <a:pt x="711252" y="1971776"/>
                  </a:lnTo>
                  <a:lnTo>
                    <a:pt x="709776" y="1971436"/>
                  </a:lnTo>
                  <a:lnTo>
                    <a:pt x="710684" y="1974160"/>
                  </a:lnTo>
                  <a:lnTo>
                    <a:pt x="714998" y="1983468"/>
                  </a:lnTo>
                  <a:lnTo>
                    <a:pt x="716019" y="1986646"/>
                  </a:lnTo>
                  <a:lnTo>
                    <a:pt x="716927" y="1988575"/>
                  </a:lnTo>
                  <a:lnTo>
                    <a:pt x="718289" y="1988689"/>
                  </a:lnTo>
                  <a:lnTo>
                    <a:pt x="720446" y="1986305"/>
                  </a:lnTo>
                  <a:lnTo>
                    <a:pt x="720673" y="1989143"/>
                  </a:lnTo>
                  <a:lnTo>
                    <a:pt x="721127" y="1990959"/>
                  </a:lnTo>
                  <a:lnTo>
                    <a:pt x="722489" y="1994364"/>
                  </a:lnTo>
                  <a:close/>
                  <a:moveTo>
                    <a:pt x="944627" y="1282432"/>
                  </a:moveTo>
                  <a:lnTo>
                    <a:pt x="947125" y="1275962"/>
                  </a:lnTo>
                  <a:lnTo>
                    <a:pt x="950984" y="1276643"/>
                  </a:lnTo>
                  <a:lnTo>
                    <a:pt x="952459" y="1280956"/>
                  </a:lnTo>
                  <a:lnTo>
                    <a:pt x="947919" y="1285270"/>
                  </a:lnTo>
                  <a:lnTo>
                    <a:pt x="948600" y="1283794"/>
                  </a:lnTo>
                  <a:lnTo>
                    <a:pt x="947806" y="1281637"/>
                  </a:lnTo>
                  <a:lnTo>
                    <a:pt x="946898" y="1281070"/>
                  </a:lnTo>
                  <a:lnTo>
                    <a:pt x="945762" y="1281524"/>
                  </a:lnTo>
                  <a:lnTo>
                    <a:pt x="944627" y="1282432"/>
                  </a:lnTo>
                  <a:close/>
                  <a:moveTo>
                    <a:pt x="716246" y="2230465"/>
                  </a:moveTo>
                  <a:lnTo>
                    <a:pt x="716586" y="2230919"/>
                  </a:lnTo>
                  <a:lnTo>
                    <a:pt x="716700" y="2231940"/>
                  </a:lnTo>
                  <a:lnTo>
                    <a:pt x="716473" y="2232735"/>
                  </a:lnTo>
                  <a:lnTo>
                    <a:pt x="716132" y="2233189"/>
                  </a:lnTo>
                  <a:lnTo>
                    <a:pt x="713408" y="2237956"/>
                  </a:lnTo>
                  <a:lnTo>
                    <a:pt x="711478" y="2239318"/>
                  </a:lnTo>
                  <a:lnTo>
                    <a:pt x="711138" y="2240567"/>
                  </a:lnTo>
                  <a:lnTo>
                    <a:pt x="710797" y="2241475"/>
                  </a:lnTo>
                  <a:lnTo>
                    <a:pt x="710797" y="2242724"/>
                  </a:lnTo>
                  <a:lnTo>
                    <a:pt x="710570" y="2243859"/>
                  </a:lnTo>
                  <a:lnTo>
                    <a:pt x="710230" y="2244653"/>
                  </a:lnTo>
                  <a:lnTo>
                    <a:pt x="709776" y="2245562"/>
                  </a:lnTo>
                  <a:lnTo>
                    <a:pt x="709208" y="2246583"/>
                  </a:lnTo>
                  <a:lnTo>
                    <a:pt x="708414" y="2247150"/>
                  </a:lnTo>
                  <a:lnTo>
                    <a:pt x="707506" y="2246810"/>
                  </a:lnTo>
                  <a:lnTo>
                    <a:pt x="707052" y="2246810"/>
                  </a:lnTo>
                  <a:lnTo>
                    <a:pt x="706598" y="2247491"/>
                  </a:lnTo>
                  <a:lnTo>
                    <a:pt x="705690" y="2247491"/>
                  </a:lnTo>
                  <a:lnTo>
                    <a:pt x="704668" y="2247037"/>
                  </a:lnTo>
                  <a:lnTo>
                    <a:pt x="703647" y="2245788"/>
                  </a:lnTo>
                  <a:lnTo>
                    <a:pt x="702625" y="2243972"/>
                  </a:lnTo>
                  <a:lnTo>
                    <a:pt x="702284" y="2242497"/>
                  </a:lnTo>
                  <a:lnTo>
                    <a:pt x="702738" y="2241816"/>
                  </a:lnTo>
                  <a:lnTo>
                    <a:pt x="703419" y="2241929"/>
                  </a:lnTo>
                  <a:lnTo>
                    <a:pt x="704214" y="2241475"/>
                  </a:lnTo>
                  <a:lnTo>
                    <a:pt x="703873" y="2240340"/>
                  </a:lnTo>
                  <a:lnTo>
                    <a:pt x="703079" y="2238864"/>
                  </a:lnTo>
                  <a:lnTo>
                    <a:pt x="703192" y="2238183"/>
                  </a:lnTo>
                  <a:lnTo>
                    <a:pt x="703760" y="2238410"/>
                  </a:lnTo>
                  <a:lnTo>
                    <a:pt x="704668" y="2238070"/>
                  </a:lnTo>
                  <a:lnTo>
                    <a:pt x="705690" y="2236935"/>
                  </a:lnTo>
                  <a:lnTo>
                    <a:pt x="705917" y="2235686"/>
                  </a:lnTo>
                  <a:lnTo>
                    <a:pt x="705236" y="2235118"/>
                  </a:lnTo>
                  <a:lnTo>
                    <a:pt x="705576" y="2234211"/>
                  </a:lnTo>
                  <a:lnTo>
                    <a:pt x="709549" y="2231486"/>
                  </a:lnTo>
                  <a:lnTo>
                    <a:pt x="711365" y="2229329"/>
                  </a:lnTo>
                  <a:lnTo>
                    <a:pt x="713068" y="2227854"/>
                  </a:lnTo>
                  <a:lnTo>
                    <a:pt x="714543" y="2226832"/>
                  </a:lnTo>
                  <a:lnTo>
                    <a:pt x="715792" y="2226946"/>
                  </a:lnTo>
                  <a:lnTo>
                    <a:pt x="716360" y="2228989"/>
                  </a:lnTo>
                  <a:lnTo>
                    <a:pt x="716360" y="2230465"/>
                  </a:lnTo>
                  <a:close/>
                  <a:moveTo>
                    <a:pt x="738607" y="2209465"/>
                  </a:moveTo>
                  <a:lnTo>
                    <a:pt x="741331" y="2209919"/>
                  </a:lnTo>
                  <a:lnTo>
                    <a:pt x="741899" y="2210260"/>
                  </a:lnTo>
                  <a:lnTo>
                    <a:pt x="740764" y="2211622"/>
                  </a:lnTo>
                  <a:lnTo>
                    <a:pt x="734067" y="2216049"/>
                  </a:lnTo>
                  <a:lnTo>
                    <a:pt x="733159" y="2215595"/>
                  </a:lnTo>
                  <a:lnTo>
                    <a:pt x="733727" y="2213552"/>
                  </a:lnTo>
                  <a:lnTo>
                    <a:pt x="734862" y="2211395"/>
                  </a:lnTo>
                  <a:lnTo>
                    <a:pt x="736224" y="2209579"/>
                  </a:lnTo>
                  <a:lnTo>
                    <a:pt x="737472" y="2209125"/>
                  </a:lnTo>
                  <a:lnTo>
                    <a:pt x="738607" y="2209465"/>
                  </a:lnTo>
                  <a:close/>
                  <a:moveTo>
                    <a:pt x="746440" y="2193120"/>
                  </a:moveTo>
                  <a:lnTo>
                    <a:pt x="747007" y="2193347"/>
                  </a:lnTo>
                  <a:lnTo>
                    <a:pt x="747688" y="2194255"/>
                  </a:lnTo>
                  <a:lnTo>
                    <a:pt x="747347" y="2195390"/>
                  </a:lnTo>
                  <a:lnTo>
                    <a:pt x="746440" y="2196298"/>
                  </a:lnTo>
                  <a:lnTo>
                    <a:pt x="745759" y="2197320"/>
                  </a:lnTo>
                  <a:lnTo>
                    <a:pt x="744510" y="2199817"/>
                  </a:lnTo>
                  <a:lnTo>
                    <a:pt x="744396" y="2200385"/>
                  </a:lnTo>
                  <a:lnTo>
                    <a:pt x="744396" y="2200952"/>
                  </a:lnTo>
                  <a:lnTo>
                    <a:pt x="744169" y="2201292"/>
                  </a:lnTo>
                  <a:lnTo>
                    <a:pt x="743715" y="2201520"/>
                  </a:lnTo>
                  <a:lnTo>
                    <a:pt x="743034" y="2201406"/>
                  </a:lnTo>
                  <a:lnTo>
                    <a:pt x="742013" y="2200498"/>
                  </a:lnTo>
                  <a:lnTo>
                    <a:pt x="740991" y="2199930"/>
                  </a:lnTo>
                  <a:lnTo>
                    <a:pt x="740424" y="2199930"/>
                  </a:lnTo>
                  <a:lnTo>
                    <a:pt x="739856" y="2200044"/>
                  </a:lnTo>
                  <a:lnTo>
                    <a:pt x="738948" y="2199363"/>
                  </a:lnTo>
                  <a:lnTo>
                    <a:pt x="739175" y="2197433"/>
                  </a:lnTo>
                  <a:lnTo>
                    <a:pt x="740537" y="2195050"/>
                  </a:lnTo>
                  <a:lnTo>
                    <a:pt x="742353" y="2193233"/>
                  </a:lnTo>
                  <a:lnTo>
                    <a:pt x="744169" y="2192666"/>
                  </a:lnTo>
                  <a:lnTo>
                    <a:pt x="745531" y="2192893"/>
                  </a:lnTo>
                  <a:lnTo>
                    <a:pt x="746440" y="2193120"/>
                  </a:lnTo>
                  <a:close/>
                  <a:moveTo>
                    <a:pt x="734748" y="2184493"/>
                  </a:moveTo>
                  <a:lnTo>
                    <a:pt x="733613" y="2183244"/>
                  </a:lnTo>
                  <a:lnTo>
                    <a:pt x="732591" y="2181769"/>
                  </a:lnTo>
                  <a:lnTo>
                    <a:pt x="732137" y="2180861"/>
                  </a:lnTo>
                  <a:lnTo>
                    <a:pt x="731116" y="2179272"/>
                  </a:lnTo>
                  <a:lnTo>
                    <a:pt x="732024" y="2178591"/>
                  </a:lnTo>
                  <a:lnTo>
                    <a:pt x="735997" y="2178704"/>
                  </a:lnTo>
                  <a:lnTo>
                    <a:pt x="736337" y="2178250"/>
                  </a:lnTo>
                  <a:lnTo>
                    <a:pt x="737018" y="2178250"/>
                  </a:lnTo>
                  <a:lnTo>
                    <a:pt x="737813" y="2178704"/>
                  </a:lnTo>
                  <a:lnTo>
                    <a:pt x="738721" y="2179499"/>
                  </a:lnTo>
                  <a:lnTo>
                    <a:pt x="740310" y="2181996"/>
                  </a:lnTo>
                  <a:lnTo>
                    <a:pt x="740991" y="2182450"/>
                  </a:lnTo>
                  <a:lnTo>
                    <a:pt x="741331" y="2182563"/>
                  </a:lnTo>
                  <a:lnTo>
                    <a:pt x="741559" y="2183699"/>
                  </a:lnTo>
                  <a:lnTo>
                    <a:pt x="741786" y="2186196"/>
                  </a:lnTo>
                  <a:lnTo>
                    <a:pt x="741218" y="2188466"/>
                  </a:lnTo>
                  <a:lnTo>
                    <a:pt x="739743" y="2189942"/>
                  </a:lnTo>
                  <a:lnTo>
                    <a:pt x="735543" y="2192212"/>
                  </a:lnTo>
                  <a:lnTo>
                    <a:pt x="734975" y="2192325"/>
                  </a:lnTo>
                  <a:lnTo>
                    <a:pt x="734521" y="2191531"/>
                  </a:lnTo>
                  <a:lnTo>
                    <a:pt x="734862" y="2190169"/>
                  </a:lnTo>
                  <a:lnTo>
                    <a:pt x="735429" y="2189715"/>
                  </a:lnTo>
                  <a:lnTo>
                    <a:pt x="735656" y="2189147"/>
                  </a:lnTo>
                  <a:lnTo>
                    <a:pt x="735429" y="2188012"/>
                  </a:lnTo>
                  <a:lnTo>
                    <a:pt x="735315" y="2186309"/>
                  </a:lnTo>
                  <a:lnTo>
                    <a:pt x="734748" y="2184493"/>
                  </a:lnTo>
                  <a:close/>
                  <a:moveTo>
                    <a:pt x="679469" y="2176093"/>
                  </a:moveTo>
                  <a:lnTo>
                    <a:pt x="681058" y="2175299"/>
                  </a:lnTo>
                  <a:lnTo>
                    <a:pt x="692182" y="2178364"/>
                  </a:lnTo>
                  <a:lnTo>
                    <a:pt x="693317" y="2179499"/>
                  </a:lnTo>
                  <a:lnTo>
                    <a:pt x="691728" y="2179953"/>
                  </a:lnTo>
                  <a:lnTo>
                    <a:pt x="690820" y="2179726"/>
                  </a:lnTo>
                  <a:lnTo>
                    <a:pt x="688890" y="2179726"/>
                  </a:lnTo>
                  <a:lnTo>
                    <a:pt x="689458" y="2180407"/>
                  </a:lnTo>
                  <a:lnTo>
                    <a:pt x="690706" y="2182450"/>
                  </a:lnTo>
                  <a:lnTo>
                    <a:pt x="689685" y="2184380"/>
                  </a:lnTo>
                  <a:lnTo>
                    <a:pt x="687528" y="2184947"/>
                  </a:lnTo>
                  <a:lnTo>
                    <a:pt x="685144" y="2184493"/>
                  </a:lnTo>
                  <a:lnTo>
                    <a:pt x="682647" y="2183018"/>
                  </a:lnTo>
                  <a:lnTo>
                    <a:pt x="680945" y="2181428"/>
                  </a:lnTo>
                  <a:lnTo>
                    <a:pt x="680377" y="2179953"/>
                  </a:lnTo>
                  <a:lnTo>
                    <a:pt x="679923" y="2178477"/>
                  </a:lnTo>
                  <a:lnTo>
                    <a:pt x="679242" y="2177456"/>
                  </a:lnTo>
                  <a:lnTo>
                    <a:pt x="679469" y="2176093"/>
                  </a:lnTo>
                  <a:close/>
                  <a:moveTo>
                    <a:pt x="752001" y="2172688"/>
                  </a:moveTo>
                  <a:lnTo>
                    <a:pt x="753023" y="2173142"/>
                  </a:lnTo>
                  <a:lnTo>
                    <a:pt x="753477" y="2174391"/>
                  </a:lnTo>
                  <a:lnTo>
                    <a:pt x="753137" y="2175072"/>
                  </a:lnTo>
                  <a:lnTo>
                    <a:pt x="752229" y="2175753"/>
                  </a:lnTo>
                  <a:lnTo>
                    <a:pt x="751434" y="2175072"/>
                  </a:lnTo>
                  <a:lnTo>
                    <a:pt x="751320" y="2173823"/>
                  </a:lnTo>
                  <a:lnTo>
                    <a:pt x="752001" y="2172688"/>
                  </a:lnTo>
                  <a:close/>
                  <a:moveTo>
                    <a:pt x="760628" y="2174391"/>
                  </a:moveTo>
                  <a:lnTo>
                    <a:pt x="760969" y="2175299"/>
                  </a:lnTo>
                  <a:lnTo>
                    <a:pt x="761196" y="2177228"/>
                  </a:lnTo>
                  <a:lnTo>
                    <a:pt x="760174" y="2178250"/>
                  </a:lnTo>
                  <a:lnTo>
                    <a:pt x="758585" y="2177115"/>
                  </a:lnTo>
                  <a:lnTo>
                    <a:pt x="757336" y="2175412"/>
                  </a:lnTo>
                  <a:lnTo>
                    <a:pt x="756882" y="2174959"/>
                  </a:lnTo>
                  <a:lnTo>
                    <a:pt x="756542" y="2174391"/>
                  </a:lnTo>
                  <a:lnTo>
                    <a:pt x="756542" y="2173029"/>
                  </a:lnTo>
                  <a:lnTo>
                    <a:pt x="757450" y="2172007"/>
                  </a:lnTo>
                  <a:lnTo>
                    <a:pt x="758698" y="2172121"/>
                  </a:lnTo>
                  <a:lnTo>
                    <a:pt x="760061" y="2173483"/>
                  </a:lnTo>
                  <a:lnTo>
                    <a:pt x="760628" y="2174391"/>
                  </a:lnTo>
                  <a:close/>
                  <a:moveTo>
                    <a:pt x="759039" y="2166672"/>
                  </a:moveTo>
                  <a:lnTo>
                    <a:pt x="757450" y="2169737"/>
                  </a:lnTo>
                  <a:lnTo>
                    <a:pt x="755974" y="2171780"/>
                  </a:lnTo>
                  <a:lnTo>
                    <a:pt x="753931" y="2171553"/>
                  </a:lnTo>
                  <a:lnTo>
                    <a:pt x="752796" y="2168488"/>
                  </a:lnTo>
                  <a:lnTo>
                    <a:pt x="754045" y="2165537"/>
                  </a:lnTo>
                  <a:lnTo>
                    <a:pt x="756428" y="2164402"/>
                  </a:lnTo>
                  <a:lnTo>
                    <a:pt x="757677" y="2164061"/>
                  </a:lnTo>
                  <a:lnTo>
                    <a:pt x="758131" y="2164289"/>
                  </a:lnTo>
                  <a:lnTo>
                    <a:pt x="758926" y="2165197"/>
                  </a:lnTo>
                  <a:lnTo>
                    <a:pt x="759039" y="2166672"/>
                  </a:lnTo>
                  <a:close/>
                  <a:moveTo>
                    <a:pt x="732818" y="2152824"/>
                  </a:moveTo>
                  <a:lnTo>
                    <a:pt x="731797" y="2153278"/>
                  </a:lnTo>
                  <a:lnTo>
                    <a:pt x="731002" y="2154300"/>
                  </a:lnTo>
                  <a:lnTo>
                    <a:pt x="730548" y="2156116"/>
                  </a:lnTo>
                  <a:lnTo>
                    <a:pt x="729640" y="2156343"/>
                  </a:lnTo>
                  <a:lnTo>
                    <a:pt x="728164" y="2155321"/>
                  </a:lnTo>
                  <a:lnTo>
                    <a:pt x="727711" y="2155435"/>
                  </a:lnTo>
                  <a:lnTo>
                    <a:pt x="727824" y="2156343"/>
                  </a:lnTo>
                  <a:lnTo>
                    <a:pt x="727370" y="2156683"/>
                  </a:lnTo>
                  <a:lnTo>
                    <a:pt x="726802" y="2156570"/>
                  </a:lnTo>
                  <a:lnTo>
                    <a:pt x="727824" y="2160429"/>
                  </a:lnTo>
                  <a:lnTo>
                    <a:pt x="727483" y="2162472"/>
                  </a:lnTo>
                  <a:lnTo>
                    <a:pt x="726462" y="2163153"/>
                  </a:lnTo>
                  <a:lnTo>
                    <a:pt x="725667" y="2162586"/>
                  </a:lnTo>
                  <a:lnTo>
                    <a:pt x="725327" y="2160997"/>
                  </a:lnTo>
                  <a:lnTo>
                    <a:pt x="725554" y="2167353"/>
                  </a:lnTo>
                  <a:lnTo>
                    <a:pt x="724759" y="2167126"/>
                  </a:lnTo>
                  <a:lnTo>
                    <a:pt x="723738" y="2167807"/>
                  </a:lnTo>
                  <a:lnTo>
                    <a:pt x="723170" y="2168943"/>
                  </a:lnTo>
                  <a:lnTo>
                    <a:pt x="722602" y="2168943"/>
                  </a:lnTo>
                  <a:lnTo>
                    <a:pt x="722148" y="2167807"/>
                  </a:lnTo>
                  <a:lnTo>
                    <a:pt x="721808" y="2166105"/>
                  </a:lnTo>
                  <a:lnTo>
                    <a:pt x="721240" y="2164402"/>
                  </a:lnTo>
                  <a:lnTo>
                    <a:pt x="720332" y="2162813"/>
                  </a:lnTo>
                  <a:lnTo>
                    <a:pt x="719538" y="2160997"/>
                  </a:lnTo>
                  <a:lnTo>
                    <a:pt x="719424" y="2159067"/>
                  </a:lnTo>
                  <a:lnTo>
                    <a:pt x="719084" y="2158273"/>
                  </a:lnTo>
                  <a:lnTo>
                    <a:pt x="718743" y="2157364"/>
                  </a:lnTo>
                  <a:lnTo>
                    <a:pt x="719084" y="2155889"/>
                  </a:lnTo>
                  <a:lnTo>
                    <a:pt x="720105" y="2155094"/>
                  </a:lnTo>
                  <a:lnTo>
                    <a:pt x="721354" y="2154981"/>
                  </a:lnTo>
                  <a:lnTo>
                    <a:pt x="722376" y="2155435"/>
                  </a:lnTo>
                  <a:lnTo>
                    <a:pt x="723170" y="2157478"/>
                  </a:lnTo>
                  <a:lnTo>
                    <a:pt x="723283" y="2157364"/>
                  </a:lnTo>
                  <a:lnTo>
                    <a:pt x="723057" y="2156456"/>
                  </a:lnTo>
                  <a:lnTo>
                    <a:pt x="723397" y="2155662"/>
                  </a:lnTo>
                  <a:lnTo>
                    <a:pt x="723965" y="2155321"/>
                  </a:lnTo>
                  <a:lnTo>
                    <a:pt x="724646" y="2155208"/>
                  </a:lnTo>
                  <a:lnTo>
                    <a:pt x="725213" y="2154867"/>
                  </a:lnTo>
                  <a:lnTo>
                    <a:pt x="725100" y="2154640"/>
                  </a:lnTo>
                  <a:lnTo>
                    <a:pt x="724419" y="2154867"/>
                  </a:lnTo>
                  <a:lnTo>
                    <a:pt x="723851" y="2154754"/>
                  </a:lnTo>
                  <a:lnTo>
                    <a:pt x="723511" y="2154300"/>
                  </a:lnTo>
                  <a:lnTo>
                    <a:pt x="723057" y="2154072"/>
                  </a:lnTo>
                  <a:lnTo>
                    <a:pt x="722376" y="2154186"/>
                  </a:lnTo>
                  <a:lnTo>
                    <a:pt x="722148" y="2153505"/>
                  </a:lnTo>
                  <a:lnTo>
                    <a:pt x="722716" y="2152029"/>
                  </a:lnTo>
                  <a:lnTo>
                    <a:pt x="723511" y="2150554"/>
                  </a:lnTo>
                  <a:lnTo>
                    <a:pt x="725554" y="2148170"/>
                  </a:lnTo>
                  <a:lnTo>
                    <a:pt x="726689" y="2146467"/>
                  </a:lnTo>
                  <a:lnTo>
                    <a:pt x="728392" y="2145105"/>
                  </a:lnTo>
                  <a:lnTo>
                    <a:pt x="730548" y="2144311"/>
                  </a:lnTo>
                  <a:lnTo>
                    <a:pt x="732705" y="2144311"/>
                  </a:lnTo>
                  <a:lnTo>
                    <a:pt x="734634" y="2145105"/>
                  </a:lnTo>
                  <a:lnTo>
                    <a:pt x="735543" y="2146241"/>
                  </a:lnTo>
                  <a:lnTo>
                    <a:pt x="735543" y="2147149"/>
                  </a:lnTo>
                  <a:lnTo>
                    <a:pt x="735997" y="2147489"/>
                  </a:lnTo>
                  <a:lnTo>
                    <a:pt x="736451" y="2147489"/>
                  </a:lnTo>
                  <a:lnTo>
                    <a:pt x="740878" y="2146127"/>
                  </a:lnTo>
                  <a:lnTo>
                    <a:pt x="740764" y="2147149"/>
                  </a:lnTo>
                  <a:lnTo>
                    <a:pt x="735315" y="2149759"/>
                  </a:lnTo>
                  <a:lnTo>
                    <a:pt x="732818" y="2152824"/>
                  </a:lnTo>
                  <a:close/>
                  <a:moveTo>
                    <a:pt x="764033" y="2128533"/>
                  </a:moveTo>
                  <a:lnTo>
                    <a:pt x="764374" y="2128760"/>
                  </a:lnTo>
                  <a:lnTo>
                    <a:pt x="764828" y="2129555"/>
                  </a:lnTo>
                  <a:lnTo>
                    <a:pt x="764714" y="2130349"/>
                  </a:lnTo>
                  <a:lnTo>
                    <a:pt x="764374" y="2130349"/>
                  </a:lnTo>
                  <a:lnTo>
                    <a:pt x="763807" y="2130576"/>
                  </a:lnTo>
                  <a:lnTo>
                    <a:pt x="763125" y="2131257"/>
                  </a:lnTo>
                  <a:lnTo>
                    <a:pt x="761877" y="2131598"/>
                  </a:lnTo>
                  <a:lnTo>
                    <a:pt x="760061" y="2131371"/>
                  </a:lnTo>
                  <a:lnTo>
                    <a:pt x="759153" y="2130689"/>
                  </a:lnTo>
                  <a:lnTo>
                    <a:pt x="757677" y="2136479"/>
                  </a:lnTo>
                  <a:lnTo>
                    <a:pt x="756996" y="2138181"/>
                  </a:lnTo>
                  <a:lnTo>
                    <a:pt x="756088" y="2138522"/>
                  </a:lnTo>
                  <a:lnTo>
                    <a:pt x="755066" y="2138976"/>
                  </a:lnTo>
                  <a:lnTo>
                    <a:pt x="752910" y="2137954"/>
                  </a:lnTo>
                  <a:lnTo>
                    <a:pt x="752456" y="2135684"/>
                  </a:lnTo>
                  <a:lnTo>
                    <a:pt x="753363" y="2133754"/>
                  </a:lnTo>
                  <a:lnTo>
                    <a:pt x="760061" y="2125468"/>
                  </a:lnTo>
                  <a:lnTo>
                    <a:pt x="761536" y="2124673"/>
                  </a:lnTo>
                  <a:lnTo>
                    <a:pt x="762785" y="2125695"/>
                  </a:lnTo>
                  <a:lnTo>
                    <a:pt x="764033" y="2128533"/>
                  </a:lnTo>
                  <a:close/>
                  <a:moveTo>
                    <a:pt x="752001" y="2134776"/>
                  </a:moveTo>
                  <a:lnTo>
                    <a:pt x="749731" y="2136592"/>
                  </a:lnTo>
                  <a:lnTo>
                    <a:pt x="749391" y="2137160"/>
                  </a:lnTo>
                  <a:lnTo>
                    <a:pt x="749391" y="2137727"/>
                  </a:lnTo>
                  <a:lnTo>
                    <a:pt x="749050" y="2138068"/>
                  </a:lnTo>
                  <a:lnTo>
                    <a:pt x="748256" y="2138181"/>
                  </a:lnTo>
                  <a:lnTo>
                    <a:pt x="747575" y="2138408"/>
                  </a:lnTo>
                  <a:lnTo>
                    <a:pt x="745077" y="2139884"/>
                  </a:lnTo>
                  <a:lnTo>
                    <a:pt x="743829" y="2140338"/>
                  </a:lnTo>
                  <a:lnTo>
                    <a:pt x="742467" y="2140225"/>
                  </a:lnTo>
                  <a:lnTo>
                    <a:pt x="742467" y="2139657"/>
                  </a:lnTo>
                  <a:lnTo>
                    <a:pt x="744283" y="2138635"/>
                  </a:lnTo>
                  <a:lnTo>
                    <a:pt x="746440" y="2137046"/>
                  </a:lnTo>
                  <a:lnTo>
                    <a:pt x="748369" y="2134662"/>
                  </a:lnTo>
                  <a:lnTo>
                    <a:pt x="749277" y="2133187"/>
                  </a:lnTo>
                  <a:lnTo>
                    <a:pt x="753137" y="2128760"/>
                  </a:lnTo>
                  <a:lnTo>
                    <a:pt x="758926" y="2124106"/>
                  </a:lnTo>
                  <a:lnTo>
                    <a:pt x="758926" y="2125809"/>
                  </a:lnTo>
                  <a:lnTo>
                    <a:pt x="757109" y="2128646"/>
                  </a:lnTo>
                  <a:lnTo>
                    <a:pt x="752569" y="2134435"/>
                  </a:lnTo>
                  <a:lnTo>
                    <a:pt x="752001" y="2134776"/>
                  </a:lnTo>
                  <a:close/>
                  <a:moveTo>
                    <a:pt x="765850" y="2094707"/>
                  </a:moveTo>
                  <a:lnTo>
                    <a:pt x="766077" y="2094821"/>
                  </a:lnTo>
                  <a:lnTo>
                    <a:pt x="766417" y="2095502"/>
                  </a:lnTo>
                  <a:lnTo>
                    <a:pt x="766417" y="2096637"/>
                  </a:lnTo>
                  <a:lnTo>
                    <a:pt x="765963" y="2097658"/>
                  </a:lnTo>
                  <a:lnTo>
                    <a:pt x="764942" y="2098680"/>
                  </a:lnTo>
                  <a:lnTo>
                    <a:pt x="763352" y="2099247"/>
                  </a:lnTo>
                  <a:lnTo>
                    <a:pt x="761877" y="2099134"/>
                  </a:lnTo>
                  <a:lnTo>
                    <a:pt x="760628" y="2098566"/>
                  </a:lnTo>
                  <a:lnTo>
                    <a:pt x="759947" y="2098112"/>
                  </a:lnTo>
                  <a:lnTo>
                    <a:pt x="759607" y="2098566"/>
                  </a:lnTo>
                  <a:lnTo>
                    <a:pt x="759039" y="2099247"/>
                  </a:lnTo>
                  <a:lnTo>
                    <a:pt x="758245" y="2099021"/>
                  </a:lnTo>
                  <a:lnTo>
                    <a:pt x="755747" y="2099474"/>
                  </a:lnTo>
                  <a:lnTo>
                    <a:pt x="755180" y="2097885"/>
                  </a:lnTo>
                  <a:lnTo>
                    <a:pt x="756315" y="2094821"/>
                  </a:lnTo>
                  <a:lnTo>
                    <a:pt x="760628" y="2087442"/>
                  </a:lnTo>
                  <a:lnTo>
                    <a:pt x="761650" y="2084945"/>
                  </a:lnTo>
                  <a:lnTo>
                    <a:pt x="762331" y="2084491"/>
                  </a:lnTo>
                  <a:lnTo>
                    <a:pt x="763239" y="2084832"/>
                  </a:lnTo>
                  <a:lnTo>
                    <a:pt x="764147" y="2085626"/>
                  </a:lnTo>
                  <a:lnTo>
                    <a:pt x="765055" y="2086988"/>
                  </a:lnTo>
                  <a:lnTo>
                    <a:pt x="765736" y="2089145"/>
                  </a:lnTo>
                  <a:lnTo>
                    <a:pt x="765850" y="2091642"/>
                  </a:lnTo>
                  <a:lnTo>
                    <a:pt x="765509" y="2094139"/>
                  </a:lnTo>
                  <a:lnTo>
                    <a:pt x="765509" y="2095274"/>
                  </a:lnTo>
                  <a:lnTo>
                    <a:pt x="765736" y="2095048"/>
                  </a:lnTo>
                  <a:lnTo>
                    <a:pt x="765850" y="2094707"/>
                  </a:lnTo>
                  <a:close/>
                  <a:moveTo>
                    <a:pt x="739402" y="2019791"/>
                  </a:moveTo>
                  <a:lnTo>
                    <a:pt x="739856" y="2019791"/>
                  </a:lnTo>
                  <a:lnTo>
                    <a:pt x="739856" y="2019110"/>
                  </a:lnTo>
                  <a:lnTo>
                    <a:pt x="738267" y="2016839"/>
                  </a:lnTo>
                  <a:lnTo>
                    <a:pt x="738834" y="2016045"/>
                  </a:lnTo>
                  <a:lnTo>
                    <a:pt x="740764" y="2016385"/>
                  </a:lnTo>
                  <a:lnTo>
                    <a:pt x="742240" y="2017407"/>
                  </a:lnTo>
                  <a:lnTo>
                    <a:pt x="743034" y="2018542"/>
                  </a:lnTo>
                  <a:lnTo>
                    <a:pt x="743488" y="2019904"/>
                  </a:lnTo>
                  <a:lnTo>
                    <a:pt x="744169" y="2020699"/>
                  </a:lnTo>
                  <a:lnTo>
                    <a:pt x="745077" y="2021153"/>
                  </a:lnTo>
                  <a:lnTo>
                    <a:pt x="745645" y="2022288"/>
                  </a:lnTo>
                  <a:lnTo>
                    <a:pt x="745645" y="2023423"/>
                  </a:lnTo>
                  <a:lnTo>
                    <a:pt x="745191" y="2023877"/>
                  </a:lnTo>
                  <a:lnTo>
                    <a:pt x="745191" y="2023990"/>
                  </a:lnTo>
                  <a:lnTo>
                    <a:pt x="745759" y="2023764"/>
                  </a:lnTo>
                  <a:lnTo>
                    <a:pt x="746326" y="2023309"/>
                  </a:lnTo>
                  <a:lnTo>
                    <a:pt x="746780" y="2023650"/>
                  </a:lnTo>
                  <a:lnTo>
                    <a:pt x="747347" y="2025239"/>
                  </a:lnTo>
                  <a:lnTo>
                    <a:pt x="747461" y="2026715"/>
                  </a:lnTo>
                  <a:lnTo>
                    <a:pt x="745077" y="2028077"/>
                  </a:lnTo>
                  <a:lnTo>
                    <a:pt x="743034" y="2028758"/>
                  </a:lnTo>
                  <a:lnTo>
                    <a:pt x="740650" y="2028190"/>
                  </a:lnTo>
                  <a:lnTo>
                    <a:pt x="739515" y="2027736"/>
                  </a:lnTo>
                  <a:lnTo>
                    <a:pt x="739175" y="2026601"/>
                  </a:lnTo>
                  <a:lnTo>
                    <a:pt x="738607" y="2024217"/>
                  </a:lnTo>
                  <a:lnTo>
                    <a:pt x="738494" y="2022401"/>
                  </a:lnTo>
                  <a:lnTo>
                    <a:pt x="738607" y="2021380"/>
                  </a:lnTo>
                  <a:lnTo>
                    <a:pt x="738948" y="2020131"/>
                  </a:lnTo>
                  <a:lnTo>
                    <a:pt x="739402" y="2019791"/>
                  </a:lnTo>
                  <a:close/>
                  <a:moveTo>
                    <a:pt x="446547" y="2769635"/>
                  </a:moveTo>
                  <a:lnTo>
                    <a:pt x="447796" y="2769635"/>
                  </a:lnTo>
                  <a:lnTo>
                    <a:pt x="448704" y="2769295"/>
                  </a:lnTo>
                  <a:lnTo>
                    <a:pt x="448590" y="2770203"/>
                  </a:lnTo>
                  <a:lnTo>
                    <a:pt x="447455" y="2771225"/>
                  </a:lnTo>
                  <a:lnTo>
                    <a:pt x="446093" y="2771452"/>
                  </a:lnTo>
                  <a:lnTo>
                    <a:pt x="445866" y="2772359"/>
                  </a:lnTo>
                  <a:lnTo>
                    <a:pt x="446320" y="2774289"/>
                  </a:lnTo>
                  <a:lnTo>
                    <a:pt x="446320" y="2775765"/>
                  </a:lnTo>
                  <a:lnTo>
                    <a:pt x="446206" y="2776446"/>
                  </a:lnTo>
                  <a:lnTo>
                    <a:pt x="445639" y="2776900"/>
                  </a:lnTo>
                  <a:lnTo>
                    <a:pt x="444731" y="2776900"/>
                  </a:lnTo>
                  <a:lnTo>
                    <a:pt x="444277" y="2776786"/>
                  </a:lnTo>
                  <a:lnTo>
                    <a:pt x="441212" y="2774289"/>
                  </a:lnTo>
                  <a:lnTo>
                    <a:pt x="440304" y="2771792"/>
                  </a:lnTo>
                  <a:lnTo>
                    <a:pt x="441552" y="2769181"/>
                  </a:lnTo>
                  <a:lnTo>
                    <a:pt x="442915" y="2768387"/>
                  </a:lnTo>
                  <a:lnTo>
                    <a:pt x="443482" y="2769068"/>
                  </a:lnTo>
                  <a:lnTo>
                    <a:pt x="444277" y="2769522"/>
                  </a:lnTo>
                  <a:lnTo>
                    <a:pt x="445298" y="2769522"/>
                  </a:lnTo>
                  <a:lnTo>
                    <a:pt x="446547" y="2769635"/>
                  </a:lnTo>
                  <a:close/>
                  <a:moveTo>
                    <a:pt x="559262" y="2378254"/>
                  </a:moveTo>
                  <a:lnTo>
                    <a:pt x="560284" y="2379162"/>
                  </a:lnTo>
                  <a:lnTo>
                    <a:pt x="560624" y="2380297"/>
                  </a:lnTo>
                  <a:lnTo>
                    <a:pt x="560511" y="2382681"/>
                  </a:lnTo>
                  <a:lnTo>
                    <a:pt x="559489" y="2384157"/>
                  </a:lnTo>
                  <a:lnTo>
                    <a:pt x="558240" y="2384270"/>
                  </a:lnTo>
                  <a:lnTo>
                    <a:pt x="557446" y="2383589"/>
                  </a:lnTo>
                  <a:lnTo>
                    <a:pt x="556425" y="2380865"/>
                  </a:lnTo>
                  <a:lnTo>
                    <a:pt x="556084" y="2378368"/>
                  </a:lnTo>
                  <a:lnTo>
                    <a:pt x="557332" y="2377232"/>
                  </a:lnTo>
                  <a:lnTo>
                    <a:pt x="559262" y="2378254"/>
                  </a:lnTo>
                  <a:close/>
                  <a:moveTo>
                    <a:pt x="561646" y="2372919"/>
                  </a:moveTo>
                  <a:lnTo>
                    <a:pt x="563462" y="2372125"/>
                  </a:lnTo>
                  <a:lnTo>
                    <a:pt x="564257" y="2372465"/>
                  </a:lnTo>
                  <a:lnTo>
                    <a:pt x="563916" y="2372692"/>
                  </a:lnTo>
                  <a:lnTo>
                    <a:pt x="563689" y="2372692"/>
                  </a:lnTo>
                  <a:lnTo>
                    <a:pt x="563235" y="2373714"/>
                  </a:lnTo>
                  <a:lnTo>
                    <a:pt x="562894" y="2374281"/>
                  </a:lnTo>
                  <a:lnTo>
                    <a:pt x="561986" y="2375303"/>
                  </a:lnTo>
                  <a:lnTo>
                    <a:pt x="560738" y="2375984"/>
                  </a:lnTo>
                  <a:lnTo>
                    <a:pt x="559149" y="2376098"/>
                  </a:lnTo>
                  <a:lnTo>
                    <a:pt x="557332" y="2375530"/>
                  </a:lnTo>
                  <a:lnTo>
                    <a:pt x="555516" y="2374054"/>
                  </a:lnTo>
                  <a:lnTo>
                    <a:pt x="554268" y="2371897"/>
                  </a:lnTo>
                  <a:lnTo>
                    <a:pt x="553700" y="2370195"/>
                  </a:lnTo>
                  <a:lnTo>
                    <a:pt x="553246" y="2369400"/>
                  </a:lnTo>
                  <a:lnTo>
                    <a:pt x="552906" y="2368379"/>
                  </a:lnTo>
                  <a:lnTo>
                    <a:pt x="553019" y="2367130"/>
                  </a:lnTo>
                  <a:lnTo>
                    <a:pt x="552565" y="2365881"/>
                  </a:lnTo>
                  <a:lnTo>
                    <a:pt x="551430" y="2364293"/>
                  </a:lnTo>
                  <a:lnTo>
                    <a:pt x="551884" y="2362590"/>
                  </a:lnTo>
                  <a:lnTo>
                    <a:pt x="553587" y="2361682"/>
                  </a:lnTo>
                  <a:lnTo>
                    <a:pt x="554495" y="2361455"/>
                  </a:lnTo>
                  <a:lnTo>
                    <a:pt x="555743" y="2360774"/>
                  </a:lnTo>
                  <a:lnTo>
                    <a:pt x="556425" y="2360546"/>
                  </a:lnTo>
                  <a:lnTo>
                    <a:pt x="556765" y="2360774"/>
                  </a:lnTo>
                  <a:lnTo>
                    <a:pt x="558013" y="2360206"/>
                  </a:lnTo>
                  <a:lnTo>
                    <a:pt x="558581" y="2360546"/>
                  </a:lnTo>
                  <a:lnTo>
                    <a:pt x="559035" y="2361001"/>
                  </a:lnTo>
                  <a:lnTo>
                    <a:pt x="558808" y="2362022"/>
                  </a:lnTo>
                  <a:lnTo>
                    <a:pt x="557787" y="2363611"/>
                  </a:lnTo>
                  <a:lnTo>
                    <a:pt x="556651" y="2364179"/>
                  </a:lnTo>
                  <a:lnTo>
                    <a:pt x="555516" y="2363952"/>
                  </a:lnTo>
                  <a:lnTo>
                    <a:pt x="557332" y="2365655"/>
                  </a:lnTo>
                  <a:lnTo>
                    <a:pt x="557106" y="2366222"/>
                  </a:lnTo>
                  <a:lnTo>
                    <a:pt x="555970" y="2366222"/>
                  </a:lnTo>
                  <a:lnTo>
                    <a:pt x="555403" y="2367244"/>
                  </a:lnTo>
                  <a:lnTo>
                    <a:pt x="555743" y="2368606"/>
                  </a:lnTo>
                  <a:lnTo>
                    <a:pt x="557219" y="2370535"/>
                  </a:lnTo>
                  <a:lnTo>
                    <a:pt x="559603" y="2372806"/>
                  </a:lnTo>
                  <a:lnTo>
                    <a:pt x="561646" y="2372919"/>
                  </a:lnTo>
                  <a:close/>
                  <a:moveTo>
                    <a:pt x="700355" y="2254642"/>
                  </a:moveTo>
                  <a:lnTo>
                    <a:pt x="703192" y="2252712"/>
                  </a:lnTo>
                  <a:lnTo>
                    <a:pt x="703760" y="2253166"/>
                  </a:lnTo>
                  <a:lnTo>
                    <a:pt x="703419" y="2254983"/>
                  </a:lnTo>
                  <a:lnTo>
                    <a:pt x="701944" y="2256799"/>
                  </a:lnTo>
                  <a:lnTo>
                    <a:pt x="699901" y="2258047"/>
                  </a:lnTo>
                  <a:lnTo>
                    <a:pt x="699106" y="2258728"/>
                  </a:lnTo>
                  <a:lnTo>
                    <a:pt x="698312" y="2259182"/>
                  </a:lnTo>
                  <a:lnTo>
                    <a:pt x="697517" y="2259069"/>
                  </a:lnTo>
                  <a:lnTo>
                    <a:pt x="697176" y="2259977"/>
                  </a:lnTo>
                  <a:lnTo>
                    <a:pt x="698084" y="2261339"/>
                  </a:lnTo>
                  <a:lnTo>
                    <a:pt x="699560" y="2261907"/>
                  </a:lnTo>
                  <a:lnTo>
                    <a:pt x="699674" y="2262701"/>
                  </a:lnTo>
                  <a:lnTo>
                    <a:pt x="696949" y="2263269"/>
                  </a:lnTo>
                  <a:lnTo>
                    <a:pt x="695360" y="2264177"/>
                  </a:lnTo>
                  <a:lnTo>
                    <a:pt x="692068" y="2265085"/>
                  </a:lnTo>
                  <a:lnTo>
                    <a:pt x="689912" y="2266674"/>
                  </a:lnTo>
                  <a:lnTo>
                    <a:pt x="688890" y="2266674"/>
                  </a:lnTo>
                  <a:lnTo>
                    <a:pt x="688095" y="2266107"/>
                  </a:lnTo>
                  <a:lnTo>
                    <a:pt x="687642" y="2265539"/>
                  </a:lnTo>
                  <a:lnTo>
                    <a:pt x="687869" y="2263836"/>
                  </a:lnTo>
                  <a:lnTo>
                    <a:pt x="689344" y="2260999"/>
                  </a:lnTo>
                  <a:lnTo>
                    <a:pt x="690820" y="2259182"/>
                  </a:lnTo>
                  <a:lnTo>
                    <a:pt x="694225" y="2256345"/>
                  </a:lnTo>
                  <a:lnTo>
                    <a:pt x="695701" y="2256004"/>
                  </a:lnTo>
                  <a:lnTo>
                    <a:pt x="697063" y="2256004"/>
                  </a:lnTo>
                  <a:lnTo>
                    <a:pt x="697971" y="2255777"/>
                  </a:lnTo>
                  <a:lnTo>
                    <a:pt x="698538" y="2255323"/>
                  </a:lnTo>
                  <a:lnTo>
                    <a:pt x="700355" y="2254642"/>
                  </a:lnTo>
                  <a:close/>
                  <a:moveTo>
                    <a:pt x="688436" y="2247037"/>
                  </a:moveTo>
                  <a:lnTo>
                    <a:pt x="688095" y="2249194"/>
                  </a:lnTo>
                  <a:lnTo>
                    <a:pt x="687642" y="2249988"/>
                  </a:lnTo>
                  <a:lnTo>
                    <a:pt x="686961" y="2248967"/>
                  </a:lnTo>
                  <a:lnTo>
                    <a:pt x="686166" y="2248513"/>
                  </a:lnTo>
                  <a:lnTo>
                    <a:pt x="685485" y="2249307"/>
                  </a:lnTo>
                  <a:lnTo>
                    <a:pt x="684690" y="2249194"/>
                  </a:lnTo>
                  <a:lnTo>
                    <a:pt x="683555" y="2247718"/>
                  </a:lnTo>
                  <a:lnTo>
                    <a:pt x="683328" y="2247945"/>
                  </a:lnTo>
                  <a:lnTo>
                    <a:pt x="683669" y="2249875"/>
                  </a:lnTo>
                  <a:lnTo>
                    <a:pt x="683669" y="2251464"/>
                  </a:lnTo>
                  <a:lnTo>
                    <a:pt x="683782" y="2253166"/>
                  </a:lnTo>
                  <a:lnTo>
                    <a:pt x="683215" y="2254642"/>
                  </a:lnTo>
                  <a:lnTo>
                    <a:pt x="681853" y="2255437"/>
                  </a:lnTo>
                  <a:lnTo>
                    <a:pt x="680490" y="2254983"/>
                  </a:lnTo>
                  <a:lnTo>
                    <a:pt x="678674" y="2252826"/>
                  </a:lnTo>
                  <a:lnTo>
                    <a:pt x="678220" y="2252940"/>
                  </a:lnTo>
                  <a:lnTo>
                    <a:pt x="677426" y="2253507"/>
                  </a:lnTo>
                  <a:lnTo>
                    <a:pt x="675950" y="2255323"/>
                  </a:lnTo>
                  <a:lnTo>
                    <a:pt x="674474" y="2256458"/>
                  </a:lnTo>
                  <a:lnTo>
                    <a:pt x="673907" y="2256231"/>
                  </a:lnTo>
                  <a:lnTo>
                    <a:pt x="673907" y="2255096"/>
                  </a:lnTo>
                  <a:lnTo>
                    <a:pt x="674134" y="2254415"/>
                  </a:lnTo>
                  <a:lnTo>
                    <a:pt x="674701" y="2251691"/>
                  </a:lnTo>
                  <a:lnTo>
                    <a:pt x="675382" y="2250556"/>
                  </a:lnTo>
                  <a:lnTo>
                    <a:pt x="676404" y="2250215"/>
                  </a:lnTo>
                  <a:lnTo>
                    <a:pt x="676972" y="2249534"/>
                  </a:lnTo>
                  <a:lnTo>
                    <a:pt x="676858" y="2248399"/>
                  </a:lnTo>
                  <a:lnTo>
                    <a:pt x="677199" y="2247150"/>
                  </a:lnTo>
                  <a:lnTo>
                    <a:pt x="678107" y="2245562"/>
                  </a:lnTo>
                  <a:lnTo>
                    <a:pt x="679128" y="2244653"/>
                  </a:lnTo>
                  <a:lnTo>
                    <a:pt x="681285" y="2244994"/>
                  </a:lnTo>
                  <a:lnTo>
                    <a:pt x="683669" y="2244086"/>
                  </a:lnTo>
                  <a:lnTo>
                    <a:pt x="685825" y="2243745"/>
                  </a:lnTo>
                  <a:lnTo>
                    <a:pt x="690139" y="2244313"/>
                  </a:lnTo>
                  <a:lnTo>
                    <a:pt x="690025" y="2245107"/>
                  </a:lnTo>
                  <a:lnTo>
                    <a:pt x="686393" y="2246696"/>
                  </a:lnTo>
                  <a:lnTo>
                    <a:pt x="686620" y="2247150"/>
                  </a:lnTo>
                  <a:lnTo>
                    <a:pt x="687074" y="2246696"/>
                  </a:lnTo>
                  <a:lnTo>
                    <a:pt x="687755" y="2246583"/>
                  </a:lnTo>
                  <a:lnTo>
                    <a:pt x="688436" y="2247037"/>
                  </a:lnTo>
                  <a:close/>
                  <a:moveTo>
                    <a:pt x="640762" y="2250102"/>
                  </a:moveTo>
                  <a:lnTo>
                    <a:pt x="640308" y="2251691"/>
                  </a:lnTo>
                  <a:lnTo>
                    <a:pt x="640081" y="2253166"/>
                  </a:lnTo>
                  <a:lnTo>
                    <a:pt x="640422" y="2255323"/>
                  </a:lnTo>
                  <a:lnTo>
                    <a:pt x="640422" y="2257253"/>
                  </a:lnTo>
                  <a:lnTo>
                    <a:pt x="640081" y="2259069"/>
                  </a:lnTo>
                  <a:lnTo>
                    <a:pt x="639854" y="2260885"/>
                  </a:lnTo>
                  <a:lnTo>
                    <a:pt x="639627" y="2262134"/>
                  </a:lnTo>
                  <a:lnTo>
                    <a:pt x="638946" y="2262815"/>
                  </a:lnTo>
                  <a:lnTo>
                    <a:pt x="638265" y="2263382"/>
                  </a:lnTo>
                  <a:lnTo>
                    <a:pt x="638492" y="2264858"/>
                  </a:lnTo>
                  <a:lnTo>
                    <a:pt x="639286" y="2267242"/>
                  </a:lnTo>
                  <a:lnTo>
                    <a:pt x="638719" y="2267469"/>
                  </a:lnTo>
                  <a:lnTo>
                    <a:pt x="636108" y="2263382"/>
                  </a:lnTo>
                  <a:lnTo>
                    <a:pt x="635995" y="2264291"/>
                  </a:lnTo>
                  <a:lnTo>
                    <a:pt x="635087" y="2264063"/>
                  </a:lnTo>
                  <a:lnTo>
                    <a:pt x="634178" y="2261793"/>
                  </a:lnTo>
                  <a:lnTo>
                    <a:pt x="634292" y="2258615"/>
                  </a:lnTo>
                  <a:lnTo>
                    <a:pt x="633611" y="2257026"/>
                  </a:lnTo>
                  <a:lnTo>
                    <a:pt x="632816" y="2256912"/>
                  </a:lnTo>
                  <a:lnTo>
                    <a:pt x="632703" y="2255550"/>
                  </a:lnTo>
                  <a:lnTo>
                    <a:pt x="632930" y="2252259"/>
                  </a:lnTo>
                  <a:lnTo>
                    <a:pt x="633838" y="2249194"/>
                  </a:lnTo>
                  <a:lnTo>
                    <a:pt x="634746" y="2247037"/>
                  </a:lnTo>
                  <a:lnTo>
                    <a:pt x="634973" y="2245562"/>
                  </a:lnTo>
                  <a:lnTo>
                    <a:pt x="634746" y="2244426"/>
                  </a:lnTo>
                  <a:lnTo>
                    <a:pt x="634859" y="2242497"/>
                  </a:lnTo>
                  <a:lnTo>
                    <a:pt x="634632" y="2237275"/>
                  </a:lnTo>
                  <a:lnTo>
                    <a:pt x="635427" y="2235345"/>
                  </a:lnTo>
                  <a:lnTo>
                    <a:pt x="636449" y="2235232"/>
                  </a:lnTo>
                  <a:lnTo>
                    <a:pt x="636676" y="2236594"/>
                  </a:lnTo>
                  <a:lnTo>
                    <a:pt x="637016" y="2237729"/>
                  </a:lnTo>
                  <a:lnTo>
                    <a:pt x="637357" y="2237956"/>
                  </a:lnTo>
                  <a:lnTo>
                    <a:pt x="637811" y="2238183"/>
                  </a:lnTo>
                  <a:lnTo>
                    <a:pt x="638719" y="2239318"/>
                  </a:lnTo>
                  <a:lnTo>
                    <a:pt x="639400" y="2241475"/>
                  </a:lnTo>
                  <a:lnTo>
                    <a:pt x="640081" y="2244086"/>
                  </a:lnTo>
                  <a:lnTo>
                    <a:pt x="640648" y="2247150"/>
                  </a:lnTo>
                  <a:lnTo>
                    <a:pt x="640762" y="2250102"/>
                  </a:lnTo>
                  <a:close/>
                  <a:moveTo>
                    <a:pt x="681285" y="1514673"/>
                  </a:moveTo>
                  <a:lnTo>
                    <a:pt x="676858" y="1516375"/>
                  </a:lnTo>
                  <a:lnTo>
                    <a:pt x="671864" y="1515354"/>
                  </a:lnTo>
                  <a:lnTo>
                    <a:pt x="669821" y="1510927"/>
                  </a:lnTo>
                  <a:lnTo>
                    <a:pt x="670728" y="1507408"/>
                  </a:lnTo>
                  <a:lnTo>
                    <a:pt x="671637" y="1504797"/>
                  </a:lnTo>
                  <a:lnTo>
                    <a:pt x="671977" y="1502527"/>
                  </a:lnTo>
                  <a:lnTo>
                    <a:pt x="673226" y="1500597"/>
                  </a:lnTo>
                  <a:lnTo>
                    <a:pt x="675496" y="1499916"/>
                  </a:lnTo>
                  <a:lnTo>
                    <a:pt x="677199" y="1500711"/>
                  </a:lnTo>
                  <a:lnTo>
                    <a:pt x="678220" y="1502073"/>
                  </a:lnTo>
                  <a:lnTo>
                    <a:pt x="679242" y="1502754"/>
                  </a:lnTo>
                  <a:lnTo>
                    <a:pt x="681626" y="1501392"/>
                  </a:lnTo>
                  <a:lnTo>
                    <a:pt x="683669" y="1501733"/>
                  </a:lnTo>
                  <a:lnTo>
                    <a:pt x="684690" y="1502300"/>
                  </a:lnTo>
                  <a:lnTo>
                    <a:pt x="684804" y="1504003"/>
                  </a:lnTo>
                  <a:lnTo>
                    <a:pt x="684463" y="1506954"/>
                  </a:lnTo>
                  <a:lnTo>
                    <a:pt x="683555" y="1508997"/>
                  </a:lnTo>
                  <a:lnTo>
                    <a:pt x="683442" y="1510246"/>
                  </a:lnTo>
                  <a:lnTo>
                    <a:pt x="683101" y="1510927"/>
                  </a:lnTo>
                  <a:lnTo>
                    <a:pt x="681966" y="1510700"/>
                  </a:lnTo>
                  <a:lnTo>
                    <a:pt x="680831" y="1510927"/>
                  </a:lnTo>
                  <a:lnTo>
                    <a:pt x="680490" y="1511948"/>
                  </a:lnTo>
                  <a:lnTo>
                    <a:pt x="681172" y="1512516"/>
                  </a:lnTo>
                  <a:lnTo>
                    <a:pt x="681739" y="1513651"/>
                  </a:lnTo>
                  <a:lnTo>
                    <a:pt x="681285" y="1514673"/>
                  </a:lnTo>
                  <a:close/>
                  <a:moveTo>
                    <a:pt x="947692" y="1303885"/>
                  </a:moveTo>
                  <a:lnTo>
                    <a:pt x="947125" y="1306042"/>
                  </a:lnTo>
                  <a:lnTo>
                    <a:pt x="946330" y="1307858"/>
                  </a:lnTo>
                  <a:lnTo>
                    <a:pt x="945081" y="1309334"/>
                  </a:lnTo>
                  <a:lnTo>
                    <a:pt x="943379" y="1309447"/>
                  </a:lnTo>
                  <a:lnTo>
                    <a:pt x="943492" y="1307404"/>
                  </a:lnTo>
                  <a:lnTo>
                    <a:pt x="947125" y="1302296"/>
                  </a:lnTo>
                  <a:lnTo>
                    <a:pt x="947579" y="1302523"/>
                  </a:lnTo>
                  <a:lnTo>
                    <a:pt x="947692" y="1303885"/>
                  </a:lnTo>
                  <a:close/>
                  <a:moveTo>
                    <a:pt x="950303" y="1285383"/>
                  </a:moveTo>
                  <a:lnTo>
                    <a:pt x="951211" y="1284929"/>
                  </a:lnTo>
                  <a:lnTo>
                    <a:pt x="952459" y="1283227"/>
                  </a:lnTo>
                  <a:lnTo>
                    <a:pt x="954276" y="1281297"/>
                  </a:lnTo>
                  <a:lnTo>
                    <a:pt x="955297" y="1280956"/>
                  </a:lnTo>
                  <a:lnTo>
                    <a:pt x="955184" y="1281410"/>
                  </a:lnTo>
                  <a:lnTo>
                    <a:pt x="954730" y="1282091"/>
                  </a:lnTo>
                  <a:lnTo>
                    <a:pt x="954616" y="1282886"/>
                  </a:lnTo>
                  <a:lnTo>
                    <a:pt x="954957" y="1283908"/>
                  </a:lnTo>
                  <a:lnTo>
                    <a:pt x="954843" y="1284816"/>
                  </a:lnTo>
                  <a:lnTo>
                    <a:pt x="954162" y="1285837"/>
                  </a:lnTo>
                  <a:lnTo>
                    <a:pt x="953822" y="1287313"/>
                  </a:lnTo>
                  <a:lnTo>
                    <a:pt x="954049" y="1289016"/>
                  </a:lnTo>
                  <a:lnTo>
                    <a:pt x="954162" y="1291172"/>
                  </a:lnTo>
                  <a:lnTo>
                    <a:pt x="953822" y="1293897"/>
                  </a:lnTo>
                  <a:lnTo>
                    <a:pt x="952914" y="1296507"/>
                  </a:lnTo>
                  <a:lnTo>
                    <a:pt x="951552" y="1298210"/>
                  </a:lnTo>
                  <a:lnTo>
                    <a:pt x="950076" y="1299345"/>
                  </a:lnTo>
                  <a:lnTo>
                    <a:pt x="949395" y="1299118"/>
                  </a:lnTo>
                  <a:lnTo>
                    <a:pt x="948714" y="1299118"/>
                  </a:lnTo>
                  <a:lnTo>
                    <a:pt x="947238" y="1300821"/>
                  </a:lnTo>
                  <a:lnTo>
                    <a:pt x="947011" y="1298550"/>
                  </a:lnTo>
                  <a:lnTo>
                    <a:pt x="948827" y="1287767"/>
                  </a:lnTo>
                  <a:lnTo>
                    <a:pt x="949622" y="1286064"/>
                  </a:lnTo>
                  <a:lnTo>
                    <a:pt x="950303" y="1285383"/>
                  </a:lnTo>
                  <a:close/>
                  <a:moveTo>
                    <a:pt x="1096844" y="900813"/>
                  </a:moveTo>
                  <a:lnTo>
                    <a:pt x="1097752" y="902061"/>
                  </a:lnTo>
                  <a:lnTo>
                    <a:pt x="1097071" y="904104"/>
                  </a:lnTo>
                  <a:lnTo>
                    <a:pt x="1094914" y="905920"/>
                  </a:lnTo>
                  <a:lnTo>
                    <a:pt x="1093779" y="906602"/>
                  </a:lnTo>
                  <a:lnTo>
                    <a:pt x="1085947" y="907169"/>
                  </a:lnTo>
                  <a:lnTo>
                    <a:pt x="1085039" y="906375"/>
                  </a:lnTo>
                  <a:lnTo>
                    <a:pt x="1085152" y="903877"/>
                  </a:lnTo>
                  <a:lnTo>
                    <a:pt x="1085947" y="901494"/>
                  </a:lnTo>
                  <a:lnTo>
                    <a:pt x="1087082" y="900926"/>
                  </a:lnTo>
                  <a:lnTo>
                    <a:pt x="1088104" y="901607"/>
                  </a:lnTo>
                  <a:lnTo>
                    <a:pt x="1088557" y="902856"/>
                  </a:lnTo>
                  <a:lnTo>
                    <a:pt x="1089693" y="903764"/>
                  </a:lnTo>
                  <a:lnTo>
                    <a:pt x="1091622" y="902288"/>
                  </a:lnTo>
                  <a:lnTo>
                    <a:pt x="1093439" y="899904"/>
                  </a:lnTo>
                  <a:lnTo>
                    <a:pt x="1095368" y="899904"/>
                  </a:lnTo>
                  <a:lnTo>
                    <a:pt x="1096844" y="900813"/>
                  </a:lnTo>
                  <a:close/>
                  <a:moveTo>
                    <a:pt x="1072099" y="906602"/>
                  </a:moveTo>
                  <a:lnTo>
                    <a:pt x="1071531" y="905580"/>
                  </a:lnTo>
                  <a:lnTo>
                    <a:pt x="1070964" y="902969"/>
                  </a:lnTo>
                  <a:lnTo>
                    <a:pt x="1071077" y="900926"/>
                  </a:lnTo>
                  <a:lnTo>
                    <a:pt x="1071418" y="900018"/>
                  </a:lnTo>
                  <a:lnTo>
                    <a:pt x="1071418" y="897634"/>
                  </a:lnTo>
                  <a:lnTo>
                    <a:pt x="1072326" y="896272"/>
                  </a:lnTo>
                  <a:lnTo>
                    <a:pt x="1074028" y="896272"/>
                  </a:lnTo>
                  <a:lnTo>
                    <a:pt x="1077547" y="898315"/>
                  </a:lnTo>
                  <a:lnTo>
                    <a:pt x="1078001" y="899678"/>
                  </a:lnTo>
                  <a:lnTo>
                    <a:pt x="1077207" y="900585"/>
                  </a:lnTo>
                  <a:lnTo>
                    <a:pt x="1077093" y="901948"/>
                  </a:lnTo>
                  <a:lnTo>
                    <a:pt x="1078115" y="903877"/>
                  </a:lnTo>
                  <a:lnTo>
                    <a:pt x="1079136" y="905126"/>
                  </a:lnTo>
                  <a:lnTo>
                    <a:pt x="1079590" y="906375"/>
                  </a:lnTo>
                  <a:lnTo>
                    <a:pt x="1079704" y="908191"/>
                  </a:lnTo>
                  <a:lnTo>
                    <a:pt x="1079590" y="909553"/>
                  </a:lnTo>
                  <a:lnTo>
                    <a:pt x="1078455" y="909099"/>
                  </a:lnTo>
                  <a:lnTo>
                    <a:pt x="1077547" y="908304"/>
                  </a:lnTo>
                  <a:lnTo>
                    <a:pt x="1076639" y="907737"/>
                  </a:lnTo>
                  <a:lnTo>
                    <a:pt x="1072099" y="906602"/>
                  </a:lnTo>
                  <a:close/>
                  <a:moveTo>
                    <a:pt x="1115005" y="883786"/>
                  </a:moveTo>
                  <a:lnTo>
                    <a:pt x="1116481" y="884808"/>
                  </a:lnTo>
                  <a:lnTo>
                    <a:pt x="1117162" y="886283"/>
                  </a:lnTo>
                  <a:lnTo>
                    <a:pt x="1116822" y="887532"/>
                  </a:lnTo>
                  <a:lnTo>
                    <a:pt x="1115913" y="887872"/>
                  </a:lnTo>
                  <a:lnTo>
                    <a:pt x="1114324" y="887418"/>
                  </a:lnTo>
                  <a:lnTo>
                    <a:pt x="1112281" y="886283"/>
                  </a:lnTo>
                  <a:lnTo>
                    <a:pt x="1110919" y="883219"/>
                  </a:lnTo>
                  <a:lnTo>
                    <a:pt x="1111487" y="881289"/>
                  </a:lnTo>
                  <a:lnTo>
                    <a:pt x="1113303" y="882537"/>
                  </a:lnTo>
                  <a:lnTo>
                    <a:pt x="1114211" y="883446"/>
                  </a:lnTo>
                  <a:lnTo>
                    <a:pt x="1115005" y="883786"/>
                  </a:lnTo>
                  <a:close/>
                  <a:moveTo>
                    <a:pt x="1078455" y="888781"/>
                  </a:moveTo>
                  <a:lnTo>
                    <a:pt x="1075958" y="884354"/>
                  </a:lnTo>
                  <a:lnTo>
                    <a:pt x="1075391" y="881516"/>
                  </a:lnTo>
                  <a:lnTo>
                    <a:pt x="1076525" y="880494"/>
                  </a:lnTo>
                  <a:lnTo>
                    <a:pt x="1077774" y="879813"/>
                  </a:lnTo>
                  <a:lnTo>
                    <a:pt x="1079250" y="880040"/>
                  </a:lnTo>
                  <a:lnTo>
                    <a:pt x="1086742" y="884921"/>
                  </a:lnTo>
                  <a:lnTo>
                    <a:pt x="1087536" y="884921"/>
                  </a:lnTo>
                  <a:lnTo>
                    <a:pt x="1088217" y="884694"/>
                  </a:lnTo>
                  <a:lnTo>
                    <a:pt x="1089012" y="885489"/>
                  </a:lnTo>
                  <a:lnTo>
                    <a:pt x="1089920" y="887305"/>
                  </a:lnTo>
                  <a:lnTo>
                    <a:pt x="1092077" y="889348"/>
                  </a:lnTo>
                  <a:lnTo>
                    <a:pt x="1092077" y="891391"/>
                  </a:lnTo>
                  <a:lnTo>
                    <a:pt x="1090714" y="892526"/>
                  </a:lnTo>
                  <a:lnTo>
                    <a:pt x="1089579" y="892186"/>
                  </a:lnTo>
                  <a:lnTo>
                    <a:pt x="1088444" y="890143"/>
                  </a:lnTo>
                  <a:lnTo>
                    <a:pt x="1087195" y="888667"/>
                  </a:lnTo>
                  <a:lnTo>
                    <a:pt x="1085833" y="887532"/>
                  </a:lnTo>
                  <a:lnTo>
                    <a:pt x="1084471" y="887078"/>
                  </a:lnTo>
                  <a:lnTo>
                    <a:pt x="1083677" y="887872"/>
                  </a:lnTo>
                  <a:lnTo>
                    <a:pt x="1084017" y="889916"/>
                  </a:lnTo>
                  <a:lnTo>
                    <a:pt x="1083677" y="890143"/>
                  </a:lnTo>
                  <a:lnTo>
                    <a:pt x="1083677" y="890937"/>
                  </a:lnTo>
                  <a:lnTo>
                    <a:pt x="1083904" y="892299"/>
                  </a:lnTo>
                  <a:lnTo>
                    <a:pt x="1084925" y="894229"/>
                  </a:lnTo>
                  <a:lnTo>
                    <a:pt x="1085152" y="895137"/>
                  </a:lnTo>
                  <a:lnTo>
                    <a:pt x="1084585" y="895364"/>
                  </a:lnTo>
                  <a:lnTo>
                    <a:pt x="1083223" y="894569"/>
                  </a:lnTo>
                  <a:lnTo>
                    <a:pt x="1078455" y="888781"/>
                  </a:lnTo>
                  <a:close/>
                  <a:moveTo>
                    <a:pt x="1113303" y="870960"/>
                  </a:moveTo>
                  <a:lnTo>
                    <a:pt x="1117957" y="868462"/>
                  </a:lnTo>
                  <a:lnTo>
                    <a:pt x="1119432" y="869484"/>
                  </a:lnTo>
                  <a:lnTo>
                    <a:pt x="1119092" y="871641"/>
                  </a:lnTo>
                  <a:lnTo>
                    <a:pt x="1117503" y="872435"/>
                  </a:lnTo>
                  <a:lnTo>
                    <a:pt x="1116822" y="873570"/>
                  </a:lnTo>
                  <a:lnTo>
                    <a:pt x="1116594" y="875386"/>
                  </a:lnTo>
                  <a:lnTo>
                    <a:pt x="1116027" y="876862"/>
                  </a:lnTo>
                  <a:lnTo>
                    <a:pt x="1115119" y="877657"/>
                  </a:lnTo>
                  <a:lnTo>
                    <a:pt x="1114097" y="877430"/>
                  </a:lnTo>
                  <a:lnTo>
                    <a:pt x="1112962" y="876749"/>
                  </a:lnTo>
                  <a:lnTo>
                    <a:pt x="1112622" y="876862"/>
                  </a:lnTo>
                  <a:lnTo>
                    <a:pt x="1113076" y="877657"/>
                  </a:lnTo>
                  <a:lnTo>
                    <a:pt x="1112395" y="877430"/>
                  </a:lnTo>
                  <a:lnTo>
                    <a:pt x="1109444" y="875386"/>
                  </a:lnTo>
                  <a:lnTo>
                    <a:pt x="1108876" y="874365"/>
                  </a:lnTo>
                  <a:lnTo>
                    <a:pt x="1108422" y="872435"/>
                  </a:lnTo>
                  <a:lnTo>
                    <a:pt x="1109103" y="871187"/>
                  </a:lnTo>
                  <a:lnTo>
                    <a:pt x="1110125" y="871073"/>
                  </a:lnTo>
                  <a:lnTo>
                    <a:pt x="1111487" y="871300"/>
                  </a:lnTo>
                  <a:lnTo>
                    <a:pt x="1113303" y="870960"/>
                  </a:lnTo>
                  <a:close/>
                  <a:moveTo>
                    <a:pt x="1112508" y="868122"/>
                  </a:moveTo>
                  <a:lnTo>
                    <a:pt x="1111373" y="866646"/>
                  </a:lnTo>
                  <a:lnTo>
                    <a:pt x="1110919" y="865625"/>
                  </a:lnTo>
                  <a:lnTo>
                    <a:pt x="1112281" y="863922"/>
                  </a:lnTo>
                  <a:lnTo>
                    <a:pt x="1114892" y="863808"/>
                  </a:lnTo>
                  <a:lnTo>
                    <a:pt x="1115800" y="866760"/>
                  </a:lnTo>
                  <a:lnTo>
                    <a:pt x="1114324" y="868349"/>
                  </a:lnTo>
                  <a:lnTo>
                    <a:pt x="1112508" y="868122"/>
                  </a:lnTo>
                  <a:close/>
                  <a:moveTo>
                    <a:pt x="1150647" y="839631"/>
                  </a:moveTo>
                  <a:lnTo>
                    <a:pt x="1152010" y="841107"/>
                  </a:lnTo>
                  <a:lnTo>
                    <a:pt x="1152804" y="843377"/>
                  </a:lnTo>
                  <a:lnTo>
                    <a:pt x="1152463" y="844966"/>
                  </a:lnTo>
                  <a:lnTo>
                    <a:pt x="1151442" y="844512"/>
                  </a:lnTo>
                  <a:lnTo>
                    <a:pt x="1150761" y="844512"/>
                  </a:lnTo>
                  <a:lnTo>
                    <a:pt x="1150420" y="845760"/>
                  </a:lnTo>
                  <a:lnTo>
                    <a:pt x="1150647" y="847690"/>
                  </a:lnTo>
                  <a:lnTo>
                    <a:pt x="1151556" y="851209"/>
                  </a:lnTo>
                  <a:lnTo>
                    <a:pt x="1150080" y="850301"/>
                  </a:lnTo>
                  <a:lnTo>
                    <a:pt x="1147128" y="847123"/>
                  </a:lnTo>
                  <a:lnTo>
                    <a:pt x="1144404" y="843150"/>
                  </a:lnTo>
                  <a:lnTo>
                    <a:pt x="1142815" y="838609"/>
                  </a:lnTo>
                  <a:lnTo>
                    <a:pt x="1143156" y="834636"/>
                  </a:lnTo>
                  <a:lnTo>
                    <a:pt x="1144972" y="833388"/>
                  </a:lnTo>
                  <a:lnTo>
                    <a:pt x="1147469" y="833615"/>
                  </a:lnTo>
                  <a:lnTo>
                    <a:pt x="1149966" y="835658"/>
                  </a:lnTo>
                  <a:lnTo>
                    <a:pt x="1150307" y="837474"/>
                  </a:lnTo>
                  <a:lnTo>
                    <a:pt x="1148831" y="837701"/>
                  </a:lnTo>
                  <a:lnTo>
                    <a:pt x="1148945" y="838382"/>
                  </a:lnTo>
                  <a:lnTo>
                    <a:pt x="1150647" y="839631"/>
                  </a:lnTo>
                  <a:close/>
                  <a:moveTo>
                    <a:pt x="1231580" y="830777"/>
                  </a:moveTo>
                  <a:lnTo>
                    <a:pt x="1231920" y="831685"/>
                  </a:lnTo>
                  <a:lnTo>
                    <a:pt x="1232147" y="833161"/>
                  </a:lnTo>
                  <a:lnTo>
                    <a:pt x="1231807" y="835317"/>
                  </a:lnTo>
                  <a:lnTo>
                    <a:pt x="1231126" y="836793"/>
                  </a:lnTo>
                  <a:lnTo>
                    <a:pt x="1230445" y="837701"/>
                  </a:lnTo>
                  <a:lnTo>
                    <a:pt x="1230104" y="838496"/>
                  </a:lnTo>
                  <a:lnTo>
                    <a:pt x="1230218" y="839177"/>
                  </a:lnTo>
                  <a:lnTo>
                    <a:pt x="1229196" y="840766"/>
                  </a:lnTo>
                  <a:lnTo>
                    <a:pt x="1225791" y="844171"/>
                  </a:lnTo>
                  <a:lnTo>
                    <a:pt x="1222045" y="841674"/>
                  </a:lnTo>
                  <a:lnTo>
                    <a:pt x="1220229" y="838382"/>
                  </a:lnTo>
                  <a:lnTo>
                    <a:pt x="1220229" y="833388"/>
                  </a:lnTo>
                  <a:lnTo>
                    <a:pt x="1221023" y="832139"/>
                  </a:lnTo>
                  <a:lnTo>
                    <a:pt x="1221704" y="834182"/>
                  </a:lnTo>
                  <a:lnTo>
                    <a:pt x="1222499" y="834977"/>
                  </a:lnTo>
                  <a:lnTo>
                    <a:pt x="1223066" y="833955"/>
                  </a:lnTo>
                  <a:lnTo>
                    <a:pt x="1223294" y="831231"/>
                  </a:lnTo>
                  <a:lnTo>
                    <a:pt x="1223861" y="831572"/>
                  </a:lnTo>
                  <a:lnTo>
                    <a:pt x="1224883" y="832820"/>
                  </a:lnTo>
                  <a:lnTo>
                    <a:pt x="1226018" y="833501"/>
                  </a:lnTo>
                  <a:lnTo>
                    <a:pt x="1227153" y="833728"/>
                  </a:lnTo>
                  <a:lnTo>
                    <a:pt x="1228288" y="833047"/>
                  </a:lnTo>
                  <a:lnTo>
                    <a:pt x="1229310" y="831799"/>
                  </a:lnTo>
                  <a:lnTo>
                    <a:pt x="1229877" y="832139"/>
                  </a:lnTo>
                  <a:lnTo>
                    <a:pt x="1230445" y="833274"/>
                  </a:lnTo>
                  <a:lnTo>
                    <a:pt x="1230785" y="832480"/>
                  </a:lnTo>
                  <a:lnTo>
                    <a:pt x="1231012" y="830891"/>
                  </a:lnTo>
                  <a:lnTo>
                    <a:pt x="1231580" y="830777"/>
                  </a:lnTo>
                  <a:close/>
                  <a:moveTo>
                    <a:pt x="1129194" y="840198"/>
                  </a:moveTo>
                  <a:lnTo>
                    <a:pt x="1128399" y="838950"/>
                  </a:lnTo>
                  <a:lnTo>
                    <a:pt x="1127718" y="837701"/>
                  </a:lnTo>
                  <a:lnTo>
                    <a:pt x="1127718" y="836339"/>
                  </a:lnTo>
                  <a:lnTo>
                    <a:pt x="1128173" y="834296"/>
                  </a:lnTo>
                  <a:lnTo>
                    <a:pt x="1128286" y="831231"/>
                  </a:lnTo>
                  <a:lnTo>
                    <a:pt x="1128626" y="827712"/>
                  </a:lnTo>
                  <a:lnTo>
                    <a:pt x="1129762" y="826804"/>
                  </a:lnTo>
                  <a:lnTo>
                    <a:pt x="1134075" y="831572"/>
                  </a:lnTo>
                  <a:lnTo>
                    <a:pt x="1135210" y="835204"/>
                  </a:lnTo>
                  <a:lnTo>
                    <a:pt x="1136118" y="840085"/>
                  </a:lnTo>
                  <a:lnTo>
                    <a:pt x="1135551" y="842128"/>
                  </a:lnTo>
                  <a:lnTo>
                    <a:pt x="1131237" y="841334"/>
                  </a:lnTo>
                  <a:lnTo>
                    <a:pt x="1129194" y="840198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74">
              <a:extLst>
                <a:ext uri="{FF2B5EF4-FFF2-40B4-BE49-F238E27FC236}">
                  <a16:creationId xmlns:a16="http://schemas.microsoft.com/office/drawing/2014/main" id="{926B339B-DDB7-410A-BD40-857EF6A0DCE9}"/>
                </a:ext>
              </a:extLst>
            </p:cNvPr>
            <p:cNvSpPr/>
            <p:nvPr/>
          </p:nvSpPr>
          <p:spPr>
            <a:xfrm>
              <a:off x="8726045" y="1176642"/>
              <a:ext cx="956673" cy="2144897"/>
            </a:xfrm>
            <a:custGeom>
              <a:avLst/>
              <a:gdLst>
                <a:gd name="connsiteX0" fmla="*/ 808302 w 1062223"/>
                <a:gd name="connsiteY0" fmla="*/ 291606 h 2381545"/>
                <a:gd name="connsiteX1" fmla="*/ 796611 w 1062223"/>
                <a:gd name="connsiteY1" fmla="*/ 303184 h 2381545"/>
                <a:gd name="connsiteX2" fmla="*/ 784919 w 1062223"/>
                <a:gd name="connsiteY2" fmla="*/ 307611 h 2381545"/>
                <a:gd name="connsiteX3" fmla="*/ 759947 w 1062223"/>
                <a:gd name="connsiteY3" fmla="*/ 325886 h 2381545"/>
                <a:gd name="connsiteX4" fmla="*/ 755520 w 1062223"/>
                <a:gd name="connsiteY4" fmla="*/ 326340 h 2381545"/>
                <a:gd name="connsiteX5" fmla="*/ 755747 w 1062223"/>
                <a:gd name="connsiteY5" fmla="*/ 331335 h 2381545"/>
                <a:gd name="connsiteX6" fmla="*/ 757109 w 1062223"/>
                <a:gd name="connsiteY6" fmla="*/ 333945 h 2381545"/>
                <a:gd name="connsiteX7" fmla="*/ 758812 w 1062223"/>
                <a:gd name="connsiteY7" fmla="*/ 335194 h 2381545"/>
                <a:gd name="connsiteX8" fmla="*/ 778336 w 1062223"/>
                <a:gd name="connsiteY8" fmla="*/ 333605 h 2381545"/>
                <a:gd name="connsiteX9" fmla="*/ 786395 w 1062223"/>
                <a:gd name="connsiteY9" fmla="*/ 335421 h 2381545"/>
                <a:gd name="connsiteX10" fmla="*/ 793546 w 1062223"/>
                <a:gd name="connsiteY10" fmla="*/ 343367 h 2381545"/>
                <a:gd name="connsiteX11" fmla="*/ 788325 w 1062223"/>
                <a:gd name="connsiteY11" fmla="*/ 363571 h 2381545"/>
                <a:gd name="connsiteX12" fmla="*/ 785373 w 1062223"/>
                <a:gd name="connsiteY12" fmla="*/ 372198 h 2381545"/>
                <a:gd name="connsiteX13" fmla="*/ 760515 w 1062223"/>
                <a:gd name="connsiteY13" fmla="*/ 421575 h 2381545"/>
                <a:gd name="connsiteX14" fmla="*/ 759380 w 1062223"/>
                <a:gd name="connsiteY14" fmla="*/ 424980 h 2381545"/>
                <a:gd name="connsiteX15" fmla="*/ 759380 w 1062223"/>
                <a:gd name="connsiteY15" fmla="*/ 428953 h 2381545"/>
                <a:gd name="connsiteX16" fmla="*/ 760742 w 1062223"/>
                <a:gd name="connsiteY16" fmla="*/ 435310 h 2381545"/>
                <a:gd name="connsiteX17" fmla="*/ 762671 w 1062223"/>
                <a:gd name="connsiteY17" fmla="*/ 442801 h 2381545"/>
                <a:gd name="connsiteX18" fmla="*/ 780379 w 1062223"/>
                <a:gd name="connsiteY18" fmla="*/ 510680 h 2381545"/>
                <a:gd name="connsiteX19" fmla="*/ 782990 w 1062223"/>
                <a:gd name="connsiteY19" fmla="*/ 516128 h 2381545"/>
                <a:gd name="connsiteX20" fmla="*/ 786622 w 1062223"/>
                <a:gd name="connsiteY20" fmla="*/ 518853 h 2381545"/>
                <a:gd name="connsiteX21" fmla="*/ 814318 w 1062223"/>
                <a:gd name="connsiteY21" fmla="*/ 530658 h 2381545"/>
                <a:gd name="connsiteX22" fmla="*/ 842014 w 1062223"/>
                <a:gd name="connsiteY22" fmla="*/ 542463 h 2381545"/>
                <a:gd name="connsiteX23" fmla="*/ 845193 w 1062223"/>
                <a:gd name="connsiteY23" fmla="*/ 544846 h 2381545"/>
                <a:gd name="connsiteX24" fmla="*/ 848031 w 1062223"/>
                <a:gd name="connsiteY24" fmla="*/ 549046 h 2381545"/>
                <a:gd name="connsiteX25" fmla="*/ 855977 w 1062223"/>
                <a:gd name="connsiteY25" fmla="*/ 566073 h 2381545"/>
                <a:gd name="connsiteX26" fmla="*/ 859722 w 1062223"/>
                <a:gd name="connsiteY26" fmla="*/ 574018 h 2381545"/>
                <a:gd name="connsiteX27" fmla="*/ 876295 w 1062223"/>
                <a:gd name="connsiteY27" fmla="*/ 609320 h 2381545"/>
                <a:gd name="connsiteX28" fmla="*/ 882424 w 1062223"/>
                <a:gd name="connsiteY28" fmla="*/ 617265 h 2381545"/>
                <a:gd name="connsiteX29" fmla="*/ 911142 w 1062223"/>
                <a:gd name="connsiteY29" fmla="*/ 644508 h 2381545"/>
                <a:gd name="connsiteX30" fmla="*/ 909099 w 1062223"/>
                <a:gd name="connsiteY30" fmla="*/ 647913 h 2381545"/>
                <a:gd name="connsiteX31" fmla="*/ 908077 w 1062223"/>
                <a:gd name="connsiteY31" fmla="*/ 650524 h 2381545"/>
                <a:gd name="connsiteX32" fmla="*/ 907623 w 1062223"/>
                <a:gd name="connsiteY32" fmla="*/ 653816 h 2381545"/>
                <a:gd name="connsiteX33" fmla="*/ 906829 w 1062223"/>
                <a:gd name="connsiteY33" fmla="*/ 670274 h 2381545"/>
                <a:gd name="connsiteX34" fmla="*/ 906375 w 1062223"/>
                <a:gd name="connsiteY34" fmla="*/ 673566 h 2381545"/>
                <a:gd name="connsiteX35" fmla="*/ 903764 w 1062223"/>
                <a:gd name="connsiteY35" fmla="*/ 685031 h 2381545"/>
                <a:gd name="connsiteX36" fmla="*/ 902062 w 1062223"/>
                <a:gd name="connsiteY36" fmla="*/ 689685 h 2381545"/>
                <a:gd name="connsiteX37" fmla="*/ 863582 w 1062223"/>
                <a:gd name="connsiteY37" fmla="*/ 742694 h 2381545"/>
                <a:gd name="connsiteX38" fmla="*/ 862447 w 1062223"/>
                <a:gd name="connsiteY38" fmla="*/ 745191 h 2381545"/>
                <a:gd name="connsiteX39" fmla="*/ 861311 w 1062223"/>
                <a:gd name="connsiteY39" fmla="*/ 749618 h 2381545"/>
                <a:gd name="connsiteX40" fmla="*/ 860744 w 1062223"/>
                <a:gd name="connsiteY40" fmla="*/ 751434 h 2381545"/>
                <a:gd name="connsiteX41" fmla="*/ 859836 w 1062223"/>
                <a:gd name="connsiteY41" fmla="*/ 753023 h 2381545"/>
                <a:gd name="connsiteX42" fmla="*/ 854841 w 1062223"/>
                <a:gd name="connsiteY42" fmla="*/ 759039 h 2381545"/>
                <a:gd name="connsiteX43" fmla="*/ 822945 w 1062223"/>
                <a:gd name="connsiteY43" fmla="*/ 819199 h 2381545"/>
                <a:gd name="connsiteX44" fmla="*/ 822945 w 1062223"/>
                <a:gd name="connsiteY44" fmla="*/ 819199 h 2381545"/>
                <a:gd name="connsiteX45" fmla="*/ 818291 w 1062223"/>
                <a:gd name="connsiteY45" fmla="*/ 839858 h 2381545"/>
                <a:gd name="connsiteX46" fmla="*/ 821924 w 1062223"/>
                <a:gd name="connsiteY46" fmla="*/ 857225 h 2381545"/>
                <a:gd name="connsiteX47" fmla="*/ 844512 w 1062223"/>
                <a:gd name="connsiteY47" fmla="*/ 895932 h 2381545"/>
                <a:gd name="connsiteX48" fmla="*/ 848371 w 1062223"/>
                <a:gd name="connsiteY48" fmla="*/ 908985 h 2381545"/>
                <a:gd name="connsiteX49" fmla="*/ 848485 w 1062223"/>
                <a:gd name="connsiteY49" fmla="*/ 909439 h 2381545"/>
                <a:gd name="connsiteX50" fmla="*/ 851209 w 1062223"/>
                <a:gd name="connsiteY50" fmla="*/ 914093 h 2381545"/>
                <a:gd name="connsiteX51" fmla="*/ 851550 w 1062223"/>
                <a:gd name="connsiteY51" fmla="*/ 916250 h 2381545"/>
                <a:gd name="connsiteX52" fmla="*/ 851663 w 1062223"/>
                <a:gd name="connsiteY52" fmla="*/ 918634 h 2381545"/>
                <a:gd name="connsiteX53" fmla="*/ 852117 w 1062223"/>
                <a:gd name="connsiteY53" fmla="*/ 921131 h 2381545"/>
                <a:gd name="connsiteX54" fmla="*/ 852912 w 1062223"/>
                <a:gd name="connsiteY54" fmla="*/ 923060 h 2381545"/>
                <a:gd name="connsiteX55" fmla="*/ 864035 w 1062223"/>
                <a:gd name="connsiteY55" fmla="*/ 941903 h 2381545"/>
                <a:gd name="connsiteX56" fmla="*/ 864944 w 1062223"/>
                <a:gd name="connsiteY56" fmla="*/ 946103 h 2381545"/>
                <a:gd name="connsiteX57" fmla="*/ 866078 w 1062223"/>
                <a:gd name="connsiteY57" fmla="*/ 956319 h 2381545"/>
                <a:gd name="connsiteX58" fmla="*/ 866647 w 1062223"/>
                <a:gd name="connsiteY58" fmla="*/ 960973 h 2381545"/>
                <a:gd name="connsiteX59" fmla="*/ 868349 w 1062223"/>
                <a:gd name="connsiteY59" fmla="*/ 969372 h 2381545"/>
                <a:gd name="connsiteX60" fmla="*/ 870619 w 1062223"/>
                <a:gd name="connsiteY60" fmla="*/ 977205 h 2381545"/>
                <a:gd name="connsiteX61" fmla="*/ 876181 w 1062223"/>
                <a:gd name="connsiteY61" fmla="*/ 991166 h 2381545"/>
                <a:gd name="connsiteX62" fmla="*/ 889916 w 1062223"/>
                <a:gd name="connsiteY62" fmla="*/ 1016933 h 2381545"/>
                <a:gd name="connsiteX63" fmla="*/ 897975 w 1062223"/>
                <a:gd name="connsiteY63" fmla="*/ 1028284 h 2381545"/>
                <a:gd name="connsiteX64" fmla="*/ 900359 w 1062223"/>
                <a:gd name="connsiteY64" fmla="*/ 1034413 h 2381545"/>
                <a:gd name="connsiteX65" fmla="*/ 902288 w 1062223"/>
                <a:gd name="connsiteY65" fmla="*/ 1043835 h 2381545"/>
                <a:gd name="connsiteX66" fmla="*/ 905013 w 1062223"/>
                <a:gd name="connsiteY66" fmla="*/ 1062337 h 2381545"/>
                <a:gd name="connsiteX67" fmla="*/ 905920 w 1062223"/>
                <a:gd name="connsiteY67" fmla="*/ 1066537 h 2381545"/>
                <a:gd name="connsiteX68" fmla="*/ 909780 w 1062223"/>
                <a:gd name="connsiteY68" fmla="*/ 1076639 h 2381545"/>
                <a:gd name="connsiteX69" fmla="*/ 910915 w 1062223"/>
                <a:gd name="connsiteY69" fmla="*/ 1080385 h 2381545"/>
                <a:gd name="connsiteX70" fmla="*/ 913753 w 1062223"/>
                <a:gd name="connsiteY70" fmla="*/ 1092303 h 2381545"/>
                <a:gd name="connsiteX71" fmla="*/ 917271 w 1062223"/>
                <a:gd name="connsiteY71" fmla="*/ 1102406 h 2381545"/>
                <a:gd name="connsiteX72" fmla="*/ 918066 w 1062223"/>
                <a:gd name="connsiteY72" fmla="*/ 1106719 h 2381545"/>
                <a:gd name="connsiteX73" fmla="*/ 920790 w 1062223"/>
                <a:gd name="connsiteY73" fmla="*/ 1128626 h 2381545"/>
                <a:gd name="connsiteX74" fmla="*/ 921245 w 1062223"/>
                <a:gd name="connsiteY74" fmla="*/ 1134415 h 2381545"/>
                <a:gd name="connsiteX75" fmla="*/ 921017 w 1062223"/>
                <a:gd name="connsiteY75" fmla="*/ 1139523 h 2381545"/>
                <a:gd name="connsiteX76" fmla="*/ 919542 w 1062223"/>
                <a:gd name="connsiteY76" fmla="*/ 1141680 h 2381545"/>
                <a:gd name="connsiteX77" fmla="*/ 916250 w 1062223"/>
                <a:gd name="connsiteY77" fmla="*/ 1140431 h 2381545"/>
                <a:gd name="connsiteX78" fmla="*/ 910234 w 1062223"/>
                <a:gd name="connsiteY78" fmla="*/ 1136572 h 2381545"/>
                <a:gd name="connsiteX79" fmla="*/ 887078 w 1062223"/>
                <a:gd name="connsiteY79" fmla="*/ 1143610 h 2381545"/>
                <a:gd name="connsiteX80" fmla="*/ 881175 w 1062223"/>
                <a:gd name="connsiteY80" fmla="*/ 1148037 h 2381545"/>
                <a:gd name="connsiteX81" fmla="*/ 884013 w 1062223"/>
                <a:gd name="connsiteY81" fmla="*/ 1152918 h 2381545"/>
                <a:gd name="connsiteX82" fmla="*/ 891278 w 1062223"/>
                <a:gd name="connsiteY82" fmla="*/ 1158480 h 2381545"/>
                <a:gd name="connsiteX83" fmla="*/ 894343 w 1062223"/>
                <a:gd name="connsiteY83" fmla="*/ 1163133 h 2381545"/>
                <a:gd name="connsiteX84" fmla="*/ 893094 w 1062223"/>
                <a:gd name="connsiteY84" fmla="*/ 1166198 h 2381545"/>
                <a:gd name="connsiteX85" fmla="*/ 885262 w 1062223"/>
                <a:gd name="connsiteY85" fmla="*/ 1175733 h 2381545"/>
                <a:gd name="connsiteX86" fmla="*/ 883900 w 1062223"/>
                <a:gd name="connsiteY86" fmla="*/ 1179138 h 2381545"/>
                <a:gd name="connsiteX87" fmla="*/ 883446 w 1062223"/>
                <a:gd name="connsiteY87" fmla="*/ 1180387 h 2381545"/>
                <a:gd name="connsiteX88" fmla="*/ 883446 w 1062223"/>
                <a:gd name="connsiteY88" fmla="*/ 1180500 h 2381545"/>
                <a:gd name="connsiteX89" fmla="*/ 882651 w 1062223"/>
                <a:gd name="connsiteY89" fmla="*/ 1189127 h 2381545"/>
                <a:gd name="connsiteX90" fmla="*/ 883900 w 1062223"/>
                <a:gd name="connsiteY90" fmla="*/ 1209786 h 2381545"/>
                <a:gd name="connsiteX91" fmla="*/ 882878 w 1062223"/>
                <a:gd name="connsiteY91" fmla="*/ 1218186 h 2381545"/>
                <a:gd name="connsiteX92" fmla="*/ 872662 w 1062223"/>
                <a:gd name="connsiteY92" fmla="*/ 1232034 h 2381545"/>
                <a:gd name="connsiteX93" fmla="*/ 869257 w 1062223"/>
                <a:gd name="connsiteY93" fmla="*/ 1239866 h 2381545"/>
                <a:gd name="connsiteX94" fmla="*/ 873798 w 1062223"/>
                <a:gd name="connsiteY94" fmla="*/ 1244520 h 2381545"/>
                <a:gd name="connsiteX95" fmla="*/ 887418 w 1062223"/>
                <a:gd name="connsiteY95" fmla="*/ 1244066 h 2381545"/>
                <a:gd name="connsiteX96" fmla="*/ 893888 w 1062223"/>
                <a:gd name="connsiteY96" fmla="*/ 1246903 h 2381545"/>
                <a:gd name="connsiteX97" fmla="*/ 894456 w 1062223"/>
                <a:gd name="connsiteY97" fmla="*/ 1255757 h 2381545"/>
                <a:gd name="connsiteX98" fmla="*/ 893548 w 1062223"/>
                <a:gd name="connsiteY98" fmla="*/ 1257687 h 2381545"/>
                <a:gd name="connsiteX99" fmla="*/ 892413 w 1062223"/>
                <a:gd name="connsiteY99" fmla="*/ 1259163 h 2381545"/>
                <a:gd name="connsiteX100" fmla="*/ 891505 w 1062223"/>
                <a:gd name="connsiteY100" fmla="*/ 1260752 h 2381545"/>
                <a:gd name="connsiteX101" fmla="*/ 891392 w 1062223"/>
                <a:gd name="connsiteY101" fmla="*/ 1263022 h 2381545"/>
                <a:gd name="connsiteX102" fmla="*/ 892526 w 1062223"/>
                <a:gd name="connsiteY102" fmla="*/ 1265065 h 2381545"/>
                <a:gd name="connsiteX103" fmla="*/ 894229 w 1062223"/>
                <a:gd name="connsiteY103" fmla="*/ 1265406 h 2381545"/>
                <a:gd name="connsiteX104" fmla="*/ 895364 w 1062223"/>
                <a:gd name="connsiteY104" fmla="*/ 1266200 h 2381545"/>
                <a:gd name="connsiteX105" fmla="*/ 894910 w 1062223"/>
                <a:gd name="connsiteY105" fmla="*/ 1269265 h 2381545"/>
                <a:gd name="connsiteX106" fmla="*/ 892526 w 1062223"/>
                <a:gd name="connsiteY106" fmla="*/ 1272557 h 2381545"/>
                <a:gd name="connsiteX107" fmla="*/ 877770 w 1062223"/>
                <a:gd name="connsiteY107" fmla="*/ 1276189 h 2381545"/>
                <a:gd name="connsiteX108" fmla="*/ 873798 w 1062223"/>
                <a:gd name="connsiteY108" fmla="*/ 1279821 h 2381545"/>
                <a:gd name="connsiteX109" fmla="*/ 870960 w 1062223"/>
                <a:gd name="connsiteY109" fmla="*/ 1286178 h 2381545"/>
                <a:gd name="connsiteX110" fmla="*/ 869938 w 1062223"/>
                <a:gd name="connsiteY110" fmla="*/ 1296053 h 2381545"/>
                <a:gd name="connsiteX111" fmla="*/ 874365 w 1062223"/>
                <a:gd name="connsiteY111" fmla="*/ 1315350 h 2381545"/>
                <a:gd name="connsiteX112" fmla="*/ 880608 w 1062223"/>
                <a:gd name="connsiteY112" fmla="*/ 1330901 h 2381545"/>
                <a:gd name="connsiteX113" fmla="*/ 888554 w 1062223"/>
                <a:gd name="connsiteY113" fmla="*/ 1340776 h 2381545"/>
                <a:gd name="connsiteX114" fmla="*/ 897975 w 1062223"/>
                <a:gd name="connsiteY114" fmla="*/ 1343273 h 2381545"/>
                <a:gd name="connsiteX115" fmla="*/ 915909 w 1062223"/>
                <a:gd name="connsiteY115" fmla="*/ 1343387 h 2381545"/>
                <a:gd name="connsiteX116" fmla="*/ 919769 w 1062223"/>
                <a:gd name="connsiteY116" fmla="*/ 1345316 h 2381545"/>
                <a:gd name="connsiteX117" fmla="*/ 921358 w 1062223"/>
                <a:gd name="connsiteY117" fmla="*/ 1347019 h 2381545"/>
                <a:gd name="connsiteX118" fmla="*/ 921471 w 1062223"/>
                <a:gd name="connsiteY118" fmla="*/ 1348495 h 2381545"/>
                <a:gd name="connsiteX119" fmla="*/ 920904 w 1062223"/>
                <a:gd name="connsiteY119" fmla="*/ 1350084 h 2381545"/>
                <a:gd name="connsiteX120" fmla="*/ 920564 w 1062223"/>
                <a:gd name="connsiteY120" fmla="*/ 1352354 h 2381545"/>
                <a:gd name="connsiteX121" fmla="*/ 920336 w 1062223"/>
                <a:gd name="connsiteY121" fmla="*/ 1355305 h 2381545"/>
                <a:gd name="connsiteX122" fmla="*/ 920109 w 1062223"/>
                <a:gd name="connsiteY122" fmla="*/ 1356667 h 2381545"/>
                <a:gd name="connsiteX123" fmla="*/ 920336 w 1062223"/>
                <a:gd name="connsiteY123" fmla="*/ 1357916 h 2381545"/>
                <a:gd name="connsiteX124" fmla="*/ 921471 w 1062223"/>
                <a:gd name="connsiteY124" fmla="*/ 1360413 h 2381545"/>
                <a:gd name="connsiteX125" fmla="*/ 922493 w 1062223"/>
                <a:gd name="connsiteY125" fmla="*/ 1362116 h 2381545"/>
                <a:gd name="connsiteX126" fmla="*/ 926239 w 1062223"/>
                <a:gd name="connsiteY126" fmla="*/ 1366543 h 2381545"/>
                <a:gd name="connsiteX127" fmla="*/ 927941 w 1062223"/>
                <a:gd name="connsiteY127" fmla="*/ 1370969 h 2381545"/>
                <a:gd name="connsiteX128" fmla="*/ 927260 w 1062223"/>
                <a:gd name="connsiteY128" fmla="*/ 1375396 h 2381545"/>
                <a:gd name="connsiteX129" fmla="*/ 925331 w 1062223"/>
                <a:gd name="connsiteY129" fmla="*/ 1379142 h 2381545"/>
                <a:gd name="connsiteX130" fmla="*/ 922947 w 1062223"/>
                <a:gd name="connsiteY130" fmla="*/ 1381526 h 2381545"/>
                <a:gd name="connsiteX131" fmla="*/ 906375 w 1062223"/>
                <a:gd name="connsiteY131" fmla="*/ 1389812 h 2381545"/>
                <a:gd name="connsiteX132" fmla="*/ 905694 w 1062223"/>
                <a:gd name="connsiteY132" fmla="*/ 1390607 h 2381545"/>
                <a:gd name="connsiteX133" fmla="*/ 905353 w 1062223"/>
                <a:gd name="connsiteY133" fmla="*/ 1391969 h 2381545"/>
                <a:gd name="connsiteX134" fmla="*/ 905694 w 1062223"/>
                <a:gd name="connsiteY134" fmla="*/ 1392650 h 2381545"/>
                <a:gd name="connsiteX135" fmla="*/ 906261 w 1062223"/>
                <a:gd name="connsiteY135" fmla="*/ 1392990 h 2381545"/>
                <a:gd name="connsiteX136" fmla="*/ 906602 w 1062223"/>
                <a:gd name="connsiteY136" fmla="*/ 1393331 h 2381545"/>
                <a:gd name="connsiteX137" fmla="*/ 906715 w 1062223"/>
                <a:gd name="connsiteY137" fmla="*/ 1397304 h 2381545"/>
                <a:gd name="connsiteX138" fmla="*/ 907056 w 1062223"/>
                <a:gd name="connsiteY138" fmla="*/ 1399347 h 2381545"/>
                <a:gd name="connsiteX139" fmla="*/ 907737 w 1062223"/>
                <a:gd name="connsiteY139" fmla="*/ 1401504 h 2381545"/>
                <a:gd name="connsiteX140" fmla="*/ 907510 w 1062223"/>
                <a:gd name="connsiteY140" fmla="*/ 1402071 h 2381545"/>
                <a:gd name="connsiteX141" fmla="*/ 907396 w 1062223"/>
                <a:gd name="connsiteY141" fmla="*/ 1402752 h 2381545"/>
                <a:gd name="connsiteX142" fmla="*/ 907510 w 1062223"/>
                <a:gd name="connsiteY142" fmla="*/ 1403433 h 2381545"/>
                <a:gd name="connsiteX143" fmla="*/ 907737 w 1062223"/>
                <a:gd name="connsiteY143" fmla="*/ 1404114 h 2381545"/>
                <a:gd name="connsiteX144" fmla="*/ 908758 w 1062223"/>
                <a:gd name="connsiteY144" fmla="*/ 1404682 h 2381545"/>
                <a:gd name="connsiteX145" fmla="*/ 908985 w 1062223"/>
                <a:gd name="connsiteY145" fmla="*/ 1405249 h 2381545"/>
                <a:gd name="connsiteX146" fmla="*/ 908758 w 1062223"/>
                <a:gd name="connsiteY146" fmla="*/ 1406725 h 2381545"/>
                <a:gd name="connsiteX147" fmla="*/ 913185 w 1062223"/>
                <a:gd name="connsiteY147" fmla="*/ 1409563 h 2381545"/>
                <a:gd name="connsiteX148" fmla="*/ 916590 w 1062223"/>
                <a:gd name="connsiteY148" fmla="*/ 1413990 h 2381545"/>
                <a:gd name="connsiteX149" fmla="*/ 915909 w 1062223"/>
                <a:gd name="connsiteY149" fmla="*/ 1419211 h 2381545"/>
                <a:gd name="connsiteX150" fmla="*/ 913753 w 1062223"/>
                <a:gd name="connsiteY150" fmla="*/ 1424887 h 2381545"/>
                <a:gd name="connsiteX151" fmla="*/ 912958 w 1062223"/>
                <a:gd name="connsiteY151" fmla="*/ 1430676 h 2381545"/>
                <a:gd name="connsiteX152" fmla="*/ 915001 w 1062223"/>
                <a:gd name="connsiteY152" fmla="*/ 1434875 h 2381545"/>
                <a:gd name="connsiteX153" fmla="*/ 918861 w 1062223"/>
                <a:gd name="connsiteY153" fmla="*/ 1438621 h 2381545"/>
                <a:gd name="connsiteX154" fmla="*/ 925785 w 1062223"/>
                <a:gd name="connsiteY154" fmla="*/ 1442935 h 2381545"/>
                <a:gd name="connsiteX155" fmla="*/ 940995 w 1062223"/>
                <a:gd name="connsiteY155" fmla="*/ 1448383 h 2381545"/>
                <a:gd name="connsiteX156" fmla="*/ 945762 w 1062223"/>
                <a:gd name="connsiteY156" fmla="*/ 1452129 h 2381545"/>
                <a:gd name="connsiteX157" fmla="*/ 948600 w 1062223"/>
                <a:gd name="connsiteY157" fmla="*/ 1456102 h 2381545"/>
                <a:gd name="connsiteX158" fmla="*/ 950757 w 1062223"/>
                <a:gd name="connsiteY158" fmla="*/ 1460188 h 2381545"/>
                <a:gd name="connsiteX159" fmla="*/ 953141 w 1062223"/>
                <a:gd name="connsiteY159" fmla="*/ 1463253 h 2381545"/>
                <a:gd name="connsiteX160" fmla="*/ 958703 w 1062223"/>
                <a:gd name="connsiteY160" fmla="*/ 1464842 h 2381545"/>
                <a:gd name="connsiteX161" fmla="*/ 961881 w 1062223"/>
                <a:gd name="connsiteY161" fmla="*/ 1466885 h 2381545"/>
                <a:gd name="connsiteX162" fmla="*/ 964037 w 1062223"/>
                <a:gd name="connsiteY162" fmla="*/ 1470177 h 2381545"/>
                <a:gd name="connsiteX163" fmla="*/ 963243 w 1062223"/>
                <a:gd name="connsiteY163" fmla="*/ 1474831 h 2381545"/>
                <a:gd name="connsiteX164" fmla="*/ 961540 w 1062223"/>
                <a:gd name="connsiteY164" fmla="*/ 1479258 h 2381545"/>
                <a:gd name="connsiteX165" fmla="*/ 961540 w 1062223"/>
                <a:gd name="connsiteY165" fmla="*/ 1483004 h 2381545"/>
                <a:gd name="connsiteX166" fmla="*/ 962675 w 1062223"/>
                <a:gd name="connsiteY166" fmla="*/ 1486636 h 2381545"/>
                <a:gd name="connsiteX167" fmla="*/ 964378 w 1062223"/>
                <a:gd name="connsiteY167" fmla="*/ 1490836 h 2381545"/>
                <a:gd name="connsiteX168" fmla="*/ 966761 w 1062223"/>
                <a:gd name="connsiteY168" fmla="*/ 1500371 h 2381545"/>
                <a:gd name="connsiteX169" fmla="*/ 966194 w 1062223"/>
                <a:gd name="connsiteY169" fmla="*/ 1507862 h 2381545"/>
                <a:gd name="connsiteX170" fmla="*/ 963470 w 1062223"/>
                <a:gd name="connsiteY170" fmla="*/ 1514332 h 2381545"/>
                <a:gd name="connsiteX171" fmla="*/ 959270 w 1062223"/>
                <a:gd name="connsiteY171" fmla="*/ 1521029 h 2381545"/>
                <a:gd name="connsiteX172" fmla="*/ 959270 w 1062223"/>
                <a:gd name="connsiteY172" fmla="*/ 1521029 h 2381545"/>
                <a:gd name="connsiteX173" fmla="*/ 941676 w 1062223"/>
                <a:gd name="connsiteY173" fmla="*/ 1542029 h 2381545"/>
                <a:gd name="connsiteX174" fmla="*/ 935546 w 1062223"/>
                <a:gd name="connsiteY174" fmla="*/ 1556444 h 2381545"/>
                <a:gd name="connsiteX175" fmla="*/ 929303 w 1062223"/>
                <a:gd name="connsiteY175" fmla="*/ 1564844 h 2381545"/>
                <a:gd name="connsiteX176" fmla="*/ 914775 w 1062223"/>
                <a:gd name="connsiteY176" fmla="*/ 1571200 h 2381545"/>
                <a:gd name="connsiteX177" fmla="*/ 909666 w 1062223"/>
                <a:gd name="connsiteY177" fmla="*/ 1574833 h 2381545"/>
                <a:gd name="connsiteX178" fmla="*/ 907964 w 1062223"/>
                <a:gd name="connsiteY178" fmla="*/ 1576081 h 2381545"/>
                <a:gd name="connsiteX179" fmla="*/ 909894 w 1062223"/>
                <a:gd name="connsiteY179" fmla="*/ 1581870 h 2381545"/>
                <a:gd name="connsiteX180" fmla="*/ 933277 w 1062223"/>
                <a:gd name="connsiteY180" fmla="*/ 1611042 h 2381545"/>
                <a:gd name="connsiteX181" fmla="*/ 946671 w 1062223"/>
                <a:gd name="connsiteY181" fmla="*/ 1621826 h 2381545"/>
                <a:gd name="connsiteX182" fmla="*/ 952573 w 1062223"/>
                <a:gd name="connsiteY182" fmla="*/ 1630680 h 2381545"/>
                <a:gd name="connsiteX183" fmla="*/ 954503 w 1062223"/>
                <a:gd name="connsiteY183" fmla="*/ 1634766 h 2381545"/>
                <a:gd name="connsiteX184" fmla="*/ 957227 w 1062223"/>
                <a:gd name="connsiteY184" fmla="*/ 1637150 h 2381545"/>
                <a:gd name="connsiteX185" fmla="*/ 989463 w 1062223"/>
                <a:gd name="connsiteY185" fmla="*/ 1655879 h 2381545"/>
                <a:gd name="connsiteX186" fmla="*/ 1004447 w 1062223"/>
                <a:gd name="connsiteY186" fmla="*/ 1674608 h 2381545"/>
                <a:gd name="connsiteX187" fmla="*/ 1024084 w 1062223"/>
                <a:gd name="connsiteY187" fmla="*/ 1688342 h 2381545"/>
                <a:gd name="connsiteX188" fmla="*/ 1026581 w 1062223"/>
                <a:gd name="connsiteY188" fmla="*/ 1691067 h 2381545"/>
                <a:gd name="connsiteX189" fmla="*/ 1028738 w 1062223"/>
                <a:gd name="connsiteY189" fmla="*/ 1694586 h 2381545"/>
                <a:gd name="connsiteX190" fmla="*/ 1029419 w 1062223"/>
                <a:gd name="connsiteY190" fmla="*/ 1698899 h 2381545"/>
                <a:gd name="connsiteX191" fmla="*/ 1029533 w 1062223"/>
                <a:gd name="connsiteY191" fmla="*/ 1702872 h 2381545"/>
                <a:gd name="connsiteX192" fmla="*/ 1030214 w 1062223"/>
                <a:gd name="connsiteY192" fmla="*/ 1707526 h 2381545"/>
                <a:gd name="connsiteX193" fmla="*/ 1031236 w 1062223"/>
                <a:gd name="connsiteY193" fmla="*/ 1711839 h 2381545"/>
                <a:gd name="connsiteX194" fmla="*/ 1032370 w 1062223"/>
                <a:gd name="connsiteY194" fmla="*/ 1715017 h 2381545"/>
                <a:gd name="connsiteX195" fmla="*/ 1034867 w 1062223"/>
                <a:gd name="connsiteY195" fmla="*/ 1718422 h 2381545"/>
                <a:gd name="connsiteX196" fmla="*/ 1040997 w 1062223"/>
                <a:gd name="connsiteY196" fmla="*/ 1723190 h 2381545"/>
                <a:gd name="connsiteX197" fmla="*/ 1043835 w 1062223"/>
                <a:gd name="connsiteY197" fmla="*/ 1726255 h 2381545"/>
                <a:gd name="connsiteX198" fmla="*/ 1050078 w 1062223"/>
                <a:gd name="connsiteY198" fmla="*/ 1736130 h 2381545"/>
                <a:gd name="connsiteX199" fmla="*/ 1052348 w 1062223"/>
                <a:gd name="connsiteY199" fmla="*/ 1738400 h 2381545"/>
                <a:gd name="connsiteX200" fmla="*/ 1053597 w 1062223"/>
                <a:gd name="connsiteY200" fmla="*/ 1739535 h 2381545"/>
                <a:gd name="connsiteX201" fmla="*/ 1055981 w 1062223"/>
                <a:gd name="connsiteY201" fmla="*/ 1743395 h 2381545"/>
                <a:gd name="connsiteX202" fmla="*/ 1057343 w 1062223"/>
                <a:gd name="connsiteY202" fmla="*/ 1748730 h 2381545"/>
                <a:gd name="connsiteX203" fmla="*/ 1058932 w 1062223"/>
                <a:gd name="connsiteY203" fmla="*/ 1753724 h 2381545"/>
                <a:gd name="connsiteX204" fmla="*/ 1062224 w 1062223"/>
                <a:gd name="connsiteY204" fmla="*/ 1756562 h 2381545"/>
                <a:gd name="connsiteX205" fmla="*/ 1053597 w 1062223"/>
                <a:gd name="connsiteY205" fmla="*/ 1773475 h 2381545"/>
                <a:gd name="connsiteX206" fmla="*/ 1049738 w 1062223"/>
                <a:gd name="connsiteY206" fmla="*/ 1781420 h 2381545"/>
                <a:gd name="connsiteX207" fmla="*/ 1046786 w 1062223"/>
                <a:gd name="connsiteY207" fmla="*/ 1790388 h 2381545"/>
                <a:gd name="connsiteX208" fmla="*/ 1042246 w 1062223"/>
                <a:gd name="connsiteY208" fmla="*/ 1810479 h 2381545"/>
                <a:gd name="connsiteX209" fmla="*/ 1040656 w 1062223"/>
                <a:gd name="connsiteY209" fmla="*/ 1815133 h 2381545"/>
                <a:gd name="connsiteX210" fmla="*/ 1036343 w 1062223"/>
                <a:gd name="connsiteY210" fmla="*/ 1822170 h 2381545"/>
                <a:gd name="connsiteX211" fmla="*/ 1034527 w 1062223"/>
                <a:gd name="connsiteY211" fmla="*/ 1827051 h 2381545"/>
                <a:gd name="connsiteX212" fmla="*/ 1032143 w 1062223"/>
                <a:gd name="connsiteY212" fmla="*/ 1837154 h 2381545"/>
                <a:gd name="connsiteX213" fmla="*/ 1030555 w 1062223"/>
                <a:gd name="connsiteY213" fmla="*/ 1841694 h 2381545"/>
                <a:gd name="connsiteX214" fmla="*/ 1028511 w 1062223"/>
                <a:gd name="connsiteY214" fmla="*/ 1844078 h 2381545"/>
                <a:gd name="connsiteX215" fmla="*/ 1028511 w 1062223"/>
                <a:gd name="connsiteY215" fmla="*/ 1844078 h 2381545"/>
                <a:gd name="connsiteX216" fmla="*/ 1028511 w 1062223"/>
                <a:gd name="connsiteY216" fmla="*/ 1844078 h 2381545"/>
                <a:gd name="connsiteX217" fmla="*/ 1023403 w 1062223"/>
                <a:gd name="connsiteY217" fmla="*/ 1847369 h 2381545"/>
                <a:gd name="connsiteX218" fmla="*/ 1021928 w 1062223"/>
                <a:gd name="connsiteY218" fmla="*/ 1849186 h 2381545"/>
                <a:gd name="connsiteX219" fmla="*/ 1020792 w 1062223"/>
                <a:gd name="connsiteY219" fmla="*/ 1851456 h 2381545"/>
                <a:gd name="connsiteX220" fmla="*/ 1018976 w 1062223"/>
                <a:gd name="connsiteY220" fmla="*/ 1855996 h 2381545"/>
                <a:gd name="connsiteX221" fmla="*/ 1005128 w 1062223"/>
                <a:gd name="connsiteY221" fmla="*/ 1871888 h 2381545"/>
                <a:gd name="connsiteX222" fmla="*/ 1003766 w 1062223"/>
                <a:gd name="connsiteY222" fmla="*/ 1874158 h 2381545"/>
                <a:gd name="connsiteX223" fmla="*/ 1001269 w 1062223"/>
                <a:gd name="connsiteY223" fmla="*/ 1881195 h 2381545"/>
                <a:gd name="connsiteX224" fmla="*/ 999680 w 1062223"/>
                <a:gd name="connsiteY224" fmla="*/ 1883806 h 2381545"/>
                <a:gd name="connsiteX225" fmla="*/ 997977 w 1062223"/>
                <a:gd name="connsiteY225" fmla="*/ 1885736 h 2381545"/>
                <a:gd name="connsiteX226" fmla="*/ 986967 w 1062223"/>
                <a:gd name="connsiteY226" fmla="*/ 1894022 h 2381545"/>
                <a:gd name="connsiteX227" fmla="*/ 978226 w 1062223"/>
                <a:gd name="connsiteY227" fmla="*/ 1902876 h 2381545"/>
                <a:gd name="connsiteX228" fmla="*/ 974481 w 1062223"/>
                <a:gd name="connsiteY228" fmla="*/ 1905032 h 2381545"/>
                <a:gd name="connsiteX229" fmla="*/ 972778 w 1062223"/>
                <a:gd name="connsiteY229" fmla="*/ 1906508 h 2381545"/>
                <a:gd name="connsiteX230" fmla="*/ 971529 w 1062223"/>
                <a:gd name="connsiteY230" fmla="*/ 1908324 h 2381545"/>
                <a:gd name="connsiteX231" fmla="*/ 968805 w 1062223"/>
                <a:gd name="connsiteY231" fmla="*/ 1915135 h 2381545"/>
                <a:gd name="connsiteX232" fmla="*/ 956546 w 1062223"/>
                <a:gd name="connsiteY232" fmla="*/ 1932502 h 2381545"/>
                <a:gd name="connsiteX233" fmla="*/ 942925 w 1062223"/>
                <a:gd name="connsiteY233" fmla="*/ 1948166 h 2381545"/>
                <a:gd name="connsiteX234" fmla="*/ 942925 w 1062223"/>
                <a:gd name="connsiteY234" fmla="*/ 1948166 h 2381545"/>
                <a:gd name="connsiteX235" fmla="*/ 942925 w 1062223"/>
                <a:gd name="connsiteY235" fmla="*/ 1948166 h 2381545"/>
                <a:gd name="connsiteX236" fmla="*/ 924082 w 1062223"/>
                <a:gd name="connsiteY236" fmla="*/ 1977224 h 2381545"/>
                <a:gd name="connsiteX237" fmla="*/ 907737 w 1062223"/>
                <a:gd name="connsiteY237" fmla="*/ 2002310 h 2381545"/>
                <a:gd name="connsiteX238" fmla="*/ 894570 w 1062223"/>
                <a:gd name="connsiteY238" fmla="*/ 2016158 h 2381545"/>
                <a:gd name="connsiteX239" fmla="*/ 892640 w 1062223"/>
                <a:gd name="connsiteY239" fmla="*/ 2019337 h 2381545"/>
                <a:gd name="connsiteX240" fmla="*/ 890370 w 1062223"/>
                <a:gd name="connsiteY240" fmla="*/ 2026488 h 2381545"/>
                <a:gd name="connsiteX241" fmla="*/ 888554 w 1062223"/>
                <a:gd name="connsiteY241" fmla="*/ 2029893 h 2381545"/>
                <a:gd name="connsiteX242" fmla="*/ 874592 w 1062223"/>
                <a:gd name="connsiteY242" fmla="*/ 2046579 h 2381545"/>
                <a:gd name="connsiteX243" fmla="*/ 871641 w 1062223"/>
                <a:gd name="connsiteY243" fmla="*/ 2048963 h 2381545"/>
                <a:gd name="connsiteX244" fmla="*/ 865397 w 1062223"/>
                <a:gd name="connsiteY244" fmla="*/ 2051800 h 2381545"/>
                <a:gd name="connsiteX245" fmla="*/ 863241 w 1062223"/>
                <a:gd name="connsiteY245" fmla="*/ 2053843 h 2381545"/>
                <a:gd name="connsiteX246" fmla="*/ 861539 w 1062223"/>
                <a:gd name="connsiteY246" fmla="*/ 2057022 h 2381545"/>
                <a:gd name="connsiteX247" fmla="*/ 859722 w 1062223"/>
                <a:gd name="connsiteY247" fmla="*/ 2062016 h 2381545"/>
                <a:gd name="connsiteX248" fmla="*/ 858020 w 1062223"/>
                <a:gd name="connsiteY248" fmla="*/ 2066216 h 2381545"/>
                <a:gd name="connsiteX249" fmla="*/ 843945 w 1062223"/>
                <a:gd name="connsiteY249" fmla="*/ 2081426 h 2381545"/>
                <a:gd name="connsiteX250" fmla="*/ 841107 w 1062223"/>
                <a:gd name="connsiteY250" fmla="*/ 2085967 h 2381545"/>
                <a:gd name="connsiteX251" fmla="*/ 839971 w 1062223"/>
                <a:gd name="connsiteY251" fmla="*/ 2088350 h 2381545"/>
                <a:gd name="connsiteX252" fmla="*/ 838496 w 1062223"/>
                <a:gd name="connsiteY252" fmla="*/ 2091188 h 2381545"/>
                <a:gd name="connsiteX253" fmla="*/ 832707 w 1062223"/>
                <a:gd name="connsiteY253" fmla="*/ 2100155 h 2381545"/>
                <a:gd name="connsiteX254" fmla="*/ 825669 w 1062223"/>
                <a:gd name="connsiteY254" fmla="*/ 2106739 h 2381545"/>
                <a:gd name="connsiteX255" fmla="*/ 811140 w 1062223"/>
                <a:gd name="connsiteY255" fmla="*/ 2115820 h 2381545"/>
                <a:gd name="connsiteX256" fmla="*/ 805805 w 1062223"/>
                <a:gd name="connsiteY256" fmla="*/ 2119906 h 2381545"/>
                <a:gd name="connsiteX257" fmla="*/ 798881 w 1062223"/>
                <a:gd name="connsiteY257" fmla="*/ 2126944 h 2381545"/>
                <a:gd name="connsiteX258" fmla="*/ 793319 w 1062223"/>
                <a:gd name="connsiteY258" fmla="*/ 2130122 h 2381545"/>
                <a:gd name="connsiteX259" fmla="*/ 791730 w 1062223"/>
                <a:gd name="connsiteY259" fmla="*/ 2132052 h 2381545"/>
                <a:gd name="connsiteX260" fmla="*/ 788666 w 1062223"/>
                <a:gd name="connsiteY260" fmla="*/ 2137160 h 2381545"/>
                <a:gd name="connsiteX261" fmla="*/ 782763 w 1062223"/>
                <a:gd name="connsiteY261" fmla="*/ 2143970 h 2381545"/>
                <a:gd name="connsiteX262" fmla="*/ 780946 w 1062223"/>
                <a:gd name="connsiteY262" fmla="*/ 2146921 h 2381545"/>
                <a:gd name="connsiteX263" fmla="*/ 779358 w 1062223"/>
                <a:gd name="connsiteY263" fmla="*/ 2151008 h 2381545"/>
                <a:gd name="connsiteX264" fmla="*/ 779358 w 1062223"/>
                <a:gd name="connsiteY264" fmla="*/ 2151008 h 2381545"/>
                <a:gd name="connsiteX265" fmla="*/ 775612 w 1062223"/>
                <a:gd name="connsiteY265" fmla="*/ 2156910 h 2381545"/>
                <a:gd name="connsiteX266" fmla="*/ 767098 w 1062223"/>
                <a:gd name="connsiteY266" fmla="*/ 2159294 h 2381545"/>
                <a:gd name="connsiteX267" fmla="*/ 762671 w 1062223"/>
                <a:gd name="connsiteY267" fmla="*/ 2162586 h 2381545"/>
                <a:gd name="connsiteX268" fmla="*/ 748596 w 1062223"/>
                <a:gd name="connsiteY268" fmla="*/ 2177342 h 2381545"/>
                <a:gd name="connsiteX269" fmla="*/ 739629 w 1062223"/>
                <a:gd name="connsiteY269" fmla="*/ 2190850 h 2381545"/>
                <a:gd name="connsiteX270" fmla="*/ 730321 w 1062223"/>
                <a:gd name="connsiteY270" fmla="*/ 2197547 h 2381545"/>
                <a:gd name="connsiteX271" fmla="*/ 716360 w 1062223"/>
                <a:gd name="connsiteY271" fmla="*/ 2216049 h 2381545"/>
                <a:gd name="connsiteX272" fmla="*/ 714203 w 1062223"/>
                <a:gd name="connsiteY272" fmla="*/ 2219000 h 2381545"/>
                <a:gd name="connsiteX273" fmla="*/ 705690 w 1062223"/>
                <a:gd name="connsiteY273" fmla="*/ 2227967 h 2381545"/>
                <a:gd name="connsiteX274" fmla="*/ 697403 w 1062223"/>
                <a:gd name="connsiteY274" fmla="*/ 2238070 h 2381545"/>
                <a:gd name="connsiteX275" fmla="*/ 695814 w 1062223"/>
                <a:gd name="connsiteY275" fmla="*/ 2236254 h 2381545"/>
                <a:gd name="connsiteX276" fmla="*/ 694452 w 1062223"/>
                <a:gd name="connsiteY276" fmla="*/ 2233983 h 2381545"/>
                <a:gd name="connsiteX277" fmla="*/ 692977 w 1062223"/>
                <a:gd name="connsiteY277" fmla="*/ 2232735 h 2381545"/>
                <a:gd name="connsiteX278" fmla="*/ 690820 w 1062223"/>
                <a:gd name="connsiteY278" fmla="*/ 2233870 h 2381545"/>
                <a:gd name="connsiteX279" fmla="*/ 691160 w 1062223"/>
                <a:gd name="connsiteY279" fmla="*/ 2234551 h 2381545"/>
                <a:gd name="connsiteX280" fmla="*/ 691728 w 1062223"/>
                <a:gd name="connsiteY280" fmla="*/ 2236140 h 2381545"/>
                <a:gd name="connsiteX281" fmla="*/ 692068 w 1062223"/>
                <a:gd name="connsiteY281" fmla="*/ 2236821 h 2381545"/>
                <a:gd name="connsiteX282" fmla="*/ 690366 w 1062223"/>
                <a:gd name="connsiteY282" fmla="*/ 2237616 h 2381545"/>
                <a:gd name="connsiteX283" fmla="*/ 690139 w 1062223"/>
                <a:gd name="connsiteY283" fmla="*/ 2239886 h 2381545"/>
                <a:gd name="connsiteX284" fmla="*/ 690820 w 1062223"/>
                <a:gd name="connsiteY284" fmla="*/ 2242610 h 2381545"/>
                <a:gd name="connsiteX285" fmla="*/ 692068 w 1062223"/>
                <a:gd name="connsiteY285" fmla="*/ 2244880 h 2381545"/>
                <a:gd name="connsiteX286" fmla="*/ 690593 w 1062223"/>
                <a:gd name="connsiteY286" fmla="*/ 2246015 h 2381545"/>
                <a:gd name="connsiteX287" fmla="*/ 690025 w 1062223"/>
                <a:gd name="connsiteY287" fmla="*/ 2246242 h 2381545"/>
                <a:gd name="connsiteX288" fmla="*/ 691387 w 1062223"/>
                <a:gd name="connsiteY288" fmla="*/ 2247378 h 2381545"/>
                <a:gd name="connsiteX289" fmla="*/ 692068 w 1062223"/>
                <a:gd name="connsiteY289" fmla="*/ 2247491 h 2381545"/>
                <a:gd name="connsiteX290" fmla="*/ 688663 w 1062223"/>
                <a:gd name="connsiteY290" fmla="*/ 2250896 h 2381545"/>
                <a:gd name="connsiteX291" fmla="*/ 687414 w 1062223"/>
                <a:gd name="connsiteY291" fmla="*/ 2251464 h 2381545"/>
                <a:gd name="connsiteX292" fmla="*/ 680717 w 1062223"/>
                <a:gd name="connsiteY292" fmla="*/ 2250102 h 2381545"/>
                <a:gd name="connsiteX293" fmla="*/ 681626 w 1062223"/>
                <a:gd name="connsiteY293" fmla="*/ 2247831 h 2381545"/>
                <a:gd name="connsiteX294" fmla="*/ 684577 w 1062223"/>
                <a:gd name="connsiteY294" fmla="*/ 2246356 h 2381545"/>
                <a:gd name="connsiteX295" fmla="*/ 686052 w 1062223"/>
                <a:gd name="connsiteY295" fmla="*/ 2244880 h 2381545"/>
                <a:gd name="connsiteX296" fmla="*/ 682193 w 1062223"/>
                <a:gd name="connsiteY296" fmla="*/ 2244199 h 2381545"/>
                <a:gd name="connsiteX297" fmla="*/ 680264 w 1062223"/>
                <a:gd name="connsiteY297" fmla="*/ 2244426 h 2381545"/>
                <a:gd name="connsiteX298" fmla="*/ 678674 w 1062223"/>
                <a:gd name="connsiteY298" fmla="*/ 2246356 h 2381545"/>
                <a:gd name="connsiteX299" fmla="*/ 677880 w 1062223"/>
                <a:gd name="connsiteY299" fmla="*/ 2248740 h 2381545"/>
                <a:gd name="connsiteX300" fmla="*/ 678107 w 1062223"/>
                <a:gd name="connsiteY300" fmla="*/ 2250329 h 2381545"/>
                <a:gd name="connsiteX301" fmla="*/ 678901 w 1062223"/>
                <a:gd name="connsiteY301" fmla="*/ 2251918 h 2381545"/>
                <a:gd name="connsiteX302" fmla="*/ 679923 w 1062223"/>
                <a:gd name="connsiteY302" fmla="*/ 2254415 h 2381545"/>
                <a:gd name="connsiteX303" fmla="*/ 676291 w 1062223"/>
                <a:gd name="connsiteY303" fmla="*/ 2253166 h 2381545"/>
                <a:gd name="connsiteX304" fmla="*/ 668118 w 1062223"/>
                <a:gd name="connsiteY304" fmla="*/ 2246015 h 2381545"/>
                <a:gd name="connsiteX305" fmla="*/ 664599 w 1062223"/>
                <a:gd name="connsiteY305" fmla="*/ 2247605 h 2381545"/>
                <a:gd name="connsiteX306" fmla="*/ 665507 w 1062223"/>
                <a:gd name="connsiteY306" fmla="*/ 2247945 h 2381545"/>
                <a:gd name="connsiteX307" fmla="*/ 665848 w 1062223"/>
                <a:gd name="connsiteY307" fmla="*/ 2248399 h 2381545"/>
                <a:gd name="connsiteX308" fmla="*/ 666529 w 1062223"/>
                <a:gd name="connsiteY308" fmla="*/ 2250329 h 2381545"/>
                <a:gd name="connsiteX309" fmla="*/ 665961 w 1062223"/>
                <a:gd name="connsiteY309" fmla="*/ 2250896 h 2381545"/>
                <a:gd name="connsiteX310" fmla="*/ 665053 w 1062223"/>
                <a:gd name="connsiteY310" fmla="*/ 2252372 h 2381545"/>
                <a:gd name="connsiteX311" fmla="*/ 664486 w 1062223"/>
                <a:gd name="connsiteY311" fmla="*/ 2253053 h 2381545"/>
                <a:gd name="connsiteX312" fmla="*/ 665507 w 1062223"/>
                <a:gd name="connsiteY312" fmla="*/ 2253734 h 2381545"/>
                <a:gd name="connsiteX313" fmla="*/ 666415 w 1062223"/>
                <a:gd name="connsiteY313" fmla="*/ 2254529 h 2381545"/>
                <a:gd name="connsiteX314" fmla="*/ 667210 w 1062223"/>
                <a:gd name="connsiteY314" fmla="*/ 2255550 h 2381545"/>
                <a:gd name="connsiteX315" fmla="*/ 667777 w 1062223"/>
                <a:gd name="connsiteY315" fmla="*/ 2257026 h 2381545"/>
                <a:gd name="connsiteX316" fmla="*/ 662897 w 1062223"/>
                <a:gd name="connsiteY316" fmla="*/ 2255777 h 2381545"/>
                <a:gd name="connsiteX317" fmla="*/ 654383 w 1062223"/>
                <a:gd name="connsiteY317" fmla="*/ 2249080 h 2381545"/>
                <a:gd name="connsiteX318" fmla="*/ 650070 w 1062223"/>
                <a:gd name="connsiteY318" fmla="*/ 2247491 h 2381545"/>
                <a:gd name="connsiteX319" fmla="*/ 642692 w 1062223"/>
                <a:gd name="connsiteY319" fmla="*/ 2247037 h 2381545"/>
                <a:gd name="connsiteX320" fmla="*/ 641103 w 1062223"/>
                <a:gd name="connsiteY320" fmla="*/ 2246242 h 2381545"/>
                <a:gd name="connsiteX321" fmla="*/ 640989 w 1062223"/>
                <a:gd name="connsiteY321" fmla="*/ 2243405 h 2381545"/>
                <a:gd name="connsiteX322" fmla="*/ 643486 w 1062223"/>
                <a:gd name="connsiteY322" fmla="*/ 2242837 h 2381545"/>
                <a:gd name="connsiteX323" fmla="*/ 648481 w 1062223"/>
                <a:gd name="connsiteY323" fmla="*/ 2243518 h 2381545"/>
                <a:gd name="connsiteX324" fmla="*/ 646211 w 1062223"/>
                <a:gd name="connsiteY324" fmla="*/ 2241362 h 2381545"/>
                <a:gd name="connsiteX325" fmla="*/ 639173 w 1062223"/>
                <a:gd name="connsiteY325" fmla="*/ 2236708 h 2381545"/>
                <a:gd name="connsiteX326" fmla="*/ 640648 w 1062223"/>
                <a:gd name="connsiteY326" fmla="*/ 2232848 h 2381545"/>
                <a:gd name="connsiteX327" fmla="*/ 639400 w 1062223"/>
                <a:gd name="connsiteY327" fmla="*/ 2231827 h 2381545"/>
                <a:gd name="connsiteX328" fmla="*/ 637130 w 1062223"/>
                <a:gd name="connsiteY328" fmla="*/ 2232848 h 2381545"/>
                <a:gd name="connsiteX329" fmla="*/ 635768 w 1062223"/>
                <a:gd name="connsiteY329" fmla="*/ 2235346 h 2381545"/>
                <a:gd name="connsiteX330" fmla="*/ 636335 w 1062223"/>
                <a:gd name="connsiteY330" fmla="*/ 2238297 h 2381545"/>
                <a:gd name="connsiteX331" fmla="*/ 637584 w 1062223"/>
                <a:gd name="connsiteY331" fmla="*/ 2241248 h 2381545"/>
                <a:gd name="connsiteX332" fmla="*/ 637924 w 1062223"/>
                <a:gd name="connsiteY332" fmla="*/ 2243972 h 2381545"/>
                <a:gd name="connsiteX333" fmla="*/ 635654 w 1062223"/>
                <a:gd name="connsiteY333" fmla="*/ 2246129 h 2381545"/>
                <a:gd name="connsiteX334" fmla="*/ 635427 w 1062223"/>
                <a:gd name="connsiteY334" fmla="*/ 2243518 h 2381545"/>
                <a:gd name="connsiteX335" fmla="*/ 634860 w 1062223"/>
                <a:gd name="connsiteY335" fmla="*/ 2242837 h 2381545"/>
                <a:gd name="connsiteX336" fmla="*/ 632930 w 1062223"/>
                <a:gd name="connsiteY336" fmla="*/ 2243405 h 2381545"/>
                <a:gd name="connsiteX337" fmla="*/ 631795 w 1062223"/>
                <a:gd name="connsiteY337" fmla="*/ 2242724 h 2381545"/>
                <a:gd name="connsiteX338" fmla="*/ 630433 w 1062223"/>
                <a:gd name="connsiteY338" fmla="*/ 2239886 h 2381545"/>
                <a:gd name="connsiteX339" fmla="*/ 629298 w 1062223"/>
                <a:gd name="connsiteY339" fmla="*/ 2239205 h 2381545"/>
                <a:gd name="connsiteX340" fmla="*/ 628616 w 1062223"/>
                <a:gd name="connsiteY340" fmla="*/ 2239886 h 2381545"/>
                <a:gd name="connsiteX341" fmla="*/ 627709 w 1062223"/>
                <a:gd name="connsiteY341" fmla="*/ 2242724 h 2381545"/>
                <a:gd name="connsiteX342" fmla="*/ 627028 w 1062223"/>
                <a:gd name="connsiteY342" fmla="*/ 2243405 h 2381545"/>
                <a:gd name="connsiteX343" fmla="*/ 626119 w 1062223"/>
                <a:gd name="connsiteY343" fmla="*/ 2242837 h 2381545"/>
                <a:gd name="connsiteX344" fmla="*/ 624530 w 1062223"/>
                <a:gd name="connsiteY344" fmla="*/ 2239999 h 2381545"/>
                <a:gd name="connsiteX345" fmla="*/ 623736 w 1062223"/>
                <a:gd name="connsiteY345" fmla="*/ 2239205 h 2381545"/>
                <a:gd name="connsiteX346" fmla="*/ 622828 w 1062223"/>
                <a:gd name="connsiteY346" fmla="*/ 2239432 h 2381545"/>
                <a:gd name="connsiteX347" fmla="*/ 621693 w 1062223"/>
                <a:gd name="connsiteY347" fmla="*/ 2240226 h 2381545"/>
                <a:gd name="connsiteX348" fmla="*/ 620784 w 1062223"/>
                <a:gd name="connsiteY348" fmla="*/ 2241362 h 2381545"/>
                <a:gd name="connsiteX349" fmla="*/ 620784 w 1062223"/>
                <a:gd name="connsiteY349" fmla="*/ 2242610 h 2381545"/>
                <a:gd name="connsiteX350" fmla="*/ 621125 w 1062223"/>
                <a:gd name="connsiteY350" fmla="*/ 2244540 h 2381545"/>
                <a:gd name="connsiteX351" fmla="*/ 620557 w 1062223"/>
                <a:gd name="connsiteY351" fmla="*/ 2245675 h 2381545"/>
                <a:gd name="connsiteX352" fmla="*/ 619649 w 1062223"/>
                <a:gd name="connsiteY352" fmla="*/ 2246583 h 2381545"/>
                <a:gd name="connsiteX353" fmla="*/ 618287 w 1062223"/>
                <a:gd name="connsiteY353" fmla="*/ 2250783 h 2381545"/>
                <a:gd name="connsiteX354" fmla="*/ 616244 w 1062223"/>
                <a:gd name="connsiteY354" fmla="*/ 2251691 h 2381545"/>
                <a:gd name="connsiteX355" fmla="*/ 611817 w 1062223"/>
                <a:gd name="connsiteY355" fmla="*/ 2251350 h 2381545"/>
                <a:gd name="connsiteX356" fmla="*/ 614201 w 1062223"/>
                <a:gd name="connsiteY356" fmla="*/ 2254529 h 2381545"/>
                <a:gd name="connsiteX357" fmla="*/ 615109 w 1062223"/>
                <a:gd name="connsiteY357" fmla="*/ 2256685 h 2381545"/>
                <a:gd name="connsiteX358" fmla="*/ 614882 w 1062223"/>
                <a:gd name="connsiteY358" fmla="*/ 2258842 h 2381545"/>
                <a:gd name="connsiteX359" fmla="*/ 614087 w 1062223"/>
                <a:gd name="connsiteY359" fmla="*/ 2258388 h 2381545"/>
                <a:gd name="connsiteX360" fmla="*/ 611136 w 1062223"/>
                <a:gd name="connsiteY360" fmla="*/ 2254983 h 2381545"/>
                <a:gd name="connsiteX361" fmla="*/ 610228 w 1062223"/>
                <a:gd name="connsiteY361" fmla="*/ 2253507 h 2381545"/>
                <a:gd name="connsiteX362" fmla="*/ 601374 w 1062223"/>
                <a:gd name="connsiteY362" fmla="*/ 2256799 h 2381545"/>
                <a:gd name="connsiteX363" fmla="*/ 598537 w 1062223"/>
                <a:gd name="connsiteY363" fmla="*/ 2256799 h 2381545"/>
                <a:gd name="connsiteX364" fmla="*/ 599218 w 1062223"/>
                <a:gd name="connsiteY364" fmla="*/ 2255550 h 2381545"/>
                <a:gd name="connsiteX365" fmla="*/ 599785 w 1062223"/>
                <a:gd name="connsiteY365" fmla="*/ 2254188 h 2381545"/>
                <a:gd name="connsiteX366" fmla="*/ 600580 w 1062223"/>
                <a:gd name="connsiteY366" fmla="*/ 2251237 h 2381545"/>
                <a:gd name="connsiteX367" fmla="*/ 598877 w 1062223"/>
                <a:gd name="connsiteY367" fmla="*/ 2251123 h 2381545"/>
                <a:gd name="connsiteX368" fmla="*/ 596834 w 1062223"/>
                <a:gd name="connsiteY368" fmla="*/ 2251691 h 2381545"/>
                <a:gd name="connsiteX369" fmla="*/ 594904 w 1062223"/>
                <a:gd name="connsiteY369" fmla="*/ 2252940 h 2381545"/>
                <a:gd name="connsiteX370" fmla="*/ 593542 w 1062223"/>
                <a:gd name="connsiteY370" fmla="*/ 2254642 h 2381545"/>
                <a:gd name="connsiteX371" fmla="*/ 593202 w 1062223"/>
                <a:gd name="connsiteY371" fmla="*/ 2256004 h 2381545"/>
                <a:gd name="connsiteX372" fmla="*/ 593428 w 1062223"/>
                <a:gd name="connsiteY372" fmla="*/ 2259409 h 2381545"/>
                <a:gd name="connsiteX373" fmla="*/ 593202 w 1062223"/>
                <a:gd name="connsiteY373" fmla="*/ 2260772 h 2381545"/>
                <a:gd name="connsiteX374" fmla="*/ 592521 w 1062223"/>
                <a:gd name="connsiteY374" fmla="*/ 2261566 h 2381545"/>
                <a:gd name="connsiteX375" fmla="*/ 590477 w 1062223"/>
                <a:gd name="connsiteY375" fmla="*/ 2262928 h 2381545"/>
                <a:gd name="connsiteX376" fmla="*/ 589569 w 1062223"/>
                <a:gd name="connsiteY376" fmla="*/ 2264063 h 2381545"/>
                <a:gd name="connsiteX377" fmla="*/ 588207 w 1062223"/>
                <a:gd name="connsiteY377" fmla="*/ 2264404 h 2381545"/>
                <a:gd name="connsiteX378" fmla="*/ 586505 w 1062223"/>
                <a:gd name="connsiteY378" fmla="*/ 2262361 h 2381545"/>
                <a:gd name="connsiteX379" fmla="*/ 584688 w 1062223"/>
                <a:gd name="connsiteY379" fmla="*/ 2259637 h 2381545"/>
                <a:gd name="connsiteX380" fmla="*/ 583213 w 1062223"/>
                <a:gd name="connsiteY380" fmla="*/ 2257934 h 2381545"/>
                <a:gd name="connsiteX381" fmla="*/ 581396 w 1062223"/>
                <a:gd name="connsiteY381" fmla="*/ 2257480 h 2381545"/>
                <a:gd name="connsiteX382" fmla="*/ 579240 w 1062223"/>
                <a:gd name="connsiteY382" fmla="*/ 2257593 h 2381545"/>
                <a:gd name="connsiteX383" fmla="*/ 577537 w 1062223"/>
                <a:gd name="connsiteY383" fmla="*/ 2258615 h 2381545"/>
                <a:gd name="connsiteX384" fmla="*/ 577310 w 1062223"/>
                <a:gd name="connsiteY384" fmla="*/ 2260658 h 2381545"/>
                <a:gd name="connsiteX385" fmla="*/ 575267 w 1062223"/>
                <a:gd name="connsiteY385" fmla="*/ 2261453 h 2381545"/>
                <a:gd name="connsiteX386" fmla="*/ 572770 w 1062223"/>
                <a:gd name="connsiteY386" fmla="*/ 2260091 h 2381545"/>
                <a:gd name="connsiteX387" fmla="*/ 570273 w 1062223"/>
                <a:gd name="connsiteY387" fmla="*/ 2257480 h 2381545"/>
                <a:gd name="connsiteX388" fmla="*/ 568343 w 1062223"/>
                <a:gd name="connsiteY388" fmla="*/ 2254529 h 2381545"/>
                <a:gd name="connsiteX389" fmla="*/ 567548 w 1062223"/>
                <a:gd name="connsiteY389" fmla="*/ 2250783 h 2381545"/>
                <a:gd name="connsiteX390" fmla="*/ 569138 w 1062223"/>
                <a:gd name="connsiteY390" fmla="*/ 2248626 h 2381545"/>
                <a:gd name="connsiteX391" fmla="*/ 571635 w 1062223"/>
                <a:gd name="connsiteY391" fmla="*/ 2247150 h 2381545"/>
                <a:gd name="connsiteX392" fmla="*/ 573564 w 1062223"/>
                <a:gd name="connsiteY392" fmla="*/ 2245221 h 2381545"/>
                <a:gd name="connsiteX393" fmla="*/ 576175 w 1062223"/>
                <a:gd name="connsiteY393" fmla="*/ 2239772 h 2381545"/>
                <a:gd name="connsiteX394" fmla="*/ 576516 w 1062223"/>
                <a:gd name="connsiteY394" fmla="*/ 2238524 h 2381545"/>
                <a:gd name="connsiteX395" fmla="*/ 576175 w 1062223"/>
                <a:gd name="connsiteY395" fmla="*/ 2234097 h 2381545"/>
                <a:gd name="connsiteX396" fmla="*/ 576402 w 1062223"/>
                <a:gd name="connsiteY396" fmla="*/ 2232394 h 2381545"/>
                <a:gd name="connsiteX397" fmla="*/ 577651 w 1062223"/>
                <a:gd name="connsiteY397" fmla="*/ 2230351 h 2381545"/>
                <a:gd name="connsiteX398" fmla="*/ 582077 w 1062223"/>
                <a:gd name="connsiteY398" fmla="*/ 2226719 h 2381545"/>
                <a:gd name="connsiteX399" fmla="*/ 586164 w 1062223"/>
                <a:gd name="connsiteY399" fmla="*/ 2227400 h 2381545"/>
                <a:gd name="connsiteX400" fmla="*/ 594564 w 1062223"/>
                <a:gd name="connsiteY400" fmla="*/ 2233756 h 2381545"/>
                <a:gd name="connsiteX401" fmla="*/ 592521 w 1062223"/>
                <a:gd name="connsiteY401" fmla="*/ 2226151 h 2381545"/>
                <a:gd name="connsiteX402" fmla="*/ 589342 w 1062223"/>
                <a:gd name="connsiteY402" fmla="*/ 2220703 h 2381545"/>
                <a:gd name="connsiteX403" fmla="*/ 585483 w 1062223"/>
                <a:gd name="connsiteY403" fmla="*/ 2218433 h 2381545"/>
                <a:gd name="connsiteX404" fmla="*/ 581283 w 1062223"/>
                <a:gd name="connsiteY404" fmla="*/ 2220135 h 2381545"/>
                <a:gd name="connsiteX405" fmla="*/ 579013 w 1062223"/>
                <a:gd name="connsiteY405" fmla="*/ 2222973 h 2381545"/>
                <a:gd name="connsiteX406" fmla="*/ 575267 w 1062223"/>
                <a:gd name="connsiteY406" fmla="*/ 2230238 h 2381545"/>
                <a:gd name="connsiteX407" fmla="*/ 566754 w 1062223"/>
                <a:gd name="connsiteY407" fmla="*/ 2246696 h 2381545"/>
                <a:gd name="connsiteX408" fmla="*/ 565846 w 1062223"/>
                <a:gd name="connsiteY408" fmla="*/ 2253280 h 2381545"/>
                <a:gd name="connsiteX409" fmla="*/ 568683 w 1062223"/>
                <a:gd name="connsiteY409" fmla="*/ 2259296 h 2381545"/>
                <a:gd name="connsiteX410" fmla="*/ 567094 w 1062223"/>
                <a:gd name="connsiteY410" fmla="*/ 2262474 h 2381545"/>
                <a:gd name="connsiteX411" fmla="*/ 566300 w 1062223"/>
                <a:gd name="connsiteY411" fmla="*/ 2263723 h 2381545"/>
                <a:gd name="connsiteX412" fmla="*/ 565392 w 1062223"/>
                <a:gd name="connsiteY412" fmla="*/ 2264631 h 2381545"/>
                <a:gd name="connsiteX413" fmla="*/ 562667 w 1062223"/>
                <a:gd name="connsiteY413" fmla="*/ 2264631 h 2381545"/>
                <a:gd name="connsiteX414" fmla="*/ 561986 w 1062223"/>
                <a:gd name="connsiteY414" fmla="*/ 2265539 h 2381545"/>
                <a:gd name="connsiteX415" fmla="*/ 562781 w 1062223"/>
                <a:gd name="connsiteY415" fmla="*/ 2268717 h 2381545"/>
                <a:gd name="connsiteX416" fmla="*/ 561646 w 1062223"/>
                <a:gd name="connsiteY416" fmla="*/ 2268263 h 2381545"/>
                <a:gd name="connsiteX417" fmla="*/ 560624 w 1062223"/>
                <a:gd name="connsiteY417" fmla="*/ 2267355 h 2381545"/>
                <a:gd name="connsiteX418" fmla="*/ 558695 w 1062223"/>
                <a:gd name="connsiteY418" fmla="*/ 2264631 h 2381545"/>
                <a:gd name="connsiteX419" fmla="*/ 558808 w 1062223"/>
                <a:gd name="connsiteY419" fmla="*/ 2266901 h 2381545"/>
                <a:gd name="connsiteX420" fmla="*/ 558468 w 1062223"/>
                <a:gd name="connsiteY420" fmla="*/ 2268150 h 2381545"/>
                <a:gd name="connsiteX421" fmla="*/ 557787 w 1062223"/>
                <a:gd name="connsiteY421" fmla="*/ 2268604 h 2381545"/>
                <a:gd name="connsiteX422" fmla="*/ 556651 w 1062223"/>
                <a:gd name="connsiteY422" fmla="*/ 2268717 h 2381545"/>
                <a:gd name="connsiteX423" fmla="*/ 555516 w 1062223"/>
                <a:gd name="connsiteY423" fmla="*/ 2269285 h 2381545"/>
                <a:gd name="connsiteX424" fmla="*/ 555289 w 1062223"/>
                <a:gd name="connsiteY424" fmla="*/ 2270647 h 2381545"/>
                <a:gd name="connsiteX425" fmla="*/ 555176 w 1062223"/>
                <a:gd name="connsiteY425" fmla="*/ 2272009 h 2381545"/>
                <a:gd name="connsiteX426" fmla="*/ 554608 w 1062223"/>
                <a:gd name="connsiteY426" fmla="*/ 2272690 h 2381545"/>
                <a:gd name="connsiteX427" fmla="*/ 552906 w 1062223"/>
                <a:gd name="connsiteY427" fmla="*/ 2271215 h 2381545"/>
                <a:gd name="connsiteX428" fmla="*/ 551544 w 1062223"/>
                <a:gd name="connsiteY428" fmla="*/ 2268036 h 2381545"/>
                <a:gd name="connsiteX429" fmla="*/ 550522 w 1062223"/>
                <a:gd name="connsiteY429" fmla="*/ 2264744 h 2381545"/>
                <a:gd name="connsiteX430" fmla="*/ 549614 w 1062223"/>
                <a:gd name="connsiteY430" fmla="*/ 2263269 h 2381545"/>
                <a:gd name="connsiteX431" fmla="*/ 548479 w 1062223"/>
                <a:gd name="connsiteY431" fmla="*/ 2262134 h 2381545"/>
                <a:gd name="connsiteX432" fmla="*/ 546890 w 1062223"/>
                <a:gd name="connsiteY432" fmla="*/ 2259864 h 2381545"/>
                <a:gd name="connsiteX433" fmla="*/ 545300 w 1062223"/>
                <a:gd name="connsiteY433" fmla="*/ 2257934 h 2381545"/>
                <a:gd name="connsiteX434" fmla="*/ 543938 w 1062223"/>
                <a:gd name="connsiteY434" fmla="*/ 2257934 h 2381545"/>
                <a:gd name="connsiteX435" fmla="*/ 543712 w 1062223"/>
                <a:gd name="connsiteY435" fmla="*/ 2260318 h 2381545"/>
                <a:gd name="connsiteX436" fmla="*/ 545074 w 1062223"/>
                <a:gd name="connsiteY436" fmla="*/ 2263155 h 2381545"/>
                <a:gd name="connsiteX437" fmla="*/ 548025 w 1062223"/>
                <a:gd name="connsiteY437" fmla="*/ 2267469 h 2381545"/>
                <a:gd name="connsiteX438" fmla="*/ 538830 w 1062223"/>
                <a:gd name="connsiteY438" fmla="*/ 2265766 h 2381545"/>
                <a:gd name="connsiteX439" fmla="*/ 538036 w 1062223"/>
                <a:gd name="connsiteY439" fmla="*/ 2265993 h 2381545"/>
                <a:gd name="connsiteX440" fmla="*/ 536106 w 1062223"/>
                <a:gd name="connsiteY440" fmla="*/ 2268150 h 2381545"/>
                <a:gd name="connsiteX441" fmla="*/ 535312 w 1062223"/>
                <a:gd name="connsiteY441" fmla="*/ 2268604 h 2381545"/>
                <a:gd name="connsiteX442" fmla="*/ 534517 w 1062223"/>
                <a:gd name="connsiteY442" fmla="*/ 2267242 h 2381545"/>
                <a:gd name="connsiteX443" fmla="*/ 530658 w 1062223"/>
                <a:gd name="connsiteY443" fmla="*/ 2263269 h 2381545"/>
                <a:gd name="connsiteX444" fmla="*/ 527479 w 1062223"/>
                <a:gd name="connsiteY444" fmla="*/ 2261566 h 2381545"/>
                <a:gd name="connsiteX445" fmla="*/ 526231 w 1062223"/>
                <a:gd name="connsiteY445" fmla="*/ 2260545 h 2381545"/>
                <a:gd name="connsiteX446" fmla="*/ 522825 w 1062223"/>
                <a:gd name="connsiteY446" fmla="*/ 2255664 h 2381545"/>
                <a:gd name="connsiteX447" fmla="*/ 519647 w 1062223"/>
                <a:gd name="connsiteY447" fmla="*/ 2253053 h 2381545"/>
                <a:gd name="connsiteX448" fmla="*/ 516242 w 1062223"/>
                <a:gd name="connsiteY448" fmla="*/ 2251350 h 2381545"/>
                <a:gd name="connsiteX449" fmla="*/ 513404 w 1062223"/>
                <a:gd name="connsiteY449" fmla="*/ 2251123 h 2381545"/>
                <a:gd name="connsiteX450" fmla="*/ 513404 w 1062223"/>
                <a:gd name="connsiteY450" fmla="*/ 2252599 h 2381545"/>
                <a:gd name="connsiteX451" fmla="*/ 518739 w 1062223"/>
                <a:gd name="connsiteY451" fmla="*/ 2255210 h 2381545"/>
                <a:gd name="connsiteX452" fmla="*/ 519761 w 1062223"/>
                <a:gd name="connsiteY452" fmla="*/ 2256572 h 2381545"/>
                <a:gd name="connsiteX453" fmla="*/ 521804 w 1062223"/>
                <a:gd name="connsiteY453" fmla="*/ 2259977 h 2381545"/>
                <a:gd name="connsiteX454" fmla="*/ 524301 w 1062223"/>
                <a:gd name="connsiteY454" fmla="*/ 2261339 h 2381545"/>
                <a:gd name="connsiteX455" fmla="*/ 524982 w 1062223"/>
                <a:gd name="connsiteY455" fmla="*/ 2263042 h 2381545"/>
                <a:gd name="connsiteX456" fmla="*/ 525323 w 1062223"/>
                <a:gd name="connsiteY456" fmla="*/ 2265085 h 2381545"/>
                <a:gd name="connsiteX457" fmla="*/ 525436 w 1062223"/>
                <a:gd name="connsiteY457" fmla="*/ 2266788 h 2381545"/>
                <a:gd name="connsiteX458" fmla="*/ 524755 w 1062223"/>
                <a:gd name="connsiteY458" fmla="*/ 2267809 h 2381545"/>
                <a:gd name="connsiteX459" fmla="*/ 523280 w 1062223"/>
                <a:gd name="connsiteY459" fmla="*/ 2267582 h 2381545"/>
                <a:gd name="connsiteX460" fmla="*/ 522258 w 1062223"/>
                <a:gd name="connsiteY460" fmla="*/ 2267809 h 2381545"/>
                <a:gd name="connsiteX461" fmla="*/ 522825 w 1062223"/>
                <a:gd name="connsiteY461" fmla="*/ 2270193 h 2381545"/>
                <a:gd name="connsiteX462" fmla="*/ 523847 w 1062223"/>
                <a:gd name="connsiteY462" fmla="*/ 2271782 h 2381545"/>
                <a:gd name="connsiteX463" fmla="*/ 527479 w 1062223"/>
                <a:gd name="connsiteY463" fmla="*/ 2274279 h 2381545"/>
                <a:gd name="connsiteX464" fmla="*/ 529296 w 1062223"/>
                <a:gd name="connsiteY464" fmla="*/ 2277798 h 2381545"/>
                <a:gd name="connsiteX465" fmla="*/ 530204 w 1062223"/>
                <a:gd name="connsiteY465" fmla="*/ 2279047 h 2381545"/>
                <a:gd name="connsiteX466" fmla="*/ 531452 w 1062223"/>
                <a:gd name="connsiteY466" fmla="*/ 2279501 h 2381545"/>
                <a:gd name="connsiteX467" fmla="*/ 532133 w 1062223"/>
                <a:gd name="connsiteY467" fmla="*/ 2280522 h 2381545"/>
                <a:gd name="connsiteX468" fmla="*/ 532020 w 1062223"/>
                <a:gd name="connsiteY468" fmla="*/ 2282906 h 2381545"/>
                <a:gd name="connsiteX469" fmla="*/ 531339 w 1062223"/>
                <a:gd name="connsiteY469" fmla="*/ 2285290 h 2381545"/>
                <a:gd name="connsiteX470" fmla="*/ 530544 w 1062223"/>
                <a:gd name="connsiteY470" fmla="*/ 2286311 h 2381545"/>
                <a:gd name="connsiteX471" fmla="*/ 525550 w 1062223"/>
                <a:gd name="connsiteY471" fmla="*/ 2287673 h 2381545"/>
                <a:gd name="connsiteX472" fmla="*/ 525436 w 1062223"/>
                <a:gd name="connsiteY472" fmla="*/ 2283247 h 2381545"/>
                <a:gd name="connsiteX473" fmla="*/ 521350 w 1062223"/>
                <a:gd name="connsiteY473" fmla="*/ 2276890 h 2381545"/>
                <a:gd name="connsiteX474" fmla="*/ 522258 w 1062223"/>
                <a:gd name="connsiteY474" fmla="*/ 2274279 h 2381545"/>
                <a:gd name="connsiteX475" fmla="*/ 521010 w 1062223"/>
                <a:gd name="connsiteY475" fmla="*/ 2274279 h 2381545"/>
                <a:gd name="connsiteX476" fmla="*/ 520215 w 1062223"/>
                <a:gd name="connsiteY476" fmla="*/ 2275187 h 2381545"/>
                <a:gd name="connsiteX477" fmla="*/ 519534 w 1062223"/>
                <a:gd name="connsiteY477" fmla="*/ 2276209 h 2381545"/>
                <a:gd name="connsiteX478" fmla="*/ 518626 w 1062223"/>
                <a:gd name="connsiteY478" fmla="*/ 2276776 h 2381545"/>
                <a:gd name="connsiteX479" fmla="*/ 517491 w 1062223"/>
                <a:gd name="connsiteY479" fmla="*/ 2276550 h 2381545"/>
                <a:gd name="connsiteX480" fmla="*/ 516583 w 1062223"/>
                <a:gd name="connsiteY480" fmla="*/ 2275982 h 2381545"/>
                <a:gd name="connsiteX481" fmla="*/ 510793 w 1062223"/>
                <a:gd name="connsiteY481" fmla="*/ 2270079 h 2381545"/>
                <a:gd name="connsiteX482" fmla="*/ 508750 w 1062223"/>
                <a:gd name="connsiteY482" fmla="*/ 2268490 h 2381545"/>
                <a:gd name="connsiteX483" fmla="*/ 506367 w 1062223"/>
                <a:gd name="connsiteY483" fmla="*/ 2267469 h 2381545"/>
                <a:gd name="connsiteX484" fmla="*/ 509772 w 1062223"/>
                <a:gd name="connsiteY484" fmla="*/ 2272236 h 2381545"/>
                <a:gd name="connsiteX485" fmla="*/ 511815 w 1062223"/>
                <a:gd name="connsiteY485" fmla="*/ 2274279 h 2381545"/>
                <a:gd name="connsiteX486" fmla="*/ 513631 w 1062223"/>
                <a:gd name="connsiteY486" fmla="*/ 2275414 h 2381545"/>
                <a:gd name="connsiteX487" fmla="*/ 512610 w 1062223"/>
                <a:gd name="connsiteY487" fmla="*/ 2279387 h 2381545"/>
                <a:gd name="connsiteX488" fmla="*/ 510340 w 1062223"/>
                <a:gd name="connsiteY488" fmla="*/ 2283473 h 2381545"/>
                <a:gd name="connsiteX489" fmla="*/ 510226 w 1062223"/>
                <a:gd name="connsiteY489" fmla="*/ 2286084 h 2381545"/>
                <a:gd name="connsiteX490" fmla="*/ 511134 w 1062223"/>
                <a:gd name="connsiteY490" fmla="*/ 2289036 h 2381545"/>
                <a:gd name="connsiteX491" fmla="*/ 513972 w 1062223"/>
                <a:gd name="connsiteY491" fmla="*/ 2294143 h 2381545"/>
                <a:gd name="connsiteX492" fmla="*/ 514880 w 1062223"/>
                <a:gd name="connsiteY492" fmla="*/ 2298116 h 2381545"/>
                <a:gd name="connsiteX493" fmla="*/ 512837 w 1062223"/>
                <a:gd name="connsiteY493" fmla="*/ 2297889 h 2381545"/>
                <a:gd name="connsiteX494" fmla="*/ 511474 w 1062223"/>
                <a:gd name="connsiteY494" fmla="*/ 2297208 h 2381545"/>
                <a:gd name="connsiteX495" fmla="*/ 510340 w 1062223"/>
                <a:gd name="connsiteY495" fmla="*/ 2295960 h 2381545"/>
                <a:gd name="connsiteX496" fmla="*/ 508978 w 1062223"/>
                <a:gd name="connsiteY496" fmla="*/ 2294030 h 2381545"/>
                <a:gd name="connsiteX497" fmla="*/ 509659 w 1062223"/>
                <a:gd name="connsiteY497" fmla="*/ 2292668 h 2381545"/>
                <a:gd name="connsiteX498" fmla="*/ 508183 w 1062223"/>
                <a:gd name="connsiteY498" fmla="*/ 2290398 h 2381545"/>
                <a:gd name="connsiteX499" fmla="*/ 506253 w 1062223"/>
                <a:gd name="connsiteY499" fmla="*/ 2289717 h 2381545"/>
                <a:gd name="connsiteX500" fmla="*/ 504210 w 1062223"/>
                <a:gd name="connsiteY500" fmla="*/ 2289490 h 2381545"/>
                <a:gd name="connsiteX501" fmla="*/ 502280 w 1062223"/>
                <a:gd name="connsiteY501" fmla="*/ 2288695 h 2381545"/>
                <a:gd name="connsiteX502" fmla="*/ 499329 w 1062223"/>
                <a:gd name="connsiteY502" fmla="*/ 2284495 h 2381545"/>
                <a:gd name="connsiteX503" fmla="*/ 497740 w 1062223"/>
                <a:gd name="connsiteY503" fmla="*/ 2283247 h 2381545"/>
                <a:gd name="connsiteX504" fmla="*/ 496264 w 1062223"/>
                <a:gd name="connsiteY504" fmla="*/ 2284722 h 2381545"/>
                <a:gd name="connsiteX505" fmla="*/ 496832 w 1062223"/>
                <a:gd name="connsiteY505" fmla="*/ 2288127 h 2381545"/>
                <a:gd name="connsiteX506" fmla="*/ 500237 w 1062223"/>
                <a:gd name="connsiteY506" fmla="*/ 2290738 h 2381545"/>
                <a:gd name="connsiteX507" fmla="*/ 506821 w 1062223"/>
                <a:gd name="connsiteY507" fmla="*/ 2294030 h 2381545"/>
                <a:gd name="connsiteX508" fmla="*/ 500237 w 1062223"/>
                <a:gd name="connsiteY508" fmla="*/ 2296868 h 2381545"/>
                <a:gd name="connsiteX509" fmla="*/ 500237 w 1062223"/>
                <a:gd name="connsiteY509" fmla="*/ 2298116 h 2381545"/>
                <a:gd name="connsiteX510" fmla="*/ 498421 w 1062223"/>
                <a:gd name="connsiteY510" fmla="*/ 2299024 h 2381545"/>
                <a:gd name="connsiteX511" fmla="*/ 495810 w 1062223"/>
                <a:gd name="connsiteY511" fmla="*/ 2297662 h 2381545"/>
                <a:gd name="connsiteX512" fmla="*/ 488091 w 1062223"/>
                <a:gd name="connsiteY512" fmla="*/ 2288695 h 2381545"/>
                <a:gd name="connsiteX513" fmla="*/ 487524 w 1062223"/>
                <a:gd name="connsiteY513" fmla="*/ 2287333 h 2381545"/>
                <a:gd name="connsiteX514" fmla="*/ 487638 w 1062223"/>
                <a:gd name="connsiteY514" fmla="*/ 2284609 h 2381545"/>
                <a:gd name="connsiteX515" fmla="*/ 488432 w 1062223"/>
                <a:gd name="connsiteY515" fmla="*/ 2282792 h 2381545"/>
                <a:gd name="connsiteX516" fmla="*/ 489567 w 1062223"/>
                <a:gd name="connsiteY516" fmla="*/ 2281884 h 2381545"/>
                <a:gd name="connsiteX517" fmla="*/ 487524 w 1062223"/>
                <a:gd name="connsiteY517" fmla="*/ 2280636 h 2381545"/>
                <a:gd name="connsiteX518" fmla="*/ 487524 w 1062223"/>
                <a:gd name="connsiteY518" fmla="*/ 2279160 h 2381545"/>
                <a:gd name="connsiteX519" fmla="*/ 492859 w 1062223"/>
                <a:gd name="connsiteY519" fmla="*/ 2279160 h 2381545"/>
                <a:gd name="connsiteX520" fmla="*/ 491497 w 1062223"/>
                <a:gd name="connsiteY520" fmla="*/ 2274960 h 2381545"/>
                <a:gd name="connsiteX521" fmla="*/ 489454 w 1062223"/>
                <a:gd name="connsiteY521" fmla="*/ 2274620 h 2381545"/>
                <a:gd name="connsiteX522" fmla="*/ 487297 w 1062223"/>
                <a:gd name="connsiteY522" fmla="*/ 2276209 h 2381545"/>
                <a:gd name="connsiteX523" fmla="*/ 485708 w 1062223"/>
                <a:gd name="connsiteY523" fmla="*/ 2277912 h 2381545"/>
                <a:gd name="connsiteX524" fmla="*/ 483097 w 1062223"/>
                <a:gd name="connsiteY524" fmla="*/ 2279728 h 2381545"/>
                <a:gd name="connsiteX525" fmla="*/ 475719 w 1062223"/>
                <a:gd name="connsiteY525" fmla="*/ 2281998 h 2381545"/>
                <a:gd name="connsiteX526" fmla="*/ 475719 w 1062223"/>
                <a:gd name="connsiteY526" fmla="*/ 2283247 h 2381545"/>
                <a:gd name="connsiteX527" fmla="*/ 477195 w 1062223"/>
                <a:gd name="connsiteY527" fmla="*/ 2284155 h 2381545"/>
                <a:gd name="connsiteX528" fmla="*/ 477762 w 1062223"/>
                <a:gd name="connsiteY528" fmla="*/ 2286198 h 2381545"/>
                <a:gd name="connsiteX529" fmla="*/ 477649 w 1062223"/>
                <a:gd name="connsiteY529" fmla="*/ 2288808 h 2381545"/>
                <a:gd name="connsiteX530" fmla="*/ 477195 w 1062223"/>
                <a:gd name="connsiteY530" fmla="*/ 2291419 h 2381545"/>
                <a:gd name="connsiteX531" fmla="*/ 476741 w 1062223"/>
                <a:gd name="connsiteY531" fmla="*/ 2291987 h 2381545"/>
                <a:gd name="connsiteX532" fmla="*/ 476059 w 1062223"/>
                <a:gd name="connsiteY532" fmla="*/ 2292214 h 2381545"/>
                <a:gd name="connsiteX533" fmla="*/ 475378 w 1062223"/>
                <a:gd name="connsiteY533" fmla="*/ 2292781 h 2381545"/>
                <a:gd name="connsiteX534" fmla="*/ 474811 w 1062223"/>
                <a:gd name="connsiteY534" fmla="*/ 2296073 h 2381545"/>
                <a:gd name="connsiteX535" fmla="*/ 474243 w 1062223"/>
                <a:gd name="connsiteY535" fmla="*/ 2297095 h 2381545"/>
                <a:gd name="connsiteX536" fmla="*/ 473449 w 1062223"/>
                <a:gd name="connsiteY536" fmla="*/ 2297662 h 2381545"/>
                <a:gd name="connsiteX537" fmla="*/ 459714 w 1062223"/>
                <a:gd name="connsiteY537" fmla="*/ 2297889 h 2381545"/>
                <a:gd name="connsiteX538" fmla="*/ 459941 w 1062223"/>
                <a:gd name="connsiteY538" fmla="*/ 2294938 h 2381545"/>
                <a:gd name="connsiteX539" fmla="*/ 458693 w 1062223"/>
                <a:gd name="connsiteY539" fmla="*/ 2293576 h 2381545"/>
                <a:gd name="connsiteX540" fmla="*/ 455060 w 1062223"/>
                <a:gd name="connsiteY540" fmla="*/ 2292554 h 2381545"/>
                <a:gd name="connsiteX541" fmla="*/ 455287 w 1062223"/>
                <a:gd name="connsiteY541" fmla="*/ 2293462 h 2381545"/>
                <a:gd name="connsiteX542" fmla="*/ 455628 w 1062223"/>
                <a:gd name="connsiteY542" fmla="*/ 2295733 h 2381545"/>
                <a:gd name="connsiteX543" fmla="*/ 455855 w 1062223"/>
                <a:gd name="connsiteY543" fmla="*/ 2296641 h 2381545"/>
                <a:gd name="connsiteX544" fmla="*/ 452904 w 1062223"/>
                <a:gd name="connsiteY544" fmla="*/ 2297662 h 2381545"/>
                <a:gd name="connsiteX545" fmla="*/ 443936 w 1062223"/>
                <a:gd name="connsiteY545" fmla="*/ 2297776 h 2381545"/>
                <a:gd name="connsiteX546" fmla="*/ 443369 w 1062223"/>
                <a:gd name="connsiteY546" fmla="*/ 2298003 h 2381545"/>
                <a:gd name="connsiteX547" fmla="*/ 443255 w 1062223"/>
                <a:gd name="connsiteY547" fmla="*/ 2298684 h 2381545"/>
                <a:gd name="connsiteX548" fmla="*/ 443255 w 1062223"/>
                <a:gd name="connsiteY548" fmla="*/ 2300954 h 2381545"/>
                <a:gd name="connsiteX549" fmla="*/ 443142 w 1062223"/>
                <a:gd name="connsiteY549" fmla="*/ 2301068 h 2381545"/>
                <a:gd name="connsiteX550" fmla="*/ 442688 w 1062223"/>
                <a:gd name="connsiteY550" fmla="*/ 2301976 h 2381545"/>
                <a:gd name="connsiteX551" fmla="*/ 441553 w 1062223"/>
                <a:gd name="connsiteY551" fmla="*/ 2301522 h 2381545"/>
                <a:gd name="connsiteX552" fmla="*/ 439850 w 1062223"/>
                <a:gd name="connsiteY552" fmla="*/ 2300159 h 2381545"/>
                <a:gd name="connsiteX553" fmla="*/ 439737 w 1062223"/>
                <a:gd name="connsiteY553" fmla="*/ 2301749 h 2381545"/>
                <a:gd name="connsiteX554" fmla="*/ 443255 w 1062223"/>
                <a:gd name="connsiteY554" fmla="*/ 2304019 h 2381545"/>
                <a:gd name="connsiteX555" fmla="*/ 444504 w 1062223"/>
                <a:gd name="connsiteY555" fmla="*/ 2305608 h 2381545"/>
                <a:gd name="connsiteX556" fmla="*/ 443596 w 1062223"/>
                <a:gd name="connsiteY556" fmla="*/ 2306289 h 2381545"/>
                <a:gd name="connsiteX557" fmla="*/ 442347 w 1062223"/>
                <a:gd name="connsiteY557" fmla="*/ 2306402 h 2381545"/>
                <a:gd name="connsiteX558" fmla="*/ 443823 w 1062223"/>
                <a:gd name="connsiteY558" fmla="*/ 2308332 h 2381545"/>
                <a:gd name="connsiteX559" fmla="*/ 441893 w 1062223"/>
                <a:gd name="connsiteY559" fmla="*/ 2309808 h 2381545"/>
                <a:gd name="connsiteX560" fmla="*/ 436104 w 1062223"/>
                <a:gd name="connsiteY560" fmla="*/ 2311283 h 2381545"/>
                <a:gd name="connsiteX561" fmla="*/ 433948 w 1062223"/>
                <a:gd name="connsiteY561" fmla="*/ 2311170 h 2381545"/>
                <a:gd name="connsiteX562" fmla="*/ 434174 w 1062223"/>
                <a:gd name="connsiteY562" fmla="*/ 2309808 h 2381545"/>
                <a:gd name="connsiteX563" fmla="*/ 434288 w 1062223"/>
                <a:gd name="connsiteY563" fmla="*/ 2309240 h 2381545"/>
                <a:gd name="connsiteX564" fmla="*/ 434515 w 1062223"/>
                <a:gd name="connsiteY564" fmla="*/ 2308446 h 2381545"/>
                <a:gd name="connsiteX565" fmla="*/ 430315 w 1062223"/>
                <a:gd name="connsiteY565" fmla="*/ 2311056 h 2381545"/>
                <a:gd name="connsiteX566" fmla="*/ 429294 w 1062223"/>
                <a:gd name="connsiteY566" fmla="*/ 2312646 h 2381545"/>
                <a:gd name="connsiteX567" fmla="*/ 431223 w 1062223"/>
                <a:gd name="connsiteY567" fmla="*/ 2313894 h 2381545"/>
                <a:gd name="connsiteX568" fmla="*/ 430656 w 1062223"/>
                <a:gd name="connsiteY568" fmla="*/ 2315029 h 2381545"/>
                <a:gd name="connsiteX569" fmla="*/ 429180 w 1062223"/>
                <a:gd name="connsiteY569" fmla="*/ 2315029 h 2381545"/>
                <a:gd name="connsiteX570" fmla="*/ 427591 w 1062223"/>
                <a:gd name="connsiteY570" fmla="*/ 2316732 h 2381545"/>
                <a:gd name="connsiteX571" fmla="*/ 425775 w 1062223"/>
                <a:gd name="connsiteY571" fmla="*/ 2316051 h 2381545"/>
                <a:gd name="connsiteX572" fmla="*/ 424526 w 1062223"/>
                <a:gd name="connsiteY572" fmla="*/ 2313894 h 2381545"/>
                <a:gd name="connsiteX573" fmla="*/ 425775 w 1062223"/>
                <a:gd name="connsiteY573" fmla="*/ 2312532 h 2381545"/>
                <a:gd name="connsiteX574" fmla="*/ 426796 w 1062223"/>
                <a:gd name="connsiteY574" fmla="*/ 2309808 h 2381545"/>
                <a:gd name="connsiteX575" fmla="*/ 427250 w 1062223"/>
                <a:gd name="connsiteY575" fmla="*/ 2306743 h 2381545"/>
                <a:gd name="connsiteX576" fmla="*/ 426569 w 1062223"/>
                <a:gd name="connsiteY576" fmla="*/ 2304473 h 2381545"/>
                <a:gd name="connsiteX577" fmla="*/ 424640 w 1062223"/>
                <a:gd name="connsiteY577" fmla="*/ 2304132 h 2381545"/>
                <a:gd name="connsiteX578" fmla="*/ 423278 w 1062223"/>
                <a:gd name="connsiteY578" fmla="*/ 2306743 h 2381545"/>
                <a:gd name="connsiteX579" fmla="*/ 421008 w 1062223"/>
                <a:gd name="connsiteY579" fmla="*/ 2316051 h 2381545"/>
                <a:gd name="connsiteX580" fmla="*/ 419986 w 1062223"/>
                <a:gd name="connsiteY580" fmla="*/ 2317640 h 2381545"/>
                <a:gd name="connsiteX581" fmla="*/ 411700 w 1062223"/>
                <a:gd name="connsiteY581" fmla="*/ 2318321 h 2381545"/>
                <a:gd name="connsiteX582" fmla="*/ 409657 w 1062223"/>
                <a:gd name="connsiteY582" fmla="*/ 2317640 h 2381545"/>
                <a:gd name="connsiteX583" fmla="*/ 408635 w 1062223"/>
                <a:gd name="connsiteY583" fmla="*/ 2315256 h 2381545"/>
                <a:gd name="connsiteX584" fmla="*/ 412154 w 1062223"/>
                <a:gd name="connsiteY584" fmla="*/ 2314121 h 2381545"/>
                <a:gd name="connsiteX585" fmla="*/ 411927 w 1062223"/>
                <a:gd name="connsiteY585" fmla="*/ 2310602 h 2381545"/>
                <a:gd name="connsiteX586" fmla="*/ 409316 w 1062223"/>
                <a:gd name="connsiteY586" fmla="*/ 2307651 h 2381545"/>
                <a:gd name="connsiteX587" fmla="*/ 405911 w 1062223"/>
                <a:gd name="connsiteY587" fmla="*/ 2308446 h 2381545"/>
                <a:gd name="connsiteX588" fmla="*/ 407954 w 1062223"/>
                <a:gd name="connsiteY588" fmla="*/ 2313894 h 2381545"/>
                <a:gd name="connsiteX589" fmla="*/ 406478 w 1062223"/>
                <a:gd name="connsiteY589" fmla="*/ 2314802 h 2381545"/>
                <a:gd name="connsiteX590" fmla="*/ 403868 w 1062223"/>
                <a:gd name="connsiteY590" fmla="*/ 2317186 h 2381545"/>
                <a:gd name="connsiteX591" fmla="*/ 402619 w 1062223"/>
                <a:gd name="connsiteY591" fmla="*/ 2317981 h 2381545"/>
                <a:gd name="connsiteX592" fmla="*/ 397624 w 1062223"/>
                <a:gd name="connsiteY592" fmla="*/ 2318662 h 2381545"/>
                <a:gd name="connsiteX593" fmla="*/ 394446 w 1062223"/>
                <a:gd name="connsiteY593" fmla="*/ 2319797 h 2381545"/>
                <a:gd name="connsiteX594" fmla="*/ 393652 w 1062223"/>
                <a:gd name="connsiteY594" fmla="*/ 2320251 h 2381545"/>
                <a:gd name="connsiteX595" fmla="*/ 393084 w 1062223"/>
                <a:gd name="connsiteY595" fmla="*/ 2321159 h 2381545"/>
                <a:gd name="connsiteX596" fmla="*/ 392857 w 1062223"/>
                <a:gd name="connsiteY596" fmla="*/ 2322521 h 2381545"/>
                <a:gd name="connsiteX597" fmla="*/ 393198 w 1062223"/>
                <a:gd name="connsiteY597" fmla="*/ 2325018 h 2381545"/>
                <a:gd name="connsiteX598" fmla="*/ 392743 w 1062223"/>
                <a:gd name="connsiteY598" fmla="*/ 2325813 h 2381545"/>
                <a:gd name="connsiteX599" fmla="*/ 391381 w 1062223"/>
                <a:gd name="connsiteY599" fmla="*/ 2325813 h 2381545"/>
                <a:gd name="connsiteX600" fmla="*/ 390700 w 1062223"/>
                <a:gd name="connsiteY600" fmla="*/ 2324110 h 2381545"/>
                <a:gd name="connsiteX601" fmla="*/ 390360 w 1062223"/>
                <a:gd name="connsiteY601" fmla="*/ 2321953 h 2381545"/>
                <a:gd name="connsiteX602" fmla="*/ 390019 w 1062223"/>
                <a:gd name="connsiteY602" fmla="*/ 2320364 h 2381545"/>
                <a:gd name="connsiteX603" fmla="*/ 388884 w 1062223"/>
                <a:gd name="connsiteY603" fmla="*/ 2319002 h 2381545"/>
                <a:gd name="connsiteX604" fmla="*/ 382868 w 1062223"/>
                <a:gd name="connsiteY604" fmla="*/ 2315597 h 2381545"/>
                <a:gd name="connsiteX605" fmla="*/ 381392 w 1062223"/>
                <a:gd name="connsiteY605" fmla="*/ 2315256 h 2381545"/>
                <a:gd name="connsiteX606" fmla="*/ 380938 w 1062223"/>
                <a:gd name="connsiteY606" fmla="*/ 2315824 h 2381545"/>
                <a:gd name="connsiteX607" fmla="*/ 382074 w 1062223"/>
                <a:gd name="connsiteY607" fmla="*/ 2317867 h 2381545"/>
                <a:gd name="connsiteX608" fmla="*/ 383663 w 1062223"/>
                <a:gd name="connsiteY608" fmla="*/ 2319229 h 2381545"/>
                <a:gd name="connsiteX609" fmla="*/ 385025 w 1062223"/>
                <a:gd name="connsiteY609" fmla="*/ 2319797 h 2381545"/>
                <a:gd name="connsiteX610" fmla="*/ 385592 w 1062223"/>
                <a:gd name="connsiteY610" fmla="*/ 2320818 h 2381545"/>
                <a:gd name="connsiteX611" fmla="*/ 384684 w 1062223"/>
                <a:gd name="connsiteY611" fmla="*/ 2323202 h 2381545"/>
                <a:gd name="connsiteX612" fmla="*/ 383436 w 1062223"/>
                <a:gd name="connsiteY612" fmla="*/ 2324564 h 2381545"/>
                <a:gd name="connsiteX613" fmla="*/ 382074 w 1062223"/>
                <a:gd name="connsiteY613" fmla="*/ 2325132 h 2381545"/>
                <a:gd name="connsiteX614" fmla="*/ 380825 w 1062223"/>
                <a:gd name="connsiteY614" fmla="*/ 2326040 h 2381545"/>
                <a:gd name="connsiteX615" fmla="*/ 380030 w 1062223"/>
                <a:gd name="connsiteY615" fmla="*/ 2328423 h 2381545"/>
                <a:gd name="connsiteX616" fmla="*/ 386614 w 1062223"/>
                <a:gd name="connsiteY616" fmla="*/ 2325813 h 2381545"/>
                <a:gd name="connsiteX617" fmla="*/ 386046 w 1062223"/>
                <a:gd name="connsiteY617" fmla="*/ 2327629 h 2381545"/>
                <a:gd name="connsiteX618" fmla="*/ 385252 w 1062223"/>
                <a:gd name="connsiteY618" fmla="*/ 2328991 h 2381545"/>
                <a:gd name="connsiteX619" fmla="*/ 383322 w 1062223"/>
                <a:gd name="connsiteY619" fmla="*/ 2331148 h 2381545"/>
                <a:gd name="connsiteX620" fmla="*/ 385365 w 1062223"/>
                <a:gd name="connsiteY620" fmla="*/ 2332623 h 2381545"/>
                <a:gd name="connsiteX621" fmla="*/ 385365 w 1062223"/>
                <a:gd name="connsiteY621" fmla="*/ 2333872 h 2381545"/>
                <a:gd name="connsiteX622" fmla="*/ 378782 w 1062223"/>
                <a:gd name="connsiteY622" fmla="*/ 2338753 h 2381545"/>
                <a:gd name="connsiteX623" fmla="*/ 374922 w 1062223"/>
                <a:gd name="connsiteY623" fmla="*/ 2344428 h 2381545"/>
                <a:gd name="connsiteX624" fmla="*/ 372993 w 1062223"/>
                <a:gd name="connsiteY624" fmla="*/ 2346244 h 2381545"/>
                <a:gd name="connsiteX625" fmla="*/ 370836 w 1062223"/>
                <a:gd name="connsiteY625" fmla="*/ 2347039 h 2381545"/>
                <a:gd name="connsiteX626" fmla="*/ 367998 w 1062223"/>
                <a:gd name="connsiteY626" fmla="*/ 2347266 h 2381545"/>
                <a:gd name="connsiteX627" fmla="*/ 368793 w 1062223"/>
                <a:gd name="connsiteY627" fmla="*/ 2344655 h 2381545"/>
                <a:gd name="connsiteX628" fmla="*/ 371631 w 1062223"/>
                <a:gd name="connsiteY628" fmla="*/ 2338299 h 2381545"/>
                <a:gd name="connsiteX629" fmla="*/ 372766 w 1062223"/>
                <a:gd name="connsiteY629" fmla="*/ 2336596 h 2381545"/>
                <a:gd name="connsiteX630" fmla="*/ 371063 w 1062223"/>
                <a:gd name="connsiteY630" fmla="*/ 2336369 h 2381545"/>
                <a:gd name="connsiteX631" fmla="*/ 368566 w 1062223"/>
                <a:gd name="connsiteY631" fmla="*/ 2338753 h 2381545"/>
                <a:gd name="connsiteX632" fmla="*/ 364139 w 1062223"/>
                <a:gd name="connsiteY632" fmla="*/ 2344655 h 2381545"/>
                <a:gd name="connsiteX633" fmla="*/ 363458 w 1062223"/>
                <a:gd name="connsiteY633" fmla="*/ 2341363 h 2381545"/>
                <a:gd name="connsiteX634" fmla="*/ 361756 w 1062223"/>
                <a:gd name="connsiteY634" fmla="*/ 2342385 h 2381545"/>
                <a:gd name="connsiteX635" fmla="*/ 359712 w 1062223"/>
                <a:gd name="connsiteY635" fmla="*/ 2344882 h 2381545"/>
                <a:gd name="connsiteX636" fmla="*/ 358010 w 1062223"/>
                <a:gd name="connsiteY636" fmla="*/ 2346017 h 2381545"/>
                <a:gd name="connsiteX637" fmla="*/ 358691 w 1062223"/>
                <a:gd name="connsiteY637" fmla="*/ 2342839 h 2381545"/>
                <a:gd name="connsiteX638" fmla="*/ 359826 w 1062223"/>
                <a:gd name="connsiteY638" fmla="*/ 2341363 h 2381545"/>
                <a:gd name="connsiteX639" fmla="*/ 361188 w 1062223"/>
                <a:gd name="connsiteY639" fmla="*/ 2340342 h 2381545"/>
                <a:gd name="connsiteX640" fmla="*/ 362437 w 1062223"/>
                <a:gd name="connsiteY640" fmla="*/ 2338526 h 2381545"/>
                <a:gd name="connsiteX641" fmla="*/ 362663 w 1062223"/>
                <a:gd name="connsiteY641" fmla="*/ 2337164 h 2381545"/>
                <a:gd name="connsiteX642" fmla="*/ 362550 w 1062223"/>
                <a:gd name="connsiteY642" fmla="*/ 2335461 h 2381545"/>
                <a:gd name="connsiteX643" fmla="*/ 362663 w 1062223"/>
                <a:gd name="connsiteY643" fmla="*/ 2333418 h 2381545"/>
                <a:gd name="connsiteX644" fmla="*/ 363344 w 1062223"/>
                <a:gd name="connsiteY644" fmla="*/ 2331148 h 2381545"/>
                <a:gd name="connsiteX645" fmla="*/ 358691 w 1062223"/>
                <a:gd name="connsiteY645" fmla="*/ 2330807 h 2381545"/>
                <a:gd name="connsiteX646" fmla="*/ 356421 w 1062223"/>
                <a:gd name="connsiteY646" fmla="*/ 2331488 h 2381545"/>
                <a:gd name="connsiteX647" fmla="*/ 354718 w 1062223"/>
                <a:gd name="connsiteY647" fmla="*/ 2333758 h 2381545"/>
                <a:gd name="connsiteX648" fmla="*/ 356080 w 1062223"/>
                <a:gd name="connsiteY648" fmla="*/ 2335234 h 2381545"/>
                <a:gd name="connsiteX649" fmla="*/ 353015 w 1062223"/>
                <a:gd name="connsiteY649" fmla="*/ 2337391 h 2381545"/>
                <a:gd name="connsiteX650" fmla="*/ 352220 w 1062223"/>
                <a:gd name="connsiteY650" fmla="*/ 2337731 h 2381545"/>
                <a:gd name="connsiteX651" fmla="*/ 350972 w 1062223"/>
                <a:gd name="connsiteY651" fmla="*/ 2337845 h 2381545"/>
                <a:gd name="connsiteX652" fmla="*/ 347567 w 1062223"/>
                <a:gd name="connsiteY652" fmla="*/ 2336483 h 2381545"/>
                <a:gd name="connsiteX653" fmla="*/ 344956 w 1062223"/>
                <a:gd name="connsiteY653" fmla="*/ 2336142 h 2381545"/>
                <a:gd name="connsiteX654" fmla="*/ 343253 w 1062223"/>
                <a:gd name="connsiteY654" fmla="*/ 2337164 h 2381545"/>
                <a:gd name="connsiteX655" fmla="*/ 343253 w 1062223"/>
                <a:gd name="connsiteY655" fmla="*/ 2338866 h 2381545"/>
                <a:gd name="connsiteX656" fmla="*/ 345637 w 1062223"/>
                <a:gd name="connsiteY656" fmla="*/ 2340569 h 2381545"/>
                <a:gd name="connsiteX657" fmla="*/ 343821 w 1062223"/>
                <a:gd name="connsiteY657" fmla="*/ 2341704 h 2381545"/>
                <a:gd name="connsiteX658" fmla="*/ 342232 w 1062223"/>
                <a:gd name="connsiteY658" fmla="*/ 2341250 h 2381545"/>
                <a:gd name="connsiteX659" fmla="*/ 340643 w 1062223"/>
                <a:gd name="connsiteY659" fmla="*/ 2340115 h 2381545"/>
                <a:gd name="connsiteX660" fmla="*/ 338940 w 1062223"/>
                <a:gd name="connsiteY660" fmla="*/ 2339320 h 2381545"/>
                <a:gd name="connsiteX661" fmla="*/ 338145 w 1062223"/>
                <a:gd name="connsiteY661" fmla="*/ 2339434 h 2381545"/>
                <a:gd name="connsiteX662" fmla="*/ 334513 w 1062223"/>
                <a:gd name="connsiteY662" fmla="*/ 2341590 h 2381545"/>
                <a:gd name="connsiteX663" fmla="*/ 333605 w 1062223"/>
                <a:gd name="connsiteY663" fmla="*/ 2341590 h 2381545"/>
                <a:gd name="connsiteX664" fmla="*/ 332470 w 1062223"/>
                <a:gd name="connsiteY664" fmla="*/ 2340569 h 2381545"/>
                <a:gd name="connsiteX665" fmla="*/ 330654 w 1062223"/>
                <a:gd name="connsiteY665" fmla="*/ 2343747 h 2381545"/>
                <a:gd name="connsiteX666" fmla="*/ 328837 w 1062223"/>
                <a:gd name="connsiteY666" fmla="*/ 2343520 h 2381545"/>
                <a:gd name="connsiteX667" fmla="*/ 328156 w 1062223"/>
                <a:gd name="connsiteY667" fmla="*/ 2341477 h 2381545"/>
                <a:gd name="connsiteX668" fmla="*/ 329746 w 1062223"/>
                <a:gd name="connsiteY668" fmla="*/ 2339320 h 2381545"/>
                <a:gd name="connsiteX669" fmla="*/ 329746 w 1062223"/>
                <a:gd name="connsiteY669" fmla="*/ 2337845 h 2381545"/>
                <a:gd name="connsiteX670" fmla="*/ 327930 w 1062223"/>
                <a:gd name="connsiteY670" fmla="*/ 2338185 h 2381545"/>
                <a:gd name="connsiteX671" fmla="*/ 326908 w 1062223"/>
                <a:gd name="connsiteY671" fmla="*/ 2339434 h 2381545"/>
                <a:gd name="connsiteX672" fmla="*/ 326113 w 1062223"/>
                <a:gd name="connsiteY672" fmla="*/ 2341250 h 2381545"/>
                <a:gd name="connsiteX673" fmla="*/ 324978 w 1062223"/>
                <a:gd name="connsiteY673" fmla="*/ 2343180 h 2381545"/>
                <a:gd name="connsiteX674" fmla="*/ 323503 w 1062223"/>
                <a:gd name="connsiteY674" fmla="*/ 2344769 h 2381545"/>
                <a:gd name="connsiteX675" fmla="*/ 322027 w 1062223"/>
                <a:gd name="connsiteY675" fmla="*/ 2345563 h 2381545"/>
                <a:gd name="connsiteX676" fmla="*/ 315443 w 1062223"/>
                <a:gd name="connsiteY676" fmla="*/ 2346812 h 2381545"/>
                <a:gd name="connsiteX677" fmla="*/ 308292 w 1062223"/>
                <a:gd name="connsiteY677" fmla="*/ 2353850 h 2381545"/>
                <a:gd name="connsiteX678" fmla="*/ 305568 w 1062223"/>
                <a:gd name="connsiteY678" fmla="*/ 2351693 h 2381545"/>
                <a:gd name="connsiteX679" fmla="*/ 289677 w 1062223"/>
                <a:gd name="connsiteY679" fmla="*/ 2353850 h 2381545"/>
                <a:gd name="connsiteX680" fmla="*/ 288428 w 1062223"/>
                <a:gd name="connsiteY680" fmla="*/ 2352941 h 2381545"/>
                <a:gd name="connsiteX681" fmla="*/ 287407 w 1062223"/>
                <a:gd name="connsiteY681" fmla="*/ 2350558 h 2381545"/>
                <a:gd name="connsiteX682" fmla="*/ 286385 w 1062223"/>
                <a:gd name="connsiteY682" fmla="*/ 2349763 h 2381545"/>
                <a:gd name="connsiteX683" fmla="*/ 285250 w 1062223"/>
                <a:gd name="connsiteY683" fmla="*/ 2349763 h 2381545"/>
                <a:gd name="connsiteX684" fmla="*/ 278780 w 1062223"/>
                <a:gd name="connsiteY684" fmla="*/ 2351579 h 2381545"/>
                <a:gd name="connsiteX685" fmla="*/ 274693 w 1062223"/>
                <a:gd name="connsiteY685" fmla="*/ 2353622 h 2381545"/>
                <a:gd name="connsiteX686" fmla="*/ 272423 w 1062223"/>
                <a:gd name="connsiteY686" fmla="*/ 2353736 h 2381545"/>
                <a:gd name="connsiteX687" fmla="*/ 273558 w 1062223"/>
                <a:gd name="connsiteY687" fmla="*/ 2350785 h 2381545"/>
                <a:gd name="connsiteX688" fmla="*/ 277758 w 1062223"/>
                <a:gd name="connsiteY688" fmla="*/ 2343180 h 2381545"/>
                <a:gd name="connsiteX689" fmla="*/ 279234 w 1062223"/>
                <a:gd name="connsiteY689" fmla="*/ 2341590 h 2381545"/>
                <a:gd name="connsiteX690" fmla="*/ 282072 w 1062223"/>
                <a:gd name="connsiteY690" fmla="*/ 2340682 h 2381545"/>
                <a:gd name="connsiteX691" fmla="*/ 283434 w 1062223"/>
                <a:gd name="connsiteY691" fmla="*/ 2339661 h 2381545"/>
                <a:gd name="connsiteX692" fmla="*/ 283661 w 1062223"/>
                <a:gd name="connsiteY692" fmla="*/ 2338299 h 2381545"/>
                <a:gd name="connsiteX693" fmla="*/ 282980 w 1062223"/>
                <a:gd name="connsiteY693" fmla="*/ 2336596 h 2381545"/>
                <a:gd name="connsiteX694" fmla="*/ 282753 w 1062223"/>
                <a:gd name="connsiteY694" fmla="*/ 2334894 h 2381545"/>
                <a:gd name="connsiteX695" fmla="*/ 283093 w 1062223"/>
                <a:gd name="connsiteY695" fmla="*/ 2333077 h 2381545"/>
                <a:gd name="connsiteX696" fmla="*/ 283888 w 1062223"/>
                <a:gd name="connsiteY696" fmla="*/ 2330921 h 2381545"/>
                <a:gd name="connsiteX697" fmla="*/ 280369 w 1062223"/>
                <a:gd name="connsiteY697" fmla="*/ 2332169 h 2381545"/>
                <a:gd name="connsiteX698" fmla="*/ 279234 w 1062223"/>
                <a:gd name="connsiteY698" fmla="*/ 2332964 h 2381545"/>
                <a:gd name="connsiteX699" fmla="*/ 278439 w 1062223"/>
                <a:gd name="connsiteY699" fmla="*/ 2334439 h 2381545"/>
                <a:gd name="connsiteX700" fmla="*/ 277985 w 1062223"/>
                <a:gd name="connsiteY700" fmla="*/ 2336483 h 2381545"/>
                <a:gd name="connsiteX701" fmla="*/ 277304 w 1062223"/>
                <a:gd name="connsiteY701" fmla="*/ 2338185 h 2381545"/>
                <a:gd name="connsiteX702" fmla="*/ 275829 w 1062223"/>
                <a:gd name="connsiteY702" fmla="*/ 2338980 h 2381545"/>
                <a:gd name="connsiteX703" fmla="*/ 274807 w 1062223"/>
                <a:gd name="connsiteY703" fmla="*/ 2339775 h 2381545"/>
                <a:gd name="connsiteX704" fmla="*/ 274353 w 1062223"/>
                <a:gd name="connsiteY704" fmla="*/ 2341818 h 2381545"/>
                <a:gd name="connsiteX705" fmla="*/ 274012 w 1062223"/>
                <a:gd name="connsiteY705" fmla="*/ 2344201 h 2381545"/>
                <a:gd name="connsiteX706" fmla="*/ 273445 w 1062223"/>
                <a:gd name="connsiteY706" fmla="*/ 2346244 h 2381545"/>
                <a:gd name="connsiteX707" fmla="*/ 272537 w 1062223"/>
                <a:gd name="connsiteY707" fmla="*/ 2347379 h 2381545"/>
                <a:gd name="connsiteX708" fmla="*/ 270380 w 1062223"/>
                <a:gd name="connsiteY708" fmla="*/ 2348969 h 2381545"/>
                <a:gd name="connsiteX709" fmla="*/ 269472 w 1062223"/>
                <a:gd name="connsiteY709" fmla="*/ 2350104 h 2381545"/>
                <a:gd name="connsiteX710" fmla="*/ 266180 w 1062223"/>
                <a:gd name="connsiteY710" fmla="*/ 2355666 h 2381545"/>
                <a:gd name="connsiteX711" fmla="*/ 262435 w 1062223"/>
                <a:gd name="connsiteY711" fmla="*/ 2359979 h 2381545"/>
                <a:gd name="connsiteX712" fmla="*/ 253808 w 1062223"/>
                <a:gd name="connsiteY712" fmla="*/ 2364860 h 2381545"/>
                <a:gd name="connsiteX713" fmla="*/ 252332 w 1062223"/>
                <a:gd name="connsiteY713" fmla="*/ 2367130 h 2381545"/>
                <a:gd name="connsiteX714" fmla="*/ 252332 w 1062223"/>
                <a:gd name="connsiteY714" fmla="*/ 2370649 h 2381545"/>
                <a:gd name="connsiteX715" fmla="*/ 253354 w 1062223"/>
                <a:gd name="connsiteY715" fmla="*/ 2373714 h 2381545"/>
                <a:gd name="connsiteX716" fmla="*/ 255170 w 1062223"/>
                <a:gd name="connsiteY716" fmla="*/ 2374508 h 2381545"/>
                <a:gd name="connsiteX717" fmla="*/ 255170 w 1062223"/>
                <a:gd name="connsiteY717" fmla="*/ 2375870 h 2381545"/>
                <a:gd name="connsiteX718" fmla="*/ 238598 w 1062223"/>
                <a:gd name="connsiteY718" fmla="*/ 2378595 h 2381545"/>
                <a:gd name="connsiteX719" fmla="*/ 237349 w 1062223"/>
                <a:gd name="connsiteY719" fmla="*/ 2379730 h 2381545"/>
                <a:gd name="connsiteX720" fmla="*/ 231446 w 1062223"/>
                <a:gd name="connsiteY720" fmla="*/ 2378708 h 2381545"/>
                <a:gd name="connsiteX721" fmla="*/ 229176 w 1062223"/>
                <a:gd name="connsiteY721" fmla="*/ 2379162 h 2381545"/>
                <a:gd name="connsiteX722" fmla="*/ 227360 w 1062223"/>
                <a:gd name="connsiteY722" fmla="*/ 2380184 h 2381545"/>
                <a:gd name="connsiteX723" fmla="*/ 221571 w 1062223"/>
                <a:gd name="connsiteY723" fmla="*/ 2381546 h 2381545"/>
                <a:gd name="connsiteX724" fmla="*/ 219982 w 1062223"/>
                <a:gd name="connsiteY724" fmla="*/ 2381205 h 2381545"/>
                <a:gd name="connsiteX725" fmla="*/ 221684 w 1062223"/>
                <a:gd name="connsiteY725" fmla="*/ 2379957 h 2381545"/>
                <a:gd name="connsiteX726" fmla="*/ 224182 w 1062223"/>
                <a:gd name="connsiteY726" fmla="*/ 2375530 h 2381545"/>
                <a:gd name="connsiteX727" fmla="*/ 225657 w 1062223"/>
                <a:gd name="connsiteY727" fmla="*/ 2374508 h 2381545"/>
                <a:gd name="connsiteX728" fmla="*/ 229630 w 1062223"/>
                <a:gd name="connsiteY728" fmla="*/ 2373714 h 2381545"/>
                <a:gd name="connsiteX729" fmla="*/ 243251 w 1062223"/>
                <a:gd name="connsiteY729" fmla="*/ 2367017 h 2381545"/>
                <a:gd name="connsiteX730" fmla="*/ 247224 w 1062223"/>
                <a:gd name="connsiteY730" fmla="*/ 2366563 h 2381545"/>
                <a:gd name="connsiteX731" fmla="*/ 246543 w 1062223"/>
                <a:gd name="connsiteY731" fmla="*/ 2362476 h 2381545"/>
                <a:gd name="connsiteX732" fmla="*/ 246997 w 1062223"/>
                <a:gd name="connsiteY732" fmla="*/ 2361001 h 2381545"/>
                <a:gd name="connsiteX733" fmla="*/ 248132 w 1062223"/>
                <a:gd name="connsiteY733" fmla="*/ 2361001 h 2381545"/>
                <a:gd name="connsiteX734" fmla="*/ 249267 w 1062223"/>
                <a:gd name="connsiteY734" fmla="*/ 2361341 h 2381545"/>
                <a:gd name="connsiteX735" fmla="*/ 252446 w 1062223"/>
                <a:gd name="connsiteY735" fmla="*/ 2361228 h 2381545"/>
                <a:gd name="connsiteX736" fmla="*/ 254829 w 1062223"/>
                <a:gd name="connsiteY736" fmla="*/ 2359979 h 2381545"/>
                <a:gd name="connsiteX737" fmla="*/ 256986 w 1062223"/>
                <a:gd name="connsiteY737" fmla="*/ 2357255 h 2381545"/>
                <a:gd name="connsiteX738" fmla="*/ 259370 w 1062223"/>
                <a:gd name="connsiteY738" fmla="*/ 2352941 h 2381545"/>
                <a:gd name="connsiteX739" fmla="*/ 260845 w 1062223"/>
                <a:gd name="connsiteY739" fmla="*/ 2348969 h 2381545"/>
                <a:gd name="connsiteX740" fmla="*/ 262548 w 1062223"/>
                <a:gd name="connsiteY740" fmla="*/ 2343180 h 2381545"/>
                <a:gd name="connsiteX741" fmla="*/ 263229 w 1062223"/>
                <a:gd name="connsiteY741" fmla="*/ 2339207 h 2381545"/>
                <a:gd name="connsiteX742" fmla="*/ 261640 w 1062223"/>
                <a:gd name="connsiteY742" fmla="*/ 2340682 h 2381545"/>
                <a:gd name="connsiteX743" fmla="*/ 255170 w 1062223"/>
                <a:gd name="connsiteY743" fmla="*/ 2354985 h 2381545"/>
                <a:gd name="connsiteX744" fmla="*/ 252559 w 1062223"/>
                <a:gd name="connsiteY744" fmla="*/ 2358617 h 2381545"/>
                <a:gd name="connsiteX745" fmla="*/ 250629 w 1062223"/>
                <a:gd name="connsiteY745" fmla="*/ 2358617 h 2381545"/>
                <a:gd name="connsiteX746" fmla="*/ 250743 w 1062223"/>
                <a:gd name="connsiteY746" fmla="*/ 2357936 h 2381545"/>
                <a:gd name="connsiteX747" fmla="*/ 250970 w 1062223"/>
                <a:gd name="connsiteY747" fmla="*/ 2356687 h 2381545"/>
                <a:gd name="connsiteX748" fmla="*/ 251197 w 1062223"/>
                <a:gd name="connsiteY748" fmla="*/ 2356006 h 2381545"/>
                <a:gd name="connsiteX749" fmla="*/ 250175 w 1062223"/>
                <a:gd name="connsiteY749" fmla="*/ 2355098 h 2381545"/>
                <a:gd name="connsiteX750" fmla="*/ 249154 w 1062223"/>
                <a:gd name="connsiteY750" fmla="*/ 2354758 h 2381545"/>
                <a:gd name="connsiteX751" fmla="*/ 248132 w 1062223"/>
                <a:gd name="connsiteY751" fmla="*/ 2354985 h 2381545"/>
                <a:gd name="connsiteX752" fmla="*/ 247224 w 1062223"/>
                <a:gd name="connsiteY752" fmla="*/ 2356006 h 2381545"/>
                <a:gd name="connsiteX753" fmla="*/ 247565 w 1062223"/>
                <a:gd name="connsiteY753" fmla="*/ 2357368 h 2381545"/>
                <a:gd name="connsiteX754" fmla="*/ 243705 w 1062223"/>
                <a:gd name="connsiteY754" fmla="*/ 2356120 h 2381545"/>
                <a:gd name="connsiteX755" fmla="*/ 242684 w 1062223"/>
                <a:gd name="connsiteY755" fmla="*/ 2357936 h 2381545"/>
                <a:gd name="connsiteX756" fmla="*/ 242343 w 1062223"/>
                <a:gd name="connsiteY756" fmla="*/ 2359866 h 2381545"/>
                <a:gd name="connsiteX757" fmla="*/ 241662 w 1062223"/>
                <a:gd name="connsiteY757" fmla="*/ 2359979 h 2381545"/>
                <a:gd name="connsiteX758" fmla="*/ 240981 w 1062223"/>
                <a:gd name="connsiteY758" fmla="*/ 2358730 h 2381545"/>
                <a:gd name="connsiteX759" fmla="*/ 240641 w 1062223"/>
                <a:gd name="connsiteY759" fmla="*/ 2356687 h 2381545"/>
                <a:gd name="connsiteX760" fmla="*/ 241662 w 1062223"/>
                <a:gd name="connsiteY760" fmla="*/ 2350898 h 2381545"/>
                <a:gd name="connsiteX761" fmla="*/ 241776 w 1062223"/>
                <a:gd name="connsiteY761" fmla="*/ 2350104 h 2381545"/>
                <a:gd name="connsiteX762" fmla="*/ 243365 w 1062223"/>
                <a:gd name="connsiteY762" fmla="*/ 2348401 h 2381545"/>
                <a:gd name="connsiteX763" fmla="*/ 250629 w 1062223"/>
                <a:gd name="connsiteY763" fmla="*/ 2345563 h 2381545"/>
                <a:gd name="connsiteX764" fmla="*/ 251992 w 1062223"/>
                <a:gd name="connsiteY764" fmla="*/ 2343407 h 2381545"/>
                <a:gd name="connsiteX765" fmla="*/ 254262 w 1062223"/>
                <a:gd name="connsiteY765" fmla="*/ 2338639 h 2381545"/>
                <a:gd name="connsiteX766" fmla="*/ 255851 w 1062223"/>
                <a:gd name="connsiteY766" fmla="*/ 2337391 h 2381545"/>
                <a:gd name="connsiteX767" fmla="*/ 250743 w 1062223"/>
                <a:gd name="connsiteY767" fmla="*/ 2335461 h 2381545"/>
                <a:gd name="connsiteX768" fmla="*/ 241095 w 1062223"/>
                <a:gd name="connsiteY768" fmla="*/ 2337504 h 2381545"/>
                <a:gd name="connsiteX769" fmla="*/ 236554 w 1062223"/>
                <a:gd name="connsiteY769" fmla="*/ 2337391 h 2381545"/>
                <a:gd name="connsiteX770" fmla="*/ 234284 w 1062223"/>
                <a:gd name="connsiteY770" fmla="*/ 2336483 h 2381545"/>
                <a:gd name="connsiteX771" fmla="*/ 232127 w 1062223"/>
                <a:gd name="connsiteY771" fmla="*/ 2335120 h 2381545"/>
                <a:gd name="connsiteX772" fmla="*/ 230538 w 1062223"/>
                <a:gd name="connsiteY772" fmla="*/ 2333077 h 2381545"/>
                <a:gd name="connsiteX773" fmla="*/ 229971 w 1062223"/>
                <a:gd name="connsiteY773" fmla="*/ 2330126 h 2381545"/>
                <a:gd name="connsiteX774" fmla="*/ 230652 w 1062223"/>
                <a:gd name="connsiteY774" fmla="*/ 2327742 h 2381545"/>
                <a:gd name="connsiteX775" fmla="*/ 232127 w 1062223"/>
                <a:gd name="connsiteY775" fmla="*/ 2325359 h 2381545"/>
                <a:gd name="connsiteX776" fmla="*/ 235306 w 1062223"/>
                <a:gd name="connsiteY776" fmla="*/ 2321499 h 2381545"/>
                <a:gd name="connsiteX777" fmla="*/ 233263 w 1062223"/>
                <a:gd name="connsiteY777" fmla="*/ 2318889 h 2381545"/>
                <a:gd name="connsiteX778" fmla="*/ 232695 w 1062223"/>
                <a:gd name="connsiteY778" fmla="*/ 2320137 h 2381545"/>
                <a:gd name="connsiteX779" fmla="*/ 231673 w 1062223"/>
                <a:gd name="connsiteY779" fmla="*/ 2323429 h 2381545"/>
                <a:gd name="connsiteX780" fmla="*/ 231333 w 1062223"/>
                <a:gd name="connsiteY780" fmla="*/ 2324337 h 2381545"/>
                <a:gd name="connsiteX781" fmla="*/ 230538 w 1062223"/>
                <a:gd name="connsiteY781" fmla="*/ 2325018 h 2381545"/>
                <a:gd name="connsiteX782" fmla="*/ 228722 w 1062223"/>
                <a:gd name="connsiteY782" fmla="*/ 2325926 h 2381545"/>
                <a:gd name="connsiteX783" fmla="*/ 227928 w 1062223"/>
                <a:gd name="connsiteY783" fmla="*/ 2326834 h 2381545"/>
                <a:gd name="connsiteX784" fmla="*/ 227814 w 1062223"/>
                <a:gd name="connsiteY784" fmla="*/ 2323656 h 2381545"/>
                <a:gd name="connsiteX785" fmla="*/ 226906 w 1062223"/>
                <a:gd name="connsiteY785" fmla="*/ 2321613 h 2381545"/>
                <a:gd name="connsiteX786" fmla="*/ 225317 w 1062223"/>
                <a:gd name="connsiteY786" fmla="*/ 2320478 h 2381545"/>
                <a:gd name="connsiteX787" fmla="*/ 221912 w 1062223"/>
                <a:gd name="connsiteY787" fmla="*/ 2319570 h 2381545"/>
                <a:gd name="connsiteX788" fmla="*/ 219868 w 1062223"/>
                <a:gd name="connsiteY788" fmla="*/ 2316959 h 2381545"/>
                <a:gd name="connsiteX789" fmla="*/ 218733 w 1062223"/>
                <a:gd name="connsiteY789" fmla="*/ 2316051 h 2381545"/>
                <a:gd name="connsiteX790" fmla="*/ 219755 w 1062223"/>
                <a:gd name="connsiteY790" fmla="*/ 2314008 h 2381545"/>
                <a:gd name="connsiteX791" fmla="*/ 219868 w 1062223"/>
                <a:gd name="connsiteY791" fmla="*/ 2312192 h 2381545"/>
                <a:gd name="connsiteX792" fmla="*/ 219187 w 1062223"/>
                <a:gd name="connsiteY792" fmla="*/ 2310602 h 2381545"/>
                <a:gd name="connsiteX793" fmla="*/ 218052 w 1062223"/>
                <a:gd name="connsiteY793" fmla="*/ 2309354 h 2381545"/>
                <a:gd name="connsiteX794" fmla="*/ 223274 w 1062223"/>
                <a:gd name="connsiteY794" fmla="*/ 2300159 h 2381545"/>
                <a:gd name="connsiteX795" fmla="*/ 225317 w 1062223"/>
                <a:gd name="connsiteY795" fmla="*/ 2297435 h 2381545"/>
                <a:gd name="connsiteX796" fmla="*/ 231560 w 1062223"/>
                <a:gd name="connsiteY796" fmla="*/ 2291192 h 2381545"/>
                <a:gd name="connsiteX797" fmla="*/ 233263 w 1062223"/>
                <a:gd name="connsiteY797" fmla="*/ 2288127 h 2381545"/>
                <a:gd name="connsiteX798" fmla="*/ 233830 w 1062223"/>
                <a:gd name="connsiteY798" fmla="*/ 2286198 h 2381545"/>
                <a:gd name="connsiteX799" fmla="*/ 234511 w 1062223"/>
                <a:gd name="connsiteY799" fmla="*/ 2283020 h 2381545"/>
                <a:gd name="connsiteX800" fmla="*/ 235306 w 1062223"/>
                <a:gd name="connsiteY800" fmla="*/ 2281430 h 2381545"/>
                <a:gd name="connsiteX801" fmla="*/ 237916 w 1062223"/>
                <a:gd name="connsiteY801" fmla="*/ 2279160 h 2381545"/>
                <a:gd name="connsiteX802" fmla="*/ 238938 w 1062223"/>
                <a:gd name="connsiteY802" fmla="*/ 2277798 h 2381545"/>
                <a:gd name="connsiteX803" fmla="*/ 238711 w 1062223"/>
                <a:gd name="connsiteY803" fmla="*/ 2275982 h 2381545"/>
                <a:gd name="connsiteX804" fmla="*/ 236781 w 1062223"/>
                <a:gd name="connsiteY804" fmla="*/ 2275528 h 2381545"/>
                <a:gd name="connsiteX805" fmla="*/ 234284 w 1062223"/>
                <a:gd name="connsiteY805" fmla="*/ 2278139 h 2381545"/>
                <a:gd name="connsiteX806" fmla="*/ 232014 w 1062223"/>
                <a:gd name="connsiteY806" fmla="*/ 2281998 h 2381545"/>
                <a:gd name="connsiteX807" fmla="*/ 230765 w 1062223"/>
                <a:gd name="connsiteY807" fmla="*/ 2285403 h 2381545"/>
                <a:gd name="connsiteX808" fmla="*/ 225203 w 1062223"/>
                <a:gd name="connsiteY808" fmla="*/ 2283473 h 2381545"/>
                <a:gd name="connsiteX809" fmla="*/ 218960 w 1062223"/>
                <a:gd name="connsiteY809" fmla="*/ 2286425 h 2381545"/>
                <a:gd name="connsiteX810" fmla="*/ 205339 w 1062223"/>
                <a:gd name="connsiteY810" fmla="*/ 2298684 h 2381545"/>
                <a:gd name="connsiteX811" fmla="*/ 193194 w 1062223"/>
                <a:gd name="connsiteY811" fmla="*/ 2302203 h 2381545"/>
                <a:gd name="connsiteX812" fmla="*/ 187631 w 1062223"/>
                <a:gd name="connsiteY812" fmla="*/ 2305154 h 2381545"/>
                <a:gd name="connsiteX813" fmla="*/ 184907 w 1062223"/>
                <a:gd name="connsiteY813" fmla="*/ 2305267 h 2381545"/>
                <a:gd name="connsiteX814" fmla="*/ 186383 w 1062223"/>
                <a:gd name="connsiteY814" fmla="*/ 2303451 h 2381545"/>
                <a:gd name="connsiteX815" fmla="*/ 191604 w 1062223"/>
                <a:gd name="connsiteY815" fmla="*/ 2299819 h 2381545"/>
                <a:gd name="connsiteX816" fmla="*/ 189675 w 1062223"/>
                <a:gd name="connsiteY816" fmla="*/ 2299251 h 2381545"/>
                <a:gd name="connsiteX817" fmla="*/ 189561 w 1062223"/>
                <a:gd name="connsiteY817" fmla="*/ 2297776 h 2381545"/>
                <a:gd name="connsiteX818" fmla="*/ 191377 w 1062223"/>
                <a:gd name="connsiteY818" fmla="*/ 2293917 h 2381545"/>
                <a:gd name="connsiteX819" fmla="*/ 192399 w 1062223"/>
                <a:gd name="connsiteY819" fmla="*/ 2292781 h 2381545"/>
                <a:gd name="connsiteX820" fmla="*/ 196939 w 1062223"/>
                <a:gd name="connsiteY820" fmla="*/ 2290738 h 2381545"/>
                <a:gd name="connsiteX821" fmla="*/ 192172 w 1062223"/>
                <a:gd name="connsiteY821" fmla="*/ 2291306 h 2381545"/>
                <a:gd name="connsiteX822" fmla="*/ 189902 w 1062223"/>
                <a:gd name="connsiteY822" fmla="*/ 2292327 h 2381545"/>
                <a:gd name="connsiteX823" fmla="*/ 185361 w 1062223"/>
                <a:gd name="connsiteY823" fmla="*/ 2295960 h 2381545"/>
                <a:gd name="connsiteX824" fmla="*/ 183091 w 1062223"/>
                <a:gd name="connsiteY824" fmla="*/ 2296981 h 2381545"/>
                <a:gd name="connsiteX825" fmla="*/ 177870 w 1062223"/>
                <a:gd name="connsiteY825" fmla="*/ 2297322 h 2381545"/>
                <a:gd name="connsiteX826" fmla="*/ 178664 w 1062223"/>
                <a:gd name="connsiteY826" fmla="*/ 2295960 h 2381545"/>
                <a:gd name="connsiteX827" fmla="*/ 178778 w 1062223"/>
                <a:gd name="connsiteY827" fmla="*/ 2294711 h 2381545"/>
                <a:gd name="connsiteX828" fmla="*/ 178778 w 1062223"/>
                <a:gd name="connsiteY828" fmla="*/ 2293462 h 2381545"/>
                <a:gd name="connsiteX829" fmla="*/ 179118 w 1062223"/>
                <a:gd name="connsiteY829" fmla="*/ 2291987 h 2381545"/>
                <a:gd name="connsiteX830" fmla="*/ 179686 w 1062223"/>
                <a:gd name="connsiteY830" fmla="*/ 2291079 h 2381545"/>
                <a:gd name="connsiteX831" fmla="*/ 181389 w 1062223"/>
                <a:gd name="connsiteY831" fmla="*/ 2289490 h 2381545"/>
                <a:gd name="connsiteX832" fmla="*/ 183432 w 1062223"/>
                <a:gd name="connsiteY832" fmla="*/ 2286311 h 2381545"/>
                <a:gd name="connsiteX833" fmla="*/ 186497 w 1062223"/>
                <a:gd name="connsiteY833" fmla="*/ 2282792 h 2381545"/>
                <a:gd name="connsiteX834" fmla="*/ 187064 w 1062223"/>
                <a:gd name="connsiteY834" fmla="*/ 2279841 h 2381545"/>
                <a:gd name="connsiteX835" fmla="*/ 191945 w 1062223"/>
                <a:gd name="connsiteY835" fmla="*/ 2274052 h 2381545"/>
                <a:gd name="connsiteX836" fmla="*/ 195010 w 1062223"/>
                <a:gd name="connsiteY836" fmla="*/ 2271782 h 2381545"/>
                <a:gd name="connsiteX837" fmla="*/ 195350 w 1062223"/>
                <a:gd name="connsiteY837" fmla="*/ 2269058 h 2381545"/>
                <a:gd name="connsiteX838" fmla="*/ 194669 w 1062223"/>
                <a:gd name="connsiteY838" fmla="*/ 2267242 h 2381545"/>
                <a:gd name="connsiteX839" fmla="*/ 190469 w 1062223"/>
                <a:gd name="connsiteY839" fmla="*/ 2271782 h 2381545"/>
                <a:gd name="connsiteX840" fmla="*/ 186837 w 1062223"/>
                <a:gd name="connsiteY840" fmla="*/ 2272463 h 2381545"/>
                <a:gd name="connsiteX841" fmla="*/ 179005 w 1062223"/>
                <a:gd name="connsiteY841" fmla="*/ 2271896 h 2381545"/>
                <a:gd name="connsiteX842" fmla="*/ 181048 w 1062223"/>
                <a:gd name="connsiteY842" fmla="*/ 2266674 h 2381545"/>
                <a:gd name="connsiteX843" fmla="*/ 165724 w 1062223"/>
                <a:gd name="connsiteY843" fmla="*/ 2270533 h 2381545"/>
                <a:gd name="connsiteX844" fmla="*/ 162319 w 1062223"/>
                <a:gd name="connsiteY844" fmla="*/ 2270533 h 2381545"/>
                <a:gd name="connsiteX845" fmla="*/ 161184 w 1062223"/>
                <a:gd name="connsiteY845" fmla="*/ 2269739 h 2381545"/>
                <a:gd name="connsiteX846" fmla="*/ 158232 w 1062223"/>
                <a:gd name="connsiteY846" fmla="*/ 2266220 h 2381545"/>
                <a:gd name="connsiteX847" fmla="*/ 151649 w 1062223"/>
                <a:gd name="connsiteY847" fmla="*/ 2261112 h 2381545"/>
                <a:gd name="connsiteX848" fmla="*/ 149719 w 1062223"/>
                <a:gd name="connsiteY848" fmla="*/ 2260318 h 2381545"/>
                <a:gd name="connsiteX849" fmla="*/ 145406 w 1062223"/>
                <a:gd name="connsiteY849" fmla="*/ 2259864 h 2381545"/>
                <a:gd name="connsiteX850" fmla="*/ 144838 w 1062223"/>
                <a:gd name="connsiteY850" fmla="*/ 2258501 h 2381545"/>
                <a:gd name="connsiteX851" fmla="*/ 144612 w 1062223"/>
                <a:gd name="connsiteY851" fmla="*/ 2256004 h 2381545"/>
                <a:gd name="connsiteX852" fmla="*/ 143930 w 1062223"/>
                <a:gd name="connsiteY852" fmla="*/ 2254983 h 2381545"/>
                <a:gd name="connsiteX853" fmla="*/ 142114 w 1062223"/>
                <a:gd name="connsiteY853" fmla="*/ 2257934 h 2381545"/>
                <a:gd name="connsiteX854" fmla="*/ 140298 w 1062223"/>
                <a:gd name="connsiteY854" fmla="*/ 2260091 h 2381545"/>
                <a:gd name="connsiteX855" fmla="*/ 138596 w 1062223"/>
                <a:gd name="connsiteY855" fmla="*/ 2259637 h 2381545"/>
                <a:gd name="connsiteX856" fmla="*/ 135758 w 1062223"/>
                <a:gd name="connsiteY856" fmla="*/ 2256004 h 2381545"/>
                <a:gd name="connsiteX857" fmla="*/ 135644 w 1062223"/>
                <a:gd name="connsiteY857" fmla="*/ 2255550 h 2381545"/>
                <a:gd name="connsiteX858" fmla="*/ 135758 w 1062223"/>
                <a:gd name="connsiteY858" fmla="*/ 2253848 h 2381545"/>
                <a:gd name="connsiteX859" fmla="*/ 135758 w 1062223"/>
                <a:gd name="connsiteY859" fmla="*/ 2253393 h 2381545"/>
                <a:gd name="connsiteX860" fmla="*/ 135304 w 1062223"/>
                <a:gd name="connsiteY860" fmla="*/ 2253280 h 2381545"/>
                <a:gd name="connsiteX861" fmla="*/ 134168 w 1062223"/>
                <a:gd name="connsiteY861" fmla="*/ 2253621 h 2381545"/>
                <a:gd name="connsiteX862" fmla="*/ 133714 w 1062223"/>
                <a:gd name="connsiteY862" fmla="*/ 2253393 h 2381545"/>
                <a:gd name="connsiteX863" fmla="*/ 132920 w 1062223"/>
                <a:gd name="connsiteY863" fmla="*/ 2252599 h 2381545"/>
                <a:gd name="connsiteX864" fmla="*/ 132239 w 1062223"/>
                <a:gd name="connsiteY864" fmla="*/ 2252258 h 2381545"/>
                <a:gd name="connsiteX865" fmla="*/ 132012 w 1062223"/>
                <a:gd name="connsiteY865" fmla="*/ 2251464 h 2381545"/>
                <a:gd name="connsiteX866" fmla="*/ 132466 w 1062223"/>
                <a:gd name="connsiteY866" fmla="*/ 2249194 h 2381545"/>
                <a:gd name="connsiteX867" fmla="*/ 127812 w 1062223"/>
                <a:gd name="connsiteY867" fmla="*/ 2249194 h 2381545"/>
                <a:gd name="connsiteX868" fmla="*/ 128266 w 1062223"/>
                <a:gd name="connsiteY868" fmla="*/ 2247831 h 2381545"/>
                <a:gd name="connsiteX869" fmla="*/ 128834 w 1062223"/>
                <a:gd name="connsiteY869" fmla="*/ 2245334 h 2381545"/>
                <a:gd name="connsiteX870" fmla="*/ 129288 w 1062223"/>
                <a:gd name="connsiteY870" fmla="*/ 2243972 h 2381545"/>
                <a:gd name="connsiteX871" fmla="*/ 127471 w 1062223"/>
                <a:gd name="connsiteY871" fmla="*/ 2242837 h 2381545"/>
                <a:gd name="connsiteX872" fmla="*/ 124747 w 1062223"/>
                <a:gd name="connsiteY872" fmla="*/ 2242043 h 2381545"/>
                <a:gd name="connsiteX873" fmla="*/ 121910 w 1062223"/>
                <a:gd name="connsiteY873" fmla="*/ 2241929 h 2381545"/>
                <a:gd name="connsiteX874" fmla="*/ 119866 w 1062223"/>
                <a:gd name="connsiteY874" fmla="*/ 2242610 h 2381545"/>
                <a:gd name="connsiteX875" fmla="*/ 118958 w 1062223"/>
                <a:gd name="connsiteY875" fmla="*/ 2244653 h 2381545"/>
                <a:gd name="connsiteX876" fmla="*/ 119412 w 1062223"/>
                <a:gd name="connsiteY876" fmla="*/ 2246924 h 2381545"/>
                <a:gd name="connsiteX877" fmla="*/ 121910 w 1062223"/>
                <a:gd name="connsiteY877" fmla="*/ 2252031 h 2381545"/>
                <a:gd name="connsiteX878" fmla="*/ 117483 w 1062223"/>
                <a:gd name="connsiteY878" fmla="*/ 2250556 h 2381545"/>
                <a:gd name="connsiteX879" fmla="*/ 115326 w 1062223"/>
                <a:gd name="connsiteY879" fmla="*/ 2250442 h 2381545"/>
                <a:gd name="connsiteX880" fmla="*/ 113283 w 1062223"/>
                <a:gd name="connsiteY880" fmla="*/ 2252031 h 2381545"/>
                <a:gd name="connsiteX881" fmla="*/ 113737 w 1062223"/>
                <a:gd name="connsiteY881" fmla="*/ 2248626 h 2381545"/>
                <a:gd name="connsiteX882" fmla="*/ 114985 w 1062223"/>
                <a:gd name="connsiteY882" fmla="*/ 2242724 h 2381545"/>
                <a:gd name="connsiteX883" fmla="*/ 115213 w 1062223"/>
                <a:gd name="connsiteY883" fmla="*/ 2238410 h 2381545"/>
                <a:gd name="connsiteX884" fmla="*/ 115213 w 1062223"/>
                <a:gd name="connsiteY884" fmla="*/ 2235459 h 2381545"/>
                <a:gd name="connsiteX885" fmla="*/ 115439 w 1062223"/>
                <a:gd name="connsiteY885" fmla="*/ 2232735 h 2381545"/>
                <a:gd name="connsiteX886" fmla="*/ 116575 w 1062223"/>
                <a:gd name="connsiteY886" fmla="*/ 2230919 h 2381545"/>
                <a:gd name="connsiteX887" fmla="*/ 119185 w 1062223"/>
                <a:gd name="connsiteY887" fmla="*/ 2230351 h 2381545"/>
                <a:gd name="connsiteX888" fmla="*/ 117937 w 1062223"/>
                <a:gd name="connsiteY888" fmla="*/ 2228648 h 2381545"/>
                <a:gd name="connsiteX889" fmla="*/ 117483 w 1062223"/>
                <a:gd name="connsiteY889" fmla="*/ 2226719 h 2381545"/>
                <a:gd name="connsiteX890" fmla="*/ 117710 w 1062223"/>
                <a:gd name="connsiteY890" fmla="*/ 2224562 h 2381545"/>
                <a:gd name="connsiteX891" fmla="*/ 118618 w 1062223"/>
                <a:gd name="connsiteY891" fmla="*/ 2222292 h 2381545"/>
                <a:gd name="connsiteX892" fmla="*/ 112148 w 1062223"/>
                <a:gd name="connsiteY892" fmla="*/ 2227173 h 2381545"/>
                <a:gd name="connsiteX893" fmla="*/ 110218 w 1062223"/>
                <a:gd name="connsiteY893" fmla="*/ 2229783 h 2381545"/>
                <a:gd name="connsiteX894" fmla="*/ 108061 w 1062223"/>
                <a:gd name="connsiteY894" fmla="*/ 2231600 h 2381545"/>
                <a:gd name="connsiteX895" fmla="*/ 102953 w 1062223"/>
                <a:gd name="connsiteY895" fmla="*/ 2232621 h 2381545"/>
                <a:gd name="connsiteX896" fmla="*/ 101251 w 1062223"/>
                <a:gd name="connsiteY896" fmla="*/ 2234437 h 2381545"/>
                <a:gd name="connsiteX897" fmla="*/ 101137 w 1062223"/>
                <a:gd name="connsiteY897" fmla="*/ 2236027 h 2381545"/>
                <a:gd name="connsiteX898" fmla="*/ 102045 w 1062223"/>
                <a:gd name="connsiteY898" fmla="*/ 2238751 h 2381545"/>
                <a:gd name="connsiteX899" fmla="*/ 101591 w 1062223"/>
                <a:gd name="connsiteY899" fmla="*/ 2240453 h 2381545"/>
                <a:gd name="connsiteX900" fmla="*/ 101024 w 1062223"/>
                <a:gd name="connsiteY900" fmla="*/ 2241589 h 2381545"/>
                <a:gd name="connsiteX901" fmla="*/ 100683 w 1062223"/>
                <a:gd name="connsiteY901" fmla="*/ 2242497 h 2381545"/>
                <a:gd name="connsiteX902" fmla="*/ 100570 w 1062223"/>
                <a:gd name="connsiteY902" fmla="*/ 2243745 h 2381545"/>
                <a:gd name="connsiteX903" fmla="*/ 100570 w 1062223"/>
                <a:gd name="connsiteY903" fmla="*/ 2245902 h 2381545"/>
                <a:gd name="connsiteX904" fmla="*/ 99321 w 1062223"/>
                <a:gd name="connsiteY904" fmla="*/ 2248513 h 2381545"/>
                <a:gd name="connsiteX905" fmla="*/ 96483 w 1062223"/>
                <a:gd name="connsiteY905" fmla="*/ 2249875 h 2381545"/>
                <a:gd name="connsiteX906" fmla="*/ 93305 w 1062223"/>
                <a:gd name="connsiteY906" fmla="*/ 2250102 h 2381545"/>
                <a:gd name="connsiteX907" fmla="*/ 91148 w 1062223"/>
                <a:gd name="connsiteY907" fmla="*/ 2249194 h 2381545"/>
                <a:gd name="connsiteX908" fmla="*/ 93645 w 1062223"/>
                <a:gd name="connsiteY908" fmla="*/ 2246696 h 2381545"/>
                <a:gd name="connsiteX909" fmla="*/ 92283 w 1062223"/>
                <a:gd name="connsiteY909" fmla="*/ 2242497 h 2381545"/>
                <a:gd name="connsiteX910" fmla="*/ 87289 w 1062223"/>
                <a:gd name="connsiteY910" fmla="*/ 2234437 h 2381545"/>
                <a:gd name="connsiteX911" fmla="*/ 88765 w 1062223"/>
                <a:gd name="connsiteY911" fmla="*/ 2234324 h 2381545"/>
                <a:gd name="connsiteX912" fmla="*/ 93192 w 1062223"/>
                <a:gd name="connsiteY912" fmla="*/ 2235913 h 2381545"/>
                <a:gd name="connsiteX913" fmla="*/ 93192 w 1062223"/>
                <a:gd name="connsiteY913" fmla="*/ 2234437 h 2381545"/>
                <a:gd name="connsiteX914" fmla="*/ 90921 w 1062223"/>
                <a:gd name="connsiteY914" fmla="*/ 2233529 h 2381545"/>
                <a:gd name="connsiteX915" fmla="*/ 84224 w 1062223"/>
                <a:gd name="connsiteY915" fmla="*/ 2233189 h 2381545"/>
                <a:gd name="connsiteX916" fmla="*/ 81160 w 1062223"/>
                <a:gd name="connsiteY916" fmla="*/ 2234437 h 2381545"/>
                <a:gd name="connsiteX917" fmla="*/ 80025 w 1062223"/>
                <a:gd name="connsiteY917" fmla="*/ 2234551 h 2381545"/>
                <a:gd name="connsiteX918" fmla="*/ 79230 w 1062223"/>
                <a:gd name="connsiteY918" fmla="*/ 2234097 h 2381545"/>
                <a:gd name="connsiteX919" fmla="*/ 77641 w 1062223"/>
                <a:gd name="connsiteY919" fmla="*/ 2232394 h 2381545"/>
                <a:gd name="connsiteX920" fmla="*/ 76733 w 1062223"/>
                <a:gd name="connsiteY920" fmla="*/ 2232054 h 2381545"/>
                <a:gd name="connsiteX921" fmla="*/ 76733 w 1062223"/>
                <a:gd name="connsiteY921" fmla="*/ 2230578 h 2381545"/>
                <a:gd name="connsiteX922" fmla="*/ 77414 w 1062223"/>
                <a:gd name="connsiteY922" fmla="*/ 2230465 h 2381545"/>
                <a:gd name="connsiteX923" fmla="*/ 77868 w 1062223"/>
                <a:gd name="connsiteY923" fmla="*/ 2230124 h 2381545"/>
                <a:gd name="connsiteX924" fmla="*/ 78776 w 1062223"/>
                <a:gd name="connsiteY924" fmla="*/ 2229330 h 2381545"/>
                <a:gd name="connsiteX925" fmla="*/ 77414 w 1062223"/>
                <a:gd name="connsiteY925" fmla="*/ 2226492 h 2381545"/>
                <a:gd name="connsiteX926" fmla="*/ 80365 w 1062223"/>
                <a:gd name="connsiteY926" fmla="*/ 2227740 h 2381545"/>
                <a:gd name="connsiteX927" fmla="*/ 82068 w 1062223"/>
                <a:gd name="connsiteY927" fmla="*/ 2227854 h 2381545"/>
                <a:gd name="connsiteX928" fmla="*/ 82749 w 1062223"/>
                <a:gd name="connsiteY928" fmla="*/ 2226605 h 2381545"/>
                <a:gd name="connsiteX929" fmla="*/ 78095 w 1062223"/>
                <a:gd name="connsiteY929" fmla="*/ 2222519 h 2381545"/>
                <a:gd name="connsiteX930" fmla="*/ 75938 w 1062223"/>
                <a:gd name="connsiteY930" fmla="*/ 2221497 h 2381545"/>
                <a:gd name="connsiteX931" fmla="*/ 74009 w 1062223"/>
                <a:gd name="connsiteY931" fmla="*/ 2219000 h 2381545"/>
                <a:gd name="connsiteX932" fmla="*/ 72419 w 1062223"/>
                <a:gd name="connsiteY932" fmla="*/ 2215935 h 2381545"/>
                <a:gd name="connsiteX933" fmla="*/ 71511 w 1062223"/>
                <a:gd name="connsiteY933" fmla="*/ 2213211 h 2381545"/>
                <a:gd name="connsiteX934" fmla="*/ 71625 w 1062223"/>
                <a:gd name="connsiteY934" fmla="*/ 2212189 h 2381545"/>
                <a:gd name="connsiteX935" fmla="*/ 71852 w 1062223"/>
                <a:gd name="connsiteY935" fmla="*/ 2211963 h 2381545"/>
                <a:gd name="connsiteX936" fmla="*/ 71852 w 1062223"/>
                <a:gd name="connsiteY936" fmla="*/ 2211622 h 2381545"/>
                <a:gd name="connsiteX937" fmla="*/ 71511 w 1062223"/>
                <a:gd name="connsiteY937" fmla="*/ 2210487 h 2381545"/>
                <a:gd name="connsiteX938" fmla="*/ 78549 w 1062223"/>
                <a:gd name="connsiteY938" fmla="*/ 2212530 h 2381545"/>
                <a:gd name="connsiteX939" fmla="*/ 79797 w 1062223"/>
                <a:gd name="connsiteY939" fmla="*/ 2212417 h 2381545"/>
                <a:gd name="connsiteX940" fmla="*/ 80479 w 1062223"/>
                <a:gd name="connsiteY940" fmla="*/ 2209919 h 2381545"/>
                <a:gd name="connsiteX941" fmla="*/ 80025 w 1062223"/>
                <a:gd name="connsiteY941" fmla="*/ 2207876 h 2381545"/>
                <a:gd name="connsiteX942" fmla="*/ 79116 w 1062223"/>
                <a:gd name="connsiteY942" fmla="*/ 2205947 h 2381545"/>
                <a:gd name="connsiteX943" fmla="*/ 78208 w 1062223"/>
                <a:gd name="connsiteY943" fmla="*/ 2203563 h 2381545"/>
                <a:gd name="connsiteX944" fmla="*/ 82862 w 1062223"/>
                <a:gd name="connsiteY944" fmla="*/ 2203563 h 2381545"/>
                <a:gd name="connsiteX945" fmla="*/ 82862 w 1062223"/>
                <a:gd name="connsiteY945" fmla="*/ 2202314 h 2381545"/>
                <a:gd name="connsiteX946" fmla="*/ 80819 w 1062223"/>
                <a:gd name="connsiteY946" fmla="*/ 2202087 h 2381545"/>
                <a:gd name="connsiteX947" fmla="*/ 78776 w 1062223"/>
                <a:gd name="connsiteY947" fmla="*/ 2201293 h 2381545"/>
                <a:gd name="connsiteX948" fmla="*/ 76733 w 1062223"/>
                <a:gd name="connsiteY948" fmla="*/ 2199931 h 2381545"/>
                <a:gd name="connsiteX949" fmla="*/ 74916 w 1062223"/>
                <a:gd name="connsiteY949" fmla="*/ 2198228 h 2381545"/>
                <a:gd name="connsiteX950" fmla="*/ 76506 w 1062223"/>
                <a:gd name="connsiteY950" fmla="*/ 2197093 h 2381545"/>
                <a:gd name="connsiteX951" fmla="*/ 77300 w 1062223"/>
                <a:gd name="connsiteY951" fmla="*/ 2196866 h 2381545"/>
                <a:gd name="connsiteX952" fmla="*/ 78322 w 1062223"/>
                <a:gd name="connsiteY952" fmla="*/ 2196979 h 2381545"/>
                <a:gd name="connsiteX953" fmla="*/ 76165 w 1062223"/>
                <a:gd name="connsiteY953" fmla="*/ 2193914 h 2381545"/>
                <a:gd name="connsiteX954" fmla="*/ 74916 w 1062223"/>
                <a:gd name="connsiteY954" fmla="*/ 2193006 h 2381545"/>
                <a:gd name="connsiteX955" fmla="*/ 73668 w 1062223"/>
                <a:gd name="connsiteY955" fmla="*/ 2192893 h 2381545"/>
                <a:gd name="connsiteX956" fmla="*/ 74349 w 1062223"/>
                <a:gd name="connsiteY956" fmla="*/ 2190169 h 2381545"/>
                <a:gd name="connsiteX957" fmla="*/ 73668 w 1062223"/>
                <a:gd name="connsiteY957" fmla="*/ 2187331 h 2381545"/>
                <a:gd name="connsiteX958" fmla="*/ 72419 w 1062223"/>
                <a:gd name="connsiteY958" fmla="*/ 2185628 h 2381545"/>
                <a:gd name="connsiteX959" fmla="*/ 71057 w 1062223"/>
                <a:gd name="connsiteY959" fmla="*/ 2186196 h 2381545"/>
                <a:gd name="connsiteX960" fmla="*/ 70376 w 1062223"/>
                <a:gd name="connsiteY960" fmla="*/ 2185401 h 2381545"/>
                <a:gd name="connsiteX961" fmla="*/ 69809 w 1062223"/>
                <a:gd name="connsiteY961" fmla="*/ 2184493 h 2381545"/>
                <a:gd name="connsiteX962" fmla="*/ 69355 w 1062223"/>
                <a:gd name="connsiteY962" fmla="*/ 2183358 h 2381545"/>
                <a:gd name="connsiteX963" fmla="*/ 69128 w 1062223"/>
                <a:gd name="connsiteY963" fmla="*/ 2181882 h 2381545"/>
                <a:gd name="connsiteX964" fmla="*/ 70149 w 1062223"/>
                <a:gd name="connsiteY964" fmla="*/ 2179953 h 2381545"/>
                <a:gd name="connsiteX965" fmla="*/ 68446 w 1062223"/>
                <a:gd name="connsiteY965" fmla="*/ 2175980 h 2381545"/>
                <a:gd name="connsiteX966" fmla="*/ 69809 w 1062223"/>
                <a:gd name="connsiteY966" fmla="*/ 2175299 h 2381545"/>
                <a:gd name="connsiteX967" fmla="*/ 74690 w 1062223"/>
                <a:gd name="connsiteY967" fmla="*/ 2176321 h 2381545"/>
                <a:gd name="connsiteX968" fmla="*/ 77187 w 1062223"/>
                <a:gd name="connsiteY968" fmla="*/ 2176093 h 2381545"/>
                <a:gd name="connsiteX969" fmla="*/ 79230 w 1062223"/>
                <a:gd name="connsiteY969" fmla="*/ 2173823 h 2381545"/>
                <a:gd name="connsiteX970" fmla="*/ 78208 w 1062223"/>
                <a:gd name="connsiteY970" fmla="*/ 2172915 h 2381545"/>
                <a:gd name="connsiteX971" fmla="*/ 77073 w 1062223"/>
                <a:gd name="connsiteY971" fmla="*/ 2172575 h 2381545"/>
                <a:gd name="connsiteX972" fmla="*/ 74690 w 1062223"/>
                <a:gd name="connsiteY972" fmla="*/ 2172575 h 2381545"/>
                <a:gd name="connsiteX973" fmla="*/ 74009 w 1062223"/>
                <a:gd name="connsiteY973" fmla="*/ 2172121 h 2381545"/>
                <a:gd name="connsiteX974" fmla="*/ 72079 w 1062223"/>
                <a:gd name="connsiteY974" fmla="*/ 2168602 h 2381545"/>
                <a:gd name="connsiteX975" fmla="*/ 73100 w 1062223"/>
                <a:gd name="connsiteY975" fmla="*/ 2168148 h 2381545"/>
                <a:gd name="connsiteX976" fmla="*/ 74803 w 1062223"/>
                <a:gd name="connsiteY976" fmla="*/ 2166218 h 2381545"/>
                <a:gd name="connsiteX977" fmla="*/ 75711 w 1062223"/>
                <a:gd name="connsiteY977" fmla="*/ 2165764 h 2381545"/>
                <a:gd name="connsiteX978" fmla="*/ 76619 w 1062223"/>
                <a:gd name="connsiteY978" fmla="*/ 2166332 h 2381545"/>
                <a:gd name="connsiteX979" fmla="*/ 77414 w 1062223"/>
                <a:gd name="connsiteY979" fmla="*/ 2167467 h 2381545"/>
                <a:gd name="connsiteX980" fmla="*/ 78322 w 1062223"/>
                <a:gd name="connsiteY980" fmla="*/ 2168488 h 2381545"/>
                <a:gd name="connsiteX981" fmla="*/ 79457 w 1062223"/>
                <a:gd name="connsiteY981" fmla="*/ 2168602 h 2381545"/>
                <a:gd name="connsiteX982" fmla="*/ 78889 w 1062223"/>
                <a:gd name="connsiteY982" fmla="*/ 2166559 h 2381545"/>
                <a:gd name="connsiteX983" fmla="*/ 78435 w 1062223"/>
                <a:gd name="connsiteY983" fmla="*/ 2164288 h 2381545"/>
                <a:gd name="connsiteX984" fmla="*/ 77981 w 1062223"/>
                <a:gd name="connsiteY984" fmla="*/ 2162472 h 2381545"/>
                <a:gd name="connsiteX985" fmla="*/ 77187 w 1062223"/>
                <a:gd name="connsiteY985" fmla="*/ 2161678 h 2381545"/>
                <a:gd name="connsiteX986" fmla="*/ 76052 w 1062223"/>
                <a:gd name="connsiteY986" fmla="*/ 2161337 h 2381545"/>
                <a:gd name="connsiteX987" fmla="*/ 75597 w 1062223"/>
                <a:gd name="connsiteY987" fmla="*/ 2160429 h 2381545"/>
                <a:gd name="connsiteX988" fmla="*/ 75371 w 1062223"/>
                <a:gd name="connsiteY988" fmla="*/ 2159067 h 2381545"/>
                <a:gd name="connsiteX989" fmla="*/ 74916 w 1062223"/>
                <a:gd name="connsiteY989" fmla="*/ 2157591 h 2381545"/>
                <a:gd name="connsiteX990" fmla="*/ 70603 w 1062223"/>
                <a:gd name="connsiteY990" fmla="*/ 2148284 h 2381545"/>
                <a:gd name="connsiteX991" fmla="*/ 68900 w 1062223"/>
                <a:gd name="connsiteY991" fmla="*/ 2146695 h 2381545"/>
                <a:gd name="connsiteX992" fmla="*/ 70263 w 1062223"/>
                <a:gd name="connsiteY992" fmla="*/ 2144424 h 2381545"/>
                <a:gd name="connsiteX993" fmla="*/ 70830 w 1062223"/>
                <a:gd name="connsiteY993" fmla="*/ 2143857 h 2381545"/>
                <a:gd name="connsiteX994" fmla="*/ 68106 w 1062223"/>
                <a:gd name="connsiteY994" fmla="*/ 2141700 h 2381545"/>
                <a:gd name="connsiteX995" fmla="*/ 67198 w 1062223"/>
                <a:gd name="connsiteY995" fmla="*/ 2139997 h 2381545"/>
                <a:gd name="connsiteX996" fmla="*/ 66857 w 1062223"/>
                <a:gd name="connsiteY996" fmla="*/ 2137160 h 2381545"/>
                <a:gd name="connsiteX997" fmla="*/ 69014 w 1062223"/>
                <a:gd name="connsiteY997" fmla="*/ 2137160 h 2381545"/>
                <a:gd name="connsiteX998" fmla="*/ 73327 w 1062223"/>
                <a:gd name="connsiteY998" fmla="*/ 2140224 h 2381545"/>
                <a:gd name="connsiteX999" fmla="*/ 75597 w 1062223"/>
                <a:gd name="connsiteY999" fmla="*/ 2141132 h 2381545"/>
                <a:gd name="connsiteX1000" fmla="*/ 77641 w 1062223"/>
                <a:gd name="connsiteY1000" fmla="*/ 2140565 h 2381545"/>
                <a:gd name="connsiteX1001" fmla="*/ 77527 w 1062223"/>
                <a:gd name="connsiteY1001" fmla="*/ 2139543 h 2381545"/>
                <a:gd name="connsiteX1002" fmla="*/ 77527 w 1062223"/>
                <a:gd name="connsiteY1002" fmla="*/ 2138976 h 2381545"/>
                <a:gd name="connsiteX1003" fmla="*/ 75938 w 1062223"/>
                <a:gd name="connsiteY1003" fmla="*/ 2137500 h 2381545"/>
                <a:gd name="connsiteX1004" fmla="*/ 73554 w 1062223"/>
                <a:gd name="connsiteY1004" fmla="*/ 2137046 h 2381545"/>
                <a:gd name="connsiteX1005" fmla="*/ 76278 w 1062223"/>
                <a:gd name="connsiteY1005" fmla="*/ 2135230 h 2381545"/>
                <a:gd name="connsiteX1006" fmla="*/ 81954 w 1062223"/>
                <a:gd name="connsiteY1006" fmla="*/ 2138068 h 2381545"/>
                <a:gd name="connsiteX1007" fmla="*/ 84678 w 1062223"/>
                <a:gd name="connsiteY1007" fmla="*/ 2137046 h 2381545"/>
                <a:gd name="connsiteX1008" fmla="*/ 83316 w 1062223"/>
                <a:gd name="connsiteY1008" fmla="*/ 2135684 h 2381545"/>
                <a:gd name="connsiteX1009" fmla="*/ 82068 w 1062223"/>
                <a:gd name="connsiteY1009" fmla="*/ 2133414 h 2381545"/>
                <a:gd name="connsiteX1010" fmla="*/ 81613 w 1062223"/>
                <a:gd name="connsiteY1010" fmla="*/ 2130917 h 2381545"/>
                <a:gd name="connsiteX1011" fmla="*/ 82862 w 1062223"/>
                <a:gd name="connsiteY1011" fmla="*/ 2128873 h 2381545"/>
                <a:gd name="connsiteX1012" fmla="*/ 81841 w 1062223"/>
                <a:gd name="connsiteY1012" fmla="*/ 2123993 h 2381545"/>
                <a:gd name="connsiteX1013" fmla="*/ 81273 w 1062223"/>
                <a:gd name="connsiteY1013" fmla="*/ 2121949 h 2381545"/>
                <a:gd name="connsiteX1014" fmla="*/ 80251 w 1062223"/>
                <a:gd name="connsiteY1014" fmla="*/ 2120474 h 2381545"/>
                <a:gd name="connsiteX1015" fmla="*/ 81160 w 1062223"/>
                <a:gd name="connsiteY1015" fmla="*/ 2120360 h 2381545"/>
                <a:gd name="connsiteX1016" fmla="*/ 83543 w 1062223"/>
                <a:gd name="connsiteY1016" fmla="*/ 2119112 h 2381545"/>
                <a:gd name="connsiteX1017" fmla="*/ 82862 w 1062223"/>
                <a:gd name="connsiteY1017" fmla="*/ 2119112 h 2381545"/>
                <a:gd name="connsiteX1018" fmla="*/ 82181 w 1062223"/>
                <a:gd name="connsiteY1018" fmla="*/ 2118885 h 2381545"/>
                <a:gd name="connsiteX1019" fmla="*/ 81500 w 1062223"/>
                <a:gd name="connsiteY1019" fmla="*/ 2118431 h 2381545"/>
                <a:gd name="connsiteX1020" fmla="*/ 80932 w 1062223"/>
                <a:gd name="connsiteY1020" fmla="*/ 2117750 h 2381545"/>
                <a:gd name="connsiteX1021" fmla="*/ 82294 w 1062223"/>
                <a:gd name="connsiteY1021" fmla="*/ 2114912 h 2381545"/>
                <a:gd name="connsiteX1022" fmla="*/ 80932 w 1062223"/>
                <a:gd name="connsiteY1022" fmla="*/ 2114912 h 2381545"/>
                <a:gd name="connsiteX1023" fmla="*/ 82181 w 1062223"/>
                <a:gd name="connsiteY1023" fmla="*/ 2113663 h 2381545"/>
                <a:gd name="connsiteX1024" fmla="*/ 83657 w 1062223"/>
                <a:gd name="connsiteY1024" fmla="*/ 2113209 h 2381545"/>
                <a:gd name="connsiteX1025" fmla="*/ 86835 w 1062223"/>
                <a:gd name="connsiteY1025" fmla="*/ 2113323 h 2381545"/>
                <a:gd name="connsiteX1026" fmla="*/ 86381 w 1062223"/>
                <a:gd name="connsiteY1026" fmla="*/ 2111279 h 2381545"/>
                <a:gd name="connsiteX1027" fmla="*/ 86154 w 1062223"/>
                <a:gd name="connsiteY1027" fmla="*/ 2110598 h 2381545"/>
                <a:gd name="connsiteX1028" fmla="*/ 89105 w 1062223"/>
                <a:gd name="connsiteY1028" fmla="*/ 2108896 h 2381545"/>
                <a:gd name="connsiteX1029" fmla="*/ 92170 w 1062223"/>
                <a:gd name="connsiteY1029" fmla="*/ 2107988 h 2381545"/>
                <a:gd name="connsiteX1030" fmla="*/ 90694 w 1062223"/>
                <a:gd name="connsiteY1030" fmla="*/ 2103788 h 2381545"/>
                <a:gd name="connsiteX1031" fmla="*/ 88765 w 1062223"/>
                <a:gd name="connsiteY1031" fmla="*/ 2101858 h 2381545"/>
                <a:gd name="connsiteX1032" fmla="*/ 84111 w 1062223"/>
                <a:gd name="connsiteY1032" fmla="*/ 2099588 h 2381545"/>
                <a:gd name="connsiteX1033" fmla="*/ 85019 w 1062223"/>
                <a:gd name="connsiteY1033" fmla="*/ 2097545 h 2381545"/>
                <a:gd name="connsiteX1034" fmla="*/ 86381 w 1062223"/>
                <a:gd name="connsiteY1034" fmla="*/ 2096523 h 2381545"/>
                <a:gd name="connsiteX1035" fmla="*/ 87289 w 1062223"/>
                <a:gd name="connsiteY1035" fmla="*/ 2095388 h 2381545"/>
                <a:gd name="connsiteX1036" fmla="*/ 86835 w 1062223"/>
                <a:gd name="connsiteY1036" fmla="*/ 2092777 h 2381545"/>
                <a:gd name="connsiteX1037" fmla="*/ 90808 w 1062223"/>
                <a:gd name="connsiteY1037" fmla="*/ 2092777 h 2381545"/>
                <a:gd name="connsiteX1038" fmla="*/ 90808 w 1062223"/>
                <a:gd name="connsiteY1038" fmla="*/ 2091302 h 2381545"/>
                <a:gd name="connsiteX1039" fmla="*/ 90581 w 1062223"/>
                <a:gd name="connsiteY1039" fmla="*/ 2090167 h 2381545"/>
                <a:gd name="connsiteX1040" fmla="*/ 90808 w 1062223"/>
                <a:gd name="connsiteY1040" fmla="*/ 2086534 h 2381545"/>
                <a:gd name="connsiteX1041" fmla="*/ 90808 w 1062223"/>
                <a:gd name="connsiteY1041" fmla="*/ 2084491 h 2381545"/>
                <a:gd name="connsiteX1042" fmla="*/ 90581 w 1062223"/>
                <a:gd name="connsiteY1042" fmla="*/ 2083242 h 2381545"/>
                <a:gd name="connsiteX1043" fmla="*/ 89786 w 1062223"/>
                <a:gd name="connsiteY1043" fmla="*/ 2082675 h 2381545"/>
                <a:gd name="connsiteX1044" fmla="*/ 89446 w 1062223"/>
                <a:gd name="connsiteY1044" fmla="*/ 2081653 h 2381545"/>
                <a:gd name="connsiteX1045" fmla="*/ 89332 w 1062223"/>
                <a:gd name="connsiteY1045" fmla="*/ 2080405 h 2381545"/>
                <a:gd name="connsiteX1046" fmla="*/ 89559 w 1062223"/>
                <a:gd name="connsiteY1046" fmla="*/ 2078589 h 2381545"/>
                <a:gd name="connsiteX1047" fmla="*/ 89446 w 1062223"/>
                <a:gd name="connsiteY1047" fmla="*/ 2077567 h 2381545"/>
                <a:gd name="connsiteX1048" fmla="*/ 88765 w 1062223"/>
                <a:gd name="connsiteY1048" fmla="*/ 2073481 h 2381545"/>
                <a:gd name="connsiteX1049" fmla="*/ 88197 w 1062223"/>
                <a:gd name="connsiteY1049" fmla="*/ 2072232 h 2381545"/>
                <a:gd name="connsiteX1050" fmla="*/ 86722 w 1062223"/>
                <a:gd name="connsiteY1050" fmla="*/ 2070756 h 2381545"/>
                <a:gd name="connsiteX1051" fmla="*/ 85473 w 1062223"/>
                <a:gd name="connsiteY1051" fmla="*/ 2069962 h 2381545"/>
                <a:gd name="connsiteX1052" fmla="*/ 82749 w 1062223"/>
                <a:gd name="connsiteY1052" fmla="*/ 2068940 h 2381545"/>
                <a:gd name="connsiteX1053" fmla="*/ 81500 w 1062223"/>
                <a:gd name="connsiteY1053" fmla="*/ 2068032 h 2381545"/>
                <a:gd name="connsiteX1054" fmla="*/ 84338 w 1062223"/>
                <a:gd name="connsiteY1054" fmla="*/ 2066216 h 2381545"/>
                <a:gd name="connsiteX1055" fmla="*/ 90581 w 1062223"/>
                <a:gd name="connsiteY1055" fmla="*/ 2066897 h 2381545"/>
                <a:gd name="connsiteX1056" fmla="*/ 93532 w 1062223"/>
                <a:gd name="connsiteY1056" fmla="*/ 2065308 h 2381545"/>
                <a:gd name="connsiteX1057" fmla="*/ 92170 w 1062223"/>
                <a:gd name="connsiteY1057" fmla="*/ 2062357 h 2381545"/>
                <a:gd name="connsiteX1058" fmla="*/ 90694 w 1062223"/>
                <a:gd name="connsiteY1058" fmla="*/ 2060200 h 2381545"/>
                <a:gd name="connsiteX1059" fmla="*/ 87629 w 1062223"/>
                <a:gd name="connsiteY1059" fmla="*/ 2057022 h 2381545"/>
                <a:gd name="connsiteX1060" fmla="*/ 81046 w 1062223"/>
                <a:gd name="connsiteY1060" fmla="*/ 2053616 h 2381545"/>
                <a:gd name="connsiteX1061" fmla="*/ 79116 w 1062223"/>
                <a:gd name="connsiteY1061" fmla="*/ 2051573 h 2381545"/>
                <a:gd name="connsiteX1062" fmla="*/ 92057 w 1062223"/>
                <a:gd name="connsiteY1062" fmla="*/ 2053616 h 2381545"/>
                <a:gd name="connsiteX1063" fmla="*/ 95575 w 1062223"/>
                <a:gd name="connsiteY1063" fmla="*/ 2051573 h 2381545"/>
                <a:gd name="connsiteX1064" fmla="*/ 93532 w 1062223"/>
                <a:gd name="connsiteY1064" fmla="*/ 2045784 h 2381545"/>
                <a:gd name="connsiteX1065" fmla="*/ 92964 w 1062223"/>
                <a:gd name="connsiteY1065" fmla="*/ 2044649 h 2381545"/>
                <a:gd name="connsiteX1066" fmla="*/ 91489 w 1062223"/>
                <a:gd name="connsiteY1066" fmla="*/ 2044195 h 2381545"/>
                <a:gd name="connsiteX1067" fmla="*/ 88878 w 1062223"/>
                <a:gd name="connsiteY1067" fmla="*/ 2045103 h 2381545"/>
                <a:gd name="connsiteX1068" fmla="*/ 87516 w 1062223"/>
                <a:gd name="connsiteY1068" fmla="*/ 2044649 h 2381545"/>
                <a:gd name="connsiteX1069" fmla="*/ 83657 w 1062223"/>
                <a:gd name="connsiteY1069" fmla="*/ 2039087 h 2381545"/>
                <a:gd name="connsiteX1070" fmla="*/ 82862 w 1062223"/>
                <a:gd name="connsiteY1070" fmla="*/ 2036817 h 2381545"/>
                <a:gd name="connsiteX1071" fmla="*/ 82635 w 1062223"/>
                <a:gd name="connsiteY1071" fmla="*/ 2035909 h 2381545"/>
                <a:gd name="connsiteX1072" fmla="*/ 83203 w 1062223"/>
                <a:gd name="connsiteY1072" fmla="*/ 2035455 h 2381545"/>
                <a:gd name="connsiteX1073" fmla="*/ 84678 w 1062223"/>
                <a:gd name="connsiteY1073" fmla="*/ 2034774 h 2381545"/>
                <a:gd name="connsiteX1074" fmla="*/ 87176 w 1062223"/>
                <a:gd name="connsiteY1074" fmla="*/ 2034320 h 2381545"/>
                <a:gd name="connsiteX1075" fmla="*/ 98413 w 1062223"/>
                <a:gd name="connsiteY1075" fmla="*/ 2039201 h 2381545"/>
                <a:gd name="connsiteX1076" fmla="*/ 104543 w 1062223"/>
                <a:gd name="connsiteY1076" fmla="*/ 2043514 h 2381545"/>
                <a:gd name="connsiteX1077" fmla="*/ 107380 w 1062223"/>
                <a:gd name="connsiteY1077" fmla="*/ 2044536 h 2381545"/>
                <a:gd name="connsiteX1078" fmla="*/ 107380 w 1062223"/>
                <a:gd name="connsiteY1078" fmla="*/ 2043060 h 2381545"/>
                <a:gd name="connsiteX1079" fmla="*/ 100797 w 1062223"/>
                <a:gd name="connsiteY1079" fmla="*/ 2036249 h 2381545"/>
                <a:gd name="connsiteX1080" fmla="*/ 97505 w 1062223"/>
                <a:gd name="connsiteY1080" fmla="*/ 2031142 h 2381545"/>
                <a:gd name="connsiteX1081" fmla="*/ 95348 w 1062223"/>
                <a:gd name="connsiteY1081" fmla="*/ 2022401 h 2381545"/>
                <a:gd name="connsiteX1082" fmla="*/ 93532 w 1062223"/>
                <a:gd name="connsiteY1082" fmla="*/ 2020926 h 2381545"/>
                <a:gd name="connsiteX1083" fmla="*/ 91489 w 1062223"/>
                <a:gd name="connsiteY1083" fmla="*/ 2019904 h 2381545"/>
                <a:gd name="connsiteX1084" fmla="*/ 90013 w 1062223"/>
                <a:gd name="connsiteY1084" fmla="*/ 2018088 h 2381545"/>
                <a:gd name="connsiteX1085" fmla="*/ 89900 w 1062223"/>
                <a:gd name="connsiteY1085" fmla="*/ 2016385 h 2381545"/>
                <a:gd name="connsiteX1086" fmla="*/ 90694 w 1062223"/>
                <a:gd name="connsiteY1086" fmla="*/ 2013321 h 2381545"/>
                <a:gd name="connsiteX1087" fmla="*/ 90354 w 1062223"/>
                <a:gd name="connsiteY1087" fmla="*/ 2011845 h 2381545"/>
                <a:gd name="connsiteX1088" fmla="*/ 88084 w 1062223"/>
                <a:gd name="connsiteY1088" fmla="*/ 2006737 h 2381545"/>
                <a:gd name="connsiteX1089" fmla="*/ 88084 w 1062223"/>
                <a:gd name="connsiteY1089" fmla="*/ 2005488 h 2381545"/>
                <a:gd name="connsiteX1090" fmla="*/ 89900 w 1062223"/>
                <a:gd name="connsiteY1090" fmla="*/ 2006169 h 2381545"/>
                <a:gd name="connsiteX1091" fmla="*/ 93192 w 1062223"/>
                <a:gd name="connsiteY1091" fmla="*/ 2008894 h 2381545"/>
                <a:gd name="connsiteX1092" fmla="*/ 94667 w 1062223"/>
                <a:gd name="connsiteY1092" fmla="*/ 2008326 h 2381545"/>
                <a:gd name="connsiteX1093" fmla="*/ 92057 w 1062223"/>
                <a:gd name="connsiteY1093" fmla="*/ 2005148 h 2381545"/>
                <a:gd name="connsiteX1094" fmla="*/ 85246 w 1062223"/>
                <a:gd name="connsiteY1094" fmla="*/ 2000267 h 2381545"/>
                <a:gd name="connsiteX1095" fmla="*/ 83430 w 1062223"/>
                <a:gd name="connsiteY1095" fmla="*/ 1995613 h 2381545"/>
                <a:gd name="connsiteX1096" fmla="*/ 83657 w 1062223"/>
                <a:gd name="connsiteY1096" fmla="*/ 1993116 h 2381545"/>
                <a:gd name="connsiteX1097" fmla="*/ 84565 w 1062223"/>
                <a:gd name="connsiteY1097" fmla="*/ 1990278 h 2381545"/>
                <a:gd name="connsiteX1098" fmla="*/ 85246 w 1062223"/>
                <a:gd name="connsiteY1098" fmla="*/ 1987554 h 2381545"/>
                <a:gd name="connsiteX1099" fmla="*/ 84905 w 1062223"/>
                <a:gd name="connsiteY1099" fmla="*/ 1985057 h 2381545"/>
                <a:gd name="connsiteX1100" fmla="*/ 83543 w 1062223"/>
                <a:gd name="connsiteY1100" fmla="*/ 1983921 h 2381545"/>
                <a:gd name="connsiteX1101" fmla="*/ 81954 w 1062223"/>
                <a:gd name="connsiteY1101" fmla="*/ 1983240 h 2381545"/>
                <a:gd name="connsiteX1102" fmla="*/ 80932 w 1062223"/>
                <a:gd name="connsiteY1102" fmla="*/ 1981992 h 2381545"/>
                <a:gd name="connsiteX1103" fmla="*/ 81387 w 1062223"/>
                <a:gd name="connsiteY1103" fmla="*/ 1978814 h 2381545"/>
                <a:gd name="connsiteX1104" fmla="*/ 78435 w 1062223"/>
                <a:gd name="connsiteY1104" fmla="*/ 1974500 h 2381545"/>
                <a:gd name="connsiteX1105" fmla="*/ 76960 w 1062223"/>
                <a:gd name="connsiteY1105" fmla="*/ 1971663 h 2381545"/>
                <a:gd name="connsiteX1106" fmla="*/ 76052 w 1062223"/>
                <a:gd name="connsiteY1106" fmla="*/ 1968938 h 2381545"/>
                <a:gd name="connsiteX1107" fmla="*/ 76960 w 1062223"/>
                <a:gd name="connsiteY1107" fmla="*/ 1968144 h 2381545"/>
                <a:gd name="connsiteX1108" fmla="*/ 77754 w 1062223"/>
                <a:gd name="connsiteY1108" fmla="*/ 1966668 h 2381545"/>
                <a:gd name="connsiteX1109" fmla="*/ 77981 w 1062223"/>
                <a:gd name="connsiteY1109" fmla="*/ 1965306 h 2381545"/>
                <a:gd name="connsiteX1110" fmla="*/ 75938 w 1062223"/>
                <a:gd name="connsiteY1110" fmla="*/ 1963944 h 2381545"/>
                <a:gd name="connsiteX1111" fmla="*/ 75597 w 1062223"/>
                <a:gd name="connsiteY1111" fmla="*/ 1962355 h 2381545"/>
                <a:gd name="connsiteX1112" fmla="*/ 75371 w 1062223"/>
                <a:gd name="connsiteY1112" fmla="*/ 1960425 h 2381545"/>
                <a:gd name="connsiteX1113" fmla="*/ 74690 w 1062223"/>
                <a:gd name="connsiteY1113" fmla="*/ 1958949 h 2381545"/>
                <a:gd name="connsiteX1114" fmla="*/ 73781 w 1062223"/>
                <a:gd name="connsiteY1114" fmla="*/ 1958723 h 2381545"/>
                <a:gd name="connsiteX1115" fmla="*/ 69355 w 1062223"/>
                <a:gd name="connsiteY1115" fmla="*/ 1958949 h 2381545"/>
                <a:gd name="connsiteX1116" fmla="*/ 68446 w 1062223"/>
                <a:gd name="connsiteY1116" fmla="*/ 1958723 h 2381545"/>
                <a:gd name="connsiteX1117" fmla="*/ 67993 w 1062223"/>
                <a:gd name="connsiteY1117" fmla="*/ 1958609 h 2381545"/>
                <a:gd name="connsiteX1118" fmla="*/ 65836 w 1062223"/>
                <a:gd name="connsiteY1118" fmla="*/ 1956793 h 2381545"/>
                <a:gd name="connsiteX1119" fmla="*/ 64587 w 1062223"/>
                <a:gd name="connsiteY1119" fmla="*/ 1956225 h 2381545"/>
                <a:gd name="connsiteX1120" fmla="*/ 66290 w 1062223"/>
                <a:gd name="connsiteY1120" fmla="*/ 1952139 h 2381545"/>
                <a:gd name="connsiteX1121" fmla="*/ 64928 w 1062223"/>
                <a:gd name="connsiteY1121" fmla="*/ 1950436 h 2381545"/>
                <a:gd name="connsiteX1122" fmla="*/ 60614 w 1062223"/>
                <a:gd name="connsiteY1122" fmla="*/ 1949301 h 2381545"/>
                <a:gd name="connsiteX1123" fmla="*/ 64474 w 1062223"/>
                <a:gd name="connsiteY1123" fmla="*/ 1935794 h 2381545"/>
                <a:gd name="connsiteX1124" fmla="*/ 65268 w 1062223"/>
                <a:gd name="connsiteY1124" fmla="*/ 1930686 h 2381545"/>
                <a:gd name="connsiteX1125" fmla="*/ 65722 w 1062223"/>
                <a:gd name="connsiteY1125" fmla="*/ 1921037 h 2381545"/>
                <a:gd name="connsiteX1126" fmla="*/ 66403 w 1062223"/>
                <a:gd name="connsiteY1126" fmla="*/ 1919221 h 2381545"/>
                <a:gd name="connsiteX1127" fmla="*/ 67993 w 1062223"/>
                <a:gd name="connsiteY1127" fmla="*/ 1923648 h 2381545"/>
                <a:gd name="connsiteX1128" fmla="*/ 69581 w 1062223"/>
                <a:gd name="connsiteY1128" fmla="*/ 1917632 h 2381545"/>
                <a:gd name="connsiteX1129" fmla="*/ 69922 w 1062223"/>
                <a:gd name="connsiteY1129" fmla="*/ 1914681 h 2381545"/>
                <a:gd name="connsiteX1130" fmla="*/ 69241 w 1062223"/>
                <a:gd name="connsiteY1130" fmla="*/ 1912411 h 2381545"/>
                <a:gd name="connsiteX1131" fmla="*/ 70603 w 1062223"/>
                <a:gd name="connsiteY1131" fmla="*/ 1909913 h 2381545"/>
                <a:gd name="connsiteX1132" fmla="*/ 73554 w 1062223"/>
                <a:gd name="connsiteY1132" fmla="*/ 1907643 h 2381545"/>
                <a:gd name="connsiteX1133" fmla="*/ 74803 w 1062223"/>
                <a:gd name="connsiteY1133" fmla="*/ 1905940 h 2381545"/>
                <a:gd name="connsiteX1134" fmla="*/ 75371 w 1062223"/>
                <a:gd name="connsiteY1134" fmla="*/ 1903103 h 2381545"/>
                <a:gd name="connsiteX1135" fmla="*/ 74462 w 1062223"/>
                <a:gd name="connsiteY1135" fmla="*/ 1901060 h 2381545"/>
                <a:gd name="connsiteX1136" fmla="*/ 71738 w 1062223"/>
                <a:gd name="connsiteY1136" fmla="*/ 1898108 h 2381545"/>
                <a:gd name="connsiteX1137" fmla="*/ 73781 w 1062223"/>
                <a:gd name="connsiteY1137" fmla="*/ 1890844 h 2381545"/>
                <a:gd name="connsiteX1138" fmla="*/ 71625 w 1062223"/>
                <a:gd name="connsiteY1138" fmla="*/ 1890957 h 2381545"/>
                <a:gd name="connsiteX1139" fmla="*/ 70376 w 1062223"/>
                <a:gd name="connsiteY1139" fmla="*/ 1893227 h 2381545"/>
                <a:gd name="connsiteX1140" fmla="*/ 69355 w 1062223"/>
                <a:gd name="connsiteY1140" fmla="*/ 1896065 h 2381545"/>
                <a:gd name="connsiteX1141" fmla="*/ 67652 w 1062223"/>
                <a:gd name="connsiteY1141" fmla="*/ 1897995 h 2381545"/>
                <a:gd name="connsiteX1142" fmla="*/ 67993 w 1062223"/>
                <a:gd name="connsiteY1142" fmla="*/ 1894589 h 2381545"/>
                <a:gd name="connsiteX1143" fmla="*/ 69128 w 1062223"/>
                <a:gd name="connsiteY1143" fmla="*/ 1888573 h 2381545"/>
                <a:gd name="connsiteX1144" fmla="*/ 69581 w 1062223"/>
                <a:gd name="connsiteY1144" fmla="*/ 1885055 h 2381545"/>
                <a:gd name="connsiteX1145" fmla="*/ 69695 w 1062223"/>
                <a:gd name="connsiteY1145" fmla="*/ 1875406 h 2381545"/>
                <a:gd name="connsiteX1146" fmla="*/ 70263 w 1062223"/>
                <a:gd name="connsiteY1146" fmla="*/ 1872228 h 2381545"/>
                <a:gd name="connsiteX1147" fmla="*/ 65041 w 1062223"/>
                <a:gd name="connsiteY1147" fmla="*/ 1874385 h 2381545"/>
                <a:gd name="connsiteX1148" fmla="*/ 63565 w 1062223"/>
                <a:gd name="connsiteY1148" fmla="*/ 1873590 h 2381545"/>
                <a:gd name="connsiteX1149" fmla="*/ 62771 w 1062223"/>
                <a:gd name="connsiteY1149" fmla="*/ 1871547 h 2381545"/>
                <a:gd name="connsiteX1150" fmla="*/ 62544 w 1062223"/>
                <a:gd name="connsiteY1150" fmla="*/ 1868823 h 2381545"/>
                <a:gd name="connsiteX1151" fmla="*/ 62998 w 1062223"/>
                <a:gd name="connsiteY1151" fmla="*/ 1866099 h 2381545"/>
                <a:gd name="connsiteX1152" fmla="*/ 64133 w 1062223"/>
                <a:gd name="connsiteY1152" fmla="*/ 1863715 h 2381545"/>
                <a:gd name="connsiteX1153" fmla="*/ 63452 w 1062223"/>
                <a:gd name="connsiteY1153" fmla="*/ 1860764 h 2381545"/>
                <a:gd name="connsiteX1154" fmla="*/ 57095 w 1062223"/>
                <a:gd name="connsiteY1154" fmla="*/ 1871434 h 2381545"/>
                <a:gd name="connsiteX1155" fmla="*/ 56868 w 1062223"/>
                <a:gd name="connsiteY1155" fmla="*/ 1873590 h 2381545"/>
                <a:gd name="connsiteX1156" fmla="*/ 58231 w 1062223"/>
                <a:gd name="connsiteY1156" fmla="*/ 1876541 h 2381545"/>
                <a:gd name="connsiteX1157" fmla="*/ 56074 w 1062223"/>
                <a:gd name="connsiteY1157" fmla="*/ 1876087 h 2381545"/>
                <a:gd name="connsiteX1158" fmla="*/ 55620 w 1062223"/>
                <a:gd name="connsiteY1158" fmla="*/ 1872909 h 2381545"/>
                <a:gd name="connsiteX1159" fmla="*/ 56187 w 1062223"/>
                <a:gd name="connsiteY1159" fmla="*/ 1868596 h 2381545"/>
                <a:gd name="connsiteX1160" fmla="*/ 56868 w 1062223"/>
                <a:gd name="connsiteY1160" fmla="*/ 1864963 h 2381545"/>
                <a:gd name="connsiteX1161" fmla="*/ 56301 w 1062223"/>
                <a:gd name="connsiteY1161" fmla="*/ 1864736 h 2381545"/>
                <a:gd name="connsiteX1162" fmla="*/ 55393 w 1062223"/>
                <a:gd name="connsiteY1162" fmla="*/ 1863942 h 2381545"/>
                <a:gd name="connsiteX1163" fmla="*/ 54825 w 1062223"/>
                <a:gd name="connsiteY1163" fmla="*/ 1863715 h 2381545"/>
                <a:gd name="connsiteX1164" fmla="*/ 55620 w 1062223"/>
                <a:gd name="connsiteY1164" fmla="*/ 1861218 h 2381545"/>
                <a:gd name="connsiteX1165" fmla="*/ 56074 w 1062223"/>
                <a:gd name="connsiteY1165" fmla="*/ 1860196 h 2381545"/>
                <a:gd name="connsiteX1166" fmla="*/ 56868 w 1062223"/>
                <a:gd name="connsiteY1166" fmla="*/ 1859288 h 2381545"/>
                <a:gd name="connsiteX1167" fmla="*/ 55279 w 1062223"/>
                <a:gd name="connsiteY1167" fmla="*/ 1858039 h 2381545"/>
                <a:gd name="connsiteX1168" fmla="*/ 53350 w 1062223"/>
                <a:gd name="connsiteY1168" fmla="*/ 1858493 h 2381545"/>
                <a:gd name="connsiteX1169" fmla="*/ 51533 w 1062223"/>
                <a:gd name="connsiteY1169" fmla="*/ 1860083 h 2381545"/>
                <a:gd name="connsiteX1170" fmla="*/ 50171 w 1062223"/>
                <a:gd name="connsiteY1170" fmla="*/ 1862126 h 2381545"/>
                <a:gd name="connsiteX1171" fmla="*/ 49945 w 1062223"/>
                <a:gd name="connsiteY1171" fmla="*/ 1859515 h 2381545"/>
                <a:gd name="connsiteX1172" fmla="*/ 51647 w 1062223"/>
                <a:gd name="connsiteY1172" fmla="*/ 1853159 h 2381545"/>
                <a:gd name="connsiteX1173" fmla="*/ 52215 w 1062223"/>
                <a:gd name="connsiteY1173" fmla="*/ 1849413 h 2381545"/>
                <a:gd name="connsiteX1174" fmla="*/ 50512 w 1062223"/>
                <a:gd name="connsiteY1174" fmla="*/ 1850888 h 2381545"/>
                <a:gd name="connsiteX1175" fmla="*/ 49263 w 1062223"/>
                <a:gd name="connsiteY1175" fmla="*/ 1851569 h 2381545"/>
                <a:gd name="connsiteX1176" fmla="*/ 48469 w 1062223"/>
                <a:gd name="connsiteY1176" fmla="*/ 1850434 h 2381545"/>
                <a:gd name="connsiteX1177" fmla="*/ 48128 w 1062223"/>
                <a:gd name="connsiteY1177" fmla="*/ 1846575 h 2381545"/>
                <a:gd name="connsiteX1178" fmla="*/ 48355 w 1062223"/>
                <a:gd name="connsiteY1178" fmla="*/ 1842943 h 2381545"/>
                <a:gd name="connsiteX1179" fmla="*/ 49150 w 1062223"/>
                <a:gd name="connsiteY1179" fmla="*/ 1839991 h 2381545"/>
                <a:gd name="connsiteX1180" fmla="*/ 50512 w 1062223"/>
                <a:gd name="connsiteY1180" fmla="*/ 1837721 h 2381545"/>
                <a:gd name="connsiteX1181" fmla="*/ 52101 w 1062223"/>
                <a:gd name="connsiteY1181" fmla="*/ 1836246 h 2381545"/>
                <a:gd name="connsiteX1182" fmla="*/ 51533 w 1062223"/>
                <a:gd name="connsiteY1182" fmla="*/ 1834543 h 2381545"/>
                <a:gd name="connsiteX1183" fmla="*/ 49377 w 1062223"/>
                <a:gd name="connsiteY1183" fmla="*/ 1830683 h 2381545"/>
                <a:gd name="connsiteX1184" fmla="*/ 51307 w 1062223"/>
                <a:gd name="connsiteY1184" fmla="*/ 1828867 h 2381545"/>
                <a:gd name="connsiteX1185" fmla="*/ 53350 w 1062223"/>
                <a:gd name="connsiteY1185" fmla="*/ 1826143 h 2381545"/>
                <a:gd name="connsiteX1186" fmla="*/ 55393 w 1062223"/>
                <a:gd name="connsiteY1186" fmla="*/ 1824214 h 2381545"/>
                <a:gd name="connsiteX1187" fmla="*/ 57436 w 1062223"/>
                <a:gd name="connsiteY1187" fmla="*/ 1824781 h 2381545"/>
                <a:gd name="connsiteX1188" fmla="*/ 55961 w 1062223"/>
                <a:gd name="connsiteY1188" fmla="*/ 1820808 h 2381545"/>
                <a:gd name="connsiteX1189" fmla="*/ 49036 w 1062223"/>
                <a:gd name="connsiteY1189" fmla="*/ 1818992 h 2381545"/>
                <a:gd name="connsiteX1190" fmla="*/ 47561 w 1062223"/>
                <a:gd name="connsiteY1190" fmla="*/ 1816154 h 2381545"/>
                <a:gd name="connsiteX1191" fmla="*/ 46426 w 1062223"/>
                <a:gd name="connsiteY1191" fmla="*/ 1816949 h 2381545"/>
                <a:gd name="connsiteX1192" fmla="*/ 45404 w 1062223"/>
                <a:gd name="connsiteY1192" fmla="*/ 1818425 h 2381545"/>
                <a:gd name="connsiteX1193" fmla="*/ 43701 w 1062223"/>
                <a:gd name="connsiteY1193" fmla="*/ 1821943 h 2381545"/>
                <a:gd name="connsiteX1194" fmla="*/ 43929 w 1062223"/>
                <a:gd name="connsiteY1194" fmla="*/ 1816835 h 2381545"/>
                <a:gd name="connsiteX1195" fmla="*/ 45404 w 1062223"/>
                <a:gd name="connsiteY1195" fmla="*/ 1808549 h 2381545"/>
                <a:gd name="connsiteX1196" fmla="*/ 44950 w 1062223"/>
                <a:gd name="connsiteY1196" fmla="*/ 1804576 h 2381545"/>
                <a:gd name="connsiteX1197" fmla="*/ 46880 w 1062223"/>
                <a:gd name="connsiteY1197" fmla="*/ 1804009 h 2381545"/>
                <a:gd name="connsiteX1198" fmla="*/ 49490 w 1062223"/>
                <a:gd name="connsiteY1198" fmla="*/ 1802079 h 2381545"/>
                <a:gd name="connsiteX1199" fmla="*/ 51760 w 1062223"/>
                <a:gd name="connsiteY1199" fmla="*/ 1799241 h 2381545"/>
                <a:gd name="connsiteX1200" fmla="*/ 52896 w 1062223"/>
                <a:gd name="connsiteY1200" fmla="*/ 1795950 h 2381545"/>
                <a:gd name="connsiteX1201" fmla="*/ 52782 w 1062223"/>
                <a:gd name="connsiteY1201" fmla="*/ 1793679 h 2381545"/>
                <a:gd name="connsiteX1202" fmla="*/ 52328 w 1062223"/>
                <a:gd name="connsiteY1202" fmla="*/ 1793339 h 2381545"/>
                <a:gd name="connsiteX1203" fmla="*/ 51647 w 1062223"/>
                <a:gd name="connsiteY1203" fmla="*/ 1793679 h 2381545"/>
                <a:gd name="connsiteX1204" fmla="*/ 50852 w 1062223"/>
                <a:gd name="connsiteY1204" fmla="*/ 1793112 h 2381545"/>
                <a:gd name="connsiteX1205" fmla="*/ 49150 w 1062223"/>
                <a:gd name="connsiteY1205" fmla="*/ 1790842 h 2381545"/>
                <a:gd name="connsiteX1206" fmla="*/ 48582 w 1062223"/>
                <a:gd name="connsiteY1206" fmla="*/ 1789593 h 2381545"/>
                <a:gd name="connsiteX1207" fmla="*/ 47788 w 1062223"/>
                <a:gd name="connsiteY1207" fmla="*/ 1785961 h 2381545"/>
                <a:gd name="connsiteX1208" fmla="*/ 48355 w 1062223"/>
                <a:gd name="connsiteY1208" fmla="*/ 1783009 h 2381545"/>
                <a:gd name="connsiteX1209" fmla="*/ 49831 w 1062223"/>
                <a:gd name="connsiteY1209" fmla="*/ 1780966 h 2381545"/>
                <a:gd name="connsiteX1210" fmla="*/ 51988 w 1062223"/>
                <a:gd name="connsiteY1210" fmla="*/ 1780172 h 2381545"/>
                <a:gd name="connsiteX1211" fmla="*/ 53917 w 1062223"/>
                <a:gd name="connsiteY1211" fmla="*/ 1782215 h 2381545"/>
                <a:gd name="connsiteX1212" fmla="*/ 55166 w 1062223"/>
                <a:gd name="connsiteY1212" fmla="*/ 1782669 h 2381545"/>
                <a:gd name="connsiteX1213" fmla="*/ 55733 w 1062223"/>
                <a:gd name="connsiteY1213" fmla="*/ 1780966 h 2381545"/>
                <a:gd name="connsiteX1214" fmla="*/ 56074 w 1062223"/>
                <a:gd name="connsiteY1214" fmla="*/ 1780512 h 2381545"/>
                <a:gd name="connsiteX1215" fmla="*/ 57777 w 1062223"/>
                <a:gd name="connsiteY1215" fmla="*/ 1777448 h 2381545"/>
                <a:gd name="connsiteX1216" fmla="*/ 58458 w 1062223"/>
                <a:gd name="connsiteY1216" fmla="*/ 1775858 h 2381545"/>
                <a:gd name="connsiteX1217" fmla="*/ 59025 w 1062223"/>
                <a:gd name="connsiteY1217" fmla="*/ 1772453 h 2381545"/>
                <a:gd name="connsiteX1218" fmla="*/ 59139 w 1062223"/>
                <a:gd name="connsiteY1218" fmla="*/ 1769388 h 2381545"/>
                <a:gd name="connsiteX1219" fmla="*/ 59479 w 1062223"/>
                <a:gd name="connsiteY1219" fmla="*/ 1766664 h 2381545"/>
                <a:gd name="connsiteX1220" fmla="*/ 61068 w 1062223"/>
                <a:gd name="connsiteY1220" fmla="*/ 1764280 h 2381545"/>
                <a:gd name="connsiteX1221" fmla="*/ 63452 w 1062223"/>
                <a:gd name="connsiteY1221" fmla="*/ 1764394 h 2381545"/>
                <a:gd name="connsiteX1222" fmla="*/ 70036 w 1062223"/>
                <a:gd name="connsiteY1222" fmla="*/ 1767232 h 2381545"/>
                <a:gd name="connsiteX1223" fmla="*/ 72079 w 1062223"/>
                <a:gd name="connsiteY1223" fmla="*/ 1766324 h 2381545"/>
                <a:gd name="connsiteX1224" fmla="*/ 72760 w 1062223"/>
                <a:gd name="connsiteY1224" fmla="*/ 1765075 h 2381545"/>
                <a:gd name="connsiteX1225" fmla="*/ 74576 w 1062223"/>
                <a:gd name="connsiteY1225" fmla="*/ 1763145 h 2381545"/>
                <a:gd name="connsiteX1226" fmla="*/ 75371 w 1062223"/>
                <a:gd name="connsiteY1226" fmla="*/ 1761897 h 2381545"/>
                <a:gd name="connsiteX1227" fmla="*/ 75825 w 1062223"/>
                <a:gd name="connsiteY1227" fmla="*/ 1760421 h 2381545"/>
                <a:gd name="connsiteX1228" fmla="*/ 76278 w 1062223"/>
                <a:gd name="connsiteY1228" fmla="*/ 1757583 h 2381545"/>
                <a:gd name="connsiteX1229" fmla="*/ 77187 w 1062223"/>
                <a:gd name="connsiteY1229" fmla="*/ 1754746 h 2381545"/>
                <a:gd name="connsiteX1230" fmla="*/ 78208 w 1062223"/>
                <a:gd name="connsiteY1230" fmla="*/ 1750205 h 2381545"/>
                <a:gd name="connsiteX1231" fmla="*/ 78435 w 1062223"/>
                <a:gd name="connsiteY1231" fmla="*/ 1748730 h 2381545"/>
                <a:gd name="connsiteX1232" fmla="*/ 79003 w 1062223"/>
                <a:gd name="connsiteY1232" fmla="*/ 1748276 h 2381545"/>
                <a:gd name="connsiteX1233" fmla="*/ 82408 w 1062223"/>
                <a:gd name="connsiteY1233" fmla="*/ 1746686 h 2381545"/>
                <a:gd name="connsiteX1234" fmla="*/ 80819 w 1062223"/>
                <a:gd name="connsiteY1234" fmla="*/ 1739081 h 2381545"/>
                <a:gd name="connsiteX1235" fmla="*/ 80479 w 1062223"/>
                <a:gd name="connsiteY1235" fmla="*/ 1735222 h 2381545"/>
                <a:gd name="connsiteX1236" fmla="*/ 80479 w 1062223"/>
                <a:gd name="connsiteY1236" fmla="*/ 1730568 h 2381545"/>
                <a:gd name="connsiteX1237" fmla="*/ 80365 w 1062223"/>
                <a:gd name="connsiteY1237" fmla="*/ 1728979 h 2381545"/>
                <a:gd name="connsiteX1238" fmla="*/ 80251 w 1062223"/>
                <a:gd name="connsiteY1238" fmla="*/ 1728298 h 2381545"/>
                <a:gd name="connsiteX1239" fmla="*/ 80592 w 1062223"/>
                <a:gd name="connsiteY1239" fmla="*/ 1727617 h 2381545"/>
                <a:gd name="connsiteX1240" fmla="*/ 81727 w 1062223"/>
                <a:gd name="connsiteY1240" fmla="*/ 1726255 h 2381545"/>
                <a:gd name="connsiteX1241" fmla="*/ 82749 w 1062223"/>
                <a:gd name="connsiteY1241" fmla="*/ 1726141 h 2381545"/>
                <a:gd name="connsiteX1242" fmla="*/ 83543 w 1062223"/>
                <a:gd name="connsiteY1242" fmla="*/ 1727163 h 2381545"/>
                <a:gd name="connsiteX1243" fmla="*/ 83997 w 1062223"/>
                <a:gd name="connsiteY1243" fmla="*/ 1727163 h 2381545"/>
                <a:gd name="connsiteX1244" fmla="*/ 84224 w 1062223"/>
                <a:gd name="connsiteY1244" fmla="*/ 1723871 h 2381545"/>
                <a:gd name="connsiteX1245" fmla="*/ 85473 w 1062223"/>
                <a:gd name="connsiteY1245" fmla="*/ 1720920 h 2381545"/>
                <a:gd name="connsiteX1246" fmla="*/ 88197 w 1062223"/>
                <a:gd name="connsiteY1246" fmla="*/ 1722622 h 2381545"/>
                <a:gd name="connsiteX1247" fmla="*/ 92283 w 1062223"/>
                <a:gd name="connsiteY1247" fmla="*/ 1727617 h 2381545"/>
                <a:gd name="connsiteX1248" fmla="*/ 95235 w 1062223"/>
                <a:gd name="connsiteY1248" fmla="*/ 1728865 h 2381545"/>
                <a:gd name="connsiteX1249" fmla="*/ 98186 w 1062223"/>
                <a:gd name="connsiteY1249" fmla="*/ 1731249 h 2381545"/>
                <a:gd name="connsiteX1250" fmla="*/ 101137 w 1062223"/>
                <a:gd name="connsiteY1250" fmla="*/ 1732498 h 2381545"/>
                <a:gd name="connsiteX1251" fmla="*/ 104202 w 1062223"/>
                <a:gd name="connsiteY1251" fmla="*/ 1730568 h 2381545"/>
                <a:gd name="connsiteX1252" fmla="*/ 100002 w 1062223"/>
                <a:gd name="connsiteY1252" fmla="*/ 1724552 h 2381545"/>
                <a:gd name="connsiteX1253" fmla="*/ 93532 w 1062223"/>
                <a:gd name="connsiteY1253" fmla="*/ 1718422 h 2381545"/>
                <a:gd name="connsiteX1254" fmla="*/ 91602 w 1062223"/>
                <a:gd name="connsiteY1254" fmla="*/ 1716039 h 2381545"/>
                <a:gd name="connsiteX1255" fmla="*/ 91035 w 1062223"/>
                <a:gd name="connsiteY1255" fmla="*/ 1713201 h 2381545"/>
                <a:gd name="connsiteX1256" fmla="*/ 92851 w 1062223"/>
                <a:gd name="connsiteY1256" fmla="*/ 1710023 h 2381545"/>
                <a:gd name="connsiteX1257" fmla="*/ 91602 w 1062223"/>
                <a:gd name="connsiteY1257" fmla="*/ 1710817 h 2381545"/>
                <a:gd name="connsiteX1258" fmla="*/ 90240 w 1062223"/>
                <a:gd name="connsiteY1258" fmla="*/ 1711158 h 2381545"/>
                <a:gd name="connsiteX1259" fmla="*/ 88878 w 1062223"/>
                <a:gd name="connsiteY1259" fmla="*/ 1710817 h 2381545"/>
                <a:gd name="connsiteX1260" fmla="*/ 87743 w 1062223"/>
                <a:gd name="connsiteY1260" fmla="*/ 1709342 h 2381545"/>
                <a:gd name="connsiteX1261" fmla="*/ 87403 w 1062223"/>
                <a:gd name="connsiteY1261" fmla="*/ 1707071 h 2381545"/>
                <a:gd name="connsiteX1262" fmla="*/ 87516 w 1062223"/>
                <a:gd name="connsiteY1262" fmla="*/ 1704801 h 2381545"/>
                <a:gd name="connsiteX1263" fmla="*/ 87403 w 1062223"/>
                <a:gd name="connsiteY1263" fmla="*/ 1703212 h 2381545"/>
                <a:gd name="connsiteX1264" fmla="*/ 86154 w 1062223"/>
                <a:gd name="connsiteY1264" fmla="*/ 1702758 h 2381545"/>
                <a:gd name="connsiteX1265" fmla="*/ 86835 w 1062223"/>
                <a:gd name="connsiteY1265" fmla="*/ 1700374 h 2381545"/>
                <a:gd name="connsiteX1266" fmla="*/ 87970 w 1062223"/>
                <a:gd name="connsiteY1266" fmla="*/ 1699580 h 2381545"/>
                <a:gd name="connsiteX1267" fmla="*/ 90808 w 1062223"/>
                <a:gd name="connsiteY1267" fmla="*/ 1699807 h 2381545"/>
                <a:gd name="connsiteX1268" fmla="*/ 90808 w 1062223"/>
                <a:gd name="connsiteY1268" fmla="*/ 1698331 h 2381545"/>
                <a:gd name="connsiteX1269" fmla="*/ 87062 w 1062223"/>
                <a:gd name="connsiteY1269" fmla="*/ 1696856 h 2381545"/>
                <a:gd name="connsiteX1270" fmla="*/ 85927 w 1062223"/>
                <a:gd name="connsiteY1270" fmla="*/ 1695267 h 2381545"/>
                <a:gd name="connsiteX1271" fmla="*/ 85473 w 1062223"/>
                <a:gd name="connsiteY1271" fmla="*/ 1691748 h 2381545"/>
                <a:gd name="connsiteX1272" fmla="*/ 86267 w 1062223"/>
                <a:gd name="connsiteY1272" fmla="*/ 1689932 h 2381545"/>
                <a:gd name="connsiteX1273" fmla="*/ 88084 w 1062223"/>
                <a:gd name="connsiteY1273" fmla="*/ 1688229 h 2381545"/>
                <a:gd name="connsiteX1274" fmla="*/ 90127 w 1062223"/>
                <a:gd name="connsiteY1274" fmla="*/ 1686980 h 2381545"/>
                <a:gd name="connsiteX1275" fmla="*/ 91489 w 1062223"/>
                <a:gd name="connsiteY1275" fmla="*/ 1686640 h 2381545"/>
                <a:gd name="connsiteX1276" fmla="*/ 97051 w 1062223"/>
                <a:gd name="connsiteY1276" fmla="*/ 1692769 h 2381545"/>
                <a:gd name="connsiteX1277" fmla="*/ 100116 w 1062223"/>
                <a:gd name="connsiteY1277" fmla="*/ 1694131 h 2381545"/>
                <a:gd name="connsiteX1278" fmla="*/ 102159 w 1062223"/>
                <a:gd name="connsiteY1278" fmla="*/ 1689478 h 2381545"/>
                <a:gd name="connsiteX1279" fmla="*/ 104088 w 1062223"/>
                <a:gd name="connsiteY1279" fmla="*/ 1691521 h 2381545"/>
                <a:gd name="connsiteX1280" fmla="*/ 106699 w 1062223"/>
                <a:gd name="connsiteY1280" fmla="*/ 1693223 h 2381545"/>
                <a:gd name="connsiteX1281" fmla="*/ 109423 w 1062223"/>
                <a:gd name="connsiteY1281" fmla="*/ 1693791 h 2381545"/>
                <a:gd name="connsiteX1282" fmla="*/ 111580 w 1062223"/>
                <a:gd name="connsiteY1282" fmla="*/ 1692429 h 2381545"/>
                <a:gd name="connsiteX1283" fmla="*/ 110104 w 1062223"/>
                <a:gd name="connsiteY1283" fmla="*/ 1691294 h 2381545"/>
                <a:gd name="connsiteX1284" fmla="*/ 107040 w 1062223"/>
                <a:gd name="connsiteY1284" fmla="*/ 1690386 h 2381545"/>
                <a:gd name="connsiteX1285" fmla="*/ 105564 w 1062223"/>
                <a:gd name="connsiteY1285" fmla="*/ 1689478 h 2381545"/>
                <a:gd name="connsiteX1286" fmla="*/ 105564 w 1062223"/>
                <a:gd name="connsiteY1286" fmla="*/ 1688115 h 2381545"/>
                <a:gd name="connsiteX1287" fmla="*/ 109537 w 1062223"/>
                <a:gd name="connsiteY1287" fmla="*/ 1685164 h 2381545"/>
                <a:gd name="connsiteX1288" fmla="*/ 110899 w 1062223"/>
                <a:gd name="connsiteY1288" fmla="*/ 1684710 h 2381545"/>
                <a:gd name="connsiteX1289" fmla="*/ 114758 w 1062223"/>
                <a:gd name="connsiteY1289" fmla="*/ 1685164 h 2381545"/>
                <a:gd name="connsiteX1290" fmla="*/ 117028 w 1062223"/>
                <a:gd name="connsiteY1290" fmla="*/ 1684256 h 2381545"/>
                <a:gd name="connsiteX1291" fmla="*/ 121796 w 1062223"/>
                <a:gd name="connsiteY1291" fmla="*/ 1680851 h 2381545"/>
                <a:gd name="connsiteX1292" fmla="*/ 124180 w 1062223"/>
                <a:gd name="connsiteY1292" fmla="*/ 1680624 h 2381545"/>
                <a:gd name="connsiteX1293" fmla="*/ 123158 w 1062223"/>
                <a:gd name="connsiteY1293" fmla="*/ 1683916 h 2381545"/>
                <a:gd name="connsiteX1294" fmla="*/ 122931 w 1062223"/>
                <a:gd name="connsiteY1294" fmla="*/ 1685959 h 2381545"/>
                <a:gd name="connsiteX1295" fmla="*/ 123839 w 1062223"/>
                <a:gd name="connsiteY1295" fmla="*/ 1694358 h 2381545"/>
                <a:gd name="connsiteX1296" fmla="*/ 123726 w 1062223"/>
                <a:gd name="connsiteY1296" fmla="*/ 1696175 h 2381545"/>
                <a:gd name="connsiteX1297" fmla="*/ 122818 w 1062223"/>
                <a:gd name="connsiteY1297" fmla="*/ 1698331 h 2381545"/>
                <a:gd name="connsiteX1298" fmla="*/ 125201 w 1062223"/>
                <a:gd name="connsiteY1298" fmla="*/ 1698899 h 2381545"/>
                <a:gd name="connsiteX1299" fmla="*/ 132806 w 1062223"/>
                <a:gd name="connsiteY1299" fmla="*/ 1705823 h 2381545"/>
                <a:gd name="connsiteX1300" fmla="*/ 131671 w 1062223"/>
                <a:gd name="connsiteY1300" fmla="*/ 1701169 h 2381545"/>
                <a:gd name="connsiteX1301" fmla="*/ 130082 w 1062223"/>
                <a:gd name="connsiteY1301" fmla="*/ 1696969 h 2381545"/>
                <a:gd name="connsiteX1302" fmla="*/ 132806 w 1062223"/>
                <a:gd name="connsiteY1302" fmla="*/ 1695607 h 2381545"/>
                <a:gd name="connsiteX1303" fmla="*/ 133828 w 1062223"/>
                <a:gd name="connsiteY1303" fmla="*/ 1694472 h 2381545"/>
                <a:gd name="connsiteX1304" fmla="*/ 134850 w 1062223"/>
                <a:gd name="connsiteY1304" fmla="*/ 1692429 h 2381545"/>
                <a:gd name="connsiteX1305" fmla="*/ 135417 w 1062223"/>
                <a:gd name="connsiteY1305" fmla="*/ 1690272 h 2381545"/>
                <a:gd name="connsiteX1306" fmla="*/ 135644 w 1062223"/>
                <a:gd name="connsiteY1306" fmla="*/ 1688456 h 2381545"/>
                <a:gd name="connsiteX1307" fmla="*/ 135985 w 1062223"/>
                <a:gd name="connsiteY1307" fmla="*/ 1686753 h 2381545"/>
                <a:gd name="connsiteX1308" fmla="*/ 136779 w 1062223"/>
                <a:gd name="connsiteY1308" fmla="*/ 1685164 h 2381545"/>
                <a:gd name="connsiteX1309" fmla="*/ 138596 w 1062223"/>
                <a:gd name="connsiteY1309" fmla="*/ 1683802 h 2381545"/>
                <a:gd name="connsiteX1310" fmla="*/ 139617 w 1062223"/>
                <a:gd name="connsiteY1310" fmla="*/ 1684824 h 2381545"/>
                <a:gd name="connsiteX1311" fmla="*/ 140412 w 1062223"/>
                <a:gd name="connsiteY1311" fmla="*/ 1686753 h 2381545"/>
                <a:gd name="connsiteX1312" fmla="*/ 141433 w 1062223"/>
                <a:gd name="connsiteY1312" fmla="*/ 1688115 h 2381545"/>
                <a:gd name="connsiteX1313" fmla="*/ 142909 w 1062223"/>
                <a:gd name="connsiteY1313" fmla="*/ 1688115 h 2381545"/>
                <a:gd name="connsiteX1314" fmla="*/ 145519 w 1062223"/>
                <a:gd name="connsiteY1314" fmla="*/ 1685845 h 2381545"/>
                <a:gd name="connsiteX1315" fmla="*/ 146768 w 1062223"/>
                <a:gd name="connsiteY1315" fmla="*/ 1685164 h 2381545"/>
                <a:gd name="connsiteX1316" fmla="*/ 147903 w 1062223"/>
                <a:gd name="connsiteY1316" fmla="*/ 1685505 h 2381545"/>
                <a:gd name="connsiteX1317" fmla="*/ 149833 w 1062223"/>
                <a:gd name="connsiteY1317" fmla="*/ 1686867 h 2381545"/>
                <a:gd name="connsiteX1318" fmla="*/ 151422 w 1062223"/>
                <a:gd name="connsiteY1318" fmla="*/ 1686640 h 2381545"/>
                <a:gd name="connsiteX1319" fmla="*/ 151876 w 1062223"/>
                <a:gd name="connsiteY1319" fmla="*/ 1686072 h 2381545"/>
                <a:gd name="connsiteX1320" fmla="*/ 151990 w 1062223"/>
                <a:gd name="connsiteY1320" fmla="*/ 1685051 h 2381545"/>
                <a:gd name="connsiteX1321" fmla="*/ 151990 w 1062223"/>
                <a:gd name="connsiteY1321" fmla="*/ 1684143 h 2381545"/>
                <a:gd name="connsiteX1322" fmla="*/ 152103 w 1062223"/>
                <a:gd name="connsiteY1322" fmla="*/ 1683689 h 2381545"/>
                <a:gd name="connsiteX1323" fmla="*/ 152671 w 1062223"/>
                <a:gd name="connsiteY1323" fmla="*/ 1683802 h 2381545"/>
                <a:gd name="connsiteX1324" fmla="*/ 153465 w 1062223"/>
                <a:gd name="connsiteY1324" fmla="*/ 1684256 h 2381545"/>
                <a:gd name="connsiteX1325" fmla="*/ 154146 w 1062223"/>
                <a:gd name="connsiteY1325" fmla="*/ 1684824 h 2381545"/>
                <a:gd name="connsiteX1326" fmla="*/ 154260 w 1062223"/>
                <a:gd name="connsiteY1326" fmla="*/ 1685278 h 2381545"/>
                <a:gd name="connsiteX1327" fmla="*/ 158346 w 1062223"/>
                <a:gd name="connsiteY1327" fmla="*/ 1679262 h 2381545"/>
                <a:gd name="connsiteX1328" fmla="*/ 160503 w 1062223"/>
                <a:gd name="connsiteY1328" fmla="*/ 1675289 h 2381545"/>
                <a:gd name="connsiteX1329" fmla="*/ 161638 w 1062223"/>
                <a:gd name="connsiteY1329" fmla="*/ 1671770 h 2381545"/>
                <a:gd name="connsiteX1330" fmla="*/ 162319 w 1062223"/>
                <a:gd name="connsiteY1330" fmla="*/ 1671770 h 2381545"/>
                <a:gd name="connsiteX1331" fmla="*/ 164476 w 1062223"/>
                <a:gd name="connsiteY1331" fmla="*/ 1677332 h 2381545"/>
                <a:gd name="connsiteX1332" fmla="*/ 166632 w 1062223"/>
                <a:gd name="connsiteY1332" fmla="*/ 1675629 h 2381545"/>
                <a:gd name="connsiteX1333" fmla="*/ 168789 w 1062223"/>
                <a:gd name="connsiteY1333" fmla="*/ 1670976 h 2381545"/>
                <a:gd name="connsiteX1334" fmla="*/ 170832 w 1062223"/>
                <a:gd name="connsiteY1334" fmla="*/ 1667570 h 2381545"/>
                <a:gd name="connsiteX1335" fmla="*/ 169924 w 1062223"/>
                <a:gd name="connsiteY1335" fmla="*/ 1666322 h 2381545"/>
                <a:gd name="connsiteX1336" fmla="*/ 169243 w 1062223"/>
                <a:gd name="connsiteY1336" fmla="*/ 1664732 h 2381545"/>
                <a:gd name="connsiteX1337" fmla="*/ 168221 w 1062223"/>
                <a:gd name="connsiteY1337" fmla="*/ 1661441 h 2381545"/>
                <a:gd name="connsiteX1338" fmla="*/ 166973 w 1062223"/>
                <a:gd name="connsiteY1338" fmla="*/ 1659170 h 2381545"/>
                <a:gd name="connsiteX1339" fmla="*/ 164248 w 1062223"/>
                <a:gd name="connsiteY1339" fmla="*/ 1656333 h 2381545"/>
                <a:gd name="connsiteX1340" fmla="*/ 159368 w 1062223"/>
                <a:gd name="connsiteY1340" fmla="*/ 1649068 h 2381545"/>
                <a:gd name="connsiteX1341" fmla="*/ 158914 w 1062223"/>
                <a:gd name="connsiteY1341" fmla="*/ 1648047 h 2381545"/>
                <a:gd name="connsiteX1342" fmla="*/ 157211 w 1062223"/>
                <a:gd name="connsiteY1342" fmla="*/ 1647933 h 2381545"/>
                <a:gd name="connsiteX1343" fmla="*/ 155735 w 1062223"/>
                <a:gd name="connsiteY1343" fmla="*/ 1647365 h 2381545"/>
                <a:gd name="connsiteX1344" fmla="*/ 154487 w 1062223"/>
                <a:gd name="connsiteY1344" fmla="*/ 1646117 h 2381545"/>
                <a:gd name="connsiteX1345" fmla="*/ 153465 w 1062223"/>
                <a:gd name="connsiteY1345" fmla="*/ 1643733 h 2381545"/>
                <a:gd name="connsiteX1346" fmla="*/ 153011 w 1062223"/>
                <a:gd name="connsiteY1346" fmla="*/ 1637831 h 2381545"/>
                <a:gd name="connsiteX1347" fmla="*/ 155168 w 1062223"/>
                <a:gd name="connsiteY1347" fmla="*/ 1635106 h 2381545"/>
                <a:gd name="connsiteX1348" fmla="*/ 158460 w 1062223"/>
                <a:gd name="connsiteY1348" fmla="*/ 1635333 h 2381545"/>
                <a:gd name="connsiteX1349" fmla="*/ 161184 w 1062223"/>
                <a:gd name="connsiteY1349" fmla="*/ 1638398 h 2381545"/>
                <a:gd name="connsiteX1350" fmla="*/ 164135 w 1062223"/>
                <a:gd name="connsiteY1350" fmla="*/ 1642712 h 2381545"/>
                <a:gd name="connsiteX1351" fmla="*/ 167086 w 1062223"/>
                <a:gd name="connsiteY1351" fmla="*/ 1643847 h 2381545"/>
                <a:gd name="connsiteX1352" fmla="*/ 170151 w 1062223"/>
                <a:gd name="connsiteY1352" fmla="*/ 1644301 h 2381545"/>
                <a:gd name="connsiteX1353" fmla="*/ 173556 w 1062223"/>
                <a:gd name="connsiteY1353" fmla="*/ 1646457 h 2381545"/>
                <a:gd name="connsiteX1354" fmla="*/ 165497 w 1062223"/>
                <a:gd name="connsiteY1354" fmla="*/ 1637263 h 2381545"/>
                <a:gd name="connsiteX1355" fmla="*/ 161751 w 1062223"/>
                <a:gd name="connsiteY1355" fmla="*/ 1631361 h 2381545"/>
                <a:gd name="connsiteX1356" fmla="*/ 160957 w 1062223"/>
                <a:gd name="connsiteY1356" fmla="*/ 1625685 h 2381545"/>
                <a:gd name="connsiteX1357" fmla="*/ 161978 w 1062223"/>
                <a:gd name="connsiteY1357" fmla="*/ 1622961 h 2381545"/>
                <a:gd name="connsiteX1358" fmla="*/ 163000 w 1062223"/>
                <a:gd name="connsiteY1358" fmla="*/ 1622166 h 2381545"/>
                <a:gd name="connsiteX1359" fmla="*/ 165611 w 1062223"/>
                <a:gd name="connsiteY1359" fmla="*/ 1622620 h 2381545"/>
                <a:gd name="connsiteX1360" fmla="*/ 167313 w 1062223"/>
                <a:gd name="connsiteY1360" fmla="*/ 1623528 h 2381545"/>
                <a:gd name="connsiteX1361" fmla="*/ 167313 w 1062223"/>
                <a:gd name="connsiteY1361" fmla="*/ 1625685 h 2381545"/>
                <a:gd name="connsiteX1362" fmla="*/ 166746 w 1062223"/>
                <a:gd name="connsiteY1362" fmla="*/ 1628182 h 2381545"/>
                <a:gd name="connsiteX1363" fmla="*/ 166973 w 1062223"/>
                <a:gd name="connsiteY1363" fmla="*/ 1630112 h 2381545"/>
                <a:gd name="connsiteX1364" fmla="*/ 169130 w 1062223"/>
                <a:gd name="connsiteY1364" fmla="*/ 1631361 h 2381545"/>
                <a:gd name="connsiteX1365" fmla="*/ 171513 w 1062223"/>
                <a:gd name="connsiteY1365" fmla="*/ 1631815 h 2381545"/>
                <a:gd name="connsiteX1366" fmla="*/ 173102 w 1062223"/>
                <a:gd name="connsiteY1366" fmla="*/ 1633631 h 2381545"/>
                <a:gd name="connsiteX1367" fmla="*/ 172875 w 1062223"/>
                <a:gd name="connsiteY1367" fmla="*/ 1638966 h 2381545"/>
                <a:gd name="connsiteX1368" fmla="*/ 174124 w 1062223"/>
                <a:gd name="connsiteY1368" fmla="*/ 1637944 h 2381545"/>
                <a:gd name="connsiteX1369" fmla="*/ 175713 w 1062223"/>
                <a:gd name="connsiteY1369" fmla="*/ 1635561 h 2381545"/>
                <a:gd name="connsiteX1370" fmla="*/ 176848 w 1062223"/>
                <a:gd name="connsiteY1370" fmla="*/ 1634539 h 2381545"/>
                <a:gd name="connsiteX1371" fmla="*/ 176848 w 1062223"/>
                <a:gd name="connsiteY1371" fmla="*/ 1633063 h 2381545"/>
                <a:gd name="connsiteX1372" fmla="*/ 176167 w 1062223"/>
                <a:gd name="connsiteY1372" fmla="*/ 1631020 h 2381545"/>
                <a:gd name="connsiteX1373" fmla="*/ 176508 w 1062223"/>
                <a:gd name="connsiteY1373" fmla="*/ 1629204 h 2381545"/>
                <a:gd name="connsiteX1374" fmla="*/ 177189 w 1062223"/>
                <a:gd name="connsiteY1374" fmla="*/ 1627161 h 2381545"/>
                <a:gd name="connsiteX1375" fmla="*/ 177529 w 1062223"/>
                <a:gd name="connsiteY1375" fmla="*/ 1624777 h 2381545"/>
                <a:gd name="connsiteX1376" fmla="*/ 177756 w 1062223"/>
                <a:gd name="connsiteY1376" fmla="*/ 1624664 h 2381545"/>
                <a:gd name="connsiteX1377" fmla="*/ 179459 w 1062223"/>
                <a:gd name="connsiteY1377" fmla="*/ 1616718 h 2381545"/>
                <a:gd name="connsiteX1378" fmla="*/ 180367 w 1062223"/>
                <a:gd name="connsiteY1378" fmla="*/ 1615129 h 2381545"/>
                <a:gd name="connsiteX1379" fmla="*/ 181502 w 1062223"/>
                <a:gd name="connsiteY1379" fmla="*/ 1613994 h 2381545"/>
                <a:gd name="connsiteX1380" fmla="*/ 182410 w 1062223"/>
                <a:gd name="connsiteY1380" fmla="*/ 1612518 h 2381545"/>
                <a:gd name="connsiteX1381" fmla="*/ 182751 w 1062223"/>
                <a:gd name="connsiteY1381" fmla="*/ 1609794 h 2381545"/>
                <a:gd name="connsiteX1382" fmla="*/ 183318 w 1062223"/>
                <a:gd name="connsiteY1382" fmla="*/ 1609453 h 2381545"/>
                <a:gd name="connsiteX1383" fmla="*/ 187405 w 1062223"/>
                <a:gd name="connsiteY1383" fmla="*/ 1612064 h 2381545"/>
                <a:gd name="connsiteX1384" fmla="*/ 186610 w 1062223"/>
                <a:gd name="connsiteY1384" fmla="*/ 1609340 h 2381545"/>
                <a:gd name="connsiteX1385" fmla="*/ 182637 w 1062223"/>
                <a:gd name="connsiteY1385" fmla="*/ 1601621 h 2381545"/>
                <a:gd name="connsiteX1386" fmla="*/ 184340 w 1062223"/>
                <a:gd name="connsiteY1386" fmla="*/ 1598783 h 2381545"/>
                <a:gd name="connsiteX1387" fmla="*/ 185134 w 1062223"/>
                <a:gd name="connsiteY1387" fmla="*/ 1597762 h 2381545"/>
                <a:gd name="connsiteX1388" fmla="*/ 186042 w 1062223"/>
                <a:gd name="connsiteY1388" fmla="*/ 1596967 h 2381545"/>
                <a:gd name="connsiteX1389" fmla="*/ 185816 w 1062223"/>
                <a:gd name="connsiteY1389" fmla="*/ 1595492 h 2381545"/>
                <a:gd name="connsiteX1390" fmla="*/ 185702 w 1062223"/>
                <a:gd name="connsiteY1390" fmla="*/ 1594810 h 2381545"/>
                <a:gd name="connsiteX1391" fmla="*/ 185475 w 1062223"/>
                <a:gd name="connsiteY1391" fmla="*/ 1594016 h 2381545"/>
                <a:gd name="connsiteX1392" fmla="*/ 189561 w 1062223"/>
                <a:gd name="connsiteY1392" fmla="*/ 1595038 h 2381545"/>
                <a:gd name="connsiteX1393" fmla="*/ 191377 w 1062223"/>
                <a:gd name="connsiteY1393" fmla="*/ 1594129 h 2381545"/>
                <a:gd name="connsiteX1394" fmla="*/ 192172 w 1062223"/>
                <a:gd name="connsiteY1394" fmla="*/ 1590270 h 2381545"/>
                <a:gd name="connsiteX1395" fmla="*/ 191945 w 1062223"/>
                <a:gd name="connsiteY1395" fmla="*/ 1585957 h 2381545"/>
                <a:gd name="connsiteX1396" fmla="*/ 191718 w 1062223"/>
                <a:gd name="connsiteY1396" fmla="*/ 1583914 h 2381545"/>
                <a:gd name="connsiteX1397" fmla="*/ 192172 w 1062223"/>
                <a:gd name="connsiteY1397" fmla="*/ 1583687 h 2381545"/>
                <a:gd name="connsiteX1398" fmla="*/ 193988 w 1062223"/>
                <a:gd name="connsiteY1398" fmla="*/ 1584822 h 2381545"/>
                <a:gd name="connsiteX1399" fmla="*/ 195350 w 1062223"/>
                <a:gd name="connsiteY1399" fmla="*/ 1587432 h 2381545"/>
                <a:gd name="connsiteX1400" fmla="*/ 196258 w 1062223"/>
                <a:gd name="connsiteY1400" fmla="*/ 1588340 h 2381545"/>
                <a:gd name="connsiteX1401" fmla="*/ 196599 w 1062223"/>
                <a:gd name="connsiteY1401" fmla="*/ 1587205 h 2381545"/>
                <a:gd name="connsiteX1402" fmla="*/ 196939 w 1062223"/>
                <a:gd name="connsiteY1402" fmla="*/ 1585049 h 2381545"/>
                <a:gd name="connsiteX1403" fmla="*/ 197848 w 1062223"/>
                <a:gd name="connsiteY1403" fmla="*/ 1583914 h 2381545"/>
                <a:gd name="connsiteX1404" fmla="*/ 198982 w 1062223"/>
                <a:gd name="connsiteY1404" fmla="*/ 1583687 h 2381545"/>
                <a:gd name="connsiteX1405" fmla="*/ 200004 w 1062223"/>
                <a:gd name="connsiteY1405" fmla="*/ 1584254 h 2381545"/>
                <a:gd name="connsiteX1406" fmla="*/ 201480 w 1062223"/>
                <a:gd name="connsiteY1406" fmla="*/ 1586184 h 2381545"/>
                <a:gd name="connsiteX1407" fmla="*/ 202615 w 1062223"/>
                <a:gd name="connsiteY1407" fmla="*/ 1588454 h 2381545"/>
                <a:gd name="connsiteX1408" fmla="*/ 203069 w 1062223"/>
                <a:gd name="connsiteY1408" fmla="*/ 1591065 h 2381545"/>
                <a:gd name="connsiteX1409" fmla="*/ 202615 w 1062223"/>
                <a:gd name="connsiteY1409" fmla="*/ 1594016 h 2381545"/>
                <a:gd name="connsiteX1410" fmla="*/ 203636 w 1062223"/>
                <a:gd name="connsiteY1410" fmla="*/ 1595719 h 2381545"/>
                <a:gd name="connsiteX1411" fmla="*/ 205680 w 1062223"/>
                <a:gd name="connsiteY1411" fmla="*/ 1600600 h 2381545"/>
                <a:gd name="connsiteX1412" fmla="*/ 206247 w 1062223"/>
                <a:gd name="connsiteY1412" fmla="*/ 1601621 h 2381545"/>
                <a:gd name="connsiteX1413" fmla="*/ 207723 w 1062223"/>
                <a:gd name="connsiteY1413" fmla="*/ 1601394 h 2381545"/>
                <a:gd name="connsiteX1414" fmla="*/ 209539 w 1062223"/>
                <a:gd name="connsiteY1414" fmla="*/ 1600600 h 2381545"/>
                <a:gd name="connsiteX1415" fmla="*/ 211242 w 1062223"/>
                <a:gd name="connsiteY1415" fmla="*/ 1599351 h 2381545"/>
                <a:gd name="connsiteX1416" fmla="*/ 212377 w 1062223"/>
                <a:gd name="connsiteY1416" fmla="*/ 1597762 h 2381545"/>
                <a:gd name="connsiteX1417" fmla="*/ 213171 w 1062223"/>
                <a:gd name="connsiteY1417" fmla="*/ 1596967 h 2381545"/>
                <a:gd name="connsiteX1418" fmla="*/ 214193 w 1062223"/>
                <a:gd name="connsiteY1418" fmla="*/ 1596854 h 2381545"/>
                <a:gd name="connsiteX1419" fmla="*/ 214987 w 1062223"/>
                <a:gd name="connsiteY1419" fmla="*/ 1596400 h 2381545"/>
                <a:gd name="connsiteX1420" fmla="*/ 215328 w 1062223"/>
                <a:gd name="connsiteY1420" fmla="*/ 1594584 h 2381545"/>
                <a:gd name="connsiteX1421" fmla="*/ 215328 w 1062223"/>
                <a:gd name="connsiteY1421" fmla="*/ 1592994 h 2381545"/>
                <a:gd name="connsiteX1422" fmla="*/ 215328 w 1062223"/>
                <a:gd name="connsiteY1422" fmla="*/ 1591746 h 2381545"/>
                <a:gd name="connsiteX1423" fmla="*/ 215555 w 1062223"/>
                <a:gd name="connsiteY1423" fmla="*/ 1590724 h 2381545"/>
                <a:gd name="connsiteX1424" fmla="*/ 216009 w 1062223"/>
                <a:gd name="connsiteY1424" fmla="*/ 1589475 h 2381545"/>
                <a:gd name="connsiteX1425" fmla="*/ 217485 w 1062223"/>
                <a:gd name="connsiteY1425" fmla="*/ 1587432 h 2381545"/>
                <a:gd name="connsiteX1426" fmla="*/ 220550 w 1062223"/>
                <a:gd name="connsiteY1426" fmla="*/ 1585616 h 2381545"/>
                <a:gd name="connsiteX1427" fmla="*/ 222025 w 1062223"/>
                <a:gd name="connsiteY1427" fmla="*/ 1583346 h 2381545"/>
                <a:gd name="connsiteX1428" fmla="*/ 220436 w 1062223"/>
                <a:gd name="connsiteY1428" fmla="*/ 1581870 h 2381545"/>
                <a:gd name="connsiteX1429" fmla="*/ 215328 w 1062223"/>
                <a:gd name="connsiteY1429" fmla="*/ 1578919 h 2381545"/>
                <a:gd name="connsiteX1430" fmla="*/ 222025 w 1062223"/>
                <a:gd name="connsiteY1430" fmla="*/ 1578919 h 2381545"/>
                <a:gd name="connsiteX1431" fmla="*/ 220095 w 1062223"/>
                <a:gd name="connsiteY1431" fmla="*/ 1575400 h 2381545"/>
                <a:gd name="connsiteX1432" fmla="*/ 219414 w 1062223"/>
                <a:gd name="connsiteY1432" fmla="*/ 1574492 h 2381545"/>
                <a:gd name="connsiteX1433" fmla="*/ 221912 w 1062223"/>
                <a:gd name="connsiteY1433" fmla="*/ 1575854 h 2381545"/>
                <a:gd name="connsiteX1434" fmla="*/ 223274 w 1062223"/>
                <a:gd name="connsiteY1434" fmla="*/ 1576081 h 2381545"/>
                <a:gd name="connsiteX1435" fmla="*/ 224295 w 1062223"/>
                <a:gd name="connsiteY1435" fmla="*/ 1575173 h 2381545"/>
                <a:gd name="connsiteX1436" fmla="*/ 224522 w 1062223"/>
                <a:gd name="connsiteY1436" fmla="*/ 1574038 h 2381545"/>
                <a:gd name="connsiteX1437" fmla="*/ 224636 w 1062223"/>
                <a:gd name="connsiteY1437" fmla="*/ 1572222 h 2381545"/>
                <a:gd name="connsiteX1438" fmla="*/ 224522 w 1062223"/>
                <a:gd name="connsiteY1438" fmla="*/ 1570633 h 2381545"/>
                <a:gd name="connsiteX1439" fmla="*/ 224182 w 1062223"/>
                <a:gd name="connsiteY1439" fmla="*/ 1569952 h 2381545"/>
                <a:gd name="connsiteX1440" fmla="*/ 222479 w 1062223"/>
                <a:gd name="connsiteY1440" fmla="*/ 1568930 h 2381545"/>
                <a:gd name="connsiteX1441" fmla="*/ 221571 w 1062223"/>
                <a:gd name="connsiteY1441" fmla="*/ 1566547 h 2381545"/>
                <a:gd name="connsiteX1442" fmla="*/ 221912 w 1062223"/>
                <a:gd name="connsiteY1442" fmla="*/ 1564049 h 2381545"/>
                <a:gd name="connsiteX1443" fmla="*/ 223841 w 1062223"/>
                <a:gd name="connsiteY1443" fmla="*/ 1562574 h 2381545"/>
                <a:gd name="connsiteX1444" fmla="*/ 225884 w 1062223"/>
                <a:gd name="connsiteY1444" fmla="*/ 1562801 h 2381545"/>
                <a:gd name="connsiteX1445" fmla="*/ 227019 w 1062223"/>
                <a:gd name="connsiteY1445" fmla="*/ 1564390 h 2381545"/>
                <a:gd name="connsiteX1446" fmla="*/ 228835 w 1062223"/>
                <a:gd name="connsiteY1446" fmla="*/ 1569271 h 2381545"/>
                <a:gd name="connsiteX1447" fmla="*/ 230425 w 1062223"/>
                <a:gd name="connsiteY1447" fmla="*/ 1571428 h 2381545"/>
                <a:gd name="connsiteX1448" fmla="*/ 231446 w 1062223"/>
                <a:gd name="connsiteY1448" fmla="*/ 1570974 h 2381545"/>
                <a:gd name="connsiteX1449" fmla="*/ 231560 w 1062223"/>
                <a:gd name="connsiteY1449" fmla="*/ 1568703 h 2381545"/>
                <a:gd name="connsiteX1450" fmla="*/ 230538 w 1062223"/>
                <a:gd name="connsiteY1450" fmla="*/ 1565639 h 2381545"/>
                <a:gd name="connsiteX1451" fmla="*/ 230538 w 1062223"/>
                <a:gd name="connsiteY1451" fmla="*/ 1565639 h 2381545"/>
                <a:gd name="connsiteX1452" fmla="*/ 230879 w 1062223"/>
                <a:gd name="connsiteY1452" fmla="*/ 1562801 h 2381545"/>
                <a:gd name="connsiteX1453" fmla="*/ 230879 w 1062223"/>
                <a:gd name="connsiteY1453" fmla="*/ 1561552 h 2381545"/>
                <a:gd name="connsiteX1454" fmla="*/ 230538 w 1062223"/>
                <a:gd name="connsiteY1454" fmla="*/ 1559509 h 2381545"/>
                <a:gd name="connsiteX1455" fmla="*/ 236100 w 1062223"/>
                <a:gd name="connsiteY1455" fmla="*/ 1553833 h 2381545"/>
                <a:gd name="connsiteX1456" fmla="*/ 237576 w 1062223"/>
                <a:gd name="connsiteY1456" fmla="*/ 1551223 h 2381545"/>
                <a:gd name="connsiteX1457" fmla="*/ 238711 w 1062223"/>
                <a:gd name="connsiteY1457" fmla="*/ 1550201 h 2381545"/>
                <a:gd name="connsiteX1458" fmla="*/ 243251 w 1062223"/>
                <a:gd name="connsiteY1458" fmla="*/ 1551904 h 2381545"/>
                <a:gd name="connsiteX1459" fmla="*/ 244386 w 1062223"/>
                <a:gd name="connsiteY1459" fmla="*/ 1551223 h 2381545"/>
                <a:gd name="connsiteX1460" fmla="*/ 245295 w 1062223"/>
                <a:gd name="connsiteY1460" fmla="*/ 1549861 h 2381545"/>
                <a:gd name="connsiteX1461" fmla="*/ 246430 w 1062223"/>
                <a:gd name="connsiteY1461" fmla="*/ 1548726 h 2381545"/>
                <a:gd name="connsiteX1462" fmla="*/ 246202 w 1062223"/>
                <a:gd name="connsiteY1462" fmla="*/ 1548385 h 2381545"/>
                <a:gd name="connsiteX1463" fmla="*/ 245295 w 1062223"/>
                <a:gd name="connsiteY1463" fmla="*/ 1547364 h 2381545"/>
                <a:gd name="connsiteX1464" fmla="*/ 245295 w 1062223"/>
                <a:gd name="connsiteY1464" fmla="*/ 1545888 h 2381545"/>
                <a:gd name="connsiteX1465" fmla="*/ 246543 w 1062223"/>
                <a:gd name="connsiteY1465" fmla="*/ 1544185 h 2381545"/>
                <a:gd name="connsiteX1466" fmla="*/ 247792 w 1062223"/>
                <a:gd name="connsiteY1466" fmla="*/ 1543504 h 2381545"/>
                <a:gd name="connsiteX1467" fmla="*/ 250743 w 1062223"/>
                <a:gd name="connsiteY1467" fmla="*/ 1542710 h 2381545"/>
                <a:gd name="connsiteX1468" fmla="*/ 258234 w 1062223"/>
                <a:gd name="connsiteY1468" fmla="*/ 1543050 h 2381545"/>
                <a:gd name="connsiteX1469" fmla="*/ 261299 w 1062223"/>
                <a:gd name="connsiteY1469" fmla="*/ 1541915 h 2381545"/>
                <a:gd name="connsiteX1470" fmla="*/ 263229 w 1062223"/>
                <a:gd name="connsiteY1470" fmla="*/ 1538283 h 2381545"/>
                <a:gd name="connsiteX1471" fmla="*/ 265613 w 1062223"/>
                <a:gd name="connsiteY1471" fmla="*/ 1541007 h 2381545"/>
                <a:gd name="connsiteX1472" fmla="*/ 267770 w 1062223"/>
                <a:gd name="connsiteY1472" fmla="*/ 1540666 h 2381545"/>
                <a:gd name="connsiteX1473" fmla="*/ 269813 w 1062223"/>
                <a:gd name="connsiteY1473" fmla="*/ 1538396 h 2381545"/>
                <a:gd name="connsiteX1474" fmla="*/ 271856 w 1062223"/>
                <a:gd name="connsiteY1474" fmla="*/ 1535445 h 2381545"/>
                <a:gd name="connsiteX1475" fmla="*/ 268904 w 1062223"/>
                <a:gd name="connsiteY1475" fmla="*/ 1532380 h 2381545"/>
                <a:gd name="connsiteX1476" fmla="*/ 267542 w 1062223"/>
                <a:gd name="connsiteY1476" fmla="*/ 1530564 h 2381545"/>
                <a:gd name="connsiteX1477" fmla="*/ 267542 w 1062223"/>
                <a:gd name="connsiteY1477" fmla="*/ 1528521 h 2381545"/>
                <a:gd name="connsiteX1478" fmla="*/ 268337 w 1062223"/>
                <a:gd name="connsiteY1478" fmla="*/ 1525683 h 2381545"/>
                <a:gd name="connsiteX1479" fmla="*/ 268110 w 1062223"/>
                <a:gd name="connsiteY1479" fmla="*/ 1523526 h 2381545"/>
                <a:gd name="connsiteX1480" fmla="*/ 267542 w 1062223"/>
                <a:gd name="connsiteY1480" fmla="*/ 1521597 h 2381545"/>
                <a:gd name="connsiteX1481" fmla="*/ 267202 w 1062223"/>
                <a:gd name="connsiteY1481" fmla="*/ 1519440 h 2381545"/>
                <a:gd name="connsiteX1482" fmla="*/ 267429 w 1062223"/>
                <a:gd name="connsiteY1482" fmla="*/ 1518078 h 2381545"/>
                <a:gd name="connsiteX1483" fmla="*/ 268564 w 1062223"/>
                <a:gd name="connsiteY1483" fmla="*/ 1508089 h 2381545"/>
                <a:gd name="connsiteX1484" fmla="*/ 270040 w 1062223"/>
                <a:gd name="connsiteY1484" fmla="*/ 1506273 h 2381545"/>
                <a:gd name="connsiteX1485" fmla="*/ 271856 w 1062223"/>
                <a:gd name="connsiteY1485" fmla="*/ 1506273 h 2381545"/>
                <a:gd name="connsiteX1486" fmla="*/ 275261 w 1062223"/>
                <a:gd name="connsiteY1486" fmla="*/ 1508089 h 2381545"/>
                <a:gd name="connsiteX1487" fmla="*/ 275942 w 1062223"/>
                <a:gd name="connsiteY1487" fmla="*/ 1508657 h 2381545"/>
                <a:gd name="connsiteX1488" fmla="*/ 276964 w 1062223"/>
                <a:gd name="connsiteY1488" fmla="*/ 1510359 h 2381545"/>
                <a:gd name="connsiteX1489" fmla="*/ 277872 w 1062223"/>
                <a:gd name="connsiteY1489" fmla="*/ 1511040 h 2381545"/>
                <a:gd name="connsiteX1490" fmla="*/ 278893 w 1062223"/>
                <a:gd name="connsiteY1490" fmla="*/ 1510813 h 2381545"/>
                <a:gd name="connsiteX1491" fmla="*/ 279802 w 1062223"/>
                <a:gd name="connsiteY1491" fmla="*/ 1510019 h 2381545"/>
                <a:gd name="connsiteX1492" fmla="*/ 280709 w 1062223"/>
                <a:gd name="connsiteY1492" fmla="*/ 1509565 h 2381545"/>
                <a:gd name="connsiteX1493" fmla="*/ 283774 w 1062223"/>
                <a:gd name="connsiteY1493" fmla="*/ 1511721 h 2381545"/>
                <a:gd name="connsiteX1494" fmla="*/ 290244 w 1062223"/>
                <a:gd name="connsiteY1494" fmla="*/ 1512630 h 2381545"/>
                <a:gd name="connsiteX1495" fmla="*/ 291720 w 1062223"/>
                <a:gd name="connsiteY1495" fmla="*/ 1510359 h 2381545"/>
                <a:gd name="connsiteX1496" fmla="*/ 290358 w 1062223"/>
                <a:gd name="connsiteY1496" fmla="*/ 1505251 h 2381545"/>
                <a:gd name="connsiteX1497" fmla="*/ 287974 w 1062223"/>
                <a:gd name="connsiteY1497" fmla="*/ 1500030 h 2381545"/>
                <a:gd name="connsiteX1498" fmla="*/ 286499 w 1062223"/>
                <a:gd name="connsiteY1498" fmla="*/ 1497419 h 2381545"/>
                <a:gd name="connsiteX1499" fmla="*/ 287180 w 1062223"/>
                <a:gd name="connsiteY1499" fmla="*/ 1495036 h 2381545"/>
                <a:gd name="connsiteX1500" fmla="*/ 288315 w 1062223"/>
                <a:gd name="connsiteY1500" fmla="*/ 1494695 h 2381545"/>
                <a:gd name="connsiteX1501" fmla="*/ 291153 w 1062223"/>
                <a:gd name="connsiteY1501" fmla="*/ 1495830 h 2381545"/>
                <a:gd name="connsiteX1502" fmla="*/ 291947 w 1062223"/>
                <a:gd name="connsiteY1502" fmla="*/ 1495036 h 2381545"/>
                <a:gd name="connsiteX1503" fmla="*/ 294104 w 1062223"/>
                <a:gd name="connsiteY1503" fmla="*/ 1491176 h 2381545"/>
                <a:gd name="connsiteX1504" fmla="*/ 295239 w 1062223"/>
                <a:gd name="connsiteY1504" fmla="*/ 1489928 h 2381545"/>
                <a:gd name="connsiteX1505" fmla="*/ 295693 w 1062223"/>
                <a:gd name="connsiteY1505" fmla="*/ 1486976 h 2381545"/>
                <a:gd name="connsiteX1506" fmla="*/ 297509 w 1062223"/>
                <a:gd name="connsiteY1506" fmla="*/ 1484252 h 2381545"/>
                <a:gd name="connsiteX1507" fmla="*/ 299893 w 1062223"/>
                <a:gd name="connsiteY1507" fmla="*/ 1481755 h 2381545"/>
                <a:gd name="connsiteX1508" fmla="*/ 300120 w 1062223"/>
                <a:gd name="connsiteY1508" fmla="*/ 1481414 h 2381545"/>
                <a:gd name="connsiteX1509" fmla="*/ 301822 w 1062223"/>
                <a:gd name="connsiteY1509" fmla="*/ 1479031 h 2381545"/>
                <a:gd name="connsiteX1510" fmla="*/ 301141 w 1062223"/>
                <a:gd name="connsiteY1510" fmla="*/ 1479031 h 2381545"/>
                <a:gd name="connsiteX1511" fmla="*/ 301368 w 1062223"/>
                <a:gd name="connsiteY1511" fmla="*/ 1475512 h 2381545"/>
                <a:gd name="connsiteX1512" fmla="*/ 301822 w 1062223"/>
                <a:gd name="connsiteY1512" fmla="*/ 1472220 h 2381545"/>
                <a:gd name="connsiteX1513" fmla="*/ 302957 w 1062223"/>
                <a:gd name="connsiteY1513" fmla="*/ 1470631 h 2381545"/>
                <a:gd name="connsiteX1514" fmla="*/ 305114 w 1062223"/>
                <a:gd name="connsiteY1514" fmla="*/ 1472107 h 2381545"/>
                <a:gd name="connsiteX1515" fmla="*/ 306590 w 1062223"/>
                <a:gd name="connsiteY1515" fmla="*/ 1472220 h 2381545"/>
                <a:gd name="connsiteX1516" fmla="*/ 311130 w 1062223"/>
                <a:gd name="connsiteY1516" fmla="*/ 1469609 h 2381545"/>
                <a:gd name="connsiteX1517" fmla="*/ 312492 w 1062223"/>
                <a:gd name="connsiteY1517" fmla="*/ 1468247 h 2381545"/>
                <a:gd name="connsiteX1518" fmla="*/ 313287 w 1062223"/>
                <a:gd name="connsiteY1518" fmla="*/ 1466204 h 2381545"/>
                <a:gd name="connsiteX1519" fmla="*/ 315217 w 1062223"/>
                <a:gd name="connsiteY1519" fmla="*/ 1459166 h 2381545"/>
                <a:gd name="connsiteX1520" fmla="*/ 317260 w 1062223"/>
                <a:gd name="connsiteY1520" fmla="*/ 1459621 h 2381545"/>
                <a:gd name="connsiteX1521" fmla="*/ 321459 w 1062223"/>
                <a:gd name="connsiteY1521" fmla="*/ 1462118 h 2381545"/>
                <a:gd name="connsiteX1522" fmla="*/ 323276 w 1062223"/>
                <a:gd name="connsiteY1522" fmla="*/ 1463934 h 2381545"/>
                <a:gd name="connsiteX1523" fmla="*/ 322368 w 1062223"/>
                <a:gd name="connsiteY1523" fmla="*/ 1461323 h 2381545"/>
                <a:gd name="connsiteX1524" fmla="*/ 321687 w 1062223"/>
                <a:gd name="connsiteY1524" fmla="*/ 1458485 h 2381545"/>
                <a:gd name="connsiteX1525" fmla="*/ 321459 w 1062223"/>
                <a:gd name="connsiteY1525" fmla="*/ 1455307 h 2381545"/>
                <a:gd name="connsiteX1526" fmla="*/ 321800 w 1062223"/>
                <a:gd name="connsiteY1526" fmla="*/ 1451788 h 2381545"/>
                <a:gd name="connsiteX1527" fmla="*/ 322935 w 1062223"/>
                <a:gd name="connsiteY1527" fmla="*/ 1448383 h 2381545"/>
                <a:gd name="connsiteX1528" fmla="*/ 325886 w 1062223"/>
                <a:gd name="connsiteY1528" fmla="*/ 1444183 h 2381545"/>
                <a:gd name="connsiteX1529" fmla="*/ 327135 w 1062223"/>
                <a:gd name="connsiteY1529" fmla="*/ 1440891 h 2381545"/>
                <a:gd name="connsiteX1530" fmla="*/ 328270 w 1062223"/>
                <a:gd name="connsiteY1530" fmla="*/ 1434194 h 2381545"/>
                <a:gd name="connsiteX1531" fmla="*/ 329065 w 1062223"/>
                <a:gd name="connsiteY1531" fmla="*/ 1432151 h 2381545"/>
                <a:gd name="connsiteX1532" fmla="*/ 331108 w 1062223"/>
                <a:gd name="connsiteY1532" fmla="*/ 1430221 h 2381545"/>
                <a:gd name="connsiteX1533" fmla="*/ 335308 w 1062223"/>
                <a:gd name="connsiteY1533" fmla="*/ 1428405 h 2381545"/>
                <a:gd name="connsiteX1534" fmla="*/ 336897 w 1062223"/>
                <a:gd name="connsiteY1534" fmla="*/ 1426362 h 2381545"/>
                <a:gd name="connsiteX1535" fmla="*/ 336443 w 1062223"/>
                <a:gd name="connsiteY1535" fmla="*/ 1422503 h 2381545"/>
                <a:gd name="connsiteX1536" fmla="*/ 337691 w 1062223"/>
                <a:gd name="connsiteY1536" fmla="*/ 1422843 h 2381545"/>
                <a:gd name="connsiteX1537" fmla="*/ 338826 w 1062223"/>
                <a:gd name="connsiteY1537" fmla="*/ 1422616 h 2381545"/>
                <a:gd name="connsiteX1538" fmla="*/ 339848 w 1062223"/>
                <a:gd name="connsiteY1538" fmla="*/ 1421822 h 2381545"/>
                <a:gd name="connsiteX1539" fmla="*/ 340756 w 1062223"/>
                <a:gd name="connsiteY1539" fmla="*/ 1420119 h 2381545"/>
                <a:gd name="connsiteX1540" fmla="*/ 341210 w 1062223"/>
                <a:gd name="connsiteY1540" fmla="*/ 1420460 h 2381545"/>
                <a:gd name="connsiteX1541" fmla="*/ 345070 w 1062223"/>
                <a:gd name="connsiteY1541" fmla="*/ 1417849 h 2381545"/>
                <a:gd name="connsiteX1542" fmla="*/ 348588 w 1062223"/>
                <a:gd name="connsiteY1542" fmla="*/ 1417849 h 2381545"/>
                <a:gd name="connsiteX1543" fmla="*/ 349042 w 1062223"/>
                <a:gd name="connsiteY1543" fmla="*/ 1417054 h 2381545"/>
                <a:gd name="connsiteX1544" fmla="*/ 349042 w 1062223"/>
                <a:gd name="connsiteY1544" fmla="*/ 1413195 h 2381545"/>
                <a:gd name="connsiteX1545" fmla="*/ 349269 w 1062223"/>
                <a:gd name="connsiteY1545" fmla="*/ 1411379 h 2381545"/>
                <a:gd name="connsiteX1546" fmla="*/ 349837 w 1062223"/>
                <a:gd name="connsiteY1546" fmla="*/ 1410017 h 2381545"/>
                <a:gd name="connsiteX1547" fmla="*/ 350972 w 1062223"/>
                <a:gd name="connsiteY1547" fmla="*/ 1409563 h 2381545"/>
                <a:gd name="connsiteX1548" fmla="*/ 353696 w 1062223"/>
                <a:gd name="connsiteY1548" fmla="*/ 1410244 h 2381545"/>
                <a:gd name="connsiteX1549" fmla="*/ 354831 w 1062223"/>
                <a:gd name="connsiteY1549" fmla="*/ 1409336 h 2381545"/>
                <a:gd name="connsiteX1550" fmla="*/ 355399 w 1062223"/>
                <a:gd name="connsiteY1550" fmla="*/ 1407633 h 2381545"/>
                <a:gd name="connsiteX1551" fmla="*/ 355966 w 1062223"/>
                <a:gd name="connsiteY1551" fmla="*/ 1404795 h 2381545"/>
                <a:gd name="connsiteX1552" fmla="*/ 356421 w 1062223"/>
                <a:gd name="connsiteY1552" fmla="*/ 1403660 h 2381545"/>
                <a:gd name="connsiteX1553" fmla="*/ 358350 w 1062223"/>
                <a:gd name="connsiteY1553" fmla="*/ 1402071 h 2381545"/>
                <a:gd name="connsiteX1554" fmla="*/ 360280 w 1062223"/>
                <a:gd name="connsiteY1554" fmla="*/ 1401504 h 2381545"/>
                <a:gd name="connsiteX1555" fmla="*/ 362096 w 1062223"/>
                <a:gd name="connsiteY1555" fmla="*/ 1400141 h 2381545"/>
                <a:gd name="connsiteX1556" fmla="*/ 363799 w 1062223"/>
                <a:gd name="connsiteY1556" fmla="*/ 1396169 h 2381545"/>
                <a:gd name="connsiteX1557" fmla="*/ 363685 w 1062223"/>
                <a:gd name="connsiteY1557" fmla="*/ 1394579 h 2381545"/>
                <a:gd name="connsiteX1558" fmla="*/ 363231 w 1062223"/>
                <a:gd name="connsiteY1558" fmla="*/ 1392536 h 2381545"/>
                <a:gd name="connsiteX1559" fmla="*/ 363118 w 1062223"/>
                <a:gd name="connsiteY1559" fmla="*/ 1390720 h 2381545"/>
                <a:gd name="connsiteX1560" fmla="*/ 364934 w 1062223"/>
                <a:gd name="connsiteY1560" fmla="*/ 1389131 h 2381545"/>
                <a:gd name="connsiteX1561" fmla="*/ 365047 w 1062223"/>
                <a:gd name="connsiteY1561" fmla="*/ 1387315 h 2381545"/>
                <a:gd name="connsiteX1562" fmla="*/ 364707 w 1062223"/>
                <a:gd name="connsiteY1562" fmla="*/ 1385612 h 2381545"/>
                <a:gd name="connsiteX1563" fmla="*/ 364480 w 1062223"/>
                <a:gd name="connsiteY1563" fmla="*/ 1385272 h 2381545"/>
                <a:gd name="connsiteX1564" fmla="*/ 365161 w 1062223"/>
                <a:gd name="connsiteY1564" fmla="*/ 1380618 h 2381545"/>
                <a:gd name="connsiteX1565" fmla="*/ 365842 w 1062223"/>
                <a:gd name="connsiteY1565" fmla="*/ 1378007 h 2381545"/>
                <a:gd name="connsiteX1566" fmla="*/ 368339 w 1062223"/>
                <a:gd name="connsiteY1566" fmla="*/ 1372899 h 2381545"/>
                <a:gd name="connsiteX1567" fmla="*/ 368906 w 1062223"/>
                <a:gd name="connsiteY1567" fmla="*/ 1371197 h 2381545"/>
                <a:gd name="connsiteX1568" fmla="*/ 369247 w 1062223"/>
                <a:gd name="connsiteY1568" fmla="*/ 1369153 h 2381545"/>
                <a:gd name="connsiteX1569" fmla="*/ 369701 w 1062223"/>
                <a:gd name="connsiteY1569" fmla="*/ 1367451 h 2381545"/>
                <a:gd name="connsiteX1570" fmla="*/ 370382 w 1062223"/>
                <a:gd name="connsiteY1570" fmla="*/ 1366770 h 2381545"/>
                <a:gd name="connsiteX1571" fmla="*/ 371517 w 1062223"/>
                <a:gd name="connsiteY1571" fmla="*/ 1366202 h 2381545"/>
                <a:gd name="connsiteX1572" fmla="*/ 374355 w 1062223"/>
                <a:gd name="connsiteY1572" fmla="*/ 1362116 h 2381545"/>
                <a:gd name="connsiteX1573" fmla="*/ 378328 w 1062223"/>
                <a:gd name="connsiteY1573" fmla="*/ 1359732 h 2381545"/>
                <a:gd name="connsiteX1574" fmla="*/ 380144 w 1062223"/>
                <a:gd name="connsiteY1574" fmla="*/ 1357916 h 2381545"/>
                <a:gd name="connsiteX1575" fmla="*/ 381620 w 1062223"/>
                <a:gd name="connsiteY1575" fmla="*/ 1354397 h 2381545"/>
                <a:gd name="connsiteX1576" fmla="*/ 380711 w 1062223"/>
                <a:gd name="connsiteY1576" fmla="*/ 1352013 h 2381545"/>
                <a:gd name="connsiteX1577" fmla="*/ 380371 w 1062223"/>
                <a:gd name="connsiteY1577" fmla="*/ 1351219 h 2381545"/>
                <a:gd name="connsiteX1578" fmla="*/ 380371 w 1062223"/>
                <a:gd name="connsiteY1578" fmla="*/ 1349857 h 2381545"/>
                <a:gd name="connsiteX1579" fmla="*/ 381506 w 1062223"/>
                <a:gd name="connsiteY1579" fmla="*/ 1347360 h 2381545"/>
                <a:gd name="connsiteX1580" fmla="*/ 382755 w 1062223"/>
                <a:gd name="connsiteY1580" fmla="*/ 1345997 h 2381545"/>
                <a:gd name="connsiteX1581" fmla="*/ 385706 w 1062223"/>
                <a:gd name="connsiteY1581" fmla="*/ 1343614 h 2381545"/>
                <a:gd name="connsiteX1582" fmla="*/ 382074 w 1062223"/>
                <a:gd name="connsiteY1582" fmla="*/ 1340095 h 2381545"/>
                <a:gd name="connsiteX1583" fmla="*/ 380938 w 1062223"/>
                <a:gd name="connsiteY1583" fmla="*/ 1338052 h 2381545"/>
                <a:gd name="connsiteX1584" fmla="*/ 382755 w 1062223"/>
                <a:gd name="connsiteY1584" fmla="*/ 1337144 h 2381545"/>
                <a:gd name="connsiteX1585" fmla="*/ 384911 w 1062223"/>
                <a:gd name="connsiteY1585" fmla="*/ 1337371 h 2381545"/>
                <a:gd name="connsiteX1586" fmla="*/ 392743 w 1062223"/>
                <a:gd name="connsiteY1586" fmla="*/ 1341798 h 2381545"/>
                <a:gd name="connsiteX1587" fmla="*/ 393652 w 1062223"/>
                <a:gd name="connsiteY1587" fmla="*/ 1341684 h 2381545"/>
                <a:gd name="connsiteX1588" fmla="*/ 394446 w 1062223"/>
                <a:gd name="connsiteY1588" fmla="*/ 1340435 h 2381545"/>
                <a:gd name="connsiteX1589" fmla="*/ 394446 w 1062223"/>
                <a:gd name="connsiteY1589" fmla="*/ 1339414 h 2381545"/>
                <a:gd name="connsiteX1590" fmla="*/ 393424 w 1062223"/>
                <a:gd name="connsiteY1590" fmla="*/ 1337711 h 2381545"/>
                <a:gd name="connsiteX1591" fmla="*/ 393084 w 1062223"/>
                <a:gd name="connsiteY1591" fmla="*/ 1336463 h 2381545"/>
                <a:gd name="connsiteX1592" fmla="*/ 393879 w 1062223"/>
                <a:gd name="connsiteY1592" fmla="*/ 1332603 h 2381545"/>
                <a:gd name="connsiteX1593" fmla="*/ 395695 w 1062223"/>
                <a:gd name="connsiteY1593" fmla="*/ 1331468 h 2381545"/>
                <a:gd name="connsiteX1594" fmla="*/ 399781 w 1062223"/>
                <a:gd name="connsiteY1594" fmla="*/ 1331241 h 2381545"/>
                <a:gd name="connsiteX1595" fmla="*/ 400235 w 1062223"/>
                <a:gd name="connsiteY1595" fmla="*/ 1326814 h 2381545"/>
                <a:gd name="connsiteX1596" fmla="*/ 403754 w 1062223"/>
                <a:gd name="connsiteY1596" fmla="*/ 1324431 h 2381545"/>
                <a:gd name="connsiteX1597" fmla="*/ 415786 w 1062223"/>
                <a:gd name="connsiteY1597" fmla="*/ 1322728 h 2381545"/>
                <a:gd name="connsiteX1598" fmla="*/ 432926 w 1062223"/>
                <a:gd name="connsiteY1598" fmla="*/ 1312966 h 2381545"/>
                <a:gd name="connsiteX1599" fmla="*/ 434969 w 1062223"/>
                <a:gd name="connsiteY1599" fmla="*/ 1312399 h 2381545"/>
                <a:gd name="connsiteX1600" fmla="*/ 436672 w 1062223"/>
                <a:gd name="connsiteY1600" fmla="*/ 1313307 h 2381545"/>
                <a:gd name="connsiteX1601" fmla="*/ 437580 w 1062223"/>
                <a:gd name="connsiteY1601" fmla="*/ 1315463 h 2381545"/>
                <a:gd name="connsiteX1602" fmla="*/ 438375 w 1062223"/>
                <a:gd name="connsiteY1602" fmla="*/ 1318074 h 2381545"/>
                <a:gd name="connsiteX1603" fmla="*/ 439737 w 1062223"/>
                <a:gd name="connsiteY1603" fmla="*/ 1320231 h 2381545"/>
                <a:gd name="connsiteX1604" fmla="*/ 440531 w 1062223"/>
                <a:gd name="connsiteY1604" fmla="*/ 1320344 h 2381545"/>
                <a:gd name="connsiteX1605" fmla="*/ 441212 w 1062223"/>
                <a:gd name="connsiteY1605" fmla="*/ 1319663 h 2381545"/>
                <a:gd name="connsiteX1606" fmla="*/ 442007 w 1062223"/>
                <a:gd name="connsiteY1606" fmla="*/ 1319323 h 2381545"/>
                <a:gd name="connsiteX1607" fmla="*/ 443028 w 1062223"/>
                <a:gd name="connsiteY1607" fmla="*/ 1320231 h 2381545"/>
                <a:gd name="connsiteX1608" fmla="*/ 443255 w 1062223"/>
                <a:gd name="connsiteY1608" fmla="*/ 1321252 h 2381545"/>
                <a:gd name="connsiteX1609" fmla="*/ 443596 w 1062223"/>
                <a:gd name="connsiteY1609" fmla="*/ 1324431 h 2381545"/>
                <a:gd name="connsiteX1610" fmla="*/ 443936 w 1062223"/>
                <a:gd name="connsiteY1610" fmla="*/ 1325566 h 2381545"/>
                <a:gd name="connsiteX1611" fmla="*/ 445412 w 1062223"/>
                <a:gd name="connsiteY1611" fmla="*/ 1328176 h 2381545"/>
                <a:gd name="connsiteX1612" fmla="*/ 446888 w 1062223"/>
                <a:gd name="connsiteY1612" fmla="*/ 1329992 h 2381545"/>
                <a:gd name="connsiteX1613" fmla="*/ 448590 w 1062223"/>
                <a:gd name="connsiteY1613" fmla="*/ 1331014 h 2381545"/>
                <a:gd name="connsiteX1614" fmla="*/ 450860 w 1062223"/>
                <a:gd name="connsiteY1614" fmla="*/ 1331355 h 2381545"/>
                <a:gd name="connsiteX1615" fmla="*/ 450860 w 1062223"/>
                <a:gd name="connsiteY1615" fmla="*/ 1332830 h 2381545"/>
                <a:gd name="connsiteX1616" fmla="*/ 449952 w 1062223"/>
                <a:gd name="connsiteY1616" fmla="*/ 1332830 h 2381545"/>
                <a:gd name="connsiteX1617" fmla="*/ 449158 w 1062223"/>
                <a:gd name="connsiteY1617" fmla="*/ 1333171 h 2381545"/>
                <a:gd name="connsiteX1618" fmla="*/ 447569 w 1062223"/>
                <a:gd name="connsiteY1618" fmla="*/ 1334419 h 2381545"/>
                <a:gd name="connsiteX1619" fmla="*/ 450860 w 1062223"/>
                <a:gd name="connsiteY1619" fmla="*/ 1335895 h 2381545"/>
                <a:gd name="connsiteX1620" fmla="*/ 460055 w 1062223"/>
                <a:gd name="connsiteY1620" fmla="*/ 1332944 h 2381545"/>
                <a:gd name="connsiteX1621" fmla="*/ 460736 w 1062223"/>
                <a:gd name="connsiteY1621" fmla="*/ 1332149 h 2381545"/>
                <a:gd name="connsiteX1622" fmla="*/ 459601 w 1062223"/>
                <a:gd name="connsiteY1622" fmla="*/ 1327949 h 2381545"/>
                <a:gd name="connsiteX1623" fmla="*/ 459714 w 1062223"/>
                <a:gd name="connsiteY1623" fmla="*/ 1325906 h 2381545"/>
                <a:gd name="connsiteX1624" fmla="*/ 461190 w 1062223"/>
                <a:gd name="connsiteY1624" fmla="*/ 1318755 h 2381545"/>
                <a:gd name="connsiteX1625" fmla="*/ 461417 w 1062223"/>
                <a:gd name="connsiteY1625" fmla="*/ 1317166 h 2381545"/>
                <a:gd name="connsiteX1626" fmla="*/ 460509 w 1062223"/>
                <a:gd name="connsiteY1626" fmla="*/ 1314328 h 2381545"/>
                <a:gd name="connsiteX1627" fmla="*/ 459374 w 1062223"/>
                <a:gd name="connsiteY1627" fmla="*/ 1314215 h 2381545"/>
                <a:gd name="connsiteX1628" fmla="*/ 458125 w 1062223"/>
                <a:gd name="connsiteY1628" fmla="*/ 1315236 h 2381545"/>
                <a:gd name="connsiteX1629" fmla="*/ 456763 w 1062223"/>
                <a:gd name="connsiteY1629" fmla="*/ 1315690 h 2381545"/>
                <a:gd name="connsiteX1630" fmla="*/ 455287 w 1062223"/>
                <a:gd name="connsiteY1630" fmla="*/ 1314782 h 2381545"/>
                <a:gd name="connsiteX1631" fmla="*/ 452677 w 1062223"/>
                <a:gd name="connsiteY1631" fmla="*/ 1311718 h 2381545"/>
                <a:gd name="connsiteX1632" fmla="*/ 448931 w 1062223"/>
                <a:gd name="connsiteY1632" fmla="*/ 1310128 h 2381545"/>
                <a:gd name="connsiteX1633" fmla="*/ 447228 w 1062223"/>
                <a:gd name="connsiteY1633" fmla="*/ 1307858 h 2381545"/>
                <a:gd name="connsiteX1634" fmla="*/ 444050 w 1062223"/>
                <a:gd name="connsiteY1634" fmla="*/ 1301502 h 2381545"/>
                <a:gd name="connsiteX1635" fmla="*/ 444504 w 1062223"/>
                <a:gd name="connsiteY1635" fmla="*/ 1300821 h 2381545"/>
                <a:gd name="connsiteX1636" fmla="*/ 445525 w 1062223"/>
                <a:gd name="connsiteY1636" fmla="*/ 1299004 h 2381545"/>
                <a:gd name="connsiteX1637" fmla="*/ 445980 w 1062223"/>
                <a:gd name="connsiteY1637" fmla="*/ 1298323 h 2381545"/>
                <a:gd name="connsiteX1638" fmla="*/ 445298 w 1062223"/>
                <a:gd name="connsiteY1638" fmla="*/ 1296848 h 2381545"/>
                <a:gd name="connsiteX1639" fmla="*/ 447001 w 1062223"/>
                <a:gd name="connsiteY1639" fmla="*/ 1295940 h 2381545"/>
                <a:gd name="connsiteX1640" fmla="*/ 456763 w 1062223"/>
                <a:gd name="connsiteY1640" fmla="*/ 1297529 h 2381545"/>
                <a:gd name="connsiteX1641" fmla="*/ 458579 w 1062223"/>
                <a:gd name="connsiteY1641" fmla="*/ 1299004 h 2381545"/>
                <a:gd name="connsiteX1642" fmla="*/ 462098 w 1062223"/>
                <a:gd name="connsiteY1642" fmla="*/ 1302977 h 2381545"/>
                <a:gd name="connsiteX1643" fmla="*/ 464368 w 1062223"/>
                <a:gd name="connsiteY1643" fmla="*/ 1304793 h 2381545"/>
                <a:gd name="connsiteX1644" fmla="*/ 466525 w 1062223"/>
                <a:gd name="connsiteY1644" fmla="*/ 1305474 h 2381545"/>
                <a:gd name="connsiteX1645" fmla="*/ 468114 w 1062223"/>
                <a:gd name="connsiteY1645" fmla="*/ 1304566 h 2381545"/>
                <a:gd name="connsiteX1646" fmla="*/ 468681 w 1062223"/>
                <a:gd name="connsiteY1646" fmla="*/ 1301388 h 2381545"/>
                <a:gd name="connsiteX1647" fmla="*/ 468000 w 1062223"/>
                <a:gd name="connsiteY1647" fmla="*/ 1298323 h 2381545"/>
                <a:gd name="connsiteX1648" fmla="*/ 466865 w 1062223"/>
                <a:gd name="connsiteY1648" fmla="*/ 1296280 h 2381545"/>
                <a:gd name="connsiteX1649" fmla="*/ 466184 w 1062223"/>
                <a:gd name="connsiteY1649" fmla="*/ 1294124 h 2381545"/>
                <a:gd name="connsiteX1650" fmla="*/ 466752 w 1062223"/>
                <a:gd name="connsiteY1650" fmla="*/ 1290491 h 2381545"/>
                <a:gd name="connsiteX1651" fmla="*/ 466071 w 1062223"/>
                <a:gd name="connsiteY1651" fmla="*/ 1289243 h 2381545"/>
                <a:gd name="connsiteX1652" fmla="*/ 465730 w 1062223"/>
                <a:gd name="connsiteY1652" fmla="*/ 1288221 h 2381545"/>
                <a:gd name="connsiteX1653" fmla="*/ 465730 w 1062223"/>
                <a:gd name="connsiteY1653" fmla="*/ 1287086 h 2381545"/>
                <a:gd name="connsiteX1654" fmla="*/ 466071 w 1062223"/>
                <a:gd name="connsiteY1654" fmla="*/ 1285724 h 2381545"/>
                <a:gd name="connsiteX1655" fmla="*/ 463801 w 1062223"/>
                <a:gd name="connsiteY1655" fmla="*/ 1282773 h 2381545"/>
                <a:gd name="connsiteX1656" fmla="*/ 462665 w 1062223"/>
                <a:gd name="connsiteY1656" fmla="*/ 1280843 h 2381545"/>
                <a:gd name="connsiteX1657" fmla="*/ 462211 w 1062223"/>
                <a:gd name="connsiteY1657" fmla="*/ 1278573 h 2381545"/>
                <a:gd name="connsiteX1658" fmla="*/ 462098 w 1062223"/>
                <a:gd name="connsiteY1658" fmla="*/ 1276189 h 2381545"/>
                <a:gd name="connsiteX1659" fmla="*/ 461644 w 1062223"/>
                <a:gd name="connsiteY1659" fmla="*/ 1274373 h 2381545"/>
                <a:gd name="connsiteX1660" fmla="*/ 461076 w 1062223"/>
                <a:gd name="connsiteY1660" fmla="*/ 1272897 h 2381545"/>
                <a:gd name="connsiteX1661" fmla="*/ 460282 w 1062223"/>
                <a:gd name="connsiteY1661" fmla="*/ 1271535 h 2381545"/>
                <a:gd name="connsiteX1662" fmla="*/ 457217 w 1062223"/>
                <a:gd name="connsiteY1662" fmla="*/ 1268470 h 2381545"/>
                <a:gd name="connsiteX1663" fmla="*/ 446320 w 1062223"/>
                <a:gd name="connsiteY1663" fmla="*/ 1265292 h 2381545"/>
                <a:gd name="connsiteX1664" fmla="*/ 447001 w 1062223"/>
                <a:gd name="connsiteY1664" fmla="*/ 1260184 h 2381545"/>
                <a:gd name="connsiteX1665" fmla="*/ 447682 w 1062223"/>
                <a:gd name="connsiteY1665" fmla="*/ 1257687 h 2381545"/>
                <a:gd name="connsiteX1666" fmla="*/ 450974 w 1062223"/>
                <a:gd name="connsiteY1666" fmla="*/ 1254055 h 2381545"/>
                <a:gd name="connsiteX1667" fmla="*/ 452223 w 1062223"/>
                <a:gd name="connsiteY1667" fmla="*/ 1252125 h 2381545"/>
                <a:gd name="connsiteX1668" fmla="*/ 453131 w 1062223"/>
                <a:gd name="connsiteY1668" fmla="*/ 1249628 h 2381545"/>
                <a:gd name="connsiteX1669" fmla="*/ 453471 w 1062223"/>
                <a:gd name="connsiteY1669" fmla="*/ 1246563 h 2381545"/>
                <a:gd name="connsiteX1670" fmla="*/ 452904 w 1062223"/>
                <a:gd name="connsiteY1670" fmla="*/ 1243044 h 2381545"/>
                <a:gd name="connsiteX1671" fmla="*/ 454152 w 1062223"/>
                <a:gd name="connsiteY1671" fmla="*/ 1243271 h 2381545"/>
                <a:gd name="connsiteX1672" fmla="*/ 455287 w 1062223"/>
                <a:gd name="connsiteY1672" fmla="*/ 1243158 h 2381545"/>
                <a:gd name="connsiteX1673" fmla="*/ 456423 w 1062223"/>
                <a:gd name="connsiteY1673" fmla="*/ 1242590 h 2381545"/>
                <a:gd name="connsiteX1674" fmla="*/ 457557 w 1062223"/>
                <a:gd name="connsiteY1674" fmla="*/ 1241455 h 2381545"/>
                <a:gd name="connsiteX1675" fmla="*/ 456876 w 1062223"/>
                <a:gd name="connsiteY1675" fmla="*/ 1241115 h 2381545"/>
                <a:gd name="connsiteX1676" fmla="*/ 455628 w 1062223"/>
                <a:gd name="connsiteY1676" fmla="*/ 1240093 h 2381545"/>
                <a:gd name="connsiteX1677" fmla="*/ 454833 w 1062223"/>
                <a:gd name="connsiteY1677" fmla="*/ 1239866 h 2381545"/>
                <a:gd name="connsiteX1678" fmla="*/ 455628 w 1062223"/>
                <a:gd name="connsiteY1678" fmla="*/ 1236234 h 2381545"/>
                <a:gd name="connsiteX1679" fmla="*/ 456082 w 1062223"/>
                <a:gd name="connsiteY1679" fmla="*/ 1235099 h 2381545"/>
                <a:gd name="connsiteX1680" fmla="*/ 454493 w 1062223"/>
                <a:gd name="connsiteY1680" fmla="*/ 1233850 h 2381545"/>
                <a:gd name="connsiteX1681" fmla="*/ 453698 w 1062223"/>
                <a:gd name="connsiteY1681" fmla="*/ 1233509 h 2381545"/>
                <a:gd name="connsiteX1682" fmla="*/ 452790 w 1062223"/>
                <a:gd name="connsiteY1682" fmla="*/ 1233509 h 2381545"/>
                <a:gd name="connsiteX1683" fmla="*/ 454152 w 1062223"/>
                <a:gd name="connsiteY1683" fmla="*/ 1231126 h 2381545"/>
                <a:gd name="connsiteX1684" fmla="*/ 455514 w 1062223"/>
                <a:gd name="connsiteY1684" fmla="*/ 1223974 h 2381545"/>
                <a:gd name="connsiteX1685" fmla="*/ 456763 w 1062223"/>
                <a:gd name="connsiteY1685" fmla="*/ 1220683 h 2381545"/>
                <a:gd name="connsiteX1686" fmla="*/ 456423 w 1062223"/>
                <a:gd name="connsiteY1686" fmla="*/ 1220002 h 2381545"/>
                <a:gd name="connsiteX1687" fmla="*/ 455742 w 1062223"/>
                <a:gd name="connsiteY1687" fmla="*/ 1218299 h 2381545"/>
                <a:gd name="connsiteX1688" fmla="*/ 455401 w 1062223"/>
                <a:gd name="connsiteY1688" fmla="*/ 1217618 h 2381545"/>
                <a:gd name="connsiteX1689" fmla="*/ 456309 w 1062223"/>
                <a:gd name="connsiteY1689" fmla="*/ 1217277 h 2381545"/>
                <a:gd name="connsiteX1690" fmla="*/ 456876 w 1062223"/>
                <a:gd name="connsiteY1690" fmla="*/ 1216710 h 2381545"/>
                <a:gd name="connsiteX1691" fmla="*/ 458125 w 1062223"/>
                <a:gd name="connsiteY1691" fmla="*/ 1214440 h 2381545"/>
                <a:gd name="connsiteX1692" fmla="*/ 451428 w 1062223"/>
                <a:gd name="connsiteY1692" fmla="*/ 1206494 h 2381545"/>
                <a:gd name="connsiteX1693" fmla="*/ 452790 w 1062223"/>
                <a:gd name="connsiteY1693" fmla="*/ 1205699 h 2381545"/>
                <a:gd name="connsiteX1694" fmla="*/ 455401 w 1062223"/>
                <a:gd name="connsiteY1694" fmla="*/ 1205586 h 2381545"/>
                <a:gd name="connsiteX1695" fmla="*/ 456763 w 1062223"/>
                <a:gd name="connsiteY1695" fmla="*/ 1204791 h 2381545"/>
                <a:gd name="connsiteX1696" fmla="*/ 457671 w 1062223"/>
                <a:gd name="connsiteY1696" fmla="*/ 1203543 h 2381545"/>
                <a:gd name="connsiteX1697" fmla="*/ 459260 w 1062223"/>
                <a:gd name="connsiteY1697" fmla="*/ 1200024 h 2381545"/>
                <a:gd name="connsiteX1698" fmla="*/ 460168 w 1062223"/>
                <a:gd name="connsiteY1698" fmla="*/ 1198662 h 2381545"/>
                <a:gd name="connsiteX1699" fmla="*/ 459147 w 1062223"/>
                <a:gd name="connsiteY1699" fmla="*/ 1194803 h 2381545"/>
                <a:gd name="connsiteX1700" fmla="*/ 460509 w 1062223"/>
                <a:gd name="connsiteY1700" fmla="*/ 1186176 h 2381545"/>
                <a:gd name="connsiteX1701" fmla="*/ 459828 w 1062223"/>
                <a:gd name="connsiteY1701" fmla="*/ 1181863 h 2381545"/>
                <a:gd name="connsiteX1702" fmla="*/ 457104 w 1062223"/>
                <a:gd name="connsiteY1702" fmla="*/ 1176528 h 2381545"/>
                <a:gd name="connsiteX1703" fmla="*/ 454152 w 1062223"/>
                <a:gd name="connsiteY1703" fmla="*/ 1172214 h 2381545"/>
                <a:gd name="connsiteX1704" fmla="*/ 446888 w 1062223"/>
                <a:gd name="connsiteY1704" fmla="*/ 1164722 h 2381545"/>
                <a:gd name="connsiteX1705" fmla="*/ 444731 w 1062223"/>
                <a:gd name="connsiteY1705" fmla="*/ 1163474 h 2381545"/>
                <a:gd name="connsiteX1706" fmla="*/ 442120 w 1062223"/>
                <a:gd name="connsiteY1706" fmla="*/ 1163587 h 2381545"/>
                <a:gd name="connsiteX1707" fmla="*/ 439850 w 1062223"/>
                <a:gd name="connsiteY1707" fmla="*/ 1164382 h 2381545"/>
                <a:gd name="connsiteX1708" fmla="*/ 437693 w 1062223"/>
                <a:gd name="connsiteY1708" fmla="*/ 1163928 h 2381545"/>
                <a:gd name="connsiteX1709" fmla="*/ 435423 w 1062223"/>
                <a:gd name="connsiteY1709" fmla="*/ 1160182 h 2381545"/>
                <a:gd name="connsiteX1710" fmla="*/ 434969 w 1062223"/>
                <a:gd name="connsiteY1710" fmla="*/ 1158252 h 2381545"/>
                <a:gd name="connsiteX1711" fmla="*/ 434629 w 1062223"/>
                <a:gd name="connsiteY1711" fmla="*/ 1156663 h 2381545"/>
                <a:gd name="connsiteX1712" fmla="*/ 434515 w 1062223"/>
                <a:gd name="connsiteY1712" fmla="*/ 1155982 h 2381545"/>
                <a:gd name="connsiteX1713" fmla="*/ 433948 w 1062223"/>
                <a:gd name="connsiteY1713" fmla="*/ 1153599 h 2381545"/>
                <a:gd name="connsiteX1714" fmla="*/ 432812 w 1062223"/>
                <a:gd name="connsiteY1714" fmla="*/ 1151442 h 2381545"/>
                <a:gd name="connsiteX1715" fmla="*/ 431450 w 1062223"/>
                <a:gd name="connsiteY1715" fmla="*/ 1150761 h 2381545"/>
                <a:gd name="connsiteX1716" fmla="*/ 429067 w 1062223"/>
                <a:gd name="connsiteY1716" fmla="*/ 1151442 h 2381545"/>
                <a:gd name="connsiteX1717" fmla="*/ 427818 w 1062223"/>
                <a:gd name="connsiteY1717" fmla="*/ 1149853 h 2381545"/>
                <a:gd name="connsiteX1718" fmla="*/ 426115 w 1062223"/>
                <a:gd name="connsiteY1718" fmla="*/ 1148491 h 2381545"/>
                <a:gd name="connsiteX1719" fmla="*/ 421461 w 1062223"/>
                <a:gd name="connsiteY1719" fmla="*/ 1149512 h 2381545"/>
                <a:gd name="connsiteX1720" fmla="*/ 419532 w 1062223"/>
                <a:gd name="connsiteY1720" fmla="*/ 1149172 h 2381545"/>
                <a:gd name="connsiteX1721" fmla="*/ 418283 w 1062223"/>
                <a:gd name="connsiteY1721" fmla="*/ 1147696 h 2381545"/>
                <a:gd name="connsiteX1722" fmla="*/ 416581 w 1062223"/>
                <a:gd name="connsiteY1722" fmla="*/ 1144064 h 2381545"/>
                <a:gd name="connsiteX1723" fmla="*/ 415559 w 1062223"/>
                <a:gd name="connsiteY1723" fmla="*/ 1142815 h 2381545"/>
                <a:gd name="connsiteX1724" fmla="*/ 412040 w 1062223"/>
                <a:gd name="connsiteY1724" fmla="*/ 1140999 h 2381545"/>
                <a:gd name="connsiteX1725" fmla="*/ 408181 w 1062223"/>
                <a:gd name="connsiteY1725" fmla="*/ 1140318 h 2381545"/>
                <a:gd name="connsiteX1726" fmla="*/ 404322 w 1062223"/>
                <a:gd name="connsiteY1726" fmla="*/ 1140886 h 2381545"/>
                <a:gd name="connsiteX1727" fmla="*/ 400916 w 1062223"/>
                <a:gd name="connsiteY1727" fmla="*/ 1142815 h 2381545"/>
                <a:gd name="connsiteX1728" fmla="*/ 398419 w 1062223"/>
                <a:gd name="connsiteY1728" fmla="*/ 1145993 h 2381545"/>
                <a:gd name="connsiteX1729" fmla="*/ 397170 w 1062223"/>
                <a:gd name="connsiteY1729" fmla="*/ 1147129 h 2381545"/>
                <a:gd name="connsiteX1730" fmla="*/ 395241 w 1062223"/>
                <a:gd name="connsiteY1730" fmla="*/ 1147583 h 2381545"/>
                <a:gd name="connsiteX1731" fmla="*/ 394106 w 1062223"/>
                <a:gd name="connsiteY1731" fmla="*/ 1146674 h 2381545"/>
                <a:gd name="connsiteX1732" fmla="*/ 393652 w 1062223"/>
                <a:gd name="connsiteY1732" fmla="*/ 1144404 h 2381545"/>
                <a:gd name="connsiteX1733" fmla="*/ 393538 w 1062223"/>
                <a:gd name="connsiteY1733" fmla="*/ 1135323 h 2381545"/>
                <a:gd name="connsiteX1734" fmla="*/ 393311 w 1062223"/>
                <a:gd name="connsiteY1734" fmla="*/ 1133621 h 2381545"/>
                <a:gd name="connsiteX1735" fmla="*/ 391608 w 1062223"/>
                <a:gd name="connsiteY1735" fmla="*/ 1132145 h 2381545"/>
                <a:gd name="connsiteX1736" fmla="*/ 385479 w 1062223"/>
                <a:gd name="connsiteY1736" fmla="*/ 1128854 h 2381545"/>
                <a:gd name="connsiteX1737" fmla="*/ 384230 w 1062223"/>
                <a:gd name="connsiteY1737" fmla="*/ 1127037 h 2381545"/>
                <a:gd name="connsiteX1738" fmla="*/ 382641 w 1062223"/>
                <a:gd name="connsiteY1738" fmla="*/ 1123745 h 2381545"/>
                <a:gd name="connsiteX1739" fmla="*/ 381392 w 1062223"/>
                <a:gd name="connsiteY1739" fmla="*/ 1120340 h 2381545"/>
                <a:gd name="connsiteX1740" fmla="*/ 380938 w 1062223"/>
                <a:gd name="connsiteY1740" fmla="*/ 1116027 h 2381545"/>
                <a:gd name="connsiteX1741" fmla="*/ 381847 w 1062223"/>
                <a:gd name="connsiteY1741" fmla="*/ 1110011 h 2381545"/>
                <a:gd name="connsiteX1742" fmla="*/ 383322 w 1062223"/>
                <a:gd name="connsiteY1742" fmla="*/ 1105470 h 2381545"/>
                <a:gd name="connsiteX1743" fmla="*/ 388771 w 1062223"/>
                <a:gd name="connsiteY1743" fmla="*/ 1093098 h 2381545"/>
                <a:gd name="connsiteX1744" fmla="*/ 390133 w 1062223"/>
                <a:gd name="connsiteY1744" fmla="*/ 1088671 h 2381545"/>
                <a:gd name="connsiteX1745" fmla="*/ 390927 w 1062223"/>
                <a:gd name="connsiteY1745" fmla="*/ 1087195 h 2381545"/>
                <a:gd name="connsiteX1746" fmla="*/ 392517 w 1062223"/>
                <a:gd name="connsiteY1746" fmla="*/ 1085720 h 2381545"/>
                <a:gd name="connsiteX1747" fmla="*/ 395127 w 1062223"/>
                <a:gd name="connsiteY1747" fmla="*/ 1085039 h 2381545"/>
                <a:gd name="connsiteX1748" fmla="*/ 396149 w 1062223"/>
                <a:gd name="connsiteY1748" fmla="*/ 1083904 h 2381545"/>
                <a:gd name="connsiteX1749" fmla="*/ 396489 w 1062223"/>
                <a:gd name="connsiteY1749" fmla="*/ 1080839 h 2381545"/>
                <a:gd name="connsiteX1750" fmla="*/ 394900 w 1062223"/>
                <a:gd name="connsiteY1750" fmla="*/ 1082768 h 2381545"/>
                <a:gd name="connsiteX1751" fmla="*/ 389792 w 1062223"/>
                <a:gd name="connsiteY1751" fmla="*/ 1085720 h 2381545"/>
                <a:gd name="connsiteX1752" fmla="*/ 388998 w 1062223"/>
                <a:gd name="connsiteY1752" fmla="*/ 1085833 h 2381545"/>
                <a:gd name="connsiteX1753" fmla="*/ 388090 w 1062223"/>
                <a:gd name="connsiteY1753" fmla="*/ 1085720 h 2381545"/>
                <a:gd name="connsiteX1754" fmla="*/ 387408 w 1062223"/>
                <a:gd name="connsiteY1754" fmla="*/ 1086174 h 2381545"/>
                <a:gd name="connsiteX1755" fmla="*/ 387182 w 1062223"/>
                <a:gd name="connsiteY1755" fmla="*/ 1088103 h 2381545"/>
                <a:gd name="connsiteX1756" fmla="*/ 387182 w 1062223"/>
                <a:gd name="connsiteY1756" fmla="*/ 1090601 h 2381545"/>
                <a:gd name="connsiteX1757" fmla="*/ 387068 w 1062223"/>
                <a:gd name="connsiteY1757" fmla="*/ 1091736 h 2381545"/>
                <a:gd name="connsiteX1758" fmla="*/ 386727 w 1062223"/>
                <a:gd name="connsiteY1758" fmla="*/ 1092190 h 2381545"/>
                <a:gd name="connsiteX1759" fmla="*/ 384344 w 1062223"/>
                <a:gd name="connsiteY1759" fmla="*/ 1094574 h 2381545"/>
                <a:gd name="connsiteX1760" fmla="*/ 380144 w 1062223"/>
                <a:gd name="connsiteY1760" fmla="*/ 1105357 h 2381545"/>
                <a:gd name="connsiteX1761" fmla="*/ 377760 w 1062223"/>
                <a:gd name="connsiteY1761" fmla="*/ 1108422 h 2381545"/>
                <a:gd name="connsiteX1762" fmla="*/ 375376 w 1062223"/>
                <a:gd name="connsiteY1762" fmla="*/ 1108649 h 2381545"/>
                <a:gd name="connsiteX1763" fmla="*/ 373333 w 1062223"/>
                <a:gd name="connsiteY1763" fmla="*/ 1108195 h 2381545"/>
                <a:gd name="connsiteX1764" fmla="*/ 371404 w 1062223"/>
                <a:gd name="connsiteY1764" fmla="*/ 1108308 h 2381545"/>
                <a:gd name="connsiteX1765" fmla="*/ 369247 w 1062223"/>
                <a:gd name="connsiteY1765" fmla="*/ 1110124 h 2381545"/>
                <a:gd name="connsiteX1766" fmla="*/ 369020 w 1062223"/>
                <a:gd name="connsiteY1766" fmla="*/ 1110805 h 2381545"/>
                <a:gd name="connsiteX1767" fmla="*/ 368793 w 1062223"/>
                <a:gd name="connsiteY1767" fmla="*/ 1111827 h 2381545"/>
                <a:gd name="connsiteX1768" fmla="*/ 368453 w 1062223"/>
                <a:gd name="connsiteY1768" fmla="*/ 1113076 h 2381545"/>
                <a:gd name="connsiteX1769" fmla="*/ 367772 w 1062223"/>
                <a:gd name="connsiteY1769" fmla="*/ 1114211 h 2381545"/>
                <a:gd name="connsiteX1770" fmla="*/ 366750 w 1062223"/>
                <a:gd name="connsiteY1770" fmla="*/ 1114778 h 2381545"/>
                <a:gd name="connsiteX1771" fmla="*/ 362096 w 1062223"/>
                <a:gd name="connsiteY1771" fmla="*/ 1112394 h 2381545"/>
                <a:gd name="connsiteX1772" fmla="*/ 359258 w 1062223"/>
                <a:gd name="connsiteY1772" fmla="*/ 1107968 h 2381545"/>
                <a:gd name="connsiteX1773" fmla="*/ 358123 w 1062223"/>
                <a:gd name="connsiteY1773" fmla="*/ 1106946 h 2381545"/>
                <a:gd name="connsiteX1774" fmla="*/ 354377 w 1062223"/>
                <a:gd name="connsiteY1774" fmla="*/ 1105243 h 2381545"/>
                <a:gd name="connsiteX1775" fmla="*/ 350518 w 1062223"/>
                <a:gd name="connsiteY1775" fmla="*/ 1102065 h 2381545"/>
                <a:gd name="connsiteX1776" fmla="*/ 351539 w 1062223"/>
                <a:gd name="connsiteY1776" fmla="*/ 1105357 h 2381545"/>
                <a:gd name="connsiteX1777" fmla="*/ 351767 w 1062223"/>
                <a:gd name="connsiteY1777" fmla="*/ 1108876 h 2381545"/>
                <a:gd name="connsiteX1778" fmla="*/ 351086 w 1062223"/>
                <a:gd name="connsiteY1778" fmla="*/ 1111827 h 2381545"/>
                <a:gd name="connsiteX1779" fmla="*/ 349156 w 1062223"/>
                <a:gd name="connsiteY1779" fmla="*/ 1113416 h 2381545"/>
                <a:gd name="connsiteX1780" fmla="*/ 347340 w 1062223"/>
                <a:gd name="connsiteY1780" fmla="*/ 1112508 h 2381545"/>
                <a:gd name="connsiteX1781" fmla="*/ 345637 w 1062223"/>
                <a:gd name="connsiteY1781" fmla="*/ 1109784 h 2381545"/>
                <a:gd name="connsiteX1782" fmla="*/ 344161 w 1062223"/>
                <a:gd name="connsiteY1782" fmla="*/ 1106492 h 2381545"/>
                <a:gd name="connsiteX1783" fmla="*/ 343140 w 1062223"/>
                <a:gd name="connsiteY1783" fmla="*/ 1103768 h 2381545"/>
                <a:gd name="connsiteX1784" fmla="*/ 343140 w 1062223"/>
                <a:gd name="connsiteY1784" fmla="*/ 1102179 h 2381545"/>
                <a:gd name="connsiteX1785" fmla="*/ 343140 w 1062223"/>
                <a:gd name="connsiteY1785" fmla="*/ 1097865 h 2381545"/>
                <a:gd name="connsiteX1786" fmla="*/ 339394 w 1062223"/>
                <a:gd name="connsiteY1786" fmla="*/ 1091168 h 2381545"/>
                <a:gd name="connsiteX1787" fmla="*/ 337237 w 1062223"/>
                <a:gd name="connsiteY1787" fmla="*/ 1081747 h 2381545"/>
                <a:gd name="connsiteX1788" fmla="*/ 334627 w 1062223"/>
                <a:gd name="connsiteY1788" fmla="*/ 1077093 h 2381545"/>
                <a:gd name="connsiteX1789" fmla="*/ 332583 w 1062223"/>
                <a:gd name="connsiteY1789" fmla="*/ 1072326 h 2381545"/>
                <a:gd name="connsiteX1790" fmla="*/ 332810 w 1062223"/>
                <a:gd name="connsiteY1790" fmla="*/ 1066991 h 2381545"/>
                <a:gd name="connsiteX1791" fmla="*/ 332697 w 1062223"/>
                <a:gd name="connsiteY1791" fmla="*/ 1063358 h 2381545"/>
                <a:gd name="connsiteX1792" fmla="*/ 330200 w 1062223"/>
                <a:gd name="connsiteY1792" fmla="*/ 1051440 h 2381545"/>
                <a:gd name="connsiteX1793" fmla="*/ 329178 w 1062223"/>
                <a:gd name="connsiteY1793" fmla="*/ 1048148 h 2381545"/>
                <a:gd name="connsiteX1794" fmla="*/ 328156 w 1062223"/>
                <a:gd name="connsiteY1794" fmla="*/ 1046559 h 2381545"/>
                <a:gd name="connsiteX1795" fmla="*/ 325773 w 1062223"/>
                <a:gd name="connsiteY1795" fmla="*/ 1043948 h 2381545"/>
                <a:gd name="connsiteX1796" fmla="*/ 324751 w 1062223"/>
                <a:gd name="connsiteY1796" fmla="*/ 1042359 h 2381545"/>
                <a:gd name="connsiteX1797" fmla="*/ 323843 w 1062223"/>
                <a:gd name="connsiteY1797" fmla="*/ 1040316 h 2381545"/>
                <a:gd name="connsiteX1798" fmla="*/ 318622 w 1062223"/>
                <a:gd name="connsiteY1798" fmla="*/ 1024311 h 2381545"/>
                <a:gd name="connsiteX1799" fmla="*/ 316465 w 1062223"/>
                <a:gd name="connsiteY1799" fmla="*/ 1021360 h 2381545"/>
                <a:gd name="connsiteX1800" fmla="*/ 306363 w 1062223"/>
                <a:gd name="connsiteY1800" fmla="*/ 1017614 h 2381545"/>
                <a:gd name="connsiteX1801" fmla="*/ 302957 w 1062223"/>
                <a:gd name="connsiteY1801" fmla="*/ 1014549 h 2381545"/>
                <a:gd name="connsiteX1802" fmla="*/ 300460 w 1062223"/>
                <a:gd name="connsiteY1802" fmla="*/ 1010463 h 2381545"/>
                <a:gd name="connsiteX1803" fmla="*/ 297055 w 1062223"/>
                <a:gd name="connsiteY1803" fmla="*/ 998317 h 2381545"/>
                <a:gd name="connsiteX1804" fmla="*/ 296147 w 1062223"/>
                <a:gd name="connsiteY1804" fmla="*/ 992074 h 2381545"/>
                <a:gd name="connsiteX1805" fmla="*/ 294671 w 1062223"/>
                <a:gd name="connsiteY1805" fmla="*/ 986626 h 2381545"/>
                <a:gd name="connsiteX1806" fmla="*/ 294331 w 1062223"/>
                <a:gd name="connsiteY1806" fmla="*/ 984015 h 2381545"/>
                <a:gd name="connsiteX1807" fmla="*/ 294444 w 1062223"/>
                <a:gd name="connsiteY1807" fmla="*/ 981631 h 2381545"/>
                <a:gd name="connsiteX1808" fmla="*/ 295239 w 1062223"/>
                <a:gd name="connsiteY1808" fmla="*/ 978453 h 2381545"/>
                <a:gd name="connsiteX1809" fmla="*/ 295579 w 1062223"/>
                <a:gd name="connsiteY1809" fmla="*/ 975956 h 2381545"/>
                <a:gd name="connsiteX1810" fmla="*/ 295693 w 1062223"/>
                <a:gd name="connsiteY1810" fmla="*/ 972664 h 2381545"/>
                <a:gd name="connsiteX1811" fmla="*/ 295125 w 1062223"/>
                <a:gd name="connsiteY1811" fmla="*/ 968237 h 2381545"/>
                <a:gd name="connsiteX1812" fmla="*/ 295012 w 1062223"/>
                <a:gd name="connsiteY1812" fmla="*/ 964946 h 2381545"/>
                <a:gd name="connsiteX1813" fmla="*/ 294558 w 1062223"/>
                <a:gd name="connsiteY1813" fmla="*/ 962448 h 2381545"/>
                <a:gd name="connsiteX1814" fmla="*/ 292741 w 1062223"/>
                <a:gd name="connsiteY1814" fmla="*/ 958021 h 2381545"/>
                <a:gd name="connsiteX1815" fmla="*/ 292287 w 1062223"/>
                <a:gd name="connsiteY1815" fmla="*/ 955070 h 2381545"/>
                <a:gd name="connsiteX1816" fmla="*/ 293309 w 1062223"/>
                <a:gd name="connsiteY1816" fmla="*/ 949622 h 2381545"/>
                <a:gd name="connsiteX1817" fmla="*/ 295693 w 1062223"/>
                <a:gd name="connsiteY1817" fmla="*/ 945989 h 2381545"/>
                <a:gd name="connsiteX1818" fmla="*/ 298531 w 1062223"/>
                <a:gd name="connsiteY1818" fmla="*/ 943833 h 2381545"/>
                <a:gd name="connsiteX1819" fmla="*/ 300914 w 1062223"/>
                <a:gd name="connsiteY1819" fmla="*/ 942811 h 2381545"/>
                <a:gd name="connsiteX1820" fmla="*/ 300914 w 1062223"/>
                <a:gd name="connsiteY1820" fmla="*/ 938952 h 2381545"/>
                <a:gd name="connsiteX1821" fmla="*/ 303298 w 1062223"/>
                <a:gd name="connsiteY1821" fmla="*/ 936795 h 2381545"/>
                <a:gd name="connsiteX1822" fmla="*/ 306249 w 1062223"/>
                <a:gd name="connsiteY1822" fmla="*/ 935206 h 2381545"/>
                <a:gd name="connsiteX1823" fmla="*/ 308179 w 1062223"/>
                <a:gd name="connsiteY1823" fmla="*/ 932822 h 2381545"/>
                <a:gd name="connsiteX1824" fmla="*/ 308292 w 1062223"/>
                <a:gd name="connsiteY1824" fmla="*/ 930098 h 2381545"/>
                <a:gd name="connsiteX1825" fmla="*/ 313514 w 1062223"/>
                <a:gd name="connsiteY1825" fmla="*/ 926352 h 2381545"/>
                <a:gd name="connsiteX1826" fmla="*/ 315557 w 1062223"/>
                <a:gd name="connsiteY1826" fmla="*/ 924195 h 2381545"/>
                <a:gd name="connsiteX1827" fmla="*/ 316465 w 1062223"/>
                <a:gd name="connsiteY1827" fmla="*/ 920450 h 2381545"/>
                <a:gd name="connsiteX1828" fmla="*/ 316692 w 1062223"/>
                <a:gd name="connsiteY1828" fmla="*/ 916250 h 2381545"/>
                <a:gd name="connsiteX1829" fmla="*/ 316238 w 1062223"/>
                <a:gd name="connsiteY1829" fmla="*/ 911823 h 2381545"/>
                <a:gd name="connsiteX1830" fmla="*/ 315557 w 1062223"/>
                <a:gd name="connsiteY1830" fmla="*/ 907510 h 2381545"/>
                <a:gd name="connsiteX1831" fmla="*/ 316465 w 1062223"/>
                <a:gd name="connsiteY1831" fmla="*/ 903537 h 2381545"/>
                <a:gd name="connsiteX1832" fmla="*/ 317146 w 1062223"/>
                <a:gd name="connsiteY1832" fmla="*/ 898996 h 2381545"/>
                <a:gd name="connsiteX1833" fmla="*/ 317600 w 1062223"/>
                <a:gd name="connsiteY1833" fmla="*/ 894115 h 2381545"/>
                <a:gd name="connsiteX1834" fmla="*/ 317600 w 1062223"/>
                <a:gd name="connsiteY1834" fmla="*/ 889121 h 2381545"/>
                <a:gd name="connsiteX1835" fmla="*/ 316465 w 1062223"/>
                <a:gd name="connsiteY1835" fmla="*/ 880154 h 2381545"/>
                <a:gd name="connsiteX1836" fmla="*/ 316579 w 1062223"/>
                <a:gd name="connsiteY1836" fmla="*/ 878338 h 2381545"/>
                <a:gd name="connsiteX1837" fmla="*/ 319757 w 1062223"/>
                <a:gd name="connsiteY1837" fmla="*/ 872889 h 2381545"/>
                <a:gd name="connsiteX1838" fmla="*/ 321119 w 1062223"/>
                <a:gd name="connsiteY1838" fmla="*/ 868462 h 2381545"/>
                <a:gd name="connsiteX1839" fmla="*/ 323276 w 1062223"/>
                <a:gd name="connsiteY1839" fmla="*/ 867895 h 2381545"/>
                <a:gd name="connsiteX1840" fmla="*/ 325546 w 1062223"/>
                <a:gd name="connsiteY1840" fmla="*/ 868008 h 2381545"/>
                <a:gd name="connsiteX1841" fmla="*/ 327021 w 1062223"/>
                <a:gd name="connsiteY1841" fmla="*/ 867214 h 2381545"/>
                <a:gd name="connsiteX1842" fmla="*/ 327475 w 1062223"/>
                <a:gd name="connsiteY1842" fmla="*/ 865057 h 2381545"/>
                <a:gd name="connsiteX1843" fmla="*/ 327249 w 1062223"/>
                <a:gd name="connsiteY1843" fmla="*/ 863241 h 2381545"/>
                <a:gd name="connsiteX1844" fmla="*/ 323276 w 1062223"/>
                <a:gd name="connsiteY1844" fmla="*/ 851095 h 2381545"/>
                <a:gd name="connsiteX1845" fmla="*/ 320665 w 1062223"/>
                <a:gd name="connsiteY1845" fmla="*/ 844512 h 2381545"/>
                <a:gd name="connsiteX1846" fmla="*/ 318622 w 1062223"/>
                <a:gd name="connsiteY1846" fmla="*/ 840879 h 2381545"/>
                <a:gd name="connsiteX1847" fmla="*/ 314876 w 1062223"/>
                <a:gd name="connsiteY1847" fmla="*/ 835658 h 2381545"/>
                <a:gd name="connsiteX1848" fmla="*/ 309314 w 1062223"/>
                <a:gd name="connsiteY1848" fmla="*/ 823058 h 2381545"/>
                <a:gd name="connsiteX1849" fmla="*/ 306930 w 1062223"/>
                <a:gd name="connsiteY1849" fmla="*/ 819767 h 2381545"/>
                <a:gd name="connsiteX1850" fmla="*/ 303979 w 1062223"/>
                <a:gd name="connsiteY1850" fmla="*/ 818405 h 2381545"/>
                <a:gd name="connsiteX1851" fmla="*/ 302276 w 1062223"/>
                <a:gd name="connsiteY1851" fmla="*/ 816702 h 2381545"/>
                <a:gd name="connsiteX1852" fmla="*/ 300006 w 1062223"/>
                <a:gd name="connsiteY1852" fmla="*/ 812729 h 2381545"/>
                <a:gd name="connsiteX1853" fmla="*/ 296487 w 1062223"/>
                <a:gd name="connsiteY1853" fmla="*/ 804670 h 2381545"/>
                <a:gd name="connsiteX1854" fmla="*/ 295806 w 1062223"/>
                <a:gd name="connsiteY1854" fmla="*/ 802400 h 2381545"/>
                <a:gd name="connsiteX1855" fmla="*/ 295352 w 1062223"/>
                <a:gd name="connsiteY1855" fmla="*/ 800584 h 2381545"/>
                <a:gd name="connsiteX1856" fmla="*/ 295125 w 1062223"/>
                <a:gd name="connsiteY1856" fmla="*/ 798427 h 2381545"/>
                <a:gd name="connsiteX1857" fmla="*/ 295125 w 1062223"/>
                <a:gd name="connsiteY1857" fmla="*/ 795249 h 2381545"/>
                <a:gd name="connsiteX1858" fmla="*/ 294785 w 1062223"/>
                <a:gd name="connsiteY1858" fmla="*/ 792524 h 2381545"/>
                <a:gd name="connsiteX1859" fmla="*/ 293990 w 1062223"/>
                <a:gd name="connsiteY1859" fmla="*/ 791049 h 2381545"/>
                <a:gd name="connsiteX1860" fmla="*/ 292968 w 1062223"/>
                <a:gd name="connsiteY1860" fmla="*/ 789914 h 2381545"/>
                <a:gd name="connsiteX1861" fmla="*/ 290358 w 1062223"/>
                <a:gd name="connsiteY1861" fmla="*/ 784806 h 2381545"/>
                <a:gd name="connsiteX1862" fmla="*/ 288315 w 1062223"/>
                <a:gd name="connsiteY1862" fmla="*/ 782082 h 2381545"/>
                <a:gd name="connsiteX1863" fmla="*/ 286612 w 1062223"/>
                <a:gd name="connsiteY1863" fmla="*/ 778903 h 2381545"/>
                <a:gd name="connsiteX1864" fmla="*/ 285931 w 1062223"/>
                <a:gd name="connsiteY1864" fmla="*/ 773909 h 2381545"/>
                <a:gd name="connsiteX1865" fmla="*/ 287180 w 1062223"/>
                <a:gd name="connsiteY1865" fmla="*/ 771979 h 2381545"/>
                <a:gd name="connsiteX1866" fmla="*/ 288201 w 1062223"/>
                <a:gd name="connsiteY1866" fmla="*/ 769595 h 2381545"/>
                <a:gd name="connsiteX1867" fmla="*/ 289109 w 1062223"/>
                <a:gd name="connsiteY1867" fmla="*/ 766871 h 2381545"/>
                <a:gd name="connsiteX1868" fmla="*/ 289904 w 1062223"/>
                <a:gd name="connsiteY1868" fmla="*/ 763693 h 2381545"/>
                <a:gd name="connsiteX1869" fmla="*/ 288088 w 1062223"/>
                <a:gd name="connsiteY1869" fmla="*/ 762671 h 2381545"/>
                <a:gd name="connsiteX1870" fmla="*/ 287520 w 1062223"/>
                <a:gd name="connsiteY1870" fmla="*/ 760855 h 2381545"/>
                <a:gd name="connsiteX1871" fmla="*/ 287861 w 1062223"/>
                <a:gd name="connsiteY1871" fmla="*/ 755974 h 2381545"/>
                <a:gd name="connsiteX1872" fmla="*/ 288655 w 1062223"/>
                <a:gd name="connsiteY1872" fmla="*/ 752001 h 2381545"/>
                <a:gd name="connsiteX1873" fmla="*/ 290585 w 1062223"/>
                <a:gd name="connsiteY1873" fmla="*/ 749845 h 2381545"/>
                <a:gd name="connsiteX1874" fmla="*/ 301595 w 1062223"/>
                <a:gd name="connsiteY1874" fmla="*/ 744623 h 2381545"/>
                <a:gd name="connsiteX1875" fmla="*/ 304319 w 1062223"/>
                <a:gd name="connsiteY1875" fmla="*/ 740423 h 2381545"/>
                <a:gd name="connsiteX1876" fmla="*/ 306476 w 1062223"/>
                <a:gd name="connsiteY1876" fmla="*/ 732591 h 2381545"/>
                <a:gd name="connsiteX1877" fmla="*/ 303185 w 1062223"/>
                <a:gd name="connsiteY1877" fmla="*/ 730435 h 2381545"/>
                <a:gd name="connsiteX1878" fmla="*/ 303185 w 1062223"/>
                <a:gd name="connsiteY1878" fmla="*/ 724532 h 2381545"/>
                <a:gd name="connsiteX1879" fmla="*/ 304319 w 1062223"/>
                <a:gd name="connsiteY1879" fmla="*/ 717494 h 2381545"/>
                <a:gd name="connsiteX1880" fmla="*/ 304547 w 1062223"/>
                <a:gd name="connsiteY1880" fmla="*/ 711819 h 2381545"/>
                <a:gd name="connsiteX1881" fmla="*/ 303298 w 1062223"/>
                <a:gd name="connsiteY1881" fmla="*/ 710003 h 2381545"/>
                <a:gd name="connsiteX1882" fmla="*/ 301141 w 1062223"/>
                <a:gd name="connsiteY1882" fmla="*/ 708981 h 2381545"/>
                <a:gd name="connsiteX1883" fmla="*/ 294558 w 1062223"/>
                <a:gd name="connsiteY1883" fmla="*/ 707733 h 2381545"/>
                <a:gd name="connsiteX1884" fmla="*/ 287974 w 1062223"/>
                <a:gd name="connsiteY1884" fmla="*/ 703306 h 2381545"/>
                <a:gd name="connsiteX1885" fmla="*/ 284001 w 1062223"/>
                <a:gd name="connsiteY1885" fmla="*/ 703760 h 2381545"/>
                <a:gd name="connsiteX1886" fmla="*/ 280142 w 1062223"/>
                <a:gd name="connsiteY1886" fmla="*/ 705576 h 2381545"/>
                <a:gd name="connsiteX1887" fmla="*/ 276510 w 1062223"/>
                <a:gd name="connsiteY1887" fmla="*/ 705803 h 2381545"/>
                <a:gd name="connsiteX1888" fmla="*/ 273218 w 1062223"/>
                <a:gd name="connsiteY1888" fmla="*/ 701490 h 2381545"/>
                <a:gd name="connsiteX1889" fmla="*/ 271969 w 1062223"/>
                <a:gd name="connsiteY1889" fmla="*/ 695247 h 2381545"/>
                <a:gd name="connsiteX1890" fmla="*/ 273104 w 1062223"/>
                <a:gd name="connsiteY1890" fmla="*/ 690366 h 2381545"/>
                <a:gd name="connsiteX1891" fmla="*/ 275261 w 1062223"/>
                <a:gd name="connsiteY1891" fmla="*/ 685825 h 2381545"/>
                <a:gd name="connsiteX1892" fmla="*/ 277077 w 1062223"/>
                <a:gd name="connsiteY1892" fmla="*/ 680604 h 2381545"/>
                <a:gd name="connsiteX1893" fmla="*/ 275942 w 1062223"/>
                <a:gd name="connsiteY1893" fmla="*/ 677539 h 2381545"/>
                <a:gd name="connsiteX1894" fmla="*/ 278439 w 1062223"/>
                <a:gd name="connsiteY1894" fmla="*/ 674701 h 2381545"/>
                <a:gd name="connsiteX1895" fmla="*/ 281958 w 1062223"/>
                <a:gd name="connsiteY1895" fmla="*/ 671977 h 2381545"/>
                <a:gd name="connsiteX1896" fmla="*/ 283661 w 1062223"/>
                <a:gd name="connsiteY1896" fmla="*/ 669480 h 2381545"/>
                <a:gd name="connsiteX1897" fmla="*/ 283320 w 1062223"/>
                <a:gd name="connsiteY1897" fmla="*/ 663350 h 2381545"/>
                <a:gd name="connsiteX1898" fmla="*/ 282526 w 1062223"/>
                <a:gd name="connsiteY1898" fmla="*/ 659378 h 2381545"/>
                <a:gd name="connsiteX1899" fmla="*/ 280255 w 1062223"/>
                <a:gd name="connsiteY1899" fmla="*/ 652681 h 2381545"/>
                <a:gd name="connsiteX1900" fmla="*/ 279461 w 1062223"/>
                <a:gd name="connsiteY1900" fmla="*/ 648481 h 2381545"/>
                <a:gd name="connsiteX1901" fmla="*/ 278326 w 1062223"/>
                <a:gd name="connsiteY1901" fmla="*/ 638378 h 2381545"/>
                <a:gd name="connsiteX1902" fmla="*/ 277304 w 1062223"/>
                <a:gd name="connsiteY1902" fmla="*/ 634292 h 2381545"/>
                <a:gd name="connsiteX1903" fmla="*/ 276964 w 1062223"/>
                <a:gd name="connsiteY1903" fmla="*/ 631114 h 2381545"/>
                <a:gd name="connsiteX1904" fmla="*/ 276964 w 1062223"/>
                <a:gd name="connsiteY1904" fmla="*/ 616017 h 2381545"/>
                <a:gd name="connsiteX1905" fmla="*/ 276510 w 1062223"/>
                <a:gd name="connsiteY1905" fmla="*/ 610682 h 2381545"/>
                <a:gd name="connsiteX1906" fmla="*/ 276169 w 1062223"/>
                <a:gd name="connsiteY1906" fmla="*/ 604439 h 2381545"/>
                <a:gd name="connsiteX1907" fmla="*/ 276623 w 1062223"/>
                <a:gd name="connsiteY1907" fmla="*/ 598423 h 2381545"/>
                <a:gd name="connsiteX1908" fmla="*/ 278326 w 1062223"/>
                <a:gd name="connsiteY1908" fmla="*/ 593883 h 2381545"/>
                <a:gd name="connsiteX1909" fmla="*/ 281617 w 1062223"/>
                <a:gd name="connsiteY1909" fmla="*/ 591045 h 2381545"/>
                <a:gd name="connsiteX1910" fmla="*/ 288542 w 1062223"/>
                <a:gd name="connsiteY1910" fmla="*/ 588548 h 2381545"/>
                <a:gd name="connsiteX1911" fmla="*/ 291720 w 1062223"/>
                <a:gd name="connsiteY1911" fmla="*/ 585823 h 2381545"/>
                <a:gd name="connsiteX1912" fmla="*/ 294104 w 1062223"/>
                <a:gd name="connsiteY1912" fmla="*/ 580829 h 2381545"/>
                <a:gd name="connsiteX1913" fmla="*/ 294217 w 1062223"/>
                <a:gd name="connsiteY1913" fmla="*/ 576288 h 2381545"/>
                <a:gd name="connsiteX1914" fmla="*/ 292401 w 1062223"/>
                <a:gd name="connsiteY1914" fmla="*/ 572997 h 2381545"/>
                <a:gd name="connsiteX1915" fmla="*/ 285704 w 1062223"/>
                <a:gd name="connsiteY1915" fmla="*/ 570386 h 2381545"/>
                <a:gd name="connsiteX1916" fmla="*/ 277077 w 1062223"/>
                <a:gd name="connsiteY1916" fmla="*/ 559376 h 2381545"/>
                <a:gd name="connsiteX1917" fmla="*/ 274467 w 1062223"/>
                <a:gd name="connsiteY1917" fmla="*/ 557219 h 2381545"/>
                <a:gd name="connsiteX1918" fmla="*/ 267202 w 1062223"/>
                <a:gd name="connsiteY1918" fmla="*/ 550295 h 2381545"/>
                <a:gd name="connsiteX1919" fmla="*/ 266407 w 1062223"/>
                <a:gd name="connsiteY1919" fmla="*/ 548025 h 2381545"/>
                <a:gd name="connsiteX1920" fmla="*/ 266067 w 1062223"/>
                <a:gd name="connsiteY1920" fmla="*/ 545868 h 2381545"/>
                <a:gd name="connsiteX1921" fmla="*/ 262207 w 1062223"/>
                <a:gd name="connsiteY1921" fmla="*/ 530431 h 2381545"/>
                <a:gd name="connsiteX1922" fmla="*/ 261186 w 1062223"/>
                <a:gd name="connsiteY1922" fmla="*/ 527706 h 2381545"/>
                <a:gd name="connsiteX1923" fmla="*/ 259937 w 1062223"/>
                <a:gd name="connsiteY1923" fmla="*/ 525777 h 2381545"/>
                <a:gd name="connsiteX1924" fmla="*/ 256645 w 1062223"/>
                <a:gd name="connsiteY1924" fmla="*/ 525890 h 2381545"/>
                <a:gd name="connsiteX1925" fmla="*/ 248359 w 1062223"/>
                <a:gd name="connsiteY1925" fmla="*/ 531793 h 2381545"/>
                <a:gd name="connsiteX1926" fmla="*/ 246316 w 1062223"/>
                <a:gd name="connsiteY1926" fmla="*/ 531793 h 2381545"/>
                <a:gd name="connsiteX1927" fmla="*/ 245635 w 1062223"/>
                <a:gd name="connsiteY1927" fmla="*/ 530317 h 2381545"/>
                <a:gd name="connsiteX1928" fmla="*/ 245181 w 1062223"/>
                <a:gd name="connsiteY1928" fmla="*/ 530090 h 2381545"/>
                <a:gd name="connsiteX1929" fmla="*/ 244954 w 1062223"/>
                <a:gd name="connsiteY1929" fmla="*/ 529636 h 2381545"/>
                <a:gd name="connsiteX1930" fmla="*/ 244727 w 1062223"/>
                <a:gd name="connsiteY1930" fmla="*/ 527252 h 2381545"/>
                <a:gd name="connsiteX1931" fmla="*/ 244727 w 1062223"/>
                <a:gd name="connsiteY1931" fmla="*/ 525890 h 2381545"/>
                <a:gd name="connsiteX1932" fmla="*/ 245181 w 1062223"/>
                <a:gd name="connsiteY1932" fmla="*/ 523506 h 2381545"/>
                <a:gd name="connsiteX1933" fmla="*/ 245749 w 1062223"/>
                <a:gd name="connsiteY1933" fmla="*/ 517036 h 2381545"/>
                <a:gd name="connsiteX1934" fmla="*/ 245635 w 1062223"/>
                <a:gd name="connsiteY1934" fmla="*/ 514993 h 2381545"/>
                <a:gd name="connsiteX1935" fmla="*/ 244727 w 1062223"/>
                <a:gd name="connsiteY1935" fmla="*/ 513064 h 2381545"/>
                <a:gd name="connsiteX1936" fmla="*/ 245295 w 1062223"/>
                <a:gd name="connsiteY1936" fmla="*/ 506934 h 2381545"/>
                <a:gd name="connsiteX1937" fmla="*/ 243819 w 1062223"/>
                <a:gd name="connsiteY1937" fmla="*/ 502507 h 2381545"/>
                <a:gd name="connsiteX1938" fmla="*/ 239392 w 1062223"/>
                <a:gd name="connsiteY1938" fmla="*/ 496945 h 2381545"/>
                <a:gd name="connsiteX1939" fmla="*/ 238143 w 1062223"/>
                <a:gd name="connsiteY1939" fmla="*/ 494334 h 2381545"/>
                <a:gd name="connsiteX1940" fmla="*/ 237689 w 1062223"/>
                <a:gd name="connsiteY1940" fmla="*/ 492064 h 2381545"/>
                <a:gd name="connsiteX1941" fmla="*/ 237462 w 1062223"/>
                <a:gd name="connsiteY1941" fmla="*/ 489908 h 2381545"/>
                <a:gd name="connsiteX1942" fmla="*/ 236781 w 1062223"/>
                <a:gd name="connsiteY1942" fmla="*/ 487751 h 2381545"/>
                <a:gd name="connsiteX1943" fmla="*/ 235306 w 1062223"/>
                <a:gd name="connsiteY1943" fmla="*/ 485708 h 2381545"/>
                <a:gd name="connsiteX1944" fmla="*/ 220890 w 1062223"/>
                <a:gd name="connsiteY1944" fmla="*/ 475605 h 2381545"/>
                <a:gd name="connsiteX1945" fmla="*/ 218166 w 1062223"/>
                <a:gd name="connsiteY1945" fmla="*/ 471860 h 2381545"/>
                <a:gd name="connsiteX1946" fmla="*/ 214079 w 1062223"/>
                <a:gd name="connsiteY1946" fmla="*/ 463006 h 2381545"/>
                <a:gd name="connsiteX1947" fmla="*/ 211696 w 1062223"/>
                <a:gd name="connsiteY1947" fmla="*/ 460395 h 2381545"/>
                <a:gd name="connsiteX1948" fmla="*/ 205907 w 1062223"/>
                <a:gd name="connsiteY1948" fmla="*/ 462892 h 2381545"/>
                <a:gd name="connsiteX1949" fmla="*/ 203069 w 1062223"/>
                <a:gd name="connsiteY1949" fmla="*/ 459374 h 2381545"/>
                <a:gd name="connsiteX1950" fmla="*/ 200231 w 1062223"/>
                <a:gd name="connsiteY1950" fmla="*/ 454606 h 2381545"/>
                <a:gd name="connsiteX1951" fmla="*/ 197507 w 1062223"/>
                <a:gd name="connsiteY1951" fmla="*/ 451768 h 2381545"/>
                <a:gd name="connsiteX1952" fmla="*/ 195691 w 1062223"/>
                <a:gd name="connsiteY1952" fmla="*/ 451768 h 2381545"/>
                <a:gd name="connsiteX1953" fmla="*/ 193988 w 1062223"/>
                <a:gd name="connsiteY1953" fmla="*/ 452336 h 2381545"/>
                <a:gd name="connsiteX1954" fmla="*/ 192172 w 1062223"/>
                <a:gd name="connsiteY1954" fmla="*/ 452336 h 2381545"/>
                <a:gd name="connsiteX1955" fmla="*/ 188086 w 1062223"/>
                <a:gd name="connsiteY1955" fmla="*/ 449385 h 2381545"/>
                <a:gd name="connsiteX1956" fmla="*/ 183886 w 1062223"/>
                <a:gd name="connsiteY1956" fmla="*/ 448931 h 2381545"/>
                <a:gd name="connsiteX1957" fmla="*/ 177643 w 1062223"/>
                <a:gd name="connsiteY1957" fmla="*/ 445298 h 2381545"/>
                <a:gd name="connsiteX1958" fmla="*/ 170038 w 1062223"/>
                <a:gd name="connsiteY1958" fmla="*/ 444731 h 2381545"/>
                <a:gd name="connsiteX1959" fmla="*/ 169697 w 1062223"/>
                <a:gd name="connsiteY1959" fmla="*/ 444163 h 2381545"/>
                <a:gd name="connsiteX1960" fmla="*/ 169811 w 1062223"/>
                <a:gd name="connsiteY1960" fmla="*/ 441553 h 2381545"/>
                <a:gd name="connsiteX1961" fmla="*/ 169470 w 1062223"/>
                <a:gd name="connsiteY1961" fmla="*/ 440985 h 2381545"/>
                <a:gd name="connsiteX1962" fmla="*/ 162886 w 1062223"/>
                <a:gd name="connsiteY1962" fmla="*/ 438942 h 2381545"/>
                <a:gd name="connsiteX1963" fmla="*/ 140525 w 1062223"/>
                <a:gd name="connsiteY1963" fmla="*/ 438715 h 2381545"/>
                <a:gd name="connsiteX1964" fmla="*/ 137233 w 1062223"/>
                <a:gd name="connsiteY1964" fmla="*/ 435764 h 2381545"/>
                <a:gd name="connsiteX1965" fmla="*/ 137120 w 1062223"/>
                <a:gd name="connsiteY1965" fmla="*/ 434515 h 2381545"/>
                <a:gd name="connsiteX1966" fmla="*/ 137233 w 1062223"/>
                <a:gd name="connsiteY1966" fmla="*/ 432585 h 2381545"/>
                <a:gd name="connsiteX1967" fmla="*/ 137120 w 1062223"/>
                <a:gd name="connsiteY1967" fmla="*/ 430883 h 2381545"/>
                <a:gd name="connsiteX1968" fmla="*/ 136439 w 1062223"/>
                <a:gd name="connsiteY1968" fmla="*/ 430088 h 2381545"/>
                <a:gd name="connsiteX1969" fmla="*/ 135985 w 1062223"/>
                <a:gd name="connsiteY1969" fmla="*/ 429748 h 2381545"/>
                <a:gd name="connsiteX1970" fmla="*/ 134850 w 1062223"/>
                <a:gd name="connsiteY1970" fmla="*/ 428158 h 2381545"/>
                <a:gd name="connsiteX1971" fmla="*/ 133487 w 1062223"/>
                <a:gd name="connsiteY1971" fmla="*/ 425661 h 2381545"/>
                <a:gd name="connsiteX1972" fmla="*/ 130763 w 1062223"/>
                <a:gd name="connsiteY1972" fmla="*/ 421688 h 2381545"/>
                <a:gd name="connsiteX1973" fmla="*/ 130196 w 1062223"/>
                <a:gd name="connsiteY1973" fmla="*/ 420099 h 2381545"/>
                <a:gd name="connsiteX1974" fmla="*/ 125883 w 1062223"/>
                <a:gd name="connsiteY1974" fmla="*/ 414424 h 2381545"/>
                <a:gd name="connsiteX1975" fmla="*/ 108175 w 1062223"/>
                <a:gd name="connsiteY1975" fmla="*/ 409202 h 2381545"/>
                <a:gd name="connsiteX1976" fmla="*/ 106245 w 1062223"/>
                <a:gd name="connsiteY1976" fmla="*/ 400916 h 2381545"/>
                <a:gd name="connsiteX1977" fmla="*/ 100910 w 1062223"/>
                <a:gd name="connsiteY1977" fmla="*/ 397057 h 2381545"/>
                <a:gd name="connsiteX1978" fmla="*/ 92283 w 1062223"/>
                <a:gd name="connsiteY1978" fmla="*/ 388089 h 2381545"/>
                <a:gd name="connsiteX1979" fmla="*/ 84792 w 1062223"/>
                <a:gd name="connsiteY1979" fmla="*/ 385933 h 2381545"/>
                <a:gd name="connsiteX1980" fmla="*/ 81727 w 1062223"/>
                <a:gd name="connsiteY1980" fmla="*/ 382868 h 2381545"/>
                <a:gd name="connsiteX1981" fmla="*/ 80592 w 1062223"/>
                <a:gd name="connsiteY1981" fmla="*/ 380257 h 2381545"/>
                <a:gd name="connsiteX1982" fmla="*/ 77641 w 1062223"/>
                <a:gd name="connsiteY1982" fmla="*/ 371971 h 2381545"/>
                <a:gd name="connsiteX1983" fmla="*/ 77073 w 1062223"/>
                <a:gd name="connsiteY1983" fmla="*/ 368906 h 2381545"/>
                <a:gd name="connsiteX1984" fmla="*/ 76165 w 1062223"/>
                <a:gd name="connsiteY1984" fmla="*/ 366182 h 2381545"/>
                <a:gd name="connsiteX1985" fmla="*/ 74122 w 1062223"/>
                <a:gd name="connsiteY1985" fmla="*/ 364820 h 2381545"/>
                <a:gd name="connsiteX1986" fmla="*/ 67198 w 1062223"/>
                <a:gd name="connsiteY1986" fmla="*/ 364820 h 2381545"/>
                <a:gd name="connsiteX1987" fmla="*/ 66290 w 1062223"/>
                <a:gd name="connsiteY1987" fmla="*/ 364366 h 2381545"/>
                <a:gd name="connsiteX1988" fmla="*/ 65836 w 1062223"/>
                <a:gd name="connsiteY1988" fmla="*/ 363458 h 2381545"/>
                <a:gd name="connsiteX1989" fmla="*/ 65155 w 1062223"/>
                <a:gd name="connsiteY1989" fmla="*/ 361074 h 2381545"/>
                <a:gd name="connsiteX1990" fmla="*/ 64587 w 1062223"/>
                <a:gd name="connsiteY1990" fmla="*/ 360620 h 2381545"/>
                <a:gd name="connsiteX1991" fmla="*/ 63339 w 1062223"/>
                <a:gd name="connsiteY1991" fmla="*/ 358917 h 2381545"/>
                <a:gd name="connsiteX1992" fmla="*/ 57549 w 1062223"/>
                <a:gd name="connsiteY1992" fmla="*/ 348021 h 2381545"/>
                <a:gd name="connsiteX1993" fmla="*/ 51307 w 1062223"/>
                <a:gd name="connsiteY1993" fmla="*/ 341437 h 2381545"/>
                <a:gd name="connsiteX1994" fmla="*/ 43474 w 1062223"/>
                <a:gd name="connsiteY1994" fmla="*/ 333945 h 2381545"/>
                <a:gd name="connsiteX1995" fmla="*/ 27356 w 1062223"/>
                <a:gd name="connsiteY1995" fmla="*/ 327135 h 2381545"/>
                <a:gd name="connsiteX1996" fmla="*/ 25313 w 1062223"/>
                <a:gd name="connsiteY1996" fmla="*/ 323843 h 2381545"/>
                <a:gd name="connsiteX1997" fmla="*/ 25653 w 1062223"/>
                <a:gd name="connsiteY1997" fmla="*/ 318395 h 2381545"/>
                <a:gd name="connsiteX1998" fmla="*/ 28605 w 1062223"/>
                <a:gd name="connsiteY1998" fmla="*/ 316805 h 2381545"/>
                <a:gd name="connsiteX1999" fmla="*/ 30194 w 1062223"/>
                <a:gd name="connsiteY1999" fmla="*/ 312492 h 2381545"/>
                <a:gd name="connsiteX2000" fmla="*/ 30194 w 1062223"/>
                <a:gd name="connsiteY2000" fmla="*/ 307611 h 2381545"/>
                <a:gd name="connsiteX2001" fmla="*/ 27924 w 1062223"/>
                <a:gd name="connsiteY2001" fmla="*/ 303865 h 2381545"/>
                <a:gd name="connsiteX2002" fmla="*/ 23383 w 1062223"/>
                <a:gd name="connsiteY2002" fmla="*/ 302390 h 2381545"/>
                <a:gd name="connsiteX2003" fmla="*/ 16686 w 1062223"/>
                <a:gd name="connsiteY2003" fmla="*/ 295693 h 2381545"/>
                <a:gd name="connsiteX2004" fmla="*/ 5108 w 1062223"/>
                <a:gd name="connsiteY2004" fmla="*/ 293763 h 2381545"/>
                <a:gd name="connsiteX2005" fmla="*/ 0 w 1062223"/>
                <a:gd name="connsiteY2005" fmla="*/ 288882 h 2381545"/>
                <a:gd name="connsiteX2006" fmla="*/ 9081 w 1062223"/>
                <a:gd name="connsiteY2006" fmla="*/ 271969 h 2381545"/>
                <a:gd name="connsiteX2007" fmla="*/ 11805 w 1062223"/>
                <a:gd name="connsiteY2007" fmla="*/ 270493 h 2381545"/>
                <a:gd name="connsiteX2008" fmla="*/ 39728 w 1062223"/>
                <a:gd name="connsiteY2008" fmla="*/ 287633 h 2381545"/>
                <a:gd name="connsiteX2009" fmla="*/ 43474 w 1062223"/>
                <a:gd name="connsiteY2009" fmla="*/ 288769 h 2381545"/>
                <a:gd name="connsiteX2010" fmla="*/ 46199 w 1062223"/>
                <a:gd name="connsiteY2010" fmla="*/ 286839 h 2381545"/>
                <a:gd name="connsiteX2011" fmla="*/ 51760 w 1062223"/>
                <a:gd name="connsiteY2011" fmla="*/ 274920 h 2381545"/>
                <a:gd name="connsiteX2012" fmla="*/ 39842 w 1062223"/>
                <a:gd name="connsiteY2012" fmla="*/ 249494 h 2381545"/>
                <a:gd name="connsiteX2013" fmla="*/ 42680 w 1062223"/>
                <a:gd name="connsiteY2013" fmla="*/ 240300 h 2381545"/>
                <a:gd name="connsiteX2014" fmla="*/ 44269 w 1062223"/>
                <a:gd name="connsiteY2014" fmla="*/ 236100 h 2381545"/>
                <a:gd name="connsiteX2015" fmla="*/ 46085 w 1062223"/>
                <a:gd name="connsiteY2015" fmla="*/ 233489 h 2381545"/>
                <a:gd name="connsiteX2016" fmla="*/ 66971 w 1062223"/>
                <a:gd name="connsiteY2016" fmla="*/ 219301 h 2381545"/>
                <a:gd name="connsiteX2017" fmla="*/ 98527 w 1062223"/>
                <a:gd name="connsiteY2017" fmla="*/ 224749 h 2381545"/>
                <a:gd name="connsiteX2018" fmla="*/ 100910 w 1062223"/>
                <a:gd name="connsiteY2018" fmla="*/ 227019 h 2381545"/>
                <a:gd name="connsiteX2019" fmla="*/ 128379 w 1062223"/>
                <a:gd name="connsiteY2019" fmla="*/ 280823 h 2381545"/>
                <a:gd name="connsiteX2020" fmla="*/ 135871 w 1062223"/>
                <a:gd name="connsiteY2020" fmla="*/ 295352 h 2381545"/>
                <a:gd name="connsiteX2021" fmla="*/ 149265 w 1062223"/>
                <a:gd name="connsiteY2021" fmla="*/ 310449 h 2381545"/>
                <a:gd name="connsiteX2022" fmla="*/ 150628 w 1062223"/>
                <a:gd name="connsiteY2022" fmla="*/ 313741 h 2381545"/>
                <a:gd name="connsiteX2023" fmla="*/ 151990 w 1062223"/>
                <a:gd name="connsiteY2023" fmla="*/ 320551 h 2381545"/>
                <a:gd name="connsiteX2024" fmla="*/ 153125 w 1062223"/>
                <a:gd name="connsiteY2024" fmla="*/ 323275 h 2381545"/>
                <a:gd name="connsiteX2025" fmla="*/ 160616 w 1062223"/>
                <a:gd name="connsiteY2025" fmla="*/ 337010 h 2381545"/>
                <a:gd name="connsiteX2026" fmla="*/ 168335 w 1062223"/>
                <a:gd name="connsiteY2026" fmla="*/ 343594 h 2381545"/>
                <a:gd name="connsiteX2027" fmla="*/ 169697 w 1062223"/>
                <a:gd name="connsiteY2027" fmla="*/ 346318 h 2381545"/>
                <a:gd name="connsiteX2028" fmla="*/ 172194 w 1062223"/>
                <a:gd name="connsiteY2028" fmla="*/ 370609 h 2381545"/>
                <a:gd name="connsiteX2029" fmla="*/ 173443 w 1062223"/>
                <a:gd name="connsiteY2029" fmla="*/ 375717 h 2381545"/>
                <a:gd name="connsiteX2030" fmla="*/ 175373 w 1062223"/>
                <a:gd name="connsiteY2030" fmla="*/ 376512 h 2381545"/>
                <a:gd name="connsiteX2031" fmla="*/ 186497 w 1062223"/>
                <a:gd name="connsiteY2031" fmla="*/ 372198 h 2381545"/>
                <a:gd name="connsiteX2032" fmla="*/ 189107 w 1062223"/>
                <a:gd name="connsiteY2032" fmla="*/ 371971 h 2381545"/>
                <a:gd name="connsiteX2033" fmla="*/ 191718 w 1062223"/>
                <a:gd name="connsiteY2033" fmla="*/ 372539 h 2381545"/>
                <a:gd name="connsiteX2034" fmla="*/ 216463 w 1062223"/>
                <a:gd name="connsiteY2034" fmla="*/ 385592 h 2381545"/>
                <a:gd name="connsiteX2035" fmla="*/ 232695 w 1062223"/>
                <a:gd name="connsiteY2035" fmla="*/ 382641 h 2381545"/>
                <a:gd name="connsiteX2036" fmla="*/ 237803 w 1062223"/>
                <a:gd name="connsiteY2036" fmla="*/ 384230 h 2381545"/>
                <a:gd name="connsiteX2037" fmla="*/ 240414 w 1062223"/>
                <a:gd name="connsiteY2037" fmla="*/ 387068 h 2381545"/>
                <a:gd name="connsiteX2038" fmla="*/ 247905 w 1062223"/>
                <a:gd name="connsiteY2038" fmla="*/ 400008 h 2381545"/>
                <a:gd name="connsiteX2039" fmla="*/ 250062 w 1062223"/>
                <a:gd name="connsiteY2039" fmla="*/ 400916 h 2381545"/>
                <a:gd name="connsiteX2040" fmla="*/ 277645 w 1062223"/>
                <a:gd name="connsiteY2040" fmla="*/ 382868 h 2381545"/>
                <a:gd name="connsiteX2041" fmla="*/ 293196 w 1062223"/>
                <a:gd name="connsiteY2041" fmla="*/ 380371 h 2381545"/>
                <a:gd name="connsiteX2042" fmla="*/ 302276 w 1062223"/>
                <a:gd name="connsiteY2042" fmla="*/ 374922 h 2381545"/>
                <a:gd name="connsiteX2043" fmla="*/ 305455 w 1062223"/>
                <a:gd name="connsiteY2043" fmla="*/ 364139 h 2381545"/>
                <a:gd name="connsiteX2044" fmla="*/ 307271 w 1062223"/>
                <a:gd name="connsiteY2044" fmla="*/ 352447 h 2381545"/>
                <a:gd name="connsiteX2045" fmla="*/ 313627 w 1062223"/>
                <a:gd name="connsiteY2045" fmla="*/ 347907 h 2381545"/>
                <a:gd name="connsiteX2046" fmla="*/ 321005 w 1062223"/>
                <a:gd name="connsiteY2046" fmla="*/ 348021 h 2381545"/>
                <a:gd name="connsiteX2047" fmla="*/ 340643 w 1062223"/>
                <a:gd name="connsiteY2047" fmla="*/ 358804 h 2381545"/>
                <a:gd name="connsiteX2048" fmla="*/ 343821 w 1062223"/>
                <a:gd name="connsiteY2048" fmla="*/ 364480 h 2381545"/>
                <a:gd name="connsiteX2049" fmla="*/ 346091 w 1062223"/>
                <a:gd name="connsiteY2049" fmla="*/ 367204 h 2381545"/>
                <a:gd name="connsiteX2050" fmla="*/ 360166 w 1062223"/>
                <a:gd name="connsiteY2050" fmla="*/ 376852 h 2381545"/>
                <a:gd name="connsiteX2051" fmla="*/ 374582 w 1062223"/>
                <a:gd name="connsiteY2051" fmla="*/ 382073 h 2381545"/>
                <a:gd name="connsiteX2052" fmla="*/ 392289 w 1062223"/>
                <a:gd name="connsiteY2052" fmla="*/ 388203 h 2381545"/>
                <a:gd name="connsiteX2053" fmla="*/ 401143 w 1062223"/>
                <a:gd name="connsiteY2053" fmla="*/ 395695 h 2381545"/>
                <a:gd name="connsiteX2054" fmla="*/ 408521 w 1062223"/>
                <a:gd name="connsiteY2054" fmla="*/ 407386 h 2381545"/>
                <a:gd name="connsiteX2055" fmla="*/ 411586 w 1062223"/>
                <a:gd name="connsiteY2055" fmla="*/ 415559 h 2381545"/>
                <a:gd name="connsiteX2056" fmla="*/ 413402 w 1062223"/>
                <a:gd name="connsiteY2056" fmla="*/ 417829 h 2381545"/>
                <a:gd name="connsiteX2057" fmla="*/ 415900 w 1062223"/>
                <a:gd name="connsiteY2057" fmla="*/ 417261 h 2381545"/>
                <a:gd name="connsiteX2058" fmla="*/ 418056 w 1062223"/>
                <a:gd name="connsiteY2058" fmla="*/ 413743 h 2381545"/>
                <a:gd name="connsiteX2059" fmla="*/ 419078 w 1062223"/>
                <a:gd name="connsiteY2059" fmla="*/ 408975 h 2381545"/>
                <a:gd name="connsiteX2060" fmla="*/ 420440 w 1062223"/>
                <a:gd name="connsiteY2060" fmla="*/ 404548 h 2381545"/>
                <a:gd name="connsiteX2061" fmla="*/ 423278 w 1062223"/>
                <a:gd name="connsiteY2061" fmla="*/ 401938 h 2381545"/>
                <a:gd name="connsiteX2062" fmla="*/ 425775 w 1062223"/>
                <a:gd name="connsiteY2062" fmla="*/ 402051 h 2381545"/>
                <a:gd name="connsiteX2063" fmla="*/ 432018 w 1062223"/>
                <a:gd name="connsiteY2063" fmla="*/ 397624 h 2381545"/>
                <a:gd name="connsiteX2064" fmla="*/ 434629 w 1062223"/>
                <a:gd name="connsiteY2064" fmla="*/ 397057 h 2381545"/>
                <a:gd name="connsiteX2065" fmla="*/ 436558 w 1062223"/>
                <a:gd name="connsiteY2065" fmla="*/ 396035 h 2381545"/>
                <a:gd name="connsiteX2066" fmla="*/ 438034 w 1062223"/>
                <a:gd name="connsiteY2066" fmla="*/ 393424 h 2381545"/>
                <a:gd name="connsiteX2067" fmla="*/ 439169 w 1062223"/>
                <a:gd name="connsiteY2067" fmla="*/ 387976 h 2381545"/>
                <a:gd name="connsiteX2068" fmla="*/ 438034 w 1062223"/>
                <a:gd name="connsiteY2068" fmla="*/ 385706 h 2381545"/>
                <a:gd name="connsiteX2069" fmla="*/ 438147 w 1062223"/>
                <a:gd name="connsiteY2069" fmla="*/ 384117 h 2381545"/>
                <a:gd name="connsiteX2070" fmla="*/ 438715 w 1062223"/>
                <a:gd name="connsiteY2070" fmla="*/ 382641 h 2381545"/>
                <a:gd name="connsiteX2071" fmla="*/ 439169 w 1062223"/>
                <a:gd name="connsiteY2071" fmla="*/ 380598 h 2381545"/>
                <a:gd name="connsiteX2072" fmla="*/ 439282 w 1062223"/>
                <a:gd name="connsiteY2072" fmla="*/ 368112 h 2381545"/>
                <a:gd name="connsiteX2073" fmla="*/ 439737 w 1062223"/>
                <a:gd name="connsiteY2073" fmla="*/ 362209 h 2381545"/>
                <a:gd name="connsiteX2074" fmla="*/ 440985 w 1062223"/>
                <a:gd name="connsiteY2074" fmla="*/ 356874 h 2381545"/>
                <a:gd name="connsiteX2075" fmla="*/ 444731 w 1062223"/>
                <a:gd name="connsiteY2075" fmla="*/ 349383 h 2381545"/>
                <a:gd name="connsiteX2076" fmla="*/ 462779 w 1062223"/>
                <a:gd name="connsiteY2076" fmla="*/ 332810 h 2381545"/>
                <a:gd name="connsiteX2077" fmla="*/ 467319 w 1062223"/>
                <a:gd name="connsiteY2077" fmla="*/ 330313 h 2381545"/>
                <a:gd name="connsiteX2078" fmla="*/ 471860 w 1062223"/>
                <a:gd name="connsiteY2078" fmla="*/ 329291 h 2381545"/>
                <a:gd name="connsiteX2079" fmla="*/ 483665 w 1062223"/>
                <a:gd name="connsiteY2079" fmla="*/ 333491 h 2381545"/>
                <a:gd name="connsiteX2080" fmla="*/ 486162 w 1062223"/>
                <a:gd name="connsiteY2080" fmla="*/ 332924 h 2381545"/>
                <a:gd name="connsiteX2081" fmla="*/ 488432 w 1062223"/>
                <a:gd name="connsiteY2081" fmla="*/ 330427 h 2381545"/>
                <a:gd name="connsiteX2082" fmla="*/ 489794 w 1062223"/>
                <a:gd name="connsiteY2082" fmla="*/ 326681 h 2381545"/>
                <a:gd name="connsiteX2083" fmla="*/ 490929 w 1062223"/>
                <a:gd name="connsiteY2083" fmla="*/ 322594 h 2381545"/>
                <a:gd name="connsiteX2084" fmla="*/ 492519 w 1062223"/>
                <a:gd name="connsiteY2084" fmla="*/ 319076 h 2381545"/>
                <a:gd name="connsiteX2085" fmla="*/ 495583 w 1062223"/>
                <a:gd name="connsiteY2085" fmla="*/ 314535 h 2381545"/>
                <a:gd name="connsiteX2086" fmla="*/ 496605 w 1062223"/>
                <a:gd name="connsiteY2086" fmla="*/ 311811 h 2381545"/>
                <a:gd name="connsiteX2087" fmla="*/ 497172 w 1062223"/>
                <a:gd name="connsiteY2087" fmla="*/ 308179 h 2381545"/>
                <a:gd name="connsiteX2088" fmla="*/ 498308 w 1062223"/>
                <a:gd name="connsiteY2088" fmla="*/ 304773 h 2381545"/>
                <a:gd name="connsiteX2089" fmla="*/ 502394 w 1062223"/>
                <a:gd name="connsiteY2089" fmla="*/ 300687 h 2381545"/>
                <a:gd name="connsiteX2090" fmla="*/ 503302 w 1062223"/>
                <a:gd name="connsiteY2090" fmla="*/ 297168 h 2381545"/>
                <a:gd name="connsiteX2091" fmla="*/ 502961 w 1062223"/>
                <a:gd name="connsiteY2091" fmla="*/ 295239 h 2381545"/>
                <a:gd name="connsiteX2092" fmla="*/ 502167 w 1062223"/>
                <a:gd name="connsiteY2092" fmla="*/ 293877 h 2381545"/>
                <a:gd name="connsiteX2093" fmla="*/ 500351 w 1062223"/>
                <a:gd name="connsiteY2093" fmla="*/ 291947 h 2381545"/>
                <a:gd name="connsiteX2094" fmla="*/ 499556 w 1062223"/>
                <a:gd name="connsiteY2094" fmla="*/ 290471 h 2381545"/>
                <a:gd name="connsiteX2095" fmla="*/ 499442 w 1062223"/>
                <a:gd name="connsiteY2095" fmla="*/ 289223 h 2381545"/>
                <a:gd name="connsiteX2096" fmla="*/ 499556 w 1062223"/>
                <a:gd name="connsiteY2096" fmla="*/ 288087 h 2381545"/>
                <a:gd name="connsiteX2097" fmla="*/ 499442 w 1062223"/>
                <a:gd name="connsiteY2097" fmla="*/ 286952 h 2381545"/>
                <a:gd name="connsiteX2098" fmla="*/ 497967 w 1062223"/>
                <a:gd name="connsiteY2098" fmla="*/ 282639 h 2381545"/>
                <a:gd name="connsiteX2099" fmla="*/ 497853 w 1062223"/>
                <a:gd name="connsiteY2099" fmla="*/ 280936 h 2381545"/>
                <a:gd name="connsiteX2100" fmla="*/ 498648 w 1062223"/>
                <a:gd name="connsiteY2100" fmla="*/ 278326 h 2381545"/>
                <a:gd name="connsiteX2101" fmla="*/ 498875 w 1062223"/>
                <a:gd name="connsiteY2101" fmla="*/ 276396 h 2381545"/>
                <a:gd name="connsiteX2102" fmla="*/ 498989 w 1062223"/>
                <a:gd name="connsiteY2102" fmla="*/ 267429 h 2381545"/>
                <a:gd name="connsiteX2103" fmla="*/ 499216 w 1062223"/>
                <a:gd name="connsiteY2103" fmla="*/ 266294 h 2381545"/>
                <a:gd name="connsiteX2104" fmla="*/ 499556 w 1062223"/>
                <a:gd name="connsiteY2104" fmla="*/ 265386 h 2381545"/>
                <a:gd name="connsiteX2105" fmla="*/ 499897 w 1062223"/>
                <a:gd name="connsiteY2105" fmla="*/ 264137 h 2381545"/>
                <a:gd name="connsiteX2106" fmla="*/ 500010 w 1062223"/>
                <a:gd name="connsiteY2106" fmla="*/ 262094 h 2381545"/>
                <a:gd name="connsiteX2107" fmla="*/ 499783 w 1062223"/>
                <a:gd name="connsiteY2107" fmla="*/ 260164 h 2381545"/>
                <a:gd name="connsiteX2108" fmla="*/ 498535 w 1062223"/>
                <a:gd name="connsiteY2108" fmla="*/ 255397 h 2381545"/>
                <a:gd name="connsiteX2109" fmla="*/ 497967 w 1062223"/>
                <a:gd name="connsiteY2109" fmla="*/ 253808 h 2381545"/>
                <a:gd name="connsiteX2110" fmla="*/ 496378 w 1062223"/>
                <a:gd name="connsiteY2110" fmla="*/ 246656 h 2381545"/>
                <a:gd name="connsiteX2111" fmla="*/ 496718 w 1062223"/>
                <a:gd name="connsiteY2111" fmla="*/ 239278 h 2381545"/>
                <a:gd name="connsiteX2112" fmla="*/ 500351 w 1062223"/>
                <a:gd name="connsiteY2112" fmla="*/ 217257 h 2381545"/>
                <a:gd name="connsiteX2113" fmla="*/ 501486 w 1062223"/>
                <a:gd name="connsiteY2113" fmla="*/ 213398 h 2381545"/>
                <a:gd name="connsiteX2114" fmla="*/ 510340 w 1062223"/>
                <a:gd name="connsiteY2114" fmla="*/ 197393 h 2381545"/>
                <a:gd name="connsiteX2115" fmla="*/ 509885 w 1062223"/>
                <a:gd name="connsiteY2115" fmla="*/ 195123 h 2381545"/>
                <a:gd name="connsiteX2116" fmla="*/ 506821 w 1062223"/>
                <a:gd name="connsiteY2116" fmla="*/ 184453 h 2381545"/>
                <a:gd name="connsiteX2117" fmla="*/ 509204 w 1062223"/>
                <a:gd name="connsiteY2117" fmla="*/ 178097 h 2381545"/>
                <a:gd name="connsiteX2118" fmla="*/ 510340 w 1062223"/>
                <a:gd name="connsiteY2118" fmla="*/ 176394 h 2381545"/>
                <a:gd name="connsiteX2119" fmla="*/ 511248 w 1062223"/>
                <a:gd name="connsiteY2119" fmla="*/ 174124 h 2381545"/>
                <a:gd name="connsiteX2120" fmla="*/ 511134 w 1062223"/>
                <a:gd name="connsiteY2120" fmla="*/ 167540 h 2381545"/>
                <a:gd name="connsiteX2121" fmla="*/ 511702 w 1062223"/>
                <a:gd name="connsiteY2121" fmla="*/ 164249 h 2381545"/>
                <a:gd name="connsiteX2122" fmla="*/ 513064 w 1062223"/>
                <a:gd name="connsiteY2122" fmla="*/ 161184 h 2381545"/>
                <a:gd name="connsiteX2123" fmla="*/ 512610 w 1062223"/>
                <a:gd name="connsiteY2123" fmla="*/ 159141 h 2381545"/>
                <a:gd name="connsiteX2124" fmla="*/ 511588 w 1062223"/>
                <a:gd name="connsiteY2124" fmla="*/ 157551 h 2381545"/>
                <a:gd name="connsiteX2125" fmla="*/ 511248 w 1062223"/>
                <a:gd name="connsiteY2125" fmla="*/ 155849 h 2381545"/>
                <a:gd name="connsiteX2126" fmla="*/ 512610 w 1062223"/>
                <a:gd name="connsiteY2126" fmla="*/ 152784 h 2381545"/>
                <a:gd name="connsiteX2127" fmla="*/ 518399 w 1062223"/>
                <a:gd name="connsiteY2127" fmla="*/ 148130 h 2381545"/>
                <a:gd name="connsiteX2128" fmla="*/ 520896 w 1062223"/>
                <a:gd name="connsiteY2128" fmla="*/ 143476 h 2381545"/>
                <a:gd name="connsiteX2129" fmla="*/ 522599 w 1062223"/>
                <a:gd name="connsiteY2129" fmla="*/ 137460 h 2381545"/>
                <a:gd name="connsiteX2130" fmla="*/ 522712 w 1062223"/>
                <a:gd name="connsiteY2130" fmla="*/ 130877 h 2381545"/>
                <a:gd name="connsiteX2131" fmla="*/ 520442 w 1062223"/>
                <a:gd name="connsiteY2131" fmla="*/ 124520 h 2381545"/>
                <a:gd name="connsiteX2132" fmla="*/ 518853 w 1062223"/>
                <a:gd name="connsiteY2132" fmla="*/ 121909 h 2381545"/>
                <a:gd name="connsiteX2133" fmla="*/ 518626 w 1062223"/>
                <a:gd name="connsiteY2133" fmla="*/ 119185 h 2381545"/>
                <a:gd name="connsiteX2134" fmla="*/ 519307 w 1062223"/>
                <a:gd name="connsiteY2134" fmla="*/ 116234 h 2381545"/>
                <a:gd name="connsiteX2135" fmla="*/ 520555 w 1062223"/>
                <a:gd name="connsiteY2135" fmla="*/ 112942 h 2381545"/>
                <a:gd name="connsiteX2136" fmla="*/ 522825 w 1062223"/>
                <a:gd name="connsiteY2136" fmla="*/ 108856 h 2381545"/>
                <a:gd name="connsiteX2137" fmla="*/ 525436 w 1062223"/>
                <a:gd name="connsiteY2137" fmla="*/ 106813 h 2381545"/>
                <a:gd name="connsiteX2138" fmla="*/ 539965 w 1062223"/>
                <a:gd name="connsiteY2138" fmla="*/ 102726 h 2381545"/>
                <a:gd name="connsiteX2139" fmla="*/ 541555 w 1062223"/>
                <a:gd name="connsiteY2139" fmla="*/ 101591 h 2381545"/>
                <a:gd name="connsiteX2140" fmla="*/ 542803 w 1062223"/>
                <a:gd name="connsiteY2140" fmla="*/ 99548 h 2381545"/>
                <a:gd name="connsiteX2141" fmla="*/ 543938 w 1062223"/>
                <a:gd name="connsiteY2141" fmla="*/ 97051 h 2381545"/>
                <a:gd name="connsiteX2142" fmla="*/ 548365 w 1062223"/>
                <a:gd name="connsiteY2142" fmla="*/ 89673 h 2381545"/>
                <a:gd name="connsiteX2143" fmla="*/ 553133 w 1062223"/>
                <a:gd name="connsiteY2143" fmla="*/ 79343 h 2381545"/>
                <a:gd name="connsiteX2144" fmla="*/ 563008 w 1062223"/>
                <a:gd name="connsiteY2144" fmla="*/ 67879 h 2381545"/>
                <a:gd name="connsiteX2145" fmla="*/ 565846 w 1062223"/>
                <a:gd name="connsiteY2145" fmla="*/ 62090 h 2381545"/>
                <a:gd name="connsiteX2146" fmla="*/ 564711 w 1062223"/>
                <a:gd name="connsiteY2146" fmla="*/ 56982 h 2381545"/>
                <a:gd name="connsiteX2147" fmla="*/ 565732 w 1062223"/>
                <a:gd name="connsiteY2147" fmla="*/ 54825 h 2381545"/>
                <a:gd name="connsiteX2148" fmla="*/ 569138 w 1062223"/>
                <a:gd name="connsiteY2148" fmla="*/ 49831 h 2381545"/>
                <a:gd name="connsiteX2149" fmla="*/ 571067 w 1062223"/>
                <a:gd name="connsiteY2149" fmla="*/ 44496 h 2381545"/>
                <a:gd name="connsiteX2150" fmla="*/ 574246 w 1062223"/>
                <a:gd name="connsiteY2150" fmla="*/ 42566 h 2381545"/>
                <a:gd name="connsiteX2151" fmla="*/ 591045 w 1062223"/>
                <a:gd name="connsiteY2151" fmla="*/ 39842 h 2381545"/>
                <a:gd name="connsiteX2152" fmla="*/ 597288 w 1062223"/>
                <a:gd name="connsiteY2152" fmla="*/ 41772 h 2381545"/>
                <a:gd name="connsiteX2153" fmla="*/ 606255 w 1062223"/>
                <a:gd name="connsiteY2153" fmla="*/ 39047 h 2381545"/>
                <a:gd name="connsiteX2154" fmla="*/ 609320 w 1062223"/>
                <a:gd name="connsiteY2154" fmla="*/ 40069 h 2381545"/>
                <a:gd name="connsiteX2155" fmla="*/ 614655 w 1062223"/>
                <a:gd name="connsiteY2155" fmla="*/ 44042 h 2381545"/>
                <a:gd name="connsiteX2156" fmla="*/ 617606 w 1062223"/>
                <a:gd name="connsiteY2156" fmla="*/ 43134 h 2381545"/>
                <a:gd name="connsiteX2157" fmla="*/ 620217 w 1062223"/>
                <a:gd name="connsiteY2157" fmla="*/ 43361 h 2381545"/>
                <a:gd name="connsiteX2158" fmla="*/ 627368 w 1062223"/>
                <a:gd name="connsiteY2158" fmla="*/ 48923 h 2381545"/>
                <a:gd name="connsiteX2159" fmla="*/ 629184 w 1062223"/>
                <a:gd name="connsiteY2159" fmla="*/ 49263 h 2381545"/>
                <a:gd name="connsiteX2160" fmla="*/ 649729 w 1062223"/>
                <a:gd name="connsiteY2160" fmla="*/ 41431 h 2381545"/>
                <a:gd name="connsiteX2161" fmla="*/ 653702 w 1062223"/>
                <a:gd name="connsiteY2161" fmla="*/ 35983 h 2381545"/>
                <a:gd name="connsiteX2162" fmla="*/ 653021 w 1062223"/>
                <a:gd name="connsiteY2162" fmla="*/ 35415 h 2381545"/>
                <a:gd name="connsiteX2163" fmla="*/ 651659 w 1062223"/>
                <a:gd name="connsiteY2163" fmla="*/ 33485 h 2381545"/>
                <a:gd name="connsiteX2164" fmla="*/ 650978 w 1062223"/>
                <a:gd name="connsiteY2164" fmla="*/ 32804 h 2381545"/>
                <a:gd name="connsiteX2165" fmla="*/ 652113 w 1062223"/>
                <a:gd name="connsiteY2165" fmla="*/ 30307 h 2381545"/>
                <a:gd name="connsiteX2166" fmla="*/ 653475 w 1062223"/>
                <a:gd name="connsiteY2166" fmla="*/ 29513 h 2381545"/>
                <a:gd name="connsiteX2167" fmla="*/ 655064 w 1062223"/>
                <a:gd name="connsiteY2167" fmla="*/ 29399 h 2381545"/>
                <a:gd name="connsiteX2168" fmla="*/ 656653 w 1062223"/>
                <a:gd name="connsiteY2168" fmla="*/ 28718 h 2381545"/>
                <a:gd name="connsiteX2169" fmla="*/ 662897 w 1062223"/>
                <a:gd name="connsiteY2169" fmla="*/ 20545 h 2381545"/>
                <a:gd name="connsiteX2170" fmla="*/ 674361 w 1062223"/>
                <a:gd name="connsiteY2170" fmla="*/ 14756 h 2381545"/>
                <a:gd name="connsiteX2171" fmla="*/ 675042 w 1062223"/>
                <a:gd name="connsiteY2171" fmla="*/ 9875 h 2381545"/>
                <a:gd name="connsiteX2172" fmla="*/ 679128 w 1062223"/>
                <a:gd name="connsiteY2172" fmla="*/ 3859 h 2381545"/>
                <a:gd name="connsiteX2173" fmla="*/ 684236 w 1062223"/>
                <a:gd name="connsiteY2173" fmla="*/ 2043 h 2381545"/>
                <a:gd name="connsiteX2174" fmla="*/ 696609 w 1062223"/>
                <a:gd name="connsiteY2174" fmla="*/ 4654 h 2381545"/>
                <a:gd name="connsiteX2175" fmla="*/ 703873 w 1062223"/>
                <a:gd name="connsiteY2175" fmla="*/ 0 h 2381545"/>
                <a:gd name="connsiteX2176" fmla="*/ 706825 w 1062223"/>
                <a:gd name="connsiteY2176" fmla="*/ 1362 h 2381545"/>
                <a:gd name="connsiteX2177" fmla="*/ 709776 w 1062223"/>
                <a:gd name="connsiteY2177" fmla="*/ 6357 h 2381545"/>
                <a:gd name="connsiteX2178" fmla="*/ 714998 w 1062223"/>
                <a:gd name="connsiteY2178" fmla="*/ 18729 h 2381545"/>
                <a:gd name="connsiteX2179" fmla="*/ 733046 w 1062223"/>
                <a:gd name="connsiteY2179" fmla="*/ 51306 h 2381545"/>
                <a:gd name="connsiteX2180" fmla="*/ 735202 w 1062223"/>
                <a:gd name="connsiteY2180" fmla="*/ 53690 h 2381545"/>
                <a:gd name="connsiteX2181" fmla="*/ 753818 w 1062223"/>
                <a:gd name="connsiteY2181" fmla="*/ 62090 h 2381545"/>
                <a:gd name="connsiteX2182" fmla="*/ 753704 w 1062223"/>
                <a:gd name="connsiteY2182" fmla="*/ 71625 h 2381545"/>
                <a:gd name="connsiteX2183" fmla="*/ 756088 w 1062223"/>
                <a:gd name="connsiteY2183" fmla="*/ 77300 h 2381545"/>
                <a:gd name="connsiteX2184" fmla="*/ 759834 w 1062223"/>
                <a:gd name="connsiteY2184" fmla="*/ 80365 h 2381545"/>
                <a:gd name="connsiteX2185" fmla="*/ 763580 w 1062223"/>
                <a:gd name="connsiteY2185" fmla="*/ 81954 h 2381545"/>
                <a:gd name="connsiteX2186" fmla="*/ 795135 w 1062223"/>
                <a:gd name="connsiteY2186" fmla="*/ 97618 h 2381545"/>
                <a:gd name="connsiteX2187" fmla="*/ 826691 w 1062223"/>
                <a:gd name="connsiteY2187" fmla="*/ 113169 h 2381545"/>
                <a:gd name="connsiteX2188" fmla="*/ 828280 w 1062223"/>
                <a:gd name="connsiteY2188" fmla="*/ 116007 h 2381545"/>
                <a:gd name="connsiteX2189" fmla="*/ 833729 w 1062223"/>
                <a:gd name="connsiteY2189" fmla="*/ 137687 h 2381545"/>
                <a:gd name="connsiteX2190" fmla="*/ 847463 w 1062223"/>
                <a:gd name="connsiteY2190" fmla="*/ 171400 h 2381545"/>
                <a:gd name="connsiteX2191" fmla="*/ 836225 w 1062223"/>
                <a:gd name="connsiteY2191" fmla="*/ 195577 h 2381545"/>
                <a:gd name="connsiteX2192" fmla="*/ 800810 w 1062223"/>
                <a:gd name="connsiteY2192" fmla="*/ 239505 h 2381545"/>
                <a:gd name="connsiteX2193" fmla="*/ 799562 w 1062223"/>
                <a:gd name="connsiteY2193" fmla="*/ 243024 h 2381545"/>
                <a:gd name="connsiteX2194" fmla="*/ 798767 w 1062223"/>
                <a:gd name="connsiteY2194" fmla="*/ 249154 h 2381545"/>
                <a:gd name="connsiteX2195" fmla="*/ 797065 w 1062223"/>
                <a:gd name="connsiteY2195" fmla="*/ 269472 h 2381545"/>
                <a:gd name="connsiteX2196" fmla="*/ 797179 w 1062223"/>
                <a:gd name="connsiteY2196" fmla="*/ 273785 h 2381545"/>
                <a:gd name="connsiteX2197" fmla="*/ 798314 w 1062223"/>
                <a:gd name="connsiteY2197" fmla="*/ 276623 h 2381545"/>
                <a:gd name="connsiteX2198" fmla="*/ 808302 w 1062223"/>
                <a:gd name="connsiteY2198" fmla="*/ 291606 h 2381545"/>
                <a:gd name="connsiteX2199" fmla="*/ 173216 w 1062223"/>
                <a:gd name="connsiteY2199" fmla="*/ 2335234 h 2381545"/>
                <a:gd name="connsiteX2200" fmla="*/ 172535 w 1062223"/>
                <a:gd name="connsiteY2200" fmla="*/ 2330807 h 2381545"/>
                <a:gd name="connsiteX2201" fmla="*/ 173443 w 1062223"/>
                <a:gd name="connsiteY2201" fmla="*/ 2328991 h 2381545"/>
                <a:gd name="connsiteX2202" fmla="*/ 175259 w 1062223"/>
                <a:gd name="connsiteY2202" fmla="*/ 2329672 h 2381545"/>
                <a:gd name="connsiteX2203" fmla="*/ 177075 w 1062223"/>
                <a:gd name="connsiteY2203" fmla="*/ 2332623 h 2381545"/>
                <a:gd name="connsiteX2204" fmla="*/ 177075 w 1062223"/>
                <a:gd name="connsiteY2204" fmla="*/ 2339775 h 2381545"/>
                <a:gd name="connsiteX2205" fmla="*/ 176962 w 1062223"/>
                <a:gd name="connsiteY2205" fmla="*/ 2343066 h 2381545"/>
                <a:gd name="connsiteX2206" fmla="*/ 176394 w 1062223"/>
                <a:gd name="connsiteY2206" fmla="*/ 2345904 h 2381545"/>
                <a:gd name="connsiteX2207" fmla="*/ 175713 w 1062223"/>
                <a:gd name="connsiteY2207" fmla="*/ 2345904 h 2381545"/>
                <a:gd name="connsiteX2208" fmla="*/ 174692 w 1062223"/>
                <a:gd name="connsiteY2208" fmla="*/ 2344088 h 2381545"/>
                <a:gd name="connsiteX2209" fmla="*/ 173102 w 1062223"/>
                <a:gd name="connsiteY2209" fmla="*/ 2343634 h 2381545"/>
                <a:gd name="connsiteX2210" fmla="*/ 171627 w 1062223"/>
                <a:gd name="connsiteY2210" fmla="*/ 2344428 h 2381545"/>
                <a:gd name="connsiteX2211" fmla="*/ 170946 w 1062223"/>
                <a:gd name="connsiteY2211" fmla="*/ 2346472 h 2381545"/>
                <a:gd name="connsiteX2212" fmla="*/ 170492 w 1062223"/>
                <a:gd name="connsiteY2212" fmla="*/ 2346812 h 2381545"/>
                <a:gd name="connsiteX2213" fmla="*/ 169357 w 1062223"/>
                <a:gd name="connsiteY2213" fmla="*/ 2344542 h 2381545"/>
                <a:gd name="connsiteX2214" fmla="*/ 168221 w 1062223"/>
                <a:gd name="connsiteY2214" fmla="*/ 2341363 h 2381545"/>
                <a:gd name="connsiteX2215" fmla="*/ 167540 w 1062223"/>
                <a:gd name="connsiteY2215" fmla="*/ 2339207 h 2381545"/>
                <a:gd name="connsiteX2216" fmla="*/ 167200 w 1062223"/>
                <a:gd name="connsiteY2216" fmla="*/ 2336255 h 2381545"/>
                <a:gd name="connsiteX2217" fmla="*/ 167200 w 1062223"/>
                <a:gd name="connsiteY2217" fmla="*/ 2333191 h 2381545"/>
                <a:gd name="connsiteX2218" fmla="*/ 167767 w 1062223"/>
                <a:gd name="connsiteY2218" fmla="*/ 2330807 h 2381545"/>
                <a:gd name="connsiteX2219" fmla="*/ 169357 w 1062223"/>
                <a:gd name="connsiteY2219" fmla="*/ 2329785 h 2381545"/>
                <a:gd name="connsiteX2220" fmla="*/ 170492 w 1062223"/>
                <a:gd name="connsiteY2220" fmla="*/ 2331034 h 2381545"/>
                <a:gd name="connsiteX2221" fmla="*/ 170605 w 1062223"/>
                <a:gd name="connsiteY2221" fmla="*/ 2333531 h 2381545"/>
                <a:gd name="connsiteX2222" fmla="*/ 170946 w 1062223"/>
                <a:gd name="connsiteY2222" fmla="*/ 2335461 h 2381545"/>
                <a:gd name="connsiteX2223" fmla="*/ 173216 w 1062223"/>
                <a:gd name="connsiteY2223" fmla="*/ 2335234 h 2381545"/>
                <a:gd name="connsiteX2224" fmla="*/ 84792 w 1062223"/>
                <a:gd name="connsiteY2224" fmla="*/ 2319229 h 2381545"/>
                <a:gd name="connsiteX2225" fmla="*/ 87970 w 1062223"/>
                <a:gd name="connsiteY2225" fmla="*/ 2314575 h 2381545"/>
                <a:gd name="connsiteX2226" fmla="*/ 91943 w 1062223"/>
                <a:gd name="connsiteY2226" fmla="*/ 2312418 h 2381545"/>
                <a:gd name="connsiteX2227" fmla="*/ 96143 w 1062223"/>
                <a:gd name="connsiteY2227" fmla="*/ 2312646 h 2381545"/>
                <a:gd name="connsiteX2228" fmla="*/ 100002 w 1062223"/>
                <a:gd name="connsiteY2228" fmla="*/ 2315143 h 2381545"/>
                <a:gd name="connsiteX2229" fmla="*/ 99321 w 1062223"/>
                <a:gd name="connsiteY2229" fmla="*/ 2317186 h 2381545"/>
                <a:gd name="connsiteX2230" fmla="*/ 98299 w 1062223"/>
                <a:gd name="connsiteY2230" fmla="*/ 2318434 h 2381545"/>
                <a:gd name="connsiteX2231" fmla="*/ 95916 w 1062223"/>
                <a:gd name="connsiteY2231" fmla="*/ 2320364 h 2381545"/>
                <a:gd name="connsiteX2232" fmla="*/ 97505 w 1062223"/>
                <a:gd name="connsiteY2232" fmla="*/ 2320478 h 2381545"/>
                <a:gd name="connsiteX2233" fmla="*/ 98186 w 1062223"/>
                <a:gd name="connsiteY2233" fmla="*/ 2321386 h 2381545"/>
                <a:gd name="connsiteX2234" fmla="*/ 97959 w 1062223"/>
                <a:gd name="connsiteY2234" fmla="*/ 2322861 h 2381545"/>
                <a:gd name="connsiteX2235" fmla="*/ 97051 w 1062223"/>
                <a:gd name="connsiteY2235" fmla="*/ 2324564 h 2381545"/>
                <a:gd name="connsiteX2236" fmla="*/ 95802 w 1062223"/>
                <a:gd name="connsiteY2236" fmla="*/ 2325586 h 2381545"/>
                <a:gd name="connsiteX2237" fmla="*/ 94440 w 1062223"/>
                <a:gd name="connsiteY2237" fmla="*/ 2325472 h 2381545"/>
                <a:gd name="connsiteX2238" fmla="*/ 91830 w 1062223"/>
                <a:gd name="connsiteY2238" fmla="*/ 2324564 h 2381545"/>
                <a:gd name="connsiteX2239" fmla="*/ 90808 w 1062223"/>
                <a:gd name="connsiteY2239" fmla="*/ 2324678 h 2381545"/>
                <a:gd name="connsiteX2240" fmla="*/ 88197 w 1062223"/>
                <a:gd name="connsiteY2240" fmla="*/ 2325699 h 2381545"/>
                <a:gd name="connsiteX2241" fmla="*/ 87176 w 1062223"/>
                <a:gd name="connsiteY2241" fmla="*/ 2326380 h 2381545"/>
                <a:gd name="connsiteX2242" fmla="*/ 86267 w 1062223"/>
                <a:gd name="connsiteY2242" fmla="*/ 2326494 h 2381545"/>
                <a:gd name="connsiteX2243" fmla="*/ 85246 w 1062223"/>
                <a:gd name="connsiteY2243" fmla="*/ 2325359 h 2381545"/>
                <a:gd name="connsiteX2244" fmla="*/ 84224 w 1062223"/>
                <a:gd name="connsiteY2244" fmla="*/ 2323997 h 2381545"/>
                <a:gd name="connsiteX2245" fmla="*/ 83203 w 1062223"/>
                <a:gd name="connsiteY2245" fmla="*/ 2323088 h 2381545"/>
                <a:gd name="connsiteX2246" fmla="*/ 84792 w 1062223"/>
                <a:gd name="connsiteY2246" fmla="*/ 2321840 h 2381545"/>
                <a:gd name="connsiteX2247" fmla="*/ 86722 w 1062223"/>
                <a:gd name="connsiteY2247" fmla="*/ 2321499 h 2381545"/>
                <a:gd name="connsiteX2248" fmla="*/ 90581 w 1062223"/>
                <a:gd name="connsiteY2248" fmla="*/ 2321726 h 2381545"/>
                <a:gd name="connsiteX2249" fmla="*/ 89673 w 1062223"/>
                <a:gd name="connsiteY2249" fmla="*/ 2319456 h 2381545"/>
                <a:gd name="connsiteX2250" fmla="*/ 88084 w 1062223"/>
                <a:gd name="connsiteY2250" fmla="*/ 2318775 h 2381545"/>
                <a:gd name="connsiteX2251" fmla="*/ 84792 w 1062223"/>
                <a:gd name="connsiteY2251" fmla="*/ 2319229 h 2381545"/>
                <a:gd name="connsiteX2252" fmla="*/ 108742 w 1062223"/>
                <a:gd name="connsiteY2252" fmla="*/ 2308446 h 2381545"/>
                <a:gd name="connsiteX2253" fmla="*/ 114191 w 1062223"/>
                <a:gd name="connsiteY2253" fmla="*/ 2307311 h 2381545"/>
                <a:gd name="connsiteX2254" fmla="*/ 119412 w 1062223"/>
                <a:gd name="connsiteY2254" fmla="*/ 2307311 h 2381545"/>
                <a:gd name="connsiteX2255" fmla="*/ 122704 w 1062223"/>
                <a:gd name="connsiteY2255" fmla="*/ 2309808 h 2381545"/>
                <a:gd name="connsiteX2256" fmla="*/ 122704 w 1062223"/>
                <a:gd name="connsiteY2256" fmla="*/ 2311283 h 2381545"/>
                <a:gd name="connsiteX2257" fmla="*/ 121569 w 1062223"/>
                <a:gd name="connsiteY2257" fmla="*/ 2311170 h 2381545"/>
                <a:gd name="connsiteX2258" fmla="*/ 120548 w 1062223"/>
                <a:gd name="connsiteY2258" fmla="*/ 2311283 h 2381545"/>
                <a:gd name="connsiteX2259" fmla="*/ 119526 w 1062223"/>
                <a:gd name="connsiteY2259" fmla="*/ 2311737 h 2381545"/>
                <a:gd name="connsiteX2260" fmla="*/ 118618 w 1062223"/>
                <a:gd name="connsiteY2260" fmla="*/ 2312532 h 2381545"/>
                <a:gd name="connsiteX2261" fmla="*/ 119185 w 1062223"/>
                <a:gd name="connsiteY2261" fmla="*/ 2313100 h 2381545"/>
                <a:gd name="connsiteX2262" fmla="*/ 120661 w 1062223"/>
                <a:gd name="connsiteY2262" fmla="*/ 2315256 h 2381545"/>
                <a:gd name="connsiteX2263" fmla="*/ 113283 w 1062223"/>
                <a:gd name="connsiteY2263" fmla="*/ 2315256 h 2381545"/>
                <a:gd name="connsiteX2264" fmla="*/ 116688 w 1062223"/>
                <a:gd name="connsiteY2264" fmla="*/ 2316505 h 2381545"/>
                <a:gd name="connsiteX2265" fmla="*/ 115780 w 1062223"/>
                <a:gd name="connsiteY2265" fmla="*/ 2317299 h 2381545"/>
                <a:gd name="connsiteX2266" fmla="*/ 114758 w 1062223"/>
                <a:gd name="connsiteY2266" fmla="*/ 2317867 h 2381545"/>
                <a:gd name="connsiteX2267" fmla="*/ 113737 w 1062223"/>
                <a:gd name="connsiteY2267" fmla="*/ 2318094 h 2381545"/>
                <a:gd name="connsiteX2268" fmla="*/ 114191 w 1062223"/>
                <a:gd name="connsiteY2268" fmla="*/ 2318434 h 2381545"/>
                <a:gd name="connsiteX2269" fmla="*/ 114645 w 1062223"/>
                <a:gd name="connsiteY2269" fmla="*/ 2319343 h 2381545"/>
                <a:gd name="connsiteX2270" fmla="*/ 112488 w 1062223"/>
                <a:gd name="connsiteY2270" fmla="*/ 2321726 h 2381545"/>
                <a:gd name="connsiteX2271" fmla="*/ 109423 w 1062223"/>
                <a:gd name="connsiteY2271" fmla="*/ 2323315 h 2381545"/>
                <a:gd name="connsiteX2272" fmla="*/ 106359 w 1062223"/>
                <a:gd name="connsiteY2272" fmla="*/ 2323543 h 2381545"/>
                <a:gd name="connsiteX2273" fmla="*/ 103975 w 1062223"/>
                <a:gd name="connsiteY2273" fmla="*/ 2321953 h 2381545"/>
                <a:gd name="connsiteX2274" fmla="*/ 104770 w 1062223"/>
                <a:gd name="connsiteY2274" fmla="*/ 2320932 h 2381545"/>
                <a:gd name="connsiteX2275" fmla="*/ 104996 w 1062223"/>
                <a:gd name="connsiteY2275" fmla="*/ 2320364 h 2381545"/>
                <a:gd name="connsiteX2276" fmla="*/ 104543 w 1062223"/>
                <a:gd name="connsiteY2276" fmla="*/ 2317867 h 2381545"/>
                <a:gd name="connsiteX2277" fmla="*/ 106018 w 1062223"/>
                <a:gd name="connsiteY2277" fmla="*/ 2316618 h 2381545"/>
                <a:gd name="connsiteX2278" fmla="*/ 106472 w 1062223"/>
                <a:gd name="connsiteY2278" fmla="*/ 2316391 h 2381545"/>
                <a:gd name="connsiteX2279" fmla="*/ 106472 w 1062223"/>
                <a:gd name="connsiteY2279" fmla="*/ 2315143 h 2381545"/>
                <a:gd name="connsiteX2280" fmla="*/ 104770 w 1062223"/>
                <a:gd name="connsiteY2280" fmla="*/ 2314235 h 2381545"/>
                <a:gd name="connsiteX2281" fmla="*/ 105110 w 1062223"/>
                <a:gd name="connsiteY2281" fmla="*/ 2312078 h 2381545"/>
                <a:gd name="connsiteX2282" fmla="*/ 106586 w 1062223"/>
                <a:gd name="connsiteY2282" fmla="*/ 2309808 h 2381545"/>
                <a:gd name="connsiteX2283" fmla="*/ 108742 w 1062223"/>
                <a:gd name="connsiteY2283" fmla="*/ 2308446 h 2381545"/>
                <a:gd name="connsiteX2284" fmla="*/ 70830 w 1062223"/>
                <a:gd name="connsiteY2284" fmla="*/ 2304473 h 2381545"/>
                <a:gd name="connsiteX2285" fmla="*/ 72306 w 1062223"/>
                <a:gd name="connsiteY2285" fmla="*/ 2307311 h 2381545"/>
                <a:gd name="connsiteX2286" fmla="*/ 74803 w 1062223"/>
                <a:gd name="connsiteY2286" fmla="*/ 2308446 h 2381545"/>
                <a:gd name="connsiteX2287" fmla="*/ 80138 w 1062223"/>
                <a:gd name="connsiteY2287" fmla="*/ 2308446 h 2381545"/>
                <a:gd name="connsiteX2288" fmla="*/ 80138 w 1062223"/>
                <a:gd name="connsiteY2288" fmla="*/ 2309808 h 2381545"/>
                <a:gd name="connsiteX2289" fmla="*/ 76278 w 1062223"/>
                <a:gd name="connsiteY2289" fmla="*/ 2309694 h 2381545"/>
                <a:gd name="connsiteX2290" fmla="*/ 74803 w 1062223"/>
                <a:gd name="connsiteY2290" fmla="*/ 2310829 h 2381545"/>
                <a:gd name="connsiteX2291" fmla="*/ 74122 w 1062223"/>
                <a:gd name="connsiteY2291" fmla="*/ 2313894 h 2381545"/>
                <a:gd name="connsiteX2292" fmla="*/ 73441 w 1062223"/>
                <a:gd name="connsiteY2292" fmla="*/ 2313894 h 2381545"/>
                <a:gd name="connsiteX2293" fmla="*/ 72646 w 1062223"/>
                <a:gd name="connsiteY2293" fmla="*/ 2312418 h 2381545"/>
                <a:gd name="connsiteX2294" fmla="*/ 71171 w 1062223"/>
                <a:gd name="connsiteY2294" fmla="*/ 2311624 h 2381545"/>
                <a:gd name="connsiteX2295" fmla="*/ 68106 w 1062223"/>
                <a:gd name="connsiteY2295" fmla="*/ 2311283 h 2381545"/>
                <a:gd name="connsiteX2296" fmla="*/ 66630 w 1062223"/>
                <a:gd name="connsiteY2296" fmla="*/ 2310716 h 2381545"/>
                <a:gd name="connsiteX2297" fmla="*/ 65722 w 1062223"/>
                <a:gd name="connsiteY2297" fmla="*/ 2309467 h 2381545"/>
                <a:gd name="connsiteX2298" fmla="*/ 64701 w 1062223"/>
                <a:gd name="connsiteY2298" fmla="*/ 2308446 h 2381545"/>
                <a:gd name="connsiteX2299" fmla="*/ 62884 w 1062223"/>
                <a:gd name="connsiteY2299" fmla="*/ 2308446 h 2381545"/>
                <a:gd name="connsiteX2300" fmla="*/ 64247 w 1062223"/>
                <a:gd name="connsiteY2300" fmla="*/ 2305835 h 2381545"/>
                <a:gd name="connsiteX2301" fmla="*/ 66290 w 1062223"/>
                <a:gd name="connsiteY2301" fmla="*/ 2304700 h 2381545"/>
                <a:gd name="connsiteX2302" fmla="*/ 70830 w 1062223"/>
                <a:gd name="connsiteY2302" fmla="*/ 2304473 h 2381545"/>
                <a:gd name="connsiteX2303" fmla="*/ 139390 w 1062223"/>
                <a:gd name="connsiteY2303" fmla="*/ 2304473 h 2381545"/>
                <a:gd name="connsiteX2304" fmla="*/ 140639 w 1062223"/>
                <a:gd name="connsiteY2304" fmla="*/ 2307311 h 2381545"/>
                <a:gd name="connsiteX2305" fmla="*/ 134736 w 1062223"/>
                <a:gd name="connsiteY2305" fmla="*/ 2312532 h 2381545"/>
                <a:gd name="connsiteX2306" fmla="*/ 135304 w 1062223"/>
                <a:gd name="connsiteY2306" fmla="*/ 2313100 h 2381545"/>
                <a:gd name="connsiteX2307" fmla="*/ 136666 w 1062223"/>
                <a:gd name="connsiteY2307" fmla="*/ 2314802 h 2381545"/>
                <a:gd name="connsiteX2308" fmla="*/ 137233 w 1062223"/>
                <a:gd name="connsiteY2308" fmla="*/ 2315370 h 2381545"/>
                <a:gd name="connsiteX2309" fmla="*/ 134509 w 1062223"/>
                <a:gd name="connsiteY2309" fmla="*/ 2319002 h 2381545"/>
                <a:gd name="connsiteX2310" fmla="*/ 131444 w 1062223"/>
                <a:gd name="connsiteY2310" fmla="*/ 2319343 h 2381545"/>
                <a:gd name="connsiteX2311" fmla="*/ 128834 w 1062223"/>
                <a:gd name="connsiteY2311" fmla="*/ 2316732 h 2381545"/>
                <a:gd name="connsiteX2312" fmla="*/ 127358 w 1062223"/>
                <a:gd name="connsiteY2312" fmla="*/ 2311397 h 2381545"/>
                <a:gd name="connsiteX2313" fmla="*/ 128834 w 1062223"/>
                <a:gd name="connsiteY2313" fmla="*/ 2310375 h 2381545"/>
                <a:gd name="connsiteX2314" fmla="*/ 133374 w 1062223"/>
                <a:gd name="connsiteY2314" fmla="*/ 2308559 h 2381545"/>
                <a:gd name="connsiteX2315" fmla="*/ 136212 w 1062223"/>
                <a:gd name="connsiteY2315" fmla="*/ 2305608 h 2381545"/>
                <a:gd name="connsiteX2316" fmla="*/ 137687 w 1062223"/>
                <a:gd name="connsiteY2316" fmla="*/ 2304473 h 2381545"/>
                <a:gd name="connsiteX2317" fmla="*/ 139390 w 1062223"/>
                <a:gd name="connsiteY2317" fmla="*/ 2304473 h 2381545"/>
                <a:gd name="connsiteX2318" fmla="*/ 503643 w 1062223"/>
                <a:gd name="connsiteY2318" fmla="*/ 2305154 h 2381545"/>
                <a:gd name="connsiteX2319" fmla="*/ 504437 w 1062223"/>
                <a:gd name="connsiteY2319" fmla="*/ 2303451 h 2381545"/>
                <a:gd name="connsiteX2320" fmla="*/ 506253 w 1062223"/>
                <a:gd name="connsiteY2320" fmla="*/ 2302997 h 2381545"/>
                <a:gd name="connsiteX2321" fmla="*/ 509659 w 1062223"/>
                <a:gd name="connsiteY2321" fmla="*/ 2303338 h 2381545"/>
                <a:gd name="connsiteX2322" fmla="*/ 508410 w 1062223"/>
                <a:gd name="connsiteY2322" fmla="*/ 2305835 h 2381545"/>
                <a:gd name="connsiteX2323" fmla="*/ 507388 w 1062223"/>
                <a:gd name="connsiteY2323" fmla="*/ 2306743 h 2381545"/>
                <a:gd name="connsiteX2324" fmla="*/ 505799 w 1062223"/>
                <a:gd name="connsiteY2324" fmla="*/ 2307424 h 2381545"/>
                <a:gd name="connsiteX2325" fmla="*/ 504324 w 1062223"/>
                <a:gd name="connsiteY2325" fmla="*/ 2307197 h 2381545"/>
                <a:gd name="connsiteX2326" fmla="*/ 503643 w 1062223"/>
                <a:gd name="connsiteY2326" fmla="*/ 2305154 h 2381545"/>
                <a:gd name="connsiteX2327" fmla="*/ 153919 w 1062223"/>
                <a:gd name="connsiteY2327" fmla="*/ 2305835 h 2381545"/>
                <a:gd name="connsiteX2328" fmla="*/ 155168 w 1062223"/>
                <a:gd name="connsiteY2328" fmla="*/ 2301976 h 2381545"/>
                <a:gd name="connsiteX2329" fmla="*/ 157438 w 1062223"/>
                <a:gd name="connsiteY2329" fmla="*/ 2298230 h 2381545"/>
                <a:gd name="connsiteX2330" fmla="*/ 159935 w 1062223"/>
                <a:gd name="connsiteY2330" fmla="*/ 2296300 h 2381545"/>
                <a:gd name="connsiteX2331" fmla="*/ 161865 w 1062223"/>
                <a:gd name="connsiteY2331" fmla="*/ 2297776 h 2381545"/>
                <a:gd name="connsiteX2332" fmla="*/ 162319 w 1062223"/>
                <a:gd name="connsiteY2332" fmla="*/ 2302430 h 2381545"/>
                <a:gd name="connsiteX2333" fmla="*/ 159595 w 1062223"/>
                <a:gd name="connsiteY2333" fmla="*/ 2307424 h 2381545"/>
                <a:gd name="connsiteX2334" fmla="*/ 155962 w 1062223"/>
                <a:gd name="connsiteY2334" fmla="*/ 2309581 h 2381545"/>
                <a:gd name="connsiteX2335" fmla="*/ 153919 w 1062223"/>
                <a:gd name="connsiteY2335" fmla="*/ 2305835 h 2381545"/>
                <a:gd name="connsiteX2336" fmla="*/ 485027 w 1062223"/>
                <a:gd name="connsiteY2336" fmla="*/ 2299138 h 2381545"/>
                <a:gd name="connsiteX2337" fmla="*/ 482075 w 1062223"/>
                <a:gd name="connsiteY2337" fmla="*/ 2298343 h 2381545"/>
                <a:gd name="connsiteX2338" fmla="*/ 479919 w 1062223"/>
                <a:gd name="connsiteY2338" fmla="*/ 2295279 h 2381545"/>
                <a:gd name="connsiteX2339" fmla="*/ 479351 w 1062223"/>
                <a:gd name="connsiteY2339" fmla="*/ 2291306 h 2381545"/>
                <a:gd name="connsiteX2340" fmla="*/ 481054 w 1062223"/>
                <a:gd name="connsiteY2340" fmla="*/ 2287787 h 2381545"/>
                <a:gd name="connsiteX2341" fmla="*/ 482643 w 1062223"/>
                <a:gd name="connsiteY2341" fmla="*/ 2288922 h 2381545"/>
                <a:gd name="connsiteX2342" fmla="*/ 491043 w 1062223"/>
                <a:gd name="connsiteY2342" fmla="*/ 2297776 h 2381545"/>
                <a:gd name="connsiteX2343" fmla="*/ 490362 w 1062223"/>
                <a:gd name="connsiteY2343" fmla="*/ 2299138 h 2381545"/>
                <a:gd name="connsiteX2344" fmla="*/ 488659 w 1062223"/>
                <a:gd name="connsiteY2344" fmla="*/ 2299933 h 2381545"/>
                <a:gd name="connsiteX2345" fmla="*/ 487070 w 1062223"/>
                <a:gd name="connsiteY2345" fmla="*/ 2301181 h 2381545"/>
                <a:gd name="connsiteX2346" fmla="*/ 486048 w 1062223"/>
                <a:gd name="connsiteY2346" fmla="*/ 2303111 h 2381545"/>
                <a:gd name="connsiteX2347" fmla="*/ 486276 w 1062223"/>
                <a:gd name="connsiteY2347" fmla="*/ 2305835 h 2381545"/>
                <a:gd name="connsiteX2348" fmla="*/ 483892 w 1062223"/>
                <a:gd name="connsiteY2348" fmla="*/ 2304473 h 2381545"/>
                <a:gd name="connsiteX2349" fmla="*/ 483097 w 1062223"/>
                <a:gd name="connsiteY2349" fmla="*/ 2303678 h 2381545"/>
                <a:gd name="connsiteX2350" fmla="*/ 483551 w 1062223"/>
                <a:gd name="connsiteY2350" fmla="*/ 2302316 h 2381545"/>
                <a:gd name="connsiteX2351" fmla="*/ 485027 w 1062223"/>
                <a:gd name="connsiteY2351" fmla="*/ 2299138 h 2381545"/>
                <a:gd name="connsiteX2352" fmla="*/ 215441 w 1062223"/>
                <a:gd name="connsiteY2352" fmla="*/ 2298457 h 2381545"/>
                <a:gd name="connsiteX2353" fmla="*/ 217598 w 1062223"/>
                <a:gd name="connsiteY2353" fmla="*/ 2293917 h 2381545"/>
                <a:gd name="connsiteX2354" fmla="*/ 220095 w 1062223"/>
                <a:gd name="connsiteY2354" fmla="*/ 2289944 h 2381545"/>
                <a:gd name="connsiteX2355" fmla="*/ 222933 w 1062223"/>
                <a:gd name="connsiteY2355" fmla="*/ 2287787 h 2381545"/>
                <a:gd name="connsiteX2356" fmla="*/ 226338 w 1062223"/>
                <a:gd name="connsiteY2356" fmla="*/ 2288468 h 2381545"/>
                <a:gd name="connsiteX2357" fmla="*/ 225657 w 1062223"/>
                <a:gd name="connsiteY2357" fmla="*/ 2292895 h 2381545"/>
                <a:gd name="connsiteX2358" fmla="*/ 223841 w 1062223"/>
                <a:gd name="connsiteY2358" fmla="*/ 2295506 h 2381545"/>
                <a:gd name="connsiteX2359" fmla="*/ 221457 w 1062223"/>
                <a:gd name="connsiteY2359" fmla="*/ 2297435 h 2381545"/>
                <a:gd name="connsiteX2360" fmla="*/ 219301 w 1062223"/>
                <a:gd name="connsiteY2360" fmla="*/ 2299819 h 2381545"/>
                <a:gd name="connsiteX2361" fmla="*/ 218620 w 1062223"/>
                <a:gd name="connsiteY2361" fmla="*/ 2301749 h 2381545"/>
                <a:gd name="connsiteX2362" fmla="*/ 218166 w 1062223"/>
                <a:gd name="connsiteY2362" fmla="*/ 2303678 h 2381545"/>
                <a:gd name="connsiteX2363" fmla="*/ 217598 w 1062223"/>
                <a:gd name="connsiteY2363" fmla="*/ 2305267 h 2381545"/>
                <a:gd name="connsiteX2364" fmla="*/ 214987 w 1062223"/>
                <a:gd name="connsiteY2364" fmla="*/ 2306516 h 2381545"/>
                <a:gd name="connsiteX2365" fmla="*/ 214420 w 1062223"/>
                <a:gd name="connsiteY2365" fmla="*/ 2308105 h 2381545"/>
                <a:gd name="connsiteX2366" fmla="*/ 214420 w 1062223"/>
                <a:gd name="connsiteY2366" fmla="*/ 2310262 h 2381545"/>
                <a:gd name="connsiteX2367" fmla="*/ 214987 w 1062223"/>
                <a:gd name="connsiteY2367" fmla="*/ 2312646 h 2381545"/>
                <a:gd name="connsiteX2368" fmla="*/ 214534 w 1062223"/>
                <a:gd name="connsiteY2368" fmla="*/ 2312646 h 2381545"/>
                <a:gd name="connsiteX2369" fmla="*/ 214079 w 1062223"/>
                <a:gd name="connsiteY2369" fmla="*/ 2313100 h 2381545"/>
                <a:gd name="connsiteX2370" fmla="*/ 213625 w 1062223"/>
                <a:gd name="connsiteY2370" fmla="*/ 2313554 h 2381545"/>
                <a:gd name="connsiteX2371" fmla="*/ 213171 w 1062223"/>
                <a:gd name="connsiteY2371" fmla="*/ 2313894 h 2381545"/>
                <a:gd name="connsiteX2372" fmla="*/ 213739 w 1062223"/>
                <a:gd name="connsiteY2372" fmla="*/ 2314121 h 2381545"/>
                <a:gd name="connsiteX2373" fmla="*/ 215215 w 1062223"/>
                <a:gd name="connsiteY2373" fmla="*/ 2315256 h 2381545"/>
                <a:gd name="connsiteX2374" fmla="*/ 214760 w 1062223"/>
                <a:gd name="connsiteY2374" fmla="*/ 2317186 h 2381545"/>
                <a:gd name="connsiteX2375" fmla="*/ 214534 w 1062223"/>
                <a:gd name="connsiteY2375" fmla="*/ 2317867 h 2381545"/>
                <a:gd name="connsiteX2376" fmla="*/ 215896 w 1062223"/>
                <a:gd name="connsiteY2376" fmla="*/ 2323883 h 2381545"/>
                <a:gd name="connsiteX2377" fmla="*/ 212604 w 1062223"/>
                <a:gd name="connsiteY2377" fmla="*/ 2329445 h 2381545"/>
                <a:gd name="connsiteX2378" fmla="*/ 204545 w 1062223"/>
                <a:gd name="connsiteY2378" fmla="*/ 2336369 h 2381545"/>
                <a:gd name="connsiteX2379" fmla="*/ 204545 w 1062223"/>
                <a:gd name="connsiteY2379" fmla="*/ 2337731 h 2381545"/>
                <a:gd name="connsiteX2380" fmla="*/ 205453 w 1062223"/>
                <a:gd name="connsiteY2380" fmla="*/ 2337618 h 2381545"/>
                <a:gd name="connsiteX2381" fmla="*/ 206020 w 1062223"/>
                <a:gd name="connsiteY2381" fmla="*/ 2337958 h 2381545"/>
                <a:gd name="connsiteX2382" fmla="*/ 207155 w 1062223"/>
                <a:gd name="connsiteY2382" fmla="*/ 2339207 h 2381545"/>
                <a:gd name="connsiteX2383" fmla="*/ 206247 w 1062223"/>
                <a:gd name="connsiteY2383" fmla="*/ 2340342 h 2381545"/>
                <a:gd name="connsiteX2384" fmla="*/ 204998 w 1062223"/>
                <a:gd name="connsiteY2384" fmla="*/ 2343747 h 2381545"/>
                <a:gd name="connsiteX2385" fmla="*/ 204431 w 1062223"/>
                <a:gd name="connsiteY2385" fmla="*/ 2344428 h 2381545"/>
                <a:gd name="connsiteX2386" fmla="*/ 202047 w 1062223"/>
                <a:gd name="connsiteY2386" fmla="*/ 2344088 h 2381545"/>
                <a:gd name="connsiteX2387" fmla="*/ 201026 w 1062223"/>
                <a:gd name="connsiteY2387" fmla="*/ 2344428 h 2381545"/>
                <a:gd name="connsiteX2388" fmla="*/ 199777 w 1062223"/>
                <a:gd name="connsiteY2388" fmla="*/ 2345904 h 2381545"/>
                <a:gd name="connsiteX2389" fmla="*/ 198529 w 1062223"/>
                <a:gd name="connsiteY2389" fmla="*/ 2342271 h 2381545"/>
                <a:gd name="connsiteX2390" fmla="*/ 197167 w 1062223"/>
                <a:gd name="connsiteY2390" fmla="*/ 2339207 h 2381545"/>
                <a:gd name="connsiteX2391" fmla="*/ 196372 w 1062223"/>
                <a:gd name="connsiteY2391" fmla="*/ 2341250 h 2381545"/>
                <a:gd name="connsiteX2392" fmla="*/ 193194 w 1062223"/>
                <a:gd name="connsiteY2392" fmla="*/ 2345223 h 2381545"/>
                <a:gd name="connsiteX2393" fmla="*/ 192626 w 1062223"/>
                <a:gd name="connsiteY2393" fmla="*/ 2345563 h 2381545"/>
                <a:gd name="connsiteX2394" fmla="*/ 192285 w 1062223"/>
                <a:gd name="connsiteY2394" fmla="*/ 2346358 h 2381545"/>
                <a:gd name="connsiteX2395" fmla="*/ 192399 w 1062223"/>
                <a:gd name="connsiteY2395" fmla="*/ 2348515 h 2381545"/>
                <a:gd name="connsiteX2396" fmla="*/ 191832 w 1062223"/>
                <a:gd name="connsiteY2396" fmla="*/ 2348515 h 2381545"/>
                <a:gd name="connsiteX2397" fmla="*/ 191945 w 1062223"/>
                <a:gd name="connsiteY2397" fmla="*/ 2345791 h 2381545"/>
                <a:gd name="connsiteX2398" fmla="*/ 191718 w 1062223"/>
                <a:gd name="connsiteY2398" fmla="*/ 2343974 h 2381545"/>
                <a:gd name="connsiteX2399" fmla="*/ 191037 w 1062223"/>
                <a:gd name="connsiteY2399" fmla="*/ 2343407 h 2381545"/>
                <a:gd name="connsiteX2400" fmla="*/ 189788 w 1062223"/>
                <a:gd name="connsiteY2400" fmla="*/ 2344542 h 2381545"/>
                <a:gd name="connsiteX2401" fmla="*/ 189334 w 1062223"/>
                <a:gd name="connsiteY2401" fmla="*/ 2342158 h 2381545"/>
                <a:gd name="connsiteX2402" fmla="*/ 189902 w 1062223"/>
                <a:gd name="connsiteY2402" fmla="*/ 2340682 h 2381545"/>
                <a:gd name="connsiteX2403" fmla="*/ 190810 w 1062223"/>
                <a:gd name="connsiteY2403" fmla="*/ 2339093 h 2381545"/>
                <a:gd name="connsiteX2404" fmla="*/ 191151 w 1062223"/>
                <a:gd name="connsiteY2404" fmla="*/ 2336369 h 2381545"/>
                <a:gd name="connsiteX2405" fmla="*/ 190015 w 1062223"/>
                <a:gd name="connsiteY2405" fmla="*/ 2337958 h 2381545"/>
                <a:gd name="connsiteX2406" fmla="*/ 186610 w 1062223"/>
                <a:gd name="connsiteY2406" fmla="*/ 2341363 h 2381545"/>
                <a:gd name="connsiteX2407" fmla="*/ 185021 w 1062223"/>
                <a:gd name="connsiteY2407" fmla="*/ 2343747 h 2381545"/>
                <a:gd name="connsiteX2408" fmla="*/ 180821 w 1062223"/>
                <a:gd name="connsiteY2408" fmla="*/ 2344996 h 2381545"/>
                <a:gd name="connsiteX2409" fmla="*/ 179232 w 1062223"/>
                <a:gd name="connsiteY2409" fmla="*/ 2345791 h 2381545"/>
                <a:gd name="connsiteX2410" fmla="*/ 179232 w 1062223"/>
                <a:gd name="connsiteY2410" fmla="*/ 2340682 h 2381545"/>
                <a:gd name="connsiteX2411" fmla="*/ 179459 w 1062223"/>
                <a:gd name="connsiteY2411" fmla="*/ 2338412 h 2381545"/>
                <a:gd name="connsiteX2412" fmla="*/ 180026 w 1062223"/>
                <a:gd name="connsiteY2412" fmla="*/ 2336255 h 2381545"/>
                <a:gd name="connsiteX2413" fmla="*/ 179459 w 1062223"/>
                <a:gd name="connsiteY2413" fmla="*/ 2333872 h 2381545"/>
                <a:gd name="connsiteX2414" fmla="*/ 179686 w 1062223"/>
                <a:gd name="connsiteY2414" fmla="*/ 2331488 h 2381545"/>
                <a:gd name="connsiteX2415" fmla="*/ 180026 w 1062223"/>
                <a:gd name="connsiteY2415" fmla="*/ 2329331 h 2381545"/>
                <a:gd name="connsiteX2416" fmla="*/ 179800 w 1062223"/>
                <a:gd name="connsiteY2416" fmla="*/ 2327629 h 2381545"/>
                <a:gd name="connsiteX2417" fmla="*/ 178664 w 1062223"/>
                <a:gd name="connsiteY2417" fmla="*/ 2326380 h 2381545"/>
                <a:gd name="connsiteX2418" fmla="*/ 176054 w 1062223"/>
                <a:gd name="connsiteY2418" fmla="*/ 2324905 h 2381545"/>
                <a:gd name="connsiteX2419" fmla="*/ 174805 w 1062223"/>
                <a:gd name="connsiteY2419" fmla="*/ 2322975 h 2381545"/>
                <a:gd name="connsiteX2420" fmla="*/ 176848 w 1062223"/>
                <a:gd name="connsiteY2420" fmla="*/ 2322180 h 2381545"/>
                <a:gd name="connsiteX2421" fmla="*/ 180481 w 1062223"/>
                <a:gd name="connsiteY2421" fmla="*/ 2319570 h 2381545"/>
                <a:gd name="connsiteX2422" fmla="*/ 182410 w 1062223"/>
                <a:gd name="connsiteY2422" fmla="*/ 2319002 h 2381545"/>
                <a:gd name="connsiteX2423" fmla="*/ 192058 w 1062223"/>
                <a:gd name="connsiteY2423" fmla="*/ 2319002 h 2381545"/>
                <a:gd name="connsiteX2424" fmla="*/ 192058 w 1062223"/>
                <a:gd name="connsiteY2424" fmla="*/ 2317640 h 2381545"/>
                <a:gd name="connsiteX2425" fmla="*/ 174124 w 1062223"/>
                <a:gd name="connsiteY2425" fmla="*/ 2316164 h 2381545"/>
                <a:gd name="connsiteX2426" fmla="*/ 175146 w 1062223"/>
                <a:gd name="connsiteY2426" fmla="*/ 2311965 h 2381545"/>
                <a:gd name="connsiteX2427" fmla="*/ 175940 w 1062223"/>
                <a:gd name="connsiteY2427" fmla="*/ 2306516 h 2381545"/>
                <a:gd name="connsiteX2428" fmla="*/ 177302 w 1062223"/>
                <a:gd name="connsiteY2428" fmla="*/ 2302203 h 2381545"/>
                <a:gd name="connsiteX2429" fmla="*/ 180140 w 1062223"/>
                <a:gd name="connsiteY2429" fmla="*/ 2301522 h 2381545"/>
                <a:gd name="connsiteX2430" fmla="*/ 178097 w 1062223"/>
                <a:gd name="connsiteY2430" fmla="*/ 2306289 h 2381545"/>
                <a:gd name="connsiteX2431" fmla="*/ 177643 w 1062223"/>
                <a:gd name="connsiteY2431" fmla="*/ 2308559 h 2381545"/>
                <a:gd name="connsiteX2432" fmla="*/ 179118 w 1062223"/>
                <a:gd name="connsiteY2432" fmla="*/ 2309467 h 2381545"/>
                <a:gd name="connsiteX2433" fmla="*/ 188880 w 1062223"/>
                <a:gd name="connsiteY2433" fmla="*/ 2307651 h 2381545"/>
                <a:gd name="connsiteX2434" fmla="*/ 192285 w 1062223"/>
                <a:gd name="connsiteY2434" fmla="*/ 2305154 h 2381545"/>
                <a:gd name="connsiteX2435" fmla="*/ 194102 w 1062223"/>
                <a:gd name="connsiteY2435" fmla="*/ 2304246 h 2381545"/>
                <a:gd name="connsiteX2436" fmla="*/ 212944 w 1062223"/>
                <a:gd name="connsiteY2436" fmla="*/ 2301181 h 2381545"/>
                <a:gd name="connsiteX2437" fmla="*/ 215441 w 1062223"/>
                <a:gd name="connsiteY2437" fmla="*/ 2298457 h 2381545"/>
                <a:gd name="connsiteX2438" fmla="*/ 143930 w 1062223"/>
                <a:gd name="connsiteY2438" fmla="*/ 2284495 h 2381545"/>
                <a:gd name="connsiteX2439" fmla="*/ 146428 w 1062223"/>
                <a:gd name="connsiteY2439" fmla="*/ 2284041 h 2381545"/>
                <a:gd name="connsiteX2440" fmla="*/ 157892 w 1062223"/>
                <a:gd name="connsiteY2440" fmla="*/ 2284836 h 2381545"/>
                <a:gd name="connsiteX2441" fmla="*/ 164816 w 1062223"/>
                <a:gd name="connsiteY2441" fmla="*/ 2287673 h 2381545"/>
                <a:gd name="connsiteX2442" fmla="*/ 166632 w 1062223"/>
                <a:gd name="connsiteY2442" fmla="*/ 2289830 h 2381545"/>
                <a:gd name="connsiteX2443" fmla="*/ 166405 w 1062223"/>
                <a:gd name="connsiteY2443" fmla="*/ 2292100 h 2381545"/>
                <a:gd name="connsiteX2444" fmla="*/ 165838 w 1062223"/>
                <a:gd name="connsiteY2444" fmla="*/ 2293122 h 2381545"/>
                <a:gd name="connsiteX2445" fmla="*/ 164022 w 1062223"/>
                <a:gd name="connsiteY2445" fmla="*/ 2293803 h 2381545"/>
                <a:gd name="connsiteX2446" fmla="*/ 163227 w 1062223"/>
                <a:gd name="connsiteY2446" fmla="*/ 2293576 h 2381545"/>
                <a:gd name="connsiteX2447" fmla="*/ 162546 w 1062223"/>
                <a:gd name="connsiteY2447" fmla="*/ 2292781 h 2381545"/>
                <a:gd name="connsiteX2448" fmla="*/ 161751 w 1062223"/>
                <a:gd name="connsiteY2448" fmla="*/ 2292327 h 2381545"/>
                <a:gd name="connsiteX2449" fmla="*/ 160957 w 1062223"/>
                <a:gd name="connsiteY2449" fmla="*/ 2293122 h 2381545"/>
                <a:gd name="connsiteX2450" fmla="*/ 160616 w 1062223"/>
                <a:gd name="connsiteY2450" fmla="*/ 2293689 h 2381545"/>
                <a:gd name="connsiteX2451" fmla="*/ 159481 w 1062223"/>
                <a:gd name="connsiteY2451" fmla="*/ 2294938 h 2381545"/>
                <a:gd name="connsiteX2452" fmla="*/ 159027 w 1062223"/>
                <a:gd name="connsiteY2452" fmla="*/ 2295165 h 2381545"/>
                <a:gd name="connsiteX2453" fmla="*/ 154600 w 1062223"/>
                <a:gd name="connsiteY2453" fmla="*/ 2296300 h 2381545"/>
                <a:gd name="connsiteX2454" fmla="*/ 153125 w 1062223"/>
                <a:gd name="connsiteY2454" fmla="*/ 2296073 h 2381545"/>
                <a:gd name="connsiteX2455" fmla="*/ 154600 w 1062223"/>
                <a:gd name="connsiteY2455" fmla="*/ 2293803 h 2381545"/>
                <a:gd name="connsiteX2456" fmla="*/ 153352 w 1062223"/>
                <a:gd name="connsiteY2456" fmla="*/ 2291760 h 2381545"/>
                <a:gd name="connsiteX2457" fmla="*/ 151195 w 1062223"/>
                <a:gd name="connsiteY2457" fmla="*/ 2290738 h 2381545"/>
                <a:gd name="connsiteX2458" fmla="*/ 148811 w 1062223"/>
                <a:gd name="connsiteY2458" fmla="*/ 2290625 h 2381545"/>
                <a:gd name="connsiteX2459" fmla="*/ 147222 w 1062223"/>
                <a:gd name="connsiteY2459" fmla="*/ 2291192 h 2381545"/>
                <a:gd name="connsiteX2460" fmla="*/ 151195 w 1062223"/>
                <a:gd name="connsiteY2460" fmla="*/ 2291192 h 2381545"/>
                <a:gd name="connsiteX2461" fmla="*/ 149379 w 1062223"/>
                <a:gd name="connsiteY2461" fmla="*/ 2295052 h 2381545"/>
                <a:gd name="connsiteX2462" fmla="*/ 146768 w 1062223"/>
                <a:gd name="connsiteY2462" fmla="*/ 2294484 h 2381545"/>
                <a:gd name="connsiteX2463" fmla="*/ 144157 w 1062223"/>
                <a:gd name="connsiteY2463" fmla="*/ 2292781 h 2381545"/>
                <a:gd name="connsiteX2464" fmla="*/ 142228 w 1062223"/>
                <a:gd name="connsiteY2464" fmla="*/ 2293235 h 2381545"/>
                <a:gd name="connsiteX2465" fmla="*/ 141320 w 1062223"/>
                <a:gd name="connsiteY2465" fmla="*/ 2293122 h 2381545"/>
                <a:gd name="connsiteX2466" fmla="*/ 140979 w 1062223"/>
                <a:gd name="connsiteY2466" fmla="*/ 2290398 h 2381545"/>
                <a:gd name="connsiteX2467" fmla="*/ 141660 w 1062223"/>
                <a:gd name="connsiteY2467" fmla="*/ 2286879 h 2381545"/>
                <a:gd name="connsiteX2468" fmla="*/ 143930 w 1062223"/>
                <a:gd name="connsiteY2468" fmla="*/ 2284495 h 2381545"/>
                <a:gd name="connsiteX2469" fmla="*/ 171286 w 1062223"/>
                <a:gd name="connsiteY2469" fmla="*/ 2283020 h 2381545"/>
                <a:gd name="connsiteX2470" fmla="*/ 169583 w 1062223"/>
                <a:gd name="connsiteY2470" fmla="*/ 2284268 h 2381545"/>
                <a:gd name="connsiteX2471" fmla="*/ 167654 w 1062223"/>
                <a:gd name="connsiteY2471" fmla="*/ 2284382 h 2381545"/>
                <a:gd name="connsiteX2472" fmla="*/ 164022 w 1062223"/>
                <a:gd name="connsiteY2472" fmla="*/ 2282906 h 2381545"/>
                <a:gd name="connsiteX2473" fmla="*/ 165611 w 1062223"/>
                <a:gd name="connsiteY2473" fmla="*/ 2279728 h 2381545"/>
                <a:gd name="connsiteX2474" fmla="*/ 167654 w 1062223"/>
                <a:gd name="connsiteY2474" fmla="*/ 2277685 h 2381545"/>
                <a:gd name="connsiteX2475" fmla="*/ 169924 w 1062223"/>
                <a:gd name="connsiteY2475" fmla="*/ 2276550 h 2381545"/>
                <a:gd name="connsiteX2476" fmla="*/ 172308 w 1062223"/>
                <a:gd name="connsiteY2476" fmla="*/ 2276209 h 2381545"/>
                <a:gd name="connsiteX2477" fmla="*/ 172648 w 1062223"/>
                <a:gd name="connsiteY2477" fmla="*/ 2276550 h 2381545"/>
                <a:gd name="connsiteX2478" fmla="*/ 172648 w 1062223"/>
                <a:gd name="connsiteY2478" fmla="*/ 2277457 h 2381545"/>
                <a:gd name="connsiteX2479" fmla="*/ 172535 w 1062223"/>
                <a:gd name="connsiteY2479" fmla="*/ 2278366 h 2381545"/>
                <a:gd name="connsiteX2480" fmla="*/ 172648 w 1062223"/>
                <a:gd name="connsiteY2480" fmla="*/ 2278820 h 2381545"/>
                <a:gd name="connsiteX2481" fmla="*/ 175259 w 1062223"/>
                <a:gd name="connsiteY2481" fmla="*/ 2280295 h 2381545"/>
                <a:gd name="connsiteX2482" fmla="*/ 176735 w 1062223"/>
                <a:gd name="connsiteY2482" fmla="*/ 2280409 h 2381545"/>
                <a:gd name="connsiteX2483" fmla="*/ 178097 w 1062223"/>
                <a:gd name="connsiteY2483" fmla="*/ 2280182 h 2381545"/>
                <a:gd name="connsiteX2484" fmla="*/ 179232 w 1062223"/>
                <a:gd name="connsiteY2484" fmla="*/ 2280636 h 2381545"/>
                <a:gd name="connsiteX2485" fmla="*/ 180026 w 1062223"/>
                <a:gd name="connsiteY2485" fmla="*/ 2282679 h 2381545"/>
                <a:gd name="connsiteX2486" fmla="*/ 177756 w 1062223"/>
                <a:gd name="connsiteY2486" fmla="*/ 2285063 h 2381545"/>
                <a:gd name="connsiteX2487" fmla="*/ 174918 w 1062223"/>
                <a:gd name="connsiteY2487" fmla="*/ 2286992 h 2381545"/>
                <a:gd name="connsiteX2488" fmla="*/ 171967 w 1062223"/>
                <a:gd name="connsiteY2488" fmla="*/ 2288127 h 2381545"/>
                <a:gd name="connsiteX2489" fmla="*/ 169357 w 1062223"/>
                <a:gd name="connsiteY2489" fmla="*/ 2288127 h 2381545"/>
                <a:gd name="connsiteX2490" fmla="*/ 170038 w 1062223"/>
                <a:gd name="connsiteY2490" fmla="*/ 2286879 h 2381545"/>
                <a:gd name="connsiteX2491" fmla="*/ 170605 w 1062223"/>
                <a:gd name="connsiteY2491" fmla="*/ 2285517 h 2381545"/>
                <a:gd name="connsiteX2492" fmla="*/ 171286 w 1062223"/>
                <a:gd name="connsiteY2492" fmla="*/ 2283020 h 2381545"/>
                <a:gd name="connsiteX2493" fmla="*/ 133374 w 1062223"/>
                <a:gd name="connsiteY2493" fmla="*/ 2280522 h 2381545"/>
                <a:gd name="connsiteX2494" fmla="*/ 131671 w 1062223"/>
                <a:gd name="connsiteY2494" fmla="*/ 2281544 h 2381545"/>
                <a:gd name="connsiteX2495" fmla="*/ 129855 w 1062223"/>
                <a:gd name="connsiteY2495" fmla="*/ 2281771 h 2381545"/>
                <a:gd name="connsiteX2496" fmla="*/ 127926 w 1062223"/>
                <a:gd name="connsiteY2496" fmla="*/ 2281317 h 2381545"/>
                <a:gd name="connsiteX2497" fmla="*/ 125996 w 1062223"/>
                <a:gd name="connsiteY2497" fmla="*/ 2280522 h 2381545"/>
                <a:gd name="connsiteX2498" fmla="*/ 125655 w 1062223"/>
                <a:gd name="connsiteY2498" fmla="*/ 2280749 h 2381545"/>
                <a:gd name="connsiteX2499" fmla="*/ 125201 w 1062223"/>
                <a:gd name="connsiteY2499" fmla="*/ 2281430 h 2381545"/>
                <a:gd name="connsiteX2500" fmla="*/ 124634 w 1062223"/>
                <a:gd name="connsiteY2500" fmla="*/ 2281998 h 2381545"/>
                <a:gd name="connsiteX2501" fmla="*/ 123953 w 1062223"/>
                <a:gd name="connsiteY2501" fmla="*/ 2281884 h 2381545"/>
                <a:gd name="connsiteX2502" fmla="*/ 123839 w 1062223"/>
                <a:gd name="connsiteY2502" fmla="*/ 2281430 h 2381545"/>
                <a:gd name="connsiteX2503" fmla="*/ 123953 w 1062223"/>
                <a:gd name="connsiteY2503" fmla="*/ 2279614 h 2381545"/>
                <a:gd name="connsiteX2504" fmla="*/ 123953 w 1062223"/>
                <a:gd name="connsiteY2504" fmla="*/ 2279160 h 2381545"/>
                <a:gd name="connsiteX2505" fmla="*/ 121796 w 1062223"/>
                <a:gd name="connsiteY2505" fmla="*/ 2277344 h 2381545"/>
                <a:gd name="connsiteX2506" fmla="*/ 120774 w 1062223"/>
                <a:gd name="connsiteY2506" fmla="*/ 2276776 h 2381545"/>
                <a:gd name="connsiteX2507" fmla="*/ 117710 w 1062223"/>
                <a:gd name="connsiteY2507" fmla="*/ 2276095 h 2381545"/>
                <a:gd name="connsiteX2508" fmla="*/ 115439 w 1062223"/>
                <a:gd name="connsiteY2508" fmla="*/ 2274733 h 2381545"/>
                <a:gd name="connsiteX2509" fmla="*/ 113510 w 1062223"/>
                <a:gd name="connsiteY2509" fmla="*/ 2272804 h 2381545"/>
                <a:gd name="connsiteX2510" fmla="*/ 112602 w 1062223"/>
                <a:gd name="connsiteY2510" fmla="*/ 2270533 h 2381545"/>
                <a:gd name="connsiteX2511" fmla="*/ 113283 w 1062223"/>
                <a:gd name="connsiteY2511" fmla="*/ 2268263 h 2381545"/>
                <a:gd name="connsiteX2512" fmla="*/ 114872 w 1062223"/>
                <a:gd name="connsiteY2512" fmla="*/ 2266674 h 2381545"/>
                <a:gd name="connsiteX2513" fmla="*/ 116802 w 1062223"/>
                <a:gd name="connsiteY2513" fmla="*/ 2265766 h 2381545"/>
                <a:gd name="connsiteX2514" fmla="*/ 118504 w 1062223"/>
                <a:gd name="connsiteY2514" fmla="*/ 2265766 h 2381545"/>
                <a:gd name="connsiteX2515" fmla="*/ 118504 w 1062223"/>
                <a:gd name="connsiteY2515" fmla="*/ 2264404 h 2381545"/>
                <a:gd name="connsiteX2516" fmla="*/ 113850 w 1062223"/>
                <a:gd name="connsiteY2516" fmla="*/ 2259069 h 2381545"/>
                <a:gd name="connsiteX2517" fmla="*/ 114191 w 1062223"/>
                <a:gd name="connsiteY2517" fmla="*/ 2256572 h 2381545"/>
                <a:gd name="connsiteX2518" fmla="*/ 114758 w 1062223"/>
                <a:gd name="connsiteY2518" fmla="*/ 2254642 h 2381545"/>
                <a:gd name="connsiteX2519" fmla="*/ 115666 w 1062223"/>
                <a:gd name="connsiteY2519" fmla="*/ 2253621 h 2381545"/>
                <a:gd name="connsiteX2520" fmla="*/ 117028 w 1062223"/>
                <a:gd name="connsiteY2520" fmla="*/ 2253734 h 2381545"/>
                <a:gd name="connsiteX2521" fmla="*/ 118618 w 1062223"/>
                <a:gd name="connsiteY2521" fmla="*/ 2255210 h 2381545"/>
                <a:gd name="connsiteX2522" fmla="*/ 122931 w 1062223"/>
                <a:gd name="connsiteY2522" fmla="*/ 2258047 h 2381545"/>
                <a:gd name="connsiteX2523" fmla="*/ 123839 w 1062223"/>
                <a:gd name="connsiteY2523" fmla="*/ 2259750 h 2381545"/>
                <a:gd name="connsiteX2524" fmla="*/ 124180 w 1062223"/>
                <a:gd name="connsiteY2524" fmla="*/ 2261453 h 2381545"/>
                <a:gd name="connsiteX2525" fmla="*/ 124974 w 1062223"/>
                <a:gd name="connsiteY2525" fmla="*/ 2262474 h 2381545"/>
                <a:gd name="connsiteX2526" fmla="*/ 125996 w 1062223"/>
                <a:gd name="connsiteY2526" fmla="*/ 2262928 h 2381545"/>
                <a:gd name="connsiteX2527" fmla="*/ 126904 w 1062223"/>
                <a:gd name="connsiteY2527" fmla="*/ 2263042 h 2381545"/>
                <a:gd name="connsiteX2528" fmla="*/ 128720 w 1062223"/>
                <a:gd name="connsiteY2528" fmla="*/ 2267242 h 2381545"/>
                <a:gd name="connsiteX2529" fmla="*/ 128720 w 1062223"/>
                <a:gd name="connsiteY2529" fmla="*/ 2268490 h 2381545"/>
                <a:gd name="connsiteX2530" fmla="*/ 125883 w 1062223"/>
                <a:gd name="connsiteY2530" fmla="*/ 2267469 h 2381545"/>
                <a:gd name="connsiteX2531" fmla="*/ 124520 w 1062223"/>
                <a:gd name="connsiteY2531" fmla="*/ 2267355 h 2381545"/>
                <a:gd name="connsiteX2532" fmla="*/ 123272 w 1062223"/>
                <a:gd name="connsiteY2532" fmla="*/ 2268490 h 2381545"/>
                <a:gd name="connsiteX2533" fmla="*/ 124520 w 1062223"/>
                <a:gd name="connsiteY2533" fmla="*/ 2269625 h 2381545"/>
                <a:gd name="connsiteX2534" fmla="*/ 127358 w 1062223"/>
                <a:gd name="connsiteY2534" fmla="*/ 2271101 h 2381545"/>
                <a:gd name="connsiteX2535" fmla="*/ 128720 w 1062223"/>
                <a:gd name="connsiteY2535" fmla="*/ 2272463 h 2381545"/>
                <a:gd name="connsiteX2536" fmla="*/ 127926 w 1062223"/>
                <a:gd name="connsiteY2536" fmla="*/ 2273939 h 2381545"/>
                <a:gd name="connsiteX2537" fmla="*/ 131104 w 1062223"/>
                <a:gd name="connsiteY2537" fmla="*/ 2273712 h 2381545"/>
                <a:gd name="connsiteX2538" fmla="*/ 132466 w 1062223"/>
                <a:gd name="connsiteY2538" fmla="*/ 2274393 h 2381545"/>
                <a:gd name="connsiteX2539" fmla="*/ 133374 w 1062223"/>
                <a:gd name="connsiteY2539" fmla="*/ 2276550 h 2381545"/>
                <a:gd name="connsiteX2540" fmla="*/ 130990 w 1062223"/>
                <a:gd name="connsiteY2540" fmla="*/ 2277912 h 2381545"/>
                <a:gd name="connsiteX2541" fmla="*/ 130082 w 1062223"/>
                <a:gd name="connsiteY2541" fmla="*/ 2277912 h 2381545"/>
                <a:gd name="connsiteX2542" fmla="*/ 131671 w 1062223"/>
                <a:gd name="connsiteY2542" fmla="*/ 2278933 h 2381545"/>
                <a:gd name="connsiteX2543" fmla="*/ 132466 w 1062223"/>
                <a:gd name="connsiteY2543" fmla="*/ 2279160 h 2381545"/>
                <a:gd name="connsiteX2544" fmla="*/ 133374 w 1062223"/>
                <a:gd name="connsiteY2544" fmla="*/ 2279160 h 2381545"/>
                <a:gd name="connsiteX2545" fmla="*/ 133374 w 1062223"/>
                <a:gd name="connsiteY2545" fmla="*/ 2280522 h 2381545"/>
                <a:gd name="connsiteX2546" fmla="*/ 107040 w 1062223"/>
                <a:gd name="connsiteY2546" fmla="*/ 2251464 h 2381545"/>
                <a:gd name="connsiteX2547" fmla="*/ 106018 w 1062223"/>
                <a:gd name="connsiteY2547" fmla="*/ 2253621 h 2381545"/>
                <a:gd name="connsiteX2548" fmla="*/ 104656 w 1062223"/>
                <a:gd name="connsiteY2548" fmla="*/ 2255777 h 2381545"/>
                <a:gd name="connsiteX2549" fmla="*/ 103407 w 1062223"/>
                <a:gd name="connsiteY2549" fmla="*/ 2256685 h 2381545"/>
                <a:gd name="connsiteX2550" fmla="*/ 102840 w 1062223"/>
                <a:gd name="connsiteY2550" fmla="*/ 2254756 h 2381545"/>
                <a:gd name="connsiteX2551" fmla="*/ 103748 w 1062223"/>
                <a:gd name="connsiteY2551" fmla="*/ 2251010 h 2381545"/>
                <a:gd name="connsiteX2552" fmla="*/ 106018 w 1062223"/>
                <a:gd name="connsiteY2552" fmla="*/ 2246129 h 2381545"/>
                <a:gd name="connsiteX2553" fmla="*/ 108742 w 1062223"/>
                <a:gd name="connsiteY2553" fmla="*/ 2242610 h 2381545"/>
                <a:gd name="connsiteX2554" fmla="*/ 110899 w 1062223"/>
                <a:gd name="connsiteY2554" fmla="*/ 2242724 h 2381545"/>
                <a:gd name="connsiteX2555" fmla="*/ 110559 w 1062223"/>
                <a:gd name="connsiteY2555" fmla="*/ 2245448 h 2381545"/>
                <a:gd name="connsiteX2556" fmla="*/ 109650 w 1062223"/>
                <a:gd name="connsiteY2556" fmla="*/ 2247491 h 2381545"/>
                <a:gd name="connsiteX2557" fmla="*/ 107040 w 1062223"/>
                <a:gd name="connsiteY2557" fmla="*/ 2251464 h 2381545"/>
                <a:gd name="connsiteX2558" fmla="*/ 67538 w 1062223"/>
                <a:gd name="connsiteY2558" fmla="*/ 2251464 h 2381545"/>
                <a:gd name="connsiteX2559" fmla="*/ 65722 w 1062223"/>
                <a:gd name="connsiteY2559" fmla="*/ 2250329 h 2381545"/>
                <a:gd name="connsiteX2560" fmla="*/ 62430 w 1062223"/>
                <a:gd name="connsiteY2560" fmla="*/ 2249875 h 2381545"/>
                <a:gd name="connsiteX2561" fmla="*/ 60955 w 1062223"/>
                <a:gd name="connsiteY2561" fmla="*/ 2248172 h 2381545"/>
                <a:gd name="connsiteX2562" fmla="*/ 61977 w 1062223"/>
                <a:gd name="connsiteY2562" fmla="*/ 2243972 h 2381545"/>
                <a:gd name="connsiteX2563" fmla="*/ 61182 w 1062223"/>
                <a:gd name="connsiteY2563" fmla="*/ 2241702 h 2381545"/>
                <a:gd name="connsiteX2564" fmla="*/ 59820 w 1062223"/>
                <a:gd name="connsiteY2564" fmla="*/ 2239659 h 2381545"/>
                <a:gd name="connsiteX2565" fmla="*/ 58912 w 1062223"/>
                <a:gd name="connsiteY2565" fmla="*/ 2236140 h 2381545"/>
                <a:gd name="connsiteX2566" fmla="*/ 60955 w 1062223"/>
                <a:gd name="connsiteY2566" fmla="*/ 2236140 h 2381545"/>
                <a:gd name="connsiteX2567" fmla="*/ 63679 w 1062223"/>
                <a:gd name="connsiteY2567" fmla="*/ 2239659 h 2381545"/>
                <a:gd name="connsiteX2568" fmla="*/ 66290 w 1062223"/>
                <a:gd name="connsiteY2568" fmla="*/ 2244199 h 2381545"/>
                <a:gd name="connsiteX2569" fmla="*/ 66517 w 1062223"/>
                <a:gd name="connsiteY2569" fmla="*/ 2246015 h 2381545"/>
                <a:gd name="connsiteX2570" fmla="*/ 68219 w 1062223"/>
                <a:gd name="connsiteY2570" fmla="*/ 2251464 h 2381545"/>
                <a:gd name="connsiteX2571" fmla="*/ 67538 w 1062223"/>
                <a:gd name="connsiteY2571" fmla="*/ 2251464 h 2381545"/>
                <a:gd name="connsiteX2572" fmla="*/ 74803 w 1062223"/>
                <a:gd name="connsiteY2572" fmla="*/ 2236140 h 2381545"/>
                <a:gd name="connsiteX2573" fmla="*/ 76392 w 1062223"/>
                <a:gd name="connsiteY2573" fmla="*/ 2239432 h 2381545"/>
                <a:gd name="connsiteX2574" fmla="*/ 81387 w 1062223"/>
                <a:gd name="connsiteY2574" fmla="*/ 2240113 h 2381545"/>
                <a:gd name="connsiteX2575" fmla="*/ 83316 w 1062223"/>
                <a:gd name="connsiteY2575" fmla="*/ 2242837 h 2381545"/>
                <a:gd name="connsiteX2576" fmla="*/ 82862 w 1062223"/>
                <a:gd name="connsiteY2576" fmla="*/ 2242951 h 2381545"/>
                <a:gd name="connsiteX2577" fmla="*/ 82522 w 1062223"/>
                <a:gd name="connsiteY2577" fmla="*/ 2243178 h 2381545"/>
                <a:gd name="connsiteX2578" fmla="*/ 82181 w 1062223"/>
                <a:gd name="connsiteY2578" fmla="*/ 2243291 h 2381545"/>
                <a:gd name="connsiteX2579" fmla="*/ 81500 w 1062223"/>
                <a:gd name="connsiteY2579" fmla="*/ 2242837 h 2381545"/>
                <a:gd name="connsiteX2580" fmla="*/ 81046 w 1062223"/>
                <a:gd name="connsiteY2580" fmla="*/ 2244767 h 2381545"/>
                <a:gd name="connsiteX2581" fmla="*/ 80819 w 1062223"/>
                <a:gd name="connsiteY2581" fmla="*/ 2246583 h 2381545"/>
                <a:gd name="connsiteX2582" fmla="*/ 80932 w 1062223"/>
                <a:gd name="connsiteY2582" fmla="*/ 2248172 h 2381545"/>
                <a:gd name="connsiteX2583" fmla="*/ 81500 w 1062223"/>
                <a:gd name="connsiteY2583" fmla="*/ 2249421 h 2381545"/>
                <a:gd name="connsiteX2584" fmla="*/ 79911 w 1062223"/>
                <a:gd name="connsiteY2584" fmla="*/ 2249194 h 2381545"/>
                <a:gd name="connsiteX2585" fmla="*/ 78662 w 1062223"/>
                <a:gd name="connsiteY2585" fmla="*/ 2249988 h 2381545"/>
                <a:gd name="connsiteX2586" fmla="*/ 78435 w 1062223"/>
                <a:gd name="connsiteY2586" fmla="*/ 2251577 h 2381545"/>
                <a:gd name="connsiteX2587" fmla="*/ 79570 w 1062223"/>
                <a:gd name="connsiteY2587" fmla="*/ 2253507 h 2381545"/>
                <a:gd name="connsiteX2588" fmla="*/ 77187 w 1062223"/>
                <a:gd name="connsiteY2588" fmla="*/ 2252258 h 2381545"/>
                <a:gd name="connsiteX2589" fmla="*/ 74690 w 1062223"/>
                <a:gd name="connsiteY2589" fmla="*/ 2249875 h 2381545"/>
                <a:gd name="connsiteX2590" fmla="*/ 72646 w 1062223"/>
                <a:gd name="connsiteY2590" fmla="*/ 2246242 h 2381545"/>
                <a:gd name="connsiteX2591" fmla="*/ 71511 w 1062223"/>
                <a:gd name="connsiteY2591" fmla="*/ 2241362 h 2381545"/>
                <a:gd name="connsiteX2592" fmla="*/ 70263 w 1062223"/>
                <a:gd name="connsiteY2592" fmla="*/ 2243405 h 2381545"/>
                <a:gd name="connsiteX2593" fmla="*/ 69241 w 1062223"/>
                <a:gd name="connsiteY2593" fmla="*/ 2244086 h 2381545"/>
                <a:gd name="connsiteX2594" fmla="*/ 68560 w 1062223"/>
                <a:gd name="connsiteY2594" fmla="*/ 2242951 h 2381545"/>
                <a:gd name="connsiteX2595" fmla="*/ 68333 w 1062223"/>
                <a:gd name="connsiteY2595" fmla="*/ 2239432 h 2381545"/>
                <a:gd name="connsiteX2596" fmla="*/ 69128 w 1062223"/>
                <a:gd name="connsiteY2596" fmla="*/ 2236594 h 2381545"/>
                <a:gd name="connsiteX2597" fmla="*/ 70944 w 1062223"/>
                <a:gd name="connsiteY2597" fmla="*/ 2235686 h 2381545"/>
                <a:gd name="connsiteX2598" fmla="*/ 74803 w 1062223"/>
                <a:gd name="connsiteY2598" fmla="*/ 2236140 h 2381545"/>
                <a:gd name="connsiteX2599" fmla="*/ 65609 w 1062223"/>
                <a:gd name="connsiteY2599" fmla="*/ 2234664 h 2381545"/>
                <a:gd name="connsiteX2600" fmla="*/ 63906 w 1062223"/>
                <a:gd name="connsiteY2600" fmla="*/ 2234891 h 2381545"/>
                <a:gd name="connsiteX2601" fmla="*/ 63111 w 1062223"/>
                <a:gd name="connsiteY2601" fmla="*/ 2233643 h 2381545"/>
                <a:gd name="connsiteX2602" fmla="*/ 62771 w 1062223"/>
                <a:gd name="connsiteY2602" fmla="*/ 2231940 h 2381545"/>
                <a:gd name="connsiteX2603" fmla="*/ 62203 w 1062223"/>
                <a:gd name="connsiteY2603" fmla="*/ 2230692 h 2381545"/>
                <a:gd name="connsiteX2604" fmla="*/ 60274 w 1062223"/>
                <a:gd name="connsiteY2604" fmla="*/ 2230124 h 2381545"/>
                <a:gd name="connsiteX2605" fmla="*/ 59139 w 1062223"/>
                <a:gd name="connsiteY2605" fmla="*/ 2229556 h 2381545"/>
                <a:gd name="connsiteX2606" fmla="*/ 58117 w 1062223"/>
                <a:gd name="connsiteY2606" fmla="*/ 2228081 h 2381545"/>
                <a:gd name="connsiteX2607" fmla="*/ 57209 w 1062223"/>
                <a:gd name="connsiteY2607" fmla="*/ 2225130 h 2381545"/>
                <a:gd name="connsiteX2608" fmla="*/ 57663 w 1062223"/>
                <a:gd name="connsiteY2608" fmla="*/ 2223881 h 2381545"/>
                <a:gd name="connsiteX2609" fmla="*/ 60047 w 1062223"/>
                <a:gd name="connsiteY2609" fmla="*/ 2222632 h 2381545"/>
                <a:gd name="connsiteX2610" fmla="*/ 60614 w 1062223"/>
                <a:gd name="connsiteY2610" fmla="*/ 2221270 h 2381545"/>
                <a:gd name="connsiteX2611" fmla="*/ 60955 w 1062223"/>
                <a:gd name="connsiteY2611" fmla="*/ 2219681 h 2381545"/>
                <a:gd name="connsiteX2612" fmla="*/ 61522 w 1062223"/>
                <a:gd name="connsiteY2612" fmla="*/ 2218887 h 2381545"/>
                <a:gd name="connsiteX2613" fmla="*/ 62658 w 1062223"/>
                <a:gd name="connsiteY2613" fmla="*/ 2219795 h 2381545"/>
                <a:gd name="connsiteX2614" fmla="*/ 62771 w 1062223"/>
                <a:gd name="connsiteY2614" fmla="*/ 2221497 h 2381545"/>
                <a:gd name="connsiteX2615" fmla="*/ 63111 w 1062223"/>
                <a:gd name="connsiteY2615" fmla="*/ 2222973 h 2381545"/>
                <a:gd name="connsiteX2616" fmla="*/ 63679 w 1062223"/>
                <a:gd name="connsiteY2616" fmla="*/ 2224222 h 2381545"/>
                <a:gd name="connsiteX2617" fmla="*/ 64587 w 1062223"/>
                <a:gd name="connsiteY2617" fmla="*/ 2225243 h 2381545"/>
                <a:gd name="connsiteX2618" fmla="*/ 63793 w 1062223"/>
                <a:gd name="connsiteY2618" fmla="*/ 2228081 h 2381545"/>
                <a:gd name="connsiteX2619" fmla="*/ 63339 w 1062223"/>
                <a:gd name="connsiteY2619" fmla="*/ 2231032 h 2381545"/>
                <a:gd name="connsiteX2620" fmla="*/ 63679 w 1062223"/>
                <a:gd name="connsiteY2620" fmla="*/ 2233075 h 2381545"/>
                <a:gd name="connsiteX2621" fmla="*/ 65382 w 1062223"/>
                <a:gd name="connsiteY2621" fmla="*/ 2233416 h 2381545"/>
                <a:gd name="connsiteX2622" fmla="*/ 65382 w 1062223"/>
                <a:gd name="connsiteY2622" fmla="*/ 2234664 h 2381545"/>
                <a:gd name="connsiteX2623" fmla="*/ 62203 w 1062223"/>
                <a:gd name="connsiteY2623" fmla="*/ 2172348 h 2381545"/>
                <a:gd name="connsiteX2624" fmla="*/ 59025 w 1062223"/>
                <a:gd name="connsiteY2624" fmla="*/ 2172348 h 2381545"/>
                <a:gd name="connsiteX2625" fmla="*/ 57549 w 1062223"/>
                <a:gd name="connsiteY2625" fmla="*/ 2171894 h 2381545"/>
                <a:gd name="connsiteX2626" fmla="*/ 56187 w 1062223"/>
                <a:gd name="connsiteY2626" fmla="*/ 2170872 h 2381545"/>
                <a:gd name="connsiteX2627" fmla="*/ 58685 w 1062223"/>
                <a:gd name="connsiteY2627" fmla="*/ 2168829 h 2381545"/>
                <a:gd name="connsiteX2628" fmla="*/ 63452 w 1062223"/>
                <a:gd name="connsiteY2628" fmla="*/ 2170986 h 2381545"/>
                <a:gd name="connsiteX2629" fmla="*/ 65609 w 1062223"/>
                <a:gd name="connsiteY2629" fmla="*/ 2169623 h 2381545"/>
                <a:gd name="connsiteX2630" fmla="*/ 65268 w 1062223"/>
                <a:gd name="connsiteY2630" fmla="*/ 2168829 h 2381545"/>
                <a:gd name="connsiteX2631" fmla="*/ 65155 w 1062223"/>
                <a:gd name="connsiteY2631" fmla="*/ 2168148 h 2381545"/>
                <a:gd name="connsiteX2632" fmla="*/ 65041 w 1062223"/>
                <a:gd name="connsiteY2632" fmla="*/ 2167467 h 2381545"/>
                <a:gd name="connsiteX2633" fmla="*/ 64928 w 1062223"/>
                <a:gd name="connsiteY2633" fmla="*/ 2166672 h 2381545"/>
                <a:gd name="connsiteX2634" fmla="*/ 65495 w 1062223"/>
                <a:gd name="connsiteY2634" fmla="*/ 2166218 h 2381545"/>
                <a:gd name="connsiteX2635" fmla="*/ 66403 w 1062223"/>
                <a:gd name="connsiteY2635" fmla="*/ 2164856 h 2381545"/>
                <a:gd name="connsiteX2636" fmla="*/ 66971 w 1062223"/>
                <a:gd name="connsiteY2636" fmla="*/ 2164175 h 2381545"/>
                <a:gd name="connsiteX2637" fmla="*/ 64133 w 1062223"/>
                <a:gd name="connsiteY2637" fmla="*/ 2160202 h 2381545"/>
                <a:gd name="connsiteX2638" fmla="*/ 62317 w 1062223"/>
                <a:gd name="connsiteY2638" fmla="*/ 2158840 h 2381545"/>
                <a:gd name="connsiteX2639" fmla="*/ 60274 w 1062223"/>
                <a:gd name="connsiteY2639" fmla="*/ 2158613 h 2381545"/>
                <a:gd name="connsiteX2640" fmla="*/ 62884 w 1062223"/>
                <a:gd name="connsiteY2640" fmla="*/ 2155208 h 2381545"/>
                <a:gd name="connsiteX2641" fmla="*/ 64360 w 1062223"/>
                <a:gd name="connsiteY2641" fmla="*/ 2154413 h 2381545"/>
                <a:gd name="connsiteX2642" fmla="*/ 66290 w 1062223"/>
                <a:gd name="connsiteY2642" fmla="*/ 2154527 h 2381545"/>
                <a:gd name="connsiteX2643" fmla="*/ 67993 w 1062223"/>
                <a:gd name="connsiteY2643" fmla="*/ 2157591 h 2381545"/>
                <a:gd name="connsiteX2644" fmla="*/ 69468 w 1062223"/>
                <a:gd name="connsiteY2644" fmla="*/ 2159521 h 2381545"/>
                <a:gd name="connsiteX2645" fmla="*/ 73100 w 1062223"/>
                <a:gd name="connsiteY2645" fmla="*/ 2162813 h 2381545"/>
                <a:gd name="connsiteX2646" fmla="*/ 71171 w 1062223"/>
                <a:gd name="connsiteY2646" fmla="*/ 2164856 h 2381545"/>
                <a:gd name="connsiteX2647" fmla="*/ 69581 w 1062223"/>
                <a:gd name="connsiteY2647" fmla="*/ 2165537 h 2381545"/>
                <a:gd name="connsiteX2648" fmla="*/ 68560 w 1062223"/>
                <a:gd name="connsiteY2648" fmla="*/ 2166786 h 2381545"/>
                <a:gd name="connsiteX2649" fmla="*/ 68333 w 1062223"/>
                <a:gd name="connsiteY2649" fmla="*/ 2170872 h 2381545"/>
                <a:gd name="connsiteX2650" fmla="*/ 67538 w 1062223"/>
                <a:gd name="connsiteY2650" fmla="*/ 2172688 h 2381545"/>
                <a:gd name="connsiteX2651" fmla="*/ 65495 w 1062223"/>
                <a:gd name="connsiteY2651" fmla="*/ 2172915 h 2381545"/>
                <a:gd name="connsiteX2652" fmla="*/ 63339 w 1062223"/>
                <a:gd name="connsiteY2652" fmla="*/ 2172121 h 2381545"/>
                <a:gd name="connsiteX2653" fmla="*/ 62203 w 1062223"/>
                <a:gd name="connsiteY2653" fmla="*/ 2172348 h 2381545"/>
                <a:gd name="connsiteX2654" fmla="*/ 77527 w 1062223"/>
                <a:gd name="connsiteY2654" fmla="*/ 1683007 h 2381545"/>
                <a:gd name="connsiteX2655" fmla="*/ 76846 w 1062223"/>
                <a:gd name="connsiteY2655" fmla="*/ 1685845 h 2381545"/>
                <a:gd name="connsiteX2656" fmla="*/ 76846 w 1062223"/>
                <a:gd name="connsiteY2656" fmla="*/ 1688683 h 2381545"/>
                <a:gd name="connsiteX2657" fmla="*/ 77300 w 1062223"/>
                <a:gd name="connsiteY2657" fmla="*/ 1691180 h 2381545"/>
                <a:gd name="connsiteX2658" fmla="*/ 78208 w 1062223"/>
                <a:gd name="connsiteY2658" fmla="*/ 1693337 h 2381545"/>
                <a:gd name="connsiteX2659" fmla="*/ 75938 w 1062223"/>
                <a:gd name="connsiteY2659" fmla="*/ 1694586 h 2381545"/>
                <a:gd name="connsiteX2660" fmla="*/ 73327 w 1062223"/>
                <a:gd name="connsiteY2660" fmla="*/ 1695153 h 2381545"/>
                <a:gd name="connsiteX2661" fmla="*/ 71965 w 1062223"/>
                <a:gd name="connsiteY2661" fmla="*/ 1694358 h 2381545"/>
                <a:gd name="connsiteX2662" fmla="*/ 73554 w 1062223"/>
                <a:gd name="connsiteY2662" fmla="*/ 1691748 h 2381545"/>
                <a:gd name="connsiteX2663" fmla="*/ 71852 w 1062223"/>
                <a:gd name="connsiteY2663" fmla="*/ 1691634 h 2381545"/>
                <a:gd name="connsiteX2664" fmla="*/ 64928 w 1062223"/>
                <a:gd name="connsiteY2664" fmla="*/ 1697764 h 2381545"/>
                <a:gd name="connsiteX2665" fmla="*/ 64928 w 1062223"/>
                <a:gd name="connsiteY2665" fmla="*/ 1699239 h 2381545"/>
                <a:gd name="connsiteX2666" fmla="*/ 65609 w 1062223"/>
                <a:gd name="connsiteY2666" fmla="*/ 1699466 h 2381545"/>
                <a:gd name="connsiteX2667" fmla="*/ 67538 w 1062223"/>
                <a:gd name="connsiteY2667" fmla="*/ 1700602 h 2381545"/>
                <a:gd name="connsiteX2668" fmla="*/ 65836 w 1062223"/>
                <a:gd name="connsiteY2668" fmla="*/ 1702531 h 2381545"/>
                <a:gd name="connsiteX2669" fmla="*/ 64133 w 1062223"/>
                <a:gd name="connsiteY2669" fmla="*/ 1703439 h 2381545"/>
                <a:gd name="connsiteX2670" fmla="*/ 60274 w 1062223"/>
                <a:gd name="connsiteY2670" fmla="*/ 1703666 h 2381545"/>
                <a:gd name="connsiteX2671" fmla="*/ 59025 w 1062223"/>
                <a:gd name="connsiteY2671" fmla="*/ 1701964 h 2381545"/>
                <a:gd name="connsiteX2672" fmla="*/ 57890 w 1062223"/>
                <a:gd name="connsiteY2672" fmla="*/ 1699580 h 2381545"/>
                <a:gd name="connsiteX2673" fmla="*/ 56755 w 1062223"/>
                <a:gd name="connsiteY2673" fmla="*/ 1696629 h 2381545"/>
                <a:gd name="connsiteX2674" fmla="*/ 54939 w 1062223"/>
                <a:gd name="connsiteY2674" fmla="*/ 1694813 h 2381545"/>
                <a:gd name="connsiteX2675" fmla="*/ 53690 w 1062223"/>
                <a:gd name="connsiteY2675" fmla="*/ 1695494 h 2381545"/>
                <a:gd name="connsiteX2676" fmla="*/ 52328 w 1062223"/>
                <a:gd name="connsiteY2676" fmla="*/ 1696856 h 2381545"/>
                <a:gd name="connsiteX2677" fmla="*/ 50966 w 1062223"/>
                <a:gd name="connsiteY2677" fmla="*/ 1696856 h 2381545"/>
                <a:gd name="connsiteX2678" fmla="*/ 49604 w 1062223"/>
                <a:gd name="connsiteY2678" fmla="*/ 1693337 h 2381545"/>
                <a:gd name="connsiteX2679" fmla="*/ 51647 w 1062223"/>
                <a:gd name="connsiteY2679" fmla="*/ 1693337 h 2381545"/>
                <a:gd name="connsiteX2680" fmla="*/ 51647 w 1062223"/>
                <a:gd name="connsiteY2680" fmla="*/ 1691748 h 2381545"/>
                <a:gd name="connsiteX2681" fmla="*/ 50398 w 1062223"/>
                <a:gd name="connsiteY2681" fmla="*/ 1690726 h 2381545"/>
                <a:gd name="connsiteX2682" fmla="*/ 47674 w 1062223"/>
                <a:gd name="connsiteY2682" fmla="*/ 1687094 h 2381545"/>
                <a:gd name="connsiteX2683" fmla="*/ 46653 w 1062223"/>
                <a:gd name="connsiteY2683" fmla="*/ 1685278 h 2381545"/>
                <a:gd name="connsiteX2684" fmla="*/ 46085 w 1062223"/>
                <a:gd name="connsiteY2684" fmla="*/ 1683235 h 2381545"/>
                <a:gd name="connsiteX2685" fmla="*/ 44610 w 1062223"/>
                <a:gd name="connsiteY2685" fmla="*/ 1676424 h 2381545"/>
                <a:gd name="connsiteX2686" fmla="*/ 44382 w 1062223"/>
                <a:gd name="connsiteY2686" fmla="*/ 1674154 h 2381545"/>
                <a:gd name="connsiteX2687" fmla="*/ 48355 w 1062223"/>
                <a:gd name="connsiteY2687" fmla="*/ 1677559 h 2381545"/>
                <a:gd name="connsiteX2688" fmla="*/ 52101 w 1062223"/>
                <a:gd name="connsiteY2688" fmla="*/ 1677219 h 2381545"/>
                <a:gd name="connsiteX2689" fmla="*/ 55961 w 1062223"/>
                <a:gd name="connsiteY2689" fmla="*/ 1675743 h 2381545"/>
                <a:gd name="connsiteX2690" fmla="*/ 60274 w 1062223"/>
                <a:gd name="connsiteY2690" fmla="*/ 1675629 h 2381545"/>
                <a:gd name="connsiteX2691" fmla="*/ 60274 w 1062223"/>
                <a:gd name="connsiteY2691" fmla="*/ 1676991 h 2381545"/>
                <a:gd name="connsiteX2692" fmla="*/ 58685 w 1062223"/>
                <a:gd name="connsiteY2692" fmla="*/ 1677673 h 2381545"/>
                <a:gd name="connsiteX2693" fmla="*/ 57549 w 1062223"/>
                <a:gd name="connsiteY2693" fmla="*/ 1679375 h 2381545"/>
                <a:gd name="connsiteX2694" fmla="*/ 55620 w 1062223"/>
                <a:gd name="connsiteY2694" fmla="*/ 1684597 h 2381545"/>
                <a:gd name="connsiteX2695" fmla="*/ 55847 w 1062223"/>
                <a:gd name="connsiteY2695" fmla="*/ 1686299 h 2381545"/>
                <a:gd name="connsiteX2696" fmla="*/ 55961 w 1062223"/>
                <a:gd name="connsiteY2696" fmla="*/ 1686526 h 2381545"/>
                <a:gd name="connsiteX2697" fmla="*/ 55847 w 1062223"/>
                <a:gd name="connsiteY2697" fmla="*/ 1686526 h 2381545"/>
                <a:gd name="connsiteX2698" fmla="*/ 55506 w 1062223"/>
                <a:gd name="connsiteY2698" fmla="*/ 1687434 h 2381545"/>
                <a:gd name="connsiteX2699" fmla="*/ 56868 w 1062223"/>
                <a:gd name="connsiteY2699" fmla="*/ 1688342 h 2381545"/>
                <a:gd name="connsiteX2700" fmla="*/ 62203 w 1062223"/>
                <a:gd name="connsiteY2700" fmla="*/ 1688683 h 2381545"/>
                <a:gd name="connsiteX2701" fmla="*/ 62998 w 1062223"/>
                <a:gd name="connsiteY2701" fmla="*/ 1689251 h 2381545"/>
                <a:gd name="connsiteX2702" fmla="*/ 63679 w 1062223"/>
                <a:gd name="connsiteY2702" fmla="*/ 1690159 h 2381545"/>
                <a:gd name="connsiteX2703" fmla="*/ 64360 w 1062223"/>
                <a:gd name="connsiteY2703" fmla="*/ 1690499 h 2381545"/>
                <a:gd name="connsiteX2704" fmla="*/ 65155 w 1062223"/>
                <a:gd name="connsiteY2704" fmla="*/ 1689591 h 2381545"/>
                <a:gd name="connsiteX2705" fmla="*/ 65382 w 1062223"/>
                <a:gd name="connsiteY2705" fmla="*/ 1688002 h 2381545"/>
                <a:gd name="connsiteX2706" fmla="*/ 65041 w 1062223"/>
                <a:gd name="connsiteY2706" fmla="*/ 1686753 h 2381545"/>
                <a:gd name="connsiteX2707" fmla="*/ 64587 w 1062223"/>
                <a:gd name="connsiteY2707" fmla="*/ 1685618 h 2381545"/>
                <a:gd name="connsiteX2708" fmla="*/ 64701 w 1062223"/>
                <a:gd name="connsiteY2708" fmla="*/ 1684483 h 2381545"/>
                <a:gd name="connsiteX2709" fmla="*/ 67084 w 1062223"/>
                <a:gd name="connsiteY2709" fmla="*/ 1681759 h 2381545"/>
                <a:gd name="connsiteX2710" fmla="*/ 70944 w 1062223"/>
                <a:gd name="connsiteY2710" fmla="*/ 1679829 h 2381545"/>
                <a:gd name="connsiteX2711" fmla="*/ 74916 w 1062223"/>
                <a:gd name="connsiteY2711" fmla="*/ 1679829 h 2381545"/>
                <a:gd name="connsiteX2712" fmla="*/ 77527 w 1062223"/>
                <a:gd name="connsiteY2712" fmla="*/ 1683007 h 2381545"/>
                <a:gd name="connsiteX2713" fmla="*/ 67538 w 1062223"/>
                <a:gd name="connsiteY2713" fmla="*/ 1674154 h 2381545"/>
                <a:gd name="connsiteX2714" fmla="*/ 67198 w 1062223"/>
                <a:gd name="connsiteY2714" fmla="*/ 1670635 h 2381545"/>
                <a:gd name="connsiteX2715" fmla="*/ 66290 w 1062223"/>
                <a:gd name="connsiteY2715" fmla="*/ 1670181 h 2381545"/>
                <a:gd name="connsiteX2716" fmla="*/ 65041 w 1062223"/>
                <a:gd name="connsiteY2716" fmla="*/ 1670976 h 2381545"/>
                <a:gd name="connsiteX2717" fmla="*/ 63565 w 1062223"/>
                <a:gd name="connsiteY2717" fmla="*/ 1671089 h 2381545"/>
                <a:gd name="connsiteX2718" fmla="*/ 58912 w 1062223"/>
                <a:gd name="connsiteY2718" fmla="*/ 1665187 h 2381545"/>
                <a:gd name="connsiteX2719" fmla="*/ 59366 w 1062223"/>
                <a:gd name="connsiteY2719" fmla="*/ 1664278 h 2381545"/>
                <a:gd name="connsiteX2720" fmla="*/ 59820 w 1062223"/>
                <a:gd name="connsiteY2720" fmla="*/ 1663938 h 2381545"/>
                <a:gd name="connsiteX2721" fmla="*/ 60955 w 1062223"/>
                <a:gd name="connsiteY2721" fmla="*/ 1663824 h 2381545"/>
                <a:gd name="connsiteX2722" fmla="*/ 63565 w 1062223"/>
                <a:gd name="connsiteY2722" fmla="*/ 1662576 h 2381545"/>
                <a:gd name="connsiteX2723" fmla="*/ 66857 w 1062223"/>
                <a:gd name="connsiteY2723" fmla="*/ 1659397 h 2381545"/>
                <a:gd name="connsiteX2724" fmla="*/ 70263 w 1062223"/>
                <a:gd name="connsiteY2724" fmla="*/ 1657695 h 2381545"/>
                <a:gd name="connsiteX2725" fmla="*/ 72987 w 1062223"/>
                <a:gd name="connsiteY2725" fmla="*/ 1660873 h 2381545"/>
                <a:gd name="connsiteX2726" fmla="*/ 72987 w 1062223"/>
                <a:gd name="connsiteY2726" fmla="*/ 1664278 h 2381545"/>
                <a:gd name="connsiteX2727" fmla="*/ 71511 w 1062223"/>
                <a:gd name="connsiteY2727" fmla="*/ 1668138 h 2381545"/>
                <a:gd name="connsiteX2728" fmla="*/ 67538 w 1062223"/>
                <a:gd name="connsiteY2728" fmla="*/ 1674154 h 2381545"/>
                <a:gd name="connsiteX2729" fmla="*/ 424072 w 1062223"/>
                <a:gd name="connsiteY2729" fmla="*/ 1280956 h 2381545"/>
                <a:gd name="connsiteX2730" fmla="*/ 427932 w 1062223"/>
                <a:gd name="connsiteY2730" fmla="*/ 1280389 h 2381545"/>
                <a:gd name="connsiteX2731" fmla="*/ 430656 w 1062223"/>
                <a:gd name="connsiteY2731" fmla="*/ 1283567 h 2381545"/>
                <a:gd name="connsiteX2732" fmla="*/ 427364 w 1062223"/>
                <a:gd name="connsiteY2732" fmla="*/ 1285610 h 2381545"/>
                <a:gd name="connsiteX2733" fmla="*/ 421008 w 1062223"/>
                <a:gd name="connsiteY2733" fmla="*/ 1285610 h 2381545"/>
                <a:gd name="connsiteX2734" fmla="*/ 412721 w 1062223"/>
                <a:gd name="connsiteY2734" fmla="*/ 1283227 h 2381545"/>
                <a:gd name="connsiteX2735" fmla="*/ 407159 w 1062223"/>
                <a:gd name="connsiteY2735" fmla="*/ 1283681 h 2381545"/>
                <a:gd name="connsiteX2736" fmla="*/ 405456 w 1062223"/>
                <a:gd name="connsiteY2736" fmla="*/ 1287994 h 2381545"/>
                <a:gd name="connsiteX2737" fmla="*/ 397738 w 1062223"/>
                <a:gd name="connsiteY2737" fmla="*/ 1292761 h 2381545"/>
                <a:gd name="connsiteX2738" fmla="*/ 400462 w 1062223"/>
                <a:gd name="connsiteY2738" fmla="*/ 1299118 h 2381545"/>
                <a:gd name="connsiteX2739" fmla="*/ 406478 w 1062223"/>
                <a:gd name="connsiteY2739" fmla="*/ 1298323 h 2381545"/>
                <a:gd name="connsiteX2740" fmla="*/ 407954 w 1062223"/>
                <a:gd name="connsiteY2740" fmla="*/ 1299799 h 2381545"/>
                <a:gd name="connsiteX2741" fmla="*/ 406819 w 1062223"/>
                <a:gd name="connsiteY2741" fmla="*/ 1300934 h 2381545"/>
                <a:gd name="connsiteX2742" fmla="*/ 405684 w 1062223"/>
                <a:gd name="connsiteY2742" fmla="*/ 1301161 h 2381545"/>
                <a:gd name="connsiteX2743" fmla="*/ 404549 w 1062223"/>
                <a:gd name="connsiteY2743" fmla="*/ 1301048 h 2381545"/>
                <a:gd name="connsiteX2744" fmla="*/ 403300 w 1062223"/>
                <a:gd name="connsiteY2744" fmla="*/ 1301275 h 2381545"/>
                <a:gd name="connsiteX2745" fmla="*/ 402392 w 1062223"/>
                <a:gd name="connsiteY2745" fmla="*/ 1301956 h 2381545"/>
                <a:gd name="connsiteX2746" fmla="*/ 401370 w 1062223"/>
                <a:gd name="connsiteY2746" fmla="*/ 1303658 h 2381545"/>
                <a:gd name="connsiteX2747" fmla="*/ 400462 w 1062223"/>
                <a:gd name="connsiteY2747" fmla="*/ 1304453 h 2381545"/>
                <a:gd name="connsiteX2748" fmla="*/ 398759 w 1062223"/>
                <a:gd name="connsiteY2748" fmla="*/ 1304907 h 2381545"/>
                <a:gd name="connsiteX2749" fmla="*/ 396716 w 1062223"/>
                <a:gd name="connsiteY2749" fmla="*/ 1304680 h 2381545"/>
                <a:gd name="connsiteX2750" fmla="*/ 395468 w 1062223"/>
                <a:gd name="connsiteY2750" fmla="*/ 1303204 h 2381545"/>
                <a:gd name="connsiteX2751" fmla="*/ 396376 w 1062223"/>
                <a:gd name="connsiteY2751" fmla="*/ 1299799 h 2381545"/>
                <a:gd name="connsiteX2752" fmla="*/ 395922 w 1062223"/>
                <a:gd name="connsiteY2752" fmla="*/ 1299004 h 2381545"/>
                <a:gd name="connsiteX2753" fmla="*/ 395127 w 1062223"/>
                <a:gd name="connsiteY2753" fmla="*/ 1296734 h 2381545"/>
                <a:gd name="connsiteX2754" fmla="*/ 393765 w 1062223"/>
                <a:gd name="connsiteY2754" fmla="*/ 1294464 h 2381545"/>
                <a:gd name="connsiteX2755" fmla="*/ 391268 w 1062223"/>
                <a:gd name="connsiteY2755" fmla="*/ 1300140 h 2381545"/>
                <a:gd name="connsiteX2756" fmla="*/ 388657 w 1062223"/>
                <a:gd name="connsiteY2756" fmla="*/ 1301048 h 2381545"/>
                <a:gd name="connsiteX2757" fmla="*/ 385365 w 1062223"/>
                <a:gd name="connsiteY2757" fmla="*/ 1295372 h 2381545"/>
                <a:gd name="connsiteX2758" fmla="*/ 383549 w 1062223"/>
                <a:gd name="connsiteY2758" fmla="*/ 1291513 h 2381545"/>
                <a:gd name="connsiteX2759" fmla="*/ 382641 w 1062223"/>
                <a:gd name="connsiteY2759" fmla="*/ 1288448 h 2381545"/>
                <a:gd name="connsiteX2760" fmla="*/ 381960 w 1062223"/>
                <a:gd name="connsiteY2760" fmla="*/ 1285156 h 2381545"/>
                <a:gd name="connsiteX2761" fmla="*/ 384230 w 1062223"/>
                <a:gd name="connsiteY2761" fmla="*/ 1282318 h 2381545"/>
                <a:gd name="connsiteX2762" fmla="*/ 390814 w 1062223"/>
                <a:gd name="connsiteY2762" fmla="*/ 1275281 h 2381545"/>
                <a:gd name="connsiteX2763" fmla="*/ 399214 w 1062223"/>
                <a:gd name="connsiteY2763" fmla="*/ 1274600 h 2381545"/>
                <a:gd name="connsiteX2764" fmla="*/ 408294 w 1062223"/>
                <a:gd name="connsiteY2764" fmla="*/ 1271989 h 2381545"/>
                <a:gd name="connsiteX2765" fmla="*/ 413062 w 1062223"/>
                <a:gd name="connsiteY2765" fmla="*/ 1273805 h 2381545"/>
                <a:gd name="connsiteX2766" fmla="*/ 414424 w 1062223"/>
                <a:gd name="connsiteY2766" fmla="*/ 1277097 h 2381545"/>
                <a:gd name="connsiteX2767" fmla="*/ 412040 w 1062223"/>
                <a:gd name="connsiteY2767" fmla="*/ 1278573 h 2381545"/>
                <a:gd name="connsiteX2768" fmla="*/ 412948 w 1062223"/>
                <a:gd name="connsiteY2768" fmla="*/ 1280162 h 2381545"/>
                <a:gd name="connsiteX2769" fmla="*/ 415218 w 1062223"/>
                <a:gd name="connsiteY2769" fmla="*/ 1279821 h 2381545"/>
                <a:gd name="connsiteX2770" fmla="*/ 418056 w 1062223"/>
                <a:gd name="connsiteY2770" fmla="*/ 1280162 h 2381545"/>
                <a:gd name="connsiteX2771" fmla="*/ 424072 w 1062223"/>
                <a:gd name="connsiteY2771" fmla="*/ 1280956 h 2381545"/>
                <a:gd name="connsiteX2772" fmla="*/ 319416 w 1062223"/>
                <a:gd name="connsiteY2772" fmla="*/ 2350671 h 2381545"/>
                <a:gd name="connsiteX2773" fmla="*/ 320211 w 1062223"/>
                <a:gd name="connsiteY2773" fmla="*/ 2351466 h 2381545"/>
                <a:gd name="connsiteX2774" fmla="*/ 319870 w 1062223"/>
                <a:gd name="connsiteY2774" fmla="*/ 2351807 h 2381545"/>
                <a:gd name="connsiteX2775" fmla="*/ 319870 w 1062223"/>
                <a:gd name="connsiteY2775" fmla="*/ 2353395 h 2381545"/>
                <a:gd name="connsiteX2776" fmla="*/ 318735 w 1062223"/>
                <a:gd name="connsiteY2776" fmla="*/ 2354531 h 2381545"/>
                <a:gd name="connsiteX2777" fmla="*/ 317487 w 1062223"/>
                <a:gd name="connsiteY2777" fmla="*/ 2354417 h 2381545"/>
                <a:gd name="connsiteX2778" fmla="*/ 317487 w 1062223"/>
                <a:gd name="connsiteY2778" fmla="*/ 2354985 h 2381545"/>
                <a:gd name="connsiteX2779" fmla="*/ 317373 w 1062223"/>
                <a:gd name="connsiteY2779" fmla="*/ 2355325 h 2381545"/>
                <a:gd name="connsiteX2780" fmla="*/ 316579 w 1062223"/>
                <a:gd name="connsiteY2780" fmla="*/ 2355666 h 2381545"/>
                <a:gd name="connsiteX2781" fmla="*/ 315103 w 1062223"/>
                <a:gd name="connsiteY2781" fmla="*/ 2355893 h 2381545"/>
                <a:gd name="connsiteX2782" fmla="*/ 313741 w 1062223"/>
                <a:gd name="connsiteY2782" fmla="*/ 2354644 h 2381545"/>
                <a:gd name="connsiteX2783" fmla="*/ 313173 w 1062223"/>
                <a:gd name="connsiteY2783" fmla="*/ 2354758 h 2381545"/>
                <a:gd name="connsiteX2784" fmla="*/ 312833 w 1062223"/>
                <a:gd name="connsiteY2784" fmla="*/ 2354304 h 2381545"/>
                <a:gd name="connsiteX2785" fmla="*/ 313514 w 1062223"/>
                <a:gd name="connsiteY2785" fmla="*/ 2352714 h 2381545"/>
                <a:gd name="connsiteX2786" fmla="*/ 315103 w 1062223"/>
                <a:gd name="connsiteY2786" fmla="*/ 2350785 h 2381545"/>
                <a:gd name="connsiteX2787" fmla="*/ 317260 w 1062223"/>
                <a:gd name="connsiteY2787" fmla="*/ 2350104 h 2381545"/>
                <a:gd name="connsiteX2788" fmla="*/ 319416 w 1062223"/>
                <a:gd name="connsiteY2788" fmla="*/ 2350671 h 2381545"/>
                <a:gd name="connsiteX2789" fmla="*/ 219755 w 1062223"/>
                <a:gd name="connsiteY2789" fmla="*/ 2332396 h 2381545"/>
                <a:gd name="connsiteX2790" fmla="*/ 222706 w 1062223"/>
                <a:gd name="connsiteY2790" fmla="*/ 2332169 h 2381545"/>
                <a:gd name="connsiteX2791" fmla="*/ 223614 w 1062223"/>
                <a:gd name="connsiteY2791" fmla="*/ 2332850 h 2381545"/>
                <a:gd name="connsiteX2792" fmla="*/ 222933 w 1062223"/>
                <a:gd name="connsiteY2792" fmla="*/ 2334212 h 2381545"/>
                <a:gd name="connsiteX2793" fmla="*/ 222706 w 1062223"/>
                <a:gd name="connsiteY2793" fmla="*/ 2336029 h 2381545"/>
                <a:gd name="connsiteX2794" fmla="*/ 222138 w 1062223"/>
                <a:gd name="connsiteY2794" fmla="*/ 2337504 h 2381545"/>
                <a:gd name="connsiteX2795" fmla="*/ 221684 w 1062223"/>
                <a:gd name="connsiteY2795" fmla="*/ 2338072 h 2381545"/>
                <a:gd name="connsiteX2796" fmla="*/ 221117 w 1062223"/>
                <a:gd name="connsiteY2796" fmla="*/ 2338185 h 2381545"/>
                <a:gd name="connsiteX2797" fmla="*/ 220436 w 1062223"/>
                <a:gd name="connsiteY2797" fmla="*/ 2339093 h 2381545"/>
                <a:gd name="connsiteX2798" fmla="*/ 219528 w 1062223"/>
                <a:gd name="connsiteY2798" fmla="*/ 2341818 h 2381545"/>
                <a:gd name="connsiteX2799" fmla="*/ 219187 w 1062223"/>
                <a:gd name="connsiteY2799" fmla="*/ 2343407 h 2381545"/>
                <a:gd name="connsiteX2800" fmla="*/ 218393 w 1062223"/>
                <a:gd name="connsiteY2800" fmla="*/ 2344428 h 2381545"/>
                <a:gd name="connsiteX2801" fmla="*/ 217144 w 1062223"/>
                <a:gd name="connsiteY2801" fmla="*/ 2343407 h 2381545"/>
                <a:gd name="connsiteX2802" fmla="*/ 216349 w 1062223"/>
                <a:gd name="connsiteY2802" fmla="*/ 2340228 h 2381545"/>
                <a:gd name="connsiteX2803" fmla="*/ 216803 w 1062223"/>
                <a:gd name="connsiteY2803" fmla="*/ 2337618 h 2381545"/>
                <a:gd name="connsiteX2804" fmla="*/ 219528 w 1062223"/>
                <a:gd name="connsiteY2804" fmla="*/ 2337277 h 2381545"/>
                <a:gd name="connsiteX2805" fmla="*/ 219528 w 1062223"/>
                <a:gd name="connsiteY2805" fmla="*/ 2336255 h 2381545"/>
                <a:gd name="connsiteX2806" fmla="*/ 218733 w 1062223"/>
                <a:gd name="connsiteY2806" fmla="*/ 2335574 h 2381545"/>
                <a:gd name="connsiteX2807" fmla="*/ 217485 w 1062223"/>
                <a:gd name="connsiteY2807" fmla="*/ 2335461 h 2381545"/>
                <a:gd name="connsiteX2808" fmla="*/ 216803 w 1062223"/>
                <a:gd name="connsiteY2808" fmla="*/ 2334780 h 2381545"/>
                <a:gd name="connsiteX2809" fmla="*/ 217598 w 1062223"/>
                <a:gd name="connsiteY2809" fmla="*/ 2333418 h 2381545"/>
                <a:gd name="connsiteX2810" fmla="*/ 219755 w 1062223"/>
                <a:gd name="connsiteY2810" fmla="*/ 2332396 h 2381545"/>
                <a:gd name="connsiteX2811" fmla="*/ 226566 w 1062223"/>
                <a:gd name="connsiteY2811" fmla="*/ 2323997 h 2381545"/>
                <a:gd name="connsiteX2812" fmla="*/ 227019 w 1062223"/>
                <a:gd name="connsiteY2812" fmla="*/ 2325245 h 2381545"/>
                <a:gd name="connsiteX2813" fmla="*/ 227133 w 1062223"/>
                <a:gd name="connsiteY2813" fmla="*/ 2326721 h 2381545"/>
                <a:gd name="connsiteX2814" fmla="*/ 226566 w 1062223"/>
                <a:gd name="connsiteY2814" fmla="*/ 2328310 h 2381545"/>
                <a:gd name="connsiteX2815" fmla="*/ 225544 w 1062223"/>
                <a:gd name="connsiteY2815" fmla="*/ 2329104 h 2381545"/>
                <a:gd name="connsiteX2816" fmla="*/ 224636 w 1062223"/>
                <a:gd name="connsiteY2816" fmla="*/ 2329218 h 2381545"/>
                <a:gd name="connsiteX2817" fmla="*/ 224182 w 1062223"/>
                <a:gd name="connsiteY2817" fmla="*/ 2328877 h 2381545"/>
                <a:gd name="connsiteX2818" fmla="*/ 224295 w 1062223"/>
                <a:gd name="connsiteY2818" fmla="*/ 2328083 h 2381545"/>
                <a:gd name="connsiteX2819" fmla="*/ 223728 w 1062223"/>
                <a:gd name="connsiteY2819" fmla="*/ 2328083 h 2381545"/>
                <a:gd name="connsiteX2820" fmla="*/ 222479 w 1062223"/>
                <a:gd name="connsiteY2820" fmla="*/ 2329104 h 2381545"/>
                <a:gd name="connsiteX2821" fmla="*/ 220890 w 1062223"/>
                <a:gd name="connsiteY2821" fmla="*/ 2329785 h 2381545"/>
                <a:gd name="connsiteX2822" fmla="*/ 218166 w 1062223"/>
                <a:gd name="connsiteY2822" fmla="*/ 2329672 h 2381545"/>
                <a:gd name="connsiteX2823" fmla="*/ 217258 w 1062223"/>
                <a:gd name="connsiteY2823" fmla="*/ 2329785 h 2381545"/>
                <a:gd name="connsiteX2824" fmla="*/ 215668 w 1062223"/>
                <a:gd name="connsiteY2824" fmla="*/ 2329559 h 2381545"/>
                <a:gd name="connsiteX2825" fmla="*/ 215668 w 1062223"/>
                <a:gd name="connsiteY2825" fmla="*/ 2328877 h 2381545"/>
                <a:gd name="connsiteX2826" fmla="*/ 216803 w 1062223"/>
                <a:gd name="connsiteY2826" fmla="*/ 2327742 h 2381545"/>
                <a:gd name="connsiteX2827" fmla="*/ 217485 w 1062223"/>
                <a:gd name="connsiteY2827" fmla="*/ 2325926 h 2381545"/>
                <a:gd name="connsiteX2828" fmla="*/ 218393 w 1062223"/>
                <a:gd name="connsiteY2828" fmla="*/ 2324224 h 2381545"/>
                <a:gd name="connsiteX2829" fmla="*/ 219074 w 1062223"/>
                <a:gd name="connsiteY2829" fmla="*/ 2323429 h 2381545"/>
                <a:gd name="connsiteX2830" fmla="*/ 220209 w 1062223"/>
                <a:gd name="connsiteY2830" fmla="*/ 2322407 h 2381545"/>
                <a:gd name="connsiteX2831" fmla="*/ 222706 w 1062223"/>
                <a:gd name="connsiteY2831" fmla="*/ 2321272 h 2381545"/>
                <a:gd name="connsiteX2832" fmla="*/ 224749 w 1062223"/>
                <a:gd name="connsiteY2832" fmla="*/ 2321386 h 2381545"/>
                <a:gd name="connsiteX2833" fmla="*/ 225998 w 1062223"/>
                <a:gd name="connsiteY2833" fmla="*/ 2322521 h 2381545"/>
                <a:gd name="connsiteX2834" fmla="*/ 226566 w 1062223"/>
                <a:gd name="connsiteY2834" fmla="*/ 2323997 h 2381545"/>
                <a:gd name="connsiteX2835" fmla="*/ 132806 w 1062223"/>
                <a:gd name="connsiteY2835" fmla="*/ 2320251 h 2381545"/>
                <a:gd name="connsiteX2836" fmla="*/ 133601 w 1062223"/>
                <a:gd name="connsiteY2836" fmla="*/ 2320591 h 2381545"/>
                <a:gd name="connsiteX2837" fmla="*/ 134850 w 1062223"/>
                <a:gd name="connsiteY2837" fmla="*/ 2321726 h 2381545"/>
                <a:gd name="connsiteX2838" fmla="*/ 134396 w 1062223"/>
                <a:gd name="connsiteY2838" fmla="*/ 2323088 h 2381545"/>
                <a:gd name="connsiteX2839" fmla="*/ 132466 w 1062223"/>
                <a:gd name="connsiteY2839" fmla="*/ 2323769 h 2381545"/>
                <a:gd name="connsiteX2840" fmla="*/ 130877 w 1062223"/>
                <a:gd name="connsiteY2840" fmla="*/ 2323883 h 2381545"/>
                <a:gd name="connsiteX2841" fmla="*/ 128152 w 1062223"/>
                <a:gd name="connsiteY2841" fmla="*/ 2323429 h 2381545"/>
                <a:gd name="connsiteX2842" fmla="*/ 127698 w 1062223"/>
                <a:gd name="connsiteY2842" fmla="*/ 2322861 h 2381545"/>
                <a:gd name="connsiteX2843" fmla="*/ 126790 w 1062223"/>
                <a:gd name="connsiteY2843" fmla="*/ 2321272 h 2381545"/>
                <a:gd name="connsiteX2844" fmla="*/ 127358 w 1062223"/>
                <a:gd name="connsiteY2844" fmla="*/ 2319910 h 2381545"/>
                <a:gd name="connsiteX2845" fmla="*/ 128834 w 1062223"/>
                <a:gd name="connsiteY2845" fmla="*/ 2319002 h 2381545"/>
                <a:gd name="connsiteX2846" fmla="*/ 129969 w 1062223"/>
                <a:gd name="connsiteY2846" fmla="*/ 2318548 h 2381545"/>
                <a:gd name="connsiteX2847" fmla="*/ 131444 w 1062223"/>
                <a:gd name="connsiteY2847" fmla="*/ 2319910 h 2381545"/>
                <a:gd name="connsiteX2848" fmla="*/ 132806 w 1062223"/>
                <a:gd name="connsiteY2848" fmla="*/ 2320251 h 2381545"/>
                <a:gd name="connsiteX2849" fmla="*/ 164022 w 1062223"/>
                <a:gd name="connsiteY2849" fmla="*/ 2308219 h 2381545"/>
                <a:gd name="connsiteX2850" fmla="*/ 170038 w 1062223"/>
                <a:gd name="connsiteY2850" fmla="*/ 2305835 h 2381545"/>
                <a:gd name="connsiteX2851" fmla="*/ 171059 w 1062223"/>
                <a:gd name="connsiteY2851" fmla="*/ 2307538 h 2381545"/>
                <a:gd name="connsiteX2852" fmla="*/ 169357 w 1062223"/>
                <a:gd name="connsiteY2852" fmla="*/ 2311056 h 2381545"/>
                <a:gd name="connsiteX2853" fmla="*/ 167086 w 1062223"/>
                <a:gd name="connsiteY2853" fmla="*/ 2312759 h 2381545"/>
                <a:gd name="connsiteX2854" fmla="*/ 164703 w 1062223"/>
                <a:gd name="connsiteY2854" fmla="*/ 2313667 h 2381545"/>
                <a:gd name="connsiteX2855" fmla="*/ 164589 w 1062223"/>
                <a:gd name="connsiteY2855" fmla="*/ 2314462 h 2381545"/>
                <a:gd name="connsiteX2856" fmla="*/ 165951 w 1062223"/>
                <a:gd name="connsiteY2856" fmla="*/ 2315597 h 2381545"/>
                <a:gd name="connsiteX2857" fmla="*/ 166292 w 1062223"/>
                <a:gd name="connsiteY2857" fmla="*/ 2316732 h 2381545"/>
                <a:gd name="connsiteX2858" fmla="*/ 165043 w 1062223"/>
                <a:gd name="connsiteY2858" fmla="*/ 2317072 h 2381545"/>
                <a:gd name="connsiteX2859" fmla="*/ 162660 w 1062223"/>
                <a:gd name="connsiteY2859" fmla="*/ 2317072 h 2381545"/>
                <a:gd name="connsiteX2860" fmla="*/ 161638 w 1062223"/>
                <a:gd name="connsiteY2860" fmla="*/ 2316505 h 2381545"/>
                <a:gd name="connsiteX2861" fmla="*/ 161978 w 1062223"/>
                <a:gd name="connsiteY2861" fmla="*/ 2316051 h 2381545"/>
                <a:gd name="connsiteX2862" fmla="*/ 161978 w 1062223"/>
                <a:gd name="connsiteY2862" fmla="*/ 2315256 h 2381545"/>
                <a:gd name="connsiteX2863" fmla="*/ 161865 w 1062223"/>
                <a:gd name="connsiteY2863" fmla="*/ 2313667 h 2381545"/>
                <a:gd name="connsiteX2864" fmla="*/ 162205 w 1062223"/>
                <a:gd name="connsiteY2864" fmla="*/ 2312532 h 2381545"/>
                <a:gd name="connsiteX2865" fmla="*/ 162660 w 1062223"/>
                <a:gd name="connsiteY2865" fmla="*/ 2312078 h 2381545"/>
                <a:gd name="connsiteX2866" fmla="*/ 162773 w 1062223"/>
                <a:gd name="connsiteY2866" fmla="*/ 2311397 h 2381545"/>
                <a:gd name="connsiteX2867" fmla="*/ 162773 w 1062223"/>
                <a:gd name="connsiteY2867" fmla="*/ 2310148 h 2381545"/>
                <a:gd name="connsiteX2868" fmla="*/ 163227 w 1062223"/>
                <a:gd name="connsiteY2868" fmla="*/ 2308900 h 2381545"/>
                <a:gd name="connsiteX2869" fmla="*/ 164022 w 1062223"/>
                <a:gd name="connsiteY2869" fmla="*/ 2308219 h 2381545"/>
                <a:gd name="connsiteX2870" fmla="*/ 132012 w 1062223"/>
                <a:gd name="connsiteY2870" fmla="*/ 2290057 h 2381545"/>
                <a:gd name="connsiteX2871" fmla="*/ 131444 w 1062223"/>
                <a:gd name="connsiteY2871" fmla="*/ 2290171 h 2381545"/>
                <a:gd name="connsiteX2872" fmla="*/ 131104 w 1062223"/>
                <a:gd name="connsiteY2872" fmla="*/ 2290057 h 2381545"/>
                <a:gd name="connsiteX2873" fmla="*/ 131671 w 1062223"/>
                <a:gd name="connsiteY2873" fmla="*/ 2289263 h 2381545"/>
                <a:gd name="connsiteX2874" fmla="*/ 133374 w 1062223"/>
                <a:gd name="connsiteY2874" fmla="*/ 2287901 h 2381545"/>
                <a:gd name="connsiteX2875" fmla="*/ 134509 w 1062223"/>
                <a:gd name="connsiteY2875" fmla="*/ 2287673 h 2381545"/>
                <a:gd name="connsiteX2876" fmla="*/ 134282 w 1062223"/>
                <a:gd name="connsiteY2876" fmla="*/ 2288695 h 2381545"/>
                <a:gd name="connsiteX2877" fmla="*/ 133261 w 1062223"/>
                <a:gd name="connsiteY2877" fmla="*/ 2289603 h 2381545"/>
                <a:gd name="connsiteX2878" fmla="*/ 132012 w 1062223"/>
                <a:gd name="connsiteY2878" fmla="*/ 2290057 h 2381545"/>
                <a:gd name="connsiteX2879" fmla="*/ 129401 w 1062223"/>
                <a:gd name="connsiteY2879" fmla="*/ 2290738 h 2381545"/>
                <a:gd name="connsiteX2880" fmla="*/ 128266 w 1062223"/>
                <a:gd name="connsiteY2880" fmla="*/ 2291533 h 2381545"/>
                <a:gd name="connsiteX2881" fmla="*/ 126450 w 1062223"/>
                <a:gd name="connsiteY2881" fmla="*/ 2291533 h 2381545"/>
                <a:gd name="connsiteX2882" fmla="*/ 124861 w 1062223"/>
                <a:gd name="connsiteY2882" fmla="*/ 2290965 h 2381545"/>
                <a:gd name="connsiteX2883" fmla="*/ 123499 w 1062223"/>
                <a:gd name="connsiteY2883" fmla="*/ 2289036 h 2381545"/>
                <a:gd name="connsiteX2884" fmla="*/ 122477 w 1062223"/>
                <a:gd name="connsiteY2884" fmla="*/ 2289036 h 2381545"/>
                <a:gd name="connsiteX2885" fmla="*/ 121569 w 1062223"/>
                <a:gd name="connsiteY2885" fmla="*/ 2286084 h 2381545"/>
                <a:gd name="connsiteX2886" fmla="*/ 122023 w 1062223"/>
                <a:gd name="connsiteY2886" fmla="*/ 2284949 h 2381545"/>
                <a:gd name="connsiteX2887" fmla="*/ 123499 w 1062223"/>
                <a:gd name="connsiteY2887" fmla="*/ 2284949 h 2381545"/>
                <a:gd name="connsiteX2888" fmla="*/ 124747 w 1062223"/>
                <a:gd name="connsiteY2888" fmla="*/ 2285176 h 2381545"/>
                <a:gd name="connsiteX2889" fmla="*/ 126336 w 1062223"/>
                <a:gd name="connsiteY2889" fmla="*/ 2284495 h 2381545"/>
                <a:gd name="connsiteX2890" fmla="*/ 129628 w 1062223"/>
                <a:gd name="connsiteY2890" fmla="*/ 2284609 h 2381545"/>
                <a:gd name="connsiteX2891" fmla="*/ 130990 w 1062223"/>
                <a:gd name="connsiteY2891" fmla="*/ 2285176 h 2381545"/>
                <a:gd name="connsiteX2892" fmla="*/ 131104 w 1062223"/>
                <a:gd name="connsiteY2892" fmla="*/ 2286538 h 2381545"/>
                <a:gd name="connsiteX2893" fmla="*/ 129401 w 1062223"/>
                <a:gd name="connsiteY2893" fmla="*/ 2290738 h 2381545"/>
                <a:gd name="connsiteX2894" fmla="*/ 162660 w 1062223"/>
                <a:gd name="connsiteY2894" fmla="*/ 2273939 h 2381545"/>
                <a:gd name="connsiteX2895" fmla="*/ 161638 w 1062223"/>
                <a:gd name="connsiteY2895" fmla="*/ 2275868 h 2381545"/>
                <a:gd name="connsiteX2896" fmla="*/ 153125 w 1062223"/>
                <a:gd name="connsiteY2896" fmla="*/ 2278706 h 2381545"/>
                <a:gd name="connsiteX2897" fmla="*/ 152103 w 1062223"/>
                <a:gd name="connsiteY2897" fmla="*/ 2279047 h 2381545"/>
                <a:gd name="connsiteX2898" fmla="*/ 150060 w 1062223"/>
                <a:gd name="connsiteY2898" fmla="*/ 2278593 h 2381545"/>
                <a:gd name="connsiteX2899" fmla="*/ 148811 w 1062223"/>
                <a:gd name="connsiteY2899" fmla="*/ 2277117 h 2381545"/>
                <a:gd name="connsiteX2900" fmla="*/ 148811 w 1062223"/>
                <a:gd name="connsiteY2900" fmla="*/ 2275868 h 2381545"/>
                <a:gd name="connsiteX2901" fmla="*/ 149492 w 1062223"/>
                <a:gd name="connsiteY2901" fmla="*/ 2275187 h 2381545"/>
                <a:gd name="connsiteX2902" fmla="*/ 158346 w 1062223"/>
                <a:gd name="connsiteY2902" fmla="*/ 2272690 h 2381545"/>
                <a:gd name="connsiteX2903" fmla="*/ 161184 w 1062223"/>
                <a:gd name="connsiteY2903" fmla="*/ 2272577 h 2381545"/>
                <a:gd name="connsiteX2904" fmla="*/ 162660 w 1062223"/>
                <a:gd name="connsiteY2904" fmla="*/ 2273939 h 2381545"/>
                <a:gd name="connsiteX2905" fmla="*/ 153579 w 1062223"/>
                <a:gd name="connsiteY2905" fmla="*/ 2270988 h 2381545"/>
                <a:gd name="connsiteX2906" fmla="*/ 153692 w 1062223"/>
                <a:gd name="connsiteY2906" fmla="*/ 2272350 h 2381545"/>
                <a:gd name="connsiteX2907" fmla="*/ 144498 w 1062223"/>
                <a:gd name="connsiteY2907" fmla="*/ 2276776 h 2381545"/>
                <a:gd name="connsiteX2908" fmla="*/ 143703 w 1062223"/>
                <a:gd name="connsiteY2908" fmla="*/ 2276550 h 2381545"/>
                <a:gd name="connsiteX2909" fmla="*/ 145406 w 1062223"/>
                <a:gd name="connsiteY2909" fmla="*/ 2273144 h 2381545"/>
                <a:gd name="connsiteX2910" fmla="*/ 146882 w 1062223"/>
                <a:gd name="connsiteY2910" fmla="*/ 2271669 h 2381545"/>
                <a:gd name="connsiteX2911" fmla="*/ 147790 w 1062223"/>
                <a:gd name="connsiteY2911" fmla="*/ 2271441 h 2381545"/>
                <a:gd name="connsiteX2912" fmla="*/ 153579 w 1062223"/>
                <a:gd name="connsiteY2912" fmla="*/ 2270988 h 2381545"/>
                <a:gd name="connsiteX2913" fmla="*/ 69355 w 1062223"/>
                <a:gd name="connsiteY2913" fmla="*/ 2270760 h 2381545"/>
                <a:gd name="connsiteX2914" fmla="*/ 70717 w 1062223"/>
                <a:gd name="connsiteY2914" fmla="*/ 2273258 h 2381545"/>
                <a:gd name="connsiteX2915" fmla="*/ 71171 w 1062223"/>
                <a:gd name="connsiteY2915" fmla="*/ 2275641 h 2381545"/>
                <a:gd name="connsiteX2916" fmla="*/ 70944 w 1062223"/>
                <a:gd name="connsiteY2916" fmla="*/ 2276890 h 2381545"/>
                <a:gd name="connsiteX2917" fmla="*/ 70717 w 1062223"/>
                <a:gd name="connsiteY2917" fmla="*/ 2276890 h 2381545"/>
                <a:gd name="connsiteX2918" fmla="*/ 70036 w 1062223"/>
                <a:gd name="connsiteY2918" fmla="*/ 2276436 h 2381545"/>
                <a:gd name="connsiteX2919" fmla="*/ 69355 w 1062223"/>
                <a:gd name="connsiteY2919" fmla="*/ 2276550 h 2381545"/>
                <a:gd name="connsiteX2920" fmla="*/ 68900 w 1062223"/>
                <a:gd name="connsiteY2920" fmla="*/ 2275982 h 2381545"/>
                <a:gd name="connsiteX2921" fmla="*/ 68900 w 1062223"/>
                <a:gd name="connsiteY2921" fmla="*/ 2274620 h 2381545"/>
                <a:gd name="connsiteX2922" fmla="*/ 68560 w 1062223"/>
                <a:gd name="connsiteY2922" fmla="*/ 2274166 h 2381545"/>
                <a:gd name="connsiteX2923" fmla="*/ 67879 w 1062223"/>
                <a:gd name="connsiteY2923" fmla="*/ 2273825 h 2381545"/>
                <a:gd name="connsiteX2924" fmla="*/ 65949 w 1062223"/>
                <a:gd name="connsiteY2924" fmla="*/ 2274279 h 2381545"/>
                <a:gd name="connsiteX2925" fmla="*/ 65041 w 1062223"/>
                <a:gd name="connsiteY2925" fmla="*/ 2273031 h 2381545"/>
                <a:gd name="connsiteX2926" fmla="*/ 65155 w 1062223"/>
                <a:gd name="connsiteY2926" fmla="*/ 2271669 h 2381545"/>
                <a:gd name="connsiteX2927" fmla="*/ 65836 w 1062223"/>
                <a:gd name="connsiteY2927" fmla="*/ 2270420 h 2381545"/>
                <a:gd name="connsiteX2928" fmla="*/ 66290 w 1062223"/>
                <a:gd name="connsiteY2928" fmla="*/ 2269285 h 2381545"/>
                <a:gd name="connsiteX2929" fmla="*/ 67425 w 1062223"/>
                <a:gd name="connsiteY2929" fmla="*/ 2268944 h 2381545"/>
                <a:gd name="connsiteX2930" fmla="*/ 69355 w 1062223"/>
                <a:gd name="connsiteY2930" fmla="*/ 2270760 h 2381545"/>
                <a:gd name="connsiteX2931" fmla="*/ 580148 w 1062223"/>
                <a:gd name="connsiteY2931" fmla="*/ 2258388 h 2381545"/>
                <a:gd name="connsiteX2932" fmla="*/ 584234 w 1062223"/>
                <a:gd name="connsiteY2932" fmla="*/ 2261226 h 2381545"/>
                <a:gd name="connsiteX2933" fmla="*/ 585029 w 1062223"/>
                <a:gd name="connsiteY2933" fmla="*/ 2262247 h 2381545"/>
                <a:gd name="connsiteX2934" fmla="*/ 584802 w 1062223"/>
                <a:gd name="connsiteY2934" fmla="*/ 2263269 h 2381545"/>
                <a:gd name="connsiteX2935" fmla="*/ 583553 w 1062223"/>
                <a:gd name="connsiteY2935" fmla="*/ 2264631 h 2381545"/>
                <a:gd name="connsiteX2936" fmla="*/ 577424 w 1062223"/>
                <a:gd name="connsiteY2936" fmla="*/ 2266447 h 2381545"/>
                <a:gd name="connsiteX2937" fmla="*/ 576061 w 1062223"/>
                <a:gd name="connsiteY2937" fmla="*/ 2268036 h 2381545"/>
                <a:gd name="connsiteX2938" fmla="*/ 575040 w 1062223"/>
                <a:gd name="connsiteY2938" fmla="*/ 2271782 h 2381545"/>
                <a:gd name="connsiteX2939" fmla="*/ 574018 w 1062223"/>
                <a:gd name="connsiteY2939" fmla="*/ 2271782 h 2381545"/>
                <a:gd name="connsiteX2940" fmla="*/ 572883 w 1062223"/>
                <a:gd name="connsiteY2940" fmla="*/ 2270420 h 2381545"/>
                <a:gd name="connsiteX2941" fmla="*/ 571067 w 1062223"/>
                <a:gd name="connsiteY2941" fmla="*/ 2266788 h 2381545"/>
                <a:gd name="connsiteX2942" fmla="*/ 571635 w 1062223"/>
                <a:gd name="connsiteY2942" fmla="*/ 2265312 h 2381545"/>
                <a:gd name="connsiteX2943" fmla="*/ 576289 w 1062223"/>
                <a:gd name="connsiteY2943" fmla="*/ 2264177 h 2381545"/>
                <a:gd name="connsiteX2944" fmla="*/ 577651 w 1062223"/>
                <a:gd name="connsiteY2944" fmla="*/ 2263155 h 2381545"/>
                <a:gd name="connsiteX2945" fmla="*/ 578218 w 1062223"/>
                <a:gd name="connsiteY2945" fmla="*/ 2262020 h 2381545"/>
                <a:gd name="connsiteX2946" fmla="*/ 578218 w 1062223"/>
                <a:gd name="connsiteY2946" fmla="*/ 2260545 h 2381545"/>
                <a:gd name="connsiteX2947" fmla="*/ 578672 w 1062223"/>
                <a:gd name="connsiteY2947" fmla="*/ 2259296 h 2381545"/>
                <a:gd name="connsiteX2948" fmla="*/ 579467 w 1062223"/>
                <a:gd name="connsiteY2948" fmla="*/ 2258388 h 2381545"/>
                <a:gd name="connsiteX2949" fmla="*/ 580148 w 1062223"/>
                <a:gd name="connsiteY2949" fmla="*/ 2258388 h 2381545"/>
                <a:gd name="connsiteX2950" fmla="*/ 136212 w 1062223"/>
                <a:gd name="connsiteY2950" fmla="*/ 1666776 h 2381545"/>
                <a:gd name="connsiteX2951" fmla="*/ 136893 w 1062223"/>
                <a:gd name="connsiteY2951" fmla="*/ 1666776 h 2381545"/>
                <a:gd name="connsiteX2952" fmla="*/ 139503 w 1062223"/>
                <a:gd name="connsiteY2952" fmla="*/ 1671089 h 2381545"/>
                <a:gd name="connsiteX2953" fmla="*/ 139277 w 1062223"/>
                <a:gd name="connsiteY2953" fmla="*/ 1672678 h 2381545"/>
                <a:gd name="connsiteX2954" fmla="*/ 138141 w 1062223"/>
                <a:gd name="connsiteY2954" fmla="*/ 1675402 h 2381545"/>
                <a:gd name="connsiteX2955" fmla="*/ 136552 w 1062223"/>
                <a:gd name="connsiteY2955" fmla="*/ 1676424 h 2381545"/>
                <a:gd name="connsiteX2956" fmla="*/ 134963 w 1062223"/>
                <a:gd name="connsiteY2956" fmla="*/ 1676310 h 2381545"/>
                <a:gd name="connsiteX2957" fmla="*/ 134282 w 1062223"/>
                <a:gd name="connsiteY2957" fmla="*/ 1675629 h 2381545"/>
                <a:gd name="connsiteX2958" fmla="*/ 134396 w 1062223"/>
                <a:gd name="connsiteY2958" fmla="*/ 1674040 h 2381545"/>
                <a:gd name="connsiteX2959" fmla="*/ 134055 w 1062223"/>
                <a:gd name="connsiteY2959" fmla="*/ 1673359 h 2381545"/>
                <a:gd name="connsiteX2960" fmla="*/ 133374 w 1062223"/>
                <a:gd name="connsiteY2960" fmla="*/ 1673813 h 2381545"/>
                <a:gd name="connsiteX2961" fmla="*/ 133147 w 1062223"/>
                <a:gd name="connsiteY2961" fmla="*/ 1674721 h 2381545"/>
                <a:gd name="connsiteX2962" fmla="*/ 133033 w 1062223"/>
                <a:gd name="connsiteY2962" fmla="*/ 1675743 h 2381545"/>
                <a:gd name="connsiteX2963" fmla="*/ 132580 w 1062223"/>
                <a:gd name="connsiteY2963" fmla="*/ 1676310 h 2381545"/>
                <a:gd name="connsiteX2964" fmla="*/ 132012 w 1062223"/>
                <a:gd name="connsiteY2964" fmla="*/ 1676424 h 2381545"/>
                <a:gd name="connsiteX2965" fmla="*/ 131444 w 1062223"/>
                <a:gd name="connsiteY2965" fmla="*/ 1675856 h 2381545"/>
                <a:gd name="connsiteX2966" fmla="*/ 131104 w 1062223"/>
                <a:gd name="connsiteY2966" fmla="*/ 1674381 h 2381545"/>
                <a:gd name="connsiteX2967" fmla="*/ 131444 w 1062223"/>
                <a:gd name="connsiteY2967" fmla="*/ 1671884 h 2381545"/>
                <a:gd name="connsiteX2968" fmla="*/ 132580 w 1062223"/>
                <a:gd name="connsiteY2968" fmla="*/ 1669386 h 2381545"/>
                <a:gd name="connsiteX2969" fmla="*/ 133828 w 1062223"/>
                <a:gd name="connsiteY2969" fmla="*/ 1668705 h 2381545"/>
                <a:gd name="connsiteX2970" fmla="*/ 135758 w 1062223"/>
                <a:gd name="connsiteY2970" fmla="*/ 1670067 h 2381545"/>
                <a:gd name="connsiteX2971" fmla="*/ 136552 w 1062223"/>
                <a:gd name="connsiteY2971" fmla="*/ 1669840 h 2381545"/>
                <a:gd name="connsiteX2972" fmla="*/ 136212 w 1062223"/>
                <a:gd name="connsiteY2972" fmla="*/ 1668705 h 2381545"/>
                <a:gd name="connsiteX2973" fmla="*/ 134850 w 1062223"/>
                <a:gd name="connsiteY2973" fmla="*/ 1667230 h 2381545"/>
                <a:gd name="connsiteX2974" fmla="*/ 134396 w 1062223"/>
                <a:gd name="connsiteY2974" fmla="*/ 1666208 h 2381545"/>
                <a:gd name="connsiteX2975" fmla="*/ 134850 w 1062223"/>
                <a:gd name="connsiteY2975" fmla="*/ 1665981 h 2381545"/>
                <a:gd name="connsiteX2976" fmla="*/ 135417 w 1062223"/>
                <a:gd name="connsiteY2976" fmla="*/ 1665981 h 2381545"/>
                <a:gd name="connsiteX2977" fmla="*/ 135758 w 1062223"/>
                <a:gd name="connsiteY2977" fmla="*/ 1666549 h 2381545"/>
                <a:gd name="connsiteX2978" fmla="*/ 136212 w 1062223"/>
                <a:gd name="connsiteY2978" fmla="*/ 1666776 h 2381545"/>
                <a:gd name="connsiteX2979" fmla="*/ 147563 w 1062223"/>
                <a:gd name="connsiteY2979" fmla="*/ 1681986 h 2381545"/>
                <a:gd name="connsiteX2980" fmla="*/ 146768 w 1062223"/>
                <a:gd name="connsiteY2980" fmla="*/ 1682213 h 2381545"/>
                <a:gd name="connsiteX2981" fmla="*/ 141774 w 1062223"/>
                <a:gd name="connsiteY2981" fmla="*/ 1679829 h 2381545"/>
                <a:gd name="connsiteX2982" fmla="*/ 141206 w 1062223"/>
                <a:gd name="connsiteY2982" fmla="*/ 1678808 h 2381545"/>
                <a:gd name="connsiteX2983" fmla="*/ 141547 w 1062223"/>
                <a:gd name="connsiteY2983" fmla="*/ 1677900 h 2381545"/>
                <a:gd name="connsiteX2984" fmla="*/ 141093 w 1062223"/>
                <a:gd name="connsiteY2984" fmla="*/ 1676991 h 2381545"/>
                <a:gd name="connsiteX2985" fmla="*/ 139958 w 1062223"/>
                <a:gd name="connsiteY2985" fmla="*/ 1675970 h 2381545"/>
                <a:gd name="connsiteX2986" fmla="*/ 140071 w 1062223"/>
                <a:gd name="connsiteY2986" fmla="*/ 1674948 h 2381545"/>
                <a:gd name="connsiteX2987" fmla="*/ 140752 w 1062223"/>
                <a:gd name="connsiteY2987" fmla="*/ 1674494 h 2381545"/>
                <a:gd name="connsiteX2988" fmla="*/ 141547 w 1062223"/>
                <a:gd name="connsiteY2988" fmla="*/ 1674154 h 2381545"/>
                <a:gd name="connsiteX2989" fmla="*/ 142114 w 1062223"/>
                <a:gd name="connsiteY2989" fmla="*/ 1672678 h 2381545"/>
                <a:gd name="connsiteX2990" fmla="*/ 141547 w 1062223"/>
                <a:gd name="connsiteY2990" fmla="*/ 1670635 h 2381545"/>
                <a:gd name="connsiteX2991" fmla="*/ 140525 w 1062223"/>
                <a:gd name="connsiteY2991" fmla="*/ 1668819 h 2381545"/>
                <a:gd name="connsiteX2992" fmla="*/ 140184 w 1062223"/>
                <a:gd name="connsiteY2992" fmla="*/ 1667570 h 2381545"/>
                <a:gd name="connsiteX2993" fmla="*/ 141093 w 1062223"/>
                <a:gd name="connsiteY2993" fmla="*/ 1666889 h 2381545"/>
                <a:gd name="connsiteX2994" fmla="*/ 142455 w 1062223"/>
                <a:gd name="connsiteY2994" fmla="*/ 1666549 h 2381545"/>
                <a:gd name="connsiteX2995" fmla="*/ 144157 w 1062223"/>
                <a:gd name="connsiteY2995" fmla="*/ 1665300 h 2381545"/>
                <a:gd name="connsiteX2996" fmla="*/ 145406 w 1062223"/>
                <a:gd name="connsiteY2996" fmla="*/ 1665868 h 2381545"/>
                <a:gd name="connsiteX2997" fmla="*/ 146200 w 1062223"/>
                <a:gd name="connsiteY2997" fmla="*/ 1665981 h 2381545"/>
                <a:gd name="connsiteX2998" fmla="*/ 146995 w 1062223"/>
                <a:gd name="connsiteY2998" fmla="*/ 1666776 h 2381545"/>
                <a:gd name="connsiteX2999" fmla="*/ 147790 w 1062223"/>
                <a:gd name="connsiteY2999" fmla="*/ 1668251 h 2381545"/>
                <a:gd name="connsiteX3000" fmla="*/ 148811 w 1062223"/>
                <a:gd name="connsiteY3000" fmla="*/ 1669273 h 2381545"/>
                <a:gd name="connsiteX3001" fmla="*/ 149379 w 1062223"/>
                <a:gd name="connsiteY3001" fmla="*/ 1669159 h 2381545"/>
                <a:gd name="connsiteX3002" fmla="*/ 149492 w 1062223"/>
                <a:gd name="connsiteY3002" fmla="*/ 1668024 h 2381545"/>
                <a:gd name="connsiteX3003" fmla="*/ 150060 w 1062223"/>
                <a:gd name="connsiteY3003" fmla="*/ 1667457 h 2381545"/>
                <a:gd name="connsiteX3004" fmla="*/ 150968 w 1062223"/>
                <a:gd name="connsiteY3004" fmla="*/ 1667684 h 2381545"/>
                <a:gd name="connsiteX3005" fmla="*/ 151763 w 1062223"/>
                <a:gd name="connsiteY3005" fmla="*/ 1668365 h 2381545"/>
                <a:gd name="connsiteX3006" fmla="*/ 152216 w 1062223"/>
                <a:gd name="connsiteY3006" fmla="*/ 1669273 h 2381545"/>
                <a:gd name="connsiteX3007" fmla="*/ 152671 w 1062223"/>
                <a:gd name="connsiteY3007" fmla="*/ 1669386 h 2381545"/>
                <a:gd name="connsiteX3008" fmla="*/ 153352 w 1062223"/>
                <a:gd name="connsiteY3008" fmla="*/ 1668705 h 2381545"/>
                <a:gd name="connsiteX3009" fmla="*/ 153919 w 1062223"/>
                <a:gd name="connsiteY3009" fmla="*/ 1667570 h 2381545"/>
                <a:gd name="connsiteX3010" fmla="*/ 154146 w 1062223"/>
                <a:gd name="connsiteY3010" fmla="*/ 1665981 h 2381545"/>
                <a:gd name="connsiteX3011" fmla="*/ 154600 w 1062223"/>
                <a:gd name="connsiteY3011" fmla="*/ 1664392 h 2381545"/>
                <a:gd name="connsiteX3012" fmla="*/ 155168 w 1062223"/>
                <a:gd name="connsiteY3012" fmla="*/ 1663143 h 2381545"/>
                <a:gd name="connsiteX3013" fmla="*/ 155622 w 1062223"/>
                <a:gd name="connsiteY3013" fmla="*/ 1662689 h 2381545"/>
                <a:gd name="connsiteX3014" fmla="*/ 156076 w 1062223"/>
                <a:gd name="connsiteY3014" fmla="*/ 1663030 h 2381545"/>
                <a:gd name="connsiteX3015" fmla="*/ 156530 w 1062223"/>
                <a:gd name="connsiteY3015" fmla="*/ 1664619 h 2381545"/>
                <a:gd name="connsiteX3016" fmla="*/ 156644 w 1062223"/>
                <a:gd name="connsiteY3016" fmla="*/ 1665868 h 2381545"/>
                <a:gd name="connsiteX3017" fmla="*/ 156870 w 1062223"/>
                <a:gd name="connsiteY3017" fmla="*/ 1668365 h 2381545"/>
                <a:gd name="connsiteX3018" fmla="*/ 157551 w 1062223"/>
                <a:gd name="connsiteY3018" fmla="*/ 1669840 h 2381545"/>
                <a:gd name="connsiteX3019" fmla="*/ 157325 w 1062223"/>
                <a:gd name="connsiteY3019" fmla="*/ 1670862 h 2381545"/>
                <a:gd name="connsiteX3020" fmla="*/ 156303 w 1062223"/>
                <a:gd name="connsiteY3020" fmla="*/ 1672905 h 2381545"/>
                <a:gd name="connsiteX3021" fmla="*/ 155168 w 1062223"/>
                <a:gd name="connsiteY3021" fmla="*/ 1675743 h 2381545"/>
                <a:gd name="connsiteX3022" fmla="*/ 153806 w 1062223"/>
                <a:gd name="connsiteY3022" fmla="*/ 1677219 h 2381545"/>
                <a:gd name="connsiteX3023" fmla="*/ 151763 w 1062223"/>
                <a:gd name="connsiteY3023" fmla="*/ 1677219 h 2381545"/>
                <a:gd name="connsiteX3024" fmla="*/ 148811 w 1062223"/>
                <a:gd name="connsiteY3024" fmla="*/ 1673927 h 2381545"/>
                <a:gd name="connsiteX3025" fmla="*/ 144725 w 1062223"/>
                <a:gd name="connsiteY3025" fmla="*/ 1674835 h 2381545"/>
                <a:gd name="connsiteX3026" fmla="*/ 144725 w 1062223"/>
                <a:gd name="connsiteY3026" fmla="*/ 1675289 h 2381545"/>
                <a:gd name="connsiteX3027" fmla="*/ 147109 w 1062223"/>
                <a:gd name="connsiteY3027" fmla="*/ 1675970 h 2381545"/>
                <a:gd name="connsiteX3028" fmla="*/ 149038 w 1062223"/>
                <a:gd name="connsiteY3028" fmla="*/ 1677105 h 2381545"/>
                <a:gd name="connsiteX3029" fmla="*/ 149492 w 1062223"/>
                <a:gd name="connsiteY3029" fmla="*/ 1679375 h 2381545"/>
                <a:gd name="connsiteX3030" fmla="*/ 148925 w 1062223"/>
                <a:gd name="connsiteY3030" fmla="*/ 1680851 h 2381545"/>
                <a:gd name="connsiteX3031" fmla="*/ 148130 w 1062223"/>
                <a:gd name="connsiteY3031" fmla="*/ 1680964 h 2381545"/>
                <a:gd name="connsiteX3032" fmla="*/ 147676 w 1062223"/>
                <a:gd name="connsiteY3032" fmla="*/ 1681305 h 2381545"/>
                <a:gd name="connsiteX3033" fmla="*/ 147563 w 1062223"/>
                <a:gd name="connsiteY3033" fmla="*/ 1681986 h 2381545"/>
                <a:gd name="connsiteX3034" fmla="*/ 129515 w 1062223"/>
                <a:gd name="connsiteY3034" fmla="*/ 1664732 h 2381545"/>
                <a:gd name="connsiteX3035" fmla="*/ 128720 w 1062223"/>
                <a:gd name="connsiteY3035" fmla="*/ 1664278 h 2381545"/>
                <a:gd name="connsiteX3036" fmla="*/ 128607 w 1062223"/>
                <a:gd name="connsiteY3036" fmla="*/ 1663370 h 2381545"/>
                <a:gd name="connsiteX3037" fmla="*/ 128720 w 1062223"/>
                <a:gd name="connsiteY3037" fmla="*/ 1662916 h 2381545"/>
                <a:gd name="connsiteX3038" fmla="*/ 128947 w 1062223"/>
                <a:gd name="connsiteY3038" fmla="*/ 1662122 h 2381545"/>
                <a:gd name="connsiteX3039" fmla="*/ 129401 w 1062223"/>
                <a:gd name="connsiteY3039" fmla="*/ 1660873 h 2381545"/>
                <a:gd name="connsiteX3040" fmla="*/ 129855 w 1062223"/>
                <a:gd name="connsiteY3040" fmla="*/ 1659852 h 2381545"/>
                <a:gd name="connsiteX3041" fmla="*/ 130309 w 1062223"/>
                <a:gd name="connsiteY3041" fmla="*/ 1658603 h 2381545"/>
                <a:gd name="connsiteX3042" fmla="*/ 130877 w 1062223"/>
                <a:gd name="connsiteY3042" fmla="*/ 1657468 h 2381545"/>
                <a:gd name="connsiteX3043" fmla="*/ 131558 w 1062223"/>
                <a:gd name="connsiteY3043" fmla="*/ 1656673 h 2381545"/>
                <a:gd name="connsiteX3044" fmla="*/ 132125 w 1062223"/>
                <a:gd name="connsiteY3044" fmla="*/ 1655765 h 2381545"/>
                <a:gd name="connsiteX3045" fmla="*/ 132352 w 1062223"/>
                <a:gd name="connsiteY3045" fmla="*/ 1654744 h 2381545"/>
                <a:gd name="connsiteX3046" fmla="*/ 133261 w 1062223"/>
                <a:gd name="connsiteY3046" fmla="*/ 1653268 h 2381545"/>
                <a:gd name="connsiteX3047" fmla="*/ 135077 w 1062223"/>
                <a:gd name="connsiteY3047" fmla="*/ 1653154 h 2381545"/>
                <a:gd name="connsiteX3048" fmla="*/ 136552 w 1062223"/>
                <a:gd name="connsiteY3048" fmla="*/ 1653609 h 2381545"/>
                <a:gd name="connsiteX3049" fmla="*/ 138028 w 1062223"/>
                <a:gd name="connsiteY3049" fmla="*/ 1652700 h 2381545"/>
                <a:gd name="connsiteX3050" fmla="*/ 139390 w 1062223"/>
                <a:gd name="connsiteY3050" fmla="*/ 1652473 h 2381545"/>
                <a:gd name="connsiteX3051" fmla="*/ 139844 w 1062223"/>
                <a:gd name="connsiteY3051" fmla="*/ 1652814 h 2381545"/>
                <a:gd name="connsiteX3052" fmla="*/ 140298 w 1062223"/>
                <a:gd name="connsiteY3052" fmla="*/ 1653154 h 2381545"/>
                <a:gd name="connsiteX3053" fmla="*/ 141206 w 1062223"/>
                <a:gd name="connsiteY3053" fmla="*/ 1653495 h 2381545"/>
                <a:gd name="connsiteX3054" fmla="*/ 142114 w 1062223"/>
                <a:gd name="connsiteY3054" fmla="*/ 1653381 h 2381545"/>
                <a:gd name="connsiteX3055" fmla="*/ 142795 w 1062223"/>
                <a:gd name="connsiteY3055" fmla="*/ 1653495 h 2381545"/>
                <a:gd name="connsiteX3056" fmla="*/ 142795 w 1062223"/>
                <a:gd name="connsiteY3056" fmla="*/ 1654176 h 2381545"/>
                <a:gd name="connsiteX3057" fmla="*/ 142114 w 1062223"/>
                <a:gd name="connsiteY3057" fmla="*/ 1654744 h 2381545"/>
                <a:gd name="connsiteX3058" fmla="*/ 141206 w 1062223"/>
                <a:gd name="connsiteY3058" fmla="*/ 1654857 h 2381545"/>
                <a:gd name="connsiteX3059" fmla="*/ 141320 w 1062223"/>
                <a:gd name="connsiteY3059" fmla="*/ 1655538 h 2381545"/>
                <a:gd name="connsiteX3060" fmla="*/ 141774 w 1062223"/>
                <a:gd name="connsiteY3060" fmla="*/ 1657014 h 2381545"/>
                <a:gd name="connsiteX3061" fmla="*/ 140866 w 1062223"/>
                <a:gd name="connsiteY3061" fmla="*/ 1658489 h 2381545"/>
                <a:gd name="connsiteX3062" fmla="*/ 139277 w 1062223"/>
                <a:gd name="connsiteY3062" fmla="*/ 1658944 h 2381545"/>
                <a:gd name="connsiteX3063" fmla="*/ 136098 w 1062223"/>
                <a:gd name="connsiteY3063" fmla="*/ 1657127 h 2381545"/>
                <a:gd name="connsiteX3064" fmla="*/ 134736 w 1062223"/>
                <a:gd name="connsiteY3064" fmla="*/ 1657695 h 2381545"/>
                <a:gd name="connsiteX3065" fmla="*/ 133714 w 1062223"/>
                <a:gd name="connsiteY3065" fmla="*/ 1659738 h 2381545"/>
                <a:gd name="connsiteX3066" fmla="*/ 133261 w 1062223"/>
                <a:gd name="connsiteY3066" fmla="*/ 1660987 h 2381545"/>
                <a:gd name="connsiteX3067" fmla="*/ 132012 w 1062223"/>
                <a:gd name="connsiteY3067" fmla="*/ 1662576 h 2381545"/>
                <a:gd name="connsiteX3068" fmla="*/ 130309 w 1062223"/>
                <a:gd name="connsiteY3068" fmla="*/ 1664278 h 2381545"/>
                <a:gd name="connsiteX3069" fmla="*/ 129515 w 1062223"/>
                <a:gd name="connsiteY3069" fmla="*/ 1664732 h 2381545"/>
                <a:gd name="connsiteX3070" fmla="*/ 212036 w 1062223"/>
                <a:gd name="connsiteY3070" fmla="*/ 1567228 h 2381545"/>
                <a:gd name="connsiteX3071" fmla="*/ 213512 w 1062223"/>
                <a:gd name="connsiteY3071" fmla="*/ 1567341 h 2381545"/>
                <a:gd name="connsiteX3072" fmla="*/ 214079 w 1062223"/>
                <a:gd name="connsiteY3072" fmla="*/ 1568022 h 2381545"/>
                <a:gd name="connsiteX3073" fmla="*/ 213739 w 1062223"/>
                <a:gd name="connsiteY3073" fmla="*/ 1568817 h 2381545"/>
                <a:gd name="connsiteX3074" fmla="*/ 213285 w 1062223"/>
                <a:gd name="connsiteY3074" fmla="*/ 1569157 h 2381545"/>
                <a:gd name="connsiteX3075" fmla="*/ 213171 w 1062223"/>
                <a:gd name="connsiteY3075" fmla="*/ 1569725 h 2381545"/>
                <a:gd name="connsiteX3076" fmla="*/ 213058 w 1062223"/>
                <a:gd name="connsiteY3076" fmla="*/ 1570974 h 2381545"/>
                <a:gd name="connsiteX3077" fmla="*/ 212717 w 1062223"/>
                <a:gd name="connsiteY3077" fmla="*/ 1572449 h 2381545"/>
                <a:gd name="connsiteX3078" fmla="*/ 212377 w 1062223"/>
                <a:gd name="connsiteY3078" fmla="*/ 1573130 h 2381545"/>
                <a:gd name="connsiteX3079" fmla="*/ 212150 w 1062223"/>
                <a:gd name="connsiteY3079" fmla="*/ 1574492 h 2381545"/>
                <a:gd name="connsiteX3080" fmla="*/ 211469 w 1062223"/>
                <a:gd name="connsiteY3080" fmla="*/ 1576422 h 2381545"/>
                <a:gd name="connsiteX3081" fmla="*/ 210561 w 1062223"/>
                <a:gd name="connsiteY3081" fmla="*/ 1575968 h 2381545"/>
                <a:gd name="connsiteX3082" fmla="*/ 209425 w 1062223"/>
                <a:gd name="connsiteY3082" fmla="*/ 1574946 h 2381545"/>
                <a:gd name="connsiteX3083" fmla="*/ 208971 w 1062223"/>
                <a:gd name="connsiteY3083" fmla="*/ 1575627 h 2381545"/>
                <a:gd name="connsiteX3084" fmla="*/ 209312 w 1062223"/>
                <a:gd name="connsiteY3084" fmla="*/ 1577217 h 2381545"/>
                <a:gd name="connsiteX3085" fmla="*/ 208858 w 1062223"/>
                <a:gd name="connsiteY3085" fmla="*/ 1578579 h 2381545"/>
                <a:gd name="connsiteX3086" fmla="*/ 207723 w 1062223"/>
                <a:gd name="connsiteY3086" fmla="*/ 1578806 h 2381545"/>
                <a:gd name="connsiteX3087" fmla="*/ 206928 w 1062223"/>
                <a:gd name="connsiteY3087" fmla="*/ 1579714 h 2381545"/>
                <a:gd name="connsiteX3088" fmla="*/ 205226 w 1062223"/>
                <a:gd name="connsiteY3088" fmla="*/ 1580168 h 2381545"/>
                <a:gd name="connsiteX3089" fmla="*/ 203296 w 1062223"/>
                <a:gd name="connsiteY3089" fmla="*/ 1578806 h 2381545"/>
                <a:gd name="connsiteX3090" fmla="*/ 201707 w 1062223"/>
                <a:gd name="connsiteY3090" fmla="*/ 1576649 h 2381545"/>
                <a:gd name="connsiteX3091" fmla="*/ 200685 w 1062223"/>
                <a:gd name="connsiteY3091" fmla="*/ 1573471 h 2381545"/>
                <a:gd name="connsiteX3092" fmla="*/ 200231 w 1062223"/>
                <a:gd name="connsiteY3092" fmla="*/ 1572563 h 2381545"/>
                <a:gd name="connsiteX3093" fmla="*/ 199891 w 1062223"/>
                <a:gd name="connsiteY3093" fmla="*/ 1571768 h 2381545"/>
                <a:gd name="connsiteX3094" fmla="*/ 199777 w 1062223"/>
                <a:gd name="connsiteY3094" fmla="*/ 1570746 h 2381545"/>
                <a:gd name="connsiteX3095" fmla="*/ 201820 w 1062223"/>
                <a:gd name="connsiteY3095" fmla="*/ 1569384 h 2381545"/>
                <a:gd name="connsiteX3096" fmla="*/ 202615 w 1062223"/>
                <a:gd name="connsiteY3096" fmla="*/ 1568590 h 2381545"/>
                <a:gd name="connsiteX3097" fmla="*/ 203409 w 1062223"/>
                <a:gd name="connsiteY3097" fmla="*/ 1567341 h 2381545"/>
                <a:gd name="connsiteX3098" fmla="*/ 205112 w 1062223"/>
                <a:gd name="connsiteY3098" fmla="*/ 1565866 h 2381545"/>
                <a:gd name="connsiteX3099" fmla="*/ 207723 w 1062223"/>
                <a:gd name="connsiteY3099" fmla="*/ 1564617 h 2381545"/>
                <a:gd name="connsiteX3100" fmla="*/ 209425 w 1062223"/>
                <a:gd name="connsiteY3100" fmla="*/ 1564844 h 2381545"/>
                <a:gd name="connsiteX3101" fmla="*/ 210220 w 1062223"/>
                <a:gd name="connsiteY3101" fmla="*/ 1566320 h 2381545"/>
                <a:gd name="connsiteX3102" fmla="*/ 210787 w 1062223"/>
                <a:gd name="connsiteY3102" fmla="*/ 1567682 h 2381545"/>
                <a:gd name="connsiteX3103" fmla="*/ 211242 w 1062223"/>
                <a:gd name="connsiteY3103" fmla="*/ 1568022 h 2381545"/>
                <a:gd name="connsiteX3104" fmla="*/ 211696 w 1062223"/>
                <a:gd name="connsiteY3104" fmla="*/ 1567568 h 2381545"/>
                <a:gd name="connsiteX3105" fmla="*/ 212036 w 1062223"/>
                <a:gd name="connsiteY3105" fmla="*/ 1567228 h 2381545"/>
                <a:gd name="connsiteX3106" fmla="*/ 181956 w 1062223"/>
                <a:gd name="connsiteY3106" fmla="*/ 2369173 h 2381545"/>
                <a:gd name="connsiteX3107" fmla="*/ 183091 w 1062223"/>
                <a:gd name="connsiteY3107" fmla="*/ 2369400 h 2381545"/>
                <a:gd name="connsiteX3108" fmla="*/ 183318 w 1062223"/>
                <a:gd name="connsiteY3108" fmla="*/ 2369855 h 2381545"/>
                <a:gd name="connsiteX3109" fmla="*/ 182524 w 1062223"/>
                <a:gd name="connsiteY3109" fmla="*/ 2370876 h 2381545"/>
                <a:gd name="connsiteX3110" fmla="*/ 176621 w 1062223"/>
                <a:gd name="connsiteY3110" fmla="*/ 2374168 h 2381545"/>
                <a:gd name="connsiteX3111" fmla="*/ 175032 w 1062223"/>
                <a:gd name="connsiteY3111" fmla="*/ 2374508 h 2381545"/>
                <a:gd name="connsiteX3112" fmla="*/ 173897 w 1062223"/>
                <a:gd name="connsiteY3112" fmla="*/ 2373827 h 2381545"/>
                <a:gd name="connsiteX3113" fmla="*/ 173670 w 1062223"/>
                <a:gd name="connsiteY3113" fmla="*/ 2372238 h 2381545"/>
                <a:gd name="connsiteX3114" fmla="*/ 174465 w 1062223"/>
                <a:gd name="connsiteY3114" fmla="*/ 2371330 h 2381545"/>
                <a:gd name="connsiteX3115" fmla="*/ 175032 w 1062223"/>
                <a:gd name="connsiteY3115" fmla="*/ 2371330 h 2381545"/>
                <a:gd name="connsiteX3116" fmla="*/ 175599 w 1062223"/>
                <a:gd name="connsiteY3116" fmla="*/ 2371217 h 2381545"/>
                <a:gd name="connsiteX3117" fmla="*/ 177870 w 1062223"/>
                <a:gd name="connsiteY3117" fmla="*/ 2369968 h 2381545"/>
                <a:gd name="connsiteX3118" fmla="*/ 180140 w 1062223"/>
                <a:gd name="connsiteY3118" fmla="*/ 2369741 h 2381545"/>
                <a:gd name="connsiteX3119" fmla="*/ 180934 w 1062223"/>
                <a:gd name="connsiteY3119" fmla="*/ 2369287 h 2381545"/>
                <a:gd name="connsiteX3120" fmla="*/ 181956 w 1062223"/>
                <a:gd name="connsiteY3120" fmla="*/ 2369173 h 2381545"/>
                <a:gd name="connsiteX3121" fmla="*/ 94894 w 1062223"/>
                <a:gd name="connsiteY3121" fmla="*/ 2295960 h 2381545"/>
                <a:gd name="connsiteX3122" fmla="*/ 96370 w 1062223"/>
                <a:gd name="connsiteY3122" fmla="*/ 2295846 h 2381545"/>
                <a:gd name="connsiteX3123" fmla="*/ 97391 w 1062223"/>
                <a:gd name="connsiteY3123" fmla="*/ 2296300 h 2381545"/>
                <a:gd name="connsiteX3124" fmla="*/ 96937 w 1062223"/>
                <a:gd name="connsiteY3124" fmla="*/ 2298116 h 2381545"/>
                <a:gd name="connsiteX3125" fmla="*/ 95802 w 1062223"/>
                <a:gd name="connsiteY3125" fmla="*/ 2299705 h 2381545"/>
                <a:gd name="connsiteX3126" fmla="*/ 95462 w 1062223"/>
                <a:gd name="connsiteY3126" fmla="*/ 2300954 h 2381545"/>
                <a:gd name="connsiteX3127" fmla="*/ 95008 w 1062223"/>
                <a:gd name="connsiteY3127" fmla="*/ 2302089 h 2381545"/>
                <a:gd name="connsiteX3128" fmla="*/ 94100 w 1062223"/>
                <a:gd name="connsiteY3128" fmla="*/ 2302203 h 2381545"/>
                <a:gd name="connsiteX3129" fmla="*/ 93645 w 1062223"/>
                <a:gd name="connsiteY3129" fmla="*/ 2302089 h 2381545"/>
                <a:gd name="connsiteX3130" fmla="*/ 92738 w 1062223"/>
                <a:gd name="connsiteY3130" fmla="*/ 2302316 h 2381545"/>
                <a:gd name="connsiteX3131" fmla="*/ 91375 w 1062223"/>
                <a:gd name="connsiteY3131" fmla="*/ 2301408 h 2381545"/>
                <a:gd name="connsiteX3132" fmla="*/ 91262 w 1062223"/>
                <a:gd name="connsiteY3132" fmla="*/ 2298684 h 2381545"/>
                <a:gd name="connsiteX3133" fmla="*/ 92170 w 1062223"/>
                <a:gd name="connsiteY3133" fmla="*/ 2295619 h 2381545"/>
                <a:gd name="connsiteX3134" fmla="*/ 93759 w 1062223"/>
                <a:gd name="connsiteY3134" fmla="*/ 2293008 h 2381545"/>
                <a:gd name="connsiteX3135" fmla="*/ 95462 w 1062223"/>
                <a:gd name="connsiteY3135" fmla="*/ 2293122 h 2381545"/>
                <a:gd name="connsiteX3136" fmla="*/ 95689 w 1062223"/>
                <a:gd name="connsiteY3136" fmla="*/ 2294711 h 2381545"/>
                <a:gd name="connsiteX3137" fmla="*/ 94781 w 1062223"/>
                <a:gd name="connsiteY3137" fmla="*/ 2295392 h 2381545"/>
                <a:gd name="connsiteX3138" fmla="*/ 94894 w 1062223"/>
                <a:gd name="connsiteY3138" fmla="*/ 2295960 h 2381545"/>
                <a:gd name="connsiteX3139" fmla="*/ 61749 w 1062223"/>
                <a:gd name="connsiteY3139" fmla="*/ 2178023 h 2381545"/>
                <a:gd name="connsiteX3140" fmla="*/ 62544 w 1062223"/>
                <a:gd name="connsiteY3140" fmla="*/ 2178477 h 2381545"/>
                <a:gd name="connsiteX3141" fmla="*/ 62544 w 1062223"/>
                <a:gd name="connsiteY3141" fmla="*/ 2181088 h 2381545"/>
                <a:gd name="connsiteX3142" fmla="*/ 62090 w 1062223"/>
                <a:gd name="connsiteY3142" fmla="*/ 2182563 h 2381545"/>
                <a:gd name="connsiteX3143" fmla="*/ 60841 w 1062223"/>
                <a:gd name="connsiteY3143" fmla="*/ 2181996 h 2381545"/>
                <a:gd name="connsiteX3144" fmla="*/ 56982 w 1062223"/>
                <a:gd name="connsiteY3144" fmla="*/ 2179499 h 2381545"/>
                <a:gd name="connsiteX3145" fmla="*/ 56528 w 1062223"/>
                <a:gd name="connsiteY3145" fmla="*/ 2179953 h 2381545"/>
                <a:gd name="connsiteX3146" fmla="*/ 56301 w 1062223"/>
                <a:gd name="connsiteY3146" fmla="*/ 2179612 h 2381545"/>
                <a:gd name="connsiteX3147" fmla="*/ 56187 w 1062223"/>
                <a:gd name="connsiteY3147" fmla="*/ 2178931 h 2381545"/>
                <a:gd name="connsiteX3148" fmla="*/ 55620 w 1062223"/>
                <a:gd name="connsiteY3148" fmla="*/ 2178137 h 2381545"/>
                <a:gd name="connsiteX3149" fmla="*/ 54712 w 1062223"/>
                <a:gd name="connsiteY3149" fmla="*/ 2177342 h 2381545"/>
                <a:gd name="connsiteX3150" fmla="*/ 55052 w 1062223"/>
                <a:gd name="connsiteY3150" fmla="*/ 2176547 h 2381545"/>
                <a:gd name="connsiteX3151" fmla="*/ 56755 w 1062223"/>
                <a:gd name="connsiteY3151" fmla="*/ 2175980 h 2381545"/>
                <a:gd name="connsiteX3152" fmla="*/ 58231 w 1062223"/>
                <a:gd name="connsiteY3152" fmla="*/ 2176774 h 2381545"/>
                <a:gd name="connsiteX3153" fmla="*/ 58571 w 1062223"/>
                <a:gd name="connsiteY3153" fmla="*/ 2178477 h 2381545"/>
                <a:gd name="connsiteX3154" fmla="*/ 58798 w 1062223"/>
                <a:gd name="connsiteY3154" fmla="*/ 2179158 h 2381545"/>
                <a:gd name="connsiteX3155" fmla="*/ 59706 w 1062223"/>
                <a:gd name="connsiteY3155" fmla="*/ 2178818 h 2381545"/>
                <a:gd name="connsiteX3156" fmla="*/ 60387 w 1062223"/>
                <a:gd name="connsiteY3156" fmla="*/ 2178931 h 2381545"/>
                <a:gd name="connsiteX3157" fmla="*/ 60728 w 1062223"/>
                <a:gd name="connsiteY3157" fmla="*/ 2179385 h 2381545"/>
                <a:gd name="connsiteX3158" fmla="*/ 61295 w 1062223"/>
                <a:gd name="connsiteY3158" fmla="*/ 2179158 h 2381545"/>
                <a:gd name="connsiteX3159" fmla="*/ 61749 w 1062223"/>
                <a:gd name="connsiteY3159" fmla="*/ 2178023 h 2381545"/>
                <a:gd name="connsiteX3160" fmla="*/ 77527 w 1062223"/>
                <a:gd name="connsiteY3160" fmla="*/ 2113323 h 2381545"/>
                <a:gd name="connsiteX3161" fmla="*/ 78208 w 1062223"/>
                <a:gd name="connsiteY3161" fmla="*/ 2114117 h 2381545"/>
                <a:gd name="connsiteX3162" fmla="*/ 78435 w 1062223"/>
                <a:gd name="connsiteY3162" fmla="*/ 2114458 h 2381545"/>
                <a:gd name="connsiteX3163" fmla="*/ 77641 w 1062223"/>
                <a:gd name="connsiteY3163" fmla="*/ 2114344 h 2381545"/>
                <a:gd name="connsiteX3164" fmla="*/ 74235 w 1062223"/>
                <a:gd name="connsiteY3164" fmla="*/ 2112528 h 2381545"/>
                <a:gd name="connsiteX3165" fmla="*/ 72306 w 1062223"/>
                <a:gd name="connsiteY3165" fmla="*/ 2113550 h 2381545"/>
                <a:gd name="connsiteX3166" fmla="*/ 70603 w 1062223"/>
                <a:gd name="connsiteY3166" fmla="*/ 2113550 h 2381545"/>
                <a:gd name="connsiteX3167" fmla="*/ 70036 w 1062223"/>
                <a:gd name="connsiteY3167" fmla="*/ 2113209 h 2381545"/>
                <a:gd name="connsiteX3168" fmla="*/ 70149 w 1062223"/>
                <a:gd name="connsiteY3168" fmla="*/ 2113096 h 2381545"/>
                <a:gd name="connsiteX3169" fmla="*/ 70263 w 1062223"/>
                <a:gd name="connsiteY3169" fmla="*/ 2113096 h 2381545"/>
                <a:gd name="connsiteX3170" fmla="*/ 70036 w 1062223"/>
                <a:gd name="connsiteY3170" fmla="*/ 2112301 h 2381545"/>
                <a:gd name="connsiteX3171" fmla="*/ 69581 w 1062223"/>
                <a:gd name="connsiteY3171" fmla="*/ 2110598 h 2381545"/>
                <a:gd name="connsiteX3172" fmla="*/ 69922 w 1062223"/>
                <a:gd name="connsiteY3172" fmla="*/ 2109463 h 2381545"/>
                <a:gd name="connsiteX3173" fmla="*/ 70603 w 1062223"/>
                <a:gd name="connsiteY3173" fmla="*/ 2109236 h 2381545"/>
                <a:gd name="connsiteX3174" fmla="*/ 70944 w 1062223"/>
                <a:gd name="connsiteY3174" fmla="*/ 2108782 h 2381545"/>
                <a:gd name="connsiteX3175" fmla="*/ 70830 w 1062223"/>
                <a:gd name="connsiteY3175" fmla="*/ 2108215 h 2381545"/>
                <a:gd name="connsiteX3176" fmla="*/ 71398 w 1062223"/>
                <a:gd name="connsiteY3176" fmla="*/ 2106966 h 2381545"/>
                <a:gd name="connsiteX3177" fmla="*/ 72987 w 1062223"/>
                <a:gd name="connsiteY3177" fmla="*/ 2105831 h 2381545"/>
                <a:gd name="connsiteX3178" fmla="*/ 74122 w 1062223"/>
                <a:gd name="connsiteY3178" fmla="*/ 2106739 h 2381545"/>
                <a:gd name="connsiteX3179" fmla="*/ 73554 w 1062223"/>
                <a:gd name="connsiteY3179" fmla="*/ 2108442 h 2381545"/>
                <a:gd name="connsiteX3180" fmla="*/ 73895 w 1062223"/>
                <a:gd name="connsiteY3180" fmla="*/ 2110258 h 2381545"/>
                <a:gd name="connsiteX3181" fmla="*/ 77527 w 1062223"/>
                <a:gd name="connsiteY3181" fmla="*/ 2113323 h 2381545"/>
                <a:gd name="connsiteX3182" fmla="*/ 87176 w 1062223"/>
                <a:gd name="connsiteY3182" fmla="*/ 2020812 h 2381545"/>
                <a:gd name="connsiteX3183" fmla="*/ 87403 w 1062223"/>
                <a:gd name="connsiteY3183" fmla="*/ 2021039 h 2381545"/>
                <a:gd name="connsiteX3184" fmla="*/ 87629 w 1062223"/>
                <a:gd name="connsiteY3184" fmla="*/ 2021834 h 2381545"/>
                <a:gd name="connsiteX3185" fmla="*/ 87176 w 1062223"/>
                <a:gd name="connsiteY3185" fmla="*/ 2022628 h 2381545"/>
                <a:gd name="connsiteX3186" fmla="*/ 86495 w 1062223"/>
                <a:gd name="connsiteY3186" fmla="*/ 2022742 h 2381545"/>
                <a:gd name="connsiteX3187" fmla="*/ 86041 w 1062223"/>
                <a:gd name="connsiteY3187" fmla="*/ 2023309 h 2381545"/>
                <a:gd name="connsiteX3188" fmla="*/ 85813 w 1062223"/>
                <a:gd name="connsiteY3188" fmla="*/ 2024104 h 2381545"/>
                <a:gd name="connsiteX3189" fmla="*/ 85132 w 1062223"/>
                <a:gd name="connsiteY3189" fmla="*/ 2024217 h 2381545"/>
                <a:gd name="connsiteX3190" fmla="*/ 82976 w 1062223"/>
                <a:gd name="connsiteY3190" fmla="*/ 2023536 h 2381545"/>
                <a:gd name="connsiteX3191" fmla="*/ 81387 w 1062223"/>
                <a:gd name="connsiteY3191" fmla="*/ 2022401 h 2381545"/>
                <a:gd name="connsiteX3192" fmla="*/ 81160 w 1062223"/>
                <a:gd name="connsiteY3192" fmla="*/ 2021720 h 2381545"/>
                <a:gd name="connsiteX3193" fmla="*/ 82181 w 1062223"/>
                <a:gd name="connsiteY3193" fmla="*/ 2021493 h 2381545"/>
                <a:gd name="connsiteX3194" fmla="*/ 83543 w 1062223"/>
                <a:gd name="connsiteY3194" fmla="*/ 2019450 h 2381545"/>
                <a:gd name="connsiteX3195" fmla="*/ 87176 w 1062223"/>
                <a:gd name="connsiteY3195" fmla="*/ 2020812 h 2381545"/>
                <a:gd name="connsiteX3196" fmla="*/ 56868 w 1062223"/>
                <a:gd name="connsiteY3196" fmla="*/ 1747367 h 2381545"/>
                <a:gd name="connsiteX3197" fmla="*/ 55166 w 1062223"/>
                <a:gd name="connsiteY3197" fmla="*/ 1745778 h 2381545"/>
                <a:gd name="connsiteX3198" fmla="*/ 54371 w 1062223"/>
                <a:gd name="connsiteY3198" fmla="*/ 1746573 h 2381545"/>
                <a:gd name="connsiteX3199" fmla="*/ 52896 w 1062223"/>
                <a:gd name="connsiteY3199" fmla="*/ 1747481 h 2381545"/>
                <a:gd name="connsiteX3200" fmla="*/ 50852 w 1062223"/>
                <a:gd name="connsiteY3200" fmla="*/ 1745892 h 2381545"/>
                <a:gd name="connsiteX3201" fmla="*/ 49831 w 1062223"/>
                <a:gd name="connsiteY3201" fmla="*/ 1743849 h 2381545"/>
                <a:gd name="connsiteX3202" fmla="*/ 49831 w 1062223"/>
                <a:gd name="connsiteY3202" fmla="*/ 1742941 h 2381545"/>
                <a:gd name="connsiteX3203" fmla="*/ 50398 w 1062223"/>
                <a:gd name="connsiteY3203" fmla="*/ 1742714 h 2381545"/>
                <a:gd name="connsiteX3204" fmla="*/ 50966 w 1062223"/>
                <a:gd name="connsiteY3204" fmla="*/ 1743281 h 2381545"/>
                <a:gd name="connsiteX3205" fmla="*/ 51193 w 1062223"/>
                <a:gd name="connsiteY3205" fmla="*/ 1743735 h 2381545"/>
                <a:gd name="connsiteX3206" fmla="*/ 51647 w 1062223"/>
                <a:gd name="connsiteY3206" fmla="*/ 1742827 h 2381545"/>
                <a:gd name="connsiteX3207" fmla="*/ 52101 w 1062223"/>
                <a:gd name="connsiteY3207" fmla="*/ 1741124 h 2381545"/>
                <a:gd name="connsiteX3208" fmla="*/ 51420 w 1062223"/>
                <a:gd name="connsiteY3208" fmla="*/ 1740216 h 2381545"/>
                <a:gd name="connsiteX3209" fmla="*/ 50285 w 1062223"/>
                <a:gd name="connsiteY3209" fmla="*/ 1739195 h 2381545"/>
                <a:gd name="connsiteX3210" fmla="*/ 49490 w 1062223"/>
                <a:gd name="connsiteY3210" fmla="*/ 1737379 h 2381545"/>
                <a:gd name="connsiteX3211" fmla="*/ 49377 w 1062223"/>
                <a:gd name="connsiteY3211" fmla="*/ 1735676 h 2381545"/>
                <a:gd name="connsiteX3212" fmla="*/ 49945 w 1062223"/>
                <a:gd name="connsiteY3212" fmla="*/ 1734427 h 2381545"/>
                <a:gd name="connsiteX3213" fmla="*/ 50852 w 1062223"/>
                <a:gd name="connsiteY3213" fmla="*/ 1733633 h 2381545"/>
                <a:gd name="connsiteX3214" fmla="*/ 51420 w 1062223"/>
                <a:gd name="connsiteY3214" fmla="*/ 1733633 h 2381545"/>
                <a:gd name="connsiteX3215" fmla="*/ 51760 w 1062223"/>
                <a:gd name="connsiteY3215" fmla="*/ 1734427 h 2381545"/>
                <a:gd name="connsiteX3216" fmla="*/ 52215 w 1062223"/>
                <a:gd name="connsiteY3216" fmla="*/ 1734995 h 2381545"/>
                <a:gd name="connsiteX3217" fmla="*/ 54598 w 1062223"/>
                <a:gd name="connsiteY3217" fmla="*/ 1736016 h 2381545"/>
                <a:gd name="connsiteX3218" fmla="*/ 55620 w 1062223"/>
                <a:gd name="connsiteY3218" fmla="*/ 1737152 h 2381545"/>
                <a:gd name="connsiteX3219" fmla="*/ 56755 w 1062223"/>
                <a:gd name="connsiteY3219" fmla="*/ 1738854 h 2381545"/>
                <a:gd name="connsiteX3220" fmla="*/ 57549 w 1062223"/>
                <a:gd name="connsiteY3220" fmla="*/ 1741238 h 2381545"/>
                <a:gd name="connsiteX3221" fmla="*/ 58004 w 1062223"/>
                <a:gd name="connsiteY3221" fmla="*/ 1744189 h 2381545"/>
                <a:gd name="connsiteX3222" fmla="*/ 58117 w 1062223"/>
                <a:gd name="connsiteY3222" fmla="*/ 1746346 h 2381545"/>
                <a:gd name="connsiteX3223" fmla="*/ 57549 w 1062223"/>
                <a:gd name="connsiteY3223" fmla="*/ 1747254 h 2381545"/>
                <a:gd name="connsiteX3224" fmla="*/ 56868 w 1062223"/>
                <a:gd name="connsiteY3224" fmla="*/ 1747367 h 238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</a:cxnLst>
              <a:rect l="l" t="t" r="r" b="b"/>
              <a:pathLst>
                <a:path w="1062223" h="2381545">
                  <a:moveTo>
                    <a:pt x="808302" y="291606"/>
                  </a:moveTo>
                  <a:lnTo>
                    <a:pt x="796611" y="303184"/>
                  </a:lnTo>
                  <a:lnTo>
                    <a:pt x="784919" y="307611"/>
                  </a:lnTo>
                  <a:lnTo>
                    <a:pt x="759947" y="325886"/>
                  </a:lnTo>
                  <a:lnTo>
                    <a:pt x="755520" y="326340"/>
                  </a:lnTo>
                  <a:lnTo>
                    <a:pt x="755747" y="331335"/>
                  </a:lnTo>
                  <a:lnTo>
                    <a:pt x="757109" y="333945"/>
                  </a:lnTo>
                  <a:lnTo>
                    <a:pt x="758812" y="335194"/>
                  </a:lnTo>
                  <a:lnTo>
                    <a:pt x="778336" y="333605"/>
                  </a:lnTo>
                  <a:lnTo>
                    <a:pt x="786395" y="335421"/>
                  </a:lnTo>
                  <a:lnTo>
                    <a:pt x="793546" y="343367"/>
                  </a:lnTo>
                  <a:lnTo>
                    <a:pt x="788325" y="363571"/>
                  </a:lnTo>
                  <a:lnTo>
                    <a:pt x="785373" y="372198"/>
                  </a:lnTo>
                  <a:lnTo>
                    <a:pt x="760515" y="421575"/>
                  </a:lnTo>
                  <a:lnTo>
                    <a:pt x="759380" y="424980"/>
                  </a:lnTo>
                  <a:lnTo>
                    <a:pt x="759380" y="428953"/>
                  </a:lnTo>
                  <a:lnTo>
                    <a:pt x="760742" y="435310"/>
                  </a:lnTo>
                  <a:lnTo>
                    <a:pt x="762671" y="442801"/>
                  </a:lnTo>
                  <a:lnTo>
                    <a:pt x="780379" y="510680"/>
                  </a:lnTo>
                  <a:lnTo>
                    <a:pt x="782990" y="516128"/>
                  </a:lnTo>
                  <a:lnTo>
                    <a:pt x="786622" y="518853"/>
                  </a:lnTo>
                  <a:lnTo>
                    <a:pt x="814318" y="530658"/>
                  </a:lnTo>
                  <a:lnTo>
                    <a:pt x="842014" y="542463"/>
                  </a:lnTo>
                  <a:lnTo>
                    <a:pt x="845193" y="544846"/>
                  </a:lnTo>
                  <a:lnTo>
                    <a:pt x="848031" y="549046"/>
                  </a:lnTo>
                  <a:lnTo>
                    <a:pt x="855977" y="566073"/>
                  </a:lnTo>
                  <a:lnTo>
                    <a:pt x="859722" y="574018"/>
                  </a:lnTo>
                  <a:lnTo>
                    <a:pt x="876295" y="609320"/>
                  </a:lnTo>
                  <a:lnTo>
                    <a:pt x="882424" y="617265"/>
                  </a:lnTo>
                  <a:lnTo>
                    <a:pt x="911142" y="644508"/>
                  </a:lnTo>
                  <a:lnTo>
                    <a:pt x="909099" y="647913"/>
                  </a:lnTo>
                  <a:lnTo>
                    <a:pt x="908077" y="650524"/>
                  </a:lnTo>
                  <a:lnTo>
                    <a:pt x="907623" y="653816"/>
                  </a:lnTo>
                  <a:lnTo>
                    <a:pt x="906829" y="670274"/>
                  </a:lnTo>
                  <a:lnTo>
                    <a:pt x="906375" y="673566"/>
                  </a:lnTo>
                  <a:lnTo>
                    <a:pt x="903764" y="685031"/>
                  </a:lnTo>
                  <a:lnTo>
                    <a:pt x="902062" y="689685"/>
                  </a:lnTo>
                  <a:lnTo>
                    <a:pt x="863582" y="742694"/>
                  </a:lnTo>
                  <a:lnTo>
                    <a:pt x="862447" y="745191"/>
                  </a:lnTo>
                  <a:lnTo>
                    <a:pt x="861311" y="749618"/>
                  </a:lnTo>
                  <a:lnTo>
                    <a:pt x="860744" y="751434"/>
                  </a:lnTo>
                  <a:lnTo>
                    <a:pt x="859836" y="753023"/>
                  </a:lnTo>
                  <a:lnTo>
                    <a:pt x="854841" y="759039"/>
                  </a:lnTo>
                  <a:lnTo>
                    <a:pt x="822945" y="819199"/>
                  </a:lnTo>
                  <a:lnTo>
                    <a:pt x="822945" y="819199"/>
                  </a:lnTo>
                  <a:lnTo>
                    <a:pt x="818291" y="839858"/>
                  </a:lnTo>
                  <a:lnTo>
                    <a:pt x="821924" y="857225"/>
                  </a:lnTo>
                  <a:lnTo>
                    <a:pt x="844512" y="895932"/>
                  </a:lnTo>
                  <a:lnTo>
                    <a:pt x="848371" y="908985"/>
                  </a:lnTo>
                  <a:lnTo>
                    <a:pt x="848485" y="909439"/>
                  </a:lnTo>
                  <a:lnTo>
                    <a:pt x="851209" y="914093"/>
                  </a:lnTo>
                  <a:lnTo>
                    <a:pt x="851550" y="916250"/>
                  </a:lnTo>
                  <a:lnTo>
                    <a:pt x="851663" y="918634"/>
                  </a:lnTo>
                  <a:lnTo>
                    <a:pt x="852117" y="921131"/>
                  </a:lnTo>
                  <a:lnTo>
                    <a:pt x="852912" y="923060"/>
                  </a:lnTo>
                  <a:lnTo>
                    <a:pt x="864035" y="941903"/>
                  </a:lnTo>
                  <a:lnTo>
                    <a:pt x="864944" y="946103"/>
                  </a:lnTo>
                  <a:lnTo>
                    <a:pt x="866078" y="956319"/>
                  </a:lnTo>
                  <a:lnTo>
                    <a:pt x="866647" y="960973"/>
                  </a:lnTo>
                  <a:lnTo>
                    <a:pt x="868349" y="969372"/>
                  </a:lnTo>
                  <a:lnTo>
                    <a:pt x="870619" y="977205"/>
                  </a:lnTo>
                  <a:lnTo>
                    <a:pt x="876181" y="991166"/>
                  </a:lnTo>
                  <a:lnTo>
                    <a:pt x="889916" y="1016933"/>
                  </a:lnTo>
                  <a:lnTo>
                    <a:pt x="897975" y="1028284"/>
                  </a:lnTo>
                  <a:lnTo>
                    <a:pt x="900359" y="1034413"/>
                  </a:lnTo>
                  <a:lnTo>
                    <a:pt x="902288" y="1043835"/>
                  </a:lnTo>
                  <a:lnTo>
                    <a:pt x="905013" y="1062337"/>
                  </a:lnTo>
                  <a:lnTo>
                    <a:pt x="905920" y="1066537"/>
                  </a:lnTo>
                  <a:lnTo>
                    <a:pt x="909780" y="1076639"/>
                  </a:lnTo>
                  <a:lnTo>
                    <a:pt x="910915" y="1080385"/>
                  </a:lnTo>
                  <a:lnTo>
                    <a:pt x="913753" y="1092303"/>
                  </a:lnTo>
                  <a:lnTo>
                    <a:pt x="917271" y="1102406"/>
                  </a:lnTo>
                  <a:lnTo>
                    <a:pt x="918066" y="1106719"/>
                  </a:lnTo>
                  <a:lnTo>
                    <a:pt x="920790" y="1128626"/>
                  </a:lnTo>
                  <a:lnTo>
                    <a:pt x="921245" y="1134415"/>
                  </a:lnTo>
                  <a:lnTo>
                    <a:pt x="921017" y="1139523"/>
                  </a:lnTo>
                  <a:lnTo>
                    <a:pt x="919542" y="1141680"/>
                  </a:lnTo>
                  <a:lnTo>
                    <a:pt x="916250" y="1140431"/>
                  </a:lnTo>
                  <a:lnTo>
                    <a:pt x="910234" y="1136572"/>
                  </a:lnTo>
                  <a:lnTo>
                    <a:pt x="887078" y="1143610"/>
                  </a:lnTo>
                  <a:lnTo>
                    <a:pt x="881175" y="1148037"/>
                  </a:lnTo>
                  <a:lnTo>
                    <a:pt x="884013" y="1152918"/>
                  </a:lnTo>
                  <a:lnTo>
                    <a:pt x="891278" y="1158480"/>
                  </a:lnTo>
                  <a:lnTo>
                    <a:pt x="894343" y="1163133"/>
                  </a:lnTo>
                  <a:lnTo>
                    <a:pt x="893094" y="1166198"/>
                  </a:lnTo>
                  <a:lnTo>
                    <a:pt x="885262" y="1175733"/>
                  </a:lnTo>
                  <a:lnTo>
                    <a:pt x="883900" y="1179138"/>
                  </a:lnTo>
                  <a:lnTo>
                    <a:pt x="883446" y="1180387"/>
                  </a:lnTo>
                  <a:lnTo>
                    <a:pt x="883446" y="1180500"/>
                  </a:lnTo>
                  <a:lnTo>
                    <a:pt x="882651" y="1189127"/>
                  </a:lnTo>
                  <a:lnTo>
                    <a:pt x="883900" y="1209786"/>
                  </a:lnTo>
                  <a:lnTo>
                    <a:pt x="882878" y="1218186"/>
                  </a:lnTo>
                  <a:lnTo>
                    <a:pt x="872662" y="1232034"/>
                  </a:lnTo>
                  <a:lnTo>
                    <a:pt x="869257" y="1239866"/>
                  </a:lnTo>
                  <a:lnTo>
                    <a:pt x="873798" y="1244520"/>
                  </a:lnTo>
                  <a:lnTo>
                    <a:pt x="887418" y="1244066"/>
                  </a:lnTo>
                  <a:lnTo>
                    <a:pt x="893888" y="1246903"/>
                  </a:lnTo>
                  <a:lnTo>
                    <a:pt x="894456" y="1255757"/>
                  </a:lnTo>
                  <a:lnTo>
                    <a:pt x="893548" y="1257687"/>
                  </a:lnTo>
                  <a:lnTo>
                    <a:pt x="892413" y="1259163"/>
                  </a:lnTo>
                  <a:lnTo>
                    <a:pt x="891505" y="1260752"/>
                  </a:lnTo>
                  <a:lnTo>
                    <a:pt x="891392" y="1263022"/>
                  </a:lnTo>
                  <a:lnTo>
                    <a:pt x="892526" y="1265065"/>
                  </a:lnTo>
                  <a:lnTo>
                    <a:pt x="894229" y="1265406"/>
                  </a:lnTo>
                  <a:lnTo>
                    <a:pt x="895364" y="1266200"/>
                  </a:lnTo>
                  <a:lnTo>
                    <a:pt x="894910" y="1269265"/>
                  </a:lnTo>
                  <a:lnTo>
                    <a:pt x="892526" y="1272557"/>
                  </a:lnTo>
                  <a:lnTo>
                    <a:pt x="877770" y="1276189"/>
                  </a:lnTo>
                  <a:lnTo>
                    <a:pt x="873798" y="1279821"/>
                  </a:lnTo>
                  <a:lnTo>
                    <a:pt x="870960" y="1286178"/>
                  </a:lnTo>
                  <a:lnTo>
                    <a:pt x="869938" y="1296053"/>
                  </a:lnTo>
                  <a:lnTo>
                    <a:pt x="874365" y="1315350"/>
                  </a:lnTo>
                  <a:lnTo>
                    <a:pt x="880608" y="1330901"/>
                  </a:lnTo>
                  <a:lnTo>
                    <a:pt x="888554" y="1340776"/>
                  </a:lnTo>
                  <a:lnTo>
                    <a:pt x="897975" y="1343273"/>
                  </a:lnTo>
                  <a:lnTo>
                    <a:pt x="915909" y="1343387"/>
                  </a:lnTo>
                  <a:lnTo>
                    <a:pt x="919769" y="1345316"/>
                  </a:lnTo>
                  <a:lnTo>
                    <a:pt x="921358" y="1347019"/>
                  </a:lnTo>
                  <a:lnTo>
                    <a:pt x="921471" y="1348495"/>
                  </a:lnTo>
                  <a:lnTo>
                    <a:pt x="920904" y="1350084"/>
                  </a:lnTo>
                  <a:lnTo>
                    <a:pt x="920564" y="1352354"/>
                  </a:lnTo>
                  <a:lnTo>
                    <a:pt x="920336" y="1355305"/>
                  </a:lnTo>
                  <a:lnTo>
                    <a:pt x="920109" y="1356667"/>
                  </a:lnTo>
                  <a:lnTo>
                    <a:pt x="920336" y="1357916"/>
                  </a:lnTo>
                  <a:lnTo>
                    <a:pt x="921471" y="1360413"/>
                  </a:lnTo>
                  <a:lnTo>
                    <a:pt x="922493" y="1362116"/>
                  </a:lnTo>
                  <a:lnTo>
                    <a:pt x="926239" y="1366543"/>
                  </a:lnTo>
                  <a:lnTo>
                    <a:pt x="927941" y="1370969"/>
                  </a:lnTo>
                  <a:lnTo>
                    <a:pt x="927260" y="1375396"/>
                  </a:lnTo>
                  <a:lnTo>
                    <a:pt x="925331" y="1379142"/>
                  </a:lnTo>
                  <a:lnTo>
                    <a:pt x="922947" y="1381526"/>
                  </a:lnTo>
                  <a:lnTo>
                    <a:pt x="906375" y="1389812"/>
                  </a:lnTo>
                  <a:lnTo>
                    <a:pt x="905694" y="1390607"/>
                  </a:lnTo>
                  <a:lnTo>
                    <a:pt x="905353" y="1391969"/>
                  </a:lnTo>
                  <a:lnTo>
                    <a:pt x="905694" y="1392650"/>
                  </a:lnTo>
                  <a:lnTo>
                    <a:pt x="906261" y="1392990"/>
                  </a:lnTo>
                  <a:lnTo>
                    <a:pt x="906602" y="1393331"/>
                  </a:lnTo>
                  <a:lnTo>
                    <a:pt x="906715" y="1397304"/>
                  </a:lnTo>
                  <a:lnTo>
                    <a:pt x="907056" y="1399347"/>
                  </a:lnTo>
                  <a:lnTo>
                    <a:pt x="907737" y="1401504"/>
                  </a:lnTo>
                  <a:lnTo>
                    <a:pt x="907510" y="1402071"/>
                  </a:lnTo>
                  <a:lnTo>
                    <a:pt x="907396" y="1402752"/>
                  </a:lnTo>
                  <a:lnTo>
                    <a:pt x="907510" y="1403433"/>
                  </a:lnTo>
                  <a:lnTo>
                    <a:pt x="907737" y="1404114"/>
                  </a:lnTo>
                  <a:lnTo>
                    <a:pt x="908758" y="1404682"/>
                  </a:lnTo>
                  <a:lnTo>
                    <a:pt x="908985" y="1405249"/>
                  </a:lnTo>
                  <a:lnTo>
                    <a:pt x="908758" y="1406725"/>
                  </a:lnTo>
                  <a:lnTo>
                    <a:pt x="913185" y="1409563"/>
                  </a:lnTo>
                  <a:lnTo>
                    <a:pt x="916590" y="1413990"/>
                  </a:lnTo>
                  <a:lnTo>
                    <a:pt x="915909" y="1419211"/>
                  </a:lnTo>
                  <a:lnTo>
                    <a:pt x="913753" y="1424887"/>
                  </a:lnTo>
                  <a:lnTo>
                    <a:pt x="912958" y="1430676"/>
                  </a:lnTo>
                  <a:lnTo>
                    <a:pt x="915001" y="1434875"/>
                  </a:lnTo>
                  <a:lnTo>
                    <a:pt x="918861" y="1438621"/>
                  </a:lnTo>
                  <a:lnTo>
                    <a:pt x="925785" y="1442935"/>
                  </a:lnTo>
                  <a:lnTo>
                    <a:pt x="940995" y="1448383"/>
                  </a:lnTo>
                  <a:lnTo>
                    <a:pt x="945762" y="1452129"/>
                  </a:lnTo>
                  <a:lnTo>
                    <a:pt x="948600" y="1456102"/>
                  </a:lnTo>
                  <a:lnTo>
                    <a:pt x="950757" y="1460188"/>
                  </a:lnTo>
                  <a:lnTo>
                    <a:pt x="953141" y="1463253"/>
                  </a:lnTo>
                  <a:lnTo>
                    <a:pt x="958703" y="1464842"/>
                  </a:lnTo>
                  <a:lnTo>
                    <a:pt x="961881" y="1466885"/>
                  </a:lnTo>
                  <a:lnTo>
                    <a:pt x="964037" y="1470177"/>
                  </a:lnTo>
                  <a:lnTo>
                    <a:pt x="963243" y="1474831"/>
                  </a:lnTo>
                  <a:lnTo>
                    <a:pt x="961540" y="1479258"/>
                  </a:lnTo>
                  <a:lnTo>
                    <a:pt x="961540" y="1483004"/>
                  </a:lnTo>
                  <a:lnTo>
                    <a:pt x="962675" y="1486636"/>
                  </a:lnTo>
                  <a:lnTo>
                    <a:pt x="964378" y="1490836"/>
                  </a:lnTo>
                  <a:lnTo>
                    <a:pt x="966761" y="1500371"/>
                  </a:lnTo>
                  <a:lnTo>
                    <a:pt x="966194" y="1507862"/>
                  </a:lnTo>
                  <a:lnTo>
                    <a:pt x="963470" y="1514332"/>
                  </a:lnTo>
                  <a:lnTo>
                    <a:pt x="959270" y="1521029"/>
                  </a:lnTo>
                  <a:lnTo>
                    <a:pt x="959270" y="1521029"/>
                  </a:lnTo>
                  <a:lnTo>
                    <a:pt x="941676" y="1542029"/>
                  </a:lnTo>
                  <a:lnTo>
                    <a:pt x="935546" y="1556444"/>
                  </a:lnTo>
                  <a:lnTo>
                    <a:pt x="929303" y="1564844"/>
                  </a:lnTo>
                  <a:lnTo>
                    <a:pt x="914775" y="1571200"/>
                  </a:lnTo>
                  <a:lnTo>
                    <a:pt x="909666" y="1574833"/>
                  </a:lnTo>
                  <a:lnTo>
                    <a:pt x="907964" y="1576081"/>
                  </a:lnTo>
                  <a:lnTo>
                    <a:pt x="909894" y="1581870"/>
                  </a:lnTo>
                  <a:lnTo>
                    <a:pt x="933277" y="1611042"/>
                  </a:lnTo>
                  <a:lnTo>
                    <a:pt x="946671" y="1621826"/>
                  </a:lnTo>
                  <a:lnTo>
                    <a:pt x="952573" y="1630680"/>
                  </a:lnTo>
                  <a:lnTo>
                    <a:pt x="954503" y="1634766"/>
                  </a:lnTo>
                  <a:lnTo>
                    <a:pt x="957227" y="1637150"/>
                  </a:lnTo>
                  <a:lnTo>
                    <a:pt x="989463" y="1655879"/>
                  </a:lnTo>
                  <a:lnTo>
                    <a:pt x="1004447" y="1674608"/>
                  </a:lnTo>
                  <a:lnTo>
                    <a:pt x="1024084" y="1688342"/>
                  </a:lnTo>
                  <a:lnTo>
                    <a:pt x="1026581" y="1691067"/>
                  </a:lnTo>
                  <a:lnTo>
                    <a:pt x="1028738" y="1694586"/>
                  </a:lnTo>
                  <a:lnTo>
                    <a:pt x="1029419" y="1698899"/>
                  </a:lnTo>
                  <a:lnTo>
                    <a:pt x="1029533" y="1702872"/>
                  </a:lnTo>
                  <a:lnTo>
                    <a:pt x="1030214" y="1707526"/>
                  </a:lnTo>
                  <a:lnTo>
                    <a:pt x="1031236" y="1711839"/>
                  </a:lnTo>
                  <a:lnTo>
                    <a:pt x="1032370" y="1715017"/>
                  </a:lnTo>
                  <a:lnTo>
                    <a:pt x="1034867" y="1718422"/>
                  </a:lnTo>
                  <a:lnTo>
                    <a:pt x="1040997" y="1723190"/>
                  </a:lnTo>
                  <a:lnTo>
                    <a:pt x="1043835" y="1726255"/>
                  </a:lnTo>
                  <a:lnTo>
                    <a:pt x="1050078" y="1736130"/>
                  </a:lnTo>
                  <a:lnTo>
                    <a:pt x="1052348" y="1738400"/>
                  </a:lnTo>
                  <a:lnTo>
                    <a:pt x="1053597" y="1739535"/>
                  </a:lnTo>
                  <a:lnTo>
                    <a:pt x="1055981" y="1743395"/>
                  </a:lnTo>
                  <a:lnTo>
                    <a:pt x="1057343" y="1748730"/>
                  </a:lnTo>
                  <a:lnTo>
                    <a:pt x="1058932" y="1753724"/>
                  </a:lnTo>
                  <a:lnTo>
                    <a:pt x="1062224" y="1756562"/>
                  </a:lnTo>
                  <a:lnTo>
                    <a:pt x="1053597" y="1773475"/>
                  </a:lnTo>
                  <a:lnTo>
                    <a:pt x="1049738" y="1781420"/>
                  </a:lnTo>
                  <a:lnTo>
                    <a:pt x="1046786" y="1790388"/>
                  </a:lnTo>
                  <a:lnTo>
                    <a:pt x="1042246" y="1810479"/>
                  </a:lnTo>
                  <a:lnTo>
                    <a:pt x="1040656" y="1815133"/>
                  </a:lnTo>
                  <a:lnTo>
                    <a:pt x="1036343" y="1822170"/>
                  </a:lnTo>
                  <a:lnTo>
                    <a:pt x="1034527" y="1827051"/>
                  </a:lnTo>
                  <a:lnTo>
                    <a:pt x="1032143" y="1837154"/>
                  </a:lnTo>
                  <a:lnTo>
                    <a:pt x="1030555" y="1841694"/>
                  </a:lnTo>
                  <a:lnTo>
                    <a:pt x="1028511" y="1844078"/>
                  </a:lnTo>
                  <a:lnTo>
                    <a:pt x="1028511" y="1844078"/>
                  </a:lnTo>
                  <a:lnTo>
                    <a:pt x="1028511" y="1844078"/>
                  </a:lnTo>
                  <a:lnTo>
                    <a:pt x="1023403" y="1847369"/>
                  </a:lnTo>
                  <a:lnTo>
                    <a:pt x="1021928" y="1849186"/>
                  </a:lnTo>
                  <a:lnTo>
                    <a:pt x="1020792" y="1851456"/>
                  </a:lnTo>
                  <a:lnTo>
                    <a:pt x="1018976" y="1855996"/>
                  </a:lnTo>
                  <a:lnTo>
                    <a:pt x="1005128" y="1871888"/>
                  </a:lnTo>
                  <a:lnTo>
                    <a:pt x="1003766" y="1874158"/>
                  </a:lnTo>
                  <a:lnTo>
                    <a:pt x="1001269" y="1881195"/>
                  </a:lnTo>
                  <a:lnTo>
                    <a:pt x="999680" y="1883806"/>
                  </a:lnTo>
                  <a:lnTo>
                    <a:pt x="997977" y="1885736"/>
                  </a:lnTo>
                  <a:lnTo>
                    <a:pt x="986967" y="1894022"/>
                  </a:lnTo>
                  <a:lnTo>
                    <a:pt x="978226" y="1902876"/>
                  </a:lnTo>
                  <a:lnTo>
                    <a:pt x="974481" y="1905032"/>
                  </a:lnTo>
                  <a:lnTo>
                    <a:pt x="972778" y="1906508"/>
                  </a:lnTo>
                  <a:lnTo>
                    <a:pt x="971529" y="1908324"/>
                  </a:lnTo>
                  <a:lnTo>
                    <a:pt x="968805" y="1915135"/>
                  </a:lnTo>
                  <a:lnTo>
                    <a:pt x="956546" y="1932502"/>
                  </a:lnTo>
                  <a:lnTo>
                    <a:pt x="942925" y="1948166"/>
                  </a:lnTo>
                  <a:lnTo>
                    <a:pt x="942925" y="1948166"/>
                  </a:lnTo>
                  <a:lnTo>
                    <a:pt x="942925" y="1948166"/>
                  </a:lnTo>
                  <a:lnTo>
                    <a:pt x="924082" y="1977224"/>
                  </a:lnTo>
                  <a:lnTo>
                    <a:pt x="907737" y="2002310"/>
                  </a:lnTo>
                  <a:lnTo>
                    <a:pt x="894570" y="2016158"/>
                  </a:lnTo>
                  <a:lnTo>
                    <a:pt x="892640" y="2019337"/>
                  </a:lnTo>
                  <a:lnTo>
                    <a:pt x="890370" y="2026488"/>
                  </a:lnTo>
                  <a:lnTo>
                    <a:pt x="888554" y="2029893"/>
                  </a:lnTo>
                  <a:lnTo>
                    <a:pt x="874592" y="2046579"/>
                  </a:lnTo>
                  <a:lnTo>
                    <a:pt x="871641" y="2048963"/>
                  </a:lnTo>
                  <a:lnTo>
                    <a:pt x="865397" y="2051800"/>
                  </a:lnTo>
                  <a:lnTo>
                    <a:pt x="863241" y="2053843"/>
                  </a:lnTo>
                  <a:lnTo>
                    <a:pt x="861539" y="2057022"/>
                  </a:lnTo>
                  <a:lnTo>
                    <a:pt x="859722" y="2062016"/>
                  </a:lnTo>
                  <a:lnTo>
                    <a:pt x="858020" y="2066216"/>
                  </a:lnTo>
                  <a:lnTo>
                    <a:pt x="843945" y="2081426"/>
                  </a:lnTo>
                  <a:lnTo>
                    <a:pt x="841107" y="2085967"/>
                  </a:lnTo>
                  <a:lnTo>
                    <a:pt x="839971" y="2088350"/>
                  </a:lnTo>
                  <a:lnTo>
                    <a:pt x="838496" y="2091188"/>
                  </a:lnTo>
                  <a:lnTo>
                    <a:pt x="832707" y="2100155"/>
                  </a:lnTo>
                  <a:lnTo>
                    <a:pt x="825669" y="2106739"/>
                  </a:lnTo>
                  <a:lnTo>
                    <a:pt x="811140" y="2115820"/>
                  </a:lnTo>
                  <a:lnTo>
                    <a:pt x="805805" y="2119906"/>
                  </a:lnTo>
                  <a:lnTo>
                    <a:pt x="798881" y="2126944"/>
                  </a:lnTo>
                  <a:lnTo>
                    <a:pt x="793319" y="2130122"/>
                  </a:lnTo>
                  <a:lnTo>
                    <a:pt x="791730" y="2132052"/>
                  </a:lnTo>
                  <a:lnTo>
                    <a:pt x="788666" y="2137160"/>
                  </a:lnTo>
                  <a:lnTo>
                    <a:pt x="782763" y="2143970"/>
                  </a:lnTo>
                  <a:lnTo>
                    <a:pt x="780946" y="2146921"/>
                  </a:lnTo>
                  <a:lnTo>
                    <a:pt x="779358" y="2151008"/>
                  </a:lnTo>
                  <a:lnTo>
                    <a:pt x="779358" y="2151008"/>
                  </a:lnTo>
                  <a:lnTo>
                    <a:pt x="775612" y="2156910"/>
                  </a:lnTo>
                  <a:lnTo>
                    <a:pt x="767098" y="2159294"/>
                  </a:lnTo>
                  <a:lnTo>
                    <a:pt x="762671" y="2162586"/>
                  </a:lnTo>
                  <a:lnTo>
                    <a:pt x="748596" y="2177342"/>
                  </a:lnTo>
                  <a:lnTo>
                    <a:pt x="739629" y="2190850"/>
                  </a:lnTo>
                  <a:lnTo>
                    <a:pt x="730321" y="2197547"/>
                  </a:lnTo>
                  <a:lnTo>
                    <a:pt x="716360" y="2216049"/>
                  </a:lnTo>
                  <a:lnTo>
                    <a:pt x="714203" y="2219000"/>
                  </a:lnTo>
                  <a:lnTo>
                    <a:pt x="705690" y="2227967"/>
                  </a:lnTo>
                  <a:lnTo>
                    <a:pt x="697403" y="2238070"/>
                  </a:lnTo>
                  <a:lnTo>
                    <a:pt x="695814" y="2236254"/>
                  </a:lnTo>
                  <a:lnTo>
                    <a:pt x="694452" y="2233983"/>
                  </a:lnTo>
                  <a:lnTo>
                    <a:pt x="692977" y="2232735"/>
                  </a:lnTo>
                  <a:lnTo>
                    <a:pt x="690820" y="2233870"/>
                  </a:lnTo>
                  <a:lnTo>
                    <a:pt x="691160" y="2234551"/>
                  </a:lnTo>
                  <a:lnTo>
                    <a:pt x="691728" y="2236140"/>
                  </a:lnTo>
                  <a:lnTo>
                    <a:pt x="692068" y="2236821"/>
                  </a:lnTo>
                  <a:lnTo>
                    <a:pt x="690366" y="2237616"/>
                  </a:lnTo>
                  <a:lnTo>
                    <a:pt x="690139" y="2239886"/>
                  </a:lnTo>
                  <a:lnTo>
                    <a:pt x="690820" y="2242610"/>
                  </a:lnTo>
                  <a:lnTo>
                    <a:pt x="692068" y="2244880"/>
                  </a:lnTo>
                  <a:lnTo>
                    <a:pt x="690593" y="2246015"/>
                  </a:lnTo>
                  <a:lnTo>
                    <a:pt x="690025" y="2246242"/>
                  </a:lnTo>
                  <a:lnTo>
                    <a:pt x="691387" y="2247378"/>
                  </a:lnTo>
                  <a:lnTo>
                    <a:pt x="692068" y="2247491"/>
                  </a:lnTo>
                  <a:lnTo>
                    <a:pt x="688663" y="2250896"/>
                  </a:lnTo>
                  <a:lnTo>
                    <a:pt x="687414" y="2251464"/>
                  </a:lnTo>
                  <a:lnTo>
                    <a:pt x="680717" y="2250102"/>
                  </a:lnTo>
                  <a:lnTo>
                    <a:pt x="681626" y="2247831"/>
                  </a:lnTo>
                  <a:lnTo>
                    <a:pt x="684577" y="2246356"/>
                  </a:lnTo>
                  <a:lnTo>
                    <a:pt x="686052" y="2244880"/>
                  </a:lnTo>
                  <a:lnTo>
                    <a:pt x="682193" y="2244199"/>
                  </a:lnTo>
                  <a:lnTo>
                    <a:pt x="680264" y="2244426"/>
                  </a:lnTo>
                  <a:lnTo>
                    <a:pt x="678674" y="2246356"/>
                  </a:lnTo>
                  <a:lnTo>
                    <a:pt x="677880" y="2248740"/>
                  </a:lnTo>
                  <a:lnTo>
                    <a:pt x="678107" y="2250329"/>
                  </a:lnTo>
                  <a:lnTo>
                    <a:pt x="678901" y="2251918"/>
                  </a:lnTo>
                  <a:lnTo>
                    <a:pt x="679923" y="2254415"/>
                  </a:lnTo>
                  <a:lnTo>
                    <a:pt x="676291" y="2253166"/>
                  </a:lnTo>
                  <a:lnTo>
                    <a:pt x="668118" y="2246015"/>
                  </a:lnTo>
                  <a:lnTo>
                    <a:pt x="664599" y="2247605"/>
                  </a:lnTo>
                  <a:lnTo>
                    <a:pt x="665507" y="2247945"/>
                  </a:lnTo>
                  <a:lnTo>
                    <a:pt x="665848" y="2248399"/>
                  </a:lnTo>
                  <a:lnTo>
                    <a:pt x="666529" y="2250329"/>
                  </a:lnTo>
                  <a:lnTo>
                    <a:pt x="665961" y="2250896"/>
                  </a:lnTo>
                  <a:lnTo>
                    <a:pt x="665053" y="2252372"/>
                  </a:lnTo>
                  <a:lnTo>
                    <a:pt x="664486" y="2253053"/>
                  </a:lnTo>
                  <a:lnTo>
                    <a:pt x="665507" y="2253734"/>
                  </a:lnTo>
                  <a:lnTo>
                    <a:pt x="666415" y="2254529"/>
                  </a:lnTo>
                  <a:lnTo>
                    <a:pt x="667210" y="2255550"/>
                  </a:lnTo>
                  <a:lnTo>
                    <a:pt x="667777" y="2257026"/>
                  </a:lnTo>
                  <a:lnTo>
                    <a:pt x="662897" y="2255777"/>
                  </a:lnTo>
                  <a:lnTo>
                    <a:pt x="654383" y="2249080"/>
                  </a:lnTo>
                  <a:lnTo>
                    <a:pt x="650070" y="2247491"/>
                  </a:lnTo>
                  <a:lnTo>
                    <a:pt x="642692" y="2247037"/>
                  </a:lnTo>
                  <a:lnTo>
                    <a:pt x="641103" y="2246242"/>
                  </a:lnTo>
                  <a:lnTo>
                    <a:pt x="640989" y="2243405"/>
                  </a:lnTo>
                  <a:lnTo>
                    <a:pt x="643486" y="2242837"/>
                  </a:lnTo>
                  <a:lnTo>
                    <a:pt x="648481" y="2243518"/>
                  </a:lnTo>
                  <a:lnTo>
                    <a:pt x="646211" y="2241362"/>
                  </a:lnTo>
                  <a:lnTo>
                    <a:pt x="639173" y="2236708"/>
                  </a:lnTo>
                  <a:lnTo>
                    <a:pt x="640648" y="2232848"/>
                  </a:lnTo>
                  <a:lnTo>
                    <a:pt x="639400" y="2231827"/>
                  </a:lnTo>
                  <a:lnTo>
                    <a:pt x="637130" y="2232848"/>
                  </a:lnTo>
                  <a:lnTo>
                    <a:pt x="635768" y="2235346"/>
                  </a:lnTo>
                  <a:lnTo>
                    <a:pt x="636335" y="2238297"/>
                  </a:lnTo>
                  <a:lnTo>
                    <a:pt x="637584" y="2241248"/>
                  </a:lnTo>
                  <a:lnTo>
                    <a:pt x="637924" y="2243972"/>
                  </a:lnTo>
                  <a:lnTo>
                    <a:pt x="635654" y="2246129"/>
                  </a:lnTo>
                  <a:lnTo>
                    <a:pt x="635427" y="2243518"/>
                  </a:lnTo>
                  <a:lnTo>
                    <a:pt x="634860" y="2242837"/>
                  </a:lnTo>
                  <a:lnTo>
                    <a:pt x="632930" y="2243405"/>
                  </a:lnTo>
                  <a:lnTo>
                    <a:pt x="631795" y="2242724"/>
                  </a:lnTo>
                  <a:lnTo>
                    <a:pt x="630433" y="2239886"/>
                  </a:lnTo>
                  <a:lnTo>
                    <a:pt x="629298" y="2239205"/>
                  </a:lnTo>
                  <a:lnTo>
                    <a:pt x="628616" y="2239886"/>
                  </a:lnTo>
                  <a:lnTo>
                    <a:pt x="627709" y="2242724"/>
                  </a:lnTo>
                  <a:lnTo>
                    <a:pt x="627028" y="2243405"/>
                  </a:lnTo>
                  <a:lnTo>
                    <a:pt x="626119" y="2242837"/>
                  </a:lnTo>
                  <a:lnTo>
                    <a:pt x="624530" y="2239999"/>
                  </a:lnTo>
                  <a:lnTo>
                    <a:pt x="623736" y="2239205"/>
                  </a:lnTo>
                  <a:lnTo>
                    <a:pt x="622828" y="2239432"/>
                  </a:lnTo>
                  <a:lnTo>
                    <a:pt x="621693" y="2240226"/>
                  </a:lnTo>
                  <a:lnTo>
                    <a:pt x="620784" y="2241362"/>
                  </a:lnTo>
                  <a:lnTo>
                    <a:pt x="620784" y="2242610"/>
                  </a:lnTo>
                  <a:lnTo>
                    <a:pt x="621125" y="2244540"/>
                  </a:lnTo>
                  <a:lnTo>
                    <a:pt x="620557" y="2245675"/>
                  </a:lnTo>
                  <a:lnTo>
                    <a:pt x="619649" y="2246583"/>
                  </a:lnTo>
                  <a:lnTo>
                    <a:pt x="618287" y="2250783"/>
                  </a:lnTo>
                  <a:lnTo>
                    <a:pt x="616244" y="2251691"/>
                  </a:lnTo>
                  <a:lnTo>
                    <a:pt x="611817" y="2251350"/>
                  </a:lnTo>
                  <a:lnTo>
                    <a:pt x="614201" y="2254529"/>
                  </a:lnTo>
                  <a:lnTo>
                    <a:pt x="615109" y="2256685"/>
                  </a:lnTo>
                  <a:lnTo>
                    <a:pt x="614882" y="2258842"/>
                  </a:lnTo>
                  <a:lnTo>
                    <a:pt x="614087" y="2258388"/>
                  </a:lnTo>
                  <a:lnTo>
                    <a:pt x="611136" y="2254983"/>
                  </a:lnTo>
                  <a:lnTo>
                    <a:pt x="610228" y="2253507"/>
                  </a:lnTo>
                  <a:lnTo>
                    <a:pt x="601374" y="2256799"/>
                  </a:lnTo>
                  <a:lnTo>
                    <a:pt x="598537" y="2256799"/>
                  </a:lnTo>
                  <a:lnTo>
                    <a:pt x="599218" y="2255550"/>
                  </a:lnTo>
                  <a:lnTo>
                    <a:pt x="599785" y="2254188"/>
                  </a:lnTo>
                  <a:lnTo>
                    <a:pt x="600580" y="2251237"/>
                  </a:lnTo>
                  <a:lnTo>
                    <a:pt x="598877" y="2251123"/>
                  </a:lnTo>
                  <a:lnTo>
                    <a:pt x="596834" y="2251691"/>
                  </a:lnTo>
                  <a:lnTo>
                    <a:pt x="594904" y="2252940"/>
                  </a:lnTo>
                  <a:lnTo>
                    <a:pt x="593542" y="2254642"/>
                  </a:lnTo>
                  <a:lnTo>
                    <a:pt x="593202" y="2256004"/>
                  </a:lnTo>
                  <a:lnTo>
                    <a:pt x="593428" y="2259409"/>
                  </a:lnTo>
                  <a:lnTo>
                    <a:pt x="593202" y="2260772"/>
                  </a:lnTo>
                  <a:lnTo>
                    <a:pt x="592521" y="2261566"/>
                  </a:lnTo>
                  <a:lnTo>
                    <a:pt x="590477" y="2262928"/>
                  </a:lnTo>
                  <a:lnTo>
                    <a:pt x="589569" y="2264063"/>
                  </a:lnTo>
                  <a:lnTo>
                    <a:pt x="588207" y="2264404"/>
                  </a:lnTo>
                  <a:lnTo>
                    <a:pt x="586505" y="2262361"/>
                  </a:lnTo>
                  <a:lnTo>
                    <a:pt x="584688" y="2259637"/>
                  </a:lnTo>
                  <a:lnTo>
                    <a:pt x="583213" y="2257934"/>
                  </a:lnTo>
                  <a:lnTo>
                    <a:pt x="581396" y="2257480"/>
                  </a:lnTo>
                  <a:lnTo>
                    <a:pt x="579240" y="2257593"/>
                  </a:lnTo>
                  <a:lnTo>
                    <a:pt x="577537" y="2258615"/>
                  </a:lnTo>
                  <a:lnTo>
                    <a:pt x="577310" y="2260658"/>
                  </a:lnTo>
                  <a:lnTo>
                    <a:pt x="575267" y="2261453"/>
                  </a:lnTo>
                  <a:lnTo>
                    <a:pt x="572770" y="2260091"/>
                  </a:lnTo>
                  <a:lnTo>
                    <a:pt x="570273" y="2257480"/>
                  </a:lnTo>
                  <a:lnTo>
                    <a:pt x="568343" y="2254529"/>
                  </a:lnTo>
                  <a:lnTo>
                    <a:pt x="567548" y="2250783"/>
                  </a:lnTo>
                  <a:lnTo>
                    <a:pt x="569138" y="2248626"/>
                  </a:lnTo>
                  <a:lnTo>
                    <a:pt x="571635" y="2247150"/>
                  </a:lnTo>
                  <a:lnTo>
                    <a:pt x="573564" y="2245221"/>
                  </a:lnTo>
                  <a:lnTo>
                    <a:pt x="576175" y="2239772"/>
                  </a:lnTo>
                  <a:lnTo>
                    <a:pt x="576516" y="2238524"/>
                  </a:lnTo>
                  <a:lnTo>
                    <a:pt x="576175" y="2234097"/>
                  </a:lnTo>
                  <a:lnTo>
                    <a:pt x="576402" y="2232394"/>
                  </a:lnTo>
                  <a:lnTo>
                    <a:pt x="577651" y="2230351"/>
                  </a:lnTo>
                  <a:lnTo>
                    <a:pt x="582077" y="2226719"/>
                  </a:lnTo>
                  <a:lnTo>
                    <a:pt x="586164" y="2227400"/>
                  </a:lnTo>
                  <a:lnTo>
                    <a:pt x="594564" y="2233756"/>
                  </a:lnTo>
                  <a:lnTo>
                    <a:pt x="592521" y="2226151"/>
                  </a:lnTo>
                  <a:lnTo>
                    <a:pt x="589342" y="2220703"/>
                  </a:lnTo>
                  <a:lnTo>
                    <a:pt x="585483" y="2218433"/>
                  </a:lnTo>
                  <a:lnTo>
                    <a:pt x="581283" y="2220135"/>
                  </a:lnTo>
                  <a:lnTo>
                    <a:pt x="579013" y="2222973"/>
                  </a:lnTo>
                  <a:lnTo>
                    <a:pt x="575267" y="2230238"/>
                  </a:lnTo>
                  <a:lnTo>
                    <a:pt x="566754" y="2246696"/>
                  </a:lnTo>
                  <a:lnTo>
                    <a:pt x="565846" y="2253280"/>
                  </a:lnTo>
                  <a:lnTo>
                    <a:pt x="568683" y="2259296"/>
                  </a:lnTo>
                  <a:lnTo>
                    <a:pt x="567094" y="2262474"/>
                  </a:lnTo>
                  <a:lnTo>
                    <a:pt x="566300" y="2263723"/>
                  </a:lnTo>
                  <a:lnTo>
                    <a:pt x="565392" y="2264631"/>
                  </a:lnTo>
                  <a:lnTo>
                    <a:pt x="562667" y="2264631"/>
                  </a:lnTo>
                  <a:lnTo>
                    <a:pt x="561986" y="2265539"/>
                  </a:lnTo>
                  <a:lnTo>
                    <a:pt x="562781" y="2268717"/>
                  </a:lnTo>
                  <a:lnTo>
                    <a:pt x="561646" y="2268263"/>
                  </a:lnTo>
                  <a:lnTo>
                    <a:pt x="560624" y="2267355"/>
                  </a:lnTo>
                  <a:lnTo>
                    <a:pt x="558695" y="2264631"/>
                  </a:lnTo>
                  <a:lnTo>
                    <a:pt x="558808" y="2266901"/>
                  </a:lnTo>
                  <a:lnTo>
                    <a:pt x="558468" y="2268150"/>
                  </a:lnTo>
                  <a:lnTo>
                    <a:pt x="557787" y="2268604"/>
                  </a:lnTo>
                  <a:lnTo>
                    <a:pt x="556651" y="2268717"/>
                  </a:lnTo>
                  <a:lnTo>
                    <a:pt x="555516" y="2269285"/>
                  </a:lnTo>
                  <a:lnTo>
                    <a:pt x="555289" y="2270647"/>
                  </a:lnTo>
                  <a:lnTo>
                    <a:pt x="555176" y="2272009"/>
                  </a:lnTo>
                  <a:lnTo>
                    <a:pt x="554608" y="2272690"/>
                  </a:lnTo>
                  <a:lnTo>
                    <a:pt x="552906" y="2271215"/>
                  </a:lnTo>
                  <a:lnTo>
                    <a:pt x="551544" y="2268036"/>
                  </a:lnTo>
                  <a:lnTo>
                    <a:pt x="550522" y="2264744"/>
                  </a:lnTo>
                  <a:lnTo>
                    <a:pt x="549614" y="2263269"/>
                  </a:lnTo>
                  <a:lnTo>
                    <a:pt x="548479" y="2262134"/>
                  </a:lnTo>
                  <a:lnTo>
                    <a:pt x="546890" y="2259864"/>
                  </a:lnTo>
                  <a:lnTo>
                    <a:pt x="545300" y="2257934"/>
                  </a:lnTo>
                  <a:lnTo>
                    <a:pt x="543938" y="2257934"/>
                  </a:lnTo>
                  <a:lnTo>
                    <a:pt x="543712" y="2260318"/>
                  </a:lnTo>
                  <a:lnTo>
                    <a:pt x="545074" y="2263155"/>
                  </a:lnTo>
                  <a:lnTo>
                    <a:pt x="548025" y="2267469"/>
                  </a:lnTo>
                  <a:lnTo>
                    <a:pt x="538830" y="2265766"/>
                  </a:lnTo>
                  <a:lnTo>
                    <a:pt x="538036" y="2265993"/>
                  </a:lnTo>
                  <a:lnTo>
                    <a:pt x="536106" y="2268150"/>
                  </a:lnTo>
                  <a:lnTo>
                    <a:pt x="535312" y="2268604"/>
                  </a:lnTo>
                  <a:lnTo>
                    <a:pt x="534517" y="2267242"/>
                  </a:lnTo>
                  <a:lnTo>
                    <a:pt x="530658" y="2263269"/>
                  </a:lnTo>
                  <a:lnTo>
                    <a:pt x="527479" y="2261566"/>
                  </a:lnTo>
                  <a:lnTo>
                    <a:pt x="526231" y="2260545"/>
                  </a:lnTo>
                  <a:lnTo>
                    <a:pt x="522825" y="2255664"/>
                  </a:lnTo>
                  <a:lnTo>
                    <a:pt x="519647" y="2253053"/>
                  </a:lnTo>
                  <a:lnTo>
                    <a:pt x="516242" y="2251350"/>
                  </a:lnTo>
                  <a:lnTo>
                    <a:pt x="513404" y="2251123"/>
                  </a:lnTo>
                  <a:lnTo>
                    <a:pt x="513404" y="2252599"/>
                  </a:lnTo>
                  <a:lnTo>
                    <a:pt x="518739" y="2255210"/>
                  </a:lnTo>
                  <a:lnTo>
                    <a:pt x="519761" y="2256572"/>
                  </a:lnTo>
                  <a:lnTo>
                    <a:pt x="521804" y="2259977"/>
                  </a:lnTo>
                  <a:lnTo>
                    <a:pt x="524301" y="2261339"/>
                  </a:lnTo>
                  <a:lnTo>
                    <a:pt x="524982" y="2263042"/>
                  </a:lnTo>
                  <a:lnTo>
                    <a:pt x="525323" y="2265085"/>
                  </a:lnTo>
                  <a:lnTo>
                    <a:pt x="525436" y="2266788"/>
                  </a:lnTo>
                  <a:lnTo>
                    <a:pt x="524755" y="2267809"/>
                  </a:lnTo>
                  <a:lnTo>
                    <a:pt x="523280" y="2267582"/>
                  </a:lnTo>
                  <a:lnTo>
                    <a:pt x="522258" y="2267809"/>
                  </a:lnTo>
                  <a:lnTo>
                    <a:pt x="522825" y="2270193"/>
                  </a:lnTo>
                  <a:lnTo>
                    <a:pt x="523847" y="2271782"/>
                  </a:lnTo>
                  <a:lnTo>
                    <a:pt x="527479" y="2274279"/>
                  </a:lnTo>
                  <a:lnTo>
                    <a:pt x="529296" y="2277798"/>
                  </a:lnTo>
                  <a:lnTo>
                    <a:pt x="530204" y="2279047"/>
                  </a:lnTo>
                  <a:lnTo>
                    <a:pt x="531452" y="2279501"/>
                  </a:lnTo>
                  <a:lnTo>
                    <a:pt x="532133" y="2280522"/>
                  </a:lnTo>
                  <a:lnTo>
                    <a:pt x="532020" y="2282906"/>
                  </a:lnTo>
                  <a:lnTo>
                    <a:pt x="531339" y="2285290"/>
                  </a:lnTo>
                  <a:lnTo>
                    <a:pt x="530544" y="2286311"/>
                  </a:lnTo>
                  <a:lnTo>
                    <a:pt x="525550" y="2287673"/>
                  </a:lnTo>
                  <a:lnTo>
                    <a:pt x="525436" y="2283247"/>
                  </a:lnTo>
                  <a:lnTo>
                    <a:pt x="521350" y="2276890"/>
                  </a:lnTo>
                  <a:lnTo>
                    <a:pt x="522258" y="2274279"/>
                  </a:lnTo>
                  <a:lnTo>
                    <a:pt x="521010" y="2274279"/>
                  </a:lnTo>
                  <a:lnTo>
                    <a:pt x="520215" y="2275187"/>
                  </a:lnTo>
                  <a:lnTo>
                    <a:pt x="519534" y="2276209"/>
                  </a:lnTo>
                  <a:lnTo>
                    <a:pt x="518626" y="2276776"/>
                  </a:lnTo>
                  <a:lnTo>
                    <a:pt x="517491" y="2276550"/>
                  </a:lnTo>
                  <a:lnTo>
                    <a:pt x="516583" y="2275982"/>
                  </a:lnTo>
                  <a:lnTo>
                    <a:pt x="510793" y="2270079"/>
                  </a:lnTo>
                  <a:lnTo>
                    <a:pt x="508750" y="2268490"/>
                  </a:lnTo>
                  <a:lnTo>
                    <a:pt x="506367" y="2267469"/>
                  </a:lnTo>
                  <a:lnTo>
                    <a:pt x="509772" y="2272236"/>
                  </a:lnTo>
                  <a:lnTo>
                    <a:pt x="511815" y="2274279"/>
                  </a:lnTo>
                  <a:lnTo>
                    <a:pt x="513631" y="2275414"/>
                  </a:lnTo>
                  <a:lnTo>
                    <a:pt x="512610" y="2279387"/>
                  </a:lnTo>
                  <a:lnTo>
                    <a:pt x="510340" y="2283473"/>
                  </a:lnTo>
                  <a:lnTo>
                    <a:pt x="510226" y="2286084"/>
                  </a:lnTo>
                  <a:lnTo>
                    <a:pt x="511134" y="2289036"/>
                  </a:lnTo>
                  <a:lnTo>
                    <a:pt x="513972" y="2294143"/>
                  </a:lnTo>
                  <a:lnTo>
                    <a:pt x="514880" y="2298116"/>
                  </a:lnTo>
                  <a:lnTo>
                    <a:pt x="512837" y="2297889"/>
                  </a:lnTo>
                  <a:lnTo>
                    <a:pt x="511474" y="2297208"/>
                  </a:lnTo>
                  <a:lnTo>
                    <a:pt x="510340" y="2295960"/>
                  </a:lnTo>
                  <a:lnTo>
                    <a:pt x="508978" y="2294030"/>
                  </a:lnTo>
                  <a:lnTo>
                    <a:pt x="509659" y="2292668"/>
                  </a:lnTo>
                  <a:lnTo>
                    <a:pt x="508183" y="2290398"/>
                  </a:lnTo>
                  <a:lnTo>
                    <a:pt x="506253" y="2289717"/>
                  </a:lnTo>
                  <a:lnTo>
                    <a:pt x="504210" y="2289490"/>
                  </a:lnTo>
                  <a:lnTo>
                    <a:pt x="502280" y="2288695"/>
                  </a:lnTo>
                  <a:lnTo>
                    <a:pt x="499329" y="2284495"/>
                  </a:lnTo>
                  <a:lnTo>
                    <a:pt x="497740" y="2283247"/>
                  </a:lnTo>
                  <a:lnTo>
                    <a:pt x="496264" y="2284722"/>
                  </a:lnTo>
                  <a:lnTo>
                    <a:pt x="496832" y="2288127"/>
                  </a:lnTo>
                  <a:lnTo>
                    <a:pt x="500237" y="2290738"/>
                  </a:lnTo>
                  <a:lnTo>
                    <a:pt x="506821" y="2294030"/>
                  </a:lnTo>
                  <a:lnTo>
                    <a:pt x="500237" y="2296868"/>
                  </a:lnTo>
                  <a:lnTo>
                    <a:pt x="500237" y="2298116"/>
                  </a:lnTo>
                  <a:lnTo>
                    <a:pt x="498421" y="2299024"/>
                  </a:lnTo>
                  <a:lnTo>
                    <a:pt x="495810" y="2297662"/>
                  </a:lnTo>
                  <a:lnTo>
                    <a:pt x="488091" y="2288695"/>
                  </a:lnTo>
                  <a:lnTo>
                    <a:pt x="487524" y="2287333"/>
                  </a:lnTo>
                  <a:lnTo>
                    <a:pt x="487638" y="2284609"/>
                  </a:lnTo>
                  <a:lnTo>
                    <a:pt x="488432" y="2282792"/>
                  </a:lnTo>
                  <a:lnTo>
                    <a:pt x="489567" y="2281884"/>
                  </a:lnTo>
                  <a:lnTo>
                    <a:pt x="487524" y="2280636"/>
                  </a:lnTo>
                  <a:lnTo>
                    <a:pt x="487524" y="2279160"/>
                  </a:lnTo>
                  <a:lnTo>
                    <a:pt x="492859" y="2279160"/>
                  </a:lnTo>
                  <a:lnTo>
                    <a:pt x="491497" y="2274960"/>
                  </a:lnTo>
                  <a:lnTo>
                    <a:pt x="489454" y="2274620"/>
                  </a:lnTo>
                  <a:lnTo>
                    <a:pt x="487297" y="2276209"/>
                  </a:lnTo>
                  <a:lnTo>
                    <a:pt x="485708" y="2277912"/>
                  </a:lnTo>
                  <a:lnTo>
                    <a:pt x="483097" y="2279728"/>
                  </a:lnTo>
                  <a:lnTo>
                    <a:pt x="475719" y="2281998"/>
                  </a:lnTo>
                  <a:lnTo>
                    <a:pt x="475719" y="2283247"/>
                  </a:lnTo>
                  <a:lnTo>
                    <a:pt x="477195" y="2284155"/>
                  </a:lnTo>
                  <a:lnTo>
                    <a:pt x="477762" y="2286198"/>
                  </a:lnTo>
                  <a:lnTo>
                    <a:pt x="477649" y="2288808"/>
                  </a:lnTo>
                  <a:lnTo>
                    <a:pt x="477195" y="2291419"/>
                  </a:lnTo>
                  <a:lnTo>
                    <a:pt x="476741" y="2291987"/>
                  </a:lnTo>
                  <a:lnTo>
                    <a:pt x="476059" y="2292214"/>
                  </a:lnTo>
                  <a:lnTo>
                    <a:pt x="475378" y="2292781"/>
                  </a:lnTo>
                  <a:lnTo>
                    <a:pt x="474811" y="2296073"/>
                  </a:lnTo>
                  <a:lnTo>
                    <a:pt x="474243" y="2297095"/>
                  </a:lnTo>
                  <a:lnTo>
                    <a:pt x="473449" y="2297662"/>
                  </a:lnTo>
                  <a:lnTo>
                    <a:pt x="459714" y="2297889"/>
                  </a:lnTo>
                  <a:lnTo>
                    <a:pt x="459941" y="2294938"/>
                  </a:lnTo>
                  <a:lnTo>
                    <a:pt x="458693" y="2293576"/>
                  </a:lnTo>
                  <a:lnTo>
                    <a:pt x="455060" y="2292554"/>
                  </a:lnTo>
                  <a:lnTo>
                    <a:pt x="455287" y="2293462"/>
                  </a:lnTo>
                  <a:lnTo>
                    <a:pt x="455628" y="2295733"/>
                  </a:lnTo>
                  <a:lnTo>
                    <a:pt x="455855" y="2296641"/>
                  </a:lnTo>
                  <a:lnTo>
                    <a:pt x="452904" y="2297662"/>
                  </a:lnTo>
                  <a:lnTo>
                    <a:pt x="443936" y="2297776"/>
                  </a:lnTo>
                  <a:lnTo>
                    <a:pt x="443369" y="2298003"/>
                  </a:lnTo>
                  <a:lnTo>
                    <a:pt x="443255" y="2298684"/>
                  </a:lnTo>
                  <a:lnTo>
                    <a:pt x="443255" y="2300954"/>
                  </a:lnTo>
                  <a:lnTo>
                    <a:pt x="443142" y="2301068"/>
                  </a:lnTo>
                  <a:lnTo>
                    <a:pt x="442688" y="2301976"/>
                  </a:lnTo>
                  <a:lnTo>
                    <a:pt x="441553" y="2301522"/>
                  </a:lnTo>
                  <a:lnTo>
                    <a:pt x="439850" y="2300159"/>
                  </a:lnTo>
                  <a:lnTo>
                    <a:pt x="439737" y="2301749"/>
                  </a:lnTo>
                  <a:lnTo>
                    <a:pt x="443255" y="2304019"/>
                  </a:lnTo>
                  <a:lnTo>
                    <a:pt x="444504" y="2305608"/>
                  </a:lnTo>
                  <a:lnTo>
                    <a:pt x="443596" y="2306289"/>
                  </a:lnTo>
                  <a:lnTo>
                    <a:pt x="442347" y="2306402"/>
                  </a:lnTo>
                  <a:lnTo>
                    <a:pt x="443823" y="2308332"/>
                  </a:lnTo>
                  <a:lnTo>
                    <a:pt x="441893" y="2309808"/>
                  </a:lnTo>
                  <a:lnTo>
                    <a:pt x="436104" y="2311283"/>
                  </a:lnTo>
                  <a:lnTo>
                    <a:pt x="433948" y="2311170"/>
                  </a:lnTo>
                  <a:lnTo>
                    <a:pt x="434174" y="2309808"/>
                  </a:lnTo>
                  <a:lnTo>
                    <a:pt x="434288" y="2309240"/>
                  </a:lnTo>
                  <a:lnTo>
                    <a:pt x="434515" y="2308446"/>
                  </a:lnTo>
                  <a:lnTo>
                    <a:pt x="430315" y="2311056"/>
                  </a:lnTo>
                  <a:lnTo>
                    <a:pt x="429294" y="2312646"/>
                  </a:lnTo>
                  <a:lnTo>
                    <a:pt x="431223" y="2313894"/>
                  </a:lnTo>
                  <a:lnTo>
                    <a:pt x="430656" y="2315029"/>
                  </a:lnTo>
                  <a:lnTo>
                    <a:pt x="429180" y="2315029"/>
                  </a:lnTo>
                  <a:lnTo>
                    <a:pt x="427591" y="2316732"/>
                  </a:lnTo>
                  <a:lnTo>
                    <a:pt x="425775" y="2316051"/>
                  </a:lnTo>
                  <a:lnTo>
                    <a:pt x="424526" y="2313894"/>
                  </a:lnTo>
                  <a:lnTo>
                    <a:pt x="425775" y="2312532"/>
                  </a:lnTo>
                  <a:lnTo>
                    <a:pt x="426796" y="2309808"/>
                  </a:lnTo>
                  <a:lnTo>
                    <a:pt x="427250" y="2306743"/>
                  </a:lnTo>
                  <a:lnTo>
                    <a:pt x="426569" y="2304473"/>
                  </a:lnTo>
                  <a:lnTo>
                    <a:pt x="424640" y="2304132"/>
                  </a:lnTo>
                  <a:lnTo>
                    <a:pt x="423278" y="2306743"/>
                  </a:lnTo>
                  <a:lnTo>
                    <a:pt x="421008" y="2316051"/>
                  </a:lnTo>
                  <a:lnTo>
                    <a:pt x="419986" y="2317640"/>
                  </a:lnTo>
                  <a:lnTo>
                    <a:pt x="411700" y="2318321"/>
                  </a:lnTo>
                  <a:lnTo>
                    <a:pt x="409657" y="2317640"/>
                  </a:lnTo>
                  <a:lnTo>
                    <a:pt x="408635" y="2315256"/>
                  </a:lnTo>
                  <a:lnTo>
                    <a:pt x="412154" y="2314121"/>
                  </a:lnTo>
                  <a:lnTo>
                    <a:pt x="411927" y="2310602"/>
                  </a:lnTo>
                  <a:lnTo>
                    <a:pt x="409316" y="2307651"/>
                  </a:lnTo>
                  <a:lnTo>
                    <a:pt x="405911" y="2308446"/>
                  </a:lnTo>
                  <a:lnTo>
                    <a:pt x="407954" y="2313894"/>
                  </a:lnTo>
                  <a:lnTo>
                    <a:pt x="406478" y="2314802"/>
                  </a:lnTo>
                  <a:lnTo>
                    <a:pt x="403868" y="2317186"/>
                  </a:lnTo>
                  <a:lnTo>
                    <a:pt x="402619" y="2317981"/>
                  </a:lnTo>
                  <a:lnTo>
                    <a:pt x="397624" y="2318662"/>
                  </a:lnTo>
                  <a:lnTo>
                    <a:pt x="394446" y="2319797"/>
                  </a:lnTo>
                  <a:lnTo>
                    <a:pt x="393652" y="2320251"/>
                  </a:lnTo>
                  <a:lnTo>
                    <a:pt x="393084" y="2321159"/>
                  </a:lnTo>
                  <a:lnTo>
                    <a:pt x="392857" y="2322521"/>
                  </a:lnTo>
                  <a:lnTo>
                    <a:pt x="393198" y="2325018"/>
                  </a:lnTo>
                  <a:lnTo>
                    <a:pt x="392743" y="2325813"/>
                  </a:lnTo>
                  <a:lnTo>
                    <a:pt x="391381" y="2325813"/>
                  </a:lnTo>
                  <a:lnTo>
                    <a:pt x="390700" y="2324110"/>
                  </a:lnTo>
                  <a:lnTo>
                    <a:pt x="390360" y="2321953"/>
                  </a:lnTo>
                  <a:lnTo>
                    <a:pt x="390019" y="2320364"/>
                  </a:lnTo>
                  <a:lnTo>
                    <a:pt x="388884" y="2319002"/>
                  </a:lnTo>
                  <a:lnTo>
                    <a:pt x="382868" y="2315597"/>
                  </a:lnTo>
                  <a:lnTo>
                    <a:pt x="381392" y="2315256"/>
                  </a:lnTo>
                  <a:lnTo>
                    <a:pt x="380938" y="2315824"/>
                  </a:lnTo>
                  <a:lnTo>
                    <a:pt x="382074" y="2317867"/>
                  </a:lnTo>
                  <a:lnTo>
                    <a:pt x="383663" y="2319229"/>
                  </a:lnTo>
                  <a:lnTo>
                    <a:pt x="385025" y="2319797"/>
                  </a:lnTo>
                  <a:lnTo>
                    <a:pt x="385592" y="2320818"/>
                  </a:lnTo>
                  <a:lnTo>
                    <a:pt x="384684" y="2323202"/>
                  </a:lnTo>
                  <a:lnTo>
                    <a:pt x="383436" y="2324564"/>
                  </a:lnTo>
                  <a:lnTo>
                    <a:pt x="382074" y="2325132"/>
                  </a:lnTo>
                  <a:lnTo>
                    <a:pt x="380825" y="2326040"/>
                  </a:lnTo>
                  <a:lnTo>
                    <a:pt x="380030" y="2328423"/>
                  </a:lnTo>
                  <a:lnTo>
                    <a:pt x="386614" y="2325813"/>
                  </a:lnTo>
                  <a:lnTo>
                    <a:pt x="386046" y="2327629"/>
                  </a:lnTo>
                  <a:lnTo>
                    <a:pt x="385252" y="2328991"/>
                  </a:lnTo>
                  <a:lnTo>
                    <a:pt x="383322" y="2331148"/>
                  </a:lnTo>
                  <a:lnTo>
                    <a:pt x="385365" y="2332623"/>
                  </a:lnTo>
                  <a:lnTo>
                    <a:pt x="385365" y="2333872"/>
                  </a:lnTo>
                  <a:lnTo>
                    <a:pt x="378782" y="2338753"/>
                  </a:lnTo>
                  <a:lnTo>
                    <a:pt x="374922" y="2344428"/>
                  </a:lnTo>
                  <a:lnTo>
                    <a:pt x="372993" y="2346244"/>
                  </a:lnTo>
                  <a:lnTo>
                    <a:pt x="370836" y="2347039"/>
                  </a:lnTo>
                  <a:lnTo>
                    <a:pt x="367998" y="2347266"/>
                  </a:lnTo>
                  <a:lnTo>
                    <a:pt x="368793" y="2344655"/>
                  </a:lnTo>
                  <a:lnTo>
                    <a:pt x="371631" y="2338299"/>
                  </a:lnTo>
                  <a:lnTo>
                    <a:pt x="372766" y="2336596"/>
                  </a:lnTo>
                  <a:lnTo>
                    <a:pt x="371063" y="2336369"/>
                  </a:lnTo>
                  <a:lnTo>
                    <a:pt x="368566" y="2338753"/>
                  </a:lnTo>
                  <a:lnTo>
                    <a:pt x="364139" y="2344655"/>
                  </a:lnTo>
                  <a:lnTo>
                    <a:pt x="363458" y="2341363"/>
                  </a:lnTo>
                  <a:lnTo>
                    <a:pt x="361756" y="2342385"/>
                  </a:lnTo>
                  <a:lnTo>
                    <a:pt x="359712" y="2344882"/>
                  </a:lnTo>
                  <a:lnTo>
                    <a:pt x="358010" y="2346017"/>
                  </a:lnTo>
                  <a:lnTo>
                    <a:pt x="358691" y="2342839"/>
                  </a:lnTo>
                  <a:lnTo>
                    <a:pt x="359826" y="2341363"/>
                  </a:lnTo>
                  <a:lnTo>
                    <a:pt x="361188" y="2340342"/>
                  </a:lnTo>
                  <a:lnTo>
                    <a:pt x="362437" y="2338526"/>
                  </a:lnTo>
                  <a:lnTo>
                    <a:pt x="362663" y="2337164"/>
                  </a:lnTo>
                  <a:lnTo>
                    <a:pt x="362550" y="2335461"/>
                  </a:lnTo>
                  <a:lnTo>
                    <a:pt x="362663" y="2333418"/>
                  </a:lnTo>
                  <a:lnTo>
                    <a:pt x="363344" y="2331148"/>
                  </a:lnTo>
                  <a:lnTo>
                    <a:pt x="358691" y="2330807"/>
                  </a:lnTo>
                  <a:lnTo>
                    <a:pt x="356421" y="2331488"/>
                  </a:lnTo>
                  <a:lnTo>
                    <a:pt x="354718" y="2333758"/>
                  </a:lnTo>
                  <a:lnTo>
                    <a:pt x="356080" y="2335234"/>
                  </a:lnTo>
                  <a:lnTo>
                    <a:pt x="353015" y="2337391"/>
                  </a:lnTo>
                  <a:lnTo>
                    <a:pt x="352220" y="2337731"/>
                  </a:lnTo>
                  <a:lnTo>
                    <a:pt x="350972" y="2337845"/>
                  </a:lnTo>
                  <a:lnTo>
                    <a:pt x="347567" y="2336483"/>
                  </a:lnTo>
                  <a:lnTo>
                    <a:pt x="344956" y="2336142"/>
                  </a:lnTo>
                  <a:lnTo>
                    <a:pt x="343253" y="2337164"/>
                  </a:lnTo>
                  <a:lnTo>
                    <a:pt x="343253" y="2338866"/>
                  </a:lnTo>
                  <a:lnTo>
                    <a:pt x="345637" y="2340569"/>
                  </a:lnTo>
                  <a:lnTo>
                    <a:pt x="343821" y="2341704"/>
                  </a:lnTo>
                  <a:lnTo>
                    <a:pt x="342232" y="2341250"/>
                  </a:lnTo>
                  <a:lnTo>
                    <a:pt x="340643" y="2340115"/>
                  </a:lnTo>
                  <a:lnTo>
                    <a:pt x="338940" y="2339320"/>
                  </a:lnTo>
                  <a:lnTo>
                    <a:pt x="338145" y="2339434"/>
                  </a:lnTo>
                  <a:lnTo>
                    <a:pt x="334513" y="2341590"/>
                  </a:lnTo>
                  <a:lnTo>
                    <a:pt x="333605" y="2341590"/>
                  </a:lnTo>
                  <a:lnTo>
                    <a:pt x="332470" y="2340569"/>
                  </a:lnTo>
                  <a:lnTo>
                    <a:pt x="330654" y="2343747"/>
                  </a:lnTo>
                  <a:lnTo>
                    <a:pt x="328837" y="2343520"/>
                  </a:lnTo>
                  <a:lnTo>
                    <a:pt x="328156" y="2341477"/>
                  </a:lnTo>
                  <a:lnTo>
                    <a:pt x="329746" y="2339320"/>
                  </a:lnTo>
                  <a:lnTo>
                    <a:pt x="329746" y="2337845"/>
                  </a:lnTo>
                  <a:lnTo>
                    <a:pt x="327930" y="2338185"/>
                  </a:lnTo>
                  <a:lnTo>
                    <a:pt x="326908" y="2339434"/>
                  </a:lnTo>
                  <a:lnTo>
                    <a:pt x="326113" y="2341250"/>
                  </a:lnTo>
                  <a:lnTo>
                    <a:pt x="324978" y="2343180"/>
                  </a:lnTo>
                  <a:lnTo>
                    <a:pt x="323503" y="2344769"/>
                  </a:lnTo>
                  <a:lnTo>
                    <a:pt x="322027" y="2345563"/>
                  </a:lnTo>
                  <a:lnTo>
                    <a:pt x="315443" y="2346812"/>
                  </a:lnTo>
                  <a:lnTo>
                    <a:pt x="308292" y="2353850"/>
                  </a:lnTo>
                  <a:lnTo>
                    <a:pt x="305568" y="2351693"/>
                  </a:lnTo>
                  <a:lnTo>
                    <a:pt x="289677" y="2353850"/>
                  </a:lnTo>
                  <a:lnTo>
                    <a:pt x="288428" y="2352941"/>
                  </a:lnTo>
                  <a:lnTo>
                    <a:pt x="287407" y="2350558"/>
                  </a:lnTo>
                  <a:lnTo>
                    <a:pt x="286385" y="2349763"/>
                  </a:lnTo>
                  <a:lnTo>
                    <a:pt x="285250" y="2349763"/>
                  </a:lnTo>
                  <a:lnTo>
                    <a:pt x="278780" y="2351579"/>
                  </a:lnTo>
                  <a:lnTo>
                    <a:pt x="274693" y="2353622"/>
                  </a:lnTo>
                  <a:lnTo>
                    <a:pt x="272423" y="2353736"/>
                  </a:lnTo>
                  <a:lnTo>
                    <a:pt x="273558" y="2350785"/>
                  </a:lnTo>
                  <a:lnTo>
                    <a:pt x="277758" y="2343180"/>
                  </a:lnTo>
                  <a:lnTo>
                    <a:pt x="279234" y="2341590"/>
                  </a:lnTo>
                  <a:lnTo>
                    <a:pt x="282072" y="2340682"/>
                  </a:lnTo>
                  <a:lnTo>
                    <a:pt x="283434" y="2339661"/>
                  </a:lnTo>
                  <a:lnTo>
                    <a:pt x="283661" y="2338299"/>
                  </a:lnTo>
                  <a:lnTo>
                    <a:pt x="282980" y="2336596"/>
                  </a:lnTo>
                  <a:lnTo>
                    <a:pt x="282753" y="2334894"/>
                  </a:lnTo>
                  <a:lnTo>
                    <a:pt x="283093" y="2333077"/>
                  </a:lnTo>
                  <a:lnTo>
                    <a:pt x="283888" y="2330921"/>
                  </a:lnTo>
                  <a:lnTo>
                    <a:pt x="280369" y="2332169"/>
                  </a:lnTo>
                  <a:lnTo>
                    <a:pt x="279234" y="2332964"/>
                  </a:lnTo>
                  <a:lnTo>
                    <a:pt x="278439" y="2334439"/>
                  </a:lnTo>
                  <a:lnTo>
                    <a:pt x="277985" y="2336483"/>
                  </a:lnTo>
                  <a:lnTo>
                    <a:pt x="277304" y="2338185"/>
                  </a:lnTo>
                  <a:lnTo>
                    <a:pt x="275829" y="2338980"/>
                  </a:lnTo>
                  <a:lnTo>
                    <a:pt x="274807" y="2339775"/>
                  </a:lnTo>
                  <a:lnTo>
                    <a:pt x="274353" y="2341818"/>
                  </a:lnTo>
                  <a:lnTo>
                    <a:pt x="274012" y="2344201"/>
                  </a:lnTo>
                  <a:lnTo>
                    <a:pt x="273445" y="2346244"/>
                  </a:lnTo>
                  <a:lnTo>
                    <a:pt x="272537" y="2347379"/>
                  </a:lnTo>
                  <a:lnTo>
                    <a:pt x="270380" y="2348969"/>
                  </a:lnTo>
                  <a:lnTo>
                    <a:pt x="269472" y="2350104"/>
                  </a:lnTo>
                  <a:lnTo>
                    <a:pt x="266180" y="2355666"/>
                  </a:lnTo>
                  <a:lnTo>
                    <a:pt x="262435" y="2359979"/>
                  </a:lnTo>
                  <a:lnTo>
                    <a:pt x="253808" y="2364860"/>
                  </a:lnTo>
                  <a:lnTo>
                    <a:pt x="252332" y="2367130"/>
                  </a:lnTo>
                  <a:lnTo>
                    <a:pt x="252332" y="2370649"/>
                  </a:lnTo>
                  <a:lnTo>
                    <a:pt x="253354" y="2373714"/>
                  </a:lnTo>
                  <a:lnTo>
                    <a:pt x="255170" y="2374508"/>
                  </a:lnTo>
                  <a:lnTo>
                    <a:pt x="255170" y="2375870"/>
                  </a:lnTo>
                  <a:lnTo>
                    <a:pt x="238598" y="2378595"/>
                  </a:lnTo>
                  <a:lnTo>
                    <a:pt x="237349" y="2379730"/>
                  </a:lnTo>
                  <a:lnTo>
                    <a:pt x="231446" y="2378708"/>
                  </a:lnTo>
                  <a:lnTo>
                    <a:pt x="229176" y="2379162"/>
                  </a:lnTo>
                  <a:lnTo>
                    <a:pt x="227360" y="2380184"/>
                  </a:lnTo>
                  <a:lnTo>
                    <a:pt x="221571" y="2381546"/>
                  </a:lnTo>
                  <a:lnTo>
                    <a:pt x="219982" y="2381205"/>
                  </a:lnTo>
                  <a:lnTo>
                    <a:pt x="221684" y="2379957"/>
                  </a:lnTo>
                  <a:lnTo>
                    <a:pt x="224182" y="2375530"/>
                  </a:lnTo>
                  <a:lnTo>
                    <a:pt x="225657" y="2374508"/>
                  </a:lnTo>
                  <a:lnTo>
                    <a:pt x="229630" y="2373714"/>
                  </a:lnTo>
                  <a:lnTo>
                    <a:pt x="243251" y="2367017"/>
                  </a:lnTo>
                  <a:lnTo>
                    <a:pt x="247224" y="2366563"/>
                  </a:lnTo>
                  <a:lnTo>
                    <a:pt x="246543" y="2362476"/>
                  </a:lnTo>
                  <a:lnTo>
                    <a:pt x="246997" y="2361001"/>
                  </a:lnTo>
                  <a:lnTo>
                    <a:pt x="248132" y="2361001"/>
                  </a:lnTo>
                  <a:lnTo>
                    <a:pt x="249267" y="2361341"/>
                  </a:lnTo>
                  <a:lnTo>
                    <a:pt x="252446" y="2361228"/>
                  </a:lnTo>
                  <a:lnTo>
                    <a:pt x="254829" y="2359979"/>
                  </a:lnTo>
                  <a:lnTo>
                    <a:pt x="256986" y="2357255"/>
                  </a:lnTo>
                  <a:lnTo>
                    <a:pt x="259370" y="2352941"/>
                  </a:lnTo>
                  <a:lnTo>
                    <a:pt x="260845" y="2348969"/>
                  </a:lnTo>
                  <a:lnTo>
                    <a:pt x="262548" y="2343180"/>
                  </a:lnTo>
                  <a:lnTo>
                    <a:pt x="263229" y="2339207"/>
                  </a:lnTo>
                  <a:lnTo>
                    <a:pt x="261640" y="2340682"/>
                  </a:lnTo>
                  <a:lnTo>
                    <a:pt x="255170" y="2354985"/>
                  </a:lnTo>
                  <a:lnTo>
                    <a:pt x="252559" y="2358617"/>
                  </a:lnTo>
                  <a:lnTo>
                    <a:pt x="250629" y="2358617"/>
                  </a:lnTo>
                  <a:lnTo>
                    <a:pt x="250743" y="2357936"/>
                  </a:lnTo>
                  <a:lnTo>
                    <a:pt x="250970" y="2356687"/>
                  </a:lnTo>
                  <a:lnTo>
                    <a:pt x="251197" y="2356006"/>
                  </a:lnTo>
                  <a:lnTo>
                    <a:pt x="250175" y="2355098"/>
                  </a:lnTo>
                  <a:lnTo>
                    <a:pt x="249154" y="2354758"/>
                  </a:lnTo>
                  <a:lnTo>
                    <a:pt x="248132" y="2354985"/>
                  </a:lnTo>
                  <a:lnTo>
                    <a:pt x="247224" y="2356006"/>
                  </a:lnTo>
                  <a:lnTo>
                    <a:pt x="247565" y="2357368"/>
                  </a:lnTo>
                  <a:lnTo>
                    <a:pt x="243705" y="2356120"/>
                  </a:lnTo>
                  <a:lnTo>
                    <a:pt x="242684" y="2357936"/>
                  </a:lnTo>
                  <a:lnTo>
                    <a:pt x="242343" y="2359866"/>
                  </a:lnTo>
                  <a:lnTo>
                    <a:pt x="241662" y="2359979"/>
                  </a:lnTo>
                  <a:lnTo>
                    <a:pt x="240981" y="2358730"/>
                  </a:lnTo>
                  <a:lnTo>
                    <a:pt x="240641" y="2356687"/>
                  </a:lnTo>
                  <a:lnTo>
                    <a:pt x="241662" y="2350898"/>
                  </a:lnTo>
                  <a:lnTo>
                    <a:pt x="241776" y="2350104"/>
                  </a:lnTo>
                  <a:lnTo>
                    <a:pt x="243365" y="2348401"/>
                  </a:lnTo>
                  <a:lnTo>
                    <a:pt x="250629" y="2345563"/>
                  </a:lnTo>
                  <a:lnTo>
                    <a:pt x="251992" y="2343407"/>
                  </a:lnTo>
                  <a:lnTo>
                    <a:pt x="254262" y="2338639"/>
                  </a:lnTo>
                  <a:lnTo>
                    <a:pt x="255851" y="2337391"/>
                  </a:lnTo>
                  <a:lnTo>
                    <a:pt x="250743" y="2335461"/>
                  </a:lnTo>
                  <a:lnTo>
                    <a:pt x="241095" y="2337504"/>
                  </a:lnTo>
                  <a:lnTo>
                    <a:pt x="236554" y="2337391"/>
                  </a:lnTo>
                  <a:lnTo>
                    <a:pt x="234284" y="2336483"/>
                  </a:lnTo>
                  <a:lnTo>
                    <a:pt x="232127" y="2335120"/>
                  </a:lnTo>
                  <a:lnTo>
                    <a:pt x="230538" y="2333077"/>
                  </a:lnTo>
                  <a:lnTo>
                    <a:pt x="229971" y="2330126"/>
                  </a:lnTo>
                  <a:lnTo>
                    <a:pt x="230652" y="2327742"/>
                  </a:lnTo>
                  <a:lnTo>
                    <a:pt x="232127" y="2325359"/>
                  </a:lnTo>
                  <a:lnTo>
                    <a:pt x="235306" y="2321499"/>
                  </a:lnTo>
                  <a:lnTo>
                    <a:pt x="233263" y="2318889"/>
                  </a:lnTo>
                  <a:lnTo>
                    <a:pt x="232695" y="2320137"/>
                  </a:lnTo>
                  <a:lnTo>
                    <a:pt x="231673" y="2323429"/>
                  </a:lnTo>
                  <a:lnTo>
                    <a:pt x="231333" y="2324337"/>
                  </a:lnTo>
                  <a:lnTo>
                    <a:pt x="230538" y="2325018"/>
                  </a:lnTo>
                  <a:lnTo>
                    <a:pt x="228722" y="2325926"/>
                  </a:lnTo>
                  <a:lnTo>
                    <a:pt x="227928" y="2326834"/>
                  </a:lnTo>
                  <a:lnTo>
                    <a:pt x="227814" y="2323656"/>
                  </a:lnTo>
                  <a:lnTo>
                    <a:pt x="226906" y="2321613"/>
                  </a:lnTo>
                  <a:lnTo>
                    <a:pt x="225317" y="2320478"/>
                  </a:lnTo>
                  <a:lnTo>
                    <a:pt x="221912" y="2319570"/>
                  </a:lnTo>
                  <a:lnTo>
                    <a:pt x="219868" y="2316959"/>
                  </a:lnTo>
                  <a:lnTo>
                    <a:pt x="218733" y="2316051"/>
                  </a:lnTo>
                  <a:lnTo>
                    <a:pt x="219755" y="2314008"/>
                  </a:lnTo>
                  <a:lnTo>
                    <a:pt x="219868" y="2312192"/>
                  </a:lnTo>
                  <a:lnTo>
                    <a:pt x="219187" y="2310602"/>
                  </a:lnTo>
                  <a:lnTo>
                    <a:pt x="218052" y="2309354"/>
                  </a:lnTo>
                  <a:lnTo>
                    <a:pt x="223274" y="2300159"/>
                  </a:lnTo>
                  <a:lnTo>
                    <a:pt x="225317" y="2297435"/>
                  </a:lnTo>
                  <a:lnTo>
                    <a:pt x="231560" y="2291192"/>
                  </a:lnTo>
                  <a:lnTo>
                    <a:pt x="233263" y="2288127"/>
                  </a:lnTo>
                  <a:lnTo>
                    <a:pt x="233830" y="2286198"/>
                  </a:lnTo>
                  <a:lnTo>
                    <a:pt x="234511" y="2283020"/>
                  </a:lnTo>
                  <a:lnTo>
                    <a:pt x="235306" y="2281430"/>
                  </a:lnTo>
                  <a:lnTo>
                    <a:pt x="237916" y="2279160"/>
                  </a:lnTo>
                  <a:lnTo>
                    <a:pt x="238938" y="2277798"/>
                  </a:lnTo>
                  <a:lnTo>
                    <a:pt x="238711" y="2275982"/>
                  </a:lnTo>
                  <a:lnTo>
                    <a:pt x="236781" y="2275528"/>
                  </a:lnTo>
                  <a:lnTo>
                    <a:pt x="234284" y="2278139"/>
                  </a:lnTo>
                  <a:lnTo>
                    <a:pt x="232014" y="2281998"/>
                  </a:lnTo>
                  <a:lnTo>
                    <a:pt x="230765" y="2285403"/>
                  </a:lnTo>
                  <a:lnTo>
                    <a:pt x="225203" y="2283473"/>
                  </a:lnTo>
                  <a:lnTo>
                    <a:pt x="218960" y="2286425"/>
                  </a:lnTo>
                  <a:lnTo>
                    <a:pt x="205339" y="2298684"/>
                  </a:lnTo>
                  <a:lnTo>
                    <a:pt x="193194" y="2302203"/>
                  </a:lnTo>
                  <a:lnTo>
                    <a:pt x="187631" y="2305154"/>
                  </a:lnTo>
                  <a:lnTo>
                    <a:pt x="184907" y="2305267"/>
                  </a:lnTo>
                  <a:lnTo>
                    <a:pt x="186383" y="2303451"/>
                  </a:lnTo>
                  <a:lnTo>
                    <a:pt x="191604" y="2299819"/>
                  </a:lnTo>
                  <a:lnTo>
                    <a:pt x="189675" y="2299251"/>
                  </a:lnTo>
                  <a:lnTo>
                    <a:pt x="189561" y="2297776"/>
                  </a:lnTo>
                  <a:lnTo>
                    <a:pt x="191377" y="2293917"/>
                  </a:lnTo>
                  <a:lnTo>
                    <a:pt x="192399" y="2292781"/>
                  </a:lnTo>
                  <a:lnTo>
                    <a:pt x="196939" y="2290738"/>
                  </a:lnTo>
                  <a:lnTo>
                    <a:pt x="192172" y="2291306"/>
                  </a:lnTo>
                  <a:lnTo>
                    <a:pt x="189902" y="2292327"/>
                  </a:lnTo>
                  <a:lnTo>
                    <a:pt x="185361" y="2295960"/>
                  </a:lnTo>
                  <a:lnTo>
                    <a:pt x="183091" y="2296981"/>
                  </a:lnTo>
                  <a:lnTo>
                    <a:pt x="177870" y="2297322"/>
                  </a:lnTo>
                  <a:lnTo>
                    <a:pt x="178664" y="2295960"/>
                  </a:lnTo>
                  <a:lnTo>
                    <a:pt x="178778" y="2294711"/>
                  </a:lnTo>
                  <a:lnTo>
                    <a:pt x="178778" y="2293462"/>
                  </a:lnTo>
                  <a:lnTo>
                    <a:pt x="179118" y="2291987"/>
                  </a:lnTo>
                  <a:lnTo>
                    <a:pt x="179686" y="2291079"/>
                  </a:lnTo>
                  <a:lnTo>
                    <a:pt x="181389" y="2289490"/>
                  </a:lnTo>
                  <a:lnTo>
                    <a:pt x="183432" y="2286311"/>
                  </a:lnTo>
                  <a:lnTo>
                    <a:pt x="186497" y="2282792"/>
                  </a:lnTo>
                  <a:lnTo>
                    <a:pt x="187064" y="2279841"/>
                  </a:lnTo>
                  <a:lnTo>
                    <a:pt x="191945" y="2274052"/>
                  </a:lnTo>
                  <a:lnTo>
                    <a:pt x="195010" y="2271782"/>
                  </a:lnTo>
                  <a:lnTo>
                    <a:pt x="195350" y="2269058"/>
                  </a:lnTo>
                  <a:lnTo>
                    <a:pt x="194669" y="2267242"/>
                  </a:lnTo>
                  <a:lnTo>
                    <a:pt x="190469" y="2271782"/>
                  </a:lnTo>
                  <a:lnTo>
                    <a:pt x="186837" y="2272463"/>
                  </a:lnTo>
                  <a:lnTo>
                    <a:pt x="179005" y="2271896"/>
                  </a:lnTo>
                  <a:lnTo>
                    <a:pt x="181048" y="2266674"/>
                  </a:lnTo>
                  <a:lnTo>
                    <a:pt x="165724" y="2270533"/>
                  </a:lnTo>
                  <a:lnTo>
                    <a:pt x="162319" y="2270533"/>
                  </a:lnTo>
                  <a:lnTo>
                    <a:pt x="161184" y="2269739"/>
                  </a:lnTo>
                  <a:lnTo>
                    <a:pt x="158232" y="2266220"/>
                  </a:lnTo>
                  <a:lnTo>
                    <a:pt x="151649" y="2261112"/>
                  </a:lnTo>
                  <a:lnTo>
                    <a:pt x="149719" y="2260318"/>
                  </a:lnTo>
                  <a:lnTo>
                    <a:pt x="145406" y="2259864"/>
                  </a:lnTo>
                  <a:lnTo>
                    <a:pt x="144838" y="2258501"/>
                  </a:lnTo>
                  <a:lnTo>
                    <a:pt x="144612" y="2256004"/>
                  </a:lnTo>
                  <a:lnTo>
                    <a:pt x="143930" y="2254983"/>
                  </a:lnTo>
                  <a:lnTo>
                    <a:pt x="142114" y="2257934"/>
                  </a:lnTo>
                  <a:lnTo>
                    <a:pt x="140298" y="2260091"/>
                  </a:lnTo>
                  <a:lnTo>
                    <a:pt x="138596" y="2259637"/>
                  </a:lnTo>
                  <a:lnTo>
                    <a:pt x="135758" y="2256004"/>
                  </a:lnTo>
                  <a:lnTo>
                    <a:pt x="135644" y="2255550"/>
                  </a:lnTo>
                  <a:lnTo>
                    <a:pt x="135758" y="2253848"/>
                  </a:lnTo>
                  <a:lnTo>
                    <a:pt x="135758" y="2253393"/>
                  </a:lnTo>
                  <a:lnTo>
                    <a:pt x="135304" y="2253280"/>
                  </a:lnTo>
                  <a:lnTo>
                    <a:pt x="134168" y="2253621"/>
                  </a:lnTo>
                  <a:lnTo>
                    <a:pt x="133714" y="2253393"/>
                  </a:lnTo>
                  <a:lnTo>
                    <a:pt x="132920" y="2252599"/>
                  </a:lnTo>
                  <a:lnTo>
                    <a:pt x="132239" y="2252258"/>
                  </a:lnTo>
                  <a:lnTo>
                    <a:pt x="132012" y="2251464"/>
                  </a:lnTo>
                  <a:lnTo>
                    <a:pt x="132466" y="2249194"/>
                  </a:lnTo>
                  <a:lnTo>
                    <a:pt x="127812" y="2249194"/>
                  </a:lnTo>
                  <a:lnTo>
                    <a:pt x="128266" y="2247831"/>
                  </a:lnTo>
                  <a:lnTo>
                    <a:pt x="128834" y="2245334"/>
                  </a:lnTo>
                  <a:lnTo>
                    <a:pt x="129288" y="2243972"/>
                  </a:lnTo>
                  <a:lnTo>
                    <a:pt x="127471" y="2242837"/>
                  </a:lnTo>
                  <a:lnTo>
                    <a:pt x="124747" y="2242043"/>
                  </a:lnTo>
                  <a:lnTo>
                    <a:pt x="121910" y="2241929"/>
                  </a:lnTo>
                  <a:lnTo>
                    <a:pt x="119866" y="2242610"/>
                  </a:lnTo>
                  <a:lnTo>
                    <a:pt x="118958" y="2244653"/>
                  </a:lnTo>
                  <a:lnTo>
                    <a:pt x="119412" y="2246924"/>
                  </a:lnTo>
                  <a:lnTo>
                    <a:pt x="121910" y="2252031"/>
                  </a:lnTo>
                  <a:lnTo>
                    <a:pt x="117483" y="2250556"/>
                  </a:lnTo>
                  <a:lnTo>
                    <a:pt x="115326" y="2250442"/>
                  </a:lnTo>
                  <a:lnTo>
                    <a:pt x="113283" y="2252031"/>
                  </a:lnTo>
                  <a:lnTo>
                    <a:pt x="113737" y="2248626"/>
                  </a:lnTo>
                  <a:lnTo>
                    <a:pt x="114985" y="2242724"/>
                  </a:lnTo>
                  <a:lnTo>
                    <a:pt x="115213" y="2238410"/>
                  </a:lnTo>
                  <a:lnTo>
                    <a:pt x="115213" y="2235459"/>
                  </a:lnTo>
                  <a:lnTo>
                    <a:pt x="115439" y="2232735"/>
                  </a:lnTo>
                  <a:lnTo>
                    <a:pt x="116575" y="2230919"/>
                  </a:lnTo>
                  <a:lnTo>
                    <a:pt x="119185" y="2230351"/>
                  </a:lnTo>
                  <a:lnTo>
                    <a:pt x="117937" y="2228648"/>
                  </a:lnTo>
                  <a:lnTo>
                    <a:pt x="117483" y="2226719"/>
                  </a:lnTo>
                  <a:lnTo>
                    <a:pt x="117710" y="2224562"/>
                  </a:lnTo>
                  <a:lnTo>
                    <a:pt x="118618" y="2222292"/>
                  </a:lnTo>
                  <a:lnTo>
                    <a:pt x="112148" y="2227173"/>
                  </a:lnTo>
                  <a:lnTo>
                    <a:pt x="110218" y="2229783"/>
                  </a:lnTo>
                  <a:lnTo>
                    <a:pt x="108061" y="2231600"/>
                  </a:lnTo>
                  <a:lnTo>
                    <a:pt x="102953" y="2232621"/>
                  </a:lnTo>
                  <a:lnTo>
                    <a:pt x="101251" y="2234437"/>
                  </a:lnTo>
                  <a:lnTo>
                    <a:pt x="101137" y="2236027"/>
                  </a:lnTo>
                  <a:lnTo>
                    <a:pt x="102045" y="2238751"/>
                  </a:lnTo>
                  <a:lnTo>
                    <a:pt x="101591" y="2240453"/>
                  </a:lnTo>
                  <a:lnTo>
                    <a:pt x="101024" y="2241589"/>
                  </a:lnTo>
                  <a:lnTo>
                    <a:pt x="100683" y="2242497"/>
                  </a:lnTo>
                  <a:lnTo>
                    <a:pt x="100570" y="2243745"/>
                  </a:lnTo>
                  <a:lnTo>
                    <a:pt x="100570" y="2245902"/>
                  </a:lnTo>
                  <a:lnTo>
                    <a:pt x="99321" y="2248513"/>
                  </a:lnTo>
                  <a:lnTo>
                    <a:pt x="96483" y="2249875"/>
                  </a:lnTo>
                  <a:lnTo>
                    <a:pt x="93305" y="2250102"/>
                  </a:lnTo>
                  <a:lnTo>
                    <a:pt x="91148" y="2249194"/>
                  </a:lnTo>
                  <a:lnTo>
                    <a:pt x="93645" y="2246696"/>
                  </a:lnTo>
                  <a:lnTo>
                    <a:pt x="92283" y="2242497"/>
                  </a:lnTo>
                  <a:lnTo>
                    <a:pt x="87289" y="2234437"/>
                  </a:lnTo>
                  <a:lnTo>
                    <a:pt x="88765" y="2234324"/>
                  </a:lnTo>
                  <a:lnTo>
                    <a:pt x="93192" y="2235913"/>
                  </a:lnTo>
                  <a:lnTo>
                    <a:pt x="93192" y="2234437"/>
                  </a:lnTo>
                  <a:lnTo>
                    <a:pt x="90921" y="2233529"/>
                  </a:lnTo>
                  <a:lnTo>
                    <a:pt x="84224" y="2233189"/>
                  </a:lnTo>
                  <a:lnTo>
                    <a:pt x="81160" y="2234437"/>
                  </a:lnTo>
                  <a:lnTo>
                    <a:pt x="80025" y="2234551"/>
                  </a:lnTo>
                  <a:lnTo>
                    <a:pt x="79230" y="2234097"/>
                  </a:lnTo>
                  <a:lnTo>
                    <a:pt x="77641" y="2232394"/>
                  </a:lnTo>
                  <a:lnTo>
                    <a:pt x="76733" y="2232054"/>
                  </a:lnTo>
                  <a:lnTo>
                    <a:pt x="76733" y="2230578"/>
                  </a:lnTo>
                  <a:lnTo>
                    <a:pt x="77414" y="2230465"/>
                  </a:lnTo>
                  <a:lnTo>
                    <a:pt x="77868" y="2230124"/>
                  </a:lnTo>
                  <a:lnTo>
                    <a:pt x="78776" y="2229330"/>
                  </a:lnTo>
                  <a:lnTo>
                    <a:pt x="77414" y="2226492"/>
                  </a:lnTo>
                  <a:lnTo>
                    <a:pt x="80365" y="2227740"/>
                  </a:lnTo>
                  <a:lnTo>
                    <a:pt x="82068" y="2227854"/>
                  </a:lnTo>
                  <a:lnTo>
                    <a:pt x="82749" y="2226605"/>
                  </a:lnTo>
                  <a:lnTo>
                    <a:pt x="78095" y="2222519"/>
                  </a:lnTo>
                  <a:lnTo>
                    <a:pt x="75938" y="2221497"/>
                  </a:lnTo>
                  <a:lnTo>
                    <a:pt x="74009" y="2219000"/>
                  </a:lnTo>
                  <a:lnTo>
                    <a:pt x="72419" y="2215935"/>
                  </a:lnTo>
                  <a:lnTo>
                    <a:pt x="71511" y="2213211"/>
                  </a:lnTo>
                  <a:lnTo>
                    <a:pt x="71625" y="2212189"/>
                  </a:lnTo>
                  <a:lnTo>
                    <a:pt x="71852" y="2211963"/>
                  </a:lnTo>
                  <a:lnTo>
                    <a:pt x="71852" y="2211622"/>
                  </a:lnTo>
                  <a:lnTo>
                    <a:pt x="71511" y="2210487"/>
                  </a:lnTo>
                  <a:lnTo>
                    <a:pt x="78549" y="2212530"/>
                  </a:lnTo>
                  <a:lnTo>
                    <a:pt x="79797" y="2212417"/>
                  </a:lnTo>
                  <a:lnTo>
                    <a:pt x="80479" y="2209919"/>
                  </a:lnTo>
                  <a:lnTo>
                    <a:pt x="80025" y="2207876"/>
                  </a:lnTo>
                  <a:lnTo>
                    <a:pt x="79116" y="2205947"/>
                  </a:lnTo>
                  <a:lnTo>
                    <a:pt x="78208" y="2203563"/>
                  </a:lnTo>
                  <a:lnTo>
                    <a:pt x="82862" y="2203563"/>
                  </a:lnTo>
                  <a:lnTo>
                    <a:pt x="82862" y="2202314"/>
                  </a:lnTo>
                  <a:lnTo>
                    <a:pt x="80819" y="2202087"/>
                  </a:lnTo>
                  <a:lnTo>
                    <a:pt x="78776" y="2201293"/>
                  </a:lnTo>
                  <a:lnTo>
                    <a:pt x="76733" y="2199931"/>
                  </a:lnTo>
                  <a:lnTo>
                    <a:pt x="74916" y="2198228"/>
                  </a:lnTo>
                  <a:lnTo>
                    <a:pt x="76506" y="2197093"/>
                  </a:lnTo>
                  <a:lnTo>
                    <a:pt x="77300" y="2196866"/>
                  </a:lnTo>
                  <a:lnTo>
                    <a:pt x="78322" y="2196979"/>
                  </a:lnTo>
                  <a:lnTo>
                    <a:pt x="76165" y="2193914"/>
                  </a:lnTo>
                  <a:lnTo>
                    <a:pt x="74916" y="2193006"/>
                  </a:lnTo>
                  <a:lnTo>
                    <a:pt x="73668" y="2192893"/>
                  </a:lnTo>
                  <a:lnTo>
                    <a:pt x="74349" y="2190169"/>
                  </a:lnTo>
                  <a:lnTo>
                    <a:pt x="73668" y="2187331"/>
                  </a:lnTo>
                  <a:lnTo>
                    <a:pt x="72419" y="2185628"/>
                  </a:lnTo>
                  <a:lnTo>
                    <a:pt x="71057" y="2186196"/>
                  </a:lnTo>
                  <a:lnTo>
                    <a:pt x="70376" y="2185401"/>
                  </a:lnTo>
                  <a:lnTo>
                    <a:pt x="69809" y="2184493"/>
                  </a:lnTo>
                  <a:lnTo>
                    <a:pt x="69355" y="2183358"/>
                  </a:lnTo>
                  <a:lnTo>
                    <a:pt x="69128" y="2181882"/>
                  </a:lnTo>
                  <a:lnTo>
                    <a:pt x="70149" y="2179953"/>
                  </a:lnTo>
                  <a:lnTo>
                    <a:pt x="68446" y="2175980"/>
                  </a:lnTo>
                  <a:lnTo>
                    <a:pt x="69809" y="2175299"/>
                  </a:lnTo>
                  <a:lnTo>
                    <a:pt x="74690" y="2176321"/>
                  </a:lnTo>
                  <a:lnTo>
                    <a:pt x="77187" y="2176093"/>
                  </a:lnTo>
                  <a:lnTo>
                    <a:pt x="79230" y="2173823"/>
                  </a:lnTo>
                  <a:lnTo>
                    <a:pt x="78208" y="2172915"/>
                  </a:lnTo>
                  <a:lnTo>
                    <a:pt x="77073" y="2172575"/>
                  </a:lnTo>
                  <a:lnTo>
                    <a:pt x="74690" y="2172575"/>
                  </a:lnTo>
                  <a:lnTo>
                    <a:pt x="74009" y="2172121"/>
                  </a:lnTo>
                  <a:lnTo>
                    <a:pt x="72079" y="2168602"/>
                  </a:lnTo>
                  <a:lnTo>
                    <a:pt x="73100" y="2168148"/>
                  </a:lnTo>
                  <a:lnTo>
                    <a:pt x="74803" y="2166218"/>
                  </a:lnTo>
                  <a:lnTo>
                    <a:pt x="75711" y="2165764"/>
                  </a:lnTo>
                  <a:lnTo>
                    <a:pt x="76619" y="2166332"/>
                  </a:lnTo>
                  <a:lnTo>
                    <a:pt x="77414" y="2167467"/>
                  </a:lnTo>
                  <a:lnTo>
                    <a:pt x="78322" y="2168488"/>
                  </a:lnTo>
                  <a:lnTo>
                    <a:pt x="79457" y="2168602"/>
                  </a:lnTo>
                  <a:lnTo>
                    <a:pt x="78889" y="2166559"/>
                  </a:lnTo>
                  <a:lnTo>
                    <a:pt x="78435" y="2164288"/>
                  </a:lnTo>
                  <a:lnTo>
                    <a:pt x="77981" y="2162472"/>
                  </a:lnTo>
                  <a:lnTo>
                    <a:pt x="77187" y="2161678"/>
                  </a:lnTo>
                  <a:lnTo>
                    <a:pt x="76052" y="2161337"/>
                  </a:lnTo>
                  <a:lnTo>
                    <a:pt x="75597" y="2160429"/>
                  </a:lnTo>
                  <a:lnTo>
                    <a:pt x="75371" y="2159067"/>
                  </a:lnTo>
                  <a:lnTo>
                    <a:pt x="74916" y="2157591"/>
                  </a:lnTo>
                  <a:lnTo>
                    <a:pt x="70603" y="2148284"/>
                  </a:lnTo>
                  <a:lnTo>
                    <a:pt x="68900" y="2146695"/>
                  </a:lnTo>
                  <a:lnTo>
                    <a:pt x="70263" y="2144424"/>
                  </a:lnTo>
                  <a:lnTo>
                    <a:pt x="70830" y="2143857"/>
                  </a:lnTo>
                  <a:lnTo>
                    <a:pt x="68106" y="2141700"/>
                  </a:lnTo>
                  <a:lnTo>
                    <a:pt x="67198" y="2139997"/>
                  </a:lnTo>
                  <a:lnTo>
                    <a:pt x="66857" y="2137160"/>
                  </a:lnTo>
                  <a:lnTo>
                    <a:pt x="69014" y="2137160"/>
                  </a:lnTo>
                  <a:lnTo>
                    <a:pt x="73327" y="2140224"/>
                  </a:lnTo>
                  <a:lnTo>
                    <a:pt x="75597" y="2141132"/>
                  </a:lnTo>
                  <a:lnTo>
                    <a:pt x="77641" y="2140565"/>
                  </a:lnTo>
                  <a:lnTo>
                    <a:pt x="77527" y="2139543"/>
                  </a:lnTo>
                  <a:lnTo>
                    <a:pt x="77527" y="2138976"/>
                  </a:lnTo>
                  <a:lnTo>
                    <a:pt x="75938" y="2137500"/>
                  </a:lnTo>
                  <a:lnTo>
                    <a:pt x="73554" y="2137046"/>
                  </a:lnTo>
                  <a:lnTo>
                    <a:pt x="76278" y="2135230"/>
                  </a:lnTo>
                  <a:lnTo>
                    <a:pt x="81954" y="2138068"/>
                  </a:lnTo>
                  <a:lnTo>
                    <a:pt x="84678" y="2137046"/>
                  </a:lnTo>
                  <a:lnTo>
                    <a:pt x="83316" y="2135684"/>
                  </a:lnTo>
                  <a:lnTo>
                    <a:pt x="82068" y="2133414"/>
                  </a:lnTo>
                  <a:lnTo>
                    <a:pt x="81613" y="2130917"/>
                  </a:lnTo>
                  <a:lnTo>
                    <a:pt x="82862" y="2128873"/>
                  </a:lnTo>
                  <a:lnTo>
                    <a:pt x="81841" y="2123993"/>
                  </a:lnTo>
                  <a:lnTo>
                    <a:pt x="81273" y="2121949"/>
                  </a:lnTo>
                  <a:lnTo>
                    <a:pt x="80251" y="2120474"/>
                  </a:lnTo>
                  <a:lnTo>
                    <a:pt x="81160" y="2120360"/>
                  </a:lnTo>
                  <a:lnTo>
                    <a:pt x="83543" y="2119112"/>
                  </a:lnTo>
                  <a:lnTo>
                    <a:pt x="82862" y="2119112"/>
                  </a:lnTo>
                  <a:lnTo>
                    <a:pt x="82181" y="2118885"/>
                  </a:lnTo>
                  <a:lnTo>
                    <a:pt x="81500" y="2118431"/>
                  </a:lnTo>
                  <a:lnTo>
                    <a:pt x="80932" y="2117750"/>
                  </a:lnTo>
                  <a:lnTo>
                    <a:pt x="82294" y="2114912"/>
                  </a:lnTo>
                  <a:lnTo>
                    <a:pt x="80932" y="2114912"/>
                  </a:lnTo>
                  <a:lnTo>
                    <a:pt x="82181" y="2113663"/>
                  </a:lnTo>
                  <a:lnTo>
                    <a:pt x="83657" y="2113209"/>
                  </a:lnTo>
                  <a:lnTo>
                    <a:pt x="86835" y="2113323"/>
                  </a:lnTo>
                  <a:lnTo>
                    <a:pt x="86381" y="2111279"/>
                  </a:lnTo>
                  <a:lnTo>
                    <a:pt x="86154" y="2110598"/>
                  </a:lnTo>
                  <a:lnTo>
                    <a:pt x="89105" y="2108896"/>
                  </a:lnTo>
                  <a:lnTo>
                    <a:pt x="92170" y="2107988"/>
                  </a:lnTo>
                  <a:lnTo>
                    <a:pt x="90694" y="2103788"/>
                  </a:lnTo>
                  <a:lnTo>
                    <a:pt x="88765" y="2101858"/>
                  </a:lnTo>
                  <a:lnTo>
                    <a:pt x="84111" y="2099588"/>
                  </a:lnTo>
                  <a:lnTo>
                    <a:pt x="85019" y="2097545"/>
                  </a:lnTo>
                  <a:lnTo>
                    <a:pt x="86381" y="2096523"/>
                  </a:lnTo>
                  <a:lnTo>
                    <a:pt x="87289" y="2095388"/>
                  </a:lnTo>
                  <a:lnTo>
                    <a:pt x="86835" y="2092777"/>
                  </a:lnTo>
                  <a:lnTo>
                    <a:pt x="90808" y="2092777"/>
                  </a:lnTo>
                  <a:lnTo>
                    <a:pt x="90808" y="2091302"/>
                  </a:lnTo>
                  <a:lnTo>
                    <a:pt x="90581" y="2090167"/>
                  </a:lnTo>
                  <a:lnTo>
                    <a:pt x="90808" y="2086534"/>
                  </a:lnTo>
                  <a:lnTo>
                    <a:pt x="90808" y="2084491"/>
                  </a:lnTo>
                  <a:lnTo>
                    <a:pt x="90581" y="2083242"/>
                  </a:lnTo>
                  <a:lnTo>
                    <a:pt x="89786" y="2082675"/>
                  </a:lnTo>
                  <a:lnTo>
                    <a:pt x="89446" y="2081653"/>
                  </a:lnTo>
                  <a:lnTo>
                    <a:pt x="89332" y="2080405"/>
                  </a:lnTo>
                  <a:lnTo>
                    <a:pt x="89559" y="2078589"/>
                  </a:lnTo>
                  <a:lnTo>
                    <a:pt x="89446" y="2077567"/>
                  </a:lnTo>
                  <a:lnTo>
                    <a:pt x="88765" y="2073481"/>
                  </a:lnTo>
                  <a:lnTo>
                    <a:pt x="88197" y="2072232"/>
                  </a:lnTo>
                  <a:lnTo>
                    <a:pt x="86722" y="2070756"/>
                  </a:lnTo>
                  <a:lnTo>
                    <a:pt x="85473" y="2069962"/>
                  </a:lnTo>
                  <a:lnTo>
                    <a:pt x="82749" y="2068940"/>
                  </a:lnTo>
                  <a:lnTo>
                    <a:pt x="81500" y="2068032"/>
                  </a:lnTo>
                  <a:lnTo>
                    <a:pt x="84338" y="2066216"/>
                  </a:lnTo>
                  <a:lnTo>
                    <a:pt x="90581" y="2066897"/>
                  </a:lnTo>
                  <a:lnTo>
                    <a:pt x="93532" y="2065308"/>
                  </a:lnTo>
                  <a:lnTo>
                    <a:pt x="92170" y="2062357"/>
                  </a:lnTo>
                  <a:lnTo>
                    <a:pt x="90694" y="2060200"/>
                  </a:lnTo>
                  <a:lnTo>
                    <a:pt x="87629" y="2057022"/>
                  </a:lnTo>
                  <a:lnTo>
                    <a:pt x="81046" y="2053616"/>
                  </a:lnTo>
                  <a:lnTo>
                    <a:pt x="79116" y="2051573"/>
                  </a:lnTo>
                  <a:lnTo>
                    <a:pt x="92057" y="2053616"/>
                  </a:lnTo>
                  <a:lnTo>
                    <a:pt x="95575" y="2051573"/>
                  </a:lnTo>
                  <a:lnTo>
                    <a:pt x="93532" y="2045784"/>
                  </a:lnTo>
                  <a:lnTo>
                    <a:pt x="92964" y="2044649"/>
                  </a:lnTo>
                  <a:lnTo>
                    <a:pt x="91489" y="2044195"/>
                  </a:lnTo>
                  <a:lnTo>
                    <a:pt x="88878" y="2045103"/>
                  </a:lnTo>
                  <a:lnTo>
                    <a:pt x="87516" y="2044649"/>
                  </a:lnTo>
                  <a:lnTo>
                    <a:pt x="83657" y="2039087"/>
                  </a:lnTo>
                  <a:lnTo>
                    <a:pt x="82862" y="2036817"/>
                  </a:lnTo>
                  <a:lnTo>
                    <a:pt x="82635" y="2035909"/>
                  </a:lnTo>
                  <a:lnTo>
                    <a:pt x="83203" y="2035455"/>
                  </a:lnTo>
                  <a:lnTo>
                    <a:pt x="84678" y="2034774"/>
                  </a:lnTo>
                  <a:lnTo>
                    <a:pt x="87176" y="2034320"/>
                  </a:lnTo>
                  <a:lnTo>
                    <a:pt x="98413" y="2039201"/>
                  </a:lnTo>
                  <a:lnTo>
                    <a:pt x="104543" y="2043514"/>
                  </a:lnTo>
                  <a:lnTo>
                    <a:pt x="107380" y="2044536"/>
                  </a:lnTo>
                  <a:lnTo>
                    <a:pt x="107380" y="2043060"/>
                  </a:lnTo>
                  <a:lnTo>
                    <a:pt x="100797" y="2036249"/>
                  </a:lnTo>
                  <a:lnTo>
                    <a:pt x="97505" y="2031142"/>
                  </a:lnTo>
                  <a:lnTo>
                    <a:pt x="95348" y="2022401"/>
                  </a:lnTo>
                  <a:lnTo>
                    <a:pt x="93532" y="2020926"/>
                  </a:lnTo>
                  <a:lnTo>
                    <a:pt x="91489" y="2019904"/>
                  </a:lnTo>
                  <a:lnTo>
                    <a:pt x="90013" y="2018088"/>
                  </a:lnTo>
                  <a:lnTo>
                    <a:pt x="89900" y="2016385"/>
                  </a:lnTo>
                  <a:lnTo>
                    <a:pt x="90694" y="2013321"/>
                  </a:lnTo>
                  <a:lnTo>
                    <a:pt x="90354" y="2011845"/>
                  </a:lnTo>
                  <a:lnTo>
                    <a:pt x="88084" y="2006737"/>
                  </a:lnTo>
                  <a:lnTo>
                    <a:pt x="88084" y="2005488"/>
                  </a:lnTo>
                  <a:lnTo>
                    <a:pt x="89900" y="2006169"/>
                  </a:lnTo>
                  <a:lnTo>
                    <a:pt x="93192" y="2008894"/>
                  </a:lnTo>
                  <a:lnTo>
                    <a:pt x="94667" y="2008326"/>
                  </a:lnTo>
                  <a:lnTo>
                    <a:pt x="92057" y="2005148"/>
                  </a:lnTo>
                  <a:lnTo>
                    <a:pt x="85246" y="2000267"/>
                  </a:lnTo>
                  <a:lnTo>
                    <a:pt x="83430" y="1995613"/>
                  </a:lnTo>
                  <a:lnTo>
                    <a:pt x="83657" y="1993116"/>
                  </a:lnTo>
                  <a:lnTo>
                    <a:pt x="84565" y="1990278"/>
                  </a:lnTo>
                  <a:lnTo>
                    <a:pt x="85246" y="1987554"/>
                  </a:lnTo>
                  <a:lnTo>
                    <a:pt x="84905" y="1985057"/>
                  </a:lnTo>
                  <a:lnTo>
                    <a:pt x="83543" y="1983921"/>
                  </a:lnTo>
                  <a:lnTo>
                    <a:pt x="81954" y="1983240"/>
                  </a:lnTo>
                  <a:lnTo>
                    <a:pt x="80932" y="1981992"/>
                  </a:lnTo>
                  <a:lnTo>
                    <a:pt x="81387" y="1978814"/>
                  </a:lnTo>
                  <a:lnTo>
                    <a:pt x="78435" y="1974500"/>
                  </a:lnTo>
                  <a:lnTo>
                    <a:pt x="76960" y="1971663"/>
                  </a:lnTo>
                  <a:lnTo>
                    <a:pt x="76052" y="1968938"/>
                  </a:lnTo>
                  <a:lnTo>
                    <a:pt x="76960" y="1968144"/>
                  </a:lnTo>
                  <a:lnTo>
                    <a:pt x="77754" y="1966668"/>
                  </a:lnTo>
                  <a:lnTo>
                    <a:pt x="77981" y="1965306"/>
                  </a:lnTo>
                  <a:lnTo>
                    <a:pt x="75938" y="1963944"/>
                  </a:lnTo>
                  <a:lnTo>
                    <a:pt x="75597" y="1962355"/>
                  </a:lnTo>
                  <a:lnTo>
                    <a:pt x="75371" y="1960425"/>
                  </a:lnTo>
                  <a:lnTo>
                    <a:pt x="74690" y="1958949"/>
                  </a:lnTo>
                  <a:lnTo>
                    <a:pt x="73781" y="1958723"/>
                  </a:lnTo>
                  <a:lnTo>
                    <a:pt x="69355" y="1958949"/>
                  </a:lnTo>
                  <a:lnTo>
                    <a:pt x="68446" y="1958723"/>
                  </a:lnTo>
                  <a:lnTo>
                    <a:pt x="67993" y="1958609"/>
                  </a:lnTo>
                  <a:lnTo>
                    <a:pt x="65836" y="1956793"/>
                  </a:lnTo>
                  <a:lnTo>
                    <a:pt x="64587" y="1956225"/>
                  </a:lnTo>
                  <a:lnTo>
                    <a:pt x="66290" y="1952139"/>
                  </a:lnTo>
                  <a:lnTo>
                    <a:pt x="64928" y="1950436"/>
                  </a:lnTo>
                  <a:lnTo>
                    <a:pt x="60614" y="1949301"/>
                  </a:lnTo>
                  <a:lnTo>
                    <a:pt x="64474" y="1935794"/>
                  </a:lnTo>
                  <a:lnTo>
                    <a:pt x="65268" y="1930686"/>
                  </a:lnTo>
                  <a:lnTo>
                    <a:pt x="65722" y="1921037"/>
                  </a:lnTo>
                  <a:lnTo>
                    <a:pt x="66403" y="1919221"/>
                  </a:lnTo>
                  <a:lnTo>
                    <a:pt x="67993" y="1923648"/>
                  </a:lnTo>
                  <a:lnTo>
                    <a:pt x="69581" y="1917632"/>
                  </a:lnTo>
                  <a:lnTo>
                    <a:pt x="69922" y="1914681"/>
                  </a:lnTo>
                  <a:lnTo>
                    <a:pt x="69241" y="1912411"/>
                  </a:lnTo>
                  <a:lnTo>
                    <a:pt x="70603" y="1909913"/>
                  </a:lnTo>
                  <a:lnTo>
                    <a:pt x="73554" y="1907643"/>
                  </a:lnTo>
                  <a:lnTo>
                    <a:pt x="74803" y="1905940"/>
                  </a:lnTo>
                  <a:lnTo>
                    <a:pt x="75371" y="1903103"/>
                  </a:lnTo>
                  <a:lnTo>
                    <a:pt x="74462" y="1901060"/>
                  </a:lnTo>
                  <a:lnTo>
                    <a:pt x="71738" y="1898108"/>
                  </a:lnTo>
                  <a:lnTo>
                    <a:pt x="73781" y="1890844"/>
                  </a:lnTo>
                  <a:lnTo>
                    <a:pt x="71625" y="1890957"/>
                  </a:lnTo>
                  <a:lnTo>
                    <a:pt x="70376" y="1893227"/>
                  </a:lnTo>
                  <a:lnTo>
                    <a:pt x="69355" y="1896065"/>
                  </a:lnTo>
                  <a:lnTo>
                    <a:pt x="67652" y="1897995"/>
                  </a:lnTo>
                  <a:lnTo>
                    <a:pt x="67993" y="1894589"/>
                  </a:lnTo>
                  <a:lnTo>
                    <a:pt x="69128" y="1888573"/>
                  </a:lnTo>
                  <a:lnTo>
                    <a:pt x="69581" y="1885055"/>
                  </a:lnTo>
                  <a:lnTo>
                    <a:pt x="69695" y="1875406"/>
                  </a:lnTo>
                  <a:lnTo>
                    <a:pt x="70263" y="1872228"/>
                  </a:lnTo>
                  <a:lnTo>
                    <a:pt x="65041" y="1874385"/>
                  </a:lnTo>
                  <a:lnTo>
                    <a:pt x="63565" y="1873590"/>
                  </a:lnTo>
                  <a:lnTo>
                    <a:pt x="62771" y="1871547"/>
                  </a:lnTo>
                  <a:lnTo>
                    <a:pt x="62544" y="1868823"/>
                  </a:lnTo>
                  <a:lnTo>
                    <a:pt x="62998" y="1866099"/>
                  </a:lnTo>
                  <a:lnTo>
                    <a:pt x="64133" y="1863715"/>
                  </a:lnTo>
                  <a:lnTo>
                    <a:pt x="63452" y="1860764"/>
                  </a:lnTo>
                  <a:lnTo>
                    <a:pt x="57095" y="1871434"/>
                  </a:lnTo>
                  <a:lnTo>
                    <a:pt x="56868" y="1873590"/>
                  </a:lnTo>
                  <a:lnTo>
                    <a:pt x="58231" y="1876541"/>
                  </a:lnTo>
                  <a:lnTo>
                    <a:pt x="56074" y="1876087"/>
                  </a:lnTo>
                  <a:lnTo>
                    <a:pt x="55620" y="1872909"/>
                  </a:lnTo>
                  <a:lnTo>
                    <a:pt x="56187" y="1868596"/>
                  </a:lnTo>
                  <a:lnTo>
                    <a:pt x="56868" y="1864963"/>
                  </a:lnTo>
                  <a:lnTo>
                    <a:pt x="56301" y="1864736"/>
                  </a:lnTo>
                  <a:lnTo>
                    <a:pt x="55393" y="1863942"/>
                  </a:lnTo>
                  <a:lnTo>
                    <a:pt x="54825" y="1863715"/>
                  </a:lnTo>
                  <a:lnTo>
                    <a:pt x="55620" y="1861218"/>
                  </a:lnTo>
                  <a:lnTo>
                    <a:pt x="56074" y="1860196"/>
                  </a:lnTo>
                  <a:lnTo>
                    <a:pt x="56868" y="1859288"/>
                  </a:lnTo>
                  <a:lnTo>
                    <a:pt x="55279" y="1858039"/>
                  </a:lnTo>
                  <a:lnTo>
                    <a:pt x="53350" y="1858493"/>
                  </a:lnTo>
                  <a:lnTo>
                    <a:pt x="51533" y="1860083"/>
                  </a:lnTo>
                  <a:lnTo>
                    <a:pt x="50171" y="1862126"/>
                  </a:lnTo>
                  <a:lnTo>
                    <a:pt x="49945" y="1859515"/>
                  </a:lnTo>
                  <a:lnTo>
                    <a:pt x="51647" y="1853159"/>
                  </a:lnTo>
                  <a:lnTo>
                    <a:pt x="52215" y="1849413"/>
                  </a:lnTo>
                  <a:lnTo>
                    <a:pt x="50512" y="1850888"/>
                  </a:lnTo>
                  <a:lnTo>
                    <a:pt x="49263" y="1851569"/>
                  </a:lnTo>
                  <a:lnTo>
                    <a:pt x="48469" y="1850434"/>
                  </a:lnTo>
                  <a:lnTo>
                    <a:pt x="48128" y="1846575"/>
                  </a:lnTo>
                  <a:lnTo>
                    <a:pt x="48355" y="1842943"/>
                  </a:lnTo>
                  <a:lnTo>
                    <a:pt x="49150" y="1839991"/>
                  </a:lnTo>
                  <a:lnTo>
                    <a:pt x="50512" y="1837721"/>
                  </a:lnTo>
                  <a:lnTo>
                    <a:pt x="52101" y="1836246"/>
                  </a:lnTo>
                  <a:lnTo>
                    <a:pt x="51533" y="1834543"/>
                  </a:lnTo>
                  <a:lnTo>
                    <a:pt x="49377" y="1830683"/>
                  </a:lnTo>
                  <a:lnTo>
                    <a:pt x="51307" y="1828867"/>
                  </a:lnTo>
                  <a:lnTo>
                    <a:pt x="53350" y="1826143"/>
                  </a:lnTo>
                  <a:lnTo>
                    <a:pt x="55393" y="1824214"/>
                  </a:lnTo>
                  <a:lnTo>
                    <a:pt x="57436" y="1824781"/>
                  </a:lnTo>
                  <a:lnTo>
                    <a:pt x="55961" y="1820808"/>
                  </a:lnTo>
                  <a:lnTo>
                    <a:pt x="49036" y="1818992"/>
                  </a:lnTo>
                  <a:lnTo>
                    <a:pt x="47561" y="1816154"/>
                  </a:lnTo>
                  <a:lnTo>
                    <a:pt x="46426" y="1816949"/>
                  </a:lnTo>
                  <a:lnTo>
                    <a:pt x="45404" y="1818425"/>
                  </a:lnTo>
                  <a:lnTo>
                    <a:pt x="43701" y="1821943"/>
                  </a:lnTo>
                  <a:lnTo>
                    <a:pt x="43929" y="1816835"/>
                  </a:lnTo>
                  <a:lnTo>
                    <a:pt x="45404" y="1808549"/>
                  </a:lnTo>
                  <a:lnTo>
                    <a:pt x="44950" y="1804576"/>
                  </a:lnTo>
                  <a:lnTo>
                    <a:pt x="46880" y="1804009"/>
                  </a:lnTo>
                  <a:lnTo>
                    <a:pt x="49490" y="1802079"/>
                  </a:lnTo>
                  <a:lnTo>
                    <a:pt x="51760" y="1799241"/>
                  </a:lnTo>
                  <a:lnTo>
                    <a:pt x="52896" y="1795950"/>
                  </a:lnTo>
                  <a:lnTo>
                    <a:pt x="52782" y="1793679"/>
                  </a:lnTo>
                  <a:lnTo>
                    <a:pt x="52328" y="1793339"/>
                  </a:lnTo>
                  <a:lnTo>
                    <a:pt x="51647" y="1793679"/>
                  </a:lnTo>
                  <a:lnTo>
                    <a:pt x="50852" y="1793112"/>
                  </a:lnTo>
                  <a:lnTo>
                    <a:pt x="49150" y="1790842"/>
                  </a:lnTo>
                  <a:lnTo>
                    <a:pt x="48582" y="1789593"/>
                  </a:lnTo>
                  <a:lnTo>
                    <a:pt x="47788" y="1785961"/>
                  </a:lnTo>
                  <a:lnTo>
                    <a:pt x="48355" y="1783009"/>
                  </a:lnTo>
                  <a:lnTo>
                    <a:pt x="49831" y="1780966"/>
                  </a:lnTo>
                  <a:lnTo>
                    <a:pt x="51988" y="1780172"/>
                  </a:lnTo>
                  <a:lnTo>
                    <a:pt x="53917" y="1782215"/>
                  </a:lnTo>
                  <a:lnTo>
                    <a:pt x="55166" y="1782669"/>
                  </a:lnTo>
                  <a:lnTo>
                    <a:pt x="55733" y="1780966"/>
                  </a:lnTo>
                  <a:lnTo>
                    <a:pt x="56074" y="1780512"/>
                  </a:lnTo>
                  <a:lnTo>
                    <a:pt x="57777" y="1777448"/>
                  </a:lnTo>
                  <a:lnTo>
                    <a:pt x="58458" y="1775858"/>
                  </a:lnTo>
                  <a:lnTo>
                    <a:pt x="59025" y="1772453"/>
                  </a:lnTo>
                  <a:lnTo>
                    <a:pt x="59139" y="1769388"/>
                  </a:lnTo>
                  <a:lnTo>
                    <a:pt x="59479" y="1766664"/>
                  </a:lnTo>
                  <a:lnTo>
                    <a:pt x="61068" y="1764280"/>
                  </a:lnTo>
                  <a:lnTo>
                    <a:pt x="63452" y="1764394"/>
                  </a:lnTo>
                  <a:lnTo>
                    <a:pt x="70036" y="1767232"/>
                  </a:lnTo>
                  <a:lnTo>
                    <a:pt x="72079" y="1766324"/>
                  </a:lnTo>
                  <a:lnTo>
                    <a:pt x="72760" y="1765075"/>
                  </a:lnTo>
                  <a:lnTo>
                    <a:pt x="74576" y="1763145"/>
                  </a:lnTo>
                  <a:lnTo>
                    <a:pt x="75371" y="1761897"/>
                  </a:lnTo>
                  <a:lnTo>
                    <a:pt x="75825" y="1760421"/>
                  </a:lnTo>
                  <a:lnTo>
                    <a:pt x="76278" y="1757583"/>
                  </a:lnTo>
                  <a:lnTo>
                    <a:pt x="77187" y="1754746"/>
                  </a:lnTo>
                  <a:lnTo>
                    <a:pt x="78208" y="1750205"/>
                  </a:lnTo>
                  <a:lnTo>
                    <a:pt x="78435" y="1748730"/>
                  </a:lnTo>
                  <a:lnTo>
                    <a:pt x="79003" y="1748276"/>
                  </a:lnTo>
                  <a:lnTo>
                    <a:pt x="82408" y="1746686"/>
                  </a:lnTo>
                  <a:lnTo>
                    <a:pt x="80819" y="1739081"/>
                  </a:lnTo>
                  <a:lnTo>
                    <a:pt x="80479" y="1735222"/>
                  </a:lnTo>
                  <a:lnTo>
                    <a:pt x="80479" y="1730568"/>
                  </a:lnTo>
                  <a:lnTo>
                    <a:pt x="80365" y="1728979"/>
                  </a:lnTo>
                  <a:lnTo>
                    <a:pt x="80251" y="1728298"/>
                  </a:lnTo>
                  <a:lnTo>
                    <a:pt x="80592" y="1727617"/>
                  </a:lnTo>
                  <a:lnTo>
                    <a:pt x="81727" y="1726255"/>
                  </a:lnTo>
                  <a:lnTo>
                    <a:pt x="82749" y="1726141"/>
                  </a:lnTo>
                  <a:lnTo>
                    <a:pt x="83543" y="1727163"/>
                  </a:lnTo>
                  <a:lnTo>
                    <a:pt x="83997" y="1727163"/>
                  </a:lnTo>
                  <a:lnTo>
                    <a:pt x="84224" y="1723871"/>
                  </a:lnTo>
                  <a:lnTo>
                    <a:pt x="85473" y="1720920"/>
                  </a:lnTo>
                  <a:lnTo>
                    <a:pt x="88197" y="1722622"/>
                  </a:lnTo>
                  <a:lnTo>
                    <a:pt x="92283" y="1727617"/>
                  </a:lnTo>
                  <a:lnTo>
                    <a:pt x="95235" y="1728865"/>
                  </a:lnTo>
                  <a:lnTo>
                    <a:pt x="98186" y="1731249"/>
                  </a:lnTo>
                  <a:lnTo>
                    <a:pt x="101137" y="1732498"/>
                  </a:lnTo>
                  <a:lnTo>
                    <a:pt x="104202" y="1730568"/>
                  </a:lnTo>
                  <a:lnTo>
                    <a:pt x="100002" y="1724552"/>
                  </a:lnTo>
                  <a:lnTo>
                    <a:pt x="93532" y="1718422"/>
                  </a:lnTo>
                  <a:lnTo>
                    <a:pt x="91602" y="1716039"/>
                  </a:lnTo>
                  <a:lnTo>
                    <a:pt x="91035" y="1713201"/>
                  </a:lnTo>
                  <a:lnTo>
                    <a:pt x="92851" y="1710023"/>
                  </a:lnTo>
                  <a:lnTo>
                    <a:pt x="91602" y="1710817"/>
                  </a:lnTo>
                  <a:lnTo>
                    <a:pt x="90240" y="1711158"/>
                  </a:lnTo>
                  <a:lnTo>
                    <a:pt x="88878" y="1710817"/>
                  </a:lnTo>
                  <a:lnTo>
                    <a:pt x="87743" y="1709342"/>
                  </a:lnTo>
                  <a:lnTo>
                    <a:pt x="87403" y="1707071"/>
                  </a:lnTo>
                  <a:lnTo>
                    <a:pt x="87516" y="1704801"/>
                  </a:lnTo>
                  <a:lnTo>
                    <a:pt x="87403" y="1703212"/>
                  </a:lnTo>
                  <a:lnTo>
                    <a:pt x="86154" y="1702758"/>
                  </a:lnTo>
                  <a:lnTo>
                    <a:pt x="86835" y="1700374"/>
                  </a:lnTo>
                  <a:lnTo>
                    <a:pt x="87970" y="1699580"/>
                  </a:lnTo>
                  <a:lnTo>
                    <a:pt x="90808" y="1699807"/>
                  </a:lnTo>
                  <a:lnTo>
                    <a:pt x="90808" y="1698331"/>
                  </a:lnTo>
                  <a:lnTo>
                    <a:pt x="87062" y="1696856"/>
                  </a:lnTo>
                  <a:lnTo>
                    <a:pt x="85927" y="1695267"/>
                  </a:lnTo>
                  <a:lnTo>
                    <a:pt x="85473" y="1691748"/>
                  </a:lnTo>
                  <a:lnTo>
                    <a:pt x="86267" y="1689932"/>
                  </a:lnTo>
                  <a:lnTo>
                    <a:pt x="88084" y="1688229"/>
                  </a:lnTo>
                  <a:lnTo>
                    <a:pt x="90127" y="1686980"/>
                  </a:lnTo>
                  <a:lnTo>
                    <a:pt x="91489" y="1686640"/>
                  </a:lnTo>
                  <a:lnTo>
                    <a:pt x="97051" y="1692769"/>
                  </a:lnTo>
                  <a:lnTo>
                    <a:pt x="100116" y="1694131"/>
                  </a:lnTo>
                  <a:lnTo>
                    <a:pt x="102159" y="1689478"/>
                  </a:lnTo>
                  <a:lnTo>
                    <a:pt x="104088" y="1691521"/>
                  </a:lnTo>
                  <a:lnTo>
                    <a:pt x="106699" y="1693223"/>
                  </a:lnTo>
                  <a:lnTo>
                    <a:pt x="109423" y="1693791"/>
                  </a:lnTo>
                  <a:lnTo>
                    <a:pt x="111580" y="1692429"/>
                  </a:lnTo>
                  <a:lnTo>
                    <a:pt x="110104" y="1691294"/>
                  </a:lnTo>
                  <a:lnTo>
                    <a:pt x="107040" y="1690386"/>
                  </a:lnTo>
                  <a:lnTo>
                    <a:pt x="105564" y="1689478"/>
                  </a:lnTo>
                  <a:lnTo>
                    <a:pt x="105564" y="1688115"/>
                  </a:lnTo>
                  <a:lnTo>
                    <a:pt x="109537" y="1685164"/>
                  </a:lnTo>
                  <a:lnTo>
                    <a:pt x="110899" y="1684710"/>
                  </a:lnTo>
                  <a:lnTo>
                    <a:pt x="114758" y="1685164"/>
                  </a:lnTo>
                  <a:lnTo>
                    <a:pt x="117028" y="1684256"/>
                  </a:lnTo>
                  <a:lnTo>
                    <a:pt x="121796" y="1680851"/>
                  </a:lnTo>
                  <a:lnTo>
                    <a:pt x="124180" y="1680624"/>
                  </a:lnTo>
                  <a:lnTo>
                    <a:pt x="123158" y="1683916"/>
                  </a:lnTo>
                  <a:lnTo>
                    <a:pt x="122931" y="1685959"/>
                  </a:lnTo>
                  <a:lnTo>
                    <a:pt x="123839" y="1694358"/>
                  </a:lnTo>
                  <a:lnTo>
                    <a:pt x="123726" y="1696175"/>
                  </a:lnTo>
                  <a:lnTo>
                    <a:pt x="122818" y="1698331"/>
                  </a:lnTo>
                  <a:lnTo>
                    <a:pt x="125201" y="1698899"/>
                  </a:lnTo>
                  <a:lnTo>
                    <a:pt x="132806" y="1705823"/>
                  </a:lnTo>
                  <a:lnTo>
                    <a:pt x="131671" y="1701169"/>
                  </a:lnTo>
                  <a:lnTo>
                    <a:pt x="130082" y="1696969"/>
                  </a:lnTo>
                  <a:lnTo>
                    <a:pt x="132806" y="1695607"/>
                  </a:lnTo>
                  <a:lnTo>
                    <a:pt x="133828" y="1694472"/>
                  </a:lnTo>
                  <a:lnTo>
                    <a:pt x="134850" y="1692429"/>
                  </a:lnTo>
                  <a:lnTo>
                    <a:pt x="135417" y="1690272"/>
                  </a:lnTo>
                  <a:lnTo>
                    <a:pt x="135644" y="1688456"/>
                  </a:lnTo>
                  <a:lnTo>
                    <a:pt x="135985" y="1686753"/>
                  </a:lnTo>
                  <a:lnTo>
                    <a:pt x="136779" y="1685164"/>
                  </a:lnTo>
                  <a:lnTo>
                    <a:pt x="138596" y="1683802"/>
                  </a:lnTo>
                  <a:lnTo>
                    <a:pt x="139617" y="1684824"/>
                  </a:lnTo>
                  <a:lnTo>
                    <a:pt x="140412" y="1686753"/>
                  </a:lnTo>
                  <a:lnTo>
                    <a:pt x="141433" y="1688115"/>
                  </a:lnTo>
                  <a:lnTo>
                    <a:pt x="142909" y="1688115"/>
                  </a:lnTo>
                  <a:lnTo>
                    <a:pt x="145519" y="1685845"/>
                  </a:lnTo>
                  <a:lnTo>
                    <a:pt x="146768" y="1685164"/>
                  </a:lnTo>
                  <a:lnTo>
                    <a:pt x="147903" y="1685505"/>
                  </a:lnTo>
                  <a:lnTo>
                    <a:pt x="149833" y="1686867"/>
                  </a:lnTo>
                  <a:lnTo>
                    <a:pt x="151422" y="1686640"/>
                  </a:lnTo>
                  <a:lnTo>
                    <a:pt x="151876" y="1686072"/>
                  </a:lnTo>
                  <a:lnTo>
                    <a:pt x="151990" y="1685051"/>
                  </a:lnTo>
                  <a:lnTo>
                    <a:pt x="151990" y="1684143"/>
                  </a:lnTo>
                  <a:lnTo>
                    <a:pt x="152103" y="1683689"/>
                  </a:lnTo>
                  <a:lnTo>
                    <a:pt x="152671" y="1683802"/>
                  </a:lnTo>
                  <a:lnTo>
                    <a:pt x="153465" y="1684256"/>
                  </a:lnTo>
                  <a:lnTo>
                    <a:pt x="154146" y="1684824"/>
                  </a:lnTo>
                  <a:lnTo>
                    <a:pt x="154260" y="1685278"/>
                  </a:lnTo>
                  <a:lnTo>
                    <a:pt x="158346" y="1679262"/>
                  </a:lnTo>
                  <a:lnTo>
                    <a:pt x="160503" y="1675289"/>
                  </a:lnTo>
                  <a:lnTo>
                    <a:pt x="161638" y="1671770"/>
                  </a:lnTo>
                  <a:lnTo>
                    <a:pt x="162319" y="1671770"/>
                  </a:lnTo>
                  <a:lnTo>
                    <a:pt x="164476" y="1677332"/>
                  </a:lnTo>
                  <a:lnTo>
                    <a:pt x="166632" y="1675629"/>
                  </a:lnTo>
                  <a:lnTo>
                    <a:pt x="168789" y="1670976"/>
                  </a:lnTo>
                  <a:lnTo>
                    <a:pt x="170832" y="1667570"/>
                  </a:lnTo>
                  <a:lnTo>
                    <a:pt x="169924" y="1666322"/>
                  </a:lnTo>
                  <a:lnTo>
                    <a:pt x="169243" y="1664732"/>
                  </a:lnTo>
                  <a:lnTo>
                    <a:pt x="168221" y="1661441"/>
                  </a:lnTo>
                  <a:lnTo>
                    <a:pt x="166973" y="1659170"/>
                  </a:lnTo>
                  <a:lnTo>
                    <a:pt x="164248" y="1656333"/>
                  </a:lnTo>
                  <a:lnTo>
                    <a:pt x="159368" y="1649068"/>
                  </a:lnTo>
                  <a:lnTo>
                    <a:pt x="158914" y="1648047"/>
                  </a:lnTo>
                  <a:lnTo>
                    <a:pt x="157211" y="1647933"/>
                  </a:lnTo>
                  <a:lnTo>
                    <a:pt x="155735" y="1647365"/>
                  </a:lnTo>
                  <a:lnTo>
                    <a:pt x="154487" y="1646117"/>
                  </a:lnTo>
                  <a:lnTo>
                    <a:pt x="153465" y="1643733"/>
                  </a:lnTo>
                  <a:lnTo>
                    <a:pt x="153011" y="1637831"/>
                  </a:lnTo>
                  <a:lnTo>
                    <a:pt x="155168" y="1635106"/>
                  </a:lnTo>
                  <a:lnTo>
                    <a:pt x="158460" y="1635333"/>
                  </a:lnTo>
                  <a:lnTo>
                    <a:pt x="161184" y="1638398"/>
                  </a:lnTo>
                  <a:lnTo>
                    <a:pt x="164135" y="1642712"/>
                  </a:lnTo>
                  <a:lnTo>
                    <a:pt x="167086" y="1643847"/>
                  </a:lnTo>
                  <a:lnTo>
                    <a:pt x="170151" y="1644301"/>
                  </a:lnTo>
                  <a:lnTo>
                    <a:pt x="173556" y="1646457"/>
                  </a:lnTo>
                  <a:lnTo>
                    <a:pt x="165497" y="1637263"/>
                  </a:lnTo>
                  <a:lnTo>
                    <a:pt x="161751" y="1631361"/>
                  </a:lnTo>
                  <a:lnTo>
                    <a:pt x="160957" y="1625685"/>
                  </a:lnTo>
                  <a:lnTo>
                    <a:pt x="161978" y="1622961"/>
                  </a:lnTo>
                  <a:lnTo>
                    <a:pt x="163000" y="1622166"/>
                  </a:lnTo>
                  <a:lnTo>
                    <a:pt x="165611" y="1622620"/>
                  </a:lnTo>
                  <a:lnTo>
                    <a:pt x="167313" y="1623528"/>
                  </a:lnTo>
                  <a:lnTo>
                    <a:pt x="167313" y="1625685"/>
                  </a:lnTo>
                  <a:lnTo>
                    <a:pt x="166746" y="1628182"/>
                  </a:lnTo>
                  <a:lnTo>
                    <a:pt x="166973" y="1630112"/>
                  </a:lnTo>
                  <a:lnTo>
                    <a:pt x="169130" y="1631361"/>
                  </a:lnTo>
                  <a:lnTo>
                    <a:pt x="171513" y="1631815"/>
                  </a:lnTo>
                  <a:lnTo>
                    <a:pt x="173102" y="1633631"/>
                  </a:lnTo>
                  <a:lnTo>
                    <a:pt x="172875" y="1638966"/>
                  </a:lnTo>
                  <a:lnTo>
                    <a:pt x="174124" y="1637944"/>
                  </a:lnTo>
                  <a:lnTo>
                    <a:pt x="175713" y="1635561"/>
                  </a:lnTo>
                  <a:lnTo>
                    <a:pt x="176848" y="1634539"/>
                  </a:lnTo>
                  <a:lnTo>
                    <a:pt x="176848" y="1633063"/>
                  </a:lnTo>
                  <a:lnTo>
                    <a:pt x="176167" y="1631020"/>
                  </a:lnTo>
                  <a:lnTo>
                    <a:pt x="176508" y="1629204"/>
                  </a:lnTo>
                  <a:lnTo>
                    <a:pt x="177189" y="1627161"/>
                  </a:lnTo>
                  <a:lnTo>
                    <a:pt x="177529" y="1624777"/>
                  </a:lnTo>
                  <a:lnTo>
                    <a:pt x="177756" y="1624664"/>
                  </a:lnTo>
                  <a:lnTo>
                    <a:pt x="179459" y="1616718"/>
                  </a:lnTo>
                  <a:lnTo>
                    <a:pt x="180367" y="1615129"/>
                  </a:lnTo>
                  <a:lnTo>
                    <a:pt x="181502" y="1613994"/>
                  </a:lnTo>
                  <a:lnTo>
                    <a:pt x="182410" y="1612518"/>
                  </a:lnTo>
                  <a:lnTo>
                    <a:pt x="182751" y="1609794"/>
                  </a:lnTo>
                  <a:lnTo>
                    <a:pt x="183318" y="1609453"/>
                  </a:lnTo>
                  <a:lnTo>
                    <a:pt x="187405" y="1612064"/>
                  </a:lnTo>
                  <a:lnTo>
                    <a:pt x="186610" y="1609340"/>
                  </a:lnTo>
                  <a:lnTo>
                    <a:pt x="182637" y="1601621"/>
                  </a:lnTo>
                  <a:lnTo>
                    <a:pt x="184340" y="1598783"/>
                  </a:lnTo>
                  <a:lnTo>
                    <a:pt x="185134" y="1597762"/>
                  </a:lnTo>
                  <a:lnTo>
                    <a:pt x="186042" y="1596967"/>
                  </a:lnTo>
                  <a:lnTo>
                    <a:pt x="185816" y="1595492"/>
                  </a:lnTo>
                  <a:lnTo>
                    <a:pt x="185702" y="1594810"/>
                  </a:lnTo>
                  <a:lnTo>
                    <a:pt x="185475" y="1594016"/>
                  </a:lnTo>
                  <a:lnTo>
                    <a:pt x="189561" y="1595038"/>
                  </a:lnTo>
                  <a:lnTo>
                    <a:pt x="191377" y="1594129"/>
                  </a:lnTo>
                  <a:lnTo>
                    <a:pt x="192172" y="1590270"/>
                  </a:lnTo>
                  <a:lnTo>
                    <a:pt x="191945" y="1585957"/>
                  </a:lnTo>
                  <a:lnTo>
                    <a:pt x="191718" y="1583914"/>
                  </a:lnTo>
                  <a:lnTo>
                    <a:pt x="192172" y="1583687"/>
                  </a:lnTo>
                  <a:lnTo>
                    <a:pt x="193988" y="1584822"/>
                  </a:lnTo>
                  <a:lnTo>
                    <a:pt x="195350" y="1587432"/>
                  </a:lnTo>
                  <a:lnTo>
                    <a:pt x="196258" y="1588340"/>
                  </a:lnTo>
                  <a:lnTo>
                    <a:pt x="196599" y="1587205"/>
                  </a:lnTo>
                  <a:lnTo>
                    <a:pt x="196939" y="1585049"/>
                  </a:lnTo>
                  <a:lnTo>
                    <a:pt x="197848" y="1583914"/>
                  </a:lnTo>
                  <a:lnTo>
                    <a:pt x="198982" y="1583687"/>
                  </a:lnTo>
                  <a:lnTo>
                    <a:pt x="200004" y="1584254"/>
                  </a:lnTo>
                  <a:lnTo>
                    <a:pt x="201480" y="1586184"/>
                  </a:lnTo>
                  <a:lnTo>
                    <a:pt x="202615" y="1588454"/>
                  </a:lnTo>
                  <a:lnTo>
                    <a:pt x="203069" y="1591065"/>
                  </a:lnTo>
                  <a:lnTo>
                    <a:pt x="202615" y="1594016"/>
                  </a:lnTo>
                  <a:lnTo>
                    <a:pt x="203636" y="1595719"/>
                  </a:lnTo>
                  <a:lnTo>
                    <a:pt x="205680" y="1600600"/>
                  </a:lnTo>
                  <a:lnTo>
                    <a:pt x="206247" y="1601621"/>
                  </a:lnTo>
                  <a:lnTo>
                    <a:pt x="207723" y="1601394"/>
                  </a:lnTo>
                  <a:lnTo>
                    <a:pt x="209539" y="1600600"/>
                  </a:lnTo>
                  <a:lnTo>
                    <a:pt x="211242" y="1599351"/>
                  </a:lnTo>
                  <a:lnTo>
                    <a:pt x="212377" y="1597762"/>
                  </a:lnTo>
                  <a:lnTo>
                    <a:pt x="213171" y="1596967"/>
                  </a:lnTo>
                  <a:lnTo>
                    <a:pt x="214193" y="1596854"/>
                  </a:lnTo>
                  <a:lnTo>
                    <a:pt x="214987" y="1596400"/>
                  </a:lnTo>
                  <a:lnTo>
                    <a:pt x="215328" y="1594584"/>
                  </a:lnTo>
                  <a:lnTo>
                    <a:pt x="215328" y="1592994"/>
                  </a:lnTo>
                  <a:lnTo>
                    <a:pt x="215328" y="1591746"/>
                  </a:lnTo>
                  <a:lnTo>
                    <a:pt x="215555" y="1590724"/>
                  </a:lnTo>
                  <a:lnTo>
                    <a:pt x="216009" y="1589475"/>
                  </a:lnTo>
                  <a:lnTo>
                    <a:pt x="217485" y="1587432"/>
                  </a:lnTo>
                  <a:lnTo>
                    <a:pt x="220550" y="1585616"/>
                  </a:lnTo>
                  <a:lnTo>
                    <a:pt x="222025" y="1583346"/>
                  </a:lnTo>
                  <a:lnTo>
                    <a:pt x="220436" y="1581870"/>
                  </a:lnTo>
                  <a:lnTo>
                    <a:pt x="215328" y="1578919"/>
                  </a:lnTo>
                  <a:lnTo>
                    <a:pt x="222025" y="1578919"/>
                  </a:lnTo>
                  <a:lnTo>
                    <a:pt x="220095" y="1575400"/>
                  </a:lnTo>
                  <a:lnTo>
                    <a:pt x="219414" y="1574492"/>
                  </a:lnTo>
                  <a:lnTo>
                    <a:pt x="221912" y="1575854"/>
                  </a:lnTo>
                  <a:lnTo>
                    <a:pt x="223274" y="1576081"/>
                  </a:lnTo>
                  <a:lnTo>
                    <a:pt x="224295" y="1575173"/>
                  </a:lnTo>
                  <a:lnTo>
                    <a:pt x="224522" y="1574038"/>
                  </a:lnTo>
                  <a:lnTo>
                    <a:pt x="224636" y="1572222"/>
                  </a:lnTo>
                  <a:lnTo>
                    <a:pt x="224522" y="1570633"/>
                  </a:lnTo>
                  <a:lnTo>
                    <a:pt x="224182" y="1569952"/>
                  </a:lnTo>
                  <a:lnTo>
                    <a:pt x="222479" y="1568930"/>
                  </a:lnTo>
                  <a:lnTo>
                    <a:pt x="221571" y="1566547"/>
                  </a:lnTo>
                  <a:lnTo>
                    <a:pt x="221912" y="1564049"/>
                  </a:lnTo>
                  <a:lnTo>
                    <a:pt x="223841" y="1562574"/>
                  </a:lnTo>
                  <a:lnTo>
                    <a:pt x="225884" y="1562801"/>
                  </a:lnTo>
                  <a:lnTo>
                    <a:pt x="227019" y="1564390"/>
                  </a:lnTo>
                  <a:lnTo>
                    <a:pt x="228835" y="1569271"/>
                  </a:lnTo>
                  <a:lnTo>
                    <a:pt x="230425" y="1571428"/>
                  </a:lnTo>
                  <a:lnTo>
                    <a:pt x="231446" y="1570974"/>
                  </a:lnTo>
                  <a:lnTo>
                    <a:pt x="231560" y="1568703"/>
                  </a:lnTo>
                  <a:lnTo>
                    <a:pt x="230538" y="1565639"/>
                  </a:lnTo>
                  <a:lnTo>
                    <a:pt x="230538" y="1565639"/>
                  </a:lnTo>
                  <a:lnTo>
                    <a:pt x="230879" y="1562801"/>
                  </a:lnTo>
                  <a:lnTo>
                    <a:pt x="230879" y="1561552"/>
                  </a:lnTo>
                  <a:lnTo>
                    <a:pt x="230538" y="1559509"/>
                  </a:lnTo>
                  <a:lnTo>
                    <a:pt x="236100" y="1553833"/>
                  </a:lnTo>
                  <a:lnTo>
                    <a:pt x="237576" y="1551223"/>
                  </a:lnTo>
                  <a:lnTo>
                    <a:pt x="238711" y="1550201"/>
                  </a:lnTo>
                  <a:lnTo>
                    <a:pt x="243251" y="1551904"/>
                  </a:lnTo>
                  <a:lnTo>
                    <a:pt x="244386" y="1551223"/>
                  </a:lnTo>
                  <a:lnTo>
                    <a:pt x="245295" y="1549861"/>
                  </a:lnTo>
                  <a:lnTo>
                    <a:pt x="246430" y="1548726"/>
                  </a:lnTo>
                  <a:lnTo>
                    <a:pt x="246202" y="1548385"/>
                  </a:lnTo>
                  <a:lnTo>
                    <a:pt x="245295" y="1547364"/>
                  </a:lnTo>
                  <a:lnTo>
                    <a:pt x="245295" y="1545888"/>
                  </a:lnTo>
                  <a:lnTo>
                    <a:pt x="246543" y="1544185"/>
                  </a:lnTo>
                  <a:lnTo>
                    <a:pt x="247792" y="1543504"/>
                  </a:lnTo>
                  <a:lnTo>
                    <a:pt x="250743" y="1542710"/>
                  </a:lnTo>
                  <a:lnTo>
                    <a:pt x="258234" y="1543050"/>
                  </a:lnTo>
                  <a:lnTo>
                    <a:pt x="261299" y="1541915"/>
                  </a:lnTo>
                  <a:lnTo>
                    <a:pt x="263229" y="1538283"/>
                  </a:lnTo>
                  <a:lnTo>
                    <a:pt x="265613" y="1541007"/>
                  </a:lnTo>
                  <a:lnTo>
                    <a:pt x="267770" y="1540666"/>
                  </a:lnTo>
                  <a:lnTo>
                    <a:pt x="269813" y="1538396"/>
                  </a:lnTo>
                  <a:lnTo>
                    <a:pt x="271856" y="1535445"/>
                  </a:lnTo>
                  <a:lnTo>
                    <a:pt x="268904" y="1532380"/>
                  </a:lnTo>
                  <a:lnTo>
                    <a:pt x="267542" y="1530564"/>
                  </a:lnTo>
                  <a:lnTo>
                    <a:pt x="267542" y="1528521"/>
                  </a:lnTo>
                  <a:lnTo>
                    <a:pt x="268337" y="1525683"/>
                  </a:lnTo>
                  <a:lnTo>
                    <a:pt x="268110" y="1523526"/>
                  </a:lnTo>
                  <a:lnTo>
                    <a:pt x="267542" y="1521597"/>
                  </a:lnTo>
                  <a:lnTo>
                    <a:pt x="267202" y="1519440"/>
                  </a:lnTo>
                  <a:lnTo>
                    <a:pt x="267429" y="1518078"/>
                  </a:lnTo>
                  <a:lnTo>
                    <a:pt x="268564" y="1508089"/>
                  </a:lnTo>
                  <a:lnTo>
                    <a:pt x="270040" y="1506273"/>
                  </a:lnTo>
                  <a:lnTo>
                    <a:pt x="271856" y="1506273"/>
                  </a:lnTo>
                  <a:lnTo>
                    <a:pt x="275261" y="1508089"/>
                  </a:lnTo>
                  <a:lnTo>
                    <a:pt x="275942" y="1508657"/>
                  </a:lnTo>
                  <a:lnTo>
                    <a:pt x="276964" y="1510359"/>
                  </a:lnTo>
                  <a:lnTo>
                    <a:pt x="277872" y="1511040"/>
                  </a:lnTo>
                  <a:lnTo>
                    <a:pt x="278893" y="1510813"/>
                  </a:lnTo>
                  <a:lnTo>
                    <a:pt x="279802" y="1510019"/>
                  </a:lnTo>
                  <a:lnTo>
                    <a:pt x="280709" y="1509565"/>
                  </a:lnTo>
                  <a:lnTo>
                    <a:pt x="283774" y="1511721"/>
                  </a:lnTo>
                  <a:lnTo>
                    <a:pt x="290244" y="1512630"/>
                  </a:lnTo>
                  <a:lnTo>
                    <a:pt x="291720" y="1510359"/>
                  </a:lnTo>
                  <a:lnTo>
                    <a:pt x="290358" y="1505251"/>
                  </a:lnTo>
                  <a:lnTo>
                    <a:pt x="287974" y="1500030"/>
                  </a:lnTo>
                  <a:lnTo>
                    <a:pt x="286499" y="1497419"/>
                  </a:lnTo>
                  <a:lnTo>
                    <a:pt x="287180" y="1495036"/>
                  </a:lnTo>
                  <a:lnTo>
                    <a:pt x="288315" y="1494695"/>
                  </a:lnTo>
                  <a:lnTo>
                    <a:pt x="291153" y="1495830"/>
                  </a:lnTo>
                  <a:lnTo>
                    <a:pt x="291947" y="1495036"/>
                  </a:lnTo>
                  <a:lnTo>
                    <a:pt x="294104" y="1491176"/>
                  </a:lnTo>
                  <a:lnTo>
                    <a:pt x="295239" y="1489928"/>
                  </a:lnTo>
                  <a:lnTo>
                    <a:pt x="295693" y="1486976"/>
                  </a:lnTo>
                  <a:lnTo>
                    <a:pt x="297509" y="1484252"/>
                  </a:lnTo>
                  <a:lnTo>
                    <a:pt x="299893" y="1481755"/>
                  </a:lnTo>
                  <a:lnTo>
                    <a:pt x="300120" y="1481414"/>
                  </a:lnTo>
                  <a:lnTo>
                    <a:pt x="301822" y="1479031"/>
                  </a:lnTo>
                  <a:lnTo>
                    <a:pt x="301141" y="1479031"/>
                  </a:lnTo>
                  <a:lnTo>
                    <a:pt x="301368" y="1475512"/>
                  </a:lnTo>
                  <a:lnTo>
                    <a:pt x="301822" y="1472220"/>
                  </a:lnTo>
                  <a:lnTo>
                    <a:pt x="302957" y="1470631"/>
                  </a:lnTo>
                  <a:lnTo>
                    <a:pt x="305114" y="1472107"/>
                  </a:lnTo>
                  <a:lnTo>
                    <a:pt x="306590" y="1472220"/>
                  </a:lnTo>
                  <a:lnTo>
                    <a:pt x="311130" y="1469609"/>
                  </a:lnTo>
                  <a:lnTo>
                    <a:pt x="312492" y="1468247"/>
                  </a:lnTo>
                  <a:lnTo>
                    <a:pt x="313287" y="1466204"/>
                  </a:lnTo>
                  <a:lnTo>
                    <a:pt x="315217" y="1459166"/>
                  </a:lnTo>
                  <a:lnTo>
                    <a:pt x="317260" y="1459621"/>
                  </a:lnTo>
                  <a:lnTo>
                    <a:pt x="321459" y="1462118"/>
                  </a:lnTo>
                  <a:lnTo>
                    <a:pt x="323276" y="1463934"/>
                  </a:lnTo>
                  <a:lnTo>
                    <a:pt x="322368" y="1461323"/>
                  </a:lnTo>
                  <a:lnTo>
                    <a:pt x="321687" y="1458485"/>
                  </a:lnTo>
                  <a:lnTo>
                    <a:pt x="321459" y="1455307"/>
                  </a:lnTo>
                  <a:lnTo>
                    <a:pt x="321800" y="1451788"/>
                  </a:lnTo>
                  <a:lnTo>
                    <a:pt x="322935" y="1448383"/>
                  </a:lnTo>
                  <a:lnTo>
                    <a:pt x="325886" y="1444183"/>
                  </a:lnTo>
                  <a:lnTo>
                    <a:pt x="327135" y="1440891"/>
                  </a:lnTo>
                  <a:lnTo>
                    <a:pt x="328270" y="1434194"/>
                  </a:lnTo>
                  <a:lnTo>
                    <a:pt x="329065" y="1432151"/>
                  </a:lnTo>
                  <a:lnTo>
                    <a:pt x="331108" y="1430221"/>
                  </a:lnTo>
                  <a:lnTo>
                    <a:pt x="335308" y="1428405"/>
                  </a:lnTo>
                  <a:lnTo>
                    <a:pt x="336897" y="1426362"/>
                  </a:lnTo>
                  <a:lnTo>
                    <a:pt x="336443" y="1422503"/>
                  </a:lnTo>
                  <a:lnTo>
                    <a:pt x="337691" y="1422843"/>
                  </a:lnTo>
                  <a:lnTo>
                    <a:pt x="338826" y="1422616"/>
                  </a:lnTo>
                  <a:lnTo>
                    <a:pt x="339848" y="1421822"/>
                  </a:lnTo>
                  <a:lnTo>
                    <a:pt x="340756" y="1420119"/>
                  </a:lnTo>
                  <a:lnTo>
                    <a:pt x="341210" y="1420460"/>
                  </a:lnTo>
                  <a:lnTo>
                    <a:pt x="345070" y="1417849"/>
                  </a:lnTo>
                  <a:lnTo>
                    <a:pt x="348588" y="1417849"/>
                  </a:lnTo>
                  <a:lnTo>
                    <a:pt x="349042" y="1417054"/>
                  </a:lnTo>
                  <a:lnTo>
                    <a:pt x="349042" y="1413195"/>
                  </a:lnTo>
                  <a:lnTo>
                    <a:pt x="349269" y="1411379"/>
                  </a:lnTo>
                  <a:lnTo>
                    <a:pt x="349837" y="1410017"/>
                  </a:lnTo>
                  <a:lnTo>
                    <a:pt x="350972" y="1409563"/>
                  </a:lnTo>
                  <a:lnTo>
                    <a:pt x="353696" y="1410244"/>
                  </a:lnTo>
                  <a:lnTo>
                    <a:pt x="354831" y="1409336"/>
                  </a:lnTo>
                  <a:lnTo>
                    <a:pt x="355399" y="1407633"/>
                  </a:lnTo>
                  <a:lnTo>
                    <a:pt x="355966" y="1404795"/>
                  </a:lnTo>
                  <a:lnTo>
                    <a:pt x="356421" y="1403660"/>
                  </a:lnTo>
                  <a:lnTo>
                    <a:pt x="358350" y="1402071"/>
                  </a:lnTo>
                  <a:lnTo>
                    <a:pt x="360280" y="1401504"/>
                  </a:lnTo>
                  <a:lnTo>
                    <a:pt x="362096" y="1400141"/>
                  </a:lnTo>
                  <a:lnTo>
                    <a:pt x="363799" y="1396169"/>
                  </a:lnTo>
                  <a:lnTo>
                    <a:pt x="363685" y="1394579"/>
                  </a:lnTo>
                  <a:lnTo>
                    <a:pt x="363231" y="1392536"/>
                  </a:lnTo>
                  <a:lnTo>
                    <a:pt x="363118" y="1390720"/>
                  </a:lnTo>
                  <a:lnTo>
                    <a:pt x="364934" y="1389131"/>
                  </a:lnTo>
                  <a:lnTo>
                    <a:pt x="365047" y="1387315"/>
                  </a:lnTo>
                  <a:lnTo>
                    <a:pt x="364707" y="1385612"/>
                  </a:lnTo>
                  <a:lnTo>
                    <a:pt x="364480" y="1385272"/>
                  </a:lnTo>
                  <a:lnTo>
                    <a:pt x="365161" y="1380618"/>
                  </a:lnTo>
                  <a:lnTo>
                    <a:pt x="365842" y="1378007"/>
                  </a:lnTo>
                  <a:lnTo>
                    <a:pt x="368339" y="1372899"/>
                  </a:lnTo>
                  <a:lnTo>
                    <a:pt x="368906" y="1371197"/>
                  </a:lnTo>
                  <a:lnTo>
                    <a:pt x="369247" y="1369153"/>
                  </a:lnTo>
                  <a:lnTo>
                    <a:pt x="369701" y="1367451"/>
                  </a:lnTo>
                  <a:lnTo>
                    <a:pt x="370382" y="1366770"/>
                  </a:lnTo>
                  <a:lnTo>
                    <a:pt x="371517" y="1366202"/>
                  </a:lnTo>
                  <a:lnTo>
                    <a:pt x="374355" y="1362116"/>
                  </a:lnTo>
                  <a:lnTo>
                    <a:pt x="378328" y="1359732"/>
                  </a:lnTo>
                  <a:lnTo>
                    <a:pt x="380144" y="1357916"/>
                  </a:lnTo>
                  <a:lnTo>
                    <a:pt x="381620" y="1354397"/>
                  </a:lnTo>
                  <a:lnTo>
                    <a:pt x="380711" y="1352013"/>
                  </a:lnTo>
                  <a:lnTo>
                    <a:pt x="380371" y="1351219"/>
                  </a:lnTo>
                  <a:lnTo>
                    <a:pt x="380371" y="1349857"/>
                  </a:lnTo>
                  <a:lnTo>
                    <a:pt x="381506" y="1347360"/>
                  </a:lnTo>
                  <a:lnTo>
                    <a:pt x="382755" y="1345997"/>
                  </a:lnTo>
                  <a:lnTo>
                    <a:pt x="385706" y="1343614"/>
                  </a:lnTo>
                  <a:lnTo>
                    <a:pt x="382074" y="1340095"/>
                  </a:lnTo>
                  <a:lnTo>
                    <a:pt x="380938" y="1338052"/>
                  </a:lnTo>
                  <a:lnTo>
                    <a:pt x="382755" y="1337144"/>
                  </a:lnTo>
                  <a:lnTo>
                    <a:pt x="384911" y="1337371"/>
                  </a:lnTo>
                  <a:lnTo>
                    <a:pt x="392743" y="1341798"/>
                  </a:lnTo>
                  <a:lnTo>
                    <a:pt x="393652" y="1341684"/>
                  </a:lnTo>
                  <a:lnTo>
                    <a:pt x="394446" y="1340435"/>
                  </a:lnTo>
                  <a:lnTo>
                    <a:pt x="394446" y="1339414"/>
                  </a:lnTo>
                  <a:lnTo>
                    <a:pt x="393424" y="1337711"/>
                  </a:lnTo>
                  <a:lnTo>
                    <a:pt x="393084" y="1336463"/>
                  </a:lnTo>
                  <a:lnTo>
                    <a:pt x="393879" y="1332603"/>
                  </a:lnTo>
                  <a:lnTo>
                    <a:pt x="395695" y="1331468"/>
                  </a:lnTo>
                  <a:lnTo>
                    <a:pt x="399781" y="1331241"/>
                  </a:lnTo>
                  <a:lnTo>
                    <a:pt x="400235" y="1326814"/>
                  </a:lnTo>
                  <a:lnTo>
                    <a:pt x="403754" y="1324431"/>
                  </a:lnTo>
                  <a:lnTo>
                    <a:pt x="415786" y="1322728"/>
                  </a:lnTo>
                  <a:lnTo>
                    <a:pt x="432926" y="1312966"/>
                  </a:lnTo>
                  <a:lnTo>
                    <a:pt x="434969" y="1312399"/>
                  </a:lnTo>
                  <a:lnTo>
                    <a:pt x="436672" y="1313307"/>
                  </a:lnTo>
                  <a:lnTo>
                    <a:pt x="437580" y="1315463"/>
                  </a:lnTo>
                  <a:lnTo>
                    <a:pt x="438375" y="1318074"/>
                  </a:lnTo>
                  <a:lnTo>
                    <a:pt x="439737" y="1320231"/>
                  </a:lnTo>
                  <a:lnTo>
                    <a:pt x="440531" y="1320344"/>
                  </a:lnTo>
                  <a:lnTo>
                    <a:pt x="441212" y="1319663"/>
                  </a:lnTo>
                  <a:lnTo>
                    <a:pt x="442007" y="1319323"/>
                  </a:lnTo>
                  <a:lnTo>
                    <a:pt x="443028" y="1320231"/>
                  </a:lnTo>
                  <a:lnTo>
                    <a:pt x="443255" y="1321252"/>
                  </a:lnTo>
                  <a:lnTo>
                    <a:pt x="443596" y="1324431"/>
                  </a:lnTo>
                  <a:lnTo>
                    <a:pt x="443936" y="1325566"/>
                  </a:lnTo>
                  <a:lnTo>
                    <a:pt x="445412" y="1328176"/>
                  </a:lnTo>
                  <a:lnTo>
                    <a:pt x="446888" y="1329992"/>
                  </a:lnTo>
                  <a:lnTo>
                    <a:pt x="448590" y="1331014"/>
                  </a:lnTo>
                  <a:lnTo>
                    <a:pt x="450860" y="1331355"/>
                  </a:lnTo>
                  <a:lnTo>
                    <a:pt x="450860" y="1332830"/>
                  </a:lnTo>
                  <a:lnTo>
                    <a:pt x="449952" y="1332830"/>
                  </a:lnTo>
                  <a:lnTo>
                    <a:pt x="449158" y="1333171"/>
                  </a:lnTo>
                  <a:lnTo>
                    <a:pt x="447569" y="1334419"/>
                  </a:lnTo>
                  <a:lnTo>
                    <a:pt x="450860" y="1335895"/>
                  </a:lnTo>
                  <a:lnTo>
                    <a:pt x="460055" y="1332944"/>
                  </a:lnTo>
                  <a:lnTo>
                    <a:pt x="460736" y="1332149"/>
                  </a:lnTo>
                  <a:lnTo>
                    <a:pt x="459601" y="1327949"/>
                  </a:lnTo>
                  <a:lnTo>
                    <a:pt x="459714" y="1325906"/>
                  </a:lnTo>
                  <a:lnTo>
                    <a:pt x="461190" y="1318755"/>
                  </a:lnTo>
                  <a:lnTo>
                    <a:pt x="461417" y="1317166"/>
                  </a:lnTo>
                  <a:lnTo>
                    <a:pt x="460509" y="1314328"/>
                  </a:lnTo>
                  <a:lnTo>
                    <a:pt x="459374" y="1314215"/>
                  </a:lnTo>
                  <a:lnTo>
                    <a:pt x="458125" y="1315236"/>
                  </a:lnTo>
                  <a:lnTo>
                    <a:pt x="456763" y="1315690"/>
                  </a:lnTo>
                  <a:lnTo>
                    <a:pt x="455287" y="1314782"/>
                  </a:lnTo>
                  <a:lnTo>
                    <a:pt x="452677" y="1311718"/>
                  </a:lnTo>
                  <a:lnTo>
                    <a:pt x="448931" y="1310128"/>
                  </a:lnTo>
                  <a:lnTo>
                    <a:pt x="447228" y="1307858"/>
                  </a:lnTo>
                  <a:lnTo>
                    <a:pt x="444050" y="1301502"/>
                  </a:lnTo>
                  <a:lnTo>
                    <a:pt x="444504" y="1300821"/>
                  </a:lnTo>
                  <a:lnTo>
                    <a:pt x="445525" y="1299004"/>
                  </a:lnTo>
                  <a:lnTo>
                    <a:pt x="445980" y="1298323"/>
                  </a:lnTo>
                  <a:lnTo>
                    <a:pt x="445298" y="1296848"/>
                  </a:lnTo>
                  <a:lnTo>
                    <a:pt x="447001" y="1295940"/>
                  </a:lnTo>
                  <a:lnTo>
                    <a:pt x="456763" y="1297529"/>
                  </a:lnTo>
                  <a:lnTo>
                    <a:pt x="458579" y="1299004"/>
                  </a:lnTo>
                  <a:lnTo>
                    <a:pt x="462098" y="1302977"/>
                  </a:lnTo>
                  <a:lnTo>
                    <a:pt x="464368" y="1304793"/>
                  </a:lnTo>
                  <a:lnTo>
                    <a:pt x="466525" y="1305474"/>
                  </a:lnTo>
                  <a:lnTo>
                    <a:pt x="468114" y="1304566"/>
                  </a:lnTo>
                  <a:lnTo>
                    <a:pt x="468681" y="1301388"/>
                  </a:lnTo>
                  <a:lnTo>
                    <a:pt x="468000" y="1298323"/>
                  </a:lnTo>
                  <a:lnTo>
                    <a:pt x="466865" y="1296280"/>
                  </a:lnTo>
                  <a:lnTo>
                    <a:pt x="466184" y="1294124"/>
                  </a:lnTo>
                  <a:lnTo>
                    <a:pt x="466752" y="1290491"/>
                  </a:lnTo>
                  <a:lnTo>
                    <a:pt x="466071" y="1289243"/>
                  </a:lnTo>
                  <a:lnTo>
                    <a:pt x="465730" y="1288221"/>
                  </a:lnTo>
                  <a:lnTo>
                    <a:pt x="465730" y="1287086"/>
                  </a:lnTo>
                  <a:lnTo>
                    <a:pt x="466071" y="1285724"/>
                  </a:lnTo>
                  <a:lnTo>
                    <a:pt x="463801" y="1282773"/>
                  </a:lnTo>
                  <a:lnTo>
                    <a:pt x="462665" y="1280843"/>
                  </a:lnTo>
                  <a:lnTo>
                    <a:pt x="462211" y="1278573"/>
                  </a:lnTo>
                  <a:lnTo>
                    <a:pt x="462098" y="1276189"/>
                  </a:lnTo>
                  <a:lnTo>
                    <a:pt x="461644" y="1274373"/>
                  </a:lnTo>
                  <a:lnTo>
                    <a:pt x="461076" y="1272897"/>
                  </a:lnTo>
                  <a:lnTo>
                    <a:pt x="460282" y="1271535"/>
                  </a:lnTo>
                  <a:lnTo>
                    <a:pt x="457217" y="1268470"/>
                  </a:lnTo>
                  <a:lnTo>
                    <a:pt x="446320" y="1265292"/>
                  </a:lnTo>
                  <a:lnTo>
                    <a:pt x="447001" y="1260184"/>
                  </a:lnTo>
                  <a:lnTo>
                    <a:pt x="447682" y="1257687"/>
                  </a:lnTo>
                  <a:lnTo>
                    <a:pt x="450974" y="1254055"/>
                  </a:lnTo>
                  <a:lnTo>
                    <a:pt x="452223" y="1252125"/>
                  </a:lnTo>
                  <a:lnTo>
                    <a:pt x="453131" y="1249628"/>
                  </a:lnTo>
                  <a:lnTo>
                    <a:pt x="453471" y="1246563"/>
                  </a:lnTo>
                  <a:lnTo>
                    <a:pt x="452904" y="1243044"/>
                  </a:lnTo>
                  <a:lnTo>
                    <a:pt x="454152" y="1243271"/>
                  </a:lnTo>
                  <a:lnTo>
                    <a:pt x="455287" y="1243158"/>
                  </a:lnTo>
                  <a:lnTo>
                    <a:pt x="456423" y="1242590"/>
                  </a:lnTo>
                  <a:lnTo>
                    <a:pt x="457557" y="1241455"/>
                  </a:lnTo>
                  <a:lnTo>
                    <a:pt x="456876" y="1241115"/>
                  </a:lnTo>
                  <a:lnTo>
                    <a:pt x="455628" y="1240093"/>
                  </a:lnTo>
                  <a:lnTo>
                    <a:pt x="454833" y="1239866"/>
                  </a:lnTo>
                  <a:lnTo>
                    <a:pt x="455628" y="1236234"/>
                  </a:lnTo>
                  <a:lnTo>
                    <a:pt x="456082" y="1235099"/>
                  </a:lnTo>
                  <a:lnTo>
                    <a:pt x="454493" y="1233850"/>
                  </a:lnTo>
                  <a:lnTo>
                    <a:pt x="453698" y="1233509"/>
                  </a:lnTo>
                  <a:lnTo>
                    <a:pt x="452790" y="1233509"/>
                  </a:lnTo>
                  <a:lnTo>
                    <a:pt x="454152" y="1231126"/>
                  </a:lnTo>
                  <a:lnTo>
                    <a:pt x="455514" y="1223974"/>
                  </a:lnTo>
                  <a:lnTo>
                    <a:pt x="456763" y="1220683"/>
                  </a:lnTo>
                  <a:lnTo>
                    <a:pt x="456423" y="1220002"/>
                  </a:lnTo>
                  <a:lnTo>
                    <a:pt x="455742" y="1218299"/>
                  </a:lnTo>
                  <a:lnTo>
                    <a:pt x="455401" y="1217618"/>
                  </a:lnTo>
                  <a:lnTo>
                    <a:pt x="456309" y="1217277"/>
                  </a:lnTo>
                  <a:lnTo>
                    <a:pt x="456876" y="1216710"/>
                  </a:lnTo>
                  <a:lnTo>
                    <a:pt x="458125" y="1214440"/>
                  </a:lnTo>
                  <a:lnTo>
                    <a:pt x="451428" y="1206494"/>
                  </a:lnTo>
                  <a:lnTo>
                    <a:pt x="452790" y="1205699"/>
                  </a:lnTo>
                  <a:lnTo>
                    <a:pt x="455401" y="1205586"/>
                  </a:lnTo>
                  <a:lnTo>
                    <a:pt x="456763" y="1204791"/>
                  </a:lnTo>
                  <a:lnTo>
                    <a:pt x="457671" y="1203543"/>
                  </a:lnTo>
                  <a:lnTo>
                    <a:pt x="459260" y="1200024"/>
                  </a:lnTo>
                  <a:lnTo>
                    <a:pt x="460168" y="1198662"/>
                  </a:lnTo>
                  <a:lnTo>
                    <a:pt x="459147" y="1194803"/>
                  </a:lnTo>
                  <a:lnTo>
                    <a:pt x="460509" y="1186176"/>
                  </a:lnTo>
                  <a:lnTo>
                    <a:pt x="459828" y="1181863"/>
                  </a:lnTo>
                  <a:lnTo>
                    <a:pt x="457104" y="1176528"/>
                  </a:lnTo>
                  <a:lnTo>
                    <a:pt x="454152" y="1172214"/>
                  </a:lnTo>
                  <a:lnTo>
                    <a:pt x="446888" y="1164722"/>
                  </a:lnTo>
                  <a:lnTo>
                    <a:pt x="444731" y="1163474"/>
                  </a:lnTo>
                  <a:lnTo>
                    <a:pt x="442120" y="1163587"/>
                  </a:lnTo>
                  <a:lnTo>
                    <a:pt x="439850" y="1164382"/>
                  </a:lnTo>
                  <a:lnTo>
                    <a:pt x="437693" y="1163928"/>
                  </a:lnTo>
                  <a:lnTo>
                    <a:pt x="435423" y="1160182"/>
                  </a:lnTo>
                  <a:lnTo>
                    <a:pt x="434969" y="1158252"/>
                  </a:lnTo>
                  <a:lnTo>
                    <a:pt x="434629" y="1156663"/>
                  </a:lnTo>
                  <a:lnTo>
                    <a:pt x="434515" y="1155982"/>
                  </a:lnTo>
                  <a:lnTo>
                    <a:pt x="433948" y="1153599"/>
                  </a:lnTo>
                  <a:lnTo>
                    <a:pt x="432812" y="1151442"/>
                  </a:lnTo>
                  <a:lnTo>
                    <a:pt x="431450" y="1150761"/>
                  </a:lnTo>
                  <a:lnTo>
                    <a:pt x="429067" y="1151442"/>
                  </a:lnTo>
                  <a:lnTo>
                    <a:pt x="427818" y="1149853"/>
                  </a:lnTo>
                  <a:lnTo>
                    <a:pt x="426115" y="1148491"/>
                  </a:lnTo>
                  <a:lnTo>
                    <a:pt x="421461" y="1149512"/>
                  </a:lnTo>
                  <a:lnTo>
                    <a:pt x="419532" y="1149172"/>
                  </a:lnTo>
                  <a:lnTo>
                    <a:pt x="418283" y="1147696"/>
                  </a:lnTo>
                  <a:lnTo>
                    <a:pt x="416581" y="1144064"/>
                  </a:lnTo>
                  <a:lnTo>
                    <a:pt x="415559" y="1142815"/>
                  </a:lnTo>
                  <a:lnTo>
                    <a:pt x="412040" y="1140999"/>
                  </a:lnTo>
                  <a:lnTo>
                    <a:pt x="408181" y="1140318"/>
                  </a:lnTo>
                  <a:lnTo>
                    <a:pt x="404322" y="1140886"/>
                  </a:lnTo>
                  <a:lnTo>
                    <a:pt x="400916" y="1142815"/>
                  </a:lnTo>
                  <a:lnTo>
                    <a:pt x="398419" y="1145993"/>
                  </a:lnTo>
                  <a:lnTo>
                    <a:pt x="397170" y="1147129"/>
                  </a:lnTo>
                  <a:lnTo>
                    <a:pt x="395241" y="1147583"/>
                  </a:lnTo>
                  <a:lnTo>
                    <a:pt x="394106" y="1146674"/>
                  </a:lnTo>
                  <a:lnTo>
                    <a:pt x="393652" y="1144404"/>
                  </a:lnTo>
                  <a:lnTo>
                    <a:pt x="393538" y="1135323"/>
                  </a:lnTo>
                  <a:lnTo>
                    <a:pt x="393311" y="1133621"/>
                  </a:lnTo>
                  <a:lnTo>
                    <a:pt x="391608" y="1132145"/>
                  </a:lnTo>
                  <a:lnTo>
                    <a:pt x="385479" y="1128854"/>
                  </a:lnTo>
                  <a:lnTo>
                    <a:pt x="384230" y="1127037"/>
                  </a:lnTo>
                  <a:lnTo>
                    <a:pt x="382641" y="1123745"/>
                  </a:lnTo>
                  <a:lnTo>
                    <a:pt x="381392" y="1120340"/>
                  </a:lnTo>
                  <a:lnTo>
                    <a:pt x="380938" y="1116027"/>
                  </a:lnTo>
                  <a:lnTo>
                    <a:pt x="381847" y="1110011"/>
                  </a:lnTo>
                  <a:lnTo>
                    <a:pt x="383322" y="1105470"/>
                  </a:lnTo>
                  <a:lnTo>
                    <a:pt x="388771" y="1093098"/>
                  </a:lnTo>
                  <a:lnTo>
                    <a:pt x="390133" y="1088671"/>
                  </a:lnTo>
                  <a:lnTo>
                    <a:pt x="390927" y="1087195"/>
                  </a:lnTo>
                  <a:lnTo>
                    <a:pt x="392517" y="1085720"/>
                  </a:lnTo>
                  <a:lnTo>
                    <a:pt x="395127" y="1085039"/>
                  </a:lnTo>
                  <a:lnTo>
                    <a:pt x="396149" y="1083904"/>
                  </a:lnTo>
                  <a:lnTo>
                    <a:pt x="396489" y="1080839"/>
                  </a:lnTo>
                  <a:lnTo>
                    <a:pt x="394900" y="1082768"/>
                  </a:lnTo>
                  <a:lnTo>
                    <a:pt x="389792" y="1085720"/>
                  </a:lnTo>
                  <a:lnTo>
                    <a:pt x="388998" y="1085833"/>
                  </a:lnTo>
                  <a:lnTo>
                    <a:pt x="388090" y="1085720"/>
                  </a:lnTo>
                  <a:lnTo>
                    <a:pt x="387408" y="1086174"/>
                  </a:lnTo>
                  <a:lnTo>
                    <a:pt x="387182" y="1088103"/>
                  </a:lnTo>
                  <a:lnTo>
                    <a:pt x="387182" y="1090601"/>
                  </a:lnTo>
                  <a:lnTo>
                    <a:pt x="387068" y="1091736"/>
                  </a:lnTo>
                  <a:lnTo>
                    <a:pt x="386727" y="1092190"/>
                  </a:lnTo>
                  <a:lnTo>
                    <a:pt x="384344" y="1094574"/>
                  </a:lnTo>
                  <a:lnTo>
                    <a:pt x="380144" y="1105357"/>
                  </a:lnTo>
                  <a:lnTo>
                    <a:pt x="377760" y="1108422"/>
                  </a:lnTo>
                  <a:lnTo>
                    <a:pt x="375376" y="1108649"/>
                  </a:lnTo>
                  <a:lnTo>
                    <a:pt x="373333" y="1108195"/>
                  </a:lnTo>
                  <a:lnTo>
                    <a:pt x="371404" y="1108308"/>
                  </a:lnTo>
                  <a:lnTo>
                    <a:pt x="369247" y="1110124"/>
                  </a:lnTo>
                  <a:lnTo>
                    <a:pt x="369020" y="1110805"/>
                  </a:lnTo>
                  <a:lnTo>
                    <a:pt x="368793" y="1111827"/>
                  </a:lnTo>
                  <a:lnTo>
                    <a:pt x="368453" y="1113076"/>
                  </a:lnTo>
                  <a:lnTo>
                    <a:pt x="367772" y="1114211"/>
                  </a:lnTo>
                  <a:lnTo>
                    <a:pt x="366750" y="1114778"/>
                  </a:lnTo>
                  <a:lnTo>
                    <a:pt x="362096" y="1112394"/>
                  </a:lnTo>
                  <a:lnTo>
                    <a:pt x="359258" y="1107968"/>
                  </a:lnTo>
                  <a:lnTo>
                    <a:pt x="358123" y="1106946"/>
                  </a:lnTo>
                  <a:lnTo>
                    <a:pt x="354377" y="1105243"/>
                  </a:lnTo>
                  <a:lnTo>
                    <a:pt x="350518" y="1102065"/>
                  </a:lnTo>
                  <a:lnTo>
                    <a:pt x="351539" y="1105357"/>
                  </a:lnTo>
                  <a:lnTo>
                    <a:pt x="351767" y="1108876"/>
                  </a:lnTo>
                  <a:lnTo>
                    <a:pt x="351086" y="1111827"/>
                  </a:lnTo>
                  <a:lnTo>
                    <a:pt x="349156" y="1113416"/>
                  </a:lnTo>
                  <a:lnTo>
                    <a:pt x="347340" y="1112508"/>
                  </a:lnTo>
                  <a:lnTo>
                    <a:pt x="345637" y="1109784"/>
                  </a:lnTo>
                  <a:lnTo>
                    <a:pt x="344161" y="1106492"/>
                  </a:lnTo>
                  <a:lnTo>
                    <a:pt x="343140" y="1103768"/>
                  </a:lnTo>
                  <a:lnTo>
                    <a:pt x="343140" y="1102179"/>
                  </a:lnTo>
                  <a:lnTo>
                    <a:pt x="343140" y="1097865"/>
                  </a:lnTo>
                  <a:lnTo>
                    <a:pt x="339394" y="1091168"/>
                  </a:lnTo>
                  <a:lnTo>
                    <a:pt x="337237" y="1081747"/>
                  </a:lnTo>
                  <a:lnTo>
                    <a:pt x="334627" y="1077093"/>
                  </a:lnTo>
                  <a:lnTo>
                    <a:pt x="332583" y="1072326"/>
                  </a:lnTo>
                  <a:lnTo>
                    <a:pt x="332810" y="1066991"/>
                  </a:lnTo>
                  <a:lnTo>
                    <a:pt x="332697" y="1063358"/>
                  </a:lnTo>
                  <a:lnTo>
                    <a:pt x="330200" y="1051440"/>
                  </a:lnTo>
                  <a:lnTo>
                    <a:pt x="329178" y="1048148"/>
                  </a:lnTo>
                  <a:lnTo>
                    <a:pt x="328156" y="1046559"/>
                  </a:lnTo>
                  <a:lnTo>
                    <a:pt x="325773" y="1043948"/>
                  </a:lnTo>
                  <a:lnTo>
                    <a:pt x="324751" y="1042359"/>
                  </a:lnTo>
                  <a:lnTo>
                    <a:pt x="323843" y="1040316"/>
                  </a:lnTo>
                  <a:lnTo>
                    <a:pt x="318622" y="1024311"/>
                  </a:lnTo>
                  <a:lnTo>
                    <a:pt x="316465" y="1021360"/>
                  </a:lnTo>
                  <a:lnTo>
                    <a:pt x="306363" y="1017614"/>
                  </a:lnTo>
                  <a:lnTo>
                    <a:pt x="302957" y="1014549"/>
                  </a:lnTo>
                  <a:lnTo>
                    <a:pt x="300460" y="1010463"/>
                  </a:lnTo>
                  <a:lnTo>
                    <a:pt x="297055" y="998317"/>
                  </a:lnTo>
                  <a:lnTo>
                    <a:pt x="296147" y="992074"/>
                  </a:lnTo>
                  <a:lnTo>
                    <a:pt x="294671" y="986626"/>
                  </a:lnTo>
                  <a:lnTo>
                    <a:pt x="294331" y="984015"/>
                  </a:lnTo>
                  <a:lnTo>
                    <a:pt x="294444" y="981631"/>
                  </a:lnTo>
                  <a:lnTo>
                    <a:pt x="295239" y="978453"/>
                  </a:lnTo>
                  <a:lnTo>
                    <a:pt x="295579" y="975956"/>
                  </a:lnTo>
                  <a:lnTo>
                    <a:pt x="295693" y="972664"/>
                  </a:lnTo>
                  <a:lnTo>
                    <a:pt x="295125" y="968237"/>
                  </a:lnTo>
                  <a:lnTo>
                    <a:pt x="295012" y="964946"/>
                  </a:lnTo>
                  <a:lnTo>
                    <a:pt x="294558" y="962448"/>
                  </a:lnTo>
                  <a:lnTo>
                    <a:pt x="292741" y="958021"/>
                  </a:lnTo>
                  <a:lnTo>
                    <a:pt x="292287" y="955070"/>
                  </a:lnTo>
                  <a:lnTo>
                    <a:pt x="293309" y="949622"/>
                  </a:lnTo>
                  <a:lnTo>
                    <a:pt x="295693" y="945989"/>
                  </a:lnTo>
                  <a:lnTo>
                    <a:pt x="298531" y="943833"/>
                  </a:lnTo>
                  <a:lnTo>
                    <a:pt x="300914" y="942811"/>
                  </a:lnTo>
                  <a:lnTo>
                    <a:pt x="300914" y="938952"/>
                  </a:lnTo>
                  <a:lnTo>
                    <a:pt x="303298" y="936795"/>
                  </a:lnTo>
                  <a:lnTo>
                    <a:pt x="306249" y="935206"/>
                  </a:lnTo>
                  <a:lnTo>
                    <a:pt x="308179" y="932822"/>
                  </a:lnTo>
                  <a:lnTo>
                    <a:pt x="308292" y="930098"/>
                  </a:lnTo>
                  <a:lnTo>
                    <a:pt x="313514" y="926352"/>
                  </a:lnTo>
                  <a:lnTo>
                    <a:pt x="315557" y="924195"/>
                  </a:lnTo>
                  <a:lnTo>
                    <a:pt x="316465" y="920450"/>
                  </a:lnTo>
                  <a:lnTo>
                    <a:pt x="316692" y="916250"/>
                  </a:lnTo>
                  <a:lnTo>
                    <a:pt x="316238" y="911823"/>
                  </a:lnTo>
                  <a:lnTo>
                    <a:pt x="315557" y="907510"/>
                  </a:lnTo>
                  <a:lnTo>
                    <a:pt x="316465" y="903537"/>
                  </a:lnTo>
                  <a:lnTo>
                    <a:pt x="317146" y="898996"/>
                  </a:lnTo>
                  <a:lnTo>
                    <a:pt x="317600" y="894115"/>
                  </a:lnTo>
                  <a:lnTo>
                    <a:pt x="317600" y="889121"/>
                  </a:lnTo>
                  <a:lnTo>
                    <a:pt x="316465" y="880154"/>
                  </a:lnTo>
                  <a:lnTo>
                    <a:pt x="316579" y="878338"/>
                  </a:lnTo>
                  <a:lnTo>
                    <a:pt x="319757" y="872889"/>
                  </a:lnTo>
                  <a:lnTo>
                    <a:pt x="321119" y="868462"/>
                  </a:lnTo>
                  <a:lnTo>
                    <a:pt x="323276" y="867895"/>
                  </a:lnTo>
                  <a:lnTo>
                    <a:pt x="325546" y="868008"/>
                  </a:lnTo>
                  <a:lnTo>
                    <a:pt x="327021" y="867214"/>
                  </a:lnTo>
                  <a:lnTo>
                    <a:pt x="327475" y="865057"/>
                  </a:lnTo>
                  <a:lnTo>
                    <a:pt x="327249" y="863241"/>
                  </a:lnTo>
                  <a:lnTo>
                    <a:pt x="323276" y="851095"/>
                  </a:lnTo>
                  <a:lnTo>
                    <a:pt x="320665" y="844512"/>
                  </a:lnTo>
                  <a:lnTo>
                    <a:pt x="318622" y="840879"/>
                  </a:lnTo>
                  <a:lnTo>
                    <a:pt x="314876" y="835658"/>
                  </a:lnTo>
                  <a:lnTo>
                    <a:pt x="309314" y="823058"/>
                  </a:lnTo>
                  <a:lnTo>
                    <a:pt x="306930" y="819767"/>
                  </a:lnTo>
                  <a:lnTo>
                    <a:pt x="303979" y="818405"/>
                  </a:lnTo>
                  <a:lnTo>
                    <a:pt x="302276" y="816702"/>
                  </a:lnTo>
                  <a:lnTo>
                    <a:pt x="300006" y="812729"/>
                  </a:lnTo>
                  <a:lnTo>
                    <a:pt x="296487" y="804670"/>
                  </a:lnTo>
                  <a:lnTo>
                    <a:pt x="295806" y="802400"/>
                  </a:lnTo>
                  <a:lnTo>
                    <a:pt x="295352" y="800584"/>
                  </a:lnTo>
                  <a:lnTo>
                    <a:pt x="295125" y="798427"/>
                  </a:lnTo>
                  <a:lnTo>
                    <a:pt x="295125" y="795249"/>
                  </a:lnTo>
                  <a:lnTo>
                    <a:pt x="294785" y="792524"/>
                  </a:lnTo>
                  <a:lnTo>
                    <a:pt x="293990" y="791049"/>
                  </a:lnTo>
                  <a:lnTo>
                    <a:pt x="292968" y="789914"/>
                  </a:lnTo>
                  <a:lnTo>
                    <a:pt x="290358" y="784806"/>
                  </a:lnTo>
                  <a:lnTo>
                    <a:pt x="288315" y="782082"/>
                  </a:lnTo>
                  <a:lnTo>
                    <a:pt x="286612" y="778903"/>
                  </a:lnTo>
                  <a:lnTo>
                    <a:pt x="285931" y="773909"/>
                  </a:lnTo>
                  <a:lnTo>
                    <a:pt x="287180" y="771979"/>
                  </a:lnTo>
                  <a:lnTo>
                    <a:pt x="288201" y="769595"/>
                  </a:lnTo>
                  <a:lnTo>
                    <a:pt x="289109" y="766871"/>
                  </a:lnTo>
                  <a:lnTo>
                    <a:pt x="289904" y="763693"/>
                  </a:lnTo>
                  <a:lnTo>
                    <a:pt x="288088" y="762671"/>
                  </a:lnTo>
                  <a:lnTo>
                    <a:pt x="287520" y="760855"/>
                  </a:lnTo>
                  <a:lnTo>
                    <a:pt x="287861" y="755974"/>
                  </a:lnTo>
                  <a:lnTo>
                    <a:pt x="288655" y="752001"/>
                  </a:lnTo>
                  <a:lnTo>
                    <a:pt x="290585" y="749845"/>
                  </a:lnTo>
                  <a:lnTo>
                    <a:pt x="301595" y="744623"/>
                  </a:lnTo>
                  <a:lnTo>
                    <a:pt x="304319" y="740423"/>
                  </a:lnTo>
                  <a:lnTo>
                    <a:pt x="306476" y="732591"/>
                  </a:lnTo>
                  <a:lnTo>
                    <a:pt x="303185" y="730435"/>
                  </a:lnTo>
                  <a:lnTo>
                    <a:pt x="303185" y="724532"/>
                  </a:lnTo>
                  <a:lnTo>
                    <a:pt x="304319" y="717494"/>
                  </a:lnTo>
                  <a:lnTo>
                    <a:pt x="304547" y="711819"/>
                  </a:lnTo>
                  <a:lnTo>
                    <a:pt x="303298" y="710003"/>
                  </a:lnTo>
                  <a:lnTo>
                    <a:pt x="301141" y="708981"/>
                  </a:lnTo>
                  <a:lnTo>
                    <a:pt x="294558" y="707733"/>
                  </a:lnTo>
                  <a:lnTo>
                    <a:pt x="287974" y="703306"/>
                  </a:lnTo>
                  <a:lnTo>
                    <a:pt x="284001" y="703760"/>
                  </a:lnTo>
                  <a:lnTo>
                    <a:pt x="280142" y="705576"/>
                  </a:lnTo>
                  <a:lnTo>
                    <a:pt x="276510" y="705803"/>
                  </a:lnTo>
                  <a:lnTo>
                    <a:pt x="273218" y="701490"/>
                  </a:lnTo>
                  <a:lnTo>
                    <a:pt x="271969" y="695247"/>
                  </a:lnTo>
                  <a:lnTo>
                    <a:pt x="273104" y="690366"/>
                  </a:lnTo>
                  <a:lnTo>
                    <a:pt x="275261" y="685825"/>
                  </a:lnTo>
                  <a:lnTo>
                    <a:pt x="277077" y="680604"/>
                  </a:lnTo>
                  <a:lnTo>
                    <a:pt x="275942" y="677539"/>
                  </a:lnTo>
                  <a:lnTo>
                    <a:pt x="278439" y="674701"/>
                  </a:lnTo>
                  <a:lnTo>
                    <a:pt x="281958" y="671977"/>
                  </a:lnTo>
                  <a:lnTo>
                    <a:pt x="283661" y="669480"/>
                  </a:lnTo>
                  <a:lnTo>
                    <a:pt x="283320" y="663350"/>
                  </a:lnTo>
                  <a:lnTo>
                    <a:pt x="282526" y="659378"/>
                  </a:lnTo>
                  <a:lnTo>
                    <a:pt x="280255" y="652681"/>
                  </a:lnTo>
                  <a:lnTo>
                    <a:pt x="279461" y="648481"/>
                  </a:lnTo>
                  <a:lnTo>
                    <a:pt x="278326" y="638378"/>
                  </a:lnTo>
                  <a:lnTo>
                    <a:pt x="277304" y="634292"/>
                  </a:lnTo>
                  <a:lnTo>
                    <a:pt x="276964" y="631114"/>
                  </a:lnTo>
                  <a:lnTo>
                    <a:pt x="276964" y="616017"/>
                  </a:lnTo>
                  <a:lnTo>
                    <a:pt x="276510" y="610682"/>
                  </a:lnTo>
                  <a:lnTo>
                    <a:pt x="276169" y="604439"/>
                  </a:lnTo>
                  <a:lnTo>
                    <a:pt x="276623" y="598423"/>
                  </a:lnTo>
                  <a:lnTo>
                    <a:pt x="278326" y="593883"/>
                  </a:lnTo>
                  <a:lnTo>
                    <a:pt x="281617" y="591045"/>
                  </a:lnTo>
                  <a:lnTo>
                    <a:pt x="288542" y="588548"/>
                  </a:lnTo>
                  <a:lnTo>
                    <a:pt x="291720" y="585823"/>
                  </a:lnTo>
                  <a:lnTo>
                    <a:pt x="294104" y="580829"/>
                  </a:lnTo>
                  <a:lnTo>
                    <a:pt x="294217" y="576288"/>
                  </a:lnTo>
                  <a:lnTo>
                    <a:pt x="292401" y="572997"/>
                  </a:lnTo>
                  <a:lnTo>
                    <a:pt x="285704" y="570386"/>
                  </a:lnTo>
                  <a:lnTo>
                    <a:pt x="277077" y="559376"/>
                  </a:lnTo>
                  <a:lnTo>
                    <a:pt x="274467" y="557219"/>
                  </a:lnTo>
                  <a:lnTo>
                    <a:pt x="267202" y="550295"/>
                  </a:lnTo>
                  <a:lnTo>
                    <a:pt x="266407" y="548025"/>
                  </a:lnTo>
                  <a:lnTo>
                    <a:pt x="266067" y="545868"/>
                  </a:lnTo>
                  <a:lnTo>
                    <a:pt x="262207" y="530431"/>
                  </a:lnTo>
                  <a:lnTo>
                    <a:pt x="261186" y="527706"/>
                  </a:lnTo>
                  <a:lnTo>
                    <a:pt x="259937" y="525777"/>
                  </a:lnTo>
                  <a:lnTo>
                    <a:pt x="256645" y="525890"/>
                  </a:lnTo>
                  <a:lnTo>
                    <a:pt x="248359" y="531793"/>
                  </a:lnTo>
                  <a:lnTo>
                    <a:pt x="246316" y="531793"/>
                  </a:lnTo>
                  <a:lnTo>
                    <a:pt x="245635" y="530317"/>
                  </a:lnTo>
                  <a:lnTo>
                    <a:pt x="245181" y="530090"/>
                  </a:lnTo>
                  <a:lnTo>
                    <a:pt x="244954" y="529636"/>
                  </a:lnTo>
                  <a:lnTo>
                    <a:pt x="244727" y="527252"/>
                  </a:lnTo>
                  <a:lnTo>
                    <a:pt x="244727" y="525890"/>
                  </a:lnTo>
                  <a:lnTo>
                    <a:pt x="245181" y="523506"/>
                  </a:lnTo>
                  <a:lnTo>
                    <a:pt x="245749" y="517036"/>
                  </a:lnTo>
                  <a:lnTo>
                    <a:pt x="245635" y="514993"/>
                  </a:lnTo>
                  <a:lnTo>
                    <a:pt x="244727" y="513064"/>
                  </a:lnTo>
                  <a:lnTo>
                    <a:pt x="245295" y="506934"/>
                  </a:lnTo>
                  <a:lnTo>
                    <a:pt x="243819" y="502507"/>
                  </a:lnTo>
                  <a:lnTo>
                    <a:pt x="239392" y="496945"/>
                  </a:lnTo>
                  <a:lnTo>
                    <a:pt x="238143" y="494334"/>
                  </a:lnTo>
                  <a:lnTo>
                    <a:pt x="237689" y="492064"/>
                  </a:lnTo>
                  <a:lnTo>
                    <a:pt x="237462" y="489908"/>
                  </a:lnTo>
                  <a:lnTo>
                    <a:pt x="236781" y="487751"/>
                  </a:lnTo>
                  <a:lnTo>
                    <a:pt x="235306" y="485708"/>
                  </a:lnTo>
                  <a:lnTo>
                    <a:pt x="220890" y="475605"/>
                  </a:lnTo>
                  <a:lnTo>
                    <a:pt x="218166" y="471860"/>
                  </a:lnTo>
                  <a:lnTo>
                    <a:pt x="214079" y="463006"/>
                  </a:lnTo>
                  <a:lnTo>
                    <a:pt x="211696" y="460395"/>
                  </a:lnTo>
                  <a:lnTo>
                    <a:pt x="205907" y="462892"/>
                  </a:lnTo>
                  <a:lnTo>
                    <a:pt x="203069" y="459374"/>
                  </a:lnTo>
                  <a:lnTo>
                    <a:pt x="200231" y="454606"/>
                  </a:lnTo>
                  <a:lnTo>
                    <a:pt x="197507" y="451768"/>
                  </a:lnTo>
                  <a:lnTo>
                    <a:pt x="195691" y="451768"/>
                  </a:lnTo>
                  <a:lnTo>
                    <a:pt x="193988" y="452336"/>
                  </a:lnTo>
                  <a:lnTo>
                    <a:pt x="192172" y="452336"/>
                  </a:lnTo>
                  <a:lnTo>
                    <a:pt x="188086" y="449385"/>
                  </a:lnTo>
                  <a:lnTo>
                    <a:pt x="183886" y="448931"/>
                  </a:lnTo>
                  <a:lnTo>
                    <a:pt x="177643" y="445298"/>
                  </a:lnTo>
                  <a:lnTo>
                    <a:pt x="170038" y="444731"/>
                  </a:lnTo>
                  <a:lnTo>
                    <a:pt x="169697" y="444163"/>
                  </a:lnTo>
                  <a:lnTo>
                    <a:pt x="169811" y="441553"/>
                  </a:lnTo>
                  <a:lnTo>
                    <a:pt x="169470" y="440985"/>
                  </a:lnTo>
                  <a:lnTo>
                    <a:pt x="162886" y="438942"/>
                  </a:lnTo>
                  <a:lnTo>
                    <a:pt x="140525" y="438715"/>
                  </a:lnTo>
                  <a:lnTo>
                    <a:pt x="137233" y="435764"/>
                  </a:lnTo>
                  <a:lnTo>
                    <a:pt x="137120" y="434515"/>
                  </a:lnTo>
                  <a:lnTo>
                    <a:pt x="137233" y="432585"/>
                  </a:lnTo>
                  <a:lnTo>
                    <a:pt x="137120" y="430883"/>
                  </a:lnTo>
                  <a:lnTo>
                    <a:pt x="136439" y="430088"/>
                  </a:lnTo>
                  <a:lnTo>
                    <a:pt x="135985" y="429748"/>
                  </a:lnTo>
                  <a:lnTo>
                    <a:pt x="134850" y="428158"/>
                  </a:lnTo>
                  <a:lnTo>
                    <a:pt x="133487" y="425661"/>
                  </a:lnTo>
                  <a:lnTo>
                    <a:pt x="130763" y="421688"/>
                  </a:lnTo>
                  <a:lnTo>
                    <a:pt x="130196" y="420099"/>
                  </a:lnTo>
                  <a:lnTo>
                    <a:pt x="125883" y="414424"/>
                  </a:lnTo>
                  <a:lnTo>
                    <a:pt x="108175" y="409202"/>
                  </a:lnTo>
                  <a:lnTo>
                    <a:pt x="106245" y="400916"/>
                  </a:lnTo>
                  <a:lnTo>
                    <a:pt x="100910" y="397057"/>
                  </a:lnTo>
                  <a:lnTo>
                    <a:pt x="92283" y="388089"/>
                  </a:lnTo>
                  <a:lnTo>
                    <a:pt x="84792" y="385933"/>
                  </a:lnTo>
                  <a:lnTo>
                    <a:pt x="81727" y="382868"/>
                  </a:lnTo>
                  <a:lnTo>
                    <a:pt x="80592" y="380257"/>
                  </a:lnTo>
                  <a:lnTo>
                    <a:pt x="77641" y="371971"/>
                  </a:lnTo>
                  <a:lnTo>
                    <a:pt x="77073" y="368906"/>
                  </a:lnTo>
                  <a:lnTo>
                    <a:pt x="76165" y="366182"/>
                  </a:lnTo>
                  <a:lnTo>
                    <a:pt x="74122" y="364820"/>
                  </a:lnTo>
                  <a:lnTo>
                    <a:pt x="67198" y="364820"/>
                  </a:lnTo>
                  <a:lnTo>
                    <a:pt x="66290" y="364366"/>
                  </a:lnTo>
                  <a:lnTo>
                    <a:pt x="65836" y="363458"/>
                  </a:lnTo>
                  <a:lnTo>
                    <a:pt x="65155" y="361074"/>
                  </a:lnTo>
                  <a:lnTo>
                    <a:pt x="64587" y="360620"/>
                  </a:lnTo>
                  <a:lnTo>
                    <a:pt x="63339" y="358917"/>
                  </a:lnTo>
                  <a:lnTo>
                    <a:pt x="57549" y="348021"/>
                  </a:lnTo>
                  <a:lnTo>
                    <a:pt x="51307" y="341437"/>
                  </a:lnTo>
                  <a:lnTo>
                    <a:pt x="43474" y="333945"/>
                  </a:lnTo>
                  <a:lnTo>
                    <a:pt x="27356" y="327135"/>
                  </a:lnTo>
                  <a:lnTo>
                    <a:pt x="25313" y="323843"/>
                  </a:lnTo>
                  <a:lnTo>
                    <a:pt x="25653" y="318395"/>
                  </a:lnTo>
                  <a:lnTo>
                    <a:pt x="28605" y="316805"/>
                  </a:lnTo>
                  <a:lnTo>
                    <a:pt x="30194" y="312492"/>
                  </a:lnTo>
                  <a:lnTo>
                    <a:pt x="30194" y="307611"/>
                  </a:lnTo>
                  <a:lnTo>
                    <a:pt x="27924" y="303865"/>
                  </a:lnTo>
                  <a:lnTo>
                    <a:pt x="23383" y="302390"/>
                  </a:lnTo>
                  <a:lnTo>
                    <a:pt x="16686" y="295693"/>
                  </a:lnTo>
                  <a:lnTo>
                    <a:pt x="5108" y="293763"/>
                  </a:lnTo>
                  <a:lnTo>
                    <a:pt x="0" y="288882"/>
                  </a:lnTo>
                  <a:lnTo>
                    <a:pt x="9081" y="271969"/>
                  </a:lnTo>
                  <a:lnTo>
                    <a:pt x="11805" y="270493"/>
                  </a:lnTo>
                  <a:lnTo>
                    <a:pt x="39728" y="287633"/>
                  </a:lnTo>
                  <a:lnTo>
                    <a:pt x="43474" y="288769"/>
                  </a:lnTo>
                  <a:lnTo>
                    <a:pt x="46199" y="286839"/>
                  </a:lnTo>
                  <a:lnTo>
                    <a:pt x="51760" y="274920"/>
                  </a:lnTo>
                  <a:lnTo>
                    <a:pt x="39842" y="249494"/>
                  </a:lnTo>
                  <a:lnTo>
                    <a:pt x="42680" y="240300"/>
                  </a:lnTo>
                  <a:lnTo>
                    <a:pt x="44269" y="236100"/>
                  </a:lnTo>
                  <a:lnTo>
                    <a:pt x="46085" y="233489"/>
                  </a:lnTo>
                  <a:lnTo>
                    <a:pt x="66971" y="219301"/>
                  </a:lnTo>
                  <a:lnTo>
                    <a:pt x="98527" y="224749"/>
                  </a:lnTo>
                  <a:lnTo>
                    <a:pt x="100910" y="227019"/>
                  </a:lnTo>
                  <a:lnTo>
                    <a:pt x="128379" y="280823"/>
                  </a:lnTo>
                  <a:lnTo>
                    <a:pt x="135871" y="295352"/>
                  </a:lnTo>
                  <a:lnTo>
                    <a:pt x="149265" y="310449"/>
                  </a:lnTo>
                  <a:lnTo>
                    <a:pt x="150628" y="313741"/>
                  </a:lnTo>
                  <a:lnTo>
                    <a:pt x="151990" y="320551"/>
                  </a:lnTo>
                  <a:lnTo>
                    <a:pt x="153125" y="323275"/>
                  </a:lnTo>
                  <a:lnTo>
                    <a:pt x="160616" y="337010"/>
                  </a:lnTo>
                  <a:lnTo>
                    <a:pt x="168335" y="343594"/>
                  </a:lnTo>
                  <a:lnTo>
                    <a:pt x="169697" y="346318"/>
                  </a:lnTo>
                  <a:lnTo>
                    <a:pt x="172194" y="370609"/>
                  </a:lnTo>
                  <a:lnTo>
                    <a:pt x="173443" y="375717"/>
                  </a:lnTo>
                  <a:lnTo>
                    <a:pt x="175373" y="376512"/>
                  </a:lnTo>
                  <a:lnTo>
                    <a:pt x="186497" y="372198"/>
                  </a:lnTo>
                  <a:lnTo>
                    <a:pt x="189107" y="371971"/>
                  </a:lnTo>
                  <a:lnTo>
                    <a:pt x="191718" y="372539"/>
                  </a:lnTo>
                  <a:lnTo>
                    <a:pt x="216463" y="385592"/>
                  </a:lnTo>
                  <a:lnTo>
                    <a:pt x="232695" y="382641"/>
                  </a:lnTo>
                  <a:lnTo>
                    <a:pt x="237803" y="384230"/>
                  </a:lnTo>
                  <a:lnTo>
                    <a:pt x="240414" y="387068"/>
                  </a:lnTo>
                  <a:lnTo>
                    <a:pt x="247905" y="400008"/>
                  </a:lnTo>
                  <a:lnTo>
                    <a:pt x="250062" y="400916"/>
                  </a:lnTo>
                  <a:lnTo>
                    <a:pt x="277645" y="382868"/>
                  </a:lnTo>
                  <a:lnTo>
                    <a:pt x="293196" y="380371"/>
                  </a:lnTo>
                  <a:lnTo>
                    <a:pt x="302276" y="374922"/>
                  </a:lnTo>
                  <a:lnTo>
                    <a:pt x="305455" y="364139"/>
                  </a:lnTo>
                  <a:lnTo>
                    <a:pt x="307271" y="352447"/>
                  </a:lnTo>
                  <a:lnTo>
                    <a:pt x="313627" y="347907"/>
                  </a:lnTo>
                  <a:lnTo>
                    <a:pt x="321005" y="348021"/>
                  </a:lnTo>
                  <a:lnTo>
                    <a:pt x="340643" y="358804"/>
                  </a:lnTo>
                  <a:lnTo>
                    <a:pt x="343821" y="364480"/>
                  </a:lnTo>
                  <a:lnTo>
                    <a:pt x="346091" y="367204"/>
                  </a:lnTo>
                  <a:lnTo>
                    <a:pt x="360166" y="376852"/>
                  </a:lnTo>
                  <a:lnTo>
                    <a:pt x="374582" y="382073"/>
                  </a:lnTo>
                  <a:lnTo>
                    <a:pt x="392289" y="388203"/>
                  </a:lnTo>
                  <a:lnTo>
                    <a:pt x="401143" y="395695"/>
                  </a:lnTo>
                  <a:lnTo>
                    <a:pt x="408521" y="407386"/>
                  </a:lnTo>
                  <a:lnTo>
                    <a:pt x="411586" y="415559"/>
                  </a:lnTo>
                  <a:lnTo>
                    <a:pt x="413402" y="417829"/>
                  </a:lnTo>
                  <a:lnTo>
                    <a:pt x="415900" y="417261"/>
                  </a:lnTo>
                  <a:lnTo>
                    <a:pt x="418056" y="413743"/>
                  </a:lnTo>
                  <a:lnTo>
                    <a:pt x="419078" y="408975"/>
                  </a:lnTo>
                  <a:lnTo>
                    <a:pt x="420440" y="404548"/>
                  </a:lnTo>
                  <a:lnTo>
                    <a:pt x="423278" y="401938"/>
                  </a:lnTo>
                  <a:lnTo>
                    <a:pt x="425775" y="402051"/>
                  </a:lnTo>
                  <a:lnTo>
                    <a:pt x="432018" y="397624"/>
                  </a:lnTo>
                  <a:lnTo>
                    <a:pt x="434629" y="397057"/>
                  </a:lnTo>
                  <a:lnTo>
                    <a:pt x="436558" y="396035"/>
                  </a:lnTo>
                  <a:lnTo>
                    <a:pt x="438034" y="393424"/>
                  </a:lnTo>
                  <a:lnTo>
                    <a:pt x="439169" y="387976"/>
                  </a:lnTo>
                  <a:lnTo>
                    <a:pt x="438034" y="385706"/>
                  </a:lnTo>
                  <a:lnTo>
                    <a:pt x="438147" y="384117"/>
                  </a:lnTo>
                  <a:lnTo>
                    <a:pt x="438715" y="382641"/>
                  </a:lnTo>
                  <a:lnTo>
                    <a:pt x="439169" y="380598"/>
                  </a:lnTo>
                  <a:lnTo>
                    <a:pt x="439282" y="368112"/>
                  </a:lnTo>
                  <a:lnTo>
                    <a:pt x="439737" y="362209"/>
                  </a:lnTo>
                  <a:lnTo>
                    <a:pt x="440985" y="356874"/>
                  </a:lnTo>
                  <a:lnTo>
                    <a:pt x="444731" y="349383"/>
                  </a:lnTo>
                  <a:lnTo>
                    <a:pt x="462779" y="332810"/>
                  </a:lnTo>
                  <a:lnTo>
                    <a:pt x="467319" y="330313"/>
                  </a:lnTo>
                  <a:lnTo>
                    <a:pt x="471860" y="329291"/>
                  </a:lnTo>
                  <a:lnTo>
                    <a:pt x="483665" y="333491"/>
                  </a:lnTo>
                  <a:lnTo>
                    <a:pt x="486162" y="332924"/>
                  </a:lnTo>
                  <a:lnTo>
                    <a:pt x="488432" y="330427"/>
                  </a:lnTo>
                  <a:lnTo>
                    <a:pt x="489794" y="326681"/>
                  </a:lnTo>
                  <a:lnTo>
                    <a:pt x="490929" y="322594"/>
                  </a:lnTo>
                  <a:lnTo>
                    <a:pt x="492519" y="319076"/>
                  </a:lnTo>
                  <a:lnTo>
                    <a:pt x="495583" y="314535"/>
                  </a:lnTo>
                  <a:lnTo>
                    <a:pt x="496605" y="311811"/>
                  </a:lnTo>
                  <a:lnTo>
                    <a:pt x="497172" y="308179"/>
                  </a:lnTo>
                  <a:lnTo>
                    <a:pt x="498308" y="304773"/>
                  </a:lnTo>
                  <a:lnTo>
                    <a:pt x="502394" y="300687"/>
                  </a:lnTo>
                  <a:lnTo>
                    <a:pt x="503302" y="297168"/>
                  </a:lnTo>
                  <a:lnTo>
                    <a:pt x="502961" y="295239"/>
                  </a:lnTo>
                  <a:lnTo>
                    <a:pt x="502167" y="293877"/>
                  </a:lnTo>
                  <a:lnTo>
                    <a:pt x="500351" y="291947"/>
                  </a:lnTo>
                  <a:lnTo>
                    <a:pt x="499556" y="290471"/>
                  </a:lnTo>
                  <a:lnTo>
                    <a:pt x="499442" y="289223"/>
                  </a:lnTo>
                  <a:lnTo>
                    <a:pt x="499556" y="288087"/>
                  </a:lnTo>
                  <a:lnTo>
                    <a:pt x="499442" y="286952"/>
                  </a:lnTo>
                  <a:lnTo>
                    <a:pt x="497967" y="282639"/>
                  </a:lnTo>
                  <a:lnTo>
                    <a:pt x="497853" y="280936"/>
                  </a:lnTo>
                  <a:lnTo>
                    <a:pt x="498648" y="278326"/>
                  </a:lnTo>
                  <a:lnTo>
                    <a:pt x="498875" y="276396"/>
                  </a:lnTo>
                  <a:lnTo>
                    <a:pt x="498989" y="267429"/>
                  </a:lnTo>
                  <a:lnTo>
                    <a:pt x="499216" y="266294"/>
                  </a:lnTo>
                  <a:lnTo>
                    <a:pt x="499556" y="265386"/>
                  </a:lnTo>
                  <a:lnTo>
                    <a:pt x="499897" y="264137"/>
                  </a:lnTo>
                  <a:lnTo>
                    <a:pt x="500010" y="262094"/>
                  </a:lnTo>
                  <a:lnTo>
                    <a:pt x="499783" y="260164"/>
                  </a:lnTo>
                  <a:lnTo>
                    <a:pt x="498535" y="255397"/>
                  </a:lnTo>
                  <a:lnTo>
                    <a:pt x="497967" y="253808"/>
                  </a:lnTo>
                  <a:lnTo>
                    <a:pt x="496378" y="246656"/>
                  </a:lnTo>
                  <a:lnTo>
                    <a:pt x="496718" y="239278"/>
                  </a:lnTo>
                  <a:lnTo>
                    <a:pt x="500351" y="217257"/>
                  </a:lnTo>
                  <a:lnTo>
                    <a:pt x="501486" y="213398"/>
                  </a:lnTo>
                  <a:lnTo>
                    <a:pt x="510340" y="197393"/>
                  </a:lnTo>
                  <a:lnTo>
                    <a:pt x="509885" y="195123"/>
                  </a:lnTo>
                  <a:lnTo>
                    <a:pt x="506821" y="184453"/>
                  </a:lnTo>
                  <a:lnTo>
                    <a:pt x="509204" y="178097"/>
                  </a:lnTo>
                  <a:lnTo>
                    <a:pt x="510340" y="176394"/>
                  </a:lnTo>
                  <a:lnTo>
                    <a:pt x="511248" y="174124"/>
                  </a:lnTo>
                  <a:lnTo>
                    <a:pt x="511134" y="167540"/>
                  </a:lnTo>
                  <a:lnTo>
                    <a:pt x="511702" y="164249"/>
                  </a:lnTo>
                  <a:lnTo>
                    <a:pt x="513064" y="161184"/>
                  </a:lnTo>
                  <a:lnTo>
                    <a:pt x="512610" y="159141"/>
                  </a:lnTo>
                  <a:lnTo>
                    <a:pt x="511588" y="157551"/>
                  </a:lnTo>
                  <a:lnTo>
                    <a:pt x="511248" y="155849"/>
                  </a:lnTo>
                  <a:lnTo>
                    <a:pt x="512610" y="152784"/>
                  </a:lnTo>
                  <a:lnTo>
                    <a:pt x="518399" y="148130"/>
                  </a:lnTo>
                  <a:lnTo>
                    <a:pt x="520896" y="143476"/>
                  </a:lnTo>
                  <a:lnTo>
                    <a:pt x="522599" y="137460"/>
                  </a:lnTo>
                  <a:lnTo>
                    <a:pt x="522712" y="130877"/>
                  </a:lnTo>
                  <a:lnTo>
                    <a:pt x="520442" y="124520"/>
                  </a:lnTo>
                  <a:lnTo>
                    <a:pt x="518853" y="121909"/>
                  </a:lnTo>
                  <a:lnTo>
                    <a:pt x="518626" y="119185"/>
                  </a:lnTo>
                  <a:lnTo>
                    <a:pt x="519307" y="116234"/>
                  </a:lnTo>
                  <a:lnTo>
                    <a:pt x="520555" y="112942"/>
                  </a:lnTo>
                  <a:lnTo>
                    <a:pt x="522825" y="108856"/>
                  </a:lnTo>
                  <a:lnTo>
                    <a:pt x="525436" y="106813"/>
                  </a:lnTo>
                  <a:lnTo>
                    <a:pt x="539965" y="102726"/>
                  </a:lnTo>
                  <a:lnTo>
                    <a:pt x="541555" y="101591"/>
                  </a:lnTo>
                  <a:lnTo>
                    <a:pt x="542803" y="99548"/>
                  </a:lnTo>
                  <a:lnTo>
                    <a:pt x="543938" y="97051"/>
                  </a:lnTo>
                  <a:lnTo>
                    <a:pt x="548365" y="89673"/>
                  </a:lnTo>
                  <a:lnTo>
                    <a:pt x="553133" y="79343"/>
                  </a:lnTo>
                  <a:lnTo>
                    <a:pt x="563008" y="67879"/>
                  </a:lnTo>
                  <a:lnTo>
                    <a:pt x="565846" y="62090"/>
                  </a:lnTo>
                  <a:lnTo>
                    <a:pt x="564711" y="56982"/>
                  </a:lnTo>
                  <a:lnTo>
                    <a:pt x="565732" y="54825"/>
                  </a:lnTo>
                  <a:lnTo>
                    <a:pt x="569138" y="49831"/>
                  </a:lnTo>
                  <a:lnTo>
                    <a:pt x="571067" y="44496"/>
                  </a:lnTo>
                  <a:lnTo>
                    <a:pt x="574246" y="42566"/>
                  </a:lnTo>
                  <a:lnTo>
                    <a:pt x="591045" y="39842"/>
                  </a:lnTo>
                  <a:lnTo>
                    <a:pt x="597288" y="41772"/>
                  </a:lnTo>
                  <a:lnTo>
                    <a:pt x="606255" y="39047"/>
                  </a:lnTo>
                  <a:lnTo>
                    <a:pt x="609320" y="40069"/>
                  </a:lnTo>
                  <a:lnTo>
                    <a:pt x="614655" y="44042"/>
                  </a:lnTo>
                  <a:lnTo>
                    <a:pt x="617606" y="43134"/>
                  </a:lnTo>
                  <a:lnTo>
                    <a:pt x="620217" y="43361"/>
                  </a:lnTo>
                  <a:lnTo>
                    <a:pt x="627368" y="48923"/>
                  </a:lnTo>
                  <a:lnTo>
                    <a:pt x="629184" y="49263"/>
                  </a:lnTo>
                  <a:lnTo>
                    <a:pt x="649729" y="41431"/>
                  </a:lnTo>
                  <a:lnTo>
                    <a:pt x="653702" y="35983"/>
                  </a:lnTo>
                  <a:lnTo>
                    <a:pt x="653021" y="35415"/>
                  </a:lnTo>
                  <a:lnTo>
                    <a:pt x="651659" y="33485"/>
                  </a:lnTo>
                  <a:lnTo>
                    <a:pt x="650978" y="32804"/>
                  </a:lnTo>
                  <a:lnTo>
                    <a:pt x="652113" y="30307"/>
                  </a:lnTo>
                  <a:lnTo>
                    <a:pt x="653475" y="29513"/>
                  </a:lnTo>
                  <a:lnTo>
                    <a:pt x="655064" y="29399"/>
                  </a:lnTo>
                  <a:lnTo>
                    <a:pt x="656653" y="28718"/>
                  </a:lnTo>
                  <a:lnTo>
                    <a:pt x="662897" y="20545"/>
                  </a:lnTo>
                  <a:lnTo>
                    <a:pt x="674361" y="14756"/>
                  </a:lnTo>
                  <a:lnTo>
                    <a:pt x="675042" y="9875"/>
                  </a:lnTo>
                  <a:lnTo>
                    <a:pt x="679128" y="3859"/>
                  </a:lnTo>
                  <a:lnTo>
                    <a:pt x="684236" y="2043"/>
                  </a:lnTo>
                  <a:lnTo>
                    <a:pt x="696609" y="4654"/>
                  </a:lnTo>
                  <a:lnTo>
                    <a:pt x="703873" y="0"/>
                  </a:lnTo>
                  <a:lnTo>
                    <a:pt x="706825" y="1362"/>
                  </a:lnTo>
                  <a:lnTo>
                    <a:pt x="709776" y="6357"/>
                  </a:lnTo>
                  <a:lnTo>
                    <a:pt x="714998" y="18729"/>
                  </a:lnTo>
                  <a:lnTo>
                    <a:pt x="733046" y="51306"/>
                  </a:lnTo>
                  <a:lnTo>
                    <a:pt x="735202" y="53690"/>
                  </a:lnTo>
                  <a:lnTo>
                    <a:pt x="753818" y="62090"/>
                  </a:lnTo>
                  <a:lnTo>
                    <a:pt x="753704" y="71625"/>
                  </a:lnTo>
                  <a:lnTo>
                    <a:pt x="756088" y="77300"/>
                  </a:lnTo>
                  <a:lnTo>
                    <a:pt x="759834" y="80365"/>
                  </a:lnTo>
                  <a:lnTo>
                    <a:pt x="763580" y="81954"/>
                  </a:lnTo>
                  <a:lnTo>
                    <a:pt x="795135" y="97618"/>
                  </a:lnTo>
                  <a:lnTo>
                    <a:pt x="826691" y="113169"/>
                  </a:lnTo>
                  <a:lnTo>
                    <a:pt x="828280" y="116007"/>
                  </a:lnTo>
                  <a:lnTo>
                    <a:pt x="833729" y="137687"/>
                  </a:lnTo>
                  <a:lnTo>
                    <a:pt x="847463" y="171400"/>
                  </a:lnTo>
                  <a:lnTo>
                    <a:pt x="836225" y="195577"/>
                  </a:lnTo>
                  <a:lnTo>
                    <a:pt x="800810" y="239505"/>
                  </a:lnTo>
                  <a:lnTo>
                    <a:pt x="799562" y="243024"/>
                  </a:lnTo>
                  <a:lnTo>
                    <a:pt x="798767" y="249154"/>
                  </a:lnTo>
                  <a:lnTo>
                    <a:pt x="797065" y="269472"/>
                  </a:lnTo>
                  <a:lnTo>
                    <a:pt x="797179" y="273785"/>
                  </a:lnTo>
                  <a:lnTo>
                    <a:pt x="798314" y="276623"/>
                  </a:lnTo>
                  <a:lnTo>
                    <a:pt x="808302" y="291606"/>
                  </a:lnTo>
                  <a:close/>
                  <a:moveTo>
                    <a:pt x="173216" y="2335234"/>
                  </a:moveTo>
                  <a:lnTo>
                    <a:pt x="172535" y="2330807"/>
                  </a:lnTo>
                  <a:lnTo>
                    <a:pt x="173443" y="2328991"/>
                  </a:lnTo>
                  <a:lnTo>
                    <a:pt x="175259" y="2329672"/>
                  </a:lnTo>
                  <a:lnTo>
                    <a:pt x="177075" y="2332623"/>
                  </a:lnTo>
                  <a:lnTo>
                    <a:pt x="177075" y="2339775"/>
                  </a:lnTo>
                  <a:lnTo>
                    <a:pt x="176962" y="2343066"/>
                  </a:lnTo>
                  <a:lnTo>
                    <a:pt x="176394" y="2345904"/>
                  </a:lnTo>
                  <a:lnTo>
                    <a:pt x="175713" y="2345904"/>
                  </a:lnTo>
                  <a:lnTo>
                    <a:pt x="174692" y="2344088"/>
                  </a:lnTo>
                  <a:lnTo>
                    <a:pt x="173102" y="2343634"/>
                  </a:lnTo>
                  <a:lnTo>
                    <a:pt x="171627" y="2344428"/>
                  </a:lnTo>
                  <a:lnTo>
                    <a:pt x="170946" y="2346472"/>
                  </a:lnTo>
                  <a:lnTo>
                    <a:pt x="170492" y="2346812"/>
                  </a:lnTo>
                  <a:lnTo>
                    <a:pt x="169357" y="2344542"/>
                  </a:lnTo>
                  <a:lnTo>
                    <a:pt x="168221" y="2341363"/>
                  </a:lnTo>
                  <a:lnTo>
                    <a:pt x="167540" y="2339207"/>
                  </a:lnTo>
                  <a:lnTo>
                    <a:pt x="167200" y="2336255"/>
                  </a:lnTo>
                  <a:lnTo>
                    <a:pt x="167200" y="2333191"/>
                  </a:lnTo>
                  <a:lnTo>
                    <a:pt x="167767" y="2330807"/>
                  </a:lnTo>
                  <a:lnTo>
                    <a:pt x="169357" y="2329785"/>
                  </a:lnTo>
                  <a:lnTo>
                    <a:pt x="170492" y="2331034"/>
                  </a:lnTo>
                  <a:lnTo>
                    <a:pt x="170605" y="2333531"/>
                  </a:lnTo>
                  <a:lnTo>
                    <a:pt x="170946" y="2335461"/>
                  </a:lnTo>
                  <a:lnTo>
                    <a:pt x="173216" y="2335234"/>
                  </a:lnTo>
                  <a:close/>
                  <a:moveTo>
                    <a:pt x="84792" y="2319229"/>
                  </a:moveTo>
                  <a:lnTo>
                    <a:pt x="87970" y="2314575"/>
                  </a:lnTo>
                  <a:lnTo>
                    <a:pt x="91943" y="2312418"/>
                  </a:lnTo>
                  <a:lnTo>
                    <a:pt x="96143" y="2312646"/>
                  </a:lnTo>
                  <a:lnTo>
                    <a:pt x="100002" y="2315143"/>
                  </a:lnTo>
                  <a:lnTo>
                    <a:pt x="99321" y="2317186"/>
                  </a:lnTo>
                  <a:lnTo>
                    <a:pt x="98299" y="2318434"/>
                  </a:lnTo>
                  <a:lnTo>
                    <a:pt x="95916" y="2320364"/>
                  </a:lnTo>
                  <a:lnTo>
                    <a:pt x="97505" y="2320478"/>
                  </a:lnTo>
                  <a:lnTo>
                    <a:pt x="98186" y="2321386"/>
                  </a:lnTo>
                  <a:lnTo>
                    <a:pt x="97959" y="2322861"/>
                  </a:lnTo>
                  <a:lnTo>
                    <a:pt x="97051" y="2324564"/>
                  </a:lnTo>
                  <a:lnTo>
                    <a:pt x="95802" y="2325586"/>
                  </a:lnTo>
                  <a:lnTo>
                    <a:pt x="94440" y="2325472"/>
                  </a:lnTo>
                  <a:lnTo>
                    <a:pt x="91830" y="2324564"/>
                  </a:lnTo>
                  <a:lnTo>
                    <a:pt x="90808" y="2324678"/>
                  </a:lnTo>
                  <a:lnTo>
                    <a:pt x="88197" y="2325699"/>
                  </a:lnTo>
                  <a:lnTo>
                    <a:pt x="87176" y="2326380"/>
                  </a:lnTo>
                  <a:lnTo>
                    <a:pt x="86267" y="2326494"/>
                  </a:lnTo>
                  <a:lnTo>
                    <a:pt x="85246" y="2325359"/>
                  </a:lnTo>
                  <a:lnTo>
                    <a:pt x="84224" y="2323997"/>
                  </a:lnTo>
                  <a:lnTo>
                    <a:pt x="83203" y="2323088"/>
                  </a:lnTo>
                  <a:lnTo>
                    <a:pt x="84792" y="2321840"/>
                  </a:lnTo>
                  <a:lnTo>
                    <a:pt x="86722" y="2321499"/>
                  </a:lnTo>
                  <a:lnTo>
                    <a:pt x="90581" y="2321726"/>
                  </a:lnTo>
                  <a:lnTo>
                    <a:pt x="89673" y="2319456"/>
                  </a:lnTo>
                  <a:lnTo>
                    <a:pt x="88084" y="2318775"/>
                  </a:lnTo>
                  <a:lnTo>
                    <a:pt x="84792" y="2319229"/>
                  </a:lnTo>
                  <a:close/>
                  <a:moveTo>
                    <a:pt x="108742" y="2308446"/>
                  </a:moveTo>
                  <a:lnTo>
                    <a:pt x="114191" y="2307311"/>
                  </a:lnTo>
                  <a:lnTo>
                    <a:pt x="119412" y="2307311"/>
                  </a:lnTo>
                  <a:lnTo>
                    <a:pt x="122704" y="2309808"/>
                  </a:lnTo>
                  <a:lnTo>
                    <a:pt x="122704" y="2311283"/>
                  </a:lnTo>
                  <a:lnTo>
                    <a:pt x="121569" y="2311170"/>
                  </a:lnTo>
                  <a:lnTo>
                    <a:pt x="120548" y="2311283"/>
                  </a:lnTo>
                  <a:lnTo>
                    <a:pt x="119526" y="2311737"/>
                  </a:lnTo>
                  <a:lnTo>
                    <a:pt x="118618" y="2312532"/>
                  </a:lnTo>
                  <a:lnTo>
                    <a:pt x="119185" y="2313100"/>
                  </a:lnTo>
                  <a:lnTo>
                    <a:pt x="120661" y="2315256"/>
                  </a:lnTo>
                  <a:lnTo>
                    <a:pt x="113283" y="2315256"/>
                  </a:lnTo>
                  <a:lnTo>
                    <a:pt x="116688" y="2316505"/>
                  </a:lnTo>
                  <a:lnTo>
                    <a:pt x="115780" y="2317299"/>
                  </a:lnTo>
                  <a:lnTo>
                    <a:pt x="114758" y="2317867"/>
                  </a:lnTo>
                  <a:lnTo>
                    <a:pt x="113737" y="2318094"/>
                  </a:lnTo>
                  <a:lnTo>
                    <a:pt x="114191" y="2318434"/>
                  </a:lnTo>
                  <a:lnTo>
                    <a:pt x="114645" y="2319343"/>
                  </a:lnTo>
                  <a:lnTo>
                    <a:pt x="112488" y="2321726"/>
                  </a:lnTo>
                  <a:lnTo>
                    <a:pt x="109423" y="2323315"/>
                  </a:lnTo>
                  <a:lnTo>
                    <a:pt x="106359" y="2323543"/>
                  </a:lnTo>
                  <a:lnTo>
                    <a:pt x="103975" y="2321953"/>
                  </a:lnTo>
                  <a:lnTo>
                    <a:pt x="104770" y="2320932"/>
                  </a:lnTo>
                  <a:lnTo>
                    <a:pt x="104996" y="2320364"/>
                  </a:lnTo>
                  <a:lnTo>
                    <a:pt x="104543" y="2317867"/>
                  </a:lnTo>
                  <a:lnTo>
                    <a:pt x="106018" y="2316618"/>
                  </a:lnTo>
                  <a:lnTo>
                    <a:pt x="106472" y="2316391"/>
                  </a:lnTo>
                  <a:lnTo>
                    <a:pt x="106472" y="2315143"/>
                  </a:lnTo>
                  <a:lnTo>
                    <a:pt x="104770" y="2314235"/>
                  </a:lnTo>
                  <a:lnTo>
                    <a:pt x="105110" y="2312078"/>
                  </a:lnTo>
                  <a:lnTo>
                    <a:pt x="106586" y="2309808"/>
                  </a:lnTo>
                  <a:lnTo>
                    <a:pt x="108742" y="2308446"/>
                  </a:lnTo>
                  <a:close/>
                  <a:moveTo>
                    <a:pt x="70830" y="2304473"/>
                  </a:moveTo>
                  <a:lnTo>
                    <a:pt x="72306" y="2307311"/>
                  </a:lnTo>
                  <a:lnTo>
                    <a:pt x="74803" y="2308446"/>
                  </a:lnTo>
                  <a:lnTo>
                    <a:pt x="80138" y="2308446"/>
                  </a:lnTo>
                  <a:lnTo>
                    <a:pt x="80138" y="2309808"/>
                  </a:lnTo>
                  <a:lnTo>
                    <a:pt x="76278" y="2309694"/>
                  </a:lnTo>
                  <a:lnTo>
                    <a:pt x="74803" y="2310829"/>
                  </a:lnTo>
                  <a:lnTo>
                    <a:pt x="74122" y="2313894"/>
                  </a:lnTo>
                  <a:lnTo>
                    <a:pt x="73441" y="2313894"/>
                  </a:lnTo>
                  <a:lnTo>
                    <a:pt x="72646" y="2312418"/>
                  </a:lnTo>
                  <a:lnTo>
                    <a:pt x="71171" y="2311624"/>
                  </a:lnTo>
                  <a:lnTo>
                    <a:pt x="68106" y="2311283"/>
                  </a:lnTo>
                  <a:lnTo>
                    <a:pt x="66630" y="2310716"/>
                  </a:lnTo>
                  <a:lnTo>
                    <a:pt x="65722" y="2309467"/>
                  </a:lnTo>
                  <a:lnTo>
                    <a:pt x="64701" y="2308446"/>
                  </a:lnTo>
                  <a:lnTo>
                    <a:pt x="62884" y="2308446"/>
                  </a:lnTo>
                  <a:lnTo>
                    <a:pt x="64247" y="2305835"/>
                  </a:lnTo>
                  <a:lnTo>
                    <a:pt x="66290" y="2304700"/>
                  </a:lnTo>
                  <a:lnTo>
                    <a:pt x="70830" y="2304473"/>
                  </a:lnTo>
                  <a:close/>
                  <a:moveTo>
                    <a:pt x="139390" y="2304473"/>
                  </a:moveTo>
                  <a:lnTo>
                    <a:pt x="140639" y="2307311"/>
                  </a:lnTo>
                  <a:lnTo>
                    <a:pt x="134736" y="2312532"/>
                  </a:lnTo>
                  <a:lnTo>
                    <a:pt x="135304" y="2313100"/>
                  </a:lnTo>
                  <a:lnTo>
                    <a:pt x="136666" y="2314802"/>
                  </a:lnTo>
                  <a:lnTo>
                    <a:pt x="137233" y="2315370"/>
                  </a:lnTo>
                  <a:lnTo>
                    <a:pt x="134509" y="2319002"/>
                  </a:lnTo>
                  <a:lnTo>
                    <a:pt x="131444" y="2319343"/>
                  </a:lnTo>
                  <a:lnTo>
                    <a:pt x="128834" y="2316732"/>
                  </a:lnTo>
                  <a:lnTo>
                    <a:pt x="127358" y="2311397"/>
                  </a:lnTo>
                  <a:lnTo>
                    <a:pt x="128834" y="2310375"/>
                  </a:lnTo>
                  <a:lnTo>
                    <a:pt x="133374" y="2308559"/>
                  </a:lnTo>
                  <a:lnTo>
                    <a:pt x="136212" y="2305608"/>
                  </a:lnTo>
                  <a:lnTo>
                    <a:pt x="137687" y="2304473"/>
                  </a:lnTo>
                  <a:lnTo>
                    <a:pt x="139390" y="2304473"/>
                  </a:lnTo>
                  <a:close/>
                  <a:moveTo>
                    <a:pt x="503643" y="2305154"/>
                  </a:moveTo>
                  <a:lnTo>
                    <a:pt x="504437" y="2303451"/>
                  </a:lnTo>
                  <a:lnTo>
                    <a:pt x="506253" y="2302997"/>
                  </a:lnTo>
                  <a:lnTo>
                    <a:pt x="509659" y="2303338"/>
                  </a:lnTo>
                  <a:lnTo>
                    <a:pt x="508410" y="2305835"/>
                  </a:lnTo>
                  <a:lnTo>
                    <a:pt x="507388" y="2306743"/>
                  </a:lnTo>
                  <a:lnTo>
                    <a:pt x="505799" y="2307424"/>
                  </a:lnTo>
                  <a:lnTo>
                    <a:pt x="504324" y="2307197"/>
                  </a:lnTo>
                  <a:lnTo>
                    <a:pt x="503643" y="2305154"/>
                  </a:lnTo>
                  <a:close/>
                  <a:moveTo>
                    <a:pt x="153919" y="2305835"/>
                  </a:moveTo>
                  <a:lnTo>
                    <a:pt x="155168" y="2301976"/>
                  </a:lnTo>
                  <a:lnTo>
                    <a:pt x="157438" y="2298230"/>
                  </a:lnTo>
                  <a:lnTo>
                    <a:pt x="159935" y="2296300"/>
                  </a:lnTo>
                  <a:lnTo>
                    <a:pt x="161865" y="2297776"/>
                  </a:lnTo>
                  <a:lnTo>
                    <a:pt x="162319" y="2302430"/>
                  </a:lnTo>
                  <a:lnTo>
                    <a:pt x="159595" y="2307424"/>
                  </a:lnTo>
                  <a:lnTo>
                    <a:pt x="155962" y="2309581"/>
                  </a:lnTo>
                  <a:lnTo>
                    <a:pt x="153919" y="2305835"/>
                  </a:lnTo>
                  <a:close/>
                  <a:moveTo>
                    <a:pt x="485027" y="2299138"/>
                  </a:moveTo>
                  <a:lnTo>
                    <a:pt x="482075" y="2298343"/>
                  </a:lnTo>
                  <a:lnTo>
                    <a:pt x="479919" y="2295279"/>
                  </a:lnTo>
                  <a:lnTo>
                    <a:pt x="479351" y="2291306"/>
                  </a:lnTo>
                  <a:lnTo>
                    <a:pt x="481054" y="2287787"/>
                  </a:lnTo>
                  <a:lnTo>
                    <a:pt x="482643" y="2288922"/>
                  </a:lnTo>
                  <a:lnTo>
                    <a:pt x="491043" y="2297776"/>
                  </a:lnTo>
                  <a:lnTo>
                    <a:pt x="490362" y="2299138"/>
                  </a:lnTo>
                  <a:lnTo>
                    <a:pt x="488659" y="2299933"/>
                  </a:lnTo>
                  <a:lnTo>
                    <a:pt x="487070" y="2301181"/>
                  </a:lnTo>
                  <a:lnTo>
                    <a:pt x="486048" y="2303111"/>
                  </a:lnTo>
                  <a:lnTo>
                    <a:pt x="486276" y="2305835"/>
                  </a:lnTo>
                  <a:lnTo>
                    <a:pt x="483892" y="2304473"/>
                  </a:lnTo>
                  <a:lnTo>
                    <a:pt x="483097" y="2303678"/>
                  </a:lnTo>
                  <a:lnTo>
                    <a:pt x="483551" y="2302316"/>
                  </a:lnTo>
                  <a:lnTo>
                    <a:pt x="485027" y="2299138"/>
                  </a:lnTo>
                  <a:close/>
                  <a:moveTo>
                    <a:pt x="215441" y="2298457"/>
                  </a:moveTo>
                  <a:lnTo>
                    <a:pt x="217598" y="2293917"/>
                  </a:lnTo>
                  <a:lnTo>
                    <a:pt x="220095" y="2289944"/>
                  </a:lnTo>
                  <a:lnTo>
                    <a:pt x="222933" y="2287787"/>
                  </a:lnTo>
                  <a:lnTo>
                    <a:pt x="226338" y="2288468"/>
                  </a:lnTo>
                  <a:lnTo>
                    <a:pt x="225657" y="2292895"/>
                  </a:lnTo>
                  <a:lnTo>
                    <a:pt x="223841" y="2295506"/>
                  </a:lnTo>
                  <a:lnTo>
                    <a:pt x="221457" y="2297435"/>
                  </a:lnTo>
                  <a:lnTo>
                    <a:pt x="219301" y="2299819"/>
                  </a:lnTo>
                  <a:lnTo>
                    <a:pt x="218620" y="2301749"/>
                  </a:lnTo>
                  <a:lnTo>
                    <a:pt x="218166" y="2303678"/>
                  </a:lnTo>
                  <a:lnTo>
                    <a:pt x="217598" y="2305267"/>
                  </a:lnTo>
                  <a:lnTo>
                    <a:pt x="214987" y="2306516"/>
                  </a:lnTo>
                  <a:lnTo>
                    <a:pt x="214420" y="2308105"/>
                  </a:lnTo>
                  <a:lnTo>
                    <a:pt x="214420" y="2310262"/>
                  </a:lnTo>
                  <a:lnTo>
                    <a:pt x="214987" y="2312646"/>
                  </a:lnTo>
                  <a:lnTo>
                    <a:pt x="214534" y="2312646"/>
                  </a:lnTo>
                  <a:lnTo>
                    <a:pt x="214079" y="2313100"/>
                  </a:lnTo>
                  <a:lnTo>
                    <a:pt x="213625" y="2313554"/>
                  </a:lnTo>
                  <a:lnTo>
                    <a:pt x="213171" y="2313894"/>
                  </a:lnTo>
                  <a:lnTo>
                    <a:pt x="213739" y="2314121"/>
                  </a:lnTo>
                  <a:lnTo>
                    <a:pt x="215215" y="2315256"/>
                  </a:lnTo>
                  <a:lnTo>
                    <a:pt x="214760" y="2317186"/>
                  </a:lnTo>
                  <a:lnTo>
                    <a:pt x="214534" y="2317867"/>
                  </a:lnTo>
                  <a:lnTo>
                    <a:pt x="215896" y="2323883"/>
                  </a:lnTo>
                  <a:lnTo>
                    <a:pt x="212604" y="2329445"/>
                  </a:lnTo>
                  <a:lnTo>
                    <a:pt x="204545" y="2336369"/>
                  </a:lnTo>
                  <a:lnTo>
                    <a:pt x="204545" y="2337731"/>
                  </a:lnTo>
                  <a:lnTo>
                    <a:pt x="205453" y="2337618"/>
                  </a:lnTo>
                  <a:lnTo>
                    <a:pt x="206020" y="2337958"/>
                  </a:lnTo>
                  <a:lnTo>
                    <a:pt x="207155" y="2339207"/>
                  </a:lnTo>
                  <a:lnTo>
                    <a:pt x="206247" y="2340342"/>
                  </a:lnTo>
                  <a:lnTo>
                    <a:pt x="204998" y="2343747"/>
                  </a:lnTo>
                  <a:lnTo>
                    <a:pt x="204431" y="2344428"/>
                  </a:lnTo>
                  <a:lnTo>
                    <a:pt x="202047" y="2344088"/>
                  </a:lnTo>
                  <a:lnTo>
                    <a:pt x="201026" y="2344428"/>
                  </a:lnTo>
                  <a:lnTo>
                    <a:pt x="199777" y="2345904"/>
                  </a:lnTo>
                  <a:lnTo>
                    <a:pt x="198529" y="2342271"/>
                  </a:lnTo>
                  <a:lnTo>
                    <a:pt x="197167" y="2339207"/>
                  </a:lnTo>
                  <a:lnTo>
                    <a:pt x="196372" y="2341250"/>
                  </a:lnTo>
                  <a:lnTo>
                    <a:pt x="193194" y="2345223"/>
                  </a:lnTo>
                  <a:lnTo>
                    <a:pt x="192626" y="2345563"/>
                  </a:lnTo>
                  <a:lnTo>
                    <a:pt x="192285" y="2346358"/>
                  </a:lnTo>
                  <a:lnTo>
                    <a:pt x="192399" y="2348515"/>
                  </a:lnTo>
                  <a:lnTo>
                    <a:pt x="191832" y="2348515"/>
                  </a:lnTo>
                  <a:lnTo>
                    <a:pt x="191945" y="2345791"/>
                  </a:lnTo>
                  <a:lnTo>
                    <a:pt x="191718" y="2343974"/>
                  </a:lnTo>
                  <a:lnTo>
                    <a:pt x="191037" y="2343407"/>
                  </a:lnTo>
                  <a:lnTo>
                    <a:pt x="189788" y="2344542"/>
                  </a:lnTo>
                  <a:lnTo>
                    <a:pt x="189334" y="2342158"/>
                  </a:lnTo>
                  <a:lnTo>
                    <a:pt x="189902" y="2340682"/>
                  </a:lnTo>
                  <a:lnTo>
                    <a:pt x="190810" y="2339093"/>
                  </a:lnTo>
                  <a:lnTo>
                    <a:pt x="191151" y="2336369"/>
                  </a:lnTo>
                  <a:lnTo>
                    <a:pt x="190015" y="2337958"/>
                  </a:lnTo>
                  <a:lnTo>
                    <a:pt x="186610" y="2341363"/>
                  </a:lnTo>
                  <a:lnTo>
                    <a:pt x="185021" y="2343747"/>
                  </a:lnTo>
                  <a:lnTo>
                    <a:pt x="180821" y="2344996"/>
                  </a:lnTo>
                  <a:lnTo>
                    <a:pt x="179232" y="2345791"/>
                  </a:lnTo>
                  <a:lnTo>
                    <a:pt x="179232" y="2340682"/>
                  </a:lnTo>
                  <a:lnTo>
                    <a:pt x="179459" y="2338412"/>
                  </a:lnTo>
                  <a:lnTo>
                    <a:pt x="180026" y="2336255"/>
                  </a:lnTo>
                  <a:lnTo>
                    <a:pt x="179459" y="2333872"/>
                  </a:lnTo>
                  <a:lnTo>
                    <a:pt x="179686" y="2331488"/>
                  </a:lnTo>
                  <a:lnTo>
                    <a:pt x="180026" y="2329331"/>
                  </a:lnTo>
                  <a:lnTo>
                    <a:pt x="179800" y="2327629"/>
                  </a:lnTo>
                  <a:lnTo>
                    <a:pt x="178664" y="2326380"/>
                  </a:lnTo>
                  <a:lnTo>
                    <a:pt x="176054" y="2324905"/>
                  </a:lnTo>
                  <a:lnTo>
                    <a:pt x="174805" y="2322975"/>
                  </a:lnTo>
                  <a:lnTo>
                    <a:pt x="176848" y="2322180"/>
                  </a:lnTo>
                  <a:lnTo>
                    <a:pt x="180481" y="2319570"/>
                  </a:lnTo>
                  <a:lnTo>
                    <a:pt x="182410" y="2319002"/>
                  </a:lnTo>
                  <a:lnTo>
                    <a:pt x="192058" y="2319002"/>
                  </a:lnTo>
                  <a:lnTo>
                    <a:pt x="192058" y="2317640"/>
                  </a:lnTo>
                  <a:lnTo>
                    <a:pt x="174124" y="2316164"/>
                  </a:lnTo>
                  <a:lnTo>
                    <a:pt x="175146" y="2311965"/>
                  </a:lnTo>
                  <a:lnTo>
                    <a:pt x="175940" y="2306516"/>
                  </a:lnTo>
                  <a:lnTo>
                    <a:pt x="177302" y="2302203"/>
                  </a:lnTo>
                  <a:lnTo>
                    <a:pt x="180140" y="2301522"/>
                  </a:lnTo>
                  <a:lnTo>
                    <a:pt x="178097" y="2306289"/>
                  </a:lnTo>
                  <a:lnTo>
                    <a:pt x="177643" y="2308559"/>
                  </a:lnTo>
                  <a:lnTo>
                    <a:pt x="179118" y="2309467"/>
                  </a:lnTo>
                  <a:lnTo>
                    <a:pt x="188880" y="2307651"/>
                  </a:lnTo>
                  <a:lnTo>
                    <a:pt x="192285" y="2305154"/>
                  </a:lnTo>
                  <a:lnTo>
                    <a:pt x="194102" y="2304246"/>
                  </a:lnTo>
                  <a:lnTo>
                    <a:pt x="212944" y="2301181"/>
                  </a:lnTo>
                  <a:lnTo>
                    <a:pt x="215441" y="2298457"/>
                  </a:lnTo>
                  <a:close/>
                  <a:moveTo>
                    <a:pt x="143930" y="2284495"/>
                  </a:moveTo>
                  <a:lnTo>
                    <a:pt x="146428" y="2284041"/>
                  </a:lnTo>
                  <a:lnTo>
                    <a:pt x="157892" y="2284836"/>
                  </a:lnTo>
                  <a:lnTo>
                    <a:pt x="164816" y="2287673"/>
                  </a:lnTo>
                  <a:lnTo>
                    <a:pt x="166632" y="2289830"/>
                  </a:lnTo>
                  <a:lnTo>
                    <a:pt x="166405" y="2292100"/>
                  </a:lnTo>
                  <a:lnTo>
                    <a:pt x="165838" y="2293122"/>
                  </a:lnTo>
                  <a:lnTo>
                    <a:pt x="164022" y="2293803"/>
                  </a:lnTo>
                  <a:lnTo>
                    <a:pt x="163227" y="2293576"/>
                  </a:lnTo>
                  <a:lnTo>
                    <a:pt x="162546" y="2292781"/>
                  </a:lnTo>
                  <a:lnTo>
                    <a:pt x="161751" y="2292327"/>
                  </a:lnTo>
                  <a:lnTo>
                    <a:pt x="160957" y="2293122"/>
                  </a:lnTo>
                  <a:lnTo>
                    <a:pt x="160616" y="2293689"/>
                  </a:lnTo>
                  <a:lnTo>
                    <a:pt x="159481" y="2294938"/>
                  </a:lnTo>
                  <a:lnTo>
                    <a:pt x="159027" y="2295165"/>
                  </a:lnTo>
                  <a:lnTo>
                    <a:pt x="154600" y="2296300"/>
                  </a:lnTo>
                  <a:lnTo>
                    <a:pt x="153125" y="2296073"/>
                  </a:lnTo>
                  <a:lnTo>
                    <a:pt x="154600" y="2293803"/>
                  </a:lnTo>
                  <a:lnTo>
                    <a:pt x="153352" y="2291760"/>
                  </a:lnTo>
                  <a:lnTo>
                    <a:pt x="151195" y="2290738"/>
                  </a:lnTo>
                  <a:lnTo>
                    <a:pt x="148811" y="2290625"/>
                  </a:lnTo>
                  <a:lnTo>
                    <a:pt x="147222" y="2291192"/>
                  </a:lnTo>
                  <a:lnTo>
                    <a:pt x="151195" y="2291192"/>
                  </a:lnTo>
                  <a:lnTo>
                    <a:pt x="149379" y="2295052"/>
                  </a:lnTo>
                  <a:lnTo>
                    <a:pt x="146768" y="2294484"/>
                  </a:lnTo>
                  <a:lnTo>
                    <a:pt x="144157" y="2292781"/>
                  </a:lnTo>
                  <a:lnTo>
                    <a:pt x="142228" y="2293235"/>
                  </a:lnTo>
                  <a:lnTo>
                    <a:pt x="141320" y="2293122"/>
                  </a:lnTo>
                  <a:lnTo>
                    <a:pt x="140979" y="2290398"/>
                  </a:lnTo>
                  <a:lnTo>
                    <a:pt x="141660" y="2286879"/>
                  </a:lnTo>
                  <a:lnTo>
                    <a:pt x="143930" y="2284495"/>
                  </a:lnTo>
                  <a:close/>
                  <a:moveTo>
                    <a:pt x="171286" y="2283020"/>
                  </a:moveTo>
                  <a:lnTo>
                    <a:pt x="169583" y="2284268"/>
                  </a:lnTo>
                  <a:lnTo>
                    <a:pt x="167654" y="2284382"/>
                  </a:lnTo>
                  <a:lnTo>
                    <a:pt x="164022" y="2282906"/>
                  </a:lnTo>
                  <a:lnTo>
                    <a:pt x="165611" y="2279728"/>
                  </a:lnTo>
                  <a:lnTo>
                    <a:pt x="167654" y="2277685"/>
                  </a:lnTo>
                  <a:lnTo>
                    <a:pt x="169924" y="2276550"/>
                  </a:lnTo>
                  <a:lnTo>
                    <a:pt x="172308" y="2276209"/>
                  </a:lnTo>
                  <a:lnTo>
                    <a:pt x="172648" y="2276550"/>
                  </a:lnTo>
                  <a:lnTo>
                    <a:pt x="172648" y="2277457"/>
                  </a:lnTo>
                  <a:lnTo>
                    <a:pt x="172535" y="2278366"/>
                  </a:lnTo>
                  <a:lnTo>
                    <a:pt x="172648" y="2278820"/>
                  </a:lnTo>
                  <a:lnTo>
                    <a:pt x="175259" y="2280295"/>
                  </a:lnTo>
                  <a:lnTo>
                    <a:pt x="176735" y="2280409"/>
                  </a:lnTo>
                  <a:lnTo>
                    <a:pt x="178097" y="2280182"/>
                  </a:lnTo>
                  <a:lnTo>
                    <a:pt x="179232" y="2280636"/>
                  </a:lnTo>
                  <a:lnTo>
                    <a:pt x="180026" y="2282679"/>
                  </a:lnTo>
                  <a:lnTo>
                    <a:pt x="177756" y="2285063"/>
                  </a:lnTo>
                  <a:lnTo>
                    <a:pt x="174918" y="2286992"/>
                  </a:lnTo>
                  <a:lnTo>
                    <a:pt x="171967" y="2288127"/>
                  </a:lnTo>
                  <a:lnTo>
                    <a:pt x="169357" y="2288127"/>
                  </a:lnTo>
                  <a:lnTo>
                    <a:pt x="170038" y="2286879"/>
                  </a:lnTo>
                  <a:lnTo>
                    <a:pt x="170605" y="2285517"/>
                  </a:lnTo>
                  <a:lnTo>
                    <a:pt x="171286" y="2283020"/>
                  </a:lnTo>
                  <a:close/>
                  <a:moveTo>
                    <a:pt x="133374" y="2280522"/>
                  </a:moveTo>
                  <a:lnTo>
                    <a:pt x="131671" y="2281544"/>
                  </a:lnTo>
                  <a:lnTo>
                    <a:pt x="129855" y="2281771"/>
                  </a:lnTo>
                  <a:lnTo>
                    <a:pt x="127926" y="2281317"/>
                  </a:lnTo>
                  <a:lnTo>
                    <a:pt x="125996" y="2280522"/>
                  </a:lnTo>
                  <a:lnTo>
                    <a:pt x="125655" y="2280749"/>
                  </a:lnTo>
                  <a:lnTo>
                    <a:pt x="125201" y="2281430"/>
                  </a:lnTo>
                  <a:lnTo>
                    <a:pt x="124634" y="2281998"/>
                  </a:lnTo>
                  <a:lnTo>
                    <a:pt x="123953" y="2281884"/>
                  </a:lnTo>
                  <a:lnTo>
                    <a:pt x="123839" y="2281430"/>
                  </a:lnTo>
                  <a:lnTo>
                    <a:pt x="123953" y="2279614"/>
                  </a:lnTo>
                  <a:lnTo>
                    <a:pt x="123953" y="2279160"/>
                  </a:lnTo>
                  <a:lnTo>
                    <a:pt x="121796" y="2277344"/>
                  </a:lnTo>
                  <a:lnTo>
                    <a:pt x="120774" y="2276776"/>
                  </a:lnTo>
                  <a:lnTo>
                    <a:pt x="117710" y="2276095"/>
                  </a:lnTo>
                  <a:lnTo>
                    <a:pt x="115439" y="2274733"/>
                  </a:lnTo>
                  <a:lnTo>
                    <a:pt x="113510" y="2272804"/>
                  </a:lnTo>
                  <a:lnTo>
                    <a:pt x="112602" y="2270533"/>
                  </a:lnTo>
                  <a:lnTo>
                    <a:pt x="113283" y="2268263"/>
                  </a:lnTo>
                  <a:lnTo>
                    <a:pt x="114872" y="2266674"/>
                  </a:lnTo>
                  <a:lnTo>
                    <a:pt x="116802" y="2265766"/>
                  </a:lnTo>
                  <a:lnTo>
                    <a:pt x="118504" y="2265766"/>
                  </a:lnTo>
                  <a:lnTo>
                    <a:pt x="118504" y="2264404"/>
                  </a:lnTo>
                  <a:lnTo>
                    <a:pt x="113850" y="2259069"/>
                  </a:lnTo>
                  <a:lnTo>
                    <a:pt x="114191" y="2256572"/>
                  </a:lnTo>
                  <a:lnTo>
                    <a:pt x="114758" y="2254642"/>
                  </a:lnTo>
                  <a:lnTo>
                    <a:pt x="115666" y="2253621"/>
                  </a:lnTo>
                  <a:lnTo>
                    <a:pt x="117028" y="2253734"/>
                  </a:lnTo>
                  <a:lnTo>
                    <a:pt x="118618" y="2255210"/>
                  </a:lnTo>
                  <a:lnTo>
                    <a:pt x="122931" y="2258047"/>
                  </a:lnTo>
                  <a:lnTo>
                    <a:pt x="123839" y="2259750"/>
                  </a:lnTo>
                  <a:lnTo>
                    <a:pt x="124180" y="2261453"/>
                  </a:lnTo>
                  <a:lnTo>
                    <a:pt x="124974" y="2262474"/>
                  </a:lnTo>
                  <a:lnTo>
                    <a:pt x="125996" y="2262928"/>
                  </a:lnTo>
                  <a:lnTo>
                    <a:pt x="126904" y="2263042"/>
                  </a:lnTo>
                  <a:lnTo>
                    <a:pt x="128720" y="2267242"/>
                  </a:lnTo>
                  <a:lnTo>
                    <a:pt x="128720" y="2268490"/>
                  </a:lnTo>
                  <a:lnTo>
                    <a:pt x="125883" y="2267469"/>
                  </a:lnTo>
                  <a:lnTo>
                    <a:pt x="124520" y="2267355"/>
                  </a:lnTo>
                  <a:lnTo>
                    <a:pt x="123272" y="2268490"/>
                  </a:lnTo>
                  <a:lnTo>
                    <a:pt x="124520" y="2269625"/>
                  </a:lnTo>
                  <a:lnTo>
                    <a:pt x="127358" y="2271101"/>
                  </a:lnTo>
                  <a:lnTo>
                    <a:pt x="128720" y="2272463"/>
                  </a:lnTo>
                  <a:lnTo>
                    <a:pt x="127926" y="2273939"/>
                  </a:lnTo>
                  <a:lnTo>
                    <a:pt x="131104" y="2273712"/>
                  </a:lnTo>
                  <a:lnTo>
                    <a:pt x="132466" y="2274393"/>
                  </a:lnTo>
                  <a:lnTo>
                    <a:pt x="133374" y="2276550"/>
                  </a:lnTo>
                  <a:lnTo>
                    <a:pt x="130990" y="2277912"/>
                  </a:lnTo>
                  <a:lnTo>
                    <a:pt x="130082" y="2277912"/>
                  </a:lnTo>
                  <a:lnTo>
                    <a:pt x="131671" y="2278933"/>
                  </a:lnTo>
                  <a:lnTo>
                    <a:pt x="132466" y="2279160"/>
                  </a:lnTo>
                  <a:lnTo>
                    <a:pt x="133374" y="2279160"/>
                  </a:lnTo>
                  <a:lnTo>
                    <a:pt x="133374" y="2280522"/>
                  </a:lnTo>
                  <a:close/>
                  <a:moveTo>
                    <a:pt x="107040" y="2251464"/>
                  </a:moveTo>
                  <a:lnTo>
                    <a:pt x="106018" y="2253621"/>
                  </a:lnTo>
                  <a:lnTo>
                    <a:pt x="104656" y="2255777"/>
                  </a:lnTo>
                  <a:lnTo>
                    <a:pt x="103407" y="2256685"/>
                  </a:lnTo>
                  <a:lnTo>
                    <a:pt x="102840" y="2254756"/>
                  </a:lnTo>
                  <a:lnTo>
                    <a:pt x="103748" y="2251010"/>
                  </a:lnTo>
                  <a:lnTo>
                    <a:pt x="106018" y="2246129"/>
                  </a:lnTo>
                  <a:lnTo>
                    <a:pt x="108742" y="2242610"/>
                  </a:lnTo>
                  <a:lnTo>
                    <a:pt x="110899" y="2242724"/>
                  </a:lnTo>
                  <a:lnTo>
                    <a:pt x="110559" y="2245448"/>
                  </a:lnTo>
                  <a:lnTo>
                    <a:pt x="109650" y="2247491"/>
                  </a:lnTo>
                  <a:lnTo>
                    <a:pt x="107040" y="2251464"/>
                  </a:lnTo>
                  <a:close/>
                  <a:moveTo>
                    <a:pt x="67538" y="2251464"/>
                  </a:moveTo>
                  <a:lnTo>
                    <a:pt x="65722" y="2250329"/>
                  </a:lnTo>
                  <a:lnTo>
                    <a:pt x="62430" y="2249875"/>
                  </a:lnTo>
                  <a:lnTo>
                    <a:pt x="60955" y="2248172"/>
                  </a:lnTo>
                  <a:lnTo>
                    <a:pt x="61977" y="2243972"/>
                  </a:lnTo>
                  <a:lnTo>
                    <a:pt x="61182" y="2241702"/>
                  </a:lnTo>
                  <a:lnTo>
                    <a:pt x="59820" y="2239659"/>
                  </a:lnTo>
                  <a:lnTo>
                    <a:pt x="58912" y="2236140"/>
                  </a:lnTo>
                  <a:lnTo>
                    <a:pt x="60955" y="2236140"/>
                  </a:lnTo>
                  <a:lnTo>
                    <a:pt x="63679" y="2239659"/>
                  </a:lnTo>
                  <a:lnTo>
                    <a:pt x="66290" y="2244199"/>
                  </a:lnTo>
                  <a:lnTo>
                    <a:pt x="66517" y="2246015"/>
                  </a:lnTo>
                  <a:lnTo>
                    <a:pt x="68219" y="2251464"/>
                  </a:lnTo>
                  <a:lnTo>
                    <a:pt x="67538" y="2251464"/>
                  </a:lnTo>
                  <a:close/>
                  <a:moveTo>
                    <a:pt x="74803" y="2236140"/>
                  </a:moveTo>
                  <a:lnTo>
                    <a:pt x="76392" y="2239432"/>
                  </a:lnTo>
                  <a:lnTo>
                    <a:pt x="81387" y="2240113"/>
                  </a:lnTo>
                  <a:lnTo>
                    <a:pt x="83316" y="2242837"/>
                  </a:lnTo>
                  <a:lnTo>
                    <a:pt x="82862" y="2242951"/>
                  </a:lnTo>
                  <a:lnTo>
                    <a:pt x="82522" y="2243178"/>
                  </a:lnTo>
                  <a:lnTo>
                    <a:pt x="82181" y="2243291"/>
                  </a:lnTo>
                  <a:lnTo>
                    <a:pt x="81500" y="2242837"/>
                  </a:lnTo>
                  <a:lnTo>
                    <a:pt x="81046" y="2244767"/>
                  </a:lnTo>
                  <a:lnTo>
                    <a:pt x="80819" y="2246583"/>
                  </a:lnTo>
                  <a:lnTo>
                    <a:pt x="80932" y="2248172"/>
                  </a:lnTo>
                  <a:lnTo>
                    <a:pt x="81500" y="2249421"/>
                  </a:lnTo>
                  <a:lnTo>
                    <a:pt x="79911" y="2249194"/>
                  </a:lnTo>
                  <a:lnTo>
                    <a:pt x="78662" y="2249988"/>
                  </a:lnTo>
                  <a:lnTo>
                    <a:pt x="78435" y="2251577"/>
                  </a:lnTo>
                  <a:lnTo>
                    <a:pt x="79570" y="2253507"/>
                  </a:lnTo>
                  <a:lnTo>
                    <a:pt x="77187" y="2252258"/>
                  </a:lnTo>
                  <a:lnTo>
                    <a:pt x="74690" y="2249875"/>
                  </a:lnTo>
                  <a:lnTo>
                    <a:pt x="72646" y="2246242"/>
                  </a:lnTo>
                  <a:lnTo>
                    <a:pt x="71511" y="2241362"/>
                  </a:lnTo>
                  <a:lnTo>
                    <a:pt x="70263" y="2243405"/>
                  </a:lnTo>
                  <a:lnTo>
                    <a:pt x="69241" y="2244086"/>
                  </a:lnTo>
                  <a:lnTo>
                    <a:pt x="68560" y="2242951"/>
                  </a:lnTo>
                  <a:lnTo>
                    <a:pt x="68333" y="2239432"/>
                  </a:lnTo>
                  <a:lnTo>
                    <a:pt x="69128" y="2236594"/>
                  </a:lnTo>
                  <a:lnTo>
                    <a:pt x="70944" y="2235686"/>
                  </a:lnTo>
                  <a:lnTo>
                    <a:pt x="74803" y="2236140"/>
                  </a:lnTo>
                  <a:close/>
                  <a:moveTo>
                    <a:pt x="65609" y="2234664"/>
                  </a:moveTo>
                  <a:lnTo>
                    <a:pt x="63906" y="2234891"/>
                  </a:lnTo>
                  <a:lnTo>
                    <a:pt x="63111" y="2233643"/>
                  </a:lnTo>
                  <a:lnTo>
                    <a:pt x="62771" y="2231940"/>
                  </a:lnTo>
                  <a:lnTo>
                    <a:pt x="62203" y="2230692"/>
                  </a:lnTo>
                  <a:lnTo>
                    <a:pt x="60274" y="2230124"/>
                  </a:lnTo>
                  <a:lnTo>
                    <a:pt x="59139" y="2229556"/>
                  </a:lnTo>
                  <a:lnTo>
                    <a:pt x="58117" y="2228081"/>
                  </a:lnTo>
                  <a:lnTo>
                    <a:pt x="57209" y="2225130"/>
                  </a:lnTo>
                  <a:lnTo>
                    <a:pt x="57663" y="2223881"/>
                  </a:lnTo>
                  <a:lnTo>
                    <a:pt x="60047" y="2222632"/>
                  </a:lnTo>
                  <a:lnTo>
                    <a:pt x="60614" y="2221270"/>
                  </a:lnTo>
                  <a:lnTo>
                    <a:pt x="60955" y="2219681"/>
                  </a:lnTo>
                  <a:lnTo>
                    <a:pt x="61522" y="2218887"/>
                  </a:lnTo>
                  <a:lnTo>
                    <a:pt x="62658" y="2219795"/>
                  </a:lnTo>
                  <a:lnTo>
                    <a:pt x="62771" y="2221497"/>
                  </a:lnTo>
                  <a:lnTo>
                    <a:pt x="63111" y="2222973"/>
                  </a:lnTo>
                  <a:lnTo>
                    <a:pt x="63679" y="2224222"/>
                  </a:lnTo>
                  <a:lnTo>
                    <a:pt x="64587" y="2225243"/>
                  </a:lnTo>
                  <a:lnTo>
                    <a:pt x="63793" y="2228081"/>
                  </a:lnTo>
                  <a:lnTo>
                    <a:pt x="63339" y="2231032"/>
                  </a:lnTo>
                  <a:lnTo>
                    <a:pt x="63679" y="2233075"/>
                  </a:lnTo>
                  <a:lnTo>
                    <a:pt x="65382" y="2233416"/>
                  </a:lnTo>
                  <a:lnTo>
                    <a:pt x="65382" y="2234664"/>
                  </a:lnTo>
                  <a:close/>
                  <a:moveTo>
                    <a:pt x="62203" y="2172348"/>
                  </a:moveTo>
                  <a:lnTo>
                    <a:pt x="59025" y="2172348"/>
                  </a:lnTo>
                  <a:lnTo>
                    <a:pt x="57549" y="2171894"/>
                  </a:lnTo>
                  <a:lnTo>
                    <a:pt x="56187" y="2170872"/>
                  </a:lnTo>
                  <a:lnTo>
                    <a:pt x="58685" y="2168829"/>
                  </a:lnTo>
                  <a:lnTo>
                    <a:pt x="63452" y="2170986"/>
                  </a:lnTo>
                  <a:lnTo>
                    <a:pt x="65609" y="2169623"/>
                  </a:lnTo>
                  <a:lnTo>
                    <a:pt x="65268" y="2168829"/>
                  </a:lnTo>
                  <a:lnTo>
                    <a:pt x="65155" y="2168148"/>
                  </a:lnTo>
                  <a:lnTo>
                    <a:pt x="65041" y="2167467"/>
                  </a:lnTo>
                  <a:lnTo>
                    <a:pt x="64928" y="2166672"/>
                  </a:lnTo>
                  <a:lnTo>
                    <a:pt x="65495" y="2166218"/>
                  </a:lnTo>
                  <a:lnTo>
                    <a:pt x="66403" y="2164856"/>
                  </a:lnTo>
                  <a:lnTo>
                    <a:pt x="66971" y="2164175"/>
                  </a:lnTo>
                  <a:lnTo>
                    <a:pt x="64133" y="2160202"/>
                  </a:lnTo>
                  <a:lnTo>
                    <a:pt x="62317" y="2158840"/>
                  </a:lnTo>
                  <a:lnTo>
                    <a:pt x="60274" y="2158613"/>
                  </a:lnTo>
                  <a:lnTo>
                    <a:pt x="62884" y="2155208"/>
                  </a:lnTo>
                  <a:lnTo>
                    <a:pt x="64360" y="2154413"/>
                  </a:lnTo>
                  <a:lnTo>
                    <a:pt x="66290" y="2154527"/>
                  </a:lnTo>
                  <a:lnTo>
                    <a:pt x="67993" y="2157591"/>
                  </a:lnTo>
                  <a:lnTo>
                    <a:pt x="69468" y="2159521"/>
                  </a:lnTo>
                  <a:lnTo>
                    <a:pt x="73100" y="2162813"/>
                  </a:lnTo>
                  <a:lnTo>
                    <a:pt x="71171" y="2164856"/>
                  </a:lnTo>
                  <a:lnTo>
                    <a:pt x="69581" y="2165537"/>
                  </a:lnTo>
                  <a:lnTo>
                    <a:pt x="68560" y="2166786"/>
                  </a:lnTo>
                  <a:lnTo>
                    <a:pt x="68333" y="2170872"/>
                  </a:lnTo>
                  <a:lnTo>
                    <a:pt x="67538" y="2172688"/>
                  </a:lnTo>
                  <a:lnTo>
                    <a:pt x="65495" y="2172915"/>
                  </a:lnTo>
                  <a:lnTo>
                    <a:pt x="63339" y="2172121"/>
                  </a:lnTo>
                  <a:lnTo>
                    <a:pt x="62203" y="2172348"/>
                  </a:lnTo>
                  <a:close/>
                  <a:moveTo>
                    <a:pt x="77527" y="1683007"/>
                  </a:moveTo>
                  <a:lnTo>
                    <a:pt x="76846" y="1685845"/>
                  </a:lnTo>
                  <a:lnTo>
                    <a:pt x="76846" y="1688683"/>
                  </a:lnTo>
                  <a:lnTo>
                    <a:pt x="77300" y="1691180"/>
                  </a:lnTo>
                  <a:lnTo>
                    <a:pt x="78208" y="1693337"/>
                  </a:lnTo>
                  <a:lnTo>
                    <a:pt x="75938" y="1694586"/>
                  </a:lnTo>
                  <a:lnTo>
                    <a:pt x="73327" y="1695153"/>
                  </a:lnTo>
                  <a:lnTo>
                    <a:pt x="71965" y="1694358"/>
                  </a:lnTo>
                  <a:lnTo>
                    <a:pt x="73554" y="1691748"/>
                  </a:lnTo>
                  <a:lnTo>
                    <a:pt x="71852" y="1691634"/>
                  </a:lnTo>
                  <a:lnTo>
                    <a:pt x="64928" y="1697764"/>
                  </a:lnTo>
                  <a:lnTo>
                    <a:pt x="64928" y="1699239"/>
                  </a:lnTo>
                  <a:lnTo>
                    <a:pt x="65609" y="1699466"/>
                  </a:lnTo>
                  <a:lnTo>
                    <a:pt x="67538" y="1700602"/>
                  </a:lnTo>
                  <a:lnTo>
                    <a:pt x="65836" y="1702531"/>
                  </a:lnTo>
                  <a:lnTo>
                    <a:pt x="64133" y="1703439"/>
                  </a:lnTo>
                  <a:lnTo>
                    <a:pt x="60274" y="1703666"/>
                  </a:lnTo>
                  <a:lnTo>
                    <a:pt x="59025" y="1701964"/>
                  </a:lnTo>
                  <a:lnTo>
                    <a:pt x="57890" y="1699580"/>
                  </a:lnTo>
                  <a:lnTo>
                    <a:pt x="56755" y="1696629"/>
                  </a:lnTo>
                  <a:lnTo>
                    <a:pt x="54939" y="1694813"/>
                  </a:lnTo>
                  <a:lnTo>
                    <a:pt x="53690" y="1695494"/>
                  </a:lnTo>
                  <a:lnTo>
                    <a:pt x="52328" y="1696856"/>
                  </a:lnTo>
                  <a:lnTo>
                    <a:pt x="50966" y="1696856"/>
                  </a:lnTo>
                  <a:lnTo>
                    <a:pt x="49604" y="1693337"/>
                  </a:lnTo>
                  <a:lnTo>
                    <a:pt x="51647" y="1693337"/>
                  </a:lnTo>
                  <a:lnTo>
                    <a:pt x="51647" y="1691748"/>
                  </a:lnTo>
                  <a:lnTo>
                    <a:pt x="50398" y="1690726"/>
                  </a:lnTo>
                  <a:lnTo>
                    <a:pt x="47674" y="1687094"/>
                  </a:lnTo>
                  <a:lnTo>
                    <a:pt x="46653" y="1685278"/>
                  </a:lnTo>
                  <a:lnTo>
                    <a:pt x="46085" y="1683235"/>
                  </a:lnTo>
                  <a:lnTo>
                    <a:pt x="44610" y="1676424"/>
                  </a:lnTo>
                  <a:lnTo>
                    <a:pt x="44382" y="1674154"/>
                  </a:lnTo>
                  <a:lnTo>
                    <a:pt x="48355" y="1677559"/>
                  </a:lnTo>
                  <a:lnTo>
                    <a:pt x="52101" y="1677219"/>
                  </a:lnTo>
                  <a:lnTo>
                    <a:pt x="55961" y="1675743"/>
                  </a:lnTo>
                  <a:lnTo>
                    <a:pt x="60274" y="1675629"/>
                  </a:lnTo>
                  <a:lnTo>
                    <a:pt x="60274" y="1676991"/>
                  </a:lnTo>
                  <a:lnTo>
                    <a:pt x="58685" y="1677673"/>
                  </a:lnTo>
                  <a:lnTo>
                    <a:pt x="57549" y="1679375"/>
                  </a:lnTo>
                  <a:lnTo>
                    <a:pt x="55620" y="1684597"/>
                  </a:lnTo>
                  <a:lnTo>
                    <a:pt x="55847" y="1686299"/>
                  </a:lnTo>
                  <a:lnTo>
                    <a:pt x="55961" y="1686526"/>
                  </a:lnTo>
                  <a:lnTo>
                    <a:pt x="55847" y="1686526"/>
                  </a:lnTo>
                  <a:lnTo>
                    <a:pt x="55506" y="1687434"/>
                  </a:lnTo>
                  <a:lnTo>
                    <a:pt x="56868" y="1688342"/>
                  </a:lnTo>
                  <a:lnTo>
                    <a:pt x="62203" y="1688683"/>
                  </a:lnTo>
                  <a:lnTo>
                    <a:pt x="62998" y="1689251"/>
                  </a:lnTo>
                  <a:lnTo>
                    <a:pt x="63679" y="1690159"/>
                  </a:lnTo>
                  <a:lnTo>
                    <a:pt x="64360" y="1690499"/>
                  </a:lnTo>
                  <a:lnTo>
                    <a:pt x="65155" y="1689591"/>
                  </a:lnTo>
                  <a:lnTo>
                    <a:pt x="65382" y="1688002"/>
                  </a:lnTo>
                  <a:lnTo>
                    <a:pt x="65041" y="1686753"/>
                  </a:lnTo>
                  <a:lnTo>
                    <a:pt x="64587" y="1685618"/>
                  </a:lnTo>
                  <a:lnTo>
                    <a:pt x="64701" y="1684483"/>
                  </a:lnTo>
                  <a:lnTo>
                    <a:pt x="67084" y="1681759"/>
                  </a:lnTo>
                  <a:lnTo>
                    <a:pt x="70944" y="1679829"/>
                  </a:lnTo>
                  <a:lnTo>
                    <a:pt x="74916" y="1679829"/>
                  </a:lnTo>
                  <a:lnTo>
                    <a:pt x="77527" y="1683007"/>
                  </a:lnTo>
                  <a:close/>
                  <a:moveTo>
                    <a:pt x="67538" y="1674154"/>
                  </a:moveTo>
                  <a:lnTo>
                    <a:pt x="67198" y="1670635"/>
                  </a:lnTo>
                  <a:lnTo>
                    <a:pt x="66290" y="1670181"/>
                  </a:lnTo>
                  <a:lnTo>
                    <a:pt x="65041" y="1670976"/>
                  </a:lnTo>
                  <a:lnTo>
                    <a:pt x="63565" y="1671089"/>
                  </a:lnTo>
                  <a:lnTo>
                    <a:pt x="58912" y="1665187"/>
                  </a:lnTo>
                  <a:lnTo>
                    <a:pt x="59366" y="1664278"/>
                  </a:lnTo>
                  <a:lnTo>
                    <a:pt x="59820" y="1663938"/>
                  </a:lnTo>
                  <a:lnTo>
                    <a:pt x="60955" y="1663824"/>
                  </a:lnTo>
                  <a:lnTo>
                    <a:pt x="63565" y="1662576"/>
                  </a:lnTo>
                  <a:lnTo>
                    <a:pt x="66857" y="1659397"/>
                  </a:lnTo>
                  <a:lnTo>
                    <a:pt x="70263" y="1657695"/>
                  </a:lnTo>
                  <a:lnTo>
                    <a:pt x="72987" y="1660873"/>
                  </a:lnTo>
                  <a:lnTo>
                    <a:pt x="72987" y="1664278"/>
                  </a:lnTo>
                  <a:lnTo>
                    <a:pt x="71511" y="1668138"/>
                  </a:lnTo>
                  <a:lnTo>
                    <a:pt x="67538" y="1674154"/>
                  </a:lnTo>
                  <a:close/>
                  <a:moveTo>
                    <a:pt x="424072" y="1280956"/>
                  </a:moveTo>
                  <a:lnTo>
                    <a:pt x="427932" y="1280389"/>
                  </a:lnTo>
                  <a:lnTo>
                    <a:pt x="430656" y="1283567"/>
                  </a:lnTo>
                  <a:lnTo>
                    <a:pt x="427364" y="1285610"/>
                  </a:lnTo>
                  <a:lnTo>
                    <a:pt x="421008" y="1285610"/>
                  </a:lnTo>
                  <a:lnTo>
                    <a:pt x="412721" y="1283227"/>
                  </a:lnTo>
                  <a:lnTo>
                    <a:pt x="407159" y="1283681"/>
                  </a:lnTo>
                  <a:lnTo>
                    <a:pt x="405456" y="1287994"/>
                  </a:lnTo>
                  <a:lnTo>
                    <a:pt x="397738" y="1292761"/>
                  </a:lnTo>
                  <a:lnTo>
                    <a:pt x="400462" y="1299118"/>
                  </a:lnTo>
                  <a:lnTo>
                    <a:pt x="406478" y="1298323"/>
                  </a:lnTo>
                  <a:lnTo>
                    <a:pt x="407954" y="1299799"/>
                  </a:lnTo>
                  <a:lnTo>
                    <a:pt x="406819" y="1300934"/>
                  </a:lnTo>
                  <a:lnTo>
                    <a:pt x="405684" y="1301161"/>
                  </a:lnTo>
                  <a:lnTo>
                    <a:pt x="404549" y="1301048"/>
                  </a:lnTo>
                  <a:lnTo>
                    <a:pt x="403300" y="1301275"/>
                  </a:lnTo>
                  <a:lnTo>
                    <a:pt x="402392" y="1301956"/>
                  </a:lnTo>
                  <a:lnTo>
                    <a:pt x="401370" y="1303658"/>
                  </a:lnTo>
                  <a:lnTo>
                    <a:pt x="400462" y="1304453"/>
                  </a:lnTo>
                  <a:lnTo>
                    <a:pt x="398759" y="1304907"/>
                  </a:lnTo>
                  <a:lnTo>
                    <a:pt x="396716" y="1304680"/>
                  </a:lnTo>
                  <a:lnTo>
                    <a:pt x="395468" y="1303204"/>
                  </a:lnTo>
                  <a:lnTo>
                    <a:pt x="396376" y="1299799"/>
                  </a:lnTo>
                  <a:lnTo>
                    <a:pt x="395922" y="1299004"/>
                  </a:lnTo>
                  <a:lnTo>
                    <a:pt x="395127" y="1296734"/>
                  </a:lnTo>
                  <a:lnTo>
                    <a:pt x="393765" y="1294464"/>
                  </a:lnTo>
                  <a:lnTo>
                    <a:pt x="391268" y="1300140"/>
                  </a:lnTo>
                  <a:lnTo>
                    <a:pt x="388657" y="1301048"/>
                  </a:lnTo>
                  <a:lnTo>
                    <a:pt x="385365" y="1295372"/>
                  </a:lnTo>
                  <a:lnTo>
                    <a:pt x="383549" y="1291513"/>
                  </a:lnTo>
                  <a:lnTo>
                    <a:pt x="382641" y="1288448"/>
                  </a:lnTo>
                  <a:lnTo>
                    <a:pt x="381960" y="1285156"/>
                  </a:lnTo>
                  <a:lnTo>
                    <a:pt x="384230" y="1282318"/>
                  </a:lnTo>
                  <a:lnTo>
                    <a:pt x="390814" y="1275281"/>
                  </a:lnTo>
                  <a:lnTo>
                    <a:pt x="399214" y="1274600"/>
                  </a:lnTo>
                  <a:lnTo>
                    <a:pt x="408294" y="1271989"/>
                  </a:lnTo>
                  <a:lnTo>
                    <a:pt x="413062" y="1273805"/>
                  </a:lnTo>
                  <a:lnTo>
                    <a:pt x="414424" y="1277097"/>
                  </a:lnTo>
                  <a:lnTo>
                    <a:pt x="412040" y="1278573"/>
                  </a:lnTo>
                  <a:lnTo>
                    <a:pt x="412948" y="1280162"/>
                  </a:lnTo>
                  <a:lnTo>
                    <a:pt x="415218" y="1279821"/>
                  </a:lnTo>
                  <a:lnTo>
                    <a:pt x="418056" y="1280162"/>
                  </a:lnTo>
                  <a:lnTo>
                    <a:pt x="424072" y="1280956"/>
                  </a:lnTo>
                  <a:close/>
                  <a:moveTo>
                    <a:pt x="319416" y="2350671"/>
                  </a:moveTo>
                  <a:lnTo>
                    <a:pt x="320211" y="2351466"/>
                  </a:lnTo>
                  <a:lnTo>
                    <a:pt x="319870" y="2351807"/>
                  </a:lnTo>
                  <a:lnTo>
                    <a:pt x="319870" y="2353395"/>
                  </a:lnTo>
                  <a:lnTo>
                    <a:pt x="318735" y="2354531"/>
                  </a:lnTo>
                  <a:lnTo>
                    <a:pt x="317487" y="2354417"/>
                  </a:lnTo>
                  <a:lnTo>
                    <a:pt x="317487" y="2354985"/>
                  </a:lnTo>
                  <a:lnTo>
                    <a:pt x="317373" y="2355325"/>
                  </a:lnTo>
                  <a:lnTo>
                    <a:pt x="316579" y="2355666"/>
                  </a:lnTo>
                  <a:lnTo>
                    <a:pt x="315103" y="2355893"/>
                  </a:lnTo>
                  <a:lnTo>
                    <a:pt x="313741" y="2354644"/>
                  </a:lnTo>
                  <a:lnTo>
                    <a:pt x="313173" y="2354758"/>
                  </a:lnTo>
                  <a:lnTo>
                    <a:pt x="312833" y="2354304"/>
                  </a:lnTo>
                  <a:lnTo>
                    <a:pt x="313514" y="2352714"/>
                  </a:lnTo>
                  <a:lnTo>
                    <a:pt x="315103" y="2350785"/>
                  </a:lnTo>
                  <a:lnTo>
                    <a:pt x="317260" y="2350104"/>
                  </a:lnTo>
                  <a:lnTo>
                    <a:pt x="319416" y="2350671"/>
                  </a:lnTo>
                  <a:close/>
                  <a:moveTo>
                    <a:pt x="219755" y="2332396"/>
                  </a:moveTo>
                  <a:lnTo>
                    <a:pt x="222706" y="2332169"/>
                  </a:lnTo>
                  <a:lnTo>
                    <a:pt x="223614" y="2332850"/>
                  </a:lnTo>
                  <a:lnTo>
                    <a:pt x="222933" y="2334212"/>
                  </a:lnTo>
                  <a:lnTo>
                    <a:pt x="222706" y="2336029"/>
                  </a:lnTo>
                  <a:lnTo>
                    <a:pt x="222138" y="2337504"/>
                  </a:lnTo>
                  <a:lnTo>
                    <a:pt x="221684" y="2338072"/>
                  </a:lnTo>
                  <a:lnTo>
                    <a:pt x="221117" y="2338185"/>
                  </a:lnTo>
                  <a:lnTo>
                    <a:pt x="220436" y="2339093"/>
                  </a:lnTo>
                  <a:lnTo>
                    <a:pt x="219528" y="2341818"/>
                  </a:lnTo>
                  <a:lnTo>
                    <a:pt x="219187" y="2343407"/>
                  </a:lnTo>
                  <a:lnTo>
                    <a:pt x="218393" y="2344428"/>
                  </a:lnTo>
                  <a:lnTo>
                    <a:pt x="217144" y="2343407"/>
                  </a:lnTo>
                  <a:lnTo>
                    <a:pt x="216349" y="2340228"/>
                  </a:lnTo>
                  <a:lnTo>
                    <a:pt x="216803" y="2337618"/>
                  </a:lnTo>
                  <a:lnTo>
                    <a:pt x="219528" y="2337277"/>
                  </a:lnTo>
                  <a:lnTo>
                    <a:pt x="219528" y="2336255"/>
                  </a:lnTo>
                  <a:lnTo>
                    <a:pt x="218733" y="2335574"/>
                  </a:lnTo>
                  <a:lnTo>
                    <a:pt x="217485" y="2335461"/>
                  </a:lnTo>
                  <a:lnTo>
                    <a:pt x="216803" y="2334780"/>
                  </a:lnTo>
                  <a:lnTo>
                    <a:pt x="217598" y="2333418"/>
                  </a:lnTo>
                  <a:lnTo>
                    <a:pt x="219755" y="2332396"/>
                  </a:lnTo>
                  <a:close/>
                  <a:moveTo>
                    <a:pt x="226566" y="2323997"/>
                  </a:moveTo>
                  <a:lnTo>
                    <a:pt x="227019" y="2325245"/>
                  </a:lnTo>
                  <a:lnTo>
                    <a:pt x="227133" y="2326721"/>
                  </a:lnTo>
                  <a:lnTo>
                    <a:pt x="226566" y="2328310"/>
                  </a:lnTo>
                  <a:lnTo>
                    <a:pt x="225544" y="2329104"/>
                  </a:lnTo>
                  <a:lnTo>
                    <a:pt x="224636" y="2329218"/>
                  </a:lnTo>
                  <a:lnTo>
                    <a:pt x="224182" y="2328877"/>
                  </a:lnTo>
                  <a:lnTo>
                    <a:pt x="224295" y="2328083"/>
                  </a:lnTo>
                  <a:lnTo>
                    <a:pt x="223728" y="2328083"/>
                  </a:lnTo>
                  <a:lnTo>
                    <a:pt x="222479" y="2329104"/>
                  </a:lnTo>
                  <a:lnTo>
                    <a:pt x="220890" y="2329785"/>
                  </a:lnTo>
                  <a:lnTo>
                    <a:pt x="218166" y="2329672"/>
                  </a:lnTo>
                  <a:lnTo>
                    <a:pt x="217258" y="2329785"/>
                  </a:lnTo>
                  <a:lnTo>
                    <a:pt x="215668" y="2329559"/>
                  </a:lnTo>
                  <a:lnTo>
                    <a:pt x="215668" y="2328877"/>
                  </a:lnTo>
                  <a:lnTo>
                    <a:pt x="216803" y="2327742"/>
                  </a:lnTo>
                  <a:lnTo>
                    <a:pt x="217485" y="2325926"/>
                  </a:lnTo>
                  <a:lnTo>
                    <a:pt x="218393" y="2324224"/>
                  </a:lnTo>
                  <a:lnTo>
                    <a:pt x="219074" y="2323429"/>
                  </a:lnTo>
                  <a:lnTo>
                    <a:pt x="220209" y="2322407"/>
                  </a:lnTo>
                  <a:lnTo>
                    <a:pt x="222706" y="2321272"/>
                  </a:lnTo>
                  <a:lnTo>
                    <a:pt x="224749" y="2321386"/>
                  </a:lnTo>
                  <a:lnTo>
                    <a:pt x="225998" y="2322521"/>
                  </a:lnTo>
                  <a:lnTo>
                    <a:pt x="226566" y="2323997"/>
                  </a:lnTo>
                  <a:close/>
                  <a:moveTo>
                    <a:pt x="132806" y="2320251"/>
                  </a:moveTo>
                  <a:lnTo>
                    <a:pt x="133601" y="2320591"/>
                  </a:lnTo>
                  <a:lnTo>
                    <a:pt x="134850" y="2321726"/>
                  </a:lnTo>
                  <a:lnTo>
                    <a:pt x="134396" y="2323088"/>
                  </a:lnTo>
                  <a:lnTo>
                    <a:pt x="132466" y="2323769"/>
                  </a:lnTo>
                  <a:lnTo>
                    <a:pt x="130877" y="2323883"/>
                  </a:lnTo>
                  <a:lnTo>
                    <a:pt x="128152" y="2323429"/>
                  </a:lnTo>
                  <a:lnTo>
                    <a:pt x="127698" y="2322861"/>
                  </a:lnTo>
                  <a:lnTo>
                    <a:pt x="126790" y="2321272"/>
                  </a:lnTo>
                  <a:lnTo>
                    <a:pt x="127358" y="2319910"/>
                  </a:lnTo>
                  <a:lnTo>
                    <a:pt x="128834" y="2319002"/>
                  </a:lnTo>
                  <a:lnTo>
                    <a:pt x="129969" y="2318548"/>
                  </a:lnTo>
                  <a:lnTo>
                    <a:pt x="131444" y="2319910"/>
                  </a:lnTo>
                  <a:lnTo>
                    <a:pt x="132806" y="2320251"/>
                  </a:lnTo>
                  <a:close/>
                  <a:moveTo>
                    <a:pt x="164022" y="2308219"/>
                  </a:moveTo>
                  <a:lnTo>
                    <a:pt x="170038" y="2305835"/>
                  </a:lnTo>
                  <a:lnTo>
                    <a:pt x="171059" y="2307538"/>
                  </a:lnTo>
                  <a:lnTo>
                    <a:pt x="169357" y="2311056"/>
                  </a:lnTo>
                  <a:lnTo>
                    <a:pt x="167086" y="2312759"/>
                  </a:lnTo>
                  <a:lnTo>
                    <a:pt x="164703" y="2313667"/>
                  </a:lnTo>
                  <a:lnTo>
                    <a:pt x="164589" y="2314462"/>
                  </a:lnTo>
                  <a:lnTo>
                    <a:pt x="165951" y="2315597"/>
                  </a:lnTo>
                  <a:lnTo>
                    <a:pt x="166292" y="2316732"/>
                  </a:lnTo>
                  <a:lnTo>
                    <a:pt x="165043" y="2317072"/>
                  </a:lnTo>
                  <a:lnTo>
                    <a:pt x="162660" y="2317072"/>
                  </a:lnTo>
                  <a:lnTo>
                    <a:pt x="161638" y="2316505"/>
                  </a:lnTo>
                  <a:lnTo>
                    <a:pt x="161978" y="2316051"/>
                  </a:lnTo>
                  <a:lnTo>
                    <a:pt x="161978" y="2315256"/>
                  </a:lnTo>
                  <a:lnTo>
                    <a:pt x="161865" y="2313667"/>
                  </a:lnTo>
                  <a:lnTo>
                    <a:pt x="162205" y="2312532"/>
                  </a:lnTo>
                  <a:lnTo>
                    <a:pt x="162660" y="2312078"/>
                  </a:lnTo>
                  <a:lnTo>
                    <a:pt x="162773" y="2311397"/>
                  </a:lnTo>
                  <a:lnTo>
                    <a:pt x="162773" y="2310148"/>
                  </a:lnTo>
                  <a:lnTo>
                    <a:pt x="163227" y="2308900"/>
                  </a:lnTo>
                  <a:lnTo>
                    <a:pt x="164022" y="2308219"/>
                  </a:lnTo>
                  <a:close/>
                  <a:moveTo>
                    <a:pt x="132012" y="2290057"/>
                  </a:moveTo>
                  <a:lnTo>
                    <a:pt x="131444" y="2290171"/>
                  </a:lnTo>
                  <a:lnTo>
                    <a:pt x="131104" y="2290057"/>
                  </a:lnTo>
                  <a:lnTo>
                    <a:pt x="131671" y="2289263"/>
                  </a:lnTo>
                  <a:lnTo>
                    <a:pt x="133374" y="2287901"/>
                  </a:lnTo>
                  <a:lnTo>
                    <a:pt x="134509" y="2287673"/>
                  </a:lnTo>
                  <a:lnTo>
                    <a:pt x="134282" y="2288695"/>
                  </a:lnTo>
                  <a:lnTo>
                    <a:pt x="133261" y="2289603"/>
                  </a:lnTo>
                  <a:lnTo>
                    <a:pt x="132012" y="2290057"/>
                  </a:lnTo>
                  <a:close/>
                  <a:moveTo>
                    <a:pt x="129401" y="2290738"/>
                  </a:moveTo>
                  <a:lnTo>
                    <a:pt x="128266" y="2291533"/>
                  </a:lnTo>
                  <a:lnTo>
                    <a:pt x="126450" y="2291533"/>
                  </a:lnTo>
                  <a:lnTo>
                    <a:pt x="124861" y="2290965"/>
                  </a:lnTo>
                  <a:lnTo>
                    <a:pt x="123499" y="2289036"/>
                  </a:lnTo>
                  <a:lnTo>
                    <a:pt x="122477" y="2289036"/>
                  </a:lnTo>
                  <a:lnTo>
                    <a:pt x="121569" y="2286084"/>
                  </a:lnTo>
                  <a:lnTo>
                    <a:pt x="122023" y="2284949"/>
                  </a:lnTo>
                  <a:lnTo>
                    <a:pt x="123499" y="2284949"/>
                  </a:lnTo>
                  <a:lnTo>
                    <a:pt x="124747" y="2285176"/>
                  </a:lnTo>
                  <a:lnTo>
                    <a:pt x="126336" y="2284495"/>
                  </a:lnTo>
                  <a:lnTo>
                    <a:pt x="129628" y="2284609"/>
                  </a:lnTo>
                  <a:lnTo>
                    <a:pt x="130990" y="2285176"/>
                  </a:lnTo>
                  <a:lnTo>
                    <a:pt x="131104" y="2286538"/>
                  </a:lnTo>
                  <a:lnTo>
                    <a:pt x="129401" y="2290738"/>
                  </a:lnTo>
                  <a:close/>
                  <a:moveTo>
                    <a:pt x="162660" y="2273939"/>
                  </a:moveTo>
                  <a:lnTo>
                    <a:pt x="161638" y="2275868"/>
                  </a:lnTo>
                  <a:lnTo>
                    <a:pt x="153125" y="2278706"/>
                  </a:lnTo>
                  <a:lnTo>
                    <a:pt x="152103" y="2279047"/>
                  </a:lnTo>
                  <a:lnTo>
                    <a:pt x="150060" y="2278593"/>
                  </a:lnTo>
                  <a:lnTo>
                    <a:pt x="148811" y="2277117"/>
                  </a:lnTo>
                  <a:lnTo>
                    <a:pt x="148811" y="2275868"/>
                  </a:lnTo>
                  <a:lnTo>
                    <a:pt x="149492" y="2275187"/>
                  </a:lnTo>
                  <a:lnTo>
                    <a:pt x="158346" y="2272690"/>
                  </a:lnTo>
                  <a:lnTo>
                    <a:pt x="161184" y="2272577"/>
                  </a:lnTo>
                  <a:lnTo>
                    <a:pt x="162660" y="2273939"/>
                  </a:lnTo>
                  <a:close/>
                  <a:moveTo>
                    <a:pt x="153579" y="2270988"/>
                  </a:moveTo>
                  <a:lnTo>
                    <a:pt x="153692" y="2272350"/>
                  </a:lnTo>
                  <a:lnTo>
                    <a:pt x="144498" y="2276776"/>
                  </a:lnTo>
                  <a:lnTo>
                    <a:pt x="143703" y="2276550"/>
                  </a:lnTo>
                  <a:lnTo>
                    <a:pt x="145406" y="2273144"/>
                  </a:lnTo>
                  <a:lnTo>
                    <a:pt x="146882" y="2271669"/>
                  </a:lnTo>
                  <a:lnTo>
                    <a:pt x="147790" y="2271441"/>
                  </a:lnTo>
                  <a:lnTo>
                    <a:pt x="153579" y="2270988"/>
                  </a:lnTo>
                  <a:close/>
                  <a:moveTo>
                    <a:pt x="69355" y="2270760"/>
                  </a:moveTo>
                  <a:lnTo>
                    <a:pt x="70717" y="2273258"/>
                  </a:lnTo>
                  <a:lnTo>
                    <a:pt x="71171" y="2275641"/>
                  </a:lnTo>
                  <a:lnTo>
                    <a:pt x="70944" y="2276890"/>
                  </a:lnTo>
                  <a:lnTo>
                    <a:pt x="70717" y="2276890"/>
                  </a:lnTo>
                  <a:lnTo>
                    <a:pt x="70036" y="2276436"/>
                  </a:lnTo>
                  <a:lnTo>
                    <a:pt x="69355" y="2276550"/>
                  </a:lnTo>
                  <a:lnTo>
                    <a:pt x="68900" y="2275982"/>
                  </a:lnTo>
                  <a:lnTo>
                    <a:pt x="68900" y="2274620"/>
                  </a:lnTo>
                  <a:lnTo>
                    <a:pt x="68560" y="2274166"/>
                  </a:lnTo>
                  <a:lnTo>
                    <a:pt x="67879" y="2273825"/>
                  </a:lnTo>
                  <a:lnTo>
                    <a:pt x="65949" y="2274279"/>
                  </a:lnTo>
                  <a:lnTo>
                    <a:pt x="65041" y="2273031"/>
                  </a:lnTo>
                  <a:lnTo>
                    <a:pt x="65155" y="2271669"/>
                  </a:lnTo>
                  <a:lnTo>
                    <a:pt x="65836" y="2270420"/>
                  </a:lnTo>
                  <a:lnTo>
                    <a:pt x="66290" y="2269285"/>
                  </a:lnTo>
                  <a:lnTo>
                    <a:pt x="67425" y="2268944"/>
                  </a:lnTo>
                  <a:lnTo>
                    <a:pt x="69355" y="2270760"/>
                  </a:lnTo>
                  <a:close/>
                  <a:moveTo>
                    <a:pt x="580148" y="2258388"/>
                  </a:moveTo>
                  <a:lnTo>
                    <a:pt x="584234" y="2261226"/>
                  </a:lnTo>
                  <a:lnTo>
                    <a:pt x="585029" y="2262247"/>
                  </a:lnTo>
                  <a:lnTo>
                    <a:pt x="584802" y="2263269"/>
                  </a:lnTo>
                  <a:lnTo>
                    <a:pt x="583553" y="2264631"/>
                  </a:lnTo>
                  <a:lnTo>
                    <a:pt x="577424" y="2266447"/>
                  </a:lnTo>
                  <a:lnTo>
                    <a:pt x="576061" y="2268036"/>
                  </a:lnTo>
                  <a:lnTo>
                    <a:pt x="575040" y="2271782"/>
                  </a:lnTo>
                  <a:lnTo>
                    <a:pt x="574018" y="2271782"/>
                  </a:lnTo>
                  <a:lnTo>
                    <a:pt x="572883" y="2270420"/>
                  </a:lnTo>
                  <a:lnTo>
                    <a:pt x="571067" y="2266788"/>
                  </a:lnTo>
                  <a:lnTo>
                    <a:pt x="571635" y="2265312"/>
                  </a:lnTo>
                  <a:lnTo>
                    <a:pt x="576289" y="2264177"/>
                  </a:lnTo>
                  <a:lnTo>
                    <a:pt x="577651" y="2263155"/>
                  </a:lnTo>
                  <a:lnTo>
                    <a:pt x="578218" y="2262020"/>
                  </a:lnTo>
                  <a:lnTo>
                    <a:pt x="578218" y="2260545"/>
                  </a:lnTo>
                  <a:lnTo>
                    <a:pt x="578672" y="2259296"/>
                  </a:lnTo>
                  <a:lnTo>
                    <a:pt x="579467" y="2258388"/>
                  </a:lnTo>
                  <a:lnTo>
                    <a:pt x="580148" y="2258388"/>
                  </a:lnTo>
                  <a:close/>
                  <a:moveTo>
                    <a:pt x="136212" y="1666776"/>
                  </a:moveTo>
                  <a:lnTo>
                    <a:pt x="136893" y="1666776"/>
                  </a:lnTo>
                  <a:lnTo>
                    <a:pt x="139503" y="1671089"/>
                  </a:lnTo>
                  <a:lnTo>
                    <a:pt x="139277" y="1672678"/>
                  </a:lnTo>
                  <a:lnTo>
                    <a:pt x="138141" y="1675402"/>
                  </a:lnTo>
                  <a:lnTo>
                    <a:pt x="136552" y="1676424"/>
                  </a:lnTo>
                  <a:lnTo>
                    <a:pt x="134963" y="1676310"/>
                  </a:lnTo>
                  <a:lnTo>
                    <a:pt x="134282" y="1675629"/>
                  </a:lnTo>
                  <a:lnTo>
                    <a:pt x="134396" y="1674040"/>
                  </a:lnTo>
                  <a:lnTo>
                    <a:pt x="134055" y="1673359"/>
                  </a:lnTo>
                  <a:lnTo>
                    <a:pt x="133374" y="1673813"/>
                  </a:lnTo>
                  <a:lnTo>
                    <a:pt x="133147" y="1674721"/>
                  </a:lnTo>
                  <a:lnTo>
                    <a:pt x="133033" y="1675743"/>
                  </a:lnTo>
                  <a:lnTo>
                    <a:pt x="132580" y="1676310"/>
                  </a:lnTo>
                  <a:lnTo>
                    <a:pt x="132012" y="1676424"/>
                  </a:lnTo>
                  <a:lnTo>
                    <a:pt x="131444" y="1675856"/>
                  </a:lnTo>
                  <a:lnTo>
                    <a:pt x="131104" y="1674381"/>
                  </a:lnTo>
                  <a:lnTo>
                    <a:pt x="131444" y="1671884"/>
                  </a:lnTo>
                  <a:lnTo>
                    <a:pt x="132580" y="1669386"/>
                  </a:lnTo>
                  <a:lnTo>
                    <a:pt x="133828" y="1668705"/>
                  </a:lnTo>
                  <a:lnTo>
                    <a:pt x="135758" y="1670067"/>
                  </a:lnTo>
                  <a:lnTo>
                    <a:pt x="136552" y="1669840"/>
                  </a:lnTo>
                  <a:lnTo>
                    <a:pt x="136212" y="1668705"/>
                  </a:lnTo>
                  <a:lnTo>
                    <a:pt x="134850" y="1667230"/>
                  </a:lnTo>
                  <a:lnTo>
                    <a:pt x="134396" y="1666208"/>
                  </a:lnTo>
                  <a:lnTo>
                    <a:pt x="134850" y="1665981"/>
                  </a:lnTo>
                  <a:lnTo>
                    <a:pt x="135417" y="1665981"/>
                  </a:lnTo>
                  <a:lnTo>
                    <a:pt x="135758" y="1666549"/>
                  </a:lnTo>
                  <a:lnTo>
                    <a:pt x="136212" y="1666776"/>
                  </a:lnTo>
                  <a:close/>
                  <a:moveTo>
                    <a:pt x="147563" y="1681986"/>
                  </a:moveTo>
                  <a:lnTo>
                    <a:pt x="146768" y="1682213"/>
                  </a:lnTo>
                  <a:lnTo>
                    <a:pt x="141774" y="1679829"/>
                  </a:lnTo>
                  <a:lnTo>
                    <a:pt x="141206" y="1678808"/>
                  </a:lnTo>
                  <a:lnTo>
                    <a:pt x="141547" y="1677900"/>
                  </a:lnTo>
                  <a:lnTo>
                    <a:pt x="141093" y="1676991"/>
                  </a:lnTo>
                  <a:lnTo>
                    <a:pt x="139958" y="1675970"/>
                  </a:lnTo>
                  <a:lnTo>
                    <a:pt x="140071" y="1674948"/>
                  </a:lnTo>
                  <a:lnTo>
                    <a:pt x="140752" y="1674494"/>
                  </a:lnTo>
                  <a:lnTo>
                    <a:pt x="141547" y="1674154"/>
                  </a:lnTo>
                  <a:lnTo>
                    <a:pt x="142114" y="1672678"/>
                  </a:lnTo>
                  <a:lnTo>
                    <a:pt x="141547" y="1670635"/>
                  </a:lnTo>
                  <a:lnTo>
                    <a:pt x="140525" y="1668819"/>
                  </a:lnTo>
                  <a:lnTo>
                    <a:pt x="140184" y="1667570"/>
                  </a:lnTo>
                  <a:lnTo>
                    <a:pt x="141093" y="1666889"/>
                  </a:lnTo>
                  <a:lnTo>
                    <a:pt x="142455" y="1666549"/>
                  </a:lnTo>
                  <a:lnTo>
                    <a:pt x="144157" y="1665300"/>
                  </a:lnTo>
                  <a:lnTo>
                    <a:pt x="145406" y="1665868"/>
                  </a:lnTo>
                  <a:lnTo>
                    <a:pt x="146200" y="1665981"/>
                  </a:lnTo>
                  <a:lnTo>
                    <a:pt x="146995" y="1666776"/>
                  </a:lnTo>
                  <a:lnTo>
                    <a:pt x="147790" y="1668251"/>
                  </a:lnTo>
                  <a:lnTo>
                    <a:pt x="148811" y="1669273"/>
                  </a:lnTo>
                  <a:lnTo>
                    <a:pt x="149379" y="1669159"/>
                  </a:lnTo>
                  <a:lnTo>
                    <a:pt x="149492" y="1668024"/>
                  </a:lnTo>
                  <a:lnTo>
                    <a:pt x="150060" y="1667457"/>
                  </a:lnTo>
                  <a:lnTo>
                    <a:pt x="150968" y="1667684"/>
                  </a:lnTo>
                  <a:lnTo>
                    <a:pt x="151763" y="1668365"/>
                  </a:lnTo>
                  <a:lnTo>
                    <a:pt x="152216" y="1669273"/>
                  </a:lnTo>
                  <a:lnTo>
                    <a:pt x="152671" y="1669386"/>
                  </a:lnTo>
                  <a:lnTo>
                    <a:pt x="153352" y="1668705"/>
                  </a:lnTo>
                  <a:lnTo>
                    <a:pt x="153919" y="1667570"/>
                  </a:lnTo>
                  <a:lnTo>
                    <a:pt x="154146" y="1665981"/>
                  </a:lnTo>
                  <a:lnTo>
                    <a:pt x="154600" y="1664392"/>
                  </a:lnTo>
                  <a:lnTo>
                    <a:pt x="155168" y="1663143"/>
                  </a:lnTo>
                  <a:lnTo>
                    <a:pt x="155622" y="1662689"/>
                  </a:lnTo>
                  <a:lnTo>
                    <a:pt x="156076" y="1663030"/>
                  </a:lnTo>
                  <a:lnTo>
                    <a:pt x="156530" y="1664619"/>
                  </a:lnTo>
                  <a:lnTo>
                    <a:pt x="156644" y="1665868"/>
                  </a:lnTo>
                  <a:lnTo>
                    <a:pt x="156870" y="1668365"/>
                  </a:lnTo>
                  <a:lnTo>
                    <a:pt x="157551" y="1669840"/>
                  </a:lnTo>
                  <a:lnTo>
                    <a:pt x="157325" y="1670862"/>
                  </a:lnTo>
                  <a:lnTo>
                    <a:pt x="156303" y="1672905"/>
                  </a:lnTo>
                  <a:lnTo>
                    <a:pt x="155168" y="1675743"/>
                  </a:lnTo>
                  <a:lnTo>
                    <a:pt x="153806" y="1677219"/>
                  </a:lnTo>
                  <a:lnTo>
                    <a:pt x="151763" y="1677219"/>
                  </a:lnTo>
                  <a:lnTo>
                    <a:pt x="148811" y="1673927"/>
                  </a:lnTo>
                  <a:lnTo>
                    <a:pt x="144725" y="1674835"/>
                  </a:lnTo>
                  <a:lnTo>
                    <a:pt x="144725" y="1675289"/>
                  </a:lnTo>
                  <a:lnTo>
                    <a:pt x="147109" y="1675970"/>
                  </a:lnTo>
                  <a:lnTo>
                    <a:pt x="149038" y="1677105"/>
                  </a:lnTo>
                  <a:lnTo>
                    <a:pt x="149492" y="1679375"/>
                  </a:lnTo>
                  <a:lnTo>
                    <a:pt x="148925" y="1680851"/>
                  </a:lnTo>
                  <a:lnTo>
                    <a:pt x="148130" y="1680964"/>
                  </a:lnTo>
                  <a:lnTo>
                    <a:pt x="147676" y="1681305"/>
                  </a:lnTo>
                  <a:lnTo>
                    <a:pt x="147563" y="1681986"/>
                  </a:lnTo>
                  <a:close/>
                  <a:moveTo>
                    <a:pt x="129515" y="1664732"/>
                  </a:moveTo>
                  <a:lnTo>
                    <a:pt x="128720" y="1664278"/>
                  </a:lnTo>
                  <a:lnTo>
                    <a:pt x="128607" y="1663370"/>
                  </a:lnTo>
                  <a:lnTo>
                    <a:pt x="128720" y="1662916"/>
                  </a:lnTo>
                  <a:lnTo>
                    <a:pt x="128947" y="1662122"/>
                  </a:lnTo>
                  <a:lnTo>
                    <a:pt x="129401" y="1660873"/>
                  </a:lnTo>
                  <a:lnTo>
                    <a:pt x="129855" y="1659852"/>
                  </a:lnTo>
                  <a:lnTo>
                    <a:pt x="130309" y="1658603"/>
                  </a:lnTo>
                  <a:lnTo>
                    <a:pt x="130877" y="1657468"/>
                  </a:lnTo>
                  <a:lnTo>
                    <a:pt x="131558" y="1656673"/>
                  </a:lnTo>
                  <a:lnTo>
                    <a:pt x="132125" y="1655765"/>
                  </a:lnTo>
                  <a:lnTo>
                    <a:pt x="132352" y="1654744"/>
                  </a:lnTo>
                  <a:lnTo>
                    <a:pt x="133261" y="1653268"/>
                  </a:lnTo>
                  <a:lnTo>
                    <a:pt x="135077" y="1653154"/>
                  </a:lnTo>
                  <a:lnTo>
                    <a:pt x="136552" y="1653609"/>
                  </a:lnTo>
                  <a:lnTo>
                    <a:pt x="138028" y="1652700"/>
                  </a:lnTo>
                  <a:lnTo>
                    <a:pt x="139390" y="1652473"/>
                  </a:lnTo>
                  <a:lnTo>
                    <a:pt x="139844" y="1652814"/>
                  </a:lnTo>
                  <a:lnTo>
                    <a:pt x="140298" y="1653154"/>
                  </a:lnTo>
                  <a:lnTo>
                    <a:pt x="141206" y="1653495"/>
                  </a:lnTo>
                  <a:lnTo>
                    <a:pt x="142114" y="1653381"/>
                  </a:lnTo>
                  <a:lnTo>
                    <a:pt x="142795" y="1653495"/>
                  </a:lnTo>
                  <a:lnTo>
                    <a:pt x="142795" y="1654176"/>
                  </a:lnTo>
                  <a:lnTo>
                    <a:pt x="142114" y="1654744"/>
                  </a:lnTo>
                  <a:lnTo>
                    <a:pt x="141206" y="1654857"/>
                  </a:lnTo>
                  <a:lnTo>
                    <a:pt x="141320" y="1655538"/>
                  </a:lnTo>
                  <a:lnTo>
                    <a:pt x="141774" y="1657014"/>
                  </a:lnTo>
                  <a:lnTo>
                    <a:pt x="140866" y="1658489"/>
                  </a:lnTo>
                  <a:lnTo>
                    <a:pt x="139277" y="1658944"/>
                  </a:lnTo>
                  <a:lnTo>
                    <a:pt x="136098" y="1657127"/>
                  </a:lnTo>
                  <a:lnTo>
                    <a:pt x="134736" y="1657695"/>
                  </a:lnTo>
                  <a:lnTo>
                    <a:pt x="133714" y="1659738"/>
                  </a:lnTo>
                  <a:lnTo>
                    <a:pt x="133261" y="1660987"/>
                  </a:lnTo>
                  <a:lnTo>
                    <a:pt x="132012" y="1662576"/>
                  </a:lnTo>
                  <a:lnTo>
                    <a:pt x="130309" y="1664278"/>
                  </a:lnTo>
                  <a:lnTo>
                    <a:pt x="129515" y="1664732"/>
                  </a:lnTo>
                  <a:close/>
                  <a:moveTo>
                    <a:pt x="212036" y="1567228"/>
                  </a:moveTo>
                  <a:lnTo>
                    <a:pt x="213512" y="1567341"/>
                  </a:lnTo>
                  <a:lnTo>
                    <a:pt x="214079" y="1568022"/>
                  </a:lnTo>
                  <a:lnTo>
                    <a:pt x="213739" y="1568817"/>
                  </a:lnTo>
                  <a:lnTo>
                    <a:pt x="213285" y="1569157"/>
                  </a:lnTo>
                  <a:lnTo>
                    <a:pt x="213171" y="1569725"/>
                  </a:lnTo>
                  <a:lnTo>
                    <a:pt x="213058" y="1570974"/>
                  </a:lnTo>
                  <a:lnTo>
                    <a:pt x="212717" y="1572449"/>
                  </a:lnTo>
                  <a:lnTo>
                    <a:pt x="212377" y="1573130"/>
                  </a:lnTo>
                  <a:lnTo>
                    <a:pt x="212150" y="1574492"/>
                  </a:lnTo>
                  <a:lnTo>
                    <a:pt x="211469" y="1576422"/>
                  </a:lnTo>
                  <a:lnTo>
                    <a:pt x="210561" y="1575968"/>
                  </a:lnTo>
                  <a:lnTo>
                    <a:pt x="209425" y="1574946"/>
                  </a:lnTo>
                  <a:lnTo>
                    <a:pt x="208971" y="1575627"/>
                  </a:lnTo>
                  <a:lnTo>
                    <a:pt x="209312" y="1577217"/>
                  </a:lnTo>
                  <a:lnTo>
                    <a:pt x="208858" y="1578579"/>
                  </a:lnTo>
                  <a:lnTo>
                    <a:pt x="207723" y="1578806"/>
                  </a:lnTo>
                  <a:lnTo>
                    <a:pt x="206928" y="1579714"/>
                  </a:lnTo>
                  <a:lnTo>
                    <a:pt x="205226" y="1580168"/>
                  </a:lnTo>
                  <a:lnTo>
                    <a:pt x="203296" y="1578806"/>
                  </a:lnTo>
                  <a:lnTo>
                    <a:pt x="201707" y="1576649"/>
                  </a:lnTo>
                  <a:lnTo>
                    <a:pt x="200685" y="1573471"/>
                  </a:lnTo>
                  <a:lnTo>
                    <a:pt x="200231" y="1572563"/>
                  </a:lnTo>
                  <a:lnTo>
                    <a:pt x="199891" y="1571768"/>
                  </a:lnTo>
                  <a:lnTo>
                    <a:pt x="199777" y="1570746"/>
                  </a:lnTo>
                  <a:lnTo>
                    <a:pt x="201820" y="1569384"/>
                  </a:lnTo>
                  <a:lnTo>
                    <a:pt x="202615" y="1568590"/>
                  </a:lnTo>
                  <a:lnTo>
                    <a:pt x="203409" y="1567341"/>
                  </a:lnTo>
                  <a:lnTo>
                    <a:pt x="205112" y="1565866"/>
                  </a:lnTo>
                  <a:lnTo>
                    <a:pt x="207723" y="1564617"/>
                  </a:lnTo>
                  <a:lnTo>
                    <a:pt x="209425" y="1564844"/>
                  </a:lnTo>
                  <a:lnTo>
                    <a:pt x="210220" y="1566320"/>
                  </a:lnTo>
                  <a:lnTo>
                    <a:pt x="210787" y="1567682"/>
                  </a:lnTo>
                  <a:lnTo>
                    <a:pt x="211242" y="1568022"/>
                  </a:lnTo>
                  <a:lnTo>
                    <a:pt x="211696" y="1567568"/>
                  </a:lnTo>
                  <a:lnTo>
                    <a:pt x="212036" y="1567228"/>
                  </a:lnTo>
                  <a:close/>
                  <a:moveTo>
                    <a:pt x="181956" y="2369173"/>
                  </a:moveTo>
                  <a:lnTo>
                    <a:pt x="183091" y="2369400"/>
                  </a:lnTo>
                  <a:lnTo>
                    <a:pt x="183318" y="2369855"/>
                  </a:lnTo>
                  <a:lnTo>
                    <a:pt x="182524" y="2370876"/>
                  </a:lnTo>
                  <a:lnTo>
                    <a:pt x="176621" y="2374168"/>
                  </a:lnTo>
                  <a:lnTo>
                    <a:pt x="175032" y="2374508"/>
                  </a:lnTo>
                  <a:lnTo>
                    <a:pt x="173897" y="2373827"/>
                  </a:lnTo>
                  <a:lnTo>
                    <a:pt x="173670" y="2372238"/>
                  </a:lnTo>
                  <a:lnTo>
                    <a:pt x="174465" y="2371330"/>
                  </a:lnTo>
                  <a:lnTo>
                    <a:pt x="175032" y="2371330"/>
                  </a:lnTo>
                  <a:lnTo>
                    <a:pt x="175599" y="2371217"/>
                  </a:lnTo>
                  <a:lnTo>
                    <a:pt x="177870" y="2369968"/>
                  </a:lnTo>
                  <a:lnTo>
                    <a:pt x="180140" y="2369741"/>
                  </a:lnTo>
                  <a:lnTo>
                    <a:pt x="180934" y="2369287"/>
                  </a:lnTo>
                  <a:lnTo>
                    <a:pt x="181956" y="2369173"/>
                  </a:lnTo>
                  <a:close/>
                  <a:moveTo>
                    <a:pt x="94894" y="2295960"/>
                  </a:moveTo>
                  <a:lnTo>
                    <a:pt x="96370" y="2295846"/>
                  </a:lnTo>
                  <a:lnTo>
                    <a:pt x="97391" y="2296300"/>
                  </a:lnTo>
                  <a:lnTo>
                    <a:pt x="96937" y="2298116"/>
                  </a:lnTo>
                  <a:lnTo>
                    <a:pt x="95802" y="2299705"/>
                  </a:lnTo>
                  <a:lnTo>
                    <a:pt x="95462" y="2300954"/>
                  </a:lnTo>
                  <a:lnTo>
                    <a:pt x="95008" y="2302089"/>
                  </a:lnTo>
                  <a:lnTo>
                    <a:pt x="94100" y="2302203"/>
                  </a:lnTo>
                  <a:lnTo>
                    <a:pt x="93645" y="2302089"/>
                  </a:lnTo>
                  <a:lnTo>
                    <a:pt x="92738" y="2302316"/>
                  </a:lnTo>
                  <a:lnTo>
                    <a:pt x="91375" y="2301408"/>
                  </a:lnTo>
                  <a:lnTo>
                    <a:pt x="91262" y="2298684"/>
                  </a:lnTo>
                  <a:lnTo>
                    <a:pt x="92170" y="2295619"/>
                  </a:lnTo>
                  <a:lnTo>
                    <a:pt x="93759" y="2293008"/>
                  </a:lnTo>
                  <a:lnTo>
                    <a:pt x="95462" y="2293122"/>
                  </a:lnTo>
                  <a:lnTo>
                    <a:pt x="95689" y="2294711"/>
                  </a:lnTo>
                  <a:lnTo>
                    <a:pt x="94781" y="2295392"/>
                  </a:lnTo>
                  <a:lnTo>
                    <a:pt x="94894" y="2295960"/>
                  </a:lnTo>
                  <a:close/>
                  <a:moveTo>
                    <a:pt x="61749" y="2178023"/>
                  </a:moveTo>
                  <a:lnTo>
                    <a:pt x="62544" y="2178477"/>
                  </a:lnTo>
                  <a:lnTo>
                    <a:pt x="62544" y="2181088"/>
                  </a:lnTo>
                  <a:lnTo>
                    <a:pt x="62090" y="2182563"/>
                  </a:lnTo>
                  <a:lnTo>
                    <a:pt x="60841" y="2181996"/>
                  </a:lnTo>
                  <a:lnTo>
                    <a:pt x="56982" y="2179499"/>
                  </a:lnTo>
                  <a:lnTo>
                    <a:pt x="56528" y="2179953"/>
                  </a:lnTo>
                  <a:lnTo>
                    <a:pt x="56301" y="2179612"/>
                  </a:lnTo>
                  <a:lnTo>
                    <a:pt x="56187" y="2178931"/>
                  </a:lnTo>
                  <a:lnTo>
                    <a:pt x="55620" y="2178137"/>
                  </a:lnTo>
                  <a:lnTo>
                    <a:pt x="54712" y="2177342"/>
                  </a:lnTo>
                  <a:lnTo>
                    <a:pt x="55052" y="2176547"/>
                  </a:lnTo>
                  <a:lnTo>
                    <a:pt x="56755" y="2175980"/>
                  </a:lnTo>
                  <a:lnTo>
                    <a:pt x="58231" y="2176774"/>
                  </a:lnTo>
                  <a:lnTo>
                    <a:pt x="58571" y="2178477"/>
                  </a:lnTo>
                  <a:lnTo>
                    <a:pt x="58798" y="2179158"/>
                  </a:lnTo>
                  <a:lnTo>
                    <a:pt x="59706" y="2178818"/>
                  </a:lnTo>
                  <a:lnTo>
                    <a:pt x="60387" y="2178931"/>
                  </a:lnTo>
                  <a:lnTo>
                    <a:pt x="60728" y="2179385"/>
                  </a:lnTo>
                  <a:lnTo>
                    <a:pt x="61295" y="2179158"/>
                  </a:lnTo>
                  <a:lnTo>
                    <a:pt x="61749" y="2178023"/>
                  </a:lnTo>
                  <a:close/>
                  <a:moveTo>
                    <a:pt x="77527" y="2113323"/>
                  </a:moveTo>
                  <a:lnTo>
                    <a:pt x="78208" y="2114117"/>
                  </a:lnTo>
                  <a:lnTo>
                    <a:pt x="78435" y="2114458"/>
                  </a:lnTo>
                  <a:lnTo>
                    <a:pt x="77641" y="2114344"/>
                  </a:lnTo>
                  <a:lnTo>
                    <a:pt x="74235" y="2112528"/>
                  </a:lnTo>
                  <a:lnTo>
                    <a:pt x="72306" y="2113550"/>
                  </a:lnTo>
                  <a:lnTo>
                    <a:pt x="70603" y="2113550"/>
                  </a:lnTo>
                  <a:lnTo>
                    <a:pt x="70036" y="2113209"/>
                  </a:lnTo>
                  <a:lnTo>
                    <a:pt x="70149" y="2113096"/>
                  </a:lnTo>
                  <a:lnTo>
                    <a:pt x="70263" y="2113096"/>
                  </a:lnTo>
                  <a:lnTo>
                    <a:pt x="70036" y="2112301"/>
                  </a:lnTo>
                  <a:lnTo>
                    <a:pt x="69581" y="2110598"/>
                  </a:lnTo>
                  <a:lnTo>
                    <a:pt x="69922" y="2109463"/>
                  </a:lnTo>
                  <a:lnTo>
                    <a:pt x="70603" y="2109236"/>
                  </a:lnTo>
                  <a:lnTo>
                    <a:pt x="70944" y="2108782"/>
                  </a:lnTo>
                  <a:lnTo>
                    <a:pt x="70830" y="2108215"/>
                  </a:lnTo>
                  <a:lnTo>
                    <a:pt x="71398" y="2106966"/>
                  </a:lnTo>
                  <a:lnTo>
                    <a:pt x="72987" y="2105831"/>
                  </a:lnTo>
                  <a:lnTo>
                    <a:pt x="74122" y="2106739"/>
                  </a:lnTo>
                  <a:lnTo>
                    <a:pt x="73554" y="2108442"/>
                  </a:lnTo>
                  <a:lnTo>
                    <a:pt x="73895" y="2110258"/>
                  </a:lnTo>
                  <a:lnTo>
                    <a:pt x="77527" y="2113323"/>
                  </a:lnTo>
                  <a:close/>
                  <a:moveTo>
                    <a:pt x="87176" y="2020812"/>
                  </a:moveTo>
                  <a:lnTo>
                    <a:pt x="87403" y="2021039"/>
                  </a:lnTo>
                  <a:lnTo>
                    <a:pt x="87629" y="2021834"/>
                  </a:lnTo>
                  <a:lnTo>
                    <a:pt x="87176" y="2022628"/>
                  </a:lnTo>
                  <a:lnTo>
                    <a:pt x="86495" y="2022742"/>
                  </a:lnTo>
                  <a:lnTo>
                    <a:pt x="86041" y="2023309"/>
                  </a:lnTo>
                  <a:lnTo>
                    <a:pt x="85813" y="2024104"/>
                  </a:lnTo>
                  <a:lnTo>
                    <a:pt x="85132" y="2024217"/>
                  </a:lnTo>
                  <a:lnTo>
                    <a:pt x="82976" y="2023536"/>
                  </a:lnTo>
                  <a:lnTo>
                    <a:pt x="81387" y="2022401"/>
                  </a:lnTo>
                  <a:lnTo>
                    <a:pt x="81160" y="2021720"/>
                  </a:lnTo>
                  <a:lnTo>
                    <a:pt x="82181" y="2021493"/>
                  </a:lnTo>
                  <a:lnTo>
                    <a:pt x="83543" y="2019450"/>
                  </a:lnTo>
                  <a:lnTo>
                    <a:pt x="87176" y="2020812"/>
                  </a:lnTo>
                  <a:close/>
                  <a:moveTo>
                    <a:pt x="56868" y="1747367"/>
                  </a:moveTo>
                  <a:lnTo>
                    <a:pt x="55166" y="1745778"/>
                  </a:lnTo>
                  <a:lnTo>
                    <a:pt x="54371" y="1746573"/>
                  </a:lnTo>
                  <a:lnTo>
                    <a:pt x="52896" y="1747481"/>
                  </a:lnTo>
                  <a:lnTo>
                    <a:pt x="50852" y="1745892"/>
                  </a:lnTo>
                  <a:lnTo>
                    <a:pt x="49831" y="1743849"/>
                  </a:lnTo>
                  <a:lnTo>
                    <a:pt x="49831" y="1742941"/>
                  </a:lnTo>
                  <a:lnTo>
                    <a:pt x="50398" y="1742714"/>
                  </a:lnTo>
                  <a:lnTo>
                    <a:pt x="50966" y="1743281"/>
                  </a:lnTo>
                  <a:lnTo>
                    <a:pt x="51193" y="1743735"/>
                  </a:lnTo>
                  <a:lnTo>
                    <a:pt x="51647" y="1742827"/>
                  </a:lnTo>
                  <a:lnTo>
                    <a:pt x="52101" y="1741124"/>
                  </a:lnTo>
                  <a:lnTo>
                    <a:pt x="51420" y="1740216"/>
                  </a:lnTo>
                  <a:lnTo>
                    <a:pt x="50285" y="1739195"/>
                  </a:lnTo>
                  <a:lnTo>
                    <a:pt x="49490" y="1737379"/>
                  </a:lnTo>
                  <a:lnTo>
                    <a:pt x="49377" y="1735676"/>
                  </a:lnTo>
                  <a:lnTo>
                    <a:pt x="49945" y="1734427"/>
                  </a:lnTo>
                  <a:lnTo>
                    <a:pt x="50852" y="1733633"/>
                  </a:lnTo>
                  <a:lnTo>
                    <a:pt x="51420" y="1733633"/>
                  </a:lnTo>
                  <a:lnTo>
                    <a:pt x="51760" y="1734427"/>
                  </a:lnTo>
                  <a:lnTo>
                    <a:pt x="52215" y="1734995"/>
                  </a:lnTo>
                  <a:lnTo>
                    <a:pt x="54598" y="1736016"/>
                  </a:lnTo>
                  <a:lnTo>
                    <a:pt x="55620" y="1737152"/>
                  </a:lnTo>
                  <a:lnTo>
                    <a:pt x="56755" y="1738854"/>
                  </a:lnTo>
                  <a:lnTo>
                    <a:pt x="57549" y="1741238"/>
                  </a:lnTo>
                  <a:lnTo>
                    <a:pt x="58004" y="1744189"/>
                  </a:lnTo>
                  <a:lnTo>
                    <a:pt x="58117" y="1746346"/>
                  </a:lnTo>
                  <a:lnTo>
                    <a:pt x="57549" y="1747254"/>
                  </a:lnTo>
                  <a:lnTo>
                    <a:pt x="56868" y="1747367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75">
              <a:extLst>
                <a:ext uri="{FF2B5EF4-FFF2-40B4-BE49-F238E27FC236}">
                  <a16:creationId xmlns:a16="http://schemas.microsoft.com/office/drawing/2014/main" id="{6F9E92B6-F6B5-4739-9015-9240B08F606A}"/>
                </a:ext>
              </a:extLst>
            </p:cNvPr>
            <p:cNvSpPr/>
            <p:nvPr/>
          </p:nvSpPr>
          <p:spPr>
            <a:xfrm>
              <a:off x="7423834" y="4795192"/>
              <a:ext cx="68494" cy="99163"/>
            </a:xfrm>
            <a:custGeom>
              <a:avLst/>
              <a:gdLst>
                <a:gd name="connsiteX0" fmla="*/ 38593 w 76051"/>
                <a:gd name="connsiteY0" fmla="*/ 8400 h 110104"/>
                <a:gd name="connsiteX1" fmla="*/ 37912 w 76051"/>
                <a:gd name="connsiteY1" fmla="*/ 10556 h 110104"/>
                <a:gd name="connsiteX2" fmla="*/ 37458 w 76051"/>
                <a:gd name="connsiteY2" fmla="*/ 12599 h 110104"/>
                <a:gd name="connsiteX3" fmla="*/ 36891 w 76051"/>
                <a:gd name="connsiteY3" fmla="*/ 16800 h 110104"/>
                <a:gd name="connsiteX4" fmla="*/ 37118 w 76051"/>
                <a:gd name="connsiteY4" fmla="*/ 16913 h 110104"/>
                <a:gd name="connsiteX5" fmla="*/ 37685 w 76051"/>
                <a:gd name="connsiteY5" fmla="*/ 16913 h 110104"/>
                <a:gd name="connsiteX6" fmla="*/ 37912 w 76051"/>
                <a:gd name="connsiteY6" fmla="*/ 16913 h 110104"/>
                <a:gd name="connsiteX7" fmla="*/ 37572 w 76051"/>
                <a:gd name="connsiteY7" fmla="*/ 17367 h 110104"/>
                <a:gd name="connsiteX8" fmla="*/ 36663 w 76051"/>
                <a:gd name="connsiteY8" fmla="*/ 19070 h 110104"/>
                <a:gd name="connsiteX9" fmla="*/ 37685 w 76051"/>
                <a:gd name="connsiteY9" fmla="*/ 19637 h 110104"/>
                <a:gd name="connsiteX10" fmla="*/ 38366 w 76051"/>
                <a:gd name="connsiteY10" fmla="*/ 20886 h 110104"/>
                <a:gd name="connsiteX11" fmla="*/ 38934 w 76051"/>
                <a:gd name="connsiteY11" fmla="*/ 24064 h 110104"/>
                <a:gd name="connsiteX12" fmla="*/ 38706 w 76051"/>
                <a:gd name="connsiteY12" fmla="*/ 25767 h 110104"/>
                <a:gd name="connsiteX13" fmla="*/ 39161 w 76051"/>
                <a:gd name="connsiteY13" fmla="*/ 27015 h 110104"/>
                <a:gd name="connsiteX14" fmla="*/ 40863 w 76051"/>
                <a:gd name="connsiteY14" fmla="*/ 29513 h 110104"/>
                <a:gd name="connsiteX15" fmla="*/ 42339 w 76051"/>
                <a:gd name="connsiteY15" fmla="*/ 33712 h 110104"/>
                <a:gd name="connsiteX16" fmla="*/ 43134 w 76051"/>
                <a:gd name="connsiteY16" fmla="*/ 35074 h 110104"/>
                <a:gd name="connsiteX17" fmla="*/ 44155 w 76051"/>
                <a:gd name="connsiteY17" fmla="*/ 33031 h 110104"/>
                <a:gd name="connsiteX18" fmla="*/ 45858 w 76051"/>
                <a:gd name="connsiteY18" fmla="*/ 35755 h 110104"/>
                <a:gd name="connsiteX19" fmla="*/ 49036 w 76051"/>
                <a:gd name="connsiteY19" fmla="*/ 43474 h 110104"/>
                <a:gd name="connsiteX20" fmla="*/ 50512 w 76051"/>
                <a:gd name="connsiteY20" fmla="*/ 45063 h 110104"/>
                <a:gd name="connsiteX21" fmla="*/ 53803 w 76051"/>
                <a:gd name="connsiteY21" fmla="*/ 46539 h 110104"/>
                <a:gd name="connsiteX22" fmla="*/ 55166 w 76051"/>
                <a:gd name="connsiteY22" fmla="*/ 47447 h 110104"/>
                <a:gd name="connsiteX23" fmla="*/ 55620 w 76051"/>
                <a:gd name="connsiteY23" fmla="*/ 48242 h 110104"/>
                <a:gd name="connsiteX24" fmla="*/ 55960 w 76051"/>
                <a:gd name="connsiteY24" fmla="*/ 49263 h 110104"/>
                <a:gd name="connsiteX25" fmla="*/ 56528 w 76051"/>
                <a:gd name="connsiteY25" fmla="*/ 50852 h 110104"/>
                <a:gd name="connsiteX26" fmla="*/ 56641 w 76051"/>
                <a:gd name="connsiteY26" fmla="*/ 51306 h 110104"/>
                <a:gd name="connsiteX27" fmla="*/ 57436 w 76051"/>
                <a:gd name="connsiteY27" fmla="*/ 51420 h 110104"/>
                <a:gd name="connsiteX28" fmla="*/ 58911 w 76051"/>
                <a:gd name="connsiteY28" fmla="*/ 50512 h 110104"/>
                <a:gd name="connsiteX29" fmla="*/ 59819 w 76051"/>
                <a:gd name="connsiteY29" fmla="*/ 50512 h 110104"/>
                <a:gd name="connsiteX30" fmla="*/ 61408 w 76051"/>
                <a:gd name="connsiteY30" fmla="*/ 51533 h 110104"/>
                <a:gd name="connsiteX31" fmla="*/ 64246 w 76051"/>
                <a:gd name="connsiteY31" fmla="*/ 54144 h 110104"/>
                <a:gd name="connsiteX32" fmla="*/ 65835 w 76051"/>
                <a:gd name="connsiteY32" fmla="*/ 55166 h 110104"/>
                <a:gd name="connsiteX33" fmla="*/ 67538 w 76051"/>
                <a:gd name="connsiteY33" fmla="*/ 55620 h 110104"/>
                <a:gd name="connsiteX34" fmla="*/ 72192 w 76051"/>
                <a:gd name="connsiteY34" fmla="*/ 55620 h 110104"/>
                <a:gd name="connsiteX35" fmla="*/ 75143 w 76051"/>
                <a:gd name="connsiteY35" fmla="*/ 56528 h 110104"/>
                <a:gd name="connsiteX36" fmla="*/ 75484 w 76051"/>
                <a:gd name="connsiteY36" fmla="*/ 56528 h 110104"/>
                <a:gd name="connsiteX37" fmla="*/ 76051 w 76051"/>
                <a:gd name="connsiteY37" fmla="*/ 57095 h 110104"/>
                <a:gd name="connsiteX38" fmla="*/ 76051 w 76051"/>
                <a:gd name="connsiteY38" fmla="*/ 57095 h 110104"/>
                <a:gd name="connsiteX39" fmla="*/ 75824 w 76051"/>
                <a:gd name="connsiteY39" fmla="*/ 57322 h 110104"/>
                <a:gd name="connsiteX40" fmla="*/ 75824 w 76051"/>
                <a:gd name="connsiteY40" fmla="*/ 58571 h 110104"/>
                <a:gd name="connsiteX41" fmla="*/ 75711 w 76051"/>
                <a:gd name="connsiteY41" fmla="*/ 58685 h 110104"/>
                <a:gd name="connsiteX42" fmla="*/ 75257 w 76051"/>
                <a:gd name="connsiteY42" fmla="*/ 61976 h 110104"/>
                <a:gd name="connsiteX43" fmla="*/ 75257 w 76051"/>
                <a:gd name="connsiteY43" fmla="*/ 62998 h 110104"/>
                <a:gd name="connsiteX44" fmla="*/ 75484 w 76051"/>
                <a:gd name="connsiteY44" fmla="*/ 63679 h 110104"/>
                <a:gd name="connsiteX45" fmla="*/ 75484 w 76051"/>
                <a:gd name="connsiteY45" fmla="*/ 64246 h 110104"/>
                <a:gd name="connsiteX46" fmla="*/ 74576 w 76051"/>
                <a:gd name="connsiteY46" fmla="*/ 65041 h 110104"/>
                <a:gd name="connsiteX47" fmla="*/ 74462 w 76051"/>
                <a:gd name="connsiteY47" fmla="*/ 66403 h 110104"/>
                <a:gd name="connsiteX48" fmla="*/ 74689 w 76051"/>
                <a:gd name="connsiteY48" fmla="*/ 67652 h 110104"/>
                <a:gd name="connsiteX49" fmla="*/ 75143 w 76051"/>
                <a:gd name="connsiteY49" fmla="*/ 68673 h 110104"/>
                <a:gd name="connsiteX50" fmla="*/ 75824 w 76051"/>
                <a:gd name="connsiteY50" fmla="*/ 69581 h 110104"/>
                <a:gd name="connsiteX51" fmla="*/ 75030 w 76051"/>
                <a:gd name="connsiteY51" fmla="*/ 69241 h 110104"/>
                <a:gd name="connsiteX52" fmla="*/ 74576 w 76051"/>
                <a:gd name="connsiteY52" fmla="*/ 69468 h 110104"/>
                <a:gd name="connsiteX53" fmla="*/ 74235 w 76051"/>
                <a:gd name="connsiteY53" fmla="*/ 70149 h 110104"/>
                <a:gd name="connsiteX54" fmla="*/ 74916 w 76051"/>
                <a:gd name="connsiteY54" fmla="*/ 70944 h 110104"/>
                <a:gd name="connsiteX55" fmla="*/ 75143 w 76051"/>
                <a:gd name="connsiteY55" fmla="*/ 71284 h 110104"/>
                <a:gd name="connsiteX56" fmla="*/ 67992 w 76051"/>
                <a:gd name="connsiteY56" fmla="*/ 75938 h 110104"/>
                <a:gd name="connsiteX57" fmla="*/ 66516 w 76051"/>
                <a:gd name="connsiteY57" fmla="*/ 78095 h 110104"/>
                <a:gd name="connsiteX58" fmla="*/ 66743 w 76051"/>
                <a:gd name="connsiteY58" fmla="*/ 78549 h 110104"/>
                <a:gd name="connsiteX59" fmla="*/ 67311 w 76051"/>
                <a:gd name="connsiteY59" fmla="*/ 79003 h 110104"/>
                <a:gd name="connsiteX60" fmla="*/ 67879 w 76051"/>
                <a:gd name="connsiteY60" fmla="*/ 79570 h 110104"/>
                <a:gd name="connsiteX61" fmla="*/ 67992 w 76051"/>
                <a:gd name="connsiteY61" fmla="*/ 80592 h 110104"/>
                <a:gd name="connsiteX62" fmla="*/ 67765 w 76051"/>
                <a:gd name="connsiteY62" fmla="*/ 81273 h 110104"/>
                <a:gd name="connsiteX63" fmla="*/ 67084 w 76051"/>
                <a:gd name="connsiteY63" fmla="*/ 82408 h 110104"/>
                <a:gd name="connsiteX64" fmla="*/ 66062 w 76051"/>
                <a:gd name="connsiteY64" fmla="*/ 84451 h 110104"/>
                <a:gd name="connsiteX65" fmla="*/ 63565 w 76051"/>
                <a:gd name="connsiteY65" fmla="*/ 87516 h 110104"/>
                <a:gd name="connsiteX66" fmla="*/ 62090 w 76051"/>
                <a:gd name="connsiteY66" fmla="*/ 89786 h 110104"/>
                <a:gd name="connsiteX67" fmla="*/ 61522 w 76051"/>
                <a:gd name="connsiteY67" fmla="*/ 91375 h 110104"/>
                <a:gd name="connsiteX68" fmla="*/ 61522 w 76051"/>
                <a:gd name="connsiteY68" fmla="*/ 96143 h 110104"/>
                <a:gd name="connsiteX69" fmla="*/ 61295 w 76051"/>
                <a:gd name="connsiteY69" fmla="*/ 97618 h 110104"/>
                <a:gd name="connsiteX70" fmla="*/ 60614 w 76051"/>
                <a:gd name="connsiteY70" fmla="*/ 102386 h 110104"/>
                <a:gd name="connsiteX71" fmla="*/ 60955 w 76051"/>
                <a:gd name="connsiteY71" fmla="*/ 106926 h 110104"/>
                <a:gd name="connsiteX72" fmla="*/ 60955 w 76051"/>
                <a:gd name="connsiteY72" fmla="*/ 108061 h 110104"/>
                <a:gd name="connsiteX73" fmla="*/ 59025 w 76051"/>
                <a:gd name="connsiteY73" fmla="*/ 107834 h 110104"/>
                <a:gd name="connsiteX74" fmla="*/ 56414 w 76051"/>
                <a:gd name="connsiteY74" fmla="*/ 106472 h 110104"/>
                <a:gd name="connsiteX75" fmla="*/ 51760 w 76051"/>
                <a:gd name="connsiteY75" fmla="*/ 103067 h 110104"/>
                <a:gd name="connsiteX76" fmla="*/ 51533 w 76051"/>
                <a:gd name="connsiteY76" fmla="*/ 102953 h 110104"/>
                <a:gd name="connsiteX77" fmla="*/ 48923 w 76051"/>
                <a:gd name="connsiteY77" fmla="*/ 101932 h 110104"/>
                <a:gd name="connsiteX78" fmla="*/ 46198 w 76051"/>
                <a:gd name="connsiteY78" fmla="*/ 101591 h 110104"/>
                <a:gd name="connsiteX79" fmla="*/ 40636 w 76051"/>
                <a:gd name="connsiteY79" fmla="*/ 102159 h 110104"/>
                <a:gd name="connsiteX80" fmla="*/ 41317 w 76051"/>
                <a:gd name="connsiteY80" fmla="*/ 103521 h 110104"/>
                <a:gd name="connsiteX81" fmla="*/ 38593 w 76051"/>
                <a:gd name="connsiteY81" fmla="*/ 103748 h 110104"/>
                <a:gd name="connsiteX82" fmla="*/ 37912 w 76051"/>
                <a:gd name="connsiteY82" fmla="*/ 103975 h 110104"/>
                <a:gd name="connsiteX83" fmla="*/ 37344 w 76051"/>
                <a:gd name="connsiteY83" fmla="*/ 104883 h 110104"/>
                <a:gd name="connsiteX84" fmla="*/ 37344 w 76051"/>
                <a:gd name="connsiteY84" fmla="*/ 105791 h 110104"/>
                <a:gd name="connsiteX85" fmla="*/ 37118 w 76051"/>
                <a:gd name="connsiteY85" fmla="*/ 106585 h 110104"/>
                <a:gd name="connsiteX86" fmla="*/ 35982 w 76051"/>
                <a:gd name="connsiteY86" fmla="*/ 107040 h 110104"/>
                <a:gd name="connsiteX87" fmla="*/ 35074 w 76051"/>
                <a:gd name="connsiteY87" fmla="*/ 108515 h 110104"/>
                <a:gd name="connsiteX88" fmla="*/ 33599 w 76051"/>
                <a:gd name="connsiteY88" fmla="*/ 109083 h 110104"/>
                <a:gd name="connsiteX89" fmla="*/ 25312 w 76051"/>
                <a:gd name="connsiteY89" fmla="*/ 109537 h 110104"/>
                <a:gd name="connsiteX90" fmla="*/ 23610 w 76051"/>
                <a:gd name="connsiteY90" fmla="*/ 110104 h 110104"/>
                <a:gd name="connsiteX91" fmla="*/ 22248 w 76051"/>
                <a:gd name="connsiteY91" fmla="*/ 105791 h 110104"/>
                <a:gd name="connsiteX92" fmla="*/ 20432 w 76051"/>
                <a:gd name="connsiteY92" fmla="*/ 103975 h 110104"/>
                <a:gd name="connsiteX93" fmla="*/ 14302 w 76051"/>
                <a:gd name="connsiteY93" fmla="*/ 102499 h 110104"/>
                <a:gd name="connsiteX94" fmla="*/ 11918 w 76051"/>
                <a:gd name="connsiteY94" fmla="*/ 101364 h 110104"/>
                <a:gd name="connsiteX95" fmla="*/ 10216 w 76051"/>
                <a:gd name="connsiteY95" fmla="*/ 99775 h 110104"/>
                <a:gd name="connsiteX96" fmla="*/ 7151 w 76051"/>
                <a:gd name="connsiteY96" fmla="*/ 95689 h 110104"/>
                <a:gd name="connsiteX97" fmla="*/ 9421 w 76051"/>
                <a:gd name="connsiteY97" fmla="*/ 94553 h 110104"/>
                <a:gd name="connsiteX98" fmla="*/ 11691 w 76051"/>
                <a:gd name="connsiteY98" fmla="*/ 92170 h 110104"/>
                <a:gd name="connsiteX99" fmla="*/ 12599 w 76051"/>
                <a:gd name="connsiteY99" fmla="*/ 89786 h 110104"/>
                <a:gd name="connsiteX100" fmla="*/ 11010 w 76051"/>
                <a:gd name="connsiteY100" fmla="*/ 88878 h 110104"/>
                <a:gd name="connsiteX101" fmla="*/ 12145 w 76051"/>
                <a:gd name="connsiteY101" fmla="*/ 87856 h 110104"/>
                <a:gd name="connsiteX102" fmla="*/ 12940 w 76051"/>
                <a:gd name="connsiteY102" fmla="*/ 86381 h 110104"/>
                <a:gd name="connsiteX103" fmla="*/ 14189 w 76051"/>
                <a:gd name="connsiteY103" fmla="*/ 82976 h 110104"/>
                <a:gd name="connsiteX104" fmla="*/ 14983 w 76051"/>
                <a:gd name="connsiteY104" fmla="*/ 82068 h 110104"/>
                <a:gd name="connsiteX105" fmla="*/ 16005 w 76051"/>
                <a:gd name="connsiteY105" fmla="*/ 81159 h 110104"/>
                <a:gd name="connsiteX106" fmla="*/ 16572 w 76051"/>
                <a:gd name="connsiteY106" fmla="*/ 79911 h 110104"/>
                <a:gd name="connsiteX107" fmla="*/ 16005 w 76051"/>
                <a:gd name="connsiteY107" fmla="*/ 77754 h 110104"/>
                <a:gd name="connsiteX108" fmla="*/ 15324 w 76051"/>
                <a:gd name="connsiteY108" fmla="*/ 77186 h 110104"/>
                <a:gd name="connsiteX109" fmla="*/ 13394 w 76051"/>
                <a:gd name="connsiteY109" fmla="*/ 76960 h 110104"/>
                <a:gd name="connsiteX110" fmla="*/ 12713 w 76051"/>
                <a:gd name="connsiteY110" fmla="*/ 76505 h 110104"/>
                <a:gd name="connsiteX111" fmla="*/ 12373 w 76051"/>
                <a:gd name="connsiteY111" fmla="*/ 75370 h 110104"/>
                <a:gd name="connsiteX112" fmla="*/ 12486 w 76051"/>
                <a:gd name="connsiteY112" fmla="*/ 74803 h 110104"/>
                <a:gd name="connsiteX113" fmla="*/ 12826 w 76051"/>
                <a:gd name="connsiteY113" fmla="*/ 74349 h 110104"/>
                <a:gd name="connsiteX114" fmla="*/ 12826 w 76051"/>
                <a:gd name="connsiteY114" fmla="*/ 73327 h 110104"/>
                <a:gd name="connsiteX115" fmla="*/ 12940 w 76051"/>
                <a:gd name="connsiteY115" fmla="*/ 72532 h 110104"/>
                <a:gd name="connsiteX116" fmla="*/ 13394 w 76051"/>
                <a:gd name="connsiteY116" fmla="*/ 71965 h 110104"/>
                <a:gd name="connsiteX117" fmla="*/ 13735 w 76051"/>
                <a:gd name="connsiteY117" fmla="*/ 71398 h 110104"/>
                <a:gd name="connsiteX118" fmla="*/ 13621 w 76051"/>
                <a:gd name="connsiteY118" fmla="*/ 70603 h 110104"/>
                <a:gd name="connsiteX119" fmla="*/ 13621 w 76051"/>
                <a:gd name="connsiteY119" fmla="*/ 70262 h 110104"/>
                <a:gd name="connsiteX120" fmla="*/ 13054 w 76051"/>
                <a:gd name="connsiteY120" fmla="*/ 69354 h 110104"/>
                <a:gd name="connsiteX121" fmla="*/ 12373 w 76051"/>
                <a:gd name="connsiteY121" fmla="*/ 69354 h 110104"/>
                <a:gd name="connsiteX122" fmla="*/ 11805 w 76051"/>
                <a:gd name="connsiteY122" fmla="*/ 69581 h 110104"/>
                <a:gd name="connsiteX123" fmla="*/ 11237 w 76051"/>
                <a:gd name="connsiteY123" fmla="*/ 69468 h 110104"/>
                <a:gd name="connsiteX124" fmla="*/ 10670 w 76051"/>
                <a:gd name="connsiteY124" fmla="*/ 69127 h 110104"/>
                <a:gd name="connsiteX125" fmla="*/ 9308 w 76051"/>
                <a:gd name="connsiteY125" fmla="*/ 68673 h 110104"/>
                <a:gd name="connsiteX126" fmla="*/ 8740 w 76051"/>
                <a:gd name="connsiteY126" fmla="*/ 68219 h 110104"/>
                <a:gd name="connsiteX127" fmla="*/ 8740 w 76051"/>
                <a:gd name="connsiteY127" fmla="*/ 67879 h 110104"/>
                <a:gd name="connsiteX128" fmla="*/ 8513 w 76051"/>
                <a:gd name="connsiteY128" fmla="*/ 65835 h 110104"/>
                <a:gd name="connsiteX129" fmla="*/ 8400 w 76051"/>
                <a:gd name="connsiteY129" fmla="*/ 65154 h 110104"/>
                <a:gd name="connsiteX130" fmla="*/ 6129 w 76051"/>
                <a:gd name="connsiteY130" fmla="*/ 60614 h 110104"/>
                <a:gd name="connsiteX131" fmla="*/ 5448 w 76051"/>
                <a:gd name="connsiteY131" fmla="*/ 59706 h 110104"/>
                <a:gd name="connsiteX132" fmla="*/ 4200 w 76051"/>
                <a:gd name="connsiteY132" fmla="*/ 58912 h 110104"/>
                <a:gd name="connsiteX133" fmla="*/ 3178 w 76051"/>
                <a:gd name="connsiteY133" fmla="*/ 58685 h 110104"/>
                <a:gd name="connsiteX134" fmla="*/ 2156 w 76051"/>
                <a:gd name="connsiteY134" fmla="*/ 58231 h 110104"/>
                <a:gd name="connsiteX135" fmla="*/ 1135 w 76051"/>
                <a:gd name="connsiteY135" fmla="*/ 56528 h 110104"/>
                <a:gd name="connsiteX136" fmla="*/ 567 w 76051"/>
                <a:gd name="connsiteY136" fmla="*/ 54598 h 110104"/>
                <a:gd name="connsiteX137" fmla="*/ 454 w 76051"/>
                <a:gd name="connsiteY137" fmla="*/ 52782 h 110104"/>
                <a:gd name="connsiteX138" fmla="*/ 908 w 76051"/>
                <a:gd name="connsiteY138" fmla="*/ 51306 h 110104"/>
                <a:gd name="connsiteX139" fmla="*/ 2043 w 76051"/>
                <a:gd name="connsiteY139" fmla="*/ 50512 h 110104"/>
                <a:gd name="connsiteX140" fmla="*/ 1135 w 76051"/>
                <a:gd name="connsiteY140" fmla="*/ 49604 h 110104"/>
                <a:gd name="connsiteX141" fmla="*/ 1362 w 76051"/>
                <a:gd name="connsiteY141" fmla="*/ 49036 h 110104"/>
                <a:gd name="connsiteX142" fmla="*/ 1589 w 76051"/>
                <a:gd name="connsiteY142" fmla="*/ 48696 h 110104"/>
                <a:gd name="connsiteX143" fmla="*/ 1703 w 76051"/>
                <a:gd name="connsiteY143" fmla="*/ 48242 h 110104"/>
                <a:gd name="connsiteX144" fmla="*/ 1703 w 76051"/>
                <a:gd name="connsiteY144" fmla="*/ 47334 h 110104"/>
                <a:gd name="connsiteX145" fmla="*/ 4200 w 76051"/>
                <a:gd name="connsiteY145" fmla="*/ 47561 h 110104"/>
                <a:gd name="connsiteX146" fmla="*/ 3292 w 76051"/>
                <a:gd name="connsiteY146" fmla="*/ 46199 h 110104"/>
                <a:gd name="connsiteX147" fmla="*/ 1135 w 76051"/>
                <a:gd name="connsiteY147" fmla="*/ 44609 h 110104"/>
                <a:gd name="connsiteX148" fmla="*/ 0 w 76051"/>
                <a:gd name="connsiteY148" fmla="*/ 44042 h 110104"/>
                <a:gd name="connsiteX149" fmla="*/ 341 w 76051"/>
                <a:gd name="connsiteY149" fmla="*/ 42566 h 110104"/>
                <a:gd name="connsiteX150" fmla="*/ 3746 w 76051"/>
                <a:gd name="connsiteY150" fmla="*/ 36777 h 110104"/>
                <a:gd name="connsiteX151" fmla="*/ 4086 w 76051"/>
                <a:gd name="connsiteY151" fmla="*/ 35869 h 110104"/>
                <a:gd name="connsiteX152" fmla="*/ 4313 w 76051"/>
                <a:gd name="connsiteY152" fmla="*/ 35074 h 110104"/>
                <a:gd name="connsiteX153" fmla="*/ 4654 w 76051"/>
                <a:gd name="connsiteY153" fmla="*/ 34280 h 110104"/>
                <a:gd name="connsiteX154" fmla="*/ 5448 w 76051"/>
                <a:gd name="connsiteY154" fmla="*/ 33258 h 110104"/>
                <a:gd name="connsiteX155" fmla="*/ 6129 w 76051"/>
                <a:gd name="connsiteY155" fmla="*/ 32804 h 110104"/>
                <a:gd name="connsiteX156" fmla="*/ 7605 w 76051"/>
                <a:gd name="connsiteY156" fmla="*/ 32464 h 110104"/>
                <a:gd name="connsiteX157" fmla="*/ 8400 w 76051"/>
                <a:gd name="connsiteY157" fmla="*/ 31669 h 110104"/>
                <a:gd name="connsiteX158" fmla="*/ 9421 w 76051"/>
                <a:gd name="connsiteY158" fmla="*/ 29626 h 110104"/>
                <a:gd name="connsiteX159" fmla="*/ 9081 w 76051"/>
                <a:gd name="connsiteY159" fmla="*/ 28832 h 110104"/>
                <a:gd name="connsiteX160" fmla="*/ 8400 w 76051"/>
                <a:gd name="connsiteY160" fmla="*/ 28037 h 110104"/>
                <a:gd name="connsiteX161" fmla="*/ 8513 w 76051"/>
                <a:gd name="connsiteY161" fmla="*/ 25994 h 110104"/>
                <a:gd name="connsiteX162" fmla="*/ 9081 w 76051"/>
                <a:gd name="connsiteY162" fmla="*/ 25199 h 110104"/>
                <a:gd name="connsiteX163" fmla="*/ 11010 w 76051"/>
                <a:gd name="connsiteY163" fmla="*/ 24291 h 110104"/>
                <a:gd name="connsiteX164" fmla="*/ 11691 w 76051"/>
                <a:gd name="connsiteY164" fmla="*/ 23497 h 110104"/>
                <a:gd name="connsiteX165" fmla="*/ 11918 w 76051"/>
                <a:gd name="connsiteY165" fmla="*/ 22361 h 110104"/>
                <a:gd name="connsiteX166" fmla="*/ 11918 w 76051"/>
                <a:gd name="connsiteY166" fmla="*/ 20999 h 110104"/>
                <a:gd name="connsiteX167" fmla="*/ 11805 w 76051"/>
                <a:gd name="connsiteY167" fmla="*/ 19297 h 110104"/>
                <a:gd name="connsiteX168" fmla="*/ 12373 w 76051"/>
                <a:gd name="connsiteY168" fmla="*/ 18389 h 110104"/>
                <a:gd name="connsiteX169" fmla="*/ 13735 w 76051"/>
                <a:gd name="connsiteY169" fmla="*/ 17140 h 110104"/>
                <a:gd name="connsiteX170" fmla="*/ 14302 w 76051"/>
                <a:gd name="connsiteY170" fmla="*/ 16232 h 110104"/>
                <a:gd name="connsiteX171" fmla="*/ 14529 w 76051"/>
                <a:gd name="connsiteY171" fmla="*/ 15210 h 110104"/>
                <a:gd name="connsiteX172" fmla="*/ 14756 w 76051"/>
                <a:gd name="connsiteY172" fmla="*/ 12713 h 110104"/>
                <a:gd name="connsiteX173" fmla="*/ 15097 w 76051"/>
                <a:gd name="connsiteY173" fmla="*/ 11805 h 110104"/>
                <a:gd name="connsiteX174" fmla="*/ 16686 w 76051"/>
                <a:gd name="connsiteY174" fmla="*/ 10329 h 110104"/>
                <a:gd name="connsiteX175" fmla="*/ 20318 w 76051"/>
                <a:gd name="connsiteY175" fmla="*/ 8513 h 110104"/>
                <a:gd name="connsiteX176" fmla="*/ 21794 w 76051"/>
                <a:gd name="connsiteY176" fmla="*/ 7038 h 110104"/>
                <a:gd name="connsiteX177" fmla="*/ 22588 w 76051"/>
                <a:gd name="connsiteY177" fmla="*/ 4881 h 110104"/>
                <a:gd name="connsiteX178" fmla="*/ 23042 w 76051"/>
                <a:gd name="connsiteY178" fmla="*/ 2838 h 110104"/>
                <a:gd name="connsiteX179" fmla="*/ 23837 w 76051"/>
                <a:gd name="connsiteY179" fmla="*/ 1476 h 110104"/>
                <a:gd name="connsiteX180" fmla="*/ 25880 w 76051"/>
                <a:gd name="connsiteY180" fmla="*/ 1248 h 110104"/>
                <a:gd name="connsiteX181" fmla="*/ 27356 w 76051"/>
                <a:gd name="connsiteY181" fmla="*/ 0 h 110104"/>
                <a:gd name="connsiteX182" fmla="*/ 27923 w 76051"/>
                <a:gd name="connsiteY182" fmla="*/ 681 h 110104"/>
                <a:gd name="connsiteX183" fmla="*/ 28264 w 76051"/>
                <a:gd name="connsiteY183" fmla="*/ 2157 h 110104"/>
                <a:gd name="connsiteX184" fmla="*/ 28831 w 76051"/>
                <a:gd name="connsiteY184" fmla="*/ 3292 h 110104"/>
                <a:gd name="connsiteX185" fmla="*/ 29739 w 76051"/>
                <a:gd name="connsiteY185" fmla="*/ 3746 h 110104"/>
                <a:gd name="connsiteX186" fmla="*/ 30193 w 76051"/>
                <a:gd name="connsiteY186" fmla="*/ 3973 h 110104"/>
                <a:gd name="connsiteX187" fmla="*/ 31328 w 76051"/>
                <a:gd name="connsiteY187" fmla="*/ 4086 h 110104"/>
                <a:gd name="connsiteX188" fmla="*/ 33485 w 76051"/>
                <a:gd name="connsiteY188" fmla="*/ 3746 h 110104"/>
                <a:gd name="connsiteX189" fmla="*/ 34280 w 76051"/>
                <a:gd name="connsiteY189" fmla="*/ 3178 h 110104"/>
                <a:gd name="connsiteX190" fmla="*/ 34961 w 76051"/>
                <a:gd name="connsiteY190" fmla="*/ 2497 h 110104"/>
                <a:gd name="connsiteX191" fmla="*/ 35755 w 76051"/>
                <a:gd name="connsiteY191" fmla="*/ 2384 h 110104"/>
                <a:gd name="connsiteX192" fmla="*/ 37004 w 76051"/>
                <a:gd name="connsiteY192" fmla="*/ 3632 h 110104"/>
                <a:gd name="connsiteX193" fmla="*/ 37458 w 76051"/>
                <a:gd name="connsiteY193" fmla="*/ 4994 h 110104"/>
                <a:gd name="connsiteX194" fmla="*/ 37344 w 76051"/>
                <a:gd name="connsiteY194" fmla="*/ 6470 h 110104"/>
                <a:gd name="connsiteX195" fmla="*/ 37572 w 76051"/>
                <a:gd name="connsiteY195" fmla="*/ 7719 h 110104"/>
                <a:gd name="connsiteX196" fmla="*/ 38593 w 76051"/>
                <a:gd name="connsiteY196" fmla="*/ 8400 h 11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76051" h="110104">
                  <a:moveTo>
                    <a:pt x="38593" y="8400"/>
                  </a:moveTo>
                  <a:lnTo>
                    <a:pt x="37912" y="10556"/>
                  </a:lnTo>
                  <a:lnTo>
                    <a:pt x="37458" y="12599"/>
                  </a:lnTo>
                  <a:lnTo>
                    <a:pt x="36891" y="16800"/>
                  </a:lnTo>
                  <a:lnTo>
                    <a:pt x="37118" y="16913"/>
                  </a:lnTo>
                  <a:lnTo>
                    <a:pt x="37685" y="16913"/>
                  </a:lnTo>
                  <a:lnTo>
                    <a:pt x="37912" y="16913"/>
                  </a:lnTo>
                  <a:lnTo>
                    <a:pt x="37572" y="17367"/>
                  </a:lnTo>
                  <a:lnTo>
                    <a:pt x="36663" y="19070"/>
                  </a:lnTo>
                  <a:lnTo>
                    <a:pt x="37685" y="19637"/>
                  </a:lnTo>
                  <a:lnTo>
                    <a:pt x="38366" y="20886"/>
                  </a:lnTo>
                  <a:lnTo>
                    <a:pt x="38934" y="24064"/>
                  </a:lnTo>
                  <a:lnTo>
                    <a:pt x="38706" y="25767"/>
                  </a:lnTo>
                  <a:lnTo>
                    <a:pt x="39161" y="27015"/>
                  </a:lnTo>
                  <a:lnTo>
                    <a:pt x="40863" y="29513"/>
                  </a:lnTo>
                  <a:lnTo>
                    <a:pt x="42339" y="33712"/>
                  </a:lnTo>
                  <a:lnTo>
                    <a:pt x="43134" y="35074"/>
                  </a:lnTo>
                  <a:lnTo>
                    <a:pt x="44155" y="33031"/>
                  </a:lnTo>
                  <a:lnTo>
                    <a:pt x="45858" y="35755"/>
                  </a:lnTo>
                  <a:lnTo>
                    <a:pt x="49036" y="43474"/>
                  </a:lnTo>
                  <a:lnTo>
                    <a:pt x="50512" y="45063"/>
                  </a:lnTo>
                  <a:lnTo>
                    <a:pt x="53803" y="46539"/>
                  </a:lnTo>
                  <a:lnTo>
                    <a:pt x="55166" y="47447"/>
                  </a:lnTo>
                  <a:lnTo>
                    <a:pt x="55620" y="48242"/>
                  </a:lnTo>
                  <a:lnTo>
                    <a:pt x="55960" y="49263"/>
                  </a:lnTo>
                  <a:lnTo>
                    <a:pt x="56528" y="50852"/>
                  </a:lnTo>
                  <a:lnTo>
                    <a:pt x="56641" y="51306"/>
                  </a:lnTo>
                  <a:lnTo>
                    <a:pt x="57436" y="51420"/>
                  </a:lnTo>
                  <a:lnTo>
                    <a:pt x="58911" y="50512"/>
                  </a:lnTo>
                  <a:lnTo>
                    <a:pt x="59819" y="50512"/>
                  </a:lnTo>
                  <a:lnTo>
                    <a:pt x="61408" y="51533"/>
                  </a:lnTo>
                  <a:lnTo>
                    <a:pt x="64246" y="54144"/>
                  </a:lnTo>
                  <a:lnTo>
                    <a:pt x="65835" y="55166"/>
                  </a:lnTo>
                  <a:lnTo>
                    <a:pt x="67538" y="55620"/>
                  </a:lnTo>
                  <a:lnTo>
                    <a:pt x="72192" y="55620"/>
                  </a:lnTo>
                  <a:lnTo>
                    <a:pt x="75143" y="56528"/>
                  </a:lnTo>
                  <a:lnTo>
                    <a:pt x="75484" y="56528"/>
                  </a:lnTo>
                  <a:lnTo>
                    <a:pt x="76051" y="57095"/>
                  </a:lnTo>
                  <a:lnTo>
                    <a:pt x="76051" y="57095"/>
                  </a:lnTo>
                  <a:lnTo>
                    <a:pt x="75824" y="57322"/>
                  </a:lnTo>
                  <a:lnTo>
                    <a:pt x="75824" y="58571"/>
                  </a:lnTo>
                  <a:lnTo>
                    <a:pt x="75711" y="58685"/>
                  </a:lnTo>
                  <a:lnTo>
                    <a:pt x="75257" y="61976"/>
                  </a:lnTo>
                  <a:lnTo>
                    <a:pt x="75257" y="62998"/>
                  </a:lnTo>
                  <a:lnTo>
                    <a:pt x="75484" y="63679"/>
                  </a:lnTo>
                  <a:lnTo>
                    <a:pt x="75484" y="64246"/>
                  </a:lnTo>
                  <a:lnTo>
                    <a:pt x="74576" y="65041"/>
                  </a:lnTo>
                  <a:lnTo>
                    <a:pt x="74462" y="66403"/>
                  </a:lnTo>
                  <a:lnTo>
                    <a:pt x="74689" y="67652"/>
                  </a:lnTo>
                  <a:lnTo>
                    <a:pt x="75143" y="68673"/>
                  </a:lnTo>
                  <a:lnTo>
                    <a:pt x="75824" y="69581"/>
                  </a:lnTo>
                  <a:lnTo>
                    <a:pt x="75030" y="69241"/>
                  </a:lnTo>
                  <a:lnTo>
                    <a:pt x="74576" y="69468"/>
                  </a:lnTo>
                  <a:lnTo>
                    <a:pt x="74235" y="70149"/>
                  </a:lnTo>
                  <a:lnTo>
                    <a:pt x="74916" y="70944"/>
                  </a:lnTo>
                  <a:lnTo>
                    <a:pt x="75143" y="71284"/>
                  </a:lnTo>
                  <a:lnTo>
                    <a:pt x="67992" y="75938"/>
                  </a:lnTo>
                  <a:lnTo>
                    <a:pt x="66516" y="78095"/>
                  </a:lnTo>
                  <a:lnTo>
                    <a:pt x="66743" y="78549"/>
                  </a:lnTo>
                  <a:lnTo>
                    <a:pt x="67311" y="79003"/>
                  </a:lnTo>
                  <a:lnTo>
                    <a:pt x="67879" y="79570"/>
                  </a:lnTo>
                  <a:lnTo>
                    <a:pt x="67992" y="80592"/>
                  </a:lnTo>
                  <a:lnTo>
                    <a:pt x="67765" y="81273"/>
                  </a:lnTo>
                  <a:lnTo>
                    <a:pt x="67084" y="82408"/>
                  </a:lnTo>
                  <a:lnTo>
                    <a:pt x="66062" y="84451"/>
                  </a:lnTo>
                  <a:lnTo>
                    <a:pt x="63565" y="87516"/>
                  </a:lnTo>
                  <a:lnTo>
                    <a:pt x="62090" y="89786"/>
                  </a:lnTo>
                  <a:lnTo>
                    <a:pt x="61522" y="91375"/>
                  </a:lnTo>
                  <a:lnTo>
                    <a:pt x="61522" y="96143"/>
                  </a:lnTo>
                  <a:lnTo>
                    <a:pt x="61295" y="97618"/>
                  </a:lnTo>
                  <a:lnTo>
                    <a:pt x="60614" y="102386"/>
                  </a:lnTo>
                  <a:lnTo>
                    <a:pt x="60955" y="106926"/>
                  </a:lnTo>
                  <a:lnTo>
                    <a:pt x="60955" y="108061"/>
                  </a:lnTo>
                  <a:lnTo>
                    <a:pt x="59025" y="107834"/>
                  </a:lnTo>
                  <a:lnTo>
                    <a:pt x="56414" y="106472"/>
                  </a:lnTo>
                  <a:lnTo>
                    <a:pt x="51760" y="103067"/>
                  </a:lnTo>
                  <a:lnTo>
                    <a:pt x="51533" y="102953"/>
                  </a:lnTo>
                  <a:lnTo>
                    <a:pt x="48923" y="101932"/>
                  </a:lnTo>
                  <a:lnTo>
                    <a:pt x="46198" y="101591"/>
                  </a:lnTo>
                  <a:lnTo>
                    <a:pt x="40636" y="102159"/>
                  </a:lnTo>
                  <a:lnTo>
                    <a:pt x="41317" y="103521"/>
                  </a:lnTo>
                  <a:lnTo>
                    <a:pt x="38593" y="103748"/>
                  </a:lnTo>
                  <a:lnTo>
                    <a:pt x="37912" y="103975"/>
                  </a:lnTo>
                  <a:lnTo>
                    <a:pt x="37344" y="104883"/>
                  </a:lnTo>
                  <a:lnTo>
                    <a:pt x="37344" y="105791"/>
                  </a:lnTo>
                  <a:lnTo>
                    <a:pt x="37118" y="106585"/>
                  </a:lnTo>
                  <a:lnTo>
                    <a:pt x="35982" y="107040"/>
                  </a:lnTo>
                  <a:lnTo>
                    <a:pt x="35074" y="108515"/>
                  </a:lnTo>
                  <a:lnTo>
                    <a:pt x="33599" y="109083"/>
                  </a:lnTo>
                  <a:lnTo>
                    <a:pt x="25312" y="109537"/>
                  </a:lnTo>
                  <a:lnTo>
                    <a:pt x="23610" y="110104"/>
                  </a:lnTo>
                  <a:lnTo>
                    <a:pt x="22248" y="105791"/>
                  </a:lnTo>
                  <a:lnTo>
                    <a:pt x="20432" y="103975"/>
                  </a:lnTo>
                  <a:lnTo>
                    <a:pt x="14302" y="102499"/>
                  </a:lnTo>
                  <a:lnTo>
                    <a:pt x="11918" y="101364"/>
                  </a:lnTo>
                  <a:lnTo>
                    <a:pt x="10216" y="99775"/>
                  </a:lnTo>
                  <a:lnTo>
                    <a:pt x="7151" y="95689"/>
                  </a:lnTo>
                  <a:lnTo>
                    <a:pt x="9421" y="94553"/>
                  </a:lnTo>
                  <a:lnTo>
                    <a:pt x="11691" y="92170"/>
                  </a:lnTo>
                  <a:lnTo>
                    <a:pt x="12599" y="89786"/>
                  </a:lnTo>
                  <a:lnTo>
                    <a:pt x="11010" y="88878"/>
                  </a:lnTo>
                  <a:lnTo>
                    <a:pt x="12145" y="87856"/>
                  </a:lnTo>
                  <a:lnTo>
                    <a:pt x="12940" y="86381"/>
                  </a:lnTo>
                  <a:lnTo>
                    <a:pt x="14189" y="82976"/>
                  </a:lnTo>
                  <a:lnTo>
                    <a:pt x="14983" y="82068"/>
                  </a:lnTo>
                  <a:lnTo>
                    <a:pt x="16005" y="81159"/>
                  </a:lnTo>
                  <a:lnTo>
                    <a:pt x="16572" y="79911"/>
                  </a:lnTo>
                  <a:lnTo>
                    <a:pt x="16005" y="77754"/>
                  </a:lnTo>
                  <a:lnTo>
                    <a:pt x="15324" y="77186"/>
                  </a:lnTo>
                  <a:lnTo>
                    <a:pt x="13394" y="76960"/>
                  </a:lnTo>
                  <a:lnTo>
                    <a:pt x="12713" y="76505"/>
                  </a:lnTo>
                  <a:lnTo>
                    <a:pt x="12373" y="75370"/>
                  </a:lnTo>
                  <a:lnTo>
                    <a:pt x="12486" y="74803"/>
                  </a:lnTo>
                  <a:lnTo>
                    <a:pt x="12826" y="74349"/>
                  </a:lnTo>
                  <a:lnTo>
                    <a:pt x="12826" y="73327"/>
                  </a:lnTo>
                  <a:lnTo>
                    <a:pt x="12940" y="72532"/>
                  </a:lnTo>
                  <a:lnTo>
                    <a:pt x="13394" y="71965"/>
                  </a:lnTo>
                  <a:lnTo>
                    <a:pt x="13735" y="71398"/>
                  </a:lnTo>
                  <a:lnTo>
                    <a:pt x="13621" y="70603"/>
                  </a:lnTo>
                  <a:lnTo>
                    <a:pt x="13621" y="70262"/>
                  </a:lnTo>
                  <a:lnTo>
                    <a:pt x="13054" y="69354"/>
                  </a:lnTo>
                  <a:lnTo>
                    <a:pt x="12373" y="69354"/>
                  </a:lnTo>
                  <a:lnTo>
                    <a:pt x="11805" y="69581"/>
                  </a:lnTo>
                  <a:lnTo>
                    <a:pt x="11237" y="69468"/>
                  </a:lnTo>
                  <a:lnTo>
                    <a:pt x="10670" y="69127"/>
                  </a:lnTo>
                  <a:lnTo>
                    <a:pt x="9308" y="68673"/>
                  </a:lnTo>
                  <a:lnTo>
                    <a:pt x="8740" y="68219"/>
                  </a:lnTo>
                  <a:lnTo>
                    <a:pt x="8740" y="67879"/>
                  </a:lnTo>
                  <a:lnTo>
                    <a:pt x="8513" y="65835"/>
                  </a:lnTo>
                  <a:lnTo>
                    <a:pt x="8400" y="65154"/>
                  </a:lnTo>
                  <a:lnTo>
                    <a:pt x="6129" y="60614"/>
                  </a:lnTo>
                  <a:lnTo>
                    <a:pt x="5448" y="59706"/>
                  </a:lnTo>
                  <a:lnTo>
                    <a:pt x="4200" y="58912"/>
                  </a:lnTo>
                  <a:lnTo>
                    <a:pt x="3178" y="58685"/>
                  </a:lnTo>
                  <a:lnTo>
                    <a:pt x="2156" y="58231"/>
                  </a:lnTo>
                  <a:lnTo>
                    <a:pt x="1135" y="56528"/>
                  </a:lnTo>
                  <a:lnTo>
                    <a:pt x="567" y="54598"/>
                  </a:lnTo>
                  <a:lnTo>
                    <a:pt x="454" y="52782"/>
                  </a:lnTo>
                  <a:lnTo>
                    <a:pt x="908" y="51306"/>
                  </a:lnTo>
                  <a:lnTo>
                    <a:pt x="2043" y="50512"/>
                  </a:lnTo>
                  <a:lnTo>
                    <a:pt x="1135" y="49604"/>
                  </a:lnTo>
                  <a:lnTo>
                    <a:pt x="1362" y="49036"/>
                  </a:lnTo>
                  <a:lnTo>
                    <a:pt x="1589" y="48696"/>
                  </a:lnTo>
                  <a:lnTo>
                    <a:pt x="1703" y="48242"/>
                  </a:lnTo>
                  <a:lnTo>
                    <a:pt x="1703" y="47334"/>
                  </a:lnTo>
                  <a:lnTo>
                    <a:pt x="4200" y="47561"/>
                  </a:lnTo>
                  <a:lnTo>
                    <a:pt x="3292" y="46199"/>
                  </a:lnTo>
                  <a:lnTo>
                    <a:pt x="1135" y="44609"/>
                  </a:lnTo>
                  <a:lnTo>
                    <a:pt x="0" y="44042"/>
                  </a:lnTo>
                  <a:lnTo>
                    <a:pt x="341" y="42566"/>
                  </a:lnTo>
                  <a:lnTo>
                    <a:pt x="3746" y="36777"/>
                  </a:lnTo>
                  <a:lnTo>
                    <a:pt x="4086" y="35869"/>
                  </a:lnTo>
                  <a:lnTo>
                    <a:pt x="4313" y="35074"/>
                  </a:lnTo>
                  <a:lnTo>
                    <a:pt x="4654" y="34280"/>
                  </a:lnTo>
                  <a:lnTo>
                    <a:pt x="5448" y="33258"/>
                  </a:lnTo>
                  <a:lnTo>
                    <a:pt x="6129" y="32804"/>
                  </a:lnTo>
                  <a:lnTo>
                    <a:pt x="7605" y="32464"/>
                  </a:lnTo>
                  <a:lnTo>
                    <a:pt x="8400" y="31669"/>
                  </a:lnTo>
                  <a:lnTo>
                    <a:pt x="9421" y="29626"/>
                  </a:lnTo>
                  <a:lnTo>
                    <a:pt x="9081" y="28832"/>
                  </a:lnTo>
                  <a:lnTo>
                    <a:pt x="8400" y="28037"/>
                  </a:lnTo>
                  <a:lnTo>
                    <a:pt x="8513" y="25994"/>
                  </a:lnTo>
                  <a:lnTo>
                    <a:pt x="9081" y="25199"/>
                  </a:lnTo>
                  <a:lnTo>
                    <a:pt x="11010" y="24291"/>
                  </a:lnTo>
                  <a:lnTo>
                    <a:pt x="11691" y="23497"/>
                  </a:lnTo>
                  <a:lnTo>
                    <a:pt x="11918" y="22361"/>
                  </a:lnTo>
                  <a:lnTo>
                    <a:pt x="11918" y="20999"/>
                  </a:lnTo>
                  <a:lnTo>
                    <a:pt x="11805" y="19297"/>
                  </a:lnTo>
                  <a:lnTo>
                    <a:pt x="12373" y="18389"/>
                  </a:lnTo>
                  <a:lnTo>
                    <a:pt x="13735" y="17140"/>
                  </a:lnTo>
                  <a:lnTo>
                    <a:pt x="14302" y="16232"/>
                  </a:lnTo>
                  <a:lnTo>
                    <a:pt x="14529" y="15210"/>
                  </a:lnTo>
                  <a:lnTo>
                    <a:pt x="14756" y="12713"/>
                  </a:lnTo>
                  <a:lnTo>
                    <a:pt x="15097" y="11805"/>
                  </a:lnTo>
                  <a:lnTo>
                    <a:pt x="16686" y="10329"/>
                  </a:lnTo>
                  <a:lnTo>
                    <a:pt x="20318" y="8513"/>
                  </a:lnTo>
                  <a:lnTo>
                    <a:pt x="21794" y="7038"/>
                  </a:lnTo>
                  <a:lnTo>
                    <a:pt x="22588" y="4881"/>
                  </a:lnTo>
                  <a:lnTo>
                    <a:pt x="23042" y="2838"/>
                  </a:lnTo>
                  <a:lnTo>
                    <a:pt x="23837" y="1476"/>
                  </a:lnTo>
                  <a:lnTo>
                    <a:pt x="25880" y="1248"/>
                  </a:lnTo>
                  <a:lnTo>
                    <a:pt x="27356" y="0"/>
                  </a:lnTo>
                  <a:lnTo>
                    <a:pt x="27923" y="681"/>
                  </a:lnTo>
                  <a:lnTo>
                    <a:pt x="28264" y="2157"/>
                  </a:lnTo>
                  <a:lnTo>
                    <a:pt x="28831" y="3292"/>
                  </a:lnTo>
                  <a:lnTo>
                    <a:pt x="29739" y="3746"/>
                  </a:lnTo>
                  <a:lnTo>
                    <a:pt x="30193" y="3973"/>
                  </a:lnTo>
                  <a:lnTo>
                    <a:pt x="31328" y="4086"/>
                  </a:lnTo>
                  <a:lnTo>
                    <a:pt x="33485" y="3746"/>
                  </a:lnTo>
                  <a:lnTo>
                    <a:pt x="34280" y="3178"/>
                  </a:lnTo>
                  <a:lnTo>
                    <a:pt x="34961" y="2497"/>
                  </a:lnTo>
                  <a:lnTo>
                    <a:pt x="35755" y="2384"/>
                  </a:lnTo>
                  <a:lnTo>
                    <a:pt x="37004" y="3632"/>
                  </a:lnTo>
                  <a:lnTo>
                    <a:pt x="37458" y="4994"/>
                  </a:lnTo>
                  <a:lnTo>
                    <a:pt x="37344" y="6470"/>
                  </a:lnTo>
                  <a:lnTo>
                    <a:pt x="37572" y="7719"/>
                  </a:lnTo>
                  <a:lnTo>
                    <a:pt x="38593" y="8400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76">
              <a:extLst>
                <a:ext uri="{FF2B5EF4-FFF2-40B4-BE49-F238E27FC236}">
                  <a16:creationId xmlns:a16="http://schemas.microsoft.com/office/drawing/2014/main" id="{C5D02BD6-0C9A-4299-9FE0-8ECB83BAF444}"/>
                </a:ext>
              </a:extLst>
            </p:cNvPr>
            <p:cNvSpPr/>
            <p:nvPr/>
          </p:nvSpPr>
          <p:spPr>
            <a:xfrm>
              <a:off x="7144335" y="4613222"/>
              <a:ext cx="335929" cy="273773"/>
            </a:xfrm>
            <a:custGeom>
              <a:avLst/>
              <a:gdLst>
                <a:gd name="connsiteX0" fmla="*/ 0 w 372992"/>
                <a:gd name="connsiteY0" fmla="*/ 62998 h 303978"/>
                <a:gd name="connsiteX1" fmla="*/ 1930 w 372992"/>
                <a:gd name="connsiteY1" fmla="*/ 61522 h 303978"/>
                <a:gd name="connsiteX2" fmla="*/ 5562 w 372992"/>
                <a:gd name="connsiteY2" fmla="*/ 60274 h 303978"/>
                <a:gd name="connsiteX3" fmla="*/ 18729 w 372992"/>
                <a:gd name="connsiteY3" fmla="*/ 50285 h 303978"/>
                <a:gd name="connsiteX4" fmla="*/ 38934 w 372992"/>
                <a:gd name="connsiteY4" fmla="*/ 38366 h 303978"/>
                <a:gd name="connsiteX5" fmla="*/ 58458 w 372992"/>
                <a:gd name="connsiteY5" fmla="*/ 25540 h 303978"/>
                <a:gd name="connsiteX6" fmla="*/ 80251 w 372992"/>
                <a:gd name="connsiteY6" fmla="*/ 18502 h 303978"/>
                <a:gd name="connsiteX7" fmla="*/ 80251 w 372992"/>
                <a:gd name="connsiteY7" fmla="*/ 18502 h 303978"/>
                <a:gd name="connsiteX8" fmla="*/ 81046 w 372992"/>
                <a:gd name="connsiteY8" fmla="*/ 24518 h 303978"/>
                <a:gd name="connsiteX9" fmla="*/ 80592 w 372992"/>
                <a:gd name="connsiteY9" fmla="*/ 28377 h 303978"/>
                <a:gd name="connsiteX10" fmla="*/ 80479 w 372992"/>
                <a:gd name="connsiteY10" fmla="*/ 32009 h 303978"/>
                <a:gd name="connsiteX11" fmla="*/ 81841 w 372992"/>
                <a:gd name="connsiteY11" fmla="*/ 35869 h 303978"/>
                <a:gd name="connsiteX12" fmla="*/ 84224 w 372992"/>
                <a:gd name="connsiteY12" fmla="*/ 38480 h 303978"/>
                <a:gd name="connsiteX13" fmla="*/ 84905 w 372992"/>
                <a:gd name="connsiteY13" fmla="*/ 38820 h 303978"/>
                <a:gd name="connsiteX14" fmla="*/ 87176 w 372992"/>
                <a:gd name="connsiteY14" fmla="*/ 39842 h 303978"/>
                <a:gd name="connsiteX15" fmla="*/ 90240 w 372992"/>
                <a:gd name="connsiteY15" fmla="*/ 40182 h 303978"/>
                <a:gd name="connsiteX16" fmla="*/ 94781 w 372992"/>
                <a:gd name="connsiteY16" fmla="*/ 39501 h 303978"/>
                <a:gd name="connsiteX17" fmla="*/ 95008 w 372992"/>
                <a:gd name="connsiteY17" fmla="*/ 38025 h 303978"/>
                <a:gd name="connsiteX18" fmla="*/ 94781 w 372992"/>
                <a:gd name="connsiteY18" fmla="*/ 36096 h 303978"/>
                <a:gd name="connsiteX19" fmla="*/ 95008 w 372992"/>
                <a:gd name="connsiteY19" fmla="*/ 34280 h 303978"/>
                <a:gd name="connsiteX20" fmla="*/ 96029 w 372992"/>
                <a:gd name="connsiteY20" fmla="*/ 33145 h 303978"/>
                <a:gd name="connsiteX21" fmla="*/ 97505 w 372992"/>
                <a:gd name="connsiteY21" fmla="*/ 32804 h 303978"/>
                <a:gd name="connsiteX22" fmla="*/ 99094 w 372992"/>
                <a:gd name="connsiteY22" fmla="*/ 32690 h 303978"/>
                <a:gd name="connsiteX23" fmla="*/ 102953 w 372992"/>
                <a:gd name="connsiteY23" fmla="*/ 31783 h 303978"/>
                <a:gd name="connsiteX24" fmla="*/ 105337 w 372992"/>
                <a:gd name="connsiteY24" fmla="*/ 31669 h 303978"/>
                <a:gd name="connsiteX25" fmla="*/ 107834 w 372992"/>
                <a:gd name="connsiteY25" fmla="*/ 32123 h 303978"/>
                <a:gd name="connsiteX26" fmla="*/ 119753 w 372992"/>
                <a:gd name="connsiteY26" fmla="*/ 36096 h 303978"/>
                <a:gd name="connsiteX27" fmla="*/ 121569 w 372992"/>
                <a:gd name="connsiteY27" fmla="*/ 37344 h 303978"/>
                <a:gd name="connsiteX28" fmla="*/ 122023 w 372992"/>
                <a:gd name="connsiteY28" fmla="*/ 39388 h 303978"/>
                <a:gd name="connsiteX29" fmla="*/ 121910 w 372992"/>
                <a:gd name="connsiteY29" fmla="*/ 41090 h 303978"/>
                <a:gd name="connsiteX30" fmla="*/ 122023 w 372992"/>
                <a:gd name="connsiteY30" fmla="*/ 42679 h 303978"/>
                <a:gd name="connsiteX31" fmla="*/ 123499 w 372992"/>
                <a:gd name="connsiteY31" fmla="*/ 44382 h 303978"/>
                <a:gd name="connsiteX32" fmla="*/ 124747 w 372992"/>
                <a:gd name="connsiteY32" fmla="*/ 44950 h 303978"/>
                <a:gd name="connsiteX33" fmla="*/ 136212 w 372992"/>
                <a:gd name="connsiteY33" fmla="*/ 44836 h 303978"/>
                <a:gd name="connsiteX34" fmla="*/ 138368 w 372992"/>
                <a:gd name="connsiteY34" fmla="*/ 44155 h 303978"/>
                <a:gd name="connsiteX35" fmla="*/ 142795 w 372992"/>
                <a:gd name="connsiteY35" fmla="*/ 40636 h 303978"/>
                <a:gd name="connsiteX36" fmla="*/ 154827 w 372992"/>
                <a:gd name="connsiteY36" fmla="*/ 34620 h 303978"/>
                <a:gd name="connsiteX37" fmla="*/ 159595 w 372992"/>
                <a:gd name="connsiteY37" fmla="*/ 30875 h 303978"/>
                <a:gd name="connsiteX38" fmla="*/ 163454 w 372992"/>
                <a:gd name="connsiteY38" fmla="*/ 25653 h 303978"/>
                <a:gd name="connsiteX39" fmla="*/ 164022 w 372992"/>
                <a:gd name="connsiteY39" fmla="*/ 24064 h 303978"/>
                <a:gd name="connsiteX40" fmla="*/ 164703 w 372992"/>
                <a:gd name="connsiteY40" fmla="*/ 20432 h 303978"/>
                <a:gd name="connsiteX41" fmla="*/ 164703 w 372992"/>
                <a:gd name="connsiteY41" fmla="*/ 19751 h 303978"/>
                <a:gd name="connsiteX42" fmla="*/ 164816 w 372992"/>
                <a:gd name="connsiteY42" fmla="*/ 19751 h 303978"/>
                <a:gd name="connsiteX43" fmla="*/ 166632 w 372992"/>
                <a:gd name="connsiteY43" fmla="*/ 21453 h 303978"/>
                <a:gd name="connsiteX44" fmla="*/ 167427 w 372992"/>
                <a:gd name="connsiteY44" fmla="*/ 23042 h 303978"/>
                <a:gd name="connsiteX45" fmla="*/ 168108 w 372992"/>
                <a:gd name="connsiteY45" fmla="*/ 25880 h 303978"/>
                <a:gd name="connsiteX46" fmla="*/ 169697 w 372992"/>
                <a:gd name="connsiteY46" fmla="*/ 27810 h 303978"/>
                <a:gd name="connsiteX47" fmla="*/ 171513 w 372992"/>
                <a:gd name="connsiteY47" fmla="*/ 29399 h 303978"/>
                <a:gd name="connsiteX48" fmla="*/ 172648 w 372992"/>
                <a:gd name="connsiteY48" fmla="*/ 30875 h 303978"/>
                <a:gd name="connsiteX49" fmla="*/ 172989 w 372992"/>
                <a:gd name="connsiteY49" fmla="*/ 31896 h 303978"/>
                <a:gd name="connsiteX50" fmla="*/ 173102 w 372992"/>
                <a:gd name="connsiteY50" fmla="*/ 32804 h 303978"/>
                <a:gd name="connsiteX51" fmla="*/ 172875 w 372992"/>
                <a:gd name="connsiteY51" fmla="*/ 33939 h 303978"/>
                <a:gd name="connsiteX52" fmla="*/ 172194 w 372992"/>
                <a:gd name="connsiteY52" fmla="*/ 35074 h 303978"/>
                <a:gd name="connsiteX53" fmla="*/ 171967 w 372992"/>
                <a:gd name="connsiteY53" fmla="*/ 35415 h 303978"/>
                <a:gd name="connsiteX54" fmla="*/ 173102 w 372992"/>
                <a:gd name="connsiteY54" fmla="*/ 34847 h 303978"/>
                <a:gd name="connsiteX55" fmla="*/ 173897 w 372992"/>
                <a:gd name="connsiteY55" fmla="*/ 33939 h 303978"/>
                <a:gd name="connsiteX56" fmla="*/ 175259 w 372992"/>
                <a:gd name="connsiteY56" fmla="*/ 30988 h 303978"/>
                <a:gd name="connsiteX57" fmla="*/ 171967 w 372992"/>
                <a:gd name="connsiteY57" fmla="*/ 29626 h 303978"/>
                <a:gd name="connsiteX58" fmla="*/ 171173 w 372992"/>
                <a:gd name="connsiteY58" fmla="*/ 29058 h 303978"/>
                <a:gd name="connsiteX59" fmla="*/ 170832 w 372992"/>
                <a:gd name="connsiteY59" fmla="*/ 27696 h 303978"/>
                <a:gd name="connsiteX60" fmla="*/ 170946 w 372992"/>
                <a:gd name="connsiteY60" fmla="*/ 24291 h 303978"/>
                <a:gd name="connsiteX61" fmla="*/ 170605 w 372992"/>
                <a:gd name="connsiteY61" fmla="*/ 22702 h 303978"/>
                <a:gd name="connsiteX62" fmla="*/ 169924 w 372992"/>
                <a:gd name="connsiteY62" fmla="*/ 21453 h 303978"/>
                <a:gd name="connsiteX63" fmla="*/ 168562 w 372992"/>
                <a:gd name="connsiteY63" fmla="*/ 19751 h 303978"/>
                <a:gd name="connsiteX64" fmla="*/ 170492 w 372992"/>
                <a:gd name="connsiteY64" fmla="*/ 19864 h 303978"/>
                <a:gd name="connsiteX65" fmla="*/ 171400 w 372992"/>
                <a:gd name="connsiteY65" fmla="*/ 19864 h 303978"/>
                <a:gd name="connsiteX66" fmla="*/ 174918 w 372992"/>
                <a:gd name="connsiteY66" fmla="*/ 21794 h 303978"/>
                <a:gd name="connsiteX67" fmla="*/ 176848 w 372992"/>
                <a:gd name="connsiteY67" fmla="*/ 22475 h 303978"/>
                <a:gd name="connsiteX68" fmla="*/ 181389 w 372992"/>
                <a:gd name="connsiteY68" fmla="*/ 22815 h 303978"/>
                <a:gd name="connsiteX69" fmla="*/ 183205 w 372992"/>
                <a:gd name="connsiteY69" fmla="*/ 21794 h 303978"/>
                <a:gd name="connsiteX70" fmla="*/ 183659 w 372992"/>
                <a:gd name="connsiteY70" fmla="*/ 19070 h 303978"/>
                <a:gd name="connsiteX71" fmla="*/ 183091 w 372992"/>
                <a:gd name="connsiteY71" fmla="*/ 17594 h 303978"/>
                <a:gd name="connsiteX72" fmla="*/ 180934 w 372992"/>
                <a:gd name="connsiteY72" fmla="*/ 14983 h 303978"/>
                <a:gd name="connsiteX73" fmla="*/ 180140 w 372992"/>
                <a:gd name="connsiteY73" fmla="*/ 13621 h 303978"/>
                <a:gd name="connsiteX74" fmla="*/ 180253 w 372992"/>
                <a:gd name="connsiteY74" fmla="*/ 12032 h 303978"/>
                <a:gd name="connsiteX75" fmla="*/ 180934 w 372992"/>
                <a:gd name="connsiteY75" fmla="*/ 10783 h 303978"/>
                <a:gd name="connsiteX76" fmla="*/ 181162 w 372992"/>
                <a:gd name="connsiteY76" fmla="*/ 9648 h 303978"/>
                <a:gd name="connsiteX77" fmla="*/ 180026 w 372992"/>
                <a:gd name="connsiteY77" fmla="*/ 8400 h 303978"/>
                <a:gd name="connsiteX78" fmla="*/ 185135 w 372992"/>
                <a:gd name="connsiteY78" fmla="*/ 5448 h 303978"/>
                <a:gd name="connsiteX79" fmla="*/ 190356 w 372992"/>
                <a:gd name="connsiteY79" fmla="*/ 3519 h 303978"/>
                <a:gd name="connsiteX80" fmla="*/ 193194 w 372992"/>
                <a:gd name="connsiteY80" fmla="*/ 3065 h 303978"/>
                <a:gd name="connsiteX81" fmla="*/ 194442 w 372992"/>
                <a:gd name="connsiteY81" fmla="*/ 3292 h 303978"/>
                <a:gd name="connsiteX82" fmla="*/ 195237 w 372992"/>
                <a:gd name="connsiteY82" fmla="*/ 4540 h 303978"/>
                <a:gd name="connsiteX83" fmla="*/ 195123 w 372992"/>
                <a:gd name="connsiteY83" fmla="*/ 7151 h 303978"/>
                <a:gd name="connsiteX84" fmla="*/ 194329 w 372992"/>
                <a:gd name="connsiteY84" fmla="*/ 9081 h 303978"/>
                <a:gd name="connsiteX85" fmla="*/ 194102 w 372992"/>
                <a:gd name="connsiteY85" fmla="*/ 10556 h 303978"/>
                <a:gd name="connsiteX86" fmla="*/ 195918 w 372992"/>
                <a:gd name="connsiteY86" fmla="*/ 11918 h 303978"/>
                <a:gd name="connsiteX87" fmla="*/ 197167 w 372992"/>
                <a:gd name="connsiteY87" fmla="*/ 12032 h 303978"/>
                <a:gd name="connsiteX88" fmla="*/ 200004 w 372992"/>
                <a:gd name="connsiteY88" fmla="*/ 11464 h 303978"/>
                <a:gd name="connsiteX89" fmla="*/ 203069 w 372992"/>
                <a:gd name="connsiteY89" fmla="*/ 12259 h 303978"/>
                <a:gd name="connsiteX90" fmla="*/ 204545 w 372992"/>
                <a:gd name="connsiteY90" fmla="*/ 12145 h 303978"/>
                <a:gd name="connsiteX91" fmla="*/ 205793 w 372992"/>
                <a:gd name="connsiteY91" fmla="*/ 11691 h 303978"/>
                <a:gd name="connsiteX92" fmla="*/ 206815 w 372992"/>
                <a:gd name="connsiteY92" fmla="*/ 10897 h 303978"/>
                <a:gd name="connsiteX93" fmla="*/ 214306 w 372992"/>
                <a:gd name="connsiteY93" fmla="*/ 1703 h 303978"/>
                <a:gd name="connsiteX94" fmla="*/ 217485 w 372992"/>
                <a:gd name="connsiteY94" fmla="*/ 0 h 303978"/>
                <a:gd name="connsiteX95" fmla="*/ 218847 w 372992"/>
                <a:gd name="connsiteY95" fmla="*/ 113 h 303978"/>
                <a:gd name="connsiteX96" fmla="*/ 220663 w 372992"/>
                <a:gd name="connsiteY96" fmla="*/ 794 h 303978"/>
                <a:gd name="connsiteX97" fmla="*/ 222252 w 372992"/>
                <a:gd name="connsiteY97" fmla="*/ 1816 h 303978"/>
                <a:gd name="connsiteX98" fmla="*/ 223274 w 372992"/>
                <a:gd name="connsiteY98" fmla="*/ 3178 h 303978"/>
                <a:gd name="connsiteX99" fmla="*/ 223501 w 372992"/>
                <a:gd name="connsiteY99" fmla="*/ 5562 h 303978"/>
                <a:gd name="connsiteX100" fmla="*/ 222933 w 372992"/>
                <a:gd name="connsiteY100" fmla="*/ 7832 h 303978"/>
                <a:gd name="connsiteX101" fmla="*/ 222479 w 372992"/>
                <a:gd name="connsiteY101" fmla="*/ 10216 h 303978"/>
                <a:gd name="connsiteX102" fmla="*/ 223160 w 372992"/>
                <a:gd name="connsiteY102" fmla="*/ 12940 h 303978"/>
                <a:gd name="connsiteX103" fmla="*/ 218960 w 372992"/>
                <a:gd name="connsiteY103" fmla="*/ 11010 h 303978"/>
                <a:gd name="connsiteX104" fmla="*/ 217825 w 372992"/>
                <a:gd name="connsiteY104" fmla="*/ 11124 h 303978"/>
                <a:gd name="connsiteX105" fmla="*/ 217258 w 372992"/>
                <a:gd name="connsiteY105" fmla="*/ 12940 h 303978"/>
                <a:gd name="connsiteX106" fmla="*/ 219301 w 372992"/>
                <a:gd name="connsiteY106" fmla="*/ 13848 h 303978"/>
                <a:gd name="connsiteX107" fmla="*/ 226111 w 372992"/>
                <a:gd name="connsiteY107" fmla="*/ 14075 h 303978"/>
                <a:gd name="connsiteX108" fmla="*/ 227928 w 372992"/>
                <a:gd name="connsiteY108" fmla="*/ 14529 h 303978"/>
                <a:gd name="connsiteX109" fmla="*/ 231673 w 372992"/>
                <a:gd name="connsiteY109" fmla="*/ 16232 h 303978"/>
                <a:gd name="connsiteX110" fmla="*/ 233717 w 372992"/>
                <a:gd name="connsiteY110" fmla="*/ 15664 h 303978"/>
                <a:gd name="connsiteX111" fmla="*/ 236214 w 372992"/>
                <a:gd name="connsiteY111" fmla="*/ 13280 h 303978"/>
                <a:gd name="connsiteX112" fmla="*/ 238484 w 372992"/>
                <a:gd name="connsiteY112" fmla="*/ 10216 h 303978"/>
                <a:gd name="connsiteX113" fmla="*/ 239960 w 372992"/>
                <a:gd name="connsiteY113" fmla="*/ 7719 h 303978"/>
                <a:gd name="connsiteX114" fmla="*/ 240641 w 372992"/>
                <a:gd name="connsiteY114" fmla="*/ 5789 h 303978"/>
                <a:gd name="connsiteX115" fmla="*/ 240981 w 372992"/>
                <a:gd name="connsiteY115" fmla="*/ 4313 h 303978"/>
                <a:gd name="connsiteX116" fmla="*/ 241549 w 372992"/>
                <a:gd name="connsiteY116" fmla="*/ 3405 h 303978"/>
                <a:gd name="connsiteX117" fmla="*/ 243024 w 372992"/>
                <a:gd name="connsiteY117" fmla="*/ 3065 h 303978"/>
                <a:gd name="connsiteX118" fmla="*/ 243251 w 372992"/>
                <a:gd name="connsiteY118" fmla="*/ 3405 h 303978"/>
                <a:gd name="connsiteX119" fmla="*/ 246202 w 372992"/>
                <a:gd name="connsiteY119" fmla="*/ 5335 h 303978"/>
                <a:gd name="connsiteX120" fmla="*/ 248132 w 372992"/>
                <a:gd name="connsiteY120" fmla="*/ 8967 h 303978"/>
                <a:gd name="connsiteX121" fmla="*/ 247792 w 372992"/>
                <a:gd name="connsiteY121" fmla="*/ 11578 h 303978"/>
                <a:gd name="connsiteX122" fmla="*/ 246657 w 372992"/>
                <a:gd name="connsiteY122" fmla="*/ 14075 h 303978"/>
                <a:gd name="connsiteX123" fmla="*/ 246316 w 372992"/>
                <a:gd name="connsiteY123" fmla="*/ 17480 h 303978"/>
                <a:gd name="connsiteX124" fmla="*/ 246883 w 372992"/>
                <a:gd name="connsiteY124" fmla="*/ 18956 h 303978"/>
                <a:gd name="connsiteX125" fmla="*/ 250175 w 372992"/>
                <a:gd name="connsiteY125" fmla="*/ 22702 h 303978"/>
                <a:gd name="connsiteX126" fmla="*/ 250743 w 372992"/>
                <a:gd name="connsiteY126" fmla="*/ 24064 h 303978"/>
                <a:gd name="connsiteX127" fmla="*/ 251765 w 372992"/>
                <a:gd name="connsiteY127" fmla="*/ 27469 h 303978"/>
                <a:gd name="connsiteX128" fmla="*/ 252218 w 372992"/>
                <a:gd name="connsiteY128" fmla="*/ 28491 h 303978"/>
                <a:gd name="connsiteX129" fmla="*/ 253921 w 372992"/>
                <a:gd name="connsiteY129" fmla="*/ 29399 h 303978"/>
                <a:gd name="connsiteX130" fmla="*/ 257667 w 372992"/>
                <a:gd name="connsiteY130" fmla="*/ 29058 h 303978"/>
                <a:gd name="connsiteX131" fmla="*/ 259483 w 372992"/>
                <a:gd name="connsiteY131" fmla="*/ 29285 h 303978"/>
                <a:gd name="connsiteX132" fmla="*/ 261186 w 372992"/>
                <a:gd name="connsiteY132" fmla="*/ 31442 h 303978"/>
                <a:gd name="connsiteX133" fmla="*/ 261186 w 372992"/>
                <a:gd name="connsiteY133" fmla="*/ 37004 h 303978"/>
                <a:gd name="connsiteX134" fmla="*/ 262888 w 372992"/>
                <a:gd name="connsiteY134" fmla="*/ 37458 h 303978"/>
                <a:gd name="connsiteX135" fmla="*/ 263569 w 372992"/>
                <a:gd name="connsiteY135" fmla="*/ 37344 h 303978"/>
                <a:gd name="connsiteX136" fmla="*/ 266634 w 372992"/>
                <a:gd name="connsiteY136" fmla="*/ 36550 h 303978"/>
                <a:gd name="connsiteX137" fmla="*/ 278099 w 372992"/>
                <a:gd name="connsiteY137" fmla="*/ 37004 h 303978"/>
                <a:gd name="connsiteX138" fmla="*/ 280142 w 372992"/>
                <a:gd name="connsiteY138" fmla="*/ 36209 h 303978"/>
                <a:gd name="connsiteX139" fmla="*/ 284228 w 372992"/>
                <a:gd name="connsiteY139" fmla="*/ 33372 h 303978"/>
                <a:gd name="connsiteX140" fmla="*/ 286158 w 372992"/>
                <a:gd name="connsiteY140" fmla="*/ 32464 h 303978"/>
                <a:gd name="connsiteX141" fmla="*/ 288201 w 372992"/>
                <a:gd name="connsiteY141" fmla="*/ 32690 h 303978"/>
                <a:gd name="connsiteX142" fmla="*/ 290471 w 372992"/>
                <a:gd name="connsiteY142" fmla="*/ 34166 h 303978"/>
                <a:gd name="connsiteX143" fmla="*/ 292287 w 372992"/>
                <a:gd name="connsiteY143" fmla="*/ 36550 h 303978"/>
                <a:gd name="connsiteX144" fmla="*/ 292969 w 372992"/>
                <a:gd name="connsiteY144" fmla="*/ 39501 h 303978"/>
                <a:gd name="connsiteX145" fmla="*/ 293309 w 372992"/>
                <a:gd name="connsiteY145" fmla="*/ 43020 h 303978"/>
                <a:gd name="connsiteX146" fmla="*/ 293877 w 372992"/>
                <a:gd name="connsiteY146" fmla="*/ 43474 h 303978"/>
                <a:gd name="connsiteX147" fmla="*/ 295466 w 372992"/>
                <a:gd name="connsiteY147" fmla="*/ 44836 h 303978"/>
                <a:gd name="connsiteX148" fmla="*/ 300914 w 372992"/>
                <a:gd name="connsiteY148" fmla="*/ 46539 h 303978"/>
                <a:gd name="connsiteX149" fmla="*/ 302276 w 372992"/>
                <a:gd name="connsiteY149" fmla="*/ 47447 h 303978"/>
                <a:gd name="connsiteX150" fmla="*/ 303185 w 372992"/>
                <a:gd name="connsiteY150" fmla="*/ 48468 h 303978"/>
                <a:gd name="connsiteX151" fmla="*/ 304206 w 372992"/>
                <a:gd name="connsiteY151" fmla="*/ 49263 h 303978"/>
                <a:gd name="connsiteX152" fmla="*/ 305909 w 372992"/>
                <a:gd name="connsiteY152" fmla="*/ 49263 h 303978"/>
                <a:gd name="connsiteX153" fmla="*/ 309995 w 372992"/>
                <a:gd name="connsiteY153" fmla="*/ 48468 h 303978"/>
                <a:gd name="connsiteX154" fmla="*/ 311244 w 372992"/>
                <a:gd name="connsiteY154" fmla="*/ 48582 h 303978"/>
                <a:gd name="connsiteX155" fmla="*/ 312833 w 372992"/>
                <a:gd name="connsiteY155" fmla="*/ 49490 h 303978"/>
                <a:gd name="connsiteX156" fmla="*/ 314876 w 372992"/>
                <a:gd name="connsiteY156" fmla="*/ 52328 h 303978"/>
                <a:gd name="connsiteX157" fmla="*/ 316124 w 372992"/>
                <a:gd name="connsiteY157" fmla="*/ 53463 h 303978"/>
                <a:gd name="connsiteX158" fmla="*/ 319076 w 372992"/>
                <a:gd name="connsiteY158" fmla="*/ 52668 h 303978"/>
                <a:gd name="connsiteX159" fmla="*/ 320778 w 372992"/>
                <a:gd name="connsiteY159" fmla="*/ 52782 h 303978"/>
                <a:gd name="connsiteX160" fmla="*/ 321687 w 372992"/>
                <a:gd name="connsiteY160" fmla="*/ 54711 h 303978"/>
                <a:gd name="connsiteX161" fmla="*/ 321914 w 372992"/>
                <a:gd name="connsiteY161" fmla="*/ 55506 h 303978"/>
                <a:gd name="connsiteX162" fmla="*/ 320551 w 372992"/>
                <a:gd name="connsiteY162" fmla="*/ 56868 h 303978"/>
                <a:gd name="connsiteX163" fmla="*/ 320211 w 372992"/>
                <a:gd name="connsiteY163" fmla="*/ 58684 h 303978"/>
                <a:gd name="connsiteX164" fmla="*/ 322368 w 372992"/>
                <a:gd name="connsiteY164" fmla="*/ 61068 h 303978"/>
                <a:gd name="connsiteX165" fmla="*/ 321459 w 372992"/>
                <a:gd name="connsiteY165" fmla="*/ 61636 h 303978"/>
                <a:gd name="connsiteX166" fmla="*/ 320438 w 372992"/>
                <a:gd name="connsiteY166" fmla="*/ 61976 h 303978"/>
                <a:gd name="connsiteX167" fmla="*/ 319416 w 372992"/>
                <a:gd name="connsiteY167" fmla="*/ 62090 h 303978"/>
                <a:gd name="connsiteX168" fmla="*/ 318395 w 372992"/>
                <a:gd name="connsiteY168" fmla="*/ 61976 h 303978"/>
                <a:gd name="connsiteX169" fmla="*/ 318622 w 372992"/>
                <a:gd name="connsiteY169" fmla="*/ 63111 h 303978"/>
                <a:gd name="connsiteX170" fmla="*/ 318735 w 372992"/>
                <a:gd name="connsiteY170" fmla="*/ 63565 h 303978"/>
                <a:gd name="connsiteX171" fmla="*/ 318962 w 372992"/>
                <a:gd name="connsiteY171" fmla="*/ 64133 h 303978"/>
                <a:gd name="connsiteX172" fmla="*/ 318281 w 372992"/>
                <a:gd name="connsiteY172" fmla="*/ 66290 h 303978"/>
                <a:gd name="connsiteX173" fmla="*/ 317714 w 372992"/>
                <a:gd name="connsiteY173" fmla="*/ 67424 h 303978"/>
                <a:gd name="connsiteX174" fmla="*/ 317033 w 372992"/>
                <a:gd name="connsiteY174" fmla="*/ 68446 h 303978"/>
                <a:gd name="connsiteX175" fmla="*/ 315898 w 372992"/>
                <a:gd name="connsiteY175" fmla="*/ 67424 h 303978"/>
                <a:gd name="connsiteX176" fmla="*/ 315103 w 372992"/>
                <a:gd name="connsiteY176" fmla="*/ 67879 h 303978"/>
                <a:gd name="connsiteX177" fmla="*/ 314649 w 372992"/>
                <a:gd name="connsiteY177" fmla="*/ 69354 h 303978"/>
                <a:gd name="connsiteX178" fmla="*/ 314422 w 372992"/>
                <a:gd name="connsiteY178" fmla="*/ 71397 h 303978"/>
                <a:gd name="connsiteX179" fmla="*/ 315784 w 372992"/>
                <a:gd name="connsiteY179" fmla="*/ 73214 h 303978"/>
                <a:gd name="connsiteX180" fmla="*/ 314195 w 372992"/>
                <a:gd name="connsiteY180" fmla="*/ 76960 h 303978"/>
                <a:gd name="connsiteX181" fmla="*/ 310336 w 372992"/>
                <a:gd name="connsiteY181" fmla="*/ 83089 h 303978"/>
                <a:gd name="connsiteX182" fmla="*/ 312492 w 372992"/>
                <a:gd name="connsiteY182" fmla="*/ 82521 h 303978"/>
                <a:gd name="connsiteX183" fmla="*/ 313400 w 372992"/>
                <a:gd name="connsiteY183" fmla="*/ 82521 h 303978"/>
                <a:gd name="connsiteX184" fmla="*/ 314308 w 372992"/>
                <a:gd name="connsiteY184" fmla="*/ 83089 h 303978"/>
                <a:gd name="connsiteX185" fmla="*/ 313173 w 372992"/>
                <a:gd name="connsiteY185" fmla="*/ 84905 h 303978"/>
                <a:gd name="connsiteX186" fmla="*/ 311471 w 372992"/>
                <a:gd name="connsiteY186" fmla="*/ 88424 h 303978"/>
                <a:gd name="connsiteX187" fmla="*/ 310222 w 372992"/>
                <a:gd name="connsiteY187" fmla="*/ 90354 h 303978"/>
                <a:gd name="connsiteX188" fmla="*/ 309768 w 372992"/>
                <a:gd name="connsiteY188" fmla="*/ 90694 h 303978"/>
                <a:gd name="connsiteX189" fmla="*/ 308633 w 372992"/>
                <a:gd name="connsiteY189" fmla="*/ 91148 h 303978"/>
                <a:gd name="connsiteX190" fmla="*/ 307498 w 372992"/>
                <a:gd name="connsiteY190" fmla="*/ 91602 h 303978"/>
                <a:gd name="connsiteX191" fmla="*/ 300460 w 372992"/>
                <a:gd name="connsiteY191" fmla="*/ 99434 h 303978"/>
                <a:gd name="connsiteX192" fmla="*/ 300687 w 372992"/>
                <a:gd name="connsiteY192" fmla="*/ 102840 h 303978"/>
                <a:gd name="connsiteX193" fmla="*/ 302276 w 372992"/>
                <a:gd name="connsiteY193" fmla="*/ 105223 h 303978"/>
                <a:gd name="connsiteX194" fmla="*/ 303866 w 372992"/>
                <a:gd name="connsiteY194" fmla="*/ 106358 h 303978"/>
                <a:gd name="connsiteX195" fmla="*/ 304433 w 372992"/>
                <a:gd name="connsiteY195" fmla="*/ 106699 h 303978"/>
                <a:gd name="connsiteX196" fmla="*/ 306476 w 372992"/>
                <a:gd name="connsiteY196" fmla="*/ 107721 h 303978"/>
                <a:gd name="connsiteX197" fmla="*/ 307952 w 372992"/>
                <a:gd name="connsiteY197" fmla="*/ 108175 h 303978"/>
                <a:gd name="connsiteX198" fmla="*/ 307725 w 372992"/>
                <a:gd name="connsiteY198" fmla="*/ 109991 h 303978"/>
                <a:gd name="connsiteX199" fmla="*/ 306703 w 372992"/>
                <a:gd name="connsiteY199" fmla="*/ 113510 h 303978"/>
                <a:gd name="connsiteX200" fmla="*/ 308519 w 372992"/>
                <a:gd name="connsiteY200" fmla="*/ 114531 h 303978"/>
                <a:gd name="connsiteX201" fmla="*/ 309541 w 372992"/>
                <a:gd name="connsiteY201" fmla="*/ 114758 h 303978"/>
                <a:gd name="connsiteX202" fmla="*/ 310563 w 372992"/>
                <a:gd name="connsiteY202" fmla="*/ 114531 h 303978"/>
                <a:gd name="connsiteX203" fmla="*/ 311017 w 372992"/>
                <a:gd name="connsiteY203" fmla="*/ 113850 h 303978"/>
                <a:gd name="connsiteX204" fmla="*/ 312038 w 372992"/>
                <a:gd name="connsiteY204" fmla="*/ 112261 h 303978"/>
                <a:gd name="connsiteX205" fmla="*/ 312946 w 372992"/>
                <a:gd name="connsiteY205" fmla="*/ 111580 h 303978"/>
                <a:gd name="connsiteX206" fmla="*/ 313968 w 372992"/>
                <a:gd name="connsiteY206" fmla="*/ 111920 h 303978"/>
                <a:gd name="connsiteX207" fmla="*/ 316011 w 372992"/>
                <a:gd name="connsiteY207" fmla="*/ 114077 h 303978"/>
                <a:gd name="connsiteX208" fmla="*/ 317033 w 372992"/>
                <a:gd name="connsiteY208" fmla="*/ 114758 h 303978"/>
                <a:gd name="connsiteX209" fmla="*/ 325432 w 372992"/>
                <a:gd name="connsiteY209" fmla="*/ 114531 h 303978"/>
                <a:gd name="connsiteX210" fmla="*/ 326567 w 372992"/>
                <a:gd name="connsiteY210" fmla="*/ 114872 h 303978"/>
                <a:gd name="connsiteX211" fmla="*/ 327589 w 372992"/>
                <a:gd name="connsiteY211" fmla="*/ 115212 h 303978"/>
                <a:gd name="connsiteX212" fmla="*/ 334627 w 372992"/>
                <a:gd name="connsiteY212" fmla="*/ 115439 h 303978"/>
                <a:gd name="connsiteX213" fmla="*/ 336556 w 372992"/>
                <a:gd name="connsiteY213" fmla="*/ 115099 h 303978"/>
                <a:gd name="connsiteX214" fmla="*/ 336443 w 372992"/>
                <a:gd name="connsiteY214" fmla="*/ 115325 h 303978"/>
                <a:gd name="connsiteX215" fmla="*/ 336329 w 372992"/>
                <a:gd name="connsiteY215" fmla="*/ 115553 h 303978"/>
                <a:gd name="connsiteX216" fmla="*/ 336329 w 372992"/>
                <a:gd name="connsiteY216" fmla="*/ 115780 h 303978"/>
                <a:gd name="connsiteX217" fmla="*/ 336443 w 372992"/>
                <a:gd name="connsiteY217" fmla="*/ 116120 h 303978"/>
                <a:gd name="connsiteX218" fmla="*/ 338032 w 372992"/>
                <a:gd name="connsiteY218" fmla="*/ 116915 h 303978"/>
                <a:gd name="connsiteX219" fmla="*/ 338032 w 372992"/>
                <a:gd name="connsiteY219" fmla="*/ 118390 h 303978"/>
                <a:gd name="connsiteX220" fmla="*/ 337691 w 372992"/>
                <a:gd name="connsiteY220" fmla="*/ 119979 h 303978"/>
                <a:gd name="connsiteX221" fmla="*/ 338032 w 372992"/>
                <a:gd name="connsiteY221" fmla="*/ 121228 h 303978"/>
                <a:gd name="connsiteX222" fmla="*/ 339281 w 372992"/>
                <a:gd name="connsiteY222" fmla="*/ 121341 h 303978"/>
                <a:gd name="connsiteX223" fmla="*/ 343140 w 372992"/>
                <a:gd name="connsiteY223" fmla="*/ 120320 h 303978"/>
                <a:gd name="connsiteX224" fmla="*/ 344729 w 372992"/>
                <a:gd name="connsiteY224" fmla="*/ 120434 h 303978"/>
                <a:gd name="connsiteX225" fmla="*/ 346545 w 372992"/>
                <a:gd name="connsiteY225" fmla="*/ 122250 h 303978"/>
                <a:gd name="connsiteX226" fmla="*/ 352448 w 372992"/>
                <a:gd name="connsiteY226" fmla="*/ 131330 h 303978"/>
                <a:gd name="connsiteX227" fmla="*/ 351199 w 372992"/>
                <a:gd name="connsiteY227" fmla="*/ 132125 h 303978"/>
                <a:gd name="connsiteX228" fmla="*/ 352334 w 372992"/>
                <a:gd name="connsiteY228" fmla="*/ 134282 h 303978"/>
                <a:gd name="connsiteX229" fmla="*/ 354377 w 372992"/>
                <a:gd name="connsiteY229" fmla="*/ 135303 h 303978"/>
                <a:gd name="connsiteX230" fmla="*/ 361075 w 372992"/>
                <a:gd name="connsiteY230" fmla="*/ 135417 h 303978"/>
                <a:gd name="connsiteX231" fmla="*/ 361301 w 372992"/>
                <a:gd name="connsiteY231" fmla="*/ 136325 h 303978"/>
                <a:gd name="connsiteX232" fmla="*/ 360620 w 372992"/>
                <a:gd name="connsiteY232" fmla="*/ 137687 h 303978"/>
                <a:gd name="connsiteX233" fmla="*/ 359485 w 372992"/>
                <a:gd name="connsiteY233" fmla="*/ 139049 h 303978"/>
                <a:gd name="connsiteX234" fmla="*/ 359485 w 372992"/>
                <a:gd name="connsiteY234" fmla="*/ 139617 h 303978"/>
                <a:gd name="connsiteX235" fmla="*/ 357328 w 372992"/>
                <a:gd name="connsiteY235" fmla="*/ 140865 h 303978"/>
                <a:gd name="connsiteX236" fmla="*/ 354264 w 372992"/>
                <a:gd name="connsiteY236" fmla="*/ 143362 h 303978"/>
                <a:gd name="connsiteX237" fmla="*/ 352448 w 372992"/>
                <a:gd name="connsiteY237" fmla="*/ 146200 h 303978"/>
                <a:gd name="connsiteX238" fmla="*/ 354037 w 372992"/>
                <a:gd name="connsiteY238" fmla="*/ 148244 h 303978"/>
                <a:gd name="connsiteX239" fmla="*/ 353242 w 372992"/>
                <a:gd name="connsiteY239" fmla="*/ 149378 h 303978"/>
                <a:gd name="connsiteX240" fmla="*/ 353356 w 372992"/>
                <a:gd name="connsiteY240" fmla="*/ 150060 h 303978"/>
                <a:gd name="connsiteX241" fmla="*/ 354150 w 372992"/>
                <a:gd name="connsiteY241" fmla="*/ 150400 h 303978"/>
                <a:gd name="connsiteX242" fmla="*/ 355285 w 372992"/>
                <a:gd name="connsiteY242" fmla="*/ 150514 h 303978"/>
                <a:gd name="connsiteX243" fmla="*/ 354491 w 372992"/>
                <a:gd name="connsiteY243" fmla="*/ 151876 h 303978"/>
                <a:gd name="connsiteX244" fmla="*/ 355285 w 372992"/>
                <a:gd name="connsiteY244" fmla="*/ 152557 h 303978"/>
                <a:gd name="connsiteX245" fmla="*/ 356080 w 372992"/>
                <a:gd name="connsiteY245" fmla="*/ 154260 h 303978"/>
                <a:gd name="connsiteX246" fmla="*/ 356874 w 372992"/>
                <a:gd name="connsiteY246" fmla="*/ 154827 h 303978"/>
                <a:gd name="connsiteX247" fmla="*/ 357783 w 372992"/>
                <a:gd name="connsiteY247" fmla="*/ 154827 h 303978"/>
                <a:gd name="connsiteX248" fmla="*/ 361075 w 372992"/>
                <a:gd name="connsiteY248" fmla="*/ 153805 h 303978"/>
                <a:gd name="connsiteX249" fmla="*/ 361301 w 372992"/>
                <a:gd name="connsiteY249" fmla="*/ 153579 h 303978"/>
                <a:gd name="connsiteX250" fmla="*/ 361528 w 372992"/>
                <a:gd name="connsiteY250" fmla="*/ 153465 h 303978"/>
                <a:gd name="connsiteX251" fmla="*/ 361756 w 372992"/>
                <a:gd name="connsiteY251" fmla="*/ 153579 h 303978"/>
                <a:gd name="connsiteX252" fmla="*/ 361982 w 372992"/>
                <a:gd name="connsiteY252" fmla="*/ 153805 h 303978"/>
                <a:gd name="connsiteX253" fmla="*/ 363458 w 372992"/>
                <a:gd name="connsiteY253" fmla="*/ 154486 h 303978"/>
                <a:gd name="connsiteX254" fmla="*/ 367658 w 372992"/>
                <a:gd name="connsiteY254" fmla="*/ 155508 h 303978"/>
                <a:gd name="connsiteX255" fmla="*/ 369474 w 372992"/>
                <a:gd name="connsiteY255" fmla="*/ 155622 h 303978"/>
                <a:gd name="connsiteX256" fmla="*/ 368339 w 372992"/>
                <a:gd name="connsiteY256" fmla="*/ 156643 h 303978"/>
                <a:gd name="connsiteX257" fmla="*/ 368112 w 372992"/>
                <a:gd name="connsiteY257" fmla="*/ 157892 h 303978"/>
                <a:gd name="connsiteX258" fmla="*/ 368339 w 372992"/>
                <a:gd name="connsiteY258" fmla="*/ 159254 h 303978"/>
                <a:gd name="connsiteX259" fmla="*/ 368906 w 372992"/>
                <a:gd name="connsiteY259" fmla="*/ 160843 h 303978"/>
                <a:gd name="connsiteX260" fmla="*/ 369701 w 372992"/>
                <a:gd name="connsiteY260" fmla="*/ 162205 h 303978"/>
                <a:gd name="connsiteX261" fmla="*/ 370382 w 372992"/>
                <a:gd name="connsiteY261" fmla="*/ 162319 h 303978"/>
                <a:gd name="connsiteX262" fmla="*/ 370723 w 372992"/>
                <a:gd name="connsiteY262" fmla="*/ 162886 h 303978"/>
                <a:gd name="connsiteX263" fmla="*/ 370609 w 372992"/>
                <a:gd name="connsiteY263" fmla="*/ 165383 h 303978"/>
                <a:gd name="connsiteX264" fmla="*/ 369928 w 372992"/>
                <a:gd name="connsiteY264" fmla="*/ 169016 h 303978"/>
                <a:gd name="connsiteX265" fmla="*/ 369247 w 372992"/>
                <a:gd name="connsiteY265" fmla="*/ 171059 h 303978"/>
                <a:gd name="connsiteX266" fmla="*/ 369360 w 372992"/>
                <a:gd name="connsiteY266" fmla="*/ 172875 h 303978"/>
                <a:gd name="connsiteX267" fmla="*/ 372766 w 372992"/>
                <a:gd name="connsiteY267" fmla="*/ 178778 h 303978"/>
                <a:gd name="connsiteX268" fmla="*/ 372879 w 372992"/>
                <a:gd name="connsiteY268" fmla="*/ 179686 h 303978"/>
                <a:gd name="connsiteX269" fmla="*/ 372993 w 372992"/>
                <a:gd name="connsiteY269" fmla="*/ 180821 h 303978"/>
                <a:gd name="connsiteX270" fmla="*/ 371744 w 372992"/>
                <a:gd name="connsiteY270" fmla="*/ 182069 h 303978"/>
                <a:gd name="connsiteX271" fmla="*/ 369134 w 372992"/>
                <a:gd name="connsiteY271" fmla="*/ 182523 h 303978"/>
                <a:gd name="connsiteX272" fmla="*/ 367885 w 372992"/>
                <a:gd name="connsiteY272" fmla="*/ 182296 h 303978"/>
                <a:gd name="connsiteX273" fmla="*/ 366750 w 372992"/>
                <a:gd name="connsiteY273" fmla="*/ 181842 h 303978"/>
                <a:gd name="connsiteX274" fmla="*/ 365615 w 372992"/>
                <a:gd name="connsiteY274" fmla="*/ 181729 h 303978"/>
                <a:gd name="connsiteX275" fmla="*/ 364253 w 372992"/>
                <a:gd name="connsiteY275" fmla="*/ 182523 h 303978"/>
                <a:gd name="connsiteX276" fmla="*/ 363344 w 372992"/>
                <a:gd name="connsiteY276" fmla="*/ 183659 h 303978"/>
                <a:gd name="connsiteX277" fmla="*/ 362663 w 372992"/>
                <a:gd name="connsiteY277" fmla="*/ 185134 h 303978"/>
                <a:gd name="connsiteX278" fmla="*/ 362437 w 372992"/>
                <a:gd name="connsiteY278" fmla="*/ 186610 h 303978"/>
                <a:gd name="connsiteX279" fmla="*/ 362890 w 372992"/>
                <a:gd name="connsiteY279" fmla="*/ 187972 h 303978"/>
                <a:gd name="connsiteX280" fmla="*/ 361075 w 372992"/>
                <a:gd name="connsiteY280" fmla="*/ 189561 h 303978"/>
                <a:gd name="connsiteX281" fmla="*/ 356874 w 372992"/>
                <a:gd name="connsiteY281" fmla="*/ 190696 h 303978"/>
                <a:gd name="connsiteX282" fmla="*/ 354831 w 372992"/>
                <a:gd name="connsiteY282" fmla="*/ 191604 h 303978"/>
                <a:gd name="connsiteX283" fmla="*/ 353923 w 372992"/>
                <a:gd name="connsiteY283" fmla="*/ 193080 h 303978"/>
                <a:gd name="connsiteX284" fmla="*/ 351767 w 372992"/>
                <a:gd name="connsiteY284" fmla="*/ 194669 h 303978"/>
                <a:gd name="connsiteX285" fmla="*/ 350745 w 372992"/>
                <a:gd name="connsiteY285" fmla="*/ 196031 h 303978"/>
                <a:gd name="connsiteX286" fmla="*/ 351994 w 372992"/>
                <a:gd name="connsiteY286" fmla="*/ 197507 h 303978"/>
                <a:gd name="connsiteX287" fmla="*/ 352561 w 372992"/>
                <a:gd name="connsiteY287" fmla="*/ 199209 h 303978"/>
                <a:gd name="connsiteX288" fmla="*/ 352448 w 372992"/>
                <a:gd name="connsiteY288" fmla="*/ 200912 h 303978"/>
                <a:gd name="connsiteX289" fmla="*/ 351880 w 372992"/>
                <a:gd name="connsiteY289" fmla="*/ 202388 h 303978"/>
                <a:gd name="connsiteX290" fmla="*/ 351199 w 372992"/>
                <a:gd name="connsiteY290" fmla="*/ 202842 h 303978"/>
                <a:gd name="connsiteX291" fmla="*/ 349269 w 372992"/>
                <a:gd name="connsiteY291" fmla="*/ 202955 h 303978"/>
                <a:gd name="connsiteX292" fmla="*/ 348475 w 372992"/>
                <a:gd name="connsiteY292" fmla="*/ 203523 h 303978"/>
                <a:gd name="connsiteX293" fmla="*/ 348248 w 372992"/>
                <a:gd name="connsiteY293" fmla="*/ 203977 h 303978"/>
                <a:gd name="connsiteX294" fmla="*/ 347907 w 372992"/>
                <a:gd name="connsiteY294" fmla="*/ 205679 h 303978"/>
                <a:gd name="connsiteX295" fmla="*/ 347680 w 372992"/>
                <a:gd name="connsiteY295" fmla="*/ 206474 h 303978"/>
                <a:gd name="connsiteX296" fmla="*/ 348702 w 372992"/>
                <a:gd name="connsiteY296" fmla="*/ 207268 h 303978"/>
                <a:gd name="connsiteX297" fmla="*/ 349042 w 372992"/>
                <a:gd name="connsiteY297" fmla="*/ 208177 h 303978"/>
                <a:gd name="connsiteX298" fmla="*/ 348815 w 372992"/>
                <a:gd name="connsiteY298" fmla="*/ 209198 h 303978"/>
                <a:gd name="connsiteX299" fmla="*/ 347907 w 372992"/>
                <a:gd name="connsiteY299" fmla="*/ 210220 h 303978"/>
                <a:gd name="connsiteX300" fmla="*/ 346432 w 372992"/>
                <a:gd name="connsiteY300" fmla="*/ 209539 h 303978"/>
                <a:gd name="connsiteX301" fmla="*/ 346204 w 372992"/>
                <a:gd name="connsiteY301" fmla="*/ 208290 h 303978"/>
                <a:gd name="connsiteX302" fmla="*/ 346318 w 372992"/>
                <a:gd name="connsiteY302" fmla="*/ 206815 h 303978"/>
                <a:gd name="connsiteX303" fmla="*/ 345864 w 372992"/>
                <a:gd name="connsiteY303" fmla="*/ 205452 h 303978"/>
                <a:gd name="connsiteX304" fmla="*/ 344615 w 372992"/>
                <a:gd name="connsiteY304" fmla="*/ 204204 h 303978"/>
                <a:gd name="connsiteX305" fmla="*/ 343821 w 372992"/>
                <a:gd name="connsiteY305" fmla="*/ 204317 h 303978"/>
                <a:gd name="connsiteX306" fmla="*/ 343140 w 372992"/>
                <a:gd name="connsiteY306" fmla="*/ 204998 h 303978"/>
                <a:gd name="connsiteX307" fmla="*/ 342345 w 372992"/>
                <a:gd name="connsiteY307" fmla="*/ 205566 h 303978"/>
                <a:gd name="connsiteX308" fmla="*/ 340188 w 372992"/>
                <a:gd name="connsiteY308" fmla="*/ 205906 h 303978"/>
                <a:gd name="connsiteX309" fmla="*/ 339054 w 372992"/>
                <a:gd name="connsiteY309" fmla="*/ 205793 h 303978"/>
                <a:gd name="connsiteX310" fmla="*/ 338599 w 372992"/>
                <a:gd name="connsiteY310" fmla="*/ 205566 h 303978"/>
                <a:gd name="connsiteX311" fmla="*/ 337691 w 372992"/>
                <a:gd name="connsiteY311" fmla="*/ 205112 h 303978"/>
                <a:gd name="connsiteX312" fmla="*/ 337124 w 372992"/>
                <a:gd name="connsiteY312" fmla="*/ 203977 h 303978"/>
                <a:gd name="connsiteX313" fmla="*/ 336783 w 372992"/>
                <a:gd name="connsiteY313" fmla="*/ 202501 h 303978"/>
                <a:gd name="connsiteX314" fmla="*/ 336216 w 372992"/>
                <a:gd name="connsiteY314" fmla="*/ 201820 h 303978"/>
                <a:gd name="connsiteX315" fmla="*/ 334740 w 372992"/>
                <a:gd name="connsiteY315" fmla="*/ 203069 h 303978"/>
                <a:gd name="connsiteX316" fmla="*/ 332697 w 372992"/>
                <a:gd name="connsiteY316" fmla="*/ 203295 h 303978"/>
                <a:gd name="connsiteX317" fmla="*/ 331902 w 372992"/>
                <a:gd name="connsiteY317" fmla="*/ 204658 h 303978"/>
                <a:gd name="connsiteX318" fmla="*/ 331448 w 372992"/>
                <a:gd name="connsiteY318" fmla="*/ 206701 h 303978"/>
                <a:gd name="connsiteX319" fmla="*/ 330654 w 372992"/>
                <a:gd name="connsiteY319" fmla="*/ 208858 h 303978"/>
                <a:gd name="connsiteX320" fmla="*/ 329178 w 372992"/>
                <a:gd name="connsiteY320" fmla="*/ 210333 h 303978"/>
                <a:gd name="connsiteX321" fmla="*/ 325546 w 372992"/>
                <a:gd name="connsiteY321" fmla="*/ 212149 h 303978"/>
                <a:gd name="connsiteX322" fmla="*/ 323957 w 372992"/>
                <a:gd name="connsiteY322" fmla="*/ 213625 h 303978"/>
                <a:gd name="connsiteX323" fmla="*/ 323616 w 372992"/>
                <a:gd name="connsiteY323" fmla="*/ 214533 h 303978"/>
                <a:gd name="connsiteX324" fmla="*/ 323389 w 372992"/>
                <a:gd name="connsiteY324" fmla="*/ 217030 h 303978"/>
                <a:gd name="connsiteX325" fmla="*/ 323162 w 372992"/>
                <a:gd name="connsiteY325" fmla="*/ 218052 h 303978"/>
                <a:gd name="connsiteX326" fmla="*/ 322595 w 372992"/>
                <a:gd name="connsiteY326" fmla="*/ 218960 h 303978"/>
                <a:gd name="connsiteX327" fmla="*/ 321233 w 372992"/>
                <a:gd name="connsiteY327" fmla="*/ 220209 h 303978"/>
                <a:gd name="connsiteX328" fmla="*/ 320665 w 372992"/>
                <a:gd name="connsiteY328" fmla="*/ 221117 h 303978"/>
                <a:gd name="connsiteX329" fmla="*/ 320778 w 372992"/>
                <a:gd name="connsiteY329" fmla="*/ 222819 h 303978"/>
                <a:gd name="connsiteX330" fmla="*/ 320778 w 372992"/>
                <a:gd name="connsiteY330" fmla="*/ 224182 h 303978"/>
                <a:gd name="connsiteX331" fmla="*/ 320551 w 372992"/>
                <a:gd name="connsiteY331" fmla="*/ 225316 h 303978"/>
                <a:gd name="connsiteX332" fmla="*/ 319870 w 372992"/>
                <a:gd name="connsiteY332" fmla="*/ 226111 h 303978"/>
                <a:gd name="connsiteX333" fmla="*/ 317941 w 372992"/>
                <a:gd name="connsiteY333" fmla="*/ 227019 h 303978"/>
                <a:gd name="connsiteX334" fmla="*/ 317373 w 372992"/>
                <a:gd name="connsiteY334" fmla="*/ 227814 h 303978"/>
                <a:gd name="connsiteX335" fmla="*/ 317260 w 372992"/>
                <a:gd name="connsiteY335" fmla="*/ 229857 h 303978"/>
                <a:gd name="connsiteX336" fmla="*/ 317941 w 372992"/>
                <a:gd name="connsiteY336" fmla="*/ 230651 h 303978"/>
                <a:gd name="connsiteX337" fmla="*/ 318281 w 372992"/>
                <a:gd name="connsiteY337" fmla="*/ 231446 h 303978"/>
                <a:gd name="connsiteX338" fmla="*/ 317260 w 372992"/>
                <a:gd name="connsiteY338" fmla="*/ 233489 h 303978"/>
                <a:gd name="connsiteX339" fmla="*/ 316465 w 372992"/>
                <a:gd name="connsiteY339" fmla="*/ 234284 h 303978"/>
                <a:gd name="connsiteX340" fmla="*/ 314989 w 372992"/>
                <a:gd name="connsiteY340" fmla="*/ 234624 h 303978"/>
                <a:gd name="connsiteX341" fmla="*/ 314308 w 372992"/>
                <a:gd name="connsiteY341" fmla="*/ 235078 h 303978"/>
                <a:gd name="connsiteX342" fmla="*/ 313514 w 372992"/>
                <a:gd name="connsiteY342" fmla="*/ 236100 h 303978"/>
                <a:gd name="connsiteX343" fmla="*/ 313173 w 372992"/>
                <a:gd name="connsiteY343" fmla="*/ 236895 h 303978"/>
                <a:gd name="connsiteX344" fmla="*/ 312946 w 372992"/>
                <a:gd name="connsiteY344" fmla="*/ 237689 h 303978"/>
                <a:gd name="connsiteX345" fmla="*/ 312606 w 372992"/>
                <a:gd name="connsiteY345" fmla="*/ 238597 h 303978"/>
                <a:gd name="connsiteX346" fmla="*/ 309201 w 372992"/>
                <a:gd name="connsiteY346" fmla="*/ 244386 h 303978"/>
                <a:gd name="connsiteX347" fmla="*/ 308860 w 372992"/>
                <a:gd name="connsiteY347" fmla="*/ 245862 h 303978"/>
                <a:gd name="connsiteX348" fmla="*/ 309995 w 372992"/>
                <a:gd name="connsiteY348" fmla="*/ 246429 h 303978"/>
                <a:gd name="connsiteX349" fmla="*/ 312152 w 372992"/>
                <a:gd name="connsiteY349" fmla="*/ 248018 h 303978"/>
                <a:gd name="connsiteX350" fmla="*/ 313060 w 372992"/>
                <a:gd name="connsiteY350" fmla="*/ 249381 h 303978"/>
                <a:gd name="connsiteX351" fmla="*/ 310563 w 372992"/>
                <a:gd name="connsiteY351" fmla="*/ 249153 h 303978"/>
                <a:gd name="connsiteX352" fmla="*/ 310563 w 372992"/>
                <a:gd name="connsiteY352" fmla="*/ 250062 h 303978"/>
                <a:gd name="connsiteX353" fmla="*/ 310449 w 372992"/>
                <a:gd name="connsiteY353" fmla="*/ 250516 h 303978"/>
                <a:gd name="connsiteX354" fmla="*/ 310222 w 372992"/>
                <a:gd name="connsiteY354" fmla="*/ 250856 h 303978"/>
                <a:gd name="connsiteX355" fmla="*/ 309995 w 372992"/>
                <a:gd name="connsiteY355" fmla="*/ 251424 h 303978"/>
                <a:gd name="connsiteX356" fmla="*/ 310903 w 372992"/>
                <a:gd name="connsiteY356" fmla="*/ 252332 h 303978"/>
                <a:gd name="connsiteX357" fmla="*/ 309768 w 372992"/>
                <a:gd name="connsiteY357" fmla="*/ 253126 h 303978"/>
                <a:gd name="connsiteX358" fmla="*/ 309314 w 372992"/>
                <a:gd name="connsiteY358" fmla="*/ 254602 h 303978"/>
                <a:gd name="connsiteX359" fmla="*/ 309427 w 372992"/>
                <a:gd name="connsiteY359" fmla="*/ 256418 h 303978"/>
                <a:gd name="connsiteX360" fmla="*/ 309995 w 372992"/>
                <a:gd name="connsiteY360" fmla="*/ 258348 h 303978"/>
                <a:gd name="connsiteX361" fmla="*/ 311017 w 372992"/>
                <a:gd name="connsiteY361" fmla="*/ 260050 h 303978"/>
                <a:gd name="connsiteX362" fmla="*/ 312038 w 372992"/>
                <a:gd name="connsiteY362" fmla="*/ 260504 h 303978"/>
                <a:gd name="connsiteX363" fmla="*/ 313060 w 372992"/>
                <a:gd name="connsiteY363" fmla="*/ 260732 h 303978"/>
                <a:gd name="connsiteX364" fmla="*/ 314308 w 372992"/>
                <a:gd name="connsiteY364" fmla="*/ 261526 h 303978"/>
                <a:gd name="connsiteX365" fmla="*/ 314989 w 372992"/>
                <a:gd name="connsiteY365" fmla="*/ 262434 h 303978"/>
                <a:gd name="connsiteX366" fmla="*/ 317260 w 372992"/>
                <a:gd name="connsiteY366" fmla="*/ 266975 h 303978"/>
                <a:gd name="connsiteX367" fmla="*/ 317373 w 372992"/>
                <a:gd name="connsiteY367" fmla="*/ 267656 h 303978"/>
                <a:gd name="connsiteX368" fmla="*/ 317600 w 372992"/>
                <a:gd name="connsiteY368" fmla="*/ 269699 h 303978"/>
                <a:gd name="connsiteX369" fmla="*/ 317600 w 372992"/>
                <a:gd name="connsiteY369" fmla="*/ 270039 h 303978"/>
                <a:gd name="connsiteX370" fmla="*/ 318168 w 372992"/>
                <a:gd name="connsiteY370" fmla="*/ 270493 h 303978"/>
                <a:gd name="connsiteX371" fmla="*/ 319530 w 372992"/>
                <a:gd name="connsiteY371" fmla="*/ 270947 h 303978"/>
                <a:gd name="connsiteX372" fmla="*/ 320097 w 372992"/>
                <a:gd name="connsiteY372" fmla="*/ 271288 h 303978"/>
                <a:gd name="connsiteX373" fmla="*/ 320665 w 372992"/>
                <a:gd name="connsiteY373" fmla="*/ 271401 h 303978"/>
                <a:gd name="connsiteX374" fmla="*/ 321233 w 372992"/>
                <a:gd name="connsiteY374" fmla="*/ 271174 h 303978"/>
                <a:gd name="connsiteX375" fmla="*/ 321914 w 372992"/>
                <a:gd name="connsiteY375" fmla="*/ 271174 h 303978"/>
                <a:gd name="connsiteX376" fmla="*/ 322481 w 372992"/>
                <a:gd name="connsiteY376" fmla="*/ 272083 h 303978"/>
                <a:gd name="connsiteX377" fmla="*/ 322481 w 372992"/>
                <a:gd name="connsiteY377" fmla="*/ 272423 h 303978"/>
                <a:gd name="connsiteX378" fmla="*/ 322595 w 372992"/>
                <a:gd name="connsiteY378" fmla="*/ 273217 h 303978"/>
                <a:gd name="connsiteX379" fmla="*/ 322254 w 372992"/>
                <a:gd name="connsiteY379" fmla="*/ 273785 h 303978"/>
                <a:gd name="connsiteX380" fmla="*/ 321800 w 372992"/>
                <a:gd name="connsiteY380" fmla="*/ 274353 h 303978"/>
                <a:gd name="connsiteX381" fmla="*/ 321687 w 372992"/>
                <a:gd name="connsiteY381" fmla="*/ 275147 h 303978"/>
                <a:gd name="connsiteX382" fmla="*/ 321687 w 372992"/>
                <a:gd name="connsiteY382" fmla="*/ 276169 h 303978"/>
                <a:gd name="connsiteX383" fmla="*/ 321346 w 372992"/>
                <a:gd name="connsiteY383" fmla="*/ 276623 h 303978"/>
                <a:gd name="connsiteX384" fmla="*/ 321233 w 372992"/>
                <a:gd name="connsiteY384" fmla="*/ 277190 h 303978"/>
                <a:gd name="connsiteX385" fmla="*/ 321573 w 372992"/>
                <a:gd name="connsiteY385" fmla="*/ 278326 h 303978"/>
                <a:gd name="connsiteX386" fmla="*/ 322254 w 372992"/>
                <a:gd name="connsiteY386" fmla="*/ 278780 h 303978"/>
                <a:gd name="connsiteX387" fmla="*/ 324184 w 372992"/>
                <a:gd name="connsiteY387" fmla="*/ 279007 h 303978"/>
                <a:gd name="connsiteX388" fmla="*/ 324865 w 372992"/>
                <a:gd name="connsiteY388" fmla="*/ 279574 h 303978"/>
                <a:gd name="connsiteX389" fmla="*/ 325432 w 372992"/>
                <a:gd name="connsiteY389" fmla="*/ 281731 h 303978"/>
                <a:gd name="connsiteX390" fmla="*/ 324865 w 372992"/>
                <a:gd name="connsiteY390" fmla="*/ 282979 h 303978"/>
                <a:gd name="connsiteX391" fmla="*/ 323843 w 372992"/>
                <a:gd name="connsiteY391" fmla="*/ 283887 h 303978"/>
                <a:gd name="connsiteX392" fmla="*/ 323049 w 372992"/>
                <a:gd name="connsiteY392" fmla="*/ 284796 h 303978"/>
                <a:gd name="connsiteX393" fmla="*/ 321800 w 372992"/>
                <a:gd name="connsiteY393" fmla="*/ 288201 h 303978"/>
                <a:gd name="connsiteX394" fmla="*/ 321005 w 372992"/>
                <a:gd name="connsiteY394" fmla="*/ 289676 h 303978"/>
                <a:gd name="connsiteX395" fmla="*/ 319870 w 372992"/>
                <a:gd name="connsiteY395" fmla="*/ 290698 h 303978"/>
                <a:gd name="connsiteX396" fmla="*/ 321459 w 372992"/>
                <a:gd name="connsiteY396" fmla="*/ 291606 h 303978"/>
                <a:gd name="connsiteX397" fmla="*/ 320551 w 372992"/>
                <a:gd name="connsiteY397" fmla="*/ 293990 h 303978"/>
                <a:gd name="connsiteX398" fmla="*/ 318281 w 372992"/>
                <a:gd name="connsiteY398" fmla="*/ 296374 h 303978"/>
                <a:gd name="connsiteX399" fmla="*/ 316011 w 372992"/>
                <a:gd name="connsiteY399" fmla="*/ 297509 h 303978"/>
                <a:gd name="connsiteX400" fmla="*/ 314876 w 372992"/>
                <a:gd name="connsiteY400" fmla="*/ 297281 h 303978"/>
                <a:gd name="connsiteX401" fmla="*/ 312719 w 372992"/>
                <a:gd name="connsiteY401" fmla="*/ 295919 h 303978"/>
                <a:gd name="connsiteX402" fmla="*/ 311698 w 372992"/>
                <a:gd name="connsiteY402" fmla="*/ 295806 h 303978"/>
                <a:gd name="connsiteX403" fmla="*/ 310676 w 372992"/>
                <a:gd name="connsiteY403" fmla="*/ 296374 h 303978"/>
                <a:gd name="connsiteX404" fmla="*/ 309427 w 372992"/>
                <a:gd name="connsiteY404" fmla="*/ 298076 h 303978"/>
                <a:gd name="connsiteX405" fmla="*/ 308179 w 372992"/>
                <a:gd name="connsiteY405" fmla="*/ 298644 h 303978"/>
                <a:gd name="connsiteX406" fmla="*/ 306136 w 372992"/>
                <a:gd name="connsiteY406" fmla="*/ 298303 h 303978"/>
                <a:gd name="connsiteX407" fmla="*/ 304092 w 372992"/>
                <a:gd name="connsiteY407" fmla="*/ 297281 h 303978"/>
                <a:gd name="connsiteX408" fmla="*/ 301936 w 372992"/>
                <a:gd name="connsiteY408" fmla="*/ 296828 h 303978"/>
                <a:gd name="connsiteX409" fmla="*/ 299552 w 372992"/>
                <a:gd name="connsiteY409" fmla="*/ 298076 h 303978"/>
                <a:gd name="connsiteX410" fmla="*/ 298417 w 372992"/>
                <a:gd name="connsiteY410" fmla="*/ 299665 h 303978"/>
                <a:gd name="connsiteX411" fmla="*/ 298190 w 372992"/>
                <a:gd name="connsiteY411" fmla="*/ 300687 h 303978"/>
                <a:gd name="connsiteX412" fmla="*/ 297850 w 372992"/>
                <a:gd name="connsiteY412" fmla="*/ 301254 h 303978"/>
                <a:gd name="connsiteX413" fmla="*/ 296374 w 372992"/>
                <a:gd name="connsiteY413" fmla="*/ 301482 h 303978"/>
                <a:gd name="connsiteX414" fmla="*/ 295579 w 372992"/>
                <a:gd name="connsiteY414" fmla="*/ 301254 h 303978"/>
                <a:gd name="connsiteX415" fmla="*/ 292515 w 372992"/>
                <a:gd name="connsiteY415" fmla="*/ 299779 h 303978"/>
                <a:gd name="connsiteX416" fmla="*/ 290698 w 372992"/>
                <a:gd name="connsiteY416" fmla="*/ 300573 h 303978"/>
                <a:gd name="connsiteX417" fmla="*/ 288315 w 372992"/>
                <a:gd name="connsiteY417" fmla="*/ 302503 h 303978"/>
                <a:gd name="connsiteX418" fmla="*/ 285818 w 372992"/>
                <a:gd name="connsiteY418" fmla="*/ 303979 h 303978"/>
                <a:gd name="connsiteX419" fmla="*/ 283774 w 372992"/>
                <a:gd name="connsiteY419" fmla="*/ 303411 h 303978"/>
                <a:gd name="connsiteX420" fmla="*/ 283207 w 372992"/>
                <a:gd name="connsiteY420" fmla="*/ 302049 h 303978"/>
                <a:gd name="connsiteX421" fmla="*/ 283320 w 372992"/>
                <a:gd name="connsiteY421" fmla="*/ 300687 h 303978"/>
                <a:gd name="connsiteX422" fmla="*/ 283661 w 372992"/>
                <a:gd name="connsiteY422" fmla="*/ 299325 h 303978"/>
                <a:gd name="connsiteX423" fmla="*/ 283661 w 372992"/>
                <a:gd name="connsiteY423" fmla="*/ 297736 h 303978"/>
                <a:gd name="connsiteX424" fmla="*/ 283207 w 372992"/>
                <a:gd name="connsiteY424" fmla="*/ 296374 h 303978"/>
                <a:gd name="connsiteX425" fmla="*/ 278553 w 372992"/>
                <a:gd name="connsiteY425" fmla="*/ 287860 h 303978"/>
                <a:gd name="connsiteX426" fmla="*/ 277531 w 372992"/>
                <a:gd name="connsiteY426" fmla="*/ 286952 h 303978"/>
                <a:gd name="connsiteX427" fmla="*/ 276737 w 372992"/>
                <a:gd name="connsiteY427" fmla="*/ 286271 h 303978"/>
                <a:gd name="connsiteX428" fmla="*/ 273786 w 372992"/>
                <a:gd name="connsiteY428" fmla="*/ 285136 h 303978"/>
                <a:gd name="connsiteX429" fmla="*/ 272650 w 372992"/>
                <a:gd name="connsiteY429" fmla="*/ 284455 h 303978"/>
                <a:gd name="connsiteX430" fmla="*/ 272083 w 372992"/>
                <a:gd name="connsiteY430" fmla="*/ 284342 h 303978"/>
                <a:gd name="connsiteX431" fmla="*/ 271742 w 372992"/>
                <a:gd name="connsiteY431" fmla="*/ 284796 h 303978"/>
                <a:gd name="connsiteX432" fmla="*/ 271288 w 372992"/>
                <a:gd name="connsiteY432" fmla="*/ 285590 h 303978"/>
                <a:gd name="connsiteX433" fmla="*/ 270834 w 372992"/>
                <a:gd name="connsiteY433" fmla="*/ 286385 h 303978"/>
                <a:gd name="connsiteX434" fmla="*/ 270153 w 372992"/>
                <a:gd name="connsiteY434" fmla="*/ 286612 h 303978"/>
                <a:gd name="connsiteX435" fmla="*/ 268564 w 372992"/>
                <a:gd name="connsiteY435" fmla="*/ 286271 h 303978"/>
                <a:gd name="connsiteX436" fmla="*/ 268110 w 372992"/>
                <a:gd name="connsiteY436" fmla="*/ 285704 h 303978"/>
                <a:gd name="connsiteX437" fmla="*/ 267883 w 372992"/>
                <a:gd name="connsiteY437" fmla="*/ 284342 h 303978"/>
                <a:gd name="connsiteX438" fmla="*/ 268223 w 372992"/>
                <a:gd name="connsiteY438" fmla="*/ 282185 h 303978"/>
                <a:gd name="connsiteX439" fmla="*/ 269018 w 372992"/>
                <a:gd name="connsiteY439" fmla="*/ 281731 h 303978"/>
                <a:gd name="connsiteX440" fmla="*/ 269472 w 372992"/>
                <a:gd name="connsiteY440" fmla="*/ 281163 h 303978"/>
                <a:gd name="connsiteX441" fmla="*/ 268791 w 372992"/>
                <a:gd name="connsiteY441" fmla="*/ 278893 h 303978"/>
                <a:gd name="connsiteX442" fmla="*/ 266861 w 372992"/>
                <a:gd name="connsiteY442" fmla="*/ 276623 h 303978"/>
                <a:gd name="connsiteX443" fmla="*/ 264818 w 372992"/>
                <a:gd name="connsiteY443" fmla="*/ 274580 h 303978"/>
                <a:gd name="connsiteX444" fmla="*/ 262775 w 372992"/>
                <a:gd name="connsiteY444" fmla="*/ 274580 h 303978"/>
                <a:gd name="connsiteX445" fmla="*/ 258348 w 372992"/>
                <a:gd name="connsiteY445" fmla="*/ 275828 h 303978"/>
                <a:gd name="connsiteX446" fmla="*/ 256078 w 372992"/>
                <a:gd name="connsiteY446" fmla="*/ 275147 h 303978"/>
                <a:gd name="connsiteX447" fmla="*/ 254262 w 372992"/>
                <a:gd name="connsiteY447" fmla="*/ 273785 h 303978"/>
                <a:gd name="connsiteX448" fmla="*/ 252786 w 372992"/>
                <a:gd name="connsiteY448" fmla="*/ 272423 h 303978"/>
                <a:gd name="connsiteX449" fmla="*/ 248700 w 372992"/>
                <a:gd name="connsiteY449" fmla="*/ 266407 h 303978"/>
                <a:gd name="connsiteX450" fmla="*/ 247565 w 372992"/>
                <a:gd name="connsiteY450" fmla="*/ 265272 h 303978"/>
                <a:gd name="connsiteX451" fmla="*/ 244159 w 372992"/>
                <a:gd name="connsiteY451" fmla="*/ 264250 h 303978"/>
                <a:gd name="connsiteX452" fmla="*/ 242230 w 372992"/>
                <a:gd name="connsiteY452" fmla="*/ 263115 h 303978"/>
                <a:gd name="connsiteX453" fmla="*/ 238598 w 372992"/>
                <a:gd name="connsiteY453" fmla="*/ 259596 h 303978"/>
                <a:gd name="connsiteX454" fmla="*/ 236895 w 372992"/>
                <a:gd name="connsiteY454" fmla="*/ 258575 h 303978"/>
                <a:gd name="connsiteX455" fmla="*/ 236668 w 372992"/>
                <a:gd name="connsiteY455" fmla="*/ 258575 h 303978"/>
                <a:gd name="connsiteX456" fmla="*/ 234851 w 372992"/>
                <a:gd name="connsiteY456" fmla="*/ 258688 h 303978"/>
                <a:gd name="connsiteX457" fmla="*/ 230652 w 372992"/>
                <a:gd name="connsiteY457" fmla="*/ 260164 h 303978"/>
                <a:gd name="connsiteX458" fmla="*/ 228495 w 372992"/>
                <a:gd name="connsiteY458" fmla="*/ 260504 h 303978"/>
                <a:gd name="connsiteX459" fmla="*/ 225998 w 372992"/>
                <a:gd name="connsiteY459" fmla="*/ 260164 h 303978"/>
                <a:gd name="connsiteX460" fmla="*/ 225090 w 372992"/>
                <a:gd name="connsiteY460" fmla="*/ 259029 h 303978"/>
                <a:gd name="connsiteX461" fmla="*/ 225090 w 372992"/>
                <a:gd name="connsiteY461" fmla="*/ 253467 h 303978"/>
                <a:gd name="connsiteX462" fmla="*/ 224863 w 372992"/>
                <a:gd name="connsiteY462" fmla="*/ 252559 h 303978"/>
                <a:gd name="connsiteX463" fmla="*/ 223955 w 372992"/>
                <a:gd name="connsiteY463" fmla="*/ 250970 h 303978"/>
                <a:gd name="connsiteX464" fmla="*/ 223728 w 372992"/>
                <a:gd name="connsiteY464" fmla="*/ 250175 h 303978"/>
                <a:gd name="connsiteX465" fmla="*/ 223955 w 372992"/>
                <a:gd name="connsiteY465" fmla="*/ 249267 h 303978"/>
                <a:gd name="connsiteX466" fmla="*/ 224863 w 372992"/>
                <a:gd name="connsiteY466" fmla="*/ 248246 h 303978"/>
                <a:gd name="connsiteX467" fmla="*/ 225203 w 372992"/>
                <a:gd name="connsiteY467" fmla="*/ 247451 h 303978"/>
                <a:gd name="connsiteX468" fmla="*/ 225771 w 372992"/>
                <a:gd name="connsiteY468" fmla="*/ 245635 h 303978"/>
                <a:gd name="connsiteX469" fmla="*/ 226225 w 372992"/>
                <a:gd name="connsiteY469" fmla="*/ 244386 h 303978"/>
                <a:gd name="connsiteX470" fmla="*/ 226452 w 372992"/>
                <a:gd name="connsiteY470" fmla="*/ 243137 h 303978"/>
                <a:gd name="connsiteX471" fmla="*/ 226225 w 372992"/>
                <a:gd name="connsiteY471" fmla="*/ 241208 h 303978"/>
                <a:gd name="connsiteX472" fmla="*/ 224749 w 372992"/>
                <a:gd name="connsiteY472" fmla="*/ 238484 h 303978"/>
                <a:gd name="connsiteX473" fmla="*/ 220209 w 372992"/>
                <a:gd name="connsiteY473" fmla="*/ 236554 h 303978"/>
                <a:gd name="connsiteX474" fmla="*/ 218960 w 372992"/>
                <a:gd name="connsiteY474" fmla="*/ 234397 h 303978"/>
                <a:gd name="connsiteX475" fmla="*/ 219414 w 372992"/>
                <a:gd name="connsiteY475" fmla="*/ 232013 h 303978"/>
                <a:gd name="connsiteX476" fmla="*/ 223160 w 372992"/>
                <a:gd name="connsiteY476" fmla="*/ 222706 h 303978"/>
                <a:gd name="connsiteX477" fmla="*/ 223274 w 372992"/>
                <a:gd name="connsiteY477" fmla="*/ 221117 h 303978"/>
                <a:gd name="connsiteX478" fmla="*/ 223160 w 372992"/>
                <a:gd name="connsiteY478" fmla="*/ 219868 h 303978"/>
                <a:gd name="connsiteX479" fmla="*/ 223274 w 372992"/>
                <a:gd name="connsiteY479" fmla="*/ 218506 h 303978"/>
                <a:gd name="connsiteX480" fmla="*/ 225090 w 372992"/>
                <a:gd name="connsiteY480" fmla="*/ 214533 h 303978"/>
                <a:gd name="connsiteX481" fmla="*/ 225657 w 372992"/>
                <a:gd name="connsiteY481" fmla="*/ 214420 h 303978"/>
                <a:gd name="connsiteX482" fmla="*/ 226679 w 372992"/>
                <a:gd name="connsiteY482" fmla="*/ 215555 h 303978"/>
                <a:gd name="connsiteX483" fmla="*/ 226906 w 372992"/>
                <a:gd name="connsiteY483" fmla="*/ 212944 h 303978"/>
                <a:gd name="connsiteX484" fmla="*/ 227473 w 372992"/>
                <a:gd name="connsiteY484" fmla="*/ 209879 h 303978"/>
                <a:gd name="connsiteX485" fmla="*/ 227587 w 372992"/>
                <a:gd name="connsiteY485" fmla="*/ 207268 h 303978"/>
                <a:gd name="connsiteX486" fmla="*/ 226679 w 372992"/>
                <a:gd name="connsiteY486" fmla="*/ 206133 h 303978"/>
                <a:gd name="connsiteX487" fmla="*/ 223614 w 372992"/>
                <a:gd name="connsiteY487" fmla="*/ 206815 h 303978"/>
                <a:gd name="connsiteX488" fmla="*/ 222479 w 372992"/>
                <a:gd name="connsiteY488" fmla="*/ 206360 h 303978"/>
                <a:gd name="connsiteX489" fmla="*/ 222025 w 372992"/>
                <a:gd name="connsiteY489" fmla="*/ 204090 h 303978"/>
                <a:gd name="connsiteX490" fmla="*/ 219414 w 372992"/>
                <a:gd name="connsiteY490" fmla="*/ 205339 h 303978"/>
                <a:gd name="connsiteX491" fmla="*/ 209085 w 372992"/>
                <a:gd name="connsiteY491" fmla="*/ 215782 h 303978"/>
                <a:gd name="connsiteX492" fmla="*/ 208518 w 372992"/>
                <a:gd name="connsiteY492" fmla="*/ 216917 h 303978"/>
                <a:gd name="connsiteX493" fmla="*/ 208290 w 372992"/>
                <a:gd name="connsiteY493" fmla="*/ 218392 h 303978"/>
                <a:gd name="connsiteX494" fmla="*/ 208518 w 372992"/>
                <a:gd name="connsiteY494" fmla="*/ 219300 h 303978"/>
                <a:gd name="connsiteX495" fmla="*/ 208858 w 372992"/>
                <a:gd name="connsiteY495" fmla="*/ 220095 h 303978"/>
                <a:gd name="connsiteX496" fmla="*/ 208971 w 372992"/>
                <a:gd name="connsiteY496" fmla="*/ 221117 h 303978"/>
                <a:gd name="connsiteX497" fmla="*/ 208177 w 372992"/>
                <a:gd name="connsiteY497" fmla="*/ 225884 h 303978"/>
                <a:gd name="connsiteX498" fmla="*/ 207496 w 372992"/>
                <a:gd name="connsiteY498" fmla="*/ 228268 h 303978"/>
                <a:gd name="connsiteX499" fmla="*/ 206588 w 372992"/>
                <a:gd name="connsiteY499" fmla="*/ 229970 h 303978"/>
                <a:gd name="connsiteX500" fmla="*/ 205566 w 372992"/>
                <a:gd name="connsiteY500" fmla="*/ 230651 h 303978"/>
                <a:gd name="connsiteX501" fmla="*/ 201480 w 372992"/>
                <a:gd name="connsiteY501" fmla="*/ 231332 h 303978"/>
                <a:gd name="connsiteX502" fmla="*/ 187972 w 372992"/>
                <a:gd name="connsiteY502" fmla="*/ 238030 h 303978"/>
                <a:gd name="connsiteX503" fmla="*/ 185135 w 372992"/>
                <a:gd name="connsiteY503" fmla="*/ 238484 h 303978"/>
                <a:gd name="connsiteX504" fmla="*/ 184453 w 372992"/>
                <a:gd name="connsiteY504" fmla="*/ 238257 h 303978"/>
                <a:gd name="connsiteX505" fmla="*/ 169924 w 372992"/>
                <a:gd name="connsiteY505" fmla="*/ 234284 h 303978"/>
                <a:gd name="connsiteX506" fmla="*/ 163908 w 372992"/>
                <a:gd name="connsiteY506" fmla="*/ 235192 h 303978"/>
                <a:gd name="connsiteX507" fmla="*/ 162433 w 372992"/>
                <a:gd name="connsiteY507" fmla="*/ 235419 h 303978"/>
                <a:gd name="connsiteX508" fmla="*/ 161184 w 372992"/>
                <a:gd name="connsiteY508" fmla="*/ 235078 h 303978"/>
                <a:gd name="connsiteX509" fmla="*/ 155735 w 372992"/>
                <a:gd name="connsiteY509" fmla="*/ 232127 h 303978"/>
                <a:gd name="connsiteX510" fmla="*/ 155849 w 372992"/>
                <a:gd name="connsiteY510" fmla="*/ 232127 h 303978"/>
                <a:gd name="connsiteX511" fmla="*/ 156530 w 372992"/>
                <a:gd name="connsiteY511" fmla="*/ 232241 h 303978"/>
                <a:gd name="connsiteX512" fmla="*/ 156416 w 372992"/>
                <a:gd name="connsiteY512" fmla="*/ 230084 h 303978"/>
                <a:gd name="connsiteX513" fmla="*/ 155849 w 372992"/>
                <a:gd name="connsiteY513" fmla="*/ 227814 h 303978"/>
                <a:gd name="connsiteX514" fmla="*/ 155395 w 372992"/>
                <a:gd name="connsiteY514" fmla="*/ 227587 h 303978"/>
                <a:gd name="connsiteX515" fmla="*/ 155849 w 372992"/>
                <a:gd name="connsiteY515" fmla="*/ 225771 h 303978"/>
                <a:gd name="connsiteX516" fmla="*/ 156303 w 372992"/>
                <a:gd name="connsiteY516" fmla="*/ 224635 h 303978"/>
                <a:gd name="connsiteX517" fmla="*/ 156984 w 372992"/>
                <a:gd name="connsiteY517" fmla="*/ 223727 h 303978"/>
                <a:gd name="connsiteX518" fmla="*/ 158800 w 372992"/>
                <a:gd name="connsiteY518" fmla="*/ 222025 h 303978"/>
                <a:gd name="connsiteX519" fmla="*/ 161070 w 372992"/>
                <a:gd name="connsiteY519" fmla="*/ 220436 h 303978"/>
                <a:gd name="connsiteX520" fmla="*/ 163454 w 372992"/>
                <a:gd name="connsiteY520" fmla="*/ 219300 h 303978"/>
                <a:gd name="connsiteX521" fmla="*/ 163454 w 372992"/>
                <a:gd name="connsiteY521" fmla="*/ 218279 h 303978"/>
                <a:gd name="connsiteX522" fmla="*/ 162773 w 372992"/>
                <a:gd name="connsiteY522" fmla="*/ 217030 h 303978"/>
                <a:gd name="connsiteX523" fmla="*/ 162205 w 372992"/>
                <a:gd name="connsiteY523" fmla="*/ 215668 h 303978"/>
                <a:gd name="connsiteX524" fmla="*/ 160616 w 372992"/>
                <a:gd name="connsiteY524" fmla="*/ 209198 h 303978"/>
                <a:gd name="connsiteX525" fmla="*/ 159708 w 372992"/>
                <a:gd name="connsiteY525" fmla="*/ 208744 h 303978"/>
                <a:gd name="connsiteX526" fmla="*/ 158687 w 372992"/>
                <a:gd name="connsiteY526" fmla="*/ 208858 h 303978"/>
                <a:gd name="connsiteX527" fmla="*/ 156757 w 372992"/>
                <a:gd name="connsiteY527" fmla="*/ 209766 h 303978"/>
                <a:gd name="connsiteX528" fmla="*/ 155395 w 372992"/>
                <a:gd name="connsiteY528" fmla="*/ 209085 h 303978"/>
                <a:gd name="connsiteX529" fmla="*/ 155622 w 372992"/>
                <a:gd name="connsiteY529" fmla="*/ 206360 h 303978"/>
                <a:gd name="connsiteX530" fmla="*/ 157438 w 372992"/>
                <a:gd name="connsiteY530" fmla="*/ 200344 h 303978"/>
                <a:gd name="connsiteX531" fmla="*/ 158006 w 372992"/>
                <a:gd name="connsiteY531" fmla="*/ 197620 h 303978"/>
                <a:gd name="connsiteX532" fmla="*/ 158460 w 372992"/>
                <a:gd name="connsiteY532" fmla="*/ 196372 h 303978"/>
                <a:gd name="connsiteX533" fmla="*/ 159481 w 372992"/>
                <a:gd name="connsiteY533" fmla="*/ 194896 h 303978"/>
                <a:gd name="connsiteX534" fmla="*/ 161751 w 372992"/>
                <a:gd name="connsiteY534" fmla="*/ 193080 h 303978"/>
                <a:gd name="connsiteX535" fmla="*/ 162660 w 372992"/>
                <a:gd name="connsiteY535" fmla="*/ 191945 h 303978"/>
                <a:gd name="connsiteX536" fmla="*/ 162886 w 372992"/>
                <a:gd name="connsiteY536" fmla="*/ 190356 h 303978"/>
                <a:gd name="connsiteX537" fmla="*/ 162319 w 372992"/>
                <a:gd name="connsiteY537" fmla="*/ 189334 h 303978"/>
                <a:gd name="connsiteX538" fmla="*/ 161070 w 372992"/>
                <a:gd name="connsiteY538" fmla="*/ 188312 h 303978"/>
                <a:gd name="connsiteX539" fmla="*/ 159822 w 372992"/>
                <a:gd name="connsiteY539" fmla="*/ 187518 h 303978"/>
                <a:gd name="connsiteX540" fmla="*/ 158914 w 372992"/>
                <a:gd name="connsiteY540" fmla="*/ 187177 h 303978"/>
                <a:gd name="connsiteX541" fmla="*/ 157665 w 372992"/>
                <a:gd name="connsiteY541" fmla="*/ 187745 h 303978"/>
                <a:gd name="connsiteX542" fmla="*/ 157665 w 372992"/>
                <a:gd name="connsiteY542" fmla="*/ 188766 h 303978"/>
                <a:gd name="connsiteX543" fmla="*/ 157779 w 372992"/>
                <a:gd name="connsiteY543" fmla="*/ 189788 h 303978"/>
                <a:gd name="connsiteX544" fmla="*/ 157098 w 372992"/>
                <a:gd name="connsiteY544" fmla="*/ 190469 h 303978"/>
                <a:gd name="connsiteX545" fmla="*/ 155281 w 372992"/>
                <a:gd name="connsiteY545" fmla="*/ 189675 h 303978"/>
                <a:gd name="connsiteX546" fmla="*/ 152671 w 372992"/>
                <a:gd name="connsiteY546" fmla="*/ 183999 h 303978"/>
                <a:gd name="connsiteX547" fmla="*/ 150628 w 372992"/>
                <a:gd name="connsiteY547" fmla="*/ 182183 h 303978"/>
                <a:gd name="connsiteX548" fmla="*/ 148584 w 372992"/>
                <a:gd name="connsiteY548" fmla="*/ 180934 h 303978"/>
                <a:gd name="connsiteX549" fmla="*/ 145406 w 372992"/>
                <a:gd name="connsiteY549" fmla="*/ 177415 h 303978"/>
                <a:gd name="connsiteX550" fmla="*/ 143476 w 372992"/>
                <a:gd name="connsiteY550" fmla="*/ 176507 h 303978"/>
                <a:gd name="connsiteX551" fmla="*/ 141433 w 372992"/>
                <a:gd name="connsiteY551" fmla="*/ 176734 h 303978"/>
                <a:gd name="connsiteX552" fmla="*/ 135304 w 372992"/>
                <a:gd name="connsiteY552" fmla="*/ 179345 h 303978"/>
                <a:gd name="connsiteX553" fmla="*/ 133147 w 372992"/>
                <a:gd name="connsiteY553" fmla="*/ 179345 h 303978"/>
                <a:gd name="connsiteX554" fmla="*/ 131444 w 372992"/>
                <a:gd name="connsiteY554" fmla="*/ 178550 h 303978"/>
                <a:gd name="connsiteX555" fmla="*/ 129742 w 372992"/>
                <a:gd name="connsiteY555" fmla="*/ 177415 h 303978"/>
                <a:gd name="connsiteX556" fmla="*/ 127698 w 372992"/>
                <a:gd name="connsiteY556" fmla="*/ 176394 h 303978"/>
                <a:gd name="connsiteX557" fmla="*/ 123612 w 372992"/>
                <a:gd name="connsiteY557" fmla="*/ 175940 h 303978"/>
                <a:gd name="connsiteX558" fmla="*/ 119412 w 372992"/>
                <a:gd name="connsiteY558" fmla="*/ 176280 h 303978"/>
                <a:gd name="connsiteX559" fmla="*/ 118050 w 372992"/>
                <a:gd name="connsiteY559" fmla="*/ 176734 h 303978"/>
                <a:gd name="connsiteX560" fmla="*/ 117256 w 372992"/>
                <a:gd name="connsiteY560" fmla="*/ 177643 h 303978"/>
                <a:gd name="connsiteX561" fmla="*/ 115553 w 372992"/>
                <a:gd name="connsiteY561" fmla="*/ 180594 h 303978"/>
                <a:gd name="connsiteX562" fmla="*/ 115099 w 372992"/>
                <a:gd name="connsiteY562" fmla="*/ 181842 h 303978"/>
                <a:gd name="connsiteX563" fmla="*/ 114872 w 372992"/>
                <a:gd name="connsiteY563" fmla="*/ 182296 h 303978"/>
                <a:gd name="connsiteX564" fmla="*/ 114418 w 372992"/>
                <a:gd name="connsiteY564" fmla="*/ 182637 h 303978"/>
                <a:gd name="connsiteX565" fmla="*/ 114304 w 372992"/>
                <a:gd name="connsiteY565" fmla="*/ 182523 h 303978"/>
                <a:gd name="connsiteX566" fmla="*/ 114191 w 372992"/>
                <a:gd name="connsiteY566" fmla="*/ 182637 h 303978"/>
                <a:gd name="connsiteX567" fmla="*/ 113850 w 372992"/>
                <a:gd name="connsiteY567" fmla="*/ 183659 h 303978"/>
                <a:gd name="connsiteX568" fmla="*/ 110445 w 372992"/>
                <a:gd name="connsiteY568" fmla="*/ 180480 h 303978"/>
                <a:gd name="connsiteX569" fmla="*/ 109537 w 372992"/>
                <a:gd name="connsiteY569" fmla="*/ 174237 h 303978"/>
                <a:gd name="connsiteX570" fmla="*/ 109537 w 372992"/>
                <a:gd name="connsiteY570" fmla="*/ 167199 h 303978"/>
                <a:gd name="connsiteX571" fmla="*/ 108742 w 372992"/>
                <a:gd name="connsiteY571" fmla="*/ 161297 h 303978"/>
                <a:gd name="connsiteX572" fmla="*/ 107153 w 372992"/>
                <a:gd name="connsiteY572" fmla="*/ 158459 h 303978"/>
                <a:gd name="connsiteX573" fmla="*/ 105224 w 372992"/>
                <a:gd name="connsiteY573" fmla="*/ 156643 h 303978"/>
                <a:gd name="connsiteX574" fmla="*/ 103067 w 372992"/>
                <a:gd name="connsiteY574" fmla="*/ 155622 h 303978"/>
                <a:gd name="connsiteX575" fmla="*/ 100910 w 372992"/>
                <a:gd name="connsiteY575" fmla="*/ 155167 h 303978"/>
                <a:gd name="connsiteX576" fmla="*/ 94667 w 372992"/>
                <a:gd name="connsiteY576" fmla="*/ 155167 h 303978"/>
                <a:gd name="connsiteX577" fmla="*/ 93419 w 372992"/>
                <a:gd name="connsiteY577" fmla="*/ 154260 h 303978"/>
                <a:gd name="connsiteX578" fmla="*/ 94327 w 372992"/>
                <a:gd name="connsiteY578" fmla="*/ 152557 h 303978"/>
                <a:gd name="connsiteX579" fmla="*/ 94440 w 372992"/>
                <a:gd name="connsiteY579" fmla="*/ 151308 h 303978"/>
                <a:gd name="connsiteX580" fmla="*/ 93759 w 372992"/>
                <a:gd name="connsiteY580" fmla="*/ 150514 h 303978"/>
                <a:gd name="connsiteX581" fmla="*/ 92397 w 372992"/>
                <a:gd name="connsiteY581" fmla="*/ 150060 h 303978"/>
                <a:gd name="connsiteX582" fmla="*/ 91035 w 372992"/>
                <a:gd name="connsiteY582" fmla="*/ 150173 h 303978"/>
                <a:gd name="connsiteX583" fmla="*/ 90013 w 372992"/>
                <a:gd name="connsiteY583" fmla="*/ 150854 h 303978"/>
                <a:gd name="connsiteX584" fmla="*/ 89105 w 372992"/>
                <a:gd name="connsiteY584" fmla="*/ 151876 h 303978"/>
                <a:gd name="connsiteX585" fmla="*/ 87743 w 372992"/>
                <a:gd name="connsiteY585" fmla="*/ 152898 h 303978"/>
                <a:gd name="connsiteX586" fmla="*/ 83543 w 372992"/>
                <a:gd name="connsiteY586" fmla="*/ 154486 h 303978"/>
                <a:gd name="connsiteX587" fmla="*/ 81160 w 372992"/>
                <a:gd name="connsiteY587" fmla="*/ 154713 h 303978"/>
                <a:gd name="connsiteX588" fmla="*/ 79457 w 372992"/>
                <a:gd name="connsiteY588" fmla="*/ 154260 h 303978"/>
                <a:gd name="connsiteX589" fmla="*/ 75257 w 372992"/>
                <a:gd name="connsiteY589" fmla="*/ 152103 h 303978"/>
                <a:gd name="connsiteX590" fmla="*/ 74009 w 372992"/>
                <a:gd name="connsiteY590" fmla="*/ 151081 h 303978"/>
                <a:gd name="connsiteX591" fmla="*/ 72533 w 372992"/>
                <a:gd name="connsiteY591" fmla="*/ 149151 h 303978"/>
                <a:gd name="connsiteX592" fmla="*/ 72079 w 372992"/>
                <a:gd name="connsiteY592" fmla="*/ 147449 h 303978"/>
                <a:gd name="connsiteX593" fmla="*/ 71965 w 372992"/>
                <a:gd name="connsiteY593" fmla="*/ 142568 h 303978"/>
                <a:gd name="connsiteX594" fmla="*/ 69355 w 372992"/>
                <a:gd name="connsiteY594" fmla="*/ 133941 h 303978"/>
                <a:gd name="connsiteX595" fmla="*/ 68560 w 372992"/>
                <a:gd name="connsiteY595" fmla="*/ 129514 h 303978"/>
                <a:gd name="connsiteX596" fmla="*/ 69922 w 372992"/>
                <a:gd name="connsiteY596" fmla="*/ 127017 h 303978"/>
                <a:gd name="connsiteX597" fmla="*/ 68787 w 372992"/>
                <a:gd name="connsiteY597" fmla="*/ 123385 h 303978"/>
                <a:gd name="connsiteX598" fmla="*/ 67993 w 372992"/>
                <a:gd name="connsiteY598" fmla="*/ 122023 h 303978"/>
                <a:gd name="connsiteX599" fmla="*/ 66744 w 372992"/>
                <a:gd name="connsiteY599" fmla="*/ 121569 h 303978"/>
                <a:gd name="connsiteX600" fmla="*/ 65382 w 372992"/>
                <a:gd name="connsiteY600" fmla="*/ 121341 h 303978"/>
                <a:gd name="connsiteX601" fmla="*/ 64587 w 372992"/>
                <a:gd name="connsiteY601" fmla="*/ 120434 h 303978"/>
                <a:gd name="connsiteX602" fmla="*/ 63452 w 372992"/>
                <a:gd name="connsiteY602" fmla="*/ 117482 h 303978"/>
                <a:gd name="connsiteX603" fmla="*/ 62090 w 372992"/>
                <a:gd name="connsiteY603" fmla="*/ 115099 h 303978"/>
                <a:gd name="connsiteX604" fmla="*/ 60501 w 372992"/>
                <a:gd name="connsiteY604" fmla="*/ 112147 h 303978"/>
                <a:gd name="connsiteX605" fmla="*/ 58912 w 372992"/>
                <a:gd name="connsiteY605" fmla="*/ 110558 h 303978"/>
                <a:gd name="connsiteX606" fmla="*/ 56414 w 372992"/>
                <a:gd name="connsiteY606" fmla="*/ 109764 h 303978"/>
                <a:gd name="connsiteX607" fmla="*/ 48696 w 372992"/>
                <a:gd name="connsiteY607" fmla="*/ 112147 h 303978"/>
                <a:gd name="connsiteX608" fmla="*/ 43588 w 372992"/>
                <a:gd name="connsiteY608" fmla="*/ 113737 h 303978"/>
                <a:gd name="connsiteX609" fmla="*/ 41318 w 372992"/>
                <a:gd name="connsiteY609" fmla="*/ 115099 h 303978"/>
                <a:gd name="connsiteX610" fmla="*/ 39501 w 372992"/>
                <a:gd name="connsiteY610" fmla="*/ 117028 h 303978"/>
                <a:gd name="connsiteX611" fmla="*/ 36550 w 372992"/>
                <a:gd name="connsiteY611" fmla="*/ 122136 h 303978"/>
                <a:gd name="connsiteX612" fmla="*/ 35302 w 372992"/>
                <a:gd name="connsiteY612" fmla="*/ 123158 h 303978"/>
                <a:gd name="connsiteX613" fmla="*/ 33826 w 372992"/>
                <a:gd name="connsiteY613" fmla="*/ 122817 h 303978"/>
                <a:gd name="connsiteX614" fmla="*/ 33372 w 372992"/>
                <a:gd name="connsiteY614" fmla="*/ 122590 h 303978"/>
                <a:gd name="connsiteX615" fmla="*/ 25653 w 372992"/>
                <a:gd name="connsiteY615" fmla="*/ 119072 h 303978"/>
                <a:gd name="connsiteX616" fmla="*/ 23837 w 372992"/>
                <a:gd name="connsiteY616" fmla="*/ 117596 h 303978"/>
                <a:gd name="connsiteX617" fmla="*/ 23270 w 372992"/>
                <a:gd name="connsiteY617" fmla="*/ 116688 h 303978"/>
                <a:gd name="connsiteX618" fmla="*/ 22021 w 372992"/>
                <a:gd name="connsiteY618" fmla="*/ 113623 h 303978"/>
                <a:gd name="connsiteX619" fmla="*/ 21453 w 372992"/>
                <a:gd name="connsiteY619" fmla="*/ 112601 h 303978"/>
                <a:gd name="connsiteX620" fmla="*/ 17821 w 372992"/>
                <a:gd name="connsiteY620" fmla="*/ 109196 h 303978"/>
                <a:gd name="connsiteX621" fmla="*/ 17140 w 372992"/>
                <a:gd name="connsiteY621" fmla="*/ 108061 h 303978"/>
                <a:gd name="connsiteX622" fmla="*/ 16800 w 372992"/>
                <a:gd name="connsiteY622" fmla="*/ 107040 h 303978"/>
                <a:gd name="connsiteX623" fmla="*/ 16345 w 372992"/>
                <a:gd name="connsiteY623" fmla="*/ 106131 h 303978"/>
                <a:gd name="connsiteX624" fmla="*/ 15097 w 372992"/>
                <a:gd name="connsiteY624" fmla="*/ 105450 h 303978"/>
                <a:gd name="connsiteX625" fmla="*/ 14189 w 372992"/>
                <a:gd name="connsiteY625" fmla="*/ 105337 h 303978"/>
                <a:gd name="connsiteX626" fmla="*/ 12373 w 372992"/>
                <a:gd name="connsiteY626" fmla="*/ 105564 h 303978"/>
                <a:gd name="connsiteX627" fmla="*/ 11578 w 372992"/>
                <a:gd name="connsiteY627" fmla="*/ 105564 h 303978"/>
                <a:gd name="connsiteX628" fmla="*/ 10103 w 372992"/>
                <a:gd name="connsiteY628" fmla="*/ 105223 h 303978"/>
                <a:gd name="connsiteX629" fmla="*/ 9421 w 372992"/>
                <a:gd name="connsiteY629" fmla="*/ 104883 h 303978"/>
                <a:gd name="connsiteX630" fmla="*/ 8854 w 372992"/>
                <a:gd name="connsiteY630" fmla="*/ 103975 h 303978"/>
                <a:gd name="connsiteX631" fmla="*/ 8059 w 372992"/>
                <a:gd name="connsiteY631" fmla="*/ 102045 h 303978"/>
                <a:gd name="connsiteX632" fmla="*/ 7605 w 372992"/>
                <a:gd name="connsiteY632" fmla="*/ 101591 h 303978"/>
                <a:gd name="connsiteX633" fmla="*/ 6470 w 372992"/>
                <a:gd name="connsiteY633" fmla="*/ 101024 h 303978"/>
                <a:gd name="connsiteX634" fmla="*/ 6130 w 372992"/>
                <a:gd name="connsiteY634" fmla="*/ 100456 h 303978"/>
                <a:gd name="connsiteX635" fmla="*/ 6243 w 372992"/>
                <a:gd name="connsiteY635" fmla="*/ 99775 h 303978"/>
                <a:gd name="connsiteX636" fmla="*/ 7038 w 372992"/>
                <a:gd name="connsiteY636" fmla="*/ 98072 h 303978"/>
                <a:gd name="connsiteX637" fmla="*/ 7151 w 372992"/>
                <a:gd name="connsiteY637" fmla="*/ 97051 h 303978"/>
                <a:gd name="connsiteX638" fmla="*/ 5222 w 372992"/>
                <a:gd name="connsiteY638" fmla="*/ 90354 h 303978"/>
                <a:gd name="connsiteX639" fmla="*/ 5789 w 372992"/>
                <a:gd name="connsiteY639" fmla="*/ 88992 h 303978"/>
                <a:gd name="connsiteX640" fmla="*/ 8059 w 372992"/>
                <a:gd name="connsiteY640" fmla="*/ 86721 h 303978"/>
                <a:gd name="connsiteX641" fmla="*/ 8627 w 372992"/>
                <a:gd name="connsiteY641" fmla="*/ 85813 h 303978"/>
                <a:gd name="connsiteX642" fmla="*/ 8286 w 372992"/>
                <a:gd name="connsiteY642" fmla="*/ 82748 h 303978"/>
                <a:gd name="connsiteX643" fmla="*/ 6811 w 372992"/>
                <a:gd name="connsiteY643" fmla="*/ 80478 h 303978"/>
                <a:gd name="connsiteX644" fmla="*/ 3292 w 372992"/>
                <a:gd name="connsiteY644" fmla="*/ 76619 h 303978"/>
                <a:gd name="connsiteX645" fmla="*/ 2384 w 372992"/>
                <a:gd name="connsiteY645" fmla="*/ 73668 h 303978"/>
                <a:gd name="connsiteX646" fmla="*/ 1362 w 372992"/>
                <a:gd name="connsiteY646" fmla="*/ 66857 h 303978"/>
                <a:gd name="connsiteX647" fmla="*/ 0 w 372992"/>
                <a:gd name="connsiteY647" fmla="*/ 62998 h 30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72992" h="303978">
                  <a:moveTo>
                    <a:pt x="0" y="62998"/>
                  </a:moveTo>
                  <a:lnTo>
                    <a:pt x="1930" y="61522"/>
                  </a:lnTo>
                  <a:lnTo>
                    <a:pt x="5562" y="60274"/>
                  </a:lnTo>
                  <a:lnTo>
                    <a:pt x="18729" y="50285"/>
                  </a:lnTo>
                  <a:lnTo>
                    <a:pt x="38934" y="38366"/>
                  </a:lnTo>
                  <a:lnTo>
                    <a:pt x="58458" y="25540"/>
                  </a:lnTo>
                  <a:lnTo>
                    <a:pt x="80251" y="18502"/>
                  </a:lnTo>
                  <a:lnTo>
                    <a:pt x="80251" y="18502"/>
                  </a:lnTo>
                  <a:lnTo>
                    <a:pt x="81046" y="24518"/>
                  </a:lnTo>
                  <a:lnTo>
                    <a:pt x="80592" y="28377"/>
                  </a:lnTo>
                  <a:lnTo>
                    <a:pt x="80479" y="32009"/>
                  </a:lnTo>
                  <a:lnTo>
                    <a:pt x="81841" y="35869"/>
                  </a:lnTo>
                  <a:lnTo>
                    <a:pt x="84224" y="38480"/>
                  </a:lnTo>
                  <a:lnTo>
                    <a:pt x="84905" y="38820"/>
                  </a:lnTo>
                  <a:lnTo>
                    <a:pt x="87176" y="39842"/>
                  </a:lnTo>
                  <a:lnTo>
                    <a:pt x="90240" y="40182"/>
                  </a:lnTo>
                  <a:lnTo>
                    <a:pt x="94781" y="39501"/>
                  </a:lnTo>
                  <a:lnTo>
                    <a:pt x="95008" y="38025"/>
                  </a:lnTo>
                  <a:lnTo>
                    <a:pt x="94781" y="36096"/>
                  </a:lnTo>
                  <a:lnTo>
                    <a:pt x="95008" y="34280"/>
                  </a:lnTo>
                  <a:lnTo>
                    <a:pt x="96029" y="33145"/>
                  </a:lnTo>
                  <a:lnTo>
                    <a:pt x="97505" y="32804"/>
                  </a:lnTo>
                  <a:lnTo>
                    <a:pt x="99094" y="32690"/>
                  </a:lnTo>
                  <a:lnTo>
                    <a:pt x="102953" y="31783"/>
                  </a:lnTo>
                  <a:lnTo>
                    <a:pt x="105337" y="31669"/>
                  </a:lnTo>
                  <a:lnTo>
                    <a:pt x="107834" y="32123"/>
                  </a:lnTo>
                  <a:lnTo>
                    <a:pt x="119753" y="36096"/>
                  </a:lnTo>
                  <a:lnTo>
                    <a:pt x="121569" y="37344"/>
                  </a:lnTo>
                  <a:lnTo>
                    <a:pt x="122023" y="39388"/>
                  </a:lnTo>
                  <a:lnTo>
                    <a:pt x="121910" y="41090"/>
                  </a:lnTo>
                  <a:lnTo>
                    <a:pt x="122023" y="42679"/>
                  </a:lnTo>
                  <a:lnTo>
                    <a:pt x="123499" y="44382"/>
                  </a:lnTo>
                  <a:lnTo>
                    <a:pt x="124747" y="44950"/>
                  </a:lnTo>
                  <a:lnTo>
                    <a:pt x="136212" y="44836"/>
                  </a:lnTo>
                  <a:lnTo>
                    <a:pt x="138368" y="44155"/>
                  </a:lnTo>
                  <a:lnTo>
                    <a:pt x="142795" y="40636"/>
                  </a:lnTo>
                  <a:lnTo>
                    <a:pt x="154827" y="34620"/>
                  </a:lnTo>
                  <a:lnTo>
                    <a:pt x="159595" y="30875"/>
                  </a:lnTo>
                  <a:lnTo>
                    <a:pt x="163454" y="25653"/>
                  </a:lnTo>
                  <a:lnTo>
                    <a:pt x="164022" y="24064"/>
                  </a:lnTo>
                  <a:lnTo>
                    <a:pt x="164703" y="20432"/>
                  </a:lnTo>
                  <a:lnTo>
                    <a:pt x="164703" y="19751"/>
                  </a:lnTo>
                  <a:lnTo>
                    <a:pt x="164816" y="19751"/>
                  </a:lnTo>
                  <a:lnTo>
                    <a:pt x="166632" y="21453"/>
                  </a:lnTo>
                  <a:lnTo>
                    <a:pt x="167427" y="23042"/>
                  </a:lnTo>
                  <a:lnTo>
                    <a:pt x="168108" y="25880"/>
                  </a:lnTo>
                  <a:lnTo>
                    <a:pt x="169697" y="27810"/>
                  </a:lnTo>
                  <a:lnTo>
                    <a:pt x="171513" y="29399"/>
                  </a:lnTo>
                  <a:lnTo>
                    <a:pt x="172648" y="30875"/>
                  </a:lnTo>
                  <a:lnTo>
                    <a:pt x="172989" y="31896"/>
                  </a:lnTo>
                  <a:lnTo>
                    <a:pt x="173102" y="32804"/>
                  </a:lnTo>
                  <a:lnTo>
                    <a:pt x="172875" y="33939"/>
                  </a:lnTo>
                  <a:lnTo>
                    <a:pt x="172194" y="35074"/>
                  </a:lnTo>
                  <a:lnTo>
                    <a:pt x="171967" y="35415"/>
                  </a:lnTo>
                  <a:lnTo>
                    <a:pt x="173102" y="34847"/>
                  </a:lnTo>
                  <a:lnTo>
                    <a:pt x="173897" y="33939"/>
                  </a:lnTo>
                  <a:lnTo>
                    <a:pt x="175259" y="30988"/>
                  </a:lnTo>
                  <a:lnTo>
                    <a:pt x="171967" y="29626"/>
                  </a:lnTo>
                  <a:lnTo>
                    <a:pt x="171173" y="29058"/>
                  </a:lnTo>
                  <a:lnTo>
                    <a:pt x="170832" y="27696"/>
                  </a:lnTo>
                  <a:lnTo>
                    <a:pt x="170946" y="24291"/>
                  </a:lnTo>
                  <a:lnTo>
                    <a:pt x="170605" y="22702"/>
                  </a:lnTo>
                  <a:lnTo>
                    <a:pt x="169924" y="21453"/>
                  </a:lnTo>
                  <a:lnTo>
                    <a:pt x="168562" y="19751"/>
                  </a:lnTo>
                  <a:lnTo>
                    <a:pt x="170492" y="19864"/>
                  </a:lnTo>
                  <a:lnTo>
                    <a:pt x="171400" y="19864"/>
                  </a:lnTo>
                  <a:lnTo>
                    <a:pt x="174918" y="21794"/>
                  </a:lnTo>
                  <a:lnTo>
                    <a:pt x="176848" y="22475"/>
                  </a:lnTo>
                  <a:lnTo>
                    <a:pt x="181389" y="22815"/>
                  </a:lnTo>
                  <a:lnTo>
                    <a:pt x="183205" y="21794"/>
                  </a:lnTo>
                  <a:lnTo>
                    <a:pt x="183659" y="19070"/>
                  </a:lnTo>
                  <a:lnTo>
                    <a:pt x="183091" y="17594"/>
                  </a:lnTo>
                  <a:lnTo>
                    <a:pt x="180934" y="14983"/>
                  </a:lnTo>
                  <a:lnTo>
                    <a:pt x="180140" y="13621"/>
                  </a:lnTo>
                  <a:lnTo>
                    <a:pt x="180253" y="12032"/>
                  </a:lnTo>
                  <a:lnTo>
                    <a:pt x="180934" y="10783"/>
                  </a:lnTo>
                  <a:lnTo>
                    <a:pt x="181162" y="9648"/>
                  </a:lnTo>
                  <a:lnTo>
                    <a:pt x="180026" y="8400"/>
                  </a:lnTo>
                  <a:lnTo>
                    <a:pt x="185135" y="5448"/>
                  </a:lnTo>
                  <a:lnTo>
                    <a:pt x="190356" y="3519"/>
                  </a:lnTo>
                  <a:lnTo>
                    <a:pt x="193194" y="3065"/>
                  </a:lnTo>
                  <a:lnTo>
                    <a:pt x="194442" y="3292"/>
                  </a:lnTo>
                  <a:lnTo>
                    <a:pt x="195237" y="4540"/>
                  </a:lnTo>
                  <a:lnTo>
                    <a:pt x="195123" y="7151"/>
                  </a:lnTo>
                  <a:lnTo>
                    <a:pt x="194329" y="9081"/>
                  </a:lnTo>
                  <a:lnTo>
                    <a:pt x="194102" y="10556"/>
                  </a:lnTo>
                  <a:lnTo>
                    <a:pt x="195918" y="11918"/>
                  </a:lnTo>
                  <a:lnTo>
                    <a:pt x="197167" y="12032"/>
                  </a:lnTo>
                  <a:lnTo>
                    <a:pt x="200004" y="11464"/>
                  </a:lnTo>
                  <a:lnTo>
                    <a:pt x="203069" y="12259"/>
                  </a:lnTo>
                  <a:lnTo>
                    <a:pt x="204545" y="12145"/>
                  </a:lnTo>
                  <a:lnTo>
                    <a:pt x="205793" y="11691"/>
                  </a:lnTo>
                  <a:lnTo>
                    <a:pt x="206815" y="10897"/>
                  </a:lnTo>
                  <a:lnTo>
                    <a:pt x="214306" y="1703"/>
                  </a:lnTo>
                  <a:lnTo>
                    <a:pt x="217485" y="0"/>
                  </a:lnTo>
                  <a:lnTo>
                    <a:pt x="218847" y="113"/>
                  </a:lnTo>
                  <a:lnTo>
                    <a:pt x="220663" y="794"/>
                  </a:lnTo>
                  <a:lnTo>
                    <a:pt x="222252" y="1816"/>
                  </a:lnTo>
                  <a:lnTo>
                    <a:pt x="223274" y="3178"/>
                  </a:lnTo>
                  <a:lnTo>
                    <a:pt x="223501" y="5562"/>
                  </a:lnTo>
                  <a:lnTo>
                    <a:pt x="222933" y="7832"/>
                  </a:lnTo>
                  <a:lnTo>
                    <a:pt x="222479" y="10216"/>
                  </a:lnTo>
                  <a:lnTo>
                    <a:pt x="223160" y="12940"/>
                  </a:lnTo>
                  <a:lnTo>
                    <a:pt x="218960" y="11010"/>
                  </a:lnTo>
                  <a:lnTo>
                    <a:pt x="217825" y="11124"/>
                  </a:lnTo>
                  <a:lnTo>
                    <a:pt x="217258" y="12940"/>
                  </a:lnTo>
                  <a:lnTo>
                    <a:pt x="219301" y="13848"/>
                  </a:lnTo>
                  <a:lnTo>
                    <a:pt x="226111" y="14075"/>
                  </a:lnTo>
                  <a:lnTo>
                    <a:pt x="227928" y="14529"/>
                  </a:lnTo>
                  <a:lnTo>
                    <a:pt x="231673" y="16232"/>
                  </a:lnTo>
                  <a:lnTo>
                    <a:pt x="233717" y="15664"/>
                  </a:lnTo>
                  <a:lnTo>
                    <a:pt x="236214" y="13280"/>
                  </a:lnTo>
                  <a:lnTo>
                    <a:pt x="238484" y="10216"/>
                  </a:lnTo>
                  <a:lnTo>
                    <a:pt x="239960" y="7719"/>
                  </a:lnTo>
                  <a:lnTo>
                    <a:pt x="240641" y="5789"/>
                  </a:lnTo>
                  <a:lnTo>
                    <a:pt x="240981" y="4313"/>
                  </a:lnTo>
                  <a:lnTo>
                    <a:pt x="241549" y="3405"/>
                  </a:lnTo>
                  <a:lnTo>
                    <a:pt x="243024" y="3065"/>
                  </a:lnTo>
                  <a:lnTo>
                    <a:pt x="243251" y="3405"/>
                  </a:lnTo>
                  <a:lnTo>
                    <a:pt x="246202" y="5335"/>
                  </a:lnTo>
                  <a:lnTo>
                    <a:pt x="248132" y="8967"/>
                  </a:lnTo>
                  <a:lnTo>
                    <a:pt x="247792" y="11578"/>
                  </a:lnTo>
                  <a:lnTo>
                    <a:pt x="246657" y="14075"/>
                  </a:lnTo>
                  <a:lnTo>
                    <a:pt x="246316" y="17480"/>
                  </a:lnTo>
                  <a:lnTo>
                    <a:pt x="246883" y="18956"/>
                  </a:lnTo>
                  <a:lnTo>
                    <a:pt x="250175" y="22702"/>
                  </a:lnTo>
                  <a:lnTo>
                    <a:pt x="250743" y="24064"/>
                  </a:lnTo>
                  <a:lnTo>
                    <a:pt x="251765" y="27469"/>
                  </a:lnTo>
                  <a:lnTo>
                    <a:pt x="252218" y="28491"/>
                  </a:lnTo>
                  <a:lnTo>
                    <a:pt x="253921" y="29399"/>
                  </a:lnTo>
                  <a:lnTo>
                    <a:pt x="257667" y="29058"/>
                  </a:lnTo>
                  <a:lnTo>
                    <a:pt x="259483" y="29285"/>
                  </a:lnTo>
                  <a:lnTo>
                    <a:pt x="261186" y="31442"/>
                  </a:lnTo>
                  <a:lnTo>
                    <a:pt x="261186" y="37004"/>
                  </a:lnTo>
                  <a:lnTo>
                    <a:pt x="262888" y="37458"/>
                  </a:lnTo>
                  <a:lnTo>
                    <a:pt x="263569" y="37344"/>
                  </a:lnTo>
                  <a:lnTo>
                    <a:pt x="266634" y="36550"/>
                  </a:lnTo>
                  <a:lnTo>
                    <a:pt x="278099" y="37004"/>
                  </a:lnTo>
                  <a:lnTo>
                    <a:pt x="280142" y="36209"/>
                  </a:lnTo>
                  <a:lnTo>
                    <a:pt x="284228" y="33372"/>
                  </a:lnTo>
                  <a:lnTo>
                    <a:pt x="286158" y="32464"/>
                  </a:lnTo>
                  <a:lnTo>
                    <a:pt x="288201" y="32690"/>
                  </a:lnTo>
                  <a:lnTo>
                    <a:pt x="290471" y="34166"/>
                  </a:lnTo>
                  <a:lnTo>
                    <a:pt x="292287" y="36550"/>
                  </a:lnTo>
                  <a:lnTo>
                    <a:pt x="292969" y="39501"/>
                  </a:lnTo>
                  <a:lnTo>
                    <a:pt x="293309" y="43020"/>
                  </a:lnTo>
                  <a:lnTo>
                    <a:pt x="293877" y="43474"/>
                  </a:lnTo>
                  <a:lnTo>
                    <a:pt x="295466" y="44836"/>
                  </a:lnTo>
                  <a:lnTo>
                    <a:pt x="300914" y="46539"/>
                  </a:lnTo>
                  <a:lnTo>
                    <a:pt x="302276" y="47447"/>
                  </a:lnTo>
                  <a:lnTo>
                    <a:pt x="303185" y="48468"/>
                  </a:lnTo>
                  <a:lnTo>
                    <a:pt x="304206" y="49263"/>
                  </a:lnTo>
                  <a:lnTo>
                    <a:pt x="305909" y="49263"/>
                  </a:lnTo>
                  <a:lnTo>
                    <a:pt x="309995" y="48468"/>
                  </a:lnTo>
                  <a:lnTo>
                    <a:pt x="311244" y="48582"/>
                  </a:lnTo>
                  <a:lnTo>
                    <a:pt x="312833" y="49490"/>
                  </a:lnTo>
                  <a:lnTo>
                    <a:pt x="314876" y="52328"/>
                  </a:lnTo>
                  <a:lnTo>
                    <a:pt x="316124" y="53463"/>
                  </a:lnTo>
                  <a:lnTo>
                    <a:pt x="319076" y="52668"/>
                  </a:lnTo>
                  <a:lnTo>
                    <a:pt x="320778" y="52782"/>
                  </a:lnTo>
                  <a:lnTo>
                    <a:pt x="321687" y="54711"/>
                  </a:lnTo>
                  <a:lnTo>
                    <a:pt x="321914" y="55506"/>
                  </a:lnTo>
                  <a:lnTo>
                    <a:pt x="320551" y="56868"/>
                  </a:lnTo>
                  <a:lnTo>
                    <a:pt x="320211" y="58684"/>
                  </a:lnTo>
                  <a:lnTo>
                    <a:pt x="322368" y="61068"/>
                  </a:lnTo>
                  <a:lnTo>
                    <a:pt x="321459" y="61636"/>
                  </a:lnTo>
                  <a:lnTo>
                    <a:pt x="320438" y="61976"/>
                  </a:lnTo>
                  <a:lnTo>
                    <a:pt x="319416" y="62090"/>
                  </a:lnTo>
                  <a:lnTo>
                    <a:pt x="318395" y="61976"/>
                  </a:lnTo>
                  <a:lnTo>
                    <a:pt x="318622" y="63111"/>
                  </a:lnTo>
                  <a:lnTo>
                    <a:pt x="318735" y="63565"/>
                  </a:lnTo>
                  <a:lnTo>
                    <a:pt x="318962" y="64133"/>
                  </a:lnTo>
                  <a:lnTo>
                    <a:pt x="318281" y="66290"/>
                  </a:lnTo>
                  <a:lnTo>
                    <a:pt x="317714" y="67424"/>
                  </a:lnTo>
                  <a:lnTo>
                    <a:pt x="317033" y="68446"/>
                  </a:lnTo>
                  <a:lnTo>
                    <a:pt x="315898" y="67424"/>
                  </a:lnTo>
                  <a:lnTo>
                    <a:pt x="315103" y="67879"/>
                  </a:lnTo>
                  <a:lnTo>
                    <a:pt x="314649" y="69354"/>
                  </a:lnTo>
                  <a:lnTo>
                    <a:pt x="314422" y="71397"/>
                  </a:lnTo>
                  <a:lnTo>
                    <a:pt x="315784" y="73214"/>
                  </a:lnTo>
                  <a:lnTo>
                    <a:pt x="314195" y="76960"/>
                  </a:lnTo>
                  <a:lnTo>
                    <a:pt x="310336" y="83089"/>
                  </a:lnTo>
                  <a:lnTo>
                    <a:pt x="312492" y="82521"/>
                  </a:lnTo>
                  <a:lnTo>
                    <a:pt x="313400" y="82521"/>
                  </a:lnTo>
                  <a:lnTo>
                    <a:pt x="314308" y="83089"/>
                  </a:lnTo>
                  <a:lnTo>
                    <a:pt x="313173" y="84905"/>
                  </a:lnTo>
                  <a:lnTo>
                    <a:pt x="311471" y="88424"/>
                  </a:lnTo>
                  <a:lnTo>
                    <a:pt x="310222" y="90354"/>
                  </a:lnTo>
                  <a:lnTo>
                    <a:pt x="309768" y="90694"/>
                  </a:lnTo>
                  <a:lnTo>
                    <a:pt x="308633" y="91148"/>
                  </a:lnTo>
                  <a:lnTo>
                    <a:pt x="307498" y="91602"/>
                  </a:lnTo>
                  <a:lnTo>
                    <a:pt x="300460" y="99434"/>
                  </a:lnTo>
                  <a:lnTo>
                    <a:pt x="300687" y="102840"/>
                  </a:lnTo>
                  <a:lnTo>
                    <a:pt x="302276" y="105223"/>
                  </a:lnTo>
                  <a:lnTo>
                    <a:pt x="303866" y="106358"/>
                  </a:lnTo>
                  <a:lnTo>
                    <a:pt x="304433" y="106699"/>
                  </a:lnTo>
                  <a:lnTo>
                    <a:pt x="306476" y="107721"/>
                  </a:lnTo>
                  <a:lnTo>
                    <a:pt x="307952" y="108175"/>
                  </a:lnTo>
                  <a:lnTo>
                    <a:pt x="307725" y="109991"/>
                  </a:lnTo>
                  <a:lnTo>
                    <a:pt x="306703" y="113510"/>
                  </a:lnTo>
                  <a:lnTo>
                    <a:pt x="308519" y="114531"/>
                  </a:lnTo>
                  <a:lnTo>
                    <a:pt x="309541" y="114758"/>
                  </a:lnTo>
                  <a:lnTo>
                    <a:pt x="310563" y="114531"/>
                  </a:lnTo>
                  <a:lnTo>
                    <a:pt x="311017" y="113850"/>
                  </a:lnTo>
                  <a:lnTo>
                    <a:pt x="312038" y="112261"/>
                  </a:lnTo>
                  <a:lnTo>
                    <a:pt x="312946" y="111580"/>
                  </a:lnTo>
                  <a:lnTo>
                    <a:pt x="313968" y="111920"/>
                  </a:lnTo>
                  <a:lnTo>
                    <a:pt x="316011" y="114077"/>
                  </a:lnTo>
                  <a:lnTo>
                    <a:pt x="317033" y="114758"/>
                  </a:lnTo>
                  <a:lnTo>
                    <a:pt x="325432" y="114531"/>
                  </a:lnTo>
                  <a:lnTo>
                    <a:pt x="326567" y="114872"/>
                  </a:lnTo>
                  <a:lnTo>
                    <a:pt x="327589" y="115212"/>
                  </a:lnTo>
                  <a:lnTo>
                    <a:pt x="334627" y="115439"/>
                  </a:lnTo>
                  <a:lnTo>
                    <a:pt x="336556" y="115099"/>
                  </a:lnTo>
                  <a:lnTo>
                    <a:pt x="336443" y="115325"/>
                  </a:lnTo>
                  <a:lnTo>
                    <a:pt x="336329" y="115553"/>
                  </a:lnTo>
                  <a:lnTo>
                    <a:pt x="336329" y="115780"/>
                  </a:lnTo>
                  <a:lnTo>
                    <a:pt x="336443" y="116120"/>
                  </a:lnTo>
                  <a:lnTo>
                    <a:pt x="338032" y="116915"/>
                  </a:lnTo>
                  <a:lnTo>
                    <a:pt x="338032" y="118390"/>
                  </a:lnTo>
                  <a:lnTo>
                    <a:pt x="337691" y="119979"/>
                  </a:lnTo>
                  <a:lnTo>
                    <a:pt x="338032" y="121228"/>
                  </a:lnTo>
                  <a:lnTo>
                    <a:pt x="339281" y="121341"/>
                  </a:lnTo>
                  <a:lnTo>
                    <a:pt x="343140" y="120320"/>
                  </a:lnTo>
                  <a:lnTo>
                    <a:pt x="344729" y="120434"/>
                  </a:lnTo>
                  <a:lnTo>
                    <a:pt x="346545" y="122250"/>
                  </a:lnTo>
                  <a:lnTo>
                    <a:pt x="352448" y="131330"/>
                  </a:lnTo>
                  <a:lnTo>
                    <a:pt x="351199" y="132125"/>
                  </a:lnTo>
                  <a:lnTo>
                    <a:pt x="352334" y="134282"/>
                  </a:lnTo>
                  <a:lnTo>
                    <a:pt x="354377" y="135303"/>
                  </a:lnTo>
                  <a:lnTo>
                    <a:pt x="361075" y="135417"/>
                  </a:lnTo>
                  <a:lnTo>
                    <a:pt x="361301" y="136325"/>
                  </a:lnTo>
                  <a:lnTo>
                    <a:pt x="360620" y="137687"/>
                  </a:lnTo>
                  <a:lnTo>
                    <a:pt x="359485" y="139049"/>
                  </a:lnTo>
                  <a:lnTo>
                    <a:pt x="359485" y="139617"/>
                  </a:lnTo>
                  <a:lnTo>
                    <a:pt x="357328" y="140865"/>
                  </a:lnTo>
                  <a:lnTo>
                    <a:pt x="354264" y="143362"/>
                  </a:lnTo>
                  <a:lnTo>
                    <a:pt x="352448" y="146200"/>
                  </a:lnTo>
                  <a:lnTo>
                    <a:pt x="354037" y="148244"/>
                  </a:lnTo>
                  <a:lnTo>
                    <a:pt x="353242" y="149378"/>
                  </a:lnTo>
                  <a:lnTo>
                    <a:pt x="353356" y="150060"/>
                  </a:lnTo>
                  <a:lnTo>
                    <a:pt x="354150" y="150400"/>
                  </a:lnTo>
                  <a:lnTo>
                    <a:pt x="355285" y="150514"/>
                  </a:lnTo>
                  <a:lnTo>
                    <a:pt x="354491" y="151876"/>
                  </a:lnTo>
                  <a:lnTo>
                    <a:pt x="355285" y="152557"/>
                  </a:lnTo>
                  <a:lnTo>
                    <a:pt x="356080" y="154260"/>
                  </a:lnTo>
                  <a:lnTo>
                    <a:pt x="356874" y="154827"/>
                  </a:lnTo>
                  <a:lnTo>
                    <a:pt x="357783" y="154827"/>
                  </a:lnTo>
                  <a:lnTo>
                    <a:pt x="361075" y="153805"/>
                  </a:lnTo>
                  <a:lnTo>
                    <a:pt x="361301" y="153579"/>
                  </a:lnTo>
                  <a:lnTo>
                    <a:pt x="361528" y="153465"/>
                  </a:lnTo>
                  <a:lnTo>
                    <a:pt x="361756" y="153579"/>
                  </a:lnTo>
                  <a:lnTo>
                    <a:pt x="361982" y="153805"/>
                  </a:lnTo>
                  <a:lnTo>
                    <a:pt x="363458" y="154486"/>
                  </a:lnTo>
                  <a:lnTo>
                    <a:pt x="367658" y="155508"/>
                  </a:lnTo>
                  <a:lnTo>
                    <a:pt x="369474" y="155622"/>
                  </a:lnTo>
                  <a:lnTo>
                    <a:pt x="368339" y="156643"/>
                  </a:lnTo>
                  <a:lnTo>
                    <a:pt x="368112" y="157892"/>
                  </a:lnTo>
                  <a:lnTo>
                    <a:pt x="368339" y="159254"/>
                  </a:lnTo>
                  <a:lnTo>
                    <a:pt x="368906" y="160843"/>
                  </a:lnTo>
                  <a:lnTo>
                    <a:pt x="369701" y="162205"/>
                  </a:lnTo>
                  <a:lnTo>
                    <a:pt x="370382" y="162319"/>
                  </a:lnTo>
                  <a:lnTo>
                    <a:pt x="370723" y="162886"/>
                  </a:lnTo>
                  <a:lnTo>
                    <a:pt x="370609" y="165383"/>
                  </a:lnTo>
                  <a:lnTo>
                    <a:pt x="369928" y="169016"/>
                  </a:lnTo>
                  <a:lnTo>
                    <a:pt x="369247" y="171059"/>
                  </a:lnTo>
                  <a:lnTo>
                    <a:pt x="369360" y="172875"/>
                  </a:lnTo>
                  <a:lnTo>
                    <a:pt x="372766" y="178778"/>
                  </a:lnTo>
                  <a:lnTo>
                    <a:pt x="372879" y="179686"/>
                  </a:lnTo>
                  <a:lnTo>
                    <a:pt x="372993" y="180821"/>
                  </a:lnTo>
                  <a:lnTo>
                    <a:pt x="371744" y="182069"/>
                  </a:lnTo>
                  <a:lnTo>
                    <a:pt x="369134" y="182523"/>
                  </a:lnTo>
                  <a:lnTo>
                    <a:pt x="367885" y="182296"/>
                  </a:lnTo>
                  <a:lnTo>
                    <a:pt x="366750" y="181842"/>
                  </a:lnTo>
                  <a:lnTo>
                    <a:pt x="365615" y="181729"/>
                  </a:lnTo>
                  <a:lnTo>
                    <a:pt x="364253" y="182523"/>
                  </a:lnTo>
                  <a:lnTo>
                    <a:pt x="363344" y="183659"/>
                  </a:lnTo>
                  <a:lnTo>
                    <a:pt x="362663" y="185134"/>
                  </a:lnTo>
                  <a:lnTo>
                    <a:pt x="362437" y="186610"/>
                  </a:lnTo>
                  <a:lnTo>
                    <a:pt x="362890" y="187972"/>
                  </a:lnTo>
                  <a:lnTo>
                    <a:pt x="361075" y="189561"/>
                  </a:lnTo>
                  <a:lnTo>
                    <a:pt x="356874" y="190696"/>
                  </a:lnTo>
                  <a:lnTo>
                    <a:pt x="354831" y="191604"/>
                  </a:lnTo>
                  <a:lnTo>
                    <a:pt x="353923" y="193080"/>
                  </a:lnTo>
                  <a:lnTo>
                    <a:pt x="351767" y="194669"/>
                  </a:lnTo>
                  <a:lnTo>
                    <a:pt x="350745" y="196031"/>
                  </a:lnTo>
                  <a:lnTo>
                    <a:pt x="351994" y="197507"/>
                  </a:lnTo>
                  <a:lnTo>
                    <a:pt x="352561" y="199209"/>
                  </a:lnTo>
                  <a:lnTo>
                    <a:pt x="352448" y="200912"/>
                  </a:lnTo>
                  <a:lnTo>
                    <a:pt x="351880" y="202388"/>
                  </a:lnTo>
                  <a:lnTo>
                    <a:pt x="351199" y="202842"/>
                  </a:lnTo>
                  <a:lnTo>
                    <a:pt x="349269" y="202955"/>
                  </a:lnTo>
                  <a:lnTo>
                    <a:pt x="348475" y="203523"/>
                  </a:lnTo>
                  <a:lnTo>
                    <a:pt x="348248" y="203977"/>
                  </a:lnTo>
                  <a:lnTo>
                    <a:pt x="347907" y="205679"/>
                  </a:lnTo>
                  <a:lnTo>
                    <a:pt x="347680" y="206474"/>
                  </a:lnTo>
                  <a:lnTo>
                    <a:pt x="348702" y="207268"/>
                  </a:lnTo>
                  <a:lnTo>
                    <a:pt x="349042" y="208177"/>
                  </a:lnTo>
                  <a:lnTo>
                    <a:pt x="348815" y="209198"/>
                  </a:lnTo>
                  <a:lnTo>
                    <a:pt x="347907" y="210220"/>
                  </a:lnTo>
                  <a:lnTo>
                    <a:pt x="346432" y="209539"/>
                  </a:lnTo>
                  <a:lnTo>
                    <a:pt x="346204" y="208290"/>
                  </a:lnTo>
                  <a:lnTo>
                    <a:pt x="346318" y="206815"/>
                  </a:lnTo>
                  <a:lnTo>
                    <a:pt x="345864" y="205452"/>
                  </a:lnTo>
                  <a:lnTo>
                    <a:pt x="344615" y="204204"/>
                  </a:lnTo>
                  <a:lnTo>
                    <a:pt x="343821" y="204317"/>
                  </a:lnTo>
                  <a:lnTo>
                    <a:pt x="343140" y="204998"/>
                  </a:lnTo>
                  <a:lnTo>
                    <a:pt x="342345" y="205566"/>
                  </a:lnTo>
                  <a:lnTo>
                    <a:pt x="340188" y="205906"/>
                  </a:lnTo>
                  <a:lnTo>
                    <a:pt x="339054" y="205793"/>
                  </a:lnTo>
                  <a:lnTo>
                    <a:pt x="338599" y="205566"/>
                  </a:lnTo>
                  <a:lnTo>
                    <a:pt x="337691" y="205112"/>
                  </a:lnTo>
                  <a:lnTo>
                    <a:pt x="337124" y="203977"/>
                  </a:lnTo>
                  <a:lnTo>
                    <a:pt x="336783" y="202501"/>
                  </a:lnTo>
                  <a:lnTo>
                    <a:pt x="336216" y="201820"/>
                  </a:lnTo>
                  <a:lnTo>
                    <a:pt x="334740" y="203069"/>
                  </a:lnTo>
                  <a:lnTo>
                    <a:pt x="332697" y="203295"/>
                  </a:lnTo>
                  <a:lnTo>
                    <a:pt x="331902" y="204658"/>
                  </a:lnTo>
                  <a:lnTo>
                    <a:pt x="331448" y="206701"/>
                  </a:lnTo>
                  <a:lnTo>
                    <a:pt x="330654" y="208858"/>
                  </a:lnTo>
                  <a:lnTo>
                    <a:pt x="329178" y="210333"/>
                  </a:lnTo>
                  <a:lnTo>
                    <a:pt x="325546" y="212149"/>
                  </a:lnTo>
                  <a:lnTo>
                    <a:pt x="323957" y="213625"/>
                  </a:lnTo>
                  <a:lnTo>
                    <a:pt x="323616" y="214533"/>
                  </a:lnTo>
                  <a:lnTo>
                    <a:pt x="323389" y="217030"/>
                  </a:lnTo>
                  <a:lnTo>
                    <a:pt x="323162" y="218052"/>
                  </a:lnTo>
                  <a:lnTo>
                    <a:pt x="322595" y="218960"/>
                  </a:lnTo>
                  <a:lnTo>
                    <a:pt x="321233" y="220209"/>
                  </a:lnTo>
                  <a:lnTo>
                    <a:pt x="320665" y="221117"/>
                  </a:lnTo>
                  <a:lnTo>
                    <a:pt x="320778" y="222819"/>
                  </a:lnTo>
                  <a:lnTo>
                    <a:pt x="320778" y="224182"/>
                  </a:lnTo>
                  <a:lnTo>
                    <a:pt x="320551" y="225316"/>
                  </a:lnTo>
                  <a:lnTo>
                    <a:pt x="319870" y="226111"/>
                  </a:lnTo>
                  <a:lnTo>
                    <a:pt x="317941" y="227019"/>
                  </a:lnTo>
                  <a:lnTo>
                    <a:pt x="317373" y="227814"/>
                  </a:lnTo>
                  <a:lnTo>
                    <a:pt x="317260" y="229857"/>
                  </a:lnTo>
                  <a:lnTo>
                    <a:pt x="317941" y="230651"/>
                  </a:lnTo>
                  <a:lnTo>
                    <a:pt x="318281" y="231446"/>
                  </a:lnTo>
                  <a:lnTo>
                    <a:pt x="317260" y="233489"/>
                  </a:lnTo>
                  <a:lnTo>
                    <a:pt x="316465" y="234284"/>
                  </a:lnTo>
                  <a:lnTo>
                    <a:pt x="314989" y="234624"/>
                  </a:lnTo>
                  <a:lnTo>
                    <a:pt x="314308" y="235078"/>
                  </a:lnTo>
                  <a:lnTo>
                    <a:pt x="313514" y="236100"/>
                  </a:lnTo>
                  <a:lnTo>
                    <a:pt x="313173" y="236895"/>
                  </a:lnTo>
                  <a:lnTo>
                    <a:pt x="312946" y="237689"/>
                  </a:lnTo>
                  <a:lnTo>
                    <a:pt x="312606" y="238597"/>
                  </a:lnTo>
                  <a:lnTo>
                    <a:pt x="309201" y="244386"/>
                  </a:lnTo>
                  <a:lnTo>
                    <a:pt x="308860" y="245862"/>
                  </a:lnTo>
                  <a:lnTo>
                    <a:pt x="309995" y="246429"/>
                  </a:lnTo>
                  <a:lnTo>
                    <a:pt x="312152" y="248018"/>
                  </a:lnTo>
                  <a:lnTo>
                    <a:pt x="313060" y="249381"/>
                  </a:lnTo>
                  <a:lnTo>
                    <a:pt x="310563" y="249153"/>
                  </a:lnTo>
                  <a:lnTo>
                    <a:pt x="310563" y="250062"/>
                  </a:lnTo>
                  <a:lnTo>
                    <a:pt x="310449" y="250516"/>
                  </a:lnTo>
                  <a:lnTo>
                    <a:pt x="310222" y="250856"/>
                  </a:lnTo>
                  <a:lnTo>
                    <a:pt x="309995" y="251424"/>
                  </a:lnTo>
                  <a:lnTo>
                    <a:pt x="310903" y="252332"/>
                  </a:lnTo>
                  <a:lnTo>
                    <a:pt x="309768" y="253126"/>
                  </a:lnTo>
                  <a:lnTo>
                    <a:pt x="309314" y="254602"/>
                  </a:lnTo>
                  <a:lnTo>
                    <a:pt x="309427" y="256418"/>
                  </a:lnTo>
                  <a:lnTo>
                    <a:pt x="309995" y="258348"/>
                  </a:lnTo>
                  <a:lnTo>
                    <a:pt x="311017" y="260050"/>
                  </a:lnTo>
                  <a:lnTo>
                    <a:pt x="312038" y="260504"/>
                  </a:lnTo>
                  <a:lnTo>
                    <a:pt x="313060" y="260732"/>
                  </a:lnTo>
                  <a:lnTo>
                    <a:pt x="314308" y="261526"/>
                  </a:lnTo>
                  <a:lnTo>
                    <a:pt x="314989" y="262434"/>
                  </a:lnTo>
                  <a:lnTo>
                    <a:pt x="317260" y="266975"/>
                  </a:lnTo>
                  <a:lnTo>
                    <a:pt x="317373" y="267656"/>
                  </a:lnTo>
                  <a:lnTo>
                    <a:pt x="317600" y="269699"/>
                  </a:lnTo>
                  <a:lnTo>
                    <a:pt x="317600" y="270039"/>
                  </a:lnTo>
                  <a:lnTo>
                    <a:pt x="318168" y="270493"/>
                  </a:lnTo>
                  <a:lnTo>
                    <a:pt x="319530" y="270947"/>
                  </a:lnTo>
                  <a:lnTo>
                    <a:pt x="320097" y="271288"/>
                  </a:lnTo>
                  <a:lnTo>
                    <a:pt x="320665" y="271401"/>
                  </a:lnTo>
                  <a:lnTo>
                    <a:pt x="321233" y="271174"/>
                  </a:lnTo>
                  <a:lnTo>
                    <a:pt x="321914" y="271174"/>
                  </a:lnTo>
                  <a:lnTo>
                    <a:pt x="322481" y="272083"/>
                  </a:lnTo>
                  <a:lnTo>
                    <a:pt x="322481" y="272423"/>
                  </a:lnTo>
                  <a:lnTo>
                    <a:pt x="322595" y="273217"/>
                  </a:lnTo>
                  <a:lnTo>
                    <a:pt x="322254" y="273785"/>
                  </a:lnTo>
                  <a:lnTo>
                    <a:pt x="321800" y="274353"/>
                  </a:lnTo>
                  <a:lnTo>
                    <a:pt x="321687" y="275147"/>
                  </a:lnTo>
                  <a:lnTo>
                    <a:pt x="321687" y="276169"/>
                  </a:lnTo>
                  <a:lnTo>
                    <a:pt x="321346" y="276623"/>
                  </a:lnTo>
                  <a:lnTo>
                    <a:pt x="321233" y="277190"/>
                  </a:lnTo>
                  <a:lnTo>
                    <a:pt x="321573" y="278326"/>
                  </a:lnTo>
                  <a:lnTo>
                    <a:pt x="322254" y="278780"/>
                  </a:lnTo>
                  <a:lnTo>
                    <a:pt x="324184" y="279007"/>
                  </a:lnTo>
                  <a:lnTo>
                    <a:pt x="324865" y="279574"/>
                  </a:lnTo>
                  <a:lnTo>
                    <a:pt x="325432" y="281731"/>
                  </a:lnTo>
                  <a:lnTo>
                    <a:pt x="324865" y="282979"/>
                  </a:lnTo>
                  <a:lnTo>
                    <a:pt x="323843" y="283887"/>
                  </a:lnTo>
                  <a:lnTo>
                    <a:pt x="323049" y="284796"/>
                  </a:lnTo>
                  <a:lnTo>
                    <a:pt x="321800" y="288201"/>
                  </a:lnTo>
                  <a:lnTo>
                    <a:pt x="321005" y="289676"/>
                  </a:lnTo>
                  <a:lnTo>
                    <a:pt x="319870" y="290698"/>
                  </a:lnTo>
                  <a:lnTo>
                    <a:pt x="321459" y="291606"/>
                  </a:lnTo>
                  <a:lnTo>
                    <a:pt x="320551" y="293990"/>
                  </a:lnTo>
                  <a:lnTo>
                    <a:pt x="318281" y="296374"/>
                  </a:lnTo>
                  <a:lnTo>
                    <a:pt x="316011" y="297509"/>
                  </a:lnTo>
                  <a:lnTo>
                    <a:pt x="314876" y="297281"/>
                  </a:lnTo>
                  <a:lnTo>
                    <a:pt x="312719" y="295919"/>
                  </a:lnTo>
                  <a:lnTo>
                    <a:pt x="311698" y="295806"/>
                  </a:lnTo>
                  <a:lnTo>
                    <a:pt x="310676" y="296374"/>
                  </a:lnTo>
                  <a:lnTo>
                    <a:pt x="309427" y="298076"/>
                  </a:lnTo>
                  <a:lnTo>
                    <a:pt x="308179" y="298644"/>
                  </a:lnTo>
                  <a:lnTo>
                    <a:pt x="306136" y="298303"/>
                  </a:lnTo>
                  <a:lnTo>
                    <a:pt x="304092" y="297281"/>
                  </a:lnTo>
                  <a:lnTo>
                    <a:pt x="301936" y="296828"/>
                  </a:lnTo>
                  <a:lnTo>
                    <a:pt x="299552" y="298076"/>
                  </a:lnTo>
                  <a:lnTo>
                    <a:pt x="298417" y="299665"/>
                  </a:lnTo>
                  <a:lnTo>
                    <a:pt x="298190" y="300687"/>
                  </a:lnTo>
                  <a:lnTo>
                    <a:pt x="297850" y="301254"/>
                  </a:lnTo>
                  <a:lnTo>
                    <a:pt x="296374" y="301482"/>
                  </a:lnTo>
                  <a:lnTo>
                    <a:pt x="295579" y="301254"/>
                  </a:lnTo>
                  <a:lnTo>
                    <a:pt x="292515" y="299779"/>
                  </a:lnTo>
                  <a:lnTo>
                    <a:pt x="290698" y="300573"/>
                  </a:lnTo>
                  <a:lnTo>
                    <a:pt x="288315" y="302503"/>
                  </a:lnTo>
                  <a:lnTo>
                    <a:pt x="285818" y="303979"/>
                  </a:lnTo>
                  <a:lnTo>
                    <a:pt x="283774" y="303411"/>
                  </a:lnTo>
                  <a:lnTo>
                    <a:pt x="283207" y="302049"/>
                  </a:lnTo>
                  <a:lnTo>
                    <a:pt x="283320" y="300687"/>
                  </a:lnTo>
                  <a:lnTo>
                    <a:pt x="283661" y="299325"/>
                  </a:lnTo>
                  <a:lnTo>
                    <a:pt x="283661" y="297736"/>
                  </a:lnTo>
                  <a:lnTo>
                    <a:pt x="283207" y="296374"/>
                  </a:lnTo>
                  <a:lnTo>
                    <a:pt x="278553" y="287860"/>
                  </a:lnTo>
                  <a:lnTo>
                    <a:pt x="277531" y="286952"/>
                  </a:lnTo>
                  <a:lnTo>
                    <a:pt x="276737" y="286271"/>
                  </a:lnTo>
                  <a:lnTo>
                    <a:pt x="273786" y="285136"/>
                  </a:lnTo>
                  <a:lnTo>
                    <a:pt x="272650" y="284455"/>
                  </a:lnTo>
                  <a:lnTo>
                    <a:pt x="272083" y="284342"/>
                  </a:lnTo>
                  <a:lnTo>
                    <a:pt x="271742" y="284796"/>
                  </a:lnTo>
                  <a:lnTo>
                    <a:pt x="271288" y="285590"/>
                  </a:lnTo>
                  <a:lnTo>
                    <a:pt x="270834" y="286385"/>
                  </a:lnTo>
                  <a:lnTo>
                    <a:pt x="270153" y="286612"/>
                  </a:lnTo>
                  <a:lnTo>
                    <a:pt x="268564" y="286271"/>
                  </a:lnTo>
                  <a:lnTo>
                    <a:pt x="268110" y="285704"/>
                  </a:lnTo>
                  <a:lnTo>
                    <a:pt x="267883" y="284342"/>
                  </a:lnTo>
                  <a:lnTo>
                    <a:pt x="268223" y="282185"/>
                  </a:lnTo>
                  <a:lnTo>
                    <a:pt x="269018" y="281731"/>
                  </a:lnTo>
                  <a:lnTo>
                    <a:pt x="269472" y="281163"/>
                  </a:lnTo>
                  <a:lnTo>
                    <a:pt x="268791" y="278893"/>
                  </a:lnTo>
                  <a:lnTo>
                    <a:pt x="266861" y="276623"/>
                  </a:lnTo>
                  <a:lnTo>
                    <a:pt x="264818" y="274580"/>
                  </a:lnTo>
                  <a:lnTo>
                    <a:pt x="262775" y="274580"/>
                  </a:lnTo>
                  <a:lnTo>
                    <a:pt x="258348" y="275828"/>
                  </a:lnTo>
                  <a:lnTo>
                    <a:pt x="256078" y="275147"/>
                  </a:lnTo>
                  <a:lnTo>
                    <a:pt x="254262" y="273785"/>
                  </a:lnTo>
                  <a:lnTo>
                    <a:pt x="252786" y="272423"/>
                  </a:lnTo>
                  <a:lnTo>
                    <a:pt x="248700" y="266407"/>
                  </a:lnTo>
                  <a:lnTo>
                    <a:pt x="247565" y="265272"/>
                  </a:lnTo>
                  <a:lnTo>
                    <a:pt x="244159" y="264250"/>
                  </a:lnTo>
                  <a:lnTo>
                    <a:pt x="242230" y="263115"/>
                  </a:lnTo>
                  <a:lnTo>
                    <a:pt x="238598" y="259596"/>
                  </a:lnTo>
                  <a:lnTo>
                    <a:pt x="236895" y="258575"/>
                  </a:lnTo>
                  <a:lnTo>
                    <a:pt x="236668" y="258575"/>
                  </a:lnTo>
                  <a:lnTo>
                    <a:pt x="234851" y="258688"/>
                  </a:lnTo>
                  <a:lnTo>
                    <a:pt x="230652" y="260164"/>
                  </a:lnTo>
                  <a:lnTo>
                    <a:pt x="228495" y="260504"/>
                  </a:lnTo>
                  <a:lnTo>
                    <a:pt x="225998" y="260164"/>
                  </a:lnTo>
                  <a:lnTo>
                    <a:pt x="225090" y="259029"/>
                  </a:lnTo>
                  <a:lnTo>
                    <a:pt x="225090" y="253467"/>
                  </a:lnTo>
                  <a:lnTo>
                    <a:pt x="224863" y="252559"/>
                  </a:lnTo>
                  <a:lnTo>
                    <a:pt x="223955" y="250970"/>
                  </a:lnTo>
                  <a:lnTo>
                    <a:pt x="223728" y="250175"/>
                  </a:lnTo>
                  <a:lnTo>
                    <a:pt x="223955" y="249267"/>
                  </a:lnTo>
                  <a:lnTo>
                    <a:pt x="224863" y="248246"/>
                  </a:lnTo>
                  <a:lnTo>
                    <a:pt x="225203" y="247451"/>
                  </a:lnTo>
                  <a:lnTo>
                    <a:pt x="225771" y="245635"/>
                  </a:lnTo>
                  <a:lnTo>
                    <a:pt x="226225" y="244386"/>
                  </a:lnTo>
                  <a:lnTo>
                    <a:pt x="226452" y="243137"/>
                  </a:lnTo>
                  <a:lnTo>
                    <a:pt x="226225" y="241208"/>
                  </a:lnTo>
                  <a:lnTo>
                    <a:pt x="224749" y="238484"/>
                  </a:lnTo>
                  <a:lnTo>
                    <a:pt x="220209" y="236554"/>
                  </a:lnTo>
                  <a:lnTo>
                    <a:pt x="218960" y="234397"/>
                  </a:lnTo>
                  <a:lnTo>
                    <a:pt x="219414" y="232013"/>
                  </a:lnTo>
                  <a:lnTo>
                    <a:pt x="223160" y="222706"/>
                  </a:lnTo>
                  <a:lnTo>
                    <a:pt x="223274" y="221117"/>
                  </a:lnTo>
                  <a:lnTo>
                    <a:pt x="223160" y="219868"/>
                  </a:lnTo>
                  <a:lnTo>
                    <a:pt x="223274" y="218506"/>
                  </a:lnTo>
                  <a:lnTo>
                    <a:pt x="225090" y="214533"/>
                  </a:lnTo>
                  <a:lnTo>
                    <a:pt x="225657" y="214420"/>
                  </a:lnTo>
                  <a:lnTo>
                    <a:pt x="226679" y="215555"/>
                  </a:lnTo>
                  <a:lnTo>
                    <a:pt x="226906" y="212944"/>
                  </a:lnTo>
                  <a:lnTo>
                    <a:pt x="227473" y="209879"/>
                  </a:lnTo>
                  <a:lnTo>
                    <a:pt x="227587" y="207268"/>
                  </a:lnTo>
                  <a:lnTo>
                    <a:pt x="226679" y="206133"/>
                  </a:lnTo>
                  <a:lnTo>
                    <a:pt x="223614" y="206815"/>
                  </a:lnTo>
                  <a:lnTo>
                    <a:pt x="222479" y="206360"/>
                  </a:lnTo>
                  <a:lnTo>
                    <a:pt x="222025" y="204090"/>
                  </a:lnTo>
                  <a:lnTo>
                    <a:pt x="219414" y="205339"/>
                  </a:lnTo>
                  <a:lnTo>
                    <a:pt x="209085" y="215782"/>
                  </a:lnTo>
                  <a:lnTo>
                    <a:pt x="208518" y="216917"/>
                  </a:lnTo>
                  <a:lnTo>
                    <a:pt x="208290" y="218392"/>
                  </a:lnTo>
                  <a:lnTo>
                    <a:pt x="208518" y="219300"/>
                  </a:lnTo>
                  <a:lnTo>
                    <a:pt x="208858" y="220095"/>
                  </a:lnTo>
                  <a:lnTo>
                    <a:pt x="208971" y="221117"/>
                  </a:lnTo>
                  <a:lnTo>
                    <a:pt x="208177" y="225884"/>
                  </a:lnTo>
                  <a:lnTo>
                    <a:pt x="207496" y="228268"/>
                  </a:lnTo>
                  <a:lnTo>
                    <a:pt x="206588" y="229970"/>
                  </a:lnTo>
                  <a:lnTo>
                    <a:pt x="205566" y="230651"/>
                  </a:lnTo>
                  <a:lnTo>
                    <a:pt x="201480" y="231332"/>
                  </a:lnTo>
                  <a:lnTo>
                    <a:pt x="187972" y="238030"/>
                  </a:lnTo>
                  <a:lnTo>
                    <a:pt x="185135" y="238484"/>
                  </a:lnTo>
                  <a:lnTo>
                    <a:pt x="184453" y="238257"/>
                  </a:lnTo>
                  <a:lnTo>
                    <a:pt x="169924" y="234284"/>
                  </a:lnTo>
                  <a:lnTo>
                    <a:pt x="163908" y="235192"/>
                  </a:lnTo>
                  <a:lnTo>
                    <a:pt x="162433" y="235419"/>
                  </a:lnTo>
                  <a:lnTo>
                    <a:pt x="161184" y="235078"/>
                  </a:lnTo>
                  <a:lnTo>
                    <a:pt x="155735" y="232127"/>
                  </a:lnTo>
                  <a:lnTo>
                    <a:pt x="155849" y="232127"/>
                  </a:lnTo>
                  <a:lnTo>
                    <a:pt x="156530" y="232241"/>
                  </a:lnTo>
                  <a:lnTo>
                    <a:pt x="156416" y="230084"/>
                  </a:lnTo>
                  <a:lnTo>
                    <a:pt x="155849" y="227814"/>
                  </a:lnTo>
                  <a:lnTo>
                    <a:pt x="155395" y="227587"/>
                  </a:lnTo>
                  <a:lnTo>
                    <a:pt x="155849" y="225771"/>
                  </a:lnTo>
                  <a:lnTo>
                    <a:pt x="156303" y="224635"/>
                  </a:lnTo>
                  <a:lnTo>
                    <a:pt x="156984" y="223727"/>
                  </a:lnTo>
                  <a:lnTo>
                    <a:pt x="158800" y="222025"/>
                  </a:lnTo>
                  <a:lnTo>
                    <a:pt x="161070" y="220436"/>
                  </a:lnTo>
                  <a:lnTo>
                    <a:pt x="163454" y="219300"/>
                  </a:lnTo>
                  <a:lnTo>
                    <a:pt x="163454" y="218279"/>
                  </a:lnTo>
                  <a:lnTo>
                    <a:pt x="162773" y="217030"/>
                  </a:lnTo>
                  <a:lnTo>
                    <a:pt x="162205" y="215668"/>
                  </a:lnTo>
                  <a:lnTo>
                    <a:pt x="160616" y="209198"/>
                  </a:lnTo>
                  <a:lnTo>
                    <a:pt x="159708" y="208744"/>
                  </a:lnTo>
                  <a:lnTo>
                    <a:pt x="158687" y="208858"/>
                  </a:lnTo>
                  <a:lnTo>
                    <a:pt x="156757" y="209766"/>
                  </a:lnTo>
                  <a:lnTo>
                    <a:pt x="155395" y="209085"/>
                  </a:lnTo>
                  <a:lnTo>
                    <a:pt x="155622" y="206360"/>
                  </a:lnTo>
                  <a:lnTo>
                    <a:pt x="157438" y="200344"/>
                  </a:lnTo>
                  <a:lnTo>
                    <a:pt x="158006" y="197620"/>
                  </a:lnTo>
                  <a:lnTo>
                    <a:pt x="158460" y="196372"/>
                  </a:lnTo>
                  <a:lnTo>
                    <a:pt x="159481" y="194896"/>
                  </a:lnTo>
                  <a:lnTo>
                    <a:pt x="161751" y="193080"/>
                  </a:lnTo>
                  <a:lnTo>
                    <a:pt x="162660" y="191945"/>
                  </a:lnTo>
                  <a:lnTo>
                    <a:pt x="162886" y="190356"/>
                  </a:lnTo>
                  <a:lnTo>
                    <a:pt x="162319" y="189334"/>
                  </a:lnTo>
                  <a:lnTo>
                    <a:pt x="161070" y="188312"/>
                  </a:lnTo>
                  <a:lnTo>
                    <a:pt x="159822" y="187518"/>
                  </a:lnTo>
                  <a:lnTo>
                    <a:pt x="158914" y="187177"/>
                  </a:lnTo>
                  <a:lnTo>
                    <a:pt x="157665" y="187745"/>
                  </a:lnTo>
                  <a:lnTo>
                    <a:pt x="157665" y="188766"/>
                  </a:lnTo>
                  <a:lnTo>
                    <a:pt x="157779" y="189788"/>
                  </a:lnTo>
                  <a:lnTo>
                    <a:pt x="157098" y="190469"/>
                  </a:lnTo>
                  <a:lnTo>
                    <a:pt x="155281" y="189675"/>
                  </a:lnTo>
                  <a:lnTo>
                    <a:pt x="152671" y="183999"/>
                  </a:lnTo>
                  <a:lnTo>
                    <a:pt x="150628" y="182183"/>
                  </a:lnTo>
                  <a:lnTo>
                    <a:pt x="148584" y="180934"/>
                  </a:lnTo>
                  <a:lnTo>
                    <a:pt x="145406" y="177415"/>
                  </a:lnTo>
                  <a:lnTo>
                    <a:pt x="143476" y="176507"/>
                  </a:lnTo>
                  <a:lnTo>
                    <a:pt x="141433" y="176734"/>
                  </a:lnTo>
                  <a:lnTo>
                    <a:pt x="135304" y="179345"/>
                  </a:lnTo>
                  <a:lnTo>
                    <a:pt x="133147" y="179345"/>
                  </a:lnTo>
                  <a:lnTo>
                    <a:pt x="131444" y="178550"/>
                  </a:lnTo>
                  <a:lnTo>
                    <a:pt x="129742" y="177415"/>
                  </a:lnTo>
                  <a:lnTo>
                    <a:pt x="127698" y="176394"/>
                  </a:lnTo>
                  <a:lnTo>
                    <a:pt x="123612" y="175940"/>
                  </a:lnTo>
                  <a:lnTo>
                    <a:pt x="119412" y="176280"/>
                  </a:lnTo>
                  <a:lnTo>
                    <a:pt x="118050" y="176734"/>
                  </a:lnTo>
                  <a:lnTo>
                    <a:pt x="117256" y="177643"/>
                  </a:lnTo>
                  <a:lnTo>
                    <a:pt x="115553" y="180594"/>
                  </a:lnTo>
                  <a:lnTo>
                    <a:pt x="115099" y="181842"/>
                  </a:lnTo>
                  <a:lnTo>
                    <a:pt x="114872" y="182296"/>
                  </a:lnTo>
                  <a:lnTo>
                    <a:pt x="114418" y="182637"/>
                  </a:lnTo>
                  <a:lnTo>
                    <a:pt x="114304" y="182523"/>
                  </a:lnTo>
                  <a:lnTo>
                    <a:pt x="114191" y="182637"/>
                  </a:lnTo>
                  <a:lnTo>
                    <a:pt x="113850" y="183659"/>
                  </a:lnTo>
                  <a:lnTo>
                    <a:pt x="110445" y="180480"/>
                  </a:lnTo>
                  <a:lnTo>
                    <a:pt x="109537" y="174237"/>
                  </a:lnTo>
                  <a:lnTo>
                    <a:pt x="109537" y="167199"/>
                  </a:lnTo>
                  <a:lnTo>
                    <a:pt x="108742" y="161297"/>
                  </a:lnTo>
                  <a:lnTo>
                    <a:pt x="107153" y="158459"/>
                  </a:lnTo>
                  <a:lnTo>
                    <a:pt x="105224" y="156643"/>
                  </a:lnTo>
                  <a:lnTo>
                    <a:pt x="103067" y="155622"/>
                  </a:lnTo>
                  <a:lnTo>
                    <a:pt x="100910" y="155167"/>
                  </a:lnTo>
                  <a:lnTo>
                    <a:pt x="94667" y="155167"/>
                  </a:lnTo>
                  <a:lnTo>
                    <a:pt x="93419" y="154260"/>
                  </a:lnTo>
                  <a:lnTo>
                    <a:pt x="94327" y="152557"/>
                  </a:lnTo>
                  <a:lnTo>
                    <a:pt x="94440" y="151308"/>
                  </a:lnTo>
                  <a:lnTo>
                    <a:pt x="93759" y="150514"/>
                  </a:lnTo>
                  <a:lnTo>
                    <a:pt x="92397" y="150060"/>
                  </a:lnTo>
                  <a:lnTo>
                    <a:pt x="91035" y="150173"/>
                  </a:lnTo>
                  <a:lnTo>
                    <a:pt x="90013" y="150854"/>
                  </a:lnTo>
                  <a:lnTo>
                    <a:pt x="89105" y="151876"/>
                  </a:lnTo>
                  <a:lnTo>
                    <a:pt x="87743" y="152898"/>
                  </a:lnTo>
                  <a:lnTo>
                    <a:pt x="83543" y="154486"/>
                  </a:lnTo>
                  <a:lnTo>
                    <a:pt x="81160" y="154713"/>
                  </a:lnTo>
                  <a:lnTo>
                    <a:pt x="79457" y="154260"/>
                  </a:lnTo>
                  <a:lnTo>
                    <a:pt x="75257" y="152103"/>
                  </a:lnTo>
                  <a:lnTo>
                    <a:pt x="74009" y="151081"/>
                  </a:lnTo>
                  <a:lnTo>
                    <a:pt x="72533" y="149151"/>
                  </a:lnTo>
                  <a:lnTo>
                    <a:pt x="72079" y="147449"/>
                  </a:lnTo>
                  <a:lnTo>
                    <a:pt x="71965" y="142568"/>
                  </a:lnTo>
                  <a:lnTo>
                    <a:pt x="69355" y="133941"/>
                  </a:lnTo>
                  <a:lnTo>
                    <a:pt x="68560" y="129514"/>
                  </a:lnTo>
                  <a:lnTo>
                    <a:pt x="69922" y="127017"/>
                  </a:lnTo>
                  <a:lnTo>
                    <a:pt x="68787" y="123385"/>
                  </a:lnTo>
                  <a:lnTo>
                    <a:pt x="67993" y="122023"/>
                  </a:lnTo>
                  <a:lnTo>
                    <a:pt x="66744" y="121569"/>
                  </a:lnTo>
                  <a:lnTo>
                    <a:pt x="65382" y="121341"/>
                  </a:lnTo>
                  <a:lnTo>
                    <a:pt x="64587" y="120434"/>
                  </a:lnTo>
                  <a:lnTo>
                    <a:pt x="63452" y="117482"/>
                  </a:lnTo>
                  <a:lnTo>
                    <a:pt x="62090" y="115099"/>
                  </a:lnTo>
                  <a:lnTo>
                    <a:pt x="60501" y="112147"/>
                  </a:lnTo>
                  <a:lnTo>
                    <a:pt x="58912" y="110558"/>
                  </a:lnTo>
                  <a:lnTo>
                    <a:pt x="56414" y="109764"/>
                  </a:lnTo>
                  <a:lnTo>
                    <a:pt x="48696" y="112147"/>
                  </a:lnTo>
                  <a:lnTo>
                    <a:pt x="43588" y="113737"/>
                  </a:lnTo>
                  <a:lnTo>
                    <a:pt x="41318" y="115099"/>
                  </a:lnTo>
                  <a:lnTo>
                    <a:pt x="39501" y="117028"/>
                  </a:lnTo>
                  <a:lnTo>
                    <a:pt x="36550" y="122136"/>
                  </a:lnTo>
                  <a:lnTo>
                    <a:pt x="35302" y="123158"/>
                  </a:lnTo>
                  <a:lnTo>
                    <a:pt x="33826" y="122817"/>
                  </a:lnTo>
                  <a:lnTo>
                    <a:pt x="33372" y="122590"/>
                  </a:lnTo>
                  <a:lnTo>
                    <a:pt x="25653" y="119072"/>
                  </a:lnTo>
                  <a:lnTo>
                    <a:pt x="23837" y="117596"/>
                  </a:lnTo>
                  <a:lnTo>
                    <a:pt x="23270" y="116688"/>
                  </a:lnTo>
                  <a:lnTo>
                    <a:pt x="22021" y="113623"/>
                  </a:lnTo>
                  <a:lnTo>
                    <a:pt x="21453" y="112601"/>
                  </a:lnTo>
                  <a:lnTo>
                    <a:pt x="17821" y="109196"/>
                  </a:lnTo>
                  <a:lnTo>
                    <a:pt x="17140" y="108061"/>
                  </a:lnTo>
                  <a:lnTo>
                    <a:pt x="16800" y="107040"/>
                  </a:lnTo>
                  <a:lnTo>
                    <a:pt x="16345" y="106131"/>
                  </a:lnTo>
                  <a:lnTo>
                    <a:pt x="15097" y="105450"/>
                  </a:lnTo>
                  <a:lnTo>
                    <a:pt x="14189" y="105337"/>
                  </a:lnTo>
                  <a:lnTo>
                    <a:pt x="12373" y="105564"/>
                  </a:lnTo>
                  <a:lnTo>
                    <a:pt x="11578" y="105564"/>
                  </a:lnTo>
                  <a:lnTo>
                    <a:pt x="10103" y="105223"/>
                  </a:lnTo>
                  <a:lnTo>
                    <a:pt x="9421" y="104883"/>
                  </a:lnTo>
                  <a:lnTo>
                    <a:pt x="8854" y="103975"/>
                  </a:lnTo>
                  <a:lnTo>
                    <a:pt x="8059" y="102045"/>
                  </a:lnTo>
                  <a:lnTo>
                    <a:pt x="7605" y="101591"/>
                  </a:lnTo>
                  <a:lnTo>
                    <a:pt x="6470" y="101024"/>
                  </a:lnTo>
                  <a:lnTo>
                    <a:pt x="6130" y="100456"/>
                  </a:lnTo>
                  <a:lnTo>
                    <a:pt x="6243" y="99775"/>
                  </a:lnTo>
                  <a:lnTo>
                    <a:pt x="7038" y="98072"/>
                  </a:lnTo>
                  <a:lnTo>
                    <a:pt x="7151" y="97051"/>
                  </a:lnTo>
                  <a:lnTo>
                    <a:pt x="5222" y="90354"/>
                  </a:lnTo>
                  <a:lnTo>
                    <a:pt x="5789" y="88992"/>
                  </a:lnTo>
                  <a:lnTo>
                    <a:pt x="8059" y="86721"/>
                  </a:lnTo>
                  <a:lnTo>
                    <a:pt x="8627" y="85813"/>
                  </a:lnTo>
                  <a:lnTo>
                    <a:pt x="8286" y="82748"/>
                  </a:lnTo>
                  <a:lnTo>
                    <a:pt x="6811" y="80478"/>
                  </a:lnTo>
                  <a:lnTo>
                    <a:pt x="3292" y="76619"/>
                  </a:lnTo>
                  <a:lnTo>
                    <a:pt x="2384" y="73668"/>
                  </a:lnTo>
                  <a:lnTo>
                    <a:pt x="1362" y="66857"/>
                  </a:lnTo>
                  <a:lnTo>
                    <a:pt x="0" y="62998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77">
              <a:extLst>
                <a:ext uri="{FF2B5EF4-FFF2-40B4-BE49-F238E27FC236}">
                  <a16:creationId xmlns:a16="http://schemas.microsoft.com/office/drawing/2014/main" id="{CD794471-E79A-4D1D-A702-D0B2EA8B7357}"/>
                </a:ext>
              </a:extLst>
            </p:cNvPr>
            <p:cNvSpPr/>
            <p:nvPr/>
          </p:nvSpPr>
          <p:spPr>
            <a:xfrm>
              <a:off x="8710302" y="5781103"/>
              <a:ext cx="224498" cy="177063"/>
            </a:xfrm>
            <a:custGeom>
              <a:avLst/>
              <a:gdLst>
                <a:gd name="connsiteX0" fmla="*/ 12032 w 249267"/>
                <a:gd name="connsiteY0" fmla="*/ 64928 h 196598"/>
                <a:gd name="connsiteX1" fmla="*/ 14302 w 249267"/>
                <a:gd name="connsiteY1" fmla="*/ 67311 h 196598"/>
                <a:gd name="connsiteX2" fmla="*/ 15437 w 249267"/>
                <a:gd name="connsiteY2" fmla="*/ 67992 h 196598"/>
                <a:gd name="connsiteX3" fmla="*/ 17026 w 249267"/>
                <a:gd name="connsiteY3" fmla="*/ 67879 h 196598"/>
                <a:gd name="connsiteX4" fmla="*/ 17707 w 249267"/>
                <a:gd name="connsiteY4" fmla="*/ 67311 h 196598"/>
                <a:gd name="connsiteX5" fmla="*/ 18729 w 249267"/>
                <a:gd name="connsiteY5" fmla="*/ 65382 h 196598"/>
                <a:gd name="connsiteX6" fmla="*/ 19296 w 249267"/>
                <a:gd name="connsiteY6" fmla="*/ 64928 h 196598"/>
                <a:gd name="connsiteX7" fmla="*/ 20205 w 249267"/>
                <a:gd name="connsiteY7" fmla="*/ 65495 h 196598"/>
                <a:gd name="connsiteX8" fmla="*/ 22021 w 249267"/>
                <a:gd name="connsiteY8" fmla="*/ 68106 h 196598"/>
                <a:gd name="connsiteX9" fmla="*/ 22929 w 249267"/>
                <a:gd name="connsiteY9" fmla="*/ 68787 h 196598"/>
                <a:gd name="connsiteX10" fmla="*/ 24972 w 249267"/>
                <a:gd name="connsiteY10" fmla="*/ 68106 h 196598"/>
                <a:gd name="connsiteX11" fmla="*/ 26107 w 249267"/>
                <a:gd name="connsiteY11" fmla="*/ 66857 h 196598"/>
                <a:gd name="connsiteX12" fmla="*/ 27015 w 249267"/>
                <a:gd name="connsiteY12" fmla="*/ 65835 h 196598"/>
                <a:gd name="connsiteX13" fmla="*/ 28604 w 249267"/>
                <a:gd name="connsiteY13" fmla="*/ 62998 h 196598"/>
                <a:gd name="connsiteX14" fmla="*/ 29626 w 249267"/>
                <a:gd name="connsiteY14" fmla="*/ 60614 h 196598"/>
                <a:gd name="connsiteX15" fmla="*/ 29626 w 249267"/>
                <a:gd name="connsiteY15" fmla="*/ 60160 h 196598"/>
                <a:gd name="connsiteX16" fmla="*/ 29966 w 249267"/>
                <a:gd name="connsiteY16" fmla="*/ 57436 h 196598"/>
                <a:gd name="connsiteX17" fmla="*/ 29626 w 249267"/>
                <a:gd name="connsiteY17" fmla="*/ 56187 h 196598"/>
                <a:gd name="connsiteX18" fmla="*/ 28718 w 249267"/>
                <a:gd name="connsiteY18" fmla="*/ 52215 h 196598"/>
                <a:gd name="connsiteX19" fmla="*/ 28831 w 249267"/>
                <a:gd name="connsiteY19" fmla="*/ 49263 h 196598"/>
                <a:gd name="connsiteX20" fmla="*/ 30080 w 249267"/>
                <a:gd name="connsiteY20" fmla="*/ 42793 h 196598"/>
                <a:gd name="connsiteX21" fmla="*/ 31102 w 249267"/>
                <a:gd name="connsiteY21" fmla="*/ 39955 h 196598"/>
                <a:gd name="connsiteX22" fmla="*/ 33031 w 249267"/>
                <a:gd name="connsiteY22" fmla="*/ 37685 h 196598"/>
                <a:gd name="connsiteX23" fmla="*/ 35529 w 249267"/>
                <a:gd name="connsiteY23" fmla="*/ 36210 h 196598"/>
                <a:gd name="connsiteX24" fmla="*/ 44609 w 249267"/>
                <a:gd name="connsiteY24" fmla="*/ 33145 h 196598"/>
                <a:gd name="connsiteX25" fmla="*/ 51533 w 249267"/>
                <a:gd name="connsiteY25" fmla="*/ 30761 h 196598"/>
                <a:gd name="connsiteX26" fmla="*/ 54371 w 249267"/>
                <a:gd name="connsiteY26" fmla="*/ 29853 h 196598"/>
                <a:gd name="connsiteX27" fmla="*/ 56868 w 249267"/>
                <a:gd name="connsiteY27" fmla="*/ 28604 h 196598"/>
                <a:gd name="connsiteX28" fmla="*/ 58003 w 249267"/>
                <a:gd name="connsiteY28" fmla="*/ 27469 h 196598"/>
                <a:gd name="connsiteX29" fmla="*/ 61295 w 249267"/>
                <a:gd name="connsiteY29" fmla="*/ 24291 h 196598"/>
                <a:gd name="connsiteX30" fmla="*/ 63679 w 249267"/>
                <a:gd name="connsiteY30" fmla="*/ 22816 h 196598"/>
                <a:gd name="connsiteX31" fmla="*/ 64473 w 249267"/>
                <a:gd name="connsiteY31" fmla="*/ 22816 h 196598"/>
                <a:gd name="connsiteX32" fmla="*/ 65154 w 249267"/>
                <a:gd name="connsiteY32" fmla="*/ 23042 h 196598"/>
                <a:gd name="connsiteX33" fmla="*/ 66403 w 249267"/>
                <a:gd name="connsiteY33" fmla="*/ 23723 h 196598"/>
                <a:gd name="connsiteX34" fmla="*/ 70149 w 249267"/>
                <a:gd name="connsiteY34" fmla="*/ 26561 h 196598"/>
                <a:gd name="connsiteX35" fmla="*/ 73554 w 249267"/>
                <a:gd name="connsiteY35" fmla="*/ 29966 h 196598"/>
                <a:gd name="connsiteX36" fmla="*/ 75143 w 249267"/>
                <a:gd name="connsiteY36" fmla="*/ 32577 h 196598"/>
                <a:gd name="connsiteX37" fmla="*/ 76051 w 249267"/>
                <a:gd name="connsiteY37" fmla="*/ 34393 h 196598"/>
                <a:gd name="connsiteX38" fmla="*/ 76392 w 249267"/>
                <a:gd name="connsiteY38" fmla="*/ 34734 h 196598"/>
                <a:gd name="connsiteX39" fmla="*/ 77186 w 249267"/>
                <a:gd name="connsiteY39" fmla="*/ 35529 h 196598"/>
                <a:gd name="connsiteX40" fmla="*/ 77981 w 249267"/>
                <a:gd name="connsiteY40" fmla="*/ 35642 h 196598"/>
                <a:gd name="connsiteX41" fmla="*/ 82181 w 249267"/>
                <a:gd name="connsiteY41" fmla="*/ 36436 h 196598"/>
                <a:gd name="connsiteX42" fmla="*/ 83202 w 249267"/>
                <a:gd name="connsiteY42" fmla="*/ 36210 h 196598"/>
                <a:gd name="connsiteX43" fmla="*/ 83316 w 249267"/>
                <a:gd name="connsiteY43" fmla="*/ 35301 h 196598"/>
                <a:gd name="connsiteX44" fmla="*/ 83316 w 249267"/>
                <a:gd name="connsiteY44" fmla="*/ 35074 h 196598"/>
                <a:gd name="connsiteX45" fmla="*/ 83202 w 249267"/>
                <a:gd name="connsiteY45" fmla="*/ 32464 h 196598"/>
                <a:gd name="connsiteX46" fmla="*/ 83089 w 249267"/>
                <a:gd name="connsiteY46" fmla="*/ 31329 h 196598"/>
                <a:gd name="connsiteX47" fmla="*/ 82748 w 249267"/>
                <a:gd name="connsiteY47" fmla="*/ 30647 h 196598"/>
                <a:gd name="connsiteX48" fmla="*/ 82521 w 249267"/>
                <a:gd name="connsiteY48" fmla="*/ 29966 h 196598"/>
                <a:gd name="connsiteX49" fmla="*/ 82635 w 249267"/>
                <a:gd name="connsiteY49" fmla="*/ 28832 h 196598"/>
                <a:gd name="connsiteX50" fmla="*/ 88310 w 249267"/>
                <a:gd name="connsiteY50" fmla="*/ 20091 h 196598"/>
                <a:gd name="connsiteX51" fmla="*/ 88992 w 249267"/>
                <a:gd name="connsiteY51" fmla="*/ 19524 h 196598"/>
                <a:gd name="connsiteX52" fmla="*/ 89559 w 249267"/>
                <a:gd name="connsiteY52" fmla="*/ 19070 h 196598"/>
                <a:gd name="connsiteX53" fmla="*/ 91262 w 249267"/>
                <a:gd name="connsiteY53" fmla="*/ 18956 h 196598"/>
                <a:gd name="connsiteX54" fmla="*/ 94667 w 249267"/>
                <a:gd name="connsiteY54" fmla="*/ 20205 h 196598"/>
                <a:gd name="connsiteX55" fmla="*/ 95689 w 249267"/>
                <a:gd name="connsiteY55" fmla="*/ 20091 h 196598"/>
                <a:gd name="connsiteX56" fmla="*/ 95575 w 249267"/>
                <a:gd name="connsiteY56" fmla="*/ 19183 h 196598"/>
                <a:gd name="connsiteX57" fmla="*/ 94894 w 249267"/>
                <a:gd name="connsiteY57" fmla="*/ 18048 h 196598"/>
                <a:gd name="connsiteX58" fmla="*/ 94780 w 249267"/>
                <a:gd name="connsiteY58" fmla="*/ 16913 h 196598"/>
                <a:gd name="connsiteX59" fmla="*/ 96370 w 249267"/>
                <a:gd name="connsiteY59" fmla="*/ 16005 h 196598"/>
                <a:gd name="connsiteX60" fmla="*/ 97505 w 249267"/>
                <a:gd name="connsiteY60" fmla="*/ 16345 h 196598"/>
                <a:gd name="connsiteX61" fmla="*/ 98413 w 249267"/>
                <a:gd name="connsiteY61" fmla="*/ 17253 h 196598"/>
                <a:gd name="connsiteX62" fmla="*/ 99434 w 249267"/>
                <a:gd name="connsiteY62" fmla="*/ 17481 h 196598"/>
                <a:gd name="connsiteX63" fmla="*/ 99888 w 249267"/>
                <a:gd name="connsiteY63" fmla="*/ 16913 h 196598"/>
                <a:gd name="connsiteX64" fmla="*/ 100797 w 249267"/>
                <a:gd name="connsiteY64" fmla="*/ 15778 h 196598"/>
                <a:gd name="connsiteX65" fmla="*/ 102499 w 249267"/>
                <a:gd name="connsiteY65" fmla="*/ 16913 h 196598"/>
                <a:gd name="connsiteX66" fmla="*/ 104542 w 249267"/>
                <a:gd name="connsiteY66" fmla="*/ 16913 h 196598"/>
                <a:gd name="connsiteX67" fmla="*/ 108628 w 249267"/>
                <a:gd name="connsiteY67" fmla="*/ 15891 h 196598"/>
                <a:gd name="connsiteX68" fmla="*/ 108856 w 249267"/>
                <a:gd name="connsiteY68" fmla="*/ 16005 h 196598"/>
                <a:gd name="connsiteX69" fmla="*/ 109877 w 249267"/>
                <a:gd name="connsiteY69" fmla="*/ 16572 h 196598"/>
                <a:gd name="connsiteX70" fmla="*/ 114644 w 249267"/>
                <a:gd name="connsiteY70" fmla="*/ 16459 h 196598"/>
                <a:gd name="connsiteX71" fmla="*/ 118050 w 249267"/>
                <a:gd name="connsiteY71" fmla="*/ 17367 h 196598"/>
                <a:gd name="connsiteX72" fmla="*/ 119753 w 249267"/>
                <a:gd name="connsiteY72" fmla="*/ 17481 h 196598"/>
                <a:gd name="connsiteX73" fmla="*/ 121228 w 249267"/>
                <a:gd name="connsiteY73" fmla="*/ 16572 h 196598"/>
                <a:gd name="connsiteX74" fmla="*/ 122590 w 249267"/>
                <a:gd name="connsiteY74" fmla="*/ 14870 h 196598"/>
                <a:gd name="connsiteX75" fmla="*/ 123839 w 249267"/>
                <a:gd name="connsiteY75" fmla="*/ 14075 h 196598"/>
                <a:gd name="connsiteX76" fmla="*/ 133260 w 249267"/>
                <a:gd name="connsiteY76" fmla="*/ 8286 h 196598"/>
                <a:gd name="connsiteX77" fmla="*/ 135190 w 249267"/>
                <a:gd name="connsiteY77" fmla="*/ 7832 h 196598"/>
                <a:gd name="connsiteX78" fmla="*/ 139049 w 249267"/>
                <a:gd name="connsiteY78" fmla="*/ 7832 h 196598"/>
                <a:gd name="connsiteX79" fmla="*/ 139730 w 249267"/>
                <a:gd name="connsiteY79" fmla="*/ 7719 h 196598"/>
                <a:gd name="connsiteX80" fmla="*/ 143022 w 249267"/>
                <a:gd name="connsiteY80" fmla="*/ 4881 h 196598"/>
                <a:gd name="connsiteX81" fmla="*/ 144044 w 249267"/>
                <a:gd name="connsiteY81" fmla="*/ 4427 h 196598"/>
                <a:gd name="connsiteX82" fmla="*/ 145292 w 249267"/>
                <a:gd name="connsiteY82" fmla="*/ 4654 h 196598"/>
                <a:gd name="connsiteX83" fmla="*/ 150514 w 249267"/>
                <a:gd name="connsiteY83" fmla="*/ 7378 h 196598"/>
                <a:gd name="connsiteX84" fmla="*/ 153692 w 249267"/>
                <a:gd name="connsiteY84" fmla="*/ 8513 h 196598"/>
                <a:gd name="connsiteX85" fmla="*/ 155395 w 249267"/>
                <a:gd name="connsiteY85" fmla="*/ 8740 h 196598"/>
                <a:gd name="connsiteX86" fmla="*/ 156870 w 249267"/>
                <a:gd name="connsiteY86" fmla="*/ 8967 h 196598"/>
                <a:gd name="connsiteX87" fmla="*/ 160276 w 249267"/>
                <a:gd name="connsiteY87" fmla="*/ 8400 h 196598"/>
                <a:gd name="connsiteX88" fmla="*/ 173670 w 249267"/>
                <a:gd name="connsiteY88" fmla="*/ 2724 h 196598"/>
                <a:gd name="connsiteX89" fmla="*/ 176280 w 249267"/>
                <a:gd name="connsiteY89" fmla="*/ 114 h 196598"/>
                <a:gd name="connsiteX90" fmla="*/ 177188 w 249267"/>
                <a:gd name="connsiteY90" fmla="*/ 0 h 196598"/>
                <a:gd name="connsiteX91" fmla="*/ 177643 w 249267"/>
                <a:gd name="connsiteY91" fmla="*/ 681 h 196598"/>
                <a:gd name="connsiteX92" fmla="*/ 177756 w 249267"/>
                <a:gd name="connsiteY92" fmla="*/ 2951 h 196598"/>
                <a:gd name="connsiteX93" fmla="*/ 177983 w 249267"/>
                <a:gd name="connsiteY93" fmla="*/ 3859 h 196598"/>
                <a:gd name="connsiteX94" fmla="*/ 179459 w 249267"/>
                <a:gd name="connsiteY94" fmla="*/ 5562 h 196598"/>
                <a:gd name="connsiteX95" fmla="*/ 181048 w 249267"/>
                <a:gd name="connsiteY95" fmla="*/ 6697 h 196598"/>
                <a:gd name="connsiteX96" fmla="*/ 182750 w 249267"/>
                <a:gd name="connsiteY96" fmla="*/ 7378 h 196598"/>
                <a:gd name="connsiteX97" fmla="*/ 184680 w 249267"/>
                <a:gd name="connsiteY97" fmla="*/ 7492 h 196598"/>
                <a:gd name="connsiteX98" fmla="*/ 194215 w 249267"/>
                <a:gd name="connsiteY98" fmla="*/ 20432 h 196598"/>
                <a:gd name="connsiteX99" fmla="*/ 197847 w 249267"/>
                <a:gd name="connsiteY99" fmla="*/ 23156 h 196598"/>
                <a:gd name="connsiteX100" fmla="*/ 199096 w 249267"/>
                <a:gd name="connsiteY100" fmla="*/ 26902 h 196598"/>
                <a:gd name="connsiteX101" fmla="*/ 200231 w 249267"/>
                <a:gd name="connsiteY101" fmla="*/ 28945 h 196598"/>
                <a:gd name="connsiteX102" fmla="*/ 200571 w 249267"/>
                <a:gd name="connsiteY102" fmla="*/ 29513 h 196598"/>
                <a:gd name="connsiteX103" fmla="*/ 202614 w 249267"/>
                <a:gd name="connsiteY103" fmla="*/ 31556 h 196598"/>
                <a:gd name="connsiteX104" fmla="*/ 211014 w 249267"/>
                <a:gd name="connsiteY104" fmla="*/ 37572 h 196598"/>
                <a:gd name="connsiteX105" fmla="*/ 211922 w 249267"/>
                <a:gd name="connsiteY105" fmla="*/ 38026 h 196598"/>
                <a:gd name="connsiteX106" fmla="*/ 216690 w 249267"/>
                <a:gd name="connsiteY106" fmla="*/ 40409 h 196598"/>
                <a:gd name="connsiteX107" fmla="*/ 219641 w 249267"/>
                <a:gd name="connsiteY107" fmla="*/ 40977 h 196598"/>
                <a:gd name="connsiteX108" fmla="*/ 220095 w 249267"/>
                <a:gd name="connsiteY108" fmla="*/ 41317 h 196598"/>
                <a:gd name="connsiteX109" fmla="*/ 220436 w 249267"/>
                <a:gd name="connsiteY109" fmla="*/ 41885 h 196598"/>
                <a:gd name="connsiteX110" fmla="*/ 220890 w 249267"/>
                <a:gd name="connsiteY110" fmla="*/ 42452 h 196598"/>
                <a:gd name="connsiteX111" fmla="*/ 221571 w 249267"/>
                <a:gd name="connsiteY111" fmla="*/ 42680 h 196598"/>
                <a:gd name="connsiteX112" fmla="*/ 225998 w 249267"/>
                <a:gd name="connsiteY112" fmla="*/ 42452 h 196598"/>
                <a:gd name="connsiteX113" fmla="*/ 227019 w 249267"/>
                <a:gd name="connsiteY113" fmla="*/ 42566 h 196598"/>
                <a:gd name="connsiteX114" fmla="*/ 227473 w 249267"/>
                <a:gd name="connsiteY114" fmla="*/ 43134 h 196598"/>
                <a:gd name="connsiteX115" fmla="*/ 227700 w 249267"/>
                <a:gd name="connsiteY115" fmla="*/ 44042 h 196598"/>
                <a:gd name="connsiteX116" fmla="*/ 228041 w 249267"/>
                <a:gd name="connsiteY116" fmla="*/ 44950 h 196598"/>
                <a:gd name="connsiteX117" fmla="*/ 228835 w 249267"/>
                <a:gd name="connsiteY117" fmla="*/ 45517 h 196598"/>
                <a:gd name="connsiteX118" fmla="*/ 229517 w 249267"/>
                <a:gd name="connsiteY118" fmla="*/ 45517 h 196598"/>
                <a:gd name="connsiteX119" fmla="*/ 230992 w 249267"/>
                <a:gd name="connsiteY119" fmla="*/ 44950 h 196598"/>
                <a:gd name="connsiteX120" fmla="*/ 231560 w 249267"/>
                <a:gd name="connsiteY120" fmla="*/ 44950 h 196598"/>
                <a:gd name="connsiteX121" fmla="*/ 232695 w 249267"/>
                <a:gd name="connsiteY121" fmla="*/ 45631 h 196598"/>
                <a:gd name="connsiteX122" fmla="*/ 233262 w 249267"/>
                <a:gd name="connsiteY122" fmla="*/ 46312 h 196598"/>
                <a:gd name="connsiteX123" fmla="*/ 233489 w 249267"/>
                <a:gd name="connsiteY123" fmla="*/ 47220 h 196598"/>
                <a:gd name="connsiteX124" fmla="*/ 233489 w 249267"/>
                <a:gd name="connsiteY124" fmla="*/ 47333 h 196598"/>
                <a:gd name="connsiteX125" fmla="*/ 233603 w 249267"/>
                <a:gd name="connsiteY125" fmla="*/ 49036 h 196598"/>
                <a:gd name="connsiteX126" fmla="*/ 233603 w 249267"/>
                <a:gd name="connsiteY126" fmla="*/ 49036 h 196598"/>
                <a:gd name="connsiteX127" fmla="*/ 234397 w 249267"/>
                <a:gd name="connsiteY127" fmla="*/ 50398 h 196598"/>
                <a:gd name="connsiteX128" fmla="*/ 234624 w 249267"/>
                <a:gd name="connsiteY128" fmla="*/ 51760 h 196598"/>
                <a:gd name="connsiteX129" fmla="*/ 234851 w 249267"/>
                <a:gd name="connsiteY129" fmla="*/ 54825 h 196598"/>
                <a:gd name="connsiteX130" fmla="*/ 235533 w 249267"/>
                <a:gd name="connsiteY130" fmla="*/ 57776 h 196598"/>
                <a:gd name="connsiteX131" fmla="*/ 236554 w 249267"/>
                <a:gd name="connsiteY131" fmla="*/ 60728 h 196598"/>
                <a:gd name="connsiteX132" fmla="*/ 236667 w 249267"/>
                <a:gd name="connsiteY132" fmla="*/ 61636 h 196598"/>
                <a:gd name="connsiteX133" fmla="*/ 236667 w 249267"/>
                <a:gd name="connsiteY133" fmla="*/ 63565 h 196598"/>
                <a:gd name="connsiteX134" fmla="*/ 236895 w 249267"/>
                <a:gd name="connsiteY134" fmla="*/ 64587 h 196598"/>
                <a:gd name="connsiteX135" fmla="*/ 237008 w 249267"/>
                <a:gd name="connsiteY135" fmla="*/ 64700 h 196598"/>
                <a:gd name="connsiteX136" fmla="*/ 237349 w 249267"/>
                <a:gd name="connsiteY136" fmla="*/ 65041 h 196598"/>
                <a:gd name="connsiteX137" fmla="*/ 238484 w 249267"/>
                <a:gd name="connsiteY137" fmla="*/ 65609 h 196598"/>
                <a:gd name="connsiteX138" fmla="*/ 238938 w 249267"/>
                <a:gd name="connsiteY138" fmla="*/ 66176 h 196598"/>
                <a:gd name="connsiteX139" fmla="*/ 239505 w 249267"/>
                <a:gd name="connsiteY139" fmla="*/ 67765 h 196598"/>
                <a:gd name="connsiteX140" fmla="*/ 240527 w 249267"/>
                <a:gd name="connsiteY140" fmla="*/ 72192 h 196598"/>
                <a:gd name="connsiteX141" fmla="*/ 242570 w 249267"/>
                <a:gd name="connsiteY141" fmla="*/ 77073 h 196598"/>
                <a:gd name="connsiteX142" fmla="*/ 243137 w 249267"/>
                <a:gd name="connsiteY142" fmla="*/ 77981 h 196598"/>
                <a:gd name="connsiteX143" fmla="*/ 244159 w 249267"/>
                <a:gd name="connsiteY143" fmla="*/ 78435 h 196598"/>
                <a:gd name="connsiteX144" fmla="*/ 246429 w 249267"/>
                <a:gd name="connsiteY144" fmla="*/ 78548 h 196598"/>
                <a:gd name="connsiteX145" fmla="*/ 247451 w 249267"/>
                <a:gd name="connsiteY145" fmla="*/ 79003 h 196598"/>
                <a:gd name="connsiteX146" fmla="*/ 249153 w 249267"/>
                <a:gd name="connsiteY146" fmla="*/ 81727 h 196598"/>
                <a:gd name="connsiteX147" fmla="*/ 249267 w 249267"/>
                <a:gd name="connsiteY147" fmla="*/ 84792 h 196598"/>
                <a:gd name="connsiteX148" fmla="*/ 248246 w 249267"/>
                <a:gd name="connsiteY148" fmla="*/ 87856 h 196598"/>
                <a:gd name="connsiteX149" fmla="*/ 246997 w 249267"/>
                <a:gd name="connsiteY149" fmla="*/ 89899 h 196598"/>
                <a:gd name="connsiteX150" fmla="*/ 246089 w 249267"/>
                <a:gd name="connsiteY150" fmla="*/ 91262 h 196598"/>
                <a:gd name="connsiteX151" fmla="*/ 245408 w 249267"/>
                <a:gd name="connsiteY151" fmla="*/ 93191 h 196598"/>
                <a:gd name="connsiteX152" fmla="*/ 245067 w 249267"/>
                <a:gd name="connsiteY152" fmla="*/ 93872 h 196598"/>
                <a:gd name="connsiteX153" fmla="*/ 244500 w 249267"/>
                <a:gd name="connsiteY153" fmla="*/ 94213 h 196598"/>
                <a:gd name="connsiteX154" fmla="*/ 243024 w 249267"/>
                <a:gd name="connsiteY154" fmla="*/ 94667 h 196598"/>
                <a:gd name="connsiteX155" fmla="*/ 242570 w 249267"/>
                <a:gd name="connsiteY155" fmla="*/ 95121 h 196598"/>
                <a:gd name="connsiteX156" fmla="*/ 242116 w 249267"/>
                <a:gd name="connsiteY156" fmla="*/ 96597 h 196598"/>
                <a:gd name="connsiteX157" fmla="*/ 241775 w 249267"/>
                <a:gd name="connsiteY157" fmla="*/ 98413 h 196598"/>
                <a:gd name="connsiteX158" fmla="*/ 241662 w 249267"/>
                <a:gd name="connsiteY158" fmla="*/ 100229 h 196598"/>
                <a:gd name="connsiteX159" fmla="*/ 241775 w 249267"/>
                <a:gd name="connsiteY159" fmla="*/ 101932 h 196598"/>
                <a:gd name="connsiteX160" fmla="*/ 242116 w 249267"/>
                <a:gd name="connsiteY160" fmla="*/ 102613 h 196598"/>
                <a:gd name="connsiteX161" fmla="*/ 243024 w 249267"/>
                <a:gd name="connsiteY161" fmla="*/ 104088 h 196598"/>
                <a:gd name="connsiteX162" fmla="*/ 243251 w 249267"/>
                <a:gd name="connsiteY162" fmla="*/ 104996 h 196598"/>
                <a:gd name="connsiteX163" fmla="*/ 243137 w 249267"/>
                <a:gd name="connsiteY163" fmla="*/ 105791 h 196598"/>
                <a:gd name="connsiteX164" fmla="*/ 242684 w 249267"/>
                <a:gd name="connsiteY164" fmla="*/ 107948 h 196598"/>
                <a:gd name="connsiteX165" fmla="*/ 242684 w 249267"/>
                <a:gd name="connsiteY165" fmla="*/ 109877 h 196598"/>
                <a:gd name="connsiteX166" fmla="*/ 242911 w 249267"/>
                <a:gd name="connsiteY166" fmla="*/ 118958 h 196598"/>
                <a:gd name="connsiteX167" fmla="*/ 243024 w 249267"/>
                <a:gd name="connsiteY167" fmla="*/ 119639 h 196598"/>
                <a:gd name="connsiteX168" fmla="*/ 243592 w 249267"/>
                <a:gd name="connsiteY168" fmla="*/ 121001 h 196598"/>
                <a:gd name="connsiteX169" fmla="*/ 243705 w 249267"/>
                <a:gd name="connsiteY169" fmla="*/ 121796 h 196598"/>
                <a:gd name="connsiteX170" fmla="*/ 243478 w 249267"/>
                <a:gd name="connsiteY170" fmla="*/ 122363 h 196598"/>
                <a:gd name="connsiteX171" fmla="*/ 242343 w 249267"/>
                <a:gd name="connsiteY171" fmla="*/ 123725 h 196598"/>
                <a:gd name="connsiteX172" fmla="*/ 242002 w 249267"/>
                <a:gd name="connsiteY172" fmla="*/ 124520 h 196598"/>
                <a:gd name="connsiteX173" fmla="*/ 242230 w 249267"/>
                <a:gd name="connsiteY173" fmla="*/ 127244 h 196598"/>
                <a:gd name="connsiteX174" fmla="*/ 242684 w 249267"/>
                <a:gd name="connsiteY174" fmla="*/ 129968 h 196598"/>
                <a:gd name="connsiteX175" fmla="*/ 242343 w 249267"/>
                <a:gd name="connsiteY175" fmla="*/ 132352 h 196598"/>
                <a:gd name="connsiteX176" fmla="*/ 240073 w 249267"/>
                <a:gd name="connsiteY176" fmla="*/ 134168 h 196598"/>
                <a:gd name="connsiteX177" fmla="*/ 231219 w 249267"/>
                <a:gd name="connsiteY177" fmla="*/ 133487 h 196598"/>
                <a:gd name="connsiteX178" fmla="*/ 228381 w 249267"/>
                <a:gd name="connsiteY178" fmla="*/ 133942 h 196598"/>
                <a:gd name="connsiteX179" fmla="*/ 226792 w 249267"/>
                <a:gd name="connsiteY179" fmla="*/ 134168 h 196598"/>
                <a:gd name="connsiteX180" fmla="*/ 224976 w 249267"/>
                <a:gd name="connsiteY180" fmla="*/ 135757 h 196598"/>
                <a:gd name="connsiteX181" fmla="*/ 223954 w 249267"/>
                <a:gd name="connsiteY181" fmla="*/ 136666 h 196598"/>
                <a:gd name="connsiteX182" fmla="*/ 223046 w 249267"/>
                <a:gd name="connsiteY182" fmla="*/ 140298 h 196598"/>
                <a:gd name="connsiteX183" fmla="*/ 222933 w 249267"/>
                <a:gd name="connsiteY183" fmla="*/ 140752 h 196598"/>
                <a:gd name="connsiteX184" fmla="*/ 222479 w 249267"/>
                <a:gd name="connsiteY184" fmla="*/ 150968 h 196598"/>
                <a:gd name="connsiteX185" fmla="*/ 221571 w 249267"/>
                <a:gd name="connsiteY185" fmla="*/ 155962 h 196598"/>
                <a:gd name="connsiteX186" fmla="*/ 220436 w 249267"/>
                <a:gd name="connsiteY186" fmla="*/ 158573 h 196598"/>
                <a:gd name="connsiteX187" fmla="*/ 219414 w 249267"/>
                <a:gd name="connsiteY187" fmla="*/ 159368 h 196598"/>
                <a:gd name="connsiteX188" fmla="*/ 218166 w 249267"/>
                <a:gd name="connsiteY188" fmla="*/ 158687 h 196598"/>
                <a:gd name="connsiteX189" fmla="*/ 216463 w 249267"/>
                <a:gd name="connsiteY189" fmla="*/ 157097 h 196598"/>
                <a:gd name="connsiteX190" fmla="*/ 215668 w 249267"/>
                <a:gd name="connsiteY190" fmla="*/ 156075 h 196598"/>
                <a:gd name="connsiteX191" fmla="*/ 215214 w 249267"/>
                <a:gd name="connsiteY191" fmla="*/ 155054 h 196598"/>
                <a:gd name="connsiteX192" fmla="*/ 214760 w 249267"/>
                <a:gd name="connsiteY192" fmla="*/ 154487 h 196598"/>
                <a:gd name="connsiteX193" fmla="*/ 214647 w 249267"/>
                <a:gd name="connsiteY193" fmla="*/ 154373 h 196598"/>
                <a:gd name="connsiteX194" fmla="*/ 213512 w 249267"/>
                <a:gd name="connsiteY194" fmla="*/ 154146 h 196598"/>
                <a:gd name="connsiteX195" fmla="*/ 212036 w 249267"/>
                <a:gd name="connsiteY195" fmla="*/ 154600 h 196598"/>
                <a:gd name="connsiteX196" fmla="*/ 211695 w 249267"/>
                <a:gd name="connsiteY196" fmla="*/ 155508 h 196598"/>
                <a:gd name="connsiteX197" fmla="*/ 211809 w 249267"/>
                <a:gd name="connsiteY197" fmla="*/ 156644 h 196598"/>
                <a:gd name="connsiteX198" fmla="*/ 211582 w 249267"/>
                <a:gd name="connsiteY198" fmla="*/ 157665 h 196598"/>
                <a:gd name="connsiteX199" fmla="*/ 209879 w 249267"/>
                <a:gd name="connsiteY199" fmla="*/ 159821 h 196598"/>
                <a:gd name="connsiteX200" fmla="*/ 208177 w 249267"/>
                <a:gd name="connsiteY200" fmla="*/ 161183 h 196598"/>
                <a:gd name="connsiteX201" fmla="*/ 207836 w 249267"/>
                <a:gd name="connsiteY201" fmla="*/ 161297 h 196598"/>
                <a:gd name="connsiteX202" fmla="*/ 206360 w 249267"/>
                <a:gd name="connsiteY202" fmla="*/ 161865 h 196598"/>
                <a:gd name="connsiteX203" fmla="*/ 204204 w 249267"/>
                <a:gd name="connsiteY203" fmla="*/ 161978 h 196598"/>
                <a:gd name="connsiteX204" fmla="*/ 201025 w 249267"/>
                <a:gd name="connsiteY204" fmla="*/ 161524 h 196598"/>
                <a:gd name="connsiteX205" fmla="*/ 199436 w 249267"/>
                <a:gd name="connsiteY205" fmla="*/ 161524 h 196598"/>
                <a:gd name="connsiteX206" fmla="*/ 197620 w 249267"/>
                <a:gd name="connsiteY206" fmla="*/ 162092 h 196598"/>
                <a:gd name="connsiteX207" fmla="*/ 196258 w 249267"/>
                <a:gd name="connsiteY207" fmla="*/ 162432 h 196598"/>
                <a:gd name="connsiteX208" fmla="*/ 194669 w 249267"/>
                <a:gd name="connsiteY208" fmla="*/ 162659 h 196598"/>
                <a:gd name="connsiteX209" fmla="*/ 191831 w 249267"/>
                <a:gd name="connsiteY209" fmla="*/ 162546 h 196598"/>
                <a:gd name="connsiteX210" fmla="*/ 190696 w 249267"/>
                <a:gd name="connsiteY210" fmla="*/ 162092 h 196598"/>
                <a:gd name="connsiteX211" fmla="*/ 188653 w 249267"/>
                <a:gd name="connsiteY211" fmla="*/ 160730 h 196598"/>
                <a:gd name="connsiteX212" fmla="*/ 187745 w 249267"/>
                <a:gd name="connsiteY212" fmla="*/ 160276 h 196598"/>
                <a:gd name="connsiteX213" fmla="*/ 186496 w 249267"/>
                <a:gd name="connsiteY213" fmla="*/ 160162 h 196598"/>
                <a:gd name="connsiteX214" fmla="*/ 183999 w 249267"/>
                <a:gd name="connsiteY214" fmla="*/ 160616 h 196598"/>
                <a:gd name="connsiteX215" fmla="*/ 182183 w 249267"/>
                <a:gd name="connsiteY215" fmla="*/ 160730 h 196598"/>
                <a:gd name="connsiteX216" fmla="*/ 181388 w 249267"/>
                <a:gd name="connsiteY216" fmla="*/ 161297 h 196598"/>
                <a:gd name="connsiteX217" fmla="*/ 180821 w 249267"/>
                <a:gd name="connsiteY217" fmla="*/ 161183 h 196598"/>
                <a:gd name="connsiteX218" fmla="*/ 180594 w 249267"/>
                <a:gd name="connsiteY218" fmla="*/ 160730 h 196598"/>
                <a:gd name="connsiteX219" fmla="*/ 180480 w 249267"/>
                <a:gd name="connsiteY219" fmla="*/ 159027 h 196598"/>
                <a:gd name="connsiteX220" fmla="*/ 180253 w 249267"/>
                <a:gd name="connsiteY220" fmla="*/ 158573 h 196598"/>
                <a:gd name="connsiteX221" fmla="*/ 179345 w 249267"/>
                <a:gd name="connsiteY221" fmla="*/ 158346 h 196598"/>
                <a:gd name="connsiteX222" fmla="*/ 176394 w 249267"/>
                <a:gd name="connsiteY222" fmla="*/ 158006 h 196598"/>
                <a:gd name="connsiteX223" fmla="*/ 172762 w 249267"/>
                <a:gd name="connsiteY223" fmla="*/ 156870 h 196598"/>
                <a:gd name="connsiteX224" fmla="*/ 171627 w 249267"/>
                <a:gd name="connsiteY224" fmla="*/ 156756 h 196598"/>
                <a:gd name="connsiteX225" fmla="*/ 170832 w 249267"/>
                <a:gd name="connsiteY225" fmla="*/ 156644 h 196598"/>
                <a:gd name="connsiteX226" fmla="*/ 168675 w 249267"/>
                <a:gd name="connsiteY226" fmla="*/ 156870 h 196598"/>
                <a:gd name="connsiteX227" fmla="*/ 166405 w 249267"/>
                <a:gd name="connsiteY227" fmla="*/ 157892 h 196598"/>
                <a:gd name="connsiteX228" fmla="*/ 162886 w 249267"/>
                <a:gd name="connsiteY228" fmla="*/ 161070 h 196598"/>
                <a:gd name="connsiteX229" fmla="*/ 160843 w 249267"/>
                <a:gd name="connsiteY229" fmla="*/ 161751 h 196598"/>
                <a:gd name="connsiteX230" fmla="*/ 160162 w 249267"/>
                <a:gd name="connsiteY230" fmla="*/ 161524 h 196598"/>
                <a:gd name="connsiteX231" fmla="*/ 156984 w 249267"/>
                <a:gd name="connsiteY231" fmla="*/ 159821 h 196598"/>
                <a:gd name="connsiteX232" fmla="*/ 156757 w 249267"/>
                <a:gd name="connsiteY232" fmla="*/ 159481 h 196598"/>
                <a:gd name="connsiteX233" fmla="*/ 156643 w 249267"/>
                <a:gd name="connsiteY233" fmla="*/ 158800 h 196598"/>
                <a:gd name="connsiteX234" fmla="*/ 156303 w 249267"/>
                <a:gd name="connsiteY234" fmla="*/ 158232 h 196598"/>
                <a:gd name="connsiteX235" fmla="*/ 155622 w 249267"/>
                <a:gd name="connsiteY235" fmla="*/ 158006 h 196598"/>
                <a:gd name="connsiteX236" fmla="*/ 155167 w 249267"/>
                <a:gd name="connsiteY236" fmla="*/ 158232 h 196598"/>
                <a:gd name="connsiteX237" fmla="*/ 154146 w 249267"/>
                <a:gd name="connsiteY237" fmla="*/ 159368 h 196598"/>
                <a:gd name="connsiteX238" fmla="*/ 153692 w 249267"/>
                <a:gd name="connsiteY238" fmla="*/ 159708 h 196598"/>
                <a:gd name="connsiteX239" fmla="*/ 147449 w 249267"/>
                <a:gd name="connsiteY239" fmla="*/ 161524 h 196598"/>
                <a:gd name="connsiteX240" fmla="*/ 144498 w 249267"/>
                <a:gd name="connsiteY240" fmla="*/ 163114 h 196598"/>
                <a:gd name="connsiteX241" fmla="*/ 143590 w 249267"/>
                <a:gd name="connsiteY241" fmla="*/ 163795 h 196598"/>
                <a:gd name="connsiteX242" fmla="*/ 142000 w 249267"/>
                <a:gd name="connsiteY242" fmla="*/ 164930 h 196598"/>
                <a:gd name="connsiteX243" fmla="*/ 141206 w 249267"/>
                <a:gd name="connsiteY243" fmla="*/ 165838 h 196598"/>
                <a:gd name="connsiteX244" fmla="*/ 140866 w 249267"/>
                <a:gd name="connsiteY244" fmla="*/ 167086 h 196598"/>
                <a:gd name="connsiteX245" fmla="*/ 140752 w 249267"/>
                <a:gd name="connsiteY245" fmla="*/ 169243 h 196598"/>
                <a:gd name="connsiteX246" fmla="*/ 140752 w 249267"/>
                <a:gd name="connsiteY246" fmla="*/ 169697 h 196598"/>
                <a:gd name="connsiteX247" fmla="*/ 140525 w 249267"/>
                <a:gd name="connsiteY247" fmla="*/ 170719 h 196598"/>
                <a:gd name="connsiteX248" fmla="*/ 139163 w 249267"/>
                <a:gd name="connsiteY248" fmla="*/ 172648 h 196598"/>
                <a:gd name="connsiteX249" fmla="*/ 135757 w 249267"/>
                <a:gd name="connsiteY249" fmla="*/ 175940 h 196598"/>
                <a:gd name="connsiteX250" fmla="*/ 134395 w 249267"/>
                <a:gd name="connsiteY250" fmla="*/ 178324 h 196598"/>
                <a:gd name="connsiteX251" fmla="*/ 134395 w 249267"/>
                <a:gd name="connsiteY251" fmla="*/ 178324 h 196598"/>
                <a:gd name="connsiteX252" fmla="*/ 134395 w 249267"/>
                <a:gd name="connsiteY252" fmla="*/ 178324 h 196598"/>
                <a:gd name="connsiteX253" fmla="*/ 130763 w 249267"/>
                <a:gd name="connsiteY253" fmla="*/ 180821 h 196598"/>
                <a:gd name="connsiteX254" fmla="*/ 129741 w 249267"/>
                <a:gd name="connsiteY254" fmla="*/ 182070 h 196598"/>
                <a:gd name="connsiteX255" fmla="*/ 129515 w 249267"/>
                <a:gd name="connsiteY255" fmla="*/ 183091 h 196598"/>
                <a:gd name="connsiteX256" fmla="*/ 129515 w 249267"/>
                <a:gd name="connsiteY256" fmla="*/ 184453 h 196598"/>
                <a:gd name="connsiteX257" fmla="*/ 129174 w 249267"/>
                <a:gd name="connsiteY257" fmla="*/ 185929 h 196598"/>
                <a:gd name="connsiteX258" fmla="*/ 127925 w 249267"/>
                <a:gd name="connsiteY258" fmla="*/ 187178 h 196598"/>
                <a:gd name="connsiteX259" fmla="*/ 127131 w 249267"/>
                <a:gd name="connsiteY259" fmla="*/ 187404 h 196598"/>
                <a:gd name="connsiteX260" fmla="*/ 125201 w 249267"/>
                <a:gd name="connsiteY260" fmla="*/ 187859 h 196598"/>
                <a:gd name="connsiteX261" fmla="*/ 120207 w 249267"/>
                <a:gd name="connsiteY261" fmla="*/ 186723 h 196598"/>
                <a:gd name="connsiteX262" fmla="*/ 117482 w 249267"/>
                <a:gd name="connsiteY262" fmla="*/ 187972 h 196598"/>
                <a:gd name="connsiteX263" fmla="*/ 117255 w 249267"/>
                <a:gd name="connsiteY263" fmla="*/ 188426 h 196598"/>
                <a:gd name="connsiteX264" fmla="*/ 117028 w 249267"/>
                <a:gd name="connsiteY264" fmla="*/ 190128 h 196598"/>
                <a:gd name="connsiteX265" fmla="*/ 116688 w 249267"/>
                <a:gd name="connsiteY265" fmla="*/ 190809 h 196598"/>
                <a:gd name="connsiteX266" fmla="*/ 116234 w 249267"/>
                <a:gd name="connsiteY266" fmla="*/ 191037 h 196598"/>
                <a:gd name="connsiteX267" fmla="*/ 114872 w 249267"/>
                <a:gd name="connsiteY267" fmla="*/ 190923 h 196598"/>
                <a:gd name="connsiteX268" fmla="*/ 114304 w 249267"/>
                <a:gd name="connsiteY268" fmla="*/ 191037 h 196598"/>
                <a:gd name="connsiteX269" fmla="*/ 113282 w 249267"/>
                <a:gd name="connsiteY269" fmla="*/ 191831 h 196598"/>
                <a:gd name="connsiteX270" fmla="*/ 111012 w 249267"/>
                <a:gd name="connsiteY270" fmla="*/ 194102 h 196598"/>
                <a:gd name="connsiteX271" fmla="*/ 110558 w 249267"/>
                <a:gd name="connsiteY271" fmla="*/ 194555 h 196598"/>
                <a:gd name="connsiteX272" fmla="*/ 107834 w 249267"/>
                <a:gd name="connsiteY272" fmla="*/ 193988 h 196598"/>
                <a:gd name="connsiteX273" fmla="*/ 103521 w 249267"/>
                <a:gd name="connsiteY273" fmla="*/ 190128 h 196598"/>
                <a:gd name="connsiteX274" fmla="*/ 103180 w 249267"/>
                <a:gd name="connsiteY274" fmla="*/ 190128 h 196598"/>
                <a:gd name="connsiteX275" fmla="*/ 95802 w 249267"/>
                <a:gd name="connsiteY275" fmla="*/ 189107 h 196598"/>
                <a:gd name="connsiteX276" fmla="*/ 93418 w 249267"/>
                <a:gd name="connsiteY276" fmla="*/ 189107 h 196598"/>
                <a:gd name="connsiteX277" fmla="*/ 91148 w 249267"/>
                <a:gd name="connsiteY277" fmla="*/ 190128 h 196598"/>
                <a:gd name="connsiteX278" fmla="*/ 87629 w 249267"/>
                <a:gd name="connsiteY278" fmla="*/ 193647 h 196598"/>
                <a:gd name="connsiteX279" fmla="*/ 86154 w 249267"/>
                <a:gd name="connsiteY279" fmla="*/ 194555 h 196598"/>
                <a:gd name="connsiteX280" fmla="*/ 82862 w 249267"/>
                <a:gd name="connsiteY280" fmla="*/ 195236 h 196598"/>
                <a:gd name="connsiteX281" fmla="*/ 79570 w 249267"/>
                <a:gd name="connsiteY281" fmla="*/ 195236 h 196598"/>
                <a:gd name="connsiteX282" fmla="*/ 78095 w 249267"/>
                <a:gd name="connsiteY282" fmla="*/ 194896 h 196598"/>
                <a:gd name="connsiteX283" fmla="*/ 74576 w 249267"/>
                <a:gd name="connsiteY283" fmla="*/ 194102 h 196598"/>
                <a:gd name="connsiteX284" fmla="*/ 72078 w 249267"/>
                <a:gd name="connsiteY284" fmla="*/ 193988 h 196598"/>
                <a:gd name="connsiteX285" fmla="*/ 65154 w 249267"/>
                <a:gd name="connsiteY285" fmla="*/ 196031 h 196598"/>
                <a:gd name="connsiteX286" fmla="*/ 50852 w 249267"/>
                <a:gd name="connsiteY286" fmla="*/ 196598 h 196598"/>
                <a:gd name="connsiteX287" fmla="*/ 50852 w 249267"/>
                <a:gd name="connsiteY287" fmla="*/ 193193 h 196598"/>
                <a:gd name="connsiteX288" fmla="*/ 50058 w 249267"/>
                <a:gd name="connsiteY288" fmla="*/ 190809 h 196598"/>
                <a:gd name="connsiteX289" fmla="*/ 48468 w 249267"/>
                <a:gd name="connsiteY289" fmla="*/ 189221 h 196598"/>
                <a:gd name="connsiteX290" fmla="*/ 43701 w 249267"/>
                <a:gd name="connsiteY290" fmla="*/ 187745 h 196598"/>
                <a:gd name="connsiteX291" fmla="*/ 38593 w 249267"/>
                <a:gd name="connsiteY291" fmla="*/ 186950 h 196598"/>
                <a:gd name="connsiteX292" fmla="*/ 38480 w 249267"/>
                <a:gd name="connsiteY292" fmla="*/ 186950 h 196598"/>
                <a:gd name="connsiteX293" fmla="*/ 36550 w 249267"/>
                <a:gd name="connsiteY293" fmla="*/ 187404 h 196598"/>
                <a:gd name="connsiteX294" fmla="*/ 33372 w 249267"/>
                <a:gd name="connsiteY294" fmla="*/ 190128 h 196598"/>
                <a:gd name="connsiteX295" fmla="*/ 31669 w 249267"/>
                <a:gd name="connsiteY295" fmla="*/ 190809 h 196598"/>
                <a:gd name="connsiteX296" fmla="*/ 29172 w 249267"/>
                <a:gd name="connsiteY296" fmla="*/ 190242 h 196598"/>
                <a:gd name="connsiteX297" fmla="*/ 28150 w 249267"/>
                <a:gd name="connsiteY297" fmla="*/ 189447 h 196598"/>
                <a:gd name="connsiteX298" fmla="*/ 26902 w 249267"/>
                <a:gd name="connsiteY298" fmla="*/ 188312 h 196598"/>
                <a:gd name="connsiteX299" fmla="*/ 25540 w 249267"/>
                <a:gd name="connsiteY299" fmla="*/ 185361 h 196598"/>
                <a:gd name="connsiteX300" fmla="*/ 23610 w 249267"/>
                <a:gd name="connsiteY300" fmla="*/ 177983 h 196598"/>
                <a:gd name="connsiteX301" fmla="*/ 21680 w 249267"/>
                <a:gd name="connsiteY301" fmla="*/ 169583 h 196598"/>
                <a:gd name="connsiteX302" fmla="*/ 20658 w 249267"/>
                <a:gd name="connsiteY302" fmla="*/ 167540 h 196598"/>
                <a:gd name="connsiteX303" fmla="*/ 19637 w 249267"/>
                <a:gd name="connsiteY303" fmla="*/ 166745 h 196598"/>
                <a:gd name="connsiteX304" fmla="*/ 18729 w 249267"/>
                <a:gd name="connsiteY304" fmla="*/ 166632 h 196598"/>
                <a:gd name="connsiteX305" fmla="*/ 18502 w 249267"/>
                <a:gd name="connsiteY305" fmla="*/ 166632 h 196598"/>
                <a:gd name="connsiteX306" fmla="*/ 17253 w 249267"/>
                <a:gd name="connsiteY306" fmla="*/ 166745 h 196598"/>
                <a:gd name="connsiteX307" fmla="*/ 15891 w 249267"/>
                <a:gd name="connsiteY307" fmla="*/ 166632 h 196598"/>
                <a:gd name="connsiteX308" fmla="*/ 15097 w 249267"/>
                <a:gd name="connsiteY308" fmla="*/ 166292 h 196598"/>
                <a:gd name="connsiteX309" fmla="*/ 13167 w 249267"/>
                <a:gd name="connsiteY309" fmla="*/ 165383 h 196598"/>
                <a:gd name="connsiteX310" fmla="*/ 12486 w 249267"/>
                <a:gd name="connsiteY310" fmla="*/ 163681 h 196598"/>
                <a:gd name="connsiteX311" fmla="*/ 12599 w 249267"/>
                <a:gd name="connsiteY311" fmla="*/ 161411 h 196598"/>
                <a:gd name="connsiteX312" fmla="*/ 12145 w 249267"/>
                <a:gd name="connsiteY312" fmla="*/ 158459 h 196598"/>
                <a:gd name="connsiteX313" fmla="*/ 10556 w 249267"/>
                <a:gd name="connsiteY313" fmla="*/ 155508 h 196598"/>
                <a:gd name="connsiteX314" fmla="*/ 6924 w 249267"/>
                <a:gd name="connsiteY314" fmla="*/ 150400 h 196598"/>
                <a:gd name="connsiteX315" fmla="*/ 5675 w 249267"/>
                <a:gd name="connsiteY315" fmla="*/ 147108 h 196598"/>
                <a:gd name="connsiteX316" fmla="*/ 4086 w 249267"/>
                <a:gd name="connsiteY316" fmla="*/ 140184 h 196598"/>
                <a:gd name="connsiteX317" fmla="*/ 3519 w 249267"/>
                <a:gd name="connsiteY317" fmla="*/ 136325 h 196598"/>
                <a:gd name="connsiteX318" fmla="*/ 3519 w 249267"/>
                <a:gd name="connsiteY318" fmla="*/ 136098 h 196598"/>
                <a:gd name="connsiteX319" fmla="*/ 3859 w 249267"/>
                <a:gd name="connsiteY319" fmla="*/ 133601 h 196598"/>
                <a:gd name="connsiteX320" fmla="*/ 5221 w 249267"/>
                <a:gd name="connsiteY320" fmla="*/ 134055 h 196598"/>
                <a:gd name="connsiteX321" fmla="*/ 6583 w 249267"/>
                <a:gd name="connsiteY321" fmla="*/ 133147 h 196598"/>
                <a:gd name="connsiteX322" fmla="*/ 7832 w 249267"/>
                <a:gd name="connsiteY322" fmla="*/ 131558 h 196598"/>
                <a:gd name="connsiteX323" fmla="*/ 8740 w 249267"/>
                <a:gd name="connsiteY323" fmla="*/ 129855 h 196598"/>
                <a:gd name="connsiteX324" fmla="*/ 9421 w 249267"/>
                <a:gd name="connsiteY324" fmla="*/ 127698 h 196598"/>
                <a:gd name="connsiteX325" fmla="*/ 9421 w 249267"/>
                <a:gd name="connsiteY325" fmla="*/ 125996 h 196598"/>
                <a:gd name="connsiteX326" fmla="*/ 9308 w 249267"/>
                <a:gd name="connsiteY326" fmla="*/ 125655 h 196598"/>
                <a:gd name="connsiteX327" fmla="*/ 8854 w 249267"/>
                <a:gd name="connsiteY327" fmla="*/ 124406 h 196598"/>
                <a:gd name="connsiteX328" fmla="*/ 7719 w 249267"/>
                <a:gd name="connsiteY328" fmla="*/ 122818 h 196598"/>
                <a:gd name="connsiteX329" fmla="*/ 7038 w 249267"/>
                <a:gd name="connsiteY329" fmla="*/ 122363 h 196598"/>
                <a:gd name="connsiteX330" fmla="*/ 5448 w 249267"/>
                <a:gd name="connsiteY330" fmla="*/ 122136 h 196598"/>
                <a:gd name="connsiteX331" fmla="*/ 4767 w 249267"/>
                <a:gd name="connsiteY331" fmla="*/ 121569 h 196598"/>
                <a:gd name="connsiteX332" fmla="*/ 4540 w 249267"/>
                <a:gd name="connsiteY332" fmla="*/ 120888 h 196598"/>
                <a:gd name="connsiteX333" fmla="*/ 4313 w 249267"/>
                <a:gd name="connsiteY333" fmla="*/ 118731 h 196598"/>
                <a:gd name="connsiteX334" fmla="*/ 3973 w 249267"/>
                <a:gd name="connsiteY334" fmla="*/ 117709 h 196598"/>
                <a:gd name="connsiteX335" fmla="*/ 3746 w 249267"/>
                <a:gd name="connsiteY335" fmla="*/ 117369 h 196598"/>
                <a:gd name="connsiteX336" fmla="*/ 2724 w 249267"/>
                <a:gd name="connsiteY336" fmla="*/ 115326 h 196598"/>
                <a:gd name="connsiteX337" fmla="*/ 1929 w 249267"/>
                <a:gd name="connsiteY337" fmla="*/ 114531 h 196598"/>
                <a:gd name="connsiteX338" fmla="*/ 794 w 249267"/>
                <a:gd name="connsiteY338" fmla="*/ 114077 h 196598"/>
                <a:gd name="connsiteX339" fmla="*/ 113 w 249267"/>
                <a:gd name="connsiteY339" fmla="*/ 112148 h 196598"/>
                <a:gd name="connsiteX340" fmla="*/ 341 w 249267"/>
                <a:gd name="connsiteY340" fmla="*/ 108629 h 196598"/>
                <a:gd name="connsiteX341" fmla="*/ 0 w 249267"/>
                <a:gd name="connsiteY341" fmla="*/ 106813 h 196598"/>
                <a:gd name="connsiteX342" fmla="*/ 4767 w 249267"/>
                <a:gd name="connsiteY342" fmla="*/ 105791 h 196598"/>
                <a:gd name="connsiteX343" fmla="*/ 6129 w 249267"/>
                <a:gd name="connsiteY343" fmla="*/ 105223 h 196598"/>
                <a:gd name="connsiteX344" fmla="*/ 7378 w 249267"/>
                <a:gd name="connsiteY344" fmla="*/ 104429 h 196598"/>
                <a:gd name="connsiteX345" fmla="*/ 8173 w 249267"/>
                <a:gd name="connsiteY345" fmla="*/ 103634 h 196598"/>
                <a:gd name="connsiteX346" fmla="*/ 8740 w 249267"/>
                <a:gd name="connsiteY346" fmla="*/ 102272 h 196598"/>
                <a:gd name="connsiteX347" fmla="*/ 8740 w 249267"/>
                <a:gd name="connsiteY347" fmla="*/ 102045 h 196598"/>
                <a:gd name="connsiteX348" fmla="*/ 8740 w 249267"/>
                <a:gd name="connsiteY348" fmla="*/ 101137 h 196598"/>
                <a:gd name="connsiteX349" fmla="*/ 6697 w 249267"/>
                <a:gd name="connsiteY349" fmla="*/ 95121 h 196598"/>
                <a:gd name="connsiteX350" fmla="*/ 6243 w 249267"/>
                <a:gd name="connsiteY350" fmla="*/ 92397 h 196598"/>
                <a:gd name="connsiteX351" fmla="*/ 5448 w 249267"/>
                <a:gd name="connsiteY351" fmla="*/ 82976 h 196598"/>
                <a:gd name="connsiteX352" fmla="*/ 5675 w 249267"/>
                <a:gd name="connsiteY352" fmla="*/ 81613 h 196598"/>
                <a:gd name="connsiteX353" fmla="*/ 6470 w 249267"/>
                <a:gd name="connsiteY353" fmla="*/ 79911 h 196598"/>
                <a:gd name="connsiteX354" fmla="*/ 7378 w 249267"/>
                <a:gd name="connsiteY354" fmla="*/ 78662 h 196598"/>
                <a:gd name="connsiteX355" fmla="*/ 9648 w 249267"/>
                <a:gd name="connsiteY355" fmla="*/ 76392 h 196598"/>
                <a:gd name="connsiteX356" fmla="*/ 10329 w 249267"/>
                <a:gd name="connsiteY356" fmla="*/ 75257 h 196598"/>
                <a:gd name="connsiteX357" fmla="*/ 10216 w 249267"/>
                <a:gd name="connsiteY357" fmla="*/ 74462 h 196598"/>
                <a:gd name="connsiteX358" fmla="*/ 10102 w 249267"/>
                <a:gd name="connsiteY358" fmla="*/ 72646 h 196598"/>
                <a:gd name="connsiteX359" fmla="*/ 9308 w 249267"/>
                <a:gd name="connsiteY359" fmla="*/ 69354 h 196598"/>
                <a:gd name="connsiteX360" fmla="*/ 9308 w 249267"/>
                <a:gd name="connsiteY360" fmla="*/ 68673 h 196598"/>
                <a:gd name="connsiteX361" fmla="*/ 9421 w 249267"/>
                <a:gd name="connsiteY361" fmla="*/ 66516 h 196598"/>
                <a:gd name="connsiteX362" fmla="*/ 12032 w 249267"/>
                <a:gd name="connsiteY362" fmla="*/ 64928 h 19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</a:cxnLst>
              <a:rect l="l" t="t" r="r" b="b"/>
              <a:pathLst>
                <a:path w="249267" h="196598">
                  <a:moveTo>
                    <a:pt x="12032" y="64928"/>
                  </a:moveTo>
                  <a:lnTo>
                    <a:pt x="14302" y="67311"/>
                  </a:lnTo>
                  <a:lnTo>
                    <a:pt x="15437" y="67992"/>
                  </a:lnTo>
                  <a:lnTo>
                    <a:pt x="17026" y="67879"/>
                  </a:lnTo>
                  <a:lnTo>
                    <a:pt x="17707" y="67311"/>
                  </a:lnTo>
                  <a:lnTo>
                    <a:pt x="18729" y="65382"/>
                  </a:lnTo>
                  <a:lnTo>
                    <a:pt x="19296" y="64928"/>
                  </a:lnTo>
                  <a:lnTo>
                    <a:pt x="20205" y="65495"/>
                  </a:lnTo>
                  <a:lnTo>
                    <a:pt x="22021" y="68106"/>
                  </a:lnTo>
                  <a:lnTo>
                    <a:pt x="22929" y="68787"/>
                  </a:lnTo>
                  <a:lnTo>
                    <a:pt x="24972" y="68106"/>
                  </a:lnTo>
                  <a:lnTo>
                    <a:pt x="26107" y="66857"/>
                  </a:lnTo>
                  <a:lnTo>
                    <a:pt x="27015" y="65835"/>
                  </a:lnTo>
                  <a:lnTo>
                    <a:pt x="28604" y="62998"/>
                  </a:lnTo>
                  <a:lnTo>
                    <a:pt x="29626" y="60614"/>
                  </a:lnTo>
                  <a:lnTo>
                    <a:pt x="29626" y="60160"/>
                  </a:lnTo>
                  <a:lnTo>
                    <a:pt x="29966" y="57436"/>
                  </a:lnTo>
                  <a:lnTo>
                    <a:pt x="29626" y="56187"/>
                  </a:lnTo>
                  <a:lnTo>
                    <a:pt x="28718" y="52215"/>
                  </a:lnTo>
                  <a:lnTo>
                    <a:pt x="28831" y="49263"/>
                  </a:lnTo>
                  <a:lnTo>
                    <a:pt x="30080" y="42793"/>
                  </a:lnTo>
                  <a:lnTo>
                    <a:pt x="31102" y="39955"/>
                  </a:lnTo>
                  <a:lnTo>
                    <a:pt x="33031" y="37685"/>
                  </a:lnTo>
                  <a:lnTo>
                    <a:pt x="35529" y="36210"/>
                  </a:lnTo>
                  <a:lnTo>
                    <a:pt x="44609" y="33145"/>
                  </a:lnTo>
                  <a:lnTo>
                    <a:pt x="51533" y="30761"/>
                  </a:lnTo>
                  <a:lnTo>
                    <a:pt x="54371" y="29853"/>
                  </a:lnTo>
                  <a:lnTo>
                    <a:pt x="56868" y="28604"/>
                  </a:lnTo>
                  <a:lnTo>
                    <a:pt x="58003" y="27469"/>
                  </a:lnTo>
                  <a:lnTo>
                    <a:pt x="61295" y="24291"/>
                  </a:lnTo>
                  <a:lnTo>
                    <a:pt x="63679" y="22816"/>
                  </a:lnTo>
                  <a:lnTo>
                    <a:pt x="64473" y="22816"/>
                  </a:lnTo>
                  <a:lnTo>
                    <a:pt x="65154" y="23042"/>
                  </a:lnTo>
                  <a:lnTo>
                    <a:pt x="66403" y="23723"/>
                  </a:lnTo>
                  <a:lnTo>
                    <a:pt x="70149" y="26561"/>
                  </a:lnTo>
                  <a:lnTo>
                    <a:pt x="73554" y="29966"/>
                  </a:lnTo>
                  <a:lnTo>
                    <a:pt x="75143" y="32577"/>
                  </a:lnTo>
                  <a:lnTo>
                    <a:pt x="76051" y="34393"/>
                  </a:lnTo>
                  <a:lnTo>
                    <a:pt x="76392" y="34734"/>
                  </a:lnTo>
                  <a:lnTo>
                    <a:pt x="77186" y="35529"/>
                  </a:lnTo>
                  <a:lnTo>
                    <a:pt x="77981" y="35642"/>
                  </a:lnTo>
                  <a:lnTo>
                    <a:pt x="82181" y="36436"/>
                  </a:lnTo>
                  <a:lnTo>
                    <a:pt x="83202" y="36210"/>
                  </a:lnTo>
                  <a:lnTo>
                    <a:pt x="83316" y="35301"/>
                  </a:lnTo>
                  <a:lnTo>
                    <a:pt x="83316" y="35074"/>
                  </a:lnTo>
                  <a:lnTo>
                    <a:pt x="83202" y="32464"/>
                  </a:lnTo>
                  <a:lnTo>
                    <a:pt x="83089" y="31329"/>
                  </a:lnTo>
                  <a:lnTo>
                    <a:pt x="82748" y="30647"/>
                  </a:lnTo>
                  <a:lnTo>
                    <a:pt x="82521" y="29966"/>
                  </a:lnTo>
                  <a:lnTo>
                    <a:pt x="82635" y="28832"/>
                  </a:lnTo>
                  <a:lnTo>
                    <a:pt x="88310" y="20091"/>
                  </a:lnTo>
                  <a:lnTo>
                    <a:pt x="88992" y="19524"/>
                  </a:lnTo>
                  <a:lnTo>
                    <a:pt x="89559" y="19070"/>
                  </a:lnTo>
                  <a:lnTo>
                    <a:pt x="91262" y="18956"/>
                  </a:lnTo>
                  <a:lnTo>
                    <a:pt x="94667" y="20205"/>
                  </a:lnTo>
                  <a:lnTo>
                    <a:pt x="95689" y="20091"/>
                  </a:lnTo>
                  <a:lnTo>
                    <a:pt x="95575" y="19183"/>
                  </a:lnTo>
                  <a:lnTo>
                    <a:pt x="94894" y="18048"/>
                  </a:lnTo>
                  <a:lnTo>
                    <a:pt x="94780" y="16913"/>
                  </a:lnTo>
                  <a:lnTo>
                    <a:pt x="96370" y="16005"/>
                  </a:lnTo>
                  <a:lnTo>
                    <a:pt x="97505" y="16345"/>
                  </a:lnTo>
                  <a:lnTo>
                    <a:pt x="98413" y="17253"/>
                  </a:lnTo>
                  <a:lnTo>
                    <a:pt x="99434" y="17481"/>
                  </a:lnTo>
                  <a:lnTo>
                    <a:pt x="99888" y="16913"/>
                  </a:lnTo>
                  <a:lnTo>
                    <a:pt x="100797" y="15778"/>
                  </a:lnTo>
                  <a:lnTo>
                    <a:pt x="102499" y="16913"/>
                  </a:lnTo>
                  <a:lnTo>
                    <a:pt x="104542" y="16913"/>
                  </a:lnTo>
                  <a:lnTo>
                    <a:pt x="108628" y="15891"/>
                  </a:lnTo>
                  <a:lnTo>
                    <a:pt x="108856" y="16005"/>
                  </a:lnTo>
                  <a:lnTo>
                    <a:pt x="109877" y="16572"/>
                  </a:lnTo>
                  <a:lnTo>
                    <a:pt x="114644" y="16459"/>
                  </a:lnTo>
                  <a:lnTo>
                    <a:pt x="118050" y="17367"/>
                  </a:lnTo>
                  <a:lnTo>
                    <a:pt x="119753" y="17481"/>
                  </a:lnTo>
                  <a:lnTo>
                    <a:pt x="121228" y="16572"/>
                  </a:lnTo>
                  <a:lnTo>
                    <a:pt x="122590" y="14870"/>
                  </a:lnTo>
                  <a:lnTo>
                    <a:pt x="123839" y="14075"/>
                  </a:lnTo>
                  <a:lnTo>
                    <a:pt x="133260" y="8286"/>
                  </a:lnTo>
                  <a:lnTo>
                    <a:pt x="135190" y="7832"/>
                  </a:lnTo>
                  <a:lnTo>
                    <a:pt x="139049" y="7832"/>
                  </a:lnTo>
                  <a:lnTo>
                    <a:pt x="139730" y="7719"/>
                  </a:lnTo>
                  <a:lnTo>
                    <a:pt x="143022" y="4881"/>
                  </a:lnTo>
                  <a:lnTo>
                    <a:pt x="144044" y="4427"/>
                  </a:lnTo>
                  <a:lnTo>
                    <a:pt x="145292" y="4654"/>
                  </a:lnTo>
                  <a:lnTo>
                    <a:pt x="150514" y="7378"/>
                  </a:lnTo>
                  <a:lnTo>
                    <a:pt x="153692" y="8513"/>
                  </a:lnTo>
                  <a:lnTo>
                    <a:pt x="155395" y="8740"/>
                  </a:lnTo>
                  <a:lnTo>
                    <a:pt x="156870" y="8967"/>
                  </a:lnTo>
                  <a:lnTo>
                    <a:pt x="160276" y="8400"/>
                  </a:lnTo>
                  <a:lnTo>
                    <a:pt x="173670" y="2724"/>
                  </a:lnTo>
                  <a:lnTo>
                    <a:pt x="176280" y="114"/>
                  </a:lnTo>
                  <a:lnTo>
                    <a:pt x="177188" y="0"/>
                  </a:lnTo>
                  <a:lnTo>
                    <a:pt x="177643" y="681"/>
                  </a:lnTo>
                  <a:lnTo>
                    <a:pt x="177756" y="2951"/>
                  </a:lnTo>
                  <a:lnTo>
                    <a:pt x="177983" y="3859"/>
                  </a:lnTo>
                  <a:lnTo>
                    <a:pt x="179459" y="5562"/>
                  </a:lnTo>
                  <a:lnTo>
                    <a:pt x="181048" y="6697"/>
                  </a:lnTo>
                  <a:lnTo>
                    <a:pt x="182750" y="7378"/>
                  </a:lnTo>
                  <a:lnTo>
                    <a:pt x="184680" y="7492"/>
                  </a:lnTo>
                  <a:lnTo>
                    <a:pt x="194215" y="20432"/>
                  </a:lnTo>
                  <a:lnTo>
                    <a:pt x="197847" y="23156"/>
                  </a:lnTo>
                  <a:lnTo>
                    <a:pt x="199096" y="26902"/>
                  </a:lnTo>
                  <a:lnTo>
                    <a:pt x="200231" y="28945"/>
                  </a:lnTo>
                  <a:lnTo>
                    <a:pt x="200571" y="29513"/>
                  </a:lnTo>
                  <a:lnTo>
                    <a:pt x="202614" y="31556"/>
                  </a:lnTo>
                  <a:lnTo>
                    <a:pt x="211014" y="37572"/>
                  </a:lnTo>
                  <a:lnTo>
                    <a:pt x="211922" y="38026"/>
                  </a:lnTo>
                  <a:lnTo>
                    <a:pt x="216690" y="40409"/>
                  </a:lnTo>
                  <a:lnTo>
                    <a:pt x="219641" y="40977"/>
                  </a:lnTo>
                  <a:lnTo>
                    <a:pt x="220095" y="41317"/>
                  </a:lnTo>
                  <a:lnTo>
                    <a:pt x="220436" y="41885"/>
                  </a:lnTo>
                  <a:lnTo>
                    <a:pt x="220890" y="42452"/>
                  </a:lnTo>
                  <a:lnTo>
                    <a:pt x="221571" y="42680"/>
                  </a:lnTo>
                  <a:lnTo>
                    <a:pt x="225998" y="42452"/>
                  </a:lnTo>
                  <a:lnTo>
                    <a:pt x="227019" y="42566"/>
                  </a:lnTo>
                  <a:lnTo>
                    <a:pt x="227473" y="43134"/>
                  </a:lnTo>
                  <a:lnTo>
                    <a:pt x="227700" y="44042"/>
                  </a:lnTo>
                  <a:lnTo>
                    <a:pt x="228041" y="44950"/>
                  </a:lnTo>
                  <a:lnTo>
                    <a:pt x="228835" y="45517"/>
                  </a:lnTo>
                  <a:lnTo>
                    <a:pt x="229517" y="45517"/>
                  </a:lnTo>
                  <a:lnTo>
                    <a:pt x="230992" y="44950"/>
                  </a:lnTo>
                  <a:lnTo>
                    <a:pt x="231560" y="44950"/>
                  </a:lnTo>
                  <a:lnTo>
                    <a:pt x="232695" y="45631"/>
                  </a:lnTo>
                  <a:lnTo>
                    <a:pt x="233262" y="46312"/>
                  </a:lnTo>
                  <a:lnTo>
                    <a:pt x="233489" y="47220"/>
                  </a:lnTo>
                  <a:lnTo>
                    <a:pt x="233489" y="47333"/>
                  </a:lnTo>
                  <a:lnTo>
                    <a:pt x="233603" y="49036"/>
                  </a:lnTo>
                  <a:lnTo>
                    <a:pt x="233603" y="49036"/>
                  </a:lnTo>
                  <a:lnTo>
                    <a:pt x="234397" y="50398"/>
                  </a:lnTo>
                  <a:lnTo>
                    <a:pt x="234624" y="51760"/>
                  </a:lnTo>
                  <a:lnTo>
                    <a:pt x="234851" y="54825"/>
                  </a:lnTo>
                  <a:lnTo>
                    <a:pt x="235533" y="57776"/>
                  </a:lnTo>
                  <a:lnTo>
                    <a:pt x="236554" y="60728"/>
                  </a:lnTo>
                  <a:lnTo>
                    <a:pt x="236667" y="61636"/>
                  </a:lnTo>
                  <a:lnTo>
                    <a:pt x="236667" y="63565"/>
                  </a:lnTo>
                  <a:lnTo>
                    <a:pt x="236895" y="64587"/>
                  </a:lnTo>
                  <a:lnTo>
                    <a:pt x="237008" y="64700"/>
                  </a:lnTo>
                  <a:lnTo>
                    <a:pt x="237349" y="65041"/>
                  </a:lnTo>
                  <a:lnTo>
                    <a:pt x="238484" y="65609"/>
                  </a:lnTo>
                  <a:lnTo>
                    <a:pt x="238938" y="66176"/>
                  </a:lnTo>
                  <a:lnTo>
                    <a:pt x="239505" y="67765"/>
                  </a:lnTo>
                  <a:lnTo>
                    <a:pt x="240527" y="72192"/>
                  </a:lnTo>
                  <a:lnTo>
                    <a:pt x="242570" y="77073"/>
                  </a:lnTo>
                  <a:lnTo>
                    <a:pt x="243137" y="77981"/>
                  </a:lnTo>
                  <a:lnTo>
                    <a:pt x="244159" y="78435"/>
                  </a:lnTo>
                  <a:lnTo>
                    <a:pt x="246429" y="78548"/>
                  </a:lnTo>
                  <a:lnTo>
                    <a:pt x="247451" y="79003"/>
                  </a:lnTo>
                  <a:lnTo>
                    <a:pt x="249153" y="81727"/>
                  </a:lnTo>
                  <a:lnTo>
                    <a:pt x="249267" y="84792"/>
                  </a:lnTo>
                  <a:lnTo>
                    <a:pt x="248246" y="87856"/>
                  </a:lnTo>
                  <a:lnTo>
                    <a:pt x="246997" y="89899"/>
                  </a:lnTo>
                  <a:lnTo>
                    <a:pt x="246089" y="91262"/>
                  </a:lnTo>
                  <a:lnTo>
                    <a:pt x="245408" y="93191"/>
                  </a:lnTo>
                  <a:lnTo>
                    <a:pt x="245067" y="93872"/>
                  </a:lnTo>
                  <a:lnTo>
                    <a:pt x="244500" y="94213"/>
                  </a:lnTo>
                  <a:lnTo>
                    <a:pt x="243024" y="94667"/>
                  </a:lnTo>
                  <a:lnTo>
                    <a:pt x="242570" y="95121"/>
                  </a:lnTo>
                  <a:lnTo>
                    <a:pt x="242116" y="96597"/>
                  </a:lnTo>
                  <a:lnTo>
                    <a:pt x="241775" y="98413"/>
                  </a:lnTo>
                  <a:lnTo>
                    <a:pt x="241662" y="100229"/>
                  </a:lnTo>
                  <a:lnTo>
                    <a:pt x="241775" y="101932"/>
                  </a:lnTo>
                  <a:lnTo>
                    <a:pt x="242116" y="102613"/>
                  </a:lnTo>
                  <a:lnTo>
                    <a:pt x="243024" y="104088"/>
                  </a:lnTo>
                  <a:lnTo>
                    <a:pt x="243251" y="104996"/>
                  </a:lnTo>
                  <a:lnTo>
                    <a:pt x="243137" y="105791"/>
                  </a:lnTo>
                  <a:lnTo>
                    <a:pt x="242684" y="107948"/>
                  </a:lnTo>
                  <a:lnTo>
                    <a:pt x="242684" y="109877"/>
                  </a:lnTo>
                  <a:lnTo>
                    <a:pt x="242911" y="118958"/>
                  </a:lnTo>
                  <a:lnTo>
                    <a:pt x="243024" y="119639"/>
                  </a:lnTo>
                  <a:lnTo>
                    <a:pt x="243592" y="121001"/>
                  </a:lnTo>
                  <a:lnTo>
                    <a:pt x="243705" y="121796"/>
                  </a:lnTo>
                  <a:lnTo>
                    <a:pt x="243478" y="122363"/>
                  </a:lnTo>
                  <a:lnTo>
                    <a:pt x="242343" y="123725"/>
                  </a:lnTo>
                  <a:lnTo>
                    <a:pt x="242002" y="124520"/>
                  </a:lnTo>
                  <a:lnTo>
                    <a:pt x="242230" y="127244"/>
                  </a:lnTo>
                  <a:lnTo>
                    <a:pt x="242684" y="129968"/>
                  </a:lnTo>
                  <a:lnTo>
                    <a:pt x="242343" y="132352"/>
                  </a:lnTo>
                  <a:lnTo>
                    <a:pt x="240073" y="134168"/>
                  </a:lnTo>
                  <a:lnTo>
                    <a:pt x="231219" y="133487"/>
                  </a:lnTo>
                  <a:lnTo>
                    <a:pt x="228381" y="133942"/>
                  </a:lnTo>
                  <a:lnTo>
                    <a:pt x="226792" y="134168"/>
                  </a:lnTo>
                  <a:lnTo>
                    <a:pt x="224976" y="135757"/>
                  </a:lnTo>
                  <a:lnTo>
                    <a:pt x="223954" y="136666"/>
                  </a:lnTo>
                  <a:lnTo>
                    <a:pt x="223046" y="140298"/>
                  </a:lnTo>
                  <a:lnTo>
                    <a:pt x="222933" y="140752"/>
                  </a:lnTo>
                  <a:lnTo>
                    <a:pt x="222479" y="150968"/>
                  </a:lnTo>
                  <a:lnTo>
                    <a:pt x="221571" y="155962"/>
                  </a:lnTo>
                  <a:lnTo>
                    <a:pt x="220436" y="158573"/>
                  </a:lnTo>
                  <a:lnTo>
                    <a:pt x="219414" y="159368"/>
                  </a:lnTo>
                  <a:lnTo>
                    <a:pt x="218166" y="158687"/>
                  </a:lnTo>
                  <a:lnTo>
                    <a:pt x="216463" y="157097"/>
                  </a:lnTo>
                  <a:lnTo>
                    <a:pt x="215668" y="156075"/>
                  </a:lnTo>
                  <a:lnTo>
                    <a:pt x="215214" y="155054"/>
                  </a:lnTo>
                  <a:lnTo>
                    <a:pt x="214760" y="154487"/>
                  </a:lnTo>
                  <a:lnTo>
                    <a:pt x="214647" y="154373"/>
                  </a:lnTo>
                  <a:lnTo>
                    <a:pt x="213512" y="154146"/>
                  </a:lnTo>
                  <a:lnTo>
                    <a:pt x="212036" y="154600"/>
                  </a:lnTo>
                  <a:lnTo>
                    <a:pt x="211695" y="155508"/>
                  </a:lnTo>
                  <a:lnTo>
                    <a:pt x="211809" y="156644"/>
                  </a:lnTo>
                  <a:lnTo>
                    <a:pt x="211582" y="157665"/>
                  </a:lnTo>
                  <a:lnTo>
                    <a:pt x="209879" y="159821"/>
                  </a:lnTo>
                  <a:lnTo>
                    <a:pt x="208177" y="161183"/>
                  </a:lnTo>
                  <a:lnTo>
                    <a:pt x="207836" y="161297"/>
                  </a:lnTo>
                  <a:lnTo>
                    <a:pt x="206360" y="161865"/>
                  </a:lnTo>
                  <a:lnTo>
                    <a:pt x="204204" y="161978"/>
                  </a:lnTo>
                  <a:lnTo>
                    <a:pt x="201025" y="161524"/>
                  </a:lnTo>
                  <a:lnTo>
                    <a:pt x="199436" y="161524"/>
                  </a:lnTo>
                  <a:lnTo>
                    <a:pt x="197620" y="162092"/>
                  </a:lnTo>
                  <a:lnTo>
                    <a:pt x="196258" y="162432"/>
                  </a:lnTo>
                  <a:lnTo>
                    <a:pt x="194669" y="162659"/>
                  </a:lnTo>
                  <a:lnTo>
                    <a:pt x="191831" y="162546"/>
                  </a:lnTo>
                  <a:lnTo>
                    <a:pt x="190696" y="162092"/>
                  </a:lnTo>
                  <a:lnTo>
                    <a:pt x="188653" y="160730"/>
                  </a:lnTo>
                  <a:lnTo>
                    <a:pt x="187745" y="160276"/>
                  </a:lnTo>
                  <a:lnTo>
                    <a:pt x="186496" y="160162"/>
                  </a:lnTo>
                  <a:lnTo>
                    <a:pt x="183999" y="160616"/>
                  </a:lnTo>
                  <a:lnTo>
                    <a:pt x="182183" y="160730"/>
                  </a:lnTo>
                  <a:lnTo>
                    <a:pt x="181388" y="161297"/>
                  </a:lnTo>
                  <a:lnTo>
                    <a:pt x="180821" y="161183"/>
                  </a:lnTo>
                  <a:lnTo>
                    <a:pt x="180594" y="160730"/>
                  </a:lnTo>
                  <a:lnTo>
                    <a:pt x="180480" y="159027"/>
                  </a:lnTo>
                  <a:lnTo>
                    <a:pt x="180253" y="158573"/>
                  </a:lnTo>
                  <a:lnTo>
                    <a:pt x="179345" y="158346"/>
                  </a:lnTo>
                  <a:lnTo>
                    <a:pt x="176394" y="158006"/>
                  </a:lnTo>
                  <a:lnTo>
                    <a:pt x="172762" y="156870"/>
                  </a:lnTo>
                  <a:lnTo>
                    <a:pt x="171627" y="156756"/>
                  </a:lnTo>
                  <a:lnTo>
                    <a:pt x="170832" y="156644"/>
                  </a:lnTo>
                  <a:lnTo>
                    <a:pt x="168675" y="156870"/>
                  </a:lnTo>
                  <a:lnTo>
                    <a:pt x="166405" y="157892"/>
                  </a:lnTo>
                  <a:lnTo>
                    <a:pt x="162886" y="161070"/>
                  </a:lnTo>
                  <a:lnTo>
                    <a:pt x="160843" y="161751"/>
                  </a:lnTo>
                  <a:lnTo>
                    <a:pt x="160162" y="161524"/>
                  </a:lnTo>
                  <a:lnTo>
                    <a:pt x="156984" y="159821"/>
                  </a:lnTo>
                  <a:lnTo>
                    <a:pt x="156757" y="159481"/>
                  </a:lnTo>
                  <a:lnTo>
                    <a:pt x="156643" y="158800"/>
                  </a:lnTo>
                  <a:lnTo>
                    <a:pt x="156303" y="158232"/>
                  </a:lnTo>
                  <a:lnTo>
                    <a:pt x="155622" y="158006"/>
                  </a:lnTo>
                  <a:lnTo>
                    <a:pt x="155167" y="158232"/>
                  </a:lnTo>
                  <a:lnTo>
                    <a:pt x="154146" y="159368"/>
                  </a:lnTo>
                  <a:lnTo>
                    <a:pt x="153692" y="159708"/>
                  </a:lnTo>
                  <a:lnTo>
                    <a:pt x="147449" y="161524"/>
                  </a:lnTo>
                  <a:lnTo>
                    <a:pt x="144498" y="163114"/>
                  </a:lnTo>
                  <a:lnTo>
                    <a:pt x="143590" y="163795"/>
                  </a:lnTo>
                  <a:lnTo>
                    <a:pt x="142000" y="164930"/>
                  </a:lnTo>
                  <a:lnTo>
                    <a:pt x="141206" y="165838"/>
                  </a:lnTo>
                  <a:lnTo>
                    <a:pt x="140866" y="167086"/>
                  </a:lnTo>
                  <a:lnTo>
                    <a:pt x="140752" y="169243"/>
                  </a:lnTo>
                  <a:lnTo>
                    <a:pt x="140752" y="169697"/>
                  </a:lnTo>
                  <a:lnTo>
                    <a:pt x="140525" y="170719"/>
                  </a:lnTo>
                  <a:lnTo>
                    <a:pt x="139163" y="172648"/>
                  </a:lnTo>
                  <a:lnTo>
                    <a:pt x="135757" y="175940"/>
                  </a:lnTo>
                  <a:lnTo>
                    <a:pt x="134395" y="178324"/>
                  </a:lnTo>
                  <a:lnTo>
                    <a:pt x="134395" y="178324"/>
                  </a:lnTo>
                  <a:lnTo>
                    <a:pt x="134395" y="178324"/>
                  </a:lnTo>
                  <a:lnTo>
                    <a:pt x="130763" y="180821"/>
                  </a:lnTo>
                  <a:lnTo>
                    <a:pt x="129741" y="182070"/>
                  </a:lnTo>
                  <a:lnTo>
                    <a:pt x="129515" y="183091"/>
                  </a:lnTo>
                  <a:lnTo>
                    <a:pt x="129515" y="184453"/>
                  </a:lnTo>
                  <a:lnTo>
                    <a:pt x="129174" y="185929"/>
                  </a:lnTo>
                  <a:lnTo>
                    <a:pt x="127925" y="187178"/>
                  </a:lnTo>
                  <a:lnTo>
                    <a:pt x="127131" y="187404"/>
                  </a:lnTo>
                  <a:lnTo>
                    <a:pt x="125201" y="187859"/>
                  </a:lnTo>
                  <a:lnTo>
                    <a:pt x="120207" y="186723"/>
                  </a:lnTo>
                  <a:lnTo>
                    <a:pt x="117482" y="187972"/>
                  </a:lnTo>
                  <a:lnTo>
                    <a:pt x="117255" y="188426"/>
                  </a:lnTo>
                  <a:lnTo>
                    <a:pt x="117028" y="190128"/>
                  </a:lnTo>
                  <a:lnTo>
                    <a:pt x="116688" y="190809"/>
                  </a:lnTo>
                  <a:lnTo>
                    <a:pt x="116234" y="191037"/>
                  </a:lnTo>
                  <a:lnTo>
                    <a:pt x="114872" y="190923"/>
                  </a:lnTo>
                  <a:lnTo>
                    <a:pt x="114304" y="191037"/>
                  </a:lnTo>
                  <a:lnTo>
                    <a:pt x="113282" y="191831"/>
                  </a:lnTo>
                  <a:lnTo>
                    <a:pt x="111012" y="194102"/>
                  </a:lnTo>
                  <a:lnTo>
                    <a:pt x="110558" y="194555"/>
                  </a:lnTo>
                  <a:lnTo>
                    <a:pt x="107834" y="193988"/>
                  </a:lnTo>
                  <a:lnTo>
                    <a:pt x="103521" y="190128"/>
                  </a:lnTo>
                  <a:lnTo>
                    <a:pt x="103180" y="190128"/>
                  </a:lnTo>
                  <a:lnTo>
                    <a:pt x="95802" y="189107"/>
                  </a:lnTo>
                  <a:lnTo>
                    <a:pt x="93418" y="189107"/>
                  </a:lnTo>
                  <a:lnTo>
                    <a:pt x="91148" y="190128"/>
                  </a:lnTo>
                  <a:lnTo>
                    <a:pt x="87629" y="193647"/>
                  </a:lnTo>
                  <a:lnTo>
                    <a:pt x="86154" y="194555"/>
                  </a:lnTo>
                  <a:lnTo>
                    <a:pt x="82862" y="195236"/>
                  </a:lnTo>
                  <a:lnTo>
                    <a:pt x="79570" y="195236"/>
                  </a:lnTo>
                  <a:lnTo>
                    <a:pt x="78095" y="194896"/>
                  </a:lnTo>
                  <a:lnTo>
                    <a:pt x="74576" y="194102"/>
                  </a:lnTo>
                  <a:lnTo>
                    <a:pt x="72078" y="193988"/>
                  </a:lnTo>
                  <a:lnTo>
                    <a:pt x="65154" y="196031"/>
                  </a:lnTo>
                  <a:lnTo>
                    <a:pt x="50852" y="196598"/>
                  </a:lnTo>
                  <a:lnTo>
                    <a:pt x="50852" y="193193"/>
                  </a:lnTo>
                  <a:lnTo>
                    <a:pt x="50058" y="190809"/>
                  </a:lnTo>
                  <a:lnTo>
                    <a:pt x="48468" y="189221"/>
                  </a:lnTo>
                  <a:lnTo>
                    <a:pt x="43701" y="187745"/>
                  </a:lnTo>
                  <a:lnTo>
                    <a:pt x="38593" y="186950"/>
                  </a:lnTo>
                  <a:lnTo>
                    <a:pt x="38480" y="186950"/>
                  </a:lnTo>
                  <a:lnTo>
                    <a:pt x="36550" y="187404"/>
                  </a:lnTo>
                  <a:lnTo>
                    <a:pt x="33372" y="190128"/>
                  </a:lnTo>
                  <a:lnTo>
                    <a:pt x="31669" y="190809"/>
                  </a:lnTo>
                  <a:lnTo>
                    <a:pt x="29172" y="190242"/>
                  </a:lnTo>
                  <a:lnTo>
                    <a:pt x="28150" y="189447"/>
                  </a:lnTo>
                  <a:lnTo>
                    <a:pt x="26902" y="188312"/>
                  </a:lnTo>
                  <a:lnTo>
                    <a:pt x="25540" y="185361"/>
                  </a:lnTo>
                  <a:lnTo>
                    <a:pt x="23610" y="177983"/>
                  </a:lnTo>
                  <a:lnTo>
                    <a:pt x="21680" y="169583"/>
                  </a:lnTo>
                  <a:lnTo>
                    <a:pt x="20658" y="167540"/>
                  </a:lnTo>
                  <a:lnTo>
                    <a:pt x="19637" y="166745"/>
                  </a:lnTo>
                  <a:lnTo>
                    <a:pt x="18729" y="166632"/>
                  </a:lnTo>
                  <a:lnTo>
                    <a:pt x="18502" y="166632"/>
                  </a:lnTo>
                  <a:lnTo>
                    <a:pt x="17253" y="166745"/>
                  </a:lnTo>
                  <a:lnTo>
                    <a:pt x="15891" y="166632"/>
                  </a:lnTo>
                  <a:lnTo>
                    <a:pt x="15097" y="166292"/>
                  </a:lnTo>
                  <a:lnTo>
                    <a:pt x="13167" y="165383"/>
                  </a:lnTo>
                  <a:lnTo>
                    <a:pt x="12486" y="163681"/>
                  </a:lnTo>
                  <a:lnTo>
                    <a:pt x="12599" y="161411"/>
                  </a:lnTo>
                  <a:lnTo>
                    <a:pt x="12145" y="158459"/>
                  </a:lnTo>
                  <a:lnTo>
                    <a:pt x="10556" y="155508"/>
                  </a:lnTo>
                  <a:lnTo>
                    <a:pt x="6924" y="150400"/>
                  </a:lnTo>
                  <a:lnTo>
                    <a:pt x="5675" y="147108"/>
                  </a:lnTo>
                  <a:lnTo>
                    <a:pt x="4086" y="140184"/>
                  </a:lnTo>
                  <a:lnTo>
                    <a:pt x="3519" y="136325"/>
                  </a:lnTo>
                  <a:lnTo>
                    <a:pt x="3519" y="136098"/>
                  </a:lnTo>
                  <a:lnTo>
                    <a:pt x="3859" y="133601"/>
                  </a:lnTo>
                  <a:lnTo>
                    <a:pt x="5221" y="134055"/>
                  </a:lnTo>
                  <a:lnTo>
                    <a:pt x="6583" y="133147"/>
                  </a:lnTo>
                  <a:lnTo>
                    <a:pt x="7832" y="131558"/>
                  </a:lnTo>
                  <a:lnTo>
                    <a:pt x="8740" y="129855"/>
                  </a:lnTo>
                  <a:lnTo>
                    <a:pt x="9421" y="127698"/>
                  </a:lnTo>
                  <a:lnTo>
                    <a:pt x="9421" y="125996"/>
                  </a:lnTo>
                  <a:lnTo>
                    <a:pt x="9308" y="125655"/>
                  </a:lnTo>
                  <a:lnTo>
                    <a:pt x="8854" y="124406"/>
                  </a:lnTo>
                  <a:lnTo>
                    <a:pt x="7719" y="122818"/>
                  </a:lnTo>
                  <a:lnTo>
                    <a:pt x="7038" y="122363"/>
                  </a:lnTo>
                  <a:lnTo>
                    <a:pt x="5448" y="122136"/>
                  </a:lnTo>
                  <a:lnTo>
                    <a:pt x="4767" y="121569"/>
                  </a:lnTo>
                  <a:lnTo>
                    <a:pt x="4540" y="120888"/>
                  </a:lnTo>
                  <a:lnTo>
                    <a:pt x="4313" y="118731"/>
                  </a:lnTo>
                  <a:lnTo>
                    <a:pt x="3973" y="117709"/>
                  </a:lnTo>
                  <a:lnTo>
                    <a:pt x="3746" y="117369"/>
                  </a:lnTo>
                  <a:lnTo>
                    <a:pt x="2724" y="115326"/>
                  </a:lnTo>
                  <a:lnTo>
                    <a:pt x="1929" y="114531"/>
                  </a:lnTo>
                  <a:lnTo>
                    <a:pt x="794" y="114077"/>
                  </a:lnTo>
                  <a:lnTo>
                    <a:pt x="113" y="112148"/>
                  </a:lnTo>
                  <a:lnTo>
                    <a:pt x="341" y="108629"/>
                  </a:lnTo>
                  <a:lnTo>
                    <a:pt x="0" y="106813"/>
                  </a:lnTo>
                  <a:lnTo>
                    <a:pt x="4767" y="105791"/>
                  </a:lnTo>
                  <a:lnTo>
                    <a:pt x="6129" y="105223"/>
                  </a:lnTo>
                  <a:lnTo>
                    <a:pt x="7378" y="104429"/>
                  </a:lnTo>
                  <a:lnTo>
                    <a:pt x="8173" y="103634"/>
                  </a:lnTo>
                  <a:lnTo>
                    <a:pt x="8740" y="102272"/>
                  </a:lnTo>
                  <a:lnTo>
                    <a:pt x="8740" y="102045"/>
                  </a:lnTo>
                  <a:lnTo>
                    <a:pt x="8740" y="101137"/>
                  </a:lnTo>
                  <a:lnTo>
                    <a:pt x="6697" y="95121"/>
                  </a:lnTo>
                  <a:lnTo>
                    <a:pt x="6243" y="92397"/>
                  </a:lnTo>
                  <a:lnTo>
                    <a:pt x="5448" y="82976"/>
                  </a:lnTo>
                  <a:lnTo>
                    <a:pt x="5675" y="81613"/>
                  </a:lnTo>
                  <a:lnTo>
                    <a:pt x="6470" y="79911"/>
                  </a:lnTo>
                  <a:lnTo>
                    <a:pt x="7378" y="78662"/>
                  </a:lnTo>
                  <a:lnTo>
                    <a:pt x="9648" y="76392"/>
                  </a:lnTo>
                  <a:lnTo>
                    <a:pt x="10329" y="75257"/>
                  </a:lnTo>
                  <a:lnTo>
                    <a:pt x="10216" y="74462"/>
                  </a:lnTo>
                  <a:lnTo>
                    <a:pt x="10102" y="72646"/>
                  </a:lnTo>
                  <a:lnTo>
                    <a:pt x="9308" y="69354"/>
                  </a:lnTo>
                  <a:lnTo>
                    <a:pt x="9308" y="68673"/>
                  </a:lnTo>
                  <a:lnTo>
                    <a:pt x="9421" y="66516"/>
                  </a:lnTo>
                  <a:lnTo>
                    <a:pt x="12032" y="64928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78">
              <a:extLst>
                <a:ext uri="{FF2B5EF4-FFF2-40B4-BE49-F238E27FC236}">
                  <a16:creationId xmlns:a16="http://schemas.microsoft.com/office/drawing/2014/main" id="{D87A4F57-9839-4756-8238-9B3B931F9DCE}"/>
                </a:ext>
              </a:extLst>
            </p:cNvPr>
            <p:cNvSpPr/>
            <p:nvPr/>
          </p:nvSpPr>
          <p:spPr>
            <a:xfrm>
              <a:off x="8608276" y="5747879"/>
              <a:ext cx="154266" cy="348196"/>
            </a:xfrm>
            <a:custGeom>
              <a:avLst/>
              <a:gdLst>
                <a:gd name="connsiteX0" fmla="*/ 125315 w 171286"/>
                <a:gd name="connsiteY0" fmla="*/ 101818 h 386613"/>
                <a:gd name="connsiteX1" fmla="*/ 122818 w 171286"/>
                <a:gd name="connsiteY1" fmla="*/ 103294 h 386613"/>
                <a:gd name="connsiteX2" fmla="*/ 122704 w 171286"/>
                <a:gd name="connsiteY2" fmla="*/ 105451 h 386613"/>
                <a:gd name="connsiteX3" fmla="*/ 122704 w 171286"/>
                <a:gd name="connsiteY3" fmla="*/ 106132 h 386613"/>
                <a:gd name="connsiteX4" fmla="*/ 123499 w 171286"/>
                <a:gd name="connsiteY4" fmla="*/ 109423 h 386613"/>
                <a:gd name="connsiteX5" fmla="*/ 123612 w 171286"/>
                <a:gd name="connsiteY5" fmla="*/ 111239 h 386613"/>
                <a:gd name="connsiteX6" fmla="*/ 123725 w 171286"/>
                <a:gd name="connsiteY6" fmla="*/ 112034 h 386613"/>
                <a:gd name="connsiteX7" fmla="*/ 123044 w 171286"/>
                <a:gd name="connsiteY7" fmla="*/ 113169 h 386613"/>
                <a:gd name="connsiteX8" fmla="*/ 120774 w 171286"/>
                <a:gd name="connsiteY8" fmla="*/ 115439 h 386613"/>
                <a:gd name="connsiteX9" fmla="*/ 119866 w 171286"/>
                <a:gd name="connsiteY9" fmla="*/ 116688 h 386613"/>
                <a:gd name="connsiteX10" fmla="*/ 119072 w 171286"/>
                <a:gd name="connsiteY10" fmla="*/ 118390 h 386613"/>
                <a:gd name="connsiteX11" fmla="*/ 118845 w 171286"/>
                <a:gd name="connsiteY11" fmla="*/ 119753 h 386613"/>
                <a:gd name="connsiteX12" fmla="*/ 119639 w 171286"/>
                <a:gd name="connsiteY12" fmla="*/ 129174 h 386613"/>
                <a:gd name="connsiteX13" fmla="*/ 120093 w 171286"/>
                <a:gd name="connsiteY13" fmla="*/ 131898 h 386613"/>
                <a:gd name="connsiteX14" fmla="*/ 122136 w 171286"/>
                <a:gd name="connsiteY14" fmla="*/ 137914 h 386613"/>
                <a:gd name="connsiteX15" fmla="*/ 122136 w 171286"/>
                <a:gd name="connsiteY15" fmla="*/ 138822 h 386613"/>
                <a:gd name="connsiteX16" fmla="*/ 122136 w 171286"/>
                <a:gd name="connsiteY16" fmla="*/ 139049 h 386613"/>
                <a:gd name="connsiteX17" fmla="*/ 121569 w 171286"/>
                <a:gd name="connsiteY17" fmla="*/ 140411 h 386613"/>
                <a:gd name="connsiteX18" fmla="*/ 120774 w 171286"/>
                <a:gd name="connsiteY18" fmla="*/ 141206 h 386613"/>
                <a:gd name="connsiteX19" fmla="*/ 119526 w 171286"/>
                <a:gd name="connsiteY19" fmla="*/ 142001 h 386613"/>
                <a:gd name="connsiteX20" fmla="*/ 118164 w 171286"/>
                <a:gd name="connsiteY20" fmla="*/ 142568 h 386613"/>
                <a:gd name="connsiteX21" fmla="*/ 113396 w 171286"/>
                <a:gd name="connsiteY21" fmla="*/ 143590 h 386613"/>
                <a:gd name="connsiteX22" fmla="*/ 113737 w 171286"/>
                <a:gd name="connsiteY22" fmla="*/ 145406 h 386613"/>
                <a:gd name="connsiteX23" fmla="*/ 113510 w 171286"/>
                <a:gd name="connsiteY23" fmla="*/ 148925 h 386613"/>
                <a:gd name="connsiteX24" fmla="*/ 114191 w 171286"/>
                <a:gd name="connsiteY24" fmla="*/ 150854 h 386613"/>
                <a:gd name="connsiteX25" fmla="*/ 115326 w 171286"/>
                <a:gd name="connsiteY25" fmla="*/ 151308 h 386613"/>
                <a:gd name="connsiteX26" fmla="*/ 116120 w 171286"/>
                <a:gd name="connsiteY26" fmla="*/ 152103 h 386613"/>
                <a:gd name="connsiteX27" fmla="*/ 117142 w 171286"/>
                <a:gd name="connsiteY27" fmla="*/ 154146 h 386613"/>
                <a:gd name="connsiteX28" fmla="*/ 117369 w 171286"/>
                <a:gd name="connsiteY28" fmla="*/ 154486 h 386613"/>
                <a:gd name="connsiteX29" fmla="*/ 117709 w 171286"/>
                <a:gd name="connsiteY29" fmla="*/ 155508 h 386613"/>
                <a:gd name="connsiteX30" fmla="*/ 117937 w 171286"/>
                <a:gd name="connsiteY30" fmla="*/ 157665 h 386613"/>
                <a:gd name="connsiteX31" fmla="*/ 118164 w 171286"/>
                <a:gd name="connsiteY31" fmla="*/ 158346 h 386613"/>
                <a:gd name="connsiteX32" fmla="*/ 118845 w 171286"/>
                <a:gd name="connsiteY32" fmla="*/ 158914 h 386613"/>
                <a:gd name="connsiteX33" fmla="*/ 120434 w 171286"/>
                <a:gd name="connsiteY33" fmla="*/ 159140 h 386613"/>
                <a:gd name="connsiteX34" fmla="*/ 121115 w 171286"/>
                <a:gd name="connsiteY34" fmla="*/ 159595 h 386613"/>
                <a:gd name="connsiteX35" fmla="*/ 122250 w 171286"/>
                <a:gd name="connsiteY35" fmla="*/ 161183 h 386613"/>
                <a:gd name="connsiteX36" fmla="*/ 122704 w 171286"/>
                <a:gd name="connsiteY36" fmla="*/ 162432 h 386613"/>
                <a:gd name="connsiteX37" fmla="*/ 122818 w 171286"/>
                <a:gd name="connsiteY37" fmla="*/ 162773 h 386613"/>
                <a:gd name="connsiteX38" fmla="*/ 122818 w 171286"/>
                <a:gd name="connsiteY38" fmla="*/ 164475 h 386613"/>
                <a:gd name="connsiteX39" fmla="*/ 122136 w 171286"/>
                <a:gd name="connsiteY39" fmla="*/ 166632 h 386613"/>
                <a:gd name="connsiteX40" fmla="*/ 121228 w 171286"/>
                <a:gd name="connsiteY40" fmla="*/ 168335 h 386613"/>
                <a:gd name="connsiteX41" fmla="*/ 119980 w 171286"/>
                <a:gd name="connsiteY41" fmla="*/ 169924 h 386613"/>
                <a:gd name="connsiteX42" fmla="*/ 118618 w 171286"/>
                <a:gd name="connsiteY42" fmla="*/ 170832 h 386613"/>
                <a:gd name="connsiteX43" fmla="*/ 117255 w 171286"/>
                <a:gd name="connsiteY43" fmla="*/ 170378 h 386613"/>
                <a:gd name="connsiteX44" fmla="*/ 116915 w 171286"/>
                <a:gd name="connsiteY44" fmla="*/ 172875 h 386613"/>
                <a:gd name="connsiteX45" fmla="*/ 116915 w 171286"/>
                <a:gd name="connsiteY45" fmla="*/ 173102 h 386613"/>
                <a:gd name="connsiteX46" fmla="*/ 117483 w 171286"/>
                <a:gd name="connsiteY46" fmla="*/ 176961 h 386613"/>
                <a:gd name="connsiteX47" fmla="*/ 119072 w 171286"/>
                <a:gd name="connsiteY47" fmla="*/ 183885 h 386613"/>
                <a:gd name="connsiteX48" fmla="*/ 120320 w 171286"/>
                <a:gd name="connsiteY48" fmla="*/ 187178 h 386613"/>
                <a:gd name="connsiteX49" fmla="*/ 123953 w 171286"/>
                <a:gd name="connsiteY49" fmla="*/ 192285 h 386613"/>
                <a:gd name="connsiteX50" fmla="*/ 125542 w 171286"/>
                <a:gd name="connsiteY50" fmla="*/ 195236 h 386613"/>
                <a:gd name="connsiteX51" fmla="*/ 125996 w 171286"/>
                <a:gd name="connsiteY51" fmla="*/ 198188 h 386613"/>
                <a:gd name="connsiteX52" fmla="*/ 125882 w 171286"/>
                <a:gd name="connsiteY52" fmla="*/ 200458 h 386613"/>
                <a:gd name="connsiteX53" fmla="*/ 126563 w 171286"/>
                <a:gd name="connsiteY53" fmla="*/ 202160 h 386613"/>
                <a:gd name="connsiteX54" fmla="*/ 128493 w 171286"/>
                <a:gd name="connsiteY54" fmla="*/ 203069 h 386613"/>
                <a:gd name="connsiteX55" fmla="*/ 129288 w 171286"/>
                <a:gd name="connsiteY55" fmla="*/ 203409 h 386613"/>
                <a:gd name="connsiteX56" fmla="*/ 130650 w 171286"/>
                <a:gd name="connsiteY56" fmla="*/ 203523 h 386613"/>
                <a:gd name="connsiteX57" fmla="*/ 131898 w 171286"/>
                <a:gd name="connsiteY57" fmla="*/ 203409 h 386613"/>
                <a:gd name="connsiteX58" fmla="*/ 132125 w 171286"/>
                <a:gd name="connsiteY58" fmla="*/ 203409 h 386613"/>
                <a:gd name="connsiteX59" fmla="*/ 133033 w 171286"/>
                <a:gd name="connsiteY59" fmla="*/ 203523 h 386613"/>
                <a:gd name="connsiteX60" fmla="*/ 134055 w 171286"/>
                <a:gd name="connsiteY60" fmla="*/ 204317 h 386613"/>
                <a:gd name="connsiteX61" fmla="*/ 135076 w 171286"/>
                <a:gd name="connsiteY61" fmla="*/ 206361 h 386613"/>
                <a:gd name="connsiteX62" fmla="*/ 137006 w 171286"/>
                <a:gd name="connsiteY62" fmla="*/ 214760 h 386613"/>
                <a:gd name="connsiteX63" fmla="*/ 138936 w 171286"/>
                <a:gd name="connsiteY63" fmla="*/ 222138 h 386613"/>
                <a:gd name="connsiteX64" fmla="*/ 140298 w 171286"/>
                <a:gd name="connsiteY64" fmla="*/ 225089 h 386613"/>
                <a:gd name="connsiteX65" fmla="*/ 141547 w 171286"/>
                <a:gd name="connsiteY65" fmla="*/ 226225 h 386613"/>
                <a:gd name="connsiteX66" fmla="*/ 142568 w 171286"/>
                <a:gd name="connsiteY66" fmla="*/ 227019 h 386613"/>
                <a:gd name="connsiteX67" fmla="*/ 145065 w 171286"/>
                <a:gd name="connsiteY67" fmla="*/ 227587 h 386613"/>
                <a:gd name="connsiteX68" fmla="*/ 146768 w 171286"/>
                <a:gd name="connsiteY68" fmla="*/ 226906 h 386613"/>
                <a:gd name="connsiteX69" fmla="*/ 149946 w 171286"/>
                <a:gd name="connsiteY69" fmla="*/ 224181 h 386613"/>
                <a:gd name="connsiteX70" fmla="*/ 151876 w 171286"/>
                <a:gd name="connsiteY70" fmla="*/ 223727 h 386613"/>
                <a:gd name="connsiteX71" fmla="*/ 151990 w 171286"/>
                <a:gd name="connsiteY71" fmla="*/ 223727 h 386613"/>
                <a:gd name="connsiteX72" fmla="*/ 157097 w 171286"/>
                <a:gd name="connsiteY72" fmla="*/ 224522 h 386613"/>
                <a:gd name="connsiteX73" fmla="*/ 161865 w 171286"/>
                <a:gd name="connsiteY73" fmla="*/ 225998 h 386613"/>
                <a:gd name="connsiteX74" fmla="*/ 163454 w 171286"/>
                <a:gd name="connsiteY74" fmla="*/ 227587 h 386613"/>
                <a:gd name="connsiteX75" fmla="*/ 164248 w 171286"/>
                <a:gd name="connsiteY75" fmla="*/ 229970 h 386613"/>
                <a:gd name="connsiteX76" fmla="*/ 164248 w 171286"/>
                <a:gd name="connsiteY76" fmla="*/ 233375 h 386613"/>
                <a:gd name="connsiteX77" fmla="*/ 164475 w 171286"/>
                <a:gd name="connsiteY77" fmla="*/ 239392 h 386613"/>
                <a:gd name="connsiteX78" fmla="*/ 163908 w 171286"/>
                <a:gd name="connsiteY78" fmla="*/ 242116 h 386613"/>
                <a:gd name="connsiteX79" fmla="*/ 162205 w 171286"/>
                <a:gd name="connsiteY79" fmla="*/ 244045 h 386613"/>
                <a:gd name="connsiteX80" fmla="*/ 163113 w 171286"/>
                <a:gd name="connsiteY80" fmla="*/ 244840 h 386613"/>
                <a:gd name="connsiteX81" fmla="*/ 163454 w 171286"/>
                <a:gd name="connsiteY81" fmla="*/ 245748 h 386613"/>
                <a:gd name="connsiteX82" fmla="*/ 163681 w 171286"/>
                <a:gd name="connsiteY82" fmla="*/ 246770 h 386613"/>
                <a:gd name="connsiteX83" fmla="*/ 164135 w 171286"/>
                <a:gd name="connsiteY83" fmla="*/ 247678 h 386613"/>
                <a:gd name="connsiteX84" fmla="*/ 166859 w 171286"/>
                <a:gd name="connsiteY84" fmla="*/ 250289 h 386613"/>
                <a:gd name="connsiteX85" fmla="*/ 169470 w 171286"/>
                <a:gd name="connsiteY85" fmla="*/ 253467 h 386613"/>
                <a:gd name="connsiteX86" fmla="*/ 170491 w 171286"/>
                <a:gd name="connsiteY86" fmla="*/ 255283 h 386613"/>
                <a:gd name="connsiteX87" fmla="*/ 171172 w 171286"/>
                <a:gd name="connsiteY87" fmla="*/ 257553 h 386613"/>
                <a:gd name="connsiteX88" fmla="*/ 171286 w 171286"/>
                <a:gd name="connsiteY88" fmla="*/ 260051 h 386613"/>
                <a:gd name="connsiteX89" fmla="*/ 170946 w 171286"/>
                <a:gd name="connsiteY89" fmla="*/ 262435 h 386613"/>
                <a:gd name="connsiteX90" fmla="*/ 169924 w 171286"/>
                <a:gd name="connsiteY90" fmla="*/ 266861 h 386613"/>
                <a:gd name="connsiteX91" fmla="*/ 169697 w 171286"/>
                <a:gd name="connsiteY91" fmla="*/ 268337 h 386613"/>
                <a:gd name="connsiteX92" fmla="*/ 169697 w 171286"/>
                <a:gd name="connsiteY92" fmla="*/ 269359 h 386613"/>
                <a:gd name="connsiteX93" fmla="*/ 169583 w 171286"/>
                <a:gd name="connsiteY93" fmla="*/ 270380 h 386613"/>
                <a:gd name="connsiteX94" fmla="*/ 169016 w 171286"/>
                <a:gd name="connsiteY94" fmla="*/ 271629 h 386613"/>
                <a:gd name="connsiteX95" fmla="*/ 168335 w 171286"/>
                <a:gd name="connsiteY95" fmla="*/ 272310 h 386613"/>
                <a:gd name="connsiteX96" fmla="*/ 167427 w 171286"/>
                <a:gd name="connsiteY96" fmla="*/ 272877 h 386613"/>
                <a:gd name="connsiteX97" fmla="*/ 166519 w 171286"/>
                <a:gd name="connsiteY97" fmla="*/ 273558 h 386613"/>
                <a:gd name="connsiteX98" fmla="*/ 165838 w 171286"/>
                <a:gd name="connsiteY98" fmla="*/ 274807 h 386613"/>
                <a:gd name="connsiteX99" fmla="*/ 164589 w 171286"/>
                <a:gd name="connsiteY99" fmla="*/ 275148 h 386613"/>
                <a:gd name="connsiteX100" fmla="*/ 163567 w 171286"/>
                <a:gd name="connsiteY100" fmla="*/ 275829 h 386613"/>
                <a:gd name="connsiteX101" fmla="*/ 163000 w 171286"/>
                <a:gd name="connsiteY101" fmla="*/ 276963 h 386613"/>
                <a:gd name="connsiteX102" fmla="*/ 163113 w 171286"/>
                <a:gd name="connsiteY102" fmla="*/ 278553 h 386613"/>
                <a:gd name="connsiteX103" fmla="*/ 162886 w 171286"/>
                <a:gd name="connsiteY103" fmla="*/ 279234 h 386613"/>
                <a:gd name="connsiteX104" fmla="*/ 162546 w 171286"/>
                <a:gd name="connsiteY104" fmla="*/ 279915 h 386613"/>
                <a:gd name="connsiteX105" fmla="*/ 161638 w 171286"/>
                <a:gd name="connsiteY105" fmla="*/ 281277 h 386613"/>
                <a:gd name="connsiteX106" fmla="*/ 159254 w 171286"/>
                <a:gd name="connsiteY106" fmla="*/ 282980 h 386613"/>
                <a:gd name="connsiteX107" fmla="*/ 157097 w 171286"/>
                <a:gd name="connsiteY107" fmla="*/ 282412 h 386613"/>
                <a:gd name="connsiteX108" fmla="*/ 154827 w 171286"/>
                <a:gd name="connsiteY108" fmla="*/ 281391 h 386613"/>
                <a:gd name="connsiteX109" fmla="*/ 152216 w 171286"/>
                <a:gd name="connsiteY109" fmla="*/ 281391 h 386613"/>
                <a:gd name="connsiteX110" fmla="*/ 150968 w 171286"/>
                <a:gd name="connsiteY110" fmla="*/ 282299 h 386613"/>
                <a:gd name="connsiteX111" fmla="*/ 150400 w 171286"/>
                <a:gd name="connsiteY111" fmla="*/ 283320 h 386613"/>
                <a:gd name="connsiteX112" fmla="*/ 150060 w 171286"/>
                <a:gd name="connsiteY112" fmla="*/ 284568 h 386613"/>
                <a:gd name="connsiteX113" fmla="*/ 149265 w 171286"/>
                <a:gd name="connsiteY113" fmla="*/ 285818 h 386613"/>
                <a:gd name="connsiteX114" fmla="*/ 148357 w 171286"/>
                <a:gd name="connsiteY114" fmla="*/ 286271 h 386613"/>
                <a:gd name="connsiteX115" fmla="*/ 146314 w 171286"/>
                <a:gd name="connsiteY115" fmla="*/ 286725 h 386613"/>
                <a:gd name="connsiteX116" fmla="*/ 145406 w 171286"/>
                <a:gd name="connsiteY116" fmla="*/ 287633 h 386613"/>
                <a:gd name="connsiteX117" fmla="*/ 145292 w 171286"/>
                <a:gd name="connsiteY117" fmla="*/ 288882 h 386613"/>
                <a:gd name="connsiteX118" fmla="*/ 145746 w 171286"/>
                <a:gd name="connsiteY118" fmla="*/ 292287 h 386613"/>
                <a:gd name="connsiteX119" fmla="*/ 145746 w 171286"/>
                <a:gd name="connsiteY119" fmla="*/ 293650 h 386613"/>
                <a:gd name="connsiteX120" fmla="*/ 145406 w 171286"/>
                <a:gd name="connsiteY120" fmla="*/ 295238 h 386613"/>
                <a:gd name="connsiteX121" fmla="*/ 144952 w 171286"/>
                <a:gd name="connsiteY121" fmla="*/ 296260 h 386613"/>
                <a:gd name="connsiteX122" fmla="*/ 143930 w 171286"/>
                <a:gd name="connsiteY122" fmla="*/ 298190 h 386613"/>
                <a:gd name="connsiteX123" fmla="*/ 142454 w 171286"/>
                <a:gd name="connsiteY123" fmla="*/ 301936 h 386613"/>
                <a:gd name="connsiteX124" fmla="*/ 142228 w 171286"/>
                <a:gd name="connsiteY124" fmla="*/ 302617 h 386613"/>
                <a:gd name="connsiteX125" fmla="*/ 141433 w 171286"/>
                <a:gd name="connsiteY125" fmla="*/ 303298 h 386613"/>
                <a:gd name="connsiteX126" fmla="*/ 140411 w 171286"/>
                <a:gd name="connsiteY126" fmla="*/ 303865 h 386613"/>
                <a:gd name="connsiteX127" fmla="*/ 139390 w 171286"/>
                <a:gd name="connsiteY127" fmla="*/ 304660 h 386613"/>
                <a:gd name="connsiteX128" fmla="*/ 138595 w 171286"/>
                <a:gd name="connsiteY128" fmla="*/ 305908 h 386613"/>
                <a:gd name="connsiteX129" fmla="*/ 138141 w 171286"/>
                <a:gd name="connsiteY129" fmla="*/ 308746 h 386613"/>
                <a:gd name="connsiteX130" fmla="*/ 138368 w 171286"/>
                <a:gd name="connsiteY130" fmla="*/ 311244 h 386613"/>
                <a:gd name="connsiteX131" fmla="*/ 138368 w 171286"/>
                <a:gd name="connsiteY131" fmla="*/ 313854 h 386613"/>
                <a:gd name="connsiteX132" fmla="*/ 137233 w 171286"/>
                <a:gd name="connsiteY132" fmla="*/ 316919 h 386613"/>
                <a:gd name="connsiteX133" fmla="*/ 136666 w 171286"/>
                <a:gd name="connsiteY133" fmla="*/ 317373 h 386613"/>
                <a:gd name="connsiteX134" fmla="*/ 135190 w 171286"/>
                <a:gd name="connsiteY134" fmla="*/ 317827 h 386613"/>
                <a:gd name="connsiteX135" fmla="*/ 134736 w 171286"/>
                <a:gd name="connsiteY135" fmla="*/ 318508 h 386613"/>
                <a:gd name="connsiteX136" fmla="*/ 134736 w 171286"/>
                <a:gd name="connsiteY136" fmla="*/ 319302 h 386613"/>
                <a:gd name="connsiteX137" fmla="*/ 135076 w 171286"/>
                <a:gd name="connsiteY137" fmla="*/ 320664 h 386613"/>
                <a:gd name="connsiteX138" fmla="*/ 135076 w 171286"/>
                <a:gd name="connsiteY138" fmla="*/ 321345 h 386613"/>
                <a:gd name="connsiteX139" fmla="*/ 135531 w 171286"/>
                <a:gd name="connsiteY139" fmla="*/ 323729 h 386613"/>
                <a:gd name="connsiteX140" fmla="*/ 135417 w 171286"/>
                <a:gd name="connsiteY140" fmla="*/ 324297 h 386613"/>
                <a:gd name="connsiteX141" fmla="*/ 133941 w 171286"/>
                <a:gd name="connsiteY141" fmla="*/ 328384 h 386613"/>
                <a:gd name="connsiteX142" fmla="*/ 133487 w 171286"/>
                <a:gd name="connsiteY142" fmla="*/ 329291 h 386613"/>
                <a:gd name="connsiteX143" fmla="*/ 132806 w 171286"/>
                <a:gd name="connsiteY143" fmla="*/ 329746 h 386613"/>
                <a:gd name="connsiteX144" fmla="*/ 130422 w 171286"/>
                <a:gd name="connsiteY144" fmla="*/ 330881 h 386613"/>
                <a:gd name="connsiteX145" fmla="*/ 126790 w 171286"/>
                <a:gd name="connsiteY145" fmla="*/ 332583 h 386613"/>
                <a:gd name="connsiteX146" fmla="*/ 124406 w 171286"/>
                <a:gd name="connsiteY146" fmla="*/ 332810 h 386613"/>
                <a:gd name="connsiteX147" fmla="*/ 119299 w 171286"/>
                <a:gd name="connsiteY147" fmla="*/ 332015 h 386613"/>
                <a:gd name="connsiteX148" fmla="*/ 117483 w 171286"/>
                <a:gd name="connsiteY148" fmla="*/ 332470 h 386613"/>
                <a:gd name="connsiteX149" fmla="*/ 116007 w 171286"/>
                <a:gd name="connsiteY149" fmla="*/ 333378 h 386613"/>
                <a:gd name="connsiteX150" fmla="*/ 112829 w 171286"/>
                <a:gd name="connsiteY150" fmla="*/ 333037 h 386613"/>
                <a:gd name="connsiteX151" fmla="*/ 111012 w 171286"/>
                <a:gd name="connsiteY151" fmla="*/ 333832 h 386613"/>
                <a:gd name="connsiteX152" fmla="*/ 109764 w 171286"/>
                <a:gd name="connsiteY152" fmla="*/ 335308 h 386613"/>
                <a:gd name="connsiteX153" fmla="*/ 108629 w 171286"/>
                <a:gd name="connsiteY153" fmla="*/ 337351 h 386613"/>
                <a:gd name="connsiteX154" fmla="*/ 107834 w 171286"/>
                <a:gd name="connsiteY154" fmla="*/ 339621 h 386613"/>
                <a:gd name="connsiteX155" fmla="*/ 107380 w 171286"/>
                <a:gd name="connsiteY155" fmla="*/ 341891 h 386613"/>
                <a:gd name="connsiteX156" fmla="*/ 105791 w 171286"/>
                <a:gd name="connsiteY156" fmla="*/ 342232 h 386613"/>
                <a:gd name="connsiteX157" fmla="*/ 100910 w 171286"/>
                <a:gd name="connsiteY157" fmla="*/ 342345 h 386613"/>
                <a:gd name="connsiteX158" fmla="*/ 99775 w 171286"/>
                <a:gd name="connsiteY158" fmla="*/ 342685 h 386613"/>
                <a:gd name="connsiteX159" fmla="*/ 100229 w 171286"/>
                <a:gd name="connsiteY159" fmla="*/ 343707 h 386613"/>
                <a:gd name="connsiteX160" fmla="*/ 101705 w 171286"/>
                <a:gd name="connsiteY160" fmla="*/ 351312 h 386613"/>
                <a:gd name="connsiteX161" fmla="*/ 102159 w 171286"/>
                <a:gd name="connsiteY161" fmla="*/ 352107 h 386613"/>
                <a:gd name="connsiteX162" fmla="*/ 104429 w 171286"/>
                <a:gd name="connsiteY162" fmla="*/ 354377 h 386613"/>
                <a:gd name="connsiteX163" fmla="*/ 108856 w 171286"/>
                <a:gd name="connsiteY163" fmla="*/ 361756 h 386613"/>
                <a:gd name="connsiteX164" fmla="*/ 109196 w 171286"/>
                <a:gd name="connsiteY164" fmla="*/ 363912 h 386613"/>
                <a:gd name="connsiteX165" fmla="*/ 108402 w 171286"/>
                <a:gd name="connsiteY165" fmla="*/ 366409 h 386613"/>
                <a:gd name="connsiteX166" fmla="*/ 106699 w 171286"/>
                <a:gd name="connsiteY166" fmla="*/ 368112 h 386613"/>
                <a:gd name="connsiteX167" fmla="*/ 104996 w 171286"/>
                <a:gd name="connsiteY167" fmla="*/ 367885 h 386613"/>
                <a:gd name="connsiteX168" fmla="*/ 103294 w 171286"/>
                <a:gd name="connsiteY168" fmla="*/ 366863 h 386613"/>
                <a:gd name="connsiteX169" fmla="*/ 99661 w 171286"/>
                <a:gd name="connsiteY169" fmla="*/ 365501 h 386613"/>
                <a:gd name="connsiteX170" fmla="*/ 99548 w 171286"/>
                <a:gd name="connsiteY170" fmla="*/ 365501 h 386613"/>
                <a:gd name="connsiteX171" fmla="*/ 98640 w 171286"/>
                <a:gd name="connsiteY171" fmla="*/ 365387 h 386613"/>
                <a:gd name="connsiteX172" fmla="*/ 97845 w 171286"/>
                <a:gd name="connsiteY172" fmla="*/ 365728 h 386613"/>
                <a:gd name="connsiteX173" fmla="*/ 97164 w 171286"/>
                <a:gd name="connsiteY173" fmla="*/ 366636 h 386613"/>
                <a:gd name="connsiteX174" fmla="*/ 97391 w 171286"/>
                <a:gd name="connsiteY174" fmla="*/ 367204 h 386613"/>
                <a:gd name="connsiteX175" fmla="*/ 97959 w 171286"/>
                <a:gd name="connsiteY175" fmla="*/ 367771 h 386613"/>
                <a:gd name="connsiteX176" fmla="*/ 98299 w 171286"/>
                <a:gd name="connsiteY176" fmla="*/ 368793 h 386613"/>
                <a:gd name="connsiteX177" fmla="*/ 98186 w 171286"/>
                <a:gd name="connsiteY177" fmla="*/ 369474 h 386613"/>
                <a:gd name="connsiteX178" fmla="*/ 97618 w 171286"/>
                <a:gd name="connsiteY178" fmla="*/ 370950 h 386613"/>
                <a:gd name="connsiteX179" fmla="*/ 97505 w 171286"/>
                <a:gd name="connsiteY179" fmla="*/ 371290 h 386613"/>
                <a:gd name="connsiteX180" fmla="*/ 97732 w 171286"/>
                <a:gd name="connsiteY180" fmla="*/ 371744 h 386613"/>
                <a:gd name="connsiteX181" fmla="*/ 98413 w 171286"/>
                <a:gd name="connsiteY181" fmla="*/ 372652 h 386613"/>
                <a:gd name="connsiteX182" fmla="*/ 98640 w 171286"/>
                <a:gd name="connsiteY182" fmla="*/ 372993 h 386613"/>
                <a:gd name="connsiteX183" fmla="*/ 98980 w 171286"/>
                <a:gd name="connsiteY183" fmla="*/ 374128 h 386613"/>
                <a:gd name="connsiteX184" fmla="*/ 99548 w 171286"/>
                <a:gd name="connsiteY184" fmla="*/ 374695 h 386613"/>
                <a:gd name="connsiteX185" fmla="*/ 99888 w 171286"/>
                <a:gd name="connsiteY185" fmla="*/ 375376 h 386613"/>
                <a:gd name="connsiteX186" fmla="*/ 99548 w 171286"/>
                <a:gd name="connsiteY186" fmla="*/ 376738 h 386613"/>
                <a:gd name="connsiteX187" fmla="*/ 98186 w 171286"/>
                <a:gd name="connsiteY187" fmla="*/ 378327 h 386613"/>
                <a:gd name="connsiteX188" fmla="*/ 96370 w 171286"/>
                <a:gd name="connsiteY188" fmla="*/ 379349 h 386613"/>
                <a:gd name="connsiteX189" fmla="*/ 94894 w 171286"/>
                <a:gd name="connsiteY189" fmla="*/ 380711 h 386613"/>
                <a:gd name="connsiteX190" fmla="*/ 94553 w 171286"/>
                <a:gd name="connsiteY190" fmla="*/ 383436 h 386613"/>
                <a:gd name="connsiteX191" fmla="*/ 93759 w 171286"/>
                <a:gd name="connsiteY191" fmla="*/ 382868 h 386613"/>
                <a:gd name="connsiteX192" fmla="*/ 92964 w 171286"/>
                <a:gd name="connsiteY192" fmla="*/ 382641 h 386613"/>
                <a:gd name="connsiteX193" fmla="*/ 92170 w 171286"/>
                <a:gd name="connsiteY193" fmla="*/ 382641 h 386613"/>
                <a:gd name="connsiteX194" fmla="*/ 91375 w 171286"/>
                <a:gd name="connsiteY194" fmla="*/ 382868 h 386613"/>
                <a:gd name="connsiteX195" fmla="*/ 90581 w 171286"/>
                <a:gd name="connsiteY195" fmla="*/ 383663 h 386613"/>
                <a:gd name="connsiteX196" fmla="*/ 90467 w 171286"/>
                <a:gd name="connsiteY196" fmla="*/ 384684 h 386613"/>
                <a:gd name="connsiteX197" fmla="*/ 90467 w 171286"/>
                <a:gd name="connsiteY197" fmla="*/ 385592 h 386613"/>
                <a:gd name="connsiteX198" fmla="*/ 90127 w 171286"/>
                <a:gd name="connsiteY198" fmla="*/ 386273 h 386613"/>
                <a:gd name="connsiteX199" fmla="*/ 88537 w 171286"/>
                <a:gd name="connsiteY199" fmla="*/ 386613 h 386613"/>
                <a:gd name="connsiteX200" fmla="*/ 86608 w 171286"/>
                <a:gd name="connsiteY200" fmla="*/ 385706 h 386613"/>
                <a:gd name="connsiteX201" fmla="*/ 83884 w 171286"/>
                <a:gd name="connsiteY201" fmla="*/ 383208 h 386613"/>
                <a:gd name="connsiteX202" fmla="*/ 79457 w 171286"/>
                <a:gd name="connsiteY202" fmla="*/ 380825 h 386613"/>
                <a:gd name="connsiteX203" fmla="*/ 75597 w 171286"/>
                <a:gd name="connsiteY203" fmla="*/ 379576 h 386613"/>
                <a:gd name="connsiteX204" fmla="*/ 72306 w 171286"/>
                <a:gd name="connsiteY204" fmla="*/ 378441 h 386613"/>
                <a:gd name="connsiteX205" fmla="*/ 70717 w 171286"/>
                <a:gd name="connsiteY205" fmla="*/ 379463 h 386613"/>
                <a:gd name="connsiteX206" fmla="*/ 70376 w 171286"/>
                <a:gd name="connsiteY206" fmla="*/ 379576 h 386613"/>
                <a:gd name="connsiteX207" fmla="*/ 70263 w 171286"/>
                <a:gd name="connsiteY207" fmla="*/ 380257 h 386613"/>
                <a:gd name="connsiteX208" fmla="*/ 69581 w 171286"/>
                <a:gd name="connsiteY208" fmla="*/ 380257 h 386613"/>
                <a:gd name="connsiteX209" fmla="*/ 69014 w 171286"/>
                <a:gd name="connsiteY209" fmla="*/ 378441 h 386613"/>
                <a:gd name="connsiteX210" fmla="*/ 69355 w 171286"/>
                <a:gd name="connsiteY210" fmla="*/ 376398 h 386613"/>
                <a:gd name="connsiteX211" fmla="*/ 70830 w 171286"/>
                <a:gd name="connsiteY211" fmla="*/ 372538 h 386613"/>
                <a:gd name="connsiteX212" fmla="*/ 69127 w 171286"/>
                <a:gd name="connsiteY212" fmla="*/ 371857 h 386613"/>
                <a:gd name="connsiteX213" fmla="*/ 68673 w 171286"/>
                <a:gd name="connsiteY213" fmla="*/ 371404 h 386613"/>
                <a:gd name="connsiteX214" fmla="*/ 70149 w 171286"/>
                <a:gd name="connsiteY214" fmla="*/ 368225 h 386613"/>
                <a:gd name="connsiteX215" fmla="*/ 71965 w 171286"/>
                <a:gd name="connsiteY215" fmla="*/ 361982 h 386613"/>
                <a:gd name="connsiteX216" fmla="*/ 72192 w 171286"/>
                <a:gd name="connsiteY216" fmla="*/ 360506 h 386613"/>
                <a:gd name="connsiteX217" fmla="*/ 71511 w 171286"/>
                <a:gd name="connsiteY217" fmla="*/ 357896 h 386613"/>
                <a:gd name="connsiteX218" fmla="*/ 70489 w 171286"/>
                <a:gd name="connsiteY218" fmla="*/ 357215 h 386613"/>
                <a:gd name="connsiteX219" fmla="*/ 69014 w 171286"/>
                <a:gd name="connsiteY219" fmla="*/ 357101 h 386613"/>
                <a:gd name="connsiteX220" fmla="*/ 66857 w 171286"/>
                <a:gd name="connsiteY220" fmla="*/ 356307 h 386613"/>
                <a:gd name="connsiteX221" fmla="*/ 66744 w 171286"/>
                <a:gd name="connsiteY221" fmla="*/ 355966 h 386613"/>
                <a:gd name="connsiteX222" fmla="*/ 66744 w 171286"/>
                <a:gd name="connsiteY222" fmla="*/ 355512 h 386613"/>
                <a:gd name="connsiteX223" fmla="*/ 66630 w 171286"/>
                <a:gd name="connsiteY223" fmla="*/ 354945 h 386613"/>
                <a:gd name="connsiteX224" fmla="*/ 66290 w 171286"/>
                <a:gd name="connsiteY224" fmla="*/ 354491 h 386613"/>
                <a:gd name="connsiteX225" fmla="*/ 64928 w 171286"/>
                <a:gd name="connsiteY225" fmla="*/ 353696 h 386613"/>
                <a:gd name="connsiteX226" fmla="*/ 63906 w 171286"/>
                <a:gd name="connsiteY226" fmla="*/ 353355 h 386613"/>
                <a:gd name="connsiteX227" fmla="*/ 62203 w 171286"/>
                <a:gd name="connsiteY227" fmla="*/ 353242 h 386613"/>
                <a:gd name="connsiteX228" fmla="*/ 61409 w 171286"/>
                <a:gd name="connsiteY228" fmla="*/ 352788 h 386613"/>
                <a:gd name="connsiteX229" fmla="*/ 61409 w 171286"/>
                <a:gd name="connsiteY229" fmla="*/ 351993 h 386613"/>
                <a:gd name="connsiteX230" fmla="*/ 62884 w 171286"/>
                <a:gd name="connsiteY230" fmla="*/ 350177 h 386613"/>
                <a:gd name="connsiteX231" fmla="*/ 63792 w 171286"/>
                <a:gd name="connsiteY231" fmla="*/ 349269 h 386613"/>
                <a:gd name="connsiteX232" fmla="*/ 64814 w 171286"/>
                <a:gd name="connsiteY232" fmla="*/ 348588 h 386613"/>
                <a:gd name="connsiteX233" fmla="*/ 63111 w 171286"/>
                <a:gd name="connsiteY233" fmla="*/ 346999 h 386613"/>
                <a:gd name="connsiteX234" fmla="*/ 58571 w 171286"/>
                <a:gd name="connsiteY234" fmla="*/ 338259 h 386613"/>
                <a:gd name="connsiteX235" fmla="*/ 58004 w 171286"/>
                <a:gd name="connsiteY235" fmla="*/ 336670 h 386613"/>
                <a:gd name="connsiteX236" fmla="*/ 57322 w 171286"/>
                <a:gd name="connsiteY236" fmla="*/ 335308 h 386613"/>
                <a:gd name="connsiteX237" fmla="*/ 56528 w 171286"/>
                <a:gd name="connsiteY237" fmla="*/ 334740 h 386613"/>
                <a:gd name="connsiteX238" fmla="*/ 53463 w 171286"/>
                <a:gd name="connsiteY238" fmla="*/ 334627 h 386613"/>
                <a:gd name="connsiteX239" fmla="*/ 51874 w 171286"/>
                <a:gd name="connsiteY239" fmla="*/ 334286 h 386613"/>
                <a:gd name="connsiteX240" fmla="*/ 50852 w 171286"/>
                <a:gd name="connsiteY240" fmla="*/ 333718 h 386613"/>
                <a:gd name="connsiteX241" fmla="*/ 51647 w 171286"/>
                <a:gd name="connsiteY241" fmla="*/ 332924 h 386613"/>
                <a:gd name="connsiteX242" fmla="*/ 49036 w 171286"/>
                <a:gd name="connsiteY242" fmla="*/ 331108 h 386613"/>
                <a:gd name="connsiteX243" fmla="*/ 48582 w 171286"/>
                <a:gd name="connsiteY243" fmla="*/ 331902 h 386613"/>
                <a:gd name="connsiteX244" fmla="*/ 48468 w 171286"/>
                <a:gd name="connsiteY244" fmla="*/ 332243 h 386613"/>
                <a:gd name="connsiteX245" fmla="*/ 48355 w 171286"/>
                <a:gd name="connsiteY245" fmla="*/ 332810 h 386613"/>
                <a:gd name="connsiteX246" fmla="*/ 48015 w 171286"/>
                <a:gd name="connsiteY246" fmla="*/ 331675 h 386613"/>
                <a:gd name="connsiteX247" fmla="*/ 47561 w 171286"/>
                <a:gd name="connsiteY247" fmla="*/ 331108 h 386613"/>
                <a:gd name="connsiteX248" fmla="*/ 46993 w 171286"/>
                <a:gd name="connsiteY248" fmla="*/ 330767 h 386613"/>
                <a:gd name="connsiteX249" fmla="*/ 46312 w 171286"/>
                <a:gd name="connsiteY249" fmla="*/ 330200 h 386613"/>
                <a:gd name="connsiteX250" fmla="*/ 46199 w 171286"/>
                <a:gd name="connsiteY250" fmla="*/ 329746 h 386613"/>
                <a:gd name="connsiteX251" fmla="*/ 45517 w 171286"/>
                <a:gd name="connsiteY251" fmla="*/ 328270 h 386613"/>
                <a:gd name="connsiteX252" fmla="*/ 44723 w 171286"/>
                <a:gd name="connsiteY252" fmla="*/ 327021 h 386613"/>
                <a:gd name="connsiteX253" fmla="*/ 44382 w 171286"/>
                <a:gd name="connsiteY253" fmla="*/ 327248 h 386613"/>
                <a:gd name="connsiteX254" fmla="*/ 43361 w 171286"/>
                <a:gd name="connsiteY254" fmla="*/ 326227 h 386613"/>
                <a:gd name="connsiteX255" fmla="*/ 37004 w 171286"/>
                <a:gd name="connsiteY255" fmla="*/ 324183 h 386613"/>
                <a:gd name="connsiteX256" fmla="*/ 31669 w 171286"/>
                <a:gd name="connsiteY256" fmla="*/ 321005 h 386613"/>
                <a:gd name="connsiteX257" fmla="*/ 28604 w 171286"/>
                <a:gd name="connsiteY257" fmla="*/ 318168 h 386613"/>
                <a:gd name="connsiteX258" fmla="*/ 23156 w 171286"/>
                <a:gd name="connsiteY258" fmla="*/ 316352 h 386613"/>
                <a:gd name="connsiteX259" fmla="*/ 19978 w 171286"/>
                <a:gd name="connsiteY259" fmla="*/ 313968 h 386613"/>
                <a:gd name="connsiteX260" fmla="*/ 10784 w 171286"/>
                <a:gd name="connsiteY260" fmla="*/ 303638 h 386613"/>
                <a:gd name="connsiteX261" fmla="*/ 9648 w 171286"/>
                <a:gd name="connsiteY261" fmla="*/ 301936 h 386613"/>
                <a:gd name="connsiteX262" fmla="*/ 9194 w 171286"/>
                <a:gd name="connsiteY262" fmla="*/ 300914 h 386613"/>
                <a:gd name="connsiteX263" fmla="*/ 7832 w 171286"/>
                <a:gd name="connsiteY263" fmla="*/ 295238 h 386613"/>
                <a:gd name="connsiteX264" fmla="*/ 7151 w 171286"/>
                <a:gd name="connsiteY264" fmla="*/ 293650 h 386613"/>
                <a:gd name="connsiteX265" fmla="*/ 3746 w 171286"/>
                <a:gd name="connsiteY265" fmla="*/ 290244 h 386613"/>
                <a:gd name="connsiteX266" fmla="*/ 2497 w 171286"/>
                <a:gd name="connsiteY266" fmla="*/ 288655 h 386613"/>
                <a:gd name="connsiteX267" fmla="*/ 2384 w 171286"/>
                <a:gd name="connsiteY267" fmla="*/ 288201 h 386613"/>
                <a:gd name="connsiteX268" fmla="*/ 2384 w 171286"/>
                <a:gd name="connsiteY268" fmla="*/ 288087 h 386613"/>
                <a:gd name="connsiteX269" fmla="*/ 1816 w 171286"/>
                <a:gd name="connsiteY269" fmla="*/ 287861 h 386613"/>
                <a:gd name="connsiteX270" fmla="*/ 1816 w 171286"/>
                <a:gd name="connsiteY270" fmla="*/ 286952 h 386613"/>
                <a:gd name="connsiteX271" fmla="*/ 4427 w 171286"/>
                <a:gd name="connsiteY271" fmla="*/ 285590 h 386613"/>
                <a:gd name="connsiteX272" fmla="*/ 6016 w 171286"/>
                <a:gd name="connsiteY272" fmla="*/ 285477 h 386613"/>
                <a:gd name="connsiteX273" fmla="*/ 7492 w 171286"/>
                <a:gd name="connsiteY273" fmla="*/ 286499 h 386613"/>
                <a:gd name="connsiteX274" fmla="*/ 10897 w 171286"/>
                <a:gd name="connsiteY274" fmla="*/ 290698 h 386613"/>
                <a:gd name="connsiteX275" fmla="*/ 11805 w 171286"/>
                <a:gd name="connsiteY275" fmla="*/ 292060 h 386613"/>
                <a:gd name="connsiteX276" fmla="*/ 13054 w 171286"/>
                <a:gd name="connsiteY276" fmla="*/ 295012 h 386613"/>
                <a:gd name="connsiteX277" fmla="*/ 13621 w 171286"/>
                <a:gd name="connsiteY277" fmla="*/ 296828 h 386613"/>
                <a:gd name="connsiteX278" fmla="*/ 13848 w 171286"/>
                <a:gd name="connsiteY278" fmla="*/ 298531 h 386613"/>
                <a:gd name="connsiteX279" fmla="*/ 14756 w 171286"/>
                <a:gd name="connsiteY279" fmla="*/ 299098 h 386613"/>
                <a:gd name="connsiteX280" fmla="*/ 16800 w 171286"/>
                <a:gd name="connsiteY280" fmla="*/ 298644 h 386613"/>
                <a:gd name="connsiteX281" fmla="*/ 18843 w 171286"/>
                <a:gd name="connsiteY281" fmla="*/ 297622 h 386613"/>
                <a:gd name="connsiteX282" fmla="*/ 19751 w 171286"/>
                <a:gd name="connsiteY282" fmla="*/ 296714 h 386613"/>
                <a:gd name="connsiteX283" fmla="*/ 20432 w 171286"/>
                <a:gd name="connsiteY283" fmla="*/ 285249 h 386613"/>
                <a:gd name="connsiteX284" fmla="*/ 20205 w 171286"/>
                <a:gd name="connsiteY284" fmla="*/ 283320 h 386613"/>
                <a:gd name="connsiteX285" fmla="*/ 17707 w 171286"/>
                <a:gd name="connsiteY285" fmla="*/ 281844 h 386613"/>
                <a:gd name="connsiteX286" fmla="*/ 14416 w 171286"/>
                <a:gd name="connsiteY286" fmla="*/ 278439 h 386613"/>
                <a:gd name="connsiteX287" fmla="*/ 11805 w 171286"/>
                <a:gd name="connsiteY287" fmla="*/ 274693 h 386613"/>
                <a:gd name="connsiteX288" fmla="*/ 11351 w 171286"/>
                <a:gd name="connsiteY288" fmla="*/ 271969 h 386613"/>
                <a:gd name="connsiteX289" fmla="*/ 12032 w 171286"/>
                <a:gd name="connsiteY289" fmla="*/ 272764 h 386613"/>
                <a:gd name="connsiteX290" fmla="*/ 12259 w 171286"/>
                <a:gd name="connsiteY290" fmla="*/ 273672 h 386613"/>
                <a:gd name="connsiteX291" fmla="*/ 12486 w 171286"/>
                <a:gd name="connsiteY291" fmla="*/ 274807 h 386613"/>
                <a:gd name="connsiteX292" fmla="*/ 13281 w 171286"/>
                <a:gd name="connsiteY292" fmla="*/ 274580 h 386613"/>
                <a:gd name="connsiteX293" fmla="*/ 13962 w 171286"/>
                <a:gd name="connsiteY293" fmla="*/ 274580 h 386613"/>
                <a:gd name="connsiteX294" fmla="*/ 15891 w 171286"/>
                <a:gd name="connsiteY294" fmla="*/ 276736 h 386613"/>
                <a:gd name="connsiteX295" fmla="*/ 17140 w 171286"/>
                <a:gd name="connsiteY295" fmla="*/ 276055 h 386613"/>
                <a:gd name="connsiteX296" fmla="*/ 17821 w 171286"/>
                <a:gd name="connsiteY296" fmla="*/ 273672 h 386613"/>
                <a:gd name="connsiteX297" fmla="*/ 18048 w 171286"/>
                <a:gd name="connsiteY297" fmla="*/ 270607 h 386613"/>
                <a:gd name="connsiteX298" fmla="*/ 16800 w 171286"/>
                <a:gd name="connsiteY298" fmla="*/ 268110 h 386613"/>
                <a:gd name="connsiteX299" fmla="*/ 14189 w 171286"/>
                <a:gd name="connsiteY299" fmla="*/ 266747 h 386613"/>
                <a:gd name="connsiteX300" fmla="*/ 11805 w 171286"/>
                <a:gd name="connsiteY300" fmla="*/ 267428 h 386613"/>
                <a:gd name="connsiteX301" fmla="*/ 11351 w 171286"/>
                <a:gd name="connsiteY301" fmla="*/ 270948 h 386613"/>
                <a:gd name="connsiteX302" fmla="*/ 10670 w 171286"/>
                <a:gd name="connsiteY302" fmla="*/ 269018 h 386613"/>
                <a:gd name="connsiteX303" fmla="*/ 3973 w 171286"/>
                <a:gd name="connsiteY303" fmla="*/ 259029 h 386613"/>
                <a:gd name="connsiteX304" fmla="*/ 3405 w 171286"/>
                <a:gd name="connsiteY304" fmla="*/ 257894 h 386613"/>
                <a:gd name="connsiteX305" fmla="*/ 3859 w 171286"/>
                <a:gd name="connsiteY305" fmla="*/ 256418 h 386613"/>
                <a:gd name="connsiteX306" fmla="*/ 5221 w 171286"/>
                <a:gd name="connsiteY306" fmla="*/ 255170 h 386613"/>
                <a:gd name="connsiteX307" fmla="*/ 6811 w 171286"/>
                <a:gd name="connsiteY307" fmla="*/ 254034 h 386613"/>
                <a:gd name="connsiteX308" fmla="*/ 8059 w 171286"/>
                <a:gd name="connsiteY308" fmla="*/ 252786 h 386613"/>
                <a:gd name="connsiteX309" fmla="*/ 8967 w 171286"/>
                <a:gd name="connsiteY309" fmla="*/ 250743 h 386613"/>
                <a:gd name="connsiteX310" fmla="*/ 9308 w 171286"/>
                <a:gd name="connsiteY310" fmla="*/ 248586 h 386613"/>
                <a:gd name="connsiteX311" fmla="*/ 9421 w 171286"/>
                <a:gd name="connsiteY311" fmla="*/ 240981 h 386613"/>
                <a:gd name="connsiteX312" fmla="*/ 9762 w 171286"/>
                <a:gd name="connsiteY312" fmla="*/ 238938 h 386613"/>
                <a:gd name="connsiteX313" fmla="*/ 10670 w 171286"/>
                <a:gd name="connsiteY313" fmla="*/ 237576 h 386613"/>
                <a:gd name="connsiteX314" fmla="*/ 12486 w 171286"/>
                <a:gd name="connsiteY314" fmla="*/ 237008 h 386613"/>
                <a:gd name="connsiteX315" fmla="*/ 13508 w 171286"/>
                <a:gd name="connsiteY315" fmla="*/ 236554 h 386613"/>
                <a:gd name="connsiteX316" fmla="*/ 13281 w 171286"/>
                <a:gd name="connsiteY316" fmla="*/ 235419 h 386613"/>
                <a:gd name="connsiteX317" fmla="*/ 12600 w 171286"/>
                <a:gd name="connsiteY317" fmla="*/ 234170 h 386613"/>
                <a:gd name="connsiteX318" fmla="*/ 12259 w 171286"/>
                <a:gd name="connsiteY318" fmla="*/ 233375 h 386613"/>
                <a:gd name="connsiteX319" fmla="*/ 12713 w 171286"/>
                <a:gd name="connsiteY319" fmla="*/ 232354 h 386613"/>
                <a:gd name="connsiteX320" fmla="*/ 13394 w 171286"/>
                <a:gd name="connsiteY320" fmla="*/ 231332 h 386613"/>
                <a:gd name="connsiteX321" fmla="*/ 14075 w 171286"/>
                <a:gd name="connsiteY321" fmla="*/ 230538 h 386613"/>
                <a:gd name="connsiteX322" fmla="*/ 14302 w 171286"/>
                <a:gd name="connsiteY322" fmla="*/ 230311 h 386613"/>
                <a:gd name="connsiteX323" fmla="*/ 13508 w 171286"/>
                <a:gd name="connsiteY323" fmla="*/ 228835 h 386613"/>
                <a:gd name="connsiteX324" fmla="*/ 12032 w 171286"/>
                <a:gd name="connsiteY324" fmla="*/ 226906 h 386613"/>
                <a:gd name="connsiteX325" fmla="*/ 11124 w 171286"/>
                <a:gd name="connsiteY325" fmla="*/ 225203 h 386613"/>
                <a:gd name="connsiteX326" fmla="*/ 11918 w 171286"/>
                <a:gd name="connsiteY326" fmla="*/ 224522 h 386613"/>
                <a:gd name="connsiteX327" fmla="*/ 13394 w 171286"/>
                <a:gd name="connsiteY327" fmla="*/ 223955 h 386613"/>
                <a:gd name="connsiteX328" fmla="*/ 15324 w 171286"/>
                <a:gd name="connsiteY328" fmla="*/ 221231 h 386613"/>
                <a:gd name="connsiteX329" fmla="*/ 16913 w 171286"/>
                <a:gd name="connsiteY329" fmla="*/ 220095 h 386613"/>
                <a:gd name="connsiteX330" fmla="*/ 15551 w 171286"/>
                <a:gd name="connsiteY330" fmla="*/ 221571 h 386613"/>
                <a:gd name="connsiteX331" fmla="*/ 16345 w 171286"/>
                <a:gd name="connsiteY331" fmla="*/ 224522 h 386613"/>
                <a:gd name="connsiteX332" fmla="*/ 15551 w 171286"/>
                <a:gd name="connsiteY332" fmla="*/ 227133 h 386613"/>
                <a:gd name="connsiteX333" fmla="*/ 15551 w 171286"/>
                <a:gd name="connsiteY333" fmla="*/ 229857 h 386613"/>
                <a:gd name="connsiteX334" fmla="*/ 16232 w 171286"/>
                <a:gd name="connsiteY334" fmla="*/ 229857 h 386613"/>
                <a:gd name="connsiteX335" fmla="*/ 16572 w 171286"/>
                <a:gd name="connsiteY335" fmla="*/ 228041 h 386613"/>
                <a:gd name="connsiteX336" fmla="*/ 16572 w 171286"/>
                <a:gd name="connsiteY336" fmla="*/ 228382 h 386613"/>
                <a:gd name="connsiteX337" fmla="*/ 16686 w 171286"/>
                <a:gd name="connsiteY337" fmla="*/ 228835 h 386613"/>
                <a:gd name="connsiteX338" fmla="*/ 16913 w 171286"/>
                <a:gd name="connsiteY338" fmla="*/ 229857 h 386613"/>
                <a:gd name="connsiteX339" fmla="*/ 18162 w 171286"/>
                <a:gd name="connsiteY339" fmla="*/ 228154 h 386613"/>
                <a:gd name="connsiteX340" fmla="*/ 23269 w 171286"/>
                <a:gd name="connsiteY340" fmla="*/ 225657 h 386613"/>
                <a:gd name="connsiteX341" fmla="*/ 24859 w 171286"/>
                <a:gd name="connsiteY341" fmla="*/ 223614 h 386613"/>
                <a:gd name="connsiteX342" fmla="*/ 24972 w 171286"/>
                <a:gd name="connsiteY342" fmla="*/ 220436 h 386613"/>
                <a:gd name="connsiteX343" fmla="*/ 23951 w 171286"/>
                <a:gd name="connsiteY343" fmla="*/ 217938 h 386613"/>
                <a:gd name="connsiteX344" fmla="*/ 22702 w 171286"/>
                <a:gd name="connsiteY344" fmla="*/ 215668 h 386613"/>
                <a:gd name="connsiteX345" fmla="*/ 22135 w 171286"/>
                <a:gd name="connsiteY345" fmla="*/ 213171 h 386613"/>
                <a:gd name="connsiteX346" fmla="*/ 21794 w 171286"/>
                <a:gd name="connsiteY346" fmla="*/ 216463 h 386613"/>
                <a:gd name="connsiteX347" fmla="*/ 20545 w 171286"/>
                <a:gd name="connsiteY347" fmla="*/ 219414 h 386613"/>
                <a:gd name="connsiteX348" fmla="*/ 18048 w 171286"/>
                <a:gd name="connsiteY348" fmla="*/ 223274 h 386613"/>
                <a:gd name="connsiteX349" fmla="*/ 18048 w 171286"/>
                <a:gd name="connsiteY349" fmla="*/ 222706 h 386613"/>
                <a:gd name="connsiteX350" fmla="*/ 17481 w 171286"/>
                <a:gd name="connsiteY350" fmla="*/ 221912 h 386613"/>
                <a:gd name="connsiteX351" fmla="*/ 18502 w 171286"/>
                <a:gd name="connsiteY351" fmla="*/ 220890 h 386613"/>
                <a:gd name="connsiteX352" fmla="*/ 19637 w 171286"/>
                <a:gd name="connsiteY352" fmla="*/ 219074 h 386613"/>
                <a:gd name="connsiteX353" fmla="*/ 20318 w 171286"/>
                <a:gd name="connsiteY353" fmla="*/ 216690 h 386613"/>
                <a:gd name="connsiteX354" fmla="*/ 20091 w 171286"/>
                <a:gd name="connsiteY354" fmla="*/ 214079 h 386613"/>
                <a:gd name="connsiteX355" fmla="*/ 19637 w 171286"/>
                <a:gd name="connsiteY355" fmla="*/ 213398 h 386613"/>
                <a:gd name="connsiteX356" fmla="*/ 18048 w 171286"/>
                <a:gd name="connsiteY356" fmla="*/ 212717 h 386613"/>
                <a:gd name="connsiteX357" fmla="*/ 17481 w 171286"/>
                <a:gd name="connsiteY357" fmla="*/ 212263 h 386613"/>
                <a:gd name="connsiteX358" fmla="*/ 16800 w 171286"/>
                <a:gd name="connsiteY358" fmla="*/ 210787 h 386613"/>
                <a:gd name="connsiteX359" fmla="*/ 16913 w 171286"/>
                <a:gd name="connsiteY359" fmla="*/ 210106 h 386613"/>
                <a:gd name="connsiteX360" fmla="*/ 17367 w 171286"/>
                <a:gd name="connsiteY360" fmla="*/ 209539 h 386613"/>
                <a:gd name="connsiteX361" fmla="*/ 18389 w 171286"/>
                <a:gd name="connsiteY361" fmla="*/ 199777 h 386613"/>
                <a:gd name="connsiteX362" fmla="*/ 17934 w 171286"/>
                <a:gd name="connsiteY362" fmla="*/ 197734 h 386613"/>
                <a:gd name="connsiteX363" fmla="*/ 17367 w 171286"/>
                <a:gd name="connsiteY363" fmla="*/ 196826 h 386613"/>
                <a:gd name="connsiteX364" fmla="*/ 16913 w 171286"/>
                <a:gd name="connsiteY364" fmla="*/ 195804 h 386613"/>
                <a:gd name="connsiteX365" fmla="*/ 17026 w 171286"/>
                <a:gd name="connsiteY365" fmla="*/ 195010 h 386613"/>
                <a:gd name="connsiteX366" fmla="*/ 19183 w 171286"/>
                <a:gd name="connsiteY366" fmla="*/ 194102 h 386613"/>
                <a:gd name="connsiteX367" fmla="*/ 19524 w 171286"/>
                <a:gd name="connsiteY367" fmla="*/ 192626 h 386613"/>
                <a:gd name="connsiteX368" fmla="*/ 19524 w 171286"/>
                <a:gd name="connsiteY368" fmla="*/ 190923 h 386613"/>
                <a:gd name="connsiteX369" fmla="*/ 19637 w 171286"/>
                <a:gd name="connsiteY369" fmla="*/ 189447 h 386613"/>
                <a:gd name="connsiteX370" fmla="*/ 23610 w 171286"/>
                <a:gd name="connsiteY370" fmla="*/ 183091 h 386613"/>
                <a:gd name="connsiteX371" fmla="*/ 24291 w 171286"/>
                <a:gd name="connsiteY371" fmla="*/ 180594 h 386613"/>
                <a:gd name="connsiteX372" fmla="*/ 23951 w 171286"/>
                <a:gd name="connsiteY372" fmla="*/ 177983 h 386613"/>
                <a:gd name="connsiteX373" fmla="*/ 22929 w 171286"/>
                <a:gd name="connsiteY373" fmla="*/ 175713 h 386613"/>
                <a:gd name="connsiteX374" fmla="*/ 21453 w 171286"/>
                <a:gd name="connsiteY374" fmla="*/ 174124 h 386613"/>
                <a:gd name="connsiteX375" fmla="*/ 19864 w 171286"/>
                <a:gd name="connsiteY375" fmla="*/ 173556 h 386613"/>
                <a:gd name="connsiteX376" fmla="*/ 17707 w 171286"/>
                <a:gd name="connsiteY376" fmla="*/ 173556 h 386613"/>
                <a:gd name="connsiteX377" fmla="*/ 15891 w 171286"/>
                <a:gd name="connsiteY377" fmla="*/ 173215 h 386613"/>
                <a:gd name="connsiteX378" fmla="*/ 14643 w 171286"/>
                <a:gd name="connsiteY378" fmla="*/ 172081 h 386613"/>
                <a:gd name="connsiteX379" fmla="*/ 14189 w 171286"/>
                <a:gd name="connsiteY379" fmla="*/ 169697 h 386613"/>
                <a:gd name="connsiteX380" fmla="*/ 14189 w 171286"/>
                <a:gd name="connsiteY380" fmla="*/ 164362 h 386613"/>
                <a:gd name="connsiteX381" fmla="*/ 13848 w 171286"/>
                <a:gd name="connsiteY381" fmla="*/ 163227 h 386613"/>
                <a:gd name="connsiteX382" fmla="*/ 12373 w 171286"/>
                <a:gd name="connsiteY382" fmla="*/ 161865 h 386613"/>
                <a:gd name="connsiteX383" fmla="*/ 12146 w 171286"/>
                <a:gd name="connsiteY383" fmla="*/ 160389 h 386613"/>
                <a:gd name="connsiteX384" fmla="*/ 13394 w 171286"/>
                <a:gd name="connsiteY384" fmla="*/ 162092 h 386613"/>
                <a:gd name="connsiteX385" fmla="*/ 15551 w 171286"/>
                <a:gd name="connsiteY385" fmla="*/ 161978 h 386613"/>
                <a:gd name="connsiteX386" fmla="*/ 17140 w 171286"/>
                <a:gd name="connsiteY386" fmla="*/ 160162 h 386613"/>
                <a:gd name="connsiteX387" fmla="*/ 16686 w 171286"/>
                <a:gd name="connsiteY387" fmla="*/ 156870 h 386613"/>
                <a:gd name="connsiteX388" fmla="*/ 18956 w 171286"/>
                <a:gd name="connsiteY388" fmla="*/ 155622 h 386613"/>
                <a:gd name="connsiteX389" fmla="*/ 21340 w 171286"/>
                <a:gd name="connsiteY389" fmla="*/ 153692 h 386613"/>
                <a:gd name="connsiteX390" fmla="*/ 23269 w 171286"/>
                <a:gd name="connsiteY390" fmla="*/ 150968 h 386613"/>
                <a:gd name="connsiteX391" fmla="*/ 24064 w 171286"/>
                <a:gd name="connsiteY391" fmla="*/ 147563 h 386613"/>
                <a:gd name="connsiteX392" fmla="*/ 23837 w 171286"/>
                <a:gd name="connsiteY392" fmla="*/ 145406 h 386613"/>
                <a:gd name="connsiteX393" fmla="*/ 23156 w 171286"/>
                <a:gd name="connsiteY393" fmla="*/ 144611 h 386613"/>
                <a:gd name="connsiteX394" fmla="*/ 22135 w 171286"/>
                <a:gd name="connsiteY394" fmla="*/ 144271 h 386613"/>
                <a:gd name="connsiteX395" fmla="*/ 20772 w 171286"/>
                <a:gd name="connsiteY395" fmla="*/ 143590 h 386613"/>
                <a:gd name="connsiteX396" fmla="*/ 19410 w 171286"/>
                <a:gd name="connsiteY396" fmla="*/ 142228 h 386613"/>
                <a:gd name="connsiteX397" fmla="*/ 17821 w 171286"/>
                <a:gd name="connsiteY397" fmla="*/ 139617 h 386613"/>
                <a:gd name="connsiteX398" fmla="*/ 16800 w 171286"/>
                <a:gd name="connsiteY398" fmla="*/ 138255 h 386613"/>
                <a:gd name="connsiteX399" fmla="*/ 25313 w 171286"/>
                <a:gd name="connsiteY399" fmla="*/ 139390 h 386613"/>
                <a:gd name="connsiteX400" fmla="*/ 28037 w 171286"/>
                <a:gd name="connsiteY400" fmla="*/ 138595 h 386613"/>
                <a:gd name="connsiteX401" fmla="*/ 28945 w 171286"/>
                <a:gd name="connsiteY401" fmla="*/ 138368 h 386613"/>
                <a:gd name="connsiteX402" fmla="*/ 30875 w 171286"/>
                <a:gd name="connsiteY402" fmla="*/ 133941 h 386613"/>
                <a:gd name="connsiteX403" fmla="*/ 31556 w 171286"/>
                <a:gd name="connsiteY403" fmla="*/ 133941 h 386613"/>
                <a:gd name="connsiteX404" fmla="*/ 31669 w 171286"/>
                <a:gd name="connsiteY404" fmla="*/ 135417 h 386613"/>
                <a:gd name="connsiteX405" fmla="*/ 32010 w 171286"/>
                <a:gd name="connsiteY405" fmla="*/ 136212 h 386613"/>
                <a:gd name="connsiteX406" fmla="*/ 32691 w 171286"/>
                <a:gd name="connsiteY406" fmla="*/ 136325 h 386613"/>
                <a:gd name="connsiteX407" fmla="*/ 33599 w 171286"/>
                <a:gd name="connsiteY407" fmla="*/ 135871 h 386613"/>
                <a:gd name="connsiteX408" fmla="*/ 32804 w 171286"/>
                <a:gd name="connsiteY408" fmla="*/ 132352 h 386613"/>
                <a:gd name="connsiteX409" fmla="*/ 32350 w 171286"/>
                <a:gd name="connsiteY409" fmla="*/ 131444 h 386613"/>
                <a:gd name="connsiteX410" fmla="*/ 31556 w 171286"/>
                <a:gd name="connsiteY410" fmla="*/ 132239 h 386613"/>
                <a:gd name="connsiteX411" fmla="*/ 31102 w 171286"/>
                <a:gd name="connsiteY411" fmla="*/ 131217 h 386613"/>
                <a:gd name="connsiteX412" fmla="*/ 28264 w 171286"/>
                <a:gd name="connsiteY412" fmla="*/ 128606 h 386613"/>
                <a:gd name="connsiteX413" fmla="*/ 30307 w 171286"/>
                <a:gd name="connsiteY413" fmla="*/ 125088 h 386613"/>
                <a:gd name="connsiteX414" fmla="*/ 30080 w 171286"/>
                <a:gd name="connsiteY414" fmla="*/ 121001 h 386613"/>
                <a:gd name="connsiteX415" fmla="*/ 29626 w 171286"/>
                <a:gd name="connsiteY415" fmla="*/ 116688 h 386613"/>
                <a:gd name="connsiteX416" fmla="*/ 29626 w 171286"/>
                <a:gd name="connsiteY416" fmla="*/ 114304 h 386613"/>
                <a:gd name="connsiteX417" fmla="*/ 31442 w 171286"/>
                <a:gd name="connsiteY417" fmla="*/ 114872 h 386613"/>
                <a:gd name="connsiteX418" fmla="*/ 32350 w 171286"/>
                <a:gd name="connsiteY418" fmla="*/ 113169 h 386613"/>
                <a:gd name="connsiteX419" fmla="*/ 32464 w 171286"/>
                <a:gd name="connsiteY419" fmla="*/ 110445 h 386613"/>
                <a:gd name="connsiteX420" fmla="*/ 31669 w 171286"/>
                <a:gd name="connsiteY420" fmla="*/ 107948 h 386613"/>
                <a:gd name="connsiteX421" fmla="*/ 30988 w 171286"/>
                <a:gd name="connsiteY421" fmla="*/ 107948 h 386613"/>
                <a:gd name="connsiteX422" fmla="*/ 19410 w 171286"/>
                <a:gd name="connsiteY422" fmla="*/ 103180 h 386613"/>
                <a:gd name="connsiteX423" fmla="*/ 18048 w 171286"/>
                <a:gd name="connsiteY423" fmla="*/ 102272 h 386613"/>
                <a:gd name="connsiteX424" fmla="*/ 16232 w 171286"/>
                <a:gd name="connsiteY424" fmla="*/ 101478 h 386613"/>
                <a:gd name="connsiteX425" fmla="*/ 9648 w 171286"/>
                <a:gd name="connsiteY425" fmla="*/ 103634 h 386613"/>
                <a:gd name="connsiteX426" fmla="*/ 9535 w 171286"/>
                <a:gd name="connsiteY426" fmla="*/ 102272 h 386613"/>
                <a:gd name="connsiteX427" fmla="*/ 9648 w 171286"/>
                <a:gd name="connsiteY427" fmla="*/ 98867 h 386613"/>
                <a:gd name="connsiteX428" fmla="*/ 8854 w 171286"/>
                <a:gd name="connsiteY428" fmla="*/ 97505 h 386613"/>
                <a:gd name="connsiteX429" fmla="*/ 7038 w 171286"/>
                <a:gd name="connsiteY429" fmla="*/ 97505 h 386613"/>
                <a:gd name="connsiteX430" fmla="*/ 6811 w 171286"/>
                <a:gd name="connsiteY430" fmla="*/ 96937 h 386613"/>
                <a:gd name="connsiteX431" fmla="*/ 6924 w 171286"/>
                <a:gd name="connsiteY431" fmla="*/ 96370 h 386613"/>
                <a:gd name="connsiteX432" fmla="*/ 6924 w 171286"/>
                <a:gd name="connsiteY432" fmla="*/ 95462 h 386613"/>
                <a:gd name="connsiteX433" fmla="*/ 7038 w 171286"/>
                <a:gd name="connsiteY433" fmla="*/ 94781 h 386613"/>
                <a:gd name="connsiteX434" fmla="*/ 7378 w 171286"/>
                <a:gd name="connsiteY434" fmla="*/ 94100 h 386613"/>
                <a:gd name="connsiteX435" fmla="*/ 7605 w 171286"/>
                <a:gd name="connsiteY435" fmla="*/ 93191 h 386613"/>
                <a:gd name="connsiteX436" fmla="*/ 7038 w 171286"/>
                <a:gd name="connsiteY436" fmla="*/ 90240 h 386613"/>
                <a:gd name="connsiteX437" fmla="*/ 7492 w 171286"/>
                <a:gd name="connsiteY437" fmla="*/ 89786 h 386613"/>
                <a:gd name="connsiteX438" fmla="*/ 8286 w 171286"/>
                <a:gd name="connsiteY438" fmla="*/ 89673 h 386613"/>
                <a:gd name="connsiteX439" fmla="*/ 8854 w 171286"/>
                <a:gd name="connsiteY439" fmla="*/ 89218 h 386613"/>
                <a:gd name="connsiteX440" fmla="*/ 9421 w 171286"/>
                <a:gd name="connsiteY440" fmla="*/ 87062 h 386613"/>
                <a:gd name="connsiteX441" fmla="*/ 8740 w 171286"/>
                <a:gd name="connsiteY441" fmla="*/ 86154 h 386613"/>
                <a:gd name="connsiteX442" fmla="*/ 8740 w 171286"/>
                <a:gd name="connsiteY442" fmla="*/ 86154 h 386613"/>
                <a:gd name="connsiteX443" fmla="*/ 7832 w 171286"/>
                <a:gd name="connsiteY443" fmla="*/ 84224 h 386613"/>
                <a:gd name="connsiteX444" fmla="*/ 7492 w 171286"/>
                <a:gd name="connsiteY444" fmla="*/ 81727 h 386613"/>
                <a:gd name="connsiteX445" fmla="*/ 7605 w 171286"/>
                <a:gd name="connsiteY445" fmla="*/ 79116 h 386613"/>
                <a:gd name="connsiteX446" fmla="*/ 8059 w 171286"/>
                <a:gd name="connsiteY446" fmla="*/ 76846 h 386613"/>
                <a:gd name="connsiteX447" fmla="*/ 9875 w 171286"/>
                <a:gd name="connsiteY447" fmla="*/ 72987 h 386613"/>
                <a:gd name="connsiteX448" fmla="*/ 9648 w 171286"/>
                <a:gd name="connsiteY448" fmla="*/ 71738 h 386613"/>
                <a:gd name="connsiteX449" fmla="*/ 9421 w 171286"/>
                <a:gd name="connsiteY449" fmla="*/ 71398 h 386613"/>
                <a:gd name="connsiteX450" fmla="*/ 7946 w 171286"/>
                <a:gd name="connsiteY450" fmla="*/ 69581 h 386613"/>
                <a:gd name="connsiteX451" fmla="*/ 2384 w 171286"/>
                <a:gd name="connsiteY451" fmla="*/ 65495 h 386613"/>
                <a:gd name="connsiteX452" fmla="*/ 908 w 171286"/>
                <a:gd name="connsiteY452" fmla="*/ 63792 h 386613"/>
                <a:gd name="connsiteX453" fmla="*/ 908 w 171286"/>
                <a:gd name="connsiteY453" fmla="*/ 63792 h 386613"/>
                <a:gd name="connsiteX454" fmla="*/ 0 w 171286"/>
                <a:gd name="connsiteY454" fmla="*/ 61749 h 386613"/>
                <a:gd name="connsiteX455" fmla="*/ 227 w 171286"/>
                <a:gd name="connsiteY455" fmla="*/ 60387 h 386613"/>
                <a:gd name="connsiteX456" fmla="*/ 3065 w 171286"/>
                <a:gd name="connsiteY456" fmla="*/ 57322 h 386613"/>
                <a:gd name="connsiteX457" fmla="*/ 12373 w 171286"/>
                <a:gd name="connsiteY457" fmla="*/ 42907 h 386613"/>
                <a:gd name="connsiteX458" fmla="*/ 12486 w 171286"/>
                <a:gd name="connsiteY458" fmla="*/ 42226 h 386613"/>
                <a:gd name="connsiteX459" fmla="*/ 12373 w 171286"/>
                <a:gd name="connsiteY459" fmla="*/ 40409 h 386613"/>
                <a:gd name="connsiteX460" fmla="*/ 12600 w 171286"/>
                <a:gd name="connsiteY460" fmla="*/ 39501 h 386613"/>
                <a:gd name="connsiteX461" fmla="*/ 13508 w 171286"/>
                <a:gd name="connsiteY461" fmla="*/ 37345 h 386613"/>
                <a:gd name="connsiteX462" fmla="*/ 13962 w 171286"/>
                <a:gd name="connsiteY462" fmla="*/ 36550 h 386613"/>
                <a:gd name="connsiteX463" fmla="*/ 18956 w 171286"/>
                <a:gd name="connsiteY463" fmla="*/ 30761 h 386613"/>
                <a:gd name="connsiteX464" fmla="*/ 20205 w 171286"/>
                <a:gd name="connsiteY464" fmla="*/ 28604 h 386613"/>
                <a:gd name="connsiteX465" fmla="*/ 22135 w 171286"/>
                <a:gd name="connsiteY465" fmla="*/ 27356 h 386613"/>
                <a:gd name="connsiteX466" fmla="*/ 23723 w 171286"/>
                <a:gd name="connsiteY466" fmla="*/ 25540 h 386613"/>
                <a:gd name="connsiteX467" fmla="*/ 25086 w 171286"/>
                <a:gd name="connsiteY467" fmla="*/ 23383 h 386613"/>
                <a:gd name="connsiteX468" fmla="*/ 26221 w 171286"/>
                <a:gd name="connsiteY468" fmla="*/ 20999 h 386613"/>
                <a:gd name="connsiteX469" fmla="*/ 26221 w 171286"/>
                <a:gd name="connsiteY469" fmla="*/ 20999 h 386613"/>
                <a:gd name="connsiteX470" fmla="*/ 26788 w 171286"/>
                <a:gd name="connsiteY470" fmla="*/ 19070 h 386613"/>
                <a:gd name="connsiteX471" fmla="*/ 27923 w 171286"/>
                <a:gd name="connsiteY471" fmla="*/ 18048 h 386613"/>
                <a:gd name="connsiteX472" fmla="*/ 29285 w 171286"/>
                <a:gd name="connsiteY472" fmla="*/ 17253 h 386613"/>
                <a:gd name="connsiteX473" fmla="*/ 30534 w 171286"/>
                <a:gd name="connsiteY473" fmla="*/ 15891 h 386613"/>
                <a:gd name="connsiteX474" fmla="*/ 31102 w 171286"/>
                <a:gd name="connsiteY474" fmla="*/ 14302 h 386613"/>
                <a:gd name="connsiteX475" fmla="*/ 31669 w 171286"/>
                <a:gd name="connsiteY475" fmla="*/ 10897 h 386613"/>
                <a:gd name="connsiteX476" fmla="*/ 32237 w 171286"/>
                <a:gd name="connsiteY476" fmla="*/ 9081 h 386613"/>
                <a:gd name="connsiteX477" fmla="*/ 33826 w 171286"/>
                <a:gd name="connsiteY477" fmla="*/ 6470 h 386613"/>
                <a:gd name="connsiteX478" fmla="*/ 36323 w 171286"/>
                <a:gd name="connsiteY478" fmla="*/ 3519 h 386613"/>
                <a:gd name="connsiteX479" fmla="*/ 37345 w 171286"/>
                <a:gd name="connsiteY479" fmla="*/ 2611 h 386613"/>
                <a:gd name="connsiteX480" fmla="*/ 39047 w 171286"/>
                <a:gd name="connsiteY480" fmla="*/ 1022 h 386613"/>
                <a:gd name="connsiteX481" fmla="*/ 41318 w 171286"/>
                <a:gd name="connsiteY481" fmla="*/ 0 h 386613"/>
                <a:gd name="connsiteX482" fmla="*/ 43588 w 171286"/>
                <a:gd name="connsiteY482" fmla="*/ 1135 h 386613"/>
                <a:gd name="connsiteX483" fmla="*/ 45063 w 171286"/>
                <a:gd name="connsiteY483" fmla="*/ 3973 h 386613"/>
                <a:gd name="connsiteX484" fmla="*/ 45858 w 171286"/>
                <a:gd name="connsiteY484" fmla="*/ 7378 h 386613"/>
                <a:gd name="connsiteX485" fmla="*/ 45971 w 171286"/>
                <a:gd name="connsiteY485" fmla="*/ 8740 h 386613"/>
                <a:gd name="connsiteX486" fmla="*/ 46085 w 171286"/>
                <a:gd name="connsiteY486" fmla="*/ 10102 h 386613"/>
                <a:gd name="connsiteX487" fmla="*/ 45971 w 171286"/>
                <a:gd name="connsiteY487" fmla="*/ 9989 h 386613"/>
                <a:gd name="connsiteX488" fmla="*/ 45517 w 171286"/>
                <a:gd name="connsiteY488" fmla="*/ 10670 h 386613"/>
                <a:gd name="connsiteX489" fmla="*/ 44836 w 171286"/>
                <a:gd name="connsiteY489" fmla="*/ 12259 h 386613"/>
                <a:gd name="connsiteX490" fmla="*/ 44609 w 171286"/>
                <a:gd name="connsiteY490" fmla="*/ 13167 h 386613"/>
                <a:gd name="connsiteX491" fmla="*/ 44382 w 171286"/>
                <a:gd name="connsiteY491" fmla="*/ 15097 h 386613"/>
                <a:gd name="connsiteX492" fmla="*/ 44496 w 171286"/>
                <a:gd name="connsiteY492" fmla="*/ 16005 h 386613"/>
                <a:gd name="connsiteX493" fmla="*/ 44836 w 171286"/>
                <a:gd name="connsiteY493" fmla="*/ 17253 h 386613"/>
                <a:gd name="connsiteX494" fmla="*/ 46539 w 171286"/>
                <a:gd name="connsiteY494" fmla="*/ 21340 h 386613"/>
                <a:gd name="connsiteX495" fmla="*/ 49717 w 171286"/>
                <a:gd name="connsiteY495" fmla="*/ 23837 h 386613"/>
                <a:gd name="connsiteX496" fmla="*/ 51306 w 171286"/>
                <a:gd name="connsiteY496" fmla="*/ 24631 h 386613"/>
                <a:gd name="connsiteX497" fmla="*/ 53122 w 171286"/>
                <a:gd name="connsiteY497" fmla="*/ 24859 h 386613"/>
                <a:gd name="connsiteX498" fmla="*/ 54031 w 171286"/>
                <a:gd name="connsiteY498" fmla="*/ 24518 h 386613"/>
                <a:gd name="connsiteX499" fmla="*/ 54712 w 171286"/>
                <a:gd name="connsiteY499" fmla="*/ 24291 h 386613"/>
                <a:gd name="connsiteX500" fmla="*/ 58344 w 171286"/>
                <a:gd name="connsiteY500" fmla="*/ 22134 h 386613"/>
                <a:gd name="connsiteX501" fmla="*/ 59252 w 171286"/>
                <a:gd name="connsiteY501" fmla="*/ 21226 h 386613"/>
                <a:gd name="connsiteX502" fmla="*/ 59252 w 171286"/>
                <a:gd name="connsiteY502" fmla="*/ 21226 h 386613"/>
                <a:gd name="connsiteX503" fmla="*/ 61636 w 171286"/>
                <a:gd name="connsiteY503" fmla="*/ 19524 h 386613"/>
                <a:gd name="connsiteX504" fmla="*/ 66403 w 171286"/>
                <a:gd name="connsiteY504" fmla="*/ 19637 h 386613"/>
                <a:gd name="connsiteX505" fmla="*/ 68900 w 171286"/>
                <a:gd name="connsiteY505" fmla="*/ 18956 h 386613"/>
                <a:gd name="connsiteX506" fmla="*/ 72419 w 171286"/>
                <a:gd name="connsiteY506" fmla="*/ 14302 h 386613"/>
                <a:gd name="connsiteX507" fmla="*/ 74462 w 171286"/>
                <a:gd name="connsiteY507" fmla="*/ 12827 h 386613"/>
                <a:gd name="connsiteX508" fmla="*/ 76960 w 171286"/>
                <a:gd name="connsiteY508" fmla="*/ 14302 h 386613"/>
                <a:gd name="connsiteX509" fmla="*/ 79003 w 171286"/>
                <a:gd name="connsiteY509" fmla="*/ 16459 h 386613"/>
                <a:gd name="connsiteX510" fmla="*/ 83884 w 171286"/>
                <a:gd name="connsiteY510" fmla="*/ 19183 h 386613"/>
                <a:gd name="connsiteX511" fmla="*/ 85473 w 171286"/>
                <a:gd name="connsiteY511" fmla="*/ 21226 h 386613"/>
                <a:gd name="connsiteX512" fmla="*/ 85473 w 171286"/>
                <a:gd name="connsiteY512" fmla="*/ 21226 h 386613"/>
                <a:gd name="connsiteX513" fmla="*/ 85473 w 171286"/>
                <a:gd name="connsiteY513" fmla="*/ 21226 h 386613"/>
                <a:gd name="connsiteX514" fmla="*/ 85473 w 171286"/>
                <a:gd name="connsiteY514" fmla="*/ 21226 h 386613"/>
                <a:gd name="connsiteX515" fmla="*/ 88197 w 171286"/>
                <a:gd name="connsiteY515" fmla="*/ 27810 h 386613"/>
                <a:gd name="connsiteX516" fmla="*/ 88765 w 171286"/>
                <a:gd name="connsiteY516" fmla="*/ 28604 h 386613"/>
                <a:gd name="connsiteX517" fmla="*/ 90013 w 171286"/>
                <a:gd name="connsiteY517" fmla="*/ 29853 h 386613"/>
                <a:gd name="connsiteX518" fmla="*/ 90467 w 171286"/>
                <a:gd name="connsiteY518" fmla="*/ 30875 h 386613"/>
                <a:gd name="connsiteX519" fmla="*/ 90467 w 171286"/>
                <a:gd name="connsiteY519" fmla="*/ 32010 h 386613"/>
                <a:gd name="connsiteX520" fmla="*/ 89446 w 171286"/>
                <a:gd name="connsiteY520" fmla="*/ 33599 h 386613"/>
                <a:gd name="connsiteX521" fmla="*/ 89332 w 171286"/>
                <a:gd name="connsiteY521" fmla="*/ 34393 h 386613"/>
                <a:gd name="connsiteX522" fmla="*/ 89786 w 171286"/>
                <a:gd name="connsiteY522" fmla="*/ 35188 h 386613"/>
                <a:gd name="connsiteX523" fmla="*/ 91262 w 171286"/>
                <a:gd name="connsiteY523" fmla="*/ 36436 h 386613"/>
                <a:gd name="connsiteX524" fmla="*/ 91829 w 171286"/>
                <a:gd name="connsiteY524" fmla="*/ 37231 h 386613"/>
                <a:gd name="connsiteX525" fmla="*/ 92057 w 171286"/>
                <a:gd name="connsiteY525" fmla="*/ 38253 h 386613"/>
                <a:gd name="connsiteX526" fmla="*/ 91829 w 171286"/>
                <a:gd name="connsiteY526" fmla="*/ 40069 h 386613"/>
                <a:gd name="connsiteX527" fmla="*/ 91943 w 171286"/>
                <a:gd name="connsiteY527" fmla="*/ 40977 h 386613"/>
                <a:gd name="connsiteX528" fmla="*/ 92738 w 171286"/>
                <a:gd name="connsiteY528" fmla="*/ 43134 h 386613"/>
                <a:gd name="connsiteX529" fmla="*/ 93532 w 171286"/>
                <a:gd name="connsiteY529" fmla="*/ 44042 h 386613"/>
                <a:gd name="connsiteX530" fmla="*/ 94667 w 171286"/>
                <a:gd name="connsiteY530" fmla="*/ 44269 h 386613"/>
                <a:gd name="connsiteX531" fmla="*/ 101251 w 171286"/>
                <a:gd name="connsiteY531" fmla="*/ 44155 h 386613"/>
                <a:gd name="connsiteX532" fmla="*/ 102726 w 171286"/>
                <a:gd name="connsiteY532" fmla="*/ 44382 h 386613"/>
                <a:gd name="connsiteX533" fmla="*/ 114758 w 171286"/>
                <a:gd name="connsiteY533" fmla="*/ 53236 h 386613"/>
                <a:gd name="connsiteX534" fmla="*/ 116347 w 171286"/>
                <a:gd name="connsiteY534" fmla="*/ 54939 h 386613"/>
                <a:gd name="connsiteX535" fmla="*/ 117142 w 171286"/>
                <a:gd name="connsiteY535" fmla="*/ 55733 h 386613"/>
                <a:gd name="connsiteX536" fmla="*/ 118958 w 171286"/>
                <a:gd name="connsiteY536" fmla="*/ 58231 h 386613"/>
                <a:gd name="connsiteX537" fmla="*/ 122590 w 171286"/>
                <a:gd name="connsiteY537" fmla="*/ 66176 h 386613"/>
                <a:gd name="connsiteX538" fmla="*/ 123612 w 171286"/>
                <a:gd name="connsiteY538" fmla="*/ 69695 h 386613"/>
                <a:gd name="connsiteX539" fmla="*/ 123839 w 171286"/>
                <a:gd name="connsiteY539" fmla="*/ 71965 h 386613"/>
                <a:gd name="connsiteX540" fmla="*/ 123839 w 171286"/>
                <a:gd name="connsiteY540" fmla="*/ 76165 h 386613"/>
                <a:gd name="connsiteX541" fmla="*/ 124406 w 171286"/>
                <a:gd name="connsiteY541" fmla="*/ 78548 h 386613"/>
                <a:gd name="connsiteX542" fmla="*/ 127471 w 171286"/>
                <a:gd name="connsiteY542" fmla="*/ 86494 h 386613"/>
                <a:gd name="connsiteX543" fmla="*/ 127925 w 171286"/>
                <a:gd name="connsiteY543" fmla="*/ 89105 h 386613"/>
                <a:gd name="connsiteX544" fmla="*/ 128379 w 171286"/>
                <a:gd name="connsiteY544" fmla="*/ 90808 h 386613"/>
                <a:gd name="connsiteX545" fmla="*/ 128379 w 171286"/>
                <a:gd name="connsiteY545" fmla="*/ 92510 h 386613"/>
                <a:gd name="connsiteX546" fmla="*/ 127358 w 171286"/>
                <a:gd name="connsiteY546" fmla="*/ 94894 h 386613"/>
                <a:gd name="connsiteX547" fmla="*/ 126563 w 171286"/>
                <a:gd name="connsiteY547" fmla="*/ 95915 h 386613"/>
                <a:gd name="connsiteX548" fmla="*/ 125882 w 171286"/>
                <a:gd name="connsiteY548" fmla="*/ 96483 h 386613"/>
                <a:gd name="connsiteX549" fmla="*/ 125315 w 171286"/>
                <a:gd name="connsiteY549" fmla="*/ 97164 h 386613"/>
                <a:gd name="connsiteX550" fmla="*/ 124861 w 171286"/>
                <a:gd name="connsiteY550" fmla="*/ 98753 h 386613"/>
                <a:gd name="connsiteX551" fmla="*/ 124861 w 171286"/>
                <a:gd name="connsiteY551" fmla="*/ 99661 h 386613"/>
                <a:gd name="connsiteX552" fmla="*/ 125315 w 171286"/>
                <a:gd name="connsiteY552" fmla="*/ 101250 h 386613"/>
                <a:gd name="connsiteX553" fmla="*/ 125315 w 171286"/>
                <a:gd name="connsiteY553" fmla="*/ 101818 h 38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</a:cxnLst>
              <a:rect l="l" t="t" r="r" b="b"/>
              <a:pathLst>
                <a:path w="171286" h="386613">
                  <a:moveTo>
                    <a:pt x="125315" y="101818"/>
                  </a:moveTo>
                  <a:lnTo>
                    <a:pt x="122818" y="103294"/>
                  </a:lnTo>
                  <a:lnTo>
                    <a:pt x="122704" y="105451"/>
                  </a:lnTo>
                  <a:lnTo>
                    <a:pt x="122704" y="106132"/>
                  </a:lnTo>
                  <a:lnTo>
                    <a:pt x="123499" y="109423"/>
                  </a:lnTo>
                  <a:lnTo>
                    <a:pt x="123612" y="111239"/>
                  </a:lnTo>
                  <a:lnTo>
                    <a:pt x="123725" y="112034"/>
                  </a:lnTo>
                  <a:lnTo>
                    <a:pt x="123044" y="113169"/>
                  </a:lnTo>
                  <a:lnTo>
                    <a:pt x="120774" y="115439"/>
                  </a:lnTo>
                  <a:lnTo>
                    <a:pt x="119866" y="116688"/>
                  </a:lnTo>
                  <a:lnTo>
                    <a:pt x="119072" y="118390"/>
                  </a:lnTo>
                  <a:lnTo>
                    <a:pt x="118845" y="119753"/>
                  </a:lnTo>
                  <a:lnTo>
                    <a:pt x="119639" y="129174"/>
                  </a:lnTo>
                  <a:lnTo>
                    <a:pt x="120093" y="131898"/>
                  </a:lnTo>
                  <a:lnTo>
                    <a:pt x="122136" y="137914"/>
                  </a:lnTo>
                  <a:lnTo>
                    <a:pt x="122136" y="138822"/>
                  </a:lnTo>
                  <a:lnTo>
                    <a:pt x="122136" y="139049"/>
                  </a:lnTo>
                  <a:lnTo>
                    <a:pt x="121569" y="140411"/>
                  </a:lnTo>
                  <a:lnTo>
                    <a:pt x="120774" y="141206"/>
                  </a:lnTo>
                  <a:lnTo>
                    <a:pt x="119526" y="142001"/>
                  </a:lnTo>
                  <a:lnTo>
                    <a:pt x="118164" y="142568"/>
                  </a:lnTo>
                  <a:lnTo>
                    <a:pt x="113396" y="143590"/>
                  </a:lnTo>
                  <a:lnTo>
                    <a:pt x="113737" y="145406"/>
                  </a:lnTo>
                  <a:lnTo>
                    <a:pt x="113510" y="148925"/>
                  </a:lnTo>
                  <a:lnTo>
                    <a:pt x="114191" y="150854"/>
                  </a:lnTo>
                  <a:lnTo>
                    <a:pt x="115326" y="151308"/>
                  </a:lnTo>
                  <a:lnTo>
                    <a:pt x="116120" y="152103"/>
                  </a:lnTo>
                  <a:lnTo>
                    <a:pt x="117142" y="154146"/>
                  </a:lnTo>
                  <a:lnTo>
                    <a:pt x="117369" y="154486"/>
                  </a:lnTo>
                  <a:lnTo>
                    <a:pt x="117709" y="155508"/>
                  </a:lnTo>
                  <a:lnTo>
                    <a:pt x="117937" y="157665"/>
                  </a:lnTo>
                  <a:lnTo>
                    <a:pt x="118164" y="158346"/>
                  </a:lnTo>
                  <a:lnTo>
                    <a:pt x="118845" y="158914"/>
                  </a:lnTo>
                  <a:lnTo>
                    <a:pt x="120434" y="159140"/>
                  </a:lnTo>
                  <a:lnTo>
                    <a:pt x="121115" y="159595"/>
                  </a:lnTo>
                  <a:lnTo>
                    <a:pt x="122250" y="161183"/>
                  </a:lnTo>
                  <a:lnTo>
                    <a:pt x="122704" y="162432"/>
                  </a:lnTo>
                  <a:lnTo>
                    <a:pt x="122818" y="162773"/>
                  </a:lnTo>
                  <a:lnTo>
                    <a:pt x="122818" y="164475"/>
                  </a:lnTo>
                  <a:lnTo>
                    <a:pt x="122136" y="166632"/>
                  </a:lnTo>
                  <a:lnTo>
                    <a:pt x="121228" y="168335"/>
                  </a:lnTo>
                  <a:lnTo>
                    <a:pt x="119980" y="169924"/>
                  </a:lnTo>
                  <a:lnTo>
                    <a:pt x="118618" y="170832"/>
                  </a:lnTo>
                  <a:lnTo>
                    <a:pt x="117255" y="170378"/>
                  </a:lnTo>
                  <a:lnTo>
                    <a:pt x="116915" y="172875"/>
                  </a:lnTo>
                  <a:lnTo>
                    <a:pt x="116915" y="173102"/>
                  </a:lnTo>
                  <a:lnTo>
                    <a:pt x="117483" y="176961"/>
                  </a:lnTo>
                  <a:lnTo>
                    <a:pt x="119072" y="183885"/>
                  </a:lnTo>
                  <a:lnTo>
                    <a:pt x="120320" y="187178"/>
                  </a:lnTo>
                  <a:lnTo>
                    <a:pt x="123953" y="192285"/>
                  </a:lnTo>
                  <a:lnTo>
                    <a:pt x="125542" y="195236"/>
                  </a:lnTo>
                  <a:lnTo>
                    <a:pt x="125996" y="198188"/>
                  </a:lnTo>
                  <a:lnTo>
                    <a:pt x="125882" y="200458"/>
                  </a:lnTo>
                  <a:lnTo>
                    <a:pt x="126563" y="202160"/>
                  </a:lnTo>
                  <a:lnTo>
                    <a:pt x="128493" y="203069"/>
                  </a:lnTo>
                  <a:lnTo>
                    <a:pt x="129288" y="203409"/>
                  </a:lnTo>
                  <a:lnTo>
                    <a:pt x="130650" y="203523"/>
                  </a:lnTo>
                  <a:lnTo>
                    <a:pt x="131898" y="203409"/>
                  </a:lnTo>
                  <a:lnTo>
                    <a:pt x="132125" y="203409"/>
                  </a:lnTo>
                  <a:lnTo>
                    <a:pt x="133033" y="203523"/>
                  </a:lnTo>
                  <a:lnTo>
                    <a:pt x="134055" y="204317"/>
                  </a:lnTo>
                  <a:lnTo>
                    <a:pt x="135076" y="206361"/>
                  </a:lnTo>
                  <a:lnTo>
                    <a:pt x="137006" y="214760"/>
                  </a:lnTo>
                  <a:lnTo>
                    <a:pt x="138936" y="222138"/>
                  </a:lnTo>
                  <a:lnTo>
                    <a:pt x="140298" y="225089"/>
                  </a:lnTo>
                  <a:lnTo>
                    <a:pt x="141547" y="226225"/>
                  </a:lnTo>
                  <a:lnTo>
                    <a:pt x="142568" y="227019"/>
                  </a:lnTo>
                  <a:lnTo>
                    <a:pt x="145065" y="227587"/>
                  </a:lnTo>
                  <a:lnTo>
                    <a:pt x="146768" y="226906"/>
                  </a:lnTo>
                  <a:lnTo>
                    <a:pt x="149946" y="224181"/>
                  </a:lnTo>
                  <a:lnTo>
                    <a:pt x="151876" y="223727"/>
                  </a:lnTo>
                  <a:lnTo>
                    <a:pt x="151990" y="223727"/>
                  </a:lnTo>
                  <a:lnTo>
                    <a:pt x="157097" y="224522"/>
                  </a:lnTo>
                  <a:lnTo>
                    <a:pt x="161865" y="225998"/>
                  </a:lnTo>
                  <a:lnTo>
                    <a:pt x="163454" y="227587"/>
                  </a:lnTo>
                  <a:lnTo>
                    <a:pt x="164248" y="229970"/>
                  </a:lnTo>
                  <a:lnTo>
                    <a:pt x="164248" y="233375"/>
                  </a:lnTo>
                  <a:lnTo>
                    <a:pt x="164475" y="239392"/>
                  </a:lnTo>
                  <a:lnTo>
                    <a:pt x="163908" y="242116"/>
                  </a:lnTo>
                  <a:lnTo>
                    <a:pt x="162205" y="244045"/>
                  </a:lnTo>
                  <a:lnTo>
                    <a:pt x="163113" y="244840"/>
                  </a:lnTo>
                  <a:lnTo>
                    <a:pt x="163454" y="245748"/>
                  </a:lnTo>
                  <a:lnTo>
                    <a:pt x="163681" y="246770"/>
                  </a:lnTo>
                  <a:lnTo>
                    <a:pt x="164135" y="247678"/>
                  </a:lnTo>
                  <a:lnTo>
                    <a:pt x="166859" y="250289"/>
                  </a:lnTo>
                  <a:lnTo>
                    <a:pt x="169470" y="253467"/>
                  </a:lnTo>
                  <a:lnTo>
                    <a:pt x="170491" y="255283"/>
                  </a:lnTo>
                  <a:lnTo>
                    <a:pt x="171172" y="257553"/>
                  </a:lnTo>
                  <a:lnTo>
                    <a:pt x="171286" y="260051"/>
                  </a:lnTo>
                  <a:lnTo>
                    <a:pt x="170946" y="262435"/>
                  </a:lnTo>
                  <a:lnTo>
                    <a:pt x="169924" y="266861"/>
                  </a:lnTo>
                  <a:lnTo>
                    <a:pt x="169697" y="268337"/>
                  </a:lnTo>
                  <a:lnTo>
                    <a:pt x="169697" y="269359"/>
                  </a:lnTo>
                  <a:lnTo>
                    <a:pt x="169583" y="270380"/>
                  </a:lnTo>
                  <a:lnTo>
                    <a:pt x="169016" y="271629"/>
                  </a:lnTo>
                  <a:lnTo>
                    <a:pt x="168335" y="272310"/>
                  </a:lnTo>
                  <a:lnTo>
                    <a:pt x="167427" y="272877"/>
                  </a:lnTo>
                  <a:lnTo>
                    <a:pt x="166519" y="273558"/>
                  </a:lnTo>
                  <a:lnTo>
                    <a:pt x="165838" y="274807"/>
                  </a:lnTo>
                  <a:lnTo>
                    <a:pt x="164589" y="275148"/>
                  </a:lnTo>
                  <a:lnTo>
                    <a:pt x="163567" y="275829"/>
                  </a:lnTo>
                  <a:lnTo>
                    <a:pt x="163000" y="276963"/>
                  </a:lnTo>
                  <a:lnTo>
                    <a:pt x="163113" y="278553"/>
                  </a:lnTo>
                  <a:lnTo>
                    <a:pt x="162886" y="279234"/>
                  </a:lnTo>
                  <a:lnTo>
                    <a:pt x="162546" y="279915"/>
                  </a:lnTo>
                  <a:lnTo>
                    <a:pt x="161638" y="281277"/>
                  </a:lnTo>
                  <a:lnTo>
                    <a:pt x="159254" y="282980"/>
                  </a:lnTo>
                  <a:lnTo>
                    <a:pt x="157097" y="282412"/>
                  </a:lnTo>
                  <a:lnTo>
                    <a:pt x="154827" y="281391"/>
                  </a:lnTo>
                  <a:lnTo>
                    <a:pt x="152216" y="281391"/>
                  </a:lnTo>
                  <a:lnTo>
                    <a:pt x="150968" y="282299"/>
                  </a:lnTo>
                  <a:lnTo>
                    <a:pt x="150400" y="283320"/>
                  </a:lnTo>
                  <a:lnTo>
                    <a:pt x="150060" y="284568"/>
                  </a:lnTo>
                  <a:lnTo>
                    <a:pt x="149265" y="285818"/>
                  </a:lnTo>
                  <a:lnTo>
                    <a:pt x="148357" y="286271"/>
                  </a:lnTo>
                  <a:lnTo>
                    <a:pt x="146314" y="286725"/>
                  </a:lnTo>
                  <a:lnTo>
                    <a:pt x="145406" y="287633"/>
                  </a:lnTo>
                  <a:lnTo>
                    <a:pt x="145292" y="288882"/>
                  </a:lnTo>
                  <a:lnTo>
                    <a:pt x="145746" y="292287"/>
                  </a:lnTo>
                  <a:lnTo>
                    <a:pt x="145746" y="293650"/>
                  </a:lnTo>
                  <a:lnTo>
                    <a:pt x="145406" y="295238"/>
                  </a:lnTo>
                  <a:lnTo>
                    <a:pt x="144952" y="296260"/>
                  </a:lnTo>
                  <a:lnTo>
                    <a:pt x="143930" y="298190"/>
                  </a:lnTo>
                  <a:lnTo>
                    <a:pt x="142454" y="301936"/>
                  </a:lnTo>
                  <a:lnTo>
                    <a:pt x="142228" y="302617"/>
                  </a:lnTo>
                  <a:lnTo>
                    <a:pt x="141433" y="303298"/>
                  </a:lnTo>
                  <a:lnTo>
                    <a:pt x="140411" y="303865"/>
                  </a:lnTo>
                  <a:lnTo>
                    <a:pt x="139390" y="304660"/>
                  </a:lnTo>
                  <a:lnTo>
                    <a:pt x="138595" y="305908"/>
                  </a:lnTo>
                  <a:lnTo>
                    <a:pt x="138141" y="308746"/>
                  </a:lnTo>
                  <a:lnTo>
                    <a:pt x="138368" y="311244"/>
                  </a:lnTo>
                  <a:lnTo>
                    <a:pt x="138368" y="313854"/>
                  </a:lnTo>
                  <a:lnTo>
                    <a:pt x="137233" y="316919"/>
                  </a:lnTo>
                  <a:lnTo>
                    <a:pt x="136666" y="317373"/>
                  </a:lnTo>
                  <a:lnTo>
                    <a:pt x="135190" y="317827"/>
                  </a:lnTo>
                  <a:lnTo>
                    <a:pt x="134736" y="318508"/>
                  </a:lnTo>
                  <a:lnTo>
                    <a:pt x="134736" y="319302"/>
                  </a:lnTo>
                  <a:lnTo>
                    <a:pt x="135076" y="320664"/>
                  </a:lnTo>
                  <a:lnTo>
                    <a:pt x="135076" y="321345"/>
                  </a:lnTo>
                  <a:lnTo>
                    <a:pt x="135531" y="323729"/>
                  </a:lnTo>
                  <a:lnTo>
                    <a:pt x="135417" y="324297"/>
                  </a:lnTo>
                  <a:lnTo>
                    <a:pt x="133941" y="328384"/>
                  </a:lnTo>
                  <a:lnTo>
                    <a:pt x="133487" y="329291"/>
                  </a:lnTo>
                  <a:lnTo>
                    <a:pt x="132806" y="329746"/>
                  </a:lnTo>
                  <a:lnTo>
                    <a:pt x="130422" y="330881"/>
                  </a:lnTo>
                  <a:lnTo>
                    <a:pt x="126790" y="332583"/>
                  </a:lnTo>
                  <a:lnTo>
                    <a:pt x="124406" y="332810"/>
                  </a:lnTo>
                  <a:lnTo>
                    <a:pt x="119299" y="332015"/>
                  </a:lnTo>
                  <a:lnTo>
                    <a:pt x="117483" y="332470"/>
                  </a:lnTo>
                  <a:lnTo>
                    <a:pt x="116007" y="333378"/>
                  </a:lnTo>
                  <a:lnTo>
                    <a:pt x="112829" y="333037"/>
                  </a:lnTo>
                  <a:lnTo>
                    <a:pt x="111012" y="333832"/>
                  </a:lnTo>
                  <a:lnTo>
                    <a:pt x="109764" y="335308"/>
                  </a:lnTo>
                  <a:lnTo>
                    <a:pt x="108629" y="337351"/>
                  </a:lnTo>
                  <a:lnTo>
                    <a:pt x="107834" y="339621"/>
                  </a:lnTo>
                  <a:lnTo>
                    <a:pt x="107380" y="341891"/>
                  </a:lnTo>
                  <a:lnTo>
                    <a:pt x="105791" y="342232"/>
                  </a:lnTo>
                  <a:lnTo>
                    <a:pt x="100910" y="342345"/>
                  </a:lnTo>
                  <a:lnTo>
                    <a:pt x="99775" y="342685"/>
                  </a:lnTo>
                  <a:lnTo>
                    <a:pt x="100229" y="343707"/>
                  </a:lnTo>
                  <a:lnTo>
                    <a:pt x="101705" y="351312"/>
                  </a:lnTo>
                  <a:lnTo>
                    <a:pt x="102159" y="352107"/>
                  </a:lnTo>
                  <a:lnTo>
                    <a:pt x="104429" y="354377"/>
                  </a:lnTo>
                  <a:lnTo>
                    <a:pt x="108856" y="361756"/>
                  </a:lnTo>
                  <a:lnTo>
                    <a:pt x="109196" y="363912"/>
                  </a:lnTo>
                  <a:lnTo>
                    <a:pt x="108402" y="366409"/>
                  </a:lnTo>
                  <a:lnTo>
                    <a:pt x="106699" y="368112"/>
                  </a:lnTo>
                  <a:lnTo>
                    <a:pt x="104996" y="367885"/>
                  </a:lnTo>
                  <a:lnTo>
                    <a:pt x="103294" y="366863"/>
                  </a:lnTo>
                  <a:lnTo>
                    <a:pt x="99661" y="365501"/>
                  </a:lnTo>
                  <a:lnTo>
                    <a:pt x="99548" y="365501"/>
                  </a:lnTo>
                  <a:lnTo>
                    <a:pt x="98640" y="365387"/>
                  </a:lnTo>
                  <a:lnTo>
                    <a:pt x="97845" y="365728"/>
                  </a:lnTo>
                  <a:lnTo>
                    <a:pt x="97164" y="366636"/>
                  </a:lnTo>
                  <a:lnTo>
                    <a:pt x="97391" y="367204"/>
                  </a:lnTo>
                  <a:lnTo>
                    <a:pt x="97959" y="367771"/>
                  </a:lnTo>
                  <a:lnTo>
                    <a:pt x="98299" y="368793"/>
                  </a:lnTo>
                  <a:lnTo>
                    <a:pt x="98186" y="369474"/>
                  </a:lnTo>
                  <a:lnTo>
                    <a:pt x="97618" y="370950"/>
                  </a:lnTo>
                  <a:lnTo>
                    <a:pt x="97505" y="371290"/>
                  </a:lnTo>
                  <a:lnTo>
                    <a:pt x="97732" y="371744"/>
                  </a:lnTo>
                  <a:lnTo>
                    <a:pt x="98413" y="372652"/>
                  </a:lnTo>
                  <a:lnTo>
                    <a:pt x="98640" y="372993"/>
                  </a:lnTo>
                  <a:lnTo>
                    <a:pt x="98980" y="374128"/>
                  </a:lnTo>
                  <a:lnTo>
                    <a:pt x="99548" y="374695"/>
                  </a:lnTo>
                  <a:lnTo>
                    <a:pt x="99888" y="375376"/>
                  </a:lnTo>
                  <a:lnTo>
                    <a:pt x="99548" y="376738"/>
                  </a:lnTo>
                  <a:lnTo>
                    <a:pt x="98186" y="378327"/>
                  </a:lnTo>
                  <a:lnTo>
                    <a:pt x="96370" y="379349"/>
                  </a:lnTo>
                  <a:lnTo>
                    <a:pt x="94894" y="380711"/>
                  </a:lnTo>
                  <a:lnTo>
                    <a:pt x="94553" y="383436"/>
                  </a:lnTo>
                  <a:lnTo>
                    <a:pt x="93759" y="382868"/>
                  </a:lnTo>
                  <a:lnTo>
                    <a:pt x="92964" y="382641"/>
                  </a:lnTo>
                  <a:lnTo>
                    <a:pt x="92170" y="382641"/>
                  </a:lnTo>
                  <a:lnTo>
                    <a:pt x="91375" y="382868"/>
                  </a:lnTo>
                  <a:lnTo>
                    <a:pt x="90581" y="383663"/>
                  </a:lnTo>
                  <a:lnTo>
                    <a:pt x="90467" y="384684"/>
                  </a:lnTo>
                  <a:lnTo>
                    <a:pt x="90467" y="385592"/>
                  </a:lnTo>
                  <a:lnTo>
                    <a:pt x="90127" y="386273"/>
                  </a:lnTo>
                  <a:lnTo>
                    <a:pt x="88537" y="386613"/>
                  </a:lnTo>
                  <a:lnTo>
                    <a:pt x="86608" y="385706"/>
                  </a:lnTo>
                  <a:lnTo>
                    <a:pt x="83884" y="383208"/>
                  </a:lnTo>
                  <a:lnTo>
                    <a:pt x="79457" y="380825"/>
                  </a:lnTo>
                  <a:lnTo>
                    <a:pt x="75597" y="379576"/>
                  </a:lnTo>
                  <a:lnTo>
                    <a:pt x="72306" y="378441"/>
                  </a:lnTo>
                  <a:lnTo>
                    <a:pt x="70717" y="379463"/>
                  </a:lnTo>
                  <a:lnTo>
                    <a:pt x="70376" y="379576"/>
                  </a:lnTo>
                  <a:lnTo>
                    <a:pt x="70263" y="380257"/>
                  </a:lnTo>
                  <a:lnTo>
                    <a:pt x="69581" y="380257"/>
                  </a:lnTo>
                  <a:lnTo>
                    <a:pt x="69014" y="378441"/>
                  </a:lnTo>
                  <a:lnTo>
                    <a:pt x="69355" y="376398"/>
                  </a:lnTo>
                  <a:lnTo>
                    <a:pt x="70830" y="372538"/>
                  </a:lnTo>
                  <a:lnTo>
                    <a:pt x="69127" y="371857"/>
                  </a:lnTo>
                  <a:lnTo>
                    <a:pt x="68673" y="371404"/>
                  </a:lnTo>
                  <a:lnTo>
                    <a:pt x="70149" y="368225"/>
                  </a:lnTo>
                  <a:lnTo>
                    <a:pt x="71965" y="361982"/>
                  </a:lnTo>
                  <a:lnTo>
                    <a:pt x="72192" y="360506"/>
                  </a:lnTo>
                  <a:lnTo>
                    <a:pt x="71511" y="357896"/>
                  </a:lnTo>
                  <a:lnTo>
                    <a:pt x="70489" y="357215"/>
                  </a:lnTo>
                  <a:lnTo>
                    <a:pt x="69014" y="357101"/>
                  </a:lnTo>
                  <a:lnTo>
                    <a:pt x="66857" y="356307"/>
                  </a:lnTo>
                  <a:lnTo>
                    <a:pt x="66744" y="355966"/>
                  </a:lnTo>
                  <a:lnTo>
                    <a:pt x="66744" y="355512"/>
                  </a:lnTo>
                  <a:lnTo>
                    <a:pt x="66630" y="354945"/>
                  </a:lnTo>
                  <a:lnTo>
                    <a:pt x="66290" y="354491"/>
                  </a:lnTo>
                  <a:lnTo>
                    <a:pt x="64928" y="353696"/>
                  </a:lnTo>
                  <a:lnTo>
                    <a:pt x="63906" y="353355"/>
                  </a:lnTo>
                  <a:lnTo>
                    <a:pt x="62203" y="353242"/>
                  </a:lnTo>
                  <a:lnTo>
                    <a:pt x="61409" y="352788"/>
                  </a:lnTo>
                  <a:lnTo>
                    <a:pt x="61409" y="351993"/>
                  </a:lnTo>
                  <a:lnTo>
                    <a:pt x="62884" y="350177"/>
                  </a:lnTo>
                  <a:lnTo>
                    <a:pt x="63792" y="349269"/>
                  </a:lnTo>
                  <a:lnTo>
                    <a:pt x="64814" y="348588"/>
                  </a:lnTo>
                  <a:lnTo>
                    <a:pt x="63111" y="346999"/>
                  </a:lnTo>
                  <a:lnTo>
                    <a:pt x="58571" y="338259"/>
                  </a:lnTo>
                  <a:lnTo>
                    <a:pt x="58004" y="336670"/>
                  </a:lnTo>
                  <a:lnTo>
                    <a:pt x="57322" y="335308"/>
                  </a:lnTo>
                  <a:lnTo>
                    <a:pt x="56528" y="334740"/>
                  </a:lnTo>
                  <a:lnTo>
                    <a:pt x="53463" y="334627"/>
                  </a:lnTo>
                  <a:lnTo>
                    <a:pt x="51874" y="334286"/>
                  </a:lnTo>
                  <a:lnTo>
                    <a:pt x="50852" y="333718"/>
                  </a:lnTo>
                  <a:lnTo>
                    <a:pt x="51647" y="332924"/>
                  </a:lnTo>
                  <a:lnTo>
                    <a:pt x="49036" y="331108"/>
                  </a:lnTo>
                  <a:lnTo>
                    <a:pt x="48582" y="331902"/>
                  </a:lnTo>
                  <a:lnTo>
                    <a:pt x="48468" y="332243"/>
                  </a:lnTo>
                  <a:lnTo>
                    <a:pt x="48355" y="332810"/>
                  </a:lnTo>
                  <a:lnTo>
                    <a:pt x="48015" y="331675"/>
                  </a:lnTo>
                  <a:lnTo>
                    <a:pt x="47561" y="331108"/>
                  </a:lnTo>
                  <a:lnTo>
                    <a:pt x="46993" y="330767"/>
                  </a:lnTo>
                  <a:lnTo>
                    <a:pt x="46312" y="330200"/>
                  </a:lnTo>
                  <a:lnTo>
                    <a:pt x="46199" y="329746"/>
                  </a:lnTo>
                  <a:lnTo>
                    <a:pt x="45517" y="328270"/>
                  </a:lnTo>
                  <a:lnTo>
                    <a:pt x="44723" y="327021"/>
                  </a:lnTo>
                  <a:lnTo>
                    <a:pt x="44382" y="327248"/>
                  </a:lnTo>
                  <a:lnTo>
                    <a:pt x="43361" y="326227"/>
                  </a:lnTo>
                  <a:lnTo>
                    <a:pt x="37004" y="324183"/>
                  </a:lnTo>
                  <a:lnTo>
                    <a:pt x="31669" y="321005"/>
                  </a:lnTo>
                  <a:lnTo>
                    <a:pt x="28604" y="318168"/>
                  </a:lnTo>
                  <a:lnTo>
                    <a:pt x="23156" y="316352"/>
                  </a:lnTo>
                  <a:lnTo>
                    <a:pt x="19978" y="313968"/>
                  </a:lnTo>
                  <a:lnTo>
                    <a:pt x="10784" y="303638"/>
                  </a:lnTo>
                  <a:lnTo>
                    <a:pt x="9648" y="301936"/>
                  </a:lnTo>
                  <a:lnTo>
                    <a:pt x="9194" y="300914"/>
                  </a:lnTo>
                  <a:lnTo>
                    <a:pt x="7832" y="295238"/>
                  </a:lnTo>
                  <a:lnTo>
                    <a:pt x="7151" y="293650"/>
                  </a:lnTo>
                  <a:lnTo>
                    <a:pt x="3746" y="290244"/>
                  </a:lnTo>
                  <a:lnTo>
                    <a:pt x="2497" y="288655"/>
                  </a:lnTo>
                  <a:lnTo>
                    <a:pt x="2384" y="288201"/>
                  </a:lnTo>
                  <a:lnTo>
                    <a:pt x="2384" y="288087"/>
                  </a:lnTo>
                  <a:lnTo>
                    <a:pt x="1816" y="287861"/>
                  </a:lnTo>
                  <a:lnTo>
                    <a:pt x="1816" y="286952"/>
                  </a:lnTo>
                  <a:lnTo>
                    <a:pt x="4427" y="285590"/>
                  </a:lnTo>
                  <a:lnTo>
                    <a:pt x="6016" y="285477"/>
                  </a:lnTo>
                  <a:lnTo>
                    <a:pt x="7492" y="286499"/>
                  </a:lnTo>
                  <a:lnTo>
                    <a:pt x="10897" y="290698"/>
                  </a:lnTo>
                  <a:lnTo>
                    <a:pt x="11805" y="292060"/>
                  </a:lnTo>
                  <a:lnTo>
                    <a:pt x="13054" y="295012"/>
                  </a:lnTo>
                  <a:lnTo>
                    <a:pt x="13621" y="296828"/>
                  </a:lnTo>
                  <a:lnTo>
                    <a:pt x="13848" y="298531"/>
                  </a:lnTo>
                  <a:lnTo>
                    <a:pt x="14756" y="299098"/>
                  </a:lnTo>
                  <a:lnTo>
                    <a:pt x="16800" y="298644"/>
                  </a:lnTo>
                  <a:lnTo>
                    <a:pt x="18843" y="297622"/>
                  </a:lnTo>
                  <a:lnTo>
                    <a:pt x="19751" y="296714"/>
                  </a:lnTo>
                  <a:lnTo>
                    <a:pt x="20432" y="285249"/>
                  </a:lnTo>
                  <a:lnTo>
                    <a:pt x="20205" y="283320"/>
                  </a:lnTo>
                  <a:lnTo>
                    <a:pt x="17707" y="281844"/>
                  </a:lnTo>
                  <a:lnTo>
                    <a:pt x="14416" y="278439"/>
                  </a:lnTo>
                  <a:lnTo>
                    <a:pt x="11805" y="274693"/>
                  </a:lnTo>
                  <a:lnTo>
                    <a:pt x="11351" y="271969"/>
                  </a:lnTo>
                  <a:lnTo>
                    <a:pt x="12032" y="272764"/>
                  </a:lnTo>
                  <a:lnTo>
                    <a:pt x="12259" y="273672"/>
                  </a:lnTo>
                  <a:lnTo>
                    <a:pt x="12486" y="274807"/>
                  </a:lnTo>
                  <a:lnTo>
                    <a:pt x="13281" y="274580"/>
                  </a:lnTo>
                  <a:lnTo>
                    <a:pt x="13962" y="274580"/>
                  </a:lnTo>
                  <a:lnTo>
                    <a:pt x="15891" y="276736"/>
                  </a:lnTo>
                  <a:lnTo>
                    <a:pt x="17140" y="276055"/>
                  </a:lnTo>
                  <a:lnTo>
                    <a:pt x="17821" y="273672"/>
                  </a:lnTo>
                  <a:lnTo>
                    <a:pt x="18048" y="270607"/>
                  </a:lnTo>
                  <a:lnTo>
                    <a:pt x="16800" y="268110"/>
                  </a:lnTo>
                  <a:lnTo>
                    <a:pt x="14189" y="266747"/>
                  </a:lnTo>
                  <a:lnTo>
                    <a:pt x="11805" y="267428"/>
                  </a:lnTo>
                  <a:lnTo>
                    <a:pt x="11351" y="270948"/>
                  </a:lnTo>
                  <a:lnTo>
                    <a:pt x="10670" y="269018"/>
                  </a:lnTo>
                  <a:lnTo>
                    <a:pt x="3973" y="259029"/>
                  </a:lnTo>
                  <a:lnTo>
                    <a:pt x="3405" y="257894"/>
                  </a:lnTo>
                  <a:lnTo>
                    <a:pt x="3859" y="256418"/>
                  </a:lnTo>
                  <a:lnTo>
                    <a:pt x="5221" y="255170"/>
                  </a:lnTo>
                  <a:lnTo>
                    <a:pt x="6811" y="254034"/>
                  </a:lnTo>
                  <a:lnTo>
                    <a:pt x="8059" y="252786"/>
                  </a:lnTo>
                  <a:lnTo>
                    <a:pt x="8967" y="250743"/>
                  </a:lnTo>
                  <a:lnTo>
                    <a:pt x="9308" y="248586"/>
                  </a:lnTo>
                  <a:lnTo>
                    <a:pt x="9421" y="240981"/>
                  </a:lnTo>
                  <a:lnTo>
                    <a:pt x="9762" y="238938"/>
                  </a:lnTo>
                  <a:lnTo>
                    <a:pt x="10670" y="237576"/>
                  </a:lnTo>
                  <a:lnTo>
                    <a:pt x="12486" y="237008"/>
                  </a:lnTo>
                  <a:lnTo>
                    <a:pt x="13508" y="236554"/>
                  </a:lnTo>
                  <a:lnTo>
                    <a:pt x="13281" y="235419"/>
                  </a:lnTo>
                  <a:lnTo>
                    <a:pt x="12600" y="234170"/>
                  </a:lnTo>
                  <a:lnTo>
                    <a:pt x="12259" y="233375"/>
                  </a:lnTo>
                  <a:lnTo>
                    <a:pt x="12713" y="232354"/>
                  </a:lnTo>
                  <a:lnTo>
                    <a:pt x="13394" y="231332"/>
                  </a:lnTo>
                  <a:lnTo>
                    <a:pt x="14075" y="230538"/>
                  </a:lnTo>
                  <a:lnTo>
                    <a:pt x="14302" y="230311"/>
                  </a:lnTo>
                  <a:lnTo>
                    <a:pt x="13508" y="228835"/>
                  </a:lnTo>
                  <a:lnTo>
                    <a:pt x="12032" y="226906"/>
                  </a:lnTo>
                  <a:lnTo>
                    <a:pt x="11124" y="225203"/>
                  </a:lnTo>
                  <a:lnTo>
                    <a:pt x="11918" y="224522"/>
                  </a:lnTo>
                  <a:lnTo>
                    <a:pt x="13394" y="223955"/>
                  </a:lnTo>
                  <a:lnTo>
                    <a:pt x="15324" y="221231"/>
                  </a:lnTo>
                  <a:lnTo>
                    <a:pt x="16913" y="220095"/>
                  </a:lnTo>
                  <a:lnTo>
                    <a:pt x="15551" y="221571"/>
                  </a:lnTo>
                  <a:lnTo>
                    <a:pt x="16345" y="224522"/>
                  </a:lnTo>
                  <a:lnTo>
                    <a:pt x="15551" y="227133"/>
                  </a:lnTo>
                  <a:lnTo>
                    <a:pt x="15551" y="229857"/>
                  </a:lnTo>
                  <a:lnTo>
                    <a:pt x="16232" y="229857"/>
                  </a:lnTo>
                  <a:lnTo>
                    <a:pt x="16572" y="228041"/>
                  </a:lnTo>
                  <a:lnTo>
                    <a:pt x="16572" y="228382"/>
                  </a:lnTo>
                  <a:lnTo>
                    <a:pt x="16686" y="228835"/>
                  </a:lnTo>
                  <a:lnTo>
                    <a:pt x="16913" y="229857"/>
                  </a:lnTo>
                  <a:lnTo>
                    <a:pt x="18162" y="228154"/>
                  </a:lnTo>
                  <a:lnTo>
                    <a:pt x="23269" y="225657"/>
                  </a:lnTo>
                  <a:lnTo>
                    <a:pt x="24859" y="223614"/>
                  </a:lnTo>
                  <a:lnTo>
                    <a:pt x="24972" y="220436"/>
                  </a:lnTo>
                  <a:lnTo>
                    <a:pt x="23951" y="217938"/>
                  </a:lnTo>
                  <a:lnTo>
                    <a:pt x="22702" y="215668"/>
                  </a:lnTo>
                  <a:lnTo>
                    <a:pt x="22135" y="213171"/>
                  </a:lnTo>
                  <a:lnTo>
                    <a:pt x="21794" y="216463"/>
                  </a:lnTo>
                  <a:lnTo>
                    <a:pt x="20545" y="219414"/>
                  </a:lnTo>
                  <a:lnTo>
                    <a:pt x="18048" y="223274"/>
                  </a:lnTo>
                  <a:lnTo>
                    <a:pt x="18048" y="222706"/>
                  </a:lnTo>
                  <a:lnTo>
                    <a:pt x="17481" y="221912"/>
                  </a:lnTo>
                  <a:lnTo>
                    <a:pt x="18502" y="220890"/>
                  </a:lnTo>
                  <a:lnTo>
                    <a:pt x="19637" y="219074"/>
                  </a:lnTo>
                  <a:lnTo>
                    <a:pt x="20318" y="216690"/>
                  </a:lnTo>
                  <a:lnTo>
                    <a:pt x="20091" y="214079"/>
                  </a:lnTo>
                  <a:lnTo>
                    <a:pt x="19637" y="213398"/>
                  </a:lnTo>
                  <a:lnTo>
                    <a:pt x="18048" y="212717"/>
                  </a:lnTo>
                  <a:lnTo>
                    <a:pt x="17481" y="212263"/>
                  </a:lnTo>
                  <a:lnTo>
                    <a:pt x="16800" y="210787"/>
                  </a:lnTo>
                  <a:lnTo>
                    <a:pt x="16913" y="210106"/>
                  </a:lnTo>
                  <a:lnTo>
                    <a:pt x="17367" y="209539"/>
                  </a:lnTo>
                  <a:lnTo>
                    <a:pt x="18389" y="199777"/>
                  </a:lnTo>
                  <a:lnTo>
                    <a:pt x="17934" y="197734"/>
                  </a:lnTo>
                  <a:lnTo>
                    <a:pt x="17367" y="196826"/>
                  </a:lnTo>
                  <a:lnTo>
                    <a:pt x="16913" y="195804"/>
                  </a:lnTo>
                  <a:lnTo>
                    <a:pt x="17026" y="195010"/>
                  </a:lnTo>
                  <a:lnTo>
                    <a:pt x="19183" y="194102"/>
                  </a:lnTo>
                  <a:lnTo>
                    <a:pt x="19524" y="192626"/>
                  </a:lnTo>
                  <a:lnTo>
                    <a:pt x="19524" y="190923"/>
                  </a:lnTo>
                  <a:lnTo>
                    <a:pt x="19637" y="189447"/>
                  </a:lnTo>
                  <a:lnTo>
                    <a:pt x="23610" y="183091"/>
                  </a:lnTo>
                  <a:lnTo>
                    <a:pt x="24291" y="180594"/>
                  </a:lnTo>
                  <a:lnTo>
                    <a:pt x="23951" y="177983"/>
                  </a:lnTo>
                  <a:lnTo>
                    <a:pt x="22929" y="175713"/>
                  </a:lnTo>
                  <a:lnTo>
                    <a:pt x="21453" y="174124"/>
                  </a:lnTo>
                  <a:lnTo>
                    <a:pt x="19864" y="173556"/>
                  </a:lnTo>
                  <a:lnTo>
                    <a:pt x="17707" y="173556"/>
                  </a:lnTo>
                  <a:lnTo>
                    <a:pt x="15891" y="173215"/>
                  </a:lnTo>
                  <a:lnTo>
                    <a:pt x="14643" y="172081"/>
                  </a:lnTo>
                  <a:lnTo>
                    <a:pt x="14189" y="169697"/>
                  </a:lnTo>
                  <a:lnTo>
                    <a:pt x="14189" y="164362"/>
                  </a:lnTo>
                  <a:lnTo>
                    <a:pt x="13848" y="163227"/>
                  </a:lnTo>
                  <a:lnTo>
                    <a:pt x="12373" y="161865"/>
                  </a:lnTo>
                  <a:lnTo>
                    <a:pt x="12146" y="160389"/>
                  </a:lnTo>
                  <a:lnTo>
                    <a:pt x="13394" y="162092"/>
                  </a:lnTo>
                  <a:lnTo>
                    <a:pt x="15551" y="161978"/>
                  </a:lnTo>
                  <a:lnTo>
                    <a:pt x="17140" y="160162"/>
                  </a:lnTo>
                  <a:lnTo>
                    <a:pt x="16686" y="156870"/>
                  </a:lnTo>
                  <a:lnTo>
                    <a:pt x="18956" y="155622"/>
                  </a:lnTo>
                  <a:lnTo>
                    <a:pt x="21340" y="153692"/>
                  </a:lnTo>
                  <a:lnTo>
                    <a:pt x="23269" y="150968"/>
                  </a:lnTo>
                  <a:lnTo>
                    <a:pt x="24064" y="147563"/>
                  </a:lnTo>
                  <a:lnTo>
                    <a:pt x="23837" y="145406"/>
                  </a:lnTo>
                  <a:lnTo>
                    <a:pt x="23156" y="144611"/>
                  </a:lnTo>
                  <a:lnTo>
                    <a:pt x="22135" y="144271"/>
                  </a:lnTo>
                  <a:lnTo>
                    <a:pt x="20772" y="143590"/>
                  </a:lnTo>
                  <a:lnTo>
                    <a:pt x="19410" y="142228"/>
                  </a:lnTo>
                  <a:lnTo>
                    <a:pt x="17821" y="139617"/>
                  </a:lnTo>
                  <a:lnTo>
                    <a:pt x="16800" y="138255"/>
                  </a:lnTo>
                  <a:lnTo>
                    <a:pt x="25313" y="139390"/>
                  </a:lnTo>
                  <a:lnTo>
                    <a:pt x="28037" y="138595"/>
                  </a:lnTo>
                  <a:lnTo>
                    <a:pt x="28945" y="138368"/>
                  </a:lnTo>
                  <a:lnTo>
                    <a:pt x="30875" y="133941"/>
                  </a:lnTo>
                  <a:lnTo>
                    <a:pt x="31556" y="133941"/>
                  </a:lnTo>
                  <a:lnTo>
                    <a:pt x="31669" y="135417"/>
                  </a:lnTo>
                  <a:lnTo>
                    <a:pt x="32010" y="136212"/>
                  </a:lnTo>
                  <a:lnTo>
                    <a:pt x="32691" y="136325"/>
                  </a:lnTo>
                  <a:lnTo>
                    <a:pt x="33599" y="135871"/>
                  </a:lnTo>
                  <a:lnTo>
                    <a:pt x="32804" y="132352"/>
                  </a:lnTo>
                  <a:lnTo>
                    <a:pt x="32350" y="131444"/>
                  </a:lnTo>
                  <a:lnTo>
                    <a:pt x="31556" y="132239"/>
                  </a:lnTo>
                  <a:lnTo>
                    <a:pt x="31102" y="131217"/>
                  </a:lnTo>
                  <a:lnTo>
                    <a:pt x="28264" y="128606"/>
                  </a:lnTo>
                  <a:lnTo>
                    <a:pt x="30307" y="125088"/>
                  </a:lnTo>
                  <a:lnTo>
                    <a:pt x="30080" y="121001"/>
                  </a:lnTo>
                  <a:lnTo>
                    <a:pt x="29626" y="116688"/>
                  </a:lnTo>
                  <a:lnTo>
                    <a:pt x="29626" y="114304"/>
                  </a:lnTo>
                  <a:lnTo>
                    <a:pt x="31442" y="114872"/>
                  </a:lnTo>
                  <a:lnTo>
                    <a:pt x="32350" y="113169"/>
                  </a:lnTo>
                  <a:lnTo>
                    <a:pt x="32464" y="110445"/>
                  </a:lnTo>
                  <a:lnTo>
                    <a:pt x="31669" y="107948"/>
                  </a:lnTo>
                  <a:lnTo>
                    <a:pt x="30988" y="107948"/>
                  </a:lnTo>
                  <a:lnTo>
                    <a:pt x="19410" y="103180"/>
                  </a:lnTo>
                  <a:lnTo>
                    <a:pt x="18048" y="102272"/>
                  </a:lnTo>
                  <a:lnTo>
                    <a:pt x="16232" y="101478"/>
                  </a:lnTo>
                  <a:lnTo>
                    <a:pt x="9648" y="103634"/>
                  </a:lnTo>
                  <a:lnTo>
                    <a:pt x="9535" y="102272"/>
                  </a:lnTo>
                  <a:lnTo>
                    <a:pt x="9648" y="98867"/>
                  </a:lnTo>
                  <a:lnTo>
                    <a:pt x="8854" y="97505"/>
                  </a:lnTo>
                  <a:lnTo>
                    <a:pt x="7038" y="97505"/>
                  </a:lnTo>
                  <a:lnTo>
                    <a:pt x="6811" y="96937"/>
                  </a:lnTo>
                  <a:lnTo>
                    <a:pt x="6924" y="96370"/>
                  </a:lnTo>
                  <a:lnTo>
                    <a:pt x="6924" y="95462"/>
                  </a:lnTo>
                  <a:lnTo>
                    <a:pt x="7038" y="94781"/>
                  </a:lnTo>
                  <a:lnTo>
                    <a:pt x="7378" y="94100"/>
                  </a:lnTo>
                  <a:lnTo>
                    <a:pt x="7605" y="93191"/>
                  </a:lnTo>
                  <a:lnTo>
                    <a:pt x="7038" y="90240"/>
                  </a:lnTo>
                  <a:lnTo>
                    <a:pt x="7492" y="89786"/>
                  </a:lnTo>
                  <a:lnTo>
                    <a:pt x="8286" y="89673"/>
                  </a:lnTo>
                  <a:lnTo>
                    <a:pt x="8854" y="89218"/>
                  </a:lnTo>
                  <a:lnTo>
                    <a:pt x="9421" y="87062"/>
                  </a:lnTo>
                  <a:lnTo>
                    <a:pt x="8740" y="86154"/>
                  </a:lnTo>
                  <a:lnTo>
                    <a:pt x="8740" y="86154"/>
                  </a:lnTo>
                  <a:lnTo>
                    <a:pt x="7832" y="84224"/>
                  </a:lnTo>
                  <a:lnTo>
                    <a:pt x="7492" y="81727"/>
                  </a:lnTo>
                  <a:lnTo>
                    <a:pt x="7605" y="79116"/>
                  </a:lnTo>
                  <a:lnTo>
                    <a:pt x="8059" y="76846"/>
                  </a:lnTo>
                  <a:lnTo>
                    <a:pt x="9875" y="72987"/>
                  </a:lnTo>
                  <a:lnTo>
                    <a:pt x="9648" y="71738"/>
                  </a:lnTo>
                  <a:lnTo>
                    <a:pt x="9421" y="71398"/>
                  </a:lnTo>
                  <a:lnTo>
                    <a:pt x="7946" y="69581"/>
                  </a:lnTo>
                  <a:lnTo>
                    <a:pt x="2384" y="65495"/>
                  </a:lnTo>
                  <a:lnTo>
                    <a:pt x="908" y="63792"/>
                  </a:lnTo>
                  <a:lnTo>
                    <a:pt x="908" y="63792"/>
                  </a:lnTo>
                  <a:lnTo>
                    <a:pt x="0" y="61749"/>
                  </a:lnTo>
                  <a:lnTo>
                    <a:pt x="227" y="60387"/>
                  </a:lnTo>
                  <a:lnTo>
                    <a:pt x="3065" y="57322"/>
                  </a:lnTo>
                  <a:lnTo>
                    <a:pt x="12373" y="42907"/>
                  </a:lnTo>
                  <a:lnTo>
                    <a:pt x="12486" y="42226"/>
                  </a:lnTo>
                  <a:lnTo>
                    <a:pt x="12373" y="40409"/>
                  </a:lnTo>
                  <a:lnTo>
                    <a:pt x="12600" y="39501"/>
                  </a:lnTo>
                  <a:lnTo>
                    <a:pt x="13508" y="37345"/>
                  </a:lnTo>
                  <a:lnTo>
                    <a:pt x="13962" y="36550"/>
                  </a:lnTo>
                  <a:lnTo>
                    <a:pt x="18956" y="30761"/>
                  </a:lnTo>
                  <a:lnTo>
                    <a:pt x="20205" y="28604"/>
                  </a:lnTo>
                  <a:lnTo>
                    <a:pt x="22135" y="27356"/>
                  </a:lnTo>
                  <a:lnTo>
                    <a:pt x="23723" y="25540"/>
                  </a:lnTo>
                  <a:lnTo>
                    <a:pt x="25086" y="23383"/>
                  </a:lnTo>
                  <a:lnTo>
                    <a:pt x="26221" y="20999"/>
                  </a:lnTo>
                  <a:lnTo>
                    <a:pt x="26221" y="20999"/>
                  </a:lnTo>
                  <a:lnTo>
                    <a:pt x="26788" y="19070"/>
                  </a:lnTo>
                  <a:lnTo>
                    <a:pt x="27923" y="18048"/>
                  </a:lnTo>
                  <a:lnTo>
                    <a:pt x="29285" y="17253"/>
                  </a:lnTo>
                  <a:lnTo>
                    <a:pt x="30534" y="15891"/>
                  </a:lnTo>
                  <a:lnTo>
                    <a:pt x="31102" y="14302"/>
                  </a:lnTo>
                  <a:lnTo>
                    <a:pt x="31669" y="10897"/>
                  </a:lnTo>
                  <a:lnTo>
                    <a:pt x="32237" y="9081"/>
                  </a:lnTo>
                  <a:lnTo>
                    <a:pt x="33826" y="6470"/>
                  </a:lnTo>
                  <a:lnTo>
                    <a:pt x="36323" y="3519"/>
                  </a:lnTo>
                  <a:lnTo>
                    <a:pt x="37345" y="2611"/>
                  </a:lnTo>
                  <a:lnTo>
                    <a:pt x="39047" y="1022"/>
                  </a:lnTo>
                  <a:lnTo>
                    <a:pt x="41318" y="0"/>
                  </a:lnTo>
                  <a:lnTo>
                    <a:pt x="43588" y="1135"/>
                  </a:lnTo>
                  <a:lnTo>
                    <a:pt x="45063" y="3973"/>
                  </a:lnTo>
                  <a:lnTo>
                    <a:pt x="45858" y="7378"/>
                  </a:lnTo>
                  <a:lnTo>
                    <a:pt x="45971" y="8740"/>
                  </a:lnTo>
                  <a:lnTo>
                    <a:pt x="46085" y="10102"/>
                  </a:lnTo>
                  <a:lnTo>
                    <a:pt x="45971" y="9989"/>
                  </a:lnTo>
                  <a:lnTo>
                    <a:pt x="45517" y="10670"/>
                  </a:lnTo>
                  <a:lnTo>
                    <a:pt x="44836" y="12259"/>
                  </a:lnTo>
                  <a:lnTo>
                    <a:pt x="44609" y="13167"/>
                  </a:lnTo>
                  <a:lnTo>
                    <a:pt x="44382" y="15097"/>
                  </a:lnTo>
                  <a:lnTo>
                    <a:pt x="44496" y="16005"/>
                  </a:lnTo>
                  <a:lnTo>
                    <a:pt x="44836" y="17253"/>
                  </a:lnTo>
                  <a:lnTo>
                    <a:pt x="46539" y="21340"/>
                  </a:lnTo>
                  <a:lnTo>
                    <a:pt x="49717" y="23837"/>
                  </a:lnTo>
                  <a:lnTo>
                    <a:pt x="51306" y="24631"/>
                  </a:lnTo>
                  <a:lnTo>
                    <a:pt x="53122" y="24859"/>
                  </a:lnTo>
                  <a:lnTo>
                    <a:pt x="54031" y="24518"/>
                  </a:lnTo>
                  <a:lnTo>
                    <a:pt x="54712" y="24291"/>
                  </a:lnTo>
                  <a:lnTo>
                    <a:pt x="58344" y="22134"/>
                  </a:lnTo>
                  <a:lnTo>
                    <a:pt x="59252" y="21226"/>
                  </a:lnTo>
                  <a:lnTo>
                    <a:pt x="59252" y="21226"/>
                  </a:lnTo>
                  <a:lnTo>
                    <a:pt x="61636" y="19524"/>
                  </a:lnTo>
                  <a:lnTo>
                    <a:pt x="66403" y="19637"/>
                  </a:lnTo>
                  <a:lnTo>
                    <a:pt x="68900" y="18956"/>
                  </a:lnTo>
                  <a:lnTo>
                    <a:pt x="72419" y="14302"/>
                  </a:lnTo>
                  <a:lnTo>
                    <a:pt x="74462" y="12827"/>
                  </a:lnTo>
                  <a:lnTo>
                    <a:pt x="76960" y="14302"/>
                  </a:lnTo>
                  <a:lnTo>
                    <a:pt x="79003" y="16459"/>
                  </a:lnTo>
                  <a:lnTo>
                    <a:pt x="83884" y="19183"/>
                  </a:lnTo>
                  <a:lnTo>
                    <a:pt x="85473" y="21226"/>
                  </a:lnTo>
                  <a:lnTo>
                    <a:pt x="85473" y="21226"/>
                  </a:lnTo>
                  <a:lnTo>
                    <a:pt x="85473" y="21226"/>
                  </a:lnTo>
                  <a:lnTo>
                    <a:pt x="85473" y="21226"/>
                  </a:lnTo>
                  <a:lnTo>
                    <a:pt x="88197" y="27810"/>
                  </a:lnTo>
                  <a:lnTo>
                    <a:pt x="88765" y="28604"/>
                  </a:lnTo>
                  <a:lnTo>
                    <a:pt x="90013" y="29853"/>
                  </a:lnTo>
                  <a:lnTo>
                    <a:pt x="90467" y="30875"/>
                  </a:lnTo>
                  <a:lnTo>
                    <a:pt x="90467" y="32010"/>
                  </a:lnTo>
                  <a:lnTo>
                    <a:pt x="89446" y="33599"/>
                  </a:lnTo>
                  <a:lnTo>
                    <a:pt x="89332" y="34393"/>
                  </a:lnTo>
                  <a:lnTo>
                    <a:pt x="89786" y="35188"/>
                  </a:lnTo>
                  <a:lnTo>
                    <a:pt x="91262" y="36436"/>
                  </a:lnTo>
                  <a:lnTo>
                    <a:pt x="91829" y="37231"/>
                  </a:lnTo>
                  <a:lnTo>
                    <a:pt x="92057" y="38253"/>
                  </a:lnTo>
                  <a:lnTo>
                    <a:pt x="91829" y="40069"/>
                  </a:lnTo>
                  <a:lnTo>
                    <a:pt x="91943" y="40977"/>
                  </a:lnTo>
                  <a:lnTo>
                    <a:pt x="92738" y="43134"/>
                  </a:lnTo>
                  <a:lnTo>
                    <a:pt x="93532" y="44042"/>
                  </a:lnTo>
                  <a:lnTo>
                    <a:pt x="94667" y="44269"/>
                  </a:lnTo>
                  <a:lnTo>
                    <a:pt x="101251" y="44155"/>
                  </a:lnTo>
                  <a:lnTo>
                    <a:pt x="102726" y="44382"/>
                  </a:lnTo>
                  <a:lnTo>
                    <a:pt x="114758" y="53236"/>
                  </a:lnTo>
                  <a:lnTo>
                    <a:pt x="116347" y="54939"/>
                  </a:lnTo>
                  <a:lnTo>
                    <a:pt x="117142" y="55733"/>
                  </a:lnTo>
                  <a:lnTo>
                    <a:pt x="118958" y="58231"/>
                  </a:lnTo>
                  <a:lnTo>
                    <a:pt x="122590" y="66176"/>
                  </a:lnTo>
                  <a:lnTo>
                    <a:pt x="123612" y="69695"/>
                  </a:lnTo>
                  <a:lnTo>
                    <a:pt x="123839" y="71965"/>
                  </a:lnTo>
                  <a:lnTo>
                    <a:pt x="123839" y="76165"/>
                  </a:lnTo>
                  <a:lnTo>
                    <a:pt x="124406" y="78548"/>
                  </a:lnTo>
                  <a:lnTo>
                    <a:pt x="127471" y="86494"/>
                  </a:lnTo>
                  <a:lnTo>
                    <a:pt x="127925" y="89105"/>
                  </a:lnTo>
                  <a:lnTo>
                    <a:pt x="128379" y="90808"/>
                  </a:lnTo>
                  <a:lnTo>
                    <a:pt x="128379" y="92510"/>
                  </a:lnTo>
                  <a:lnTo>
                    <a:pt x="127358" y="94894"/>
                  </a:lnTo>
                  <a:lnTo>
                    <a:pt x="126563" y="95915"/>
                  </a:lnTo>
                  <a:lnTo>
                    <a:pt x="125882" y="96483"/>
                  </a:lnTo>
                  <a:lnTo>
                    <a:pt x="125315" y="97164"/>
                  </a:lnTo>
                  <a:lnTo>
                    <a:pt x="124861" y="98753"/>
                  </a:lnTo>
                  <a:lnTo>
                    <a:pt x="124861" y="99661"/>
                  </a:lnTo>
                  <a:lnTo>
                    <a:pt x="125315" y="101250"/>
                  </a:lnTo>
                  <a:lnTo>
                    <a:pt x="125315" y="101818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79">
              <a:extLst>
                <a:ext uri="{FF2B5EF4-FFF2-40B4-BE49-F238E27FC236}">
                  <a16:creationId xmlns:a16="http://schemas.microsoft.com/office/drawing/2014/main" id="{B88BE7F6-CE38-42BE-BE47-85C516B270F6}"/>
                </a:ext>
              </a:extLst>
            </p:cNvPr>
            <p:cNvSpPr/>
            <p:nvPr/>
          </p:nvSpPr>
          <p:spPr>
            <a:xfrm>
              <a:off x="8637923" y="664365"/>
              <a:ext cx="3582667" cy="5254646"/>
            </a:xfrm>
            <a:custGeom>
              <a:avLst/>
              <a:gdLst>
                <a:gd name="connsiteX0" fmla="*/ 3972838 w 3977945"/>
                <a:gd name="connsiteY0" fmla="*/ 4281924 h 5834395"/>
                <a:gd name="connsiteX1" fmla="*/ 3977946 w 3977945"/>
                <a:gd name="connsiteY1" fmla="*/ 4283060 h 5834395"/>
                <a:gd name="connsiteX2" fmla="*/ 3977946 w 3977945"/>
                <a:gd name="connsiteY2" fmla="*/ 4365695 h 5834395"/>
                <a:gd name="connsiteX3" fmla="*/ 3968298 w 3977945"/>
                <a:gd name="connsiteY3" fmla="*/ 4365467 h 5834395"/>
                <a:gd name="connsiteX4" fmla="*/ 3967389 w 3977945"/>
                <a:gd name="connsiteY4" fmla="*/ 4365127 h 5834395"/>
                <a:gd name="connsiteX5" fmla="*/ 3966822 w 3977945"/>
                <a:gd name="connsiteY5" fmla="*/ 4363992 h 5834395"/>
                <a:gd name="connsiteX6" fmla="*/ 3966708 w 3977945"/>
                <a:gd name="connsiteY6" fmla="*/ 4362403 h 5834395"/>
                <a:gd name="connsiteX7" fmla="*/ 3966368 w 3977945"/>
                <a:gd name="connsiteY7" fmla="*/ 4360927 h 5834395"/>
                <a:gd name="connsiteX8" fmla="*/ 3965346 w 3977945"/>
                <a:gd name="connsiteY8" fmla="*/ 4360132 h 5834395"/>
                <a:gd name="connsiteX9" fmla="*/ 3954790 w 3977945"/>
                <a:gd name="connsiteY9" fmla="*/ 4358316 h 5834395"/>
                <a:gd name="connsiteX10" fmla="*/ 3952746 w 3977945"/>
                <a:gd name="connsiteY10" fmla="*/ 4356954 h 5834395"/>
                <a:gd name="connsiteX11" fmla="*/ 3952860 w 3977945"/>
                <a:gd name="connsiteY11" fmla="*/ 4353663 h 5834395"/>
                <a:gd name="connsiteX12" fmla="*/ 3954336 w 3977945"/>
                <a:gd name="connsiteY12" fmla="*/ 4351619 h 5834395"/>
                <a:gd name="connsiteX13" fmla="*/ 3958876 w 3977945"/>
                <a:gd name="connsiteY13" fmla="*/ 4349349 h 5834395"/>
                <a:gd name="connsiteX14" fmla="*/ 3960692 w 3977945"/>
                <a:gd name="connsiteY14" fmla="*/ 4347987 h 5834395"/>
                <a:gd name="connsiteX15" fmla="*/ 3961033 w 3977945"/>
                <a:gd name="connsiteY15" fmla="*/ 4346738 h 5834395"/>
                <a:gd name="connsiteX16" fmla="*/ 3960919 w 3977945"/>
                <a:gd name="connsiteY16" fmla="*/ 4344014 h 5834395"/>
                <a:gd name="connsiteX17" fmla="*/ 3961487 w 3977945"/>
                <a:gd name="connsiteY17" fmla="*/ 4343106 h 5834395"/>
                <a:gd name="connsiteX18" fmla="*/ 3963416 w 3977945"/>
                <a:gd name="connsiteY18" fmla="*/ 4341631 h 5834395"/>
                <a:gd name="connsiteX19" fmla="*/ 3964324 w 3977945"/>
                <a:gd name="connsiteY19" fmla="*/ 4340495 h 5834395"/>
                <a:gd name="connsiteX20" fmla="*/ 3964778 w 3977945"/>
                <a:gd name="connsiteY20" fmla="*/ 4339247 h 5834395"/>
                <a:gd name="connsiteX21" fmla="*/ 3962054 w 3977945"/>
                <a:gd name="connsiteY21" fmla="*/ 4335955 h 5834395"/>
                <a:gd name="connsiteX22" fmla="*/ 3944801 w 3977945"/>
                <a:gd name="connsiteY22" fmla="*/ 4331642 h 5834395"/>
                <a:gd name="connsiteX23" fmla="*/ 3934812 w 3977945"/>
                <a:gd name="connsiteY23" fmla="*/ 4324150 h 5834395"/>
                <a:gd name="connsiteX24" fmla="*/ 3931520 w 3977945"/>
                <a:gd name="connsiteY24" fmla="*/ 4322788 h 5834395"/>
                <a:gd name="connsiteX25" fmla="*/ 3930385 w 3977945"/>
                <a:gd name="connsiteY25" fmla="*/ 4324263 h 5834395"/>
                <a:gd name="connsiteX26" fmla="*/ 3929591 w 3977945"/>
                <a:gd name="connsiteY26" fmla="*/ 4326647 h 5834395"/>
                <a:gd name="connsiteX27" fmla="*/ 3927094 w 3977945"/>
                <a:gd name="connsiteY27" fmla="*/ 4328009 h 5834395"/>
                <a:gd name="connsiteX28" fmla="*/ 3924029 w 3977945"/>
                <a:gd name="connsiteY28" fmla="*/ 4327442 h 5834395"/>
                <a:gd name="connsiteX29" fmla="*/ 3921986 w 3977945"/>
                <a:gd name="connsiteY29" fmla="*/ 4325512 h 5834395"/>
                <a:gd name="connsiteX30" fmla="*/ 3917559 w 3977945"/>
                <a:gd name="connsiteY30" fmla="*/ 4315296 h 5834395"/>
                <a:gd name="connsiteX31" fmla="*/ 3916650 w 3977945"/>
                <a:gd name="connsiteY31" fmla="*/ 4312799 h 5834395"/>
                <a:gd name="connsiteX32" fmla="*/ 3916764 w 3977945"/>
                <a:gd name="connsiteY32" fmla="*/ 4310188 h 5834395"/>
                <a:gd name="connsiteX33" fmla="*/ 3918353 w 3977945"/>
                <a:gd name="connsiteY33" fmla="*/ 4306443 h 5834395"/>
                <a:gd name="connsiteX34" fmla="*/ 3920964 w 3977945"/>
                <a:gd name="connsiteY34" fmla="*/ 4306443 h 5834395"/>
                <a:gd name="connsiteX35" fmla="*/ 3937764 w 3977945"/>
                <a:gd name="connsiteY35" fmla="*/ 4306443 h 5834395"/>
                <a:gd name="connsiteX36" fmla="*/ 3951839 w 3977945"/>
                <a:gd name="connsiteY36" fmla="*/ 4291232 h 5834395"/>
                <a:gd name="connsiteX37" fmla="*/ 3959444 w 3977945"/>
                <a:gd name="connsiteY37" fmla="*/ 4284876 h 5834395"/>
                <a:gd name="connsiteX38" fmla="*/ 3967276 w 3977945"/>
                <a:gd name="connsiteY38" fmla="*/ 4281357 h 5834395"/>
                <a:gd name="connsiteX39" fmla="*/ 3972838 w 3977945"/>
                <a:gd name="connsiteY39" fmla="*/ 4281924 h 5834395"/>
                <a:gd name="connsiteX40" fmla="*/ 1398325 w 3977945"/>
                <a:gd name="connsiteY40" fmla="*/ 771298 h 5834395"/>
                <a:gd name="connsiteX41" fmla="*/ 1432719 w 3977945"/>
                <a:gd name="connsiteY41" fmla="*/ 774703 h 5834395"/>
                <a:gd name="connsiteX42" fmla="*/ 1435216 w 3977945"/>
                <a:gd name="connsiteY42" fmla="*/ 771639 h 5834395"/>
                <a:gd name="connsiteX43" fmla="*/ 1416714 w 3977945"/>
                <a:gd name="connsiteY43" fmla="*/ 756428 h 5834395"/>
                <a:gd name="connsiteX44" fmla="*/ 1407520 w 3977945"/>
                <a:gd name="connsiteY44" fmla="*/ 756996 h 5834395"/>
                <a:gd name="connsiteX45" fmla="*/ 1398666 w 3977945"/>
                <a:gd name="connsiteY45" fmla="*/ 760288 h 5834395"/>
                <a:gd name="connsiteX46" fmla="*/ 1395601 w 3977945"/>
                <a:gd name="connsiteY46" fmla="*/ 761763 h 5834395"/>
                <a:gd name="connsiteX47" fmla="*/ 1394126 w 3977945"/>
                <a:gd name="connsiteY47" fmla="*/ 763579 h 5834395"/>
                <a:gd name="connsiteX48" fmla="*/ 1393445 w 3977945"/>
                <a:gd name="connsiteY48" fmla="*/ 766871 h 5834395"/>
                <a:gd name="connsiteX49" fmla="*/ 1394353 w 3977945"/>
                <a:gd name="connsiteY49" fmla="*/ 768687 h 5834395"/>
                <a:gd name="connsiteX50" fmla="*/ 1398325 w 3977945"/>
                <a:gd name="connsiteY50" fmla="*/ 771298 h 5834395"/>
                <a:gd name="connsiteX51" fmla="*/ 2218773 w 3977945"/>
                <a:gd name="connsiteY51" fmla="*/ 1457804 h 5834395"/>
                <a:gd name="connsiteX52" fmla="*/ 2228422 w 3977945"/>
                <a:gd name="connsiteY52" fmla="*/ 1464842 h 5834395"/>
                <a:gd name="connsiteX53" fmla="*/ 2234324 w 3977945"/>
                <a:gd name="connsiteY53" fmla="*/ 1467907 h 5834395"/>
                <a:gd name="connsiteX54" fmla="*/ 2236708 w 3977945"/>
                <a:gd name="connsiteY54" fmla="*/ 1467793 h 5834395"/>
                <a:gd name="connsiteX55" fmla="*/ 2237957 w 3977945"/>
                <a:gd name="connsiteY55" fmla="*/ 1464047 h 5834395"/>
                <a:gd name="connsiteX56" fmla="*/ 2236708 w 3977945"/>
                <a:gd name="connsiteY56" fmla="*/ 1459166 h 5834395"/>
                <a:gd name="connsiteX57" fmla="*/ 2236367 w 3977945"/>
                <a:gd name="connsiteY57" fmla="*/ 1453945 h 5834395"/>
                <a:gd name="connsiteX58" fmla="*/ 2234551 w 3977945"/>
                <a:gd name="connsiteY58" fmla="*/ 1449291 h 5834395"/>
                <a:gd name="connsiteX59" fmla="*/ 2233075 w 3977945"/>
                <a:gd name="connsiteY59" fmla="*/ 1445999 h 5834395"/>
                <a:gd name="connsiteX60" fmla="*/ 2228649 w 3977945"/>
                <a:gd name="connsiteY60" fmla="*/ 1442367 h 5834395"/>
                <a:gd name="connsiteX61" fmla="*/ 2224108 w 3977945"/>
                <a:gd name="connsiteY61" fmla="*/ 1441232 h 5834395"/>
                <a:gd name="connsiteX62" fmla="*/ 2220930 w 3977945"/>
                <a:gd name="connsiteY62" fmla="*/ 1440437 h 5834395"/>
                <a:gd name="connsiteX63" fmla="*/ 2216162 w 3977945"/>
                <a:gd name="connsiteY63" fmla="*/ 1441459 h 5834395"/>
                <a:gd name="connsiteX64" fmla="*/ 2213438 w 3977945"/>
                <a:gd name="connsiteY64" fmla="*/ 1446794 h 5834395"/>
                <a:gd name="connsiteX65" fmla="*/ 2214914 w 3977945"/>
                <a:gd name="connsiteY65" fmla="*/ 1452356 h 5834395"/>
                <a:gd name="connsiteX66" fmla="*/ 2218773 w 3977945"/>
                <a:gd name="connsiteY66" fmla="*/ 1457804 h 5834395"/>
                <a:gd name="connsiteX67" fmla="*/ 311925 w 3977945"/>
                <a:gd name="connsiteY67" fmla="*/ 3838556 h 5834395"/>
                <a:gd name="connsiteX68" fmla="*/ 311130 w 3977945"/>
                <a:gd name="connsiteY68" fmla="*/ 3836399 h 5834395"/>
                <a:gd name="connsiteX69" fmla="*/ 309882 w 3977945"/>
                <a:gd name="connsiteY69" fmla="*/ 3835037 h 5834395"/>
                <a:gd name="connsiteX70" fmla="*/ 304092 w 3977945"/>
                <a:gd name="connsiteY70" fmla="*/ 3832312 h 5834395"/>
                <a:gd name="connsiteX71" fmla="*/ 303298 w 3977945"/>
                <a:gd name="connsiteY71" fmla="*/ 3830950 h 5834395"/>
                <a:gd name="connsiteX72" fmla="*/ 304433 w 3977945"/>
                <a:gd name="connsiteY72" fmla="*/ 3828680 h 5834395"/>
                <a:gd name="connsiteX73" fmla="*/ 303185 w 3977945"/>
                <a:gd name="connsiteY73" fmla="*/ 3828226 h 5834395"/>
                <a:gd name="connsiteX74" fmla="*/ 302276 w 3977945"/>
                <a:gd name="connsiteY74" fmla="*/ 3827205 h 5834395"/>
                <a:gd name="connsiteX75" fmla="*/ 301595 w 3977945"/>
                <a:gd name="connsiteY75" fmla="*/ 3826070 h 5834395"/>
                <a:gd name="connsiteX76" fmla="*/ 300914 w 3977945"/>
                <a:gd name="connsiteY76" fmla="*/ 3825389 h 5834395"/>
                <a:gd name="connsiteX77" fmla="*/ 300006 w 3977945"/>
                <a:gd name="connsiteY77" fmla="*/ 3825048 h 5834395"/>
                <a:gd name="connsiteX78" fmla="*/ 294558 w 3977945"/>
                <a:gd name="connsiteY78" fmla="*/ 3825048 h 5834395"/>
                <a:gd name="connsiteX79" fmla="*/ 292968 w 3977945"/>
                <a:gd name="connsiteY79" fmla="*/ 3824140 h 5834395"/>
                <a:gd name="connsiteX80" fmla="*/ 291834 w 3977945"/>
                <a:gd name="connsiteY80" fmla="*/ 3822097 h 5834395"/>
                <a:gd name="connsiteX81" fmla="*/ 290585 w 3977945"/>
                <a:gd name="connsiteY81" fmla="*/ 3818351 h 5834395"/>
                <a:gd name="connsiteX82" fmla="*/ 288996 w 3977945"/>
                <a:gd name="connsiteY82" fmla="*/ 3810746 h 5834395"/>
                <a:gd name="connsiteX83" fmla="*/ 287974 w 3977945"/>
                <a:gd name="connsiteY83" fmla="*/ 3807341 h 5834395"/>
                <a:gd name="connsiteX84" fmla="*/ 287066 w 3977945"/>
                <a:gd name="connsiteY84" fmla="*/ 3806205 h 5834395"/>
                <a:gd name="connsiteX85" fmla="*/ 286499 w 3977945"/>
                <a:gd name="connsiteY85" fmla="*/ 3805524 h 5834395"/>
                <a:gd name="connsiteX86" fmla="*/ 284115 w 3977945"/>
                <a:gd name="connsiteY86" fmla="*/ 3804162 h 5834395"/>
                <a:gd name="connsiteX87" fmla="*/ 273899 w 3977945"/>
                <a:gd name="connsiteY87" fmla="*/ 3807227 h 5834395"/>
                <a:gd name="connsiteX88" fmla="*/ 257781 w 3977945"/>
                <a:gd name="connsiteY88" fmla="*/ 3805297 h 5834395"/>
                <a:gd name="connsiteX89" fmla="*/ 255964 w 3977945"/>
                <a:gd name="connsiteY89" fmla="*/ 3805070 h 5834395"/>
                <a:gd name="connsiteX90" fmla="*/ 245408 w 3977945"/>
                <a:gd name="connsiteY90" fmla="*/ 3807794 h 5834395"/>
                <a:gd name="connsiteX91" fmla="*/ 244159 w 3977945"/>
                <a:gd name="connsiteY91" fmla="*/ 3809043 h 5834395"/>
                <a:gd name="connsiteX92" fmla="*/ 243024 w 3977945"/>
                <a:gd name="connsiteY92" fmla="*/ 3810632 h 5834395"/>
                <a:gd name="connsiteX93" fmla="*/ 241208 w 3977945"/>
                <a:gd name="connsiteY93" fmla="*/ 3811994 h 5834395"/>
                <a:gd name="connsiteX94" fmla="*/ 238938 w 3977945"/>
                <a:gd name="connsiteY94" fmla="*/ 3812221 h 5834395"/>
                <a:gd name="connsiteX95" fmla="*/ 236327 w 3977945"/>
                <a:gd name="connsiteY95" fmla="*/ 3811427 h 5834395"/>
                <a:gd name="connsiteX96" fmla="*/ 234170 w 3977945"/>
                <a:gd name="connsiteY96" fmla="*/ 3809611 h 5834395"/>
                <a:gd name="connsiteX97" fmla="*/ 233263 w 3977945"/>
                <a:gd name="connsiteY97" fmla="*/ 3806773 h 5834395"/>
                <a:gd name="connsiteX98" fmla="*/ 233263 w 3977945"/>
                <a:gd name="connsiteY98" fmla="*/ 3804049 h 5834395"/>
                <a:gd name="connsiteX99" fmla="*/ 232922 w 3977945"/>
                <a:gd name="connsiteY99" fmla="*/ 3802119 h 5834395"/>
                <a:gd name="connsiteX100" fmla="*/ 231787 w 3977945"/>
                <a:gd name="connsiteY100" fmla="*/ 3801211 h 5834395"/>
                <a:gd name="connsiteX101" fmla="*/ 229290 w 3977945"/>
                <a:gd name="connsiteY101" fmla="*/ 3801438 h 5834395"/>
                <a:gd name="connsiteX102" fmla="*/ 226792 w 3977945"/>
                <a:gd name="connsiteY102" fmla="*/ 3803368 h 5834395"/>
                <a:gd name="connsiteX103" fmla="*/ 225998 w 3977945"/>
                <a:gd name="connsiteY103" fmla="*/ 3803708 h 5834395"/>
                <a:gd name="connsiteX104" fmla="*/ 225090 w 3977945"/>
                <a:gd name="connsiteY104" fmla="*/ 3803368 h 5834395"/>
                <a:gd name="connsiteX105" fmla="*/ 222706 w 3977945"/>
                <a:gd name="connsiteY105" fmla="*/ 3801778 h 5834395"/>
                <a:gd name="connsiteX106" fmla="*/ 219301 w 3977945"/>
                <a:gd name="connsiteY106" fmla="*/ 3800870 h 5834395"/>
                <a:gd name="connsiteX107" fmla="*/ 217371 w 3977945"/>
                <a:gd name="connsiteY107" fmla="*/ 3799622 h 5834395"/>
                <a:gd name="connsiteX108" fmla="*/ 214079 w 3977945"/>
                <a:gd name="connsiteY108" fmla="*/ 3796671 h 5834395"/>
                <a:gd name="connsiteX109" fmla="*/ 207382 w 3977945"/>
                <a:gd name="connsiteY109" fmla="*/ 3795195 h 5834395"/>
                <a:gd name="connsiteX110" fmla="*/ 205679 w 3977945"/>
                <a:gd name="connsiteY110" fmla="*/ 3793719 h 5834395"/>
                <a:gd name="connsiteX111" fmla="*/ 203977 w 3977945"/>
                <a:gd name="connsiteY111" fmla="*/ 3791449 h 5834395"/>
                <a:gd name="connsiteX112" fmla="*/ 197166 w 3977945"/>
                <a:gd name="connsiteY112" fmla="*/ 3786114 h 5834395"/>
                <a:gd name="connsiteX113" fmla="*/ 193194 w 3977945"/>
                <a:gd name="connsiteY113" fmla="*/ 3784184 h 5834395"/>
                <a:gd name="connsiteX114" fmla="*/ 183432 w 3977945"/>
                <a:gd name="connsiteY114" fmla="*/ 3783844 h 5834395"/>
                <a:gd name="connsiteX115" fmla="*/ 179913 w 3977945"/>
                <a:gd name="connsiteY115" fmla="*/ 3781006 h 5834395"/>
                <a:gd name="connsiteX116" fmla="*/ 173897 w 3977945"/>
                <a:gd name="connsiteY116" fmla="*/ 3770563 h 5834395"/>
                <a:gd name="connsiteX117" fmla="*/ 170946 w 3977945"/>
                <a:gd name="connsiteY117" fmla="*/ 3767612 h 5834395"/>
                <a:gd name="connsiteX118" fmla="*/ 168562 w 3977945"/>
                <a:gd name="connsiteY118" fmla="*/ 3767953 h 5834395"/>
                <a:gd name="connsiteX119" fmla="*/ 160616 w 3977945"/>
                <a:gd name="connsiteY119" fmla="*/ 3774650 h 5834395"/>
                <a:gd name="connsiteX120" fmla="*/ 161070 w 3977945"/>
                <a:gd name="connsiteY120" fmla="*/ 3775444 h 5834395"/>
                <a:gd name="connsiteX121" fmla="*/ 161184 w 3977945"/>
                <a:gd name="connsiteY121" fmla="*/ 3777374 h 5834395"/>
                <a:gd name="connsiteX122" fmla="*/ 160957 w 3977945"/>
                <a:gd name="connsiteY122" fmla="*/ 3779531 h 5834395"/>
                <a:gd name="connsiteX123" fmla="*/ 160616 w 3977945"/>
                <a:gd name="connsiteY123" fmla="*/ 3781006 h 5834395"/>
                <a:gd name="connsiteX124" fmla="*/ 159822 w 3977945"/>
                <a:gd name="connsiteY124" fmla="*/ 3782141 h 5834395"/>
                <a:gd name="connsiteX125" fmla="*/ 158800 w 3977945"/>
                <a:gd name="connsiteY125" fmla="*/ 3782709 h 5834395"/>
                <a:gd name="connsiteX126" fmla="*/ 157665 w 3977945"/>
                <a:gd name="connsiteY126" fmla="*/ 3782822 h 5834395"/>
                <a:gd name="connsiteX127" fmla="*/ 156303 w 3977945"/>
                <a:gd name="connsiteY127" fmla="*/ 3782709 h 5834395"/>
                <a:gd name="connsiteX128" fmla="*/ 155735 w 3977945"/>
                <a:gd name="connsiteY128" fmla="*/ 3782028 h 5834395"/>
                <a:gd name="connsiteX129" fmla="*/ 155168 w 3977945"/>
                <a:gd name="connsiteY129" fmla="*/ 3781006 h 5834395"/>
                <a:gd name="connsiteX130" fmla="*/ 154373 w 3977945"/>
                <a:gd name="connsiteY130" fmla="*/ 3780552 h 5834395"/>
                <a:gd name="connsiteX131" fmla="*/ 153125 w 3977945"/>
                <a:gd name="connsiteY131" fmla="*/ 3781574 h 5834395"/>
                <a:gd name="connsiteX132" fmla="*/ 152557 w 3977945"/>
                <a:gd name="connsiteY132" fmla="*/ 3782709 h 5834395"/>
                <a:gd name="connsiteX133" fmla="*/ 152330 w 3977945"/>
                <a:gd name="connsiteY133" fmla="*/ 3784184 h 5834395"/>
                <a:gd name="connsiteX134" fmla="*/ 152330 w 3977945"/>
                <a:gd name="connsiteY134" fmla="*/ 3787930 h 5834395"/>
                <a:gd name="connsiteX135" fmla="*/ 152557 w 3977945"/>
                <a:gd name="connsiteY135" fmla="*/ 3788384 h 5834395"/>
                <a:gd name="connsiteX136" fmla="*/ 153352 w 3977945"/>
                <a:gd name="connsiteY136" fmla="*/ 3792017 h 5834395"/>
                <a:gd name="connsiteX137" fmla="*/ 153352 w 3977945"/>
                <a:gd name="connsiteY137" fmla="*/ 3792698 h 5834395"/>
                <a:gd name="connsiteX138" fmla="*/ 153692 w 3977945"/>
                <a:gd name="connsiteY138" fmla="*/ 3794060 h 5834395"/>
                <a:gd name="connsiteX139" fmla="*/ 156076 w 3977945"/>
                <a:gd name="connsiteY139" fmla="*/ 3814719 h 5834395"/>
                <a:gd name="connsiteX140" fmla="*/ 157665 w 3977945"/>
                <a:gd name="connsiteY140" fmla="*/ 3820167 h 5834395"/>
                <a:gd name="connsiteX141" fmla="*/ 158346 w 3977945"/>
                <a:gd name="connsiteY141" fmla="*/ 3823459 h 5834395"/>
                <a:gd name="connsiteX142" fmla="*/ 157097 w 3977945"/>
                <a:gd name="connsiteY142" fmla="*/ 3827205 h 5834395"/>
                <a:gd name="connsiteX143" fmla="*/ 153238 w 3977945"/>
                <a:gd name="connsiteY143" fmla="*/ 3829248 h 5834395"/>
                <a:gd name="connsiteX144" fmla="*/ 145065 w 3977945"/>
                <a:gd name="connsiteY144" fmla="*/ 3831518 h 5834395"/>
                <a:gd name="connsiteX145" fmla="*/ 144498 w 3977945"/>
                <a:gd name="connsiteY145" fmla="*/ 3832086 h 5834395"/>
                <a:gd name="connsiteX146" fmla="*/ 144157 w 3977945"/>
                <a:gd name="connsiteY146" fmla="*/ 3832880 h 5834395"/>
                <a:gd name="connsiteX147" fmla="*/ 143590 w 3977945"/>
                <a:gd name="connsiteY147" fmla="*/ 3833561 h 5834395"/>
                <a:gd name="connsiteX148" fmla="*/ 142455 w 3977945"/>
                <a:gd name="connsiteY148" fmla="*/ 3833902 h 5834395"/>
                <a:gd name="connsiteX149" fmla="*/ 142228 w 3977945"/>
                <a:gd name="connsiteY149" fmla="*/ 3833334 h 5834395"/>
                <a:gd name="connsiteX150" fmla="*/ 141320 w 3977945"/>
                <a:gd name="connsiteY150" fmla="*/ 3832199 h 5834395"/>
                <a:gd name="connsiteX151" fmla="*/ 140298 w 3977945"/>
                <a:gd name="connsiteY151" fmla="*/ 3831518 h 5834395"/>
                <a:gd name="connsiteX152" fmla="*/ 139844 w 3977945"/>
                <a:gd name="connsiteY152" fmla="*/ 3832199 h 5834395"/>
                <a:gd name="connsiteX153" fmla="*/ 138709 w 3977945"/>
                <a:gd name="connsiteY153" fmla="*/ 3833221 h 5834395"/>
                <a:gd name="connsiteX154" fmla="*/ 131898 w 3977945"/>
                <a:gd name="connsiteY154" fmla="*/ 3833902 h 5834395"/>
                <a:gd name="connsiteX155" fmla="*/ 121342 w 3977945"/>
                <a:gd name="connsiteY155" fmla="*/ 3831972 h 5834395"/>
                <a:gd name="connsiteX156" fmla="*/ 116007 w 3977945"/>
                <a:gd name="connsiteY156" fmla="*/ 3826977 h 5834395"/>
                <a:gd name="connsiteX157" fmla="*/ 112034 w 3977945"/>
                <a:gd name="connsiteY157" fmla="*/ 3825843 h 5834395"/>
                <a:gd name="connsiteX158" fmla="*/ 93873 w 3977945"/>
                <a:gd name="connsiteY158" fmla="*/ 3827318 h 5834395"/>
                <a:gd name="connsiteX159" fmla="*/ 92057 w 3977945"/>
                <a:gd name="connsiteY159" fmla="*/ 3826977 h 5834395"/>
                <a:gd name="connsiteX160" fmla="*/ 91262 w 3977945"/>
                <a:gd name="connsiteY160" fmla="*/ 3826296 h 5834395"/>
                <a:gd name="connsiteX161" fmla="*/ 90354 w 3977945"/>
                <a:gd name="connsiteY161" fmla="*/ 3825048 h 5834395"/>
                <a:gd name="connsiteX162" fmla="*/ 89673 w 3977945"/>
                <a:gd name="connsiteY162" fmla="*/ 3823799 h 5834395"/>
                <a:gd name="connsiteX163" fmla="*/ 89332 w 3977945"/>
                <a:gd name="connsiteY163" fmla="*/ 3823005 h 5834395"/>
                <a:gd name="connsiteX164" fmla="*/ 89559 w 3977945"/>
                <a:gd name="connsiteY164" fmla="*/ 3821529 h 5834395"/>
                <a:gd name="connsiteX165" fmla="*/ 90240 w 3977945"/>
                <a:gd name="connsiteY165" fmla="*/ 3820961 h 5834395"/>
                <a:gd name="connsiteX166" fmla="*/ 91148 w 3977945"/>
                <a:gd name="connsiteY166" fmla="*/ 3820735 h 5834395"/>
                <a:gd name="connsiteX167" fmla="*/ 92057 w 3977945"/>
                <a:gd name="connsiteY167" fmla="*/ 3820054 h 5834395"/>
                <a:gd name="connsiteX168" fmla="*/ 104656 w 3977945"/>
                <a:gd name="connsiteY168" fmla="*/ 3808362 h 5834395"/>
                <a:gd name="connsiteX169" fmla="*/ 112942 w 3977945"/>
                <a:gd name="connsiteY169" fmla="*/ 3797579 h 5834395"/>
                <a:gd name="connsiteX170" fmla="*/ 117823 w 3977945"/>
                <a:gd name="connsiteY170" fmla="*/ 3792698 h 5834395"/>
                <a:gd name="connsiteX171" fmla="*/ 118845 w 3977945"/>
                <a:gd name="connsiteY171" fmla="*/ 3791222 h 5834395"/>
                <a:gd name="connsiteX172" fmla="*/ 120661 w 3977945"/>
                <a:gd name="connsiteY172" fmla="*/ 3787476 h 5834395"/>
                <a:gd name="connsiteX173" fmla="*/ 121455 w 3977945"/>
                <a:gd name="connsiteY173" fmla="*/ 3786228 h 5834395"/>
                <a:gd name="connsiteX174" fmla="*/ 123044 w 3977945"/>
                <a:gd name="connsiteY174" fmla="*/ 3784411 h 5834395"/>
                <a:gd name="connsiteX175" fmla="*/ 123725 w 3977945"/>
                <a:gd name="connsiteY175" fmla="*/ 3783390 h 5834395"/>
                <a:gd name="connsiteX176" fmla="*/ 124180 w 3977945"/>
                <a:gd name="connsiteY176" fmla="*/ 3782028 h 5834395"/>
                <a:gd name="connsiteX177" fmla="*/ 124407 w 3977945"/>
                <a:gd name="connsiteY177" fmla="*/ 3780893 h 5834395"/>
                <a:gd name="connsiteX178" fmla="*/ 124861 w 3977945"/>
                <a:gd name="connsiteY178" fmla="*/ 3780325 h 5834395"/>
                <a:gd name="connsiteX179" fmla="*/ 125882 w 3977945"/>
                <a:gd name="connsiteY179" fmla="*/ 3779985 h 5834395"/>
                <a:gd name="connsiteX180" fmla="*/ 125655 w 3977945"/>
                <a:gd name="connsiteY180" fmla="*/ 3778736 h 5834395"/>
                <a:gd name="connsiteX181" fmla="*/ 126563 w 3977945"/>
                <a:gd name="connsiteY181" fmla="*/ 3777487 h 5834395"/>
                <a:gd name="connsiteX182" fmla="*/ 128834 w 3977945"/>
                <a:gd name="connsiteY182" fmla="*/ 3776693 h 5834395"/>
                <a:gd name="connsiteX183" fmla="*/ 129401 w 3977945"/>
                <a:gd name="connsiteY183" fmla="*/ 3775558 h 5834395"/>
                <a:gd name="connsiteX184" fmla="*/ 129401 w 3977945"/>
                <a:gd name="connsiteY184" fmla="*/ 3775444 h 5834395"/>
                <a:gd name="connsiteX185" fmla="*/ 129174 w 3977945"/>
                <a:gd name="connsiteY185" fmla="*/ 3774877 h 5834395"/>
                <a:gd name="connsiteX186" fmla="*/ 130196 w 3977945"/>
                <a:gd name="connsiteY186" fmla="*/ 3773855 h 5834395"/>
                <a:gd name="connsiteX187" fmla="*/ 133828 w 3977945"/>
                <a:gd name="connsiteY187" fmla="*/ 3771131 h 5834395"/>
                <a:gd name="connsiteX188" fmla="*/ 133828 w 3977945"/>
                <a:gd name="connsiteY188" fmla="*/ 3770677 h 5834395"/>
                <a:gd name="connsiteX189" fmla="*/ 127585 w 3977945"/>
                <a:gd name="connsiteY189" fmla="*/ 3769088 h 5834395"/>
                <a:gd name="connsiteX190" fmla="*/ 117709 w 3977945"/>
                <a:gd name="connsiteY190" fmla="*/ 3786341 h 5834395"/>
                <a:gd name="connsiteX191" fmla="*/ 116347 w 3977945"/>
                <a:gd name="connsiteY191" fmla="*/ 3787136 h 5834395"/>
                <a:gd name="connsiteX192" fmla="*/ 99435 w 3977945"/>
                <a:gd name="connsiteY192" fmla="*/ 3808703 h 5834395"/>
                <a:gd name="connsiteX193" fmla="*/ 84678 w 3977945"/>
                <a:gd name="connsiteY193" fmla="*/ 3821075 h 5834395"/>
                <a:gd name="connsiteX194" fmla="*/ 77414 w 3977945"/>
                <a:gd name="connsiteY194" fmla="*/ 3825162 h 5834395"/>
                <a:gd name="connsiteX195" fmla="*/ 73441 w 3977945"/>
                <a:gd name="connsiteY195" fmla="*/ 3826070 h 5834395"/>
                <a:gd name="connsiteX196" fmla="*/ 57890 w 3977945"/>
                <a:gd name="connsiteY196" fmla="*/ 3824026 h 5834395"/>
                <a:gd name="connsiteX197" fmla="*/ 51874 w 3977945"/>
                <a:gd name="connsiteY197" fmla="*/ 3825162 h 5834395"/>
                <a:gd name="connsiteX198" fmla="*/ 45177 w 3977945"/>
                <a:gd name="connsiteY198" fmla="*/ 3824708 h 5834395"/>
                <a:gd name="connsiteX199" fmla="*/ 41204 w 3977945"/>
                <a:gd name="connsiteY199" fmla="*/ 3825729 h 5834395"/>
                <a:gd name="connsiteX200" fmla="*/ 40069 w 3977945"/>
                <a:gd name="connsiteY200" fmla="*/ 3825162 h 5834395"/>
                <a:gd name="connsiteX201" fmla="*/ 37572 w 3977945"/>
                <a:gd name="connsiteY201" fmla="*/ 3822324 h 5834395"/>
                <a:gd name="connsiteX202" fmla="*/ 35755 w 3977945"/>
                <a:gd name="connsiteY202" fmla="*/ 3822891 h 5834395"/>
                <a:gd name="connsiteX203" fmla="*/ 33826 w 3977945"/>
                <a:gd name="connsiteY203" fmla="*/ 3825048 h 5834395"/>
                <a:gd name="connsiteX204" fmla="*/ 32237 w 3977945"/>
                <a:gd name="connsiteY204" fmla="*/ 3827999 h 5834395"/>
                <a:gd name="connsiteX205" fmla="*/ 31669 w 3977945"/>
                <a:gd name="connsiteY205" fmla="*/ 3830950 h 5834395"/>
                <a:gd name="connsiteX206" fmla="*/ 30307 w 3977945"/>
                <a:gd name="connsiteY206" fmla="*/ 3835604 h 5834395"/>
                <a:gd name="connsiteX207" fmla="*/ 30421 w 3977945"/>
                <a:gd name="connsiteY207" fmla="*/ 3837761 h 5834395"/>
                <a:gd name="connsiteX208" fmla="*/ 30761 w 3977945"/>
                <a:gd name="connsiteY208" fmla="*/ 3839350 h 5834395"/>
                <a:gd name="connsiteX209" fmla="*/ 33372 w 3977945"/>
                <a:gd name="connsiteY209" fmla="*/ 3847864 h 5834395"/>
                <a:gd name="connsiteX210" fmla="*/ 34053 w 3977945"/>
                <a:gd name="connsiteY210" fmla="*/ 3851155 h 5834395"/>
                <a:gd name="connsiteX211" fmla="*/ 34280 w 3977945"/>
                <a:gd name="connsiteY211" fmla="*/ 3855128 h 5834395"/>
                <a:gd name="connsiteX212" fmla="*/ 33712 w 3977945"/>
                <a:gd name="connsiteY212" fmla="*/ 3857852 h 5834395"/>
                <a:gd name="connsiteX213" fmla="*/ 31215 w 3977945"/>
                <a:gd name="connsiteY213" fmla="*/ 3864095 h 5834395"/>
                <a:gd name="connsiteX214" fmla="*/ 29739 w 3977945"/>
                <a:gd name="connsiteY214" fmla="*/ 3866933 h 5834395"/>
                <a:gd name="connsiteX215" fmla="*/ 28832 w 3977945"/>
                <a:gd name="connsiteY215" fmla="*/ 3868182 h 5834395"/>
                <a:gd name="connsiteX216" fmla="*/ 28264 w 3977945"/>
                <a:gd name="connsiteY216" fmla="*/ 3869430 h 5834395"/>
                <a:gd name="connsiteX217" fmla="*/ 28151 w 3977945"/>
                <a:gd name="connsiteY217" fmla="*/ 3870225 h 5834395"/>
                <a:gd name="connsiteX218" fmla="*/ 28377 w 3977945"/>
                <a:gd name="connsiteY218" fmla="*/ 3872154 h 5834395"/>
                <a:gd name="connsiteX219" fmla="*/ 28264 w 3977945"/>
                <a:gd name="connsiteY219" fmla="*/ 3872949 h 5834395"/>
                <a:gd name="connsiteX220" fmla="*/ 27924 w 3977945"/>
                <a:gd name="connsiteY220" fmla="*/ 3873744 h 5834395"/>
                <a:gd name="connsiteX221" fmla="*/ 27583 w 3977945"/>
                <a:gd name="connsiteY221" fmla="*/ 3873971 h 5834395"/>
                <a:gd name="connsiteX222" fmla="*/ 27129 w 3977945"/>
                <a:gd name="connsiteY222" fmla="*/ 3874084 h 5834395"/>
                <a:gd name="connsiteX223" fmla="*/ 26561 w 3977945"/>
                <a:gd name="connsiteY223" fmla="*/ 3874765 h 5834395"/>
                <a:gd name="connsiteX224" fmla="*/ 21567 w 3977945"/>
                <a:gd name="connsiteY224" fmla="*/ 3884527 h 5834395"/>
                <a:gd name="connsiteX225" fmla="*/ 12032 w 3977945"/>
                <a:gd name="connsiteY225" fmla="*/ 3896673 h 5834395"/>
                <a:gd name="connsiteX226" fmla="*/ 1589 w 3977945"/>
                <a:gd name="connsiteY226" fmla="*/ 3906207 h 5834395"/>
                <a:gd name="connsiteX227" fmla="*/ 1589 w 3977945"/>
                <a:gd name="connsiteY227" fmla="*/ 3907456 h 5834395"/>
                <a:gd name="connsiteX228" fmla="*/ 0 w 3977945"/>
                <a:gd name="connsiteY228" fmla="*/ 3908137 h 5834395"/>
                <a:gd name="connsiteX229" fmla="*/ 0 w 3977945"/>
                <a:gd name="connsiteY229" fmla="*/ 3908137 h 5834395"/>
                <a:gd name="connsiteX230" fmla="*/ 2043 w 3977945"/>
                <a:gd name="connsiteY230" fmla="*/ 3909840 h 5834395"/>
                <a:gd name="connsiteX231" fmla="*/ 6811 w 3977945"/>
                <a:gd name="connsiteY231" fmla="*/ 3911542 h 5834395"/>
                <a:gd name="connsiteX232" fmla="*/ 14416 w 3977945"/>
                <a:gd name="connsiteY232" fmla="*/ 3911996 h 5834395"/>
                <a:gd name="connsiteX233" fmla="*/ 34393 w 3977945"/>
                <a:gd name="connsiteY233" fmla="*/ 3913018 h 5834395"/>
                <a:gd name="connsiteX234" fmla="*/ 71965 w 3977945"/>
                <a:gd name="connsiteY234" fmla="*/ 3915061 h 5834395"/>
                <a:gd name="connsiteX235" fmla="*/ 100002 w 3977945"/>
                <a:gd name="connsiteY235" fmla="*/ 3916537 h 5834395"/>
                <a:gd name="connsiteX236" fmla="*/ 128039 w 3977945"/>
                <a:gd name="connsiteY236" fmla="*/ 3918012 h 5834395"/>
                <a:gd name="connsiteX237" fmla="*/ 162773 w 3977945"/>
                <a:gd name="connsiteY237" fmla="*/ 3919829 h 5834395"/>
                <a:gd name="connsiteX238" fmla="*/ 204772 w 3977945"/>
                <a:gd name="connsiteY238" fmla="*/ 3922099 h 5834395"/>
                <a:gd name="connsiteX239" fmla="*/ 231787 w 3977945"/>
                <a:gd name="connsiteY239" fmla="*/ 3923574 h 5834395"/>
                <a:gd name="connsiteX240" fmla="*/ 258802 w 3977945"/>
                <a:gd name="connsiteY240" fmla="*/ 3925050 h 5834395"/>
                <a:gd name="connsiteX241" fmla="*/ 281391 w 3977945"/>
                <a:gd name="connsiteY241" fmla="*/ 3926298 h 5834395"/>
                <a:gd name="connsiteX242" fmla="*/ 299665 w 3977945"/>
                <a:gd name="connsiteY242" fmla="*/ 3927320 h 5834395"/>
                <a:gd name="connsiteX243" fmla="*/ 306363 w 3977945"/>
                <a:gd name="connsiteY243" fmla="*/ 3925050 h 5834395"/>
                <a:gd name="connsiteX244" fmla="*/ 300574 w 3977945"/>
                <a:gd name="connsiteY244" fmla="*/ 3914721 h 5834395"/>
                <a:gd name="connsiteX245" fmla="*/ 297963 w 3977945"/>
                <a:gd name="connsiteY245" fmla="*/ 3908931 h 5834395"/>
                <a:gd name="connsiteX246" fmla="*/ 297395 w 3977945"/>
                <a:gd name="connsiteY246" fmla="*/ 3902462 h 5834395"/>
                <a:gd name="connsiteX247" fmla="*/ 298076 w 3977945"/>
                <a:gd name="connsiteY247" fmla="*/ 3889521 h 5834395"/>
                <a:gd name="connsiteX248" fmla="*/ 300233 w 3977945"/>
                <a:gd name="connsiteY248" fmla="*/ 3881576 h 5834395"/>
                <a:gd name="connsiteX249" fmla="*/ 300687 w 3977945"/>
                <a:gd name="connsiteY249" fmla="*/ 3878511 h 5834395"/>
                <a:gd name="connsiteX250" fmla="*/ 300574 w 3977945"/>
                <a:gd name="connsiteY250" fmla="*/ 3876695 h 5834395"/>
                <a:gd name="connsiteX251" fmla="*/ 300006 w 3977945"/>
                <a:gd name="connsiteY251" fmla="*/ 3872835 h 5834395"/>
                <a:gd name="connsiteX252" fmla="*/ 300006 w 3977945"/>
                <a:gd name="connsiteY252" fmla="*/ 3871133 h 5834395"/>
                <a:gd name="connsiteX253" fmla="*/ 300460 w 3977945"/>
                <a:gd name="connsiteY253" fmla="*/ 3869998 h 5834395"/>
                <a:gd name="connsiteX254" fmla="*/ 302617 w 3977945"/>
                <a:gd name="connsiteY254" fmla="*/ 3866819 h 5834395"/>
                <a:gd name="connsiteX255" fmla="*/ 302617 w 3977945"/>
                <a:gd name="connsiteY255" fmla="*/ 3866138 h 5834395"/>
                <a:gd name="connsiteX256" fmla="*/ 302390 w 3977945"/>
                <a:gd name="connsiteY256" fmla="*/ 3865344 h 5834395"/>
                <a:gd name="connsiteX257" fmla="*/ 302163 w 3977945"/>
                <a:gd name="connsiteY257" fmla="*/ 3864549 h 5834395"/>
                <a:gd name="connsiteX258" fmla="*/ 302390 w 3977945"/>
                <a:gd name="connsiteY258" fmla="*/ 3863755 h 5834395"/>
                <a:gd name="connsiteX259" fmla="*/ 302730 w 3977945"/>
                <a:gd name="connsiteY259" fmla="*/ 3863528 h 5834395"/>
                <a:gd name="connsiteX260" fmla="*/ 303525 w 3977945"/>
                <a:gd name="connsiteY260" fmla="*/ 3863301 h 5834395"/>
                <a:gd name="connsiteX261" fmla="*/ 304547 w 3977945"/>
                <a:gd name="connsiteY261" fmla="*/ 3862393 h 5834395"/>
                <a:gd name="connsiteX262" fmla="*/ 306249 w 3977945"/>
                <a:gd name="connsiteY262" fmla="*/ 3861485 h 5834395"/>
                <a:gd name="connsiteX263" fmla="*/ 307044 w 3977945"/>
                <a:gd name="connsiteY263" fmla="*/ 3860577 h 5834395"/>
                <a:gd name="connsiteX264" fmla="*/ 308406 w 3977945"/>
                <a:gd name="connsiteY264" fmla="*/ 3858306 h 5834395"/>
                <a:gd name="connsiteX265" fmla="*/ 311471 w 3977945"/>
                <a:gd name="connsiteY265" fmla="*/ 3856150 h 5834395"/>
                <a:gd name="connsiteX266" fmla="*/ 312946 w 3977945"/>
                <a:gd name="connsiteY266" fmla="*/ 3854561 h 5834395"/>
                <a:gd name="connsiteX267" fmla="*/ 314195 w 3977945"/>
                <a:gd name="connsiteY267" fmla="*/ 3851609 h 5834395"/>
                <a:gd name="connsiteX268" fmla="*/ 314422 w 3977945"/>
                <a:gd name="connsiteY268" fmla="*/ 3848658 h 5834395"/>
                <a:gd name="connsiteX269" fmla="*/ 314081 w 3977945"/>
                <a:gd name="connsiteY269" fmla="*/ 3845593 h 5834395"/>
                <a:gd name="connsiteX270" fmla="*/ 311925 w 3977945"/>
                <a:gd name="connsiteY270" fmla="*/ 3838556 h 5834395"/>
                <a:gd name="connsiteX271" fmla="*/ 2956132 w 3977945"/>
                <a:gd name="connsiteY271" fmla="*/ 878338 h 5834395"/>
                <a:gd name="connsiteX272" fmla="*/ 2955110 w 3977945"/>
                <a:gd name="connsiteY272" fmla="*/ 880040 h 5834395"/>
                <a:gd name="connsiteX273" fmla="*/ 2952954 w 3977945"/>
                <a:gd name="connsiteY273" fmla="*/ 882537 h 5834395"/>
                <a:gd name="connsiteX274" fmla="*/ 2948186 w 3977945"/>
                <a:gd name="connsiteY274" fmla="*/ 886056 h 5834395"/>
                <a:gd name="connsiteX275" fmla="*/ 2948527 w 3977945"/>
                <a:gd name="connsiteY275" fmla="*/ 886510 h 5834395"/>
                <a:gd name="connsiteX276" fmla="*/ 2954883 w 3977945"/>
                <a:gd name="connsiteY276" fmla="*/ 883219 h 5834395"/>
                <a:gd name="connsiteX277" fmla="*/ 2957607 w 3977945"/>
                <a:gd name="connsiteY277" fmla="*/ 880381 h 5834395"/>
                <a:gd name="connsiteX278" fmla="*/ 2958516 w 3977945"/>
                <a:gd name="connsiteY278" fmla="*/ 877657 h 5834395"/>
                <a:gd name="connsiteX279" fmla="*/ 2957154 w 3977945"/>
                <a:gd name="connsiteY279" fmla="*/ 877543 h 5834395"/>
                <a:gd name="connsiteX280" fmla="*/ 2956132 w 3977945"/>
                <a:gd name="connsiteY280" fmla="*/ 878338 h 5834395"/>
                <a:gd name="connsiteX281" fmla="*/ 2775878 w 3977945"/>
                <a:gd name="connsiteY281" fmla="*/ 870278 h 5834395"/>
                <a:gd name="connsiteX282" fmla="*/ 2776787 w 3977945"/>
                <a:gd name="connsiteY282" fmla="*/ 869938 h 5834395"/>
                <a:gd name="connsiteX283" fmla="*/ 2777581 w 3977945"/>
                <a:gd name="connsiteY283" fmla="*/ 869030 h 5834395"/>
                <a:gd name="connsiteX284" fmla="*/ 2778262 w 3977945"/>
                <a:gd name="connsiteY284" fmla="*/ 868916 h 5834395"/>
                <a:gd name="connsiteX285" fmla="*/ 2779852 w 3977945"/>
                <a:gd name="connsiteY285" fmla="*/ 872435 h 5834395"/>
                <a:gd name="connsiteX286" fmla="*/ 2778943 w 3977945"/>
                <a:gd name="connsiteY286" fmla="*/ 874705 h 5834395"/>
                <a:gd name="connsiteX287" fmla="*/ 2777240 w 3977945"/>
                <a:gd name="connsiteY287" fmla="*/ 877543 h 5834395"/>
                <a:gd name="connsiteX288" fmla="*/ 2776333 w 3977945"/>
                <a:gd name="connsiteY288" fmla="*/ 882878 h 5834395"/>
                <a:gd name="connsiteX289" fmla="*/ 2775992 w 3977945"/>
                <a:gd name="connsiteY289" fmla="*/ 888099 h 5834395"/>
                <a:gd name="connsiteX290" fmla="*/ 2775425 w 3977945"/>
                <a:gd name="connsiteY290" fmla="*/ 892299 h 5834395"/>
                <a:gd name="connsiteX291" fmla="*/ 2775538 w 3977945"/>
                <a:gd name="connsiteY291" fmla="*/ 895932 h 5834395"/>
                <a:gd name="connsiteX292" fmla="*/ 2777127 w 3977945"/>
                <a:gd name="connsiteY292" fmla="*/ 899450 h 5834395"/>
                <a:gd name="connsiteX293" fmla="*/ 2777921 w 3977945"/>
                <a:gd name="connsiteY293" fmla="*/ 899223 h 5834395"/>
                <a:gd name="connsiteX294" fmla="*/ 2780419 w 3977945"/>
                <a:gd name="connsiteY294" fmla="*/ 895705 h 5834395"/>
                <a:gd name="connsiteX295" fmla="*/ 2781781 w 3977945"/>
                <a:gd name="connsiteY295" fmla="*/ 894797 h 5834395"/>
                <a:gd name="connsiteX296" fmla="*/ 2782803 w 3977945"/>
                <a:gd name="connsiteY296" fmla="*/ 895478 h 5834395"/>
                <a:gd name="connsiteX297" fmla="*/ 2785073 w 3977945"/>
                <a:gd name="connsiteY297" fmla="*/ 898315 h 5834395"/>
                <a:gd name="connsiteX298" fmla="*/ 2786548 w 3977945"/>
                <a:gd name="connsiteY298" fmla="*/ 898542 h 5834395"/>
                <a:gd name="connsiteX299" fmla="*/ 2785641 w 3977945"/>
                <a:gd name="connsiteY299" fmla="*/ 900131 h 5834395"/>
                <a:gd name="connsiteX300" fmla="*/ 2782576 w 3977945"/>
                <a:gd name="connsiteY300" fmla="*/ 903877 h 5834395"/>
                <a:gd name="connsiteX301" fmla="*/ 2786094 w 3977945"/>
                <a:gd name="connsiteY301" fmla="*/ 908758 h 5834395"/>
                <a:gd name="connsiteX302" fmla="*/ 2787229 w 3977945"/>
                <a:gd name="connsiteY302" fmla="*/ 909439 h 5834395"/>
                <a:gd name="connsiteX303" fmla="*/ 2788478 w 3977945"/>
                <a:gd name="connsiteY303" fmla="*/ 910574 h 5834395"/>
                <a:gd name="connsiteX304" fmla="*/ 2790748 w 3977945"/>
                <a:gd name="connsiteY304" fmla="*/ 915796 h 5834395"/>
                <a:gd name="connsiteX305" fmla="*/ 2791884 w 3977945"/>
                <a:gd name="connsiteY305" fmla="*/ 916931 h 5834395"/>
                <a:gd name="connsiteX306" fmla="*/ 2794608 w 3977945"/>
                <a:gd name="connsiteY306" fmla="*/ 918180 h 5834395"/>
                <a:gd name="connsiteX307" fmla="*/ 2803802 w 3977945"/>
                <a:gd name="connsiteY307" fmla="*/ 927941 h 5834395"/>
                <a:gd name="connsiteX308" fmla="*/ 2808910 w 3977945"/>
                <a:gd name="connsiteY308" fmla="*/ 936682 h 5834395"/>
                <a:gd name="connsiteX309" fmla="*/ 2811748 w 3977945"/>
                <a:gd name="connsiteY309" fmla="*/ 940087 h 5834395"/>
                <a:gd name="connsiteX310" fmla="*/ 2820828 w 3977945"/>
                <a:gd name="connsiteY310" fmla="*/ 939179 h 5834395"/>
                <a:gd name="connsiteX311" fmla="*/ 2822077 w 3977945"/>
                <a:gd name="connsiteY311" fmla="*/ 937136 h 5834395"/>
                <a:gd name="connsiteX312" fmla="*/ 2822985 w 3977945"/>
                <a:gd name="connsiteY312" fmla="*/ 934071 h 5834395"/>
                <a:gd name="connsiteX313" fmla="*/ 2824120 w 3977945"/>
                <a:gd name="connsiteY313" fmla="*/ 933163 h 5834395"/>
                <a:gd name="connsiteX314" fmla="*/ 2825482 w 3977945"/>
                <a:gd name="connsiteY314" fmla="*/ 933844 h 5834395"/>
                <a:gd name="connsiteX315" fmla="*/ 2827071 w 3977945"/>
                <a:gd name="connsiteY315" fmla="*/ 935433 h 5834395"/>
                <a:gd name="connsiteX316" fmla="*/ 2828093 w 3977945"/>
                <a:gd name="connsiteY316" fmla="*/ 937022 h 5834395"/>
                <a:gd name="connsiteX317" fmla="*/ 2828888 w 3977945"/>
                <a:gd name="connsiteY317" fmla="*/ 938611 h 5834395"/>
                <a:gd name="connsiteX318" fmla="*/ 2829909 w 3977945"/>
                <a:gd name="connsiteY318" fmla="*/ 939973 h 5834395"/>
                <a:gd name="connsiteX319" fmla="*/ 2831612 w 3977945"/>
                <a:gd name="connsiteY319" fmla="*/ 940654 h 5834395"/>
                <a:gd name="connsiteX320" fmla="*/ 2875313 w 3977945"/>
                <a:gd name="connsiteY320" fmla="*/ 927147 h 5834395"/>
                <a:gd name="connsiteX321" fmla="*/ 2881556 w 3977945"/>
                <a:gd name="connsiteY321" fmla="*/ 920790 h 5834395"/>
                <a:gd name="connsiteX322" fmla="*/ 2880875 w 3977945"/>
                <a:gd name="connsiteY322" fmla="*/ 918861 h 5834395"/>
                <a:gd name="connsiteX323" fmla="*/ 2883372 w 3977945"/>
                <a:gd name="connsiteY323" fmla="*/ 917612 h 5834395"/>
                <a:gd name="connsiteX324" fmla="*/ 2892112 w 3977945"/>
                <a:gd name="connsiteY324" fmla="*/ 918861 h 5834395"/>
                <a:gd name="connsiteX325" fmla="*/ 2903463 w 3977945"/>
                <a:gd name="connsiteY325" fmla="*/ 912391 h 5834395"/>
                <a:gd name="connsiteX326" fmla="*/ 2909366 w 3977945"/>
                <a:gd name="connsiteY326" fmla="*/ 904218 h 5834395"/>
                <a:gd name="connsiteX327" fmla="*/ 2913452 w 3977945"/>
                <a:gd name="connsiteY327" fmla="*/ 901834 h 5834395"/>
                <a:gd name="connsiteX328" fmla="*/ 2917652 w 3977945"/>
                <a:gd name="connsiteY328" fmla="*/ 900699 h 5834395"/>
                <a:gd name="connsiteX329" fmla="*/ 2920944 w 3977945"/>
                <a:gd name="connsiteY329" fmla="*/ 897748 h 5834395"/>
                <a:gd name="connsiteX330" fmla="*/ 2931273 w 3977945"/>
                <a:gd name="connsiteY330" fmla="*/ 877430 h 5834395"/>
                <a:gd name="connsiteX331" fmla="*/ 2937743 w 3977945"/>
                <a:gd name="connsiteY331" fmla="*/ 872435 h 5834395"/>
                <a:gd name="connsiteX332" fmla="*/ 2939332 w 3977945"/>
                <a:gd name="connsiteY332" fmla="*/ 869143 h 5834395"/>
                <a:gd name="connsiteX333" fmla="*/ 2939560 w 3977945"/>
                <a:gd name="connsiteY333" fmla="*/ 865284 h 5834395"/>
                <a:gd name="connsiteX334" fmla="*/ 2937857 w 3977945"/>
                <a:gd name="connsiteY334" fmla="*/ 864262 h 5834395"/>
                <a:gd name="connsiteX335" fmla="*/ 2933884 w 3977945"/>
                <a:gd name="connsiteY335" fmla="*/ 865171 h 5834395"/>
                <a:gd name="connsiteX336" fmla="*/ 2935586 w 3977945"/>
                <a:gd name="connsiteY336" fmla="*/ 860744 h 5834395"/>
                <a:gd name="connsiteX337" fmla="*/ 2943646 w 3977945"/>
                <a:gd name="connsiteY337" fmla="*/ 847463 h 5834395"/>
                <a:gd name="connsiteX338" fmla="*/ 2946370 w 3977945"/>
                <a:gd name="connsiteY338" fmla="*/ 844625 h 5834395"/>
                <a:gd name="connsiteX339" fmla="*/ 2950230 w 3977945"/>
                <a:gd name="connsiteY339" fmla="*/ 842923 h 5834395"/>
                <a:gd name="connsiteX340" fmla="*/ 2960900 w 3977945"/>
                <a:gd name="connsiteY340" fmla="*/ 829301 h 5834395"/>
                <a:gd name="connsiteX341" fmla="*/ 2965440 w 3977945"/>
                <a:gd name="connsiteY341" fmla="*/ 826123 h 5834395"/>
                <a:gd name="connsiteX342" fmla="*/ 2968164 w 3977945"/>
                <a:gd name="connsiteY342" fmla="*/ 825102 h 5834395"/>
                <a:gd name="connsiteX343" fmla="*/ 2969639 w 3977945"/>
                <a:gd name="connsiteY343" fmla="*/ 826010 h 5834395"/>
                <a:gd name="connsiteX344" fmla="*/ 2969299 w 3977945"/>
                <a:gd name="connsiteY344" fmla="*/ 828620 h 5834395"/>
                <a:gd name="connsiteX345" fmla="*/ 2966348 w 3977945"/>
                <a:gd name="connsiteY345" fmla="*/ 839177 h 5834395"/>
                <a:gd name="connsiteX346" fmla="*/ 2961467 w 3977945"/>
                <a:gd name="connsiteY346" fmla="*/ 850641 h 5834395"/>
                <a:gd name="connsiteX347" fmla="*/ 2959878 w 3977945"/>
                <a:gd name="connsiteY347" fmla="*/ 857225 h 5834395"/>
                <a:gd name="connsiteX348" fmla="*/ 2960900 w 3977945"/>
                <a:gd name="connsiteY348" fmla="*/ 863241 h 5834395"/>
                <a:gd name="connsiteX349" fmla="*/ 2960105 w 3977945"/>
                <a:gd name="connsiteY349" fmla="*/ 864489 h 5834395"/>
                <a:gd name="connsiteX350" fmla="*/ 2959650 w 3977945"/>
                <a:gd name="connsiteY350" fmla="*/ 865852 h 5834395"/>
                <a:gd name="connsiteX351" fmla="*/ 2958969 w 3977945"/>
                <a:gd name="connsiteY351" fmla="*/ 869030 h 5834395"/>
                <a:gd name="connsiteX352" fmla="*/ 2964418 w 3977945"/>
                <a:gd name="connsiteY352" fmla="*/ 864716 h 5834395"/>
                <a:gd name="connsiteX353" fmla="*/ 2972023 w 3977945"/>
                <a:gd name="connsiteY353" fmla="*/ 852571 h 5834395"/>
                <a:gd name="connsiteX354" fmla="*/ 2978266 w 3977945"/>
                <a:gd name="connsiteY354" fmla="*/ 838155 h 5834395"/>
                <a:gd name="connsiteX355" fmla="*/ 2979401 w 3977945"/>
                <a:gd name="connsiteY355" fmla="*/ 827031 h 5834395"/>
                <a:gd name="connsiteX356" fmla="*/ 2974861 w 3977945"/>
                <a:gd name="connsiteY356" fmla="*/ 815794 h 5834395"/>
                <a:gd name="connsiteX357" fmla="*/ 2969639 w 3977945"/>
                <a:gd name="connsiteY357" fmla="*/ 805578 h 5834395"/>
                <a:gd name="connsiteX358" fmla="*/ 2964078 w 3977945"/>
                <a:gd name="connsiteY358" fmla="*/ 796951 h 5834395"/>
                <a:gd name="connsiteX359" fmla="*/ 2950456 w 3977945"/>
                <a:gd name="connsiteY359" fmla="*/ 786281 h 5834395"/>
                <a:gd name="connsiteX360" fmla="*/ 2918446 w 3977945"/>
                <a:gd name="connsiteY360" fmla="*/ 759266 h 5834395"/>
                <a:gd name="connsiteX361" fmla="*/ 2877470 w 3977945"/>
                <a:gd name="connsiteY361" fmla="*/ 728845 h 5834395"/>
                <a:gd name="connsiteX362" fmla="*/ 2859422 w 3977945"/>
                <a:gd name="connsiteY362" fmla="*/ 726348 h 5834395"/>
                <a:gd name="connsiteX363" fmla="*/ 2842055 w 3977945"/>
                <a:gd name="connsiteY363" fmla="*/ 728845 h 5834395"/>
                <a:gd name="connsiteX364" fmla="*/ 2832407 w 3977945"/>
                <a:gd name="connsiteY364" fmla="*/ 732932 h 5834395"/>
                <a:gd name="connsiteX365" fmla="*/ 2809024 w 3977945"/>
                <a:gd name="connsiteY365" fmla="*/ 753136 h 5834395"/>
                <a:gd name="connsiteX366" fmla="*/ 2803688 w 3977945"/>
                <a:gd name="connsiteY366" fmla="*/ 761423 h 5834395"/>
                <a:gd name="connsiteX367" fmla="*/ 2797559 w 3977945"/>
                <a:gd name="connsiteY367" fmla="*/ 766304 h 5834395"/>
                <a:gd name="connsiteX368" fmla="*/ 2795970 w 3977945"/>
                <a:gd name="connsiteY368" fmla="*/ 768801 h 5834395"/>
                <a:gd name="connsiteX369" fmla="*/ 2793132 w 3977945"/>
                <a:gd name="connsiteY369" fmla="*/ 775271 h 5834395"/>
                <a:gd name="connsiteX370" fmla="*/ 2786662 w 3977945"/>
                <a:gd name="connsiteY370" fmla="*/ 786168 h 5834395"/>
                <a:gd name="connsiteX371" fmla="*/ 2783711 w 3977945"/>
                <a:gd name="connsiteY371" fmla="*/ 792524 h 5834395"/>
                <a:gd name="connsiteX372" fmla="*/ 2782122 w 3977945"/>
                <a:gd name="connsiteY372" fmla="*/ 798200 h 5834395"/>
                <a:gd name="connsiteX373" fmla="*/ 2780533 w 3977945"/>
                <a:gd name="connsiteY373" fmla="*/ 806259 h 5834395"/>
                <a:gd name="connsiteX374" fmla="*/ 2779624 w 3977945"/>
                <a:gd name="connsiteY374" fmla="*/ 814205 h 5834395"/>
                <a:gd name="connsiteX375" fmla="*/ 2779965 w 3977945"/>
                <a:gd name="connsiteY375" fmla="*/ 819653 h 5834395"/>
                <a:gd name="connsiteX376" fmla="*/ 2779965 w 3977945"/>
                <a:gd name="connsiteY376" fmla="*/ 821469 h 5834395"/>
                <a:gd name="connsiteX377" fmla="*/ 2780192 w 3977945"/>
                <a:gd name="connsiteY377" fmla="*/ 830210 h 5834395"/>
                <a:gd name="connsiteX378" fmla="*/ 2780305 w 3977945"/>
                <a:gd name="connsiteY378" fmla="*/ 831799 h 5834395"/>
                <a:gd name="connsiteX379" fmla="*/ 2779511 w 3977945"/>
                <a:gd name="connsiteY379" fmla="*/ 835317 h 5834395"/>
                <a:gd name="connsiteX380" fmla="*/ 2777240 w 3977945"/>
                <a:gd name="connsiteY380" fmla="*/ 841220 h 5834395"/>
                <a:gd name="connsiteX381" fmla="*/ 2775425 w 3977945"/>
                <a:gd name="connsiteY381" fmla="*/ 848031 h 5834395"/>
                <a:gd name="connsiteX382" fmla="*/ 2775197 w 3977945"/>
                <a:gd name="connsiteY382" fmla="*/ 849166 h 5834395"/>
                <a:gd name="connsiteX383" fmla="*/ 2775084 w 3977945"/>
                <a:gd name="connsiteY383" fmla="*/ 850414 h 5834395"/>
                <a:gd name="connsiteX384" fmla="*/ 2774971 w 3977945"/>
                <a:gd name="connsiteY384" fmla="*/ 853252 h 5834395"/>
                <a:gd name="connsiteX385" fmla="*/ 2775538 w 3977945"/>
                <a:gd name="connsiteY385" fmla="*/ 854160 h 5834395"/>
                <a:gd name="connsiteX386" fmla="*/ 2778943 w 3977945"/>
                <a:gd name="connsiteY386" fmla="*/ 855863 h 5834395"/>
                <a:gd name="connsiteX387" fmla="*/ 2775538 w 3977945"/>
                <a:gd name="connsiteY387" fmla="*/ 862333 h 5834395"/>
                <a:gd name="connsiteX388" fmla="*/ 2774971 w 3977945"/>
                <a:gd name="connsiteY388" fmla="*/ 864262 h 5834395"/>
                <a:gd name="connsiteX389" fmla="*/ 2774857 w 3977945"/>
                <a:gd name="connsiteY389" fmla="*/ 865852 h 5834395"/>
                <a:gd name="connsiteX390" fmla="*/ 2774630 w 3977945"/>
                <a:gd name="connsiteY390" fmla="*/ 866646 h 5834395"/>
                <a:gd name="connsiteX391" fmla="*/ 2774630 w 3977945"/>
                <a:gd name="connsiteY391" fmla="*/ 867327 h 5834395"/>
                <a:gd name="connsiteX392" fmla="*/ 2775084 w 3977945"/>
                <a:gd name="connsiteY392" fmla="*/ 868916 h 5834395"/>
                <a:gd name="connsiteX393" fmla="*/ 2775878 w 3977945"/>
                <a:gd name="connsiteY393" fmla="*/ 870278 h 5834395"/>
                <a:gd name="connsiteX394" fmla="*/ 2930025 w 3977945"/>
                <a:gd name="connsiteY394" fmla="*/ 894910 h 5834395"/>
                <a:gd name="connsiteX395" fmla="*/ 2927528 w 3977945"/>
                <a:gd name="connsiteY395" fmla="*/ 897634 h 5834395"/>
                <a:gd name="connsiteX396" fmla="*/ 2924122 w 3977945"/>
                <a:gd name="connsiteY396" fmla="*/ 900131 h 5834395"/>
                <a:gd name="connsiteX397" fmla="*/ 2924009 w 3977945"/>
                <a:gd name="connsiteY397" fmla="*/ 900926 h 5834395"/>
                <a:gd name="connsiteX398" fmla="*/ 2925484 w 3977945"/>
                <a:gd name="connsiteY398" fmla="*/ 900926 h 5834395"/>
                <a:gd name="connsiteX399" fmla="*/ 2926960 w 3977945"/>
                <a:gd name="connsiteY399" fmla="*/ 900131 h 5834395"/>
                <a:gd name="connsiteX400" fmla="*/ 2932522 w 3977945"/>
                <a:gd name="connsiteY400" fmla="*/ 894797 h 5834395"/>
                <a:gd name="connsiteX401" fmla="*/ 2932749 w 3977945"/>
                <a:gd name="connsiteY401" fmla="*/ 893321 h 5834395"/>
                <a:gd name="connsiteX402" fmla="*/ 2931047 w 3977945"/>
                <a:gd name="connsiteY402" fmla="*/ 894343 h 5834395"/>
                <a:gd name="connsiteX403" fmla="*/ 2930025 w 3977945"/>
                <a:gd name="connsiteY403" fmla="*/ 894910 h 5834395"/>
                <a:gd name="connsiteX404" fmla="*/ 718743 w 3977945"/>
                <a:gd name="connsiteY404" fmla="*/ 2906074 h 5834395"/>
                <a:gd name="connsiteX405" fmla="*/ 718289 w 3977945"/>
                <a:gd name="connsiteY405" fmla="*/ 2904939 h 5834395"/>
                <a:gd name="connsiteX406" fmla="*/ 717267 w 3977945"/>
                <a:gd name="connsiteY406" fmla="*/ 2903009 h 5834395"/>
                <a:gd name="connsiteX407" fmla="*/ 716246 w 3977945"/>
                <a:gd name="connsiteY407" fmla="*/ 2901420 h 5834395"/>
                <a:gd name="connsiteX408" fmla="*/ 715224 w 3977945"/>
                <a:gd name="connsiteY408" fmla="*/ 2899490 h 5834395"/>
                <a:gd name="connsiteX409" fmla="*/ 714203 w 3977945"/>
                <a:gd name="connsiteY409" fmla="*/ 2897107 h 5834395"/>
                <a:gd name="connsiteX410" fmla="*/ 713068 w 3977945"/>
                <a:gd name="connsiteY410" fmla="*/ 2895063 h 5834395"/>
                <a:gd name="connsiteX411" fmla="*/ 711706 w 3977945"/>
                <a:gd name="connsiteY411" fmla="*/ 2895063 h 5834395"/>
                <a:gd name="connsiteX412" fmla="*/ 711138 w 3977945"/>
                <a:gd name="connsiteY412" fmla="*/ 2896653 h 5834395"/>
                <a:gd name="connsiteX413" fmla="*/ 712841 w 3977945"/>
                <a:gd name="connsiteY413" fmla="*/ 2902896 h 5834395"/>
                <a:gd name="connsiteX414" fmla="*/ 713068 w 3977945"/>
                <a:gd name="connsiteY414" fmla="*/ 2905279 h 5834395"/>
                <a:gd name="connsiteX415" fmla="*/ 713408 w 3977945"/>
                <a:gd name="connsiteY415" fmla="*/ 2905960 h 5834395"/>
                <a:gd name="connsiteX416" fmla="*/ 714316 w 3977945"/>
                <a:gd name="connsiteY416" fmla="*/ 2909479 h 5834395"/>
                <a:gd name="connsiteX417" fmla="*/ 715111 w 3977945"/>
                <a:gd name="connsiteY417" fmla="*/ 2911068 h 5834395"/>
                <a:gd name="connsiteX418" fmla="*/ 716132 w 3977945"/>
                <a:gd name="connsiteY418" fmla="*/ 2911750 h 5834395"/>
                <a:gd name="connsiteX419" fmla="*/ 717381 w 3977945"/>
                <a:gd name="connsiteY419" fmla="*/ 2911863 h 5834395"/>
                <a:gd name="connsiteX420" fmla="*/ 718630 w 3977945"/>
                <a:gd name="connsiteY420" fmla="*/ 2911182 h 5834395"/>
                <a:gd name="connsiteX421" fmla="*/ 719311 w 3977945"/>
                <a:gd name="connsiteY421" fmla="*/ 2909366 h 5834395"/>
                <a:gd name="connsiteX422" fmla="*/ 719084 w 3977945"/>
                <a:gd name="connsiteY422" fmla="*/ 2907323 h 5834395"/>
                <a:gd name="connsiteX423" fmla="*/ 718743 w 3977945"/>
                <a:gd name="connsiteY423" fmla="*/ 2906074 h 5834395"/>
                <a:gd name="connsiteX424" fmla="*/ 3972270 w 3977945"/>
                <a:gd name="connsiteY424" fmla="*/ 936455 h 5834395"/>
                <a:gd name="connsiteX425" fmla="*/ 3963530 w 3977945"/>
                <a:gd name="connsiteY425" fmla="*/ 942471 h 5834395"/>
                <a:gd name="connsiteX426" fmla="*/ 3926413 w 3977945"/>
                <a:gd name="connsiteY426" fmla="*/ 951778 h 5834395"/>
                <a:gd name="connsiteX427" fmla="*/ 3921305 w 3977945"/>
                <a:gd name="connsiteY427" fmla="*/ 949962 h 5834395"/>
                <a:gd name="connsiteX428" fmla="*/ 3911883 w 3977945"/>
                <a:gd name="connsiteY428" fmla="*/ 942811 h 5834395"/>
                <a:gd name="connsiteX429" fmla="*/ 3909613 w 3977945"/>
                <a:gd name="connsiteY429" fmla="*/ 942925 h 5834395"/>
                <a:gd name="connsiteX430" fmla="*/ 3899965 w 3977945"/>
                <a:gd name="connsiteY430" fmla="*/ 951551 h 5834395"/>
                <a:gd name="connsiteX431" fmla="*/ 3896332 w 3977945"/>
                <a:gd name="connsiteY431" fmla="*/ 956773 h 5834395"/>
                <a:gd name="connsiteX432" fmla="*/ 3895310 w 3977945"/>
                <a:gd name="connsiteY432" fmla="*/ 964605 h 5834395"/>
                <a:gd name="connsiteX433" fmla="*/ 3896219 w 3977945"/>
                <a:gd name="connsiteY433" fmla="*/ 967897 h 5834395"/>
                <a:gd name="connsiteX434" fmla="*/ 3897922 w 3977945"/>
                <a:gd name="connsiteY434" fmla="*/ 969940 h 5834395"/>
                <a:gd name="connsiteX435" fmla="*/ 3901213 w 3977945"/>
                <a:gd name="connsiteY435" fmla="*/ 972551 h 5834395"/>
                <a:gd name="connsiteX436" fmla="*/ 3905640 w 3977945"/>
                <a:gd name="connsiteY436" fmla="*/ 979248 h 5834395"/>
                <a:gd name="connsiteX437" fmla="*/ 3911316 w 3977945"/>
                <a:gd name="connsiteY437" fmla="*/ 991393 h 5834395"/>
                <a:gd name="connsiteX438" fmla="*/ 3913018 w 3977945"/>
                <a:gd name="connsiteY438" fmla="*/ 996728 h 5834395"/>
                <a:gd name="connsiteX439" fmla="*/ 3914040 w 3977945"/>
                <a:gd name="connsiteY439" fmla="*/ 1007512 h 5834395"/>
                <a:gd name="connsiteX440" fmla="*/ 3914607 w 3977945"/>
                <a:gd name="connsiteY440" fmla="*/ 1008987 h 5834395"/>
                <a:gd name="connsiteX441" fmla="*/ 3914607 w 3977945"/>
                <a:gd name="connsiteY441" fmla="*/ 1010463 h 5834395"/>
                <a:gd name="connsiteX442" fmla="*/ 3908364 w 3977945"/>
                <a:gd name="connsiteY442" fmla="*/ 1026241 h 5834395"/>
                <a:gd name="connsiteX443" fmla="*/ 3904278 w 3977945"/>
                <a:gd name="connsiteY443" fmla="*/ 1032711 h 5834395"/>
                <a:gd name="connsiteX444" fmla="*/ 3886571 w 3977945"/>
                <a:gd name="connsiteY444" fmla="*/ 1044629 h 5834395"/>
                <a:gd name="connsiteX445" fmla="*/ 3859101 w 3977945"/>
                <a:gd name="connsiteY445" fmla="*/ 1035662 h 5834395"/>
                <a:gd name="connsiteX446" fmla="*/ 3831632 w 3977945"/>
                <a:gd name="connsiteY446" fmla="*/ 1026695 h 5834395"/>
                <a:gd name="connsiteX447" fmla="*/ 3829475 w 3977945"/>
                <a:gd name="connsiteY447" fmla="*/ 1023516 h 5834395"/>
                <a:gd name="connsiteX448" fmla="*/ 3828226 w 3977945"/>
                <a:gd name="connsiteY448" fmla="*/ 1018181 h 5834395"/>
                <a:gd name="connsiteX449" fmla="*/ 3827999 w 3977945"/>
                <a:gd name="connsiteY449" fmla="*/ 1012279 h 5834395"/>
                <a:gd name="connsiteX450" fmla="*/ 3828567 w 3977945"/>
                <a:gd name="connsiteY450" fmla="*/ 1006376 h 5834395"/>
                <a:gd name="connsiteX451" fmla="*/ 3829702 w 3977945"/>
                <a:gd name="connsiteY451" fmla="*/ 1000815 h 5834395"/>
                <a:gd name="connsiteX452" fmla="*/ 3831064 w 3977945"/>
                <a:gd name="connsiteY452" fmla="*/ 996842 h 5834395"/>
                <a:gd name="connsiteX453" fmla="*/ 3832086 w 3977945"/>
                <a:gd name="connsiteY453" fmla="*/ 994912 h 5834395"/>
                <a:gd name="connsiteX454" fmla="*/ 3832426 w 3977945"/>
                <a:gd name="connsiteY454" fmla="*/ 993209 h 5834395"/>
                <a:gd name="connsiteX455" fmla="*/ 3831745 w 3977945"/>
                <a:gd name="connsiteY455" fmla="*/ 990031 h 5834395"/>
                <a:gd name="connsiteX456" fmla="*/ 3830497 w 3977945"/>
                <a:gd name="connsiteY456" fmla="*/ 987420 h 5834395"/>
                <a:gd name="connsiteX457" fmla="*/ 3828908 w 3977945"/>
                <a:gd name="connsiteY457" fmla="*/ 985491 h 5834395"/>
                <a:gd name="connsiteX458" fmla="*/ 3827659 w 3977945"/>
                <a:gd name="connsiteY458" fmla="*/ 983334 h 5834395"/>
                <a:gd name="connsiteX459" fmla="*/ 3827092 w 3977945"/>
                <a:gd name="connsiteY459" fmla="*/ 980042 h 5834395"/>
                <a:gd name="connsiteX460" fmla="*/ 3827092 w 3977945"/>
                <a:gd name="connsiteY460" fmla="*/ 974707 h 5834395"/>
                <a:gd name="connsiteX461" fmla="*/ 3826864 w 3977945"/>
                <a:gd name="connsiteY461" fmla="*/ 972324 h 5834395"/>
                <a:gd name="connsiteX462" fmla="*/ 3826411 w 3977945"/>
                <a:gd name="connsiteY462" fmla="*/ 969940 h 5834395"/>
                <a:gd name="connsiteX463" fmla="*/ 3827773 w 3977945"/>
                <a:gd name="connsiteY463" fmla="*/ 967670 h 5834395"/>
                <a:gd name="connsiteX464" fmla="*/ 3830837 w 3977945"/>
                <a:gd name="connsiteY464" fmla="*/ 965513 h 5834395"/>
                <a:gd name="connsiteX465" fmla="*/ 3832313 w 3977945"/>
                <a:gd name="connsiteY465" fmla="*/ 963924 h 5834395"/>
                <a:gd name="connsiteX466" fmla="*/ 3833221 w 3977945"/>
                <a:gd name="connsiteY466" fmla="*/ 961994 h 5834395"/>
                <a:gd name="connsiteX467" fmla="*/ 3834924 w 3977945"/>
                <a:gd name="connsiteY467" fmla="*/ 955411 h 5834395"/>
                <a:gd name="connsiteX468" fmla="*/ 3837421 w 3977945"/>
                <a:gd name="connsiteY468" fmla="*/ 950303 h 5834395"/>
                <a:gd name="connsiteX469" fmla="*/ 3840372 w 3977945"/>
                <a:gd name="connsiteY469" fmla="*/ 946897 h 5834395"/>
                <a:gd name="connsiteX470" fmla="*/ 3843664 w 3977945"/>
                <a:gd name="connsiteY470" fmla="*/ 945081 h 5834395"/>
                <a:gd name="connsiteX471" fmla="*/ 3846956 w 3977945"/>
                <a:gd name="connsiteY471" fmla="*/ 944514 h 5834395"/>
                <a:gd name="connsiteX472" fmla="*/ 3854901 w 3977945"/>
                <a:gd name="connsiteY472" fmla="*/ 948033 h 5834395"/>
                <a:gd name="connsiteX473" fmla="*/ 3859555 w 3977945"/>
                <a:gd name="connsiteY473" fmla="*/ 948260 h 5834395"/>
                <a:gd name="connsiteX474" fmla="*/ 3861598 w 3977945"/>
                <a:gd name="connsiteY474" fmla="*/ 943606 h 5834395"/>
                <a:gd name="connsiteX475" fmla="*/ 3861939 w 3977945"/>
                <a:gd name="connsiteY475" fmla="*/ 933276 h 5834395"/>
                <a:gd name="connsiteX476" fmla="*/ 3861257 w 3977945"/>
                <a:gd name="connsiteY476" fmla="*/ 930666 h 5834395"/>
                <a:gd name="connsiteX477" fmla="*/ 3831178 w 3977945"/>
                <a:gd name="connsiteY477" fmla="*/ 894002 h 5834395"/>
                <a:gd name="connsiteX478" fmla="*/ 3817670 w 3977945"/>
                <a:gd name="connsiteY478" fmla="*/ 886624 h 5834395"/>
                <a:gd name="connsiteX479" fmla="*/ 3810519 w 3977945"/>
                <a:gd name="connsiteY479" fmla="*/ 885716 h 5834395"/>
                <a:gd name="connsiteX480" fmla="*/ 3813697 w 3977945"/>
                <a:gd name="connsiteY480" fmla="*/ 880494 h 5834395"/>
                <a:gd name="connsiteX481" fmla="*/ 3818124 w 3977945"/>
                <a:gd name="connsiteY481" fmla="*/ 877430 h 5834395"/>
                <a:gd name="connsiteX482" fmla="*/ 3833221 w 3977945"/>
                <a:gd name="connsiteY482" fmla="*/ 873570 h 5834395"/>
                <a:gd name="connsiteX483" fmla="*/ 3835150 w 3977945"/>
                <a:gd name="connsiteY483" fmla="*/ 871981 h 5834395"/>
                <a:gd name="connsiteX484" fmla="*/ 3837193 w 3977945"/>
                <a:gd name="connsiteY484" fmla="*/ 871073 h 5834395"/>
                <a:gd name="connsiteX485" fmla="*/ 3842074 w 3977945"/>
                <a:gd name="connsiteY485" fmla="*/ 872662 h 5834395"/>
                <a:gd name="connsiteX486" fmla="*/ 3844458 w 3977945"/>
                <a:gd name="connsiteY486" fmla="*/ 870959 h 5834395"/>
                <a:gd name="connsiteX487" fmla="*/ 3842755 w 3977945"/>
                <a:gd name="connsiteY487" fmla="*/ 868008 h 5834395"/>
                <a:gd name="connsiteX488" fmla="*/ 3840712 w 3977945"/>
                <a:gd name="connsiteY488" fmla="*/ 866987 h 5834395"/>
                <a:gd name="connsiteX489" fmla="*/ 3809271 w 3977945"/>
                <a:gd name="connsiteY489" fmla="*/ 867100 h 5834395"/>
                <a:gd name="connsiteX490" fmla="*/ 3781233 w 3977945"/>
                <a:gd name="connsiteY490" fmla="*/ 879700 h 5834395"/>
                <a:gd name="connsiteX491" fmla="*/ 3753197 w 3977945"/>
                <a:gd name="connsiteY491" fmla="*/ 892299 h 5834395"/>
                <a:gd name="connsiteX492" fmla="*/ 3751380 w 3977945"/>
                <a:gd name="connsiteY492" fmla="*/ 894115 h 5834395"/>
                <a:gd name="connsiteX493" fmla="*/ 3750245 w 3977945"/>
                <a:gd name="connsiteY493" fmla="*/ 896726 h 5834395"/>
                <a:gd name="connsiteX494" fmla="*/ 3750359 w 3977945"/>
                <a:gd name="connsiteY494" fmla="*/ 898769 h 5834395"/>
                <a:gd name="connsiteX495" fmla="*/ 3750813 w 3977945"/>
                <a:gd name="connsiteY495" fmla="*/ 901040 h 5834395"/>
                <a:gd name="connsiteX496" fmla="*/ 3750813 w 3977945"/>
                <a:gd name="connsiteY496" fmla="*/ 904331 h 5834395"/>
                <a:gd name="connsiteX497" fmla="*/ 3750586 w 3977945"/>
                <a:gd name="connsiteY497" fmla="*/ 905920 h 5834395"/>
                <a:gd name="connsiteX498" fmla="*/ 3750359 w 3977945"/>
                <a:gd name="connsiteY498" fmla="*/ 907056 h 5834395"/>
                <a:gd name="connsiteX499" fmla="*/ 3750018 w 3977945"/>
                <a:gd name="connsiteY499" fmla="*/ 907964 h 5834395"/>
                <a:gd name="connsiteX500" fmla="*/ 3749451 w 3977945"/>
                <a:gd name="connsiteY500" fmla="*/ 908985 h 5834395"/>
                <a:gd name="connsiteX501" fmla="*/ 3748770 w 3977945"/>
                <a:gd name="connsiteY501" fmla="*/ 910801 h 5834395"/>
                <a:gd name="connsiteX502" fmla="*/ 3749337 w 3977945"/>
                <a:gd name="connsiteY502" fmla="*/ 911823 h 5834395"/>
                <a:gd name="connsiteX503" fmla="*/ 3750245 w 3977945"/>
                <a:gd name="connsiteY503" fmla="*/ 912618 h 5834395"/>
                <a:gd name="connsiteX504" fmla="*/ 3750813 w 3977945"/>
                <a:gd name="connsiteY504" fmla="*/ 913639 h 5834395"/>
                <a:gd name="connsiteX505" fmla="*/ 3751154 w 3977945"/>
                <a:gd name="connsiteY505" fmla="*/ 914774 h 5834395"/>
                <a:gd name="connsiteX506" fmla="*/ 3751948 w 3977945"/>
                <a:gd name="connsiteY506" fmla="*/ 915455 h 5834395"/>
                <a:gd name="connsiteX507" fmla="*/ 3752061 w 3977945"/>
                <a:gd name="connsiteY507" fmla="*/ 916363 h 5834395"/>
                <a:gd name="connsiteX508" fmla="*/ 3751948 w 3977945"/>
                <a:gd name="connsiteY508" fmla="*/ 917839 h 5834395"/>
                <a:gd name="connsiteX509" fmla="*/ 3751607 w 3977945"/>
                <a:gd name="connsiteY509" fmla="*/ 919088 h 5834395"/>
                <a:gd name="connsiteX510" fmla="*/ 3751494 w 3977945"/>
                <a:gd name="connsiteY510" fmla="*/ 920336 h 5834395"/>
                <a:gd name="connsiteX511" fmla="*/ 3751835 w 3977945"/>
                <a:gd name="connsiteY511" fmla="*/ 921925 h 5834395"/>
                <a:gd name="connsiteX512" fmla="*/ 3753537 w 3977945"/>
                <a:gd name="connsiteY512" fmla="*/ 925217 h 5834395"/>
                <a:gd name="connsiteX513" fmla="*/ 3755353 w 3977945"/>
                <a:gd name="connsiteY513" fmla="*/ 926239 h 5834395"/>
                <a:gd name="connsiteX514" fmla="*/ 3759440 w 3977945"/>
                <a:gd name="connsiteY514" fmla="*/ 926352 h 5834395"/>
                <a:gd name="connsiteX515" fmla="*/ 3761369 w 3977945"/>
                <a:gd name="connsiteY515" fmla="*/ 927487 h 5834395"/>
                <a:gd name="connsiteX516" fmla="*/ 3764888 w 3977945"/>
                <a:gd name="connsiteY516" fmla="*/ 931006 h 5834395"/>
                <a:gd name="connsiteX517" fmla="*/ 3766704 w 3977945"/>
                <a:gd name="connsiteY517" fmla="*/ 932141 h 5834395"/>
                <a:gd name="connsiteX518" fmla="*/ 3765229 w 3977945"/>
                <a:gd name="connsiteY518" fmla="*/ 937476 h 5834395"/>
                <a:gd name="connsiteX519" fmla="*/ 3762505 w 3977945"/>
                <a:gd name="connsiteY519" fmla="*/ 939519 h 5834395"/>
                <a:gd name="connsiteX520" fmla="*/ 3756716 w 3977945"/>
                <a:gd name="connsiteY520" fmla="*/ 939406 h 5834395"/>
                <a:gd name="connsiteX521" fmla="*/ 3760688 w 3977945"/>
                <a:gd name="connsiteY521" fmla="*/ 933957 h 5834395"/>
                <a:gd name="connsiteX522" fmla="*/ 3755921 w 3977945"/>
                <a:gd name="connsiteY522" fmla="*/ 930098 h 5834395"/>
                <a:gd name="connsiteX523" fmla="*/ 3751040 w 3977945"/>
                <a:gd name="connsiteY523" fmla="*/ 928509 h 5834395"/>
                <a:gd name="connsiteX524" fmla="*/ 3749678 w 3977945"/>
                <a:gd name="connsiteY524" fmla="*/ 927260 h 5834395"/>
                <a:gd name="connsiteX525" fmla="*/ 3748429 w 3977945"/>
                <a:gd name="connsiteY525" fmla="*/ 924309 h 5834395"/>
                <a:gd name="connsiteX526" fmla="*/ 3746159 w 3977945"/>
                <a:gd name="connsiteY526" fmla="*/ 917498 h 5834395"/>
                <a:gd name="connsiteX527" fmla="*/ 3744684 w 3977945"/>
                <a:gd name="connsiteY527" fmla="*/ 914888 h 5834395"/>
                <a:gd name="connsiteX528" fmla="*/ 3743775 w 3977945"/>
                <a:gd name="connsiteY528" fmla="*/ 913639 h 5834395"/>
                <a:gd name="connsiteX529" fmla="*/ 3743662 w 3977945"/>
                <a:gd name="connsiteY529" fmla="*/ 912050 h 5834395"/>
                <a:gd name="connsiteX530" fmla="*/ 3744684 w 3977945"/>
                <a:gd name="connsiteY530" fmla="*/ 908304 h 5834395"/>
                <a:gd name="connsiteX531" fmla="*/ 3747521 w 3977945"/>
                <a:gd name="connsiteY531" fmla="*/ 901607 h 5834395"/>
                <a:gd name="connsiteX532" fmla="*/ 3747861 w 3977945"/>
                <a:gd name="connsiteY532" fmla="*/ 898542 h 5834395"/>
                <a:gd name="connsiteX533" fmla="*/ 3745478 w 3977945"/>
                <a:gd name="connsiteY533" fmla="*/ 897294 h 5834395"/>
                <a:gd name="connsiteX534" fmla="*/ 3740710 w 3977945"/>
                <a:gd name="connsiteY534" fmla="*/ 898315 h 5834395"/>
                <a:gd name="connsiteX535" fmla="*/ 3721982 w 3977945"/>
                <a:gd name="connsiteY535" fmla="*/ 908077 h 5834395"/>
                <a:gd name="connsiteX536" fmla="*/ 3719939 w 3977945"/>
                <a:gd name="connsiteY536" fmla="*/ 910120 h 5834395"/>
                <a:gd name="connsiteX537" fmla="*/ 3718917 w 3977945"/>
                <a:gd name="connsiteY537" fmla="*/ 913980 h 5834395"/>
                <a:gd name="connsiteX538" fmla="*/ 3719258 w 3977945"/>
                <a:gd name="connsiteY538" fmla="*/ 917612 h 5834395"/>
                <a:gd name="connsiteX539" fmla="*/ 3720392 w 3977945"/>
                <a:gd name="connsiteY539" fmla="*/ 919996 h 5834395"/>
                <a:gd name="connsiteX540" fmla="*/ 3721641 w 3977945"/>
                <a:gd name="connsiteY540" fmla="*/ 921925 h 5834395"/>
                <a:gd name="connsiteX541" fmla="*/ 3722208 w 3977945"/>
                <a:gd name="connsiteY541" fmla="*/ 924082 h 5834395"/>
                <a:gd name="connsiteX542" fmla="*/ 3717214 w 3977945"/>
                <a:gd name="connsiteY542" fmla="*/ 935433 h 5834395"/>
                <a:gd name="connsiteX543" fmla="*/ 3685658 w 3977945"/>
                <a:gd name="connsiteY543" fmla="*/ 937703 h 5834395"/>
                <a:gd name="connsiteX544" fmla="*/ 3684069 w 3977945"/>
                <a:gd name="connsiteY544" fmla="*/ 939973 h 5834395"/>
                <a:gd name="connsiteX545" fmla="*/ 3681004 w 3977945"/>
                <a:gd name="connsiteY545" fmla="*/ 948600 h 5834395"/>
                <a:gd name="connsiteX546" fmla="*/ 3679075 w 3977945"/>
                <a:gd name="connsiteY546" fmla="*/ 952119 h 5834395"/>
                <a:gd name="connsiteX547" fmla="*/ 3672945 w 3977945"/>
                <a:gd name="connsiteY547" fmla="*/ 958702 h 5834395"/>
                <a:gd name="connsiteX548" fmla="*/ 3670675 w 3977945"/>
                <a:gd name="connsiteY548" fmla="*/ 963129 h 5834395"/>
                <a:gd name="connsiteX549" fmla="*/ 3667384 w 3977945"/>
                <a:gd name="connsiteY549" fmla="*/ 975729 h 5834395"/>
                <a:gd name="connsiteX550" fmla="*/ 3664546 w 3977945"/>
                <a:gd name="connsiteY550" fmla="*/ 980723 h 5834395"/>
                <a:gd name="connsiteX551" fmla="*/ 3659210 w 3977945"/>
                <a:gd name="connsiteY551" fmla="*/ 984356 h 5834395"/>
                <a:gd name="connsiteX552" fmla="*/ 3636168 w 3977945"/>
                <a:gd name="connsiteY552" fmla="*/ 988783 h 5834395"/>
                <a:gd name="connsiteX553" fmla="*/ 3612445 w 3977945"/>
                <a:gd name="connsiteY553" fmla="*/ 982539 h 5834395"/>
                <a:gd name="connsiteX554" fmla="*/ 3597121 w 3977945"/>
                <a:gd name="connsiteY554" fmla="*/ 966875 h 5834395"/>
                <a:gd name="connsiteX555" fmla="*/ 3594397 w 3977945"/>
                <a:gd name="connsiteY555" fmla="*/ 965059 h 5834395"/>
                <a:gd name="connsiteX556" fmla="*/ 3591105 w 3977945"/>
                <a:gd name="connsiteY556" fmla="*/ 963924 h 5834395"/>
                <a:gd name="connsiteX557" fmla="*/ 3587927 w 3977945"/>
                <a:gd name="connsiteY557" fmla="*/ 963924 h 5834395"/>
                <a:gd name="connsiteX558" fmla="*/ 3585316 w 3977945"/>
                <a:gd name="connsiteY558" fmla="*/ 965627 h 5834395"/>
                <a:gd name="connsiteX559" fmla="*/ 3579527 w 3977945"/>
                <a:gd name="connsiteY559" fmla="*/ 976183 h 5834395"/>
                <a:gd name="connsiteX560" fmla="*/ 3577938 w 3977945"/>
                <a:gd name="connsiteY560" fmla="*/ 979134 h 5834395"/>
                <a:gd name="connsiteX561" fmla="*/ 3580548 w 3977945"/>
                <a:gd name="connsiteY561" fmla="*/ 970053 h 5834395"/>
                <a:gd name="connsiteX562" fmla="*/ 3578959 w 3977945"/>
                <a:gd name="connsiteY562" fmla="*/ 967670 h 5834395"/>
                <a:gd name="connsiteX563" fmla="*/ 3549674 w 3977945"/>
                <a:gd name="connsiteY563" fmla="*/ 969826 h 5834395"/>
                <a:gd name="connsiteX564" fmla="*/ 3544566 w 3977945"/>
                <a:gd name="connsiteY564" fmla="*/ 968124 h 5834395"/>
                <a:gd name="connsiteX565" fmla="*/ 3534804 w 3977945"/>
                <a:gd name="connsiteY565" fmla="*/ 960632 h 5834395"/>
                <a:gd name="connsiteX566" fmla="*/ 3529810 w 3977945"/>
                <a:gd name="connsiteY566" fmla="*/ 958929 h 5834395"/>
                <a:gd name="connsiteX567" fmla="*/ 3525496 w 3977945"/>
                <a:gd name="connsiteY567" fmla="*/ 960632 h 5834395"/>
                <a:gd name="connsiteX568" fmla="*/ 3509378 w 3977945"/>
                <a:gd name="connsiteY568" fmla="*/ 976410 h 5834395"/>
                <a:gd name="connsiteX569" fmla="*/ 3500978 w 3977945"/>
                <a:gd name="connsiteY569" fmla="*/ 981177 h 5834395"/>
                <a:gd name="connsiteX570" fmla="*/ 3491557 w 3977945"/>
                <a:gd name="connsiteY570" fmla="*/ 982994 h 5834395"/>
                <a:gd name="connsiteX571" fmla="*/ 3481000 w 3977945"/>
                <a:gd name="connsiteY571" fmla="*/ 981745 h 5834395"/>
                <a:gd name="connsiteX572" fmla="*/ 3471239 w 3977945"/>
                <a:gd name="connsiteY572" fmla="*/ 984356 h 5834395"/>
                <a:gd name="connsiteX573" fmla="*/ 3455348 w 3977945"/>
                <a:gd name="connsiteY573" fmla="*/ 994912 h 5834395"/>
                <a:gd name="connsiteX574" fmla="*/ 3454326 w 3977945"/>
                <a:gd name="connsiteY574" fmla="*/ 996161 h 5834395"/>
                <a:gd name="connsiteX575" fmla="*/ 3453872 w 3977945"/>
                <a:gd name="connsiteY575" fmla="*/ 997409 h 5834395"/>
                <a:gd name="connsiteX576" fmla="*/ 3453645 w 3977945"/>
                <a:gd name="connsiteY576" fmla="*/ 1000133 h 5834395"/>
                <a:gd name="connsiteX577" fmla="*/ 3453304 w 3977945"/>
                <a:gd name="connsiteY577" fmla="*/ 1001609 h 5834395"/>
                <a:gd name="connsiteX578" fmla="*/ 3451374 w 3977945"/>
                <a:gd name="connsiteY578" fmla="*/ 1003766 h 5834395"/>
                <a:gd name="connsiteX579" fmla="*/ 3443656 w 3977945"/>
                <a:gd name="connsiteY579" fmla="*/ 1006036 h 5834395"/>
                <a:gd name="connsiteX580" fmla="*/ 3442180 w 3977945"/>
                <a:gd name="connsiteY580" fmla="*/ 1008647 h 5834395"/>
                <a:gd name="connsiteX581" fmla="*/ 3439570 w 3977945"/>
                <a:gd name="connsiteY581" fmla="*/ 1015571 h 5834395"/>
                <a:gd name="connsiteX582" fmla="*/ 3438208 w 3977945"/>
                <a:gd name="connsiteY582" fmla="*/ 1016933 h 5834395"/>
                <a:gd name="connsiteX583" fmla="*/ 3434348 w 3977945"/>
                <a:gd name="connsiteY583" fmla="*/ 1016365 h 5834395"/>
                <a:gd name="connsiteX584" fmla="*/ 3432646 w 3977945"/>
                <a:gd name="connsiteY584" fmla="*/ 1017273 h 5834395"/>
                <a:gd name="connsiteX585" fmla="*/ 3426857 w 3977945"/>
                <a:gd name="connsiteY585" fmla="*/ 1028057 h 5834395"/>
                <a:gd name="connsiteX586" fmla="*/ 3425721 w 3977945"/>
                <a:gd name="connsiteY586" fmla="*/ 1031462 h 5834395"/>
                <a:gd name="connsiteX587" fmla="*/ 3425040 w 3977945"/>
                <a:gd name="connsiteY587" fmla="*/ 1034300 h 5834395"/>
                <a:gd name="connsiteX588" fmla="*/ 3423678 w 3977945"/>
                <a:gd name="connsiteY588" fmla="*/ 1042246 h 5834395"/>
                <a:gd name="connsiteX589" fmla="*/ 3424019 w 3977945"/>
                <a:gd name="connsiteY589" fmla="*/ 1046218 h 5834395"/>
                <a:gd name="connsiteX590" fmla="*/ 3422770 w 3977945"/>
                <a:gd name="connsiteY590" fmla="*/ 1047694 h 5834395"/>
                <a:gd name="connsiteX591" fmla="*/ 3419024 w 3977945"/>
                <a:gd name="connsiteY591" fmla="*/ 1047581 h 5834395"/>
                <a:gd name="connsiteX592" fmla="*/ 3421067 w 3977945"/>
                <a:gd name="connsiteY592" fmla="*/ 1052688 h 5834395"/>
                <a:gd name="connsiteX593" fmla="*/ 3423224 w 3977945"/>
                <a:gd name="connsiteY593" fmla="*/ 1055072 h 5834395"/>
                <a:gd name="connsiteX594" fmla="*/ 3424926 w 3977945"/>
                <a:gd name="connsiteY594" fmla="*/ 1058364 h 5834395"/>
                <a:gd name="connsiteX595" fmla="*/ 3425607 w 3977945"/>
                <a:gd name="connsiteY595" fmla="*/ 1066196 h 5834395"/>
                <a:gd name="connsiteX596" fmla="*/ 3424926 w 3977945"/>
                <a:gd name="connsiteY596" fmla="*/ 1069488 h 5834395"/>
                <a:gd name="connsiteX597" fmla="*/ 3422202 w 3977945"/>
                <a:gd name="connsiteY597" fmla="*/ 1074255 h 5834395"/>
                <a:gd name="connsiteX598" fmla="*/ 3421635 w 3977945"/>
                <a:gd name="connsiteY598" fmla="*/ 1077093 h 5834395"/>
                <a:gd name="connsiteX599" fmla="*/ 3421067 w 3977945"/>
                <a:gd name="connsiteY599" fmla="*/ 1080725 h 5834395"/>
                <a:gd name="connsiteX600" fmla="*/ 3419705 w 3977945"/>
                <a:gd name="connsiteY600" fmla="*/ 1083904 h 5834395"/>
                <a:gd name="connsiteX601" fmla="*/ 3418002 w 3977945"/>
                <a:gd name="connsiteY601" fmla="*/ 1086174 h 5834395"/>
                <a:gd name="connsiteX602" fmla="*/ 3416527 w 3977945"/>
                <a:gd name="connsiteY602" fmla="*/ 1086968 h 5834395"/>
                <a:gd name="connsiteX603" fmla="*/ 3407787 w 3977945"/>
                <a:gd name="connsiteY603" fmla="*/ 1087990 h 5834395"/>
                <a:gd name="connsiteX604" fmla="*/ 3403246 w 3977945"/>
                <a:gd name="connsiteY604" fmla="*/ 1086514 h 5834395"/>
                <a:gd name="connsiteX605" fmla="*/ 3399274 w 3977945"/>
                <a:gd name="connsiteY605" fmla="*/ 1081747 h 5834395"/>
                <a:gd name="connsiteX606" fmla="*/ 3390873 w 3977945"/>
                <a:gd name="connsiteY606" fmla="*/ 1057229 h 5834395"/>
                <a:gd name="connsiteX607" fmla="*/ 3388263 w 3977945"/>
                <a:gd name="connsiteY607" fmla="*/ 1052575 h 5834395"/>
                <a:gd name="connsiteX608" fmla="*/ 3385198 w 3977945"/>
                <a:gd name="connsiteY608" fmla="*/ 1050872 h 5834395"/>
                <a:gd name="connsiteX609" fmla="*/ 3381339 w 3977945"/>
                <a:gd name="connsiteY609" fmla="*/ 1053029 h 5834395"/>
                <a:gd name="connsiteX610" fmla="*/ 3359432 w 3977945"/>
                <a:gd name="connsiteY610" fmla="*/ 1077320 h 5834395"/>
                <a:gd name="connsiteX611" fmla="*/ 3355913 w 3977945"/>
                <a:gd name="connsiteY611" fmla="*/ 1077774 h 5834395"/>
                <a:gd name="connsiteX612" fmla="*/ 3353415 w 3977945"/>
                <a:gd name="connsiteY612" fmla="*/ 1070850 h 5834395"/>
                <a:gd name="connsiteX613" fmla="*/ 3353075 w 3977945"/>
                <a:gd name="connsiteY613" fmla="*/ 1064039 h 5834395"/>
                <a:gd name="connsiteX614" fmla="*/ 3353983 w 3977945"/>
                <a:gd name="connsiteY614" fmla="*/ 1058932 h 5834395"/>
                <a:gd name="connsiteX615" fmla="*/ 3357502 w 3977945"/>
                <a:gd name="connsiteY615" fmla="*/ 1049397 h 5834395"/>
                <a:gd name="connsiteX616" fmla="*/ 3354210 w 3977945"/>
                <a:gd name="connsiteY616" fmla="*/ 1048716 h 5834395"/>
                <a:gd name="connsiteX617" fmla="*/ 3350805 w 3977945"/>
                <a:gd name="connsiteY617" fmla="*/ 1054391 h 5834395"/>
                <a:gd name="connsiteX618" fmla="*/ 3344789 w 3977945"/>
                <a:gd name="connsiteY618" fmla="*/ 1068353 h 5834395"/>
                <a:gd name="connsiteX619" fmla="*/ 3340249 w 3977945"/>
                <a:gd name="connsiteY619" fmla="*/ 1073007 h 5834395"/>
                <a:gd name="connsiteX620" fmla="*/ 3335481 w 3977945"/>
                <a:gd name="connsiteY620" fmla="*/ 1074709 h 5834395"/>
                <a:gd name="connsiteX621" fmla="*/ 3325833 w 3977945"/>
                <a:gd name="connsiteY621" fmla="*/ 1074596 h 5834395"/>
                <a:gd name="connsiteX622" fmla="*/ 3324130 w 3977945"/>
                <a:gd name="connsiteY622" fmla="*/ 1073915 h 5834395"/>
                <a:gd name="connsiteX623" fmla="*/ 3320384 w 3977945"/>
                <a:gd name="connsiteY623" fmla="*/ 1068693 h 5834395"/>
                <a:gd name="connsiteX624" fmla="*/ 3317660 w 3977945"/>
                <a:gd name="connsiteY624" fmla="*/ 1066991 h 5834395"/>
                <a:gd name="connsiteX625" fmla="*/ 3284969 w 3977945"/>
                <a:gd name="connsiteY625" fmla="*/ 1064493 h 5834395"/>
                <a:gd name="connsiteX626" fmla="*/ 3275775 w 3977945"/>
                <a:gd name="connsiteY626" fmla="*/ 1068920 h 5834395"/>
                <a:gd name="connsiteX627" fmla="*/ 3271007 w 3977945"/>
                <a:gd name="connsiteY627" fmla="*/ 1069261 h 5834395"/>
                <a:gd name="connsiteX628" fmla="*/ 3262381 w 3977945"/>
                <a:gd name="connsiteY628" fmla="*/ 1066310 h 5834395"/>
                <a:gd name="connsiteX629" fmla="*/ 3259656 w 3977945"/>
                <a:gd name="connsiteY629" fmla="*/ 1062110 h 5834395"/>
                <a:gd name="connsiteX630" fmla="*/ 3261700 w 3977945"/>
                <a:gd name="connsiteY630" fmla="*/ 1054959 h 5834395"/>
                <a:gd name="connsiteX631" fmla="*/ 3268283 w 3977945"/>
                <a:gd name="connsiteY631" fmla="*/ 1045878 h 5834395"/>
                <a:gd name="connsiteX632" fmla="*/ 3270100 w 3977945"/>
                <a:gd name="connsiteY632" fmla="*/ 1041565 h 5834395"/>
                <a:gd name="connsiteX633" fmla="*/ 3270894 w 3977945"/>
                <a:gd name="connsiteY633" fmla="*/ 1040656 h 5834395"/>
                <a:gd name="connsiteX634" fmla="*/ 3272029 w 3977945"/>
                <a:gd name="connsiteY634" fmla="*/ 1040997 h 5834395"/>
                <a:gd name="connsiteX635" fmla="*/ 3274413 w 3977945"/>
                <a:gd name="connsiteY635" fmla="*/ 1043608 h 5834395"/>
                <a:gd name="connsiteX636" fmla="*/ 3275548 w 3977945"/>
                <a:gd name="connsiteY636" fmla="*/ 1043267 h 5834395"/>
                <a:gd name="connsiteX637" fmla="*/ 3278499 w 3977945"/>
                <a:gd name="connsiteY637" fmla="*/ 1037932 h 5834395"/>
                <a:gd name="connsiteX638" fmla="*/ 3279975 w 3977945"/>
                <a:gd name="connsiteY638" fmla="*/ 1035889 h 5834395"/>
                <a:gd name="connsiteX639" fmla="*/ 3281905 w 3977945"/>
                <a:gd name="connsiteY639" fmla="*/ 1035094 h 5834395"/>
                <a:gd name="connsiteX640" fmla="*/ 3292915 w 3977945"/>
                <a:gd name="connsiteY640" fmla="*/ 1038727 h 5834395"/>
                <a:gd name="connsiteX641" fmla="*/ 3299726 w 3977945"/>
                <a:gd name="connsiteY641" fmla="*/ 1044516 h 5834395"/>
                <a:gd name="connsiteX642" fmla="*/ 3303358 w 3977945"/>
                <a:gd name="connsiteY642" fmla="*/ 1045764 h 5834395"/>
                <a:gd name="connsiteX643" fmla="*/ 3306196 w 3977945"/>
                <a:gd name="connsiteY643" fmla="*/ 1042473 h 5834395"/>
                <a:gd name="connsiteX644" fmla="*/ 3303812 w 3977945"/>
                <a:gd name="connsiteY644" fmla="*/ 1038840 h 5834395"/>
                <a:gd name="connsiteX645" fmla="*/ 3302904 w 3977945"/>
                <a:gd name="connsiteY645" fmla="*/ 1036911 h 5834395"/>
                <a:gd name="connsiteX646" fmla="*/ 3301882 w 3977945"/>
                <a:gd name="connsiteY646" fmla="*/ 1034300 h 5834395"/>
                <a:gd name="connsiteX647" fmla="*/ 3300407 w 3977945"/>
                <a:gd name="connsiteY647" fmla="*/ 1031689 h 5834395"/>
                <a:gd name="connsiteX648" fmla="*/ 3294845 w 3977945"/>
                <a:gd name="connsiteY648" fmla="*/ 1027943 h 5834395"/>
                <a:gd name="connsiteX649" fmla="*/ 3298136 w 3977945"/>
                <a:gd name="connsiteY649" fmla="*/ 1024311 h 5834395"/>
                <a:gd name="connsiteX650" fmla="*/ 3302677 w 3977945"/>
                <a:gd name="connsiteY650" fmla="*/ 1025900 h 5834395"/>
                <a:gd name="connsiteX651" fmla="*/ 3310736 w 3977945"/>
                <a:gd name="connsiteY651" fmla="*/ 1034186 h 5834395"/>
                <a:gd name="connsiteX652" fmla="*/ 3315504 w 3977945"/>
                <a:gd name="connsiteY652" fmla="*/ 1041451 h 5834395"/>
                <a:gd name="connsiteX653" fmla="*/ 3317092 w 3977945"/>
                <a:gd name="connsiteY653" fmla="*/ 1042359 h 5834395"/>
                <a:gd name="connsiteX654" fmla="*/ 3318795 w 3977945"/>
                <a:gd name="connsiteY654" fmla="*/ 1040997 h 5834395"/>
                <a:gd name="connsiteX655" fmla="*/ 3321179 w 3977945"/>
                <a:gd name="connsiteY655" fmla="*/ 1034300 h 5834395"/>
                <a:gd name="connsiteX656" fmla="*/ 3322768 w 3977945"/>
                <a:gd name="connsiteY656" fmla="*/ 1031576 h 5834395"/>
                <a:gd name="connsiteX657" fmla="*/ 3327195 w 3977945"/>
                <a:gd name="connsiteY657" fmla="*/ 1031235 h 5834395"/>
                <a:gd name="connsiteX658" fmla="*/ 3329351 w 3977945"/>
                <a:gd name="connsiteY658" fmla="*/ 1030214 h 5834395"/>
                <a:gd name="connsiteX659" fmla="*/ 3330600 w 3977945"/>
                <a:gd name="connsiteY659" fmla="*/ 1026241 h 5834395"/>
                <a:gd name="connsiteX660" fmla="*/ 3330373 w 3977945"/>
                <a:gd name="connsiteY660" fmla="*/ 1024425 h 5834395"/>
                <a:gd name="connsiteX661" fmla="*/ 3328898 w 3977945"/>
                <a:gd name="connsiteY661" fmla="*/ 1019317 h 5834395"/>
                <a:gd name="connsiteX662" fmla="*/ 3328557 w 3977945"/>
                <a:gd name="connsiteY662" fmla="*/ 1016252 h 5834395"/>
                <a:gd name="connsiteX663" fmla="*/ 3328330 w 3977945"/>
                <a:gd name="connsiteY663" fmla="*/ 1009895 h 5834395"/>
                <a:gd name="connsiteX664" fmla="*/ 3327762 w 3977945"/>
                <a:gd name="connsiteY664" fmla="*/ 1004447 h 5834395"/>
                <a:gd name="connsiteX665" fmla="*/ 3326741 w 3977945"/>
                <a:gd name="connsiteY665" fmla="*/ 999679 h 5834395"/>
                <a:gd name="connsiteX666" fmla="*/ 3325265 w 3977945"/>
                <a:gd name="connsiteY666" fmla="*/ 995480 h 5834395"/>
                <a:gd name="connsiteX667" fmla="*/ 3324017 w 3977945"/>
                <a:gd name="connsiteY667" fmla="*/ 992755 h 5834395"/>
                <a:gd name="connsiteX668" fmla="*/ 3318568 w 3977945"/>
                <a:gd name="connsiteY668" fmla="*/ 984015 h 5834395"/>
                <a:gd name="connsiteX669" fmla="*/ 3315957 w 3977945"/>
                <a:gd name="connsiteY669" fmla="*/ 978680 h 5834395"/>
                <a:gd name="connsiteX670" fmla="*/ 3312439 w 3977945"/>
                <a:gd name="connsiteY670" fmla="*/ 972210 h 5834395"/>
                <a:gd name="connsiteX671" fmla="*/ 3309828 w 3977945"/>
                <a:gd name="connsiteY671" fmla="*/ 965740 h 5834395"/>
                <a:gd name="connsiteX672" fmla="*/ 3309033 w 3977945"/>
                <a:gd name="connsiteY672" fmla="*/ 959838 h 5834395"/>
                <a:gd name="connsiteX673" fmla="*/ 3312098 w 3977945"/>
                <a:gd name="connsiteY673" fmla="*/ 957227 h 5834395"/>
                <a:gd name="connsiteX674" fmla="*/ 3315390 w 3977945"/>
                <a:gd name="connsiteY674" fmla="*/ 955638 h 5834395"/>
                <a:gd name="connsiteX675" fmla="*/ 3318341 w 3977945"/>
                <a:gd name="connsiteY675" fmla="*/ 951324 h 5834395"/>
                <a:gd name="connsiteX676" fmla="*/ 3320271 w 3977945"/>
                <a:gd name="connsiteY676" fmla="*/ 944854 h 5834395"/>
                <a:gd name="connsiteX677" fmla="*/ 3320611 w 3977945"/>
                <a:gd name="connsiteY677" fmla="*/ 937022 h 5834395"/>
                <a:gd name="connsiteX678" fmla="*/ 3319930 w 3977945"/>
                <a:gd name="connsiteY678" fmla="*/ 932709 h 5834395"/>
                <a:gd name="connsiteX679" fmla="*/ 3319363 w 3977945"/>
                <a:gd name="connsiteY679" fmla="*/ 931347 h 5834395"/>
                <a:gd name="connsiteX680" fmla="*/ 3319590 w 3977945"/>
                <a:gd name="connsiteY680" fmla="*/ 929985 h 5834395"/>
                <a:gd name="connsiteX681" fmla="*/ 3322881 w 3977945"/>
                <a:gd name="connsiteY681" fmla="*/ 922152 h 5834395"/>
                <a:gd name="connsiteX682" fmla="*/ 3324357 w 3977945"/>
                <a:gd name="connsiteY682" fmla="*/ 919882 h 5834395"/>
                <a:gd name="connsiteX683" fmla="*/ 3326174 w 3977945"/>
                <a:gd name="connsiteY683" fmla="*/ 918861 h 5834395"/>
                <a:gd name="connsiteX684" fmla="*/ 3328557 w 3977945"/>
                <a:gd name="connsiteY684" fmla="*/ 918634 h 5834395"/>
                <a:gd name="connsiteX685" fmla="*/ 3331168 w 3977945"/>
                <a:gd name="connsiteY685" fmla="*/ 917498 h 5834395"/>
                <a:gd name="connsiteX686" fmla="*/ 3338432 w 3977945"/>
                <a:gd name="connsiteY686" fmla="*/ 909439 h 5834395"/>
                <a:gd name="connsiteX687" fmla="*/ 3336049 w 3977945"/>
                <a:gd name="connsiteY687" fmla="*/ 903650 h 5834395"/>
                <a:gd name="connsiteX688" fmla="*/ 3331849 w 3977945"/>
                <a:gd name="connsiteY688" fmla="*/ 901040 h 5834395"/>
                <a:gd name="connsiteX689" fmla="*/ 3309601 w 3977945"/>
                <a:gd name="connsiteY689" fmla="*/ 895478 h 5834395"/>
                <a:gd name="connsiteX690" fmla="*/ 3305968 w 3977945"/>
                <a:gd name="connsiteY690" fmla="*/ 898656 h 5834395"/>
                <a:gd name="connsiteX691" fmla="*/ 3306990 w 3977945"/>
                <a:gd name="connsiteY691" fmla="*/ 899337 h 5834395"/>
                <a:gd name="connsiteX692" fmla="*/ 3308012 w 3977945"/>
                <a:gd name="connsiteY692" fmla="*/ 900472 h 5834395"/>
                <a:gd name="connsiteX693" fmla="*/ 3309033 w 3977945"/>
                <a:gd name="connsiteY693" fmla="*/ 902061 h 5834395"/>
                <a:gd name="connsiteX694" fmla="*/ 3309942 w 3977945"/>
                <a:gd name="connsiteY694" fmla="*/ 903877 h 5834395"/>
                <a:gd name="connsiteX695" fmla="*/ 3307331 w 3977945"/>
                <a:gd name="connsiteY695" fmla="*/ 905239 h 5834395"/>
                <a:gd name="connsiteX696" fmla="*/ 3303472 w 3977945"/>
                <a:gd name="connsiteY696" fmla="*/ 903764 h 5834395"/>
                <a:gd name="connsiteX697" fmla="*/ 3299839 w 3977945"/>
                <a:gd name="connsiteY697" fmla="*/ 900472 h 5834395"/>
                <a:gd name="connsiteX698" fmla="*/ 3299272 w 3977945"/>
                <a:gd name="connsiteY698" fmla="*/ 896499 h 5834395"/>
                <a:gd name="connsiteX699" fmla="*/ 3298591 w 3977945"/>
                <a:gd name="connsiteY699" fmla="*/ 895818 h 5834395"/>
                <a:gd name="connsiteX700" fmla="*/ 3296547 w 3977945"/>
                <a:gd name="connsiteY700" fmla="*/ 892867 h 5834395"/>
                <a:gd name="connsiteX701" fmla="*/ 3298136 w 3977945"/>
                <a:gd name="connsiteY701" fmla="*/ 891051 h 5834395"/>
                <a:gd name="connsiteX702" fmla="*/ 3334232 w 3977945"/>
                <a:gd name="connsiteY702" fmla="*/ 884921 h 5834395"/>
                <a:gd name="connsiteX703" fmla="*/ 3370328 w 3977945"/>
                <a:gd name="connsiteY703" fmla="*/ 878792 h 5834395"/>
                <a:gd name="connsiteX704" fmla="*/ 3377139 w 3977945"/>
                <a:gd name="connsiteY704" fmla="*/ 874024 h 5834395"/>
                <a:gd name="connsiteX705" fmla="*/ 3384177 w 3977945"/>
                <a:gd name="connsiteY705" fmla="*/ 872549 h 5834395"/>
                <a:gd name="connsiteX706" fmla="*/ 3385312 w 3977945"/>
                <a:gd name="connsiteY706" fmla="*/ 872889 h 5834395"/>
                <a:gd name="connsiteX707" fmla="*/ 3386220 w 3977945"/>
                <a:gd name="connsiteY707" fmla="*/ 873457 h 5834395"/>
                <a:gd name="connsiteX708" fmla="*/ 3387128 w 3977945"/>
                <a:gd name="connsiteY708" fmla="*/ 873570 h 5834395"/>
                <a:gd name="connsiteX709" fmla="*/ 3388263 w 3977945"/>
                <a:gd name="connsiteY709" fmla="*/ 872662 h 5834395"/>
                <a:gd name="connsiteX710" fmla="*/ 3389058 w 3977945"/>
                <a:gd name="connsiteY710" fmla="*/ 871527 h 5834395"/>
                <a:gd name="connsiteX711" fmla="*/ 3389966 w 3977945"/>
                <a:gd name="connsiteY711" fmla="*/ 869824 h 5834395"/>
                <a:gd name="connsiteX712" fmla="*/ 3390420 w 3977945"/>
                <a:gd name="connsiteY712" fmla="*/ 868008 h 5834395"/>
                <a:gd name="connsiteX713" fmla="*/ 3389852 w 3977945"/>
                <a:gd name="connsiteY713" fmla="*/ 866646 h 5834395"/>
                <a:gd name="connsiteX714" fmla="*/ 3387128 w 3977945"/>
                <a:gd name="connsiteY714" fmla="*/ 865171 h 5834395"/>
                <a:gd name="connsiteX715" fmla="*/ 3369647 w 3977945"/>
                <a:gd name="connsiteY715" fmla="*/ 864489 h 5834395"/>
                <a:gd name="connsiteX716" fmla="*/ 3364766 w 3977945"/>
                <a:gd name="connsiteY716" fmla="*/ 867668 h 5834395"/>
                <a:gd name="connsiteX717" fmla="*/ 3345924 w 3977945"/>
                <a:gd name="connsiteY717" fmla="*/ 867668 h 5834395"/>
                <a:gd name="connsiteX718" fmla="*/ 3324130 w 3977945"/>
                <a:gd name="connsiteY718" fmla="*/ 874819 h 5834395"/>
                <a:gd name="connsiteX719" fmla="*/ 3281337 w 3977945"/>
                <a:gd name="connsiteY719" fmla="*/ 889916 h 5834395"/>
                <a:gd name="connsiteX720" fmla="*/ 3272029 w 3977945"/>
                <a:gd name="connsiteY720" fmla="*/ 897067 h 5834395"/>
                <a:gd name="connsiteX721" fmla="*/ 3263289 w 3977945"/>
                <a:gd name="connsiteY721" fmla="*/ 900585 h 5834395"/>
                <a:gd name="connsiteX722" fmla="*/ 3255003 w 3977945"/>
                <a:gd name="connsiteY722" fmla="*/ 909326 h 5834395"/>
                <a:gd name="connsiteX723" fmla="*/ 3246717 w 3977945"/>
                <a:gd name="connsiteY723" fmla="*/ 912958 h 5834395"/>
                <a:gd name="connsiteX724" fmla="*/ 3233549 w 3977945"/>
                <a:gd name="connsiteY724" fmla="*/ 924196 h 5834395"/>
                <a:gd name="connsiteX725" fmla="*/ 3220269 w 3977945"/>
                <a:gd name="connsiteY725" fmla="*/ 930098 h 5834395"/>
                <a:gd name="connsiteX726" fmla="*/ 3185989 w 3977945"/>
                <a:gd name="connsiteY726" fmla="*/ 959383 h 5834395"/>
                <a:gd name="connsiteX727" fmla="*/ 3178497 w 3977945"/>
                <a:gd name="connsiteY727" fmla="*/ 962221 h 5834395"/>
                <a:gd name="connsiteX728" fmla="*/ 3173843 w 3977945"/>
                <a:gd name="connsiteY728" fmla="*/ 965967 h 5834395"/>
                <a:gd name="connsiteX729" fmla="*/ 3169984 w 3977945"/>
                <a:gd name="connsiteY729" fmla="*/ 970734 h 5834395"/>
                <a:gd name="connsiteX730" fmla="*/ 3169076 w 3977945"/>
                <a:gd name="connsiteY730" fmla="*/ 975388 h 5834395"/>
                <a:gd name="connsiteX731" fmla="*/ 3171005 w 3977945"/>
                <a:gd name="connsiteY731" fmla="*/ 977318 h 5834395"/>
                <a:gd name="connsiteX732" fmla="*/ 3181789 w 3977945"/>
                <a:gd name="connsiteY732" fmla="*/ 978340 h 5834395"/>
                <a:gd name="connsiteX733" fmla="*/ 3183605 w 3977945"/>
                <a:gd name="connsiteY733" fmla="*/ 976864 h 5834395"/>
                <a:gd name="connsiteX734" fmla="*/ 3185308 w 3977945"/>
                <a:gd name="connsiteY734" fmla="*/ 974026 h 5834395"/>
                <a:gd name="connsiteX735" fmla="*/ 3188373 w 3977945"/>
                <a:gd name="connsiteY735" fmla="*/ 966535 h 5834395"/>
                <a:gd name="connsiteX736" fmla="*/ 3190075 w 3977945"/>
                <a:gd name="connsiteY736" fmla="*/ 964037 h 5834395"/>
                <a:gd name="connsiteX737" fmla="*/ 3192005 w 3977945"/>
                <a:gd name="connsiteY737" fmla="*/ 962789 h 5834395"/>
                <a:gd name="connsiteX738" fmla="*/ 3196545 w 3977945"/>
                <a:gd name="connsiteY738" fmla="*/ 961654 h 5834395"/>
                <a:gd name="connsiteX739" fmla="*/ 3201653 w 3977945"/>
                <a:gd name="connsiteY739" fmla="*/ 958816 h 5834395"/>
                <a:gd name="connsiteX740" fmla="*/ 3203583 w 3977945"/>
                <a:gd name="connsiteY740" fmla="*/ 959157 h 5834395"/>
                <a:gd name="connsiteX741" fmla="*/ 3204832 w 3977945"/>
                <a:gd name="connsiteY741" fmla="*/ 961994 h 5834395"/>
                <a:gd name="connsiteX742" fmla="*/ 3204151 w 3977945"/>
                <a:gd name="connsiteY742" fmla="*/ 964832 h 5834395"/>
                <a:gd name="connsiteX743" fmla="*/ 3202448 w 3977945"/>
                <a:gd name="connsiteY743" fmla="*/ 966989 h 5834395"/>
                <a:gd name="connsiteX744" fmla="*/ 3200745 w 3977945"/>
                <a:gd name="connsiteY744" fmla="*/ 967897 h 5834395"/>
                <a:gd name="connsiteX745" fmla="*/ 3190302 w 3977945"/>
                <a:gd name="connsiteY745" fmla="*/ 969486 h 5834395"/>
                <a:gd name="connsiteX746" fmla="*/ 3190416 w 3977945"/>
                <a:gd name="connsiteY746" fmla="*/ 972097 h 5834395"/>
                <a:gd name="connsiteX747" fmla="*/ 3190416 w 3977945"/>
                <a:gd name="connsiteY747" fmla="*/ 973345 h 5834395"/>
                <a:gd name="connsiteX748" fmla="*/ 3189621 w 3977945"/>
                <a:gd name="connsiteY748" fmla="*/ 976864 h 5834395"/>
                <a:gd name="connsiteX749" fmla="*/ 3193821 w 3977945"/>
                <a:gd name="connsiteY749" fmla="*/ 981064 h 5834395"/>
                <a:gd name="connsiteX750" fmla="*/ 3194388 w 3977945"/>
                <a:gd name="connsiteY750" fmla="*/ 983220 h 5834395"/>
                <a:gd name="connsiteX751" fmla="*/ 3194729 w 3977945"/>
                <a:gd name="connsiteY751" fmla="*/ 985604 h 5834395"/>
                <a:gd name="connsiteX752" fmla="*/ 3195410 w 3977945"/>
                <a:gd name="connsiteY752" fmla="*/ 987988 h 5834395"/>
                <a:gd name="connsiteX753" fmla="*/ 3196205 w 3977945"/>
                <a:gd name="connsiteY753" fmla="*/ 990031 h 5834395"/>
                <a:gd name="connsiteX754" fmla="*/ 3196886 w 3977945"/>
                <a:gd name="connsiteY754" fmla="*/ 991393 h 5834395"/>
                <a:gd name="connsiteX755" fmla="*/ 3200064 w 3977945"/>
                <a:gd name="connsiteY755" fmla="*/ 994912 h 5834395"/>
                <a:gd name="connsiteX756" fmla="*/ 3206988 w 3977945"/>
                <a:gd name="connsiteY756" fmla="*/ 997863 h 5834395"/>
                <a:gd name="connsiteX757" fmla="*/ 3210166 w 3977945"/>
                <a:gd name="connsiteY757" fmla="*/ 1000360 h 5834395"/>
                <a:gd name="connsiteX758" fmla="*/ 3212209 w 3977945"/>
                <a:gd name="connsiteY758" fmla="*/ 1003993 h 5834395"/>
                <a:gd name="connsiteX759" fmla="*/ 3212890 w 3977945"/>
                <a:gd name="connsiteY759" fmla="*/ 1007852 h 5834395"/>
                <a:gd name="connsiteX760" fmla="*/ 3212323 w 3977945"/>
                <a:gd name="connsiteY760" fmla="*/ 1012052 h 5834395"/>
                <a:gd name="connsiteX761" fmla="*/ 3210847 w 3977945"/>
                <a:gd name="connsiteY761" fmla="*/ 1016592 h 5834395"/>
                <a:gd name="connsiteX762" fmla="*/ 3207669 w 3977945"/>
                <a:gd name="connsiteY762" fmla="*/ 1021246 h 5834395"/>
                <a:gd name="connsiteX763" fmla="*/ 3200858 w 3977945"/>
                <a:gd name="connsiteY763" fmla="*/ 1022381 h 5834395"/>
                <a:gd name="connsiteX764" fmla="*/ 3197681 w 3977945"/>
                <a:gd name="connsiteY764" fmla="*/ 1024879 h 5834395"/>
                <a:gd name="connsiteX765" fmla="*/ 3188373 w 3977945"/>
                <a:gd name="connsiteY765" fmla="*/ 1037478 h 5834395"/>
                <a:gd name="connsiteX766" fmla="*/ 3185535 w 3977945"/>
                <a:gd name="connsiteY766" fmla="*/ 1039067 h 5834395"/>
                <a:gd name="connsiteX767" fmla="*/ 3182470 w 3977945"/>
                <a:gd name="connsiteY767" fmla="*/ 1042586 h 5834395"/>
                <a:gd name="connsiteX768" fmla="*/ 3180994 w 3977945"/>
                <a:gd name="connsiteY768" fmla="*/ 1043835 h 5834395"/>
                <a:gd name="connsiteX769" fmla="*/ 3175092 w 3977945"/>
                <a:gd name="connsiteY769" fmla="*/ 1044289 h 5834395"/>
                <a:gd name="connsiteX770" fmla="*/ 3173162 w 3977945"/>
                <a:gd name="connsiteY770" fmla="*/ 1045537 h 5834395"/>
                <a:gd name="connsiteX771" fmla="*/ 3170324 w 3977945"/>
                <a:gd name="connsiteY771" fmla="*/ 1048375 h 5834395"/>
                <a:gd name="connsiteX772" fmla="*/ 3168168 w 3977945"/>
                <a:gd name="connsiteY772" fmla="*/ 1049851 h 5834395"/>
                <a:gd name="connsiteX773" fmla="*/ 3166125 w 3977945"/>
                <a:gd name="connsiteY773" fmla="*/ 1049170 h 5834395"/>
                <a:gd name="connsiteX774" fmla="*/ 3157498 w 3977945"/>
                <a:gd name="connsiteY774" fmla="*/ 1034981 h 5834395"/>
                <a:gd name="connsiteX775" fmla="*/ 3155228 w 3977945"/>
                <a:gd name="connsiteY775" fmla="*/ 1033051 h 5834395"/>
                <a:gd name="connsiteX776" fmla="*/ 3157498 w 3977945"/>
                <a:gd name="connsiteY776" fmla="*/ 1027943 h 5834395"/>
                <a:gd name="connsiteX777" fmla="*/ 3167146 w 3977945"/>
                <a:gd name="connsiteY777" fmla="*/ 1025446 h 5834395"/>
                <a:gd name="connsiteX778" fmla="*/ 3170779 w 3977945"/>
                <a:gd name="connsiteY778" fmla="*/ 1021246 h 5834395"/>
                <a:gd name="connsiteX779" fmla="*/ 3171346 w 3977945"/>
                <a:gd name="connsiteY779" fmla="*/ 1017727 h 5834395"/>
                <a:gd name="connsiteX780" fmla="*/ 3170892 w 3977945"/>
                <a:gd name="connsiteY780" fmla="*/ 1015344 h 5834395"/>
                <a:gd name="connsiteX781" fmla="*/ 3170098 w 3977945"/>
                <a:gd name="connsiteY781" fmla="*/ 1013414 h 5834395"/>
                <a:gd name="connsiteX782" fmla="*/ 3169871 w 3977945"/>
                <a:gd name="connsiteY782" fmla="*/ 1011371 h 5834395"/>
                <a:gd name="connsiteX783" fmla="*/ 3171119 w 3977945"/>
                <a:gd name="connsiteY783" fmla="*/ 1007966 h 5834395"/>
                <a:gd name="connsiteX784" fmla="*/ 3173048 w 3977945"/>
                <a:gd name="connsiteY784" fmla="*/ 1007625 h 5834395"/>
                <a:gd name="connsiteX785" fmla="*/ 3175205 w 3977945"/>
                <a:gd name="connsiteY785" fmla="*/ 1008306 h 5834395"/>
                <a:gd name="connsiteX786" fmla="*/ 3177135 w 3977945"/>
                <a:gd name="connsiteY786" fmla="*/ 1007739 h 5834395"/>
                <a:gd name="connsiteX787" fmla="*/ 3174524 w 3977945"/>
                <a:gd name="connsiteY787" fmla="*/ 1002858 h 5834395"/>
                <a:gd name="connsiteX788" fmla="*/ 3170665 w 3977945"/>
                <a:gd name="connsiteY788" fmla="*/ 1001155 h 5834395"/>
                <a:gd name="connsiteX789" fmla="*/ 3159201 w 3977945"/>
                <a:gd name="connsiteY789" fmla="*/ 1000020 h 5834395"/>
                <a:gd name="connsiteX790" fmla="*/ 3152277 w 3977945"/>
                <a:gd name="connsiteY790" fmla="*/ 1004560 h 5834395"/>
                <a:gd name="connsiteX791" fmla="*/ 3148531 w 3977945"/>
                <a:gd name="connsiteY791" fmla="*/ 1005809 h 5834395"/>
                <a:gd name="connsiteX792" fmla="*/ 3147850 w 3977945"/>
                <a:gd name="connsiteY792" fmla="*/ 1005014 h 5834395"/>
                <a:gd name="connsiteX793" fmla="*/ 3147055 w 3977945"/>
                <a:gd name="connsiteY793" fmla="*/ 1003085 h 5834395"/>
                <a:gd name="connsiteX794" fmla="*/ 3146488 w 3977945"/>
                <a:gd name="connsiteY794" fmla="*/ 1000701 h 5834395"/>
                <a:gd name="connsiteX795" fmla="*/ 3146488 w 3977945"/>
                <a:gd name="connsiteY795" fmla="*/ 998544 h 5834395"/>
                <a:gd name="connsiteX796" fmla="*/ 3147736 w 3977945"/>
                <a:gd name="connsiteY796" fmla="*/ 996955 h 5834395"/>
                <a:gd name="connsiteX797" fmla="*/ 3154433 w 3977945"/>
                <a:gd name="connsiteY797" fmla="*/ 994912 h 5834395"/>
                <a:gd name="connsiteX798" fmla="*/ 3159654 w 3977945"/>
                <a:gd name="connsiteY798" fmla="*/ 989804 h 5834395"/>
                <a:gd name="connsiteX799" fmla="*/ 3161925 w 3977945"/>
                <a:gd name="connsiteY799" fmla="*/ 985264 h 5834395"/>
                <a:gd name="connsiteX800" fmla="*/ 3163060 w 3977945"/>
                <a:gd name="connsiteY800" fmla="*/ 978567 h 5834395"/>
                <a:gd name="connsiteX801" fmla="*/ 3159201 w 3977945"/>
                <a:gd name="connsiteY801" fmla="*/ 979134 h 5834395"/>
                <a:gd name="connsiteX802" fmla="*/ 3147850 w 3977945"/>
                <a:gd name="connsiteY802" fmla="*/ 989350 h 5834395"/>
                <a:gd name="connsiteX803" fmla="*/ 3113229 w 3977945"/>
                <a:gd name="connsiteY803" fmla="*/ 1003993 h 5834395"/>
                <a:gd name="connsiteX804" fmla="*/ 3104035 w 3977945"/>
                <a:gd name="connsiteY804" fmla="*/ 1003085 h 5834395"/>
                <a:gd name="connsiteX805" fmla="*/ 3099494 w 3977945"/>
                <a:gd name="connsiteY805" fmla="*/ 1005468 h 5834395"/>
                <a:gd name="connsiteX806" fmla="*/ 3096770 w 3977945"/>
                <a:gd name="connsiteY806" fmla="*/ 1013528 h 5834395"/>
                <a:gd name="connsiteX807" fmla="*/ 3100743 w 3977945"/>
                <a:gd name="connsiteY807" fmla="*/ 1015344 h 5834395"/>
                <a:gd name="connsiteX808" fmla="*/ 3102105 w 3977945"/>
                <a:gd name="connsiteY808" fmla="*/ 1015344 h 5834395"/>
                <a:gd name="connsiteX809" fmla="*/ 3100403 w 3977945"/>
                <a:gd name="connsiteY809" fmla="*/ 1018409 h 5834395"/>
                <a:gd name="connsiteX810" fmla="*/ 3094727 w 3977945"/>
                <a:gd name="connsiteY810" fmla="*/ 1022041 h 5834395"/>
                <a:gd name="connsiteX811" fmla="*/ 3092798 w 3977945"/>
                <a:gd name="connsiteY811" fmla="*/ 1022154 h 5834395"/>
                <a:gd name="connsiteX812" fmla="*/ 3088484 w 3977945"/>
                <a:gd name="connsiteY812" fmla="*/ 1018976 h 5834395"/>
                <a:gd name="connsiteX813" fmla="*/ 3086214 w 3977945"/>
                <a:gd name="connsiteY813" fmla="*/ 1019771 h 5834395"/>
                <a:gd name="connsiteX814" fmla="*/ 3077814 w 3977945"/>
                <a:gd name="connsiteY814" fmla="*/ 1027489 h 5834395"/>
                <a:gd name="connsiteX815" fmla="*/ 3064307 w 3977945"/>
                <a:gd name="connsiteY815" fmla="*/ 1032938 h 5834395"/>
                <a:gd name="connsiteX816" fmla="*/ 3059652 w 3977945"/>
                <a:gd name="connsiteY816" fmla="*/ 1033392 h 5834395"/>
                <a:gd name="connsiteX817" fmla="*/ 3057383 w 3977945"/>
                <a:gd name="connsiteY817" fmla="*/ 1034300 h 5834395"/>
                <a:gd name="connsiteX818" fmla="*/ 3053069 w 3977945"/>
                <a:gd name="connsiteY818" fmla="*/ 1038954 h 5834395"/>
                <a:gd name="connsiteX819" fmla="*/ 3050913 w 3977945"/>
                <a:gd name="connsiteY819" fmla="*/ 1040656 h 5834395"/>
                <a:gd name="connsiteX820" fmla="*/ 3040583 w 3977945"/>
                <a:gd name="connsiteY820" fmla="*/ 1043494 h 5834395"/>
                <a:gd name="connsiteX821" fmla="*/ 3035135 w 3977945"/>
                <a:gd name="connsiteY821" fmla="*/ 1043154 h 5834395"/>
                <a:gd name="connsiteX822" fmla="*/ 3030367 w 3977945"/>
                <a:gd name="connsiteY822" fmla="*/ 1040656 h 5834395"/>
                <a:gd name="connsiteX823" fmla="*/ 3025373 w 3977945"/>
                <a:gd name="connsiteY823" fmla="*/ 1033959 h 5834395"/>
                <a:gd name="connsiteX824" fmla="*/ 3023784 w 3977945"/>
                <a:gd name="connsiteY824" fmla="*/ 1033278 h 5834395"/>
                <a:gd name="connsiteX825" fmla="*/ 3021967 w 3977945"/>
                <a:gd name="connsiteY825" fmla="*/ 1035321 h 5834395"/>
                <a:gd name="connsiteX826" fmla="*/ 3018562 w 3977945"/>
                <a:gd name="connsiteY826" fmla="*/ 1042586 h 5834395"/>
                <a:gd name="connsiteX827" fmla="*/ 3015384 w 3977945"/>
                <a:gd name="connsiteY827" fmla="*/ 1045424 h 5834395"/>
                <a:gd name="connsiteX828" fmla="*/ 3010503 w 3977945"/>
                <a:gd name="connsiteY828" fmla="*/ 1053937 h 5834395"/>
                <a:gd name="connsiteX829" fmla="*/ 2990412 w 3977945"/>
                <a:gd name="connsiteY829" fmla="*/ 1074823 h 5834395"/>
                <a:gd name="connsiteX830" fmla="*/ 2982352 w 3977945"/>
                <a:gd name="connsiteY830" fmla="*/ 1078115 h 5834395"/>
                <a:gd name="connsiteX831" fmla="*/ 2973953 w 3977945"/>
                <a:gd name="connsiteY831" fmla="*/ 1085493 h 5834395"/>
                <a:gd name="connsiteX832" fmla="*/ 2967596 w 3977945"/>
                <a:gd name="connsiteY832" fmla="*/ 1088330 h 5834395"/>
                <a:gd name="connsiteX833" fmla="*/ 2957721 w 3977945"/>
                <a:gd name="connsiteY833" fmla="*/ 1099909 h 5834395"/>
                <a:gd name="connsiteX834" fmla="*/ 2954542 w 3977945"/>
                <a:gd name="connsiteY834" fmla="*/ 1105470 h 5834395"/>
                <a:gd name="connsiteX835" fmla="*/ 2952840 w 3977945"/>
                <a:gd name="connsiteY835" fmla="*/ 1109330 h 5834395"/>
                <a:gd name="connsiteX836" fmla="*/ 2948186 w 3977945"/>
                <a:gd name="connsiteY836" fmla="*/ 1117162 h 5834395"/>
                <a:gd name="connsiteX837" fmla="*/ 2933203 w 3977945"/>
                <a:gd name="connsiteY837" fmla="*/ 1128059 h 5834395"/>
                <a:gd name="connsiteX838" fmla="*/ 2936608 w 3977945"/>
                <a:gd name="connsiteY838" fmla="*/ 1122043 h 5834395"/>
                <a:gd name="connsiteX839" fmla="*/ 2946484 w 3977945"/>
                <a:gd name="connsiteY839" fmla="*/ 1116367 h 5834395"/>
                <a:gd name="connsiteX840" fmla="*/ 2949889 w 3977945"/>
                <a:gd name="connsiteY840" fmla="*/ 1108649 h 5834395"/>
                <a:gd name="connsiteX841" fmla="*/ 2945462 w 3977945"/>
                <a:gd name="connsiteY841" fmla="*/ 1109557 h 5834395"/>
                <a:gd name="connsiteX842" fmla="*/ 2928209 w 3977945"/>
                <a:gd name="connsiteY842" fmla="*/ 1122837 h 5834395"/>
                <a:gd name="connsiteX843" fmla="*/ 2914587 w 3977945"/>
                <a:gd name="connsiteY843" fmla="*/ 1137253 h 5834395"/>
                <a:gd name="connsiteX844" fmla="*/ 2900625 w 3977945"/>
                <a:gd name="connsiteY844" fmla="*/ 1143950 h 5834395"/>
                <a:gd name="connsiteX845" fmla="*/ 2882124 w 3977945"/>
                <a:gd name="connsiteY845" fmla="*/ 1158139 h 5834395"/>
                <a:gd name="connsiteX846" fmla="*/ 2868389 w 3977945"/>
                <a:gd name="connsiteY846" fmla="*/ 1164268 h 5834395"/>
                <a:gd name="connsiteX847" fmla="*/ 2864076 w 3977945"/>
                <a:gd name="connsiteY847" fmla="*/ 1167787 h 5834395"/>
                <a:gd name="connsiteX848" fmla="*/ 2848298 w 3977945"/>
                <a:gd name="connsiteY848" fmla="*/ 1170852 h 5834395"/>
                <a:gd name="connsiteX849" fmla="*/ 2835925 w 3977945"/>
                <a:gd name="connsiteY849" fmla="*/ 1167220 h 5834395"/>
                <a:gd name="connsiteX850" fmla="*/ 2831385 w 3977945"/>
                <a:gd name="connsiteY850" fmla="*/ 1163701 h 5834395"/>
                <a:gd name="connsiteX851" fmla="*/ 2819125 w 3977945"/>
                <a:gd name="connsiteY851" fmla="*/ 1149172 h 5834395"/>
                <a:gd name="connsiteX852" fmla="*/ 2814699 w 3977945"/>
                <a:gd name="connsiteY852" fmla="*/ 1147015 h 5834395"/>
                <a:gd name="connsiteX853" fmla="*/ 2811067 w 3977945"/>
                <a:gd name="connsiteY853" fmla="*/ 1149512 h 5834395"/>
                <a:gd name="connsiteX854" fmla="*/ 2831271 w 3977945"/>
                <a:gd name="connsiteY854" fmla="*/ 1176073 h 5834395"/>
                <a:gd name="connsiteX855" fmla="*/ 2831612 w 3977945"/>
                <a:gd name="connsiteY855" fmla="*/ 1186743 h 5834395"/>
                <a:gd name="connsiteX856" fmla="*/ 2832407 w 3977945"/>
                <a:gd name="connsiteY856" fmla="*/ 1190716 h 5834395"/>
                <a:gd name="connsiteX857" fmla="*/ 2831498 w 3977945"/>
                <a:gd name="connsiteY857" fmla="*/ 1193327 h 5834395"/>
                <a:gd name="connsiteX858" fmla="*/ 2830023 w 3977945"/>
                <a:gd name="connsiteY858" fmla="*/ 1195711 h 5834395"/>
                <a:gd name="connsiteX859" fmla="*/ 2829001 w 3977945"/>
                <a:gd name="connsiteY859" fmla="*/ 1198889 h 5834395"/>
                <a:gd name="connsiteX860" fmla="*/ 2829682 w 3977945"/>
                <a:gd name="connsiteY860" fmla="*/ 1202635 h 5834395"/>
                <a:gd name="connsiteX861" fmla="*/ 2832179 w 3977945"/>
                <a:gd name="connsiteY861" fmla="*/ 1202748 h 5834395"/>
                <a:gd name="connsiteX862" fmla="*/ 2837628 w 3977945"/>
                <a:gd name="connsiteY862" fmla="*/ 1200705 h 5834395"/>
                <a:gd name="connsiteX863" fmla="*/ 2839784 w 3977945"/>
                <a:gd name="connsiteY863" fmla="*/ 1202294 h 5834395"/>
                <a:gd name="connsiteX864" fmla="*/ 2843644 w 3977945"/>
                <a:gd name="connsiteY864" fmla="*/ 1208197 h 5834395"/>
                <a:gd name="connsiteX865" fmla="*/ 2845573 w 3977945"/>
                <a:gd name="connsiteY865" fmla="*/ 1209559 h 5834395"/>
                <a:gd name="connsiteX866" fmla="*/ 2848411 w 3977945"/>
                <a:gd name="connsiteY866" fmla="*/ 1210467 h 5834395"/>
                <a:gd name="connsiteX867" fmla="*/ 2856924 w 3977945"/>
                <a:gd name="connsiteY867" fmla="*/ 1216369 h 5834395"/>
                <a:gd name="connsiteX868" fmla="*/ 2856584 w 3977945"/>
                <a:gd name="connsiteY868" fmla="*/ 1217391 h 5834395"/>
                <a:gd name="connsiteX869" fmla="*/ 2855790 w 3977945"/>
                <a:gd name="connsiteY869" fmla="*/ 1220569 h 5834395"/>
                <a:gd name="connsiteX870" fmla="*/ 2855449 w 3977945"/>
                <a:gd name="connsiteY870" fmla="*/ 1221591 h 5834395"/>
                <a:gd name="connsiteX871" fmla="*/ 2857038 w 3977945"/>
                <a:gd name="connsiteY871" fmla="*/ 1221591 h 5834395"/>
                <a:gd name="connsiteX872" fmla="*/ 2858627 w 3977945"/>
                <a:gd name="connsiteY872" fmla="*/ 1222272 h 5834395"/>
                <a:gd name="connsiteX873" fmla="*/ 2861465 w 3977945"/>
                <a:gd name="connsiteY873" fmla="*/ 1224996 h 5834395"/>
                <a:gd name="connsiteX874" fmla="*/ 2858514 w 3977945"/>
                <a:gd name="connsiteY874" fmla="*/ 1227039 h 5834395"/>
                <a:gd name="connsiteX875" fmla="*/ 2854540 w 3977945"/>
                <a:gd name="connsiteY875" fmla="*/ 1226358 h 5834395"/>
                <a:gd name="connsiteX876" fmla="*/ 2850454 w 3977945"/>
                <a:gd name="connsiteY876" fmla="*/ 1224202 h 5834395"/>
                <a:gd name="connsiteX877" fmla="*/ 2847390 w 3977945"/>
                <a:gd name="connsiteY877" fmla="*/ 1221591 h 5834395"/>
                <a:gd name="connsiteX878" fmla="*/ 2850795 w 3977945"/>
                <a:gd name="connsiteY878" fmla="*/ 1218072 h 5834395"/>
                <a:gd name="connsiteX879" fmla="*/ 2843870 w 3977945"/>
                <a:gd name="connsiteY879" fmla="*/ 1212737 h 5834395"/>
                <a:gd name="connsiteX880" fmla="*/ 2822190 w 3977945"/>
                <a:gd name="connsiteY880" fmla="*/ 1211148 h 5834395"/>
                <a:gd name="connsiteX881" fmla="*/ 2823099 w 3977945"/>
                <a:gd name="connsiteY881" fmla="*/ 1210013 h 5834395"/>
                <a:gd name="connsiteX882" fmla="*/ 2824120 w 3977945"/>
                <a:gd name="connsiteY882" fmla="*/ 1209445 h 5834395"/>
                <a:gd name="connsiteX883" fmla="*/ 2825142 w 3977945"/>
                <a:gd name="connsiteY883" fmla="*/ 1209332 h 5834395"/>
                <a:gd name="connsiteX884" fmla="*/ 2826277 w 3977945"/>
                <a:gd name="connsiteY884" fmla="*/ 1209559 h 5834395"/>
                <a:gd name="connsiteX885" fmla="*/ 2822077 w 3977945"/>
                <a:gd name="connsiteY885" fmla="*/ 1205586 h 5834395"/>
                <a:gd name="connsiteX886" fmla="*/ 2817877 w 3977945"/>
                <a:gd name="connsiteY886" fmla="*/ 1206494 h 5834395"/>
                <a:gd name="connsiteX887" fmla="*/ 2805505 w 3977945"/>
                <a:gd name="connsiteY887" fmla="*/ 1217845 h 5834395"/>
                <a:gd name="connsiteX888" fmla="*/ 2801304 w 3977945"/>
                <a:gd name="connsiteY888" fmla="*/ 1218753 h 5834395"/>
                <a:gd name="connsiteX889" fmla="*/ 2797105 w 3977945"/>
                <a:gd name="connsiteY889" fmla="*/ 1217618 h 5834395"/>
                <a:gd name="connsiteX890" fmla="*/ 2788932 w 3977945"/>
                <a:gd name="connsiteY890" fmla="*/ 1212510 h 5834395"/>
                <a:gd name="connsiteX891" fmla="*/ 2783824 w 3977945"/>
                <a:gd name="connsiteY891" fmla="*/ 1212056 h 5834395"/>
                <a:gd name="connsiteX892" fmla="*/ 2778830 w 3977945"/>
                <a:gd name="connsiteY892" fmla="*/ 1213986 h 5834395"/>
                <a:gd name="connsiteX893" fmla="*/ 2775311 w 3977945"/>
                <a:gd name="connsiteY893" fmla="*/ 1218980 h 5834395"/>
                <a:gd name="connsiteX894" fmla="*/ 2773835 w 3977945"/>
                <a:gd name="connsiteY894" fmla="*/ 1221818 h 5834395"/>
                <a:gd name="connsiteX895" fmla="*/ 2768273 w 3977945"/>
                <a:gd name="connsiteY895" fmla="*/ 1227720 h 5834395"/>
                <a:gd name="connsiteX896" fmla="*/ 2764755 w 3977945"/>
                <a:gd name="connsiteY896" fmla="*/ 1234417 h 5834395"/>
                <a:gd name="connsiteX897" fmla="*/ 2762939 w 3977945"/>
                <a:gd name="connsiteY897" fmla="*/ 1237142 h 5834395"/>
                <a:gd name="connsiteX898" fmla="*/ 2760895 w 3977945"/>
                <a:gd name="connsiteY898" fmla="*/ 1237596 h 5834395"/>
                <a:gd name="connsiteX899" fmla="*/ 2761236 w 3977945"/>
                <a:gd name="connsiteY899" fmla="*/ 1233963 h 5834395"/>
                <a:gd name="connsiteX900" fmla="*/ 2761803 w 3977945"/>
                <a:gd name="connsiteY900" fmla="*/ 1230672 h 5834395"/>
                <a:gd name="connsiteX901" fmla="*/ 2762598 w 3977945"/>
                <a:gd name="connsiteY901" fmla="*/ 1227720 h 5834395"/>
                <a:gd name="connsiteX902" fmla="*/ 2763620 w 3977945"/>
                <a:gd name="connsiteY902" fmla="*/ 1225110 h 5834395"/>
                <a:gd name="connsiteX903" fmla="*/ 2759079 w 3977945"/>
                <a:gd name="connsiteY903" fmla="*/ 1221931 h 5834395"/>
                <a:gd name="connsiteX904" fmla="*/ 2754766 w 3977945"/>
                <a:gd name="connsiteY904" fmla="*/ 1222272 h 5834395"/>
                <a:gd name="connsiteX905" fmla="*/ 2738988 w 3977945"/>
                <a:gd name="connsiteY905" fmla="*/ 1234871 h 5834395"/>
                <a:gd name="connsiteX906" fmla="*/ 2735923 w 3977945"/>
                <a:gd name="connsiteY906" fmla="*/ 1239866 h 5834395"/>
                <a:gd name="connsiteX907" fmla="*/ 2736945 w 3977945"/>
                <a:gd name="connsiteY907" fmla="*/ 1245201 h 5834395"/>
                <a:gd name="connsiteX908" fmla="*/ 2746252 w 3977945"/>
                <a:gd name="connsiteY908" fmla="*/ 1263362 h 5834395"/>
                <a:gd name="connsiteX909" fmla="*/ 2748296 w 3977945"/>
                <a:gd name="connsiteY909" fmla="*/ 1269151 h 5834395"/>
                <a:gd name="connsiteX910" fmla="*/ 2748863 w 3977945"/>
                <a:gd name="connsiteY910" fmla="*/ 1274600 h 5834395"/>
                <a:gd name="connsiteX911" fmla="*/ 2747842 w 3977945"/>
                <a:gd name="connsiteY911" fmla="*/ 1279935 h 5834395"/>
                <a:gd name="connsiteX912" fmla="*/ 2745004 w 3977945"/>
                <a:gd name="connsiteY912" fmla="*/ 1285270 h 5834395"/>
                <a:gd name="connsiteX913" fmla="*/ 2733880 w 3977945"/>
                <a:gd name="connsiteY913" fmla="*/ 1295826 h 5834395"/>
                <a:gd name="connsiteX914" fmla="*/ 2731724 w 3977945"/>
                <a:gd name="connsiteY914" fmla="*/ 1301502 h 5834395"/>
                <a:gd name="connsiteX915" fmla="*/ 2731950 w 3977945"/>
                <a:gd name="connsiteY915" fmla="*/ 1301842 h 5834395"/>
                <a:gd name="connsiteX916" fmla="*/ 2732291 w 3977945"/>
                <a:gd name="connsiteY916" fmla="*/ 1306837 h 5834395"/>
                <a:gd name="connsiteX917" fmla="*/ 2732291 w 3977945"/>
                <a:gd name="connsiteY917" fmla="*/ 1310696 h 5834395"/>
                <a:gd name="connsiteX918" fmla="*/ 2732291 w 3977945"/>
                <a:gd name="connsiteY918" fmla="*/ 1311945 h 5834395"/>
                <a:gd name="connsiteX919" fmla="*/ 2733312 w 3977945"/>
                <a:gd name="connsiteY919" fmla="*/ 1317620 h 5834395"/>
                <a:gd name="connsiteX920" fmla="*/ 2733653 w 3977945"/>
                <a:gd name="connsiteY920" fmla="*/ 1320571 h 5834395"/>
                <a:gd name="connsiteX921" fmla="*/ 2733199 w 3977945"/>
                <a:gd name="connsiteY921" fmla="*/ 1323182 h 5834395"/>
                <a:gd name="connsiteX922" fmla="*/ 2731950 w 3977945"/>
                <a:gd name="connsiteY922" fmla="*/ 1325906 h 5834395"/>
                <a:gd name="connsiteX923" fmla="*/ 2724232 w 3977945"/>
                <a:gd name="connsiteY923" fmla="*/ 1334987 h 5834395"/>
                <a:gd name="connsiteX924" fmla="*/ 2723664 w 3977945"/>
                <a:gd name="connsiteY924" fmla="*/ 1337030 h 5834395"/>
                <a:gd name="connsiteX925" fmla="*/ 2724118 w 3977945"/>
                <a:gd name="connsiteY925" fmla="*/ 1341116 h 5834395"/>
                <a:gd name="connsiteX926" fmla="*/ 2724799 w 3977945"/>
                <a:gd name="connsiteY926" fmla="*/ 1343160 h 5834395"/>
                <a:gd name="connsiteX927" fmla="*/ 2728091 w 3977945"/>
                <a:gd name="connsiteY927" fmla="*/ 1349743 h 5834395"/>
                <a:gd name="connsiteX928" fmla="*/ 2729112 w 3977945"/>
                <a:gd name="connsiteY928" fmla="*/ 1353148 h 5834395"/>
                <a:gd name="connsiteX929" fmla="*/ 2729453 w 3977945"/>
                <a:gd name="connsiteY929" fmla="*/ 1355759 h 5834395"/>
                <a:gd name="connsiteX930" fmla="*/ 2729340 w 3977945"/>
                <a:gd name="connsiteY930" fmla="*/ 1369607 h 5834395"/>
                <a:gd name="connsiteX931" fmla="*/ 2728772 w 3977945"/>
                <a:gd name="connsiteY931" fmla="*/ 1378348 h 5834395"/>
                <a:gd name="connsiteX932" fmla="*/ 2727183 w 3977945"/>
                <a:gd name="connsiteY932" fmla="*/ 1385726 h 5834395"/>
                <a:gd name="connsiteX933" fmla="*/ 2724118 w 3977945"/>
                <a:gd name="connsiteY933" fmla="*/ 1388791 h 5834395"/>
                <a:gd name="connsiteX934" fmla="*/ 2722188 w 3977945"/>
                <a:gd name="connsiteY934" fmla="*/ 1389926 h 5834395"/>
                <a:gd name="connsiteX935" fmla="*/ 2717194 w 3977945"/>
                <a:gd name="connsiteY935" fmla="*/ 1396169 h 5834395"/>
                <a:gd name="connsiteX936" fmla="*/ 2715605 w 3977945"/>
                <a:gd name="connsiteY936" fmla="*/ 1399347 h 5834395"/>
                <a:gd name="connsiteX937" fmla="*/ 2714470 w 3977945"/>
                <a:gd name="connsiteY937" fmla="*/ 1402979 h 5834395"/>
                <a:gd name="connsiteX938" fmla="*/ 2714129 w 3977945"/>
                <a:gd name="connsiteY938" fmla="*/ 1406044 h 5834395"/>
                <a:gd name="connsiteX939" fmla="*/ 2714584 w 3977945"/>
                <a:gd name="connsiteY939" fmla="*/ 1409109 h 5834395"/>
                <a:gd name="connsiteX940" fmla="*/ 2715718 w 3977945"/>
                <a:gd name="connsiteY940" fmla="*/ 1412741 h 5834395"/>
                <a:gd name="connsiteX941" fmla="*/ 2714129 w 3977945"/>
                <a:gd name="connsiteY941" fmla="*/ 1416600 h 5834395"/>
                <a:gd name="connsiteX942" fmla="*/ 2713221 w 3977945"/>
                <a:gd name="connsiteY942" fmla="*/ 1418303 h 5834395"/>
                <a:gd name="connsiteX943" fmla="*/ 2712313 w 3977945"/>
                <a:gd name="connsiteY943" fmla="*/ 1419665 h 5834395"/>
                <a:gd name="connsiteX944" fmla="*/ 2712767 w 3977945"/>
                <a:gd name="connsiteY944" fmla="*/ 1412968 h 5834395"/>
                <a:gd name="connsiteX945" fmla="*/ 2711065 w 3977945"/>
                <a:gd name="connsiteY945" fmla="*/ 1409676 h 5834395"/>
                <a:gd name="connsiteX946" fmla="*/ 2701302 w 3977945"/>
                <a:gd name="connsiteY946" fmla="*/ 1404228 h 5834395"/>
                <a:gd name="connsiteX947" fmla="*/ 2696649 w 3977945"/>
                <a:gd name="connsiteY947" fmla="*/ 1403660 h 5834395"/>
                <a:gd name="connsiteX948" fmla="*/ 2659191 w 3977945"/>
                <a:gd name="connsiteY948" fmla="*/ 1420914 h 5834395"/>
                <a:gd name="connsiteX949" fmla="*/ 2655105 w 3977945"/>
                <a:gd name="connsiteY949" fmla="*/ 1419892 h 5834395"/>
                <a:gd name="connsiteX950" fmla="*/ 2649769 w 3977945"/>
                <a:gd name="connsiteY950" fmla="*/ 1424433 h 5834395"/>
                <a:gd name="connsiteX951" fmla="*/ 2640121 w 3977945"/>
                <a:gd name="connsiteY951" fmla="*/ 1424433 h 5834395"/>
                <a:gd name="connsiteX952" fmla="*/ 2616397 w 3977945"/>
                <a:gd name="connsiteY952" fmla="*/ 1431697 h 5834395"/>
                <a:gd name="connsiteX953" fmla="*/ 2613332 w 3977945"/>
                <a:gd name="connsiteY953" fmla="*/ 1434762 h 5834395"/>
                <a:gd name="connsiteX954" fmla="*/ 2607317 w 3977945"/>
                <a:gd name="connsiteY954" fmla="*/ 1443162 h 5834395"/>
                <a:gd name="connsiteX955" fmla="*/ 2603344 w 3977945"/>
                <a:gd name="connsiteY955" fmla="*/ 1446567 h 5834395"/>
                <a:gd name="connsiteX956" fmla="*/ 2599371 w 3977945"/>
                <a:gd name="connsiteY956" fmla="*/ 1448724 h 5834395"/>
                <a:gd name="connsiteX957" fmla="*/ 2596760 w 3977945"/>
                <a:gd name="connsiteY957" fmla="*/ 1448270 h 5834395"/>
                <a:gd name="connsiteX958" fmla="*/ 2598690 w 3977945"/>
                <a:gd name="connsiteY958" fmla="*/ 1447362 h 5834395"/>
                <a:gd name="connsiteX959" fmla="*/ 2606749 w 3977945"/>
                <a:gd name="connsiteY959" fmla="*/ 1439416 h 5834395"/>
                <a:gd name="connsiteX960" fmla="*/ 2608565 w 3977945"/>
                <a:gd name="connsiteY960" fmla="*/ 1436465 h 5834395"/>
                <a:gd name="connsiteX961" fmla="*/ 2611857 w 3977945"/>
                <a:gd name="connsiteY961" fmla="*/ 1428859 h 5834395"/>
                <a:gd name="connsiteX962" fmla="*/ 2613673 w 3977945"/>
                <a:gd name="connsiteY962" fmla="*/ 1427497 h 5834395"/>
                <a:gd name="connsiteX963" fmla="*/ 2616284 w 3977945"/>
                <a:gd name="connsiteY963" fmla="*/ 1427497 h 5834395"/>
                <a:gd name="connsiteX964" fmla="*/ 2618214 w 3977945"/>
                <a:gd name="connsiteY964" fmla="*/ 1426249 h 5834395"/>
                <a:gd name="connsiteX965" fmla="*/ 2618100 w 3977945"/>
                <a:gd name="connsiteY965" fmla="*/ 1421254 h 5834395"/>
                <a:gd name="connsiteX966" fmla="*/ 2616170 w 3977945"/>
                <a:gd name="connsiteY966" fmla="*/ 1417622 h 5834395"/>
                <a:gd name="connsiteX967" fmla="*/ 2613220 w 3977945"/>
                <a:gd name="connsiteY967" fmla="*/ 1416260 h 5834395"/>
                <a:gd name="connsiteX968" fmla="*/ 2607544 w 3977945"/>
                <a:gd name="connsiteY968" fmla="*/ 1416260 h 5834395"/>
                <a:gd name="connsiteX969" fmla="*/ 2589268 w 3977945"/>
                <a:gd name="connsiteY969" fmla="*/ 1425681 h 5834395"/>
                <a:gd name="connsiteX970" fmla="*/ 2564070 w 3977945"/>
                <a:gd name="connsiteY970" fmla="*/ 1427951 h 5834395"/>
                <a:gd name="connsiteX971" fmla="*/ 2562480 w 3977945"/>
                <a:gd name="connsiteY971" fmla="*/ 1427384 h 5834395"/>
                <a:gd name="connsiteX972" fmla="*/ 2561346 w 3977945"/>
                <a:gd name="connsiteY972" fmla="*/ 1425681 h 5834395"/>
                <a:gd name="connsiteX973" fmla="*/ 2558962 w 3977945"/>
                <a:gd name="connsiteY973" fmla="*/ 1421254 h 5834395"/>
                <a:gd name="connsiteX974" fmla="*/ 2556691 w 3977945"/>
                <a:gd name="connsiteY974" fmla="*/ 1419098 h 5834395"/>
                <a:gd name="connsiteX975" fmla="*/ 2545908 w 3977945"/>
                <a:gd name="connsiteY975" fmla="*/ 1413990 h 5834395"/>
                <a:gd name="connsiteX976" fmla="*/ 2543070 w 3977945"/>
                <a:gd name="connsiteY976" fmla="*/ 1411038 h 5834395"/>
                <a:gd name="connsiteX977" fmla="*/ 2541140 w 3977945"/>
                <a:gd name="connsiteY977" fmla="*/ 1406157 h 5834395"/>
                <a:gd name="connsiteX978" fmla="*/ 2540459 w 3977945"/>
                <a:gd name="connsiteY978" fmla="*/ 1398439 h 5834395"/>
                <a:gd name="connsiteX979" fmla="*/ 2539325 w 3977945"/>
                <a:gd name="connsiteY979" fmla="*/ 1393898 h 5834395"/>
                <a:gd name="connsiteX980" fmla="*/ 2527746 w 3977945"/>
                <a:gd name="connsiteY980" fmla="*/ 1370402 h 5834395"/>
                <a:gd name="connsiteX981" fmla="*/ 2525817 w 3977945"/>
                <a:gd name="connsiteY981" fmla="*/ 1365180 h 5834395"/>
                <a:gd name="connsiteX982" fmla="*/ 2525022 w 3977945"/>
                <a:gd name="connsiteY982" fmla="*/ 1359164 h 5834395"/>
                <a:gd name="connsiteX983" fmla="*/ 2520709 w 3977945"/>
                <a:gd name="connsiteY983" fmla="*/ 1346565 h 5834395"/>
                <a:gd name="connsiteX984" fmla="*/ 2512537 w 3977945"/>
                <a:gd name="connsiteY984" fmla="*/ 1339641 h 5834395"/>
                <a:gd name="connsiteX985" fmla="*/ 2502888 w 3977945"/>
                <a:gd name="connsiteY985" fmla="*/ 1336463 h 5834395"/>
                <a:gd name="connsiteX986" fmla="*/ 2493126 w 3977945"/>
                <a:gd name="connsiteY986" fmla="*/ 1333284 h 5834395"/>
                <a:gd name="connsiteX987" fmla="*/ 2484613 w 3977945"/>
                <a:gd name="connsiteY987" fmla="*/ 1327722 h 5834395"/>
                <a:gd name="connsiteX988" fmla="*/ 2478484 w 3977945"/>
                <a:gd name="connsiteY988" fmla="*/ 1322501 h 5834395"/>
                <a:gd name="connsiteX989" fmla="*/ 2468495 w 3977945"/>
                <a:gd name="connsiteY989" fmla="*/ 1315236 h 5834395"/>
                <a:gd name="connsiteX990" fmla="*/ 2458506 w 3977945"/>
                <a:gd name="connsiteY990" fmla="*/ 1305928 h 5834395"/>
                <a:gd name="connsiteX991" fmla="*/ 2455895 w 3977945"/>
                <a:gd name="connsiteY991" fmla="*/ 1298210 h 5834395"/>
                <a:gd name="connsiteX992" fmla="*/ 2454646 w 3977945"/>
                <a:gd name="connsiteY992" fmla="*/ 1293102 h 5834395"/>
                <a:gd name="connsiteX993" fmla="*/ 2454873 w 3977945"/>
                <a:gd name="connsiteY993" fmla="*/ 1288789 h 5834395"/>
                <a:gd name="connsiteX994" fmla="*/ 2455668 w 3977945"/>
                <a:gd name="connsiteY994" fmla="*/ 1284702 h 5834395"/>
                <a:gd name="connsiteX995" fmla="*/ 2456122 w 3977945"/>
                <a:gd name="connsiteY995" fmla="*/ 1280389 h 5834395"/>
                <a:gd name="connsiteX996" fmla="*/ 2455327 w 3977945"/>
                <a:gd name="connsiteY996" fmla="*/ 1275735 h 5834395"/>
                <a:gd name="connsiteX997" fmla="*/ 2459981 w 3977945"/>
                <a:gd name="connsiteY997" fmla="*/ 1263022 h 5834395"/>
                <a:gd name="connsiteX998" fmla="*/ 2465997 w 3977945"/>
                <a:gd name="connsiteY998" fmla="*/ 1252692 h 5834395"/>
                <a:gd name="connsiteX999" fmla="*/ 2472695 w 3977945"/>
                <a:gd name="connsiteY999" fmla="*/ 1244747 h 5834395"/>
                <a:gd name="connsiteX1000" fmla="*/ 2479391 w 3977945"/>
                <a:gd name="connsiteY1000" fmla="*/ 1239412 h 5834395"/>
                <a:gd name="connsiteX1001" fmla="*/ 2488585 w 3977945"/>
                <a:gd name="connsiteY1001" fmla="*/ 1239185 h 5834395"/>
                <a:gd name="connsiteX1002" fmla="*/ 2493807 w 3977945"/>
                <a:gd name="connsiteY1002" fmla="*/ 1237369 h 5834395"/>
                <a:gd name="connsiteX1003" fmla="*/ 2496077 w 3977945"/>
                <a:gd name="connsiteY1003" fmla="*/ 1231466 h 5834395"/>
                <a:gd name="connsiteX1004" fmla="*/ 2496304 w 3977945"/>
                <a:gd name="connsiteY1004" fmla="*/ 1228628 h 5834395"/>
                <a:gd name="connsiteX1005" fmla="*/ 2497212 w 3977945"/>
                <a:gd name="connsiteY1005" fmla="*/ 1222612 h 5834395"/>
                <a:gd name="connsiteX1006" fmla="*/ 2497440 w 3977945"/>
                <a:gd name="connsiteY1006" fmla="*/ 1219321 h 5834395"/>
                <a:gd name="connsiteX1007" fmla="*/ 2496985 w 3977945"/>
                <a:gd name="connsiteY1007" fmla="*/ 1213759 h 5834395"/>
                <a:gd name="connsiteX1008" fmla="*/ 2495964 w 3977945"/>
                <a:gd name="connsiteY1008" fmla="*/ 1212964 h 5834395"/>
                <a:gd name="connsiteX1009" fmla="*/ 2494488 w 3977945"/>
                <a:gd name="connsiteY1009" fmla="*/ 1213418 h 5834395"/>
                <a:gd name="connsiteX1010" fmla="*/ 2492785 w 3977945"/>
                <a:gd name="connsiteY1010" fmla="*/ 1211488 h 5834395"/>
                <a:gd name="connsiteX1011" fmla="*/ 2493466 w 3977945"/>
                <a:gd name="connsiteY1011" fmla="*/ 1206721 h 5834395"/>
                <a:gd name="connsiteX1012" fmla="*/ 2497440 w 3977945"/>
                <a:gd name="connsiteY1012" fmla="*/ 1202181 h 5834395"/>
                <a:gd name="connsiteX1013" fmla="*/ 2506974 w 3977945"/>
                <a:gd name="connsiteY1013" fmla="*/ 1202408 h 5834395"/>
                <a:gd name="connsiteX1014" fmla="*/ 2523547 w 3977945"/>
                <a:gd name="connsiteY1014" fmla="*/ 1198321 h 5834395"/>
                <a:gd name="connsiteX1015" fmla="*/ 2560891 w 3977945"/>
                <a:gd name="connsiteY1015" fmla="*/ 1192646 h 5834395"/>
                <a:gd name="connsiteX1016" fmla="*/ 2581096 w 3977945"/>
                <a:gd name="connsiteY1016" fmla="*/ 1183792 h 5834395"/>
                <a:gd name="connsiteX1017" fmla="*/ 2596987 w 3977945"/>
                <a:gd name="connsiteY1017" fmla="*/ 1179479 h 5834395"/>
                <a:gd name="connsiteX1018" fmla="*/ 2603571 w 3977945"/>
                <a:gd name="connsiteY1018" fmla="*/ 1179819 h 5834395"/>
                <a:gd name="connsiteX1019" fmla="*/ 2608111 w 3977945"/>
                <a:gd name="connsiteY1019" fmla="*/ 1179592 h 5834395"/>
                <a:gd name="connsiteX1020" fmla="*/ 2609927 w 3977945"/>
                <a:gd name="connsiteY1020" fmla="*/ 1180273 h 5834395"/>
                <a:gd name="connsiteX1021" fmla="*/ 2616170 w 3977945"/>
                <a:gd name="connsiteY1021" fmla="*/ 1181976 h 5834395"/>
                <a:gd name="connsiteX1022" fmla="*/ 2624797 w 3977945"/>
                <a:gd name="connsiteY1022" fmla="*/ 1182544 h 5834395"/>
                <a:gd name="connsiteX1023" fmla="*/ 2628429 w 3977945"/>
                <a:gd name="connsiteY1023" fmla="*/ 1180273 h 5834395"/>
                <a:gd name="connsiteX1024" fmla="*/ 2630700 w 3977945"/>
                <a:gd name="connsiteY1024" fmla="*/ 1173009 h 5834395"/>
                <a:gd name="connsiteX1025" fmla="*/ 2629565 w 3977945"/>
                <a:gd name="connsiteY1025" fmla="*/ 1165631 h 5834395"/>
                <a:gd name="connsiteX1026" fmla="*/ 2628884 w 3977945"/>
                <a:gd name="connsiteY1026" fmla="*/ 1163360 h 5834395"/>
                <a:gd name="connsiteX1027" fmla="*/ 2628770 w 3977945"/>
                <a:gd name="connsiteY1027" fmla="*/ 1160977 h 5834395"/>
                <a:gd name="connsiteX1028" fmla="*/ 2626386 w 3977945"/>
                <a:gd name="connsiteY1028" fmla="*/ 1154961 h 5834395"/>
                <a:gd name="connsiteX1029" fmla="*/ 2624570 w 3977945"/>
                <a:gd name="connsiteY1029" fmla="*/ 1149172 h 5834395"/>
                <a:gd name="connsiteX1030" fmla="*/ 2623662 w 3977945"/>
                <a:gd name="connsiteY1030" fmla="*/ 1147469 h 5834395"/>
                <a:gd name="connsiteX1031" fmla="*/ 2623321 w 3977945"/>
                <a:gd name="connsiteY1031" fmla="*/ 1145426 h 5834395"/>
                <a:gd name="connsiteX1032" fmla="*/ 2623095 w 3977945"/>
                <a:gd name="connsiteY1032" fmla="*/ 1143269 h 5834395"/>
                <a:gd name="connsiteX1033" fmla="*/ 2622527 w 3977945"/>
                <a:gd name="connsiteY1033" fmla="*/ 1141226 h 5834395"/>
                <a:gd name="connsiteX1034" fmla="*/ 2620484 w 3977945"/>
                <a:gd name="connsiteY1034" fmla="*/ 1138161 h 5834395"/>
                <a:gd name="connsiteX1035" fmla="*/ 2618441 w 3977945"/>
                <a:gd name="connsiteY1035" fmla="*/ 1136232 h 5834395"/>
                <a:gd name="connsiteX1036" fmla="*/ 2616511 w 3977945"/>
                <a:gd name="connsiteY1036" fmla="*/ 1133734 h 5834395"/>
                <a:gd name="connsiteX1037" fmla="*/ 2614695 w 3977945"/>
                <a:gd name="connsiteY1037" fmla="*/ 1128853 h 5834395"/>
                <a:gd name="connsiteX1038" fmla="*/ 2613901 w 3977945"/>
                <a:gd name="connsiteY1038" fmla="*/ 1125108 h 5834395"/>
                <a:gd name="connsiteX1039" fmla="*/ 2613560 w 3977945"/>
                <a:gd name="connsiteY1039" fmla="*/ 1121702 h 5834395"/>
                <a:gd name="connsiteX1040" fmla="*/ 2613332 w 3977945"/>
                <a:gd name="connsiteY1040" fmla="*/ 1112962 h 5834395"/>
                <a:gd name="connsiteX1041" fmla="*/ 2613446 w 3977945"/>
                <a:gd name="connsiteY1041" fmla="*/ 1110351 h 5834395"/>
                <a:gd name="connsiteX1042" fmla="*/ 2613673 w 3977945"/>
                <a:gd name="connsiteY1042" fmla="*/ 1108989 h 5834395"/>
                <a:gd name="connsiteX1043" fmla="*/ 2613673 w 3977945"/>
                <a:gd name="connsiteY1043" fmla="*/ 1107627 h 5834395"/>
                <a:gd name="connsiteX1044" fmla="*/ 2612992 w 3977945"/>
                <a:gd name="connsiteY1044" fmla="*/ 1105016 h 5834395"/>
                <a:gd name="connsiteX1045" fmla="*/ 2611630 w 3977945"/>
                <a:gd name="connsiteY1045" fmla="*/ 1103654 h 5834395"/>
                <a:gd name="connsiteX1046" fmla="*/ 2605387 w 3977945"/>
                <a:gd name="connsiteY1046" fmla="*/ 1104108 h 5834395"/>
                <a:gd name="connsiteX1047" fmla="*/ 2608111 w 3977945"/>
                <a:gd name="connsiteY1047" fmla="*/ 1103314 h 5834395"/>
                <a:gd name="connsiteX1048" fmla="*/ 2611063 w 3977945"/>
                <a:gd name="connsiteY1048" fmla="*/ 1101611 h 5834395"/>
                <a:gd name="connsiteX1049" fmla="*/ 2612538 w 3977945"/>
                <a:gd name="connsiteY1049" fmla="*/ 1098660 h 5834395"/>
                <a:gd name="connsiteX1050" fmla="*/ 2605387 w 3977945"/>
                <a:gd name="connsiteY1050" fmla="*/ 1088898 h 5834395"/>
                <a:gd name="connsiteX1051" fmla="*/ 2601528 w 3977945"/>
                <a:gd name="connsiteY1051" fmla="*/ 1083336 h 5834395"/>
                <a:gd name="connsiteX1052" fmla="*/ 2599031 w 3977945"/>
                <a:gd name="connsiteY1052" fmla="*/ 1081860 h 5834395"/>
                <a:gd name="connsiteX1053" fmla="*/ 2596193 w 3977945"/>
                <a:gd name="connsiteY1053" fmla="*/ 1078455 h 5834395"/>
                <a:gd name="connsiteX1054" fmla="*/ 2594036 w 3977945"/>
                <a:gd name="connsiteY1054" fmla="*/ 1076639 h 5834395"/>
                <a:gd name="connsiteX1055" fmla="*/ 2588701 w 3977945"/>
                <a:gd name="connsiteY1055" fmla="*/ 1077661 h 5834395"/>
                <a:gd name="connsiteX1056" fmla="*/ 2586772 w 3977945"/>
                <a:gd name="connsiteY1056" fmla="*/ 1076639 h 5834395"/>
                <a:gd name="connsiteX1057" fmla="*/ 2581550 w 3977945"/>
                <a:gd name="connsiteY1057" fmla="*/ 1070055 h 5834395"/>
                <a:gd name="connsiteX1058" fmla="*/ 2575988 w 3977945"/>
                <a:gd name="connsiteY1058" fmla="*/ 1062223 h 5834395"/>
                <a:gd name="connsiteX1059" fmla="*/ 2567816 w 3977945"/>
                <a:gd name="connsiteY1059" fmla="*/ 1051326 h 5834395"/>
                <a:gd name="connsiteX1060" fmla="*/ 2564410 w 3977945"/>
                <a:gd name="connsiteY1060" fmla="*/ 1049056 h 5834395"/>
                <a:gd name="connsiteX1061" fmla="*/ 2562934 w 3977945"/>
                <a:gd name="connsiteY1061" fmla="*/ 1047921 h 5834395"/>
                <a:gd name="connsiteX1062" fmla="*/ 2562367 w 3977945"/>
                <a:gd name="connsiteY1062" fmla="*/ 1045651 h 5834395"/>
                <a:gd name="connsiteX1063" fmla="*/ 2562027 w 3977945"/>
                <a:gd name="connsiteY1063" fmla="*/ 1039862 h 5834395"/>
                <a:gd name="connsiteX1064" fmla="*/ 2561686 w 3977945"/>
                <a:gd name="connsiteY1064" fmla="*/ 1037251 h 5834395"/>
                <a:gd name="connsiteX1065" fmla="*/ 2560778 w 3977945"/>
                <a:gd name="connsiteY1065" fmla="*/ 1035321 h 5834395"/>
                <a:gd name="connsiteX1066" fmla="*/ 2558394 w 3977945"/>
                <a:gd name="connsiteY1066" fmla="*/ 1032597 h 5834395"/>
                <a:gd name="connsiteX1067" fmla="*/ 2557486 w 3977945"/>
                <a:gd name="connsiteY1067" fmla="*/ 1030895 h 5834395"/>
                <a:gd name="connsiteX1068" fmla="*/ 2556918 w 3977945"/>
                <a:gd name="connsiteY1068" fmla="*/ 1028851 h 5834395"/>
                <a:gd name="connsiteX1069" fmla="*/ 2556010 w 3977945"/>
                <a:gd name="connsiteY1069" fmla="*/ 1023857 h 5834395"/>
                <a:gd name="connsiteX1070" fmla="*/ 2555443 w 3977945"/>
                <a:gd name="connsiteY1070" fmla="*/ 1021700 h 5834395"/>
                <a:gd name="connsiteX1071" fmla="*/ 2554762 w 3977945"/>
                <a:gd name="connsiteY1071" fmla="*/ 1015798 h 5834395"/>
                <a:gd name="connsiteX1072" fmla="*/ 2549427 w 3977945"/>
                <a:gd name="connsiteY1072" fmla="*/ 1013187 h 5834395"/>
                <a:gd name="connsiteX1073" fmla="*/ 2519687 w 3977945"/>
                <a:gd name="connsiteY1073" fmla="*/ 997750 h 5834395"/>
                <a:gd name="connsiteX1074" fmla="*/ 2492899 w 3977945"/>
                <a:gd name="connsiteY1074" fmla="*/ 989464 h 5834395"/>
                <a:gd name="connsiteX1075" fmla="*/ 2459641 w 3977945"/>
                <a:gd name="connsiteY1075" fmla="*/ 987534 h 5834395"/>
                <a:gd name="connsiteX1076" fmla="*/ 2415599 w 3977945"/>
                <a:gd name="connsiteY1076" fmla="*/ 987080 h 5834395"/>
                <a:gd name="connsiteX1077" fmla="*/ 2389265 w 3977945"/>
                <a:gd name="connsiteY1077" fmla="*/ 991507 h 5834395"/>
                <a:gd name="connsiteX1078" fmla="*/ 2364519 w 3977945"/>
                <a:gd name="connsiteY1078" fmla="*/ 987761 h 5834395"/>
                <a:gd name="connsiteX1079" fmla="*/ 2352941 w 3977945"/>
                <a:gd name="connsiteY1079" fmla="*/ 978113 h 5834395"/>
                <a:gd name="connsiteX1080" fmla="*/ 2348741 w 3977945"/>
                <a:gd name="connsiteY1080" fmla="*/ 976750 h 5834395"/>
                <a:gd name="connsiteX1081" fmla="*/ 2346812 w 3977945"/>
                <a:gd name="connsiteY1081" fmla="*/ 975388 h 5834395"/>
                <a:gd name="connsiteX1082" fmla="*/ 2345223 w 3977945"/>
                <a:gd name="connsiteY1082" fmla="*/ 973118 h 5834395"/>
                <a:gd name="connsiteX1083" fmla="*/ 2341364 w 3977945"/>
                <a:gd name="connsiteY1083" fmla="*/ 970394 h 5834395"/>
                <a:gd name="connsiteX1084" fmla="*/ 2335915 w 3977945"/>
                <a:gd name="connsiteY1084" fmla="*/ 968237 h 5834395"/>
                <a:gd name="connsiteX1085" fmla="*/ 2330807 w 3977945"/>
                <a:gd name="connsiteY1085" fmla="*/ 964378 h 5834395"/>
                <a:gd name="connsiteX1086" fmla="*/ 2328764 w 3977945"/>
                <a:gd name="connsiteY1086" fmla="*/ 963697 h 5834395"/>
                <a:gd name="connsiteX1087" fmla="*/ 2315257 w 3977945"/>
                <a:gd name="connsiteY1087" fmla="*/ 956319 h 5834395"/>
                <a:gd name="connsiteX1088" fmla="*/ 2305154 w 3977945"/>
                <a:gd name="connsiteY1088" fmla="*/ 956546 h 5834395"/>
                <a:gd name="connsiteX1089" fmla="*/ 2299706 w 3977945"/>
                <a:gd name="connsiteY1089" fmla="*/ 956886 h 5834395"/>
                <a:gd name="connsiteX1090" fmla="*/ 2295505 w 3977945"/>
                <a:gd name="connsiteY1090" fmla="*/ 959157 h 5834395"/>
                <a:gd name="connsiteX1091" fmla="*/ 2297208 w 3977945"/>
                <a:gd name="connsiteY1091" fmla="*/ 965173 h 5834395"/>
                <a:gd name="connsiteX1092" fmla="*/ 2300500 w 3977945"/>
                <a:gd name="connsiteY1092" fmla="*/ 971075 h 5834395"/>
                <a:gd name="connsiteX1093" fmla="*/ 2341023 w 3977945"/>
                <a:gd name="connsiteY1093" fmla="*/ 1007852 h 5834395"/>
                <a:gd name="connsiteX1094" fmla="*/ 2381546 w 3977945"/>
                <a:gd name="connsiteY1094" fmla="*/ 1044402 h 5834395"/>
                <a:gd name="connsiteX1095" fmla="*/ 2388130 w 3977945"/>
                <a:gd name="connsiteY1095" fmla="*/ 1054732 h 5834395"/>
                <a:gd name="connsiteX1096" fmla="*/ 2389605 w 3977945"/>
                <a:gd name="connsiteY1096" fmla="*/ 1059840 h 5834395"/>
                <a:gd name="connsiteX1097" fmla="*/ 2389719 w 3977945"/>
                <a:gd name="connsiteY1097" fmla="*/ 1065515 h 5834395"/>
                <a:gd name="connsiteX1098" fmla="*/ 2388924 w 3977945"/>
                <a:gd name="connsiteY1098" fmla="*/ 1071645 h 5834395"/>
                <a:gd name="connsiteX1099" fmla="*/ 2386200 w 3977945"/>
                <a:gd name="connsiteY1099" fmla="*/ 1087082 h 5834395"/>
                <a:gd name="connsiteX1100" fmla="*/ 2385973 w 3977945"/>
                <a:gd name="connsiteY1100" fmla="*/ 1089579 h 5834395"/>
                <a:gd name="connsiteX1101" fmla="*/ 2385973 w 3977945"/>
                <a:gd name="connsiteY1101" fmla="*/ 1093892 h 5834395"/>
                <a:gd name="connsiteX1102" fmla="*/ 2385746 w 3977945"/>
                <a:gd name="connsiteY1102" fmla="*/ 1096390 h 5834395"/>
                <a:gd name="connsiteX1103" fmla="*/ 2384044 w 3977945"/>
                <a:gd name="connsiteY1103" fmla="*/ 1102973 h 5834395"/>
                <a:gd name="connsiteX1104" fmla="*/ 2382908 w 3977945"/>
                <a:gd name="connsiteY1104" fmla="*/ 1109670 h 5834395"/>
                <a:gd name="connsiteX1105" fmla="*/ 2382454 w 3977945"/>
                <a:gd name="connsiteY1105" fmla="*/ 1117389 h 5834395"/>
                <a:gd name="connsiteX1106" fmla="*/ 2383475 w 3977945"/>
                <a:gd name="connsiteY1106" fmla="*/ 1122610 h 5834395"/>
                <a:gd name="connsiteX1107" fmla="*/ 2386654 w 3977945"/>
                <a:gd name="connsiteY1107" fmla="*/ 1121702 h 5834395"/>
                <a:gd name="connsiteX1108" fmla="*/ 2390854 w 3977945"/>
                <a:gd name="connsiteY1108" fmla="*/ 1117843 h 5834395"/>
                <a:gd name="connsiteX1109" fmla="*/ 2395848 w 3977945"/>
                <a:gd name="connsiteY1109" fmla="*/ 1114892 h 5834395"/>
                <a:gd name="connsiteX1110" fmla="*/ 2400843 w 3977945"/>
                <a:gd name="connsiteY1110" fmla="*/ 1113757 h 5834395"/>
                <a:gd name="connsiteX1111" fmla="*/ 2405270 w 3977945"/>
                <a:gd name="connsiteY1111" fmla="*/ 1115119 h 5834395"/>
                <a:gd name="connsiteX1112" fmla="*/ 2405951 w 3977945"/>
                <a:gd name="connsiteY1112" fmla="*/ 1115573 h 5834395"/>
                <a:gd name="connsiteX1113" fmla="*/ 2398459 w 3977945"/>
                <a:gd name="connsiteY1113" fmla="*/ 1117162 h 5834395"/>
                <a:gd name="connsiteX1114" fmla="*/ 2381660 w 3977945"/>
                <a:gd name="connsiteY1114" fmla="*/ 1129194 h 5834395"/>
                <a:gd name="connsiteX1115" fmla="*/ 2379276 w 3977945"/>
                <a:gd name="connsiteY1115" fmla="*/ 1133621 h 5834395"/>
                <a:gd name="connsiteX1116" fmla="*/ 2381206 w 3977945"/>
                <a:gd name="connsiteY1116" fmla="*/ 1134983 h 5834395"/>
                <a:gd name="connsiteX1117" fmla="*/ 2384838 w 3977945"/>
                <a:gd name="connsiteY1117" fmla="*/ 1133734 h 5834395"/>
                <a:gd name="connsiteX1118" fmla="*/ 2386540 w 3977945"/>
                <a:gd name="connsiteY1118" fmla="*/ 1135210 h 5834395"/>
                <a:gd name="connsiteX1119" fmla="*/ 2384725 w 3977945"/>
                <a:gd name="connsiteY1119" fmla="*/ 1136686 h 5834395"/>
                <a:gd name="connsiteX1120" fmla="*/ 2380751 w 3977945"/>
                <a:gd name="connsiteY1120" fmla="*/ 1137140 h 5834395"/>
                <a:gd name="connsiteX1121" fmla="*/ 2379163 w 3977945"/>
                <a:gd name="connsiteY1121" fmla="*/ 1138729 h 5834395"/>
                <a:gd name="connsiteX1122" fmla="*/ 2377800 w 3977945"/>
                <a:gd name="connsiteY1122" fmla="*/ 1149285 h 5834395"/>
                <a:gd name="connsiteX1123" fmla="*/ 2380184 w 3977945"/>
                <a:gd name="connsiteY1123" fmla="*/ 1151669 h 5834395"/>
                <a:gd name="connsiteX1124" fmla="*/ 2388583 w 3977945"/>
                <a:gd name="connsiteY1124" fmla="*/ 1148377 h 5834395"/>
                <a:gd name="connsiteX1125" fmla="*/ 2391876 w 3977945"/>
                <a:gd name="connsiteY1125" fmla="*/ 1151328 h 5834395"/>
                <a:gd name="connsiteX1126" fmla="*/ 2390173 w 3977945"/>
                <a:gd name="connsiteY1126" fmla="*/ 1153372 h 5834395"/>
                <a:gd name="connsiteX1127" fmla="*/ 2386994 w 3977945"/>
                <a:gd name="connsiteY1127" fmla="*/ 1158366 h 5834395"/>
                <a:gd name="connsiteX1128" fmla="*/ 2385292 w 3977945"/>
                <a:gd name="connsiteY1128" fmla="*/ 1160182 h 5834395"/>
                <a:gd name="connsiteX1129" fmla="*/ 2383022 w 3977945"/>
                <a:gd name="connsiteY1129" fmla="*/ 1161090 h 5834395"/>
                <a:gd name="connsiteX1130" fmla="*/ 2375303 w 3977945"/>
                <a:gd name="connsiteY1130" fmla="*/ 1160182 h 5834395"/>
                <a:gd name="connsiteX1131" fmla="*/ 2374395 w 3977945"/>
                <a:gd name="connsiteY1131" fmla="*/ 1162112 h 5834395"/>
                <a:gd name="connsiteX1132" fmla="*/ 2374055 w 3977945"/>
                <a:gd name="connsiteY1132" fmla="*/ 1166539 h 5834395"/>
                <a:gd name="connsiteX1133" fmla="*/ 2374168 w 3977945"/>
                <a:gd name="connsiteY1133" fmla="*/ 1171079 h 5834395"/>
                <a:gd name="connsiteX1134" fmla="*/ 2374395 w 3977945"/>
                <a:gd name="connsiteY1134" fmla="*/ 1173349 h 5834395"/>
                <a:gd name="connsiteX1135" fmla="*/ 2375530 w 3977945"/>
                <a:gd name="connsiteY1135" fmla="*/ 1175619 h 5834395"/>
                <a:gd name="connsiteX1136" fmla="*/ 2376892 w 3977945"/>
                <a:gd name="connsiteY1136" fmla="*/ 1177549 h 5834395"/>
                <a:gd name="connsiteX1137" fmla="*/ 2378027 w 3977945"/>
                <a:gd name="connsiteY1137" fmla="*/ 1179819 h 5834395"/>
                <a:gd name="connsiteX1138" fmla="*/ 2378708 w 3977945"/>
                <a:gd name="connsiteY1138" fmla="*/ 1183111 h 5834395"/>
                <a:gd name="connsiteX1139" fmla="*/ 2378595 w 3977945"/>
                <a:gd name="connsiteY1139" fmla="*/ 1186062 h 5834395"/>
                <a:gd name="connsiteX1140" fmla="*/ 2378027 w 3977945"/>
                <a:gd name="connsiteY1140" fmla="*/ 1189695 h 5834395"/>
                <a:gd name="connsiteX1141" fmla="*/ 2377346 w 3977945"/>
                <a:gd name="connsiteY1141" fmla="*/ 1193100 h 5834395"/>
                <a:gd name="connsiteX1142" fmla="*/ 2376665 w 3977945"/>
                <a:gd name="connsiteY1142" fmla="*/ 1195484 h 5834395"/>
                <a:gd name="connsiteX1143" fmla="*/ 2373827 w 3977945"/>
                <a:gd name="connsiteY1143" fmla="*/ 1202067 h 5834395"/>
                <a:gd name="connsiteX1144" fmla="*/ 2372693 w 3977945"/>
                <a:gd name="connsiteY1144" fmla="*/ 1205926 h 5834395"/>
                <a:gd name="connsiteX1145" fmla="*/ 2373374 w 3977945"/>
                <a:gd name="connsiteY1145" fmla="*/ 1207629 h 5834395"/>
                <a:gd name="connsiteX1146" fmla="*/ 2377800 w 3977945"/>
                <a:gd name="connsiteY1146" fmla="*/ 1206948 h 5834395"/>
                <a:gd name="connsiteX1147" fmla="*/ 2379844 w 3977945"/>
                <a:gd name="connsiteY1147" fmla="*/ 1207856 h 5834395"/>
                <a:gd name="connsiteX1148" fmla="*/ 2380638 w 3977945"/>
                <a:gd name="connsiteY1148" fmla="*/ 1211261 h 5834395"/>
                <a:gd name="connsiteX1149" fmla="*/ 2379957 w 3977945"/>
                <a:gd name="connsiteY1149" fmla="*/ 1214894 h 5834395"/>
                <a:gd name="connsiteX1150" fmla="*/ 2378368 w 3977945"/>
                <a:gd name="connsiteY1150" fmla="*/ 1217164 h 5834395"/>
                <a:gd name="connsiteX1151" fmla="*/ 2376551 w 3977945"/>
                <a:gd name="connsiteY1151" fmla="*/ 1218186 h 5834395"/>
                <a:gd name="connsiteX1152" fmla="*/ 2375303 w 3977945"/>
                <a:gd name="connsiteY1152" fmla="*/ 1218186 h 5834395"/>
                <a:gd name="connsiteX1153" fmla="*/ 2375303 w 3977945"/>
                <a:gd name="connsiteY1153" fmla="*/ 1217505 h 5834395"/>
                <a:gd name="connsiteX1154" fmla="*/ 2374962 w 3977945"/>
                <a:gd name="connsiteY1154" fmla="*/ 1215915 h 5834395"/>
                <a:gd name="connsiteX1155" fmla="*/ 2374508 w 3977945"/>
                <a:gd name="connsiteY1155" fmla="*/ 1214099 h 5834395"/>
                <a:gd name="connsiteX1156" fmla="*/ 2373941 w 3977945"/>
                <a:gd name="connsiteY1156" fmla="*/ 1212964 h 5834395"/>
                <a:gd name="connsiteX1157" fmla="*/ 2373146 w 3977945"/>
                <a:gd name="connsiteY1157" fmla="*/ 1212851 h 5834395"/>
                <a:gd name="connsiteX1158" fmla="*/ 2370649 w 3977945"/>
                <a:gd name="connsiteY1158" fmla="*/ 1213986 h 5834395"/>
                <a:gd name="connsiteX1159" fmla="*/ 2369855 w 3977945"/>
                <a:gd name="connsiteY1159" fmla="*/ 1214780 h 5834395"/>
                <a:gd name="connsiteX1160" fmla="*/ 2369060 w 3977945"/>
                <a:gd name="connsiteY1160" fmla="*/ 1217277 h 5834395"/>
                <a:gd name="connsiteX1161" fmla="*/ 2368152 w 3977945"/>
                <a:gd name="connsiteY1161" fmla="*/ 1221023 h 5834395"/>
                <a:gd name="connsiteX1162" fmla="*/ 2368379 w 3977945"/>
                <a:gd name="connsiteY1162" fmla="*/ 1224315 h 5834395"/>
                <a:gd name="connsiteX1163" fmla="*/ 2368038 w 3977945"/>
                <a:gd name="connsiteY1163" fmla="*/ 1229082 h 5834395"/>
                <a:gd name="connsiteX1164" fmla="*/ 2368152 w 3977945"/>
                <a:gd name="connsiteY1164" fmla="*/ 1231126 h 5834395"/>
                <a:gd name="connsiteX1165" fmla="*/ 2366109 w 3977945"/>
                <a:gd name="connsiteY1165" fmla="*/ 1241455 h 5834395"/>
                <a:gd name="connsiteX1166" fmla="*/ 2352487 w 3977945"/>
                <a:gd name="connsiteY1166" fmla="*/ 1279367 h 5834395"/>
                <a:gd name="connsiteX1167" fmla="*/ 2345791 w 3977945"/>
                <a:gd name="connsiteY1167" fmla="*/ 1300253 h 5834395"/>
                <a:gd name="connsiteX1168" fmla="*/ 2343293 w 3977945"/>
                <a:gd name="connsiteY1168" fmla="*/ 1316712 h 5834395"/>
                <a:gd name="connsiteX1169" fmla="*/ 2343180 w 3977945"/>
                <a:gd name="connsiteY1169" fmla="*/ 1326587 h 5834395"/>
                <a:gd name="connsiteX1170" fmla="*/ 2342839 w 3977945"/>
                <a:gd name="connsiteY1170" fmla="*/ 1330901 h 5834395"/>
                <a:gd name="connsiteX1171" fmla="*/ 2344202 w 3977945"/>
                <a:gd name="connsiteY1171" fmla="*/ 1334987 h 5834395"/>
                <a:gd name="connsiteX1172" fmla="*/ 2348060 w 3977945"/>
                <a:gd name="connsiteY1172" fmla="*/ 1341798 h 5834395"/>
                <a:gd name="connsiteX1173" fmla="*/ 2353055 w 3977945"/>
                <a:gd name="connsiteY1173" fmla="*/ 1343273 h 5834395"/>
                <a:gd name="connsiteX1174" fmla="*/ 2357936 w 3977945"/>
                <a:gd name="connsiteY1174" fmla="*/ 1345884 h 5834395"/>
                <a:gd name="connsiteX1175" fmla="*/ 2361114 w 3977945"/>
                <a:gd name="connsiteY1175" fmla="*/ 1345203 h 5834395"/>
                <a:gd name="connsiteX1176" fmla="*/ 2364747 w 3977945"/>
                <a:gd name="connsiteY1176" fmla="*/ 1345316 h 5834395"/>
                <a:gd name="connsiteX1177" fmla="*/ 2369855 w 3977945"/>
                <a:gd name="connsiteY1177" fmla="*/ 1344181 h 5834395"/>
                <a:gd name="connsiteX1178" fmla="*/ 2375303 w 3977945"/>
                <a:gd name="connsiteY1178" fmla="*/ 1346338 h 5834395"/>
                <a:gd name="connsiteX1179" fmla="*/ 2380751 w 3977945"/>
                <a:gd name="connsiteY1179" fmla="*/ 1350197 h 5834395"/>
                <a:gd name="connsiteX1180" fmla="*/ 2383022 w 3977945"/>
                <a:gd name="connsiteY1180" fmla="*/ 1352467 h 5834395"/>
                <a:gd name="connsiteX1181" fmla="*/ 2386087 w 3977945"/>
                <a:gd name="connsiteY1181" fmla="*/ 1354738 h 5834395"/>
                <a:gd name="connsiteX1182" fmla="*/ 2390059 w 3977945"/>
                <a:gd name="connsiteY1182" fmla="*/ 1359278 h 5834395"/>
                <a:gd name="connsiteX1183" fmla="*/ 2391762 w 3977945"/>
                <a:gd name="connsiteY1183" fmla="*/ 1362343 h 5834395"/>
                <a:gd name="connsiteX1184" fmla="*/ 2393919 w 3977945"/>
                <a:gd name="connsiteY1184" fmla="*/ 1363932 h 5834395"/>
                <a:gd name="connsiteX1185" fmla="*/ 2402772 w 3977945"/>
                <a:gd name="connsiteY1185" fmla="*/ 1359846 h 5834395"/>
                <a:gd name="connsiteX1186" fmla="*/ 2400956 w 3977945"/>
                <a:gd name="connsiteY1186" fmla="*/ 1363024 h 5834395"/>
                <a:gd name="connsiteX1187" fmla="*/ 2398686 w 3977945"/>
                <a:gd name="connsiteY1187" fmla="*/ 1364953 h 5834395"/>
                <a:gd name="connsiteX1188" fmla="*/ 2396643 w 3977945"/>
                <a:gd name="connsiteY1188" fmla="*/ 1367337 h 5834395"/>
                <a:gd name="connsiteX1189" fmla="*/ 2395281 w 3977945"/>
                <a:gd name="connsiteY1189" fmla="*/ 1371764 h 5834395"/>
                <a:gd name="connsiteX1190" fmla="*/ 2402205 w 3977945"/>
                <a:gd name="connsiteY1190" fmla="*/ 1378121 h 5834395"/>
                <a:gd name="connsiteX1191" fmla="*/ 2405724 w 3977945"/>
                <a:gd name="connsiteY1191" fmla="*/ 1382775 h 5834395"/>
                <a:gd name="connsiteX1192" fmla="*/ 2407313 w 3977945"/>
                <a:gd name="connsiteY1192" fmla="*/ 1386974 h 5834395"/>
                <a:gd name="connsiteX1193" fmla="*/ 2407994 w 3977945"/>
                <a:gd name="connsiteY1193" fmla="*/ 1390039 h 5834395"/>
                <a:gd name="connsiteX1194" fmla="*/ 2412647 w 3977945"/>
                <a:gd name="connsiteY1194" fmla="*/ 1397190 h 5834395"/>
                <a:gd name="connsiteX1195" fmla="*/ 2413328 w 3977945"/>
                <a:gd name="connsiteY1195" fmla="*/ 1400028 h 5834395"/>
                <a:gd name="connsiteX1196" fmla="*/ 2413669 w 3977945"/>
                <a:gd name="connsiteY1196" fmla="*/ 1402979 h 5834395"/>
                <a:gd name="connsiteX1197" fmla="*/ 2414464 w 3977945"/>
                <a:gd name="connsiteY1197" fmla="*/ 1405136 h 5834395"/>
                <a:gd name="connsiteX1198" fmla="*/ 2416621 w 3977945"/>
                <a:gd name="connsiteY1198" fmla="*/ 1405590 h 5834395"/>
                <a:gd name="connsiteX1199" fmla="*/ 2413556 w 3977945"/>
                <a:gd name="connsiteY1199" fmla="*/ 1409336 h 5834395"/>
                <a:gd name="connsiteX1200" fmla="*/ 2412647 w 3977945"/>
                <a:gd name="connsiteY1200" fmla="*/ 1412060 h 5834395"/>
                <a:gd name="connsiteX1201" fmla="*/ 2413216 w 3977945"/>
                <a:gd name="connsiteY1201" fmla="*/ 1424206 h 5834395"/>
                <a:gd name="connsiteX1202" fmla="*/ 2411172 w 3977945"/>
                <a:gd name="connsiteY1202" fmla="*/ 1430335 h 5834395"/>
                <a:gd name="connsiteX1203" fmla="*/ 2402546 w 3977945"/>
                <a:gd name="connsiteY1203" fmla="*/ 1433967 h 5834395"/>
                <a:gd name="connsiteX1204" fmla="*/ 2401297 w 3977945"/>
                <a:gd name="connsiteY1204" fmla="*/ 1439529 h 5834395"/>
                <a:gd name="connsiteX1205" fmla="*/ 2402886 w 3977945"/>
                <a:gd name="connsiteY1205" fmla="*/ 1444070 h 5834395"/>
                <a:gd name="connsiteX1206" fmla="*/ 2408107 w 3977945"/>
                <a:gd name="connsiteY1206" fmla="*/ 1451561 h 5834395"/>
                <a:gd name="connsiteX1207" fmla="*/ 2409696 w 3977945"/>
                <a:gd name="connsiteY1207" fmla="*/ 1459507 h 5834395"/>
                <a:gd name="connsiteX1208" fmla="*/ 2410945 w 3977945"/>
                <a:gd name="connsiteY1208" fmla="*/ 1462004 h 5834395"/>
                <a:gd name="connsiteX1209" fmla="*/ 2413216 w 3977945"/>
                <a:gd name="connsiteY1209" fmla="*/ 1465523 h 5834395"/>
                <a:gd name="connsiteX1210" fmla="*/ 2415259 w 3977945"/>
                <a:gd name="connsiteY1210" fmla="*/ 1466318 h 5834395"/>
                <a:gd name="connsiteX1211" fmla="*/ 2417415 w 3977945"/>
                <a:gd name="connsiteY1211" fmla="*/ 1465410 h 5834395"/>
                <a:gd name="connsiteX1212" fmla="*/ 2419345 w 3977945"/>
                <a:gd name="connsiteY1212" fmla="*/ 1465182 h 5834395"/>
                <a:gd name="connsiteX1213" fmla="*/ 2420480 w 3977945"/>
                <a:gd name="connsiteY1213" fmla="*/ 1468020 h 5834395"/>
                <a:gd name="connsiteX1214" fmla="*/ 2411966 w 3977945"/>
                <a:gd name="connsiteY1214" fmla="*/ 1470744 h 5834395"/>
                <a:gd name="connsiteX1215" fmla="*/ 2407653 w 3977945"/>
                <a:gd name="connsiteY1215" fmla="*/ 1473469 h 5834395"/>
                <a:gd name="connsiteX1216" fmla="*/ 2404248 w 3977945"/>
                <a:gd name="connsiteY1216" fmla="*/ 1478804 h 5834395"/>
                <a:gd name="connsiteX1217" fmla="*/ 2403340 w 3977945"/>
                <a:gd name="connsiteY1217" fmla="*/ 1483571 h 5834395"/>
                <a:gd name="connsiteX1218" fmla="*/ 2402546 w 3977945"/>
                <a:gd name="connsiteY1218" fmla="*/ 1497533 h 5834395"/>
                <a:gd name="connsiteX1219" fmla="*/ 2401865 w 3977945"/>
                <a:gd name="connsiteY1219" fmla="*/ 1503095 h 5834395"/>
                <a:gd name="connsiteX1220" fmla="*/ 2400843 w 3977945"/>
                <a:gd name="connsiteY1220" fmla="*/ 1506500 h 5834395"/>
                <a:gd name="connsiteX1221" fmla="*/ 2399708 w 3977945"/>
                <a:gd name="connsiteY1221" fmla="*/ 1508543 h 5834395"/>
                <a:gd name="connsiteX1222" fmla="*/ 2389719 w 3977945"/>
                <a:gd name="connsiteY1222" fmla="*/ 1519667 h 5834395"/>
                <a:gd name="connsiteX1223" fmla="*/ 2388924 w 3977945"/>
                <a:gd name="connsiteY1223" fmla="*/ 1521370 h 5834395"/>
                <a:gd name="connsiteX1224" fmla="*/ 2387221 w 3977945"/>
                <a:gd name="connsiteY1224" fmla="*/ 1529429 h 5834395"/>
                <a:gd name="connsiteX1225" fmla="*/ 2386427 w 3977945"/>
                <a:gd name="connsiteY1225" fmla="*/ 1532153 h 5834395"/>
                <a:gd name="connsiteX1226" fmla="*/ 2382113 w 3977945"/>
                <a:gd name="connsiteY1226" fmla="*/ 1539304 h 5834395"/>
                <a:gd name="connsiteX1227" fmla="*/ 2380751 w 3977945"/>
                <a:gd name="connsiteY1227" fmla="*/ 1543164 h 5834395"/>
                <a:gd name="connsiteX1228" fmla="*/ 2378027 w 3977945"/>
                <a:gd name="connsiteY1228" fmla="*/ 1553266 h 5834395"/>
                <a:gd name="connsiteX1229" fmla="*/ 2375303 w 3977945"/>
                <a:gd name="connsiteY1229" fmla="*/ 1566093 h 5834395"/>
                <a:gd name="connsiteX1230" fmla="*/ 2373600 w 3977945"/>
                <a:gd name="connsiteY1230" fmla="*/ 1579373 h 5834395"/>
                <a:gd name="connsiteX1231" fmla="*/ 2374055 w 3977945"/>
                <a:gd name="connsiteY1231" fmla="*/ 1590951 h 5834395"/>
                <a:gd name="connsiteX1232" fmla="*/ 2375530 w 3977945"/>
                <a:gd name="connsiteY1232" fmla="*/ 1595038 h 5834395"/>
                <a:gd name="connsiteX1233" fmla="*/ 2380297 w 3977945"/>
                <a:gd name="connsiteY1233" fmla="*/ 1603891 h 5834395"/>
                <a:gd name="connsiteX1234" fmla="*/ 2381319 w 3977945"/>
                <a:gd name="connsiteY1234" fmla="*/ 1608091 h 5834395"/>
                <a:gd name="connsiteX1235" fmla="*/ 2380638 w 3977945"/>
                <a:gd name="connsiteY1235" fmla="*/ 1614902 h 5834395"/>
                <a:gd name="connsiteX1236" fmla="*/ 2377914 w 3977945"/>
                <a:gd name="connsiteY1236" fmla="*/ 1625572 h 5834395"/>
                <a:gd name="connsiteX1237" fmla="*/ 2378027 w 3977945"/>
                <a:gd name="connsiteY1237" fmla="*/ 1631588 h 5834395"/>
                <a:gd name="connsiteX1238" fmla="*/ 2380070 w 3977945"/>
                <a:gd name="connsiteY1238" fmla="*/ 1638058 h 5834395"/>
                <a:gd name="connsiteX1239" fmla="*/ 2382794 w 3977945"/>
                <a:gd name="connsiteY1239" fmla="*/ 1644187 h 5834395"/>
                <a:gd name="connsiteX1240" fmla="*/ 2384497 w 3977945"/>
                <a:gd name="connsiteY1240" fmla="*/ 1651225 h 5834395"/>
                <a:gd name="connsiteX1241" fmla="*/ 2383475 w 3977945"/>
                <a:gd name="connsiteY1241" fmla="*/ 1660873 h 5834395"/>
                <a:gd name="connsiteX1242" fmla="*/ 2382227 w 3977945"/>
                <a:gd name="connsiteY1242" fmla="*/ 1655879 h 5834395"/>
                <a:gd name="connsiteX1243" fmla="*/ 2374508 w 3977945"/>
                <a:gd name="connsiteY1243" fmla="*/ 1638398 h 5834395"/>
                <a:gd name="connsiteX1244" fmla="*/ 2369968 w 3977945"/>
                <a:gd name="connsiteY1244" fmla="*/ 1630226 h 5834395"/>
                <a:gd name="connsiteX1245" fmla="*/ 2368719 w 3977945"/>
                <a:gd name="connsiteY1245" fmla="*/ 1625118 h 5834395"/>
                <a:gd name="connsiteX1246" fmla="*/ 2368719 w 3977945"/>
                <a:gd name="connsiteY1246" fmla="*/ 1621712 h 5834395"/>
                <a:gd name="connsiteX1247" fmla="*/ 2369287 w 3977945"/>
                <a:gd name="connsiteY1247" fmla="*/ 1620010 h 5834395"/>
                <a:gd name="connsiteX1248" fmla="*/ 2370081 w 3977945"/>
                <a:gd name="connsiteY1248" fmla="*/ 1618420 h 5834395"/>
                <a:gd name="connsiteX1249" fmla="*/ 2370876 w 3977945"/>
                <a:gd name="connsiteY1249" fmla="*/ 1615356 h 5834395"/>
                <a:gd name="connsiteX1250" fmla="*/ 2371103 w 3977945"/>
                <a:gd name="connsiteY1250" fmla="*/ 1611496 h 5834395"/>
                <a:gd name="connsiteX1251" fmla="*/ 2370422 w 3977945"/>
                <a:gd name="connsiteY1251" fmla="*/ 1609453 h 5834395"/>
                <a:gd name="connsiteX1252" fmla="*/ 2364747 w 3977945"/>
                <a:gd name="connsiteY1252" fmla="*/ 1602756 h 5834395"/>
                <a:gd name="connsiteX1253" fmla="*/ 2360773 w 3977945"/>
                <a:gd name="connsiteY1253" fmla="*/ 1595265 h 5834395"/>
                <a:gd name="connsiteX1254" fmla="*/ 2355439 w 3977945"/>
                <a:gd name="connsiteY1254" fmla="*/ 1590838 h 5834395"/>
                <a:gd name="connsiteX1255" fmla="*/ 2351579 w 3977945"/>
                <a:gd name="connsiteY1255" fmla="*/ 1585276 h 5834395"/>
                <a:gd name="connsiteX1256" fmla="*/ 2350104 w 3977945"/>
                <a:gd name="connsiteY1256" fmla="*/ 1584254 h 5834395"/>
                <a:gd name="connsiteX1257" fmla="*/ 2342612 w 3977945"/>
                <a:gd name="connsiteY1257" fmla="*/ 1586297 h 5834395"/>
                <a:gd name="connsiteX1258" fmla="*/ 2338299 w 3977945"/>
                <a:gd name="connsiteY1258" fmla="*/ 1584141 h 5834395"/>
                <a:gd name="connsiteX1259" fmla="*/ 2336142 w 3977945"/>
                <a:gd name="connsiteY1259" fmla="*/ 1584935 h 5834395"/>
                <a:gd name="connsiteX1260" fmla="*/ 2334099 w 3977945"/>
                <a:gd name="connsiteY1260" fmla="*/ 1586978 h 5834395"/>
                <a:gd name="connsiteX1261" fmla="*/ 2332510 w 3977945"/>
                <a:gd name="connsiteY1261" fmla="*/ 1589816 h 5834395"/>
                <a:gd name="connsiteX1262" fmla="*/ 2330580 w 3977945"/>
                <a:gd name="connsiteY1262" fmla="*/ 1592313 h 5834395"/>
                <a:gd name="connsiteX1263" fmla="*/ 2325586 w 3977945"/>
                <a:gd name="connsiteY1263" fmla="*/ 1592767 h 5834395"/>
                <a:gd name="connsiteX1264" fmla="*/ 2323315 w 3977945"/>
                <a:gd name="connsiteY1264" fmla="*/ 1593562 h 5834395"/>
                <a:gd name="connsiteX1265" fmla="*/ 2319343 w 3977945"/>
                <a:gd name="connsiteY1265" fmla="*/ 1596059 h 5834395"/>
                <a:gd name="connsiteX1266" fmla="*/ 2315370 w 3977945"/>
                <a:gd name="connsiteY1266" fmla="*/ 1597308 h 5834395"/>
                <a:gd name="connsiteX1267" fmla="*/ 2313895 w 3977945"/>
                <a:gd name="connsiteY1267" fmla="*/ 1598329 h 5834395"/>
                <a:gd name="connsiteX1268" fmla="*/ 2308787 w 3977945"/>
                <a:gd name="connsiteY1268" fmla="*/ 1605367 h 5834395"/>
                <a:gd name="connsiteX1269" fmla="*/ 2305949 w 3977945"/>
                <a:gd name="connsiteY1269" fmla="*/ 1611496 h 5834395"/>
                <a:gd name="connsiteX1270" fmla="*/ 2308787 w 3977945"/>
                <a:gd name="connsiteY1270" fmla="*/ 1613880 h 5834395"/>
                <a:gd name="connsiteX1271" fmla="*/ 2317526 w 3977945"/>
                <a:gd name="connsiteY1271" fmla="*/ 1616037 h 5834395"/>
                <a:gd name="connsiteX1272" fmla="*/ 2319570 w 3977945"/>
                <a:gd name="connsiteY1272" fmla="*/ 1620010 h 5834395"/>
                <a:gd name="connsiteX1273" fmla="*/ 2320024 w 3977945"/>
                <a:gd name="connsiteY1273" fmla="*/ 1624210 h 5834395"/>
                <a:gd name="connsiteX1274" fmla="*/ 2319002 w 3977945"/>
                <a:gd name="connsiteY1274" fmla="*/ 1634766 h 5834395"/>
                <a:gd name="connsiteX1275" fmla="*/ 2317300 w 3977945"/>
                <a:gd name="connsiteY1275" fmla="*/ 1628409 h 5834395"/>
                <a:gd name="connsiteX1276" fmla="*/ 2315257 w 3977945"/>
                <a:gd name="connsiteY1276" fmla="*/ 1623188 h 5834395"/>
                <a:gd name="connsiteX1277" fmla="*/ 2312759 w 3977945"/>
                <a:gd name="connsiteY1277" fmla="*/ 1619669 h 5834395"/>
                <a:gd name="connsiteX1278" fmla="*/ 2309694 w 3977945"/>
                <a:gd name="connsiteY1278" fmla="*/ 1618420 h 5834395"/>
                <a:gd name="connsiteX1279" fmla="*/ 2305494 w 3977945"/>
                <a:gd name="connsiteY1279" fmla="*/ 1619669 h 5834395"/>
                <a:gd name="connsiteX1280" fmla="*/ 2303338 w 3977945"/>
                <a:gd name="connsiteY1280" fmla="*/ 1618648 h 5834395"/>
                <a:gd name="connsiteX1281" fmla="*/ 2302430 w 3977945"/>
                <a:gd name="connsiteY1281" fmla="*/ 1614334 h 5834395"/>
                <a:gd name="connsiteX1282" fmla="*/ 2301749 w 3977945"/>
                <a:gd name="connsiteY1282" fmla="*/ 1612518 h 5834395"/>
                <a:gd name="connsiteX1283" fmla="*/ 2297095 w 3977945"/>
                <a:gd name="connsiteY1283" fmla="*/ 1607069 h 5834395"/>
                <a:gd name="connsiteX1284" fmla="*/ 2298343 w 3977945"/>
                <a:gd name="connsiteY1284" fmla="*/ 1604232 h 5834395"/>
                <a:gd name="connsiteX1285" fmla="*/ 2300614 w 3977945"/>
                <a:gd name="connsiteY1285" fmla="*/ 1603097 h 5834395"/>
                <a:gd name="connsiteX1286" fmla="*/ 2305041 w 3977945"/>
                <a:gd name="connsiteY1286" fmla="*/ 1601962 h 5834395"/>
                <a:gd name="connsiteX1287" fmla="*/ 2306856 w 3977945"/>
                <a:gd name="connsiteY1287" fmla="*/ 1600486 h 5834395"/>
                <a:gd name="connsiteX1288" fmla="*/ 2308446 w 3977945"/>
                <a:gd name="connsiteY1288" fmla="*/ 1598670 h 5834395"/>
                <a:gd name="connsiteX1289" fmla="*/ 2309921 w 3977945"/>
                <a:gd name="connsiteY1289" fmla="*/ 1596286 h 5834395"/>
                <a:gd name="connsiteX1290" fmla="*/ 2311397 w 3977945"/>
                <a:gd name="connsiteY1290" fmla="*/ 1592994 h 5834395"/>
                <a:gd name="connsiteX1291" fmla="*/ 2314462 w 3977945"/>
                <a:gd name="connsiteY1291" fmla="*/ 1587886 h 5834395"/>
                <a:gd name="connsiteX1292" fmla="*/ 2318435 w 3977945"/>
                <a:gd name="connsiteY1292" fmla="*/ 1584481 h 5834395"/>
                <a:gd name="connsiteX1293" fmla="*/ 2333645 w 3977945"/>
                <a:gd name="connsiteY1293" fmla="*/ 1576422 h 5834395"/>
                <a:gd name="connsiteX1294" fmla="*/ 2336256 w 3977945"/>
                <a:gd name="connsiteY1294" fmla="*/ 1571768 h 5834395"/>
                <a:gd name="connsiteX1295" fmla="*/ 2335347 w 3977945"/>
                <a:gd name="connsiteY1295" fmla="*/ 1564958 h 5834395"/>
                <a:gd name="connsiteX1296" fmla="*/ 2332623 w 3977945"/>
                <a:gd name="connsiteY1296" fmla="*/ 1560190 h 5834395"/>
                <a:gd name="connsiteX1297" fmla="*/ 2322975 w 3977945"/>
                <a:gd name="connsiteY1297" fmla="*/ 1550882 h 5834395"/>
                <a:gd name="connsiteX1298" fmla="*/ 2318662 w 3977945"/>
                <a:gd name="connsiteY1298" fmla="*/ 1549293 h 5834395"/>
                <a:gd name="connsiteX1299" fmla="*/ 2308559 w 3977945"/>
                <a:gd name="connsiteY1299" fmla="*/ 1548839 h 5834395"/>
                <a:gd name="connsiteX1300" fmla="*/ 2304813 w 3977945"/>
                <a:gd name="connsiteY1300" fmla="*/ 1545207 h 5834395"/>
                <a:gd name="connsiteX1301" fmla="*/ 2303225 w 3977945"/>
                <a:gd name="connsiteY1301" fmla="*/ 1540326 h 5834395"/>
                <a:gd name="connsiteX1302" fmla="*/ 2300727 w 3977945"/>
                <a:gd name="connsiteY1302" fmla="*/ 1529997 h 5834395"/>
                <a:gd name="connsiteX1303" fmla="*/ 2298457 w 3977945"/>
                <a:gd name="connsiteY1303" fmla="*/ 1526137 h 5834395"/>
                <a:gd name="connsiteX1304" fmla="*/ 2293576 w 3977945"/>
                <a:gd name="connsiteY1304" fmla="*/ 1523526 h 5834395"/>
                <a:gd name="connsiteX1305" fmla="*/ 2281430 w 3977945"/>
                <a:gd name="connsiteY1305" fmla="*/ 1526705 h 5834395"/>
                <a:gd name="connsiteX1306" fmla="*/ 2263496 w 3977945"/>
                <a:gd name="connsiteY1306" fmla="*/ 1527840 h 5834395"/>
                <a:gd name="connsiteX1307" fmla="*/ 2244881 w 3977945"/>
                <a:gd name="connsiteY1307" fmla="*/ 1533515 h 5834395"/>
                <a:gd name="connsiteX1308" fmla="*/ 2225470 w 3977945"/>
                <a:gd name="connsiteY1308" fmla="*/ 1535899 h 5834395"/>
                <a:gd name="connsiteX1309" fmla="*/ 2228081 w 3977945"/>
                <a:gd name="connsiteY1309" fmla="*/ 1531926 h 5834395"/>
                <a:gd name="connsiteX1310" fmla="*/ 2236367 w 3977945"/>
                <a:gd name="connsiteY1310" fmla="*/ 1526024 h 5834395"/>
                <a:gd name="connsiteX1311" fmla="*/ 2236481 w 3977945"/>
                <a:gd name="connsiteY1311" fmla="*/ 1521710 h 5834395"/>
                <a:gd name="connsiteX1312" fmla="*/ 2234892 w 3977945"/>
                <a:gd name="connsiteY1312" fmla="*/ 1519440 h 5834395"/>
                <a:gd name="connsiteX1313" fmla="*/ 2207763 w 3977945"/>
                <a:gd name="connsiteY1313" fmla="*/ 1505138 h 5834395"/>
                <a:gd name="connsiteX1314" fmla="*/ 2191872 w 3977945"/>
                <a:gd name="connsiteY1314" fmla="*/ 1500030 h 5834395"/>
                <a:gd name="connsiteX1315" fmla="*/ 2187558 w 3977945"/>
                <a:gd name="connsiteY1315" fmla="*/ 1501392 h 5834395"/>
                <a:gd name="connsiteX1316" fmla="*/ 2184040 w 3977945"/>
                <a:gd name="connsiteY1316" fmla="*/ 1506614 h 5834395"/>
                <a:gd name="connsiteX1317" fmla="*/ 2174391 w 3977945"/>
                <a:gd name="connsiteY1317" fmla="*/ 1529088 h 5834395"/>
                <a:gd name="connsiteX1318" fmla="*/ 2158500 w 3977945"/>
                <a:gd name="connsiteY1318" fmla="*/ 1557125 h 5834395"/>
                <a:gd name="connsiteX1319" fmla="*/ 2138636 w 3977945"/>
                <a:gd name="connsiteY1319" fmla="*/ 1582097 h 5834395"/>
                <a:gd name="connsiteX1320" fmla="*/ 2137727 w 3977945"/>
                <a:gd name="connsiteY1320" fmla="*/ 1583006 h 5834395"/>
                <a:gd name="connsiteX1321" fmla="*/ 2137273 w 3977945"/>
                <a:gd name="connsiteY1321" fmla="*/ 1584368 h 5834395"/>
                <a:gd name="connsiteX1322" fmla="*/ 2137841 w 3977945"/>
                <a:gd name="connsiteY1322" fmla="*/ 1586865 h 5834395"/>
                <a:gd name="connsiteX1323" fmla="*/ 2135911 w 3977945"/>
                <a:gd name="connsiteY1323" fmla="*/ 1588681 h 5834395"/>
                <a:gd name="connsiteX1324" fmla="*/ 2129214 w 3977945"/>
                <a:gd name="connsiteY1324" fmla="*/ 1591746 h 5834395"/>
                <a:gd name="connsiteX1325" fmla="*/ 2123539 w 3977945"/>
                <a:gd name="connsiteY1325" fmla="*/ 1597648 h 5834395"/>
                <a:gd name="connsiteX1326" fmla="*/ 2121836 w 3977945"/>
                <a:gd name="connsiteY1326" fmla="*/ 1598443 h 5834395"/>
                <a:gd name="connsiteX1327" fmla="*/ 2120360 w 3977945"/>
                <a:gd name="connsiteY1327" fmla="*/ 1599691 h 5834395"/>
                <a:gd name="connsiteX1328" fmla="*/ 2117522 w 3977945"/>
                <a:gd name="connsiteY1328" fmla="*/ 1605367 h 5834395"/>
                <a:gd name="connsiteX1329" fmla="*/ 2115934 w 3977945"/>
                <a:gd name="connsiteY1329" fmla="*/ 1606616 h 5834395"/>
                <a:gd name="connsiteX1330" fmla="*/ 2114231 w 3977945"/>
                <a:gd name="connsiteY1330" fmla="*/ 1607524 h 5834395"/>
                <a:gd name="connsiteX1331" fmla="*/ 2108555 w 3977945"/>
                <a:gd name="connsiteY1331" fmla="*/ 1613199 h 5834395"/>
                <a:gd name="connsiteX1332" fmla="*/ 2085626 w 3977945"/>
                <a:gd name="connsiteY1332" fmla="*/ 1620918 h 5834395"/>
                <a:gd name="connsiteX1333" fmla="*/ 2077113 w 3977945"/>
                <a:gd name="connsiteY1333" fmla="*/ 1626366 h 5834395"/>
                <a:gd name="connsiteX1334" fmla="*/ 2055547 w 3977945"/>
                <a:gd name="connsiteY1334" fmla="*/ 1630226 h 5834395"/>
                <a:gd name="connsiteX1335" fmla="*/ 2047260 w 3977945"/>
                <a:gd name="connsiteY1335" fmla="*/ 1634879 h 5834395"/>
                <a:gd name="connsiteX1336" fmla="*/ 2040109 w 3977945"/>
                <a:gd name="connsiteY1336" fmla="*/ 1644301 h 5834395"/>
                <a:gd name="connsiteX1337" fmla="*/ 2024104 w 3977945"/>
                <a:gd name="connsiteY1337" fmla="*/ 1672678 h 5834395"/>
                <a:gd name="connsiteX1338" fmla="*/ 2005488 w 3977945"/>
                <a:gd name="connsiteY1338" fmla="*/ 1692202 h 5834395"/>
                <a:gd name="connsiteX1339" fmla="*/ 1984830 w 3977945"/>
                <a:gd name="connsiteY1339" fmla="*/ 1706731 h 5834395"/>
                <a:gd name="connsiteX1340" fmla="*/ 1976430 w 3977945"/>
                <a:gd name="connsiteY1340" fmla="*/ 1709569 h 5834395"/>
                <a:gd name="connsiteX1341" fmla="*/ 1961560 w 3977945"/>
                <a:gd name="connsiteY1341" fmla="*/ 1721147 h 5834395"/>
                <a:gd name="connsiteX1342" fmla="*/ 1954069 w 3977945"/>
                <a:gd name="connsiteY1342" fmla="*/ 1733973 h 5834395"/>
                <a:gd name="connsiteX1343" fmla="*/ 1953047 w 3977945"/>
                <a:gd name="connsiteY1343" fmla="*/ 1737038 h 5834395"/>
                <a:gd name="connsiteX1344" fmla="*/ 1952252 w 3977945"/>
                <a:gd name="connsiteY1344" fmla="*/ 1740443 h 5834395"/>
                <a:gd name="connsiteX1345" fmla="*/ 1951117 w 3977945"/>
                <a:gd name="connsiteY1345" fmla="*/ 1747367 h 5834395"/>
                <a:gd name="connsiteX1346" fmla="*/ 1950436 w 3977945"/>
                <a:gd name="connsiteY1346" fmla="*/ 1753270 h 5834395"/>
                <a:gd name="connsiteX1347" fmla="*/ 1950323 w 3977945"/>
                <a:gd name="connsiteY1347" fmla="*/ 1758378 h 5834395"/>
                <a:gd name="connsiteX1348" fmla="*/ 1950550 w 3977945"/>
                <a:gd name="connsiteY1348" fmla="*/ 1769048 h 5834395"/>
                <a:gd name="connsiteX1349" fmla="*/ 1951345 w 3977945"/>
                <a:gd name="connsiteY1349" fmla="*/ 1774042 h 5834395"/>
                <a:gd name="connsiteX1350" fmla="*/ 1953274 w 3977945"/>
                <a:gd name="connsiteY1350" fmla="*/ 1779604 h 5834395"/>
                <a:gd name="connsiteX1351" fmla="*/ 1957133 w 3977945"/>
                <a:gd name="connsiteY1351" fmla="*/ 1787550 h 5834395"/>
                <a:gd name="connsiteX1352" fmla="*/ 1965987 w 3977945"/>
                <a:gd name="connsiteY1352" fmla="*/ 1798106 h 5834395"/>
                <a:gd name="connsiteX1353" fmla="*/ 1989484 w 3977945"/>
                <a:gd name="connsiteY1353" fmla="*/ 1844759 h 5834395"/>
                <a:gd name="connsiteX1354" fmla="*/ 1991641 w 3977945"/>
                <a:gd name="connsiteY1354" fmla="*/ 1847596 h 5834395"/>
                <a:gd name="connsiteX1355" fmla="*/ 2001856 w 3977945"/>
                <a:gd name="connsiteY1355" fmla="*/ 1853499 h 5834395"/>
                <a:gd name="connsiteX1356" fmla="*/ 2004921 w 3977945"/>
                <a:gd name="connsiteY1356" fmla="*/ 1857018 h 5834395"/>
                <a:gd name="connsiteX1357" fmla="*/ 2005716 w 3977945"/>
                <a:gd name="connsiteY1357" fmla="*/ 1859174 h 5834395"/>
                <a:gd name="connsiteX1358" fmla="*/ 2006624 w 3977945"/>
                <a:gd name="connsiteY1358" fmla="*/ 1863715 h 5834395"/>
                <a:gd name="connsiteX1359" fmla="*/ 2007305 w 3977945"/>
                <a:gd name="connsiteY1359" fmla="*/ 1865644 h 5834395"/>
                <a:gd name="connsiteX1360" fmla="*/ 2008553 w 3977945"/>
                <a:gd name="connsiteY1360" fmla="*/ 1867688 h 5834395"/>
                <a:gd name="connsiteX1361" fmla="*/ 2012299 w 3977945"/>
                <a:gd name="connsiteY1361" fmla="*/ 1872682 h 5834395"/>
                <a:gd name="connsiteX1362" fmla="*/ 2014002 w 3977945"/>
                <a:gd name="connsiteY1362" fmla="*/ 1875974 h 5834395"/>
                <a:gd name="connsiteX1363" fmla="*/ 2015137 w 3977945"/>
                <a:gd name="connsiteY1363" fmla="*/ 1879720 h 5834395"/>
                <a:gd name="connsiteX1364" fmla="*/ 2019451 w 3977945"/>
                <a:gd name="connsiteY1364" fmla="*/ 1901514 h 5834395"/>
                <a:gd name="connsiteX1365" fmla="*/ 2020813 w 3977945"/>
                <a:gd name="connsiteY1365" fmla="*/ 1905600 h 5834395"/>
                <a:gd name="connsiteX1366" fmla="*/ 2023082 w 3977945"/>
                <a:gd name="connsiteY1366" fmla="*/ 1908211 h 5834395"/>
                <a:gd name="connsiteX1367" fmla="*/ 2026261 w 3977945"/>
                <a:gd name="connsiteY1367" fmla="*/ 1910594 h 5834395"/>
                <a:gd name="connsiteX1368" fmla="*/ 2028758 w 3977945"/>
                <a:gd name="connsiteY1368" fmla="*/ 1913659 h 5834395"/>
                <a:gd name="connsiteX1369" fmla="*/ 2028985 w 3977945"/>
                <a:gd name="connsiteY1369" fmla="*/ 1918313 h 5834395"/>
                <a:gd name="connsiteX1370" fmla="*/ 2027055 w 3977945"/>
                <a:gd name="connsiteY1370" fmla="*/ 1915816 h 5834395"/>
                <a:gd name="connsiteX1371" fmla="*/ 2024672 w 3977945"/>
                <a:gd name="connsiteY1371" fmla="*/ 1914794 h 5834395"/>
                <a:gd name="connsiteX1372" fmla="*/ 2022288 w 3977945"/>
                <a:gd name="connsiteY1372" fmla="*/ 1915021 h 5834395"/>
                <a:gd name="connsiteX1373" fmla="*/ 2018769 w 3977945"/>
                <a:gd name="connsiteY1373" fmla="*/ 1917972 h 5834395"/>
                <a:gd name="connsiteX1374" fmla="*/ 2018429 w 3977945"/>
                <a:gd name="connsiteY1374" fmla="*/ 1919108 h 5834395"/>
                <a:gd name="connsiteX1375" fmla="*/ 2018315 w 3977945"/>
                <a:gd name="connsiteY1375" fmla="*/ 1922059 h 5834395"/>
                <a:gd name="connsiteX1376" fmla="*/ 2018429 w 3977945"/>
                <a:gd name="connsiteY1376" fmla="*/ 1923761 h 5834395"/>
                <a:gd name="connsiteX1377" fmla="*/ 2018769 w 3977945"/>
                <a:gd name="connsiteY1377" fmla="*/ 1925578 h 5834395"/>
                <a:gd name="connsiteX1378" fmla="*/ 2019337 w 3977945"/>
                <a:gd name="connsiteY1378" fmla="*/ 1926940 h 5834395"/>
                <a:gd name="connsiteX1379" fmla="*/ 2020018 w 3977945"/>
                <a:gd name="connsiteY1379" fmla="*/ 1927507 h 5834395"/>
                <a:gd name="connsiteX1380" fmla="*/ 2021380 w 3977945"/>
                <a:gd name="connsiteY1380" fmla="*/ 1930572 h 5834395"/>
                <a:gd name="connsiteX1381" fmla="*/ 2024445 w 3977945"/>
                <a:gd name="connsiteY1381" fmla="*/ 1944874 h 5834395"/>
                <a:gd name="connsiteX1382" fmla="*/ 2026374 w 3977945"/>
                <a:gd name="connsiteY1382" fmla="*/ 1949301 h 5834395"/>
                <a:gd name="connsiteX1383" fmla="*/ 2027509 w 3977945"/>
                <a:gd name="connsiteY1383" fmla="*/ 1951231 h 5834395"/>
                <a:gd name="connsiteX1384" fmla="*/ 2028758 w 3977945"/>
                <a:gd name="connsiteY1384" fmla="*/ 1954523 h 5834395"/>
                <a:gd name="connsiteX1385" fmla="*/ 2029893 w 3977945"/>
                <a:gd name="connsiteY1385" fmla="*/ 1958041 h 5834395"/>
                <a:gd name="connsiteX1386" fmla="*/ 2030347 w 3977945"/>
                <a:gd name="connsiteY1386" fmla="*/ 1962355 h 5834395"/>
                <a:gd name="connsiteX1387" fmla="*/ 2028758 w 3977945"/>
                <a:gd name="connsiteY1387" fmla="*/ 1966328 h 5834395"/>
                <a:gd name="connsiteX1388" fmla="*/ 2025126 w 3977945"/>
                <a:gd name="connsiteY1388" fmla="*/ 1966782 h 5834395"/>
                <a:gd name="connsiteX1389" fmla="*/ 2017520 w 3977945"/>
                <a:gd name="connsiteY1389" fmla="*/ 1964284 h 5834395"/>
                <a:gd name="connsiteX1390" fmla="*/ 2014910 w 3977945"/>
                <a:gd name="connsiteY1390" fmla="*/ 1962128 h 5834395"/>
                <a:gd name="connsiteX1391" fmla="*/ 2013434 w 3977945"/>
                <a:gd name="connsiteY1391" fmla="*/ 1961674 h 5834395"/>
                <a:gd name="connsiteX1392" fmla="*/ 1999359 w 3977945"/>
                <a:gd name="connsiteY1392" fmla="*/ 1963149 h 5834395"/>
                <a:gd name="connsiteX1393" fmla="*/ 1996180 w 3977945"/>
                <a:gd name="connsiteY1393" fmla="*/ 1962468 h 5834395"/>
                <a:gd name="connsiteX1394" fmla="*/ 1993456 w 3977945"/>
                <a:gd name="connsiteY1394" fmla="*/ 1959290 h 5834395"/>
                <a:gd name="connsiteX1395" fmla="*/ 1989370 w 3977945"/>
                <a:gd name="connsiteY1395" fmla="*/ 1952820 h 5834395"/>
                <a:gd name="connsiteX1396" fmla="*/ 1984717 w 3977945"/>
                <a:gd name="connsiteY1396" fmla="*/ 1948166 h 5834395"/>
                <a:gd name="connsiteX1397" fmla="*/ 1967917 w 3977945"/>
                <a:gd name="connsiteY1397" fmla="*/ 1937269 h 5834395"/>
                <a:gd name="connsiteX1398" fmla="*/ 1964171 w 3977945"/>
                <a:gd name="connsiteY1398" fmla="*/ 1935907 h 5834395"/>
                <a:gd name="connsiteX1399" fmla="*/ 1961333 w 3977945"/>
                <a:gd name="connsiteY1399" fmla="*/ 1936815 h 5834395"/>
                <a:gd name="connsiteX1400" fmla="*/ 1960198 w 3977945"/>
                <a:gd name="connsiteY1400" fmla="*/ 1939653 h 5834395"/>
                <a:gd name="connsiteX1401" fmla="*/ 1958382 w 3977945"/>
                <a:gd name="connsiteY1401" fmla="*/ 1949642 h 5834395"/>
                <a:gd name="connsiteX1402" fmla="*/ 1957814 w 3977945"/>
                <a:gd name="connsiteY1402" fmla="*/ 1953728 h 5834395"/>
                <a:gd name="connsiteX1403" fmla="*/ 1960993 w 3977945"/>
                <a:gd name="connsiteY1403" fmla="*/ 1952252 h 5834395"/>
                <a:gd name="connsiteX1404" fmla="*/ 1965193 w 3977945"/>
                <a:gd name="connsiteY1404" fmla="*/ 1948847 h 5834395"/>
                <a:gd name="connsiteX1405" fmla="*/ 1969052 w 3977945"/>
                <a:gd name="connsiteY1405" fmla="*/ 1947485 h 5834395"/>
                <a:gd name="connsiteX1406" fmla="*/ 1971095 w 3977945"/>
                <a:gd name="connsiteY1406" fmla="*/ 1952366 h 5834395"/>
                <a:gd name="connsiteX1407" fmla="*/ 1968825 w 3977945"/>
                <a:gd name="connsiteY1407" fmla="*/ 1952252 h 5834395"/>
                <a:gd name="connsiteX1408" fmla="*/ 1963149 w 3977945"/>
                <a:gd name="connsiteY1408" fmla="*/ 1954409 h 5834395"/>
                <a:gd name="connsiteX1409" fmla="*/ 1961106 w 3977945"/>
                <a:gd name="connsiteY1409" fmla="*/ 1956225 h 5834395"/>
                <a:gd name="connsiteX1410" fmla="*/ 1955771 w 3977945"/>
                <a:gd name="connsiteY1410" fmla="*/ 1957360 h 5834395"/>
                <a:gd name="connsiteX1411" fmla="*/ 1953842 w 3977945"/>
                <a:gd name="connsiteY1411" fmla="*/ 1958495 h 5834395"/>
                <a:gd name="connsiteX1412" fmla="*/ 1955090 w 3977945"/>
                <a:gd name="connsiteY1412" fmla="*/ 1961674 h 5834395"/>
                <a:gd name="connsiteX1413" fmla="*/ 1952820 w 3977945"/>
                <a:gd name="connsiteY1413" fmla="*/ 1963149 h 5834395"/>
                <a:gd name="connsiteX1414" fmla="*/ 1936361 w 3977945"/>
                <a:gd name="connsiteY1414" fmla="*/ 1965420 h 5834395"/>
                <a:gd name="connsiteX1415" fmla="*/ 1924442 w 3977945"/>
                <a:gd name="connsiteY1415" fmla="*/ 1957247 h 5834395"/>
                <a:gd name="connsiteX1416" fmla="*/ 1918654 w 3977945"/>
                <a:gd name="connsiteY1416" fmla="*/ 1951571 h 5834395"/>
                <a:gd name="connsiteX1417" fmla="*/ 1914567 w 3977945"/>
                <a:gd name="connsiteY1417" fmla="*/ 1948053 h 5834395"/>
                <a:gd name="connsiteX1418" fmla="*/ 1913546 w 3977945"/>
                <a:gd name="connsiteY1418" fmla="*/ 1944193 h 5834395"/>
                <a:gd name="connsiteX1419" fmla="*/ 1910822 w 3977945"/>
                <a:gd name="connsiteY1419" fmla="*/ 1942718 h 5834395"/>
                <a:gd name="connsiteX1420" fmla="*/ 1905486 w 3977945"/>
                <a:gd name="connsiteY1420" fmla="*/ 1942945 h 5834395"/>
                <a:gd name="connsiteX1421" fmla="*/ 1895157 w 3977945"/>
                <a:gd name="connsiteY1421" fmla="*/ 1939085 h 5834395"/>
                <a:gd name="connsiteX1422" fmla="*/ 1885396 w 3977945"/>
                <a:gd name="connsiteY1422" fmla="*/ 1931140 h 5834395"/>
                <a:gd name="connsiteX1423" fmla="*/ 1873817 w 3977945"/>
                <a:gd name="connsiteY1423" fmla="*/ 1923194 h 5834395"/>
                <a:gd name="connsiteX1424" fmla="*/ 1869050 w 3977945"/>
                <a:gd name="connsiteY1424" fmla="*/ 1921264 h 5834395"/>
                <a:gd name="connsiteX1425" fmla="*/ 1863601 w 3977945"/>
                <a:gd name="connsiteY1425" fmla="*/ 1920924 h 5834395"/>
                <a:gd name="connsiteX1426" fmla="*/ 1855883 w 3977945"/>
                <a:gd name="connsiteY1426" fmla="*/ 1919675 h 5834395"/>
                <a:gd name="connsiteX1427" fmla="*/ 1844873 w 3977945"/>
                <a:gd name="connsiteY1427" fmla="*/ 1914908 h 5834395"/>
                <a:gd name="connsiteX1428" fmla="*/ 1833975 w 3977945"/>
                <a:gd name="connsiteY1428" fmla="*/ 1910594 h 5834395"/>
                <a:gd name="connsiteX1429" fmla="*/ 1829322 w 3977945"/>
                <a:gd name="connsiteY1429" fmla="*/ 1905486 h 5834395"/>
                <a:gd name="connsiteX1430" fmla="*/ 1827733 w 3977945"/>
                <a:gd name="connsiteY1430" fmla="*/ 1903784 h 5834395"/>
                <a:gd name="connsiteX1431" fmla="*/ 1824895 w 3977945"/>
                <a:gd name="connsiteY1431" fmla="*/ 1903670 h 5834395"/>
                <a:gd name="connsiteX1432" fmla="*/ 1824668 w 3977945"/>
                <a:gd name="connsiteY1432" fmla="*/ 1907416 h 5834395"/>
                <a:gd name="connsiteX1433" fmla="*/ 1825576 w 3977945"/>
                <a:gd name="connsiteY1433" fmla="*/ 1909459 h 5834395"/>
                <a:gd name="connsiteX1434" fmla="*/ 1831138 w 3977945"/>
                <a:gd name="connsiteY1434" fmla="*/ 1915021 h 5834395"/>
                <a:gd name="connsiteX1435" fmla="*/ 1832046 w 3977945"/>
                <a:gd name="connsiteY1435" fmla="*/ 1915362 h 5834395"/>
                <a:gd name="connsiteX1436" fmla="*/ 1830229 w 3977945"/>
                <a:gd name="connsiteY1436" fmla="*/ 1920810 h 5834395"/>
                <a:gd name="connsiteX1437" fmla="*/ 1827165 w 3977945"/>
                <a:gd name="connsiteY1437" fmla="*/ 1920924 h 5834395"/>
                <a:gd name="connsiteX1438" fmla="*/ 1820922 w 3977945"/>
                <a:gd name="connsiteY1438" fmla="*/ 1916724 h 5834395"/>
                <a:gd name="connsiteX1439" fmla="*/ 1817403 w 3977945"/>
                <a:gd name="connsiteY1439" fmla="*/ 1917405 h 5834395"/>
                <a:gd name="connsiteX1440" fmla="*/ 1811160 w 3977945"/>
                <a:gd name="connsiteY1440" fmla="*/ 1923307 h 5834395"/>
                <a:gd name="connsiteX1441" fmla="*/ 1807868 w 3977945"/>
                <a:gd name="connsiteY1441" fmla="*/ 1924783 h 5834395"/>
                <a:gd name="connsiteX1442" fmla="*/ 1804350 w 3977945"/>
                <a:gd name="connsiteY1442" fmla="*/ 1924783 h 5834395"/>
                <a:gd name="connsiteX1443" fmla="*/ 1802533 w 3977945"/>
                <a:gd name="connsiteY1443" fmla="*/ 1925351 h 5834395"/>
                <a:gd name="connsiteX1444" fmla="*/ 1801285 w 3977945"/>
                <a:gd name="connsiteY1444" fmla="*/ 1926940 h 5834395"/>
                <a:gd name="connsiteX1445" fmla="*/ 1800604 w 3977945"/>
                <a:gd name="connsiteY1445" fmla="*/ 1929777 h 5834395"/>
                <a:gd name="connsiteX1446" fmla="*/ 1800831 w 3977945"/>
                <a:gd name="connsiteY1446" fmla="*/ 1934204 h 5834395"/>
                <a:gd name="connsiteX1447" fmla="*/ 1800150 w 3977945"/>
                <a:gd name="connsiteY1447" fmla="*/ 1937042 h 5834395"/>
                <a:gd name="connsiteX1448" fmla="*/ 1798901 w 3977945"/>
                <a:gd name="connsiteY1448" fmla="*/ 1938518 h 5834395"/>
                <a:gd name="connsiteX1449" fmla="*/ 1795042 w 3977945"/>
                <a:gd name="connsiteY1449" fmla="*/ 1939880 h 5834395"/>
                <a:gd name="connsiteX1450" fmla="*/ 1793452 w 3977945"/>
                <a:gd name="connsiteY1450" fmla="*/ 1940901 h 5834395"/>
                <a:gd name="connsiteX1451" fmla="*/ 1791977 w 3977945"/>
                <a:gd name="connsiteY1451" fmla="*/ 1942491 h 5834395"/>
                <a:gd name="connsiteX1452" fmla="*/ 1790387 w 3977945"/>
                <a:gd name="connsiteY1452" fmla="*/ 1943512 h 5834395"/>
                <a:gd name="connsiteX1453" fmla="*/ 1789025 w 3977945"/>
                <a:gd name="connsiteY1453" fmla="*/ 1943058 h 5834395"/>
                <a:gd name="connsiteX1454" fmla="*/ 1788231 w 3977945"/>
                <a:gd name="connsiteY1454" fmla="*/ 1940220 h 5834395"/>
                <a:gd name="connsiteX1455" fmla="*/ 1793452 w 3977945"/>
                <a:gd name="connsiteY1455" fmla="*/ 1936928 h 5834395"/>
                <a:gd name="connsiteX1456" fmla="*/ 1794928 w 3977945"/>
                <a:gd name="connsiteY1456" fmla="*/ 1935566 h 5834395"/>
                <a:gd name="connsiteX1457" fmla="*/ 1796404 w 3977945"/>
                <a:gd name="connsiteY1457" fmla="*/ 1933296 h 5834395"/>
                <a:gd name="connsiteX1458" fmla="*/ 1796631 w 3977945"/>
                <a:gd name="connsiteY1458" fmla="*/ 1931707 h 5834395"/>
                <a:gd name="connsiteX1459" fmla="*/ 1795836 w 3977945"/>
                <a:gd name="connsiteY1459" fmla="*/ 1930118 h 5834395"/>
                <a:gd name="connsiteX1460" fmla="*/ 1788912 w 3977945"/>
                <a:gd name="connsiteY1460" fmla="*/ 1920810 h 5834395"/>
                <a:gd name="connsiteX1461" fmla="*/ 1788004 w 3977945"/>
                <a:gd name="connsiteY1461" fmla="*/ 1916724 h 5834395"/>
                <a:gd name="connsiteX1462" fmla="*/ 1790956 w 3977945"/>
                <a:gd name="connsiteY1462" fmla="*/ 1912297 h 5834395"/>
                <a:gd name="connsiteX1463" fmla="*/ 1793112 w 3977945"/>
                <a:gd name="connsiteY1463" fmla="*/ 1911275 h 5834395"/>
                <a:gd name="connsiteX1464" fmla="*/ 1800376 w 3977945"/>
                <a:gd name="connsiteY1464" fmla="*/ 1910594 h 5834395"/>
                <a:gd name="connsiteX1465" fmla="*/ 1808322 w 3977945"/>
                <a:gd name="connsiteY1465" fmla="*/ 1912297 h 5834395"/>
                <a:gd name="connsiteX1466" fmla="*/ 1809911 w 3977945"/>
                <a:gd name="connsiteY1466" fmla="*/ 1911502 h 5834395"/>
                <a:gd name="connsiteX1467" fmla="*/ 1813089 w 3977945"/>
                <a:gd name="connsiteY1467" fmla="*/ 1907189 h 5834395"/>
                <a:gd name="connsiteX1468" fmla="*/ 1816495 w 3977945"/>
                <a:gd name="connsiteY1468" fmla="*/ 1908892 h 5834395"/>
                <a:gd name="connsiteX1469" fmla="*/ 1820014 w 3977945"/>
                <a:gd name="connsiteY1469" fmla="*/ 1912524 h 5834395"/>
                <a:gd name="connsiteX1470" fmla="*/ 1823646 w 3977945"/>
                <a:gd name="connsiteY1470" fmla="*/ 1914000 h 5834395"/>
                <a:gd name="connsiteX1471" fmla="*/ 1822965 w 3977945"/>
                <a:gd name="connsiteY1471" fmla="*/ 1911275 h 5834395"/>
                <a:gd name="connsiteX1472" fmla="*/ 1820809 w 3977945"/>
                <a:gd name="connsiteY1472" fmla="*/ 1908551 h 5834395"/>
                <a:gd name="connsiteX1473" fmla="*/ 1820241 w 3977945"/>
                <a:gd name="connsiteY1473" fmla="*/ 1906054 h 5834395"/>
                <a:gd name="connsiteX1474" fmla="*/ 1820695 w 3977945"/>
                <a:gd name="connsiteY1474" fmla="*/ 1902649 h 5834395"/>
                <a:gd name="connsiteX1475" fmla="*/ 1821830 w 3977945"/>
                <a:gd name="connsiteY1475" fmla="*/ 1897995 h 5834395"/>
                <a:gd name="connsiteX1476" fmla="*/ 1819219 w 3977945"/>
                <a:gd name="connsiteY1476" fmla="*/ 1896179 h 5834395"/>
                <a:gd name="connsiteX1477" fmla="*/ 1809458 w 3977945"/>
                <a:gd name="connsiteY1477" fmla="*/ 1897541 h 5834395"/>
                <a:gd name="connsiteX1478" fmla="*/ 1798561 w 3977945"/>
                <a:gd name="connsiteY1478" fmla="*/ 1898108 h 5834395"/>
                <a:gd name="connsiteX1479" fmla="*/ 1789025 w 3977945"/>
                <a:gd name="connsiteY1479" fmla="*/ 1895951 h 5834395"/>
                <a:gd name="connsiteX1480" fmla="*/ 1764621 w 3977945"/>
                <a:gd name="connsiteY1480" fmla="*/ 1880628 h 5834395"/>
                <a:gd name="connsiteX1481" fmla="*/ 1757243 w 3977945"/>
                <a:gd name="connsiteY1481" fmla="*/ 1871888 h 5834395"/>
                <a:gd name="connsiteX1482" fmla="*/ 1755881 w 3977945"/>
                <a:gd name="connsiteY1482" fmla="*/ 1867688 h 5834395"/>
                <a:gd name="connsiteX1483" fmla="*/ 1756903 w 3977945"/>
                <a:gd name="connsiteY1483" fmla="*/ 1862920 h 5834395"/>
                <a:gd name="connsiteX1484" fmla="*/ 1755994 w 3977945"/>
                <a:gd name="connsiteY1484" fmla="*/ 1858493 h 5834395"/>
                <a:gd name="connsiteX1485" fmla="*/ 1752816 w 3977945"/>
                <a:gd name="connsiteY1485" fmla="*/ 1854293 h 5834395"/>
                <a:gd name="connsiteX1486" fmla="*/ 1747821 w 3977945"/>
                <a:gd name="connsiteY1486" fmla="*/ 1852818 h 5834395"/>
                <a:gd name="connsiteX1487" fmla="*/ 1742373 w 3977945"/>
                <a:gd name="connsiteY1487" fmla="*/ 1851456 h 5834395"/>
                <a:gd name="connsiteX1488" fmla="*/ 1736130 w 3977945"/>
                <a:gd name="connsiteY1488" fmla="*/ 1846461 h 5834395"/>
                <a:gd name="connsiteX1489" fmla="*/ 1726255 w 3977945"/>
                <a:gd name="connsiteY1489" fmla="*/ 1839083 h 5834395"/>
                <a:gd name="connsiteX1490" fmla="*/ 1719104 w 3977945"/>
                <a:gd name="connsiteY1490" fmla="*/ 1836359 h 5834395"/>
                <a:gd name="connsiteX1491" fmla="*/ 1708661 w 3977945"/>
                <a:gd name="connsiteY1491" fmla="*/ 1830229 h 5834395"/>
                <a:gd name="connsiteX1492" fmla="*/ 1700034 w 3977945"/>
                <a:gd name="connsiteY1492" fmla="*/ 1826257 h 5834395"/>
                <a:gd name="connsiteX1493" fmla="*/ 1693450 w 3977945"/>
                <a:gd name="connsiteY1493" fmla="*/ 1823873 h 5834395"/>
                <a:gd name="connsiteX1494" fmla="*/ 1688229 w 3977945"/>
                <a:gd name="connsiteY1494" fmla="*/ 1822738 h 5834395"/>
                <a:gd name="connsiteX1495" fmla="*/ 1685391 w 3977945"/>
                <a:gd name="connsiteY1495" fmla="*/ 1824327 h 5834395"/>
                <a:gd name="connsiteX1496" fmla="*/ 1682553 w 3977945"/>
                <a:gd name="connsiteY1496" fmla="*/ 1825916 h 5834395"/>
                <a:gd name="connsiteX1497" fmla="*/ 1677786 w 3977945"/>
                <a:gd name="connsiteY1497" fmla="*/ 1827846 h 5834395"/>
                <a:gd name="connsiteX1498" fmla="*/ 1670068 w 3977945"/>
                <a:gd name="connsiteY1498" fmla="*/ 1828754 h 5834395"/>
                <a:gd name="connsiteX1499" fmla="*/ 1669840 w 3977945"/>
                <a:gd name="connsiteY1499" fmla="*/ 1832386 h 5834395"/>
                <a:gd name="connsiteX1500" fmla="*/ 1674267 w 3977945"/>
                <a:gd name="connsiteY1500" fmla="*/ 1836586 h 5834395"/>
                <a:gd name="connsiteX1501" fmla="*/ 1674608 w 3977945"/>
                <a:gd name="connsiteY1501" fmla="*/ 1845099 h 5834395"/>
                <a:gd name="connsiteX1502" fmla="*/ 1674154 w 3977945"/>
                <a:gd name="connsiteY1502" fmla="*/ 1847710 h 5834395"/>
                <a:gd name="connsiteX1503" fmla="*/ 1670976 w 3977945"/>
                <a:gd name="connsiteY1503" fmla="*/ 1855429 h 5834395"/>
                <a:gd name="connsiteX1504" fmla="*/ 1670521 w 3977945"/>
                <a:gd name="connsiteY1504" fmla="*/ 1857926 h 5834395"/>
                <a:gd name="connsiteX1505" fmla="*/ 1668365 w 3977945"/>
                <a:gd name="connsiteY1505" fmla="*/ 1864055 h 5834395"/>
                <a:gd name="connsiteX1506" fmla="*/ 1669500 w 3977945"/>
                <a:gd name="connsiteY1506" fmla="*/ 1868142 h 5834395"/>
                <a:gd name="connsiteX1507" fmla="*/ 1668819 w 3977945"/>
                <a:gd name="connsiteY1507" fmla="*/ 1872001 h 5834395"/>
                <a:gd name="connsiteX1508" fmla="*/ 1664392 w 3977945"/>
                <a:gd name="connsiteY1508" fmla="*/ 1874044 h 5834395"/>
                <a:gd name="connsiteX1509" fmla="*/ 1657922 w 3977945"/>
                <a:gd name="connsiteY1509" fmla="*/ 1876541 h 5834395"/>
                <a:gd name="connsiteX1510" fmla="*/ 1654063 w 3977945"/>
                <a:gd name="connsiteY1510" fmla="*/ 1879152 h 5834395"/>
                <a:gd name="connsiteX1511" fmla="*/ 1651793 w 3977945"/>
                <a:gd name="connsiteY1511" fmla="*/ 1884601 h 5834395"/>
                <a:gd name="connsiteX1512" fmla="*/ 1645776 w 3977945"/>
                <a:gd name="connsiteY1512" fmla="*/ 1884941 h 5834395"/>
                <a:gd name="connsiteX1513" fmla="*/ 1642712 w 3977945"/>
                <a:gd name="connsiteY1513" fmla="*/ 1879039 h 5834395"/>
                <a:gd name="connsiteX1514" fmla="*/ 1635787 w 3977945"/>
                <a:gd name="connsiteY1514" fmla="*/ 1877677 h 5834395"/>
                <a:gd name="connsiteX1515" fmla="*/ 1632496 w 3977945"/>
                <a:gd name="connsiteY1515" fmla="*/ 1881422 h 5834395"/>
                <a:gd name="connsiteX1516" fmla="*/ 1634425 w 3977945"/>
                <a:gd name="connsiteY1516" fmla="*/ 1888119 h 5834395"/>
                <a:gd name="connsiteX1517" fmla="*/ 1635674 w 3977945"/>
                <a:gd name="connsiteY1517" fmla="*/ 1893114 h 5834395"/>
                <a:gd name="connsiteX1518" fmla="*/ 1637830 w 3977945"/>
                <a:gd name="connsiteY1518" fmla="*/ 1896406 h 5834395"/>
                <a:gd name="connsiteX1519" fmla="*/ 1645322 w 3977945"/>
                <a:gd name="connsiteY1519" fmla="*/ 1901286 h 5834395"/>
                <a:gd name="connsiteX1520" fmla="*/ 1643620 w 3977945"/>
                <a:gd name="connsiteY1520" fmla="*/ 1902535 h 5834395"/>
                <a:gd name="connsiteX1521" fmla="*/ 1638625 w 3977945"/>
                <a:gd name="connsiteY1521" fmla="*/ 1899811 h 5834395"/>
                <a:gd name="connsiteX1522" fmla="*/ 1639533 w 3977945"/>
                <a:gd name="connsiteY1522" fmla="*/ 1902195 h 5834395"/>
                <a:gd name="connsiteX1523" fmla="*/ 1640101 w 3977945"/>
                <a:gd name="connsiteY1523" fmla="*/ 1907416 h 5834395"/>
                <a:gd name="connsiteX1524" fmla="*/ 1640895 w 3977945"/>
                <a:gd name="connsiteY1524" fmla="*/ 1909800 h 5834395"/>
                <a:gd name="connsiteX1525" fmla="*/ 1639761 w 3977945"/>
                <a:gd name="connsiteY1525" fmla="*/ 1914908 h 5834395"/>
                <a:gd name="connsiteX1526" fmla="*/ 1642031 w 3977945"/>
                <a:gd name="connsiteY1526" fmla="*/ 1918653 h 5834395"/>
                <a:gd name="connsiteX1527" fmla="*/ 1643960 w 3977945"/>
                <a:gd name="connsiteY1527" fmla="*/ 1926599 h 5834395"/>
                <a:gd name="connsiteX1528" fmla="*/ 1652133 w 3977945"/>
                <a:gd name="connsiteY1528" fmla="*/ 1926259 h 5834395"/>
                <a:gd name="connsiteX1529" fmla="*/ 1657127 w 3977945"/>
                <a:gd name="connsiteY1529" fmla="*/ 1928756 h 5834395"/>
                <a:gd name="connsiteX1530" fmla="*/ 1661895 w 3977945"/>
                <a:gd name="connsiteY1530" fmla="*/ 1934885 h 5834395"/>
                <a:gd name="connsiteX1531" fmla="*/ 1665754 w 3977945"/>
                <a:gd name="connsiteY1531" fmla="*/ 1944307 h 5834395"/>
                <a:gd name="connsiteX1532" fmla="*/ 1670635 w 3977945"/>
                <a:gd name="connsiteY1532" fmla="*/ 1954863 h 5834395"/>
                <a:gd name="connsiteX1533" fmla="*/ 1692088 w 3977945"/>
                <a:gd name="connsiteY1533" fmla="*/ 1988462 h 5834395"/>
                <a:gd name="connsiteX1534" fmla="*/ 1698445 w 3977945"/>
                <a:gd name="connsiteY1534" fmla="*/ 1999472 h 5834395"/>
                <a:gd name="connsiteX1535" fmla="*/ 1714449 w 3977945"/>
                <a:gd name="connsiteY1535" fmla="*/ 2009007 h 5834395"/>
                <a:gd name="connsiteX1536" fmla="*/ 1719558 w 3977945"/>
                <a:gd name="connsiteY1536" fmla="*/ 2011618 h 5834395"/>
                <a:gd name="connsiteX1537" fmla="*/ 1723985 w 3977945"/>
                <a:gd name="connsiteY1537" fmla="*/ 2007191 h 5834395"/>
                <a:gd name="connsiteX1538" fmla="*/ 1732498 w 3977945"/>
                <a:gd name="connsiteY1538" fmla="*/ 2002310 h 5834395"/>
                <a:gd name="connsiteX1539" fmla="*/ 1736584 w 3977945"/>
                <a:gd name="connsiteY1539" fmla="*/ 2001289 h 5834395"/>
                <a:gd name="connsiteX1540" fmla="*/ 1740671 w 3977945"/>
                <a:gd name="connsiteY1540" fmla="*/ 2001629 h 5834395"/>
                <a:gd name="connsiteX1541" fmla="*/ 1744984 w 3977945"/>
                <a:gd name="connsiteY1541" fmla="*/ 2003218 h 5834395"/>
                <a:gd name="connsiteX1542" fmla="*/ 1747821 w 3977945"/>
                <a:gd name="connsiteY1542" fmla="*/ 2003332 h 5834395"/>
                <a:gd name="connsiteX1543" fmla="*/ 1749978 w 3977945"/>
                <a:gd name="connsiteY1543" fmla="*/ 2001062 h 5834395"/>
                <a:gd name="connsiteX1544" fmla="*/ 1750319 w 3977945"/>
                <a:gd name="connsiteY1544" fmla="*/ 1995499 h 5834395"/>
                <a:gd name="connsiteX1545" fmla="*/ 1753384 w 3977945"/>
                <a:gd name="connsiteY1545" fmla="*/ 1991186 h 5834395"/>
                <a:gd name="connsiteX1546" fmla="*/ 1759400 w 3977945"/>
                <a:gd name="connsiteY1546" fmla="*/ 1988802 h 5834395"/>
                <a:gd name="connsiteX1547" fmla="*/ 1762010 w 3977945"/>
                <a:gd name="connsiteY1547" fmla="*/ 1990505 h 5834395"/>
                <a:gd name="connsiteX1548" fmla="*/ 1764961 w 3977945"/>
                <a:gd name="connsiteY1548" fmla="*/ 1992548 h 5834395"/>
                <a:gd name="connsiteX1549" fmla="*/ 1764280 w 3977945"/>
                <a:gd name="connsiteY1549" fmla="*/ 1994024 h 5834395"/>
                <a:gd name="connsiteX1550" fmla="*/ 1764054 w 3977945"/>
                <a:gd name="connsiteY1550" fmla="*/ 2003218 h 5834395"/>
                <a:gd name="connsiteX1551" fmla="*/ 1767459 w 3977945"/>
                <a:gd name="connsiteY1551" fmla="*/ 2007418 h 5834395"/>
                <a:gd name="connsiteX1552" fmla="*/ 1779491 w 3977945"/>
                <a:gd name="connsiteY1552" fmla="*/ 2006169 h 5834395"/>
                <a:gd name="connsiteX1553" fmla="*/ 1778243 w 3977945"/>
                <a:gd name="connsiteY1553" fmla="*/ 2007191 h 5834395"/>
                <a:gd name="connsiteX1554" fmla="*/ 1776880 w 3977945"/>
                <a:gd name="connsiteY1554" fmla="*/ 2007759 h 5834395"/>
                <a:gd name="connsiteX1555" fmla="*/ 1775631 w 3977945"/>
                <a:gd name="connsiteY1555" fmla="*/ 2008667 h 5834395"/>
                <a:gd name="connsiteX1556" fmla="*/ 1774837 w 3977945"/>
                <a:gd name="connsiteY1556" fmla="*/ 2010823 h 5834395"/>
                <a:gd name="connsiteX1557" fmla="*/ 1776312 w 3977945"/>
                <a:gd name="connsiteY1557" fmla="*/ 2011731 h 5834395"/>
                <a:gd name="connsiteX1558" fmla="*/ 1778810 w 3977945"/>
                <a:gd name="connsiteY1558" fmla="*/ 2014796 h 5834395"/>
                <a:gd name="connsiteX1559" fmla="*/ 1783918 w 3977945"/>
                <a:gd name="connsiteY1559" fmla="*/ 2016726 h 5834395"/>
                <a:gd name="connsiteX1560" fmla="*/ 1785620 w 3977945"/>
                <a:gd name="connsiteY1560" fmla="*/ 2018656 h 5834395"/>
                <a:gd name="connsiteX1561" fmla="*/ 1786188 w 3977945"/>
                <a:gd name="connsiteY1561" fmla="*/ 2021607 h 5834395"/>
                <a:gd name="connsiteX1562" fmla="*/ 1784145 w 3977945"/>
                <a:gd name="connsiteY1562" fmla="*/ 2026034 h 5834395"/>
                <a:gd name="connsiteX1563" fmla="*/ 1776199 w 3977945"/>
                <a:gd name="connsiteY1563" fmla="*/ 2030007 h 5834395"/>
                <a:gd name="connsiteX1564" fmla="*/ 1774156 w 3977945"/>
                <a:gd name="connsiteY1564" fmla="*/ 2033979 h 5834395"/>
                <a:gd name="connsiteX1565" fmla="*/ 1775291 w 3977945"/>
                <a:gd name="connsiteY1565" fmla="*/ 2038293 h 5834395"/>
                <a:gd name="connsiteX1566" fmla="*/ 1778355 w 3977945"/>
                <a:gd name="connsiteY1566" fmla="*/ 2042379 h 5834395"/>
                <a:gd name="connsiteX1567" fmla="*/ 1784031 w 3977945"/>
                <a:gd name="connsiteY1567" fmla="*/ 2047600 h 5834395"/>
                <a:gd name="connsiteX1568" fmla="*/ 1786415 w 3977945"/>
                <a:gd name="connsiteY1568" fmla="*/ 2050779 h 5834395"/>
                <a:gd name="connsiteX1569" fmla="*/ 1787891 w 3977945"/>
                <a:gd name="connsiteY1569" fmla="*/ 2054298 h 5834395"/>
                <a:gd name="connsiteX1570" fmla="*/ 1791750 w 3977945"/>
                <a:gd name="connsiteY1570" fmla="*/ 2074162 h 5834395"/>
                <a:gd name="connsiteX1571" fmla="*/ 1791977 w 3977945"/>
                <a:gd name="connsiteY1571" fmla="*/ 2079497 h 5834395"/>
                <a:gd name="connsiteX1572" fmla="*/ 1790615 w 3977945"/>
                <a:gd name="connsiteY1572" fmla="*/ 2083356 h 5834395"/>
                <a:gd name="connsiteX1573" fmla="*/ 1783691 w 3977945"/>
                <a:gd name="connsiteY1573" fmla="*/ 2096977 h 5834395"/>
                <a:gd name="connsiteX1574" fmla="*/ 1781988 w 3977945"/>
                <a:gd name="connsiteY1574" fmla="*/ 2099134 h 5834395"/>
                <a:gd name="connsiteX1575" fmla="*/ 1778015 w 3977945"/>
                <a:gd name="connsiteY1575" fmla="*/ 2100383 h 5834395"/>
                <a:gd name="connsiteX1576" fmla="*/ 1770523 w 3977945"/>
                <a:gd name="connsiteY1576" fmla="*/ 2105604 h 5834395"/>
                <a:gd name="connsiteX1577" fmla="*/ 1766778 w 3977945"/>
                <a:gd name="connsiteY1577" fmla="*/ 2108782 h 5834395"/>
                <a:gd name="connsiteX1578" fmla="*/ 1756222 w 3977945"/>
                <a:gd name="connsiteY1578" fmla="*/ 2107988 h 5834395"/>
                <a:gd name="connsiteX1579" fmla="*/ 1750205 w 3977945"/>
                <a:gd name="connsiteY1579" fmla="*/ 2109463 h 5834395"/>
                <a:gd name="connsiteX1580" fmla="*/ 1746005 w 3977945"/>
                <a:gd name="connsiteY1580" fmla="*/ 2113323 h 5834395"/>
                <a:gd name="connsiteX1581" fmla="*/ 1745665 w 3977945"/>
                <a:gd name="connsiteY1581" fmla="*/ 2118658 h 5834395"/>
                <a:gd name="connsiteX1582" fmla="*/ 1746459 w 3977945"/>
                <a:gd name="connsiteY1582" fmla="*/ 2122176 h 5834395"/>
                <a:gd name="connsiteX1583" fmla="*/ 1745438 w 3977945"/>
                <a:gd name="connsiteY1583" fmla="*/ 2127738 h 5834395"/>
                <a:gd name="connsiteX1584" fmla="*/ 1738287 w 3977945"/>
                <a:gd name="connsiteY1584" fmla="*/ 2130917 h 5834395"/>
                <a:gd name="connsiteX1585" fmla="*/ 1728865 w 3977945"/>
                <a:gd name="connsiteY1585" fmla="*/ 2132846 h 5834395"/>
                <a:gd name="connsiteX1586" fmla="*/ 1714677 w 3977945"/>
                <a:gd name="connsiteY1586" fmla="*/ 2127171 h 5834395"/>
                <a:gd name="connsiteX1587" fmla="*/ 1713542 w 3977945"/>
                <a:gd name="connsiteY1587" fmla="*/ 2126263 h 5834395"/>
                <a:gd name="connsiteX1588" fmla="*/ 1712974 w 3977945"/>
                <a:gd name="connsiteY1588" fmla="*/ 2125128 h 5834395"/>
                <a:gd name="connsiteX1589" fmla="*/ 1711839 w 3977945"/>
                <a:gd name="connsiteY1589" fmla="*/ 2122290 h 5834395"/>
                <a:gd name="connsiteX1590" fmla="*/ 1711158 w 3977945"/>
                <a:gd name="connsiteY1590" fmla="*/ 2121722 h 5834395"/>
                <a:gd name="connsiteX1591" fmla="*/ 1710363 w 3977945"/>
                <a:gd name="connsiteY1591" fmla="*/ 2120701 h 5834395"/>
                <a:gd name="connsiteX1592" fmla="*/ 1707185 w 3977945"/>
                <a:gd name="connsiteY1592" fmla="*/ 2113436 h 5834395"/>
                <a:gd name="connsiteX1593" fmla="*/ 1705369 w 3977945"/>
                <a:gd name="connsiteY1593" fmla="*/ 2111166 h 5834395"/>
                <a:gd name="connsiteX1594" fmla="*/ 1702986 w 3977945"/>
                <a:gd name="connsiteY1594" fmla="*/ 2110258 h 5834395"/>
                <a:gd name="connsiteX1595" fmla="*/ 1687661 w 3977945"/>
                <a:gd name="connsiteY1595" fmla="*/ 2109804 h 5834395"/>
                <a:gd name="connsiteX1596" fmla="*/ 1685732 w 3977945"/>
                <a:gd name="connsiteY1596" fmla="*/ 2108215 h 5834395"/>
                <a:gd name="connsiteX1597" fmla="*/ 1682100 w 3977945"/>
                <a:gd name="connsiteY1597" fmla="*/ 2103220 h 5834395"/>
                <a:gd name="connsiteX1598" fmla="*/ 1680284 w 3977945"/>
                <a:gd name="connsiteY1598" fmla="*/ 2102199 h 5834395"/>
                <a:gd name="connsiteX1599" fmla="*/ 1678353 w 3977945"/>
                <a:gd name="connsiteY1599" fmla="*/ 2102880 h 5834395"/>
                <a:gd name="connsiteX1600" fmla="*/ 1674608 w 3977945"/>
                <a:gd name="connsiteY1600" fmla="*/ 2106058 h 5834395"/>
                <a:gd name="connsiteX1601" fmla="*/ 1672565 w 3977945"/>
                <a:gd name="connsiteY1601" fmla="*/ 2106739 h 5834395"/>
                <a:gd name="connsiteX1602" fmla="*/ 1670635 w 3977945"/>
                <a:gd name="connsiteY1602" fmla="*/ 2106058 h 5834395"/>
                <a:gd name="connsiteX1603" fmla="*/ 1667797 w 3977945"/>
                <a:gd name="connsiteY1603" fmla="*/ 2102312 h 5834395"/>
                <a:gd name="connsiteX1604" fmla="*/ 1666208 w 3977945"/>
                <a:gd name="connsiteY1604" fmla="*/ 2100723 h 5834395"/>
                <a:gd name="connsiteX1605" fmla="*/ 1663938 w 3977945"/>
                <a:gd name="connsiteY1605" fmla="*/ 2100269 h 5834395"/>
                <a:gd name="connsiteX1606" fmla="*/ 1657695 w 3977945"/>
                <a:gd name="connsiteY1606" fmla="*/ 2103674 h 5834395"/>
                <a:gd name="connsiteX1607" fmla="*/ 1655879 w 3977945"/>
                <a:gd name="connsiteY1607" fmla="*/ 2102880 h 5834395"/>
                <a:gd name="connsiteX1608" fmla="*/ 1652474 w 3977945"/>
                <a:gd name="connsiteY1608" fmla="*/ 2098566 h 5834395"/>
                <a:gd name="connsiteX1609" fmla="*/ 1651452 w 3977945"/>
                <a:gd name="connsiteY1609" fmla="*/ 2097545 h 5834395"/>
                <a:gd name="connsiteX1610" fmla="*/ 1649636 w 3977945"/>
                <a:gd name="connsiteY1610" fmla="*/ 2096977 h 5834395"/>
                <a:gd name="connsiteX1611" fmla="*/ 1645663 w 3977945"/>
                <a:gd name="connsiteY1611" fmla="*/ 2094026 h 5834395"/>
                <a:gd name="connsiteX1612" fmla="*/ 1643733 w 3977945"/>
                <a:gd name="connsiteY1612" fmla="*/ 2093118 h 5834395"/>
                <a:gd name="connsiteX1613" fmla="*/ 1638739 w 3977945"/>
                <a:gd name="connsiteY1613" fmla="*/ 2093685 h 5834395"/>
                <a:gd name="connsiteX1614" fmla="*/ 1636128 w 3977945"/>
                <a:gd name="connsiteY1614" fmla="*/ 2093231 h 5834395"/>
                <a:gd name="connsiteX1615" fmla="*/ 1634199 w 3977945"/>
                <a:gd name="connsiteY1615" fmla="*/ 2090961 h 5834395"/>
                <a:gd name="connsiteX1616" fmla="*/ 1630339 w 3977945"/>
                <a:gd name="connsiteY1616" fmla="*/ 2088123 h 5834395"/>
                <a:gd name="connsiteX1617" fmla="*/ 1625005 w 3977945"/>
                <a:gd name="connsiteY1617" fmla="*/ 2086761 h 5834395"/>
                <a:gd name="connsiteX1618" fmla="*/ 1617966 w 3977945"/>
                <a:gd name="connsiteY1618" fmla="*/ 2085059 h 5834395"/>
                <a:gd name="connsiteX1619" fmla="*/ 1615242 w 3977945"/>
                <a:gd name="connsiteY1619" fmla="*/ 2081880 h 5834395"/>
                <a:gd name="connsiteX1620" fmla="*/ 1615923 w 3977945"/>
                <a:gd name="connsiteY1620" fmla="*/ 2079270 h 5834395"/>
                <a:gd name="connsiteX1621" fmla="*/ 1617172 w 3977945"/>
                <a:gd name="connsiteY1621" fmla="*/ 2077000 h 5834395"/>
                <a:gd name="connsiteX1622" fmla="*/ 1614675 w 3977945"/>
                <a:gd name="connsiteY1622" fmla="*/ 2072913 h 5834395"/>
                <a:gd name="connsiteX1623" fmla="*/ 1611042 w 3977945"/>
                <a:gd name="connsiteY1623" fmla="*/ 2070529 h 5834395"/>
                <a:gd name="connsiteX1624" fmla="*/ 1609908 w 3977945"/>
                <a:gd name="connsiteY1624" fmla="*/ 2064286 h 5834395"/>
                <a:gd name="connsiteX1625" fmla="*/ 1611270 w 3977945"/>
                <a:gd name="connsiteY1625" fmla="*/ 2061903 h 5834395"/>
                <a:gd name="connsiteX1626" fmla="*/ 1612291 w 3977945"/>
                <a:gd name="connsiteY1626" fmla="*/ 2059519 h 5834395"/>
                <a:gd name="connsiteX1627" fmla="*/ 1611497 w 3977945"/>
                <a:gd name="connsiteY1627" fmla="*/ 2057022 h 5834395"/>
                <a:gd name="connsiteX1628" fmla="*/ 1607524 w 3977945"/>
                <a:gd name="connsiteY1628" fmla="*/ 2053049 h 5834395"/>
                <a:gd name="connsiteX1629" fmla="*/ 1605140 w 3977945"/>
                <a:gd name="connsiteY1629" fmla="*/ 2048849 h 5834395"/>
                <a:gd name="connsiteX1630" fmla="*/ 1601281 w 3977945"/>
                <a:gd name="connsiteY1630" fmla="*/ 2044082 h 5834395"/>
                <a:gd name="connsiteX1631" fmla="*/ 1598102 w 3977945"/>
                <a:gd name="connsiteY1631" fmla="*/ 2041244 h 5834395"/>
                <a:gd name="connsiteX1632" fmla="*/ 1595264 w 3977945"/>
                <a:gd name="connsiteY1632" fmla="*/ 2038860 h 5834395"/>
                <a:gd name="connsiteX1633" fmla="*/ 1592086 w 3977945"/>
                <a:gd name="connsiteY1633" fmla="*/ 2041584 h 5834395"/>
                <a:gd name="connsiteX1634" fmla="*/ 1590043 w 3977945"/>
                <a:gd name="connsiteY1634" fmla="*/ 2044309 h 5834395"/>
                <a:gd name="connsiteX1635" fmla="*/ 1587206 w 3977945"/>
                <a:gd name="connsiteY1635" fmla="*/ 2043060 h 5834395"/>
                <a:gd name="connsiteX1636" fmla="*/ 1586297 w 3977945"/>
                <a:gd name="connsiteY1636" fmla="*/ 2040903 h 5834395"/>
                <a:gd name="connsiteX1637" fmla="*/ 1585389 w 3977945"/>
                <a:gd name="connsiteY1637" fmla="*/ 2036136 h 5834395"/>
                <a:gd name="connsiteX1638" fmla="*/ 1584595 w 3977945"/>
                <a:gd name="connsiteY1638" fmla="*/ 2033866 h 5834395"/>
                <a:gd name="connsiteX1639" fmla="*/ 1583119 w 3977945"/>
                <a:gd name="connsiteY1639" fmla="*/ 2032163 h 5834395"/>
                <a:gd name="connsiteX1640" fmla="*/ 1579941 w 3977945"/>
                <a:gd name="connsiteY1640" fmla="*/ 2030233 h 5834395"/>
                <a:gd name="connsiteX1641" fmla="*/ 1578692 w 3977945"/>
                <a:gd name="connsiteY1641" fmla="*/ 2027736 h 5834395"/>
                <a:gd name="connsiteX1642" fmla="*/ 1579373 w 3977945"/>
                <a:gd name="connsiteY1642" fmla="*/ 2021493 h 5834395"/>
                <a:gd name="connsiteX1643" fmla="*/ 1575968 w 3977945"/>
                <a:gd name="connsiteY1643" fmla="*/ 2015591 h 5834395"/>
                <a:gd name="connsiteX1644" fmla="*/ 1571200 w 3977945"/>
                <a:gd name="connsiteY1644" fmla="*/ 2011164 h 5834395"/>
                <a:gd name="connsiteX1645" fmla="*/ 1562914 w 3977945"/>
                <a:gd name="connsiteY1645" fmla="*/ 2007305 h 5834395"/>
                <a:gd name="connsiteX1646" fmla="*/ 1554515 w 3977945"/>
                <a:gd name="connsiteY1646" fmla="*/ 2001856 h 5834395"/>
                <a:gd name="connsiteX1647" fmla="*/ 1549067 w 3977945"/>
                <a:gd name="connsiteY1647" fmla="*/ 1995613 h 5834395"/>
                <a:gd name="connsiteX1648" fmla="*/ 1547477 w 3977945"/>
                <a:gd name="connsiteY1648" fmla="*/ 1996748 h 5834395"/>
                <a:gd name="connsiteX1649" fmla="*/ 1548158 w 3977945"/>
                <a:gd name="connsiteY1649" fmla="*/ 1999359 h 5834395"/>
                <a:gd name="connsiteX1650" fmla="*/ 1549748 w 3977945"/>
                <a:gd name="connsiteY1650" fmla="*/ 2002424 h 5834395"/>
                <a:gd name="connsiteX1651" fmla="*/ 1550769 w 3977945"/>
                <a:gd name="connsiteY1651" fmla="*/ 2004807 h 5834395"/>
                <a:gd name="connsiteX1652" fmla="*/ 1552585 w 3977945"/>
                <a:gd name="connsiteY1652" fmla="*/ 2011504 h 5834395"/>
                <a:gd name="connsiteX1653" fmla="*/ 1549748 w 3977945"/>
                <a:gd name="connsiteY1653" fmla="*/ 2015591 h 5834395"/>
                <a:gd name="connsiteX1654" fmla="*/ 1544639 w 3977945"/>
                <a:gd name="connsiteY1654" fmla="*/ 2015818 h 5834395"/>
                <a:gd name="connsiteX1655" fmla="*/ 1537828 w 3977945"/>
                <a:gd name="connsiteY1655" fmla="*/ 2019337 h 5834395"/>
                <a:gd name="connsiteX1656" fmla="*/ 1532380 w 3977945"/>
                <a:gd name="connsiteY1656" fmla="*/ 2023650 h 5834395"/>
                <a:gd name="connsiteX1657" fmla="*/ 1526365 w 3977945"/>
                <a:gd name="connsiteY1657" fmla="*/ 2021607 h 5834395"/>
                <a:gd name="connsiteX1658" fmla="*/ 1524434 w 3977945"/>
                <a:gd name="connsiteY1658" fmla="*/ 2017520 h 5834395"/>
                <a:gd name="connsiteX1659" fmla="*/ 1524662 w 3977945"/>
                <a:gd name="connsiteY1659" fmla="*/ 2014229 h 5834395"/>
                <a:gd name="connsiteX1660" fmla="*/ 1522278 w 3977945"/>
                <a:gd name="connsiteY1660" fmla="*/ 2011050 h 5834395"/>
                <a:gd name="connsiteX1661" fmla="*/ 1523867 w 3977945"/>
                <a:gd name="connsiteY1661" fmla="*/ 2006850 h 5834395"/>
                <a:gd name="connsiteX1662" fmla="*/ 1522505 w 3977945"/>
                <a:gd name="connsiteY1662" fmla="*/ 2004580 h 5834395"/>
                <a:gd name="connsiteX1663" fmla="*/ 1519894 w 3977945"/>
                <a:gd name="connsiteY1663" fmla="*/ 2003559 h 5834395"/>
                <a:gd name="connsiteX1664" fmla="*/ 1508430 w 3977945"/>
                <a:gd name="connsiteY1664" fmla="*/ 2002764 h 5834395"/>
                <a:gd name="connsiteX1665" fmla="*/ 1505706 w 3977945"/>
                <a:gd name="connsiteY1665" fmla="*/ 2000380 h 5834395"/>
                <a:gd name="connsiteX1666" fmla="*/ 1504457 w 3977945"/>
                <a:gd name="connsiteY1666" fmla="*/ 1997997 h 5834395"/>
                <a:gd name="connsiteX1667" fmla="*/ 1498214 w 3977945"/>
                <a:gd name="connsiteY1667" fmla="*/ 1994818 h 5834395"/>
                <a:gd name="connsiteX1668" fmla="*/ 1494014 w 3977945"/>
                <a:gd name="connsiteY1668" fmla="*/ 1993116 h 5834395"/>
                <a:gd name="connsiteX1669" fmla="*/ 1488338 w 3977945"/>
                <a:gd name="connsiteY1669" fmla="*/ 1986646 h 5834395"/>
                <a:gd name="connsiteX1670" fmla="*/ 1492425 w 3977945"/>
                <a:gd name="connsiteY1670" fmla="*/ 1982219 h 5834395"/>
                <a:gd name="connsiteX1671" fmla="*/ 1493560 w 3977945"/>
                <a:gd name="connsiteY1671" fmla="*/ 1977224 h 5834395"/>
                <a:gd name="connsiteX1672" fmla="*/ 1489928 w 3977945"/>
                <a:gd name="connsiteY1672" fmla="*/ 1974841 h 5834395"/>
                <a:gd name="connsiteX1673" fmla="*/ 1485728 w 3977945"/>
                <a:gd name="connsiteY1673" fmla="*/ 1970300 h 5834395"/>
                <a:gd name="connsiteX1674" fmla="*/ 1484139 w 3977945"/>
                <a:gd name="connsiteY1674" fmla="*/ 1969506 h 5834395"/>
                <a:gd name="connsiteX1675" fmla="*/ 1478123 w 3977945"/>
                <a:gd name="connsiteY1675" fmla="*/ 1969506 h 5834395"/>
                <a:gd name="connsiteX1676" fmla="*/ 1476534 w 3977945"/>
                <a:gd name="connsiteY1676" fmla="*/ 1968711 h 5834395"/>
                <a:gd name="connsiteX1677" fmla="*/ 1473469 w 3977945"/>
                <a:gd name="connsiteY1677" fmla="*/ 1965420 h 5834395"/>
                <a:gd name="connsiteX1678" fmla="*/ 1471766 w 3977945"/>
                <a:gd name="connsiteY1678" fmla="*/ 1964965 h 5834395"/>
                <a:gd name="connsiteX1679" fmla="*/ 1470631 w 3977945"/>
                <a:gd name="connsiteY1679" fmla="*/ 1963149 h 5834395"/>
                <a:gd name="connsiteX1680" fmla="*/ 1467680 w 3977945"/>
                <a:gd name="connsiteY1680" fmla="*/ 1963263 h 5834395"/>
                <a:gd name="connsiteX1681" fmla="*/ 1469155 w 3977945"/>
                <a:gd name="connsiteY1681" fmla="*/ 1962241 h 5834395"/>
                <a:gd name="connsiteX1682" fmla="*/ 1473810 w 3977945"/>
                <a:gd name="connsiteY1682" fmla="*/ 1963263 h 5834395"/>
                <a:gd name="connsiteX1683" fmla="*/ 1474263 w 3977945"/>
                <a:gd name="connsiteY1683" fmla="*/ 1962582 h 5834395"/>
                <a:gd name="connsiteX1684" fmla="*/ 1477782 w 3977945"/>
                <a:gd name="connsiteY1684" fmla="*/ 1962355 h 5834395"/>
                <a:gd name="connsiteX1685" fmla="*/ 1481642 w 3977945"/>
                <a:gd name="connsiteY1685" fmla="*/ 1957474 h 5834395"/>
                <a:gd name="connsiteX1686" fmla="*/ 1485842 w 3977945"/>
                <a:gd name="connsiteY1686" fmla="*/ 1955204 h 5834395"/>
                <a:gd name="connsiteX1687" fmla="*/ 1490495 w 3977945"/>
                <a:gd name="connsiteY1687" fmla="*/ 1950550 h 5834395"/>
                <a:gd name="connsiteX1688" fmla="*/ 1490041 w 3977945"/>
                <a:gd name="connsiteY1688" fmla="*/ 1947598 h 5834395"/>
                <a:gd name="connsiteX1689" fmla="*/ 1486409 w 3977945"/>
                <a:gd name="connsiteY1689" fmla="*/ 1944988 h 5834395"/>
                <a:gd name="connsiteX1690" fmla="*/ 1484139 w 3977945"/>
                <a:gd name="connsiteY1690" fmla="*/ 1939199 h 5834395"/>
                <a:gd name="connsiteX1691" fmla="*/ 1476306 w 3977945"/>
                <a:gd name="connsiteY1691" fmla="*/ 1931140 h 5834395"/>
                <a:gd name="connsiteX1692" fmla="*/ 1476647 w 3977945"/>
                <a:gd name="connsiteY1692" fmla="*/ 1929550 h 5834395"/>
                <a:gd name="connsiteX1693" fmla="*/ 1478577 w 3977945"/>
                <a:gd name="connsiteY1693" fmla="*/ 1927394 h 5834395"/>
                <a:gd name="connsiteX1694" fmla="*/ 1481074 w 3977945"/>
                <a:gd name="connsiteY1694" fmla="*/ 1926599 h 5834395"/>
                <a:gd name="connsiteX1695" fmla="*/ 1485614 w 3977945"/>
                <a:gd name="connsiteY1695" fmla="*/ 1925578 h 5834395"/>
                <a:gd name="connsiteX1696" fmla="*/ 1489701 w 3977945"/>
                <a:gd name="connsiteY1696" fmla="*/ 1924443 h 5834395"/>
                <a:gd name="connsiteX1697" fmla="*/ 1493447 w 3977945"/>
                <a:gd name="connsiteY1697" fmla="*/ 1920924 h 5834395"/>
                <a:gd name="connsiteX1698" fmla="*/ 1490155 w 3977945"/>
                <a:gd name="connsiteY1698" fmla="*/ 1914681 h 5834395"/>
                <a:gd name="connsiteX1699" fmla="*/ 1487657 w 3977945"/>
                <a:gd name="connsiteY1699" fmla="*/ 1914681 h 5834395"/>
                <a:gd name="connsiteX1700" fmla="*/ 1485842 w 3977945"/>
                <a:gd name="connsiteY1700" fmla="*/ 1915816 h 5834395"/>
                <a:gd name="connsiteX1701" fmla="*/ 1481187 w 3977945"/>
                <a:gd name="connsiteY1701" fmla="*/ 1917859 h 5834395"/>
                <a:gd name="connsiteX1702" fmla="*/ 1474604 w 3977945"/>
                <a:gd name="connsiteY1702" fmla="*/ 1917405 h 5834395"/>
                <a:gd name="connsiteX1703" fmla="*/ 1474377 w 3977945"/>
                <a:gd name="connsiteY1703" fmla="*/ 1918540 h 5834395"/>
                <a:gd name="connsiteX1704" fmla="*/ 1473015 w 3977945"/>
                <a:gd name="connsiteY1704" fmla="*/ 1917972 h 5834395"/>
                <a:gd name="connsiteX1705" fmla="*/ 1469042 w 3977945"/>
                <a:gd name="connsiteY1705" fmla="*/ 1913886 h 5834395"/>
                <a:gd name="connsiteX1706" fmla="*/ 1471766 w 3977945"/>
                <a:gd name="connsiteY1706" fmla="*/ 1911616 h 5834395"/>
                <a:gd name="connsiteX1707" fmla="*/ 1477555 w 3977945"/>
                <a:gd name="connsiteY1707" fmla="*/ 1909459 h 5834395"/>
                <a:gd name="connsiteX1708" fmla="*/ 1480280 w 3977945"/>
                <a:gd name="connsiteY1708" fmla="*/ 1907530 h 5834395"/>
                <a:gd name="connsiteX1709" fmla="*/ 1484139 w 3977945"/>
                <a:gd name="connsiteY1709" fmla="*/ 1902081 h 5834395"/>
                <a:gd name="connsiteX1710" fmla="*/ 1486068 w 3977945"/>
                <a:gd name="connsiteY1710" fmla="*/ 1898449 h 5834395"/>
                <a:gd name="connsiteX1711" fmla="*/ 1487090 w 3977945"/>
                <a:gd name="connsiteY1711" fmla="*/ 1895044 h 5834395"/>
                <a:gd name="connsiteX1712" fmla="*/ 1485614 w 3977945"/>
                <a:gd name="connsiteY1712" fmla="*/ 1894703 h 5834395"/>
                <a:gd name="connsiteX1713" fmla="*/ 1483911 w 3977945"/>
                <a:gd name="connsiteY1713" fmla="*/ 1893227 h 5834395"/>
                <a:gd name="connsiteX1714" fmla="*/ 1482323 w 3977945"/>
                <a:gd name="connsiteY1714" fmla="*/ 1891071 h 5834395"/>
                <a:gd name="connsiteX1715" fmla="*/ 1481187 w 3977945"/>
                <a:gd name="connsiteY1715" fmla="*/ 1888914 h 5834395"/>
                <a:gd name="connsiteX1716" fmla="*/ 1480847 w 3977945"/>
                <a:gd name="connsiteY1716" fmla="*/ 1887779 h 5834395"/>
                <a:gd name="connsiteX1717" fmla="*/ 1480620 w 3977945"/>
                <a:gd name="connsiteY1717" fmla="*/ 1885055 h 5834395"/>
                <a:gd name="connsiteX1718" fmla="*/ 1480166 w 3977945"/>
                <a:gd name="connsiteY1718" fmla="*/ 1882898 h 5834395"/>
                <a:gd name="connsiteX1719" fmla="*/ 1480393 w 3977945"/>
                <a:gd name="connsiteY1719" fmla="*/ 1881876 h 5834395"/>
                <a:gd name="connsiteX1720" fmla="*/ 1480393 w 3977945"/>
                <a:gd name="connsiteY1720" fmla="*/ 1881309 h 5834395"/>
                <a:gd name="connsiteX1721" fmla="*/ 1479371 w 3977945"/>
                <a:gd name="connsiteY1721" fmla="*/ 1881082 h 5834395"/>
                <a:gd name="connsiteX1722" fmla="*/ 1478009 w 3977945"/>
                <a:gd name="connsiteY1722" fmla="*/ 1881195 h 5834395"/>
                <a:gd name="connsiteX1723" fmla="*/ 1477328 w 3977945"/>
                <a:gd name="connsiteY1723" fmla="*/ 1880968 h 5834395"/>
                <a:gd name="connsiteX1724" fmla="*/ 1476761 w 3977945"/>
                <a:gd name="connsiteY1724" fmla="*/ 1880287 h 5834395"/>
                <a:gd name="connsiteX1725" fmla="*/ 1474036 w 3977945"/>
                <a:gd name="connsiteY1725" fmla="*/ 1874158 h 5834395"/>
                <a:gd name="connsiteX1726" fmla="*/ 1471198 w 3977945"/>
                <a:gd name="connsiteY1726" fmla="*/ 1869958 h 5834395"/>
                <a:gd name="connsiteX1727" fmla="*/ 1467907 w 3977945"/>
                <a:gd name="connsiteY1727" fmla="*/ 1867574 h 5834395"/>
                <a:gd name="connsiteX1728" fmla="*/ 1463821 w 3977945"/>
                <a:gd name="connsiteY1728" fmla="*/ 1866893 h 5834395"/>
                <a:gd name="connsiteX1729" fmla="*/ 1465410 w 3977945"/>
                <a:gd name="connsiteY1729" fmla="*/ 1862920 h 5834395"/>
                <a:gd name="connsiteX1730" fmla="*/ 1467907 w 3977945"/>
                <a:gd name="connsiteY1730" fmla="*/ 1860991 h 5834395"/>
                <a:gd name="connsiteX1731" fmla="*/ 1470745 w 3977945"/>
                <a:gd name="connsiteY1731" fmla="*/ 1859628 h 5834395"/>
                <a:gd name="connsiteX1732" fmla="*/ 1473129 w 3977945"/>
                <a:gd name="connsiteY1732" fmla="*/ 1857472 h 5834395"/>
                <a:gd name="connsiteX1733" fmla="*/ 1474831 w 3977945"/>
                <a:gd name="connsiteY1733" fmla="*/ 1852477 h 5834395"/>
                <a:gd name="connsiteX1734" fmla="*/ 1472220 w 3977945"/>
                <a:gd name="connsiteY1734" fmla="*/ 1850775 h 5834395"/>
                <a:gd name="connsiteX1735" fmla="*/ 1468815 w 3977945"/>
                <a:gd name="connsiteY1735" fmla="*/ 1849867 h 5834395"/>
                <a:gd name="connsiteX1736" fmla="*/ 1468020 w 3977945"/>
                <a:gd name="connsiteY1736" fmla="*/ 1847369 h 5834395"/>
                <a:gd name="connsiteX1737" fmla="*/ 1469950 w 3977945"/>
                <a:gd name="connsiteY1737" fmla="*/ 1842602 h 5834395"/>
                <a:gd name="connsiteX1738" fmla="*/ 1470631 w 3977945"/>
                <a:gd name="connsiteY1738" fmla="*/ 1839424 h 5834395"/>
                <a:gd name="connsiteX1739" fmla="*/ 1469836 w 3977945"/>
                <a:gd name="connsiteY1739" fmla="*/ 1837721 h 5834395"/>
                <a:gd name="connsiteX1740" fmla="*/ 1461550 w 3977945"/>
                <a:gd name="connsiteY1740" fmla="*/ 1836245 h 5834395"/>
                <a:gd name="connsiteX1741" fmla="*/ 1459847 w 3977945"/>
                <a:gd name="connsiteY1741" fmla="*/ 1833408 h 5834395"/>
                <a:gd name="connsiteX1742" fmla="*/ 1460983 w 3977945"/>
                <a:gd name="connsiteY1742" fmla="*/ 1827619 h 5834395"/>
                <a:gd name="connsiteX1743" fmla="*/ 1457351 w 3977945"/>
                <a:gd name="connsiteY1743" fmla="*/ 1824781 h 5834395"/>
                <a:gd name="connsiteX1744" fmla="*/ 1456329 w 3977945"/>
                <a:gd name="connsiteY1744" fmla="*/ 1822965 h 5834395"/>
                <a:gd name="connsiteX1745" fmla="*/ 1458259 w 3977945"/>
                <a:gd name="connsiteY1745" fmla="*/ 1821716 h 5834395"/>
                <a:gd name="connsiteX1746" fmla="*/ 1460302 w 3977945"/>
                <a:gd name="connsiteY1746" fmla="*/ 1821603 h 5834395"/>
                <a:gd name="connsiteX1747" fmla="*/ 1461664 w 3977945"/>
                <a:gd name="connsiteY1747" fmla="*/ 1820581 h 5834395"/>
                <a:gd name="connsiteX1748" fmla="*/ 1461664 w 3977945"/>
                <a:gd name="connsiteY1748" fmla="*/ 1816495 h 5834395"/>
                <a:gd name="connsiteX1749" fmla="*/ 1461437 w 3977945"/>
                <a:gd name="connsiteY1749" fmla="*/ 1816722 h 5834395"/>
                <a:gd name="connsiteX1750" fmla="*/ 1458259 w 3977945"/>
                <a:gd name="connsiteY1750" fmla="*/ 1810933 h 5834395"/>
                <a:gd name="connsiteX1751" fmla="*/ 1457010 w 3977945"/>
                <a:gd name="connsiteY1751" fmla="*/ 1810138 h 5834395"/>
                <a:gd name="connsiteX1752" fmla="*/ 1454286 w 3977945"/>
                <a:gd name="connsiteY1752" fmla="*/ 1810252 h 5834395"/>
                <a:gd name="connsiteX1753" fmla="*/ 1457578 w 3977945"/>
                <a:gd name="connsiteY1753" fmla="*/ 1806960 h 5834395"/>
                <a:gd name="connsiteX1754" fmla="*/ 1455194 w 3977945"/>
                <a:gd name="connsiteY1754" fmla="*/ 1803895 h 5834395"/>
                <a:gd name="connsiteX1755" fmla="*/ 1449177 w 3977945"/>
                <a:gd name="connsiteY1755" fmla="*/ 1803895 h 5834395"/>
                <a:gd name="connsiteX1756" fmla="*/ 1446340 w 3977945"/>
                <a:gd name="connsiteY1756" fmla="*/ 1802420 h 5834395"/>
                <a:gd name="connsiteX1757" fmla="*/ 1447475 w 3977945"/>
                <a:gd name="connsiteY1757" fmla="*/ 1799014 h 5834395"/>
                <a:gd name="connsiteX1758" fmla="*/ 1446681 w 3977945"/>
                <a:gd name="connsiteY1758" fmla="*/ 1798333 h 5834395"/>
                <a:gd name="connsiteX1759" fmla="*/ 1443729 w 3977945"/>
                <a:gd name="connsiteY1759" fmla="*/ 1799128 h 5834395"/>
                <a:gd name="connsiteX1760" fmla="*/ 1442140 w 3977945"/>
                <a:gd name="connsiteY1760" fmla="*/ 1797766 h 5834395"/>
                <a:gd name="connsiteX1761" fmla="*/ 1441345 w 3977945"/>
                <a:gd name="connsiteY1761" fmla="*/ 1795950 h 5834395"/>
                <a:gd name="connsiteX1762" fmla="*/ 1440438 w 3977945"/>
                <a:gd name="connsiteY1762" fmla="*/ 1789593 h 5834395"/>
                <a:gd name="connsiteX1763" fmla="*/ 1442254 w 3977945"/>
                <a:gd name="connsiteY1763" fmla="*/ 1786188 h 5834395"/>
                <a:gd name="connsiteX1764" fmla="*/ 1442026 w 3977945"/>
                <a:gd name="connsiteY1764" fmla="*/ 1781988 h 5834395"/>
                <a:gd name="connsiteX1765" fmla="*/ 1440551 w 3977945"/>
                <a:gd name="connsiteY1765" fmla="*/ 1778469 h 5834395"/>
                <a:gd name="connsiteX1766" fmla="*/ 1438508 w 3977945"/>
                <a:gd name="connsiteY1766" fmla="*/ 1776993 h 5834395"/>
                <a:gd name="connsiteX1767" fmla="*/ 1424432 w 3977945"/>
                <a:gd name="connsiteY1767" fmla="*/ 1773702 h 5834395"/>
                <a:gd name="connsiteX1768" fmla="*/ 1426476 w 3977945"/>
                <a:gd name="connsiteY1768" fmla="*/ 1770864 h 5834395"/>
                <a:gd name="connsiteX1769" fmla="*/ 1431470 w 3977945"/>
                <a:gd name="connsiteY1769" fmla="*/ 1772226 h 5834395"/>
                <a:gd name="connsiteX1770" fmla="*/ 1433854 w 3977945"/>
                <a:gd name="connsiteY1770" fmla="*/ 1770750 h 5834395"/>
                <a:gd name="connsiteX1771" fmla="*/ 1432378 w 3977945"/>
                <a:gd name="connsiteY1771" fmla="*/ 1768594 h 5834395"/>
                <a:gd name="connsiteX1772" fmla="*/ 1431697 w 3977945"/>
                <a:gd name="connsiteY1772" fmla="*/ 1767345 h 5834395"/>
                <a:gd name="connsiteX1773" fmla="*/ 1431243 w 3977945"/>
                <a:gd name="connsiteY1773" fmla="*/ 1765983 h 5834395"/>
                <a:gd name="connsiteX1774" fmla="*/ 1433059 w 3977945"/>
                <a:gd name="connsiteY1774" fmla="*/ 1767005 h 5834395"/>
                <a:gd name="connsiteX1775" fmla="*/ 1434762 w 3977945"/>
                <a:gd name="connsiteY1775" fmla="*/ 1766210 h 5834395"/>
                <a:gd name="connsiteX1776" fmla="*/ 1436238 w 3977945"/>
                <a:gd name="connsiteY1776" fmla="*/ 1765075 h 5834395"/>
                <a:gd name="connsiteX1777" fmla="*/ 1437373 w 3977945"/>
                <a:gd name="connsiteY1777" fmla="*/ 1765075 h 5834395"/>
                <a:gd name="connsiteX1778" fmla="*/ 1439189 w 3977945"/>
                <a:gd name="connsiteY1778" fmla="*/ 1766891 h 5834395"/>
                <a:gd name="connsiteX1779" fmla="*/ 1441345 w 3977945"/>
                <a:gd name="connsiteY1779" fmla="*/ 1768140 h 5834395"/>
                <a:gd name="connsiteX1780" fmla="*/ 1443502 w 3977945"/>
                <a:gd name="connsiteY1780" fmla="*/ 1768480 h 5834395"/>
                <a:gd name="connsiteX1781" fmla="*/ 1445432 w 3977945"/>
                <a:gd name="connsiteY1781" fmla="*/ 1767572 h 5834395"/>
                <a:gd name="connsiteX1782" fmla="*/ 1443616 w 3977945"/>
                <a:gd name="connsiteY1782" fmla="*/ 1760762 h 5834395"/>
                <a:gd name="connsiteX1783" fmla="*/ 1445432 w 3977945"/>
                <a:gd name="connsiteY1783" fmla="*/ 1757356 h 5834395"/>
                <a:gd name="connsiteX1784" fmla="*/ 1449065 w 3977945"/>
                <a:gd name="connsiteY1784" fmla="*/ 1756789 h 5834395"/>
                <a:gd name="connsiteX1785" fmla="*/ 1457578 w 3977945"/>
                <a:gd name="connsiteY1785" fmla="*/ 1759967 h 5834395"/>
                <a:gd name="connsiteX1786" fmla="*/ 1460416 w 3977945"/>
                <a:gd name="connsiteY1786" fmla="*/ 1759740 h 5834395"/>
                <a:gd name="connsiteX1787" fmla="*/ 1462118 w 3977945"/>
                <a:gd name="connsiteY1787" fmla="*/ 1757810 h 5834395"/>
                <a:gd name="connsiteX1788" fmla="*/ 1462118 w 3977945"/>
                <a:gd name="connsiteY1788" fmla="*/ 1754178 h 5834395"/>
                <a:gd name="connsiteX1789" fmla="*/ 1460756 w 3977945"/>
                <a:gd name="connsiteY1789" fmla="*/ 1751681 h 5834395"/>
                <a:gd name="connsiteX1790" fmla="*/ 1458826 w 3977945"/>
                <a:gd name="connsiteY1790" fmla="*/ 1750205 h 5834395"/>
                <a:gd name="connsiteX1791" fmla="*/ 1457237 w 3977945"/>
                <a:gd name="connsiteY1791" fmla="*/ 1749751 h 5834395"/>
                <a:gd name="connsiteX1792" fmla="*/ 1460075 w 3977945"/>
                <a:gd name="connsiteY1792" fmla="*/ 1745665 h 5834395"/>
                <a:gd name="connsiteX1793" fmla="*/ 1464388 w 3977945"/>
                <a:gd name="connsiteY1793" fmla="*/ 1742032 h 5834395"/>
                <a:gd name="connsiteX1794" fmla="*/ 1467566 w 3977945"/>
                <a:gd name="connsiteY1794" fmla="*/ 1736697 h 5834395"/>
                <a:gd name="connsiteX1795" fmla="*/ 1467226 w 3977945"/>
                <a:gd name="connsiteY1795" fmla="*/ 1727390 h 5834395"/>
                <a:gd name="connsiteX1796" fmla="*/ 1470064 w 3977945"/>
                <a:gd name="connsiteY1796" fmla="*/ 1726028 h 5834395"/>
                <a:gd name="connsiteX1797" fmla="*/ 1471085 w 3977945"/>
                <a:gd name="connsiteY1797" fmla="*/ 1724212 h 5834395"/>
                <a:gd name="connsiteX1798" fmla="*/ 1470631 w 3977945"/>
                <a:gd name="connsiteY1798" fmla="*/ 1721147 h 5834395"/>
                <a:gd name="connsiteX1799" fmla="*/ 1468702 w 3977945"/>
                <a:gd name="connsiteY1799" fmla="*/ 1714223 h 5834395"/>
                <a:gd name="connsiteX1800" fmla="*/ 1467793 w 3977945"/>
                <a:gd name="connsiteY1800" fmla="*/ 1710136 h 5834395"/>
                <a:gd name="connsiteX1801" fmla="*/ 1467453 w 3977945"/>
                <a:gd name="connsiteY1801" fmla="*/ 1708774 h 5834395"/>
                <a:gd name="connsiteX1802" fmla="*/ 1466318 w 3977945"/>
                <a:gd name="connsiteY1802" fmla="*/ 1707071 h 5834395"/>
                <a:gd name="connsiteX1803" fmla="*/ 1463934 w 3977945"/>
                <a:gd name="connsiteY1803" fmla="*/ 1705028 h 5834395"/>
                <a:gd name="connsiteX1804" fmla="*/ 1463140 w 3977945"/>
                <a:gd name="connsiteY1804" fmla="*/ 1702985 h 5834395"/>
                <a:gd name="connsiteX1805" fmla="*/ 1466772 w 3977945"/>
                <a:gd name="connsiteY1805" fmla="*/ 1701396 h 5834395"/>
                <a:gd name="connsiteX1806" fmla="*/ 1468588 w 3977945"/>
                <a:gd name="connsiteY1806" fmla="*/ 1699580 h 5834395"/>
                <a:gd name="connsiteX1807" fmla="*/ 1469155 w 3977945"/>
                <a:gd name="connsiteY1807" fmla="*/ 1696629 h 5834395"/>
                <a:gd name="connsiteX1808" fmla="*/ 1468134 w 3977945"/>
                <a:gd name="connsiteY1808" fmla="*/ 1695039 h 5834395"/>
                <a:gd name="connsiteX1809" fmla="*/ 1464047 w 3977945"/>
                <a:gd name="connsiteY1809" fmla="*/ 1694926 h 5834395"/>
                <a:gd name="connsiteX1810" fmla="*/ 1462459 w 3977945"/>
                <a:gd name="connsiteY1810" fmla="*/ 1693337 h 5834395"/>
                <a:gd name="connsiteX1811" fmla="*/ 1462799 w 3977945"/>
                <a:gd name="connsiteY1811" fmla="*/ 1692542 h 5834395"/>
                <a:gd name="connsiteX1812" fmla="*/ 1462004 w 3977945"/>
                <a:gd name="connsiteY1812" fmla="*/ 1684143 h 5834395"/>
                <a:gd name="connsiteX1813" fmla="*/ 1461778 w 3977945"/>
                <a:gd name="connsiteY1813" fmla="*/ 1683689 h 5834395"/>
                <a:gd name="connsiteX1814" fmla="*/ 1461778 w 3977945"/>
                <a:gd name="connsiteY1814" fmla="*/ 1681305 h 5834395"/>
                <a:gd name="connsiteX1815" fmla="*/ 1462345 w 3977945"/>
                <a:gd name="connsiteY1815" fmla="*/ 1674040 h 5834395"/>
                <a:gd name="connsiteX1816" fmla="*/ 1463934 w 3977945"/>
                <a:gd name="connsiteY1816" fmla="*/ 1676991 h 5834395"/>
                <a:gd name="connsiteX1817" fmla="*/ 1470291 w 3977945"/>
                <a:gd name="connsiteY1817" fmla="*/ 1682326 h 5834395"/>
                <a:gd name="connsiteX1818" fmla="*/ 1482890 w 3977945"/>
                <a:gd name="connsiteY1818" fmla="*/ 1698558 h 5834395"/>
                <a:gd name="connsiteX1819" fmla="*/ 1485274 w 3977945"/>
                <a:gd name="connsiteY1819" fmla="*/ 1699580 h 5834395"/>
                <a:gd name="connsiteX1820" fmla="*/ 1486523 w 3977945"/>
                <a:gd name="connsiteY1820" fmla="*/ 1698104 h 5834395"/>
                <a:gd name="connsiteX1821" fmla="*/ 1487544 w 3977945"/>
                <a:gd name="connsiteY1821" fmla="*/ 1695607 h 5834395"/>
                <a:gd name="connsiteX1822" fmla="*/ 1489360 w 3977945"/>
                <a:gd name="connsiteY1822" fmla="*/ 1693450 h 5834395"/>
                <a:gd name="connsiteX1823" fmla="*/ 1485614 w 3977945"/>
                <a:gd name="connsiteY1823" fmla="*/ 1690726 h 5834395"/>
                <a:gd name="connsiteX1824" fmla="*/ 1482096 w 3977945"/>
                <a:gd name="connsiteY1824" fmla="*/ 1687094 h 5834395"/>
                <a:gd name="connsiteX1825" fmla="*/ 1480961 w 3977945"/>
                <a:gd name="connsiteY1825" fmla="*/ 1685278 h 5834395"/>
                <a:gd name="connsiteX1826" fmla="*/ 1479825 w 3977945"/>
                <a:gd name="connsiteY1826" fmla="*/ 1682554 h 5834395"/>
                <a:gd name="connsiteX1827" fmla="*/ 1479712 w 3977945"/>
                <a:gd name="connsiteY1827" fmla="*/ 1680170 h 5834395"/>
                <a:gd name="connsiteX1828" fmla="*/ 1481415 w 3977945"/>
                <a:gd name="connsiteY1828" fmla="*/ 1679148 h 5834395"/>
                <a:gd name="connsiteX1829" fmla="*/ 1481982 w 3977945"/>
                <a:gd name="connsiteY1829" fmla="*/ 1677673 h 5834395"/>
                <a:gd name="connsiteX1830" fmla="*/ 1482549 w 3977945"/>
                <a:gd name="connsiteY1830" fmla="*/ 1674381 h 5834395"/>
                <a:gd name="connsiteX1831" fmla="*/ 1482663 w 3977945"/>
                <a:gd name="connsiteY1831" fmla="*/ 1671089 h 5834395"/>
                <a:gd name="connsiteX1832" fmla="*/ 1482096 w 3977945"/>
                <a:gd name="connsiteY1832" fmla="*/ 1669613 h 5834395"/>
                <a:gd name="connsiteX1833" fmla="*/ 1478350 w 3977945"/>
                <a:gd name="connsiteY1833" fmla="*/ 1670748 h 5834395"/>
                <a:gd name="connsiteX1834" fmla="*/ 1476761 w 3977945"/>
                <a:gd name="connsiteY1834" fmla="*/ 1670067 h 5834395"/>
                <a:gd name="connsiteX1835" fmla="*/ 1475512 w 3977945"/>
                <a:gd name="connsiteY1835" fmla="*/ 1666549 h 5834395"/>
                <a:gd name="connsiteX1836" fmla="*/ 1478350 w 3977945"/>
                <a:gd name="connsiteY1836" fmla="*/ 1659738 h 5834395"/>
                <a:gd name="connsiteX1837" fmla="*/ 1479485 w 3977945"/>
                <a:gd name="connsiteY1837" fmla="*/ 1658376 h 5834395"/>
                <a:gd name="connsiteX1838" fmla="*/ 1478690 w 3977945"/>
                <a:gd name="connsiteY1838" fmla="*/ 1654857 h 5834395"/>
                <a:gd name="connsiteX1839" fmla="*/ 1478123 w 3977945"/>
                <a:gd name="connsiteY1839" fmla="*/ 1653041 h 5834395"/>
                <a:gd name="connsiteX1840" fmla="*/ 1477555 w 3977945"/>
                <a:gd name="connsiteY1840" fmla="*/ 1651906 h 5834395"/>
                <a:gd name="connsiteX1841" fmla="*/ 1476874 w 3977945"/>
                <a:gd name="connsiteY1841" fmla="*/ 1651565 h 5834395"/>
                <a:gd name="connsiteX1842" fmla="*/ 1474263 w 3977945"/>
                <a:gd name="connsiteY1842" fmla="*/ 1651906 h 5834395"/>
                <a:gd name="connsiteX1843" fmla="*/ 1473355 w 3977945"/>
                <a:gd name="connsiteY1843" fmla="*/ 1651338 h 5834395"/>
                <a:gd name="connsiteX1844" fmla="*/ 1471879 w 3977945"/>
                <a:gd name="connsiteY1844" fmla="*/ 1649068 h 5834395"/>
                <a:gd name="connsiteX1845" fmla="*/ 1471085 w 3977945"/>
                <a:gd name="connsiteY1845" fmla="*/ 1648501 h 5834395"/>
                <a:gd name="connsiteX1846" fmla="*/ 1469155 w 3977945"/>
                <a:gd name="connsiteY1846" fmla="*/ 1649068 h 5834395"/>
                <a:gd name="connsiteX1847" fmla="*/ 1465750 w 3977945"/>
                <a:gd name="connsiteY1847" fmla="*/ 1651338 h 5834395"/>
                <a:gd name="connsiteX1848" fmla="*/ 1464047 w 3977945"/>
                <a:gd name="connsiteY1848" fmla="*/ 1651906 h 5834395"/>
                <a:gd name="connsiteX1849" fmla="*/ 1463026 w 3977945"/>
                <a:gd name="connsiteY1849" fmla="*/ 1650884 h 5834395"/>
                <a:gd name="connsiteX1850" fmla="*/ 1463026 w 3977945"/>
                <a:gd name="connsiteY1850" fmla="*/ 1648614 h 5834395"/>
                <a:gd name="connsiteX1851" fmla="*/ 1463821 w 3977945"/>
                <a:gd name="connsiteY1851" fmla="*/ 1646344 h 5834395"/>
                <a:gd name="connsiteX1852" fmla="*/ 1465069 w 3977945"/>
                <a:gd name="connsiteY1852" fmla="*/ 1645322 h 5834395"/>
                <a:gd name="connsiteX1853" fmla="*/ 1462231 w 3977945"/>
                <a:gd name="connsiteY1853" fmla="*/ 1643733 h 5834395"/>
                <a:gd name="connsiteX1854" fmla="*/ 1460869 w 3977945"/>
                <a:gd name="connsiteY1854" fmla="*/ 1642485 h 5834395"/>
                <a:gd name="connsiteX1855" fmla="*/ 1459734 w 3977945"/>
                <a:gd name="connsiteY1855" fmla="*/ 1640441 h 5834395"/>
                <a:gd name="connsiteX1856" fmla="*/ 1463480 w 3977945"/>
                <a:gd name="connsiteY1856" fmla="*/ 1637263 h 5834395"/>
                <a:gd name="connsiteX1857" fmla="*/ 1465183 w 3977945"/>
                <a:gd name="connsiteY1857" fmla="*/ 1635220 h 5834395"/>
                <a:gd name="connsiteX1858" fmla="*/ 1465750 w 3977945"/>
                <a:gd name="connsiteY1858" fmla="*/ 1632155 h 5834395"/>
                <a:gd name="connsiteX1859" fmla="*/ 1464728 w 3977945"/>
                <a:gd name="connsiteY1859" fmla="*/ 1630112 h 5834395"/>
                <a:gd name="connsiteX1860" fmla="*/ 1460302 w 3977945"/>
                <a:gd name="connsiteY1860" fmla="*/ 1623642 h 5834395"/>
                <a:gd name="connsiteX1861" fmla="*/ 1459053 w 3977945"/>
                <a:gd name="connsiteY1861" fmla="*/ 1622280 h 5834395"/>
                <a:gd name="connsiteX1862" fmla="*/ 1457237 w 3977945"/>
                <a:gd name="connsiteY1862" fmla="*/ 1621031 h 5834395"/>
                <a:gd name="connsiteX1863" fmla="*/ 1454853 w 3977945"/>
                <a:gd name="connsiteY1863" fmla="*/ 1615583 h 5834395"/>
                <a:gd name="connsiteX1864" fmla="*/ 1450994 w 3977945"/>
                <a:gd name="connsiteY1864" fmla="*/ 1613085 h 5834395"/>
                <a:gd name="connsiteX1865" fmla="*/ 1449291 w 3977945"/>
                <a:gd name="connsiteY1865" fmla="*/ 1606956 h 5834395"/>
                <a:gd name="connsiteX1866" fmla="*/ 1447134 w 3977945"/>
                <a:gd name="connsiteY1866" fmla="*/ 1604459 h 5834395"/>
                <a:gd name="connsiteX1867" fmla="*/ 1447815 w 3977945"/>
                <a:gd name="connsiteY1867" fmla="*/ 1607751 h 5834395"/>
                <a:gd name="connsiteX1868" fmla="*/ 1443843 w 3977945"/>
                <a:gd name="connsiteY1868" fmla="*/ 1601508 h 5834395"/>
                <a:gd name="connsiteX1869" fmla="*/ 1427611 w 3977945"/>
                <a:gd name="connsiteY1869" fmla="*/ 1589930 h 5834395"/>
                <a:gd name="connsiteX1870" fmla="*/ 1422503 w 3977945"/>
                <a:gd name="connsiteY1870" fmla="*/ 1589589 h 5834395"/>
                <a:gd name="connsiteX1871" fmla="*/ 1421027 w 3977945"/>
                <a:gd name="connsiteY1871" fmla="*/ 1589022 h 5834395"/>
                <a:gd name="connsiteX1872" fmla="*/ 1417962 w 3977945"/>
                <a:gd name="connsiteY1872" fmla="*/ 1586751 h 5834395"/>
                <a:gd name="connsiteX1873" fmla="*/ 1411152 w 3977945"/>
                <a:gd name="connsiteY1873" fmla="*/ 1584822 h 5834395"/>
                <a:gd name="connsiteX1874" fmla="*/ 1410130 w 3977945"/>
                <a:gd name="connsiteY1874" fmla="*/ 1583800 h 5834395"/>
                <a:gd name="connsiteX1875" fmla="*/ 1410017 w 3977945"/>
                <a:gd name="connsiteY1875" fmla="*/ 1581984 h 5834395"/>
                <a:gd name="connsiteX1876" fmla="*/ 1410471 w 3977945"/>
                <a:gd name="connsiteY1876" fmla="*/ 1580054 h 5834395"/>
                <a:gd name="connsiteX1877" fmla="*/ 1411152 w 3977945"/>
                <a:gd name="connsiteY1877" fmla="*/ 1578125 h 5834395"/>
                <a:gd name="connsiteX1878" fmla="*/ 1411719 w 3977945"/>
                <a:gd name="connsiteY1878" fmla="*/ 1576195 h 5834395"/>
                <a:gd name="connsiteX1879" fmla="*/ 1410357 w 3977945"/>
                <a:gd name="connsiteY1879" fmla="*/ 1575514 h 5834395"/>
                <a:gd name="connsiteX1880" fmla="*/ 1407066 w 3977945"/>
                <a:gd name="connsiteY1880" fmla="*/ 1571427 h 5834395"/>
                <a:gd name="connsiteX1881" fmla="*/ 1405477 w 3977945"/>
                <a:gd name="connsiteY1881" fmla="*/ 1570065 h 5834395"/>
                <a:gd name="connsiteX1882" fmla="*/ 1404001 w 3977945"/>
                <a:gd name="connsiteY1882" fmla="*/ 1569611 h 5834395"/>
                <a:gd name="connsiteX1883" fmla="*/ 1392877 w 3977945"/>
                <a:gd name="connsiteY1883" fmla="*/ 1569044 h 5834395"/>
                <a:gd name="connsiteX1884" fmla="*/ 1390493 w 3977945"/>
                <a:gd name="connsiteY1884" fmla="*/ 1569611 h 5834395"/>
                <a:gd name="connsiteX1885" fmla="*/ 1388904 w 3977945"/>
                <a:gd name="connsiteY1885" fmla="*/ 1571201 h 5834395"/>
                <a:gd name="connsiteX1886" fmla="*/ 1387315 w 3977945"/>
                <a:gd name="connsiteY1886" fmla="*/ 1573357 h 5834395"/>
                <a:gd name="connsiteX1887" fmla="*/ 1385726 w 3977945"/>
                <a:gd name="connsiteY1887" fmla="*/ 1574265 h 5834395"/>
                <a:gd name="connsiteX1888" fmla="*/ 1384137 w 3977945"/>
                <a:gd name="connsiteY1888" fmla="*/ 1572222 h 5834395"/>
                <a:gd name="connsiteX1889" fmla="*/ 1384137 w 3977945"/>
                <a:gd name="connsiteY1889" fmla="*/ 1570519 h 5834395"/>
                <a:gd name="connsiteX1890" fmla="*/ 1384704 w 3977945"/>
                <a:gd name="connsiteY1890" fmla="*/ 1568930 h 5834395"/>
                <a:gd name="connsiteX1891" fmla="*/ 1384704 w 3977945"/>
                <a:gd name="connsiteY1891" fmla="*/ 1567228 h 5834395"/>
                <a:gd name="connsiteX1892" fmla="*/ 1383002 w 3977945"/>
                <a:gd name="connsiteY1892" fmla="*/ 1565184 h 5834395"/>
                <a:gd name="connsiteX1893" fmla="*/ 1358597 w 3977945"/>
                <a:gd name="connsiteY1893" fmla="*/ 1554855 h 5834395"/>
                <a:gd name="connsiteX1894" fmla="*/ 1360414 w 3977945"/>
                <a:gd name="connsiteY1894" fmla="*/ 1553607 h 5834395"/>
                <a:gd name="connsiteX1895" fmla="*/ 1359959 w 3977945"/>
                <a:gd name="connsiteY1895" fmla="*/ 1551904 h 5834395"/>
                <a:gd name="connsiteX1896" fmla="*/ 1358257 w 3977945"/>
                <a:gd name="connsiteY1896" fmla="*/ 1550428 h 5834395"/>
                <a:gd name="connsiteX1897" fmla="*/ 1356440 w 3977945"/>
                <a:gd name="connsiteY1897" fmla="*/ 1549747 h 5834395"/>
                <a:gd name="connsiteX1898" fmla="*/ 1344976 w 3977945"/>
                <a:gd name="connsiteY1898" fmla="*/ 1553379 h 5834395"/>
                <a:gd name="connsiteX1899" fmla="*/ 1328404 w 3977945"/>
                <a:gd name="connsiteY1899" fmla="*/ 1553039 h 5834395"/>
                <a:gd name="connsiteX1900" fmla="*/ 1331468 w 3977945"/>
                <a:gd name="connsiteY1900" fmla="*/ 1548612 h 5834395"/>
                <a:gd name="connsiteX1901" fmla="*/ 1335895 w 3977945"/>
                <a:gd name="connsiteY1901" fmla="*/ 1546342 h 5834395"/>
                <a:gd name="connsiteX1902" fmla="*/ 1344408 w 3977945"/>
                <a:gd name="connsiteY1902" fmla="*/ 1544866 h 5834395"/>
                <a:gd name="connsiteX1903" fmla="*/ 1359278 w 3977945"/>
                <a:gd name="connsiteY1903" fmla="*/ 1546342 h 5834395"/>
                <a:gd name="connsiteX1904" fmla="*/ 1363705 w 3977945"/>
                <a:gd name="connsiteY1904" fmla="*/ 1543277 h 5834395"/>
                <a:gd name="connsiteX1905" fmla="*/ 1360640 w 3977945"/>
                <a:gd name="connsiteY1905" fmla="*/ 1538169 h 5834395"/>
                <a:gd name="connsiteX1906" fmla="*/ 1351787 w 3977945"/>
                <a:gd name="connsiteY1906" fmla="*/ 1534537 h 5834395"/>
                <a:gd name="connsiteX1907" fmla="*/ 1348268 w 3977945"/>
                <a:gd name="connsiteY1907" fmla="*/ 1531586 h 5834395"/>
                <a:gd name="connsiteX1908" fmla="*/ 1353035 w 3977945"/>
                <a:gd name="connsiteY1908" fmla="*/ 1528067 h 5834395"/>
                <a:gd name="connsiteX1909" fmla="*/ 1364613 w 3977945"/>
                <a:gd name="connsiteY1909" fmla="*/ 1529656 h 5834395"/>
                <a:gd name="connsiteX1910" fmla="*/ 1369494 w 3977945"/>
                <a:gd name="connsiteY1910" fmla="*/ 1526591 h 5834395"/>
                <a:gd name="connsiteX1911" fmla="*/ 1366543 w 3977945"/>
                <a:gd name="connsiteY1911" fmla="*/ 1522278 h 5834395"/>
                <a:gd name="connsiteX1912" fmla="*/ 1358483 w 3977945"/>
                <a:gd name="connsiteY1912" fmla="*/ 1520462 h 5834395"/>
                <a:gd name="connsiteX1913" fmla="*/ 1354965 w 3977945"/>
                <a:gd name="connsiteY1913" fmla="*/ 1518305 h 5834395"/>
                <a:gd name="connsiteX1914" fmla="*/ 1357235 w 3977945"/>
                <a:gd name="connsiteY1914" fmla="*/ 1516602 h 5834395"/>
                <a:gd name="connsiteX1915" fmla="*/ 1359051 w 3977945"/>
                <a:gd name="connsiteY1915" fmla="*/ 1516148 h 5834395"/>
                <a:gd name="connsiteX1916" fmla="*/ 1359732 w 3977945"/>
                <a:gd name="connsiteY1916" fmla="*/ 1514900 h 5834395"/>
                <a:gd name="connsiteX1917" fmla="*/ 1358711 w 3977945"/>
                <a:gd name="connsiteY1917" fmla="*/ 1510700 h 5834395"/>
                <a:gd name="connsiteX1918" fmla="*/ 1356668 w 3977945"/>
                <a:gd name="connsiteY1918" fmla="*/ 1508203 h 5834395"/>
                <a:gd name="connsiteX1919" fmla="*/ 1354397 w 3977945"/>
                <a:gd name="connsiteY1919" fmla="*/ 1509678 h 5834395"/>
                <a:gd name="connsiteX1920" fmla="*/ 1350425 w 3977945"/>
                <a:gd name="connsiteY1920" fmla="*/ 1515808 h 5834395"/>
                <a:gd name="connsiteX1921" fmla="*/ 1347587 w 3977945"/>
                <a:gd name="connsiteY1921" fmla="*/ 1517510 h 5834395"/>
                <a:gd name="connsiteX1922" fmla="*/ 1332717 w 3977945"/>
                <a:gd name="connsiteY1922" fmla="*/ 1513538 h 5834395"/>
                <a:gd name="connsiteX1923" fmla="*/ 1330106 w 3977945"/>
                <a:gd name="connsiteY1923" fmla="*/ 1511835 h 5834395"/>
                <a:gd name="connsiteX1924" fmla="*/ 1328177 w 3977945"/>
                <a:gd name="connsiteY1924" fmla="*/ 1509111 h 5834395"/>
                <a:gd name="connsiteX1925" fmla="*/ 1327836 w 3977945"/>
                <a:gd name="connsiteY1925" fmla="*/ 1507749 h 5834395"/>
                <a:gd name="connsiteX1926" fmla="*/ 1327836 w 3977945"/>
                <a:gd name="connsiteY1926" fmla="*/ 1506500 h 5834395"/>
                <a:gd name="connsiteX1927" fmla="*/ 1327723 w 3977945"/>
                <a:gd name="connsiteY1927" fmla="*/ 1505251 h 5834395"/>
                <a:gd name="connsiteX1928" fmla="*/ 1327155 w 3977945"/>
                <a:gd name="connsiteY1928" fmla="*/ 1504116 h 5834395"/>
                <a:gd name="connsiteX1929" fmla="*/ 1326247 w 3977945"/>
                <a:gd name="connsiteY1929" fmla="*/ 1503208 h 5834395"/>
                <a:gd name="connsiteX1930" fmla="*/ 1320458 w 3977945"/>
                <a:gd name="connsiteY1930" fmla="*/ 1500711 h 5834395"/>
                <a:gd name="connsiteX1931" fmla="*/ 1317960 w 3977945"/>
                <a:gd name="connsiteY1931" fmla="*/ 1500484 h 5834395"/>
                <a:gd name="connsiteX1932" fmla="*/ 1315577 w 3977945"/>
                <a:gd name="connsiteY1932" fmla="*/ 1501279 h 5834395"/>
                <a:gd name="connsiteX1933" fmla="*/ 1308312 w 3977945"/>
                <a:gd name="connsiteY1933" fmla="*/ 1506273 h 5834395"/>
                <a:gd name="connsiteX1934" fmla="*/ 1302750 w 3977945"/>
                <a:gd name="connsiteY1934" fmla="*/ 1507181 h 5834395"/>
                <a:gd name="connsiteX1935" fmla="*/ 1297189 w 3977945"/>
                <a:gd name="connsiteY1935" fmla="*/ 1505705 h 5834395"/>
                <a:gd name="connsiteX1936" fmla="*/ 1292421 w 3977945"/>
                <a:gd name="connsiteY1936" fmla="*/ 1501733 h 5834395"/>
                <a:gd name="connsiteX1937" fmla="*/ 1295146 w 3977945"/>
                <a:gd name="connsiteY1937" fmla="*/ 1498781 h 5834395"/>
                <a:gd name="connsiteX1938" fmla="*/ 1300934 w 3977945"/>
                <a:gd name="connsiteY1938" fmla="*/ 1497533 h 5834395"/>
                <a:gd name="connsiteX1939" fmla="*/ 1305247 w 3977945"/>
                <a:gd name="connsiteY1939" fmla="*/ 1494808 h 5834395"/>
                <a:gd name="connsiteX1940" fmla="*/ 1309674 w 3977945"/>
                <a:gd name="connsiteY1940" fmla="*/ 1496398 h 5834395"/>
                <a:gd name="connsiteX1941" fmla="*/ 1314215 w 3977945"/>
                <a:gd name="connsiteY1941" fmla="*/ 1494922 h 5834395"/>
                <a:gd name="connsiteX1942" fmla="*/ 1314555 w 3977945"/>
                <a:gd name="connsiteY1942" fmla="*/ 1494808 h 5834395"/>
                <a:gd name="connsiteX1943" fmla="*/ 1316258 w 3977945"/>
                <a:gd name="connsiteY1943" fmla="*/ 1494808 h 5834395"/>
                <a:gd name="connsiteX1944" fmla="*/ 1315577 w 3977945"/>
                <a:gd name="connsiteY1944" fmla="*/ 1493106 h 5834395"/>
                <a:gd name="connsiteX1945" fmla="*/ 1314782 w 3977945"/>
                <a:gd name="connsiteY1945" fmla="*/ 1491971 h 5834395"/>
                <a:gd name="connsiteX1946" fmla="*/ 1313874 w 3977945"/>
                <a:gd name="connsiteY1946" fmla="*/ 1491403 h 5834395"/>
                <a:gd name="connsiteX1947" fmla="*/ 1312853 w 3977945"/>
                <a:gd name="connsiteY1947" fmla="*/ 1491517 h 5834395"/>
                <a:gd name="connsiteX1948" fmla="*/ 1316712 w 3977945"/>
                <a:gd name="connsiteY1948" fmla="*/ 1489360 h 5834395"/>
                <a:gd name="connsiteX1949" fmla="*/ 1346451 w 3977945"/>
                <a:gd name="connsiteY1949" fmla="*/ 1502981 h 5834395"/>
                <a:gd name="connsiteX1950" fmla="*/ 1350084 w 3977945"/>
                <a:gd name="connsiteY1950" fmla="*/ 1499803 h 5834395"/>
                <a:gd name="connsiteX1951" fmla="*/ 1348835 w 3977945"/>
                <a:gd name="connsiteY1951" fmla="*/ 1498554 h 5834395"/>
                <a:gd name="connsiteX1952" fmla="*/ 1344862 w 3977945"/>
                <a:gd name="connsiteY1952" fmla="*/ 1496398 h 5834395"/>
                <a:gd name="connsiteX1953" fmla="*/ 1343614 w 3977945"/>
                <a:gd name="connsiteY1953" fmla="*/ 1495036 h 5834395"/>
                <a:gd name="connsiteX1954" fmla="*/ 1343046 w 3977945"/>
                <a:gd name="connsiteY1954" fmla="*/ 1494014 h 5834395"/>
                <a:gd name="connsiteX1955" fmla="*/ 1341911 w 3977945"/>
                <a:gd name="connsiteY1955" fmla="*/ 1490722 h 5834395"/>
                <a:gd name="connsiteX1956" fmla="*/ 1339187 w 3977945"/>
                <a:gd name="connsiteY1956" fmla="*/ 1486182 h 5834395"/>
                <a:gd name="connsiteX1957" fmla="*/ 1323296 w 3977945"/>
                <a:gd name="connsiteY1957" fmla="*/ 1479825 h 5834395"/>
                <a:gd name="connsiteX1958" fmla="*/ 1320231 w 3977945"/>
                <a:gd name="connsiteY1958" fmla="*/ 1479825 h 5834395"/>
                <a:gd name="connsiteX1959" fmla="*/ 1319436 w 3977945"/>
                <a:gd name="connsiteY1959" fmla="*/ 1480393 h 5834395"/>
                <a:gd name="connsiteX1960" fmla="*/ 1319210 w 3977945"/>
                <a:gd name="connsiteY1960" fmla="*/ 1481641 h 5834395"/>
                <a:gd name="connsiteX1961" fmla="*/ 1319322 w 3977945"/>
                <a:gd name="connsiteY1961" fmla="*/ 1482776 h 5834395"/>
                <a:gd name="connsiteX1962" fmla="*/ 1319550 w 3977945"/>
                <a:gd name="connsiteY1962" fmla="*/ 1483117 h 5834395"/>
                <a:gd name="connsiteX1963" fmla="*/ 1318074 w 3977945"/>
                <a:gd name="connsiteY1963" fmla="*/ 1484593 h 5834395"/>
                <a:gd name="connsiteX1964" fmla="*/ 1316712 w 3977945"/>
                <a:gd name="connsiteY1964" fmla="*/ 1485047 h 5834395"/>
                <a:gd name="connsiteX1965" fmla="*/ 1309902 w 3977945"/>
                <a:gd name="connsiteY1965" fmla="*/ 1484706 h 5834395"/>
                <a:gd name="connsiteX1966" fmla="*/ 1308312 w 3977945"/>
                <a:gd name="connsiteY1966" fmla="*/ 1485614 h 5834395"/>
                <a:gd name="connsiteX1967" fmla="*/ 1306950 w 3977945"/>
                <a:gd name="connsiteY1967" fmla="*/ 1488111 h 5834395"/>
                <a:gd name="connsiteX1968" fmla="*/ 1308312 w 3977945"/>
                <a:gd name="connsiteY1968" fmla="*/ 1489928 h 5834395"/>
                <a:gd name="connsiteX1969" fmla="*/ 1288562 w 3977945"/>
                <a:gd name="connsiteY1969" fmla="*/ 1490382 h 5834395"/>
                <a:gd name="connsiteX1970" fmla="*/ 1285043 w 3977945"/>
                <a:gd name="connsiteY1970" fmla="*/ 1484706 h 5834395"/>
                <a:gd name="connsiteX1971" fmla="*/ 1292081 w 3977945"/>
                <a:gd name="connsiteY1971" fmla="*/ 1483458 h 5834395"/>
                <a:gd name="connsiteX1972" fmla="*/ 1295599 w 3977945"/>
                <a:gd name="connsiteY1972" fmla="*/ 1484025 h 5834395"/>
                <a:gd name="connsiteX1973" fmla="*/ 1299118 w 3977945"/>
                <a:gd name="connsiteY1973" fmla="*/ 1485955 h 5834395"/>
                <a:gd name="connsiteX1974" fmla="*/ 1301388 w 3977945"/>
                <a:gd name="connsiteY1974" fmla="*/ 1486295 h 5834395"/>
                <a:gd name="connsiteX1975" fmla="*/ 1304453 w 3977945"/>
                <a:gd name="connsiteY1975" fmla="*/ 1484820 h 5834395"/>
                <a:gd name="connsiteX1976" fmla="*/ 1307064 w 3977945"/>
                <a:gd name="connsiteY1976" fmla="*/ 1481528 h 5834395"/>
                <a:gd name="connsiteX1977" fmla="*/ 1308199 w 3977945"/>
                <a:gd name="connsiteY1977" fmla="*/ 1476533 h 5834395"/>
                <a:gd name="connsiteX1978" fmla="*/ 1309674 w 3977945"/>
                <a:gd name="connsiteY1978" fmla="*/ 1471993 h 5834395"/>
                <a:gd name="connsiteX1979" fmla="*/ 1313080 w 3977945"/>
                <a:gd name="connsiteY1979" fmla="*/ 1471312 h 5834395"/>
                <a:gd name="connsiteX1980" fmla="*/ 1319777 w 3977945"/>
                <a:gd name="connsiteY1980" fmla="*/ 1473128 h 5834395"/>
                <a:gd name="connsiteX1981" fmla="*/ 1325793 w 3977945"/>
                <a:gd name="connsiteY1981" fmla="*/ 1476647 h 5834395"/>
                <a:gd name="connsiteX1982" fmla="*/ 1328971 w 3977945"/>
                <a:gd name="connsiteY1982" fmla="*/ 1477101 h 5834395"/>
                <a:gd name="connsiteX1983" fmla="*/ 1329539 w 3977945"/>
                <a:gd name="connsiteY1983" fmla="*/ 1473128 h 5834395"/>
                <a:gd name="connsiteX1984" fmla="*/ 1327949 w 3977945"/>
                <a:gd name="connsiteY1984" fmla="*/ 1470858 h 5834395"/>
                <a:gd name="connsiteX1985" fmla="*/ 1315804 w 3977945"/>
                <a:gd name="connsiteY1985" fmla="*/ 1461777 h 5834395"/>
                <a:gd name="connsiteX1986" fmla="*/ 1295599 w 3977945"/>
                <a:gd name="connsiteY1986" fmla="*/ 1462118 h 5834395"/>
                <a:gd name="connsiteX1987" fmla="*/ 1275735 w 3977945"/>
                <a:gd name="connsiteY1987" fmla="*/ 1449632 h 5834395"/>
                <a:gd name="connsiteX1988" fmla="*/ 1279821 w 3977945"/>
                <a:gd name="connsiteY1988" fmla="*/ 1451107 h 5834395"/>
                <a:gd name="connsiteX1989" fmla="*/ 1290264 w 3977945"/>
                <a:gd name="connsiteY1989" fmla="*/ 1450880 h 5834395"/>
                <a:gd name="connsiteX1990" fmla="*/ 1291740 w 3977945"/>
                <a:gd name="connsiteY1990" fmla="*/ 1449632 h 5834395"/>
                <a:gd name="connsiteX1991" fmla="*/ 1290945 w 3977945"/>
                <a:gd name="connsiteY1991" fmla="*/ 1447248 h 5834395"/>
                <a:gd name="connsiteX1992" fmla="*/ 1289924 w 3977945"/>
                <a:gd name="connsiteY1992" fmla="*/ 1443048 h 5834395"/>
                <a:gd name="connsiteX1993" fmla="*/ 1289016 w 3977945"/>
                <a:gd name="connsiteY1993" fmla="*/ 1441232 h 5834395"/>
                <a:gd name="connsiteX1994" fmla="*/ 1287426 w 3977945"/>
                <a:gd name="connsiteY1994" fmla="*/ 1439870 h 5834395"/>
                <a:gd name="connsiteX1995" fmla="*/ 1269379 w 3977945"/>
                <a:gd name="connsiteY1995" fmla="*/ 1436238 h 5834395"/>
                <a:gd name="connsiteX1996" fmla="*/ 1265633 w 3977945"/>
                <a:gd name="connsiteY1996" fmla="*/ 1432946 h 5834395"/>
                <a:gd name="connsiteX1997" fmla="*/ 1266541 w 3977945"/>
                <a:gd name="connsiteY1997" fmla="*/ 1428292 h 5834395"/>
                <a:gd name="connsiteX1998" fmla="*/ 1264271 w 3977945"/>
                <a:gd name="connsiteY1998" fmla="*/ 1425000 h 5834395"/>
                <a:gd name="connsiteX1999" fmla="*/ 1258368 w 3977945"/>
                <a:gd name="connsiteY1999" fmla="*/ 1420914 h 5834395"/>
                <a:gd name="connsiteX2000" fmla="*/ 1253941 w 3977945"/>
                <a:gd name="connsiteY2000" fmla="*/ 1414784 h 5834395"/>
                <a:gd name="connsiteX2001" fmla="*/ 1252125 w 3977945"/>
                <a:gd name="connsiteY2001" fmla="*/ 1414103 h 5834395"/>
                <a:gd name="connsiteX2002" fmla="*/ 1241796 w 3977945"/>
                <a:gd name="connsiteY2002" fmla="*/ 1414103 h 5834395"/>
                <a:gd name="connsiteX2003" fmla="*/ 1241796 w 3977945"/>
                <a:gd name="connsiteY2003" fmla="*/ 1412514 h 5834395"/>
                <a:gd name="connsiteX2004" fmla="*/ 1245882 w 3977945"/>
                <a:gd name="connsiteY2004" fmla="*/ 1410584 h 5834395"/>
                <a:gd name="connsiteX2005" fmla="*/ 1247471 w 3977945"/>
                <a:gd name="connsiteY2005" fmla="*/ 1408201 h 5834395"/>
                <a:gd name="connsiteX2006" fmla="*/ 1247244 w 3977945"/>
                <a:gd name="connsiteY2006" fmla="*/ 1404001 h 5834395"/>
                <a:gd name="connsiteX2007" fmla="*/ 1247811 w 3977945"/>
                <a:gd name="connsiteY2007" fmla="*/ 1403774 h 5834395"/>
                <a:gd name="connsiteX2008" fmla="*/ 1249174 w 3977945"/>
                <a:gd name="connsiteY2008" fmla="*/ 1402525 h 5834395"/>
                <a:gd name="connsiteX2009" fmla="*/ 1246904 w 3977945"/>
                <a:gd name="connsiteY2009" fmla="*/ 1399574 h 5834395"/>
                <a:gd name="connsiteX2010" fmla="*/ 1241569 w 3977945"/>
                <a:gd name="connsiteY2010" fmla="*/ 1399233 h 5834395"/>
                <a:gd name="connsiteX2011" fmla="*/ 1239072 w 3977945"/>
                <a:gd name="connsiteY2011" fmla="*/ 1397417 h 5834395"/>
                <a:gd name="connsiteX2012" fmla="*/ 1242250 w 3977945"/>
                <a:gd name="connsiteY2012" fmla="*/ 1396963 h 5834395"/>
                <a:gd name="connsiteX2013" fmla="*/ 1250195 w 3977945"/>
                <a:gd name="connsiteY2013" fmla="*/ 1398552 h 5834395"/>
                <a:gd name="connsiteX2014" fmla="*/ 1252806 w 3977945"/>
                <a:gd name="connsiteY2014" fmla="*/ 1396509 h 5834395"/>
                <a:gd name="connsiteX2015" fmla="*/ 1254509 w 3977945"/>
                <a:gd name="connsiteY2015" fmla="*/ 1391628 h 5834395"/>
                <a:gd name="connsiteX2016" fmla="*/ 1255076 w 3977945"/>
                <a:gd name="connsiteY2016" fmla="*/ 1388564 h 5834395"/>
                <a:gd name="connsiteX2017" fmla="*/ 1254395 w 3977945"/>
                <a:gd name="connsiteY2017" fmla="*/ 1385839 h 5834395"/>
                <a:gd name="connsiteX2018" fmla="*/ 1252466 w 3977945"/>
                <a:gd name="connsiteY2018" fmla="*/ 1382093 h 5834395"/>
                <a:gd name="connsiteX2019" fmla="*/ 1249855 w 3977945"/>
                <a:gd name="connsiteY2019" fmla="*/ 1378234 h 5834395"/>
                <a:gd name="connsiteX2020" fmla="*/ 1241682 w 3977945"/>
                <a:gd name="connsiteY2020" fmla="*/ 1372332 h 5834395"/>
                <a:gd name="connsiteX2021" fmla="*/ 1238504 w 3977945"/>
                <a:gd name="connsiteY2021" fmla="*/ 1371537 h 5834395"/>
                <a:gd name="connsiteX2022" fmla="*/ 1234871 w 3977945"/>
                <a:gd name="connsiteY2022" fmla="*/ 1371764 h 5834395"/>
                <a:gd name="connsiteX2023" fmla="*/ 1231580 w 3977945"/>
                <a:gd name="connsiteY2023" fmla="*/ 1370856 h 5834395"/>
                <a:gd name="connsiteX2024" fmla="*/ 1229196 w 3977945"/>
                <a:gd name="connsiteY2024" fmla="*/ 1366543 h 5834395"/>
                <a:gd name="connsiteX2025" fmla="*/ 1232602 w 3977945"/>
                <a:gd name="connsiteY2025" fmla="*/ 1366429 h 5834395"/>
                <a:gd name="connsiteX2026" fmla="*/ 1234304 w 3977945"/>
                <a:gd name="connsiteY2026" fmla="*/ 1366883 h 5834395"/>
                <a:gd name="connsiteX2027" fmla="*/ 1235893 w 3977945"/>
                <a:gd name="connsiteY2027" fmla="*/ 1368359 h 5834395"/>
                <a:gd name="connsiteX2028" fmla="*/ 1234645 w 3977945"/>
                <a:gd name="connsiteY2028" fmla="*/ 1364953 h 5834395"/>
                <a:gd name="connsiteX2029" fmla="*/ 1230671 w 3977945"/>
                <a:gd name="connsiteY2029" fmla="*/ 1361662 h 5834395"/>
                <a:gd name="connsiteX2030" fmla="*/ 1226585 w 3977945"/>
                <a:gd name="connsiteY2030" fmla="*/ 1354851 h 5834395"/>
                <a:gd name="connsiteX2031" fmla="*/ 1223975 w 3977945"/>
                <a:gd name="connsiteY2031" fmla="*/ 1352808 h 5834395"/>
                <a:gd name="connsiteX2032" fmla="*/ 1221137 w 3977945"/>
                <a:gd name="connsiteY2032" fmla="*/ 1352467 h 5834395"/>
                <a:gd name="connsiteX2033" fmla="*/ 1210240 w 3977945"/>
                <a:gd name="connsiteY2033" fmla="*/ 1355986 h 5834395"/>
                <a:gd name="connsiteX2034" fmla="*/ 1192760 w 3977945"/>
                <a:gd name="connsiteY2034" fmla="*/ 1354851 h 5834395"/>
                <a:gd name="connsiteX2035" fmla="*/ 1193668 w 3977945"/>
                <a:gd name="connsiteY2035" fmla="*/ 1349516 h 5834395"/>
                <a:gd name="connsiteX2036" fmla="*/ 1194122 w 3977945"/>
                <a:gd name="connsiteY2036" fmla="*/ 1347814 h 5834395"/>
                <a:gd name="connsiteX2037" fmla="*/ 1186743 w 3977945"/>
                <a:gd name="connsiteY2037" fmla="*/ 1347814 h 5834395"/>
                <a:gd name="connsiteX2038" fmla="*/ 1189354 w 3977945"/>
                <a:gd name="connsiteY2038" fmla="*/ 1344862 h 5834395"/>
                <a:gd name="connsiteX2039" fmla="*/ 1192532 w 3977945"/>
                <a:gd name="connsiteY2039" fmla="*/ 1343954 h 5834395"/>
                <a:gd name="connsiteX2040" fmla="*/ 1195825 w 3977945"/>
                <a:gd name="connsiteY2040" fmla="*/ 1344635 h 5834395"/>
                <a:gd name="connsiteX2041" fmla="*/ 1205132 w 3977945"/>
                <a:gd name="connsiteY2041" fmla="*/ 1350084 h 5834395"/>
                <a:gd name="connsiteX2042" fmla="*/ 1208310 w 3977945"/>
                <a:gd name="connsiteY2042" fmla="*/ 1350651 h 5834395"/>
                <a:gd name="connsiteX2043" fmla="*/ 1219548 w 3977945"/>
                <a:gd name="connsiteY2043" fmla="*/ 1347814 h 5834395"/>
                <a:gd name="connsiteX2044" fmla="*/ 1225337 w 3977945"/>
                <a:gd name="connsiteY2044" fmla="*/ 1349857 h 5834395"/>
                <a:gd name="connsiteX2045" fmla="*/ 1227040 w 3977945"/>
                <a:gd name="connsiteY2045" fmla="*/ 1349176 h 5834395"/>
                <a:gd name="connsiteX2046" fmla="*/ 1229990 w 3977945"/>
                <a:gd name="connsiteY2046" fmla="*/ 1347019 h 5834395"/>
                <a:gd name="connsiteX2047" fmla="*/ 1232715 w 3977945"/>
                <a:gd name="connsiteY2047" fmla="*/ 1346111 h 5834395"/>
                <a:gd name="connsiteX2048" fmla="*/ 1238277 w 3977945"/>
                <a:gd name="connsiteY2048" fmla="*/ 1345997 h 5834395"/>
                <a:gd name="connsiteX2049" fmla="*/ 1239412 w 3977945"/>
                <a:gd name="connsiteY2049" fmla="*/ 1346678 h 5834395"/>
                <a:gd name="connsiteX2050" fmla="*/ 1243272 w 3977945"/>
                <a:gd name="connsiteY2050" fmla="*/ 1351105 h 5834395"/>
                <a:gd name="connsiteX2051" fmla="*/ 1245315 w 3977945"/>
                <a:gd name="connsiteY2051" fmla="*/ 1352127 h 5834395"/>
                <a:gd name="connsiteX2052" fmla="*/ 1262908 w 3977945"/>
                <a:gd name="connsiteY2052" fmla="*/ 1352694 h 5834395"/>
                <a:gd name="connsiteX2053" fmla="*/ 1272897 w 3977945"/>
                <a:gd name="connsiteY2053" fmla="*/ 1361094 h 5834395"/>
                <a:gd name="connsiteX2054" fmla="*/ 1276189 w 3977945"/>
                <a:gd name="connsiteY2054" fmla="*/ 1362683 h 5834395"/>
                <a:gd name="connsiteX2055" fmla="*/ 1279594 w 3977945"/>
                <a:gd name="connsiteY2055" fmla="*/ 1363251 h 5834395"/>
                <a:gd name="connsiteX2056" fmla="*/ 1291513 w 3977945"/>
                <a:gd name="connsiteY2056" fmla="*/ 1360981 h 5834395"/>
                <a:gd name="connsiteX2057" fmla="*/ 1295258 w 3977945"/>
                <a:gd name="connsiteY2057" fmla="*/ 1363251 h 5834395"/>
                <a:gd name="connsiteX2058" fmla="*/ 1291740 w 3977945"/>
                <a:gd name="connsiteY2058" fmla="*/ 1365975 h 5834395"/>
                <a:gd name="connsiteX2059" fmla="*/ 1284135 w 3977945"/>
                <a:gd name="connsiteY2059" fmla="*/ 1367224 h 5834395"/>
                <a:gd name="connsiteX2060" fmla="*/ 1280616 w 3977945"/>
                <a:gd name="connsiteY2060" fmla="*/ 1369948 h 5834395"/>
                <a:gd name="connsiteX2061" fmla="*/ 1279140 w 3977945"/>
                <a:gd name="connsiteY2061" fmla="*/ 1373467 h 5834395"/>
                <a:gd name="connsiteX2062" fmla="*/ 1278800 w 3977945"/>
                <a:gd name="connsiteY2062" fmla="*/ 1378121 h 5834395"/>
                <a:gd name="connsiteX2063" fmla="*/ 1279481 w 3977945"/>
                <a:gd name="connsiteY2063" fmla="*/ 1383115 h 5834395"/>
                <a:gd name="connsiteX2064" fmla="*/ 1281070 w 3977945"/>
                <a:gd name="connsiteY2064" fmla="*/ 1387769 h 5834395"/>
                <a:gd name="connsiteX2065" fmla="*/ 1283226 w 3977945"/>
                <a:gd name="connsiteY2065" fmla="*/ 1391515 h 5834395"/>
                <a:gd name="connsiteX2066" fmla="*/ 1308199 w 3977945"/>
                <a:gd name="connsiteY2066" fmla="*/ 1420687 h 5834395"/>
                <a:gd name="connsiteX2067" fmla="*/ 1345317 w 3977945"/>
                <a:gd name="connsiteY2067" fmla="*/ 1452129 h 5834395"/>
                <a:gd name="connsiteX2068" fmla="*/ 1348608 w 3977945"/>
                <a:gd name="connsiteY2068" fmla="*/ 1453605 h 5834395"/>
                <a:gd name="connsiteX2069" fmla="*/ 1352581 w 3977945"/>
                <a:gd name="connsiteY2069" fmla="*/ 1452696 h 5834395"/>
                <a:gd name="connsiteX2070" fmla="*/ 1350878 w 3977945"/>
                <a:gd name="connsiteY2070" fmla="*/ 1449859 h 5834395"/>
                <a:gd name="connsiteX2071" fmla="*/ 1347132 w 3977945"/>
                <a:gd name="connsiteY2071" fmla="*/ 1445886 h 5834395"/>
                <a:gd name="connsiteX2072" fmla="*/ 1345884 w 3977945"/>
                <a:gd name="connsiteY2072" fmla="*/ 1442708 h 5834395"/>
                <a:gd name="connsiteX2073" fmla="*/ 1347927 w 3977945"/>
                <a:gd name="connsiteY2073" fmla="*/ 1443956 h 5834395"/>
                <a:gd name="connsiteX2074" fmla="*/ 1351900 w 3977945"/>
                <a:gd name="connsiteY2074" fmla="*/ 1448837 h 5834395"/>
                <a:gd name="connsiteX2075" fmla="*/ 1353943 w 3977945"/>
                <a:gd name="connsiteY2075" fmla="*/ 1449291 h 5834395"/>
                <a:gd name="connsiteX2076" fmla="*/ 1353943 w 3977945"/>
                <a:gd name="connsiteY2076" fmla="*/ 1447815 h 5834395"/>
                <a:gd name="connsiteX2077" fmla="*/ 1352694 w 3977945"/>
                <a:gd name="connsiteY2077" fmla="*/ 1446567 h 5834395"/>
                <a:gd name="connsiteX2078" fmla="*/ 1351446 w 3977945"/>
                <a:gd name="connsiteY2078" fmla="*/ 1444637 h 5834395"/>
                <a:gd name="connsiteX2079" fmla="*/ 1350311 w 3977945"/>
                <a:gd name="connsiteY2079" fmla="*/ 1442254 h 5834395"/>
                <a:gd name="connsiteX2080" fmla="*/ 1349289 w 3977945"/>
                <a:gd name="connsiteY2080" fmla="*/ 1439529 h 5834395"/>
                <a:gd name="connsiteX2081" fmla="*/ 1351673 w 3977945"/>
                <a:gd name="connsiteY2081" fmla="*/ 1441232 h 5834395"/>
                <a:gd name="connsiteX2082" fmla="*/ 1356554 w 3977945"/>
                <a:gd name="connsiteY2082" fmla="*/ 1446226 h 5834395"/>
                <a:gd name="connsiteX2083" fmla="*/ 1359164 w 3977945"/>
                <a:gd name="connsiteY2083" fmla="*/ 1447929 h 5834395"/>
                <a:gd name="connsiteX2084" fmla="*/ 1351900 w 3977945"/>
                <a:gd name="connsiteY2084" fmla="*/ 1439983 h 5834395"/>
                <a:gd name="connsiteX2085" fmla="*/ 1348835 w 3977945"/>
                <a:gd name="connsiteY2085" fmla="*/ 1434648 h 5834395"/>
                <a:gd name="connsiteX2086" fmla="*/ 1349289 w 3977945"/>
                <a:gd name="connsiteY2086" fmla="*/ 1427611 h 5834395"/>
                <a:gd name="connsiteX2087" fmla="*/ 1350992 w 3977945"/>
                <a:gd name="connsiteY2087" fmla="*/ 1431357 h 5834395"/>
                <a:gd name="connsiteX2088" fmla="*/ 1352922 w 3977945"/>
                <a:gd name="connsiteY2088" fmla="*/ 1434081 h 5834395"/>
                <a:gd name="connsiteX2089" fmla="*/ 1357235 w 3977945"/>
                <a:gd name="connsiteY2089" fmla="*/ 1437713 h 5834395"/>
                <a:gd name="connsiteX2090" fmla="*/ 1355873 w 3977945"/>
                <a:gd name="connsiteY2090" fmla="*/ 1432832 h 5834395"/>
                <a:gd name="connsiteX2091" fmla="*/ 1355532 w 3977945"/>
                <a:gd name="connsiteY2091" fmla="*/ 1430449 h 5834395"/>
                <a:gd name="connsiteX2092" fmla="*/ 1355987 w 3977945"/>
                <a:gd name="connsiteY2092" fmla="*/ 1427724 h 5834395"/>
                <a:gd name="connsiteX2093" fmla="*/ 1358711 w 3977945"/>
                <a:gd name="connsiteY2093" fmla="*/ 1431924 h 5834395"/>
                <a:gd name="connsiteX2094" fmla="*/ 1359619 w 3977945"/>
                <a:gd name="connsiteY2094" fmla="*/ 1433854 h 5834395"/>
                <a:gd name="connsiteX2095" fmla="*/ 1360754 w 3977945"/>
                <a:gd name="connsiteY2095" fmla="*/ 1435102 h 5834395"/>
                <a:gd name="connsiteX2096" fmla="*/ 1363478 w 3977945"/>
                <a:gd name="connsiteY2096" fmla="*/ 1433967 h 5834395"/>
                <a:gd name="connsiteX2097" fmla="*/ 1364954 w 3977945"/>
                <a:gd name="connsiteY2097" fmla="*/ 1435443 h 5834395"/>
                <a:gd name="connsiteX2098" fmla="*/ 1367337 w 3977945"/>
                <a:gd name="connsiteY2098" fmla="*/ 1438848 h 5834395"/>
                <a:gd name="connsiteX2099" fmla="*/ 1372672 w 3977945"/>
                <a:gd name="connsiteY2099" fmla="*/ 1443502 h 5834395"/>
                <a:gd name="connsiteX2100" fmla="*/ 1374942 w 3977945"/>
                <a:gd name="connsiteY2100" fmla="*/ 1447248 h 5834395"/>
                <a:gd name="connsiteX2101" fmla="*/ 1377553 w 3977945"/>
                <a:gd name="connsiteY2101" fmla="*/ 1457010 h 5834395"/>
                <a:gd name="connsiteX2102" fmla="*/ 1379369 w 3977945"/>
                <a:gd name="connsiteY2102" fmla="*/ 1460983 h 5834395"/>
                <a:gd name="connsiteX2103" fmla="*/ 1381866 w 3977945"/>
                <a:gd name="connsiteY2103" fmla="*/ 1461437 h 5834395"/>
                <a:gd name="connsiteX2104" fmla="*/ 1382775 w 3977945"/>
                <a:gd name="connsiteY2104" fmla="*/ 1459734 h 5834395"/>
                <a:gd name="connsiteX2105" fmla="*/ 1382775 w 3977945"/>
                <a:gd name="connsiteY2105" fmla="*/ 1457691 h 5834395"/>
                <a:gd name="connsiteX2106" fmla="*/ 1383002 w 3977945"/>
                <a:gd name="connsiteY2106" fmla="*/ 1456215 h 5834395"/>
                <a:gd name="connsiteX2107" fmla="*/ 1384590 w 3977945"/>
                <a:gd name="connsiteY2107" fmla="*/ 1456442 h 5834395"/>
                <a:gd name="connsiteX2108" fmla="*/ 1385499 w 3977945"/>
                <a:gd name="connsiteY2108" fmla="*/ 1457464 h 5834395"/>
                <a:gd name="connsiteX2109" fmla="*/ 1387655 w 3977945"/>
                <a:gd name="connsiteY2109" fmla="*/ 1461210 h 5834395"/>
                <a:gd name="connsiteX2110" fmla="*/ 1388677 w 3977945"/>
                <a:gd name="connsiteY2110" fmla="*/ 1462572 h 5834395"/>
                <a:gd name="connsiteX2111" fmla="*/ 1390493 w 3977945"/>
                <a:gd name="connsiteY2111" fmla="*/ 1463480 h 5834395"/>
                <a:gd name="connsiteX2112" fmla="*/ 1396510 w 3977945"/>
                <a:gd name="connsiteY2112" fmla="*/ 1463026 h 5834395"/>
                <a:gd name="connsiteX2113" fmla="*/ 1397077 w 3977945"/>
                <a:gd name="connsiteY2113" fmla="*/ 1462345 h 5834395"/>
                <a:gd name="connsiteX2114" fmla="*/ 1397304 w 3977945"/>
                <a:gd name="connsiteY2114" fmla="*/ 1460188 h 5834395"/>
                <a:gd name="connsiteX2115" fmla="*/ 1397872 w 3977945"/>
                <a:gd name="connsiteY2115" fmla="*/ 1459734 h 5834395"/>
                <a:gd name="connsiteX2116" fmla="*/ 1398439 w 3977945"/>
                <a:gd name="connsiteY2116" fmla="*/ 1460075 h 5834395"/>
                <a:gd name="connsiteX2117" fmla="*/ 1399347 w 3977945"/>
                <a:gd name="connsiteY2117" fmla="*/ 1461323 h 5834395"/>
                <a:gd name="connsiteX2118" fmla="*/ 1399915 w 3977945"/>
                <a:gd name="connsiteY2118" fmla="*/ 1461323 h 5834395"/>
                <a:gd name="connsiteX2119" fmla="*/ 1402412 w 3977945"/>
                <a:gd name="connsiteY2119" fmla="*/ 1459280 h 5834395"/>
                <a:gd name="connsiteX2120" fmla="*/ 1404455 w 3977945"/>
                <a:gd name="connsiteY2120" fmla="*/ 1456556 h 5834395"/>
                <a:gd name="connsiteX2121" fmla="*/ 1406271 w 3977945"/>
                <a:gd name="connsiteY2121" fmla="*/ 1452810 h 5834395"/>
                <a:gd name="connsiteX2122" fmla="*/ 1407973 w 3977945"/>
                <a:gd name="connsiteY2122" fmla="*/ 1447929 h 5834395"/>
                <a:gd name="connsiteX2123" fmla="*/ 1408542 w 3977945"/>
                <a:gd name="connsiteY2123" fmla="*/ 1444978 h 5834395"/>
                <a:gd name="connsiteX2124" fmla="*/ 1408882 w 3977945"/>
                <a:gd name="connsiteY2124" fmla="*/ 1442594 h 5834395"/>
                <a:gd name="connsiteX2125" fmla="*/ 1409449 w 3977945"/>
                <a:gd name="connsiteY2125" fmla="*/ 1441573 h 5834395"/>
                <a:gd name="connsiteX2126" fmla="*/ 1410585 w 3977945"/>
                <a:gd name="connsiteY2126" fmla="*/ 1442821 h 5834395"/>
                <a:gd name="connsiteX2127" fmla="*/ 1410811 w 3977945"/>
                <a:gd name="connsiteY2127" fmla="*/ 1444070 h 5834395"/>
                <a:gd name="connsiteX2128" fmla="*/ 1411152 w 3977945"/>
                <a:gd name="connsiteY2128" fmla="*/ 1446453 h 5834395"/>
                <a:gd name="connsiteX2129" fmla="*/ 1411379 w 3977945"/>
                <a:gd name="connsiteY2129" fmla="*/ 1449064 h 5834395"/>
                <a:gd name="connsiteX2130" fmla="*/ 1411379 w 3977945"/>
                <a:gd name="connsiteY2130" fmla="*/ 1450994 h 5834395"/>
                <a:gd name="connsiteX2131" fmla="*/ 1410357 w 3977945"/>
                <a:gd name="connsiteY2131" fmla="*/ 1455875 h 5834395"/>
                <a:gd name="connsiteX2132" fmla="*/ 1408655 w 3977945"/>
                <a:gd name="connsiteY2132" fmla="*/ 1460075 h 5834395"/>
                <a:gd name="connsiteX2133" fmla="*/ 1404796 w 3977945"/>
                <a:gd name="connsiteY2133" fmla="*/ 1466431 h 5834395"/>
                <a:gd name="connsiteX2134" fmla="*/ 1407179 w 3977945"/>
                <a:gd name="connsiteY2134" fmla="*/ 1467339 h 5834395"/>
                <a:gd name="connsiteX2135" fmla="*/ 1408314 w 3977945"/>
                <a:gd name="connsiteY2135" fmla="*/ 1467453 h 5834395"/>
                <a:gd name="connsiteX2136" fmla="*/ 1409563 w 3977945"/>
                <a:gd name="connsiteY2136" fmla="*/ 1466885 h 5834395"/>
                <a:gd name="connsiteX2137" fmla="*/ 1412174 w 3977945"/>
                <a:gd name="connsiteY2137" fmla="*/ 1463593 h 5834395"/>
                <a:gd name="connsiteX2138" fmla="*/ 1412741 w 3977945"/>
                <a:gd name="connsiteY2138" fmla="*/ 1463026 h 5834395"/>
                <a:gd name="connsiteX2139" fmla="*/ 1413649 w 3977945"/>
                <a:gd name="connsiteY2139" fmla="*/ 1463480 h 5834395"/>
                <a:gd name="connsiteX2140" fmla="*/ 1415352 w 3977945"/>
                <a:gd name="connsiteY2140" fmla="*/ 1465863 h 5834395"/>
                <a:gd name="connsiteX2141" fmla="*/ 1416374 w 3977945"/>
                <a:gd name="connsiteY2141" fmla="*/ 1466431 h 5834395"/>
                <a:gd name="connsiteX2142" fmla="*/ 1423298 w 3977945"/>
                <a:gd name="connsiteY2142" fmla="*/ 1466431 h 5834395"/>
                <a:gd name="connsiteX2143" fmla="*/ 1441345 w 3977945"/>
                <a:gd name="connsiteY2143" fmla="*/ 1472901 h 5834395"/>
                <a:gd name="connsiteX2144" fmla="*/ 1443843 w 3977945"/>
                <a:gd name="connsiteY2144" fmla="*/ 1471426 h 5834395"/>
                <a:gd name="connsiteX2145" fmla="*/ 1443162 w 3977945"/>
                <a:gd name="connsiteY2145" fmla="*/ 1469723 h 5834395"/>
                <a:gd name="connsiteX2146" fmla="*/ 1444751 w 3977945"/>
                <a:gd name="connsiteY2146" fmla="*/ 1468928 h 5834395"/>
                <a:gd name="connsiteX2147" fmla="*/ 1446340 w 3977945"/>
                <a:gd name="connsiteY2147" fmla="*/ 1470063 h 5834395"/>
                <a:gd name="connsiteX2148" fmla="*/ 1446681 w 3977945"/>
                <a:gd name="connsiteY2148" fmla="*/ 1472220 h 5834395"/>
                <a:gd name="connsiteX2149" fmla="*/ 1444524 w 3977945"/>
                <a:gd name="connsiteY2149" fmla="*/ 1474604 h 5834395"/>
                <a:gd name="connsiteX2150" fmla="*/ 1441800 w 3977945"/>
                <a:gd name="connsiteY2150" fmla="*/ 1474944 h 5834395"/>
                <a:gd name="connsiteX2151" fmla="*/ 1436464 w 3977945"/>
                <a:gd name="connsiteY2151" fmla="*/ 1472561 h 5834395"/>
                <a:gd name="connsiteX2152" fmla="*/ 1433854 w 3977945"/>
                <a:gd name="connsiteY2152" fmla="*/ 1472674 h 5834395"/>
                <a:gd name="connsiteX2153" fmla="*/ 1430222 w 3977945"/>
                <a:gd name="connsiteY2153" fmla="*/ 1476533 h 5834395"/>
                <a:gd name="connsiteX2154" fmla="*/ 1431357 w 3977945"/>
                <a:gd name="connsiteY2154" fmla="*/ 1480960 h 5834395"/>
                <a:gd name="connsiteX2155" fmla="*/ 1434195 w 3977945"/>
                <a:gd name="connsiteY2155" fmla="*/ 1485614 h 5834395"/>
                <a:gd name="connsiteX2156" fmla="*/ 1437714 w 3977945"/>
                <a:gd name="connsiteY2156" fmla="*/ 1496625 h 5834395"/>
                <a:gd name="connsiteX2157" fmla="*/ 1442140 w 3977945"/>
                <a:gd name="connsiteY2157" fmla="*/ 1499008 h 5834395"/>
                <a:gd name="connsiteX2158" fmla="*/ 1447021 w 3977945"/>
                <a:gd name="connsiteY2158" fmla="*/ 1498895 h 5834395"/>
                <a:gd name="connsiteX2159" fmla="*/ 1450313 w 3977945"/>
                <a:gd name="connsiteY2159" fmla="*/ 1497760 h 5834395"/>
                <a:gd name="connsiteX2160" fmla="*/ 1458259 w 3977945"/>
                <a:gd name="connsiteY2160" fmla="*/ 1492538 h 5834395"/>
                <a:gd name="connsiteX2161" fmla="*/ 1465637 w 3977945"/>
                <a:gd name="connsiteY2161" fmla="*/ 1485160 h 5834395"/>
                <a:gd name="connsiteX2162" fmla="*/ 1473469 w 3977945"/>
                <a:gd name="connsiteY2162" fmla="*/ 1480506 h 5834395"/>
                <a:gd name="connsiteX2163" fmla="*/ 1481642 w 3977945"/>
                <a:gd name="connsiteY2163" fmla="*/ 1483912 h 5834395"/>
                <a:gd name="connsiteX2164" fmla="*/ 1510132 w 3977945"/>
                <a:gd name="connsiteY2164" fmla="*/ 1512743 h 5834395"/>
                <a:gd name="connsiteX2165" fmla="*/ 1514333 w 3977945"/>
                <a:gd name="connsiteY2165" fmla="*/ 1515694 h 5834395"/>
                <a:gd name="connsiteX2166" fmla="*/ 1522959 w 3977945"/>
                <a:gd name="connsiteY2166" fmla="*/ 1518646 h 5834395"/>
                <a:gd name="connsiteX2167" fmla="*/ 1529429 w 3977945"/>
                <a:gd name="connsiteY2167" fmla="*/ 1528067 h 5834395"/>
                <a:gd name="connsiteX2168" fmla="*/ 1546569 w 3977945"/>
                <a:gd name="connsiteY2168" fmla="*/ 1535558 h 5834395"/>
                <a:gd name="connsiteX2169" fmla="*/ 1557580 w 3977945"/>
                <a:gd name="connsiteY2169" fmla="*/ 1535445 h 5834395"/>
                <a:gd name="connsiteX2170" fmla="*/ 1567228 w 3977945"/>
                <a:gd name="connsiteY2170" fmla="*/ 1541801 h 5834395"/>
                <a:gd name="connsiteX2171" fmla="*/ 1591746 w 3977945"/>
                <a:gd name="connsiteY2171" fmla="*/ 1546682 h 5834395"/>
                <a:gd name="connsiteX2172" fmla="*/ 1616264 w 3977945"/>
                <a:gd name="connsiteY2172" fmla="*/ 1551563 h 5834395"/>
                <a:gd name="connsiteX2173" fmla="*/ 1628977 w 3977945"/>
                <a:gd name="connsiteY2173" fmla="*/ 1557920 h 5834395"/>
                <a:gd name="connsiteX2174" fmla="*/ 1640328 w 3977945"/>
                <a:gd name="connsiteY2174" fmla="*/ 1556558 h 5834395"/>
                <a:gd name="connsiteX2175" fmla="*/ 1650884 w 3977945"/>
                <a:gd name="connsiteY2175" fmla="*/ 1559509 h 5834395"/>
                <a:gd name="connsiteX2176" fmla="*/ 1662235 w 3977945"/>
                <a:gd name="connsiteY2176" fmla="*/ 1557579 h 5834395"/>
                <a:gd name="connsiteX2177" fmla="*/ 1670181 w 3977945"/>
                <a:gd name="connsiteY2177" fmla="*/ 1560531 h 5834395"/>
                <a:gd name="connsiteX2178" fmla="*/ 1675629 w 3977945"/>
                <a:gd name="connsiteY2178" fmla="*/ 1560077 h 5834395"/>
                <a:gd name="connsiteX2179" fmla="*/ 1713087 w 3977945"/>
                <a:gd name="connsiteY2179" fmla="*/ 1573244 h 5834395"/>
                <a:gd name="connsiteX2180" fmla="*/ 1721488 w 3977945"/>
                <a:gd name="connsiteY2180" fmla="*/ 1579487 h 5834395"/>
                <a:gd name="connsiteX2181" fmla="*/ 1729093 w 3977945"/>
                <a:gd name="connsiteY2181" fmla="*/ 1582324 h 5834395"/>
                <a:gd name="connsiteX2182" fmla="*/ 1739535 w 3977945"/>
                <a:gd name="connsiteY2182" fmla="*/ 1593789 h 5834395"/>
                <a:gd name="connsiteX2183" fmla="*/ 1750092 w 3977945"/>
                <a:gd name="connsiteY2183" fmla="*/ 1599010 h 5834395"/>
                <a:gd name="connsiteX2184" fmla="*/ 1766211 w 3977945"/>
                <a:gd name="connsiteY2184" fmla="*/ 1601621 h 5834395"/>
                <a:gd name="connsiteX2185" fmla="*/ 1776426 w 3977945"/>
                <a:gd name="connsiteY2185" fmla="*/ 1607183 h 5834395"/>
                <a:gd name="connsiteX2186" fmla="*/ 1806846 w 3977945"/>
                <a:gd name="connsiteY2186" fmla="*/ 1611269 h 5834395"/>
                <a:gd name="connsiteX2187" fmla="*/ 1837267 w 3977945"/>
                <a:gd name="connsiteY2187" fmla="*/ 1615356 h 5834395"/>
                <a:gd name="connsiteX2188" fmla="*/ 1874158 w 3977945"/>
                <a:gd name="connsiteY2188" fmla="*/ 1604118 h 5834395"/>
                <a:gd name="connsiteX2189" fmla="*/ 1875747 w 3977945"/>
                <a:gd name="connsiteY2189" fmla="*/ 1602756 h 5834395"/>
                <a:gd name="connsiteX2190" fmla="*/ 1877904 w 3977945"/>
                <a:gd name="connsiteY2190" fmla="*/ 1601848 h 5834395"/>
                <a:gd name="connsiteX2191" fmla="*/ 1886758 w 3977945"/>
                <a:gd name="connsiteY2191" fmla="*/ 1603664 h 5834395"/>
                <a:gd name="connsiteX2192" fmla="*/ 1913886 w 3977945"/>
                <a:gd name="connsiteY2192" fmla="*/ 1596286 h 5834395"/>
                <a:gd name="connsiteX2193" fmla="*/ 1917859 w 3977945"/>
                <a:gd name="connsiteY2193" fmla="*/ 1593789 h 5834395"/>
                <a:gd name="connsiteX2194" fmla="*/ 1925691 w 3977945"/>
                <a:gd name="connsiteY2194" fmla="*/ 1585616 h 5834395"/>
                <a:gd name="connsiteX2195" fmla="*/ 1948961 w 3977945"/>
                <a:gd name="connsiteY2195" fmla="*/ 1579033 h 5834395"/>
                <a:gd name="connsiteX2196" fmla="*/ 1955431 w 3977945"/>
                <a:gd name="connsiteY2196" fmla="*/ 1574719 h 5834395"/>
                <a:gd name="connsiteX2197" fmla="*/ 1959290 w 3977945"/>
                <a:gd name="connsiteY2197" fmla="*/ 1573357 h 5834395"/>
                <a:gd name="connsiteX2198" fmla="*/ 1962922 w 3977945"/>
                <a:gd name="connsiteY2198" fmla="*/ 1569838 h 5834395"/>
                <a:gd name="connsiteX2199" fmla="*/ 1985851 w 3977945"/>
                <a:gd name="connsiteY2199" fmla="*/ 1559395 h 5834395"/>
                <a:gd name="connsiteX2200" fmla="*/ 1993003 w 3977945"/>
                <a:gd name="connsiteY2200" fmla="*/ 1549634 h 5834395"/>
                <a:gd name="connsiteX2201" fmla="*/ 2007531 w 3977945"/>
                <a:gd name="connsiteY2201" fmla="*/ 1536921 h 5834395"/>
                <a:gd name="connsiteX2202" fmla="*/ 2016386 w 3977945"/>
                <a:gd name="connsiteY2202" fmla="*/ 1533969 h 5834395"/>
                <a:gd name="connsiteX2203" fmla="*/ 2020699 w 3977945"/>
                <a:gd name="connsiteY2203" fmla="*/ 1531245 h 5834395"/>
                <a:gd name="connsiteX2204" fmla="*/ 2026715 w 3977945"/>
                <a:gd name="connsiteY2204" fmla="*/ 1522845 h 5834395"/>
                <a:gd name="connsiteX2205" fmla="*/ 2032390 w 3977945"/>
                <a:gd name="connsiteY2205" fmla="*/ 1519100 h 5834395"/>
                <a:gd name="connsiteX2206" fmla="*/ 2033526 w 3977945"/>
                <a:gd name="connsiteY2206" fmla="*/ 1516262 h 5834395"/>
                <a:gd name="connsiteX2207" fmla="*/ 2035909 w 3977945"/>
                <a:gd name="connsiteY2207" fmla="*/ 1509111 h 5834395"/>
                <a:gd name="connsiteX2208" fmla="*/ 2038974 w 3977945"/>
                <a:gd name="connsiteY2208" fmla="*/ 1506614 h 5834395"/>
                <a:gd name="connsiteX2209" fmla="*/ 2042379 w 3977945"/>
                <a:gd name="connsiteY2209" fmla="*/ 1505251 h 5834395"/>
                <a:gd name="connsiteX2210" fmla="*/ 2045784 w 3977945"/>
                <a:gd name="connsiteY2210" fmla="*/ 1501392 h 5834395"/>
                <a:gd name="connsiteX2211" fmla="*/ 2047147 w 3977945"/>
                <a:gd name="connsiteY2211" fmla="*/ 1498100 h 5834395"/>
                <a:gd name="connsiteX2212" fmla="*/ 2047147 w 3977945"/>
                <a:gd name="connsiteY2212" fmla="*/ 1496398 h 5834395"/>
                <a:gd name="connsiteX2213" fmla="*/ 2046806 w 3977945"/>
                <a:gd name="connsiteY2213" fmla="*/ 1494582 h 5834395"/>
                <a:gd name="connsiteX2214" fmla="*/ 2047033 w 3977945"/>
                <a:gd name="connsiteY2214" fmla="*/ 1491290 h 5834395"/>
                <a:gd name="connsiteX2215" fmla="*/ 2048054 w 3977945"/>
                <a:gd name="connsiteY2215" fmla="*/ 1487884 h 5834395"/>
                <a:gd name="connsiteX2216" fmla="*/ 2049530 w 3977945"/>
                <a:gd name="connsiteY2216" fmla="*/ 1484706 h 5834395"/>
                <a:gd name="connsiteX2217" fmla="*/ 2051347 w 3977945"/>
                <a:gd name="connsiteY2217" fmla="*/ 1482323 h 5834395"/>
                <a:gd name="connsiteX2218" fmla="*/ 2054525 w 3977945"/>
                <a:gd name="connsiteY2218" fmla="*/ 1480620 h 5834395"/>
                <a:gd name="connsiteX2219" fmla="*/ 2056341 w 3977945"/>
                <a:gd name="connsiteY2219" fmla="*/ 1478690 h 5834395"/>
                <a:gd name="connsiteX2220" fmla="*/ 2058157 w 3977945"/>
                <a:gd name="connsiteY2220" fmla="*/ 1476193 h 5834395"/>
                <a:gd name="connsiteX2221" fmla="*/ 2060881 w 3977945"/>
                <a:gd name="connsiteY2221" fmla="*/ 1471312 h 5834395"/>
                <a:gd name="connsiteX2222" fmla="*/ 2066443 w 3977945"/>
                <a:gd name="connsiteY2222" fmla="*/ 1466431 h 5834395"/>
                <a:gd name="connsiteX2223" fmla="*/ 2078362 w 3977945"/>
                <a:gd name="connsiteY2223" fmla="*/ 1448610 h 5834395"/>
                <a:gd name="connsiteX2224" fmla="*/ 2088464 w 3977945"/>
                <a:gd name="connsiteY2224" fmla="*/ 1437827 h 5834395"/>
                <a:gd name="connsiteX2225" fmla="*/ 2091642 w 3977945"/>
                <a:gd name="connsiteY2225" fmla="*/ 1432719 h 5834395"/>
                <a:gd name="connsiteX2226" fmla="*/ 2100610 w 3977945"/>
                <a:gd name="connsiteY2226" fmla="*/ 1409790 h 5834395"/>
                <a:gd name="connsiteX2227" fmla="*/ 2103902 w 3977945"/>
                <a:gd name="connsiteY2227" fmla="*/ 1398098 h 5834395"/>
                <a:gd name="connsiteX2228" fmla="*/ 2103902 w 3977945"/>
                <a:gd name="connsiteY2228" fmla="*/ 1395034 h 5834395"/>
                <a:gd name="connsiteX2229" fmla="*/ 2102539 w 3977945"/>
                <a:gd name="connsiteY2229" fmla="*/ 1392423 h 5834395"/>
                <a:gd name="connsiteX2230" fmla="*/ 2100950 w 3977945"/>
                <a:gd name="connsiteY2230" fmla="*/ 1390266 h 5834395"/>
                <a:gd name="connsiteX2231" fmla="*/ 2100269 w 3977945"/>
                <a:gd name="connsiteY2231" fmla="*/ 1388564 h 5834395"/>
                <a:gd name="connsiteX2232" fmla="*/ 2101518 w 3977945"/>
                <a:gd name="connsiteY2232" fmla="*/ 1385158 h 5834395"/>
                <a:gd name="connsiteX2233" fmla="*/ 2103788 w 3977945"/>
                <a:gd name="connsiteY2233" fmla="*/ 1385158 h 5834395"/>
                <a:gd name="connsiteX2234" fmla="*/ 2106285 w 3977945"/>
                <a:gd name="connsiteY2234" fmla="*/ 1386066 h 5834395"/>
                <a:gd name="connsiteX2235" fmla="*/ 2108215 w 3977945"/>
                <a:gd name="connsiteY2235" fmla="*/ 1385272 h 5834395"/>
                <a:gd name="connsiteX2236" fmla="*/ 2109236 w 3977945"/>
                <a:gd name="connsiteY2236" fmla="*/ 1382207 h 5834395"/>
                <a:gd name="connsiteX2237" fmla="*/ 2108896 w 3977945"/>
                <a:gd name="connsiteY2237" fmla="*/ 1380164 h 5834395"/>
                <a:gd name="connsiteX2238" fmla="*/ 2107988 w 3977945"/>
                <a:gd name="connsiteY2238" fmla="*/ 1377894 h 5834395"/>
                <a:gd name="connsiteX2239" fmla="*/ 2107533 w 3977945"/>
                <a:gd name="connsiteY2239" fmla="*/ 1374034 h 5834395"/>
                <a:gd name="connsiteX2240" fmla="*/ 2107533 w 3977945"/>
                <a:gd name="connsiteY2240" fmla="*/ 1363818 h 5834395"/>
                <a:gd name="connsiteX2241" fmla="*/ 2108328 w 3977945"/>
                <a:gd name="connsiteY2241" fmla="*/ 1361775 h 5834395"/>
                <a:gd name="connsiteX2242" fmla="*/ 2110031 w 3977945"/>
                <a:gd name="connsiteY2242" fmla="*/ 1360300 h 5834395"/>
                <a:gd name="connsiteX2243" fmla="*/ 2111620 w 3977945"/>
                <a:gd name="connsiteY2243" fmla="*/ 1358256 h 5834395"/>
                <a:gd name="connsiteX2244" fmla="*/ 2112188 w 3977945"/>
                <a:gd name="connsiteY2244" fmla="*/ 1354511 h 5834395"/>
                <a:gd name="connsiteX2245" fmla="*/ 2111279 w 3977945"/>
                <a:gd name="connsiteY2245" fmla="*/ 1351332 h 5834395"/>
                <a:gd name="connsiteX2246" fmla="*/ 2107874 w 3977945"/>
                <a:gd name="connsiteY2246" fmla="*/ 1348495 h 5834395"/>
                <a:gd name="connsiteX2247" fmla="*/ 2106966 w 3977945"/>
                <a:gd name="connsiteY2247" fmla="*/ 1345884 h 5834395"/>
                <a:gd name="connsiteX2248" fmla="*/ 2107193 w 3977945"/>
                <a:gd name="connsiteY2248" fmla="*/ 1343046 h 5834395"/>
                <a:gd name="connsiteX2249" fmla="*/ 2109123 w 3977945"/>
                <a:gd name="connsiteY2249" fmla="*/ 1338279 h 5834395"/>
                <a:gd name="connsiteX2250" fmla="*/ 2109577 w 3977945"/>
                <a:gd name="connsiteY2250" fmla="*/ 1334987 h 5834395"/>
                <a:gd name="connsiteX2251" fmla="*/ 2108896 w 3977945"/>
                <a:gd name="connsiteY2251" fmla="*/ 1332490 h 5834395"/>
                <a:gd name="connsiteX2252" fmla="*/ 2107307 w 3977945"/>
                <a:gd name="connsiteY2252" fmla="*/ 1329993 h 5834395"/>
                <a:gd name="connsiteX2253" fmla="*/ 2105490 w 3977945"/>
                <a:gd name="connsiteY2253" fmla="*/ 1328063 h 5834395"/>
                <a:gd name="connsiteX2254" fmla="*/ 2104242 w 3977945"/>
                <a:gd name="connsiteY2254" fmla="*/ 1327268 h 5834395"/>
                <a:gd name="connsiteX2255" fmla="*/ 2102085 w 3977945"/>
                <a:gd name="connsiteY2255" fmla="*/ 1328403 h 5834395"/>
                <a:gd name="connsiteX2256" fmla="*/ 2100042 w 3977945"/>
                <a:gd name="connsiteY2256" fmla="*/ 1330901 h 5834395"/>
                <a:gd name="connsiteX2257" fmla="*/ 2097999 w 3977945"/>
                <a:gd name="connsiteY2257" fmla="*/ 1332603 h 5834395"/>
                <a:gd name="connsiteX2258" fmla="*/ 2088010 w 3977945"/>
                <a:gd name="connsiteY2258" fmla="*/ 1327155 h 5834395"/>
                <a:gd name="connsiteX2259" fmla="*/ 2084945 w 3977945"/>
                <a:gd name="connsiteY2259" fmla="*/ 1322501 h 5834395"/>
                <a:gd name="connsiteX2260" fmla="*/ 2085967 w 3977945"/>
                <a:gd name="connsiteY2260" fmla="*/ 1314328 h 5834395"/>
                <a:gd name="connsiteX2261" fmla="*/ 2087215 w 3977945"/>
                <a:gd name="connsiteY2261" fmla="*/ 1308539 h 5834395"/>
                <a:gd name="connsiteX2262" fmla="*/ 2087556 w 3977945"/>
                <a:gd name="connsiteY2262" fmla="*/ 1301842 h 5834395"/>
                <a:gd name="connsiteX2263" fmla="*/ 2087556 w 3977945"/>
                <a:gd name="connsiteY2263" fmla="*/ 1289243 h 5834395"/>
                <a:gd name="connsiteX2264" fmla="*/ 2087783 w 3977945"/>
                <a:gd name="connsiteY2264" fmla="*/ 1287086 h 5834395"/>
                <a:gd name="connsiteX2265" fmla="*/ 2088691 w 3977945"/>
                <a:gd name="connsiteY2265" fmla="*/ 1282659 h 5834395"/>
                <a:gd name="connsiteX2266" fmla="*/ 2088918 w 3977945"/>
                <a:gd name="connsiteY2266" fmla="*/ 1279708 h 5834395"/>
                <a:gd name="connsiteX2267" fmla="*/ 2088464 w 3977945"/>
                <a:gd name="connsiteY2267" fmla="*/ 1279481 h 5834395"/>
                <a:gd name="connsiteX2268" fmla="*/ 2085626 w 3977945"/>
                <a:gd name="connsiteY2268" fmla="*/ 1273805 h 5834395"/>
                <a:gd name="connsiteX2269" fmla="*/ 2082788 w 3977945"/>
                <a:gd name="connsiteY2269" fmla="*/ 1270513 h 5834395"/>
                <a:gd name="connsiteX2270" fmla="*/ 2080178 w 3977945"/>
                <a:gd name="connsiteY2270" fmla="*/ 1268924 h 5834395"/>
                <a:gd name="connsiteX2271" fmla="*/ 2074275 w 3977945"/>
                <a:gd name="connsiteY2271" fmla="*/ 1268697 h 5834395"/>
                <a:gd name="connsiteX2272" fmla="*/ 2074730 w 3977945"/>
                <a:gd name="connsiteY2272" fmla="*/ 1265746 h 5834395"/>
                <a:gd name="connsiteX2273" fmla="*/ 2074843 w 3977945"/>
                <a:gd name="connsiteY2273" fmla="*/ 1262795 h 5834395"/>
                <a:gd name="connsiteX2274" fmla="*/ 2074956 w 3977945"/>
                <a:gd name="connsiteY2274" fmla="*/ 1256325 h 5834395"/>
                <a:gd name="connsiteX2275" fmla="*/ 2075070 w 3977945"/>
                <a:gd name="connsiteY2275" fmla="*/ 1255190 h 5834395"/>
                <a:gd name="connsiteX2276" fmla="*/ 2075411 w 3977945"/>
                <a:gd name="connsiteY2276" fmla="*/ 1254168 h 5834395"/>
                <a:gd name="connsiteX2277" fmla="*/ 2075637 w 3977945"/>
                <a:gd name="connsiteY2277" fmla="*/ 1252919 h 5834395"/>
                <a:gd name="connsiteX2278" fmla="*/ 2075637 w 3977945"/>
                <a:gd name="connsiteY2278" fmla="*/ 1251217 h 5834395"/>
                <a:gd name="connsiteX2279" fmla="*/ 2075070 w 3977945"/>
                <a:gd name="connsiteY2279" fmla="*/ 1249174 h 5834395"/>
                <a:gd name="connsiteX2280" fmla="*/ 2073368 w 3977945"/>
                <a:gd name="connsiteY2280" fmla="*/ 1246336 h 5834395"/>
                <a:gd name="connsiteX2281" fmla="*/ 2073254 w 3977945"/>
                <a:gd name="connsiteY2281" fmla="*/ 1244179 h 5834395"/>
                <a:gd name="connsiteX2282" fmla="*/ 2075070 w 3977945"/>
                <a:gd name="connsiteY2282" fmla="*/ 1239298 h 5834395"/>
                <a:gd name="connsiteX2283" fmla="*/ 2077454 w 3977945"/>
                <a:gd name="connsiteY2283" fmla="*/ 1235326 h 5834395"/>
                <a:gd name="connsiteX2284" fmla="*/ 2079383 w 3977945"/>
                <a:gd name="connsiteY2284" fmla="*/ 1230104 h 5834395"/>
                <a:gd name="connsiteX2285" fmla="*/ 2079497 w 3977945"/>
                <a:gd name="connsiteY2285" fmla="*/ 1221477 h 5834395"/>
                <a:gd name="connsiteX2286" fmla="*/ 2078135 w 3977945"/>
                <a:gd name="connsiteY2286" fmla="*/ 1215234 h 5834395"/>
                <a:gd name="connsiteX2287" fmla="*/ 2075864 w 3977945"/>
                <a:gd name="connsiteY2287" fmla="*/ 1210126 h 5834395"/>
                <a:gd name="connsiteX2288" fmla="*/ 2070984 w 3977945"/>
                <a:gd name="connsiteY2288" fmla="*/ 1203202 h 5834395"/>
                <a:gd name="connsiteX2289" fmla="*/ 2066897 w 3977945"/>
                <a:gd name="connsiteY2289" fmla="*/ 1200819 h 5834395"/>
                <a:gd name="connsiteX2290" fmla="*/ 2059065 w 3977945"/>
                <a:gd name="connsiteY2290" fmla="*/ 1203316 h 5834395"/>
                <a:gd name="connsiteX2291" fmla="*/ 2055092 w 3977945"/>
                <a:gd name="connsiteY2291" fmla="*/ 1202408 h 5834395"/>
                <a:gd name="connsiteX2292" fmla="*/ 2048509 w 3977945"/>
                <a:gd name="connsiteY2292" fmla="*/ 1193667 h 5834395"/>
                <a:gd name="connsiteX2293" fmla="*/ 2045444 w 3977945"/>
                <a:gd name="connsiteY2293" fmla="*/ 1191057 h 5834395"/>
                <a:gd name="connsiteX2294" fmla="*/ 2043855 w 3977945"/>
                <a:gd name="connsiteY2294" fmla="*/ 1188786 h 5834395"/>
                <a:gd name="connsiteX2295" fmla="*/ 2043174 w 3977945"/>
                <a:gd name="connsiteY2295" fmla="*/ 1185722 h 5834395"/>
                <a:gd name="connsiteX2296" fmla="*/ 2042606 w 3977945"/>
                <a:gd name="connsiteY2296" fmla="*/ 1181295 h 5834395"/>
                <a:gd name="connsiteX2297" fmla="*/ 2041017 w 3977945"/>
                <a:gd name="connsiteY2297" fmla="*/ 1180160 h 5834395"/>
                <a:gd name="connsiteX2298" fmla="*/ 2036931 w 3977945"/>
                <a:gd name="connsiteY2298" fmla="*/ 1181295 h 5834395"/>
                <a:gd name="connsiteX2299" fmla="*/ 2034547 w 3977945"/>
                <a:gd name="connsiteY2299" fmla="*/ 1180841 h 5834395"/>
                <a:gd name="connsiteX2300" fmla="*/ 2033298 w 3977945"/>
                <a:gd name="connsiteY2300" fmla="*/ 1181068 h 5834395"/>
                <a:gd name="connsiteX2301" fmla="*/ 2032390 w 3977945"/>
                <a:gd name="connsiteY2301" fmla="*/ 1182089 h 5834395"/>
                <a:gd name="connsiteX2302" fmla="*/ 2032050 w 3977945"/>
                <a:gd name="connsiteY2302" fmla="*/ 1183906 h 5834395"/>
                <a:gd name="connsiteX2303" fmla="*/ 2032390 w 3977945"/>
                <a:gd name="connsiteY2303" fmla="*/ 1185381 h 5834395"/>
                <a:gd name="connsiteX2304" fmla="*/ 2032731 w 3977945"/>
                <a:gd name="connsiteY2304" fmla="*/ 1186743 h 5834395"/>
                <a:gd name="connsiteX2305" fmla="*/ 2032731 w 3977945"/>
                <a:gd name="connsiteY2305" fmla="*/ 1188332 h 5834395"/>
                <a:gd name="connsiteX2306" fmla="*/ 2029893 w 3977945"/>
                <a:gd name="connsiteY2306" fmla="*/ 1195597 h 5834395"/>
                <a:gd name="connsiteX2307" fmla="*/ 2026488 w 3977945"/>
                <a:gd name="connsiteY2307" fmla="*/ 1196732 h 5834395"/>
                <a:gd name="connsiteX2308" fmla="*/ 2022856 w 3977945"/>
                <a:gd name="connsiteY2308" fmla="*/ 1193894 h 5834395"/>
                <a:gd name="connsiteX2309" fmla="*/ 2014910 w 3977945"/>
                <a:gd name="connsiteY2309" fmla="*/ 1184133 h 5834395"/>
                <a:gd name="connsiteX2310" fmla="*/ 2008781 w 3977945"/>
                <a:gd name="connsiteY2310" fmla="*/ 1172441 h 5834395"/>
                <a:gd name="connsiteX2311" fmla="*/ 2008781 w 3977945"/>
                <a:gd name="connsiteY2311" fmla="*/ 1170852 h 5834395"/>
                <a:gd name="connsiteX2312" fmla="*/ 2013888 w 3977945"/>
                <a:gd name="connsiteY2312" fmla="*/ 1171420 h 5834395"/>
                <a:gd name="connsiteX2313" fmla="*/ 2016726 w 3977945"/>
                <a:gd name="connsiteY2313" fmla="*/ 1170398 h 5834395"/>
                <a:gd name="connsiteX2314" fmla="*/ 2018088 w 3977945"/>
                <a:gd name="connsiteY2314" fmla="*/ 1167220 h 5834395"/>
                <a:gd name="connsiteX2315" fmla="*/ 2017407 w 3977945"/>
                <a:gd name="connsiteY2315" fmla="*/ 1164723 h 5834395"/>
                <a:gd name="connsiteX2316" fmla="*/ 2012753 w 3977945"/>
                <a:gd name="connsiteY2316" fmla="*/ 1157571 h 5834395"/>
                <a:gd name="connsiteX2317" fmla="*/ 2011731 w 3977945"/>
                <a:gd name="connsiteY2317" fmla="*/ 1156663 h 5834395"/>
                <a:gd name="connsiteX2318" fmla="*/ 2010483 w 3977945"/>
                <a:gd name="connsiteY2318" fmla="*/ 1156323 h 5834395"/>
                <a:gd name="connsiteX2319" fmla="*/ 2009234 w 3977945"/>
                <a:gd name="connsiteY2319" fmla="*/ 1156436 h 5834395"/>
                <a:gd name="connsiteX2320" fmla="*/ 2006964 w 3977945"/>
                <a:gd name="connsiteY2320" fmla="*/ 1157685 h 5834395"/>
                <a:gd name="connsiteX2321" fmla="*/ 2006624 w 3977945"/>
                <a:gd name="connsiteY2321" fmla="*/ 1157004 h 5834395"/>
                <a:gd name="connsiteX2322" fmla="*/ 2006510 w 3977945"/>
                <a:gd name="connsiteY2322" fmla="*/ 1155755 h 5834395"/>
                <a:gd name="connsiteX2323" fmla="*/ 2006056 w 3977945"/>
                <a:gd name="connsiteY2323" fmla="*/ 1154620 h 5834395"/>
                <a:gd name="connsiteX2324" fmla="*/ 1991981 w 3977945"/>
                <a:gd name="connsiteY2324" fmla="*/ 1143269 h 5834395"/>
                <a:gd name="connsiteX2325" fmla="*/ 1989143 w 3977945"/>
                <a:gd name="connsiteY2325" fmla="*/ 1139750 h 5834395"/>
                <a:gd name="connsiteX2326" fmla="*/ 1985057 w 3977945"/>
                <a:gd name="connsiteY2326" fmla="*/ 1131805 h 5834395"/>
                <a:gd name="connsiteX2327" fmla="*/ 1983241 w 3977945"/>
                <a:gd name="connsiteY2327" fmla="*/ 1129875 h 5834395"/>
                <a:gd name="connsiteX2328" fmla="*/ 1981311 w 3977945"/>
                <a:gd name="connsiteY2328" fmla="*/ 1128740 h 5834395"/>
                <a:gd name="connsiteX2329" fmla="*/ 1979495 w 3977945"/>
                <a:gd name="connsiteY2329" fmla="*/ 1128286 h 5834395"/>
                <a:gd name="connsiteX2330" fmla="*/ 1978019 w 3977945"/>
                <a:gd name="connsiteY2330" fmla="*/ 1127378 h 5834395"/>
                <a:gd name="connsiteX2331" fmla="*/ 1976657 w 3977945"/>
                <a:gd name="connsiteY2331" fmla="*/ 1125108 h 5834395"/>
                <a:gd name="connsiteX2332" fmla="*/ 1972230 w 3977945"/>
                <a:gd name="connsiteY2332" fmla="*/ 1115119 h 5834395"/>
                <a:gd name="connsiteX2333" fmla="*/ 1970754 w 3977945"/>
                <a:gd name="connsiteY2333" fmla="*/ 1110465 h 5834395"/>
                <a:gd name="connsiteX2334" fmla="*/ 1970187 w 3977945"/>
                <a:gd name="connsiteY2334" fmla="*/ 1106379 h 5834395"/>
                <a:gd name="connsiteX2335" fmla="*/ 1969960 w 3977945"/>
                <a:gd name="connsiteY2335" fmla="*/ 1102973 h 5834395"/>
                <a:gd name="connsiteX2336" fmla="*/ 1969165 w 3977945"/>
                <a:gd name="connsiteY2336" fmla="*/ 1100703 h 5834395"/>
                <a:gd name="connsiteX2337" fmla="*/ 1964965 w 3977945"/>
                <a:gd name="connsiteY2337" fmla="*/ 1099000 h 5834395"/>
                <a:gd name="connsiteX2338" fmla="*/ 1957474 w 3977945"/>
                <a:gd name="connsiteY2338" fmla="*/ 1089806 h 5834395"/>
                <a:gd name="connsiteX2339" fmla="*/ 1955204 w 3977945"/>
                <a:gd name="connsiteY2339" fmla="*/ 1088444 h 5834395"/>
                <a:gd name="connsiteX2340" fmla="*/ 1950550 w 3977945"/>
                <a:gd name="connsiteY2340" fmla="*/ 1087536 h 5834395"/>
                <a:gd name="connsiteX2341" fmla="*/ 1949415 w 3977945"/>
                <a:gd name="connsiteY2341" fmla="*/ 1088671 h 5834395"/>
                <a:gd name="connsiteX2342" fmla="*/ 1950550 w 3977945"/>
                <a:gd name="connsiteY2342" fmla="*/ 1091282 h 5834395"/>
                <a:gd name="connsiteX2343" fmla="*/ 1956566 w 3977945"/>
                <a:gd name="connsiteY2343" fmla="*/ 1099454 h 5834395"/>
                <a:gd name="connsiteX2344" fmla="*/ 1957701 w 3977945"/>
                <a:gd name="connsiteY2344" fmla="*/ 1101838 h 5834395"/>
                <a:gd name="connsiteX2345" fmla="*/ 1962241 w 3977945"/>
                <a:gd name="connsiteY2345" fmla="*/ 1114211 h 5834395"/>
                <a:gd name="connsiteX2346" fmla="*/ 1963944 w 3977945"/>
                <a:gd name="connsiteY2346" fmla="*/ 1117616 h 5834395"/>
                <a:gd name="connsiteX2347" fmla="*/ 1964171 w 3977945"/>
                <a:gd name="connsiteY2347" fmla="*/ 1117730 h 5834395"/>
                <a:gd name="connsiteX2348" fmla="*/ 1963944 w 3977945"/>
                <a:gd name="connsiteY2348" fmla="*/ 1120454 h 5834395"/>
                <a:gd name="connsiteX2349" fmla="*/ 1963036 w 3977945"/>
                <a:gd name="connsiteY2349" fmla="*/ 1121475 h 5834395"/>
                <a:gd name="connsiteX2350" fmla="*/ 1961901 w 3977945"/>
                <a:gd name="connsiteY2350" fmla="*/ 1121362 h 5834395"/>
                <a:gd name="connsiteX2351" fmla="*/ 1960879 w 3977945"/>
                <a:gd name="connsiteY2351" fmla="*/ 1120454 h 5834395"/>
                <a:gd name="connsiteX2352" fmla="*/ 1958155 w 3977945"/>
                <a:gd name="connsiteY2352" fmla="*/ 1118865 h 5834395"/>
                <a:gd name="connsiteX2353" fmla="*/ 1952139 w 3977945"/>
                <a:gd name="connsiteY2353" fmla="*/ 1120113 h 5834395"/>
                <a:gd name="connsiteX2354" fmla="*/ 1947144 w 3977945"/>
                <a:gd name="connsiteY2354" fmla="*/ 1116708 h 5834395"/>
                <a:gd name="connsiteX2355" fmla="*/ 1939426 w 3977945"/>
                <a:gd name="connsiteY2355" fmla="*/ 1116140 h 5834395"/>
                <a:gd name="connsiteX2356" fmla="*/ 1930912 w 3977945"/>
                <a:gd name="connsiteY2356" fmla="*/ 1112849 h 5834395"/>
                <a:gd name="connsiteX2357" fmla="*/ 1915248 w 3977945"/>
                <a:gd name="connsiteY2357" fmla="*/ 1093665 h 5834395"/>
                <a:gd name="connsiteX2358" fmla="*/ 1905033 w 3977945"/>
                <a:gd name="connsiteY2358" fmla="*/ 1088330 h 5834395"/>
                <a:gd name="connsiteX2359" fmla="*/ 1883806 w 3977945"/>
                <a:gd name="connsiteY2359" fmla="*/ 1067218 h 5834395"/>
                <a:gd name="connsiteX2360" fmla="*/ 1875974 w 3977945"/>
                <a:gd name="connsiteY2360" fmla="*/ 1063245 h 5834395"/>
                <a:gd name="connsiteX2361" fmla="*/ 1873704 w 3977945"/>
                <a:gd name="connsiteY2361" fmla="*/ 1060407 h 5834395"/>
                <a:gd name="connsiteX2362" fmla="*/ 1875747 w 3977945"/>
                <a:gd name="connsiteY2362" fmla="*/ 1057796 h 5834395"/>
                <a:gd name="connsiteX2363" fmla="*/ 1875180 w 3977945"/>
                <a:gd name="connsiteY2363" fmla="*/ 1054505 h 5834395"/>
                <a:gd name="connsiteX2364" fmla="*/ 1873136 w 3977945"/>
                <a:gd name="connsiteY2364" fmla="*/ 1051440 h 5834395"/>
                <a:gd name="connsiteX2365" fmla="*/ 1870866 w 3977945"/>
                <a:gd name="connsiteY2365" fmla="*/ 1049624 h 5834395"/>
                <a:gd name="connsiteX2366" fmla="*/ 1860310 w 3977945"/>
                <a:gd name="connsiteY2366" fmla="*/ 1046786 h 5834395"/>
                <a:gd name="connsiteX2367" fmla="*/ 1857018 w 3977945"/>
                <a:gd name="connsiteY2367" fmla="*/ 1044402 h 5834395"/>
                <a:gd name="connsiteX2368" fmla="*/ 1848164 w 3977945"/>
                <a:gd name="connsiteY2368" fmla="*/ 1033392 h 5834395"/>
                <a:gd name="connsiteX2369" fmla="*/ 1845894 w 3977945"/>
                <a:gd name="connsiteY2369" fmla="*/ 1031916 h 5834395"/>
                <a:gd name="connsiteX2370" fmla="*/ 1843170 w 3977945"/>
                <a:gd name="connsiteY2370" fmla="*/ 1031235 h 5834395"/>
                <a:gd name="connsiteX2371" fmla="*/ 1841808 w 3977945"/>
                <a:gd name="connsiteY2371" fmla="*/ 1032597 h 5834395"/>
                <a:gd name="connsiteX2372" fmla="*/ 1843511 w 3977945"/>
                <a:gd name="connsiteY2372" fmla="*/ 1037024 h 5834395"/>
                <a:gd name="connsiteX2373" fmla="*/ 1840899 w 3977945"/>
                <a:gd name="connsiteY2373" fmla="*/ 1038386 h 5834395"/>
                <a:gd name="connsiteX2374" fmla="*/ 1835905 w 3977945"/>
                <a:gd name="connsiteY2374" fmla="*/ 1033619 h 5834395"/>
                <a:gd name="connsiteX2375" fmla="*/ 1833522 w 3977945"/>
                <a:gd name="connsiteY2375" fmla="*/ 1034186 h 5834395"/>
                <a:gd name="connsiteX2376" fmla="*/ 1833294 w 3977945"/>
                <a:gd name="connsiteY2376" fmla="*/ 1036911 h 5834395"/>
                <a:gd name="connsiteX2377" fmla="*/ 1835451 w 3977945"/>
                <a:gd name="connsiteY2377" fmla="*/ 1039635 h 5834395"/>
                <a:gd name="connsiteX2378" fmla="*/ 1842602 w 3977945"/>
                <a:gd name="connsiteY2378" fmla="*/ 1045764 h 5834395"/>
                <a:gd name="connsiteX2379" fmla="*/ 1852137 w 3977945"/>
                <a:gd name="connsiteY2379" fmla="*/ 1051099 h 5834395"/>
                <a:gd name="connsiteX2380" fmla="*/ 1858039 w 3977945"/>
                <a:gd name="connsiteY2380" fmla="*/ 1056661 h 5834395"/>
                <a:gd name="connsiteX2381" fmla="*/ 1853272 w 3977945"/>
                <a:gd name="connsiteY2381" fmla="*/ 1056434 h 5834395"/>
                <a:gd name="connsiteX2382" fmla="*/ 1831819 w 3977945"/>
                <a:gd name="connsiteY2382" fmla="*/ 1043154 h 5834395"/>
                <a:gd name="connsiteX2383" fmla="*/ 1829548 w 3977945"/>
                <a:gd name="connsiteY2383" fmla="*/ 1042473 h 5834395"/>
                <a:gd name="connsiteX2384" fmla="*/ 1828754 w 3977945"/>
                <a:gd name="connsiteY2384" fmla="*/ 1041905 h 5834395"/>
                <a:gd name="connsiteX2385" fmla="*/ 1827619 w 3977945"/>
                <a:gd name="connsiteY2385" fmla="*/ 1039294 h 5834395"/>
                <a:gd name="connsiteX2386" fmla="*/ 1826824 w 3977945"/>
                <a:gd name="connsiteY2386" fmla="*/ 1038727 h 5834395"/>
                <a:gd name="connsiteX2387" fmla="*/ 1825916 w 3977945"/>
                <a:gd name="connsiteY2387" fmla="*/ 1039521 h 5834395"/>
                <a:gd name="connsiteX2388" fmla="*/ 1825576 w 3977945"/>
                <a:gd name="connsiteY2388" fmla="*/ 1041337 h 5834395"/>
                <a:gd name="connsiteX2389" fmla="*/ 1825462 w 3977945"/>
                <a:gd name="connsiteY2389" fmla="*/ 1043154 h 5834395"/>
                <a:gd name="connsiteX2390" fmla="*/ 1824895 w 3977945"/>
                <a:gd name="connsiteY2390" fmla="*/ 1044289 h 5834395"/>
                <a:gd name="connsiteX2391" fmla="*/ 1821490 w 3977945"/>
                <a:gd name="connsiteY2391" fmla="*/ 1042813 h 5834395"/>
                <a:gd name="connsiteX2392" fmla="*/ 1821716 w 3977945"/>
                <a:gd name="connsiteY2392" fmla="*/ 1028057 h 5834395"/>
                <a:gd name="connsiteX2393" fmla="*/ 1817516 w 3977945"/>
                <a:gd name="connsiteY2393" fmla="*/ 1022949 h 5834395"/>
                <a:gd name="connsiteX2394" fmla="*/ 1815814 w 3977945"/>
                <a:gd name="connsiteY2394" fmla="*/ 1016819 h 5834395"/>
                <a:gd name="connsiteX2395" fmla="*/ 1814565 w 3977945"/>
                <a:gd name="connsiteY2395" fmla="*/ 1015457 h 5834395"/>
                <a:gd name="connsiteX2396" fmla="*/ 1804917 w 3977945"/>
                <a:gd name="connsiteY2396" fmla="*/ 1011825 h 5834395"/>
                <a:gd name="connsiteX2397" fmla="*/ 1804236 w 3977945"/>
                <a:gd name="connsiteY2397" fmla="*/ 1010917 h 5834395"/>
                <a:gd name="connsiteX2398" fmla="*/ 1804236 w 3977945"/>
                <a:gd name="connsiteY2398" fmla="*/ 1008987 h 5834395"/>
                <a:gd name="connsiteX2399" fmla="*/ 1804350 w 3977945"/>
                <a:gd name="connsiteY2399" fmla="*/ 1007058 h 5834395"/>
                <a:gd name="connsiteX2400" fmla="*/ 1804009 w 3977945"/>
                <a:gd name="connsiteY2400" fmla="*/ 1006149 h 5834395"/>
                <a:gd name="connsiteX2401" fmla="*/ 1803328 w 3977945"/>
                <a:gd name="connsiteY2401" fmla="*/ 1005695 h 5834395"/>
                <a:gd name="connsiteX2402" fmla="*/ 1801057 w 3977945"/>
                <a:gd name="connsiteY2402" fmla="*/ 1002631 h 5834395"/>
                <a:gd name="connsiteX2403" fmla="*/ 1798447 w 3977945"/>
                <a:gd name="connsiteY2403" fmla="*/ 1001496 h 5834395"/>
                <a:gd name="connsiteX2404" fmla="*/ 1792771 w 3977945"/>
                <a:gd name="connsiteY2404" fmla="*/ 1001155 h 5834395"/>
                <a:gd name="connsiteX2405" fmla="*/ 1790387 w 3977945"/>
                <a:gd name="connsiteY2405" fmla="*/ 998885 h 5834395"/>
                <a:gd name="connsiteX2406" fmla="*/ 1789593 w 3977945"/>
                <a:gd name="connsiteY2406" fmla="*/ 997182 h 5834395"/>
                <a:gd name="connsiteX2407" fmla="*/ 1788344 w 3977945"/>
                <a:gd name="connsiteY2407" fmla="*/ 992188 h 5834395"/>
                <a:gd name="connsiteX2408" fmla="*/ 1787663 w 3977945"/>
                <a:gd name="connsiteY2408" fmla="*/ 990031 h 5834395"/>
                <a:gd name="connsiteX2409" fmla="*/ 1786075 w 3977945"/>
                <a:gd name="connsiteY2409" fmla="*/ 987307 h 5834395"/>
                <a:gd name="connsiteX2410" fmla="*/ 1782896 w 3977945"/>
                <a:gd name="connsiteY2410" fmla="*/ 983107 h 5834395"/>
                <a:gd name="connsiteX2411" fmla="*/ 1778583 w 3977945"/>
                <a:gd name="connsiteY2411" fmla="*/ 974934 h 5834395"/>
                <a:gd name="connsiteX2412" fmla="*/ 1765529 w 3977945"/>
                <a:gd name="connsiteY2412" fmla="*/ 959043 h 5834395"/>
                <a:gd name="connsiteX2413" fmla="*/ 1757584 w 3977945"/>
                <a:gd name="connsiteY2413" fmla="*/ 952346 h 5834395"/>
                <a:gd name="connsiteX2414" fmla="*/ 1754632 w 3977945"/>
                <a:gd name="connsiteY2414" fmla="*/ 947351 h 5834395"/>
                <a:gd name="connsiteX2415" fmla="*/ 1752816 w 3977945"/>
                <a:gd name="connsiteY2415" fmla="*/ 944968 h 5834395"/>
                <a:gd name="connsiteX2416" fmla="*/ 1743735 w 3977945"/>
                <a:gd name="connsiteY2416" fmla="*/ 942130 h 5834395"/>
                <a:gd name="connsiteX2417" fmla="*/ 1742941 w 3977945"/>
                <a:gd name="connsiteY2417" fmla="*/ 939633 h 5834395"/>
                <a:gd name="connsiteX2418" fmla="*/ 1742146 w 3977945"/>
                <a:gd name="connsiteY2418" fmla="*/ 939065 h 5834395"/>
                <a:gd name="connsiteX2419" fmla="*/ 1737720 w 3977945"/>
                <a:gd name="connsiteY2419" fmla="*/ 939065 h 5834395"/>
                <a:gd name="connsiteX2420" fmla="*/ 1735449 w 3977945"/>
                <a:gd name="connsiteY2420" fmla="*/ 937817 h 5834395"/>
                <a:gd name="connsiteX2421" fmla="*/ 1731817 w 3977945"/>
                <a:gd name="connsiteY2421" fmla="*/ 937363 h 5834395"/>
                <a:gd name="connsiteX2422" fmla="*/ 1730795 w 3977945"/>
                <a:gd name="connsiteY2422" fmla="*/ 936795 h 5834395"/>
                <a:gd name="connsiteX2423" fmla="*/ 1728979 w 3977945"/>
                <a:gd name="connsiteY2423" fmla="*/ 934298 h 5834395"/>
                <a:gd name="connsiteX2424" fmla="*/ 1726595 w 3977945"/>
                <a:gd name="connsiteY2424" fmla="*/ 932482 h 5834395"/>
                <a:gd name="connsiteX2425" fmla="*/ 1722850 w 3977945"/>
                <a:gd name="connsiteY2425" fmla="*/ 926579 h 5834395"/>
                <a:gd name="connsiteX2426" fmla="*/ 1721147 w 3977945"/>
                <a:gd name="connsiteY2426" fmla="*/ 924536 h 5834395"/>
                <a:gd name="connsiteX2427" fmla="*/ 1716720 w 3977945"/>
                <a:gd name="connsiteY2427" fmla="*/ 921925 h 5834395"/>
                <a:gd name="connsiteX2428" fmla="*/ 1712066 w 3977945"/>
                <a:gd name="connsiteY2428" fmla="*/ 920790 h 5834395"/>
                <a:gd name="connsiteX2429" fmla="*/ 1710250 w 3977945"/>
                <a:gd name="connsiteY2429" fmla="*/ 919542 h 5834395"/>
                <a:gd name="connsiteX2430" fmla="*/ 1709228 w 3977945"/>
                <a:gd name="connsiteY2430" fmla="*/ 916477 h 5834395"/>
                <a:gd name="connsiteX2431" fmla="*/ 1708434 w 3977945"/>
                <a:gd name="connsiteY2431" fmla="*/ 912845 h 5834395"/>
                <a:gd name="connsiteX2432" fmla="*/ 1707072 w 3977945"/>
                <a:gd name="connsiteY2432" fmla="*/ 909666 h 5834395"/>
                <a:gd name="connsiteX2433" fmla="*/ 1705255 w 3977945"/>
                <a:gd name="connsiteY2433" fmla="*/ 908304 h 5834395"/>
                <a:gd name="connsiteX2434" fmla="*/ 1695948 w 3977945"/>
                <a:gd name="connsiteY2434" fmla="*/ 905580 h 5834395"/>
                <a:gd name="connsiteX2435" fmla="*/ 1690954 w 3977945"/>
                <a:gd name="connsiteY2435" fmla="*/ 901948 h 5834395"/>
                <a:gd name="connsiteX2436" fmla="*/ 1689478 w 3977945"/>
                <a:gd name="connsiteY2436" fmla="*/ 899791 h 5834395"/>
                <a:gd name="connsiteX2437" fmla="*/ 1687889 w 3977945"/>
                <a:gd name="connsiteY2437" fmla="*/ 896499 h 5834395"/>
                <a:gd name="connsiteX2438" fmla="*/ 1671316 w 3977945"/>
                <a:gd name="connsiteY2438" fmla="*/ 882764 h 5834395"/>
                <a:gd name="connsiteX2439" fmla="*/ 1666208 w 3977945"/>
                <a:gd name="connsiteY2439" fmla="*/ 881516 h 5834395"/>
                <a:gd name="connsiteX2440" fmla="*/ 1663711 w 3977945"/>
                <a:gd name="connsiteY2440" fmla="*/ 880154 h 5834395"/>
                <a:gd name="connsiteX2441" fmla="*/ 1662803 w 3977945"/>
                <a:gd name="connsiteY2441" fmla="*/ 879246 h 5834395"/>
                <a:gd name="connsiteX2442" fmla="*/ 1662235 w 3977945"/>
                <a:gd name="connsiteY2442" fmla="*/ 878338 h 5834395"/>
                <a:gd name="connsiteX2443" fmla="*/ 1661441 w 3977945"/>
                <a:gd name="connsiteY2443" fmla="*/ 875613 h 5834395"/>
                <a:gd name="connsiteX2444" fmla="*/ 1660306 w 3977945"/>
                <a:gd name="connsiteY2444" fmla="*/ 873457 h 5834395"/>
                <a:gd name="connsiteX2445" fmla="*/ 1659057 w 3977945"/>
                <a:gd name="connsiteY2445" fmla="*/ 873003 h 5834395"/>
                <a:gd name="connsiteX2446" fmla="*/ 1657808 w 3977945"/>
                <a:gd name="connsiteY2446" fmla="*/ 873116 h 5834395"/>
                <a:gd name="connsiteX2447" fmla="*/ 1656446 w 3977945"/>
                <a:gd name="connsiteY2447" fmla="*/ 872776 h 5834395"/>
                <a:gd name="connsiteX2448" fmla="*/ 1639874 w 3977945"/>
                <a:gd name="connsiteY2448" fmla="*/ 859836 h 5834395"/>
                <a:gd name="connsiteX2449" fmla="*/ 1619896 w 3977945"/>
                <a:gd name="connsiteY2449" fmla="*/ 852230 h 5834395"/>
                <a:gd name="connsiteX2450" fmla="*/ 1615242 w 3977945"/>
                <a:gd name="connsiteY2450" fmla="*/ 846668 h 5834395"/>
                <a:gd name="connsiteX2451" fmla="*/ 1616150 w 3977945"/>
                <a:gd name="connsiteY2451" fmla="*/ 841220 h 5834395"/>
                <a:gd name="connsiteX2452" fmla="*/ 1613766 w 3977945"/>
                <a:gd name="connsiteY2452" fmla="*/ 837815 h 5834395"/>
                <a:gd name="connsiteX2453" fmla="*/ 1598897 w 3977945"/>
                <a:gd name="connsiteY2453" fmla="*/ 831912 h 5834395"/>
                <a:gd name="connsiteX2454" fmla="*/ 1596059 w 3977945"/>
                <a:gd name="connsiteY2454" fmla="*/ 833274 h 5834395"/>
                <a:gd name="connsiteX2455" fmla="*/ 1594811 w 3977945"/>
                <a:gd name="connsiteY2455" fmla="*/ 833161 h 5834395"/>
                <a:gd name="connsiteX2456" fmla="*/ 1593562 w 3977945"/>
                <a:gd name="connsiteY2456" fmla="*/ 830891 h 5834395"/>
                <a:gd name="connsiteX2457" fmla="*/ 1591633 w 3977945"/>
                <a:gd name="connsiteY2457" fmla="*/ 826464 h 5834395"/>
                <a:gd name="connsiteX2458" fmla="*/ 1589135 w 3977945"/>
                <a:gd name="connsiteY2458" fmla="*/ 822604 h 5834395"/>
                <a:gd name="connsiteX2459" fmla="*/ 1586411 w 3977945"/>
                <a:gd name="connsiteY2459" fmla="*/ 819880 h 5834395"/>
                <a:gd name="connsiteX2460" fmla="*/ 1582211 w 3977945"/>
                <a:gd name="connsiteY2460" fmla="*/ 818405 h 5834395"/>
                <a:gd name="connsiteX2461" fmla="*/ 1577330 w 3977945"/>
                <a:gd name="connsiteY2461" fmla="*/ 814999 h 5834395"/>
                <a:gd name="connsiteX2462" fmla="*/ 1571087 w 3977945"/>
                <a:gd name="connsiteY2462" fmla="*/ 814545 h 5834395"/>
                <a:gd name="connsiteX2463" fmla="*/ 1524662 w 3977945"/>
                <a:gd name="connsiteY2463" fmla="*/ 792751 h 5834395"/>
                <a:gd name="connsiteX2464" fmla="*/ 1519100 w 3977945"/>
                <a:gd name="connsiteY2464" fmla="*/ 794000 h 5834395"/>
                <a:gd name="connsiteX2465" fmla="*/ 1510359 w 3977945"/>
                <a:gd name="connsiteY2465" fmla="*/ 791730 h 5834395"/>
                <a:gd name="connsiteX2466" fmla="*/ 1506954 w 3977945"/>
                <a:gd name="connsiteY2466" fmla="*/ 794454 h 5834395"/>
                <a:gd name="connsiteX2467" fmla="*/ 1509678 w 3977945"/>
                <a:gd name="connsiteY2467" fmla="*/ 797859 h 5834395"/>
                <a:gd name="connsiteX2468" fmla="*/ 1516602 w 3977945"/>
                <a:gd name="connsiteY2468" fmla="*/ 803648 h 5834395"/>
                <a:gd name="connsiteX2469" fmla="*/ 1518305 w 3977945"/>
                <a:gd name="connsiteY2469" fmla="*/ 809437 h 5834395"/>
                <a:gd name="connsiteX2470" fmla="*/ 1516262 w 3977945"/>
                <a:gd name="connsiteY2470" fmla="*/ 810345 h 5834395"/>
                <a:gd name="connsiteX2471" fmla="*/ 1514673 w 3977945"/>
                <a:gd name="connsiteY2471" fmla="*/ 812389 h 5834395"/>
                <a:gd name="connsiteX2472" fmla="*/ 1513197 w 3977945"/>
                <a:gd name="connsiteY2472" fmla="*/ 814772 h 5834395"/>
                <a:gd name="connsiteX2473" fmla="*/ 1511608 w 3977945"/>
                <a:gd name="connsiteY2473" fmla="*/ 816815 h 5834395"/>
                <a:gd name="connsiteX2474" fmla="*/ 1510246 w 3977945"/>
                <a:gd name="connsiteY2474" fmla="*/ 818064 h 5834395"/>
                <a:gd name="connsiteX2475" fmla="*/ 1508997 w 3977945"/>
                <a:gd name="connsiteY2475" fmla="*/ 818745 h 5834395"/>
                <a:gd name="connsiteX2476" fmla="*/ 1507749 w 3977945"/>
                <a:gd name="connsiteY2476" fmla="*/ 818291 h 5834395"/>
                <a:gd name="connsiteX2477" fmla="*/ 1506500 w 3977945"/>
                <a:gd name="connsiteY2477" fmla="*/ 815907 h 5834395"/>
                <a:gd name="connsiteX2478" fmla="*/ 1506387 w 3977945"/>
                <a:gd name="connsiteY2478" fmla="*/ 814545 h 5834395"/>
                <a:gd name="connsiteX2479" fmla="*/ 1506613 w 3977945"/>
                <a:gd name="connsiteY2479" fmla="*/ 813070 h 5834395"/>
                <a:gd name="connsiteX2480" fmla="*/ 1506727 w 3977945"/>
                <a:gd name="connsiteY2480" fmla="*/ 811367 h 5834395"/>
                <a:gd name="connsiteX2481" fmla="*/ 1506160 w 3977945"/>
                <a:gd name="connsiteY2481" fmla="*/ 809437 h 5834395"/>
                <a:gd name="connsiteX2482" fmla="*/ 1504003 w 3977945"/>
                <a:gd name="connsiteY2482" fmla="*/ 807281 h 5834395"/>
                <a:gd name="connsiteX2483" fmla="*/ 1501051 w 3977945"/>
                <a:gd name="connsiteY2483" fmla="*/ 806486 h 5834395"/>
                <a:gd name="connsiteX2484" fmla="*/ 1495603 w 3977945"/>
                <a:gd name="connsiteY2484" fmla="*/ 807508 h 5834395"/>
                <a:gd name="connsiteX2485" fmla="*/ 1493787 w 3977945"/>
                <a:gd name="connsiteY2485" fmla="*/ 809664 h 5834395"/>
                <a:gd name="connsiteX2486" fmla="*/ 1491857 w 3977945"/>
                <a:gd name="connsiteY2486" fmla="*/ 812956 h 5834395"/>
                <a:gd name="connsiteX2487" fmla="*/ 1489928 w 3977945"/>
                <a:gd name="connsiteY2487" fmla="*/ 815340 h 5834395"/>
                <a:gd name="connsiteX2488" fmla="*/ 1488225 w 3977945"/>
                <a:gd name="connsiteY2488" fmla="*/ 814886 h 5834395"/>
                <a:gd name="connsiteX2489" fmla="*/ 1488679 w 3977945"/>
                <a:gd name="connsiteY2489" fmla="*/ 812389 h 5834395"/>
                <a:gd name="connsiteX2490" fmla="*/ 1490155 w 3977945"/>
                <a:gd name="connsiteY2490" fmla="*/ 807394 h 5834395"/>
                <a:gd name="connsiteX2491" fmla="*/ 1490836 w 3977945"/>
                <a:gd name="connsiteY2491" fmla="*/ 805578 h 5834395"/>
                <a:gd name="connsiteX2492" fmla="*/ 1459734 w 3977945"/>
                <a:gd name="connsiteY2492" fmla="*/ 800016 h 5834395"/>
                <a:gd name="connsiteX2493" fmla="*/ 1458485 w 3977945"/>
                <a:gd name="connsiteY2493" fmla="*/ 799335 h 5834395"/>
                <a:gd name="connsiteX2494" fmla="*/ 1454399 w 3977945"/>
                <a:gd name="connsiteY2494" fmla="*/ 794454 h 5834395"/>
                <a:gd name="connsiteX2495" fmla="*/ 1452356 w 3977945"/>
                <a:gd name="connsiteY2495" fmla="*/ 793886 h 5834395"/>
                <a:gd name="connsiteX2496" fmla="*/ 1448270 w 3977945"/>
                <a:gd name="connsiteY2496" fmla="*/ 794681 h 5834395"/>
                <a:gd name="connsiteX2497" fmla="*/ 1439076 w 3977945"/>
                <a:gd name="connsiteY2497" fmla="*/ 790708 h 5834395"/>
                <a:gd name="connsiteX2498" fmla="*/ 1435897 w 3977945"/>
                <a:gd name="connsiteY2498" fmla="*/ 788211 h 5834395"/>
                <a:gd name="connsiteX2499" fmla="*/ 1436578 w 3977945"/>
                <a:gd name="connsiteY2499" fmla="*/ 783217 h 5834395"/>
                <a:gd name="connsiteX2500" fmla="*/ 1408995 w 3977945"/>
                <a:gd name="connsiteY2500" fmla="*/ 779357 h 5834395"/>
                <a:gd name="connsiteX2501" fmla="*/ 1381413 w 3977945"/>
                <a:gd name="connsiteY2501" fmla="*/ 775498 h 5834395"/>
                <a:gd name="connsiteX2502" fmla="*/ 1382207 w 3977945"/>
                <a:gd name="connsiteY2502" fmla="*/ 779471 h 5834395"/>
                <a:gd name="connsiteX2503" fmla="*/ 1382775 w 3977945"/>
                <a:gd name="connsiteY2503" fmla="*/ 781400 h 5834395"/>
                <a:gd name="connsiteX2504" fmla="*/ 1383456 w 3977945"/>
                <a:gd name="connsiteY2504" fmla="*/ 783103 h 5834395"/>
                <a:gd name="connsiteX2505" fmla="*/ 1381866 w 3977945"/>
                <a:gd name="connsiteY2505" fmla="*/ 784125 h 5834395"/>
                <a:gd name="connsiteX2506" fmla="*/ 1379823 w 3977945"/>
                <a:gd name="connsiteY2506" fmla="*/ 784011 h 5834395"/>
                <a:gd name="connsiteX2507" fmla="*/ 1377667 w 3977945"/>
                <a:gd name="connsiteY2507" fmla="*/ 782989 h 5834395"/>
                <a:gd name="connsiteX2508" fmla="*/ 1375851 w 3977945"/>
                <a:gd name="connsiteY2508" fmla="*/ 781514 h 5834395"/>
                <a:gd name="connsiteX2509" fmla="*/ 1374261 w 3977945"/>
                <a:gd name="connsiteY2509" fmla="*/ 781287 h 5834395"/>
                <a:gd name="connsiteX2510" fmla="*/ 1370515 w 3977945"/>
                <a:gd name="connsiteY2510" fmla="*/ 784125 h 5834395"/>
                <a:gd name="connsiteX2511" fmla="*/ 1368813 w 3977945"/>
                <a:gd name="connsiteY2511" fmla="*/ 784806 h 5834395"/>
                <a:gd name="connsiteX2512" fmla="*/ 1369834 w 3977945"/>
                <a:gd name="connsiteY2512" fmla="*/ 783330 h 5834395"/>
                <a:gd name="connsiteX2513" fmla="*/ 1370402 w 3977945"/>
                <a:gd name="connsiteY2513" fmla="*/ 781627 h 5834395"/>
                <a:gd name="connsiteX2514" fmla="*/ 1370515 w 3977945"/>
                <a:gd name="connsiteY2514" fmla="*/ 779698 h 5834395"/>
                <a:gd name="connsiteX2515" fmla="*/ 1370062 w 3977945"/>
                <a:gd name="connsiteY2515" fmla="*/ 777314 h 5834395"/>
                <a:gd name="connsiteX2516" fmla="*/ 1368927 w 3977945"/>
                <a:gd name="connsiteY2516" fmla="*/ 775838 h 5834395"/>
                <a:gd name="connsiteX2517" fmla="*/ 1358938 w 3977945"/>
                <a:gd name="connsiteY2517" fmla="*/ 778336 h 5834395"/>
                <a:gd name="connsiteX2518" fmla="*/ 1356213 w 3977945"/>
                <a:gd name="connsiteY2518" fmla="*/ 780606 h 5834395"/>
                <a:gd name="connsiteX2519" fmla="*/ 1354170 w 3977945"/>
                <a:gd name="connsiteY2519" fmla="*/ 784806 h 5834395"/>
                <a:gd name="connsiteX2520" fmla="*/ 1353489 w 3977945"/>
                <a:gd name="connsiteY2520" fmla="*/ 787870 h 5834395"/>
                <a:gd name="connsiteX2521" fmla="*/ 1353375 w 3977945"/>
                <a:gd name="connsiteY2521" fmla="*/ 789914 h 5834395"/>
                <a:gd name="connsiteX2522" fmla="*/ 1353603 w 3977945"/>
                <a:gd name="connsiteY2522" fmla="*/ 794227 h 5834395"/>
                <a:gd name="connsiteX2523" fmla="*/ 1353830 w 3977945"/>
                <a:gd name="connsiteY2523" fmla="*/ 793432 h 5834395"/>
                <a:gd name="connsiteX2524" fmla="*/ 1354284 w 3977945"/>
                <a:gd name="connsiteY2524" fmla="*/ 794681 h 5834395"/>
                <a:gd name="connsiteX2525" fmla="*/ 1354738 w 3977945"/>
                <a:gd name="connsiteY2525" fmla="*/ 796611 h 5834395"/>
                <a:gd name="connsiteX2526" fmla="*/ 1354965 w 3977945"/>
                <a:gd name="connsiteY2526" fmla="*/ 797973 h 5834395"/>
                <a:gd name="connsiteX2527" fmla="*/ 1354738 w 3977945"/>
                <a:gd name="connsiteY2527" fmla="*/ 798767 h 5834395"/>
                <a:gd name="connsiteX2528" fmla="*/ 1353830 w 3977945"/>
                <a:gd name="connsiteY2528" fmla="*/ 800811 h 5834395"/>
                <a:gd name="connsiteX2529" fmla="*/ 1353603 w 3977945"/>
                <a:gd name="connsiteY2529" fmla="*/ 801719 h 5834395"/>
                <a:gd name="connsiteX2530" fmla="*/ 1354624 w 3977945"/>
                <a:gd name="connsiteY2530" fmla="*/ 809891 h 5834395"/>
                <a:gd name="connsiteX2531" fmla="*/ 1354738 w 3977945"/>
                <a:gd name="connsiteY2531" fmla="*/ 813637 h 5834395"/>
                <a:gd name="connsiteX2532" fmla="*/ 1353603 w 3977945"/>
                <a:gd name="connsiteY2532" fmla="*/ 816702 h 5834395"/>
                <a:gd name="connsiteX2533" fmla="*/ 1353375 w 3977945"/>
                <a:gd name="connsiteY2533" fmla="*/ 818291 h 5834395"/>
                <a:gd name="connsiteX2534" fmla="*/ 1344636 w 3977945"/>
                <a:gd name="connsiteY2534" fmla="*/ 826691 h 5834395"/>
                <a:gd name="connsiteX2535" fmla="*/ 1342933 w 3977945"/>
                <a:gd name="connsiteY2535" fmla="*/ 829529 h 5834395"/>
                <a:gd name="connsiteX2536" fmla="*/ 1342252 w 3977945"/>
                <a:gd name="connsiteY2536" fmla="*/ 832593 h 5834395"/>
                <a:gd name="connsiteX2537" fmla="*/ 1340209 w 3977945"/>
                <a:gd name="connsiteY2537" fmla="*/ 839404 h 5834395"/>
                <a:gd name="connsiteX2538" fmla="*/ 1335328 w 3977945"/>
                <a:gd name="connsiteY2538" fmla="*/ 841333 h 5834395"/>
                <a:gd name="connsiteX2539" fmla="*/ 1329766 w 3977945"/>
                <a:gd name="connsiteY2539" fmla="*/ 841674 h 5834395"/>
                <a:gd name="connsiteX2540" fmla="*/ 1320685 w 3977945"/>
                <a:gd name="connsiteY2540" fmla="*/ 847122 h 5834395"/>
                <a:gd name="connsiteX2541" fmla="*/ 1309674 w 3977945"/>
                <a:gd name="connsiteY2541" fmla="*/ 847350 h 5834395"/>
                <a:gd name="connsiteX2542" fmla="*/ 1305021 w 3977945"/>
                <a:gd name="connsiteY2542" fmla="*/ 852117 h 5834395"/>
                <a:gd name="connsiteX2543" fmla="*/ 1303318 w 3977945"/>
                <a:gd name="connsiteY2543" fmla="*/ 858473 h 5834395"/>
                <a:gd name="connsiteX2544" fmla="*/ 1302523 w 3977945"/>
                <a:gd name="connsiteY2544" fmla="*/ 873911 h 5834395"/>
                <a:gd name="connsiteX2545" fmla="*/ 1300934 w 3977945"/>
                <a:gd name="connsiteY2545" fmla="*/ 880040 h 5834395"/>
                <a:gd name="connsiteX2546" fmla="*/ 1299913 w 3977945"/>
                <a:gd name="connsiteY2546" fmla="*/ 874365 h 5834395"/>
                <a:gd name="connsiteX2547" fmla="*/ 1299799 w 3977945"/>
                <a:gd name="connsiteY2547" fmla="*/ 865738 h 5834395"/>
                <a:gd name="connsiteX2548" fmla="*/ 1300253 w 3977945"/>
                <a:gd name="connsiteY2548" fmla="*/ 857338 h 5834395"/>
                <a:gd name="connsiteX2549" fmla="*/ 1300934 w 3977945"/>
                <a:gd name="connsiteY2549" fmla="*/ 852230 h 5834395"/>
                <a:gd name="connsiteX2550" fmla="*/ 1304566 w 3977945"/>
                <a:gd name="connsiteY2550" fmla="*/ 845306 h 5834395"/>
                <a:gd name="connsiteX2551" fmla="*/ 1309221 w 3977945"/>
                <a:gd name="connsiteY2551" fmla="*/ 842923 h 5834395"/>
                <a:gd name="connsiteX2552" fmla="*/ 1314215 w 3977945"/>
                <a:gd name="connsiteY2552" fmla="*/ 842242 h 5834395"/>
                <a:gd name="connsiteX2553" fmla="*/ 1321253 w 3977945"/>
                <a:gd name="connsiteY2553" fmla="*/ 838609 h 5834395"/>
                <a:gd name="connsiteX2554" fmla="*/ 1326814 w 3977945"/>
                <a:gd name="connsiteY2554" fmla="*/ 837361 h 5834395"/>
                <a:gd name="connsiteX2555" fmla="*/ 1329539 w 3977945"/>
                <a:gd name="connsiteY2555" fmla="*/ 835545 h 5834395"/>
                <a:gd name="connsiteX2556" fmla="*/ 1336917 w 3977945"/>
                <a:gd name="connsiteY2556" fmla="*/ 827031 h 5834395"/>
                <a:gd name="connsiteX2557" fmla="*/ 1348381 w 3977945"/>
                <a:gd name="connsiteY2557" fmla="*/ 817837 h 5834395"/>
                <a:gd name="connsiteX2558" fmla="*/ 1351559 w 3977945"/>
                <a:gd name="connsiteY2558" fmla="*/ 811140 h 5834395"/>
                <a:gd name="connsiteX2559" fmla="*/ 1348381 w 3977945"/>
                <a:gd name="connsiteY2559" fmla="*/ 806486 h 5834395"/>
                <a:gd name="connsiteX2560" fmla="*/ 1344976 w 3977945"/>
                <a:gd name="connsiteY2560" fmla="*/ 807508 h 5834395"/>
                <a:gd name="connsiteX2561" fmla="*/ 1341457 w 3977945"/>
                <a:gd name="connsiteY2561" fmla="*/ 810345 h 5834395"/>
                <a:gd name="connsiteX2562" fmla="*/ 1338165 w 3977945"/>
                <a:gd name="connsiteY2562" fmla="*/ 811140 h 5834395"/>
                <a:gd name="connsiteX2563" fmla="*/ 1338165 w 3977945"/>
                <a:gd name="connsiteY2563" fmla="*/ 805351 h 5834395"/>
                <a:gd name="connsiteX2564" fmla="*/ 1334874 w 3977945"/>
                <a:gd name="connsiteY2564" fmla="*/ 803989 h 5834395"/>
                <a:gd name="connsiteX2565" fmla="*/ 1327609 w 3977945"/>
                <a:gd name="connsiteY2565" fmla="*/ 805578 h 5834395"/>
                <a:gd name="connsiteX2566" fmla="*/ 1329425 w 3977945"/>
                <a:gd name="connsiteY2566" fmla="*/ 802173 h 5834395"/>
                <a:gd name="connsiteX2567" fmla="*/ 1331695 w 3977945"/>
                <a:gd name="connsiteY2567" fmla="*/ 800811 h 5834395"/>
                <a:gd name="connsiteX2568" fmla="*/ 1336349 w 3977945"/>
                <a:gd name="connsiteY2568" fmla="*/ 800016 h 5834395"/>
                <a:gd name="connsiteX2569" fmla="*/ 1344976 w 3977945"/>
                <a:gd name="connsiteY2569" fmla="*/ 794454 h 5834395"/>
                <a:gd name="connsiteX2570" fmla="*/ 1342252 w 3977945"/>
                <a:gd name="connsiteY2570" fmla="*/ 789460 h 5834395"/>
                <a:gd name="connsiteX2571" fmla="*/ 1337371 w 3977945"/>
                <a:gd name="connsiteY2571" fmla="*/ 788665 h 5834395"/>
                <a:gd name="connsiteX2572" fmla="*/ 1328290 w 3977945"/>
                <a:gd name="connsiteY2572" fmla="*/ 790708 h 5834395"/>
                <a:gd name="connsiteX2573" fmla="*/ 1327723 w 3977945"/>
                <a:gd name="connsiteY2573" fmla="*/ 792184 h 5834395"/>
                <a:gd name="connsiteX2574" fmla="*/ 1325906 w 3977945"/>
                <a:gd name="connsiteY2574" fmla="*/ 793546 h 5834395"/>
                <a:gd name="connsiteX2575" fmla="*/ 1323636 w 3977945"/>
                <a:gd name="connsiteY2575" fmla="*/ 794454 h 5834395"/>
                <a:gd name="connsiteX2576" fmla="*/ 1321706 w 3977945"/>
                <a:gd name="connsiteY2576" fmla="*/ 794454 h 5834395"/>
                <a:gd name="connsiteX2577" fmla="*/ 1324204 w 3977945"/>
                <a:gd name="connsiteY2577" fmla="*/ 788665 h 5834395"/>
                <a:gd name="connsiteX2578" fmla="*/ 1332263 w 3977945"/>
                <a:gd name="connsiteY2578" fmla="*/ 787076 h 5834395"/>
                <a:gd name="connsiteX2579" fmla="*/ 1335328 w 3977945"/>
                <a:gd name="connsiteY2579" fmla="*/ 784125 h 5834395"/>
                <a:gd name="connsiteX2580" fmla="*/ 1338052 w 3977945"/>
                <a:gd name="connsiteY2580" fmla="*/ 778676 h 5834395"/>
                <a:gd name="connsiteX2581" fmla="*/ 1344068 w 3977945"/>
                <a:gd name="connsiteY2581" fmla="*/ 770390 h 5834395"/>
                <a:gd name="connsiteX2582" fmla="*/ 1347019 w 3977945"/>
                <a:gd name="connsiteY2582" fmla="*/ 764374 h 5834395"/>
                <a:gd name="connsiteX2583" fmla="*/ 1341003 w 3977945"/>
                <a:gd name="connsiteY2583" fmla="*/ 766304 h 5834395"/>
                <a:gd name="connsiteX2584" fmla="*/ 1339074 w 3977945"/>
                <a:gd name="connsiteY2584" fmla="*/ 766304 h 5834395"/>
                <a:gd name="connsiteX2585" fmla="*/ 1341684 w 3977945"/>
                <a:gd name="connsiteY2585" fmla="*/ 762217 h 5834395"/>
                <a:gd name="connsiteX2586" fmla="*/ 1344976 w 3977945"/>
                <a:gd name="connsiteY2586" fmla="*/ 760515 h 5834395"/>
                <a:gd name="connsiteX2587" fmla="*/ 1348041 w 3977945"/>
                <a:gd name="connsiteY2587" fmla="*/ 757790 h 5834395"/>
                <a:gd name="connsiteX2588" fmla="*/ 1349857 w 3977945"/>
                <a:gd name="connsiteY2588" fmla="*/ 750980 h 5834395"/>
                <a:gd name="connsiteX2589" fmla="*/ 1347360 w 3977945"/>
                <a:gd name="connsiteY2589" fmla="*/ 749958 h 5834395"/>
                <a:gd name="connsiteX2590" fmla="*/ 1342479 w 3977945"/>
                <a:gd name="connsiteY2590" fmla="*/ 745758 h 5834395"/>
                <a:gd name="connsiteX2591" fmla="*/ 1339868 w 3977945"/>
                <a:gd name="connsiteY2591" fmla="*/ 745531 h 5834395"/>
                <a:gd name="connsiteX2592" fmla="*/ 1335781 w 3977945"/>
                <a:gd name="connsiteY2592" fmla="*/ 748823 h 5834395"/>
                <a:gd name="connsiteX2593" fmla="*/ 1334192 w 3977945"/>
                <a:gd name="connsiteY2593" fmla="*/ 749277 h 5834395"/>
                <a:gd name="connsiteX2594" fmla="*/ 1332944 w 3977945"/>
                <a:gd name="connsiteY2594" fmla="*/ 748256 h 5834395"/>
                <a:gd name="connsiteX2595" fmla="*/ 1331014 w 3977945"/>
                <a:gd name="connsiteY2595" fmla="*/ 744396 h 5834395"/>
                <a:gd name="connsiteX2596" fmla="*/ 1329879 w 3977945"/>
                <a:gd name="connsiteY2596" fmla="*/ 744623 h 5834395"/>
                <a:gd name="connsiteX2597" fmla="*/ 1327609 w 3977945"/>
                <a:gd name="connsiteY2597" fmla="*/ 746780 h 5834395"/>
                <a:gd name="connsiteX2598" fmla="*/ 1298096 w 3977945"/>
                <a:gd name="connsiteY2598" fmla="*/ 760515 h 5834395"/>
                <a:gd name="connsiteX2599" fmla="*/ 1296167 w 3977945"/>
                <a:gd name="connsiteY2599" fmla="*/ 762217 h 5834395"/>
                <a:gd name="connsiteX2600" fmla="*/ 1294577 w 3977945"/>
                <a:gd name="connsiteY2600" fmla="*/ 764942 h 5834395"/>
                <a:gd name="connsiteX2601" fmla="*/ 1291740 w 3977945"/>
                <a:gd name="connsiteY2601" fmla="*/ 772887 h 5834395"/>
                <a:gd name="connsiteX2602" fmla="*/ 1290037 w 3977945"/>
                <a:gd name="connsiteY2602" fmla="*/ 779357 h 5834395"/>
                <a:gd name="connsiteX2603" fmla="*/ 1288902 w 3977945"/>
                <a:gd name="connsiteY2603" fmla="*/ 782195 h 5834395"/>
                <a:gd name="connsiteX2604" fmla="*/ 1288335 w 3977945"/>
                <a:gd name="connsiteY2604" fmla="*/ 782989 h 5834395"/>
                <a:gd name="connsiteX2605" fmla="*/ 1287767 w 3977945"/>
                <a:gd name="connsiteY2605" fmla="*/ 782989 h 5834395"/>
                <a:gd name="connsiteX2606" fmla="*/ 1286745 w 3977945"/>
                <a:gd name="connsiteY2606" fmla="*/ 783217 h 5834395"/>
                <a:gd name="connsiteX2607" fmla="*/ 1285838 w 3977945"/>
                <a:gd name="connsiteY2607" fmla="*/ 782989 h 5834395"/>
                <a:gd name="connsiteX2608" fmla="*/ 1284929 w 3977945"/>
                <a:gd name="connsiteY2608" fmla="*/ 783217 h 5834395"/>
                <a:gd name="connsiteX2609" fmla="*/ 1282886 w 3977945"/>
                <a:gd name="connsiteY2609" fmla="*/ 785373 h 5834395"/>
                <a:gd name="connsiteX2610" fmla="*/ 1281864 w 3977945"/>
                <a:gd name="connsiteY2610" fmla="*/ 785941 h 5834395"/>
                <a:gd name="connsiteX2611" fmla="*/ 1280616 w 3977945"/>
                <a:gd name="connsiteY2611" fmla="*/ 785600 h 5834395"/>
                <a:gd name="connsiteX2612" fmla="*/ 1279708 w 3977945"/>
                <a:gd name="connsiteY2612" fmla="*/ 784919 h 5834395"/>
                <a:gd name="connsiteX2613" fmla="*/ 1281297 w 3977945"/>
                <a:gd name="connsiteY2613" fmla="*/ 780833 h 5834395"/>
                <a:gd name="connsiteX2614" fmla="*/ 1283000 w 3977945"/>
                <a:gd name="connsiteY2614" fmla="*/ 777428 h 5834395"/>
                <a:gd name="connsiteX2615" fmla="*/ 1285383 w 3977945"/>
                <a:gd name="connsiteY2615" fmla="*/ 768120 h 5834395"/>
                <a:gd name="connsiteX2616" fmla="*/ 1307064 w 3977945"/>
                <a:gd name="connsiteY2616" fmla="*/ 737586 h 5834395"/>
                <a:gd name="connsiteX2617" fmla="*/ 1297642 w 3977945"/>
                <a:gd name="connsiteY2617" fmla="*/ 738040 h 5834395"/>
                <a:gd name="connsiteX2618" fmla="*/ 1288448 w 3977945"/>
                <a:gd name="connsiteY2618" fmla="*/ 741559 h 5834395"/>
                <a:gd name="connsiteX2619" fmla="*/ 1276416 w 3977945"/>
                <a:gd name="connsiteY2619" fmla="*/ 754726 h 5834395"/>
                <a:gd name="connsiteX2620" fmla="*/ 1278686 w 3977945"/>
                <a:gd name="connsiteY2620" fmla="*/ 746893 h 5834395"/>
                <a:gd name="connsiteX2621" fmla="*/ 1281978 w 3977945"/>
                <a:gd name="connsiteY2621" fmla="*/ 742240 h 5834395"/>
                <a:gd name="connsiteX2622" fmla="*/ 1289016 w 3977945"/>
                <a:gd name="connsiteY2622" fmla="*/ 735883 h 5834395"/>
                <a:gd name="connsiteX2623" fmla="*/ 1286972 w 3977945"/>
                <a:gd name="connsiteY2623" fmla="*/ 733386 h 5834395"/>
                <a:gd name="connsiteX2624" fmla="*/ 1284021 w 3977945"/>
                <a:gd name="connsiteY2624" fmla="*/ 732932 h 5834395"/>
                <a:gd name="connsiteX2625" fmla="*/ 1278459 w 3977945"/>
                <a:gd name="connsiteY2625" fmla="*/ 733840 h 5834395"/>
                <a:gd name="connsiteX2626" fmla="*/ 1268470 w 3977945"/>
                <a:gd name="connsiteY2626" fmla="*/ 730208 h 5834395"/>
                <a:gd name="connsiteX2627" fmla="*/ 1266314 w 3977945"/>
                <a:gd name="connsiteY2627" fmla="*/ 730435 h 5834395"/>
                <a:gd name="connsiteX2628" fmla="*/ 1264271 w 3977945"/>
                <a:gd name="connsiteY2628" fmla="*/ 731570 h 5834395"/>
                <a:gd name="connsiteX2629" fmla="*/ 1260411 w 3977945"/>
                <a:gd name="connsiteY2629" fmla="*/ 735429 h 5834395"/>
                <a:gd name="connsiteX2630" fmla="*/ 1259049 w 3977945"/>
                <a:gd name="connsiteY2630" fmla="*/ 734975 h 5834395"/>
                <a:gd name="connsiteX2631" fmla="*/ 1255871 w 3977945"/>
                <a:gd name="connsiteY2631" fmla="*/ 729413 h 5834395"/>
                <a:gd name="connsiteX2632" fmla="*/ 1254054 w 3977945"/>
                <a:gd name="connsiteY2632" fmla="*/ 728505 h 5834395"/>
                <a:gd name="connsiteX2633" fmla="*/ 1253828 w 3977945"/>
                <a:gd name="connsiteY2633" fmla="*/ 729186 h 5834395"/>
                <a:gd name="connsiteX2634" fmla="*/ 1253487 w 3977945"/>
                <a:gd name="connsiteY2634" fmla="*/ 732137 h 5834395"/>
                <a:gd name="connsiteX2635" fmla="*/ 1253487 w 3977945"/>
                <a:gd name="connsiteY2635" fmla="*/ 733159 h 5834395"/>
                <a:gd name="connsiteX2636" fmla="*/ 1253260 w 3977945"/>
                <a:gd name="connsiteY2636" fmla="*/ 734180 h 5834395"/>
                <a:gd name="connsiteX2637" fmla="*/ 1252692 w 3977945"/>
                <a:gd name="connsiteY2637" fmla="*/ 734294 h 5834395"/>
                <a:gd name="connsiteX2638" fmla="*/ 1250195 w 3977945"/>
                <a:gd name="connsiteY2638" fmla="*/ 734067 h 5834395"/>
                <a:gd name="connsiteX2639" fmla="*/ 1247585 w 3977945"/>
                <a:gd name="connsiteY2639" fmla="*/ 732478 h 5834395"/>
                <a:gd name="connsiteX2640" fmla="*/ 1246109 w 3977945"/>
                <a:gd name="connsiteY2640" fmla="*/ 733272 h 5834395"/>
                <a:gd name="connsiteX2641" fmla="*/ 1245428 w 3977945"/>
                <a:gd name="connsiteY2641" fmla="*/ 734407 h 5834395"/>
                <a:gd name="connsiteX2642" fmla="*/ 1243725 w 3977945"/>
                <a:gd name="connsiteY2642" fmla="*/ 738948 h 5834395"/>
                <a:gd name="connsiteX2643" fmla="*/ 1242703 w 3977945"/>
                <a:gd name="connsiteY2643" fmla="*/ 741104 h 5834395"/>
                <a:gd name="connsiteX2644" fmla="*/ 1241682 w 3977945"/>
                <a:gd name="connsiteY2644" fmla="*/ 741672 h 5834395"/>
                <a:gd name="connsiteX2645" fmla="*/ 1240660 w 3977945"/>
                <a:gd name="connsiteY2645" fmla="*/ 741559 h 5834395"/>
                <a:gd name="connsiteX2646" fmla="*/ 1239412 w 3977945"/>
                <a:gd name="connsiteY2646" fmla="*/ 741899 h 5834395"/>
                <a:gd name="connsiteX2647" fmla="*/ 1229990 w 3977945"/>
                <a:gd name="connsiteY2647" fmla="*/ 750526 h 5834395"/>
                <a:gd name="connsiteX2648" fmla="*/ 1224996 w 3977945"/>
                <a:gd name="connsiteY2648" fmla="*/ 752796 h 5834395"/>
                <a:gd name="connsiteX2649" fmla="*/ 1220683 w 3977945"/>
                <a:gd name="connsiteY2649" fmla="*/ 749391 h 5834395"/>
                <a:gd name="connsiteX2650" fmla="*/ 1224996 w 3977945"/>
                <a:gd name="connsiteY2650" fmla="*/ 748710 h 5834395"/>
                <a:gd name="connsiteX2651" fmla="*/ 1233169 w 3977945"/>
                <a:gd name="connsiteY2651" fmla="*/ 741672 h 5834395"/>
                <a:gd name="connsiteX2652" fmla="*/ 1237255 w 3977945"/>
                <a:gd name="connsiteY2652" fmla="*/ 739969 h 5834395"/>
                <a:gd name="connsiteX2653" fmla="*/ 1238844 w 3977945"/>
                <a:gd name="connsiteY2653" fmla="*/ 738721 h 5834395"/>
                <a:gd name="connsiteX2654" fmla="*/ 1241341 w 3977945"/>
                <a:gd name="connsiteY2654" fmla="*/ 732705 h 5834395"/>
                <a:gd name="connsiteX2655" fmla="*/ 1242590 w 3977945"/>
                <a:gd name="connsiteY2655" fmla="*/ 730548 h 5834395"/>
                <a:gd name="connsiteX2656" fmla="*/ 1244634 w 3977945"/>
                <a:gd name="connsiteY2656" fmla="*/ 730094 h 5834395"/>
                <a:gd name="connsiteX2657" fmla="*/ 1246904 w 3977945"/>
                <a:gd name="connsiteY2657" fmla="*/ 730775 h 5834395"/>
                <a:gd name="connsiteX2658" fmla="*/ 1248947 w 3977945"/>
                <a:gd name="connsiteY2658" fmla="*/ 730321 h 5834395"/>
                <a:gd name="connsiteX2659" fmla="*/ 1250536 w 3977945"/>
                <a:gd name="connsiteY2659" fmla="*/ 726575 h 5834395"/>
                <a:gd name="connsiteX2660" fmla="*/ 1242703 w 3977945"/>
                <a:gd name="connsiteY2660" fmla="*/ 721240 h 5834395"/>
                <a:gd name="connsiteX2661" fmla="*/ 1239866 w 3977945"/>
                <a:gd name="connsiteY2661" fmla="*/ 721013 h 5834395"/>
                <a:gd name="connsiteX2662" fmla="*/ 1240660 w 3977945"/>
                <a:gd name="connsiteY2662" fmla="*/ 718743 h 5834395"/>
                <a:gd name="connsiteX2663" fmla="*/ 1243272 w 3977945"/>
                <a:gd name="connsiteY2663" fmla="*/ 714543 h 5834395"/>
                <a:gd name="connsiteX2664" fmla="*/ 1243839 w 3977945"/>
                <a:gd name="connsiteY2664" fmla="*/ 713408 h 5834395"/>
                <a:gd name="connsiteX2665" fmla="*/ 1243272 w 3977945"/>
                <a:gd name="connsiteY2665" fmla="*/ 710684 h 5834395"/>
                <a:gd name="connsiteX2666" fmla="*/ 1242022 w 3977945"/>
                <a:gd name="connsiteY2666" fmla="*/ 708868 h 5834395"/>
                <a:gd name="connsiteX2667" fmla="*/ 1240434 w 3977945"/>
                <a:gd name="connsiteY2667" fmla="*/ 707846 h 5834395"/>
                <a:gd name="connsiteX2668" fmla="*/ 1239185 w 3977945"/>
                <a:gd name="connsiteY2668" fmla="*/ 707506 h 5834395"/>
                <a:gd name="connsiteX2669" fmla="*/ 1229650 w 3977945"/>
                <a:gd name="connsiteY2669" fmla="*/ 710570 h 5834395"/>
                <a:gd name="connsiteX2670" fmla="*/ 1226472 w 3977945"/>
                <a:gd name="connsiteY2670" fmla="*/ 709549 h 5834395"/>
                <a:gd name="connsiteX2671" fmla="*/ 1220456 w 3977945"/>
                <a:gd name="connsiteY2671" fmla="*/ 705576 h 5834395"/>
                <a:gd name="connsiteX2672" fmla="*/ 1214667 w 3977945"/>
                <a:gd name="connsiteY2672" fmla="*/ 703873 h 5834395"/>
                <a:gd name="connsiteX2673" fmla="*/ 1208991 w 3977945"/>
                <a:gd name="connsiteY2673" fmla="*/ 705916 h 5834395"/>
                <a:gd name="connsiteX2674" fmla="*/ 1203316 w 3977945"/>
                <a:gd name="connsiteY2674" fmla="*/ 713295 h 5834395"/>
                <a:gd name="connsiteX2675" fmla="*/ 1203316 w 3977945"/>
                <a:gd name="connsiteY2675" fmla="*/ 708868 h 5834395"/>
                <a:gd name="connsiteX2676" fmla="*/ 1204905 w 3977945"/>
                <a:gd name="connsiteY2676" fmla="*/ 705462 h 5834395"/>
                <a:gd name="connsiteX2677" fmla="*/ 1206835 w 3977945"/>
                <a:gd name="connsiteY2677" fmla="*/ 702171 h 5834395"/>
                <a:gd name="connsiteX2678" fmla="*/ 1207969 w 3977945"/>
                <a:gd name="connsiteY2678" fmla="*/ 697971 h 5834395"/>
                <a:gd name="connsiteX2679" fmla="*/ 1207176 w 3977945"/>
                <a:gd name="connsiteY2679" fmla="*/ 693203 h 5834395"/>
                <a:gd name="connsiteX2680" fmla="*/ 1204564 w 3977945"/>
                <a:gd name="connsiteY2680" fmla="*/ 691614 h 5834395"/>
                <a:gd name="connsiteX2681" fmla="*/ 1201273 w 3977945"/>
                <a:gd name="connsiteY2681" fmla="*/ 690820 h 5834395"/>
                <a:gd name="connsiteX2682" fmla="*/ 1198662 w 3977945"/>
                <a:gd name="connsiteY2682" fmla="*/ 688322 h 5834395"/>
                <a:gd name="connsiteX2683" fmla="*/ 1207516 w 3977945"/>
                <a:gd name="connsiteY2683" fmla="*/ 686847 h 5834395"/>
                <a:gd name="connsiteX2684" fmla="*/ 1211602 w 3977945"/>
                <a:gd name="connsiteY2684" fmla="*/ 682761 h 5834395"/>
                <a:gd name="connsiteX2685" fmla="*/ 1213305 w 3977945"/>
                <a:gd name="connsiteY2685" fmla="*/ 673112 h 5834395"/>
                <a:gd name="connsiteX2686" fmla="*/ 1212964 w 3977945"/>
                <a:gd name="connsiteY2686" fmla="*/ 669480 h 5834395"/>
                <a:gd name="connsiteX2687" fmla="*/ 1212397 w 3977945"/>
                <a:gd name="connsiteY2687" fmla="*/ 665734 h 5834395"/>
                <a:gd name="connsiteX2688" fmla="*/ 1212056 w 3977945"/>
                <a:gd name="connsiteY2688" fmla="*/ 662669 h 5834395"/>
                <a:gd name="connsiteX2689" fmla="*/ 1212510 w 3977945"/>
                <a:gd name="connsiteY2689" fmla="*/ 660740 h 5834395"/>
                <a:gd name="connsiteX2690" fmla="*/ 1214326 w 3977945"/>
                <a:gd name="connsiteY2690" fmla="*/ 659832 h 5834395"/>
                <a:gd name="connsiteX2691" fmla="*/ 1216029 w 3977945"/>
                <a:gd name="connsiteY2691" fmla="*/ 661080 h 5834395"/>
                <a:gd name="connsiteX2692" fmla="*/ 1217505 w 3977945"/>
                <a:gd name="connsiteY2692" fmla="*/ 663918 h 5834395"/>
                <a:gd name="connsiteX2693" fmla="*/ 1218639 w 3977945"/>
                <a:gd name="connsiteY2693" fmla="*/ 667437 h 5834395"/>
                <a:gd name="connsiteX2694" fmla="*/ 1219320 w 3977945"/>
                <a:gd name="connsiteY2694" fmla="*/ 671296 h 5834395"/>
                <a:gd name="connsiteX2695" fmla="*/ 1219320 w 3977945"/>
                <a:gd name="connsiteY2695" fmla="*/ 674020 h 5834395"/>
                <a:gd name="connsiteX2696" fmla="*/ 1218980 w 3977945"/>
                <a:gd name="connsiteY2696" fmla="*/ 676745 h 5834395"/>
                <a:gd name="connsiteX2697" fmla="*/ 1218639 w 3977945"/>
                <a:gd name="connsiteY2697" fmla="*/ 680604 h 5834395"/>
                <a:gd name="connsiteX2698" fmla="*/ 1218299 w 3977945"/>
                <a:gd name="connsiteY2698" fmla="*/ 682079 h 5834395"/>
                <a:gd name="connsiteX2699" fmla="*/ 1217732 w 3977945"/>
                <a:gd name="connsiteY2699" fmla="*/ 683215 h 5834395"/>
                <a:gd name="connsiteX2700" fmla="*/ 1217277 w 3977945"/>
                <a:gd name="connsiteY2700" fmla="*/ 684463 h 5834395"/>
                <a:gd name="connsiteX2701" fmla="*/ 1217277 w 3977945"/>
                <a:gd name="connsiteY2701" fmla="*/ 686279 h 5834395"/>
                <a:gd name="connsiteX2702" fmla="*/ 1218299 w 3977945"/>
                <a:gd name="connsiteY2702" fmla="*/ 687982 h 5834395"/>
                <a:gd name="connsiteX2703" fmla="*/ 1220115 w 3977945"/>
                <a:gd name="connsiteY2703" fmla="*/ 688436 h 5834395"/>
                <a:gd name="connsiteX2704" fmla="*/ 1223294 w 3977945"/>
                <a:gd name="connsiteY2704" fmla="*/ 688095 h 5834395"/>
                <a:gd name="connsiteX2705" fmla="*/ 1237823 w 3977945"/>
                <a:gd name="connsiteY2705" fmla="*/ 692068 h 5834395"/>
                <a:gd name="connsiteX2706" fmla="*/ 1242477 w 3977945"/>
                <a:gd name="connsiteY2706" fmla="*/ 689685 h 5834395"/>
                <a:gd name="connsiteX2707" fmla="*/ 1244293 w 3977945"/>
                <a:gd name="connsiteY2707" fmla="*/ 689344 h 5834395"/>
                <a:gd name="connsiteX2708" fmla="*/ 1250536 w 3977945"/>
                <a:gd name="connsiteY2708" fmla="*/ 694111 h 5834395"/>
                <a:gd name="connsiteX2709" fmla="*/ 1286405 w 3977945"/>
                <a:gd name="connsiteY2709" fmla="*/ 708187 h 5834395"/>
                <a:gd name="connsiteX2710" fmla="*/ 1302296 w 3977945"/>
                <a:gd name="connsiteY2710" fmla="*/ 698425 h 5834395"/>
                <a:gd name="connsiteX2711" fmla="*/ 1306156 w 3977945"/>
                <a:gd name="connsiteY2711" fmla="*/ 694566 h 5834395"/>
                <a:gd name="connsiteX2712" fmla="*/ 1309221 w 3977945"/>
                <a:gd name="connsiteY2712" fmla="*/ 689798 h 5834395"/>
                <a:gd name="connsiteX2713" fmla="*/ 1309902 w 3977945"/>
                <a:gd name="connsiteY2713" fmla="*/ 688322 h 5834395"/>
                <a:gd name="connsiteX2714" fmla="*/ 1310469 w 3977945"/>
                <a:gd name="connsiteY2714" fmla="*/ 686393 h 5834395"/>
                <a:gd name="connsiteX2715" fmla="*/ 1310355 w 3977945"/>
                <a:gd name="connsiteY2715" fmla="*/ 685258 h 5834395"/>
                <a:gd name="connsiteX2716" fmla="*/ 1310015 w 3977945"/>
                <a:gd name="connsiteY2716" fmla="*/ 683669 h 5834395"/>
                <a:gd name="connsiteX2717" fmla="*/ 1309788 w 3977945"/>
                <a:gd name="connsiteY2717" fmla="*/ 681739 h 5834395"/>
                <a:gd name="connsiteX2718" fmla="*/ 1310128 w 3977945"/>
                <a:gd name="connsiteY2718" fmla="*/ 679809 h 5834395"/>
                <a:gd name="connsiteX2719" fmla="*/ 1310242 w 3977945"/>
                <a:gd name="connsiteY2719" fmla="*/ 677880 h 5834395"/>
                <a:gd name="connsiteX2720" fmla="*/ 1311377 w 3977945"/>
                <a:gd name="connsiteY2720" fmla="*/ 668345 h 5834395"/>
                <a:gd name="connsiteX2721" fmla="*/ 1311831 w 3977945"/>
                <a:gd name="connsiteY2721" fmla="*/ 667437 h 5834395"/>
                <a:gd name="connsiteX2722" fmla="*/ 1310583 w 3977945"/>
                <a:gd name="connsiteY2722" fmla="*/ 663123 h 5834395"/>
                <a:gd name="connsiteX2723" fmla="*/ 1308766 w 3977945"/>
                <a:gd name="connsiteY2723" fmla="*/ 661875 h 5834395"/>
                <a:gd name="connsiteX2724" fmla="*/ 1306837 w 3977945"/>
                <a:gd name="connsiteY2724" fmla="*/ 662669 h 5834395"/>
                <a:gd name="connsiteX2725" fmla="*/ 1305134 w 3977945"/>
                <a:gd name="connsiteY2725" fmla="*/ 664485 h 5834395"/>
                <a:gd name="connsiteX2726" fmla="*/ 1303659 w 3977945"/>
                <a:gd name="connsiteY2726" fmla="*/ 664372 h 5834395"/>
                <a:gd name="connsiteX2727" fmla="*/ 1299458 w 3977945"/>
                <a:gd name="connsiteY2727" fmla="*/ 659151 h 5834395"/>
                <a:gd name="connsiteX2728" fmla="*/ 1291059 w 3977945"/>
                <a:gd name="connsiteY2728" fmla="*/ 653134 h 5834395"/>
                <a:gd name="connsiteX2729" fmla="*/ 1272444 w 3977945"/>
                <a:gd name="connsiteY2729" fmla="*/ 649843 h 5834395"/>
                <a:gd name="connsiteX2730" fmla="*/ 1262455 w 3977945"/>
                <a:gd name="connsiteY2730" fmla="*/ 652453 h 5834395"/>
                <a:gd name="connsiteX2731" fmla="*/ 1252579 w 3977945"/>
                <a:gd name="connsiteY2731" fmla="*/ 646778 h 5834395"/>
                <a:gd name="connsiteX2732" fmla="*/ 1250990 w 3977945"/>
                <a:gd name="connsiteY2732" fmla="*/ 644621 h 5834395"/>
                <a:gd name="connsiteX2733" fmla="*/ 1250649 w 3977945"/>
                <a:gd name="connsiteY2733" fmla="*/ 641897 h 5834395"/>
                <a:gd name="connsiteX2734" fmla="*/ 1252579 w 3977945"/>
                <a:gd name="connsiteY2734" fmla="*/ 638719 h 5834395"/>
                <a:gd name="connsiteX2735" fmla="*/ 1249174 w 3977945"/>
                <a:gd name="connsiteY2735" fmla="*/ 633497 h 5834395"/>
                <a:gd name="connsiteX2736" fmla="*/ 1240434 w 3977945"/>
                <a:gd name="connsiteY2736" fmla="*/ 626914 h 5834395"/>
                <a:gd name="connsiteX2737" fmla="*/ 1236574 w 3977945"/>
                <a:gd name="connsiteY2737" fmla="*/ 625438 h 5834395"/>
                <a:gd name="connsiteX2738" fmla="*/ 1227721 w 3977945"/>
                <a:gd name="connsiteY2738" fmla="*/ 626346 h 5834395"/>
                <a:gd name="connsiteX2739" fmla="*/ 1225223 w 3977945"/>
                <a:gd name="connsiteY2739" fmla="*/ 624417 h 5834395"/>
                <a:gd name="connsiteX2740" fmla="*/ 1207062 w 3977945"/>
                <a:gd name="connsiteY2740" fmla="*/ 601715 h 5834395"/>
                <a:gd name="connsiteX2741" fmla="*/ 1200251 w 3977945"/>
                <a:gd name="connsiteY2741" fmla="*/ 599898 h 5834395"/>
                <a:gd name="connsiteX2742" fmla="*/ 1198094 w 3977945"/>
                <a:gd name="connsiteY2742" fmla="*/ 600012 h 5834395"/>
                <a:gd name="connsiteX2743" fmla="*/ 1196165 w 3977945"/>
                <a:gd name="connsiteY2743" fmla="*/ 601374 h 5834395"/>
                <a:gd name="connsiteX2744" fmla="*/ 1194349 w 3977945"/>
                <a:gd name="connsiteY2744" fmla="*/ 605120 h 5834395"/>
                <a:gd name="connsiteX2745" fmla="*/ 1193441 w 3977945"/>
                <a:gd name="connsiteY2745" fmla="*/ 609547 h 5834395"/>
                <a:gd name="connsiteX2746" fmla="*/ 1193894 w 3977945"/>
                <a:gd name="connsiteY2746" fmla="*/ 612271 h 5834395"/>
                <a:gd name="connsiteX2747" fmla="*/ 1199343 w 3977945"/>
                <a:gd name="connsiteY2747" fmla="*/ 618628 h 5834395"/>
                <a:gd name="connsiteX2748" fmla="*/ 1199911 w 3977945"/>
                <a:gd name="connsiteY2748" fmla="*/ 619649 h 5834395"/>
                <a:gd name="connsiteX2749" fmla="*/ 1200024 w 3977945"/>
                <a:gd name="connsiteY2749" fmla="*/ 621125 h 5834395"/>
                <a:gd name="connsiteX2750" fmla="*/ 1199797 w 3977945"/>
                <a:gd name="connsiteY2750" fmla="*/ 625779 h 5834395"/>
                <a:gd name="connsiteX2751" fmla="*/ 1199911 w 3977945"/>
                <a:gd name="connsiteY2751" fmla="*/ 627368 h 5834395"/>
                <a:gd name="connsiteX2752" fmla="*/ 1201386 w 3977945"/>
                <a:gd name="connsiteY2752" fmla="*/ 630092 h 5834395"/>
                <a:gd name="connsiteX2753" fmla="*/ 1206607 w 3977945"/>
                <a:gd name="connsiteY2753" fmla="*/ 636222 h 5834395"/>
                <a:gd name="connsiteX2754" fmla="*/ 1210581 w 3977945"/>
                <a:gd name="connsiteY2754" fmla="*/ 643600 h 5834395"/>
                <a:gd name="connsiteX2755" fmla="*/ 1211148 w 3977945"/>
                <a:gd name="connsiteY2755" fmla="*/ 645756 h 5834395"/>
                <a:gd name="connsiteX2756" fmla="*/ 1211262 w 3977945"/>
                <a:gd name="connsiteY2756" fmla="*/ 647800 h 5834395"/>
                <a:gd name="connsiteX2757" fmla="*/ 1211488 w 3977945"/>
                <a:gd name="connsiteY2757" fmla="*/ 649275 h 5834395"/>
                <a:gd name="connsiteX2758" fmla="*/ 1211262 w 3977945"/>
                <a:gd name="connsiteY2758" fmla="*/ 650183 h 5834395"/>
                <a:gd name="connsiteX2759" fmla="*/ 1209105 w 3977945"/>
                <a:gd name="connsiteY2759" fmla="*/ 651091 h 5834395"/>
                <a:gd name="connsiteX2760" fmla="*/ 1208197 w 3977945"/>
                <a:gd name="connsiteY2760" fmla="*/ 652340 h 5834395"/>
                <a:gd name="connsiteX2761" fmla="*/ 1207629 w 3977945"/>
                <a:gd name="connsiteY2761" fmla="*/ 653702 h 5834395"/>
                <a:gd name="connsiteX2762" fmla="*/ 1207176 w 3977945"/>
                <a:gd name="connsiteY2762" fmla="*/ 654383 h 5834395"/>
                <a:gd name="connsiteX2763" fmla="*/ 1204451 w 3977945"/>
                <a:gd name="connsiteY2763" fmla="*/ 653021 h 5834395"/>
                <a:gd name="connsiteX2764" fmla="*/ 1198094 w 3977945"/>
                <a:gd name="connsiteY2764" fmla="*/ 643259 h 5834395"/>
                <a:gd name="connsiteX2765" fmla="*/ 1192532 w 3977945"/>
                <a:gd name="connsiteY2765" fmla="*/ 639740 h 5834395"/>
                <a:gd name="connsiteX2766" fmla="*/ 1188786 w 3977945"/>
                <a:gd name="connsiteY2766" fmla="*/ 634292 h 5834395"/>
                <a:gd name="connsiteX2767" fmla="*/ 1186857 w 3977945"/>
                <a:gd name="connsiteY2767" fmla="*/ 633043 h 5834395"/>
                <a:gd name="connsiteX2768" fmla="*/ 1177663 w 3977945"/>
                <a:gd name="connsiteY2768" fmla="*/ 632703 h 5834395"/>
                <a:gd name="connsiteX2769" fmla="*/ 1175166 w 3977945"/>
                <a:gd name="connsiteY2769" fmla="*/ 635086 h 5834395"/>
                <a:gd name="connsiteX2770" fmla="*/ 1173463 w 3977945"/>
                <a:gd name="connsiteY2770" fmla="*/ 640194 h 5834395"/>
                <a:gd name="connsiteX2771" fmla="*/ 1173236 w 3977945"/>
                <a:gd name="connsiteY2771" fmla="*/ 645529 h 5834395"/>
                <a:gd name="connsiteX2772" fmla="*/ 1174030 w 3977945"/>
                <a:gd name="connsiteY2772" fmla="*/ 650864 h 5834395"/>
                <a:gd name="connsiteX2773" fmla="*/ 1175166 w 3977945"/>
                <a:gd name="connsiteY2773" fmla="*/ 656199 h 5834395"/>
                <a:gd name="connsiteX2774" fmla="*/ 1172328 w 3977945"/>
                <a:gd name="connsiteY2774" fmla="*/ 663464 h 5834395"/>
                <a:gd name="connsiteX2775" fmla="*/ 1172555 w 3977945"/>
                <a:gd name="connsiteY2775" fmla="*/ 665621 h 5834395"/>
                <a:gd name="connsiteX2776" fmla="*/ 1174485 w 3977945"/>
                <a:gd name="connsiteY2776" fmla="*/ 668685 h 5834395"/>
                <a:gd name="connsiteX2777" fmla="*/ 1179479 w 3977945"/>
                <a:gd name="connsiteY2777" fmla="*/ 671977 h 5834395"/>
                <a:gd name="connsiteX2778" fmla="*/ 1181862 w 3977945"/>
                <a:gd name="connsiteY2778" fmla="*/ 674474 h 5834395"/>
                <a:gd name="connsiteX2779" fmla="*/ 1183111 w 3977945"/>
                <a:gd name="connsiteY2779" fmla="*/ 679128 h 5834395"/>
                <a:gd name="connsiteX2780" fmla="*/ 1158479 w 3977945"/>
                <a:gd name="connsiteY2780" fmla="*/ 675155 h 5834395"/>
                <a:gd name="connsiteX2781" fmla="*/ 1157117 w 3977945"/>
                <a:gd name="connsiteY2781" fmla="*/ 676177 h 5834395"/>
                <a:gd name="connsiteX2782" fmla="*/ 1155983 w 3977945"/>
                <a:gd name="connsiteY2782" fmla="*/ 677766 h 5834395"/>
                <a:gd name="connsiteX2783" fmla="*/ 1154961 w 3977945"/>
                <a:gd name="connsiteY2783" fmla="*/ 678901 h 5834395"/>
                <a:gd name="connsiteX2784" fmla="*/ 1150761 w 3977945"/>
                <a:gd name="connsiteY2784" fmla="*/ 676404 h 5834395"/>
                <a:gd name="connsiteX2785" fmla="*/ 1148264 w 3977945"/>
                <a:gd name="connsiteY2785" fmla="*/ 678901 h 5834395"/>
                <a:gd name="connsiteX2786" fmla="*/ 1138729 w 3977945"/>
                <a:gd name="connsiteY2786" fmla="*/ 696155 h 5834395"/>
                <a:gd name="connsiteX2787" fmla="*/ 1136005 w 3977945"/>
                <a:gd name="connsiteY2787" fmla="*/ 699446 h 5834395"/>
                <a:gd name="connsiteX2788" fmla="*/ 1133167 w 3977945"/>
                <a:gd name="connsiteY2788" fmla="*/ 700128 h 5834395"/>
                <a:gd name="connsiteX2789" fmla="*/ 1138048 w 3977945"/>
                <a:gd name="connsiteY2789" fmla="*/ 692976 h 5834395"/>
                <a:gd name="connsiteX2790" fmla="*/ 1139410 w 3977945"/>
                <a:gd name="connsiteY2790" fmla="*/ 689571 h 5834395"/>
                <a:gd name="connsiteX2791" fmla="*/ 1139637 w 3977945"/>
                <a:gd name="connsiteY2791" fmla="*/ 687641 h 5834395"/>
                <a:gd name="connsiteX2792" fmla="*/ 1139751 w 3977945"/>
                <a:gd name="connsiteY2792" fmla="*/ 685485 h 5834395"/>
                <a:gd name="connsiteX2793" fmla="*/ 1139977 w 3977945"/>
                <a:gd name="connsiteY2793" fmla="*/ 683669 h 5834395"/>
                <a:gd name="connsiteX2794" fmla="*/ 1140658 w 3977945"/>
                <a:gd name="connsiteY2794" fmla="*/ 682874 h 5834395"/>
                <a:gd name="connsiteX2795" fmla="*/ 1141680 w 3977945"/>
                <a:gd name="connsiteY2795" fmla="*/ 682306 h 5834395"/>
                <a:gd name="connsiteX2796" fmla="*/ 1142475 w 3977945"/>
                <a:gd name="connsiteY2796" fmla="*/ 680831 h 5834395"/>
                <a:gd name="connsiteX2797" fmla="*/ 1143156 w 3977945"/>
                <a:gd name="connsiteY2797" fmla="*/ 679015 h 5834395"/>
                <a:gd name="connsiteX2798" fmla="*/ 1143610 w 3977945"/>
                <a:gd name="connsiteY2798" fmla="*/ 677085 h 5834395"/>
                <a:gd name="connsiteX2799" fmla="*/ 1143951 w 3977945"/>
                <a:gd name="connsiteY2799" fmla="*/ 671183 h 5834395"/>
                <a:gd name="connsiteX2800" fmla="*/ 1142589 w 3977945"/>
                <a:gd name="connsiteY2800" fmla="*/ 669026 h 5834395"/>
                <a:gd name="connsiteX2801" fmla="*/ 1140432 w 3977945"/>
                <a:gd name="connsiteY2801" fmla="*/ 668231 h 5834395"/>
                <a:gd name="connsiteX2802" fmla="*/ 1138275 w 3977945"/>
                <a:gd name="connsiteY2802" fmla="*/ 666529 h 5834395"/>
                <a:gd name="connsiteX2803" fmla="*/ 1134075 w 3977945"/>
                <a:gd name="connsiteY2803" fmla="*/ 660967 h 5834395"/>
                <a:gd name="connsiteX2804" fmla="*/ 1131691 w 3977945"/>
                <a:gd name="connsiteY2804" fmla="*/ 658696 h 5834395"/>
                <a:gd name="connsiteX2805" fmla="*/ 1129535 w 3977945"/>
                <a:gd name="connsiteY2805" fmla="*/ 657788 h 5834395"/>
                <a:gd name="connsiteX2806" fmla="*/ 1128286 w 3977945"/>
                <a:gd name="connsiteY2806" fmla="*/ 658129 h 5834395"/>
                <a:gd name="connsiteX2807" fmla="*/ 1126016 w 3977945"/>
                <a:gd name="connsiteY2807" fmla="*/ 659605 h 5834395"/>
                <a:gd name="connsiteX2808" fmla="*/ 1124881 w 3977945"/>
                <a:gd name="connsiteY2808" fmla="*/ 659945 h 5834395"/>
                <a:gd name="connsiteX2809" fmla="*/ 1123518 w 3977945"/>
                <a:gd name="connsiteY2809" fmla="*/ 659491 h 5834395"/>
                <a:gd name="connsiteX2810" fmla="*/ 1120227 w 3977945"/>
                <a:gd name="connsiteY2810" fmla="*/ 655972 h 5834395"/>
                <a:gd name="connsiteX2811" fmla="*/ 1117049 w 3977945"/>
                <a:gd name="connsiteY2811" fmla="*/ 654497 h 5834395"/>
                <a:gd name="connsiteX2812" fmla="*/ 1107286 w 3977945"/>
                <a:gd name="connsiteY2812" fmla="*/ 654156 h 5834395"/>
                <a:gd name="connsiteX2813" fmla="*/ 1088671 w 3977945"/>
                <a:gd name="connsiteY2813" fmla="*/ 646097 h 5834395"/>
                <a:gd name="connsiteX2814" fmla="*/ 1089012 w 3977945"/>
                <a:gd name="connsiteY2814" fmla="*/ 657221 h 5834395"/>
                <a:gd name="connsiteX2815" fmla="*/ 1091282 w 3977945"/>
                <a:gd name="connsiteY2815" fmla="*/ 662102 h 5834395"/>
                <a:gd name="connsiteX2816" fmla="*/ 1092190 w 3977945"/>
                <a:gd name="connsiteY2816" fmla="*/ 665280 h 5834395"/>
                <a:gd name="connsiteX2817" fmla="*/ 1092758 w 3977945"/>
                <a:gd name="connsiteY2817" fmla="*/ 670161 h 5834395"/>
                <a:gd name="connsiteX2818" fmla="*/ 1092644 w 3977945"/>
                <a:gd name="connsiteY2818" fmla="*/ 672885 h 5834395"/>
                <a:gd name="connsiteX2819" fmla="*/ 1092984 w 3977945"/>
                <a:gd name="connsiteY2819" fmla="*/ 675155 h 5834395"/>
                <a:gd name="connsiteX2820" fmla="*/ 1094687 w 3977945"/>
                <a:gd name="connsiteY2820" fmla="*/ 678901 h 5834395"/>
                <a:gd name="connsiteX2821" fmla="*/ 1097298 w 3977945"/>
                <a:gd name="connsiteY2821" fmla="*/ 683555 h 5834395"/>
                <a:gd name="connsiteX2822" fmla="*/ 1097638 w 3977945"/>
                <a:gd name="connsiteY2822" fmla="*/ 705122 h 5834395"/>
                <a:gd name="connsiteX2823" fmla="*/ 1097298 w 3977945"/>
                <a:gd name="connsiteY2823" fmla="*/ 709662 h 5834395"/>
                <a:gd name="connsiteX2824" fmla="*/ 1094460 w 3977945"/>
                <a:gd name="connsiteY2824" fmla="*/ 719197 h 5834395"/>
                <a:gd name="connsiteX2825" fmla="*/ 1090034 w 3977945"/>
                <a:gd name="connsiteY2825" fmla="*/ 723851 h 5834395"/>
                <a:gd name="connsiteX2826" fmla="*/ 1080612 w 3977945"/>
                <a:gd name="connsiteY2826" fmla="*/ 725554 h 5834395"/>
                <a:gd name="connsiteX2827" fmla="*/ 1057002 w 3977945"/>
                <a:gd name="connsiteY2827" fmla="*/ 721467 h 5834395"/>
                <a:gd name="connsiteX2828" fmla="*/ 1054050 w 3977945"/>
                <a:gd name="connsiteY2828" fmla="*/ 719311 h 5834395"/>
                <a:gd name="connsiteX2829" fmla="*/ 1036003 w 3977945"/>
                <a:gd name="connsiteY2829" fmla="*/ 698198 h 5834395"/>
                <a:gd name="connsiteX2830" fmla="*/ 1029873 w 3977945"/>
                <a:gd name="connsiteY2830" fmla="*/ 693430 h 5834395"/>
                <a:gd name="connsiteX2831" fmla="*/ 1025560 w 3977945"/>
                <a:gd name="connsiteY2831" fmla="*/ 692295 h 5834395"/>
                <a:gd name="connsiteX2832" fmla="*/ 1021247 w 3977945"/>
                <a:gd name="connsiteY2832" fmla="*/ 692749 h 5834395"/>
                <a:gd name="connsiteX2833" fmla="*/ 1019090 w 3977945"/>
                <a:gd name="connsiteY2833" fmla="*/ 694225 h 5834395"/>
                <a:gd name="connsiteX2834" fmla="*/ 1019885 w 3977945"/>
                <a:gd name="connsiteY2834" fmla="*/ 696495 h 5834395"/>
                <a:gd name="connsiteX2835" fmla="*/ 1022041 w 3977945"/>
                <a:gd name="connsiteY2835" fmla="*/ 698765 h 5834395"/>
                <a:gd name="connsiteX2836" fmla="*/ 1027830 w 3977945"/>
                <a:gd name="connsiteY2836" fmla="*/ 701490 h 5834395"/>
                <a:gd name="connsiteX2837" fmla="*/ 1028965 w 3977945"/>
                <a:gd name="connsiteY2837" fmla="*/ 703873 h 5834395"/>
                <a:gd name="connsiteX2838" fmla="*/ 1029760 w 3977945"/>
                <a:gd name="connsiteY2838" fmla="*/ 708981 h 5834395"/>
                <a:gd name="connsiteX2839" fmla="*/ 1030100 w 3977945"/>
                <a:gd name="connsiteY2839" fmla="*/ 715565 h 5834395"/>
                <a:gd name="connsiteX2840" fmla="*/ 1029419 w 3977945"/>
                <a:gd name="connsiteY2840" fmla="*/ 720446 h 5834395"/>
                <a:gd name="connsiteX2841" fmla="*/ 1028057 w 3977945"/>
                <a:gd name="connsiteY2841" fmla="*/ 723965 h 5834395"/>
                <a:gd name="connsiteX2842" fmla="*/ 1026241 w 3977945"/>
                <a:gd name="connsiteY2842" fmla="*/ 726462 h 5834395"/>
                <a:gd name="connsiteX2843" fmla="*/ 1023516 w 3977945"/>
                <a:gd name="connsiteY2843" fmla="*/ 728505 h 5834395"/>
                <a:gd name="connsiteX2844" fmla="*/ 1022609 w 3977945"/>
                <a:gd name="connsiteY2844" fmla="*/ 730094 h 5834395"/>
                <a:gd name="connsiteX2845" fmla="*/ 1021700 w 3977945"/>
                <a:gd name="connsiteY2845" fmla="*/ 734294 h 5834395"/>
                <a:gd name="connsiteX2846" fmla="*/ 1021360 w 3977945"/>
                <a:gd name="connsiteY2846" fmla="*/ 738267 h 5834395"/>
                <a:gd name="connsiteX2847" fmla="*/ 1021360 w 3977945"/>
                <a:gd name="connsiteY2847" fmla="*/ 741672 h 5834395"/>
                <a:gd name="connsiteX2848" fmla="*/ 1021019 w 3977945"/>
                <a:gd name="connsiteY2848" fmla="*/ 744850 h 5834395"/>
                <a:gd name="connsiteX2849" fmla="*/ 1019657 w 3977945"/>
                <a:gd name="connsiteY2849" fmla="*/ 747915 h 5834395"/>
                <a:gd name="connsiteX2850" fmla="*/ 1007852 w 3977945"/>
                <a:gd name="connsiteY2850" fmla="*/ 760969 h 5834395"/>
                <a:gd name="connsiteX2851" fmla="*/ 1004447 w 3977945"/>
                <a:gd name="connsiteY2851" fmla="*/ 766758 h 5834395"/>
                <a:gd name="connsiteX2852" fmla="*/ 1002631 w 3977945"/>
                <a:gd name="connsiteY2852" fmla="*/ 768914 h 5834395"/>
                <a:gd name="connsiteX2853" fmla="*/ 997977 w 3977945"/>
                <a:gd name="connsiteY2853" fmla="*/ 770958 h 5834395"/>
                <a:gd name="connsiteX2854" fmla="*/ 983448 w 3977945"/>
                <a:gd name="connsiteY2854" fmla="*/ 771298 h 5834395"/>
                <a:gd name="connsiteX2855" fmla="*/ 981177 w 3977945"/>
                <a:gd name="connsiteY2855" fmla="*/ 772887 h 5834395"/>
                <a:gd name="connsiteX2856" fmla="*/ 974707 w 3977945"/>
                <a:gd name="connsiteY2856" fmla="*/ 780152 h 5834395"/>
                <a:gd name="connsiteX2857" fmla="*/ 969145 w 3977945"/>
                <a:gd name="connsiteY2857" fmla="*/ 782876 h 5834395"/>
                <a:gd name="connsiteX2858" fmla="*/ 952686 w 3977945"/>
                <a:gd name="connsiteY2858" fmla="*/ 783784 h 5834395"/>
                <a:gd name="connsiteX2859" fmla="*/ 947125 w 3977945"/>
                <a:gd name="connsiteY2859" fmla="*/ 786622 h 5834395"/>
                <a:gd name="connsiteX2860" fmla="*/ 943038 w 3977945"/>
                <a:gd name="connsiteY2860" fmla="*/ 793319 h 5834395"/>
                <a:gd name="connsiteX2861" fmla="*/ 942244 w 3977945"/>
                <a:gd name="connsiteY2861" fmla="*/ 797405 h 5834395"/>
                <a:gd name="connsiteX2862" fmla="*/ 941222 w 3977945"/>
                <a:gd name="connsiteY2862" fmla="*/ 805010 h 5834395"/>
                <a:gd name="connsiteX2863" fmla="*/ 940428 w 3977945"/>
                <a:gd name="connsiteY2863" fmla="*/ 807394 h 5834395"/>
                <a:gd name="connsiteX2864" fmla="*/ 940201 w 3977945"/>
                <a:gd name="connsiteY2864" fmla="*/ 809664 h 5834395"/>
                <a:gd name="connsiteX2865" fmla="*/ 940201 w 3977945"/>
                <a:gd name="connsiteY2865" fmla="*/ 811934 h 5834395"/>
                <a:gd name="connsiteX2866" fmla="*/ 939860 w 3977945"/>
                <a:gd name="connsiteY2866" fmla="*/ 814318 h 5834395"/>
                <a:gd name="connsiteX2867" fmla="*/ 939065 w 3977945"/>
                <a:gd name="connsiteY2867" fmla="*/ 816815 h 5834395"/>
                <a:gd name="connsiteX2868" fmla="*/ 937363 w 3977945"/>
                <a:gd name="connsiteY2868" fmla="*/ 821129 h 5834395"/>
                <a:gd name="connsiteX2869" fmla="*/ 936568 w 3977945"/>
                <a:gd name="connsiteY2869" fmla="*/ 823626 h 5834395"/>
                <a:gd name="connsiteX2870" fmla="*/ 934865 w 3977945"/>
                <a:gd name="connsiteY2870" fmla="*/ 833388 h 5834395"/>
                <a:gd name="connsiteX2871" fmla="*/ 933844 w 3977945"/>
                <a:gd name="connsiteY2871" fmla="*/ 837701 h 5834395"/>
                <a:gd name="connsiteX2872" fmla="*/ 931915 w 3977945"/>
                <a:gd name="connsiteY2872" fmla="*/ 842242 h 5834395"/>
                <a:gd name="connsiteX2873" fmla="*/ 927260 w 3977945"/>
                <a:gd name="connsiteY2873" fmla="*/ 850074 h 5834395"/>
                <a:gd name="connsiteX2874" fmla="*/ 922152 w 3977945"/>
                <a:gd name="connsiteY2874" fmla="*/ 856203 h 5834395"/>
                <a:gd name="connsiteX2875" fmla="*/ 916818 w 3977945"/>
                <a:gd name="connsiteY2875" fmla="*/ 859495 h 5834395"/>
                <a:gd name="connsiteX2876" fmla="*/ 911369 w 3977945"/>
                <a:gd name="connsiteY2876" fmla="*/ 858927 h 5834395"/>
                <a:gd name="connsiteX2877" fmla="*/ 908077 w 3977945"/>
                <a:gd name="connsiteY2877" fmla="*/ 859609 h 5834395"/>
                <a:gd name="connsiteX2878" fmla="*/ 906148 w 3977945"/>
                <a:gd name="connsiteY2878" fmla="*/ 861538 h 5834395"/>
                <a:gd name="connsiteX2879" fmla="*/ 894456 w 3977945"/>
                <a:gd name="connsiteY2879" fmla="*/ 873116 h 5834395"/>
                <a:gd name="connsiteX2880" fmla="*/ 882765 w 3977945"/>
                <a:gd name="connsiteY2880" fmla="*/ 877543 h 5834395"/>
                <a:gd name="connsiteX2881" fmla="*/ 857792 w 3977945"/>
                <a:gd name="connsiteY2881" fmla="*/ 895818 h 5834395"/>
                <a:gd name="connsiteX2882" fmla="*/ 853365 w 3977945"/>
                <a:gd name="connsiteY2882" fmla="*/ 896272 h 5834395"/>
                <a:gd name="connsiteX2883" fmla="*/ 853593 w 3977945"/>
                <a:gd name="connsiteY2883" fmla="*/ 901267 h 5834395"/>
                <a:gd name="connsiteX2884" fmla="*/ 854955 w 3977945"/>
                <a:gd name="connsiteY2884" fmla="*/ 903877 h 5834395"/>
                <a:gd name="connsiteX2885" fmla="*/ 856657 w 3977945"/>
                <a:gd name="connsiteY2885" fmla="*/ 905126 h 5834395"/>
                <a:gd name="connsiteX2886" fmla="*/ 876181 w 3977945"/>
                <a:gd name="connsiteY2886" fmla="*/ 903537 h 5834395"/>
                <a:gd name="connsiteX2887" fmla="*/ 884240 w 3977945"/>
                <a:gd name="connsiteY2887" fmla="*/ 905353 h 5834395"/>
                <a:gd name="connsiteX2888" fmla="*/ 891392 w 3977945"/>
                <a:gd name="connsiteY2888" fmla="*/ 913299 h 5834395"/>
                <a:gd name="connsiteX2889" fmla="*/ 886170 w 3977945"/>
                <a:gd name="connsiteY2889" fmla="*/ 933503 h 5834395"/>
                <a:gd name="connsiteX2890" fmla="*/ 883219 w 3977945"/>
                <a:gd name="connsiteY2890" fmla="*/ 942130 h 5834395"/>
                <a:gd name="connsiteX2891" fmla="*/ 858360 w 3977945"/>
                <a:gd name="connsiteY2891" fmla="*/ 991507 h 5834395"/>
                <a:gd name="connsiteX2892" fmla="*/ 857225 w 3977945"/>
                <a:gd name="connsiteY2892" fmla="*/ 994912 h 5834395"/>
                <a:gd name="connsiteX2893" fmla="*/ 857225 w 3977945"/>
                <a:gd name="connsiteY2893" fmla="*/ 998885 h 5834395"/>
                <a:gd name="connsiteX2894" fmla="*/ 858587 w 3977945"/>
                <a:gd name="connsiteY2894" fmla="*/ 1005241 h 5834395"/>
                <a:gd name="connsiteX2895" fmla="*/ 860517 w 3977945"/>
                <a:gd name="connsiteY2895" fmla="*/ 1012733 h 5834395"/>
                <a:gd name="connsiteX2896" fmla="*/ 878224 w 3977945"/>
                <a:gd name="connsiteY2896" fmla="*/ 1080612 h 5834395"/>
                <a:gd name="connsiteX2897" fmla="*/ 880835 w 3977945"/>
                <a:gd name="connsiteY2897" fmla="*/ 1086060 h 5834395"/>
                <a:gd name="connsiteX2898" fmla="*/ 884467 w 3977945"/>
                <a:gd name="connsiteY2898" fmla="*/ 1088785 h 5834395"/>
                <a:gd name="connsiteX2899" fmla="*/ 912163 w 3977945"/>
                <a:gd name="connsiteY2899" fmla="*/ 1100590 h 5834395"/>
                <a:gd name="connsiteX2900" fmla="*/ 939860 w 3977945"/>
                <a:gd name="connsiteY2900" fmla="*/ 1112395 h 5834395"/>
                <a:gd name="connsiteX2901" fmla="*/ 943038 w 3977945"/>
                <a:gd name="connsiteY2901" fmla="*/ 1114778 h 5834395"/>
                <a:gd name="connsiteX2902" fmla="*/ 945876 w 3977945"/>
                <a:gd name="connsiteY2902" fmla="*/ 1118978 h 5834395"/>
                <a:gd name="connsiteX2903" fmla="*/ 953822 w 3977945"/>
                <a:gd name="connsiteY2903" fmla="*/ 1136005 h 5834395"/>
                <a:gd name="connsiteX2904" fmla="*/ 957567 w 3977945"/>
                <a:gd name="connsiteY2904" fmla="*/ 1143950 h 5834395"/>
                <a:gd name="connsiteX2905" fmla="*/ 974140 w 3977945"/>
                <a:gd name="connsiteY2905" fmla="*/ 1179252 h 5834395"/>
                <a:gd name="connsiteX2906" fmla="*/ 980269 w 3977945"/>
                <a:gd name="connsiteY2906" fmla="*/ 1187197 h 5834395"/>
                <a:gd name="connsiteX2907" fmla="*/ 1008987 w 3977945"/>
                <a:gd name="connsiteY2907" fmla="*/ 1214440 h 5834395"/>
                <a:gd name="connsiteX2908" fmla="*/ 1006944 w 3977945"/>
                <a:gd name="connsiteY2908" fmla="*/ 1217845 h 5834395"/>
                <a:gd name="connsiteX2909" fmla="*/ 1005922 w 3977945"/>
                <a:gd name="connsiteY2909" fmla="*/ 1220456 h 5834395"/>
                <a:gd name="connsiteX2910" fmla="*/ 1005469 w 3977945"/>
                <a:gd name="connsiteY2910" fmla="*/ 1223747 h 5834395"/>
                <a:gd name="connsiteX2911" fmla="*/ 1004674 w 3977945"/>
                <a:gd name="connsiteY2911" fmla="*/ 1240206 h 5834395"/>
                <a:gd name="connsiteX2912" fmla="*/ 1004220 w 3977945"/>
                <a:gd name="connsiteY2912" fmla="*/ 1243498 h 5834395"/>
                <a:gd name="connsiteX2913" fmla="*/ 1001609 w 3977945"/>
                <a:gd name="connsiteY2913" fmla="*/ 1254963 h 5834395"/>
                <a:gd name="connsiteX2914" fmla="*/ 999907 w 3977945"/>
                <a:gd name="connsiteY2914" fmla="*/ 1259617 h 5834395"/>
                <a:gd name="connsiteX2915" fmla="*/ 961427 w 3977945"/>
                <a:gd name="connsiteY2915" fmla="*/ 1312626 h 5834395"/>
                <a:gd name="connsiteX2916" fmla="*/ 960292 w 3977945"/>
                <a:gd name="connsiteY2916" fmla="*/ 1315123 h 5834395"/>
                <a:gd name="connsiteX2917" fmla="*/ 959157 w 3977945"/>
                <a:gd name="connsiteY2917" fmla="*/ 1319550 h 5834395"/>
                <a:gd name="connsiteX2918" fmla="*/ 958589 w 3977945"/>
                <a:gd name="connsiteY2918" fmla="*/ 1321366 h 5834395"/>
                <a:gd name="connsiteX2919" fmla="*/ 957681 w 3977945"/>
                <a:gd name="connsiteY2919" fmla="*/ 1322955 h 5834395"/>
                <a:gd name="connsiteX2920" fmla="*/ 952686 w 3977945"/>
                <a:gd name="connsiteY2920" fmla="*/ 1328971 h 5834395"/>
                <a:gd name="connsiteX2921" fmla="*/ 920790 w 3977945"/>
                <a:gd name="connsiteY2921" fmla="*/ 1389131 h 5834395"/>
                <a:gd name="connsiteX2922" fmla="*/ 920790 w 3977945"/>
                <a:gd name="connsiteY2922" fmla="*/ 1389131 h 5834395"/>
                <a:gd name="connsiteX2923" fmla="*/ 916137 w 3977945"/>
                <a:gd name="connsiteY2923" fmla="*/ 1409790 h 5834395"/>
                <a:gd name="connsiteX2924" fmla="*/ 919769 w 3977945"/>
                <a:gd name="connsiteY2924" fmla="*/ 1427157 h 5834395"/>
                <a:gd name="connsiteX2925" fmla="*/ 942357 w 3977945"/>
                <a:gd name="connsiteY2925" fmla="*/ 1465863 h 5834395"/>
                <a:gd name="connsiteX2926" fmla="*/ 946216 w 3977945"/>
                <a:gd name="connsiteY2926" fmla="*/ 1478917 h 5834395"/>
                <a:gd name="connsiteX2927" fmla="*/ 946330 w 3977945"/>
                <a:gd name="connsiteY2927" fmla="*/ 1479371 h 5834395"/>
                <a:gd name="connsiteX2928" fmla="*/ 949054 w 3977945"/>
                <a:gd name="connsiteY2928" fmla="*/ 1484025 h 5834395"/>
                <a:gd name="connsiteX2929" fmla="*/ 949395 w 3977945"/>
                <a:gd name="connsiteY2929" fmla="*/ 1486182 h 5834395"/>
                <a:gd name="connsiteX2930" fmla="*/ 949508 w 3977945"/>
                <a:gd name="connsiteY2930" fmla="*/ 1488565 h 5834395"/>
                <a:gd name="connsiteX2931" fmla="*/ 949962 w 3977945"/>
                <a:gd name="connsiteY2931" fmla="*/ 1491063 h 5834395"/>
                <a:gd name="connsiteX2932" fmla="*/ 950757 w 3977945"/>
                <a:gd name="connsiteY2932" fmla="*/ 1492992 h 5834395"/>
                <a:gd name="connsiteX2933" fmla="*/ 961881 w 3977945"/>
                <a:gd name="connsiteY2933" fmla="*/ 1511835 h 5834395"/>
                <a:gd name="connsiteX2934" fmla="*/ 962789 w 3977945"/>
                <a:gd name="connsiteY2934" fmla="*/ 1516035 h 5834395"/>
                <a:gd name="connsiteX2935" fmla="*/ 963924 w 3977945"/>
                <a:gd name="connsiteY2935" fmla="*/ 1526251 h 5834395"/>
                <a:gd name="connsiteX2936" fmla="*/ 964492 w 3977945"/>
                <a:gd name="connsiteY2936" fmla="*/ 1530905 h 5834395"/>
                <a:gd name="connsiteX2937" fmla="*/ 966194 w 3977945"/>
                <a:gd name="connsiteY2937" fmla="*/ 1539304 h 5834395"/>
                <a:gd name="connsiteX2938" fmla="*/ 968464 w 3977945"/>
                <a:gd name="connsiteY2938" fmla="*/ 1547136 h 5834395"/>
                <a:gd name="connsiteX2939" fmla="*/ 974026 w 3977945"/>
                <a:gd name="connsiteY2939" fmla="*/ 1561098 h 5834395"/>
                <a:gd name="connsiteX2940" fmla="*/ 987761 w 3977945"/>
                <a:gd name="connsiteY2940" fmla="*/ 1586865 h 5834395"/>
                <a:gd name="connsiteX2941" fmla="*/ 995820 w 3977945"/>
                <a:gd name="connsiteY2941" fmla="*/ 1598216 h 5834395"/>
                <a:gd name="connsiteX2942" fmla="*/ 998204 w 3977945"/>
                <a:gd name="connsiteY2942" fmla="*/ 1604345 h 5834395"/>
                <a:gd name="connsiteX2943" fmla="*/ 1000133 w 3977945"/>
                <a:gd name="connsiteY2943" fmla="*/ 1613767 h 5834395"/>
                <a:gd name="connsiteX2944" fmla="*/ 1002858 w 3977945"/>
                <a:gd name="connsiteY2944" fmla="*/ 1632269 h 5834395"/>
                <a:gd name="connsiteX2945" fmla="*/ 1003766 w 3977945"/>
                <a:gd name="connsiteY2945" fmla="*/ 1636355 h 5834395"/>
                <a:gd name="connsiteX2946" fmla="*/ 1007625 w 3977945"/>
                <a:gd name="connsiteY2946" fmla="*/ 1646457 h 5834395"/>
                <a:gd name="connsiteX2947" fmla="*/ 1008760 w 3977945"/>
                <a:gd name="connsiteY2947" fmla="*/ 1650203 h 5834395"/>
                <a:gd name="connsiteX2948" fmla="*/ 1011598 w 3977945"/>
                <a:gd name="connsiteY2948" fmla="*/ 1662122 h 5834395"/>
                <a:gd name="connsiteX2949" fmla="*/ 1015117 w 3977945"/>
                <a:gd name="connsiteY2949" fmla="*/ 1672224 h 5834395"/>
                <a:gd name="connsiteX2950" fmla="*/ 1015911 w 3977945"/>
                <a:gd name="connsiteY2950" fmla="*/ 1676538 h 5834395"/>
                <a:gd name="connsiteX2951" fmla="*/ 1018635 w 3977945"/>
                <a:gd name="connsiteY2951" fmla="*/ 1698445 h 5834395"/>
                <a:gd name="connsiteX2952" fmla="*/ 1019090 w 3977945"/>
                <a:gd name="connsiteY2952" fmla="*/ 1704234 h 5834395"/>
                <a:gd name="connsiteX2953" fmla="*/ 1018863 w 3977945"/>
                <a:gd name="connsiteY2953" fmla="*/ 1709342 h 5834395"/>
                <a:gd name="connsiteX2954" fmla="*/ 1017387 w 3977945"/>
                <a:gd name="connsiteY2954" fmla="*/ 1711498 h 5834395"/>
                <a:gd name="connsiteX2955" fmla="*/ 1014095 w 3977945"/>
                <a:gd name="connsiteY2955" fmla="*/ 1710250 h 5834395"/>
                <a:gd name="connsiteX2956" fmla="*/ 1008079 w 3977945"/>
                <a:gd name="connsiteY2956" fmla="*/ 1706390 h 5834395"/>
                <a:gd name="connsiteX2957" fmla="*/ 984923 w 3977945"/>
                <a:gd name="connsiteY2957" fmla="*/ 1713428 h 5834395"/>
                <a:gd name="connsiteX2958" fmla="*/ 979021 w 3977945"/>
                <a:gd name="connsiteY2958" fmla="*/ 1717855 h 5834395"/>
                <a:gd name="connsiteX2959" fmla="*/ 981858 w 3977945"/>
                <a:gd name="connsiteY2959" fmla="*/ 1722736 h 5834395"/>
                <a:gd name="connsiteX2960" fmla="*/ 989123 w 3977945"/>
                <a:gd name="connsiteY2960" fmla="*/ 1728298 h 5834395"/>
                <a:gd name="connsiteX2961" fmla="*/ 992188 w 3977945"/>
                <a:gd name="connsiteY2961" fmla="*/ 1732952 h 5834395"/>
                <a:gd name="connsiteX2962" fmla="*/ 990939 w 3977945"/>
                <a:gd name="connsiteY2962" fmla="*/ 1736016 h 5834395"/>
                <a:gd name="connsiteX2963" fmla="*/ 983107 w 3977945"/>
                <a:gd name="connsiteY2963" fmla="*/ 1745551 h 5834395"/>
                <a:gd name="connsiteX2964" fmla="*/ 981745 w 3977945"/>
                <a:gd name="connsiteY2964" fmla="*/ 1748957 h 5834395"/>
                <a:gd name="connsiteX2965" fmla="*/ 981291 w 3977945"/>
                <a:gd name="connsiteY2965" fmla="*/ 1750205 h 5834395"/>
                <a:gd name="connsiteX2966" fmla="*/ 981291 w 3977945"/>
                <a:gd name="connsiteY2966" fmla="*/ 1750319 h 5834395"/>
                <a:gd name="connsiteX2967" fmla="*/ 980496 w 3977945"/>
                <a:gd name="connsiteY2967" fmla="*/ 1758945 h 5834395"/>
                <a:gd name="connsiteX2968" fmla="*/ 981745 w 3977945"/>
                <a:gd name="connsiteY2968" fmla="*/ 1779604 h 5834395"/>
                <a:gd name="connsiteX2969" fmla="*/ 980724 w 3977945"/>
                <a:gd name="connsiteY2969" fmla="*/ 1788004 h 5834395"/>
                <a:gd name="connsiteX2970" fmla="*/ 970507 w 3977945"/>
                <a:gd name="connsiteY2970" fmla="*/ 1801852 h 5834395"/>
                <a:gd name="connsiteX2971" fmla="*/ 967102 w 3977945"/>
                <a:gd name="connsiteY2971" fmla="*/ 1809684 h 5834395"/>
                <a:gd name="connsiteX2972" fmla="*/ 971643 w 3977945"/>
                <a:gd name="connsiteY2972" fmla="*/ 1814338 h 5834395"/>
                <a:gd name="connsiteX2973" fmla="*/ 985264 w 3977945"/>
                <a:gd name="connsiteY2973" fmla="*/ 1813884 h 5834395"/>
                <a:gd name="connsiteX2974" fmla="*/ 991734 w 3977945"/>
                <a:gd name="connsiteY2974" fmla="*/ 1816722 h 5834395"/>
                <a:gd name="connsiteX2975" fmla="*/ 992301 w 3977945"/>
                <a:gd name="connsiteY2975" fmla="*/ 1825576 h 5834395"/>
                <a:gd name="connsiteX2976" fmla="*/ 991394 w 3977945"/>
                <a:gd name="connsiteY2976" fmla="*/ 1827505 h 5834395"/>
                <a:gd name="connsiteX2977" fmla="*/ 990258 w 3977945"/>
                <a:gd name="connsiteY2977" fmla="*/ 1828981 h 5834395"/>
                <a:gd name="connsiteX2978" fmla="*/ 989350 w 3977945"/>
                <a:gd name="connsiteY2978" fmla="*/ 1830570 h 5834395"/>
                <a:gd name="connsiteX2979" fmla="*/ 989237 w 3977945"/>
                <a:gd name="connsiteY2979" fmla="*/ 1832840 h 5834395"/>
                <a:gd name="connsiteX2980" fmla="*/ 990372 w 3977945"/>
                <a:gd name="connsiteY2980" fmla="*/ 1834883 h 5834395"/>
                <a:gd name="connsiteX2981" fmla="*/ 992075 w 3977945"/>
                <a:gd name="connsiteY2981" fmla="*/ 1835224 h 5834395"/>
                <a:gd name="connsiteX2982" fmla="*/ 993209 w 3977945"/>
                <a:gd name="connsiteY2982" fmla="*/ 1836018 h 5834395"/>
                <a:gd name="connsiteX2983" fmla="*/ 992756 w 3977945"/>
                <a:gd name="connsiteY2983" fmla="*/ 1839083 h 5834395"/>
                <a:gd name="connsiteX2984" fmla="*/ 990372 w 3977945"/>
                <a:gd name="connsiteY2984" fmla="*/ 1842375 h 5834395"/>
                <a:gd name="connsiteX2985" fmla="*/ 975616 w 3977945"/>
                <a:gd name="connsiteY2985" fmla="*/ 1846007 h 5834395"/>
                <a:gd name="connsiteX2986" fmla="*/ 971643 w 3977945"/>
                <a:gd name="connsiteY2986" fmla="*/ 1849640 h 5834395"/>
                <a:gd name="connsiteX2987" fmla="*/ 968805 w 3977945"/>
                <a:gd name="connsiteY2987" fmla="*/ 1855996 h 5834395"/>
                <a:gd name="connsiteX2988" fmla="*/ 967783 w 3977945"/>
                <a:gd name="connsiteY2988" fmla="*/ 1865872 h 5834395"/>
                <a:gd name="connsiteX2989" fmla="*/ 972210 w 3977945"/>
                <a:gd name="connsiteY2989" fmla="*/ 1885168 h 5834395"/>
                <a:gd name="connsiteX2990" fmla="*/ 978453 w 3977945"/>
                <a:gd name="connsiteY2990" fmla="*/ 1900719 h 5834395"/>
                <a:gd name="connsiteX2991" fmla="*/ 986399 w 3977945"/>
                <a:gd name="connsiteY2991" fmla="*/ 1910594 h 5834395"/>
                <a:gd name="connsiteX2992" fmla="*/ 995820 w 3977945"/>
                <a:gd name="connsiteY2992" fmla="*/ 1913092 h 5834395"/>
                <a:gd name="connsiteX2993" fmla="*/ 1013755 w 3977945"/>
                <a:gd name="connsiteY2993" fmla="*/ 1913205 h 5834395"/>
                <a:gd name="connsiteX2994" fmla="*/ 1017614 w 3977945"/>
                <a:gd name="connsiteY2994" fmla="*/ 1915135 h 5834395"/>
                <a:gd name="connsiteX2995" fmla="*/ 1019316 w 3977945"/>
                <a:gd name="connsiteY2995" fmla="*/ 1916837 h 5834395"/>
                <a:gd name="connsiteX2996" fmla="*/ 1019430 w 3977945"/>
                <a:gd name="connsiteY2996" fmla="*/ 1918313 h 5834395"/>
                <a:gd name="connsiteX2997" fmla="*/ 1018863 w 3977945"/>
                <a:gd name="connsiteY2997" fmla="*/ 1919902 h 5834395"/>
                <a:gd name="connsiteX2998" fmla="*/ 1018522 w 3977945"/>
                <a:gd name="connsiteY2998" fmla="*/ 1922172 h 5834395"/>
                <a:gd name="connsiteX2999" fmla="*/ 1018295 w 3977945"/>
                <a:gd name="connsiteY2999" fmla="*/ 1925124 h 5834395"/>
                <a:gd name="connsiteX3000" fmla="*/ 1018068 w 3977945"/>
                <a:gd name="connsiteY3000" fmla="*/ 1926486 h 5834395"/>
                <a:gd name="connsiteX3001" fmla="*/ 1018295 w 3977945"/>
                <a:gd name="connsiteY3001" fmla="*/ 1927734 h 5834395"/>
                <a:gd name="connsiteX3002" fmla="*/ 1019430 w 3977945"/>
                <a:gd name="connsiteY3002" fmla="*/ 1930231 h 5834395"/>
                <a:gd name="connsiteX3003" fmla="*/ 1020452 w 3977945"/>
                <a:gd name="connsiteY3003" fmla="*/ 1931934 h 5834395"/>
                <a:gd name="connsiteX3004" fmla="*/ 1024197 w 3977945"/>
                <a:gd name="connsiteY3004" fmla="*/ 1936361 h 5834395"/>
                <a:gd name="connsiteX3005" fmla="*/ 1025900 w 3977945"/>
                <a:gd name="connsiteY3005" fmla="*/ 1940788 h 5834395"/>
                <a:gd name="connsiteX3006" fmla="*/ 1025219 w 3977945"/>
                <a:gd name="connsiteY3006" fmla="*/ 1945215 h 5834395"/>
                <a:gd name="connsiteX3007" fmla="*/ 1023290 w 3977945"/>
                <a:gd name="connsiteY3007" fmla="*/ 1948961 h 5834395"/>
                <a:gd name="connsiteX3008" fmla="*/ 1020906 w 3977945"/>
                <a:gd name="connsiteY3008" fmla="*/ 1951344 h 5834395"/>
                <a:gd name="connsiteX3009" fmla="*/ 1004333 w 3977945"/>
                <a:gd name="connsiteY3009" fmla="*/ 1959630 h 5834395"/>
                <a:gd name="connsiteX3010" fmla="*/ 1003652 w 3977945"/>
                <a:gd name="connsiteY3010" fmla="*/ 1960425 h 5834395"/>
                <a:gd name="connsiteX3011" fmla="*/ 1003312 w 3977945"/>
                <a:gd name="connsiteY3011" fmla="*/ 1961787 h 5834395"/>
                <a:gd name="connsiteX3012" fmla="*/ 1003652 w 3977945"/>
                <a:gd name="connsiteY3012" fmla="*/ 1962468 h 5834395"/>
                <a:gd name="connsiteX3013" fmla="*/ 1004220 w 3977945"/>
                <a:gd name="connsiteY3013" fmla="*/ 1962809 h 5834395"/>
                <a:gd name="connsiteX3014" fmla="*/ 1004560 w 3977945"/>
                <a:gd name="connsiteY3014" fmla="*/ 1963149 h 5834395"/>
                <a:gd name="connsiteX3015" fmla="*/ 1004674 w 3977945"/>
                <a:gd name="connsiteY3015" fmla="*/ 1967122 h 5834395"/>
                <a:gd name="connsiteX3016" fmla="*/ 1005014 w 3977945"/>
                <a:gd name="connsiteY3016" fmla="*/ 1969165 h 5834395"/>
                <a:gd name="connsiteX3017" fmla="*/ 1005696 w 3977945"/>
                <a:gd name="connsiteY3017" fmla="*/ 1971322 h 5834395"/>
                <a:gd name="connsiteX3018" fmla="*/ 1005469 w 3977945"/>
                <a:gd name="connsiteY3018" fmla="*/ 1971889 h 5834395"/>
                <a:gd name="connsiteX3019" fmla="*/ 1005355 w 3977945"/>
                <a:gd name="connsiteY3019" fmla="*/ 1972570 h 5834395"/>
                <a:gd name="connsiteX3020" fmla="*/ 1005469 w 3977945"/>
                <a:gd name="connsiteY3020" fmla="*/ 1973252 h 5834395"/>
                <a:gd name="connsiteX3021" fmla="*/ 1005696 w 3977945"/>
                <a:gd name="connsiteY3021" fmla="*/ 1973933 h 5834395"/>
                <a:gd name="connsiteX3022" fmla="*/ 1006717 w 3977945"/>
                <a:gd name="connsiteY3022" fmla="*/ 1974500 h 5834395"/>
                <a:gd name="connsiteX3023" fmla="*/ 1006944 w 3977945"/>
                <a:gd name="connsiteY3023" fmla="*/ 1975068 h 5834395"/>
                <a:gd name="connsiteX3024" fmla="*/ 1006717 w 3977945"/>
                <a:gd name="connsiteY3024" fmla="*/ 1976543 h 5834395"/>
                <a:gd name="connsiteX3025" fmla="*/ 1011144 w 3977945"/>
                <a:gd name="connsiteY3025" fmla="*/ 1979381 h 5834395"/>
                <a:gd name="connsiteX3026" fmla="*/ 1014549 w 3977945"/>
                <a:gd name="connsiteY3026" fmla="*/ 1983808 h 5834395"/>
                <a:gd name="connsiteX3027" fmla="*/ 1013868 w 3977945"/>
                <a:gd name="connsiteY3027" fmla="*/ 1989030 h 5834395"/>
                <a:gd name="connsiteX3028" fmla="*/ 1011712 w 3977945"/>
                <a:gd name="connsiteY3028" fmla="*/ 1994705 h 5834395"/>
                <a:gd name="connsiteX3029" fmla="*/ 1010917 w 3977945"/>
                <a:gd name="connsiteY3029" fmla="*/ 2000494 h 5834395"/>
                <a:gd name="connsiteX3030" fmla="*/ 1012960 w 3977945"/>
                <a:gd name="connsiteY3030" fmla="*/ 2004694 h 5834395"/>
                <a:gd name="connsiteX3031" fmla="*/ 1016820 w 3977945"/>
                <a:gd name="connsiteY3031" fmla="*/ 2008440 h 5834395"/>
                <a:gd name="connsiteX3032" fmla="*/ 1023744 w 3977945"/>
                <a:gd name="connsiteY3032" fmla="*/ 2012753 h 5834395"/>
                <a:gd name="connsiteX3033" fmla="*/ 1038954 w 3977945"/>
                <a:gd name="connsiteY3033" fmla="*/ 2018201 h 5834395"/>
                <a:gd name="connsiteX3034" fmla="*/ 1043721 w 3977945"/>
                <a:gd name="connsiteY3034" fmla="*/ 2021947 h 5834395"/>
                <a:gd name="connsiteX3035" fmla="*/ 1046559 w 3977945"/>
                <a:gd name="connsiteY3035" fmla="*/ 2025920 h 5834395"/>
                <a:gd name="connsiteX3036" fmla="*/ 1048716 w 3977945"/>
                <a:gd name="connsiteY3036" fmla="*/ 2030007 h 5834395"/>
                <a:gd name="connsiteX3037" fmla="*/ 1051100 w 3977945"/>
                <a:gd name="connsiteY3037" fmla="*/ 2033071 h 5834395"/>
                <a:gd name="connsiteX3038" fmla="*/ 1056662 w 3977945"/>
                <a:gd name="connsiteY3038" fmla="*/ 2034660 h 5834395"/>
                <a:gd name="connsiteX3039" fmla="*/ 1059840 w 3977945"/>
                <a:gd name="connsiteY3039" fmla="*/ 2036704 h 5834395"/>
                <a:gd name="connsiteX3040" fmla="*/ 1061996 w 3977945"/>
                <a:gd name="connsiteY3040" fmla="*/ 2039995 h 5834395"/>
                <a:gd name="connsiteX3041" fmla="*/ 1061202 w 3977945"/>
                <a:gd name="connsiteY3041" fmla="*/ 2044649 h 5834395"/>
                <a:gd name="connsiteX3042" fmla="*/ 1059499 w 3977945"/>
                <a:gd name="connsiteY3042" fmla="*/ 2049076 h 5834395"/>
                <a:gd name="connsiteX3043" fmla="*/ 1059499 w 3977945"/>
                <a:gd name="connsiteY3043" fmla="*/ 2052822 h 5834395"/>
                <a:gd name="connsiteX3044" fmla="*/ 1060634 w 3977945"/>
                <a:gd name="connsiteY3044" fmla="*/ 2056454 h 5834395"/>
                <a:gd name="connsiteX3045" fmla="*/ 1062337 w 3977945"/>
                <a:gd name="connsiteY3045" fmla="*/ 2060654 h 5834395"/>
                <a:gd name="connsiteX3046" fmla="*/ 1064720 w 3977945"/>
                <a:gd name="connsiteY3046" fmla="*/ 2070189 h 5834395"/>
                <a:gd name="connsiteX3047" fmla="*/ 1064153 w 3977945"/>
                <a:gd name="connsiteY3047" fmla="*/ 2077681 h 5834395"/>
                <a:gd name="connsiteX3048" fmla="*/ 1061429 w 3977945"/>
                <a:gd name="connsiteY3048" fmla="*/ 2084150 h 5834395"/>
                <a:gd name="connsiteX3049" fmla="*/ 1057229 w 3977945"/>
                <a:gd name="connsiteY3049" fmla="*/ 2090848 h 5834395"/>
                <a:gd name="connsiteX3050" fmla="*/ 1057229 w 3977945"/>
                <a:gd name="connsiteY3050" fmla="*/ 2090848 h 5834395"/>
                <a:gd name="connsiteX3051" fmla="*/ 1039635 w 3977945"/>
                <a:gd name="connsiteY3051" fmla="*/ 2111847 h 5834395"/>
                <a:gd name="connsiteX3052" fmla="*/ 1033505 w 3977945"/>
                <a:gd name="connsiteY3052" fmla="*/ 2126263 h 5834395"/>
                <a:gd name="connsiteX3053" fmla="*/ 1027262 w 3977945"/>
                <a:gd name="connsiteY3053" fmla="*/ 2134662 h 5834395"/>
                <a:gd name="connsiteX3054" fmla="*/ 1012733 w 3977945"/>
                <a:gd name="connsiteY3054" fmla="*/ 2141019 h 5834395"/>
                <a:gd name="connsiteX3055" fmla="*/ 1007625 w 3977945"/>
                <a:gd name="connsiteY3055" fmla="*/ 2144651 h 5834395"/>
                <a:gd name="connsiteX3056" fmla="*/ 1005922 w 3977945"/>
                <a:gd name="connsiteY3056" fmla="*/ 2145900 h 5834395"/>
                <a:gd name="connsiteX3057" fmla="*/ 1007852 w 3977945"/>
                <a:gd name="connsiteY3057" fmla="*/ 2151689 h 5834395"/>
                <a:gd name="connsiteX3058" fmla="*/ 1031236 w 3977945"/>
                <a:gd name="connsiteY3058" fmla="*/ 2180861 h 5834395"/>
                <a:gd name="connsiteX3059" fmla="*/ 1044630 w 3977945"/>
                <a:gd name="connsiteY3059" fmla="*/ 2191644 h 5834395"/>
                <a:gd name="connsiteX3060" fmla="*/ 1050532 w 3977945"/>
                <a:gd name="connsiteY3060" fmla="*/ 2200498 h 5834395"/>
                <a:gd name="connsiteX3061" fmla="*/ 1052462 w 3977945"/>
                <a:gd name="connsiteY3061" fmla="*/ 2204584 h 5834395"/>
                <a:gd name="connsiteX3062" fmla="*/ 1055186 w 3977945"/>
                <a:gd name="connsiteY3062" fmla="*/ 2206968 h 5834395"/>
                <a:gd name="connsiteX3063" fmla="*/ 1087422 w 3977945"/>
                <a:gd name="connsiteY3063" fmla="*/ 2225697 h 5834395"/>
                <a:gd name="connsiteX3064" fmla="*/ 1102406 w 3977945"/>
                <a:gd name="connsiteY3064" fmla="*/ 2244426 h 5834395"/>
                <a:gd name="connsiteX3065" fmla="*/ 1122043 w 3977945"/>
                <a:gd name="connsiteY3065" fmla="*/ 2258161 h 5834395"/>
                <a:gd name="connsiteX3066" fmla="*/ 1124540 w 3977945"/>
                <a:gd name="connsiteY3066" fmla="*/ 2260885 h 5834395"/>
                <a:gd name="connsiteX3067" fmla="*/ 1126697 w 3977945"/>
                <a:gd name="connsiteY3067" fmla="*/ 2264404 h 5834395"/>
                <a:gd name="connsiteX3068" fmla="*/ 1127378 w 3977945"/>
                <a:gd name="connsiteY3068" fmla="*/ 2268717 h 5834395"/>
                <a:gd name="connsiteX3069" fmla="*/ 1127492 w 3977945"/>
                <a:gd name="connsiteY3069" fmla="*/ 2272690 h 5834395"/>
                <a:gd name="connsiteX3070" fmla="*/ 1128173 w 3977945"/>
                <a:gd name="connsiteY3070" fmla="*/ 2277344 h 5834395"/>
                <a:gd name="connsiteX3071" fmla="*/ 1129194 w 3977945"/>
                <a:gd name="connsiteY3071" fmla="*/ 2281657 h 5834395"/>
                <a:gd name="connsiteX3072" fmla="*/ 1130329 w 3977945"/>
                <a:gd name="connsiteY3072" fmla="*/ 2284836 h 5834395"/>
                <a:gd name="connsiteX3073" fmla="*/ 1132826 w 3977945"/>
                <a:gd name="connsiteY3073" fmla="*/ 2288241 h 5834395"/>
                <a:gd name="connsiteX3074" fmla="*/ 1138956 w 3977945"/>
                <a:gd name="connsiteY3074" fmla="*/ 2293008 h 5834395"/>
                <a:gd name="connsiteX3075" fmla="*/ 1141794 w 3977945"/>
                <a:gd name="connsiteY3075" fmla="*/ 2296073 h 5834395"/>
                <a:gd name="connsiteX3076" fmla="*/ 1148037 w 3977945"/>
                <a:gd name="connsiteY3076" fmla="*/ 2305948 h 5834395"/>
                <a:gd name="connsiteX3077" fmla="*/ 1150307 w 3977945"/>
                <a:gd name="connsiteY3077" fmla="*/ 2308219 h 5834395"/>
                <a:gd name="connsiteX3078" fmla="*/ 1151556 w 3977945"/>
                <a:gd name="connsiteY3078" fmla="*/ 2309354 h 5834395"/>
                <a:gd name="connsiteX3079" fmla="*/ 1153939 w 3977945"/>
                <a:gd name="connsiteY3079" fmla="*/ 2313213 h 5834395"/>
                <a:gd name="connsiteX3080" fmla="*/ 1155302 w 3977945"/>
                <a:gd name="connsiteY3080" fmla="*/ 2318548 h 5834395"/>
                <a:gd name="connsiteX3081" fmla="*/ 1156890 w 3977945"/>
                <a:gd name="connsiteY3081" fmla="*/ 2323543 h 5834395"/>
                <a:gd name="connsiteX3082" fmla="*/ 1160182 w 3977945"/>
                <a:gd name="connsiteY3082" fmla="*/ 2326380 h 5834395"/>
                <a:gd name="connsiteX3083" fmla="*/ 1151556 w 3977945"/>
                <a:gd name="connsiteY3083" fmla="*/ 2343293 h 5834395"/>
                <a:gd name="connsiteX3084" fmla="*/ 1147696 w 3977945"/>
                <a:gd name="connsiteY3084" fmla="*/ 2351239 h 5834395"/>
                <a:gd name="connsiteX3085" fmla="*/ 1144745 w 3977945"/>
                <a:gd name="connsiteY3085" fmla="*/ 2360206 h 5834395"/>
                <a:gd name="connsiteX3086" fmla="*/ 1140205 w 3977945"/>
                <a:gd name="connsiteY3086" fmla="*/ 2380297 h 5834395"/>
                <a:gd name="connsiteX3087" fmla="*/ 1138615 w 3977945"/>
                <a:gd name="connsiteY3087" fmla="*/ 2384951 h 5834395"/>
                <a:gd name="connsiteX3088" fmla="*/ 1134302 w 3977945"/>
                <a:gd name="connsiteY3088" fmla="*/ 2391989 h 5834395"/>
                <a:gd name="connsiteX3089" fmla="*/ 1132486 w 3977945"/>
                <a:gd name="connsiteY3089" fmla="*/ 2396870 h 5834395"/>
                <a:gd name="connsiteX3090" fmla="*/ 1130102 w 3977945"/>
                <a:gd name="connsiteY3090" fmla="*/ 2406972 h 5834395"/>
                <a:gd name="connsiteX3091" fmla="*/ 1128513 w 3977945"/>
                <a:gd name="connsiteY3091" fmla="*/ 2411512 h 5834395"/>
                <a:gd name="connsiteX3092" fmla="*/ 1126470 w 3977945"/>
                <a:gd name="connsiteY3092" fmla="*/ 2413896 h 5834395"/>
                <a:gd name="connsiteX3093" fmla="*/ 1126470 w 3977945"/>
                <a:gd name="connsiteY3093" fmla="*/ 2413896 h 5834395"/>
                <a:gd name="connsiteX3094" fmla="*/ 1126470 w 3977945"/>
                <a:gd name="connsiteY3094" fmla="*/ 2413896 h 5834395"/>
                <a:gd name="connsiteX3095" fmla="*/ 1121362 w 3977945"/>
                <a:gd name="connsiteY3095" fmla="*/ 2417188 h 5834395"/>
                <a:gd name="connsiteX3096" fmla="*/ 1119887 w 3977945"/>
                <a:gd name="connsiteY3096" fmla="*/ 2419004 h 5834395"/>
                <a:gd name="connsiteX3097" fmla="*/ 1118751 w 3977945"/>
                <a:gd name="connsiteY3097" fmla="*/ 2421274 h 5834395"/>
                <a:gd name="connsiteX3098" fmla="*/ 1116935 w 3977945"/>
                <a:gd name="connsiteY3098" fmla="*/ 2425815 h 5834395"/>
                <a:gd name="connsiteX3099" fmla="*/ 1103087 w 3977945"/>
                <a:gd name="connsiteY3099" fmla="*/ 2441706 h 5834395"/>
                <a:gd name="connsiteX3100" fmla="*/ 1101725 w 3977945"/>
                <a:gd name="connsiteY3100" fmla="*/ 2443976 h 5834395"/>
                <a:gd name="connsiteX3101" fmla="*/ 1099228 w 3977945"/>
                <a:gd name="connsiteY3101" fmla="*/ 2451014 h 5834395"/>
                <a:gd name="connsiteX3102" fmla="*/ 1097638 w 3977945"/>
                <a:gd name="connsiteY3102" fmla="*/ 2453624 h 5834395"/>
                <a:gd name="connsiteX3103" fmla="*/ 1095936 w 3977945"/>
                <a:gd name="connsiteY3103" fmla="*/ 2455554 h 5834395"/>
                <a:gd name="connsiteX3104" fmla="*/ 1084925 w 3977945"/>
                <a:gd name="connsiteY3104" fmla="*/ 2463840 h 5834395"/>
                <a:gd name="connsiteX3105" fmla="*/ 1076185 w 3977945"/>
                <a:gd name="connsiteY3105" fmla="*/ 2472694 h 5834395"/>
                <a:gd name="connsiteX3106" fmla="*/ 1072439 w 3977945"/>
                <a:gd name="connsiteY3106" fmla="*/ 2474851 h 5834395"/>
                <a:gd name="connsiteX3107" fmla="*/ 1070737 w 3977945"/>
                <a:gd name="connsiteY3107" fmla="*/ 2476326 h 5834395"/>
                <a:gd name="connsiteX3108" fmla="*/ 1069488 w 3977945"/>
                <a:gd name="connsiteY3108" fmla="*/ 2478143 h 5834395"/>
                <a:gd name="connsiteX3109" fmla="*/ 1066763 w 3977945"/>
                <a:gd name="connsiteY3109" fmla="*/ 2484953 h 5834395"/>
                <a:gd name="connsiteX3110" fmla="*/ 1054505 w 3977945"/>
                <a:gd name="connsiteY3110" fmla="*/ 2502320 h 5834395"/>
                <a:gd name="connsiteX3111" fmla="*/ 1040884 w 3977945"/>
                <a:gd name="connsiteY3111" fmla="*/ 2517984 h 5834395"/>
                <a:gd name="connsiteX3112" fmla="*/ 1040884 w 3977945"/>
                <a:gd name="connsiteY3112" fmla="*/ 2517984 h 5834395"/>
                <a:gd name="connsiteX3113" fmla="*/ 1040884 w 3977945"/>
                <a:gd name="connsiteY3113" fmla="*/ 2517984 h 5834395"/>
                <a:gd name="connsiteX3114" fmla="*/ 1022041 w 3977945"/>
                <a:gd name="connsiteY3114" fmla="*/ 2547043 h 5834395"/>
                <a:gd name="connsiteX3115" fmla="*/ 1005696 w 3977945"/>
                <a:gd name="connsiteY3115" fmla="*/ 2572129 h 5834395"/>
                <a:gd name="connsiteX3116" fmla="*/ 992528 w 3977945"/>
                <a:gd name="connsiteY3116" fmla="*/ 2585977 h 5834395"/>
                <a:gd name="connsiteX3117" fmla="*/ 990599 w 3977945"/>
                <a:gd name="connsiteY3117" fmla="*/ 2589155 h 5834395"/>
                <a:gd name="connsiteX3118" fmla="*/ 988329 w 3977945"/>
                <a:gd name="connsiteY3118" fmla="*/ 2596306 h 5834395"/>
                <a:gd name="connsiteX3119" fmla="*/ 986513 w 3977945"/>
                <a:gd name="connsiteY3119" fmla="*/ 2599711 h 5834395"/>
                <a:gd name="connsiteX3120" fmla="*/ 972551 w 3977945"/>
                <a:gd name="connsiteY3120" fmla="*/ 2616397 h 5834395"/>
                <a:gd name="connsiteX3121" fmla="*/ 969599 w 3977945"/>
                <a:gd name="connsiteY3121" fmla="*/ 2618781 h 5834395"/>
                <a:gd name="connsiteX3122" fmla="*/ 963356 w 3977945"/>
                <a:gd name="connsiteY3122" fmla="*/ 2621619 h 5834395"/>
                <a:gd name="connsiteX3123" fmla="*/ 961200 w 3977945"/>
                <a:gd name="connsiteY3123" fmla="*/ 2623662 h 5834395"/>
                <a:gd name="connsiteX3124" fmla="*/ 959497 w 3977945"/>
                <a:gd name="connsiteY3124" fmla="*/ 2626840 h 5834395"/>
                <a:gd name="connsiteX3125" fmla="*/ 957681 w 3977945"/>
                <a:gd name="connsiteY3125" fmla="*/ 2631835 h 5834395"/>
                <a:gd name="connsiteX3126" fmla="*/ 955979 w 3977945"/>
                <a:gd name="connsiteY3126" fmla="*/ 2636035 h 5834395"/>
                <a:gd name="connsiteX3127" fmla="*/ 941903 w 3977945"/>
                <a:gd name="connsiteY3127" fmla="*/ 2651245 h 5834395"/>
                <a:gd name="connsiteX3128" fmla="*/ 939065 w 3977945"/>
                <a:gd name="connsiteY3128" fmla="*/ 2655785 h 5834395"/>
                <a:gd name="connsiteX3129" fmla="*/ 937930 w 3977945"/>
                <a:gd name="connsiteY3129" fmla="*/ 2658169 h 5834395"/>
                <a:gd name="connsiteX3130" fmla="*/ 936455 w 3977945"/>
                <a:gd name="connsiteY3130" fmla="*/ 2661007 h 5834395"/>
                <a:gd name="connsiteX3131" fmla="*/ 930665 w 3977945"/>
                <a:gd name="connsiteY3131" fmla="*/ 2669974 h 5834395"/>
                <a:gd name="connsiteX3132" fmla="*/ 923628 w 3977945"/>
                <a:gd name="connsiteY3132" fmla="*/ 2676557 h 5834395"/>
                <a:gd name="connsiteX3133" fmla="*/ 909099 w 3977945"/>
                <a:gd name="connsiteY3133" fmla="*/ 2685638 h 5834395"/>
                <a:gd name="connsiteX3134" fmla="*/ 903764 w 3977945"/>
                <a:gd name="connsiteY3134" fmla="*/ 2689725 h 5834395"/>
                <a:gd name="connsiteX3135" fmla="*/ 896840 w 3977945"/>
                <a:gd name="connsiteY3135" fmla="*/ 2696762 h 5834395"/>
                <a:gd name="connsiteX3136" fmla="*/ 891278 w 3977945"/>
                <a:gd name="connsiteY3136" fmla="*/ 2699940 h 5834395"/>
                <a:gd name="connsiteX3137" fmla="*/ 889689 w 3977945"/>
                <a:gd name="connsiteY3137" fmla="*/ 2701870 h 5834395"/>
                <a:gd name="connsiteX3138" fmla="*/ 886624 w 3977945"/>
                <a:gd name="connsiteY3138" fmla="*/ 2706978 h 5834395"/>
                <a:gd name="connsiteX3139" fmla="*/ 880722 w 3977945"/>
                <a:gd name="connsiteY3139" fmla="*/ 2713789 h 5834395"/>
                <a:gd name="connsiteX3140" fmla="*/ 878905 w 3977945"/>
                <a:gd name="connsiteY3140" fmla="*/ 2716740 h 5834395"/>
                <a:gd name="connsiteX3141" fmla="*/ 877316 w 3977945"/>
                <a:gd name="connsiteY3141" fmla="*/ 2720826 h 5834395"/>
                <a:gd name="connsiteX3142" fmla="*/ 877316 w 3977945"/>
                <a:gd name="connsiteY3142" fmla="*/ 2720826 h 5834395"/>
                <a:gd name="connsiteX3143" fmla="*/ 873570 w 3977945"/>
                <a:gd name="connsiteY3143" fmla="*/ 2726729 h 5834395"/>
                <a:gd name="connsiteX3144" fmla="*/ 865057 w 3977945"/>
                <a:gd name="connsiteY3144" fmla="*/ 2729112 h 5834395"/>
                <a:gd name="connsiteX3145" fmla="*/ 860630 w 3977945"/>
                <a:gd name="connsiteY3145" fmla="*/ 2732404 h 5834395"/>
                <a:gd name="connsiteX3146" fmla="*/ 846555 w 3977945"/>
                <a:gd name="connsiteY3146" fmla="*/ 2747160 h 5834395"/>
                <a:gd name="connsiteX3147" fmla="*/ 837588 w 3977945"/>
                <a:gd name="connsiteY3147" fmla="*/ 2760668 h 5834395"/>
                <a:gd name="connsiteX3148" fmla="*/ 828280 w 3977945"/>
                <a:gd name="connsiteY3148" fmla="*/ 2767365 h 5834395"/>
                <a:gd name="connsiteX3149" fmla="*/ 814318 w 3977945"/>
                <a:gd name="connsiteY3149" fmla="*/ 2785867 h 5834395"/>
                <a:gd name="connsiteX3150" fmla="*/ 812162 w 3977945"/>
                <a:gd name="connsiteY3150" fmla="*/ 2788818 h 5834395"/>
                <a:gd name="connsiteX3151" fmla="*/ 803649 w 3977945"/>
                <a:gd name="connsiteY3151" fmla="*/ 2797786 h 5834395"/>
                <a:gd name="connsiteX3152" fmla="*/ 795362 w 3977945"/>
                <a:gd name="connsiteY3152" fmla="*/ 2807888 h 5834395"/>
                <a:gd name="connsiteX3153" fmla="*/ 794568 w 3977945"/>
                <a:gd name="connsiteY3153" fmla="*/ 2810839 h 5834395"/>
                <a:gd name="connsiteX3154" fmla="*/ 794114 w 3977945"/>
                <a:gd name="connsiteY3154" fmla="*/ 2811747 h 5834395"/>
                <a:gd name="connsiteX3155" fmla="*/ 796270 w 3977945"/>
                <a:gd name="connsiteY3155" fmla="*/ 2812769 h 5834395"/>
                <a:gd name="connsiteX3156" fmla="*/ 797746 w 3977945"/>
                <a:gd name="connsiteY3156" fmla="*/ 2810385 h 5834395"/>
                <a:gd name="connsiteX3157" fmla="*/ 799108 w 3977945"/>
                <a:gd name="connsiteY3157" fmla="*/ 2806980 h 5834395"/>
                <a:gd name="connsiteX3158" fmla="*/ 800811 w 3977945"/>
                <a:gd name="connsiteY3158" fmla="*/ 2805050 h 5834395"/>
                <a:gd name="connsiteX3159" fmla="*/ 801605 w 3977945"/>
                <a:gd name="connsiteY3159" fmla="*/ 2810385 h 5834395"/>
                <a:gd name="connsiteX3160" fmla="*/ 804443 w 3977945"/>
                <a:gd name="connsiteY3160" fmla="*/ 2812769 h 5834395"/>
                <a:gd name="connsiteX3161" fmla="*/ 817497 w 3977945"/>
                <a:gd name="connsiteY3161" fmla="*/ 2813337 h 5834395"/>
                <a:gd name="connsiteX3162" fmla="*/ 819199 w 3977945"/>
                <a:gd name="connsiteY3162" fmla="*/ 2812883 h 5834395"/>
                <a:gd name="connsiteX3163" fmla="*/ 821923 w 3977945"/>
                <a:gd name="connsiteY3163" fmla="*/ 2811066 h 5834395"/>
                <a:gd name="connsiteX3164" fmla="*/ 823513 w 3977945"/>
                <a:gd name="connsiteY3164" fmla="*/ 2810726 h 5834395"/>
                <a:gd name="connsiteX3165" fmla="*/ 824534 w 3977945"/>
                <a:gd name="connsiteY3165" fmla="*/ 2810953 h 5834395"/>
                <a:gd name="connsiteX3166" fmla="*/ 826464 w 3977945"/>
                <a:gd name="connsiteY3166" fmla="*/ 2811747 h 5834395"/>
                <a:gd name="connsiteX3167" fmla="*/ 827485 w 3977945"/>
                <a:gd name="connsiteY3167" fmla="*/ 2811974 h 5834395"/>
                <a:gd name="connsiteX3168" fmla="*/ 828394 w 3977945"/>
                <a:gd name="connsiteY3168" fmla="*/ 2811407 h 5834395"/>
                <a:gd name="connsiteX3169" fmla="*/ 828734 w 3977945"/>
                <a:gd name="connsiteY3169" fmla="*/ 2810045 h 5834395"/>
                <a:gd name="connsiteX3170" fmla="*/ 828961 w 3977945"/>
                <a:gd name="connsiteY3170" fmla="*/ 2808683 h 5834395"/>
                <a:gd name="connsiteX3171" fmla="*/ 829529 w 3977945"/>
                <a:gd name="connsiteY3171" fmla="*/ 2808115 h 5834395"/>
                <a:gd name="connsiteX3172" fmla="*/ 830550 w 3977945"/>
                <a:gd name="connsiteY3172" fmla="*/ 2808342 h 5834395"/>
                <a:gd name="connsiteX3173" fmla="*/ 832480 w 3977945"/>
                <a:gd name="connsiteY3173" fmla="*/ 2809137 h 5834395"/>
                <a:gd name="connsiteX3174" fmla="*/ 834636 w 3977945"/>
                <a:gd name="connsiteY3174" fmla="*/ 2809364 h 5834395"/>
                <a:gd name="connsiteX3175" fmla="*/ 835204 w 3977945"/>
                <a:gd name="connsiteY3175" fmla="*/ 2809250 h 5834395"/>
                <a:gd name="connsiteX3176" fmla="*/ 837134 w 3977945"/>
                <a:gd name="connsiteY3176" fmla="*/ 2806753 h 5834395"/>
                <a:gd name="connsiteX3177" fmla="*/ 839518 w 3977945"/>
                <a:gd name="connsiteY3177" fmla="*/ 2802780 h 5834395"/>
                <a:gd name="connsiteX3178" fmla="*/ 841447 w 3977945"/>
                <a:gd name="connsiteY3178" fmla="*/ 2800510 h 5834395"/>
                <a:gd name="connsiteX3179" fmla="*/ 841674 w 3977945"/>
                <a:gd name="connsiteY3179" fmla="*/ 2799829 h 5834395"/>
                <a:gd name="connsiteX3180" fmla="*/ 842014 w 3977945"/>
                <a:gd name="connsiteY3180" fmla="*/ 2799148 h 5834395"/>
                <a:gd name="connsiteX3181" fmla="*/ 842809 w 3977945"/>
                <a:gd name="connsiteY3181" fmla="*/ 2798580 h 5834395"/>
                <a:gd name="connsiteX3182" fmla="*/ 843944 w 3977945"/>
                <a:gd name="connsiteY3182" fmla="*/ 2798353 h 5834395"/>
                <a:gd name="connsiteX3183" fmla="*/ 845193 w 3977945"/>
                <a:gd name="connsiteY3183" fmla="*/ 2798580 h 5834395"/>
                <a:gd name="connsiteX3184" fmla="*/ 846442 w 3977945"/>
                <a:gd name="connsiteY3184" fmla="*/ 2799148 h 5834395"/>
                <a:gd name="connsiteX3185" fmla="*/ 847463 w 3977945"/>
                <a:gd name="connsiteY3185" fmla="*/ 2799942 h 5834395"/>
                <a:gd name="connsiteX3186" fmla="*/ 847349 w 3977945"/>
                <a:gd name="connsiteY3186" fmla="*/ 2798240 h 5834395"/>
                <a:gd name="connsiteX3187" fmla="*/ 846896 w 3977945"/>
                <a:gd name="connsiteY3187" fmla="*/ 2796764 h 5834395"/>
                <a:gd name="connsiteX3188" fmla="*/ 846215 w 3977945"/>
                <a:gd name="connsiteY3188" fmla="*/ 2795515 h 5834395"/>
                <a:gd name="connsiteX3189" fmla="*/ 845306 w 3977945"/>
                <a:gd name="connsiteY3189" fmla="*/ 2794494 h 5834395"/>
                <a:gd name="connsiteX3190" fmla="*/ 847236 w 3977945"/>
                <a:gd name="connsiteY3190" fmla="*/ 2793245 h 5834395"/>
                <a:gd name="connsiteX3191" fmla="*/ 849393 w 3977945"/>
                <a:gd name="connsiteY3191" fmla="*/ 2794040 h 5834395"/>
                <a:gd name="connsiteX3192" fmla="*/ 851209 w 3977945"/>
                <a:gd name="connsiteY3192" fmla="*/ 2793813 h 5834395"/>
                <a:gd name="connsiteX3193" fmla="*/ 852003 w 3977945"/>
                <a:gd name="connsiteY3193" fmla="*/ 2789499 h 5834395"/>
                <a:gd name="connsiteX3194" fmla="*/ 852912 w 3977945"/>
                <a:gd name="connsiteY3194" fmla="*/ 2785754 h 5834395"/>
                <a:gd name="connsiteX3195" fmla="*/ 855182 w 3977945"/>
                <a:gd name="connsiteY3195" fmla="*/ 2784505 h 5834395"/>
                <a:gd name="connsiteX3196" fmla="*/ 860290 w 3977945"/>
                <a:gd name="connsiteY3196" fmla="*/ 2784846 h 5834395"/>
                <a:gd name="connsiteX3197" fmla="*/ 861425 w 3977945"/>
                <a:gd name="connsiteY3197" fmla="*/ 2784392 h 5834395"/>
                <a:gd name="connsiteX3198" fmla="*/ 863468 w 3977945"/>
                <a:gd name="connsiteY3198" fmla="*/ 2782462 h 5834395"/>
                <a:gd name="connsiteX3199" fmla="*/ 864716 w 3977945"/>
                <a:gd name="connsiteY3199" fmla="*/ 2782008 h 5834395"/>
                <a:gd name="connsiteX3200" fmla="*/ 869824 w 3977945"/>
                <a:gd name="connsiteY3200" fmla="*/ 2782235 h 5834395"/>
                <a:gd name="connsiteX3201" fmla="*/ 870960 w 3977945"/>
                <a:gd name="connsiteY3201" fmla="*/ 2781327 h 5834395"/>
                <a:gd name="connsiteX3202" fmla="*/ 872662 w 3977945"/>
                <a:gd name="connsiteY3202" fmla="*/ 2778716 h 5834395"/>
                <a:gd name="connsiteX3203" fmla="*/ 876067 w 3977945"/>
                <a:gd name="connsiteY3203" fmla="*/ 2775424 h 5834395"/>
                <a:gd name="connsiteX3204" fmla="*/ 877657 w 3977945"/>
                <a:gd name="connsiteY3204" fmla="*/ 2773154 h 5834395"/>
                <a:gd name="connsiteX3205" fmla="*/ 881175 w 3977945"/>
                <a:gd name="connsiteY3205" fmla="*/ 2771111 h 5834395"/>
                <a:gd name="connsiteX3206" fmla="*/ 884240 w 3977945"/>
                <a:gd name="connsiteY3206" fmla="*/ 2774516 h 5834395"/>
                <a:gd name="connsiteX3207" fmla="*/ 885489 w 3977945"/>
                <a:gd name="connsiteY3207" fmla="*/ 2780078 h 5834395"/>
                <a:gd name="connsiteX3208" fmla="*/ 883332 w 3977945"/>
                <a:gd name="connsiteY3208" fmla="*/ 2784619 h 5834395"/>
                <a:gd name="connsiteX3209" fmla="*/ 881743 w 3977945"/>
                <a:gd name="connsiteY3209" fmla="*/ 2784164 h 5834395"/>
                <a:gd name="connsiteX3210" fmla="*/ 879586 w 3977945"/>
                <a:gd name="connsiteY3210" fmla="*/ 2782689 h 5834395"/>
                <a:gd name="connsiteX3211" fmla="*/ 877657 w 3977945"/>
                <a:gd name="connsiteY3211" fmla="*/ 2782235 h 5834395"/>
                <a:gd name="connsiteX3212" fmla="*/ 876635 w 3977945"/>
                <a:gd name="connsiteY3212" fmla="*/ 2784619 h 5834395"/>
                <a:gd name="connsiteX3213" fmla="*/ 877089 w 3977945"/>
                <a:gd name="connsiteY3213" fmla="*/ 2787343 h 5834395"/>
                <a:gd name="connsiteX3214" fmla="*/ 879813 w 3977945"/>
                <a:gd name="connsiteY3214" fmla="*/ 2792564 h 5834395"/>
                <a:gd name="connsiteX3215" fmla="*/ 880608 w 3977945"/>
                <a:gd name="connsiteY3215" fmla="*/ 2795289 h 5834395"/>
                <a:gd name="connsiteX3216" fmla="*/ 878565 w 3977945"/>
                <a:gd name="connsiteY3216" fmla="*/ 2795402 h 5834395"/>
                <a:gd name="connsiteX3217" fmla="*/ 877998 w 3977945"/>
                <a:gd name="connsiteY3217" fmla="*/ 2799375 h 5834395"/>
                <a:gd name="connsiteX3218" fmla="*/ 878451 w 3977945"/>
                <a:gd name="connsiteY3218" fmla="*/ 2802553 h 5834395"/>
                <a:gd name="connsiteX3219" fmla="*/ 878224 w 3977945"/>
                <a:gd name="connsiteY3219" fmla="*/ 2807093 h 5834395"/>
                <a:gd name="connsiteX3220" fmla="*/ 878338 w 3977945"/>
                <a:gd name="connsiteY3220" fmla="*/ 2811180 h 5834395"/>
                <a:gd name="connsiteX3221" fmla="*/ 880722 w 3977945"/>
                <a:gd name="connsiteY3221" fmla="*/ 2814472 h 5834395"/>
                <a:gd name="connsiteX3222" fmla="*/ 881970 w 3977945"/>
                <a:gd name="connsiteY3222" fmla="*/ 2818104 h 5834395"/>
                <a:gd name="connsiteX3223" fmla="*/ 882765 w 3977945"/>
                <a:gd name="connsiteY3223" fmla="*/ 2822304 h 5834395"/>
                <a:gd name="connsiteX3224" fmla="*/ 882310 w 3977945"/>
                <a:gd name="connsiteY3224" fmla="*/ 2825709 h 5834395"/>
                <a:gd name="connsiteX3225" fmla="*/ 880494 w 3977945"/>
                <a:gd name="connsiteY3225" fmla="*/ 2826731 h 5834395"/>
                <a:gd name="connsiteX3226" fmla="*/ 878110 w 3977945"/>
                <a:gd name="connsiteY3226" fmla="*/ 2825141 h 5834395"/>
                <a:gd name="connsiteX3227" fmla="*/ 874024 w 3977945"/>
                <a:gd name="connsiteY3227" fmla="*/ 2820261 h 5834395"/>
                <a:gd name="connsiteX3228" fmla="*/ 866873 w 3977945"/>
                <a:gd name="connsiteY3228" fmla="*/ 2816061 h 5834395"/>
                <a:gd name="connsiteX3229" fmla="*/ 864944 w 3977945"/>
                <a:gd name="connsiteY3229" fmla="*/ 2813677 h 5834395"/>
                <a:gd name="connsiteX3230" fmla="*/ 864376 w 3977945"/>
                <a:gd name="connsiteY3230" fmla="*/ 2811747 h 5834395"/>
                <a:gd name="connsiteX3231" fmla="*/ 863922 w 3977945"/>
                <a:gd name="connsiteY3231" fmla="*/ 2807888 h 5834395"/>
                <a:gd name="connsiteX3232" fmla="*/ 863354 w 3977945"/>
                <a:gd name="connsiteY3232" fmla="*/ 2806299 h 5834395"/>
                <a:gd name="connsiteX3233" fmla="*/ 862106 w 3977945"/>
                <a:gd name="connsiteY3233" fmla="*/ 2805391 h 5834395"/>
                <a:gd name="connsiteX3234" fmla="*/ 860063 w 3977945"/>
                <a:gd name="connsiteY3234" fmla="*/ 2805050 h 5834395"/>
                <a:gd name="connsiteX3235" fmla="*/ 858133 w 3977945"/>
                <a:gd name="connsiteY3235" fmla="*/ 2805391 h 5834395"/>
                <a:gd name="connsiteX3236" fmla="*/ 856771 w 3977945"/>
                <a:gd name="connsiteY3236" fmla="*/ 2806299 h 5834395"/>
                <a:gd name="connsiteX3237" fmla="*/ 858247 w 3977945"/>
                <a:gd name="connsiteY3237" fmla="*/ 2810272 h 5834395"/>
                <a:gd name="connsiteX3238" fmla="*/ 864490 w 3977945"/>
                <a:gd name="connsiteY3238" fmla="*/ 2820261 h 5834395"/>
                <a:gd name="connsiteX3239" fmla="*/ 873116 w 3977945"/>
                <a:gd name="connsiteY3239" fmla="*/ 2839784 h 5834395"/>
                <a:gd name="connsiteX3240" fmla="*/ 874138 w 3977945"/>
                <a:gd name="connsiteY3240" fmla="*/ 2841260 h 5834395"/>
                <a:gd name="connsiteX3241" fmla="*/ 875500 w 3977945"/>
                <a:gd name="connsiteY3241" fmla="*/ 2842509 h 5834395"/>
                <a:gd name="connsiteX3242" fmla="*/ 881629 w 3977945"/>
                <a:gd name="connsiteY3242" fmla="*/ 2845119 h 5834395"/>
                <a:gd name="connsiteX3243" fmla="*/ 883219 w 3977945"/>
                <a:gd name="connsiteY3243" fmla="*/ 2847276 h 5834395"/>
                <a:gd name="connsiteX3244" fmla="*/ 884581 w 3977945"/>
                <a:gd name="connsiteY3244" fmla="*/ 2848525 h 5834395"/>
                <a:gd name="connsiteX3245" fmla="*/ 886737 w 3977945"/>
                <a:gd name="connsiteY3245" fmla="*/ 2849092 h 5834395"/>
                <a:gd name="connsiteX3246" fmla="*/ 890711 w 3977945"/>
                <a:gd name="connsiteY3246" fmla="*/ 2849206 h 5834395"/>
                <a:gd name="connsiteX3247" fmla="*/ 891392 w 3977945"/>
                <a:gd name="connsiteY3247" fmla="*/ 2847843 h 5834395"/>
                <a:gd name="connsiteX3248" fmla="*/ 891505 w 3977945"/>
                <a:gd name="connsiteY3248" fmla="*/ 2845346 h 5834395"/>
                <a:gd name="connsiteX3249" fmla="*/ 891845 w 3977945"/>
                <a:gd name="connsiteY3249" fmla="*/ 2843757 h 5834395"/>
                <a:gd name="connsiteX3250" fmla="*/ 893435 w 3977945"/>
                <a:gd name="connsiteY3250" fmla="*/ 2845233 h 5834395"/>
                <a:gd name="connsiteX3251" fmla="*/ 894910 w 3977945"/>
                <a:gd name="connsiteY3251" fmla="*/ 2848979 h 5834395"/>
                <a:gd name="connsiteX3252" fmla="*/ 896159 w 3977945"/>
                <a:gd name="connsiteY3252" fmla="*/ 2853860 h 5834395"/>
                <a:gd name="connsiteX3253" fmla="*/ 897748 w 3977945"/>
                <a:gd name="connsiteY3253" fmla="*/ 2858059 h 5834395"/>
                <a:gd name="connsiteX3254" fmla="*/ 900359 w 3977945"/>
                <a:gd name="connsiteY3254" fmla="*/ 2859876 h 5834395"/>
                <a:gd name="connsiteX3255" fmla="*/ 903764 w 3977945"/>
                <a:gd name="connsiteY3255" fmla="*/ 2861124 h 5834395"/>
                <a:gd name="connsiteX3256" fmla="*/ 906148 w 3977945"/>
                <a:gd name="connsiteY3256" fmla="*/ 2864302 h 5834395"/>
                <a:gd name="connsiteX3257" fmla="*/ 910007 w 3977945"/>
                <a:gd name="connsiteY3257" fmla="*/ 2873383 h 5834395"/>
                <a:gd name="connsiteX3258" fmla="*/ 912844 w 3977945"/>
                <a:gd name="connsiteY3258" fmla="*/ 2877356 h 5834395"/>
                <a:gd name="connsiteX3259" fmla="*/ 916477 w 3977945"/>
                <a:gd name="connsiteY3259" fmla="*/ 2879853 h 5834395"/>
                <a:gd name="connsiteX3260" fmla="*/ 920336 w 3977945"/>
                <a:gd name="connsiteY3260" fmla="*/ 2881102 h 5834395"/>
                <a:gd name="connsiteX3261" fmla="*/ 936227 w 3977945"/>
                <a:gd name="connsiteY3261" fmla="*/ 2881329 h 5834395"/>
                <a:gd name="connsiteX3262" fmla="*/ 951892 w 3977945"/>
                <a:gd name="connsiteY3262" fmla="*/ 2882918 h 5834395"/>
                <a:gd name="connsiteX3263" fmla="*/ 951892 w 3977945"/>
                <a:gd name="connsiteY3263" fmla="*/ 2882918 h 5834395"/>
                <a:gd name="connsiteX3264" fmla="*/ 955865 w 3977945"/>
                <a:gd name="connsiteY3264" fmla="*/ 2881215 h 5834395"/>
                <a:gd name="connsiteX3265" fmla="*/ 962335 w 3977945"/>
                <a:gd name="connsiteY3265" fmla="*/ 2876788 h 5834395"/>
                <a:gd name="connsiteX3266" fmla="*/ 979362 w 3977945"/>
                <a:gd name="connsiteY3266" fmla="*/ 2876902 h 5834395"/>
                <a:gd name="connsiteX3267" fmla="*/ 993663 w 3977945"/>
                <a:gd name="connsiteY3267" fmla="*/ 2883485 h 5834395"/>
                <a:gd name="connsiteX3268" fmla="*/ 997069 w 3977945"/>
                <a:gd name="connsiteY3268" fmla="*/ 2886891 h 5834395"/>
                <a:gd name="connsiteX3269" fmla="*/ 998545 w 3977945"/>
                <a:gd name="connsiteY3269" fmla="*/ 2889956 h 5834395"/>
                <a:gd name="connsiteX3270" fmla="*/ 998545 w 3977945"/>
                <a:gd name="connsiteY3270" fmla="*/ 2891999 h 5834395"/>
                <a:gd name="connsiteX3271" fmla="*/ 997977 w 3977945"/>
                <a:gd name="connsiteY3271" fmla="*/ 2893815 h 5834395"/>
                <a:gd name="connsiteX3272" fmla="*/ 997750 w 3977945"/>
                <a:gd name="connsiteY3272" fmla="*/ 2896199 h 5834395"/>
                <a:gd name="connsiteX3273" fmla="*/ 998431 w 3977945"/>
                <a:gd name="connsiteY3273" fmla="*/ 2898809 h 5834395"/>
                <a:gd name="connsiteX3274" fmla="*/ 999680 w 3977945"/>
                <a:gd name="connsiteY3274" fmla="*/ 2901307 h 5834395"/>
                <a:gd name="connsiteX3275" fmla="*/ 1000928 w 3977945"/>
                <a:gd name="connsiteY3275" fmla="*/ 2902896 h 5834395"/>
                <a:gd name="connsiteX3276" fmla="*/ 1001836 w 3977945"/>
                <a:gd name="connsiteY3276" fmla="*/ 2903009 h 5834395"/>
                <a:gd name="connsiteX3277" fmla="*/ 1003426 w 3977945"/>
                <a:gd name="connsiteY3277" fmla="*/ 2910160 h 5834395"/>
                <a:gd name="connsiteX3278" fmla="*/ 1008534 w 3977945"/>
                <a:gd name="connsiteY3278" fmla="*/ 2913565 h 5834395"/>
                <a:gd name="connsiteX3279" fmla="*/ 1028852 w 3977945"/>
                <a:gd name="connsiteY3279" fmla="*/ 2915609 h 5834395"/>
                <a:gd name="connsiteX3280" fmla="*/ 1031236 w 3977945"/>
                <a:gd name="connsiteY3280" fmla="*/ 2917538 h 5834395"/>
                <a:gd name="connsiteX3281" fmla="*/ 1032370 w 3977945"/>
                <a:gd name="connsiteY3281" fmla="*/ 2920717 h 5834395"/>
                <a:gd name="connsiteX3282" fmla="*/ 1031348 w 3977945"/>
                <a:gd name="connsiteY3282" fmla="*/ 2922419 h 5834395"/>
                <a:gd name="connsiteX3283" fmla="*/ 1029646 w 3977945"/>
                <a:gd name="connsiteY3283" fmla="*/ 2924008 h 5834395"/>
                <a:gd name="connsiteX3284" fmla="*/ 1028511 w 3977945"/>
                <a:gd name="connsiteY3284" fmla="*/ 2926846 h 5834395"/>
                <a:gd name="connsiteX3285" fmla="*/ 1030214 w 3977945"/>
                <a:gd name="connsiteY3285" fmla="*/ 2928889 h 5834395"/>
                <a:gd name="connsiteX3286" fmla="*/ 1029419 w 3977945"/>
                <a:gd name="connsiteY3286" fmla="*/ 2933884 h 5834395"/>
                <a:gd name="connsiteX3287" fmla="*/ 1027149 w 3977945"/>
                <a:gd name="connsiteY3287" fmla="*/ 2938992 h 5834395"/>
                <a:gd name="connsiteX3288" fmla="*/ 1024197 w 3977945"/>
                <a:gd name="connsiteY3288" fmla="*/ 2941375 h 5834395"/>
                <a:gd name="connsiteX3289" fmla="*/ 1019657 w 3977945"/>
                <a:gd name="connsiteY3289" fmla="*/ 2940921 h 5834395"/>
                <a:gd name="connsiteX3290" fmla="*/ 995139 w 3977945"/>
                <a:gd name="connsiteY3290" fmla="*/ 2931727 h 5834395"/>
                <a:gd name="connsiteX3291" fmla="*/ 989463 w 3977945"/>
                <a:gd name="connsiteY3291" fmla="*/ 2927414 h 5834395"/>
                <a:gd name="connsiteX3292" fmla="*/ 959951 w 3977945"/>
                <a:gd name="connsiteY3292" fmla="*/ 2921965 h 5834395"/>
                <a:gd name="connsiteX3293" fmla="*/ 937363 w 3977945"/>
                <a:gd name="connsiteY3293" fmla="*/ 2916176 h 5834395"/>
                <a:gd name="connsiteX3294" fmla="*/ 927147 w 3977945"/>
                <a:gd name="connsiteY3294" fmla="*/ 2915268 h 5834395"/>
                <a:gd name="connsiteX3295" fmla="*/ 923174 w 3977945"/>
                <a:gd name="connsiteY3295" fmla="*/ 2916857 h 5834395"/>
                <a:gd name="connsiteX3296" fmla="*/ 920109 w 3977945"/>
                <a:gd name="connsiteY3296" fmla="*/ 2919695 h 5834395"/>
                <a:gd name="connsiteX3297" fmla="*/ 915456 w 3977945"/>
                <a:gd name="connsiteY3297" fmla="*/ 2926733 h 5834395"/>
                <a:gd name="connsiteX3298" fmla="*/ 912844 w 3977945"/>
                <a:gd name="connsiteY3298" fmla="*/ 2929343 h 5834395"/>
                <a:gd name="connsiteX3299" fmla="*/ 912050 w 3977945"/>
                <a:gd name="connsiteY3299" fmla="*/ 2929570 h 5834395"/>
                <a:gd name="connsiteX3300" fmla="*/ 909439 w 3977945"/>
                <a:gd name="connsiteY3300" fmla="*/ 2929343 h 5834395"/>
                <a:gd name="connsiteX3301" fmla="*/ 914320 w 3977945"/>
                <a:gd name="connsiteY3301" fmla="*/ 2934905 h 5834395"/>
                <a:gd name="connsiteX3302" fmla="*/ 914661 w 3977945"/>
                <a:gd name="connsiteY3302" fmla="*/ 2937630 h 5834395"/>
                <a:gd name="connsiteX3303" fmla="*/ 912391 w 3977945"/>
                <a:gd name="connsiteY3303" fmla="*/ 2943192 h 5834395"/>
                <a:gd name="connsiteX3304" fmla="*/ 908985 w 3977945"/>
                <a:gd name="connsiteY3304" fmla="*/ 2948300 h 5834395"/>
                <a:gd name="connsiteX3305" fmla="*/ 907964 w 3977945"/>
                <a:gd name="connsiteY3305" fmla="*/ 2948981 h 5834395"/>
                <a:gd name="connsiteX3306" fmla="*/ 907283 w 3977945"/>
                <a:gd name="connsiteY3306" fmla="*/ 2949208 h 5834395"/>
                <a:gd name="connsiteX3307" fmla="*/ 904672 w 3977945"/>
                <a:gd name="connsiteY3307" fmla="*/ 2951137 h 5834395"/>
                <a:gd name="connsiteX3308" fmla="*/ 903424 w 3977945"/>
                <a:gd name="connsiteY3308" fmla="*/ 2951591 h 5834395"/>
                <a:gd name="connsiteX3309" fmla="*/ 901153 w 3977945"/>
                <a:gd name="connsiteY3309" fmla="*/ 2950683 h 5834395"/>
                <a:gd name="connsiteX3310" fmla="*/ 900018 w 3977945"/>
                <a:gd name="connsiteY3310" fmla="*/ 2951024 h 5834395"/>
                <a:gd name="connsiteX3311" fmla="*/ 896386 w 3977945"/>
                <a:gd name="connsiteY3311" fmla="*/ 2956132 h 5834395"/>
                <a:gd name="connsiteX3312" fmla="*/ 895137 w 3977945"/>
                <a:gd name="connsiteY3312" fmla="*/ 2956813 h 5834395"/>
                <a:gd name="connsiteX3313" fmla="*/ 893321 w 3977945"/>
                <a:gd name="connsiteY3313" fmla="*/ 2956359 h 5834395"/>
                <a:gd name="connsiteX3314" fmla="*/ 890483 w 3977945"/>
                <a:gd name="connsiteY3314" fmla="*/ 2954429 h 5834395"/>
                <a:gd name="connsiteX3315" fmla="*/ 888667 w 3977945"/>
                <a:gd name="connsiteY3315" fmla="*/ 2954429 h 5834395"/>
                <a:gd name="connsiteX3316" fmla="*/ 885489 w 3977945"/>
                <a:gd name="connsiteY3316" fmla="*/ 2956472 h 5834395"/>
                <a:gd name="connsiteX3317" fmla="*/ 883900 w 3977945"/>
                <a:gd name="connsiteY3317" fmla="*/ 2956926 h 5834395"/>
                <a:gd name="connsiteX3318" fmla="*/ 882084 w 3977945"/>
                <a:gd name="connsiteY3318" fmla="*/ 2955791 h 5834395"/>
                <a:gd name="connsiteX3319" fmla="*/ 881516 w 3977945"/>
                <a:gd name="connsiteY3319" fmla="*/ 2954997 h 5834395"/>
                <a:gd name="connsiteX3320" fmla="*/ 880608 w 3977945"/>
                <a:gd name="connsiteY3320" fmla="*/ 2952726 h 5834395"/>
                <a:gd name="connsiteX3321" fmla="*/ 880041 w 3977945"/>
                <a:gd name="connsiteY3321" fmla="*/ 2951818 h 5834395"/>
                <a:gd name="connsiteX3322" fmla="*/ 879132 w 3977945"/>
                <a:gd name="connsiteY3322" fmla="*/ 2951024 h 5834395"/>
                <a:gd name="connsiteX3323" fmla="*/ 877089 w 3977945"/>
                <a:gd name="connsiteY3323" fmla="*/ 2950456 h 5834395"/>
                <a:gd name="connsiteX3324" fmla="*/ 874365 w 3977945"/>
                <a:gd name="connsiteY3324" fmla="*/ 2948753 h 5834395"/>
                <a:gd name="connsiteX3325" fmla="*/ 870619 w 3977945"/>
                <a:gd name="connsiteY3325" fmla="*/ 2947732 h 5834395"/>
                <a:gd name="connsiteX3326" fmla="*/ 867781 w 3977945"/>
                <a:gd name="connsiteY3326" fmla="*/ 2943986 h 5834395"/>
                <a:gd name="connsiteX3327" fmla="*/ 866079 w 3977945"/>
                <a:gd name="connsiteY3327" fmla="*/ 2942851 h 5834395"/>
                <a:gd name="connsiteX3328" fmla="*/ 864263 w 3977945"/>
                <a:gd name="connsiteY3328" fmla="*/ 2942283 h 5834395"/>
                <a:gd name="connsiteX3329" fmla="*/ 862673 w 3977945"/>
                <a:gd name="connsiteY3329" fmla="*/ 2942511 h 5834395"/>
                <a:gd name="connsiteX3330" fmla="*/ 860290 w 3977945"/>
                <a:gd name="connsiteY3330" fmla="*/ 2944327 h 5834395"/>
                <a:gd name="connsiteX3331" fmla="*/ 857679 w 3977945"/>
                <a:gd name="connsiteY3331" fmla="*/ 2947505 h 5834395"/>
                <a:gd name="connsiteX3332" fmla="*/ 855636 w 3977945"/>
                <a:gd name="connsiteY3332" fmla="*/ 2951705 h 5834395"/>
                <a:gd name="connsiteX3333" fmla="*/ 854728 w 3977945"/>
                <a:gd name="connsiteY3333" fmla="*/ 2956245 h 5834395"/>
                <a:gd name="connsiteX3334" fmla="*/ 854955 w 3977945"/>
                <a:gd name="connsiteY3334" fmla="*/ 2966688 h 5834395"/>
                <a:gd name="connsiteX3335" fmla="*/ 854614 w 3977945"/>
                <a:gd name="connsiteY3335" fmla="*/ 2971796 h 5834395"/>
                <a:gd name="connsiteX3336" fmla="*/ 853365 w 3977945"/>
                <a:gd name="connsiteY3336" fmla="*/ 2976677 h 5834395"/>
                <a:gd name="connsiteX3337" fmla="*/ 850528 w 3977945"/>
                <a:gd name="connsiteY3337" fmla="*/ 2979855 h 5834395"/>
                <a:gd name="connsiteX3338" fmla="*/ 846668 w 3977945"/>
                <a:gd name="connsiteY3338" fmla="*/ 2979515 h 5834395"/>
                <a:gd name="connsiteX3339" fmla="*/ 835772 w 3977945"/>
                <a:gd name="connsiteY3339" fmla="*/ 2975088 h 5834395"/>
                <a:gd name="connsiteX3340" fmla="*/ 834296 w 3977945"/>
                <a:gd name="connsiteY3340" fmla="*/ 2971228 h 5834395"/>
                <a:gd name="connsiteX3341" fmla="*/ 833388 w 3977945"/>
                <a:gd name="connsiteY3341" fmla="*/ 2966461 h 5834395"/>
                <a:gd name="connsiteX3342" fmla="*/ 832026 w 3977945"/>
                <a:gd name="connsiteY3342" fmla="*/ 2962148 h 5834395"/>
                <a:gd name="connsiteX3343" fmla="*/ 829529 w 3977945"/>
                <a:gd name="connsiteY3343" fmla="*/ 2958742 h 5834395"/>
                <a:gd name="connsiteX3344" fmla="*/ 826010 w 3977945"/>
                <a:gd name="connsiteY3344" fmla="*/ 2955678 h 5834395"/>
                <a:gd name="connsiteX3345" fmla="*/ 822378 w 3977945"/>
                <a:gd name="connsiteY3345" fmla="*/ 2954316 h 5834395"/>
                <a:gd name="connsiteX3346" fmla="*/ 819653 w 3977945"/>
                <a:gd name="connsiteY3346" fmla="*/ 2956245 h 5834395"/>
                <a:gd name="connsiteX3347" fmla="*/ 814659 w 3977945"/>
                <a:gd name="connsiteY3347" fmla="*/ 2962261 h 5834395"/>
                <a:gd name="connsiteX3348" fmla="*/ 814432 w 3977945"/>
                <a:gd name="connsiteY3348" fmla="*/ 2965213 h 5834395"/>
                <a:gd name="connsiteX3349" fmla="*/ 813524 w 3977945"/>
                <a:gd name="connsiteY3349" fmla="*/ 2970547 h 5834395"/>
                <a:gd name="connsiteX3350" fmla="*/ 813297 w 3977945"/>
                <a:gd name="connsiteY3350" fmla="*/ 2972931 h 5834395"/>
                <a:gd name="connsiteX3351" fmla="*/ 813978 w 3977945"/>
                <a:gd name="connsiteY3351" fmla="*/ 2977131 h 5834395"/>
                <a:gd name="connsiteX3352" fmla="*/ 815453 w 3977945"/>
                <a:gd name="connsiteY3352" fmla="*/ 2981331 h 5834395"/>
                <a:gd name="connsiteX3353" fmla="*/ 818972 w 3977945"/>
                <a:gd name="connsiteY3353" fmla="*/ 2988028 h 5834395"/>
                <a:gd name="connsiteX3354" fmla="*/ 821015 w 3977945"/>
                <a:gd name="connsiteY3354" fmla="*/ 2996995 h 5834395"/>
                <a:gd name="connsiteX3355" fmla="*/ 819313 w 3977945"/>
                <a:gd name="connsiteY3355" fmla="*/ 3006530 h 5834395"/>
                <a:gd name="connsiteX3356" fmla="*/ 815794 w 3977945"/>
                <a:gd name="connsiteY3356" fmla="*/ 3015384 h 5834395"/>
                <a:gd name="connsiteX3357" fmla="*/ 817724 w 3977945"/>
                <a:gd name="connsiteY3357" fmla="*/ 3019016 h 5834395"/>
                <a:gd name="connsiteX3358" fmla="*/ 822037 w 3977945"/>
                <a:gd name="connsiteY3358" fmla="*/ 3021286 h 5834395"/>
                <a:gd name="connsiteX3359" fmla="*/ 824080 w 3977945"/>
                <a:gd name="connsiteY3359" fmla="*/ 3023556 h 5834395"/>
                <a:gd name="connsiteX3360" fmla="*/ 826350 w 3977945"/>
                <a:gd name="connsiteY3360" fmla="*/ 3029232 h 5834395"/>
                <a:gd name="connsiteX3361" fmla="*/ 827258 w 3977945"/>
                <a:gd name="connsiteY3361" fmla="*/ 3030935 h 5834395"/>
                <a:gd name="connsiteX3362" fmla="*/ 828394 w 3977945"/>
                <a:gd name="connsiteY3362" fmla="*/ 3032297 h 5834395"/>
                <a:gd name="connsiteX3363" fmla="*/ 830891 w 3977945"/>
                <a:gd name="connsiteY3363" fmla="*/ 3034453 h 5834395"/>
                <a:gd name="connsiteX3364" fmla="*/ 832026 w 3977945"/>
                <a:gd name="connsiteY3364" fmla="*/ 3035816 h 5834395"/>
                <a:gd name="connsiteX3365" fmla="*/ 831572 w 3977945"/>
                <a:gd name="connsiteY3365" fmla="*/ 3039448 h 5834395"/>
                <a:gd name="connsiteX3366" fmla="*/ 829188 w 3977945"/>
                <a:gd name="connsiteY3366" fmla="*/ 3037972 h 5834395"/>
                <a:gd name="connsiteX3367" fmla="*/ 824875 w 3977945"/>
                <a:gd name="connsiteY3367" fmla="*/ 3041491 h 5834395"/>
                <a:gd name="connsiteX3368" fmla="*/ 817043 w 3977945"/>
                <a:gd name="connsiteY3368" fmla="*/ 3042172 h 5834395"/>
                <a:gd name="connsiteX3369" fmla="*/ 813978 w 3977945"/>
                <a:gd name="connsiteY3369" fmla="*/ 3043761 h 5834395"/>
                <a:gd name="connsiteX3370" fmla="*/ 821015 w 3977945"/>
                <a:gd name="connsiteY3370" fmla="*/ 3046599 h 5834395"/>
                <a:gd name="connsiteX3371" fmla="*/ 823285 w 3977945"/>
                <a:gd name="connsiteY3371" fmla="*/ 3046485 h 5834395"/>
                <a:gd name="connsiteX3372" fmla="*/ 821356 w 3977945"/>
                <a:gd name="connsiteY3372" fmla="*/ 3049210 h 5834395"/>
                <a:gd name="connsiteX3373" fmla="*/ 810005 w 3977945"/>
                <a:gd name="connsiteY3373" fmla="*/ 3048983 h 5834395"/>
                <a:gd name="connsiteX3374" fmla="*/ 804556 w 3977945"/>
                <a:gd name="connsiteY3374" fmla="*/ 3052047 h 5834395"/>
                <a:gd name="connsiteX3375" fmla="*/ 802513 w 3977945"/>
                <a:gd name="connsiteY3375" fmla="*/ 3054885 h 5834395"/>
                <a:gd name="connsiteX3376" fmla="*/ 803308 w 3977945"/>
                <a:gd name="connsiteY3376" fmla="*/ 3058177 h 5834395"/>
                <a:gd name="connsiteX3377" fmla="*/ 801605 w 3977945"/>
                <a:gd name="connsiteY3377" fmla="*/ 3062263 h 5834395"/>
                <a:gd name="connsiteX3378" fmla="*/ 798540 w 3977945"/>
                <a:gd name="connsiteY3378" fmla="*/ 3076452 h 5834395"/>
                <a:gd name="connsiteX3379" fmla="*/ 792865 w 3977945"/>
                <a:gd name="connsiteY3379" fmla="*/ 3092343 h 5834395"/>
                <a:gd name="connsiteX3380" fmla="*/ 791162 w 3977945"/>
                <a:gd name="connsiteY3380" fmla="*/ 3096316 h 5834395"/>
                <a:gd name="connsiteX3381" fmla="*/ 786963 w 3977945"/>
                <a:gd name="connsiteY3381" fmla="*/ 3104148 h 5834395"/>
                <a:gd name="connsiteX3382" fmla="*/ 785941 w 3977945"/>
                <a:gd name="connsiteY3382" fmla="*/ 3108348 h 5834395"/>
                <a:gd name="connsiteX3383" fmla="*/ 784238 w 3977945"/>
                <a:gd name="connsiteY3383" fmla="*/ 3111072 h 5834395"/>
                <a:gd name="connsiteX3384" fmla="*/ 784125 w 3977945"/>
                <a:gd name="connsiteY3384" fmla="*/ 3111299 h 5834395"/>
                <a:gd name="connsiteX3385" fmla="*/ 775498 w 3977945"/>
                <a:gd name="connsiteY3385" fmla="*/ 3119018 h 5834395"/>
                <a:gd name="connsiteX3386" fmla="*/ 763125 w 3977945"/>
                <a:gd name="connsiteY3386" fmla="*/ 3130142 h 5834395"/>
                <a:gd name="connsiteX3387" fmla="*/ 760061 w 3977945"/>
                <a:gd name="connsiteY3387" fmla="*/ 3140698 h 5834395"/>
                <a:gd name="connsiteX3388" fmla="*/ 756655 w 3977945"/>
                <a:gd name="connsiteY3388" fmla="*/ 3152617 h 5834395"/>
                <a:gd name="connsiteX3389" fmla="*/ 758472 w 3977945"/>
                <a:gd name="connsiteY3389" fmla="*/ 3161130 h 5834395"/>
                <a:gd name="connsiteX3390" fmla="*/ 760401 w 3977945"/>
                <a:gd name="connsiteY3390" fmla="*/ 3170551 h 5834395"/>
                <a:gd name="connsiteX3391" fmla="*/ 765169 w 3977945"/>
                <a:gd name="connsiteY3391" fmla="*/ 3193594 h 5834395"/>
                <a:gd name="connsiteX3392" fmla="*/ 770617 w 3977945"/>
                <a:gd name="connsiteY3392" fmla="*/ 3219360 h 5834395"/>
                <a:gd name="connsiteX3393" fmla="*/ 764714 w 3977945"/>
                <a:gd name="connsiteY3393" fmla="*/ 3233322 h 5834395"/>
                <a:gd name="connsiteX3394" fmla="*/ 763580 w 3977945"/>
                <a:gd name="connsiteY3394" fmla="*/ 3242743 h 5834395"/>
                <a:gd name="connsiteX3395" fmla="*/ 764828 w 3977945"/>
                <a:gd name="connsiteY3395" fmla="*/ 3251370 h 5834395"/>
                <a:gd name="connsiteX3396" fmla="*/ 767212 w 3977945"/>
                <a:gd name="connsiteY3396" fmla="*/ 3256365 h 5834395"/>
                <a:gd name="connsiteX3397" fmla="*/ 769141 w 3977945"/>
                <a:gd name="connsiteY3397" fmla="*/ 3260564 h 5834395"/>
                <a:gd name="connsiteX3398" fmla="*/ 773001 w 3977945"/>
                <a:gd name="connsiteY3398" fmla="*/ 3268964 h 5834395"/>
                <a:gd name="connsiteX3399" fmla="*/ 777882 w 3977945"/>
                <a:gd name="connsiteY3399" fmla="*/ 3275888 h 5834395"/>
                <a:gd name="connsiteX3400" fmla="*/ 778449 w 3977945"/>
                <a:gd name="connsiteY3400" fmla="*/ 3281223 h 5834395"/>
                <a:gd name="connsiteX3401" fmla="*/ 777768 w 3977945"/>
                <a:gd name="connsiteY3401" fmla="*/ 3285991 h 5834395"/>
                <a:gd name="connsiteX3402" fmla="*/ 777882 w 3977945"/>
                <a:gd name="connsiteY3402" fmla="*/ 3291212 h 5834395"/>
                <a:gd name="connsiteX3403" fmla="*/ 779698 w 3977945"/>
                <a:gd name="connsiteY3403" fmla="*/ 3292007 h 5834395"/>
                <a:gd name="connsiteX3404" fmla="*/ 781514 w 3977945"/>
                <a:gd name="connsiteY3404" fmla="*/ 3293482 h 5834395"/>
                <a:gd name="connsiteX3405" fmla="*/ 782081 w 3977945"/>
                <a:gd name="connsiteY3405" fmla="*/ 3297909 h 5834395"/>
                <a:gd name="connsiteX3406" fmla="*/ 781628 w 3977945"/>
                <a:gd name="connsiteY3406" fmla="*/ 3300293 h 5834395"/>
                <a:gd name="connsiteX3407" fmla="*/ 780947 w 3977945"/>
                <a:gd name="connsiteY3407" fmla="*/ 3302336 h 5834395"/>
                <a:gd name="connsiteX3408" fmla="*/ 780606 w 3977945"/>
                <a:gd name="connsiteY3408" fmla="*/ 3304379 h 5834395"/>
                <a:gd name="connsiteX3409" fmla="*/ 781173 w 3977945"/>
                <a:gd name="connsiteY3409" fmla="*/ 3306990 h 5834395"/>
                <a:gd name="connsiteX3410" fmla="*/ 781968 w 3977945"/>
                <a:gd name="connsiteY3410" fmla="*/ 3308011 h 5834395"/>
                <a:gd name="connsiteX3411" fmla="*/ 791843 w 3977945"/>
                <a:gd name="connsiteY3411" fmla="*/ 3311984 h 5834395"/>
                <a:gd name="connsiteX3412" fmla="*/ 793432 w 3977945"/>
                <a:gd name="connsiteY3412" fmla="*/ 3313801 h 5834395"/>
                <a:gd name="connsiteX3413" fmla="*/ 794227 w 3977945"/>
                <a:gd name="connsiteY3413" fmla="*/ 3317433 h 5834395"/>
                <a:gd name="connsiteX3414" fmla="*/ 792979 w 3977945"/>
                <a:gd name="connsiteY3414" fmla="*/ 3319930 h 5834395"/>
                <a:gd name="connsiteX3415" fmla="*/ 790708 w 3977945"/>
                <a:gd name="connsiteY3415" fmla="*/ 3321519 h 5834395"/>
                <a:gd name="connsiteX3416" fmla="*/ 784579 w 3977945"/>
                <a:gd name="connsiteY3416" fmla="*/ 3324016 h 5834395"/>
                <a:gd name="connsiteX3417" fmla="*/ 770617 w 3977945"/>
                <a:gd name="connsiteY3417" fmla="*/ 3326173 h 5834395"/>
                <a:gd name="connsiteX3418" fmla="*/ 768801 w 3977945"/>
                <a:gd name="connsiteY3418" fmla="*/ 3326400 h 5834395"/>
                <a:gd name="connsiteX3419" fmla="*/ 767552 w 3977945"/>
                <a:gd name="connsiteY3419" fmla="*/ 3327195 h 5834395"/>
                <a:gd name="connsiteX3420" fmla="*/ 768347 w 3977945"/>
                <a:gd name="connsiteY3420" fmla="*/ 3327649 h 5834395"/>
                <a:gd name="connsiteX3421" fmla="*/ 770390 w 3977945"/>
                <a:gd name="connsiteY3421" fmla="*/ 3329579 h 5834395"/>
                <a:gd name="connsiteX3422" fmla="*/ 767666 w 3977945"/>
                <a:gd name="connsiteY3422" fmla="*/ 3330941 h 5834395"/>
                <a:gd name="connsiteX3423" fmla="*/ 766304 w 3977945"/>
                <a:gd name="connsiteY3423" fmla="*/ 3332076 h 5834395"/>
                <a:gd name="connsiteX3424" fmla="*/ 765282 w 3977945"/>
                <a:gd name="connsiteY3424" fmla="*/ 3333665 h 5834395"/>
                <a:gd name="connsiteX3425" fmla="*/ 764828 w 3977945"/>
                <a:gd name="connsiteY3425" fmla="*/ 3336729 h 5834395"/>
                <a:gd name="connsiteX3426" fmla="*/ 765850 w 3977945"/>
                <a:gd name="connsiteY3426" fmla="*/ 3341837 h 5834395"/>
                <a:gd name="connsiteX3427" fmla="*/ 765736 w 3977945"/>
                <a:gd name="connsiteY3427" fmla="*/ 3344108 h 5834395"/>
                <a:gd name="connsiteX3428" fmla="*/ 764033 w 3977945"/>
                <a:gd name="connsiteY3428" fmla="*/ 3345924 h 5834395"/>
                <a:gd name="connsiteX3429" fmla="*/ 755974 w 3977945"/>
                <a:gd name="connsiteY3429" fmla="*/ 3348762 h 5834395"/>
                <a:gd name="connsiteX3430" fmla="*/ 754385 w 3977945"/>
                <a:gd name="connsiteY3430" fmla="*/ 3350351 h 5834395"/>
                <a:gd name="connsiteX3431" fmla="*/ 753704 w 3977945"/>
                <a:gd name="connsiteY3431" fmla="*/ 3351372 h 5834395"/>
                <a:gd name="connsiteX3432" fmla="*/ 753250 w 3977945"/>
                <a:gd name="connsiteY3432" fmla="*/ 3352848 h 5834395"/>
                <a:gd name="connsiteX3433" fmla="*/ 753023 w 3977945"/>
                <a:gd name="connsiteY3433" fmla="*/ 3354664 h 5834395"/>
                <a:gd name="connsiteX3434" fmla="*/ 753137 w 3977945"/>
                <a:gd name="connsiteY3434" fmla="*/ 3355572 h 5834395"/>
                <a:gd name="connsiteX3435" fmla="*/ 753363 w 3977945"/>
                <a:gd name="connsiteY3435" fmla="*/ 3356253 h 5834395"/>
                <a:gd name="connsiteX3436" fmla="*/ 753591 w 3977945"/>
                <a:gd name="connsiteY3436" fmla="*/ 3358637 h 5834395"/>
                <a:gd name="connsiteX3437" fmla="*/ 753818 w 3977945"/>
                <a:gd name="connsiteY3437" fmla="*/ 3359204 h 5834395"/>
                <a:gd name="connsiteX3438" fmla="*/ 754045 w 3977945"/>
                <a:gd name="connsiteY3438" fmla="*/ 3359885 h 5834395"/>
                <a:gd name="connsiteX3439" fmla="*/ 753818 w 3977945"/>
                <a:gd name="connsiteY3439" fmla="*/ 3363631 h 5834395"/>
                <a:gd name="connsiteX3440" fmla="*/ 753591 w 3977945"/>
                <a:gd name="connsiteY3440" fmla="*/ 3364426 h 5834395"/>
                <a:gd name="connsiteX3441" fmla="*/ 752910 w 3977945"/>
                <a:gd name="connsiteY3441" fmla="*/ 3365334 h 5834395"/>
                <a:gd name="connsiteX3442" fmla="*/ 751775 w 3977945"/>
                <a:gd name="connsiteY3442" fmla="*/ 3365901 h 5834395"/>
                <a:gd name="connsiteX3443" fmla="*/ 750412 w 3977945"/>
                <a:gd name="connsiteY3443" fmla="*/ 3366015 h 5834395"/>
                <a:gd name="connsiteX3444" fmla="*/ 749277 w 3977945"/>
                <a:gd name="connsiteY3444" fmla="*/ 3366469 h 5834395"/>
                <a:gd name="connsiteX3445" fmla="*/ 748483 w 3977945"/>
                <a:gd name="connsiteY3445" fmla="*/ 3368058 h 5834395"/>
                <a:gd name="connsiteX3446" fmla="*/ 748483 w 3977945"/>
                <a:gd name="connsiteY3446" fmla="*/ 3370328 h 5834395"/>
                <a:gd name="connsiteX3447" fmla="*/ 749164 w 3977945"/>
                <a:gd name="connsiteY3447" fmla="*/ 3373393 h 5834395"/>
                <a:gd name="connsiteX3448" fmla="*/ 750072 w 3977945"/>
                <a:gd name="connsiteY3448" fmla="*/ 3376231 h 5834395"/>
                <a:gd name="connsiteX3449" fmla="*/ 750866 w 3977945"/>
                <a:gd name="connsiteY3449" fmla="*/ 3378161 h 5834395"/>
                <a:gd name="connsiteX3450" fmla="*/ 767893 w 3977945"/>
                <a:gd name="connsiteY3450" fmla="*/ 3378047 h 5834395"/>
                <a:gd name="connsiteX3451" fmla="*/ 767325 w 3977945"/>
                <a:gd name="connsiteY3451" fmla="*/ 3384630 h 5834395"/>
                <a:gd name="connsiteX3452" fmla="*/ 767552 w 3977945"/>
                <a:gd name="connsiteY3452" fmla="*/ 3388944 h 5834395"/>
                <a:gd name="connsiteX3453" fmla="*/ 766531 w 3977945"/>
                <a:gd name="connsiteY3453" fmla="*/ 3392690 h 5834395"/>
                <a:gd name="connsiteX3454" fmla="*/ 766190 w 3977945"/>
                <a:gd name="connsiteY3454" fmla="*/ 3395868 h 5834395"/>
                <a:gd name="connsiteX3455" fmla="*/ 768574 w 3977945"/>
                <a:gd name="connsiteY3455" fmla="*/ 3398479 h 5834395"/>
                <a:gd name="connsiteX3456" fmla="*/ 778676 w 3977945"/>
                <a:gd name="connsiteY3456" fmla="*/ 3403246 h 5834395"/>
                <a:gd name="connsiteX3457" fmla="*/ 783898 w 3977945"/>
                <a:gd name="connsiteY3457" fmla="*/ 3409149 h 5834395"/>
                <a:gd name="connsiteX3458" fmla="*/ 785260 w 3977945"/>
                <a:gd name="connsiteY3458" fmla="*/ 3410624 h 5834395"/>
                <a:gd name="connsiteX3459" fmla="*/ 795022 w 3977945"/>
                <a:gd name="connsiteY3459" fmla="*/ 3416754 h 5834395"/>
                <a:gd name="connsiteX3460" fmla="*/ 796838 w 3977945"/>
                <a:gd name="connsiteY3460" fmla="*/ 3418343 h 5834395"/>
                <a:gd name="connsiteX3461" fmla="*/ 798086 w 3977945"/>
                <a:gd name="connsiteY3461" fmla="*/ 3420954 h 5834395"/>
                <a:gd name="connsiteX3462" fmla="*/ 798654 w 3977945"/>
                <a:gd name="connsiteY3462" fmla="*/ 3425153 h 5834395"/>
                <a:gd name="connsiteX3463" fmla="*/ 798200 w 3977945"/>
                <a:gd name="connsiteY3463" fmla="*/ 3435142 h 5834395"/>
                <a:gd name="connsiteX3464" fmla="*/ 797519 w 3977945"/>
                <a:gd name="connsiteY3464" fmla="*/ 3440591 h 5834395"/>
                <a:gd name="connsiteX3465" fmla="*/ 796611 w 3977945"/>
                <a:gd name="connsiteY3465" fmla="*/ 3444450 h 5834395"/>
                <a:gd name="connsiteX3466" fmla="*/ 793660 w 3977945"/>
                <a:gd name="connsiteY3466" fmla="*/ 3447288 h 5834395"/>
                <a:gd name="connsiteX3467" fmla="*/ 784579 w 3977945"/>
                <a:gd name="connsiteY3467" fmla="*/ 3451715 h 5834395"/>
                <a:gd name="connsiteX3468" fmla="*/ 782763 w 3977945"/>
                <a:gd name="connsiteY3468" fmla="*/ 3454439 h 5834395"/>
                <a:gd name="connsiteX3469" fmla="*/ 784125 w 3977945"/>
                <a:gd name="connsiteY3469" fmla="*/ 3457731 h 5834395"/>
                <a:gd name="connsiteX3470" fmla="*/ 786622 w 3977945"/>
                <a:gd name="connsiteY3470" fmla="*/ 3459093 h 5834395"/>
                <a:gd name="connsiteX3471" fmla="*/ 788892 w 3977945"/>
                <a:gd name="connsiteY3471" fmla="*/ 3460909 h 5834395"/>
                <a:gd name="connsiteX3472" fmla="*/ 789460 w 3977945"/>
                <a:gd name="connsiteY3472" fmla="*/ 3465450 h 5834395"/>
                <a:gd name="connsiteX3473" fmla="*/ 789006 w 3977945"/>
                <a:gd name="connsiteY3473" fmla="*/ 3467379 h 5834395"/>
                <a:gd name="connsiteX3474" fmla="*/ 787416 w 3977945"/>
                <a:gd name="connsiteY3474" fmla="*/ 3471238 h 5834395"/>
                <a:gd name="connsiteX3475" fmla="*/ 786849 w 3977945"/>
                <a:gd name="connsiteY3475" fmla="*/ 3473168 h 5834395"/>
                <a:gd name="connsiteX3476" fmla="*/ 786622 w 3977945"/>
                <a:gd name="connsiteY3476" fmla="*/ 3474984 h 5834395"/>
                <a:gd name="connsiteX3477" fmla="*/ 786395 w 3977945"/>
                <a:gd name="connsiteY3477" fmla="*/ 3478503 h 5834395"/>
                <a:gd name="connsiteX3478" fmla="*/ 786054 w 3977945"/>
                <a:gd name="connsiteY3478" fmla="*/ 3480546 h 5834395"/>
                <a:gd name="connsiteX3479" fmla="*/ 779584 w 3977945"/>
                <a:gd name="connsiteY3479" fmla="*/ 3494394 h 5834395"/>
                <a:gd name="connsiteX3480" fmla="*/ 777655 w 3977945"/>
                <a:gd name="connsiteY3480" fmla="*/ 3500637 h 5834395"/>
                <a:gd name="connsiteX3481" fmla="*/ 779244 w 3977945"/>
                <a:gd name="connsiteY3481" fmla="*/ 3501091 h 5834395"/>
                <a:gd name="connsiteX3482" fmla="*/ 780833 w 3977945"/>
                <a:gd name="connsiteY3482" fmla="*/ 3501546 h 5834395"/>
                <a:gd name="connsiteX3483" fmla="*/ 788892 w 3977945"/>
                <a:gd name="connsiteY3483" fmla="*/ 3497005 h 5834395"/>
                <a:gd name="connsiteX3484" fmla="*/ 792979 w 3977945"/>
                <a:gd name="connsiteY3484" fmla="*/ 3495870 h 5834395"/>
                <a:gd name="connsiteX3485" fmla="*/ 797292 w 3977945"/>
                <a:gd name="connsiteY3485" fmla="*/ 3497119 h 5834395"/>
                <a:gd name="connsiteX3486" fmla="*/ 799335 w 3977945"/>
                <a:gd name="connsiteY3486" fmla="*/ 3498935 h 5834395"/>
                <a:gd name="connsiteX3487" fmla="*/ 803194 w 3977945"/>
                <a:gd name="connsiteY3487" fmla="*/ 3503248 h 5834395"/>
                <a:gd name="connsiteX3488" fmla="*/ 805351 w 3977945"/>
                <a:gd name="connsiteY3488" fmla="*/ 3504951 h 5834395"/>
                <a:gd name="connsiteX3489" fmla="*/ 805919 w 3977945"/>
                <a:gd name="connsiteY3489" fmla="*/ 3507448 h 5834395"/>
                <a:gd name="connsiteX3490" fmla="*/ 803875 w 3977945"/>
                <a:gd name="connsiteY3490" fmla="*/ 3509151 h 5834395"/>
                <a:gd name="connsiteX3491" fmla="*/ 801492 w 3977945"/>
                <a:gd name="connsiteY3491" fmla="*/ 3513351 h 5834395"/>
                <a:gd name="connsiteX3492" fmla="*/ 800470 w 3977945"/>
                <a:gd name="connsiteY3492" fmla="*/ 3516302 h 5834395"/>
                <a:gd name="connsiteX3493" fmla="*/ 802173 w 3977945"/>
                <a:gd name="connsiteY3493" fmla="*/ 3519367 h 5834395"/>
                <a:gd name="connsiteX3494" fmla="*/ 811708 w 3977945"/>
                <a:gd name="connsiteY3494" fmla="*/ 3526177 h 5834395"/>
                <a:gd name="connsiteX3495" fmla="*/ 812729 w 3977945"/>
                <a:gd name="connsiteY3495" fmla="*/ 3529128 h 5834395"/>
                <a:gd name="connsiteX3496" fmla="*/ 812843 w 3977945"/>
                <a:gd name="connsiteY3496" fmla="*/ 3537074 h 5834395"/>
                <a:gd name="connsiteX3497" fmla="*/ 813297 w 3977945"/>
                <a:gd name="connsiteY3497" fmla="*/ 3540820 h 5834395"/>
                <a:gd name="connsiteX3498" fmla="*/ 814659 w 3977945"/>
                <a:gd name="connsiteY3498" fmla="*/ 3543658 h 5834395"/>
                <a:gd name="connsiteX3499" fmla="*/ 816362 w 3977945"/>
                <a:gd name="connsiteY3499" fmla="*/ 3545587 h 5834395"/>
                <a:gd name="connsiteX3500" fmla="*/ 824080 w 3977945"/>
                <a:gd name="connsiteY3500" fmla="*/ 3549333 h 5834395"/>
                <a:gd name="connsiteX3501" fmla="*/ 825783 w 3977945"/>
                <a:gd name="connsiteY3501" fmla="*/ 3550582 h 5834395"/>
                <a:gd name="connsiteX3502" fmla="*/ 826350 w 3977945"/>
                <a:gd name="connsiteY3502" fmla="*/ 3552625 h 5834395"/>
                <a:gd name="connsiteX3503" fmla="*/ 825669 w 3977945"/>
                <a:gd name="connsiteY3503" fmla="*/ 3554214 h 5834395"/>
                <a:gd name="connsiteX3504" fmla="*/ 823172 w 3977945"/>
                <a:gd name="connsiteY3504" fmla="*/ 3556598 h 5834395"/>
                <a:gd name="connsiteX3505" fmla="*/ 822604 w 3977945"/>
                <a:gd name="connsiteY3505" fmla="*/ 3558641 h 5834395"/>
                <a:gd name="connsiteX3506" fmla="*/ 822945 w 3977945"/>
                <a:gd name="connsiteY3506" fmla="*/ 3560343 h 5834395"/>
                <a:gd name="connsiteX3507" fmla="*/ 823740 w 3977945"/>
                <a:gd name="connsiteY3507" fmla="*/ 3561933 h 5834395"/>
                <a:gd name="connsiteX3508" fmla="*/ 828734 w 3977945"/>
                <a:gd name="connsiteY3508" fmla="*/ 3568403 h 5834395"/>
                <a:gd name="connsiteX3509" fmla="*/ 829529 w 3977945"/>
                <a:gd name="connsiteY3509" fmla="*/ 3569878 h 5834395"/>
                <a:gd name="connsiteX3510" fmla="*/ 829869 w 3977945"/>
                <a:gd name="connsiteY3510" fmla="*/ 3571808 h 5834395"/>
                <a:gd name="connsiteX3511" fmla="*/ 829529 w 3977945"/>
                <a:gd name="connsiteY3511" fmla="*/ 3577824 h 5834395"/>
                <a:gd name="connsiteX3512" fmla="*/ 829756 w 3977945"/>
                <a:gd name="connsiteY3512" fmla="*/ 3581797 h 5834395"/>
                <a:gd name="connsiteX3513" fmla="*/ 830437 w 3977945"/>
                <a:gd name="connsiteY3513" fmla="*/ 3585316 h 5834395"/>
                <a:gd name="connsiteX3514" fmla="*/ 834296 w 3977945"/>
                <a:gd name="connsiteY3514" fmla="*/ 3597234 h 5834395"/>
                <a:gd name="connsiteX3515" fmla="*/ 834523 w 3977945"/>
                <a:gd name="connsiteY3515" fmla="*/ 3599050 h 5834395"/>
                <a:gd name="connsiteX3516" fmla="*/ 834296 w 3977945"/>
                <a:gd name="connsiteY3516" fmla="*/ 3601661 h 5834395"/>
                <a:gd name="connsiteX3517" fmla="*/ 833729 w 3977945"/>
                <a:gd name="connsiteY3517" fmla="*/ 3603023 h 5834395"/>
                <a:gd name="connsiteX3518" fmla="*/ 832934 w 3977945"/>
                <a:gd name="connsiteY3518" fmla="*/ 3604158 h 5834395"/>
                <a:gd name="connsiteX3519" fmla="*/ 832139 w 3977945"/>
                <a:gd name="connsiteY3519" fmla="*/ 3605974 h 5834395"/>
                <a:gd name="connsiteX3520" fmla="*/ 831345 w 3977945"/>
                <a:gd name="connsiteY3520" fmla="*/ 3610061 h 5834395"/>
                <a:gd name="connsiteX3521" fmla="*/ 830777 w 3977945"/>
                <a:gd name="connsiteY3521" fmla="*/ 3614147 h 5834395"/>
                <a:gd name="connsiteX3522" fmla="*/ 829869 w 3977945"/>
                <a:gd name="connsiteY3522" fmla="*/ 3618007 h 5834395"/>
                <a:gd name="connsiteX3523" fmla="*/ 827939 w 3977945"/>
                <a:gd name="connsiteY3523" fmla="*/ 3621412 h 5834395"/>
                <a:gd name="connsiteX3524" fmla="*/ 829869 w 3977945"/>
                <a:gd name="connsiteY3524" fmla="*/ 3624363 h 5834395"/>
                <a:gd name="connsiteX3525" fmla="*/ 836566 w 3977945"/>
                <a:gd name="connsiteY3525" fmla="*/ 3631741 h 5834395"/>
                <a:gd name="connsiteX3526" fmla="*/ 839518 w 3977945"/>
                <a:gd name="connsiteY3526" fmla="*/ 3635941 h 5834395"/>
                <a:gd name="connsiteX3527" fmla="*/ 841447 w 3977945"/>
                <a:gd name="connsiteY3527" fmla="*/ 3637984 h 5834395"/>
                <a:gd name="connsiteX3528" fmla="*/ 843490 w 3977945"/>
                <a:gd name="connsiteY3528" fmla="*/ 3638665 h 5834395"/>
                <a:gd name="connsiteX3529" fmla="*/ 845647 w 3977945"/>
                <a:gd name="connsiteY3529" fmla="*/ 3637303 h 5834395"/>
                <a:gd name="connsiteX3530" fmla="*/ 848825 w 3977945"/>
                <a:gd name="connsiteY3530" fmla="*/ 3632309 h 5834395"/>
                <a:gd name="connsiteX3531" fmla="*/ 851095 w 3977945"/>
                <a:gd name="connsiteY3531" fmla="*/ 3630720 h 5834395"/>
                <a:gd name="connsiteX3532" fmla="*/ 865511 w 3977945"/>
                <a:gd name="connsiteY3532" fmla="*/ 3629130 h 5834395"/>
                <a:gd name="connsiteX3533" fmla="*/ 871073 w 3977945"/>
                <a:gd name="connsiteY3533" fmla="*/ 3630039 h 5834395"/>
                <a:gd name="connsiteX3534" fmla="*/ 872662 w 3977945"/>
                <a:gd name="connsiteY3534" fmla="*/ 3630720 h 5834395"/>
                <a:gd name="connsiteX3535" fmla="*/ 873570 w 3977945"/>
                <a:gd name="connsiteY3535" fmla="*/ 3631627 h 5834395"/>
                <a:gd name="connsiteX3536" fmla="*/ 875160 w 3977945"/>
                <a:gd name="connsiteY3536" fmla="*/ 3634579 h 5834395"/>
                <a:gd name="connsiteX3537" fmla="*/ 878565 w 3977945"/>
                <a:gd name="connsiteY3537" fmla="*/ 3639460 h 5834395"/>
                <a:gd name="connsiteX3538" fmla="*/ 879360 w 3977945"/>
                <a:gd name="connsiteY3538" fmla="*/ 3641276 h 5834395"/>
                <a:gd name="connsiteX3539" fmla="*/ 880267 w 3977945"/>
                <a:gd name="connsiteY3539" fmla="*/ 3645362 h 5834395"/>
                <a:gd name="connsiteX3540" fmla="*/ 880835 w 3977945"/>
                <a:gd name="connsiteY3540" fmla="*/ 3649449 h 5834395"/>
                <a:gd name="connsiteX3541" fmla="*/ 881856 w 3977945"/>
                <a:gd name="connsiteY3541" fmla="*/ 3652967 h 5834395"/>
                <a:gd name="connsiteX3542" fmla="*/ 884354 w 3977945"/>
                <a:gd name="connsiteY3542" fmla="*/ 3655238 h 5834395"/>
                <a:gd name="connsiteX3543" fmla="*/ 891845 w 3977945"/>
                <a:gd name="connsiteY3543" fmla="*/ 3657394 h 5834395"/>
                <a:gd name="connsiteX3544" fmla="*/ 894002 w 3977945"/>
                <a:gd name="connsiteY3544" fmla="*/ 3656827 h 5834395"/>
                <a:gd name="connsiteX3545" fmla="*/ 894229 w 3977945"/>
                <a:gd name="connsiteY3545" fmla="*/ 3652740 h 5834395"/>
                <a:gd name="connsiteX3546" fmla="*/ 896840 w 3977945"/>
                <a:gd name="connsiteY3546" fmla="*/ 3650016 h 5834395"/>
                <a:gd name="connsiteX3547" fmla="*/ 902855 w 3977945"/>
                <a:gd name="connsiteY3547" fmla="*/ 3647292 h 5834395"/>
                <a:gd name="connsiteX3548" fmla="*/ 902855 w 3977945"/>
                <a:gd name="connsiteY3548" fmla="*/ 3647292 h 5834395"/>
                <a:gd name="connsiteX3549" fmla="*/ 902855 w 3977945"/>
                <a:gd name="connsiteY3549" fmla="*/ 3647292 h 5834395"/>
                <a:gd name="connsiteX3550" fmla="*/ 908531 w 3977945"/>
                <a:gd name="connsiteY3550" fmla="*/ 3643659 h 5834395"/>
                <a:gd name="connsiteX3551" fmla="*/ 913412 w 3977945"/>
                <a:gd name="connsiteY3551" fmla="*/ 3641843 h 5834395"/>
                <a:gd name="connsiteX3552" fmla="*/ 918974 w 3977945"/>
                <a:gd name="connsiteY3552" fmla="*/ 3641957 h 5834395"/>
                <a:gd name="connsiteX3553" fmla="*/ 924536 w 3977945"/>
                <a:gd name="connsiteY3553" fmla="*/ 3643887 h 5834395"/>
                <a:gd name="connsiteX3554" fmla="*/ 929190 w 3977945"/>
                <a:gd name="connsiteY3554" fmla="*/ 3647292 h 5834395"/>
                <a:gd name="connsiteX3555" fmla="*/ 932255 w 3977945"/>
                <a:gd name="connsiteY3555" fmla="*/ 3649675 h 5834395"/>
                <a:gd name="connsiteX3556" fmla="*/ 947125 w 3977945"/>
                <a:gd name="connsiteY3556" fmla="*/ 3653875 h 5834395"/>
                <a:gd name="connsiteX3557" fmla="*/ 948941 w 3977945"/>
                <a:gd name="connsiteY3557" fmla="*/ 3655010 h 5834395"/>
                <a:gd name="connsiteX3558" fmla="*/ 950643 w 3977945"/>
                <a:gd name="connsiteY3558" fmla="*/ 3656713 h 5834395"/>
                <a:gd name="connsiteX3559" fmla="*/ 952460 w 3977945"/>
                <a:gd name="connsiteY3559" fmla="*/ 3659097 h 5834395"/>
                <a:gd name="connsiteX3560" fmla="*/ 953367 w 3977945"/>
                <a:gd name="connsiteY3560" fmla="*/ 3660686 h 5834395"/>
                <a:gd name="connsiteX3561" fmla="*/ 953708 w 3977945"/>
                <a:gd name="connsiteY3561" fmla="*/ 3662048 h 5834395"/>
                <a:gd name="connsiteX3562" fmla="*/ 953367 w 3977945"/>
                <a:gd name="connsiteY3562" fmla="*/ 3663183 h 5834395"/>
                <a:gd name="connsiteX3563" fmla="*/ 952686 w 3977945"/>
                <a:gd name="connsiteY3563" fmla="*/ 3663410 h 5834395"/>
                <a:gd name="connsiteX3564" fmla="*/ 951892 w 3977945"/>
                <a:gd name="connsiteY3564" fmla="*/ 3663297 h 5834395"/>
                <a:gd name="connsiteX3565" fmla="*/ 951097 w 3977945"/>
                <a:gd name="connsiteY3565" fmla="*/ 3663637 h 5834395"/>
                <a:gd name="connsiteX3566" fmla="*/ 950190 w 3977945"/>
                <a:gd name="connsiteY3566" fmla="*/ 3664318 h 5834395"/>
                <a:gd name="connsiteX3567" fmla="*/ 949395 w 3977945"/>
                <a:gd name="connsiteY3567" fmla="*/ 3664659 h 5834395"/>
                <a:gd name="connsiteX3568" fmla="*/ 948600 w 3977945"/>
                <a:gd name="connsiteY3568" fmla="*/ 3665226 h 5834395"/>
                <a:gd name="connsiteX3569" fmla="*/ 947806 w 3977945"/>
                <a:gd name="connsiteY3569" fmla="*/ 3666702 h 5834395"/>
                <a:gd name="connsiteX3570" fmla="*/ 947465 w 3977945"/>
                <a:gd name="connsiteY3570" fmla="*/ 3668178 h 5834395"/>
                <a:gd name="connsiteX3571" fmla="*/ 947011 w 3977945"/>
                <a:gd name="connsiteY3571" fmla="*/ 3672377 h 5834395"/>
                <a:gd name="connsiteX3572" fmla="*/ 946671 w 3977945"/>
                <a:gd name="connsiteY3572" fmla="*/ 3674194 h 5834395"/>
                <a:gd name="connsiteX3573" fmla="*/ 944400 w 3977945"/>
                <a:gd name="connsiteY3573" fmla="*/ 3679983 h 5834395"/>
                <a:gd name="connsiteX3574" fmla="*/ 943947 w 3977945"/>
                <a:gd name="connsiteY3574" fmla="*/ 3682707 h 5834395"/>
                <a:gd name="connsiteX3575" fmla="*/ 944628 w 3977945"/>
                <a:gd name="connsiteY3575" fmla="*/ 3686339 h 5834395"/>
                <a:gd name="connsiteX3576" fmla="*/ 945876 w 3977945"/>
                <a:gd name="connsiteY3576" fmla="*/ 3688836 h 5834395"/>
                <a:gd name="connsiteX3577" fmla="*/ 950643 w 3977945"/>
                <a:gd name="connsiteY3577" fmla="*/ 3692923 h 5834395"/>
                <a:gd name="connsiteX3578" fmla="*/ 955298 w 3977945"/>
                <a:gd name="connsiteY3578" fmla="*/ 3699847 h 5834395"/>
                <a:gd name="connsiteX3579" fmla="*/ 957227 w 3977945"/>
                <a:gd name="connsiteY3579" fmla="*/ 3700868 h 5834395"/>
                <a:gd name="connsiteX3580" fmla="*/ 959838 w 3977945"/>
                <a:gd name="connsiteY3580" fmla="*/ 3700074 h 5834395"/>
                <a:gd name="connsiteX3581" fmla="*/ 967330 w 3977945"/>
                <a:gd name="connsiteY3581" fmla="*/ 3690993 h 5834395"/>
                <a:gd name="connsiteX3582" fmla="*/ 976864 w 3977945"/>
                <a:gd name="connsiteY3582" fmla="*/ 3685431 h 5834395"/>
                <a:gd name="connsiteX3583" fmla="*/ 979474 w 3977945"/>
                <a:gd name="connsiteY3583" fmla="*/ 3684864 h 5834395"/>
                <a:gd name="connsiteX3584" fmla="*/ 986172 w 3977945"/>
                <a:gd name="connsiteY3584" fmla="*/ 3686566 h 5834395"/>
                <a:gd name="connsiteX3585" fmla="*/ 988669 w 3977945"/>
                <a:gd name="connsiteY3585" fmla="*/ 3685204 h 5834395"/>
                <a:gd name="connsiteX3586" fmla="*/ 992415 w 3977945"/>
                <a:gd name="connsiteY3586" fmla="*/ 3678167 h 5834395"/>
                <a:gd name="connsiteX3587" fmla="*/ 994799 w 3977945"/>
                <a:gd name="connsiteY3587" fmla="*/ 3675102 h 5834395"/>
                <a:gd name="connsiteX3588" fmla="*/ 998545 w 3977945"/>
                <a:gd name="connsiteY3588" fmla="*/ 3672945 h 5834395"/>
                <a:gd name="connsiteX3589" fmla="*/ 1002404 w 3977945"/>
                <a:gd name="connsiteY3589" fmla="*/ 3672037 h 5834395"/>
                <a:gd name="connsiteX3590" fmla="*/ 1006377 w 3977945"/>
                <a:gd name="connsiteY3590" fmla="*/ 3672264 h 5834395"/>
                <a:gd name="connsiteX3591" fmla="*/ 1017841 w 3977945"/>
                <a:gd name="connsiteY3591" fmla="*/ 3676577 h 5834395"/>
                <a:gd name="connsiteX3592" fmla="*/ 1020338 w 3977945"/>
                <a:gd name="connsiteY3592" fmla="*/ 3675669 h 5834395"/>
                <a:gd name="connsiteX3593" fmla="*/ 1024652 w 3977945"/>
                <a:gd name="connsiteY3593" fmla="*/ 3671469 h 5834395"/>
                <a:gd name="connsiteX3594" fmla="*/ 1026922 w 3977945"/>
                <a:gd name="connsiteY3594" fmla="*/ 3670334 h 5834395"/>
                <a:gd name="connsiteX3595" fmla="*/ 1028624 w 3977945"/>
                <a:gd name="connsiteY3595" fmla="*/ 3670788 h 5834395"/>
                <a:gd name="connsiteX3596" fmla="*/ 1031917 w 3977945"/>
                <a:gd name="connsiteY3596" fmla="*/ 3673853 h 5834395"/>
                <a:gd name="connsiteX3597" fmla="*/ 1033846 w 3977945"/>
                <a:gd name="connsiteY3597" fmla="*/ 3675102 h 5834395"/>
                <a:gd name="connsiteX3598" fmla="*/ 1053029 w 3977945"/>
                <a:gd name="connsiteY3598" fmla="*/ 3681458 h 5834395"/>
                <a:gd name="connsiteX3599" fmla="*/ 1053824 w 3977945"/>
                <a:gd name="connsiteY3599" fmla="*/ 3682480 h 5834395"/>
                <a:gd name="connsiteX3600" fmla="*/ 1053824 w 3977945"/>
                <a:gd name="connsiteY3600" fmla="*/ 3683956 h 5834395"/>
                <a:gd name="connsiteX3601" fmla="*/ 1053256 w 3977945"/>
                <a:gd name="connsiteY3601" fmla="*/ 3685318 h 5834395"/>
                <a:gd name="connsiteX3602" fmla="*/ 1053029 w 3977945"/>
                <a:gd name="connsiteY3602" fmla="*/ 3686793 h 5834395"/>
                <a:gd name="connsiteX3603" fmla="*/ 1054164 w 3977945"/>
                <a:gd name="connsiteY3603" fmla="*/ 3688269 h 5834395"/>
                <a:gd name="connsiteX3604" fmla="*/ 1062791 w 3977945"/>
                <a:gd name="connsiteY3604" fmla="*/ 3692469 h 5834395"/>
                <a:gd name="connsiteX3605" fmla="*/ 1063813 w 3977945"/>
                <a:gd name="connsiteY3605" fmla="*/ 3693263 h 5834395"/>
                <a:gd name="connsiteX3606" fmla="*/ 1064494 w 3977945"/>
                <a:gd name="connsiteY3606" fmla="*/ 3694398 h 5834395"/>
                <a:gd name="connsiteX3607" fmla="*/ 1064948 w 3977945"/>
                <a:gd name="connsiteY3607" fmla="*/ 3696555 h 5834395"/>
                <a:gd name="connsiteX3608" fmla="*/ 1064607 w 3977945"/>
                <a:gd name="connsiteY3608" fmla="*/ 3698144 h 5834395"/>
                <a:gd name="connsiteX3609" fmla="*/ 1064153 w 3977945"/>
                <a:gd name="connsiteY3609" fmla="*/ 3699506 h 5834395"/>
                <a:gd name="connsiteX3610" fmla="*/ 1064153 w 3977945"/>
                <a:gd name="connsiteY3610" fmla="*/ 3701095 h 5834395"/>
                <a:gd name="connsiteX3611" fmla="*/ 1065401 w 3977945"/>
                <a:gd name="connsiteY3611" fmla="*/ 3703479 h 5834395"/>
                <a:gd name="connsiteX3612" fmla="*/ 1067332 w 3977945"/>
                <a:gd name="connsiteY3612" fmla="*/ 3704841 h 5834395"/>
                <a:gd name="connsiteX3613" fmla="*/ 1069488 w 3977945"/>
                <a:gd name="connsiteY3613" fmla="*/ 3705295 h 5834395"/>
                <a:gd name="connsiteX3614" fmla="*/ 1073461 w 3977945"/>
                <a:gd name="connsiteY3614" fmla="*/ 3704955 h 5834395"/>
                <a:gd name="connsiteX3615" fmla="*/ 1074823 w 3977945"/>
                <a:gd name="connsiteY3615" fmla="*/ 3705636 h 5834395"/>
                <a:gd name="connsiteX3616" fmla="*/ 1075731 w 3977945"/>
                <a:gd name="connsiteY3616" fmla="*/ 3707339 h 5834395"/>
                <a:gd name="connsiteX3617" fmla="*/ 1076639 w 3977945"/>
                <a:gd name="connsiteY3617" fmla="*/ 3710063 h 5834395"/>
                <a:gd name="connsiteX3618" fmla="*/ 1079477 w 3977945"/>
                <a:gd name="connsiteY3618" fmla="*/ 3715625 h 5834395"/>
                <a:gd name="connsiteX3619" fmla="*/ 1082201 w 3977945"/>
                <a:gd name="connsiteY3619" fmla="*/ 3716079 h 5834395"/>
                <a:gd name="connsiteX3620" fmla="*/ 1085493 w 3977945"/>
                <a:gd name="connsiteY3620" fmla="*/ 3714263 h 5834395"/>
                <a:gd name="connsiteX3621" fmla="*/ 1089693 w 3977945"/>
                <a:gd name="connsiteY3621" fmla="*/ 3712787 h 5834395"/>
                <a:gd name="connsiteX3622" fmla="*/ 1093439 w 3977945"/>
                <a:gd name="connsiteY3622" fmla="*/ 3714603 h 5834395"/>
                <a:gd name="connsiteX3623" fmla="*/ 1095482 w 3977945"/>
                <a:gd name="connsiteY3623" fmla="*/ 3718462 h 5834395"/>
                <a:gd name="connsiteX3624" fmla="*/ 1096049 w 3977945"/>
                <a:gd name="connsiteY3624" fmla="*/ 3719484 h 5834395"/>
                <a:gd name="connsiteX3625" fmla="*/ 1096730 w 3977945"/>
                <a:gd name="connsiteY3625" fmla="*/ 3725841 h 5834395"/>
                <a:gd name="connsiteX3626" fmla="*/ 1094801 w 3977945"/>
                <a:gd name="connsiteY3626" fmla="*/ 3731857 h 5834395"/>
                <a:gd name="connsiteX3627" fmla="*/ 1096276 w 3977945"/>
                <a:gd name="connsiteY3627" fmla="*/ 3732878 h 5834395"/>
                <a:gd name="connsiteX3628" fmla="*/ 1096730 w 3977945"/>
                <a:gd name="connsiteY3628" fmla="*/ 3733105 h 5834395"/>
                <a:gd name="connsiteX3629" fmla="*/ 1096163 w 3977945"/>
                <a:gd name="connsiteY3629" fmla="*/ 3735262 h 5834395"/>
                <a:gd name="connsiteX3630" fmla="*/ 1093666 w 3977945"/>
                <a:gd name="connsiteY3630" fmla="*/ 3737192 h 5834395"/>
                <a:gd name="connsiteX3631" fmla="*/ 1093098 w 3977945"/>
                <a:gd name="connsiteY3631" fmla="*/ 3740029 h 5834395"/>
                <a:gd name="connsiteX3632" fmla="*/ 1093892 w 3977945"/>
                <a:gd name="connsiteY3632" fmla="*/ 3743094 h 5834395"/>
                <a:gd name="connsiteX3633" fmla="*/ 1095482 w 3977945"/>
                <a:gd name="connsiteY3633" fmla="*/ 3745251 h 5834395"/>
                <a:gd name="connsiteX3634" fmla="*/ 1096730 w 3977945"/>
                <a:gd name="connsiteY3634" fmla="*/ 3747521 h 5834395"/>
                <a:gd name="connsiteX3635" fmla="*/ 1096730 w 3977945"/>
                <a:gd name="connsiteY3635" fmla="*/ 3750926 h 5834395"/>
                <a:gd name="connsiteX3636" fmla="*/ 1095482 w 3977945"/>
                <a:gd name="connsiteY3636" fmla="*/ 3752969 h 5834395"/>
                <a:gd name="connsiteX3637" fmla="*/ 1089579 w 3977945"/>
                <a:gd name="connsiteY3637" fmla="*/ 3757169 h 5834395"/>
                <a:gd name="connsiteX3638" fmla="*/ 1086287 w 3977945"/>
                <a:gd name="connsiteY3638" fmla="*/ 3761937 h 5834395"/>
                <a:gd name="connsiteX3639" fmla="*/ 1084925 w 3977945"/>
                <a:gd name="connsiteY3639" fmla="*/ 3765115 h 5834395"/>
                <a:gd name="connsiteX3640" fmla="*/ 1084698 w 3977945"/>
                <a:gd name="connsiteY3640" fmla="*/ 3768293 h 5834395"/>
                <a:gd name="connsiteX3641" fmla="*/ 1085606 w 3977945"/>
                <a:gd name="connsiteY3641" fmla="*/ 3770450 h 5834395"/>
                <a:gd name="connsiteX3642" fmla="*/ 1087309 w 3977945"/>
                <a:gd name="connsiteY3642" fmla="*/ 3771926 h 5834395"/>
                <a:gd name="connsiteX3643" fmla="*/ 1090715 w 3977945"/>
                <a:gd name="connsiteY3643" fmla="*/ 3773741 h 5834395"/>
                <a:gd name="connsiteX3644" fmla="*/ 1091963 w 3977945"/>
                <a:gd name="connsiteY3644" fmla="*/ 3775785 h 5834395"/>
                <a:gd name="connsiteX3645" fmla="*/ 1093552 w 3977945"/>
                <a:gd name="connsiteY3645" fmla="*/ 3782028 h 5834395"/>
                <a:gd name="connsiteX3646" fmla="*/ 1094914 w 3977945"/>
                <a:gd name="connsiteY3646" fmla="*/ 3784184 h 5834395"/>
                <a:gd name="connsiteX3647" fmla="*/ 1099454 w 3977945"/>
                <a:gd name="connsiteY3647" fmla="*/ 3787703 h 5834395"/>
                <a:gd name="connsiteX3648" fmla="*/ 1100703 w 3977945"/>
                <a:gd name="connsiteY3648" fmla="*/ 3789179 h 5834395"/>
                <a:gd name="connsiteX3649" fmla="*/ 1100816 w 3977945"/>
                <a:gd name="connsiteY3649" fmla="*/ 3789860 h 5834395"/>
                <a:gd name="connsiteX3650" fmla="*/ 1100363 w 3977945"/>
                <a:gd name="connsiteY3650" fmla="*/ 3791449 h 5834395"/>
                <a:gd name="connsiteX3651" fmla="*/ 1100590 w 3977945"/>
                <a:gd name="connsiteY3651" fmla="*/ 3792357 h 5834395"/>
                <a:gd name="connsiteX3652" fmla="*/ 1100930 w 3977945"/>
                <a:gd name="connsiteY3652" fmla="*/ 3792584 h 5834395"/>
                <a:gd name="connsiteX3653" fmla="*/ 1101952 w 3977945"/>
                <a:gd name="connsiteY3653" fmla="*/ 3792925 h 5834395"/>
                <a:gd name="connsiteX3654" fmla="*/ 1102179 w 3977945"/>
                <a:gd name="connsiteY3654" fmla="*/ 3793152 h 5834395"/>
                <a:gd name="connsiteX3655" fmla="*/ 1102633 w 3977945"/>
                <a:gd name="connsiteY3655" fmla="*/ 3794060 h 5834395"/>
                <a:gd name="connsiteX3656" fmla="*/ 1103087 w 3977945"/>
                <a:gd name="connsiteY3656" fmla="*/ 3794628 h 5834395"/>
                <a:gd name="connsiteX3657" fmla="*/ 1103200 w 3977945"/>
                <a:gd name="connsiteY3657" fmla="*/ 3795535 h 5834395"/>
                <a:gd name="connsiteX3658" fmla="*/ 1102747 w 3977945"/>
                <a:gd name="connsiteY3658" fmla="*/ 3797352 h 5834395"/>
                <a:gd name="connsiteX3659" fmla="*/ 1101952 w 3977945"/>
                <a:gd name="connsiteY3659" fmla="*/ 3798487 h 5834395"/>
                <a:gd name="connsiteX3660" fmla="*/ 1101725 w 3977945"/>
                <a:gd name="connsiteY3660" fmla="*/ 3799735 h 5834395"/>
                <a:gd name="connsiteX3661" fmla="*/ 1101952 w 3977945"/>
                <a:gd name="connsiteY3661" fmla="*/ 3800984 h 5834395"/>
                <a:gd name="connsiteX3662" fmla="*/ 1102633 w 3977945"/>
                <a:gd name="connsiteY3662" fmla="*/ 3802232 h 5834395"/>
                <a:gd name="connsiteX3663" fmla="*/ 1103995 w 3977945"/>
                <a:gd name="connsiteY3663" fmla="*/ 3805524 h 5834395"/>
                <a:gd name="connsiteX3664" fmla="*/ 1105130 w 3977945"/>
                <a:gd name="connsiteY3664" fmla="*/ 3809724 h 5834395"/>
                <a:gd name="connsiteX3665" fmla="*/ 1105017 w 3977945"/>
                <a:gd name="connsiteY3665" fmla="*/ 3813016 h 5834395"/>
                <a:gd name="connsiteX3666" fmla="*/ 1102633 w 3977945"/>
                <a:gd name="connsiteY3666" fmla="*/ 3813697 h 5834395"/>
                <a:gd name="connsiteX3667" fmla="*/ 1098092 w 3977945"/>
                <a:gd name="connsiteY3667" fmla="*/ 3812562 h 5834395"/>
                <a:gd name="connsiteX3668" fmla="*/ 1096163 w 3977945"/>
                <a:gd name="connsiteY3668" fmla="*/ 3812789 h 5834395"/>
                <a:gd name="connsiteX3669" fmla="*/ 1095482 w 3977945"/>
                <a:gd name="connsiteY3669" fmla="*/ 3814832 h 5834395"/>
                <a:gd name="connsiteX3670" fmla="*/ 1096504 w 3977945"/>
                <a:gd name="connsiteY3670" fmla="*/ 3817670 h 5834395"/>
                <a:gd name="connsiteX3671" fmla="*/ 1097866 w 3977945"/>
                <a:gd name="connsiteY3671" fmla="*/ 3819486 h 5834395"/>
                <a:gd name="connsiteX3672" fmla="*/ 1098319 w 3977945"/>
                <a:gd name="connsiteY3672" fmla="*/ 3821529 h 5834395"/>
                <a:gd name="connsiteX3673" fmla="*/ 1096504 w 3977945"/>
                <a:gd name="connsiteY3673" fmla="*/ 3824821 h 5834395"/>
                <a:gd name="connsiteX3674" fmla="*/ 1094801 w 3977945"/>
                <a:gd name="connsiteY3674" fmla="*/ 3826070 h 5834395"/>
                <a:gd name="connsiteX3675" fmla="*/ 1088898 w 3977945"/>
                <a:gd name="connsiteY3675" fmla="*/ 3827318 h 5834395"/>
                <a:gd name="connsiteX3676" fmla="*/ 1086628 w 3977945"/>
                <a:gd name="connsiteY3676" fmla="*/ 3829248 h 5834395"/>
                <a:gd name="connsiteX3677" fmla="*/ 1086855 w 3977945"/>
                <a:gd name="connsiteY3677" fmla="*/ 3830950 h 5834395"/>
                <a:gd name="connsiteX3678" fmla="*/ 1087877 w 3977945"/>
                <a:gd name="connsiteY3678" fmla="*/ 3833448 h 5834395"/>
                <a:gd name="connsiteX3679" fmla="*/ 1087763 w 3977945"/>
                <a:gd name="connsiteY3679" fmla="*/ 3837647 h 5834395"/>
                <a:gd name="connsiteX3680" fmla="*/ 1086287 w 3977945"/>
                <a:gd name="connsiteY3680" fmla="*/ 3840372 h 5834395"/>
                <a:gd name="connsiteX3681" fmla="*/ 1084017 w 3977945"/>
                <a:gd name="connsiteY3681" fmla="*/ 3842642 h 5834395"/>
                <a:gd name="connsiteX3682" fmla="*/ 1082088 w 3977945"/>
                <a:gd name="connsiteY3682" fmla="*/ 3845593 h 5834395"/>
                <a:gd name="connsiteX3683" fmla="*/ 1081520 w 3977945"/>
                <a:gd name="connsiteY3683" fmla="*/ 3850247 h 5834395"/>
                <a:gd name="connsiteX3684" fmla="*/ 1082315 w 3977945"/>
                <a:gd name="connsiteY3684" fmla="*/ 3852971 h 5834395"/>
                <a:gd name="connsiteX3685" fmla="*/ 1083790 w 3977945"/>
                <a:gd name="connsiteY3685" fmla="*/ 3854106 h 5834395"/>
                <a:gd name="connsiteX3686" fmla="*/ 1087763 w 3977945"/>
                <a:gd name="connsiteY3686" fmla="*/ 3855469 h 5834395"/>
                <a:gd name="connsiteX3687" fmla="*/ 1102633 w 3977945"/>
                <a:gd name="connsiteY3687" fmla="*/ 3866479 h 5834395"/>
                <a:gd name="connsiteX3688" fmla="*/ 1104109 w 3977945"/>
                <a:gd name="connsiteY3688" fmla="*/ 3869090 h 5834395"/>
                <a:gd name="connsiteX3689" fmla="*/ 1104449 w 3977945"/>
                <a:gd name="connsiteY3689" fmla="*/ 3872154 h 5834395"/>
                <a:gd name="connsiteX3690" fmla="*/ 1106605 w 3977945"/>
                <a:gd name="connsiteY3690" fmla="*/ 3871814 h 5834395"/>
                <a:gd name="connsiteX3691" fmla="*/ 1114779 w 3977945"/>
                <a:gd name="connsiteY3691" fmla="*/ 3872722 h 5834395"/>
                <a:gd name="connsiteX3692" fmla="*/ 1117049 w 3977945"/>
                <a:gd name="connsiteY3692" fmla="*/ 3877376 h 5834395"/>
                <a:gd name="connsiteX3693" fmla="*/ 1120908 w 3977945"/>
                <a:gd name="connsiteY3693" fmla="*/ 3880554 h 5834395"/>
                <a:gd name="connsiteX3694" fmla="*/ 1118184 w 3977945"/>
                <a:gd name="connsiteY3694" fmla="*/ 3887024 h 5834395"/>
                <a:gd name="connsiteX3695" fmla="*/ 1113303 w 3977945"/>
                <a:gd name="connsiteY3695" fmla="*/ 3894856 h 5834395"/>
                <a:gd name="connsiteX3696" fmla="*/ 1110919 w 3977945"/>
                <a:gd name="connsiteY3696" fmla="*/ 3902121 h 5834395"/>
                <a:gd name="connsiteX3697" fmla="*/ 1113757 w 3977945"/>
                <a:gd name="connsiteY3697" fmla="*/ 3904278 h 5834395"/>
                <a:gd name="connsiteX3698" fmla="*/ 1121021 w 3977945"/>
                <a:gd name="connsiteY3698" fmla="*/ 3906321 h 5834395"/>
                <a:gd name="connsiteX3699" fmla="*/ 1122156 w 3977945"/>
                <a:gd name="connsiteY3699" fmla="*/ 3908591 h 5834395"/>
                <a:gd name="connsiteX3700" fmla="*/ 1122156 w 3977945"/>
                <a:gd name="connsiteY3700" fmla="*/ 3908591 h 5834395"/>
                <a:gd name="connsiteX3701" fmla="*/ 1124994 w 3977945"/>
                <a:gd name="connsiteY3701" fmla="*/ 3909386 h 5834395"/>
                <a:gd name="connsiteX3702" fmla="*/ 1126583 w 3977945"/>
                <a:gd name="connsiteY3702" fmla="*/ 3912677 h 5834395"/>
                <a:gd name="connsiteX3703" fmla="*/ 1128854 w 3977945"/>
                <a:gd name="connsiteY3703" fmla="*/ 3921191 h 5834395"/>
                <a:gd name="connsiteX3704" fmla="*/ 1130102 w 3977945"/>
                <a:gd name="connsiteY3704" fmla="*/ 3923234 h 5834395"/>
                <a:gd name="connsiteX3705" fmla="*/ 1131350 w 3977945"/>
                <a:gd name="connsiteY3705" fmla="*/ 3924483 h 5834395"/>
                <a:gd name="connsiteX3706" fmla="*/ 1132372 w 3977945"/>
                <a:gd name="connsiteY3706" fmla="*/ 3926072 h 5834395"/>
                <a:gd name="connsiteX3707" fmla="*/ 1133053 w 3977945"/>
                <a:gd name="connsiteY3707" fmla="*/ 3928796 h 5834395"/>
                <a:gd name="connsiteX3708" fmla="*/ 1133734 w 3977945"/>
                <a:gd name="connsiteY3708" fmla="*/ 3938558 h 5834395"/>
                <a:gd name="connsiteX3709" fmla="*/ 1134756 w 3977945"/>
                <a:gd name="connsiteY3709" fmla="*/ 3943212 h 5834395"/>
                <a:gd name="connsiteX3710" fmla="*/ 1136232 w 3977945"/>
                <a:gd name="connsiteY3710" fmla="*/ 3945709 h 5834395"/>
                <a:gd name="connsiteX3711" fmla="*/ 1151328 w 3977945"/>
                <a:gd name="connsiteY3711" fmla="*/ 3957741 h 5834395"/>
                <a:gd name="connsiteX3712" fmla="*/ 1153826 w 3977945"/>
                <a:gd name="connsiteY3712" fmla="*/ 3959898 h 5834395"/>
                <a:gd name="connsiteX3713" fmla="*/ 1156209 w 3977945"/>
                <a:gd name="connsiteY3713" fmla="*/ 3960919 h 5834395"/>
                <a:gd name="connsiteX3714" fmla="*/ 1161317 w 3977945"/>
                <a:gd name="connsiteY3714" fmla="*/ 3962281 h 5834395"/>
                <a:gd name="connsiteX3715" fmla="*/ 1169490 w 3977945"/>
                <a:gd name="connsiteY3715" fmla="*/ 3966821 h 5834395"/>
                <a:gd name="connsiteX3716" fmla="*/ 1172441 w 3977945"/>
                <a:gd name="connsiteY3716" fmla="*/ 3967502 h 5834395"/>
                <a:gd name="connsiteX3717" fmla="*/ 1175166 w 3977945"/>
                <a:gd name="connsiteY3717" fmla="*/ 3967616 h 5834395"/>
                <a:gd name="connsiteX3718" fmla="*/ 1176187 w 3977945"/>
                <a:gd name="connsiteY3718" fmla="*/ 3968184 h 5834395"/>
                <a:gd name="connsiteX3719" fmla="*/ 1177322 w 3977945"/>
                <a:gd name="connsiteY3719" fmla="*/ 3969432 h 5834395"/>
                <a:gd name="connsiteX3720" fmla="*/ 1178116 w 3977945"/>
                <a:gd name="connsiteY3720" fmla="*/ 3971362 h 5834395"/>
                <a:gd name="connsiteX3721" fmla="*/ 1178798 w 3977945"/>
                <a:gd name="connsiteY3721" fmla="*/ 3973746 h 5834395"/>
                <a:gd name="connsiteX3722" fmla="*/ 1179592 w 3977945"/>
                <a:gd name="connsiteY3722" fmla="*/ 3975675 h 5834395"/>
                <a:gd name="connsiteX3723" fmla="*/ 1180728 w 3977945"/>
                <a:gd name="connsiteY3723" fmla="*/ 3976129 h 5834395"/>
                <a:gd name="connsiteX3724" fmla="*/ 1183111 w 3977945"/>
                <a:gd name="connsiteY3724" fmla="*/ 3974427 h 5834395"/>
                <a:gd name="connsiteX3725" fmla="*/ 1183679 w 3977945"/>
                <a:gd name="connsiteY3725" fmla="*/ 3974200 h 5834395"/>
                <a:gd name="connsiteX3726" fmla="*/ 1184587 w 3977945"/>
                <a:gd name="connsiteY3726" fmla="*/ 3974767 h 5834395"/>
                <a:gd name="connsiteX3727" fmla="*/ 1184700 w 3977945"/>
                <a:gd name="connsiteY3727" fmla="*/ 3975335 h 5834395"/>
                <a:gd name="connsiteX3728" fmla="*/ 1184700 w 3977945"/>
                <a:gd name="connsiteY3728" fmla="*/ 3976129 h 5834395"/>
                <a:gd name="connsiteX3729" fmla="*/ 1186970 w 3977945"/>
                <a:gd name="connsiteY3729" fmla="*/ 3984869 h 5834395"/>
                <a:gd name="connsiteX3730" fmla="*/ 1186517 w 3977945"/>
                <a:gd name="connsiteY3730" fmla="*/ 3986118 h 5834395"/>
                <a:gd name="connsiteX3731" fmla="*/ 1186289 w 3977945"/>
                <a:gd name="connsiteY3731" fmla="*/ 3987367 h 5834395"/>
                <a:gd name="connsiteX3732" fmla="*/ 1186289 w 3977945"/>
                <a:gd name="connsiteY3732" fmla="*/ 3988615 h 5834395"/>
                <a:gd name="connsiteX3733" fmla="*/ 1186176 w 3977945"/>
                <a:gd name="connsiteY3733" fmla="*/ 3989864 h 5834395"/>
                <a:gd name="connsiteX3734" fmla="*/ 1185041 w 3977945"/>
                <a:gd name="connsiteY3734" fmla="*/ 3993496 h 5834395"/>
                <a:gd name="connsiteX3735" fmla="*/ 1183452 w 3977945"/>
                <a:gd name="connsiteY3735" fmla="*/ 4002917 h 5834395"/>
                <a:gd name="connsiteX3736" fmla="*/ 1181749 w 3977945"/>
                <a:gd name="connsiteY3736" fmla="*/ 4007004 h 5834395"/>
                <a:gd name="connsiteX3737" fmla="*/ 1178003 w 3977945"/>
                <a:gd name="connsiteY3737" fmla="*/ 4013247 h 5834395"/>
                <a:gd name="connsiteX3738" fmla="*/ 1177095 w 3977945"/>
                <a:gd name="connsiteY3738" fmla="*/ 4017333 h 5834395"/>
                <a:gd name="connsiteX3739" fmla="*/ 1181181 w 3977945"/>
                <a:gd name="connsiteY3739" fmla="*/ 4017447 h 5834395"/>
                <a:gd name="connsiteX3740" fmla="*/ 1189467 w 3977945"/>
                <a:gd name="connsiteY3740" fmla="*/ 4020284 h 5834395"/>
                <a:gd name="connsiteX3741" fmla="*/ 1209900 w 3977945"/>
                <a:gd name="connsiteY3741" fmla="*/ 4014949 h 5834395"/>
                <a:gd name="connsiteX3742" fmla="*/ 1212056 w 3977945"/>
                <a:gd name="connsiteY3742" fmla="*/ 4015404 h 5834395"/>
                <a:gd name="connsiteX3743" fmla="*/ 1217732 w 3977945"/>
                <a:gd name="connsiteY3743" fmla="*/ 4019490 h 5834395"/>
                <a:gd name="connsiteX3744" fmla="*/ 1229877 w 3977945"/>
                <a:gd name="connsiteY3744" fmla="*/ 4022895 h 5834395"/>
                <a:gd name="connsiteX3745" fmla="*/ 1233283 w 3977945"/>
                <a:gd name="connsiteY3745" fmla="*/ 4025392 h 5834395"/>
                <a:gd name="connsiteX3746" fmla="*/ 1236347 w 3977945"/>
                <a:gd name="connsiteY3746" fmla="*/ 4029592 h 5834395"/>
                <a:gd name="connsiteX3747" fmla="*/ 1237709 w 3977945"/>
                <a:gd name="connsiteY3747" fmla="*/ 4030501 h 5834395"/>
                <a:gd name="connsiteX3748" fmla="*/ 1242590 w 3977945"/>
                <a:gd name="connsiteY3748" fmla="*/ 4030273 h 5834395"/>
                <a:gd name="connsiteX3749" fmla="*/ 1244634 w 3977945"/>
                <a:gd name="connsiteY3749" fmla="*/ 4030614 h 5834395"/>
                <a:gd name="connsiteX3750" fmla="*/ 1246563 w 3977945"/>
                <a:gd name="connsiteY3750" fmla="*/ 4031749 h 5834395"/>
                <a:gd name="connsiteX3751" fmla="*/ 1248379 w 3977945"/>
                <a:gd name="connsiteY3751" fmla="*/ 4034133 h 5834395"/>
                <a:gd name="connsiteX3752" fmla="*/ 1249060 w 3977945"/>
                <a:gd name="connsiteY3752" fmla="*/ 4035381 h 5834395"/>
                <a:gd name="connsiteX3753" fmla="*/ 1249287 w 3977945"/>
                <a:gd name="connsiteY3753" fmla="*/ 4036630 h 5834395"/>
                <a:gd name="connsiteX3754" fmla="*/ 1249060 w 3977945"/>
                <a:gd name="connsiteY3754" fmla="*/ 4037879 h 5834395"/>
                <a:gd name="connsiteX3755" fmla="*/ 1248379 w 3977945"/>
                <a:gd name="connsiteY3755" fmla="*/ 4039014 h 5834395"/>
                <a:gd name="connsiteX3756" fmla="*/ 1241115 w 3977945"/>
                <a:gd name="connsiteY3756" fmla="*/ 4042759 h 5834395"/>
                <a:gd name="connsiteX3757" fmla="*/ 1240434 w 3977945"/>
                <a:gd name="connsiteY3757" fmla="*/ 4043440 h 5834395"/>
                <a:gd name="connsiteX3758" fmla="*/ 1240320 w 3977945"/>
                <a:gd name="connsiteY3758" fmla="*/ 4044689 h 5834395"/>
                <a:gd name="connsiteX3759" fmla="*/ 1240660 w 3977945"/>
                <a:gd name="connsiteY3759" fmla="*/ 4047527 h 5834395"/>
                <a:gd name="connsiteX3760" fmla="*/ 1241682 w 3977945"/>
                <a:gd name="connsiteY3760" fmla="*/ 4052067 h 5834395"/>
                <a:gd name="connsiteX3761" fmla="*/ 1243384 w 3977945"/>
                <a:gd name="connsiteY3761" fmla="*/ 4055472 h 5834395"/>
                <a:gd name="connsiteX3762" fmla="*/ 1245655 w 3977945"/>
                <a:gd name="connsiteY3762" fmla="*/ 4057970 h 5834395"/>
                <a:gd name="connsiteX3763" fmla="*/ 1248379 w 3977945"/>
                <a:gd name="connsiteY3763" fmla="*/ 4059672 h 5834395"/>
                <a:gd name="connsiteX3764" fmla="*/ 1253260 w 3977945"/>
                <a:gd name="connsiteY3764" fmla="*/ 4061943 h 5834395"/>
                <a:gd name="connsiteX3765" fmla="*/ 1255530 w 3977945"/>
                <a:gd name="connsiteY3765" fmla="*/ 4063645 h 5834395"/>
                <a:gd name="connsiteX3766" fmla="*/ 1257006 w 3977945"/>
                <a:gd name="connsiteY3766" fmla="*/ 4066597 h 5834395"/>
                <a:gd name="connsiteX3767" fmla="*/ 1257006 w 3977945"/>
                <a:gd name="connsiteY3767" fmla="*/ 4066597 h 5834395"/>
                <a:gd name="connsiteX3768" fmla="*/ 1257687 w 3977945"/>
                <a:gd name="connsiteY3768" fmla="*/ 4067618 h 5834395"/>
                <a:gd name="connsiteX3769" fmla="*/ 1258368 w 3977945"/>
                <a:gd name="connsiteY3769" fmla="*/ 4067959 h 5834395"/>
                <a:gd name="connsiteX3770" fmla="*/ 1259162 w 3977945"/>
                <a:gd name="connsiteY3770" fmla="*/ 4067618 h 5834395"/>
                <a:gd name="connsiteX3771" fmla="*/ 1259957 w 3977945"/>
                <a:gd name="connsiteY3771" fmla="*/ 4066597 h 5834395"/>
                <a:gd name="connsiteX3772" fmla="*/ 1261660 w 3977945"/>
                <a:gd name="connsiteY3772" fmla="*/ 4066256 h 5834395"/>
                <a:gd name="connsiteX3773" fmla="*/ 1263362 w 3977945"/>
                <a:gd name="connsiteY3773" fmla="*/ 4066483 h 5834395"/>
                <a:gd name="connsiteX3774" fmla="*/ 1264724 w 3977945"/>
                <a:gd name="connsiteY3774" fmla="*/ 4067278 h 5834395"/>
                <a:gd name="connsiteX3775" fmla="*/ 1264498 w 3977945"/>
                <a:gd name="connsiteY3775" fmla="*/ 4068640 h 5834395"/>
                <a:gd name="connsiteX3776" fmla="*/ 1263930 w 3977945"/>
                <a:gd name="connsiteY3776" fmla="*/ 4070342 h 5834395"/>
                <a:gd name="connsiteX3777" fmla="*/ 1264384 w 3977945"/>
                <a:gd name="connsiteY3777" fmla="*/ 4072158 h 5834395"/>
                <a:gd name="connsiteX3778" fmla="*/ 1265519 w 3977945"/>
                <a:gd name="connsiteY3778" fmla="*/ 4072499 h 5834395"/>
                <a:gd name="connsiteX3779" fmla="*/ 1268470 w 3977945"/>
                <a:gd name="connsiteY3779" fmla="*/ 4071477 h 5834395"/>
                <a:gd name="connsiteX3780" fmla="*/ 1269719 w 3977945"/>
                <a:gd name="connsiteY3780" fmla="*/ 4071477 h 5834395"/>
                <a:gd name="connsiteX3781" fmla="*/ 1271535 w 3977945"/>
                <a:gd name="connsiteY3781" fmla="*/ 4075110 h 5834395"/>
                <a:gd name="connsiteX3782" fmla="*/ 1271308 w 3977945"/>
                <a:gd name="connsiteY3782" fmla="*/ 4076472 h 5834395"/>
                <a:gd name="connsiteX3783" fmla="*/ 1270060 w 3977945"/>
                <a:gd name="connsiteY3783" fmla="*/ 4086915 h 5834395"/>
                <a:gd name="connsiteX3784" fmla="*/ 1271308 w 3977945"/>
                <a:gd name="connsiteY3784" fmla="*/ 4092023 h 5834395"/>
                <a:gd name="connsiteX3785" fmla="*/ 1269379 w 3977945"/>
                <a:gd name="connsiteY3785" fmla="*/ 4093498 h 5834395"/>
                <a:gd name="connsiteX3786" fmla="*/ 1267789 w 3977945"/>
                <a:gd name="connsiteY3786" fmla="*/ 4093385 h 5834395"/>
                <a:gd name="connsiteX3787" fmla="*/ 1266314 w 3977945"/>
                <a:gd name="connsiteY3787" fmla="*/ 4092704 h 5834395"/>
                <a:gd name="connsiteX3788" fmla="*/ 1264724 w 3977945"/>
                <a:gd name="connsiteY3788" fmla="*/ 4092363 h 5834395"/>
                <a:gd name="connsiteX3789" fmla="*/ 1257914 w 3977945"/>
                <a:gd name="connsiteY3789" fmla="*/ 4093839 h 5834395"/>
                <a:gd name="connsiteX3790" fmla="*/ 1258255 w 3977945"/>
                <a:gd name="connsiteY3790" fmla="*/ 4094406 h 5834395"/>
                <a:gd name="connsiteX3791" fmla="*/ 1259049 w 3977945"/>
                <a:gd name="connsiteY3791" fmla="*/ 4095882 h 5834395"/>
                <a:gd name="connsiteX3792" fmla="*/ 1259390 w 3977945"/>
                <a:gd name="connsiteY3792" fmla="*/ 4096450 h 5834395"/>
                <a:gd name="connsiteX3793" fmla="*/ 1256779 w 3977945"/>
                <a:gd name="connsiteY3793" fmla="*/ 4097925 h 5834395"/>
                <a:gd name="connsiteX3794" fmla="*/ 1253714 w 3977945"/>
                <a:gd name="connsiteY3794" fmla="*/ 4098493 h 5834395"/>
                <a:gd name="connsiteX3795" fmla="*/ 1250649 w 3977945"/>
                <a:gd name="connsiteY3795" fmla="*/ 4098152 h 5834395"/>
                <a:gd name="connsiteX3796" fmla="*/ 1248266 w 3977945"/>
                <a:gd name="connsiteY3796" fmla="*/ 4096903 h 5834395"/>
                <a:gd name="connsiteX3797" fmla="*/ 1245768 w 3977945"/>
                <a:gd name="connsiteY3797" fmla="*/ 4097698 h 5834395"/>
                <a:gd name="connsiteX3798" fmla="*/ 1244974 w 3977945"/>
                <a:gd name="connsiteY3798" fmla="*/ 4099628 h 5834395"/>
                <a:gd name="connsiteX3799" fmla="*/ 1245882 w 3977945"/>
                <a:gd name="connsiteY3799" fmla="*/ 4101444 h 5834395"/>
                <a:gd name="connsiteX3800" fmla="*/ 1248152 w 3977945"/>
                <a:gd name="connsiteY3800" fmla="*/ 4101898 h 5834395"/>
                <a:gd name="connsiteX3801" fmla="*/ 1247244 w 3977945"/>
                <a:gd name="connsiteY3801" fmla="*/ 4105076 h 5834395"/>
                <a:gd name="connsiteX3802" fmla="*/ 1245882 w 3977945"/>
                <a:gd name="connsiteY3802" fmla="*/ 4108141 h 5834395"/>
                <a:gd name="connsiteX3803" fmla="*/ 1242817 w 3977945"/>
                <a:gd name="connsiteY3803" fmla="*/ 4113362 h 5834395"/>
                <a:gd name="connsiteX3804" fmla="*/ 1241115 w 3977945"/>
                <a:gd name="connsiteY3804" fmla="*/ 4115292 h 5834395"/>
                <a:gd name="connsiteX3805" fmla="*/ 1239526 w 3977945"/>
                <a:gd name="connsiteY3805" fmla="*/ 4116087 h 5834395"/>
                <a:gd name="connsiteX3806" fmla="*/ 1236007 w 3977945"/>
                <a:gd name="connsiteY3806" fmla="*/ 4117222 h 5834395"/>
                <a:gd name="connsiteX3807" fmla="*/ 1232828 w 3977945"/>
                <a:gd name="connsiteY3807" fmla="*/ 4120059 h 5834395"/>
                <a:gd name="connsiteX3808" fmla="*/ 1230445 w 3977945"/>
                <a:gd name="connsiteY3808" fmla="*/ 4123578 h 5834395"/>
                <a:gd name="connsiteX3809" fmla="*/ 1227834 w 3977945"/>
                <a:gd name="connsiteY3809" fmla="*/ 4126189 h 5834395"/>
                <a:gd name="connsiteX3810" fmla="*/ 1222726 w 3977945"/>
                <a:gd name="connsiteY3810" fmla="*/ 4126075 h 5834395"/>
                <a:gd name="connsiteX3811" fmla="*/ 1222272 w 3977945"/>
                <a:gd name="connsiteY3811" fmla="*/ 4126643 h 5834395"/>
                <a:gd name="connsiteX3812" fmla="*/ 1222158 w 3977945"/>
                <a:gd name="connsiteY3812" fmla="*/ 4127551 h 5834395"/>
                <a:gd name="connsiteX3813" fmla="*/ 1221932 w 3977945"/>
                <a:gd name="connsiteY3813" fmla="*/ 4128232 h 5834395"/>
                <a:gd name="connsiteX3814" fmla="*/ 1221932 w 3977945"/>
                <a:gd name="connsiteY3814" fmla="*/ 4128686 h 5834395"/>
                <a:gd name="connsiteX3815" fmla="*/ 1221932 w 3977945"/>
                <a:gd name="connsiteY3815" fmla="*/ 4129481 h 5834395"/>
                <a:gd name="connsiteX3816" fmla="*/ 1221818 w 3977945"/>
                <a:gd name="connsiteY3816" fmla="*/ 4130275 h 5834395"/>
                <a:gd name="connsiteX3817" fmla="*/ 1221364 w 3977945"/>
                <a:gd name="connsiteY3817" fmla="*/ 4130729 h 5834395"/>
                <a:gd name="connsiteX3818" fmla="*/ 1221023 w 3977945"/>
                <a:gd name="connsiteY3818" fmla="*/ 4130729 h 5834395"/>
                <a:gd name="connsiteX3819" fmla="*/ 1220115 w 3977945"/>
                <a:gd name="connsiteY3819" fmla="*/ 4130503 h 5834395"/>
                <a:gd name="connsiteX3820" fmla="*/ 1216596 w 3977945"/>
                <a:gd name="connsiteY3820" fmla="*/ 4130956 h 5834395"/>
                <a:gd name="connsiteX3821" fmla="*/ 1214099 w 3977945"/>
                <a:gd name="connsiteY3821" fmla="*/ 4132886 h 5834395"/>
                <a:gd name="connsiteX3822" fmla="*/ 1213191 w 3977945"/>
                <a:gd name="connsiteY3822" fmla="*/ 4133340 h 5834395"/>
                <a:gd name="connsiteX3823" fmla="*/ 1209786 w 3977945"/>
                <a:gd name="connsiteY3823" fmla="*/ 4133227 h 5834395"/>
                <a:gd name="connsiteX3824" fmla="*/ 1202748 w 3977945"/>
                <a:gd name="connsiteY3824" fmla="*/ 4130275 h 5834395"/>
                <a:gd name="connsiteX3825" fmla="*/ 1199911 w 3977945"/>
                <a:gd name="connsiteY3825" fmla="*/ 4130616 h 5834395"/>
                <a:gd name="connsiteX3826" fmla="*/ 1197413 w 3977945"/>
                <a:gd name="connsiteY3826" fmla="*/ 4131865 h 5834395"/>
                <a:gd name="connsiteX3827" fmla="*/ 1195030 w 3977945"/>
                <a:gd name="connsiteY3827" fmla="*/ 4132091 h 5834395"/>
                <a:gd name="connsiteX3828" fmla="*/ 1192760 w 3977945"/>
                <a:gd name="connsiteY3828" fmla="*/ 4131524 h 5834395"/>
                <a:gd name="connsiteX3829" fmla="*/ 1187765 w 3977945"/>
                <a:gd name="connsiteY3829" fmla="*/ 4128573 h 5834395"/>
                <a:gd name="connsiteX3830" fmla="*/ 1186517 w 3977945"/>
                <a:gd name="connsiteY3830" fmla="*/ 4128232 h 5834395"/>
                <a:gd name="connsiteX3831" fmla="*/ 1182998 w 3977945"/>
                <a:gd name="connsiteY3831" fmla="*/ 4128573 h 5834395"/>
                <a:gd name="connsiteX3832" fmla="*/ 1181976 w 3977945"/>
                <a:gd name="connsiteY3832" fmla="*/ 4128232 h 5834395"/>
                <a:gd name="connsiteX3833" fmla="*/ 1180387 w 3977945"/>
                <a:gd name="connsiteY3833" fmla="*/ 4125735 h 5834395"/>
                <a:gd name="connsiteX3834" fmla="*/ 1179366 w 3977945"/>
                <a:gd name="connsiteY3834" fmla="*/ 4119038 h 5834395"/>
                <a:gd name="connsiteX3835" fmla="*/ 1178116 w 3977945"/>
                <a:gd name="connsiteY3835" fmla="*/ 4116200 h 5834395"/>
                <a:gd name="connsiteX3836" fmla="*/ 1176414 w 3977945"/>
                <a:gd name="connsiteY3836" fmla="*/ 4115292 h 5834395"/>
                <a:gd name="connsiteX3837" fmla="*/ 1172101 w 3977945"/>
                <a:gd name="connsiteY3837" fmla="*/ 4115179 h 5834395"/>
                <a:gd name="connsiteX3838" fmla="*/ 1170171 w 3977945"/>
                <a:gd name="connsiteY3838" fmla="*/ 4114838 h 5834395"/>
                <a:gd name="connsiteX3839" fmla="*/ 1164269 w 3977945"/>
                <a:gd name="connsiteY3839" fmla="*/ 4112455 h 5834395"/>
                <a:gd name="connsiteX3840" fmla="*/ 1162339 w 3977945"/>
                <a:gd name="connsiteY3840" fmla="*/ 4112341 h 5834395"/>
                <a:gd name="connsiteX3841" fmla="*/ 1160409 w 3977945"/>
                <a:gd name="connsiteY3841" fmla="*/ 4112908 h 5834395"/>
                <a:gd name="connsiteX3842" fmla="*/ 1156777 w 3977945"/>
                <a:gd name="connsiteY3842" fmla="*/ 4114838 h 5834395"/>
                <a:gd name="connsiteX3843" fmla="*/ 1154507 w 3977945"/>
                <a:gd name="connsiteY3843" fmla="*/ 4114952 h 5834395"/>
                <a:gd name="connsiteX3844" fmla="*/ 1149853 w 3977945"/>
                <a:gd name="connsiteY3844" fmla="*/ 4114043 h 5834395"/>
                <a:gd name="connsiteX3845" fmla="*/ 1145199 w 3977945"/>
                <a:gd name="connsiteY3845" fmla="*/ 4114043 h 5834395"/>
                <a:gd name="connsiteX3846" fmla="*/ 1141567 w 3977945"/>
                <a:gd name="connsiteY3846" fmla="*/ 4116995 h 5834395"/>
                <a:gd name="connsiteX3847" fmla="*/ 1139751 w 3977945"/>
                <a:gd name="connsiteY3847" fmla="*/ 4124827 h 5834395"/>
                <a:gd name="connsiteX3848" fmla="*/ 1139864 w 3977945"/>
                <a:gd name="connsiteY3848" fmla="*/ 4126870 h 5834395"/>
                <a:gd name="connsiteX3849" fmla="*/ 1139864 w 3977945"/>
                <a:gd name="connsiteY3849" fmla="*/ 4127097 h 5834395"/>
                <a:gd name="connsiteX3850" fmla="*/ 1140205 w 3977945"/>
                <a:gd name="connsiteY3850" fmla="*/ 4128800 h 5834395"/>
                <a:gd name="connsiteX3851" fmla="*/ 1140432 w 3977945"/>
                <a:gd name="connsiteY3851" fmla="*/ 4130503 h 5834395"/>
                <a:gd name="connsiteX3852" fmla="*/ 1140091 w 3977945"/>
                <a:gd name="connsiteY3852" fmla="*/ 4132091 h 5834395"/>
                <a:gd name="connsiteX3853" fmla="*/ 1139183 w 3977945"/>
                <a:gd name="connsiteY3853" fmla="*/ 4133113 h 5834395"/>
                <a:gd name="connsiteX3854" fmla="*/ 1136799 w 3977945"/>
                <a:gd name="connsiteY3854" fmla="*/ 4133567 h 5834395"/>
                <a:gd name="connsiteX3855" fmla="*/ 1135778 w 3977945"/>
                <a:gd name="connsiteY3855" fmla="*/ 4134021 h 5834395"/>
                <a:gd name="connsiteX3856" fmla="*/ 1130897 w 3977945"/>
                <a:gd name="connsiteY3856" fmla="*/ 4141740 h 5834395"/>
                <a:gd name="connsiteX3857" fmla="*/ 1128740 w 3977945"/>
                <a:gd name="connsiteY3857" fmla="*/ 4144010 h 5834395"/>
                <a:gd name="connsiteX3858" fmla="*/ 1136118 w 3977945"/>
                <a:gd name="connsiteY3858" fmla="*/ 4150026 h 5834395"/>
                <a:gd name="connsiteX3859" fmla="*/ 1137707 w 3977945"/>
                <a:gd name="connsiteY3859" fmla="*/ 4153091 h 5834395"/>
                <a:gd name="connsiteX3860" fmla="*/ 1140318 w 3977945"/>
                <a:gd name="connsiteY3860" fmla="*/ 4161037 h 5834395"/>
                <a:gd name="connsiteX3861" fmla="*/ 1142475 w 3977945"/>
                <a:gd name="connsiteY3861" fmla="*/ 4164328 h 5834395"/>
                <a:gd name="connsiteX3862" fmla="*/ 1145426 w 3977945"/>
                <a:gd name="connsiteY3862" fmla="*/ 4167166 h 5834395"/>
                <a:gd name="connsiteX3863" fmla="*/ 1148604 w 3977945"/>
                <a:gd name="connsiteY3863" fmla="*/ 4169209 h 5834395"/>
                <a:gd name="connsiteX3864" fmla="*/ 1151442 w 3977945"/>
                <a:gd name="connsiteY3864" fmla="*/ 4170231 h 5834395"/>
                <a:gd name="connsiteX3865" fmla="*/ 1153826 w 3977945"/>
                <a:gd name="connsiteY3865" fmla="*/ 4170571 h 5834395"/>
                <a:gd name="connsiteX3866" fmla="*/ 1154621 w 3977945"/>
                <a:gd name="connsiteY3866" fmla="*/ 4171820 h 5834395"/>
                <a:gd name="connsiteX3867" fmla="*/ 1154847 w 3977945"/>
                <a:gd name="connsiteY3867" fmla="*/ 4173863 h 5834395"/>
                <a:gd name="connsiteX3868" fmla="*/ 1155755 w 3977945"/>
                <a:gd name="connsiteY3868" fmla="*/ 4176587 h 5834395"/>
                <a:gd name="connsiteX3869" fmla="*/ 1157117 w 3977945"/>
                <a:gd name="connsiteY3869" fmla="*/ 4178517 h 5834395"/>
                <a:gd name="connsiteX3870" fmla="*/ 1158252 w 3977945"/>
                <a:gd name="connsiteY3870" fmla="*/ 4179312 h 5834395"/>
                <a:gd name="connsiteX3871" fmla="*/ 1159274 w 3977945"/>
                <a:gd name="connsiteY3871" fmla="*/ 4180560 h 5834395"/>
                <a:gd name="connsiteX3872" fmla="*/ 1160069 w 3977945"/>
                <a:gd name="connsiteY3872" fmla="*/ 4183739 h 5834395"/>
                <a:gd name="connsiteX3873" fmla="*/ 1160182 w 3977945"/>
                <a:gd name="connsiteY3873" fmla="*/ 4190549 h 5834395"/>
                <a:gd name="connsiteX3874" fmla="*/ 1158026 w 3977945"/>
                <a:gd name="connsiteY3874" fmla="*/ 4193727 h 5834395"/>
                <a:gd name="connsiteX3875" fmla="*/ 1151442 w 3977945"/>
                <a:gd name="connsiteY3875" fmla="*/ 4197473 h 5834395"/>
                <a:gd name="connsiteX3876" fmla="*/ 1152464 w 3977945"/>
                <a:gd name="connsiteY3876" fmla="*/ 4199970 h 5834395"/>
                <a:gd name="connsiteX3877" fmla="*/ 1156777 w 3977945"/>
                <a:gd name="connsiteY3877" fmla="*/ 4205760 h 5834395"/>
                <a:gd name="connsiteX3878" fmla="*/ 1159615 w 3977945"/>
                <a:gd name="connsiteY3878" fmla="*/ 4212229 h 5834395"/>
                <a:gd name="connsiteX3879" fmla="*/ 1160863 w 3977945"/>
                <a:gd name="connsiteY3879" fmla="*/ 4214159 h 5834395"/>
                <a:gd name="connsiteX3880" fmla="*/ 1164382 w 3977945"/>
                <a:gd name="connsiteY3880" fmla="*/ 4217224 h 5834395"/>
                <a:gd name="connsiteX3881" fmla="*/ 1165631 w 3977945"/>
                <a:gd name="connsiteY3881" fmla="*/ 4218926 h 5834395"/>
                <a:gd name="connsiteX3882" fmla="*/ 1165177 w 3977945"/>
                <a:gd name="connsiteY3882" fmla="*/ 4220516 h 5834395"/>
                <a:gd name="connsiteX3883" fmla="*/ 1163815 w 3977945"/>
                <a:gd name="connsiteY3883" fmla="*/ 4220856 h 5834395"/>
                <a:gd name="connsiteX3884" fmla="*/ 1160296 w 3977945"/>
                <a:gd name="connsiteY3884" fmla="*/ 4220062 h 5834395"/>
                <a:gd name="connsiteX3885" fmla="*/ 1158820 w 3977945"/>
                <a:gd name="connsiteY3885" fmla="*/ 4220175 h 5834395"/>
                <a:gd name="connsiteX3886" fmla="*/ 1159274 w 3977945"/>
                <a:gd name="connsiteY3886" fmla="*/ 4220743 h 5834395"/>
                <a:gd name="connsiteX3887" fmla="*/ 1160409 w 3977945"/>
                <a:gd name="connsiteY3887" fmla="*/ 4222672 h 5834395"/>
                <a:gd name="connsiteX3888" fmla="*/ 1158707 w 3977945"/>
                <a:gd name="connsiteY3888" fmla="*/ 4223467 h 5834395"/>
                <a:gd name="connsiteX3889" fmla="*/ 1158026 w 3977945"/>
                <a:gd name="connsiteY3889" fmla="*/ 4224715 h 5834395"/>
                <a:gd name="connsiteX3890" fmla="*/ 1158252 w 3977945"/>
                <a:gd name="connsiteY3890" fmla="*/ 4226305 h 5834395"/>
                <a:gd name="connsiteX3891" fmla="*/ 1159501 w 3977945"/>
                <a:gd name="connsiteY3891" fmla="*/ 4227780 h 5834395"/>
                <a:gd name="connsiteX3892" fmla="*/ 1161658 w 3977945"/>
                <a:gd name="connsiteY3892" fmla="*/ 4229369 h 5834395"/>
                <a:gd name="connsiteX3893" fmla="*/ 1161772 w 3977945"/>
                <a:gd name="connsiteY3893" fmla="*/ 4233229 h 5834395"/>
                <a:gd name="connsiteX3894" fmla="*/ 1161204 w 3977945"/>
                <a:gd name="connsiteY3894" fmla="*/ 4237996 h 5834395"/>
                <a:gd name="connsiteX3895" fmla="*/ 1161204 w 3977945"/>
                <a:gd name="connsiteY3895" fmla="*/ 4242082 h 5834395"/>
                <a:gd name="connsiteX3896" fmla="*/ 1161885 w 3977945"/>
                <a:gd name="connsiteY3896" fmla="*/ 4243785 h 5834395"/>
                <a:gd name="connsiteX3897" fmla="*/ 1162907 w 3977945"/>
                <a:gd name="connsiteY3897" fmla="*/ 4245147 h 5834395"/>
                <a:gd name="connsiteX3898" fmla="*/ 1163588 w 3977945"/>
                <a:gd name="connsiteY3898" fmla="*/ 4246850 h 5834395"/>
                <a:gd name="connsiteX3899" fmla="*/ 1163588 w 3977945"/>
                <a:gd name="connsiteY3899" fmla="*/ 4249688 h 5834395"/>
                <a:gd name="connsiteX3900" fmla="*/ 1163020 w 3977945"/>
                <a:gd name="connsiteY3900" fmla="*/ 4251844 h 5834395"/>
                <a:gd name="connsiteX3901" fmla="*/ 1161998 w 3977945"/>
                <a:gd name="connsiteY3901" fmla="*/ 4253774 h 5834395"/>
                <a:gd name="connsiteX3902" fmla="*/ 1160750 w 3977945"/>
                <a:gd name="connsiteY3902" fmla="*/ 4255363 h 5834395"/>
                <a:gd name="connsiteX3903" fmla="*/ 1159615 w 3977945"/>
                <a:gd name="connsiteY3903" fmla="*/ 4256498 h 5834395"/>
                <a:gd name="connsiteX3904" fmla="*/ 1162453 w 3977945"/>
                <a:gd name="connsiteY3904" fmla="*/ 4260811 h 5834395"/>
                <a:gd name="connsiteX3905" fmla="*/ 1164041 w 3977945"/>
                <a:gd name="connsiteY3905" fmla="*/ 4262628 h 5834395"/>
                <a:gd name="connsiteX3906" fmla="*/ 1165744 w 3977945"/>
                <a:gd name="connsiteY3906" fmla="*/ 4263876 h 5834395"/>
                <a:gd name="connsiteX3907" fmla="*/ 1167447 w 3977945"/>
                <a:gd name="connsiteY3907" fmla="*/ 4264444 h 5834395"/>
                <a:gd name="connsiteX3908" fmla="*/ 1170852 w 3977945"/>
                <a:gd name="connsiteY3908" fmla="*/ 4265012 h 5834395"/>
                <a:gd name="connsiteX3909" fmla="*/ 1172441 w 3977945"/>
                <a:gd name="connsiteY3909" fmla="*/ 4265920 h 5834395"/>
                <a:gd name="connsiteX3910" fmla="*/ 1171420 w 3977945"/>
                <a:gd name="connsiteY3910" fmla="*/ 4267168 h 5834395"/>
                <a:gd name="connsiteX3911" fmla="*/ 1170739 w 3977945"/>
                <a:gd name="connsiteY3911" fmla="*/ 4269211 h 5834395"/>
                <a:gd name="connsiteX3912" fmla="*/ 1170511 w 3977945"/>
                <a:gd name="connsiteY3912" fmla="*/ 4271481 h 5834395"/>
                <a:gd name="connsiteX3913" fmla="*/ 1170739 w 3977945"/>
                <a:gd name="connsiteY3913" fmla="*/ 4273638 h 5834395"/>
                <a:gd name="connsiteX3914" fmla="*/ 1171420 w 3977945"/>
                <a:gd name="connsiteY3914" fmla="*/ 4275227 h 5834395"/>
                <a:gd name="connsiteX3915" fmla="*/ 1172328 w 3977945"/>
                <a:gd name="connsiteY3915" fmla="*/ 4276249 h 5834395"/>
                <a:gd name="connsiteX3916" fmla="*/ 1177209 w 3977945"/>
                <a:gd name="connsiteY3916" fmla="*/ 4279654 h 5834395"/>
                <a:gd name="connsiteX3917" fmla="*/ 1178571 w 3977945"/>
                <a:gd name="connsiteY3917" fmla="*/ 4281924 h 5834395"/>
                <a:gd name="connsiteX3918" fmla="*/ 1178911 w 3977945"/>
                <a:gd name="connsiteY3918" fmla="*/ 4284989 h 5834395"/>
                <a:gd name="connsiteX3919" fmla="*/ 1178685 w 3977945"/>
                <a:gd name="connsiteY3919" fmla="*/ 4289643 h 5834395"/>
                <a:gd name="connsiteX3920" fmla="*/ 1184700 w 3977945"/>
                <a:gd name="connsiteY3920" fmla="*/ 4289076 h 5834395"/>
                <a:gd name="connsiteX3921" fmla="*/ 1187879 w 3977945"/>
                <a:gd name="connsiteY3921" fmla="*/ 4289757 h 5834395"/>
                <a:gd name="connsiteX3922" fmla="*/ 1190149 w 3977945"/>
                <a:gd name="connsiteY3922" fmla="*/ 4291913 h 5834395"/>
                <a:gd name="connsiteX3923" fmla="*/ 1190717 w 3977945"/>
                <a:gd name="connsiteY3923" fmla="*/ 4294524 h 5834395"/>
                <a:gd name="connsiteX3924" fmla="*/ 1190717 w 3977945"/>
                <a:gd name="connsiteY3924" fmla="*/ 4297475 h 5834395"/>
                <a:gd name="connsiteX3925" fmla="*/ 1191170 w 3977945"/>
                <a:gd name="connsiteY3925" fmla="*/ 4299859 h 5834395"/>
                <a:gd name="connsiteX3926" fmla="*/ 1192987 w 3977945"/>
                <a:gd name="connsiteY3926" fmla="*/ 4300994 h 5834395"/>
                <a:gd name="connsiteX3927" fmla="*/ 1194575 w 3977945"/>
                <a:gd name="connsiteY3927" fmla="*/ 4300653 h 5834395"/>
                <a:gd name="connsiteX3928" fmla="*/ 1199797 w 3977945"/>
                <a:gd name="connsiteY3928" fmla="*/ 4298043 h 5834395"/>
                <a:gd name="connsiteX3929" fmla="*/ 1203316 w 3977945"/>
                <a:gd name="connsiteY3929" fmla="*/ 4297702 h 5834395"/>
                <a:gd name="connsiteX3930" fmla="*/ 1209105 w 3977945"/>
                <a:gd name="connsiteY3930" fmla="*/ 4299291 h 5834395"/>
                <a:gd name="connsiteX3931" fmla="*/ 1210921 w 3977945"/>
                <a:gd name="connsiteY3931" fmla="*/ 4299178 h 5834395"/>
                <a:gd name="connsiteX3932" fmla="*/ 1224315 w 3977945"/>
                <a:gd name="connsiteY3932" fmla="*/ 4292821 h 5834395"/>
                <a:gd name="connsiteX3933" fmla="*/ 1228628 w 3977945"/>
                <a:gd name="connsiteY3933" fmla="*/ 4289416 h 5834395"/>
                <a:gd name="connsiteX3934" fmla="*/ 1231466 w 3977945"/>
                <a:gd name="connsiteY3934" fmla="*/ 4283400 h 5834395"/>
                <a:gd name="connsiteX3935" fmla="*/ 1232602 w 3977945"/>
                <a:gd name="connsiteY3935" fmla="*/ 4273865 h 5834395"/>
                <a:gd name="connsiteX3936" fmla="*/ 1233509 w 3977945"/>
                <a:gd name="connsiteY3936" fmla="*/ 4271028 h 5834395"/>
                <a:gd name="connsiteX3937" fmla="*/ 1234417 w 3977945"/>
                <a:gd name="connsiteY3937" fmla="*/ 4270006 h 5834395"/>
                <a:gd name="connsiteX3938" fmla="*/ 1235666 w 3977945"/>
                <a:gd name="connsiteY3938" fmla="*/ 4269325 h 5834395"/>
                <a:gd name="connsiteX3939" fmla="*/ 1236801 w 3977945"/>
                <a:gd name="connsiteY3939" fmla="*/ 4268417 h 5834395"/>
                <a:gd name="connsiteX3940" fmla="*/ 1237369 w 3977945"/>
                <a:gd name="connsiteY3940" fmla="*/ 4266601 h 5834395"/>
                <a:gd name="connsiteX3941" fmla="*/ 1237028 w 3977945"/>
                <a:gd name="connsiteY3941" fmla="*/ 4265239 h 5834395"/>
                <a:gd name="connsiteX3942" fmla="*/ 1235212 w 3977945"/>
                <a:gd name="connsiteY3942" fmla="*/ 4261947 h 5834395"/>
                <a:gd name="connsiteX3943" fmla="*/ 1234758 w 3977945"/>
                <a:gd name="connsiteY3943" fmla="*/ 4260244 h 5834395"/>
                <a:gd name="connsiteX3944" fmla="*/ 1236120 w 3977945"/>
                <a:gd name="connsiteY3944" fmla="*/ 4254795 h 5834395"/>
                <a:gd name="connsiteX3945" fmla="*/ 1240093 w 3977945"/>
                <a:gd name="connsiteY3945" fmla="*/ 4254001 h 5834395"/>
                <a:gd name="connsiteX3946" fmla="*/ 1248493 w 3977945"/>
                <a:gd name="connsiteY3946" fmla="*/ 4257066 h 5834395"/>
                <a:gd name="connsiteX3947" fmla="*/ 1253147 w 3977945"/>
                <a:gd name="connsiteY3947" fmla="*/ 4255590 h 5834395"/>
                <a:gd name="connsiteX3948" fmla="*/ 1272216 w 3977945"/>
                <a:gd name="connsiteY3948" fmla="*/ 4265693 h 5834395"/>
                <a:gd name="connsiteX3949" fmla="*/ 1275168 w 3977945"/>
                <a:gd name="connsiteY3949" fmla="*/ 4265693 h 5834395"/>
                <a:gd name="connsiteX3950" fmla="*/ 1280957 w 3977945"/>
                <a:gd name="connsiteY3950" fmla="*/ 4264217 h 5834395"/>
                <a:gd name="connsiteX3951" fmla="*/ 1283795 w 3977945"/>
                <a:gd name="connsiteY3951" fmla="*/ 4264217 h 5834395"/>
                <a:gd name="connsiteX3952" fmla="*/ 1285383 w 3977945"/>
                <a:gd name="connsiteY3952" fmla="*/ 4265012 h 5834395"/>
                <a:gd name="connsiteX3953" fmla="*/ 1288221 w 3977945"/>
                <a:gd name="connsiteY3953" fmla="*/ 4267395 h 5834395"/>
                <a:gd name="connsiteX3954" fmla="*/ 1290037 w 3977945"/>
                <a:gd name="connsiteY3954" fmla="*/ 4267622 h 5834395"/>
                <a:gd name="connsiteX3955" fmla="*/ 1291740 w 3977945"/>
                <a:gd name="connsiteY3955" fmla="*/ 4266714 h 5834395"/>
                <a:gd name="connsiteX3956" fmla="*/ 1301729 w 3977945"/>
                <a:gd name="connsiteY3956" fmla="*/ 4257747 h 5834395"/>
                <a:gd name="connsiteX3957" fmla="*/ 1303431 w 3977945"/>
                <a:gd name="connsiteY3957" fmla="*/ 4256839 h 5834395"/>
                <a:gd name="connsiteX3958" fmla="*/ 1304340 w 3977945"/>
                <a:gd name="connsiteY3958" fmla="*/ 4256952 h 5834395"/>
                <a:gd name="connsiteX3959" fmla="*/ 1305588 w 3977945"/>
                <a:gd name="connsiteY3959" fmla="*/ 4257633 h 5834395"/>
                <a:gd name="connsiteX3960" fmla="*/ 1306496 w 3977945"/>
                <a:gd name="connsiteY3960" fmla="*/ 4257406 h 5834395"/>
                <a:gd name="connsiteX3961" fmla="*/ 1307290 w 3977945"/>
                <a:gd name="connsiteY3961" fmla="*/ 4256612 h 5834395"/>
                <a:gd name="connsiteX3962" fmla="*/ 1308426 w 3977945"/>
                <a:gd name="connsiteY3962" fmla="*/ 4254342 h 5834395"/>
                <a:gd name="connsiteX3963" fmla="*/ 1309334 w 3977945"/>
                <a:gd name="connsiteY3963" fmla="*/ 4253774 h 5834395"/>
                <a:gd name="connsiteX3964" fmla="*/ 1311150 w 3977945"/>
                <a:gd name="connsiteY3964" fmla="*/ 4253093 h 5834395"/>
                <a:gd name="connsiteX3965" fmla="*/ 1312399 w 3977945"/>
                <a:gd name="connsiteY3965" fmla="*/ 4251844 h 5834395"/>
                <a:gd name="connsiteX3966" fmla="*/ 1314896 w 3977945"/>
                <a:gd name="connsiteY3966" fmla="*/ 4248779 h 5834395"/>
                <a:gd name="connsiteX3967" fmla="*/ 1316485 w 3977945"/>
                <a:gd name="connsiteY3967" fmla="*/ 4247644 h 5834395"/>
                <a:gd name="connsiteX3968" fmla="*/ 1317847 w 3977945"/>
                <a:gd name="connsiteY3968" fmla="*/ 4247417 h 5834395"/>
                <a:gd name="connsiteX3969" fmla="*/ 1327382 w 3977945"/>
                <a:gd name="connsiteY3969" fmla="*/ 4249234 h 5834395"/>
                <a:gd name="connsiteX3970" fmla="*/ 1333625 w 3977945"/>
                <a:gd name="connsiteY3970" fmla="*/ 4249234 h 5834395"/>
                <a:gd name="connsiteX3971" fmla="*/ 1335328 w 3977945"/>
                <a:gd name="connsiteY3971" fmla="*/ 4249574 h 5834395"/>
                <a:gd name="connsiteX3972" fmla="*/ 1337712 w 3977945"/>
                <a:gd name="connsiteY3972" fmla="*/ 4251277 h 5834395"/>
                <a:gd name="connsiteX3973" fmla="*/ 1338052 w 3977945"/>
                <a:gd name="connsiteY3973" fmla="*/ 4251504 h 5834395"/>
                <a:gd name="connsiteX3974" fmla="*/ 1339527 w 3977945"/>
                <a:gd name="connsiteY3974" fmla="*/ 4252185 h 5834395"/>
                <a:gd name="connsiteX3975" fmla="*/ 1341230 w 3977945"/>
                <a:gd name="connsiteY3975" fmla="*/ 4252071 h 5834395"/>
                <a:gd name="connsiteX3976" fmla="*/ 1342592 w 3977945"/>
                <a:gd name="connsiteY3976" fmla="*/ 4251050 h 5834395"/>
                <a:gd name="connsiteX3977" fmla="*/ 1343955 w 3977945"/>
                <a:gd name="connsiteY3977" fmla="*/ 4249915 h 5834395"/>
                <a:gd name="connsiteX3978" fmla="*/ 1345430 w 3977945"/>
                <a:gd name="connsiteY3978" fmla="*/ 4249120 h 5834395"/>
                <a:gd name="connsiteX3979" fmla="*/ 1347246 w 3977945"/>
                <a:gd name="connsiteY3979" fmla="*/ 4251731 h 5834395"/>
                <a:gd name="connsiteX3980" fmla="*/ 1346679 w 3977945"/>
                <a:gd name="connsiteY3980" fmla="*/ 4257747 h 5834395"/>
                <a:gd name="connsiteX3981" fmla="*/ 1348381 w 3977945"/>
                <a:gd name="connsiteY3981" fmla="*/ 4260244 h 5834395"/>
                <a:gd name="connsiteX3982" fmla="*/ 1350425 w 3977945"/>
                <a:gd name="connsiteY3982" fmla="*/ 4260017 h 5834395"/>
                <a:gd name="connsiteX3983" fmla="*/ 1357121 w 3977945"/>
                <a:gd name="connsiteY3983" fmla="*/ 4253320 h 5834395"/>
                <a:gd name="connsiteX3984" fmla="*/ 1365635 w 3977945"/>
                <a:gd name="connsiteY3984" fmla="*/ 4249347 h 5834395"/>
                <a:gd name="connsiteX3985" fmla="*/ 1370062 w 3977945"/>
                <a:gd name="connsiteY3985" fmla="*/ 4248553 h 5834395"/>
                <a:gd name="connsiteX3986" fmla="*/ 1374489 w 3977945"/>
                <a:gd name="connsiteY3986" fmla="*/ 4248666 h 5834395"/>
                <a:gd name="connsiteX3987" fmla="*/ 1376872 w 3977945"/>
                <a:gd name="connsiteY3987" fmla="*/ 4249574 h 5834395"/>
                <a:gd name="connsiteX3988" fmla="*/ 1378007 w 3977945"/>
                <a:gd name="connsiteY3988" fmla="*/ 4251050 h 5834395"/>
                <a:gd name="connsiteX3989" fmla="*/ 1378802 w 3977945"/>
                <a:gd name="connsiteY3989" fmla="*/ 4253207 h 5834395"/>
                <a:gd name="connsiteX3990" fmla="*/ 1380278 w 3977945"/>
                <a:gd name="connsiteY3990" fmla="*/ 4255931 h 5834395"/>
                <a:gd name="connsiteX3991" fmla="*/ 1382207 w 3977945"/>
                <a:gd name="connsiteY3991" fmla="*/ 4257747 h 5834395"/>
                <a:gd name="connsiteX3992" fmla="*/ 1386293 w 3977945"/>
                <a:gd name="connsiteY3992" fmla="*/ 4260358 h 5834395"/>
                <a:gd name="connsiteX3993" fmla="*/ 1388109 w 3977945"/>
                <a:gd name="connsiteY3993" fmla="*/ 4262855 h 5834395"/>
                <a:gd name="connsiteX3994" fmla="*/ 1390493 w 3977945"/>
                <a:gd name="connsiteY3994" fmla="*/ 4268190 h 5834395"/>
                <a:gd name="connsiteX3995" fmla="*/ 1391742 w 3977945"/>
                <a:gd name="connsiteY3995" fmla="*/ 4269892 h 5834395"/>
                <a:gd name="connsiteX3996" fmla="*/ 1397985 w 3977945"/>
                <a:gd name="connsiteY3996" fmla="*/ 4274092 h 5834395"/>
                <a:gd name="connsiteX3997" fmla="*/ 1399574 w 3977945"/>
                <a:gd name="connsiteY3997" fmla="*/ 4275908 h 5834395"/>
                <a:gd name="connsiteX3998" fmla="*/ 1401163 w 3977945"/>
                <a:gd name="connsiteY3998" fmla="*/ 4278406 h 5834395"/>
                <a:gd name="connsiteX3999" fmla="*/ 1402071 w 3977945"/>
                <a:gd name="connsiteY3999" fmla="*/ 4280222 h 5834395"/>
                <a:gd name="connsiteX4000" fmla="*/ 1402639 w 3977945"/>
                <a:gd name="connsiteY4000" fmla="*/ 4281697 h 5834395"/>
                <a:gd name="connsiteX4001" fmla="*/ 1402866 w 3977945"/>
                <a:gd name="connsiteY4001" fmla="*/ 4283173 h 5834395"/>
                <a:gd name="connsiteX4002" fmla="*/ 1402866 w 3977945"/>
                <a:gd name="connsiteY4002" fmla="*/ 4284989 h 5834395"/>
                <a:gd name="connsiteX4003" fmla="*/ 1401163 w 3977945"/>
                <a:gd name="connsiteY4003" fmla="*/ 4288508 h 5834395"/>
                <a:gd name="connsiteX4004" fmla="*/ 1401163 w 3977945"/>
                <a:gd name="connsiteY4004" fmla="*/ 4289416 h 5834395"/>
                <a:gd name="connsiteX4005" fmla="*/ 1401504 w 3977945"/>
                <a:gd name="connsiteY4005" fmla="*/ 4292140 h 5834395"/>
                <a:gd name="connsiteX4006" fmla="*/ 1401731 w 3977945"/>
                <a:gd name="connsiteY4006" fmla="*/ 4297362 h 5834395"/>
                <a:gd name="connsiteX4007" fmla="*/ 1402298 w 3977945"/>
                <a:gd name="connsiteY4007" fmla="*/ 4300427 h 5834395"/>
                <a:gd name="connsiteX4008" fmla="*/ 1403433 w 3977945"/>
                <a:gd name="connsiteY4008" fmla="*/ 4303151 h 5834395"/>
                <a:gd name="connsiteX4009" fmla="*/ 1405477 w 3977945"/>
                <a:gd name="connsiteY4009" fmla="*/ 4306443 h 5834395"/>
                <a:gd name="connsiteX4010" fmla="*/ 1405817 w 3977945"/>
                <a:gd name="connsiteY4010" fmla="*/ 4309167 h 5834395"/>
                <a:gd name="connsiteX4011" fmla="*/ 1405023 w 3977945"/>
                <a:gd name="connsiteY4011" fmla="*/ 4311437 h 5834395"/>
                <a:gd name="connsiteX4012" fmla="*/ 1405023 w 3977945"/>
                <a:gd name="connsiteY4012" fmla="*/ 4312799 h 5834395"/>
                <a:gd name="connsiteX4013" fmla="*/ 1409904 w 3977945"/>
                <a:gd name="connsiteY4013" fmla="*/ 4312799 h 5834395"/>
                <a:gd name="connsiteX4014" fmla="*/ 1411833 w 3977945"/>
                <a:gd name="connsiteY4014" fmla="*/ 4314275 h 5834395"/>
                <a:gd name="connsiteX4015" fmla="*/ 1415465 w 3977945"/>
                <a:gd name="connsiteY4015" fmla="*/ 4318929 h 5834395"/>
                <a:gd name="connsiteX4016" fmla="*/ 1416033 w 3977945"/>
                <a:gd name="connsiteY4016" fmla="*/ 4319496 h 5834395"/>
                <a:gd name="connsiteX4017" fmla="*/ 1417281 w 3977945"/>
                <a:gd name="connsiteY4017" fmla="*/ 4320404 h 5834395"/>
                <a:gd name="connsiteX4018" fmla="*/ 1417849 w 3977945"/>
                <a:gd name="connsiteY4018" fmla="*/ 4320972 h 5834395"/>
                <a:gd name="connsiteX4019" fmla="*/ 1418076 w 3977945"/>
                <a:gd name="connsiteY4019" fmla="*/ 4321766 h 5834395"/>
                <a:gd name="connsiteX4020" fmla="*/ 1418417 w 3977945"/>
                <a:gd name="connsiteY4020" fmla="*/ 4323923 h 5834395"/>
                <a:gd name="connsiteX4021" fmla="*/ 1418417 w 3977945"/>
                <a:gd name="connsiteY4021" fmla="*/ 4324263 h 5834395"/>
                <a:gd name="connsiteX4022" fmla="*/ 1419552 w 3977945"/>
                <a:gd name="connsiteY4022" fmla="*/ 4324717 h 5834395"/>
                <a:gd name="connsiteX4023" fmla="*/ 1421368 w 3977945"/>
                <a:gd name="connsiteY4023" fmla="*/ 4323810 h 5834395"/>
                <a:gd name="connsiteX4024" fmla="*/ 1422503 w 3977945"/>
                <a:gd name="connsiteY4024" fmla="*/ 4323810 h 5834395"/>
                <a:gd name="connsiteX4025" fmla="*/ 1424206 w 3977945"/>
                <a:gd name="connsiteY4025" fmla="*/ 4324945 h 5834395"/>
                <a:gd name="connsiteX4026" fmla="*/ 1427384 w 3977945"/>
                <a:gd name="connsiteY4026" fmla="*/ 4328577 h 5834395"/>
                <a:gd name="connsiteX4027" fmla="*/ 1429313 w 3977945"/>
                <a:gd name="connsiteY4027" fmla="*/ 4329939 h 5834395"/>
                <a:gd name="connsiteX4028" fmla="*/ 1431584 w 3977945"/>
                <a:gd name="connsiteY4028" fmla="*/ 4332323 h 5834395"/>
                <a:gd name="connsiteX4029" fmla="*/ 1433059 w 3977945"/>
                <a:gd name="connsiteY4029" fmla="*/ 4333798 h 5834395"/>
                <a:gd name="connsiteX4030" fmla="*/ 1435670 w 3977945"/>
                <a:gd name="connsiteY4030" fmla="*/ 4340041 h 5834395"/>
                <a:gd name="connsiteX4031" fmla="*/ 1435783 w 3977945"/>
                <a:gd name="connsiteY4031" fmla="*/ 4346511 h 5834395"/>
                <a:gd name="connsiteX4032" fmla="*/ 1432151 w 3977945"/>
                <a:gd name="connsiteY4032" fmla="*/ 4350825 h 5834395"/>
                <a:gd name="connsiteX4033" fmla="*/ 1430222 w 3977945"/>
                <a:gd name="connsiteY4033" fmla="*/ 4351279 h 5834395"/>
                <a:gd name="connsiteX4034" fmla="*/ 1424546 w 3977945"/>
                <a:gd name="connsiteY4034" fmla="*/ 4351165 h 5834395"/>
                <a:gd name="connsiteX4035" fmla="*/ 1407973 w 3977945"/>
                <a:gd name="connsiteY4035" fmla="*/ 4355138 h 5834395"/>
                <a:gd name="connsiteX4036" fmla="*/ 1404228 w 3977945"/>
                <a:gd name="connsiteY4036" fmla="*/ 4357295 h 5834395"/>
                <a:gd name="connsiteX4037" fmla="*/ 1403320 w 3977945"/>
                <a:gd name="connsiteY4037" fmla="*/ 4360927 h 5834395"/>
                <a:gd name="connsiteX4038" fmla="*/ 1404455 w 3977945"/>
                <a:gd name="connsiteY4038" fmla="*/ 4362516 h 5834395"/>
                <a:gd name="connsiteX4039" fmla="*/ 1407861 w 3977945"/>
                <a:gd name="connsiteY4039" fmla="*/ 4363538 h 5834395"/>
                <a:gd name="connsiteX4040" fmla="*/ 1409223 w 3977945"/>
                <a:gd name="connsiteY4040" fmla="*/ 4364446 h 5834395"/>
                <a:gd name="connsiteX4041" fmla="*/ 1409676 w 3977945"/>
                <a:gd name="connsiteY4041" fmla="*/ 4365581 h 5834395"/>
                <a:gd name="connsiteX4042" fmla="*/ 1410130 w 3977945"/>
                <a:gd name="connsiteY4042" fmla="*/ 4368759 h 5834395"/>
                <a:gd name="connsiteX4043" fmla="*/ 1410585 w 3977945"/>
                <a:gd name="connsiteY4043" fmla="*/ 4370235 h 5834395"/>
                <a:gd name="connsiteX4044" fmla="*/ 1411266 w 3977945"/>
                <a:gd name="connsiteY4044" fmla="*/ 4371483 h 5834395"/>
                <a:gd name="connsiteX4045" fmla="*/ 1415352 w 3977945"/>
                <a:gd name="connsiteY4045" fmla="*/ 4376137 h 5834395"/>
                <a:gd name="connsiteX4046" fmla="*/ 1416600 w 3977945"/>
                <a:gd name="connsiteY4046" fmla="*/ 4378294 h 5834395"/>
                <a:gd name="connsiteX4047" fmla="*/ 1417395 w 3977945"/>
                <a:gd name="connsiteY4047" fmla="*/ 4381018 h 5834395"/>
                <a:gd name="connsiteX4048" fmla="*/ 1417622 w 3977945"/>
                <a:gd name="connsiteY4048" fmla="*/ 4384424 h 5834395"/>
                <a:gd name="connsiteX4049" fmla="*/ 1417395 w 3977945"/>
                <a:gd name="connsiteY4049" fmla="*/ 4386013 h 5834395"/>
                <a:gd name="connsiteX4050" fmla="*/ 1416487 w 3977945"/>
                <a:gd name="connsiteY4050" fmla="*/ 4388737 h 5834395"/>
                <a:gd name="connsiteX4051" fmla="*/ 1416260 w 3977945"/>
                <a:gd name="connsiteY4051" fmla="*/ 4390213 h 5834395"/>
                <a:gd name="connsiteX4052" fmla="*/ 1416374 w 3977945"/>
                <a:gd name="connsiteY4052" fmla="*/ 4391802 h 5834395"/>
                <a:gd name="connsiteX4053" fmla="*/ 1416714 w 3977945"/>
                <a:gd name="connsiteY4053" fmla="*/ 4393164 h 5834395"/>
                <a:gd name="connsiteX4054" fmla="*/ 1416941 w 3977945"/>
                <a:gd name="connsiteY4054" fmla="*/ 4394526 h 5834395"/>
                <a:gd name="connsiteX4055" fmla="*/ 1416714 w 3977945"/>
                <a:gd name="connsiteY4055" fmla="*/ 4396115 h 5834395"/>
                <a:gd name="connsiteX4056" fmla="*/ 1415919 w 3977945"/>
                <a:gd name="connsiteY4056" fmla="*/ 4397023 h 5834395"/>
                <a:gd name="connsiteX4057" fmla="*/ 1413763 w 3977945"/>
                <a:gd name="connsiteY4057" fmla="*/ 4397477 h 5834395"/>
                <a:gd name="connsiteX4058" fmla="*/ 1413309 w 3977945"/>
                <a:gd name="connsiteY4058" fmla="*/ 4398385 h 5834395"/>
                <a:gd name="connsiteX4059" fmla="*/ 1413649 w 3977945"/>
                <a:gd name="connsiteY4059" fmla="*/ 4399634 h 5834395"/>
                <a:gd name="connsiteX4060" fmla="*/ 1414671 w 3977945"/>
                <a:gd name="connsiteY4060" fmla="*/ 4400996 h 5834395"/>
                <a:gd name="connsiteX4061" fmla="*/ 1416600 w 3977945"/>
                <a:gd name="connsiteY4061" fmla="*/ 4402812 h 5834395"/>
                <a:gd name="connsiteX4062" fmla="*/ 1418076 w 3977945"/>
                <a:gd name="connsiteY4062" fmla="*/ 4403720 h 5834395"/>
                <a:gd name="connsiteX4063" fmla="*/ 1419665 w 3977945"/>
                <a:gd name="connsiteY4063" fmla="*/ 4404401 h 5834395"/>
                <a:gd name="connsiteX4064" fmla="*/ 1421368 w 3977945"/>
                <a:gd name="connsiteY4064" fmla="*/ 4404742 h 5834395"/>
                <a:gd name="connsiteX4065" fmla="*/ 1422957 w 3977945"/>
                <a:gd name="connsiteY4065" fmla="*/ 4404742 h 5834395"/>
                <a:gd name="connsiteX4066" fmla="*/ 1424887 w 3977945"/>
                <a:gd name="connsiteY4066" fmla="*/ 4403607 h 5834395"/>
                <a:gd name="connsiteX4067" fmla="*/ 1425682 w 3977945"/>
                <a:gd name="connsiteY4067" fmla="*/ 4408828 h 5834395"/>
                <a:gd name="connsiteX4068" fmla="*/ 1423298 w 3977945"/>
                <a:gd name="connsiteY4068" fmla="*/ 4414049 h 5834395"/>
                <a:gd name="connsiteX4069" fmla="*/ 1419438 w 3977945"/>
                <a:gd name="connsiteY4069" fmla="*/ 4418250 h 5834395"/>
                <a:gd name="connsiteX4070" fmla="*/ 1413763 w 3977945"/>
                <a:gd name="connsiteY4070" fmla="*/ 4422109 h 5834395"/>
                <a:gd name="connsiteX4071" fmla="*/ 1420687 w 3977945"/>
                <a:gd name="connsiteY4071" fmla="*/ 4425060 h 5834395"/>
                <a:gd name="connsiteX4072" fmla="*/ 1422957 w 3977945"/>
                <a:gd name="connsiteY4072" fmla="*/ 4425514 h 5834395"/>
                <a:gd name="connsiteX4073" fmla="*/ 1424660 w 3977945"/>
                <a:gd name="connsiteY4073" fmla="*/ 4424719 h 5834395"/>
                <a:gd name="connsiteX4074" fmla="*/ 1428292 w 3977945"/>
                <a:gd name="connsiteY4074" fmla="*/ 4421655 h 5834395"/>
                <a:gd name="connsiteX4075" fmla="*/ 1431697 w 3977945"/>
                <a:gd name="connsiteY4075" fmla="*/ 4420747 h 5834395"/>
                <a:gd name="connsiteX4076" fmla="*/ 1435330 w 3977945"/>
                <a:gd name="connsiteY4076" fmla="*/ 4421314 h 5834395"/>
                <a:gd name="connsiteX4077" fmla="*/ 1442254 w 3977945"/>
                <a:gd name="connsiteY4077" fmla="*/ 4423811 h 5834395"/>
                <a:gd name="connsiteX4078" fmla="*/ 1445432 w 3977945"/>
                <a:gd name="connsiteY4078" fmla="*/ 4424947 h 5834395"/>
                <a:gd name="connsiteX4079" fmla="*/ 1451675 w 3977945"/>
                <a:gd name="connsiteY4079" fmla="*/ 4423811 h 5834395"/>
                <a:gd name="connsiteX4080" fmla="*/ 1454626 w 3977945"/>
                <a:gd name="connsiteY4080" fmla="*/ 4424266 h 5834395"/>
                <a:gd name="connsiteX4081" fmla="*/ 1455988 w 3977945"/>
                <a:gd name="connsiteY4081" fmla="*/ 4425741 h 5834395"/>
                <a:gd name="connsiteX4082" fmla="*/ 1456556 w 3977945"/>
                <a:gd name="connsiteY4082" fmla="*/ 4427898 h 5834395"/>
                <a:gd name="connsiteX4083" fmla="*/ 1457010 w 3977945"/>
                <a:gd name="connsiteY4083" fmla="*/ 4430282 h 5834395"/>
                <a:gd name="connsiteX4084" fmla="*/ 1457918 w 3977945"/>
                <a:gd name="connsiteY4084" fmla="*/ 4432552 h 5834395"/>
                <a:gd name="connsiteX4085" fmla="*/ 1459394 w 3977945"/>
                <a:gd name="connsiteY4085" fmla="*/ 4433914 h 5834395"/>
                <a:gd name="connsiteX4086" fmla="*/ 1461097 w 3977945"/>
                <a:gd name="connsiteY4086" fmla="*/ 4434481 h 5834395"/>
                <a:gd name="connsiteX4087" fmla="*/ 1468248 w 3977945"/>
                <a:gd name="connsiteY4087" fmla="*/ 4434935 h 5834395"/>
                <a:gd name="connsiteX4088" fmla="*/ 1474944 w 3977945"/>
                <a:gd name="connsiteY4088" fmla="*/ 4433346 h 5834395"/>
                <a:gd name="connsiteX4089" fmla="*/ 1482890 w 3977945"/>
                <a:gd name="connsiteY4089" fmla="*/ 4429941 h 5834395"/>
                <a:gd name="connsiteX4090" fmla="*/ 1487430 w 3977945"/>
                <a:gd name="connsiteY4090" fmla="*/ 4427217 h 5834395"/>
                <a:gd name="connsiteX4091" fmla="*/ 1488906 w 3977945"/>
                <a:gd name="connsiteY4091" fmla="*/ 4427103 h 5834395"/>
                <a:gd name="connsiteX4092" fmla="*/ 1490722 w 3977945"/>
                <a:gd name="connsiteY4092" fmla="*/ 4428011 h 5834395"/>
                <a:gd name="connsiteX4093" fmla="*/ 1492538 w 3977945"/>
                <a:gd name="connsiteY4093" fmla="*/ 4429146 h 5834395"/>
                <a:gd name="connsiteX4094" fmla="*/ 1494468 w 3977945"/>
                <a:gd name="connsiteY4094" fmla="*/ 4428806 h 5834395"/>
                <a:gd name="connsiteX4095" fmla="*/ 1496398 w 3977945"/>
                <a:gd name="connsiteY4095" fmla="*/ 4427898 h 5834395"/>
                <a:gd name="connsiteX4096" fmla="*/ 1498441 w 3977945"/>
                <a:gd name="connsiteY4096" fmla="*/ 4427557 h 5834395"/>
                <a:gd name="connsiteX4097" fmla="*/ 1500370 w 3977945"/>
                <a:gd name="connsiteY4097" fmla="*/ 4428238 h 5834395"/>
                <a:gd name="connsiteX4098" fmla="*/ 1501619 w 3977945"/>
                <a:gd name="connsiteY4098" fmla="*/ 4429827 h 5834395"/>
                <a:gd name="connsiteX4099" fmla="*/ 1502414 w 3977945"/>
                <a:gd name="connsiteY4099" fmla="*/ 4432097 h 5834395"/>
                <a:gd name="connsiteX4100" fmla="*/ 1504797 w 3977945"/>
                <a:gd name="connsiteY4100" fmla="*/ 4446286 h 5834395"/>
                <a:gd name="connsiteX4101" fmla="*/ 1506727 w 3977945"/>
                <a:gd name="connsiteY4101" fmla="*/ 4451394 h 5834395"/>
                <a:gd name="connsiteX4102" fmla="*/ 1509565 w 3977945"/>
                <a:gd name="connsiteY4102" fmla="*/ 4454118 h 5834395"/>
                <a:gd name="connsiteX4103" fmla="*/ 1512857 w 3977945"/>
                <a:gd name="connsiteY4103" fmla="*/ 4454346 h 5834395"/>
                <a:gd name="connsiteX4104" fmla="*/ 1519440 w 3977945"/>
                <a:gd name="connsiteY4104" fmla="*/ 4452870 h 5834395"/>
                <a:gd name="connsiteX4105" fmla="*/ 1522732 w 3977945"/>
                <a:gd name="connsiteY4105" fmla="*/ 4453097 h 5834395"/>
                <a:gd name="connsiteX4106" fmla="*/ 1524662 w 3977945"/>
                <a:gd name="connsiteY4106" fmla="*/ 4453778 h 5834395"/>
                <a:gd name="connsiteX4107" fmla="*/ 1526365 w 3977945"/>
                <a:gd name="connsiteY4107" fmla="*/ 4454799 h 5834395"/>
                <a:gd name="connsiteX4108" fmla="*/ 1527159 w 3977945"/>
                <a:gd name="connsiteY4108" fmla="*/ 4456502 h 5834395"/>
                <a:gd name="connsiteX4109" fmla="*/ 1526365 w 3977945"/>
                <a:gd name="connsiteY4109" fmla="*/ 4459226 h 5834395"/>
                <a:gd name="connsiteX4110" fmla="*/ 1525003 w 3977945"/>
                <a:gd name="connsiteY4110" fmla="*/ 4460475 h 5834395"/>
                <a:gd name="connsiteX4111" fmla="*/ 1519667 w 3977945"/>
                <a:gd name="connsiteY4111" fmla="*/ 4461610 h 5834395"/>
                <a:gd name="connsiteX4112" fmla="*/ 1520121 w 3977945"/>
                <a:gd name="connsiteY4112" fmla="*/ 4463313 h 5834395"/>
                <a:gd name="connsiteX4113" fmla="*/ 1520121 w 3977945"/>
                <a:gd name="connsiteY4113" fmla="*/ 4466491 h 5834395"/>
                <a:gd name="connsiteX4114" fmla="*/ 1520121 w 3977945"/>
                <a:gd name="connsiteY4114" fmla="*/ 4467513 h 5834395"/>
                <a:gd name="connsiteX4115" fmla="*/ 1520348 w 3977945"/>
                <a:gd name="connsiteY4115" fmla="*/ 4468988 h 5834395"/>
                <a:gd name="connsiteX4116" fmla="*/ 1521257 w 3977945"/>
                <a:gd name="connsiteY4116" fmla="*/ 4470010 h 5834395"/>
                <a:gd name="connsiteX4117" fmla="*/ 1523527 w 3977945"/>
                <a:gd name="connsiteY4117" fmla="*/ 4470577 h 5834395"/>
                <a:gd name="connsiteX4118" fmla="*/ 1524662 w 3977945"/>
                <a:gd name="connsiteY4118" fmla="*/ 4471372 h 5834395"/>
                <a:gd name="connsiteX4119" fmla="*/ 1525910 w 3977945"/>
                <a:gd name="connsiteY4119" fmla="*/ 4473415 h 5834395"/>
                <a:gd name="connsiteX4120" fmla="*/ 1526024 w 3977945"/>
                <a:gd name="connsiteY4120" fmla="*/ 4475231 h 5834395"/>
                <a:gd name="connsiteX4121" fmla="*/ 1525797 w 3977945"/>
                <a:gd name="connsiteY4121" fmla="*/ 4477161 h 5834395"/>
                <a:gd name="connsiteX4122" fmla="*/ 1525910 w 3977945"/>
                <a:gd name="connsiteY4122" fmla="*/ 4479545 h 5834395"/>
                <a:gd name="connsiteX4123" fmla="*/ 1526591 w 3977945"/>
                <a:gd name="connsiteY4123" fmla="*/ 4481474 h 5834395"/>
                <a:gd name="connsiteX4124" fmla="*/ 1528521 w 3977945"/>
                <a:gd name="connsiteY4124" fmla="*/ 4484199 h 5834395"/>
                <a:gd name="connsiteX4125" fmla="*/ 1529315 w 3977945"/>
                <a:gd name="connsiteY4125" fmla="*/ 4486128 h 5834395"/>
                <a:gd name="connsiteX4126" fmla="*/ 1529543 w 3977945"/>
                <a:gd name="connsiteY4126" fmla="*/ 4488285 h 5834395"/>
                <a:gd name="connsiteX4127" fmla="*/ 1529315 w 3977945"/>
                <a:gd name="connsiteY4127" fmla="*/ 4490101 h 5834395"/>
                <a:gd name="connsiteX4128" fmla="*/ 1529429 w 3977945"/>
                <a:gd name="connsiteY4128" fmla="*/ 4491690 h 5834395"/>
                <a:gd name="connsiteX4129" fmla="*/ 1530791 w 3977945"/>
                <a:gd name="connsiteY4129" fmla="*/ 4493052 h 5834395"/>
                <a:gd name="connsiteX4130" fmla="*/ 1533175 w 3977945"/>
                <a:gd name="connsiteY4130" fmla="*/ 4494528 h 5834395"/>
                <a:gd name="connsiteX4131" fmla="*/ 1534310 w 3977945"/>
                <a:gd name="connsiteY4131" fmla="*/ 4495550 h 5834395"/>
                <a:gd name="connsiteX4132" fmla="*/ 1535218 w 3977945"/>
                <a:gd name="connsiteY4132" fmla="*/ 4497025 h 5834395"/>
                <a:gd name="connsiteX4133" fmla="*/ 1536013 w 3977945"/>
                <a:gd name="connsiteY4133" fmla="*/ 4501338 h 5834395"/>
                <a:gd name="connsiteX4134" fmla="*/ 1535672 w 3977945"/>
                <a:gd name="connsiteY4134" fmla="*/ 4505084 h 5834395"/>
                <a:gd name="connsiteX4135" fmla="*/ 1535785 w 3977945"/>
                <a:gd name="connsiteY4135" fmla="*/ 4508490 h 5834395"/>
                <a:gd name="connsiteX4136" fmla="*/ 1538056 w 3977945"/>
                <a:gd name="connsiteY4136" fmla="*/ 4511327 h 5834395"/>
                <a:gd name="connsiteX4137" fmla="*/ 1530564 w 3977945"/>
                <a:gd name="connsiteY4137" fmla="*/ 4514733 h 5834395"/>
                <a:gd name="connsiteX4138" fmla="*/ 1529089 w 3977945"/>
                <a:gd name="connsiteY4138" fmla="*/ 4516549 h 5834395"/>
                <a:gd name="connsiteX4139" fmla="*/ 1529202 w 3977945"/>
                <a:gd name="connsiteY4139" fmla="*/ 4518478 h 5834395"/>
                <a:gd name="connsiteX4140" fmla="*/ 1533856 w 3977945"/>
                <a:gd name="connsiteY4140" fmla="*/ 4536981 h 5834395"/>
                <a:gd name="connsiteX4141" fmla="*/ 1535899 w 3977945"/>
                <a:gd name="connsiteY4141" fmla="*/ 4540726 h 5834395"/>
                <a:gd name="connsiteX4142" fmla="*/ 1539191 w 3977945"/>
                <a:gd name="connsiteY4142" fmla="*/ 4542088 h 5834395"/>
                <a:gd name="connsiteX4143" fmla="*/ 1541347 w 3977945"/>
                <a:gd name="connsiteY4143" fmla="*/ 4542429 h 5834395"/>
                <a:gd name="connsiteX4144" fmla="*/ 1543391 w 3977945"/>
                <a:gd name="connsiteY4144" fmla="*/ 4543110 h 5834395"/>
                <a:gd name="connsiteX4145" fmla="*/ 1545093 w 3977945"/>
                <a:gd name="connsiteY4145" fmla="*/ 4544586 h 5834395"/>
                <a:gd name="connsiteX4146" fmla="*/ 1546455 w 3977945"/>
                <a:gd name="connsiteY4146" fmla="*/ 4547083 h 5834395"/>
                <a:gd name="connsiteX4147" fmla="*/ 1547250 w 3977945"/>
                <a:gd name="connsiteY4147" fmla="*/ 4550715 h 5834395"/>
                <a:gd name="connsiteX4148" fmla="*/ 1547364 w 3977945"/>
                <a:gd name="connsiteY4148" fmla="*/ 4553439 h 5834395"/>
                <a:gd name="connsiteX4149" fmla="*/ 1547931 w 3977945"/>
                <a:gd name="connsiteY4149" fmla="*/ 4555823 h 5834395"/>
                <a:gd name="connsiteX4150" fmla="*/ 1550088 w 3977945"/>
                <a:gd name="connsiteY4150" fmla="*/ 4558207 h 5834395"/>
                <a:gd name="connsiteX4151" fmla="*/ 1551904 w 3977945"/>
                <a:gd name="connsiteY4151" fmla="*/ 4559569 h 5834395"/>
                <a:gd name="connsiteX4152" fmla="*/ 1553834 w 3977945"/>
                <a:gd name="connsiteY4152" fmla="*/ 4560590 h 5834395"/>
                <a:gd name="connsiteX4153" fmla="*/ 1555877 w 3977945"/>
                <a:gd name="connsiteY4153" fmla="*/ 4561158 h 5834395"/>
                <a:gd name="connsiteX4154" fmla="*/ 1557920 w 3977945"/>
                <a:gd name="connsiteY4154" fmla="*/ 4561272 h 5834395"/>
                <a:gd name="connsiteX4155" fmla="*/ 1559736 w 3977945"/>
                <a:gd name="connsiteY4155" fmla="*/ 4560704 h 5834395"/>
                <a:gd name="connsiteX4156" fmla="*/ 1560190 w 3977945"/>
                <a:gd name="connsiteY4156" fmla="*/ 4560590 h 5834395"/>
                <a:gd name="connsiteX4157" fmla="*/ 1561439 w 3977945"/>
                <a:gd name="connsiteY4157" fmla="*/ 4559002 h 5834395"/>
                <a:gd name="connsiteX4158" fmla="*/ 1562461 w 3977945"/>
                <a:gd name="connsiteY4158" fmla="*/ 4557072 h 5834395"/>
                <a:gd name="connsiteX4159" fmla="*/ 1564049 w 3977945"/>
                <a:gd name="connsiteY4159" fmla="*/ 4555142 h 5834395"/>
                <a:gd name="connsiteX4160" fmla="*/ 1564844 w 3977945"/>
                <a:gd name="connsiteY4160" fmla="*/ 4554802 h 5834395"/>
                <a:gd name="connsiteX4161" fmla="*/ 1566660 w 3977945"/>
                <a:gd name="connsiteY4161" fmla="*/ 4554688 h 5834395"/>
                <a:gd name="connsiteX4162" fmla="*/ 1567569 w 3977945"/>
                <a:gd name="connsiteY4162" fmla="*/ 4554348 h 5834395"/>
                <a:gd name="connsiteX4163" fmla="*/ 1568703 w 3977945"/>
                <a:gd name="connsiteY4163" fmla="*/ 4553212 h 5834395"/>
                <a:gd name="connsiteX4164" fmla="*/ 1570633 w 3977945"/>
                <a:gd name="connsiteY4164" fmla="*/ 4550488 h 5834395"/>
                <a:gd name="connsiteX4165" fmla="*/ 1571995 w 3977945"/>
                <a:gd name="connsiteY4165" fmla="*/ 4549467 h 5834395"/>
                <a:gd name="connsiteX4166" fmla="*/ 1573698 w 3977945"/>
                <a:gd name="connsiteY4166" fmla="*/ 4548786 h 5834395"/>
                <a:gd name="connsiteX4167" fmla="*/ 1582892 w 3977945"/>
                <a:gd name="connsiteY4167" fmla="*/ 4547764 h 5834395"/>
                <a:gd name="connsiteX4168" fmla="*/ 1599805 w 3977945"/>
                <a:gd name="connsiteY4168" fmla="*/ 4549126 h 5834395"/>
                <a:gd name="connsiteX4169" fmla="*/ 1602416 w 3977945"/>
                <a:gd name="connsiteY4169" fmla="*/ 4550602 h 5834395"/>
                <a:gd name="connsiteX4170" fmla="*/ 1603097 w 3977945"/>
                <a:gd name="connsiteY4170" fmla="*/ 4553439 h 5834395"/>
                <a:gd name="connsiteX4171" fmla="*/ 1605821 w 3977945"/>
                <a:gd name="connsiteY4171" fmla="*/ 4554802 h 5834395"/>
                <a:gd name="connsiteX4172" fmla="*/ 1615469 w 3977945"/>
                <a:gd name="connsiteY4172" fmla="*/ 4570352 h 5834395"/>
                <a:gd name="connsiteX4173" fmla="*/ 1617740 w 3977945"/>
                <a:gd name="connsiteY4173" fmla="*/ 4571488 h 5834395"/>
                <a:gd name="connsiteX4174" fmla="*/ 1620010 w 3977945"/>
                <a:gd name="connsiteY4174" fmla="*/ 4571374 h 5834395"/>
                <a:gd name="connsiteX4175" fmla="*/ 1622280 w 3977945"/>
                <a:gd name="connsiteY4175" fmla="*/ 4570352 h 5834395"/>
                <a:gd name="connsiteX4176" fmla="*/ 1624436 w 3977945"/>
                <a:gd name="connsiteY4176" fmla="*/ 4568763 h 5834395"/>
                <a:gd name="connsiteX4177" fmla="*/ 1626367 w 3977945"/>
                <a:gd name="connsiteY4177" fmla="*/ 4566834 h 5834395"/>
                <a:gd name="connsiteX4178" fmla="*/ 1627048 w 3977945"/>
                <a:gd name="connsiteY4178" fmla="*/ 4566493 h 5834395"/>
                <a:gd name="connsiteX4179" fmla="*/ 1628182 w 3977945"/>
                <a:gd name="connsiteY4179" fmla="*/ 4566493 h 5834395"/>
                <a:gd name="connsiteX4180" fmla="*/ 1629091 w 3977945"/>
                <a:gd name="connsiteY4180" fmla="*/ 4566834 h 5834395"/>
                <a:gd name="connsiteX4181" fmla="*/ 1631134 w 3977945"/>
                <a:gd name="connsiteY4181" fmla="*/ 4567969 h 5834395"/>
                <a:gd name="connsiteX4182" fmla="*/ 1633290 w 3977945"/>
                <a:gd name="connsiteY4182" fmla="*/ 4568423 h 5834395"/>
                <a:gd name="connsiteX4183" fmla="*/ 1636015 w 3977945"/>
                <a:gd name="connsiteY4183" fmla="*/ 4570352 h 5834395"/>
                <a:gd name="connsiteX4184" fmla="*/ 1639080 w 3977945"/>
                <a:gd name="connsiteY4184" fmla="*/ 4571034 h 5834395"/>
                <a:gd name="connsiteX4185" fmla="*/ 1639987 w 3977945"/>
                <a:gd name="connsiteY4185" fmla="*/ 4571374 h 5834395"/>
                <a:gd name="connsiteX4186" fmla="*/ 1641463 w 3977945"/>
                <a:gd name="connsiteY4186" fmla="*/ 4572396 h 5834395"/>
                <a:gd name="connsiteX4187" fmla="*/ 1641690 w 3977945"/>
                <a:gd name="connsiteY4187" fmla="*/ 4572736 h 5834395"/>
                <a:gd name="connsiteX4188" fmla="*/ 1641463 w 3977945"/>
                <a:gd name="connsiteY4188" fmla="*/ 4573417 h 5834395"/>
                <a:gd name="connsiteX4189" fmla="*/ 1641236 w 3977945"/>
                <a:gd name="connsiteY4189" fmla="*/ 4576822 h 5834395"/>
                <a:gd name="connsiteX4190" fmla="*/ 1641009 w 3977945"/>
                <a:gd name="connsiteY4190" fmla="*/ 4578298 h 5834395"/>
                <a:gd name="connsiteX4191" fmla="*/ 1641350 w 3977945"/>
                <a:gd name="connsiteY4191" fmla="*/ 4579660 h 5834395"/>
                <a:gd name="connsiteX4192" fmla="*/ 1642825 w 3977945"/>
                <a:gd name="connsiteY4192" fmla="*/ 4580795 h 5834395"/>
                <a:gd name="connsiteX4193" fmla="*/ 1644869 w 3977945"/>
                <a:gd name="connsiteY4193" fmla="*/ 4581590 h 5834395"/>
                <a:gd name="connsiteX4194" fmla="*/ 1647138 w 3977945"/>
                <a:gd name="connsiteY4194" fmla="*/ 4581930 h 5834395"/>
                <a:gd name="connsiteX4195" fmla="*/ 1649295 w 3977945"/>
                <a:gd name="connsiteY4195" fmla="*/ 4581590 h 5834395"/>
                <a:gd name="connsiteX4196" fmla="*/ 1651112 w 3977945"/>
                <a:gd name="connsiteY4196" fmla="*/ 4580455 h 5834395"/>
                <a:gd name="connsiteX4197" fmla="*/ 1651906 w 3977945"/>
                <a:gd name="connsiteY4197" fmla="*/ 4579206 h 5834395"/>
                <a:gd name="connsiteX4198" fmla="*/ 1653495 w 3977945"/>
                <a:gd name="connsiteY4198" fmla="*/ 4575914 h 5834395"/>
                <a:gd name="connsiteX4199" fmla="*/ 1654403 w 3977945"/>
                <a:gd name="connsiteY4199" fmla="*/ 4574552 h 5834395"/>
                <a:gd name="connsiteX4200" fmla="*/ 1655652 w 3977945"/>
                <a:gd name="connsiteY4200" fmla="*/ 4573417 h 5834395"/>
                <a:gd name="connsiteX4201" fmla="*/ 1671770 w 3977945"/>
                <a:gd name="connsiteY4201" fmla="*/ 4563882 h 5834395"/>
                <a:gd name="connsiteX4202" fmla="*/ 1678127 w 3977945"/>
                <a:gd name="connsiteY4202" fmla="*/ 4561499 h 5834395"/>
                <a:gd name="connsiteX4203" fmla="*/ 1684483 w 3977945"/>
                <a:gd name="connsiteY4203" fmla="*/ 4561045 h 5834395"/>
                <a:gd name="connsiteX4204" fmla="*/ 1691407 w 3977945"/>
                <a:gd name="connsiteY4204" fmla="*/ 4562066 h 5834395"/>
                <a:gd name="connsiteX4205" fmla="*/ 1705482 w 3977945"/>
                <a:gd name="connsiteY4205" fmla="*/ 4557980 h 5834395"/>
                <a:gd name="connsiteX4206" fmla="*/ 1708320 w 3977945"/>
                <a:gd name="connsiteY4206" fmla="*/ 4555710 h 5834395"/>
                <a:gd name="connsiteX4207" fmla="*/ 1713996 w 3977945"/>
                <a:gd name="connsiteY4207" fmla="*/ 4549921 h 5834395"/>
                <a:gd name="connsiteX4208" fmla="*/ 1716833 w 3977945"/>
                <a:gd name="connsiteY4208" fmla="*/ 4548786 h 5834395"/>
                <a:gd name="connsiteX4209" fmla="*/ 1726595 w 3977945"/>
                <a:gd name="connsiteY4209" fmla="*/ 4547423 h 5834395"/>
                <a:gd name="connsiteX4210" fmla="*/ 1728525 w 3977945"/>
                <a:gd name="connsiteY4210" fmla="*/ 4548445 h 5834395"/>
                <a:gd name="connsiteX4211" fmla="*/ 1730001 w 3977945"/>
                <a:gd name="connsiteY4211" fmla="*/ 4552418 h 5834395"/>
                <a:gd name="connsiteX4212" fmla="*/ 1731363 w 3977945"/>
                <a:gd name="connsiteY4212" fmla="*/ 4557299 h 5834395"/>
                <a:gd name="connsiteX4213" fmla="*/ 1732952 w 3977945"/>
                <a:gd name="connsiteY4213" fmla="*/ 4561272 h 5834395"/>
                <a:gd name="connsiteX4214" fmla="*/ 1741465 w 3977945"/>
                <a:gd name="connsiteY4214" fmla="*/ 4565471 h 5834395"/>
                <a:gd name="connsiteX4215" fmla="*/ 1744416 w 3977945"/>
                <a:gd name="connsiteY4215" fmla="*/ 4568763 h 5834395"/>
                <a:gd name="connsiteX4216" fmla="*/ 1744643 w 3977945"/>
                <a:gd name="connsiteY4216" fmla="*/ 4575120 h 5834395"/>
                <a:gd name="connsiteX4217" fmla="*/ 1743622 w 3977945"/>
                <a:gd name="connsiteY4217" fmla="*/ 4578752 h 5834395"/>
                <a:gd name="connsiteX4218" fmla="*/ 1743395 w 3977945"/>
                <a:gd name="connsiteY4218" fmla="*/ 4580341 h 5834395"/>
                <a:gd name="connsiteX4219" fmla="*/ 1743509 w 3977945"/>
                <a:gd name="connsiteY4219" fmla="*/ 4581930 h 5834395"/>
                <a:gd name="connsiteX4220" fmla="*/ 1744190 w 3977945"/>
                <a:gd name="connsiteY4220" fmla="*/ 4582952 h 5834395"/>
                <a:gd name="connsiteX4221" fmla="*/ 1747595 w 3977945"/>
                <a:gd name="connsiteY4221" fmla="*/ 4586357 h 5834395"/>
                <a:gd name="connsiteX4222" fmla="*/ 1756903 w 3977945"/>
                <a:gd name="connsiteY4222" fmla="*/ 4600773 h 5834395"/>
                <a:gd name="connsiteX4223" fmla="*/ 1760421 w 3977945"/>
                <a:gd name="connsiteY4223" fmla="*/ 4603157 h 5834395"/>
                <a:gd name="connsiteX4224" fmla="*/ 1768140 w 3977945"/>
                <a:gd name="connsiteY4224" fmla="*/ 4606675 h 5834395"/>
                <a:gd name="connsiteX4225" fmla="*/ 1771886 w 3977945"/>
                <a:gd name="connsiteY4225" fmla="*/ 4609059 h 5834395"/>
                <a:gd name="connsiteX4226" fmla="*/ 1775178 w 3977945"/>
                <a:gd name="connsiteY4226" fmla="*/ 4612010 h 5834395"/>
                <a:gd name="connsiteX4227" fmla="*/ 1778129 w 3977945"/>
                <a:gd name="connsiteY4227" fmla="*/ 4615756 h 5834395"/>
                <a:gd name="connsiteX4228" fmla="*/ 1781307 w 3977945"/>
                <a:gd name="connsiteY4228" fmla="*/ 4621318 h 5834395"/>
                <a:gd name="connsiteX4229" fmla="*/ 1781420 w 3977945"/>
                <a:gd name="connsiteY4229" fmla="*/ 4621545 h 5834395"/>
                <a:gd name="connsiteX4230" fmla="*/ 1782896 w 3977945"/>
                <a:gd name="connsiteY4230" fmla="*/ 4624270 h 5834395"/>
                <a:gd name="connsiteX4231" fmla="*/ 1782896 w 3977945"/>
                <a:gd name="connsiteY4231" fmla="*/ 4626540 h 5834395"/>
                <a:gd name="connsiteX4232" fmla="*/ 1783350 w 3977945"/>
                <a:gd name="connsiteY4232" fmla="*/ 4627448 h 5834395"/>
                <a:gd name="connsiteX4233" fmla="*/ 1785507 w 3977945"/>
                <a:gd name="connsiteY4233" fmla="*/ 4626086 h 5834395"/>
                <a:gd name="connsiteX4234" fmla="*/ 1789706 w 3977945"/>
                <a:gd name="connsiteY4234" fmla="*/ 4623361 h 5834395"/>
                <a:gd name="connsiteX4235" fmla="*/ 1790956 w 3977945"/>
                <a:gd name="connsiteY4235" fmla="*/ 4622908 h 5834395"/>
                <a:gd name="connsiteX4236" fmla="*/ 1792090 w 3977945"/>
                <a:gd name="connsiteY4236" fmla="*/ 4623134 h 5834395"/>
                <a:gd name="connsiteX4237" fmla="*/ 1793793 w 3977945"/>
                <a:gd name="connsiteY4237" fmla="*/ 4624270 h 5834395"/>
                <a:gd name="connsiteX4238" fmla="*/ 1794814 w 3977945"/>
                <a:gd name="connsiteY4238" fmla="*/ 4624496 h 5834395"/>
                <a:gd name="connsiteX4239" fmla="*/ 1799355 w 3977945"/>
                <a:gd name="connsiteY4239" fmla="*/ 4621318 h 5834395"/>
                <a:gd name="connsiteX4240" fmla="*/ 1799809 w 3977945"/>
                <a:gd name="connsiteY4240" fmla="*/ 4614735 h 5834395"/>
                <a:gd name="connsiteX4241" fmla="*/ 1799128 w 3977945"/>
                <a:gd name="connsiteY4241" fmla="*/ 4607811 h 5834395"/>
                <a:gd name="connsiteX4242" fmla="*/ 1800036 w 3977945"/>
                <a:gd name="connsiteY4242" fmla="*/ 4603270 h 5834395"/>
                <a:gd name="connsiteX4243" fmla="*/ 1801625 w 3977945"/>
                <a:gd name="connsiteY4243" fmla="*/ 4602816 h 5834395"/>
                <a:gd name="connsiteX4244" fmla="*/ 1807868 w 3977945"/>
                <a:gd name="connsiteY4244" fmla="*/ 4603384 h 5834395"/>
                <a:gd name="connsiteX4245" fmla="*/ 1810479 w 3977945"/>
                <a:gd name="connsiteY4245" fmla="*/ 4602930 h 5834395"/>
                <a:gd name="connsiteX4246" fmla="*/ 1812295 w 3977945"/>
                <a:gd name="connsiteY4246" fmla="*/ 4603270 h 5834395"/>
                <a:gd name="connsiteX4247" fmla="*/ 1813657 w 3977945"/>
                <a:gd name="connsiteY4247" fmla="*/ 4604973 h 5834395"/>
                <a:gd name="connsiteX4248" fmla="*/ 1816608 w 3977945"/>
                <a:gd name="connsiteY4248" fmla="*/ 4613600 h 5834395"/>
                <a:gd name="connsiteX4249" fmla="*/ 1817744 w 3977945"/>
                <a:gd name="connsiteY4249" fmla="*/ 4615302 h 5834395"/>
                <a:gd name="connsiteX4250" fmla="*/ 1819673 w 3977945"/>
                <a:gd name="connsiteY4250" fmla="*/ 4616097 h 5834395"/>
                <a:gd name="connsiteX4251" fmla="*/ 1823873 w 3977945"/>
                <a:gd name="connsiteY4251" fmla="*/ 4616551 h 5834395"/>
                <a:gd name="connsiteX4252" fmla="*/ 1825576 w 3977945"/>
                <a:gd name="connsiteY4252" fmla="*/ 4617232 h 5834395"/>
                <a:gd name="connsiteX4253" fmla="*/ 1827846 w 3977945"/>
                <a:gd name="connsiteY4253" fmla="*/ 4618821 h 5834395"/>
                <a:gd name="connsiteX4254" fmla="*/ 1831365 w 3977945"/>
                <a:gd name="connsiteY4254" fmla="*/ 4620183 h 5834395"/>
                <a:gd name="connsiteX4255" fmla="*/ 1838403 w 3977945"/>
                <a:gd name="connsiteY4255" fmla="*/ 4618935 h 5834395"/>
                <a:gd name="connsiteX4256" fmla="*/ 1843170 w 3977945"/>
                <a:gd name="connsiteY4256" fmla="*/ 4619843 h 5834395"/>
                <a:gd name="connsiteX4257" fmla="*/ 1844078 w 3977945"/>
                <a:gd name="connsiteY4257" fmla="*/ 4619502 h 5834395"/>
                <a:gd name="connsiteX4258" fmla="*/ 1844986 w 3977945"/>
                <a:gd name="connsiteY4258" fmla="*/ 4618935 h 5834395"/>
                <a:gd name="connsiteX4259" fmla="*/ 1847370 w 3977945"/>
                <a:gd name="connsiteY4259" fmla="*/ 4618140 h 5834395"/>
                <a:gd name="connsiteX4260" fmla="*/ 1847597 w 3977945"/>
                <a:gd name="connsiteY4260" fmla="*/ 4617799 h 5834395"/>
                <a:gd name="connsiteX4261" fmla="*/ 1847597 w 3977945"/>
                <a:gd name="connsiteY4261" fmla="*/ 4618140 h 5834395"/>
                <a:gd name="connsiteX4262" fmla="*/ 1848391 w 3977945"/>
                <a:gd name="connsiteY4262" fmla="*/ 4621091 h 5834395"/>
                <a:gd name="connsiteX4263" fmla="*/ 1848618 w 3977945"/>
                <a:gd name="connsiteY4263" fmla="*/ 4623475 h 5834395"/>
                <a:gd name="connsiteX4264" fmla="*/ 1849186 w 3977945"/>
                <a:gd name="connsiteY4264" fmla="*/ 4624837 h 5834395"/>
                <a:gd name="connsiteX4265" fmla="*/ 1849753 w 3977945"/>
                <a:gd name="connsiteY4265" fmla="*/ 4625518 h 5834395"/>
                <a:gd name="connsiteX4266" fmla="*/ 1855655 w 3977945"/>
                <a:gd name="connsiteY4266" fmla="*/ 4629831 h 5834395"/>
                <a:gd name="connsiteX4267" fmla="*/ 1865758 w 3977945"/>
                <a:gd name="connsiteY4267" fmla="*/ 4632783 h 5834395"/>
                <a:gd name="connsiteX4268" fmla="*/ 1869050 w 3977945"/>
                <a:gd name="connsiteY4268" fmla="*/ 4635847 h 5834395"/>
                <a:gd name="connsiteX4269" fmla="*/ 1871434 w 3977945"/>
                <a:gd name="connsiteY4269" fmla="*/ 4639593 h 5834395"/>
                <a:gd name="connsiteX4270" fmla="*/ 1874045 w 3977945"/>
                <a:gd name="connsiteY4270" fmla="*/ 4642204 h 5834395"/>
                <a:gd name="connsiteX4271" fmla="*/ 1883239 w 3977945"/>
                <a:gd name="connsiteY4271" fmla="*/ 4641637 h 5834395"/>
                <a:gd name="connsiteX4272" fmla="*/ 1884828 w 3977945"/>
                <a:gd name="connsiteY4272" fmla="*/ 4641182 h 5834395"/>
                <a:gd name="connsiteX4273" fmla="*/ 1886644 w 3977945"/>
                <a:gd name="connsiteY4273" fmla="*/ 4639593 h 5834395"/>
                <a:gd name="connsiteX4274" fmla="*/ 1889708 w 3977945"/>
                <a:gd name="connsiteY4274" fmla="*/ 4635053 h 5834395"/>
                <a:gd name="connsiteX4275" fmla="*/ 1891411 w 3977945"/>
                <a:gd name="connsiteY4275" fmla="*/ 4633123 h 5834395"/>
                <a:gd name="connsiteX4276" fmla="*/ 1895157 w 3977945"/>
                <a:gd name="connsiteY4276" fmla="*/ 4631761 h 5834395"/>
                <a:gd name="connsiteX4277" fmla="*/ 1897654 w 3977945"/>
                <a:gd name="connsiteY4277" fmla="*/ 4633918 h 5834395"/>
                <a:gd name="connsiteX4278" fmla="*/ 1897881 w 3977945"/>
                <a:gd name="connsiteY4278" fmla="*/ 4634031 h 5834395"/>
                <a:gd name="connsiteX4279" fmla="*/ 1903216 w 3977945"/>
                <a:gd name="connsiteY4279" fmla="*/ 4647993 h 5834395"/>
                <a:gd name="connsiteX4280" fmla="*/ 1905486 w 3977945"/>
                <a:gd name="connsiteY4280" fmla="*/ 4651058 h 5834395"/>
                <a:gd name="connsiteX4281" fmla="*/ 1908324 w 3977945"/>
                <a:gd name="connsiteY4281" fmla="*/ 4652874 h 5834395"/>
                <a:gd name="connsiteX4282" fmla="*/ 1911957 w 3977945"/>
                <a:gd name="connsiteY4282" fmla="*/ 4653782 h 5834395"/>
                <a:gd name="connsiteX4283" fmla="*/ 1915816 w 3977945"/>
                <a:gd name="connsiteY4283" fmla="*/ 4652987 h 5834395"/>
                <a:gd name="connsiteX4284" fmla="*/ 1919561 w 3977945"/>
                <a:gd name="connsiteY4284" fmla="*/ 4651171 h 5834395"/>
                <a:gd name="connsiteX4285" fmla="*/ 1923194 w 3977945"/>
                <a:gd name="connsiteY4285" fmla="*/ 4650377 h 5834395"/>
                <a:gd name="connsiteX4286" fmla="*/ 1926713 w 3977945"/>
                <a:gd name="connsiteY4286" fmla="*/ 4652760 h 5834395"/>
                <a:gd name="connsiteX4287" fmla="*/ 1928529 w 3977945"/>
                <a:gd name="connsiteY4287" fmla="*/ 4653555 h 5834395"/>
                <a:gd name="connsiteX4288" fmla="*/ 1934205 w 3977945"/>
                <a:gd name="connsiteY4288" fmla="*/ 4654123 h 5834395"/>
                <a:gd name="connsiteX4289" fmla="*/ 1935453 w 3977945"/>
                <a:gd name="connsiteY4289" fmla="*/ 4655712 h 5834395"/>
                <a:gd name="connsiteX4290" fmla="*/ 1936588 w 3977945"/>
                <a:gd name="connsiteY4290" fmla="*/ 4659117 h 5834395"/>
                <a:gd name="connsiteX4291" fmla="*/ 1938177 w 3977945"/>
                <a:gd name="connsiteY4291" fmla="*/ 4665474 h 5834395"/>
                <a:gd name="connsiteX4292" fmla="*/ 1940675 w 3977945"/>
                <a:gd name="connsiteY4292" fmla="*/ 4670581 h 5834395"/>
                <a:gd name="connsiteX4293" fmla="*/ 1943625 w 3977945"/>
                <a:gd name="connsiteY4293" fmla="*/ 4672624 h 5834395"/>
                <a:gd name="connsiteX4294" fmla="*/ 1947031 w 3977945"/>
                <a:gd name="connsiteY4294" fmla="*/ 4673533 h 5834395"/>
                <a:gd name="connsiteX4295" fmla="*/ 1951004 w 3977945"/>
                <a:gd name="connsiteY4295" fmla="*/ 4675462 h 5834395"/>
                <a:gd name="connsiteX4296" fmla="*/ 1955998 w 3977945"/>
                <a:gd name="connsiteY4296" fmla="*/ 4680343 h 5834395"/>
                <a:gd name="connsiteX4297" fmla="*/ 1957928 w 3977945"/>
                <a:gd name="connsiteY4297" fmla="*/ 4681251 h 5834395"/>
                <a:gd name="connsiteX4298" fmla="*/ 1960539 w 3977945"/>
                <a:gd name="connsiteY4298" fmla="*/ 4681365 h 5834395"/>
                <a:gd name="connsiteX4299" fmla="*/ 1963490 w 3977945"/>
                <a:gd name="connsiteY4299" fmla="*/ 4680797 h 5834395"/>
                <a:gd name="connsiteX4300" fmla="*/ 1966441 w 3977945"/>
                <a:gd name="connsiteY4300" fmla="*/ 4679662 h 5834395"/>
                <a:gd name="connsiteX4301" fmla="*/ 1968939 w 3977945"/>
                <a:gd name="connsiteY4301" fmla="*/ 4678187 h 5834395"/>
                <a:gd name="connsiteX4302" fmla="*/ 1974728 w 3977945"/>
                <a:gd name="connsiteY4302" fmla="*/ 4672284 h 5834395"/>
                <a:gd name="connsiteX4303" fmla="*/ 1977111 w 3977945"/>
                <a:gd name="connsiteY4303" fmla="*/ 4671490 h 5834395"/>
                <a:gd name="connsiteX4304" fmla="*/ 1979041 w 3977945"/>
                <a:gd name="connsiteY4304" fmla="*/ 4671490 h 5834395"/>
                <a:gd name="connsiteX4305" fmla="*/ 1988576 w 3977945"/>
                <a:gd name="connsiteY4305" fmla="*/ 4674100 h 5834395"/>
                <a:gd name="connsiteX4306" fmla="*/ 1988916 w 3977945"/>
                <a:gd name="connsiteY4306" fmla="*/ 4674441 h 5834395"/>
                <a:gd name="connsiteX4307" fmla="*/ 1990051 w 3977945"/>
                <a:gd name="connsiteY4307" fmla="*/ 4675689 h 5834395"/>
                <a:gd name="connsiteX4308" fmla="*/ 1989597 w 3977945"/>
                <a:gd name="connsiteY4308" fmla="*/ 4678754 h 5834395"/>
                <a:gd name="connsiteX4309" fmla="*/ 1988122 w 3977945"/>
                <a:gd name="connsiteY4309" fmla="*/ 4680797 h 5834395"/>
                <a:gd name="connsiteX4310" fmla="*/ 1984376 w 3977945"/>
                <a:gd name="connsiteY4310" fmla="*/ 4682954 h 5834395"/>
                <a:gd name="connsiteX4311" fmla="*/ 1982673 w 3977945"/>
                <a:gd name="connsiteY4311" fmla="*/ 4684543 h 5834395"/>
                <a:gd name="connsiteX4312" fmla="*/ 1980743 w 3977945"/>
                <a:gd name="connsiteY4312" fmla="*/ 4689424 h 5834395"/>
                <a:gd name="connsiteX4313" fmla="*/ 1981311 w 3977945"/>
                <a:gd name="connsiteY4313" fmla="*/ 4694078 h 5834395"/>
                <a:gd name="connsiteX4314" fmla="*/ 1983354 w 3977945"/>
                <a:gd name="connsiteY4314" fmla="*/ 4698505 h 5834395"/>
                <a:gd name="connsiteX4315" fmla="*/ 1987213 w 3977945"/>
                <a:gd name="connsiteY4315" fmla="*/ 4704521 h 5834395"/>
                <a:gd name="connsiteX4316" fmla="*/ 1991754 w 3977945"/>
                <a:gd name="connsiteY4316" fmla="*/ 4709856 h 5834395"/>
                <a:gd name="connsiteX4317" fmla="*/ 1992889 w 3977945"/>
                <a:gd name="connsiteY4317" fmla="*/ 4712240 h 5834395"/>
                <a:gd name="connsiteX4318" fmla="*/ 1992662 w 3977945"/>
                <a:gd name="connsiteY4318" fmla="*/ 4714850 h 5834395"/>
                <a:gd name="connsiteX4319" fmla="*/ 1991300 w 3977945"/>
                <a:gd name="connsiteY4319" fmla="*/ 4719844 h 5834395"/>
                <a:gd name="connsiteX4320" fmla="*/ 1991186 w 3977945"/>
                <a:gd name="connsiteY4320" fmla="*/ 4725179 h 5834395"/>
                <a:gd name="connsiteX4321" fmla="*/ 1990392 w 3977945"/>
                <a:gd name="connsiteY4321" fmla="*/ 4726542 h 5834395"/>
                <a:gd name="connsiteX4322" fmla="*/ 1988122 w 3977945"/>
                <a:gd name="connsiteY4322" fmla="*/ 4727790 h 5834395"/>
                <a:gd name="connsiteX4323" fmla="*/ 1986192 w 3977945"/>
                <a:gd name="connsiteY4323" fmla="*/ 4729379 h 5834395"/>
                <a:gd name="connsiteX4324" fmla="*/ 1983014 w 3977945"/>
                <a:gd name="connsiteY4324" fmla="*/ 4734487 h 5834395"/>
                <a:gd name="connsiteX4325" fmla="*/ 1981084 w 3977945"/>
                <a:gd name="connsiteY4325" fmla="*/ 4736644 h 5834395"/>
                <a:gd name="connsiteX4326" fmla="*/ 1975409 w 3977945"/>
                <a:gd name="connsiteY4326" fmla="*/ 4740617 h 5834395"/>
                <a:gd name="connsiteX4327" fmla="*/ 1972798 w 3977945"/>
                <a:gd name="connsiteY4327" fmla="*/ 4743227 h 5834395"/>
                <a:gd name="connsiteX4328" fmla="*/ 1970754 w 3977945"/>
                <a:gd name="connsiteY4328" fmla="*/ 4746746 h 5834395"/>
                <a:gd name="connsiteX4329" fmla="*/ 1970301 w 3977945"/>
                <a:gd name="connsiteY4329" fmla="*/ 4748790 h 5834395"/>
                <a:gd name="connsiteX4330" fmla="*/ 1970073 w 3977945"/>
                <a:gd name="connsiteY4330" fmla="*/ 4752989 h 5834395"/>
                <a:gd name="connsiteX4331" fmla="*/ 1969620 w 3977945"/>
                <a:gd name="connsiteY4331" fmla="*/ 4754465 h 5834395"/>
                <a:gd name="connsiteX4332" fmla="*/ 1968484 w 3977945"/>
                <a:gd name="connsiteY4332" fmla="*/ 4755259 h 5834395"/>
                <a:gd name="connsiteX4333" fmla="*/ 1966896 w 3977945"/>
                <a:gd name="connsiteY4333" fmla="*/ 4755373 h 5834395"/>
                <a:gd name="connsiteX4334" fmla="*/ 1964058 w 3977945"/>
                <a:gd name="connsiteY4334" fmla="*/ 4754919 h 5834395"/>
                <a:gd name="connsiteX4335" fmla="*/ 1961106 w 3977945"/>
                <a:gd name="connsiteY4335" fmla="*/ 4754919 h 5834395"/>
                <a:gd name="connsiteX4336" fmla="*/ 1953047 w 3977945"/>
                <a:gd name="connsiteY4336" fmla="*/ 4757757 h 5834395"/>
                <a:gd name="connsiteX4337" fmla="*/ 1948166 w 3977945"/>
                <a:gd name="connsiteY4337" fmla="*/ 4757416 h 5834395"/>
                <a:gd name="connsiteX4338" fmla="*/ 1946463 w 3977945"/>
                <a:gd name="connsiteY4338" fmla="*/ 4758551 h 5834395"/>
                <a:gd name="connsiteX4339" fmla="*/ 1945782 w 3977945"/>
                <a:gd name="connsiteY4339" fmla="*/ 4765929 h 5834395"/>
                <a:gd name="connsiteX4340" fmla="*/ 1947144 w 3977945"/>
                <a:gd name="connsiteY4340" fmla="*/ 4767746 h 5834395"/>
                <a:gd name="connsiteX4341" fmla="*/ 1949074 w 3977945"/>
                <a:gd name="connsiteY4341" fmla="*/ 4768994 h 5834395"/>
                <a:gd name="connsiteX4342" fmla="*/ 1950890 w 3977945"/>
                <a:gd name="connsiteY4342" fmla="*/ 4770697 h 5834395"/>
                <a:gd name="connsiteX4343" fmla="*/ 1952139 w 3977945"/>
                <a:gd name="connsiteY4343" fmla="*/ 4773308 h 5834395"/>
                <a:gd name="connsiteX4344" fmla="*/ 1952933 w 3977945"/>
                <a:gd name="connsiteY4344" fmla="*/ 4775351 h 5834395"/>
                <a:gd name="connsiteX4345" fmla="*/ 1954069 w 3977945"/>
                <a:gd name="connsiteY4345" fmla="*/ 4776827 h 5834395"/>
                <a:gd name="connsiteX4346" fmla="*/ 1956339 w 3977945"/>
                <a:gd name="connsiteY4346" fmla="*/ 4777848 h 5834395"/>
                <a:gd name="connsiteX4347" fmla="*/ 1964058 w 3977945"/>
                <a:gd name="connsiteY4347" fmla="*/ 4779664 h 5834395"/>
                <a:gd name="connsiteX4348" fmla="*/ 1967463 w 3977945"/>
                <a:gd name="connsiteY4348" fmla="*/ 4779210 h 5834395"/>
                <a:gd name="connsiteX4349" fmla="*/ 1968598 w 3977945"/>
                <a:gd name="connsiteY4349" fmla="*/ 4779437 h 5834395"/>
                <a:gd name="connsiteX4350" fmla="*/ 1969620 w 3977945"/>
                <a:gd name="connsiteY4350" fmla="*/ 4780345 h 5834395"/>
                <a:gd name="connsiteX4351" fmla="*/ 1971435 w 3977945"/>
                <a:gd name="connsiteY4351" fmla="*/ 4782729 h 5834395"/>
                <a:gd name="connsiteX4352" fmla="*/ 1972684 w 3977945"/>
                <a:gd name="connsiteY4352" fmla="*/ 4783183 h 5834395"/>
                <a:gd name="connsiteX4353" fmla="*/ 1974841 w 3977945"/>
                <a:gd name="connsiteY4353" fmla="*/ 4782048 h 5834395"/>
                <a:gd name="connsiteX4354" fmla="*/ 1976544 w 3977945"/>
                <a:gd name="connsiteY4354" fmla="*/ 4779778 h 5834395"/>
                <a:gd name="connsiteX4355" fmla="*/ 1978359 w 3977945"/>
                <a:gd name="connsiteY4355" fmla="*/ 4777961 h 5834395"/>
                <a:gd name="connsiteX4356" fmla="*/ 1980857 w 3977945"/>
                <a:gd name="connsiteY4356" fmla="*/ 4778302 h 5834395"/>
                <a:gd name="connsiteX4357" fmla="*/ 1982786 w 3977945"/>
                <a:gd name="connsiteY4357" fmla="*/ 4780686 h 5834395"/>
                <a:gd name="connsiteX4358" fmla="*/ 1982673 w 3977945"/>
                <a:gd name="connsiteY4358" fmla="*/ 4783524 h 5834395"/>
                <a:gd name="connsiteX4359" fmla="*/ 1981311 w 3977945"/>
                <a:gd name="connsiteY4359" fmla="*/ 4786475 h 5834395"/>
                <a:gd name="connsiteX4360" fmla="*/ 1979495 w 3977945"/>
                <a:gd name="connsiteY4360" fmla="*/ 4788972 h 5834395"/>
                <a:gd name="connsiteX4361" fmla="*/ 1975181 w 3977945"/>
                <a:gd name="connsiteY4361" fmla="*/ 4792377 h 5834395"/>
                <a:gd name="connsiteX4362" fmla="*/ 1971322 w 3977945"/>
                <a:gd name="connsiteY4362" fmla="*/ 4792831 h 5834395"/>
                <a:gd name="connsiteX4363" fmla="*/ 1960539 w 3977945"/>
                <a:gd name="connsiteY4363" fmla="*/ 4788631 h 5834395"/>
                <a:gd name="connsiteX4364" fmla="*/ 1958269 w 3977945"/>
                <a:gd name="connsiteY4364" fmla="*/ 4788745 h 5834395"/>
                <a:gd name="connsiteX4365" fmla="*/ 1956112 w 3977945"/>
                <a:gd name="connsiteY4365" fmla="*/ 4789766 h 5834395"/>
                <a:gd name="connsiteX4366" fmla="*/ 1954182 w 3977945"/>
                <a:gd name="connsiteY4366" fmla="*/ 4791923 h 5834395"/>
                <a:gd name="connsiteX4367" fmla="*/ 1953388 w 3977945"/>
                <a:gd name="connsiteY4367" fmla="*/ 4793512 h 5834395"/>
                <a:gd name="connsiteX4368" fmla="*/ 1952707 w 3977945"/>
                <a:gd name="connsiteY4368" fmla="*/ 4795215 h 5834395"/>
                <a:gd name="connsiteX4369" fmla="*/ 1951912 w 3977945"/>
                <a:gd name="connsiteY4369" fmla="*/ 4796577 h 5834395"/>
                <a:gd name="connsiteX4370" fmla="*/ 1949528 w 3977945"/>
                <a:gd name="connsiteY4370" fmla="*/ 4797599 h 5834395"/>
                <a:gd name="connsiteX4371" fmla="*/ 1948734 w 3977945"/>
                <a:gd name="connsiteY4371" fmla="*/ 4798847 h 5834395"/>
                <a:gd name="connsiteX4372" fmla="*/ 1942832 w 3977945"/>
                <a:gd name="connsiteY4372" fmla="*/ 4818598 h 5834395"/>
                <a:gd name="connsiteX4373" fmla="*/ 1941810 w 3977945"/>
                <a:gd name="connsiteY4373" fmla="*/ 4822230 h 5834395"/>
                <a:gd name="connsiteX4374" fmla="*/ 1945556 w 3977945"/>
                <a:gd name="connsiteY4374" fmla="*/ 4822003 h 5834395"/>
                <a:gd name="connsiteX4375" fmla="*/ 1947485 w 3977945"/>
                <a:gd name="connsiteY4375" fmla="*/ 4821209 h 5834395"/>
                <a:gd name="connsiteX4376" fmla="*/ 1959063 w 3977945"/>
                <a:gd name="connsiteY4376" fmla="*/ 4822684 h 5834395"/>
                <a:gd name="connsiteX4377" fmla="*/ 1961560 w 3977945"/>
                <a:gd name="connsiteY4377" fmla="*/ 4824160 h 5834395"/>
                <a:gd name="connsiteX4378" fmla="*/ 1963490 w 3977945"/>
                <a:gd name="connsiteY4378" fmla="*/ 4826657 h 5834395"/>
                <a:gd name="connsiteX4379" fmla="*/ 1964284 w 3977945"/>
                <a:gd name="connsiteY4379" fmla="*/ 4830516 h 5834395"/>
                <a:gd name="connsiteX4380" fmla="*/ 1964398 w 3977945"/>
                <a:gd name="connsiteY4380" fmla="*/ 4831538 h 5834395"/>
                <a:gd name="connsiteX4381" fmla="*/ 1964625 w 3977945"/>
                <a:gd name="connsiteY4381" fmla="*/ 4832333 h 5834395"/>
                <a:gd name="connsiteX4382" fmla="*/ 1964852 w 3977945"/>
                <a:gd name="connsiteY4382" fmla="*/ 4832900 h 5834395"/>
                <a:gd name="connsiteX4383" fmla="*/ 1964965 w 3977945"/>
                <a:gd name="connsiteY4383" fmla="*/ 4833354 h 5834395"/>
                <a:gd name="connsiteX4384" fmla="*/ 1964512 w 3977945"/>
                <a:gd name="connsiteY4384" fmla="*/ 4834603 h 5834395"/>
                <a:gd name="connsiteX4385" fmla="*/ 1963603 w 3977945"/>
                <a:gd name="connsiteY4385" fmla="*/ 4834943 h 5834395"/>
                <a:gd name="connsiteX4386" fmla="*/ 1962696 w 3977945"/>
                <a:gd name="connsiteY4386" fmla="*/ 4834830 h 5834395"/>
                <a:gd name="connsiteX4387" fmla="*/ 1962241 w 3977945"/>
                <a:gd name="connsiteY4387" fmla="*/ 4834943 h 5834395"/>
                <a:gd name="connsiteX4388" fmla="*/ 1962468 w 3977945"/>
                <a:gd name="connsiteY4388" fmla="*/ 4837213 h 5834395"/>
                <a:gd name="connsiteX4389" fmla="*/ 1963377 w 3977945"/>
                <a:gd name="connsiteY4389" fmla="*/ 4838349 h 5834395"/>
                <a:gd name="connsiteX4390" fmla="*/ 1964398 w 3977945"/>
                <a:gd name="connsiteY4390" fmla="*/ 4839143 h 5834395"/>
                <a:gd name="connsiteX4391" fmla="*/ 1967463 w 3977945"/>
                <a:gd name="connsiteY4391" fmla="*/ 4845840 h 5834395"/>
                <a:gd name="connsiteX4392" fmla="*/ 1968484 w 3977945"/>
                <a:gd name="connsiteY4392" fmla="*/ 4849586 h 5834395"/>
                <a:gd name="connsiteX4393" fmla="*/ 1969279 w 3977945"/>
                <a:gd name="connsiteY4393" fmla="*/ 4851516 h 5834395"/>
                <a:gd name="connsiteX4394" fmla="*/ 1970187 w 3977945"/>
                <a:gd name="connsiteY4394" fmla="*/ 4852765 h 5834395"/>
                <a:gd name="connsiteX4395" fmla="*/ 1968030 w 3977945"/>
                <a:gd name="connsiteY4395" fmla="*/ 4854921 h 5834395"/>
                <a:gd name="connsiteX4396" fmla="*/ 1966327 w 3977945"/>
                <a:gd name="connsiteY4396" fmla="*/ 4857078 h 5834395"/>
                <a:gd name="connsiteX4397" fmla="*/ 1959744 w 3977945"/>
                <a:gd name="connsiteY4397" fmla="*/ 4862640 h 5834395"/>
                <a:gd name="connsiteX4398" fmla="*/ 1966441 w 3977945"/>
                <a:gd name="connsiteY4398" fmla="*/ 4866840 h 5834395"/>
                <a:gd name="connsiteX4399" fmla="*/ 1968371 w 3977945"/>
                <a:gd name="connsiteY4399" fmla="*/ 4866613 h 5834395"/>
                <a:gd name="connsiteX4400" fmla="*/ 1973479 w 3977945"/>
                <a:gd name="connsiteY4400" fmla="*/ 4864797 h 5834395"/>
                <a:gd name="connsiteX4401" fmla="*/ 1975522 w 3977945"/>
                <a:gd name="connsiteY4401" fmla="*/ 4865250 h 5834395"/>
                <a:gd name="connsiteX4402" fmla="*/ 1976884 w 3977945"/>
                <a:gd name="connsiteY4402" fmla="*/ 4867748 h 5834395"/>
                <a:gd name="connsiteX4403" fmla="*/ 1976657 w 3977945"/>
                <a:gd name="connsiteY4403" fmla="*/ 4870585 h 5834395"/>
                <a:gd name="connsiteX4404" fmla="*/ 1975409 w 3977945"/>
                <a:gd name="connsiteY4404" fmla="*/ 4873196 h 5834395"/>
                <a:gd name="connsiteX4405" fmla="*/ 1973706 w 3977945"/>
                <a:gd name="connsiteY4405" fmla="*/ 4875126 h 5834395"/>
                <a:gd name="connsiteX4406" fmla="*/ 1969052 w 3977945"/>
                <a:gd name="connsiteY4406" fmla="*/ 4878645 h 5834395"/>
                <a:gd name="connsiteX4407" fmla="*/ 1967236 w 3977945"/>
                <a:gd name="connsiteY4407" fmla="*/ 4880801 h 5834395"/>
                <a:gd name="connsiteX4408" fmla="*/ 1962355 w 3977945"/>
                <a:gd name="connsiteY4408" fmla="*/ 4889996 h 5834395"/>
                <a:gd name="connsiteX4409" fmla="*/ 1961220 w 3977945"/>
                <a:gd name="connsiteY4409" fmla="*/ 4892833 h 5834395"/>
                <a:gd name="connsiteX4410" fmla="*/ 1960993 w 3977945"/>
                <a:gd name="connsiteY4410" fmla="*/ 4896239 h 5834395"/>
                <a:gd name="connsiteX4411" fmla="*/ 1962468 w 3977945"/>
                <a:gd name="connsiteY4411" fmla="*/ 4900779 h 5834395"/>
                <a:gd name="connsiteX4412" fmla="*/ 1962355 w 3977945"/>
                <a:gd name="connsiteY4412" fmla="*/ 4902141 h 5834395"/>
                <a:gd name="connsiteX4413" fmla="*/ 1962128 w 3977945"/>
                <a:gd name="connsiteY4413" fmla="*/ 4902368 h 5834395"/>
                <a:gd name="connsiteX4414" fmla="*/ 1961447 w 3977945"/>
                <a:gd name="connsiteY4414" fmla="*/ 4902141 h 5834395"/>
                <a:gd name="connsiteX4415" fmla="*/ 1956112 w 3977945"/>
                <a:gd name="connsiteY4415" fmla="*/ 4903162 h 5834395"/>
                <a:gd name="connsiteX4416" fmla="*/ 1955090 w 3977945"/>
                <a:gd name="connsiteY4416" fmla="*/ 4903844 h 5834395"/>
                <a:gd name="connsiteX4417" fmla="*/ 1954295 w 3977945"/>
                <a:gd name="connsiteY4417" fmla="*/ 4905206 h 5834395"/>
                <a:gd name="connsiteX4418" fmla="*/ 1954523 w 3977945"/>
                <a:gd name="connsiteY4418" fmla="*/ 4906000 h 5834395"/>
                <a:gd name="connsiteX4419" fmla="*/ 1955317 w 3977945"/>
                <a:gd name="connsiteY4419" fmla="*/ 4906795 h 5834395"/>
                <a:gd name="connsiteX4420" fmla="*/ 1956339 w 3977945"/>
                <a:gd name="connsiteY4420" fmla="*/ 4908384 h 5834395"/>
                <a:gd name="connsiteX4421" fmla="*/ 1957701 w 3977945"/>
                <a:gd name="connsiteY4421" fmla="*/ 4911562 h 5834395"/>
                <a:gd name="connsiteX4422" fmla="*/ 1957928 w 3977945"/>
                <a:gd name="connsiteY4422" fmla="*/ 4913038 h 5834395"/>
                <a:gd name="connsiteX4423" fmla="*/ 1957701 w 3977945"/>
                <a:gd name="connsiteY4423" fmla="*/ 4915308 h 5834395"/>
                <a:gd name="connsiteX4424" fmla="*/ 1957360 w 3977945"/>
                <a:gd name="connsiteY4424" fmla="*/ 4916443 h 5834395"/>
                <a:gd name="connsiteX4425" fmla="*/ 1956339 w 3977945"/>
                <a:gd name="connsiteY4425" fmla="*/ 4918600 h 5834395"/>
                <a:gd name="connsiteX4426" fmla="*/ 1956112 w 3977945"/>
                <a:gd name="connsiteY4426" fmla="*/ 4919848 h 5834395"/>
                <a:gd name="connsiteX4427" fmla="*/ 1956112 w 3977945"/>
                <a:gd name="connsiteY4427" fmla="*/ 4920870 h 5834395"/>
                <a:gd name="connsiteX4428" fmla="*/ 1956566 w 3977945"/>
                <a:gd name="connsiteY4428" fmla="*/ 4922800 h 5834395"/>
                <a:gd name="connsiteX4429" fmla="*/ 1956679 w 3977945"/>
                <a:gd name="connsiteY4429" fmla="*/ 4923708 h 5834395"/>
                <a:gd name="connsiteX4430" fmla="*/ 1955998 w 3977945"/>
                <a:gd name="connsiteY4430" fmla="*/ 4927794 h 5834395"/>
                <a:gd name="connsiteX4431" fmla="*/ 1954409 w 3977945"/>
                <a:gd name="connsiteY4431" fmla="*/ 4931427 h 5834395"/>
                <a:gd name="connsiteX4432" fmla="*/ 1951912 w 3977945"/>
                <a:gd name="connsiteY4432" fmla="*/ 4933810 h 5834395"/>
                <a:gd name="connsiteX4433" fmla="*/ 1948734 w 3977945"/>
                <a:gd name="connsiteY4433" fmla="*/ 4934491 h 5834395"/>
                <a:gd name="connsiteX4434" fmla="*/ 1938972 w 3977945"/>
                <a:gd name="connsiteY4434" fmla="*/ 4931881 h 5834395"/>
                <a:gd name="connsiteX4435" fmla="*/ 1936021 w 3977945"/>
                <a:gd name="connsiteY4435" fmla="*/ 4931654 h 5834395"/>
                <a:gd name="connsiteX4436" fmla="*/ 1930118 w 3977945"/>
                <a:gd name="connsiteY4436" fmla="*/ 4932789 h 5834395"/>
                <a:gd name="connsiteX4437" fmla="*/ 1927280 w 3977945"/>
                <a:gd name="connsiteY4437" fmla="*/ 4932335 h 5834395"/>
                <a:gd name="connsiteX4438" fmla="*/ 1925010 w 3977945"/>
                <a:gd name="connsiteY4438" fmla="*/ 4931540 h 5834395"/>
                <a:gd name="connsiteX4439" fmla="*/ 1920811 w 3977945"/>
                <a:gd name="connsiteY4439" fmla="*/ 4932675 h 5834395"/>
                <a:gd name="connsiteX4440" fmla="*/ 1918654 w 3977945"/>
                <a:gd name="connsiteY4440" fmla="*/ 4932789 h 5834395"/>
                <a:gd name="connsiteX4441" fmla="*/ 1916951 w 3977945"/>
                <a:gd name="connsiteY4441" fmla="*/ 4931994 h 5834395"/>
                <a:gd name="connsiteX4442" fmla="*/ 1913659 w 3977945"/>
                <a:gd name="connsiteY4442" fmla="*/ 4929837 h 5834395"/>
                <a:gd name="connsiteX4443" fmla="*/ 1911729 w 3977945"/>
                <a:gd name="connsiteY4443" fmla="*/ 4929497 h 5834395"/>
                <a:gd name="connsiteX4444" fmla="*/ 1897541 w 3977945"/>
                <a:gd name="connsiteY4444" fmla="*/ 4930746 h 5834395"/>
                <a:gd name="connsiteX4445" fmla="*/ 1893682 w 3977945"/>
                <a:gd name="connsiteY4445" fmla="*/ 4931881 h 5834395"/>
                <a:gd name="connsiteX4446" fmla="*/ 1891752 w 3977945"/>
                <a:gd name="connsiteY4446" fmla="*/ 4931994 h 5834395"/>
                <a:gd name="connsiteX4447" fmla="*/ 1889708 w 3977945"/>
                <a:gd name="connsiteY4447" fmla="*/ 4931427 h 5834395"/>
                <a:gd name="connsiteX4448" fmla="*/ 1884487 w 3977945"/>
                <a:gd name="connsiteY4448" fmla="*/ 4927794 h 5834395"/>
                <a:gd name="connsiteX4449" fmla="*/ 1884260 w 3977945"/>
                <a:gd name="connsiteY4449" fmla="*/ 4927794 h 5834395"/>
                <a:gd name="connsiteX4450" fmla="*/ 1868823 w 3977945"/>
                <a:gd name="connsiteY4450" fmla="*/ 4927227 h 5834395"/>
                <a:gd name="connsiteX4451" fmla="*/ 1864282 w 3977945"/>
                <a:gd name="connsiteY4451" fmla="*/ 4929043 h 5834395"/>
                <a:gd name="connsiteX4452" fmla="*/ 1860877 w 3977945"/>
                <a:gd name="connsiteY4452" fmla="*/ 4933129 h 5834395"/>
                <a:gd name="connsiteX4453" fmla="*/ 1858380 w 3977945"/>
                <a:gd name="connsiteY4453" fmla="*/ 4938805 h 5834395"/>
                <a:gd name="connsiteX4454" fmla="*/ 1856677 w 3977945"/>
                <a:gd name="connsiteY4454" fmla="*/ 4945388 h 5834395"/>
                <a:gd name="connsiteX4455" fmla="*/ 1855883 w 3977945"/>
                <a:gd name="connsiteY4455" fmla="*/ 4951404 h 5834395"/>
                <a:gd name="connsiteX4456" fmla="*/ 1854862 w 3977945"/>
                <a:gd name="connsiteY4456" fmla="*/ 4953674 h 5834395"/>
                <a:gd name="connsiteX4457" fmla="*/ 1852818 w 3977945"/>
                <a:gd name="connsiteY4457" fmla="*/ 4953901 h 5834395"/>
                <a:gd name="connsiteX4458" fmla="*/ 1849413 w 3977945"/>
                <a:gd name="connsiteY4458" fmla="*/ 4952539 h 5834395"/>
                <a:gd name="connsiteX4459" fmla="*/ 1847937 w 3977945"/>
                <a:gd name="connsiteY4459" fmla="*/ 4952766 h 5834395"/>
                <a:gd name="connsiteX4460" fmla="*/ 1846121 w 3977945"/>
                <a:gd name="connsiteY4460" fmla="*/ 4954129 h 5834395"/>
                <a:gd name="connsiteX4461" fmla="*/ 1842489 w 3977945"/>
                <a:gd name="connsiteY4461" fmla="*/ 4958215 h 5834395"/>
                <a:gd name="connsiteX4462" fmla="*/ 1840673 w 3977945"/>
                <a:gd name="connsiteY4462" fmla="*/ 4959804 h 5834395"/>
                <a:gd name="connsiteX4463" fmla="*/ 1838175 w 3977945"/>
                <a:gd name="connsiteY4463" fmla="*/ 4960939 h 5834395"/>
                <a:gd name="connsiteX4464" fmla="*/ 1817857 w 3977945"/>
                <a:gd name="connsiteY4464" fmla="*/ 4963777 h 5834395"/>
                <a:gd name="connsiteX4465" fmla="*/ 1814565 w 3977945"/>
                <a:gd name="connsiteY4465" fmla="*/ 4966047 h 5834395"/>
                <a:gd name="connsiteX4466" fmla="*/ 1812068 w 3977945"/>
                <a:gd name="connsiteY4466" fmla="*/ 4970133 h 5834395"/>
                <a:gd name="connsiteX4467" fmla="*/ 1810252 w 3977945"/>
                <a:gd name="connsiteY4467" fmla="*/ 4975128 h 5834395"/>
                <a:gd name="connsiteX4468" fmla="*/ 1808890 w 3977945"/>
                <a:gd name="connsiteY4468" fmla="*/ 4980122 h 5834395"/>
                <a:gd name="connsiteX4469" fmla="*/ 1809230 w 3977945"/>
                <a:gd name="connsiteY4469" fmla="*/ 4990338 h 5834395"/>
                <a:gd name="connsiteX4470" fmla="*/ 1808663 w 3977945"/>
                <a:gd name="connsiteY4470" fmla="*/ 4994424 h 5834395"/>
                <a:gd name="connsiteX4471" fmla="*/ 1806279 w 3977945"/>
                <a:gd name="connsiteY4471" fmla="*/ 4998851 h 5834395"/>
                <a:gd name="connsiteX4472" fmla="*/ 1803328 w 3977945"/>
                <a:gd name="connsiteY4472" fmla="*/ 5002824 h 5834395"/>
                <a:gd name="connsiteX4473" fmla="*/ 1802079 w 3977945"/>
                <a:gd name="connsiteY4473" fmla="*/ 5005321 h 5834395"/>
                <a:gd name="connsiteX4474" fmla="*/ 1801852 w 3977945"/>
                <a:gd name="connsiteY4474" fmla="*/ 5007591 h 5834395"/>
                <a:gd name="connsiteX4475" fmla="*/ 1802988 w 3977945"/>
                <a:gd name="connsiteY4475" fmla="*/ 5009067 h 5834395"/>
                <a:gd name="connsiteX4476" fmla="*/ 1804917 w 3977945"/>
                <a:gd name="connsiteY4476" fmla="*/ 5009294 h 5834395"/>
                <a:gd name="connsiteX4477" fmla="*/ 1808549 w 3977945"/>
                <a:gd name="connsiteY4477" fmla="*/ 5008727 h 5834395"/>
                <a:gd name="connsiteX4478" fmla="*/ 1810252 w 3977945"/>
                <a:gd name="connsiteY4478" fmla="*/ 5008840 h 5834395"/>
                <a:gd name="connsiteX4479" fmla="*/ 1811841 w 3977945"/>
                <a:gd name="connsiteY4479" fmla="*/ 5009521 h 5834395"/>
                <a:gd name="connsiteX4480" fmla="*/ 1812749 w 3977945"/>
                <a:gd name="connsiteY4480" fmla="*/ 5011110 h 5834395"/>
                <a:gd name="connsiteX4481" fmla="*/ 1812522 w 3977945"/>
                <a:gd name="connsiteY4481" fmla="*/ 5013948 h 5834395"/>
                <a:gd name="connsiteX4482" fmla="*/ 1811274 w 3977945"/>
                <a:gd name="connsiteY4482" fmla="*/ 5016105 h 5834395"/>
                <a:gd name="connsiteX4483" fmla="*/ 1809230 w 3977945"/>
                <a:gd name="connsiteY4483" fmla="*/ 5017467 h 5834395"/>
                <a:gd name="connsiteX4484" fmla="*/ 1807074 w 3977945"/>
                <a:gd name="connsiteY4484" fmla="*/ 5018602 h 5834395"/>
                <a:gd name="connsiteX4485" fmla="*/ 1805257 w 3977945"/>
                <a:gd name="connsiteY4485" fmla="*/ 5019851 h 5834395"/>
                <a:gd name="connsiteX4486" fmla="*/ 1803441 w 3977945"/>
                <a:gd name="connsiteY4486" fmla="*/ 5023142 h 5834395"/>
                <a:gd name="connsiteX4487" fmla="*/ 1802760 w 3977945"/>
                <a:gd name="connsiteY4487" fmla="*/ 5027456 h 5834395"/>
                <a:gd name="connsiteX4488" fmla="*/ 1803214 w 3977945"/>
                <a:gd name="connsiteY4488" fmla="*/ 5031996 h 5834395"/>
                <a:gd name="connsiteX4489" fmla="*/ 1804690 w 3977945"/>
                <a:gd name="connsiteY4489" fmla="*/ 5035855 h 5834395"/>
                <a:gd name="connsiteX4490" fmla="*/ 1805371 w 3977945"/>
                <a:gd name="connsiteY4490" fmla="*/ 5035174 h 5834395"/>
                <a:gd name="connsiteX4491" fmla="*/ 1809344 w 3977945"/>
                <a:gd name="connsiteY4491" fmla="*/ 5033699 h 5834395"/>
                <a:gd name="connsiteX4492" fmla="*/ 1825121 w 3977945"/>
                <a:gd name="connsiteY4492" fmla="*/ 5031655 h 5834395"/>
                <a:gd name="connsiteX4493" fmla="*/ 1827165 w 3977945"/>
                <a:gd name="connsiteY4493" fmla="*/ 5030748 h 5834395"/>
                <a:gd name="connsiteX4494" fmla="*/ 1828073 w 3977945"/>
                <a:gd name="connsiteY4494" fmla="*/ 5029045 h 5834395"/>
                <a:gd name="connsiteX4495" fmla="*/ 1828527 w 3977945"/>
                <a:gd name="connsiteY4495" fmla="*/ 5027796 h 5834395"/>
                <a:gd name="connsiteX4496" fmla="*/ 1829548 w 3977945"/>
                <a:gd name="connsiteY4496" fmla="*/ 5026661 h 5834395"/>
                <a:gd name="connsiteX4497" fmla="*/ 1830684 w 3977945"/>
                <a:gd name="connsiteY4497" fmla="*/ 5025867 h 5834395"/>
                <a:gd name="connsiteX4498" fmla="*/ 1831592 w 3977945"/>
                <a:gd name="connsiteY4498" fmla="*/ 5025639 h 5834395"/>
                <a:gd name="connsiteX4499" fmla="*/ 1832160 w 3977945"/>
                <a:gd name="connsiteY4499" fmla="*/ 5024958 h 5834395"/>
                <a:gd name="connsiteX4500" fmla="*/ 1833975 w 3977945"/>
                <a:gd name="connsiteY4500" fmla="*/ 5020759 h 5834395"/>
                <a:gd name="connsiteX4501" fmla="*/ 1837267 w 3977945"/>
                <a:gd name="connsiteY4501" fmla="*/ 5018035 h 5834395"/>
                <a:gd name="connsiteX4502" fmla="*/ 1841240 w 3977945"/>
                <a:gd name="connsiteY4502" fmla="*/ 5016445 h 5834395"/>
                <a:gd name="connsiteX4503" fmla="*/ 1856791 w 3977945"/>
                <a:gd name="connsiteY4503" fmla="*/ 5013948 h 5834395"/>
                <a:gd name="connsiteX4504" fmla="*/ 1858607 w 3977945"/>
                <a:gd name="connsiteY4504" fmla="*/ 5014062 h 5834395"/>
                <a:gd name="connsiteX4505" fmla="*/ 1859515 w 3977945"/>
                <a:gd name="connsiteY4505" fmla="*/ 5013948 h 5834395"/>
                <a:gd name="connsiteX4506" fmla="*/ 1860196 w 3977945"/>
                <a:gd name="connsiteY4506" fmla="*/ 5013494 h 5834395"/>
                <a:gd name="connsiteX4507" fmla="*/ 1861445 w 3977945"/>
                <a:gd name="connsiteY4507" fmla="*/ 5010883 h 5834395"/>
                <a:gd name="connsiteX4508" fmla="*/ 1862239 w 3977945"/>
                <a:gd name="connsiteY4508" fmla="*/ 5009862 h 5834395"/>
                <a:gd name="connsiteX4509" fmla="*/ 1863261 w 3977945"/>
                <a:gd name="connsiteY4509" fmla="*/ 5010089 h 5834395"/>
                <a:gd name="connsiteX4510" fmla="*/ 1863261 w 3977945"/>
                <a:gd name="connsiteY4510" fmla="*/ 5011564 h 5834395"/>
                <a:gd name="connsiteX4511" fmla="*/ 1862012 w 3977945"/>
                <a:gd name="connsiteY4511" fmla="*/ 5013494 h 5834395"/>
                <a:gd name="connsiteX4512" fmla="*/ 1860196 w 3977945"/>
                <a:gd name="connsiteY4512" fmla="*/ 5015197 h 5834395"/>
                <a:gd name="connsiteX4513" fmla="*/ 1858834 w 3977945"/>
                <a:gd name="connsiteY4513" fmla="*/ 5015878 h 5834395"/>
                <a:gd name="connsiteX4514" fmla="*/ 1841127 w 3977945"/>
                <a:gd name="connsiteY4514" fmla="*/ 5018148 h 5834395"/>
                <a:gd name="connsiteX4515" fmla="*/ 1837948 w 3977945"/>
                <a:gd name="connsiteY4515" fmla="*/ 5019737 h 5834395"/>
                <a:gd name="connsiteX4516" fmla="*/ 1837040 w 3977945"/>
                <a:gd name="connsiteY4516" fmla="*/ 5020986 h 5834395"/>
                <a:gd name="connsiteX4517" fmla="*/ 1835110 w 3977945"/>
                <a:gd name="connsiteY4517" fmla="*/ 5024845 h 5834395"/>
                <a:gd name="connsiteX4518" fmla="*/ 1834316 w 3977945"/>
                <a:gd name="connsiteY4518" fmla="*/ 5025639 h 5834395"/>
                <a:gd name="connsiteX4519" fmla="*/ 1833067 w 3977945"/>
                <a:gd name="connsiteY4519" fmla="*/ 5026321 h 5834395"/>
                <a:gd name="connsiteX4520" fmla="*/ 1831592 w 3977945"/>
                <a:gd name="connsiteY4520" fmla="*/ 5029499 h 5834395"/>
                <a:gd name="connsiteX4521" fmla="*/ 1830003 w 3977945"/>
                <a:gd name="connsiteY4521" fmla="*/ 5030407 h 5834395"/>
                <a:gd name="connsiteX4522" fmla="*/ 1831479 w 3977945"/>
                <a:gd name="connsiteY4522" fmla="*/ 5032450 h 5834395"/>
                <a:gd name="connsiteX4523" fmla="*/ 1833862 w 3977945"/>
                <a:gd name="connsiteY4523" fmla="*/ 5033699 h 5834395"/>
                <a:gd name="connsiteX4524" fmla="*/ 1836472 w 3977945"/>
                <a:gd name="connsiteY4524" fmla="*/ 5034266 h 5834395"/>
                <a:gd name="connsiteX4525" fmla="*/ 1838743 w 3977945"/>
                <a:gd name="connsiteY4525" fmla="*/ 5034266 h 5834395"/>
                <a:gd name="connsiteX4526" fmla="*/ 1838743 w 3977945"/>
                <a:gd name="connsiteY4526" fmla="*/ 5033245 h 5834395"/>
                <a:gd name="connsiteX4527" fmla="*/ 1838175 w 3977945"/>
                <a:gd name="connsiteY4527" fmla="*/ 5032791 h 5834395"/>
                <a:gd name="connsiteX4528" fmla="*/ 1837835 w 3977945"/>
                <a:gd name="connsiteY4528" fmla="*/ 5032337 h 5834395"/>
                <a:gd name="connsiteX4529" fmla="*/ 1837608 w 3977945"/>
                <a:gd name="connsiteY4529" fmla="*/ 5031883 h 5834395"/>
                <a:gd name="connsiteX4530" fmla="*/ 1837267 w 3977945"/>
                <a:gd name="connsiteY4530" fmla="*/ 5031202 h 5834395"/>
                <a:gd name="connsiteX4531" fmla="*/ 1844305 w 3977945"/>
                <a:gd name="connsiteY4531" fmla="*/ 5031202 h 5834395"/>
                <a:gd name="connsiteX4532" fmla="*/ 1846235 w 3977945"/>
                <a:gd name="connsiteY4532" fmla="*/ 5030861 h 5834395"/>
                <a:gd name="connsiteX4533" fmla="*/ 1849867 w 3977945"/>
                <a:gd name="connsiteY4533" fmla="*/ 5029499 h 5834395"/>
                <a:gd name="connsiteX4534" fmla="*/ 1853386 w 3977945"/>
                <a:gd name="connsiteY4534" fmla="*/ 5028931 h 5834395"/>
                <a:gd name="connsiteX4535" fmla="*/ 1858493 w 3977945"/>
                <a:gd name="connsiteY4535" fmla="*/ 5027115 h 5834395"/>
                <a:gd name="connsiteX4536" fmla="*/ 1863942 w 3977945"/>
                <a:gd name="connsiteY4536" fmla="*/ 5027342 h 5834395"/>
                <a:gd name="connsiteX4537" fmla="*/ 1865758 w 3977945"/>
                <a:gd name="connsiteY4537" fmla="*/ 5027115 h 5834395"/>
                <a:gd name="connsiteX4538" fmla="*/ 1867120 w 3977945"/>
                <a:gd name="connsiteY4538" fmla="*/ 5026434 h 5834395"/>
                <a:gd name="connsiteX4539" fmla="*/ 1868256 w 3977945"/>
                <a:gd name="connsiteY4539" fmla="*/ 5025413 h 5834395"/>
                <a:gd name="connsiteX4540" fmla="*/ 1869504 w 3977945"/>
                <a:gd name="connsiteY4540" fmla="*/ 5024504 h 5834395"/>
                <a:gd name="connsiteX4541" fmla="*/ 1873931 w 3977945"/>
                <a:gd name="connsiteY4541" fmla="*/ 5024051 h 5834395"/>
                <a:gd name="connsiteX4542" fmla="*/ 1874498 w 3977945"/>
                <a:gd name="connsiteY4542" fmla="*/ 5023369 h 5834395"/>
                <a:gd name="connsiteX4543" fmla="*/ 1874158 w 3977945"/>
                <a:gd name="connsiteY4543" fmla="*/ 5021780 h 5834395"/>
                <a:gd name="connsiteX4544" fmla="*/ 1873817 w 3977945"/>
                <a:gd name="connsiteY4544" fmla="*/ 5018829 h 5834395"/>
                <a:gd name="connsiteX4545" fmla="*/ 1875180 w 3977945"/>
                <a:gd name="connsiteY4545" fmla="*/ 5014402 h 5834395"/>
                <a:gd name="connsiteX4546" fmla="*/ 1878357 w 3977945"/>
                <a:gd name="connsiteY4546" fmla="*/ 5013834 h 5834395"/>
                <a:gd name="connsiteX4547" fmla="*/ 1881876 w 3977945"/>
                <a:gd name="connsiteY4547" fmla="*/ 5014175 h 5834395"/>
                <a:gd name="connsiteX4548" fmla="*/ 1884487 w 3977945"/>
                <a:gd name="connsiteY4548" fmla="*/ 5012586 h 5834395"/>
                <a:gd name="connsiteX4549" fmla="*/ 1885282 w 3977945"/>
                <a:gd name="connsiteY4549" fmla="*/ 5012472 h 5834395"/>
                <a:gd name="connsiteX4550" fmla="*/ 1887665 w 3977945"/>
                <a:gd name="connsiteY4550" fmla="*/ 5010316 h 5834395"/>
                <a:gd name="connsiteX4551" fmla="*/ 1889141 w 3977945"/>
                <a:gd name="connsiteY4551" fmla="*/ 5009635 h 5834395"/>
                <a:gd name="connsiteX4552" fmla="*/ 1890503 w 3977945"/>
                <a:gd name="connsiteY4552" fmla="*/ 5010089 h 5834395"/>
                <a:gd name="connsiteX4553" fmla="*/ 1892206 w 3977945"/>
                <a:gd name="connsiteY4553" fmla="*/ 5010997 h 5834395"/>
                <a:gd name="connsiteX4554" fmla="*/ 1894022 w 3977945"/>
                <a:gd name="connsiteY4554" fmla="*/ 5011564 h 5834395"/>
                <a:gd name="connsiteX4555" fmla="*/ 1895725 w 3977945"/>
                <a:gd name="connsiteY4555" fmla="*/ 5010656 h 5834395"/>
                <a:gd name="connsiteX4556" fmla="*/ 1898562 w 3977945"/>
                <a:gd name="connsiteY4556" fmla="*/ 5012245 h 5834395"/>
                <a:gd name="connsiteX4557" fmla="*/ 1902535 w 3977945"/>
                <a:gd name="connsiteY4557" fmla="*/ 5012472 h 5834395"/>
                <a:gd name="connsiteX4558" fmla="*/ 1906054 w 3977945"/>
                <a:gd name="connsiteY4558" fmla="*/ 5013381 h 5834395"/>
                <a:gd name="connsiteX4559" fmla="*/ 1907643 w 3977945"/>
                <a:gd name="connsiteY4559" fmla="*/ 5017013 h 5834395"/>
                <a:gd name="connsiteX4560" fmla="*/ 1907757 w 3977945"/>
                <a:gd name="connsiteY4560" fmla="*/ 5021326 h 5834395"/>
                <a:gd name="connsiteX4561" fmla="*/ 1907643 w 3977945"/>
                <a:gd name="connsiteY4561" fmla="*/ 5022461 h 5834395"/>
                <a:gd name="connsiteX4562" fmla="*/ 1906962 w 3977945"/>
                <a:gd name="connsiteY4562" fmla="*/ 5023256 h 5834395"/>
                <a:gd name="connsiteX4563" fmla="*/ 1906054 w 3977945"/>
                <a:gd name="connsiteY4563" fmla="*/ 5023256 h 5834395"/>
                <a:gd name="connsiteX4564" fmla="*/ 1905260 w 3977945"/>
                <a:gd name="connsiteY4564" fmla="*/ 5023483 h 5834395"/>
                <a:gd name="connsiteX4565" fmla="*/ 1904919 w 3977945"/>
                <a:gd name="connsiteY4565" fmla="*/ 5024845 h 5834395"/>
                <a:gd name="connsiteX4566" fmla="*/ 1904578 w 3977945"/>
                <a:gd name="connsiteY4566" fmla="*/ 5029385 h 5834395"/>
                <a:gd name="connsiteX4567" fmla="*/ 1905146 w 3977945"/>
                <a:gd name="connsiteY4567" fmla="*/ 5030520 h 5834395"/>
                <a:gd name="connsiteX4568" fmla="*/ 1906962 w 3977945"/>
                <a:gd name="connsiteY4568" fmla="*/ 5031202 h 5834395"/>
                <a:gd name="connsiteX4569" fmla="*/ 1905827 w 3977945"/>
                <a:gd name="connsiteY4569" fmla="*/ 5035174 h 5834395"/>
                <a:gd name="connsiteX4570" fmla="*/ 1906167 w 3977945"/>
                <a:gd name="connsiteY4570" fmla="*/ 5036764 h 5834395"/>
                <a:gd name="connsiteX4571" fmla="*/ 1907643 w 3977945"/>
                <a:gd name="connsiteY4571" fmla="*/ 5038012 h 5834395"/>
                <a:gd name="connsiteX4572" fmla="*/ 1910254 w 3977945"/>
                <a:gd name="connsiteY4572" fmla="*/ 5034493 h 5834395"/>
                <a:gd name="connsiteX4573" fmla="*/ 1912410 w 3977945"/>
                <a:gd name="connsiteY4573" fmla="*/ 5032223 h 5834395"/>
                <a:gd name="connsiteX4574" fmla="*/ 1914908 w 3977945"/>
                <a:gd name="connsiteY4574" fmla="*/ 5031883 h 5834395"/>
                <a:gd name="connsiteX4575" fmla="*/ 1918199 w 3977945"/>
                <a:gd name="connsiteY4575" fmla="*/ 5034153 h 5834395"/>
                <a:gd name="connsiteX4576" fmla="*/ 1916156 w 3977945"/>
                <a:gd name="connsiteY4576" fmla="*/ 5035401 h 5834395"/>
                <a:gd name="connsiteX4577" fmla="*/ 1911957 w 3977945"/>
                <a:gd name="connsiteY4577" fmla="*/ 5036423 h 5834395"/>
                <a:gd name="connsiteX4578" fmla="*/ 1909913 w 3977945"/>
                <a:gd name="connsiteY4578" fmla="*/ 5038466 h 5834395"/>
                <a:gd name="connsiteX4579" fmla="*/ 1909232 w 3977945"/>
                <a:gd name="connsiteY4579" fmla="*/ 5040736 h 5834395"/>
                <a:gd name="connsiteX4580" fmla="*/ 1908551 w 3977945"/>
                <a:gd name="connsiteY4580" fmla="*/ 5046639 h 5834395"/>
                <a:gd name="connsiteX4581" fmla="*/ 1907643 w 3977945"/>
                <a:gd name="connsiteY4581" fmla="*/ 5048682 h 5834395"/>
                <a:gd name="connsiteX4582" fmla="*/ 1905827 w 3977945"/>
                <a:gd name="connsiteY4582" fmla="*/ 5049250 h 5834395"/>
                <a:gd name="connsiteX4583" fmla="*/ 1895271 w 3977945"/>
                <a:gd name="connsiteY4583" fmla="*/ 5046752 h 5834395"/>
                <a:gd name="connsiteX4584" fmla="*/ 1894703 w 3977945"/>
                <a:gd name="connsiteY4584" fmla="*/ 5047093 h 5834395"/>
                <a:gd name="connsiteX4585" fmla="*/ 1893795 w 3977945"/>
                <a:gd name="connsiteY4585" fmla="*/ 5047887 h 5834395"/>
                <a:gd name="connsiteX4586" fmla="*/ 1892773 w 3977945"/>
                <a:gd name="connsiteY4586" fmla="*/ 5048569 h 5834395"/>
                <a:gd name="connsiteX4587" fmla="*/ 1891639 w 3977945"/>
                <a:gd name="connsiteY4587" fmla="*/ 5048682 h 5834395"/>
                <a:gd name="connsiteX4588" fmla="*/ 1890617 w 3977945"/>
                <a:gd name="connsiteY4588" fmla="*/ 5048115 h 5834395"/>
                <a:gd name="connsiteX4589" fmla="*/ 1889936 w 3977945"/>
                <a:gd name="connsiteY4589" fmla="*/ 5046412 h 5834395"/>
                <a:gd name="connsiteX4590" fmla="*/ 1889027 w 3977945"/>
                <a:gd name="connsiteY4590" fmla="*/ 5045844 h 5834395"/>
                <a:gd name="connsiteX4591" fmla="*/ 1887779 w 3977945"/>
                <a:gd name="connsiteY4591" fmla="*/ 5045958 h 5834395"/>
                <a:gd name="connsiteX4592" fmla="*/ 1886984 w 3977945"/>
                <a:gd name="connsiteY4592" fmla="*/ 5046639 h 5834395"/>
                <a:gd name="connsiteX4593" fmla="*/ 1886303 w 3977945"/>
                <a:gd name="connsiteY4593" fmla="*/ 5047433 h 5834395"/>
                <a:gd name="connsiteX4594" fmla="*/ 1884033 w 3977945"/>
                <a:gd name="connsiteY4594" fmla="*/ 5048569 h 5834395"/>
                <a:gd name="connsiteX4595" fmla="*/ 1879720 w 3977945"/>
                <a:gd name="connsiteY4595" fmla="*/ 5053676 h 5834395"/>
                <a:gd name="connsiteX4596" fmla="*/ 1876428 w 3977945"/>
                <a:gd name="connsiteY4596" fmla="*/ 5056741 h 5834395"/>
                <a:gd name="connsiteX4597" fmla="*/ 1874498 w 3977945"/>
                <a:gd name="connsiteY4597" fmla="*/ 5057990 h 5834395"/>
                <a:gd name="connsiteX4598" fmla="*/ 1872796 w 3977945"/>
                <a:gd name="connsiteY4598" fmla="*/ 5058557 h 5834395"/>
                <a:gd name="connsiteX4599" fmla="*/ 1869050 w 3977945"/>
                <a:gd name="connsiteY4599" fmla="*/ 5058217 h 5834395"/>
                <a:gd name="connsiteX4600" fmla="*/ 1867575 w 3977945"/>
                <a:gd name="connsiteY4600" fmla="*/ 5058671 h 5834395"/>
                <a:gd name="connsiteX4601" fmla="*/ 1865758 w 3977945"/>
                <a:gd name="connsiteY4601" fmla="*/ 5060373 h 5834395"/>
                <a:gd name="connsiteX4602" fmla="*/ 1863148 w 3977945"/>
                <a:gd name="connsiteY4602" fmla="*/ 5064119 h 5834395"/>
                <a:gd name="connsiteX4603" fmla="*/ 1861558 w 3977945"/>
                <a:gd name="connsiteY4603" fmla="*/ 5065595 h 5834395"/>
                <a:gd name="connsiteX4604" fmla="*/ 1857926 w 3977945"/>
                <a:gd name="connsiteY4604" fmla="*/ 5066503 h 5834395"/>
                <a:gd name="connsiteX4605" fmla="*/ 1852591 w 3977945"/>
                <a:gd name="connsiteY4605" fmla="*/ 5069114 h 5834395"/>
                <a:gd name="connsiteX4606" fmla="*/ 1850548 w 3977945"/>
                <a:gd name="connsiteY4606" fmla="*/ 5069681 h 5834395"/>
                <a:gd name="connsiteX4607" fmla="*/ 1842602 w 3977945"/>
                <a:gd name="connsiteY4607" fmla="*/ 5070249 h 5834395"/>
                <a:gd name="connsiteX4608" fmla="*/ 1839084 w 3977945"/>
                <a:gd name="connsiteY4608" fmla="*/ 5071611 h 5834395"/>
                <a:gd name="connsiteX4609" fmla="*/ 1837154 w 3977945"/>
                <a:gd name="connsiteY4609" fmla="*/ 5071952 h 5834395"/>
                <a:gd name="connsiteX4610" fmla="*/ 1829548 w 3977945"/>
                <a:gd name="connsiteY4610" fmla="*/ 5070022 h 5834395"/>
                <a:gd name="connsiteX4611" fmla="*/ 1827959 w 3977945"/>
                <a:gd name="connsiteY4611" fmla="*/ 5070589 h 5834395"/>
                <a:gd name="connsiteX4612" fmla="*/ 1825803 w 3977945"/>
                <a:gd name="connsiteY4612" fmla="*/ 5072065 h 5834395"/>
                <a:gd name="connsiteX4613" fmla="*/ 1823759 w 3977945"/>
                <a:gd name="connsiteY4613" fmla="*/ 5073995 h 5834395"/>
                <a:gd name="connsiteX4614" fmla="*/ 1822624 w 3977945"/>
                <a:gd name="connsiteY4614" fmla="*/ 5075697 h 5834395"/>
                <a:gd name="connsiteX4615" fmla="*/ 1822511 w 3977945"/>
                <a:gd name="connsiteY4615" fmla="*/ 5077059 h 5834395"/>
                <a:gd name="connsiteX4616" fmla="*/ 1822852 w 3977945"/>
                <a:gd name="connsiteY4616" fmla="*/ 5080124 h 5834395"/>
                <a:gd name="connsiteX4617" fmla="*/ 1822738 w 3977945"/>
                <a:gd name="connsiteY4617" fmla="*/ 5081486 h 5834395"/>
                <a:gd name="connsiteX4618" fmla="*/ 1822057 w 3977945"/>
                <a:gd name="connsiteY4618" fmla="*/ 5082281 h 5834395"/>
                <a:gd name="connsiteX4619" fmla="*/ 1819787 w 3977945"/>
                <a:gd name="connsiteY4619" fmla="*/ 5083984 h 5834395"/>
                <a:gd name="connsiteX4620" fmla="*/ 1819333 w 3977945"/>
                <a:gd name="connsiteY4620" fmla="*/ 5085005 h 5834395"/>
                <a:gd name="connsiteX4621" fmla="*/ 1819446 w 3977945"/>
                <a:gd name="connsiteY4621" fmla="*/ 5086594 h 5834395"/>
                <a:gd name="connsiteX4622" fmla="*/ 1819900 w 3977945"/>
                <a:gd name="connsiteY4622" fmla="*/ 5088638 h 5834395"/>
                <a:gd name="connsiteX4623" fmla="*/ 1820241 w 3977945"/>
                <a:gd name="connsiteY4623" fmla="*/ 5091589 h 5834395"/>
                <a:gd name="connsiteX4624" fmla="*/ 1820809 w 3977945"/>
                <a:gd name="connsiteY4624" fmla="*/ 5090794 h 5834395"/>
                <a:gd name="connsiteX4625" fmla="*/ 1821262 w 3977945"/>
                <a:gd name="connsiteY4625" fmla="*/ 5089091 h 5834395"/>
                <a:gd name="connsiteX4626" fmla="*/ 1821376 w 3977945"/>
                <a:gd name="connsiteY4626" fmla="*/ 5088297 h 5834395"/>
                <a:gd name="connsiteX4627" fmla="*/ 1825121 w 3977945"/>
                <a:gd name="connsiteY4627" fmla="*/ 5086481 h 5834395"/>
                <a:gd name="connsiteX4628" fmla="*/ 1829208 w 3977945"/>
                <a:gd name="connsiteY4628" fmla="*/ 5086708 h 5834395"/>
                <a:gd name="connsiteX4629" fmla="*/ 1833408 w 3977945"/>
                <a:gd name="connsiteY4629" fmla="*/ 5088297 h 5834395"/>
                <a:gd name="connsiteX4630" fmla="*/ 1837267 w 3977945"/>
                <a:gd name="connsiteY4630" fmla="*/ 5090453 h 5834395"/>
                <a:gd name="connsiteX4631" fmla="*/ 1838629 w 3977945"/>
                <a:gd name="connsiteY4631" fmla="*/ 5091475 h 5834395"/>
                <a:gd name="connsiteX4632" fmla="*/ 1840446 w 3977945"/>
                <a:gd name="connsiteY4632" fmla="*/ 5093405 h 5834395"/>
                <a:gd name="connsiteX4633" fmla="*/ 1841694 w 3977945"/>
                <a:gd name="connsiteY4633" fmla="*/ 5095902 h 5834395"/>
                <a:gd name="connsiteX4634" fmla="*/ 1841013 w 3977945"/>
                <a:gd name="connsiteY4634" fmla="*/ 5098513 h 5834395"/>
                <a:gd name="connsiteX4635" fmla="*/ 1839424 w 3977945"/>
                <a:gd name="connsiteY4635" fmla="*/ 5099307 h 5834395"/>
                <a:gd name="connsiteX4636" fmla="*/ 1828414 w 3977945"/>
                <a:gd name="connsiteY4636" fmla="*/ 5100215 h 5834395"/>
                <a:gd name="connsiteX4637" fmla="*/ 1813998 w 3977945"/>
                <a:gd name="connsiteY4637" fmla="*/ 5096129 h 5834395"/>
                <a:gd name="connsiteX4638" fmla="*/ 1813317 w 3977945"/>
                <a:gd name="connsiteY4638" fmla="*/ 5095221 h 5834395"/>
                <a:gd name="connsiteX4639" fmla="*/ 1811727 w 3977945"/>
                <a:gd name="connsiteY4639" fmla="*/ 5091929 h 5834395"/>
                <a:gd name="connsiteX4640" fmla="*/ 1811614 w 3977945"/>
                <a:gd name="connsiteY4640" fmla="*/ 5091248 h 5834395"/>
                <a:gd name="connsiteX4641" fmla="*/ 1810706 w 3977945"/>
                <a:gd name="connsiteY4641" fmla="*/ 5089205 h 5834395"/>
                <a:gd name="connsiteX4642" fmla="*/ 1809911 w 3977945"/>
                <a:gd name="connsiteY4642" fmla="*/ 5088297 h 5834395"/>
                <a:gd name="connsiteX4643" fmla="*/ 1808890 w 3977945"/>
                <a:gd name="connsiteY4643" fmla="*/ 5088864 h 5834395"/>
                <a:gd name="connsiteX4644" fmla="*/ 1805939 w 3977945"/>
                <a:gd name="connsiteY4644" fmla="*/ 5092270 h 5834395"/>
                <a:gd name="connsiteX4645" fmla="*/ 1804236 w 3977945"/>
                <a:gd name="connsiteY4645" fmla="*/ 5093405 h 5834395"/>
                <a:gd name="connsiteX4646" fmla="*/ 1802307 w 3977945"/>
                <a:gd name="connsiteY4646" fmla="*/ 5093973 h 5834395"/>
                <a:gd name="connsiteX4647" fmla="*/ 1797539 w 3977945"/>
                <a:gd name="connsiteY4647" fmla="*/ 5094199 h 5834395"/>
                <a:gd name="connsiteX4648" fmla="*/ 1795382 w 3977945"/>
                <a:gd name="connsiteY4648" fmla="*/ 5094767 h 5834395"/>
                <a:gd name="connsiteX4649" fmla="*/ 1793452 w 3977945"/>
                <a:gd name="connsiteY4649" fmla="*/ 5096242 h 5834395"/>
                <a:gd name="connsiteX4650" fmla="*/ 1790275 w 3977945"/>
                <a:gd name="connsiteY4650" fmla="*/ 5100442 h 5834395"/>
                <a:gd name="connsiteX4651" fmla="*/ 1786982 w 3977945"/>
                <a:gd name="connsiteY4651" fmla="*/ 5102713 h 5834395"/>
                <a:gd name="connsiteX4652" fmla="*/ 1781648 w 3977945"/>
                <a:gd name="connsiteY4652" fmla="*/ 5104415 h 5834395"/>
                <a:gd name="connsiteX4653" fmla="*/ 1776086 w 3977945"/>
                <a:gd name="connsiteY4653" fmla="*/ 5104642 h 5834395"/>
                <a:gd name="connsiteX4654" fmla="*/ 1771886 w 3977945"/>
                <a:gd name="connsiteY4654" fmla="*/ 5102713 h 5834395"/>
                <a:gd name="connsiteX4655" fmla="*/ 1769048 w 3977945"/>
                <a:gd name="connsiteY4655" fmla="*/ 5103621 h 5834395"/>
                <a:gd name="connsiteX4656" fmla="*/ 1764961 w 3977945"/>
                <a:gd name="connsiteY4656" fmla="*/ 5101237 h 5834395"/>
                <a:gd name="connsiteX4657" fmla="*/ 1760875 w 3977945"/>
                <a:gd name="connsiteY4657" fmla="*/ 5097945 h 5834395"/>
                <a:gd name="connsiteX4658" fmla="*/ 1757924 w 3977945"/>
                <a:gd name="connsiteY4658" fmla="*/ 5096129 h 5834395"/>
                <a:gd name="connsiteX4659" fmla="*/ 1757810 w 3977945"/>
                <a:gd name="connsiteY4659" fmla="*/ 5096470 h 5834395"/>
                <a:gd name="connsiteX4660" fmla="*/ 1757810 w 3977945"/>
                <a:gd name="connsiteY4660" fmla="*/ 5096810 h 5834395"/>
                <a:gd name="connsiteX4661" fmla="*/ 1757697 w 3977945"/>
                <a:gd name="connsiteY4661" fmla="*/ 5097037 h 5834395"/>
                <a:gd name="connsiteX4662" fmla="*/ 1757243 w 3977945"/>
                <a:gd name="connsiteY4662" fmla="*/ 5096924 h 5834395"/>
                <a:gd name="connsiteX4663" fmla="*/ 1757243 w 3977945"/>
                <a:gd name="connsiteY4663" fmla="*/ 5097945 h 5834395"/>
                <a:gd name="connsiteX4664" fmla="*/ 1759627 w 3977945"/>
                <a:gd name="connsiteY4664" fmla="*/ 5100329 h 5834395"/>
                <a:gd name="connsiteX4665" fmla="*/ 1760875 w 3977945"/>
                <a:gd name="connsiteY4665" fmla="*/ 5104302 h 5834395"/>
                <a:gd name="connsiteX4666" fmla="*/ 1761783 w 3977945"/>
                <a:gd name="connsiteY4666" fmla="*/ 5108615 h 5834395"/>
                <a:gd name="connsiteX4667" fmla="*/ 1764280 w 3977945"/>
                <a:gd name="connsiteY4667" fmla="*/ 5115426 h 5834395"/>
                <a:gd name="connsiteX4668" fmla="*/ 1765302 w 3977945"/>
                <a:gd name="connsiteY4668" fmla="*/ 5120080 h 5834395"/>
                <a:gd name="connsiteX4669" fmla="*/ 1766664 w 3977945"/>
                <a:gd name="connsiteY4669" fmla="*/ 5124166 h 5834395"/>
                <a:gd name="connsiteX4670" fmla="*/ 1768935 w 3977945"/>
                <a:gd name="connsiteY4670" fmla="*/ 5125869 h 5834395"/>
                <a:gd name="connsiteX4671" fmla="*/ 1770183 w 3977945"/>
                <a:gd name="connsiteY4671" fmla="*/ 5127117 h 5834395"/>
                <a:gd name="connsiteX4672" fmla="*/ 1774269 w 3977945"/>
                <a:gd name="connsiteY4672" fmla="*/ 5133247 h 5834395"/>
                <a:gd name="connsiteX4673" fmla="*/ 1780626 w 3977945"/>
                <a:gd name="connsiteY4673" fmla="*/ 5140171 h 5834395"/>
                <a:gd name="connsiteX4674" fmla="*/ 1783010 w 3977945"/>
                <a:gd name="connsiteY4674" fmla="*/ 5141192 h 5834395"/>
                <a:gd name="connsiteX4675" fmla="*/ 1785280 w 3977945"/>
                <a:gd name="connsiteY4675" fmla="*/ 5139263 h 5834395"/>
                <a:gd name="connsiteX4676" fmla="*/ 1784485 w 3977945"/>
                <a:gd name="connsiteY4676" fmla="*/ 5138695 h 5834395"/>
                <a:gd name="connsiteX4677" fmla="*/ 1781307 w 3977945"/>
                <a:gd name="connsiteY4677" fmla="*/ 5137333 h 5834395"/>
                <a:gd name="connsiteX4678" fmla="*/ 1781080 w 3977945"/>
                <a:gd name="connsiteY4678" fmla="*/ 5135630 h 5834395"/>
                <a:gd name="connsiteX4679" fmla="*/ 1781648 w 3977945"/>
                <a:gd name="connsiteY4679" fmla="*/ 5134722 h 5834395"/>
                <a:gd name="connsiteX4680" fmla="*/ 1782669 w 3977945"/>
                <a:gd name="connsiteY4680" fmla="*/ 5134382 h 5834395"/>
                <a:gd name="connsiteX4681" fmla="*/ 1790161 w 3977945"/>
                <a:gd name="connsiteY4681" fmla="*/ 5134495 h 5834395"/>
                <a:gd name="connsiteX4682" fmla="*/ 1792090 w 3977945"/>
                <a:gd name="connsiteY4682" fmla="*/ 5135176 h 5834395"/>
                <a:gd name="connsiteX4683" fmla="*/ 1795496 w 3977945"/>
                <a:gd name="connsiteY4683" fmla="*/ 5137787 h 5834395"/>
                <a:gd name="connsiteX4684" fmla="*/ 1804690 w 3977945"/>
                <a:gd name="connsiteY4684" fmla="*/ 5147890 h 5834395"/>
                <a:gd name="connsiteX4685" fmla="*/ 1808095 w 3977945"/>
                <a:gd name="connsiteY4685" fmla="*/ 5150387 h 5834395"/>
                <a:gd name="connsiteX4686" fmla="*/ 1809911 w 3977945"/>
                <a:gd name="connsiteY4686" fmla="*/ 5152316 h 5834395"/>
                <a:gd name="connsiteX4687" fmla="*/ 1810706 w 3977945"/>
                <a:gd name="connsiteY4687" fmla="*/ 5154927 h 5834395"/>
                <a:gd name="connsiteX4688" fmla="*/ 1811274 w 3977945"/>
                <a:gd name="connsiteY4688" fmla="*/ 5158219 h 5834395"/>
                <a:gd name="connsiteX4689" fmla="*/ 1812749 w 3977945"/>
                <a:gd name="connsiteY4689" fmla="*/ 5160148 h 5834395"/>
                <a:gd name="connsiteX4690" fmla="*/ 1837608 w 3977945"/>
                <a:gd name="connsiteY4690" fmla="*/ 5174564 h 5834395"/>
                <a:gd name="connsiteX4691" fmla="*/ 1838970 w 3977945"/>
                <a:gd name="connsiteY4691" fmla="*/ 5176040 h 5834395"/>
                <a:gd name="connsiteX4692" fmla="*/ 1839424 w 3977945"/>
                <a:gd name="connsiteY4692" fmla="*/ 5178423 h 5834395"/>
                <a:gd name="connsiteX4693" fmla="*/ 1839197 w 3977945"/>
                <a:gd name="connsiteY4693" fmla="*/ 5181602 h 5834395"/>
                <a:gd name="connsiteX4694" fmla="*/ 1838516 w 3977945"/>
                <a:gd name="connsiteY4694" fmla="*/ 5184553 h 5834395"/>
                <a:gd name="connsiteX4695" fmla="*/ 1837835 w 3977945"/>
                <a:gd name="connsiteY4695" fmla="*/ 5186029 h 5834395"/>
                <a:gd name="connsiteX4696" fmla="*/ 1836813 w 3977945"/>
                <a:gd name="connsiteY4696" fmla="*/ 5186256 h 5834395"/>
                <a:gd name="connsiteX4697" fmla="*/ 1835791 w 3977945"/>
                <a:gd name="connsiteY4697" fmla="*/ 5185915 h 5834395"/>
                <a:gd name="connsiteX4698" fmla="*/ 1834543 w 3977945"/>
                <a:gd name="connsiteY4698" fmla="*/ 5185234 h 5834395"/>
                <a:gd name="connsiteX4699" fmla="*/ 1833408 w 3977945"/>
                <a:gd name="connsiteY4699" fmla="*/ 5185348 h 5834395"/>
                <a:gd name="connsiteX4700" fmla="*/ 1831365 w 3977945"/>
                <a:gd name="connsiteY4700" fmla="*/ 5185915 h 5834395"/>
                <a:gd name="connsiteX4701" fmla="*/ 1830343 w 3977945"/>
                <a:gd name="connsiteY4701" fmla="*/ 5186029 h 5834395"/>
                <a:gd name="connsiteX4702" fmla="*/ 1826824 w 3977945"/>
                <a:gd name="connsiteY4702" fmla="*/ 5185802 h 5834395"/>
                <a:gd name="connsiteX4703" fmla="*/ 1825008 w 3977945"/>
                <a:gd name="connsiteY4703" fmla="*/ 5185234 h 5834395"/>
                <a:gd name="connsiteX4704" fmla="*/ 1823192 w 3977945"/>
                <a:gd name="connsiteY4704" fmla="*/ 5184099 h 5834395"/>
                <a:gd name="connsiteX4705" fmla="*/ 1817857 w 3977945"/>
                <a:gd name="connsiteY4705" fmla="*/ 5179105 h 5834395"/>
                <a:gd name="connsiteX4706" fmla="*/ 1814452 w 3977945"/>
                <a:gd name="connsiteY4706" fmla="*/ 5177629 h 5834395"/>
                <a:gd name="connsiteX4707" fmla="*/ 1809798 w 3977945"/>
                <a:gd name="connsiteY4707" fmla="*/ 5171726 h 5834395"/>
                <a:gd name="connsiteX4708" fmla="*/ 1807528 w 3977945"/>
                <a:gd name="connsiteY4708" fmla="*/ 5170932 h 5834395"/>
                <a:gd name="connsiteX4709" fmla="*/ 1805484 w 3977945"/>
                <a:gd name="connsiteY4709" fmla="*/ 5171386 h 5834395"/>
                <a:gd name="connsiteX4710" fmla="*/ 1803555 w 3977945"/>
                <a:gd name="connsiteY4710" fmla="*/ 5172294 h 5834395"/>
                <a:gd name="connsiteX4711" fmla="*/ 1801512 w 3977945"/>
                <a:gd name="connsiteY4711" fmla="*/ 5172748 h 5834395"/>
                <a:gd name="connsiteX4712" fmla="*/ 1799695 w 3977945"/>
                <a:gd name="connsiteY4712" fmla="*/ 5173770 h 5834395"/>
                <a:gd name="connsiteX4713" fmla="*/ 1799128 w 3977945"/>
                <a:gd name="connsiteY4713" fmla="*/ 5176380 h 5834395"/>
                <a:gd name="connsiteX4714" fmla="*/ 1799242 w 3977945"/>
                <a:gd name="connsiteY4714" fmla="*/ 5182283 h 5834395"/>
                <a:gd name="connsiteX4715" fmla="*/ 1798561 w 3977945"/>
                <a:gd name="connsiteY4715" fmla="*/ 5183986 h 5834395"/>
                <a:gd name="connsiteX4716" fmla="*/ 1797652 w 3977945"/>
                <a:gd name="connsiteY4716" fmla="*/ 5185007 h 5834395"/>
                <a:gd name="connsiteX4717" fmla="*/ 1796858 w 3977945"/>
                <a:gd name="connsiteY4717" fmla="*/ 5186483 h 5834395"/>
                <a:gd name="connsiteX4718" fmla="*/ 1796063 w 3977945"/>
                <a:gd name="connsiteY4718" fmla="*/ 5192045 h 5834395"/>
                <a:gd name="connsiteX4719" fmla="*/ 1795042 w 3977945"/>
                <a:gd name="connsiteY4719" fmla="*/ 5194656 h 5834395"/>
                <a:gd name="connsiteX4720" fmla="*/ 1793793 w 3977945"/>
                <a:gd name="connsiteY4720" fmla="*/ 5196699 h 5834395"/>
                <a:gd name="connsiteX4721" fmla="*/ 1792658 w 3977945"/>
                <a:gd name="connsiteY4721" fmla="*/ 5197493 h 5834395"/>
                <a:gd name="connsiteX4722" fmla="*/ 1792544 w 3977945"/>
                <a:gd name="connsiteY4722" fmla="*/ 5198969 h 5834395"/>
                <a:gd name="connsiteX4723" fmla="*/ 1790387 w 3977945"/>
                <a:gd name="connsiteY4723" fmla="*/ 5207142 h 5834395"/>
                <a:gd name="connsiteX4724" fmla="*/ 1788004 w 3977945"/>
                <a:gd name="connsiteY4724" fmla="*/ 5210887 h 5834395"/>
                <a:gd name="connsiteX4725" fmla="*/ 1787663 w 3977945"/>
                <a:gd name="connsiteY4725" fmla="*/ 5212817 h 5834395"/>
                <a:gd name="connsiteX4726" fmla="*/ 1788912 w 3977945"/>
                <a:gd name="connsiteY4726" fmla="*/ 5214747 h 5834395"/>
                <a:gd name="connsiteX4727" fmla="*/ 1786869 w 3977945"/>
                <a:gd name="connsiteY4727" fmla="*/ 5216222 h 5834395"/>
                <a:gd name="connsiteX4728" fmla="*/ 1784485 w 3977945"/>
                <a:gd name="connsiteY4728" fmla="*/ 5215882 h 5834395"/>
                <a:gd name="connsiteX4729" fmla="*/ 1783237 w 3977945"/>
                <a:gd name="connsiteY4729" fmla="*/ 5213952 h 5834395"/>
                <a:gd name="connsiteX4730" fmla="*/ 1784599 w 3977945"/>
                <a:gd name="connsiteY4730" fmla="*/ 5210433 h 5834395"/>
                <a:gd name="connsiteX4731" fmla="*/ 1788458 w 3977945"/>
                <a:gd name="connsiteY4731" fmla="*/ 5206006 h 5834395"/>
                <a:gd name="connsiteX4732" fmla="*/ 1790275 w 3977945"/>
                <a:gd name="connsiteY4732" fmla="*/ 5203282 h 5834395"/>
                <a:gd name="connsiteX4733" fmla="*/ 1791068 w 3977945"/>
                <a:gd name="connsiteY4733" fmla="*/ 5200331 h 5834395"/>
                <a:gd name="connsiteX4734" fmla="*/ 1791068 w 3977945"/>
                <a:gd name="connsiteY4734" fmla="*/ 5198061 h 5834395"/>
                <a:gd name="connsiteX4735" fmla="*/ 1790842 w 3977945"/>
                <a:gd name="connsiteY4735" fmla="*/ 5197266 h 5834395"/>
                <a:gd name="connsiteX4736" fmla="*/ 1789480 w 3977945"/>
                <a:gd name="connsiteY4736" fmla="*/ 5197493 h 5834395"/>
                <a:gd name="connsiteX4737" fmla="*/ 1787777 w 3977945"/>
                <a:gd name="connsiteY4737" fmla="*/ 5197153 h 5834395"/>
                <a:gd name="connsiteX4738" fmla="*/ 1787323 w 3977945"/>
                <a:gd name="connsiteY4738" fmla="*/ 5196131 h 5834395"/>
                <a:gd name="connsiteX4739" fmla="*/ 1787777 w 3977945"/>
                <a:gd name="connsiteY4739" fmla="*/ 5193293 h 5834395"/>
                <a:gd name="connsiteX4740" fmla="*/ 1788344 w 3977945"/>
                <a:gd name="connsiteY4740" fmla="*/ 5191704 h 5834395"/>
                <a:gd name="connsiteX4741" fmla="*/ 1790387 w 3977945"/>
                <a:gd name="connsiteY4741" fmla="*/ 5188753 h 5834395"/>
                <a:gd name="connsiteX4742" fmla="*/ 1790501 w 3977945"/>
                <a:gd name="connsiteY4742" fmla="*/ 5187164 h 5834395"/>
                <a:gd name="connsiteX4743" fmla="*/ 1789706 w 3977945"/>
                <a:gd name="connsiteY4743" fmla="*/ 5186142 h 5834395"/>
                <a:gd name="connsiteX4744" fmla="*/ 1788572 w 3977945"/>
                <a:gd name="connsiteY4744" fmla="*/ 5186142 h 5834395"/>
                <a:gd name="connsiteX4745" fmla="*/ 1786415 w 3977945"/>
                <a:gd name="connsiteY4745" fmla="*/ 5187164 h 5834395"/>
                <a:gd name="connsiteX4746" fmla="*/ 1787096 w 3977945"/>
                <a:gd name="connsiteY4746" fmla="*/ 5185915 h 5834395"/>
                <a:gd name="connsiteX4747" fmla="*/ 1787777 w 3977945"/>
                <a:gd name="connsiteY4747" fmla="*/ 5185234 h 5834395"/>
                <a:gd name="connsiteX4748" fmla="*/ 1791750 w 3977945"/>
                <a:gd name="connsiteY4748" fmla="*/ 5183191 h 5834395"/>
                <a:gd name="connsiteX4749" fmla="*/ 1792658 w 3977945"/>
                <a:gd name="connsiteY4749" fmla="*/ 5182510 h 5834395"/>
                <a:gd name="connsiteX4750" fmla="*/ 1791977 w 3977945"/>
                <a:gd name="connsiteY4750" fmla="*/ 5182169 h 5834395"/>
                <a:gd name="connsiteX4751" fmla="*/ 1786869 w 3977945"/>
                <a:gd name="connsiteY4751" fmla="*/ 5182624 h 5834395"/>
                <a:gd name="connsiteX4752" fmla="*/ 1780512 w 3977945"/>
                <a:gd name="connsiteY4752" fmla="*/ 5184893 h 5834395"/>
                <a:gd name="connsiteX4753" fmla="*/ 1777448 w 3977945"/>
                <a:gd name="connsiteY4753" fmla="*/ 5187618 h 5834395"/>
                <a:gd name="connsiteX4754" fmla="*/ 1775405 w 3977945"/>
                <a:gd name="connsiteY4754" fmla="*/ 5191704 h 5834395"/>
                <a:gd name="connsiteX4755" fmla="*/ 1773815 w 3977945"/>
                <a:gd name="connsiteY4755" fmla="*/ 5197380 h 5834395"/>
                <a:gd name="connsiteX4756" fmla="*/ 1771204 w 3977945"/>
                <a:gd name="connsiteY4756" fmla="*/ 5212590 h 5834395"/>
                <a:gd name="connsiteX4757" fmla="*/ 1769842 w 3977945"/>
                <a:gd name="connsiteY4757" fmla="*/ 5217471 h 5834395"/>
                <a:gd name="connsiteX4758" fmla="*/ 1768140 w 3977945"/>
                <a:gd name="connsiteY4758" fmla="*/ 5222125 h 5834395"/>
                <a:gd name="connsiteX4759" fmla="*/ 1766778 w 3977945"/>
                <a:gd name="connsiteY4759" fmla="*/ 5224849 h 5834395"/>
                <a:gd name="connsiteX4760" fmla="*/ 1765529 w 3977945"/>
                <a:gd name="connsiteY4760" fmla="*/ 5225984 h 5834395"/>
                <a:gd name="connsiteX4761" fmla="*/ 1764054 w 3977945"/>
                <a:gd name="connsiteY4761" fmla="*/ 5226438 h 5834395"/>
                <a:gd name="connsiteX4762" fmla="*/ 1760421 w 3977945"/>
                <a:gd name="connsiteY4762" fmla="*/ 5228708 h 5834395"/>
                <a:gd name="connsiteX4763" fmla="*/ 1751681 w 3977945"/>
                <a:gd name="connsiteY4763" fmla="*/ 5235973 h 5834395"/>
                <a:gd name="connsiteX4764" fmla="*/ 1751000 w 3977945"/>
                <a:gd name="connsiteY4764" fmla="*/ 5236427 h 5834395"/>
                <a:gd name="connsiteX4765" fmla="*/ 1751000 w 3977945"/>
                <a:gd name="connsiteY4765" fmla="*/ 5237108 h 5834395"/>
                <a:gd name="connsiteX4766" fmla="*/ 1751908 w 3977945"/>
                <a:gd name="connsiteY4766" fmla="*/ 5239151 h 5834395"/>
                <a:gd name="connsiteX4767" fmla="*/ 1752816 w 3977945"/>
                <a:gd name="connsiteY4767" fmla="*/ 5240173 h 5834395"/>
                <a:gd name="connsiteX4768" fmla="*/ 1753724 w 3977945"/>
                <a:gd name="connsiteY4768" fmla="*/ 5240513 h 5834395"/>
                <a:gd name="connsiteX4769" fmla="*/ 1754405 w 3977945"/>
                <a:gd name="connsiteY4769" fmla="*/ 5241081 h 5834395"/>
                <a:gd name="connsiteX4770" fmla="*/ 1754632 w 3977945"/>
                <a:gd name="connsiteY4770" fmla="*/ 5242897 h 5834395"/>
                <a:gd name="connsiteX4771" fmla="*/ 1754178 w 3977945"/>
                <a:gd name="connsiteY4771" fmla="*/ 5242670 h 5834395"/>
                <a:gd name="connsiteX4772" fmla="*/ 1752589 w 3977945"/>
                <a:gd name="connsiteY4772" fmla="*/ 5242102 h 5834395"/>
                <a:gd name="connsiteX4773" fmla="*/ 1752248 w 3977945"/>
                <a:gd name="connsiteY4773" fmla="*/ 5244486 h 5834395"/>
                <a:gd name="connsiteX4774" fmla="*/ 1751454 w 3977945"/>
                <a:gd name="connsiteY4774" fmla="*/ 5244600 h 5834395"/>
                <a:gd name="connsiteX4775" fmla="*/ 1749638 w 3977945"/>
                <a:gd name="connsiteY4775" fmla="*/ 5242670 h 5834395"/>
                <a:gd name="connsiteX4776" fmla="*/ 1748616 w 3977945"/>
                <a:gd name="connsiteY4776" fmla="*/ 5241081 h 5834395"/>
                <a:gd name="connsiteX4777" fmla="*/ 1746005 w 3977945"/>
                <a:gd name="connsiteY4777" fmla="*/ 5240173 h 5834395"/>
                <a:gd name="connsiteX4778" fmla="*/ 1747595 w 3977945"/>
                <a:gd name="connsiteY4778" fmla="*/ 5239265 h 5834395"/>
                <a:gd name="connsiteX4779" fmla="*/ 1747935 w 3977945"/>
                <a:gd name="connsiteY4779" fmla="*/ 5237675 h 5834395"/>
                <a:gd name="connsiteX4780" fmla="*/ 1747140 w 3977945"/>
                <a:gd name="connsiteY4780" fmla="*/ 5236654 h 5834395"/>
                <a:gd name="connsiteX4781" fmla="*/ 1745324 w 3977945"/>
                <a:gd name="connsiteY4781" fmla="*/ 5237449 h 5834395"/>
                <a:gd name="connsiteX4782" fmla="*/ 1744643 w 3977945"/>
                <a:gd name="connsiteY4782" fmla="*/ 5238811 h 5834395"/>
                <a:gd name="connsiteX4783" fmla="*/ 1744076 w 3977945"/>
                <a:gd name="connsiteY4783" fmla="*/ 5241195 h 5834395"/>
                <a:gd name="connsiteX4784" fmla="*/ 1743281 w 3977945"/>
                <a:gd name="connsiteY4784" fmla="*/ 5245962 h 5834395"/>
                <a:gd name="connsiteX4785" fmla="*/ 1743168 w 3977945"/>
                <a:gd name="connsiteY4785" fmla="*/ 5250502 h 5834395"/>
                <a:gd name="connsiteX4786" fmla="*/ 1743962 w 3977945"/>
                <a:gd name="connsiteY4786" fmla="*/ 5258675 h 5834395"/>
                <a:gd name="connsiteX4787" fmla="*/ 1743962 w 3977945"/>
                <a:gd name="connsiteY4787" fmla="*/ 5263102 h 5834395"/>
                <a:gd name="connsiteX4788" fmla="*/ 1743168 w 3977945"/>
                <a:gd name="connsiteY4788" fmla="*/ 5267756 h 5834395"/>
                <a:gd name="connsiteX4789" fmla="*/ 1743168 w 3977945"/>
                <a:gd name="connsiteY4789" fmla="*/ 5269231 h 5834395"/>
                <a:gd name="connsiteX4790" fmla="*/ 1743962 w 3977945"/>
                <a:gd name="connsiteY4790" fmla="*/ 5270593 h 5834395"/>
                <a:gd name="connsiteX4791" fmla="*/ 1745324 w 3977945"/>
                <a:gd name="connsiteY4791" fmla="*/ 5271501 h 5834395"/>
                <a:gd name="connsiteX4792" fmla="*/ 1746346 w 3977945"/>
                <a:gd name="connsiteY4792" fmla="*/ 5271161 h 5834395"/>
                <a:gd name="connsiteX4793" fmla="*/ 1747140 w 3977945"/>
                <a:gd name="connsiteY4793" fmla="*/ 5269799 h 5834395"/>
                <a:gd name="connsiteX4794" fmla="*/ 1748389 w 3977945"/>
                <a:gd name="connsiteY4794" fmla="*/ 5265940 h 5834395"/>
                <a:gd name="connsiteX4795" fmla="*/ 1748502 w 3977945"/>
                <a:gd name="connsiteY4795" fmla="*/ 5259243 h 5834395"/>
                <a:gd name="connsiteX4796" fmla="*/ 1748730 w 3977945"/>
                <a:gd name="connsiteY4796" fmla="*/ 5259129 h 5834395"/>
                <a:gd name="connsiteX4797" fmla="*/ 1749184 w 3977945"/>
                <a:gd name="connsiteY4797" fmla="*/ 5259243 h 5834395"/>
                <a:gd name="connsiteX4798" fmla="*/ 1749638 w 3977945"/>
                <a:gd name="connsiteY4798" fmla="*/ 5259243 h 5834395"/>
                <a:gd name="connsiteX4799" fmla="*/ 1749865 w 3977945"/>
                <a:gd name="connsiteY4799" fmla="*/ 5258675 h 5834395"/>
                <a:gd name="connsiteX4800" fmla="*/ 1749751 w 3977945"/>
                <a:gd name="connsiteY4800" fmla="*/ 5257994 h 5834395"/>
                <a:gd name="connsiteX4801" fmla="*/ 1749524 w 3977945"/>
                <a:gd name="connsiteY4801" fmla="*/ 5257540 h 5834395"/>
                <a:gd name="connsiteX4802" fmla="*/ 1749297 w 3977945"/>
                <a:gd name="connsiteY4802" fmla="*/ 5257313 h 5834395"/>
                <a:gd name="connsiteX4803" fmla="*/ 1749184 w 3977945"/>
                <a:gd name="connsiteY4803" fmla="*/ 5257313 h 5834395"/>
                <a:gd name="connsiteX4804" fmla="*/ 1749070 w 3977945"/>
                <a:gd name="connsiteY4804" fmla="*/ 5256064 h 5834395"/>
                <a:gd name="connsiteX4805" fmla="*/ 1748730 w 3977945"/>
                <a:gd name="connsiteY4805" fmla="*/ 5255042 h 5834395"/>
                <a:gd name="connsiteX4806" fmla="*/ 1748276 w 3977945"/>
                <a:gd name="connsiteY4806" fmla="*/ 5254248 h 5834395"/>
                <a:gd name="connsiteX4807" fmla="*/ 1747935 w 3977945"/>
                <a:gd name="connsiteY4807" fmla="*/ 5253567 h 5834395"/>
                <a:gd name="connsiteX4808" fmla="*/ 1747935 w 3977945"/>
                <a:gd name="connsiteY4808" fmla="*/ 5253794 h 5834395"/>
                <a:gd name="connsiteX4809" fmla="*/ 1748730 w 3977945"/>
                <a:gd name="connsiteY4809" fmla="*/ 5253680 h 5834395"/>
                <a:gd name="connsiteX4810" fmla="*/ 1750659 w 3977945"/>
                <a:gd name="connsiteY4810" fmla="*/ 5252999 h 5834395"/>
                <a:gd name="connsiteX4811" fmla="*/ 1750659 w 3977945"/>
                <a:gd name="connsiteY4811" fmla="*/ 5251978 h 5834395"/>
                <a:gd name="connsiteX4812" fmla="*/ 1748162 w 3977945"/>
                <a:gd name="connsiteY4812" fmla="*/ 5251410 h 5834395"/>
                <a:gd name="connsiteX4813" fmla="*/ 1746914 w 3977945"/>
                <a:gd name="connsiteY4813" fmla="*/ 5249367 h 5834395"/>
                <a:gd name="connsiteX4814" fmla="*/ 1746914 w 3977945"/>
                <a:gd name="connsiteY4814" fmla="*/ 5247211 h 5834395"/>
                <a:gd name="connsiteX4815" fmla="*/ 1748049 w 3977945"/>
                <a:gd name="connsiteY4815" fmla="*/ 5246302 h 5834395"/>
                <a:gd name="connsiteX4816" fmla="*/ 1748843 w 3977945"/>
                <a:gd name="connsiteY4816" fmla="*/ 5246983 h 5834395"/>
                <a:gd name="connsiteX4817" fmla="*/ 1749524 w 3977945"/>
                <a:gd name="connsiteY4817" fmla="*/ 5249594 h 5834395"/>
                <a:gd name="connsiteX4818" fmla="*/ 1750433 w 3977945"/>
                <a:gd name="connsiteY4818" fmla="*/ 5250162 h 5834395"/>
                <a:gd name="connsiteX4819" fmla="*/ 1751340 w 3977945"/>
                <a:gd name="connsiteY4819" fmla="*/ 5250389 h 5834395"/>
                <a:gd name="connsiteX4820" fmla="*/ 1752589 w 3977945"/>
                <a:gd name="connsiteY4820" fmla="*/ 5251070 h 5834395"/>
                <a:gd name="connsiteX4821" fmla="*/ 1753724 w 3977945"/>
                <a:gd name="connsiteY4821" fmla="*/ 5251864 h 5834395"/>
                <a:gd name="connsiteX4822" fmla="*/ 1754405 w 3977945"/>
                <a:gd name="connsiteY4822" fmla="*/ 5252659 h 5834395"/>
                <a:gd name="connsiteX4823" fmla="*/ 1754632 w 3977945"/>
                <a:gd name="connsiteY4823" fmla="*/ 5255383 h 5834395"/>
                <a:gd name="connsiteX4824" fmla="*/ 1753157 w 3977945"/>
                <a:gd name="connsiteY4824" fmla="*/ 5262194 h 5834395"/>
                <a:gd name="connsiteX4825" fmla="*/ 1753043 w 3977945"/>
                <a:gd name="connsiteY4825" fmla="*/ 5263556 h 5834395"/>
                <a:gd name="connsiteX4826" fmla="*/ 1754405 w 3977945"/>
                <a:gd name="connsiteY4826" fmla="*/ 5264237 h 5834395"/>
                <a:gd name="connsiteX4827" fmla="*/ 1757129 w 3977945"/>
                <a:gd name="connsiteY4827" fmla="*/ 5267302 h 5834395"/>
                <a:gd name="connsiteX4828" fmla="*/ 1758719 w 3977945"/>
                <a:gd name="connsiteY4828" fmla="*/ 5268323 h 5834395"/>
                <a:gd name="connsiteX4829" fmla="*/ 1758719 w 3977945"/>
                <a:gd name="connsiteY4829" fmla="*/ 5269345 h 5834395"/>
                <a:gd name="connsiteX4830" fmla="*/ 1757697 w 3977945"/>
                <a:gd name="connsiteY4830" fmla="*/ 5268891 h 5834395"/>
                <a:gd name="connsiteX4831" fmla="*/ 1755881 w 3977945"/>
                <a:gd name="connsiteY4831" fmla="*/ 5267756 h 5834395"/>
                <a:gd name="connsiteX4832" fmla="*/ 1754746 w 3977945"/>
                <a:gd name="connsiteY4832" fmla="*/ 5267415 h 5834395"/>
                <a:gd name="connsiteX4833" fmla="*/ 1755200 w 3977945"/>
                <a:gd name="connsiteY4833" fmla="*/ 5270253 h 5834395"/>
                <a:gd name="connsiteX4834" fmla="*/ 1756108 w 3977945"/>
                <a:gd name="connsiteY4834" fmla="*/ 5271615 h 5834395"/>
                <a:gd name="connsiteX4835" fmla="*/ 1756675 w 3977945"/>
                <a:gd name="connsiteY4835" fmla="*/ 5273318 h 5834395"/>
                <a:gd name="connsiteX4836" fmla="*/ 1755994 w 3977945"/>
                <a:gd name="connsiteY4836" fmla="*/ 5276836 h 5834395"/>
                <a:gd name="connsiteX4837" fmla="*/ 1757243 w 3977945"/>
                <a:gd name="connsiteY4837" fmla="*/ 5276609 h 5834395"/>
                <a:gd name="connsiteX4838" fmla="*/ 1758946 w 3977945"/>
                <a:gd name="connsiteY4838" fmla="*/ 5275474 h 5834395"/>
                <a:gd name="connsiteX4839" fmla="*/ 1759967 w 3977945"/>
                <a:gd name="connsiteY4839" fmla="*/ 5275020 h 5834395"/>
                <a:gd name="connsiteX4840" fmla="*/ 1759967 w 3977945"/>
                <a:gd name="connsiteY4840" fmla="*/ 5275928 h 5834395"/>
                <a:gd name="connsiteX4841" fmla="*/ 1758946 w 3977945"/>
                <a:gd name="connsiteY4841" fmla="*/ 5276155 h 5834395"/>
                <a:gd name="connsiteX4842" fmla="*/ 1758605 w 3977945"/>
                <a:gd name="connsiteY4842" fmla="*/ 5276723 h 5834395"/>
                <a:gd name="connsiteX4843" fmla="*/ 1758378 w 3977945"/>
                <a:gd name="connsiteY4843" fmla="*/ 5277631 h 5834395"/>
                <a:gd name="connsiteX4844" fmla="*/ 1757924 w 3977945"/>
                <a:gd name="connsiteY4844" fmla="*/ 5278766 h 5834395"/>
                <a:gd name="connsiteX4845" fmla="*/ 1756222 w 3977945"/>
                <a:gd name="connsiteY4845" fmla="*/ 5281150 h 5834395"/>
                <a:gd name="connsiteX4846" fmla="*/ 1755881 w 3977945"/>
                <a:gd name="connsiteY4846" fmla="*/ 5281036 h 5834395"/>
                <a:gd name="connsiteX4847" fmla="*/ 1755767 w 3977945"/>
                <a:gd name="connsiteY4847" fmla="*/ 5281490 h 5834395"/>
                <a:gd name="connsiteX4848" fmla="*/ 1754860 w 3977945"/>
                <a:gd name="connsiteY4848" fmla="*/ 5281944 h 5834395"/>
                <a:gd name="connsiteX4849" fmla="*/ 1754519 w 3977945"/>
                <a:gd name="connsiteY4849" fmla="*/ 5282512 h 5834395"/>
                <a:gd name="connsiteX4850" fmla="*/ 1754178 w 3977945"/>
                <a:gd name="connsiteY4850" fmla="*/ 5283647 h 5834395"/>
                <a:gd name="connsiteX4851" fmla="*/ 1754405 w 3977945"/>
                <a:gd name="connsiteY4851" fmla="*/ 5283874 h 5834395"/>
                <a:gd name="connsiteX4852" fmla="*/ 1754860 w 3977945"/>
                <a:gd name="connsiteY4852" fmla="*/ 5283874 h 5834395"/>
                <a:gd name="connsiteX4853" fmla="*/ 1755200 w 3977945"/>
                <a:gd name="connsiteY4853" fmla="*/ 5284328 h 5834395"/>
                <a:gd name="connsiteX4854" fmla="*/ 1755541 w 3977945"/>
                <a:gd name="connsiteY4854" fmla="*/ 5285009 h 5834395"/>
                <a:gd name="connsiteX4855" fmla="*/ 1757016 w 3977945"/>
                <a:gd name="connsiteY4855" fmla="*/ 5286825 h 5834395"/>
                <a:gd name="connsiteX4856" fmla="*/ 1757924 w 3977945"/>
                <a:gd name="connsiteY4856" fmla="*/ 5287506 h 5834395"/>
                <a:gd name="connsiteX4857" fmla="*/ 1757697 w 3977945"/>
                <a:gd name="connsiteY4857" fmla="*/ 5288187 h 5834395"/>
                <a:gd name="connsiteX4858" fmla="*/ 1757016 w 3977945"/>
                <a:gd name="connsiteY4858" fmla="*/ 5288755 h 5834395"/>
                <a:gd name="connsiteX4859" fmla="*/ 1756222 w 3977945"/>
                <a:gd name="connsiteY4859" fmla="*/ 5288982 h 5834395"/>
                <a:gd name="connsiteX4860" fmla="*/ 1755200 w 3977945"/>
                <a:gd name="connsiteY4860" fmla="*/ 5288868 h 5834395"/>
                <a:gd name="connsiteX4861" fmla="*/ 1751454 w 3977945"/>
                <a:gd name="connsiteY4861" fmla="*/ 5287620 h 5834395"/>
                <a:gd name="connsiteX4862" fmla="*/ 1751000 w 3977945"/>
                <a:gd name="connsiteY4862" fmla="*/ 5287393 h 5834395"/>
                <a:gd name="connsiteX4863" fmla="*/ 1750546 w 3977945"/>
                <a:gd name="connsiteY4863" fmla="*/ 5287279 h 5834395"/>
                <a:gd name="connsiteX4864" fmla="*/ 1749524 w 3977945"/>
                <a:gd name="connsiteY4864" fmla="*/ 5287279 h 5834395"/>
                <a:gd name="connsiteX4865" fmla="*/ 1749070 w 3977945"/>
                <a:gd name="connsiteY4865" fmla="*/ 5286939 h 5834395"/>
                <a:gd name="connsiteX4866" fmla="*/ 1748616 w 3977945"/>
                <a:gd name="connsiteY4866" fmla="*/ 5286144 h 5834395"/>
                <a:gd name="connsiteX4867" fmla="*/ 1748162 w 3977945"/>
                <a:gd name="connsiteY4867" fmla="*/ 5285123 h 5834395"/>
                <a:gd name="connsiteX4868" fmla="*/ 1747935 w 3977945"/>
                <a:gd name="connsiteY4868" fmla="*/ 5284442 h 5834395"/>
                <a:gd name="connsiteX4869" fmla="*/ 1746800 w 3977945"/>
                <a:gd name="connsiteY4869" fmla="*/ 5287166 h 5834395"/>
                <a:gd name="connsiteX4870" fmla="*/ 1745438 w 3977945"/>
                <a:gd name="connsiteY4870" fmla="*/ 5289549 h 5834395"/>
                <a:gd name="connsiteX4871" fmla="*/ 1743622 w 3977945"/>
                <a:gd name="connsiteY4871" fmla="*/ 5290571 h 5834395"/>
                <a:gd name="connsiteX4872" fmla="*/ 1741238 w 3977945"/>
                <a:gd name="connsiteY4872" fmla="*/ 5289209 h 5834395"/>
                <a:gd name="connsiteX4873" fmla="*/ 1743395 w 3977945"/>
                <a:gd name="connsiteY4873" fmla="*/ 5288755 h 5834395"/>
                <a:gd name="connsiteX4874" fmla="*/ 1744530 w 3977945"/>
                <a:gd name="connsiteY4874" fmla="*/ 5288187 h 5834395"/>
                <a:gd name="connsiteX4875" fmla="*/ 1745211 w 3977945"/>
                <a:gd name="connsiteY4875" fmla="*/ 5287393 h 5834395"/>
                <a:gd name="connsiteX4876" fmla="*/ 1745211 w 3977945"/>
                <a:gd name="connsiteY4876" fmla="*/ 5286031 h 5834395"/>
                <a:gd name="connsiteX4877" fmla="*/ 1744530 w 3977945"/>
                <a:gd name="connsiteY4877" fmla="*/ 5284782 h 5834395"/>
                <a:gd name="connsiteX4878" fmla="*/ 1743622 w 3977945"/>
                <a:gd name="connsiteY4878" fmla="*/ 5283874 h 5834395"/>
                <a:gd name="connsiteX4879" fmla="*/ 1742827 w 3977945"/>
                <a:gd name="connsiteY4879" fmla="*/ 5283533 h 5834395"/>
                <a:gd name="connsiteX4880" fmla="*/ 1741806 w 3977945"/>
                <a:gd name="connsiteY4880" fmla="*/ 5283420 h 5834395"/>
                <a:gd name="connsiteX4881" fmla="*/ 1739876 w 3977945"/>
                <a:gd name="connsiteY4881" fmla="*/ 5282739 h 5834395"/>
                <a:gd name="connsiteX4882" fmla="*/ 1738741 w 3977945"/>
                <a:gd name="connsiteY4882" fmla="*/ 5282625 h 5834395"/>
                <a:gd name="connsiteX4883" fmla="*/ 1738173 w 3977945"/>
                <a:gd name="connsiteY4883" fmla="*/ 5282852 h 5834395"/>
                <a:gd name="connsiteX4884" fmla="*/ 1736130 w 3977945"/>
                <a:gd name="connsiteY4884" fmla="*/ 5284101 h 5834395"/>
                <a:gd name="connsiteX4885" fmla="*/ 1735108 w 3977945"/>
                <a:gd name="connsiteY4885" fmla="*/ 5284442 h 5834395"/>
                <a:gd name="connsiteX4886" fmla="*/ 1736470 w 3977945"/>
                <a:gd name="connsiteY4886" fmla="*/ 5280809 h 5834395"/>
                <a:gd name="connsiteX4887" fmla="*/ 1736470 w 3977945"/>
                <a:gd name="connsiteY4887" fmla="*/ 5279560 h 5834395"/>
                <a:gd name="connsiteX4888" fmla="*/ 1735108 w 3977945"/>
                <a:gd name="connsiteY4888" fmla="*/ 5280696 h 5834395"/>
                <a:gd name="connsiteX4889" fmla="*/ 1730795 w 3977945"/>
                <a:gd name="connsiteY4889" fmla="*/ 5283533 h 5834395"/>
                <a:gd name="connsiteX4890" fmla="*/ 1729546 w 3977945"/>
                <a:gd name="connsiteY4890" fmla="*/ 5285009 h 5834395"/>
                <a:gd name="connsiteX4891" fmla="*/ 1728071 w 3977945"/>
                <a:gd name="connsiteY4891" fmla="*/ 5286031 h 5834395"/>
                <a:gd name="connsiteX4892" fmla="*/ 1724438 w 3977945"/>
                <a:gd name="connsiteY4892" fmla="*/ 5286712 h 5834395"/>
                <a:gd name="connsiteX4893" fmla="*/ 1723190 w 3977945"/>
                <a:gd name="connsiteY4893" fmla="*/ 5288187 h 5834395"/>
                <a:gd name="connsiteX4894" fmla="*/ 1722169 w 3977945"/>
                <a:gd name="connsiteY4894" fmla="*/ 5286031 h 5834395"/>
                <a:gd name="connsiteX4895" fmla="*/ 1720012 w 3977945"/>
                <a:gd name="connsiteY4895" fmla="*/ 5285236 h 5834395"/>
                <a:gd name="connsiteX4896" fmla="*/ 1701736 w 3977945"/>
                <a:gd name="connsiteY4896" fmla="*/ 5285463 h 5834395"/>
                <a:gd name="connsiteX4897" fmla="*/ 1701169 w 3977945"/>
                <a:gd name="connsiteY4897" fmla="*/ 5286258 h 5834395"/>
                <a:gd name="connsiteX4898" fmla="*/ 1702077 w 3977945"/>
                <a:gd name="connsiteY4898" fmla="*/ 5288187 h 5834395"/>
                <a:gd name="connsiteX4899" fmla="*/ 1703212 w 3977945"/>
                <a:gd name="connsiteY4899" fmla="*/ 5289095 h 5834395"/>
                <a:gd name="connsiteX4900" fmla="*/ 1704574 w 3977945"/>
                <a:gd name="connsiteY4900" fmla="*/ 5289323 h 5834395"/>
                <a:gd name="connsiteX4901" fmla="*/ 1707412 w 3977945"/>
                <a:gd name="connsiteY4901" fmla="*/ 5289209 h 5834395"/>
                <a:gd name="connsiteX4902" fmla="*/ 1712974 w 3977945"/>
                <a:gd name="connsiteY4902" fmla="*/ 5290004 h 5834395"/>
                <a:gd name="connsiteX4903" fmla="*/ 1715699 w 3977945"/>
                <a:gd name="connsiteY4903" fmla="*/ 5291025 h 5834395"/>
                <a:gd name="connsiteX4904" fmla="*/ 1717287 w 3977945"/>
                <a:gd name="connsiteY4904" fmla="*/ 5293068 h 5834395"/>
                <a:gd name="connsiteX4905" fmla="*/ 1711044 w 3977945"/>
                <a:gd name="connsiteY4905" fmla="*/ 5292387 h 5834395"/>
                <a:gd name="connsiteX4906" fmla="*/ 1710137 w 3977945"/>
                <a:gd name="connsiteY4906" fmla="*/ 5293522 h 5834395"/>
                <a:gd name="connsiteX4907" fmla="*/ 1709228 w 3977945"/>
                <a:gd name="connsiteY4907" fmla="*/ 5295338 h 5834395"/>
                <a:gd name="connsiteX4908" fmla="*/ 1707185 w 3977945"/>
                <a:gd name="connsiteY4908" fmla="*/ 5295906 h 5834395"/>
                <a:gd name="connsiteX4909" fmla="*/ 1702758 w 3977945"/>
                <a:gd name="connsiteY4909" fmla="*/ 5295906 h 5834395"/>
                <a:gd name="connsiteX4910" fmla="*/ 1697310 w 3977945"/>
                <a:gd name="connsiteY4910" fmla="*/ 5297495 h 5834395"/>
                <a:gd name="connsiteX4911" fmla="*/ 1695153 w 3977945"/>
                <a:gd name="connsiteY4911" fmla="*/ 5297722 h 5834395"/>
                <a:gd name="connsiteX4912" fmla="*/ 1694018 w 3977945"/>
                <a:gd name="connsiteY4912" fmla="*/ 5297495 h 5834395"/>
                <a:gd name="connsiteX4913" fmla="*/ 1693337 w 3977945"/>
                <a:gd name="connsiteY4913" fmla="*/ 5296927 h 5834395"/>
                <a:gd name="connsiteX4914" fmla="*/ 1692997 w 3977945"/>
                <a:gd name="connsiteY4914" fmla="*/ 5295906 h 5834395"/>
                <a:gd name="connsiteX4915" fmla="*/ 1692883 w 3977945"/>
                <a:gd name="connsiteY4915" fmla="*/ 5294430 h 5834395"/>
                <a:gd name="connsiteX4916" fmla="*/ 1693450 w 3977945"/>
                <a:gd name="connsiteY4916" fmla="*/ 5293863 h 5834395"/>
                <a:gd name="connsiteX4917" fmla="*/ 1695948 w 3977945"/>
                <a:gd name="connsiteY4917" fmla="*/ 5293522 h 5834395"/>
                <a:gd name="connsiteX4918" fmla="*/ 1696856 w 3977945"/>
                <a:gd name="connsiteY4918" fmla="*/ 5293068 h 5834395"/>
                <a:gd name="connsiteX4919" fmla="*/ 1696856 w 3977945"/>
                <a:gd name="connsiteY4919" fmla="*/ 5292387 h 5834395"/>
                <a:gd name="connsiteX4920" fmla="*/ 1697196 w 3977945"/>
                <a:gd name="connsiteY4920" fmla="*/ 5288755 h 5834395"/>
                <a:gd name="connsiteX4921" fmla="*/ 1697423 w 3977945"/>
                <a:gd name="connsiteY4921" fmla="*/ 5287393 h 5834395"/>
                <a:gd name="connsiteX4922" fmla="*/ 1697991 w 3977945"/>
                <a:gd name="connsiteY4922" fmla="*/ 5287052 h 5834395"/>
                <a:gd name="connsiteX4923" fmla="*/ 1699240 w 3977945"/>
                <a:gd name="connsiteY4923" fmla="*/ 5285690 h 5834395"/>
                <a:gd name="connsiteX4924" fmla="*/ 1700034 w 3977945"/>
                <a:gd name="connsiteY4924" fmla="*/ 5284214 h 5834395"/>
                <a:gd name="connsiteX4925" fmla="*/ 1699240 w 3977945"/>
                <a:gd name="connsiteY4925" fmla="*/ 5283533 h 5834395"/>
                <a:gd name="connsiteX4926" fmla="*/ 1697083 w 3977945"/>
                <a:gd name="connsiteY4926" fmla="*/ 5283307 h 5834395"/>
                <a:gd name="connsiteX4927" fmla="*/ 1692997 w 3977945"/>
                <a:gd name="connsiteY4927" fmla="*/ 5281717 h 5834395"/>
                <a:gd name="connsiteX4928" fmla="*/ 1676424 w 3977945"/>
                <a:gd name="connsiteY4928" fmla="*/ 5271275 h 5834395"/>
                <a:gd name="connsiteX4929" fmla="*/ 1674721 w 3977945"/>
                <a:gd name="connsiteY4929" fmla="*/ 5271047 h 5834395"/>
                <a:gd name="connsiteX4930" fmla="*/ 1673246 w 3977945"/>
                <a:gd name="connsiteY4930" fmla="*/ 5271047 h 5834395"/>
                <a:gd name="connsiteX4931" fmla="*/ 1671770 w 3977945"/>
                <a:gd name="connsiteY4931" fmla="*/ 5270707 h 5834395"/>
                <a:gd name="connsiteX4932" fmla="*/ 1670408 w 3977945"/>
                <a:gd name="connsiteY4932" fmla="*/ 5269458 h 5834395"/>
                <a:gd name="connsiteX4933" fmla="*/ 1657922 w 3977945"/>
                <a:gd name="connsiteY4933" fmla="*/ 5276609 h 5834395"/>
                <a:gd name="connsiteX4934" fmla="*/ 1655652 w 3977945"/>
                <a:gd name="connsiteY4934" fmla="*/ 5280015 h 5834395"/>
                <a:gd name="connsiteX4935" fmla="*/ 1654176 w 3977945"/>
                <a:gd name="connsiteY4935" fmla="*/ 5283533 h 5834395"/>
                <a:gd name="connsiteX4936" fmla="*/ 1654289 w 3977945"/>
                <a:gd name="connsiteY4936" fmla="*/ 5285463 h 5834395"/>
                <a:gd name="connsiteX4937" fmla="*/ 1656220 w 3977945"/>
                <a:gd name="connsiteY4937" fmla="*/ 5284782 h 5834395"/>
                <a:gd name="connsiteX4938" fmla="*/ 1660079 w 3977945"/>
                <a:gd name="connsiteY4938" fmla="*/ 5279220 h 5834395"/>
                <a:gd name="connsiteX4939" fmla="*/ 1662008 w 3977945"/>
                <a:gd name="connsiteY4939" fmla="*/ 5277858 h 5834395"/>
                <a:gd name="connsiteX4940" fmla="*/ 1663144 w 3977945"/>
                <a:gd name="connsiteY4940" fmla="*/ 5277517 h 5834395"/>
                <a:gd name="connsiteX4941" fmla="*/ 1664165 w 3977945"/>
                <a:gd name="connsiteY4941" fmla="*/ 5276950 h 5834395"/>
                <a:gd name="connsiteX4942" fmla="*/ 1665300 w 3977945"/>
                <a:gd name="connsiteY4942" fmla="*/ 5276950 h 5834395"/>
                <a:gd name="connsiteX4943" fmla="*/ 1667684 w 3977945"/>
                <a:gd name="connsiteY4943" fmla="*/ 5279220 h 5834395"/>
                <a:gd name="connsiteX4944" fmla="*/ 1668819 w 3977945"/>
                <a:gd name="connsiteY4944" fmla="*/ 5279674 h 5834395"/>
                <a:gd name="connsiteX4945" fmla="*/ 1671770 w 3977945"/>
                <a:gd name="connsiteY4945" fmla="*/ 5279674 h 5834395"/>
                <a:gd name="connsiteX4946" fmla="*/ 1671770 w 3977945"/>
                <a:gd name="connsiteY4946" fmla="*/ 5280582 h 5834395"/>
                <a:gd name="connsiteX4947" fmla="*/ 1669954 w 3977945"/>
                <a:gd name="connsiteY4947" fmla="*/ 5281150 h 5834395"/>
                <a:gd name="connsiteX4948" fmla="*/ 1669046 w 3977945"/>
                <a:gd name="connsiteY4948" fmla="*/ 5281717 h 5834395"/>
                <a:gd name="connsiteX4949" fmla="*/ 1668365 w 3977945"/>
                <a:gd name="connsiteY4949" fmla="*/ 5282398 h 5834395"/>
                <a:gd name="connsiteX4950" fmla="*/ 1668138 w 3977945"/>
                <a:gd name="connsiteY4950" fmla="*/ 5283874 h 5834395"/>
                <a:gd name="connsiteX4951" fmla="*/ 1668365 w 3977945"/>
                <a:gd name="connsiteY4951" fmla="*/ 5285463 h 5834395"/>
                <a:gd name="connsiteX4952" fmla="*/ 1668365 w 3977945"/>
                <a:gd name="connsiteY4952" fmla="*/ 5286712 h 5834395"/>
                <a:gd name="connsiteX4953" fmla="*/ 1667457 w 3977945"/>
                <a:gd name="connsiteY4953" fmla="*/ 5287166 h 5834395"/>
                <a:gd name="connsiteX4954" fmla="*/ 1666662 w 3977945"/>
                <a:gd name="connsiteY4954" fmla="*/ 5285463 h 5834395"/>
                <a:gd name="connsiteX4955" fmla="*/ 1665868 w 3977945"/>
                <a:gd name="connsiteY4955" fmla="*/ 5282171 h 5834395"/>
                <a:gd name="connsiteX4956" fmla="*/ 1664733 w 3977945"/>
                <a:gd name="connsiteY4956" fmla="*/ 5279901 h 5834395"/>
                <a:gd name="connsiteX4957" fmla="*/ 1663030 w 3977945"/>
                <a:gd name="connsiteY4957" fmla="*/ 5281377 h 5834395"/>
                <a:gd name="connsiteX4958" fmla="*/ 1663030 w 3977945"/>
                <a:gd name="connsiteY4958" fmla="*/ 5283193 h 5834395"/>
                <a:gd name="connsiteX4959" fmla="*/ 1663825 w 3977945"/>
                <a:gd name="connsiteY4959" fmla="*/ 5286031 h 5834395"/>
                <a:gd name="connsiteX4960" fmla="*/ 1664959 w 3977945"/>
                <a:gd name="connsiteY4960" fmla="*/ 5288641 h 5834395"/>
                <a:gd name="connsiteX4961" fmla="*/ 1665981 w 3977945"/>
                <a:gd name="connsiteY4961" fmla="*/ 5289777 h 5834395"/>
                <a:gd name="connsiteX4962" fmla="*/ 1680965 w 3977945"/>
                <a:gd name="connsiteY4962" fmla="*/ 5286485 h 5834395"/>
                <a:gd name="connsiteX4963" fmla="*/ 1681418 w 3977945"/>
                <a:gd name="connsiteY4963" fmla="*/ 5285917 h 5834395"/>
                <a:gd name="connsiteX4964" fmla="*/ 1682327 w 3977945"/>
                <a:gd name="connsiteY4964" fmla="*/ 5286258 h 5834395"/>
                <a:gd name="connsiteX4965" fmla="*/ 1683234 w 3977945"/>
                <a:gd name="connsiteY4965" fmla="*/ 5287166 h 5834395"/>
                <a:gd name="connsiteX4966" fmla="*/ 1683689 w 3977945"/>
                <a:gd name="connsiteY4966" fmla="*/ 5288301 h 5834395"/>
                <a:gd name="connsiteX4967" fmla="*/ 1683462 w 3977945"/>
                <a:gd name="connsiteY4967" fmla="*/ 5290004 h 5834395"/>
                <a:gd name="connsiteX4968" fmla="*/ 1682894 w 3977945"/>
                <a:gd name="connsiteY4968" fmla="*/ 5291139 h 5834395"/>
                <a:gd name="connsiteX4969" fmla="*/ 1682100 w 3977945"/>
                <a:gd name="connsiteY4969" fmla="*/ 5291933 h 5834395"/>
                <a:gd name="connsiteX4970" fmla="*/ 1680397 w 3977945"/>
                <a:gd name="connsiteY4970" fmla="*/ 5293182 h 5834395"/>
                <a:gd name="connsiteX4971" fmla="*/ 1674608 w 3977945"/>
                <a:gd name="connsiteY4971" fmla="*/ 5296246 h 5834395"/>
                <a:gd name="connsiteX4972" fmla="*/ 1672565 w 3977945"/>
                <a:gd name="connsiteY4972" fmla="*/ 5296701 h 5834395"/>
                <a:gd name="connsiteX4973" fmla="*/ 1671202 w 3977945"/>
                <a:gd name="connsiteY4973" fmla="*/ 5297949 h 5834395"/>
                <a:gd name="connsiteX4974" fmla="*/ 1670181 w 3977945"/>
                <a:gd name="connsiteY4974" fmla="*/ 5298290 h 5834395"/>
                <a:gd name="connsiteX4975" fmla="*/ 1666890 w 3977945"/>
                <a:gd name="connsiteY4975" fmla="*/ 5298176 h 5834395"/>
                <a:gd name="connsiteX4976" fmla="*/ 1665868 w 3977945"/>
                <a:gd name="connsiteY4976" fmla="*/ 5298290 h 5834395"/>
                <a:gd name="connsiteX4977" fmla="*/ 1663825 w 3977945"/>
                <a:gd name="connsiteY4977" fmla="*/ 5299198 h 5834395"/>
                <a:gd name="connsiteX4978" fmla="*/ 1660419 w 3977945"/>
                <a:gd name="connsiteY4978" fmla="*/ 5301581 h 5834395"/>
                <a:gd name="connsiteX4979" fmla="*/ 1658149 w 3977945"/>
                <a:gd name="connsiteY4979" fmla="*/ 5302036 h 5834395"/>
                <a:gd name="connsiteX4980" fmla="*/ 1647252 w 3977945"/>
                <a:gd name="connsiteY4980" fmla="*/ 5301809 h 5834395"/>
                <a:gd name="connsiteX4981" fmla="*/ 1646457 w 3977945"/>
                <a:gd name="connsiteY4981" fmla="*/ 5302036 h 5834395"/>
                <a:gd name="connsiteX4982" fmla="*/ 1645550 w 3977945"/>
                <a:gd name="connsiteY4982" fmla="*/ 5303171 h 5834395"/>
                <a:gd name="connsiteX4983" fmla="*/ 1645663 w 3977945"/>
                <a:gd name="connsiteY4983" fmla="*/ 5304192 h 5834395"/>
                <a:gd name="connsiteX4984" fmla="*/ 1646117 w 3977945"/>
                <a:gd name="connsiteY4984" fmla="*/ 5305100 h 5834395"/>
                <a:gd name="connsiteX4985" fmla="*/ 1646457 w 3977945"/>
                <a:gd name="connsiteY4985" fmla="*/ 5306235 h 5834395"/>
                <a:gd name="connsiteX4986" fmla="*/ 1647138 w 3977945"/>
                <a:gd name="connsiteY4986" fmla="*/ 5307257 h 5834395"/>
                <a:gd name="connsiteX4987" fmla="*/ 1651793 w 3977945"/>
                <a:gd name="connsiteY4987" fmla="*/ 5312251 h 5834395"/>
                <a:gd name="connsiteX4988" fmla="*/ 1657695 w 3977945"/>
                <a:gd name="connsiteY4988" fmla="*/ 5315657 h 5834395"/>
                <a:gd name="connsiteX4989" fmla="*/ 1659511 w 3977945"/>
                <a:gd name="connsiteY4989" fmla="*/ 5315997 h 5834395"/>
                <a:gd name="connsiteX4990" fmla="*/ 1661554 w 3977945"/>
                <a:gd name="connsiteY4990" fmla="*/ 5315657 h 5834395"/>
                <a:gd name="connsiteX4991" fmla="*/ 1665187 w 3977945"/>
                <a:gd name="connsiteY4991" fmla="*/ 5314408 h 5834395"/>
                <a:gd name="connsiteX4992" fmla="*/ 1667230 w 3977945"/>
                <a:gd name="connsiteY4992" fmla="*/ 5314068 h 5834395"/>
                <a:gd name="connsiteX4993" fmla="*/ 1671202 w 3977945"/>
                <a:gd name="connsiteY4993" fmla="*/ 5314749 h 5834395"/>
                <a:gd name="connsiteX4994" fmla="*/ 1681872 w 3977945"/>
                <a:gd name="connsiteY4994" fmla="*/ 5320765 h 5834395"/>
                <a:gd name="connsiteX4995" fmla="*/ 1690045 w 3977945"/>
                <a:gd name="connsiteY4995" fmla="*/ 5323262 h 5834395"/>
                <a:gd name="connsiteX4996" fmla="*/ 1693337 w 3977945"/>
                <a:gd name="connsiteY4996" fmla="*/ 5325645 h 5834395"/>
                <a:gd name="connsiteX4997" fmla="*/ 1696969 w 3977945"/>
                <a:gd name="connsiteY4997" fmla="*/ 5327008 h 5834395"/>
                <a:gd name="connsiteX4998" fmla="*/ 1698331 w 3977945"/>
                <a:gd name="connsiteY4998" fmla="*/ 5328483 h 5834395"/>
                <a:gd name="connsiteX4999" fmla="*/ 1699807 w 3977945"/>
                <a:gd name="connsiteY4999" fmla="*/ 5329278 h 5834395"/>
                <a:gd name="connsiteX5000" fmla="*/ 1701510 w 3977945"/>
                <a:gd name="connsiteY5000" fmla="*/ 5329846 h 5834395"/>
                <a:gd name="connsiteX5001" fmla="*/ 1702872 w 3977945"/>
                <a:gd name="connsiteY5001" fmla="*/ 5330072 h 5834395"/>
                <a:gd name="connsiteX5002" fmla="*/ 1705369 w 3977945"/>
                <a:gd name="connsiteY5002" fmla="*/ 5330980 h 5834395"/>
                <a:gd name="connsiteX5003" fmla="*/ 1714563 w 3977945"/>
                <a:gd name="connsiteY5003" fmla="*/ 5339607 h 5834395"/>
                <a:gd name="connsiteX5004" fmla="*/ 1716380 w 3977945"/>
                <a:gd name="connsiteY5004" fmla="*/ 5342104 h 5834395"/>
                <a:gd name="connsiteX5005" fmla="*/ 1716947 w 3977945"/>
                <a:gd name="connsiteY5005" fmla="*/ 5344715 h 5834395"/>
                <a:gd name="connsiteX5006" fmla="*/ 1715131 w 3977945"/>
                <a:gd name="connsiteY5006" fmla="*/ 5346872 h 5834395"/>
                <a:gd name="connsiteX5007" fmla="*/ 1715131 w 3977945"/>
                <a:gd name="connsiteY5007" fmla="*/ 5347894 h 5834395"/>
                <a:gd name="connsiteX5008" fmla="*/ 1717628 w 3977945"/>
                <a:gd name="connsiteY5008" fmla="*/ 5350845 h 5834395"/>
                <a:gd name="connsiteX5009" fmla="*/ 1720920 w 3977945"/>
                <a:gd name="connsiteY5009" fmla="*/ 5360039 h 5834395"/>
                <a:gd name="connsiteX5010" fmla="*/ 1722850 w 3977945"/>
                <a:gd name="connsiteY5010" fmla="*/ 5364239 h 5834395"/>
                <a:gd name="connsiteX5011" fmla="*/ 1724325 w 3977945"/>
                <a:gd name="connsiteY5011" fmla="*/ 5365714 h 5834395"/>
                <a:gd name="connsiteX5012" fmla="*/ 1729206 w 3977945"/>
                <a:gd name="connsiteY5012" fmla="*/ 5368439 h 5834395"/>
                <a:gd name="connsiteX5013" fmla="*/ 1730682 w 3977945"/>
                <a:gd name="connsiteY5013" fmla="*/ 5370141 h 5834395"/>
                <a:gd name="connsiteX5014" fmla="*/ 1731930 w 3977945"/>
                <a:gd name="connsiteY5014" fmla="*/ 5372071 h 5834395"/>
                <a:gd name="connsiteX5015" fmla="*/ 1733292 w 3977945"/>
                <a:gd name="connsiteY5015" fmla="*/ 5373774 h 5834395"/>
                <a:gd name="connsiteX5016" fmla="*/ 1735222 w 3977945"/>
                <a:gd name="connsiteY5016" fmla="*/ 5375022 h 5834395"/>
                <a:gd name="connsiteX5017" fmla="*/ 1736244 w 3977945"/>
                <a:gd name="connsiteY5017" fmla="*/ 5374114 h 5834395"/>
                <a:gd name="connsiteX5018" fmla="*/ 1737492 w 3977945"/>
                <a:gd name="connsiteY5018" fmla="*/ 5374568 h 5834395"/>
                <a:gd name="connsiteX5019" fmla="*/ 1738854 w 3977945"/>
                <a:gd name="connsiteY5019" fmla="*/ 5375476 h 5834395"/>
                <a:gd name="connsiteX5020" fmla="*/ 1742146 w 3977945"/>
                <a:gd name="connsiteY5020" fmla="*/ 5376725 h 5834395"/>
                <a:gd name="connsiteX5021" fmla="*/ 1742941 w 3977945"/>
                <a:gd name="connsiteY5021" fmla="*/ 5376838 h 5834395"/>
                <a:gd name="connsiteX5022" fmla="*/ 1743622 w 3977945"/>
                <a:gd name="connsiteY5022" fmla="*/ 5376611 h 5834395"/>
                <a:gd name="connsiteX5023" fmla="*/ 1745324 w 3977945"/>
                <a:gd name="connsiteY5023" fmla="*/ 5375136 h 5834395"/>
                <a:gd name="connsiteX5024" fmla="*/ 1748276 w 3977945"/>
                <a:gd name="connsiteY5024" fmla="*/ 5375022 h 5834395"/>
                <a:gd name="connsiteX5025" fmla="*/ 1751000 w 3977945"/>
                <a:gd name="connsiteY5025" fmla="*/ 5376044 h 5834395"/>
                <a:gd name="connsiteX5026" fmla="*/ 1755881 w 3977945"/>
                <a:gd name="connsiteY5026" fmla="*/ 5378768 h 5834395"/>
                <a:gd name="connsiteX5027" fmla="*/ 1758378 w 3977945"/>
                <a:gd name="connsiteY5027" fmla="*/ 5379562 h 5834395"/>
                <a:gd name="connsiteX5028" fmla="*/ 1761556 w 3977945"/>
                <a:gd name="connsiteY5028" fmla="*/ 5380017 h 5834395"/>
                <a:gd name="connsiteX5029" fmla="*/ 1764508 w 3977945"/>
                <a:gd name="connsiteY5029" fmla="*/ 5379676 h 5834395"/>
                <a:gd name="connsiteX5030" fmla="*/ 1766437 w 3977945"/>
                <a:gd name="connsiteY5030" fmla="*/ 5377974 h 5834395"/>
                <a:gd name="connsiteX5031" fmla="*/ 1766664 w 3977945"/>
                <a:gd name="connsiteY5031" fmla="*/ 5375249 h 5834395"/>
                <a:gd name="connsiteX5032" fmla="*/ 1765302 w 3977945"/>
                <a:gd name="connsiteY5032" fmla="*/ 5372752 h 5834395"/>
                <a:gd name="connsiteX5033" fmla="*/ 1763486 w 3977945"/>
                <a:gd name="connsiteY5033" fmla="*/ 5370141 h 5834395"/>
                <a:gd name="connsiteX5034" fmla="*/ 1762351 w 3977945"/>
                <a:gd name="connsiteY5034" fmla="*/ 5366849 h 5834395"/>
                <a:gd name="connsiteX5035" fmla="*/ 1764394 w 3977945"/>
                <a:gd name="connsiteY5035" fmla="*/ 5367871 h 5834395"/>
                <a:gd name="connsiteX5036" fmla="*/ 1768707 w 3977945"/>
                <a:gd name="connsiteY5036" fmla="*/ 5370822 h 5834395"/>
                <a:gd name="connsiteX5037" fmla="*/ 1770637 w 3977945"/>
                <a:gd name="connsiteY5037" fmla="*/ 5371390 h 5834395"/>
                <a:gd name="connsiteX5038" fmla="*/ 1771659 w 3977945"/>
                <a:gd name="connsiteY5038" fmla="*/ 5372298 h 5834395"/>
                <a:gd name="connsiteX5039" fmla="*/ 1777334 w 3977945"/>
                <a:gd name="connsiteY5039" fmla="*/ 5379222 h 5834395"/>
                <a:gd name="connsiteX5040" fmla="*/ 1777674 w 3977945"/>
                <a:gd name="connsiteY5040" fmla="*/ 5379790 h 5834395"/>
                <a:gd name="connsiteX5041" fmla="*/ 1777561 w 3977945"/>
                <a:gd name="connsiteY5041" fmla="*/ 5380698 h 5834395"/>
                <a:gd name="connsiteX5042" fmla="*/ 1777107 w 3977945"/>
                <a:gd name="connsiteY5042" fmla="*/ 5381492 h 5834395"/>
                <a:gd name="connsiteX5043" fmla="*/ 1776540 w 3977945"/>
                <a:gd name="connsiteY5043" fmla="*/ 5382173 h 5834395"/>
                <a:gd name="connsiteX5044" fmla="*/ 1776312 w 3977945"/>
                <a:gd name="connsiteY5044" fmla="*/ 5382627 h 5834395"/>
                <a:gd name="connsiteX5045" fmla="*/ 1776880 w 3977945"/>
                <a:gd name="connsiteY5045" fmla="*/ 5383649 h 5834395"/>
                <a:gd name="connsiteX5046" fmla="*/ 1778469 w 3977945"/>
                <a:gd name="connsiteY5046" fmla="*/ 5384897 h 5834395"/>
                <a:gd name="connsiteX5047" fmla="*/ 1782329 w 3977945"/>
                <a:gd name="connsiteY5047" fmla="*/ 5389324 h 5834395"/>
                <a:gd name="connsiteX5048" fmla="*/ 1783804 w 3977945"/>
                <a:gd name="connsiteY5048" fmla="*/ 5390460 h 5834395"/>
                <a:gd name="connsiteX5049" fmla="*/ 1784939 w 3977945"/>
                <a:gd name="connsiteY5049" fmla="*/ 5390913 h 5834395"/>
                <a:gd name="connsiteX5050" fmla="*/ 1788118 w 3977945"/>
                <a:gd name="connsiteY5050" fmla="*/ 5389665 h 5834395"/>
                <a:gd name="connsiteX5051" fmla="*/ 1789253 w 3977945"/>
                <a:gd name="connsiteY5051" fmla="*/ 5390005 h 5834395"/>
                <a:gd name="connsiteX5052" fmla="*/ 1789934 w 3977945"/>
                <a:gd name="connsiteY5052" fmla="*/ 5394773 h 5834395"/>
                <a:gd name="connsiteX5053" fmla="*/ 1790728 w 3977945"/>
                <a:gd name="connsiteY5053" fmla="*/ 5395908 h 5834395"/>
                <a:gd name="connsiteX5054" fmla="*/ 1794247 w 3977945"/>
                <a:gd name="connsiteY5054" fmla="*/ 5398519 h 5834395"/>
                <a:gd name="connsiteX5055" fmla="*/ 1796631 w 3977945"/>
                <a:gd name="connsiteY5055" fmla="*/ 5402151 h 5834395"/>
                <a:gd name="connsiteX5056" fmla="*/ 1798561 w 3977945"/>
                <a:gd name="connsiteY5056" fmla="*/ 5406691 h 5834395"/>
                <a:gd name="connsiteX5057" fmla="*/ 1800944 w 3977945"/>
                <a:gd name="connsiteY5057" fmla="*/ 5410891 h 5834395"/>
                <a:gd name="connsiteX5058" fmla="*/ 1804803 w 3977945"/>
                <a:gd name="connsiteY5058" fmla="*/ 5413388 h 5834395"/>
                <a:gd name="connsiteX5059" fmla="*/ 1811727 w 3977945"/>
                <a:gd name="connsiteY5059" fmla="*/ 5413615 h 5834395"/>
                <a:gd name="connsiteX5060" fmla="*/ 1812749 w 3977945"/>
                <a:gd name="connsiteY5060" fmla="*/ 5414637 h 5834395"/>
                <a:gd name="connsiteX5061" fmla="*/ 1813770 w 3977945"/>
                <a:gd name="connsiteY5061" fmla="*/ 5416226 h 5834395"/>
                <a:gd name="connsiteX5062" fmla="*/ 1841467 w 3977945"/>
                <a:gd name="connsiteY5062" fmla="*/ 5420880 h 5834395"/>
                <a:gd name="connsiteX5063" fmla="*/ 1851343 w 3977945"/>
                <a:gd name="connsiteY5063" fmla="*/ 5426215 h 5834395"/>
                <a:gd name="connsiteX5064" fmla="*/ 1855429 w 3977945"/>
                <a:gd name="connsiteY5064" fmla="*/ 5427691 h 5834395"/>
                <a:gd name="connsiteX5065" fmla="*/ 1857245 w 3977945"/>
                <a:gd name="connsiteY5065" fmla="*/ 5428712 h 5834395"/>
                <a:gd name="connsiteX5066" fmla="*/ 1858948 w 3977945"/>
                <a:gd name="connsiteY5066" fmla="*/ 5430415 h 5834395"/>
                <a:gd name="connsiteX5067" fmla="*/ 1866666 w 3977945"/>
                <a:gd name="connsiteY5067" fmla="*/ 5440744 h 5834395"/>
                <a:gd name="connsiteX5068" fmla="*/ 1868369 w 3977945"/>
                <a:gd name="connsiteY5068" fmla="*/ 5442220 h 5834395"/>
                <a:gd name="connsiteX5069" fmla="*/ 1870185 w 3977945"/>
                <a:gd name="connsiteY5069" fmla="*/ 5442901 h 5834395"/>
                <a:gd name="connsiteX5070" fmla="*/ 1874498 w 3977945"/>
                <a:gd name="connsiteY5070" fmla="*/ 5443582 h 5834395"/>
                <a:gd name="connsiteX5071" fmla="*/ 1876655 w 3977945"/>
                <a:gd name="connsiteY5071" fmla="*/ 5444490 h 5834395"/>
                <a:gd name="connsiteX5072" fmla="*/ 1878471 w 3977945"/>
                <a:gd name="connsiteY5072" fmla="*/ 5445739 h 5834395"/>
                <a:gd name="connsiteX5073" fmla="*/ 1879493 w 3977945"/>
                <a:gd name="connsiteY5073" fmla="*/ 5447441 h 5834395"/>
                <a:gd name="connsiteX5074" fmla="*/ 1881650 w 3977945"/>
                <a:gd name="connsiteY5074" fmla="*/ 5452209 h 5834395"/>
                <a:gd name="connsiteX5075" fmla="*/ 1882784 w 3977945"/>
                <a:gd name="connsiteY5075" fmla="*/ 5453230 h 5834395"/>
                <a:gd name="connsiteX5076" fmla="*/ 1884941 w 3977945"/>
                <a:gd name="connsiteY5076" fmla="*/ 5453911 h 5834395"/>
                <a:gd name="connsiteX5077" fmla="*/ 1886530 w 3977945"/>
                <a:gd name="connsiteY5077" fmla="*/ 5455500 h 5834395"/>
                <a:gd name="connsiteX5078" fmla="*/ 1889141 w 3977945"/>
                <a:gd name="connsiteY5078" fmla="*/ 5459701 h 5834395"/>
                <a:gd name="connsiteX5079" fmla="*/ 1891865 w 3977945"/>
                <a:gd name="connsiteY5079" fmla="*/ 5462652 h 5834395"/>
                <a:gd name="connsiteX5080" fmla="*/ 1912524 w 3977945"/>
                <a:gd name="connsiteY5080" fmla="*/ 5479792 h 5834395"/>
                <a:gd name="connsiteX5081" fmla="*/ 1918540 w 3977945"/>
                <a:gd name="connsiteY5081" fmla="*/ 5486602 h 5834395"/>
                <a:gd name="connsiteX5082" fmla="*/ 1925010 w 3977945"/>
                <a:gd name="connsiteY5082" fmla="*/ 5496591 h 5834395"/>
                <a:gd name="connsiteX5083" fmla="*/ 1936361 w 3977945"/>
                <a:gd name="connsiteY5083" fmla="*/ 5507601 h 5834395"/>
                <a:gd name="connsiteX5084" fmla="*/ 1940675 w 3977945"/>
                <a:gd name="connsiteY5084" fmla="*/ 5513504 h 5834395"/>
                <a:gd name="connsiteX5085" fmla="*/ 1942150 w 3977945"/>
                <a:gd name="connsiteY5085" fmla="*/ 5514752 h 5834395"/>
                <a:gd name="connsiteX5086" fmla="*/ 1946123 w 3977945"/>
                <a:gd name="connsiteY5086" fmla="*/ 5516455 h 5834395"/>
                <a:gd name="connsiteX5087" fmla="*/ 1947712 w 3977945"/>
                <a:gd name="connsiteY5087" fmla="*/ 5517704 h 5834395"/>
                <a:gd name="connsiteX5088" fmla="*/ 1948393 w 3977945"/>
                <a:gd name="connsiteY5088" fmla="*/ 5518952 h 5834395"/>
                <a:gd name="connsiteX5089" fmla="*/ 1949188 w 3977945"/>
                <a:gd name="connsiteY5089" fmla="*/ 5521904 h 5834395"/>
                <a:gd name="connsiteX5090" fmla="*/ 1949755 w 3977945"/>
                <a:gd name="connsiteY5090" fmla="*/ 5523152 h 5834395"/>
                <a:gd name="connsiteX5091" fmla="*/ 1950323 w 3977945"/>
                <a:gd name="connsiteY5091" fmla="*/ 5523833 h 5834395"/>
                <a:gd name="connsiteX5092" fmla="*/ 1951912 w 3977945"/>
                <a:gd name="connsiteY5092" fmla="*/ 5524741 h 5834395"/>
                <a:gd name="connsiteX5093" fmla="*/ 1954069 w 3977945"/>
                <a:gd name="connsiteY5093" fmla="*/ 5526784 h 5834395"/>
                <a:gd name="connsiteX5094" fmla="*/ 1962809 w 3977945"/>
                <a:gd name="connsiteY5094" fmla="*/ 5531438 h 5834395"/>
                <a:gd name="connsiteX5095" fmla="*/ 1964852 w 3977945"/>
                <a:gd name="connsiteY5095" fmla="*/ 5533368 h 5834395"/>
                <a:gd name="connsiteX5096" fmla="*/ 1966214 w 3977945"/>
                <a:gd name="connsiteY5096" fmla="*/ 5535865 h 5834395"/>
                <a:gd name="connsiteX5097" fmla="*/ 1967463 w 3977945"/>
                <a:gd name="connsiteY5097" fmla="*/ 5539611 h 5834395"/>
                <a:gd name="connsiteX5098" fmla="*/ 1968939 w 3977945"/>
                <a:gd name="connsiteY5098" fmla="*/ 5542562 h 5834395"/>
                <a:gd name="connsiteX5099" fmla="*/ 1971209 w 3977945"/>
                <a:gd name="connsiteY5099" fmla="*/ 5545173 h 5834395"/>
                <a:gd name="connsiteX5100" fmla="*/ 1974047 w 3977945"/>
                <a:gd name="connsiteY5100" fmla="*/ 5546989 h 5834395"/>
                <a:gd name="connsiteX5101" fmla="*/ 1976316 w 3977945"/>
                <a:gd name="connsiteY5101" fmla="*/ 5547443 h 5834395"/>
                <a:gd name="connsiteX5102" fmla="*/ 1976316 w 3977945"/>
                <a:gd name="connsiteY5102" fmla="*/ 5547443 h 5834395"/>
                <a:gd name="connsiteX5103" fmla="*/ 1976884 w 3977945"/>
                <a:gd name="connsiteY5103" fmla="*/ 5545173 h 5834395"/>
                <a:gd name="connsiteX5104" fmla="*/ 1983467 w 3977945"/>
                <a:gd name="connsiteY5104" fmla="*/ 5528033 h 5834395"/>
                <a:gd name="connsiteX5105" fmla="*/ 1984830 w 3977945"/>
                <a:gd name="connsiteY5105" fmla="*/ 5525877 h 5834395"/>
                <a:gd name="connsiteX5106" fmla="*/ 1987100 w 3977945"/>
                <a:gd name="connsiteY5106" fmla="*/ 5524287 h 5834395"/>
                <a:gd name="connsiteX5107" fmla="*/ 1993684 w 3977945"/>
                <a:gd name="connsiteY5107" fmla="*/ 5522471 h 5834395"/>
                <a:gd name="connsiteX5108" fmla="*/ 2000380 w 3977945"/>
                <a:gd name="connsiteY5108" fmla="*/ 5522471 h 5834395"/>
                <a:gd name="connsiteX5109" fmla="*/ 2024331 w 3977945"/>
                <a:gd name="connsiteY5109" fmla="*/ 5531438 h 5834395"/>
                <a:gd name="connsiteX5110" fmla="*/ 2028190 w 3977945"/>
                <a:gd name="connsiteY5110" fmla="*/ 5531893 h 5834395"/>
                <a:gd name="connsiteX5111" fmla="*/ 2031255 w 3977945"/>
                <a:gd name="connsiteY5111" fmla="*/ 5531098 h 5834395"/>
                <a:gd name="connsiteX5112" fmla="*/ 2037498 w 3977945"/>
                <a:gd name="connsiteY5112" fmla="*/ 5527806 h 5834395"/>
                <a:gd name="connsiteX5113" fmla="*/ 2041017 w 3977945"/>
                <a:gd name="connsiteY5113" fmla="*/ 5527352 h 5834395"/>
                <a:gd name="connsiteX5114" fmla="*/ 2043855 w 3977945"/>
                <a:gd name="connsiteY5114" fmla="*/ 5528828 h 5834395"/>
                <a:gd name="connsiteX5115" fmla="*/ 2044763 w 3977945"/>
                <a:gd name="connsiteY5115" fmla="*/ 5529509 h 5834395"/>
                <a:gd name="connsiteX5116" fmla="*/ 2049644 w 3977945"/>
                <a:gd name="connsiteY5116" fmla="*/ 5533255 h 5834395"/>
                <a:gd name="connsiteX5117" fmla="*/ 2059633 w 3977945"/>
                <a:gd name="connsiteY5117" fmla="*/ 5536660 h 5834395"/>
                <a:gd name="connsiteX5118" fmla="*/ 2062811 w 3977945"/>
                <a:gd name="connsiteY5118" fmla="*/ 5538476 h 5834395"/>
                <a:gd name="connsiteX5119" fmla="*/ 2076092 w 3977945"/>
                <a:gd name="connsiteY5119" fmla="*/ 5549146 h 5834395"/>
                <a:gd name="connsiteX5120" fmla="*/ 2079043 w 3977945"/>
                <a:gd name="connsiteY5120" fmla="*/ 5549941 h 5834395"/>
                <a:gd name="connsiteX5121" fmla="*/ 2089145 w 3977945"/>
                <a:gd name="connsiteY5121" fmla="*/ 5548578 h 5834395"/>
                <a:gd name="connsiteX5122" fmla="*/ 2092437 w 3977945"/>
                <a:gd name="connsiteY5122" fmla="*/ 5549260 h 5834395"/>
                <a:gd name="connsiteX5123" fmla="*/ 2095615 w 3977945"/>
                <a:gd name="connsiteY5123" fmla="*/ 5550849 h 5834395"/>
                <a:gd name="connsiteX5124" fmla="*/ 2098566 w 3977945"/>
                <a:gd name="connsiteY5124" fmla="*/ 5553346 h 5834395"/>
                <a:gd name="connsiteX5125" fmla="*/ 2101972 w 3977945"/>
                <a:gd name="connsiteY5125" fmla="*/ 5554821 h 5834395"/>
                <a:gd name="connsiteX5126" fmla="*/ 2108896 w 3977945"/>
                <a:gd name="connsiteY5126" fmla="*/ 5553459 h 5834395"/>
                <a:gd name="connsiteX5127" fmla="*/ 2111847 w 3977945"/>
                <a:gd name="connsiteY5127" fmla="*/ 5554594 h 5834395"/>
                <a:gd name="connsiteX5128" fmla="*/ 2112755 w 3977945"/>
                <a:gd name="connsiteY5128" fmla="*/ 5555957 h 5834395"/>
                <a:gd name="connsiteX5129" fmla="*/ 2114117 w 3977945"/>
                <a:gd name="connsiteY5129" fmla="*/ 5559022 h 5834395"/>
                <a:gd name="connsiteX5130" fmla="*/ 2115026 w 3977945"/>
                <a:gd name="connsiteY5130" fmla="*/ 5560384 h 5834395"/>
                <a:gd name="connsiteX5131" fmla="*/ 2116388 w 3977945"/>
                <a:gd name="connsiteY5131" fmla="*/ 5561405 h 5834395"/>
                <a:gd name="connsiteX5132" fmla="*/ 2121496 w 3977945"/>
                <a:gd name="connsiteY5132" fmla="*/ 5562994 h 5834395"/>
                <a:gd name="connsiteX5133" fmla="*/ 2124106 w 3977945"/>
                <a:gd name="connsiteY5133" fmla="*/ 5564470 h 5834395"/>
                <a:gd name="connsiteX5134" fmla="*/ 2128420 w 3977945"/>
                <a:gd name="connsiteY5134" fmla="*/ 5568897 h 5834395"/>
                <a:gd name="connsiteX5135" fmla="*/ 2131030 w 3977945"/>
                <a:gd name="connsiteY5135" fmla="*/ 5570372 h 5834395"/>
                <a:gd name="connsiteX5136" fmla="*/ 2134549 w 3977945"/>
                <a:gd name="connsiteY5136" fmla="*/ 5570713 h 5834395"/>
                <a:gd name="connsiteX5137" fmla="*/ 2141700 w 3977945"/>
                <a:gd name="connsiteY5137" fmla="*/ 5569805 h 5834395"/>
                <a:gd name="connsiteX5138" fmla="*/ 2145219 w 3977945"/>
                <a:gd name="connsiteY5138" fmla="*/ 5570145 h 5834395"/>
                <a:gd name="connsiteX5139" fmla="*/ 2151575 w 3977945"/>
                <a:gd name="connsiteY5139" fmla="*/ 5571961 h 5834395"/>
                <a:gd name="connsiteX5140" fmla="*/ 2154640 w 3977945"/>
                <a:gd name="connsiteY5140" fmla="*/ 5572302 h 5834395"/>
                <a:gd name="connsiteX5141" fmla="*/ 2161451 w 3977945"/>
                <a:gd name="connsiteY5141" fmla="*/ 5571507 h 5834395"/>
                <a:gd name="connsiteX5142" fmla="*/ 2164288 w 3977945"/>
                <a:gd name="connsiteY5142" fmla="*/ 5571621 h 5834395"/>
                <a:gd name="connsiteX5143" fmla="*/ 2167126 w 3977945"/>
                <a:gd name="connsiteY5143" fmla="*/ 5572416 h 5834395"/>
                <a:gd name="connsiteX5144" fmla="*/ 2170191 w 3977945"/>
                <a:gd name="connsiteY5144" fmla="*/ 5573891 h 5834395"/>
                <a:gd name="connsiteX5145" fmla="*/ 2173256 w 3977945"/>
                <a:gd name="connsiteY5145" fmla="*/ 5574799 h 5834395"/>
                <a:gd name="connsiteX5146" fmla="*/ 2176320 w 3977945"/>
                <a:gd name="connsiteY5146" fmla="*/ 5575026 h 5834395"/>
                <a:gd name="connsiteX5147" fmla="*/ 2179385 w 3977945"/>
                <a:gd name="connsiteY5147" fmla="*/ 5574459 h 5834395"/>
                <a:gd name="connsiteX5148" fmla="*/ 2187104 w 3977945"/>
                <a:gd name="connsiteY5148" fmla="*/ 5570145 h 5834395"/>
                <a:gd name="connsiteX5149" fmla="*/ 2187671 w 3977945"/>
                <a:gd name="connsiteY5149" fmla="*/ 5569805 h 5834395"/>
                <a:gd name="connsiteX5150" fmla="*/ 2190169 w 3977945"/>
                <a:gd name="connsiteY5150" fmla="*/ 5569010 h 5834395"/>
                <a:gd name="connsiteX5151" fmla="*/ 2206628 w 3977945"/>
                <a:gd name="connsiteY5151" fmla="*/ 5567648 h 5834395"/>
                <a:gd name="connsiteX5152" fmla="*/ 2207423 w 3977945"/>
                <a:gd name="connsiteY5152" fmla="*/ 5567762 h 5834395"/>
                <a:gd name="connsiteX5153" fmla="*/ 2213325 w 3977945"/>
                <a:gd name="connsiteY5153" fmla="*/ 5568556 h 5834395"/>
                <a:gd name="connsiteX5154" fmla="*/ 2218886 w 3977945"/>
                <a:gd name="connsiteY5154" fmla="*/ 5572302 h 5834395"/>
                <a:gd name="connsiteX5155" fmla="*/ 2221498 w 3977945"/>
                <a:gd name="connsiteY5155" fmla="*/ 5574913 h 5834395"/>
                <a:gd name="connsiteX5156" fmla="*/ 2224335 w 3977945"/>
                <a:gd name="connsiteY5156" fmla="*/ 5577070 h 5834395"/>
                <a:gd name="connsiteX5157" fmla="*/ 2230237 w 3977945"/>
                <a:gd name="connsiteY5157" fmla="*/ 5580361 h 5834395"/>
                <a:gd name="connsiteX5158" fmla="*/ 2232168 w 3977945"/>
                <a:gd name="connsiteY5158" fmla="*/ 5580815 h 5834395"/>
                <a:gd name="connsiteX5159" fmla="*/ 2233530 w 3977945"/>
                <a:gd name="connsiteY5159" fmla="*/ 5580248 h 5834395"/>
                <a:gd name="connsiteX5160" fmla="*/ 2236140 w 3977945"/>
                <a:gd name="connsiteY5160" fmla="*/ 5577751 h 5834395"/>
                <a:gd name="connsiteX5161" fmla="*/ 2237843 w 3977945"/>
                <a:gd name="connsiteY5161" fmla="*/ 5576956 h 5834395"/>
                <a:gd name="connsiteX5162" fmla="*/ 2240907 w 3977945"/>
                <a:gd name="connsiteY5162" fmla="*/ 5576842 h 5834395"/>
                <a:gd name="connsiteX5163" fmla="*/ 2245448 w 3977945"/>
                <a:gd name="connsiteY5163" fmla="*/ 5575480 h 5834395"/>
                <a:gd name="connsiteX5164" fmla="*/ 2249308 w 3977945"/>
                <a:gd name="connsiteY5164" fmla="*/ 5575594 h 5834395"/>
                <a:gd name="connsiteX5165" fmla="*/ 2253053 w 3977945"/>
                <a:gd name="connsiteY5165" fmla="*/ 5576615 h 5834395"/>
                <a:gd name="connsiteX5166" fmla="*/ 2255777 w 3977945"/>
                <a:gd name="connsiteY5166" fmla="*/ 5578432 h 5834395"/>
                <a:gd name="connsiteX5167" fmla="*/ 2258502 w 3977945"/>
                <a:gd name="connsiteY5167" fmla="*/ 5581042 h 5834395"/>
                <a:gd name="connsiteX5168" fmla="*/ 2261340 w 3977945"/>
                <a:gd name="connsiteY5168" fmla="*/ 5582858 h 5834395"/>
                <a:gd name="connsiteX5169" fmla="*/ 2269626 w 3977945"/>
                <a:gd name="connsiteY5169" fmla="*/ 5585923 h 5834395"/>
                <a:gd name="connsiteX5170" fmla="*/ 2269626 w 3977945"/>
                <a:gd name="connsiteY5170" fmla="*/ 5587739 h 5834395"/>
                <a:gd name="connsiteX5171" fmla="*/ 2268831 w 3977945"/>
                <a:gd name="connsiteY5171" fmla="*/ 5589896 h 5834395"/>
                <a:gd name="connsiteX5172" fmla="*/ 2268604 w 3977945"/>
                <a:gd name="connsiteY5172" fmla="*/ 5592053 h 5834395"/>
                <a:gd name="connsiteX5173" fmla="*/ 2269512 w 3977945"/>
                <a:gd name="connsiteY5173" fmla="*/ 5593415 h 5834395"/>
                <a:gd name="connsiteX5174" fmla="*/ 2274279 w 3977945"/>
                <a:gd name="connsiteY5174" fmla="*/ 5596706 h 5834395"/>
                <a:gd name="connsiteX5175" fmla="*/ 2284723 w 3977945"/>
                <a:gd name="connsiteY5175" fmla="*/ 5606582 h 5834395"/>
                <a:gd name="connsiteX5176" fmla="*/ 2286652 w 3977945"/>
                <a:gd name="connsiteY5176" fmla="*/ 5607604 h 5834395"/>
                <a:gd name="connsiteX5177" fmla="*/ 2288468 w 3977945"/>
                <a:gd name="connsiteY5177" fmla="*/ 5608625 h 5834395"/>
                <a:gd name="connsiteX5178" fmla="*/ 2307084 w 3977945"/>
                <a:gd name="connsiteY5178" fmla="*/ 5613847 h 5834395"/>
                <a:gd name="connsiteX5179" fmla="*/ 2316164 w 3977945"/>
                <a:gd name="connsiteY5179" fmla="*/ 5616457 h 5834395"/>
                <a:gd name="connsiteX5180" fmla="*/ 2319797 w 3977945"/>
                <a:gd name="connsiteY5180" fmla="*/ 5617365 h 5834395"/>
                <a:gd name="connsiteX5181" fmla="*/ 2326494 w 3977945"/>
                <a:gd name="connsiteY5181" fmla="*/ 5620657 h 5834395"/>
                <a:gd name="connsiteX5182" fmla="*/ 2328083 w 3977945"/>
                <a:gd name="connsiteY5182" fmla="*/ 5622133 h 5834395"/>
                <a:gd name="connsiteX5183" fmla="*/ 2332056 w 3977945"/>
                <a:gd name="connsiteY5183" fmla="*/ 5626900 h 5834395"/>
                <a:gd name="connsiteX5184" fmla="*/ 2333872 w 3977945"/>
                <a:gd name="connsiteY5184" fmla="*/ 5628035 h 5834395"/>
                <a:gd name="connsiteX5185" fmla="*/ 2342953 w 3977945"/>
                <a:gd name="connsiteY5185" fmla="*/ 5630192 h 5834395"/>
                <a:gd name="connsiteX5186" fmla="*/ 2345564 w 3977945"/>
                <a:gd name="connsiteY5186" fmla="*/ 5631554 h 5834395"/>
                <a:gd name="connsiteX5187" fmla="*/ 2347266 w 3977945"/>
                <a:gd name="connsiteY5187" fmla="*/ 5632462 h 5834395"/>
                <a:gd name="connsiteX5188" fmla="*/ 2348401 w 3977945"/>
                <a:gd name="connsiteY5188" fmla="*/ 5636322 h 5834395"/>
                <a:gd name="connsiteX5189" fmla="*/ 2346131 w 3977945"/>
                <a:gd name="connsiteY5189" fmla="*/ 5639500 h 5834395"/>
                <a:gd name="connsiteX5190" fmla="*/ 2342726 w 3977945"/>
                <a:gd name="connsiteY5190" fmla="*/ 5641883 h 5834395"/>
                <a:gd name="connsiteX5191" fmla="*/ 2340002 w 3977945"/>
                <a:gd name="connsiteY5191" fmla="*/ 5644494 h 5834395"/>
                <a:gd name="connsiteX5192" fmla="*/ 2339661 w 3977945"/>
                <a:gd name="connsiteY5192" fmla="*/ 5648354 h 5834395"/>
                <a:gd name="connsiteX5193" fmla="*/ 2342385 w 3977945"/>
                <a:gd name="connsiteY5193" fmla="*/ 5651759 h 5834395"/>
                <a:gd name="connsiteX5194" fmla="*/ 2346812 w 3977945"/>
                <a:gd name="connsiteY5194" fmla="*/ 5652894 h 5834395"/>
                <a:gd name="connsiteX5195" fmla="*/ 2351579 w 3977945"/>
                <a:gd name="connsiteY5195" fmla="*/ 5653234 h 5834395"/>
                <a:gd name="connsiteX5196" fmla="*/ 2355439 w 3977945"/>
                <a:gd name="connsiteY5196" fmla="*/ 5654256 h 5834395"/>
                <a:gd name="connsiteX5197" fmla="*/ 2357596 w 3977945"/>
                <a:gd name="connsiteY5197" fmla="*/ 5655958 h 5834395"/>
                <a:gd name="connsiteX5198" fmla="*/ 2358844 w 3977945"/>
                <a:gd name="connsiteY5198" fmla="*/ 5656867 h 5834395"/>
                <a:gd name="connsiteX5199" fmla="*/ 2360661 w 3977945"/>
                <a:gd name="connsiteY5199" fmla="*/ 5657775 h 5834395"/>
                <a:gd name="connsiteX5200" fmla="*/ 2362476 w 3977945"/>
                <a:gd name="connsiteY5200" fmla="*/ 5657434 h 5834395"/>
                <a:gd name="connsiteX5201" fmla="*/ 2363952 w 3977945"/>
                <a:gd name="connsiteY5201" fmla="*/ 5656186 h 5834395"/>
                <a:gd name="connsiteX5202" fmla="*/ 2366336 w 3977945"/>
                <a:gd name="connsiteY5202" fmla="*/ 5652894 h 5834395"/>
                <a:gd name="connsiteX5203" fmla="*/ 2367698 w 3977945"/>
                <a:gd name="connsiteY5203" fmla="*/ 5651418 h 5834395"/>
                <a:gd name="connsiteX5204" fmla="*/ 2371898 w 3977945"/>
                <a:gd name="connsiteY5204" fmla="*/ 5649488 h 5834395"/>
                <a:gd name="connsiteX5205" fmla="*/ 2381206 w 3977945"/>
                <a:gd name="connsiteY5205" fmla="*/ 5649035 h 5834395"/>
                <a:gd name="connsiteX5206" fmla="*/ 2384611 w 3977945"/>
                <a:gd name="connsiteY5206" fmla="*/ 5648013 h 5834395"/>
                <a:gd name="connsiteX5207" fmla="*/ 2385746 w 3977945"/>
                <a:gd name="connsiteY5207" fmla="*/ 5647673 h 5834395"/>
                <a:gd name="connsiteX5208" fmla="*/ 2387108 w 3977945"/>
                <a:gd name="connsiteY5208" fmla="*/ 5646310 h 5834395"/>
                <a:gd name="connsiteX5209" fmla="*/ 2388924 w 3977945"/>
                <a:gd name="connsiteY5209" fmla="*/ 5644494 h 5834395"/>
                <a:gd name="connsiteX5210" fmla="*/ 2390740 w 3977945"/>
                <a:gd name="connsiteY5210" fmla="*/ 5640748 h 5834395"/>
                <a:gd name="connsiteX5211" fmla="*/ 2393011 w 3977945"/>
                <a:gd name="connsiteY5211" fmla="*/ 5638024 h 5834395"/>
                <a:gd name="connsiteX5212" fmla="*/ 2401637 w 3977945"/>
                <a:gd name="connsiteY5212" fmla="*/ 5637797 h 5834395"/>
                <a:gd name="connsiteX5213" fmla="*/ 2405610 w 3977945"/>
                <a:gd name="connsiteY5213" fmla="*/ 5636548 h 5834395"/>
                <a:gd name="connsiteX5214" fmla="*/ 2413102 w 3977945"/>
                <a:gd name="connsiteY5214" fmla="*/ 5632462 h 5834395"/>
                <a:gd name="connsiteX5215" fmla="*/ 2415940 w 3977945"/>
                <a:gd name="connsiteY5215" fmla="*/ 5631668 h 5834395"/>
                <a:gd name="connsiteX5216" fmla="*/ 2420821 w 3977945"/>
                <a:gd name="connsiteY5216" fmla="*/ 5631327 h 5834395"/>
                <a:gd name="connsiteX5217" fmla="*/ 2424907 w 3977945"/>
                <a:gd name="connsiteY5217" fmla="*/ 5631895 h 5834395"/>
                <a:gd name="connsiteX5218" fmla="*/ 2428539 w 3977945"/>
                <a:gd name="connsiteY5218" fmla="*/ 5633030 h 5834395"/>
                <a:gd name="connsiteX5219" fmla="*/ 2428879 w 3977945"/>
                <a:gd name="connsiteY5219" fmla="*/ 5633143 h 5834395"/>
                <a:gd name="connsiteX5220" fmla="*/ 2432512 w 3977945"/>
                <a:gd name="connsiteY5220" fmla="*/ 5635186 h 5834395"/>
                <a:gd name="connsiteX5221" fmla="*/ 2433987 w 3977945"/>
                <a:gd name="connsiteY5221" fmla="*/ 5636435 h 5834395"/>
                <a:gd name="connsiteX5222" fmla="*/ 2436825 w 3977945"/>
                <a:gd name="connsiteY5222" fmla="*/ 5639500 h 5834395"/>
                <a:gd name="connsiteX5223" fmla="*/ 2437961 w 3977945"/>
                <a:gd name="connsiteY5223" fmla="*/ 5641316 h 5834395"/>
                <a:gd name="connsiteX5224" fmla="*/ 2440344 w 3977945"/>
                <a:gd name="connsiteY5224" fmla="*/ 5649035 h 5834395"/>
                <a:gd name="connsiteX5225" fmla="*/ 2441593 w 3977945"/>
                <a:gd name="connsiteY5225" fmla="*/ 5650283 h 5834395"/>
                <a:gd name="connsiteX5226" fmla="*/ 2442501 w 3977945"/>
                <a:gd name="connsiteY5226" fmla="*/ 5649375 h 5834395"/>
                <a:gd name="connsiteX5227" fmla="*/ 2444090 w 3977945"/>
                <a:gd name="connsiteY5227" fmla="*/ 5642110 h 5834395"/>
                <a:gd name="connsiteX5228" fmla="*/ 2446928 w 3977945"/>
                <a:gd name="connsiteY5228" fmla="*/ 5635981 h 5834395"/>
                <a:gd name="connsiteX5229" fmla="*/ 2447495 w 3977945"/>
                <a:gd name="connsiteY5229" fmla="*/ 5633824 h 5834395"/>
                <a:gd name="connsiteX5230" fmla="*/ 2449993 w 3977945"/>
                <a:gd name="connsiteY5230" fmla="*/ 5630532 h 5834395"/>
                <a:gd name="connsiteX5231" fmla="*/ 2454192 w 3977945"/>
                <a:gd name="connsiteY5231" fmla="*/ 5631327 h 5834395"/>
                <a:gd name="connsiteX5232" fmla="*/ 2464749 w 3977945"/>
                <a:gd name="connsiteY5232" fmla="*/ 5638932 h 5834395"/>
                <a:gd name="connsiteX5233" fmla="*/ 2466451 w 3977945"/>
                <a:gd name="connsiteY5233" fmla="*/ 5639840 h 5834395"/>
                <a:gd name="connsiteX5234" fmla="*/ 2468267 w 3977945"/>
                <a:gd name="connsiteY5234" fmla="*/ 5640181 h 5834395"/>
                <a:gd name="connsiteX5235" fmla="*/ 2470083 w 3977945"/>
                <a:gd name="connsiteY5235" fmla="*/ 5639840 h 5834395"/>
                <a:gd name="connsiteX5236" fmla="*/ 2470992 w 3977945"/>
                <a:gd name="connsiteY5236" fmla="*/ 5639500 h 5834395"/>
                <a:gd name="connsiteX5237" fmla="*/ 2473716 w 3977945"/>
                <a:gd name="connsiteY5237" fmla="*/ 5638251 h 5834395"/>
                <a:gd name="connsiteX5238" fmla="*/ 2475532 w 3977945"/>
                <a:gd name="connsiteY5238" fmla="*/ 5638024 h 5834395"/>
                <a:gd name="connsiteX5239" fmla="*/ 2478710 w 3977945"/>
                <a:gd name="connsiteY5239" fmla="*/ 5639159 h 5834395"/>
                <a:gd name="connsiteX5240" fmla="*/ 2481548 w 3977945"/>
                <a:gd name="connsiteY5240" fmla="*/ 5641543 h 5834395"/>
                <a:gd name="connsiteX5241" fmla="*/ 2491083 w 3977945"/>
                <a:gd name="connsiteY5241" fmla="*/ 5653121 h 5834395"/>
                <a:gd name="connsiteX5242" fmla="*/ 2492104 w 3977945"/>
                <a:gd name="connsiteY5242" fmla="*/ 5654937 h 5834395"/>
                <a:gd name="connsiteX5243" fmla="*/ 2492899 w 3977945"/>
                <a:gd name="connsiteY5243" fmla="*/ 5656640 h 5834395"/>
                <a:gd name="connsiteX5244" fmla="*/ 2493921 w 3977945"/>
                <a:gd name="connsiteY5244" fmla="*/ 5659023 h 5834395"/>
                <a:gd name="connsiteX5245" fmla="*/ 2494942 w 3977945"/>
                <a:gd name="connsiteY5245" fmla="*/ 5660499 h 5834395"/>
                <a:gd name="connsiteX5246" fmla="*/ 2498121 w 3977945"/>
                <a:gd name="connsiteY5246" fmla="*/ 5661861 h 5834395"/>
                <a:gd name="connsiteX5247" fmla="*/ 2502207 w 3977945"/>
                <a:gd name="connsiteY5247" fmla="*/ 5661293 h 5834395"/>
                <a:gd name="connsiteX5248" fmla="*/ 2510039 w 3977945"/>
                <a:gd name="connsiteY5248" fmla="*/ 5658910 h 5834395"/>
                <a:gd name="connsiteX5249" fmla="*/ 2515601 w 3977945"/>
                <a:gd name="connsiteY5249" fmla="*/ 5659023 h 5834395"/>
                <a:gd name="connsiteX5250" fmla="*/ 2523774 w 3977945"/>
                <a:gd name="connsiteY5250" fmla="*/ 5660499 h 5834395"/>
                <a:gd name="connsiteX5251" fmla="*/ 2531379 w 3977945"/>
                <a:gd name="connsiteY5251" fmla="*/ 5663450 h 5834395"/>
                <a:gd name="connsiteX5252" fmla="*/ 2535351 w 3977945"/>
                <a:gd name="connsiteY5252" fmla="*/ 5668218 h 5834395"/>
                <a:gd name="connsiteX5253" fmla="*/ 2535351 w 3977945"/>
                <a:gd name="connsiteY5253" fmla="*/ 5668331 h 5834395"/>
                <a:gd name="connsiteX5254" fmla="*/ 2535011 w 3977945"/>
                <a:gd name="connsiteY5254" fmla="*/ 5671396 h 5834395"/>
                <a:gd name="connsiteX5255" fmla="*/ 2523887 w 3977945"/>
                <a:gd name="connsiteY5255" fmla="*/ 5700568 h 5834395"/>
                <a:gd name="connsiteX5256" fmla="*/ 2524909 w 3977945"/>
                <a:gd name="connsiteY5256" fmla="*/ 5703633 h 5834395"/>
                <a:gd name="connsiteX5257" fmla="*/ 2527860 w 3977945"/>
                <a:gd name="connsiteY5257" fmla="*/ 5705562 h 5834395"/>
                <a:gd name="connsiteX5258" fmla="*/ 2531719 w 3977945"/>
                <a:gd name="connsiteY5258" fmla="*/ 5707378 h 5834395"/>
                <a:gd name="connsiteX5259" fmla="*/ 2542389 w 3977945"/>
                <a:gd name="connsiteY5259" fmla="*/ 5714870 h 5834395"/>
                <a:gd name="connsiteX5260" fmla="*/ 2549200 w 3977945"/>
                <a:gd name="connsiteY5260" fmla="*/ 5716573 h 5834395"/>
                <a:gd name="connsiteX5261" fmla="*/ 2550562 w 3977945"/>
                <a:gd name="connsiteY5261" fmla="*/ 5717935 h 5834395"/>
                <a:gd name="connsiteX5262" fmla="*/ 2553286 w 3977945"/>
                <a:gd name="connsiteY5262" fmla="*/ 5724745 h 5834395"/>
                <a:gd name="connsiteX5263" fmla="*/ 2554308 w 3977945"/>
                <a:gd name="connsiteY5263" fmla="*/ 5726221 h 5834395"/>
                <a:gd name="connsiteX5264" fmla="*/ 2555556 w 3977945"/>
                <a:gd name="connsiteY5264" fmla="*/ 5726902 h 5834395"/>
                <a:gd name="connsiteX5265" fmla="*/ 2557372 w 3977945"/>
                <a:gd name="connsiteY5265" fmla="*/ 5727016 h 5834395"/>
                <a:gd name="connsiteX5266" fmla="*/ 2558053 w 3977945"/>
                <a:gd name="connsiteY5266" fmla="*/ 5726789 h 5834395"/>
                <a:gd name="connsiteX5267" fmla="*/ 2559302 w 3977945"/>
                <a:gd name="connsiteY5267" fmla="*/ 5725767 h 5834395"/>
                <a:gd name="connsiteX5268" fmla="*/ 2560096 w 3977945"/>
                <a:gd name="connsiteY5268" fmla="*/ 5725540 h 5834395"/>
                <a:gd name="connsiteX5269" fmla="*/ 2560778 w 3977945"/>
                <a:gd name="connsiteY5269" fmla="*/ 5725880 h 5834395"/>
                <a:gd name="connsiteX5270" fmla="*/ 2562367 w 3977945"/>
                <a:gd name="connsiteY5270" fmla="*/ 5727356 h 5834395"/>
                <a:gd name="connsiteX5271" fmla="*/ 2563161 w 3977945"/>
                <a:gd name="connsiteY5271" fmla="*/ 5727810 h 5834395"/>
                <a:gd name="connsiteX5272" fmla="*/ 2564864 w 3977945"/>
                <a:gd name="connsiteY5272" fmla="*/ 5727697 h 5834395"/>
                <a:gd name="connsiteX5273" fmla="*/ 2566226 w 3977945"/>
                <a:gd name="connsiteY5273" fmla="*/ 5727356 h 5834395"/>
                <a:gd name="connsiteX5274" fmla="*/ 2567135 w 3977945"/>
                <a:gd name="connsiteY5274" fmla="*/ 5728037 h 5834395"/>
                <a:gd name="connsiteX5275" fmla="*/ 2567816 w 3977945"/>
                <a:gd name="connsiteY5275" fmla="*/ 5730875 h 5834395"/>
                <a:gd name="connsiteX5276" fmla="*/ 2570199 w 3977945"/>
                <a:gd name="connsiteY5276" fmla="*/ 5732010 h 5834395"/>
                <a:gd name="connsiteX5277" fmla="*/ 2573150 w 3977945"/>
                <a:gd name="connsiteY5277" fmla="*/ 5732124 h 5834395"/>
                <a:gd name="connsiteX5278" fmla="*/ 2578826 w 3977945"/>
                <a:gd name="connsiteY5278" fmla="*/ 5730989 h 5834395"/>
                <a:gd name="connsiteX5279" fmla="*/ 2578826 w 3977945"/>
                <a:gd name="connsiteY5279" fmla="*/ 5730989 h 5834395"/>
                <a:gd name="connsiteX5280" fmla="*/ 2578826 w 3977945"/>
                <a:gd name="connsiteY5280" fmla="*/ 5730989 h 5834395"/>
                <a:gd name="connsiteX5281" fmla="*/ 2579620 w 3977945"/>
                <a:gd name="connsiteY5281" fmla="*/ 5730761 h 5834395"/>
                <a:gd name="connsiteX5282" fmla="*/ 2580415 w 3977945"/>
                <a:gd name="connsiteY5282" fmla="*/ 5730648 h 5834395"/>
                <a:gd name="connsiteX5283" fmla="*/ 2581210 w 3977945"/>
                <a:gd name="connsiteY5283" fmla="*/ 5730761 h 5834395"/>
                <a:gd name="connsiteX5284" fmla="*/ 2582117 w 3977945"/>
                <a:gd name="connsiteY5284" fmla="*/ 5730989 h 5834395"/>
                <a:gd name="connsiteX5285" fmla="*/ 2584615 w 3977945"/>
                <a:gd name="connsiteY5285" fmla="*/ 5733032 h 5834395"/>
                <a:gd name="connsiteX5286" fmla="*/ 2588815 w 3977945"/>
                <a:gd name="connsiteY5286" fmla="*/ 5738140 h 5834395"/>
                <a:gd name="connsiteX5287" fmla="*/ 2591539 w 3977945"/>
                <a:gd name="connsiteY5287" fmla="*/ 5739388 h 5834395"/>
                <a:gd name="connsiteX5288" fmla="*/ 2597328 w 3977945"/>
                <a:gd name="connsiteY5288" fmla="*/ 5739842 h 5834395"/>
                <a:gd name="connsiteX5289" fmla="*/ 2599712 w 3977945"/>
                <a:gd name="connsiteY5289" fmla="*/ 5741204 h 5834395"/>
                <a:gd name="connsiteX5290" fmla="*/ 2602095 w 3977945"/>
                <a:gd name="connsiteY5290" fmla="*/ 5744383 h 5834395"/>
                <a:gd name="connsiteX5291" fmla="*/ 2604138 w 3977945"/>
                <a:gd name="connsiteY5291" fmla="*/ 5744950 h 5834395"/>
                <a:gd name="connsiteX5292" fmla="*/ 2606749 w 3977945"/>
                <a:gd name="connsiteY5292" fmla="*/ 5744837 h 5834395"/>
                <a:gd name="connsiteX5293" fmla="*/ 2611176 w 3977945"/>
                <a:gd name="connsiteY5293" fmla="*/ 5745404 h 5834395"/>
                <a:gd name="connsiteX5294" fmla="*/ 2612879 w 3977945"/>
                <a:gd name="connsiteY5294" fmla="*/ 5746426 h 5834395"/>
                <a:gd name="connsiteX5295" fmla="*/ 2613446 w 3977945"/>
                <a:gd name="connsiteY5295" fmla="*/ 5748923 h 5834395"/>
                <a:gd name="connsiteX5296" fmla="*/ 2612992 w 3977945"/>
                <a:gd name="connsiteY5296" fmla="*/ 5754144 h 5834395"/>
                <a:gd name="connsiteX5297" fmla="*/ 2613560 w 3977945"/>
                <a:gd name="connsiteY5297" fmla="*/ 5756301 h 5834395"/>
                <a:gd name="connsiteX5298" fmla="*/ 2615263 w 3977945"/>
                <a:gd name="connsiteY5298" fmla="*/ 5757777 h 5834395"/>
                <a:gd name="connsiteX5299" fmla="*/ 2617078 w 3977945"/>
                <a:gd name="connsiteY5299" fmla="*/ 5757777 h 5834395"/>
                <a:gd name="connsiteX5300" fmla="*/ 2618781 w 3977945"/>
                <a:gd name="connsiteY5300" fmla="*/ 5756641 h 5834395"/>
                <a:gd name="connsiteX5301" fmla="*/ 2621959 w 3977945"/>
                <a:gd name="connsiteY5301" fmla="*/ 5753917 h 5834395"/>
                <a:gd name="connsiteX5302" fmla="*/ 2624002 w 3977945"/>
                <a:gd name="connsiteY5302" fmla="*/ 5753236 h 5834395"/>
                <a:gd name="connsiteX5303" fmla="*/ 2627976 w 3977945"/>
                <a:gd name="connsiteY5303" fmla="*/ 5752442 h 5834395"/>
                <a:gd name="connsiteX5304" fmla="*/ 2629110 w 3977945"/>
                <a:gd name="connsiteY5304" fmla="*/ 5751534 h 5834395"/>
                <a:gd name="connsiteX5305" fmla="*/ 2629678 w 3977945"/>
                <a:gd name="connsiteY5305" fmla="*/ 5751080 h 5834395"/>
                <a:gd name="connsiteX5306" fmla="*/ 2631267 w 3977945"/>
                <a:gd name="connsiteY5306" fmla="*/ 5749377 h 5834395"/>
                <a:gd name="connsiteX5307" fmla="*/ 2632062 w 3977945"/>
                <a:gd name="connsiteY5307" fmla="*/ 5749377 h 5834395"/>
                <a:gd name="connsiteX5308" fmla="*/ 2632516 w 3977945"/>
                <a:gd name="connsiteY5308" fmla="*/ 5750853 h 5834395"/>
                <a:gd name="connsiteX5309" fmla="*/ 2633424 w 3977945"/>
                <a:gd name="connsiteY5309" fmla="*/ 5755960 h 5834395"/>
                <a:gd name="connsiteX5310" fmla="*/ 2633991 w 3977945"/>
                <a:gd name="connsiteY5310" fmla="*/ 5757777 h 5834395"/>
                <a:gd name="connsiteX5311" fmla="*/ 2634900 w 3977945"/>
                <a:gd name="connsiteY5311" fmla="*/ 5759252 h 5834395"/>
                <a:gd name="connsiteX5312" fmla="*/ 2641256 w 3977945"/>
                <a:gd name="connsiteY5312" fmla="*/ 5765155 h 5834395"/>
                <a:gd name="connsiteX5313" fmla="*/ 2642959 w 3977945"/>
                <a:gd name="connsiteY5313" fmla="*/ 5766177 h 5834395"/>
                <a:gd name="connsiteX5314" fmla="*/ 2644207 w 3977945"/>
                <a:gd name="connsiteY5314" fmla="*/ 5766517 h 5834395"/>
                <a:gd name="connsiteX5315" fmla="*/ 2646704 w 3977945"/>
                <a:gd name="connsiteY5315" fmla="*/ 5766858 h 5834395"/>
                <a:gd name="connsiteX5316" fmla="*/ 2647840 w 3977945"/>
                <a:gd name="connsiteY5316" fmla="*/ 5767425 h 5834395"/>
                <a:gd name="connsiteX5317" fmla="*/ 2648294 w 3977945"/>
                <a:gd name="connsiteY5317" fmla="*/ 5768220 h 5834395"/>
                <a:gd name="connsiteX5318" fmla="*/ 2648861 w 3977945"/>
                <a:gd name="connsiteY5318" fmla="*/ 5770603 h 5834395"/>
                <a:gd name="connsiteX5319" fmla="*/ 2649202 w 3977945"/>
                <a:gd name="connsiteY5319" fmla="*/ 5771625 h 5834395"/>
                <a:gd name="connsiteX5320" fmla="*/ 2650564 w 3977945"/>
                <a:gd name="connsiteY5320" fmla="*/ 5773441 h 5834395"/>
                <a:gd name="connsiteX5321" fmla="*/ 2655331 w 3977945"/>
                <a:gd name="connsiteY5321" fmla="*/ 5777528 h 5834395"/>
                <a:gd name="connsiteX5322" fmla="*/ 2657715 w 3977945"/>
                <a:gd name="connsiteY5322" fmla="*/ 5781387 h 5834395"/>
                <a:gd name="connsiteX5323" fmla="*/ 2658510 w 3977945"/>
                <a:gd name="connsiteY5323" fmla="*/ 5785246 h 5834395"/>
                <a:gd name="connsiteX5324" fmla="*/ 2659872 w 3977945"/>
                <a:gd name="connsiteY5324" fmla="*/ 5787630 h 5834395"/>
                <a:gd name="connsiteX5325" fmla="*/ 2659985 w 3977945"/>
                <a:gd name="connsiteY5325" fmla="*/ 5787630 h 5834395"/>
                <a:gd name="connsiteX5326" fmla="*/ 2663958 w 3977945"/>
                <a:gd name="connsiteY5326" fmla="*/ 5787062 h 5834395"/>
                <a:gd name="connsiteX5327" fmla="*/ 2665775 w 3977945"/>
                <a:gd name="connsiteY5327" fmla="*/ 5786381 h 5834395"/>
                <a:gd name="connsiteX5328" fmla="*/ 2667590 w 3977945"/>
                <a:gd name="connsiteY5328" fmla="*/ 5786041 h 5834395"/>
                <a:gd name="connsiteX5329" fmla="*/ 2669293 w 3977945"/>
                <a:gd name="connsiteY5329" fmla="*/ 5786495 h 5834395"/>
                <a:gd name="connsiteX5330" fmla="*/ 2670882 w 3977945"/>
                <a:gd name="connsiteY5330" fmla="*/ 5788311 h 5834395"/>
                <a:gd name="connsiteX5331" fmla="*/ 2671563 w 3977945"/>
                <a:gd name="connsiteY5331" fmla="*/ 5790581 h 5834395"/>
                <a:gd name="connsiteX5332" fmla="*/ 2671904 w 3977945"/>
                <a:gd name="connsiteY5332" fmla="*/ 5792738 h 5834395"/>
                <a:gd name="connsiteX5333" fmla="*/ 2672585 w 3977945"/>
                <a:gd name="connsiteY5333" fmla="*/ 5794667 h 5834395"/>
                <a:gd name="connsiteX5334" fmla="*/ 2674288 w 3977945"/>
                <a:gd name="connsiteY5334" fmla="*/ 5795916 h 5834395"/>
                <a:gd name="connsiteX5335" fmla="*/ 2674514 w 3977945"/>
                <a:gd name="connsiteY5335" fmla="*/ 5796143 h 5834395"/>
                <a:gd name="connsiteX5336" fmla="*/ 2675309 w 3977945"/>
                <a:gd name="connsiteY5336" fmla="*/ 5796938 h 5834395"/>
                <a:gd name="connsiteX5337" fmla="*/ 2675763 w 3977945"/>
                <a:gd name="connsiteY5337" fmla="*/ 5798073 h 5834395"/>
                <a:gd name="connsiteX5338" fmla="*/ 2676104 w 3977945"/>
                <a:gd name="connsiteY5338" fmla="*/ 5799321 h 5834395"/>
                <a:gd name="connsiteX5339" fmla="*/ 2676671 w 3977945"/>
                <a:gd name="connsiteY5339" fmla="*/ 5800683 h 5834395"/>
                <a:gd name="connsiteX5340" fmla="*/ 2679622 w 3977945"/>
                <a:gd name="connsiteY5340" fmla="*/ 5804429 h 5834395"/>
                <a:gd name="connsiteX5341" fmla="*/ 2680417 w 3977945"/>
                <a:gd name="connsiteY5341" fmla="*/ 5805905 h 5834395"/>
                <a:gd name="connsiteX5342" fmla="*/ 2680757 w 3977945"/>
                <a:gd name="connsiteY5342" fmla="*/ 5809083 h 5834395"/>
                <a:gd name="connsiteX5343" fmla="*/ 2680531 w 3977945"/>
                <a:gd name="connsiteY5343" fmla="*/ 5815780 h 5834395"/>
                <a:gd name="connsiteX5344" fmla="*/ 2681438 w 3977945"/>
                <a:gd name="connsiteY5344" fmla="*/ 5818732 h 5834395"/>
                <a:gd name="connsiteX5345" fmla="*/ 2683141 w 3977945"/>
                <a:gd name="connsiteY5345" fmla="*/ 5820434 h 5834395"/>
                <a:gd name="connsiteX5346" fmla="*/ 2690520 w 3977945"/>
                <a:gd name="connsiteY5346" fmla="*/ 5824861 h 5834395"/>
                <a:gd name="connsiteX5347" fmla="*/ 2692676 w 3977945"/>
                <a:gd name="connsiteY5347" fmla="*/ 5825656 h 5834395"/>
                <a:gd name="connsiteX5348" fmla="*/ 2693470 w 3977945"/>
                <a:gd name="connsiteY5348" fmla="*/ 5825996 h 5834395"/>
                <a:gd name="connsiteX5349" fmla="*/ 2703459 w 3977945"/>
                <a:gd name="connsiteY5349" fmla="*/ 5826904 h 5834395"/>
                <a:gd name="connsiteX5350" fmla="*/ 2705616 w 3977945"/>
                <a:gd name="connsiteY5350" fmla="*/ 5827585 h 5834395"/>
                <a:gd name="connsiteX5351" fmla="*/ 2708341 w 3977945"/>
                <a:gd name="connsiteY5351" fmla="*/ 5831445 h 5834395"/>
                <a:gd name="connsiteX5352" fmla="*/ 2710156 w 3977945"/>
                <a:gd name="connsiteY5352" fmla="*/ 5832807 h 5834395"/>
                <a:gd name="connsiteX5353" fmla="*/ 2712086 w 3977945"/>
                <a:gd name="connsiteY5353" fmla="*/ 5832807 h 5834395"/>
                <a:gd name="connsiteX5354" fmla="*/ 2715491 w 3977945"/>
                <a:gd name="connsiteY5354" fmla="*/ 5830536 h 5834395"/>
                <a:gd name="connsiteX5355" fmla="*/ 2717421 w 3977945"/>
                <a:gd name="connsiteY5355" fmla="*/ 5829742 h 5834395"/>
                <a:gd name="connsiteX5356" fmla="*/ 2719351 w 3977945"/>
                <a:gd name="connsiteY5356" fmla="*/ 5829969 h 5834395"/>
                <a:gd name="connsiteX5357" fmla="*/ 2724459 w 3977945"/>
                <a:gd name="connsiteY5357" fmla="*/ 5832579 h 5834395"/>
                <a:gd name="connsiteX5358" fmla="*/ 2727297 w 3977945"/>
                <a:gd name="connsiteY5358" fmla="*/ 5834055 h 5834395"/>
                <a:gd name="connsiteX5359" fmla="*/ 2729112 w 3977945"/>
                <a:gd name="connsiteY5359" fmla="*/ 5834396 h 5834395"/>
                <a:gd name="connsiteX5360" fmla="*/ 2735923 w 3977945"/>
                <a:gd name="connsiteY5360" fmla="*/ 5833828 h 5834395"/>
                <a:gd name="connsiteX5361" fmla="*/ 2737399 w 3977945"/>
                <a:gd name="connsiteY5361" fmla="*/ 5833715 h 5834395"/>
                <a:gd name="connsiteX5362" fmla="*/ 2741485 w 3977945"/>
                <a:gd name="connsiteY5362" fmla="*/ 5832466 h 5834395"/>
                <a:gd name="connsiteX5363" fmla="*/ 2743756 w 3977945"/>
                <a:gd name="connsiteY5363" fmla="*/ 5830990 h 5834395"/>
                <a:gd name="connsiteX5364" fmla="*/ 2744209 w 3977945"/>
                <a:gd name="connsiteY5364" fmla="*/ 5829742 h 5834395"/>
                <a:gd name="connsiteX5365" fmla="*/ 2743756 w 3977945"/>
                <a:gd name="connsiteY5365" fmla="*/ 5828152 h 5834395"/>
                <a:gd name="connsiteX5366" fmla="*/ 2743301 w 3977945"/>
                <a:gd name="connsiteY5366" fmla="*/ 5825542 h 5834395"/>
                <a:gd name="connsiteX5367" fmla="*/ 2743528 w 3977945"/>
                <a:gd name="connsiteY5367" fmla="*/ 5822818 h 5834395"/>
                <a:gd name="connsiteX5368" fmla="*/ 2744437 w 3977945"/>
                <a:gd name="connsiteY5368" fmla="*/ 5821569 h 5834395"/>
                <a:gd name="connsiteX5369" fmla="*/ 2745685 w 3977945"/>
                <a:gd name="connsiteY5369" fmla="*/ 5820661 h 5834395"/>
                <a:gd name="connsiteX5370" fmla="*/ 2747161 w 3977945"/>
                <a:gd name="connsiteY5370" fmla="*/ 5818958 h 5834395"/>
                <a:gd name="connsiteX5371" fmla="*/ 2747955 w 3977945"/>
                <a:gd name="connsiteY5371" fmla="*/ 5816575 h 5834395"/>
                <a:gd name="connsiteX5372" fmla="*/ 2748409 w 3977945"/>
                <a:gd name="connsiteY5372" fmla="*/ 5814532 h 5834395"/>
                <a:gd name="connsiteX5373" fmla="*/ 2749431 w 3977945"/>
                <a:gd name="connsiteY5373" fmla="*/ 5813510 h 5834395"/>
                <a:gd name="connsiteX5374" fmla="*/ 2751928 w 3977945"/>
                <a:gd name="connsiteY5374" fmla="*/ 5813964 h 5834395"/>
                <a:gd name="connsiteX5375" fmla="*/ 2754085 w 3977945"/>
                <a:gd name="connsiteY5375" fmla="*/ 5812715 h 5834395"/>
                <a:gd name="connsiteX5376" fmla="*/ 2757263 w 3977945"/>
                <a:gd name="connsiteY5376" fmla="*/ 5803521 h 5834395"/>
                <a:gd name="connsiteX5377" fmla="*/ 2759079 w 3977945"/>
                <a:gd name="connsiteY5377" fmla="*/ 5800002 h 5834395"/>
                <a:gd name="connsiteX5378" fmla="*/ 2762258 w 3977945"/>
                <a:gd name="connsiteY5378" fmla="*/ 5798073 h 5834395"/>
                <a:gd name="connsiteX5379" fmla="*/ 2773495 w 3977945"/>
                <a:gd name="connsiteY5379" fmla="*/ 5795916 h 5834395"/>
                <a:gd name="connsiteX5380" fmla="*/ 2776333 w 3977945"/>
                <a:gd name="connsiteY5380" fmla="*/ 5794327 h 5834395"/>
                <a:gd name="connsiteX5381" fmla="*/ 2781440 w 3977945"/>
                <a:gd name="connsiteY5381" fmla="*/ 5789900 h 5834395"/>
                <a:gd name="connsiteX5382" fmla="*/ 2789840 w 3977945"/>
                <a:gd name="connsiteY5382" fmla="*/ 5784678 h 5834395"/>
                <a:gd name="connsiteX5383" fmla="*/ 2792110 w 3977945"/>
                <a:gd name="connsiteY5383" fmla="*/ 5782295 h 5834395"/>
                <a:gd name="connsiteX5384" fmla="*/ 2794040 w 3977945"/>
                <a:gd name="connsiteY5384" fmla="*/ 5778549 h 5834395"/>
                <a:gd name="connsiteX5385" fmla="*/ 2798126 w 3977945"/>
                <a:gd name="connsiteY5385" fmla="*/ 5767311 h 5834395"/>
                <a:gd name="connsiteX5386" fmla="*/ 2798807 w 3977945"/>
                <a:gd name="connsiteY5386" fmla="*/ 5766404 h 5834395"/>
                <a:gd name="connsiteX5387" fmla="*/ 2805505 w 3977945"/>
                <a:gd name="connsiteY5387" fmla="*/ 5757777 h 5834395"/>
                <a:gd name="connsiteX5388" fmla="*/ 2810158 w 3977945"/>
                <a:gd name="connsiteY5388" fmla="*/ 5750285 h 5834395"/>
                <a:gd name="connsiteX5389" fmla="*/ 2810158 w 3977945"/>
                <a:gd name="connsiteY5389" fmla="*/ 5750285 h 5834395"/>
                <a:gd name="connsiteX5390" fmla="*/ 2807662 w 3977945"/>
                <a:gd name="connsiteY5390" fmla="*/ 5746426 h 5834395"/>
                <a:gd name="connsiteX5391" fmla="*/ 2803461 w 3977945"/>
                <a:gd name="connsiteY5391" fmla="*/ 5744042 h 5834395"/>
                <a:gd name="connsiteX5392" fmla="*/ 2798807 w 3977945"/>
                <a:gd name="connsiteY5392" fmla="*/ 5743134 h 5834395"/>
                <a:gd name="connsiteX5393" fmla="*/ 2794380 w 3977945"/>
                <a:gd name="connsiteY5393" fmla="*/ 5741318 h 5834395"/>
                <a:gd name="connsiteX5394" fmla="*/ 2791543 w 3977945"/>
                <a:gd name="connsiteY5394" fmla="*/ 5738480 h 5834395"/>
                <a:gd name="connsiteX5395" fmla="*/ 2785527 w 3977945"/>
                <a:gd name="connsiteY5395" fmla="*/ 5725313 h 5834395"/>
                <a:gd name="connsiteX5396" fmla="*/ 2784619 w 3977945"/>
                <a:gd name="connsiteY5396" fmla="*/ 5722475 h 5834395"/>
                <a:gd name="connsiteX5397" fmla="*/ 2784278 w 3977945"/>
                <a:gd name="connsiteY5397" fmla="*/ 5719638 h 5834395"/>
                <a:gd name="connsiteX5398" fmla="*/ 2783484 w 3977945"/>
                <a:gd name="connsiteY5398" fmla="*/ 5716913 h 5834395"/>
                <a:gd name="connsiteX5399" fmla="*/ 2781781 w 3977945"/>
                <a:gd name="connsiteY5399" fmla="*/ 5714530 h 5834395"/>
                <a:gd name="connsiteX5400" fmla="*/ 2778262 w 3977945"/>
                <a:gd name="connsiteY5400" fmla="*/ 5711124 h 5834395"/>
                <a:gd name="connsiteX5401" fmla="*/ 2775652 w 3977945"/>
                <a:gd name="connsiteY5401" fmla="*/ 5707378 h 5834395"/>
                <a:gd name="connsiteX5402" fmla="*/ 2763393 w 3977945"/>
                <a:gd name="connsiteY5402" fmla="*/ 5684563 h 5834395"/>
                <a:gd name="connsiteX5403" fmla="*/ 2761690 w 3977945"/>
                <a:gd name="connsiteY5403" fmla="*/ 5682860 h 5834395"/>
                <a:gd name="connsiteX5404" fmla="*/ 2756355 w 3977945"/>
                <a:gd name="connsiteY5404" fmla="*/ 5678888 h 5834395"/>
                <a:gd name="connsiteX5405" fmla="*/ 2753404 w 3977945"/>
                <a:gd name="connsiteY5405" fmla="*/ 5675369 h 5834395"/>
                <a:gd name="connsiteX5406" fmla="*/ 2748069 w 3977945"/>
                <a:gd name="connsiteY5406" fmla="*/ 5667309 h 5834395"/>
                <a:gd name="connsiteX5407" fmla="*/ 2741144 w 3977945"/>
                <a:gd name="connsiteY5407" fmla="*/ 5653689 h 5834395"/>
                <a:gd name="connsiteX5408" fmla="*/ 2738193 w 3977945"/>
                <a:gd name="connsiteY5408" fmla="*/ 5651078 h 5834395"/>
                <a:gd name="connsiteX5409" fmla="*/ 2729907 w 3977945"/>
                <a:gd name="connsiteY5409" fmla="*/ 5646878 h 5834395"/>
                <a:gd name="connsiteX5410" fmla="*/ 2727523 w 3977945"/>
                <a:gd name="connsiteY5410" fmla="*/ 5643472 h 5834395"/>
                <a:gd name="connsiteX5411" fmla="*/ 2726388 w 3977945"/>
                <a:gd name="connsiteY5411" fmla="*/ 5639046 h 5834395"/>
                <a:gd name="connsiteX5412" fmla="*/ 2726388 w 3977945"/>
                <a:gd name="connsiteY5412" fmla="*/ 5633824 h 5834395"/>
                <a:gd name="connsiteX5413" fmla="*/ 2726616 w 3977945"/>
                <a:gd name="connsiteY5413" fmla="*/ 5632349 h 5834395"/>
                <a:gd name="connsiteX5414" fmla="*/ 2727069 w 3977945"/>
                <a:gd name="connsiteY5414" fmla="*/ 5630987 h 5834395"/>
                <a:gd name="connsiteX5415" fmla="*/ 2726502 w 3977945"/>
                <a:gd name="connsiteY5415" fmla="*/ 5630987 h 5834395"/>
                <a:gd name="connsiteX5416" fmla="*/ 2726616 w 3977945"/>
                <a:gd name="connsiteY5416" fmla="*/ 5628830 h 5834395"/>
                <a:gd name="connsiteX5417" fmla="*/ 2725934 w 3977945"/>
                <a:gd name="connsiteY5417" fmla="*/ 5622473 h 5834395"/>
                <a:gd name="connsiteX5418" fmla="*/ 2726048 w 3977945"/>
                <a:gd name="connsiteY5418" fmla="*/ 5621111 h 5834395"/>
                <a:gd name="connsiteX5419" fmla="*/ 2725707 w 3977945"/>
                <a:gd name="connsiteY5419" fmla="*/ 5620430 h 5834395"/>
                <a:gd name="connsiteX5420" fmla="*/ 2725140 w 3977945"/>
                <a:gd name="connsiteY5420" fmla="*/ 5617252 h 5834395"/>
                <a:gd name="connsiteX5421" fmla="*/ 2724799 w 3977945"/>
                <a:gd name="connsiteY5421" fmla="*/ 5616571 h 5834395"/>
                <a:gd name="connsiteX5422" fmla="*/ 2717421 w 3977945"/>
                <a:gd name="connsiteY5422" fmla="*/ 5611576 h 5834395"/>
                <a:gd name="connsiteX5423" fmla="*/ 2715832 w 3977945"/>
                <a:gd name="connsiteY5423" fmla="*/ 5609987 h 5834395"/>
                <a:gd name="connsiteX5424" fmla="*/ 2715151 w 3977945"/>
                <a:gd name="connsiteY5424" fmla="*/ 5608057 h 5834395"/>
                <a:gd name="connsiteX5425" fmla="*/ 2714243 w 3977945"/>
                <a:gd name="connsiteY5425" fmla="*/ 5606582 h 5834395"/>
                <a:gd name="connsiteX5426" fmla="*/ 2708454 w 3977945"/>
                <a:gd name="connsiteY5426" fmla="*/ 5603971 h 5834395"/>
                <a:gd name="connsiteX5427" fmla="*/ 2701871 w 3977945"/>
                <a:gd name="connsiteY5427" fmla="*/ 5596253 h 5834395"/>
                <a:gd name="connsiteX5428" fmla="*/ 2700962 w 3977945"/>
                <a:gd name="connsiteY5428" fmla="*/ 5588307 h 5834395"/>
                <a:gd name="connsiteX5429" fmla="*/ 2701189 w 3977945"/>
                <a:gd name="connsiteY5429" fmla="*/ 5585810 h 5834395"/>
                <a:gd name="connsiteX5430" fmla="*/ 2701643 w 3977945"/>
                <a:gd name="connsiteY5430" fmla="*/ 5585242 h 5834395"/>
                <a:gd name="connsiteX5431" fmla="*/ 2703233 w 3977945"/>
                <a:gd name="connsiteY5431" fmla="*/ 5583426 h 5834395"/>
                <a:gd name="connsiteX5432" fmla="*/ 2703800 w 3977945"/>
                <a:gd name="connsiteY5432" fmla="*/ 5582177 h 5834395"/>
                <a:gd name="connsiteX5433" fmla="*/ 2703800 w 3977945"/>
                <a:gd name="connsiteY5433" fmla="*/ 5580702 h 5834395"/>
                <a:gd name="connsiteX5434" fmla="*/ 2703459 w 3977945"/>
                <a:gd name="connsiteY5434" fmla="*/ 5579339 h 5834395"/>
                <a:gd name="connsiteX5435" fmla="*/ 2703346 w 3977945"/>
                <a:gd name="connsiteY5435" fmla="*/ 5577864 h 5834395"/>
                <a:gd name="connsiteX5436" fmla="*/ 2704140 w 3977945"/>
                <a:gd name="connsiteY5436" fmla="*/ 5576275 h 5834395"/>
                <a:gd name="connsiteX5437" fmla="*/ 2704367 w 3977945"/>
                <a:gd name="connsiteY5437" fmla="*/ 5575140 h 5834395"/>
                <a:gd name="connsiteX5438" fmla="*/ 2703686 w 3977945"/>
                <a:gd name="connsiteY5438" fmla="*/ 5572188 h 5834395"/>
                <a:gd name="connsiteX5439" fmla="*/ 2704140 w 3977945"/>
                <a:gd name="connsiteY5439" fmla="*/ 5570826 h 5834395"/>
                <a:gd name="connsiteX5440" fmla="*/ 2706070 w 3977945"/>
                <a:gd name="connsiteY5440" fmla="*/ 5567762 h 5834395"/>
                <a:gd name="connsiteX5441" fmla="*/ 2707092 w 3977945"/>
                <a:gd name="connsiteY5441" fmla="*/ 5566740 h 5834395"/>
                <a:gd name="connsiteX5442" fmla="*/ 2710156 w 3977945"/>
                <a:gd name="connsiteY5442" fmla="*/ 5564810 h 5834395"/>
                <a:gd name="connsiteX5443" fmla="*/ 2711746 w 3977945"/>
                <a:gd name="connsiteY5443" fmla="*/ 5563448 h 5834395"/>
                <a:gd name="connsiteX5444" fmla="*/ 2712653 w 3977945"/>
                <a:gd name="connsiteY5444" fmla="*/ 5560837 h 5834395"/>
                <a:gd name="connsiteX5445" fmla="*/ 2713221 w 3977945"/>
                <a:gd name="connsiteY5445" fmla="*/ 5560156 h 5834395"/>
                <a:gd name="connsiteX5446" fmla="*/ 2713675 w 3977945"/>
                <a:gd name="connsiteY5446" fmla="*/ 5559248 h 5834395"/>
                <a:gd name="connsiteX5447" fmla="*/ 2713675 w 3977945"/>
                <a:gd name="connsiteY5447" fmla="*/ 5557546 h 5834395"/>
                <a:gd name="connsiteX5448" fmla="*/ 2713334 w 3977945"/>
                <a:gd name="connsiteY5448" fmla="*/ 5556411 h 5834395"/>
                <a:gd name="connsiteX5449" fmla="*/ 2712881 w 3977945"/>
                <a:gd name="connsiteY5449" fmla="*/ 5555276 h 5834395"/>
                <a:gd name="connsiteX5450" fmla="*/ 2712200 w 3977945"/>
                <a:gd name="connsiteY5450" fmla="*/ 5554708 h 5834395"/>
                <a:gd name="connsiteX5451" fmla="*/ 2710610 w 3977945"/>
                <a:gd name="connsiteY5451" fmla="*/ 5555843 h 5834395"/>
                <a:gd name="connsiteX5452" fmla="*/ 2708681 w 3977945"/>
                <a:gd name="connsiteY5452" fmla="*/ 5556524 h 5834395"/>
                <a:gd name="connsiteX5453" fmla="*/ 2706297 w 3977945"/>
                <a:gd name="connsiteY5453" fmla="*/ 5560384 h 5834395"/>
                <a:gd name="connsiteX5454" fmla="*/ 2704708 w 3977945"/>
                <a:gd name="connsiteY5454" fmla="*/ 5559816 h 5834395"/>
                <a:gd name="connsiteX5455" fmla="*/ 2704027 w 3977945"/>
                <a:gd name="connsiteY5455" fmla="*/ 5557886 h 5834395"/>
                <a:gd name="connsiteX5456" fmla="*/ 2704254 w 3977945"/>
                <a:gd name="connsiteY5456" fmla="*/ 5555389 h 5834395"/>
                <a:gd name="connsiteX5457" fmla="*/ 2705048 w 3977945"/>
                <a:gd name="connsiteY5457" fmla="*/ 5553119 h 5834395"/>
                <a:gd name="connsiteX5458" fmla="*/ 2703686 w 3977945"/>
                <a:gd name="connsiteY5458" fmla="*/ 5548692 h 5834395"/>
                <a:gd name="connsiteX5459" fmla="*/ 2703573 w 3977945"/>
                <a:gd name="connsiteY5459" fmla="*/ 5543130 h 5834395"/>
                <a:gd name="connsiteX5460" fmla="*/ 2704367 w 3977945"/>
                <a:gd name="connsiteY5460" fmla="*/ 5537682 h 5834395"/>
                <a:gd name="connsiteX5461" fmla="*/ 2707205 w 3977945"/>
                <a:gd name="connsiteY5461" fmla="*/ 5530076 h 5834395"/>
                <a:gd name="connsiteX5462" fmla="*/ 2709589 w 3977945"/>
                <a:gd name="connsiteY5462" fmla="*/ 5515774 h 5834395"/>
                <a:gd name="connsiteX5463" fmla="*/ 2715151 w 3977945"/>
                <a:gd name="connsiteY5463" fmla="*/ 5497272 h 5834395"/>
                <a:gd name="connsiteX5464" fmla="*/ 2719237 w 3977945"/>
                <a:gd name="connsiteY5464" fmla="*/ 5488645 h 5834395"/>
                <a:gd name="connsiteX5465" fmla="*/ 2724799 w 3977945"/>
                <a:gd name="connsiteY5465" fmla="*/ 5482629 h 5834395"/>
                <a:gd name="connsiteX5466" fmla="*/ 2722529 w 3977945"/>
                <a:gd name="connsiteY5466" fmla="*/ 5480700 h 5834395"/>
                <a:gd name="connsiteX5467" fmla="*/ 2720145 w 3977945"/>
                <a:gd name="connsiteY5467" fmla="*/ 5479565 h 5834395"/>
                <a:gd name="connsiteX5468" fmla="*/ 2717535 w 3977945"/>
                <a:gd name="connsiteY5468" fmla="*/ 5479111 h 5834395"/>
                <a:gd name="connsiteX5469" fmla="*/ 2714584 w 3977945"/>
                <a:gd name="connsiteY5469" fmla="*/ 5478997 h 5834395"/>
                <a:gd name="connsiteX5470" fmla="*/ 2713903 w 3977945"/>
                <a:gd name="connsiteY5470" fmla="*/ 5479451 h 5834395"/>
                <a:gd name="connsiteX5471" fmla="*/ 2710610 w 3977945"/>
                <a:gd name="connsiteY5471" fmla="*/ 5482175 h 5834395"/>
                <a:gd name="connsiteX5472" fmla="*/ 2709589 w 3977945"/>
                <a:gd name="connsiteY5472" fmla="*/ 5483878 h 5834395"/>
                <a:gd name="connsiteX5473" fmla="*/ 2709362 w 3977945"/>
                <a:gd name="connsiteY5473" fmla="*/ 5485240 h 5834395"/>
                <a:gd name="connsiteX5474" fmla="*/ 2709589 w 3977945"/>
                <a:gd name="connsiteY5474" fmla="*/ 5488191 h 5834395"/>
                <a:gd name="connsiteX5475" fmla="*/ 2709362 w 3977945"/>
                <a:gd name="connsiteY5475" fmla="*/ 5491937 h 5834395"/>
                <a:gd name="connsiteX5476" fmla="*/ 2708681 w 3977945"/>
                <a:gd name="connsiteY5476" fmla="*/ 5495797 h 5834395"/>
                <a:gd name="connsiteX5477" fmla="*/ 2707546 w 3977945"/>
                <a:gd name="connsiteY5477" fmla="*/ 5499429 h 5834395"/>
                <a:gd name="connsiteX5478" fmla="*/ 2705957 w 3977945"/>
                <a:gd name="connsiteY5478" fmla="*/ 5502380 h 5834395"/>
                <a:gd name="connsiteX5479" fmla="*/ 2705616 w 3977945"/>
                <a:gd name="connsiteY5479" fmla="*/ 5503969 h 5834395"/>
                <a:gd name="connsiteX5480" fmla="*/ 2706070 w 3977945"/>
                <a:gd name="connsiteY5480" fmla="*/ 5507942 h 5834395"/>
                <a:gd name="connsiteX5481" fmla="*/ 2705389 w 3977945"/>
                <a:gd name="connsiteY5481" fmla="*/ 5509872 h 5834395"/>
                <a:gd name="connsiteX5482" fmla="*/ 2704254 w 3977945"/>
                <a:gd name="connsiteY5482" fmla="*/ 5511234 h 5834395"/>
                <a:gd name="connsiteX5483" fmla="*/ 2703573 w 3977945"/>
                <a:gd name="connsiteY5483" fmla="*/ 5512369 h 5834395"/>
                <a:gd name="connsiteX5484" fmla="*/ 2703233 w 3977945"/>
                <a:gd name="connsiteY5484" fmla="*/ 5513618 h 5834395"/>
                <a:gd name="connsiteX5485" fmla="*/ 2703005 w 3977945"/>
                <a:gd name="connsiteY5485" fmla="*/ 5515547 h 5834395"/>
                <a:gd name="connsiteX5486" fmla="*/ 2702892 w 3977945"/>
                <a:gd name="connsiteY5486" fmla="*/ 5520315 h 5834395"/>
                <a:gd name="connsiteX5487" fmla="*/ 2701983 w 3977945"/>
                <a:gd name="connsiteY5487" fmla="*/ 5525877 h 5834395"/>
                <a:gd name="connsiteX5488" fmla="*/ 2700395 w 3977945"/>
                <a:gd name="connsiteY5488" fmla="*/ 5530417 h 5834395"/>
                <a:gd name="connsiteX5489" fmla="*/ 2698011 w 3977945"/>
                <a:gd name="connsiteY5489" fmla="*/ 5532347 h 5834395"/>
                <a:gd name="connsiteX5490" fmla="*/ 2696081 w 3977945"/>
                <a:gd name="connsiteY5490" fmla="*/ 5531325 h 5834395"/>
                <a:gd name="connsiteX5491" fmla="*/ 2696081 w 3977945"/>
                <a:gd name="connsiteY5491" fmla="*/ 5529168 h 5834395"/>
                <a:gd name="connsiteX5492" fmla="*/ 2696195 w 3977945"/>
                <a:gd name="connsiteY5492" fmla="*/ 5527012 h 5834395"/>
                <a:gd name="connsiteX5493" fmla="*/ 2694719 w 3977945"/>
                <a:gd name="connsiteY5493" fmla="*/ 5525990 h 5834395"/>
                <a:gd name="connsiteX5494" fmla="*/ 2693697 w 3977945"/>
                <a:gd name="connsiteY5494" fmla="*/ 5524855 h 5834395"/>
                <a:gd name="connsiteX5495" fmla="*/ 2692903 w 3977945"/>
                <a:gd name="connsiteY5495" fmla="*/ 5522131 h 5834395"/>
                <a:gd name="connsiteX5496" fmla="*/ 2692449 w 3977945"/>
                <a:gd name="connsiteY5496" fmla="*/ 5519066 h 5834395"/>
                <a:gd name="connsiteX5497" fmla="*/ 2692335 w 3977945"/>
                <a:gd name="connsiteY5497" fmla="*/ 5516682 h 5834395"/>
                <a:gd name="connsiteX5498" fmla="*/ 2693016 w 3977945"/>
                <a:gd name="connsiteY5498" fmla="*/ 5516682 h 5834395"/>
                <a:gd name="connsiteX5499" fmla="*/ 2693357 w 3977945"/>
                <a:gd name="connsiteY5499" fmla="*/ 5517250 h 5834395"/>
                <a:gd name="connsiteX5500" fmla="*/ 2694946 w 3977945"/>
                <a:gd name="connsiteY5500" fmla="*/ 5518612 h 5834395"/>
                <a:gd name="connsiteX5501" fmla="*/ 2696308 w 3977945"/>
                <a:gd name="connsiteY5501" fmla="*/ 5514526 h 5834395"/>
                <a:gd name="connsiteX5502" fmla="*/ 2698238 w 3977945"/>
                <a:gd name="connsiteY5502" fmla="*/ 5510326 h 5834395"/>
                <a:gd name="connsiteX5503" fmla="*/ 2698919 w 3977945"/>
                <a:gd name="connsiteY5503" fmla="*/ 5509645 h 5834395"/>
                <a:gd name="connsiteX5504" fmla="*/ 2699714 w 3977945"/>
                <a:gd name="connsiteY5504" fmla="*/ 5509077 h 5834395"/>
                <a:gd name="connsiteX5505" fmla="*/ 2700508 w 3977945"/>
                <a:gd name="connsiteY5505" fmla="*/ 5508510 h 5834395"/>
                <a:gd name="connsiteX5506" fmla="*/ 2700962 w 3977945"/>
                <a:gd name="connsiteY5506" fmla="*/ 5507601 h 5834395"/>
                <a:gd name="connsiteX5507" fmla="*/ 2698919 w 3977945"/>
                <a:gd name="connsiteY5507" fmla="*/ 5503969 h 5834395"/>
                <a:gd name="connsiteX5508" fmla="*/ 2699940 w 3977945"/>
                <a:gd name="connsiteY5508" fmla="*/ 5501018 h 5834395"/>
                <a:gd name="connsiteX5509" fmla="*/ 2700508 w 3977945"/>
                <a:gd name="connsiteY5509" fmla="*/ 5499996 h 5834395"/>
                <a:gd name="connsiteX5510" fmla="*/ 2701302 w 3977945"/>
                <a:gd name="connsiteY5510" fmla="*/ 5498861 h 5834395"/>
                <a:gd name="connsiteX5511" fmla="*/ 2702324 w 3977945"/>
                <a:gd name="connsiteY5511" fmla="*/ 5498067 h 5834395"/>
                <a:gd name="connsiteX5512" fmla="*/ 2704821 w 3977945"/>
                <a:gd name="connsiteY5512" fmla="*/ 5497386 h 5834395"/>
                <a:gd name="connsiteX5513" fmla="*/ 2705616 w 3977945"/>
                <a:gd name="connsiteY5513" fmla="*/ 5496591 h 5834395"/>
                <a:gd name="connsiteX5514" fmla="*/ 2705503 w 3977945"/>
                <a:gd name="connsiteY5514" fmla="*/ 5495229 h 5834395"/>
                <a:gd name="connsiteX5515" fmla="*/ 2704140 w 3977945"/>
                <a:gd name="connsiteY5515" fmla="*/ 5490575 h 5834395"/>
                <a:gd name="connsiteX5516" fmla="*/ 2703459 w 3977945"/>
                <a:gd name="connsiteY5516" fmla="*/ 5489326 h 5834395"/>
                <a:gd name="connsiteX5517" fmla="*/ 2702097 w 3977945"/>
                <a:gd name="connsiteY5517" fmla="*/ 5489213 h 5834395"/>
                <a:gd name="connsiteX5518" fmla="*/ 2700508 w 3977945"/>
                <a:gd name="connsiteY5518" fmla="*/ 5489667 h 5834395"/>
                <a:gd name="connsiteX5519" fmla="*/ 2699487 w 3977945"/>
                <a:gd name="connsiteY5519" fmla="*/ 5490121 h 5834395"/>
                <a:gd name="connsiteX5520" fmla="*/ 2699827 w 3977945"/>
                <a:gd name="connsiteY5520" fmla="*/ 5488759 h 5834395"/>
                <a:gd name="connsiteX5521" fmla="*/ 2701189 w 3977945"/>
                <a:gd name="connsiteY5521" fmla="*/ 5485808 h 5834395"/>
                <a:gd name="connsiteX5522" fmla="*/ 2701416 w 3977945"/>
                <a:gd name="connsiteY5522" fmla="*/ 5484672 h 5834395"/>
                <a:gd name="connsiteX5523" fmla="*/ 2700735 w 3977945"/>
                <a:gd name="connsiteY5523" fmla="*/ 5483197 h 5834395"/>
                <a:gd name="connsiteX5524" fmla="*/ 2698578 w 3977945"/>
                <a:gd name="connsiteY5524" fmla="*/ 5482516 h 5834395"/>
                <a:gd name="connsiteX5525" fmla="*/ 2698124 w 3977945"/>
                <a:gd name="connsiteY5525" fmla="*/ 5481494 h 5834395"/>
                <a:gd name="connsiteX5526" fmla="*/ 2697671 w 3977945"/>
                <a:gd name="connsiteY5526" fmla="*/ 5478316 h 5834395"/>
                <a:gd name="connsiteX5527" fmla="*/ 2696649 w 3977945"/>
                <a:gd name="connsiteY5527" fmla="*/ 5475932 h 5834395"/>
                <a:gd name="connsiteX5528" fmla="*/ 2694152 w 3977945"/>
                <a:gd name="connsiteY5528" fmla="*/ 5471846 h 5834395"/>
                <a:gd name="connsiteX5529" fmla="*/ 2691314 w 3977945"/>
                <a:gd name="connsiteY5529" fmla="*/ 5463219 h 5834395"/>
                <a:gd name="connsiteX5530" fmla="*/ 2690406 w 3977945"/>
                <a:gd name="connsiteY5530" fmla="*/ 5461744 h 5834395"/>
                <a:gd name="connsiteX5531" fmla="*/ 2688930 w 3977945"/>
                <a:gd name="connsiteY5531" fmla="*/ 5460722 h 5834395"/>
                <a:gd name="connsiteX5532" fmla="*/ 2687227 w 3977945"/>
                <a:gd name="connsiteY5532" fmla="*/ 5458225 h 5834395"/>
                <a:gd name="connsiteX5533" fmla="*/ 2684730 w 3977945"/>
                <a:gd name="connsiteY5533" fmla="*/ 5453571 h 5834395"/>
                <a:gd name="connsiteX5534" fmla="*/ 2682346 w 3977945"/>
                <a:gd name="connsiteY5534" fmla="*/ 5443355 h 5834395"/>
                <a:gd name="connsiteX5535" fmla="*/ 2680417 w 3977945"/>
                <a:gd name="connsiteY5535" fmla="*/ 5437566 h 5834395"/>
                <a:gd name="connsiteX5536" fmla="*/ 2678033 w 3977945"/>
                <a:gd name="connsiteY5536" fmla="*/ 5435069 h 5834395"/>
                <a:gd name="connsiteX5537" fmla="*/ 2676898 w 3977945"/>
                <a:gd name="connsiteY5537" fmla="*/ 5435636 h 5834395"/>
                <a:gd name="connsiteX5538" fmla="*/ 2674969 w 3977945"/>
                <a:gd name="connsiteY5538" fmla="*/ 5438133 h 5834395"/>
                <a:gd name="connsiteX5539" fmla="*/ 2673947 w 3977945"/>
                <a:gd name="connsiteY5539" fmla="*/ 5438928 h 5834395"/>
                <a:gd name="connsiteX5540" fmla="*/ 2672698 w 3977945"/>
                <a:gd name="connsiteY5540" fmla="*/ 5438815 h 5834395"/>
                <a:gd name="connsiteX5541" fmla="*/ 2670768 w 3977945"/>
                <a:gd name="connsiteY5541" fmla="*/ 5437339 h 5834395"/>
                <a:gd name="connsiteX5542" fmla="*/ 2669747 w 3977945"/>
                <a:gd name="connsiteY5542" fmla="*/ 5436999 h 5834395"/>
                <a:gd name="connsiteX5543" fmla="*/ 2668385 w 3977945"/>
                <a:gd name="connsiteY5543" fmla="*/ 5436204 h 5834395"/>
                <a:gd name="connsiteX5544" fmla="*/ 2666682 w 3977945"/>
                <a:gd name="connsiteY5544" fmla="*/ 5434388 h 5834395"/>
                <a:gd name="connsiteX5545" fmla="*/ 2665093 w 3977945"/>
                <a:gd name="connsiteY5545" fmla="*/ 5432231 h 5834395"/>
                <a:gd name="connsiteX5546" fmla="*/ 2664072 w 3977945"/>
                <a:gd name="connsiteY5546" fmla="*/ 5430529 h 5834395"/>
                <a:gd name="connsiteX5547" fmla="*/ 2663163 w 3977945"/>
                <a:gd name="connsiteY5547" fmla="*/ 5427804 h 5834395"/>
                <a:gd name="connsiteX5548" fmla="*/ 2661801 w 3977945"/>
                <a:gd name="connsiteY5548" fmla="*/ 5421902 h 5834395"/>
                <a:gd name="connsiteX5549" fmla="*/ 2660666 w 3977945"/>
                <a:gd name="connsiteY5549" fmla="*/ 5419404 h 5834395"/>
                <a:gd name="connsiteX5550" fmla="*/ 2658850 w 3977945"/>
                <a:gd name="connsiteY5550" fmla="*/ 5417588 h 5834395"/>
                <a:gd name="connsiteX5551" fmla="*/ 2656580 w 3977945"/>
                <a:gd name="connsiteY5551" fmla="*/ 5416567 h 5834395"/>
                <a:gd name="connsiteX5552" fmla="*/ 2641937 w 3977945"/>
                <a:gd name="connsiteY5552" fmla="*/ 5412481 h 5834395"/>
                <a:gd name="connsiteX5553" fmla="*/ 2640802 w 3977945"/>
                <a:gd name="connsiteY5553" fmla="*/ 5412481 h 5834395"/>
                <a:gd name="connsiteX5554" fmla="*/ 2638646 w 3977945"/>
                <a:gd name="connsiteY5554" fmla="*/ 5412934 h 5834395"/>
                <a:gd name="connsiteX5555" fmla="*/ 2634332 w 3977945"/>
                <a:gd name="connsiteY5555" fmla="*/ 5412934 h 5834395"/>
                <a:gd name="connsiteX5556" fmla="*/ 2632970 w 3977945"/>
                <a:gd name="connsiteY5556" fmla="*/ 5412140 h 5834395"/>
                <a:gd name="connsiteX5557" fmla="*/ 2630586 w 3977945"/>
                <a:gd name="connsiteY5557" fmla="*/ 5410210 h 5834395"/>
                <a:gd name="connsiteX5558" fmla="*/ 2628316 w 3977945"/>
                <a:gd name="connsiteY5558" fmla="*/ 5407940 h 5834395"/>
                <a:gd name="connsiteX5559" fmla="*/ 2627295 w 3977945"/>
                <a:gd name="connsiteY5559" fmla="*/ 5406010 h 5834395"/>
                <a:gd name="connsiteX5560" fmla="*/ 2626954 w 3977945"/>
                <a:gd name="connsiteY5560" fmla="*/ 5403286 h 5834395"/>
                <a:gd name="connsiteX5561" fmla="*/ 2625592 w 3977945"/>
                <a:gd name="connsiteY5561" fmla="*/ 5397838 h 5834395"/>
                <a:gd name="connsiteX5562" fmla="*/ 2625251 w 3977945"/>
                <a:gd name="connsiteY5562" fmla="*/ 5394886 h 5834395"/>
                <a:gd name="connsiteX5563" fmla="*/ 2625705 w 3977945"/>
                <a:gd name="connsiteY5563" fmla="*/ 5393638 h 5834395"/>
                <a:gd name="connsiteX5564" fmla="*/ 2626727 w 3977945"/>
                <a:gd name="connsiteY5564" fmla="*/ 5392957 h 5834395"/>
                <a:gd name="connsiteX5565" fmla="*/ 2627976 w 3977945"/>
                <a:gd name="connsiteY5565" fmla="*/ 5392730 h 5834395"/>
                <a:gd name="connsiteX5566" fmla="*/ 2628997 w 3977945"/>
                <a:gd name="connsiteY5566" fmla="*/ 5392730 h 5834395"/>
                <a:gd name="connsiteX5567" fmla="*/ 2629451 w 3977945"/>
                <a:gd name="connsiteY5567" fmla="*/ 5392162 h 5834395"/>
                <a:gd name="connsiteX5568" fmla="*/ 2628997 w 3977945"/>
                <a:gd name="connsiteY5568" fmla="*/ 5391027 h 5834395"/>
                <a:gd name="connsiteX5569" fmla="*/ 2628316 w 3977945"/>
                <a:gd name="connsiteY5569" fmla="*/ 5389892 h 5834395"/>
                <a:gd name="connsiteX5570" fmla="*/ 2627976 w 3977945"/>
                <a:gd name="connsiteY5570" fmla="*/ 5389438 h 5834395"/>
                <a:gd name="connsiteX5571" fmla="*/ 2628770 w 3977945"/>
                <a:gd name="connsiteY5571" fmla="*/ 5380017 h 5834395"/>
                <a:gd name="connsiteX5572" fmla="*/ 2629338 w 3977945"/>
                <a:gd name="connsiteY5572" fmla="*/ 5377747 h 5834395"/>
                <a:gd name="connsiteX5573" fmla="*/ 2631722 w 3977945"/>
                <a:gd name="connsiteY5573" fmla="*/ 5377974 h 5834395"/>
                <a:gd name="connsiteX5574" fmla="*/ 2633651 w 3977945"/>
                <a:gd name="connsiteY5574" fmla="*/ 5374227 h 5834395"/>
                <a:gd name="connsiteX5575" fmla="*/ 2636148 w 3977945"/>
                <a:gd name="connsiteY5575" fmla="*/ 5370936 h 5834395"/>
                <a:gd name="connsiteX5576" fmla="*/ 2640008 w 3977945"/>
                <a:gd name="connsiteY5576" fmla="*/ 5372298 h 5834395"/>
                <a:gd name="connsiteX5577" fmla="*/ 2641142 w 3977945"/>
                <a:gd name="connsiteY5577" fmla="*/ 5370482 h 5834395"/>
                <a:gd name="connsiteX5578" fmla="*/ 2642164 w 3977945"/>
                <a:gd name="connsiteY5578" fmla="*/ 5368325 h 5834395"/>
                <a:gd name="connsiteX5579" fmla="*/ 2643413 w 3977945"/>
                <a:gd name="connsiteY5579" fmla="*/ 5366282 h 5834395"/>
                <a:gd name="connsiteX5580" fmla="*/ 2645342 w 3977945"/>
                <a:gd name="connsiteY5580" fmla="*/ 5364693 h 5834395"/>
                <a:gd name="connsiteX5581" fmla="*/ 2648748 w 3977945"/>
                <a:gd name="connsiteY5581" fmla="*/ 5361969 h 5834395"/>
                <a:gd name="connsiteX5582" fmla="*/ 2650678 w 3977945"/>
                <a:gd name="connsiteY5582" fmla="*/ 5361514 h 5834395"/>
                <a:gd name="connsiteX5583" fmla="*/ 2652493 w 3977945"/>
                <a:gd name="connsiteY5583" fmla="*/ 5362877 h 5834395"/>
                <a:gd name="connsiteX5584" fmla="*/ 2653402 w 3977945"/>
                <a:gd name="connsiteY5584" fmla="*/ 5360380 h 5834395"/>
                <a:gd name="connsiteX5585" fmla="*/ 2656467 w 3977945"/>
                <a:gd name="connsiteY5585" fmla="*/ 5355726 h 5834395"/>
                <a:gd name="connsiteX5586" fmla="*/ 2657148 w 3977945"/>
                <a:gd name="connsiteY5586" fmla="*/ 5354023 h 5834395"/>
                <a:gd name="connsiteX5587" fmla="*/ 2656580 w 3977945"/>
                <a:gd name="connsiteY5587" fmla="*/ 5351526 h 5834395"/>
                <a:gd name="connsiteX5588" fmla="*/ 2655445 w 3977945"/>
                <a:gd name="connsiteY5588" fmla="*/ 5348575 h 5834395"/>
                <a:gd name="connsiteX5589" fmla="*/ 2654650 w 3977945"/>
                <a:gd name="connsiteY5589" fmla="*/ 5345396 h 5834395"/>
                <a:gd name="connsiteX5590" fmla="*/ 2655105 w 3977945"/>
                <a:gd name="connsiteY5590" fmla="*/ 5342331 h 5834395"/>
                <a:gd name="connsiteX5591" fmla="*/ 2656467 w 3977945"/>
                <a:gd name="connsiteY5591" fmla="*/ 5341537 h 5834395"/>
                <a:gd name="connsiteX5592" fmla="*/ 2657261 w 3977945"/>
                <a:gd name="connsiteY5592" fmla="*/ 5344148 h 5834395"/>
                <a:gd name="connsiteX5593" fmla="*/ 2657715 w 3977945"/>
                <a:gd name="connsiteY5593" fmla="*/ 5350164 h 5834395"/>
                <a:gd name="connsiteX5594" fmla="*/ 2658396 w 3977945"/>
                <a:gd name="connsiteY5594" fmla="*/ 5352207 h 5834395"/>
                <a:gd name="connsiteX5595" fmla="*/ 2661801 w 3977945"/>
                <a:gd name="connsiteY5595" fmla="*/ 5357655 h 5834395"/>
                <a:gd name="connsiteX5596" fmla="*/ 2663050 w 3977945"/>
                <a:gd name="connsiteY5596" fmla="*/ 5360039 h 5834395"/>
                <a:gd name="connsiteX5597" fmla="*/ 2663731 w 3977945"/>
                <a:gd name="connsiteY5597" fmla="*/ 5360039 h 5834395"/>
                <a:gd name="connsiteX5598" fmla="*/ 2663844 w 3977945"/>
                <a:gd name="connsiteY5598" fmla="*/ 5357996 h 5834395"/>
                <a:gd name="connsiteX5599" fmla="*/ 2664412 w 3977945"/>
                <a:gd name="connsiteY5599" fmla="*/ 5355612 h 5834395"/>
                <a:gd name="connsiteX5600" fmla="*/ 2667023 w 3977945"/>
                <a:gd name="connsiteY5600" fmla="*/ 5348461 h 5834395"/>
                <a:gd name="connsiteX5601" fmla="*/ 2665661 w 3977945"/>
                <a:gd name="connsiteY5601" fmla="*/ 5337905 h 5834395"/>
                <a:gd name="connsiteX5602" fmla="*/ 2665775 w 3977945"/>
                <a:gd name="connsiteY5602" fmla="*/ 5336543 h 5834395"/>
                <a:gd name="connsiteX5603" fmla="*/ 2667023 w 3977945"/>
                <a:gd name="connsiteY5603" fmla="*/ 5336202 h 5834395"/>
                <a:gd name="connsiteX5604" fmla="*/ 2668499 w 3977945"/>
                <a:gd name="connsiteY5604" fmla="*/ 5337337 h 5834395"/>
                <a:gd name="connsiteX5605" fmla="*/ 2669747 w 3977945"/>
                <a:gd name="connsiteY5605" fmla="*/ 5338926 h 5834395"/>
                <a:gd name="connsiteX5606" fmla="*/ 2670314 w 3977945"/>
                <a:gd name="connsiteY5606" fmla="*/ 5340175 h 5834395"/>
                <a:gd name="connsiteX5607" fmla="*/ 2671223 w 3977945"/>
                <a:gd name="connsiteY5607" fmla="*/ 5337450 h 5834395"/>
                <a:gd name="connsiteX5608" fmla="*/ 2672244 w 3977945"/>
                <a:gd name="connsiteY5608" fmla="*/ 5334953 h 5834395"/>
                <a:gd name="connsiteX5609" fmla="*/ 2673720 w 3977945"/>
                <a:gd name="connsiteY5609" fmla="*/ 5333591 h 5834395"/>
                <a:gd name="connsiteX5610" fmla="*/ 2675763 w 3977945"/>
                <a:gd name="connsiteY5610" fmla="*/ 5334499 h 5834395"/>
                <a:gd name="connsiteX5611" fmla="*/ 2676785 w 3977945"/>
                <a:gd name="connsiteY5611" fmla="*/ 5331775 h 5834395"/>
                <a:gd name="connsiteX5612" fmla="*/ 2678374 w 3977945"/>
                <a:gd name="connsiteY5612" fmla="*/ 5325873 h 5834395"/>
                <a:gd name="connsiteX5613" fmla="*/ 2680531 w 3977945"/>
                <a:gd name="connsiteY5613" fmla="*/ 5321559 h 5834395"/>
                <a:gd name="connsiteX5614" fmla="*/ 2681552 w 3977945"/>
                <a:gd name="connsiteY5614" fmla="*/ 5318835 h 5834395"/>
                <a:gd name="connsiteX5615" fmla="*/ 2682914 w 3977945"/>
                <a:gd name="connsiteY5615" fmla="*/ 5313954 h 5834395"/>
                <a:gd name="connsiteX5616" fmla="*/ 2683936 w 3977945"/>
                <a:gd name="connsiteY5616" fmla="*/ 5307711 h 5834395"/>
                <a:gd name="connsiteX5617" fmla="*/ 2684957 w 3977945"/>
                <a:gd name="connsiteY5617" fmla="*/ 5304760 h 5834395"/>
                <a:gd name="connsiteX5618" fmla="*/ 2686660 w 3977945"/>
                <a:gd name="connsiteY5618" fmla="*/ 5303511 h 5834395"/>
                <a:gd name="connsiteX5619" fmla="*/ 2688930 w 3977945"/>
                <a:gd name="connsiteY5619" fmla="*/ 5304079 h 5834395"/>
                <a:gd name="connsiteX5620" fmla="*/ 2690746 w 3977945"/>
                <a:gd name="connsiteY5620" fmla="*/ 5304987 h 5834395"/>
                <a:gd name="connsiteX5621" fmla="*/ 2692108 w 3977945"/>
                <a:gd name="connsiteY5621" fmla="*/ 5304987 h 5834395"/>
                <a:gd name="connsiteX5622" fmla="*/ 2693016 w 3977945"/>
                <a:gd name="connsiteY5622" fmla="*/ 5302603 h 5834395"/>
                <a:gd name="connsiteX5623" fmla="*/ 2693016 w 3977945"/>
                <a:gd name="connsiteY5623" fmla="*/ 5291706 h 5834395"/>
                <a:gd name="connsiteX5624" fmla="*/ 2693470 w 3977945"/>
                <a:gd name="connsiteY5624" fmla="*/ 5289323 h 5834395"/>
                <a:gd name="connsiteX5625" fmla="*/ 2694606 w 3977945"/>
                <a:gd name="connsiteY5625" fmla="*/ 5286485 h 5834395"/>
                <a:gd name="connsiteX5626" fmla="*/ 2697330 w 3977945"/>
                <a:gd name="connsiteY5626" fmla="*/ 5281263 h 5834395"/>
                <a:gd name="connsiteX5627" fmla="*/ 2697557 w 3977945"/>
                <a:gd name="connsiteY5627" fmla="*/ 5280469 h 5834395"/>
                <a:gd name="connsiteX5628" fmla="*/ 2697784 w 3977945"/>
                <a:gd name="connsiteY5628" fmla="*/ 5280015 h 5834395"/>
                <a:gd name="connsiteX5629" fmla="*/ 2698238 w 3977945"/>
                <a:gd name="connsiteY5629" fmla="*/ 5279674 h 5834395"/>
                <a:gd name="connsiteX5630" fmla="*/ 2699714 w 3977945"/>
                <a:gd name="connsiteY5630" fmla="*/ 5278993 h 5834395"/>
                <a:gd name="connsiteX5631" fmla="*/ 2700281 w 3977945"/>
                <a:gd name="connsiteY5631" fmla="*/ 5277972 h 5834395"/>
                <a:gd name="connsiteX5632" fmla="*/ 2700849 w 3977945"/>
                <a:gd name="connsiteY5632" fmla="*/ 5276723 h 5834395"/>
                <a:gd name="connsiteX5633" fmla="*/ 2700735 w 3977945"/>
                <a:gd name="connsiteY5633" fmla="*/ 5275588 h 5834395"/>
                <a:gd name="connsiteX5634" fmla="*/ 2699373 w 3977945"/>
                <a:gd name="connsiteY5634" fmla="*/ 5275134 h 5834395"/>
                <a:gd name="connsiteX5635" fmla="*/ 2694606 w 3977945"/>
                <a:gd name="connsiteY5635" fmla="*/ 5274680 h 5834395"/>
                <a:gd name="connsiteX5636" fmla="*/ 2693244 w 3977945"/>
                <a:gd name="connsiteY5636" fmla="*/ 5273885 h 5834395"/>
                <a:gd name="connsiteX5637" fmla="*/ 2694378 w 3977945"/>
                <a:gd name="connsiteY5637" fmla="*/ 5272296 h 5834395"/>
                <a:gd name="connsiteX5638" fmla="*/ 2696876 w 3977945"/>
                <a:gd name="connsiteY5638" fmla="*/ 5271728 h 5834395"/>
                <a:gd name="connsiteX5639" fmla="*/ 2702552 w 3977945"/>
                <a:gd name="connsiteY5639" fmla="*/ 5272296 h 5834395"/>
                <a:gd name="connsiteX5640" fmla="*/ 2704481 w 3977945"/>
                <a:gd name="connsiteY5640" fmla="*/ 5271275 h 5834395"/>
                <a:gd name="connsiteX5641" fmla="*/ 2704708 w 3977945"/>
                <a:gd name="connsiteY5641" fmla="*/ 5270139 h 5834395"/>
                <a:gd name="connsiteX5642" fmla="*/ 2704481 w 3977945"/>
                <a:gd name="connsiteY5642" fmla="*/ 5266961 h 5834395"/>
                <a:gd name="connsiteX5643" fmla="*/ 2704481 w 3977945"/>
                <a:gd name="connsiteY5643" fmla="*/ 5265712 h 5834395"/>
                <a:gd name="connsiteX5644" fmla="*/ 2704935 w 3977945"/>
                <a:gd name="connsiteY5644" fmla="*/ 5264350 h 5834395"/>
                <a:gd name="connsiteX5645" fmla="*/ 2708113 w 3977945"/>
                <a:gd name="connsiteY5645" fmla="*/ 5260831 h 5834395"/>
                <a:gd name="connsiteX5646" fmla="*/ 2708454 w 3977945"/>
                <a:gd name="connsiteY5646" fmla="*/ 5260718 h 5834395"/>
                <a:gd name="connsiteX5647" fmla="*/ 2708227 w 3977945"/>
                <a:gd name="connsiteY5647" fmla="*/ 5260605 h 5834395"/>
                <a:gd name="connsiteX5648" fmla="*/ 2707205 w 3977945"/>
                <a:gd name="connsiteY5648" fmla="*/ 5258221 h 5834395"/>
                <a:gd name="connsiteX5649" fmla="*/ 2704708 w 3977945"/>
                <a:gd name="connsiteY5649" fmla="*/ 5253680 h 5834395"/>
                <a:gd name="connsiteX5650" fmla="*/ 2704367 w 3977945"/>
                <a:gd name="connsiteY5650" fmla="*/ 5252659 h 5834395"/>
                <a:gd name="connsiteX5651" fmla="*/ 2704027 w 3977945"/>
                <a:gd name="connsiteY5651" fmla="*/ 5251751 h 5834395"/>
                <a:gd name="connsiteX5652" fmla="*/ 2704140 w 3977945"/>
                <a:gd name="connsiteY5652" fmla="*/ 5249935 h 5834395"/>
                <a:gd name="connsiteX5653" fmla="*/ 2705616 w 3977945"/>
                <a:gd name="connsiteY5653" fmla="*/ 5248686 h 5834395"/>
                <a:gd name="connsiteX5654" fmla="*/ 2705503 w 3977945"/>
                <a:gd name="connsiteY5654" fmla="*/ 5251864 h 5834395"/>
                <a:gd name="connsiteX5655" fmla="*/ 2706978 w 3977945"/>
                <a:gd name="connsiteY5655" fmla="*/ 5254815 h 5834395"/>
                <a:gd name="connsiteX5656" fmla="*/ 2708794 w 3977945"/>
                <a:gd name="connsiteY5656" fmla="*/ 5256518 h 5834395"/>
                <a:gd name="connsiteX5657" fmla="*/ 2709703 w 3977945"/>
                <a:gd name="connsiteY5657" fmla="*/ 5255837 h 5834395"/>
                <a:gd name="connsiteX5658" fmla="*/ 2710043 w 3977945"/>
                <a:gd name="connsiteY5658" fmla="*/ 5255383 h 5834395"/>
                <a:gd name="connsiteX5659" fmla="*/ 2711405 w 3977945"/>
                <a:gd name="connsiteY5659" fmla="*/ 5254248 h 5834395"/>
                <a:gd name="connsiteX5660" fmla="*/ 2711746 w 3977945"/>
                <a:gd name="connsiteY5660" fmla="*/ 5253453 h 5834395"/>
                <a:gd name="connsiteX5661" fmla="*/ 2711746 w 3977945"/>
                <a:gd name="connsiteY5661" fmla="*/ 5252318 h 5834395"/>
                <a:gd name="connsiteX5662" fmla="*/ 2711519 w 3977945"/>
                <a:gd name="connsiteY5662" fmla="*/ 5251410 h 5834395"/>
                <a:gd name="connsiteX5663" fmla="*/ 2710497 w 3977945"/>
                <a:gd name="connsiteY5663" fmla="*/ 5248005 h 5834395"/>
                <a:gd name="connsiteX5664" fmla="*/ 2709816 w 3977945"/>
                <a:gd name="connsiteY5664" fmla="*/ 5246416 h 5834395"/>
                <a:gd name="connsiteX5665" fmla="*/ 2709362 w 3977945"/>
                <a:gd name="connsiteY5665" fmla="*/ 5244940 h 5834395"/>
                <a:gd name="connsiteX5666" fmla="*/ 2709703 w 3977945"/>
                <a:gd name="connsiteY5666" fmla="*/ 5243919 h 5834395"/>
                <a:gd name="connsiteX5667" fmla="*/ 2708113 w 3977945"/>
                <a:gd name="connsiteY5667" fmla="*/ 5241762 h 5834395"/>
                <a:gd name="connsiteX5668" fmla="*/ 2706184 w 3977945"/>
                <a:gd name="connsiteY5668" fmla="*/ 5240967 h 5834395"/>
                <a:gd name="connsiteX5669" fmla="*/ 2701643 w 3977945"/>
                <a:gd name="connsiteY5669" fmla="*/ 5240173 h 5834395"/>
                <a:gd name="connsiteX5670" fmla="*/ 2701076 w 3977945"/>
                <a:gd name="connsiteY5670" fmla="*/ 5239605 h 5834395"/>
                <a:gd name="connsiteX5671" fmla="*/ 2700168 w 3977945"/>
                <a:gd name="connsiteY5671" fmla="*/ 5237789 h 5834395"/>
                <a:gd name="connsiteX5672" fmla="*/ 2699600 w 3977945"/>
                <a:gd name="connsiteY5672" fmla="*/ 5237222 h 5834395"/>
                <a:gd name="connsiteX5673" fmla="*/ 2699146 w 3977945"/>
                <a:gd name="connsiteY5673" fmla="*/ 5237222 h 5834395"/>
                <a:gd name="connsiteX5674" fmla="*/ 2698011 w 3977945"/>
                <a:gd name="connsiteY5674" fmla="*/ 5237449 h 5834395"/>
                <a:gd name="connsiteX5675" fmla="*/ 2697557 w 3977945"/>
                <a:gd name="connsiteY5675" fmla="*/ 5237335 h 5834395"/>
                <a:gd name="connsiteX5676" fmla="*/ 2696762 w 3977945"/>
                <a:gd name="connsiteY5676" fmla="*/ 5236427 h 5834395"/>
                <a:gd name="connsiteX5677" fmla="*/ 2696195 w 3977945"/>
                <a:gd name="connsiteY5677" fmla="*/ 5235405 h 5834395"/>
                <a:gd name="connsiteX5678" fmla="*/ 2696081 w 3977945"/>
                <a:gd name="connsiteY5678" fmla="*/ 5234724 h 5834395"/>
                <a:gd name="connsiteX5679" fmla="*/ 2696195 w 3977945"/>
                <a:gd name="connsiteY5679" fmla="*/ 5233022 h 5834395"/>
                <a:gd name="connsiteX5680" fmla="*/ 2695968 w 3977945"/>
                <a:gd name="connsiteY5680" fmla="*/ 5232227 h 5834395"/>
                <a:gd name="connsiteX5681" fmla="*/ 2693244 w 3977945"/>
                <a:gd name="connsiteY5681" fmla="*/ 5229389 h 5834395"/>
                <a:gd name="connsiteX5682" fmla="*/ 2692903 w 3977945"/>
                <a:gd name="connsiteY5682" fmla="*/ 5228368 h 5834395"/>
                <a:gd name="connsiteX5683" fmla="*/ 2693470 w 3977945"/>
                <a:gd name="connsiteY5683" fmla="*/ 5227119 h 5834395"/>
                <a:gd name="connsiteX5684" fmla="*/ 2694606 w 3977945"/>
                <a:gd name="connsiteY5684" fmla="*/ 5226779 h 5834395"/>
                <a:gd name="connsiteX5685" fmla="*/ 2695741 w 3977945"/>
                <a:gd name="connsiteY5685" fmla="*/ 5227006 h 5834395"/>
                <a:gd name="connsiteX5686" fmla="*/ 2696308 w 3977945"/>
                <a:gd name="connsiteY5686" fmla="*/ 5227460 h 5834395"/>
                <a:gd name="connsiteX5687" fmla="*/ 2697443 w 3977945"/>
                <a:gd name="connsiteY5687" fmla="*/ 5229276 h 5834395"/>
                <a:gd name="connsiteX5688" fmla="*/ 2702778 w 3977945"/>
                <a:gd name="connsiteY5688" fmla="*/ 5229844 h 5834395"/>
                <a:gd name="connsiteX5689" fmla="*/ 2704935 w 3977945"/>
                <a:gd name="connsiteY5689" fmla="*/ 5231659 h 5834395"/>
                <a:gd name="connsiteX5690" fmla="*/ 2701076 w 3977945"/>
                <a:gd name="connsiteY5690" fmla="*/ 5231546 h 5834395"/>
                <a:gd name="connsiteX5691" fmla="*/ 2700281 w 3977945"/>
                <a:gd name="connsiteY5691" fmla="*/ 5231659 h 5834395"/>
                <a:gd name="connsiteX5692" fmla="*/ 2699487 w 3977945"/>
                <a:gd name="connsiteY5692" fmla="*/ 5232340 h 5834395"/>
                <a:gd name="connsiteX5693" fmla="*/ 2698465 w 3977945"/>
                <a:gd name="connsiteY5693" fmla="*/ 5233589 h 5834395"/>
                <a:gd name="connsiteX5694" fmla="*/ 2698124 w 3977945"/>
                <a:gd name="connsiteY5694" fmla="*/ 5234724 h 5834395"/>
                <a:gd name="connsiteX5695" fmla="*/ 2700395 w 3977945"/>
                <a:gd name="connsiteY5695" fmla="*/ 5235632 h 5834395"/>
                <a:gd name="connsiteX5696" fmla="*/ 2701983 w 3977945"/>
                <a:gd name="connsiteY5696" fmla="*/ 5237562 h 5834395"/>
                <a:gd name="connsiteX5697" fmla="*/ 2702892 w 3977945"/>
                <a:gd name="connsiteY5697" fmla="*/ 5238243 h 5834395"/>
                <a:gd name="connsiteX5698" fmla="*/ 2707432 w 3977945"/>
                <a:gd name="connsiteY5698" fmla="*/ 5238016 h 5834395"/>
                <a:gd name="connsiteX5699" fmla="*/ 2708567 w 3977945"/>
                <a:gd name="connsiteY5699" fmla="*/ 5238697 h 5834395"/>
                <a:gd name="connsiteX5700" fmla="*/ 2712994 w 3977945"/>
                <a:gd name="connsiteY5700" fmla="*/ 5244259 h 5834395"/>
                <a:gd name="connsiteX5701" fmla="*/ 2714243 w 3977945"/>
                <a:gd name="connsiteY5701" fmla="*/ 5246756 h 5834395"/>
                <a:gd name="connsiteX5702" fmla="*/ 2715832 w 3977945"/>
                <a:gd name="connsiteY5702" fmla="*/ 5251978 h 5834395"/>
                <a:gd name="connsiteX5703" fmla="*/ 2717080 w 3977945"/>
                <a:gd name="connsiteY5703" fmla="*/ 5253567 h 5834395"/>
                <a:gd name="connsiteX5704" fmla="*/ 2719578 w 3977945"/>
                <a:gd name="connsiteY5704" fmla="*/ 5253567 h 5834395"/>
                <a:gd name="connsiteX5705" fmla="*/ 2718670 w 3977945"/>
                <a:gd name="connsiteY5705" fmla="*/ 5250843 h 5834395"/>
                <a:gd name="connsiteX5706" fmla="*/ 2718783 w 3977945"/>
                <a:gd name="connsiteY5706" fmla="*/ 5249026 h 5834395"/>
                <a:gd name="connsiteX5707" fmla="*/ 2720259 w 3977945"/>
                <a:gd name="connsiteY5707" fmla="*/ 5244940 h 5834395"/>
                <a:gd name="connsiteX5708" fmla="*/ 2716627 w 3977945"/>
                <a:gd name="connsiteY5708" fmla="*/ 5243691 h 5834395"/>
                <a:gd name="connsiteX5709" fmla="*/ 2715151 w 3977945"/>
                <a:gd name="connsiteY5709" fmla="*/ 5242557 h 5834395"/>
                <a:gd name="connsiteX5710" fmla="*/ 2715491 w 3977945"/>
                <a:gd name="connsiteY5710" fmla="*/ 5240286 h 5834395"/>
                <a:gd name="connsiteX5711" fmla="*/ 2715151 w 3977945"/>
                <a:gd name="connsiteY5711" fmla="*/ 5239719 h 5834395"/>
                <a:gd name="connsiteX5712" fmla="*/ 2714924 w 3977945"/>
                <a:gd name="connsiteY5712" fmla="*/ 5239151 h 5834395"/>
                <a:gd name="connsiteX5713" fmla="*/ 2715151 w 3977945"/>
                <a:gd name="connsiteY5713" fmla="*/ 5238697 h 5834395"/>
                <a:gd name="connsiteX5714" fmla="*/ 2715946 w 3977945"/>
                <a:gd name="connsiteY5714" fmla="*/ 5238470 h 5834395"/>
                <a:gd name="connsiteX5715" fmla="*/ 2716854 w 3977945"/>
                <a:gd name="connsiteY5715" fmla="*/ 5238016 h 5834395"/>
                <a:gd name="connsiteX5716" fmla="*/ 2716854 w 3977945"/>
                <a:gd name="connsiteY5716" fmla="*/ 5236994 h 5834395"/>
                <a:gd name="connsiteX5717" fmla="*/ 2716513 w 3977945"/>
                <a:gd name="connsiteY5717" fmla="*/ 5235746 h 5834395"/>
                <a:gd name="connsiteX5718" fmla="*/ 2716513 w 3977945"/>
                <a:gd name="connsiteY5718" fmla="*/ 5234497 h 5834395"/>
                <a:gd name="connsiteX5719" fmla="*/ 2716854 w 3977945"/>
                <a:gd name="connsiteY5719" fmla="*/ 5232908 h 5834395"/>
                <a:gd name="connsiteX5720" fmla="*/ 2716286 w 3977945"/>
                <a:gd name="connsiteY5720" fmla="*/ 5232340 h 5834395"/>
                <a:gd name="connsiteX5721" fmla="*/ 2715491 w 3977945"/>
                <a:gd name="connsiteY5721" fmla="*/ 5232227 h 5834395"/>
                <a:gd name="connsiteX5722" fmla="*/ 2714924 w 3977945"/>
                <a:gd name="connsiteY5722" fmla="*/ 5231773 h 5834395"/>
                <a:gd name="connsiteX5723" fmla="*/ 2714697 w 3977945"/>
                <a:gd name="connsiteY5723" fmla="*/ 5231546 h 5834395"/>
                <a:gd name="connsiteX5724" fmla="*/ 2713334 w 3977945"/>
                <a:gd name="connsiteY5724" fmla="*/ 5228481 h 5834395"/>
                <a:gd name="connsiteX5725" fmla="*/ 2713448 w 3977945"/>
                <a:gd name="connsiteY5725" fmla="*/ 5228027 h 5834395"/>
                <a:gd name="connsiteX5726" fmla="*/ 2712086 w 3977945"/>
                <a:gd name="connsiteY5726" fmla="*/ 5228027 h 5834395"/>
                <a:gd name="connsiteX5727" fmla="*/ 2710838 w 3977945"/>
                <a:gd name="connsiteY5727" fmla="*/ 5228595 h 5834395"/>
                <a:gd name="connsiteX5728" fmla="*/ 2709929 w 3977945"/>
                <a:gd name="connsiteY5728" fmla="*/ 5228254 h 5834395"/>
                <a:gd name="connsiteX5729" fmla="*/ 2709589 w 3977945"/>
                <a:gd name="connsiteY5729" fmla="*/ 5225757 h 5834395"/>
                <a:gd name="connsiteX5730" fmla="*/ 2710497 w 3977945"/>
                <a:gd name="connsiteY5730" fmla="*/ 5224395 h 5834395"/>
                <a:gd name="connsiteX5731" fmla="*/ 2712427 w 3977945"/>
                <a:gd name="connsiteY5731" fmla="*/ 5224509 h 5834395"/>
                <a:gd name="connsiteX5732" fmla="*/ 2714697 w 3977945"/>
                <a:gd name="connsiteY5732" fmla="*/ 5225303 h 5834395"/>
                <a:gd name="connsiteX5733" fmla="*/ 2716286 w 3977945"/>
                <a:gd name="connsiteY5733" fmla="*/ 5226098 h 5834395"/>
                <a:gd name="connsiteX5734" fmla="*/ 2717535 w 3977945"/>
                <a:gd name="connsiteY5734" fmla="*/ 5227233 h 5834395"/>
                <a:gd name="connsiteX5735" fmla="*/ 2718556 w 3977945"/>
                <a:gd name="connsiteY5735" fmla="*/ 5228595 h 5834395"/>
                <a:gd name="connsiteX5736" fmla="*/ 2719010 w 3977945"/>
                <a:gd name="connsiteY5736" fmla="*/ 5229503 h 5834395"/>
                <a:gd name="connsiteX5737" fmla="*/ 2719464 w 3977945"/>
                <a:gd name="connsiteY5737" fmla="*/ 5231433 h 5834395"/>
                <a:gd name="connsiteX5738" fmla="*/ 2719918 w 3977945"/>
                <a:gd name="connsiteY5738" fmla="*/ 5232340 h 5834395"/>
                <a:gd name="connsiteX5739" fmla="*/ 2720713 w 3977945"/>
                <a:gd name="connsiteY5739" fmla="*/ 5233135 h 5834395"/>
                <a:gd name="connsiteX5740" fmla="*/ 2721280 w 3977945"/>
                <a:gd name="connsiteY5740" fmla="*/ 5233362 h 5834395"/>
                <a:gd name="connsiteX5741" fmla="*/ 2721961 w 3977945"/>
                <a:gd name="connsiteY5741" fmla="*/ 5233362 h 5834395"/>
                <a:gd name="connsiteX5742" fmla="*/ 2722870 w 3977945"/>
                <a:gd name="connsiteY5742" fmla="*/ 5233589 h 5834395"/>
                <a:gd name="connsiteX5743" fmla="*/ 2723437 w 3977945"/>
                <a:gd name="connsiteY5743" fmla="*/ 5233589 h 5834395"/>
                <a:gd name="connsiteX5744" fmla="*/ 2723778 w 3977945"/>
                <a:gd name="connsiteY5744" fmla="*/ 5233249 h 5834395"/>
                <a:gd name="connsiteX5745" fmla="*/ 2724118 w 3977945"/>
                <a:gd name="connsiteY5745" fmla="*/ 5232908 h 5834395"/>
                <a:gd name="connsiteX5746" fmla="*/ 2724572 w 3977945"/>
                <a:gd name="connsiteY5746" fmla="*/ 5232681 h 5834395"/>
                <a:gd name="connsiteX5747" fmla="*/ 2725026 w 3977945"/>
                <a:gd name="connsiteY5747" fmla="*/ 5232908 h 5834395"/>
                <a:gd name="connsiteX5748" fmla="*/ 2725707 w 3977945"/>
                <a:gd name="connsiteY5748" fmla="*/ 5234157 h 5834395"/>
                <a:gd name="connsiteX5749" fmla="*/ 2726161 w 3977945"/>
                <a:gd name="connsiteY5749" fmla="*/ 5234497 h 5834395"/>
                <a:gd name="connsiteX5750" fmla="*/ 2729112 w 3977945"/>
                <a:gd name="connsiteY5750" fmla="*/ 5235292 h 5834395"/>
                <a:gd name="connsiteX5751" fmla="*/ 2730361 w 3977945"/>
                <a:gd name="connsiteY5751" fmla="*/ 5236541 h 5834395"/>
                <a:gd name="connsiteX5752" fmla="*/ 2730929 w 3977945"/>
                <a:gd name="connsiteY5752" fmla="*/ 5238811 h 5834395"/>
                <a:gd name="connsiteX5753" fmla="*/ 2731610 w 3977945"/>
                <a:gd name="connsiteY5753" fmla="*/ 5240627 h 5834395"/>
                <a:gd name="connsiteX5754" fmla="*/ 2735583 w 3977945"/>
                <a:gd name="connsiteY5754" fmla="*/ 5246756 h 5834395"/>
                <a:gd name="connsiteX5755" fmla="*/ 2736604 w 3977945"/>
                <a:gd name="connsiteY5755" fmla="*/ 5245962 h 5834395"/>
                <a:gd name="connsiteX5756" fmla="*/ 2737512 w 3977945"/>
                <a:gd name="connsiteY5756" fmla="*/ 5244827 h 5834395"/>
                <a:gd name="connsiteX5757" fmla="*/ 2738307 w 3977945"/>
                <a:gd name="connsiteY5757" fmla="*/ 5243465 h 5834395"/>
                <a:gd name="connsiteX5758" fmla="*/ 2738874 w 3977945"/>
                <a:gd name="connsiteY5758" fmla="*/ 5241989 h 5834395"/>
                <a:gd name="connsiteX5759" fmla="*/ 2737172 w 3977945"/>
                <a:gd name="connsiteY5759" fmla="*/ 5240967 h 5834395"/>
                <a:gd name="connsiteX5760" fmla="*/ 2737172 w 3977945"/>
                <a:gd name="connsiteY5760" fmla="*/ 5239492 h 5834395"/>
                <a:gd name="connsiteX5761" fmla="*/ 2738193 w 3977945"/>
                <a:gd name="connsiteY5761" fmla="*/ 5236767 h 5834395"/>
                <a:gd name="connsiteX5762" fmla="*/ 2738193 w 3977945"/>
                <a:gd name="connsiteY5762" fmla="*/ 5233022 h 5834395"/>
                <a:gd name="connsiteX5763" fmla="*/ 2738534 w 3977945"/>
                <a:gd name="connsiteY5763" fmla="*/ 5231546 h 5834395"/>
                <a:gd name="connsiteX5764" fmla="*/ 2739556 w 3977945"/>
                <a:gd name="connsiteY5764" fmla="*/ 5230638 h 5834395"/>
                <a:gd name="connsiteX5765" fmla="*/ 2741144 w 3977945"/>
                <a:gd name="connsiteY5765" fmla="*/ 5230865 h 5834395"/>
                <a:gd name="connsiteX5766" fmla="*/ 2742053 w 3977945"/>
                <a:gd name="connsiteY5766" fmla="*/ 5232568 h 5834395"/>
                <a:gd name="connsiteX5767" fmla="*/ 2742620 w 3977945"/>
                <a:gd name="connsiteY5767" fmla="*/ 5234384 h 5834395"/>
                <a:gd name="connsiteX5768" fmla="*/ 2743075 w 3977945"/>
                <a:gd name="connsiteY5768" fmla="*/ 5234838 h 5834395"/>
                <a:gd name="connsiteX5769" fmla="*/ 2745231 w 3977945"/>
                <a:gd name="connsiteY5769" fmla="*/ 5231887 h 5834395"/>
                <a:gd name="connsiteX5770" fmla="*/ 2746252 w 3977945"/>
                <a:gd name="connsiteY5770" fmla="*/ 5230978 h 5834395"/>
                <a:gd name="connsiteX5771" fmla="*/ 2748182 w 3977945"/>
                <a:gd name="connsiteY5771" fmla="*/ 5230411 h 5834395"/>
                <a:gd name="connsiteX5772" fmla="*/ 2748636 w 3977945"/>
                <a:gd name="connsiteY5772" fmla="*/ 5229957 h 5834395"/>
                <a:gd name="connsiteX5773" fmla="*/ 2749204 w 3977945"/>
                <a:gd name="connsiteY5773" fmla="*/ 5229616 h 5834395"/>
                <a:gd name="connsiteX5774" fmla="*/ 2749885 w 3977945"/>
                <a:gd name="connsiteY5774" fmla="*/ 5229616 h 5834395"/>
                <a:gd name="connsiteX5775" fmla="*/ 2750566 w 3977945"/>
                <a:gd name="connsiteY5775" fmla="*/ 5230070 h 5834395"/>
                <a:gd name="connsiteX5776" fmla="*/ 2751133 w 3977945"/>
                <a:gd name="connsiteY5776" fmla="*/ 5230751 h 5834395"/>
                <a:gd name="connsiteX5777" fmla="*/ 2751588 w 3977945"/>
                <a:gd name="connsiteY5777" fmla="*/ 5231319 h 5834395"/>
                <a:gd name="connsiteX5778" fmla="*/ 2751928 w 3977945"/>
                <a:gd name="connsiteY5778" fmla="*/ 5231659 h 5834395"/>
                <a:gd name="connsiteX5779" fmla="*/ 2752950 w 3977945"/>
                <a:gd name="connsiteY5779" fmla="*/ 5233362 h 5834395"/>
                <a:gd name="connsiteX5780" fmla="*/ 2753631 w 3977945"/>
                <a:gd name="connsiteY5780" fmla="*/ 5233930 h 5834395"/>
                <a:gd name="connsiteX5781" fmla="*/ 2754198 w 3977945"/>
                <a:gd name="connsiteY5781" fmla="*/ 5232227 h 5834395"/>
                <a:gd name="connsiteX5782" fmla="*/ 2754766 w 3977945"/>
                <a:gd name="connsiteY5782" fmla="*/ 5231433 h 5834395"/>
                <a:gd name="connsiteX5783" fmla="*/ 2755447 w 3977945"/>
                <a:gd name="connsiteY5783" fmla="*/ 5230865 h 5834395"/>
                <a:gd name="connsiteX5784" fmla="*/ 2757263 w 3977945"/>
                <a:gd name="connsiteY5784" fmla="*/ 5230070 h 5834395"/>
                <a:gd name="connsiteX5785" fmla="*/ 2759079 w 3977945"/>
                <a:gd name="connsiteY5785" fmla="*/ 5227573 h 5834395"/>
                <a:gd name="connsiteX5786" fmla="*/ 2760555 w 3977945"/>
                <a:gd name="connsiteY5786" fmla="*/ 5226779 h 5834395"/>
                <a:gd name="connsiteX5787" fmla="*/ 2761803 w 3977945"/>
                <a:gd name="connsiteY5787" fmla="*/ 5227119 h 5834395"/>
                <a:gd name="connsiteX5788" fmla="*/ 2765889 w 3977945"/>
                <a:gd name="connsiteY5788" fmla="*/ 5230525 h 5834395"/>
                <a:gd name="connsiteX5789" fmla="*/ 2767251 w 3977945"/>
                <a:gd name="connsiteY5789" fmla="*/ 5227914 h 5834395"/>
                <a:gd name="connsiteX5790" fmla="*/ 2770316 w 3977945"/>
                <a:gd name="connsiteY5790" fmla="*/ 5228368 h 5834395"/>
                <a:gd name="connsiteX5791" fmla="*/ 2773835 w 3977945"/>
                <a:gd name="connsiteY5791" fmla="*/ 5230411 h 5834395"/>
                <a:gd name="connsiteX5792" fmla="*/ 2776446 w 3977945"/>
                <a:gd name="connsiteY5792" fmla="*/ 5232454 h 5834395"/>
                <a:gd name="connsiteX5793" fmla="*/ 2776333 w 3977945"/>
                <a:gd name="connsiteY5793" fmla="*/ 5230411 h 5834395"/>
                <a:gd name="connsiteX5794" fmla="*/ 2775765 w 3977945"/>
                <a:gd name="connsiteY5794" fmla="*/ 5229049 h 5834395"/>
                <a:gd name="connsiteX5795" fmla="*/ 2774971 w 3977945"/>
                <a:gd name="connsiteY5795" fmla="*/ 5227914 h 5834395"/>
                <a:gd name="connsiteX5796" fmla="*/ 2774516 w 3977945"/>
                <a:gd name="connsiteY5796" fmla="*/ 5226665 h 5834395"/>
                <a:gd name="connsiteX5797" fmla="*/ 2774290 w 3977945"/>
                <a:gd name="connsiteY5797" fmla="*/ 5224735 h 5834395"/>
                <a:gd name="connsiteX5798" fmla="*/ 2774630 w 3977945"/>
                <a:gd name="connsiteY5798" fmla="*/ 5224281 h 5834395"/>
                <a:gd name="connsiteX5799" fmla="*/ 2775538 w 3977945"/>
                <a:gd name="connsiteY5799" fmla="*/ 5224281 h 5834395"/>
                <a:gd name="connsiteX5800" fmla="*/ 2777127 w 3977945"/>
                <a:gd name="connsiteY5800" fmla="*/ 5223714 h 5834395"/>
                <a:gd name="connsiteX5801" fmla="*/ 2779057 w 3977945"/>
                <a:gd name="connsiteY5801" fmla="*/ 5222692 h 5834395"/>
                <a:gd name="connsiteX5802" fmla="*/ 2779738 w 3977945"/>
                <a:gd name="connsiteY5802" fmla="*/ 5221784 h 5834395"/>
                <a:gd name="connsiteX5803" fmla="*/ 2780419 w 3977945"/>
                <a:gd name="connsiteY5803" fmla="*/ 5219855 h 5834395"/>
                <a:gd name="connsiteX5804" fmla="*/ 2780533 w 3977945"/>
                <a:gd name="connsiteY5804" fmla="*/ 5217811 h 5834395"/>
                <a:gd name="connsiteX5805" fmla="*/ 2780419 w 3977945"/>
                <a:gd name="connsiteY5805" fmla="*/ 5215995 h 5834395"/>
                <a:gd name="connsiteX5806" fmla="*/ 2780759 w 3977945"/>
                <a:gd name="connsiteY5806" fmla="*/ 5214747 h 5834395"/>
                <a:gd name="connsiteX5807" fmla="*/ 2782348 w 3977945"/>
                <a:gd name="connsiteY5807" fmla="*/ 5214292 h 5834395"/>
                <a:gd name="connsiteX5808" fmla="*/ 2791543 w 3977945"/>
                <a:gd name="connsiteY5808" fmla="*/ 5215087 h 5834395"/>
                <a:gd name="connsiteX5809" fmla="*/ 2793018 w 3977945"/>
                <a:gd name="connsiteY5809" fmla="*/ 5213952 h 5834395"/>
                <a:gd name="connsiteX5810" fmla="*/ 2792337 w 3977945"/>
                <a:gd name="connsiteY5810" fmla="*/ 5212817 h 5834395"/>
                <a:gd name="connsiteX5811" fmla="*/ 2789159 w 3977945"/>
                <a:gd name="connsiteY5811" fmla="*/ 5212476 h 5834395"/>
                <a:gd name="connsiteX5812" fmla="*/ 2788024 w 3977945"/>
                <a:gd name="connsiteY5812" fmla="*/ 5212022 h 5834395"/>
                <a:gd name="connsiteX5813" fmla="*/ 2787457 w 3977945"/>
                <a:gd name="connsiteY5813" fmla="*/ 5210433 h 5834395"/>
                <a:gd name="connsiteX5814" fmla="*/ 2788251 w 3977945"/>
                <a:gd name="connsiteY5814" fmla="*/ 5209525 h 5834395"/>
                <a:gd name="connsiteX5815" fmla="*/ 2789613 w 3977945"/>
                <a:gd name="connsiteY5815" fmla="*/ 5209525 h 5834395"/>
                <a:gd name="connsiteX5816" fmla="*/ 2790975 w 3977945"/>
                <a:gd name="connsiteY5816" fmla="*/ 5210660 h 5834395"/>
                <a:gd name="connsiteX5817" fmla="*/ 2791656 w 3977945"/>
                <a:gd name="connsiteY5817" fmla="*/ 5209071 h 5834395"/>
                <a:gd name="connsiteX5818" fmla="*/ 2794948 w 3977945"/>
                <a:gd name="connsiteY5818" fmla="*/ 5204077 h 5834395"/>
                <a:gd name="connsiteX5819" fmla="*/ 2797105 w 3977945"/>
                <a:gd name="connsiteY5819" fmla="*/ 5201693 h 5834395"/>
                <a:gd name="connsiteX5820" fmla="*/ 2797899 w 3977945"/>
                <a:gd name="connsiteY5820" fmla="*/ 5200558 h 5834395"/>
                <a:gd name="connsiteX5821" fmla="*/ 2798807 w 3977945"/>
                <a:gd name="connsiteY5821" fmla="*/ 5200444 h 5834395"/>
                <a:gd name="connsiteX5822" fmla="*/ 2800510 w 3977945"/>
                <a:gd name="connsiteY5822" fmla="*/ 5200671 h 5834395"/>
                <a:gd name="connsiteX5823" fmla="*/ 2802099 w 3977945"/>
                <a:gd name="connsiteY5823" fmla="*/ 5200558 h 5834395"/>
                <a:gd name="connsiteX5824" fmla="*/ 2802780 w 3977945"/>
                <a:gd name="connsiteY5824" fmla="*/ 5199650 h 5834395"/>
                <a:gd name="connsiteX5825" fmla="*/ 2803235 w 3977945"/>
                <a:gd name="connsiteY5825" fmla="*/ 5198742 h 5834395"/>
                <a:gd name="connsiteX5826" fmla="*/ 2806412 w 3977945"/>
                <a:gd name="connsiteY5826" fmla="*/ 5196812 h 5834395"/>
                <a:gd name="connsiteX5827" fmla="*/ 2808229 w 3977945"/>
                <a:gd name="connsiteY5827" fmla="*/ 5196244 h 5834395"/>
                <a:gd name="connsiteX5828" fmla="*/ 2810158 w 3977945"/>
                <a:gd name="connsiteY5828" fmla="*/ 5198061 h 5834395"/>
                <a:gd name="connsiteX5829" fmla="*/ 2812769 w 3977945"/>
                <a:gd name="connsiteY5829" fmla="*/ 5202034 h 5834395"/>
                <a:gd name="connsiteX5830" fmla="*/ 2812996 w 3977945"/>
                <a:gd name="connsiteY5830" fmla="*/ 5202715 h 5834395"/>
                <a:gd name="connsiteX5831" fmla="*/ 2813450 w 3977945"/>
                <a:gd name="connsiteY5831" fmla="*/ 5204417 h 5834395"/>
                <a:gd name="connsiteX5832" fmla="*/ 2813791 w 3977945"/>
                <a:gd name="connsiteY5832" fmla="*/ 5204758 h 5834395"/>
                <a:gd name="connsiteX5833" fmla="*/ 2814358 w 3977945"/>
                <a:gd name="connsiteY5833" fmla="*/ 5204871 h 5834395"/>
                <a:gd name="connsiteX5834" fmla="*/ 2815039 w 3977945"/>
                <a:gd name="connsiteY5834" fmla="*/ 5205098 h 5834395"/>
                <a:gd name="connsiteX5835" fmla="*/ 2815607 w 3977945"/>
                <a:gd name="connsiteY5835" fmla="*/ 5205439 h 5834395"/>
                <a:gd name="connsiteX5836" fmla="*/ 2816175 w 3977945"/>
                <a:gd name="connsiteY5836" fmla="*/ 5205779 h 5834395"/>
                <a:gd name="connsiteX5837" fmla="*/ 2818558 w 3977945"/>
                <a:gd name="connsiteY5837" fmla="*/ 5208163 h 5834395"/>
                <a:gd name="connsiteX5838" fmla="*/ 2819807 w 3977945"/>
                <a:gd name="connsiteY5838" fmla="*/ 5208844 h 5834395"/>
                <a:gd name="connsiteX5839" fmla="*/ 2821509 w 3977945"/>
                <a:gd name="connsiteY5839" fmla="*/ 5208731 h 5834395"/>
                <a:gd name="connsiteX5840" fmla="*/ 2819694 w 3977945"/>
                <a:gd name="connsiteY5840" fmla="*/ 5210547 h 5834395"/>
                <a:gd name="connsiteX5841" fmla="*/ 2819239 w 3977945"/>
                <a:gd name="connsiteY5841" fmla="*/ 5213385 h 5834395"/>
                <a:gd name="connsiteX5842" fmla="*/ 2820034 w 3977945"/>
                <a:gd name="connsiteY5842" fmla="*/ 5216222 h 5834395"/>
                <a:gd name="connsiteX5843" fmla="*/ 2822077 w 3977945"/>
                <a:gd name="connsiteY5843" fmla="*/ 5218265 h 5834395"/>
                <a:gd name="connsiteX5844" fmla="*/ 2821963 w 3977945"/>
                <a:gd name="connsiteY5844" fmla="*/ 5215768 h 5834395"/>
                <a:gd name="connsiteX5845" fmla="*/ 2822644 w 3977945"/>
                <a:gd name="connsiteY5845" fmla="*/ 5214860 h 5834395"/>
                <a:gd name="connsiteX5846" fmla="*/ 2824801 w 3977945"/>
                <a:gd name="connsiteY5846" fmla="*/ 5214520 h 5834395"/>
                <a:gd name="connsiteX5847" fmla="*/ 2826958 w 3977945"/>
                <a:gd name="connsiteY5847" fmla="*/ 5212930 h 5834395"/>
                <a:gd name="connsiteX5848" fmla="*/ 2827752 w 3977945"/>
                <a:gd name="connsiteY5848" fmla="*/ 5213158 h 5834395"/>
                <a:gd name="connsiteX5849" fmla="*/ 2829455 w 3977945"/>
                <a:gd name="connsiteY5849" fmla="*/ 5214520 h 5834395"/>
                <a:gd name="connsiteX5850" fmla="*/ 2828547 w 3977945"/>
                <a:gd name="connsiteY5850" fmla="*/ 5212136 h 5834395"/>
                <a:gd name="connsiteX5851" fmla="*/ 2826050 w 3977945"/>
                <a:gd name="connsiteY5851" fmla="*/ 5208050 h 5834395"/>
                <a:gd name="connsiteX5852" fmla="*/ 2826050 w 3977945"/>
                <a:gd name="connsiteY5852" fmla="*/ 5206006 h 5834395"/>
                <a:gd name="connsiteX5853" fmla="*/ 2825255 w 3977945"/>
                <a:gd name="connsiteY5853" fmla="*/ 5205325 h 5834395"/>
                <a:gd name="connsiteX5854" fmla="*/ 2824688 w 3977945"/>
                <a:gd name="connsiteY5854" fmla="*/ 5204304 h 5834395"/>
                <a:gd name="connsiteX5855" fmla="*/ 2824574 w 3977945"/>
                <a:gd name="connsiteY5855" fmla="*/ 5203055 h 5834395"/>
                <a:gd name="connsiteX5856" fmla="*/ 2825596 w 3977945"/>
                <a:gd name="connsiteY5856" fmla="*/ 5200444 h 5834395"/>
                <a:gd name="connsiteX5857" fmla="*/ 2825936 w 3977945"/>
                <a:gd name="connsiteY5857" fmla="*/ 5198742 h 5834395"/>
                <a:gd name="connsiteX5858" fmla="*/ 2825709 w 3977945"/>
                <a:gd name="connsiteY5858" fmla="*/ 5197153 h 5834395"/>
                <a:gd name="connsiteX5859" fmla="*/ 2824574 w 3977945"/>
                <a:gd name="connsiteY5859" fmla="*/ 5196472 h 5834395"/>
                <a:gd name="connsiteX5860" fmla="*/ 2820601 w 3977945"/>
                <a:gd name="connsiteY5860" fmla="*/ 5196244 h 5834395"/>
                <a:gd name="connsiteX5861" fmla="*/ 2818558 w 3977945"/>
                <a:gd name="connsiteY5861" fmla="*/ 5196699 h 5834395"/>
                <a:gd name="connsiteX5862" fmla="*/ 2816288 w 3977945"/>
                <a:gd name="connsiteY5862" fmla="*/ 5198401 h 5834395"/>
                <a:gd name="connsiteX5863" fmla="*/ 2815948 w 3977945"/>
                <a:gd name="connsiteY5863" fmla="*/ 5197947 h 5834395"/>
                <a:gd name="connsiteX5864" fmla="*/ 2815720 w 3977945"/>
                <a:gd name="connsiteY5864" fmla="*/ 5197607 h 5834395"/>
                <a:gd name="connsiteX5865" fmla="*/ 2815493 w 3977945"/>
                <a:gd name="connsiteY5865" fmla="*/ 5196585 h 5834395"/>
                <a:gd name="connsiteX5866" fmla="*/ 2817877 w 3977945"/>
                <a:gd name="connsiteY5866" fmla="*/ 5194656 h 5834395"/>
                <a:gd name="connsiteX5867" fmla="*/ 2819353 w 3977945"/>
                <a:gd name="connsiteY5867" fmla="*/ 5193861 h 5834395"/>
                <a:gd name="connsiteX5868" fmla="*/ 2820601 w 3977945"/>
                <a:gd name="connsiteY5868" fmla="*/ 5193520 h 5834395"/>
                <a:gd name="connsiteX5869" fmla="*/ 2821623 w 3977945"/>
                <a:gd name="connsiteY5869" fmla="*/ 5192839 h 5834395"/>
                <a:gd name="connsiteX5870" fmla="*/ 2822758 w 3977945"/>
                <a:gd name="connsiteY5870" fmla="*/ 5191250 h 5834395"/>
                <a:gd name="connsiteX5871" fmla="*/ 2823439 w 3977945"/>
                <a:gd name="connsiteY5871" fmla="*/ 5189661 h 5834395"/>
                <a:gd name="connsiteX5872" fmla="*/ 2823212 w 3977945"/>
                <a:gd name="connsiteY5872" fmla="*/ 5188980 h 5834395"/>
                <a:gd name="connsiteX5873" fmla="*/ 2822531 w 3977945"/>
                <a:gd name="connsiteY5873" fmla="*/ 5188185 h 5834395"/>
                <a:gd name="connsiteX5874" fmla="*/ 2819466 w 3977945"/>
                <a:gd name="connsiteY5874" fmla="*/ 5183191 h 5834395"/>
                <a:gd name="connsiteX5875" fmla="*/ 2817991 w 3977945"/>
                <a:gd name="connsiteY5875" fmla="*/ 5182396 h 5834395"/>
                <a:gd name="connsiteX5876" fmla="*/ 2814926 w 3977945"/>
                <a:gd name="connsiteY5876" fmla="*/ 5181261 h 5834395"/>
                <a:gd name="connsiteX5877" fmla="*/ 2813450 w 3977945"/>
                <a:gd name="connsiteY5877" fmla="*/ 5180353 h 5834395"/>
                <a:gd name="connsiteX5878" fmla="*/ 2816175 w 3977945"/>
                <a:gd name="connsiteY5878" fmla="*/ 5180353 h 5834395"/>
                <a:gd name="connsiteX5879" fmla="*/ 2817082 w 3977945"/>
                <a:gd name="connsiteY5879" fmla="*/ 5180013 h 5834395"/>
                <a:gd name="connsiteX5880" fmla="*/ 2817310 w 3977945"/>
                <a:gd name="connsiteY5880" fmla="*/ 5179218 h 5834395"/>
                <a:gd name="connsiteX5881" fmla="*/ 2817196 w 3977945"/>
                <a:gd name="connsiteY5881" fmla="*/ 5178310 h 5834395"/>
                <a:gd name="connsiteX5882" fmla="*/ 2817423 w 3977945"/>
                <a:gd name="connsiteY5882" fmla="*/ 5177515 h 5834395"/>
                <a:gd name="connsiteX5883" fmla="*/ 2818444 w 3977945"/>
                <a:gd name="connsiteY5883" fmla="*/ 5175813 h 5834395"/>
                <a:gd name="connsiteX5884" fmla="*/ 2819125 w 3977945"/>
                <a:gd name="connsiteY5884" fmla="*/ 5175472 h 5834395"/>
                <a:gd name="connsiteX5885" fmla="*/ 2820147 w 3977945"/>
                <a:gd name="connsiteY5885" fmla="*/ 5176494 h 5834395"/>
                <a:gd name="connsiteX5886" fmla="*/ 2820715 w 3977945"/>
                <a:gd name="connsiteY5886" fmla="*/ 5176494 h 5834395"/>
                <a:gd name="connsiteX5887" fmla="*/ 2821850 w 3977945"/>
                <a:gd name="connsiteY5887" fmla="*/ 5174451 h 5834395"/>
                <a:gd name="connsiteX5888" fmla="*/ 2825028 w 3977945"/>
                <a:gd name="connsiteY5888" fmla="*/ 5175926 h 5834395"/>
                <a:gd name="connsiteX5889" fmla="*/ 2828320 w 3977945"/>
                <a:gd name="connsiteY5889" fmla="*/ 5178991 h 5834395"/>
                <a:gd name="connsiteX5890" fmla="*/ 2829909 w 3977945"/>
                <a:gd name="connsiteY5890" fmla="*/ 5181715 h 5834395"/>
                <a:gd name="connsiteX5891" fmla="*/ 2830250 w 3977945"/>
                <a:gd name="connsiteY5891" fmla="*/ 5183418 h 5834395"/>
                <a:gd name="connsiteX5892" fmla="*/ 2830931 w 3977945"/>
                <a:gd name="connsiteY5892" fmla="*/ 5184553 h 5834395"/>
                <a:gd name="connsiteX5893" fmla="*/ 2831838 w 3977945"/>
                <a:gd name="connsiteY5893" fmla="*/ 5184667 h 5834395"/>
                <a:gd name="connsiteX5894" fmla="*/ 2832633 w 3977945"/>
                <a:gd name="connsiteY5894" fmla="*/ 5183191 h 5834395"/>
                <a:gd name="connsiteX5895" fmla="*/ 2832860 w 3977945"/>
                <a:gd name="connsiteY5895" fmla="*/ 5180240 h 5834395"/>
                <a:gd name="connsiteX5896" fmla="*/ 2832066 w 3977945"/>
                <a:gd name="connsiteY5896" fmla="*/ 5178083 h 5834395"/>
                <a:gd name="connsiteX5897" fmla="*/ 2829342 w 3977945"/>
                <a:gd name="connsiteY5897" fmla="*/ 5174678 h 5834395"/>
                <a:gd name="connsiteX5898" fmla="*/ 2831952 w 3977945"/>
                <a:gd name="connsiteY5898" fmla="*/ 5175132 h 5834395"/>
                <a:gd name="connsiteX5899" fmla="*/ 2833314 w 3977945"/>
                <a:gd name="connsiteY5899" fmla="*/ 5177515 h 5834395"/>
                <a:gd name="connsiteX5900" fmla="*/ 2834336 w 3977945"/>
                <a:gd name="connsiteY5900" fmla="*/ 5180353 h 5834395"/>
                <a:gd name="connsiteX5901" fmla="*/ 2835925 w 3977945"/>
                <a:gd name="connsiteY5901" fmla="*/ 5182283 h 5834395"/>
                <a:gd name="connsiteX5902" fmla="*/ 2837287 w 3977945"/>
                <a:gd name="connsiteY5902" fmla="*/ 5181602 h 5834395"/>
                <a:gd name="connsiteX5903" fmla="*/ 2836720 w 3977945"/>
                <a:gd name="connsiteY5903" fmla="*/ 5178537 h 5834395"/>
                <a:gd name="connsiteX5904" fmla="*/ 2835017 w 3977945"/>
                <a:gd name="connsiteY5904" fmla="*/ 5175018 h 5834395"/>
                <a:gd name="connsiteX5905" fmla="*/ 2833201 w 3977945"/>
                <a:gd name="connsiteY5905" fmla="*/ 5172748 h 5834395"/>
                <a:gd name="connsiteX5906" fmla="*/ 2833882 w 3977945"/>
                <a:gd name="connsiteY5906" fmla="*/ 5171726 h 5834395"/>
                <a:gd name="connsiteX5907" fmla="*/ 2835244 w 3977945"/>
                <a:gd name="connsiteY5907" fmla="*/ 5172861 h 5834395"/>
                <a:gd name="connsiteX5908" fmla="*/ 2837287 w 3977945"/>
                <a:gd name="connsiteY5908" fmla="*/ 5176153 h 5834395"/>
                <a:gd name="connsiteX5909" fmla="*/ 2838536 w 3977945"/>
                <a:gd name="connsiteY5909" fmla="*/ 5177515 h 5834395"/>
                <a:gd name="connsiteX5910" fmla="*/ 2838536 w 3977945"/>
                <a:gd name="connsiteY5910" fmla="*/ 5175472 h 5834395"/>
                <a:gd name="connsiteX5911" fmla="*/ 2837968 w 3977945"/>
                <a:gd name="connsiteY5911" fmla="*/ 5172635 h 5834395"/>
                <a:gd name="connsiteX5912" fmla="*/ 2837855 w 3977945"/>
                <a:gd name="connsiteY5912" fmla="*/ 5170818 h 5834395"/>
                <a:gd name="connsiteX5913" fmla="*/ 2839671 w 3977945"/>
                <a:gd name="connsiteY5913" fmla="*/ 5171954 h 5834395"/>
                <a:gd name="connsiteX5914" fmla="*/ 2841146 w 3977945"/>
                <a:gd name="connsiteY5914" fmla="*/ 5174224 h 5834395"/>
                <a:gd name="connsiteX5915" fmla="*/ 2842055 w 3977945"/>
                <a:gd name="connsiteY5915" fmla="*/ 5177061 h 5834395"/>
                <a:gd name="connsiteX5916" fmla="*/ 2842396 w 3977945"/>
                <a:gd name="connsiteY5916" fmla="*/ 5179899 h 5834395"/>
                <a:gd name="connsiteX5917" fmla="*/ 2842736 w 3977945"/>
                <a:gd name="connsiteY5917" fmla="*/ 5180694 h 5834395"/>
                <a:gd name="connsiteX5918" fmla="*/ 2843644 w 3977945"/>
                <a:gd name="connsiteY5918" fmla="*/ 5180126 h 5834395"/>
                <a:gd name="connsiteX5919" fmla="*/ 2844552 w 3977945"/>
                <a:gd name="connsiteY5919" fmla="*/ 5178877 h 5834395"/>
                <a:gd name="connsiteX5920" fmla="*/ 2845120 w 3977945"/>
                <a:gd name="connsiteY5920" fmla="*/ 5177515 h 5834395"/>
                <a:gd name="connsiteX5921" fmla="*/ 2844892 w 3977945"/>
                <a:gd name="connsiteY5921" fmla="*/ 5176834 h 5834395"/>
                <a:gd name="connsiteX5922" fmla="*/ 2843189 w 3977945"/>
                <a:gd name="connsiteY5922" fmla="*/ 5173656 h 5834395"/>
                <a:gd name="connsiteX5923" fmla="*/ 2843189 w 3977945"/>
                <a:gd name="connsiteY5923" fmla="*/ 5172748 h 5834395"/>
                <a:gd name="connsiteX5924" fmla="*/ 2845233 w 3977945"/>
                <a:gd name="connsiteY5924" fmla="*/ 5171726 h 5834395"/>
                <a:gd name="connsiteX5925" fmla="*/ 2848979 w 3977945"/>
                <a:gd name="connsiteY5925" fmla="*/ 5168548 h 5834395"/>
                <a:gd name="connsiteX5926" fmla="*/ 2851590 w 3977945"/>
                <a:gd name="connsiteY5926" fmla="*/ 5167867 h 5834395"/>
                <a:gd name="connsiteX5927" fmla="*/ 2852271 w 3977945"/>
                <a:gd name="connsiteY5927" fmla="*/ 5167300 h 5834395"/>
                <a:gd name="connsiteX5928" fmla="*/ 2852838 w 3977945"/>
                <a:gd name="connsiteY5928" fmla="*/ 5166164 h 5834395"/>
                <a:gd name="connsiteX5929" fmla="*/ 2853746 w 3977945"/>
                <a:gd name="connsiteY5929" fmla="*/ 5165143 h 5834395"/>
                <a:gd name="connsiteX5930" fmla="*/ 2855335 w 3977945"/>
                <a:gd name="connsiteY5930" fmla="*/ 5165029 h 5834395"/>
                <a:gd name="connsiteX5931" fmla="*/ 2856357 w 3977945"/>
                <a:gd name="connsiteY5931" fmla="*/ 5165710 h 5834395"/>
                <a:gd name="connsiteX5932" fmla="*/ 2857833 w 3977945"/>
                <a:gd name="connsiteY5932" fmla="*/ 5168548 h 5834395"/>
                <a:gd name="connsiteX5933" fmla="*/ 2858741 w 3977945"/>
                <a:gd name="connsiteY5933" fmla="*/ 5169910 h 5834395"/>
                <a:gd name="connsiteX5934" fmla="*/ 2860784 w 3977945"/>
                <a:gd name="connsiteY5934" fmla="*/ 5171499 h 5834395"/>
                <a:gd name="connsiteX5935" fmla="*/ 2861238 w 3977945"/>
                <a:gd name="connsiteY5935" fmla="*/ 5170478 h 5834395"/>
                <a:gd name="connsiteX5936" fmla="*/ 2860557 w 3977945"/>
                <a:gd name="connsiteY5936" fmla="*/ 5161738 h 5834395"/>
                <a:gd name="connsiteX5937" fmla="*/ 2859876 w 3977945"/>
                <a:gd name="connsiteY5937" fmla="*/ 5159013 h 5834395"/>
                <a:gd name="connsiteX5938" fmla="*/ 2858286 w 3977945"/>
                <a:gd name="connsiteY5938" fmla="*/ 5157538 h 5834395"/>
                <a:gd name="connsiteX5939" fmla="*/ 2855449 w 3977945"/>
                <a:gd name="connsiteY5939" fmla="*/ 5157424 h 5834395"/>
                <a:gd name="connsiteX5940" fmla="*/ 2856130 w 3977945"/>
                <a:gd name="connsiteY5940" fmla="*/ 5155721 h 5834395"/>
                <a:gd name="connsiteX5941" fmla="*/ 2856584 w 3977945"/>
                <a:gd name="connsiteY5941" fmla="*/ 5155154 h 5834395"/>
                <a:gd name="connsiteX5942" fmla="*/ 2857378 w 3977945"/>
                <a:gd name="connsiteY5942" fmla="*/ 5154587 h 5834395"/>
                <a:gd name="connsiteX5943" fmla="*/ 2857038 w 3977945"/>
                <a:gd name="connsiteY5943" fmla="*/ 5152657 h 5834395"/>
                <a:gd name="connsiteX5944" fmla="*/ 2858173 w 3977945"/>
                <a:gd name="connsiteY5944" fmla="*/ 5151522 h 5834395"/>
                <a:gd name="connsiteX5945" fmla="*/ 2861238 w 3977945"/>
                <a:gd name="connsiteY5945" fmla="*/ 5149933 h 5834395"/>
                <a:gd name="connsiteX5946" fmla="*/ 2863054 w 3977945"/>
                <a:gd name="connsiteY5946" fmla="*/ 5146641 h 5834395"/>
                <a:gd name="connsiteX5947" fmla="*/ 2864189 w 3977945"/>
                <a:gd name="connsiteY5947" fmla="*/ 5145733 h 5834395"/>
                <a:gd name="connsiteX5948" fmla="*/ 2865891 w 3977945"/>
                <a:gd name="connsiteY5948" fmla="*/ 5146868 h 5834395"/>
                <a:gd name="connsiteX5949" fmla="*/ 2863395 w 3977945"/>
                <a:gd name="connsiteY5949" fmla="*/ 5149365 h 5834395"/>
                <a:gd name="connsiteX5950" fmla="*/ 2865097 w 3977945"/>
                <a:gd name="connsiteY5950" fmla="*/ 5151862 h 5834395"/>
                <a:gd name="connsiteX5951" fmla="*/ 2868843 w 3977945"/>
                <a:gd name="connsiteY5951" fmla="*/ 5153792 h 5834395"/>
                <a:gd name="connsiteX5952" fmla="*/ 2872248 w 3977945"/>
                <a:gd name="connsiteY5952" fmla="*/ 5154587 h 5834395"/>
                <a:gd name="connsiteX5953" fmla="*/ 2873837 w 3977945"/>
                <a:gd name="connsiteY5953" fmla="*/ 5155268 h 5834395"/>
                <a:gd name="connsiteX5954" fmla="*/ 2875427 w 3977945"/>
                <a:gd name="connsiteY5954" fmla="*/ 5156630 h 5834395"/>
                <a:gd name="connsiteX5955" fmla="*/ 2877016 w 3977945"/>
                <a:gd name="connsiteY5955" fmla="*/ 5157651 h 5834395"/>
                <a:gd name="connsiteX5956" fmla="*/ 2878605 w 3977945"/>
                <a:gd name="connsiteY5956" fmla="*/ 5157424 h 5834395"/>
                <a:gd name="connsiteX5957" fmla="*/ 2879286 w 3977945"/>
                <a:gd name="connsiteY5957" fmla="*/ 5155835 h 5834395"/>
                <a:gd name="connsiteX5958" fmla="*/ 2878264 w 3977945"/>
                <a:gd name="connsiteY5958" fmla="*/ 5154246 h 5834395"/>
                <a:gd name="connsiteX5959" fmla="*/ 2875199 w 3977945"/>
                <a:gd name="connsiteY5959" fmla="*/ 5151635 h 5834395"/>
                <a:gd name="connsiteX5960" fmla="*/ 2871680 w 3977945"/>
                <a:gd name="connsiteY5960" fmla="*/ 5146754 h 5834395"/>
                <a:gd name="connsiteX5961" fmla="*/ 2852838 w 3977945"/>
                <a:gd name="connsiteY5961" fmla="*/ 5135971 h 5834395"/>
                <a:gd name="connsiteX5962" fmla="*/ 2845687 w 3977945"/>
                <a:gd name="connsiteY5962" fmla="*/ 5130295 h 5834395"/>
                <a:gd name="connsiteX5963" fmla="*/ 2841601 w 3977945"/>
                <a:gd name="connsiteY5963" fmla="*/ 5126209 h 5834395"/>
                <a:gd name="connsiteX5964" fmla="*/ 2839558 w 3977945"/>
                <a:gd name="connsiteY5964" fmla="*/ 5125074 h 5834395"/>
                <a:gd name="connsiteX5965" fmla="*/ 2836833 w 3977945"/>
                <a:gd name="connsiteY5965" fmla="*/ 5125074 h 5834395"/>
                <a:gd name="connsiteX5966" fmla="*/ 2834450 w 3977945"/>
                <a:gd name="connsiteY5966" fmla="*/ 5125641 h 5834395"/>
                <a:gd name="connsiteX5967" fmla="*/ 2832066 w 3977945"/>
                <a:gd name="connsiteY5967" fmla="*/ 5125528 h 5834395"/>
                <a:gd name="connsiteX5968" fmla="*/ 2826163 w 3977945"/>
                <a:gd name="connsiteY5968" fmla="*/ 5120761 h 5834395"/>
                <a:gd name="connsiteX5969" fmla="*/ 2823666 w 3977945"/>
                <a:gd name="connsiteY5969" fmla="*/ 5117809 h 5834395"/>
                <a:gd name="connsiteX5970" fmla="*/ 2820942 w 3977945"/>
                <a:gd name="connsiteY5970" fmla="*/ 5115539 h 5834395"/>
                <a:gd name="connsiteX5971" fmla="*/ 2817082 w 3977945"/>
                <a:gd name="connsiteY5971" fmla="*/ 5114631 h 5834395"/>
                <a:gd name="connsiteX5972" fmla="*/ 2808115 w 3977945"/>
                <a:gd name="connsiteY5972" fmla="*/ 5114518 h 5834395"/>
                <a:gd name="connsiteX5973" fmla="*/ 2804824 w 3977945"/>
                <a:gd name="connsiteY5973" fmla="*/ 5113155 h 5834395"/>
                <a:gd name="connsiteX5974" fmla="*/ 2807093 w 3977945"/>
                <a:gd name="connsiteY5974" fmla="*/ 5109864 h 5834395"/>
                <a:gd name="connsiteX5975" fmla="*/ 2805505 w 3977945"/>
                <a:gd name="connsiteY5975" fmla="*/ 5108729 h 5834395"/>
                <a:gd name="connsiteX5976" fmla="*/ 2805050 w 3977945"/>
                <a:gd name="connsiteY5976" fmla="*/ 5106799 h 5834395"/>
                <a:gd name="connsiteX5977" fmla="*/ 2804824 w 3977945"/>
                <a:gd name="connsiteY5977" fmla="*/ 5104756 h 5834395"/>
                <a:gd name="connsiteX5978" fmla="*/ 2803916 w 3977945"/>
                <a:gd name="connsiteY5978" fmla="*/ 5103280 h 5834395"/>
                <a:gd name="connsiteX5979" fmla="*/ 2800397 w 3977945"/>
                <a:gd name="connsiteY5979" fmla="*/ 5101123 h 5834395"/>
                <a:gd name="connsiteX5980" fmla="*/ 2798467 w 3977945"/>
                <a:gd name="connsiteY5980" fmla="*/ 5100329 h 5834395"/>
                <a:gd name="connsiteX5981" fmla="*/ 2796651 w 3977945"/>
                <a:gd name="connsiteY5981" fmla="*/ 5100102 h 5834395"/>
                <a:gd name="connsiteX5982" fmla="*/ 2798921 w 3977945"/>
                <a:gd name="connsiteY5982" fmla="*/ 5096924 h 5834395"/>
                <a:gd name="connsiteX5983" fmla="*/ 2801532 w 3977945"/>
                <a:gd name="connsiteY5983" fmla="*/ 5090000 h 5834395"/>
                <a:gd name="connsiteX5984" fmla="*/ 2806526 w 3977945"/>
                <a:gd name="connsiteY5984" fmla="*/ 5085913 h 5834395"/>
                <a:gd name="connsiteX5985" fmla="*/ 2812542 w 3977945"/>
                <a:gd name="connsiteY5985" fmla="*/ 5084665 h 5834395"/>
                <a:gd name="connsiteX5986" fmla="*/ 2818218 w 3977945"/>
                <a:gd name="connsiteY5986" fmla="*/ 5086367 h 5834395"/>
                <a:gd name="connsiteX5987" fmla="*/ 2820261 w 3977945"/>
                <a:gd name="connsiteY5987" fmla="*/ 5088183 h 5834395"/>
                <a:gd name="connsiteX5988" fmla="*/ 2821737 w 3977945"/>
                <a:gd name="connsiteY5988" fmla="*/ 5090453 h 5834395"/>
                <a:gd name="connsiteX5989" fmla="*/ 2824347 w 3977945"/>
                <a:gd name="connsiteY5989" fmla="*/ 5095788 h 5834395"/>
                <a:gd name="connsiteX5990" fmla="*/ 2826731 w 3977945"/>
                <a:gd name="connsiteY5990" fmla="*/ 5096924 h 5834395"/>
                <a:gd name="connsiteX5991" fmla="*/ 2841601 w 3977945"/>
                <a:gd name="connsiteY5991" fmla="*/ 5094086 h 5834395"/>
                <a:gd name="connsiteX5992" fmla="*/ 2844665 w 3977945"/>
                <a:gd name="connsiteY5992" fmla="*/ 5091589 h 5834395"/>
                <a:gd name="connsiteX5993" fmla="*/ 2850341 w 3977945"/>
                <a:gd name="connsiteY5993" fmla="*/ 5084665 h 5834395"/>
                <a:gd name="connsiteX5994" fmla="*/ 2820375 w 3977945"/>
                <a:gd name="connsiteY5994" fmla="*/ 5037671 h 5834395"/>
                <a:gd name="connsiteX5995" fmla="*/ 2805731 w 3977945"/>
                <a:gd name="connsiteY5995" fmla="*/ 4999419 h 5834395"/>
                <a:gd name="connsiteX5996" fmla="*/ 2804710 w 3977945"/>
                <a:gd name="connsiteY5996" fmla="*/ 4996014 h 5834395"/>
                <a:gd name="connsiteX5997" fmla="*/ 2803688 w 3977945"/>
                <a:gd name="connsiteY5997" fmla="*/ 4993630 h 5834395"/>
                <a:gd name="connsiteX5998" fmla="*/ 2802213 w 3977945"/>
                <a:gd name="connsiteY5998" fmla="*/ 4992608 h 5834395"/>
                <a:gd name="connsiteX5999" fmla="*/ 2798580 w 3977945"/>
                <a:gd name="connsiteY5999" fmla="*/ 4992154 h 5834395"/>
                <a:gd name="connsiteX6000" fmla="*/ 2795175 w 3977945"/>
                <a:gd name="connsiteY6000" fmla="*/ 4990906 h 5834395"/>
                <a:gd name="connsiteX6001" fmla="*/ 2792565 w 3977945"/>
                <a:gd name="connsiteY6001" fmla="*/ 4988522 h 5834395"/>
                <a:gd name="connsiteX6002" fmla="*/ 2787684 w 3977945"/>
                <a:gd name="connsiteY6002" fmla="*/ 4981825 h 5834395"/>
                <a:gd name="connsiteX6003" fmla="*/ 2787684 w 3977945"/>
                <a:gd name="connsiteY6003" fmla="*/ 4981825 h 5834395"/>
                <a:gd name="connsiteX6004" fmla="*/ 2769635 w 3977945"/>
                <a:gd name="connsiteY6004" fmla="*/ 4950269 h 5834395"/>
                <a:gd name="connsiteX6005" fmla="*/ 2763620 w 3977945"/>
                <a:gd name="connsiteY6005" fmla="*/ 4945161 h 5834395"/>
                <a:gd name="connsiteX6006" fmla="*/ 2757036 w 3977945"/>
                <a:gd name="connsiteY6006" fmla="*/ 4942097 h 5834395"/>
                <a:gd name="connsiteX6007" fmla="*/ 2718783 w 3977945"/>
                <a:gd name="connsiteY6007" fmla="*/ 4942664 h 5834395"/>
                <a:gd name="connsiteX6008" fmla="*/ 2698011 w 3977945"/>
                <a:gd name="connsiteY6008" fmla="*/ 4932789 h 5834395"/>
                <a:gd name="connsiteX6009" fmla="*/ 2695741 w 3977945"/>
                <a:gd name="connsiteY6009" fmla="*/ 4932562 h 5834395"/>
                <a:gd name="connsiteX6010" fmla="*/ 2694038 w 3977945"/>
                <a:gd name="connsiteY6010" fmla="*/ 4933924 h 5834395"/>
                <a:gd name="connsiteX6011" fmla="*/ 2693470 w 3977945"/>
                <a:gd name="connsiteY6011" fmla="*/ 4936081 h 5834395"/>
                <a:gd name="connsiteX6012" fmla="*/ 2693584 w 3977945"/>
                <a:gd name="connsiteY6012" fmla="*/ 4944821 h 5834395"/>
                <a:gd name="connsiteX6013" fmla="*/ 2692903 w 3977945"/>
                <a:gd name="connsiteY6013" fmla="*/ 4951518 h 5834395"/>
                <a:gd name="connsiteX6014" fmla="*/ 2692108 w 3977945"/>
                <a:gd name="connsiteY6014" fmla="*/ 4954355 h 5834395"/>
                <a:gd name="connsiteX6015" fmla="*/ 2690746 w 3977945"/>
                <a:gd name="connsiteY6015" fmla="*/ 4954696 h 5834395"/>
                <a:gd name="connsiteX6016" fmla="*/ 2672812 w 3977945"/>
                <a:gd name="connsiteY6016" fmla="*/ 4942210 h 5834395"/>
                <a:gd name="connsiteX6017" fmla="*/ 2669520 w 3977945"/>
                <a:gd name="connsiteY6017" fmla="*/ 4939032 h 5834395"/>
                <a:gd name="connsiteX6018" fmla="*/ 2667931 w 3977945"/>
                <a:gd name="connsiteY6018" fmla="*/ 4936875 h 5834395"/>
                <a:gd name="connsiteX6019" fmla="*/ 2667477 w 3977945"/>
                <a:gd name="connsiteY6019" fmla="*/ 4935172 h 5834395"/>
                <a:gd name="connsiteX6020" fmla="*/ 2668044 w 3977945"/>
                <a:gd name="connsiteY6020" fmla="*/ 4933356 h 5834395"/>
                <a:gd name="connsiteX6021" fmla="*/ 2669293 w 3977945"/>
                <a:gd name="connsiteY6021" fmla="*/ 4930859 h 5834395"/>
                <a:gd name="connsiteX6022" fmla="*/ 2669974 w 3977945"/>
                <a:gd name="connsiteY6022" fmla="*/ 4929951 h 5834395"/>
                <a:gd name="connsiteX6023" fmla="*/ 2670655 w 3977945"/>
                <a:gd name="connsiteY6023" fmla="*/ 4929497 h 5834395"/>
                <a:gd name="connsiteX6024" fmla="*/ 2671109 w 3977945"/>
                <a:gd name="connsiteY6024" fmla="*/ 4928929 h 5834395"/>
                <a:gd name="connsiteX6025" fmla="*/ 2671336 w 3977945"/>
                <a:gd name="connsiteY6025" fmla="*/ 4927681 h 5834395"/>
                <a:gd name="connsiteX6026" fmla="*/ 2670996 w 3977945"/>
                <a:gd name="connsiteY6026" fmla="*/ 4926886 h 5834395"/>
                <a:gd name="connsiteX6027" fmla="*/ 2667704 w 3977945"/>
                <a:gd name="connsiteY6027" fmla="*/ 4921438 h 5834395"/>
                <a:gd name="connsiteX6028" fmla="*/ 2660893 w 3977945"/>
                <a:gd name="connsiteY6028" fmla="*/ 4912924 h 5834395"/>
                <a:gd name="connsiteX6029" fmla="*/ 2660212 w 3977945"/>
                <a:gd name="connsiteY6029" fmla="*/ 4911222 h 5834395"/>
                <a:gd name="connsiteX6030" fmla="*/ 2661574 w 3977945"/>
                <a:gd name="connsiteY6030" fmla="*/ 4909973 h 5834395"/>
                <a:gd name="connsiteX6031" fmla="*/ 2669180 w 3977945"/>
                <a:gd name="connsiteY6031" fmla="*/ 4905206 h 5834395"/>
                <a:gd name="connsiteX6032" fmla="*/ 2673152 w 3977945"/>
                <a:gd name="connsiteY6032" fmla="*/ 4901687 h 5834395"/>
                <a:gd name="connsiteX6033" fmla="*/ 2674514 w 3977945"/>
                <a:gd name="connsiteY6033" fmla="*/ 4898736 h 5834395"/>
                <a:gd name="connsiteX6034" fmla="*/ 2672812 w 3977945"/>
                <a:gd name="connsiteY6034" fmla="*/ 4896920 h 5834395"/>
                <a:gd name="connsiteX6035" fmla="*/ 2667477 w 3977945"/>
                <a:gd name="connsiteY6035" fmla="*/ 4896352 h 5834395"/>
                <a:gd name="connsiteX6036" fmla="*/ 2665887 w 3977945"/>
                <a:gd name="connsiteY6036" fmla="*/ 4894422 h 5834395"/>
                <a:gd name="connsiteX6037" fmla="*/ 2665887 w 3977945"/>
                <a:gd name="connsiteY6037" fmla="*/ 4891812 h 5834395"/>
                <a:gd name="connsiteX6038" fmla="*/ 2666568 w 3977945"/>
                <a:gd name="connsiteY6038" fmla="*/ 4889315 h 5834395"/>
                <a:gd name="connsiteX6039" fmla="*/ 2667023 w 3977945"/>
                <a:gd name="connsiteY6039" fmla="*/ 4886704 h 5834395"/>
                <a:gd name="connsiteX6040" fmla="*/ 2666228 w 3977945"/>
                <a:gd name="connsiteY6040" fmla="*/ 4883752 h 5834395"/>
                <a:gd name="connsiteX6041" fmla="*/ 2665661 w 3977945"/>
                <a:gd name="connsiteY6041" fmla="*/ 4882845 h 5834395"/>
                <a:gd name="connsiteX6042" fmla="*/ 2663504 w 3977945"/>
                <a:gd name="connsiteY6042" fmla="*/ 4880574 h 5834395"/>
                <a:gd name="connsiteX6043" fmla="*/ 2663050 w 3977945"/>
                <a:gd name="connsiteY6043" fmla="*/ 4879212 h 5834395"/>
                <a:gd name="connsiteX6044" fmla="*/ 2663618 w 3977945"/>
                <a:gd name="connsiteY6044" fmla="*/ 4878191 h 5834395"/>
                <a:gd name="connsiteX6045" fmla="*/ 2664639 w 3977945"/>
                <a:gd name="connsiteY6045" fmla="*/ 4877396 h 5834395"/>
                <a:gd name="connsiteX6046" fmla="*/ 2665320 w 3977945"/>
                <a:gd name="connsiteY6046" fmla="*/ 4876601 h 5834395"/>
                <a:gd name="connsiteX6047" fmla="*/ 2666682 w 3977945"/>
                <a:gd name="connsiteY6047" fmla="*/ 4873877 h 5834395"/>
                <a:gd name="connsiteX6048" fmla="*/ 2666682 w 3977945"/>
                <a:gd name="connsiteY6048" fmla="*/ 4873764 h 5834395"/>
                <a:gd name="connsiteX6049" fmla="*/ 2666682 w 3977945"/>
                <a:gd name="connsiteY6049" fmla="*/ 4872515 h 5834395"/>
                <a:gd name="connsiteX6050" fmla="*/ 2665434 w 3977945"/>
                <a:gd name="connsiteY6050" fmla="*/ 4870472 h 5834395"/>
                <a:gd name="connsiteX6051" fmla="*/ 2663391 w 3977945"/>
                <a:gd name="connsiteY6051" fmla="*/ 4868996 h 5834395"/>
                <a:gd name="connsiteX6052" fmla="*/ 2653742 w 3977945"/>
                <a:gd name="connsiteY6052" fmla="*/ 4866272 h 5834395"/>
                <a:gd name="connsiteX6053" fmla="*/ 2629451 w 3977945"/>
                <a:gd name="connsiteY6053" fmla="*/ 4857759 h 5834395"/>
                <a:gd name="connsiteX6054" fmla="*/ 2605160 w 3977945"/>
                <a:gd name="connsiteY6054" fmla="*/ 4849245 h 5834395"/>
                <a:gd name="connsiteX6055" fmla="*/ 2605046 w 3977945"/>
                <a:gd name="connsiteY6055" fmla="*/ 4849245 h 5834395"/>
                <a:gd name="connsiteX6056" fmla="*/ 2605046 w 3977945"/>
                <a:gd name="connsiteY6056" fmla="*/ 4849245 h 5834395"/>
                <a:gd name="connsiteX6057" fmla="*/ 2605046 w 3977945"/>
                <a:gd name="connsiteY6057" fmla="*/ 4849132 h 5834395"/>
                <a:gd name="connsiteX6058" fmla="*/ 2605160 w 3977945"/>
                <a:gd name="connsiteY6058" fmla="*/ 4849019 h 5834395"/>
                <a:gd name="connsiteX6059" fmla="*/ 2618781 w 3977945"/>
                <a:gd name="connsiteY6059" fmla="*/ 4811333 h 5834395"/>
                <a:gd name="connsiteX6060" fmla="*/ 2631722 w 3977945"/>
                <a:gd name="connsiteY6060" fmla="*/ 4775464 h 5834395"/>
                <a:gd name="connsiteX6061" fmla="*/ 2634105 w 3977945"/>
                <a:gd name="connsiteY6061" fmla="*/ 4772286 h 5834395"/>
                <a:gd name="connsiteX6062" fmla="*/ 2637510 w 3977945"/>
                <a:gd name="connsiteY6062" fmla="*/ 4769675 h 5834395"/>
                <a:gd name="connsiteX6063" fmla="*/ 2644775 w 3977945"/>
                <a:gd name="connsiteY6063" fmla="*/ 4765702 h 5834395"/>
                <a:gd name="connsiteX6064" fmla="*/ 2647045 w 3977945"/>
                <a:gd name="connsiteY6064" fmla="*/ 4763886 h 5834395"/>
                <a:gd name="connsiteX6065" fmla="*/ 2648861 w 3977945"/>
                <a:gd name="connsiteY6065" fmla="*/ 4762184 h 5834395"/>
                <a:gd name="connsiteX6066" fmla="*/ 2653629 w 3977945"/>
                <a:gd name="connsiteY6066" fmla="*/ 4755827 h 5834395"/>
                <a:gd name="connsiteX6067" fmla="*/ 2657715 w 3977945"/>
                <a:gd name="connsiteY6067" fmla="*/ 4748562 h 5834395"/>
                <a:gd name="connsiteX6068" fmla="*/ 2659531 w 3977945"/>
                <a:gd name="connsiteY6068" fmla="*/ 4740617 h 5834395"/>
                <a:gd name="connsiteX6069" fmla="*/ 2658396 w 3977945"/>
                <a:gd name="connsiteY6069" fmla="*/ 4733012 h 5834395"/>
                <a:gd name="connsiteX6070" fmla="*/ 2653629 w 3977945"/>
                <a:gd name="connsiteY6070" fmla="*/ 4726655 h 5834395"/>
                <a:gd name="connsiteX6071" fmla="*/ 2639213 w 3977945"/>
                <a:gd name="connsiteY6071" fmla="*/ 4715645 h 5834395"/>
                <a:gd name="connsiteX6072" fmla="*/ 2633765 w 3977945"/>
                <a:gd name="connsiteY6072" fmla="*/ 4713488 h 5834395"/>
                <a:gd name="connsiteX6073" fmla="*/ 2639780 w 3977945"/>
                <a:gd name="connsiteY6073" fmla="*/ 4677165 h 5834395"/>
                <a:gd name="connsiteX6074" fmla="*/ 2645797 w 3977945"/>
                <a:gd name="connsiteY6074" fmla="*/ 4640728 h 5834395"/>
                <a:gd name="connsiteX6075" fmla="*/ 2647953 w 3977945"/>
                <a:gd name="connsiteY6075" fmla="*/ 4634599 h 5834395"/>
                <a:gd name="connsiteX6076" fmla="*/ 2651472 w 3977945"/>
                <a:gd name="connsiteY6076" fmla="*/ 4631193 h 5834395"/>
                <a:gd name="connsiteX6077" fmla="*/ 2672698 w 3977945"/>
                <a:gd name="connsiteY6077" fmla="*/ 4621772 h 5834395"/>
                <a:gd name="connsiteX6078" fmla="*/ 2679282 w 3977945"/>
                <a:gd name="connsiteY6078" fmla="*/ 4614962 h 5834395"/>
                <a:gd name="connsiteX6079" fmla="*/ 2685411 w 3977945"/>
                <a:gd name="connsiteY6079" fmla="*/ 4607016 h 5834395"/>
                <a:gd name="connsiteX6080" fmla="*/ 2687341 w 3977945"/>
                <a:gd name="connsiteY6080" fmla="*/ 4602816 h 5834395"/>
                <a:gd name="connsiteX6081" fmla="*/ 2687227 w 3977945"/>
                <a:gd name="connsiteY6081" fmla="*/ 4597368 h 5834395"/>
                <a:gd name="connsiteX6082" fmla="*/ 2681893 w 3977945"/>
                <a:gd name="connsiteY6082" fmla="*/ 4589989 h 5834395"/>
                <a:gd name="connsiteX6083" fmla="*/ 2681098 w 3977945"/>
                <a:gd name="connsiteY6083" fmla="*/ 4585790 h 5834395"/>
                <a:gd name="connsiteX6084" fmla="*/ 2682233 w 3977945"/>
                <a:gd name="connsiteY6084" fmla="*/ 4583747 h 5834395"/>
                <a:gd name="connsiteX6085" fmla="*/ 2685752 w 3977945"/>
                <a:gd name="connsiteY6085" fmla="*/ 4580341 h 5834395"/>
                <a:gd name="connsiteX6086" fmla="*/ 2686660 w 3977945"/>
                <a:gd name="connsiteY6086" fmla="*/ 4578071 h 5834395"/>
                <a:gd name="connsiteX6087" fmla="*/ 2686093 w 3977945"/>
                <a:gd name="connsiteY6087" fmla="*/ 4575687 h 5834395"/>
                <a:gd name="connsiteX6088" fmla="*/ 2684730 w 3977945"/>
                <a:gd name="connsiteY6088" fmla="*/ 4574098 h 5834395"/>
                <a:gd name="connsiteX6089" fmla="*/ 2683936 w 3977945"/>
                <a:gd name="connsiteY6089" fmla="*/ 4572282 h 5834395"/>
                <a:gd name="connsiteX6090" fmla="*/ 2684957 w 3977945"/>
                <a:gd name="connsiteY6090" fmla="*/ 4569331 h 5834395"/>
                <a:gd name="connsiteX6091" fmla="*/ 2686660 w 3977945"/>
                <a:gd name="connsiteY6091" fmla="*/ 4567855 h 5834395"/>
                <a:gd name="connsiteX6092" fmla="*/ 2693357 w 3977945"/>
                <a:gd name="connsiteY6092" fmla="*/ 4565018 h 5834395"/>
                <a:gd name="connsiteX6093" fmla="*/ 2694719 w 3977945"/>
                <a:gd name="connsiteY6093" fmla="*/ 4563315 h 5834395"/>
                <a:gd name="connsiteX6094" fmla="*/ 2697443 w 3977945"/>
                <a:gd name="connsiteY6094" fmla="*/ 4556958 h 5834395"/>
                <a:gd name="connsiteX6095" fmla="*/ 2697897 w 3977945"/>
                <a:gd name="connsiteY6095" fmla="*/ 4555937 h 5834395"/>
                <a:gd name="connsiteX6096" fmla="*/ 2700849 w 3977945"/>
                <a:gd name="connsiteY6096" fmla="*/ 4551623 h 5834395"/>
                <a:gd name="connsiteX6097" fmla="*/ 2704935 w 3977945"/>
                <a:gd name="connsiteY6097" fmla="*/ 4547764 h 5834395"/>
                <a:gd name="connsiteX6098" fmla="*/ 2709362 w 3977945"/>
                <a:gd name="connsiteY6098" fmla="*/ 4545380 h 5834395"/>
                <a:gd name="connsiteX6099" fmla="*/ 2713448 w 3977945"/>
                <a:gd name="connsiteY6099" fmla="*/ 4545380 h 5834395"/>
                <a:gd name="connsiteX6100" fmla="*/ 2715946 w 3977945"/>
                <a:gd name="connsiteY6100" fmla="*/ 4547196 h 5834395"/>
                <a:gd name="connsiteX6101" fmla="*/ 2722302 w 3977945"/>
                <a:gd name="connsiteY6101" fmla="*/ 4555483 h 5834395"/>
                <a:gd name="connsiteX6102" fmla="*/ 2726616 w 3977945"/>
                <a:gd name="connsiteY6102" fmla="*/ 4557980 h 5834395"/>
                <a:gd name="connsiteX6103" fmla="*/ 2727978 w 3977945"/>
                <a:gd name="connsiteY6103" fmla="*/ 4559455 h 5834395"/>
                <a:gd name="connsiteX6104" fmla="*/ 2729112 w 3977945"/>
                <a:gd name="connsiteY6104" fmla="*/ 4561385 h 5834395"/>
                <a:gd name="connsiteX6105" fmla="*/ 2729793 w 3977945"/>
                <a:gd name="connsiteY6105" fmla="*/ 4562861 h 5834395"/>
                <a:gd name="connsiteX6106" fmla="*/ 2730702 w 3977945"/>
                <a:gd name="connsiteY6106" fmla="*/ 4563996 h 5834395"/>
                <a:gd name="connsiteX6107" fmla="*/ 2732631 w 3977945"/>
                <a:gd name="connsiteY6107" fmla="*/ 4564790 h 5834395"/>
                <a:gd name="connsiteX6108" fmla="*/ 2733767 w 3977945"/>
                <a:gd name="connsiteY6108" fmla="*/ 4565471 h 5834395"/>
                <a:gd name="connsiteX6109" fmla="*/ 2738307 w 3977945"/>
                <a:gd name="connsiteY6109" fmla="*/ 4570806 h 5834395"/>
                <a:gd name="connsiteX6110" fmla="*/ 2740237 w 3977945"/>
                <a:gd name="connsiteY6110" fmla="*/ 4573644 h 5834395"/>
                <a:gd name="connsiteX6111" fmla="*/ 2744096 w 3977945"/>
                <a:gd name="connsiteY6111" fmla="*/ 4577050 h 5834395"/>
                <a:gd name="connsiteX6112" fmla="*/ 2747955 w 3977945"/>
                <a:gd name="connsiteY6112" fmla="*/ 4582952 h 5834395"/>
                <a:gd name="connsiteX6113" fmla="*/ 2751814 w 3977945"/>
                <a:gd name="connsiteY6113" fmla="*/ 4586471 h 5834395"/>
                <a:gd name="connsiteX6114" fmla="*/ 2752495 w 3977945"/>
                <a:gd name="connsiteY6114" fmla="*/ 4588287 h 5834395"/>
                <a:gd name="connsiteX6115" fmla="*/ 2752950 w 3977945"/>
                <a:gd name="connsiteY6115" fmla="*/ 4590330 h 5834395"/>
                <a:gd name="connsiteX6116" fmla="*/ 2753631 w 3977945"/>
                <a:gd name="connsiteY6116" fmla="*/ 4592373 h 5834395"/>
                <a:gd name="connsiteX6117" fmla="*/ 2754879 w 3977945"/>
                <a:gd name="connsiteY6117" fmla="*/ 4593962 h 5834395"/>
                <a:gd name="connsiteX6118" fmla="*/ 2759760 w 3977945"/>
                <a:gd name="connsiteY6118" fmla="*/ 4597935 h 5834395"/>
                <a:gd name="connsiteX6119" fmla="*/ 2761917 w 3977945"/>
                <a:gd name="connsiteY6119" fmla="*/ 4602021 h 5834395"/>
                <a:gd name="connsiteX6120" fmla="*/ 2762825 w 3977945"/>
                <a:gd name="connsiteY6120" fmla="*/ 4606222 h 5834395"/>
                <a:gd name="connsiteX6121" fmla="*/ 2763506 w 3977945"/>
                <a:gd name="connsiteY6121" fmla="*/ 4610535 h 5834395"/>
                <a:gd name="connsiteX6122" fmla="*/ 2764755 w 3977945"/>
                <a:gd name="connsiteY6122" fmla="*/ 4614848 h 5834395"/>
                <a:gd name="connsiteX6123" fmla="*/ 2765436 w 3977945"/>
                <a:gd name="connsiteY6123" fmla="*/ 4616210 h 5834395"/>
                <a:gd name="connsiteX6124" fmla="*/ 2766458 w 3977945"/>
                <a:gd name="connsiteY6124" fmla="*/ 4619161 h 5834395"/>
                <a:gd name="connsiteX6125" fmla="*/ 2767139 w 3977945"/>
                <a:gd name="connsiteY6125" fmla="*/ 4620524 h 5834395"/>
                <a:gd name="connsiteX6126" fmla="*/ 2768273 w 3977945"/>
                <a:gd name="connsiteY6126" fmla="*/ 4621772 h 5834395"/>
                <a:gd name="connsiteX6127" fmla="*/ 2772133 w 3977945"/>
                <a:gd name="connsiteY6127" fmla="*/ 4624951 h 5834395"/>
                <a:gd name="connsiteX6128" fmla="*/ 2774062 w 3977945"/>
                <a:gd name="connsiteY6128" fmla="*/ 4628469 h 5834395"/>
                <a:gd name="connsiteX6129" fmla="*/ 2774744 w 3977945"/>
                <a:gd name="connsiteY6129" fmla="*/ 4631761 h 5834395"/>
                <a:gd name="connsiteX6130" fmla="*/ 2775878 w 3977945"/>
                <a:gd name="connsiteY6130" fmla="*/ 4633918 h 5834395"/>
                <a:gd name="connsiteX6131" fmla="*/ 2779284 w 3977945"/>
                <a:gd name="connsiteY6131" fmla="*/ 4634145 h 5834395"/>
                <a:gd name="connsiteX6132" fmla="*/ 2782122 w 3977945"/>
                <a:gd name="connsiteY6132" fmla="*/ 4633577 h 5834395"/>
                <a:gd name="connsiteX6133" fmla="*/ 2783029 w 3977945"/>
                <a:gd name="connsiteY6133" fmla="*/ 4634031 h 5834395"/>
                <a:gd name="connsiteX6134" fmla="*/ 2787570 w 3977945"/>
                <a:gd name="connsiteY6134" fmla="*/ 4638458 h 5834395"/>
                <a:gd name="connsiteX6135" fmla="*/ 2793246 w 3977945"/>
                <a:gd name="connsiteY6135" fmla="*/ 4641750 h 5834395"/>
                <a:gd name="connsiteX6136" fmla="*/ 2794380 w 3977945"/>
                <a:gd name="connsiteY6136" fmla="*/ 4642090 h 5834395"/>
                <a:gd name="connsiteX6137" fmla="*/ 2795629 w 3977945"/>
                <a:gd name="connsiteY6137" fmla="*/ 4641296 h 5834395"/>
                <a:gd name="connsiteX6138" fmla="*/ 2797899 w 3977945"/>
                <a:gd name="connsiteY6138" fmla="*/ 4638118 h 5834395"/>
                <a:gd name="connsiteX6139" fmla="*/ 2799148 w 3977945"/>
                <a:gd name="connsiteY6139" fmla="*/ 4636983 h 5834395"/>
                <a:gd name="connsiteX6140" fmla="*/ 2819013 w 3977945"/>
                <a:gd name="connsiteY6140" fmla="*/ 4629150 h 5834395"/>
                <a:gd name="connsiteX6141" fmla="*/ 2828774 w 3977945"/>
                <a:gd name="connsiteY6141" fmla="*/ 4623475 h 5834395"/>
                <a:gd name="connsiteX6142" fmla="*/ 2836266 w 3977945"/>
                <a:gd name="connsiteY6142" fmla="*/ 4614508 h 5834395"/>
                <a:gd name="connsiteX6143" fmla="*/ 2837855 w 3977945"/>
                <a:gd name="connsiteY6143" fmla="*/ 4611897 h 5834395"/>
                <a:gd name="connsiteX6144" fmla="*/ 2838536 w 3977945"/>
                <a:gd name="connsiteY6144" fmla="*/ 4610421 h 5834395"/>
                <a:gd name="connsiteX6145" fmla="*/ 2838536 w 3977945"/>
                <a:gd name="connsiteY6145" fmla="*/ 4608832 h 5834395"/>
                <a:gd name="connsiteX6146" fmla="*/ 2837401 w 3977945"/>
                <a:gd name="connsiteY6146" fmla="*/ 4602930 h 5834395"/>
                <a:gd name="connsiteX6147" fmla="*/ 2836606 w 3977945"/>
                <a:gd name="connsiteY6147" fmla="*/ 4600432 h 5834395"/>
                <a:gd name="connsiteX6148" fmla="*/ 2835244 w 3977945"/>
                <a:gd name="connsiteY6148" fmla="*/ 4598730 h 5834395"/>
                <a:gd name="connsiteX6149" fmla="*/ 2828547 w 3977945"/>
                <a:gd name="connsiteY6149" fmla="*/ 4596573 h 5834395"/>
                <a:gd name="connsiteX6150" fmla="*/ 2828320 w 3977945"/>
                <a:gd name="connsiteY6150" fmla="*/ 4592600 h 5834395"/>
                <a:gd name="connsiteX6151" fmla="*/ 2829114 w 3977945"/>
                <a:gd name="connsiteY6151" fmla="*/ 4587265 h 5834395"/>
                <a:gd name="connsiteX6152" fmla="*/ 2827412 w 3977945"/>
                <a:gd name="connsiteY6152" fmla="*/ 4581476 h 5834395"/>
                <a:gd name="connsiteX6153" fmla="*/ 2823325 w 3977945"/>
                <a:gd name="connsiteY6153" fmla="*/ 4573303 h 5834395"/>
                <a:gd name="connsiteX6154" fmla="*/ 2820601 w 3977945"/>
                <a:gd name="connsiteY6154" fmla="*/ 4562861 h 5834395"/>
                <a:gd name="connsiteX6155" fmla="*/ 2817991 w 3977945"/>
                <a:gd name="connsiteY6155" fmla="*/ 4541067 h 5834395"/>
                <a:gd name="connsiteX6156" fmla="*/ 2818444 w 3977945"/>
                <a:gd name="connsiteY6156" fmla="*/ 4530397 h 5834395"/>
                <a:gd name="connsiteX6157" fmla="*/ 2817877 w 3977945"/>
                <a:gd name="connsiteY6157" fmla="*/ 4525630 h 5834395"/>
                <a:gd name="connsiteX6158" fmla="*/ 2815493 w 3977945"/>
                <a:gd name="connsiteY6158" fmla="*/ 4522224 h 5834395"/>
                <a:gd name="connsiteX6159" fmla="*/ 2810499 w 3977945"/>
                <a:gd name="connsiteY6159" fmla="*/ 4521203 h 5834395"/>
                <a:gd name="connsiteX6160" fmla="*/ 2808115 w 3977945"/>
                <a:gd name="connsiteY6160" fmla="*/ 4519841 h 5834395"/>
                <a:gd name="connsiteX6161" fmla="*/ 2807662 w 3977945"/>
                <a:gd name="connsiteY6161" fmla="*/ 4516889 h 5834395"/>
                <a:gd name="connsiteX6162" fmla="*/ 2809137 w 3977945"/>
                <a:gd name="connsiteY6162" fmla="*/ 4514846 h 5834395"/>
                <a:gd name="connsiteX6163" fmla="*/ 2811521 w 3977945"/>
                <a:gd name="connsiteY6163" fmla="*/ 4515073 h 5834395"/>
                <a:gd name="connsiteX6164" fmla="*/ 2824234 w 3977945"/>
                <a:gd name="connsiteY6164" fmla="*/ 4522792 h 5834395"/>
                <a:gd name="connsiteX6165" fmla="*/ 2828774 w 3977945"/>
                <a:gd name="connsiteY6165" fmla="*/ 4523813 h 5834395"/>
                <a:gd name="connsiteX6166" fmla="*/ 2833088 w 3977945"/>
                <a:gd name="connsiteY6166" fmla="*/ 4523019 h 5834395"/>
                <a:gd name="connsiteX6167" fmla="*/ 2850795 w 3977945"/>
                <a:gd name="connsiteY6167" fmla="*/ 4509738 h 5834395"/>
                <a:gd name="connsiteX6168" fmla="*/ 2859535 w 3977945"/>
                <a:gd name="connsiteY6168" fmla="*/ 4498387 h 5834395"/>
                <a:gd name="connsiteX6169" fmla="*/ 2863622 w 3977945"/>
                <a:gd name="connsiteY6169" fmla="*/ 4494755 h 5834395"/>
                <a:gd name="connsiteX6170" fmla="*/ 2877129 w 3977945"/>
                <a:gd name="connsiteY6170" fmla="*/ 4491350 h 5834395"/>
                <a:gd name="connsiteX6171" fmla="*/ 2885415 w 3977945"/>
                <a:gd name="connsiteY6171" fmla="*/ 4487831 h 5834395"/>
                <a:gd name="connsiteX6172" fmla="*/ 2889161 w 3977945"/>
                <a:gd name="connsiteY6172" fmla="*/ 4484539 h 5834395"/>
                <a:gd name="connsiteX6173" fmla="*/ 2890637 w 3977945"/>
                <a:gd name="connsiteY6173" fmla="*/ 4479318 h 5834395"/>
                <a:gd name="connsiteX6174" fmla="*/ 2888821 w 3977945"/>
                <a:gd name="connsiteY6174" fmla="*/ 4474437 h 5834395"/>
                <a:gd name="connsiteX6175" fmla="*/ 2885529 w 3977945"/>
                <a:gd name="connsiteY6175" fmla="*/ 4470464 h 5834395"/>
                <a:gd name="connsiteX6176" fmla="*/ 2883145 w 3977945"/>
                <a:gd name="connsiteY6176" fmla="*/ 4466605 h 5834395"/>
                <a:gd name="connsiteX6177" fmla="*/ 2884281 w 3977945"/>
                <a:gd name="connsiteY6177" fmla="*/ 4462291 h 5834395"/>
                <a:gd name="connsiteX6178" fmla="*/ 2886664 w 3977945"/>
                <a:gd name="connsiteY6178" fmla="*/ 4458205 h 5834395"/>
                <a:gd name="connsiteX6179" fmla="*/ 2887572 w 3977945"/>
                <a:gd name="connsiteY6179" fmla="*/ 4455935 h 5834395"/>
                <a:gd name="connsiteX6180" fmla="*/ 2888367 w 3977945"/>
                <a:gd name="connsiteY6180" fmla="*/ 4450827 h 5834395"/>
                <a:gd name="connsiteX6181" fmla="*/ 2889274 w 3977945"/>
                <a:gd name="connsiteY6181" fmla="*/ 4447989 h 5834395"/>
                <a:gd name="connsiteX6182" fmla="*/ 2890523 w 3977945"/>
                <a:gd name="connsiteY6182" fmla="*/ 4445492 h 5834395"/>
                <a:gd name="connsiteX6183" fmla="*/ 2891772 w 3977945"/>
                <a:gd name="connsiteY6183" fmla="*/ 4443903 h 5834395"/>
                <a:gd name="connsiteX6184" fmla="*/ 2894042 w 3977945"/>
                <a:gd name="connsiteY6184" fmla="*/ 4443335 h 5834395"/>
                <a:gd name="connsiteX6185" fmla="*/ 2901761 w 3977945"/>
                <a:gd name="connsiteY6185" fmla="*/ 4445719 h 5834395"/>
                <a:gd name="connsiteX6186" fmla="*/ 2925030 w 3977945"/>
                <a:gd name="connsiteY6186" fmla="*/ 4445492 h 5834395"/>
                <a:gd name="connsiteX6187" fmla="*/ 2926619 w 3977945"/>
                <a:gd name="connsiteY6187" fmla="*/ 4444357 h 5834395"/>
                <a:gd name="connsiteX6188" fmla="*/ 2931159 w 3977945"/>
                <a:gd name="connsiteY6188" fmla="*/ 4438000 h 5834395"/>
                <a:gd name="connsiteX6189" fmla="*/ 2945122 w 3977945"/>
                <a:gd name="connsiteY6189" fmla="*/ 4425741 h 5834395"/>
                <a:gd name="connsiteX6190" fmla="*/ 2949208 w 3977945"/>
                <a:gd name="connsiteY6190" fmla="*/ 4423698 h 5834395"/>
                <a:gd name="connsiteX6191" fmla="*/ 2966575 w 3977945"/>
                <a:gd name="connsiteY6191" fmla="*/ 4420179 h 5834395"/>
                <a:gd name="connsiteX6192" fmla="*/ 2978039 w 3977945"/>
                <a:gd name="connsiteY6192" fmla="*/ 4414390 h 5834395"/>
                <a:gd name="connsiteX6193" fmla="*/ 2979628 w 3977945"/>
                <a:gd name="connsiteY6193" fmla="*/ 4412915 h 5834395"/>
                <a:gd name="connsiteX6194" fmla="*/ 2980309 w 3977945"/>
                <a:gd name="connsiteY6194" fmla="*/ 4411439 h 5834395"/>
                <a:gd name="connsiteX6195" fmla="*/ 2980196 w 3977945"/>
                <a:gd name="connsiteY6195" fmla="*/ 4409509 h 5834395"/>
                <a:gd name="connsiteX6196" fmla="*/ 2979515 w 3977945"/>
                <a:gd name="connsiteY6196" fmla="*/ 4406785 h 5834395"/>
                <a:gd name="connsiteX6197" fmla="*/ 2979288 w 3977945"/>
                <a:gd name="connsiteY6197" fmla="*/ 4403834 h 5834395"/>
                <a:gd name="connsiteX6198" fmla="*/ 2980196 w 3977945"/>
                <a:gd name="connsiteY6198" fmla="*/ 4402358 h 5834395"/>
                <a:gd name="connsiteX6199" fmla="*/ 2981671 w 3977945"/>
                <a:gd name="connsiteY6199" fmla="*/ 4401450 h 5834395"/>
                <a:gd name="connsiteX6200" fmla="*/ 2983033 w 3977945"/>
                <a:gd name="connsiteY6200" fmla="*/ 4399974 h 5834395"/>
                <a:gd name="connsiteX6201" fmla="*/ 2982693 w 3977945"/>
                <a:gd name="connsiteY6201" fmla="*/ 4399407 h 5834395"/>
                <a:gd name="connsiteX6202" fmla="*/ 2981899 w 3977945"/>
                <a:gd name="connsiteY6202" fmla="*/ 4398499 h 5834395"/>
                <a:gd name="connsiteX6203" fmla="*/ 2981445 w 3977945"/>
                <a:gd name="connsiteY6203" fmla="*/ 4397477 h 5834395"/>
                <a:gd name="connsiteX6204" fmla="*/ 2982239 w 3977945"/>
                <a:gd name="connsiteY6204" fmla="*/ 4396569 h 5834395"/>
                <a:gd name="connsiteX6205" fmla="*/ 2983374 w 3977945"/>
                <a:gd name="connsiteY6205" fmla="*/ 4396229 h 5834395"/>
                <a:gd name="connsiteX6206" fmla="*/ 2989163 w 3977945"/>
                <a:gd name="connsiteY6206" fmla="*/ 4395888 h 5834395"/>
                <a:gd name="connsiteX6207" fmla="*/ 2990979 w 3977945"/>
                <a:gd name="connsiteY6207" fmla="*/ 4395320 h 5834395"/>
                <a:gd name="connsiteX6208" fmla="*/ 2992341 w 3977945"/>
                <a:gd name="connsiteY6208" fmla="*/ 4393845 h 5834395"/>
                <a:gd name="connsiteX6209" fmla="*/ 2993136 w 3977945"/>
                <a:gd name="connsiteY6209" fmla="*/ 4391121 h 5834395"/>
                <a:gd name="connsiteX6210" fmla="*/ 2995406 w 3977945"/>
                <a:gd name="connsiteY6210" fmla="*/ 4390780 h 5834395"/>
                <a:gd name="connsiteX6211" fmla="*/ 2996882 w 3977945"/>
                <a:gd name="connsiteY6211" fmla="*/ 4390213 h 5834395"/>
                <a:gd name="connsiteX6212" fmla="*/ 2997790 w 3977945"/>
                <a:gd name="connsiteY6212" fmla="*/ 4388623 h 5834395"/>
                <a:gd name="connsiteX6213" fmla="*/ 2998244 w 3977945"/>
                <a:gd name="connsiteY6213" fmla="*/ 4385105 h 5834395"/>
                <a:gd name="connsiteX6214" fmla="*/ 2997336 w 3977945"/>
                <a:gd name="connsiteY6214" fmla="*/ 4376024 h 5834395"/>
                <a:gd name="connsiteX6215" fmla="*/ 2997677 w 3977945"/>
                <a:gd name="connsiteY6215" fmla="*/ 4373754 h 5834395"/>
                <a:gd name="connsiteX6216" fmla="*/ 2999379 w 3977945"/>
                <a:gd name="connsiteY6216" fmla="*/ 4371938 h 5834395"/>
                <a:gd name="connsiteX6217" fmla="*/ 3001195 w 3977945"/>
                <a:gd name="connsiteY6217" fmla="*/ 4371483 h 5834395"/>
                <a:gd name="connsiteX6218" fmla="*/ 3002557 w 3977945"/>
                <a:gd name="connsiteY6218" fmla="*/ 4370235 h 5834395"/>
                <a:gd name="connsiteX6219" fmla="*/ 3002784 w 3977945"/>
                <a:gd name="connsiteY6219" fmla="*/ 4366376 h 5834395"/>
                <a:gd name="connsiteX6220" fmla="*/ 3003238 w 3977945"/>
                <a:gd name="connsiteY6220" fmla="*/ 4362970 h 5834395"/>
                <a:gd name="connsiteX6221" fmla="*/ 3004941 w 3977945"/>
                <a:gd name="connsiteY6221" fmla="*/ 4363084 h 5834395"/>
                <a:gd name="connsiteX6222" fmla="*/ 3008800 w 3977945"/>
                <a:gd name="connsiteY6222" fmla="*/ 4365922 h 5834395"/>
                <a:gd name="connsiteX6223" fmla="*/ 3013341 w 3977945"/>
                <a:gd name="connsiteY6223" fmla="*/ 4366035 h 5834395"/>
                <a:gd name="connsiteX6224" fmla="*/ 3014135 w 3977945"/>
                <a:gd name="connsiteY6224" fmla="*/ 4366716 h 5834395"/>
                <a:gd name="connsiteX6225" fmla="*/ 3012319 w 3977945"/>
                <a:gd name="connsiteY6225" fmla="*/ 4369327 h 5834395"/>
                <a:gd name="connsiteX6226" fmla="*/ 3010730 w 3977945"/>
                <a:gd name="connsiteY6226" fmla="*/ 4372164 h 5834395"/>
                <a:gd name="connsiteX6227" fmla="*/ 3011865 w 3977945"/>
                <a:gd name="connsiteY6227" fmla="*/ 4373527 h 5834395"/>
                <a:gd name="connsiteX6228" fmla="*/ 3014362 w 3977945"/>
                <a:gd name="connsiteY6228" fmla="*/ 4373867 h 5834395"/>
                <a:gd name="connsiteX6229" fmla="*/ 3016633 w 3977945"/>
                <a:gd name="connsiteY6229" fmla="*/ 4373527 h 5834395"/>
                <a:gd name="connsiteX6230" fmla="*/ 3020946 w 3977945"/>
                <a:gd name="connsiteY6230" fmla="*/ 4371824 h 5834395"/>
                <a:gd name="connsiteX6231" fmla="*/ 3023556 w 3977945"/>
                <a:gd name="connsiteY6231" fmla="*/ 4368873 h 5834395"/>
                <a:gd name="connsiteX6232" fmla="*/ 3023897 w 3977945"/>
                <a:gd name="connsiteY6232" fmla="*/ 4364446 h 5834395"/>
                <a:gd name="connsiteX6233" fmla="*/ 3019357 w 3977945"/>
                <a:gd name="connsiteY6233" fmla="*/ 4351506 h 5834395"/>
                <a:gd name="connsiteX6234" fmla="*/ 3019016 w 3977945"/>
                <a:gd name="connsiteY6234" fmla="*/ 4346284 h 5834395"/>
                <a:gd name="connsiteX6235" fmla="*/ 3021286 w 3977945"/>
                <a:gd name="connsiteY6235" fmla="*/ 4343674 h 5834395"/>
                <a:gd name="connsiteX6236" fmla="*/ 3026508 w 3977945"/>
                <a:gd name="connsiteY6236" fmla="*/ 4344695 h 5834395"/>
                <a:gd name="connsiteX6237" fmla="*/ 3028324 w 3977945"/>
                <a:gd name="connsiteY6237" fmla="*/ 4345830 h 5834395"/>
                <a:gd name="connsiteX6238" fmla="*/ 3030140 w 3977945"/>
                <a:gd name="connsiteY6238" fmla="*/ 4347419 h 5834395"/>
                <a:gd name="connsiteX6239" fmla="*/ 3031730 w 3977945"/>
                <a:gd name="connsiteY6239" fmla="*/ 4349462 h 5834395"/>
                <a:gd name="connsiteX6240" fmla="*/ 3032751 w 3977945"/>
                <a:gd name="connsiteY6240" fmla="*/ 4351960 h 5834395"/>
                <a:gd name="connsiteX6241" fmla="*/ 3034340 w 3977945"/>
                <a:gd name="connsiteY6241" fmla="*/ 4354797 h 5834395"/>
                <a:gd name="connsiteX6242" fmla="*/ 3036724 w 3977945"/>
                <a:gd name="connsiteY6242" fmla="*/ 4355933 h 5834395"/>
                <a:gd name="connsiteX6243" fmla="*/ 3060447 w 3977945"/>
                <a:gd name="connsiteY6243" fmla="*/ 4357522 h 5834395"/>
                <a:gd name="connsiteX6244" fmla="*/ 3062377 w 3977945"/>
                <a:gd name="connsiteY6244" fmla="*/ 4356841 h 5834395"/>
                <a:gd name="connsiteX6245" fmla="*/ 3064533 w 3977945"/>
                <a:gd name="connsiteY6245" fmla="*/ 4355706 h 5834395"/>
                <a:gd name="connsiteX6246" fmla="*/ 3066577 w 3977945"/>
                <a:gd name="connsiteY6246" fmla="*/ 4355138 h 5834395"/>
                <a:gd name="connsiteX6247" fmla="*/ 3068279 w 3977945"/>
                <a:gd name="connsiteY6247" fmla="*/ 4356273 h 5834395"/>
                <a:gd name="connsiteX6248" fmla="*/ 3070663 w 3977945"/>
                <a:gd name="connsiteY6248" fmla="*/ 4360473 h 5834395"/>
                <a:gd name="connsiteX6249" fmla="*/ 3071798 w 3977945"/>
                <a:gd name="connsiteY6249" fmla="*/ 4361835 h 5834395"/>
                <a:gd name="connsiteX6250" fmla="*/ 3073728 w 3977945"/>
                <a:gd name="connsiteY6250" fmla="*/ 4362743 h 5834395"/>
                <a:gd name="connsiteX6251" fmla="*/ 3078041 w 3977945"/>
                <a:gd name="connsiteY6251" fmla="*/ 4362857 h 5834395"/>
                <a:gd name="connsiteX6252" fmla="*/ 3079971 w 3977945"/>
                <a:gd name="connsiteY6252" fmla="*/ 4363878 h 5834395"/>
                <a:gd name="connsiteX6253" fmla="*/ 3080992 w 3977945"/>
                <a:gd name="connsiteY6253" fmla="*/ 4366943 h 5834395"/>
                <a:gd name="connsiteX6254" fmla="*/ 3080879 w 3977945"/>
                <a:gd name="connsiteY6254" fmla="*/ 4370462 h 5834395"/>
                <a:gd name="connsiteX6255" fmla="*/ 3080085 w 3977945"/>
                <a:gd name="connsiteY6255" fmla="*/ 4372846 h 5834395"/>
                <a:gd name="connsiteX6256" fmla="*/ 3078722 w 3977945"/>
                <a:gd name="connsiteY6256" fmla="*/ 4374435 h 5834395"/>
                <a:gd name="connsiteX6257" fmla="*/ 3076793 w 3977945"/>
                <a:gd name="connsiteY6257" fmla="*/ 4375456 h 5834395"/>
                <a:gd name="connsiteX6258" fmla="*/ 3067371 w 3977945"/>
                <a:gd name="connsiteY6258" fmla="*/ 4377272 h 5834395"/>
                <a:gd name="connsiteX6259" fmla="*/ 3066917 w 3977945"/>
                <a:gd name="connsiteY6259" fmla="*/ 4378521 h 5834395"/>
                <a:gd name="connsiteX6260" fmla="*/ 3068052 w 3977945"/>
                <a:gd name="connsiteY6260" fmla="*/ 4380791 h 5834395"/>
                <a:gd name="connsiteX6261" fmla="*/ 3069641 w 3977945"/>
                <a:gd name="connsiteY6261" fmla="*/ 4383288 h 5834395"/>
                <a:gd name="connsiteX6262" fmla="*/ 3070550 w 3977945"/>
                <a:gd name="connsiteY6262" fmla="*/ 4385105 h 5834395"/>
                <a:gd name="connsiteX6263" fmla="*/ 3070550 w 3977945"/>
                <a:gd name="connsiteY6263" fmla="*/ 4385105 h 5834395"/>
                <a:gd name="connsiteX6264" fmla="*/ 3073615 w 3977945"/>
                <a:gd name="connsiteY6264" fmla="*/ 4388397 h 5834395"/>
                <a:gd name="connsiteX6265" fmla="*/ 3080879 w 3977945"/>
                <a:gd name="connsiteY6265" fmla="*/ 4389078 h 5834395"/>
                <a:gd name="connsiteX6266" fmla="*/ 3088824 w 3977945"/>
                <a:gd name="connsiteY6266" fmla="*/ 4387829 h 5834395"/>
                <a:gd name="connsiteX6267" fmla="*/ 3093933 w 3977945"/>
                <a:gd name="connsiteY6267" fmla="*/ 4385105 h 5834395"/>
                <a:gd name="connsiteX6268" fmla="*/ 3095635 w 3977945"/>
                <a:gd name="connsiteY6268" fmla="*/ 4382607 h 5834395"/>
                <a:gd name="connsiteX6269" fmla="*/ 3096884 w 3977945"/>
                <a:gd name="connsiteY6269" fmla="*/ 4380224 h 5834395"/>
                <a:gd name="connsiteX6270" fmla="*/ 3098360 w 3977945"/>
                <a:gd name="connsiteY6270" fmla="*/ 4378635 h 5834395"/>
                <a:gd name="connsiteX6271" fmla="*/ 3100743 w 3977945"/>
                <a:gd name="connsiteY6271" fmla="*/ 4378635 h 5834395"/>
                <a:gd name="connsiteX6272" fmla="*/ 3103240 w 3977945"/>
                <a:gd name="connsiteY6272" fmla="*/ 4379770 h 5834395"/>
                <a:gd name="connsiteX6273" fmla="*/ 3104262 w 3977945"/>
                <a:gd name="connsiteY6273" fmla="*/ 4381132 h 5834395"/>
                <a:gd name="connsiteX6274" fmla="*/ 3104489 w 3977945"/>
                <a:gd name="connsiteY6274" fmla="*/ 4383402 h 5834395"/>
                <a:gd name="connsiteX6275" fmla="*/ 3104603 w 3977945"/>
                <a:gd name="connsiteY6275" fmla="*/ 4387034 h 5834395"/>
                <a:gd name="connsiteX6276" fmla="*/ 3106873 w 3977945"/>
                <a:gd name="connsiteY6276" fmla="*/ 4391688 h 5834395"/>
                <a:gd name="connsiteX6277" fmla="*/ 3111300 w 3977945"/>
                <a:gd name="connsiteY6277" fmla="*/ 4391234 h 5834395"/>
                <a:gd name="connsiteX6278" fmla="*/ 3116294 w 3977945"/>
                <a:gd name="connsiteY6278" fmla="*/ 4388283 h 5834395"/>
                <a:gd name="connsiteX6279" fmla="*/ 3119926 w 3977945"/>
                <a:gd name="connsiteY6279" fmla="*/ 4385218 h 5834395"/>
                <a:gd name="connsiteX6280" fmla="*/ 3120040 w 3977945"/>
                <a:gd name="connsiteY6280" fmla="*/ 4379429 h 5834395"/>
                <a:gd name="connsiteX6281" fmla="*/ 3118564 w 3977945"/>
                <a:gd name="connsiteY6281" fmla="*/ 4374321 h 5834395"/>
                <a:gd name="connsiteX6282" fmla="*/ 3118224 w 3977945"/>
                <a:gd name="connsiteY6282" fmla="*/ 4369554 h 5834395"/>
                <a:gd name="connsiteX6283" fmla="*/ 3123558 w 3977945"/>
                <a:gd name="connsiteY6283" fmla="*/ 4363424 h 5834395"/>
                <a:gd name="connsiteX6284" fmla="*/ 3126510 w 3977945"/>
                <a:gd name="connsiteY6284" fmla="*/ 4358998 h 5834395"/>
                <a:gd name="connsiteX6285" fmla="*/ 3128326 w 3977945"/>
                <a:gd name="connsiteY6285" fmla="*/ 4357181 h 5834395"/>
                <a:gd name="connsiteX6286" fmla="*/ 3131050 w 3977945"/>
                <a:gd name="connsiteY6286" fmla="*/ 4356160 h 5834395"/>
                <a:gd name="connsiteX6287" fmla="*/ 3133775 w 3977945"/>
                <a:gd name="connsiteY6287" fmla="*/ 4356387 h 5834395"/>
                <a:gd name="connsiteX6288" fmla="*/ 3136499 w 3977945"/>
                <a:gd name="connsiteY6288" fmla="*/ 4357522 h 5834395"/>
                <a:gd name="connsiteX6289" fmla="*/ 3138996 w 3977945"/>
                <a:gd name="connsiteY6289" fmla="*/ 4359224 h 5834395"/>
                <a:gd name="connsiteX6290" fmla="*/ 3141493 w 3977945"/>
                <a:gd name="connsiteY6290" fmla="*/ 4360132 h 5834395"/>
                <a:gd name="connsiteX6291" fmla="*/ 3144444 w 3977945"/>
                <a:gd name="connsiteY6291" fmla="*/ 4360473 h 5834395"/>
                <a:gd name="connsiteX6292" fmla="*/ 3147396 w 3977945"/>
                <a:gd name="connsiteY6292" fmla="*/ 4360360 h 5834395"/>
                <a:gd name="connsiteX6293" fmla="*/ 3149893 w 3977945"/>
                <a:gd name="connsiteY6293" fmla="*/ 4359565 h 5834395"/>
                <a:gd name="connsiteX6294" fmla="*/ 3151709 w 3977945"/>
                <a:gd name="connsiteY6294" fmla="*/ 4357749 h 5834395"/>
                <a:gd name="connsiteX6295" fmla="*/ 3153866 w 3977945"/>
                <a:gd name="connsiteY6295" fmla="*/ 4352754 h 5834395"/>
                <a:gd name="connsiteX6296" fmla="*/ 3155341 w 3977945"/>
                <a:gd name="connsiteY6296" fmla="*/ 4350598 h 5834395"/>
                <a:gd name="connsiteX6297" fmla="*/ 3157839 w 3977945"/>
                <a:gd name="connsiteY6297" fmla="*/ 4349122 h 5834395"/>
                <a:gd name="connsiteX6298" fmla="*/ 3163287 w 3977945"/>
                <a:gd name="connsiteY6298" fmla="*/ 4349576 h 5834395"/>
                <a:gd name="connsiteX6299" fmla="*/ 3166011 w 3977945"/>
                <a:gd name="connsiteY6299" fmla="*/ 4349349 h 5834395"/>
                <a:gd name="connsiteX6300" fmla="*/ 3168055 w 3977945"/>
                <a:gd name="connsiteY6300" fmla="*/ 4347647 h 5834395"/>
                <a:gd name="connsiteX6301" fmla="*/ 3169303 w 3977945"/>
                <a:gd name="connsiteY6301" fmla="*/ 4342879 h 5834395"/>
                <a:gd name="connsiteX6302" fmla="*/ 3170779 w 3977945"/>
                <a:gd name="connsiteY6302" fmla="*/ 4341517 h 5834395"/>
                <a:gd name="connsiteX6303" fmla="*/ 3173389 w 3977945"/>
                <a:gd name="connsiteY6303" fmla="*/ 4343220 h 5834395"/>
                <a:gd name="connsiteX6304" fmla="*/ 3175092 w 3977945"/>
                <a:gd name="connsiteY6304" fmla="*/ 4348441 h 5834395"/>
                <a:gd name="connsiteX6305" fmla="*/ 3176341 w 3977945"/>
                <a:gd name="connsiteY6305" fmla="*/ 4354684 h 5834395"/>
                <a:gd name="connsiteX6306" fmla="*/ 3177589 w 3977945"/>
                <a:gd name="connsiteY6306" fmla="*/ 4359338 h 5834395"/>
                <a:gd name="connsiteX6307" fmla="*/ 3184059 w 3977945"/>
                <a:gd name="connsiteY6307" fmla="*/ 4371824 h 5834395"/>
                <a:gd name="connsiteX6308" fmla="*/ 3186783 w 3977945"/>
                <a:gd name="connsiteY6308" fmla="*/ 4381926 h 5834395"/>
                <a:gd name="connsiteX6309" fmla="*/ 3187351 w 3977945"/>
                <a:gd name="connsiteY6309" fmla="*/ 4383515 h 5834395"/>
                <a:gd name="connsiteX6310" fmla="*/ 3188486 w 3977945"/>
                <a:gd name="connsiteY6310" fmla="*/ 4385445 h 5834395"/>
                <a:gd name="connsiteX6311" fmla="*/ 3189962 w 3977945"/>
                <a:gd name="connsiteY6311" fmla="*/ 4387602 h 5834395"/>
                <a:gd name="connsiteX6312" fmla="*/ 3191778 w 3977945"/>
                <a:gd name="connsiteY6312" fmla="*/ 4389418 h 5834395"/>
                <a:gd name="connsiteX6313" fmla="*/ 3193821 w 3977945"/>
                <a:gd name="connsiteY6313" fmla="*/ 4390667 h 5834395"/>
                <a:gd name="connsiteX6314" fmla="*/ 3194616 w 3977945"/>
                <a:gd name="connsiteY6314" fmla="*/ 4390894 h 5834395"/>
                <a:gd name="connsiteX6315" fmla="*/ 3196659 w 3977945"/>
                <a:gd name="connsiteY6315" fmla="*/ 4389418 h 5834395"/>
                <a:gd name="connsiteX6316" fmla="*/ 3205286 w 3977945"/>
                <a:gd name="connsiteY6316" fmla="*/ 4389985 h 5834395"/>
                <a:gd name="connsiteX6317" fmla="*/ 3205739 w 3977945"/>
                <a:gd name="connsiteY6317" fmla="*/ 4391234 h 5834395"/>
                <a:gd name="connsiteX6318" fmla="*/ 3206875 w 3977945"/>
                <a:gd name="connsiteY6318" fmla="*/ 4390667 h 5834395"/>
                <a:gd name="connsiteX6319" fmla="*/ 3208123 w 3977945"/>
                <a:gd name="connsiteY6319" fmla="*/ 4389191 h 5834395"/>
                <a:gd name="connsiteX6320" fmla="*/ 3208918 w 3977945"/>
                <a:gd name="connsiteY6320" fmla="*/ 4387942 h 5834395"/>
                <a:gd name="connsiteX6321" fmla="*/ 3209713 w 3977945"/>
                <a:gd name="connsiteY6321" fmla="*/ 4387148 h 5834395"/>
                <a:gd name="connsiteX6322" fmla="*/ 3210847 w 3977945"/>
                <a:gd name="connsiteY6322" fmla="*/ 4386694 h 5834395"/>
                <a:gd name="connsiteX6323" fmla="*/ 3213231 w 3977945"/>
                <a:gd name="connsiteY6323" fmla="*/ 4386353 h 5834395"/>
                <a:gd name="connsiteX6324" fmla="*/ 3213912 w 3977945"/>
                <a:gd name="connsiteY6324" fmla="*/ 4385786 h 5834395"/>
                <a:gd name="connsiteX6325" fmla="*/ 3214366 w 3977945"/>
                <a:gd name="connsiteY6325" fmla="*/ 4384651 h 5834395"/>
                <a:gd name="connsiteX6326" fmla="*/ 3215047 w 3977945"/>
                <a:gd name="connsiteY6326" fmla="*/ 4383515 h 5834395"/>
                <a:gd name="connsiteX6327" fmla="*/ 3216523 w 3977945"/>
                <a:gd name="connsiteY6327" fmla="*/ 4383062 h 5834395"/>
                <a:gd name="connsiteX6328" fmla="*/ 3217431 w 3977945"/>
                <a:gd name="connsiteY6328" fmla="*/ 4383629 h 5834395"/>
                <a:gd name="connsiteX6329" fmla="*/ 3219474 w 3977945"/>
                <a:gd name="connsiteY6329" fmla="*/ 4385786 h 5834395"/>
                <a:gd name="connsiteX6330" fmla="*/ 3220382 w 3977945"/>
                <a:gd name="connsiteY6330" fmla="*/ 4386353 h 5834395"/>
                <a:gd name="connsiteX6331" fmla="*/ 3225831 w 3977945"/>
                <a:gd name="connsiteY6331" fmla="*/ 4385899 h 5834395"/>
                <a:gd name="connsiteX6332" fmla="*/ 3227760 w 3977945"/>
                <a:gd name="connsiteY6332" fmla="*/ 4386694 h 5834395"/>
                <a:gd name="connsiteX6333" fmla="*/ 3226398 w 3977945"/>
                <a:gd name="connsiteY6333" fmla="*/ 4389531 h 5834395"/>
                <a:gd name="connsiteX6334" fmla="*/ 3228441 w 3977945"/>
                <a:gd name="connsiteY6334" fmla="*/ 4389872 h 5834395"/>
                <a:gd name="connsiteX6335" fmla="*/ 3230939 w 3977945"/>
                <a:gd name="connsiteY6335" fmla="*/ 4391348 h 5834395"/>
                <a:gd name="connsiteX6336" fmla="*/ 3232414 w 3977945"/>
                <a:gd name="connsiteY6336" fmla="*/ 4391688 h 5834395"/>
                <a:gd name="connsiteX6337" fmla="*/ 3233890 w 3977945"/>
                <a:gd name="connsiteY6337" fmla="*/ 4391234 h 5834395"/>
                <a:gd name="connsiteX6338" fmla="*/ 3235139 w 3977945"/>
                <a:gd name="connsiteY6338" fmla="*/ 4389985 h 5834395"/>
                <a:gd name="connsiteX6339" fmla="*/ 3236387 w 3977945"/>
                <a:gd name="connsiteY6339" fmla="*/ 4388623 h 5834395"/>
                <a:gd name="connsiteX6340" fmla="*/ 3237635 w 3977945"/>
                <a:gd name="connsiteY6340" fmla="*/ 4387488 h 5834395"/>
                <a:gd name="connsiteX6341" fmla="*/ 3241381 w 3977945"/>
                <a:gd name="connsiteY6341" fmla="*/ 4386013 h 5834395"/>
                <a:gd name="connsiteX6342" fmla="*/ 3253073 w 3977945"/>
                <a:gd name="connsiteY6342" fmla="*/ 4386467 h 5834395"/>
                <a:gd name="connsiteX6343" fmla="*/ 3252279 w 3977945"/>
                <a:gd name="connsiteY6343" fmla="*/ 4383743 h 5834395"/>
                <a:gd name="connsiteX6344" fmla="*/ 3252732 w 3977945"/>
                <a:gd name="connsiteY6344" fmla="*/ 4382494 h 5834395"/>
                <a:gd name="connsiteX6345" fmla="*/ 3253981 w 3977945"/>
                <a:gd name="connsiteY6345" fmla="*/ 4382153 h 5834395"/>
                <a:gd name="connsiteX6346" fmla="*/ 3255457 w 3977945"/>
                <a:gd name="connsiteY6346" fmla="*/ 4382153 h 5834395"/>
                <a:gd name="connsiteX6347" fmla="*/ 3256365 w 3977945"/>
                <a:gd name="connsiteY6347" fmla="*/ 4382381 h 5834395"/>
                <a:gd name="connsiteX6348" fmla="*/ 3256819 w 3977945"/>
                <a:gd name="connsiteY6348" fmla="*/ 4383062 h 5834395"/>
                <a:gd name="connsiteX6349" fmla="*/ 3257159 w 3977945"/>
                <a:gd name="connsiteY6349" fmla="*/ 4383970 h 5834395"/>
                <a:gd name="connsiteX6350" fmla="*/ 3257727 w 3977945"/>
                <a:gd name="connsiteY6350" fmla="*/ 4384764 h 5834395"/>
                <a:gd name="connsiteX6351" fmla="*/ 3258635 w 3977945"/>
                <a:gd name="connsiteY6351" fmla="*/ 4385105 h 5834395"/>
                <a:gd name="connsiteX6352" fmla="*/ 3259203 w 3977945"/>
                <a:gd name="connsiteY6352" fmla="*/ 4384878 h 5834395"/>
                <a:gd name="connsiteX6353" fmla="*/ 3259770 w 3977945"/>
                <a:gd name="connsiteY6353" fmla="*/ 4384424 h 5834395"/>
                <a:gd name="connsiteX6354" fmla="*/ 3260337 w 3977945"/>
                <a:gd name="connsiteY6354" fmla="*/ 4384197 h 5834395"/>
                <a:gd name="connsiteX6355" fmla="*/ 3267602 w 3977945"/>
                <a:gd name="connsiteY6355" fmla="*/ 4385218 h 5834395"/>
                <a:gd name="connsiteX6356" fmla="*/ 3269078 w 3977945"/>
                <a:gd name="connsiteY6356" fmla="*/ 4384991 h 5834395"/>
                <a:gd name="connsiteX6357" fmla="*/ 3271462 w 3977945"/>
                <a:gd name="connsiteY6357" fmla="*/ 4383743 h 5834395"/>
                <a:gd name="connsiteX6358" fmla="*/ 3273505 w 3977945"/>
                <a:gd name="connsiteY6358" fmla="*/ 4385218 h 5834395"/>
                <a:gd name="connsiteX6359" fmla="*/ 3273732 w 3977945"/>
                <a:gd name="connsiteY6359" fmla="*/ 4385218 h 5834395"/>
                <a:gd name="connsiteX6360" fmla="*/ 3277364 w 3977945"/>
                <a:gd name="connsiteY6360" fmla="*/ 4386694 h 5834395"/>
                <a:gd name="connsiteX6361" fmla="*/ 3278499 w 3977945"/>
                <a:gd name="connsiteY6361" fmla="*/ 4388169 h 5834395"/>
                <a:gd name="connsiteX6362" fmla="*/ 3280429 w 3977945"/>
                <a:gd name="connsiteY6362" fmla="*/ 4391802 h 5834395"/>
                <a:gd name="connsiteX6363" fmla="*/ 3281791 w 3977945"/>
                <a:gd name="connsiteY6363" fmla="*/ 4393277 h 5834395"/>
                <a:gd name="connsiteX6364" fmla="*/ 3291666 w 3977945"/>
                <a:gd name="connsiteY6364" fmla="*/ 4397364 h 5834395"/>
                <a:gd name="connsiteX6365" fmla="*/ 3295753 w 3977945"/>
                <a:gd name="connsiteY6365" fmla="*/ 4400201 h 5834395"/>
                <a:gd name="connsiteX6366" fmla="*/ 3297001 w 3977945"/>
                <a:gd name="connsiteY6366" fmla="*/ 4401564 h 5834395"/>
                <a:gd name="connsiteX6367" fmla="*/ 3297796 w 3977945"/>
                <a:gd name="connsiteY6367" fmla="*/ 4404061 h 5834395"/>
                <a:gd name="connsiteX6368" fmla="*/ 3297001 w 3977945"/>
                <a:gd name="connsiteY6368" fmla="*/ 4405309 h 5834395"/>
                <a:gd name="connsiteX6369" fmla="*/ 3293596 w 3977945"/>
                <a:gd name="connsiteY6369" fmla="*/ 4407012 h 5834395"/>
                <a:gd name="connsiteX6370" fmla="*/ 3295412 w 3977945"/>
                <a:gd name="connsiteY6370" fmla="*/ 4409169 h 5834395"/>
                <a:gd name="connsiteX6371" fmla="*/ 3295412 w 3977945"/>
                <a:gd name="connsiteY6371" fmla="*/ 4411780 h 5834395"/>
                <a:gd name="connsiteX6372" fmla="*/ 3294958 w 3977945"/>
                <a:gd name="connsiteY6372" fmla="*/ 4414504 h 5834395"/>
                <a:gd name="connsiteX6373" fmla="*/ 3295526 w 3977945"/>
                <a:gd name="connsiteY6373" fmla="*/ 4417001 h 5834395"/>
                <a:gd name="connsiteX6374" fmla="*/ 3298817 w 3977945"/>
                <a:gd name="connsiteY6374" fmla="*/ 4420293 h 5834395"/>
                <a:gd name="connsiteX6375" fmla="*/ 3300179 w 3977945"/>
                <a:gd name="connsiteY6375" fmla="*/ 4422222 h 5834395"/>
                <a:gd name="connsiteX6376" fmla="*/ 3300860 w 3977945"/>
                <a:gd name="connsiteY6376" fmla="*/ 4425060 h 5834395"/>
                <a:gd name="connsiteX6377" fmla="*/ 3303244 w 3977945"/>
                <a:gd name="connsiteY6377" fmla="*/ 4427784 h 5834395"/>
                <a:gd name="connsiteX6378" fmla="*/ 3321065 w 3977945"/>
                <a:gd name="connsiteY6378" fmla="*/ 4433233 h 5834395"/>
                <a:gd name="connsiteX6379" fmla="*/ 3326060 w 3977945"/>
                <a:gd name="connsiteY6379" fmla="*/ 4432325 h 5834395"/>
                <a:gd name="connsiteX6380" fmla="*/ 3328670 w 3977945"/>
                <a:gd name="connsiteY6380" fmla="*/ 4433119 h 5834395"/>
                <a:gd name="connsiteX6381" fmla="*/ 3332416 w 3977945"/>
                <a:gd name="connsiteY6381" fmla="*/ 4436070 h 5834395"/>
                <a:gd name="connsiteX6382" fmla="*/ 3334346 w 3977945"/>
                <a:gd name="connsiteY6382" fmla="*/ 4438114 h 5834395"/>
                <a:gd name="connsiteX6383" fmla="*/ 3336616 w 3977945"/>
                <a:gd name="connsiteY6383" fmla="*/ 4443448 h 5834395"/>
                <a:gd name="connsiteX6384" fmla="*/ 3338773 w 3977945"/>
                <a:gd name="connsiteY6384" fmla="*/ 4444811 h 5834395"/>
                <a:gd name="connsiteX6385" fmla="*/ 3343881 w 3977945"/>
                <a:gd name="connsiteY6385" fmla="*/ 4445605 h 5834395"/>
                <a:gd name="connsiteX6386" fmla="*/ 3345810 w 3977945"/>
                <a:gd name="connsiteY6386" fmla="*/ 4447081 h 5834395"/>
                <a:gd name="connsiteX6387" fmla="*/ 3346605 w 3977945"/>
                <a:gd name="connsiteY6387" fmla="*/ 4449351 h 5834395"/>
                <a:gd name="connsiteX6388" fmla="*/ 3347513 w 3977945"/>
                <a:gd name="connsiteY6388" fmla="*/ 4455367 h 5834395"/>
                <a:gd name="connsiteX6389" fmla="*/ 3348307 w 3977945"/>
                <a:gd name="connsiteY6389" fmla="*/ 4457524 h 5834395"/>
                <a:gd name="connsiteX6390" fmla="*/ 3348988 w 3977945"/>
                <a:gd name="connsiteY6390" fmla="*/ 4458886 h 5834395"/>
                <a:gd name="connsiteX6391" fmla="*/ 3349329 w 3977945"/>
                <a:gd name="connsiteY6391" fmla="*/ 4460475 h 5834395"/>
                <a:gd name="connsiteX6392" fmla="*/ 3348988 w 3977945"/>
                <a:gd name="connsiteY6392" fmla="*/ 4463086 h 5834395"/>
                <a:gd name="connsiteX6393" fmla="*/ 3352053 w 3977945"/>
                <a:gd name="connsiteY6393" fmla="*/ 4466945 h 5834395"/>
                <a:gd name="connsiteX6394" fmla="*/ 3353756 w 3977945"/>
                <a:gd name="connsiteY6394" fmla="*/ 4468421 h 5834395"/>
                <a:gd name="connsiteX6395" fmla="*/ 3357615 w 3977945"/>
                <a:gd name="connsiteY6395" fmla="*/ 4470691 h 5834395"/>
                <a:gd name="connsiteX6396" fmla="*/ 3358977 w 3977945"/>
                <a:gd name="connsiteY6396" fmla="*/ 4472507 h 5834395"/>
                <a:gd name="connsiteX6397" fmla="*/ 3360226 w 3977945"/>
                <a:gd name="connsiteY6397" fmla="*/ 4474550 h 5834395"/>
                <a:gd name="connsiteX6398" fmla="*/ 3361702 w 3977945"/>
                <a:gd name="connsiteY6398" fmla="*/ 4476593 h 5834395"/>
                <a:gd name="connsiteX6399" fmla="*/ 3364085 w 3977945"/>
                <a:gd name="connsiteY6399" fmla="*/ 4478069 h 5834395"/>
                <a:gd name="connsiteX6400" fmla="*/ 3371918 w 3977945"/>
                <a:gd name="connsiteY6400" fmla="*/ 4479545 h 5834395"/>
                <a:gd name="connsiteX6401" fmla="*/ 3372939 w 3977945"/>
                <a:gd name="connsiteY6401" fmla="*/ 4480339 h 5834395"/>
                <a:gd name="connsiteX6402" fmla="*/ 3374755 w 3977945"/>
                <a:gd name="connsiteY6402" fmla="*/ 4482155 h 5834395"/>
                <a:gd name="connsiteX6403" fmla="*/ 3375664 w 3977945"/>
                <a:gd name="connsiteY6403" fmla="*/ 4482836 h 5834395"/>
                <a:gd name="connsiteX6404" fmla="*/ 3379977 w 3977945"/>
                <a:gd name="connsiteY6404" fmla="*/ 4483858 h 5834395"/>
                <a:gd name="connsiteX6405" fmla="*/ 3381339 w 3977945"/>
                <a:gd name="connsiteY6405" fmla="*/ 4484539 h 5834395"/>
                <a:gd name="connsiteX6406" fmla="*/ 3382020 w 3977945"/>
                <a:gd name="connsiteY6406" fmla="*/ 4485788 h 5834395"/>
                <a:gd name="connsiteX6407" fmla="*/ 3382247 w 3977945"/>
                <a:gd name="connsiteY6407" fmla="*/ 4487263 h 5834395"/>
                <a:gd name="connsiteX6408" fmla="*/ 3382020 w 3977945"/>
                <a:gd name="connsiteY6408" fmla="*/ 4488852 h 5834395"/>
                <a:gd name="connsiteX6409" fmla="*/ 3381339 w 3977945"/>
                <a:gd name="connsiteY6409" fmla="*/ 4490328 h 5834395"/>
                <a:gd name="connsiteX6410" fmla="*/ 3375891 w 3977945"/>
                <a:gd name="connsiteY6410" fmla="*/ 4497479 h 5834395"/>
                <a:gd name="connsiteX6411" fmla="*/ 3375210 w 3977945"/>
                <a:gd name="connsiteY6411" fmla="*/ 4500544 h 5834395"/>
                <a:gd name="connsiteX6412" fmla="*/ 3374983 w 3977945"/>
                <a:gd name="connsiteY6412" fmla="*/ 4507354 h 5834395"/>
                <a:gd name="connsiteX6413" fmla="*/ 3374415 w 3977945"/>
                <a:gd name="connsiteY6413" fmla="*/ 4510306 h 5834395"/>
                <a:gd name="connsiteX6414" fmla="*/ 3372258 w 3977945"/>
                <a:gd name="connsiteY6414" fmla="*/ 4517230 h 5834395"/>
                <a:gd name="connsiteX6415" fmla="*/ 3371690 w 3977945"/>
                <a:gd name="connsiteY6415" fmla="*/ 4520295 h 5834395"/>
                <a:gd name="connsiteX6416" fmla="*/ 3372031 w 3977945"/>
                <a:gd name="connsiteY6416" fmla="*/ 4523246 h 5834395"/>
                <a:gd name="connsiteX6417" fmla="*/ 3373620 w 3977945"/>
                <a:gd name="connsiteY6417" fmla="*/ 4526538 h 5834395"/>
                <a:gd name="connsiteX6418" fmla="*/ 3377139 w 3977945"/>
                <a:gd name="connsiteY6418" fmla="*/ 4531305 h 5834395"/>
                <a:gd name="connsiteX6419" fmla="*/ 3379069 w 3977945"/>
                <a:gd name="connsiteY6419" fmla="*/ 4533121 h 5834395"/>
                <a:gd name="connsiteX6420" fmla="*/ 3381339 w 3977945"/>
                <a:gd name="connsiteY6420" fmla="*/ 4534597 h 5834395"/>
                <a:gd name="connsiteX6421" fmla="*/ 3383382 w 3977945"/>
                <a:gd name="connsiteY6421" fmla="*/ 4535051 h 5834395"/>
                <a:gd name="connsiteX6422" fmla="*/ 3387809 w 3977945"/>
                <a:gd name="connsiteY6422" fmla="*/ 4533916 h 5834395"/>
                <a:gd name="connsiteX6423" fmla="*/ 3388263 w 3977945"/>
                <a:gd name="connsiteY6423" fmla="*/ 4533802 h 5834395"/>
                <a:gd name="connsiteX6424" fmla="*/ 3392236 w 3977945"/>
                <a:gd name="connsiteY6424" fmla="*/ 4532100 h 5834395"/>
                <a:gd name="connsiteX6425" fmla="*/ 3397684 w 3977945"/>
                <a:gd name="connsiteY6425" fmla="*/ 4527446 h 5834395"/>
                <a:gd name="connsiteX6426" fmla="*/ 3400522 w 3977945"/>
                <a:gd name="connsiteY6426" fmla="*/ 4523019 h 5834395"/>
                <a:gd name="connsiteX6427" fmla="*/ 3400295 w 3977945"/>
                <a:gd name="connsiteY6427" fmla="*/ 4518138 h 5834395"/>
                <a:gd name="connsiteX6428" fmla="*/ 3396890 w 3977945"/>
                <a:gd name="connsiteY6428" fmla="*/ 4507014 h 5834395"/>
                <a:gd name="connsiteX6429" fmla="*/ 3396890 w 3977945"/>
                <a:gd name="connsiteY6429" fmla="*/ 4503836 h 5834395"/>
                <a:gd name="connsiteX6430" fmla="*/ 3398138 w 3977945"/>
                <a:gd name="connsiteY6430" fmla="*/ 4498047 h 5834395"/>
                <a:gd name="connsiteX6431" fmla="*/ 3398025 w 3977945"/>
                <a:gd name="connsiteY6431" fmla="*/ 4494869 h 5834395"/>
                <a:gd name="connsiteX6432" fmla="*/ 3397571 w 3977945"/>
                <a:gd name="connsiteY6432" fmla="*/ 4493847 h 5834395"/>
                <a:gd name="connsiteX6433" fmla="*/ 3396095 w 3977945"/>
                <a:gd name="connsiteY6433" fmla="*/ 4492144 h 5834395"/>
                <a:gd name="connsiteX6434" fmla="*/ 3395755 w 3977945"/>
                <a:gd name="connsiteY6434" fmla="*/ 4490896 h 5834395"/>
                <a:gd name="connsiteX6435" fmla="*/ 3396095 w 3977945"/>
                <a:gd name="connsiteY6435" fmla="*/ 4489534 h 5834395"/>
                <a:gd name="connsiteX6436" fmla="*/ 3397684 w 3977945"/>
                <a:gd name="connsiteY6436" fmla="*/ 4486809 h 5834395"/>
                <a:gd name="connsiteX6437" fmla="*/ 3398252 w 3977945"/>
                <a:gd name="connsiteY6437" fmla="*/ 4485561 h 5834395"/>
                <a:gd name="connsiteX6438" fmla="*/ 3396890 w 3977945"/>
                <a:gd name="connsiteY6438" fmla="*/ 4479545 h 5834395"/>
                <a:gd name="connsiteX6439" fmla="*/ 3391555 w 3977945"/>
                <a:gd name="connsiteY6439" fmla="*/ 4476480 h 5834395"/>
                <a:gd name="connsiteX6440" fmla="*/ 3385993 w 3977945"/>
                <a:gd name="connsiteY6440" fmla="*/ 4474777 h 5834395"/>
                <a:gd name="connsiteX6441" fmla="*/ 3383723 w 3977945"/>
                <a:gd name="connsiteY6441" fmla="*/ 4472961 h 5834395"/>
                <a:gd name="connsiteX6442" fmla="*/ 3384971 w 3977945"/>
                <a:gd name="connsiteY6442" fmla="*/ 4471599 h 5834395"/>
                <a:gd name="connsiteX6443" fmla="*/ 3386787 w 3977945"/>
                <a:gd name="connsiteY6443" fmla="*/ 4470577 h 5834395"/>
                <a:gd name="connsiteX6444" fmla="*/ 3387923 w 3977945"/>
                <a:gd name="connsiteY6444" fmla="*/ 4469102 h 5834395"/>
                <a:gd name="connsiteX6445" fmla="*/ 3385879 w 3977945"/>
                <a:gd name="connsiteY6445" fmla="*/ 4463313 h 5834395"/>
                <a:gd name="connsiteX6446" fmla="*/ 3386674 w 3977945"/>
                <a:gd name="connsiteY6446" fmla="*/ 4461497 h 5834395"/>
                <a:gd name="connsiteX6447" fmla="*/ 3388490 w 3977945"/>
                <a:gd name="connsiteY6447" fmla="*/ 4460475 h 5834395"/>
                <a:gd name="connsiteX6448" fmla="*/ 3396776 w 3977945"/>
                <a:gd name="connsiteY6448" fmla="*/ 4457751 h 5834395"/>
                <a:gd name="connsiteX6449" fmla="*/ 3399047 w 3977945"/>
                <a:gd name="connsiteY6449" fmla="*/ 4457751 h 5834395"/>
                <a:gd name="connsiteX6450" fmla="*/ 3401317 w 3977945"/>
                <a:gd name="connsiteY6450" fmla="*/ 4458432 h 5834395"/>
                <a:gd name="connsiteX6451" fmla="*/ 3403360 w 3977945"/>
                <a:gd name="connsiteY6451" fmla="*/ 4459567 h 5834395"/>
                <a:gd name="connsiteX6452" fmla="*/ 3407219 w 3977945"/>
                <a:gd name="connsiteY6452" fmla="*/ 4463199 h 5834395"/>
                <a:gd name="connsiteX6453" fmla="*/ 3413575 w 3977945"/>
                <a:gd name="connsiteY6453" fmla="*/ 4466378 h 5834395"/>
                <a:gd name="connsiteX6454" fmla="*/ 3415506 w 3977945"/>
                <a:gd name="connsiteY6454" fmla="*/ 4468421 h 5834395"/>
                <a:gd name="connsiteX6455" fmla="*/ 3418457 w 3977945"/>
                <a:gd name="connsiteY6455" fmla="*/ 4472280 h 5834395"/>
                <a:gd name="connsiteX6456" fmla="*/ 3421635 w 3977945"/>
                <a:gd name="connsiteY6456" fmla="*/ 4475572 h 5834395"/>
                <a:gd name="connsiteX6457" fmla="*/ 3436505 w 3977945"/>
                <a:gd name="connsiteY6457" fmla="*/ 4479885 h 5834395"/>
                <a:gd name="connsiteX6458" fmla="*/ 3437980 w 3977945"/>
                <a:gd name="connsiteY6458" fmla="*/ 4483290 h 5834395"/>
                <a:gd name="connsiteX6459" fmla="*/ 3437753 w 3977945"/>
                <a:gd name="connsiteY6459" fmla="*/ 4489306 h 5834395"/>
                <a:gd name="connsiteX6460" fmla="*/ 3439910 w 3977945"/>
                <a:gd name="connsiteY6460" fmla="*/ 4493279 h 5834395"/>
                <a:gd name="connsiteX6461" fmla="*/ 3461363 w 3977945"/>
                <a:gd name="connsiteY6461" fmla="*/ 4513484 h 5834395"/>
                <a:gd name="connsiteX6462" fmla="*/ 3463747 w 3977945"/>
                <a:gd name="connsiteY6462" fmla="*/ 4514960 h 5834395"/>
                <a:gd name="connsiteX6463" fmla="*/ 3465563 w 3977945"/>
                <a:gd name="connsiteY6463" fmla="*/ 4515527 h 5834395"/>
                <a:gd name="connsiteX6464" fmla="*/ 3467380 w 3977945"/>
                <a:gd name="connsiteY6464" fmla="*/ 4515414 h 5834395"/>
                <a:gd name="connsiteX6465" fmla="*/ 3472260 w 3977945"/>
                <a:gd name="connsiteY6465" fmla="*/ 4514051 h 5834395"/>
                <a:gd name="connsiteX6466" fmla="*/ 3474871 w 3977945"/>
                <a:gd name="connsiteY6466" fmla="*/ 4514051 h 5834395"/>
                <a:gd name="connsiteX6467" fmla="*/ 3477368 w 3977945"/>
                <a:gd name="connsiteY6467" fmla="*/ 4514733 h 5834395"/>
                <a:gd name="connsiteX6468" fmla="*/ 3479638 w 3977945"/>
                <a:gd name="connsiteY6468" fmla="*/ 4516435 h 5834395"/>
                <a:gd name="connsiteX6469" fmla="*/ 3481000 w 3977945"/>
                <a:gd name="connsiteY6469" fmla="*/ 4518819 h 5834395"/>
                <a:gd name="connsiteX6470" fmla="*/ 3481795 w 3977945"/>
                <a:gd name="connsiteY6470" fmla="*/ 4521316 h 5834395"/>
                <a:gd name="connsiteX6471" fmla="*/ 3482817 w 3977945"/>
                <a:gd name="connsiteY6471" fmla="*/ 4523359 h 5834395"/>
                <a:gd name="connsiteX6472" fmla="*/ 3487244 w 3977945"/>
                <a:gd name="connsiteY6472" fmla="*/ 4525289 h 5834395"/>
                <a:gd name="connsiteX6473" fmla="*/ 3488832 w 3977945"/>
                <a:gd name="connsiteY6473" fmla="*/ 4526765 h 5834395"/>
                <a:gd name="connsiteX6474" fmla="*/ 3491784 w 3977945"/>
                <a:gd name="connsiteY6474" fmla="*/ 4531078 h 5834395"/>
                <a:gd name="connsiteX6475" fmla="*/ 3495984 w 3977945"/>
                <a:gd name="connsiteY6475" fmla="*/ 4534143 h 5834395"/>
                <a:gd name="connsiteX6476" fmla="*/ 3499276 w 3977945"/>
                <a:gd name="connsiteY6476" fmla="*/ 4532781 h 5834395"/>
                <a:gd name="connsiteX6477" fmla="*/ 3506086 w 3977945"/>
                <a:gd name="connsiteY6477" fmla="*/ 4525516 h 5834395"/>
                <a:gd name="connsiteX6478" fmla="*/ 3522318 w 3977945"/>
                <a:gd name="connsiteY6478" fmla="*/ 4516435 h 5834395"/>
                <a:gd name="connsiteX6479" fmla="*/ 3536507 w 3977945"/>
                <a:gd name="connsiteY6479" fmla="*/ 4504517 h 5834395"/>
                <a:gd name="connsiteX6480" fmla="*/ 3538550 w 3977945"/>
                <a:gd name="connsiteY6480" fmla="*/ 4500998 h 5834395"/>
                <a:gd name="connsiteX6481" fmla="*/ 3542182 w 3977945"/>
                <a:gd name="connsiteY6481" fmla="*/ 4482496 h 5834395"/>
                <a:gd name="connsiteX6482" fmla="*/ 3543204 w 3977945"/>
                <a:gd name="connsiteY6482" fmla="*/ 4478864 h 5834395"/>
                <a:gd name="connsiteX6483" fmla="*/ 3544225 w 3977945"/>
                <a:gd name="connsiteY6483" fmla="*/ 4476820 h 5834395"/>
                <a:gd name="connsiteX6484" fmla="*/ 3545814 w 3977945"/>
                <a:gd name="connsiteY6484" fmla="*/ 4476367 h 5834395"/>
                <a:gd name="connsiteX6485" fmla="*/ 3553874 w 3977945"/>
                <a:gd name="connsiteY6485" fmla="*/ 4480112 h 5834395"/>
                <a:gd name="connsiteX6486" fmla="*/ 3556825 w 3977945"/>
                <a:gd name="connsiteY6486" fmla="*/ 4480793 h 5834395"/>
                <a:gd name="connsiteX6487" fmla="*/ 3559436 w 3977945"/>
                <a:gd name="connsiteY6487" fmla="*/ 4480226 h 5834395"/>
                <a:gd name="connsiteX6488" fmla="*/ 3561365 w 3977945"/>
                <a:gd name="connsiteY6488" fmla="*/ 4478410 h 5834395"/>
                <a:gd name="connsiteX6489" fmla="*/ 3562160 w 3977945"/>
                <a:gd name="connsiteY6489" fmla="*/ 4476026 h 5834395"/>
                <a:gd name="connsiteX6490" fmla="*/ 3562841 w 3977945"/>
                <a:gd name="connsiteY6490" fmla="*/ 4470464 h 5834395"/>
                <a:gd name="connsiteX6491" fmla="*/ 3564203 w 3977945"/>
                <a:gd name="connsiteY6491" fmla="*/ 4468988 h 5834395"/>
                <a:gd name="connsiteX6492" fmla="*/ 3569084 w 3977945"/>
                <a:gd name="connsiteY6492" fmla="*/ 4468194 h 5834395"/>
                <a:gd name="connsiteX6493" fmla="*/ 3570673 w 3977945"/>
                <a:gd name="connsiteY6493" fmla="*/ 4466150 h 5834395"/>
                <a:gd name="connsiteX6494" fmla="*/ 3570673 w 3977945"/>
                <a:gd name="connsiteY6494" fmla="*/ 4464107 h 5834395"/>
                <a:gd name="connsiteX6495" fmla="*/ 3569538 w 3977945"/>
                <a:gd name="connsiteY6495" fmla="*/ 4459681 h 5834395"/>
                <a:gd name="connsiteX6496" fmla="*/ 3569651 w 3977945"/>
                <a:gd name="connsiteY6496" fmla="*/ 4457410 h 5834395"/>
                <a:gd name="connsiteX6497" fmla="*/ 3570559 w 3977945"/>
                <a:gd name="connsiteY6497" fmla="*/ 4455594 h 5834395"/>
                <a:gd name="connsiteX6498" fmla="*/ 3572149 w 3977945"/>
                <a:gd name="connsiteY6498" fmla="*/ 4453891 h 5834395"/>
                <a:gd name="connsiteX6499" fmla="*/ 3575214 w 3977945"/>
                <a:gd name="connsiteY6499" fmla="*/ 4451394 h 5834395"/>
                <a:gd name="connsiteX6500" fmla="*/ 3578051 w 3977945"/>
                <a:gd name="connsiteY6500" fmla="*/ 4452416 h 5834395"/>
                <a:gd name="connsiteX6501" fmla="*/ 3586678 w 3977945"/>
                <a:gd name="connsiteY6501" fmla="*/ 4465016 h 5834395"/>
                <a:gd name="connsiteX6502" fmla="*/ 3588608 w 3977945"/>
                <a:gd name="connsiteY6502" fmla="*/ 4465923 h 5834395"/>
                <a:gd name="connsiteX6503" fmla="*/ 3595532 w 3977945"/>
                <a:gd name="connsiteY6503" fmla="*/ 4467286 h 5834395"/>
                <a:gd name="connsiteX6504" fmla="*/ 3597348 w 3977945"/>
                <a:gd name="connsiteY6504" fmla="*/ 4467059 h 5834395"/>
                <a:gd name="connsiteX6505" fmla="*/ 3597575 w 3977945"/>
                <a:gd name="connsiteY6505" fmla="*/ 4465356 h 5834395"/>
                <a:gd name="connsiteX6506" fmla="*/ 3596894 w 3977945"/>
                <a:gd name="connsiteY6506" fmla="*/ 4462859 h 5834395"/>
                <a:gd name="connsiteX6507" fmla="*/ 3594964 w 3977945"/>
                <a:gd name="connsiteY6507" fmla="*/ 4457864 h 5834395"/>
                <a:gd name="connsiteX6508" fmla="*/ 3594737 w 3977945"/>
                <a:gd name="connsiteY6508" fmla="*/ 4454913 h 5834395"/>
                <a:gd name="connsiteX6509" fmla="*/ 3596099 w 3977945"/>
                <a:gd name="connsiteY6509" fmla="*/ 4452756 h 5834395"/>
                <a:gd name="connsiteX6510" fmla="*/ 3598142 w 3977945"/>
                <a:gd name="connsiteY6510" fmla="*/ 4451394 h 5834395"/>
                <a:gd name="connsiteX6511" fmla="*/ 3600072 w 3977945"/>
                <a:gd name="connsiteY6511" fmla="*/ 4450600 h 5834395"/>
                <a:gd name="connsiteX6512" fmla="*/ 3602456 w 3977945"/>
                <a:gd name="connsiteY6512" fmla="*/ 4450146 h 5834395"/>
                <a:gd name="connsiteX6513" fmla="*/ 3604045 w 3977945"/>
                <a:gd name="connsiteY6513" fmla="*/ 4450827 h 5834395"/>
                <a:gd name="connsiteX6514" fmla="*/ 3607677 w 3977945"/>
                <a:gd name="connsiteY6514" fmla="*/ 4453778 h 5834395"/>
                <a:gd name="connsiteX6515" fmla="*/ 3610061 w 3977945"/>
                <a:gd name="connsiteY6515" fmla="*/ 4454686 h 5834395"/>
                <a:gd name="connsiteX6516" fmla="*/ 3612672 w 3977945"/>
                <a:gd name="connsiteY6516" fmla="*/ 4454573 h 5834395"/>
                <a:gd name="connsiteX6517" fmla="*/ 3615169 w 3977945"/>
                <a:gd name="connsiteY6517" fmla="*/ 4453778 h 5834395"/>
                <a:gd name="connsiteX6518" fmla="*/ 3617553 w 3977945"/>
                <a:gd name="connsiteY6518" fmla="*/ 4452643 h 5834395"/>
                <a:gd name="connsiteX6519" fmla="*/ 3620049 w 3977945"/>
                <a:gd name="connsiteY6519" fmla="*/ 4451962 h 5834395"/>
                <a:gd name="connsiteX6520" fmla="*/ 3628223 w 3977945"/>
                <a:gd name="connsiteY6520" fmla="*/ 4452870 h 5834395"/>
                <a:gd name="connsiteX6521" fmla="*/ 3632763 w 3977945"/>
                <a:gd name="connsiteY6521" fmla="*/ 4451735 h 5834395"/>
                <a:gd name="connsiteX6522" fmla="*/ 3639120 w 3977945"/>
                <a:gd name="connsiteY6522" fmla="*/ 4447649 h 5834395"/>
                <a:gd name="connsiteX6523" fmla="*/ 3640708 w 3977945"/>
                <a:gd name="connsiteY6523" fmla="*/ 4446968 h 5834395"/>
                <a:gd name="connsiteX6524" fmla="*/ 3642070 w 3977945"/>
                <a:gd name="connsiteY6524" fmla="*/ 4447875 h 5834395"/>
                <a:gd name="connsiteX6525" fmla="*/ 3643320 w 3977945"/>
                <a:gd name="connsiteY6525" fmla="*/ 4451054 h 5834395"/>
                <a:gd name="connsiteX6526" fmla="*/ 3644113 w 3977945"/>
                <a:gd name="connsiteY6526" fmla="*/ 4456956 h 5834395"/>
                <a:gd name="connsiteX6527" fmla="*/ 3644795 w 3977945"/>
                <a:gd name="connsiteY6527" fmla="*/ 4459681 h 5834395"/>
                <a:gd name="connsiteX6528" fmla="*/ 3646384 w 3977945"/>
                <a:gd name="connsiteY6528" fmla="*/ 4460816 h 5834395"/>
                <a:gd name="connsiteX6529" fmla="*/ 3648654 w 3977945"/>
                <a:gd name="connsiteY6529" fmla="*/ 4460929 h 5834395"/>
                <a:gd name="connsiteX6530" fmla="*/ 3650471 w 3977945"/>
                <a:gd name="connsiteY6530" fmla="*/ 4461497 h 5834395"/>
                <a:gd name="connsiteX6531" fmla="*/ 3652059 w 3977945"/>
                <a:gd name="connsiteY6531" fmla="*/ 4462859 h 5834395"/>
                <a:gd name="connsiteX6532" fmla="*/ 3653535 w 3977945"/>
                <a:gd name="connsiteY6532" fmla="*/ 4465356 h 5834395"/>
                <a:gd name="connsiteX6533" fmla="*/ 3654443 w 3977945"/>
                <a:gd name="connsiteY6533" fmla="*/ 4467853 h 5834395"/>
                <a:gd name="connsiteX6534" fmla="*/ 3655692 w 3977945"/>
                <a:gd name="connsiteY6534" fmla="*/ 4473302 h 5834395"/>
                <a:gd name="connsiteX6535" fmla="*/ 3656600 w 3977945"/>
                <a:gd name="connsiteY6535" fmla="*/ 4475799 h 5834395"/>
                <a:gd name="connsiteX6536" fmla="*/ 3658076 w 3977945"/>
                <a:gd name="connsiteY6536" fmla="*/ 4478183 h 5834395"/>
                <a:gd name="connsiteX6537" fmla="*/ 3659891 w 3977945"/>
                <a:gd name="connsiteY6537" fmla="*/ 4479885 h 5834395"/>
                <a:gd name="connsiteX6538" fmla="*/ 3666248 w 3977945"/>
                <a:gd name="connsiteY6538" fmla="*/ 4483518 h 5834395"/>
                <a:gd name="connsiteX6539" fmla="*/ 3668632 w 3977945"/>
                <a:gd name="connsiteY6539" fmla="*/ 4484199 h 5834395"/>
                <a:gd name="connsiteX6540" fmla="*/ 3671016 w 3977945"/>
                <a:gd name="connsiteY6540" fmla="*/ 4484085 h 5834395"/>
                <a:gd name="connsiteX6541" fmla="*/ 3673286 w 3977945"/>
                <a:gd name="connsiteY6541" fmla="*/ 4482836 h 5834395"/>
                <a:gd name="connsiteX6542" fmla="*/ 3674988 w 3977945"/>
                <a:gd name="connsiteY6542" fmla="*/ 4480680 h 5834395"/>
                <a:gd name="connsiteX6543" fmla="*/ 3676010 w 3977945"/>
                <a:gd name="connsiteY6543" fmla="*/ 4478296 h 5834395"/>
                <a:gd name="connsiteX6544" fmla="*/ 3677259 w 3977945"/>
                <a:gd name="connsiteY6544" fmla="*/ 4476253 h 5834395"/>
                <a:gd name="connsiteX6545" fmla="*/ 3679529 w 3977945"/>
                <a:gd name="connsiteY6545" fmla="*/ 4474891 h 5834395"/>
                <a:gd name="connsiteX6546" fmla="*/ 3683388 w 3977945"/>
                <a:gd name="connsiteY6546" fmla="*/ 4475345 h 5834395"/>
                <a:gd name="connsiteX6547" fmla="*/ 3692355 w 3977945"/>
                <a:gd name="connsiteY6547" fmla="*/ 4478296 h 5834395"/>
                <a:gd name="connsiteX6548" fmla="*/ 3695534 w 3977945"/>
                <a:gd name="connsiteY6548" fmla="*/ 4476480 h 5834395"/>
                <a:gd name="connsiteX6549" fmla="*/ 3697009 w 3977945"/>
                <a:gd name="connsiteY6549" fmla="*/ 4471939 h 5834395"/>
                <a:gd name="connsiteX6550" fmla="*/ 3697123 w 3977945"/>
                <a:gd name="connsiteY6550" fmla="*/ 4466945 h 5834395"/>
                <a:gd name="connsiteX6551" fmla="*/ 3696215 w 3977945"/>
                <a:gd name="connsiteY6551" fmla="*/ 4456729 h 5834395"/>
                <a:gd name="connsiteX6552" fmla="*/ 3696782 w 3977945"/>
                <a:gd name="connsiteY6552" fmla="*/ 4451054 h 5834395"/>
                <a:gd name="connsiteX6553" fmla="*/ 3698599 w 3977945"/>
                <a:gd name="connsiteY6553" fmla="*/ 4447421 h 5834395"/>
                <a:gd name="connsiteX6554" fmla="*/ 3700187 w 3977945"/>
                <a:gd name="connsiteY6554" fmla="*/ 4444016 h 5834395"/>
                <a:gd name="connsiteX6555" fmla="*/ 3702798 w 3977945"/>
                <a:gd name="connsiteY6555" fmla="*/ 4443448 h 5834395"/>
                <a:gd name="connsiteX6556" fmla="*/ 3707226 w 3977945"/>
                <a:gd name="connsiteY6556" fmla="*/ 4446173 h 5834395"/>
                <a:gd name="connsiteX6557" fmla="*/ 3708814 w 3977945"/>
                <a:gd name="connsiteY6557" fmla="*/ 4446513 h 5834395"/>
                <a:gd name="connsiteX6558" fmla="*/ 3714149 w 3977945"/>
                <a:gd name="connsiteY6558" fmla="*/ 4446513 h 5834395"/>
                <a:gd name="connsiteX6559" fmla="*/ 3715398 w 3977945"/>
                <a:gd name="connsiteY6559" fmla="*/ 4447081 h 5834395"/>
                <a:gd name="connsiteX6560" fmla="*/ 3716306 w 3977945"/>
                <a:gd name="connsiteY6560" fmla="*/ 4447989 h 5834395"/>
                <a:gd name="connsiteX6561" fmla="*/ 3717895 w 3977945"/>
                <a:gd name="connsiteY6561" fmla="*/ 4450259 h 5834395"/>
                <a:gd name="connsiteX6562" fmla="*/ 3718917 w 3977945"/>
                <a:gd name="connsiteY6562" fmla="*/ 4450486 h 5834395"/>
                <a:gd name="connsiteX6563" fmla="*/ 3721641 w 3977945"/>
                <a:gd name="connsiteY6563" fmla="*/ 4448897 h 5834395"/>
                <a:gd name="connsiteX6564" fmla="*/ 3722889 w 3977945"/>
                <a:gd name="connsiteY6564" fmla="*/ 4448557 h 5834395"/>
                <a:gd name="connsiteX6565" fmla="*/ 3730268 w 3977945"/>
                <a:gd name="connsiteY6565" fmla="*/ 4447308 h 5834395"/>
                <a:gd name="connsiteX6566" fmla="*/ 3730949 w 3977945"/>
                <a:gd name="connsiteY6566" fmla="*/ 4447535 h 5834395"/>
                <a:gd name="connsiteX6567" fmla="*/ 3731402 w 3977945"/>
                <a:gd name="connsiteY6567" fmla="*/ 4448216 h 5834395"/>
                <a:gd name="connsiteX6568" fmla="*/ 3731516 w 3977945"/>
                <a:gd name="connsiteY6568" fmla="*/ 4449238 h 5834395"/>
                <a:gd name="connsiteX6569" fmla="*/ 3731516 w 3977945"/>
                <a:gd name="connsiteY6569" fmla="*/ 4450146 h 5834395"/>
                <a:gd name="connsiteX6570" fmla="*/ 3731630 w 3977945"/>
                <a:gd name="connsiteY6570" fmla="*/ 4450713 h 5834395"/>
                <a:gd name="connsiteX6571" fmla="*/ 3733786 w 3977945"/>
                <a:gd name="connsiteY6571" fmla="*/ 4452416 h 5834395"/>
                <a:gd name="connsiteX6572" fmla="*/ 3736397 w 3977945"/>
                <a:gd name="connsiteY6572" fmla="*/ 4453778 h 5834395"/>
                <a:gd name="connsiteX6573" fmla="*/ 3739008 w 3977945"/>
                <a:gd name="connsiteY6573" fmla="*/ 4454005 h 5834395"/>
                <a:gd name="connsiteX6574" fmla="*/ 3741278 w 3977945"/>
                <a:gd name="connsiteY6574" fmla="*/ 4452416 h 5834395"/>
                <a:gd name="connsiteX6575" fmla="*/ 3742413 w 3977945"/>
                <a:gd name="connsiteY6575" fmla="*/ 4449692 h 5834395"/>
                <a:gd name="connsiteX6576" fmla="*/ 3743321 w 3977945"/>
                <a:gd name="connsiteY6576" fmla="*/ 4446400 h 5834395"/>
                <a:gd name="connsiteX6577" fmla="*/ 3744456 w 3977945"/>
                <a:gd name="connsiteY6577" fmla="*/ 4443562 h 5834395"/>
                <a:gd name="connsiteX6578" fmla="*/ 3746499 w 3977945"/>
                <a:gd name="connsiteY6578" fmla="*/ 4442427 h 5834395"/>
                <a:gd name="connsiteX6579" fmla="*/ 3748770 w 3977945"/>
                <a:gd name="connsiteY6579" fmla="*/ 4441859 h 5834395"/>
                <a:gd name="connsiteX6580" fmla="*/ 3752629 w 3977945"/>
                <a:gd name="connsiteY6580" fmla="*/ 4439476 h 5834395"/>
                <a:gd name="connsiteX6581" fmla="*/ 3754104 w 3977945"/>
                <a:gd name="connsiteY6581" fmla="*/ 4440724 h 5834395"/>
                <a:gd name="connsiteX6582" fmla="*/ 3757056 w 3977945"/>
                <a:gd name="connsiteY6582" fmla="*/ 4443789 h 5834395"/>
                <a:gd name="connsiteX6583" fmla="*/ 3758305 w 3977945"/>
                <a:gd name="connsiteY6583" fmla="*/ 4445832 h 5834395"/>
                <a:gd name="connsiteX6584" fmla="*/ 3758645 w 3977945"/>
                <a:gd name="connsiteY6584" fmla="*/ 4447989 h 5834395"/>
                <a:gd name="connsiteX6585" fmla="*/ 3758759 w 3977945"/>
                <a:gd name="connsiteY6585" fmla="*/ 4450032 h 5834395"/>
                <a:gd name="connsiteX6586" fmla="*/ 3759440 w 3977945"/>
                <a:gd name="connsiteY6586" fmla="*/ 4451735 h 5834395"/>
                <a:gd name="connsiteX6587" fmla="*/ 3761369 w 3977945"/>
                <a:gd name="connsiteY6587" fmla="*/ 4452756 h 5834395"/>
                <a:gd name="connsiteX6588" fmla="*/ 3773288 w 3977945"/>
                <a:gd name="connsiteY6588" fmla="*/ 4452984 h 5834395"/>
                <a:gd name="connsiteX6589" fmla="*/ 3777487 w 3977945"/>
                <a:gd name="connsiteY6589" fmla="*/ 4454913 h 5834395"/>
                <a:gd name="connsiteX6590" fmla="*/ 3780552 w 3977945"/>
                <a:gd name="connsiteY6590" fmla="*/ 4458886 h 5834395"/>
                <a:gd name="connsiteX6591" fmla="*/ 3781347 w 3977945"/>
                <a:gd name="connsiteY6591" fmla="*/ 4465356 h 5834395"/>
                <a:gd name="connsiteX6592" fmla="*/ 3780780 w 3977945"/>
                <a:gd name="connsiteY6592" fmla="*/ 4468194 h 5834395"/>
                <a:gd name="connsiteX6593" fmla="*/ 3779758 w 3977945"/>
                <a:gd name="connsiteY6593" fmla="*/ 4470464 h 5834395"/>
                <a:gd name="connsiteX6594" fmla="*/ 3778396 w 3977945"/>
                <a:gd name="connsiteY6594" fmla="*/ 4472280 h 5834395"/>
                <a:gd name="connsiteX6595" fmla="*/ 3776806 w 3977945"/>
                <a:gd name="connsiteY6595" fmla="*/ 4473869 h 5834395"/>
                <a:gd name="connsiteX6596" fmla="*/ 3776012 w 3977945"/>
                <a:gd name="connsiteY6596" fmla="*/ 4475912 h 5834395"/>
                <a:gd name="connsiteX6597" fmla="*/ 3776352 w 3977945"/>
                <a:gd name="connsiteY6597" fmla="*/ 4478750 h 5834395"/>
                <a:gd name="connsiteX6598" fmla="*/ 3777261 w 3977945"/>
                <a:gd name="connsiteY6598" fmla="*/ 4481474 h 5834395"/>
                <a:gd name="connsiteX6599" fmla="*/ 3778396 w 3977945"/>
                <a:gd name="connsiteY6599" fmla="*/ 4483290 h 5834395"/>
                <a:gd name="connsiteX6600" fmla="*/ 3780212 w 3977945"/>
                <a:gd name="connsiteY6600" fmla="*/ 4483631 h 5834395"/>
                <a:gd name="connsiteX6601" fmla="*/ 3785093 w 3977945"/>
                <a:gd name="connsiteY6601" fmla="*/ 4483290 h 5834395"/>
                <a:gd name="connsiteX6602" fmla="*/ 3786114 w 3977945"/>
                <a:gd name="connsiteY6602" fmla="*/ 4484880 h 5834395"/>
                <a:gd name="connsiteX6603" fmla="*/ 3785433 w 3977945"/>
                <a:gd name="connsiteY6603" fmla="*/ 4490782 h 5834395"/>
                <a:gd name="connsiteX6604" fmla="*/ 3785660 w 3977945"/>
                <a:gd name="connsiteY6604" fmla="*/ 4492825 h 5834395"/>
                <a:gd name="connsiteX6605" fmla="*/ 3787363 w 3977945"/>
                <a:gd name="connsiteY6605" fmla="*/ 4494528 h 5834395"/>
                <a:gd name="connsiteX6606" fmla="*/ 3789860 w 3977945"/>
                <a:gd name="connsiteY6606" fmla="*/ 4494755 h 5834395"/>
                <a:gd name="connsiteX6607" fmla="*/ 3792698 w 3977945"/>
                <a:gd name="connsiteY6607" fmla="*/ 4493960 h 5834395"/>
                <a:gd name="connsiteX6608" fmla="*/ 3795422 w 3977945"/>
                <a:gd name="connsiteY6608" fmla="*/ 4493733 h 5834395"/>
                <a:gd name="connsiteX6609" fmla="*/ 3797465 w 3977945"/>
                <a:gd name="connsiteY6609" fmla="*/ 4495663 h 5834395"/>
                <a:gd name="connsiteX6610" fmla="*/ 3799054 w 3977945"/>
                <a:gd name="connsiteY6610" fmla="*/ 4500657 h 5834395"/>
                <a:gd name="connsiteX6611" fmla="*/ 3799963 w 3977945"/>
                <a:gd name="connsiteY6611" fmla="*/ 4502474 h 5834395"/>
                <a:gd name="connsiteX6612" fmla="*/ 3801665 w 3977945"/>
                <a:gd name="connsiteY6612" fmla="*/ 4504290 h 5834395"/>
                <a:gd name="connsiteX6613" fmla="*/ 3808930 w 3977945"/>
                <a:gd name="connsiteY6613" fmla="*/ 4509852 h 5834395"/>
                <a:gd name="connsiteX6614" fmla="*/ 3812789 w 3977945"/>
                <a:gd name="connsiteY6614" fmla="*/ 4511554 h 5834395"/>
                <a:gd name="connsiteX6615" fmla="*/ 3839124 w 3977945"/>
                <a:gd name="connsiteY6615" fmla="*/ 4513938 h 5834395"/>
                <a:gd name="connsiteX6616" fmla="*/ 3841280 w 3977945"/>
                <a:gd name="connsiteY6616" fmla="*/ 4514619 h 5834395"/>
                <a:gd name="connsiteX6617" fmla="*/ 3842869 w 3977945"/>
                <a:gd name="connsiteY6617" fmla="*/ 4516662 h 5834395"/>
                <a:gd name="connsiteX6618" fmla="*/ 3844004 w 3977945"/>
                <a:gd name="connsiteY6618" fmla="*/ 4518933 h 5834395"/>
                <a:gd name="connsiteX6619" fmla="*/ 3845139 w 3977945"/>
                <a:gd name="connsiteY6619" fmla="*/ 4520295 h 5834395"/>
                <a:gd name="connsiteX6620" fmla="*/ 3846501 w 3977945"/>
                <a:gd name="connsiteY6620" fmla="*/ 4520976 h 5834395"/>
                <a:gd name="connsiteX6621" fmla="*/ 3848204 w 3977945"/>
                <a:gd name="connsiteY6621" fmla="*/ 4521089 h 5834395"/>
                <a:gd name="connsiteX6622" fmla="*/ 3857512 w 3977945"/>
                <a:gd name="connsiteY6622" fmla="*/ 4518819 h 5834395"/>
                <a:gd name="connsiteX6623" fmla="*/ 3862507 w 3977945"/>
                <a:gd name="connsiteY6623" fmla="*/ 4518705 h 5834395"/>
                <a:gd name="connsiteX6624" fmla="*/ 3866479 w 3977945"/>
                <a:gd name="connsiteY6624" fmla="*/ 4521203 h 5834395"/>
                <a:gd name="connsiteX6625" fmla="*/ 3868409 w 3977945"/>
                <a:gd name="connsiteY6625" fmla="*/ 4523473 h 5834395"/>
                <a:gd name="connsiteX6626" fmla="*/ 3873517 w 3977945"/>
                <a:gd name="connsiteY6626" fmla="*/ 4525516 h 5834395"/>
                <a:gd name="connsiteX6627" fmla="*/ 3874765 w 3977945"/>
                <a:gd name="connsiteY6627" fmla="*/ 4526424 h 5834395"/>
                <a:gd name="connsiteX6628" fmla="*/ 3874425 w 3977945"/>
                <a:gd name="connsiteY6628" fmla="*/ 4530397 h 5834395"/>
                <a:gd name="connsiteX6629" fmla="*/ 3872041 w 3977945"/>
                <a:gd name="connsiteY6629" fmla="*/ 4531532 h 5834395"/>
                <a:gd name="connsiteX6630" fmla="*/ 3866479 w 3977945"/>
                <a:gd name="connsiteY6630" fmla="*/ 4530624 h 5834395"/>
                <a:gd name="connsiteX6631" fmla="*/ 3863869 w 3977945"/>
                <a:gd name="connsiteY6631" fmla="*/ 4532894 h 5834395"/>
                <a:gd name="connsiteX6632" fmla="*/ 3863755 w 3977945"/>
                <a:gd name="connsiteY6632" fmla="*/ 4535164 h 5834395"/>
                <a:gd name="connsiteX6633" fmla="*/ 3865231 w 3977945"/>
                <a:gd name="connsiteY6633" fmla="*/ 4537435 h 5834395"/>
                <a:gd name="connsiteX6634" fmla="*/ 3870679 w 3977945"/>
                <a:gd name="connsiteY6634" fmla="*/ 4542429 h 5834395"/>
                <a:gd name="connsiteX6635" fmla="*/ 3873858 w 3977945"/>
                <a:gd name="connsiteY6635" fmla="*/ 4540954 h 5834395"/>
                <a:gd name="connsiteX6636" fmla="*/ 3877035 w 3977945"/>
                <a:gd name="connsiteY6636" fmla="*/ 4537662 h 5834395"/>
                <a:gd name="connsiteX6637" fmla="*/ 3880441 w 3977945"/>
                <a:gd name="connsiteY6637" fmla="*/ 4534938 h 5834395"/>
                <a:gd name="connsiteX6638" fmla="*/ 3885321 w 3977945"/>
                <a:gd name="connsiteY6638" fmla="*/ 4534143 h 5834395"/>
                <a:gd name="connsiteX6639" fmla="*/ 3890430 w 3977945"/>
                <a:gd name="connsiteY6639" fmla="*/ 4534370 h 5834395"/>
                <a:gd name="connsiteX6640" fmla="*/ 3895197 w 3977945"/>
                <a:gd name="connsiteY6640" fmla="*/ 4533462 h 5834395"/>
                <a:gd name="connsiteX6641" fmla="*/ 3899170 w 3977945"/>
                <a:gd name="connsiteY6641" fmla="*/ 4529035 h 5834395"/>
                <a:gd name="connsiteX6642" fmla="*/ 3903370 w 3977945"/>
                <a:gd name="connsiteY6642" fmla="*/ 4519954 h 5834395"/>
                <a:gd name="connsiteX6643" fmla="*/ 3904618 w 3977945"/>
                <a:gd name="connsiteY6643" fmla="*/ 4517911 h 5834395"/>
                <a:gd name="connsiteX6644" fmla="*/ 3907683 w 3977945"/>
                <a:gd name="connsiteY6644" fmla="*/ 4514165 h 5834395"/>
                <a:gd name="connsiteX6645" fmla="*/ 3908818 w 3977945"/>
                <a:gd name="connsiteY6645" fmla="*/ 4512122 h 5834395"/>
                <a:gd name="connsiteX6646" fmla="*/ 3909273 w 3977945"/>
                <a:gd name="connsiteY6646" fmla="*/ 4509511 h 5834395"/>
                <a:gd name="connsiteX6647" fmla="*/ 3908705 w 3977945"/>
                <a:gd name="connsiteY6647" fmla="*/ 4504176 h 5834395"/>
                <a:gd name="connsiteX6648" fmla="*/ 3908818 w 3977945"/>
                <a:gd name="connsiteY6648" fmla="*/ 4501112 h 5834395"/>
                <a:gd name="connsiteX6649" fmla="*/ 3909386 w 3977945"/>
                <a:gd name="connsiteY6649" fmla="*/ 4498501 h 5834395"/>
                <a:gd name="connsiteX6650" fmla="*/ 3913472 w 3977945"/>
                <a:gd name="connsiteY6650" fmla="*/ 4488285 h 5834395"/>
                <a:gd name="connsiteX6651" fmla="*/ 3914153 w 3977945"/>
                <a:gd name="connsiteY6651" fmla="*/ 4487036 h 5834395"/>
                <a:gd name="connsiteX6652" fmla="*/ 3915062 w 3977945"/>
                <a:gd name="connsiteY6652" fmla="*/ 4486015 h 5834395"/>
                <a:gd name="connsiteX6653" fmla="*/ 3919261 w 3977945"/>
                <a:gd name="connsiteY6653" fmla="*/ 4484426 h 5834395"/>
                <a:gd name="connsiteX6654" fmla="*/ 3925277 w 3977945"/>
                <a:gd name="connsiteY6654" fmla="*/ 4483971 h 5834395"/>
                <a:gd name="connsiteX6655" fmla="*/ 3930385 w 3977945"/>
                <a:gd name="connsiteY6655" fmla="*/ 4485901 h 5834395"/>
                <a:gd name="connsiteX6656" fmla="*/ 3931974 w 3977945"/>
                <a:gd name="connsiteY6656" fmla="*/ 4491577 h 5834395"/>
                <a:gd name="connsiteX6657" fmla="*/ 3932201 w 3977945"/>
                <a:gd name="connsiteY6657" fmla="*/ 4497252 h 5834395"/>
                <a:gd name="connsiteX6658" fmla="*/ 3934358 w 3977945"/>
                <a:gd name="connsiteY6658" fmla="*/ 4501679 h 5834395"/>
                <a:gd name="connsiteX6659" fmla="*/ 3937536 w 3977945"/>
                <a:gd name="connsiteY6659" fmla="*/ 4505084 h 5834395"/>
                <a:gd name="connsiteX6660" fmla="*/ 3941055 w 3977945"/>
                <a:gd name="connsiteY6660" fmla="*/ 4507809 h 5834395"/>
                <a:gd name="connsiteX6661" fmla="*/ 3946390 w 3977945"/>
                <a:gd name="connsiteY6661" fmla="*/ 4510419 h 5834395"/>
                <a:gd name="connsiteX6662" fmla="*/ 3976924 w 3977945"/>
                <a:gd name="connsiteY6662" fmla="*/ 4514051 h 5834395"/>
                <a:gd name="connsiteX6663" fmla="*/ 3976924 w 3977945"/>
                <a:gd name="connsiteY6663" fmla="*/ 4366603 h 5834395"/>
                <a:gd name="connsiteX6664" fmla="*/ 3967276 w 3977945"/>
                <a:gd name="connsiteY6664" fmla="*/ 4366376 h 5834395"/>
                <a:gd name="connsiteX6665" fmla="*/ 3966368 w 3977945"/>
                <a:gd name="connsiteY6665" fmla="*/ 4366035 h 5834395"/>
                <a:gd name="connsiteX6666" fmla="*/ 3965800 w 3977945"/>
                <a:gd name="connsiteY6666" fmla="*/ 4364900 h 5834395"/>
                <a:gd name="connsiteX6667" fmla="*/ 3965686 w 3977945"/>
                <a:gd name="connsiteY6667" fmla="*/ 4363311 h 5834395"/>
                <a:gd name="connsiteX6668" fmla="*/ 3965346 w 3977945"/>
                <a:gd name="connsiteY6668" fmla="*/ 4361835 h 5834395"/>
                <a:gd name="connsiteX6669" fmla="*/ 3964324 w 3977945"/>
                <a:gd name="connsiteY6669" fmla="*/ 4361041 h 5834395"/>
                <a:gd name="connsiteX6670" fmla="*/ 3953768 w 3977945"/>
                <a:gd name="connsiteY6670" fmla="*/ 4359224 h 5834395"/>
                <a:gd name="connsiteX6671" fmla="*/ 3951725 w 3977945"/>
                <a:gd name="connsiteY6671" fmla="*/ 4357862 h 5834395"/>
                <a:gd name="connsiteX6672" fmla="*/ 3951839 w 3977945"/>
                <a:gd name="connsiteY6672" fmla="*/ 4354571 h 5834395"/>
                <a:gd name="connsiteX6673" fmla="*/ 3953314 w 3977945"/>
                <a:gd name="connsiteY6673" fmla="*/ 4352527 h 5834395"/>
                <a:gd name="connsiteX6674" fmla="*/ 3957854 w 3977945"/>
                <a:gd name="connsiteY6674" fmla="*/ 4350257 h 5834395"/>
                <a:gd name="connsiteX6675" fmla="*/ 3959671 w 3977945"/>
                <a:gd name="connsiteY6675" fmla="*/ 4348895 h 5834395"/>
                <a:gd name="connsiteX6676" fmla="*/ 3960011 w 3977945"/>
                <a:gd name="connsiteY6676" fmla="*/ 4347647 h 5834395"/>
                <a:gd name="connsiteX6677" fmla="*/ 3959897 w 3977945"/>
                <a:gd name="connsiteY6677" fmla="*/ 4344922 h 5834395"/>
                <a:gd name="connsiteX6678" fmla="*/ 3960465 w 3977945"/>
                <a:gd name="connsiteY6678" fmla="*/ 4344014 h 5834395"/>
                <a:gd name="connsiteX6679" fmla="*/ 3962395 w 3977945"/>
                <a:gd name="connsiteY6679" fmla="*/ 4342539 h 5834395"/>
                <a:gd name="connsiteX6680" fmla="*/ 3963303 w 3977945"/>
                <a:gd name="connsiteY6680" fmla="*/ 4341403 h 5834395"/>
                <a:gd name="connsiteX6681" fmla="*/ 3963757 w 3977945"/>
                <a:gd name="connsiteY6681" fmla="*/ 4340155 h 5834395"/>
                <a:gd name="connsiteX6682" fmla="*/ 3961033 w 3977945"/>
                <a:gd name="connsiteY6682" fmla="*/ 4336863 h 5834395"/>
                <a:gd name="connsiteX6683" fmla="*/ 3943779 w 3977945"/>
                <a:gd name="connsiteY6683" fmla="*/ 4332550 h 5834395"/>
                <a:gd name="connsiteX6684" fmla="*/ 3933790 w 3977945"/>
                <a:gd name="connsiteY6684" fmla="*/ 4325058 h 5834395"/>
                <a:gd name="connsiteX6685" fmla="*/ 3930499 w 3977945"/>
                <a:gd name="connsiteY6685" fmla="*/ 4323696 h 5834395"/>
                <a:gd name="connsiteX6686" fmla="*/ 3929363 w 3977945"/>
                <a:gd name="connsiteY6686" fmla="*/ 4325172 h 5834395"/>
                <a:gd name="connsiteX6687" fmla="*/ 3928569 w 3977945"/>
                <a:gd name="connsiteY6687" fmla="*/ 4327555 h 5834395"/>
                <a:gd name="connsiteX6688" fmla="*/ 3926072 w 3977945"/>
                <a:gd name="connsiteY6688" fmla="*/ 4328917 h 5834395"/>
                <a:gd name="connsiteX6689" fmla="*/ 3923007 w 3977945"/>
                <a:gd name="connsiteY6689" fmla="*/ 4328350 h 5834395"/>
                <a:gd name="connsiteX6690" fmla="*/ 3920964 w 3977945"/>
                <a:gd name="connsiteY6690" fmla="*/ 4326420 h 5834395"/>
                <a:gd name="connsiteX6691" fmla="*/ 3916537 w 3977945"/>
                <a:gd name="connsiteY6691" fmla="*/ 4316204 h 5834395"/>
                <a:gd name="connsiteX6692" fmla="*/ 3915629 w 3977945"/>
                <a:gd name="connsiteY6692" fmla="*/ 4313707 h 5834395"/>
                <a:gd name="connsiteX6693" fmla="*/ 3915743 w 3977945"/>
                <a:gd name="connsiteY6693" fmla="*/ 4311097 h 5834395"/>
                <a:gd name="connsiteX6694" fmla="*/ 3917331 w 3977945"/>
                <a:gd name="connsiteY6694" fmla="*/ 4307350 h 5834395"/>
                <a:gd name="connsiteX6695" fmla="*/ 3919942 w 3977945"/>
                <a:gd name="connsiteY6695" fmla="*/ 4307350 h 5834395"/>
                <a:gd name="connsiteX6696" fmla="*/ 3936742 w 3977945"/>
                <a:gd name="connsiteY6696" fmla="*/ 4307350 h 5834395"/>
                <a:gd name="connsiteX6697" fmla="*/ 3950817 w 3977945"/>
                <a:gd name="connsiteY6697" fmla="*/ 4292140 h 5834395"/>
                <a:gd name="connsiteX6698" fmla="*/ 3958422 w 3977945"/>
                <a:gd name="connsiteY6698" fmla="*/ 4285784 h 5834395"/>
                <a:gd name="connsiteX6699" fmla="*/ 3966254 w 3977945"/>
                <a:gd name="connsiteY6699" fmla="*/ 4282265 h 5834395"/>
                <a:gd name="connsiteX6700" fmla="*/ 3971703 w 3977945"/>
                <a:gd name="connsiteY6700" fmla="*/ 4282492 h 5834395"/>
                <a:gd name="connsiteX6701" fmla="*/ 3976811 w 3977945"/>
                <a:gd name="connsiteY6701" fmla="*/ 4283627 h 5834395"/>
                <a:gd name="connsiteX6702" fmla="*/ 3976811 w 3977945"/>
                <a:gd name="connsiteY6702" fmla="*/ 928849 h 5834395"/>
                <a:gd name="connsiteX6703" fmla="*/ 3972270 w 3977945"/>
                <a:gd name="connsiteY6703" fmla="*/ 936455 h 5834395"/>
                <a:gd name="connsiteX6704" fmla="*/ 1647819 w 3977945"/>
                <a:gd name="connsiteY6704" fmla="*/ 5283874 h 5834395"/>
                <a:gd name="connsiteX6705" fmla="*/ 1650998 w 3977945"/>
                <a:gd name="connsiteY6705" fmla="*/ 5282966 h 5834395"/>
                <a:gd name="connsiteX6706" fmla="*/ 1651679 w 3977945"/>
                <a:gd name="connsiteY6706" fmla="*/ 5281490 h 5834395"/>
                <a:gd name="connsiteX6707" fmla="*/ 1650998 w 3977945"/>
                <a:gd name="connsiteY6707" fmla="*/ 5278312 h 5834395"/>
                <a:gd name="connsiteX6708" fmla="*/ 1649295 w 3977945"/>
                <a:gd name="connsiteY6708" fmla="*/ 5273658 h 5834395"/>
                <a:gd name="connsiteX6709" fmla="*/ 1647819 w 3977945"/>
                <a:gd name="connsiteY6709" fmla="*/ 5271956 h 5834395"/>
                <a:gd name="connsiteX6710" fmla="*/ 1646344 w 3977945"/>
                <a:gd name="connsiteY6710" fmla="*/ 5271161 h 5834395"/>
                <a:gd name="connsiteX6711" fmla="*/ 1644755 w 3977945"/>
                <a:gd name="connsiteY6711" fmla="*/ 5271501 h 5834395"/>
                <a:gd name="connsiteX6712" fmla="*/ 1643052 w 3977945"/>
                <a:gd name="connsiteY6712" fmla="*/ 5273318 h 5834395"/>
                <a:gd name="connsiteX6713" fmla="*/ 1641576 w 3977945"/>
                <a:gd name="connsiteY6713" fmla="*/ 5273772 h 5834395"/>
                <a:gd name="connsiteX6714" fmla="*/ 1639874 w 3977945"/>
                <a:gd name="connsiteY6714" fmla="*/ 5272296 h 5834395"/>
                <a:gd name="connsiteX6715" fmla="*/ 1637377 w 3977945"/>
                <a:gd name="connsiteY6715" fmla="*/ 5269118 h 5834395"/>
                <a:gd name="connsiteX6716" fmla="*/ 1635447 w 3977945"/>
                <a:gd name="connsiteY6716" fmla="*/ 5268777 h 5834395"/>
                <a:gd name="connsiteX6717" fmla="*/ 1629772 w 3977945"/>
                <a:gd name="connsiteY6717" fmla="*/ 5270139 h 5834395"/>
                <a:gd name="connsiteX6718" fmla="*/ 1627842 w 3977945"/>
                <a:gd name="connsiteY6718" fmla="*/ 5269685 h 5834395"/>
                <a:gd name="connsiteX6719" fmla="*/ 1624777 w 3977945"/>
                <a:gd name="connsiteY6719" fmla="*/ 5267642 h 5834395"/>
                <a:gd name="connsiteX6720" fmla="*/ 1622961 w 3977945"/>
                <a:gd name="connsiteY6720" fmla="*/ 5267302 h 5834395"/>
                <a:gd name="connsiteX6721" fmla="*/ 1621940 w 3977945"/>
                <a:gd name="connsiteY6721" fmla="*/ 5267756 h 5834395"/>
                <a:gd name="connsiteX6722" fmla="*/ 1621145 w 3977945"/>
                <a:gd name="connsiteY6722" fmla="*/ 5268550 h 5834395"/>
                <a:gd name="connsiteX6723" fmla="*/ 1620237 w 3977945"/>
                <a:gd name="connsiteY6723" fmla="*/ 5269231 h 5834395"/>
                <a:gd name="connsiteX6724" fmla="*/ 1618988 w 3977945"/>
                <a:gd name="connsiteY6724" fmla="*/ 5269345 h 5834395"/>
                <a:gd name="connsiteX6725" fmla="*/ 1619783 w 3977945"/>
                <a:gd name="connsiteY6725" fmla="*/ 5266847 h 5834395"/>
                <a:gd name="connsiteX6726" fmla="*/ 1619102 w 3977945"/>
                <a:gd name="connsiteY6726" fmla="*/ 5265145 h 5834395"/>
                <a:gd name="connsiteX6727" fmla="*/ 1617512 w 3977945"/>
                <a:gd name="connsiteY6727" fmla="*/ 5264691 h 5834395"/>
                <a:gd name="connsiteX6728" fmla="*/ 1615923 w 3977945"/>
                <a:gd name="connsiteY6728" fmla="*/ 5265940 h 5834395"/>
                <a:gd name="connsiteX6729" fmla="*/ 1614448 w 3977945"/>
                <a:gd name="connsiteY6729" fmla="*/ 5266734 h 5834395"/>
                <a:gd name="connsiteX6730" fmla="*/ 1603324 w 3977945"/>
                <a:gd name="connsiteY6730" fmla="*/ 5266621 h 5834395"/>
                <a:gd name="connsiteX6731" fmla="*/ 1601394 w 3977945"/>
                <a:gd name="connsiteY6731" fmla="*/ 5267302 h 5834395"/>
                <a:gd name="connsiteX6732" fmla="*/ 1599351 w 3977945"/>
                <a:gd name="connsiteY6732" fmla="*/ 5269345 h 5834395"/>
                <a:gd name="connsiteX6733" fmla="*/ 1596627 w 3977945"/>
                <a:gd name="connsiteY6733" fmla="*/ 5271047 h 5834395"/>
                <a:gd name="connsiteX6734" fmla="*/ 1596286 w 3977945"/>
                <a:gd name="connsiteY6734" fmla="*/ 5271728 h 5834395"/>
                <a:gd name="connsiteX6735" fmla="*/ 1594924 w 3977945"/>
                <a:gd name="connsiteY6735" fmla="*/ 5275928 h 5834395"/>
                <a:gd name="connsiteX6736" fmla="*/ 1592086 w 3977945"/>
                <a:gd name="connsiteY6736" fmla="*/ 5279674 h 5834395"/>
                <a:gd name="connsiteX6737" fmla="*/ 1588568 w 3977945"/>
                <a:gd name="connsiteY6737" fmla="*/ 5280469 h 5834395"/>
                <a:gd name="connsiteX6738" fmla="*/ 1584708 w 3977945"/>
                <a:gd name="connsiteY6738" fmla="*/ 5279220 h 5834395"/>
                <a:gd name="connsiteX6739" fmla="*/ 1577330 w 3977945"/>
                <a:gd name="connsiteY6739" fmla="*/ 5274793 h 5834395"/>
                <a:gd name="connsiteX6740" fmla="*/ 1575627 w 3977945"/>
                <a:gd name="connsiteY6740" fmla="*/ 5273431 h 5834395"/>
                <a:gd name="connsiteX6741" fmla="*/ 1574946 w 3977945"/>
                <a:gd name="connsiteY6741" fmla="*/ 5271728 h 5834395"/>
                <a:gd name="connsiteX6742" fmla="*/ 1575514 w 3977945"/>
                <a:gd name="connsiteY6742" fmla="*/ 5269231 h 5834395"/>
                <a:gd name="connsiteX6743" fmla="*/ 1576308 w 3977945"/>
                <a:gd name="connsiteY6743" fmla="*/ 5267075 h 5834395"/>
                <a:gd name="connsiteX6744" fmla="*/ 1576082 w 3977945"/>
                <a:gd name="connsiteY6744" fmla="*/ 5265712 h 5834395"/>
                <a:gd name="connsiteX6745" fmla="*/ 1573698 w 3977945"/>
                <a:gd name="connsiteY6745" fmla="*/ 5265485 h 5834395"/>
                <a:gd name="connsiteX6746" fmla="*/ 1572109 w 3977945"/>
                <a:gd name="connsiteY6746" fmla="*/ 5266393 h 5834395"/>
                <a:gd name="connsiteX6747" fmla="*/ 1570860 w 3977945"/>
                <a:gd name="connsiteY6747" fmla="*/ 5268437 h 5834395"/>
                <a:gd name="connsiteX6748" fmla="*/ 1569952 w 3977945"/>
                <a:gd name="connsiteY6748" fmla="*/ 5271047 h 5834395"/>
                <a:gd name="connsiteX6749" fmla="*/ 1569612 w 3977945"/>
                <a:gd name="connsiteY6749" fmla="*/ 5273544 h 5834395"/>
                <a:gd name="connsiteX6750" fmla="*/ 1569271 w 3977945"/>
                <a:gd name="connsiteY6750" fmla="*/ 5274226 h 5834395"/>
                <a:gd name="connsiteX6751" fmla="*/ 1567795 w 3977945"/>
                <a:gd name="connsiteY6751" fmla="*/ 5276269 h 5834395"/>
                <a:gd name="connsiteX6752" fmla="*/ 1567228 w 3977945"/>
                <a:gd name="connsiteY6752" fmla="*/ 5276723 h 5834395"/>
                <a:gd name="connsiteX6753" fmla="*/ 1565866 w 3977945"/>
                <a:gd name="connsiteY6753" fmla="*/ 5277063 h 5834395"/>
                <a:gd name="connsiteX6754" fmla="*/ 1565412 w 3977945"/>
                <a:gd name="connsiteY6754" fmla="*/ 5277972 h 5834395"/>
                <a:gd name="connsiteX6755" fmla="*/ 1565298 w 3977945"/>
                <a:gd name="connsiteY6755" fmla="*/ 5279220 h 5834395"/>
                <a:gd name="connsiteX6756" fmla="*/ 1564957 w 3977945"/>
                <a:gd name="connsiteY6756" fmla="*/ 5280582 h 5834395"/>
                <a:gd name="connsiteX6757" fmla="*/ 1562347 w 3977945"/>
                <a:gd name="connsiteY6757" fmla="*/ 5283420 h 5834395"/>
                <a:gd name="connsiteX6758" fmla="*/ 1560304 w 3977945"/>
                <a:gd name="connsiteY6758" fmla="*/ 5284782 h 5834395"/>
                <a:gd name="connsiteX6759" fmla="*/ 1543164 w 3977945"/>
                <a:gd name="connsiteY6759" fmla="*/ 5289549 h 5834395"/>
                <a:gd name="connsiteX6760" fmla="*/ 1539531 w 3977945"/>
                <a:gd name="connsiteY6760" fmla="*/ 5289209 h 5834395"/>
                <a:gd name="connsiteX6761" fmla="*/ 1525115 w 3977945"/>
                <a:gd name="connsiteY6761" fmla="*/ 5279107 h 5834395"/>
                <a:gd name="connsiteX6762" fmla="*/ 1497193 w 3977945"/>
                <a:gd name="connsiteY6762" fmla="*/ 5237903 h 5834395"/>
                <a:gd name="connsiteX6763" fmla="*/ 1493106 w 3977945"/>
                <a:gd name="connsiteY6763" fmla="*/ 5229730 h 5834395"/>
                <a:gd name="connsiteX6764" fmla="*/ 1490609 w 3977945"/>
                <a:gd name="connsiteY6764" fmla="*/ 5231319 h 5834395"/>
                <a:gd name="connsiteX6765" fmla="*/ 1488338 w 3977945"/>
                <a:gd name="connsiteY6765" fmla="*/ 5230638 h 5834395"/>
                <a:gd name="connsiteX6766" fmla="*/ 1484933 w 3977945"/>
                <a:gd name="connsiteY6766" fmla="*/ 5227119 h 5834395"/>
                <a:gd name="connsiteX6767" fmla="*/ 1480393 w 3977945"/>
                <a:gd name="connsiteY6767" fmla="*/ 5223600 h 5834395"/>
                <a:gd name="connsiteX6768" fmla="*/ 1474491 w 3977945"/>
                <a:gd name="connsiteY6768" fmla="*/ 5222011 h 5834395"/>
                <a:gd name="connsiteX6769" fmla="*/ 1472448 w 3977945"/>
                <a:gd name="connsiteY6769" fmla="*/ 5219401 h 5834395"/>
                <a:gd name="connsiteX6770" fmla="*/ 1471993 w 3977945"/>
                <a:gd name="connsiteY6770" fmla="*/ 5215882 h 5834395"/>
                <a:gd name="connsiteX6771" fmla="*/ 1471993 w 3977945"/>
                <a:gd name="connsiteY6771" fmla="*/ 5210320 h 5834395"/>
                <a:gd name="connsiteX6772" fmla="*/ 1471993 w 3977945"/>
                <a:gd name="connsiteY6772" fmla="*/ 5206120 h 5834395"/>
                <a:gd name="connsiteX6773" fmla="*/ 1469950 w 3977945"/>
                <a:gd name="connsiteY6773" fmla="*/ 5201579 h 5834395"/>
                <a:gd name="connsiteX6774" fmla="*/ 1467226 w 3977945"/>
                <a:gd name="connsiteY6774" fmla="*/ 5198628 h 5834395"/>
                <a:gd name="connsiteX6775" fmla="*/ 1462685 w 3977945"/>
                <a:gd name="connsiteY6775" fmla="*/ 5195677 h 5834395"/>
                <a:gd name="connsiteX6776" fmla="*/ 1458145 w 3977945"/>
                <a:gd name="connsiteY6776" fmla="*/ 5194656 h 5834395"/>
                <a:gd name="connsiteX6777" fmla="*/ 1454059 w 3977945"/>
                <a:gd name="connsiteY6777" fmla="*/ 5194996 h 5834395"/>
                <a:gd name="connsiteX6778" fmla="*/ 1451108 w 3977945"/>
                <a:gd name="connsiteY6778" fmla="*/ 5195337 h 5834395"/>
                <a:gd name="connsiteX6779" fmla="*/ 1447248 w 3977945"/>
                <a:gd name="connsiteY6779" fmla="*/ 5194656 h 5834395"/>
                <a:gd name="connsiteX6780" fmla="*/ 1446340 w 3977945"/>
                <a:gd name="connsiteY6780" fmla="*/ 5196244 h 5834395"/>
                <a:gd name="connsiteX6781" fmla="*/ 1444751 w 3977945"/>
                <a:gd name="connsiteY6781" fmla="*/ 5198855 h 5834395"/>
                <a:gd name="connsiteX6782" fmla="*/ 1440892 w 3977945"/>
                <a:gd name="connsiteY6782" fmla="*/ 5198174 h 5834395"/>
                <a:gd name="connsiteX6783" fmla="*/ 1437940 w 3977945"/>
                <a:gd name="connsiteY6783" fmla="*/ 5195904 h 5834395"/>
                <a:gd name="connsiteX6784" fmla="*/ 1435670 w 3977945"/>
                <a:gd name="connsiteY6784" fmla="*/ 5193634 h 5834395"/>
                <a:gd name="connsiteX6785" fmla="*/ 1433854 w 3977945"/>
                <a:gd name="connsiteY6785" fmla="*/ 5190683 h 5834395"/>
                <a:gd name="connsiteX6786" fmla="*/ 1432492 w 3977945"/>
                <a:gd name="connsiteY6786" fmla="*/ 5187731 h 5834395"/>
                <a:gd name="connsiteX6787" fmla="*/ 1430903 w 3977945"/>
                <a:gd name="connsiteY6787" fmla="*/ 5184212 h 5834395"/>
                <a:gd name="connsiteX6788" fmla="*/ 1428178 w 3977945"/>
                <a:gd name="connsiteY6788" fmla="*/ 5182283 h 5834395"/>
                <a:gd name="connsiteX6789" fmla="*/ 1425000 w 3977945"/>
                <a:gd name="connsiteY6789" fmla="*/ 5182283 h 5834395"/>
                <a:gd name="connsiteX6790" fmla="*/ 1422276 w 3977945"/>
                <a:gd name="connsiteY6790" fmla="*/ 5180353 h 5834395"/>
                <a:gd name="connsiteX6791" fmla="*/ 1418643 w 3977945"/>
                <a:gd name="connsiteY6791" fmla="*/ 5178423 h 5834395"/>
                <a:gd name="connsiteX6792" fmla="*/ 1415238 w 3977945"/>
                <a:gd name="connsiteY6792" fmla="*/ 5178083 h 5834395"/>
                <a:gd name="connsiteX6793" fmla="*/ 1411379 w 3977945"/>
                <a:gd name="connsiteY6793" fmla="*/ 5179332 h 5834395"/>
                <a:gd name="connsiteX6794" fmla="*/ 1405930 w 3977945"/>
                <a:gd name="connsiteY6794" fmla="*/ 5178651 h 5834395"/>
                <a:gd name="connsiteX6795" fmla="*/ 1402298 w 3977945"/>
                <a:gd name="connsiteY6795" fmla="*/ 5177402 h 5834395"/>
                <a:gd name="connsiteX6796" fmla="*/ 1398212 w 3977945"/>
                <a:gd name="connsiteY6796" fmla="*/ 5175813 h 5834395"/>
                <a:gd name="connsiteX6797" fmla="*/ 1394807 w 3977945"/>
                <a:gd name="connsiteY6797" fmla="*/ 5173883 h 5834395"/>
                <a:gd name="connsiteX6798" fmla="*/ 1390266 w 3977945"/>
                <a:gd name="connsiteY6798" fmla="*/ 5170592 h 5834395"/>
                <a:gd name="connsiteX6799" fmla="*/ 1385272 w 3977945"/>
                <a:gd name="connsiteY6799" fmla="*/ 5167300 h 5834395"/>
                <a:gd name="connsiteX6800" fmla="*/ 1380732 w 3977945"/>
                <a:gd name="connsiteY6800" fmla="*/ 5164689 h 5834395"/>
                <a:gd name="connsiteX6801" fmla="*/ 1376418 w 3977945"/>
                <a:gd name="connsiteY6801" fmla="*/ 5163667 h 5834395"/>
                <a:gd name="connsiteX6802" fmla="*/ 1371877 w 3977945"/>
                <a:gd name="connsiteY6802" fmla="*/ 5164916 h 5834395"/>
                <a:gd name="connsiteX6803" fmla="*/ 1368019 w 3977945"/>
                <a:gd name="connsiteY6803" fmla="*/ 5164576 h 5834395"/>
                <a:gd name="connsiteX6804" fmla="*/ 1363591 w 3977945"/>
                <a:gd name="connsiteY6804" fmla="*/ 5161397 h 5834395"/>
                <a:gd name="connsiteX6805" fmla="*/ 1362797 w 3977945"/>
                <a:gd name="connsiteY6805" fmla="*/ 5162532 h 5834395"/>
                <a:gd name="connsiteX6806" fmla="*/ 1363705 w 3977945"/>
                <a:gd name="connsiteY6806" fmla="*/ 5167754 h 5834395"/>
                <a:gd name="connsiteX6807" fmla="*/ 1362683 w 3977945"/>
                <a:gd name="connsiteY6807" fmla="*/ 5171159 h 5834395"/>
                <a:gd name="connsiteX6808" fmla="*/ 1359619 w 3977945"/>
                <a:gd name="connsiteY6808" fmla="*/ 5174451 h 5834395"/>
                <a:gd name="connsiteX6809" fmla="*/ 1361095 w 3977945"/>
                <a:gd name="connsiteY6809" fmla="*/ 5177289 h 5834395"/>
                <a:gd name="connsiteX6810" fmla="*/ 1361548 w 3977945"/>
                <a:gd name="connsiteY6810" fmla="*/ 5179332 h 5834395"/>
                <a:gd name="connsiteX6811" fmla="*/ 1360640 w 3977945"/>
                <a:gd name="connsiteY6811" fmla="*/ 5180921 h 5834395"/>
                <a:gd name="connsiteX6812" fmla="*/ 1359619 w 3977945"/>
                <a:gd name="connsiteY6812" fmla="*/ 5182396 h 5834395"/>
                <a:gd name="connsiteX6813" fmla="*/ 1359732 w 3977945"/>
                <a:gd name="connsiteY6813" fmla="*/ 5183986 h 5834395"/>
                <a:gd name="connsiteX6814" fmla="*/ 1360981 w 3977945"/>
                <a:gd name="connsiteY6814" fmla="*/ 5188753 h 5834395"/>
                <a:gd name="connsiteX6815" fmla="*/ 1361095 w 3977945"/>
                <a:gd name="connsiteY6815" fmla="*/ 5189774 h 5834395"/>
                <a:gd name="connsiteX6816" fmla="*/ 1360414 w 3977945"/>
                <a:gd name="connsiteY6816" fmla="*/ 5190909 h 5834395"/>
                <a:gd name="connsiteX6817" fmla="*/ 1359845 w 3977945"/>
                <a:gd name="connsiteY6817" fmla="*/ 5192272 h 5834395"/>
                <a:gd name="connsiteX6818" fmla="*/ 1359959 w 3977945"/>
                <a:gd name="connsiteY6818" fmla="*/ 5193407 h 5834395"/>
                <a:gd name="connsiteX6819" fmla="*/ 1361095 w 3977945"/>
                <a:gd name="connsiteY6819" fmla="*/ 5193861 h 5834395"/>
                <a:gd name="connsiteX6820" fmla="*/ 1361435 w 3977945"/>
                <a:gd name="connsiteY6820" fmla="*/ 5194542 h 5834395"/>
                <a:gd name="connsiteX6821" fmla="*/ 1360640 w 3977945"/>
                <a:gd name="connsiteY6821" fmla="*/ 5196131 h 5834395"/>
                <a:gd name="connsiteX6822" fmla="*/ 1358824 w 3977945"/>
                <a:gd name="connsiteY6822" fmla="*/ 5198515 h 5834395"/>
                <a:gd name="connsiteX6823" fmla="*/ 1359959 w 3977945"/>
                <a:gd name="connsiteY6823" fmla="*/ 5199423 h 5834395"/>
                <a:gd name="connsiteX6824" fmla="*/ 1360640 w 3977945"/>
                <a:gd name="connsiteY6824" fmla="*/ 5198969 h 5834395"/>
                <a:gd name="connsiteX6825" fmla="*/ 1361321 w 3977945"/>
                <a:gd name="connsiteY6825" fmla="*/ 5198061 h 5834395"/>
                <a:gd name="connsiteX6826" fmla="*/ 1362457 w 3977945"/>
                <a:gd name="connsiteY6826" fmla="*/ 5197607 h 5834395"/>
                <a:gd name="connsiteX6827" fmla="*/ 1364954 w 3977945"/>
                <a:gd name="connsiteY6827" fmla="*/ 5197380 h 5834395"/>
                <a:gd name="connsiteX6828" fmla="*/ 1370515 w 3977945"/>
                <a:gd name="connsiteY6828" fmla="*/ 5198855 h 5834395"/>
                <a:gd name="connsiteX6829" fmla="*/ 1372332 w 3977945"/>
                <a:gd name="connsiteY6829" fmla="*/ 5199877 h 5834395"/>
                <a:gd name="connsiteX6830" fmla="*/ 1374148 w 3977945"/>
                <a:gd name="connsiteY6830" fmla="*/ 5201466 h 5834395"/>
                <a:gd name="connsiteX6831" fmla="*/ 1372446 w 3977945"/>
                <a:gd name="connsiteY6831" fmla="*/ 5202488 h 5834395"/>
                <a:gd name="connsiteX6832" fmla="*/ 1369153 w 3977945"/>
                <a:gd name="connsiteY6832" fmla="*/ 5203396 h 5834395"/>
                <a:gd name="connsiteX6833" fmla="*/ 1367564 w 3977945"/>
                <a:gd name="connsiteY6833" fmla="*/ 5204304 h 5834395"/>
                <a:gd name="connsiteX6834" fmla="*/ 1366089 w 3977945"/>
                <a:gd name="connsiteY6834" fmla="*/ 5203623 h 5834395"/>
                <a:gd name="connsiteX6835" fmla="*/ 1365862 w 3977945"/>
                <a:gd name="connsiteY6835" fmla="*/ 5206120 h 5834395"/>
                <a:gd name="connsiteX6836" fmla="*/ 1366089 w 3977945"/>
                <a:gd name="connsiteY6836" fmla="*/ 5209412 h 5834395"/>
                <a:gd name="connsiteX6837" fmla="*/ 1365975 w 3977945"/>
                <a:gd name="connsiteY6837" fmla="*/ 5211001 h 5834395"/>
                <a:gd name="connsiteX6838" fmla="*/ 1363932 w 3977945"/>
                <a:gd name="connsiteY6838" fmla="*/ 5211341 h 5834395"/>
                <a:gd name="connsiteX6839" fmla="*/ 1362797 w 3977945"/>
                <a:gd name="connsiteY6839" fmla="*/ 5211228 h 5834395"/>
                <a:gd name="connsiteX6840" fmla="*/ 1362343 w 3977945"/>
                <a:gd name="connsiteY6840" fmla="*/ 5210547 h 5834395"/>
                <a:gd name="connsiteX6841" fmla="*/ 1362002 w 3977945"/>
                <a:gd name="connsiteY6841" fmla="*/ 5209639 h 5834395"/>
                <a:gd name="connsiteX6842" fmla="*/ 1361095 w 3977945"/>
                <a:gd name="connsiteY6842" fmla="*/ 5208844 h 5834395"/>
                <a:gd name="connsiteX6843" fmla="*/ 1359959 w 3977945"/>
                <a:gd name="connsiteY6843" fmla="*/ 5208276 h 5834395"/>
                <a:gd name="connsiteX6844" fmla="*/ 1358938 w 3977945"/>
                <a:gd name="connsiteY6844" fmla="*/ 5208050 h 5834395"/>
                <a:gd name="connsiteX6845" fmla="*/ 1358030 w 3977945"/>
                <a:gd name="connsiteY6845" fmla="*/ 5208163 h 5834395"/>
                <a:gd name="connsiteX6846" fmla="*/ 1356894 w 3977945"/>
                <a:gd name="connsiteY6846" fmla="*/ 5208617 h 5834395"/>
                <a:gd name="connsiteX6847" fmla="*/ 1354965 w 3977945"/>
                <a:gd name="connsiteY6847" fmla="*/ 5209866 h 5834395"/>
                <a:gd name="connsiteX6848" fmla="*/ 1352581 w 3977945"/>
                <a:gd name="connsiteY6848" fmla="*/ 5212817 h 5834395"/>
                <a:gd name="connsiteX6849" fmla="*/ 1350197 w 3977945"/>
                <a:gd name="connsiteY6849" fmla="*/ 5213498 h 5834395"/>
                <a:gd name="connsiteX6850" fmla="*/ 1349176 w 3977945"/>
                <a:gd name="connsiteY6850" fmla="*/ 5213611 h 5834395"/>
                <a:gd name="connsiteX6851" fmla="*/ 1348041 w 3977945"/>
                <a:gd name="connsiteY6851" fmla="*/ 5213271 h 5834395"/>
                <a:gd name="connsiteX6852" fmla="*/ 1346225 w 3977945"/>
                <a:gd name="connsiteY6852" fmla="*/ 5212022 h 5834395"/>
                <a:gd name="connsiteX6853" fmla="*/ 1345543 w 3977945"/>
                <a:gd name="connsiteY6853" fmla="*/ 5211682 h 5834395"/>
                <a:gd name="connsiteX6854" fmla="*/ 1344068 w 3977945"/>
                <a:gd name="connsiteY6854" fmla="*/ 5212249 h 5834395"/>
                <a:gd name="connsiteX6855" fmla="*/ 1339981 w 3977945"/>
                <a:gd name="connsiteY6855" fmla="*/ 5214860 h 5834395"/>
                <a:gd name="connsiteX6856" fmla="*/ 1338506 w 3977945"/>
                <a:gd name="connsiteY6856" fmla="*/ 5215428 h 5834395"/>
                <a:gd name="connsiteX6857" fmla="*/ 1335555 w 3977945"/>
                <a:gd name="connsiteY6857" fmla="*/ 5218719 h 5834395"/>
                <a:gd name="connsiteX6858" fmla="*/ 1334987 w 3977945"/>
                <a:gd name="connsiteY6858" fmla="*/ 5219627 h 5834395"/>
                <a:gd name="connsiteX6859" fmla="*/ 1331468 w 3977945"/>
                <a:gd name="connsiteY6859" fmla="*/ 5221103 h 5834395"/>
                <a:gd name="connsiteX6860" fmla="*/ 1324431 w 3977945"/>
                <a:gd name="connsiteY6860" fmla="*/ 5225530 h 5834395"/>
                <a:gd name="connsiteX6861" fmla="*/ 1321025 w 3977945"/>
                <a:gd name="connsiteY6861" fmla="*/ 5225984 h 5834395"/>
                <a:gd name="connsiteX6862" fmla="*/ 1317620 w 3977945"/>
                <a:gd name="connsiteY6862" fmla="*/ 5224054 h 5834395"/>
                <a:gd name="connsiteX6863" fmla="*/ 1316031 w 3977945"/>
                <a:gd name="connsiteY6863" fmla="*/ 5222011 h 5834395"/>
                <a:gd name="connsiteX6864" fmla="*/ 1315123 w 3977945"/>
                <a:gd name="connsiteY6864" fmla="*/ 5221444 h 5834395"/>
                <a:gd name="connsiteX6865" fmla="*/ 1314328 w 3977945"/>
                <a:gd name="connsiteY6865" fmla="*/ 5222238 h 5834395"/>
                <a:gd name="connsiteX6866" fmla="*/ 1314215 w 3977945"/>
                <a:gd name="connsiteY6866" fmla="*/ 5223714 h 5834395"/>
                <a:gd name="connsiteX6867" fmla="*/ 1314896 w 3977945"/>
                <a:gd name="connsiteY6867" fmla="*/ 5224509 h 5834395"/>
                <a:gd name="connsiteX6868" fmla="*/ 1315804 w 3977945"/>
                <a:gd name="connsiteY6868" fmla="*/ 5224962 h 5834395"/>
                <a:gd name="connsiteX6869" fmla="*/ 1316258 w 3977945"/>
                <a:gd name="connsiteY6869" fmla="*/ 5225530 h 5834395"/>
                <a:gd name="connsiteX6870" fmla="*/ 1315804 w 3977945"/>
                <a:gd name="connsiteY6870" fmla="*/ 5227233 h 5834395"/>
                <a:gd name="connsiteX6871" fmla="*/ 1314555 w 3977945"/>
                <a:gd name="connsiteY6871" fmla="*/ 5228141 h 5834395"/>
                <a:gd name="connsiteX6872" fmla="*/ 1292534 w 3977945"/>
                <a:gd name="connsiteY6872" fmla="*/ 5238357 h 5834395"/>
                <a:gd name="connsiteX6873" fmla="*/ 1285838 w 3977945"/>
                <a:gd name="connsiteY6873" fmla="*/ 5242897 h 5834395"/>
                <a:gd name="connsiteX6874" fmla="*/ 1282886 w 3977945"/>
                <a:gd name="connsiteY6874" fmla="*/ 5245962 h 5834395"/>
                <a:gd name="connsiteX6875" fmla="*/ 1282205 w 3977945"/>
                <a:gd name="connsiteY6875" fmla="*/ 5246983 h 5834395"/>
                <a:gd name="connsiteX6876" fmla="*/ 1281864 w 3977945"/>
                <a:gd name="connsiteY6876" fmla="*/ 5247778 h 5834395"/>
                <a:gd name="connsiteX6877" fmla="*/ 1281638 w 3977945"/>
                <a:gd name="connsiteY6877" fmla="*/ 5248913 h 5834395"/>
                <a:gd name="connsiteX6878" fmla="*/ 1281751 w 3977945"/>
                <a:gd name="connsiteY6878" fmla="*/ 5249935 h 5834395"/>
                <a:gd name="connsiteX6879" fmla="*/ 1282092 w 3977945"/>
                <a:gd name="connsiteY6879" fmla="*/ 5251183 h 5834395"/>
                <a:gd name="connsiteX6880" fmla="*/ 1281864 w 3977945"/>
                <a:gd name="connsiteY6880" fmla="*/ 5252318 h 5834395"/>
                <a:gd name="connsiteX6881" fmla="*/ 1280502 w 3977945"/>
                <a:gd name="connsiteY6881" fmla="*/ 5252772 h 5834395"/>
                <a:gd name="connsiteX6882" fmla="*/ 1279368 w 3977945"/>
                <a:gd name="connsiteY6882" fmla="*/ 5252659 h 5834395"/>
                <a:gd name="connsiteX6883" fmla="*/ 1277437 w 3977945"/>
                <a:gd name="connsiteY6883" fmla="*/ 5251978 h 5834395"/>
                <a:gd name="connsiteX6884" fmla="*/ 1276416 w 3977945"/>
                <a:gd name="connsiteY6884" fmla="*/ 5251864 h 5834395"/>
                <a:gd name="connsiteX6885" fmla="*/ 1274940 w 3977945"/>
                <a:gd name="connsiteY6885" fmla="*/ 5252091 h 5834395"/>
                <a:gd name="connsiteX6886" fmla="*/ 1274146 w 3977945"/>
                <a:gd name="connsiteY6886" fmla="*/ 5252772 h 5834395"/>
                <a:gd name="connsiteX6887" fmla="*/ 1273806 w 3977945"/>
                <a:gd name="connsiteY6887" fmla="*/ 5253794 h 5834395"/>
                <a:gd name="connsiteX6888" fmla="*/ 1272897 w 3977945"/>
                <a:gd name="connsiteY6888" fmla="*/ 5254815 h 5834395"/>
                <a:gd name="connsiteX6889" fmla="*/ 1271535 w 3977945"/>
                <a:gd name="connsiteY6889" fmla="*/ 5255951 h 5834395"/>
                <a:gd name="connsiteX6890" fmla="*/ 1270060 w 3977945"/>
                <a:gd name="connsiteY6890" fmla="*/ 5256859 h 5834395"/>
                <a:gd name="connsiteX6891" fmla="*/ 1268243 w 3977945"/>
                <a:gd name="connsiteY6891" fmla="*/ 5257426 h 5834395"/>
                <a:gd name="connsiteX6892" fmla="*/ 1265973 w 3977945"/>
                <a:gd name="connsiteY6892" fmla="*/ 5257653 h 5834395"/>
                <a:gd name="connsiteX6893" fmla="*/ 1264043 w 3977945"/>
                <a:gd name="connsiteY6893" fmla="*/ 5258221 h 5834395"/>
                <a:gd name="connsiteX6894" fmla="*/ 1252579 w 3977945"/>
                <a:gd name="connsiteY6894" fmla="*/ 5266961 h 5834395"/>
                <a:gd name="connsiteX6895" fmla="*/ 1249628 w 3977945"/>
                <a:gd name="connsiteY6895" fmla="*/ 5270026 h 5834395"/>
                <a:gd name="connsiteX6896" fmla="*/ 1248266 w 3977945"/>
                <a:gd name="connsiteY6896" fmla="*/ 5273658 h 5834395"/>
                <a:gd name="connsiteX6897" fmla="*/ 1248720 w 3977945"/>
                <a:gd name="connsiteY6897" fmla="*/ 5275588 h 5834395"/>
                <a:gd name="connsiteX6898" fmla="*/ 1251330 w 3977945"/>
                <a:gd name="connsiteY6898" fmla="*/ 5283079 h 5834395"/>
                <a:gd name="connsiteX6899" fmla="*/ 1253487 w 3977945"/>
                <a:gd name="connsiteY6899" fmla="*/ 5283420 h 5834395"/>
                <a:gd name="connsiteX6900" fmla="*/ 1256892 w 3977945"/>
                <a:gd name="connsiteY6900" fmla="*/ 5285236 h 5834395"/>
                <a:gd name="connsiteX6901" fmla="*/ 1258936 w 3977945"/>
                <a:gd name="connsiteY6901" fmla="*/ 5285917 h 5834395"/>
                <a:gd name="connsiteX6902" fmla="*/ 1265860 w 3977945"/>
                <a:gd name="connsiteY6902" fmla="*/ 5285917 h 5834395"/>
                <a:gd name="connsiteX6903" fmla="*/ 1267222 w 3977945"/>
                <a:gd name="connsiteY6903" fmla="*/ 5285123 h 5834395"/>
                <a:gd name="connsiteX6904" fmla="*/ 1270627 w 3977945"/>
                <a:gd name="connsiteY6904" fmla="*/ 5281377 h 5834395"/>
                <a:gd name="connsiteX6905" fmla="*/ 1272103 w 3977945"/>
                <a:gd name="connsiteY6905" fmla="*/ 5280242 h 5834395"/>
                <a:gd name="connsiteX6906" fmla="*/ 1274146 w 3977945"/>
                <a:gd name="connsiteY6906" fmla="*/ 5279901 h 5834395"/>
                <a:gd name="connsiteX6907" fmla="*/ 1288562 w 3977945"/>
                <a:gd name="connsiteY6907" fmla="*/ 5281150 h 5834395"/>
                <a:gd name="connsiteX6908" fmla="*/ 1292534 w 3977945"/>
                <a:gd name="connsiteY6908" fmla="*/ 5282739 h 5834395"/>
                <a:gd name="connsiteX6909" fmla="*/ 1296053 w 3977945"/>
                <a:gd name="connsiteY6909" fmla="*/ 5285009 h 5834395"/>
                <a:gd name="connsiteX6910" fmla="*/ 1302523 w 3977945"/>
                <a:gd name="connsiteY6910" fmla="*/ 5290571 h 5834395"/>
                <a:gd name="connsiteX6911" fmla="*/ 1303318 w 3977945"/>
                <a:gd name="connsiteY6911" fmla="*/ 5291139 h 5834395"/>
                <a:gd name="connsiteX6912" fmla="*/ 1305021 w 3977945"/>
                <a:gd name="connsiteY6912" fmla="*/ 5291820 h 5834395"/>
                <a:gd name="connsiteX6913" fmla="*/ 1305928 w 3977945"/>
                <a:gd name="connsiteY6913" fmla="*/ 5292501 h 5834395"/>
                <a:gd name="connsiteX6914" fmla="*/ 1307064 w 3977945"/>
                <a:gd name="connsiteY6914" fmla="*/ 5294544 h 5834395"/>
                <a:gd name="connsiteX6915" fmla="*/ 1307859 w 3977945"/>
                <a:gd name="connsiteY6915" fmla="*/ 5295679 h 5834395"/>
                <a:gd name="connsiteX6916" fmla="*/ 1310242 w 3977945"/>
                <a:gd name="connsiteY6916" fmla="*/ 5297041 h 5834395"/>
                <a:gd name="connsiteX6917" fmla="*/ 1313647 w 3977945"/>
                <a:gd name="connsiteY6917" fmla="*/ 5301354 h 5834395"/>
                <a:gd name="connsiteX6918" fmla="*/ 1315123 w 3977945"/>
                <a:gd name="connsiteY6918" fmla="*/ 5302717 h 5834395"/>
                <a:gd name="connsiteX6919" fmla="*/ 1319436 w 3977945"/>
                <a:gd name="connsiteY6919" fmla="*/ 5303965 h 5834395"/>
                <a:gd name="connsiteX6920" fmla="*/ 1321479 w 3977945"/>
                <a:gd name="connsiteY6920" fmla="*/ 5304987 h 5834395"/>
                <a:gd name="connsiteX6921" fmla="*/ 1322387 w 3977945"/>
                <a:gd name="connsiteY6921" fmla="*/ 5306916 h 5834395"/>
                <a:gd name="connsiteX6922" fmla="*/ 1323409 w 3977945"/>
                <a:gd name="connsiteY6922" fmla="*/ 5308278 h 5834395"/>
                <a:gd name="connsiteX6923" fmla="*/ 1325679 w 3977945"/>
                <a:gd name="connsiteY6923" fmla="*/ 5307711 h 5834395"/>
                <a:gd name="connsiteX6924" fmla="*/ 1329085 w 3977945"/>
                <a:gd name="connsiteY6924" fmla="*/ 5305668 h 5834395"/>
                <a:gd name="connsiteX6925" fmla="*/ 1332717 w 3977945"/>
                <a:gd name="connsiteY6925" fmla="*/ 5304306 h 5834395"/>
                <a:gd name="connsiteX6926" fmla="*/ 1336690 w 3977945"/>
                <a:gd name="connsiteY6926" fmla="*/ 5303738 h 5834395"/>
                <a:gd name="connsiteX6927" fmla="*/ 1338279 w 3977945"/>
                <a:gd name="connsiteY6927" fmla="*/ 5304419 h 5834395"/>
                <a:gd name="connsiteX6928" fmla="*/ 1343727 w 3977945"/>
                <a:gd name="connsiteY6928" fmla="*/ 5309300 h 5834395"/>
                <a:gd name="connsiteX6929" fmla="*/ 1350311 w 3977945"/>
                <a:gd name="connsiteY6929" fmla="*/ 5313613 h 5834395"/>
                <a:gd name="connsiteX6930" fmla="*/ 1352694 w 3977945"/>
                <a:gd name="connsiteY6930" fmla="*/ 5316792 h 5834395"/>
                <a:gd name="connsiteX6931" fmla="*/ 1354284 w 3977945"/>
                <a:gd name="connsiteY6931" fmla="*/ 5322354 h 5834395"/>
                <a:gd name="connsiteX6932" fmla="*/ 1354624 w 3977945"/>
                <a:gd name="connsiteY6932" fmla="*/ 5325873 h 5834395"/>
                <a:gd name="connsiteX6933" fmla="*/ 1354965 w 3977945"/>
                <a:gd name="connsiteY6933" fmla="*/ 5327121 h 5834395"/>
                <a:gd name="connsiteX6934" fmla="*/ 1356668 w 3977945"/>
                <a:gd name="connsiteY6934" fmla="*/ 5330527 h 5834395"/>
                <a:gd name="connsiteX6935" fmla="*/ 1356894 w 3977945"/>
                <a:gd name="connsiteY6935" fmla="*/ 5331321 h 5834395"/>
                <a:gd name="connsiteX6936" fmla="*/ 1357121 w 3977945"/>
                <a:gd name="connsiteY6936" fmla="*/ 5333591 h 5834395"/>
                <a:gd name="connsiteX6937" fmla="*/ 1358143 w 3977945"/>
                <a:gd name="connsiteY6937" fmla="*/ 5338926 h 5834395"/>
                <a:gd name="connsiteX6938" fmla="*/ 1358143 w 3977945"/>
                <a:gd name="connsiteY6938" fmla="*/ 5341991 h 5834395"/>
                <a:gd name="connsiteX6939" fmla="*/ 1357802 w 3977945"/>
                <a:gd name="connsiteY6939" fmla="*/ 5344602 h 5834395"/>
                <a:gd name="connsiteX6940" fmla="*/ 1357121 w 3977945"/>
                <a:gd name="connsiteY6940" fmla="*/ 5346985 h 5834395"/>
                <a:gd name="connsiteX6941" fmla="*/ 1356100 w 3977945"/>
                <a:gd name="connsiteY6941" fmla="*/ 5348688 h 5834395"/>
                <a:gd name="connsiteX6942" fmla="*/ 1352354 w 3977945"/>
                <a:gd name="connsiteY6942" fmla="*/ 5350050 h 5834395"/>
                <a:gd name="connsiteX6943" fmla="*/ 1350992 w 3977945"/>
                <a:gd name="connsiteY6943" fmla="*/ 5351753 h 5834395"/>
                <a:gd name="connsiteX6944" fmla="*/ 1350197 w 3977945"/>
                <a:gd name="connsiteY6944" fmla="*/ 5354250 h 5834395"/>
                <a:gd name="connsiteX6945" fmla="*/ 1349516 w 3977945"/>
                <a:gd name="connsiteY6945" fmla="*/ 5356974 h 5834395"/>
                <a:gd name="connsiteX6946" fmla="*/ 1349289 w 3977945"/>
                <a:gd name="connsiteY6946" fmla="*/ 5357769 h 5834395"/>
                <a:gd name="connsiteX6947" fmla="*/ 1348949 w 3977945"/>
                <a:gd name="connsiteY6947" fmla="*/ 5358223 h 5834395"/>
                <a:gd name="connsiteX6948" fmla="*/ 1348154 w 3977945"/>
                <a:gd name="connsiteY6948" fmla="*/ 5358790 h 5834395"/>
                <a:gd name="connsiteX6949" fmla="*/ 1349063 w 3977945"/>
                <a:gd name="connsiteY6949" fmla="*/ 5360493 h 5834395"/>
                <a:gd name="connsiteX6950" fmla="*/ 1349630 w 3977945"/>
                <a:gd name="connsiteY6950" fmla="*/ 5362536 h 5834395"/>
                <a:gd name="connsiteX6951" fmla="*/ 1350197 w 3977945"/>
                <a:gd name="connsiteY6951" fmla="*/ 5366282 h 5834395"/>
                <a:gd name="connsiteX6952" fmla="*/ 1351219 w 3977945"/>
                <a:gd name="connsiteY6952" fmla="*/ 5369006 h 5834395"/>
                <a:gd name="connsiteX6953" fmla="*/ 1351332 w 3977945"/>
                <a:gd name="connsiteY6953" fmla="*/ 5370482 h 5834395"/>
                <a:gd name="connsiteX6954" fmla="*/ 1350878 w 3977945"/>
                <a:gd name="connsiteY6954" fmla="*/ 5372639 h 5834395"/>
                <a:gd name="connsiteX6955" fmla="*/ 1350084 w 3977945"/>
                <a:gd name="connsiteY6955" fmla="*/ 5374114 h 5834395"/>
                <a:gd name="connsiteX6956" fmla="*/ 1348949 w 3977945"/>
                <a:gd name="connsiteY6956" fmla="*/ 5375590 h 5834395"/>
                <a:gd name="connsiteX6957" fmla="*/ 1348041 w 3977945"/>
                <a:gd name="connsiteY6957" fmla="*/ 5377292 h 5834395"/>
                <a:gd name="connsiteX6958" fmla="*/ 1348154 w 3977945"/>
                <a:gd name="connsiteY6958" fmla="*/ 5379336 h 5834395"/>
                <a:gd name="connsiteX6959" fmla="*/ 1349063 w 3977945"/>
                <a:gd name="connsiteY6959" fmla="*/ 5380017 h 5834395"/>
                <a:gd name="connsiteX6960" fmla="*/ 1352241 w 3977945"/>
                <a:gd name="connsiteY6960" fmla="*/ 5380584 h 5834395"/>
                <a:gd name="connsiteX6961" fmla="*/ 1353603 w 3977945"/>
                <a:gd name="connsiteY6961" fmla="*/ 5381152 h 5834395"/>
                <a:gd name="connsiteX6962" fmla="*/ 1351673 w 3977945"/>
                <a:gd name="connsiteY6962" fmla="*/ 5381946 h 5834395"/>
                <a:gd name="connsiteX6963" fmla="*/ 1346679 w 3977945"/>
                <a:gd name="connsiteY6963" fmla="*/ 5382060 h 5834395"/>
                <a:gd name="connsiteX6964" fmla="*/ 1345317 w 3977945"/>
                <a:gd name="connsiteY6964" fmla="*/ 5382514 h 5834395"/>
                <a:gd name="connsiteX6965" fmla="*/ 1344522 w 3977945"/>
                <a:gd name="connsiteY6965" fmla="*/ 5382968 h 5834395"/>
                <a:gd name="connsiteX6966" fmla="*/ 1343500 w 3977945"/>
                <a:gd name="connsiteY6966" fmla="*/ 5383082 h 5834395"/>
                <a:gd name="connsiteX6967" fmla="*/ 1341457 w 3977945"/>
                <a:gd name="connsiteY6967" fmla="*/ 5382968 h 5834395"/>
                <a:gd name="connsiteX6968" fmla="*/ 1340549 w 3977945"/>
                <a:gd name="connsiteY6968" fmla="*/ 5383195 h 5834395"/>
                <a:gd name="connsiteX6969" fmla="*/ 1338393 w 3977945"/>
                <a:gd name="connsiteY6969" fmla="*/ 5384784 h 5834395"/>
                <a:gd name="connsiteX6970" fmla="*/ 1337598 w 3977945"/>
                <a:gd name="connsiteY6970" fmla="*/ 5385238 h 5834395"/>
                <a:gd name="connsiteX6971" fmla="*/ 1334647 w 3977945"/>
                <a:gd name="connsiteY6971" fmla="*/ 5385919 h 5834395"/>
                <a:gd name="connsiteX6972" fmla="*/ 1334306 w 3977945"/>
                <a:gd name="connsiteY6972" fmla="*/ 5385465 h 5834395"/>
                <a:gd name="connsiteX6973" fmla="*/ 1334306 w 3977945"/>
                <a:gd name="connsiteY6973" fmla="*/ 5385578 h 5834395"/>
                <a:gd name="connsiteX6974" fmla="*/ 1334419 w 3977945"/>
                <a:gd name="connsiteY6974" fmla="*/ 5387168 h 5834395"/>
                <a:gd name="connsiteX6975" fmla="*/ 1335100 w 3977945"/>
                <a:gd name="connsiteY6975" fmla="*/ 5388757 h 5834395"/>
                <a:gd name="connsiteX6976" fmla="*/ 1345543 w 3977945"/>
                <a:gd name="connsiteY6976" fmla="*/ 5396135 h 5834395"/>
                <a:gd name="connsiteX6977" fmla="*/ 1346792 w 3977945"/>
                <a:gd name="connsiteY6977" fmla="*/ 5397384 h 5834395"/>
                <a:gd name="connsiteX6978" fmla="*/ 1348494 w 3977945"/>
                <a:gd name="connsiteY6978" fmla="*/ 5398746 h 5834395"/>
                <a:gd name="connsiteX6979" fmla="*/ 1350538 w 3977945"/>
                <a:gd name="connsiteY6979" fmla="*/ 5398632 h 5834395"/>
                <a:gd name="connsiteX6980" fmla="*/ 1352581 w 3977945"/>
                <a:gd name="connsiteY6980" fmla="*/ 5397951 h 5834395"/>
                <a:gd name="connsiteX6981" fmla="*/ 1354284 w 3977945"/>
                <a:gd name="connsiteY6981" fmla="*/ 5397838 h 5834395"/>
                <a:gd name="connsiteX6982" fmla="*/ 1355419 w 3977945"/>
                <a:gd name="connsiteY6982" fmla="*/ 5398746 h 5834395"/>
                <a:gd name="connsiteX6983" fmla="*/ 1358370 w 3977945"/>
                <a:gd name="connsiteY6983" fmla="*/ 5402492 h 5834395"/>
                <a:gd name="connsiteX6984" fmla="*/ 1358938 w 3977945"/>
                <a:gd name="connsiteY6984" fmla="*/ 5403740 h 5834395"/>
                <a:gd name="connsiteX6985" fmla="*/ 1359505 w 3977945"/>
                <a:gd name="connsiteY6985" fmla="*/ 5406237 h 5834395"/>
                <a:gd name="connsiteX6986" fmla="*/ 1360867 w 3977945"/>
                <a:gd name="connsiteY6986" fmla="*/ 5407486 h 5834395"/>
                <a:gd name="connsiteX6987" fmla="*/ 1368245 w 3977945"/>
                <a:gd name="connsiteY6987" fmla="*/ 5410891 h 5834395"/>
                <a:gd name="connsiteX6988" fmla="*/ 1370175 w 3977945"/>
                <a:gd name="connsiteY6988" fmla="*/ 5411345 h 5834395"/>
                <a:gd name="connsiteX6989" fmla="*/ 1376645 w 3977945"/>
                <a:gd name="connsiteY6989" fmla="*/ 5411459 h 5834395"/>
                <a:gd name="connsiteX6990" fmla="*/ 1377667 w 3977945"/>
                <a:gd name="connsiteY6990" fmla="*/ 5411232 h 5834395"/>
                <a:gd name="connsiteX6991" fmla="*/ 1379710 w 3977945"/>
                <a:gd name="connsiteY6991" fmla="*/ 5410551 h 5834395"/>
                <a:gd name="connsiteX6992" fmla="*/ 1380959 w 3977945"/>
                <a:gd name="connsiteY6992" fmla="*/ 5410551 h 5834395"/>
                <a:gd name="connsiteX6993" fmla="*/ 1387088 w 3977945"/>
                <a:gd name="connsiteY6993" fmla="*/ 5412934 h 5834395"/>
                <a:gd name="connsiteX6994" fmla="*/ 1389358 w 3977945"/>
                <a:gd name="connsiteY6994" fmla="*/ 5413275 h 5834395"/>
                <a:gd name="connsiteX6995" fmla="*/ 1391288 w 3977945"/>
                <a:gd name="connsiteY6995" fmla="*/ 5413048 h 5834395"/>
                <a:gd name="connsiteX6996" fmla="*/ 1401731 w 3977945"/>
                <a:gd name="connsiteY6996" fmla="*/ 5408053 h 5834395"/>
                <a:gd name="connsiteX6997" fmla="*/ 1404001 w 3977945"/>
                <a:gd name="connsiteY6997" fmla="*/ 5407713 h 5834395"/>
                <a:gd name="connsiteX6998" fmla="*/ 1405363 w 3977945"/>
                <a:gd name="connsiteY6998" fmla="*/ 5407259 h 5834395"/>
                <a:gd name="connsiteX6999" fmla="*/ 1408655 w 3977945"/>
                <a:gd name="connsiteY6999" fmla="*/ 5404989 h 5834395"/>
                <a:gd name="connsiteX7000" fmla="*/ 1409676 w 3977945"/>
                <a:gd name="connsiteY7000" fmla="*/ 5403967 h 5834395"/>
                <a:gd name="connsiteX7001" fmla="*/ 1410925 w 3977945"/>
                <a:gd name="connsiteY7001" fmla="*/ 5401697 h 5834395"/>
                <a:gd name="connsiteX7002" fmla="*/ 1411833 w 3977945"/>
                <a:gd name="connsiteY7002" fmla="*/ 5399654 h 5834395"/>
                <a:gd name="connsiteX7003" fmla="*/ 1413082 w 3977945"/>
                <a:gd name="connsiteY7003" fmla="*/ 5398178 h 5834395"/>
                <a:gd name="connsiteX7004" fmla="*/ 1417622 w 3977945"/>
                <a:gd name="connsiteY7004" fmla="*/ 5397270 h 5834395"/>
                <a:gd name="connsiteX7005" fmla="*/ 1418871 w 3977945"/>
                <a:gd name="connsiteY7005" fmla="*/ 5396248 h 5834395"/>
                <a:gd name="connsiteX7006" fmla="*/ 1420914 w 3977945"/>
                <a:gd name="connsiteY7006" fmla="*/ 5392957 h 5834395"/>
                <a:gd name="connsiteX7007" fmla="*/ 1421141 w 3977945"/>
                <a:gd name="connsiteY7007" fmla="*/ 5392389 h 5834395"/>
                <a:gd name="connsiteX7008" fmla="*/ 1421141 w 3977945"/>
                <a:gd name="connsiteY7008" fmla="*/ 5391935 h 5834395"/>
                <a:gd name="connsiteX7009" fmla="*/ 1421141 w 3977945"/>
                <a:gd name="connsiteY7009" fmla="*/ 5391481 h 5834395"/>
                <a:gd name="connsiteX7010" fmla="*/ 1421595 w 3977945"/>
                <a:gd name="connsiteY7010" fmla="*/ 5391027 h 5834395"/>
                <a:gd name="connsiteX7011" fmla="*/ 1422049 w 3977945"/>
                <a:gd name="connsiteY7011" fmla="*/ 5390913 h 5834395"/>
                <a:gd name="connsiteX7012" fmla="*/ 1423070 w 3977945"/>
                <a:gd name="connsiteY7012" fmla="*/ 5391027 h 5834395"/>
                <a:gd name="connsiteX7013" fmla="*/ 1424432 w 3977945"/>
                <a:gd name="connsiteY7013" fmla="*/ 5391027 h 5834395"/>
                <a:gd name="connsiteX7014" fmla="*/ 1426589 w 3977945"/>
                <a:gd name="connsiteY7014" fmla="*/ 5391368 h 5834395"/>
                <a:gd name="connsiteX7015" fmla="*/ 1427384 w 3977945"/>
                <a:gd name="connsiteY7015" fmla="*/ 5391141 h 5834395"/>
                <a:gd name="connsiteX7016" fmla="*/ 1428292 w 3977945"/>
                <a:gd name="connsiteY7016" fmla="*/ 5389324 h 5834395"/>
                <a:gd name="connsiteX7017" fmla="*/ 1432038 w 3977945"/>
                <a:gd name="connsiteY7017" fmla="*/ 5379449 h 5834395"/>
                <a:gd name="connsiteX7018" fmla="*/ 1435330 w 3977945"/>
                <a:gd name="connsiteY7018" fmla="*/ 5373660 h 5834395"/>
                <a:gd name="connsiteX7019" fmla="*/ 1436238 w 3977945"/>
                <a:gd name="connsiteY7019" fmla="*/ 5372412 h 5834395"/>
                <a:gd name="connsiteX7020" fmla="*/ 1436805 w 3977945"/>
                <a:gd name="connsiteY7020" fmla="*/ 5371503 h 5834395"/>
                <a:gd name="connsiteX7021" fmla="*/ 1440664 w 3977945"/>
                <a:gd name="connsiteY7021" fmla="*/ 5366055 h 5834395"/>
                <a:gd name="connsiteX7022" fmla="*/ 1441119 w 3977945"/>
                <a:gd name="connsiteY7022" fmla="*/ 5365942 h 5834395"/>
                <a:gd name="connsiteX7023" fmla="*/ 1441232 w 3977945"/>
                <a:gd name="connsiteY7023" fmla="*/ 5366168 h 5834395"/>
                <a:gd name="connsiteX7024" fmla="*/ 1441232 w 3977945"/>
                <a:gd name="connsiteY7024" fmla="*/ 5366509 h 5834395"/>
                <a:gd name="connsiteX7025" fmla="*/ 1441345 w 3977945"/>
                <a:gd name="connsiteY7025" fmla="*/ 5366849 h 5834395"/>
                <a:gd name="connsiteX7026" fmla="*/ 1443729 w 3977945"/>
                <a:gd name="connsiteY7026" fmla="*/ 5364239 h 5834395"/>
                <a:gd name="connsiteX7027" fmla="*/ 1446908 w 3977945"/>
                <a:gd name="connsiteY7027" fmla="*/ 5362877 h 5834395"/>
                <a:gd name="connsiteX7028" fmla="*/ 1454626 w 3977945"/>
                <a:gd name="connsiteY7028" fmla="*/ 5361174 h 5834395"/>
                <a:gd name="connsiteX7029" fmla="*/ 1458259 w 3977945"/>
                <a:gd name="connsiteY7029" fmla="*/ 5359471 h 5834395"/>
                <a:gd name="connsiteX7030" fmla="*/ 1465069 w 3977945"/>
                <a:gd name="connsiteY7030" fmla="*/ 5354931 h 5834395"/>
                <a:gd name="connsiteX7031" fmla="*/ 1468588 w 3977945"/>
                <a:gd name="connsiteY7031" fmla="*/ 5353682 h 5834395"/>
                <a:gd name="connsiteX7032" fmla="*/ 1475285 w 3977945"/>
                <a:gd name="connsiteY7032" fmla="*/ 5354817 h 5834395"/>
                <a:gd name="connsiteX7033" fmla="*/ 1476874 w 3977945"/>
                <a:gd name="connsiteY7033" fmla="*/ 5354136 h 5834395"/>
                <a:gd name="connsiteX7034" fmla="*/ 1478236 w 3977945"/>
                <a:gd name="connsiteY7034" fmla="*/ 5353228 h 5834395"/>
                <a:gd name="connsiteX7035" fmla="*/ 1481415 w 3977945"/>
                <a:gd name="connsiteY7035" fmla="*/ 5354023 h 5834395"/>
                <a:gd name="connsiteX7036" fmla="*/ 1483117 w 3977945"/>
                <a:gd name="connsiteY7036" fmla="*/ 5353682 h 5834395"/>
                <a:gd name="connsiteX7037" fmla="*/ 1483911 w 3977945"/>
                <a:gd name="connsiteY7037" fmla="*/ 5353001 h 5834395"/>
                <a:gd name="connsiteX7038" fmla="*/ 1484592 w 3977945"/>
                <a:gd name="connsiteY7038" fmla="*/ 5352207 h 5834395"/>
                <a:gd name="connsiteX7039" fmla="*/ 1485274 w 3977945"/>
                <a:gd name="connsiteY7039" fmla="*/ 5351526 h 5834395"/>
                <a:gd name="connsiteX7040" fmla="*/ 1486409 w 3977945"/>
                <a:gd name="connsiteY7040" fmla="*/ 5350958 h 5834395"/>
                <a:gd name="connsiteX7041" fmla="*/ 1487430 w 3977945"/>
                <a:gd name="connsiteY7041" fmla="*/ 5350731 h 5834395"/>
                <a:gd name="connsiteX7042" fmla="*/ 1490722 w 3977945"/>
                <a:gd name="connsiteY7042" fmla="*/ 5350958 h 5834395"/>
                <a:gd name="connsiteX7043" fmla="*/ 1492652 w 3977945"/>
                <a:gd name="connsiteY7043" fmla="*/ 5351639 h 5834395"/>
                <a:gd name="connsiteX7044" fmla="*/ 1493787 w 3977945"/>
                <a:gd name="connsiteY7044" fmla="*/ 5353228 h 5834395"/>
                <a:gd name="connsiteX7045" fmla="*/ 1494695 w 3977945"/>
                <a:gd name="connsiteY7045" fmla="*/ 5355158 h 5834395"/>
                <a:gd name="connsiteX7046" fmla="*/ 1495717 w 3977945"/>
                <a:gd name="connsiteY7046" fmla="*/ 5356634 h 5834395"/>
                <a:gd name="connsiteX7047" fmla="*/ 1499917 w 3977945"/>
                <a:gd name="connsiteY7047" fmla="*/ 5357315 h 5834395"/>
                <a:gd name="connsiteX7048" fmla="*/ 1502641 w 3977945"/>
                <a:gd name="connsiteY7048" fmla="*/ 5353115 h 5834395"/>
                <a:gd name="connsiteX7049" fmla="*/ 1504684 w 3977945"/>
                <a:gd name="connsiteY7049" fmla="*/ 5347212 h 5834395"/>
                <a:gd name="connsiteX7050" fmla="*/ 1507068 w 3977945"/>
                <a:gd name="connsiteY7050" fmla="*/ 5342785 h 5834395"/>
                <a:gd name="connsiteX7051" fmla="*/ 1508770 w 3977945"/>
                <a:gd name="connsiteY7051" fmla="*/ 5341991 h 5834395"/>
                <a:gd name="connsiteX7052" fmla="*/ 1512970 w 3977945"/>
                <a:gd name="connsiteY7052" fmla="*/ 5340969 h 5834395"/>
                <a:gd name="connsiteX7053" fmla="*/ 1514673 w 3977945"/>
                <a:gd name="connsiteY7053" fmla="*/ 5339380 h 5834395"/>
                <a:gd name="connsiteX7054" fmla="*/ 1516943 w 3977945"/>
                <a:gd name="connsiteY7054" fmla="*/ 5334840 h 5834395"/>
                <a:gd name="connsiteX7055" fmla="*/ 1518645 w 3977945"/>
                <a:gd name="connsiteY7055" fmla="*/ 5333705 h 5834395"/>
                <a:gd name="connsiteX7056" fmla="*/ 1521029 w 3977945"/>
                <a:gd name="connsiteY7056" fmla="*/ 5335180 h 5834395"/>
                <a:gd name="connsiteX7057" fmla="*/ 1521710 w 3977945"/>
                <a:gd name="connsiteY7057" fmla="*/ 5334613 h 5834395"/>
                <a:gd name="connsiteX7058" fmla="*/ 1522732 w 3977945"/>
                <a:gd name="connsiteY7058" fmla="*/ 5333932 h 5834395"/>
                <a:gd name="connsiteX7059" fmla="*/ 1523072 w 3977945"/>
                <a:gd name="connsiteY7059" fmla="*/ 5333364 h 5834395"/>
                <a:gd name="connsiteX7060" fmla="*/ 1527727 w 3977945"/>
                <a:gd name="connsiteY7060" fmla="*/ 5336996 h 5834395"/>
                <a:gd name="connsiteX7061" fmla="*/ 1527046 w 3977945"/>
                <a:gd name="connsiteY7061" fmla="*/ 5332910 h 5834395"/>
                <a:gd name="connsiteX7062" fmla="*/ 1527159 w 3977945"/>
                <a:gd name="connsiteY7062" fmla="*/ 5331094 h 5834395"/>
                <a:gd name="connsiteX7063" fmla="*/ 1528294 w 3977945"/>
                <a:gd name="connsiteY7063" fmla="*/ 5329505 h 5834395"/>
                <a:gd name="connsiteX7064" fmla="*/ 1529770 w 3977945"/>
                <a:gd name="connsiteY7064" fmla="*/ 5328937 h 5834395"/>
                <a:gd name="connsiteX7065" fmla="*/ 1532948 w 3977945"/>
                <a:gd name="connsiteY7065" fmla="*/ 5329164 h 5834395"/>
                <a:gd name="connsiteX7066" fmla="*/ 1534197 w 3977945"/>
                <a:gd name="connsiteY7066" fmla="*/ 5328597 h 5834395"/>
                <a:gd name="connsiteX7067" fmla="*/ 1534197 w 3977945"/>
                <a:gd name="connsiteY7067" fmla="*/ 5327802 h 5834395"/>
                <a:gd name="connsiteX7068" fmla="*/ 1531359 w 3977945"/>
                <a:gd name="connsiteY7068" fmla="*/ 5326554 h 5834395"/>
                <a:gd name="connsiteX7069" fmla="*/ 1530791 w 3977945"/>
                <a:gd name="connsiteY7069" fmla="*/ 5325873 h 5834395"/>
                <a:gd name="connsiteX7070" fmla="*/ 1530451 w 3977945"/>
                <a:gd name="connsiteY7070" fmla="*/ 5324397 h 5834395"/>
                <a:gd name="connsiteX7071" fmla="*/ 1530791 w 3977945"/>
                <a:gd name="connsiteY7071" fmla="*/ 5323375 h 5834395"/>
                <a:gd name="connsiteX7072" fmla="*/ 1531245 w 3977945"/>
                <a:gd name="connsiteY7072" fmla="*/ 5322240 h 5834395"/>
                <a:gd name="connsiteX7073" fmla="*/ 1531472 w 3977945"/>
                <a:gd name="connsiteY7073" fmla="*/ 5320651 h 5834395"/>
                <a:gd name="connsiteX7074" fmla="*/ 1532267 w 3977945"/>
                <a:gd name="connsiteY7074" fmla="*/ 5319516 h 5834395"/>
                <a:gd name="connsiteX7075" fmla="*/ 1537375 w 3977945"/>
                <a:gd name="connsiteY7075" fmla="*/ 5315430 h 5834395"/>
                <a:gd name="connsiteX7076" fmla="*/ 1540893 w 3977945"/>
                <a:gd name="connsiteY7076" fmla="*/ 5313727 h 5834395"/>
                <a:gd name="connsiteX7077" fmla="*/ 1544867 w 3977945"/>
                <a:gd name="connsiteY7077" fmla="*/ 5312932 h 5834395"/>
                <a:gd name="connsiteX7078" fmla="*/ 1549067 w 3977945"/>
                <a:gd name="connsiteY7078" fmla="*/ 5312932 h 5834395"/>
                <a:gd name="connsiteX7079" fmla="*/ 1553266 w 3977945"/>
                <a:gd name="connsiteY7079" fmla="*/ 5313613 h 5834395"/>
                <a:gd name="connsiteX7080" fmla="*/ 1560304 w 3977945"/>
                <a:gd name="connsiteY7080" fmla="*/ 5316338 h 5834395"/>
                <a:gd name="connsiteX7081" fmla="*/ 1566547 w 3977945"/>
                <a:gd name="connsiteY7081" fmla="*/ 5320310 h 5834395"/>
                <a:gd name="connsiteX7082" fmla="*/ 1567682 w 3977945"/>
                <a:gd name="connsiteY7082" fmla="*/ 5321446 h 5834395"/>
                <a:gd name="connsiteX7083" fmla="*/ 1570519 w 3977945"/>
                <a:gd name="connsiteY7083" fmla="*/ 5324964 h 5834395"/>
                <a:gd name="connsiteX7084" fmla="*/ 1571087 w 3977945"/>
                <a:gd name="connsiteY7084" fmla="*/ 5326327 h 5834395"/>
                <a:gd name="connsiteX7085" fmla="*/ 1571995 w 3977945"/>
                <a:gd name="connsiteY7085" fmla="*/ 5329391 h 5834395"/>
                <a:gd name="connsiteX7086" fmla="*/ 1573925 w 3977945"/>
                <a:gd name="connsiteY7086" fmla="*/ 5330299 h 5834395"/>
                <a:gd name="connsiteX7087" fmla="*/ 1580622 w 3977945"/>
                <a:gd name="connsiteY7087" fmla="*/ 5329051 h 5834395"/>
                <a:gd name="connsiteX7088" fmla="*/ 1588000 w 3977945"/>
                <a:gd name="connsiteY7088" fmla="*/ 5329505 h 5834395"/>
                <a:gd name="connsiteX7089" fmla="*/ 1589476 w 3977945"/>
                <a:gd name="connsiteY7089" fmla="*/ 5327916 h 5834395"/>
                <a:gd name="connsiteX7090" fmla="*/ 1591065 w 3977945"/>
                <a:gd name="connsiteY7090" fmla="*/ 5324737 h 5834395"/>
                <a:gd name="connsiteX7091" fmla="*/ 1593221 w 3977945"/>
                <a:gd name="connsiteY7091" fmla="*/ 5322581 h 5834395"/>
                <a:gd name="connsiteX7092" fmla="*/ 1596286 w 3977945"/>
                <a:gd name="connsiteY7092" fmla="*/ 5323943 h 5834395"/>
                <a:gd name="connsiteX7093" fmla="*/ 1596286 w 3977945"/>
                <a:gd name="connsiteY7093" fmla="*/ 5322921 h 5834395"/>
                <a:gd name="connsiteX7094" fmla="*/ 1601848 w 3977945"/>
                <a:gd name="connsiteY7094" fmla="*/ 5326327 h 5834395"/>
                <a:gd name="connsiteX7095" fmla="*/ 1610475 w 3977945"/>
                <a:gd name="connsiteY7095" fmla="*/ 5328256 h 5834395"/>
                <a:gd name="connsiteX7096" fmla="*/ 1612404 w 3977945"/>
                <a:gd name="connsiteY7096" fmla="*/ 5327802 h 5834395"/>
                <a:gd name="connsiteX7097" fmla="*/ 1612745 w 3977945"/>
                <a:gd name="connsiteY7097" fmla="*/ 5327121 h 5834395"/>
                <a:gd name="connsiteX7098" fmla="*/ 1613313 w 3977945"/>
                <a:gd name="connsiteY7098" fmla="*/ 5324737 h 5834395"/>
                <a:gd name="connsiteX7099" fmla="*/ 1613654 w 3977945"/>
                <a:gd name="connsiteY7099" fmla="*/ 5323943 h 5834395"/>
                <a:gd name="connsiteX7100" fmla="*/ 1614561 w 3977945"/>
                <a:gd name="connsiteY7100" fmla="*/ 5323262 h 5834395"/>
                <a:gd name="connsiteX7101" fmla="*/ 1615583 w 3977945"/>
                <a:gd name="connsiteY7101" fmla="*/ 5322921 h 5834395"/>
                <a:gd name="connsiteX7102" fmla="*/ 1624210 w 3977945"/>
                <a:gd name="connsiteY7102" fmla="*/ 5322467 h 5834395"/>
                <a:gd name="connsiteX7103" fmla="*/ 1631247 w 3977945"/>
                <a:gd name="connsiteY7103" fmla="*/ 5319857 h 5834395"/>
                <a:gd name="connsiteX7104" fmla="*/ 1632496 w 3977945"/>
                <a:gd name="connsiteY7104" fmla="*/ 5318608 h 5834395"/>
                <a:gd name="connsiteX7105" fmla="*/ 1632723 w 3977945"/>
                <a:gd name="connsiteY7105" fmla="*/ 5316565 h 5834395"/>
                <a:gd name="connsiteX7106" fmla="*/ 1631474 w 3977945"/>
                <a:gd name="connsiteY7106" fmla="*/ 5314522 h 5834395"/>
                <a:gd name="connsiteX7107" fmla="*/ 1628863 w 3977945"/>
                <a:gd name="connsiteY7107" fmla="*/ 5311570 h 5834395"/>
                <a:gd name="connsiteX7108" fmla="*/ 1628296 w 3977945"/>
                <a:gd name="connsiteY7108" fmla="*/ 5308619 h 5834395"/>
                <a:gd name="connsiteX7109" fmla="*/ 1628410 w 3977945"/>
                <a:gd name="connsiteY7109" fmla="*/ 5305668 h 5834395"/>
                <a:gd name="connsiteX7110" fmla="*/ 1629204 w 3977945"/>
                <a:gd name="connsiteY7110" fmla="*/ 5297608 h 5834395"/>
                <a:gd name="connsiteX7111" fmla="*/ 1629999 w 3977945"/>
                <a:gd name="connsiteY7111" fmla="*/ 5294657 h 5834395"/>
                <a:gd name="connsiteX7112" fmla="*/ 1631134 w 3977945"/>
                <a:gd name="connsiteY7112" fmla="*/ 5291820 h 5834395"/>
                <a:gd name="connsiteX7113" fmla="*/ 1632382 w 3977945"/>
                <a:gd name="connsiteY7113" fmla="*/ 5290004 h 5834395"/>
                <a:gd name="connsiteX7114" fmla="*/ 1633290 w 3977945"/>
                <a:gd name="connsiteY7114" fmla="*/ 5289663 h 5834395"/>
                <a:gd name="connsiteX7115" fmla="*/ 1635447 w 3977945"/>
                <a:gd name="connsiteY7115" fmla="*/ 5289549 h 5834395"/>
                <a:gd name="connsiteX7116" fmla="*/ 1636242 w 3977945"/>
                <a:gd name="connsiteY7116" fmla="*/ 5289095 h 5834395"/>
                <a:gd name="connsiteX7117" fmla="*/ 1636923 w 3977945"/>
                <a:gd name="connsiteY7117" fmla="*/ 5287960 h 5834395"/>
                <a:gd name="connsiteX7118" fmla="*/ 1636696 w 3977945"/>
                <a:gd name="connsiteY7118" fmla="*/ 5287393 h 5834395"/>
                <a:gd name="connsiteX7119" fmla="*/ 1636128 w 3977945"/>
                <a:gd name="connsiteY7119" fmla="*/ 5286825 h 5834395"/>
                <a:gd name="connsiteX7120" fmla="*/ 1635787 w 3977945"/>
                <a:gd name="connsiteY7120" fmla="*/ 5285804 h 5834395"/>
                <a:gd name="connsiteX7121" fmla="*/ 1636242 w 3977945"/>
                <a:gd name="connsiteY7121" fmla="*/ 5283079 h 5834395"/>
                <a:gd name="connsiteX7122" fmla="*/ 1637490 w 3977945"/>
                <a:gd name="connsiteY7122" fmla="*/ 5281604 h 5834395"/>
                <a:gd name="connsiteX7123" fmla="*/ 1639420 w 3977945"/>
                <a:gd name="connsiteY7123" fmla="*/ 5281150 h 5834395"/>
                <a:gd name="connsiteX7124" fmla="*/ 1641690 w 3977945"/>
                <a:gd name="connsiteY7124" fmla="*/ 5281490 h 5834395"/>
                <a:gd name="connsiteX7125" fmla="*/ 1644528 w 3977945"/>
                <a:gd name="connsiteY7125" fmla="*/ 5283079 h 5834395"/>
                <a:gd name="connsiteX7126" fmla="*/ 1645663 w 3977945"/>
                <a:gd name="connsiteY7126" fmla="*/ 5283420 h 5834395"/>
                <a:gd name="connsiteX7127" fmla="*/ 1647819 w 3977945"/>
                <a:gd name="connsiteY7127" fmla="*/ 5283874 h 5834395"/>
                <a:gd name="connsiteX7128" fmla="*/ 866646 w 3977945"/>
                <a:gd name="connsiteY7128" fmla="*/ 2849206 h 5834395"/>
                <a:gd name="connsiteX7129" fmla="*/ 866306 w 3977945"/>
                <a:gd name="connsiteY7129" fmla="*/ 2850681 h 5834395"/>
                <a:gd name="connsiteX7130" fmla="*/ 866419 w 3977945"/>
                <a:gd name="connsiteY7130" fmla="*/ 2852838 h 5834395"/>
                <a:gd name="connsiteX7131" fmla="*/ 867100 w 3977945"/>
                <a:gd name="connsiteY7131" fmla="*/ 2855335 h 5834395"/>
                <a:gd name="connsiteX7132" fmla="*/ 868917 w 3977945"/>
                <a:gd name="connsiteY7132" fmla="*/ 2857378 h 5834395"/>
                <a:gd name="connsiteX7133" fmla="*/ 874252 w 3977945"/>
                <a:gd name="connsiteY7133" fmla="*/ 2861692 h 5834395"/>
                <a:gd name="connsiteX7134" fmla="*/ 876408 w 3977945"/>
                <a:gd name="connsiteY7134" fmla="*/ 2862600 h 5834395"/>
                <a:gd name="connsiteX7135" fmla="*/ 877543 w 3977945"/>
                <a:gd name="connsiteY7135" fmla="*/ 2862827 h 5834395"/>
                <a:gd name="connsiteX7136" fmla="*/ 878905 w 3977945"/>
                <a:gd name="connsiteY7136" fmla="*/ 2862827 h 5834395"/>
                <a:gd name="connsiteX7137" fmla="*/ 881062 w 3977945"/>
                <a:gd name="connsiteY7137" fmla="*/ 2863508 h 5834395"/>
                <a:gd name="connsiteX7138" fmla="*/ 881516 w 3977945"/>
                <a:gd name="connsiteY7138" fmla="*/ 2862940 h 5834395"/>
                <a:gd name="connsiteX7139" fmla="*/ 881403 w 3977945"/>
                <a:gd name="connsiteY7139" fmla="*/ 2861351 h 5834395"/>
                <a:gd name="connsiteX7140" fmla="*/ 881856 w 3977945"/>
                <a:gd name="connsiteY7140" fmla="*/ 2859876 h 5834395"/>
                <a:gd name="connsiteX7141" fmla="*/ 883105 w 3977945"/>
                <a:gd name="connsiteY7141" fmla="*/ 2859081 h 5834395"/>
                <a:gd name="connsiteX7142" fmla="*/ 883673 w 3977945"/>
                <a:gd name="connsiteY7142" fmla="*/ 2858513 h 5834395"/>
                <a:gd name="connsiteX7143" fmla="*/ 883105 w 3977945"/>
                <a:gd name="connsiteY7143" fmla="*/ 2857605 h 5834395"/>
                <a:gd name="connsiteX7144" fmla="*/ 882765 w 3977945"/>
                <a:gd name="connsiteY7144" fmla="*/ 2857151 h 5834395"/>
                <a:gd name="connsiteX7145" fmla="*/ 879927 w 3977945"/>
                <a:gd name="connsiteY7145" fmla="*/ 2856243 h 5834395"/>
                <a:gd name="connsiteX7146" fmla="*/ 873911 w 3977945"/>
                <a:gd name="connsiteY7146" fmla="*/ 2850227 h 5834395"/>
                <a:gd name="connsiteX7147" fmla="*/ 873003 w 3977945"/>
                <a:gd name="connsiteY7147" fmla="*/ 2848865 h 5834395"/>
                <a:gd name="connsiteX7148" fmla="*/ 872095 w 3977945"/>
                <a:gd name="connsiteY7148" fmla="*/ 2848184 h 5834395"/>
                <a:gd name="connsiteX7149" fmla="*/ 871187 w 3977945"/>
                <a:gd name="connsiteY7149" fmla="*/ 2848638 h 5834395"/>
                <a:gd name="connsiteX7150" fmla="*/ 870506 w 3977945"/>
                <a:gd name="connsiteY7150" fmla="*/ 2848411 h 5834395"/>
                <a:gd name="connsiteX7151" fmla="*/ 869824 w 3977945"/>
                <a:gd name="connsiteY7151" fmla="*/ 2846708 h 5834395"/>
                <a:gd name="connsiteX7152" fmla="*/ 869370 w 3977945"/>
                <a:gd name="connsiteY7152" fmla="*/ 2846595 h 5834395"/>
                <a:gd name="connsiteX7153" fmla="*/ 868689 w 3977945"/>
                <a:gd name="connsiteY7153" fmla="*/ 2847730 h 5834395"/>
                <a:gd name="connsiteX7154" fmla="*/ 867554 w 3977945"/>
                <a:gd name="connsiteY7154" fmla="*/ 2847503 h 5834395"/>
                <a:gd name="connsiteX7155" fmla="*/ 866419 w 3977945"/>
                <a:gd name="connsiteY7155" fmla="*/ 2846708 h 5834395"/>
                <a:gd name="connsiteX7156" fmla="*/ 866079 w 3977945"/>
                <a:gd name="connsiteY7156" fmla="*/ 2846935 h 5834395"/>
                <a:gd name="connsiteX7157" fmla="*/ 866419 w 3977945"/>
                <a:gd name="connsiteY7157" fmla="*/ 2848070 h 5834395"/>
                <a:gd name="connsiteX7158" fmla="*/ 866646 w 3977945"/>
                <a:gd name="connsiteY7158" fmla="*/ 2849206 h 5834395"/>
                <a:gd name="connsiteX7159" fmla="*/ 796157 w 3977945"/>
                <a:gd name="connsiteY7159" fmla="*/ 2917652 h 5834395"/>
                <a:gd name="connsiteX7160" fmla="*/ 801378 w 3977945"/>
                <a:gd name="connsiteY7160" fmla="*/ 2915268 h 5834395"/>
                <a:gd name="connsiteX7161" fmla="*/ 803194 w 3977945"/>
                <a:gd name="connsiteY7161" fmla="*/ 2915268 h 5834395"/>
                <a:gd name="connsiteX7162" fmla="*/ 803081 w 3977945"/>
                <a:gd name="connsiteY7162" fmla="*/ 2913565 h 5834395"/>
                <a:gd name="connsiteX7163" fmla="*/ 802400 w 3977945"/>
                <a:gd name="connsiteY7163" fmla="*/ 2912090 h 5834395"/>
                <a:gd name="connsiteX7164" fmla="*/ 800924 w 3977945"/>
                <a:gd name="connsiteY7164" fmla="*/ 2911522 h 5834395"/>
                <a:gd name="connsiteX7165" fmla="*/ 798200 w 3977945"/>
                <a:gd name="connsiteY7165" fmla="*/ 2909025 h 5834395"/>
                <a:gd name="connsiteX7166" fmla="*/ 796157 w 3977945"/>
                <a:gd name="connsiteY7166" fmla="*/ 2908117 h 5834395"/>
                <a:gd name="connsiteX7167" fmla="*/ 795135 w 3977945"/>
                <a:gd name="connsiteY7167" fmla="*/ 2910160 h 5834395"/>
                <a:gd name="connsiteX7168" fmla="*/ 794908 w 3977945"/>
                <a:gd name="connsiteY7168" fmla="*/ 2912203 h 5834395"/>
                <a:gd name="connsiteX7169" fmla="*/ 794341 w 3977945"/>
                <a:gd name="connsiteY7169" fmla="*/ 2914247 h 5834395"/>
                <a:gd name="connsiteX7170" fmla="*/ 794568 w 3977945"/>
                <a:gd name="connsiteY7170" fmla="*/ 2916176 h 5834395"/>
                <a:gd name="connsiteX7171" fmla="*/ 796157 w 3977945"/>
                <a:gd name="connsiteY7171" fmla="*/ 2917652 h 5834395"/>
                <a:gd name="connsiteX7172" fmla="*/ 1576649 w 3977945"/>
                <a:gd name="connsiteY7172" fmla="*/ 1859515 h 5834395"/>
                <a:gd name="connsiteX7173" fmla="*/ 1576876 w 3977945"/>
                <a:gd name="connsiteY7173" fmla="*/ 1855202 h 5834395"/>
                <a:gd name="connsiteX7174" fmla="*/ 1576082 w 3977945"/>
                <a:gd name="connsiteY7174" fmla="*/ 1852023 h 5834395"/>
                <a:gd name="connsiteX7175" fmla="*/ 1574379 w 3977945"/>
                <a:gd name="connsiteY7175" fmla="*/ 1850434 h 5834395"/>
                <a:gd name="connsiteX7176" fmla="*/ 1570860 w 3977945"/>
                <a:gd name="connsiteY7176" fmla="*/ 1848732 h 5834395"/>
                <a:gd name="connsiteX7177" fmla="*/ 1568703 w 3977945"/>
                <a:gd name="connsiteY7177" fmla="*/ 1846461 h 5834395"/>
                <a:gd name="connsiteX7178" fmla="*/ 1568476 w 3977945"/>
                <a:gd name="connsiteY7178" fmla="*/ 1845667 h 5834395"/>
                <a:gd name="connsiteX7179" fmla="*/ 1569044 w 3977945"/>
                <a:gd name="connsiteY7179" fmla="*/ 1843964 h 5834395"/>
                <a:gd name="connsiteX7180" fmla="*/ 1569498 w 3977945"/>
                <a:gd name="connsiteY7180" fmla="*/ 1839310 h 5834395"/>
                <a:gd name="connsiteX7181" fmla="*/ 1569952 w 3977945"/>
                <a:gd name="connsiteY7181" fmla="*/ 1836018 h 5834395"/>
                <a:gd name="connsiteX7182" fmla="*/ 1570974 w 3977945"/>
                <a:gd name="connsiteY7182" fmla="*/ 1837381 h 5834395"/>
                <a:gd name="connsiteX7183" fmla="*/ 1571881 w 3977945"/>
                <a:gd name="connsiteY7183" fmla="*/ 1840332 h 5834395"/>
                <a:gd name="connsiteX7184" fmla="*/ 1572109 w 3977945"/>
                <a:gd name="connsiteY7184" fmla="*/ 1841580 h 5834395"/>
                <a:gd name="connsiteX7185" fmla="*/ 1574493 w 3977945"/>
                <a:gd name="connsiteY7185" fmla="*/ 1846688 h 5834395"/>
                <a:gd name="connsiteX7186" fmla="*/ 1575741 w 3977945"/>
                <a:gd name="connsiteY7186" fmla="*/ 1847710 h 5834395"/>
                <a:gd name="connsiteX7187" fmla="*/ 1576876 w 3977945"/>
                <a:gd name="connsiteY7187" fmla="*/ 1844986 h 5834395"/>
                <a:gd name="connsiteX7188" fmla="*/ 1576536 w 3977945"/>
                <a:gd name="connsiteY7188" fmla="*/ 1844078 h 5834395"/>
                <a:gd name="connsiteX7189" fmla="*/ 1573357 w 3977945"/>
                <a:gd name="connsiteY7189" fmla="*/ 1833862 h 5834395"/>
                <a:gd name="connsiteX7190" fmla="*/ 1571881 w 3977945"/>
                <a:gd name="connsiteY7190" fmla="*/ 1826938 h 5834395"/>
                <a:gd name="connsiteX7191" fmla="*/ 1569044 w 3977945"/>
                <a:gd name="connsiteY7191" fmla="*/ 1824441 h 5834395"/>
                <a:gd name="connsiteX7192" fmla="*/ 1563823 w 3977945"/>
                <a:gd name="connsiteY7192" fmla="*/ 1822624 h 5834395"/>
                <a:gd name="connsiteX7193" fmla="*/ 1559282 w 3977945"/>
                <a:gd name="connsiteY7193" fmla="*/ 1822965 h 5834395"/>
                <a:gd name="connsiteX7194" fmla="*/ 1557125 w 3977945"/>
                <a:gd name="connsiteY7194" fmla="*/ 1823760 h 5834395"/>
                <a:gd name="connsiteX7195" fmla="*/ 1555877 w 3977945"/>
                <a:gd name="connsiteY7195" fmla="*/ 1826938 h 5834395"/>
                <a:gd name="connsiteX7196" fmla="*/ 1551223 w 3977945"/>
                <a:gd name="connsiteY7196" fmla="*/ 1826824 h 5834395"/>
                <a:gd name="connsiteX7197" fmla="*/ 1547023 w 3977945"/>
                <a:gd name="connsiteY7197" fmla="*/ 1827959 h 5834395"/>
                <a:gd name="connsiteX7198" fmla="*/ 1543618 w 3977945"/>
                <a:gd name="connsiteY7198" fmla="*/ 1829094 h 5834395"/>
                <a:gd name="connsiteX7199" fmla="*/ 1541915 w 3977945"/>
                <a:gd name="connsiteY7199" fmla="*/ 1834429 h 5834395"/>
                <a:gd name="connsiteX7200" fmla="*/ 1541802 w 3977945"/>
                <a:gd name="connsiteY7200" fmla="*/ 1840332 h 5834395"/>
                <a:gd name="connsiteX7201" fmla="*/ 1543958 w 3977945"/>
                <a:gd name="connsiteY7201" fmla="*/ 1845326 h 5834395"/>
                <a:gd name="connsiteX7202" fmla="*/ 1547477 w 3977945"/>
                <a:gd name="connsiteY7202" fmla="*/ 1850321 h 5834395"/>
                <a:gd name="connsiteX7203" fmla="*/ 1551336 w 3977945"/>
                <a:gd name="connsiteY7203" fmla="*/ 1853612 h 5834395"/>
                <a:gd name="connsiteX7204" fmla="*/ 1555990 w 3977945"/>
                <a:gd name="connsiteY7204" fmla="*/ 1854407 h 5834395"/>
                <a:gd name="connsiteX7205" fmla="*/ 1559623 w 3977945"/>
                <a:gd name="connsiteY7205" fmla="*/ 1854521 h 5834395"/>
                <a:gd name="connsiteX7206" fmla="*/ 1561893 w 3977945"/>
                <a:gd name="connsiteY7206" fmla="*/ 1855883 h 5834395"/>
                <a:gd name="connsiteX7207" fmla="*/ 1563028 w 3977945"/>
                <a:gd name="connsiteY7207" fmla="*/ 1856223 h 5834395"/>
                <a:gd name="connsiteX7208" fmla="*/ 1562914 w 3977945"/>
                <a:gd name="connsiteY7208" fmla="*/ 1859061 h 5834395"/>
                <a:gd name="connsiteX7209" fmla="*/ 1563028 w 3977945"/>
                <a:gd name="connsiteY7209" fmla="*/ 1862012 h 5834395"/>
                <a:gd name="connsiteX7210" fmla="*/ 1563709 w 3977945"/>
                <a:gd name="connsiteY7210" fmla="*/ 1865531 h 5834395"/>
                <a:gd name="connsiteX7211" fmla="*/ 1563709 w 3977945"/>
                <a:gd name="connsiteY7211" fmla="*/ 1868482 h 5834395"/>
                <a:gd name="connsiteX7212" fmla="*/ 1565071 w 3977945"/>
                <a:gd name="connsiteY7212" fmla="*/ 1871093 h 5834395"/>
                <a:gd name="connsiteX7213" fmla="*/ 1567001 w 3977945"/>
                <a:gd name="connsiteY7213" fmla="*/ 1870639 h 5834395"/>
                <a:gd name="connsiteX7214" fmla="*/ 1570633 w 3977945"/>
                <a:gd name="connsiteY7214" fmla="*/ 1867347 h 5834395"/>
                <a:gd name="connsiteX7215" fmla="*/ 1572790 w 3977945"/>
                <a:gd name="connsiteY7215" fmla="*/ 1865985 h 5834395"/>
                <a:gd name="connsiteX7216" fmla="*/ 1574038 w 3977945"/>
                <a:gd name="connsiteY7216" fmla="*/ 1864509 h 5834395"/>
                <a:gd name="connsiteX7217" fmla="*/ 1575174 w 3977945"/>
                <a:gd name="connsiteY7217" fmla="*/ 1862353 h 5834395"/>
                <a:gd name="connsiteX7218" fmla="*/ 1576082 w 3977945"/>
                <a:gd name="connsiteY7218" fmla="*/ 1861218 h 5834395"/>
                <a:gd name="connsiteX7219" fmla="*/ 1576649 w 3977945"/>
                <a:gd name="connsiteY7219" fmla="*/ 1859515 h 5834395"/>
                <a:gd name="connsiteX7220" fmla="*/ 1237936 w 3977945"/>
                <a:gd name="connsiteY7220" fmla="*/ 1351559 h 5834395"/>
                <a:gd name="connsiteX7221" fmla="*/ 1236234 w 3977945"/>
                <a:gd name="connsiteY7221" fmla="*/ 1350992 h 5834395"/>
                <a:gd name="connsiteX7222" fmla="*/ 1234758 w 3977945"/>
                <a:gd name="connsiteY7222" fmla="*/ 1351786 h 5834395"/>
                <a:gd name="connsiteX7223" fmla="*/ 1234417 w 3977945"/>
                <a:gd name="connsiteY7223" fmla="*/ 1354624 h 5834395"/>
                <a:gd name="connsiteX7224" fmla="*/ 1235098 w 3977945"/>
                <a:gd name="connsiteY7224" fmla="*/ 1356667 h 5834395"/>
                <a:gd name="connsiteX7225" fmla="*/ 1236234 w 3977945"/>
                <a:gd name="connsiteY7225" fmla="*/ 1357575 h 5834395"/>
                <a:gd name="connsiteX7226" fmla="*/ 1237369 w 3977945"/>
                <a:gd name="connsiteY7226" fmla="*/ 1358029 h 5834395"/>
                <a:gd name="connsiteX7227" fmla="*/ 1239979 w 3977945"/>
                <a:gd name="connsiteY7227" fmla="*/ 1360754 h 5834395"/>
                <a:gd name="connsiteX7228" fmla="*/ 1241228 w 3977945"/>
                <a:gd name="connsiteY7228" fmla="*/ 1359051 h 5834395"/>
                <a:gd name="connsiteX7229" fmla="*/ 1241228 w 3977945"/>
                <a:gd name="connsiteY7229" fmla="*/ 1355759 h 5834395"/>
                <a:gd name="connsiteX7230" fmla="*/ 1239185 w 3977945"/>
                <a:gd name="connsiteY7230" fmla="*/ 1352808 h 5834395"/>
                <a:gd name="connsiteX7231" fmla="*/ 1237936 w 3977945"/>
                <a:gd name="connsiteY7231" fmla="*/ 1351559 h 5834395"/>
                <a:gd name="connsiteX7232" fmla="*/ 1580054 w 3977945"/>
                <a:gd name="connsiteY7232" fmla="*/ 1856337 h 5834395"/>
                <a:gd name="connsiteX7233" fmla="*/ 1580622 w 3977945"/>
                <a:gd name="connsiteY7233" fmla="*/ 1857472 h 5834395"/>
                <a:gd name="connsiteX7234" fmla="*/ 1581984 w 3977945"/>
                <a:gd name="connsiteY7234" fmla="*/ 1857585 h 5834395"/>
                <a:gd name="connsiteX7235" fmla="*/ 1585503 w 3977945"/>
                <a:gd name="connsiteY7235" fmla="*/ 1856564 h 5834395"/>
                <a:gd name="connsiteX7236" fmla="*/ 1590271 w 3977945"/>
                <a:gd name="connsiteY7236" fmla="*/ 1856337 h 5834395"/>
                <a:gd name="connsiteX7237" fmla="*/ 1591405 w 3977945"/>
                <a:gd name="connsiteY7237" fmla="*/ 1855769 h 5834395"/>
                <a:gd name="connsiteX7238" fmla="*/ 1592200 w 3977945"/>
                <a:gd name="connsiteY7238" fmla="*/ 1854067 h 5834395"/>
                <a:gd name="connsiteX7239" fmla="*/ 1592086 w 3977945"/>
                <a:gd name="connsiteY7239" fmla="*/ 1851910 h 5834395"/>
                <a:gd name="connsiteX7240" fmla="*/ 1591065 w 3977945"/>
                <a:gd name="connsiteY7240" fmla="*/ 1850548 h 5834395"/>
                <a:gd name="connsiteX7241" fmla="*/ 1590497 w 3977945"/>
                <a:gd name="connsiteY7241" fmla="*/ 1850094 h 5834395"/>
                <a:gd name="connsiteX7242" fmla="*/ 1589476 w 3977945"/>
                <a:gd name="connsiteY7242" fmla="*/ 1849753 h 5834395"/>
                <a:gd name="connsiteX7243" fmla="*/ 1587319 w 3977945"/>
                <a:gd name="connsiteY7243" fmla="*/ 1849526 h 5834395"/>
                <a:gd name="connsiteX7244" fmla="*/ 1586297 w 3977945"/>
                <a:gd name="connsiteY7244" fmla="*/ 1849640 h 5834395"/>
                <a:gd name="connsiteX7245" fmla="*/ 1585503 w 3977945"/>
                <a:gd name="connsiteY7245" fmla="*/ 1849867 h 5834395"/>
                <a:gd name="connsiteX7246" fmla="*/ 1582779 w 3977945"/>
                <a:gd name="connsiteY7246" fmla="*/ 1849980 h 5834395"/>
                <a:gd name="connsiteX7247" fmla="*/ 1580054 w 3977945"/>
                <a:gd name="connsiteY7247" fmla="*/ 1851569 h 5834395"/>
                <a:gd name="connsiteX7248" fmla="*/ 1579260 w 3977945"/>
                <a:gd name="connsiteY7248" fmla="*/ 1853045 h 5834395"/>
                <a:gd name="connsiteX7249" fmla="*/ 1579827 w 3977945"/>
                <a:gd name="connsiteY7249" fmla="*/ 1854861 h 5834395"/>
                <a:gd name="connsiteX7250" fmla="*/ 1580054 w 3977945"/>
                <a:gd name="connsiteY7250" fmla="*/ 1856337 h 5834395"/>
                <a:gd name="connsiteX7251" fmla="*/ 1991981 w 3977945"/>
                <a:gd name="connsiteY7251" fmla="*/ 1923080 h 5834395"/>
                <a:gd name="connsiteX7252" fmla="*/ 1994932 w 3977945"/>
                <a:gd name="connsiteY7252" fmla="*/ 1924443 h 5834395"/>
                <a:gd name="connsiteX7253" fmla="*/ 1997430 w 3977945"/>
                <a:gd name="connsiteY7253" fmla="*/ 1926259 h 5834395"/>
                <a:gd name="connsiteX7254" fmla="*/ 2002310 w 3977945"/>
                <a:gd name="connsiteY7254" fmla="*/ 1931026 h 5834395"/>
                <a:gd name="connsiteX7255" fmla="*/ 2005488 w 3977945"/>
                <a:gd name="connsiteY7255" fmla="*/ 1936815 h 5834395"/>
                <a:gd name="connsiteX7256" fmla="*/ 2007419 w 3977945"/>
                <a:gd name="connsiteY7256" fmla="*/ 1942037 h 5834395"/>
                <a:gd name="connsiteX7257" fmla="*/ 2009348 w 3977945"/>
                <a:gd name="connsiteY7257" fmla="*/ 1944988 h 5834395"/>
                <a:gd name="connsiteX7258" fmla="*/ 2013548 w 3977945"/>
                <a:gd name="connsiteY7258" fmla="*/ 1947144 h 5834395"/>
                <a:gd name="connsiteX7259" fmla="*/ 2016158 w 3977945"/>
                <a:gd name="connsiteY7259" fmla="*/ 1946917 h 5834395"/>
                <a:gd name="connsiteX7260" fmla="*/ 2017180 w 3977945"/>
                <a:gd name="connsiteY7260" fmla="*/ 1943853 h 5834395"/>
                <a:gd name="connsiteX7261" fmla="*/ 2017067 w 3977945"/>
                <a:gd name="connsiteY7261" fmla="*/ 1941696 h 5834395"/>
                <a:gd name="connsiteX7262" fmla="*/ 2016839 w 3977945"/>
                <a:gd name="connsiteY7262" fmla="*/ 1939312 h 5834395"/>
                <a:gd name="connsiteX7263" fmla="*/ 2016613 w 3977945"/>
                <a:gd name="connsiteY7263" fmla="*/ 1928302 h 5834395"/>
                <a:gd name="connsiteX7264" fmla="*/ 2015364 w 3977945"/>
                <a:gd name="connsiteY7264" fmla="*/ 1922740 h 5834395"/>
                <a:gd name="connsiteX7265" fmla="*/ 2012980 w 3977945"/>
                <a:gd name="connsiteY7265" fmla="*/ 1917632 h 5834395"/>
                <a:gd name="connsiteX7266" fmla="*/ 2010029 w 3977945"/>
                <a:gd name="connsiteY7266" fmla="*/ 1914454 h 5834395"/>
                <a:gd name="connsiteX7267" fmla="*/ 1999245 w 3977945"/>
                <a:gd name="connsiteY7267" fmla="*/ 1911843 h 5834395"/>
                <a:gd name="connsiteX7268" fmla="*/ 1988348 w 3977945"/>
                <a:gd name="connsiteY7268" fmla="*/ 1912411 h 5834395"/>
                <a:gd name="connsiteX7269" fmla="*/ 1982446 w 3977945"/>
                <a:gd name="connsiteY7269" fmla="*/ 1915135 h 5834395"/>
                <a:gd name="connsiteX7270" fmla="*/ 1980971 w 3977945"/>
                <a:gd name="connsiteY7270" fmla="*/ 1917064 h 5834395"/>
                <a:gd name="connsiteX7271" fmla="*/ 1984943 w 3977945"/>
                <a:gd name="connsiteY7271" fmla="*/ 1917859 h 5834395"/>
                <a:gd name="connsiteX7272" fmla="*/ 1991981 w 3977945"/>
                <a:gd name="connsiteY7272" fmla="*/ 1923080 h 5834395"/>
                <a:gd name="connsiteX7273" fmla="*/ 1610248 w 3977945"/>
                <a:gd name="connsiteY7273" fmla="*/ 1826030 h 5834395"/>
                <a:gd name="connsiteX7274" fmla="*/ 1608318 w 3977945"/>
                <a:gd name="connsiteY7274" fmla="*/ 1826711 h 5834395"/>
                <a:gd name="connsiteX7275" fmla="*/ 1596400 w 3977945"/>
                <a:gd name="connsiteY7275" fmla="*/ 1826257 h 5834395"/>
                <a:gd name="connsiteX7276" fmla="*/ 1595378 w 3977945"/>
                <a:gd name="connsiteY7276" fmla="*/ 1825916 h 5834395"/>
                <a:gd name="connsiteX7277" fmla="*/ 1595038 w 3977945"/>
                <a:gd name="connsiteY7277" fmla="*/ 1825122 h 5834395"/>
                <a:gd name="connsiteX7278" fmla="*/ 1594470 w 3977945"/>
                <a:gd name="connsiteY7278" fmla="*/ 1824327 h 5834395"/>
                <a:gd name="connsiteX7279" fmla="*/ 1593221 w 3977945"/>
                <a:gd name="connsiteY7279" fmla="*/ 1823305 h 5834395"/>
                <a:gd name="connsiteX7280" fmla="*/ 1591973 w 3977945"/>
                <a:gd name="connsiteY7280" fmla="*/ 1821489 h 5834395"/>
                <a:gd name="connsiteX7281" fmla="*/ 1590611 w 3977945"/>
                <a:gd name="connsiteY7281" fmla="*/ 1820127 h 5834395"/>
                <a:gd name="connsiteX7282" fmla="*/ 1589476 w 3977945"/>
                <a:gd name="connsiteY7282" fmla="*/ 1819900 h 5834395"/>
                <a:gd name="connsiteX7283" fmla="*/ 1588795 w 3977945"/>
                <a:gd name="connsiteY7283" fmla="*/ 1820127 h 5834395"/>
                <a:gd name="connsiteX7284" fmla="*/ 1589021 w 3977945"/>
                <a:gd name="connsiteY7284" fmla="*/ 1818765 h 5834395"/>
                <a:gd name="connsiteX7285" fmla="*/ 1588795 w 3977945"/>
                <a:gd name="connsiteY7285" fmla="*/ 1818311 h 5834395"/>
                <a:gd name="connsiteX7286" fmla="*/ 1586525 w 3977945"/>
                <a:gd name="connsiteY7286" fmla="*/ 1818992 h 5834395"/>
                <a:gd name="connsiteX7287" fmla="*/ 1584935 w 3977945"/>
                <a:gd name="connsiteY7287" fmla="*/ 1820695 h 5834395"/>
                <a:gd name="connsiteX7288" fmla="*/ 1584254 w 3977945"/>
                <a:gd name="connsiteY7288" fmla="*/ 1823646 h 5834395"/>
                <a:gd name="connsiteX7289" fmla="*/ 1584141 w 3977945"/>
                <a:gd name="connsiteY7289" fmla="*/ 1826711 h 5834395"/>
                <a:gd name="connsiteX7290" fmla="*/ 1585049 w 3977945"/>
                <a:gd name="connsiteY7290" fmla="*/ 1828640 h 5834395"/>
                <a:gd name="connsiteX7291" fmla="*/ 1592086 w 3977945"/>
                <a:gd name="connsiteY7291" fmla="*/ 1831819 h 5834395"/>
                <a:gd name="connsiteX7292" fmla="*/ 1592654 w 3977945"/>
                <a:gd name="connsiteY7292" fmla="*/ 1832273 h 5834395"/>
                <a:gd name="connsiteX7293" fmla="*/ 1594243 w 3977945"/>
                <a:gd name="connsiteY7293" fmla="*/ 1833181 h 5834395"/>
                <a:gd name="connsiteX7294" fmla="*/ 1596059 w 3977945"/>
                <a:gd name="connsiteY7294" fmla="*/ 1833635 h 5834395"/>
                <a:gd name="connsiteX7295" fmla="*/ 1596854 w 3977945"/>
                <a:gd name="connsiteY7295" fmla="*/ 1833067 h 5834395"/>
                <a:gd name="connsiteX7296" fmla="*/ 1596967 w 3977945"/>
                <a:gd name="connsiteY7296" fmla="*/ 1832159 h 5834395"/>
                <a:gd name="connsiteX7297" fmla="*/ 1599124 w 3977945"/>
                <a:gd name="connsiteY7297" fmla="*/ 1832273 h 5834395"/>
                <a:gd name="connsiteX7298" fmla="*/ 1602870 w 3977945"/>
                <a:gd name="connsiteY7298" fmla="*/ 1830683 h 5834395"/>
                <a:gd name="connsiteX7299" fmla="*/ 1609227 w 3977945"/>
                <a:gd name="connsiteY7299" fmla="*/ 1830457 h 5834395"/>
                <a:gd name="connsiteX7300" fmla="*/ 1612518 w 3977945"/>
                <a:gd name="connsiteY7300" fmla="*/ 1828867 h 5834395"/>
                <a:gd name="connsiteX7301" fmla="*/ 1614902 w 3977945"/>
                <a:gd name="connsiteY7301" fmla="*/ 1826824 h 5834395"/>
                <a:gd name="connsiteX7302" fmla="*/ 1613766 w 3977945"/>
                <a:gd name="connsiteY7302" fmla="*/ 1825689 h 5834395"/>
                <a:gd name="connsiteX7303" fmla="*/ 1610248 w 3977945"/>
                <a:gd name="connsiteY7303" fmla="*/ 1826030 h 5834395"/>
                <a:gd name="connsiteX7304" fmla="*/ 1586411 w 3977945"/>
                <a:gd name="connsiteY7304" fmla="*/ 1999813 h 5834395"/>
                <a:gd name="connsiteX7305" fmla="*/ 1584254 w 3977945"/>
                <a:gd name="connsiteY7305" fmla="*/ 1997316 h 5834395"/>
                <a:gd name="connsiteX7306" fmla="*/ 1581870 w 3977945"/>
                <a:gd name="connsiteY7306" fmla="*/ 1995386 h 5834395"/>
                <a:gd name="connsiteX7307" fmla="*/ 1578465 w 3977945"/>
                <a:gd name="connsiteY7307" fmla="*/ 1995613 h 5834395"/>
                <a:gd name="connsiteX7308" fmla="*/ 1575855 w 3977945"/>
                <a:gd name="connsiteY7308" fmla="*/ 1997656 h 5834395"/>
                <a:gd name="connsiteX7309" fmla="*/ 1575855 w 3977945"/>
                <a:gd name="connsiteY7309" fmla="*/ 2001289 h 5834395"/>
                <a:gd name="connsiteX7310" fmla="*/ 1577103 w 3977945"/>
                <a:gd name="connsiteY7310" fmla="*/ 2002764 h 5834395"/>
                <a:gd name="connsiteX7311" fmla="*/ 1579941 w 3977945"/>
                <a:gd name="connsiteY7311" fmla="*/ 2004126 h 5834395"/>
                <a:gd name="connsiteX7312" fmla="*/ 1585276 w 3977945"/>
                <a:gd name="connsiteY7312" fmla="*/ 2011845 h 5834395"/>
                <a:gd name="connsiteX7313" fmla="*/ 1587433 w 3977945"/>
                <a:gd name="connsiteY7313" fmla="*/ 2013434 h 5834395"/>
                <a:gd name="connsiteX7314" fmla="*/ 1590384 w 3977945"/>
                <a:gd name="connsiteY7314" fmla="*/ 2013321 h 5834395"/>
                <a:gd name="connsiteX7315" fmla="*/ 1593108 w 3977945"/>
                <a:gd name="connsiteY7315" fmla="*/ 2011277 h 5834395"/>
                <a:gd name="connsiteX7316" fmla="*/ 1594243 w 3977945"/>
                <a:gd name="connsiteY7316" fmla="*/ 2007305 h 5834395"/>
                <a:gd name="connsiteX7317" fmla="*/ 1592881 w 3977945"/>
                <a:gd name="connsiteY7317" fmla="*/ 2004467 h 5834395"/>
                <a:gd name="connsiteX7318" fmla="*/ 1586411 w 3977945"/>
                <a:gd name="connsiteY7318" fmla="*/ 1999813 h 5834395"/>
                <a:gd name="connsiteX7319" fmla="*/ 980156 w 3977945"/>
                <a:gd name="connsiteY7319" fmla="*/ 2913112 h 5834395"/>
                <a:gd name="connsiteX7320" fmla="*/ 981291 w 3977945"/>
                <a:gd name="connsiteY7320" fmla="*/ 2914020 h 5834395"/>
                <a:gd name="connsiteX7321" fmla="*/ 981745 w 3977945"/>
                <a:gd name="connsiteY7321" fmla="*/ 2915041 h 5834395"/>
                <a:gd name="connsiteX7322" fmla="*/ 986967 w 3977945"/>
                <a:gd name="connsiteY7322" fmla="*/ 2919128 h 5834395"/>
                <a:gd name="connsiteX7323" fmla="*/ 987534 w 3977945"/>
                <a:gd name="connsiteY7323" fmla="*/ 2918447 h 5834395"/>
                <a:gd name="connsiteX7324" fmla="*/ 987988 w 3977945"/>
                <a:gd name="connsiteY7324" fmla="*/ 2917538 h 5834395"/>
                <a:gd name="connsiteX7325" fmla="*/ 988329 w 3977945"/>
                <a:gd name="connsiteY7325" fmla="*/ 2917085 h 5834395"/>
                <a:gd name="connsiteX7326" fmla="*/ 988101 w 3977945"/>
                <a:gd name="connsiteY7326" fmla="*/ 2916176 h 5834395"/>
                <a:gd name="connsiteX7327" fmla="*/ 987420 w 3977945"/>
                <a:gd name="connsiteY7327" fmla="*/ 2915268 h 5834395"/>
                <a:gd name="connsiteX7328" fmla="*/ 987080 w 3977945"/>
                <a:gd name="connsiteY7328" fmla="*/ 2914928 h 5834395"/>
                <a:gd name="connsiteX7329" fmla="*/ 979929 w 3977945"/>
                <a:gd name="connsiteY7329" fmla="*/ 2910047 h 5834395"/>
                <a:gd name="connsiteX7330" fmla="*/ 975616 w 3977945"/>
                <a:gd name="connsiteY7330" fmla="*/ 2908912 h 5834395"/>
                <a:gd name="connsiteX7331" fmla="*/ 974481 w 3977945"/>
                <a:gd name="connsiteY7331" fmla="*/ 2909366 h 5834395"/>
                <a:gd name="connsiteX7332" fmla="*/ 978567 w 3977945"/>
                <a:gd name="connsiteY7332" fmla="*/ 2912317 h 5834395"/>
                <a:gd name="connsiteX7333" fmla="*/ 980156 w 3977945"/>
                <a:gd name="connsiteY7333" fmla="*/ 2913112 h 5834395"/>
                <a:gd name="connsiteX7334" fmla="*/ 2739556 w 3977945"/>
                <a:gd name="connsiteY7334" fmla="*/ 5465376 h 5834395"/>
                <a:gd name="connsiteX7335" fmla="*/ 2738307 w 3977945"/>
                <a:gd name="connsiteY7335" fmla="*/ 5465149 h 5834395"/>
                <a:gd name="connsiteX7336" fmla="*/ 2735810 w 3977945"/>
                <a:gd name="connsiteY7336" fmla="*/ 5465376 h 5834395"/>
                <a:gd name="connsiteX7337" fmla="*/ 2732631 w 3977945"/>
                <a:gd name="connsiteY7337" fmla="*/ 5466057 h 5834395"/>
                <a:gd name="connsiteX7338" fmla="*/ 2721507 w 3977945"/>
                <a:gd name="connsiteY7338" fmla="*/ 5465830 h 5834395"/>
                <a:gd name="connsiteX7339" fmla="*/ 2718783 w 3977945"/>
                <a:gd name="connsiteY7339" fmla="*/ 5467873 h 5834395"/>
                <a:gd name="connsiteX7340" fmla="*/ 2717875 w 3977945"/>
                <a:gd name="connsiteY7340" fmla="*/ 5470370 h 5834395"/>
                <a:gd name="connsiteX7341" fmla="*/ 2718329 w 3977945"/>
                <a:gd name="connsiteY7341" fmla="*/ 5471733 h 5834395"/>
                <a:gd name="connsiteX7342" fmla="*/ 2719237 w 3977945"/>
                <a:gd name="connsiteY7342" fmla="*/ 5472867 h 5834395"/>
                <a:gd name="connsiteX7343" fmla="*/ 2720486 w 3977945"/>
                <a:gd name="connsiteY7343" fmla="*/ 5472981 h 5834395"/>
                <a:gd name="connsiteX7344" fmla="*/ 2722188 w 3977945"/>
                <a:gd name="connsiteY7344" fmla="*/ 5471959 h 5834395"/>
                <a:gd name="connsiteX7345" fmla="*/ 2722870 w 3977945"/>
                <a:gd name="connsiteY7345" fmla="*/ 5471959 h 5834395"/>
                <a:gd name="connsiteX7346" fmla="*/ 2723210 w 3977945"/>
                <a:gd name="connsiteY7346" fmla="*/ 5473548 h 5834395"/>
                <a:gd name="connsiteX7347" fmla="*/ 2724232 w 3977945"/>
                <a:gd name="connsiteY7347" fmla="*/ 5473889 h 5834395"/>
                <a:gd name="connsiteX7348" fmla="*/ 2725707 w 3977945"/>
                <a:gd name="connsiteY7348" fmla="*/ 5474003 h 5834395"/>
                <a:gd name="connsiteX7349" fmla="*/ 2729226 w 3977945"/>
                <a:gd name="connsiteY7349" fmla="*/ 5475138 h 5834395"/>
                <a:gd name="connsiteX7350" fmla="*/ 2730815 w 3977945"/>
                <a:gd name="connsiteY7350" fmla="*/ 5474911 h 5834395"/>
                <a:gd name="connsiteX7351" fmla="*/ 2740918 w 3977945"/>
                <a:gd name="connsiteY7351" fmla="*/ 5467419 h 5834395"/>
                <a:gd name="connsiteX7352" fmla="*/ 2740918 w 3977945"/>
                <a:gd name="connsiteY7352" fmla="*/ 5466398 h 5834395"/>
                <a:gd name="connsiteX7353" fmla="*/ 2740463 w 3977945"/>
                <a:gd name="connsiteY7353" fmla="*/ 5466057 h 5834395"/>
                <a:gd name="connsiteX7354" fmla="*/ 2739556 w 3977945"/>
                <a:gd name="connsiteY7354" fmla="*/ 5465376 h 5834395"/>
                <a:gd name="connsiteX7355" fmla="*/ 3084057 w 3977945"/>
                <a:gd name="connsiteY7355" fmla="*/ 35301 h 5834395"/>
                <a:gd name="connsiteX7356" fmla="*/ 3084852 w 3977945"/>
                <a:gd name="connsiteY7356" fmla="*/ 55279 h 5834395"/>
                <a:gd name="connsiteX7357" fmla="*/ 3084511 w 3977945"/>
                <a:gd name="connsiteY7357" fmla="*/ 62884 h 5834395"/>
                <a:gd name="connsiteX7358" fmla="*/ 3084966 w 3977945"/>
                <a:gd name="connsiteY7358" fmla="*/ 68106 h 5834395"/>
                <a:gd name="connsiteX7359" fmla="*/ 3085419 w 3977945"/>
                <a:gd name="connsiteY7359" fmla="*/ 72419 h 5834395"/>
                <a:gd name="connsiteX7360" fmla="*/ 3086214 w 3977945"/>
                <a:gd name="connsiteY7360" fmla="*/ 76846 h 5834395"/>
                <a:gd name="connsiteX7361" fmla="*/ 3086895 w 3977945"/>
                <a:gd name="connsiteY7361" fmla="*/ 78208 h 5834395"/>
                <a:gd name="connsiteX7362" fmla="*/ 3087803 w 3977945"/>
                <a:gd name="connsiteY7362" fmla="*/ 78889 h 5834395"/>
                <a:gd name="connsiteX7363" fmla="*/ 3089279 w 3977945"/>
                <a:gd name="connsiteY7363" fmla="*/ 81046 h 5834395"/>
                <a:gd name="connsiteX7364" fmla="*/ 3090754 w 3977945"/>
                <a:gd name="connsiteY7364" fmla="*/ 84905 h 5834395"/>
                <a:gd name="connsiteX7365" fmla="*/ 3090527 w 3977945"/>
                <a:gd name="connsiteY7365" fmla="*/ 86267 h 5834395"/>
                <a:gd name="connsiteX7366" fmla="*/ 3089960 w 3977945"/>
                <a:gd name="connsiteY7366" fmla="*/ 87402 h 5834395"/>
                <a:gd name="connsiteX7367" fmla="*/ 3090414 w 3977945"/>
                <a:gd name="connsiteY7367" fmla="*/ 90467 h 5834395"/>
                <a:gd name="connsiteX7368" fmla="*/ 3095862 w 3977945"/>
                <a:gd name="connsiteY7368" fmla="*/ 104656 h 5834395"/>
                <a:gd name="connsiteX7369" fmla="*/ 3096770 w 3977945"/>
                <a:gd name="connsiteY7369" fmla="*/ 109423 h 5834395"/>
                <a:gd name="connsiteX7370" fmla="*/ 3097111 w 3977945"/>
                <a:gd name="connsiteY7370" fmla="*/ 111693 h 5834395"/>
                <a:gd name="connsiteX7371" fmla="*/ 3098473 w 3977945"/>
                <a:gd name="connsiteY7371" fmla="*/ 114758 h 5834395"/>
                <a:gd name="connsiteX7372" fmla="*/ 3098813 w 3977945"/>
                <a:gd name="connsiteY7372" fmla="*/ 117823 h 5834395"/>
                <a:gd name="connsiteX7373" fmla="*/ 3098473 w 3977945"/>
                <a:gd name="connsiteY7373" fmla="*/ 120434 h 5834395"/>
                <a:gd name="connsiteX7374" fmla="*/ 3097224 w 3977945"/>
                <a:gd name="connsiteY7374" fmla="*/ 126223 h 5834395"/>
                <a:gd name="connsiteX7375" fmla="*/ 3096770 w 3977945"/>
                <a:gd name="connsiteY7375" fmla="*/ 129401 h 5834395"/>
                <a:gd name="connsiteX7376" fmla="*/ 3098473 w 3977945"/>
                <a:gd name="connsiteY7376" fmla="*/ 131104 h 5834395"/>
                <a:gd name="connsiteX7377" fmla="*/ 3103468 w 3977945"/>
                <a:gd name="connsiteY7377" fmla="*/ 138368 h 5834395"/>
                <a:gd name="connsiteX7378" fmla="*/ 3111413 w 3977945"/>
                <a:gd name="connsiteY7378" fmla="*/ 141887 h 5834395"/>
                <a:gd name="connsiteX7379" fmla="*/ 3114024 w 3977945"/>
                <a:gd name="connsiteY7379" fmla="*/ 144157 h 5834395"/>
                <a:gd name="connsiteX7380" fmla="*/ 3121402 w 3977945"/>
                <a:gd name="connsiteY7380" fmla="*/ 153465 h 5834395"/>
                <a:gd name="connsiteX7381" fmla="*/ 3122651 w 3977945"/>
                <a:gd name="connsiteY7381" fmla="*/ 156076 h 5834395"/>
                <a:gd name="connsiteX7382" fmla="*/ 3123672 w 3977945"/>
                <a:gd name="connsiteY7382" fmla="*/ 158913 h 5834395"/>
                <a:gd name="connsiteX7383" fmla="*/ 3124920 w 3977945"/>
                <a:gd name="connsiteY7383" fmla="*/ 161411 h 5834395"/>
                <a:gd name="connsiteX7384" fmla="*/ 3126737 w 3977945"/>
                <a:gd name="connsiteY7384" fmla="*/ 162886 h 5834395"/>
                <a:gd name="connsiteX7385" fmla="*/ 3128894 w 3977945"/>
                <a:gd name="connsiteY7385" fmla="*/ 162773 h 5834395"/>
                <a:gd name="connsiteX7386" fmla="*/ 3134115 w 3977945"/>
                <a:gd name="connsiteY7386" fmla="*/ 159822 h 5834395"/>
                <a:gd name="connsiteX7387" fmla="*/ 3138655 w 3977945"/>
                <a:gd name="connsiteY7387" fmla="*/ 155622 h 5834395"/>
                <a:gd name="connsiteX7388" fmla="*/ 3147509 w 3977945"/>
                <a:gd name="connsiteY7388" fmla="*/ 156530 h 5834395"/>
                <a:gd name="connsiteX7389" fmla="*/ 3155909 w 3977945"/>
                <a:gd name="connsiteY7389" fmla="*/ 153919 h 5834395"/>
                <a:gd name="connsiteX7390" fmla="*/ 3169417 w 3977945"/>
                <a:gd name="connsiteY7390" fmla="*/ 156530 h 5834395"/>
                <a:gd name="connsiteX7391" fmla="*/ 3166125 w 3977945"/>
                <a:gd name="connsiteY7391" fmla="*/ 152216 h 5834395"/>
                <a:gd name="connsiteX7392" fmla="*/ 3161925 w 3977945"/>
                <a:gd name="connsiteY7392" fmla="*/ 148698 h 5834395"/>
                <a:gd name="connsiteX7393" fmla="*/ 3158179 w 3977945"/>
                <a:gd name="connsiteY7393" fmla="*/ 143817 h 5834395"/>
                <a:gd name="connsiteX7394" fmla="*/ 3156136 w 3977945"/>
                <a:gd name="connsiteY7394" fmla="*/ 135531 h 5834395"/>
                <a:gd name="connsiteX7395" fmla="*/ 3159087 w 3977945"/>
                <a:gd name="connsiteY7395" fmla="*/ 134622 h 5834395"/>
                <a:gd name="connsiteX7396" fmla="*/ 3161357 w 3977945"/>
                <a:gd name="connsiteY7396" fmla="*/ 132125 h 5834395"/>
                <a:gd name="connsiteX7397" fmla="*/ 3166011 w 3977945"/>
                <a:gd name="connsiteY7397" fmla="*/ 124066 h 5834395"/>
                <a:gd name="connsiteX7398" fmla="*/ 3168395 w 3977945"/>
                <a:gd name="connsiteY7398" fmla="*/ 122590 h 5834395"/>
                <a:gd name="connsiteX7399" fmla="*/ 3168622 w 3977945"/>
                <a:gd name="connsiteY7399" fmla="*/ 127244 h 5834395"/>
                <a:gd name="connsiteX7400" fmla="*/ 3167373 w 3977945"/>
                <a:gd name="connsiteY7400" fmla="*/ 137687 h 5834395"/>
                <a:gd name="connsiteX7401" fmla="*/ 3169530 w 3977945"/>
                <a:gd name="connsiteY7401" fmla="*/ 145292 h 5834395"/>
                <a:gd name="connsiteX7402" fmla="*/ 3174070 w 3977945"/>
                <a:gd name="connsiteY7402" fmla="*/ 151422 h 5834395"/>
                <a:gd name="connsiteX7403" fmla="*/ 3179065 w 3977945"/>
                <a:gd name="connsiteY7403" fmla="*/ 155395 h 5834395"/>
                <a:gd name="connsiteX7404" fmla="*/ 3182697 w 3977945"/>
                <a:gd name="connsiteY7404" fmla="*/ 156757 h 5834395"/>
                <a:gd name="connsiteX7405" fmla="*/ 3181562 w 3977945"/>
                <a:gd name="connsiteY7405" fmla="*/ 152557 h 5834395"/>
                <a:gd name="connsiteX7406" fmla="*/ 3179973 w 3977945"/>
                <a:gd name="connsiteY7406" fmla="*/ 149492 h 5834395"/>
                <a:gd name="connsiteX7407" fmla="*/ 3178611 w 3977945"/>
                <a:gd name="connsiteY7407" fmla="*/ 145633 h 5834395"/>
                <a:gd name="connsiteX7408" fmla="*/ 3178043 w 3977945"/>
                <a:gd name="connsiteY7408" fmla="*/ 139049 h 5834395"/>
                <a:gd name="connsiteX7409" fmla="*/ 3179746 w 3977945"/>
                <a:gd name="connsiteY7409" fmla="*/ 134509 h 5834395"/>
                <a:gd name="connsiteX7410" fmla="*/ 3187805 w 3977945"/>
                <a:gd name="connsiteY7410" fmla="*/ 132466 h 5834395"/>
                <a:gd name="connsiteX7411" fmla="*/ 3190643 w 3977945"/>
                <a:gd name="connsiteY7411" fmla="*/ 129515 h 5834395"/>
                <a:gd name="connsiteX7412" fmla="*/ 3191891 w 3977945"/>
                <a:gd name="connsiteY7412" fmla="*/ 122363 h 5834395"/>
                <a:gd name="connsiteX7413" fmla="*/ 3192119 w 3977945"/>
                <a:gd name="connsiteY7413" fmla="*/ 115553 h 5834395"/>
                <a:gd name="connsiteX7414" fmla="*/ 3192800 w 3977945"/>
                <a:gd name="connsiteY7414" fmla="*/ 110445 h 5834395"/>
                <a:gd name="connsiteX7415" fmla="*/ 3195410 w 3977945"/>
                <a:gd name="connsiteY7415" fmla="*/ 108402 h 5834395"/>
                <a:gd name="connsiteX7416" fmla="*/ 3196772 w 3977945"/>
                <a:gd name="connsiteY7416" fmla="*/ 110558 h 5834395"/>
                <a:gd name="connsiteX7417" fmla="*/ 3196772 w 3977945"/>
                <a:gd name="connsiteY7417" fmla="*/ 121569 h 5834395"/>
                <a:gd name="connsiteX7418" fmla="*/ 3198021 w 3977945"/>
                <a:gd name="connsiteY7418" fmla="*/ 126677 h 5834395"/>
                <a:gd name="connsiteX7419" fmla="*/ 3202789 w 3977945"/>
                <a:gd name="connsiteY7419" fmla="*/ 131898 h 5834395"/>
                <a:gd name="connsiteX7420" fmla="*/ 3204718 w 3977945"/>
                <a:gd name="connsiteY7420" fmla="*/ 135758 h 5834395"/>
                <a:gd name="connsiteX7421" fmla="*/ 3205286 w 3977945"/>
                <a:gd name="connsiteY7421" fmla="*/ 142228 h 5834395"/>
                <a:gd name="connsiteX7422" fmla="*/ 3204037 w 3977945"/>
                <a:gd name="connsiteY7422" fmla="*/ 147449 h 5834395"/>
                <a:gd name="connsiteX7423" fmla="*/ 3202108 w 3977945"/>
                <a:gd name="connsiteY7423" fmla="*/ 153919 h 5834395"/>
                <a:gd name="connsiteX7424" fmla="*/ 3201426 w 3977945"/>
                <a:gd name="connsiteY7424" fmla="*/ 159368 h 5834395"/>
                <a:gd name="connsiteX7425" fmla="*/ 3203923 w 3977945"/>
                <a:gd name="connsiteY7425" fmla="*/ 161297 h 5834395"/>
                <a:gd name="connsiteX7426" fmla="*/ 3209145 w 3977945"/>
                <a:gd name="connsiteY7426" fmla="*/ 154033 h 5834395"/>
                <a:gd name="connsiteX7427" fmla="*/ 3211983 w 3977945"/>
                <a:gd name="connsiteY7427" fmla="*/ 152897 h 5834395"/>
                <a:gd name="connsiteX7428" fmla="*/ 3213231 w 3977945"/>
                <a:gd name="connsiteY7428" fmla="*/ 160162 h 5834395"/>
                <a:gd name="connsiteX7429" fmla="*/ 3214140 w 3977945"/>
                <a:gd name="connsiteY7429" fmla="*/ 167427 h 5834395"/>
                <a:gd name="connsiteX7430" fmla="*/ 3216296 w 3977945"/>
                <a:gd name="connsiteY7430" fmla="*/ 170151 h 5834395"/>
                <a:gd name="connsiteX7431" fmla="*/ 3221972 w 3977945"/>
                <a:gd name="connsiteY7431" fmla="*/ 171513 h 5834395"/>
                <a:gd name="connsiteX7432" fmla="*/ 3219815 w 3977945"/>
                <a:gd name="connsiteY7432" fmla="*/ 160503 h 5834395"/>
                <a:gd name="connsiteX7433" fmla="*/ 3222085 w 3977945"/>
                <a:gd name="connsiteY7433" fmla="*/ 158913 h 5834395"/>
                <a:gd name="connsiteX7434" fmla="*/ 3225377 w 3977945"/>
                <a:gd name="connsiteY7434" fmla="*/ 162886 h 5834395"/>
                <a:gd name="connsiteX7435" fmla="*/ 3226285 w 3977945"/>
                <a:gd name="connsiteY7435" fmla="*/ 168335 h 5834395"/>
                <a:gd name="connsiteX7436" fmla="*/ 3225717 w 3977945"/>
                <a:gd name="connsiteY7436" fmla="*/ 172081 h 5834395"/>
                <a:gd name="connsiteX7437" fmla="*/ 3225831 w 3977945"/>
                <a:gd name="connsiteY7437" fmla="*/ 176053 h 5834395"/>
                <a:gd name="connsiteX7438" fmla="*/ 3226625 w 3977945"/>
                <a:gd name="connsiteY7438" fmla="*/ 179572 h 5834395"/>
                <a:gd name="connsiteX7439" fmla="*/ 3227987 w 3977945"/>
                <a:gd name="connsiteY7439" fmla="*/ 182069 h 5834395"/>
                <a:gd name="connsiteX7440" fmla="*/ 3230031 w 3977945"/>
                <a:gd name="connsiteY7440" fmla="*/ 182410 h 5834395"/>
                <a:gd name="connsiteX7441" fmla="*/ 3232414 w 3977945"/>
                <a:gd name="connsiteY7441" fmla="*/ 177189 h 5834395"/>
                <a:gd name="connsiteX7442" fmla="*/ 3234117 w 3977945"/>
                <a:gd name="connsiteY7442" fmla="*/ 177302 h 5834395"/>
                <a:gd name="connsiteX7443" fmla="*/ 3236273 w 3977945"/>
                <a:gd name="connsiteY7443" fmla="*/ 178664 h 5834395"/>
                <a:gd name="connsiteX7444" fmla="*/ 3236614 w 3977945"/>
                <a:gd name="connsiteY7444" fmla="*/ 175940 h 5834395"/>
                <a:gd name="connsiteX7445" fmla="*/ 3236273 w 3977945"/>
                <a:gd name="connsiteY7445" fmla="*/ 171400 h 5834395"/>
                <a:gd name="connsiteX7446" fmla="*/ 3236614 w 3977945"/>
                <a:gd name="connsiteY7446" fmla="*/ 167313 h 5834395"/>
                <a:gd name="connsiteX7447" fmla="*/ 3238317 w 3977945"/>
                <a:gd name="connsiteY7447" fmla="*/ 166405 h 5834395"/>
                <a:gd name="connsiteX7448" fmla="*/ 3240928 w 3977945"/>
                <a:gd name="connsiteY7448" fmla="*/ 167313 h 5834395"/>
                <a:gd name="connsiteX7449" fmla="*/ 3243198 w 3977945"/>
                <a:gd name="connsiteY7449" fmla="*/ 167200 h 5834395"/>
                <a:gd name="connsiteX7450" fmla="*/ 3243992 w 3977945"/>
                <a:gd name="connsiteY7450" fmla="*/ 163113 h 5834395"/>
                <a:gd name="connsiteX7451" fmla="*/ 3243084 w 3977945"/>
                <a:gd name="connsiteY7451" fmla="*/ 160843 h 5834395"/>
                <a:gd name="connsiteX7452" fmla="*/ 3241381 w 3977945"/>
                <a:gd name="connsiteY7452" fmla="*/ 157892 h 5834395"/>
                <a:gd name="connsiteX7453" fmla="*/ 3240133 w 3977945"/>
                <a:gd name="connsiteY7453" fmla="*/ 154714 h 5834395"/>
                <a:gd name="connsiteX7454" fmla="*/ 3240700 w 3977945"/>
                <a:gd name="connsiteY7454" fmla="*/ 151649 h 5834395"/>
                <a:gd name="connsiteX7455" fmla="*/ 3242290 w 3977945"/>
                <a:gd name="connsiteY7455" fmla="*/ 149833 h 5834395"/>
                <a:gd name="connsiteX7456" fmla="*/ 3244106 w 3977945"/>
                <a:gd name="connsiteY7456" fmla="*/ 149038 h 5834395"/>
                <a:gd name="connsiteX7457" fmla="*/ 3245014 w 3977945"/>
                <a:gd name="connsiteY7457" fmla="*/ 150287 h 5834395"/>
                <a:gd name="connsiteX7458" fmla="*/ 3243992 w 3977945"/>
                <a:gd name="connsiteY7458" fmla="*/ 154600 h 5834395"/>
                <a:gd name="connsiteX7459" fmla="*/ 3247624 w 3977945"/>
                <a:gd name="connsiteY7459" fmla="*/ 160616 h 5834395"/>
                <a:gd name="connsiteX7460" fmla="*/ 3248874 w 3977945"/>
                <a:gd name="connsiteY7460" fmla="*/ 164135 h 5834395"/>
                <a:gd name="connsiteX7461" fmla="*/ 3249327 w 3977945"/>
                <a:gd name="connsiteY7461" fmla="*/ 170378 h 5834395"/>
                <a:gd name="connsiteX7462" fmla="*/ 3250349 w 3977945"/>
                <a:gd name="connsiteY7462" fmla="*/ 173329 h 5834395"/>
                <a:gd name="connsiteX7463" fmla="*/ 3252392 w 3977945"/>
                <a:gd name="connsiteY7463" fmla="*/ 172194 h 5834395"/>
                <a:gd name="connsiteX7464" fmla="*/ 3253868 w 3977945"/>
                <a:gd name="connsiteY7464" fmla="*/ 167881 h 5834395"/>
                <a:gd name="connsiteX7465" fmla="*/ 3253073 w 3977945"/>
                <a:gd name="connsiteY7465" fmla="*/ 161184 h 5834395"/>
                <a:gd name="connsiteX7466" fmla="*/ 3256025 w 3977945"/>
                <a:gd name="connsiteY7466" fmla="*/ 153011 h 5834395"/>
                <a:gd name="connsiteX7467" fmla="*/ 3259203 w 3977945"/>
                <a:gd name="connsiteY7467" fmla="*/ 146541 h 5834395"/>
                <a:gd name="connsiteX7468" fmla="*/ 3272937 w 3977945"/>
                <a:gd name="connsiteY7468" fmla="*/ 128833 h 5834395"/>
                <a:gd name="connsiteX7469" fmla="*/ 3274640 w 3977945"/>
                <a:gd name="connsiteY7469" fmla="*/ 128379 h 5834395"/>
                <a:gd name="connsiteX7470" fmla="*/ 3282245 w 3977945"/>
                <a:gd name="connsiteY7470" fmla="*/ 135644 h 5834395"/>
                <a:gd name="connsiteX7471" fmla="*/ 3273959 w 3977945"/>
                <a:gd name="connsiteY7471" fmla="*/ 145065 h 5834395"/>
                <a:gd name="connsiteX7472" fmla="*/ 3271688 w 3977945"/>
                <a:gd name="connsiteY7472" fmla="*/ 150514 h 5834395"/>
                <a:gd name="connsiteX7473" fmla="*/ 3271348 w 3977945"/>
                <a:gd name="connsiteY7473" fmla="*/ 152670 h 5834395"/>
                <a:gd name="connsiteX7474" fmla="*/ 3271348 w 3977945"/>
                <a:gd name="connsiteY7474" fmla="*/ 154260 h 5834395"/>
                <a:gd name="connsiteX7475" fmla="*/ 3271235 w 3977945"/>
                <a:gd name="connsiteY7475" fmla="*/ 155849 h 5834395"/>
                <a:gd name="connsiteX7476" fmla="*/ 3270326 w 3977945"/>
                <a:gd name="connsiteY7476" fmla="*/ 157778 h 5834395"/>
                <a:gd name="connsiteX7477" fmla="*/ 3268964 w 3977945"/>
                <a:gd name="connsiteY7477" fmla="*/ 159595 h 5834395"/>
                <a:gd name="connsiteX7478" fmla="*/ 3265219 w 3977945"/>
                <a:gd name="connsiteY7478" fmla="*/ 162546 h 5834395"/>
                <a:gd name="connsiteX7479" fmla="*/ 3263630 w 3977945"/>
                <a:gd name="connsiteY7479" fmla="*/ 163000 h 5834395"/>
                <a:gd name="connsiteX7480" fmla="*/ 3269645 w 3977945"/>
                <a:gd name="connsiteY7480" fmla="*/ 181842 h 5834395"/>
                <a:gd name="connsiteX7481" fmla="*/ 3272937 w 3977945"/>
                <a:gd name="connsiteY7481" fmla="*/ 189902 h 5834395"/>
                <a:gd name="connsiteX7482" fmla="*/ 3273278 w 3977945"/>
                <a:gd name="connsiteY7482" fmla="*/ 192172 h 5834395"/>
                <a:gd name="connsiteX7483" fmla="*/ 3273959 w 3977945"/>
                <a:gd name="connsiteY7483" fmla="*/ 198415 h 5834395"/>
                <a:gd name="connsiteX7484" fmla="*/ 3274300 w 3977945"/>
                <a:gd name="connsiteY7484" fmla="*/ 200231 h 5834395"/>
                <a:gd name="connsiteX7485" fmla="*/ 3279294 w 3977945"/>
                <a:gd name="connsiteY7485" fmla="*/ 206701 h 5834395"/>
                <a:gd name="connsiteX7486" fmla="*/ 3286558 w 3977945"/>
                <a:gd name="connsiteY7486" fmla="*/ 209198 h 5834395"/>
                <a:gd name="connsiteX7487" fmla="*/ 3292007 w 3977945"/>
                <a:gd name="connsiteY7487" fmla="*/ 205112 h 5834395"/>
                <a:gd name="connsiteX7488" fmla="*/ 3291666 w 3977945"/>
                <a:gd name="connsiteY7488" fmla="*/ 191831 h 5834395"/>
                <a:gd name="connsiteX7489" fmla="*/ 3293028 w 3977945"/>
                <a:gd name="connsiteY7489" fmla="*/ 186156 h 5834395"/>
                <a:gd name="connsiteX7490" fmla="*/ 3295185 w 3977945"/>
                <a:gd name="connsiteY7490" fmla="*/ 182637 h 5834395"/>
                <a:gd name="connsiteX7491" fmla="*/ 3319817 w 3977945"/>
                <a:gd name="connsiteY7491" fmla="*/ 169016 h 5834395"/>
                <a:gd name="connsiteX7492" fmla="*/ 3324584 w 3977945"/>
                <a:gd name="connsiteY7492" fmla="*/ 160162 h 5834395"/>
                <a:gd name="connsiteX7493" fmla="*/ 3326514 w 3977945"/>
                <a:gd name="connsiteY7493" fmla="*/ 158232 h 5834395"/>
                <a:gd name="connsiteX7494" fmla="*/ 3328557 w 3977945"/>
                <a:gd name="connsiteY7494" fmla="*/ 158686 h 5834395"/>
                <a:gd name="connsiteX7495" fmla="*/ 3331508 w 3977945"/>
                <a:gd name="connsiteY7495" fmla="*/ 160957 h 5834395"/>
                <a:gd name="connsiteX7496" fmla="*/ 3329011 w 3977945"/>
                <a:gd name="connsiteY7496" fmla="*/ 168789 h 5834395"/>
                <a:gd name="connsiteX7497" fmla="*/ 3325493 w 3977945"/>
                <a:gd name="connsiteY7497" fmla="*/ 173102 h 5834395"/>
                <a:gd name="connsiteX7498" fmla="*/ 3309715 w 3977945"/>
                <a:gd name="connsiteY7498" fmla="*/ 176394 h 5834395"/>
                <a:gd name="connsiteX7499" fmla="*/ 3305515 w 3977945"/>
                <a:gd name="connsiteY7499" fmla="*/ 180367 h 5834395"/>
                <a:gd name="connsiteX7500" fmla="*/ 3303698 w 3977945"/>
                <a:gd name="connsiteY7500" fmla="*/ 188767 h 5834395"/>
                <a:gd name="connsiteX7501" fmla="*/ 3302677 w 3977945"/>
                <a:gd name="connsiteY7501" fmla="*/ 195577 h 5834395"/>
                <a:gd name="connsiteX7502" fmla="*/ 3298136 w 3977945"/>
                <a:gd name="connsiteY7502" fmla="*/ 203296 h 5834395"/>
                <a:gd name="connsiteX7503" fmla="*/ 3297115 w 3977945"/>
                <a:gd name="connsiteY7503" fmla="*/ 209652 h 5834395"/>
                <a:gd name="connsiteX7504" fmla="*/ 3295185 w 3977945"/>
                <a:gd name="connsiteY7504" fmla="*/ 211923 h 5834395"/>
                <a:gd name="connsiteX7505" fmla="*/ 3283153 w 3977945"/>
                <a:gd name="connsiteY7505" fmla="*/ 221003 h 5834395"/>
                <a:gd name="connsiteX7506" fmla="*/ 3284175 w 3977945"/>
                <a:gd name="connsiteY7506" fmla="*/ 223955 h 5834395"/>
                <a:gd name="connsiteX7507" fmla="*/ 3288828 w 3977945"/>
                <a:gd name="connsiteY7507" fmla="*/ 233035 h 5834395"/>
                <a:gd name="connsiteX7508" fmla="*/ 3292007 w 3977945"/>
                <a:gd name="connsiteY7508" fmla="*/ 235646 h 5834395"/>
                <a:gd name="connsiteX7509" fmla="*/ 3293483 w 3977945"/>
                <a:gd name="connsiteY7509" fmla="*/ 238597 h 5834395"/>
                <a:gd name="connsiteX7510" fmla="*/ 3295412 w 3977945"/>
                <a:gd name="connsiteY7510" fmla="*/ 240640 h 5834395"/>
                <a:gd name="connsiteX7511" fmla="*/ 3300407 w 3977945"/>
                <a:gd name="connsiteY7511" fmla="*/ 237803 h 5834395"/>
                <a:gd name="connsiteX7512" fmla="*/ 3302563 w 3977945"/>
                <a:gd name="connsiteY7512" fmla="*/ 238484 h 5834395"/>
                <a:gd name="connsiteX7513" fmla="*/ 3304379 w 3977945"/>
                <a:gd name="connsiteY7513" fmla="*/ 240300 h 5834395"/>
                <a:gd name="connsiteX7514" fmla="*/ 3308125 w 3977945"/>
                <a:gd name="connsiteY7514" fmla="*/ 241776 h 5834395"/>
                <a:gd name="connsiteX7515" fmla="*/ 3309715 w 3977945"/>
                <a:gd name="connsiteY7515" fmla="*/ 243819 h 5834395"/>
                <a:gd name="connsiteX7516" fmla="*/ 3309147 w 3977945"/>
                <a:gd name="connsiteY7516" fmla="*/ 244727 h 5834395"/>
                <a:gd name="connsiteX7517" fmla="*/ 3307785 w 3977945"/>
                <a:gd name="connsiteY7517" fmla="*/ 247905 h 5834395"/>
                <a:gd name="connsiteX7518" fmla="*/ 3310509 w 3977945"/>
                <a:gd name="connsiteY7518" fmla="*/ 248813 h 5834395"/>
                <a:gd name="connsiteX7519" fmla="*/ 3316638 w 3977945"/>
                <a:gd name="connsiteY7519" fmla="*/ 253694 h 5834395"/>
                <a:gd name="connsiteX7520" fmla="*/ 3319022 w 3977945"/>
                <a:gd name="connsiteY7520" fmla="*/ 253013 h 5834395"/>
                <a:gd name="connsiteX7521" fmla="*/ 3320157 w 3977945"/>
                <a:gd name="connsiteY7521" fmla="*/ 249267 h 5834395"/>
                <a:gd name="connsiteX7522" fmla="*/ 3319817 w 3977945"/>
                <a:gd name="connsiteY7522" fmla="*/ 244727 h 5834395"/>
                <a:gd name="connsiteX7523" fmla="*/ 3318568 w 3977945"/>
                <a:gd name="connsiteY7523" fmla="*/ 240413 h 5834395"/>
                <a:gd name="connsiteX7524" fmla="*/ 3317092 w 3977945"/>
                <a:gd name="connsiteY7524" fmla="*/ 237235 h 5834395"/>
                <a:gd name="connsiteX7525" fmla="*/ 3321860 w 3977945"/>
                <a:gd name="connsiteY7525" fmla="*/ 238143 h 5834395"/>
                <a:gd name="connsiteX7526" fmla="*/ 3324017 w 3977945"/>
                <a:gd name="connsiteY7526" fmla="*/ 240300 h 5834395"/>
                <a:gd name="connsiteX7527" fmla="*/ 3326060 w 3977945"/>
                <a:gd name="connsiteY7527" fmla="*/ 244500 h 5834395"/>
                <a:gd name="connsiteX7528" fmla="*/ 3328330 w 3977945"/>
                <a:gd name="connsiteY7528" fmla="*/ 247905 h 5834395"/>
                <a:gd name="connsiteX7529" fmla="*/ 3330827 w 3977945"/>
                <a:gd name="connsiteY7529" fmla="*/ 247224 h 5834395"/>
                <a:gd name="connsiteX7530" fmla="*/ 3333325 w 3977945"/>
                <a:gd name="connsiteY7530" fmla="*/ 244159 h 5834395"/>
                <a:gd name="connsiteX7531" fmla="*/ 3335594 w 3977945"/>
                <a:gd name="connsiteY7531" fmla="*/ 240413 h 5834395"/>
                <a:gd name="connsiteX7532" fmla="*/ 3338773 w 3977945"/>
                <a:gd name="connsiteY7532" fmla="*/ 232922 h 5834395"/>
                <a:gd name="connsiteX7533" fmla="*/ 3340362 w 3977945"/>
                <a:gd name="connsiteY7533" fmla="*/ 230198 h 5834395"/>
                <a:gd name="connsiteX7534" fmla="*/ 3342632 w 3977945"/>
                <a:gd name="connsiteY7534" fmla="*/ 229062 h 5834395"/>
                <a:gd name="connsiteX7535" fmla="*/ 3345129 w 3977945"/>
                <a:gd name="connsiteY7535" fmla="*/ 230538 h 5834395"/>
                <a:gd name="connsiteX7536" fmla="*/ 3350010 w 3977945"/>
                <a:gd name="connsiteY7536" fmla="*/ 236554 h 5834395"/>
                <a:gd name="connsiteX7537" fmla="*/ 3352281 w 3977945"/>
                <a:gd name="connsiteY7537" fmla="*/ 237349 h 5834395"/>
                <a:gd name="connsiteX7538" fmla="*/ 3348762 w 3977945"/>
                <a:gd name="connsiteY7538" fmla="*/ 237916 h 5834395"/>
                <a:gd name="connsiteX7539" fmla="*/ 3344108 w 3977945"/>
                <a:gd name="connsiteY7539" fmla="*/ 236781 h 5834395"/>
                <a:gd name="connsiteX7540" fmla="*/ 3341838 w 3977945"/>
                <a:gd name="connsiteY7540" fmla="*/ 237576 h 5834395"/>
                <a:gd name="connsiteX7541" fmla="*/ 3345583 w 3977945"/>
                <a:gd name="connsiteY7541" fmla="*/ 243705 h 5834395"/>
                <a:gd name="connsiteX7542" fmla="*/ 3340930 w 3977945"/>
                <a:gd name="connsiteY7542" fmla="*/ 243478 h 5834395"/>
                <a:gd name="connsiteX7543" fmla="*/ 3339568 w 3977945"/>
                <a:gd name="connsiteY7543" fmla="*/ 244613 h 5834395"/>
                <a:gd name="connsiteX7544" fmla="*/ 3338546 w 3977945"/>
                <a:gd name="connsiteY7544" fmla="*/ 246883 h 5834395"/>
                <a:gd name="connsiteX7545" fmla="*/ 3337865 w 3977945"/>
                <a:gd name="connsiteY7545" fmla="*/ 249608 h 5834395"/>
                <a:gd name="connsiteX7546" fmla="*/ 3337070 w 3977945"/>
                <a:gd name="connsiteY7546" fmla="*/ 251651 h 5834395"/>
                <a:gd name="connsiteX7547" fmla="*/ 3335594 w 3977945"/>
                <a:gd name="connsiteY7547" fmla="*/ 252105 h 5834395"/>
                <a:gd name="connsiteX7548" fmla="*/ 3338432 w 3977945"/>
                <a:gd name="connsiteY7548" fmla="*/ 256305 h 5834395"/>
                <a:gd name="connsiteX7549" fmla="*/ 3342405 w 3977945"/>
                <a:gd name="connsiteY7549" fmla="*/ 259483 h 5834395"/>
                <a:gd name="connsiteX7550" fmla="*/ 3349897 w 3977945"/>
                <a:gd name="connsiteY7550" fmla="*/ 262207 h 5834395"/>
                <a:gd name="connsiteX7551" fmla="*/ 3351713 w 3977945"/>
                <a:gd name="connsiteY7551" fmla="*/ 261526 h 5834395"/>
                <a:gd name="connsiteX7552" fmla="*/ 3355118 w 3977945"/>
                <a:gd name="connsiteY7552" fmla="*/ 258575 h 5834395"/>
                <a:gd name="connsiteX7553" fmla="*/ 3356934 w 3977945"/>
                <a:gd name="connsiteY7553" fmla="*/ 258121 h 5834395"/>
                <a:gd name="connsiteX7554" fmla="*/ 3358183 w 3977945"/>
                <a:gd name="connsiteY7554" fmla="*/ 259256 h 5834395"/>
                <a:gd name="connsiteX7555" fmla="*/ 3359545 w 3977945"/>
                <a:gd name="connsiteY7555" fmla="*/ 261413 h 5834395"/>
                <a:gd name="connsiteX7556" fmla="*/ 3360113 w 3977945"/>
                <a:gd name="connsiteY7556" fmla="*/ 263456 h 5834395"/>
                <a:gd name="connsiteX7557" fmla="*/ 3358977 w 3977945"/>
                <a:gd name="connsiteY7557" fmla="*/ 264364 h 5834395"/>
                <a:gd name="connsiteX7558" fmla="*/ 3343995 w 3977945"/>
                <a:gd name="connsiteY7558" fmla="*/ 270380 h 5834395"/>
                <a:gd name="connsiteX7559" fmla="*/ 3336275 w 3977945"/>
                <a:gd name="connsiteY7559" fmla="*/ 268564 h 5834395"/>
                <a:gd name="connsiteX7560" fmla="*/ 3330146 w 3977945"/>
                <a:gd name="connsiteY7560" fmla="*/ 269926 h 5834395"/>
                <a:gd name="connsiteX7561" fmla="*/ 3328330 w 3977945"/>
                <a:gd name="connsiteY7561" fmla="*/ 268564 h 5834395"/>
                <a:gd name="connsiteX7562" fmla="*/ 3330487 w 3977945"/>
                <a:gd name="connsiteY7562" fmla="*/ 261299 h 5834395"/>
                <a:gd name="connsiteX7563" fmla="*/ 3334460 w 3977945"/>
                <a:gd name="connsiteY7563" fmla="*/ 260618 h 5834395"/>
                <a:gd name="connsiteX7564" fmla="*/ 3342973 w 3977945"/>
                <a:gd name="connsiteY7564" fmla="*/ 264477 h 5834395"/>
                <a:gd name="connsiteX7565" fmla="*/ 3337184 w 3977945"/>
                <a:gd name="connsiteY7565" fmla="*/ 258348 h 5834395"/>
                <a:gd name="connsiteX7566" fmla="*/ 3330600 w 3977945"/>
                <a:gd name="connsiteY7566" fmla="*/ 257553 h 5834395"/>
                <a:gd name="connsiteX7567" fmla="*/ 3317547 w 3977945"/>
                <a:gd name="connsiteY7567" fmla="*/ 260278 h 5834395"/>
                <a:gd name="connsiteX7568" fmla="*/ 3320157 w 3977945"/>
                <a:gd name="connsiteY7568" fmla="*/ 267542 h 5834395"/>
                <a:gd name="connsiteX7569" fmla="*/ 3330146 w 3977945"/>
                <a:gd name="connsiteY7569" fmla="*/ 282526 h 5834395"/>
                <a:gd name="connsiteX7570" fmla="*/ 3326968 w 3977945"/>
                <a:gd name="connsiteY7570" fmla="*/ 284001 h 5834395"/>
                <a:gd name="connsiteX7571" fmla="*/ 3316979 w 3977945"/>
                <a:gd name="connsiteY7571" fmla="*/ 274580 h 5834395"/>
                <a:gd name="connsiteX7572" fmla="*/ 3315163 w 3977945"/>
                <a:gd name="connsiteY7572" fmla="*/ 274239 h 5834395"/>
                <a:gd name="connsiteX7573" fmla="*/ 3311530 w 3977945"/>
                <a:gd name="connsiteY7573" fmla="*/ 274920 h 5834395"/>
                <a:gd name="connsiteX7574" fmla="*/ 3309828 w 3977945"/>
                <a:gd name="connsiteY7574" fmla="*/ 274012 h 5834395"/>
                <a:gd name="connsiteX7575" fmla="*/ 3306763 w 3977945"/>
                <a:gd name="connsiteY7575" fmla="*/ 270834 h 5834395"/>
                <a:gd name="connsiteX7576" fmla="*/ 3305060 w 3977945"/>
                <a:gd name="connsiteY7576" fmla="*/ 270721 h 5834395"/>
                <a:gd name="connsiteX7577" fmla="*/ 3303472 w 3977945"/>
                <a:gd name="connsiteY7577" fmla="*/ 272650 h 5834395"/>
                <a:gd name="connsiteX7578" fmla="*/ 3304834 w 3977945"/>
                <a:gd name="connsiteY7578" fmla="*/ 276964 h 5834395"/>
                <a:gd name="connsiteX7579" fmla="*/ 3295753 w 3977945"/>
                <a:gd name="connsiteY7579" fmla="*/ 276737 h 5834395"/>
                <a:gd name="connsiteX7580" fmla="*/ 3291326 w 3977945"/>
                <a:gd name="connsiteY7580" fmla="*/ 274920 h 5834395"/>
                <a:gd name="connsiteX7581" fmla="*/ 3287807 w 3977945"/>
                <a:gd name="connsiteY7581" fmla="*/ 272196 h 5834395"/>
                <a:gd name="connsiteX7582" fmla="*/ 3287240 w 3977945"/>
                <a:gd name="connsiteY7582" fmla="*/ 277304 h 5834395"/>
                <a:gd name="connsiteX7583" fmla="*/ 3286785 w 3977945"/>
                <a:gd name="connsiteY7583" fmla="*/ 278780 h 5834395"/>
                <a:gd name="connsiteX7584" fmla="*/ 3292347 w 3977945"/>
                <a:gd name="connsiteY7584" fmla="*/ 286725 h 5834395"/>
                <a:gd name="connsiteX7585" fmla="*/ 3304266 w 3977945"/>
                <a:gd name="connsiteY7585" fmla="*/ 298871 h 5834395"/>
                <a:gd name="connsiteX7586" fmla="*/ 3309260 w 3977945"/>
                <a:gd name="connsiteY7586" fmla="*/ 309541 h 5834395"/>
                <a:gd name="connsiteX7587" fmla="*/ 3310623 w 3977945"/>
                <a:gd name="connsiteY7587" fmla="*/ 315784 h 5834395"/>
                <a:gd name="connsiteX7588" fmla="*/ 3309715 w 3977945"/>
                <a:gd name="connsiteY7588" fmla="*/ 319189 h 5834395"/>
                <a:gd name="connsiteX7589" fmla="*/ 3307671 w 3977945"/>
                <a:gd name="connsiteY7589" fmla="*/ 322254 h 5834395"/>
                <a:gd name="connsiteX7590" fmla="*/ 3305287 w 3977945"/>
                <a:gd name="connsiteY7590" fmla="*/ 327589 h 5834395"/>
                <a:gd name="connsiteX7591" fmla="*/ 3304266 w 3977945"/>
                <a:gd name="connsiteY7591" fmla="*/ 332810 h 5834395"/>
                <a:gd name="connsiteX7592" fmla="*/ 3304266 w 3977945"/>
                <a:gd name="connsiteY7592" fmla="*/ 338032 h 5834395"/>
                <a:gd name="connsiteX7593" fmla="*/ 3305287 w 3977945"/>
                <a:gd name="connsiteY7593" fmla="*/ 342686 h 5834395"/>
                <a:gd name="connsiteX7594" fmla="*/ 3307217 w 3977945"/>
                <a:gd name="connsiteY7594" fmla="*/ 345977 h 5834395"/>
                <a:gd name="connsiteX7595" fmla="*/ 3305855 w 3977945"/>
                <a:gd name="connsiteY7595" fmla="*/ 349496 h 5834395"/>
                <a:gd name="connsiteX7596" fmla="*/ 3303812 w 3977945"/>
                <a:gd name="connsiteY7596" fmla="*/ 348588 h 5834395"/>
                <a:gd name="connsiteX7597" fmla="*/ 3301655 w 3977945"/>
                <a:gd name="connsiteY7597" fmla="*/ 345410 h 5834395"/>
                <a:gd name="connsiteX7598" fmla="*/ 3296661 w 3977945"/>
                <a:gd name="connsiteY7598" fmla="*/ 335194 h 5834395"/>
                <a:gd name="connsiteX7599" fmla="*/ 3294845 w 3977945"/>
                <a:gd name="connsiteY7599" fmla="*/ 333378 h 5834395"/>
                <a:gd name="connsiteX7600" fmla="*/ 3292574 w 3977945"/>
                <a:gd name="connsiteY7600" fmla="*/ 333945 h 5834395"/>
                <a:gd name="connsiteX7601" fmla="*/ 3291440 w 3977945"/>
                <a:gd name="connsiteY7601" fmla="*/ 335535 h 5834395"/>
                <a:gd name="connsiteX7602" fmla="*/ 3290418 w 3977945"/>
                <a:gd name="connsiteY7602" fmla="*/ 337578 h 5834395"/>
                <a:gd name="connsiteX7603" fmla="*/ 3289396 w 3977945"/>
                <a:gd name="connsiteY7603" fmla="*/ 339053 h 5834395"/>
                <a:gd name="connsiteX7604" fmla="*/ 3288261 w 3977945"/>
                <a:gd name="connsiteY7604" fmla="*/ 338940 h 5834395"/>
                <a:gd name="connsiteX7605" fmla="*/ 3286558 w 3977945"/>
                <a:gd name="connsiteY7605" fmla="*/ 337805 h 5834395"/>
                <a:gd name="connsiteX7606" fmla="*/ 3267943 w 3977945"/>
                <a:gd name="connsiteY7606" fmla="*/ 339848 h 5834395"/>
                <a:gd name="connsiteX7607" fmla="*/ 3274753 w 3977945"/>
                <a:gd name="connsiteY7607" fmla="*/ 342005 h 5834395"/>
                <a:gd name="connsiteX7608" fmla="*/ 3278386 w 3977945"/>
                <a:gd name="connsiteY7608" fmla="*/ 344615 h 5834395"/>
                <a:gd name="connsiteX7609" fmla="*/ 3283380 w 3977945"/>
                <a:gd name="connsiteY7609" fmla="*/ 352561 h 5834395"/>
                <a:gd name="connsiteX7610" fmla="*/ 3289169 w 3977945"/>
                <a:gd name="connsiteY7610" fmla="*/ 353923 h 5834395"/>
                <a:gd name="connsiteX7611" fmla="*/ 3291212 w 3977945"/>
                <a:gd name="connsiteY7611" fmla="*/ 358123 h 5834395"/>
                <a:gd name="connsiteX7612" fmla="*/ 3291893 w 3977945"/>
                <a:gd name="connsiteY7612" fmla="*/ 355966 h 5834395"/>
                <a:gd name="connsiteX7613" fmla="*/ 3291099 w 3977945"/>
                <a:gd name="connsiteY7613" fmla="*/ 351199 h 5834395"/>
                <a:gd name="connsiteX7614" fmla="*/ 3290872 w 3977945"/>
                <a:gd name="connsiteY7614" fmla="*/ 346545 h 5834395"/>
                <a:gd name="connsiteX7615" fmla="*/ 3291666 w 3977945"/>
                <a:gd name="connsiteY7615" fmla="*/ 343594 h 5834395"/>
                <a:gd name="connsiteX7616" fmla="*/ 3293937 w 3977945"/>
                <a:gd name="connsiteY7616" fmla="*/ 344048 h 5834395"/>
                <a:gd name="connsiteX7617" fmla="*/ 3293483 w 3977945"/>
                <a:gd name="connsiteY7617" fmla="*/ 346772 h 5834395"/>
                <a:gd name="connsiteX7618" fmla="*/ 3293255 w 3977945"/>
                <a:gd name="connsiteY7618" fmla="*/ 347907 h 5834395"/>
                <a:gd name="connsiteX7619" fmla="*/ 3295639 w 3977945"/>
                <a:gd name="connsiteY7619" fmla="*/ 350291 h 5834395"/>
                <a:gd name="connsiteX7620" fmla="*/ 3300747 w 3977945"/>
                <a:gd name="connsiteY7620" fmla="*/ 350972 h 5834395"/>
                <a:gd name="connsiteX7621" fmla="*/ 3303244 w 3977945"/>
                <a:gd name="connsiteY7621" fmla="*/ 353356 h 5834395"/>
                <a:gd name="connsiteX7622" fmla="*/ 3307217 w 3977945"/>
                <a:gd name="connsiteY7622" fmla="*/ 359031 h 5834395"/>
                <a:gd name="connsiteX7623" fmla="*/ 3308579 w 3977945"/>
                <a:gd name="connsiteY7623" fmla="*/ 360166 h 5834395"/>
                <a:gd name="connsiteX7624" fmla="*/ 3311077 w 3977945"/>
                <a:gd name="connsiteY7624" fmla="*/ 360166 h 5834395"/>
                <a:gd name="connsiteX7625" fmla="*/ 3316185 w 3977945"/>
                <a:gd name="connsiteY7625" fmla="*/ 358009 h 5834395"/>
                <a:gd name="connsiteX7626" fmla="*/ 3318455 w 3977945"/>
                <a:gd name="connsiteY7626" fmla="*/ 359258 h 5834395"/>
                <a:gd name="connsiteX7627" fmla="*/ 3321747 w 3977945"/>
                <a:gd name="connsiteY7627" fmla="*/ 363231 h 5834395"/>
                <a:gd name="connsiteX7628" fmla="*/ 3323449 w 3977945"/>
                <a:gd name="connsiteY7628" fmla="*/ 364252 h 5834395"/>
                <a:gd name="connsiteX7629" fmla="*/ 3325265 w 3977945"/>
                <a:gd name="connsiteY7629" fmla="*/ 364366 h 5834395"/>
                <a:gd name="connsiteX7630" fmla="*/ 3320611 w 3977945"/>
                <a:gd name="connsiteY7630" fmla="*/ 357555 h 5834395"/>
                <a:gd name="connsiteX7631" fmla="*/ 3319930 w 3977945"/>
                <a:gd name="connsiteY7631" fmla="*/ 355285 h 5834395"/>
                <a:gd name="connsiteX7632" fmla="*/ 3320498 w 3977945"/>
                <a:gd name="connsiteY7632" fmla="*/ 352901 h 5834395"/>
                <a:gd name="connsiteX7633" fmla="*/ 3321860 w 3977945"/>
                <a:gd name="connsiteY7633" fmla="*/ 353129 h 5834395"/>
                <a:gd name="connsiteX7634" fmla="*/ 3336616 w 3977945"/>
                <a:gd name="connsiteY7634" fmla="*/ 372085 h 5834395"/>
                <a:gd name="connsiteX7635" fmla="*/ 3340362 w 3977945"/>
                <a:gd name="connsiteY7635" fmla="*/ 375036 h 5834395"/>
                <a:gd name="connsiteX7636" fmla="*/ 3344221 w 3977945"/>
                <a:gd name="connsiteY7636" fmla="*/ 376284 h 5834395"/>
                <a:gd name="connsiteX7637" fmla="*/ 3349670 w 3977945"/>
                <a:gd name="connsiteY7637" fmla="*/ 372312 h 5834395"/>
                <a:gd name="connsiteX7638" fmla="*/ 3351259 w 3977945"/>
                <a:gd name="connsiteY7638" fmla="*/ 373106 h 5834395"/>
                <a:gd name="connsiteX7639" fmla="*/ 3354437 w 3977945"/>
                <a:gd name="connsiteY7639" fmla="*/ 377647 h 5834395"/>
                <a:gd name="connsiteX7640" fmla="*/ 3357842 w 3977945"/>
                <a:gd name="connsiteY7640" fmla="*/ 380371 h 5834395"/>
                <a:gd name="connsiteX7641" fmla="*/ 3361248 w 3977945"/>
                <a:gd name="connsiteY7641" fmla="*/ 380257 h 5834395"/>
                <a:gd name="connsiteX7642" fmla="*/ 3364540 w 3977945"/>
                <a:gd name="connsiteY7642" fmla="*/ 376284 h 5834395"/>
                <a:gd name="connsiteX7643" fmla="*/ 3363177 w 3977945"/>
                <a:gd name="connsiteY7643" fmla="*/ 373447 h 5834395"/>
                <a:gd name="connsiteX7644" fmla="*/ 3362156 w 3977945"/>
                <a:gd name="connsiteY7644" fmla="*/ 370382 h 5834395"/>
                <a:gd name="connsiteX7645" fmla="*/ 3362156 w 3977945"/>
                <a:gd name="connsiteY7645" fmla="*/ 367771 h 5834395"/>
                <a:gd name="connsiteX7646" fmla="*/ 3363859 w 3977945"/>
                <a:gd name="connsiteY7646" fmla="*/ 366409 h 5834395"/>
                <a:gd name="connsiteX7647" fmla="*/ 3365902 w 3977945"/>
                <a:gd name="connsiteY7647" fmla="*/ 367544 h 5834395"/>
                <a:gd name="connsiteX7648" fmla="*/ 3379977 w 3977945"/>
                <a:gd name="connsiteY7648" fmla="*/ 384003 h 5834395"/>
                <a:gd name="connsiteX7649" fmla="*/ 3382247 w 3977945"/>
                <a:gd name="connsiteY7649" fmla="*/ 385365 h 5834395"/>
                <a:gd name="connsiteX7650" fmla="*/ 3387015 w 3977945"/>
                <a:gd name="connsiteY7650" fmla="*/ 386160 h 5834395"/>
                <a:gd name="connsiteX7651" fmla="*/ 3389171 w 3977945"/>
                <a:gd name="connsiteY7651" fmla="*/ 388317 h 5834395"/>
                <a:gd name="connsiteX7652" fmla="*/ 3388830 w 3977945"/>
                <a:gd name="connsiteY7652" fmla="*/ 393084 h 5834395"/>
                <a:gd name="connsiteX7653" fmla="*/ 3391442 w 3977945"/>
                <a:gd name="connsiteY7653" fmla="*/ 396489 h 5834395"/>
                <a:gd name="connsiteX7654" fmla="*/ 3397798 w 3977945"/>
                <a:gd name="connsiteY7654" fmla="*/ 400576 h 5834395"/>
                <a:gd name="connsiteX7655" fmla="*/ 3410511 w 3977945"/>
                <a:gd name="connsiteY7655" fmla="*/ 404435 h 5834395"/>
                <a:gd name="connsiteX7656" fmla="*/ 3407333 w 3977945"/>
                <a:gd name="connsiteY7656" fmla="*/ 397965 h 5834395"/>
                <a:gd name="connsiteX7657" fmla="*/ 3403814 w 3977945"/>
                <a:gd name="connsiteY7657" fmla="*/ 396149 h 5834395"/>
                <a:gd name="connsiteX7658" fmla="*/ 3400181 w 3977945"/>
                <a:gd name="connsiteY7658" fmla="*/ 395468 h 5834395"/>
                <a:gd name="connsiteX7659" fmla="*/ 3396549 w 3977945"/>
                <a:gd name="connsiteY7659" fmla="*/ 392403 h 5834395"/>
                <a:gd name="connsiteX7660" fmla="*/ 3397117 w 3977945"/>
                <a:gd name="connsiteY7660" fmla="*/ 391154 h 5834395"/>
                <a:gd name="connsiteX7661" fmla="*/ 3397684 w 3977945"/>
                <a:gd name="connsiteY7661" fmla="*/ 390587 h 5834395"/>
                <a:gd name="connsiteX7662" fmla="*/ 3399160 w 3977945"/>
                <a:gd name="connsiteY7662" fmla="*/ 390587 h 5834395"/>
                <a:gd name="connsiteX7663" fmla="*/ 3382474 w 3977945"/>
                <a:gd name="connsiteY7663" fmla="*/ 378555 h 5834395"/>
                <a:gd name="connsiteX7664" fmla="*/ 3383382 w 3977945"/>
                <a:gd name="connsiteY7664" fmla="*/ 374695 h 5834395"/>
                <a:gd name="connsiteX7665" fmla="*/ 3383723 w 3977945"/>
                <a:gd name="connsiteY7665" fmla="*/ 370041 h 5834395"/>
                <a:gd name="connsiteX7666" fmla="*/ 3383836 w 3977945"/>
                <a:gd name="connsiteY7666" fmla="*/ 364252 h 5834395"/>
                <a:gd name="connsiteX7667" fmla="*/ 3385198 w 3977945"/>
                <a:gd name="connsiteY7667" fmla="*/ 363344 h 5834395"/>
                <a:gd name="connsiteX7668" fmla="*/ 3391214 w 3977945"/>
                <a:gd name="connsiteY7668" fmla="*/ 366409 h 5834395"/>
                <a:gd name="connsiteX7669" fmla="*/ 3390306 w 3977945"/>
                <a:gd name="connsiteY7669" fmla="*/ 361982 h 5834395"/>
                <a:gd name="connsiteX7670" fmla="*/ 3387696 w 3977945"/>
                <a:gd name="connsiteY7670" fmla="*/ 356988 h 5834395"/>
                <a:gd name="connsiteX7671" fmla="*/ 3385879 w 3977945"/>
                <a:gd name="connsiteY7671" fmla="*/ 352220 h 5834395"/>
                <a:gd name="connsiteX7672" fmla="*/ 3387809 w 3977945"/>
                <a:gd name="connsiteY7672" fmla="*/ 355853 h 5834395"/>
                <a:gd name="connsiteX7673" fmla="*/ 3389511 w 3977945"/>
                <a:gd name="connsiteY7673" fmla="*/ 358804 h 5834395"/>
                <a:gd name="connsiteX7674" fmla="*/ 3393371 w 3977945"/>
                <a:gd name="connsiteY7674" fmla="*/ 365955 h 5834395"/>
                <a:gd name="connsiteX7675" fmla="*/ 3403133 w 3977945"/>
                <a:gd name="connsiteY7675" fmla="*/ 369247 h 5834395"/>
                <a:gd name="connsiteX7676" fmla="*/ 3405176 w 3977945"/>
                <a:gd name="connsiteY7676" fmla="*/ 372198 h 5834395"/>
                <a:gd name="connsiteX7677" fmla="*/ 3405403 w 3977945"/>
                <a:gd name="connsiteY7677" fmla="*/ 376625 h 5834395"/>
                <a:gd name="connsiteX7678" fmla="*/ 3404722 w 3977945"/>
                <a:gd name="connsiteY7678" fmla="*/ 379463 h 5834395"/>
                <a:gd name="connsiteX7679" fmla="*/ 3404608 w 3977945"/>
                <a:gd name="connsiteY7679" fmla="*/ 382755 h 5834395"/>
                <a:gd name="connsiteX7680" fmla="*/ 3406425 w 3977945"/>
                <a:gd name="connsiteY7680" fmla="*/ 388544 h 5834395"/>
                <a:gd name="connsiteX7681" fmla="*/ 3408127 w 3977945"/>
                <a:gd name="connsiteY7681" fmla="*/ 392062 h 5834395"/>
                <a:gd name="connsiteX7682" fmla="*/ 3409830 w 3977945"/>
                <a:gd name="connsiteY7682" fmla="*/ 395014 h 5834395"/>
                <a:gd name="connsiteX7683" fmla="*/ 3411760 w 3977945"/>
                <a:gd name="connsiteY7683" fmla="*/ 397284 h 5834395"/>
                <a:gd name="connsiteX7684" fmla="*/ 3413803 w 3977945"/>
                <a:gd name="connsiteY7684" fmla="*/ 398873 h 5834395"/>
                <a:gd name="connsiteX7685" fmla="*/ 3420386 w 3977945"/>
                <a:gd name="connsiteY7685" fmla="*/ 400916 h 5834395"/>
                <a:gd name="connsiteX7686" fmla="*/ 3421521 w 3977945"/>
                <a:gd name="connsiteY7686" fmla="*/ 402278 h 5834395"/>
                <a:gd name="connsiteX7687" fmla="*/ 3423451 w 3977945"/>
                <a:gd name="connsiteY7687" fmla="*/ 405683 h 5834395"/>
                <a:gd name="connsiteX7688" fmla="*/ 3424473 w 3977945"/>
                <a:gd name="connsiteY7688" fmla="*/ 406932 h 5834395"/>
                <a:gd name="connsiteX7689" fmla="*/ 3426289 w 3977945"/>
                <a:gd name="connsiteY7689" fmla="*/ 407727 h 5834395"/>
                <a:gd name="connsiteX7690" fmla="*/ 3429921 w 3977945"/>
                <a:gd name="connsiteY7690" fmla="*/ 407727 h 5834395"/>
                <a:gd name="connsiteX7691" fmla="*/ 3431737 w 3977945"/>
                <a:gd name="connsiteY7691" fmla="*/ 408975 h 5834395"/>
                <a:gd name="connsiteX7692" fmla="*/ 3431965 w 3977945"/>
                <a:gd name="connsiteY7692" fmla="*/ 410224 h 5834395"/>
                <a:gd name="connsiteX7693" fmla="*/ 3432078 w 3977945"/>
                <a:gd name="connsiteY7693" fmla="*/ 412267 h 5834395"/>
                <a:gd name="connsiteX7694" fmla="*/ 3432532 w 3977945"/>
                <a:gd name="connsiteY7694" fmla="*/ 414197 h 5834395"/>
                <a:gd name="connsiteX7695" fmla="*/ 3438548 w 3977945"/>
                <a:gd name="connsiteY7695" fmla="*/ 419191 h 5834395"/>
                <a:gd name="connsiteX7696" fmla="*/ 3443656 w 3977945"/>
                <a:gd name="connsiteY7696" fmla="*/ 427137 h 5834395"/>
                <a:gd name="connsiteX7697" fmla="*/ 3448764 w 3977945"/>
                <a:gd name="connsiteY7697" fmla="*/ 432585 h 5834395"/>
                <a:gd name="connsiteX7698" fmla="*/ 3453645 w 3977945"/>
                <a:gd name="connsiteY7698" fmla="*/ 429066 h 5834395"/>
                <a:gd name="connsiteX7699" fmla="*/ 3453077 w 3977945"/>
                <a:gd name="connsiteY7699" fmla="*/ 424640 h 5834395"/>
                <a:gd name="connsiteX7700" fmla="*/ 3454779 w 3977945"/>
                <a:gd name="connsiteY7700" fmla="*/ 423504 h 5834395"/>
                <a:gd name="connsiteX7701" fmla="*/ 3458866 w 3977945"/>
                <a:gd name="connsiteY7701" fmla="*/ 423277 h 5834395"/>
                <a:gd name="connsiteX7702" fmla="*/ 3459434 w 3977945"/>
                <a:gd name="connsiteY7702" fmla="*/ 420553 h 5834395"/>
                <a:gd name="connsiteX7703" fmla="*/ 3459320 w 3977945"/>
                <a:gd name="connsiteY7703" fmla="*/ 417261 h 5834395"/>
                <a:gd name="connsiteX7704" fmla="*/ 3459660 w 3977945"/>
                <a:gd name="connsiteY7704" fmla="*/ 415445 h 5834395"/>
                <a:gd name="connsiteX7705" fmla="*/ 3461590 w 3977945"/>
                <a:gd name="connsiteY7705" fmla="*/ 417148 h 5834395"/>
                <a:gd name="connsiteX7706" fmla="*/ 3460796 w 3977945"/>
                <a:gd name="connsiteY7706" fmla="*/ 413175 h 5834395"/>
                <a:gd name="connsiteX7707" fmla="*/ 3455915 w 3977945"/>
                <a:gd name="connsiteY7707" fmla="*/ 404094 h 5834395"/>
                <a:gd name="connsiteX7708" fmla="*/ 3455574 w 3977945"/>
                <a:gd name="connsiteY7708" fmla="*/ 399554 h 5834395"/>
                <a:gd name="connsiteX7709" fmla="*/ 3457277 w 3977945"/>
                <a:gd name="connsiteY7709" fmla="*/ 396035 h 5834395"/>
                <a:gd name="connsiteX7710" fmla="*/ 3459660 w 3977945"/>
                <a:gd name="connsiteY7710" fmla="*/ 393765 h 5834395"/>
                <a:gd name="connsiteX7711" fmla="*/ 3461250 w 3977945"/>
                <a:gd name="connsiteY7711" fmla="*/ 392970 h 5834395"/>
                <a:gd name="connsiteX7712" fmla="*/ 3466925 w 3977945"/>
                <a:gd name="connsiteY7712" fmla="*/ 395127 h 5834395"/>
                <a:gd name="connsiteX7713" fmla="*/ 3471239 w 3977945"/>
                <a:gd name="connsiteY7713" fmla="*/ 393084 h 5834395"/>
                <a:gd name="connsiteX7714" fmla="*/ 3472260 w 3977945"/>
                <a:gd name="connsiteY7714" fmla="*/ 392970 h 5834395"/>
                <a:gd name="connsiteX7715" fmla="*/ 3473963 w 3977945"/>
                <a:gd name="connsiteY7715" fmla="*/ 395127 h 5834395"/>
                <a:gd name="connsiteX7716" fmla="*/ 3477028 w 3977945"/>
                <a:gd name="connsiteY7716" fmla="*/ 401711 h 5834395"/>
                <a:gd name="connsiteX7717" fmla="*/ 3478843 w 3977945"/>
                <a:gd name="connsiteY7717" fmla="*/ 403300 h 5834395"/>
                <a:gd name="connsiteX7718" fmla="*/ 3476914 w 3977945"/>
                <a:gd name="connsiteY7718" fmla="*/ 395581 h 5834395"/>
                <a:gd name="connsiteX7719" fmla="*/ 3473849 w 3977945"/>
                <a:gd name="connsiteY7719" fmla="*/ 391041 h 5834395"/>
                <a:gd name="connsiteX7720" fmla="*/ 3470330 w 3977945"/>
                <a:gd name="connsiteY7720" fmla="*/ 389111 h 5834395"/>
                <a:gd name="connsiteX7721" fmla="*/ 3467039 w 3977945"/>
                <a:gd name="connsiteY7721" fmla="*/ 389225 h 5834395"/>
                <a:gd name="connsiteX7722" fmla="*/ 3468401 w 3977945"/>
                <a:gd name="connsiteY7722" fmla="*/ 384684 h 5834395"/>
                <a:gd name="connsiteX7723" fmla="*/ 3472374 w 3977945"/>
                <a:gd name="connsiteY7723" fmla="*/ 379349 h 5834395"/>
                <a:gd name="connsiteX7724" fmla="*/ 3472374 w 3977945"/>
                <a:gd name="connsiteY7724" fmla="*/ 375263 h 5834395"/>
                <a:gd name="connsiteX7725" fmla="*/ 3474757 w 3977945"/>
                <a:gd name="connsiteY7725" fmla="*/ 375376 h 5834395"/>
                <a:gd name="connsiteX7726" fmla="*/ 3476233 w 3977945"/>
                <a:gd name="connsiteY7726" fmla="*/ 377193 h 5834395"/>
                <a:gd name="connsiteX7727" fmla="*/ 3478957 w 3977945"/>
                <a:gd name="connsiteY7727" fmla="*/ 383209 h 5834395"/>
                <a:gd name="connsiteX7728" fmla="*/ 3481114 w 3977945"/>
                <a:gd name="connsiteY7728" fmla="*/ 386160 h 5834395"/>
                <a:gd name="connsiteX7729" fmla="*/ 3497346 w 3977945"/>
                <a:gd name="connsiteY7729" fmla="*/ 393084 h 5834395"/>
                <a:gd name="connsiteX7730" fmla="*/ 3502000 w 3977945"/>
                <a:gd name="connsiteY7730" fmla="*/ 397624 h 5834395"/>
                <a:gd name="connsiteX7731" fmla="*/ 3505405 w 3977945"/>
                <a:gd name="connsiteY7731" fmla="*/ 405116 h 5834395"/>
                <a:gd name="connsiteX7732" fmla="*/ 3503589 w 3977945"/>
                <a:gd name="connsiteY7732" fmla="*/ 396489 h 5834395"/>
                <a:gd name="connsiteX7733" fmla="*/ 3500297 w 3977945"/>
                <a:gd name="connsiteY7733" fmla="*/ 390246 h 5834395"/>
                <a:gd name="connsiteX7734" fmla="*/ 3496324 w 3977945"/>
                <a:gd name="connsiteY7734" fmla="*/ 386500 h 5834395"/>
                <a:gd name="connsiteX7735" fmla="*/ 3492692 w 3977945"/>
                <a:gd name="connsiteY7735" fmla="*/ 385252 h 5834395"/>
                <a:gd name="connsiteX7736" fmla="*/ 3491103 w 3977945"/>
                <a:gd name="connsiteY7736" fmla="*/ 383549 h 5834395"/>
                <a:gd name="connsiteX7737" fmla="*/ 3491897 w 3977945"/>
                <a:gd name="connsiteY7737" fmla="*/ 380371 h 5834395"/>
                <a:gd name="connsiteX7738" fmla="*/ 3494054 w 3977945"/>
                <a:gd name="connsiteY7738" fmla="*/ 378895 h 5834395"/>
                <a:gd name="connsiteX7739" fmla="*/ 3498027 w 3977945"/>
                <a:gd name="connsiteY7739" fmla="*/ 385025 h 5834395"/>
                <a:gd name="connsiteX7740" fmla="*/ 3504497 w 3977945"/>
                <a:gd name="connsiteY7740" fmla="*/ 387635 h 5834395"/>
                <a:gd name="connsiteX7741" fmla="*/ 3506427 w 3977945"/>
                <a:gd name="connsiteY7741" fmla="*/ 391608 h 5834395"/>
                <a:gd name="connsiteX7742" fmla="*/ 3508924 w 3977945"/>
                <a:gd name="connsiteY7742" fmla="*/ 398986 h 5834395"/>
                <a:gd name="connsiteX7743" fmla="*/ 3510513 w 3977945"/>
                <a:gd name="connsiteY7743" fmla="*/ 406138 h 5834395"/>
                <a:gd name="connsiteX7744" fmla="*/ 3509718 w 3977945"/>
                <a:gd name="connsiteY7744" fmla="*/ 409316 h 5834395"/>
                <a:gd name="connsiteX7745" fmla="*/ 3505064 w 3977945"/>
                <a:gd name="connsiteY7745" fmla="*/ 408408 h 5834395"/>
                <a:gd name="connsiteX7746" fmla="*/ 3500751 w 3977945"/>
                <a:gd name="connsiteY7746" fmla="*/ 405456 h 5834395"/>
                <a:gd name="connsiteX7747" fmla="*/ 3503476 w 3977945"/>
                <a:gd name="connsiteY7747" fmla="*/ 411586 h 5834395"/>
                <a:gd name="connsiteX7748" fmla="*/ 3500751 w 3977945"/>
                <a:gd name="connsiteY7748" fmla="*/ 413289 h 5834395"/>
                <a:gd name="connsiteX7749" fmla="*/ 3497459 w 3977945"/>
                <a:gd name="connsiteY7749" fmla="*/ 411018 h 5834395"/>
                <a:gd name="connsiteX7750" fmla="*/ 3494054 w 3977945"/>
                <a:gd name="connsiteY7750" fmla="*/ 408181 h 5834395"/>
                <a:gd name="connsiteX7751" fmla="*/ 3491330 w 3977945"/>
                <a:gd name="connsiteY7751" fmla="*/ 405229 h 5834395"/>
                <a:gd name="connsiteX7752" fmla="*/ 3493487 w 3977945"/>
                <a:gd name="connsiteY7752" fmla="*/ 409429 h 5834395"/>
                <a:gd name="connsiteX7753" fmla="*/ 3502567 w 3977945"/>
                <a:gd name="connsiteY7753" fmla="*/ 415899 h 5834395"/>
                <a:gd name="connsiteX7754" fmla="*/ 3505746 w 3977945"/>
                <a:gd name="connsiteY7754" fmla="*/ 416694 h 5834395"/>
                <a:gd name="connsiteX7755" fmla="*/ 3512102 w 3977945"/>
                <a:gd name="connsiteY7755" fmla="*/ 415332 h 5834395"/>
                <a:gd name="connsiteX7756" fmla="*/ 3515280 w 3977945"/>
                <a:gd name="connsiteY7756" fmla="*/ 417375 h 5834395"/>
                <a:gd name="connsiteX7757" fmla="*/ 3516075 w 3977945"/>
                <a:gd name="connsiteY7757" fmla="*/ 418851 h 5834395"/>
                <a:gd name="connsiteX7758" fmla="*/ 3516642 w 3977945"/>
                <a:gd name="connsiteY7758" fmla="*/ 420553 h 5834395"/>
                <a:gd name="connsiteX7759" fmla="*/ 3517323 w 3977945"/>
                <a:gd name="connsiteY7759" fmla="*/ 422256 h 5834395"/>
                <a:gd name="connsiteX7760" fmla="*/ 3518572 w 3977945"/>
                <a:gd name="connsiteY7760" fmla="*/ 423504 h 5834395"/>
                <a:gd name="connsiteX7761" fmla="*/ 3520275 w 3977945"/>
                <a:gd name="connsiteY7761" fmla="*/ 423504 h 5834395"/>
                <a:gd name="connsiteX7762" fmla="*/ 3523113 w 3977945"/>
                <a:gd name="connsiteY7762" fmla="*/ 420099 h 5834395"/>
                <a:gd name="connsiteX7763" fmla="*/ 3524588 w 3977945"/>
                <a:gd name="connsiteY7763" fmla="*/ 419305 h 5834395"/>
                <a:gd name="connsiteX7764" fmla="*/ 3527085 w 3977945"/>
                <a:gd name="connsiteY7764" fmla="*/ 421461 h 5834395"/>
                <a:gd name="connsiteX7765" fmla="*/ 3529355 w 3977945"/>
                <a:gd name="connsiteY7765" fmla="*/ 425094 h 5834395"/>
                <a:gd name="connsiteX7766" fmla="*/ 3531739 w 3977945"/>
                <a:gd name="connsiteY7766" fmla="*/ 426796 h 5834395"/>
                <a:gd name="connsiteX7767" fmla="*/ 3534350 w 3977945"/>
                <a:gd name="connsiteY7767" fmla="*/ 423504 h 5834395"/>
                <a:gd name="connsiteX7768" fmla="*/ 3529129 w 3977945"/>
                <a:gd name="connsiteY7768" fmla="*/ 413970 h 5834395"/>
                <a:gd name="connsiteX7769" fmla="*/ 3515280 w 3977945"/>
                <a:gd name="connsiteY7769" fmla="*/ 404321 h 5834395"/>
                <a:gd name="connsiteX7770" fmla="*/ 3511081 w 3977945"/>
                <a:gd name="connsiteY7770" fmla="*/ 391381 h 5834395"/>
                <a:gd name="connsiteX7771" fmla="*/ 3514827 w 3977945"/>
                <a:gd name="connsiteY7771" fmla="*/ 394673 h 5834395"/>
                <a:gd name="connsiteX7772" fmla="*/ 3522659 w 3977945"/>
                <a:gd name="connsiteY7772" fmla="*/ 398305 h 5834395"/>
                <a:gd name="connsiteX7773" fmla="*/ 3526404 w 3977945"/>
                <a:gd name="connsiteY7773" fmla="*/ 401370 h 5834395"/>
                <a:gd name="connsiteX7774" fmla="*/ 3533669 w 3977945"/>
                <a:gd name="connsiteY7774" fmla="*/ 412381 h 5834395"/>
                <a:gd name="connsiteX7775" fmla="*/ 3542409 w 3977945"/>
                <a:gd name="connsiteY7775" fmla="*/ 420440 h 5834395"/>
                <a:gd name="connsiteX7776" fmla="*/ 3545587 w 3977945"/>
                <a:gd name="connsiteY7776" fmla="*/ 420780 h 5834395"/>
                <a:gd name="connsiteX7777" fmla="*/ 3546949 w 3977945"/>
                <a:gd name="connsiteY7777" fmla="*/ 416353 h 5834395"/>
                <a:gd name="connsiteX7778" fmla="*/ 3545133 w 3977945"/>
                <a:gd name="connsiteY7778" fmla="*/ 410678 h 5834395"/>
                <a:gd name="connsiteX7779" fmla="*/ 3533669 w 3977945"/>
                <a:gd name="connsiteY7779" fmla="*/ 405229 h 5834395"/>
                <a:gd name="connsiteX7780" fmla="*/ 3538436 w 3977945"/>
                <a:gd name="connsiteY7780" fmla="*/ 399213 h 5834395"/>
                <a:gd name="connsiteX7781" fmla="*/ 3545020 w 3977945"/>
                <a:gd name="connsiteY7781" fmla="*/ 402505 h 5834395"/>
                <a:gd name="connsiteX7782" fmla="*/ 3557052 w 3977945"/>
                <a:gd name="connsiteY7782" fmla="*/ 415445 h 5834395"/>
                <a:gd name="connsiteX7783" fmla="*/ 3564089 w 3977945"/>
                <a:gd name="connsiteY7783" fmla="*/ 419872 h 5834395"/>
                <a:gd name="connsiteX7784" fmla="*/ 3571354 w 3977945"/>
                <a:gd name="connsiteY7784" fmla="*/ 421461 h 5834395"/>
                <a:gd name="connsiteX7785" fmla="*/ 3578164 w 3977945"/>
                <a:gd name="connsiteY7785" fmla="*/ 419418 h 5834395"/>
                <a:gd name="connsiteX7786" fmla="*/ 3581570 w 3977945"/>
                <a:gd name="connsiteY7786" fmla="*/ 420326 h 5834395"/>
                <a:gd name="connsiteX7787" fmla="*/ 3584294 w 3977945"/>
                <a:gd name="connsiteY7787" fmla="*/ 425548 h 5834395"/>
                <a:gd name="connsiteX7788" fmla="*/ 3582138 w 3977945"/>
                <a:gd name="connsiteY7788" fmla="*/ 427704 h 5834395"/>
                <a:gd name="connsiteX7789" fmla="*/ 3579640 w 3977945"/>
                <a:gd name="connsiteY7789" fmla="*/ 428272 h 5834395"/>
                <a:gd name="connsiteX7790" fmla="*/ 3577143 w 3977945"/>
                <a:gd name="connsiteY7790" fmla="*/ 427364 h 5834395"/>
                <a:gd name="connsiteX7791" fmla="*/ 3574986 w 3977945"/>
                <a:gd name="connsiteY7791" fmla="*/ 425548 h 5834395"/>
                <a:gd name="connsiteX7792" fmla="*/ 3574986 w 3977945"/>
                <a:gd name="connsiteY7792" fmla="*/ 427704 h 5834395"/>
                <a:gd name="connsiteX7793" fmla="*/ 3578392 w 3977945"/>
                <a:gd name="connsiteY7793" fmla="*/ 431564 h 5834395"/>
                <a:gd name="connsiteX7794" fmla="*/ 3568630 w 3977945"/>
                <a:gd name="connsiteY7794" fmla="*/ 429975 h 5834395"/>
                <a:gd name="connsiteX7795" fmla="*/ 3575895 w 3977945"/>
                <a:gd name="connsiteY7795" fmla="*/ 434628 h 5834395"/>
                <a:gd name="connsiteX7796" fmla="*/ 3579640 w 3977945"/>
                <a:gd name="connsiteY7796" fmla="*/ 435537 h 5834395"/>
                <a:gd name="connsiteX7797" fmla="*/ 3582591 w 3977945"/>
                <a:gd name="connsiteY7797" fmla="*/ 434061 h 5834395"/>
                <a:gd name="connsiteX7798" fmla="*/ 3588040 w 3977945"/>
                <a:gd name="connsiteY7798" fmla="*/ 428839 h 5834395"/>
                <a:gd name="connsiteX7799" fmla="*/ 3592353 w 3977945"/>
                <a:gd name="connsiteY7799" fmla="*/ 426796 h 5834395"/>
                <a:gd name="connsiteX7800" fmla="*/ 3593261 w 3977945"/>
                <a:gd name="connsiteY7800" fmla="*/ 424753 h 5834395"/>
                <a:gd name="connsiteX7801" fmla="*/ 3593261 w 3977945"/>
                <a:gd name="connsiteY7801" fmla="*/ 422256 h 5834395"/>
                <a:gd name="connsiteX7802" fmla="*/ 3592013 w 3977945"/>
                <a:gd name="connsiteY7802" fmla="*/ 419986 h 5834395"/>
                <a:gd name="connsiteX7803" fmla="*/ 3586224 w 3977945"/>
                <a:gd name="connsiteY7803" fmla="*/ 415445 h 5834395"/>
                <a:gd name="connsiteX7804" fmla="*/ 3573624 w 3977945"/>
                <a:gd name="connsiteY7804" fmla="*/ 411699 h 5834395"/>
                <a:gd name="connsiteX7805" fmla="*/ 3574759 w 3977945"/>
                <a:gd name="connsiteY7805" fmla="*/ 408067 h 5834395"/>
                <a:gd name="connsiteX7806" fmla="*/ 3576689 w 3977945"/>
                <a:gd name="connsiteY7806" fmla="*/ 406932 h 5834395"/>
                <a:gd name="connsiteX7807" fmla="*/ 3580889 w 3977945"/>
                <a:gd name="connsiteY7807" fmla="*/ 407500 h 5834395"/>
                <a:gd name="connsiteX7808" fmla="*/ 3576576 w 3977945"/>
                <a:gd name="connsiteY7808" fmla="*/ 400576 h 5834395"/>
                <a:gd name="connsiteX7809" fmla="*/ 3571808 w 3977945"/>
                <a:gd name="connsiteY7809" fmla="*/ 396943 h 5834395"/>
                <a:gd name="connsiteX7810" fmla="*/ 3562160 w 3977945"/>
                <a:gd name="connsiteY7810" fmla="*/ 394560 h 5834395"/>
                <a:gd name="connsiteX7811" fmla="*/ 3563408 w 3977945"/>
                <a:gd name="connsiteY7811" fmla="*/ 396489 h 5834395"/>
                <a:gd name="connsiteX7812" fmla="*/ 3566701 w 3977945"/>
                <a:gd name="connsiteY7812" fmla="*/ 398986 h 5834395"/>
                <a:gd name="connsiteX7813" fmla="*/ 3567494 w 3977945"/>
                <a:gd name="connsiteY7813" fmla="*/ 400576 h 5834395"/>
                <a:gd name="connsiteX7814" fmla="*/ 3566927 w 3977945"/>
                <a:gd name="connsiteY7814" fmla="*/ 403527 h 5834395"/>
                <a:gd name="connsiteX7815" fmla="*/ 3565338 w 3977945"/>
                <a:gd name="connsiteY7815" fmla="*/ 404548 h 5834395"/>
                <a:gd name="connsiteX7816" fmla="*/ 3556257 w 3977945"/>
                <a:gd name="connsiteY7816" fmla="*/ 404435 h 5834395"/>
                <a:gd name="connsiteX7817" fmla="*/ 3553306 w 3977945"/>
                <a:gd name="connsiteY7817" fmla="*/ 402846 h 5834395"/>
                <a:gd name="connsiteX7818" fmla="*/ 3551604 w 3977945"/>
                <a:gd name="connsiteY7818" fmla="*/ 398532 h 5834395"/>
                <a:gd name="connsiteX7819" fmla="*/ 3555803 w 3977945"/>
                <a:gd name="connsiteY7819" fmla="*/ 398759 h 5834395"/>
                <a:gd name="connsiteX7820" fmla="*/ 3557846 w 3977945"/>
                <a:gd name="connsiteY7820" fmla="*/ 397624 h 5834395"/>
                <a:gd name="connsiteX7821" fmla="*/ 3559549 w 3977945"/>
                <a:gd name="connsiteY7821" fmla="*/ 394446 h 5834395"/>
                <a:gd name="connsiteX7822" fmla="*/ 3553874 w 3977945"/>
                <a:gd name="connsiteY7822" fmla="*/ 392516 h 5834395"/>
                <a:gd name="connsiteX7823" fmla="*/ 3551036 w 3977945"/>
                <a:gd name="connsiteY7823" fmla="*/ 390133 h 5834395"/>
                <a:gd name="connsiteX7824" fmla="*/ 3549674 w 3977945"/>
                <a:gd name="connsiteY7824" fmla="*/ 386160 h 5834395"/>
                <a:gd name="connsiteX7825" fmla="*/ 3561592 w 3977945"/>
                <a:gd name="connsiteY7825" fmla="*/ 388203 h 5834395"/>
                <a:gd name="connsiteX7826" fmla="*/ 3560117 w 3977945"/>
                <a:gd name="connsiteY7826" fmla="*/ 384911 h 5834395"/>
                <a:gd name="connsiteX7827" fmla="*/ 3557960 w 3977945"/>
                <a:gd name="connsiteY7827" fmla="*/ 384003 h 5834395"/>
                <a:gd name="connsiteX7828" fmla="*/ 3555576 w 3977945"/>
                <a:gd name="connsiteY7828" fmla="*/ 383776 h 5834395"/>
                <a:gd name="connsiteX7829" fmla="*/ 3553419 w 3977945"/>
                <a:gd name="connsiteY7829" fmla="*/ 382641 h 5834395"/>
                <a:gd name="connsiteX7830" fmla="*/ 3551717 w 3977945"/>
                <a:gd name="connsiteY7830" fmla="*/ 380257 h 5834395"/>
                <a:gd name="connsiteX7831" fmla="*/ 3551263 w 3977945"/>
                <a:gd name="connsiteY7831" fmla="*/ 378214 h 5834395"/>
                <a:gd name="connsiteX7832" fmla="*/ 3552057 w 3977945"/>
                <a:gd name="connsiteY7832" fmla="*/ 376739 h 5834395"/>
                <a:gd name="connsiteX7833" fmla="*/ 3554328 w 3977945"/>
                <a:gd name="connsiteY7833" fmla="*/ 376171 h 5834395"/>
                <a:gd name="connsiteX7834" fmla="*/ 3556371 w 3977945"/>
                <a:gd name="connsiteY7834" fmla="*/ 376966 h 5834395"/>
                <a:gd name="connsiteX7835" fmla="*/ 3560798 w 3977945"/>
                <a:gd name="connsiteY7835" fmla="*/ 380938 h 5834395"/>
                <a:gd name="connsiteX7836" fmla="*/ 3570332 w 3977945"/>
                <a:gd name="connsiteY7836" fmla="*/ 384911 h 5834395"/>
                <a:gd name="connsiteX7837" fmla="*/ 3572262 w 3977945"/>
                <a:gd name="connsiteY7837" fmla="*/ 384344 h 5834395"/>
                <a:gd name="connsiteX7838" fmla="*/ 3573284 w 3977945"/>
                <a:gd name="connsiteY7838" fmla="*/ 381960 h 5834395"/>
                <a:gd name="connsiteX7839" fmla="*/ 3573965 w 3977945"/>
                <a:gd name="connsiteY7839" fmla="*/ 378555 h 5834395"/>
                <a:gd name="connsiteX7840" fmla="*/ 3574873 w 3977945"/>
                <a:gd name="connsiteY7840" fmla="*/ 375490 h 5834395"/>
                <a:gd name="connsiteX7841" fmla="*/ 3576576 w 3977945"/>
                <a:gd name="connsiteY7841" fmla="*/ 374128 h 5834395"/>
                <a:gd name="connsiteX7842" fmla="*/ 3583840 w 3977945"/>
                <a:gd name="connsiteY7842" fmla="*/ 373106 h 5834395"/>
                <a:gd name="connsiteX7843" fmla="*/ 3586110 w 3977945"/>
                <a:gd name="connsiteY7843" fmla="*/ 375149 h 5834395"/>
                <a:gd name="connsiteX7844" fmla="*/ 3586678 w 3977945"/>
                <a:gd name="connsiteY7844" fmla="*/ 377874 h 5834395"/>
                <a:gd name="connsiteX7845" fmla="*/ 3584862 w 3977945"/>
                <a:gd name="connsiteY7845" fmla="*/ 379349 h 5834395"/>
                <a:gd name="connsiteX7846" fmla="*/ 3580776 w 3977945"/>
                <a:gd name="connsiteY7846" fmla="*/ 380144 h 5834395"/>
                <a:gd name="connsiteX7847" fmla="*/ 3580095 w 3977945"/>
                <a:gd name="connsiteY7847" fmla="*/ 381392 h 5834395"/>
                <a:gd name="connsiteX7848" fmla="*/ 3579300 w 3977945"/>
                <a:gd name="connsiteY7848" fmla="*/ 387635 h 5834395"/>
                <a:gd name="connsiteX7849" fmla="*/ 3578164 w 3977945"/>
                <a:gd name="connsiteY7849" fmla="*/ 390360 h 5834395"/>
                <a:gd name="connsiteX7850" fmla="*/ 3581229 w 3977945"/>
                <a:gd name="connsiteY7850" fmla="*/ 398873 h 5834395"/>
                <a:gd name="connsiteX7851" fmla="*/ 3587132 w 3977945"/>
                <a:gd name="connsiteY7851" fmla="*/ 405797 h 5834395"/>
                <a:gd name="connsiteX7852" fmla="*/ 3593602 w 3977945"/>
                <a:gd name="connsiteY7852" fmla="*/ 409429 h 5834395"/>
                <a:gd name="connsiteX7853" fmla="*/ 3598256 w 3977945"/>
                <a:gd name="connsiteY7853" fmla="*/ 408294 h 5834395"/>
                <a:gd name="connsiteX7854" fmla="*/ 3592580 w 3977945"/>
                <a:gd name="connsiteY7854" fmla="*/ 404208 h 5834395"/>
                <a:gd name="connsiteX7855" fmla="*/ 3589743 w 3977945"/>
                <a:gd name="connsiteY7855" fmla="*/ 400916 h 5834395"/>
                <a:gd name="connsiteX7856" fmla="*/ 3588267 w 3977945"/>
                <a:gd name="connsiteY7856" fmla="*/ 396262 h 5834395"/>
                <a:gd name="connsiteX7857" fmla="*/ 3592467 w 3977945"/>
                <a:gd name="connsiteY7857" fmla="*/ 397624 h 5834395"/>
                <a:gd name="connsiteX7858" fmla="*/ 3600299 w 3977945"/>
                <a:gd name="connsiteY7858" fmla="*/ 406251 h 5834395"/>
                <a:gd name="connsiteX7859" fmla="*/ 3628223 w 3977945"/>
                <a:gd name="connsiteY7859" fmla="*/ 417375 h 5834395"/>
                <a:gd name="connsiteX7860" fmla="*/ 3656146 w 3977945"/>
                <a:gd name="connsiteY7860" fmla="*/ 428499 h 5834395"/>
                <a:gd name="connsiteX7861" fmla="*/ 3658643 w 3977945"/>
                <a:gd name="connsiteY7861" fmla="*/ 428385 h 5834395"/>
                <a:gd name="connsiteX7862" fmla="*/ 3660800 w 3977945"/>
                <a:gd name="connsiteY7862" fmla="*/ 426456 h 5834395"/>
                <a:gd name="connsiteX7863" fmla="*/ 3656940 w 3977945"/>
                <a:gd name="connsiteY7863" fmla="*/ 422256 h 5834395"/>
                <a:gd name="connsiteX7864" fmla="*/ 3647859 w 3977945"/>
                <a:gd name="connsiteY7864" fmla="*/ 418283 h 5834395"/>
                <a:gd name="connsiteX7865" fmla="*/ 3643887 w 3977945"/>
                <a:gd name="connsiteY7865" fmla="*/ 414537 h 5834395"/>
                <a:gd name="connsiteX7866" fmla="*/ 3643432 w 3977945"/>
                <a:gd name="connsiteY7866" fmla="*/ 413175 h 5834395"/>
                <a:gd name="connsiteX7867" fmla="*/ 3643320 w 3977945"/>
                <a:gd name="connsiteY7867" fmla="*/ 411245 h 5834395"/>
                <a:gd name="connsiteX7868" fmla="*/ 3643320 w 3977945"/>
                <a:gd name="connsiteY7868" fmla="*/ 409543 h 5834395"/>
                <a:gd name="connsiteX7869" fmla="*/ 3643206 w 3977945"/>
                <a:gd name="connsiteY7869" fmla="*/ 408635 h 5834395"/>
                <a:gd name="connsiteX7870" fmla="*/ 3641957 w 3977945"/>
                <a:gd name="connsiteY7870" fmla="*/ 407386 h 5834395"/>
                <a:gd name="connsiteX7871" fmla="*/ 3640708 w 3977945"/>
                <a:gd name="connsiteY7871" fmla="*/ 406819 h 5834395"/>
                <a:gd name="connsiteX7872" fmla="*/ 3638211 w 3977945"/>
                <a:gd name="connsiteY7872" fmla="*/ 406705 h 5834395"/>
                <a:gd name="connsiteX7873" fmla="*/ 3632990 w 3977945"/>
                <a:gd name="connsiteY7873" fmla="*/ 410224 h 5834395"/>
                <a:gd name="connsiteX7874" fmla="*/ 3630947 w 3977945"/>
                <a:gd name="connsiteY7874" fmla="*/ 410905 h 5834395"/>
                <a:gd name="connsiteX7875" fmla="*/ 3613012 w 3977945"/>
                <a:gd name="connsiteY7875" fmla="*/ 404548 h 5834395"/>
                <a:gd name="connsiteX7876" fmla="*/ 3611764 w 3977945"/>
                <a:gd name="connsiteY7876" fmla="*/ 403527 h 5834395"/>
                <a:gd name="connsiteX7877" fmla="*/ 3607336 w 3977945"/>
                <a:gd name="connsiteY7877" fmla="*/ 396716 h 5834395"/>
                <a:gd name="connsiteX7878" fmla="*/ 3604499 w 3977945"/>
                <a:gd name="connsiteY7878" fmla="*/ 393538 h 5834395"/>
                <a:gd name="connsiteX7879" fmla="*/ 3603137 w 3977945"/>
                <a:gd name="connsiteY7879" fmla="*/ 391495 h 5834395"/>
                <a:gd name="connsiteX7880" fmla="*/ 3602115 w 3977945"/>
                <a:gd name="connsiteY7880" fmla="*/ 388544 h 5834395"/>
                <a:gd name="connsiteX7881" fmla="*/ 3605634 w 3977945"/>
                <a:gd name="connsiteY7881" fmla="*/ 386160 h 5834395"/>
                <a:gd name="connsiteX7882" fmla="*/ 3610061 w 3977945"/>
                <a:gd name="connsiteY7882" fmla="*/ 389565 h 5834395"/>
                <a:gd name="connsiteX7883" fmla="*/ 3618120 w 3977945"/>
                <a:gd name="connsiteY7883" fmla="*/ 398759 h 5834395"/>
                <a:gd name="connsiteX7884" fmla="*/ 3624363 w 3977945"/>
                <a:gd name="connsiteY7884" fmla="*/ 401257 h 5834395"/>
                <a:gd name="connsiteX7885" fmla="*/ 3626066 w 3977945"/>
                <a:gd name="connsiteY7885" fmla="*/ 400689 h 5834395"/>
                <a:gd name="connsiteX7886" fmla="*/ 3628336 w 3977945"/>
                <a:gd name="connsiteY7886" fmla="*/ 397511 h 5834395"/>
                <a:gd name="connsiteX7887" fmla="*/ 3629357 w 3977945"/>
                <a:gd name="connsiteY7887" fmla="*/ 396716 h 5834395"/>
                <a:gd name="connsiteX7888" fmla="*/ 3631741 w 3977945"/>
                <a:gd name="connsiteY7888" fmla="*/ 396376 h 5834395"/>
                <a:gd name="connsiteX7889" fmla="*/ 3634125 w 3977945"/>
                <a:gd name="connsiteY7889" fmla="*/ 397284 h 5834395"/>
                <a:gd name="connsiteX7890" fmla="*/ 3652514 w 3977945"/>
                <a:gd name="connsiteY7890" fmla="*/ 410337 h 5834395"/>
                <a:gd name="connsiteX7891" fmla="*/ 3671242 w 3977945"/>
                <a:gd name="connsiteY7891" fmla="*/ 416694 h 5834395"/>
                <a:gd name="connsiteX7892" fmla="*/ 3669994 w 3977945"/>
                <a:gd name="connsiteY7892" fmla="*/ 414537 h 5834395"/>
                <a:gd name="connsiteX7893" fmla="*/ 3668632 w 3977945"/>
                <a:gd name="connsiteY7893" fmla="*/ 413062 h 5834395"/>
                <a:gd name="connsiteX7894" fmla="*/ 3667270 w 3977945"/>
                <a:gd name="connsiteY7894" fmla="*/ 412381 h 5834395"/>
                <a:gd name="connsiteX7895" fmla="*/ 3665908 w 3977945"/>
                <a:gd name="connsiteY7895" fmla="*/ 412608 h 5834395"/>
                <a:gd name="connsiteX7896" fmla="*/ 3665908 w 3977945"/>
                <a:gd name="connsiteY7896" fmla="*/ 410791 h 5834395"/>
                <a:gd name="connsiteX7897" fmla="*/ 3668065 w 3977945"/>
                <a:gd name="connsiteY7897" fmla="*/ 410451 h 5834395"/>
                <a:gd name="connsiteX7898" fmla="*/ 3670108 w 3977945"/>
                <a:gd name="connsiteY7898" fmla="*/ 409429 h 5834395"/>
                <a:gd name="connsiteX7899" fmla="*/ 3671923 w 3977945"/>
                <a:gd name="connsiteY7899" fmla="*/ 407500 h 5834395"/>
                <a:gd name="connsiteX7900" fmla="*/ 3673399 w 3977945"/>
                <a:gd name="connsiteY7900" fmla="*/ 404435 h 5834395"/>
                <a:gd name="connsiteX7901" fmla="*/ 3674648 w 3977945"/>
                <a:gd name="connsiteY7901" fmla="*/ 399327 h 5834395"/>
                <a:gd name="connsiteX7902" fmla="*/ 3674761 w 3977945"/>
                <a:gd name="connsiteY7902" fmla="*/ 398646 h 5834395"/>
                <a:gd name="connsiteX7903" fmla="*/ 3678621 w 3977945"/>
                <a:gd name="connsiteY7903" fmla="*/ 394673 h 5834395"/>
                <a:gd name="connsiteX7904" fmla="*/ 3679756 w 3977945"/>
                <a:gd name="connsiteY7904" fmla="*/ 387862 h 5834395"/>
                <a:gd name="connsiteX7905" fmla="*/ 3676464 w 3977945"/>
                <a:gd name="connsiteY7905" fmla="*/ 384571 h 5834395"/>
                <a:gd name="connsiteX7906" fmla="*/ 3671923 w 3977945"/>
                <a:gd name="connsiteY7906" fmla="*/ 381846 h 5834395"/>
                <a:gd name="connsiteX7907" fmla="*/ 3669427 w 3977945"/>
                <a:gd name="connsiteY7907" fmla="*/ 376511 h 5834395"/>
                <a:gd name="connsiteX7908" fmla="*/ 3671810 w 3977945"/>
                <a:gd name="connsiteY7908" fmla="*/ 375036 h 5834395"/>
                <a:gd name="connsiteX7909" fmla="*/ 3674080 w 3977945"/>
                <a:gd name="connsiteY7909" fmla="*/ 376171 h 5834395"/>
                <a:gd name="connsiteX7910" fmla="*/ 3678621 w 3977945"/>
                <a:gd name="connsiteY7910" fmla="*/ 380484 h 5834395"/>
                <a:gd name="connsiteX7911" fmla="*/ 3681231 w 3977945"/>
                <a:gd name="connsiteY7911" fmla="*/ 381279 h 5834395"/>
                <a:gd name="connsiteX7912" fmla="*/ 3689404 w 3977945"/>
                <a:gd name="connsiteY7912" fmla="*/ 380484 h 5834395"/>
                <a:gd name="connsiteX7913" fmla="*/ 3673967 w 3977945"/>
                <a:gd name="connsiteY7913" fmla="*/ 363004 h 5834395"/>
                <a:gd name="connsiteX7914" fmla="*/ 3672718 w 3977945"/>
                <a:gd name="connsiteY7914" fmla="*/ 354491 h 5834395"/>
                <a:gd name="connsiteX7915" fmla="*/ 3657621 w 3977945"/>
                <a:gd name="connsiteY7915" fmla="*/ 356874 h 5834395"/>
                <a:gd name="connsiteX7916" fmla="*/ 3653308 w 3977945"/>
                <a:gd name="connsiteY7916" fmla="*/ 353356 h 5834395"/>
                <a:gd name="connsiteX7917" fmla="*/ 3649449 w 3977945"/>
                <a:gd name="connsiteY7917" fmla="*/ 348588 h 5834395"/>
                <a:gd name="connsiteX7918" fmla="*/ 3639914 w 3977945"/>
                <a:gd name="connsiteY7918" fmla="*/ 342913 h 5834395"/>
                <a:gd name="connsiteX7919" fmla="*/ 3633444 w 3977945"/>
                <a:gd name="connsiteY7919" fmla="*/ 341323 h 5834395"/>
                <a:gd name="connsiteX7920" fmla="*/ 3631060 w 3977945"/>
                <a:gd name="connsiteY7920" fmla="*/ 339167 h 5834395"/>
                <a:gd name="connsiteX7921" fmla="*/ 3624931 w 3977945"/>
                <a:gd name="connsiteY7921" fmla="*/ 330881 h 5834395"/>
                <a:gd name="connsiteX7922" fmla="*/ 3621071 w 3977945"/>
                <a:gd name="connsiteY7922" fmla="*/ 328043 h 5834395"/>
                <a:gd name="connsiteX7923" fmla="*/ 3619368 w 3977945"/>
                <a:gd name="connsiteY7923" fmla="*/ 326000 h 5834395"/>
                <a:gd name="connsiteX7924" fmla="*/ 3615510 w 3977945"/>
                <a:gd name="connsiteY7924" fmla="*/ 317146 h 5834395"/>
                <a:gd name="connsiteX7925" fmla="*/ 3614034 w 3977945"/>
                <a:gd name="connsiteY7925" fmla="*/ 314535 h 5834395"/>
                <a:gd name="connsiteX7926" fmla="*/ 3611764 w 3977945"/>
                <a:gd name="connsiteY7926" fmla="*/ 312379 h 5834395"/>
                <a:gd name="connsiteX7927" fmla="*/ 3606883 w 3977945"/>
                <a:gd name="connsiteY7927" fmla="*/ 309995 h 5834395"/>
                <a:gd name="connsiteX7928" fmla="*/ 3593148 w 3977945"/>
                <a:gd name="connsiteY7928" fmla="*/ 296601 h 5834395"/>
                <a:gd name="connsiteX7929" fmla="*/ 3586565 w 3977945"/>
                <a:gd name="connsiteY7929" fmla="*/ 283547 h 5834395"/>
                <a:gd name="connsiteX7930" fmla="*/ 3563522 w 3977945"/>
                <a:gd name="connsiteY7930" fmla="*/ 253240 h 5834395"/>
                <a:gd name="connsiteX7931" fmla="*/ 3540480 w 3977945"/>
                <a:gd name="connsiteY7931" fmla="*/ 222819 h 5834395"/>
                <a:gd name="connsiteX7932" fmla="*/ 3537074 w 3977945"/>
                <a:gd name="connsiteY7932" fmla="*/ 216463 h 5834395"/>
                <a:gd name="connsiteX7933" fmla="*/ 3535598 w 3977945"/>
                <a:gd name="connsiteY7933" fmla="*/ 209879 h 5834395"/>
                <a:gd name="connsiteX7934" fmla="*/ 3535144 w 3977945"/>
                <a:gd name="connsiteY7934" fmla="*/ 204204 h 5834395"/>
                <a:gd name="connsiteX7935" fmla="*/ 3532874 w 3977945"/>
                <a:gd name="connsiteY7935" fmla="*/ 188994 h 5834395"/>
                <a:gd name="connsiteX7936" fmla="*/ 3531626 w 3977945"/>
                <a:gd name="connsiteY7936" fmla="*/ 183999 h 5834395"/>
                <a:gd name="connsiteX7937" fmla="*/ 3528674 w 3977945"/>
                <a:gd name="connsiteY7937" fmla="*/ 178437 h 5834395"/>
                <a:gd name="connsiteX7938" fmla="*/ 3522091 w 3977945"/>
                <a:gd name="connsiteY7938" fmla="*/ 170491 h 5834395"/>
                <a:gd name="connsiteX7939" fmla="*/ 3519366 w 3977945"/>
                <a:gd name="connsiteY7939" fmla="*/ 164248 h 5834395"/>
                <a:gd name="connsiteX7940" fmla="*/ 3513805 w 3977945"/>
                <a:gd name="connsiteY7940" fmla="*/ 145065 h 5834395"/>
                <a:gd name="connsiteX7941" fmla="*/ 3511762 w 3977945"/>
                <a:gd name="connsiteY7941" fmla="*/ 140071 h 5834395"/>
                <a:gd name="connsiteX7942" fmla="*/ 3506427 w 3977945"/>
                <a:gd name="connsiteY7942" fmla="*/ 132125 h 5834395"/>
                <a:gd name="connsiteX7943" fmla="*/ 3498481 w 3977945"/>
                <a:gd name="connsiteY7943" fmla="*/ 115553 h 5834395"/>
                <a:gd name="connsiteX7944" fmla="*/ 3493713 w 3977945"/>
                <a:gd name="connsiteY7944" fmla="*/ 93645 h 5834395"/>
                <a:gd name="connsiteX7945" fmla="*/ 3486789 w 3977945"/>
                <a:gd name="connsiteY7945" fmla="*/ 73327 h 5834395"/>
                <a:gd name="connsiteX7946" fmla="*/ 3484519 w 3977945"/>
                <a:gd name="connsiteY7946" fmla="*/ 61749 h 5834395"/>
                <a:gd name="connsiteX7947" fmla="*/ 3483725 w 3977945"/>
                <a:gd name="connsiteY7947" fmla="*/ 46993 h 5834395"/>
                <a:gd name="connsiteX7948" fmla="*/ 3484065 w 3977945"/>
                <a:gd name="connsiteY7948" fmla="*/ 43134 h 5834395"/>
                <a:gd name="connsiteX7949" fmla="*/ 3484519 w 3977945"/>
                <a:gd name="connsiteY7949" fmla="*/ 40409 h 5834395"/>
                <a:gd name="connsiteX7950" fmla="*/ 3484519 w 3977945"/>
                <a:gd name="connsiteY7950" fmla="*/ 37458 h 5834395"/>
                <a:gd name="connsiteX7951" fmla="*/ 3483044 w 3977945"/>
                <a:gd name="connsiteY7951" fmla="*/ 31329 h 5834395"/>
                <a:gd name="connsiteX7952" fmla="*/ 3483044 w 3977945"/>
                <a:gd name="connsiteY7952" fmla="*/ 29740 h 5834395"/>
                <a:gd name="connsiteX7953" fmla="*/ 3482930 w 3977945"/>
                <a:gd name="connsiteY7953" fmla="*/ 28264 h 5834395"/>
                <a:gd name="connsiteX7954" fmla="*/ 3482476 w 3977945"/>
                <a:gd name="connsiteY7954" fmla="*/ 26788 h 5834395"/>
                <a:gd name="connsiteX7955" fmla="*/ 3481455 w 3977945"/>
                <a:gd name="connsiteY7955" fmla="*/ 25540 h 5834395"/>
                <a:gd name="connsiteX7956" fmla="*/ 3476119 w 3977945"/>
                <a:gd name="connsiteY7956" fmla="*/ 23042 h 5834395"/>
                <a:gd name="connsiteX7957" fmla="*/ 3473395 w 3977945"/>
                <a:gd name="connsiteY7957" fmla="*/ 19978 h 5834395"/>
                <a:gd name="connsiteX7958" fmla="*/ 3471920 w 3977945"/>
                <a:gd name="connsiteY7958" fmla="*/ 19297 h 5834395"/>
                <a:gd name="connsiteX7959" fmla="*/ 3455234 w 3977945"/>
                <a:gd name="connsiteY7959" fmla="*/ 17140 h 5834395"/>
                <a:gd name="connsiteX7960" fmla="*/ 3455801 w 3977945"/>
                <a:gd name="connsiteY7960" fmla="*/ 15778 h 5834395"/>
                <a:gd name="connsiteX7961" fmla="*/ 3456596 w 3977945"/>
                <a:gd name="connsiteY7961" fmla="*/ 14756 h 5834395"/>
                <a:gd name="connsiteX7962" fmla="*/ 3458639 w 3977945"/>
                <a:gd name="connsiteY7962" fmla="*/ 12940 h 5834395"/>
                <a:gd name="connsiteX7963" fmla="*/ 3457277 w 3977945"/>
                <a:gd name="connsiteY7963" fmla="*/ 8854 h 5834395"/>
                <a:gd name="connsiteX7964" fmla="*/ 3467833 w 3977945"/>
                <a:gd name="connsiteY7964" fmla="*/ 12827 h 5834395"/>
                <a:gd name="connsiteX7965" fmla="*/ 3471239 w 3977945"/>
                <a:gd name="connsiteY7965" fmla="*/ 12940 h 5834395"/>
                <a:gd name="connsiteX7966" fmla="*/ 3470671 w 3977945"/>
                <a:gd name="connsiteY7966" fmla="*/ 9194 h 5834395"/>
                <a:gd name="connsiteX7967" fmla="*/ 3469763 w 3977945"/>
                <a:gd name="connsiteY7967" fmla="*/ 6016 h 5834395"/>
                <a:gd name="connsiteX7968" fmla="*/ 3468628 w 3977945"/>
                <a:gd name="connsiteY7968" fmla="*/ 3632 h 5834395"/>
                <a:gd name="connsiteX7969" fmla="*/ 3467266 w 3977945"/>
                <a:gd name="connsiteY7969" fmla="*/ 2497 h 5834395"/>
                <a:gd name="connsiteX7970" fmla="*/ 3468401 w 3977945"/>
                <a:gd name="connsiteY7970" fmla="*/ 0 h 5834395"/>
                <a:gd name="connsiteX7971" fmla="*/ 3091776 w 3977945"/>
                <a:gd name="connsiteY7971" fmla="*/ 0 h 5834395"/>
                <a:gd name="connsiteX7972" fmla="*/ 3087916 w 3977945"/>
                <a:gd name="connsiteY7972" fmla="*/ 13167 h 5834395"/>
                <a:gd name="connsiteX7973" fmla="*/ 3084057 w 3977945"/>
                <a:gd name="connsiteY7973" fmla="*/ 35301 h 5834395"/>
                <a:gd name="connsiteX7974" fmla="*/ 3936288 w 3977945"/>
                <a:gd name="connsiteY7974" fmla="*/ 689117 h 5834395"/>
                <a:gd name="connsiteX7975" fmla="*/ 3933109 w 3977945"/>
                <a:gd name="connsiteY7975" fmla="*/ 695814 h 5834395"/>
                <a:gd name="connsiteX7976" fmla="*/ 3933677 w 3977945"/>
                <a:gd name="connsiteY7976" fmla="*/ 699333 h 5834395"/>
                <a:gd name="connsiteX7977" fmla="*/ 3933450 w 3977945"/>
                <a:gd name="connsiteY7977" fmla="*/ 702738 h 5834395"/>
                <a:gd name="connsiteX7978" fmla="*/ 3931861 w 3977945"/>
                <a:gd name="connsiteY7978" fmla="*/ 709208 h 5834395"/>
                <a:gd name="connsiteX7979" fmla="*/ 3933677 w 3977945"/>
                <a:gd name="connsiteY7979" fmla="*/ 711478 h 5834395"/>
                <a:gd name="connsiteX7980" fmla="*/ 3937309 w 3977945"/>
                <a:gd name="connsiteY7980" fmla="*/ 713862 h 5834395"/>
                <a:gd name="connsiteX7981" fmla="*/ 3939126 w 3977945"/>
                <a:gd name="connsiteY7981" fmla="*/ 715678 h 5834395"/>
                <a:gd name="connsiteX7982" fmla="*/ 3939807 w 3977945"/>
                <a:gd name="connsiteY7982" fmla="*/ 717494 h 5834395"/>
                <a:gd name="connsiteX7983" fmla="*/ 3939579 w 3977945"/>
                <a:gd name="connsiteY7983" fmla="*/ 719084 h 5834395"/>
                <a:gd name="connsiteX7984" fmla="*/ 3939126 w 3977945"/>
                <a:gd name="connsiteY7984" fmla="*/ 720673 h 5834395"/>
                <a:gd name="connsiteX7985" fmla="*/ 3939126 w 3977945"/>
                <a:gd name="connsiteY7985" fmla="*/ 722375 h 5834395"/>
                <a:gd name="connsiteX7986" fmla="*/ 3939693 w 3977945"/>
                <a:gd name="connsiteY7986" fmla="*/ 723965 h 5834395"/>
                <a:gd name="connsiteX7987" fmla="*/ 3943779 w 3977945"/>
                <a:gd name="connsiteY7987" fmla="*/ 731116 h 5834395"/>
                <a:gd name="connsiteX7988" fmla="*/ 3948433 w 3977945"/>
                <a:gd name="connsiteY7988" fmla="*/ 743488 h 5834395"/>
                <a:gd name="connsiteX7989" fmla="*/ 3949682 w 3977945"/>
                <a:gd name="connsiteY7989" fmla="*/ 745645 h 5834395"/>
                <a:gd name="connsiteX7990" fmla="*/ 3958422 w 3977945"/>
                <a:gd name="connsiteY7990" fmla="*/ 756315 h 5834395"/>
                <a:gd name="connsiteX7991" fmla="*/ 3959671 w 3977945"/>
                <a:gd name="connsiteY7991" fmla="*/ 758358 h 5834395"/>
                <a:gd name="connsiteX7992" fmla="*/ 3960011 w 3977945"/>
                <a:gd name="connsiteY7992" fmla="*/ 760401 h 5834395"/>
                <a:gd name="connsiteX7993" fmla="*/ 3960125 w 3977945"/>
                <a:gd name="connsiteY7993" fmla="*/ 765850 h 5834395"/>
                <a:gd name="connsiteX7994" fmla="*/ 3960352 w 3977945"/>
                <a:gd name="connsiteY7994" fmla="*/ 767666 h 5834395"/>
                <a:gd name="connsiteX7995" fmla="*/ 3961487 w 3977945"/>
                <a:gd name="connsiteY7995" fmla="*/ 769822 h 5834395"/>
                <a:gd name="connsiteX7996" fmla="*/ 3965119 w 3977945"/>
                <a:gd name="connsiteY7996" fmla="*/ 774363 h 5834395"/>
                <a:gd name="connsiteX7997" fmla="*/ 3968638 w 3977945"/>
                <a:gd name="connsiteY7997" fmla="*/ 777087 h 5834395"/>
                <a:gd name="connsiteX7998" fmla="*/ 3970908 w 3977945"/>
                <a:gd name="connsiteY7998" fmla="*/ 781627 h 5834395"/>
                <a:gd name="connsiteX7999" fmla="*/ 3972838 w 3977945"/>
                <a:gd name="connsiteY7999" fmla="*/ 787189 h 5834395"/>
                <a:gd name="connsiteX8000" fmla="*/ 3974313 w 3977945"/>
                <a:gd name="connsiteY8000" fmla="*/ 792297 h 5834395"/>
                <a:gd name="connsiteX8001" fmla="*/ 3975448 w 3977945"/>
                <a:gd name="connsiteY8001" fmla="*/ 797859 h 5834395"/>
                <a:gd name="connsiteX8002" fmla="*/ 3975789 w 3977945"/>
                <a:gd name="connsiteY8002" fmla="*/ 802059 h 5834395"/>
                <a:gd name="connsiteX8003" fmla="*/ 3975335 w 3977945"/>
                <a:gd name="connsiteY8003" fmla="*/ 817496 h 5834395"/>
                <a:gd name="connsiteX8004" fmla="*/ 3974881 w 3977945"/>
                <a:gd name="connsiteY8004" fmla="*/ 822377 h 5834395"/>
                <a:gd name="connsiteX8005" fmla="*/ 3974767 w 3977945"/>
                <a:gd name="connsiteY8005" fmla="*/ 827031 h 5834395"/>
                <a:gd name="connsiteX8006" fmla="*/ 3975675 w 3977945"/>
                <a:gd name="connsiteY8006" fmla="*/ 831572 h 5834395"/>
                <a:gd name="connsiteX8007" fmla="*/ 3977946 w 3977945"/>
                <a:gd name="connsiteY8007" fmla="*/ 835090 h 5834395"/>
                <a:gd name="connsiteX8008" fmla="*/ 3977946 w 3977945"/>
                <a:gd name="connsiteY8008" fmla="*/ 682988 h 5834395"/>
                <a:gd name="connsiteX8009" fmla="*/ 3940828 w 3977945"/>
                <a:gd name="connsiteY8009" fmla="*/ 685031 h 5834395"/>
                <a:gd name="connsiteX8010" fmla="*/ 3936288 w 3977945"/>
                <a:gd name="connsiteY8010" fmla="*/ 689117 h 5834395"/>
                <a:gd name="connsiteX8011" fmla="*/ 869484 w 3977945"/>
                <a:gd name="connsiteY8011" fmla="*/ 2800850 h 5834395"/>
                <a:gd name="connsiteX8012" fmla="*/ 871754 w 3977945"/>
                <a:gd name="connsiteY8012" fmla="*/ 2801532 h 5834395"/>
                <a:gd name="connsiteX8013" fmla="*/ 875160 w 3977945"/>
                <a:gd name="connsiteY8013" fmla="*/ 2796651 h 5834395"/>
                <a:gd name="connsiteX8014" fmla="*/ 874819 w 3977945"/>
                <a:gd name="connsiteY8014" fmla="*/ 2793472 h 5834395"/>
                <a:gd name="connsiteX8015" fmla="*/ 874024 w 3977945"/>
                <a:gd name="connsiteY8015" fmla="*/ 2791316 h 5834395"/>
                <a:gd name="connsiteX8016" fmla="*/ 873457 w 3977945"/>
                <a:gd name="connsiteY8016" fmla="*/ 2789159 h 5834395"/>
                <a:gd name="connsiteX8017" fmla="*/ 872208 w 3977945"/>
                <a:gd name="connsiteY8017" fmla="*/ 2788024 h 5834395"/>
                <a:gd name="connsiteX8018" fmla="*/ 870733 w 3977945"/>
                <a:gd name="connsiteY8018" fmla="*/ 2787797 h 5834395"/>
                <a:gd name="connsiteX8019" fmla="*/ 869484 w 3977945"/>
                <a:gd name="connsiteY8019" fmla="*/ 2788478 h 5834395"/>
                <a:gd name="connsiteX8020" fmla="*/ 868122 w 3977945"/>
                <a:gd name="connsiteY8020" fmla="*/ 2791202 h 5834395"/>
                <a:gd name="connsiteX8021" fmla="*/ 867668 w 3977945"/>
                <a:gd name="connsiteY8021" fmla="*/ 2794608 h 5834395"/>
                <a:gd name="connsiteX8022" fmla="*/ 868122 w 3977945"/>
                <a:gd name="connsiteY8022" fmla="*/ 2798013 h 5834395"/>
                <a:gd name="connsiteX8023" fmla="*/ 869484 w 3977945"/>
                <a:gd name="connsiteY8023" fmla="*/ 2800850 h 5834395"/>
                <a:gd name="connsiteX8024" fmla="*/ 2753744 w 3977945"/>
                <a:gd name="connsiteY8024" fmla="*/ 5265485 h 5834395"/>
                <a:gd name="connsiteX8025" fmla="*/ 2753744 w 3977945"/>
                <a:gd name="connsiteY8025" fmla="*/ 5258221 h 5834395"/>
                <a:gd name="connsiteX8026" fmla="*/ 2752950 w 3977945"/>
                <a:gd name="connsiteY8026" fmla="*/ 5256064 h 5834395"/>
                <a:gd name="connsiteX8027" fmla="*/ 2752382 w 3977945"/>
                <a:gd name="connsiteY8027" fmla="*/ 5254134 h 5834395"/>
                <a:gd name="connsiteX8028" fmla="*/ 2752382 w 3977945"/>
                <a:gd name="connsiteY8028" fmla="*/ 5252205 h 5834395"/>
                <a:gd name="connsiteX8029" fmla="*/ 2751928 w 3977945"/>
                <a:gd name="connsiteY8029" fmla="*/ 5249594 h 5834395"/>
                <a:gd name="connsiteX8030" fmla="*/ 2750793 w 3977945"/>
                <a:gd name="connsiteY8030" fmla="*/ 5246416 h 5834395"/>
                <a:gd name="connsiteX8031" fmla="*/ 2750225 w 3977945"/>
                <a:gd name="connsiteY8031" fmla="*/ 5243919 h 5834395"/>
                <a:gd name="connsiteX8032" fmla="*/ 2750452 w 3977945"/>
                <a:gd name="connsiteY8032" fmla="*/ 5241762 h 5834395"/>
                <a:gd name="connsiteX8033" fmla="*/ 2749998 w 3977945"/>
                <a:gd name="connsiteY8033" fmla="*/ 5240286 h 5834395"/>
                <a:gd name="connsiteX8034" fmla="*/ 2748977 w 3977945"/>
                <a:gd name="connsiteY8034" fmla="*/ 5241081 h 5834395"/>
                <a:gd name="connsiteX8035" fmla="*/ 2748069 w 3977945"/>
                <a:gd name="connsiteY8035" fmla="*/ 5242329 h 5834395"/>
                <a:gd name="connsiteX8036" fmla="*/ 2747161 w 3977945"/>
                <a:gd name="connsiteY8036" fmla="*/ 5242443 h 5834395"/>
                <a:gd name="connsiteX8037" fmla="*/ 2746139 w 3977945"/>
                <a:gd name="connsiteY8037" fmla="*/ 5242783 h 5834395"/>
                <a:gd name="connsiteX8038" fmla="*/ 2745912 w 3977945"/>
                <a:gd name="connsiteY8038" fmla="*/ 5244146 h 5834395"/>
                <a:gd name="connsiteX8039" fmla="*/ 2746139 w 3977945"/>
                <a:gd name="connsiteY8039" fmla="*/ 5246075 h 5834395"/>
                <a:gd name="connsiteX8040" fmla="*/ 2746025 w 3977945"/>
                <a:gd name="connsiteY8040" fmla="*/ 5248005 h 5834395"/>
                <a:gd name="connsiteX8041" fmla="*/ 2746025 w 3977945"/>
                <a:gd name="connsiteY8041" fmla="*/ 5250275 h 5834395"/>
                <a:gd name="connsiteX8042" fmla="*/ 2746139 w 3977945"/>
                <a:gd name="connsiteY8042" fmla="*/ 5251524 h 5834395"/>
                <a:gd name="connsiteX8043" fmla="*/ 2747161 w 3977945"/>
                <a:gd name="connsiteY8043" fmla="*/ 5256518 h 5834395"/>
                <a:gd name="connsiteX8044" fmla="*/ 2748750 w 3977945"/>
                <a:gd name="connsiteY8044" fmla="*/ 5261286 h 5834395"/>
                <a:gd name="connsiteX8045" fmla="*/ 2750339 w 3977945"/>
                <a:gd name="connsiteY8045" fmla="*/ 5264577 h 5834395"/>
                <a:gd name="connsiteX8046" fmla="*/ 2752382 w 3977945"/>
                <a:gd name="connsiteY8046" fmla="*/ 5267415 h 5834395"/>
                <a:gd name="connsiteX8047" fmla="*/ 2752723 w 3977945"/>
                <a:gd name="connsiteY8047" fmla="*/ 5267756 h 5834395"/>
                <a:gd name="connsiteX8048" fmla="*/ 2753404 w 3977945"/>
                <a:gd name="connsiteY8048" fmla="*/ 5268323 h 5834395"/>
                <a:gd name="connsiteX8049" fmla="*/ 2753971 w 3977945"/>
                <a:gd name="connsiteY8049" fmla="*/ 5268437 h 5834395"/>
                <a:gd name="connsiteX8050" fmla="*/ 2754198 w 3977945"/>
                <a:gd name="connsiteY8050" fmla="*/ 5267983 h 5834395"/>
                <a:gd name="connsiteX8051" fmla="*/ 2754198 w 3977945"/>
                <a:gd name="connsiteY8051" fmla="*/ 5267642 h 5834395"/>
                <a:gd name="connsiteX8052" fmla="*/ 2753744 w 3977945"/>
                <a:gd name="connsiteY8052" fmla="*/ 5265485 h 5834395"/>
                <a:gd name="connsiteX8053" fmla="*/ 857338 w 3977945"/>
                <a:gd name="connsiteY8053" fmla="*/ 2848184 h 5834395"/>
                <a:gd name="connsiteX8054" fmla="*/ 858247 w 3977945"/>
                <a:gd name="connsiteY8054" fmla="*/ 2848525 h 5834395"/>
                <a:gd name="connsiteX8055" fmla="*/ 858928 w 3977945"/>
                <a:gd name="connsiteY8055" fmla="*/ 2849206 h 5834395"/>
                <a:gd name="connsiteX8056" fmla="*/ 859268 w 3977945"/>
                <a:gd name="connsiteY8056" fmla="*/ 2850114 h 5834395"/>
                <a:gd name="connsiteX8057" fmla="*/ 860403 w 3977945"/>
                <a:gd name="connsiteY8057" fmla="*/ 2851816 h 5834395"/>
                <a:gd name="connsiteX8058" fmla="*/ 862446 w 3977945"/>
                <a:gd name="connsiteY8058" fmla="*/ 2853746 h 5834395"/>
                <a:gd name="connsiteX8059" fmla="*/ 863922 w 3977945"/>
                <a:gd name="connsiteY8059" fmla="*/ 2853405 h 5834395"/>
                <a:gd name="connsiteX8060" fmla="*/ 864376 w 3977945"/>
                <a:gd name="connsiteY8060" fmla="*/ 2851135 h 5834395"/>
                <a:gd name="connsiteX8061" fmla="*/ 864490 w 3977945"/>
                <a:gd name="connsiteY8061" fmla="*/ 2849887 h 5834395"/>
                <a:gd name="connsiteX8062" fmla="*/ 864263 w 3977945"/>
                <a:gd name="connsiteY8062" fmla="*/ 2849433 h 5834395"/>
                <a:gd name="connsiteX8063" fmla="*/ 863808 w 3977945"/>
                <a:gd name="connsiteY8063" fmla="*/ 2848638 h 5834395"/>
                <a:gd name="connsiteX8064" fmla="*/ 863468 w 3977945"/>
                <a:gd name="connsiteY8064" fmla="*/ 2847843 h 5834395"/>
                <a:gd name="connsiteX8065" fmla="*/ 863354 w 3977945"/>
                <a:gd name="connsiteY8065" fmla="*/ 2846822 h 5834395"/>
                <a:gd name="connsiteX8066" fmla="*/ 862446 w 3977945"/>
                <a:gd name="connsiteY8066" fmla="*/ 2845346 h 5834395"/>
                <a:gd name="connsiteX8067" fmla="*/ 860630 w 3977945"/>
                <a:gd name="connsiteY8067" fmla="*/ 2843871 h 5834395"/>
                <a:gd name="connsiteX8068" fmla="*/ 858700 w 3977945"/>
                <a:gd name="connsiteY8068" fmla="*/ 2843076 h 5834395"/>
                <a:gd name="connsiteX8069" fmla="*/ 857679 w 3977945"/>
                <a:gd name="connsiteY8069" fmla="*/ 2842849 h 5834395"/>
                <a:gd name="connsiteX8070" fmla="*/ 855068 w 3977945"/>
                <a:gd name="connsiteY8070" fmla="*/ 2843076 h 5834395"/>
                <a:gd name="connsiteX8071" fmla="*/ 854841 w 3977945"/>
                <a:gd name="connsiteY8071" fmla="*/ 2844098 h 5834395"/>
                <a:gd name="connsiteX8072" fmla="*/ 856430 w 3977945"/>
                <a:gd name="connsiteY8072" fmla="*/ 2847276 h 5834395"/>
                <a:gd name="connsiteX8073" fmla="*/ 857338 w 3977945"/>
                <a:gd name="connsiteY8073" fmla="*/ 2848184 h 5834395"/>
                <a:gd name="connsiteX8074" fmla="*/ 1978019 w 3977945"/>
                <a:gd name="connsiteY8074" fmla="*/ 1922399 h 5834395"/>
                <a:gd name="connsiteX8075" fmla="*/ 1976544 w 3977945"/>
                <a:gd name="connsiteY8075" fmla="*/ 1921037 h 5834395"/>
                <a:gd name="connsiteX8076" fmla="*/ 1972911 w 3977945"/>
                <a:gd name="connsiteY8076" fmla="*/ 1921378 h 5834395"/>
                <a:gd name="connsiteX8077" fmla="*/ 1972344 w 3977945"/>
                <a:gd name="connsiteY8077" fmla="*/ 1924556 h 5834395"/>
                <a:gd name="connsiteX8078" fmla="*/ 1975863 w 3977945"/>
                <a:gd name="connsiteY8078" fmla="*/ 1924215 h 5834395"/>
                <a:gd name="connsiteX8079" fmla="*/ 1978019 w 3977945"/>
                <a:gd name="connsiteY8079" fmla="*/ 1922399 h 5834395"/>
                <a:gd name="connsiteX8080" fmla="*/ 3166806 w 3977945"/>
                <a:gd name="connsiteY8080" fmla="*/ 218506 h 5834395"/>
                <a:gd name="connsiteX8081" fmla="*/ 3176227 w 3977945"/>
                <a:gd name="connsiteY8081" fmla="*/ 226792 h 5834395"/>
                <a:gd name="connsiteX8082" fmla="*/ 3185762 w 3977945"/>
                <a:gd name="connsiteY8082" fmla="*/ 229857 h 5834395"/>
                <a:gd name="connsiteX8083" fmla="*/ 3191778 w 3977945"/>
                <a:gd name="connsiteY8083" fmla="*/ 225430 h 5834395"/>
                <a:gd name="connsiteX8084" fmla="*/ 3196318 w 3977945"/>
                <a:gd name="connsiteY8084" fmla="*/ 225884 h 5834395"/>
                <a:gd name="connsiteX8085" fmla="*/ 3200858 w 3977945"/>
                <a:gd name="connsiteY8085" fmla="*/ 228949 h 5834395"/>
                <a:gd name="connsiteX8086" fmla="*/ 3204604 w 3977945"/>
                <a:gd name="connsiteY8086" fmla="*/ 233603 h 5834395"/>
                <a:gd name="connsiteX8087" fmla="*/ 3206080 w 3977945"/>
                <a:gd name="connsiteY8087" fmla="*/ 236895 h 5834395"/>
                <a:gd name="connsiteX8088" fmla="*/ 3207329 w 3977945"/>
                <a:gd name="connsiteY8088" fmla="*/ 241776 h 5834395"/>
                <a:gd name="connsiteX8089" fmla="*/ 3208577 w 3977945"/>
                <a:gd name="connsiteY8089" fmla="*/ 244159 h 5834395"/>
                <a:gd name="connsiteX8090" fmla="*/ 3215615 w 3977945"/>
                <a:gd name="connsiteY8090" fmla="*/ 247678 h 5834395"/>
                <a:gd name="connsiteX8091" fmla="*/ 3217204 w 3977945"/>
                <a:gd name="connsiteY8091" fmla="*/ 250289 h 5834395"/>
                <a:gd name="connsiteX8092" fmla="*/ 3217545 w 3977945"/>
                <a:gd name="connsiteY8092" fmla="*/ 253354 h 5834395"/>
                <a:gd name="connsiteX8093" fmla="*/ 3217431 w 3977945"/>
                <a:gd name="connsiteY8093" fmla="*/ 259937 h 5834395"/>
                <a:gd name="connsiteX8094" fmla="*/ 3217431 w 3977945"/>
                <a:gd name="connsiteY8094" fmla="*/ 261526 h 5834395"/>
                <a:gd name="connsiteX8095" fmla="*/ 3219588 w 3977945"/>
                <a:gd name="connsiteY8095" fmla="*/ 266407 h 5834395"/>
                <a:gd name="connsiteX8096" fmla="*/ 3220155 w 3977945"/>
                <a:gd name="connsiteY8096" fmla="*/ 268904 h 5834395"/>
                <a:gd name="connsiteX8097" fmla="*/ 3219815 w 3977945"/>
                <a:gd name="connsiteY8097" fmla="*/ 272764 h 5834395"/>
                <a:gd name="connsiteX8098" fmla="*/ 3232868 w 3977945"/>
                <a:gd name="connsiteY8098" fmla="*/ 281277 h 5834395"/>
                <a:gd name="connsiteX8099" fmla="*/ 3235025 w 3977945"/>
                <a:gd name="connsiteY8099" fmla="*/ 283434 h 5834395"/>
                <a:gd name="connsiteX8100" fmla="*/ 3236501 w 3977945"/>
                <a:gd name="connsiteY8100" fmla="*/ 286952 h 5834395"/>
                <a:gd name="connsiteX8101" fmla="*/ 3236501 w 3977945"/>
                <a:gd name="connsiteY8101" fmla="*/ 291720 h 5834395"/>
                <a:gd name="connsiteX8102" fmla="*/ 3240700 w 3977945"/>
                <a:gd name="connsiteY8102" fmla="*/ 299098 h 5834395"/>
                <a:gd name="connsiteX8103" fmla="*/ 3240360 w 3977945"/>
                <a:gd name="connsiteY8103" fmla="*/ 303298 h 5834395"/>
                <a:gd name="connsiteX8104" fmla="*/ 3240133 w 3977945"/>
                <a:gd name="connsiteY8104" fmla="*/ 309881 h 5834395"/>
                <a:gd name="connsiteX8105" fmla="*/ 3245127 w 3977945"/>
                <a:gd name="connsiteY8105" fmla="*/ 310449 h 5834395"/>
                <a:gd name="connsiteX8106" fmla="*/ 3250803 w 3977945"/>
                <a:gd name="connsiteY8106" fmla="*/ 307157 h 5834395"/>
                <a:gd name="connsiteX8107" fmla="*/ 3252619 w 3977945"/>
                <a:gd name="connsiteY8107" fmla="*/ 302276 h 5834395"/>
                <a:gd name="connsiteX8108" fmla="*/ 3249555 w 3977945"/>
                <a:gd name="connsiteY8108" fmla="*/ 298190 h 5834395"/>
                <a:gd name="connsiteX8109" fmla="*/ 3245695 w 3977945"/>
                <a:gd name="connsiteY8109" fmla="*/ 295352 h 5834395"/>
                <a:gd name="connsiteX8110" fmla="*/ 3243084 w 3977945"/>
                <a:gd name="connsiteY8110" fmla="*/ 290131 h 5834395"/>
                <a:gd name="connsiteX8111" fmla="*/ 3243652 w 3977945"/>
                <a:gd name="connsiteY8111" fmla="*/ 278780 h 5834395"/>
                <a:gd name="connsiteX8112" fmla="*/ 3245127 w 3977945"/>
                <a:gd name="connsiteY8112" fmla="*/ 274012 h 5834395"/>
                <a:gd name="connsiteX8113" fmla="*/ 3246830 w 3977945"/>
                <a:gd name="connsiteY8113" fmla="*/ 273331 h 5834395"/>
                <a:gd name="connsiteX8114" fmla="*/ 3248760 w 3977945"/>
                <a:gd name="connsiteY8114" fmla="*/ 274353 h 5834395"/>
                <a:gd name="connsiteX8115" fmla="*/ 3250917 w 3977945"/>
                <a:gd name="connsiteY8115" fmla="*/ 274580 h 5834395"/>
                <a:gd name="connsiteX8116" fmla="*/ 3252051 w 3977945"/>
                <a:gd name="connsiteY8116" fmla="*/ 274012 h 5834395"/>
                <a:gd name="connsiteX8117" fmla="*/ 3252960 w 3977945"/>
                <a:gd name="connsiteY8117" fmla="*/ 273218 h 5834395"/>
                <a:gd name="connsiteX8118" fmla="*/ 3253754 w 3977945"/>
                <a:gd name="connsiteY8118" fmla="*/ 271856 h 5834395"/>
                <a:gd name="connsiteX8119" fmla="*/ 3254662 w 3977945"/>
                <a:gd name="connsiteY8119" fmla="*/ 269585 h 5834395"/>
                <a:gd name="connsiteX8120" fmla="*/ 3254776 w 3977945"/>
                <a:gd name="connsiteY8120" fmla="*/ 267883 h 5834395"/>
                <a:gd name="connsiteX8121" fmla="*/ 3253641 w 3977945"/>
                <a:gd name="connsiteY8121" fmla="*/ 264591 h 5834395"/>
                <a:gd name="connsiteX8122" fmla="*/ 3253641 w 3977945"/>
                <a:gd name="connsiteY8122" fmla="*/ 262434 h 5834395"/>
                <a:gd name="connsiteX8123" fmla="*/ 3255116 w 3977945"/>
                <a:gd name="connsiteY8123" fmla="*/ 259029 h 5834395"/>
                <a:gd name="connsiteX8124" fmla="*/ 3258975 w 3977945"/>
                <a:gd name="connsiteY8124" fmla="*/ 255056 h 5834395"/>
                <a:gd name="connsiteX8125" fmla="*/ 3260337 w 3977945"/>
                <a:gd name="connsiteY8125" fmla="*/ 250175 h 5834395"/>
                <a:gd name="connsiteX8126" fmla="*/ 3259203 w 3977945"/>
                <a:gd name="connsiteY8126" fmla="*/ 244840 h 5834395"/>
                <a:gd name="connsiteX8127" fmla="*/ 3258975 w 3977945"/>
                <a:gd name="connsiteY8127" fmla="*/ 242911 h 5834395"/>
                <a:gd name="connsiteX8128" fmla="*/ 3259316 w 3977945"/>
                <a:gd name="connsiteY8128" fmla="*/ 241322 h 5834395"/>
                <a:gd name="connsiteX8129" fmla="*/ 3261587 w 3977945"/>
                <a:gd name="connsiteY8129" fmla="*/ 235646 h 5834395"/>
                <a:gd name="connsiteX8130" fmla="*/ 3259089 w 3977945"/>
                <a:gd name="connsiteY8130" fmla="*/ 235533 h 5834395"/>
                <a:gd name="connsiteX8131" fmla="*/ 3258181 w 3977945"/>
                <a:gd name="connsiteY8131" fmla="*/ 232468 h 5834395"/>
                <a:gd name="connsiteX8132" fmla="*/ 3258522 w 3977945"/>
                <a:gd name="connsiteY8132" fmla="*/ 227814 h 5834395"/>
                <a:gd name="connsiteX8133" fmla="*/ 3259656 w 3977945"/>
                <a:gd name="connsiteY8133" fmla="*/ 223046 h 5834395"/>
                <a:gd name="connsiteX8134" fmla="*/ 3257954 w 3977945"/>
                <a:gd name="connsiteY8134" fmla="*/ 222365 h 5834395"/>
                <a:gd name="connsiteX8135" fmla="*/ 3254776 w 3977945"/>
                <a:gd name="connsiteY8135" fmla="*/ 219641 h 5834395"/>
                <a:gd name="connsiteX8136" fmla="*/ 3252960 w 3977945"/>
                <a:gd name="connsiteY8136" fmla="*/ 219187 h 5834395"/>
                <a:gd name="connsiteX8137" fmla="*/ 3251370 w 3977945"/>
                <a:gd name="connsiteY8137" fmla="*/ 219868 h 5834395"/>
                <a:gd name="connsiteX8138" fmla="*/ 3248533 w 3977945"/>
                <a:gd name="connsiteY8138" fmla="*/ 222365 h 5834395"/>
                <a:gd name="connsiteX8139" fmla="*/ 3247057 w 3977945"/>
                <a:gd name="connsiteY8139" fmla="*/ 223046 h 5834395"/>
                <a:gd name="connsiteX8140" fmla="*/ 3247057 w 3977945"/>
                <a:gd name="connsiteY8140" fmla="*/ 225317 h 5834395"/>
                <a:gd name="connsiteX8141" fmla="*/ 3250803 w 3977945"/>
                <a:gd name="connsiteY8141" fmla="*/ 224976 h 5834395"/>
                <a:gd name="connsiteX8142" fmla="*/ 3252619 w 3977945"/>
                <a:gd name="connsiteY8142" fmla="*/ 225544 h 5834395"/>
                <a:gd name="connsiteX8143" fmla="*/ 3254322 w 3977945"/>
                <a:gd name="connsiteY8143" fmla="*/ 227473 h 5834395"/>
                <a:gd name="connsiteX8144" fmla="*/ 3250122 w 3977945"/>
                <a:gd name="connsiteY8144" fmla="*/ 230652 h 5834395"/>
                <a:gd name="connsiteX8145" fmla="*/ 3245127 w 3977945"/>
                <a:gd name="connsiteY8145" fmla="*/ 229062 h 5834395"/>
                <a:gd name="connsiteX8146" fmla="*/ 3217771 w 3977945"/>
                <a:gd name="connsiteY8146" fmla="*/ 204658 h 5834395"/>
                <a:gd name="connsiteX8147" fmla="*/ 3217771 w 3977945"/>
                <a:gd name="connsiteY8147" fmla="*/ 202615 h 5834395"/>
                <a:gd name="connsiteX8148" fmla="*/ 3222653 w 3977945"/>
                <a:gd name="connsiteY8148" fmla="*/ 203523 h 5834395"/>
                <a:gd name="connsiteX8149" fmla="*/ 3224922 w 3977945"/>
                <a:gd name="connsiteY8149" fmla="*/ 203182 h 5834395"/>
                <a:gd name="connsiteX8150" fmla="*/ 3227079 w 3977945"/>
                <a:gd name="connsiteY8150" fmla="*/ 200458 h 5834395"/>
                <a:gd name="connsiteX8151" fmla="*/ 3224355 w 3977945"/>
                <a:gd name="connsiteY8151" fmla="*/ 196258 h 5834395"/>
                <a:gd name="connsiteX8152" fmla="*/ 3217204 w 3977945"/>
                <a:gd name="connsiteY8152" fmla="*/ 189107 h 5834395"/>
                <a:gd name="connsiteX8153" fmla="*/ 3214253 w 3977945"/>
                <a:gd name="connsiteY8153" fmla="*/ 187972 h 5834395"/>
                <a:gd name="connsiteX8154" fmla="*/ 3216636 w 3977945"/>
                <a:gd name="connsiteY8154" fmla="*/ 186837 h 5834395"/>
                <a:gd name="connsiteX8155" fmla="*/ 3219815 w 3977945"/>
                <a:gd name="connsiteY8155" fmla="*/ 188540 h 5834395"/>
                <a:gd name="connsiteX8156" fmla="*/ 3225491 w 3977945"/>
                <a:gd name="connsiteY8156" fmla="*/ 194215 h 5834395"/>
                <a:gd name="connsiteX8157" fmla="*/ 3227306 w 3977945"/>
                <a:gd name="connsiteY8157" fmla="*/ 197280 h 5834395"/>
                <a:gd name="connsiteX8158" fmla="*/ 3229463 w 3977945"/>
                <a:gd name="connsiteY8158" fmla="*/ 204544 h 5834395"/>
                <a:gd name="connsiteX8159" fmla="*/ 3230712 w 3977945"/>
                <a:gd name="connsiteY8159" fmla="*/ 207609 h 5834395"/>
                <a:gd name="connsiteX8160" fmla="*/ 3239225 w 3977945"/>
                <a:gd name="connsiteY8160" fmla="*/ 216576 h 5834395"/>
                <a:gd name="connsiteX8161" fmla="*/ 3240700 w 3977945"/>
                <a:gd name="connsiteY8161" fmla="*/ 215895 h 5834395"/>
                <a:gd name="connsiteX8162" fmla="*/ 3240019 w 3977945"/>
                <a:gd name="connsiteY8162" fmla="*/ 210901 h 5834395"/>
                <a:gd name="connsiteX8163" fmla="*/ 3238317 w 3977945"/>
                <a:gd name="connsiteY8163" fmla="*/ 208290 h 5834395"/>
                <a:gd name="connsiteX8164" fmla="*/ 3236387 w 3977945"/>
                <a:gd name="connsiteY8164" fmla="*/ 206588 h 5834395"/>
                <a:gd name="connsiteX8165" fmla="*/ 3234798 w 3977945"/>
                <a:gd name="connsiteY8165" fmla="*/ 204544 h 5834395"/>
                <a:gd name="connsiteX8166" fmla="*/ 3233323 w 3977945"/>
                <a:gd name="connsiteY8166" fmla="*/ 200458 h 5834395"/>
                <a:gd name="connsiteX8167" fmla="*/ 3231393 w 3977945"/>
                <a:gd name="connsiteY8167" fmla="*/ 192966 h 5834395"/>
                <a:gd name="connsiteX8168" fmla="*/ 3230031 w 3977945"/>
                <a:gd name="connsiteY8168" fmla="*/ 189788 h 5834395"/>
                <a:gd name="connsiteX8169" fmla="*/ 3227534 w 3977945"/>
                <a:gd name="connsiteY8169" fmla="*/ 186610 h 5834395"/>
                <a:gd name="connsiteX8170" fmla="*/ 3213685 w 3977945"/>
                <a:gd name="connsiteY8170" fmla="*/ 177983 h 5834395"/>
                <a:gd name="connsiteX8171" fmla="*/ 3210507 w 3977945"/>
                <a:gd name="connsiteY8171" fmla="*/ 177529 h 5834395"/>
                <a:gd name="connsiteX8172" fmla="*/ 3208464 w 3977945"/>
                <a:gd name="connsiteY8172" fmla="*/ 180480 h 5834395"/>
                <a:gd name="connsiteX8173" fmla="*/ 3208464 w 3977945"/>
                <a:gd name="connsiteY8173" fmla="*/ 184567 h 5834395"/>
                <a:gd name="connsiteX8174" fmla="*/ 3209939 w 3977945"/>
                <a:gd name="connsiteY8174" fmla="*/ 188426 h 5834395"/>
                <a:gd name="connsiteX8175" fmla="*/ 3213345 w 3977945"/>
                <a:gd name="connsiteY8175" fmla="*/ 193761 h 5834395"/>
                <a:gd name="connsiteX8176" fmla="*/ 3211642 w 3977945"/>
                <a:gd name="connsiteY8176" fmla="*/ 195123 h 5834395"/>
                <a:gd name="connsiteX8177" fmla="*/ 3210280 w 3977945"/>
                <a:gd name="connsiteY8177" fmla="*/ 193647 h 5834395"/>
                <a:gd name="connsiteX8178" fmla="*/ 3207101 w 3977945"/>
                <a:gd name="connsiteY8178" fmla="*/ 187972 h 5834395"/>
                <a:gd name="connsiteX8179" fmla="*/ 3204832 w 3977945"/>
                <a:gd name="connsiteY8179" fmla="*/ 186042 h 5834395"/>
                <a:gd name="connsiteX8180" fmla="*/ 3193481 w 3977945"/>
                <a:gd name="connsiteY8180" fmla="*/ 183772 h 5834395"/>
                <a:gd name="connsiteX8181" fmla="*/ 3191324 w 3977945"/>
                <a:gd name="connsiteY8181" fmla="*/ 184680 h 5834395"/>
                <a:gd name="connsiteX8182" fmla="*/ 3189167 w 3977945"/>
                <a:gd name="connsiteY8182" fmla="*/ 186950 h 5834395"/>
                <a:gd name="connsiteX8183" fmla="*/ 3186897 w 3977945"/>
                <a:gd name="connsiteY8183" fmla="*/ 188312 h 5834395"/>
                <a:gd name="connsiteX8184" fmla="*/ 3182130 w 3977945"/>
                <a:gd name="connsiteY8184" fmla="*/ 187177 h 5834395"/>
                <a:gd name="connsiteX8185" fmla="*/ 3179859 w 3977945"/>
                <a:gd name="connsiteY8185" fmla="*/ 188880 h 5834395"/>
                <a:gd name="connsiteX8186" fmla="*/ 3178043 w 3977945"/>
                <a:gd name="connsiteY8186" fmla="*/ 190923 h 5834395"/>
                <a:gd name="connsiteX8187" fmla="*/ 3167146 w 3977945"/>
                <a:gd name="connsiteY8187" fmla="*/ 195464 h 5834395"/>
                <a:gd name="connsiteX8188" fmla="*/ 3164762 w 3977945"/>
                <a:gd name="connsiteY8188" fmla="*/ 197393 h 5834395"/>
                <a:gd name="connsiteX8189" fmla="*/ 3163287 w 3977945"/>
                <a:gd name="connsiteY8189" fmla="*/ 200231 h 5834395"/>
                <a:gd name="connsiteX8190" fmla="*/ 3162719 w 3977945"/>
                <a:gd name="connsiteY8190" fmla="*/ 207836 h 5834395"/>
                <a:gd name="connsiteX8191" fmla="*/ 3164309 w 3977945"/>
                <a:gd name="connsiteY8191" fmla="*/ 213852 h 5834395"/>
                <a:gd name="connsiteX8192" fmla="*/ 3166806 w 3977945"/>
                <a:gd name="connsiteY8192" fmla="*/ 218506 h 5834395"/>
                <a:gd name="connsiteX8193" fmla="*/ 3394620 w 3977945"/>
                <a:gd name="connsiteY8193" fmla="*/ 880040 h 5834395"/>
                <a:gd name="connsiteX8194" fmla="*/ 3398252 w 3977945"/>
                <a:gd name="connsiteY8194" fmla="*/ 879473 h 5834395"/>
                <a:gd name="connsiteX8195" fmla="*/ 3400522 w 3977945"/>
                <a:gd name="connsiteY8195" fmla="*/ 878338 h 5834395"/>
                <a:gd name="connsiteX8196" fmla="*/ 3402679 w 3977945"/>
                <a:gd name="connsiteY8196" fmla="*/ 876181 h 5834395"/>
                <a:gd name="connsiteX8197" fmla="*/ 3403814 w 3977945"/>
                <a:gd name="connsiteY8197" fmla="*/ 872549 h 5834395"/>
                <a:gd name="connsiteX8198" fmla="*/ 3403474 w 3977945"/>
                <a:gd name="connsiteY8198" fmla="*/ 868462 h 5834395"/>
                <a:gd name="connsiteX8199" fmla="*/ 3401998 w 3977945"/>
                <a:gd name="connsiteY8199" fmla="*/ 866192 h 5834395"/>
                <a:gd name="connsiteX8200" fmla="*/ 3400068 w 3977945"/>
                <a:gd name="connsiteY8200" fmla="*/ 865284 h 5834395"/>
                <a:gd name="connsiteX8201" fmla="*/ 3398366 w 3977945"/>
                <a:gd name="connsiteY8201" fmla="*/ 865171 h 5834395"/>
                <a:gd name="connsiteX8202" fmla="*/ 3397003 w 3977945"/>
                <a:gd name="connsiteY8202" fmla="*/ 866079 h 5834395"/>
                <a:gd name="connsiteX8203" fmla="*/ 3395868 w 3977945"/>
                <a:gd name="connsiteY8203" fmla="*/ 868349 h 5834395"/>
                <a:gd name="connsiteX8204" fmla="*/ 3393825 w 3977945"/>
                <a:gd name="connsiteY8204" fmla="*/ 874365 h 5834395"/>
                <a:gd name="connsiteX8205" fmla="*/ 3393144 w 3977945"/>
                <a:gd name="connsiteY8205" fmla="*/ 874365 h 5834395"/>
                <a:gd name="connsiteX8206" fmla="*/ 3391442 w 3977945"/>
                <a:gd name="connsiteY8206" fmla="*/ 877316 h 5834395"/>
                <a:gd name="connsiteX8207" fmla="*/ 3392349 w 3977945"/>
                <a:gd name="connsiteY8207" fmla="*/ 879132 h 5834395"/>
                <a:gd name="connsiteX8208" fmla="*/ 3394620 w 3977945"/>
                <a:gd name="connsiteY8208" fmla="*/ 880040 h 5834395"/>
                <a:gd name="connsiteX8209" fmla="*/ 3258522 w 3977945"/>
                <a:gd name="connsiteY8209" fmla="*/ 197961 h 5834395"/>
                <a:gd name="connsiteX8210" fmla="*/ 3259656 w 3977945"/>
                <a:gd name="connsiteY8210" fmla="*/ 200118 h 5834395"/>
                <a:gd name="connsiteX8211" fmla="*/ 3261587 w 3977945"/>
                <a:gd name="connsiteY8211" fmla="*/ 205452 h 5834395"/>
                <a:gd name="connsiteX8212" fmla="*/ 3262608 w 3977945"/>
                <a:gd name="connsiteY8212" fmla="*/ 207496 h 5834395"/>
                <a:gd name="connsiteX8213" fmla="*/ 3273505 w 3977945"/>
                <a:gd name="connsiteY8213" fmla="*/ 216463 h 5834395"/>
                <a:gd name="connsiteX8214" fmla="*/ 3275207 w 3977945"/>
                <a:gd name="connsiteY8214" fmla="*/ 216917 h 5834395"/>
                <a:gd name="connsiteX8215" fmla="*/ 3277137 w 3977945"/>
                <a:gd name="connsiteY8215" fmla="*/ 216690 h 5834395"/>
                <a:gd name="connsiteX8216" fmla="*/ 3277477 w 3977945"/>
                <a:gd name="connsiteY8216" fmla="*/ 216122 h 5834395"/>
                <a:gd name="connsiteX8217" fmla="*/ 3276002 w 3977945"/>
                <a:gd name="connsiteY8217" fmla="*/ 214874 h 5834395"/>
                <a:gd name="connsiteX8218" fmla="*/ 3275094 w 3977945"/>
                <a:gd name="connsiteY8218" fmla="*/ 212717 h 5834395"/>
                <a:gd name="connsiteX8219" fmla="*/ 3262494 w 3977945"/>
                <a:gd name="connsiteY8219" fmla="*/ 193761 h 5834395"/>
                <a:gd name="connsiteX8220" fmla="*/ 3260111 w 3977945"/>
                <a:gd name="connsiteY8220" fmla="*/ 192626 h 5834395"/>
                <a:gd name="connsiteX8221" fmla="*/ 3258749 w 3977945"/>
                <a:gd name="connsiteY8221" fmla="*/ 193420 h 5834395"/>
                <a:gd name="connsiteX8222" fmla="*/ 3257273 w 3977945"/>
                <a:gd name="connsiteY8222" fmla="*/ 193307 h 5834395"/>
                <a:gd name="connsiteX8223" fmla="*/ 3255797 w 3977945"/>
                <a:gd name="connsiteY8223" fmla="*/ 192739 h 5834395"/>
                <a:gd name="connsiteX8224" fmla="*/ 3255003 w 3977945"/>
                <a:gd name="connsiteY8224" fmla="*/ 193534 h 5834395"/>
                <a:gd name="connsiteX8225" fmla="*/ 3255797 w 3977945"/>
                <a:gd name="connsiteY8225" fmla="*/ 195237 h 5834395"/>
                <a:gd name="connsiteX8226" fmla="*/ 3258522 w 3977945"/>
                <a:gd name="connsiteY8226" fmla="*/ 197961 h 5834395"/>
                <a:gd name="connsiteX8227" fmla="*/ 3468742 w 3977945"/>
                <a:gd name="connsiteY8227" fmla="*/ 887418 h 5834395"/>
                <a:gd name="connsiteX8228" fmla="*/ 3482362 w 3977945"/>
                <a:gd name="connsiteY8228" fmla="*/ 891051 h 5834395"/>
                <a:gd name="connsiteX8229" fmla="*/ 3479752 w 3977945"/>
                <a:gd name="connsiteY8229" fmla="*/ 886624 h 5834395"/>
                <a:gd name="connsiteX8230" fmla="*/ 3476119 w 3977945"/>
                <a:gd name="connsiteY8230" fmla="*/ 883900 h 5834395"/>
                <a:gd name="connsiteX8231" fmla="*/ 3469082 w 3977945"/>
                <a:gd name="connsiteY8231" fmla="*/ 881856 h 5834395"/>
                <a:gd name="connsiteX8232" fmla="*/ 3466130 w 3977945"/>
                <a:gd name="connsiteY8232" fmla="*/ 882310 h 5834395"/>
                <a:gd name="connsiteX8233" fmla="*/ 3457163 w 3977945"/>
                <a:gd name="connsiteY8233" fmla="*/ 887418 h 5834395"/>
                <a:gd name="connsiteX8234" fmla="*/ 3456482 w 3977945"/>
                <a:gd name="connsiteY8234" fmla="*/ 887418 h 5834395"/>
                <a:gd name="connsiteX8235" fmla="*/ 3455120 w 3977945"/>
                <a:gd name="connsiteY8235" fmla="*/ 891051 h 5834395"/>
                <a:gd name="connsiteX8236" fmla="*/ 3458412 w 3977945"/>
                <a:gd name="connsiteY8236" fmla="*/ 891278 h 5834395"/>
                <a:gd name="connsiteX8237" fmla="*/ 3468742 w 3977945"/>
                <a:gd name="connsiteY8237" fmla="*/ 887418 h 5834395"/>
                <a:gd name="connsiteX8238" fmla="*/ 3428332 w 3977945"/>
                <a:gd name="connsiteY8238" fmla="*/ 890029 h 5834395"/>
                <a:gd name="connsiteX8239" fmla="*/ 3432078 w 3977945"/>
                <a:gd name="connsiteY8239" fmla="*/ 891505 h 5834395"/>
                <a:gd name="connsiteX8240" fmla="*/ 3435143 w 3977945"/>
                <a:gd name="connsiteY8240" fmla="*/ 890597 h 5834395"/>
                <a:gd name="connsiteX8241" fmla="*/ 3435370 w 3977945"/>
                <a:gd name="connsiteY8241" fmla="*/ 887191 h 5834395"/>
                <a:gd name="connsiteX8242" fmla="*/ 3434461 w 3977945"/>
                <a:gd name="connsiteY8242" fmla="*/ 885148 h 5834395"/>
                <a:gd name="connsiteX8243" fmla="*/ 3430715 w 3977945"/>
                <a:gd name="connsiteY8243" fmla="*/ 884013 h 5834395"/>
                <a:gd name="connsiteX8244" fmla="*/ 3426176 w 3977945"/>
                <a:gd name="connsiteY8244" fmla="*/ 883900 h 5834395"/>
                <a:gd name="connsiteX8245" fmla="*/ 3424813 w 3977945"/>
                <a:gd name="connsiteY8245" fmla="*/ 884581 h 5834395"/>
                <a:gd name="connsiteX8246" fmla="*/ 3424586 w 3977945"/>
                <a:gd name="connsiteY8246" fmla="*/ 886397 h 5834395"/>
                <a:gd name="connsiteX8247" fmla="*/ 3425721 w 3977945"/>
                <a:gd name="connsiteY8247" fmla="*/ 888213 h 5834395"/>
                <a:gd name="connsiteX8248" fmla="*/ 3428332 w 3977945"/>
                <a:gd name="connsiteY8248" fmla="*/ 890029 h 5834395"/>
                <a:gd name="connsiteX8249" fmla="*/ 2907209 w 3977945"/>
                <a:gd name="connsiteY8249" fmla="*/ 916477 h 5834395"/>
                <a:gd name="connsiteX8250" fmla="*/ 2906301 w 3977945"/>
                <a:gd name="connsiteY8250" fmla="*/ 917044 h 5834395"/>
                <a:gd name="connsiteX8251" fmla="*/ 2904599 w 3977945"/>
                <a:gd name="connsiteY8251" fmla="*/ 918634 h 5834395"/>
                <a:gd name="connsiteX8252" fmla="*/ 2898696 w 3977945"/>
                <a:gd name="connsiteY8252" fmla="*/ 923628 h 5834395"/>
                <a:gd name="connsiteX8253" fmla="*/ 2899377 w 3977945"/>
                <a:gd name="connsiteY8253" fmla="*/ 925444 h 5834395"/>
                <a:gd name="connsiteX8254" fmla="*/ 2904371 w 3977945"/>
                <a:gd name="connsiteY8254" fmla="*/ 922947 h 5834395"/>
                <a:gd name="connsiteX8255" fmla="*/ 2908345 w 3977945"/>
                <a:gd name="connsiteY8255" fmla="*/ 919315 h 5834395"/>
                <a:gd name="connsiteX8256" fmla="*/ 2909026 w 3977945"/>
                <a:gd name="connsiteY8256" fmla="*/ 917725 h 5834395"/>
                <a:gd name="connsiteX8257" fmla="*/ 2908685 w 3977945"/>
                <a:gd name="connsiteY8257" fmla="*/ 916250 h 5834395"/>
                <a:gd name="connsiteX8258" fmla="*/ 2907209 w 3977945"/>
                <a:gd name="connsiteY8258" fmla="*/ 916477 h 5834395"/>
                <a:gd name="connsiteX8259" fmla="*/ 2855790 w 3977945"/>
                <a:gd name="connsiteY8259" fmla="*/ 954162 h 5834395"/>
                <a:gd name="connsiteX8260" fmla="*/ 2832860 w 3977945"/>
                <a:gd name="connsiteY8260" fmla="*/ 949281 h 5834395"/>
                <a:gd name="connsiteX8261" fmla="*/ 2828320 w 3977945"/>
                <a:gd name="connsiteY8261" fmla="*/ 949281 h 5834395"/>
                <a:gd name="connsiteX8262" fmla="*/ 2828320 w 3977945"/>
                <a:gd name="connsiteY8262" fmla="*/ 950984 h 5834395"/>
                <a:gd name="connsiteX8263" fmla="*/ 2862713 w 3977945"/>
                <a:gd name="connsiteY8263" fmla="*/ 958248 h 5834395"/>
                <a:gd name="connsiteX8264" fmla="*/ 2863054 w 3977945"/>
                <a:gd name="connsiteY8264" fmla="*/ 957000 h 5834395"/>
                <a:gd name="connsiteX8265" fmla="*/ 2858059 w 3977945"/>
                <a:gd name="connsiteY8265" fmla="*/ 954843 h 5834395"/>
                <a:gd name="connsiteX8266" fmla="*/ 2855790 w 3977945"/>
                <a:gd name="connsiteY8266" fmla="*/ 954162 h 5834395"/>
                <a:gd name="connsiteX8267" fmla="*/ 1963717 w 3977945"/>
                <a:gd name="connsiteY8267" fmla="*/ 1934545 h 5834395"/>
                <a:gd name="connsiteX8268" fmla="*/ 1965306 w 3977945"/>
                <a:gd name="connsiteY8268" fmla="*/ 1934431 h 5834395"/>
                <a:gd name="connsiteX8269" fmla="*/ 1970073 w 3977945"/>
                <a:gd name="connsiteY8269" fmla="*/ 1938291 h 5834395"/>
                <a:gd name="connsiteX8270" fmla="*/ 1971890 w 3977945"/>
                <a:gd name="connsiteY8270" fmla="*/ 1939312 h 5834395"/>
                <a:gd name="connsiteX8271" fmla="*/ 1979949 w 3977945"/>
                <a:gd name="connsiteY8271" fmla="*/ 1940220 h 5834395"/>
                <a:gd name="connsiteX8272" fmla="*/ 1983127 w 3977945"/>
                <a:gd name="connsiteY8272" fmla="*/ 1941582 h 5834395"/>
                <a:gd name="connsiteX8273" fmla="*/ 1984603 w 3977945"/>
                <a:gd name="connsiteY8273" fmla="*/ 1942604 h 5834395"/>
                <a:gd name="connsiteX8274" fmla="*/ 1988576 w 3977945"/>
                <a:gd name="connsiteY8274" fmla="*/ 1946577 h 5834395"/>
                <a:gd name="connsiteX8275" fmla="*/ 1990505 w 3977945"/>
                <a:gd name="connsiteY8275" fmla="*/ 1950323 h 5834395"/>
                <a:gd name="connsiteX8276" fmla="*/ 1992094 w 3977945"/>
                <a:gd name="connsiteY8276" fmla="*/ 1955317 h 5834395"/>
                <a:gd name="connsiteX8277" fmla="*/ 1996749 w 3977945"/>
                <a:gd name="connsiteY8277" fmla="*/ 1959290 h 5834395"/>
                <a:gd name="connsiteX8278" fmla="*/ 2010483 w 3977945"/>
                <a:gd name="connsiteY8278" fmla="*/ 1959290 h 5834395"/>
                <a:gd name="connsiteX8279" fmla="*/ 2020132 w 3977945"/>
                <a:gd name="connsiteY8279" fmla="*/ 1961560 h 5834395"/>
                <a:gd name="connsiteX8280" fmla="*/ 2022288 w 3977945"/>
                <a:gd name="connsiteY8280" fmla="*/ 1960652 h 5834395"/>
                <a:gd name="connsiteX8281" fmla="*/ 2022628 w 3977945"/>
                <a:gd name="connsiteY8281" fmla="*/ 1959404 h 5834395"/>
                <a:gd name="connsiteX8282" fmla="*/ 2022401 w 3977945"/>
                <a:gd name="connsiteY8282" fmla="*/ 1958495 h 5834395"/>
                <a:gd name="connsiteX8283" fmla="*/ 2022061 w 3977945"/>
                <a:gd name="connsiteY8283" fmla="*/ 1957587 h 5834395"/>
                <a:gd name="connsiteX8284" fmla="*/ 2021607 w 3977945"/>
                <a:gd name="connsiteY8284" fmla="*/ 1955658 h 5834395"/>
                <a:gd name="connsiteX8285" fmla="*/ 2021380 w 3977945"/>
                <a:gd name="connsiteY8285" fmla="*/ 1953501 h 5834395"/>
                <a:gd name="connsiteX8286" fmla="*/ 2019791 w 3977945"/>
                <a:gd name="connsiteY8286" fmla="*/ 1950663 h 5834395"/>
                <a:gd name="connsiteX8287" fmla="*/ 2016499 w 3977945"/>
                <a:gd name="connsiteY8287" fmla="*/ 1949301 h 5834395"/>
                <a:gd name="connsiteX8288" fmla="*/ 2012072 w 3977945"/>
                <a:gd name="connsiteY8288" fmla="*/ 1948961 h 5834395"/>
                <a:gd name="connsiteX8289" fmla="*/ 2007305 w 3977945"/>
                <a:gd name="connsiteY8289" fmla="*/ 1945555 h 5834395"/>
                <a:gd name="connsiteX8290" fmla="*/ 2004013 w 3977945"/>
                <a:gd name="connsiteY8290" fmla="*/ 1940901 h 5834395"/>
                <a:gd name="connsiteX8291" fmla="*/ 2003559 w 3977945"/>
                <a:gd name="connsiteY8291" fmla="*/ 1935793 h 5834395"/>
                <a:gd name="connsiteX8292" fmla="*/ 2002651 w 3977945"/>
                <a:gd name="connsiteY8292" fmla="*/ 1933523 h 5834395"/>
                <a:gd name="connsiteX8293" fmla="*/ 2000154 w 3977945"/>
                <a:gd name="connsiteY8293" fmla="*/ 1931026 h 5834395"/>
                <a:gd name="connsiteX8294" fmla="*/ 1996294 w 3977945"/>
                <a:gd name="connsiteY8294" fmla="*/ 1929096 h 5834395"/>
                <a:gd name="connsiteX8295" fmla="*/ 1992662 w 3977945"/>
                <a:gd name="connsiteY8295" fmla="*/ 1928869 h 5834395"/>
                <a:gd name="connsiteX8296" fmla="*/ 1985851 w 3977945"/>
                <a:gd name="connsiteY8296" fmla="*/ 1931026 h 5834395"/>
                <a:gd name="connsiteX8297" fmla="*/ 1982219 w 3977945"/>
                <a:gd name="connsiteY8297" fmla="*/ 1930799 h 5834395"/>
                <a:gd name="connsiteX8298" fmla="*/ 1979609 w 3977945"/>
                <a:gd name="connsiteY8298" fmla="*/ 1928642 h 5834395"/>
                <a:gd name="connsiteX8299" fmla="*/ 1978019 w 3977945"/>
                <a:gd name="connsiteY8299" fmla="*/ 1926940 h 5834395"/>
                <a:gd name="connsiteX8300" fmla="*/ 1976430 w 3977945"/>
                <a:gd name="connsiteY8300" fmla="*/ 1926713 h 5834395"/>
                <a:gd name="connsiteX8301" fmla="*/ 1968825 w 3977945"/>
                <a:gd name="connsiteY8301" fmla="*/ 1928756 h 5834395"/>
                <a:gd name="connsiteX8302" fmla="*/ 1963944 w 3977945"/>
                <a:gd name="connsiteY8302" fmla="*/ 1931253 h 5834395"/>
                <a:gd name="connsiteX8303" fmla="*/ 1961787 w 3977945"/>
                <a:gd name="connsiteY8303" fmla="*/ 1933410 h 5834395"/>
                <a:gd name="connsiteX8304" fmla="*/ 1960993 w 3977945"/>
                <a:gd name="connsiteY8304" fmla="*/ 1935680 h 5834395"/>
                <a:gd name="connsiteX8305" fmla="*/ 1962582 w 3977945"/>
                <a:gd name="connsiteY8305" fmla="*/ 1935226 h 5834395"/>
                <a:gd name="connsiteX8306" fmla="*/ 1963717 w 3977945"/>
                <a:gd name="connsiteY8306" fmla="*/ 1934545 h 5834395"/>
                <a:gd name="connsiteX8307" fmla="*/ 3030480 w 3977945"/>
                <a:gd name="connsiteY8307" fmla="*/ 1031803 h 5834395"/>
                <a:gd name="connsiteX8308" fmla="*/ 3032297 w 3977945"/>
                <a:gd name="connsiteY8308" fmla="*/ 1030214 h 5834395"/>
                <a:gd name="connsiteX8309" fmla="*/ 3034454 w 3977945"/>
                <a:gd name="connsiteY8309" fmla="*/ 1029305 h 5834395"/>
                <a:gd name="connsiteX8310" fmla="*/ 3038881 w 3977945"/>
                <a:gd name="connsiteY8310" fmla="*/ 1028851 h 5834395"/>
                <a:gd name="connsiteX8311" fmla="*/ 3044896 w 3977945"/>
                <a:gd name="connsiteY8311" fmla="*/ 1021246 h 5834395"/>
                <a:gd name="connsiteX8312" fmla="*/ 3054431 w 3977945"/>
                <a:gd name="connsiteY8312" fmla="*/ 1021246 h 5834395"/>
                <a:gd name="connsiteX8313" fmla="*/ 3061696 w 3977945"/>
                <a:gd name="connsiteY8313" fmla="*/ 1012847 h 5834395"/>
                <a:gd name="connsiteX8314" fmla="*/ 3089619 w 3977945"/>
                <a:gd name="connsiteY8314" fmla="*/ 1008420 h 5834395"/>
                <a:gd name="connsiteX8315" fmla="*/ 3093365 w 3977945"/>
                <a:gd name="connsiteY8315" fmla="*/ 1004560 h 5834395"/>
                <a:gd name="connsiteX8316" fmla="*/ 3074068 w 3977945"/>
                <a:gd name="connsiteY8316" fmla="*/ 1002744 h 5834395"/>
                <a:gd name="connsiteX8317" fmla="*/ 3061696 w 3977945"/>
                <a:gd name="connsiteY8317" fmla="*/ 1001155 h 5834395"/>
                <a:gd name="connsiteX8318" fmla="*/ 3032637 w 3977945"/>
                <a:gd name="connsiteY8318" fmla="*/ 1020452 h 5834395"/>
                <a:gd name="connsiteX8319" fmla="*/ 3027870 w 3977945"/>
                <a:gd name="connsiteY8319" fmla="*/ 1026468 h 5834395"/>
                <a:gd name="connsiteX8320" fmla="*/ 3026849 w 3977945"/>
                <a:gd name="connsiteY8320" fmla="*/ 1028397 h 5834395"/>
                <a:gd name="connsiteX8321" fmla="*/ 3025940 w 3977945"/>
                <a:gd name="connsiteY8321" fmla="*/ 1030668 h 5834395"/>
                <a:gd name="connsiteX8322" fmla="*/ 3025032 w 3977945"/>
                <a:gd name="connsiteY8322" fmla="*/ 1033392 h 5834395"/>
                <a:gd name="connsiteX8323" fmla="*/ 3028892 w 3977945"/>
                <a:gd name="connsiteY8323" fmla="*/ 1032824 h 5834395"/>
                <a:gd name="connsiteX8324" fmla="*/ 3030480 w 3977945"/>
                <a:gd name="connsiteY8324" fmla="*/ 1031803 h 5834395"/>
                <a:gd name="connsiteX8325" fmla="*/ 3368172 w 3977945"/>
                <a:gd name="connsiteY8325" fmla="*/ 1051099 h 5834395"/>
                <a:gd name="connsiteX8326" fmla="*/ 3367037 w 3977945"/>
                <a:gd name="connsiteY8326" fmla="*/ 1050872 h 5834395"/>
                <a:gd name="connsiteX8327" fmla="*/ 3366015 w 3977945"/>
                <a:gd name="connsiteY8327" fmla="*/ 1050418 h 5834395"/>
                <a:gd name="connsiteX8328" fmla="*/ 3364880 w 3977945"/>
                <a:gd name="connsiteY8328" fmla="*/ 1050418 h 5834395"/>
                <a:gd name="connsiteX8329" fmla="*/ 3365334 w 3977945"/>
                <a:gd name="connsiteY8329" fmla="*/ 1049737 h 5834395"/>
                <a:gd name="connsiteX8330" fmla="*/ 3367604 w 3977945"/>
                <a:gd name="connsiteY8330" fmla="*/ 1048375 h 5834395"/>
                <a:gd name="connsiteX8331" fmla="*/ 3368966 w 3977945"/>
                <a:gd name="connsiteY8331" fmla="*/ 1047013 h 5834395"/>
                <a:gd name="connsiteX8332" fmla="*/ 3368059 w 3977945"/>
                <a:gd name="connsiteY8332" fmla="*/ 1045878 h 5834395"/>
                <a:gd name="connsiteX8333" fmla="*/ 3365447 w 3977945"/>
                <a:gd name="connsiteY8333" fmla="*/ 1046899 h 5834395"/>
                <a:gd name="connsiteX8334" fmla="*/ 3359318 w 3977945"/>
                <a:gd name="connsiteY8334" fmla="*/ 1053143 h 5834395"/>
                <a:gd name="connsiteX8335" fmla="*/ 3356708 w 3977945"/>
                <a:gd name="connsiteY8335" fmla="*/ 1056434 h 5834395"/>
                <a:gd name="connsiteX8336" fmla="*/ 3355572 w 3977945"/>
                <a:gd name="connsiteY8336" fmla="*/ 1059726 h 5834395"/>
                <a:gd name="connsiteX8337" fmla="*/ 3355572 w 3977945"/>
                <a:gd name="connsiteY8337" fmla="*/ 1061883 h 5834395"/>
                <a:gd name="connsiteX8338" fmla="*/ 3355459 w 3977945"/>
                <a:gd name="connsiteY8338" fmla="*/ 1063245 h 5834395"/>
                <a:gd name="connsiteX8339" fmla="*/ 3355232 w 3977945"/>
                <a:gd name="connsiteY8339" fmla="*/ 1064039 h 5834395"/>
                <a:gd name="connsiteX8340" fmla="*/ 3355459 w 3977945"/>
                <a:gd name="connsiteY8340" fmla="*/ 1065515 h 5834395"/>
                <a:gd name="connsiteX8341" fmla="*/ 3356027 w 3977945"/>
                <a:gd name="connsiteY8341" fmla="*/ 1067445 h 5834395"/>
                <a:gd name="connsiteX8342" fmla="*/ 3357615 w 3977945"/>
                <a:gd name="connsiteY8342" fmla="*/ 1068466 h 5834395"/>
                <a:gd name="connsiteX8343" fmla="*/ 3366923 w 3977945"/>
                <a:gd name="connsiteY8343" fmla="*/ 1064834 h 5834395"/>
                <a:gd name="connsiteX8344" fmla="*/ 3367718 w 3977945"/>
                <a:gd name="connsiteY8344" fmla="*/ 1063585 h 5834395"/>
                <a:gd name="connsiteX8345" fmla="*/ 3368966 w 3977945"/>
                <a:gd name="connsiteY8345" fmla="*/ 1060294 h 5834395"/>
                <a:gd name="connsiteX8346" fmla="*/ 3369421 w 3977945"/>
                <a:gd name="connsiteY8346" fmla="*/ 1055980 h 5834395"/>
                <a:gd name="connsiteX8347" fmla="*/ 3369193 w 3977945"/>
                <a:gd name="connsiteY8347" fmla="*/ 1052348 h 5834395"/>
                <a:gd name="connsiteX8348" fmla="*/ 3368172 w 3977945"/>
                <a:gd name="connsiteY8348" fmla="*/ 1051099 h 5834395"/>
                <a:gd name="connsiteX8349" fmla="*/ 3618915 w 3977945"/>
                <a:gd name="connsiteY8349" fmla="*/ 424526 h 5834395"/>
                <a:gd name="connsiteX8350" fmla="*/ 3620731 w 3977945"/>
                <a:gd name="connsiteY8350" fmla="*/ 428385 h 5834395"/>
                <a:gd name="connsiteX8351" fmla="*/ 3619823 w 3977945"/>
                <a:gd name="connsiteY8351" fmla="*/ 428272 h 5834395"/>
                <a:gd name="connsiteX8352" fmla="*/ 3618915 w 3977945"/>
                <a:gd name="connsiteY8352" fmla="*/ 428612 h 5834395"/>
                <a:gd name="connsiteX8353" fmla="*/ 3617325 w 3977945"/>
                <a:gd name="connsiteY8353" fmla="*/ 430429 h 5834395"/>
                <a:gd name="connsiteX8354" fmla="*/ 3620277 w 3977945"/>
                <a:gd name="connsiteY8354" fmla="*/ 438147 h 5834395"/>
                <a:gd name="connsiteX8355" fmla="*/ 3633331 w 3977945"/>
                <a:gd name="connsiteY8355" fmla="*/ 446774 h 5834395"/>
                <a:gd name="connsiteX8356" fmla="*/ 3640595 w 3977945"/>
                <a:gd name="connsiteY8356" fmla="*/ 448363 h 5834395"/>
                <a:gd name="connsiteX8357" fmla="*/ 3638892 w 3977945"/>
                <a:gd name="connsiteY8357" fmla="*/ 442801 h 5834395"/>
                <a:gd name="connsiteX8358" fmla="*/ 3632876 w 3977945"/>
                <a:gd name="connsiteY8358" fmla="*/ 438828 h 5834395"/>
                <a:gd name="connsiteX8359" fmla="*/ 3630606 w 3977945"/>
                <a:gd name="connsiteY8359" fmla="*/ 434515 h 5834395"/>
                <a:gd name="connsiteX8360" fmla="*/ 3632650 w 3977945"/>
                <a:gd name="connsiteY8360" fmla="*/ 436331 h 5834395"/>
                <a:gd name="connsiteX8361" fmla="*/ 3636963 w 3977945"/>
                <a:gd name="connsiteY8361" fmla="*/ 437580 h 5834395"/>
                <a:gd name="connsiteX8362" fmla="*/ 3645476 w 3977945"/>
                <a:gd name="connsiteY8362" fmla="*/ 444277 h 5834395"/>
                <a:gd name="connsiteX8363" fmla="*/ 3647065 w 3977945"/>
                <a:gd name="connsiteY8363" fmla="*/ 444390 h 5834395"/>
                <a:gd name="connsiteX8364" fmla="*/ 3648541 w 3977945"/>
                <a:gd name="connsiteY8364" fmla="*/ 439963 h 5834395"/>
                <a:gd name="connsiteX8365" fmla="*/ 3645703 w 3977945"/>
                <a:gd name="connsiteY8365" fmla="*/ 435537 h 5834395"/>
                <a:gd name="connsiteX8366" fmla="*/ 3638325 w 3977945"/>
                <a:gd name="connsiteY8366" fmla="*/ 430542 h 5834395"/>
                <a:gd name="connsiteX8367" fmla="*/ 3633898 w 3977945"/>
                <a:gd name="connsiteY8367" fmla="*/ 431564 h 5834395"/>
                <a:gd name="connsiteX8368" fmla="*/ 3632309 w 3977945"/>
                <a:gd name="connsiteY8368" fmla="*/ 430542 h 5834395"/>
                <a:gd name="connsiteX8369" fmla="*/ 3629585 w 3977945"/>
                <a:gd name="connsiteY8369" fmla="*/ 426796 h 5834395"/>
                <a:gd name="connsiteX8370" fmla="*/ 3627995 w 3977945"/>
                <a:gd name="connsiteY8370" fmla="*/ 425207 h 5834395"/>
                <a:gd name="connsiteX8371" fmla="*/ 3622320 w 3977945"/>
                <a:gd name="connsiteY8371" fmla="*/ 423504 h 5834395"/>
                <a:gd name="connsiteX8372" fmla="*/ 3611764 w 3977945"/>
                <a:gd name="connsiteY8372" fmla="*/ 416694 h 5834395"/>
                <a:gd name="connsiteX8373" fmla="*/ 3613353 w 3977945"/>
                <a:gd name="connsiteY8373" fmla="*/ 422823 h 5834395"/>
                <a:gd name="connsiteX8374" fmla="*/ 3618915 w 3977945"/>
                <a:gd name="connsiteY8374" fmla="*/ 424526 h 5834395"/>
                <a:gd name="connsiteX8375" fmla="*/ 3362042 w 3977945"/>
                <a:gd name="connsiteY8375" fmla="*/ 917158 h 5834395"/>
                <a:gd name="connsiteX8376" fmla="*/ 3357615 w 3977945"/>
                <a:gd name="connsiteY8376" fmla="*/ 916023 h 5834395"/>
                <a:gd name="connsiteX8377" fmla="*/ 3357161 w 3977945"/>
                <a:gd name="connsiteY8377" fmla="*/ 916023 h 5834395"/>
                <a:gd name="connsiteX8378" fmla="*/ 3356027 w 3977945"/>
                <a:gd name="connsiteY8378" fmla="*/ 916704 h 5834395"/>
                <a:gd name="connsiteX8379" fmla="*/ 3354891 w 3977945"/>
                <a:gd name="connsiteY8379" fmla="*/ 917952 h 5834395"/>
                <a:gd name="connsiteX8380" fmla="*/ 3355118 w 3977945"/>
                <a:gd name="connsiteY8380" fmla="*/ 919428 h 5834395"/>
                <a:gd name="connsiteX8381" fmla="*/ 3356594 w 3977945"/>
                <a:gd name="connsiteY8381" fmla="*/ 921131 h 5834395"/>
                <a:gd name="connsiteX8382" fmla="*/ 3358296 w 3977945"/>
                <a:gd name="connsiteY8382" fmla="*/ 922493 h 5834395"/>
                <a:gd name="connsiteX8383" fmla="*/ 3373734 w 3977945"/>
                <a:gd name="connsiteY8383" fmla="*/ 927260 h 5834395"/>
                <a:gd name="connsiteX8384" fmla="*/ 3374528 w 3977945"/>
                <a:gd name="connsiteY8384" fmla="*/ 926125 h 5834395"/>
                <a:gd name="connsiteX8385" fmla="*/ 3372599 w 3977945"/>
                <a:gd name="connsiteY8385" fmla="*/ 923855 h 5834395"/>
                <a:gd name="connsiteX8386" fmla="*/ 3362042 w 3977945"/>
                <a:gd name="connsiteY8386" fmla="*/ 917158 h 5834395"/>
                <a:gd name="connsiteX8387" fmla="*/ 3327649 w 3977945"/>
                <a:gd name="connsiteY8387" fmla="*/ 1037932 h 5834395"/>
                <a:gd name="connsiteX8388" fmla="*/ 3324698 w 3977945"/>
                <a:gd name="connsiteY8388" fmla="*/ 1040089 h 5834395"/>
                <a:gd name="connsiteX8389" fmla="*/ 3323790 w 3977945"/>
                <a:gd name="connsiteY8389" fmla="*/ 1040543 h 5834395"/>
                <a:gd name="connsiteX8390" fmla="*/ 3322314 w 3977945"/>
                <a:gd name="connsiteY8390" fmla="*/ 1042246 h 5834395"/>
                <a:gd name="connsiteX8391" fmla="*/ 3321860 w 3977945"/>
                <a:gd name="connsiteY8391" fmla="*/ 1044402 h 5834395"/>
                <a:gd name="connsiteX8392" fmla="*/ 3322200 w 3977945"/>
                <a:gd name="connsiteY8392" fmla="*/ 1046445 h 5834395"/>
                <a:gd name="connsiteX8393" fmla="*/ 3322428 w 3977945"/>
                <a:gd name="connsiteY8393" fmla="*/ 1049397 h 5834395"/>
                <a:gd name="connsiteX8394" fmla="*/ 3323109 w 3977945"/>
                <a:gd name="connsiteY8394" fmla="*/ 1052348 h 5834395"/>
                <a:gd name="connsiteX8395" fmla="*/ 3325265 w 3977945"/>
                <a:gd name="connsiteY8395" fmla="*/ 1054959 h 5834395"/>
                <a:gd name="connsiteX8396" fmla="*/ 3328443 w 3977945"/>
                <a:gd name="connsiteY8396" fmla="*/ 1057342 h 5834395"/>
                <a:gd name="connsiteX8397" fmla="*/ 3332076 w 3977945"/>
                <a:gd name="connsiteY8397" fmla="*/ 1055867 h 5834395"/>
                <a:gd name="connsiteX8398" fmla="*/ 3334800 w 3977945"/>
                <a:gd name="connsiteY8398" fmla="*/ 1047808 h 5834395"/>
                <a:gd name="connsiteX8399" fmla="*/ 3335368 w 3977945"/>
                <a:gd name="connsiteY8399" fmla="*/ 1042132 h 5834395"/>
                <a:gd name="connsiteX8400" fmla="*/ 3332984 w 3977945"/>
                <a:gd name="connsiteY8400" fmla="*/ 1038954 h 5834395"/>
                <a:gd name="connsiteX8401" fmla="*/ 3327649 w 3977945"/>
                <a:gd name="connsiteY8401" fmla="*/ 1037932 h 5834395"/>
                <a:gd name="connsiteX8402" fmla="*/ 3767839 w 3977945"/>
                <a:gd name="connsiteY8402" fmla="*/ 524188 h 5834395"/>
                <a:gd name="connsiteX8403" fmla="*/ 3770677 w 3977945"/>
                <a:gd name="connsiteY8403" fmla="*/ 524188 h 5834395"/>
                <a:gd name="connsiteX8404" fmla="*/ 3772834 w 3977945"/>
                <a:gd name="connsiteY8404" fmla="*/ 525436 h 5834395"/>
                <a:gd name="connsiteX8405" fmla="*/ 3771812 w 3977945"/>
                <a:gd name="connsiteY8405" fmla="*/ 528501 h 5834395"/>
                <a:gd name="connsiteX8406" fmla="*/ 3769201 w 3977945"/>
                <a:gd name="connsiteY8406" fmla="*/ 532020 h 5834395"/>
                <a:gd name="connsiteX8407" fmla="*/ 3768180 w 3977945"/>
                <a:gd name="connsiteY8407" fmla="*/ 535198 h 5834395"/>
                <a:gd name="connsiteX8408" fmla="*/ 3772380 w 3977945"/>
                <a:gd name="connsiteY8408" fmla="*/ 535652 h 5834395"/>
                <a:gd name="connsiteX8409" fmla="*/ 3773742 w 3977945"/>
                <a:gd name="connsiteY8409" fmla="*/ 536674 h 5834395"/>
                <a:gd name="connsiteX8410" fmla="*/ 3774196 w 3977945"/>
                <a:gd name="connsiteY8410" fmla="*/ 537809 h 5834395"/>
                <a:gd name="connsiteX8411" fmla="*/ 3774309 w 3977945"/>
                <a:gd name="connsiteY8411" fmla="*/ 540533 h 5834395"/>
                <a:gd name="connsiteX8412" fmla="*/ 3774877 w 3977945"/>
                <a:gd name="connsiteY8412" fmla="*/ 541100 h 5834395"/>
                <a:gd name="connsiteX8413" fmla="*/ 3776693 w 3977945"/>
                <a:gd name="connsiteY8413" fmla="*/ 540306 h 5834395"/>
                <a:gd name="connsiteX8414" fmla="*/ 3778396 w 3977945"/>
                <a:gd name="connsiteY8414" fmla="*/ 538944 h 5834395"/>
                <a:gd name="connsiteX8415" fmla="*/ 3779985 w 3977945"/>
                <a:gd name="connsiteY8415" fmla="*/ 538149 h 5834395"/>
                <a:gd name="connsiteX8416" fmla="*/ 3781574 w 3977945"/>
                <a:gd name="connsiteY8416" fmla="*/ 539284 h 5834395"/>
                <a:gd name="connsiteX8417" fmla="*/ 3781233 w 3977945"/>
                <a:gd name="connsiteY8417" fmla="*/ 540987 h 5834395"/>
                <a:gd name="connsiteX8418" fmla="*/ 3780552 w 3977945"/>
                <a:gd name="connsiteY8418" fmla="*/ 545527 h 5834395"/>
                <a:gd name="connsiteX8419" fmla="*/ 3780212 w 3977945"/>
                <a:gd name="connsiteY8419" fmla="*/ 547116 h 5834395"/>
                <a:gd name="connsiteX8420" fmla="*/ 3781120 w 3977945"/>
                <a:gd name="connsiteY8420" fmla="*/ 547344 h 5834395"/>
                <a:gd name="connsiteX8421" fmla="*/ 3782028 w 3977945"/>
                <a:gd name="connsiteY8421" fmla="*/ 548138 h 5834395"/>
                <a:gd name="connsiteX8422" fmla="*/ 3782823 w 3977945"/>
                <a:gd name="connsiteY8422" fmla="*/ 549387 h 5834395"/>
                <a:gd name="connsiteX8423" fmla="*/ 3783504 w 3977945"/>
                <a:gd name="connsiteY8423" fmla="*/ 551089 h 5834395"/>
                <a:gd name="connsiteX8424" fmla="*/ 3778963 w 3977945"/>
                <a:gd name="connsiteY8424" fmla="*/ 553019 h 5834395"/>
                <a:gd name="connsiteX8425" fmla="*/ 3777374 w 3977945"/>
                <a:gd name="connsiteY8425" fmla="*/ 552905 h 5834395"/>
                <a:gd name="connsiteX8426" fmla="*/ 3778396 w 3977945"/>
                <a:gd name="connsiteY8426" fmla="*/ 555630 h 5834395"/>
                <a:gd name="connsiteX8427" fmla="*/ 3781347 w 3977945"/>
                <a:gd name="connsiteY8427" fmla="*/ 557105 h 5834395"/>
                <a:gd name="connsiteX8428" fmla="*/ 3782709 w 3977945"/>
                <a:gd name="connsiteY8428" fmla="*/ 558921 h 5834395"/>
                <a:gd name="connsiteX8429" fmla="*/ 3779417 w 3977945"/>
                <a:gd name="connsiteY8429" fmla="*/ 568570 h 5834395"/>
                <a:gd name="connsiteX8430" fmla="*/ 3791563 w 3977945"/>
                <a:gd name="connsiteY8430" fmla="*/ 590137 h 5834395"/>
                <a:gd name="connsiteX8431" fmla="*/ 3811314 w 3977945"/>
                <a:gd name="connsiteY8431" fmla="*/ 611136 h 5834395"/>
                <a:gd name="connsiteX8432" fmla="*/ 3815286 w 3977945"/>
                <a:gd name="connsiteY8432" fmla="*/ 617492 h 5834395"/>
                <a:gd name="connsiteX8433" fmla="*/ 3816648 w 3977945"/>
                <a:gd name="connsiteY8433" fmla="*/ 620898 h 5834395"/>
                <a:gd name="connsiteX8434" fmla="*/ 3816989 w 3977945"/>
                <a:gd name="connsiteY8434" fmla="*/ 622487 h 5834395"/>
                <a:gd name="connsiteX8435" fmla="*/ 3819032 w 3977945"/>
                <a:gd name="connsiteY8435" fmla="*/ 624984 h 5834395"/>
                <a:gd name="connsiteX8436" fmla="*/ 3821303 w 3977945"/>
                <a:gd name="connsiteY8436" fmla="*/ 626233 h 5834395"/>
                <a:gd name="connsiteX8437" fmla="*/ 3823232 w 3977945"/>
                <a:gd name="connsiteY8437" fmla="*/ 626573 h 5834395"/>
                <a:gd name="connsiteX8438" fmla="*/ 3822665 w 3977945"/>
                <a:gd name="connsiteY8438" fmla="*/ 630433 h 5834395"/>
                <a:gd name="connsiteX8439" fmla="*/ 3828567 w 3977945"/>
                <a:gd name="connsiteY8439" fmla="*/ 631341 h 5834395"/>
                <a:gd name="connsiteX8440" fmla="*/ 3831632 w 3977945"/>
                <a:gd name="connsiteY8440" fmla="*/ 630433 h 5834395"/>
                <a:gd name="connsiteX8441" fmla="*/ 3833902 w 3977945"/>
                <a:gd name="connsiteY8441" fmla="*/ 626687 h 5834395"/>
                <a:gd name="connsiteX8442" fmla="*/ 3826183 w 3977945"/>
                <a:gd name="connsiteY8442" fmla="*/ 618287 h 5834395"/>
                <a:gd name="connsiteX8443" fmla="*/ 3821529 w 3977945"/>
                <a:gd name="connsiteY8443" fmla="*/ 616017 h 5834395"/>
                <a:gd name="connsiteX8444" fmla="*/ 3818919 w 3977945"/>
                <a:gd name="connsiteY8444" fmla="*/ 613520 h 5834395"/>
                <a:gd name="connsiteX8445" fmla="*/ 3816535 w 3977945"/>
                <a:gd name="connsiteY8445" fmla="*/ 610341 h 5834395"/>
                <a:gd name="connsiteX8446" fmla="*/ 3815286 w 3977945"/>
                <a:gd name="connsiteY8446" fmla="*/ 607277 h 5834395"/>
                <a:gd name="connsiteX8447" fmla="*/ 3829248 w 3977945"/>
                <a:gd name="connsiteY8447" fmla="*/ 613406 h 5834395"/>
                <a:gd name="connsiteX8448" fmla="*/ 3838443 w 3977945"/>
                <a:gd name="connsiteY8448" fmla="*/ 613860 h 5834395"/>
                <a:gd name="connsiteX8449" fmla="*/ 3841280 w 3977945"/>
                <a:gd name="connsiteY8449" fmla="*/ 616130 h 5834395"/>
                <a:gd name="connsiteX8450" fmla="*/ 3844118 w 3977945"/>
                <a:gd name="connsiteY8450" fmla="*/ 619649 h 5834395"/>
                <a:gd name="connsiteX8451" fmla="*/ 3847410 w 3977945"/>
                <a:gd name="connsiteY8451" fmla="*/ 622487 h 5834395"/>
                <a:gd name="connsiteX8452" fmla="*/ 3850815 w 3977945"/>
                <a:gd name="connsiteY8452" fmla="*/ 623622 h 5834395"/>
                <a:gd name="connsiteX8453" fmla="*/ 3856718 w 3977945"/>
                <a:gd name="connsiteY8453" fmla="*/ 620784 h 5834395"/>
                <a:gd name="connsiteX8454" fmla="*/ 3860009 w 3977945"/>
                <a:gd name="connsiteY8454" fmla="*/ 620557 h 5834395"/>
                <a:gd name="connsiteX8455" fmla="*/ 3863188 w 3977945"/>
                <a:gd name="connsiteY8455" fmla="*/ 622146 h 5834395"/>
                <a:gd name="connsiteX8456" fmla="*/ 3867614 w 3977945"/>
                <a:gd name="connsiteY8456" fmla="*/ 629525 h 5834395"/>
                <a:gd name="connsiteX8457" fmla="*/ 3879760 w 3977945"/>
                <a:gd name="connsiteY8457" fmla="*/ 642351 h 5834395"/>
                <a:gd name="connsiteX8458" fmla="*/ 3881803 w 3977945"/>
                <a:gd name="connsiteY8458" fmla="*/ 646210 h 5834395"/>
                <a:gd name="connsiteX8459" fmla="*/ 3881690 w 3977945"/>
                <a:gd name="connsiteY8459" fmla="*/ 650978 h 5834395"/>
                <a:gd name="connsiteX8460" fmla="*/ 3879760 w 3977945"/>
                <a:gd name="connsiteY8460" fmla="*/ 652340 h 5834395"/>
                <a:gd name="connsiteX8461" fmla="*/ 3876922 w 3977945"/>
                <a:gd name="connsiteY8461" fmla="*/ 652113 h 5834395"/>
                <a:gd name="connsiteX8462" fmla="*/ 3874311 w 3977945"/>
                <a:gd name="connsiteY8462" fmla="*/ 653248 h 5834395"/>
                <a:gd name="connsiteX8463" fmla="*/ 3873177 w 3977945"/>
                <a:gd name="connsiteY8463" fmla="*/ 658696 h 5834395"/>
                <a:gd name="connsiteX8464" fmla="*/ 3874311 w 3977945"/>
                <a:gd name="connsiteY8464" fmla="*/ 661194 h 5834395"/>
                <a:gd name="connsiteX8465" fmla="*/ 3876354 w 3977945"/>
                <a:gd name="connsiteY8465" fmla="*/ 663691 h 5834395"/>
                <a:gd name="connsiteX8466" fmla="*/ 3877490 w 3977945"/>
                <a:gd name="connsiteY8466" fmla="*/ 666869 h 5834395"/>
                <a:gd name="connsiteX8467" fmla="*/ 3875901 w 3977945"/>
                <a:gd name="connsiteY8467" fmla="*/ 671296 h 5834395"/>
                <a:gd name="connsiteX8468" fmla="*/ 3895878 w 3977945"/>
                <a:gd name="connsiteY8468" fmla="*/ 677085 h 5834395"/>
                <a:gd name="connsiteX8469" fmla="*/ 3904051 w 3977945"/>
                <a:gd name="connsiteY8469" fmla="*/ 675950 h 5834395"/>
                <a:gd name="connsiteX8470" fmla="*/ 3906548 w 3977945"/>
                <a:gd name="connsiteY8470" fmla="*/ 677085 h 5834395"/>
                <a:gd name="connsiteX8471" fmla="*/ 3907683 w 3977945"/>
                <a:gd name="connsiteY8471" fmla="*/ 679242 h 5834395"/>
                <a:gd name="connsiteX8472" fmla="*/ 3908592 w 3977945"/>
                <a:gd name="connsiteY8472" fmla="*/ 681852 h 5834395"/>
                <a:gd name="connsiteX8473" fmla="*/ 3909840 w 3977945"/>
                <a:gd name="connsiteY8473" fmla="*/ 684009 h 5834395"/>
                <a:gd name="connsiteX8474" fmla="*/ 3911883 w 3977945"/>
                <a:gd name="connsiteY8474" fmla="*/ 684463 h 5834395"/>
                <a:gd name="connsiteX8475" fmla="*/ 3910975 w 3977945"/>
                <a:gd name="connsiteY8475" fmla="*/ 680263 h 5834395"/>
                <a:gd name="connsiteX8476" fmla="*/ 3910521 w 3977945"/>
                <a:gd name="connsiteY8476" fmla="*/ 678901 h 5834395"/>
                <a:gd name="connsiteX8477" fmla="*/ 3915743 w 3977945"/>
                <a:gd name="connsiteY8477" fmla="*/ 671977 h 5834395"/>
                <a:gd name="connsiteX8478" fmla="*/ 3918467 w 3977945"/>
                <a:gd name="connsiteY8478" fmla="*/ 669934 h 5834395"/>
                <a:gd name="connsiteX8479" fmla="*/ 3921418 w 3977945"/>
                <a:gd name="connsiteY8479" fmla="*/ 669253 h 5834395"/>
                <a:gd name="connsiteX8480" fmla="*/ 3927434 w 3977945"/>
                <a:gd name="connsiteY8480" fmla="*/ 671183 h 5834395"/>
                <a:gd name="connsiteX8481" fmla="*/ 3937764 w 3977945"/>
                <a:gd name="connsiteY8481" fmla="*/ 679696 h 5834395"/>
                <a:gd name="connsiteX8482" fmla="*/ 3942871 w 3977945"/>
                <a:gd name="connsiteY8482" fmla="*/ 678447 h 5834395"/>
                <a:gd name="connsiteX8483" fmla="*/ 3952973 w 3977945"/>
                <a:gd name="connsiteY8483" fmla="*/ 671296 h 5834395"/>
                <a:gd name="connsiteX8484" fmla="*/ 3952292 w 3977945"/>
                <a:gd name="connsiteY8484" fmla="*/ 669253 h 5834395"/>
                <a:gd name="connsiteX8485" fmla="*/ 3954449 w 3977945"/>
                <a:gd name="connsiteY8485" fmla="*/ 666869 h 5834395"/>
                <a:gd name="connsiteX8486" fmla="*/ 3964324 w 3977945"/>
                <a:gd name="connsiteY8486" fmla="*/ 669253 h 5834395"/>
                <a:gd name="connsiteX8487" fmla="*/ 3962168 w 3977945"/>
                <a:gd name="connsiteY8487" fmla="*/ 665621 h 5834395"/>
                <a:gd name="connsiteX8488" fmla="*/ 3961259 w 3977945"/>
                <a:gd name="connsiteY8488" fmla="*/ 661421 h 5834395"/>
                <a:gd name="connsiteX8489" fmla="*/ 3961714 w 3977945"/>
                <a:gd name="connsiteY8489" fmla="*/ 657107 h 5834395"/>
                <a:gd name="connsiteX8490" fmla="*/ 3963643 w 3977945"/>
                <a:gd name="connsiteY8490" fmla="*/ 653021 h 5834395"/>
                <a:gd name="connsiteX8491" fmla="*/ 3966481 w 3977945"/>
                <a:gd name="connsiteY8491" fmla="*/ 649729 h 5834395"/>
                <a:gd name="connsiteX8492" fmla="*/ 3967957 w 3977945"/>
                <a:gd name="connsiteY8492" fmla="*/ 648708 h 5834395"/>
                <a:gd name="connsiteX8493" fmla="*/ 3969433 w 3977945"/>
                <a:gd name="connsiteY8493" fmla="*/ 648254 h 5834395"/>
                <a:gd name="connsiteX8494" fmla="*/ 3970341 w 3977945"/>
                <a:gd name="connsiteY8494" fmla="*/ 647346 h 5834395"/>
                <a:gd name="connsiteX8495" fmla="*/ 3971022 w 3977945"/>
                <a:gd name="connsiteY8495" fmla="*/ 645302 h 5834395"/>
                <a:gd name="connsiteX8496" fmla="*/ 3971248 w 3977945"/>
                <a:gd name="connsiteY8496" fmla="*/ 643259 h 5834395"/>
                <a:gd name="connsiteX8497" fmla="*/ 3970454 w 3977945"/>
                <a:gd name="connsiteY8497" fmla="*/ 642351 h 5834395"/>
                <a:gd name="connsiteX8498" fmla="*/ 3969546 w 3977945"/>
                <a:gd name="connsiteY8498" fmla="*/ 641330 h 5834395"/>
                <a:gd name="connsiteX8499" fmla="*/ 3968979 w 3977945"/>
                <a:gd name="connsiteY8499" fmla="*/ 639059 h 5834395"/>
                <a:gd name="connsiteX8500" fmla="*/ 3968524 w 3977945"/>
                <a:gd name="connsiteY8500" fmla="*/ 636562 h 5834395"/>
                <a:gd name="connsiteX8501" fmla="*/ 3968070 w 3977945"/>
                <a:gd name="connsiteY8501" fmla="*/ 634859 h 5834395"/>
                <a:gd name="connsiteX8502" fmla="*/ 3966822 w 3977945"/>
                <a:gd name="connsiteY8502" fmla="*/ 633157 h 5834395"/>
                <a:gd name="connsiteX8503" fmla="*/ 3963984 w 3977945"/>
                <a:gd name="connsiteY8503" fmla="*/ 630887 h 5834395"/>
                <a:gd name="connsiteX8504" fmla="*/ 3962962 w 3977945"/>
                <a:gd name="connsiteY8504" fmla="*/ 629070 h 5834395"/>
                <a:gd name="connsiteX8505" fmla="*/ 3962168 w 3977945"/>
                <a:gd name="connsiteY8505" fmla="*/ 624871 h 5834395"/>
                <a:gd name="connsiteX8506" fmla="*/ 3962168 w 3977945"/>
                <a:gd name="connsiteY8506" fmla="*/ 620330 h 5834395"/>
                <a:gd name="connsiteX8507" fmla="*/ 3962962 w 3977945"/>
                <a:gd name="connsiteY8507" fmla="*/ 616244 h 5834395"/>
                <a:gd name="connsiteX8508" fmla="*/ 3964324 w 3977945"/>
                <a:gd name="connsiteY8508" fmla="*/ 613633 h 5834395"/>
                <a:gd name="connsiteX8509" fmla="*/ 3959897 w 3977945"/>
                <a:gd name="connsiteY8509" fmla="*/ 603871 h 5834395"/>
                <a:gd name="connsiteX8510" fmla="*/ 3958309 w 3977945"/>
                <a:gd name="connsiteY8510" fmla="*/ 601715 h 5834395"/>
                <a:gd name="connsiteX8511" fmla="*/ 3950022 w 3977945"/>
                <a:gd name="connsiteY8511" fmla="*/ 603304 h 5834395"/>
                <a:gd name="connsiteX8512" fmla="*/ 3949682 w 3977945"/>
                <a:gd name="connsiteY8512" fmla="*/ 599785 h 5834395"/>
                <a:gd name="connsiteX8513" fmla="*/ 3927661 w 3977945"/>
                <a:gd name="connsiteY8513" fmla="*/ 572656 h 5834395"/>
                <a:gd name="connsiteX8514" fmla="*/ 3924710 w 3977945"/>
                <a:gd name="connsiteY8514" fmla="*/ 570272 h 5834395"/>
                <a:gd name="connsiteX8515" fmla="*/ 3923688 w 3977945"/>
                <a:gd name="connsiteY8515" fmla="*/ 568797 h 5834395"/>
                <a:gd name="connsiteX8516" fmla="*/ 3921758 w 3977945"/>
                <a:gd name="connsiteY8516" fmla="*/ 563121 h 5834395"/>
                <a:gd name="connsiteX8517" fmla="*/ 3919261 w 3977945"/>
                <a:gd name="connsiteY8517" fmla="*/ 561532 h 5834395"/>
                <a:gd name="connsiteX8518" fmla="*/ 3913926 w 3977945"/>
                <a:gd name="connsiteY8518" fmla="*/ 563235 h 5834395"/>
                <a:gd name="connsiteX8519" fmla="*/ 3911202 w 3977945"/>
                <a:gd name="connsiteY8519" fmla="*/ 563121 h 5834395"/>
                <a:gd name="connsiteX8520" fmla="*/ 3902462 w 3977945"/>
                <a:gd name="connsiteY8520" fmla="*/ 555176 h 5834395"/>
                <a:gd name="connsiteX8521" fmla="*/ 3898716 w 3977945"/>
                <a:gd name="connsiteY8521" fmla="*/ 554495 h 5834395"/>
                <a:gd name="connsiteX8522" fmla="*/ 3897127 w 3977945"/>
                <a:gd name="connsiteY8522" fmla="*/ 553473 h 5834395"/>
                <a:gd name="connsiteX8523" fmla="*/ 3896446 w 3977945"/>
                <a:gd name="connsiteY8523" fmla="*/ 550068 h 5834395"/>
                <a:gd name="connsiteX8524" fmla="*/ 3896219 w 3977945"/>
                <a:gd name="connsiteY8524" fmla="*/ 544846 h 5834395"/>
                <a:gd name="connsiteX8525" fmla="*/ 3895424 w 3977945"/>
                <a:gd name="connsiteY8525" fmla="*/ 542236 h 5834395"/>
                <a:gd name="connsiteX8526" fmla="*/ 3894062 w 3977945"/>
                <a:gd name="connsiteY8526" fmla="*/ 541328 h 5834395"/>
                <a:gd name="connsiteX8527" fmla="*/ 3892019 w 3977945"/>
                <a:gd name="connsiteY8527" fmla="*/ 541214 h 5834395"/>
                <a:gd name="connsiteX8528" fmla="*/ 3889635 w 3977945"/>
                <a:gd name="connsiteY8528" fmla="*/ 540306 h 5834395"/>
                <a:gd name="connsiteX8529" fmla="*/ 3883165 w 3977945"/>
                <a:gd name="connsiteY8529" fmla="*/ 533382 h 5834395"/>
                <a:gd name="connsiteX8530" fmla="*/ 3874879 w 3977945"/>
                <a:gd name="connsiteY8530" fmla="*/ 534176 h 5834395"/>
                <a:gd name="connsiteX8531" fmla="*/ 3873063 w 3977945"/>
                <a:gd name="connsiteY8531" fmla="*/ 531679 h 5834395"/>
                <a:gd name="connsiteX8532" fmla="*/ 3873063 w 3977945"/>
                <a:gd name="connsiteY8532" fmla="*/ 529068 h 5834395"/>
                <a:gd name="connsiteX8533" fmla="*/ 3873858 w 3977945"/>
                <a:gd name="connsiteY8533" fmla="*/ 518739 h 5834395"/>
                <a:gd name="connsiteX8534" fmla="*/ 3872949 w 3977945"/>
                <a:gd name="connsiteY8534" fmla="*/ 515447 h 5834395"/>
                <a:gd name="connsiteX8535" fmla="*/ 3870793 w 3977945"/>
                <a:gd name="connsiteY8535" fmla="*/ 513291 h 5834395"/>
                <a:gd name="connsiteX8536" fmla="*/ 3866706 w 3977945"/>
                <a:gd name="connsiteY8536" fmla="*/ 511815 h 5834395"/>
                <a:gd name="connsiteX8537" fmla="*/ 3863982 w 3977945"/>
                <a:gd name="connsiteY8537" fmla="*/ 508977 h 5834395"/>
                <a:gd name="connsiteX8538" fmla="*/ 3855469 w 3977945"/>
                <a:gd name="connsiteY8538" fmla="*/ 490021 h 5834395"/>
                <a:gd name="connsiteX8539" fmla="*/ 3851950 w 3977945"/>
                <a:gd name="connsiteY8539" fmla="*/ 484686 h 5834395"/>
                <a:gd name="connsiteX8540" fmla="*/ 3833107 w 3977945"/>
                <a:gd name="connsiteY8540" fmla="*/ 467319 h 5834395"/>
                <a:gd name="connsiteX8541" fmla="*/ 3828794 w 3977945"/>
                <a:gd name="connsiteY8541" fmla="*/ 465617 h 5834395"/>
                <a:gd name="connsiteX8542" fmla="*/ 3827092 w 3977945"/>
                <a:gd name="connsiteY8542" fmla="*/ 463687 h 5834395"/>
                <a:gd name="connsiteX8543" fmla="*/ 3825843 w 3977945"/>
                <a:gd name="connsiteY8543" fmla="*/ 460849 h 5834395"/>
                <a:gd name="connsiteX8544" fmla="*/ 3825389 w 3977945"/>
                <a:gd name="connsiteY8544" fmla="*/ 457330 h 5834395"/>
                <a:gd name="connsiteX8545" fmla="*/ 3823573 w 3977945"/>
                <a:gd name="connsiteY8545" fmla="*/ 453471 h 5834395"/>
                <a:gd name="connsiteX8546" fmla="*/ 3819372 w 3977945"/>
                <a:gd name="connsiteY8546" fmla="*/ 456082 h 5834395"/>
                <a:gd name="connsiteX8547" fmla="*/ 3811654 w 3977945"/>
                <a:gd name="connsiteY8547" fmla="*/ 464936 h 5834395"/>
                <a:gd name="connsiteX8548" fmla="*/ 3808930 w 3977945"/>
                <a:gd name="connsiteY8548" fmla="*/ 466525 h 5834395"/>
                <a:gd name="connsiteX8549" fmla="*/ 3799622 w 3977945"/>
                <a:gd name="connsiteY8549" fmla="*/ 466525 h 5834395"/>
                <a:gd name="connsiteX8550" fmla="*/ 3796898 w 3977945"/>
                <a:gd name="connsiteY8550" fmla="*/ 467546 h 5834395"/>
                <a:gd name="connsiteX8551" fmla="*/ 3796103 w 3977945"/>
                <a:gd name="connsiteY8551" fmla="*/ 468341 h 5834395"/>
                <a:gd name="connsiteX8552" fmla="*/ 3795082 w 3977945"/>
                <a:gd name="connsiteY8552" fmla="*/ 471179 h 5834395"/>
                <a:gd name="connsiteX8553" fmla="*/ 3795195 w 3977945"/>
                <a:gd name="connsiteY8553" fmla="*/ 471633 h 5834395"/>
                <a:gd name="connsiteX8554" fmla="*/ 3795763 w 3977945"/>
                <a:gd name="connsiteY8554" fmla="*/ 471860 h 5834395"/>
                <a:gd name="connsiteX8555" fmla="*/ 3796103 w 3977945"/>
                <a:gd name="connsiteY8555" fmla="*/ 474130 h 5834395"/>
                <a:gd name="connsiteX8556" fmla="*/ 3796558 w 3977945"/>
                <a:gd name="connsiteY8556" fmla="*/ 475946 h 5834395"/>
                <a:gd name="connsiteX8557" fmla="*/ 3797465 w 3977945"/>
                <a:gd name="connsiteY8557" fmla="*/ 476400 h 5834395"/>
                <a:gd name="connsiteX8558" fmla="*/ 3798033 w 3977945"/>
                <a:gd name="connsiteY8558" fmla="*/ 477195 h 5834395"/>
                <a:gd name="connsiteX8559" fmla="*/ 3797465 w 3977945"/>
                <a:gd name="connsiteY8559" fmla="*/ 480032 h 5834395"/>
                <a:gd name="connsiteX8560" fmla="*/ 3795877 w 3977945"/>
                <a:gd name="connsiteY8560" fmla="*/ 483665 h 5834395"/>
                <a:gd name="connsiteX8561" fmla="*/ 3794968 w 3977945"/>
                <a:gd name="connsiteY8561" fmla="*/ 485140 h 5834395"/>
                <a:gd name="connsiteX8562" fmla="*/ 3794174 w 3977945"/>
                <a:gd name="connsiteY8562" fmla="*/ 485821 h 5834395"/>
                <a:gd name="connsiteX8563" fmla="*/ 3789747 w 3977945"/>
                <a:gd name="connsiteY8563" fmla="*/ 487751 h 5834395"/>
                <a:gd name="connsiteX8564" fmla="*/ 3787250 w 3977945"/>
                <a:gd name="connsiteY8564" fmla="*/ 489681 h 5834395"/>
                <a:gd name="connsiteX8565" fmla="*/ 3785547 w 3977945"/>
                <a:gd name="connsiteY8565" fmla="*/ 491837 h 5834395"/>
                <a:gd name="connsiteX8566" fmla="*/ 3786228 w 3977945"/>
                <a:gd name="connsiteY8566" fmla="*/ 495810 h 5834395"/>
                <a:gd name="connsiteX8567" fmla="*/ 3778623 w 3977945"/>
                <a:gd name="connsiteY8567" fmla="*/ 491837 h 5834395"/>
                <a:gd name="connsiteX8568" fmla="*/ 3774650 w 3977945"/>
                <a:gd name="connsiteY8568" fmla="*/ 491383 h 5834395"/>
                <a:gd name="connsiteX8569" fmla="*/ 3772266 w 3977945"/>
                <a:gd name="connsiteY8569" fmla="*/ 495924 h 5834395"/>
                <a:gd name="connsiteX8570" fmla="*/ 3774990 w 3977945"/>
                <a:gd name="connsiteY8570" fmla="*/ 496151 h 5834395"/>
                <a:gd name="connsiteX8571" fmla="*/ 3788384 w 3977945"/>
                <a:gd name="connsiteY8571" fmla="*/ 505231 h 5834395"/>
                <a:gd name="connsiteX8572" fmla="*/ 3789633 w 3977945"/>
                <a:gd name="connsiteY8572" fmla="*/ 506821 h 5834395"/>
                <a:gd name="connsiteX8573" fmla="*/ 3791903 w 3977945"/>
                <a:gd name="connsiteY8573" fmla="*/ 511020 h 5834395"/>
                <a:gd name="connsiteX8574" fmla="*/ 3799735 w 3977945"/>
                <a:gd name="connsiteY8574" fmla="*/ 517150 h 5834395"/>
                <a:gd name="connsiteX8575" fmla="*/ 3800871 w 3977945"/>
                <a:gd name="connsiteY8575" fmla="*/ 518512 h 5834395"/>
                <a:gd name="connsiteX8576" fmla="*/ 3801325 w 3977945"/>
                <a:gd name="connsiteY8576" fmla="*/ 521350 h 5834395"/>
                <a:gd name="connsiteX8577" fmla="*/ 3803481 w 3977945"/>
                <a:gd name="connsiteY8577" fmla="*/ 526231 h 5834395"/>
                <a:gd name="connsiteX8578" fmla="*/ 3804162 w 3977945"/>
                <a:gd name="connsiteY8578" fmla="*/ 529295 h 5834395"/>
                <a:gd name="connsiteX8579" fmla="*/ 3769542 w 3977945"/>
                <a:gd name="connsiteY8579" fmla="*/ 513404 h 5834395"/>
                <a:gd name="connsiteX8580" fmla="*/ 3765796 w 3977945"/>
                <a:gd name="connsiteY8580" fmla="*/ 513518 h 5834395"/>
                <a:gd name="connsiteX8581" fmla="*/ 3764207 w 3977945"/>
                <a:gd name="connsiteY8581" fmla="*/ 516469 h 5834395"/>
                <a:gd name="connsiteX8582" fmla="*/ 3765342 w 3977945"/>
                <a:gd name="connsiteY8582" fmla="*/ 522371 h 5834395"/>
                <a:gd name="connsiteX8583" fmla="*/ 3767839 w 3977945"/>
                <a:gd name="connsiteY8583" fmla="*/ 524188 h 5834395"/>
                <a:gd name="connsiteX8584" fmla="*/ 3844572 w 3977945"/>
                <a:gd name="connsiteY8584" fmla="*/ 824421 h 5834395"/>
                <a:gd name="connsiteX8585" fmla="*/ 3844686 w 3977945"/>
                <a:gd name="connsiteY8585" fmla="*/ 819540 h 5834395"/>
                <a:gd name="connsiteX8586" fmla="*/ 3843891 w 3977945"/>
                <a:gd name="connsiteY8586" fmla="*/ 816134 h 5834395"/>
                <a:gd name="connsiteX8587" fmla="*/ 3840145 w 3977945"/>
                <a:gd name="connsiteY8587" fmla="*/ 812161 h 5834395"/>
                <a:gd name="connsiteX8588" fmla="*/ 3838669 w 3977945"/>
                <a:gd name="connsiteY8588" fmla="*/ 809210 h 5834395"/>
                <a:gd name="connsiteX8589" fmla="*/ 3839237 w 3977945"/>
                <a:gd name="connsiteY8589" fmla="*/ 808416 h 5834395"/>
                <a:gd name="connsiteX8590" fmla="*/ 3840145 w 3977945"/>
                <a:gd name="connsiteY8590" fmla="*/ 806259 h 5834395"/>
                <a:gd name="connsiteX8591" fmla="*/ 3840599 w 3977945"/>
                <a:gd name="connsiteY8591" fmla="*/ 805464 h 5834395"/>
                <a:gd name="connsiteX8592" fmla="*/ 3835831 w 3977945"/>
                <a:gd name="connsiteY8592" fmla="*/ 798427 h 5834395"/>
                <a:gd name="connsiteX8593" fmla="*/ 3803254 w 3977945"/>
                <a:gd name="connsiteY8593" fmla="*/ 774817 h 5834395"/>
                <a:gd name="connsiteX8594" fmla="*/ 3800530 w 3977945"/>
                <a:gd name="connsiteY8594" fmla="*/ 774136 h 5834395"/>
                <a:gd name="connsiteX8595" fmla="*/ 3798260 w 3977945"/>
                <a:gd name="connsiteY8595" fmla="*/ 775384 h 5834395"/>
                <a:gd name="connsiteX8596" fmla="*/ 3800189 w 3977945"/>
                <a:gd name="connsiteY8596" fmla="*/ 778790 h 5834395"/>
                <a:gd name="connsiteX8597" fmla="*/ 3827205 w 3977945"/>
                <a:gd name="connsiteY8597" fmla="*/ 801719 h 5834395"/>
                <a:gd name="connsiteX8598" fmla="*/ 3829475 w 3977945"/>
                <a:gd name="connsiteY8598" fmla="*/ 805464 h 5834395"/>
                <a:gd name="connsiteX8599" fmla="*/ 3833448 w 3977945"/>
                <a:gd name="connsiteY8599" fmla="*/ 814318 h 5834395"/>
                <a:gd name="connsiteX8600" fmla="*/ 3834924 w 3977945"/>
                <a:gd name="connsiteY8600" fmla="*/ 816134 h 5834395"/>
                <a:gd name="connsiteX8601" fmla="*/ 3836967 w 3977945"/>
                <a:gd name="connsiteY8601" fmla="*/ 820334 h 5834395"/>
                <a:gd name="connsiteX8602" fmla="*/ 3838102 w 3977945"/>
                <a:gd name="connsiteY8602" fmla="*/ 821810 h 5834395"/>
                <a:gd name="connsiteX8603" fmla="*/ 3840486 w 3977945"/>
                <a:gd name="connsiteY8603" fmla="*/ 822831 h 5834395"/>
                <a:gd name="connsiteX8604" fmla="*/ 3842074 w 3977945"/>
                <a:gd name="connsiteY8604" fmla="*/ 824080 h 5834395"/>
                <a:gd name="connsiteX8605" fmla="*/ 3843664 w 3977945"/>
                <a:gd name="connsiteY8605" fmla="*/ 825896 h 5834395"/>
                <a:gd name="connsiteX8606" fmla="*/ 3845026 w 3977945"/>
                <a:gd name="connsiteY8606" fmla="*/ 828280 h 5834395"/>
                <a:gd name="connsiteX8607" fmla="*/ 3844686 w 3977945"/>
                <a:gd name="connsiteY8607" fmla="*/ 826350 h 5834395"/>
                <a:gd name="connsiteX8608" fmla="*/ 3844572 w 3977945"/>
                <a:gd name="connsiteY8608" fmla="*/ 824421 h 583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</a:cxnLst>
              <a:rect l="l" t="t" r="r" b="b"/>
              <a:pathLst>
                <a:path w="3977945" h="5834395">
                  <a:moveTo>
                    <a:pt x="3972838" y="4281924"/>
                  </a:moveTo>
                  <a:lnTo>
                    <a:pt x="3977946" y="4283060"/>
                  </a:lnTo>
                  <a:lnTo>
                    <a:pt x="3977946" y="4365695"/>
                  </a:lnTo>
                  <a:lnTo>
                    <a:pt x="3968298" y="4365467"/>
                  </a:lnTo>
                  <a:lnTo>
                    <a:pt x="3967389" y="4365127"/>
                  </a:lnTo>
                  <a:lnTo>
                    <a:pt x="3966822" y="4363992"/>
                  </a:lnTo>
                  <a:lnTo>
                    <a:pt x="3966708" y="4362403"/>
                  </a:lnTo>
                  <a:lnTo>
                    <a:pt x="3966368" y="4360927"/>
                  </a:lnTo>
                  <a:lnTo>
                    <a:pt x="3965346" y="4360132"/>
                  </a:lnTo>
                  <a:lnTo>
                    <a:pt x="3954790" y="4358316"/>
                  </a:lnTo>
                  <a:lnTo>
                    <a:pt x="3952746" y="4356954"/>
                  </a:lnTo>
                  <a:lnTo>
                    <a:pt x="3952860" y="4353663"/>
                  </a:lnTo>
                  <a:lnTo>
                    <a:pt x="3954336" y="4351619"/>
                  </a:lnTo>
                  <a:lnTo>
                    <a:pt x="3958876" y="4349349"/>
                  </a:lnTo>
                  <a:lnTo>
                    <a:pt x="3960692" y="4347987"/>
                  </a:lnTo>
                  <a:lnTo>
                    <a:pt x="3961033" y="4346738"/>
                  </a:lnTo>
                  <a:lnTo>
                    <a:pt x="3960919" y="4344014"/>
                  </a:lnTo>
                  <a:lnTo>
                    <a:pt x="3961487" y="4343106"/>
                  </a:lnTo>
                  <a:lnTo>
                    <a:pt x="3963416" y="4341631"/>
                  </a:lnTo>
                  <a:lnTo>
                    <a:pt x="3964324" y="4340495"/>
                  </a:lnTo>
                  <a:lnTo>
                    <a:pt x="3964778" y="4339247"/>
                  </a:lnTo>
                  <a:lnTo>
                    <a:pt x="3962054" y="4335955"/>
                  </a:lnTo>
                  <a:lnTo>
                    <a:pt x="3944801" y="4331642"/>
                  </a:lnTo>
                  <a:lnTo>
                    <a:pt x="3934812" y="4324150"/>
                  </a:lnTo>
                  <a:lnTo>
                    <a:pt x="3931520" y="4322788"/>
                  </a:lnTo>
                  <a:lnTo>
                    <a:pt x="3930385" y="4324263"/>
                  </a:lnTo>
                  <a:lnTo>
                    <a:pt x="3929591" y="4326647"/>
                  </a:lnTo>
                  <a:lnTo>
                    <a:pt x="3927094" y="4328009"/>
                  </a:lnTo>
                  <a:lnTo>
                    <a:pt x="3924029" y="4327442"/>
                  </a:lnTo>
                  <a:lnTo>
                    <a:pt x="3921986" y="4325512"/>
                  </a:lnTo>
                  <a:lnTo>
                    <a:pt x="3917559" y="4315296"/>
                  </a:lnTo>
                  <a:lnTo>
                    <a:pt x="3916650" y="4312799"/>
                  </a:lnTo>
                  <a:lnTo>
                    <a:pt x="3916764" y="4310188"/>
                  </a:lnTo>
                  <a:lnTo>
                    <a:pt x="3918353" y="4306443"/>
                  </a:lnTo>
                  <a:lnTo>
                    <a:pt x="3920964" y="4306443"/>
                  </a:lnTo>
                  <a:lnTo>
                    <a:pt x="3937764" y="4306443"/>
                  </a:lnTo>
                  <a:lnTo>
                    <a:pt x="3951839" y="4291232"/>
                  </a:lnTo>
                  <a:lnTo>
                    <a:pt x="3959444" y="4284876"/>
                  </a:lnTo>
                  <a:lnTo>
                    <a:pt x="3967276" y="4281357"/>
                  </a:lnTo>
                  <a:lnTo>
                    <a:pt x="3972838" y="4281924"/>
                  </a:lnTo>
                  <a:close/>
                  <a:moveTo>
                    <a:pt x="1398325" y="771298"/>
                  </a:moveTo>
                  <a:lnTo>
                    <a:pt x="1432719" y="774703"/>
                  </a:lnTo>
                  <a:lnTo>
                    <a:pt x="1435216" y="771639"/>
                  </a:lnTo>
                  <a:lnTo>
                    <a:pt x="1416714" y="756428"/>
                  </a:lnTo>
                  <a:lnTo>
                    <a:pt x="1407520" y="756996"/>
                  </a:lnTo>
                  <a:lnTo>
                    <a:pt x="1398666" y="760288"/>
                  </a:lnTo>
                  <a:lnTo>
                    <a:pt x="1395601" y="761763"/>
                  </a:lnTo>
                  <a:lnTo>
                    <a:pt x="1394126" y="763579"/>
                  </a:lnTo>
                  <a:lnTo>
                    <a:pt x="1393445" y="766871"/>
                  </a:lnTo>
                  <a:lnTo>
                    <a:pt x="1394353" y="768687"/>
                  </a:lnTo>
                  <a:lnTo>
                    <a:pt x="1398325" y="771298"/>
                  </a:lnTo>
                  <a:close/>
                  <a:moveTo>
                    <a:pt x="2218773" y="1457804"/>
                  </a:moveTo>
                  <a:lnTo>
                    <a:pt x="2228422" y="1464842"/>
                  </a:lnTo>
                  <a:lnTo>
                    <a:pt x="2234324" y="1467907"/>
                  </a:lnTo>
                  <a:lnTo>
                    <a:pt x="2236708" y="1467793"/>
                  </a:lnTo>
                  <a:lnTo>
                    <a:pt x="2237957" y="1464047"/>
                  </a:lnTo>
                  <a:lnTo>
                    <a:pt x="2236708" y="1459166"/>
                  </a:lnTo>
                  <a:lnTo>
                    <a:pt x="2236367" y="1453945"/>
                  </a:lnTo>
                  <a:lnTo>
                    <a:pt x="2234551" y="1449291"/>
                  </a:lnTo>
                  <a:lnTo>
                    <a:pt x="2233075" y="1445999"/>
                  </a:lnTo>
                  <a:lnTo>
                    <a:pt x="2228649" y="1442367"/>
                  </a:lnTo>
                  <a:lnTo>
                    <a:pt x="2224108" y="1441232"/>
                  </a:lnTo>
                  <a:lnTo>
                    <a:pt x="2220930" y="1440437"/>
                  </a:lnTo>
                  <a:lnTo>
                    <a:pt x="2216162" y="1441459"/>
                  </a:lnTo>
                  <a:lnTo>
                    <a:pt x="2213438" y="1446794"/>
                  </a:lnTo>
                  <a:lnTo>
                    <a:pt x="2214914" y="1452356"/>
                  </a:lnTo>
                  <a:lnTo>
                    <a:pt x="2218773" y="1457804"/>
                  </a:lnTo>
                  <a:close/>
                  <a:moveTo>
                    <a:pt x="311925" y="3838556"/>
                  </a:moveTo>
                  <a:lnTo>
                    <a:pt x="311130" y="3836399"/>
                  </a:lnTo>
                  <a:lnTo>
                    <a:pt x="309882" y="3835037"/>
                  </a:lnTo>
                  <a:lnTo>
                    <a:pt x="304092" y="3832312"/>
                  </a:lnTo>
                  <a:lnTo>
                    <a:pt x="303298" y="3830950"/>
                  </a:lnTo>
                  <a:lnTo>
                    <a:pt x="304433" y="3828680"/>
                  </a:lnTo>
                  <a:lnTo>
                    <a:pt x="303185" y="3828226"/>
                  </a:lnTo>
                  <a:lnTo>
                    <a:pt x="302276" y="3827205"/>
                  </a:lnTo>
                  <a:lnTo>
                    <a:pt x="301595" y="3826070"/>
                  </a:lnTo>
                  <a:lnTo>
                    <a:pt x="300914" y="3825389"/>
                  </a:lnTo>
                  <a:lnTo>
                    <a:pt x="300006" y="3825048"/>
                  </a:lnTo>
                  <a:lnTo>
                    <a:pt x="294558" y="3825048"/>
                  </a:lnTo>
                  <a:lnTo>
                    <a:pt x="292968" y="3824140"/>
                  </a:lnTo>
                  <a:lnTo>
                    <a:pt x="291834" y="3822097"/>
                  </a:lnTo>
                  <a:lnTo>
                    <a:pt x="290585" y="3818351"/>
                  </a:lnTo>
                  <a:lnTo>
                    <a:pt x="288996" y="3810746"/>
                  </a:lnTo>
                  <a:lnTo>
                    <a:pt x="287974" y="3807341"/>
                  </a:lnTo>
                  <a:lnTo>
                    <a:pt x="287066" y="3806205"/>
                  </a:lnTo>
                  <a:lnTo>
                    <a:pt x="286499" y="3805524"/>
                  </a:lnTo>
                  <a:lnTo>
                    <a:pt x="284115" y="3804162"/>
                  </a:lnTo>
                  <a:lnTo>
                    <a:pt x="273899" y="3807227"/>
                  </a:lnTo>
                  <a:lnTo>
                    <a:pt x="257781" y="3805297"/>
                  </a:lnTo>
                  <a:lnTo>
                    <a:pt x="255964" y="3805070"/>
                  </a:lnTo>
                  <a:lnTo>
                    <a:pt x="245408" y="3807794"/>
                  </a:lnTo>
                  <a:lnTo>
                    <a:pt x="244159" y="3809043"/>
                  </a:lnTo>
                  <a:lnTo>
                    <a:pt x="243024" y="3810632"/>
                  </a:lnTo>
                  <a:lnTo>
                    <a:pt x="241208" y="3811994"/>
                  </a:lnTo>
                  <a:lnTo>
                    <a:pt x="238938" y="3812221"/>
                  </a:lnTo>
                  <a:lnTo>
                    <a:pt x="236327" y="3811427"/>
                  </a:lnTo>
                  <a:lnTo>
                    <a:pt x="234170" y="3809611"/>
                  </a:lnTo>
                  <a:lnTo>
                    <a:pt x="233263" y="3806773"/>
                  </a:lnTo>
                  <a:lnTo>
                    <a:pt x="233263" y="3804049"/>
                  </a:lnTo>
                  <a:lnTo>
                    <a:pt x="232922" y="3802119"/>
                  </a:lnTo>
                  <a:lnTo>
                    <a:pt x="231787" y="3801211"/>
                  </a:lnTo>
                  <a:lnTo>
                    <a:pt x="229290" y="3801438"/>
                  </a:lnTo>
                  <a:lnTo>
                    <a:pt x="226792" y="3803368"/>
                  </a:lnTo>
                  <a:lnTo>
                    <a:pt x="225998" y="3803708"/>
                  </a:lnTo>
                  <a:lnTo>
                    <a:pt x="225090" y="3803368"/>
                  </a:lnTo>
                  <a:lnTo>
                    <a:pt x="222706" y="3801778"/>
                  </a:lnTo>
                  <a:lnTo>
                    <a:pt x="219301" y="3800870"/>
                  </a:lnTo>
                  <a:lnTo>
                    <a:pt x="217371" y="3799622"/>
                  </a:lnTo>
                  <a:lnTo>
                    <a:pt x="214079" y="3796671"/>
                  </a:lnTo>
                  <a:lnTo>
                    <a:pt x="207382" y="3795195"/>
                  </a:lnTo>
                  <a:lnTo>
                    <a:pt x="205679" y="3793719"/>
                  </a:lnTo>
                  <a:lnTo>
                    <a:pt x="203977" y="3791449"/>
                  </a:lnTo>
                  <a:lnTo>
                    <a:pt x="197166" y="3786114"/>
                  </a:lnTo>
                  <a:lnTo>
                    <a:pt x="193194" y="3784184"/>
                  </a:lnTo>
                  <a:lnTo>
                    <a:pt x="183432" y="3783844"/>
                  </a:lnTo>
                  <a:lnTo>
                    <a:pt x="179913" y="3781006"/>
                  </a:lnTo>
                  <a:lnTo>
                    <a:pt x="173897" y="3770563"/>
                  </a:lnTo>
                  <a:lnTo>
                    <a:pt x="170946" y="3767612"/>
                  </a:lnTo>
                  <a:lnTo>
                    <a:pt x="168562" y="3767953"/>
                  </a:lnTo>
                  <a:lnTo>
                    <a:pt x="160616" y="3774650"/>
                  </a:lnTo>
                  <a:lnTo>
                    <a:pt x="161070" y="3775444"/>
                  </a:lnTo>
                  <a:lnTo>
                    <a:pt x="161184" y="3777374"/>
                  </a:lnTo>
                  <a:lnTo>
                    <a:pt x="160957" y="3779531"/>
                  </a:lnTo>
                  <a:lnTo>
                    <a:pt x="160616" y="3781006"/>
                  </a:lnTo>
                  <a:lnTo>
                    <a:pt x="159822" y="3782141"/>
                  </a:lnTo>
                  <a:lnTo>
                    <a:pt x="158800" y="3782709"/>
                  </a:lnTo>
                  <a:lnTo>
                    <a:pt x="157665" y="3782822"/>
                  </a:lnTo>
                  <a:lnTo>
                    <a:pt x="156303" y="3782709"/>
                  </a:lnTo>
                  <a:lnTo>
                    <a:pt x="155735" y="3782028"/>
                  </a:lnTo>
                  <a:lnTo>
                    <a:pt x="155168" y="3781006"/>
                  </a:lnTo>
                  <a:lnTo>
                    <a:pt x="154373" y="3780552"/>
                  </a:lnTo>
                  <a:lnTo>
                    <a:pt x="153125" y="3781574"/>
                  </a:lnTo>
                  <a:lnTo>
                    <a:pt x="152557" y="3782709"/>
                  </a:lnTo>
                  <a:lnTo>
                    <a:pt x="152330" y="3784184"/>
                  </a:lnTo>
                  <a:lnTo>
                    <a:pt x="152330" y="3787930"/>
                  </a:lnTo>
                  <a:lnTo>
                    <a:pt x="152557" y="3788384"/>
                  </a:lnTo>
                  <a:lnTo>
                    <a:pt x="153352" y="3792017"/>
                  </a:lnTo>
                  <a:lnTo>
                    <a:pt x="153352" y="3792698"/>
                  </a:lnTo>
                  <a:lnTo>
                    <a:pt x="153692" y="3794060"/>
                  </a:lnTo>
                  <a:lnTo>
                    <a:pt x="156076" y="3814719"/>
                  </a:lnTo>
                  <a:lnTo>
                    <a:pt x="157665" y="3820167"/>
                  </a:lnTo>
                  <a:lnTo>
                    <a:pt x="158346" y="3823459"/>
                  </a:lnTo>
                  <a:lnTo>
                    <a:pt x="157097" y="3827205"/>
                  </a:lnTo>
                  <a:lnTo>
                    <a:pt x="153238" y="3829248"/>
                  </a:lnTo>
                  <a:lnTo>
                    <a:pt x="145065" y="3831518"/>
                  </a:lnTo>
                  <a:lnTo>
                    <a:pt x="144498" y="3832086"/>
                  </a:lnTo>
                  <a:lnTo>
                    <a:pt x="144157" y="3832880"/>
                  </a:lnTo>
                  <a:lnTo>
                    <a:pt x="143590" y="3833561"/>
                  </a:lnTo>
                  <a:lnTo>
                    <a:pt x="142455" y="3833902"/>
                  </a:lnTo>
                  <a:lnTo>
                    <a:pt x="142228" y="3833334"/>
                  </a:lnTo>
                  <a:lnTo>
                    <a:pt x="141320" y="3832199"/>
                  </a:lnTo>
                  <a:lnTo>
                    <a:pt x="140298" y="3831518"/>
                  </a:lnTo>
                  <a:lnTo>
                    <a:pt x="139844" y="3832199"/>
                  </a:lnTo>
                  <a:lnTo>
                    <a:pt x="138709" y="3833221"/>
                  </a:lnTo>
                  <a:lnTo>
                    <a:pt x="131898" y="3833902"/>
                  </a:lnTo>
                  <a:lnTo>
                    <a:pt x="121342" y="3831972"/>
                  </a:lnTo>
                  <a:lnTo>
                    <a:pt x="116007" y="3826977"/>
                  </a:lnTo>
                  <a:lnTo>
                    <a:pt x="112034" y="3825843"/>
                  </a:lnTo>
                  <a:lnTo>
                    <a:pt x="93873" y="3827318"/>
                  </a:lnTo>
                  <a:lnTo>
                    <a:pt x="92057" y="3826977"/>
                  </a:lnTo>
                  <a:lnTo>
                    <a:pt x="91262" y="3826296"/>
                  </a:lnTo>
                  <a:lnTo>
                    <a:pt x="90354" y="3825048"/>
                  </a:lnTo>
                  <a:lnTo>
                    <a:pt x="89673" y="3823799"/>
                  </a:lnTo>
                  <a:lnTo>
                    <a:pt x="89332" y="3823005"/>
                  </a:lnTo>
                  <a:lnTo>
                    <a:pt x="89559" y="3821529"/>
                  </a:lnTo>
                  <a:lnTo>
                    <a:pt x="90240" y="3820961"/>
                  </a:lnTo>
                  <a:lnTo>
                    <a:pt x="91148" y="3820735"/>
                  </a:lnTo>
                  <a:lnTo>
                    <a:pt x="92057" y="3820054"/>
                  </a:lnTo>
                  <a:lnTo>
                    <a:pt x="104656" y="3808362"/>
                  </a:lnTo>
                  <a:lnTo>
                    <a:pt x="112942" y="3797579"/>
                  </a:lnTo>
                  <a:lnTo>
                    <a:pt x="117823" y="3792698"/>
                  </a:lnTo>
                  <a:lnTo>
                    <a:pt x="118845" y="3791222"/>
                  </a:lnTo>
                  <a:lnTo>
                    <a:pt x="120661" y="3787476"/>
                  </a:lnTo>
                  <a:lnTo>
                    <a:pt x="121455" y="3786228"/>
                  </a:lnTo>
                  <a:lnTo>
                    <a:pt x="123044" y="3784411"/>
                  </a:lnTo>
                  <a:lnTo>
                    <a:pt x="123725" y="3783390"/>
                  </a:lnTo>
                  <a:lnTo>
                    <a:pt x="124180" y="3782028"/>
                  </a:lnTo>
                  <a:lnTo>
                    <a:pt x="124407" y="3780893"/>
                  </a:lnTo>
                  <a:lnTo>
                    <a:pt x="124861" y="3780325"/>
                  </a:lnTo>
                  <a:lnTo>
                    <a:pt x="125882" y="3779985"/>
                  </a:lnTo>
                  <a:lnTo>
                    <a:pt x="125655" y="3778736"/>
                  </a:lnTo>
                  <a:lnTo>
                    <a:pt x="126563" y="3777487"/>
                  </a:lnTo>
                  <a:lnTo>
                    <a:pt x="128834" y="3776693"/>
                  </a:lnTo>
                  <a:lnTo>
                    <a:pt x="129401" y="3775558"/>
                  </a:lnTo>
                  <a:lnTo>
                    <a:pt x="129401" y="3775444"/>
                  </a:lnTo>
                  <a:lnTo>
                    <a:pt x="129174" y="3774877"/>
                  </a:lnTo>
                  <a:lnTo>
                    <a:pt x="130196" y="3773855"/>
                  </a:lnTo>
                  <a:lnTo>
                    <a:pt x="133828" y="3771131"/>
                  </a:lnTo>
                  <a:lnTo>
                    <a:pt x="133828" y="3770677"/>
                  </a:lnTo>
                  <a:lnTo>
                    <a:pt x="127585" y="3769088"/>
                  </a:lnTo>
                  <a:lnTo>
                    <a:pt x="117709" y="3786341"/>
                  </a:lnTo>
                  <a:lnTo>
                    <a:pt x="116347" y="3787136"/>
                  </a:lnTo>
                  <a:lnTo>
                    <a:pt x="99435" y="3808703"/>
                  </a:lnTo>
                  <a:lnTo>
                    <a:pt x="84678" y="3821075"/>
                  </a:lnTo>
                  <a:lnTo>
                    <a:pt x="77414" y="3825162"/>
                  </a:lnTo>
                  <a:lnTo>
                    <a:pt x="73441" y="3826070"/>
                  </a:lnTo>
                  <a:lnTo>
                    <a:pt x="57890" y="3824026"/>
                  </a:lnTo>
                  <a:lnTo>
                    <a:pt x="51874" y="3825162"/>
                  </a:lnTo>
                  <a:lnTo>
                    <a:pt x="45177" y="3824708"/>
                  </a:lnTo>
                  <a:lnTo>
                    <a:pt x="41204" y="3825729"/>
                  </a:lnTo>
                  <a:lnTo>
                    <a:pt x="40069" y="3825162"/>
                  </a:lnTo>
                  <a:lnTo>
                    <a:pt x="37572" y="3822324"/>
                  </a:lnTo>
                  <a:lnTo>
                    <a:pt x="35755" y="3822891"/>
                  </a:lnTo>
                  <a:lnTo>
                    <a:pt x="33826" y="3825048"/>
                  </a:lnTo>
                  <a:lnTo>
                    <a:pt x="32237" y="3827999"/>
                  </a:lnTo>
                  <a:lnTo>
                    <a:pt x="31669" y="3830950"/>
                  </a:lnTo>
                  <a:lnTo>
                    <a:pt x="30307" y="3835604"/>
                  </a:lnTo>
                  <a:lnTo>
                    <a:pt x="30421" y="3837761"/>
                  </a:lnTo>
                  <a:lnTo>
                    <a:pt x="30761" y="3839350"/>
                  </a:lnTo>
                  <a:lnTo>
                    <a:pt x="33372" y="3847864"/>
                  </a:lnTo>
                  <a:lnTo>
                    <a:pt x="34053" y="3851155"/>
                  </a:lnTo>
                  <a:lnTo>
                    <a:pt x="34280" y="3855128"/>
                  </a:lnTo>
                  <a:lnTo>
                    <a:pt x="33712" y="3857852"/>
                  </a:lnTo>
                  <a:lnTo>
                    <a:pt x="31215" y="3864095"/>
                  </a:lnTo>
                  <a:lnTo>
                    <a:pt x="29739" y="3866933"/>
                  </a:lnTo>
                  <a:lnTo>
                    <a:pt x="28832" y="3868182"/>
                  </a:lnTo>
                  <a:lnTo>
                    <a:pt x="28264" y="3869430"/>
                  </a:lnTo>
                  <a:lnTo>
                    <a:pt x="28151" y="3870225"/>
                  </a:lnTo>
                  <a:lnTo>
                    <a:pt x="28377" y="3872154"/>
                  </a:lnTo>
                  <a:lnTo>
                    <a:pt x="28264" y="3872949"/>
                  </a:lnTo>
                  <a:lnTo>
                    <a:pt x="27924" y="3873744"/>
                  </a:lnTo>
                  <a:lnTo>
                    <a:pt x="27583" y="3873971"/>
                  </a:lnTo>
                  <a:lnTo>
                    <a:pt x="27129" y="3874084"/>
                  </a:lnTo>
                  <a:lnTo>
                    <a:pt x="26561" y="3874765"/>
                  </a:lnTo>
                  <a:lnTo>
                    <a:pt x="21567" y="3884527"/>
                  </a:lnTo>
                  <a:lnTo>
                    <a:pt x="12032" y="3896673"/>
                  </a:lnTo>
                  <a:lnTo>
                    <a:pt x="1589" y="3906207"/>
                  </a:lnTo>
                  <a:lnTo>
                    <a:pt x="1589" y="3907456"/>
                  </a:lnTo>
                  <a:lnTo>
                    <a:pt x="0" y="3908137"/>
                  </a:lnTo>
                  <a:lnTo>
                    <a:pt x="0" y="3908137"/>
                  </a:lnTo>
                  <a:lnTo>
                    <a:pt x="2043" y="3909840"/>
                  </a:lnTo>
                  <a:lnTo>
                    <a:pt x="6811" y="3911542"/>
                  </a:lnTo>
                  <a:lnTo>
                    <a:pt x="14416" y="3911996"/>
                  </a:lnTo>
                  <a:lnTo>
                    <a:pt x="34393" y="3913018"/>
                  </a:lnTo>
                  <a:lnTo>
                    <a:pt x="71965" y="3915061"/>
                  </a:lnTo>
                  <a:lnTo>
                    <a:pt x="100002" y="3916537"/>
                  </a:lnTo>
                  <a:lnTo>
                    <a:pt x="128039" y="3918012"/>
                  </a:lnTo>
                  <a:lnTo>
                    <a:pt x="162773" y="3919829"/>
                  </a:lnTo>
                  <a:lnTo>
                    <a:pt x="204772" y="3922099"/>
                  </a:lnTo>
                  <a:lnTo>
                    <a:pt x="231787" y="3923574"/>
                  </a:lnTo>
                  <a:lnTo>
                    <a:pt x="258802" y="3925050"/>
                  </a:lnTo>
                  <a:lnTo>
                    <a:pt x="281391" y="3926298"/>
                  </a:lnTo>
                  <a:lnTo>
                    <a:pt x="299665" y="3927320"/>
                  </a:lnTo>
                  <a:lnTo>
                    <a:pt x="306363" y="3925050"/>
                  </a:lnTo>
                  <a:lnTo>
                    <a:pt x="300574" y="3914721"/>
                  </a:lnTo>
                  <a:lnTo>
                    <a:pt x="297963" y="3908931"/>
                  </a:lnTo>
                  <a:lnTo>
                    <a:pt x="297395" y="3902462"/>
                  </a:lnTo>
                  <a:lnTo>
                    <a:pt x="298076" y="3889521"/>
                  </a:lnTo>
                  <a:lnTo>
                    <a:pt x="300233" y="3881576"/>
                  </a:lnTo>
                  <a:lnTo>
                    <a:pt x="300687" y="3878511"/>
                  </a:lnTo>
                  <a:lnTo>
                    <a:pt x="300574" y="3876695"/>
                  </a:lnTo>
                  <a:lnTo>
                    <a:pt x="300006" y="3872835"/>
                  </a:lnTo>
                  <a:lnTo>
                    <a:pt x="300006" y="3871133"/>
                  </a:lnTo>
                  <a:lnTo>
                    <a:pt x="300460" y="3869998"/>
                  </a:lnTo>
                  <a:lnTo>
                    <a:pt x="302617" y="3866819"/>
                  </a:lnTo>
                  <a:lnTo>
                    <a:pt x="302617" y="3866138"/>
                  </a:lnTo>
                  <a:lnTo>
                    <a:pt x="302390" y="3865344"/>
                  </a:lnTo>
                  <a:lnTo>
                    <a:pt x="302163" y="3864549"/>
                  </a:lnTo>
                  <a:lnTo>
                    <a:pt x="302390" y="3863755"/>
                  </a:lnTo>
                  <a:lnTo>
                    <a:pt x="302730" y="3863528"/>
                  </a:lnTo>
                  <a:lnTo>
                    <a:pt x="303525" y="3863301"/>
                  </a:lnTo>
                  <a:lnTo>
                    <a:pt x="304547" y="3862393"/>
                  </a:lnTo>
                  <a:lnTo>
                    <a:pt x="306249" y="3861485"/>
                  </a:lnTo>
                  <a:lnTo>
                    <a:pt x="307044" y="3860577"/>
                  </a:lnTo>
                  <a:lnTo>
                    <a:pt x="308406" y="3858306"/>
                  </a:lnTo>
                  <a:lnTo>
                    <a:pt x="311471" y="3856150"/>
                  </a:lnTo>
                  <a:lnTo>
                    <a:pt x="312946" y="3854561"/>
                  </a:lnTo>
                  <a:lnTo>
                    <a:pt x="314195" y="3851609"/>
                  </a:lnTo>
                  <a:lnTo>
                    <a:pt x="314422" y="3848658"/>
                  </a:lnTo>
                  <a:lnTo>
                    <a:pt x="314081" y="3845593"/>
                  </a:lnTo>
                  <a:lnTo>
                    <a:pt x="311925" y="3838556"/>
                  </a:lnTo>
                  <a:close/>
                  <a:moveTo>
                    <a:pt x="2956132" y="878338"/>
                  </a:moveTo>
                  <a:lnTo>
                    <a:pt x="2955110" y="880040"/>
                  </a:lnTo>
                  <a:lnTo>
                    <a:pt x="2952954" y="882537"/>
                  </a:lnTo>
                  <a:lnTo>
                    <a:pt x="2948186" y="886056"/>
                  </a:lnTo>
                  <a:lnTo>
                    <a:pt x="2948527" y="886510"/>
                  </a:lnTo>
                  <a:lnTo>
                    <a:pt x="2954883" y="883219"/>
                  </a:lnTo>
                  <a:lnTo>
                    <a:pt x="2957607" y="880381"/>
                  </a:lnTo>
                  <a:lnTo>
                    <a:pt x="2958516" y="877657"/>
                  </a:lnTo>
                  <a:lnTo>
                    <a:pt x="2957154" y="877543"/>
                  </a:lnTo>
                  <a:lnTo>
                    <a:pt x="2956132" y="878338"/>
                  </a:lnTo>
                  <a:close/>
                  <a:moveTo>
                    <a:pt x="2775878" y="870278"/>
                  </a:moveTo>
                  <a:lnTo>
                    <a:pt x="2776787" y="869938"/>
                  </a:lnTo>
                  <a:lnTo>
                    <a:pt x="2777581" y="869030"/>
                  </a:lnTo>
                  <a:lnTo>
                    <a:pt x="2778262" y="868916"/>
                  </a:lnTo>
                  <a:lnTo>
                    <a:pt x="2779852" y="872435"/>
                  </a:lnTo>
                  <a:lnTo>
                    <a:pt x="2778943" y="874705"/>
                  </a:lnTo>
                  <a:lnTo>
                    <a:pt x="2777240" y="877543"/>
                  </a:lnTo>
                  <a:lnTo>
                    <a:pt x="2776333" y="882878"/>
                  </a:lnTo>
                  <a:lnTo>
                    <a:pt x="2775992" y="888099"/>
                  </a:lnTo>
                  <a:lnTo>
                    <a:pt x="2775425" y="892299"/>
                  </a:lnTo>
                  <a:lnTo>
                    <a:pt x="2775538" y="895932"/>
                  </a:lnTo>
                  <a:lnTo>
                    <a:pt x="2777127" y="899450"/>
                  </a:lnTo>
                  <a:lnTo>
                    <a:pt x="2777921" y="899223"/>
                  </a:lnTo>
                  <a:lnTo>
                    <a:pt x="2780419" y="895705"/>
                  </a:lnTo>
                  <a:lnTo>
                    <a:pt x="2781781" y="894797"/>
                  </a:lnTo>
                  <a:lnTo>
                    <a:pt x="2782803" y="895478"/>
                  </a:lnTo>
                  <a:lnTo>
                    <a:pt x="2785073" y="898315"/>
                  </a:lnTo>
                  <a:lnTo>
                    <a:pt x="2786548" y="898542"/>
                  </a:lnTo>
                  <a:lnTo>
                    <a:pt x="2785641" y="900131"/>
                  </a:lnTo>
                  <a:lnTo>
                    <a:pt x="2782576" y="903877"/>
                  </a:lnTo>
                  <a:lnTo>
                    <a:pt x="2786094" y="908758"/>
                  </a:lnTo>
                  <a:lnTo>
                    <a:pt x="2787229" y="909439"/>
                  </a:lnTo>
                  <a:lnTo>
                    <a:pt x="2788478" y="910574"/>
                  </a:lnTo>
                  <a:lnTo>
                    <a:pt x="2790748" y="915796"/>
                  </a:lnTo>
                  <a:lnTo>
                    <a:pt x="2791884" y="916931"/>
                  </a:lnTo>
                  <a:lnTo>
                    <a:pt x="2794608" y="918180"/>
                  </a:lnTo>
                  <a:lnTo>
                    <a:pt x="2803802" y="927941"/>
                  </a:lnTo>
                  <a:lnTo>
                    <a:pt x="2808910" y="936682"/>
                  </a:lnTo>
                  <a:lnTo>
                    <a:pt x="2811748" y="940087"/>
                  </a:lnTo>
                  <a:lnTo>
                    <a:pt x="2820828" y="939179"/>
                  </a:lnTo>
                  <a:lnTo>
                    <a:pt x="2822077" y="937136"/>
                  </a:lnTo>
                  <a:lnTo>
                    <a:pt x="2822985" y="934071"/>
                  </a:lnTo>
                  <a:lnTo>
                    <a:pt x="2824120" y="933163"/>
                  </a:lnTo>
                  <a:lnTo>
                    <a:pt x="2825482" y="933844"/>
                  </a:lnTo>
                  <a:lnTo>
                    <a:pt x="2827071" y="935433"/>
                  </a:lnTo>
                  <a:lnTo>
                    <a:pt x="2828093" y="937022"/>
                  </a:lnTo>
                  <a:lnTo>
                    <a:pt x="2828888" y="938611"/>
                  </a:lnTo>
                  <a:lnTo>
                    <a:pt x="2829909" y="939973"/>
                  </a:lnTo>
                  <a:lnTo>
                    <a:pt x="2831612" y="940654"/>
                  </a:lnTo>
                  <a:lnTo>
                    <a:pt x="2875313" y="927147"/>
                  </a:lnTo>
                  <a:lnTo>
                    <a:pt x="2881556" y="920790"/>
                  </a:lnTo>
                  <a:lnTo>
                    <a:pt x="2880875" y="918861"/>
                  </a:lnTo>
                  <a:lnTo>
                    <a:pt x="2883372" y="917612"/>
                  </a:lnTo>
                  <a:lnTo>
                    <a:pt x="2892112" y="918861"/>
                  </a:lnTo>
                  <a:lnTo>
                    <a:pt x="2903463" y="912391"/>
                  </a:lnTo>
                  <a:lnTo>
                    <a:pt x="2909366" y="904218"/>
                  </a:lnTo>
                  <a:lnTo>
                    <a:pt x="2913452" y="901834"/>
                  </a:lnTo>
                  <a:lnTo>
                    <a:pt x="2917652" y="900699"/>
                  </a:lnTo>
                  <a:lnTo>
                    <a:pt x="2920944" y="897748"/>
                  </a:lnTo>
                  <a:lnTo>
                    <a:pt x="2931273" y="877430"/>
                  </a:lnTo>
                  <a:lnTo>
                    <a:pt x="2937743" y="872435"/>
                  </a:lnTo>
                  <a:lnTo>
                    <a:pt x="2939332" y="869143"/>
                  </a:lnTo>
                  <a:lnTo>
                    <a:pt x="2939560" y="865284"/>
                  </a:lnTo>
                  <a:lnTo>
                    <a:pt x="2937857" y="864262"/>
                  </a:lnTo>
                  <a:lnTo>
                    <a:pt x="2933884" y="865171"/>
                  </a:lnTo>
                  <a:lnTo>
                    <a:pt x="2935586" y="860744"/>
                  </a:lnTo>
                  <a:lnTo>
                    <a:pt x="2943646" y="847463"/>
                  </a:lnTo>
                  <a:lnTo>
                    <a:pt x="2946370" y="844625"/>
                  </a:lnTo>
                  <a:lnTo>
                    <a:pt x="2950230" y="842923"/>
                  </a:lnTo>
                  <a:lnTo>
                    <a:pt x="2960900" y="829301"/>
                  </a:lnTo>
                  <a:lnTo>
                    <a:pt x="2965440" y="826123"/>
                  </a:lnTo>
                  <a:lnTo>
                    <a:pt x="2968164" y="825102"/>
                  </a:lnTo>
                  <a:lnTo>
                    <a:pt x="2969639" y="826010"/>
                  </a:lnTo>
                  <a:lnTo>
                    <a:pt x="2969299" y="828620"/>
                  </a:lnTo>
                  <a:lnTo>
                    <a:pt x="2966348" y="839177"/>
                  </a:lnTo>
                  <a:lnTo>
                    <a:pt x="2961467" y="850641"/>
                  </a:lnTo>
                  <a:lnTo>
                    <a:pt x="2959878" y="857225"/>
                  </a:lnTo>
                  <a:lnTo>
                    <a:pt x="2960900" y="863241"/>
                  </a:lnTo>
                  <a:lnTo>
                    <a:pt x="2960105" y="864489"/>
                  </a:lnTo>
                  <a:lnTo>
                    <a:pt x="2959650" y="865852"/>
                  </a:lnTo>
                  <a:lnTo>
                    <a:pt x="2958969" y="869030"/>
                  </a:lnTo>
                  <a:lnTo>
                    <a:pt x="2964418" y="864716"/>
                  </a:lnTo>
                  <a:lnTo>
                    <a:pt x="2972023" y="852571"/>
                  </a:lnTo>
                  <a:lnTo>
                    <a:pt x="2978266" y="838155"/>
                  </a:lnTo>
                  <a:lnTo>
                    <a:pt x="2979401" y="827031"/>
                  </a:lnTo>
                  <a:lnTo>
                    <a:pt x="2974861" y="815794"/>
                  </a:lnTo>
                  <a:lnTo>
                    <a:pt x="2969639" y="805578"/>
                  </a:lnTo>
                  <a:lnTo>
                    <a:pt x="2964078" y="796951"/>
                  </a:lnTo>
                  <a:lnTo>
                    <a:pt x="2950456" y="786281"/>
                  </a:lnTo>
                  <a:lnTo>
                    <a:pt x="2918446" y="759266"/>
                  </a:lnTo>
                  <a:lnTo>
                    <a:pt x="2877470" y="728845"/>
                  </a:lnTo>
                  <a:lnTo>
                    <a:pt x="2859422" y="726348"/>
                  </a:lnTo>
                  <a:lnTo>
                    <a:pt x="2842055" y="728845"/>
                  </a:lnTo>
                  <a:lnTo>
                    <a:pt x="2832407" y="732932"/>
                  </a:lnTo>
                  <a:lnTo>
                    <a:pt x="2809024" y="753136"/>
                  </a:lnTo>
                  <a:lnTo>
                    <a:pt x="2803688" y="761423"/>
                  </a:lnTo>
                  <a:lnTo>
                    <a:pt x="2797559" y="766304"/>
                  </a:lnTo>
                  <a:lnTo>
                    <a:pt x="2795970" y="768801"/>
                  </a:lnTo>
                  <a:lnTo>
                    <a:pt x="2793132" y="775271"/>
                  </a:lnTo>
                  <a:lnTo>
                    <a:pt x="2786662" y="786168"/>
                  </a:lnTo>
                  <a:lnTo>
                    <a:pt x="2783711" y="792524"/>
                  </a:lnTo>
                  <a:lnTo>
                    <a:pt x="2782122" y="798200"/>
                  </a:lnTo>
                  <a:lnTo>
                    <a:pt x="2780533" y="806259"/>
                  </a:lnTo>
                  <a:lnTo>
                    <a:pt x="2779624" y="814205"/>
                  </a:lnTo>
                  <a:lnTo>
                    <a:pt x="2779965" y="819653"/>
                  </a:lnTo>
                  <a:lnTo>
                    <a:pt x="2779965" y="821469"/>
                  </a:lnTo>
                  <a:lnTo>
                    <a:pt x="2780192" y="830210"/>
                  </a:lnTo>
                  <a:lnTo>
                    <a:pt x="2780305" y="831799"/>
                  </a:lnTo>
                  <a:lnTo>
                    <a:pt x="2779511" y="835317"/>
                  </a:lnTo>
                  <a:lnTo>
                    <a:pt x="2777240" y="841220"/>
                  </a:lnTo>
                  <a:lnTo>
                    <a:pt x="2775425" y="848031"/>
                  </a:lnTo>
                  <a:lnTo>
                    <a:pt x="2775197" y="849166"/>
                  </a:lnTo>
                  <a:lnTo>
                    <a:pt x="2775084" y="850414"/>
                  </a:lnTo>
                  <a:lnTo>
                    <a:pt x="2774971" y="853252"/>
                  </a:lnTo>
                  <a:lnTo>
                    <a:pt x="2775538" y="854160"/>
                  </a:lnTo>
                  <a:lnTo>
                    <a:pt x="2778943" y="855863"/>
                  </a:lnTo>
                  <a:lnTo>
                    <a:pt x="2775538" y="862333"/>
                  </a:lnTo>
                  <a:lnTo>
                    <a:pt x="2774971" y="864262"/>
                  </a:lnTo>
                  <a:lnTo>
                    <a:pt x="2774857" y="865852"/>
                  </a:lnTo>
                  <a:lnTo>
                    <a:pt x="2774630" y="866646"/>
                  </a:lnTo>
                  <a:lnTo>
                    <a:pt x="2774630" y="867327"/>
                  </a:lnTo>
                  <a:lnTo>
                    <a:pt x="2775084" y="868916"/>
                  </a:lnTo>
                  <a:lnTo>
                    <a:pt x="2775878" y="870278"/>
                  </a:lnTo>
                  <a:close/>
                  <a:moveTo>
                    <a:pt x="2930025" y="894910"/>
                  </a:moveTo>
                  <a:lnTo>
                    <a:pt x="2927528" y="897634"/>
                  </a:lnTo>
                  <a:lnTo>
                    <a:pt x="2924122" y="900131"/>
                  </a:lnTo>
                  <a:lnTo>
                    <a:pt x="2924009" y="900926"/>
                  </a:lnTo>
                  <a:lnTo>
                    <a:pt x="2925484" y="900926"/>
                  </a:lnTo>
                  <a:lnTo>
                    <a:pt x="2926960" y="900131"/>
                  </a:lnTo>
                  <a:lnTo>
                    <a:pt x="2932522" y="894797"/>
                  </a:lnTo>
                  <a:lnTo>
                    <a:pt x="2932749" y="893321"/>
                  </a:lnTo>
                  <a:lnTo>
                    <a:pt x="2931047" y="894343"/>
                  </a:lnTo>
                  <a:lnTo>
                    <a:pt x="2930025" y="894910"/>
                  </a:lnTo>
                  <a:close/>
                  <a:moveTo>
                    <a:pt x="718743" y="2906074"/>
                  </a:moveTo>
                  <a:lnTo>
                    <a:pt x="718289" y="2904939"/>
                  </a:lnTo>
                  <a:lnTo>
                    <a:pt x="717267" y="2903009"/>
                  </a:lnTo>
                  <a:lnTo>
                    <a:pt x="716246" y="2901420"/>
                  </a:lnTo>
                  <a:lnTo>
                    <a:pt x="715224" y="2899490"/>
                  </a:lnTo>
                  <a:lnTo>
                    <a:pt x="714203" y="2897107"/>
                  </a:lnTo>
                  <a:lnTo>
                    <a:pt x="713068" y="2895063"/>
                  </a:lnTo>
                  <a:lnTo>
                    <a:pt x="711706" y="2895063"/>
                  </a:lnTo>
                  <a:lnTo>
                    <a:pt x="711138" y="2896653"/>
                  </a:lnTo>
                  <a:lnTo>
                    <a:pt x="712841" y="2902896"/>
                  </a:lnTo>
                  <a:lnTo>
                    <a:pt x="713068" y="2905279"/>
                  </a:lnTo>
                  <a:lnTo>
                    <a:pt x="713408" y="2905960"/>
                  </a:lnTo>
                  <a:lnTo>
                    <a:pt x="714316" y="2909479"/>
                  </a:lnTo>
                  <a:lnTo>
                    <a:pt x="715111" y="2911068"/>
                  </a:lnTo>
                  <a:lnTo>
                    <a:pt x="716132" y="2911750"/>
                  </a:lnTo>
                  <a:lnTo>
                    <a:pt x="717381" y="2911863"/>
                  </a:lnTo>
                  <a:lnTo>
                    <a:pt x="718630" y="2911182"/>
                  </a:lnTo>
                  <a:lnTo>
                    <a:pt x="719311" y="2909366"/>
                  </a:lnTo>
                  <a:lnTo>
                    <a:pt x="719084" y="2907323"/>
                  </a:lnTo>
                  <a:lnTo>
                    <a:pt x="718743" y="2906074"/>
                  </a:lnTo>
                  <a:close/>
                  <a:moveTo>
                    <a:pt x="3972270" y="936455"/>
                  </a:moveTo>
                  <a:lnTo>
                    <a:pt x="3963530" y="942471"/>
                  </a:lnTo>
                  <a:lnTo>
                    <a:pt x="3926413" y="951778"/>
                  </a:lnTo>
                  <a:lnTo>
                    <a:pt x="3921305" y="949962"/>
                  </a:lnTo>
                  <a:lnTo>
                    <a:pt x="3911883" y="942811"/>
                  </a:lnTo>
                  <a:lnTo>
                    <a:pt x="3909613" y="942925"/>
                  </a:lnTo>
                  <a:lnTo>
                    <a:pt x="3899965" y="951551"/>
                  </a:lnTo>
                  <a:lnTo>
                    <a:pt x="3896332" y="956773"/>
                  </a:lnTo>
                  <a:lnTo>
                    <a:pt x="3895310" y="964605"/>
                  </a:lnTo>
                  <a:lnTo>
                    <a:pt x="3896219" y="967897"/>
                  </a:lnTo>
                  <a:lnTo>
                    <a:pt x="3897922" y="969940"/>
                  </a:lnTo>
                  <a:lnTo>
                    <a:pt x="3901213" y="972551"/>
                  </a:lnTo>
                  <a:lnTo>
                    <a:pt x="3905640" y="979248"/>
                  </a:lnTo>
                  <a:lnTo>
                    <a:pt x="3911316" y="991393"/>
                  </a:lnTo>
                  <a:lnTo>
                    <a:pt x="3913018" y="996728"/>
                  </a:lnTo>
                  <a:lnTo>
                    <a:pt x="3914040" y="1007512"/>
                  </a:lnTo>
                  <a:lnTo>
                    <a:pt x="3914607" y="1008987"/>
                  </a:lnTo>
                  <a:lnTo>
                    <a:pt x="3914607" y="1010463"/>
                  </a:lnTo>
                  <a:lnTo>
                    <a:pt x="3908364" y="1026241"/>
                  </a:lnTo>
                  <a:lnTo>
                    <a:pt x="3904278" y="1032711"/>
                  </a:lnTo>
                  <a:lnTo>
                    <a:pt x="3886571" y="1044629"/>
                  </a:lnTo>
                  <a:lnTo>
                    <a:pt x="3859101" y="1035662"/>
                  </a:lnTo>
                  <a:lnTo>
                    <a:pt x="3831632" y="1026695"/>
                  </a:lnTo>
                  <a:lnTo>
                    <a:pt x="3829475" y="1023516"/>
                  </a:lnTo>
                  <a:lnTo>
                    <a:pt x="3828226" y="1018181"/>
                  </a:lnTo>
                  <a:lnTo>
                    <a:pt x="3827999" y="1012279"/>
                  </a:lnTo>
                  <a:lnTo>
                    <a:pt x="3828567" y="1006376"/>
                  </a:lnTo>
                  <a:lnTo>
                    <a:pt x="3829702" y="1000815"/>
                  </a:lnTo>
                  <a:lnTo>
                    <a:pt x="3831064" y="996842"/>
                  </a:lnTo>
                  <a:lnTo>
                    <a:pt x="3832086" y="994912"/>
                  </a:lnTo>
                  <a:lnTo>
                    <a:pt x="3832426" y="993209"/>
                  </a:lnTo>
                  <a:lnTo>
                    <a:pt x="3831745" y="990031"/>
                  </a:lnTo>
                  <a:lnTo>
                    <a:pt x="3830497" y="987420"/>
                  </a:lnTo>
                  <a:lnTo>
                    <a:pt x="3828908" y="985491"/>
                  </a:lnTo>
                  <a:lnTo>
                    <a:pt x="3827659" y="983334"/>
                  </a:lnTo>
                  <a:lnTo>
                    <a:pt x="3827092" y="980042"/>
                  </a:lnTo>
                  <a:lnTo>
                    <a:pt x="3827092" y="974707"/>
                  </a:lnTo>
                  <a:lnTo>
                    <a:pt x="3826864" y="972324"/>
                  </a:lnTo>
                  <a:lnTo>
                    <a:pt x="3826411" y="969940"/>
                  </a:lnTo>
                  <a:lnTo>
                    <a:pt x="3827773" y="967670"/>
                  </a:lnTo>
                  <a:lnTo>
                    <a:pt x="3830837" y="965513"/>
                  </a:lnTo>
                  <a:lnTo>
                    <a:pt x="3832313" y="963924"/>
                  </a:lnTo>
                  <a:lnTo>
                    <a:pt x="3833221" y="961994"/>
                  </a:lnTo>
                  <a:lnTo>
                    <a:pt x="3834924" y="955411"/>
                  </a:lnTo>
                  <a:lnTo>
                    <a:pt x="3837421" y="950303"/>
                  </a:lnTo>
                  <a:lnTo>
                    <a:pt x="3840372" y="946897"/>
                  </a:lnTo>
                  <a:lnTo>
                    <a:pt x="3843664" y="945081"/>
                  </a:lnTo>
                  <a:lnTo>
                    <a:pt x="3846956" y="944514"/>
                  </a:lnTo>
                  <a:lnTo>
                    <a:pt x="3854901" y="948033"/>
                  </a:lnTo>
                  <a:lnTo>
                    <a:pt x="3859555" y="948260"/>
                  </a:lnTo>
                  <a:lnTo>
                    <a:pt x="3861598" y="943606"/>
                  </a:lnTo>
                  <a:lnTo>
                    <a:pt x="3861939" y="933276"/>
                  </a:lnTo>
                  <a:lnTo>
                    <a:pt x="3861257" y="930666"/>
                  </a:lnTo>
                  <a:lnTo>
                    <a:pt x="3831178" y="894002"/>
                  </a:lnTo>
                  <a:lnTo>
                    <a:pt x="3817670" y="886624"/>
                  </a:lnTo>
                  <a:lnTo>
                    <a:pt x="3810519" y="885716"/>
                  </a:lnTo>
                  <a:lnTo>
                    <a:pt x="3813697" y="880494"/>
                  </a:lnTo>
                  <a:lnTo>
                    <a:pt x="3818124" y="877430"/>
                  </a:lnTo>
                  <a:lnTo>
                    <a:pt x="3833221" y="873570"/>
                  </a:lnTo>
                  <a:lnTo>
                    <a:pt x="3835150" y="871981"/>
                  </a:lnTo>
                  <a:lnTo>
                    <a:pt x="3837193" y="871073"/>
                  </a:lnTo>
                  <a:lnTo>
                    <a:pt x="3842074" y="872662"/>
                  </a:lnTo>
                  <a:lnTo>
                    <a:pt x="3844458" y="870959"/>
                  </a:lnTo>
                  <a:lnTo>
                    <a:pt x="3842755" y="868008"/>
                  </a:lnTo>
                  <a:lnTo>
                    <a:pt x="3840712" y="866987"/>
                  </a:lnTo>
                  <a:lnTo>
                    <a:pt x="3809271" y="867100"/>
                  </a:lnTo>
                  <a:lnTo>
                    <a:pt x="3781233" y="879700"/>
                  </a:lnTo>
                  <a:lnTo>
                    <a:pt x="3753197" y="892299"/>
                  </a:lnTo>
                  <a:lnTo>
                    <a:pt x="3751380" y="894115"/>
                  </a:lnTo>
                  <a:lnTo>
                    <a:pt x="3750245" y="896726"/>
                  </a:lnTo>
                  <a:lnTo>
                    <a:pt x="3750359" y="898769"/>
                  </a:lnTo>
                  <a:lnTo>
                    <a:pt x="3750813" y="901040"/>
                  </a:lnTo>
                  <a:lnTo>
                    <a:pt x="3750813" y="904331"/>
                  </a:lnTo>
                  <a:lnTo>
                    <a:pt x="3750586" y="905920"/>
                  </a:lnTo>
                  <a:lnTo>
                    <a:pt x="3750359" y="907056"/>
                  </a:lnTo>
                  <a:lnTo>
                    <a:pt x="3750018" y="907964"/>
                  </a:lnTo>
                  <a:lnTo>
                    <a:pt x="3749451" y="908985"/>
                  </a:lnTo>
                  <a:lnTo>
                    <a:pt x="3748770" y="910801"/>
                  </a:lnTo>
                  <a:lnTo>
                    <a:pt x="3749337" y="911823"/>
                  </a:lnTo>
                  <a:lnTo>
                    <a:pt x="3750245" y="912618"/>
                  </a:lnTo>
                  <a:lnTo>
                    <a:pt x="3750813" y="913639"/>
                  </a:lnTo>
                  <a:lnTo>
                    <a:pt x="3751154" y="914774"/>
                  </a:lnTo>
                  <a:lnTo>
                    <a:pt x="3751948" y="915455"/>
                  </a:lnTo>
                  <a:lnTo>
                    <a:pt x="3752061" y="916363"/>
                  </a:lnTo>
                  <a:lnTo>
                    <a:pt x="3751948" y="917839"/>
                  </a:lnTo>
                  <a:lnTo>
                    <a:pt x="3751607" y="919088"/>
                  </a:lnTo>
                  <a:lnTo>
                    <a:pt x="3751494" y="920336"/>
                  </a:lnTo>
                  <a:lnTo>
                    <a:pt x="3751835" y="921925"/>
                  </a:lnTo>
                  <a:lnTo>
                    <a:pt x="3753537" y="925217"/>
                  </a:lnTo>
                  <a:lnTo>
                    <a:pt x="3755353" y="926239"/>
                  </a:lnTo>
                  <a:lnTo>
                    <a:pt x="3759440" y="926352"/>
                  </a:lnTo>
                  <a:lnTo>
                    <a:pt x="3761369" y="927487"/>
                  </a:lnTo>
                  <a:lnTo>
                    <a:pt x="3764888" y="931006"/>
                  </a:lnTo>
                  <a:lnTo>
                    <a:pt x="3766704" y="932141"/>
                  </a:lnTo>
                  <a:lnTo>
                    <a:pt x="3765229" y="937476"/>
                  </a:lnTo>
                  <a:lnTo>
                    <a:pt x="3762505" y="939519"/>
                  </a:lnTo>
                  <a:lnTo>
                    <a:pt x="3756716" y="939406"/>
                  </a:lnTo>
                  <a:lnTo>
                    <a:pt x="3760688" y="933957"/>
                  </a:lnTo>
                  <a:lnTo>
                    <a:pt x="3755921" y="930098"/>
                  </a:lnTo>
                  <a:lnTo>
                    <a:pt x="3751040" y="928509"/>
                  </a:lnTo>
                  <a:lnTo>
                    <a:pt x="3749678" y="927260"/>
                  </a:lnTo>
                  <a:lnTo>
                    <a:pt x="3748429" y="924309"/>
                  </a:lnTo>
                  <a:lnTo>
                    <a:pt x="3746159" y="917498"/>
                  </a:lnTo>
                  <a:lnTo>
                    <a:pt x="3744684" y="914888"/>
                  </a:lnTo>
                  <a:lnTo>
                    <a:pt x="3743775" y="913639"/>
                  </a:lnTo>
                  <a:lnTo>
                    <a:pt x="3743662" y="912050"/>
                  </a:lnTo>
                  <a:lnTo>
                    <a:pt x="3744684" y="908304"/>
                  </a:lnTo>
                  <a:lnTo>
                    <a:pt x="3747521" y="901607"/>
                  </a:lnTo>
                  <a:lnTo>
                    <a:pt x="3747861" y="898542"/>
                  </a:lnTo>
                  <a:lnTo>
                    <a:pt x="3745478" y="897294"/>
                  </a:lnTo>
                  <a:lnTo>
                    <a:pt x="3740710" y="898315"/>
                  </a:lnTo>
                  <a:lnTo>
                    <a:pt x="3721982" y="908077"/>
                  </a:lnTo>
                  <a:lnTo>
                    <a:pt x="3719939" y="910120"/>
                  </a:lnTo>
                  <a:lnTo>
                    <a:pt x="3718917" y="913980"/>
                  </a:lnTo>
                  <a:lnTo>
                    <a:pt x="3719258" y="917612"/>
                  </a:lnTo>
                  <a:lnTo>
                    <a:pt x="3720392" y="919996"/>
                  </a:lnTo>
                  <a:lnTo>
                    <a:pt x="3721641" y="921925"/>
                  </a:lnTo>
                  <a:lnTo>
                    <a:pt x="3722208" y="924082"/>
                  </a:lnTo>
                  <a:lnTo>
                    <a:pt x="3717214" y="935433"/>
                  </a:lnTo>
                  <a:lnTo>
                    <a:pt x="3685658" y="937703"/>
                  </a:lnTo>
                  <a:lnTo>
                    <a:pt x="3684069" y="939973"/>
                  </a:lnTo>
                  <a:lnTo>
                    <a:pt x="3681004" y="948600"/>
                  </a:lnTo>
                  <a:lnTo>
                    <a:pt x="3679075" y="952119"/>
                  </a:lnTo>
                  <a:lnTo>
                    <a:pt x="3672945" y="958702"/>
                  </a:lnTo>
                  <a:lnTo>
                    <a:pt x="3670675" y="963129"/>
                  </a:lnTo>
                  <a:lnTo>
                    <a:pt x="3667384" y="975729"/>
                  </a:lnTo>
                  <a:lnTo>
                    <a:pt x="3664546" y="980723"/>
                  </a:lnTo>
                  <a:lnTo>
                    <a:pt x="3659210" y="984356"/>
                  </a:lnTo>
                  <a:lnTo>
                    <a:pt x="3636168" y="988783"/>
                  </a:lnTo>
                  <a:lnTo>
                    <a:pt x="3612445" y="982539"/>
                  </a:lnTo>
                  <a:lnTo>
                    <a:pt x="3597121" y="966875"/>
                  </a:lnTo>
                  <a:lnTo>
                    <a:pt x="3594397" y="965059"/>
                  </a:lnTo>
                  <a:lnTo>
                    <a:pt x="3591105" y="963924"/>
                  </a:lnTo>
                  <a:lnTo>
                    <a:pt x="3587927" y="963924"/>
                  </a:lnTo>
                  <a:lnTo>
                    <a:pt x="3585316" y="965627"/>
                  </a:lnTo>
                  <a:lnTo>
                    <a:pt x="3579527" y="976183"/>
                  </a:lnTo>
                  <a:lnTo>
                    <a:pt x="3577938" y="979134"/>
                  </a:lnTo>
                  <a:lnTo>
                    <a:pt x="3580548" y="970053"/>
                  </a:lnTo>
                  <a:lnTo>
                    <a:pt x="3578959" y="967670"/>
                  </a:lnTo>
                  <a:lnTo>
                    <a:pt x="3549674" y="969826"/>
                  </a:lnTo>
                  <a:lnTo>
                    <a:pt x="3544566" y="968124"/>
                  </a:lnTo>
                  <a:lnTo>
                    <a:pt x="3534804" y="960632"/>
                  </a:lnTo>
                  <a:lnTo>
                    <a:pt x="3529810" y="958929"/>
                  </a:lnTo>
                  <a:lnTo>
                    <a:pt x="3525496" y="960632"/>
                  </a:lnTo>
                  <a:lnTo>
                    <a:pt x="3509378" y="976410"/>
                  </a:lnTo>
                  <a:lnTo>
                    <a:pt x="3500978" y="981177"/>
                  </a:lnTo>
                  <a:lnTo>
                    <a:pt x="3491557" y="982994"/>
                  </a:lnTo>
                  <a:lnTo>
                    <a:pt x="3481000" y="981745"/>
                  </a:lnTo>
                  <a:lnTo>
                    <a:pt x="3471239" y="984356"/>
                  </a:lnTo>
                  <a:lnTo>
                    <a:pt x="3455348" y="994912"/>
                  </a:lnTo>
                  <a:lnTo>
                    <a:pt x="3454326" y="996161"/>
                  </a:lnTo>
                  <a:lnTo>
                    <a:pt x="3453872" y="997409"/>
                  </a:lnTo>
                  <a:lnTo>
                    <a:pt x="3453645" y="1000133"/>
                  </a:lnTo>
                  <a:lnTo>
                    <a:pt x="3453304" y="1001609"/>
                  </a:lnTo>
                  <a:lnTo>
                    <a:pt x="3451374" y="1003766"/>
                  </a:lnTo>
                  <a:lnTo>
                    <a:pt x="3443656" y="1006036"/>
                  </a:lnTo>
                  <a:lnTo>
                    <a:pt x="3442180" y="1008647"/>
                  </a:lnTo>
                  <a:lnTo>
                    <a:pt x="3439570" y="1015571"/>
                  </a:lnTo>
                  <a:lnTo>
                    <a:pt x="3438208" y="1016933"/>
                  </a:lnTo>
                  <a:lnTo>
                    <a:pt x="3434348" y="1016365"/>
                  </a:lnTo>
                  <a:lnTo>
                    <a:pt x="3432646" y="1017273"/>
                  </a:lnTo>
                  <a:lnTo>
                    <a:pt x="3426857" y="1028057"/>
                  </a:lnTo>
                  <a:lnTo>
                    <a:pt x="3425721" y="1031462"/>
                  </a:lnTo>
                  <a:lnTo>
                    <a:pt x="3425040" y="1034300"/>
                  </a:lnTo>
                  <a:lnTo>
                    <a:pt x="3423678" y="1042246"/>
                  </a:lnTo>
                  <a:lnTo>
                    <a:pt x="3424019" y="1046218"/>
                  </a:lnTo>
                  <a:lnTo>
                    <a:pt x="3422770" y="1047694"/>
                  </a:lnTo>
                  <a:lnTo>
                    <a:pt x="3419024" y="1047581"/>
                  </a:lnTo>
                  <a:lnTo>
                    <a:pt x="3421067" y="1052688"/>
                  </a:lnTo>
                  <a:lnTo>
                    <a:pt x="3423224" y="1055072"/>
                  </a:lnTo>
                  <a:lnTo>
                    <a:pt x="3424926" y="1058364"/>
                  </a:lnTo>
                  <a:lnTo>
                    <a:pt x="3425607" y="1066196"/>
                  </a:lnTo>
                  <a:lnTo>
                    <a:pt x="3424926" y="1069488"/>
                  </a:lnTo>
                  <a:lnTo>
                    <a:pt x="3422202" y="1074255"/>
                  </a:lnTo>
                  <a:lnTo>
                    <a:pt x="3421635" y="1077093"/>
                  </a:lnTo>
                  <a:lnTo>
                    <a:pt x="3421067" y="1080725"/>
                  </a:lnTo>
                  <a:lnTo>
                    <a:pt x="3419705" y="1083904"/>
                  </a:lnTo>
                  <a:lnTo>
                    <a:pt x="3418002" y="1086174"/>
                  </a:lnTo>
                  <a:lnTo>
                    <a:pt x="3416527" y="1086968"/>
                  </a:lnTo>
                  <a:lnTo>
                    <a:pt x="3407787" y="1087990"/>
                  </a:lnTo>
                  <a:lnTo>
                    <a:pt x="3403246" y="1086514"/>
                  </a:lnTo>
                  <a:lnTo>
                    <a:pt x="3399274" y="1081747"/>
                  </a:lnTo>
                  <a:lnTo>
                    <a:pt x="3390873" y="1057229"/>
                  </a:lnTo>
                  <a:lnTo>
                    <a:pt x="3388263" y="1052575"/>
                  </a:lnTo>
                  <a:lnTo>
                    <a:pt x="3385198" y="1050872"/>
                  </a:lnTo>
                  <a:lnTo>
                    <a:pt x="3381339" y="1053029"/>
                  </a:lnTo>
                  <a:lnTo>
                    <a:pt x="3359432" y="1077320"/>
                  </a:lnTo>
                  <a:lnTo>
                    <a:pt x="3355913" y="1077774"/>
                  </a:lnTo>
                  <a:lnTo>
                    <a:pt x="3353415" y="1070850"/>
                  </a:lnTo>
                  <a:lnTo>
                    <a:pt x="3353075" y="1064039"/>
                  </a:lnTo>
                  <a:lnTo>
                    <a:pt x="3353983" y="1058932"/>
                  </a:lnTo>
                  <a:lnTo>
                    <a:pt x="3357502" y="1049397"/>
                  </a:lnTo>
                  <a:lnTo>
                    <a:pt x="3354210" y="1048716"/>
                  </a:lnTo>
                  <a:lnTo>
                    <a:pt x="3350805" y="1054391"/>
                  </a:lnTo>
                  <a:lnTo>
                    <a:pt x="3344789" y="1068353"/>
                  </a:lnTo>
                  <a:lnTo>
                    <a:pt x="3340249" y="1073007"/>
                  </a:lnTo>
                  <a:lnTo>
                    <a:pt x="3335481" y="1074709"/>
                  </a:lnTo>
                  <a:lnTo>
                    <a:pt x="3325833" y="1074596"/>
                  </a:lnTo>
                  <a:lnTo>
                    <a:pt x="3324130" y="1073915"/>
                  </a:lnTo>
                  <a:lnTo>
                    <a:pt x="3320384" y="1068693"/>
                  </a:lnTo>
                  <a:lnTo>
                    <a:pt x="3317660" y="1066991"/>
                  </a:lnTo>
                  <a:lnTo>
                    <a:pt x="3284969" y="1064493"/>
                  </a:lnTo>
                  <a:lnTo>
                    <a:pt x="3275775" y="1068920"/>
                  </a:lnTo>
                  <a:lnTo>
                    <a:pt x="3271007" y="1069261"/>
                  </a:lnTo>
                  <a:lnTo>
                    <a:pt x="3262381" y="1066310"/>
                  </a:lnTo>
                  <a:lnTo>
                    <a:pt x="3259656" y="1062110"/>
                  </a:lnTo>
                  <a:lnTo>
                    <a:pt x="3261700" y="1054959"/>
                  </a:lnTo>
                  <a:lnTo>
                    <a:pt x="3268283" y="1045878"/>
                  </a:lnTo>
                  <a:lnTo>
                    <a:pt x="3270100" y="1041565"/>
                  </a:lnTo>
                  <a:lnTo>
                    <a:pt x="3270894" y="1040656"/>
                  </a:lnTo>
                  <a:lnTo>
                    <a:pt x="3272029" y="1040997"/>
                  </a:lnTo>
                  <a:lnTo>
                    <a:pt x="3274413" y="1043608"/>
                  </a:lnTo>
                  <a:lnTo>
                    <a:pt x="3275548" y="1043267"/>
                  </a:lnTo>
                  <a:lnTo>
                    <a:pt x="3278499" y="1037932"/>
                  </a:lnTo>
                  <a:lnTo>
                    <a:pt x="3279975" y="1035889"/>
                  </a:lnTo>
                  <a:lnTo>
                    <a:pt x="3281905" y="1035094"/>
                  </a:lnTo>
                  <a:lnTo>
                    <a:pt x="3292915" y="1038727"/>
                  </a:lnTo>
                  <a:lnTo>
                    <a:pt x="3299726" y="1044516"/>
                  </a:lnTo>
                  <a:lnTo>
                    <a:pt x="3303358" y="1045764"/>
                  </a:lnTo>
                  <a:lnTo>
                    <a:pt x="3306196" y="1042473"/>
                  </a:lnTo>
                  <a:lnTo>
                    <a:pt x="3303812" y="1038840"/>
                  </a:lnTo>
                  <a:lnTo>
                    <a:pt x="3302904" y="1036911"/>
                  </a:lnTo>
                  <a:lnTo>
                    <a:pt x="3301882" y="1034300"/>
                  </a:lnTo>
                  <a:lnTo>
                    <a:pt x="3300407" y="1031689"/>
                  </a:lnTo>
                  <a:lnTo>
                    <a:pt x="3294845" y="1027943"/>
                  </a:lnTo>
                  <a:lnTo>
                    <a:pt x="3298136" y="1024311"/>
                  </a:lnTo>
                  <a:lnTo>
                    <a:pt x="3302677" y="1025900"/>
                  </a:lnTo>
                  <a:lnTo>
                    <a:pt x="3310736" y="1034186"/>
                  </a:lnTo>
                  <a:lnTo>
                    <a:pt x="3315504" y="1041451"/>
                  </a:lnTo>
                  <a:lnTo>
                    <a:pt x="3317092" y="1042359"/>
                  </a:lnTo>
                  <a:lnTo>
                    <a:pt x="3318795" y="1040997"/>
                  </a:lnTo>
                  <a:lnTo>
                    <a:pt x="3321179" y="1034300"/>
                  </a:lnTo>
                  <a:lnTo>
                    <a:pt x="3322768" y="1031576"/>
                  </a:lnTo>
                  <a:lnTo>
                    <a:pt x="3327195" y="1031235"/>
                  </a:lnTo>
                  <a:lnTo>
                    <a:pt x="3329351" y="1030214"/>
                  </a:lnTo>
                  <a:lnTo>
                    <a:pt x="3330600" y="1026241"/>
                  </a:lnTo>
                  <a:lnTo>
                    <a:pt x="3330373" y="1024425"/>
                  </a:lnTo>
                  <a:lnTo>
                    <a:pt x="3328898" y="1019317"/>
                  </a:lnTo>
                  <a:lnTo>
                    <a:pt x="3328557" y="1016252"/>
                  </a:lnTo>
                  <a:lnTo>
                    <a:pt x="3328330" y="1009895"/>
                  </a:lnTo>
                  <a:lnTo>
                    <a:pt x="3327762" y="1004447"/>
                  </a:lnTo>
                  <a:lnTo>
                    <a:pt x="3326741" y="999679"/>
                  </a:lnTo>
                  <a:lnTo>
                    <a:pt x="3325265" y="995480"/>
                  </a:lnTo>
                  <a:lnTo>
                    <a:pt x="3324017" y="992755"/>
                  </a:lnTo>
                  <a:lnTo>
                    <a:pt x="3318568" y="984015"/>
                  </a:lnTo>
                  <a:lnTo>
                    <a:pt x="3315957" y="978680"/>
                  </a:lnTo>
                  <a:lnTo>
                    <a:pt x="3312439" y="972210"/>
                  </a:lnTo>
                  <a:lnTo>
                    <a:pt x="3309828" y="965740"/>
                  </a:lnTo>
                  <a:lnTo>
                    <a:pt x="3309033" y="959838"/>
                  </a:lnTo>
                  <a:lnTo>
                    <a:pt x="3312098" y="957227"/>
                  </a:lnTo>
                  <a:lnTo>
                    <a:pt x="3315390" y="955638"/>
                  </a:lnTo>
                  <a:lnTo>
                    <a:pt x="3318341" y="951324"/>
                  </a:lnTo>
                  <a:lnTo>
                    <a:pt x="3320271" y="944854"/>
                  </a:lnTo>
                  <a:lnTo>
                    <a:pt x="3320611" y="937022"/>
                  </a:lnTo>
                  <a:lnTo>
                    <a:pt x="3319930" y="932709"/>
                  </a:lnTo>
                  <a:lnTo>
                    <a:pt x="3319363" y="931347"/>
                  </a:lnTo>
                  <a:lnTo>
                    <a:pt x="3319590" y="929985"/>
                  </a:lnTo>
                  <a:lnTo>
                    <a:pt x="3322881" y="922152"/>
                  </a:lnTo>
                  <a:lnTo>
                    <a:pt x="3324357" y="919882"/>
                  </a:lnTo>
                  <a:lnTo>
                    <a:pt x="3326174" y="918861"/>
                  </a:lnTo>
                  <a:lnTo>
                    <a:pt x="3328557" y="918634"/>
                  </a:lnTo>
                  <a:lnTo>
                    <a:pt x="3331168" y="917498"/>
                  </a:lnTo>
                  <a:lnTo>
                    <a:pt x="3338432" y="909439"/>
                  </a:lnTo>
                  <a:lnTo>
                    <a:pt x="3336049" y="903650"/>
                  </a:lnTo>
                  <a:lnTo>
                    <a:pt x="3331849" y="901040"/>
                  </a:lnTo>
                  <a:lnTo>
                    <a:pt x="3309601" y="895478"/>
                  </a:lnTo>
                  <a:lnTo>
                    <a:pt x="3305968" y="898656"/>
                  </a:lnTo>
                  <a:lnTo>
                    <a:pt x="3306990" y="899337"/>
                  </a:lnTo>
                  <a:lnTo>
                    <a:pt x="3308012" y="900472"/>
                  </a:lnTo>
                  <a:lnTo>
                    <a:pt x="3309033" y="902061"/>
                  </a:lnTo>
                  <a:lnTo>
                    <a:pt x="3309942" y="903877"/>
                  </a:lnTo>
                  <a:lnTo>
                    <a:pt x="3307331" y="905239"/>
                  </a:lnTo>
                  <a:lnTo>
                    <a:pt x="3303472" y="903764"/>
                  </a:lnTo>
                  <a:lnTo>
                    <a:pt x="3299839" y="900472"/>
                  </a:lnTo>
                  <a:lnTo>
                    <a:pt x="3299272" y="896499"/>
                  </a:lnTo>
                  <a:lnTo>
                    <a:pt x="3298591" y="895818"/>
                  </a:lnTo>
                  <a:lnTo>
                    <a:pt x="3296547" y="892867"/>
                  </a:lnTo>
                  <a:lnTo>
                    <a:pt x="3298136" y="891051"/>
                  </a:lnTo>
                  <a:lnTo>
                    <a:pt x="3334232" y="884921"/>
                  </a:lnTo>
                  <a:lnTo>
                    <a:pt x="3370328" y="878792"/>
                  </a:lnTo>
                  <a:lnTo>
                    <a:pt x="3377139" y="874024"/>
                  </a:lnTo>
                  <a:lnTo>
                    <a:pt x="3384177" y="872549"/>
                  </a:lnTo>
                  <a:lnTo>
                    <a:pt x="3385312" y="872889"/>
                  </a:lnTo>
                  <a:lnTo>
                    <a:pt x="3386220" y="873457"/>
                  </a:lnTo>
                  <a:lnTo>
                    <a:pt x="3387128" y="873570"/>
                  </a:lnTo>
                  <a:lnTo>
                    <a:pt x="3388263" y="872662"/>
                  </a:lnTo>
                  <a:lnTo>
                    <a:pt x="3389058" y="871527"/>
                  </a:lnTo>
                  <a:lnTo>
                    <a:pt x="3389966" y="869824"/>
                  </a:lnTo>
                  <a:lnTo>
                    <a:pt x="3390420" y="868008"/>
                  </a:lnTo>
                  <a:lnTo>
                    <a:pt x="3389852" y="866646"/>
                  </a:lnTo>
                  <a:lnTo>
                    <a:pt x="3387128" y="865171"/>
                  </a:lnTo>
                  <a:lnTo>
                    <a:pt x="3369647" y="864489"/>
                  </a:lnTo>
                  <a:lnTo>
                    <a:pt x="3364766" y="867668"/>
                  </a:lnTo>
                  <a:lnTo>
                    <a:pt x="3345924" y="867668"/>
                  </a:lnTo>
                  <a:lnTo>
                    <a:pt x="3324130" y="874819"/>
                  </a:lnTo>
                  <a:lnTo>
                    <a:pt x="3281337" y="889916"/>
                  </a:lnTo>
                  <a:lnTo>
                    <a:pt x="3272029" y="897067"/>
                  </a:lnTo>
                  <a:lnTo>
                    <a:pt x="3263289" y="900585"/>
                  </a:lnTo>
                  <a:lnTo>
                    <a:pt x="3255003" y="909326"/>
                  </a:lnTo>
                  <a:lnTo>
                    <a:pt x="3246717" y="912958"/>
                  </a:lnTo>
                  <a:lnTo>
                    <a:pt x="3233549" y="924196"/>
                  </a:lnTo>
                  <a:lnTo>
                    <a:pt x="3220269" y="930098"/>
                  </a:lnTo>
                  <a:lnTo>
                    <a:pt x="3185989" y="959383"/>
                  </a:lnTo>
                  <a:lnTo>
                    <a:pt x="3178497" y="962221"/>
                  </a:lnTo>
                  <a:lnTo>
                    <a:pt x="3173843" y="965967"/>
                  </a:lnTo>
                  <a:lnTo>
                    <a:pt x="3169984" y="970734"/>
                  </a:lnTo>
                  <a:lnTo>
                    <a:pt x="3169076" y="975388"/>
                  </a:lnTo>
                  <a:lnTo>
                    <a:pt x="3171005" y="977318"/>
                  </a:lnTo>
                  <a:lnTo>
                    <a:pt x="3181789" y="978340"/>
                  </a:lnTo>
                  <a:lnTo>
                    <a:pt x="3183605" y="976864"/>
                  </a:lnTo>
                  <a:lnTo>
                    <a:pt x="3185308" y="974026"/>
                  </a:lnTo>
                  <a:lnTo>
                    <a:pt x="3188373" y="966535"/>
                  </a:lnTo>
                  <a:lnTo>
                    <a:pt x="3190075" y="964037"/>
                  </a:lnTo>
                  <a:lnTo>
                    <a:pt x="3192005" y="962789"/>
                  </a:lnTo>
                  <a:lnTo>
                    <a:pt x="3196545" y="961654"/>
                  </a:lnTo>
                  <a:lnTo>
                    <a:pt x="3201653" y="958816"/>
                  </a:lnTo>
                  <a:lnTo>
                    <a:pt x="3203583" y="959157"/>
                  </a:lnTo>
                  <a:lnTo>
                    <a:pt x="3204832" y="961994"/>
                  </a:lnTo>
                  <a:lnTo>
                    <a:pt x="3204151" y="964832"/>
                  </a:lnTo>
                  <a:lnTo>
                    <a:pt x="3202448" y="966989"/>
                  </a:lnTo>
                  <a:lnTo>
                    <a:pt x="3200745" y="967897"/>
                  </a:lnTo>
                  <a:lnTo>
                    <a:pt x="3190302" y="969486"/>
                  </a:lnTo>
                  <a:lnTo>
                    <a:pt x="3190416" y="972097"/>
                  </a:lnTo>
                  <a:lnTo>
                    <a:pt x="3190416" y="973345"/>
                  </a:lnTo>
                  <a:lnTo>
                    <a:pt x="3189621" y="976864"/>
                  </a:lnTo>
                  <a:lnTo>
                    <a:pt x="3193821" y="981064"/>
                  </a:lnTo>
                  <a:lnTo>
                    <a:pt x="3194388" y="983220"/>
                  </a:lnTo>
                  <a:lnTo>
                    <a:pt x="3194729" y="985604"/>
                  </a:lnTo>
                  <a:lnTo>
                    <a:pt x="3195410" y="987988"/>
                  </a:lnTo>
                  <a:lnTo>
                    <a:pt x="3196205" y="990031"/>
                  </a:lnTo>
                  <a:lnTo>
                    <a:pt x="3196886" y="991393"/>
                  </a:lnTo>
                  <a:lnTo>
                    <a:pt x="3200064" y="994912"/>
                  </a:lnTo>
                  <a:lnTo>
                    <a:pt x="3206988" y="997863"/>
                  </a:lnTo>
                  <a:lnTo>
                    <a:pt x="3210166" y="1000360"/>
                  </a:lnTo>
                  <a:lnTo>
                    <a:pt x="3212209" y="1003993"/>
                  </a:lnTo>
                  <a:lnTo>
                    <a:pt x="3212890" y="1007852"/>
                  </a:lnTo>
                  <a:lnTo>
                    <a:pt x="3212323" y="1012052"/>
                  </a:lnTo>
                  <a:lnTo>
                    <a:pt x="3210847" y="1016592"/>
                  </a:lnTo>
                  <a:lnTo>
                    <a:pt x="3207669" y="1021246"/>
                  </a:lnTo>
                  <a:lnTo>
                    <a:pt x="3200858" y="1022381"/>
                  </a:lnTo>
                  <a:lnTo>
                    <a:pt x="3197681" y="1024879"/>
                  </a:lnTo>
                  <a:lnTo>
                    <a:pt x="3188373" y="1037478"/>
                  </a:lnTo>
                  <a:lnTo>
                    <a:pt x="3185535" y="1039067"/>
                  </a:lnTo>
                  <a:lnTo>
                    <a:pt x="3182470" y="1042586"/>
                  </a:lnTo>
                  <a:lnTo>
                    <a:pt x="3180994" y="1043835"/>
                  </a:lnTo>
                  <a:lnTo>
                    <a:pt x="3175092" y="1044289"/>
                  </a:lnTo>
                  <a:lnTo>
                    <a:pt x="3173162" y="1045537"/>
                  </a:lnTo>
                  <a:lnTo>
                    <a:pt x="3170324" y="1048375"/>
                  </a:lnTo>
                  <a:lnTo>
                    <a:pt x="3168168" y="1049851"/>
                  </a:lnTo>
                  <a:lnTo>
                    <a:pt x="3166125" y="1049170"/>
                  </a:lnTo>
                  <a:lnTo>
                    <a:pt x="3157498" y="1034981"/>
                  </a:lnTo>
                  <a:lnTo>
                    <a:pt x="3155228" y="1033051"/>
                  </a:lnTo>
                  <a:lnTo>
                    <a:pt x="3157498" y="1027943"/>
                  </a:lnTo>
                  <a:lnTo>
                    <a:pt x="3167146" y="1025446"/>
                  </a:lnTo>
                  <a:lnTo>
                    <a:pt x="3170779" y="1021246"/>
                  </a:lnTo>
                  <a:lnTo>
                    <a:pt x="3171346" y="1017727"/>
                  </a:lnTo>
                  <a:lnTo>
                    <a:pt x="3170892" y="1015344"/>
                  </a:lnTo>
                  <a:lnTo>
                    <a:pt x="3170098" y="1013414"/>
                  </a:lnTo>
                  <a:lnTo>
                    <a:pt x="3169871" y="1011371"/>
                  </a:lnTo>
                  <a:lnTo>
                    <a:pt x="3171119" y="1007966"/>
                  </a:lnTo>
                  <a:lnTo>
                    <a:pt x="3173048" y="1007625"/>
                  </a:lnTo>
                  <a:lnTo>
                    <a:pt x="3175205" y="1008306"/>
                  </a:lnTo>
                  <a:lnTo>
                    <a:pt x="3177135" y="1007739"/>
                  </a:lnTo>
                  <a:lnTo>
                    <a:pt x="3174524" y="1002858"/>
                  </a:lnTo>
                  <a:lnTo>
                    <a:pt x="3170665" y="1001155"/>
                  </a:lnTo>
                  <a:lnTo>
                    <a:pt x="3159201" y="1000020"/>
                  </a:lnTo>
                  <a:lnTo>
                    <a:pt x="3152277" y="1004560"/>
                  </a:lnTo>
                  <a:lnTo>
                    <a:pt x="3148531" y="1005809"/>
                  </a:lnTo>
                  <a:lnTo>
                    <a:pt x="3147850" y="1005014"/>
                  </a:lnTo>
                  <a:lnTo>
                    <a:pt x="3147055" y="1003085"/>
                  </a:lnTo>
                  <a:lnTo>
                    <a:pt x="3146488" y="1000701"/>
                  </a:lnTo>
                  <a:lnTo>
                    <a:pt x="3146488" y="998544"/>
                  </a:lnTo>
                  <a:lnTo>
                    <a:pt x="3147736" y="996955"/>
                  </a:lnTo>
                  <a:lnTo>
                    <a:pt x="3154433" y="994912"/>
                  </a:lnTo>
                  <a:lnTo>
                    <a:pt x="3159654" y="989804"/>
                  </a:lnTo>
                  <a:lnTo>
                    <a:pt x="3161925" y="985264"/>
                  </a:lnTo>
                  <a:lnTo>
                    <a:pt x="3163060" y="978567"/>
                  </a:lnTo>
                  <a:lnTo>
                    <a:pt x="3159201" y="979134"/>
                  </a:lnTo>
                  <a:lnTo>
                    <a:pt x="3147850" y="989350"/>
                  </a:lnTo>
                  <a:lnTo>
                    <a:pt x="3113229" y="1003993"/>
                  </a:lnTo>
                  <a:lnTo>
                    <a:pt x="3104035" y="1003085"/>
                  </a:lnTo>
                  <a:lnTo>
                    <a:pt x="3099494" y="1005468"/>
                  </a:lnTo>
                  <a:lnTo>
                    <a:pt x="3096770" y="1013528"/>
                  </a:lnTo>
                  <a:lnTo>
                    <a:pt x="3100743" y="1015344"/>
                  </a:lnTo>
                  <a:lnTo>
                    <a:pt x="3102105" y="1015344"/>
                  </a:lnTo>
                  <a:lnTo>
                    <a:pt x="3100403" y="1018409"/>
                  </a:lnTo>
                  <a:lnTo>
                    <a:pt x="3094727" y="1022041"/>
                  </a:lnTo>
                  <a:lnTo>
                    <a:pt x="3092798" y="1022154"/>
                  </a:lnTo>
                  <a:lnTo>
                    <a:pt x="3088484" y="1018976"/>
                  </a:lnTo>
                  <a:lnTo>
                    <a:pt x="3086214" y="1019771"/>
                  </a:lnTo>
                  <a:lnTo>
                    <a:pt x="3077814" y="1027489"/>
                  </a:lnTo>
                  <a:lnTo>
                    <a:pt x="3064307" y="1032938"/>
                  </a:lnTo>
                  <a:lnTo>
                    <a:pt x="3059652" y="1033392"/>
                  </a:lnTo>
                  <a:lnTo>
                    <a:pt x="3057383" y="1034300"/>
                  </a:lnTo>
                  <a:lnTo>
                    <a:pt x="3053069" y="1038954"/>
                  </a:lnTo>
                  <a:lnTo>
                    <a:pt x="3050913" y="1040656"/>
                  </a:lnTo>
                  <a:lnTo>
                    <a:pt x="3040583" y="1043494"/>
                  </a:lnTo>
                  <a:lnTo>
                    <a:pt x="3035135" y="1043154"/>
                  </a:lnTo>
                  <a:lnTo>
                    <a:pt x="3030367" y="1040656"/>
                  </a:lnTo>
                  <a:lnTo>
                    <a:pt x="3025373" y="1033959"/>
                  </a:lnTo>
                  <a:lnTo>
                    <a:pt x="3023784" y="1033278"/>
                  </a:lnTo>
                  <a:lnTo>
                    <a:pt x="3021967" y="1035321"/>
                  </a:lnTo>
                  <a:lnTo>
                    <a:pt x="3018562" y="1042586"/>
                  </a:lnTo>
                  <a:lnTo>
                    <a:pt x="3015384" y="1045424"/>
                  </a:lnTo>
                  <a:lnTo>
                    <a:pt x="3010503" y="1053937"/>
                  </a:lnTo>
                  <a:lnTo>
                    <a:pt x="2990412" y="1074823"/>
                  </a:lnTo>
                  <a:lnTo>
                    <a:pt x="2982352" y="1078115"/>
                  </a:lnTo>
                  <a:lnTo>
                    <a:pt x="2973953" y="1085493"/>
                  </a:lnTo>
                  <a:lnTo>
                    <a:pt x="2967596" y="1088330"/>
                  </a:lnTo>
                  <a:lnTo>
                    <a:pt x="2957721" y="1099909"/>
                  </a:lnTo>
                  <a:lnTo>
                    <a:pt x="2954542" y="1105470"/>
                  </a:lnTo>
                  <a:lnTo>
                    <a:pt x="2952840" y="1109330"/>
                  </a:lnTo>
                  <a:lnTo>
                    <a:pt x="2948186" y="1117162"/>
                  </a:lnTo>
                  <a:lnTo>
                    <a:pt x="2933203" y="1128059"/>
                  </a:lnTo>
                  <a:lnTo>
                    <a:pt x="2936608" y="1122043"/>
                  </a:lnTo>
                  <a:lnTo>
                    <a:pt x="2946484" y="1116367"/>
                  </a:lnTo>
                  <a:lnTo>
                    <a:pt x="2949889" y="1108649"/>
                  </a:lnTo>
                  <a:lnTo>
                    <a:pt x="2945462" y="1109557"/>
                  </a:lnTo>
                  <a:lnTo>
                    <a:pt x="2928209" y="1122837"/>
                  </a:lnTo>
                  <a:lnTo>
                    <a:pt x="2914587" y="1137253"/>
                  </a:lnTo>
                  <a:lnTo>
                    <a:pt x="2900625" y="1143950"/>
                  </a:lnTo>
                  <a:lnTo>
                    <a:pt x="2882124" y="1158139"/>
                  </a:lnTo>
                  <a:lnTo>
                    <a:pt x="2868389" y="1164268"/>
                  </a:lnTo>
                  <a:lnTo>
                    <a:pt x="2864076" y="1167787"/>
                  </a:lnTo>
                  <a:lnTo>
                    <a:pt x="2848298" y="1170852"/>
                  </a:lnTo>
                  <a:lnTo>
                    <a:pt x="2835925" y="1167220"/>
                  </a:lnTo>
                  <a:lnTo>
                    <a:pt x="2831385" y="1163701"/>
                  </a:lnTo>
                  <a:lnTo>
                    <a:pt x="2819125" y="1149172"/>
                  </a:lnTo>
                  <a:lnTo>
                    <a:pt x="2814699" y="1147015"/>
                  </a:lnTo>
                  <a:lnTo>
                    <a:pt x="2811067" y="1149512"/>
                  </a:lnTo>
                  <a:lnTo>
                    <a:pt x="2831271" y="1176073"/>
                  </a:lnTo>
                  <a:lnTo>
                    <a:pt x="2831612" y="1186743"/>
                  </a:lnTo>
                  <a:lnTo>
                    <a:pt x="2832407" y="1190716"/>
                  </a:lnTo>
                  <a:lnTo>
                    <a:pt x="2831498" y="1193327"/>
                  </a:lnTo>
                  <a:lnTo>
                    <a:pt x="2830023" y="1195711"/>
                  </a:lnTo>
                  <a:lnTo>
                    <a:pt x="2829001" y="1198889"/>
                  </a:lnTo>
                  <a:lnTo>
                    <a:pt x="2829682" y="1202635"/>
                  </a:lnTo>
                  <a:lnTo>
                    <a:pt x="2832179" y="1202748"/>
                  </a:lnTo>
                  <a:lnTo>
                    <a:pt x="2837628" y="1200705"/>
                  </a:lnTo>
                  <a:lnTo>
                    <a:pt x="2839784" y="1202294"/>
                  </a:lnTo>
                  <a:lnTo>
                    <a:pt x="2843644" y="1208197"/>
                  </a:lnTo>
                  <a:lnTo>
                    <a:pt x="2845573" y="1209559"/>
                  </a:lnTo>
                  <a:lnTo>
                    <a:pt x="2848411" y="1210467"/>
                  </a:lnTo>
                  <a:lnTo>
                    <a:pt x="2856924" y="1216369"/>
                  </a:lnTo>
                  <a:lnTo>
                    <a:pt x="2856584" y="1217391"/>
                  </a:lnTo>
                  <a:lnTo>
                    <a:pt x="2855790" y="1220569"/>
                  </a:lnTo>
                  <a:lnTo>
                    <a:pt x="2855449" y="1221591"/>
                  </a:lnTo>
                  <a:lnTo>
                    <a:pt x="2857038" y="1221591"/>
                  </a:lnTo>
                  <a:lnTo>
                    <a:pt x="2858627" y="1222272"/>
                  </a:lnTo>
                  <a:lnTo>
                    <a:pt x="2861465" y="1224996"/>
                  </a:lnTo>
                  <a:lnTo>
                    <a:pt x="2858514" y="1227039"/>
                  </a:lnTo>
                  <a:lnTo>
                    <a:pt x="2854540" y="1226358"/>
                  </a:lnTo>
                  <a:lnTo>
                    <a:pt x="2850454" y="1224202"/>
                  </a:lnTo>
                  <a:lnTo>
                    <a:pt x="2847390" y="1221591"/>
                  </a:lnTo>
                  <a:lnTo>
                    <a:pt x="2850795" y="1218072"/>
                  </a:lnTo>
                  <a:lnTo>
                    <a:pt x="2843870" y="1212737"/>
                  </a:lnTo>
                  <a:lnTo>
                    <a:pt x="2822190" y="1211148"/>
                  </a:lnTo>
                  <a:lnTo>
                    <a:pt x="2823099" y="1210013"/>
                  </a:lnTo>
                  <a:lnTo>
                    <a:pt x="2824120" y="1209445"/>
                  </a:lnTo>
                  <a:lnTo>
                    <a:pt x="2825142" y="1209332"/>
                  </a:lnTo>
                  <a:lnTo>
                    <a:pt x="2826277" y="1209559"/>
                  </a:lnTo>
                  <a:lnTo>
                    <a:pt x="2822077" y="1205586"/>
                  </a:lnTo>
                  <a:lnTo>
                    <a:pt x="2817877" y="1206494"/>
                  </a:lnTo>
                  <a:lnTo>
                    <a:pt x="2805505" y="1217845"/>
                  </a:lnTo>
                  <a:lnTo>
                    <a:pt x="2801304" y="1218753"/>
                  </a:lnTo>
                  <a:lnTo>
                    <a:pt x="2797105" y="1217618"/>
                  </a:lnTo>
                  <a:lnTo>
                    <a:pt x="2788932" y="1212510"/>
                  </a:lnTo>
                  <a:lnTo>
                    <a:pt x="2783824" y="1212056"/>
                  </a:lnTo>
                  <a:lnTo>
                    <a:pt x="2778830" y="1213986"/>
                  </a:lnTo>
                  <a:lnTo>
                    <a:pt x="2775311" y="1218980"/>
                  </a:lnTo>
                  <a:lnTo>
                    <a:pt x="2773835" y="1221818"/>
                  </a:lnTo>
                  <a:lnTo>
                    <a:pt x="2768273" y="1227720"/>
                  </a:lnTo>
                  <a:lnTo>
                    <a:pt x="2764755" y="1234417"/>
                  </a:lnTo>
                  <a:lnTo>
                    <a:pt x="2762939" y="1237142"/>
                  </a:lnTo>
                  <a:lnTo>
                    <a:pt x="2760895" y="1237596"/>
                  </a:lnTo>
                  <a:lnTo>
                    <a:pt x="2761236" y="1233963"/>
                  </a:lnTo>
                  <a:lnTo>
                    <a:pt x="2761803" y="1230672"/>
                  </a:lnTo>
                  <a:lnTo>
                    <a:pt x="2762598" y="1227720"/>
                  </a:lnTo>
                  <a:lnTo>
                    <a:pt x="2763620" y="1225110"/>
                  </a:lnTo>
                  <a:lnTo>
                    <a:pt x="2759079" y="1221931"/>
                  </a:lnTo>
                  <a:lnTo>
                    <a:pt x="2754766" y="1222272"/>
                  </a:lnTo>
                  <a:lnTo>
                    <a:pt x="2738988" y="1234871"/>
                  </a:lnTo>
                  <a:lnTo>
                    <a:pt x="2735923" y="1239866"/>
                  </a:lnTo>
                  <a:lnTo>
                    <a:pt x="2736945" y="1245201"/>
                  </a:lnTo>
                  <a:lnTo>
                    <a:pt x="2746252" y="1263362"/>
                  </a:lnTo>
                  <a:lnTo>
                    <a:pt x="2748296" y="1269151"/>
                  </a:lnTo>
                  <a:lnTo>
                    <a:pt x="2748863" y="1274600"/>
                  </a:lnTo>
                  <a:lnTo>
                    <a:pt x="2747842" y="1279935"/>
                  </a:lnTo>
                  <a:lnTo>
                    <a:pt x="2745004" y="1285270"/>
                  </a:lnTo>
                  <a:lnTo>
                    <a:pt x="2733880" y="1295826"/>
                  </a:lnTo>
                  <a:lnTo>
                    <a:pt x="2731724" y="1301502"/>
                  </a:lnTo>
                  <a:lnTo>
                    <a:pt x="2731950" y="1301842"/>
                  </a:lnTo>
                  <a:lnTo>
                    <a:pt x="2732291" y="1306837"/>
                  </a:lnTo>
                  <a:lnTo>
                    <a:pt x="2732291" y="1310696"/>
                  </a:lnTo>
                  <a:lnTo>
                    <a:pt x="2732291" y="1311945"/>
                  </a:lnTo>
                  <a:lnTo>
                    <a:pt x="2733312" y="1317620"/>
                  </a:lnTo>
                  <a:lnTo>
                    <a:pt x="2733653" y="1320571"/>
                  </a:lnTo>
                  <a:lnTo>
                    <a:pt x="2733199" y="1323182"/>
                  </a:lnTo>
                  <a:lnTo>
                    <a:pt x="2731950" y="1325906"/>
                  </a:lnTo>
                  <a:lnTo>
                    <a:pt x="2724232" y="1334987"/>
                  </a:lnTo>
                  <a:lnTo>
                    <a:pt x="2723664" y="1337030"/>
                  </a:lnTo>
                  <a:lnTo>
                    <a:pt x="2724118" y="1341116"/>
                  </a:lnTo>
                  <a:lnTo>
                    <a:pt x="2724799" y="1343160"/>
                  </a:lnTo>
                  <a:lnTo>
                    <a:pt x="2728091" y="1349743"/>
                  </a:lnTo>
                  <a:lnTo>
                    <a:pt x="2729112" y="1353148"/>
                  </a:lnTo>
                  <a:lnTo>
                    <a:pt x="2729453" y="1355759"/>
                  </a:lnTo>
                  <a:lnTo>
                    <a:pt x="2729340" y="1369607"/>
                  </a:lnTo>
                  <a:lnTo>
                    <a:pt x="2728772" y="1378348"/>
                  </a:lnTo>
                  <a:lnTo>
                    <a:pt x="2727183" y="1385726"/>
                  </a:lnTo>
                  <a:lnTo>
                    <a:pt x="2724118" y="1388791"/>
                  </a:lnTo>
                  <a:lnTo>
                    <a:pt x="2722188" y="1389926"/>
                  </a:lnTo>
                  <a:lnTo>
                    <a:pt x="2717194" y="1396169"/>
                  </a:lnTo>
                  <a:lnTo>
                    <a:pt x="2715605" y="1399347"/>
                  </a:lnTo>
                  <a:lnTo>
                    <a:pt x="2714470" y="1402979"/>
                  </a:lnTo>
                  <a:lnTo>
                    <a:pt x="2714129" y="1406044"/>
                  </a:lnTo>
                  <a:lnTo>
                    <a:pt x="2714584" y="1409109"/>
                  </a:lnTo>
                  <a:lnTo>
                    <a:pt x="2715718" y="1412741"/>
                  </a:lnTo>
                  <a:lnTo>
                    <a:pt x="2714129" y="1416600"/>
                  </a:lnTo>
                  <a:lnTo>
                    <a:pt x="2713221" y="1418303"/>
                  </a:lnTo>
                  <a:lnTo>
                    <a:pt x="2712313" y="1419665"/>
                  </a:lnTo>
                  <a:lnTo>
                    <a:pt x="2712767" y="1412968"/>
                  </a:lnTo>
                  <a:lnTo>
                    <a:pt x="2711065" y="1409676"/>
                  </a:lnTo>
                  <a:lnTo>
                    <a:pt x="2701302" y="1404228"/>
                  </a:lnTo>
                  <a:lnTo>
                    <a:pt x="2696649" y="1403660"/>
                  </a:lnTo>
                  <a:lnTo>
                    <a:pt x="2659191" y="1420914"/>
                  </a:lnTo>
                  <a:lnTo>
                    <a:pt x="2655105" y="1419892"/>
                  </a:lnTo>
                  <a:lnTo>
                    <a:pt x="2649769" y="1424433"/>
                  </a:lnTo>
                  <a:lnTo>
                    <a:pt x="2640121" y="1424433"/>
                  </a:lnTo>
                  <a:lnTo>
                    <a:pt x="2616397" y="1431697"/>
                  </a:lnTo>
                  <a:lnTo>
                    <a:pt x="2613332" y="1434762"/>
                  </a:lnTo>
                  <a:lnTo>
                    <a:pt x="2607317" y="1443162"/>
                  </a:lnTo>
                  <a:lnTo>
                    <a:pt x="2603344" y="1446567"/>
                  </a:lnTo>
                  <a:lnTo>
                    <a:pt x="2599371" y="1448724"/>
                  </a:lnTo>
                  <a:lnTo>
                    <a:pt x="2596760" y="1448270"/>
                  </a:lnTo>
                  <a:lnTo>
                    <a:pt x="2598690" y="1447362"/>
                  </a:lnTo>
                  <a:lnTo>
                    <a:pt x="2606749" y="1439416"/>
                  </a:lnTo>
                  <a:lnTo>
                    <a:pt x="2608565" y="1436465"/>
                  </a:lnTo>
                  <a:lnTo>
                    <a:pt x="2611857" y="1428859"/>
                  </a:lnTo>
                  <a:lnTo>
                    <a:pt x="2613673" y="1427497"/>
                  </a:lnTo>
                  <a:lnTo>
                    <a:pt x="2616284" y="1427497"/>
                  </a:lnTo>
                  <a:lnTo>
                    <a:pt x="2618214" y="1426249"/>
                  </a:lnTo>
                  <a:lnTo>
                    <a:pt x="2618100" y="1421254"/>
                  </a:lnTo>
                  <a:lnTo>
                    <a:pt x="2616170" y="1417622"/>
                  </a:lnTo>
                  <a:lnTo>
                    <a:pt x="2613220" y="1416260"/>
                  </a:lnTo>
                  <a:lnTo>
                    <a:pt x="2607544" y="1416260"/>
                  </a:lnTo>
                  <a:lnTo>
                    <a:pt x="2589268" y="1425681"/>
                  </a:lnTo>
                  <a:lnTo>
                    <a:pt x="2564070" y="1427951"/>
                  </a:lnTo>
                  <a:lnTo>
                    <a:pt x="2562480" y="1427384"/>
                  </a:lnTo>
                  <a:lnTo>
                    <a:pt x="2561346" y="1425681"/>
                  </a:lnTo>
                  <a:lnTo>
                    <a:pt x="2558962" y="1421254"/>
                  </a:lnTo>
                  <a:lnTo>
                    <a:pt x="2556691" y="1419098"/>
                  </a:lnTo>
                  <a:lnTo>
                    <a:pt x="2545908" y="1413990"/>
                  </a:lnTo>
                  <a:lnTo>
                    <a:pt x="2543070" y="1411038"/>
                  </a:lnTo>
                  <a:lnTo>
                    <a:pt x="2541140" y="1406157"/>
                  </a:lnTo>
                  <a:lnTo>
                    <a:pt x="2540459" y="1398439"/>
                  </a:lnTo>
                  <a:lnTo>
                    <a:pt x="2539325" y="1393898"/>
                  </a:lnTo>
                  <a:lnTo>
                    <a:pt x="2527746" y="1370402"/>
                  </a:lnTo>
                  <a:lnTo>
                    <a:pt x="2525817" y="1365180"/>
                  </a:lnTo>
                  <a:lnTo>
                    <a:pt x="2525022" y="1359164"/>
                  </a:lnTo>
                  <a:lnTo>
                    <a:pt x="2520709" y="1346565"/>
                  </a:lnTo>
                  <a:lnTo>
                    <a:pt x="2512537" y="1339641"/>
                  </a:lnTo>
                  <a:lnTo>
                    <a:pt x="2502888" y="1336463"/>
                  </a:lnTo>
                  <a:lnTo>
                    <a:pt x="2493126" y="1333284"/>
                  </a:lnTo>
                  <a:lnTo>
                    <a:pt x="2484613" y="1327722"/>
                  </a:lnTo>
                  <a:lnTo>
                    <a:pt x="2478484" y="1322501"/>
                  </a:lnTo>
                  <a:lnTo>
                    <a:pt x="2468495" y="1315236"/>
                  </a:lnTo>
                  <a:lnTo>
                    <a:pt x="2458506" y="1305928"/>
                  </a:lnTo>
                  <a:lnTo>
                    <a:pt x="2455895" y="1298210"/>
                  </a:lnTo>
                  <a:lnTo>
                    <a:pt x="2454646" y="1293102"/>
                  </a:lnTo>
                  <a:lnTo>
                    <a:pt x="2454873" y="1288789"/>
                  </a:lnTo>
                  <a:lnTo>
                    <a:pt x="2455668" y="1284702"/>
                  </a:lnTo>
                  <a:lnTo>
                    <a:pt x="2456122" y="1280389"/>
                  </a:lnTo>
                  <a:lnTo>
                    <a:pt x="2455327" y="1275735"/>
                  </a:lnTo>
                  <a:lnTo>
                    <a:pt x="2459981" y="1263022"/>
                  </a:lnTo>
                  <a:lnTo>
                    <a:pt x="2465997" y="1252692"/>
                  </a:lnTo>
                  <a:lnTo>
                    <a:pt x="2472695" y="1244747"/>
                  </a:lnTo>
                  <a:lnTo>
                    <a:pt x="2479391" y="1239412"/>
                  </a:lnTo>
                  <a:lnTo>
                    <a:pt x="2488585" y="1239185"/>
                  </a:lnTo>
                  <a:lnTo>
                    <a:pt x="2493807" y="1237369"/>
                  </a:lnTo>
                  <a:lnTo>
                    <a:pt x="2496077" y="1231466"/>
                  </a:lnTo>
                  <a:lnTo>
                    <a:pt x="2496304" y="1228628"/>
                  </a:lnTo>
                  <a:lnTo>
                    <a:pt x="2497212" y="1222612"/>
                  </a:lnTo>
                  <a:lnTo>
                    <a:pt x="2497440" y="1219321"/>
                  </a:lnTo>
                  <a:lnTo>
                    <a:pt x="2496985" y="1213759"/>
                  </a:lnTo>
                  <a:lnTo>
                    <a:pt x="2495964" y="1212964"/>
                  </a:lnTo>
                  <a:lnTo>
                    <a:pt x="2494488" y="1213418"/>
                  </a:lnTo>
                  <a:lnTo>
                    <a:pt x="2492785" y="1211488"/>
                  </a:lnTo>
                  <a:lnTo>
                    <a:pt x="2493466" y="1206721"/>
                  </a:lnTo>
                  <a:lnTo>
                    <a:pt x="2497440" y="1202181"/>
                  </a:lnTo>
                  <a:lnTo>
                    <a:pt x="2506974" y="1202408"/>
                  </a:lnTo>
                  <a:lnTo>
                    <a:pt x="2523547" y="1198321"/>
                  </a:lnTo>
                  <a:lnTo>
                    <a:pt x="2560891" y="1192646"/>
                  </a:lnTo>
                  <a:lnTo>
                    <a:pt x="2581096" y="1183792"/>
                  </a:lnTo>
                  <a:lnTo>
                    <a:pt x="2596987" y="1179479"/>
                  </a:lnTo>
                  <a:lnTo>
                    <a:pt x="2603571" y="1179819"/>
                  </a:lnTo>
                  <a:lnTo>
                    <a:pt x="2608111" y="1179592"/>
                  </a:lnTo>
                  <a:lnTo>
                    <a:pt x="2609927" y="1180273"/>
                  </a:lnTo>
                  <a:lnTo>
                    <a:pt x="2616170" y="1181976"/>
                  </a:lnTo>
                  <a:lnTo>
                    <a:pt x="2624797" y="1182544"/>
                  </a:lnTo>
                  <a:lnTo>
                    <a:pt x="2628429" y="1180273"/>
                  </a:lnTo>
                  <a:lnTo>
                    <a:pt x="2630700" y="1173009"/>
                  </a:lnTo>
                  <a:lnTo>
                    <a:pt x="2629565" y="1165631"/>
                  </a:lnTo>
                  <a:lnTo>
                    <a:pt x="2628884" y="1163360"/>
                  </a:lnTo>
                  <a:lnTo>
                    <a:pt x="2628770" y="1160977"/>
                  </a:lnTo>
                  <a:lnTo>
                    <a:pt x="2626386" y="1154961"/>
                  </a:lnTo>
                  <a:lnTo>
                    <a:pt x="2624570" y="1149172"/>
                  </a:lnTo>
                  <a:lnTo>
                    <a:pt x="2623662" y="1147469"/>
                  </a:lnTo>
                  <a:lnTo>
                    <a:pt x="2623321" y="1145426"/>
                  </a:lnTo>
                  <a:lnTo>
                    <a:pt x="2623095" y="1143269"/>
                  </a:lnTo>
                  <a:lnTo>
                    <a:pt x="2622527" y="1141226"/>
                  </a:lnTo>
                  <a:lnTo>
                    <a:pt x="2620484" y="1138161"/>
                  </a:lnTo>
                  <a:lnTo>
                    <a:pt x="2618441" y="1136232"/>
                  </a:lnTo>
                  <a:lnTo>
                    <a:pt x="2616511" y="1133734"/>
                  </a:lnTo>
                  <a:lnTo>
                    <a:pt x="2614695" y="1128853"/>
                  </a:lnTo>
                  <a:lnTo>
                    <a:pt x="2613901" y="1125108"/>
                  </a:lnTo>
                  <a:lnTo>
                    <a:pt x="2613560" y="1121702"/>
                  </a:lnTo>
                  <a:lnTo>
                    <a:pt x="2613332" y="1112962"/>
                  </a:lnTo>
                  <a:lnTo>
                    <a:pt x="2613446" y="1110351"/>
                  </a:lnTo>
                  <a:lnTo>
                    <a:pt x="2613673" y="1108989"/>
                  </a:lnTo>
                  <a:lnTo>
                    <a:pt x="2613673" y="1107627"/>
                  </a:lnTo>
                  <a:lnTo>
                    <a:pt x="2612992" y="1105016"/>
                  </a:lnTo>
                  <a:lnTo>
                    <a:pt x="2611630" y="1103654"/>
                  </a:lnTo>
                  <a:lnTo>
                    <a:pt x="2605387" y="1104108"/>
                  </a:lnTo>
                  <a:lnTo>
                    <a:pt x="2608111" y="1103314"/>
                  </a:lnTo>
                  <a:lnTo>
                    <a:pt x="2611063" y="1101611"/>
                  </a:lnTo>
                  <a:lnTo>
                    <a:pt x="2612538" y="1098660"/>
                  </a:lnTo>
                  <a:lnTo>
                    <a:pt x="2605387" y="1088898"/>
                  </a:lnTo>
                  <a:lnTo>
                    <a:pt x="2601528" y="1083336"/>
                  </a:lnTo>
                  <a:lnTo>
                    <a:pt x="2599031" y="1081860"/>
                  </a:lnTo>
                  <a:lnTo>
                    <a:pt x="2596193" y="1078455"/>
                  </a:lnTo>
                  <a:lnTo>
                    <a:pt x="2594036" y="1076639"/>
                  </a:lnTo>
                  <a:lnTo>
                    <a:pt x="2588701" y="1077661"/>
                  </a:lnTo>
                  <a:lnTo>
                    <a:pt x="2586772" y="1076639"/>
                  </a:lnTo>
                  <a:lnTo>
                    <a:pt x="2581550" y="1070055"/>
                  </a:lnTo>
                  <a:lnTo>
                    <a:pt x="2575988" y="1062223"/>
                  </a:lnTo>
                  <a:lnTo>
                    <a:pt x="2567816" y="1051326"/>
                  </a:lnTo>
                  <a:lnTo>
                    <a:pt x="2564410" y="1049056"/>
                  </a:lnTo>
                  <a:lnTo>
                    <a:pt x="2562934" y="1047921"/>
                  </a:lnTo>
                  <a:lnTo>
                    <a:pt x="2562367" y="1045651"/>
                  </a:lnTo>
                  <a:lnTo>
                    <a:pt x="2562027" y="1039862"/>
                  </a:lnTo>
                  <a:lnTo>
                    <a:pt x="2561686" y="1037251"/>
                  </a:lnTo>
                  <a:lnTo>
                    <a:pt x="2560778" y="1035321"/>
                  </a:lnTo>
                  <a:lnTo>
                    <a:pt x="2558394" y="1032597"/>
                  </a:lnTo>
                  <a:lnTo>
                    <a:pt x="2557486" y="1030895"/>
                  </a:lnTo>
                  <a:lnTo>
                    <a:pt x="2556918" y="1028851"/>
                  </a:lnTo>
                  <a:lnTo>
                    <a:pt x="2556010" y="1023857"/>
                  </a:lnTo>
                  <a:lnTo>
                    <a:pt x="2555443" y="1021700"/>
                  </a:lnTo>
                  <a:lnTo>
                    <a:pt x="2554762" y="1015798"/>
                  </a:lnTo>
                  <a:lnTo>
                    <a:pt x="2549427" y="1013187"/>
                  </a:lnTo>
                  <a:lnTo>
                    <a:pt x="2519687" y="997750"/>
                  </a:lnTo>
                  <a:lnTo>
                    <a:pt x="2492899" y="989464"/>
                  </a:lnTo>
                  <a:lnTo>
                    <a:pt x="2459641" y="987534"/>
                  </a:lnTo>
                  <a:lnTo>
                    <a:pt x="2415599" y="987080"/>
                  </a:lnTo>
                  <a:lnTo>
                    <a:pt x="2389265" y="991507"/>
                  </a:lnTo>
                  <a:lnTo>
                    <a:pt x="2364519" y="987761"/>
                  </a:lnTo>
                  <a:lnTo>
                    <a:pt x="2352941" y="978113"/>
                  </a:lnTo>
                  <a:lnTo>
                    <a:pt x="2348741" y="976750"/>
                  </a:lnTo>
                  <a:lnTo>
                    <a:pt x="2346812" y="975388"/>
                  </a:lnTo>
                  <a:lnTo>
                    <a:pt x="2345223" y="973118"/>
                  </a:lnTo>
                  <a:lnTo>
                    <a:pt x="2341364" y="970394"/>
                  </a:lnTo>
                  <a:lnTo>
                    <a:pt x="2335915" y="968237"/>
                  </a:lnTo>
                  <a:lnTo>
                    <a:pt x="2330807" y="964378"/>
                  </a:lnTo>
                  <a:lnTo>
                    <a:pt x="2328764" y="963697"/>
                  </a:lnTo>
                  <a:lnTo>
                    <a:pt x="2315257" y="956319"/>
                  </a:lnTo>
                  <a:lnTo>
                    <a:pt x="2305154" y="956546"/>
                  </a:lnTo>
                  <a:lnTo>
                    <a:pt x="2299706" y="956886"/>
                  </a:lnTo>
                  <a:lnTo>
                    <a:pt x="2295505" y="959157"/>
                  </a:lnTo>
                  <a:lnTo>
                    <a:pt x="2297208" y="965173"/>
                  </a:lnTo>
                  <a:lnTo>
                    <a:pt x="2300500" y="971075"/>
                  </a:lnTo>
                  <a:lnTo>
                    <a:pt x="2341023" y="1007852"/>
                  </a:lnTo>
                  <a:lnTo>
                    <a:pt x="2381546" y="1044402"/>
                  </a:lnTo>
                  <a:lnTo>
                    <a:pt x="2388130" y="1054732"/>
                  </a:lnTo>
                  <a:lnTo>
                    <a:pt x="2389605" y="1059840"/>
                  </a:lnTo>
                  <a:lnTo>
                    <a:pt x="2389719" y="1065515"/>
                  </a:lnTo>
                  <a:lnTo>
                    <a:pt x="2388924" y="1071645"/>
                  </a:lnTo>
                  <a:lnTo>
                    <a:pt x="2386200" y="1087082"/>
                  </a:lnTo>
                  <a:lnTo>
                    <a:pt x="2385973" y="1089579"/>
                  </a:lnTo>
                  <a:lnTo>
                    <a:pt x="2385973" y="1093892"/>
                  </a:lnTo>
                  <a:lnTo>
                    <a:pt x="2385746" y="1096390"/>
                  </a:lnTo>
                  <a:lnTo>
                    <a:pt x="2384044" y="1102973"/>
                  </a:lnTo>
                  <a:lnTo>
                    <a:pt x="2382908" y="1109670"/>
                  </a:lnTo>
                  <a:lnTo>
                    <a:pt x="2382454" y="1117389"/>
                  </a:lnTo>
                  <a:lnTo>
                    <a:pt x="2383475" y="1122610"/>
                  </a:lnTo>
                  <a:lnTo>
                    <a:pt x="2386654" y="1121702"/>
                  </a:lnTo>
                  <a:lnTo>
                    <a:pt x="2390854" y="1117843"/>
                  </a:lnTo>
                  <a:lnTo>
                    <a:pt x="2395848" y="1114892"/>
                  </a:lnTo>
                  <a:lnTo>
                    <a:pt x="2400843" y="1113757"/>
                  </a:lnTo>
                  <a:lnTo>
                    <a:pt x="2405270" y="1115119"/>
                  </a:lnTo>
                  <a:lnTo>
                    <a:pt x="2405951" y="1115573"/>
                  </a:lnTo>
                  <a:lnTo>
                    <a:pt x="2398459" y="1117162"/>
                  </a:lnTo>
                  <a:lnTo>
                    <a:pt x="2381660" y="1129194"/>
                  </a:lnTo>
                  <a:lnTo>
                    <a:pt x="2379276" y="1133621"/>
                  </a:lnTo>
                  <a:lnTo>
                    <a:pt x="2381206" y="1134983"/>
                  </a:lnTo>
                  <a:lnTo>
                    <a:pt x="2384838" y="1133734"/>
                  </a:lnTo>
                  <a:lnTo>
                    <a:pt x="2386540" y="1135210"/>
                  </a:lnTo>
                  <a:lnTo>
                    <a:pt x="2384725" y="1136686"/>
                  </a:lnTo>
                  <a:lnTo>
                    <a:pt x="2380751" y="1137140"/>
                  </a:lnTo>
                  <a:lnTo>
                    <a:pt x="2379163" y="1138729"/>
                  </a:lnTo>
                  <a:lnTo>
                    <a:pt x="2377800" y="1149285"/>
                  </a:lnTo>
                  <a:lnTo>
                    <a:pt x="2380184" y="1151669"/>
                  </a:lnTo>
                  <a:lnTo>
                    <a:pt x="2388583" y="1148377"/>
                  </a:lnTo>
                  <a:lnTo>
                    <a:pt x="2391876" y="1151328"/>
                  </a:lnTo>
                  <a:lnTo>
                    <a:pt x="2390173" y="1153372"/>
                  </a:lnTo>
                  <a:lnTo>
                    <a:pt x="2386994" y="1158366"/>
                  </a:lnTo>
                  <a:lnTo>
                    <a:pt x="2385292" y="1160182"/>
                  </a:lnTo>
                  <a:lnTo>
                    <a:pt x="2383022" y="1161090"/>
                  </a:lnTo>
                  <a:lnTo>
                    <a:pt x="2375303" y="1160182"/>
                  </a:lnTo>
                  <a:lnTo>
                    <a:pt x="2374395" y="1162112"/>
                  </a:lnTo>
                  <a:lnTo>
                    <a:pt x="2374055" y="1166539"/>
                  </a:lnTo>
                  <a:lnTo>
                    <a:pt x="2374168" y="1171079"/>
                  </a:lnTo>
                  <a:lnTo>
                    <a:pt x="2374395" y="1173349"/>
                  </a:lnTo>
                  <a:lnTo>
                    <a:pt x="2375530" y="1175619"/>
                  </a:lnTo>
                  <a:lnTo>
                    <a:pt x="2376892" y="1177549"/>
                  </a:lnTo>
                  <a:lnTo>
                    <a:pt x="2378027" y="1179819"/>
                  </a:lnTo>
                  <a:lnTo>
                    <a:pt x="2378708" y="1183111"/>
                  </a:lnTo>
                  <a:lnTo>
                    <a:pt x="2378595" y="1186062"/>
                  </a:lnTo>
                  <a:lnTo>
                    <a:pt x="2378027" y="1189695"/>
                  </a:lnTo>
                  <a:lnTo>
                    <a:pt x="2377346" y="1193100"/>
                  </a:lnTo>
                  <a:lnTo>
                    <a:pt x="2376665" y="1195484"/>
                  </a:lnTo>
                  <a:lnTo>
                    <a:pt x="2373827" y="1202067"/>
                  </a:lnTo>
                  <a:lnTo>
                    <a:pt x="2372693" y="1205926"/>
                  </a:lnTo>
                  <a:lnTo>
                    <a:pt x="2373374" y="1207629"/>
                  </a:lnTo>
                  <a:lnTo>
                    <a:pt x="2377800" y="1206948"/>
                  </a:lnTo>
                  <a:lnTo>
                    <a:pt x="2379844" y="1207856"/>
                  </a:lnTo>
                  <a:lnTo>
                    <a:pt x="2380638" y="1211261"/>
                  </a:lnTo>
                  <a:lnTo>
                    <a:pt x="2379957" y="1214894"/>
                  </a:lnTo>
                  <a:lnTo>
                    <a:pt x="2378368" y="1217164"/>
                  </a:lnTo>
                  <a:lnTo>
                    <a:pt x="2376551" y="1218186"/>
                  </a:lnTo>
                  <a:lnTo>
                    <a:pt x="2375303" y="1218186"/>
                  </a:lnTo>
                  <a:lnTo>
                    <a:pt x="2375303" y="1217505"/>
                  </a:lnTo>
                  <a:lnTo>
                    <a:pt x="2374962" y="1215915"/>
                  </a:lnTo>
                  <a:lnTo>
                    <a:pt x="2374508" y="1214099"/>
                  </a:lnTo>
                  <a:lnTo>
                    <a:pt x="2373941" y="1212964"/>
                  </a:lnTo>
                  <a:lnTo>
                    <a:pt x="2373146" y="1212851"/>
                  </a:lnTo>
                  <a:lnTo>
                    <a:pt x="2370649" y="1213986"/>
                  </a:lnTo>
                  <a:lnTo>
                    <a:pt x="2369855" y="1214780"/>
                  </a:lnTo>
                  <a:lnTo>
                    <a:pt x="2369060" y="1217277"/>
                  </a:lnTo>
                  <a:lnTo>
                    <a:pt x="2368152" y="1221023"/>
                  </a:lnTo>
                  <a:lnTo>
                    <a:pt x="2368379" y="1224315"/>
                  </a:lnTo>
                  <a:lnTo>
                    <a:pt x="2368038" y="1229082"/>
                  </a:lnTo>
                  <a:lnTo>
                    <a:pt x="2368152" y="1231126"/>
                  </a:lnTo>
                  <a:lnTo>
                    <a:pt x="2366109" y="1241455"/>
                  </a:lnTo>
                  <a:lnTo>
                    <a:pt x="2352487" y="1279367"/>
                  </a:lnTo>
                  <a:lnTo>
                    <a:pt x="2345791" y="1300253"/>
                  </a:lnTo>
                  <a:lnTo>
                    <a:pt x="2343293" y="1316712"/>
                  </a:lnTo>
                  <a:lnTo>
                    <a:pt x="2343180" y="1326587"/>
                  </a:lnTo>
                  <a:lnTo>
                    <a:pt x="2342839" y="1330901"/>
                  </a:lnTo>
                  <a:lnTo>
                    <a:pt x="2344202" y="1334987"/>
                  </a:lnTo>
                  <a:lnTo>
                    <a:pt x="2348060" y="1341798"/>
                  </a:lnTo>
                  <a:lnTo>
                    <a:pt x="2353055" y="1343273"/>
                  </a:lnTo>
                  <a:lnTo>
                    <a:pt x="2357936" y="1345884"/>
                  </a:lnTo>
                  <a:lnTo>
                    <a:pt x="2361114" y="1345203"/>
                  </a:lnTo>
                  <a:lnTo>
                    <a:pt x="2364747" y="1345316"/>
                  </a:lnTo>
                  <a:lnTo>
                    <a:pt x="2369855" y="1344181"/>
                  </a:lnTo>
                  <a:lnTo>
                    <a:pt x="2375303" y="1346338"/>
                  </a:lnTo>
                  <a:lnTo>
                    <a:pt x="2380751" y="1350197"/>
                  </a:lnTo>
                  <a:lnTo>
                    <a:pt x="2383022" y="1352467"/>
                  </a:lnTo>
                  <a:lnTo>
                    <a:pt x="2386087" y="1354738"/>
                  </a:lnTo>
                  <a:lnTo>
                    <a:pt x="2390059" y="1359278"/>
                  </a:lnTo>
                  <a:lnTo>
                    <a:pt x="2391762" y="1362343"/>
                  </a:lnTo>
                  <a:lnTo>
                    <a:pt x="2393919" y="1363932"/>
                  </a:lnTo>
                  <a:lnTo>
                    <a:pt x="2402772" y="1359846"/>
                  </a:lnTo>
                  <a:lnTo>
                    <a:pt x="2400956" y="1363024"/>
                  </a:lnTo>
                  <a:lnTo>
                    <a:pt x="2398686" y="1364953"/>
                  </a:lnTo>
                  <a:lnTo>
                    <a:pt x="2396643" y="1367337"/>
                  </a:lnTo>
                  <a:lnTo>
                    <a:pt x="2395281" y="1371764"/>
                  </a:lnTo>
                  <a:lnTo>
                    <a:pt x="2402205" y="1378121"/>
                  </a:lnTo>
                  <a:lnTo>
                    <a:pt x="2405724" y="1382775"/>
                  </a:lnTo>
                  <a:lnTo>
                    <a:pt x="2407313" y="1386974"/>
                  </a:lnTo>
                  <a:lnTo>
                    <a:pt x="2407994" y="1390039"/>
                  </a:lnTo>
                  <a:lnTo>
                    <a:pt x="2412647" y="1397190"/>
                  </a:lnTo>
                  <a:lnTo>
                    <a:pt x="2413328" y="1400028"/>
                  </a:lnTo>
                  <a:lnTo>
                    <a:pt x="2413669" y="1402979"/>
                  </a:lnTo>
                  <a:lnTo>
                    <a:pt x="2414464" y="1405136"/>
                  </a:lnTo>
                  <a:lnTo>
                    <a:pt x="2416621" y="1405590"/>
                  </a:lnTo>
                  <a:lnTo>
                    <a:pt x="2413556" y="1409336"/>
                  </a:lnTo>
                  <a:lnTo>
                    <a:pt x="2412647" y="1412060"/>
                  </a:lnTo>
                  <a:lnTo>
                    <a:pt x="2413216" y="1424206"/>
                  </a:lnTo>
                  <a:lnTo>
                    <a:pt x="2411172" y="1430335"/>
                  </a:lnTo>
                  <a:lnTo>
                    <a:pt x="2402546" y="1433967"/>
                  </a:lnTo>
                  <a:lnTo>
                    <a:pt x="2401297" y="1439529"/>
                  </a:lnTo>
                  <a:lnTo>
                    <a:pt x="2402886" y="1444070"/>
                  </a:lnTo>
                  <a:lnTo>
                    <a:pt x="2408107" y="1451561"/>
                  </a:lnTo>
                  <a:lnTo>
                    <a:pt x="2409696" y="1459507"/>
                  </a:lnTo>
                  <a:lnTo>
                    <a:pt x="2410945" y="1462004"/>
                  </a:lnTo>
                  <a:lnTo>
                    <a:pt x="2413216" y="1465523"/>
                  </a:lnTo>
                  <a:lnTo>
                    <a:pt x="2415259" y="1466318"/>
                  </a:lnTo>
                  <a:lnTo>
                    <a:pt x="2417415" y="1465410"/>
                  </a:lnTo>
                  <a:lnTo>
                    <a:pt x="2419345" y="1465182"/>
                  </a:lnTo>
                  <a:lnTo>
                    <a:pt x="2420480" y="1468020"/>
                  </a:lnTo>
                  <a:lnTo>
                    <a:pt x="2411966" y="1470744"/>
                  </a:lnTo>
                  <a:lnTo>
                    <a:pt x="2407653" y="1473469"/>
                  </a:lnTo>
                  <a:lnTo>
                    <a:pt x="2404248" y="1478804"/>
                  </a:lnTo>
                  <a:lnTo>
                    <a:pt x="2403340" y="1483571"/>
                  </a:lnTo>
                  <a:lnTo>
                    <a:pt x="2402546" y="1497533"/>
                  </a:lnTo>
                  <a:lnTo>
                    <a:pt x="2401865" y="1503095"/>
                  </a:lnTo>
                  <a:lnTo>
                    <a:pt x="2400843" y="1506500"/>
                  </a:lnTo>
                  <a:lnTo>
                    <a:pt x="2399708" y="1508543"/>
                  </a:lnTo>
                  <a:lnTo>
                    <a:pt x="2389719" y="1519667"/>
                  </a:lnTo>
                  <a:lnTo>
                    <a:pt x="2388924" y="1521370"/>
                  </a:lnTo>
                  <a:lnTo>
                    <a:pt x="2387221" y="1529429"/>
                  </a:lnTo>
                  <a:lnTo>
                    <a:pt x="2386427" y="1532153"/>
                  </a:lnTo>
                  <a:lnTo>
                    <a:pt x="2382113" y="1539304"/>
                  </a:lnTo>
                  <a:lnTo>
                    <a:pt x="2380751" y="1543164"/>
                  </a:lnTo>
                  <a:lnTo>
                    <a:pt x="2378027" y="1553266"/>
                  </a:lnTo>
                  <a:lnTo>
                    <a:pt x="2375303" y="1566093"/>
                  </a:lnTo>
                  <a:lnTo>
                    <a:pt x="2373600" y="1579373"/>
                  </a:lnTo>
                  <a:lnTo>
                    <a:pt x="2374055" y="1590951"/>
                  </a:lnTo>
                  <a:lnTo>
                    <a:pt x="2375530" y="1595038"/>
                  </a:lnTo>
                  <a:lnTo>
                    <a:pt x="2380297" y="1603891"/>
                  </a:lnTo>
                  <a:lnTo>
                    <a:pt x="2381319" y="1608091"/>
                  </a:lnTo>
                  <a:lnTo>
                    <a:pt x="2380638" y="1614902"/>
                  </a:lnTo>
                  <a:lnTo>
                    <a:pt x="2377914" y="1625572"/>
                  </a:lnTo>
                  <a:lnTo>
                    <a:pt x="2378027" y="1631588"/>
                  </a:lnTo>
                  <a:lnTo>
                    <a:pt x="2380070" y="1638058"/>
                  </a:lnTo>
                  <a:lnTo>
                    <a:pt x="2382794" y="1644187"/>
                  </a:lnTo>
                  <a:lnTo>
                    <a:pt x="2384497" y="1651225"/>
                  </a:lnTo>
                  <a:lnTo>
                    <a:pt x="2383475" y="1660873"/>
                  </a:lnTo>
                  <a:lnTo>
                    <a:pt x="2382227" y="1655879"/>
                  </a:lnTo>
                  <a:lnTo>
                    <a:pt x="2374508" y="1638398"/>
                  </a:lnTo>
                  <a:lnTo>
                    <a:pt x="2369968" y="1630226"/>
                  </a:lnTo>
                  <a:lnTo>
                    <a:pt x="2368719" y="1625118"/>
                  </a:lnTo>
                  <a:lnTo>
                    <a:pt x="2368719" y="1621712"/>
                  </a:lnTo>
                  <a:lnTo>
                    <a:pt x="2369287" y="1620010"/>
                  </a:lnTo>
                  <a:lnTo>
                    <a:pt x="2370081" y="1618420"/>
                  </a:lnTo>
                  <a:lnTo>
                    <a:pt x="2370876" y="1615356"/>
                  </a:lnTo>
                  <a:lnTo>
                    <a:pt x="2371103" y="1611496"/>
                  </a:lnTo>
                  <a:lnTo>
                    <a:pt x="2370422" y="1609453"/>
                  </a:lnTo>
                  <a:lnTo>
                    <a:pt x="2364747" y="1602756"/>
                  </a:lnTo>
                  <a:lnTo>
                    <a:pt x="2360773" y="1595265"/>
                  </a:lnTo>
                  <a:lnTo>
                    <a:pt x="2355439" y="1590838"/>
                  </a:lnTo>
                  <a:lnTo>
                    <a:pt x="2351579" y="1585276"/>
                  </a:lnTo>
                  <a:lnTo>
                    <a:pt x="2350104" y="1584254"/>
                  </a:lnTo>
                  <a:lnTo>
                    <a:pt x="2342612" y="1586297"/>
                  </a:lnTo>
                  <a:lnTo>
                    <a:pt x="2338299" y="1584141"/>
                  </a:lnTo>
                  <a:lnTo>
                    <a:pt x="2336142" y="1584935"/>
                  </a:lnTo>
                  <a:lnTo>
                    <a:pt x="2334099" y="1586978"/>
                  </a:lnTo>
                  <a:lnTo>
                    <a:pt x="2332510" y="1589816"/>
                  </a:lnTo>
                  <a:lnTo>
                    <a:pt x="2330580" y="1592313"/>
                  </a:lnTo>
                  <a:lnTo>
                    <a:pt x="2325586" y="1592767"/>
                  </a:lnTo>
                  <a:lnTo>
                    <a:pt x="2323315" y="1593562"/>
                  </a:lnTo>
                  <a:lnTo>
                    <a:pt x="2319343" y="1596059"/>
                  </a:lnTo>
                  <a:lnTo>
                    <a:pt x="2315370" y="1597308"/>
                  </a:lnTo>
                  <a:lnTo>
                    <a:pt x="2313895" y="1598329"/>
                  </a:lnTo>
                  <a:lnTo>
                    <a:pt x="2308787" y="1605367"/>
                  </a:lnTo>
                  <a:lnTo>
                    <a:pt x="2305949" y="1611496"/>
                  </a:lnTo>
                  <a:lnTo>
                    <a:pt x="2308787" y="1613880"/>
                  </a:lnTo>
                  <a:lnTo>
                    <a:pt x="2317526" y="1616037"/>
                  </a:lnTo>
                  <a:lnTo>
                    <a:pt x="2319570" y="1620010"/>
                  </a:lnTo>
                  <a:lnTo>
                    <a:pt x="2320024" y="1624210"/>
                  </a:lnTo>
                  <a:lnTo>
                    <a:pt x="2319002" y="1634766"/>
                  </a:lnTo>
                  <a:lnTo>
                    <a:pt x="2317300" y="1628409"/>
                  </a:lnTo>
                  <a:lnTo>
                    <a:pt x="2315257" y="1623188"/>
                  </a:lnTo>
                  <a:lnTo>
                    <a:pt x="2312759" y="1619669"/>
                  </a:lnTo>
                  <a:lnTo>
                    <a:pt x="2309694" y="1618420"/>
                  </a:lnTo>
                  <a:lnTo>
                    <a:pt x="2305494" y="1619669"/>
                  </a:lnTo>
                  <a:lnTo>
                    <a:pt x="2303338" y="1618648"/>
                  </a:lnTo>
                  <a:lnTo>
                    <a:pt x="2302430" y="1614334"/>
                  </a:lnTo>
                  <a:lnTo>
                    <a:pt x="2301749" y="1612518"/>
                  </a:lnTo>
                  <a:lnTo>
                    <a:pt x="2297095" y="1607069"/>
                  </a:lnTo>
                  <a:lnTo>
                    <a:pt x="2298343" y="1604232"/>
                  </a:lnTo>
                  <a:lnTo>
                    <a:pt x="2300614" y="1603097"/>
                  </a:lnTo>
                  <a:lnTo>
                    <a:pt x="2305041" y="1601962"/>
                  </a:lnTo>
                  <a:lnTo>
                    <a:pt x="2306856" y="1600486"/>
                  </a:lnTo>
                  <a:lnTo>
                    <a:pt x="2308446" y="1598670"/>
                  </a:lnTo>
                  <a:lnTo>
                    <a:pt x="2309921" y="1596286"/>
                  </a:lnTo>
                  <a:lnTo>
                    <a:pt x="2311397" y="1592994"/>
                  </a:lnTo>
                  <a:lnTo>
                    <a:pt x="2314462" y="1587886"/>
                  </a:lnTo>
                  <a:lnTo>
                    <a:pt x="2318435" y="1584481"/>
                  </a:lnTo>
                  <a:lnTo>
                    <a:pt x="2333645" y="1576422"/>
                  </a:lnTo>
                  <a:lnTo>
                    <a:pt x="2336256" y="1571768"/>
                  </a:lnTo>
                  <a:lnTo>
                    <a:pt x="2335347" y="1564958"/>
                  </a:lnTo>
                  <a:lnTo>
                    <a:pt x="2332623" y="1560190"/>
                  </a:lnTo>
                  <a:lnTo>
                    <a:pt x="2322975" y="1550882"/>
                  </a:lnTo>
                  <a:lnTo>
                    <a:pt x="2318662" y="1549293"/>
                  </a:lnTo>
                  <a:lnTo>
                    <a:pt x="2308559" y="1548839"/>
                  </a:lnTo>
                  <a:lnTo>
                    <a:pt x="2304813" y="1545207"/>
                  </a:lnTo>
                  <a:lnTo>
                    <a:pt x="2303225" y="1540326"/>
                  </a:lnTo>
                  <a:lnTo>
                    <a:pt x="2300727" y="1529997"/>
                  </a:lnTo>
                  <a:lnTo>
                    <a:pt x="2298457" y="1526137"/>
                  </a:lnTo>
                  <a:lnTo>
                    <a:pt x="2293576" y="1523526"/>
                  </a:lnTo>
                  <a:lnTo>
                    <a:pt x="2281430" y="1526705"/>
                  </a:lnTo>
                  <a:lnTo>
                    <a:pt x="2263496" y="1527840"/>
                  </a:lnTo>
                  <a:lnTo>
                    <a:pt x="2244881" y="1533515"/>
                  </a:lnTo>
                  <a:lnTo>
                    <a:pt x="2225470" y="1535899"/>
                  </a:lnTo>
                  <a:lnTo>
                    <a:pt x="2228081" y="1531926"/>
                  </a:lnTo>
                  <a:lnTo>
                    <a:pt x="2236367" y="1526024"/>
                  </a:lnTo>
                  <a:lnTo>
                    <a:pt x="2236481" y="1521710"/>
                  </a:lnTo>
                  <a:lnTo>
                    <a:pt x="2234892" y="1519440"/>
                  </a:lnTo>
                  <a:lnTo>
                    <a:pt x="2207763" y="1505138"/>
                  </a:lnTo>
                  <a:lnTo>
                    <a:pt x="2191872" y="1500030"/>
                  </a:lnTo>
                  <a:lnTo>
                    <a:pt x="2187558" y="1501392"/>
                  </a:lnTo>
                  <a:lnTo>
                    <a:pt x="2184040" y="1506614"/>
                  </a:lnTo>
                  <a:lnTo>
                    <a:pt x="2174391" y="1529088"/>
                  </a:lnTo>
                  <a:lnTo>
                    <a:pt x="2158500" y="1557125"/>
                  </a:lnTo>
                  <a:lnTo>
                    <a:pt x="2138636" y="1582097"/>
                  </a:lnTo>
                  <a:lnTo>
                    <a:pt x="2137727" y="1583006"/>
                  </a:lnTo>
                  <a:lnTo>
                    <a:pt x="2137273" y="1584368"/>
                  </a:lnTo>
                  <a:lnTo>
                    <a:pt x="2137841" y="1586865"/>
                  </a:lnTo>
                  <a:lnTo>
                    <a:pt x="2135911" y="1588681"/>
                  </a:lnTo>
                  <a:lnTo>
                    <a:pt x="2129214" y="1591746"/>
                  </a:lnTo>
                  <a:lnTo>
                    <a:pt x="2123539" y="1597648"/>
                  </a:lnTo>
                  <a:lnTo>
                    <a:pt x="2121836" y="1598443"/>
                  </a:lnTo>
                  <a:lnTo>
                    <a:pt x="2120360" y="1599691"/>
                  </a:lnTo>
                  <a:lnTo>
                    <a:pt x="2117522" y="1605367"/>
                  </a:lnTo>
                  <a:lnTo>
                    <a:pt x="2115934" y="1606616"/>
                  </a:lnTo>
                  <a:lnTo>
                    <a:pt x="2114231" y="1607524"/>
                  </a:lnTo>
                  <a:lnTo>
                    <a:pt x="2108555" y="1613199"/>
                  </a:lnTo>
                  <a:lnTo>
                    <a:pt x="2085626" y="1620918"/>
                  </a:lnTo>
                  <a:lnTo>
                    <a:pt x="2077113" y="1626366"/>
                  </a:lnTo>
                  <a:lnTo>
                    <a:pt x="2055547" y="1630226"/>
                  </a:lnTo>
                  <a:lnTo>
                    <a:pt x="2047260" y="1634879"/>
                  </a:lnTo>
                  <a:lnTo>
                    <a:pt x="2040109" y="1644301"/>
                  </a:lnTo>
                  <a:lnTo>
                    <a:pt x="2024104" y="1672678"/>
                  </a:lnTo>
                  <a:lnTo>
                    <a:pt x="2005488" y="1692202"/>
                  </a:lnTo>
                  <a:lnTo>
                    <a:pt x="1984830" y="1706731"/>
                  </a:lnTo>
                  <a:lnTo>
                    <a:pt x="1976430" y="1709569"/>
                  </a:lnTo>
                  <a:lnTo>
                    <a:pt x="1961560" y="1721147"/>
                  </a:lnTo>
                  <a:lnTo>
                    <a:pt x="1954069" y="1733973"/>
                  </a:lnTo>
                  <a:lnTo>
                    <a:pt x="1953047" y="1737038"/>
                  </a:lnTo>
                  <a:lnTo>
                    <a:pt x="1952252" y="1740443"/>
                  </a:lnTo>
                  <a:lnTo>
                    <a:pt x="1951117" y="1747367"/>
                  </a:lnTo>
                  <a:lnTo>
                    <a:pt x="1950436" y="1753270"/>
                  </a:lnTo>
                  <a:lnTo>
                    <a:pt x="1950323" y="1758378"/>
                  </a:lnTo>
                  <a:lnTo>
                    <a:pt x="1950550" y="1769048"/>
                  </a:lnTo>
                  <a:lnTo>
                    <a:pt x="1951345" y="1774042"/>
                  </a:lnTo>
                  <a:lnTo>
                    <a:pt x="1953274" y="1779604"/>
                  </a:lnTo>
                  <a:lnTo>
                    <a:pt x="1957133" y="1787550"/>
                  </a:lnTo>
                  <a:lnTo>
                    <a:pt x="1965987" y="1798106"/>
                  </a:lnTo>
                  <a:lnTo>
                    <a:pt x="1989484" y="1844759"/>
                  </a:lnTo>
                  <a:lnTo>
                    <a:pt x="1991641" y="1847596"/>
                  </a:lnTo>
                  <a:lnTo>
                    <a:pt x="2001856" y="1853499"/>
                  </a:lnTo>
                  <a:lnTo>
                    <a:pt x="2004921" y="1857018"/>
                  </a:lnTo>
                  <a:lnTo>
                    <a:pt x="2005716" y="1859174"/>
                  </a:lnTo>
                  <a:lnTo>
                    <a:pt x="2006624" y="1863715"/>
                  </a:lnTo>
                  <a:lnTo>
                    <a:pt x="2007305" y="1865644"/>
                  </a:lnTo>
                  <a:lnTo>
                    <a:pt x="2008553" y="1867688"/>
                  </a:lnTo>
                  <a:lnTo>
                    <a:pt x="2012299" y="1872682"/>
                  </a:lnTo>
                  <a:lnTo>
                    <a:pt x="2014002" y="1875974"/>
                  </a:lnTo>
                  <a:lnTo>
                    <a:pt x="2015137" y="1879720"/>
                  </a:lnTo>
                  <a:lnTo>
                    <a:pt x="2019451" y="1901514"/>
                  </a:lnTo>
                  <a:lnTo>
                    <a:pt x="2020813" y="1905600"/>
                  </a:lnTo>
                  <a:lnTo>
                    <a:pt x="2023082" y="1908211"/>
                  </a:lnTo>
                  <a:lnTo>
                    <a:pt x="2026261" y="1910594"/>
                  </a:lnTo>
                  <a:lnTo>
                    <a:pt x="2028758" y="1913659"/>
                  </a:lnTo>
                  <a:lnTo>
                    <a:pt x="2028985" y="1918313"/>
                  </a:lnTo>
                  <a:lnTo>
                    <a:pt x="2027055" y="1915816"/>
                  </a:lnTo>
                  <a:lnTo>
                    <a:pt x="2024672" y="1914794"/>
                  </a:lnTo>
                  <a:lnTo>
                    <a:pt x="2022288" y="1915021"/>
                  </a:lnTo>
                  <a:lnTo>
                    <a:pt x="2018769" y="1917972"/>
                  </a:lnTo>
                  <a:lnTo>
                    <a:pt x="2018429" y="1919108"/>
                  </a:lnTo>
                  <a:lnTo>
                    <a:pt x="2018315" y="1922059"/>
                  </a:lnTo>
                  <a:lnTo>
                    <a:pt x="2018429" y="1923761"/>
                  </a:lnTo>
                  <a:lnTo>
                    <a:pt x="2018769" y="1925578"/>
                  </a:lnTo>
                  <a:lnTo>
                    <a:pt x="2019337" y="1926940"/>
                  </a:lnTo>
                  <a:lnTo>
                    <a:pt x="2020018" y="1927507"/>
                  </a:lnTo>
                  <a:lnTo>
                    <a:pt x="2021380" y="1930572"/>
                  </a:lnTo>
                  <a:lnTo>
                    <a:pt x="2024445" y="1944874"/>
                  </a:lnTo>
                  <a:lnTo>
                    <a:pt x="2026374" y="1949301"/>
                  </a:lnTo>
                  <a:lnTo>
                    <a:pt x="2027509" y="1951231"/>
                  </a:lnTo>
                  <a:lnTo>
                    <a:pt x="2028758" y="1954523"/>
                  </a:lnTo>
                  <a:lnTo>
                    <a:pt x="2029893" y="1958041"/>
                  </a:lnTo>
                  <a:lnTo>
                    <a:pt x="2030347" y="1962355"/>
                  </a:lnTo>
                  <a:lnTo>
                    <a:pt x="2028758" y="1966328"/>
                  </a:lnTo>
                  <a:lnTo>
                    <a:pt x="2025126" y="1966782"/>
                  </a:lnTo>
                  <a:lnTo>
                    <a:pt x="2017520" y="1964284"/>
                  </a:lnTo>
                  <a:lnTo>
                    <a:pt x="2014910" y="1962128"/>
                  </a:lnTo>
                  <a:lnTo>
                    <a:pt x="2013434" y="1961674"/>
                  </a:lnTo>
                  <a:lnTo>
                    <a:pt x="1999359" y="1963149"/>
                  </a:lnTo>
                  <a:lnTo>
                    <a:pt x="1996180" y="1962468"/>
                  </a:lnTo>
                  <a:lnTo>
                    <a:pt x="1993456" y="1959290"/>
                  </a:lnTo>
                  <a:lnTo>
                    <a:pt x="1989370" y="1952820"/>
                  </a:lnTo>
                  <a:lnTo>
                    <a:pt x="1984717" y="1948166"/>
                  </a:lnTo>
                  <a:lnTo>
                    <a:pt x="1967917" y="1937269"/>
                  </a:lnTo>
                  <a:lnTo>
                    <a:pt x="1964171" y="1935907"/>
                  </a:lnTo>
                  <a:lnTo>
                    <a:pt x="1961333" y="1936815"/>
                  </a:lnTo>
                  <a:lnTo>
                    <a:pt x="1960198" y="1939653"/>
                  </a:lnTo>
                  <a:lnTo>
                    <a:pt x="1958382" y="1949642"/>
                  </a:lnTo>
                  <a:lnTo>
                    <a:pt x="1957814" y="1953728"/>
                  </a:lnTo>
                  <a:lnTo>
                    <a:pt x="1960993" y="1952252"/>
                  </a:lnTo>
                  <a:lnTo>
                    <a:pt x="1965193" y="1948847"/>
                  </a:lnTo>
                  <a:lnTo>
                    <a:pt x="1969052" y="1947485"/>
                  </a:lnTo>
                  <a:lnTo>
                    <a:pt x="1971095" y="1952366"/>
                  </a:lnTo>
                  <a:lnTo>
                    <a:pt x="1968825" y="1952252"/>
                  </a:lnTo>
                  <a:lnTo>
                    <a:pt x="1963149" y="1954409"/>
                  </a:lnTo>
                  <a:lnTo>
                    <a:pt x="1961106" y="1956225"/>
                  </a:lnTo>
                  <a:lnTo>
                    <a:pt x="1955771" y="1957360"/>
                  </a:lnTo>
                  <a:lnTo>
                    <a:pt x="1953842" y="1958495"/>
                  </a:lnTo>
                  <a:lnTo>
                    <a:pt x="1955090" y="1961674"/>
                  </a:lnTo>
                  <a:lnTo>
                    <a:pt x="1952820" y="1963149"/>
                  </a:lnTo>
                  <a:lnTo>
                    <a:pt x="1936361" y="1965420"/>
                  </a:lnTo>
                  <a:lnTo>
                    <a:pt x="1924442" y="1957247"/>
                  </a:lnTo>
                  <a:lnTo>
                    <a:pt x="1918654" y="1951571"/>
                  </a:lnTo>
                  <a:lnTo>
                    <a:pt x="1914567" y="1948053"/>
                  </a:lnTo>
                  <a:lnTo>
                    <a:pt x="1913546" y="1944193"/>
                  </a:lnTo>
                  <a:lnTo>
                    <a:pt x="1910822" y="1942718"/>
                  </a:lnTo>
                  <a:lnTo>
                    <a:pt x="1905486" y="1942945"/>
                  </a:lnTo>
                  <a:lnTo>
                    <a:pt x="1895157" y="1939085"/>
                  </a:lnTo>
                  <a:lnTo>
                    <a:pt x="1885396" y="1931140"/>
                  </a:lnTo>
                  <a:lnTo>
                    <a:pt x="1873817" y="1923194"/>
                  </a:lnTo>
                  <a:lnTo>
                    <a:pt x="1869050" y="1921264"/>
                  </a:lnTo>
                  <a:lnTo>
                    <a:pt x="1863601" y="1920924"/>
                  </a:lnTo>
                  <a:lnTo>
                    <a:pt x="1855883" y="1919675"/>
                  </a:lnTo>
                  <a:lnTo>
                    <a:pt x="1844873" y="1914908"/>
                  </a:lnTo>
                  <a:lnTo>
                    <a:pt x="1833975" y="1910594"/>
                  </a:lnTo>
                  <a:lnTo>
                    <a:pt x="1829322" y="1905486"/>
                  </a:lnTo>
                  <a:lnTo>
                    <a:pt x="1827733" y="1903784"/>
                  </a:lnTo>
                  <a:lnTo>
                    <a:pt x="1824895" y="1903670"/>
                  </a:lnTo>
                  <a:lnTo>
                    <a:pt x="1824668" y="1907416"/>
                  </a:lnTo>
                  <a:lnTo>
                    <a:pt x="1825576" y="1909459"/>
                  </a:lnTo>
                  <a:lnTo>
                    <a:pt x="1831138" y="1915021"/>
                  </a:lnTo>
                  <a:lnTo>
                    <a:pt x="1832046" y="1915362"/>
                  </a:lnTo>
                  <a:lnTo>
                    <a:pt x="1830229" y="1920810"/>
                  </a:lnTo>
                  <a:lnTo>
                    <a:pt x="1827165" y="1920924"/>
                  </a:lnTo>
                  <a:lnTo>
                    <a:pt x="1820922" y="1916724"/>
                  </a:lnTo>
                  <a:lnTo>
                    <a:pt x="1817403" y="1917405"/>
                  </a:lnTo>
                  <a:lnTo>
                    <a:pt x="1811160" y="1923307"/>
                  </a:lnTo>
                  <a:lnTo>
                    <a:pt x="1807868" y="1924783"/>
                  </a:lnTo>
                  <a:lnTo>
                    <a:pt x="1804350" y="1924783"/>
                  </a:lnTo>
                  <a:lnTo>
                    <a:pt x="1802533" y="1925351"/>
                  </a:lnTo>
                  <a:lnTo>
                    <a:pt x="1801285" y="1926940"/>
                  </a:lnTo>
                  <a:lnTo>
                    <a:pt x="1800604" y="1929777"/>
                  </a:lnTo>
                  <a:lnTo>
                    <a:pt x="1800831" y="1934204"/>
                  </a:lnTo>
                  <a:lnTo>
                    <a:pt x="1800150" y="1937042"/>
                  </a:lnTo>
                  <a:lnTo>
                    <a:pt x="1798901" y="1938518"/>
                  </a:lnTo>
                  <a:lnTo>
                    <a:pt x="1795042" y="1939880"/>
                  </a:lnTo>
                  <a:lnTo>
                    <a:pt x="1793452" y="1940901"/>
                  </a:lnTo>
                  <a:lnTo>
                    <a:pt x="1791977" y="1942491"/>
                  </a:lnTo>
                  <a:lnTo>
                    <a:pt x="1790387" y="1943512"/>
                  </a:lnTo>
                  <a:lnTo>
                    <a:pt x="1789025" y="1943058"/>
                  </a:lnTo>
                  <a:lnTo>
                    <a:pt x="1788231" y="1940220"/>
                  </a:lnTo>
                  <a:lnTo>
                    <a:pt x="1793452" y="1936928"/>
                  </a:lnTo>
                  <a:lnTo>
                    <a:pt x="1794928" y="1935566"/>
                  </a:lnTo>
                  <a:lnTo>
                    <a:pt x="1796404" y="1933296"/>
                  </a:lnTo>
                  <a:lnTo>
                    <a:pt x="1796631" y="1931707"/>
                  </a:lnTo>
                  <a:lnTo>
                    <a:pt x="1795836" y="1930118"/>
                  </a:lnTo>
                  <a:lnTo>
                    <a:pt x="1788912" y="1920810"/>
                  </a:lnTo>
                  <a:lnTo>
                    <a:pt x="1788004" y="1916724"/>
                  </a:lnTo>
                  <a:lnTo>
                    <a:pt x="1790956" y="1912297"/>
                  </a:lnTo>
                  <a:lnTo>
                    <a:pt x="1793112" y="1911275"/>
                  </a:lnTo>
                  <a:lnTo>
                    <a:pt x="1800376" y="1910594"/>
                  </a:lnTo>
                  <a:lnTo>
                    <a:pt x="1808322" y="1912297"/>
                  </a:lnTo>
                  <a:lnTo>
                    <a:pt x="1809911" y="1911502"/>
                  </a:lnTo>
                  <a:lnTo>
                    <a:pt x="1813089" y="1907189"/>
                  </a:lnTo>
                  <a:lnTo>
                    <a:pt x="1816495" y="1908892"/>
                  </a:lnTo>
                  <a:lnTo>
                    <a:pt x="1820014" y="1912524"/>
                  </a:lnTo>
                  <a:lnTo>
                    <a:pt x="1823646" y="1914000"/>
                  </a:lnTo>
                  <a:lnTo>
                    <a:pt x="1822965" y="1911275"/>
                  </a:lnTo>
                  <a:lnTo>
                    <a:pt x="1820809" y="1908551"/>
                  </a:lnTo>
                  <a:lnTo>
                    <a:pt x="1820241" y="1906054"/>
                  </a:lnTo>
                  <a:lnTo>
                    <a:pt x="1820695" y="1902649"/>
                  </a:lnTo>
                  <a:lnTo>
                    <a:pt x="1821830" y="1897995"/>
                  </a:lnTo>
                  <a:lnTo>
                    <a:pt x="1819219" y="1896179"/>
                  </a:lnTo>
                  <a:lnTo>
                    <a:pt x="1809458" y="1897541"/>
                  </a:lnTo>
                  <a:lnTo>
                    <a:pt x="1798561" y="1898108"/>
                  </a:lnTo>
                  <a:lnTo>
                    <a:pt x="1789025" y="1895951"/>
                  </a:lnTo>
                  <a:lnTo>
                    <a:pt x="1764621" y="1880628"/>
                  </a:lnTo>
                  <a:lnTo>
                    <a:pt x="1757243" y="1871888"/>
                  </a:lnTo>
                  <a:lnTo>
                    <a:pt x="1755881" y="1867688"/>
                  </a:lnTo>
                  <a:lnTo>
                    <a:pt x="1756903" y="1862920"/>
                  </a:lnTo>
                  <a:lnTo>
                    <a:pt x="1755994" y="1858493"/>
                  </a:lnTo>
                  <a:lnTo>
                    <a:pt x="1752816" y="1854293"/>
                  </a:lnTo>
                  <a:lnTo>
                    <a:pt x="1747821" y="1852818"/>
                  </a:lnTo>
                  <a:lnTo>
                    <a:pt x="1742373" y="1851456"/>
                  </a:lnTo>
                  <a:lnTo>
                    <a:pt x="1736130" y="1846461"/>
                  </a:lnTo>
                  <a:lnTo>
                    <a:pt x="1726255" y="1839083"/>
                  </a:lnTo>
                  <a:lnTo>
                    <a:pt x="1719104" y="1836359"/>
                  </a:lnTo>
                  <a:lnTo>
                    <a:pt x="1708661" y="1830229"/>
                  </a:lnTo>
                  <a:lnTo>
                    <a:pt x="1700034" y="1826257"/>
                  </a:lnTo>
                  <a:lnTo>
                    <a:pt x="1693450" y="1823873"/>
                  </a:lnTo>
                  <a:lnTo>
                    <a:pt x="1688229" y="1822738"/>
                  </a:lnTo>
                  <a:lnTo>
                    <a:pt x="1685391" y="1824327"/>
                  </a:lnTo>
                  <a:lnTo>
                    <a:pt x="1682553" y="1825916"/>
                  </a:lnTo>
                  <a:lnTo>
                    <a:pt x="1677786" y="1827846"/>
                  </a:lnTo>
                  <a:lnTo>
                    <a:pt x="1670068" y="1828754"/>
                  </a:lnTo>
                  <a:lnTo>
                    <a:pt x="1669840" y="1832386"/>
                  </a:lnTo>
                  <a:lnTo>
                    <a:pt x="1674267" y="1836586"/>
                  </a:lnTo>
                  <a:lnTo>
                    <a:pt x="1674608" y="1845099"/>
                  </a:lnTo>
                  <a:lnTo>
                    <a:pt x="1674154" y="1847710"/>
                  </a:lnTo>
                  <a:lnTo>
                    <a:pt x="1670976" y="1855429"/>
                  </a:lnTo>
                  <a:lnTo>
                    <a:pt x="1670521" y="1857926"/>
                  </a:lnTo>
                  <a:lnTo>
                    <a:pt x="1668365" y="1864055"/>
                  </a:lnTo>
                  <a:lnTo>
                    <a:pt x="1669500" y="1868142"/>
                  </a:lnTo>
                  <a:lnTo>
                    <a:pt x="1668819" y="1872001"/>
                  </a:lnTo>
                  <a:lnTo>
                    <a:pt x="1664392" y="1874044"/>
                  </a:lnTo>
                  <a:lnTo>
                    <a:pt x="1657922" y="1876541"/>
                  </a:lnTo>
                  <a:lnTo>
                    <a:pt x="1654063" y="1879152"/>
                  </a:lnTo>
                  <a:lnTo>
                    <a:pt x="1651793" y="1884601"/>
                  </a:lnTo>
                  <a:lnTo>
                    <a:pt x="1645776" y="1884941"/>
                  </a:lnTo>
                  <a:lnTo>
                    <a:pt x="1642712" y="1879039"/>
                  </a:lnTo>
                  <a:lnTo>
                    <a:pt x="1635787" y="1877677"/>
                  </a:lnTo>
                  <a:lnTo>
                    <a:pt x="1632496" y="1881422"/>
                  </a:lnTo>
                  <a:lnTo>
                    <a:pt x="1634425" y="1888119"/>
                  </a:lnTo>
                  <a:lnTo>
                    <a:pt x="1635674" y="1893114"/>
                  </a:lnTo>
                  <a:lnTo>
                    <a:pt x="1637830" y="1896406"/>
                  </a:lnTo>
                  <a:lnTo>
                    <a:pt x="1645322" y="1901286"/>
                  </a:lnTo>
                  <a:lnTo>
                    <a:pt x="1643620" y="1902535"/>
                  </a:lnTo>
                  <a:lnTo>
                    <a:pt x="1638625" y="1899811"/>
                  </a:lnTo>
                  <a:lnTo>
                    <a:pt x="1639533" y="1902195"/>
                  </a:lnTo>
                  <a:lnTo>
                    <a:pt x="1640101" y="1907416"/>
                  </a:lnTo>
                  <a:lnTo>
                    <a:pt x="1640895" y="1909800"/>
                  </a:lnTo>
                  <a:lnTo>
                    <a:pt x="1639761" y="1914908"/>
                  </a:lnTo>
                  <a:lnTo>
                    <a:pt x="1642031" y="1918653"/>
                  </a:lnTo>
                  <a:lnTo>
                    <a:pt x="1643960" y="1926599"/>
                  </a:lnTo>
                  <a:lnTo>
                    <a:pt x="1652133" y="1926259"/>
                  </a:lnTo>
                  <a:lnTo>
                    <a:pt x="1657127" y="1928756"/>
                  </a:lnTo>
                  <a:lnTo>
                    <a:pt x="1661895" y="1934885"/>
                  </a:lnTo>
                  <a:lnTo>
                    <a:pt x="1665754" y="1944307"/>
                  </a:lnTo>
                  <a:lnTo>
                    <a:pt x="1670635" y="1954863"/>
                  </a:lnTo>
                  <a:lnTo>
                    <a:pt x="1692088" y="1988462"/>
                  </a:lnTo>
                  <a:lnTo>
                    <a:pt x="1698445" y="1999472"/>
                  </a:lnTo>
                  <a:lnTo>
                    <a:pt x="1714449" y="2009007"/>
                  </a:lnTo>
                  <a:lnTo>
                    <a:pt x="1719558" y="2011618"/>
                  </a:lnTo>
                  <a:lnTo>
                    <a:pt x="1723985" y="2007191"/>
                  </a:lnTo>
                  <a:lnTo>
                    <a:pt x="1732498" y="2002310"/>
                  </a:lnTo>
                  <a:lnTo>
                    <a:pt x="1736584" y="2001289"/>
                  </a:lnTo>
                  <a:lnTo>
                    <a:pt x="1740671" y="2001629"/>
                  </a:lnTo>
                  <a:lnTo>
                    <a:pt x="1744984" y="2003218"/>
                  </a:lnTo>
                  <a:lnTo>
                    <a:pt x="1747821" y="2003332"/>
                  </a:lnTo>
                  <a:lnTo>
                    <a:pt x="1749978" y="2001062"/>
                  </a:lnTo>
                  <a:lnTo>
                    <a:pt x="1750319" y="1995499"/>
                  </a:lnTo>
                  <a:lnTo>
                    <a:pt x="1753384" y="1991186"/>
                  </a:lnTo>
                  <a:lnTo>
                    <a:pt x="1759400" y="1988802"/>
                  </a:lnTo>
                  <a:lnTo>
                    <a:pt x="1762010" y="1990505"/>
                  </a:lnTo>
                  <a:lnTo>
                    <a:pt x="1764961" y="1992548"/>
                  </a:lnTo>
                  <a:lnTo>
                    <a:pt x="1764280" y="1994024"/>
                  </a:lnTo>
                  <a:lnTo>
                    <a:pt x="1764054" y="2003218"/>
                  </a:lnTo>
                  <a:lnTo>
                    <a:pt x="1767459" y="2007418"/>
                  </a:lnTo>
                  <a:lnTo>
                    <a:pt x="1779491" y="2006169"/>
                  </a:lnTo>
                  <a:lnTo>
                    <a:pt x="1778243" y="2007191"/>
                  </a:lnTo>
                  <a:lnTo>
                    <a:pt x="1776880" y="2007759"/>
                  </a:lnTo>
                  <a:lnTo>
                    <a:pt x="1775631" y="2008667"/>
                  </a:lnTo>
                  <a:lnTo>
                    <a:pt x="1774837" y="2010823"/>
                  </a:lnTo>
                  <a:lnTo>
                    <a:pt x="1776312" y="2011731"/>
                  </a:lnTo>
                  <a:lnTo>
                    <a:pt x="1778810" y="2014796"/>
                  </a:lnTo>
                  <a:lnTo>
                    <a:pt x="1783918" y="2016726"/>
                  </a:lnTo>
                  <a:lnTo>
                    <a:pt x="1785620" y="2018656"/>
                  </a:lnTo>
                  <a:lnTo>
                    <a:pt x="1786188" y="2021607"/>
                  </a:lnTo>
                  <a:lnTo>
                    <a:pt x="1784145" y="2026034"/>
                  </a:lnTo>
                  <a:lnTo>
                    <a:pt x="1776199" y="2030007"/>
                  </a:lnTo>
                  <a:lnTo>
                    <a:pt x="1774156" y="2033979"/>
                  </a:lnTo>
                  <a:lnTo>
                    <a:pt x="1775291" y="2038293"/>
                  </a:lnTo>
                  <a:lnTo>
                    <a:pt x="1778355" y="2042379"/>
                  </a:lnTo>
                  <a:lnTo>
                    <a:pt x="1784031" y="2047600"/>
                  </a:lnTo>
                  <a:lnTo>
                    <a:pt x="1786415" y="2050779"/>
                  </a:lnTo>
                  <a:lnTo>
                    <a:pt x="1787891" y="2054298"/>
                  </a:lnTo>
                  <a:lnTo>
                    <a:pt x="1791750" y="2074162"/>
                  </a:lnTo>
                  <a:lnTo>
                    <a:pt x="1791977" y="2079497"/>
                  </a:lnTo>
                  <a:lnTo>
                    <a:pt x="1790615" y="2083356"/>
                  </a:lnTo>
                  <a:lnTo>
                    <a:pt x="1783691" y="2096977"/>
                  </a:lnTo>
                  <a:lnTo>
                    <a:pt x="1781988" y="2099134"/>
                  </a:lnTo>
                  <a:lnTo>
                    <a:pt x="1778015" y="2100383"/>
                  </a:lnTo>
                  <a:lnTo>
                    <a:pt x="1770523" y="2105604"/>
                  </a:lnTo>
                  <a:lnTo>
                    <a:pt x="1766778" y="2108782"/>
                  </a:lnTo>
                  <a:lnTo>
                    <a:pt x="1756222" y="2107988"/>
                  </a:lnTo>
                  <a:lnTo>
                    <a:pt x="1750205" y="2109463"/>
                  </a:lnTo>
                  <a:lnTo>
                    <a:pt x="1746005" y="2113323"/>
                  </a:lnTo>
                  <a:lnTo>
                    <a:pt x="1745665" y="2118658"/>
                  </a:lnTo>
                  <a:lnTo>
                    <a:pt x="1746459" y="2122176"/>
                  </a:lnTo>
                  <a:lnTo>
                    <a:pt x="1745438" y="2127738"/>
                  </a:lnTo>
                  <a:lnTo>
                    <a:pt x="1738287" y="2130917"/>
                  </a:lnTo>
                  <a:lnTo>
                    <a:pt x="1728865" y="2132846"/>
                  </a:lnTo>
                  <a:lnTo>
                    <a:pt x="1714677" y="2127171"/>
                  </a:lnTo>
                  <a:lnTo>
                    <a:pt x="1713542" y="2126263"/>
                  </a:lnTo>
                  <a:lnTo>
                    <a:pt x="1712974" y="2125128"/>
                  </a:lnTo>
                  <a:lnTo>
                    <a:pt x="1711839" y="2122290"/>
                  </a:lnTo>
                  <a:lnTo>
                    <a:pt x="1711158" y="2121722"/>
                  </a:lnTo>
                  <a:lnTo>
                    <a:pt x="1710363" y="2120701"/>
                  </a:lnTo>
                  <a:lnTo>
                    <a:pt x="1707185" y="2113436"/>
                  </a:lnTo>
                  <a:lnTo>
                    <a:pt x="1705369" y="2111166"/>
                  </a:lnTo>
                  <a:lnTo>
                    <a:pt x="1702986" y="2110258"/>
                  </a:lnTo>
                  <a:lnTo>
                    <a:pt x="1687661" y="2109804"/>
                  </a:lnTo>
                  <a:lnTo>
                    <a:pt x="1685732" y="2108215"/>
                  </a:lnTo>
                  <a:lnTo>
                    <a:pt x="1682100" y="2103220"/>
                  </a:lnTo>
                  <a:lnTo>
                    <a:pt x="1680284" y="2102199"/>
                  </a:lnTo>
                  <a:lnTo>
                    <a:pt x="1678353" y="2102880"/>
                  </a:lnTo>
                  <a:lnTo>
                    <a:pt x="1674608" y="2106058"/>
                  </a:lnTo>
                  <a:lnTo>
                    <a:pt x="1672565" y="2106739"/>
                  </a:lnTo>
                  <a:lnTo>
                    <a:pt x="1670635" y="2106058"/>
                  </a:lnTo>
                  <a:lnTo>
                    <a:pt x="1667797" y="2102312"/>
                  </a:lnTo>
                  <a:lnTo>
                    <a:pt x="1666208" y="2100723"/>
                  </a:lnTo>
                  <a:lnTo>
                    <a:pt x="1663938" y="2100269"/>
                  </a:lnTo>
                  <a:lnTo>
                    <a:pt x="1657695" y="2103674"/>
                  </a:lnTo>
                  <a:lnTo>
                    <a:pt x="1655879" y="2102880"/>
                  </a:lnTo>
                  <a:lnTo>
                    <a:pt x="1652474" y="2098566"/>
                  </a:lnTo>
                  <a:lnTo>
                    <a:pt x="1651452" y="2097545"/>
                  </a:lnTo>
                  <a:lnTo>
                    <a:pt x="1649636" y="2096977"/>
                  </a:lnTo>
                  <a:lnTo>
                    <a:pt x="1645663" y="2094026"/>
                  </a:lnTo>
                  <a:lnTo>
                    <a:pt x="1643733" y="2093118"/>
                  </a:lnTo>
                  <a:lnTo>
                    <a:pt x="1638739" y="2093685"/>
                  </a:lnTo>
                  <a:lnTo>
                    <a:pt x="1636128" y="2093231"/>
                  </a:lnTo>
                  <a:lnTo>
                    <a:pt x="1634199" y="2090961"/>
                  </a:lnTo>
                  <a:lnTo>
                    <a:pt x="1630339" y="2088123"/>
                  </a:lnTo>
                  <a:lnTo>
                    <a:pt x="1625005" y="2086761"/>
                  </a:lnTo>
                  <a:lnTo>
                    <a:pt x="1617966" y="2085059"/>
                  </a:lnTo>
                  <a:lnTo>
                    <a:pt x="1615242" y="2081880"/>
                  </a:lnTo>
                  <a:lnTo>
                    <a:pt x="1615923" y="2079270"/>
                  </a:lnTo>
                  <a:lnTo>
                    <a:pt x="1617172" y="2077000"/>
                  </a:lnTo>
                  <a:lnTo>
                    <a:pt x="1614675" y="2072913"/>
                  </a:lnTo>
                  <a:lnTo>
                    <a:pt x="1611042" y="2070529"/>
                  </a:lnTo>
                  <a:lnTo>
                    <a:pt x="1609908" y="2064286"/>
                  </a:lnTo>
                  <a:lnTo>
                    <a:pt x="1611270" y="2061903"/>
                  </a:lnTo>
                  <a:lnTo>
                    <a:pt x="1612291" y="2059519"/>
                  </a:lnTo>
                  <a:lnTo>
                    <a:pt x="1611497" y="2057022"/>
                  </a:lnTo>
                  <a:lnTo>
                    <a:pt x="1607524" y="2053049"/>
                  </a:lnTo>
                  <a:lnTo>
                    <a:pt x="1605140" y="2048849"/>
                  </a:lnTo>
                  <a:lnTo>
                    <a:pt x="1601281" y="2044082"/>
                  </a:lnTo>
                  <a:lnTo>
                    <a:pt x="1598102" y="2041244"/>
                  </a:lnTo>
                  <a:lnTo>
                    <a:pt x="1595264" y="2038860"/>
                  </a:lnTo>
                  <a:lnTo>
                    <a:pt x="1592086" y="2041584"/>
                  </a:lnTo>
                  <a:lnTo>
                    <a:pt x="1590043" y="2044309"/>
                  </a:lnTo>
                  <a:lnTo>
                    <a:pt x="1587206" y="2043060"/>
                  </a:lnTo>
                  <a:lnTo>
                    <a:pt x="1586297" y="2040903"/>
                  </a:lnTo>
                  <a:lnTo>
                    <a:pt x="1585389" y="2036136"/>
                  </a:lnTo>
                  <a:lnTo>
                    <a:pt x="1584595" y="2033866"/>
                  </a:lnTo>
                  <a:lnTo>
                    <a:pt x="1583119" y="2032163"/>
                  </a:lnTo>
                  <a:lnTo>
                    <a:pt x="1579941" y="2030233"/>
                  </a:lnTo>
                  <a:lnTo>
                    <a:pt x="1578692" y="2027736"/>
                  </a:lnTo>
                  <a:lnTo>
                    <a:pt x="1579373" y="2021493"/>
                  </a:lnTo>
                  <a:lnTo>
                    <a:pt x="1575968" y="2015591"/>
                  </a:lnTo>
                  <a:lnTo>
                    <a:pt x="1571200" y="2011164"/>
                  </a:lnTo>
                  <a:lnTo>
                    <a:pt x="1562914" y="2007305"/>
                  </a:lnTo>
                  <a:lnTo>
                    <a:pt x="1554515" y="2001856"/>
                  </a:lnTo>
                  <a:lnTo>
                    <a:pt x="1549067" y="1995613"/>
                  </a:lnTo>
                  <a:lnTo>
                    <a:pt x="1547477" y="1996748"/>
                  </a:lnTo>
                  <a:lnTo>
                    <a:pt x="1548158" y="1999359"/>
                  </a:lnTo>
                  <a:lnTo>
                    <a:pt x="1549748" y="2002424"/>
                  </a:lnTo>
                  <a:lnTo>
                    <a:pt x="1550769" y="2004807"/>
                  </a:lnTo>
                  <a:lnTo>
                    <a:pt x="1552585" y="2011504"/>
                  </a:lnTo>
                  <a:lnTo>
                    <a:pt x="1549748" y="2015591"/>
                  </a:lnTo>
                  <a:lnTo>
                    <a:pt x="1544639" y="2015818"/>
                  </a:lnTo>
                  <a:lnTo>
                    <a:pt x="1537828" y="2019337"/>
                  </a:lnTo>
                  <a:lnTo>
                    <a:pt x="1532380" y="2023650"/>
                  </a:lnTo>
                  <a:lnTo>
                    <a:pt x="1526365" y="2021607"/>
                  </a:lnTo>
                  <a:lnTo>
                    <a:pt x="1524434" y="2017520"/>
                  </a:lnTo>
                  <a:lnTo>
                    <a:pt x="1524662" y="2014229"/>
                  </a:lnTo>
                  <a:lnTo>
                    <a:pt x="1522278" y="2011050"/>
                  </a:lnTo>
                  <a:lnTo>
                    <a:pt x="1523867" y="2006850"/>
                  </a:lnTo>
                  <a:lnTo>
                    <a:pt x="1522505" y="2004580"/>
                  </a:lnTo>
                  <a:lnTo>
                    <a:pt x="1519894" y="2003559"/>
                  </a:lnTo>
                  <a:lnTo>
                    <a:pt x="1508430" y="2002764"/>
                  </a:lnTo>
                  <a:lnTo>
                    <a:pt x="1505706" y="2000380"/>
                  </a:lnTo>
                  <a:lnTo>
                    <a:pt x="1504457" y="1997997"/>
                  </a:lnTo>
                  <a:lnTo>
                    <a:pt x="1498214" y="1994818"/>
                  </a:lnTo>
                  <a:lnTo>
                    <a:pt x="1494014" y="1993116"/>
                  </a:lnTo>
                  <a:lnTo>
                    <a:pt x="1488338" y="1986646"/>
                  </a:lnTo>
                  <a:lnTo>
                    <a:pt x="1492425" y="1982219"/>
                  </a:lnTo>
                  <a:lnTo>
                    <a:pt x="1493560" y="1977224"/>
                  </a:lnTo>
                  <a:lnTo>
                    <a:pt x="1489928" y="1974841"/>
                  </a:lnTo>
                  <a:lnTo>
                    <a:pt x="1485728" y="1970300"/>
                  </a:lnTo>
                  <a:lnTo>
                    <a:pt x="1484139" y="1969506"/>
                  </a:lnTo>
                  <a:lnTo>
                    <a:pt x="1478123" y="1969506"/>
                  </a:lnTo>
                  <a:lnTo>
                    <a:pt x="1476534" y="1968711"/>
                  </a:lnTo>
                  <a:lnTo>
                    <a:pt x="1473469" y="1965420"/>
                  </a:lnTo>
                  <a:lnTo>
                    <a:pt x="1471766" y="1964965"/>
                  </a:lnTo>
                  <a:lnTo>
                    <a:pt x="1470631" y="1963149"/>
                  </a:lnTo>
                  <a:lnTo>
                    <a:pt x="1467680" y="1963263"/>
                  </a:lnTo>
                  <a:lnTo>
                    <a:pt x="1469155" y="1962241"/>
                  </a:lnTo>
                  <a:lnTo>
                    <a:pt x="1473810" y="1963263"/>
                  </a:lnTo>
                  <a:lnTo>
                    <a:pt x="1474263" y="1962582"/>
                  </a:lnTo>
                  <a:lnTo>
                    <a:pt x="1477782" y="1962355"/>
                  </a:lnTo>
                  <a:lnTo>
                    <a:pt x="1481642" y="1957474"/>
                  </a:lnTo>
                  <a:lnTo>
                    <a:pt x="1485842" y="1955204"/>
                  </a:lnTo>
                  <a:lnTo>
                    <a:pt x="1490495" y="1950550"/>
                  </a:lnTo>
                  <a:lnTo>
                    <a:pt x="1490041" y="1947598"/>
                  </a:lnTo>
                  <a:lnTo>
                    <a:pt x="1486409" y="1944988"/>
                  </a:lnTo>
                  <a:lnTo>
                    <a:pt x="1484139" y="1939199"/>
                  </a:lnTo>
                  <a:lnTo>
                    <a:pt x="1476306" y="1931140"/>
                  </a:lnTo>
                  <a:lnTo>
                    <a:pt x="1476647" y="1929550"/>
                  </a:lnTo>
                  <a:lnTo>
                    <a:pt x="1478577" y="1927394"/>
                  </a:lnTo>
                  <a:lnTo>
                    <a:pt x="1481074" y="1926599"/>
                  </a:lnTo>
                  <a:lnTo>
                    <a:pt x="1485614" y="1925578"/>
                  </a:lnTo>
                  <a:lnTo>
                    <a:pt x="1489701" y="1924443"/>
                  </a:lnTo>
                  <a:lnTo>
                    <a:pt x="1493447" y="1920924"/>
                  </a:lnTo>
                  <a:lnTo>
                    <a:pt x="1490155" y="1914681"/>
                  </a:lnTo>
                  <a:lnTo>
                    <a:pt x="1487657" y="1914681"/>
                  </a:lnTo>
                  <a:lnTo>
                    <a:pt x="1485842" y="1915816"/>
                  </a:lnTo>
                  <a:lnTo>
                    <a:pt x="1481187" y="1917859"/>
                  </a:lnTo>
                  <a:lnTo>
                    <a:pt x="1474604" y="1917405"/>
                  </a:lnTo>
                  <a:lnTo>
                    <a:pt x="1474377" y="1918540"/>
                  </a:lnTo>
                  <a:lnTo>
                    <a:pt x="1473015" y="1917972"/>
                  </a:lnTo>
                  <a:lnTo>
                    <a:pt x="1469042" y="1913886"/>
                  </a:lnTo>
                  <a:lnTo>
                    <a:pt x="1471766" y="1911616"/>
                  </a:lnTo>
                  <a:lnTo>
                    <a:pt x="1477555" y="1909459"/>
                  </a:lnTo>
                  <a:lnTo>
                    <a:pt x="1480280" y="1907530"/>
                  </a:lnTo>
                  <a:lnTo>
                    <a:pt x="1484139" y="1902081"/>
                  </a:lnTo>
                  <a:lnTo>
                    <a:pt x="1486068" y="1898449"/>
                  </a:lnTo>
                  <a:lnTo>
                    <a:pt x="1487090" y="1895044"/>
                  </a:lnTo>
                  <a:lnTo>
                    <a:pt x="1485614" y="1894703"/>
                  </a:lnTo>
                  <a:lnTo>
                    <a:pt x="1483911" y="1893227"/>
                  </a:lnTo>
                  <a:lnTo>
                    <a:pt x="1482323" y="1891071"/>
                  </a:lnTo>
                  <a:lnTo>
                    <a:pt x="1481187" y="1888914"/>
                  </a:lnTo>
                  <a:lnTo>
                    <a:pt x="1480847" y="1887779"/>
                  </a:lnTo>
                  <a:lnTo>
                    <a:pt x="1480620" y="1885055"/>
                  </a:lnTo>
                  <a:lnTo>
                    <a:pt x="1480166" y="1882898"/>
                  </a:lnTo>
                  <a:lnTo>
                    <a:pt x="1480393" y="1881876"/>
                  </a:lnTo>
                  <a:lnTo>
                    <a:pt x="1480393" y="1881309"/>
                  </a:lnTo>
                  <a:lnTo>
                    <a:pt x="1479371" y="1881082"/>
                  </a:lnTo>
                  <a:lnTo>
                    <a:pt x="1478009" y="1881195"/>
                  </a:lnTo>
                  <a:lnTo>
                    <a:pt x="1477328" y="1880968"/>
                  </a:lnTo>
                  <a:lnTo>
                    <a:pt x="1476761" y="1880287"/>
                  </a:lnTo>
                  <a:lnTo>
                    <a:pt x="1474036" y="1874158"/>
                  </a:lnTo>
                  <a:lnTo>
                    <a:pt x="1471198" y="1869958"/>
                  </a:lnTo>
                  <a:lnTo>
                    <a:pt x="1467907" y="1867574"/>
                  </a:lnTo>
                  <a:lnTo>
                    <a:pt x="1463821" y="1866893"/>
                  </a:lnTo>
                  <a:lnTo>
                    <a:pt x="1465410" y="1862920"/>
                  </a:lnTo>
                  <a:lnTo>
                    <a:pt x="1467907" y="1860991"/>
                  </a:lnTo>
                  <a:lnTo>
                    <a:pt x="1470745" y="1859628"/>
                  </a:lnTo>
                  <a:lnTo>
                    <a:pt x="1473129" y="1857472"/>
                  </a:lnTo>
                  <a:lnTo>
                    <a:pt x="1474831" y="1852477"/>
                  </a:lnTo>
                  <a:lnTo>
                    <a:pt x="1472220" y="1850775"/>
                  </a:lnTo>
                  <a:lnTo>
                    <a:pt x="1468815" y="1849867"/>
                  </a:lnTo>
                  <a:lnTo>
                    <a:pt x="1468020" y="1847369"/>
                  </a:lnTo>
                  <a:lnTo>
                    <a:pt x="1469950" y="1842602"/>
                  </a:lnTo>
                  <a:lnTo>
                    <a:pt x="1470631" y="1839424"/>
                  </a:lnTo>
                  <a:lnTo>
                    <a:pt x="1469836" y="1837721"/>
                  </a:lnTo>
                  <a:lnTo>
                    <a:pt x="1461550" y="1836245"/>
                  </a:lnTo>
                  <a:lnTo>
                    <a:pt x="1459847" y="1833408"/>
                  </a:lnTo>
                  <a:lnTo>
                    <a:pt x="1460983" y="1827619"/>
                  </a:lnTo>
                  <a:lnTo>
                    <a:pt x="1457351" y="1824781"/>
                  </a:lnTo>
                  <a:lnTo>
                    <a:pt x="1456329" y="1822965"/>
                  </a:lnTo>
                  <a:lnTo>
                    <a:pt x="1458259" y="1821716"/>
                  </a:lnTo>
                  <a:lnTo>
                    <a:pt x="1460302" y="1821603"/>
                  </a:lnTo>
                  <a:lnTo>
                    <a:pt x="1461664" y="1820581"/>
                  </a:lnTo>
                  <a:lnTo>
                    <a:pt x="1461664" y="1816495"/>
                  </a:lnTo>
                  <a:lnTo>
                    <a:pt x="1461437" y="1816722"/>
                  </a:lnTo>
                  <a:lnTo>
                    <a:pt x="1458259" y="1810933"/>
                  </a:lnTo>
                  <a:lnTo>
                    <a:pt x="1457010" y="1810138"/>
                  </a:lnTo>
                  <a:lnTo>
                    <a:pt x="1454286" y="1810252"/>
                  </a:lnTo>
                  <a:lnTo>
                    <a:pt x="1457578" y="1806960"/>
                  </a:lnTo>
                  <a:lnTo>
                    <a:pt x="1455194" y="1803895"/>
                  </a:lnTo>
                  <a:lnTo>
                    <a:pt x="1449177" y="1803895"/>
                  </a:lnTo>
                  <a:lnTo>
                    <a:pt x="1446340" y="1802420"/>
                  </a:lnTo>
                  <a:lnTo>
                    <a:pt x="1447475" y="1799014"/>
                  </a:lnTo>
                  <a:lnTo>
                    <a:pt x="1446681" y="1798333"/>
                  </a:lnTo>
                  <a:lnTo>
                    <a:pt x="1443729" y="1799128"/>
                  </a:lnTo>
                  <a:lnTo>
                    <a:pt x="1442140" y="1797766"/>
                  </a:lnTo>
                  <a:lnTo>
                    <a:pt x="1441345" y="1795950"/>
                  </a:lnTo>
                  <a:lnTo>
                    <a:pt x="1440438" y="1789593"/>
                  </a:lnTo>
                  <a:lnTo>
                    <a:pt x="1442254" y="1786188"/>
                  </a:lnTo>
                  <a:lnTo>
                    <a:pt x="1442026" y="1781988"/>
                  </a:lnTo>
                  <a:lnTo>
                    <a:pt x="1440551" y="1778469"/>
                  </a:lnTo>
                  <a:lnTo>
                    <a:pt x="1438508" y="1776993"/>
                  </a:lnTo>
                  <a:lnTo>
                    <a:pt x="1424432" y="1773702"/>
                  </a:lnTo>
                  <a:lnTo>
                    <a:pt x="1426476" y="1770864"/>
                  </a:lnTo>
                  <a:lnTo>
                    <a:pt x="1431470" y="1772226"/>
                  </a:lnTo>
                  <a:lnTo>
                    <a:pt x="1433854" y="1770750"/>
                  </a:lnTo>
                  <a:lnTo>
                    <a:pt x="1432378" y="1768594"/>
                  </a:lnTo>
                  <a:lnTo>
                    <a:pt x="1431697" y="1767345"/>
                  </a:lnTo>
                  <a:lnTo>
                    <a:pt x="1431243" y="1765983"/>
                  </a:lnTo>
                  <a:lnTo>
                    <a:pt x="1433059" y="1767005"/>
                  </a:lnTo>
                  <a:lnTo>
                    <a:pt x="1434762" y="1766210"/>
                  </a:lnTo>
                  <a:lnTo>
                    <a:pt x="1436238" y="1765075"/>
                  </a:lnTo>
                  <a:lnTo>
                    <a:pt x="1437373" y="1765075"/>
                  </a:lnTo>
                  <a:lnTo>
                    <a:pt x="1439189" y="1766891"/>
                  </a:lnTo>
                  <a:lnTo>
                    <a:pt x="1441345" y="1768140"/>
                  </a:lnTo>
                  <a:lnTo>
                    <a:pt x="1443502" y="1768480"/>
                  </a:lnTo>
                  <a:lnTo>
                    <a:pt x="1445432" y="1767572"/>
                  </a:lnTo>
                  <a:lnTo>
                    <a:pt x="1443616" y="1760762"/>
                  </a:lnTo>
                  <a:lnTo>
                    <a:pt x="1445432" y="1757356"/>
                  </a:lnTo>
                  <a:lnTo>
                    <a:pt x="1449065" y="1756789"/>
                  </a:lnTo>
                  <a:lnTo>
                    <a:pt x="1457578" y="1759967"/>
                  </a:lnTo>
                  <a:lnTo>
                    <a:pt x="1460416" y="1759740"/>
                  </a:lnTo>
                  <a:lnTo>
                    <a:pt x="1462118" y="1757810"/>
                  </a:lnTo>
                  <a:lnTo>
                    <a:pt x="1462118" y="1754178"/>
                  </a:lnTo>
                  <a:lnTo>
                    <a:pt x="1460756" y="1751681"/>
                  </a:lnTo>
                  <a:lnTo>
                    <a:pt x="1458826" y="1750205"/>
                  </a:lnTo>
                  <a:lnTo>
                    <a:pt x="1457237" y="1749751"/>
                  </a:lnTo>
                  <a:lnTo>
                    <a:pt x="1460075" y="1745665"/>
                  </a:lnTo>
                  <a:lnTo>
                    <a:pt x="1464388" y="1742032"/>
                  </a:lnTo>
                  <a:lnTo>
                    <a:pt x="1467566" y="1736697"/>
                  </a:lnTo>
                  <a:lnTo>
                    <a:pt x="1467226" y="1727390"/>
                  </a:lnTo>
                  <a:lnTo>
                    <a:pt x="1470064" y="1726028"/>
                  </a:lnTo>
                  <a:lnTo>
                    <a:pt x="1471085" y="1724212"/>
                  </a:lnTo>
                  <a:lnTo>
                    <a:pt x="1470631" y="1721147"/>
                  </a:lnTo>
                  <a:lnTo>
                    <a:pt x="1468702" y="1714223"/>
                  </a:lnTo>
                  <a:lnTo>
                    <a:pt x="1467793" y="1710136"/>
                  </a:lnTo>
                  <a:lnTo>
                    <a:pt x="1467453" y="1708774"/>
                  </a:lnTo>
                  <a:lnTo>
                    <a:pt x="1466318" y="1707071"/>
                  </a:lnTo>
                  <a:lnTo>
                    <a:pt x="1463934" y="1705028"/>
                  </a:lnTo>
                  <a:lnTo>
                    <a:pt x="1463140" y="1702985"/>
                  </a:lnTo>
                  <a:lnTo>
                    <a:pt x="1466772" y="1701396"/>
                  </a:lnTo>
                  <a:lnTo>
                    <a:pt x="1468588" y="1699580"/>
                  </a:lnTo>
                  <a:lnTo>
                    <a:pt x="1469155" y="1696629"/>
                  </a:lnTo>
                  <a:lnTo>
                    <a:pt x="1468134" y="1695039"/>
                  </a:lnTo>
                  <a:lnTo>
                    <a:pt x="1464047" y="1694926"/>
                  </a:lnTo>
                  <a:lnTo>
                    <a:pt x="1462459" y="1693337"/>
                  </a:lnTo>
                  <a:lnTo>
                    <a:pt x="1462799" y="1692542"/>
                  </a:lnTo>
                  <a:lnTo>
                    <a:pt x="1462004" y="1684143"/>
                  </a:lnTo>
                  <a:lnTo>
                    <a:pt x="1461778" y="1683689"/>
                  </a:lnTo>
                  <a:lnTo>
                    <a:pt x="1461778" y="1681305"/>
                  </a:lnTo>
                  <a:lnTo>
                    <a:pt x="1462345" y="1674040"/>
                  </a:lnTo>
                  <a:lnTo>
                    <a:pt x="1463934" y="1676991"/>
                  </a:lnTo>
                  <a:lnTo>
                    <a:pt x="1470291" y="1682326"/>
                  </a:lnTo>
                  <a:lnTo>
                    <a:pt x="1482890" y="1698558"/>
                  </a:lnTo>
                  <a:lnTo>
                    <a:pt x="1485274" y="1699580"/>
                  </a:lnTo>
                  <a:lnTo>
                    <a:pt x="1486523" y="1698104"/>
                  </a:lnTo>
                  <a:lnTo>
                    <a:pt x="1487544" y="1695607"/>
                  </a:lnTo>
                  <a:lnTo>
                    <a:pt x="1489360" y="1693450"/>
                  </a:lnTo>
                  <a:lnTo>
                    <a:pt x="1485614" y="1690726"/>
                  </a:lnTo>
                  <a:lnTo>
                    <a:pt x="1482096" y="1687094"/>
                  </a:lnTo>
                  <a:lnTo>
                    <a:pt x="1480961" y="1685278"/>
                  </a:lnTo>
                  <a:lnTo>
                    <a:pt x="1479825" y="1682554"/>
                  </a:lnTo>
                  <a:lnTo>
                    <a:pt x="1479712" y="1680170"/>
                  </a:lnTo>
                  <a:lnTo>
                    <a:pt x="1481415" y="1679148"/>
                  </a:lnTo>
                  <a:lnTo>
                    <a:pt x="1481982" y="1677673"/>
                  </a:lnTo>
                  <a:lnTo>
                    <a:pt x="1482549" y="1674381"/>
                  </a:lnTo>
                  <a:lnTo>
                    <a:pt x="1482663" y="1671089"/>
                  </a:lnTo>
                  <a:lnTo>
                    <a:pt x="1482096" y="1669613"/>
                  </a:lnTo>
                  <a:lnTo>
                    <a:pt x="1478350" y="1670748"/>
                  </a:lnTo>
                  <a:lnTo>
                    <a:pt x="1476761" y="1670067"/>
                  </a:lnTo>
                  <a:lnTo>
                    <a:pt x="1475512" y="1666549"/>
                  </a:lnTo>
                  <a:lnTo>
                    <a:pt x="1478350" y="1659738"/>
                  </a:lnTo>
                  <a:lnTo>
                    <a:pt x="1479485" y="1658376"/>
                  </a:lnTo>
                  <a:lnTo>
                    <a:pt x="1478690" y="1654857"/>
                  </a:lnTo>
                  <a:lnTo>
                    <a:pt x="1478123" y="1653041"/>
                  </a:lnTo>
                  <a:lnTo>
                    <a:pt x="1477555" y="1651906"/>
                  </a:lnTo>
                  <a:lnTo>
                    <a:pt x="1476874" y="1651565"/>
                  </a:lnTo>
                  <a:lnTo>
                    <a:pt x="1474263" y="1651906"/>
                  </a:lnTo>
                  <a:lnTo>
                    <a:pt x="1473355" y="1651338"/>
                  </a:lnTo>
                  <a:lnTo>
                    <a:pt x="1471879" y="1649068"/>
                  </a:lnTo>
                  <a:lnTo>
                    <a:pt x="1471085" y="1648501"/>
                  </a:lnTo>
                  <a:lnTo>
                    <a:pt x="1469155" y="1649068"/>
                  </a:lnTo>
                  <a:lnTo>
                    <a:pt x="1465750" y="1651338"/>
                  </a:lnTo>
                  <a:lnTo>
                    <a:pt x="1464047" y="1651906"/>
                  </a:lnTo>
                  <a:lnTo>
                    <a:pt x="1463026" y="1650884"/>
                  </a:lnTo>
                  <a:lnTo>
                    <a:pt x="1463026" y="1648614"/>
                  </a:lnTo>
                  <a:lnTo>
                    <a:pt x="1463821" y="1646344"/>
                  </a:lnTo>
                  <a:lnTo>
                    <a:pt x="1465069" y="1645322"/>
                  </a:lnTo>
                  <a:lnTo>
                    <a:pt x="1462231" y="1643733"/>
                  </a:lnTo>
                  <a:lnTo>
                    <a:pt x="1460869" y="1642485"/>
                  </a:lnTo>
                  <a:lnTo>
                    <a:pt x="1459734" y="1640441"/>
                  </a:lnTo>
                  <a:lnTo>
                    <a:pt x="1463480" y="1637263"/>
                  </a:lnTo>
                  <a:lnTo>
                    <a:pt x="1465183" y="1635220"/>
                  </a:lnTo>
                  <a:lnTo>
                    <a:pt x="1465750" y="1632155"/>
                  </a:lnTo>
                  <a:lnTo>
                    <a:pt x="1464728" y="1630112"/>
                  </a:lnTo>
                  <a:lnTo>
                    <a:pt x="1460302" y="1623642"/>
                  </a:lnTo>
                  <a:lnTo>
                    <a:pt x="1459053" y="1622280"/>
                  </a:lnTo>
                  <a:lnTo>
                    <a:pt x="1457237" y="1621031"/>
                  </a:lnTo>
                  <a:lnTo>
                    <a:pt x="1454853" y="1615583"/>
                  </a:lnTo>
                  <a:lnTo>
                    <a:pt x="1450994" y="1613085"/>
                  </a:lnTo>
                  <a:lnTo>
                    <a:pt x="1449291" y="1606956"/>
                  </a:lnTo>
                  <a:lnTo>
                    <a:pt x="1447134" y="1604459"/>
                  </a:lnTo>
                  <a:lnTo>
                    <a:pt x="1447815" y="1607751"/>
                  </a:lnTo>
                  <a:lnTo>
                    <a:pt x="1443843" y="1601508"/>
                  </a:lnTo>
                  <a:lnTo>
                    <a:pt x="1427611" y="1589930"/>
                  </a:lnTo>
                  <a:lnTo>
                    <a:pt x="1422503" y="1589589"/>
                  </a:lnTo>
                  <a:lnTo>
                    <a:pt x="1421027" y="1589022"/>
                  </a:lnTo>
                  <a:lnTo>
                    <a:pt x="1417962" y="1586751"/>
                  </a:lnTo>
                  <a:lnTo>
                    <a:pt x="1411152" y="1584822"/>
                  </a:lnTo>
                  <a:lnTo>
                    <a:pt x="1410130" y="1583800"/>
                  </a:lnTo>
                  <a:lnTo>
                    <a:pt x="1410017" y="1581984"/>
                  </a:lnTo>
                  <a:lnTo>
                    <a:pt x="1410471" y="1580054"/>
                  </a:lnTo>
                  <a:lnTo>
                    <a:pt x="1411152" y="1578125"/>
                  </a:lnTo>
                  <a:lnTo>
                    <a:pt x="1411719" y="1576195"/>
                  </a:lnTo>
                  <a:lnTo>
                    <a:pt x="1410357" y="1575514"/>
                  </a:lnTo>
                  <a:lnTo>
                    <a:pt x="1407066" y="1571427"/>
                  </a:lnTo>
                  <a:lnTo>
                    <a:pt x="1405477" y="1570065"/>
                  </a:lnTo>
                  <a:lnTo>
                    <a:pt x="1404001" y="1569611"/>
                  </a:lnTo>
                  <a:lnTo>
                    <a:pt x="1392877" y="1569044"/>
                  </a:lnTo>
                  <a:lnTo>
                    <a:pt x="1390493" y="1569611"/>
                  </a:lnTo>
                  <a:lnTo>
                    <a:pt x="1388904" y="1571201"/>
                  </a:lnTo>
                  <a:lnTo>
                    <a:pt x="1387315" y="1573357"/>
                  </a:lnTo>
                  <a:lnTo>
                    <a:pt x="1385726" y="1574265"/>
                  </a:lnTo>
                  <a:lnTo>
                    <a:pt x="1384137" y="1572222"/>
                  </a:lnTo>
                  <a:lnTo>
                    <a:pt x="1384137" y="1570519"/>
                  </a:lnTo>
                  <a:lnTo>
                    <a:pt x="1384704" y="1568930"/>
                  </a:lnTo>
                  <a:lnTo>
                    <a:pt x="1384704" y="1567228"/>
                  </a:lnTo>
                  <a:lnTo>
                    <a:pt x="1383002" y="1565184"/>
                  </a:lnTo>
                  <a:lnTo>
                    <a:pt x="1358597" y="1554855"/>
                  </a:lnTo>
                  <a:lnTo>
                    <a:pt x="1360414" y="1553607"/>
                  </a:lnTo>
                  <a:lnTo>
                    <a:pt x="1359959" y="1551904"/>
                  </a:lnTo>
                  <a:lnTo>
                    <a:pt x="1358257" y="1550428"/>
                  </a:lnTo>
                  <a:lnTo>
                    <a:pt x="1356440" y="1549747"/>
                  </a:lnTo>
                  <a:lnTo>
                    <a:pt x="1344976" y="1553379"/>
                  </a:lnTo>
                  <a:lnTo>
                    <a:pt x="1328404" y="1553039"/>
                  </a:lnTo>
                  <a:lnTo>
                    <a:pt x="1331468" y="1548612"/>
                  </a:lnTo>
                  <a:lnTo>
                    <a:pt x="1335895" y="1546342"/>
                  </a:lnTo>
                  <a:lnTo>
                    <a:pt x="1344408" y="1544866"/>
                  </a:lnTo>
                  <a:lnTo>
                    <a:pt x="1359278" y="1546342"/>
                  </a:lnTo>
                  <a:lnTo>
                    <a:pt x="1363705" y="1543277"/>
                  </a:lnTo>
                  <a:lnTo>
                    <a:pt x="1360640" y="1538169"/>
                  </a:lnTo>
                  <a:lnTo>
                    <a:pt x="1351787" y="1534537"/>
                  </a:lnTo>
                  <a:lnTo>
                    <a:pt x="1348268" y="1531586"/>
                  </a:lnTo>
                  <a:lnTo>
                    <a:pt x="1353035" y="1528067"/>
                  </a:lnTo>
                  <a:lnTo>
                    <a:pt x="1364613" y="1529656"/>
                  </a:lnTo>
                  <a:lnTo>
                    <a:pt x="1369494" y="1526591"/>
                  </a:lnTo>
                  <a:lnTo>
                    <a:pt x="1366543" y="1522278"/>
                  </a:lnTo>
                  <a:lnTo>
                    <a:pt x="1358483" y="1520462"/>
                  </a:lnTo>
                  <a:lnTo>
                    <a:pt x="1354965" y="1518305"/>
                  </a:lnTo>
                  <a:lnTo>
                    <a:pt x="1357235" y="1516602"/>
                  </a:lnTo>
                  <a:lnTo>
                    <a:pt x="1359051" y="1516148"/>
                  </a:lnTo>
                  <a:lnTo>
                    <a:pt x="1359732" y="1514900"/>
                  </a:lnTo>
                  <a:lnTo>
                    <a:pt x="1358711" y="1510700"/>
                  </a:lnTo>
                  <a:lnTo>
                    <a:pt x="1356668" y="1508203"/>
                  </a:lnTo>
                  <a:lnTo>
                    <a:pt x="1354397" y="1509678"/>
                  </a:lnTo>
                  <a:lnTo>
                    <a:pt x="1350425" y="1515808"/>
                  </a:lnTo>
                  <a:lnTo>
                    <a:pt x="1347587" y="1517510"/>
                  </a:lnTo>
                  <a:lnTo>
                    <a:pt x="1332717" y="1513538"/>
                  </a:lnTo>
                  <a:lnTo>
                    <a:pt x="1330106" y="1511835"/>
                  </a:lnTo>
                  <a:lnTo>
                    <a:pt x="1328177" y="1509111"/>
                  </a:lnTo>
                  <a:lnTo>
                    <a:pt x="1327836" y="1507749"/>
                  </a:lnTo>
                  <a:lnTo>
                    <a:pt x="1327836" y="1506500"/>
                  </a:lnTo>
                  <a:lnTo>
                    <a:pt x="1327723" y="1505251"/>
                  </a:lnTo>
                  <a:lnTo>
                    <a:pt x="1327155" y="1504116"/>
                  </a:lnTo>
                  <a:lnTo>
                    <a:pt x="1326247" y="1503208"/>
                  </a:lnTo>
                  <a:lnTo>
                    <a:pt x="1320458" y="1500711"/>
                  </a:lnTo>
                  <a:lnTo>
                    <a:pt x="1317960" y="1500484"/>
                  </a:lnTo>
                  <a:lnTo>
                    <a:pt x="1315577" y="1501279"/>
                  </a:lnTo>
                  <a:lnTo>
                    <a:pt x="1308312" y="1506273"/>
                  </a:lnTo>
                  <a:lnTo>
                    <a:pt x="1302750" y="1507181"/>
                  </a:lnTo>
                  <a:lnTo>
                    <a:pt x="1297189" y="1505705"/>
                  </a:lnTo>
                  <a:lnTo>
                    <a:pt x="1292421" y="1501733"/>
                  </a:lnTo>
                  <a:lnTo>
                    <a:pt x="1295146" y="1498781"/>
                  </a:lnTo>
                  <a:lnTo>
                    <a:pt x="1300934" y="1497533"/>
                  </a:lnTo>
                  <a:lnTo>
                    <a:pt x="1305247" y="1494808"/>
                  </a:lnTo>
                  <a:lnTo>
                    <a:pt x="1309674" y="1496398"/>
                  </a:lnTo>
                  <a:lnTo>
                    <a:pt x="1314215" y="1494922"/>
                  </a:lnTo>
                  <a:lnTo>
                    <a:pt x="1314555" y="1494808"/>
                  </a:lnTo>
                  <a:lnTo>
                    <a:pt x="1316258" y="1494808"/>
                  </a:lnTo>
                  <a:lnTo>
                    <a:pt x="1315577" y="1493106"/>
                  </a:lnTo>
                  <a:lnTo>
                    <a:pt x="1314782" y="1491971"/>
                  </a:lnTo>
                  <a:lnTo>
                    <a:pt x="1313874" y="1491403"/>
                  </a:lnTo>
                  <a:lnTo>
                    <a:pt x="1312853" y="1491517"/>
                  </a:lnTo>
                  <a:lnTo>
                    <a:pt x="1316712" y="1489360"/>
                  </a:lnTo>
                  <a:lnTo>
                    <a:pt x="1346451" y="1502981"/>
                  </a:lnTo>
                  <a:lnTo>
                    <a:pt x="1350084" y="1499803"/>
                  </a:lnTo>
                  <a:lnTo>
                    <a:pt x="1348835" y="1498554"/>
                  </a:lnTo>
                  <a:lnTo>
                    <a:pt x="1344862" y="1496398"/>
                  </a:lnTo>
                  <a:lnTo>
                    <a:pt x="1343614" y="1495036"/>
                  </a:lnTo>
                  <a:lnTo>
                    <a:pt x="1343046" y="1494014"/>
                  </a:lnTo>
                  <a:lnTo>
                    <a:pt x="1341911" y="1490722"/>
                  </a:lnTo>
                  <a:lnTo>
                    <a:pt x="1339187" y="1486182"/>
                  </a:lnTo>
                  <a:lnTo>
                    <a:pt x="1323296" y="1479825"/>
                  </a:lnTo>
                  <a:lnTo>
                    <a:pt x="1320231" y="1479825"/>
                  </a:lnTo>
                  <a:lnTo>
                    <a:pt x="1319436" y="1480393"/>
                  </a:lnTo>
                  <a:lnTo>
                    <a:pt x="1319210" y="1481641"/>
                  </a:lnTo>
                  <a:lnTo>
                    <a:pt x="1319322" y="1482776"/>
                  </a:lnTo>
                  <a:lnTo>
                    <a:pt x="1319550" y="1483117"/>
                  </a:lnTo>
                  <a:lnTo>
                    <a:pt x="1318074" y="1484593"/>
                  </a:lnTo>
                  <a:lnTo>
                    <a:pt x="1316712" y="1485047"/>
                  </a:lnTo>
                  <a:lnTo>
                    <a:pt x="1309902" y="1484706"/>
                  </a:lnTo>
                  <a:lnTo>
                    <a:pt x="1308312" y="1485614"/>
                  </a:lnTo>
                  <a:lnTo>
                    <a:pt x="1306950" y="1488111"/>
                  </a:lnTo>
                  <a:lnTo>
                    <a:pt x="1308312" y="1489928"/>
                  </a:lnTo>
                  <a:lnTo>
                    <a:pt x="1288562" y="1490382"/>
                  </a:lnTo>
                  <a:lnTo>
                    <a:pt x="1285043" y="1484706"/>
                  </a:lnTo>
                  <a:lnTo>
                    <a:pt x="1292081" y="1483458"/>
                  </a:lnTo>
                  <a:lnTo>
                    <a:pt x="1295599" y="1484025"/>
                  </a:lnTo>
                  <a:lnTo>
                    <a:pt x="1299118" y="1485955"/>
                  </a:lnTo>
                  <a:lnTo>
                    <a:pt x="1301388" y="1486295"/>
                  </a:lnTo>
                  <a:lnTo>
                    <a:pt x="1304453" y="1484820"/>
                  </a:lnTo>
                  <a:lnTo>
                    <a:pt x="1307064" y="1481528"/>
                  </a:lnTo>
                  <a:lnTo>
                    <a:pt x="1308199" y="1476533"/>
                  </a:lnTo>
                  <a:lnTo>
                    <a:pt x="1309674" y="1471993"/>
                  </a:lnTo>
                  <a:lnTo>
                    <a:pt x="1313080" y="1471312"/>
                  </a:lnTo>
                  <a:lnTo>
                    <a:pt x="1319777" y="1473128"/>
                  </a:lnTo>
                  <a:lnTo>
                    <a:pt x="1325793" y="1476647"/>
                  </a:lnTo>
                  <a:lnTo>
                    <a:pt x="1328971" y="1477101"/>
                  </a:lnTo>
                  <a:lnTo>
                    <a:pt x="1329539" y="1473128"/>
                  </a:lnTo>
                  <a:lnTo>
                    <a:pt x="1327949" y="1470858"/>
                  </a:lnTo>
                  <a:lnTo>
                    <a:pt x="1315804" y="1461777"/>
                  </a:lnTo>
                  <a:lnTo>
                    <a:pt x="1295599" y="1462118"/>
                  </a:lnTo>
                  <a:lnTo>
                    <a:pt x="1275735" y="1449632"/>
                  </a:lnTo>
                  <a:lnTo>
                    <a:pt x="1279821" y="1451107"/>
                  </a:lnTo>
                  <a:lnTo>
                    <a:pt x="1290264" y="1450880"/>
                  </a:lnTo>
                  <a:lnTo>
                    <a:pt x="1291740" y="1449632"/>
                  </a:lnTo>
                  <a:lnTo>
                    <a:pt x="1290945" y="1447248"/>
                  </a:lnTo>
                  <a:lnTo>
                    <a:pt x="1289924" y="1443048"/>
                  </a:lnTo>
                  <a:lnTo>
                    <a:pt x="1289016" y="1441232"/>
                  </a:lnTo>
                  <a:lnTo>
                    <a:pt x="1287426" y="1439870"/>
                  </a:lnTo>
                  <a:lnTo>
                    <a:pt x="1269379" y="1436238"/>
                  </a:lnTo>
                  <a:lnTo>
                    <a:pt x="1265633" y="1432946"/>
                  </a:lnTo>
                  <a:lnTo>
                    <a:pt x="1266541" y="1428292"/>
                  </a:lnTo>
                  <a:lnTo>
                    <a:pt x="1264271" y="1425000"/>
                  </a:lnTo>
                  <a:lnTo>
                    <a:pt x="1258368" y="1420914"/>
                  </a:lnTo>
                  <a:lnTo>
                    <a:pt x="1253941" y="1414784"/>
                  </a:lnTo>
                  <a:lnTo>
                    <a:pt x="1252125" y="1414103"/>
                  </a:lnTo>
                  <a:lnTo>
                    <a:pt x="1241796" y="1414103"/>
                  </a:lnTo>
                  <a:lnTo>
                    <a:pt x="1241796" y="1412514"/>
                  </a:lnTo>
                  <a:lnTo>
                    <a:pt x="1245882" y="1410584"/>
                  </a:lnTo>
                  <a:lnTo>
                    <a:pt x="1247471" y="1408201"/>
                  </a:lnTo>
                  <a:lnTo>
                    <a:pt x="1247244" y="1404001"/>
                  </a:lnTo>
                  <a:lnTo>
                    <a:pt x="1247811" y="1403774"/>
                  </a:lnTo>
                  <a:lnTo>
                    <a:pt x="1249174" y="1402525"/>
                  </a:lnTo>
                  <a:lnTo>
                    <a:pt x="1246904" y="1399574"/>
                  </a:lnTo>
                  <a:lnTo>
                    <a:pt x="1241569" y="1399233"/>
                  </a:lnTo>
                  <a:lnTo>
                    <a:pt x="1239072" y="1397417"/>
                  </a:lnTo>
                  <a:lnTo>
                    <a:pt x="1242250" y="1396963"/>
                  </a:lnTo>
                  <a:lnTo>
                    <a:pt x="1250195" y="1398552"/>
                  </a:lnTo>
                  <a:lnTo>
                    <a:pt x="1252806" y="1396509"/>
                  </a:lnTo>
                  <a:lnTo>
                    <a:pt x="1254509" y="1391628"/>
                  </a:lnTo>
                  <a:lnTo>
                    <a:pt x="1255076" y="1388564"/>
                  </a:lnTo>
                  <a:lnTo>
                    <a:pt x="1254395" y="1385839"/>
                  </a:lnTo>
                  <a:lnTo>
                    <a:pt x="1252466" y="1382093"/>
                  </a:lnTo>
                  <a:lnTo>
                    <a:pt x="1249855" y="1378234"/>
                  </a:lnTo>
                  <a:lnTo>
                    <a:pt x="1241682" y="1372332"/>
                  </a:lnTo>
                  <a:lnTo>
                    <a:pt x="1238504" y="1371537"/>
                  </a:lnTo>
                  <a:lnTo>
                    <a:pt x="1234871" y="1371764"/>
                  </a:lnTo>
                  <a:lnTo>
                    <a:pt x="1231580" y="1370856"/>
                  </a:lnTo>
                  <a:lnTo>
                    <a:pt x="1229196" y="1366543"/>
                  </a:lnTo>
                  <a:lnTo>
                    <a:pt x="1232602" y="1366429"/>
                  </a:lnTo>
                  <a:lnTo>
                    <a:pt x="1234304" y="1366883"/>
                  </a:lnTo>
                  <a:lnTo>
                    <a:pt x="1235893" y="1368359"/>
                  </a:lnTo>
                  <a:lnTo>
                    <a:pt x="1234645" y="1364953"/>
                  </a:lnTo>
                  <a:lnTo>
                    <a:pt x="1230671" y="1361662"/>
                  </a:lnTo>
                  <a:lnTo>
                    <a:pt x="1226585" y="1354851"/>
                  </a:lnTo>
                  <a:lnTo>
                    <a:pt x="1223975" y="1352808"/>
                  </a:lnTo>
                  <a:lnTo>
                    <a:pt x="1221137" y="1352467"/>
                  </a:lnTo>
                  <a:lnTo>
                    <a:pt x="1210240" y="1355986"/>
                  </a:lnTo>
                  <a:lnTo>
                    <a:pt x="1192760" y="1354851"/>
                  </a:lnTo>
                  <a:lnTo>
                    <a:pt x="1193668" y="1349516"/>
                  </a:lnTo>
                  <a:lnTo>
                    <a:pt x="1194122" y="1347814"/>
                  </a:lnTo>
                  <a:lnTo>
                    <a:pt x="1186743" y="1347814"/>
                  </a:lnTo>
                  <a:lnTo>
                    <a:pt x="1189354" y="1344862"/>
                  </a:lnTo>
                  <a:lnTo>
                    <a:pt x="1192532" y="1343954"/>
                  </a:lnTo>
                  <a:lnTo>
                    <a:pt x="1195825" y="1344635"/>
                  </a:lnTo>
                  <a:lnTo>
                    <a:pt x="1205132" y="1350084"/>
                  </a:lnTo>
                  <a:lnTo>
                    <a:pt x="1208310" y="1350651"/>
                  </a:lnTo>
                  <a:lnTo>
                    <a:pt x="1219548" y="1347814"/>
                  </a:lnTo>
                  <a:lnTo>
                    <a:pt x="1225337" y="1349857"/>
                  </a:lnTo>
                  <a:lnTo>
                    <a:pt x="1227040" y="1349176"/>
                  </a:lnTo>
                  <a:lnTo>
                    <a:pt x="1229990" y="1347019"/>
                  </a:lnTo>
                  <a:lnTo>
                    <a:pt x="1232715" y="1346111"/>
                  </a:lnTo>
                  <a:lnTo>
                    <a:pt x="1238277" y="1345997"/>
                  </a:lnTo>
                  <a:lnTo>
                    <a:pt x="1239412" y="1346678"/>
                  </a:lnTo>
                  <a:lnTo>
                    <a:pt x="1243272" y="1351105"/>
                  </a:lnTo>
                  <a:lnTo>
                    <a:pt x="1245315" y="1352127"/>
                  </a:lnTo>
                  <a:lnTo>
                    <a:pt x="1262908" y="1352694"/>
                  </a:lnTo>
                  <a:lnTo>
                    <a:pt x="1272897" y="1361094"/>
                  </a:lnTo>
                  <a:lnTo>
                    <a:pt x="1276189" y="1362683"/>
                  </a:lnTo>
                  <a:lnTo>
                    <a:pt x="1279594" y="1363251"/>
                  </a:lnTo>
                  <a:lnTo>
                    <a:pt x="1291513" y="1360981"/>
                  </a:lnTo>
                  <a:lnTo>
                    <a:pt x="1295258" y="1363251"/>
                  </a:lnTo>
                  <a:lnTo>
                    <a:pt x="1291740" y="1365975"/>
                  </a:lnTo>
                  <a:lnTo>
                    <a:pt x="1284135" y="1367224"/>
                  </a:lnTo>
                  <a:lnTo>
                    <a:pt x="1280616" y="1369948"/>
                  </a:lnTo>
                  <a:lnTo>
                    <a:pt x="1279140" y="1373467"/>
                  </a:lnTo>
                  <a:lnTo>
                    <a:pt x="1278800" y="1378121"/>
                  </a:lnTo>
                  <a:lnTo>
                    <a:pt x="1279481" y="1383115"/>
                  </a:lnTo>
                  <a:lnTo>
                    <a:pt x="1281070" y="1387769"/>
                  </a:lnTo>
                  <a:lnTo>
                    <a:pt x="1283226" y="1391515"/>
                  </a:lnTo>
                  <a:lnTo>
                    <a:pt x="1308199" y="1420687"/>
                  </a:lnTo>
                  <a:lnTo>
                    <a:pt x="1345317" y="1452129"/>
                  </a:lnTo>
                  <a:lnTo>
                    <a:pt x="1348608" y="1453605"/>
                  </a:lnTo>
                  <a:lnTo>
                    <a:pt x="1352581" y="1452696"/>
                  </a:lnTo>
                  <a:lnTo>
                    <a:pt x="1350878" y="1449859"/>
                  </a:lnTo>
                  <a:lnTo>
                    <a:pt x="1347132" y="1445886"/>
                  </a:lnTo>
                  <a:lnTo>
                    <a:pt x="1345884" y="1442708"/>
                  </a:lnTo>
                  <a:lnTo>
                    <a:pt x="1347927" y="1443956"/>
                  </a:lnTo>
                  <a:lnTo>
                    <a:pt x="1351900" y="1448837"/>
                  </a:lnTo>
                  <a:lnTo>
                    <a:pt x="1353943" y="1449291"/>
                  </a:lnTo>
                  <a:lnTo>
                    <a:pt x="1353943" y="1447815"/>
                  </a:lnTo>
                  <a:lnTo>
                    <a:pt x="1352694" y="1446567"/>
                  </a:lnTo>
                  <a:lnTo>
                    <a:pt x="1351446" y="1444637"/>
                  </a:lnTo>
                  <a:lnTo>
                    <a:pt x="1350311" y="1442254"/>
                  </a:lnTo>
                  <a:lnTo>
                    <a:pt x="1349289" y="1439529"/>
                  </a:lnTo>
                  <a:lnTo>
                    <a:pt x="1351673" y="1441232"/>
                  </a:lnTo>
                  <a:lnTo>
                    <a:pt x="1356554" y="1446226"/>
                  </a:lnTo>
                  <a:lnTo>
                    <a:pt x="1359164" y="1447929"/>
                  </a:lnTo>
                  <a:lnTo>
                    <a:pt x="1351900" y="1439983"/>
                  </a:lnTo>
                  <a:lnTo>
                    <a:pt x="1348835" y="1434648"/>
                  </a:lnTo>
                  <a:lnTo>
                    <a:pt x="1349289" y="1427611"/>
                  </a:lnTo>
                  <a:lnTo>
                    <a:pt x="1350992" y="1431357"/>
                  </a:lnTo>
                  <a:lnTo>
                    <a:pt x="1352922" y="1434081"/>
                  </a:lnTo>
                  <a:lnTo>
                    <a:pt x="1357235" y="1437713"/>
                  </a:lnTo>
                  <a:lnTo>
                    <a:pt x="1355873" y="1432832"/>
                  </a:lnTo>
                  <a:lnTo>
                    <a:pt x="1355532" y="1430449"/>
                  </a:lnTo>
                  <a:lnTo>
                    <a:pt x="1355987" y="1427724"/>
                  </a:lnTo>
                  <a:lnTo>
                    <a:pt x="1358711" y="1431924"/>
                  </a:lnTo>
                  <a:lnTo>
                    <a:pt x="1359619" y="1433854"/>
                  </a:lnTo>
                  <a:lnTo>
                    <a:pt x="1360754" y="1435102"/>
                  </a:lnTo>
                  <a:lnTo>
                    <a:pt x="1363478" y="1433967"/>
                  </a:lnTo>
                  <a:lnTo>
                    <a:pt x="1364954" y="1435443"/>
                  </a:lnTo>
                  <a:lnTo>
                    <a:pt x="1367337" y="1438848"/>
                  </a:lnTo>
                  <a:lnTo>
                    <a:pt x="1372672" y="1443502"/>
                  </a:lnTo>
                  <a:lnTo>
                    <a:pt x="1374942" y="1447248"/>
                  </a:lnTo>
                  <a:lnTo>
                    <a:pt x="1377553" y="1457010"/>
                  </a:lnTo>
                  <a:lnTo>
                    <a:pt x="1379369" y="1460983"/>
                  </a:lnTo>
                  <a:lnTo>
                    <a:pt x="1381866" y="1461437"/>
                  </a:lnTo>
                  <a:lnTo>
                    <a:pt x="1382775" y="1459734"/>
                  </a:lnTo>
                  <a:lnTo>
                    <a:pt x="1382775" y="1457691"/>
                  </a:lnTo>
                  <a:lnTo>
                    <a:pt x="1383002" y="1456215"/>
                  </a:lnTo>
                  <a:lnTo>
                    <a:pt x="1384590" y="1456442"/>
                  </a:lnTo>
                  <a:lnTo>
                    <a:pt x="1385499" y="1457464"/>
                  </a:lnTo>
                  <a:lnTo>
                    <a:pt x="1387655" y="1461210"/>
                  </a:lnTo>
                  <a:lnTo>
                    <a:pt x="1388677" y="1462572"/>
                  </a:lnTo>
                  <a:lnTo>
                    <a:pt x="1390493" y="1463480"/>
                  </a:lnTo>
                  <a:lnTo>
                    <a:pt x="1396510" y="1463026"/>
                  </a:lnTo>
                  <a:lnTo>
                    <a:pt x="1397077" y="1462345"/>
                  </a:lnTo>
                  <a:lnTo>
                    <a:pt x="1397304" y="1460188"/>
                  </a:lnTo>
                  <a:lnTo>
                    <a:pt x="1397872" y="1459734"/>
                  </a:lnTo>
                  <a:lnTo>
                    <a:pt x="1398439" y="1460075"/>
                  </a:lnTo>
                  <a:lnTo>
                    <a:pt x="1399347" y="1461323"/>
                  </a:lnTo>
                  <a:lnTo>
                    <a:pt x="1399915" y="1461323"/>
                  </a:lnTo>
                  <a:lnTo>
                    <a:pt x="1402412" y="1459280"/>
                  </a:lnTo>
                  <a:lnTo>
                    <a:pt x="1404455" y="1456556"/>
                  </a:lnTo>
                  <a:lnTo>
                    <a:pt x="1406271" y="1452810"/>
                  </a:lnTo>
                  <a:lnTo>
                    <a:pt x="1407973" y="1447929"/>
                  </a:lnTo>
                  <a:lnTo>
                    <a:pt x="1408542" y="1444978"/>
                  </a:lnTo>
                  <a:lnTo>
                    <a:pt x="1408882" y="1442594"/>
                  </a:lnTo>
                  <a:lnTo>
                    <a:pt x="1409449" y="1441573"/>
                  </a:lnTo>
                  <a:lnTo>
                    <a:pt x="1410585" y="1442821"/>
                  </a:lnTo>
                  <a:lnTo>
                    <a:pt x="1410811" y="1444070"/>
                  </a:lnTo>
                  <a:lnTo>
                    <a:pt x="1411152" y="1446453"/>
                  </a:lnTo>
                  <a:lnTo>
                    <a:pt x="1411379" y="1449064"/>
                  </a:lnTo>
                  <a:lnTo>
                    <a:pt x="1411379" y="1450994"/>
                  </a:lnTo>
                  <a:lnTo>
                    <a:pt x="1410357" y="1455875"/>
                  </a:lnTo>
                  <a:lnTo>
                    <a:pt x="1408655" y="1460075"/>
                  </a:lnTo>
                  <a:lnTo>
                    <a:pt x="1404796" y="1466431"/>
                  </a:lnTo>
                  <a:lnTo>
                    <a:pt x="1407179" y="1467339"/>
                  </a:lnTo>
                  <a:lnTo>
                    <a:pt x="1408314" y="1467453"/>
                  </a:lnTo>
                  <a:lnTo>
                    <a:pt x="1409563" y="1466885"/>
                  </a:lnTo>
                  <a:lnTo>
                    <a:pt x="1412174" y="1463593"/>
                  </a:lnTo>
                  <a:lnTo>
                    <a:pt x="1412741" y="1463026"/>
                  </a:lnTo>
                  <a:lnTo>
                    <a:pt x="1413649" y="1463480"/>
                  </a:lnTo>
                  <a:lnTo>
                    <a:pt x="1415352" y="1465863"/>
                  </a:lnTo>
                  <a:lnTo>
                    <a:pt x="1416374" y="1466431"/>
                  </a:lnTo>
                  <a:lnTo>
                    <a:pt x="1423298" y="1466431"/>
                  </a:lnTo>
                  <a:lnTo>
                    <a:pt x="1441345" y="1472901"/>
                  </a:lnTo>
                  <a:lnTo>
                    <a:pt x="1443843" y="1471426"/>
                  </a:lnTo>
                  <a:lnTo>
                    <a:pt x="1443162" y="1469723"/>
                  </a:lnTo>
                  <a:lnTo>
                    <a:pt x="1444751" y="1468928"/>
                  </a:lnTo>
                  <a:lnTo>
                    <a:pt x="1446340" y="1470063"/>
                  </a:lnTo>
                  <a:lnTo>
                    <a:pt x="1446681" y="1472220"/>
                  </a:lnTo>
                  <a:lnTo>
                    <a:pt x="1444524" y="1474604"/>
                  </a:lnTo>
                  <a:lnTo>
                    <a:pt x="1441800" y="1474944"/>
                  </a:lnTo>
                  <a:lnTo>
                    <a:pt x="1436464" y="1472561"/>
                  </a:lnTo>
                  <a:lnTo>
                    <a:pt x="1433854" y="1472674"/>
                  </a:lnTo>
                  <a:lnTo>
                    <a:pt x="1430222" y="1476533"/>
                  </a:lnTo>
                  <a:lnTo>
                    <a:pt x="1431357" y="1480960"/>
                  </a:lnTo>
                  <a:lnTo>
                    <a:pt x="1434195" y="1485614"/>
                  </a:lnTo>
                  <a:lnTo>
                    <a:pt x="1437714" y="1496625"/>
                  </a:lnTo>
                  <a:lnTo>
                    <a:pt x="1442140" y="1499008"/>
                  </a:lnTo>
                  <a:lnTo>
                    <a:pt x="1447021" y="1498895"/>
                  </a:lnTo>
                  <a:lnTo>
                    <a:pt x="1450313" y="1497760"/>
                  </a:lnTo>
                  <a:lnTo>
                    <a:pt x="1458259" y="1492538"/>
                  </a:lnTo>
                  <a:lnTo>
                    <a:pt x="1465637" y="1485160"/>
                  </a:lnTo>
                  <a:lnTo>
                    <a:pt x="1473469" y="1480506"/>
                  </a:lnTo>
                  <a:lnTo>
                    <a:pt x="1481642" y="1483912"/>
                  </a:lnTo>
                  <a:lnTo>
                    <a:pt x="1510132" y="1512743"/>
                  </a:lnTo>
                  <a:lnTo>
                    <a:pt x="1514333" y="1515694"/>
                  </a:lnTo>
                  <a:lnTo>
                    <a:pt x="1522959" y="1518646"/>
                  </a:lnTo>
                  <a:lnTo>
                    <a:pt x="1529429" y="1528067"/>
                  </a:lnTo>
                  <a:lnTo>
                    <a:pt x="1546569" y="1535558"/>
                  </a:lnTo>
                  <a:lnTo>
                    <a:pt x="1557580" y="1535445"/>
                  </a:lnTo>
                  <a:lnTo>
                    <a:pt x="1567228" y="1541801"/>
                  </a:lnTo>
                  <a:lnTo>
                    <a:pt x="1591746" y="1546682"/>
                  </a:lnTo>
                  <a:lnTo>
                    <a:pt x="1616264" y="1551563"/>
                  </a:lnTo>
                  <a:lnTo>
                    <a:pt x="1628977" y="1557920"/>
                  </a:lnTo>
                  <a:lnTo>
                    <a:pt x="1640328" y="1556558"/>
                  </a:lnTo>
                  <a:lnTo>
                    <a:pt x="1650884" y="1559509"/>
                  </a:lnTo>
                  <a:lnTo>
                    <a:pt x="1662235" y="1557579"/>
                  </a:lnTo>
                  <a:lnTo>
                    <a:pt x="1670181" y="1560531"/>
                  </a:lnTo>
                  <a:lnTo>
                    <a:pt x="1675629" y="1560077"/>
                  </a:lnTo>
                  <a:lnTo>
                    <a:pt x="1713087" y="1573244"/>
                  </a:lnTo>
                  <a:lnTo>
                    <a:pt x="1721488" y="1579487"/>
                  </a:lnTo>
                  <a:lnTo>
                    <a:pt x="1729093" y="1582324"/>
                  </a:lnTo>
                  <a:lnTo>
                    <a:pt x="1739535" y="1593789"/>
                  </a:lnTo>
                  <a:lnTo>
                    <a:pt x="1750092" y="1599010"/>
                  </a:lnTo>
                  <a:lnTo>
                    <a:pt x="1766211" y="1601621"/>
                  </a:lnTo>
                  <a:lnTo>
                    <a:pt x="1776426" y="1607183"/>
                  </a:lnTo>
                  <a:lnTo>
                    <a:pt x="1806846" y="1611269"/>
                  </a:lnTo>
                  <a:lnTo>
                    <a:pt x="1837267" y="1615356"/>
                  </a:lnTo>
                  <a:lnTo>
                    <a:pt x="1874158" y="1604118"/>
                  </a:lnTo>
                  <a:lnTo>
                    <a:pt x="1875747" y="1602756"/>
                  </a:lnTo>
                  <a:lnTo>
                    <a:pt x="1877904" y="1601848"/>
                  </a:lnTo>
                  <a:lnTo>
                    <a:pt x="1886758" y="1603664"/>
                  </a:lnTo>
                  <a:lnTo>
                    <a:pt x="1913886" y="1596286"/>
                  </a:lnTo>
                  <a:lnTo>
                    <a:pt x="1917859" y="1593789"/>
                  </a:lnTo>
                  <a:lnTo>
                    <a:pt x="1925691" y="1585616"/>
                  </a:lnTo>
                  <a:lnTo>
                    <a:pt x="1948961" y="1579033"/>
                  </a:lnTo>
                  <a:lnTo>
                    <a:pt x="1955431" y="1574719"/>
                  </a:lnTo>
                  <a:lnTo>
                    <a:pt x="1959290" y="1573357"/>
                  </a:lnTo>
                  <a:lnTo>
                    <a:pt x="1962922" y="1569838"/>
                  </a:lnTo>
                  <a:lnTo>
                    <a:pt x="1985851" y="1559395"/>
                  </a:lnTo>
                  <a:lnTo>
                    <a:pt x="1993003" y="1549634"/>
                  </a:lnTo>
                  <a:lnTo>
                    <a:pt x="2007531" y="1536921"/>
                  </a:lnTo>
                  <a:lnTo>
                    <a:pt x="2016386" y="1533969"/>
                  </a:lnTo>
                  <a:lnTo>
                    <a:pt x="2020699" y="1531245"/>
                  </a:lnTo>
                  <a:lnTo>
                    <a:pt x="2026715" y="1522845"/>
                  </a:lnTo>
                  <a:lnTo>
                    <a:pt x="2032390" y="1519100"/>
                  </a:lnTo>
                  <a:lnTo>
                    <a:pt x="2033526" y="1516262"/>
                  </a:lnTo>
                  <a:lnTo>
                    <a:pt x="2035909" y="1509111"/>
                  </a:lnTo>
                  <a:lnTo>
                    <a:pt x="2038974" y="1506614"/>
                  </a:lnTo>
                  <a:lnTo>
                    <a:pt x="2042379" y="1505251"/>
                  </a:lnTo>
                  <a:lnTo>
                    <a:pt x="2045784" y="1501392"/>
                  </a:lnTo>
                  <a:lnTo>
                    <a:pt x="2047147" y="1498100"/>
                  </a:lnTo>
                  <a:lnTo>
                    <a:pt x="2047147" y="1496398"/>
                  </a:lnTo>
                  <a:lnTo>
                    <a:pt x="2046806" y="1494582"/>
                  </a:lnTo>
                  <a:lnTo>
                    <a:pt x="2047033" y="1491290"/>
                  </a:lnTo>
                  <a:lnTo>
                    <a:pt x="2048054" y="1487884"/>
                  </a:lnTo>
                  <a:lnTo>
                    <a:pt x="2049530" y="1484706"/>
                  </a:lnTo>
                  <a:lnTo>
                    <a:pt x="2051347" y="1482323"/>
                  </a:lnTo>
                  <a:lnTo>
                    <a:pt x="2054525" y="1480620"/>
                  </a:lnTo>
                  <a:lnTo>
                    <a:pt x="2056341" y="1478690"/>
                  </a:lnTo>
                  <a:lnTo>
                    <a:pt x="2058157" y="1476193"/>
                  </a:lnTo>
                  <a:lnTo>
                    <a:pt x="2060881" y="1471312"/>
                  </a:lnTo>
                  <a:lnTo>
                    <a:pt x="2066443" y="1466431"/>
                  </a:lnTo>
                  <a:lnTo>
                    <a:pt x="2078362" y="1448610"/>
                  </a:lnTo>
                  <a:lnTo>
                    <a:pt x="2088464" y="1437827"/>
                  </a:lnTo>
                  <a:lnTo>
                    <a:pt x="2091642" y="1432719"/>
                  </a:lnTo>
                  <a:lnTo>
                    <a:pt x="2100610" y="1409790"/>
                  </a:lnTo>
                  <a:lnTo>
                    <a:pt x="2103902" y="1398098"/>
                  </a:lnTo>
                  <a:lnTo>
                    <a:pt x="2103902" y="1395034"/>
                  </a:lnTo>
                  <a:lnTo>
                    <a:pt x="2102539" y="1392423"/>
                  </a:lnTo>
                  <a:lnTo>
                    <a:pt x="2100950" y="1390266"/>
                  </a:lnTo>
                  <a:lnTo>
                    <a:pt x="2100269" y="1388564"/>
                  </a:lnTo>
                  <a:lnTo>
                    <a:pt x="2101518" y="1385158"/>
                  </a:lnTo>
                  <a:lnTo>
                    <a:pt x="2103788" y="1385158"/>
                  </a:lnTo>
                  <a:lnTo>
                    <a:pt x="2106285" y="1386066"/>
                  </a:lnTo>
                  <a:lnTo>
                    <a:pt x="2108215" y="1385272"/>
                  </a:lnTo>
                  <a:lnTo>
                    <a:pt x="2109236" y="1382207"/>
                  </a:lnTo>
                  <a:lnTo>
                    <a:pt x="2108896" y="1380164"/>
                  </a:lnTo>
                  <a:lnTo>
                    <a:pt x="2107988" y="1377894"/>
                  </a:lnTo>
                  <a:lnTo>
                    <a:pt x="2107533" y="1374034"/>
                  </a:lnTo>
                  <a:lnTo>
                    <a:pt x="2107533" y="1363818"/>
                  </a:lnTo>
                  <a:lnTo>
                    <a:pt x="2108328" y="1361775"/>
                  </a:lnTo>
                  <a:lnTo>
                    <a:pt x="2110031" y="1360300"/>
                  </a:lnTo>
                  <a:lnTo>
                    <a:pt x="2111620" y="1358256"/>
                  </a:lnTo>
                  <a:lnTo>
                    <a:pt x="2112188" y="1354511"/>
                  </a:lnTo>
                  <a:lnTo>
                    <a:pt x="2111279" y="1351332"/>
                  </a:lnTo>
                  <a:lnTo>
                    <a:pt x="2107874" y="1348495"/>
                  </a:lnTo>
                  <a:lnTo>
                    <a:pt x="2106966" y="1345884"/>
                  </a:lnTo>
                  <a:lnTo>
                    <a:pt x="2107193" y="1343046"/>
                  </a:lnTo>
                  <a:lnTo>
                    <a:pt x="2109123" y="1338279"/>
                  </a:lnTo>
                  <a:lnTo>
                    <a:pt x="2109577" y="1334987"/>
                  </a:lnTo>
                  <a:lnTo>
                    <a:pt x="2108896" y="1332490"/>
                  </a:lnTo>
                  <a:lnTo>
                    <a:pt x="2107307" y="1329993"/>
                  </a:lnTo>
                  <a:lnTo>
                    <a:pt x="2105490" y="1328063"/>
                  </a:lnTo>
                  <a:lnTo>
                    <a:pt x="2104242" y="1327268"/>
                  </a:lnTo>
                  <a:lnTo>
                    <a:pt x="2102085" y="1328403"/>
                  </a:lnTo>
                  <a:lnTo>
                    <a:pt x="2100042" y="1330901"/>
                  </a:lnTo>
                  <a:lnTo>
                    <a:pt x="2097999" y="1332603"/>
                  </a:lnTo>
                  <a:lnTo>
                    <a:pt x="2088010" y="1327155"/>
                  </a:lnTo>
                  <a:lnTo>
                    <a:pt x="2084945" y="1322501"/>
                  </a:lnTo>
                  <a:lnTo>
                    <a:pt x="2085967" y="1314328"/>
                  </a:lnTo>
                  <a:lnTo>
                    <a:pt x="2087215" y="1308539"/>
                  </a:lnTo>
                  <a:lnTo>
                    <a:pt x="2087556" y="1301842"/>
                  </a:lnTo>
                  <a:lnTo>
                    <a:pt x="2087556" y="1289243"/>
                  </a:lnTo>
                  <a:lnTo>
                    <a:pt x="2087783" y="1287086"/>
                  </a:lnTo>
                  <a:lnTo>
                    <a:pt x="2088691" y="1282659"/>
                  </a:lnTo>
                  <a:lnTo>
                    <a:pt x="2088918" y="1279708"/>
                  </a:lnTo>
                  <a:lnTo>
                    <a:pt x="2088464" y="1279481"/>
                  </a:lnTo>
                  <a:lnTo>
                    <a:pt x="2085626" y="1273805"/>
                  </a:lnTo>
                  <a:lnTo>
                    <a:pt x="2082788" y="1270513"/>
                  </a:lnTo>
                  <a:lnTo>
                    <a:pt x="2080178" y="1268924"/>
                  </a:lnTo>
                  <a:lnTo>
                    <a:pt x="2074275" y="1268697"/>
                  </a:lnTo>
                  <a:lnTo>
                    <a:pt x="2074730" y="1265746"/>
                  </a:lnTo>
                  <a:lnTo>
                    <a:pt x="2074843" y="1262795"/>
                  </a:lnTo>
                  <a:lnTo>
                    <a:pt x="2074956" y="1256325"/>
                  </a:lnTo>
                  <a:lnTo>
                    <a:pt x="2075070" y="1255190"/>
                  </a:lnTo>
                  <a:lnTo>
                    <a:pt x="2075411" y="1254168"/>
                  </a:lnTo>
                  <a:lnTo>
                    <a:pt x="2075637" y="1252919"/>
                  </a:lnTo>
                  <a:lnTo>
                    <a:pt x="2075637" y="1251217"/>
                  </a:lnTo>
                  <a:lnTo>
                    <a:pt x="2075070" y="1249174"/>
                  </a:lnTo>
                  <a:lnTo>
                    <a:pt x="2073368" y="1246336"/>
                  </a:lnTo>
                  <a:lnTo>
                    <a:pt x="2073254" y="1244179"/>
                  </a:lnTo>
                  <a:lnTo>
                    <a:pt x="2075070" y="1239298"/>
                  </a:lnTo>
                  <a:lnTo>
                    <a:pt x="2077454" y="1235326"/>
                  </a:lnTo>
                  <a:lnTo>
                    <a:pt x="2079383" y="1230104"/>
                  </a:lnTo>
                  <a:lnTo>
                    <a:pt x="2079497" y="1221477"/>
                  </a:lnTo>
                  <a:lnTo>
                    <a:pt x="2078135" y="1215234"/>
                  </a:lnTo>
                  <a:lnTo>
                    <a:pt x="2075864" y="1210126"/>
                  </a:lnTo>
                  <a:lnTo>
                    <a:pt x="2070984" y="1203202"/>
                  </a:lnTo>
                  <a:lnTo>
                    <a:pt x="2066897" y="1200819"/>
                  </a:lnTo>
                  <a:lnTo>
                    <a:pt x="2059065" y="1203316"/>
                  </a:lnTo>
                  <a:lnTo>
                    <a:pt x="2055092" y="1202408"/>
                  </a:lnTo>
                  <a:lnTo>
                    <a:pt x="2048509" y="1193667"/>
                  </a:lnTo>
                  <a:lnTo>
                    <a:pt x="2045444" y="1191057"/>
                  </a:lnTo>
                  <a:lnTo>
                    <a:pt x="2043855" y="1188786"/>
                  </a:lnTo>
                  <a:lnTo>
                    <a:pt x="2043174" y="1185722"/>
                  </a:lnTo>
                  <a:lnTo>
                    <a:pt x="2042606" y="1181295"/>
                  </a:lnTo>
                  <a:lnTo>
                    <a:pt x="2041017" y="1180160"/>
                  </a:lnTo>
                  <a:lnTo>
                    <a:pt x="2036931" y="1181295"/>
                  </a:lnTo>
                  <a:lnTo>
                    <a:pt x="2034547" y="1180841"/>
                  </a:lnTo>
                  <a:lnTo>
                    <a:pt x="2033298" y="1181068"/>
                  </a:lnTo>
                  <a:lnTo>
                    <a:pt x="2032390" y="1182089"/>
                  </a:lnTo>
                  <a:lnTo>
                    <a:pt x="2032050" y="1183906"/>
                  </a:lnTo>
                  <a:lnTo>
                    <a:pt x="2032390" y="1185381"/>
                  </a:lnTo>
                  <a:lnTo>
                    <a:pt x="2032731" y="1186743"/>
                  </a:lnTo>
                  <a:lnTo>
                    <a:pt x="2032731" y="1188332"/>
                  </a:lnTo>
                  <a:lnTo>
                    <a:pt x="2029893" y="1195597"/>
                  </a:lnTo>
                  <a:lnTo>
                    <a:pt x="2026488" y="1196732"/>
                  </a:lnTo>
                  <a:lnTo>
                    <a:pt x="2022856" y="1193894"/>
                  </a:lnTo>
                  <a:lnTo>
                    <a:pt x="2014910" y="1184133"/>
                  </a:lnTo>
                  <a:lnTo>
                    <a:pt x="2008781" y="1172441"/>
                  </a:lnTo>
                  <a:lnTo>
                    <a:pt x="2008781" y="1170852"/>
                  </a:lnTo>
                  <a:lnTo>
                    <a:pt x="2013888" y="1171420"/>
                  </a:lnTo>
                  <a:lnTo>
                    <a:pt x="2016726" y="1170398"/>
                  </a:lnTo>
                  <a:lnTo>
                    <a:pt x="2018088" y="1167220"/>
                  </a:lnTo>
                  <a:lnTo>
                    <a:pt x="2017407" y="1164723"/>
                  </a:lnTo>
                  <a:lnTo>
                    <a:pt x="2012753" y="1157571"/>
                  </a:lnTo>
                  <a:lnTo>
                    <a:pt x="2011731" y="1156663"/>
                  </a:lnTo>
                  <a:lnTo>
                    <a:pt x="2010483" y="1156323"/>
                  </a:lnTo>
                  <a:lnTo>
                    <a:pt x="2009234" y="1156436"/>
                  </a:lnTo>
                  <a:lnTo>
                    <a:pt x="2006964" y="1157685"/>
                  </a:lnTo>
                  <a:lnTo>
                    <a:pt x="2006624" y="1157004"/>
                  </a:lnTo>
                  <a:lnTo>
                    <a:pt x="2006510" y="1155755"/>
                  </a:lnTo>
                  <a:lnTo>
                    <a:pt x="2006056" y="1154620"/>
                  </a:lnTo>
                  <a:lnTo>
                    <a:pt x="1991981" y="1143269"/>
                  </a:lnTo>
                  <a:lnTo>
                    <a:pt x="1989143" y="1139750"/>
                  </a:lnTo>
                  <a:lnTo>
                    <a:pt x="1985057" y="1131805"/>
                  </a:lnTo>
                  <a:lnTo>
                    <a:pt x="1983241" y="1129875"/>
                  </a:lnTo>
                  <a:lnTo>
                    <a:pt x="1981311" y="1128740"/>
                  </a:lnTo>
                  <a:lnTo>
                    <a:pt x="1979495" y="1128286"/>
                  </a:lnTo>
                  <a:lnTo>
                    <a:pt x="1978019" y="1127378"/>
                  </a:lnTo>
                  <a:lnTo>
                    <a:pt x="1976657" y="1125108"/>
                  </a:lnTo>
                  <a:lnTo>
                    <a:pt x="1972230" y="1115119"/>
                  </a:lnTo>
                  <a:lnTo>
                    <a:pt x="1970754" y="1110465"/>
                  </a:lnTo>
                  <a:lnTo>
                    <a:pt x="1970187" y="1106379"/>
                  </a:lnTo>
                  <a:lnTo>
                    <a:pt x="1969960" y="1102973"/>
                  </a:lnTo>
                  <a:lnTo>
                    <a:pt x="1969165" y="1100703"/>
                  </a:lnTo>
                  <a:lnTo>
                    <a:pt x="1964965" y="1099000"/>
                  </a:lnTo>
                  <a:lnTo>
                    <a:pt x="1957474" y="1089806"/>
                  </a:lnTo>
                  <a:lnTo>
                    <a:pt x="1955204" y="1088444"/>
                  </a:lnTo>
                  <a:lnTo>
                    <a:pt x="1950550" y="1087536"/>
                  </a:lnTo>
                  <a:lnTo>
                    <a:pt x="1949415" y="1088671"/>
                  </a:lnTo>
                  <a:lnTo>
                    <a:pt x="1950550" y="1091282"/>
                  </a:lnTo>
                  <a:lnTo>
                    <a:pt x="1956566" y="1099454"/>
                  </a:lnTo>
                  <a:lnTo>
                    <a:pt x="1957701" y="1101838"/>
                  </a:lnTo>
                  <a:lnTo>
                    <a:pt x="1962241" y="1114211"/>
                  </a:lnTo>
                  <a:lnTo>
                    <a:pt x="1963944" y="1117616"/>
                  </a:lnTo>
                  <a:lnTo>
                    <a:pt x="1964171" y="1117730"/>
                  </a:lnTo>
                  <a:lnTo>
                    <a:pt x="1963944" y="1120454"/>
                  </a:lnTo>
                  <a:lnTo>
                    <a:pt x="1963036" y="1121475"/>
                  </a:lnTo>
                  <a:lnTo>
                    <a:pt x="1961901" y="1121362"/>
                  </a:lnTo>
                  <a:lnTo>
                    <a:pt x="1960879" y="1120454"/>
                  </a:lnTo>
                  <a:lnTo>
                    <a:pt x="1958155" y="1118865"/>
                  </a:lnTo>
                  <a:lnTo>
                    <a:pt x="1952139" y="1120113"/>
                  </a:lnTo>
                  <a:lnTo>
                    <a:pt x="1947144" y="1116708"/>
                  </a:lnTo>
                  <a:lnTo>
                    <a:pt x="1939426" y="1116140"/>
                  </a:lnTo>
                  <a:lnTo>
                    <a:pt x="1930912" y="1112849"/>
                  </a:lnTo>
                  <a:lnTo>
                    <a:pt x="1915248" y="1093665"/>
                  </a:lnTo>
                  <a:lnTo>
                    <a:pt x="1905033" y="1088330"/>
                  </a:lnTo>
                  <a:lnTo>
                    <a:pt x="1883806" y="1067218"/>
                  </a:lnTo>
                  <a:lnTo>
                    <a:pt x="1875974" y="1063245"/>
                  </a:lnTo>
                  <a:lnTo>
                    <a:pt x="1873704" y="1060407"/>
                  </a:lnTo>
                  <a:lnTo>
                    <a:pt x="1875747" y="1057796"/>
                  </a:lnTo>
                  <a:lnTo>
                    <a:pt x="1875180" y="1054505"/>
                  </a:lnTo>
                  <a:lnTo>
                    <a:pt x="1873136" y="1051440"/>
                  </a:lnTo>
                  <a:lnTo>
                    <a:pt x="1870866" y="1049624"/>
                  </a:lnTo>
                  <a:lnTo>
                    <a:pt x="1860310" y="1046786"/>
                  </a:lnTo>
                  <a:lnTo>
                    <a:pt x="1857018" y="1044402"/>
                  </a:lnTo>
                  <a:lnTo>
                    <a:pt x="1848164" y="1033392"/>
                  </a:lnTo>
                  <a:lnTo>
                    <a:pt x="1845894" y="1031916"/>
                  </a:lnTo>
                  <a:lnTo>
                    <a:pt x="1843170" y="1031235"/>
                  </a:lnTo>
                  <a:lnTo>
                    <a:pt x="1841808" y="1032597"/>
                  </a:lnTo>
                  <a:lnTo>
                    <a:pt x="1843511" y="1037024"/>
                  </a:lnTo>
                  <a:lnTo>
                    <a:pt x="1840899" y="1038386"/>
                  </a:lnTo>
                  <a:lnTo>
                    <a:pt x="1835905" y="1033619"/>
                  </a:lnTo>
                  <a:lnTo>
                    <a:pt x="1833522" y="1034186"/>
                  </a:lnTo>
                  <a:lnTo>
                    <a:pt x="1833294" y="1036911"/>
                  </a:lnTo>
                  <a:lnTo>
                    <a:pt x="1835451" y="1039635"/>
                  </a:lnTo>
                  <a:lnTo>
                    <a:pt x="1842602" y="1045764"/>
                  </a:lnTo>
                  <a:lnTo>
                    <a:pt x="1852137" y="1051099"/>
                  </a:lnTo>
                  <a:lnTo>
                    <a:pt x="1858039" y="1056661"/>
                  </a:lnTo>
                  <a:lnTo>
                    <a:pt x="1853272" y="1056434"/>
                  </a:lnTo>
                  <a:lnTo>
                    <a:pt x="1831819" y="1043154"/>
                  </a:lnTo>
                  <a:lnTo>
                    <a:pt x="1829548" y="1042473"/>
                  </a:lnTo>
                  <a:lnTo>
                    <a:pt x="1828754" y="1041905"/>
                  </a:lnTo>
                  <a:lnTo>
                    <a:pt x="1827619" y="1039294"/>
                  </a:lnTo>
                  <a:lnTo>
                    <a:pt x="1826824" y="1038727"/>
                  </a:lnTo>
                  <a:lnTo>
                    <a:pt x="1825916" y="1039521"/>
                  </a:lnTo>
                  <a:lnTo>
                    <a:pt x="1825576" y="1041337"/>
                  </a:lnTo>
                  <a:lnTo>
                    <a:pt x="1825462" y="1043154"/>
                  </a:lnTo>
                  <a:lnTo>
                    <a:pt x="1824895" y="1044289"/>
                  </a:lnTo>
                  <a:lnTo>
                    <a:pt x="1821490" y="1042813"/>
                  </a:lnTo>
                  <a:lnTo>
                    <a:pt x="1821716" y="1028057"/>
                  </a:lnTo>
                  <a:lnTo>
                    <a:pt x="1817516" y="1022949"/>
                  </a:lnTo>
                  <a:lnTo>
                    <a:pt x="1815814" y="1016819"/>
                  </a:lnTo>
                  <a:lnTo>
                    <a:pt x="1814565" y="1015457"/>
                  </a:lnTo>
                  <a:lnTo>
                    <a:pt x="1804917" y="1011825"/>
                  </a:lnTo>
                  <a:lnTo>
                    <a:pt x="1804236" y="1010917"/>
                  </a:lnTo>
                  <a:lnTo>
                    <a:pt x="1804236" y="1008987"/>
                  </a:lnTo>
                  <a:lnTo>
                    <a:pt x="1804350" y="1007058"/>
                  </a:lnTo>
                  <a:lnTo>
                    <a:pt x="1804009" y="1006149"/>
                  </a:lnTo>
                  <a:lnTo>
                    <a:pt x="1803328" y="1005695"/>
                  </a:lnTo>
                  <a:lnTo>
                    <a:pt x="1801057" y="1002631"/>
                  </a:lnTo>
                  <a:lnTo>
                    <a:pt x="1798447" y="1001496"/>
                  </a:lnTo>
                  <a:lnTo>
                    <a:pt x="1792771" y="1001155"/>
                  </a:lnTo>
                  <a:lnTo>
                    <a:pt x="1790387" y="998885"/>
                  </a:lnTo>
                  <a:lnTo>
                    <a:pt x="1789593" y="997182"/>
                  </a:lnTo>
                  <a:lnTo>
                    <a:pt x="1788344" y="992188"/>
                  </a:lnTo>
                  <a:lnTo>
                    <a:pt x="1787663" y="990031"/>
                  </a:lnTo>
                  <a:lnTo>
                    <a:pt x="1786075" y="987307"/>
                  </a:lnTo>
                  <a:lnTo>
                    <a:pt x="1782896" y="983107"/>
                  </a:lnTo>
                  <a:lnTo>
                    <a:pt x="1778583" y="974934"/>
                  </a:lnTo>
                  <a:lnTo>
                    <a:pt x="1765529" y="959043"/>
                  </a:lnTo>
                  <a:lnTo>
                    <a:pt x="1757584" y="952346"/>
                  </a:lnTo>
                  <a:lnTo>
                    <a:pt x="1754632" y="947351"/>
                  </a:lnTo>
                  <a:lnTo>
                    <a:pt x="1752816" y="944968"/>
                  </a:lnTo>
                  <a:lnTo>
                    <a:pt x="1743735" y="942130"/>
                  </a:lnTo>
                  <a:lnTo>
                    <a:pt x="1742941" y="939633"/>
                  </a:lnTo>
                  <a:lnTo>
                    <a:pt x="1742146" y="939065"/>
                  </a:lnTo>
                  <a:lnTo>
                    <a:pt x="1737720" y="939065"/>
                  </a:lnTo>
                  <a:lnTo>
                    <a:pt x="1735449" y="937817"/>
                  </a:lnTo>
                  <a:lnTo>
                    <a:pt x="1731817" y="937363"/>
                  </a:lnTo>
                  <a:lnTo>
                    <a:pt x="1730795" y="936795"/>
                  </a:lnTo>
                  <a:lnTo>
                    <a:pt x="1728979" y="934298"/>
                  </a:lnTo>
                  <a:lnTo>
                    <a:pt x="1726595" y="932482"/>
                  </a:lnTo>
                  <a:lnTo>
                    <a:pt x="1722850" y="926579"/>
                  </a:lnTo>
                  <a:lnTo>
                    <a:pt x="1721147" y="924536"/>
                  </a:lnTo>
                  <a:lnTo>
                    <a:pt x="1716720" y="921925"/>
                  </a:lnTo>
                  <a:lnTo>
                    <a:pt x="1712066" y="920790"/>
                  </a:lnTo>
                  <a:lnTo>
                    <a:pt x="1710250" y="919542"/>
                  </a:lnTo>
                  <a:lnTo>
                    <a:pt x="1709228" y="916477"/>
                  </a:lnTo>
                  <a:lnTo>
                    <a:pt x="1708434" y="912845"/>
                  </a:lnTo>
                  <a:lnTo>
                    <a:pt x="1707072" y="909666"/>
                  </a:lnTo>
                  <a:lnTo>
                    <a:pt x="1705255" y="908304"/>
                  </a:lnTo>
                  <a:lnTo>
                    <a:pt x="1695948" y="905580"/>
                  </a:lnTo>
                  <a:lnTo>
                    <a:pt x="1690954" y="901948"/>
                  </a:lnTo>
                  <a:lnTo>
                    <a:pt x="1689478" y="899791"/>
                  </a:lnTo>
                  <a:lnTo>
                    <a:pt x="1687889" y="896499"/>
                  </a:lnTo>
                  <a:lnTo>
                    <a:pt x="1671316" y="882764"/>
                  </a:lnTo>
                  <a:lnTo>
                    <a:pt x="1666208" y="881516"/>
                  </a:lnTo>
                  <a:lnTo>
                    <a:pt x="1663711" y="880154"/>
                  </a:lnTo>
                  <a:lnTo>
                    <a:pt x="1662803" y="879246"/>
                  </a:lnTo>
                  <a:lnTo>
                    <a:pt x="1662235" y="878338"/>
                  </a:lnTo>
                  <a:lnTo>
                    <a:pt x="1661441" y="875613"/>
                  </a:lnTo>
                  <a:lnTo>
                    <a:pt x="1660306" y="873457"/>
                  </a:lnTo>
                  <a:lnTo>
                    <a:pt x="1659057" y="873003"/>
                  </a:lnTo>
                  <a:lnTo>
                    <a:pt x="1657808" y="873116"/>
                  </a:lnTo>
                  <a:lnTo>
                    <a:pt x="1656446" y="872776"/>
                  </a:lnTo>
                  <a:lnTo>
                    <a:pt x="1639874" y="859836"/>
                  </a:lnTo>
                  <a:lnTo>
                    <a:pt x="1619896" y="852230"/>
                  </a:lnTo>
                  <a:lnTo>
                    <a:pt x="1615242" y="846668"/>
                  </a:lnTo>
                  <a:lnTo>
                    <a:pt x="1616150" y="841220"/>
                  </a:lnTo>
                  <a:lnTo>
                    <a:pt x="1613766" y="837815"/>
                  </a:lnTo>
                  <a:lnTo>
                    <a:pt x="1598897" y="831912"/>
                  </a:lnTo>
                  <a:lnTo>
                    <a:pt x="1596059" y="833274"/>
                  </a:lnTo>
                  <a:lnTo>
                    <a:pt x="1594811" y="833161"/>
                  </a:lnTo>
                  <a:lnTo>
                    <a:pt x="1593562" y="830891"/>
                  </a:lnTo>
                  <a:lnTo>
                    <a:pt x="1591633" y="826464"/>
                  </a:lnTo>
                  <a:lnTo>
                    <a:pt x="1589135" y="822604"/>
                  </a:lnTo>
                  <a:lnTo>
                    <a:pt x="1586411" y="819880"/>
                  </a:lnTo>
                  <a:lnTo>
                    <a:pt x="1582211" y="818405"/>
                  </a:lnTo>
                  <a:lnTo>
                    <a:pt x="1577330" y="814999"/>
                  </a:lnTo>
                  <a:lnTo>
                    <a:pt x="1571087" y="814545"/>
                  </a:lnTo>
                  <a:lnTo>
                    <a:pt x="1524662" y="792751"/>
                  </a:lnTo>
                  <a:lnTo>
                    <a:pt x="1519100" y="794000"/>
                  </a:lnTo>
                  <a:lnTo>
                    <a:pt x="1510359" y="791730"/>
                  </a:lnTo>
                  <a:lnTo>
                    <a:pt x="1506954" y="794454"/>
                  </a:lnTo>
                  <a:lnTo>
                    <a:pt x="1509678" y="797859"/>
                  </a:lnTo>
                  <a:lnTo>
                    <a:pt x="1516602" y="803648"/>
                  </a:lnTo>
                  <a:lnTo>
                    <a:pt x="1518305" y="809437"/>
                  </a:lnTo>
                  <a:lnTo>
                    <a:pt x="1516262" y="810345"/>
                  </a:lnTo>
                  <a:lnTo>
                    <a:pt x="1514673" y="812389"/>
                  </a:lnTo>
                  <a:lnTo>
                    <a:pt x="1513197" y="814772"/>
                  </a:lnTo>
                  <a:lnTo>
                    <a:pt x="1511608" y="816815"/>
                  </a:lnTo>
                  <a:lnTo>
                    <a:pt x="1510246" y="818064"/>
                  </a:lnTo>
                  <a:lnTo>
                    <a:pt x="1508997" y="818745"/>
                  </a:lnTo>
                  <a:lnTo>
                    <a:pt x="1507749" y="818291"/>
                  </a:lnTo>
                  <a:lnTo>
                    <a:pt x="1506500" y="815907"/>
                  </a:lnTo>
                  <a:lnTo>
                    <a:pt x="1506387" y="814545"/>
                  </a:lnTo>
                  <a:lnTo>
                    <a:pt x="1506613" y="813070"/>
                  </a:lnTo>
                  <a:lnTo>
                    <a:pt x="1506727" y="811367"/>
                  </a:lnTo>
                  <a:lnTo>
                    <a:pt x="1506160" y="809437"/>
                  </a:lnTo>
                  <a:lnTo>
                    <a:pt x="1504003" y="807281"/>
                  </a:lnTo>
                  <a:lnTo>
                    <a:pt x="1501051" y="806486"/>
                  </a:lnTo>
                  <a:lnTo>
                    <a:pt x="1495603" y="807508"/>
                  </a:lnTo>
                  <a:lnTo>
                    <a:pt x="1493787" y="809664"/>
                  </a:lnTo>
                  <a:lnTo>
                    <a:pt x="1491857" y="812956"/>
                  </a:lnTo>
                  <a:lnTo>
                    <a:pt x="1489928" y="815340"/>
                  </a:lnTo>
                  <a:lnTo>
                    <a:pt x="1488225" y="814886"/>
                  </a:lnTo>
                  <a:lnTo>
                    <a:pt x="1488679" y="812389"/>
                  </a:lnTo>
                  <a:lnTo>
                    <a:pt x="1490155" y="807394"/>
                  </a:lnTo>
                  <a:lnTo>
                    <a:pt x="1490836" y="805578"/>
                  </a:lnTo>
                  <a:lnTo>
                    <a:pt x="1459734" y="800016"/>
                  </a:lnTo>
                  <a:lnTo>
                    <a:pt x="1458485" y="799335"/>
                  </a:lnTo>
                  <a:lnTo>
                    <a:pt x="1454399" y="794454"/>
                  </a:lnTo>
                  <a:lnTo>
                    <a:pt x="1452356" y="793886"/>
                  </a:lnTo>
                  <a:lnTo>
                    <a:pt x="1448270" y="794681"/>
                  </a:lnTo>
                  <a:lnTo>
                    <a:pt x="1439076" y="790708"/>
                  </a:lnTo>
                  <a:lnTo>
                    <a:pt x="1435897" y="788211"/>
                  </a:lnTo>
                  <a:lnTo>
                    <a:pt x="1436578" y="783217"/>
                  </a:lnTo>
                  <a:lnTo>
                    <a:pt x="1408995" y="779357"/>
                  </a:lnTo>
                  <a:lnTo>
                    <a:pt x="1381413" y="775498"/>
                  </a:lnTo>
                  <a:lnTo>
                    <a:pt x="1382207" y="779471"/>
                  </a:lnTo>
                  <a:lnTo>
                    <a:pt x="1382775" y="781400"/>
                  </a:lnTo>
                  <a:lnTo>
                    <a:pt x="1383456" y="783103"/>
                  </a:lnTo>
                  <a:lnTo>
                    <a:pt x="1381866" y="784125"/>
                  </a:lnTo>
                  <a:lnTo>
                    <a:pt x="1379823" y="784011"/>
                  </a:lnTo>
                  <a:lnTo>
                    <a:pt x="1377667" y="782989"/>
                  </a:lnTo>
                  <a:lnTo>
                    <a:pt x="1375851" y="781514"/>
                  </a:lnTo>
                  <a:lnTo>
                    <a:pt x="1374261" y="781287"/>
                  </a:lnTo>
                  <a:lnTo>
                    <a:pt x="1370515" y="784125"/>
                  </a:lnTo>
                  <a:lnTo>
                    <a:pt x="1368813" y="784806"/>
                  </a:lnTo>
                  <a:lnTo>
                    <a:pt x="1369834" y="783330"/>
                  </a:lnTo>
                  <a:lnTo>
                    <a:pt x="1370402" y="781627"/>
                  </a:lnTo>
                  <a:lnTo>
                    <a:pt x="1370515" y="779698"/>
                  </a:lnTo>
                  <a:lnTo>
                    <a:pt x="1370062" y="777314"/>
                  </a:lnTo>
                  <a:lnTo>
                    <a:pt x="1368927" y="775838"/>
                  </a:lnTo>
                  <a:lnTo>
                    <a:pt x="1358938" y="778336"/>
                  </a:lnTo>
                  <a:lnTo>
                    <a:pt x="1356213" y="780606"/>
                  </a:lnTo>
                  <a:lnTo>
                    <a:pt x="1354170" y="784806"/>
                  </a:lnTo>
                  <a:lnTo>
                    <a:pt x="1353489" y="787870"/>
                  </a:lnTo>
                  <a:lnTo>
                    <a:pt x="1353375" y="789914"/>
                  </a:lnTo>
                  <a:lnTo>
                    <a:pt x="1353603" y="794227"/>
                  </a:lnTo>
                  <a:lnTo>
                    <a:pt x="1353830" y="793432"/>
                  </a:lnTo>
                  <a:lnTo>
                    <a:pt x="1354284" y="794681"/>
                  </a:lnTo>
                  <a:lnTo>
                    <a:pt x="1354738" y="796611"/>
                  </a:lnTo>
                  <a:lnTo>
                    <a:pt x="1354965" y="797973"/>
                  </a:lnTo>
                  <a:lnTo>
                    <a:pt x="1354738" y="798767"/>
                  </a:lnTo>
                  <a:lnTo>
                    <a:pt x="1353830" y="800811"/>
                  </a:lnTo>
                  <a:lnTo>
                    <a:pt x="1353603" y="801719"/>
                  </a:lnTo>
                  <a:lnTo>
                    <a:pt x="1354624" y="809891"/>
                  </a:lnTo>
                  <a:lnTo>
                    <a:pt x="1354738" y="813637"/>
                  </a:lnTo>
                  <a:lnTo>
                    <a:pt x="1353603" y="816702"/>
                  </a:lnTo>
                  <a:lnTo>
                    <a:pt x="1353375" y="818291"/>
                  </a:lnTo>
                  <a:lnTo>
                    <a:pt x="1344636" y="826691"/>
                  </a:lnTo>
                  <a:lnTo>
                    <a:pt x="1342933" y="829529"/>
                  </a:lnTo>
                  <a:lnTo>
                    <a:pt x="1342252" y="832593"/>
                  </a:lnTo>
                  <a:lnTo>
                    <a:pt x="1340209" y="839404"/>
                  </a:lnTo>
                  <a:lnTo>
                    <a:pt x="1335328" y="841333"/>
                  </a:lnTo>
                  <a:lnTo>
                    <a:pt x="1329766" y="841674"/>
                  </a:lnTo>
                  <a:lnTo>
                    <a:pt x="1320685" y="847122"/>
                  </a:lnTo>
                  <a:lnTo>
                    <a:pt x="1309674" y="847350"/>
                  </a:lnTo>
                  <a:lnTo>
                    <a:pt x="1305021" y="852117"/>
                  </a:lnTo>
                  <a:lnTo>
                    <a:pt x="1303318" y="858473"/>
                  </a:lnTo>
                  <a:lnTo>
                    <a:pt x="1302523" y="873911"/>
                  </a:lnTo>
                  <a:lnTo>
                    <a:pt x="1300934" y="880040"/>
                  </a:lnTo>
                  <a:lnTo>
                    <a:pt x="1299913" y="874365"/>
                  </a:lnTo>
                  <a:lnTo>
                    <a:pt x="1299799" y="865738"/>
                  </a:lnTo>
                  <a:lnTo>
                    <a:pt x="1300253" y="857338"/>
                  </a:lnTo>
                  <a:lnTo>
                    <a:pt x="1300934" y="852230"/>
                  </a:lnTo>
                  <a:lnTo>
                    <a:pt x="1304566" y="845306"/>
                  </a:lnTo>
                  <a:lnTo>
                    <a:pt x="1309221" y="842923"/>
                  </a:lnTo>
                  <a:lnTo>
                    <a:pt x="1314215" y="842242"/>
                  </a:lnTo>
                  <a:lnTo>
                    <a:pt x="1321253" y="838609"/>
                  </a:lnTo>
                  <a:lnTo>
                    <a:pt x="1326814" y="837361"/>
                  </a:lnTo>
                  <a:lnTo>
                    <a:pt x="1329539" y="835545"/>
                  </a:lnTo>
                  <a:lnTo>
                    <a:pt x="1336917" y="827031"/>
                  </a:lnTo>
                  <a:lnTo>
                    <a:pt x="1348381" y="817837"/>
                  </a:lnTo>
                  <a:lnTo>
                    <a:pt x="1351559" y="811140"/>
                  </a:lnTo>
                  <a:lnTo>
                    <a:pt x="1348381" y="806486"/>
                  </a:lnTo>
                  <a:lnTo>
                    <a:pt x="1344976" y="807508"/>
                  </a:lnTo>
                  <a:lnTo>
                    <a:pt x="1341457" y="810345"/>
                  </a:lnTo>
                  <a:lnTo>
                    <a:pt x="1338165" y="811140"/>
                  </a:lnTo>
                  <a:lnTo>
                    <a:pt x="1338165" y="805351"/>
                  </a:lnTo>
                  <a:lnTo>
                    <a:pt x="1334874" y="803989"/>
                  </a:lnTo>
                  <a:lnTo>
                    <a:pt x="1327609" y="805578"/>
                  </a:lnTo>
                  <a:lnTo>
                    <a:pt x="1329425" y="802173"/>
                  </a:lnTo>
                  <a:lnTo>
                    <a:pt x="1331695" y="800811"/>
                  </a:lnTo>
                  <a:lnTo>
                    <a:pt x="1336349" y="800016"/>
                  </a:lnTo>
                  <a:lnTo>
                    <a:pt x="1344976" y="794454"/>
                  </a:lnTo>
                  <a:lnTo>
                    <a:pt x="1342252" y="789460"/>
                  </a:lnTo>
                  <a:lnTo>
                    <a:pt x="1337371" y="788665"/>
                  </a:lnTo>
                  <a:lnTo>
                    <a:pt x="1328290" y="790708"/>
                  </a:lnTo>
                  <a:lnTo>
                    <a:pt x="1327723" y="792184"/>
                  </a:lnTo>
                  <a:lnTo>
                    <a:pt x="1325906" y="793546"/>
                  </a:lnTo>
                  <a:lnTo>
                    <a:pt x="1323636" y="794454"/>
                  </a:lnTo>
                  <a:lnTo>
                    <a:pt x="1321706" y="794454"/>
                  </a:lnTo>
                  <a:lnTo>
                    <a:pt x="1324204" y="788665"/>
                  </a:lnTo>
                  <a:lnTo>
                    <a:pt x="1332263" y="787076"/>
                  </a:lnTo>
                  <a:lnTo>
                    <a:pt x="1335328" y="784125"/>
                  </a:lnTo>
                  <a:lnTo>
                    <a:pt x="1338052" y="778676"/>
                  </a:lnTo>
                  <a:lnTo>
                    <a:pt x="1344068" y="770390"/>
                  </a:lnTo>
                  <a:lnTo>
                    <a:pt x="1347019" y="764374"/>
                  </a:lnTo>
                  <a:lnTo>
                    <a:pt x="1341003" y="766304"/>
                  </a:lnTo>
                  <a:lnTo>
                    <a:pt x="1339074" y="766304"/>
                  </a:lnTo>
                  <a:lnTo>
                    <a:pt x="1341684" y="762217"/>
                  </a:lnTo>
                  <a:lnTo>
                    <a:pt x="1344976" y="760515"/>
                  </a:lnTo>
                  <a:lnTo>
                    <a:pt x="1348041" y="757790"/>
                  </a:lnTo>
                  <a:lnTo>
                    <a:pt x="1349857" y="750980"/>
                  </a:lnTo>
                  <a:lnTo>
                    <a:pt x="1347360" y="749958"/>
                  </a:lnTo>
                  <a:lnTo>
                    <a:pt x="1342479" y="745758"/>
                  </a:lnTo>
                  <a:lnTo>
                    <a:pt x="1339868" y="745531"/>
                  </a:lnTo>
                  <a:lnTo>
                    <a:pt x="1335781" y="748823"/>
                  </a:lnTo>
                  <a:lnTo>
                    <a:pt x="1334192" y="749277"/>
                  </a:lnTo>
                  <a:lnTo>
                    <a:pt x="1332944" y="748256"/>
                  </a:lnTo>
                  <a:lnTo>
                    <a:pt x="1331014" y="744396"/>
                  </a:lnTo>
                  <a:lnTo>
                    <a:pt x="1329879" y="744623"/>
                  </a:lnTo>
                  <a:lnTo>
                    <a:pt x="1327609" y="746780"/>
                  </a:lnTo>
                  <a:lnTo>
                    <a:pt x="1298096" y="760515"/>
                  </a:lnTo>
                  <a:lnTo>
                    <a:pt x="1296167" y="762217"/>
                  </a:lnTo>
                  <a:lnTo>
                    <a:pt x="1294577" y="764942"/>
                  </a:lnTo>
                  <a:lnTo>
                    <a:pt x="1291740" y="772887"/>
                  </a:lnTo>
                  <a:lnTo>
                    <a:pt x="1290037" y="779357"/>
                  </a:lnTo>
                  <a:lnTo>
                    <a:pt x="1288902" y="782195"/>
                  </a:lnTo>
                  <a:lnTo>
                    <a:pt x="1288335" y="782989"/>
                  </a:lnTo>
                  <a:lnTo>
                    <a:pt x="1287767" y="782989"/>
                  </a:lnTo>
                  <a:lnTo>
                    <a:pt x="1286745" y="783217"/>
                  </a:lnTo>
                  <a:lnTo>
                    <a:pt x="1285838" y="782989"/>
                  </a:lnTo>
                  <a:lnTo>
                    <a:pt x="1284929" y="783217"/>
                  </a:lnTo>
                  <a:lnTo>
                    <a:pt x="1282886" y="785373"/>
                  </a:lnTo>
                  <a:lnTo>
                    <a:pt x="1281864" y="785941"/>
                  </a:lnTo>
                  <a:lnTo>
                    <a:pt x="1280616" y="785600"/>
                  </a:lnTo>
                  <a:lnTo>
                    <a:pt x="1279708" y="784919"/>
                  </a:lnTo>
                  <a:lnTo>
                    <a:pt x="1281297" y="780833"/>
                  </a:lnTo>
                  <a:lnTo>
                    <a:pt x="1283000" y="777428"/>
                  </a:lnTo>
                  <a:lnTo>
                    <a:pt x="1285383" y="768120"/>
                  </a:lnTo>
                  <a:lnTo>
                    <a:pt x="1307064" y="737586"/>
                  </a:lnTo>
                  <a:lnTo>
                    <a:pt x="1297642" y="738040"/>
                  </a:lnTo>
                  <a:lnTo>
                    <a:pt x="1288448" y="741559"/>
                  </a:lnTo>
                  <a:lnTo>
                    <a:pt x="1276416" y="754726"/>
                  </a:lnTo>
                  <a:lnTo>
                    <a:pt x="1278686" y="746893"/>
                  </a:lnTo>
                  <a:lnTo>
                    <a:pt x="1281978" y="742240"/>
                  </a:lnTo>
                  <a:lnTo>
                    <a:pt x="1289016" y="735883"/>
                  </a:lnTo>
                  <a:lnTo>
                    <a:pt x="1286972" y="733386"/>
                  </a:lnTo>
                  <a:lnTo>
                    <a:pt x="1284021" y="732932"/>
                  </a:lnTo>
                  <a:lnTo>
                    <a:pt x="1278459" y="733840"/>
                  </a:lnTo>
                  <a:lnTo>
                    <a:pt x="1268470" y="730208"/>
                  </a:lnTo>
                  <a:lnTo>
                    <a:pt x="1266314" y="730435"/>
                  </a:lnTo>
                  <a:lnTo>
                    <a:pt x="1264271" y="731570"/>
                  </a:lnTo>
                  <a:lnTo>
                    <a:pt x="1260411" y="735429"/>
                  </a:lnTo>
                  <a:lnTo>
                    <a:pt x="1259049" y="734975"/>
                  </a:lnTo>
                  <a:lnTo>
                    <a:pt x="1255871" y="729413"/>
                  </a:lnTo>
                  <a:lnTo>
                    <a:pt x="1254054" y="728505"/>
                  </a:lnTo>
                  <a:lnTo>
                    <a:pt x="1253828" y="729186"/>
                  </a:lnTo>
                  <a:lnTo>
                    <a:pt x="1253487" y="732137"/>
                  </a:lnTo>
                  <a:lnTo>
                    <a:pt x="1253487" y="733159"/>
                  </a:lnTo>
                  <a:lnTo>
                    <a:pt x="1253260" y="734180"/>
                  </a:lnTo>
                  <a:lnTo>
                    <a:pt x="1252692" y="734294"/>
                  </a:lnTo>
                  <a:lnTo>
                    <a:pt x="1250195" y="734067"/>
                  </a:lnTo>
                  <a:lnTo>
                    <a:pt x="1247585" y="732478"/>
                  </a:lnTo>
                  <a:lnTo>
                    <a:pt x="1246109" y="733272"/>
                  </a:lnTo>
                  <a:lnTo>
                    <a:pt x="1245428" y="734407"/>
                  </a:lnTo>
                  <a:lnTo>
                    <a:pt x="1243725" y="738948"/>
                  </a:lnTo>
                  <a:lnTo>
                    <a:pt x="1242703" y="741104"/>
                  </a:lnTo>
                  <a:lnTo>
                    <a:pt x="1241682" y="741672"/>
                  </a:lnTo>
                  <a:lnTo>
                    <a:pt x="1240660" y="741559"/>
                  </a:lnTo>
                  <a:lnTo>
                    <a:pt x="1239412" y="741899"/>
                  </a:lnTo>
                  <a:lnTo>
                    <a:pt x="1229990" y="750526"/>
                  </a:lnTo>
                  <a:lnTo>
                    <a:pt x="1224996" y="752796"/>
                  </a:lnTo>
                  <a:lnTo>
                    <a:pt x="1220683" y="749391"/>
                  </a:lnTo>
                  <a:lnTo>
                    <a:pt x="1224996" y="748710"/>
                  </a:lnTo>
                  <a:lnTo>
                    <a:pt x="1233169" y="741672"/>
                  </a:lnTo>
                  <a:lnTo>
                    <a:pt x="1237255" y="739969"/>
                  </a:lnTo>
                  <a:lnTo>
                    <a:pt x="1238844" y="738721"/>
                  </a:lnTo>
                  <a:lnTo>
                    <a:pt x="1241341" y="732705"/>
                  </a:lnTo>
                  <a:lnTo>
                    <a:pt x="1242590" y="730548"/>
                  </a:lnTo>
                  <a:lnTo>
                    <a:pt x="1244634" y="730094"/>
                  </a:lnTo>
                  <a:lnTo>
                    <a:pt x="1246904" y="730775"/>
                  </a:lnTo>
                  <a:lnTo>
                    <a:pt x="1248947" y="730321"/>
                  </a:lnTo>
                  <a:lnTo>
                    <a:pt x="1250536" y="726575"/>
                  </a:lnTo>
                  <a:lnTo>
                    <a:pt x="1242703" y="721240"/>
                  </a:lnTo>
                  <a:lnTo>
                    <a:pt x="1239866" y="721013"/>
                  </a:lnTo>
                  <a:lnTo>
                    <a:pt x="1240660" y="718743"/>
                  </a:lnTo>
                  <a:lnTo>
                    <a:pt x="1243272" y="714543"/>
                  </a:lnTo>
                  <a:lnTo>
                    <a:pt x="1243839" y="713408"/>
                  </a:lnTo>
                  <a:lnTo>
                    <a:pt x="1243272" y="710684"/>
                  </a:lnTo>
                  <a:lnTo>
                    <a:pt x="1242022" y="708868"/>
                  </a:lnTo>
                  <a:lnTo>
                    <a:pt x="1240434" y="707846"/>
                  </a:lnTo>
                  <a:lnTo>
                    <a:pt x="1239185" y="707506"/>
                  </a:lnTo>
                  <a:lnTo>
                    <a:pt x="1229650" y="710570"/>
                  </a:lnTo>
                  <a:lnTo>
                    <a:pt x="1226472" y="709549"/>
                  </a:lnTo>
                  <a:lnTo>
                    <a:pt x="1220456" y="705576"/>
                  </a:lnTo>
                  <a:lnTo>
                    <a:pt x="1214667" y="703873"/>
                  </a:lnTo>
                  <a:lnTo>
                    <a:pt x="1208991" y="705916"/>
                  </a:lnTo>
                  <a:lnTo>
                    <a:pt x="1203316" y="713295"/>
                  </a:lnTo>
                  <a:lnTo>
                    <a:pt x="1203316" y="708868"/>
                  </a:lnTo>
                  <a:lnTo>
                    <a:pt x="1204905" y="705462"/>
                  </a:lnTo>
                  <a:lnTo>
                    <a:pt x="1206835" y="702171"/>
                  </a:lnTo>
                  <a:lnTo>
                    <a:pt x="1207969" y="697971"/>
                  </a:lnTo>
                  <a:lnTo>
                    <a:pt x="1207176" y="693203"/>
                  </a:lnTo>
                  <a:lnTo>
                    <a:pt x="1204564" y="691614"/>
                  </a:lnTo>
                  <a:lnTo>
                    <a:pt x="1201273" y="690820"/>
                  </a:lnTo>
                  <a:lnTo>
                    <a:pt x="1198662" y="688322"/>
                  </a:lnTo>
                  <a:lnTo>
                    <a:pt x="1207516" y="686847"/>
                  </a:lnTo>
                  <a:lnTo>
                    <a:pt x="1211602" y="682761"/>
                  </a:lnTo>
                  <a:lnTo>
                    <a:pt x="1213305" y="673112"/>
                  </a:lnTo>
                  <a:lnTo>
                    <a:pt x="1212964" y="669480"/>
                  </a:lnTo>
                  <a:lnTo>
                    <a:pt x="1212397" y="665734"/>
                  </a:lnTo>
                  <a:lnTo>
                    <a:pt x="1212056" y="662669"/>
                  </a:lnTo>
                  <a:lnTo>
                    <a:pt x="1212510" y="660740"/>
                  </a:lnTo>
                  <a:lnTo>
                    <a:pt x="1214326" y="659832"/>
                  </a:lnTo>
                  <a:lnTo>
                    <a:pt x="1216029" y="661080"/>
                  </a:lnTo>
                  <a:lnTo>
                    <a:pt x="1217505" y="663918"/>
                  </a:lnTo>
                  <a:lnTo>
                    <a:pt x="1218639" y="667437"/>
                  </a:lnTo>
                  <a:lnTo>
                    <a:pt x="1219320" y="671296"/>
                  </a:lnTo>
                  <a:lnTo>
                    <a:pt x="1219320" y="674020"/>
                  </a:lnTo>
                  <a:lnTo>
                    <a:pt x="1218980" y="676745"/>
                  </a:lnTo>
                  <a:lnTo>
                    <a:pt x="1218639" y="680604"/>
                  </a:lnTo>
                  <a:lnTo>
                    <a:pt x="1218299" y="682079"/>
                  </a:lnTo>
                  <a:lnTo>
                    <a:pt x="1217732" y="683215"/>
                  </a:lnTo>
                  <a:lnTo>
                    <a:pt x="1217277" y="684463"/>
                  </a:lnTo>
                  <a:lnTo>
                    <a:pt x="1217277" y="686279"/>
                  </a:lnTo>
                  <a:lnTo>
                    <a:pt x="1218299" y="687982"/>
                  </a:lnTo>
                  <a:lnTo>
                    <a:pt x="1220115" y="688436"/>
                  </a:lnTo>
                  <a:lnTo>
                    <a:pt x="1223294" y="688095"/>
                  </a:lnTo>
                  <a:lnTo>
                    <a:pt x="1237823" y="692068"/>
                  </a:lnTo>
                  <a:lnTo>
                    <a:pt x="1242477" y="689685"/>
                  </a:lnTo>
                  <a:lnTo>
                    <a:pt x="1244293" y="689344"/>
                  </a:lnTo>
                  <a:lnTo>
                    <a:pt x="1250536" y="694111"/>
                  </a:lnTo>
                  <a:lnTo>
                    <a:pt x="1286405" y="708187"/>
                  </a:lnTo>
                  <a:lnTo>
                    <a:pt x="1302296" y="698425"/>
                  </a:lnTo>
                  <a:lnTo>
                    <a:pt x="1306156" y="694566"/>
                  </a:lnTo>
                  <a:lnTo>
                    <a:pt x="1309221" y="689798"/>
                  </a:lnTo>
                  <a:lnTo>
                    <a:pt x="1309902" y="688322"/>
                  </a:lnTo>
                  <a:lnTo>
                    <a:pt x="1310469" y="686393"/>
                  </a:lnTo>
                  <a:lnTo>
                    <a:pt x="1310355" y="685258"/>
                  </a:lnTo>
                  <a:lnTo>
                    <a:pt x="1310015" y="683669"/>
                  </a:lnTo>
                  <a:lnTo>
                    <a:pt x="1309788" y="681739"/>
                  </a:lnTo>
                  <a:lnTo>
                    <a:pt x="1310128" y="679809"/>
                  </a:lnTo>
                  <a:lnTo>
                    <a:pt x="1310242" y="677880"/>
                  </a:lnTo>
                  <a:lnTo>
                    <a:pt x="1311377" y="668345"/>
                  </a:lnTo>
                  <a:lnTo>
                    <a:pt x="1311831" y="667437"/>
                  </a:lnTo>
                  <a:lnTo>
                    <a:pt x="1310583" y="663123"/>
                  </a:lnTo>
                  <a:lnTo>
                    <a:pt x="1308766" y="661875"/>
                  </a:lnTo>
                  <a:lnTo>
                    <a:pt x="1306837" y="662669"/>
                  </a:lnTo>
                  <a:lnTo>
                    <a:pt x="1305134" y="664485"/>
                  </a:lnTo>
                  <a:lnTo>
                    <a:pt x="1303659" y="664372"/>
                  </a:lnTo>
                  <a:lnTo>
                    <a:pt x="1299458" y="659151"/>
                  </a:lnTo>
                  <a:lnTo>
                    <a:pt x="1291059" y="653134"/>
                  </a:lnTo>
                  <a:lnTo>
                    <a:pt x="1272444" y="649843"/>
                  </a:lnTo>
                  <a:lnTo>
                    <a:pt x="1262455" y="652453"/>
                  </a:lnTo>
                  <a:lnTo>
                    <a:pt x="1252579" y="646778"/>
                  </a:lnTo>
                  <a:lnTo>
                    <a:pt x="1250990" y="644621"/>
                  </a:lnTo>
                  <a:lnTo>
                    <a:pt x="1250649" y="641897"/>
                  </a:lnTo>
                  <a:lnTo>
                    <a:pt x="1252579" y="638719"/>
                  </a:lnTo>
                  <a:lnTo>
                    <a:pt x="1249174" y="633497"/>
                  </a:lnTo>
                  <a:lnTo>
                    <a:pt x="1240434" y="626914"/>
                  </a:lnTo>
                  <a:lnTo>
                    <a:pt x="1236574" y="625438"/>
                  </a:lnTo>
                  <a:lnTo>
                    <a:pt x="1227721" y="626346"/>
                  </a:lnTo>
                  <a:lnTo>
                    <a:pt x="1225223" y="624417"/>
                  </a:lnTo>
                  <a:lnTo>
                    <a:pt x="1207062" y="601715"/>
                  </a:lnTo>
                  <a:lnTo>
                    <a:pt x="1200251" y="599898"/>
                  </a:lnTo>
                  <a:lnTo>
                    <a:pt x="1198094" y="600012"/>
                  </a:lnTo>
                  <a:lnTo>
                    <a:pt x="1196165" y="601374"/>
                  </a:lnTo>
                  <a:lnTo>
                    <a:pt x="1194349" y="605120"/>
                  </a:lnTo>
                  <a:lnTo>
                    <a:pt x="1193441" y="609547"/>
                  </a:lnTo>
                  <a:lnTo>
                    <a:pt x="1193894" y="612271"/>
                  </a:lnTo>
                  <a:lnTo>
                    <a:pt x="1199343" y="618628"/>
                  </a:lnTo>
                  <a:lnTo>
                    <a:pt x="1199911" y="619649"/>
                  </a:lnTo>
                  <a:lnTo>
                    <a:pt x="1200024" y="621125"/>
                  </a:lnTo>
                  <a:lnTo>
                    <a:pt x="1199797" y="625779"/>
                  </a:lnTo>
                  <a:lnTo>
                    <a:pt x="1199911" y="627368"/>
                  </a:lnTo>
                  <a:lnTo>
                    <a:pt x="1201386" y="630092"/>
                  </a:lnTo>
                  <a:lnTo>
                    <a:pt x="1206607" y="636222"/>
                  </a:lnTo>
                  <a:lnTo>
                    <a:pt x="1210581" y="643600"/>
                  </a:lnTo>
                  <a:lnTo>
                    <a:pt x="1211148" y="645756"/>
                  </a:lnTo>
                  <a:lnTo>
                    <a:pt x="1211262" y="647800"/>
                  </a:lnTo>
                  <a:lnTo>
                    <a:pt x="1211488" y="649275"/>
                  </a:lnTo>
                  <a:lnTo>
                    <a:pt x="1211262" y="650183"/>
                  </a:lnTo>
                  <a:lnTo>
                    <a:pt x="1209105" y="651091"/>
                  </a:lnTo>
                  <a:lnTo>
                    <a:pt x="1208197" y="652340"/>
                  </a:lnTo>
                  <a:lnTo>
                    <a:pt x="1207629" y="653702"/>
                  </a:lnTo>
                  <a:lnTo>
                    <a:pt x="1207176" y="654383"/>
                  </a:lnTo>
                  <a:lnTo>
                    <a:pt x="1204451" y="653021"/>
                  </a:lnTo>
                  <a:lnTo>
                    <a:pt x="1198094" y="643259"/>
                  </a:lnTo>
                  <a:lnTo>
                    <a:pt x="1192532" y="639740"/>
                  </a:lnTo>
                  <a:lnTo>
                    <a:pt x="1188786" y="634292"/>
                  </a:lnTo>
                  <a:lnTo>
                    <a:pt x="1186857" y="633043"/>
                  </a:lnTo>
                  <a:lnTo>
                    <a:pt x="1177663" y="632703"/>
                  </a:lnTo>
                  <a:lnTo>
                    <a:pt x="1175166" y="635086"/>
                  </a:lnTo>
                  <a:lnTo>
                    <a:pt x="1173463" y="640194"/>
                  </a:lnTo>
                  <a:lnTo>
                    <a:pt x="1173236" y="645529"/>
                  </a:lnTo>
                  <a:lnTo>
                    <a:pt x="1174030" y="650864"/>
                  </a:lnTo>
                  <a:lnTo>
                    <a:pt x="1175166" y="656199"/>
                  </a:lnTo>
                  <a:lnTo>
                    <a:pt x="1172328" y="663464"/>
                  </a:lnTo>
                  <a:lnTo>
                    <a:pt x="1172555" y="665621"/>
                  </a:lnTo>
                  <a:lnTo>
                    <a:pt x="1174485" y="668685"/>
                  </a:lnTo>
                  <a:lnTo>
                    <a:pt x="1179479" y="671977"/>
                  </a:lnTo>
                  <a:lnTo>
                    <a:pt x="1181862" y="674474"/>
                  </a:lnTo>
                  <a:lnTo>
                    <a:pt x="1183111" y="679128"/>
                  </a:lnTo>
                  <a:lnTo>
                    <a:pt x="1158479" y="675155"/>
                  </a:lnTo>
                  <a:lnTo>
                    <a:pt x="1157117" y="676177"/>
                  </a:lnTo>
                  <a:lnTo>
                    <a:pt x="1155983" y="677766"/>
                  </a:lnTo>
                  <a:lnTo>
                    <a:pt x="1154961" y="678901"/>
                  </a:lnTo>
                  <a:lnTo>
                    <a:pt x="1150761" y="676404"/>
                  </a:lnTo>
                  <a:lnTo>
                    <a:pt x="1148264" y="678901"/>
                  </a:lnTo>
                  <a:lnTo>
                    <a:pt x="1138729" y="696155"/>
                  </a:lnTo>
                  <a:lnTo>
                    <a:pt x="1136005" y="699446"/>
                  </a:lnTo>
                  <a:lnTo>
                    <a:pt x="1133167" y="700128"/>
                  </a:lnTo>
                  <a:lnTo>
                    <a:pt x="1138048" y="692976"/>
                  </a:lnTo>
                  <a:lnTo>
                    <a:pt x="1139410" y="689571"/>
                  </a:lnTo>
                  <a:lnTo>
                    <a:pt x="1139637" y="687641"/>
                  </a:lnTo>
                  <a:lnTo>
                    <a:pt x="1139751" y="685485"/>
                  </a:lnTo>
                  <a:lnTo>
                    <a:pt x="1139977" y="683669"/>
                  </a:lnTo>
                  <a:lnTo>
                    <a:pt x="1140658" y="682874"/>
                  </a:lnTo>
                  <a:lnTo>
                    <a:pt x="1141680" y="682306"/>
                  </a:lnTo>
                  <a:lnTo>
                    <a:pt x="1142475" y="680831"/>
                  </a:lnTo>
                  <a:lnTo>
                    <a:pt x="1143156" y="679015"/>
                  </a:lnTo>
                  <a:lnTo>
                    <a:pt x="1143610" y="677085"/>
                  </a:lnTo>
                  <a:lnTo>
                    <a:pt x="1143951" y="671183"/>
                  </a:lnTo>
                  <a:lnTo>
                    <a:pt x="1142589" y="669026"/>
                  </a:lnTo>
                  <a:lnTo>
                    <a:pt x="1140432" y="668231"/>
                  </a:lnTo>
                  <a:lnTo>
                    <a:pt x="1138275" y="666529"/>
                  </a:lnTo>
                  <a:lnTo>
                    <a:pt x="1134075" y="660967"/>
                  </a:lnTo>
                  <a:lnTo>
                    <a:pt x="1131691" y="658696"/>
                  </a:lnTo>
                  <a:lnTo>
                    <a:pt x="1129535" y="657788"/>
                  </a:lnTo>
                  <a:lnTo>
                    <a:pt x="1128286" y="658129"/>
                  </a:lnTo>
                  <a:lnTo>
                    <a:pt x="1126016" y="659605"/>
                  </a:lnTo>
                  <a:lnTo>
                    <a:pt x="1124881" y="659945"/>
                  </a:lnTo>
                  <a:lnTo>
                    <a:pt x="1123518" y="659491"/>
                  </a:lnTo>
                  <a:lnTo>
                    <a:pt x="1120227" y="655972"/>
                  </a:lnTo>
                  <a:lnTo>
                    <a:pt x="1117049" y="654497"/>
                  </a:lnTo>
                  <a:lnTo>
                    <a:pt x="1107286" y="654156"/>
                  </a:lnTo>
                  <a:lnTo>
                    <a:pt x="1088671" y="646097"/>
                  </a:lnTo>
                  <a:lnTo>
                    <a:pt x="1089012" y="657221"/>
                  </a:lnTo>
                  <a:lnTo>
                    <a:pt x="1091282" y="662102"/>
                  </a:lnTo>
                  <a:lnTo>
                    <a:pt x="1092190" y="665280"/>
                  </a:lnTo>
                  <a:lnTo>
                    <a:pt x="1092758" y="670161"/>
                  </a:lnTo>
                  <a:lnTo>
                    <a:pt x="1092644" y="672885"/>
                  </a:lnTo>
                  <a:lnTo>
                    <a:pt x="1092984" y="675155"/>
                  </a:lnTo>
                  <a:lnTo>
                    <a:pt x="1094687" y="678901"/>
                  </a:lnTo>
                  <a:lnTo>
                    <a:pt x="1097298" y="683555"/>
                  </a:lnTo>
                  <a:lnTo>
                    <a:pt x="1097638" y="705122"/>
                  </a:lnTo>
                  <a:lnTo>
                    <a:pt x="1097298" y="709662"/>
                  </a:lnTo>
                  <a:lnTo>
                    <a:pt x="1094460" y="719197"/>
                  </a:lnTo>
                  <a:lnTo>
                    <a:pt x="1090034" y="723851"/>
                  </a:lnTo>
                  <a:lnTo>
                    <a:pt x="1080612" y="725554"/>
                  </a:lnTo>
                  <a:lnTo>
                    <a:pt x="1057002" y="721467"/>
                  </a:lnTo>
                  <a:lnTo>
                    <a:pt x="1054050" y="719311"/>
                  </a:lnTo>
                  <a:lnTo>
                    <a:pt x="1036003" y="698198"/>
                  </a:lnTo>
                  <a:lnTo>
                    <a:pt x="1029873" y="693430"/>
                  </a:lnTo>
                  <a:lnTo>
                    <a:pt x="1025560" y="692295"/>
                  </a:lnTo>
                  <a:lnTo>
                    <a:pt x="1021247" y="692749"/>
                  </a:lnTo>
                  <a:lnTo>
                    <a:pt x="1019090" y="694225"/>
                  </a:lnTo>
                  <a:lnTo>
                    <a:pt x="1019885" y="696495"/>
                  </a:lnTo>
                  <a:lnTo>
                    <a:pt x="1022041" y="698765"/>
                  </a:lnTo>
                  <a:lnTo>
                    <a:pt x="1027830" y="701490"/>
                  </a:lnTo>
                  <a:lnTo>
                    <a:pt x="1028965" y="703873"/>
                  </a:lnTo>
                  <a:lnTo>
                    <a:pt x="1029760" y="708981"/>
                  </a:lnTo>
                  <a:lnTo>
                    <a:pt x="1030100" y="715565"/>
                  </a:lnTo>
                  <a:lnTo>
                    <a:pt x="1029419" y="720446"/>
                  </a:lnTo>
                  <a:lnTo>
                    <a:pt x="1028057" y="723965"/>
                  </a:lnTo>
                  <a:lnTo>
                    <a:pt x="1026241" y="726462"/>
                  </a:lnTo>
                  <a:lnTo>
                    <a:pt x="1023516" y="728505"/>
                  </a:lnTo>
                  <a:lnTo>
                    <a:pt x="1022609" y="730094"/>
                  </a:lnTo>
                  <a:lnTo>
                    <a:pt x="1021700" y="734294"/>
                  </a:lnTo>
                  <a:lnTo>
                    <a:pt x="1021360" y="738267"/>
                  </a:lnTo>
                  <a:lnTo>
                    <a:pt x="1021360" y="741672"/>
                  </a:lnTo>
                  <a:lnTo>
                    <a:pt x="1021019" y="744850"/>
                  </a:lnTo>
                  <a:lnTo>
                    <a:pt x="1019657" y="747915"/>
                  </a:lnTo>
                  <a:lnTo>
                    <a:pt x="1007852" y="760969"/>
                  </a:lnTo>
                  <a:lnTo>
                    <a:pt x="1004447" y="766758"/>
                  </a:lnTo>
                  <a:lnTo>
                    <a:pt x="1002631" y="768914"/>
                  </a:lnTo>
                  <a:lnTo>
                    <a:pt x="997977" y="770958"/>
                  </a:lnTo>
                  <a:lnTo>
                    <a:pt x="983448" y="771298"/>
                  </a:lnTo>
                  <a:lnTo>
                    <a:pt x="981177" y="772887"/>
                  </a:lnTo>
                  <a:lnTo>
                    <a:pt x="974707" y="780152"/>
                  </a:lnTo>
                  <a:lnTo>
                    <a:pt x="969145" y="782876"/>
                  </a:lnTo>
                  <a:lnTo>
                    <a:pt x="952686" y="783784"/>
                  </a:lnTo>
                  <a:lnTo>
                    <a:pt x="947125" y="786622"/>
                  </a:lnTo>
                  <a:lnTo>
                    <a:pt x="943038" y="793319"/>
                  </a:lnTo>
                  <a:lnTo>
                    <a:pt x="942244" y="797405"/>
                  </a:lnTo>
                  <a:lnTo>
                    <a:pt x="941222" y="805010"/>
                  </a:lnTo>
                  <a:lnTo>
                    <a:pt x="940428" y="807394"/>
                  </a:lnTo>
                  <a:lnTo>
                    <a:pt x="940201" y="809664"/>
                  </a:lnTo>
                  <a:lnTo>
                    <a:pt x="940201" y="811934"/>
                  </a:lnTo>
                  <a:lnTo>
                    <a:pt x="939860" y="814318"/>
                  </a:lnTo>
                  <a:lnTo>
                    <a:pt x="939065" y="816815"/>
                  </a:lnTo>
                  <a:lnTo>
                    <a:pt x="937363" y="821129"/>
                  </a:lnTo>
                  <a:lnTo>
                    <a:pt x="936568" y="823626"/>
                  </a:lnTo>
                  <a:lnTo>
                    <a:pt x="934865" y="833388"/>
                  </a:lnTo>
                  <a:lnTo>
                    <a:pt x="933844" y="837701"/>
                  </a:lnTo>
                  <a:lnTo>
                    <a:pt x="931915" y="842242"/>
                  </a:lnTo>
                  <a:lnTo>
                    <a:pt x="927260" y="850074"/>
                  </a:lnTo>
                  <a:lnTo>
                    <a:pt x="922152" y="856203"/>
                  </a:lnTo>
                  <a:lnTo>
                    <a:pt x="916818" y="859495"/>
                  </a:lnTo>
                  <a:lnTo>
                    <a:pt x="911369" y="858927"/>
                  </a:lnTo>
                  <a:lnTo>
                    <a:pt x="908077" y="859609"/>
                  </a:lnTo>
                  <a:lnTo>
                    <a:pt x="906148" y="861538"/>
                  </a:lnTo>
                  <a:lnTo>
                    <a:pt x="894456" y="873116"/>
                  </a:lnTo>
                  <a:lnTo>
                    <a:pt x="882765" y="877543"/>
                  </a:lnTo>
                  <a:lnTo>
                    <a:pt x="857792" y="895818"/>
                  </a:lnTo>
                  <a:lnTo>
                    <a:pt x="853365" y="896272"/>
                  </a:lnTo>
                  <a:lnTo>
                    <a:pt x="853593" y="901267"/>
                  </a:lnTo>
                  <a:lnTo>
                    <a:pt x="854955" y="903877"/>
                  </a:lnTo>
                  <a:lnTo>
                    <a:pt x="856657" y="905126"/>
                  </a:lnTo>
                  <a:lnTo>
                    <a:pt x="876181" y="903537"/>
                  </a:lnTo>
                  <a:lnTo>
                    <a:pt x="884240" y="905353"/>
                  </a:lnTo>
                  <a:lnTo>
                    <a:pt x="891392" y="913299"/>
                  </a:lnTo>
                  <a:lnTo>
                    <a:pt x="886170" y="933503"/>
                  </a:lnTo>
                  <a:lnTo>
                    <a:pt x="883219" y="942130"/>
                  </a:lnTo>
                  <a:lnTo>
                    <a:pt x="858360" y="991507"/>
                  </a:lnTo>
                  <a:lnTo>
                    <a:pt x="857225" y="994912"/>
                  </a:lnTo>
                  <a:lnTo>
                    <a:pt x="857225" y="998885"/>
                  </a:lnTo>
                  <a:lnTo>
                    <a:pt x="858587" y="1005241"/>
                  </a:lnTo>
                  <a:lnTo>
                    <a:pt x="860517" y="1012733"/>
                  </a:lnTo>
                  <a:lnTo>
                    <a:pt x="878224" y="1080612"/>
                  </a:lnTo>
                  <a:lnTo>
                    <a:pt x="880835" y="1086060"/>
                  </a:lnTo>
                  <a:lnTo>
                    <a:pt x="884467" y="1088785"/>
                  </a:lnTo>
                  <a:lnTo>
                    <a:pt x="912163" y="1100590"/>
                  </a:lnTo>
                  <a:lnTo>
                    <a:pt x="939860" y="1112395"/>
                  </a:lnTo>
                  <a:lnTo>
                    <a:pt x="943038" y="1114778"/>
                  </a:lnTo>
                  <a:lnTo>
                    <a:pt x="945876" y="1118978"/>
                  </a:lnTo>
                  <a:lnTo>
                    <a:pt x="953822" y="1136005"/>
                  </a:lnTo>
                  <a:lnTo>
                    <a:pt x="957567" y="1143950"/>
                  </a:lnTo>
                  <a:lnTo>
                    <a:pt x="974140" y="1179252"/>
                  </a:lnTo>
                  <a:lnTo>
                    <a:pt x="980269" y="1187197"/>
                  </a:lnTo>
                  <a:lnTo>
                    <a:pt x="1008987" y="1214440"/>
                  </a:lnTo>
                  <a:lnTo>
                    <a:pt x="1006944" y="1217845"/>
                  </a:lnTo>
                  <a:lnTo>
                    <a:pt x="1005922" y="1220456"/>
                  </a:lnTo>
                  <a:lnTo>
                    <a:pt x="1005469" y="1223747"/>
                  </a:lnTo>
                  <a:lnTo>
                    <a:pt x="1004674" y="1240206"/>
                  </a:lnTo>
                  <a:lnTo>
                    <a:pt x="1004220" y="1243498"/>
                  </a:lnTo>
                  <a:lnTo>
                    <a:pt x="1001609" y="1254963"/>
                  </a:lnTo>
                  <a:lnTo>
                    <a:pt x="999907" y="1259617"/>
                  </a:lnTo>
                  <a:lnTo>
                    <a:pt x="961427" y="1312626"/>
                  </a:lnTo>
                  <a:lnTo>
                    <a:pt x="960292" y="1315123"/>
                  </a:lnTo>
                  <a:lnTo>
                    <a:pt x="959157" y="1319550"/>
                  </a:lnTo>
                  <a:lnTo>
                    <a:pt x="958589" y="1321366"/>
                  </a:lnTo>
                  <a:lnTo>
                    <a:pt x="957681" y="1322955"/>
                  </a:lnTo>
                  <a:lnTo>
                    <a:pt x="952686" y="1328971"/>
                  </a:lnTo>
                  <a:lnTo>
                    <a:pt x="920790" y="1389131"/>
                  </a:lnTo>
                  <a:lnTo>
                    <a:pt x="920790" y="1389131"/>
                  </a:lnTo>
                  <a:lnTo>
                    <a:pt x="916137" y="1409790"/>
                  </a:lnTo>
                  <a:lnTo>
                    <a:pt x="919769" y="1427157"/>
                  </a:lnTo>
                  <a:lnTo>
                    <a:pt x="942357" y="1465863"/>
                  </a:lnTo>
                  <a:lnTo>
                    <a:pt x="946216" y="1478917"/>
                  </a:lnTo>
                  <a:lnTo>
                    <a:pt x="946330" y="1479371"/>
                  </a:lnTo>
                  <a:lnTo>
                    <a:pt x="949054" y="1484025"/>
                  </a:lnTo>
                  <a:lnTo>
                    <a:pt x="949395" y="1486182"/>
                  </a:lnTo>
                  <a:lnTo>
                    <a:pt x="949508" y="1488565"/>
                  </a:lnTo>
                  <a:lnTo>
                    <a:pt x="949962" y="1491063"/>
                  </a:lnTo>
                  <a:lnTo>
                    <a:pt x="950757" y="1492992"/>
                  </a:lnTo>
                  <a:lnTo>
                    <a:pt x="961881" y="1511835"/>
                  </a:lnTo>
                  <a:lnTo>
                    <a:pt x="962789" y="1516035"/>
                  </a:lnTo>
                  <a:lnTo>
                    <a:pt x="963924" y="1526251"/>
                  </a:lnTo>
                  <a:lnTo>
                    <a:pt x="964492" y="1530905"/>
                  </a:lnTo>
                  <a:lnTo>
                    <a:pt x="966194" y="1539304"/>
                  </a:lnTo>
                  <a:lnTo>
                    <a:pt x="968464" y="1547136"/>
                  </a:lnTo>
                  <a:lnTo>
                    <a:pt x="974026" y="1561098"/>
                  </a:lnTo>
                  <a:lnTo>
                    <a:pt x="987761" y="1586865"/>
                  </a:lnTo>
                  <a:lnTo>
                    <a:pt x="995820" y="1598216"/>
                  </a:lnTo>
                  <a:lnTo>
                    <a:pt x="998204" y="1604345"/>
                  </a:lnTo>
                  <a:lnTo>
                    <a:pt x="1000133" y="1613767"/>
                  </a:lnTo>
                  <a:lnTo>
                    <a:pt x="1002858" y="1632269"/>
                  </a:lnTo>
                  <a:lnTo>
                    <a:pt x="1003766" y="1636355"/>
                  </a:lnTo>
                  <a:lnTo>
                    <a:pt x="1007625" y="1646457"/>
                  </a:lnTo>
                  <a:lnTo>
                    <a:pt x="1008760" y="1650203"/>
                  </a:lnTo>
                  <a:lnTo>
                    <a:pt x="1011598" y="1662122"/>
                  </a:lnTo>
                  <a:lnTo>
                    <a:pt x="1015117" y="1672224"/>
                  </a:lnTo>
                  <a:lnTo>
                    <a:pt x="1015911" y="1676538"/>
                  </a:lnTo>
                  <a:lnTo>
                    <a:pt x="1018635" y="1698445"/>
                  </a:lnTo>
                  <a:lnTo>
                    <a:pt x="1019090" y="1704234"/>
                  </a:lnTo>
                  <a:lnTo>
                    <a:pt x="1018863" y="1709342"/>
                  </a:lnTo>
                  <a:lnTo>
                    <a:pt x="1017387" y="1711498"/>
                  </a:lnTo>
                  <a:lnTo>
                    <a:pt x="1014095" y="1710250"/>
                  </a:lnTo>
                  <a:lnTo>
                    <a:pt x="1008079" y="1706390"/>
                  </a:lnTo>
                  <a:lnTo>
                    <a:pt x="984923" y="1713428"/>
                  </a:lnTo>
                  <a:lnTo>
                    <a:pt x="979021" y="1717855"/>
                  </a:lnTo>
                  <a:lnTo>
                    <a:pt x="981858" y="1722736"/>
                  </a:lnTo>
                  <a:lnTo>
                    <a:pt x="989123" y="1728298"/>
                  </a:lnTo>
                  <a:lnTo>
                    <a:pt x="992188" y="1732952"/>
                  </a:lnTo>
                  <a:lnTo>
                    <a:pt x="990939" y="1736016"/>
                  </a:lnTo>
                  <a:lnTo>
                    <a:pt x="983107" y="1745551"/>
                  </a:lnTo>
                  <a:lnTo>
                    <a:pt x="981745" y="1748957"/>
                  </a:lnTo>
                  <a:lnTo>
                    <a:pt x="981291" y="1750205"/>
                  </a:lnTo>
                  <a:lnTo>
                    <a:pt x="981291" y="1750319"/>
                  </a:lnTo>
                  <a:lnTo>
                    <a:pt x="980496" y="1758945"/>
                  </a:lnTo>
                  <a:lnTo>
                    <a:pt x="981745" y="1779604"/>
                  </a:lnTo>
                  <a:lnTo>
                    <a:pt x="980724" y="1788004"/>
                  </a:lnTo>
                  <a:lnTo>
                    <a:pt x="970507" y="1801852"/>
                  </a:lnTo>
                  <a:lnTo>
                    <a:pt x="967102" y="1809684"/>
                  </a:lnTo>
                  <a:lnTo>
                    <a:pt x="971643" y="1814338"/>
                  </a:lnTo>
                  <a:lnTo>
                    <a:pt x="985264" y="1813884"/>
                  </a:lnTo>
                  <a:lnTo>
                    <a:pt x="991734" y="1816722"/>
                  </a:lnTo>
                  <a:lnTo>
                    <a:pt x="992301" y="1825576"/>
                  </a:lnTo>
                  <a:lnTo>
                    <a:pt x="991394" y="1827505"/>
                  </a:lnTo>
                  <a:lnTo>
                    <a:pt x="990258" y="1828981"/>
                  </a:lnTo>
                  <a:lnTo>
                    <a:pt x="989350" y="1830570"/>
                  </a:lnTo>
                  <a:lnTo>
                    <a:pt x="989237" y="1832840"/>
                  </a:lnTo>
                  <a:lnTo>
                    <a:pt x="990372" y="1834883"/>
                  </a:lnTo>
                  <a:lnTo>
                    <a:pt x="992075" y="1835224"/>
                  </a:lnTo>
                  <a:lnTo>
                    <a:pt x="993209" y="1836018"/>
                  </a:lnTo>
                  <a:lnTo>
                    <a:pt x="992756" y="1839083"/>
                  </a:lnTo>
                  <a:lnTo>
                    <a:pt x="990372" y="1842375"/>
                  </a:lnTo>
                  <a:lnTo>
                    <a:pt x="975616" y="1846007"/>
                  </a:lnTo>
                  <a:lnTo>
                    <a:pt x="971643" y="1849640"/>
                  </a:lnTo>
                  <a:lnTo>
                    <a:pt x="968805" y="1855996"/>
                  </a:lnTo>
                  <a:lnTo>
                    <a:pt x="967783" y="1865872"/>
                  </a:lnTo>
                  <a:lnTo>
                    <a:pt x="972210" y="1885168"/>
                  </a:lnTo>
                  <a:lnTo>
                    <a:pt x="978453" y="1900719"/>
                  </a:lnTo>
                  <a:lnTo>
                    <a:pt x="986399" y="1910594"/>
                  </a:lnTo>
                  <a:lnTo>
                    <a:pt x="995820" y="1913092"/>
                  </a:lnTo>
                  <a:lnTo>
                    <a:pt x="1013755" y="1913205"/>
                  </a:lnTo>
                  <a:lnTo>
                    <a:pt x="1017614" y="1915135"/>
                  </a:lnTo>
                  <a:lnTo>
                    <a:pt x="1019316" y="1916837"/>
                  </a:lnTo>
                  <a:lnTo>
                    <a:pt x="1019430" y="1918313"/>
                  </a:lnTo>
                  <a:lnTo>
                    <a:pt x="1018863" y="1919902"/>
                  </a:lnTo>
                  <a:lnTo>
                    <a:pt x="1018522" y="1922172"/>
                  </a:lnTo>
                  <a:lnTo>
                    <a:pt x="1018295" y="1925124"/>
                  </a:lnTo>
                  <a:lnTo>
                    <a:pt x="1018068" y="1926486"/>
                  </a:lnTo>
                  <a:lnTo>
                    <a:pt x="1018295" y="1927734"/>
                  </a:lnTo>
                  <a:lnTo>
                    <a:pt x="1019430" y="1930231"/>
                  </a:lnTo>
                  <a:lnTo>
                    <a:pt x="1020452" y="1931934"/>
                  </a:lnTo>
                  <a:lnTo>
                    <a:pt x="1024197" y="1936361"/>
                  </a:lnTo>
                  <a:lnTo>
                    <a:pt x="1025900" y="1940788"/>
                  </a:lnTo>
                  <a:lnTo>
                    <a:pt x="1025219" y="1945215"/>
                  </a:lnTo>
                  <a:lnTo>
                    <a:pt x="1023290" y="1948961"/>
                  </a:lnTo>
                  <a:lnTo>
                    <a:pt x="1020906" y="1951344"/>
                  </a:lnTo>
                  <a:lnTo>
                    <a:pt x="1004333" y="1959630"/>
                  </a:lnTo>
                  <a:lnTo>
                    <a:pt x="1003652" y="1960425"/>
                  </a:lnTo>
                  <a:lnTo>
                    <a:pt x="1003312" y="1961787"/>
                  </a:lnTo>
                  <a:lnTo>
                    <a:pt x="1003652" y="1962468"/>
                  </a:lnTo>
                  <a:lnTo>
                    <a:pt x="1004220" y="1962809"/>
                  </a:lnTo>
                  <a:lnTo>
                    <a:pt x="1004560" y="1963149"/>
                  </a:lnTo>
                  <a:lnTo>
                    <a:pt x="1004674" y="1967122"/>
                  </a:lnTo>
                  <a:lnTo>
                    <a:pt x="1005014" y="1969165"/>
                  </a:lnTo>
                  <a:lnTo>
                    <a:pt x="1005696" y="1971322"/>
                  </a:lnTo>
                  <a:lnTo>
                    <a:pt x="1005469" y="1971889"/>
                  </a:lnTo>
                  <a:lnTo>
                    <a:pt x="1005355" y="1972570"/>
                  </a:lnTo>
                  <a:lnTo>
                    <a:pt x="1005469" y="1973252"/>
                  </a:lnTo>
                  <a:lnTo>
                    <a:pt x="1005696" y="1973933"/>
                  </a:lnTo>
                  <a:lnTo>
                    <a:pt x="1006717" y="1974500"/>
                  </a:lnTo>
                  <a:lnTo>
                    <a:pt x="1006944" y="1975068"/>
                  </a:lnTo>
                  <a:lnTo>
                    <a:pt x="1006717" y="1976543"/>
                  </a:lnTo>
                  <a:lnTo>
                    <a:pt x="1011144" y="1979381"/>
                  </a:lnTo>
                  <a:lnTo>
                    <a:pt x="1014549" y="1983808"/>
                  </a:lnTo>
                  <a:lnTo>
                    <a:pt x="1013868" y="1989030"/>
                  </a:lnTo>
                  <a:lnTo>
                    <a:pt x="1011712" y="1994705"/>
                  </a:lnTo>
                  <a:lnTo>
                    <a:pt x="1010917" y="2000494"/>
                  </a:lnTo>
                  <a:lnTo>
                    <a:pt x="1012960" y="2004694"/>
                  </a:lnTo>
                  <a:lnTo>
                    <a:pt x="1016820" y="2008440"/>
                  </a:lnTo>
                  <a:lnTo>
                    <a:pt x="1023744" y="2012753"/>
                  </a:lnTo>
                  <a:lnTo>
                    <a:pt x="1038954" y="2018201"/>
                  </a:lnTo>
                  <a:lnTo>
                    <a:pt x="1043721" y="2021947"/>
                  </a:lnTo>
                  <a:lnTo>
                    <a:pt x="1046559" y="2025920"/>
                  </a:lnTo>
                  <a:lnTo>
                    <a:pt x="1048716" y="2030007"/>
                  </a:lnTo>
                  <a:lnTo>
                    <a:pt x="1051100" y="2033071"/>
                  </a:lnTo>
                  <a:lnTo>
                    <a:pt x="1056662" y="2034660"/>
                  </a:lnTo>
                  <a:lnTo>
                    <a:pt x="1059840" y="2036704"/>
                  </a:lnTo>
                  <a:lnTo>
                    <a:pt x="1061996" y="2039995"/>
                  </a:lnTo>
                  <a:lnTo>
                    <a:pt x="1061202" y="2044649"/>
                  </a:lnTo>
                  <a:lnTo>
                    <a:pt x="1059499" y="2049076"/>
                  </a:lnTo>
                  <a:lnTo>
                    <a:pt x="1059499" y="2052822"/>
                  </a:lnTo>
                  <a:lnTo>
                    <a:pt x="1060634" y="2056454"/>
                  </a:lnTo>
                  <a:lnTo>
                    <a:pt x="1062337" y="2060654"/>
                  </a:lnTo>
                  <a:lnTo>
                    <a:pt x="1064720" y="2070189"/>
                  </a:lnTo>
                  <a:lnTo>
                    <a:pt x="1064153" y="2077681"/>
                  </a:lnTo>
                  <a:lnTo>
                    <a:pt x="1061429" y="2084150"/>
                  </a:lnTo>
                  <a:lnTo>
                    <a:pt x="1057229" y="2090848"/>
                  </a:lnTo>
                  <a:lnTo>
                    <a:pt x="1057229" y="2090848"/>
                  </a:lnTo>
                  <a:lnTo>
                    <a:pt x="1039635" y="2111847"/>
                  </a:lnTo>
                  <a:lnTo>
                    <a:pt x="1033505" y="2126263"/>
                  </a:lnTo>
                  <a:lnTo>
                    <a:pt x="1027262" y="2134662"/>
                  </a:lnTo>
                  <a:lnTo>
                    <a:pt x="1012733" y="2141019"/>
                  </a:lnTo>
                  <a:lnTo>
                    <a:pt x="1007625" y="2144651"/>
                  </a:lnTo>
                  <a:lnTo>
                    <a:pt x="1005922" y="2145900"/>
                  </a:lnTo>
                  <a:lnTo>
                    <a:pt x="1007852" y="2151689"/>
                  </a:lnTo>
                  <a:lnTo>
                    <a:pt x="1031236" y="2180861"/>
                  </a:lnTo>
                  <a:lnTo>
                    <a:pt x="1044630" y="2191644"/>
                  </a:lnTo>
                  <a:lnTo>
                    <a:pt x="1050532" y="2200498"/>
                  </a:lnTo>
                  <a:lnTo>
                    <a:pt x="1052462" y="2204584"/>
                  </a:lnTo>
                  <a:lnTo>
                    <a:pt x="1055186" y="2206968"/>
                  </a:lnTo>
                  <a:lnTo>
                    <a:pt x="1087422" y="2225697"/>
                  </a:lnTo>
                  <a:lnTo>
                    <a:pt x="1102406" y="2244426"/>
                  </a:lnTo>
                  <a:lnTo>
                    <a:pt x="1122043" y="2258161"/>
                  </a:lnTo>
                  <a:lnTo>
                    <a:pt x="1124540" y="2260885"/>
                  </a:lnTo>
                  <a:lnTo>
                    <a:pt x="1126697" y="2264404"/>
                  </a:lnTo>
                  <a:lnTo>
                    <a:pt x="1127378" y="2268717"/>
                  </a:lnTo>
                  <a:lnTo>
                    <a:pt x="1127492" y="2272690"/>
                  </a:lnTo>
                  <a:lnTo>
                    <a:pt x="1128173" y="2277344"/>
                  </a:lnTo>
                  <a:lnTo>
                    <a:pt x="1129194" y="2281657"/>
                  </a:lnTo>
                  <a:lnTo>
                    <a:pt x="1130329" y="2284836"/>
                  </a:lnTo>
                  <a:lnTo>
                    <a:pt x="1132826" y="2288241"/>
                  </a:lnTo>
                  <a:lnTo>
                    <a:pt x="1138956" y="2293008"/>
                  </a:lnTo>
                  <a:lnTo>
                    <a:pt x="1141794" y="2296073"/>
                  </a:lnTo>
                  <a:lnTo>
                    <a:pt x="1148037" y="2305948"/>
                  </a:lnTo>
                  <a:lnTo>
                    <a:pt x="1150307" y="2308219"/>
                  </a:lnTo>
                  <a:lnTo>
                    <a:pt x="1151556" y="2309354"/>
                  </a:lnTo>
                  <a:lnTo>
                    <a:pt x="1153939" y="2313213"/>
                  </a:lnTo>
                  <a:lnTo>
                    <a:pt x="1155302" y="2318548"/>
                  </a:lnTo>
                  <a:lnTo>
                    <a:pt x="1156890" y="2323543"/>
                  </a:lnTo>
                  <a:lnTo>
                    <a:pt x="1160182" y="2326380"/>
                  </a:lnTo>
                  <a:lnTo>
                    <a:pt x="1151556" y="2343293"/>
                  </a:lnTo>
                  <a:lnTo>
                    <a:pt x="1147696" y="2351239"/>
                  </a:lnTo>
                  <a:lnTo>
                    <a:pt x="1144745" y="2360206"/>
                  </a:lnTo>
                  <a:lnTo>
                    <a:pt x="1140205" y="2380297"/>
                  </a:lnTo>
                  <a:lnTo>
                    <a:pt x="1138615" y="2384951"/>
                  </a:lnTo>
                  <a:lnTo>
                    <a:pt x="1134302" y="2391989"/>
                  </a:lnTo>
                  <a:lnTo>
                    <a:pt x="1132486" y="2396870"/>
                  </a:lnTo>
                  <a:lnTo>
                    <a:pt x="1130102" y="2406972"/>
                  </a:lnTo>
                  <a:lnTo>
                    <a:pt x="1128513" y="2411512"/>
                  </a:lnTo>
                  <a:lnTo>
                    <a:pt x="1126470" y="2413896"/>
                  </a:lnTo>
                  <a:lnTo>
                    <a:pt x="1126470" y="2413896"/>
                  </a:lnTo>
                  <a:lnTo>
                    <a:pt x="1126470" y="2413896"/>
                  </a:lnTo>
                  <a:lnTo>
                    <a:pt x="1121362" y="2417188"/>
                  </a:lnTo>
                  <a:lnTo>
                    <a:pt x="1119887" y="2419004"/>
                  </a:lnTo>
                  <a:lnTo>
                    <a:pt x="1118751" y="2421274"/>
                  </a:lnTo>
                  <a:lnTo>
                    <a:pt x="1116935" y="2425815"/>
                  </a:lnTo>
                  <a:lnTo>
                    <a:pt x="1103087" y="2441706"/>
                  </a:lnTo>
                  <a:lnTo>
                    <a:pt x="1101725" y="2443976"/>
                  </a:lnTo>
                  <a:lnTo>
                    <a:pt x="1099228" y="2451014"/>
                  </a:lnTo>
                  <a:lnTo>
                    <a:pt x="1097638" y="2453624"/>
                  </a:lnTo>
                  <a:lnTo>
                    <a:pt x="1095936" y="2455554"/>
                  </a:lnTo>
                  <a:lnTo>
                    <a:pt x="1084925" y="2463840"/>
                  </a:lnTo>
                  <a:lnTo>
                    <a:pt x="1076185" y="2472694"/>
                  </a:lnTo>
                  <a:lnTo>
                    <a:pt x="1072439" y="2474851"/>
                  </a:lnTo>
                  <a:lnTo>
                    <a:pt x="1070737" y="2476326"/>
                  </a:lnTo>
                  <a:lnTo>
                    <a:pt x="1069488" y="2478143"/>
                  </a:lnTo>
                  <a:lnTo>
                    <a:pt x="1066763" y="2484953"/>
                  </a:lnTo>
                  <a:lnTo>
                    <a:pt x="1054505" y="2502320"/>
                  </a:lnTo>
                  <a:lnTo>
                    <a:pt x="1040884" y="2517984"/>
                  </a:lnTo>
                  <a:lnTo>
                    <a:pt x="1040884" y="2517984"/>
                  </a:lnTo>
                  <a:lnTo>
                    <a:pt x="1040884" y="2517984"/>
                  </a:lnTo>
                  <a:lnTo>
                    <a:pt x="1022041" y="2547043"/>
                  </a:lnTo>
                  <a:lnTo>
                    <a:pt x="1005696" y="2572129"/>
                  </a:lnTo>
                  <a:lnTo>
                    <a:pt x="992528" y="2585977"/>
                  </a:lnTo>
                  <a:lnTo>
                    <a:pt x="990599" y="2589155"/>
                  </a:lnTo>
                  <a:lnTo>
                    <a:pt x="988329" y="2596306"/>
                  </a:lnTo>
                  <a:lnTo>
                    <a:pt x="986513" y="2599711"/>
                  </a:lnTo>
                  <a:lnTo>
                    <a:pt x="972551" y="2616397"/>
                  </a:lnTo>
                  <a:lnTo>
                    <a:pt x="969599" y="2618781"/>
                  </a:lnTo>
                  <a:lnTo>
                    <a:pt x="963356" y="2621619"/>
                  </a:lnTo>
                  <a:lnTo>
                    <a:pt x="961200" y="2623662"/>
                  </a:lnTo>
                  <a:lnTo>
                    <a:pt x="959497" y="2626840"/>
                  </a:lnTo>
                  <a:lnTo>
                    <a:pt x="957681" y="2631835"/>
                  </a:lnTo>
                  <a:lnTo>
                    <a:pt x="955979" y="2636035"/>
                  </a:lnTo>
                  <a:lnTo>
                    <a:pt x="941903" y="2651245"/>
                  </a:lnTo>
                  <a:lnTo>
                    <a:pt x="939065" y="2655785"/>
                  </a:lnTo>
                  <a:lnTo>
                    <a:pt x="937930" y="2658169"/>
                  </a:lnTo>
                  <a:lnTo>
                    <a:pt x="936455" y="2661007"/>
                  </a:lnTo>
                  <a:lnTo>
                    <a:pt x="930665" y="2669974"/>
                  </a:lnTo>
                  <a:lnTo>
                    <a:pt x="923628" y="2676557"/>
                  </a:lnTo>
                  <a:lnTo>
                    <a:pt x="909099" y="2685638"/>
                  </a:lnTo>
                  <a:lnTo>
                    <a:pt x="903764" y="2689725"/>
                  </a:lnTo>
                  <a:lnTo>
                    <a:pt x="896840" y="2696762"/>
                  </a:lnTo>
                  <a:lnTo>
                    <a:pt x="891278" y="2699940"/>
                  </a:lnTo>
                  <a:lnTo>
                    <a:pt x="889689" y="2701870"/>
                  </a:lnTo>
                  <a:lnTo>
                    <a:pt x="886624" y="2706978"/>
                  </a:lnTo>
                  <a:lnTo>
                    <a:pt x="880722" y="2713789"/>
                  </a:lnTo>
                  <a:lnTo>
                    <a:pt x="878905" y="2716740"/>
                  </a:lnTo>
                  <a:lnTo>
                    <a:pt x="877316" y="2720826"/>
                  </a:lnTo>
                  <a:lnTo>
                    <a:pt x="877316" y="2720826"/>
                  </a:lnTo>
                  <a:lnTo>
                    <a:pt x="873570" y="2726729"/>
                  </a:lnTo>
                  <a:lnTo>
                    <a:pt x="865057" y="2729112"/>
                  </a:lnTo>
                  <a:lnTo>
                    <a:pt x="860630" y="2732404"/>
                  </a:lnTo>
                  <a:lnTo>
                    <a:pt x="846555" y="2747160"/>
                  </a:lnTo>
                  <a:lnTo>
                    <a:pt x="837588" y="2760668"/>
                  </a:lnTo>
                  <a:lnTo>
                    <a:pt x="828280" y="2767365"/>
                  </a:lnTo>
                  <a:lnTo>
                    <a:pt x="814318" y="2785867"/>
                  </a:lnTo>
                  <a:lnTo>
                    <a:pt x="812162" y="2788818"/>
                  </a:lnTo>
                  <a:lnTo>
                    <a:pt x="803649" y="2797786"/>
                  </a:lnTo>
                  <a:lnTo>
                    <a:pt x="795362" y="2807888"/>
                  </a:lnTo>
                  <a:lnTo>
                    <a:pt x="794568" y="2810839"/>
                  </a:lnTo>
                  <a:lnTo>
                    <a:pt x="794114" y="2811747"/>
                  </a:lnTo>
                  <a:lnTo>
                    <a:pt x="796270" y="2812769"/>
                  </a:lnTo>
                  <a:lnTo>
                    <a:pt x="797746" y="2810385"/>
                  </a:lnTo>
                  <a:lnTo>
                    <a:pt x="799108" y="2806980"/>
                  </a:lnTo>
                  <a:lnTo>
                    <a:pt x="800811" y="2805050"/>
                  </a:lnTo>
                  <a:lnTo>
                    <a:pt x="801605" y="2810385"/>
                  </a:lnTo>
                  <a:lnTo>
                    <a:pt x="804443" y="2812769"/>
                  </a:lnTo>
                  <a:lnTo>
                    <a:pt x="817497" y="2813337"/>
                  </a:lnTo>
                  <a:lnTo>
                    <a:pt x="819199" y="2812883"/>
                  </a:lnTo>
                  <a:lnTo>
                    <a:pt x="821923" y="2811066"/>
                  </a:lnTo>
                  <a:lnTo>
                    <a:pt x="823513" y="2810726"/>
                  </a:lnTo>
                  <a:lnTo>
                    <a:pt x="824534" y="2810953"/>
                  </a:lnTo>
                  <a:lnTo>
                    <a:pt x="826464" y="2811747"/>
                  </a:lnTo>
                  <a:lnTo>
                    <a:pt x="827485" y="2811974"/>
                  </a:lnTo>
                  <a:lnTo>
                    <a:pt x="828394" y="2811407"/>
                  </a:lnTo>
                  <a:lnTo>
                    <a:pt x="828734" y="2810045"/>
                  </a:lnTo>
                  <a:lnTo>
                    <a:pt x="828961" y="2808683"/>
                  </a:lnTo>
                  <a:lnTo>
                    <a:pt x="829529" y="2808115"/>
                  </a:lnTo>
                  <a:lnTo>
                    <a:pt x="830550" y="2808342"/>
                  </a:lnTo>
                  <a:lnTo>
                    <a:pt x="832480" y="2809137"/>
                  </a:lnTo>
                  <a:lnTo>
                    <a:pt x="834636" y="2809364"/>
                  </a:lnTo>
                  <a:lnTo>
                    <a:pt x="835204" y="2809250"/>
                  </a:lnTo>
                  <a:lnTo>
                    <a:pt x="837134" y="2806753"/>
                  </a:lnTo>
                  <a:lnTo>
                    <a:pt x="839518" y="2802780"/>
                  </a:lnTo>
                  <a:lnTo>
                    <a:pt x="841447" y="2800510"/>
                  </a:lnTo>
                  <a:lnTo>
                    <a:pt x="841674" y="2799829"/>
                  </a:lnTo>
                  <a:lnTo>
                    <a:pt x="842014" y="2799148"/>
                  </a:lnTo>
                  <a:lnTo>
                    <a:pt x="842809" y="2798580"/>
                  </a:lnTo>
                  <a:lnTo>
                    <a:pt x="843944" y="2798353"/>
                  </a:lnTo>
                  <a:lnTo>
                    <a:pt x="845193" y="2798580"/>
                  </a:lnTo>
                  <a:lnTo>
                    <a:pt x="846442" y="2799148"/>
                  </a:lnTo>
                  <a:lnTo>
                    <a:pt x="847463" y="2799942"/>
                  </a:lnTo>
                  <a:lnTo>
                    <a:pt x="847349" y="2798240"/>
                  </a:lnTo>
                  <a:lnTo>
                    <a:pt x="846896" y="2796764"/>
                  </a:lnTo>
                  <a:lnTo>
                    <a:pt x="846215" y="2795515"/>
                  </a:lnTo>
                  <a:lnTo>
                    <a:pt x="845306" y="2794494"/>
                  </a:lnTo>
                  <a:lnTo>
                    <a:pt x="847236" y="2793245"/>
                  </a:lnTo>
                  <a:lnTo>
                    <a:pt x="849393" y="2794040"/>
                  </a:lnTo>
                  <a:lnTo>
                    <a:pt x="851209" y="2793813"/>
                  </a:lnTo>
                  <a:lnTo>
                    <a:pt x="852003" y="2789499"/>
                  </a:lnTo>
                  <a:lnTo>
                    <a:pt x="852912" y="2785754"/>
                  </a:lnTo>
                  <a:lnTo>
                    <a:pt x="855182" y="2784505"/>
                  </a:lnTo>
                  <a:lnTo>
                    <a:pt x="860290" y="2784846"/>
                  </a:lnTo>
                  <a:lnTo>
                    <a:pt x="861425" y="2784392"/>
                  </a:lnTo>
                  <a:lnTo>
                    <a:pt x="863468" y="2782462"/>
                  </a:lnTo>
                  <a:lnTo>
                    <a:pt x="864716" y="2782008"/>
                  </a:lnTo>
                  <a:lnTo>
                    <a:pt x="869824" y="2782235"/>
                  </a:lnTo>
                  <a:lnTo>
                    <a:pt x="870960" y="2781327"/>
                  </a:lnTo>
                  <a:lnTo>
                    <a:pt x="872662" y="2778716"/>
                  </a:lnTo>
                  <a:lnTo>
                    <a:pt x="876067" y="2775424"/>
                  </a:lnTo>
                  <a:lnTo>
                    <a:pt x="877657" y="2773154"/>
                  </a:lnTo>
                  <a:lnTo>
                    <a:pt x="881175" y="2771111"/>
                  </a:lnTo>
                  <a:lnTo>
                    <a:pt x="884240" y="2774516"/>
                  </a:lnTo>
                  <a:lnTo>
                    <a:pt x="885489" y="2780078"/>
                  </a:lnTo>
                  <a:lnTo>
                    <a:pt x="883332" y="2784619"/>
                  </a:lnTo>
                  <a:lnTo>
                    <a:pt x="881743" y="2784164"/>
                  </a:lnTo>
                  <a:lnTo>
                    <a:pt x="879586" y="2782689"/>
                  </a:lnTo>
                  <a:lnTo>
                    <a:pt x="877657" y="2782235"/>
                  </a:lnTo>
                  <a:lnTo>
                    <a:pt x="876635" y="2784619"/>
                  </a:lnTo>
                  <a:lnTo>
                    <a:pt x="877089" y="2787343"/>
                  </a:lnTo>
                  <a:lnTo>
                    <a:pt x="879813" y="2792564"/>
                  </a:lnTo>
                  <a:lnTo>
                    <a:pt x="880608" y="2795289"/>
                  </a:lnTo>
                  <a:lnTo>
                    <a:pt x="878565" y="2795402"/>
                  </a:lnTo>
                  <a:lnTo>
                    <a:pt x="877998" y="2799375"/>
                  </a:lnTo>
                  <a:lnTo>
                    <a:pt x="878451" y="2802553"/>
                  </a:lnTo>
                  <a:lnTo>
                    <a:pt x="878224" y="2807093"/>
                  </a:lnTo>
                  <a:lnTo>
                    <a:pt x="878338" y="2811180"/>
                  </a:lnTo>
                  <a:lnTo>
                    <a:pt x="880722" y="2814472"/>
                  </a:lnTo>
                  <a:lnTo>
                    <a:pt x="881970" y="2818104"/>
                  </a:lnTo>
                  <a:lnTo>
                    <a:pt x="882765" y="2822304"/>
                  </a:lnTo>
                  <a:lnTo>
                    <a:pt x="882310" y="2825709"/>
                  </a:lnTo>
                  <a:lnTo>
                    <a:pt x="880494" y="2826731"/>
                  </a:lnTo>
                  <a:lnTo>
                    <a:pt x="878110" y="2825141"/>
                  </a:lnTo>
                  <a:lnTo>
                    <a:pt x="874024" y="2820261"/>
                  </a:lnTo>
                  <a:lnTo>
                    <a:pt x="866873" y="2816061"/>
                  </a:lnTo>
                  <a:lnTo>
                    <a:pt x="864944" y="2813677"/>
                  </a:lnTo>
                  <a:lnTo>
                    <a:pt x="864376" y="2811747"/>
                  </a:lnTo>
                  <a:lnTo>
                    <a:pt x="863922" y="2807888"/>
                  </a:lnTo>
                  <a:lnTo>
                    <a:pt x="863354" y="2806299"/>
                  </a:lnTo>
                  <a:lnTo>
                    <a:pt x="862106" y="2805391"/>
                  </a:lnTo>
                  <a:lnTo>
                    <a:pt x="860063" y="2805050"/>
                  </a:lnTo>
                  <a:lnTo>
                    <a:pt x="858133" y="2805391"/>
                  </a:lnTo>
                  <a:lnTo>
                    <a:pt x="856771" y="2806299"/>
                  </a:lnTo>
                  <a:lnTo>
                    <a:pt x="858247" y="2810272"/>
                  </a:lnTo>
                  <a:lnTo>
                    <a:pt x="864490" y="2820261"/>
                  </a:lnTo>
                  <a:lnTo>
                    <a:pt x="873116" y="2839784"/>
                  </a:lnTo>
                  <a:lnTo>
                    <a:pt x="874138" y="2841260"/>
                  </a:lnTo>
                  <a:lnTo>
                    <a:pt x="875500" y="2842509"/>
                  </a:lnTo>
                  <a:lnTo>
                    <a:pt x="881629" y="2845119"/>
                  </a:lnTo>
                  <a:lnTo>
                    <a:pt x="883219" y="2847276"/>
                  </a:lnTo>
                  <a:lnTo>
                    <a:pt x="884581" y="2848525"/>
                  </a:lnTo>
                  <a:lnTo>
                    <a:pt x="886737" y="2849092"/>
                  </a:lnTo>
                  <a:lnTo>
                    <a:pt x="890711" y="2849206"/>
                  </a:lnTo>
                  <a:lnTo>
                    <a:pt x="891392" y="2847843"/>
                  </a:lnTo>
                  <a:lnTo>
                    <a:pt x="891505" y="2845346"/>
                  </a:lnTo>
                  <a:lnTo>
                    <a:pt x="891845" y="2843757"/>
                  </a:lnTo>
                  <a:lnTo>
                    <a:pt x="893435" y="2845233"/>
                  </a:lnTo>
                  <a:lnTo>
                    <a:pt x="894910" y="2848979"/>
                  </a:lnTo>
                  <a:lnTo>
                    <a:pt x="896159" y="2853860"/>
                  </a:lnTo>
                  <a:lnTo>
                    <a:pt x="897748" y="2858059"/>
                  </a:lnTo>
                  <a:lnTo>
                    <a:pt x="900359" y="2859876"/>
                  </a:lnTo>
                  <a:lnTo>
                    <a:pt x="903764" y="2861124"/>
                  </a:lnTo>
                  <a:lnTo>
                    <a:pt x="906148" y="2864302"/>
                  </a:lnTo>
                  <a:lnTo>
                    <a:pt x="910007" y="2873383"/>
                  </a:lnTo>
                  <a:lnTo>
                    <a:pt x="912844" y="2877356"/>
                  </a:lnTo>
                  <a:lnTo>
                    <a:pt x="916477" y="2879853"/>
                  </a:lnTo>
                  <a:lnTo>
                    <a:pt x="920336" y="2881102"/>
                  </a:lnTo>
                  <a:lnTo>
                    <a:pt x="936227" y="2881329"/>
                  </a:lnTo>
                  <a:lnTo>
                    <a:pt x="951892" y="2882918"/>
                  </a:lnTo>
                  <a:lnTo>
                    <a:pt x="951892" y="2882918"/>
                  </a:lnTo>
                  <a:lnTo>
                    <a:pt x="955865" y="2881215"/>
                  </a:lnTo>
                  <a:lnTo>
                    <a:pt x="962335" y="2876788"/>
                  </a:lnTo>
                  <a:lnTo>
                    <a:pt x="979362" y="2876902"/>
                  </a:lnTo>
                  <a:lnTo>
                    <a:pt x="993663" y="2883485"/>
                  </a:lnTo>
                  <a:lnTo>
                    <a:pt x="997069" y="2886891"/>
                  </a:lnTo>
                  <a:lnTo>
                    <a:pt x="998545" y="2889956"/>
                  </a:lnTo>
                  <a:lnTo>
                    <a:pt x="998545" y="2891999"/>
                  </a:lnTo>
                  <a:lnTo>
                    <a:pt x="997977" y="2893815"/>
                  </a:lnTo>
                  <a:lnTo>
                    <a:pt x="997750" y="2896199"/>
                  </a:lnTo>
                  <a:lnTo>
                    <a:pt x="998431" y="2898809"/>
                  </a:lnTo>
                  <a:lnTo>
                    <a:pt x="999680" y="2901307"/>
                  </a:lnTo>
                  <a:lnTo>
                    <a:pt x="1000928" y="2902896"/>
                  </a:lnTo>
                  <a:lnTo>
                    <a:pt x="1001836" y="2903009"/>
                  </a:lnTo>
                  <a:lnTo>
                    <a:pt x="1003426" y="2910160"/>
                  </a:lnTo>
                  <a:lnTo>
                    <a:pt x="1008534" y="2913565"/>
                  </a:lnTo>
                  <a:lnTo>
                    <a:pt x="1028852" y="2915609"/>
                  </a:lnTo>
                  <a:lnTo>
                    <a:pt x="1031236" y="2917538"/>
                  </a:lnTo>
                  <a:lnTo>
                    <a:pt x="1032370" y="2920717"/>
                  </a:lnTo>
                  <a:lnTo>
                    <a:pt x="1031348" y="2922419"/>
                  </a:lnTo>
                  <a:lnTo>
                    <a:pt x="1029646" y="2924008"/>
                  </a:lnTo>
                  <a:lnTo>
                    <a:pt x="1028511" y="2926846"/>
                  </a:lnTo>
                  <a:lnTo>
                    <a:pt x="1030214" y="2928889"/>
                  </a:lnTo>
                  <a:lnTo>
                    <a:pt x="1029419" y="2933884"/>
                  </a:lnTo>
                  <a:lnTo>
                    <a:pt x="1027149" y="2938992"/>
                  </a:lnTo>
                  <a:lnTo>
                    <a:pt x="1024197" y="2941375"/>
                  </a:lnTo>
                  <a:lnTo>
                    <a:pt x="1019657" y="2940921"/>
                  </a:lnTo>
                  <a:lnTo>
                    <a:pt x="995139" y="2931727"/>
                  </a:lnTo>
                  <a:lnTo>
                    <a:pt x="989463" y="2927414"/>
                  </a:lnTo>
                  <a:lnTo>
                    <a:pt x="959951" y="2921965"/>
                  </a:lnTo>
                  <a:lnTo>
                    <a:pt x="937363" y="2916176"/>
                  </a:lnTo>
                  <a:lnTo>
                    <a:pt x="927147" y="2915268"/>
                  </a:lnTo>
                  <a:lnTo>
                    <a:pt x="923174" y="2916857"/>
                  </a:lnTo>
                  <a:lnTo>
                    <a:pt x="920109" y="2919695"/>
                  </a:lnTo>
                  <a:lnTo>
                    <a:pt x="915456" y="2926733"/>
                  </a:lnTo>
                  <a:lnTo>
                    <a:pt x="912844" y="2929343"/>
                  </a:lnTo>
                  <a:lnTo>
                    <a:pt x="912050" y="2929570"/>
                  </a:lnTo>
                  <a:lnTo>
                    <a:pt x="909439" y="2929343"/>
                  </a:lnTo>
                  <a:lnTo>
                    <a:pt x="914320" y="2934905"/>
                  </a:lnTo>
                  <a:lnTo>
                    <a:pt x="914661" y="2937630"/>
                  </a:lnTo>
                  <a:lnTo>
                    <a:pt x="912391" y="2943192"/>
                  </a:lnTo>
                  <a:lnTo>
                    <a:pt x="908985" y="2948300"/>
                  </a:lnTo>
                  <a:lnTo>
                    <a:pt x="907964" y="2948981"/>
                  </a:lnTo>
                  <a:lnTo>
                    <a:pt x="907283" y="2949208"/>
                  </a:lnTo>
                  <a:lnTo>
                    <a:pt x="904672" y="2951137"/>
                  </a:lnTo>
                  <a:lnTo>
                    <a:pt x="903424" y="2951591"/>
                  </a:lnTo>
                  <a:lnTo>
                    <a:pt x="901153" y="2950683"/>
                  </a:lnTo>
                  <a:lnTo>
                    <a:pt x="900018" y="2951024"/>
                  </a:lnTo>
                  <a:lnTo>
                    <a:pt x="896386" y="2956132"/>
                  </a:lnTo>
                  <a:lnTo>
                    <a:pt x="895137" y="2956813"/>
                  </a:lnTo>
                  <a:lnTo>
                    <a:pt x="893321" y="2956359"/>
                  </a:lnTo>
                  <a:lnTo>
                    <a:pt x="890483" y="2954429"/>
                  </a:lnTo>
                  <a:lnTo>
                    <a:pt x="888667" y="2954429"/>
                  </a:lnTo>
                  <a:lnTo>
                    <a:pt x="885489" y="2956472"/>
                  </a:lnTo>
                  <a:lnTo>
                    <a:pt x="883900" y="2956926"/>
                  </a:lnTo>
                  <a:lnTo>
                    <a:pt x="882084" y="2955791"/>
                  </a:lnTo>
                  <a:lnTo>
                    <a:pt x="881516" y="2954997"/>
                  </a:lnTo>
                  <a:lnTo>
                    <a:pt x="880608" y="2952726"/>
                  </a:lnTo>
                  <a:lnTo>
                    <a:pt x="880041" y="2951818"/>
                  </a:lnTo>
                  <a:lnTo>
                    <a:pt x="879132" y="2951024"/>
                  </a:lnTo>
                  <a:lnTo>
                    <a:pt x="877089" y="2950456"/>
                  </a:lnTo>
                  <a:lnTo>
                    <a:pt x="874365" y="2948753"/>
                  </a:lnTo>
                  <a:lnTo>
                    <a:pt x="870619" y="2947732"/>
                  </a:lnTo>
                  <a:lnTo>
                    <a:pt x="867781" y="2943986"/>
                  </a:lnTo>
                  <a:lnTo>
                    <a:pt x="866079" y="2942851"/>
                  </a:lnTo>
                  <a:lnTo>
                    <a:pt x="864263" y="2942283"/>
                  </a:lnTo>
                  <a:lnTo>
                    <a:pt x="862673" y="2942511"/>
                  </a:lnTo>
                  <a:lnTo>
                    <a:pt x="860290" y="2944327"/>
                  </a:lnTo>
                  <a:lnTo>
                    <a:pt x="857679" y="2947505"/>
                  </a:lnTo>
                  <a:lnTo>
                    <a:pt x="855636" y="2951705"/>
                  </a:lnTo>
                  <a:lnTo>
                    <a:pt x="854728" y="2956245"/>
                  </a:lnTo>
                  <a:lnTo>
                    <a:pt x="854955" y="2966688"/>
                  </a:lnTo>
                  <a:lnTo>
                    <a:pt x="854614" y="2971796"/>
                  </a:lnTo>
                  <a:lnTo>
                    <a:pt x="853365" y="2976677"/>
                  </a:lnTo>
                  <a:lnTo>
                    <a:pt x="850528" y="2979855"/>
                  </a:lnTo>
                  <a:lnTo>
                    <a:pt x="846668" y="2979515"/>
                  </a:lnTo>
                  <a:lnTo>
                    <a:pt x="835772" y="2975088"/>
                  </a:lnTo>
                  <a:lnTo>
                    <a:pt x="834296" y="2971228"/>
                  </a:lnTo>
                  <a:lnTo>
                    <a:pt x="833388" y="2966461"/>
                  </a:lnTo>
                  <a:lnTo>
                    <a:pt x="832026" y="2962148"/>
                  </a:lnTo>
                  <a:lnTo>
                    <a:pt x="829529" y="2958742"/>
                  </a:lnTo>
                  <a:lnTo>
                    <a:pt x="826010" y="2955678"/>
                  </a:lnTo>
                  <a:lnTo>
                    <a:pt x="822378" y="2954316"/>
                  </a:lnTo>
                  <a:lnTo>
                    <a:pt x="819653" y="2956245"/>
                  </a:lnTo>
                  <a:lnTo>
                    <a:pt x="814659" y="2962261"/>
                  </a:lnTo>
                  <a:lnTo>
                    <a:pt x="814432" y="2965213"/>
                  </a:lnTo>
                  <a:lnTo>
                    <a:pt x="813524" y="2970547"/>
                  </a:lnTo>
                  <a:lnTo>
                    <a:pt x="813297" y="2972931"/>
                  </a:lnTo>
                  <a:lnTo>
                    <a:pt x="813978" y="2977131"/>
                  </a:lnTo>
                  <a:lnTo>
                    <a:pt x="815453" y="2981331"/>
                  </a:lnTo>
                  <a:lnTo>
                    <a:pt x="818972" y="2988028"/>
                  </a:lnTo>
                  <a:lnTo>
                    <a:pt x="821015" y="2996995"/>
                  </a:lnTo>
                  <a:lnTo>
                    <a:pt x="819313" y="3006530"/>
                  </a:lnTo>
                  <a:lnTo>
                    <a:pt x="815794" y="3015384"/>
                  </a:lnTo>
                  <a:lnTo>
                    <a:pt x="817724" y="3019016"/>
                  </a:lnTo>
                  <a:lnTo>
                    <a:pt x="822037" y="3021286"/>
                  </a:lnTo>
                  <a:lnTo>
                    <a:pt x="824080" y="3023556"/>
                  </a:lnTo>
                  <a:lnTo>
                    <a:pt x="826350" y="3029232"/>
                  </a:lnTo>
                  <a:lnTo>
                    <a:pt x="827258" y="3030935"/>
                  </a:lnTo>
                  <a:lnTo>
                    <a:pt x="828394" y="3032297"/>
                  </a:lnTo>
                  <a:lnTo>
                    <a:pt x="830891" y="3034453"/>
                  </a:lnTo>
                  <a:lnTo>
                    <a:pt x="832026" y="3035816"/>
                  </a:lnTo>
                  <a:lnTo>
                    <a:pt x="831572" y="3039448"/>
                  </a:lnTo>
                  <a:lnTo>
                    <a:pt x="829188" y="3037972"/>
                  </a:lnTo>
                  <a:lnTo>
                    <a:pt x="824875" y="3041491"/>
                  </a:lnTo>
                  <a:lnTo>
                    <a:pt x="817043" y="3042172"/>
                  </a:lnTo>
                  <a:lnTo>
                    <a:pt x="813978" y="3043761"/>
                  </a:lnTo>
                  <a:lnTo>
                    <a:pt x="821015" y="3046599"/>
                  </a:lnTo>
                  <a:lnTo>
                    <a:pt x="823285" y="3046485"/>
                  </a:lnTo>
                  <a:lnTo>
                    <a:pt x="821356" y="3049210"/>
                  </a:lnTo>
                  <a:lnTo>
                    <a:pt x="810005" y="3048983"/>
                  </a:lnTo>
                  <a:lnTo>
                    <a:pt x="804556" y="3052047"/>
                  </a:lnTo>
                  <a:lnTo>
                    <a:pt x="802513" y="3054885"/>
                  </a:lnTo>
                  <a:lnTo>
                    <a:pt x="803308" y="3058177"/>
                  </a:lnTo>
                  <a:lnTo>
                    <a:pt x="801605" y="3062263"/>
                  </a:lnTo>
                  <a:lnTo>
                    <a:pt x="798540" y="3076452"/>
                  </a:lnTo>
                  <a:lnTo>
                    <a:pt x="792865" y="3092343"/>
                  </a:lnTo>
                  <a:lnTo>
                    <a:pt x="791162" y="3096316"/>
                  </a:lnTo>
                  <a:lnTo>
                    <a:pt x="786963" y="3104148"/>
                  </a:lnTo>
                  <a:lnTo>
                    <a:pt x="785941" y="3108348"/>
                  </a:lnTo>
                  <a:lnTo>
                    <a:pt x="784238" y="3111072"/>
                  </a:lnTo>
                  <a:lnTo>
                    <a:pt x="784125" y="3111299"/>
                  </a:lnTo>
                  <a:lnTo>
                    <a:pt x="775498" y="3119018"/>
                  </a:lnTo>
                  <a:lnTo>
                    <a:pt x="763125" y="3130142"/>
                  </a:lnTo>
                  <a:lnTo>
                    <a:pt x="760061" y="3140698"/>
                  </a:lnTo>
                  <a:lnTo>
                    <a:pt x="756655" y="3152617"/>
                  </a:lnTo>
                  <a:lnTo>
                    <a:pt x="758472" y="3161130"/>
                  </a:lnTo>
                  <a:lnTo>
                    <a:pt x="760401" y="3170551"/>
                  </a:lnTo>
                  <a:lnTo>
                    <a:pt x="765169" y="3193594"/>
                  </a:lnTo>
                  <a:lnTo>
                    <a:pt x="770617" y="3219360"/>
                  </a:lnTo>
                  <a:lnTo>
                    <a:pt x="764714" y="3233322"/>
                  </a:lnTo>
                  <a:lnTo>
                    <a:pt x="763580" y="3242743"/>
                  </a:lnTo>
                  <a:lnTo>
                    <a:pt x="764828" y="3251370"/>
                  </a:lnTo>
                  <a:lnTo>
                    <a:pt x="767212" y="3256365"/>
                  </a:lnTo>
                  <a:lnTo>
                    <a:pt x="769141" y="3260564"/>
                  </a:lnTo>
                  <a:lnTo>
                    <a:pt x="773001" y="3268964"/>
                  </a:lnTo>
                  <a:lnTo>
                    <a:pt x="777882" y="3275888"/>
                  </a:lnTo>
                  <a:lnTo>
                    <a:pt x="778449" y="3281223"/>
                  </a:lnTo>
                  <a:lnTo>
                    <a:pt x="777768" y="3285991"/>
                  </a:lnTo>
                  <a:lnTo>
                    <a:pt x="777882" y="3291212"/>
                  </a:lnTo>
                  <a:lnTo>
                    <a:pt x="779698" y="3292007"/>
                  </a:lnTo>
                  <a:lnTo>
                    <a:pt x="781514" y="3293482"/>
                  </a:lnTo>
                  <a:lnTo>
                    <a:pt x="782081" y="3297909"/>
                  </a:lnTo>
                  <a:lnTo>
                    <a:pt x="781628" y="3300293"/>
                  </a:lnTo>
                  <a:lnTo>
                    <a:pt x="780947" y="3302336"/>
                  </a:lnTo>
                  <a:lnTo>
                    <a:pt x="780606" y="3304379"/>
                  </a:lnTo>
                  <a:lnTo>
                    <a:pt x="781173" y="3306990"/>
                  </a:lnTo>
                  <a:lnTo>
                    <a:pt x="781968" y="3308011"/>
                  </a:lnTo>
                  <a:lnTo>
                    <a:pt x="791843" y="3311984"/>
                  </a:lnTo>
                  <a:lnTo>
                    <a:pt x="793432" y="3313801"/>
                  </a:lnTo>
                  <a:lnTo>
                    <a:pt x="794227" y="3317433"/>
                  </a:lnTo>
                  <a:lnTo>
                    <a:pt x="792979" y="3319930"/>
                  </a:lnTo>
                  <a:lnTo>
                    <a:pt x="790708" y="3321519"/>
                  </a:lnTo>
                  <a:lnTo>
                    <a:pt x="784579" y="3324016"/>
                  </a:lnTo>
                  <a:lnTo>
                    <a:pt x="770617" y="3326173"/>
                  </a:lnTo>
                  <a:lnTo>
                    <a:pt x="768801" y="3326400"/>
                  </a:lnTo>
                  <a:lnTo>
                    <a:pt x="767552" y="3327195"/>
                  </a:lnTo>
                  <a:lnTo>
                    <a:pt x="768347" y="3327649"/>
                  </a:lnTo>
                  <a:lnTo>
                    <a:pt x="770390" y="3329579"/>
                  </a:lnTo>
                  <a:lnTo>
                    <a:pt x="767666" y="3330941"/>
                  </a:lnTo>
                  <a:lnTo>
                    <a:pt x="766304" y="3332076"/>
                  </a:lnTo>
                  <a:lnTo>
                    <a:pt x="765282" y="3333665"/>
                  </a:lnTo>
                  <a:lnTo>
                    <a:pt x="764828" y="3336729"/>
                  </a:lnTo>
                  <a:lnTo>
                    <a:pt x="765850" y="3341837"/>
                  </a:lnTo>
                  <a:lnTo>
                    <a:pt x="765736" y="3344108"/>
                  </a:lnTo>
                  <a:lnTo>
                    <a:pt x="764033" y="3345924"/>
                  </a:lnTo>
                  <a:lnTo>
                    <a:pt x="755974" y="3348762"/>
                  </a:lnTo>
                  <a:lnTo>
                    <a:pt x="754385" y="3350351"/>
                  </a:lnTo>
                  <a:lnTo>
                    <a:pt x="753704" y="3351372"/>
                  </a:lnTo>
                  <a:lnTo>
                    <a:pt x="753250" y="3352848"/>
                  </a:lnTo>
                  <a:lnTo>
                    <a:pt x="753023" y="3354664"/>
                  </a:lnTo>
                  <a:lnTo>
                    <a:pt x="753137" y="3355572"/>
                  </a:lnTo>
                  <a:lnTo>
                    <a:pt x="753363" y="3356253"/>
                  </a:lnTo>
                  <a:lnTo>
                    <a:pt x="753591" y="3358637"/>
                  </a:lnTo>
                  <a:lnTo>
                    <a:pt x="753818" y="3359204"/>
                  </a:lnTo>
                  <a:lnTo>
                    <a:pt x="754045" y="3359885"/>
                  </a:lnTo>
                  <a:lnTo>
                    <a:pt x="753818" y="3363631"/>
                  </a:lnTo>
                  <a:lnTo>
                    <a:pt x="753591" y="3364426"/>
                  </a:lnTo>
                  <a:lnTo>
                    <a:pt x="752910" y="3365334"/>
                  </a:lnTo>
                  <a:lnTo>
                    <a:pt x="751775" y="3365901"/>
                  </a:lnTo>
                  <a:lnTo>
                    <a:pt x="750412" y="3366015"/>
                  </a:lnTo>
                  <a:lnTo>
                    <a:pt x="749277" y="3366469"/>
                  </a:lnTo>
                  <a:lnTo>
                    <a:pt x="748483" y="3368058"/>
                  </a:lnTo>
                  <a:lnTo>
                    <a:pt x="748483" y="3370328"/>
                  </a:lnTo>
                  <a:lnTo>
                    <a:pt x="749164" y="3373393"/>
                  </a:lnTo>
                  <a:lnTo>
                    <a:pt x="750072" y="3376231"/>
                  </a:lnTo>
                  <a:lnTo>
                    <a:pt x="750866" y="3378161"/>
                  </a:lnTo>
                  <a:lnTo>
                    <a:pt x="767893" y="3378047"/>
                  </a:lnTo>
                  <a:lnTo>
                    <a:pt x="767325" y="3384630"/>
                  </a:lnTo>
                  <a:lnTo>
                    <a:pt x="767552" y="3388944"/>
                  </a:lnTo>
                  <a:lnTo>
                    <a:pt x="766531" y="3392690"/>
                  </a:lnTo>
                  <a:lnTo>
                    <a:pt x="766190" y="3395868"/>
                  </a:lnTo>
                  <a:lnTo>
                    <a:pt x="768574" y="3398479"/>
                  </a:lnTo>
                  <a:lnTo>
                    <a:pt x="778676" y="3403246"/>
                  </a:lnTo>
                  <a:lnTo>
                    <a:pt x="783898" y="3409149"/>
                  </a:lnTo>
                  <a:lnTo>
                    <a:pt x="785260" y="3410624"/>
                  </a:lnTo>
                  <a:lnTo>
                    <a:pt x="795022" y="3416754"/>
                  </a:lnTo>
                  <a:lnTo>
                    <a:pt x="796838" y="3418343"/>
                  </a:lnTo>
                  <a:lnTo>
                    <a:pt x="798086" y="3420954"/>
                  </a:lnTo>
                  <a:lnTo>
                    <a:pt x="798654" y="3425153"/>
                  </a:lnTo>
                  <a:lnTo>
                    <a:pt x="798200" y="3435142"/>
                  </a:lnTo>
                  <a:lnTo>
                    <a:pt x="797519" y="3440591"/>
                  </a:lnTo>
                  <a:lnTo>
                    <a:pt x="796611" y="3444450"/>
                  </a:lnTo>
                  <a:lnTo>
                    <a:pt x="793660" y="3447288"/>
                  </a:lnTo>
                  <a:lnTo>
                    <a:pt x="784579" y="3451715"/>
                  </a:lnTo>
                  <a:lnTo>
                    <a:pt x="782763" y="3454439"/>
                  </a:lnTo>
                  <a:lnTo>
                    <a:pt x="784125" y="3457731"/>
                  </a:lnTo>
                  <a:lnTo>
                    <a:pt x="786622" y="3459093"/>
                  </a:lnTo>
                  <a:lnTo>
                    <a:pt x="788892" y="3460909"/>
                  </a:lnTo>
                  <a:lnTo>
                    <a:pt x="789460" y="3465450"/>
                  </a:lnTo>
                  <a:lnTo>
                    <a:pt x="789006" y="3467379"/>
                  </a:lnTo>
                  <a:lnTo>
                    <a:pt x="787416" y="3471238"/>
                  </a:lnTo>
                  <a:lnTo>
                    <a:pt x="786849" y="3473168"/>
                  </a:lnTo>
                  <a:lnTo>
                    <a:pt x="786622" y="3474984"/>
                  </a:lnTo>
                  <a:lnTo>
                    <a:pt x="786395" y="3478503"/>
                  </a:lnTo>
                  <a:lnTo>
                    <a:pt x="786054" y="3480546"/>
                  </a:lnTo>
                  <a:lnTo>
                    <a:pt x="779584" y="3494394"/>
                  </a:lnTo>
                  <a:lnTo>
                    <a:pt x="777655" y="3500637"/>
                  </a:lnTo>
                  <a:lnTo>
                    <a:pt x="779244" y="3501091"/>
                  </a:lnTo>
                  <a:lnTo>
                    <a:pt x="780833" y="3501546"/>
                  </a:lnTo>
                  <a:lnTo>
                    <a:pt x="788892" y="3497005"/>
                  </a:lnTo>
                  <a:lnTo>
                    <a:pt x="792979" y="3495870"/>
                  </a:lnTo>
                  <a:lnTo>
                    <a:pt x="797292" y="3497119"/>
                  </a:lnTo>
                  <a:lnTo>
                    <a:pt x="799335" y="3498935"/>
                  </a:lnTo>
                  <a:lnTo>
                    <a:pt x="803194" y="3503248"/>
                  </a:lnTo>
                  <a:lnTo>
                    <a:pt x="805351" y="3504951"/>
                  </a:lnTo>
                  <a:lnTo>
                    <a:pt x="805919" y="3507448"/>
                  </a:lnTo>
                  <a:lnTo>
                    <a:pt x="803875" y="3509151"/>
                  </a:lnTo>
                  <a:lnTo>
                    <a:pt x="801492" y="3513351"/>
                  </a:lnTo>
                  <a:lnTo>
                    <a:pt x="800470" y="3516302"/>
                  </a:lnTo>
                  <a:lnTo>
                    <a:pt x="802173" y="3519367"/>
                  </a:lnTo>
                  <a:lnTo>
                    <a:pt x="811708" y="3526177"/>
                  </a:lnTo>
                  <a:lnTo>
                    <a:pt x="812729" y="3529128"/>
                  </a:lnTo>
                  <a:lnTo>
                    <a:pt x="812843" y="3537074"/>
                  </a:lnTo>
                  <a:lnTo>
                    <a:pt x="813297" y="3540820"/>
                  </a:lnTo>
                  <a:lnTo>
                    <a:pt x="814659" y="3543658"/>
                  </a:lnTo>
                  <a:lnTo>
                    <a:pt x="816362" y="3545587"/>
                  </a:lnTo>
                  <a:lnTo>
                    <a:pt x="824080" y="3549333"/>
                  </a:lnTo>
                  <a:lnTo>
                    <a:pt x="825783" y="3550582"/>
                  </a:lnTo>
                  <a:lnTo>
                    <a:pt x="826350" y="3552625"/>
                  </a:lnTo>
                  <a:lnTo>
                    <a:pt x="825669" y="3554214"/>
                  </a:lnTo>
                  <a:lnTo>
                    <a:pt x="823172" y="3556598"/>
                  </a:lnTo>
                  <a:lnTo>
                    <a:pt x="822604" y="3558641"/>
                  </a:lnTo>
                  <a:lnTo>
                    <a:pt x="822945" y="3560343"/>
                  </a:lnTo>
                  <a:lnTo>
                    <a:pt x="823740" y="3561933"/>
                  </a:lnTo>
                  <a:lnTo>
                    <a:pt x="828734" y="3568403"/>
                  </a:lnTo>
                  <a:lnTo>
                    <a:pt x="829529" y="3569878"/>
                  </a:lnTo>
                  <a:lnTo>
                    <a:pt x="829869" y="3571808"/>
                  </a:lnTo>
                  <a:lnTo>
                    <a:pt x="829529" y="3577824"/>
                  </a:lnTo>
                  <a:lnTo>
                    <a:pt x="829756" y="3581797"/>
                  </a:lnTo>
                  <a:lnTo>
                    <a:pt x="830437" y="3585316"/>
                  </a:lnTo>
                  <a:lnTo>
                    <a:pt x="834296" y="3597234"/>
                  </a:lnTo>
                  <a:lnTo>
                    <a:pt x="834523" y="3599050"/>
                  </a:lnTo>
                  <a:lnTo>
                    <a:pt x="834296" y="3601661"/>
                  </a:lnTo>
                  <a:lnTo>
                    <a:pt x="833729" y="3603023"/>
                  </a:lnTo>
                  <a:lnTo>
                    <a:pt x="832934" y="3604158"/>
                  </a:lnTo>
                  <a:lnTo>
                    <a:pt x="832139" y="3605974"/>
                  </a:lnTo>
                  <a:lnTo>
                    <a:pt x="831345" y="3610061"/>
                  </a:lnTo>
                  <a:lnTo>
                    <a:pt x="830777" y="3614147"/>
                  </a:lnTo>
                  <a:lnTo>
                    <a:pt x="829869" y="3618007"/>
                  </a:lnTo>
                  <a:lnTo>
                    <a:pt x="827939" y="3621412"/>
                  </a:lnTo>
                  <a:lnTo>
                    <a:pt x="829869" y="3624363"/>
                  </a:lnTo>
                  <a:lnTo>
                    <a:pt x="836566" y="3631741"/>
                  </a:lnTo>
                  <a:lnTo>
                    <a:pt x="839518" y="3635941"/>
                  </a:lnTo>
                  <a:lnTo>
                    <a:pt x="841447" y="3637984"/>
                  </a:lnTo>
                  <a:lnTo>
                    <a:pt x="843490" y="3638665"/>
                  </a:lnTo>
                  <a:lnTo>
                    <a:pt x="845647" y="3637303"/>
                  </a:lnTo>
                  <a:lnTo>
                    <a:pt x="848825" y="3632309"/>
                  </a:lnTo>
                  <a:lnTo>
                    <a:pt x="851095" y="3630720"/>
                  </a:lnTo>
                  <a:lnTo>
                    <a:pt x="865511" y="3629130"/>
                  </a:lnTo>
                  <a:lnTo>
                    <a:pt x="871073" y="3630039"/>
                  </a:lnTo>
                  <a:lnTo>
                    <a:pt x="872662" y="3630720"/>
                  </a:lnTo>
                  <a:lnTo>
                    <a:pt x="873570" y="3631627"/>
                  </a:lnTo>
                  <a:lnTo>
                    <a:pt x="875160" y="3634579"/>
                  </a:lnTo>
                  <a:lnTo>
                    <a:pt x="878565" y="3639460"/>
                  </a:lnTo>
                  <a:lnTo>
                    <a:pt x="879360" y="3641276"/>
                  </a:lnTo>
                  <a:lnTo>
                    <a:pt x="880267" y="3645362"/>
                  </a:lnTo>
                  <a:lnTo>
                    <a:pt x="880835" y="3649449"/>
                  </a:lnTo>
                  <a:lnTo>
                    <a:pt x="881856" y="3652967"/>
                  </a:lnTo>
                  <a:lnTo>
                    <a:pt x="884354" y="3655238"/>
                  </a:lnTo>
                  <a:lnTo>
                    <a:pt x="891845" y="3657394"/>
                  </a:lnTo>
                  <a:lnTo>
                    <a:pt x="894002" y="3656827"/>
                  </a:lnTo>
                  <a:lnTo>
                    <a:pt x="894229" y="3652740"/>
                  </a:lnTo>
                  <a:lnTo>
                    <a:pt x="896840" y="3650016"/>
                  </a:lnTo>
                  <a:lnTo>
                    <a:pt x="902855" y="3647292"/>
                  </a:lnTo>
                  <a:lnTo>
                    <a:pt x="902855" y="3647292"/>
                  </a:lnTo>
                  <a:lnTo>
                    <a:pt x="902855" y="3647292"/>
                  </a:lnTo>
                  <a:lnTo>
                    <a:pt x="908531" y="3643659"/>
                  </a:lnTo>
                  <a:lnTo>
                    <a:pt x="913412" y="3641843"/>
                  </a:lnTo>
                  <a:lnTo>
                    <a:pt x="918974" y="3641957"/>
                  </a:lnTo>
                  <a:lnTo>
                    <a:pt x="924536" y="3643887"/>
                  </a:lnTo>
                  <a:lnTo>
                    <a:pt x="929190" y="3647292"/>
                  </a:lnTo>
                  <a:lnTo>
                    <a:pt x="932255" y="3649675"/>
                  </a:lnTo>
                  <a:lnTo>
                    <a:pt x="947125" y="3653875"/>
                  </a:lnTo>
                  <a:lnTo>
                    <a:pt x="948941" y="3655010"/>
                  </a:lnTo>
                  <a:lnTo>
                    <a:pt x="950643" y="3656713"/>
                  </a:lnTo>
                  <a:lnTo>
                    <a:pt x="952460" y="3659097"/>
                  </a:lnTo>
                  <a:lnTo>
                    <a:pt x="953367" y="3660686"/>
                  </a:lnTo>
                  <a:lnTo>
                    <a:pt x="953708" y="3662048"/>
                  </a:lnTo>
                  <a:lnTo>
                    <a:pt x="953367" y="3663183"/>
                  </a:lnTo>
                  <a:lnTo>
                    <a:pt x="952686" y="3663410"/>
                  </a:lnTo>
                  <a:lnTo>
                    <a:pt x="951892" y="3663297"/>
                  </a:lnTo>
                  <a:lnTo>
                    <a:pt x="951097" y="3663637"/>
                  </a:lnTo>
                  <a:lnTo>
                    <a:pt x="950190" y="3664318"/>
                  </a:lnTo>
                  <a:lnTo>
                    <a:pt x="949395" y="3664659"/>
                  </a:lnTo>
                  <a:lnTo>
                    <a:pt x="948600" y="3665226"/>
                  </a:lnTo>
                  <a:lnTo>
                    <a:pt x="947806" y="3666702"/>
                  </a:lnTo>
                  <a:lnTo>
                    <a:pt x="947465" y="3668178"/>
                  </a:lnTo>
                  <a:lnTo>
                    <a:pt x="947011" y="3672377"/>
                  </a:lnTo>
                  <a:lnTo>
                    <a:pt x="946671" y="3674194"/>
                  </a:lnTo>
                  <a:lnTo>
                    <a:pt x="944400" y="3679983"/>
                  </a:lnTo>
                  <a:lnTo>
                    <a:pt x="943947" y="3682707"/>
                  </a:lnTo>
                  <a:lnTo>
                    <a:pt x="944628" y="3686339"/>
                  </a:lnTo>
                  <a:lnTo>
                    <a:pt x="945876" y="3688836"/>
                  </a:lnTo>
                  <a:lnTo>
                    <a:pt x="950643" y="3692923"/>
                  </a:lnTo>
                  <a:lnTo>
                    <a:pt x="955298" y="3699847"/>
                  </a:lnTo>
                  <a:lnTo>
                    <a:pt x="957227" y="3700868"/>
                  </a:lnTo>
                  <a:lnTo>
                    <a:pt x="959838" y="3700074"/>
                  </a:lnTo>
                  <a:lnTo>
                    <a:pt x="967330" y="3690993"/>
                  </a:lnTo>
                  <a:lnTo>
                    <a:pt x="976864" y="3685431"/>
                  </a:lnTo>
                  <a:lnTo>
                    <a:pt x="979474" y="3684864"/>
                  </a:lnTo>
                  <a:lnTo>
                    <a:pt x="986172" y="3686566"/>
                  </a:lnTo>
                  <a:lnTo>
                    <a:pt x="988669" y="3685204"/>
                  </a:lnTo>
                  <a:lnTo>
                    <a:pt x="992415" y="3678167"/>
                  </a:lnTo>
                  <a:lnTo>
                    <a:pt x="994799" y="3675102"/>
                  </a:lnTo>
                  <a:lnTo>
                    <a:pt x="998545" y="3672945"/>
                  </a:lnTo>
                  <a:lnTo>
                    <a:pt x="1002404" y="3672037"/>
                  </a:lnTo>
                  <a:lnTo>
                    <a:pt x="1006377" y="3672264"/>
                  </a:lnTo>
                  <a:lnTo>
                    <a:pt x="1017841" y="3676577"/>
                  </a:lnTo>
                  <a:lnTo>
                    <a:pt x="1020338" y="3675669"/>
                  </a:lnTo>
                  <a:lnTo>
                    <a:pt x="1024652" y="3671469"/>
                  </a:lnTo>
                  <a:lnTo>
                    <a:pt x="1026922" y="3670334"/>
                  </a:lnTo>
                  <a:lnTo>
                    <a:pt x="1028624" y="3670788"/>
                  </a:lnTo>
                  <a:lnTo>
                    <a:pt x="1031917" y="3673853"/>
                  </a:lnTo>
                  <a:lnTo>
                    <a:pt x="1033846" y="3675102"/>
                  </a:lnTo>
                  <a:lnTo>
                    <a:pt x="1053029" y="3681458"/>
                  </a:lnTo>
                  <a:lnTo>
                    <a:pt x="1053824" y="3682480"/>
                  </a:lnTo>
                  <a:lnTo>
                    <a:pt x="1053824" y="3683956"/>
                  </a:lnTo>
                  <a:lnTo>
                    <a:pt x="1053256" y="3685318"/>
                  </a:lnTo>
                  <a:lnTo>
                    <a:pt x="1053029" y="3686793"/>
                  </a:lnTo>
                  <a:lnTo>
                    <a:pt x="1054164" y="3688269"/>
                  </a:lnTo>
                  <a:lnTo>
                    <a:pt x="1062791" y="3692469"/>
                  </a:lnTo>
                  <a:lnTo>
                    <a:pt x="1063813" y="3693263"/>
                  </a:lnTo>
                  <a:lnTo>
                    <a:pt x="1064494" y="3694398"/>
                  </a:lnTo>
                  <a:lnTo>
                    <a:pt x="1064948" y="3696555"/>
                  </a:lnTo>
                  <a:lnTo>
                    <a:pt x="1064607" y="3698144"/>
                  </a:lnTo>
                  <a:lnTo>
                    <a:pt x="1064153" y="3699506"/>
                  </a:lnTo>
                  <a:lnTo>
                    <a:pt x="1064153" y="3701095"/>
                  </a:lnTo>
                  <a:lnTo>
                    <a:pt x="1065401" y="3703479"/>
                  </a:lnTo>
                  <a:lnTo>
                    <a:pt x="1067332" y="3704841"/>
                  </a:lnTo>
                  <a:lnTo>
                    <a:pt x="1069488" y="3705295"/>
                  </a:lnTo>
                  <a:lnTo>
                    <a:pt x="1073461" y="3704955"/>
                  </a:lnTo>
                  <a:lnTo>
                    <a:pt x="1074823" y="3705636"/>
                  </a:lnTo>
                  <a:lnTo>
                    <a:pt x="1075731" y="3707339"/>
                  </a:lnTo>
                  <a:lnTo>
                    <a:pt x="1076639" y="3710063"/>
                  </a:lnTo>
                  <a:lnTo>
                    <a:pt x="1079477" y="3715625"/>
                  </a:lnTo>
                  <a:lnTo>
                    <a:pt x="1082201" y="3716079"/>
                  </a:lnTo>
                  <a:lnTo>
                    <a:pt x="1085493" y="3714263"/>
                  </a:lnTo>
                  <a:lnTo>
                    <a:pt x="1089693" y="3712787"/>
                  </a:lnTo>
                  <a:lnTo>
                    <a:pt x="1093439" y="3714603"/>
                  </a:lnTo>
                  <a:lnTo>
                    <a:pt x="1095482" y="3718462"/>
                  </a:lnTo>
                  <a:lnTo>
                    <a:pt x="1096049" y="3719484"/>
                  </a:lnTo>
                  <a:lnTo>
                    <a:pt x="1096730" y="3725841"/>
                  </a:lnTo>
                  <a:lnTo>
                    <a:pt x="1094801" y="3731857"/>
                  </a:lnTo>
                  <a:lnTo>
                    <a:pt x="1096276" y="3732878"/>
                  </a:lnTo>
                  <a:lnTo>
                    <a:pt x="1096730" y="3733105"/>
                  </a:lnTo>
                  <a:lnTo>
                    <a:pt x="1096163" y="3735262"/>
                  </a:lnTo>
                  <a:lnTo>
                    <a:pt x="1093666" y="3737192"/>
                  </a:lnTo>
                  <a:lnTo>
                    <a:pt x="1093098" y="3740029"/>
                  </a:lnTo>
                  <a:lnTo>
                    <a:pt x="1093892" y="3743094"/>
                  </a:lnTo>
                  <a:lnTo>
                    <a:pt x="1095482" y="3745251"/>
                  </a:lnTo>
                  <a:lnTo>
                    <a:pt x="1096730" y="3747521"/>
                  </a:lnTo>
                  <a:lnTo>
                    <a:pt x="1096730" y="3750926"/>
                  </a:lnTo>
                  <a:lnTo>
                    <a:pt x="1095482" y="3752969"/>
                  </a:lnTo>
                  <a:lnTo>
                    <a:pt x="1089579" y="3757169"/>
                  </a:lnTo>
                  <a:lnTo>
                    <a:pt x="1086287" y="3761937"/>
                  </a:lnTo>
                  <a:lnTo>
                    <a:pt x="1084925" y="3765115"/>
                  </a:lnTo>
                  <a:lnTo>
                    <a:pt x="1084698" y="3768293"/>
                  </a:lnTo>
                  <a:lnTo>
                    <a:pt x="1085606" y="3770450"/>
                  </a:lnTo>
                  <a:lnTo>
                    <a:pt x="1087309" y="3771926"/>
                  </a:lnTo>
                  <a:lnTo>
                    <a:pt x="1090715" y="3773741"/>
                  </a:lnTo>
                  <a:lnTo>
                    <a:pt x="1091963" y="3775785"/>
                  </a:lnTo>
                  <a:lnTo>
                    <a:pt x="1093552" y="3782028"/>
                  </a:lnTo>
                  <a:lnTo>
                    <a:pt x="1094914" y="3784184"/>
                  </a:lnTo>
                  <a:lnTo>
                    <a:pt x="1099454" y="3787703"/>
                  </a:lnTo>
                  <a:lnTo>
                    <a:pt x="1100703" y="3789179"/>
                  </a:lnTo>
                  <a:lnTo>
                    <a:pt x="1100816" y="3789860"/>
                  </a:lnTo>
                  <a:lnTo>
                    <a:pt x="1100363" y="3791449"/>
                  </a:lnTo>
                  <a:lnTo>
                    <a:pt x="1100590" y="3792357"/>
                  </a:lnTo>
                  <a:lnTo>
                    <a:pt x="1100930" y="3792584"/>
                  </a:lnTo>
                  <a:lnTo>
                    <a:pt x="1101952" y="3792925"/>
                  </a:lnTo>
                  <a:lnTo>
                    <a:pt x="1102179" y="3793152"/>
                  </a:lnTo>
                  <a:lnTo>
                    <a:pt x="1102633" y="3794060"/>
                  </a:lnTo>
                  <a:lnTo>
                    <a:pt x="1103087" y="3794628"/>
                  </a:lnTo>
                  <a:lnTo>
                    <a:pt x="1103200" y="3795535"/>
                  </a:lnTo>
                  <a:lnTo>
                    <a:pt x="1102747" y="3797352"/>
                  </a:lnTo>
                  <a:lnTo>
                    <a:pt x="1101952" y="3798487"/>
                  </a:lnTo>
                  <a:lnTo>
                    <a:pt x="1101725" y="3799735"/>
                  </a:lnTo>
                  <a:lnTo>
                    <a:pt x="1101952" y="3800984"/>
                  </a:lnTo>
                  <a:lnTo>
                    <a:pt x="1102633" y="3802232"/>
                  </a:lnTo>
                  <a:lnTo>
                    <a:pt x="1103995" y="3805524"/>
                  </a:lnTo>
                  <a:lnTo>
                    <a:pt x="1105130" y="3809724"/>
                  </a:lnTo>
                  <a:lnTo>
                    <a:pt x="1105017" y="3813016"/>
                  </a:lnTo>
                  <a:lnTo>
                    <a:pt x="1102633" y="3813697"/>
                  </a:lnTo>
                  <a:lnTo>
                    <a:pt x="1098092" y="3812562"/>
                  </a:lnTo>
                  <a:lnTo>
                    <a:pt x="1096163" y="3812789"/>
                  </a:lnTo>
                  <a:lnTo>
                    <a:pt x="1095482" y="3814832"/>
                  </a:lnTo>
                  <a:lnTo>
                    <a:pt x="1096504" y="3817670"/>
                  </a:lnTo>
                  <a:lnTo>
                    <a:pt x="1097866" y="3819486"/>
                  </a:lnTo>
                  <a:lnTo>
                    <a:pt x="1098319" y="3821529"/>
                  </a:lnTo>
                  <a:lnTo>
                    <a:pt x="1096504" y="3824821"/>
                  </a:lnTo>
                  <a:lnTo>
                    <a:pt x="1094801" y="3826070"/>
                  </a:lnTo>
                  <a:lnTo>
                    <a:pt x="1088898" y="3827318"/>
                  </a:lnTo>
                  <a:lnTo>
                    <a:pt x="1086628" y="3829248"/>
                  </a:lnTo>
                  <a:lnTo>
                    <a:pt x="1086855" y="3830950"/>
                  </a:lnTo>
                  <a:lnTo>
                    <a:pt x="1087877" y="3833448"/>
                  </a:lnTo>
                  <a:lnTo>
                    <a:pt x="1087763" y="3837647"/>
                  </a:lnTo>
                  <a:lnTo>
                    <a:pt x="1086287" y="3840372"/>
                  </a:lnTo>
                  <a:lnTo>
                    <a:pt x="1084017" y="3842642"/>
                  </a:lnTo>
                  <a:lnTo>
                    <a:pt x="1082088" y="3845593"/>
                  </a:lnTo>
                  <a:lnTo>
                    <a:pt x="1081520" y="3850247"/>
                  </a:lnTo>
                  <a:lnTo>
                    <a:pt x="1082315" y="3852971"/>
                  </a:lnTo>
                  <a:lnTo>
                    <a:pt x="1083790" y="3854106"/>
                  </a:lnTo>
                  <a:lnTo>
                    <a:pt x="1087763" y="3855469"/>
                  </a:lnTo>
                  <a:lnTo>
                    <a:pt x="1102633" y="3866479"/>
                  </a:lnTo>
                  <a:lnTo>
                    <a:pt x="1104109" y="3869090"/>
                  </a:lnTo>
                  <a:lnTo>
                    <a:pt x="1104449" y="3872154"/>
                  </a:lnTo>
                  <a:lnTo>
                    <a:pt x="1106605" y="3871814"/>
                  </a:lnTo>
                  <a:lnTo>
                    <a:pt x="1114779" y="3872722"/>
                  </a:lnTo>
                  <a:lnTo>
                    <a:pt x="1117049" y="3877376"/>
                  </a:lnTo>
                  <a:lnTo>
                    <a:pt x="1120908" y="3880554"/>
                  </a:lnTo>
                  <a:lnTo>
                    <a:pt x="1118184" y="3887024"/>
                  </a:lnTo>
                  <a:lnTo>
                    <a:pt x="1113303" y="3894856"/>
                  </a:lnTo>
                  <a:lnTo>
                    <a:pt x="1110919" y="3902121"/>
                  </a:lnTo>
                  <a:lnTo>
                    <a:pt x="1113757" y="3904278"/>
                  </a:lnTo>
                  <a:lnTo>
                    <a:pt x="1121021" y="3906321"/>
                  </a:lnTo>
                  <a:lnTo>
                    <a:pt x="1122156" y="3908591"/>
                  </a:lnTo>
                  <a:lnTo>
                    <a:pt x="1122156" y="3908591"/>
                  </a:lnTo>
                  <a:lnTo>
                    <a:pt x="1124994" y="3909386"/>
                  </a:lnTo>
                  <a:lnTo>
                    <a:pt x="1126583" y="3912677"/>
                  </a:lnTo>
                  <a:lnTo>
                    <a:pt x="1128854" y="3921191"/>
                  </a:lnTo>
                  <a:lnTo>
                    <a:pt x="1130102" y="3923234"/>
                  </a:lnTo>
                  <a:lnTo>
                    <a:pt x="1131350" y="3924483"/>
                  </a:lnTo>
                  <a:lnTo>
                    <a:pt x="1132372" y="3926072"/>
                  </a:lnTo>
                  <a:lnTo>
                    <a:pt x="1133053" y="3928796"/>
                  </a:lnTo>
                  <a:lnTo>
                    <a:pt x="1133734" y="3938558"/>
                  </a:lnTo>
                  <a:lnTo>
                    <a:pt x="1134756" y="3943212"/>
                  </a:lnTo>
                  <a:lnTo>
                    <a:pt x="1136232" y="3945709"/>
                  </a:lnTo>
                  <a:lnTo>
                    <a:pt x="1151328" y="3957741"/>
                  </a:lnTo>
                  <a:lnTo>
                    <a:pt x="1153826" y="3959898"/>
                  </a:lnTo>
                  <a:lnTo>
                    <a:pt x="1156209" y="3960919"/>
                  </a:lnTo>
                  <a:lnTo>
                    <a:pt x="1161317" y="3962281"/>
                  </a:lnTo>
                  <a:lnTo>
                    <a:pt x="1169490" y="3966821"/>
                  </a:lnTo>
                  <a:lnTo>
                    <a:pt x="1172441" y="3967502"/>
                  </a:lnTo>
                  <a:lnTo>
                    <a:pt x="1175166" y="3967616"/>
                  </a:lnTo>
                  <a:lnTo>
                    <a:pt x="1176187" y="3968184"/>
                  </a:lnTo>
                  <a:lnTo>
                    <a:pt x="1177322" y="3969432"/>
                  </a:lnTo>
                  <a:lnTo>
                    <a:pt x="1178116" y="3971362"/>
                  </a:lnTo>
                  <a:lnTo>
                    <a:pt x="1178798" y="3973746"/>
                  </a:lnTo>
                  <a:lnTo>
                    <a:pt x="1179592" y="3975675"/>
                  </a:lnTo>
                  <a:lnTo>
                    <a:pt x="1180728" y="3976129"/>
                  </a:lnTo>
                  <a:lnTo>
                    <a:pt x="1183111" y="3974427"/>
                  </a:lnTo>
                  <a:lnTo>
                    <a:pt x="1183679" y="3974200"/>
                  </a:lnTo>
                  <a:lnTo>
                    <a:pt x="1184587" y="3974767"/>
                  </a:lnTo>
                  <a:lnTo>
                    <a:pt x="1184700" y="3975335"/>
                  </a:lnTo>
                  <a:lnTo>
                    <a:pt x="1184700" y="3976129"/>
                  </a:lnTo>
                  <a:lnTo>
                    <a:pt x="1186970" y="3984869"/>
                  </a:lnTo>
                  <a:lnTo>
                    <a:pt x="1186517" y="3986118"/>
                  </a:lnTo>
                  <a:lnTo>
                    <a:pt x="1186289" y="3987367"/>
                  </a:lnTo>
                  <a:lnTo>
                    <a:pt x="1186289" y="3988615"/>
                  </a:lnTo>
                  <a:lnTo>
                    <a:pt x="1186176" y="3989864"/>
                  </a:lnTo>
                  <a:lnTo>
                    <a:pt x="1185041" y="3993496"/>
                  </a:lnTo>
                  <a:lnTo>
                    <a:pt x="1183452" y="4002917"/>
                  </a:lnTo>
                  <a:lnTo>
                    <a:pt x="1181749" y="4007004"/>
                  </a:lnTo>
                  <a:lnTo>
                    <a:pt x="1178003" y="4013247"/>
                  </a:lnTo>
                  <a:lnTo>
                    <a:pt x="1177095" y="4017333"/>
                  </a:lnTo>
                  <a:lnTo>
                    <a:pt x="1181181" y="4017447"/>
                  </a:lnTo>
                  <a:lnTo>
                    <a:pt x="1189467" y="4020284"/>
                  </a:lnTo>
                  <a:lnTo>
                    <a:pt x="1209900" y="4014949"/>
                  </a:lnTo>
                  <a:lnTo>
                    <a:pt x="1212056" y="4015404"/>
                  </a:lnTo>
                  <a:lnTo>
                    <a:pt x="1217732" y="4019490"/>
                  </a:lnTo>
                  <a:lnTo>
                    <a:pt x="1229877" y="4022895"/>
                  </a:lnTo>
                  <a:lnTo>
                    <a:pt x="1233283" y="4025392"/>
                  </a:lnTo>
                  <a:lnTo>
                    <a:pt x="1236347" y="4029592"/>
                  </a:lnTo>
                  <a:lnTo>
                    <a:pt x="1237709" y="4030501"/>
                  </a:lnTo>
                  <a:lnTo>
                    <a:pt x="1242590" y="4030273"/>
                  </a:lnTo>
                  <a:lnTo>
                    <a:pt x="1244634" y="4030614"/>
                  </a:lnTo>
                  <a:lnTo>
                    <a:pt x="1246563" y="4031749"/>
                  </a:lnTo>
                  <a:lnTo>
                    <a:pt x="1248379" y="4034133"/>
                  </a:lnTo>
                  <a:lnTo>
                    <a:pt x="1249060" y="4035381"/>
                  </a:lnTo>
                  <a:lnTo>
                    <a:pt x="1249287" y="4036630"/>
                  </a:lnTo>
                  <a:lnTo>
                    <a:pt x="1249060" y="4037879"/>
                  </a:lnTo>
                  <a:lnTo>
                    <a:pt x="1248379" y="4039014"/>
                  </a:lnTo>
                  <a:lnTo>
                    <a:pt x="1241115" y="4042759"/>
                  </a:lnTo>
                  <a:lnTo>
                    <a:pt x="1240434" y="4043440"/>
                  </a:lnTo>
                  <a:lnTo>
                    <a:pt x="1240320" y="4044689"/>
                  </a:lnTo>
                  <a:lnTo>
                    <a:pt x="1240660" y="4047527"/>
                  </a:lnTo>
                  <a:lnTo>
                    <a:pt x="1241682" y="4052067"/>
                  </a:lnTo>
                  <a:lnTo>
                    <a:pt x="1243384" y="4055472"/>
                  </a:lnTo>
                  <a:lnTo>
                    <a:pt x="1245655" y="4057970"/>
                  </a:lnTo>
                  <a:lnTo>
                    <a:pt x="1248379" y="4059672"/>
                  </a:lnTo>
                  <a:lnTo>
                    <a:pt x="1253260" y="4061943"/>
                  </a:lnTo>
                  <a:lnTo>
                    <a:pt x="1255530" y="4063645"/>
                  </a:lnTo>
                  <a:lnTo>
                    <a:pt x="1257006" y="4066597"/>
                  </a:lnTo>
                  <a:lnTo>
                    <a:pt x="1257006" y="4066597"/>
                  </a:lnTo>
                  <a:lnTo>
                    <a:pt x="1257687" y="4067618"/>
                  </a:lnTo>
                  <a:lnTo>
                    <a:pt x="1258368" y="4067959"/>
                  </a:lnTo>
                  <a:lnTo>
                    <a:pt x="1259162" y="4067618"/>
                  </a:lnTo>
                  <a:lnTo>
                    <a:pt x="1259957" y="4066597"/>
                  </a:lnTo>
                  <a:lnTo>
                    <a:pt x="1261660" y="4066256"/>
                  </a:lnTo>
                  <a:lnTo>
                    <a:pt x="1263362" y="4066483"/>
                  </a:lnTo>
                  <a:lnTo>
                    <a:pt x="1264724" y="4067278"/>
                  </a:lnTo>
                  <a:lnTo>
                    <a:pt x="1264498" y="4068640"/>
                  </a:lnTo>
                  <a:lnTo>
                    <a:pt x="1263930" y="4070342"/>
                  </a:lnTo>
                  <a:lnTo>
                    <a:pt x="1264384" y="4072158"/>
                  </a:lnTo>
                  <a:lnTo>
                    <a:pt x="1265519" y="4072499"/>
                  </a:lnTo>
                  <a:lnTo>
                    <a:pt x="1268470" y="4071477"/>
                  </a:lnTo>
                  <a:lnTo>
                    <a:pt x="1269719" y="4071477"/>
                  </a:lnTo>
                  <a:lnTo>
                    <a:pt x="1271535" y="4075110"/>
                  </a:lnTo>
                  <a:lnTo>
                    <a:pt x="1271308" y="4076472"/>
                  </a:lnTo>
                  <a:lnTo>
                    <a:pt x="1270060" y="4086915"/>
                  </a:lnTo>
                  <a:lnTo>
                    <a:pt x="1271308" y="4092023"/>
                  </a:lnTo>
                  <a:lnTo>
                    <a:pt x="1269379" y="4093498"/>
                  </a:lnTo>
                  <a:lnTo>
                    <a:pt x="1267789" y="4093385"/>
                  </a:lnTo>
                  <a:lnTo>
                    <a:pt x="1266314" y="4092704"/>
                  </a:lnTo>
                  <a:lnTo>
                    <a:pt x="1264724" y="4092363"/>
                  </a:lnTo>
                  <a:lnTo>
                    <a:pt x="1257914" y="4093839"/>
                  </a:lnTo>
                  <a:lnTo>
                    <a:pt x="1258255" y="4094406"/>
                  </a:lnTo>
                  <a:lnTo>
                    <a:pt x="1259049" y="4095882"/>
                  </a:lnTo>
                  <a:lnTo>
                    <a:pt x="1259390" y="4096450"/>
                  </a:lnTo>
                  <a:lnTo>
                    <a:pt x="1256779" y="4097925"/>
                  </a:lnTo>
                  <a:lnTo>
                    <a:pt x="1253714" y="4098493"/>
                  </a:lnTo>
                  <a:lnTo>
                    <a:pt x="1250649" y="4098152"/>
                  </a:lnTo>
                  <a:lnTo>
                    <a:pt x="1248266" y="4096903"/>
                  </a:lnTo>
                  <a:lnTo>
                    <a:pt x="1245768" y="4097698"/>
                  </a:lnTo>
                  <a:lnTo>
                    <a:pt x="1244974" y="4099628"/>
                  </a:lnTo>
                  <a:lnTo>
                    <a:pt x="1245882" y="4101444"/>
                  </a:lnTo>
                  <a:lnTo>
                    <a:pt x="1248152" y="4101898"/>
                  </a:lnTo>
                  <a:lnTo>
                    <a:pt x="1247244" y="4105076"/>
                  </a:lnTo>
                  <a:lnTo>
                    <a:pt x="1245882" y="4108141"/>
                  </a:lnTo>
                  <a:lnTo>
                    <a:pt x="1242817" y="4113362"/>
                  </a:lnTo>
                  <a:lnTo>
                    <a:pt x="1241115" y="4115292"/>
                  </a:lnTo>
                  <a:lnTo>
                    <a:pt x="1239526" y="4116087"/>
                  </a:lnTo>
                  <a:lnTo>
                    <a:pt x="1236007" y="4117222"/>
                  </a:lnTo>
                  <a:lnTo>
                    <a:pt x="1232828" y="4120059"/>
                  </a:lnTo>
                  <a:lnTo>
                    <a:pt x="1230445" y="4123578"/>
                  </a:lnTo>
                  <a:lnTo>
                    <a:pt x="1227834" y="4126189"/>
                  </a:lnTo>
                  <a:lnTo>
                    <a:pt x="1222726" y="4126075"/>
                  </a:lnTo>
                  <a:lnTo>
                    <a:pt x="1222272" y="4126643"/>
                  </a:lnTo>
                  <a:lnTo>
                    <a:pt x="1222158" y="4127551"/>
                  </a:lnTo>
                  <a:lnTo>
                    <a:pt x="1221932" y="4128232"/>
                  </a:lnTo>
                  <a:lnTo>
                    <a:pt x="1221932" y="4128686"/>
                  </a:lnTo>
                  <a:lnTo>
                    <a:pt x="1221932" y="4129481"/>
                  </a:lnTo>
                  <a:lnTo>
                    <a:pt x="1221818" y="4130275"/>
                  </a:lnTo>
                  <a:lnTo>
                    <a:pt x="1221364" y="4130729"/>
                  </a:lnTo>
                  <a:lnTo>
                    <a:pt x="1221023" y="4130729"/>
                  </a:lnTo>
                  <a:lnTo>
                    <a:pt x="1220115" y="4130503"/>
                  </a:lnTo>
                  <a:lnTo>
                    <a:pt x="1216596" y="4130956"/>
                  </a:lnTo>
                  <a:lnTo>
                    <a:pt x="1214099" y="4132886"/>
                  </a:lnTo>
                  <a:lnTo>
                    <a:pt x="1213191" y="4133340"/>
                  </a:lnTo>
                  <a:lnTo>
                    <a:pt x="1209786" y="4133227"/>
                  </a:lnTo>
                  <a:lnTo>
                    <a:pt x="1202748" y="4130275"/>
                  </a:lnTo>
                  <a:lnTo>
                    <a:pt x="1199911" y="4130616"/>
                  </a:lnTo>
                  <a:lnTo>
                    <a:pt x="1197413" y="4131865"/>
                  </a:lnTo>
                  <a:lnTo>
                    <a:pt x="1195030" y="4132091"/>
                  </a:lnTo>
                  <a:lnTo>
                    <a:pt x="1192760" y="4131524"/>
                  </a:lnTo>
                  <a:lnTo>
                    <a:pt x="1187765" y="4128573"/>
                  </a:lnTo>
                  <a:lnTo>
                    <a:pt x="1186517" y="4128232"/>
                  </a:lnTo>
                  <a:lnTo>
                    <a:pt x="1182998" y="4128573"/>
                  </a:lnTo>
                  <a:lnTo>
                    <a:pt x="1181976" y="4128232"/>
                  </a:lnTo>
                  <a:lnTo>
                    <a:pt x="1180387" y="4125735"/>
                  </a:lnTo>
                  <a:lnTo>
                    <a:pt x="1179366" y="4119038"/>
                  </a:lnTo>
                  <a:lnTo>
                    <a:pt x="1178116" y="4116200"/>
                  </a:lnTo>
                  <a:lnTo>
                    <a:pt x="1176414" y="4115292"/>
                  </a:lnTo>
                  <a:lnTo>
                    <a:pt x="1172101" y="4115179"/>
                  </a:lnTo>
                  <a:lnTo>
                    <a:pt x="1170171" y="4114838"/>
                  </a:lnTo>
                  <a:lnTo>
                    <a:pt x="1164269" y="4112455"/>
                  </a:lnTo>
                  <a:lnTo>
                    <a:pt x="1162339" y="4112341"/>
                  </a:lnTo>
                  <a:lnTo>
                    <a:pt x="1160409" y="4112908"/>
                  </a:lnTo>
                  <a:lnTo>
                    <a:pt x="1156777" y="4114838"/>
                  </a:lnTo>
                  <a:lnTo>
                    <a:pt x="1154507" y="4114952"/>
                  </a:lnTo>
                  <a:lnTo>
                    <a:pt x="1149853" y="4114043"/>
                  </a:lnTo>
                  <a:lnTo>
                    <a:pt x="1145199" y="4114043"/>
                  </a:lnTo>
                  <a:lnTo>
                    <a:pt x="1141567" y="4116995"/>
                  </a:lnTo>
                  <a:lnTo>
                    <a:pt x="1139751" y="4124827"/>
                  </a:lnTo>
                  <a:lnTo>
                    <a:pt x="1139864" y="4126870"/>
                  </a:lnTo>
                  <a:lnTo>
                    <a:pt x="1139864" y="4127097"/>
                  </a:lnTo>
                  <a:lnTo>
                    <a:pt x="1140205" y="4128800"/>
                  </a:lnTo>
                  <a:lnTo>
                    <a:pt x="1140432" y="4130503"/>
                  </a:lnTo>
                  <a:lnTo>
                    <a:pt x="1140091" y="4132091"/>
                  </a:lnTo>
                  <a:lnTo>
                    <a:pt x="1139183" y="4133113"/>
                  </a:lnTo>
                  <a:lnTo>
                    <a:pt x="1136799" y="4133567"/>
                  </a:lnTo>
                  <a:lnTo>
                    <a:pt x="1135778" y="4134021"/>
                  </a:lnTo>
                  <a:lnTo>
                    <a:pt x="1130897" y="4141740"/>
                  </a:lnTo>
                  <a:lnTo>
                    <a:pt x="1128740" y="4144010"/>
                  </a:lnTo>
                  <a:lnTo>
                    <a:pt x="1136118" y="4150026"/>
                  </a:lnTo>
                  <a:lnTo>
                    <a:pt x="1137707" y="4153091"/>
                  </a:lnTo>
                  <a:lnTo>
                    <a:pt x="1140318" y="4161037"/>
                  </a:lnTo>
                  <a:lnTo>
                    <a:pt x="1142475" y="4164328"/>
                  </a:lnTo>
                  <a:lnTo>
                    <a:pt x="1145426" y="4167166"/>
                  </a:lnTo>
                  <a:lnTo>
                    <a:pt x="1148604" y="4169209"/>
                  </a:lnTo>
                  <a:lnTo>
                    <a:pt x="1151442" y="4170231"/>
                  </a:lnTo>
                  <a:lnTo>
                    <a:pt x="1153826" y="4170571"/>
                  </a:lnTo>
                  <a:lnTo>
                    <a:pt x="1154621" y="4171820"/>
                  </a:lnTo>
                  <a:lnTo>
                    <a:pt x="1154847" y="4173863"/>
                  </a:lnTo>
                  <a:lnTo>
                    <a:pt x="1155755" y="4176587"/>
                  </a:lnTo>
                  <a:lnTo>
                    <a:pt x="1157117" y="4178517"/>
                  </a:lnTo>
                  <a:lnTo>
                    <a:pt x="1158252" y="4179312"/>
                  </a:lnTo>
                  <a:lnTo>
                    <a:pt x="1159274" y="4180560"/>
                  </a:lnTo>
                  <a:lnTo>
                    <a:pt x="1160069" y="4183739"/>
                  </a:lnTo>
                  <a:lnTo>
                    <a:pt x="1160182" y="4190549"/>
                  </a:lnTo>
                  <a:lnTo>
                    <a:pt x="1158026" y="4193727"/>
                  </a:lnTo>
                  <a:lnTo>
                    <a:pt x="1151442" y="4197473"/>
                  </a:lnTo>
                  <a:lnTo>
                    <a:pt x="1152464" y="4199970"/>
                  </a:lnTo>
                  <a:lnTo>
                    <a:pt x="1156777" y="4205760"/>
                  </a:lnTo>
                  <a:lnTo>
                    <a:pt x="1159615" y="4212229"/>
                  </a:lnTo>
                  <a:lnTo>
                    <a:pt x="1160863" y="4214159"/>
                  </a:lnTo>
                  <a:lnTo>
                    <a:pt x="1164382" y="4217224"/>
                  </a:lnTo>
                  <a:lnTo>
                    <a:pt x="1165631" y="4218926"/>
                  </a:lnTo>
                  <a:lnTo>
                    <a:pt x="1165177" y="4220516"/>
                  </a:lnTo>
                  <a:lnTo>
                    <a:pt x="1163815" y="4220856"/>
                  </a:lnTo>
                  <a:lnTo>
                    <a:pt x="1160296" y="4220062"/>
                  </a:lnTo>
                  <a:lnTo>
                    <a:pt x="1158820" y="4220175"/>
                  </a:lnTo>
                  <a:lnTo>
                    <a:pt x="1159274" y="4220743"/>
                  </a:lnTo>
                  <a:lnTo>
                    <a:pt x="1160409" y="4222672"/>
                  </a:lnTo>
                  <a:lnTo>
                    <a:pt x="1158707" y="4223467"/>
                  </a:lnTo>
                  <a:lnTo>
                    <a:pt x="1158026" y="4224715"/>
                  </a:lnTo>
                  <a:lnTo>
                    <a:pt x="1158252" y="4226305"/>
                  </a:lnTo>
                  <a:lnTo>
                    <a:pt x="1159501" y="4227780"/>
                  </a:lnTo>
                  <a:lnTo>
                    <a:pt x="1161658" y="4229369"/>
                  </a:lnTo>
                  <a:lnTo>
                    <a:pt x="1161772" y="4233229"/>
                  </a:lnTo>
                  <a:lnTo>
                    <a:pt x="1161204" y="4237996"/>
                  </a:lnTo>
                  <a:lnTo>
                    <a:pt x="1161204" y="4242082"/>
                  </a:lnTo>
                  <a:lnTo>
                    <a:pt x="1161885" y="4243785"/>
                  </a:lnTo>
                  <a:lnTo>
                    <a:pt x="1162907" y="4245147"/>
                  </a:lnTo>
                  <a:lnTo>
                    <a:pt x="1163588" y="4246850"/>
                  </a:lnTo>
                  <a:lnTo>
                    <a:pt x="1163588" y="4249688"/>
                  </a:lnTo>
                  <a:lnTo>
                    <a:pt x="1163020" y="4251844"/>
                  </a:lnTo>
                  <a:lnTo>
                    <a:pt x="1161998" y="4253774"/>
                  </a:lnTo>
                  <a:lnTo>
                    <a:pt x="1160750" y="4255363"/>
                  </a:lnTo>
                  <a:lnTo>
                    <a:pt x="1159615" y="4256498"/>
                  </a:lnTo>
                  <a:lnTo>
                    <a:pt x="1162453" y="4260811"/>
                  </a:lnTo>
                  <a:lnTo>
                    <a:pt x="1164041" y="4262628"/>
                  </a:lnTo>
                  <a:lnTo>
                    <a:pt x="1165744" y="4263876"/>
                  </a:lnTo>
                  <a:lnTo>
                    <a:pt x="1167447" y="4264444"/>
                  </a:lnTo>
                  <a:lnTo>
                    <a:pt x="1170852" y="4265012"/>
                  </a:lnTo>
                  <a:lnTo>
                    <a:pt x="1172441" y="4265920"/>
                  </a:lnTo>
                  <a:lnTo>
                    <a:pt x="1171420" y="4267168"/>
                  </a:lnTo>
                  <a:lnTo>
                    <a:pt x="1170739" y="4269211"/>
                  </a:lnTo>
                  <a:lnTo>
                    <a:pt x="1170511" y="4271481"/>
                  </a:lnTo>
                  <a:lnTo>
                    <a:pt x="1170739" y="4273638"/>
                  </a:lnTo>
                  <a:lnTo>
                    <a:pt x="1171420" y="4275227"/>
                  </a:lnTo>
                  <a:lnTo>
                    <a:pt x="1172328" y="4276249"/>
                  </a:lnTo>
                  <a:lnTo>
                    <a:pt x="1177209" y="4279654"/>
                  </a:lnTo>
                  <a:lnTo>
                    <a:pt x="1178571" y="4281924"/>
                  </a:lnTo>
                  <a:lnTo>
                    <a:pt x="1178911" y="4284989"/>
                  </a:lnTo>
                  <a:lnTo>
                    <a:pt x="1178685" y="4289643"/>
                  </a:lnTo>
                  <a:lnTo>
                    <a:pt x="1184700" y="4289076"/>
                  </a:lnTo>
                  <a:lnTo>
                    <a:pt x="1187879" y="4289757"/>
                  </a:lnTo>
                  <a:lnTo>
                    <a:pt x="1190149" y="4291913"/>
                  </a:lnTo>
                  <a:lnTo>
                    <a:pt x="1190717" y="4294524"/>
                  </a:lnTo>
                  <a:lnTo>
                    <a:pt x="1190717" y="4297475"/>
                  </a:lnTo>
                  <a:lnTo>
                    <a:pt x="1191170" y="4299859"/>
                  </a:lnTo>
                  <a:lnTo>
                    <a:pt x="1192987" y="4300994"/>
                  </a:lnTo>
                  <a:lnTo>
                    <a:pt x="1194575" y="4300653"/>
                  </a:lnTo>
                  <a:lnTo>
                    <a:pt x="1199797" y="4298043"/>
                  </a:lnTo>
                  <a:lnTo>
                    <a:pt x="1203316" y="4297702"/>
                  </a:lnTo>
                  <a:lnTo>
                    <a:pt x="1209105" y="4299291"/>
                  </a:lnTo>
                  <a:lnTo>
                    <a:pt x="1210921" y="4299178"/>
                  </a:lnTo>
                  <a:lnTo>
                    <a:pt x="1224315" y="4292821"/>
                  </a:lnTo>
                  <a:lnTo>
                    <a:pt x="1228628" y="4289416"/>
                  </a:lnTo>
                  <a:lnTo>
                    <a:pt x="1231466" y="4283400"/>
                  </a:lnTo>
                  <a:lnTo>
                    <a:pt x="1232602" y="4273865"/>
                  </a:lnTo>
                  <a:lnTo>
                    <a:pt x="1233509" y="4271028"/>
                  </a:lnTo>
                  <a:lnTo>
                    <a:pt x="1234417" y="4270006"/>
                  </a:lnTo>
                  <a:lnTo>
                    <a:pt x="1235666" y="4269325"/>
                  </a:lnTo>
                  <a:lnTo>
                    <a:pt x="1236801" y="4268417"/>
                  </a:lnTo>
                  <a:lnTo>
                    <a:pt x="1237369" y="4266601"/>
                  </a:lnTo>
                  <a:lnTo>
                    <a:pt x="1237028" y="4265239"/>
                  </a:lnTo>
                  <a:lnTo>
                    <a:pt x="1235212" y="4261947"/>
                  </a:lnTo>
                  <a:lnTo>
                    <a:pt x="1234758" y="4260244"/>
                  </a:lnTo>
                  <a:lnTo>
                    <a:pt x="1236120" y="4254795"/>
                  </a:lnTo>
                  <a:lnTo>
                    <a:pt x="1240093" y="4254001"/>
                  </a:lnTo>
                  <a:lnTo>
                    <a:pt x="1248493" y="4257066"/>
                  </a:lnTo>
                  <a:lnTo>
                    <a:pt x="1253147" y="4255590"/>
                  </a:lnTo>
                  <a:lnTo>
                    <a:pt x="1272216" y="4265693"/>
                  </a:lnTo>
                  <a:lnTo>
                    <a:pt x="1275168" y="4265693"/>
                  </a:lnTo>
                  <a:lnTo>
                    <a:pt x="1280957" y="4264217"/>
                  </a:lnTo>
                  <a:lnTo>
                    <a:pt x="1283795" y="4264217"/>
                  </a:lnTo>
                  <a:lnTo>
                    <a:pt x="1285383" y="4265012"/>
                  </a:lnTo>
                  <a:lnTo>
                    <a:pt x="1288221" y="4267395"/>
                  </a:lnTo>
                  <a:lnTo>
                    <a:pt x="1290037" y="4267622"/>
                  </a:lnTo>
                  <a:lnTo>
                    <a:pt x="1291740" y="4266714"/>
                  </a:lnTo>
                  <a:lnTo>
                    <a:pt x="1301729" y="4257747"/>
                  </a:lnTo>
                  <a:lnTo>
                    <a:pt x="1303431" y="4256839"/>
                  </a:lnTo>
                  <a:lnTo>
                    <a:pt x="1304340" y="4256952"/>
                  </a:lnTo>
                  <a:lnTo>
                    <a:pt x="1305588" y="4257633"/>
                  </a:lnTo>
                  <a:lnTo>
                    <a:pt x="1306496" y="4257406"/>
                  </a:lnTo>
                  <a:lnTo>
                    <a:pt x="1307290" y="4256612"/>
                  </a:lnTo>
                  <a:lnTo>
                    <a:pt x="1308426" y="4254342"/>
                  </a:lnTo>
                  <a:lnTo>
                    <a:pt x="1309334" y="4253774"/>
                  </a:lnTo>
                  <a:lnTo>
                    <a:pt x="1311150" y="4253093"/>
                  </a:lnTo>
                  <a:lnTo>
                    <a:pt x="1312399" y="4251844"/>
                  </a:lnTo>
                  <a:lnTo>
                    <a:pt x="1314896" y="4248779"/>
                  </a:lnTo>
                  <a:lnTo>
                    <a:pt x="1316485" y="4247644"/>
                  </a:lnTo>
                  <a:lnTo>
                    <a:pt x="1317847" y="4247417"/>
                  </a:lnTo>
                  <a:lnTo>
                    <a:pt x="1327382" y="4249234"/>
                  </a:lnTo>
                  <a:lnTo>
                    <a:pt x="1333625" y="4249234"/>
                  </a:lnTo>
                  <a:lnTo>
                    <a:pt x="1335328" y="4249574"/>
                  </a:lnTo>
                  <a:lnTo>
                    <a:pt x="1337712" y="4251277"/>
                  </a:lnTo>
                  <a:lnTo>
                    <a:pt x="1338052" y="4251504"/>
                  </a:lnTo>
                  <a:lnTo>
                    <a:pt x="1339527" y="4252185"/>
                  </a:lnTo>
                  <a:lnTo>
                    <a:pt x="1341230" y="4252071"/>
                  </a:lnTo>
                  <a:lnTo>
                    <a:pt x="1342592" y="4251050"/>
                  </a:lnTo>
                  <a:lnTo>
                    <a:pt x="1343955" y="4249915"/>
                  </a:lnTo>
                  <a:lnTo>
                    <a:pt x="1345430" y="4249120"/>
                  </a:lnTo>
                  <a:lnTo>
                    <a:pt x="1347246" y="4251731"/>
                  </a:lnTo>
                  <a:lnTo>
                    <a:pt x="1346679" y="4257747"/>
                  </a:lnTo>
                  <a:lnTo>
                    <a:pt x="1348381" y="4260244"/>
                  </a:lnTo>
                  <a:lnTo>
                    <a:pt x="1350425" y="4260017"/>
                  </a:lnTo>
                  <a:lnTo>
                    <a:pt x="1357121" y="4253320"/>
                  </a:lnTo>
                  <a:lnTo>
                    <a:pt x="1365635" y="4249347"/>
                  </a:lnTo>
                  <a:lnTo>
                    <a:pt x="1370062" y="4248553"/>
                  </a:lnTo>
                  <a:lnTo>
                    <a:pt x="1374489" y="4248666"/>
                  </a:lnTo>
                  <a:lnTo>
                    <a:pt x="1376872" y="4249574"/>
                  </a:lnTo>
                  <a:lnTo>
                    <a:pt x="1378007" y="4251050"/>
                  </a:lnTo>
                  <a:lnTo>
                    <a:pt x="1378802" y="4253207"/>
                  </a:lnTo>
                  <a:lnTo>
                    <a:pt x="1380278" y="4255931"/>
                  </a:lnTo>
                  <a:lnTo>
                    <a:pt x="1382207" y="4257747"/>
                  </a:lnTo>
                  <a:lnTo>
                    <a:pt x="1386293" y="4260358"/>
                  </a:lnTo>
                  <a:lnTo>
                    <a:pt x="1388109" y="4262855"/>
                  </a:lnTo>
                  <a:lnTo>
                    <a:pt x="1390493" y="4268190"/>
                  </a:lnTo>
                  <a:lnTo>
                    <a:pt x="1391742" y="4269892"/>
                  </a:lnTo>
                  <a:lnTo>
                    <a:pt x="1397985" y="4274092"/>
                  </a:lnTo>
                  <a:lnTo>
                    <a:pt x="1399574" y="4275908"/>
                  </a:lnTo>
                  <a:lnTo>
                    <a:pt x="1401163" y="4278406"/>
                  </a:lnTo>
                  <a:lnTo>
                    <a:pt x="1402071" y="4280222"/>
                  </a:lnTo>
                  <a:lnTo>
                    <a:pt x="1402639" y="4281697"/>
                  </a:lnTo>
                  <a:lnTo>
                    <a:pt x="1402866" y="4283173"/>
                  </a:lnTo>
                  <a:lnTo>
                    <a:pt x="1402866" y="4284989"/>
                  </a:lnTo>
                  <a:lnTo>
                    <a:pt x="1401163" y="4288508"/>
                  </a:lnTo>
                  <a:lnTo>
                    <a:pt x="1401163" y="4289416"/>
                  </a:lnTo>
                  <a:lnTo>
                    <a:pt x="1401504" y="4292140"/>
                  </a:lnTo>
                  <a:lnTo>
                    <a:pt x="1401731" y="4297362"/>
                  </a:lnTo>
                  <a:lnTo>
                    <a:pt x="1402298" y="4300427"/>
                  </a:lnTo>
                  <a:lnTo>
                    <a:pt x="1403433" y="4303151"/>
                  </a:lnTo>
                  <a:lnTo>
                    <a:pt x="1405477" y="4306443"/>
                  </a:lnTo>
                  <a:lnTo>
                    <a:pt x="1405817" y="4309167"/>
                  </a:lnTo>
                  <a:lnTo>
                    <a:pt x="1405023" y="4311437"/>
                  </a:lnTo>
                  <a:lnTo>
                    <a:pt x="1405023" y="4312799"/>
                  </a:lnTo>
                  <a:lnTo>
                    <a:pt x="1409904" y="4312799"/>
                  </a:lnTo>
                  <a:lnTo>
                    <a:pt x="1411833" y="4314275"/>
                  </a:lnTo>
                  <a:lnTo>
                    <a:pt x="1415465" y="4318929"/>
                  </a:lnTo>
                  <a:lnTo>
                    <a:pt x="1416033" y="4319496"/>
                  </a:lnTo>
                  <a:lnTo>
                    <a:pt x="1417281" y="4320404"/>
                  </a:lnTo>
                  <a:lnTo>
                    <a:pt x="1417849" y="4320972"/>
                  </a:lnTo>
                  <a:lnTo>
                    <a:pt x="1418076" y="4321766"/>
                  </a:lnTo>
                  <a:lnTo>
                    <a:pt x="1418417" y="4323923"/>
                  </a:lnTo>
                  <a:lnTo>
                    <a:pt x="1418417" y="4324263"/>
                  </a:lnTo>
                  <a:lnTo>
                    <a:pt x="1419552" y="4324717"/>
                  </a:lnTo>
                  <a:lnTo>
                    <a:pt x="1421368" y="4323810"/>
                  </a:lnTo>
                  <a:lnTo>
                    <a:pt x="1422503" y="4323810"/>
                  </a:lnTo>
                  <a:lnTo>
                    <a:pt x="1424206" y="4324945"/>
                  </a:lnTo>
                  <a:lnTo>
                    <a:pt x="1427384" y="4328577"/>
                  </a:lnTo>
                  <a:lnTo>
                    <a:pt x="1429313" y="4329939"/>
                  </a:lnTo>
                  <a:lnTo>
                    <a:pt x="1431584" y="4332323"/>
                  </a:lnTo>
                  <a:lnTo>
                    <a:pt x="1433059" y="4333798"/>
                  </a:lnTo>
                  <a:lnTo>
                    <a:pt x="1435670" y="4340041"/>
                  </a:lnTo>
                  <a:lnTo>
                    <a:pt x="1435783" y="4346511"/>
                  </a:lnTo>
                  <a:lnTo>
                    <a:pt x="1432151" y="4350825"/>
                  </a:lnTo>
                  <a:lnTo>
                    <a:pt x="1430222" y="4351279"/>
                  </a:lnTo>
                  <a:lnTo>
                    <a:pt x="1424546" y="4351165"/>
                  </a:lnTo>
                  <a:lnTo>
                    <a:pt x="1407973" y="4355138"/>
                  </a:lnTo>
                  <a:lnTo>
                    <a:pt x="1404228" y="4357295"/>
                  </a:lnTo>
                  <a:lnTo>
                    <a:pt x="1403320" y="4360927"/>
                  </a:lnTo>
                  <a:lnTo>
                    <a:pt x="1404455" y="4362516"/>
                  </a:lnTo>
                  <a:lnTo>
                    <a:pt x="1407861" y="4363538"/>
                  </a:lnTo>
                  <a:lnTo>
                    <a:pt x="1409223" y="4364446"/>
                  </a:lnTo>
                  <a:lnTo>
                    <a:pt x="1409676" y="4365581"/>
                  </a:lnTo>
                  <a:lnTo>
                    <a:pt x="1410130" y="4368759"/>
                  </a:lnTo>
                  <a:lnTo>
                    <a:pt x="1410585" y="4370235"/>
                  </a:lnTo>
                  <a:lnTo>
                    <a:pt x="1411266" y="4371483"/>
                  </a:lnTo>
                  <a:lnTo>
                    <a:pt x="1415352" y="4376137"/>
                  </a:lnTo>
                  <a:lnTo>
                    <a:pt x="1416600" y="4378294"/>
                  </a:lnTo>
                  <a:lnTo>
                    <a:pt x="1417395" y="4381018"/>
                  </a:lnTo>
                  <a:lnTo>
                    <a:pt x="1417622" y="4384424"/>
                  </a:lnTo>
                  <a:lnTo>
                    <a:pt x="1417395" y="4386013"/>
                  </a:lnTo>
                  <a:lnTo>
                    <a:pt x="1416487" y="4388737"/>
                  </a:lnTo>
                  <a:lnTo>
                    <a:pt x="1416260" y="4390213"/>
                  </a:lnTo>
                  <a:lnTo>
                    <a:pt x="1416374" y="4391802"/>
                  </a:lnTo>
                  <a:lnTo>
                    <a:pt x="1416714" y="4393164"/>
                  </a:lnTo>
                  <a:lnTo>
                    <a:pt x="1416941" y="4394526"/>
                  </a:lnTo>
                  <a:lnTo>
                    <a:pt x="1416714" y="4396115"/>
                  </a:lnTo>
                  <a:lnTo>
                    <a:pt x="1415919" y="4397023"/>
                  </a:lnTo>
                  <a:lnTo>
                    <a:pt x="1413763" y="4397477"/>
                  </a:lnTo>
                  <a:lnTo>
                    <a:pt x="1413309" y="4398385"/>
                  </a:lnTo>
                  <a:lnTo>
                    <a:pt x="1413649" y="4399634"/>
                  </a:lnTo>
                  <a:lnTo>
                    <a:pt x="1414671" y="4400996"/>
                  </a:lnTo>
                  <a:lnTo>
                    <a:pt x="1416600" y="4402812"/>
                  </a:lnTo>
                  <a:lnTo>
                    <a:pt x="1418076" y="4403720"/>
                  </a:lnTo>
                  <a:lnTo>
                    <a:pt x="1419665" y="4404401"/>
                  </a:lnTo>
                  <a:lnTo>
                    <a:pt x="1421368" y="4404742"/>
                  </a:lnTo>
                  <a:lnTo>
                    <a:pt x="1422957" y="4404742"/>
                  </a:lnTo>
                  <a:lnTo>
                    <a:pt x="1424887" y="4403607"/>
                  </a:lnTo>
                  <a:lnTo>
                    <a:pt x="1425682" y="4408828"/>
                  </a:lnTo>
                  <a:lnTo>
                    <a:pt x="1423298" y="4414049"/>
                  </a:lnTo>
                  <a:lnTo>
                    <a:pt x="1419438" y="4418250"/>
                  </a:lnTo>
                  <a:lnTo>
                    <a:pt x="1413763" y="4422109"/>
                  </a:lnTo>
                  <a:lnTo>
                    <a:pt x="1420687" y="4425060"/>
                  </a:lnTo>
                  <a:lnTo>
                    <a:pt x="1422957" y="4425514"/>
                  </a:lnTo>
                  <a:lnTo>
                    <a:pt x="1424660" y="4424719"/>
                  </a:lnTo>
                  <a:lnTo>
                    <a:pt x="1428292" y="4421655"/>
                  </a:lnTo>
                  <a:lnTo>
                    <a:pt x="1431697" y="4420747"/>
                  </a:lnTo>
                  <a:lnTo>
                    <a:pt x="1435330" y="4421314"/>
                  </a:lnTo>
                  <a:lnTo>
                    <a:pt x="1442254" y="4423811"/>
                  </a:lnTo>
                  <a:lnTo>
                    <a:pt x="1445432" y="4424947"/>
                  </a:lnTo>
                  <a:lnTo>
                    <a:pt x="1451675" y="4423811"/>
                  </a:lnTo>
                  <a:lnTo>
                    <a:pt x="1454626" y="4424266"/>
                  </a:lnTo>
                  <a:lnTo>
                    <a:pt x="1455988" y="4425741"/>
                  </a:lnTo>
                  <a:lnTo>
                    <a:pt x="1456556" y="4427898"/>
                  </a:lnTo>
                  <a:lnTo>
                    <a:pt x="1457010" y="4430282"/>
                  </a:lnTo>
                  <a:lnTo>
                    <a:pt x="1457918" y="4432552"/>
                  </a:lnTo>
                  <a:lnTo>
                    <a:pt x="1459394" y="4433914"/>
                  </a:lnTo>
                  <a:lnTo>
                    <a:pt x="1461097" y="4434481"/>
                  </a:lnTo>
                  <a:lnTo>
                    <a:pt x="1468248" y="4434935"/>
                  </a:lnTo>
                  <a:lnTo>
                    <a:pt x="1474944" y="4433346"/>
                  </a:lnTo>
                  <a:lnTo>
                    <a:pt x="1482890" y="4429941"/>
                  </a:lnTo>
                  <a:lnTo>
                    <a:pt x="1487430" y="4427217"/>
                  </a:lnTo>
                  <a:lnTo>
                    <a:pt x="1488906" y="4427103"/>
                  </a:lnTo>
                  <a:lnTo>
                    <a:pt x="1490722" y="4428011"/>
                  </a:lnTo>
                  <a:lnTo>
                    <a:pt x="1492538" y="4429146"/>
                  </a:lnTo>
                  <a:lnTo>
                    <a:pt x="1494468" y="4428806"/>
                  </a:lnTo>
                  <a:lnTo>
                    <a:pt x="1496398" y="4427898"/>
                  </a:lnTo>
                  <a:lnTo>
                    <a:pt x="1498441" y="4427557"/>
                  </a:lnTo>
                  <a:lnTo>
                    <a:pt x="1500370" y="4428238"/>
                  </a:lnTo>
                  <a:lnTo>
                    <a:pt x="1501619" y="4429827"/>
                  </a:lnTo>
                  <a:lnTo>
                    <a:pt x="1502414" y="4432097"/>
                  </a:lnTo>
                  <a:lnTo>
                    <a:pt x="1504797" y="4446286"/>
                  </a:lnTo>
                  <a:lnTo>
                    <a:pt x="1506727" y="4451394"/>
                  </a:lnTo>
                  <a:lnTo>
                    <a:pt x="1509565" y="4454118"/>
                  </a:lnTo>
                  <a:lnTo>
                    <a:pt x="1512857" y="4454346"/>
                  </a:lnTo>
                  <a:lnTo>
                    <a:pt x="1519440" y="4452870"/>
                  </a:lnTo>
                  <a:lnTo>
                    <a:pt x="1522732" y="4453097"/>
                  </a:lnTo>
                  <a:lnTo>
                    <a:pt x="1524662" y="4453778"/>
                  </a:lnTo>
                  <a:lnTo>
                    <a:pt x="1526365" y="4454799"/>
                  </a:lnTo>
                  <a:lnTo>
                    <a:pt x="1527159" y="4456502"/>
                  </a:lnTo>
                  <a:lnTo>
                    <a:pt x="1526365" y="4459226"/>
                  </a:lnTo>
                  <a:lnTo>
                    <a:pt x="1525003" y="4460475"/>
                  </a:lnTo>
                  <a:lnTo>
                    <a:pt x="1519667" y="4461610"/>
                  </a:lnTo>
                  <a:lnTo>
                    <a:pt x="1520121" y="4463313"/>
                  </a:lnTo>
                  <a:lnTo>
                    <a:pt x="1520121" y="4466491"/>
                  </a:lnTo>
                  <a:lnTo>
                    <a:pt x="1520121" y="4467513"/>
                  </a:lnTo>
                  <a:lnTo>
                    <a:pt x="1520348" y="4468988"/>
                  </a:lnTo>
                  <a:lnTo>
                    <a:pt x="1521257" y="4470010"/>
                  </a:lnTo>
                  <a:lnTo>
                    <a:pt x="1523527" y="4470577"/>
                  </a:lnTo>
                  <a:lnTo>
                    <a:pt x="1524662" y="4471372"/>
                  </a:lnTo>
                  <a:lnTo>
                    <a:pt x="1525910" y="4473415"/>
                  </a:lnTo>
                  <a:lnTo>
                    <a:pt x="1526024" y="4475231"/>
                  </a:lnTo>
                  <a:lnTo>
                    <a:pt x="1525797" y="4477161"/>
                  </a:lnTo>
                  <a:lnTo>
                    <a:pt x="1525910" y="4479545"/>
                  </a:lnTo>
                  <a:lnTo>
                    <a:pt x="1526591" y="4481474"/>
                  </a:lnTo>
                  <a:lnTo>
                    <a:pt x="1528521" y="4484199"/>
                  </a:lnTo>
                  <a:lnTo>
                    <a:pt x="1529315" y="4486128"/>
                  </a:lnTo>
                  <a:lnTo>
                    <a:pt x="1529543" y="4488285"/>
                  </a:lnTo>
                  <a:lnTo>
                    <a:pt x="1529315" y="4490101"/>
                  </a:lnTo>
                  <a:lnTo>
                    <a:pt x="1529429" y="4491690"/>
                  </a:lnTo>
                  <a:lnTo>
                    <a:pt x="1530791" y="4493052"/>
                  </a:lnTo>
                  <a:lnTo>
                    <a:pt x="1533175" y="4494528"/>
                  </a:lnTo>
                  <a:lnTo>
                    <a:pt x="1534310" y="4495550"/>
                  </a:lnTo>
                  <a:lnTo>
                    <a:pt x="1535218" y="4497025"/>
                  </a:lnTo>
                  <a:lnTo>
                    <a:pt x="1536013" y="4501338"/>
                  </a:lnTo>
                  <a:lnTo>
                    <a:pt x="1535672" y="4505084"/>
                  </a:lnTo>
                  <a:lnTo>
                    <a:pt x="1535785" y="4508490"/>
                  </a:lnTo>
                  <a:lnTo>
                    <a:pt x="1538056" y="4511327"/>
                  </a:lnTo>
                  <a:lnTo>
                    <a:pt x="1530564" y="4514733"/>
                  </a:lnTo>
                  <a:lnTo>
                    <a:pt x="1529089" y="4516549"/>
                  </a:lnTo>
                  <a:lnTo>
                    <a:pt x="1529202" y="4518478"/>
                  </a:lnTo>
                  <a:lnTo>
                    <a:pt x="1533856" y="4536981"/>
                  </a:lnTo>
                  <a:lnTo>
                    <a:pt x="1535899" y="4540726"/>
                  </a:lnTo>
                  <a:lnTo>
                    <a:pt x="1539191" y="4542088"/>
                  </a:lnTo>
                  <a:lnTo>
                    <a:pt x="1541347" y="4542429"/>
                  </a:lnTo>
                  <a:lnTo>
                    <a:pt x="1543391" y="4543110"/>
                  </a:lnTo>
                  <a:lnTo>
                    <a:pt x="1545093" y="4544586"/>
                  </a:lnTo>
                  <a:lnTo>
                    <a:pt x="1546455" y="4547083"/>
                  </a:lnTo>
                  <a:lnTo>
                    <a:pt x="1547250" y="4550715"/>
                  </a:lnTo>
                  <a:lnTo>
                    <a:pt x="1547364" y="4553439"/>
                  </a:lnTo>
                  <a:lnTo>
                    <a:pt x="1547931" y="4555823"/>
                  </a:lnTo>
                  <a:lnTo>
                    <a:pt x="1550088" y="4558207"/>
                  </a:lnTo>
                  <a:lnTo>
                    <a:pt x="1551904" y="4559569"/>
                  </a:lnTo>
                  <a:lnTo>
                    <a:pt x="1553834" y="4560590"/>
                  </a:lnTo>
                  <a:lnTo>
                    <a:pt x="1555877" y="4561158"/>
                  </a:lnTo>
                  <a:lnTo>
                    <a:pt x="1557920" y="4561272"/>
                  </a:lnTo>
                  <a:lnTo>
                    <a:pt x="1559736" y="4560704"/>
                  </a:lnTo>
                  <a:lnTo>
                    <a:pt x="1560190" y="4560590"/>
                  </a:lnTo>
                  <a:lnTo>
                    <a:pt x="1561439" y="4559002"/>
                  </a:lnTo>
                  <a:lnTo>
                    <a:pt x="1562461" y="4557072"/>
                  </a:lnTo>
                  <a:lnTo>
                    <a:pt x="1564049" y="4555142"/>
                  </a:lnTo>
                  <a:lnTo>
                    <a:pt x="1564844" y="4554802"/>
                  </a:lnTo>
                  <a:lnTo>
                    <a:pt x="1566660" y="4554688"/>
                  </a:lnTo>
                  <a:lnTo>
                    <a:pt x="1567569" y="4554348"/>
                  </a:lnTo>
                  <a:lnTo>
                    <a:pt x="1568703" y="4553212"/>
                  </a:lnTo>
                  <a:lnTo>
                    <a:pt x="1570633" y="4550488"/>
                  </a:lnTo>
                  <a:lnTo>
                    <a:pt x="1571995" y="4549467"/>
                  </a:lnTo>
                  <a:lnTo>
                    <a:pt x="1573698" y="4548786"/>
                  </a:lnTo>
                  <a:lnTo>
                    <a:pt x="1582892" y="4547764"/>
                  </a:lnTo>
                  <a:lnTo>
                    <a:pt x="1599805" y="4549126"/>
                  </a:lnTo>
                  <a:lnTo>
                    <a:pt x="1602416" y="4550602"/>
                  </a:lnTo>
                  <a:lnTo>
                    <a:pt x="1603097" y="4553439"/>
                  </a:lnTo>
                  <a:lnTo>
                    <a:pt x="1605821" y="4554802"/>
                  </a:lnTo>
                  <a:lnTo>
                    <a:pt x="1615469" y="4570352"/>
                  </a:lnTo>
                  <a:lnTo>
                    <a:pt x="1617740" y="4571488"/>
                  </a:lnTo>
                  <a:lnTo>
                    <a:pt x="1620010" y="4571374"/>
                  </a:lnTo>
                  <a:lnTo>
                    <a:pt x="1622280" y="4570352"/>
                  </a:lnTo>
                  <a:lnTo>
                    <a:pt x="1624436" y="4568763"/>
                  </a:lnTo>
                  <a:lnTo>
                    <a:pt x="1626367" y="4566834"/>
                  </a:lnTo>
                  <a:lnTo>
                    <a:pt x="1627048" y="4566493"/>
                  </a:lnTo>
                  <a:lnTo>
                    <a:pt x="1628182" y="4566493"/>
                  </a:lnTo>
                  <a:lnTo>
                    <a:pt x="1629091" y="4566834"/>
                  </a:lnTo>
                  <a:lnTo>
                    <a:pt x="1631134" y="4567969"/>
                  </a:lnTo>
                  <a:lnTo>
                    <a:pt x="1633290" y="4568423"/>
                  </a:lnTo>
                  <a:lnTo>
                    <a:pt x="1636015" y="4570352"/>
                  </a:lnTo>
                  <a:lnTo>
                    <a:pt x="1639080" y="4571034"/>
                  </a:lnTo>
                  <a:lnTo>
                    <a:pt x="1639987" y="4571374"/>
                  </a:lnTo>
                  <a:lnTo>
                    <a:pt x="1641463" y="4572396"/>
                  </a:lnTo>
                  <a:lnTo>
                    <a:pt x="1641690" y="4572736"/>
                  </a:lnTo>
                  <a:lnTo>
                    <a:pt x="1641463" y="4573417"/>
                  </a:lnTo>
                  <a:lnTo>
                    <a:pt x="1641236" y="4576822"/>
                  </a:lnTo>
                  <a:lnTo>
                    <a:pt x="1641009" y="4578298"/>
                  </a:lnTo>
                  <a:lnTo>
                    <a:pt x="1641350" y="4579660"/>
                  </a:lnTo>
                  <a:lnTo>
                    <a:pt x="1642825" y="4580795"/>
                  </a:lnTo>
                  <a:lnTo>
                    <a:pt x="1644869" y="4581590"/>
                  </a:lnTo>
                  <a:lnTo>
                    <a:pt x="1647138" y="4581930"/>
                  </a:lnTo>
                  <a:lnTo>
                    <a:pt x="1649295" y="4581590"/>
                  </a:lnTo>
                  <a:lnTo>
                    <a:pt x="1651112" y="4580455"/>
                  </a:lnTo>
                  <a:lnTo>
                    <a:pt x="1651906" y="4579206"/>
                  </a:lnTo>
                  <a:lnTo>
                    <a:pt x="1653495" y="4575914"/>
                  </a:lnTo>
                  <a:lnTo>
                    <a:pt x="1654403" y="4574552"/>
                  </a:lnTo>
                  <a:lnTo>
                    <a:pt x="1655652" y="4573417"/>
                  </a:lnTo>
                  <a:lnTo>
                    <a:pt x="1671770" y="4563882"/>
                  </a:lnTo>
                  <a:lnTo>
                    <a:pt x="1678127" y="4561499"/>
                  </a:lnTo>
                  <a:lnTo>
                    <a:pt x="1684483" y="4561045"/>
                  </a:lnTo>
                  <a:lnTo>
                    <a:pt x="1691407" y="4562066"/>
                  </a:lnTo>
                  <a:lnTo>
                    <a:pt x="1705482" y="4557980"/>
                  </a:lnTo>
                  <a:lnTo>
                    <a:pt x="1708320" y="4555710"/>
                  </a:lnTo>
                  <a:lnTo>
                    <a:pt x="1713996" y="4549921"/>
                  </a:lnTo>
                  <a:lnTo>
                    <a:pt x="1716833" y="4548786"/>
                  </a:lnTo>
                  <a:lnTo>
                    <a:pt x="1726595" y="4547423"/>
                  </a:lnTo>
                  <a:lnTo>
                    <a:pt x="1728525" y="4548445"/>
                  </a:lnTo>
                  <a:lnTo>
                    <a:pt x="1730001" y="4552418"/>
                  </a:lnTo>
                  <a:lnTo>
                    <a:pt x="1731363" y="4557299"/>
                  </a:lnTo>
                  <a:lnTo>
                    <a:pt x="1732952" y="4561272"/>
                  </a:lnTo>
                  <a:lnTo>
                    <a:pt x="1741465" y="4565471"/>
                  </a:lnTo>
                  <a:lnTo>
                    <a:pt x="1744416" y="4568763"/>
                  </a:lnTo>
                  <a:lnTo>
                    <a:pt x="1744643" y="4575120"/>
                  </a:lnTo>
                  <a:lnTo>
                    <a:pt x="1743622" y="4578752"/>
                  </a:lnTo>
                  <a:lnTo>
                    <a:pt x="1743395" y="4580341"/>
                  </a:lnTo>
                  <a:lnTo>
                    <a:pt x="1743509" y="4581930"/>
                  </a:lnTo>
                  <a:lnTo>
                    <a:pt x="1744190" y="4582952"/>
                  </a:lnTo>
                  <a:lnTo>
                    <a:pt x="1747595" y="4586357"/>
                  </a:lnTo>
                  <a:lnTo>
                    <a:pt x="1756903" y="4600773"/>
                  </a:lnTo>
                  <a:lnTo>
                    <a:pt x="1760421" y="4603157"/>
                  </a:lnTo>
                  <a:lnTo>
                    <a:pt x="1768140" y="4606675"/>
                  </a:lnTo>
                  <a:lnTo>
                    <a:pt x="1771886" y="4609059"/>
                  </a:lnTo>
                  <a:lnTo>
                    <a:pt x="1775178" y="4612010"/>
                  </a:lnTo>
                  <a:lnTo>
                    <a:pt x="1778129" y="4615756"/>
                  </a:lnTo>
                  <a:lnTo>
                    <a:pt x="1781307" y="4621318"/>
                  </a:lnTo>
                  <a:lnTo>
                    <a:pt x="1781420" y="4621545"/>
                  </a:lnTo>
                  <a:lnTo>
                    <a:pt x="1782896" y="4624270"/>
                  </a:lnTo>
                  <a:lnTo>
                    <a:pt x="1782896" y="4626540"/>
                  </a:lnTo>
                  <a:lnTo>
                    <a:pt x="1783350" y="4627448"/>
                  </a:lnTo>
                  <a:lnTo>
                    <a:pt x="1785507" y="4626086"/>
                  </a:lnTo>
                  <a:lnTo>
                    <a:pt x="1789706" y="4623361"/>
                  </a:lnTo>
                  <a:lnTo>
                    <a:pt x="1790956" y="4622908"/>
                  </a:lnTo>
                  <a:lnTo>
                    <a:pt x="1792090" y="4623134"/>
                  </a:lnTo>
                  <a:lnTo>
                    <a:pt x="1793793" y="4624270"/>
                  </a:lnTo>
                  <a:lnTo>
                    <a:pt x="1794814" y="4624496"/>
                  </a:lnTo>
                  <a:lnTo>
                    <a:pt x="1799355" y="4621318"/>
                  </a:lnTo>
                  <a:lnTo>
                    <a:pt x="1799809" y="4614735"/>
                  </a:lnTo>
                  <a:lnTo>
                    <a:pt x="1799128" y="4607811"/>
                  </a:lnTo>
                  <a:lnTo>
                    <a:pt x="1800036" y="4603270"/>
                  </a:lnTo>
                  <a:lnTo>
                    <a:pt x="1801625" y="4602816"/>
                  </a:lnTo>
                  <a:lnTo>
                    <a:pt x="1807868" y="4603384"/>
                  </a:lnTo>
                  <a:lnTo>
                    <a:pt x="1810479" y="4602930"/>
                  </a:lnTo>
                  <a:lnTo>
                    <a:pt x="1812295" y="4603270"/>
                  </a:lnTo>
                  <a:lnTo>
                    <a:pt x="1813657" y="4604973"/>
                  </a:lnTo>
                  <a:lnTo>
                    <a:pt x="1816608" y="4613600"/>
                  </a:lnTo>
                  <a:lnTo>
                    <a:pt x="1817744" y="4615302"/>
                  </a:lnTo>
                  <a:lnTo>
                    <a:pt x="1819673" y="4616097"/>
                  </a:lnTo>
                  <a:lnTo>
                    <a:pt x="1823873" y="4616551"/>
                  </a:lnTo>
                  <a:lnTo>
                    <a:pt x="1825576" y="4617232"/>
                  </a:lnTo>
                  <a:lnTo>
                    <a:pt x="1827846" y="4618821"/>
                  </a:lnTo>
                  <a:lnTo>
                    <a:pt x="1831365" y="4620183"/>
                  </a:lnTo>
                  <a:lnTo>
                    <a:pt x="1838403" y="4618935"/>
                  </a:lnTo>
                  <a:lnTo>
                    <a:pt x="1843170" y="4619843"/>
                  </a:lnTo>
                  <a:lnTo>
                    <a:pt x="1844078" y="4619502"/>
                  </a:lnTo>
                  <a:lnTo>
                    <a:pt x="1844986" y="4618935"/>
                  </a:lnTo>
                  <a:lnTo>
                    <a:pt x="1847370" y="4618140"/>
                  </a:lnTo>
                  <a:lnTo>
                    <a:pt x="1847597" y="4617799"/>
                  </a:lnTo>
                  <a:lnTo>
                    <a:pt x="1847597" y="4618140"/>
                  </a:lnTo>
                  <a:lnTo>
                    <a:pt x="1848391" y="4621091"/>
                  </a:lnTo>
                  <a:lnTo>
                    <a:pt x="1848618" y="4623475"/>
                  </a:lnTo>
                  <a:lnTo>
                    <a:pt x="1849186" y="4624837"/>
                  </a:lnTo>
                  <a:lnTo>
                    <a:pt x="1849753" y="4625518"/>
                  </a:lnTo>
                  <a:lnTo>
                    <a:pt x="1855655" y="4629831"/>
                  </a:lnTo>
                  <a:lnTo>
                    <a:pt x="1865758" y="4632783"/>
                  </a:lnTo>
                  <a:lnTo>
                    <a:pt x="1869050" y="4635847"/>
                  </a:lnTo>
                  <a:lnTo>
                    <a:pt x="1871434" y="4639593"/>
                  </a:lnTo>
                  <a:lnTo>
                    <a:pt x="1874045" y="4642204"/>
                  </a:lnTo>
                  <a:lnTo>
                    <a:pt x="1883239" y="4641637"/>
                  </a:lnTo>
                  <a:lnTo>
                    <a:pt x="1884828" y="4641182"/>
                  </a:lnTo>
                  <a:lnTo>
                    <a:pt x="1886644" y="4639593"/>
                  </a:lnTo>
                  <a:lnTo>
                    <a:pt x="1889708" y="4635053"/>
                  </a:lnTo>
                  <a:lnTo>
                    <a:pt x="1891411" y="4633123"/>
                  </a:lnTo>
                  <a:lnTo>
                    <a:pt x="1895157" y="4631761"/>
                  </a:lnTo>
                  <a:lnTo>
                    <a:pt x="1897654" y="4633918"/>
                  </a:lnTo>
                  <a:lnTo>
                    <a:pt x="1897881" y="4634031"/>
                  </a:lnTo>
                  <a:lnTo>
                    <a:pt x="1903216" y="4647993"/>
                  </a:lnTo>
                  <a:lnTo>
                    <a:pt x="1905486" y="4651058"/>
                  </a:lnTo>
                  <a:lnTo>
                    <a:pt x="1908324" y="4652874"/>
                  </a:lnTo>
                  <a:lnTo>
                    <a:pt x="1911957" y="4653782"/>
                  </a:lnTo>
                  <a:lnTo>
                    <a:pt x="1915816" y="4652987"/>
                  </a:lnTo>
                  <a:lnTo>
                    <a:pt x="1919561" y="4651171"/>
                  </a:lnTo>
                  <a:lnTo>
                    <a:pt x="1923194" y="4650377"/>
                  </a:lnTo>
                  <a:lnTo>
                    <a:pt x="1926713" y="4652760"/>
                  </a:lnTo>
                  <a:lnTo>
                    <a:pt x="1928529" y="4653555"/>
                  </a:lnTo>
                  <a:lnTo>
                    <a:pt x="1934205" y="4654123"/>
                  </a:lnTo>
                  <a:lnTo>
                    <a:pt x="1935453" y="4655712"/>
                  </a:lnTo>
                  <a:lnTo>
                    <a:pt x="1936588" y="4659117"/>
                  </a:lnTo>
                  <a:lnTo>
                    <a:pt x="1938177" y="4665474"/>
                  </a:lnTo>
                  <a:lnTo>
                    <a:pt x="1940675" y="4670581"/>
                  </a:lnTo>
                  <a:lnTo>
                    <a:pt x="1943625" y="4672624"/>
                  </a:lnTo>
                  <a:lnTo>
                    <a:pt x="1947031" y="4673533"/>
                  </a:lnTo>
                  <a:lnTo>
                    <a:pt x="1951004" y="4675462"/>
                  </a:lnTo>
                  <a:lnTo>
                    <a:pt x="1955998" y="4680343"/>
                  </a:lnTo>
                  <a:lnTo>
                    <a:pt x="1957928" y="4681251"/>
                  </a:lnTo>
                  <a:lnTo>
                    <a:pt x="1960539" y="4681365"/>
                  </a:lnTo>
                  <a:lnTo>
                    <a:pt x="1963490" y="4680797"/>
                  </a:lnTo>
                  <a:lnTo>
                    <a:pt x="1966441" y="4679662"/>
                  </a:lnTo>
                  <a:lnTo>
                    <a:pt x="1968939" y="4678187"/>
                  </a:lnTo>
                  <a:lnTo>
                    <a:pt x="1974728" y="4672284"/>
                  </a:lnTo>
                  <a:lnTo>
                    <a:pt x="1977111" y="4671490"/>
                  </a:lnTo>
                  <a:lnTo>
                    <a:pt x="1979041" y="4671490"/>
                  </a:lnTo>
                  <a:lnTo>
                    <a:pt x="1988576" y="4674100"/>
                  </a:lnTo>
                  <a:lnTo>
                    <a:pt x="1988916" y="4674441"/>
                  </a:lnTo>
                  <a:lnTo>
                    <a:pt x="1990051" y="4675689"/>
                  </a:lnTo>
                  <a:lnTo>
                    <a:pt x="1989597" y="4678754"/>
                  </a:lnTo>
                  <a:lnTo>
                    <a:pt x="1988122" y="4680797"/>
                  </a:lnTo>
                  <a:lnTo>
                    <a:pt x="1984376" y="4682954"/>
                  </a:lnTo>
                  <a:lnTo>
                    <a:pt x="1982673" y="4684543"/>
                  </a:lnTo>
                  <a:lnTo>
                    <a:pt x="1980743" y="4689424"/>
                  </a:lnTo>
                  <a:lnTo>
                    <a:pt x="1981311" y="4694078"/>
                  </a:lnTo>
                  <a:lnTo>
                    <a:pt x="1983354" y="4698505"/>
                  </a:lnTo>
                  <a:lnTo>
                    <a:pt x="1987213" y="4704521"/>
                  </a:lnTo>
                  <a:lnTo>
                    <a:pt x="1991754" y="4709856"/>
                  </a:lnTo>
                  <a:lnTo>
                    <a:pt x="1992889" y="4712240"/>
                  </a:lnTo>
                  <a:lnTo>
                    <a:pt x="1992662" y="4714850"/>
                  </a:lnTo>
                  <a:lnTo>
                    <a:pt x="1991300" y="4719844"/>
                  </a:lnTo>
                  <a:lnTo>
                    <a:pt x="1991186" y="4725179"/>
                  </a:lnTo>
                  <a:lnTo>
                    <a:pt x="1990392" y="4726542"/>
                  </a:lnTo>
                  <a:lnTo>
                    <a:pt x="1988122" y="4727790"/>
                  </a:lnTo>
                  <a:lnTo>
                    <a:pt x="1986192" y="4729379"/>
                  </a:lnTo>
                  <a:lnTo>
                    <a:pt x="1983014" y="4734487"/>
                  </a:lnTo>
                  <a:lnTo>
                    <a:pt x="1981084" y="4736644"/>
                  </a:lnTo>
                  <a:lnTo>
                    <a:pt x="1975409" y="4740617"/>
                  </a:lnTo>
                  <a:lnTo>
                    <a:pt x="1972798" y="4743227"/>
                  </a:lnTo>
                  <a:lnTo>
                    <a:pt x="1970754" y="4746746"/>
                  </a:lnTo>
                  <a:lnTo>
                    <a:pt x="1970301" y="4748790"/>
                  </a:lnTo>
                  <a:lnTo>
                    <a:pt x="1970073" y="4752989"/>
                  </a:lnTo>
                  <a:lnTo>
                    <a:pt x="1969620" y="4754465"/>
                  </a:lnTo>
                  <a:lnTo>
                    <a:pt x="1968484" y="4755259"/>
                  </a:lnTo>
                  <a:lnTo>
                    <a:pt x="1966896" y="4755373"/>
                  </a:lnTo>
                  <a:lnTo>
                    <a:pt x="1964058" y="4754919"/>
                  </a:lnTo>
                  <a:lnTo>
                    <a:pt x="1961106" y="4754919"/>
                  </a:lnTo>
                  <a:lnTo>
                    <a:pt x="1953047" y="4757757"/>
                  </a:lnTo>
                  <a:lnTo>
                    <a:pt x="1948166" y="4757416"/>
                  </a:lnTo>
                  <a:lnTo>
                    <a:pt x="1946463" y="4758551"/>
                  </a:lnTo>
                  <a:lnTo>
                    <a:pt x="1945782" y="4765929"/>
                  </a:lnTo>
                  <a:lnTo>
                    <a:pt x="1947144" y="4767746"/>
                  </a:lnTo>
                  <a:lnTo>
                    <a:pt x="1949074" y="4768994"/>
                  </a:lnTo>
                  <a:lnTo>
                    <a:pt x="1950890" y="4770697"/>
                  </a:lnTo>
                  <a:lnTo>
                    <a:pt x="1952139" y="4773308"/>
                  </a:lnTo>
                  <a:lnTo>
                    <a:pt x="1952933" y="4775351"/>
                  </a:lnTo>
                  <a:lnTo>
                    <a:pt x="1954069" y="4776827"/>
                  </a:lnTo>
                  <a:lnTo>
                    <a:pt x="1956339" y="4777848"/>
                  </a:lnTo>
                  <a:lnTo>
                    <a:pt x="1964058" y="4779664"/>
                  </a:lnTo>
                  <a:lnTo>
                    <a:pt x="1967463" y="4779210"/>
                  </a:lnTo>
                  <a:lnTo>
                    <a:pt x="1968598" y="4779437"/>
                  </a:lnTo>
                  <a:lnTo>
                    <a:pt x="1969620" y="4780345"/>
                  </a:lnTo>
                  <a:lnTo>
                    <a:pt x="1971435" y="4782729"/>
                  </a:lnTo>
                  <a:lnTo>
                    <a:pt x="1972684" y="4783183"/>
                  </a:lnTo>
                  <a:lnTo>
                    <a:pt x="1974841" y="4782048"/>
                  </a:lnTo>
                  <a:lnTo>
                    <a:pt x="1976544" y="4779778"/>
                  </a:lnTo>
                  <a:lnTo>
                    <a:pt x="1978359" y="4777961"/>
                  </a:lnTo>
                  <a:lnTo>
                    <a:pt x="1980857" y="4778302"/>
                  </a:lnTo>
                  <a:lnTo>
                    <a:pt x="1982786" y="4780686"/>
                  </a:lnTo>
                  <a:lnTo>
                    <a:pt x="1982673" y="4783524"/>
                  </a:lnTo>
                  <a:lnTo>
                    <a:pt x="1981311" y="4786475"/>
                  </a:lnTo>
                  <a:lnTo>
                    <a:pt x="1979495" y="4788972"/>
                  </a:lnTo>
                  <a:lnTo>
                    <a:pt x="1975181" y="4792377"/>
                  </a:lnTo>
                  <a:lnTo>
                    <a:pt x="1971322" y="4792831"/>
                  </a:lnTo>
                  <a:lnTo>
                    <a:pt x="1960539" y="4788631"/>
                  </a:lnTo>
                  <a:lnTo>
                    <a:pt x="1958269" y="4788745"/>
                  </a:lnTo>
                  <a:lnTo>
                    <a:pt x="1956112" y="4789766"/>
                  </a:lnTo>
                  <a:lnTo>
                    <a:pt x="1954182" y="4791923"/>
                  </a:lnTo>
                  <a:lnTo>
                    <a:pt x="1953388" y="4793512"/>
                  </a:lnTo>
                  <a:lnTo>
                    <a:pt x="1952707" y="4795215"/>
                  </a:lnTo>
                  <a:lnTo>
                    <a:pt x="1951912" y="4796577"/>
                  </a:lnTo>
                  <a:lnTo>
                    <a:pt x="1949528" y="4797599"/>
                  </a:lnTo>
                  <a:lnTo>
                    <a:pt x="1948734" y="4798847"/>
                  </a:lnTo>
                  <a:lnTo>
                    <a:pt x="1942832" y="4818598"/>
                  </a:lnTo>
                  <a:lnTo>
                    <a:pt x="1941810" y="4822230"/>
                  </a:lnTo>
                  <a:lnTo>
                    <a:pt x="1945556" y="4822003"/>
                  </a:lnTo>
                  <a:lnTo>
                    <a:pt x="1947485" y="4821209"/>
                  </a:lnTo>
                  <a:lnTo>
                    <a:pt x="1959063" y="4822684"/>
                  </a:lnTo>
                  <a:lnTo>
                    <a:pt x="1961560" y="4824160"/>
                  </a:lnTo>
                  <a:lnTo>
                    <a:pt x="1963490" y="4826657"/>
                  </a:lnTo>
                  <a:lnTo>
                    <a:pt x="1964284" y="4830516"/>
                  </a:lnTo>
                  <a:lnTo>
                    <a:pt x="1964398" y="4831538"/>
                  </a:lnTo>
                  <a:lnTo>
                    <a:pt x="1964625" y="4832333"/>
                  </a:lnTo>
                  <a:lnTo>
                    <a:pt x="1964852" y="4832900"/>
                  </a:lnTo>
                  <a:lnTo>
                    <a:pt x="1964965" y="4833354"/>
                  </a:lnTo>
                  <a:lnTo>
                    <a:pt x="1964512" y="4834603"/>
                  </a:lnTo>
                  <a:lnTo>
                    <a:pt x="1963603" y="4834943"/>
                  </a:lnTo>
                  <a:lnTo>
                    <a:pt x="1962696" y="4834830"/>
                  </a:lnTo>
                  <a:lnTo>
                    <a:pt x="1962241" y="4834943"/>
                  </a:lnTo>
                  <a:lnTo>
                    <a:pt x="1962468" y="4837213"/>
                  </a:lnTo>
                  <a:lnTo>
                    <a:pt x="1963377" y="4838349"/>
                  </a:lnTo>
                  <a:lnTo>
                    <a:pt x="1964398" y="4839143"/>
                  </a:lnTo>
                  <a:lnTo>
                    <a:pt x="1967463" y="4845840"/>
                  </a:lnTo>
                  <a:lnTo>
                    <a:pt x="1968484" y="4849586"/>
                  </a:lnTo>
                  <a:lnTo>
                    <a:pt x="1969279" y="4851516"/>
                  </a:lnTo>
                  <a:lnTo>
                    <a:pt x="1970187" y="4852765"/>
                  </a:lnTo>
                  <a:lnTo>
                    <a:pt x="1968030" y="4854921"/>
                  </a:lnTo>
                  <a:lnTo>
                    <a:pt x="1966327" y="4857078"/>
                  </a:lnTo>
                  <a:lnTo>
                    <a:pt x="1959744" y="4862640"/>
                  </a:lnTo>
                  <a:lnTo>
                    <a:pt x="1966441" y="4866840"/>
                  </a:lnTo>
                  <a:lnTo>
                    <a:pt x="1968371" y="4866613"/>
                  </a:lnTo>
                  <a:lnTo>
                    <a:pt x="1973479" y="4864797"/>
                  </a:lnTo>
                  <a:lnTo>
                    <a:pt x="1975522" y="4865250"/>
                  </a:lnTo>
                  <a:lnTo>
                    <a:pt x="1976884" y="4867748"/>
                  </a:lnTo>
                  <a:lnTo>
                    <a:pt x="1976657" y="4870585"/>
                  </a:lnTo>
                  <a:lnTo>
                    <a:pt x="1975409" y="4873196"/>
                  </a:lnTo>
                  <a:lnTo>
                    <a:pt x="1973706" y="4875126"/>
                  </a:lnTo>
                  <a:lnTo>
                    <a:pt x="1969052" y="4878645"/>
                  </a:lnTo>
                  <a:lnTo>
                    <a:pt x="1967236" y="4880801"/>
                  </a:lnTo>
                  <a:lnTo>
                    <a:pt x="1962355" y="4889996"/>
                  </a:lnTo>
                  <a:lnTo>
                    <a:pt x="1961220" y="4892833"/>
                  </a:lnTo>
                  <a:lnTo>
                    <a:pt x="1960993" y="4896239"/>
                  </a:lnTo>
                  <a:lnTo>
                    <a:pt x="1962468" y="4900779"/>
                  </a:lnTo>
                  <a:lnTo>
                    <a:pt x="1962355" y="4902141"/>
                  </a:lnTo>
                  <a:lnTo>
                    <a:pt x="1962128" y="4902368"/>
                  </a:lnTo>
                  <a:lnTo>
                    <a:pt x="1961447" y="4902141"/>
                  </a:lnTo>
                  <a:lnTo>
                    <a:pt x="1956112" y="4903162"/>
                  </a:lnTo>
                  <a:lnTo>
                    <a:pt x="1955090" y="4903844"/>
                  </a:lnTo>
                  <a:lnTo>
                    <a:pt x="1954295" y="4905206"/>
                  </a:lnTo>
                  <a:lnTo>
                    <a:pt x="1954523" y="4906000"/>
                  </a:lnTo>
                  <a:lnTo>
                    <a:pt x="1955317" y="4906795"/>
                  </a:lnTo>
                  <a:lnTo>
                    <a:pt x="1956339" y="4908384"/>
                  </a:lnTo>
                  <a:lnTo>
                    <a:pt x="1957701" y="4911562"/>
                  </a:lnTo>
                  <a:lnTo>
                    <a:pt x="1957928" y="4913038"/>
                  </a:lnTo>
                  <a:lnTo>
                    <a:pt x="1957701" y="4915308"/>
                  </a:lnTo>
                  <a:lnTo>
                    <a:pt x="1957360" y="4916443"/>
                  </a:lnTo>
                  <a:lnTo>
                    <a:pt x="1956339" y="4918600"/>
                  </a:lnTo>
                  <a:lnTo>
                    <a:pt x="1956112" y="4919848"/>
                  </a:lnTo>
                  <a:lnTo>
                    <a:pt x="1956112" y="4920870"/>
                  </a:lnTo>
                  <a:lnTo>
                    <a:pt x="1956566" y="4922800"/>
                  </a:lnTo>
                  <a:lnTo>
                    <a:pt x="1956679" y="4923708"/>
                  </a:lnTo>
                  <a:lnTo>
                    <a:pt x="1955998" y="4927794"/>
                  </a:lnTo>
                  <a:lnTo>
                    <a:pt x="1954409" y="4931427"/>
                  </a:lnTo>
                  <a:lnTo>
                    <a:pt x="1951912" y="4933810"/>
                  </a:lnTo>
                  <a:lnTo>
                    <a:pt x="1948734" y="4934491"/>
                  </a:lnTo>
                  <a:lnTo>
                    <a:pt x="1938972" y="4931881"/>
                  </a:lnTo>
                  <a:lnTo>
                    <a:pt x="1936021" y="4931654"/>
                  </a:lnTo>
                  <a:lnTo>
                    <a:pt x="1930118" y="4932789"/>
                  </a:lnTo>
                  <a:lnTo>
                    <a:pt x="1927280" y="4932335"/>
                  </a:lnTo>
                  <a:lnTo>
                    <a:pt x="1925010" y="4931540"/>
                  </a:lnTo>
                  <a:lnTo>
                    <a:pt x="1920811" y="4932675"/>
                  </a:lnTo>
                  <a:lnTo>
                    <a:pt x="1918654" y="4932789"/>
                  </a:lnTo>
                  <a:lnTo>
                    <a:pt x="1916951" y="4931994"/>
                  </a:lnTo>
                  <a:lnTo>
                    <a:pt x="1913659" y="4929837"/>
                  </a:lnTo>
                  <a:lnTo>
                    <a:pt x="1911729" y="4929497"/>
                  </a:lnTo>
                  <a:lnTo>
                    <a:pt x="1897541" y="4930746"/>
                  </a:lnTo>
                  <a:lnTo>
                    <a:pt x="1893682" y="4931881"/>
                  </a:lnTo>
                  <a:lnTo>
                    <a:pt x="1891752" y="4931994"/>
                  </a:lnTo>
                  <a:lnTo>
                    <a:pt x="1889708" y="4931427"/>
                  </a:lnTo>
                  <a:lnTo>
                    <a:pt x="1884487" y="4927794"/>
                  </a:lnTo>
                  <a:lnTo>
                    <a:pt x="1884260" y="4927794"/>
                  </a:lnTo>
                  <a:lnTo>
                    <a:pt x="1868823" y="4927227"/>
                  </a:lnTo>
                  <a:lnTo>
                    <a:pt x="1864282" y="4929043"/>
                  </a:lnTo>
                  <a:lnTo>
                    <a:pt x="1860877" y="4933129"/>
                  </a:lnTo>
                  <a:lnTo>
                    <a:pt x="1858380" y="4938805"/>
                  </a:lnTo>
                  <a:lnTo>
                    <a:pt x="1856677" y="4945388"/>
                  </a:lnTo>
                  <a:lnTo>
                    <a:pt x="1855883" y="4951404"/>
                  </a:lnTo>
                  <a:lnTo>
                    <a:pt x="1854862" y="4953674"/>
                  </a:lnTo>
                  <a:lnTo>
                    <a:pt x="1852818" y="4953901"/>
                  </a:lnTo>
                  <a:lnTo>
                    <a:pt x="1849413" y="4952539"/>
                  </a:lnTo>
                  <a:lnTo>
                    <a:pt x="1847937" y="4952766"/>
                  </a:lnTo>
                  <a:lnTo>
                    <a:pt x="1846121" y="4954129"/>
                  </a:lnTo>
                  <a:lnTo>
                    <a:pt x="1842489" y="4958215"/>
                  </a:lnTo>
                  <a:lnTo>
                    <a:pt x="1840673" y="4959804"/>
                  </a:lnTo>
                  <a:lnTo>
                    <a:pt x="1838175" y="4960939"/>
                  </a:lnTo>
                  <a:lnTo>
                    <a:pt x="1817857" y="4963777"/>
                  </a:lnTo>
                  <a:lnTo>
                    <a:pt x="1814565" y="4966047"/>
                  </a:lnTo>
                  <a:lnTo>
                    <a:pt x="1812068" y="4970133"/>
                  </a:lnTo>
                  <a:lnTo>
                    <a:pt x="1810252" y="4975128"/>
                  </a:lnTo>
                  <a:lnTo>
                    <a:pt x="1808890" y="4980122"/>
                  </a:lnTo>
                  <a:lnTo>
                    <a:pt x="1809230" y="4990338"/>
                  </a:lnTo>
                  <a:lnTo>
                    <a:pt x="1808663" y="4994424"/>
                  </a:lnTo>
                  <a:lnTo>
                    <a:pt x="1806279" y="4998851"/>
                  </a:lnTo>
                  <a:lnTo>
                    <a:pt x="1803328" y="5002824"/>
                  </a:lnTo>
                  <a:lnTo>
                    <a:pt x="1802079" y="5005321"/>
                  </a:lnTo>
                  <a:lnTo>
                    <a:pt x="1801852" y="5007591"/>
                  </a:lnTo>
                  <a:lnTo>
                    <a:pt x="1802988" y="5009067"/>
                  </a:lnTo>
                  <a:lnTo>
                    <a:pt x="1804917" y="5009294"/>
                  </a:lnTo>
                  <a:lnTo>
                    <a:pt x="1808549" y="5008727"/>
                  </a:lnTo>
                  <a:lnTo>
                    <a:pt x="1810252" y="5008840"/>
                  </a:lnTo>
                  <a:lnTo>
                    <a:pt x="1811841" y="5009521"/>
                  </a:lnTo>
                  <a:lnTo>
                    <a:pt x="1812749" y="5011110"/>
                  </a:lnTo>
                  <a:lnTo>
                    <a:pt x="1812522" y="5013948"/>
                  </a:lnTo>
                  <a:lnTo>
                    <a:pt x="1811274" y="5016105"/>
                  </a:lnTo>
                  <a:lnTo>
                    <a:pt x="1809230" y="5017467"/>
                  </a:lnTo>
                  <a:lnTo>
                    <a:pt x="1807074" y="5018602"/>
                  </a:lnTo>
                  <a:lnTo>
                    <a:pt x="1805257" y="5019851"/>
                  </a:lnTo>
                  <a:lnTo>
                    <a:pt x="1803441" y="5023142"/>
                  </a:lnTo>
                  <a:lnTo>
                    <a:pt x="1802760" y="5027456"/>
                  </a:lnTo>
                  <a:lnTo>
                    <a:pt x="1803214" y="5031996"/>
                  </a:lnTo>
                  <a:lnTo>
                    <a:pt x="1804690" y="5035855"/>
                  </a:lnTo>
                  <a:lnTo>
                    <a:pt x="1805371" y="5035174"/>
                  </a:lnTo>
                  <a:lnTo>
                    <a:pt x="1809344" y="5033699"/>
                  </a:lnTo>
                  <a:lnTo>
                    <a:pt x="1825121" y="5031655"/>
                  </a:lnTo>
                  <a:lnTo>
                    <a:pt x="1827165" y="5030748"/>
                  </a:lnTo>
                  <a:lnTo>
                    <a:pt x="1828073" y="5029045"/>
                  </a:lnTo>
                  <a:lnTo>
                    <a:pt x="1828527" y="5027796"/>
                  </a:lnTo>
                  <a:lnTo>
                    <a:pt x="1829548" y="5026661"/>
                  </a:lnTo>
                  <a:lnTo>
                    <a:pt x="1830684" y="5025867"/>
                  </a:lnTo>
                  <a:lnTo>
                    <a:pt x="1831592" y="5025639"/>
                  </a:lnTo>
                  <a:lnTo>
                    <a:pt x="1832160" y="5024958"/>
                  </a:lnTo>
                  <a:lnTo>
                    <a:pt x="1833975" y="5020759"/>
                  </a:lnTo>
                  <a:lnTo>
                    <a:pt x="1837267" y="5018035"/>
                  </a:lnTo>
                  <a:lnTo>
                    <a:pt x="1841240" y="5016445"/>
                  </a:lnTo>
                  <a:lnTo>
                    <a:pt x="1856791" y="5013948"/>
                  </a:lnTo>
                  <a:lnTo>
                    <a:pt x="1858607" y="5014062"/>
                  </a:lnTo>
                  <a:lnTo>
                    <a:pt x="1859515" y="5013948"/>
                  </a:lnTo>
                  <a:lnTo>
                    <a:pt x="1860196" y="5013494"/>
                  </a:lnTo>
                  <a:lnTo>
                    <a:pt x="1861445" y="5010883"/>
                  </a:lnTo>
                  <a:lnTo>
                    <a:pt x="1862239" y="5009862"/>
                  </a:lnTo>
                  <a:lnTo>
                    <a:pt x="1863261" y="5010089"/>
                  </a:lnTo>
                  <a:lnTo>
                    <a:pt x="1863261" y="5011564"/>
                  </a:lnTo>
                  <a:lnTo>
                    <a:pt x="1862012" y="5013494"/>
                  </a:lnTo>
                  <a:lnTo>
                    <a:pt x="1860196" y="5015197"/>
                  </a:lnTo>
                  <a:lnTo>
                    <a:pt x="1858834" y="5015878"/>
                  </a:lnTo>
                  <a:lnTo>
                    <a:pt x="1841127" y="5018148"/>
                  </a:lnTo>
                  <a:lnTo>
                    <a:pt x="1837948" y="5019737"/>
                  </a:lnTo>
                  <a:lnTo>
                    <a:pt x="1837040" y="5020986"/>
                  </a:lnTo>
                  <a:lnTo>
                    <a:pt x="1835110" y="5024845"/>
                  </a:lnTo>
                  <a:lnTo>
                    <a:pt x="1834316" y="5025639"/>
                  </a:lnTo>
                  <a:lnTo>
                    <a:pt x="1833067" y="5026321"/>
                  </a:lnTo>
                  <a:lnTo>
                    <a:pt x="1831592" y="5029499"/>
                  </a:lnTo>
                  <a:lnTo>
                    <a:pt x="1830003" y="5030407"/>
                  </a:lnTo>
                  <a:lnTo>
                    <a:pt x="1831479" y="5032450"/>
                  </a:lnTo>
                  <a:lnTo>
                    <a:pt x="1833862" y="5033699"/>
                  </a:lnTo>
                  <a:lnTo>
                    <a:pt x="1836472" y="5034266"/>
                  </a:lnTo>
                  <a:lnTo>
                    <a:pt x="1838743" y="5034266"/>
                  </a:lnTo>
                  <a:lnTo>
                    <a:pt x="1838743" y="5033245"/>
                  </a:lnTo>
                  <a:lnTo>
                    <a:pt x="1838175" y="5032791"/>
                  </a:lnTo>
                  <a:lnTo>
                    <a:pt x="1837835" y="5032337"/>
                  </a:lnTo>
                  <a:lnTo>
                    <a:pt x="1837608" y="5031883"/>
                  </a:lnTo>
                  <a:lnTo>
                    <a:pt x="1837267" y="5031202"/>
                  </a:lnTo>
                  <a:lnTo>
                    <a:pt x="1844305" y="5031202"/>
                  </a:lnTo>
                  <a:lnTo>
                    <a:pt x="1846235" y="5030861"/>
                  </a:lnTo>
                  <a:lnTo>
                    <a:pt x="1849867" y="5029499"/>
                  </a:lnTo>
                  <a:lnTo>
                    <a:pt x="1853386" y="5028931"/>
                  </a:lnTo>
                  <a:lnTo>
                    <a:pt x="1858493" y="5027115"/>
                  </a:lnTo>
                  <a:lnTo>
                    <a:pt x="1863942" y="5027342"/>
                  </a:lnTo>
                  <a:lnTo>
                    <a:pt x="1865758" y="5027115"/>
                  </a:lnTo>
                  <a:lnTo>
                    <a:pt x="1867120" y="5026434"/>
                  </a:lnTo>
                  <a:lnTo>
                    <a:pt x="1868256" y="5025413"/>
                  </a:lnTo>
                  <a:lnTo>
                    <a:pt x="1869504" y="5024504"/>
                  </a:lnTo>
                  <a:lnTo>
                    <a:pt x="1873931" y="5024051"/>
                  </a:lnTo>
                  <a:lnTo>
                    <a:pt x="1874498" y="5023369"/>
                  </a:lnTo>
                  <a:lnTo>
                    <a:pt x="1874158" y="5021780"/>
                  </a:lnTo>
                  <a:lnTo>
                    <a:pt x="1873817" y="5018829"/>
                  </a:lnTo>
                  <a:lnTo>
                    <a:pt x="1875180" y="5014402"/>
                  </a:lnTo>
                  <a:lnTo>
                    <a:pt x="1878357" y="5013834"/>
                  </a:lnTo>
                  <a:lnTo>
                    <a:pt x="1881876" y="5014175"/>
                  </a:lnTo>
                  <a:lnTo>
                    <a:pt x="1884487" y="5012586"/>
                  </a:lnTo>
                  <a:lnTo>
                    <a:pt x="1885282" y="5012472"/>
                  </a:lnTo>
                  <a:lnTo>
                    <a:pt x="1887665" y="5010316"/>
                  </a:lnTo>
                  <a:lnTo>
                    <a:pt x="1889141" y="5009635"/>
                  </a:lnTo>
                  <a:lnTo>
                    <a:pt x="1890503" y="5010089"/>
                  </a:lnTo>
                  <a:lnTo>
                    <a:pt x="1892206" y="5010997"/>
                  </a:lnTo>
                  <a:lnTo>
                    <a:pt x="1894022" y="5011564"/>
                  </a:lnTo>
                  <a:lnTo>
                    <a:pt x="1895725" y="5010656"/>
                  </a:lnTo>
                  <a:lnTo>
                    <a:pt x="1898562" y="5012245"/>
                  </a:lnTo>
                  <a:lnTo>
                    <a:pt x="1902535" y="5012472"/>
                  </a:lnTo>
                  <a:lnTo>
                    <a:pt x="1906054" y="5013381"/>
                  </a:lnTo>
                  <a:lnTo>
                    <a:pt x="1907643" y="5017013"/>
                  </a:lnTo>
                  <a:lnTo>
                    <a:pt x="1907757" y="5021326"/>
                  </a:lnTo>
                  <a:lnTo>
                    <a:pt x="1907643" y="5022461"/>
                  </a:lnTo>
                  <a:lnTo>
                    <a:pt x="1906962" y="5023256"/>
                  </a:lnTo>
                  <a:lnTo>
                    <a:pt x="1906054" y="5023256"/>
                  </a:lnTo>
                  <a:lnTo>
                    <a:pt x="1905260" y="5023483"/>
                  </a:lnTo>
                  <a:lnTo>
                    <a:pt x="1904919" y="5024845"/>
                  </a:lnTo>
                  <a:lnTo>
                    <a:pt x="1904578" y="5029385"/>
                  </a:lnTo>
                  <a:lnTo>
                    <a:pt x="1905146" y="5030520"/>
                  </a:lnTo>
                  <a:lnTo>
                    <a:pt x="1906962" y="5031202"/>
                  </a:lnTo>
                  <a:lnTo>
                    <a:pt x="1905827" y="5035174"/>
                  </a:lnTo>
                  <a:lnTo>
                    <a:pt x="1906167" y="5036764"/>
                  </a:lnTo>
                  <a:lnTo>
                    <a:pt x="1907643" y="5038012"/>
                  </a:lnTo>
                  <a:lnTo>
                    <a:pt x="1910254" y="5034493"/>
                  </a:lnTo>
                  <a:lnTo>
                    <a:pt x="1912410" y="5032223"/>
                  </a:lnTo>
                  <a:lnTo>
                    <a:pt x="1914908" y="5031883"/>
                  </a:lnTo>
                  <a:lnTo>
                    <a:pt x="1918199" y="5034153"/>
                  </a:lnTo>
                  <a:lnTo>
                    <a:pt x="1916156" y="5035401"/>
                  </a:lnTo>
                  <a:lnTo>
                    <a:pt x="1911957" y="5036423"/>
                  </a:lnTo>
                  <a:lnTo>
                    <a:pt x="1909913" y="5038466"/>
                  </a:lnTo>
                  <a:lnTo>
                    <a:pt x="1909232" y="5040736"/>
                  </a:lnTo>
                  <a:lnTo>
                    <a:pt x="1908551" y="5046639"/>
                  </a:lnTo>
                  <a:lnTo>
                    <a:pt x="1907643" y="5048682"/>
                  </a:lnTo>
                  <a:lnTo>
                    <a:pt x="1905827" y="5049250"/>
                  </a:lnTo>
                  <a:lnTo>
                    <a:pt x="1895271" y="5046752"/>
                  </a:lnTo>
                  <a:lnTo>
                    <a:pt x="1894703" y="5047093"/>
                  </a:lnTo>
                  <a:lnTo>
                    <a:pt x="1893795" y="5047887"/>
                  </a:lnTo>
                  <a:lnTo>
                    <a:pt x="1892773" y="5048569"/>
                  </a:lnTo>
                  <a:lnTo>
                    <a:pt x="1891639" y="5048682"/>
                  </a:lnTo>
                  <a:lnTo>
                    <a:pt x="1890617" y="5048115"/>
                  </a:lnTo>
                  <a:lnTo>
                    <a:pt x="1889936" y="5046412"/>
                  </a:lnTo>
                  <a:lnTo>
                    <a:pt x="1889027" y="5045844"/>
                  </a:lnTo>
                  <a:lnTo>
                    <a:pt x="1887779" y="5045958"/>
                  </a:lnTo>
                  <a:lnTo>
                    <a:pt x="1886984" y="5046639"/>
                  </a:lnTo>
                  <a:lnTo>
                    <a:pt x="1886303" y="5047433"/>
                  </a:lnTo>
                  <a:lnTo>
                    <a:pt x="1884033" y="5048569"/>
                  </a:lnTo>
                  <a:lnTo>
                    <a:pt x="1879720" y="5053676"/>
                  </a:lnTo>
                  <a:lnTo>
                    <a:pt x="1876428" y="5056741"/>
                  </a:lnTo>
                  <a:lnTo>
                    <a:pt x="1874498" y="5057990"/>
                  </a:lnTo>
                  <a:lnTo>
                    <a:pt x="1872796" y="5058557"/>
                  </a:lnTo>
                  <a:lnTo>
                    <a:pt x="1869050" y="5058217"/>
                  </a:lnTo>
                  <a:lnTo>
                    <a:pt x="1867575" y="5058671"/>
                  </a:lnTo>
                  <a:lnTo>
                    <a:pt x="1865758" y="5060373"/>
                  </a:lnTo>
                  <a:lnTo>
                    <a:pt x="1863148" y="5064119"/>
                  </a:lnTo>
                  <a:lnTo>
                    <a:pt x="1861558" y="5065595"/>
                  </a:lnTo>
                  <a:lnTo>
                    <a:pt x="1857926" y="5066503"/>
                  </a:lnTo>
                  <a:lnTo>
                    <a:pt x="1852591" y="5069114"/>
                  </a:lnTo>
                  <a:lnTo>
                    <a:pt x="1850548" y="5069681"/>
                  </a:lnTo>
                  <a:lnTo>
                    <a:pt x="1842602" y="5070249"/>
                  </a:lnTo>
                  <a:lnTo>
                    <a:pt x="1839084" y="5071611"/>
                  </a:lnTo>
                  <a:lnTo>
                    <a:pt x="1837154" y="5071952"/>
                  </a:lnTo>
                  <a:lnTo>
                    <a:pt x="1829548" y="5070022"/>
                  </a:lnTo>
                  <a:lnTo>
                    <a:pt x="1827959" y="5070589"/>
                  </a:lnTo>
                  <a:lnTo>
                    <a:pt x="1825803" y="5072065"/>
                  </a:lnTo>
                  <a:lnTo>
                    <a:pt x="1823759" y="5073995"/>
                  </a:lnTo>
                  <a:lnTo>
                    <a:pt x="1822624" y="5075697"/>
                  </a:lnTo>
                  <a:lnTo>
                    <a:pt x="1822511" y="5077059"/>
                  </a:lnTo>
                  <a:lnTo>
                    <a:pt x="1822852" y="5080124"/>
                  </a:lnTo>
                  <a:lnTo>
                    <a:pt x="1822738" y="5081486"/>
                  </a:lnTo>
                  <a:lnTo>
                    <a:pt x="1822057" y="5082281"/>
                  </a:lnTo>
                  <a:lnTo>
                    <a:pt x="1819787" y="5083984"/>
                  </a:lnTo>
                  <a:lnTo>
                    <a:pt x="1819333" y="5085005"/>
                  </a:lnTo>
                  <a:lnTo>
                    <a:pt x="1819446" y="5086594"/>
                  </a:lnTo>
                  <a:lnTo>
                    <a:pt x="1819900" y="5088638"/>
                  </a:lnTo>
                  <a:lnTo>
                    <a:pt x="1820241" y="5091589"/>
                  </a:lnTo>
                  <a:lnTo>
                    <a:pt x="1820809" y="5090794"/>
                  </a:lnTo>
                  <a:lnTo>
                    <a:pt x="1821262" y="5089091"/>
                  </a:lnTo>
                  <a:lnTo>
                    <a:pt x="1821376" y="5088297"/>
                  </a:lnTo>
                  <a:lnTo>
                    <a:pt x="1825121" y="5086481"/>
                  </a:lnTo>
                  <a:lnTo>
                    <a:pt x="1829208" y="5086708"/>
                  </a:lnTo>
                  <a:lnTo>
                    <a:pt x="1833408" y="5088297"/>
                  </a:lnTo>
                  <a:lnTo>
                    <a:pt x="1837267" y="5090453"/>
                  </a:lnTo>
                  <a:lnTo>
                    <a:pt x="1838629" y="5091475"/>
                  </a:lnTo>
                  <a:lnTo>
                    <a:pt x="1840446" y="5093405"/>
                  </a:lnTo>
                  <a:lnTo>
                    <a:pt x="1841694" y="5095902"/>
                  </a:lnTo>
                  <a:lnTo>
                    <a:pt x="1841013" y="5098513"/>
                  </a:lnTo>
                  <a:lnTo>
                    <a:pt x="1839424" y="5099307"/>
                  </a:lnTo>
                  <a:lnTo>
                    <a:pt x="1828414" y="5100215"/>
                  </a:lnTo>
                  <a:lnTo>
                    <a:pt x="1813998" y="5096129"/>
                  </a:lnTo>
                  <a:lnTo>
                    <a:pt x="1813317" y="5095221"/>
                  </a:lnTo>
                  <a:lnTo>
                    <a:pt x="1811727" y="5091929"/>
                  </a:lnTo>
                  <a:lnTo>
                    <a:pt x="1811614" y="5091248"/>
                  </a:lnTo>
                  <a:lnTo>
                    <a:pt x="1810706" y="5089205"/>
                  </a:lnTo>
                  <a:lnTo>
                    <a:pt x="1809911" y="5088297"/>
                  </a:lnTo>
                  <a:lnTo>
                    <a:pt x="1808890" y="5088864"/>
                  </a:lnTo>
                  <a:lnTo>
                    <a:pt x="1805939" y="5092270"/>
                  </a:lnTo>
                  <a:lnTo>
                    <a:pt x="1804236" y="5093405"/>
                  </a:lnTo>
                  <a:lnTo>
                    <a:pt x="1802307" y="5093973"/>
                  </a:lnTo>
                  <a:lnTo>
                    <a:pt x="1797539" y="5094199"/>
                  </a:lnTo>
                  <a:lnTo>
                    <a:pt x="1795382" y="5094767"/>
                  </a:lnTo>
                  <a:lnTo>
                    <a:pt x="1793452" y="5096242"/>
                  </a:lnTo>
                  <a:lnTo>
                    <a:pt x="1790275" y="5100442"/>
                  </a:lnTo>
                  <a:lnTo>
                    <a:pt x="1786982" y="5102713"/>
                  </a:lnTo>
                  <a:lnTo>
                    <a:pt x="1781648" y="5104415"/>
                  </a:lnTo>
                  <a:lnTo>
                    <a:pt x="1776086" y="5104642"/>
                  </a:lnTo>
                  <a:lnTo>
                    <a:pt x="1771886" y="5102713"/>
                  </a:lnTo>
                  <a:lnTo>
                    <a:pt x="1769048" y="5103621"/>
                  </a:lnTo>
                  <a:lnTo>
                    <a:pt x="1764961" y="5101237"/>
                  </a:lnTo>
                  <a:lnTo>
                    <a:pt x="1760875" y="5097945"/>
                  </a:lnTo>
                  <a:lnTo>
                    <a:pt x="1757924" y="5096129"/>
                  </a:lnTo>
                  <a:lnTo>
                    <a:pt x="1757810" y="5096470"/>
                  </a:lnTo>
                  <a:lnTo>
                    <a:pt x="1757810" y="5096810"/>
                  </a:lnTo>
                  <a:lnTo>
                    <a:pt x="1757697" y="5097037"/>
                  </a:lnTo>
                  <a:lnTo>
                    <a:pt x="1757243" y="5096924"/>
                  </a:lnTo>
                  <a:lnTo>
                    <a:pt x="1757243" y="5097945"/>
                  </a:lnTo>
                  <a:lnTo>
                    <a:pt x="1759627" y="5100329"/>
                  </a:lnTo>
                  <a:lnTo>
                    <a:pt x="1760875" y="5104302"/>
                  </a:lnTo>
                  <a:lnTo>
                    <a:pt x="1761783" y="5108615"/>
                  </a:lnTo>
                  <a:lnTo>
                    <a:pt x="1764280" y="5115426"/>
                  </a:lnTo>
                  <a:lnTo>
                    <a:pt x="1765302" y="5120080"/>
                  </a:lnTo>
                  <a:lnTo>
                    <a:pt x="1766664" y="5124166"/>
                  </a:lnTo>
                  <a:lnTo>
                    <a:pt x="1768935" y="5125869"/>
                  </a:lnTo>
                  <a:lnTo>
                    <a:pt x="1770183" y="5127117"/>
                  </a:lnTo>
                  <a:lnTo>
                    <a:pt x="1774269" y="5133247"/>
                  </a:lnTo>
                  <a:lnTo>
                    <a:pt x="1780626" y="5140171"/>
                  </a:lnTo>
                  <a:lnTo>
                    <a:pt x="1783010" y="5141192"/>
                  </a:lnTo>
                  <a:lnTo>
                    <a:pt x="1785280" y="5139263"/>
                  </a:lnTo>
                  <a:lnTo>
                    <a:pt x="1784485" y="5138695"/>
                  </a:lnTo>
                  <a:lnTo>
                    <a:pt x="1781307" y="5137333"/>
                  </a:lnTo>
                  <a:lnTo>
                    <a:pt x="1781080" y="5135630"/>
                  </a:lnTo>
                  <a:lnTo>
                    <a:pt x="1781648" y="5134722"/>
                  </a:lnTo>
                  <a:lnTo>
                    <a:pt x="1782669" y="5134382"/>
                  </a:lnTo>
                  <a:lnTo>
                    <a:pt x="1790161" y="5134495"/>
                  </a:lnTo>
                  <a:lnTo>
                    <a:pt x="1792090" y="5135176"/>
                  </a:lnTo>
                  <a:lnTo>
                    <a:pt x="1795496" y="5137787"/>
                  </a:lnTo>
                  <a:lnTo>
                    <a:pt x="1804690" y="5147890"/>
                  </a:lnTo>
                  <a:lnTo>
                    <a:pt x="1808095" y="5150387"/>
                  </a:lnTo>
                  <a:lnTo>
                    <a:pt x="1809911" y="5152316"/>
                  </a:lnTo>
                  <a:lnTo>
                    <a:pt x="1810706" y="5154927"/>
                  </a:lnTo>
                  <a:lnTo>
                    <a:pt x="1811274" y="5158219"/>
                  </a:lnTo>
                  <a:lnTo>
                    <a:pt x="1812749" y="5160148"/>
                  </a:lnTo>
                  <a:lnTo>
                    <a:pt x="1837608" y="5174564"/>
                  </a:lnTo>
                  <a:lnTo>
                    <a:pt x="1838970" y="5176040"/>
                  </a:lnTo>
                  <a:lnTo>
                    <a:pt x="1839424" y="5178423"/>
                  </a:lnTo>
                  <a:lnTo>
                    <a:pt x="1839197" y="5181602"/>
                  </a:lnTo>
                  <a:lnTo>
                    <a:pt x="1838516" y="5184553"/>
                  </a:lnTo>
                  <a:lnTo>
                    <a:pt x="1837835" y="5186029"/>
                  </a:lnTo>
                  <a:lnTo>
                    <a:pt x="1836813" y="5186256"/>
                  </a:lnTo>
                  <a:lnTo>
                    <a:pt x="1835791" y="5185915"/>
                  </a:lnTo>
                  <a:lnTo>
                    <a:pt x="1834543" y="5185234"/>
                  </a:lnTo>
                  <a:lnTo>
                    <a:pt x="1833408" y="5185348"/>
                  </a:lnTo>
                  <a:lnTo>
                    <a:pt x="1831365" y="5185915"/>
                  </a:lnTo>
                  <a:lnTo>
                    <a:pt x="1830343" y="5186029"/>
                  </a:lnTo>
                  <a:lnTo>
                    <a:pt x="1826824" y="5185802"/>
                  </a:lnTo>
                  <a:lnTo>
                    <a:pt x="1825008" y="5185234"/>
                  </a:lnTo>
                  <a:lnTo>
                    <a:pt x="1823192" y="5184099"/>
                  </a:lnTo>
                  <a:lnTo>
                    <a:pt x="1817857" y="5179105"/>
                  </a:lnTo>
                  <a:lnTo>
                    <a:pt x="1814452" y="5177629"/>
                  </a:lnTo>
                  <a:lnTo>
                    <a:pt x="1809798" y="5171726"/>
                  </a:lnTo>
                  <a:lnTo>
                    <a:pt x="1807528" y="5170932"/>
                  </a:lnTo>
                  <a:lnTo>
                    <a:pt x="1805484" y="5171386"/>
                  </a:lnTo>
                  <a:lnTo>
                    <a:pt x="1803555" y="5172294"/>
                  </a:lnTo>
                  <a:lnTo>
                    <a:pt x="1801512" y="5172748"/>
                  </a:lnTo>
                  <a:lnTo>
                    <a:pt x="1799695" y="5173770"/>
                  </a:lnTo>
                  <a:lnTo>
                    <a:pt x="1799128" y="5176380"/>
                  </a:lnTo>
                  <a:lnTo>
                    <a:pt x="1799242" y="5182283"/>
                  </a:lnTo>
                  <a:lnTo>
                    <a:pt x="1798561" y="5183986"/>
                  </a:lnTo>
                  <a:lnTo>
                    <a:pt x="1797652" y="5185007"/>
                  </a:lnTo>
                  <a:lnTo>
                    <a:pt x="1796858" y="5186483"/>
                  </a:lnTo>
                  <a:lnTo>
                    <a:pt x="1796063" y="5192045"/>
                  </a:lnTo>
                  <a:lnTo>
                    <a:pt x="1795042" y="5194656"/>
                  </a:lnTo>
                  <a:lnTo>
                    <a:pt x="1793793" y="5196699"/>
                  </a:lnTo>
                  <a:lnTo>
                    <a:pt x="1792658" y="5197493"/>
                  </a:lnTo>
                  <a:lnTo>
                    <a:pt x="1792544" y="5198969"/>
                  </a:lnTo>
                  <a:lnTo>
                    <a:pt x="1790387" y="5207142"/>
                  </a:lnTo>
                  <a:lnTo>
                    <a:pt x="1788004" y="5210887"/>
                  </a:lnTo>
                  <a:lnTo>
                    <a:pt x="1787663" y="5212817"/>
                  </a:lnTo>
                  <a:lnTo>
                    <a:pt x="1788912" y="5214747"/>
                  </a:lnTo>
                  <a:lnTo>
                    <a:pt x="1786869" y="5216222"/>
                  </a:lnTo>
                  <a:lnTo>
                    <a:pt x="1784485" y="5215882"/>
                  </a:lnTo>
                  <a:lnTo>
                    <a:pt x="1783237" y="5213952"/>
                  </a:lnTo>
                  <a:lnTo>
                    <a:pt x="1784599" y="5210433"/>
                  </a:lnTo>
                  <a:lnTo>
                    <a:pt x="1788458" y="5206006"/>
                  </a:lnTo>
                  <a:lnTo>
                    <a:pt x="1790275" y="5203282"/>
                  </a:lnTo>
                  <a:lnTo>
                    <a:pt x="1791068" y="5200331"/>
                  </a:lnTo>
                  <a:lnTo>
                    <a:pt x="1791068" y="5198061"/>
                  </a:lnTo>
                  <a:lnTo>
                    <a:pt x="1790842" y="5197266"/>
                  </a:lnTo>
                  <a:lnTo>
                    <a:pt x="1789480" y="5197493"/>
                  </a:lnTo>
                  <a:lnTo>
                    <a:pt x="1787777" y="5197153"/>
                  </a:lnTo>
                  <a:lnTo>
                    <a:pt x="1787323" y="5196131"/>
                  </a:lnTo>
                  <a:lnTo>
                    <a:pt x="1787777" y="5193293"/>
                  </a:lnTo>
                  <a:lnTo>
                    <a:pt x="1788344" y="5191704"/>
                  </a:lnTo>
                  <a:lnTo>
                    <a:pt x="1790387" y="5188753"/>
                  </a:lnTo>
                  <a:lnTo>
                    <a:pt x="1790501" y="5187164"/>
                  </a:lnTo>
                  <a:lnTo>
                    <a:pt x="1789706" y="5186142"/>
                  </a:lnTo>
                  <a:lnTo>
                    <a:pt x="1788572" y="5186142"/>
                  </a:lnTo>
                  <a:lnTo>
                    <a:pt x="1786415" y="5187164"/>
                  </a:lnTo>
                  <a:lnTo>
                    <a:pt x="1787096" y="5185915"/>
                  </a:lnTo>
                  <a:lnTo>
                    <a:pt x="1787777" y="5185234"/>
                  </a:lnTo>
                  <a:lnTo>
                    <a:pt x="1791750" y="5183191"/>
                  </a:lnTo>
                  <a:lnTo>
                    <a:pt x="1792658" y="5182510"/>
                  </a:lnTo>
                  <a:lnTo>
                    <a:pt x="1791977" y="5182169"/>
                  </a:lnTo>
                  <a:lnTo>
                    <a:pt x="1786869" y="5182624"/>
                  </a:lnTo>
                  <a:lnTo>
                    <a:pt x="1780512" y="5184893"/>
                  </a:lnTo>
                  <a:lnTo>
                    <a:pt x="1777448" y="5187618"/>
                  </a:lnTo>
                  <a:lnTo>
                    <a:pt x="1775405" y="5191704"/>
                  </a:lnTo>
                  <a:lnTo>
                    <a:pt x="1773815" y="5197380"/>
                  </a:lnTo>
                  <a:lnTo>
                    <a:pt x="1771204" y="5212590"/>
                  </a:lnTo>
                  <a:lnTo>
                    <a:pt x="1769842" y="5217471"/>
                  </a:lnTo>
                  <a:lnTo>
                    <a:pt x="1768140" y="5222125"/>
                  </a:lnTo>
                  <a:lnTo>
                    <a:pt x="1766778" y="5224849"/>
                  </a:lnTo>
                  <a:lnTo>
                    <a:pt x="1765529" y="5225984"/>
                  </a:lnTo>
                  <a:lnTo>
                    <a:pt x="1764054" y="5226438"/>
                  </a:lnTo>
                  <a:lnTo>
                    <a:pt x="1760421" y="5228708"/>
                  </a:lnTo>
                  <a:lnTo>
                    <a:pt x="1751681" y="5235973"/>
                  </a:lnTo>
                  <a:lnTo>
                    <a:pt x="1751000" y="5236427"/>
                  </a:lnTo>
                  <a:lnTo>
                    <a:pt x="1751000" y="5237108"/>
                  </a:lnTo>
                  <a:lnTo>
                    <a:pt x="1751908" y="5239151"/>
                  </a:lnTo>
                  <a:lnTo>
                    <a:pt x="1752816" y="5240173"/>
                  </a:lnTo>
                  <a:lnTo>
                    <a:pt x="1753724" y="5240513"/>
                  </a:lnTo>
                  <a:lnTo>
                    <a:pt x="1754405" y="5241081"/>
                  </a:lnTo>
                  <a:lnTo>
                    <a:pt x="1754632" y="5242897"/>
                  </a:lnTo>
                  <a:lnTo>
                    <a:pt x="1754178" y="5242670"/>
                  </a:lnTo>
                  <a:lnTo>
                    <a:pt x="1752589" y="5242102"/>
                  </a:lnTo>
                  <a:lnTo>
                    <a:pt x="1752248" y="5244486"/>
                  </a:lnTo>
                  <a:lnTo>
                    <a:pt x="1751454" y="5244600"/>
                  </a:lnTo>
                  <a:lnTo>
                    <a:pt x="1749638" y="5242670"/>
                  </a:lnTo>
                  <a:lnTo>
                    <a:pt x="1748616" y="5241081"/>
                  </a:lnTo>
                  <a:lnTo>
                    <a:pt x="1746005" y="5240173"/>
                  </a:lnTo>
                  <a:lnTo>
                    <a:pt x="1747595" y="5239265"/>
                  </a:lnTo>
                  <a:lnTo>
                    <a:pt x="1747935" y="5237675"/>
                  </a:lnTo>
                  <a:lnTo>
                    <a:pt x="1747140" y="5236654"/>
                  </a:lnTo>
                  <a:lnTo>
                    <a:pt x="1745324" y="5237449"/>
                  </a:lnTo>
                  <a:lnTo>
                    <a:pt x="1744643" y="5238811"/>
                  </a:lnTo>
                  <a:lnTo>
                    <a:pt x="1744076" y="5241195"/>
                  </a:lnTo>
                  <a:lnTo>
                    <a:pt x="1743281" y="5245962"/>
                  </a:lnTo>
                  <a:lnTo>
                    <a:pt x="1743168" y="5250502"/>
                  </a:lnTo>
                  <a:lnTo>
                    <a:pt x="1743962" y="5258675"/>
                  </a:lnTo>
                  <a:lnTo>
                    <a:pt x="1743962" y="5263102"/>
                  </a:lnTo>
                  <a:lnTo>
                    <a:pt x="1743168" y="5267756"/>
                  </a:lnTo>
                  <a:lnTo>
                    <a:pt x="1743168" y="5269231"/>
                  </a:lnTo>
                  <a:lnTo>
                    <a:pt x="1743962" y="5270593"/>
                  </a:lnTo>
                  <a:lnTo>
                    <a:pt x="1745324" y="5271501"/>
                  </a:lnTo>
                  <a:lnTo>
                    <a:pt x="1746346" y="5271161"/>
                  </a:lnTo>
                  <a:lnTo>
                    <a:pt x="1747140" y="5269799"/>
                  </a:lnTo>
                  <a:lnTo>
                    <a:pt x="1748389" y="5265940"/>
                  </a:lnTo>
                  <a:lnTo>
                    <a:pt x="1748502" y="5259243"/>
                  </a:lnTo>
                  <a:lnTo>
                    <a:pt x="1748730" y="5259129"/>
                  </a:lnTo>
                  <a:lnTo>
                    <a:pt x="1749184" y="5259243"/>
                  </a:lnTo>
                  <a:lnTo>
                    <a:pt x="1749638" y="5259243"/>
                  </a:lnTo>
                  <a:lnTo>
                    <a:pt x="1749865" y="5258675"/>
                  </a:lnTo>
                  <a:lnTo>
                    <a:pt x="1749751" y="5257994"/>
                  </a:lnTo>
                  <a:lnTo>
                    <a:pt x="1749524" y="5257540"/>
                  </a:lnTo>
                  <a:lnTo>
                    <a:pt x="1749297" y="5257313"/>
                  </a:lnTo>
                  <a:lnTo>
                    <a:pt x="1749184" y="5257313"/>
                  </a:lnTo>
                  <a:lnTo>
                    <a:pt x="1749070" y="5256064"/>
                  </a:lnTo>
                  <a:lnTo>
                    <a:pt x="1748730" y="5255042"/>
                  </a:lnTo>
                  <a:lnTo>
                    <a:pt x="1748276" y="5254248"/>
                  </a:lnTo>
                  <a:lnTo>
                    <a:pt x="1747935" y="5253567"/>
                  </a:lnTo>
                  <a:lnTo>
                    <a:pt x="1747935" y="5253794"/>
                  </a:lnTo>
                  <a:lnTo>
                    <a:pt x="1748730" y="5253680"/>
                  </a:lnTo>
                  <a:lnTo>
                    <a:pt x="1750659" y="5252999"/>
                  </a:lnTo>
                  <a:lnTo>
                    <a:pt x="1750659" y="5251978"/>
                  </a:lnTo>
                  <a:lnTo>
                    <a:pt x="1748162" y="5251410"/>
                  </a:lnTo>
                  <a:lnTo>
                    <a:pt x="1746914" y="5249367"/>
                  </a:lnTo>
                  <a:lnTo>
                    <a:pt x="1746914" y="5247211"/>
                  </a:lnTo>
                  <a:lnTo>
                    <a:pt x="1748049" y="5246302"/>
                  </a:lnTo>
                  <a:lnTo>
                    <a:pt x="1748843" y="5246983"/>
                  </a:lnTo>
                  <a:lnTo>
                    <a:pt x="1749524" y="5249594"/>
                  </a:lnTo>
                  <a:lnTo>
                    <a:pt x="1750433" y="5250162"/>
                  </a:lnTo>
                  <a:lnTo>
                    <a:pt x="1751340" y="5250389"/>
                  </a:lnTo>
                  <a:lnTo>
                    <a:pt x="1752589" y="5251070"/>
                  </a:lnTo>
                  <a:lnTo>
                    <a:pt x="1753724" y="5251864"/>
                  </a:lnTo>
                  <a:lnTo>
                    <a:pt x="1754405" y="5252659"/>
                  </a:lnTo>
                  <a:lnTo>
                    <a:pt x="1754632" y="5255383"/>
                  </a:lnTo>
                  <a:lnTo>
                    <a:pt x="1753157" y="5262194"/>
                  </a:lnTo>
                  <a:lnTo>
                    <a:pt x="1753043" y="5263556"/>
                  </a:lnTo>
                  <a:lnTo>
                    <a:pt x="1754405" y="5264237"/>
                  </a:lnTo>
                  <a:lnTo>
                    <a:pt x="1757129" y="5267302"/>
                  </a:lnTo>
                  <a:lnTo>
                    <a:pt x="1758719" y="5268323"/>
                  </a:lnTo>
                  <a:lnTo>
                    <a:pt x="1758719" y="5269345"/>
                  </a:lnTo>
                  <a:lnTo>
                    <a:pt x="1757697" y="5268891"/>
                  </a:lnTo>
                  <a:lnTo>
                    <a:pt x="1755881" y="5267756"/>
                  </a:lnTo>
                  <a:lnTo>
                    <a:pt x="1754746" y="5267415"/>
                  </a:lnTo>
                  <a:lnTo>
                    <a:pt x="1755200" y="5270253"/>
                  </a:lnTo>
                  <a:lnTo>
                    <a:pt x="1756108" y="5271615"/>
                  </a:lnTo>
                  <a:lnTo>
                    <a:pt x="1756675" y="5273318"/>
                  </a:lnTo>
                  <a:lnTo>
                    <a:pt x="1755994" y="5276836"/>
                  </a:lnTo>
                  <a:lnTo>
                    <a:pt x="1757243" y="5276609"/>
                  </a:lnTo>
                  <a:lnTo>
                    <a:pt x="1758946" y="5275474"/>
                  </a:lnTo>
                  <a:lnTo>
                    <a:pt x="1759967" y="5275020"/>
                  </a:lnTo>
                  <a:lnTo>
                    <a:pt x="1759967" y="5275928"/>
                  </a:lnTo>
                  <a:lnTo>
                    <a:pt x="1758946" y="5276155"/>
                  </a:lnTo>
                  <a:lnTo>
                    <a:pt x="1758605" y="5276723"/>
                  </a:lnTo>
                  <a:lnTo>
                    <a:pt x="1758378" y="5277631"/>
                  </a:lnTo>
                  <a:lnTo>
                    <a:pt x="1757924" y="5278766"/>
                  </a:lnTo>
                  <a:lnTo>
                    <a:pt x="1756222" y="5281150"/>
                  </a:lnTo>
                  <a:lnTo>
                    <a:pt x="1755881" y="5281036"/>
                  </a:lnTo>
                  <a:lnTo>
                    <a:pt x="1755767" y="5281490"/>
                  </a:lnTo>
                  <a:lnTo>
                    <a:pt x="1754860" y="5281944"/>
                  </a:lnTo>
                  <a:lnTo>
                    <a:pt x="1754519" y="5282512"/>
                  </a:lnTo>
                  <a:lnTo>
                    <a:pt x="1754178" y="5283647"/>
                  </a:lnTo>
                  <a:lnTo>
                    <a:pt x="1754405" y="5283874"/>
                  </a:lnTo>
                  <a:lnTo>
                    <a:pt x="1754860" y="5283874"/>
                  </a:lnTo>
                  <a:lnTo>
                    <a:pt x="1755200" y="5284328"/>
                  </a:lnTo>
                  <a:lnTo>
                    <a:pt x="1755541" y="5285009"/>
                  </a:lnTo>
                  <a:lnTo>
                    <a:pt x="1757016" y="5286825"/>
                  </a:lnTo>
                  <a:lnTo>
                    <a:pt x="1757924" y="5287506"/>
                  </a:lnTo>
                  <a:lnTo>
                    <a:pt x="1757697" y="5288187"/>
                  </a:lnTo>
                  <a:lnTo>
                    <a:pt x="1757016" y="5288755"/>
                  </a:lnTo>
                  <a:lnTo>
                    <a:pt x="1756222" y="5288982"/>
                  </a:lnTo>
                  <a:lnTo>
                    <a:pt x="1755200" y="5288868"/>
                  </a:lnTo>
                  <a:lnTo>
                    <a:pt x="1751454" y="5287620"/>
                  </a:lnTo>
                  <a:lnTo>
                    <a:pt x="1751000" y="5287393"/>
                  </a:lnTo>
                  <a:lnTo>
                    <a:pt x="1750546" y="5287279"/>
                  </a:lnTo>
                  <a:lnTo>
                    <a:pt x="1749524" y="5287279"/>
                  </a:lnTo>
                  <a:lnTo>
                    <a:pt x="1749070" y="5286939"/>
                  </a:lnTo>
                  <a:lnTo>
                    <a:pt x="1748616" y="5286144"/>
                  </a:lnTo>
                  <a:lnTo>
                    <a:pt x="1748162" y="5285123"/>
                  </a:lnTo>
                  <a:lnTo>
                    <a:pt x="1747935" y="5284442"/>
                  </a:lnTo>
                  <a:lnTo>
                    <a:pt x="1746800" y="5287166"/>
                  </a:lnTo>
                  <a:lnTo>
                    <a:pt x="1745438" y="5289549"/>
                  </a:lnTo>
                  <a:lnTo>
                    <a:pt x="1743622" y="5290571"/>
                  </a:lnTo>
                  <a:lnTo>
                    <a:pt x="1741238" y="5289209"/>
                  </a:lnTo>
                  <a:lnTo>
                    <a:pt x="1743395" y="5288755"/>
                  </a:lnTo>
                  <a:lnTo>
                    <a:pt x="1744530" y="5288187"/>
                  </a:lnTo>
                  <a:lnTo>
                    <a:pt x="1745211" y="5287393"/>
                  </a:lnTo>
                  <a:lnTo>
                    <a:pt x="1745211" y="5286031"/>
                  </a:lnTo>
                  <a:lnTo>
                    <a:pt x="1744530" y="5284782"/>
                  </a:lnTo>
                  <a:lnTo>
                    <a:pt x="1743622" y="5283874"/>
                  </a:lnTo>
                  <a:lnTo>
                    <a:pt x="1742827" y="5283533"/>
                  </a:lnTo>
                  <a:lnTo>
                    <a:pt x="1741806" y="5283420"/>
                  </a:lnTo>
                  <a:lnTo>
                    <a:pt x="1739876" y="5282739"/>
                  </a:lnTo>
                  <a:lnTo>
                    <a:pt x="1738741" y="5282625"/>
                  </a:lnTo>
                  <a:lnTo>
                    <a:pt x="1738173" y="5282852"/>
                  </a:lnTo>
                  <a:lnTo>
                    <a:pt x="1736130" y="5284101"/>
                  </a:lnTo>
                  <a:lnTo>
                    <a:pt x="1735108" y="5284442"/>
                  </a:lnTo>
                  <a:lnTo>
                    <a:pt x="1736470" y="5280809"/>
                  </a:lnTo>
                  <a:lnTo>
                    <a:pt x="1736470" y="5279560"/>
                  </a:lnTo>
                  <a:lnTo>
                    <a:pt x="1735108" y="5280696"/>
                  </a:lnTo>
                  <a:lnTo>
                    <a:pt x="1730795" y="5283533"/>
                  </a:lnTo>
                  <a:lnTo>
                    <a:pt x="1729546" y="5285009"/>
                  </a:lnTo>
                  <a:lnTo>
                    <a:pt x="1728071" y="5286031"/>
                  </a:lnTo>
                  <a:lnTo>
                    <a:pt x="1724438" y="5286712"/>
                  </a:lnTo>
                  <a:lnTo>
                    <a:pt x="1723190" y="5288187"/>
                  </a:lnTo>
                  <a:lnTo>
                    <a:pt x="1722169" y="5286031"/>
                  </a:lnTo>
                  <a:lnTo>
                    <a:pt x="1720012" y="5285236"/>
                  </a:lnTo>
                  <a:lnTo>
                    <a:pt x="1701736" y="5285463"/>
                  </a:lnTo>
                  <a:lnTo>
                    <a:pt x="1701169" y="5286258"/>
                  </a:lnTo>
                  <a:lnTo>
                    <a:pt x="1702077" y="5288187"/>
                  </a:lnTo>
                  <a:lnTo>
                    <a:pt x="1703212" y="5289095"/>
                  </a:lnTo>
                  <a:lnTo>
                    <a:pt x="1704574" y="5289323"/>
                  </a:lnTo>
                  <a:lnTo>
                    <a:pt x="1707412" y="5289209"/>
                  </a:lnTo>
                  <a:lnTo>
                    <a:pt x="1712974" y="5290004"/>
                  </a:lnTo>
                  <a:lnTo>
                    <a:pt x="1715699" y="5291025"/>
                  </a:lnTo>
                  <a:lnTo>
                    <a:pt x="1717287" y="5293068"/>
                  </a:lnTo>
                  <a:lnTo>
                    <a:pt x="1711044" y="5292387"/>
                  </a:lnTo>
                  <a:lnTo>
                    <a:pt x="1710137" y="5293522"/>
                  </a:lnTo>
                  <a:lnTo>
                    <a:pt x="1709228" y="5295338"/>
                  </a:lnTo>
                  <a:lnTo>
                    <a:pt x="1707185" y="5295906"/>
                  </a:lnTo>
                  <a:lnTo>
                    <a:pt x="1702758" y="5295906"/>
                  </a:lnTo>
                  <a:lnTo>
                    <a:pt x="1697310" y="5297495"/>
                  </a:lnTo>
                  <a:lnTo>
                    <a:pt x="1695153" y="5297722"/>
                  </a:lnTo>
                  <a:lnTo>
                    <a:pt x="1694018" y="5297495"/>
                  </a:lnTo>
                  <a:lnTo>
                    <a:pt x="1693337" y="5296927"/>
                  </a:lnTo>
                  <a:lnTo>
                    <a:pt x="1692997" y="5295906"/>
                  </a:lnTo>
                  <a:lnTo>
                    <a:pt x="1692883" y="5294430"/>
                  </a:lnTo>
                  <a:lnTo>
                    <a:pt x="1693450" y="5293863"/>
                  </a:lnTo>
                  <a:lnTo>
                    <a:pt x="1695948" y="5293522"/>
                  </a:lnTo>
                  <a:lnTo>
                    <a:pt x="1696856" y="5293068"/>
                  </a:lnTo>
                  <a:lnTo>
                    <a:pt x="1696856" y="5292387"/>
                  </a:lnTo>
                  <a:lnTo>
                    <a:pt x="1697196" y="5288755"/>
                  </a:lnTo>
                  <a:lnTo>
                    <a:pt x="1697423" y="5287393"/>
                  </a:lnTo>
                  <a:lnTo>
                    <a:pt x="1697991" y="5287052"/>
                  </a:lnTo>
                  <a:lnTo>
                    <a:pt x="1699240" y="5285690"/>
                  </a:lnTo>
                  <a:lnTo>
                    <a:pt x="1700034" y="5284214"/>
                  </a:lnTo>
                  <a:lnTo>
                    <a:pt x="1699240" y="5283533"/>
                  </a:lnTo>
                  <a:lnTo>
                    <a:pt x="1697083" y="5283307"/>
                  </a:lnTo>
                  <a:lnTo>
                    <a:pt x="1692997" y="5281717"/>
                  </a:lnTo>
                  <a:lnTo>
                    <a:pt x="1676424" y="5271275"/>
                  </a:lnTo>
                  <a:lnTo>
                    <a:pt x="1674721" y="5271047"/>
                  </a:lnTo>
                  <a:lnTo>
                    <a:pt x="1673246" y="5271047"/>
                  </a:lnTo>
                  <a:lnTo>
                    <a:pt x="1671770" y="5270707"/>
                  </a:lnTo>
                  <a:lnTo>
                    <a:pt x="1670408" y="5269458"/>
                  </a:lnTo>
                  <a:lnTo>
                    <a:pt x="1657922" y="5276609"/>
                  </a:lnTo>
                  <a:lnTo>
                    <a:pt x="1655652" y="5280015"/>
                  </a:lnTo>
                  <a:lnTo>
                    <a:pt x="1654176" y="5283533"/>
                  </a:lnTo>
                  <a:lnTo>
                    <a:pt x="1654289" y="5285463"/>
                  </a:lnTo>
                  <a:lnTo>
                    <a:pt x="1656220" y="5284782"/>
                  </a:lnTo>
                  <a:lnTo>
                    <a:pt x="1660079" y="5279220"/>
                  </a:lnTo>
                  <a:lnTo>
                    <a:pt x="1662008" y="5277858"/>
                  </a:lnTo>
                  <a:lnTo>
                    <a:pt x="1663144" y="5277517"/>
                  </a:lnTo>
                  <a:lnTo>
                    <a:pt x="1664165" y="5276950"/>
                  </a:lnTo>
                  <a:lnTo>
                    <a:pt x="1665300" y="5276950"/>
                  </a:lnTo>
                  <a:lnTo>
                    <a:pt x="1667684" y="5279220"/>
                  </a:lnTo>
                  <a:lnTo>
                    <a:pt x="1668819" y="5279674"/>
                  </a:lnTo>
                  <a:lnTo>
                    <a:pt x="1671770" y="5279674"/>
                  </a:lnTo>
                  <a:lnTo>
                    <a:pt x="1671770" y="5280582"/>
                  </a:lnTo>
                  <a:lnTo>
                    <a:pt x="1669954" y="5281150"/>
                  </a:lnTo>
                  <a:lnTo>
                    <a:pt x="1669046" y="5281717"/>
                  </a:lnTo>
                  <a:lnTo>
                    <a:pt x="1668365" y="5282398"/>
                  </a:lnTo>
                  <a:lnTo>
                    <a:pt x="1668138" y="5283874"/>
                  </a:lnTo>
                  <a:lnTo>
                    <a:pt x="1668365" y="5285463"/>
                  </a:lnTo>
                  <a:lnTo>
                    <a:pt x="1668365" y="5286712"/>
                  </a:lnTo>
                  <a:lnTo>
                    <a:pt x="1667457" y="5287166"/>
                  </a:lnTo>
                  <a:lnTo>
                    <a:pt x="1666662" y="5285463"/>
                  </a:lnTo>
                  <a:lnTo>
                    <a:pt x="1665868" y="5282171"/>
                  </a:lnTo>
                  <a:lnTo>
                    <a:pt x="1664733" y="5279901"/>
                  </a:lnTo>
                  <a:lnTo>
                    <a:pt x="1663030" y="5281377"/>
                  </a:lnTo>
                  <a:lnTo>
                    <a:pt x="1663030" y="5283193"/>
                  </a:lnTo>
                  <a:lnTo>
                    <a:pt x="1663825" y="5286031"/>
                  </a:lnTo>
                  <a:lnTo>
                    <a:pt x="1664959" y="5288641"/>
                  </a:lnTo>
                  <a:lnTo>
                    <a:pt x="1665981" y="5289777"/>
                  </a:lnTo>
                  <a:lnTo>
                    <a:pt x="1680965" y="5286485"/>
                  </a:lnTo>
                  <a:lnTo>
                    <a:pt x="1681418" y="5285917"/>
                  </a:lnTo>
                  <a:lnTo>
                    <a:pt x="1682327" y="5286258"/>
                  </a:lnTo>
                  <a:lnTo>
                    <a:pt x="1683234" y="5287166"/>
                  </a:lnTo>
                  <a:lnTo>
                    <a:pt x="1683689" y="5288301"/>
                  </a:lnTo>
                  <a:lnTo>
                    <a:pt x="1683462" y="5290004"/>
                  </a:lnTo>
                  <a:lnTo>
                    <a:pt x="1682894" y="5291139"/>
                  </a:lnTo>
                  <a:lnTo>
                    <a:pt x="1682100" y="5291933"/>
                  </a:lnTo>
                  <a:lnTo>
                    <a:pt x="1680397" y="5293182"/>
                  </a:lnTo>
                  <a:lnTo>
                    <a:pt x="1674608" y="5296246"/>
                  </a:lnTo>
                  <a:lnTo>
                    <a:pt x="1672565" y="5296701"/>
                  </a:lnTo>
                  <a:lnTo>
                    <a:pt x="1671202" y="5297949"/>
                  </a:lnTo>
                  <a:lnTo>
                    <a:pt x="1670181" y="5298290"/>
                  </a:lnTo>
                  <a:lnTo>
                    <a:pt x="1666890" y="5298176"/>
                  </a:lnTo>
                  <a:lnTo>
                    <a:pt x="1665868" y="5298290"/>
                  </a:lnTo>
                  <a:lnTo>
                    <a:pt x="1663825" y="5299198"/>
                  </a:lnTo>
                  <a:lnTo>
                    <a:pt x="1660419" y="5301581"/>
                  </a:lnTo>
                  <a:lnTo>
                    <a:pt x="1658149" y="5302036"/>
                  </a:lnTo>
                  <a:lnTo>
                    <a:pt x="1647252" y="5301809"/>
                  </a:lnTo>
                  <a:lnTo>
                    <a:pt x="1646457" y="5302036"/>
                  </a:lnTo>
                  <a:lnTo>
                    <a:pt x="1645550" y="5303171"/>
                  </a:lnTo>
                  <a:lnTo>
                    <a:pt x="1645663" y="5304192"/>
                  </a:lnTo>
                  <a:lnTo>
                    <a:pt x="1646117" y="5305100"/>
                  </a:lnTo>
                  <a:lnTo>
                    <a:pt x="1646457" y="5306235"/>
                  </a:lnTo>
                  <a:lnTo>
                    <a:pt x="1647138" y="5307257"/>
                  </a:lnTo>
                  <a:lnTo>
                    <a:pt x="1651793" y="5312251"/>
                  </a:lnTo>
                  <a:lnTo>
                    <a:pt x="1657695" y="5315657"/>
                  </a:lnTo>
                  <a:lnTo>
                    <a:pt x="1659511" y="5315997"/>
                  </a:lnTo>
                  <a:lnTo>
                    <a:pt x="1661554" y="5315657"/>
                  </a:lnTo>
                  <a:lnTo>
                    <a:pt x="1665187" y="5314408"/>
                  </a:lnTo>
                  <a:lnTo>
                    <a:pt x="1667230" y="5314068"/>
                  </a:lnTo>
                  <a:lnTo>
                    <a:pt x="1671202" y="5314749"/>
                  </a:lnTo>
                  <a:lnTo>
                    <a:pt x="1681872" y="5320765"/>
                  </a:lnTo>
                  <a:lnTo>
                    <a:pt x="1690045" y="5323262"/>
                  </a:lnTo>
                  <a:lnTo>
                    <a:pt x="1693337" y="5325645"/>
                  </a:lnTo>
                  <a:lnTo>
                    <a:pt x="1696969" y="5327008"/>
                  </a:lnTo>
                  <a:lnTo>
                    <a:pt x="1698331" y="5328483"/>
                  </a:lnTo>
                  <a:lnTo>
                    <a:pt x="1699807" y="5329278"/>
                  </a:lnTo>
                  <a:lnTo>
                    <a:pt x="1701510" y="5329846"/>
                  </a:lnTo>
                  <a:lnTo>
                    <a:pt x="1702872" y="5330072"/>
                  </a:lnTo>
                  <a:lnTo>
                    <a:pt x="1705369" y="5330980"/>
                  </a:lnTo>
                  <a:lnTo>
                    <a:pt x="1714563" y="5339607"/>
                  </a:lnTo>
                  <a:lnTo>
                    <a:pt x="1716380" y="5342104"/>
                  </a:lnTo>
                  <a:lnTo>
                    <a:pt x="1716947" y="5344715"/>
                  </a:lnTo>
                  <a:lnTo>
                    <a:pt x="1715131" y="5346872"/>
                  </a:lnTo>
                  <a:lnTo>
                    <a:pt x="1715131" y="5347894"/>
                  </a:lnTo>
                  <a:lnTo>
                    <a:pt x="1717628" y="5350845"/>
                  </a:lnTo>
                  <a:lnTo>
                    <a:pt x="1720920" y="5360039"/>
                  </a:lnTo>
                  <a:lnTo>
                    <a:pt x="1722850" y="5364239"/>
                  </a:lnTo>
                  <a:lnTo>
                    <a:pt x="1724325" y="5365714"/>
                  </a:lnTo>
                  <a:lnTo>
                    <a:pt x="1729206" y="5368439"/>
                  </a:lnTo>
                  <a:lnTo>
                    <a:pt x="1730682" y="5370141"/>
                  </a:lnTo>
                  <a:lnTo>
                    <a:pt x="1731930" y="5372071"/>
                  </a:lnTo>
                  <a:lnTo>
                    <a:pt x="1733292" y="5373774"/>
                  </a:lnTo>
                  <a:lnTo>
                    <a:pt x="1735222" y="5375022"/>
                  </a:lnTo>
                  <a:lnTo>
                    <a:pt x="1736244" y="5374114"/>
                  </a:lnTo>
                  <a:lnTo>
                    <a:pt x="1737492" y="5374568"/>
                  </a:lnTo>
                  <a:lnTo>
                    <a:pt x="1738854" y="5375476"/>
                  </a:lnTo>
                  <a:lnTo>
                    <a:pt x="1742146" y="5376725"/>
                  </a:lnTo>
                  <a:lnTo>
                    <a:pt x="1742941" y="5376838"/>
                  </a:lnTo>
                  <a:lnTo>
                    <a:pt x="1743622" y="5376611"/>
                  </a:lnTo>
                  <a:lnTo>
                    <a:pt x="1745324" y="5375136"/>
                  </a:lnTo>
                  <a:lnTo>
                    <a:pt x="1748276" y="5375022"/>
                  </a:lnTo>
                  <a:lnTo>
                    <a:pt x="1751000" y="5376044"/>
                  </a:lnTo>
                  <a:lnTo>
                    <a:pt x="1755881" y="5378768"/>
                  </a:lnTo>
                  <a:lnTo>
                    <a:pt x="1758378" y="5379562"/>
                  </a:lnTo>
                  <a:lnTo>
                    <a:pt x="1761556" y="5380017"/>
                  </a:lnTo>
                  <a:lnTo>
                    <a:pt x="1764508" y="5379676"/>
                  </a:lnTo>
                  <a:lnTo>
                    <a:pt x="1766437" y="5377974"/>
                  </a:lnTo>
                  <a:lnTo>
                    <a:pt x="1766664" y="5375249"/>
                  </a:lnTo>
                  <a:lnTo>
                    <a:pt x="1765302" y="5372752"/>
                  </a:lnTo>
                  <a:lnTo>
                    <a:pt x="1763486" y="5370141"/>
                  </a:lnTo>
                  <a:lnTo>
                    <a:pt x="1762351" y="5366849"/>
                  </a:lnTo>
                  <a:lnTo>
                    <a:pt x="1764394" y="5367871"/>
                  </a:lnTo>
                  <a:lnTo>
                    <a:pt x="1768707" y="5370822"/>
                  </a:lnTo>
                  <a:lnTo>
                    <a:pt x="1770637" y="5371390"/>
                  </a:lnTo>
                  <a:lnTo>
                    <a:pt x="1771659" y="5372298"/>
                  </a:lnTo>
                  <a:lnTo>
                    <a:pt x="1777334" y="5379222"/>
                  </a:lnTo>
                  <a:lnTo>
                    <a:pt x="1777674" y="5379790"/>
                  </a:lnTo>
                  <a:lnTo>
                    <a:pt x="1777561" y="5380698"/>
                  </a:lnTo>
                  <a:lnTo>
                    <a:pt x="1777107" y="5381492"/>
                  </a:lnTo>
                  <a:lnTo>
                    <a:pt x="1776540" y="5382173"/>
                  </a:lnTo>
                  <a:lnTo>
                    <a:pt x="1776312" y="5382627"/>
                  </a:lnTo>
                  <a:lnTo>
                    <a:pt x="1776880" y="5383649"/>
                  </a:lnTo>
                  <a:lnTo>
                    <a:pt x="1778469" y="5384897"/>
                  </a:lnTo>
                  <a:lnTo>
                    <a:pt x="1782329" y="5389324"/>
                  </a:lnTo>
                  <a:lnTo>
                    <a:pt x="1783804" y="5390460"/>
                  </a:lnTo>
                  <a:lnTo>
                    <a:pt x="1784939" y="5390913"/>
                  </a:lnTo>
                  <a:lnTo>
                    <a:pt x="1788118" y="5389665"/>
                  </a:lnTo>
                  <a:lnTo>
                    <a:pt x="1789253" y="5390005"/>
                  </a:lnTo>
                  <a:lnTo>
                    <a:pt x="1789934" y="5394773"/>
                  </a:lnTo>
                  <a:lnTo>
                    <a:pt x="1790728" y="5395908"/>
                  </a:lnTo>
                  <a:lnTo>
                    <a:pt x="1794247" y="5398519"/>
                  </a:lnTo>
                  <a:lnTo>
                    <a:pt x="1796631" y="5402151"/>
                  </a:lnTo>
                  <a:lnTo>
                    <a:pt x="1798561" y="5406691"/>
                  </a:lnTo>
                  <a:lnTo>
                    <a:pt x="1800944" y="5410891"/>
                  </a:lnTo>
                  <a:lnTo>
                    <a:pt x="1804803" y="5413388"/>
                  </a:lnTo>
                  <a:lnTo>
                    <a:pt x="1811727" y="5413615"/>
                  </a:lnTo>
                  <a:lnTo>
                    <a:pt x="1812749" y="5414637"/>
                  </a:lnTo>
                  <a:lnTo>
                    <a:pt x="1813770" y="5416226"/>
                  </a:lnTo>
                  <a:lnTo>
                    <a:pt x="1841467" y="5420880"/>
                  </a:lnTo>
                  <a:lnTo>
                    <a:pt x="1851343" y="5426215"/>
                  </a:lnTo>
                  <a:lnTo>
                    <a:pt x="1855429" y="5427691"/>
                  </a:lnTo>
                  <a:lnTo>
                    <a:pt x="1857245" y="5428712"/>
                  </a:lnTo>
                  <a:lnTo>
                    <a:pt x="1858948" y="5430415"/>
                  </a:lnTo>
                  <a:lnTo>
                    <a:pt x="1866666" y="5440744"/>
                  </a:lnTo>
                  <a:lnTo>
                    <a:pt x="1868369" y="5442220"/>
                  </a:lnTo>
                  <a:lnTo>
                    <a:pt x="1870185" y="5442901"/>
                  </a:lnTo>
                  <a:lnTo>
                    <a:pt x="1874498" y="5443582"/>
                  </a:lnTo>
                  <a:lnTo>
                    <a:pt x="1876655" y="5444490"/>
                  </a:lnTo>
                  <a:lnTo>
                    <a:pt x="1878471" y="5445739"/>
                  </a:lnTo>
                  <a:lnTo>
                    <a:pt x="1879493" y="5447441"/>
                  </a:lnTo>
                  <a:lnTo>
                    <a:pt x="1881650" y="5452209"/>
                  </a:lnTo>
                  <a:lnTo>
                    <a:pt x="1882784" y="5453230"/>
                  </a:lnTo>
                  <a:lnTo>
                    <a:pt x="1884941" y="5453911"/>
                  </a:lnTo>
                  <a:lnTo>
                    <a:pt x="1886530" y="5455500"/>
                  </a:lnTo>
                  <a:lnTo>
                    <a:pt x="1889141" y="5459701"/>
                  </a:lnTo>
                  <a:lnTo>
                    <a:pt x="1891865" y="5462652"/>
                  </a:lnTo>
                  <a:lnTo>
                    <a:pt x="1912524" y="5479792"/>
                  </a:lnTo>
                  <a:lnTo>
                    <a:pt x="1918540" y="5486602"/>
                  </a:lnTo>
                  <a:lnTo>
                    <a:pt x="1925010" y="5496591"/>
                  </a:lnTo>
                  <a:lnTo>
                    <a:pt x="1936361" y="5507601"/>
                  </a:lnTo>
                  <a:lnTo>
                    <a:pt x="1940675" y="5513504"/>
                  </a:lnTo>
                  <a:lnTo>
                    <a:pt x="1942150" y="5514752"/>
                  </a:lnTo>
                  <a:lnTo>
                    <a:pt x="1946123" y="5516455"/>
                  </a:lnTo>
                  <a:lnTo>
                    <a:pt x="1947712" y="5517704"/>
                  </a:lnTo>
                  <a:lnTo>
                    <a:pt x="1948393" y="5518952"/>
                  </a:lnTo>
                  <a:lnTo>
                    <a:pt x="1949188" y="5521904"/>
                  </a:lnTo>
                  <a:lnTo>
                    <a:pt x="1949755" y="5523152"/>
                  </a:lnTo>
                  <a:lnTo>
                    <a:pt x="1950323" y="5523833"/>
                  </a:lnTo>
                  <a:lnTo>
                    <a:pt x="1951912" y="5524741"/>
                  </a:lnTo>
                  <a:lnTo>
                    <a:pt x="1954069" y="5526784"/>
                  </a:lnTo>
                  <a:lnTo>
                    <a:pt x="1962809" y="5531438"/>
                  </a:lnTo>
                  <a:lnTo>
                    <a:pt x="1964852" y="5533368"/>
                  </a:lnTo>
                  <a:lnTo>
                    <a:pt x="1966214" y="5535865"/>
                  </a:lnTo>
                  <a:lnTo>
                    <a:pt x="1967463" y="5539611"/>
                  </a:lnTo>
                  <a:lnTo>
                    <a:pt x="1968939" y="5542562"/>
                  </a:lnTo>
                  <a:lnTo>
                    <a:pt x="1971209" y="5545173"/>
                  </a:lnTo>
                  <a:lnTo>
                    <a:pt x="1974047" y="5546989"/>
                  </a:lnTo>
                  <a:lnTo>
                    <a:pt x="1976316" y="5547443"/>
                  </a:lnTo>
                  <a:lnTo>
                    <a:pt x="1976316" y="5547443"/>
                  </a:lnTo>
                  <a:lnTo>
                    <a:pt x="1976884" y="5545173"/>
                  </a:lnTo>
                  <a:lnTo>
                    <a:pt x="1983467" y="5528033"/>
                  </a:lnTo>
                  <a:lnTo>
                    <a:pt x="1984830" y="5525877"/>
                  </a:lnTo>
                  <a:lnTo>
                    <a:pt x="1987100" y="5524287"/>
                  </a:lnTo>
                  <a:lnTo>
                    <a:pt x="1993684" y="5522471"/>
                  </a:lnTo>
                  <a:lnTo>
                    <a:pt x="2000380" y="5522471"/>
                  </a:lnTo>
                  <a:lnTo>
                    <a:pt x="2024331" y="5531438"/>
                  </a:lnTo>
                  <a:lnTo>
                    <a:pt x="2028190" y="5531893"/>
                  </a:lnTo>
                  <a:lnTo>
                    <a:pt x="2031255" y="5531098"/>
                  </a:lnTo>
                  <a:lnTo>
                    <a:pt x="2037498" y="5527806"/>
                  </a:lnTo>
                  <a:lnTo>
                    <a:pt x="2041017" y="5527352"/>
                  </a:lnTo>
                  <a:lnTo>
                    <a:pt x="2043855" y="5528828"/>
                  </a:lnTo>
                  <a:lnTo>
                    <a:pt x="2044763" y="5529509"/>
                  </a:lnTo>
                  <a:lnTo>
                    <a:pt x="2049644" y="5533255"/>
                  </a:lnTo>
                  <a:lnTo>
                    <a:pt x="2059633" y="5536660"/>
                  </a:lnTo>
                  <a:lnTo>
                    <a:pt x="2062811" y="5538476"/>
                  </a:lnTo>
                  <a:lnTo>
                    <a:pt x="2076092" y="5549146"/>
                  </a:lnTo>
                  <a:lnTo>
                    <a:pt x="2079043" y="5549941"/>
                  </a:lnTo>
                  <a:lnTo>
                    <a:pt x="2089145" y="5548578"/>
                  </a:lnTo>
                  <a:lnTo>
                    <a:pt x="2092437" y="5549260"/>
                  </a:lnTo>
                  <a:lnTo>
                    <a:pt x="2095615" y="5550849"/>
                  </a:lnTo>
                  <a:lnTo>
                    <a:pt x="2098566" y="5553346"/>
                  </a:lnTo>
                  <a:lnTo>
                    <a:pt x="2101972" y="5554821"/>
                  </a:lnTo>
                  <a:lnTo>
                    <a:pt x="2108896" y="5553459"/>
                  </a:lnTo>
                  <a:lnTo>
                    <a:pt x="2111847" y="5554594"/>
                  </a:lnTo>
                  <a:lnTo>
                    <a:pt x="2112755" y="5555957"/>
                  </a:lnTo>
                  <a:lnTo>
                    <a:pt x="2114117" y="5559022"/>
                  </a:lnTo>
                  <a:lnTo>
                    <a:pt x="2115026" y="5560384"/>
                  </a:lnTo>
                  <a:lnTo>
                    <a:pt x="2116388" y="5561405"/>
                  </a:lnTo>
                  <a:lnTo>
                    <a:pt x="2121496" y="5562994"/>
                  </a:lnTo>
                  <a:lnTo>
                    <a:pt x="2124106" y="5564470"/>
                  </a:lnTo>
                  <a:lnTo>
                    <a:pt x="2128420" y="5568897"/>
                  </a:lnTo>
                  <a:lnTo>
                    <a:pt x="2131030" y="5570372"/>
                  </a:lnTo>
                  <a:lnTo>
                    <a:pt x="2134549" y="5570713"/>
                  </a:lnTo>
                  <a:lnTo>
                    <a:pt x="2141700" y="5569805"/>
                  </a:lnTo>
                  <a:lnTo>
                    <a:pt x="2145219" y="5570145"/>
                  </a:lnTo>
                  <a:lnTo>
                    <a:pt x="2151575" y="5571961"/>
                  </a:lnTo>
                  <a:lnTo>
                    <a:pt x="2154640" y="5572302"/>
                  </a:lnTo>
                  <a:lnTo>
                    <a:pt x="2161451" y="5571507"/>
                  </a:lnTo>
                  <a:lnTo>
                    <a:pt x="2164288" y="5571621"/>
                  </a:lnTo>
                  <a:lnTo>
                    <a:pt x="2167126" y="5572416"/>
                  </a:lnTo>
                  <a:lnTo>
                    <a:pt x="2170191" y="5573891"/>
                  </a:lnTo>
                  <a:lnTo>
                    <a:pt x="2173256" y="5574799"/>
                  </a:lnTo>
                  <a:lnTo>
                    <a:pt x="2176320" y="5575026"/>
                  </a:lnTo>
                  <a:lnTo>
                    <a:pt x="2179385" y="5574459"/>
                  </a:lnTo>
                  <a:lnTo>
                    <a:pt x="2187104" y="5570145"/>
                  </a:lnTo>
                  <a:lnTo>
                    <a:pt x="2187671" y="5569805"/>
                  </a:lnTo>
                  <a:lnTo>
                    <a:pt x="2190169" y="5569010"/>
                  </a:lnTo>
                  <a:lnTo>
                    <a:pt x="2206628" y="5567648"/>
                  </a:lnTo>
                  <a:lnTo>
                    <a:pt x="2207423" y="5567762"/>
                  </a:lnTo>
                  <a:lnTo>
                    <a:pt x="2213325" y="5568556"/>
                  </a:lnTo>
                  <a:lnTo>
                    <a:pt x="2218886" y="5572302"/>
                  </a:lnTo>
                  <a:lnTo>
                    <a:pt x="2221498" y="5574913"/>
                  </a:lnTo>
                  <a:lnTo>
                    <a:pt x="2224335" y="5577070"/>
                  </a:lnTo>
                  <a:lnTo>
                    <a:pt x="2230237" y="5580361"/>
                  </a:lnTo>
                  <a:lnTo>
                    <a:pt x="2232168" y="5580815"/>
                  </a:lnTo>
                  <a:lnTo>
                    <a:pt x="2233530" y="5580248"/>
                  </a:lnTo>
                  <a:lnTo>
                    <a:pt x="2236140" y="5577751"/>
                  </a:lnTo>
                  <a:lnTo>
                    <a:pt x="2237843" y="5576956"/>
                  </a:lnTo>
                  <a:lnTo>
                    <a:pt x="2240907" y="5576842"/>
                  </a:lnTo>
                  <a:lnTo>
                    <a:pt x="2245448" y="5575480"/>
                  </a:lnTo>
                  <a:lnTo>
                    <a:pt x="2249308" y="5575594"/>
                  </a:lnTo>
                  <a:lnTo>
                    <a:pt x="2253053" y="5576615"/>
                  </a:lnTo>
                  <a:lnTo>
                    <a:pt x="2255777" y="5578432"/>
                  </a:lnTo>
                  <a:lnTo>
                    <a:pt x="2258502" y="5581042"/>
                  </a:lnTo>
                  <a:lnTo>
                    <a:pt x="2261340" y="5582858"/>
                  </a:lnTo>
                  <a:lnTo>
                    <a:pt x="2269626" y="5585923"/>
                  </a:lnTo>
                  <a:lnTo>
                    <a:pt x="2269626" y="5587739"/>
                  </a:lnTo>
                  <a:lnTo>
                    <a:pt x="2268831" y="5589896"/>
                  </a:lnTo>
                  <a:lnTo>
                    <a:pt x="2268604" y="5592053"/>
                  </a:lnTo>
                  <a:lnTo>
                    <a:pt x="2269512" y="5593415"/>
                  </a:lnTo>
                  <a:lnTo>
                    <a:pt x="2274279" y="5596706"/>
                  </a:lnTo>
                  <a:lnTo>
                    <a:pt x="2284723" y="5606582"/>
                  </a:lnTo>
                  <a:lnTo>
                    <a:pt x="2286652" y="5607604"/>
                  </a:lnTo>
                  <a:lnTo>
                    <a:pt x="2288468" y="5608625"/>
                  </a:lnTo>
                  <a:lnTo>
                    <a:pt x="2307084" y="5613847"/>
                  </a:lnTo>
                  <a:lnTo>
                    <a:pt x="2316164" y="5616457"/>
                  </a:lnTo>
                  <a:lnTo>
                    <a:pt x="2319797" y="5617365"/>
                  </a:lnTo>
                  <a:lnTo>
                    <a:pt x="2326494" y="5620657"/>
                  </a:lnTo>
                  <a:lnTo>
                    <a:pt x="2328083" y="5622133"/>
                  </a:lnTo>
                  <a:lnTo>
                    <a:pt x="2332056" y="5626900"/>
                  </a:lnTo>
                  <a:lnTo>
                    <a:pt x="2333872" y="5628035"/>
                  </a:lnTo>
                  <a:lnTo>
                    <a:pt x="2342953" y="5630192"/>
                  </a:lnTo>
                  <a:lnTo>
                    <a:pt x="2345564" y="5631554"/>
                  </a:lnTo>
                  <a:lnTo>
                    <a:pt x="2347266" y="5632462"/>
                  </a:lnTo>
                  <a:lnTo>
                    <a:pt x="2348401" y="5636322"/>
                  </a:lnTo>
                  <a:lnTo>
                    <a:pt x="2346131" y="5639500"/>
                  </a:lnTo>
                  <a:lnTo>
                    <a:pt x="2342726" y="5641883"/>
                  </a:lnTo>
                  <a:lnTo>
                    <a:pt x="2340002" y="5644494"/>
                  </a:lnTo>
                  <a:lnTo>
                    <a:pt x="2339661" y="5648354"/>
                  </a:lnTo>
                  <a:lnTo>
                    <a:pt x="2342385" y="5651759"/>
                  </a:lnTo>
                  <a:lnTo>
                    <a:pt x="2346812" y="5652894"/>
                  </a:lnTo>
                  <a:lnTo>
                    <a:pt x="2351579" y="5653234"/>
                  </a:lnTo>
                  <a:lnTo>
                    <a:pt x="2355439" y="5654256"/>
                  </a:lnTo>
                  <a:lnTo>
                    <a:pt x="2357596" y="5655958"/>
                  </a:lnTo>
                  <a:lnTo>
                    <a:pt x="2358844" y="5656867"/>
                  </a:lnTo>
                  <a:lnTo>
                    <a:pt x="2360661" y="5657775"/>
                  </a:lnTo>
                  <a:lnTo>
                    <a:pt x="2362476" y="5657434"/>
                  </a:lnTo>
                  <a:lnTo>
                    <a:pt x="2363952" y="5656186"/>
                  </a:lnTo>
                  <a:lnTo>
                    <a:pt x="2366336" y="5652894"/>
                  </a:lnTo>
                  <a:lnTo>
                    <a:pt x="2367698" y="5651418"/>
                  </a:lnTo>
                  <a:lnTo>
                    <a:pt x="2371898" y="5649488"/>
                  </a:lnTo>
                  <a:lnTo>
                    <a:pt x="2381206" y="5649035"/>
                  </a:lnTo>
                  <a:lnTo>
                    <a:pt x="2384611" y="5648013"/>
                  </a:lnTo>
                  <a:lnTo>
                    <a:pt x="2385746" y="5647673"/>
                  </a:lnTo>
                  <a:lnTo>
                    <a:pt x="2387108" y="5646310"/>
                  </a:lnTo>
                  <a:lnTo>
                    <a:pt x="2388924" y="5644494"/>
                  </a:lnTo>
                  <a:lnTo>
                    <a:pt x="2390740" y="5640748"/>
                  </a:lnTo>
                  <a:lnTo>
                    <a:pt x="2393011" y="5638024"/>
                  </a:lnTo>
                  <a:lnTo>
                    <a:pt x="2401637" y="5637797"/>
                  </a:lnTo>
                  <a:lnTo>
                    <a:pt x="2405610" y="5636548"/>
                  </a:lnTo>
                  <a:lnTo>
                    <a:pt x="2413102" y="5632462"/>
                  </a:lnTo>
                  <a:lnTo>
                    <a:pt x="2415940" y="5631668"/>
                  </a:lnTo>
                  <a:lnTo>
                    <a:pt x="2420821" y="5631327"/>
                  </a:lnTo>
                  <a:lnTo>
                    <a:pt x="2424907" y="5631895"/>
                  </a:lnTo>
                  <a:lnTo>
                    <a:pt x="2428539" y="5633030"/>
                  </a:lnTo>
                  <a:lnTo>
                    <a:pt x="2428879" y="5633143"/>
                  </a:lnTo>
                  <a:lnTo>
                    <a:pt x="2432512" y="5635186"/>
                  </a:lnTo>
                  <a:lnTo>
                    <a:pt x="2433987" y="5636435"/>
                  </a:lnTo>
                  <a:lnTo>
                    <a:pt x="2436825" y="5639500"/>
                  </a:lnTo>
                  <a:lnTo>
                    <a:pt x="2437961" y="5641316"/>
                  </a:lnTo>
                  <a:lnTo>
                    <a:pt x="2440344" y="5649035"/>
                  </a:lnTo>
                  <a:lnTo>
                    <a:pt x="2441593" y="5650283"/>
                  </a:lnTo>
                  <a:lnTo>
                    <a:pt x="2442501" y="5649375"/>
                  </a:lnTo>
                  <a:lnTo>
                    <a:pt x="2444090" y="5642110"/>
                  </a:lnTo>
                  <a:lnTo>
                    <a:pt x="2446928" y="5635981"/>
                  </a:lnTo>
                  <a:lnTo>
                    <a:pt x="2447495" y="5633824"/>
                  </a:lnTo>
                  <a:lnTo>
                    <a:pt x="2449993" y="5630532"/>
                  </a:lnTo>
                  <a:lnTo>
                    <a:pt x="2454192" y="5631327"/>
                  </a:lnTo>
                  <a:lnTo>
                    <a:pt x="2464749" y="5638932"/>
                  </a:lnTo>
                  <a:lnTo>
                    <a:pt x="2466451" y="5639840"/>
                  </a:lnTo>
                  <a:lnTo>
                    <a:pt x="2468267" y="5640181"/>
                  </a:lnTo>
                  <a:lnTo>
                    <a:pt x="2470083" y="5639840"/>
                  </a:lnTo>
                  <a:lnTo>
                    <a:pt x="2470992" y="5639500"/>
                  </a:lnTo>
                  <a:lnTo>
                    <a:pt x="2473716" y="5638251"/>
                  </a:lnTo>
                  <a:lnTo>
                    <a:pt x="2475532" y="5638024"/>
                  </a:lnTo>
                  <a:lnTo>
                    <a:pt x="2478710" y="5639159"/>
                  </a:lnTo>
                  <a:lnTo>
                    <a:pt x="2481548" y="5641543"/>
                  </a:lnTo>
                  <a:lnTo>
                    <a:pt x="2491083" y="5653121"/>
                  </a:lnTo>
                  <a:lnTo>
                    <a:pt x="2492104" y="5654937"/>
                  </a:lnTo>
                  <a:lnTo>
                    <a:pt x="2492899" y="5656640"/>
                  </a:lnTo>
                  <a:lnTo>
                    <a:pt x="2493921" y="5659023"/>
                  </a:lnTo>
                  <a:lnTo>
                    <a:pt x="2494942" y="5660499"/>
                  </a:lnTo>
                  <a:lnTo>
                    <a:pt x="2498121" y="5661861"/>
                  </a:lnTo>
                  <a:lnTo>
                    <a:pt x="2502207" y="5661293"/>
                  </a:lnTo>
                  <a:lnTo>
                    <a:pt x="2510039" y="5658910"/>
                  </a:lnTo>
                  <a:lnTo>
                    <a:pt x="2515601" y="5659023"/>
                  </a:lnTo>
                  <a:lnTo>
                    <a:pt x="2523774" y="5660499"/>
                  </a:lnTo>
                  <a:lnTo>
                    <a:pt x="2531379" y="5663450"/>
                  </a:lnTo>
                  <a:lnTo>
                    <a:pt x="2535351" y="5668218"/>
                  </a:lnTo>
                  <a:lnTo>
                    <a:pt x="2535351" y="5668331"/>
                  </a:lnTo>
                  <a:lnTo>
                    <a:pt x="2535011" y="5671396"/>
                  </a:lnTo>
                  <a:lnTo>
                    <a:pt x="2523887" y="5700568"/>
                  </a:lnTo>
                  <a:lnTo>
                    <a:pt x="2524909" y="5703633"/>
                  </a:lnTo>
                  <a:lnTo>
                    <a:pt x="2527860" y="5705562"/>
                  </a:lnTo>
                  <a:lnTo>
                    <a:pt x="2531719" y="5707378"/>
                  </a:lnTo>
                  <a:lnTo>
                    <a:pt x="2542389" y="5714870"/>
                  </a:lnTo>
                  <a:lnTo>
                    <a:pt x="2549200" y="5716573"/>
                  </a:lnTo>
                  <a:lnTo>
                    <a:pt x="2550562" y="5717935"/>
                  </a:lnTo>
                  <a:lnTo>
                    <a:pt x="2553286" y="5724745"/>
                  </a:lnTo>
                  <a:lnTo>
                    <a:pt x="2554308" y="5726221"/>
                  </a:lnTo>
                  <a:lnTo>
                    <a:pt x="2555556" y="5726902"/>
                  </a:lnTo>
                  <a:lnTo>
                    <a:pt x="2557372" y="5727016"/>
                  </a:lnTo>
                  <a:lnTo>
                    <a:pt x="2558053" y="5726789"/>
                  </a:lnTo>
                  <a:lnTo>
                    <a:pt x="2559302" y="5725767"/>
                  </a:lnTo>
                  <a:lnTo>
                    <a:pt x="2560096" y="5725540"/>
                  </a:lnTo>
                  <a:lnTo>
                    <a:pt x="2560778" y="5725880"/>
                  </a:lnTo>
                  <a:lnTo>
                    <a:pt x="2562367" y="5727356"/>
                  </a:lnTo>
                  <a:lnTo>
                    <a:pt x="2563161" y="5727810"/>
                  </a:lnTo>
                  <a:lnTo>
                    <a:pt x="2564864" y="5727697"/>
                  </a:lnTo>
                  <a:lnTo>
                    <a:pt x="2566226" y="5727356"/>
                  </a:lnTo>
                  <a:lnTo>
                    <a:pt x="2567135" y="5728037"/>
                  </a:lnTo>
                  <a:lnTo>
                    <a:pt x="2567816" y="5730875"/>
                  </a:lnTo>
                  <a:lnTo>
                    <a:pt x="2570199" y="5732010"/>
                  </a:lnTo>
                  <a:lnTo>
                    <a:pt x="2573150" y="5732124"/>
                  </a:lnTo>
                  <a:lnTo>
                    <a:pt x="2578826" y="5730989"/>
                  </a:lnTo>
                  <a:lnTo>
                    <a:pt x="2578826" y="5730989"/>
                  </a:lnTo>
                  <a:lnTo>
                    <a:pt x="2578826" y="5730989"/>
                  </a:lnTo>
                  <a:lnTo>
                    <a:pt x="2579620" y="5730761"/>
                  </a:lnTo>
                  <a:lnTo>
                    <a:pt x="2580415" y="5730648"/>
                  </a:lnTo>
                  <a:lnTo>
                    <a:pt x="2581210" y="5730761"/>
                  </a:lnTo>
                  <a:lnTo>
                    <a:pt x="2582117" y="5730989"/>
                  </a:lnTo>
                  <a:lnTo>
                    <a:pt x="2584615" y="5733032"/>
                  </a:lnTo>
                  <a:lnTo>
                    <a:pt x="2588815" y="5738140"/>
                  </a:lnTo>
                  <a:lnTo>
                    <a:pt x="2591539" y="5739388"/>
                  </a:lnTo>
                  <a:lnTo>
                    <a:pt x="2597328" y="5739842"/>
                  </a:lnTo>
                  <a:lnTo>
                    <a:pt x="2599712" y="5741204"/>
                  </a:lnTo>
                  <a:lnTo>
                    <a:pt x="2602095" y="5744383"/>
                  </a:lnTo>
                  <a:lnTo>
                    <a:pt x="2604138" y="5744950"/>
                  </a:lnTo>
                  <a:lnTo>
                    <a:pt x="2606749" y="5744837"/>
                  </a:lnTo>
                  <a:lnTo>
                    <a:pt x="2611176" y="5745404"/>
                  </a:lnTo>
                  <a:lnTo>
                    <a:pt x="2612879" y="5746426"/>
                  </a:lnTo>
                  <a:lnTo>
                    <a:pt x="2613446" y="5748923"/>
                  </a:lnTo>
                  <a:lnTo>
                    <a:pt x="2612992" y="5754144"/>
                  </a:lnTo>
                  <a:lnTo>
                    <a:pt x="2613560" y="5756301"/>
                  </a:lnTo>
                  <a:lnTo>
                    <a:pt x="2615263" y="5757777"/>
                  </a:lnTo>
                  <a:lnTo>
                    <a:pt x="2617078" y="5757777"/>
                  </a:lnTo>
                  <a:lnTo>
                    <a:pt x="2618781" y="5756641"/>
                  </a:lnTo>
                  <a:lnTo>
                    <a:pt x="2621959" y="5753917"/>
                  </a:lnTo>
                  <a:lnTo>
                    <a:pt x="2624002" y="5753236"/>
                  </a:lnTo>
                  <a:lnTo>
                    <a:pt x="2627976" y="5752442"/>
                  </a:lnTo>
                  <a:lnTo>
                    <a:pt x="2629110" y="5751534"/>
                  </a:lnTo>
                  <a:lnTo>
                    <a:pt x="2629678" y="5751080"/>
                  </a:lnTo>
                  <a:lnTo>
                    <a:pt x="2631267" y="5749377"/>
                  </a:lnTo>
                  <a:lnTo>
                    <a:pt x="2632062" y="5749377"/>
                  </a:lnTo>
                  <a:lnTo>
                    <a:pt x="2632516" y="5750853"/>
                  </a:lnTo>
                  <a:lnTo>
                    <a:pt x="2633424" y="5755960"/>
                  </a:lnTo>
                  <a:lnTo>
                    <a:pt x="2633991" y="5757777"/>
                  </a:lnTo>
                  <a:lnTo>
                    <a:pt x="2634900" y="5759252"/>
                  </a:lnTo>
                  <a:lnTo>
                    <a:pt x="2641256" y="5765155"/>
                  </a:lnTo>
                  <a:lnTo>
                    <a:pt x="2642959" y="5766177"/>
                  </a:lnTo>
                  <a:lnTo>
                    <a:pt x="2644207" y="5766517"/>
                  </a:lnTo>
                  <a:lnTo>
                    <a:pt x="2646704" y="5766858"/>
                  </a:lnTo>
                  <a:lnTo>
                    <a:pt x="2647840" y="5767425"/>
                  </a:lnTo>
                  <a:lnTo>
                    <a:pt x="2648294" y="5768220"/>
                  </a:lnTo>
                  <a:lnTo>
                    <a:pt x="2648861" y="5770603"/>
                  </a:lnTo>
                  <a:lnTo>
                    <a:pt x="2649202" y="5771625"/>
                  </a:lnTo>
                  <a:lnTo>
                    <a:pt x="2650564" y="5773441"/>
                  </a:lnTo>
                  <a:lnTo>
                    <a:pt x="2655331" y="5777528"/>
                  </a:lnTo>
                  <a:lnTo>
                    <a:pt x="2657715" y="5781387"/>
                  </a:lnTo>
                  <a:lnTo>
                    <a:pt x="2658510" y="5785246"/>
                  </a:lnTo>
                  <a:lnTo>
                    <a:pt x="2659872" y="5787630"/>
                  </a:lnTo>
                  <a:lnTo>
                    <a:pt x="2659985" y="5787630"/>
                  </a:lnTo>
                  <a:lnTo>
                    <a:pt x="2663958" y="5787062"/>
                  </a:lnTo>
                  <a:lnTo>
                    <a:pt x="2665775" y="5786381"/>
                  </a:lnTo>
                  <a:lnTo>
                    <a:pt x="2667590" y="5786041"/>
                  </a:lnTo>
                  <a:lnTo>
                    <a:pt x="2669293" y="5786495"/>
                  </a:lnTo>
                  <a:lnTo>
                    <a:pt x="2670882" y="5788311"/>
                  </a:lnTo>
                  <a:lnTo>
                    <a:pt x="2671563" y="5790581"/>
                  </a:lnTo>
                  <a:lnTo>
                    <a:pt x="2671904" y="5792738"/>
                  </a:lnTo>
                  <a:lnTo>
                    <a:pt x="2672585" y="5794667"/>
                  </a:lnTo>
                  <a:lnTo>
                    <a:pt x="2674288" y="5795916"/>
                  </a:lnTo>
                  <a:lnTo>
                    <a:pt x="2674514" y="5796143"/>
                  </a:lnTo>
                  <a:lnTo>
                    <a:pt x="2675309" y="5796938"/>
                  </a:lnTo>
                  <a:lnTo>
                    <a:pt x="2675763" y="5798073"/>
                  </a:lnTo>
                  <a:lnTo>
                    <a:pt x="2676104" y="5799321"/>
                  </a:lnTo>
                  <a:lnTo>
                    <a:pt x="2676671" y="5800683"/>
                  </a:lnTo>
                  <a:lnTo>
                    <a:pt x="2679622" y="5804429"/>
                  </a:lnTo>
                  <a:lnTo>
                    <a:pt x="2680417" y="5805905"/>
                  </a:lnTo>
                  <a:lnTo>
                    <a:pt x="2680757" y="5809083"/>
                  </a:lnTo>
                  <a:lnTo>
                    <a:pt x="2680531" y="5815780"/>
                  </a:lnTo>
                  <a:lnTo>
                    <a:pt x="2681438" y="5818732"/>
                  </a:lnTo>
                  <a:lnTo>
                    <a:pt x="2683141" y="5820434"/>
                  </a:lnTo>
                  <a:lnTo>
                    <a:pt x="2690520" y="5824861"/>
                  </a:lnTo>
                  <a:lnTo>
                    <a:pt x="2692676" y="5825656"/>
                  </a:lnTo>
                  <a:lnTo>
                    <a:pt x="2693470" y="5825996"/>
                  </a:lnTo>
                  <a:lnTo>
                    <a:pt x="2703459" y="5826904"/>
                  </a:lnTo>
                  <a:lnTo>
                    <a:pt x="2705616" y="5827585"/>
                  </a:lnTo>
                  <a:lnTo>
                    <a:pt x="2708341" y="5831445"/>
                  </a:lnTo>
                  <a:lnTo>
                    <a:pt x="2710156" y="5832807"/>
                  </a:lnTo>
                  <a:lnTo>
                    <a:pt x="2712086" y="5832807"/>
                  </a:lnTo>
                  <a:lnTo>
                    <a:pt x="2715491" y="5830536"/>
                  </a:lnTo>
                  <a:lnTo>
                    <a:pt x="2717421" y="5829742"/>
                  </a:lnTo>
                  <a:lnTo>
                    <a:pt x="2719351" y="5829969"/>
                  </a:lnTo>
                  <a:lnTo>
                    <a:pt x="2724459" y="5832579"/>
                  </a:lnTo>
                  <a:lnTo>
                    <a:pt x="2727297" y="5834055"/>
                  </a:lnTo>
                  <a:lnTo>
                    <a:pt x="2729112" y="5834396"/>
                  </a:lnTo>
                  <a:lnTo>
                    <a:pt x="2735923" y="5833828"/>
                  </a:lnTo>
                  <a:lnTo>
                    <a:pt x="2737399" y="5833715"/>
                  </a:lnTo>
                  <a:lnTo>
                    <a:pt x="2741485" y="5832466"/>
                  </a:lnTo>
                  <a:lnTo>
                    <a:pt x="2743756" y="5830990"/>
                  </a:lnTo>
                  <a:lnTo>
                    <a:pt x="2744209" y="5829742"/>
                  </a:lnTo>
                  <a:lnTo>
                    <a:pt x="2743756" y="5828152"/>
                  </a:lnTo>
                  <a:lnTo>
                    <a:pt x="2743301" y="5825542"/>
                  </a:lnTo>
                  <a:lnTo>
                    <a:pt x="2743528" y="5822818"/>
                  </a:lnTo>
                  <a:lnTo>
                    <a:pt x="2744437" y="5821569"/>
                  </a:lnTo>
                  <a:lnTo>
                    <a:pt x="2745685" y="5820661"/>
                  </a:lnTo>
                  <a:lnTo>
                    <a:pt x="2747161" y="5818958"/>
                  </a:lnTo>
                  <a:lnTo>
                    <a:pt x="2747955" y="5816575"/>
                  </a:lnTo>
                  <a:lnTo>
                    <a:pt x="2748409" y="5814532"/>
                  </a:lnTo>
                  <a:lnTo>
                    <a:pt x="2749431" y="5813510"/>
                  </a:lnTo>
                  <a:lnTo>
                    <a:pt x="2751928" y="5813964"/>
                  </a:lnTo>
                  <a:lnTo>
                    <a:pt x="2754085" y="5812715"/>
                  </a:lnTo>
                  <a:lnTo>
                    <a:pt x="2757263" y="5803521"/>
                  </a:lnTo>
                  <a:lnTo>
                    <a:pt x="2759079" y="5800002"/>
                  </a:lnTo>
                  <a:lnTo>
                    <a:pt x="2762258" y="5798073"/>
                  </a:lnTo>
                  <a:lnTo>
                    <a:pt x="2773495" y="5795916"/>
                  </a:lnTo>
                  <a:lnTo>
                    <a:pt x="2776333" y="5794327"/>
                  </a:lnTo>
                  <a:lnTo>
                    <a:pt x="2781440" y="5789900"/>
                  </a:lnTo>
                  <a:lnTo>
                    <a:pt x="2789840" y="5784678"/>
                  </a:lnTo>
                  <a:lnTo>
                    <a:pt x="2792110" y="5782295"/>
                  </a:lnTo>
                  <a:lnTo>
                    <a:pt x="2794040" y="5778549"/>
                  </a:lnTo>
                  <a:lnTo>
                    <a:pt x="2798126" y="5767311"/>
                  </a:lnTo>
                  <a:lnTo>
                    <a:pt x="2798807" y="5766404"/>
                  </a:lnTo>
                  <a:lnTo>
                    <a:pt x="2805505" y="5757777"/>
                  </a:lnTo>
                  <a:lnTo>
                    <a:pt x="2810158" y="5750285"/>
                  </a:lnTo>
                  <a:lnTo>
                    <a:pt x="2810158" y="5750285"/>
                  </a:lnTo>
                  <a:lnTo>
                    <a:pt x="2807662" y="5746426"/>
                  </a:lnTo>
                  <a:lnTo>
                    <a:pt x="2803461" y="5744042"/>
                  </a:lnTo>
                  <a:lnTo>
                    <a:pt x="2798807" y="5743134"/>
                  </a:lnTo>
                  <a:lnTo>
                    <a:pt x="2794380" y="5741318"/>
                  </a:lnTo>
                  <a:lnTo>
                    <a:pt x="2791543" y="5738480"/>
                  </a:lnTo>
                  <a:lnTo>
                    <a:pt x="2785527" y="5725313"/>
                  </a:lnTo>
                  <a:lnTo>
                    <a:pt x="2784619" y="5722475"/>
                  </a:lnTo>
                  <a:lnTo>
                    <a:pt x="2784278" y="5719638"/>
                  </a:lnTo>
                  <a:lnTo>
                    <a:pt x="2783484" y="5716913"/>
                  </a:lnTo>
                  <a:lnTo>
                    <a:pt x="2781781" y="5714530"/>
                  </a:lnTo>
                  <a:lnTo>
                    <a:pt x="2778262" y="5711124"/>
                  </a:lnTo>
                  <a:lnTo>
                    <a:pt x="2775652" y="5707378"/>
                  </a:lnTo>
                  <a:lnTo>
                    <a:pt x="2763393" y="5684563"/>
                  </a:lnTo>
                  <a:lnTo>
                    <a:pt x="2761690" y="5682860"/>
                  </a:lnTo>
                  <a:lnTo>
                    <a:pt x="2756355" y="5678888"/>
                  </a:lnTo>
                  <a:lnTo>
                    <a:pt x="2753404" y="5675369"/>
                  </a:lnTo>
                  <a:lnTo>
                    <a:pt x="2748069" y="5667309"/>
                  </a:lnTo>
                  <a:lnTo>
                    <a:pt x="2741144" y="5653689"/>
                  </a:lnTo>
                  <a:lnTo>
                    <a:pt x="2738193" y="5651078"/>
                  </a:lnTo>
                  <a:lnTo>
                    <a:pt x="2729907" y="5646878"/>
                  </a:lnTo>
                  <a:lnTo>
                    <a:pt x="2727523" y="5643472"/>
                  </a:lnTo>
                  <a:lnTo>
                    <a:pt x="2726388" y="5639046"/>
                  </a:lnTo>
                  <a:lnTo>
                    <a:pt x="2726388" y="5633824"/>
                  </a:lnTo>
                  <a:lnTo>
                    <a:pt x="2726616" y="5632349"/>
                  </a:lnTo>
                  <a:lnTo>
                    <a:pt x="2727069" y="5630987"/>
                  </a:lnTo>
                  <a:lnTo>
                    <a:pt x="2726502" y="5630987"/>
                  </a:lnTo>
                  <a:lnTo>
                    <a:pt x="2726616" y="5628830"/>
                  </a:lnTo>
                  <a:lnTo>
                    <a:pt x="2725934" y="5622473"/>
                  </a:lnTo>
                  <a:lnTo>
                    <a:pt x="2726048" y="5621111"/>
                  </a:lnTo>
                  <a:lnTo>
                    <a:pt x="2725707" y="5620430"/>
                  </a:lnTo>
                  <a:lnTo>
                    <a:pt x="2725140" y="5617252"/>
                  </a:lnTo>
                  <a:lnTo>
                    <a:pt x="2724799" y="5616571"/>
                  </a:lnTo>
                  <a:lnTo>
                    <a:pt x="2717421" y="5611576"/>
                  </a:lnTo>
                  <a:lnTo>
                    <a:pt x="2715832" y="5609987"/>
                  </a:lnTo>
                  <a:lnTo>
                    <a:pt x="2715151" y="5608057"/>
                  </a:lnTo>
                  <a:lnTo>
                    <a:pt x="2714243" y="5606582"/>
                  </a:lnTo>
                  <a:lnTo>
                    <a:pt x="2708454" y="5603971"/>
                  </a:lnTo>
                  <a:lnTo>
                    <a:pt x="2701871" y="5596253"/>
                  </a:lnTo>
                  <a:lnTo>
                    <a:pt x="2700962" y="5588307"/>
                  </a:lnTo>
                  <a:lnTo>
                    <a:pt x="2701189" y="5585810"/>
                  </a:lnTo>
                  <a:lnTo>
                    <a:pt x="2701643" y="5585242"/>
                  </a:lnTo>
                  <a:lnTo>
                    <a:pt x="2703233" y="5583426"/>
                  </a:lnTo>
                  <a:lnTo>
                    <a:pt x="2703800" y="5582177"/>
                  </a:lnTo>
                  <a:lnTo>
                    <a:pt x="2703800" y="5580702"/>
                  </a:lnTo>
                  <a:lnTo>
                    <a:pt x="2703459" y="5579339"/>
                  </a:lnTo>
                  <a:lnTo>
                    <a:pt x="2703346" y="5577864"/>
                  </a:lnTo>
                  <a:lnTo>
                    <a:pt x="2704140" y="5576275"/>
                  </a:lnTo>
                  <a:lnTo>
                    <a:pt x="2704367" y="5575140"/>
                  </a:lnTo>
                  <a:lnTo>
                    <a:pt x="2703686" y="5572188"/>
                  </a:lnTo>
                  <a:lnTo>
                    <a:pt x="2704140" y="5570826"/>
                  </a:lnTo>
                  <a:lnTo>
                    <a:pt x="2706070" y="5567762"/>
                  </a:lnTo>
                  <a:lnTo>
                    <a:pt x="2707092" y="5566740"/>
                  </a:lnTo>
                  <a:lnTo>
                    <a:pt x="2710156" y="5564810"/>
                  </a:lnTo>
                  <a:lnTo>
                    <a:pt x="2711746" y="5563448"/>
                  </a:lnTo>
                  <a:lnTo>
                    <a:pt x="2712653" y="5560837"/>
                  </a:lnTo>
                  <a:lnTo>
                    <a:pt x="2713221" y="5560156"/>
                  </a:lnTo>
                  <a:lnTo>
                    <a:pt x="2713675" y="5559248"/>
                  </a:lnTo>
                  <a:lnTo>
                    <a:pt x="2713675" y="5557546"/>
                  </a:lnTo>
                  <a:lnTo>
                    <a:pt x="2713334" y="5556411"/>
                  </a:lnTo>
                  <a:lnTo>
                    <a:pt x="2712881" y="5555276"/>
                  </a:lnTo>
                  <a:lnTo>
                    <a:pt x="2712200" y="5554708"/>
                  </a:lnTo>
                  <a:lnTo>
                    <a:pt x="2710610" y="5555843"/>
                  </a:lnTo>
                  <a:lnTo>
                    <a:pt x="2708681" y="5556524"/>
                  </a:lnTo>
                  <a:lnTo>
                    <a:pt x="2706297" y="5560384"/>
                  </a:lnTo>
                  <a:lnTo>
                    <a:pt x="2704708" y="5559816"/>
                  </a:lnTo>
                  <a:lnTo>
                    <a:pt x="2704027" y="5557886"/>
                  </a:lnTo>
                  <a:lnTo>
                    <a:pt x="2704254" y="5555389"/>
                  </a:lnTo>
                  <a:lnTo>
                    <a:pt x="2705048" y="5553119"/>
                  </a:lnTo>
                  <a:lnTo>
                    <a:pt x="2703686" y="5548692"/>
                  </a:lnTo>
                  <a:lnTo>
                    <a:pt x="2703573" y="5543130"/>
                  </a:lnTo>
                  <a:lnTo>
                    <a:pt x="2704367" y="5537682"/>
                  </a:lnTo>
                  <a:lnTo>
                    <a:pt x="2707205" y="5530076"/>
                  </a:lnTo>
                  <a:lnTo>
                    <a:pt x="2709589" y="5515774"/>
                  </a:lnTo>
                  <a:lnTo>
                    <a:pt x="2715151" y="5497272"/>
                  </a:lnTo>
                  <a:lnTo>
                    <a:pt x="2719237" y="5488645"/>
                  </a:lnTo>
                  <a:lnTo>
                    <a:pt x="2724799" y="5482629"/>
                  </a:lnTo>
                  <a:lnTo>
                    <a:pt x="2722529" y="5480700"/>
                  </a:lnTo>
                  <a:lnTo>
                    <a:pt x="2720145" y="5479565"/>
                  </a:lnTo>
                  <a:lnTo>
                    <a:pt x="2717535" y="5479111"/>
                  </a:lnTo>
                  <a:lnTo>
                    <a:pt x="2714584" y="5478997"/>
                  </a:lnTo>
                  <a:lnTo>
                    <a:pt x="2713903" y="5479451"/>
                  </a:lnTo>
                  <a:lnTo>
                    <a:pt x="2710610" y="5482175"/>
                  </a:lnTo>
                  <a:lnTo>
                    <a:pt x="2709589" y="5483878"/>
                  </a:lnTo>
                  <a:lnTo>
                    <a:pt x="2709362" y="5485240"/>
                  </a:lnTo>
                  <a:lnTo>
                    <a:pt x="2709589" y="5488191"/>
                  </a:lnTo>
                  <a:lnTo>
                    <a:pt x="2709362" y="5491937"/>
                  </a:lnTo>
                  <a:lnTo>
                    <a:pt x="2708681" y="5495797"/>
                  </a:lnTo>
                  <a:lnTo>
                    <a:pt x="2707546" y="5499429"/>
                  </a:lnTo>
                  <a:lnTo>
                    <a:pt x="2705957" y="5502380"/>
                  </a:lnTo>
                  <a:lnTo>
                    <a:pt x="2705616" y="5503969"/>
                  </a:lnTo>
                  <a:lnTo>
                    <a:pt x="2706070" y="5507942"/>
                  </a:lnTo>
                  <a:lnTo>
                    <a:pt x="2705389" y="5509872"/>
                  </a:lnTo>
                  <a:lnTo>
                    <a:pt x="2704254" y="5511234"/>
                  </a:lnTo>
                  <a:lnTo>
                    <a:pt x="2703573" y="5512369"/>
                  </a:lnTo>
                  <a:lnTo>
                    <a:pt x="2703233" y="5513618"/>
                  </a:lnTo>
                  <a:lnTo>
                    <a:pt x="2703005" y="5515547"/>
                  </a:lnTo>
                  <a:lnTo>
                    <a:pt x="2702892" y="5520315"/>
                  </a:lnTo>
                  <a:lnTo>
                    <a:pt x="2701983" y="5525877"/>
                  </a:lnTo>
                  <a:lnTo>
                    <a:pt x="2700395" y="5530417"/>
                  </a:lnTo>
                  <a:lnTo>
                    <a:pt x="2698011" y="5532347"/>
                  </a:lnTo>
                  <a:lnTo>
                    <a:pt x="2696081" y="5531325"/>
                  </a:lnTo>
                  <a:lnTo>
                    <a:pt x="2696081" y="5529168"/>
                  </a:lnTo>
                  <a:lnTo>
                    <a:pt x="2696195" y="5527012"/>
                  </a:lnTo>
                  <a:lnTo>
                    <a:pt x="2694719" y="5525990"/>
                  </a:lnTo>
                  <a:lnTo>
                    <a:pt x="2693697" y="5524855"/>
                  </a:lnTo>
                  <a:lnTo>
                    <a:pt x="2692903" y="5522131"/>
                  </a:lnTo>
                  <a:lnTo>
                    <a:pt x="2692449" y="5519066"/>
                  </a:lnTo>
                  <a:lnTo>
                    <a:pt x="2692335" y="5516682"/>
                  </a:lnTo>
                  <a:lnTo>
                    <a:pt x="2693016" y="5516682"/>
                  </a:lnTo>
                  <a:lnTo>
                    <a:pt x="2693357" y="5517250"/>
                  </a:lnTo>
                  <a:lnTo>
                    <a:pt x="2694946" y="5518612"/>
                  </a:lnTo>
                  <a:lnTo>
                    <a:pt x="2696308" y="5514526"/>
                  </a:lnTo>
                  <a:lnTo>
                    <a:pt x="2698238" y="5510326"/>
                  </a:lnTo>
                  <a:lnTo>
                    <a:pt x="2698919" y="5509645"/>
                  </a:lnTo>
                  <a:lnTo>
                    <a:pt x="2699714" y="5509077"/>
                  </a:lnTo>
                  <a:lnTo>
                    <a:pt x="2700508" y="5508510"/>
                  </a:lnTo>
                  <a:lnTo>
                    <a:pt x="2700962" y="5507601"/>
                  </a:lnTo>
                  <a:lnTo>
                    <a:pt x="2698919" y="5503969"/>
                  </a:lnTo>
                  <a:lnTo>
                    <a:pt x="2699940" y="5501018"/>
                  </a:lnTo>
                  <a:lnTo>
                    <a:pt x="2700508" y="5499996"/>
                  </a:lnTo>
                  <a:lnTo>
                    <a:pt x="2701302" y="5498861"/>
                  </a:lnTo>
                  <a:lnTo>
                    <a:pt x="2702324" y="5498067"/>
                  </a:lnTo>
                  <a:lnTo>
                    <a:pt x="2704821" y="5497386"/>
                  </a:lnTo>
                  <a:lnTo>
                    <a:pt x="2705616" y="5496591"/>
                  </a:lnTo>
                  <a:lnTo>
                    <a:pt x="2705503" y="5495229"/>
                  </a:lnTo>
                  <a:lnTo>
                    <a:pt x="2704140" y="5490575"/>
                  </a:lnTo>
                  <a:lnTo>
                    <a:pt x="2703459" y="5489326"/>
                  </a:lnTo>
                  <a:lnTo>
                    <a:pt x="2702097" y="5489213"/>
                  </a:lnTo>
                  <a:lnTo>
                    <a:pt x="2700508" y="5489667"/>
                  </a:lnTo>
                  <a:lnTo>
                    <a:pt x="2699487" y="5490121"/>
                  </a:lnTo>
                  <a:lnTo>
                    <a:pt x="2699827" y="5488759"/>
                  </a:lnTo>
                  <a:lnTo>
                    <a:pt x="2701189" y="5485808"/>
                  </a:lnTo>
                  <a:lnTo>
                    <a:pt x="2701416" y="5484672"/>
                  </a:lnTo>
                  <a:lnTo>
                    <a:pt x="2700735" y="5483197"/>
                  </a:lnTo>
                  <a:lnTo>
                    <a:pt x="2698578" y="5482516"/>
                  </a:lnTo>
                  <a:lnTo>
                    <a:pt x="2698124" y="5481494"/>
                  </a:lnTo>
                  <a:lnTo>
                    <a:pt x="2697671" y="5478316"/>
                  </a:lnTo>
                  <a:lnTo>
                    <a:pt x="2696649" y="5475932"/>
                  </a:lnTo>
                  <a:lnTo>
                    <a:pt x="2694152" y="5471846"/>
                  </a:lnTo>
                  <a:lnTo>
                    <a:pt x="2691314" y="5463219"/>
                  </a:lnTo>
                  <a:lnTo>
                    <a:pt x="2690406" y="5461744"/>
                  </a:lnTo>
                  <a:lnTo>
                    <a:pt x="2688930" y="5460722"/>
                  </a:lnTo>
                  <a:lnTo>
                    <a:pt x="2687227" y="5458225"/>
                  </a:lnTo>
                  <a:lnTo>
                    <a:pt x="2684730" y="5453571"/>
                  </a:lnTo>
                  <a:lnTo>
                    <a:pt x="2682346" y="5443355"/>
                  </a:lnTo>
                  <a:lnTo>
                    <a:pt x="2680417" y="5437566"/>
                  </a:lnTo>
                  <a:lnTo>
                    <a:pt x="2678033" y="5435069"/>
                  </a:lnTo>
                  <a:lnTo>
                    <a:pt x="2676898" y="5435636"/>
                  </a:lnTo>
                  <a:lnTo>
                    <a:pt x="2674969" y="5438133"/>
                  </a:lnTo>
                  <a:lnTo>
                    <a:pt x="2673947" y="5438928"/>
                  </a:lnTo>
                  <a:lnTo>
                    <a:pt x="2672698" y="5438815"/>
                  </a:lnTo>
                  <a:lnTo>
                    <a:pt x="2670768" y="5437339"/>
                  </a:lnTo>
                  <a:lnTo>
                    <a:pt x="2669747" y="5436999"/>
                  </a:lnTo>
                  <a:lnTo>
                    <a:pt x="2668385" y="5436204"/>
                  </a:lnTo>
                  <a:lnTo>
                    <a:pt x="2666682" y="5434388"/>
                  </a:lnTo>
                  <a:lnTo>
                    <a:pt x="2665093" y="5432231"/>
                  </a:lnTo>
                  <a:lnTo>
                    <a:pt x="2664072" y="5430529"/>
                  </a:lnTo>
                  <a:lnTo>
                    <a:pt x="2663163" y="5427804"/>
                  </a:lnTo>
                  <a:lnTo>
                    <a:pt x="2661801" y="5421902"/>
                  </a:lnTo>
                  <a:lnTo>
                    <a:pt x="2660666" y="5419404"/>
                  </a:lnTo>
                  <a:lnTo>
                    <a:pt x="2658850" y="5417588"/>
                  </a:lnTo>
                  <a:lnTo>
                    <a:pt x="2656580" y="5416567"/>
                  </a:lnTo>
                  <a:lnTo>
                    <a:pt x="2641937" y="5412481"/>
                  </a:lnTo>
                  <a:lnTo>
                    <a:pt x="2640802" y="5412481"/>
                  </a:lnTo>
                  <a:lnTo>
                    <a:pt x="2638646" y="5412934"/>
                  </a:lnTo>
                  <a:lnTo>
                    <a:pt x="2634332" y="5412934"/>
                  </a:lnTo>
                  <a:lnTo>
                    <a:pt x="2632970" y="5412140"/>
                  </a:lnTo>
                  <a:lnTo>
                    <a:pt x="2630586" y="5410210"/>
                  </a:lnTo>
                  <a:lnTo>
                    <a:pt x="2628316" y="5407940"/>
                  </a:lnTo>
                  <a:lnTo>
                    <a:pt x="2627295" y="5406010"/>
                  </a:lnTo>
                  <a:lnTo>
                    <a:pt x="2626954" y="5403286"/>
                  </a:lnTo>
                  <a:lnTo>
                    <a:pt x="2625592" y="5397838"/>
                  </a:lnTo>
                  <a:lnTo>
                    <a:pt x="2625251" y="5394886"/>
                  </a:lnTo>
                  <a:lnTo>
                    <a:pt x="2625705" y="5393638"/>
                  </a:lnTo>
                  <a:lnTo>
                    <a:pt x="2626727" y="5392957"/>
                  </a:lnTo>
                  <a:lnTo>
                    <a:pt x="2627976" y="5392730"/>
                  </a:lnTo>
                  <a:lnTo>
                    <a:pt x="2628997" y="5392730"/>
                  </a:lnTo>
                  <a:lnTo>
                    <a:pt x="2629451" y="5392162"/>
                  </a:lnTo>
                  <a:lnTo>
                    <a:pt x="2628997" y="5391027"/>
                  </a:lnTo>
                  <a:lnTo>
                    <a:pt x="2628316" y="5389892"/>
                  </a:lnTo>
                  <a:lnTo>
                    <a:pt x="2627976" y="5389438"/>
                  </a:lnTo>
                  <a:lnTo>
                    <a:pt x="2628770" y="5380017"/>
                  </a:lnTo>
                  <a:lnTo>
                    <a:pt x="2629338" y="5377747"/>
                  </a:lnTo>
                  <a:lnTo>
                    <a:pt x="2631722" y="5377974"/>
                  </a:lnTo>
                  <a:lnTo>
                    <a:pt x="2633651" y="5374227"/>
                  </a:lnTo>
                  <a:lnTo>
                    <a:pt x="2636148" y="5370936"/>
                  </a:lnTo>
                  <a:lnTo>
                    <a:pt x="2640008" y="5372298"/>
                  </a:lnTo>
                  <a:lnTo>
                    <a:pt x="2641142" y="5370482"/>
                  </a:lnTo>
                  <a:lnTo>
                    <a:pt x="2642164" y="5368325"/>
                  </a:lnTo>
                  <a:lnTo>
                    <a:pt x="2643413" y="5366282"/>
                  </a:lnTo>
                  <a:lnTo>
                    <a:pt x="2645342" y="5364693"/>
                  </a:lnTo>
                  <a:lnTo>
                    <a:pt x="2648748" y="5361969"/>
                  </a:lnTo>
                  <a:lnTo>
                    <a:pt x="2650678" y="5361514"/>
                  </a:lnTo>
                  <a:lnTo>
                    <a:pt x="2652493" y="5362877"/>
                  </a:lnTo>
                  <a:lnTo>
                    <a:pt x="2653402" y="5360380"/>
                  </a:lnTo>
                  <a:lnTo>
                    <a:pt x="2656467" y="5355726"/>
                  </a:lnTo>
                  <a:lnTo>
                    <a:pt x="2657148" y="5354023"/>
                  </a:lnTo>
                  <a:lnTo>
                    <a:pt x="2656580" y="5351526"/>
                  </a:lnTo>
                  <a:lnTo>
                    <a:pt x="2655445" y="5348575"/>
                  </a:lnTo>
                  <a:lnTo>
                    <a:pt x="2654650" y="5345396"/>
                  </a:lnTo>
                  <a:lnTo>
                    <a:pt x="2655105" y="5342331"/>
                  </a:lnTo>
                  <a:lnTo>
                    <a:pt x="2656467" y="5341537"/>
                  </a:lnTo>
                  <a:lnTo>
                    <a:pt x="2657261" y="5344148"/>
                  </a:lnTo>
                  <a:lnTo>
                    <a:pt x="2657715" y="5350164"/>
                  </a:lnTo>
                  <a:lnTo>
                    <a:pt x="2658396" y="5352207"/>
                  </a:lnTo>
                  <a:lnTo>
                    <a:pt x="2661801" y="5357655"/>
                  </a:lnTo>
                  <a:lnTo>
                    <a:pt x="2663050" y="5360039"/>
                  </a:lnTo>
                  <a:lnTo>
                    <a:pt x="2663731" y="5360039"/>
                  </a:lnTo>
                  <a:lnTo>
                    <a:pt x="2663844" y="5357996"/>
                  </a:lnTo>
                  <a:lnTo>
                    <a:pt x="2664412" y="5355612"/>
                  </a:lnTo>
                  <a:lnTo>
                    <a:pt x="2667023" y="5348461"/>
                  </a:lnTo>
                  <a:lnTo>
                    <a:pt x="2665661" y="5337905"/>
                  </a:lnTo>
                  <a:lnTo>
                    <a:pt x="2665775" y="5336543"/>
                  </a:lnTo>
                  <a:lnTo>
                    <a:pt x="2667023" y="5336202"/>
                  </a:lnTo>
                  <a:lnTo>
                    <a:pt x="2668499" y="5337337"/>
                  </a:lnTo>
                  <a:lnTo>
                    <a:pt x="2669747" y="5338926"/>
                  </a:lnTo>
                  <a:lnTo>
                    <a:pt x="2670314" y="5340175"/>
                  </a:lnTo>
                  <a:lnTo>
                    <a:pt x="2671223" y="5337450"/>
                  </a:lnTo>
                  <a:lnTo>
                    <a:pt x="2672244" y="5334953"/>
                  </a:lnTo>
                  <a:lnTo>
                    <a:pt x="2673720" y="5333591"/>
                  </a:lnTo>
                  <a:lnTo>
                    <a:pt x="2675763" y="5334499"/>
                  </a:lnTo>
                  <a:lnTo>
                    <a:pt x="2676785" y="5331775"/>
                  </a:lnTo>
                  <a:lnTo>
                    <a:pt x="2678374" y="5325873"/>
                  </a:lnTo>
                  <a:lnTo>
                    <a:pt x="2680531" y="5321559"/>
                  </a:lnTo>
                  <a:lnTo>
                    <a:pt x="2681552" y="5318835"/>
                  </a:lnTo>
                  <a:lnTo>
                    <a:pt x="2682914" y="5313954"/>
                  </a:lnTo>
                  <a:lnTo>
                    <a:pt x="2683936" y="5307711"/>
                  </a:lnTo>
                  <a:lnTo>
                    <a:pt x="2684957" y="5304760"/>
                  </a:lnTo>
                  <a:lnTo>
                    <a:pt x="2686660" y="5303511"/>
                  </a:lnTo>
                  <a:lnTo>
                    <a:pt x="2688930" y="5304079"/>
                  </a:lnTo>
                  <a:lnTo>
                    <a:pt x="2690746" y="5304987"/>
                  </a:lnTo>
                  <a:lnTo>
                    <a:pt x="2692108" y="5304987"/>
                  </a:lnTo>
                  <a:lnTo>
                    <a:pt x="2693016" y="5302603"/>
                  </a:lnTo>
                  <a:lnTo>
                    <a:pt x="2693016" y="5291706"/>
                  </a:lnTo>
                  <a:lnTo>
                    <a:pt x="2693470" y="5289323"/>
                  </a:lnTo>
                  <a:lnTo>
                    <a:pt x="2694606" y="5286485"/>
                  </a:lnTo>
                  <a:lnTo>
                    <a:pt x="2697330" y="5281263"/>
                  </a:lnTo>
                  <a:lnTo>
                    <a:pt x="2697557" y="5280469"/>
                  </a:lnTo>
                  <a:lnTo>
                    <a:pt x="2697784" y="5280015"/>
                  </a:lnTo>
                  <a:lnTo>
                    <a:pt x="2698238" y="5279674"/>
                  </a:lnTo>
                  <a:lnTo>
                    <a:pt x="2699714" y="5278993"/>
                  </a:lnTo>
                  <a:lnTo>
                    <a:pt x="2700281" y="5277972"/>
                  </a:lnTo>
                  <a:lnTo>
                    <a:pt x="2700849" y="5276723"/>
                  </a:lnTo>
                  <a:lnTo>
                    <a:pt x="2700735" y="5275588"/>
                  </a:lnTo>
                  <a:lnTo>
                    <a:pt x="2699373" y="5275134"/>
                  </a:lnTo>
                  <a:lnTo>
                    <a:pt x="2694606" y="5274680"/>
                  </a:lnTo>
                  <a:lnTo>
                    <a:pt x="2693244" y="5273885"/>
                  </a:lnTo>
                  <a:lnTo>
                    <a:pt x="2694378" y="5272296"/>
                  </a:lnTo>
                  <a:lnTo>
                    <a:pt x="2696876" y="5271728"/>
                  </a:lnTo>
                  <a:lnTo>
                    <a:pt x="2702552" y="5272296"/>
                  </a:lnTo>
                  <a:lnTo>
                    <a:pt x="2704481" y="5271275"/>
                  </a:lnTo>
                  <a:lnTo>
                    <a:pt x="2704708" y="5270139"/>
                  </a:lnTo>
                  <a:lnTo>
                    <a:pt x="2704481" y="5266961"/>
                  </a:lnTo>
                  <a:lnTo>
                    <a:pt x="2704481" y="5265712"/>
                  </a:lnTo>
                  <a:lnTo>
                    <a:pt x="2704935" y="5264350"/>
                  </a:lnTo>
                  <a:lnTo>
                    <a:pt x="2708113" y="5260831"/>
                  </a:lnTo>
                  <a:lnTo>
                    <a:pt x="2708454" y="5260718"/>
                  </a:lnTo>
                  <a:lnTo>
                    <a:pt x="2708227" y="5260605"/>
                  </a:lnTo>
                  <a:lnTo>
                    <a:pt x="2707205" y="5258221"/>
                  </a:lnTo>
                  <a:lnTo>
                    <a:pt x="2704708" y="5253680"/>
                  </a:lnTo>
                  <a:lnTo>
                    <a:pt x="2704367" y="5252659"/>
                  </a:lnTo>
                  <a:lnTo>
                    <a:pt x="2704027" y="5251751"/>
                  </a:lnTo>
                  <a:lnTo>
                    <a:pt x="2704140" y="5249935"/>
                  </a:lnTo>
                  <a:lnTo>
                    <a:pt x="2705616" y="5248686"/>
                  </a:lnTo>
                  <a:lnTo>
                    <a:pt x="2705503" y="5251864"/>
                  </a:lnTo>
                  <a:lnTo>
                    <a:pt x="2706978" y="5254815"/>
                  </a:lnTo>
                  <a:lnTo>
                    <a:pt x="2708794" y="5256518"/>
                  </a:lnTo>
                  <a:lnTo>
                    <a:pt x="2709703" y="5255837"/>
                  </a:lnTo>
                  <a:lnTo>
                    <a:pt x="2710043" y="5255383"/>
                  </a:lnTo>
                  <a:lnTo>
                    <a:pt x="2711405" y="5254248"/>
                  </a:lnTo>
                  <a:lnTo>
                    <a:pt x="2711746" y="5253453"/>
                  </a:lnTo>
                  <a:lnTo>
                    <a:pt x="2711746" y="5252318"/>
                  </a:lnTo>
                  <a:lnTo>
                    <a:pt x="2711519" y="5251410"/>
                  </a:lnTo>
                  <a:lnTo>
                    <a:pt x="2710497" y="5248005"/>
                  </a:lnTo>
                  <a:lnTo>
                    <a:pt x="2709816" y="5246416"/>
                  </a:lnTo>
                  <a:lnTo>
                    <a:pt x="2709362" y="5244940"/>
                  </a:lnTo>
                  <a:lnTo>
                    <a:pt x="2709703" y="5243919"/>
                  </a:lnTo>
                  <a:lnTo>
                    <a:pt x="2708113" y="5241762"/>
                  </a:lnTo>
                  <a:lnTo>
                    <a:pt x="2706184" y="5240967"/>
                  </a:lnTo>
                  <a:lnTo>
                    <a:pt x="2701643" y="5240173"/>
                  </a:lnTo>
                  <a:lnTo>
                    <a:pt x="2701076" y="5239605"/>
                  </a:lnTo>
                  <a:lnTo>
                    <a:pt x="2700168" y="5237789"/>
                  </a:lnTo>
                  <a:lnTo>
                    <a:pt x="2699600" y="5237222"/>
                  </a:lnTo>
                  <a:lnTo>
                    <a:pt x="2699146" y="5237222"/>
                  </a:lnTo>
                  <a:lnTo>
                    <a:pt x="2698011" y="5237449"/>
                  </a:lnTo>
                  <a:lnTo>
                    <a:pt x="2697557" y="5237335"/>
                  </a:lnTo>
                  <a:lnTo>
                    <a:pt x="2696762" y="5236427"/>
                  </a:lnTo>
                  <a:lnTo>
                    <a:pt x="2696195" y="5235405"/>
                  </a:lnTo>
                  <a:lnTo>
                    <a:pt x="2696081" y="5234724"/>
                  </a:lnTo>
                  <a:lnTo>
                    <a:pt x="2696195" y="5233022"/>
                  </a:lnTo>
                  <a:lnTo>
                    <a:pt x="2695968" y="5232227"/>
                  </a:lnTo>
                  <a:lnTo>
                    <a:pt x="2693244" y="5229389"/>
                  </a:lnTo>
                  <a:lnTo>
                    <a:pt x="2692903" y="5228368"/>
                  </a:lnTo>
                  <a:lnTo>
                    <a:pt x="2693470" y="5227119"/>
                  </a:lnTo>
                  <a:lnTo>
                    <a:pt x="2694606" y="5226779"/>
                  </a:lnTo>
                  <a:lnTo>
                    <a:pt x="2695741" y="5227006"/>
                  </a:lnTo>
                  <a:lnTo>
                    <a:pt x="2696308" y="5227460"/>
                  </a:lnTo>
                  <a:lnTo>
                    <a:pt x="2697443" y="5229276"/>
                  </a:lnTo>
                  <a:lnTo>
                    <a:pt x="2702778" y="5229844"/>
                  </a:lnTo>
                  <a:lnTo>
                    <a:pt x="2704935" y="5231659"/>
                  </a:lnTo>
                  <a:lnTo>
                    <a:pt x="2701076" y="5231546"/>
                  </a:lnTo>
                  <a:lnTo>
                    <a:pt x="2700281" y="5231659"/>
                  </a:lnTo>
                  <a:lnTo>
                    <a:pt x="2699487" y="5232340"/>
                  </a:lnTo>
                  <a:lnTo>
                    <a:pt x="2698465" y="5233589"/>
                  </a:lnTo>
                  <a:lnTo>
                    <a:pt x="2698124" y="5234724"/>
                  </a:lnTo>
                  <a:lnTo>
                    <a:pt x="2700395" y="5235632"/>
                  </a:lnTo>
                  <a:lnTo>
                    <a:pt x="2701983" y="5237562"/>
                  </a:lnTo>
                  <a:lnTo>
                    <a:pt x="2702892" y="5238243"/>
                  </a:lnTo>
                  <a:lnTo>
                    <a:pt x="2707432" y="5238016"/>
                  </a:lnTo>
                  <a:lnTo>
                    <a:pt x="2708567" y="5238697"/>
                  </a:lnTo>
                  <a:lnTo>
                    <a:pt x="2712994" y="5244259"/>
                  </a:lnTo>
                  <a:lnTo>
                    <a:pt x="2714243" y="5246756"/>
                  </a:lnTo>
                  <a:lnTo>
                    <a:pt x="2715832" y="5251978"/>
                  </a:lnTo>
                  <a:lnTo>
                    <a:pt x="2717080" y="5253567"/>
                  </a:lnTo>
                  <a:lnTo>
                    <a:pt x="2719578" y="5253567"/>
                  </a:lnTo>
                  <a:lnTo>
                    <a:pt x="2718670" y="5250843"/>
                  </a:lnTo>
                  <a:lnTo>
                    <a:pt x="2718783" y="5249026"/>
                  </a:lnTo>
                  <a:lnTo>
                    <a:pt x="2720259" y="5244940"/>
                  </a:lnTo>
                  <a:lnTo>
                    <a:pt x="2716627" y="5243691"/>
                  </a:lnTo>
                  <a:lnTo>
                    <a:pt x="2715151" y="5242557"/>
                  </a:lnTo>
                  <a:lnTo>
                    <a:pt x="2715491" y="5240286"/>
                  </a:lnTo>
                  <a:lnTo>
                    <a:pt x="2715151" y="5239719"/>
                  </a:lnTo>
                  <a:lnTo>
                    <a:pt x="2714924" y="5239151"/>
                  </a:lnTo>
                  <a:lnTo>
                    <a:pt x="2715151" y="5238697"/>
                  </a:lnTo>
                  <a:lnTo>
                    <a:pt x="2715946" y="5238470"/>
                  </a:lnTo>
                  <a:lnTo>
                    <a:pt x="2716854" y="5238016"/>
                  </a:lnTo>
                  <a:lnTo>
                    <a:pt x="2716854" y="5236994"/>
                  </a:lnTo>
                  <a:lnTo>
                    <a:pt x="2716513" y="5235746"/>
                  </a:lnTo>
                  <a:lnTo>
                    <a:pt x="2716513" y="5234497"/>
                  </a:lnTo>
                  <a:lnTo>
                    <a:pt x="2716854" y="5232908"/>
                  </a:lnTo>
                  <a:lnTo>
                    <a:pt x="2716286" y="5232340"/>
                  </a:lnTo>
                  <a:lnTo>
                    <a:pt x="2715491" y="5232227"/>
                  </a:lnTo>
                  <a:lnTo>
                    <a:pt x="2714924" y="5231773"/>
                  </a:lnTo>
                  <a:lnTo>
                    <a:pt x="2714697" y="5231546"/>
                  </a:lnTo>
                  <a:lnTo>
                    <a:pt x="2713334" y="5228481"/>
                  </a:lnTo>
                  <a:lnTo>
                    <a:pt x="2713448" y="5228027"/>
                  </a:lnTo>
                  <a:lnTo>
                    <a:pt x="2712086" y="5228027"/>
                  </a:lnTo>
                  <a:lnTo>
                    <a:pt x="2710838" y="5228595"/>
                  </a:lnTo>
                  <a:lnTo>
                    <a:pt x="2709929" y="5228254"/>
                  </a:lnTo>
                  <a:lnTo>
                    <a:pt x="2709589" y="5225757"/>
                  </a:lnTo>
                  <a:lnTo>
                    <a:pt x="2710497" y="5224395"/>
                  </a:lnTo>
                  <a:lnTo>
                    <a:pt x="2712427" y="5224509"/>
                  </a:lnTo>
                  <a:lnTo>
                    <a:pt x="2714697" y="5225303"/>
                  </a:lnTo>
                  <a:lnTo>
                    <a:pt x="2716286" y="5226098"/>
                  </a:lnTo>
                  <a:lnTo>
                    <a:pt x="2717535" y="5227233"/>
                  </a:lnTo>
                  <a:lnTo>
                    <a:pt x="2718556" y="5228595"/>
                  </a:lnTo>
                  <a:lnTo>
                    <a:pt x="2719010" y="5229503"/>
                  </a:lnTo>
                  <a:lnTo>
                    <a:pt x="2719464" y="5231433"/>
                  </a:lnTo>
                  <a:lnTo>
                    <a:pt x="2719918" y="5232340"/>
                  </a:lnTo>
                  <a:lnTo>
                    <a:pt x="2720713" y="5233135"/>
                  </a:lnTo>
                  <a:lnTo>
                    <a:pt x="2721280" y="5233362"/>
                  </a:lnTo>
                  <a:lnTo>
                    <a:pt x="2721961" y="5233362"/>
                  </a:lnTo>
                  <a:lnTo>
                    <a:pt x="2722870" y="5233589"/>
                  </a:lnTo>
                  <a:lnTo>
                    <a:pt x="2723437" y="5233589"/>
                  </a:lnTo>
                  <a:lnTo>
                    <a:pt x="2723778" y="5233249"/>
                  </a:lnTo>
                  <a:lnTo>
                    <a:pt x="2724118" y="5232908"/>
                  </a:lnTo>
                  <a:lnTo>
                    <a:pt x="2724572" y="5232681"/>
                  </a:lnTo>
                  <a:lnTo>
                    <a:pt x="2725026" y="5232908"/>
                  </a:lnTo>
                  <a:lnTo>
                    <a:pt x="2725707" y="5234157"/>
                  </a:lnTo>
                  <a:lnTo>
                    <a:pt x="2726161" y="5234497"/>
                  </a:lnTo>
                  <a:lnTo>
                    <a:pt x="2729112" y="5235292"/>
                  </a:lnTo>
                  <a:lnTo>
                    <a:pt x="2730361" y="5236541"/>
                  </a:lnTo>
                  <a:lnTo>
                    <a:pt x="2730929" y="5238811"/>
                  </a:lnTo>
                  <a:lnTo>
                    <a:pt x="2731610" y="5240627"/>
                  </a:lnTo>
                  <a:lnTo>
                    <a:pt x="2735583" y="5246756"/>
                  </a:lnTo>
                  <a:lnTo>
                    <a:pt x="2736604" y="5245962"/>
                  </a:lnTo>
                  <a:lnTo>
                    <a:pt x="2737512" y="5244827"/>
                  </a:lnTo>
                  <a:lnTo>
                    <a:pt x="2738307" y="5243465"/>
                  </a:lnTo>
                  <a:lnTo>
                    <a:pt x="2738874" y="5241989"/>
                  </a:lnTo>
                  <a:lnTo>
                    <a:pt x="2737172" y="5240967"/>
                  </a:lnTo>
                  <a:lnTo>
                    <a:pt x="2737172" y="5239492"/>
                  </a:lnTo>
                  <a:lnTo>
                    <a:pt x="2738193" y="5236767"/>
                  </a:lnTo>
                  <a:lnTo>
                    <a:pt x="2738193" y="5233022"/>
                  </a:lnTo>
                  <a:lnTo>
                    <a:pt x="2738534" y="5231546"/>
                  </a:lnTo>
                  <a:lnTo>
                    <a:pt x="2739556" y="5230638"/>
                  </a:lnTo>
                  <a:lnTo>
                    <a:pt x="2741144" y="5230865"/>
                  </a:lnTo>
                  <a:lnTo>
                    <a:pt x="2742053" y="5232568"/>
                  </a:lnTo>
                  <a:lnTo>
                    <a:pt x="2742620" y="5234384"/>
                  </a:lnTo>
                  <a:lnTo>
                    <a:pt x="2743075" y="5234838"/>
                  </a:lnTo>
                  <a:lnTo>
                    <a:pt x="2745231" y="5231887"/>
                  </a:lnTo>
                  <a:lnTo>
                    <a:pt x="2746252" y="5230978"/>
                  </a:lnTo>
                  <a:lnTo>
                    <a:pt x="2748182" y="5230411"/>
                  </a:lnTo>
                  <a:lnTo>
                    <a:pt x="2748636" y="5229957"/>
                  </a:lnTo>
                  <a:lnTo>
                    <a:pt x="2749204" y="5229616"/>
                  </a:lnTo>
                  <a:lnTo>
                    <a:pt x="2749885" y="5229616"/>
                  </a:lnTo>
                  <a:lnTo>
                    <a:pt x="2750566" y="5230070"/>
                  </a:lnTo>
                  <a:lnTo>
                    <a:pt x="2751133" y="5230751"/>
                  </a:lnTo>
                  <a:lnTo>
                    <a:pt x="2751588" y="5231319"/>
                  </a:lnTo>
                  <a:lnTo>
                    <a:pt x="2751928" y="5231659"/>
                  </a:lnTo>
                  <a:lnTo>
                    <a:pt x="2752950" y="5233362"/>
                  </a:lnTo>
                  <a:lnTo>
                    <a:pt x="2753631" y="5233930"/>
                  </a:lnTo>
                  <a:lnTo>
                    <a:pt x="2754198" y="5232227"/>
                  </a:lnTo>
                  <a:lnTo>
                    <a:pt x="2754766" y="5231433"/>
                  </a:lnTo>
                  <a:lnTo>
                    <a:pt x="2755447" y="5230865"/>
                  </a:lnTo>
                  <a:lnTo>
                    <a:pt x="2757263" y="5230070"/>
                  </a:lnTo>
                  <a:lnTo>
                    <a:pt x="2759079" y="5227573"/>
                  </a:lnTo>
                  <a:lnTo>
                    <a:pt x="2760555" y="5226779"/>
                  </a:lnTo>
                  <a:lnTo>
                    <a:pt x="2761803" y="5227119"/>
                  </a:lnTo>
                  <a:lnTo>
                    <a:pt x="2765889" y="5230525"/>
                  </a:lnTo>
                  <a:lnTo>
                    <a:pt x="2767251" y="5227914"/>
                  </a:lnTo>
                  <a:lnTo>
                    <a:pt x="2770316" y="5228368"/>
                  </a:lnTo>
                  <a:lnTo>
                    <a:pt x="2773835" y="5230411"/>
                  </a:lnTo>
                  <a:lnTo>
                    <a:pt x="2776446" y="5232454"/>
                  </a:lnTo>
                  <a:lnTo>
                    <a:pt x="2776333" y="5230411"/>
                  </a:lnTo>
                  <a:lnTo>
                    <a:pt x="2775765" y="5229049"/>
                  </a:lnTo>
                  <a:lnTo>
                    <a:pt x="2774971" y="5227914"/>
                  </a:lnTo>
                  <a:lnTo>
                    <a:pt x="2774516" y="5226665"/>
                  </a:lnTo>
                  <a:lnTo>
                    <a:pt x="2774290" y="5224735"/>
                  </a:lnTo>
                  <a:lnTo>
                    <a:pt x="2774630" y="5224281"/>
                  </a:lnTo>
                  <a:lnTo>
                    <a:pt x="2775538" y="5224281"/>
                  </a:lnTo>
                  <a:lnTo>
                    <a:pt x="2777127" y="5223714"/>
                  </a:lnTo>
                  <a:lnTo>
                    <a:pt x="2779057" y="5222692"/>
                  </a:lnTo>
                  <a:lnTo>
                    <a:pt x="2779738" y="5221784"/>
                  </a:lnTo>
                  <a:lnTo>
                    <a:pt x="2780419" y="5219855"/>
                  </a:lnTo>
                  <a:lnTo>
                    <a:pt x="2780533" y="5217811"/>
                  </a:lnTo>
                  <a:lnTo>
                    <a:pt x="2780419" y="5215995"/>
                  </a:lnTo>
                  <a:lnTo>
                    <a:pt x="2780759" y="5214747"/>
                  </a:lnTo>
                  <a:lnTo>
                    <a:pt x="2782348" y="5214292"/>
                  </a:lnTo>
                  <a:lnTo>
                    <a:pt x="2791543" y="5215087"/>
                  </a:lnTo>
                  <a:lnTo>
                    <a:pt x="2793018" y="5213952"/>
                  </a:lnTo>
                  <a:lnTo>
                    <a:pt x="2792337" y="5212817"/>
                  </a:lnTo>
                  <a:lnTo>
                    <a:pt x="2789159" y="5212476"/>
                  </a:lnTo>
                  <a:lnTo>
                    <a:pt x="2788024" y="5212022"/>
                  </a:lnTo>
                  <a:lnTo>
                    <a:pt x="2787457" y="5210433"/>
                  </a:lnTo>
                  <a:lnTo>
                    <a:pt x="2788251" y="5209525"/>
                  </a:lnTo>
                  <a:lnTo>
                    <a:pt x="2789613" y="5209525"/>
                  </a:lnTo>
                  <a:lnTo>
                    <a:pt x="2790975" y="5210660"/>
                  </a:lnTo>
                  <a:lnTo>
                    <a:pt x="2791656" y="5209071"/>
                  </a:lnTo>
                  <a:lnTo>
                    <a:pt x="2794948" y="5204077"/>
                  </a:lnTo>
                  <a:lnTo>
                    <a:pt x="2797105" y="5201693"/>
                  </a:lnTo>
                  <a:lnTo>
                    <a:pt x="2797899" y="5200558"/>
                  </a:lnTo>
                  <a:lnTo>
                    <a:pt x="2798807" y="5200444"/>
                  </a:lnTo>
                  <a:lnTo>
                    <a:pt x="2800510" y="5200671"/>
                  </a:lnTo>
                  <a:lnTo>
                    <a:pt x="2802099" y="5200558"/>
                  </a:lnTo>
                  <a:lnTo>
                    <a:pt x="2802780" y="5199650"/>
                  </a:lnTo>
                  <a:lnTo>
                    <a:pt x="2803235" y="5198742"/>
                  </a:lnTo>
                  <a:lnTo>
                    <a:pt x="2806412" y="5196812"/>
                  </a:lnTo>
                  <a:lnTo>
                    <a:pt x="2808229" y="5196244"/>
                  </a:lnTo>
                  <a:lnTo>
                    <a:pt x="2810158" y="5198061"/>
                  </a:lnTo>
                  <a:lnTo>
                    <a:pt x="2812769" y="5202034"/>
                  </a:lnTo>
                  <a:lnTo>
                    <a:pt x="2812996" y="5202715"/>
                  </a:lnTo>
                  <a:lnTo>
                    <a:pt x="2813450" y="5204417"/>
                  </a:lnTo>
                  <a:lnTo>
                    <a:pt x="2813791" y="5204758"/>
                  </a:lnTo>
                  <a:lnTo>
                    <a:pt x="2814358" y="5204871"/>
                  </a:lnTo>
                  <a:lnTo>
                    <a:pt x="2815039" y="5205098"/>
                  </a:lnTo>
                  <a:lnTo>
                    <a:pt x="2815607" y="5205439"/>
                  </a:lnTo>
                  <a:lnTo>
                    <a:pt x="2816175" y="5205779"/>
                  </a:lnTo>
                  <a:lnTo>
                    <a:pt x="2818558" y="5208163"/>
                  </a:lnTo>
                  <a:lnTo>
                    <a:pt x="2819807" y="5208844"/>
                  </a:lnTo>
                  <a:lnTo>
                    <a:pt x="2821509" y="5208731"/>
                  </a:lnTo>
                  <a:lnTo>
                    <a:pt x="2819694" y="5210547"/>
                  </a:lnTo>
                  <a:lnTo>
                    <a:pt x="2819239" y="5213385"/>
                  </a:lnTo>
                  <a:lnTo>
                    <a:pt x="2820034" y="5216222"/>
                  </a:lnTo>
                  <a:lnTo>
                    <a:pt x="2822077" y="5218265"/>
                  </a:lnTo>
                  <a:lnTo>
                    <a:pt x="2821963" y="5215768"/>
                  </a:lnTo>
                  <a:lnTo>
                    <a:pt x="2822644" y="5214860"/>
                  </a:lnTo>
                  <a:lnTo>
                    <a:pt x="2824801" y="5214520"/>
                  </a:lnTo>
                  <a:lnTo>
                    <a:pt x="2826958" y="5212930"/>
                  </a:lnTo>
                  <a:lnTo>
                    <a:pt x="2827752" y="5213158"/>
                  </a:lnTo>
                  <a:lnTo>
                    <a:pt x="2829455" y="5214520"/>
                  </a:lnTo>
                  <a:lnTo>
                    <a:pt x="2828547" y="5212136"/>
                  </a:lnTo>
                  <a:lnTo>
                    <a:pt x="2826050" y="5208050"/>
                  </a:lnTo>
                  <a:lnTo>
                    <a:pt x="2826050" y="5206006"/>
                  </a:lnTo>
                  <a:lnTo>
                    <a:pt x="2825255" y="5205325"/>
                  </a:lnTo>
                  <a:lnTo>
                    <a:pt x="2824688" y="5204304"/>
                  </a:lnTo>
                  <a:lnTo>
                    <a:pt x="2824574" y="5203055"/>
                  </a:lnTo>
                  <a:lnTo>
                    <a:pt x="2825596" y="5200444"/>
                  </a:lnTo>
                  <a:lnTo>
                    <a:pt x="2825936" y="5198742"/>
                  </a:lnTo>
                  <a:lnTo>
                    <a:pt x="2825709" y="5197153"/>
                  </a:lnTo>
                  <a:lnTo>
                    <a:pt x="2824574" y="5196472"/>
                  </a:lnTo>
                  <a:lnTo>
                    <a:pt x="2820601" y="5196244"/>
                  </a:lnTo>
                  <a:lnTo>
                    <a:pt x="2818558" y="5196699"/>
                  </a:lnTo>
                  <a:lnTo>
                    <a:pt x="2816288" y="5198401"/>
                  </a:lnTo>
                  <a:lnTo>
                    <a:pt x="2815948" y="5197947"/>
                  </a:lnTo>
                  <a:lnTo>
                    <a:pt x="2815720" y="5197607"/>
                  </a:lnTo>
                  <a:lnTo>
                    <a:pt x="2815493" y="5196585"/>
                  </a:lnTo>
                  <a:lnTo>
                    <a:pt x="2817877" y="5194656"/>
                  </a:lnTo>
                  <a:lnTo>
                    <a:pt x="2819353" y="5193861"/>
                  </a:lnTo>
                  <a:lnTo>
                    <a:pt x="2820601" y="5193520"/>
                  </a:lnTo>
                  <a:lnTo>
                    <a:pt x="2821623" y="5192839"/>
                  </a:lnTo>
                  <a:lnTo>
                    <a:pt x="2822758" y="5191250"/>
                  </a:lnTo>
                  <a:lnTo>
                    <a:pt x="2823439" y="5189661"/>
                  </a:lnTo>
                  <a:lnTo>
                    <a:pt x="2823212" y="5188980"/>
                  </a:lnTo>
                  <a:lnTo>
                    <a:pt x="2822531" y="5188185"/>
                  </a:lnTo>
                  <a:lnTo>
                    <a:pt x="2819466" y="5183191"/>
                  </a:lnTo>
                  <a:lnTo>
                    <a:pt x="2817991" y="5182396"/>
                  </a:lnTo>
                  <a:lnTo>
                    <a:pt x="2814926" y="5181261"/>
                  </a:lnTo>
                  <a:lnTo>
                    <a:pt x="2813450" y="5180353"/>
                  </a:lnTo>
                  <a:lnTo>
                    <a:pt x="2816175" y="5180353"/>
                  </a:lnTo>
                  <a:lnTo>
                    <a:pt x="2817082" y="5180013"/>
                  </a:lnTo>
                  <a:lnTo>
                    <a:pt x="2817310" y="5179218"/>
                  </a:lnTo>
                  <a:lnTo>
                    <a:pt x="2817196" y="5178310"/>
                  </a:lnTo>
                  <a:lnTo>
                    <a:pt x="2817423" y="5177515"/>
                  </a:lnTo>
                  <a:lnTo>
                    <a:pt x="2818444" y="5175813"/>
                  </a:lnTo>
                  <a:lnTo>
                    <a:pt x="2819125" y="5175472"/>
                  </a:lnTo>
                  <a:lnTo>
                    <a:pt x="2820147" y="5176494"/>
                  </a:lnTo>
                  <a:lnTo>
                    <a:pt x="2820715" y="5176494"/>
                  </a:lnTo>
                  <a:lnTo>
                    <a:pt x="2821850" y="5174451"/>
                  </a:lnTo>
                  <a:lnTo>
                    <a:pt x="2825028" y="5175926"/>
                  </a:lnTo>
                  <a:lnTo>
                    <a:pt x="2828320" y="5178991"/>
                  </a:lnTo>
                  <a:lnTo>
                    <a:pt x="2829909" y="5181715"/>
                  </a:lnTo>
                  <a:lnTo>
                    <a:pt x="2830250" y="5183418"/>
                  </a:lnTo>
                  <a:lnTo>
                    <a:pt x="2830931" y="5184553"/>
                  </a:lnTo>
                  <a:lnTo>
                    <a:pt x="2831838" y="5184667"/>
                  </a:lnTo>
                  <a:lnTo>
                    <a:pt x="2832633" y="5183191"/>
                  </a:lnTo>
                  <a:lnTo>
                    <a:pt x="2832860" y="5180240"/>
                  </a:lnTo>
                  <a:lnTo>
                    <a:pt x="2832066" y="5178083"/>
                  </a:lnTo>
                  <a:lnTo>
                    <a:pt x="2829342" y="5174678"/>
                  </a:lnTo>
                  <a:lnTo>
                    <a:pt x="2831952" y="5175132"/>
                  </a:lnTo>
                  <a:lnTo>
                    <a:pt x="2833314" y="5177515"/>
                  </a:lnTo>
                  <a:lnTo>
                    <a:pt x="2834336" y="5180353"/>
                  </a:lnTo>
                  <a:lnTo>
                    <a:pt x="2835925" y="5182283"/>
                  </a:lnTo>
                  <a:lnTo>
                    <a:pt x="2837287" y="5181602"/>
                  </a:lnTo>
                  <a:lnTo>
                    <a:pt x="2836720" y="5178537"/>
                  </a:lnTo>
                  <a:lnTo>
                    <a:pt x="2835017" y="5175018"/>
                  </a:lnTo>
                  <a:lnTo>
                    <a:pt x="2833201" y="5172748"/>
                  </a:lnTo>
                  <a:lnTo>
                    <a:pt x="2833882" y="5171726"/>
                  </a:lnTo>
                  <a:lnTo>
                    <a:pt x="2835244" y="5172861"/>
                  </a:lnTo>
                  <a:lnTo>
                    <a:pt x="2837287" y="5176153"/>
                  </a:lnTo>
                  <a:lnTo>
                    <a:pt x="2838536" y="5177515"/>
                  </a:lnTo>
                  <a:lnTo>
                    <a:pt x="2838536" y="5175472"/>
                  </a:lnTo>
                  <a:lnTo>
                    <a:pt x="2837968" y="5172635"/>
                  </a:lnTo>
                  <a:lnTo>
                    <a:pt x="2837855" y="5170818"/>
                  </a:lnTo>
                  <a:lnTo>
                    <a:pt x="2839671" y="5171954"/>
                  </a:lnTo>
                  <a:lnTo>
                    <a:pt x="2841146" y="5174224"/>
                  </a:lnTo>
                  <a:lnTo>
                    <a:pt x="2842055" y="5177061"/>
                  </a:lnTo>
                  <a:lnTo>
                    <a:pt x="2842396" y="5179899"/>
                  </a:lnTo>
                  <a:lnTo>
                    <a:pt x="2842736" y="5180694"/>
                  </a:lnTo>
                  <a:lnTo>
                    <a:pt x="2843644" y="5180126"/>
                  </a:lnTo>
                  <a:lnTo>
                    <a:pt x="2844552" y="5178877"/>
                  </a:lnTo>
                  <a:lnTo>
                    <a:pt x="2845120" y="5177515"/>
                  </a:lnTo>
                  <a:lnTo>
                    <a:pt x="2844892" y="5176834"/>
                  </a:lnTo>
                  <a:lnTo>
                    <a:pt x="2843189" y="5173656"/>
                  </a:lnTo>
                  <a:lnTo>
                    <a:pt x="2843189" y="5172748"/>
                  </a:lnTo>
                  <a:lnTo>
                    <a:pt x="2845233" y="5171726"/>
                  </a:lnTo>
                  <a:lnTo>
                    <a:pt x="2848979" y="5168548"/>
                  </a:lnTo>
                  <a:lnTo>
                    <a:pt x="2851590" y="5167867"/>
                  </a:lnTo>
                  <a:lnTo>
                    <a:pt x="2852271" y="5167300"/>
                  </a:lnTo>
                  <a:lnTo>
                    <a:pt x="2852838" y="5166164"/>
                  </a:lnTo>
                  <a:lnTo>
                    <a:pt x="2853746" y="5165143"/>
                  </a:lnTo>
                  <a:lnTo>
                    <a:pt x="2855335" y="5165029"/>
                  </a:lnTo>
                  <a:lnTo>
                    <a:pt x="2856357" y="5165710"/>
                  </a:lnTo>
                  <a:lnTo>
                    <a:pt x="2857833" y="5168548"/>
                  </a:lnTo>
                  <a:lnTo>
                    <a:pt x="2858741" y="5169910"/>
                  </a:lnTo>
                  <a:lnTo>
                    <a:pt x="2860784" y="5171499"/>
                  </a:lnTo>
                  <a:lnTo>
                    <a:pt x="2861238" y="5170478"/>
                  </a:lnTo>
                  <a:lnTo>
                    <a:pt x="2860557" y="5161738"/>
                  </a:lnTo>
                  <a:lnTo>
                    <a:pt x="2859876" y="5159013"/>
                  </a:lnTo>
                  <a:lnTo>
                    <a:pt x="2858286" y="5157538"/>
                  </a:lnTo>
                  <a:lnTo>
                    <a:pt x="2855449" y="5157424"/>
                  </a:lnTo>
                  <a:lnTo>
                    <a:pt x="2856130" y="5155721"/>
                  </a:lnTo>
                  <a:lnTo>
                    <a:pt x="2856584" y="5155154"/>
                  </a:lnTo>
                  <a:lnTo>
                    <a:pt x="2857378" y="5154587"/>
                  </a:lnTo>
                  <a:lnTo>
                    <a:pt x="2857038" y="5152657"/>
                  </a:lnTo>
                  <a:lnTo>
                    <a:pt x="2858173" y="5151522"/>
                  </a:lnTo>
                  <a:lnTo>
                    <a:pt x="2861238" y="5149933"/>
                  </a:lnTo>
                  <a:lnTo>
                    <a:pt x="2863054" y="5146641"/>
                  </a:lnTo>
                  <a:lnTo>
                    <a:pt x="2864189" y="5145733"/>
                  </a:lnTo>
                  <a:lnTo>
                    <a:pt x="2865891" y="5146868"/>
                  </a:lnTo>
                  <a:lnTo>
                    <a:pt x="2863395" y="5149365"/>
                  </a:lnTo>
                  <a:lnTo>
                    <a:pt x="2865097" y="5151862"/>
                  </a:lnTo>
                  <a:lnTo>
                    <a:pt x="2868843" y="5153792"/>
                  </a:lnTo>
                  <a:lnTo>
                    <a:pt x="2872248" y="5154587"/>
                  </a:lnTo>
                  <a:lnTo>
                    <a:pt x="2873837" y="5155268"/>
                  </a:lnTo>
                  <a:lnTo>
                    <a:pt x="2875427" y="5156630"/>
                  </a:lnTo>
                  <a:lnTo>
                    <a:pt x="2877016" y="5157651"/>
                  </a:lnTo>
                  <a:lnTo>
                    <a:pt x="2878605" y="5157424"/>
                  </a:lnTo>
                  <a:lnTo>
                    <a:pt x="2879286" y="5155835"/>
                  </a:lnTo>
                  <a:lnTo>
                    <a:pt x="2878264" y="5154246"/>
                  </a:lnTo>
                  <a:lnTo>
                    <a:pt x="2875199" y="5151635"/>
                  </a:lnTo>
                  <a:lnTo>
                    <a:pt x="2871680" y="5146754"/>
                  </a:lnTo>
                  <a:lnTo>
                    <a:pt x="2852838" y="5135971"/>
                  </a:lnTo>
                  <a:lnTo>
                    <a:pt x="2845687" y="5130295"/>
                  </a:lnTo>
                  <a:lnTo>
                    <a:pt x="2841601" y="5126209"/>
                  </a:lnTo>
                  <a:lnTo>
                    <a:pt x="2839558" y="5125074"/>
                  </a:lnTo>
                  <a:lnTo>
                    <a:pt x="2836833" y="5125074"/>
                  </a:lnTo>
                  <a:lnTo>
                    <a:pt x="2834450" y="5125641"/>
                  </a:lnTo>
                  <a:lnTo>
                    <a:pt x="2832066" y="5125528"/>
                  </a:lnTo>
                  <a:lnTo>
                    <a:pt x="2826163" y="5120761"/>
                  </a:lnTo>
                  <a:lnTo>
                    <a:pt x="2823666" y="5117809"/>
                  </a:lnTo>
                  <a:lnTo>
                    <a:pt x="2820942" y="5115539"/>
                  </a:lnTo>
                  <a:lnTo>
                    <a:pt x="2817082" y="5114631"/>
                  </a:lnTo>
                  <a:lnTo>
                    <a:pt x="2808115" y="5114518"/>
                  </a:lnTo>
                  <a:lnTo>
                    <a:pt x="2804824" y="5113155"/>
                  </a:lnTo>
                  <a:lnTo>
                    <a:pt x="2807093" y="5109864"/>
                  </a:lnTo>
                  <a:lnTo>
                    <a:pt x="2805505" y="5108729"/>
                  </a:lnTo>
                  <a:lnTo>
                    <a:pt x="2805050" y="5106799"/>
                  </a:lnTo>
                  <a:lnTo>
                    <a:pt x="2804824" y="5104756"/>
                  </a:lnTo>
                  <a:lnTo>
                    <a:pt x="2803916" y="5103280"/>
                  </a:lnTo>
                  <a:lnTo>
                    <a:pt x="2800397" y="5101123"/>
                  </a:lnTo>
                  <a:lnTo>
                    <a:pt x="2798467" y="5100329"/>
                  </a:lnTo>
                  <a:lnTo>
                    <a:pt x="2796651" y="5100102"/>
                  </a:lnTo>
                  <a:lnTo>
                    <a:pt x="2798921" y="5096924"/>
                  </a:lnTo>
                  <a:lnTo>
                    <a:pt x="2801532" y="5090000"/>
                  </a:lnTo>
                  <a:lnTo>
                    <a:pt x="2806526" y="5085913"/>
                  </a:lnTo>
                  <a:lnTo>
                    <a:pt x="2812542" y="5084665"/>
                  </a:lnTo>
                  <a:lnTo>
                    <a:pt x="2818218" y="5086367"/>
                  </a:lnTo>
                  <a:lnTo>
                    <a:pt x="2820261" y="5088183"/>
                  </a:lnTo>
                  <a:lnTo>
                    <a:pt x="2821737" y="5090453"/>
                  </a:lnTo>
                  <a:lnTo>
                    <a:pt x="2824347" y="5095788"/>
                  </a:lnTo>
                  <a:lnTo>
                    <a:pt x="2826731" y="5096924"/>
                  </a:lnTo>
                  <a:lnTo>
                    <a:pt x="2841601" y="5094086"/>
                  </a:lnTo>
                  <a:lnTo>
                    <a:pt x="2844665" y="5091589"/>
                  </a:lnTo>
                  <a:lnTo>
                    <a:pt x="2850341" y="5084665"/>
                  </a:lnTo>
                  <a:lnTo>
                    <a:pt x="2820375" y="5037671"/>
                  </a:lnTo>
                  <a:lnTo>
                    <a:pt x="2805731" y="4999419"/>
                  </a:lnTo>
                  <a:lnTo>
                    <a:pt x="2804710" y="4996014"/>
                  </a:lnTo>
                  <a:lnTo>
                    <a:pt x="2803688" y="4993630"/>
                  </a:lnTo>
                  <a:lnTo>
                    <a:pt x="2802213" y="4992608"/>
                  </a:lnTo>
                  <a:lnTo>
                    <a:pt x="2798580" y="4992154"/>
                  </a:lnTo>
                  <a:lnTo>
                    <a:pt x="2795175" y="4990906"/>
                  </a:lnTo>
                  <a:lnTo>
                    <a:pt x="2792565" y="4988522"/>
                  </a:lnTo>
                  <a:lnTo>
                    <a:pt x="2787684" y="4981825"/>
                  </a:lnTo>
                  <a:lnTo>
                    <a:pt x="2787684" y="4981825"/>
                  </a:lnTo>
                  <a:lnTo>
                    <a:pt x="2769635" y="4950269"/>
                  </a:lnTo>
                  <a:lnTo>
                    <a:pt x="2763620" y="4945161"/>
                  </a:lnTo>
                  <a:lnTo>
                    <a:pt x="2757036" y="4942097"/>
                  </a:lnTo>
                  <a:lnTo>
                    <a:pt x="2718783" y="4942664"/>
                  </a:lnTo>
                  <a:lnTo>
                    <a:pt x="2698011" y="4932789"/>
                  </a:lnTo>
                  <a:lnTo>
                    <a:pt x="2695741" y="4932562"/>
                  </a:lnTo>
                  <a:lnTo>
                    <a:pt x="2694038" y="4933924"/>
                  </a:lnTo>
                  <a:lnTo>
                    <a:pt x="2693470" y="4936081"/>
                  </a:lnTo>
                  <a:lnTo>
                    <a:pt x="2693584" y="4944821"/>
                  </a:lnTo>
                  <a:lnTo>
                    <a:pt x="2692903" y="4951518"/>
                  </a:lnTo>
                  <a:lnTo>
                    <a:pt x="2692108" y="4954355"/>
                  </a:lnTo>
                  <a:lnTo>
                    <a:pt x="2690746" y="4954696"/>
                  </a:lnTo>
                  <a:lnTo>
                    <a:pt x="2672812" y="4942210"/>
                  </a:lnTo>
                  <a:lnTo>
                    <a:pt x="2669520" y="4939032"/>
                  </a:lnTo>
                  <a:lnTo>
                    <a:pt x="2667931" y="4936875"/>
                  </a:lnTo>
                  <a:lnTo>
                    <a:pt x="2667477" y="4935172"/>
                  </a:lnTo>
                  <a:lnTo>
                    <a:pt x="2668044" y="4933356"/>
                  </a:lnTo>
                  <a:lnTo>
                    <a:pt x="2669293" y="4930859"/>
                  </a:lnTo>
                  <a:lnTo>
                    <a:pt x="2669974" y="4929951"/>
                  </a:lnTo>
                  <a:lnTo>
                    <a:pt x="2670655" y="4929497"/>
                  </a:lnTo>
                  <a:lnTo>
                    <a:pt x="2671109" y="4928929"/>
                  </a:lnTo>
                  <a:lnTo>
                    <a:pt x="2671336" y="4927681"/>
                  </a:lnTo>
                  <a:lnTo>
                    <a:pt x="2670996" y="4926886"/>
                  </a:lnTo>
                  <a:lnTo>
                    <a:pt x="2667704" y="4921438"/>
                  </a:lnTo>
                  <a:lnTo>
                    <a:pt x="2660893" y="4912924"/>
                  </a:lnTo>
                  <a:lnTo>
                    <a:pt x="2660212" y="4911222"/>
                  </a:lnTo>
                  <a:lnTo>
                    <a:pt x="2661574" y="4909973"/>
                  </a:lnTo>
                  <a:lnTo>
                    <a:pt x="2669180" y="4905206"/>
                  </a:lnTo>
                  <a:lnTo>
                    <a:pt x="2673152" y="4901687"/>
                  </a:lnTo>
                  <a:lnTo>
                    <a:pt x="2674514" y="4898736"/>
                  </a:lnTo>
                  <a:lnTo>
                    <a:pt x="2672812" y="4896920"/>
                  </a:lnTo>
                  <a:lnTo>
                    <a:pt x="2667477" y="4896352"/>
                  </a:lnTo>
                  <a:lnTo>
                    <a:pt x="2665887" y="4894422"/>
                  </a:lnTo>
                  <a:lnTo>
                    <a:pt x="2665887" y="4891812"/>
                  </a:lnTo>
                  <a:lnTo>
                    <a:pt x="2666568" y="4889315"/>
                  </a:lnTo>
                  <a:lnTo>
                    <a:pt x="2667023" y="4886704"/>
                  </a:lnTo>
                  <a:lnTo>
                    <a:pt x="2666228" y="4883752"/>
                  </a:lnTo>
                  <a:lnTo>
                    <a:pt x="2665661" y="4882845"/>
                  </a:lnTo>
                  <a:lnTo>
                    <a:pt x="2663504" y="4880574"/>
                  </a:lnTo>
                  <a:lnTo>
                    <a:pt x="2663050" y="4879212"/>
                  </a:lnTo>
                  <a:lnTo>
                    <a:pt x="2663618" y="4878191"/>
                  </a:lnTo>
                  <a:lnTo>
                    <a:pt x="2664639" y="4877396"/>
                  </a:lnTo>
                  <a:lnTo>
                    <a:pt x="2665320" y="4876601"/>
                  </a:lnTo>
                  <a:lnTo>
                    <a:pt x="2666682" y="4873877"/>
                  </a:lnTo>
                  <a:lnTo>
                    <a:pt x="2666682" y="4873764"/>
                  </a:lnTo>
                  <a:lnTo>
                    <a:pt x="2666682" y="4872515"/>
                  </a:lnTo>
                  <a:lnTo>
                    <a:pt x="2665434" y="4870472"/>
                  </a:lnTo>
                  <a:lnTo>
                    <a:pt x="2663391" y="4868996"/>
                  </a:lnTo>
                  <a:lnTo>
                    <a:pt x="2653742" y="4866272"/>
                  </a:lnTo>
                  <a:lnTo>
                    <a:pt x="2629451" y="4857759"/>
                  </a:lnTo>
                  <a:lnTo>
                    <a:pt x="2605160" y="4849245"/>
                  </a:lnTo>
                  <a:lnTo>
                    <a:pt x="2605046" y="4849245"/>
                  </a:lnTo>
                  <a:lnTo>
                    <a:pt x="2605046" y="4849245"/>
                  </a:lnTo>
                  <a:lnTo>
                    <a:pt x="2605046" y="4849132"/>
                  </a:lnTo>
                  <a:lnTo>
                    <a:pt x="2605160" y="4849019"/>
                  </a:lnTo>
                  <a:lnTo>
                    <a:pt x="2618781" y="4811333"/>
                  </a:lnTo>
                  <a:lnTo>
                    <a:pt x="2631722" y="4775464"/>
                  </a:lnTo>
                  <a:lnTo>
                    <a:pt x="2634105" y="4772286"/>
                  </a:lnTo>
                  <a:lnTo>
                    <a:pt x="2637510" y="4769675"/>
                  </a:lnTo>
                  <a:lnTo>
                    <a:pt x="2644775" y="4765702"/>
                  </a:lnTo>
                  <a:lnTo>
                    <a:pt x="2647045" y="4763886"/>
                  </a:lnTo>
                  <a:lnTo>
                    <a:pt x="2648861" y="4762184"/>
                  </a:lnTo>
                  <a:lnTo>
                    <a:pt x="2653629" y="4755827"/>
                  </a:lnTo>
                  <a:lnTo>
                    <a:pt x="2657715" y="4748562"/>
                  </a:lnTo>
                  <a:lnTo>
                    <a:pt x="2659531" y="4740617"/>
                  </a:lnTo>
                  <a:lnTo>
                    <a:pt x="2658396" y="4733012"/>
                  </a:lnTo>
                  <a:lnTo>
                    <a:pt x="2653629" y="4726655"/>
                  </a:lnTo>
                  <a:lnTo>
                    <a:pt x="2639213" y="4715645"/>
                  </a:lnTo>
                  <a:lnTo>
                    <a:pt x="2633765" y="4713488"/>
                  </a:lnTo>
                  <a:lnTo>
                    <a:pt x="2639780" y="4677165"/>
                  </a:lnTo>
                  <a:lnTo>
                    <a:pt x="2645797" y="4640728"/>
                  </a:lnTo>
                  <a:lnTo>
                    <a:pt x="2647953" y="4634599"/>
                  </a:lnTo>
                  <a:lnTo>
                    <a:pt x="2651472" y="4631193"/>
                  </a:lnTo>
                  <a:lnTo>
                    <a:pt x="2672698" y="4621772"/>
                  </a:lnTo>
                  <a:lnTo>
                    <a:pt x="2679282" y="4614962"/>
                  </a:lnTo>
                  <a:lnTo>
                    <a:pt x="2685411" y="4607016"/>
                  </a:lnTo>
                  <a:lnTo>
                    <a:pt x="2687341" y="4602816"/>
                  </a:lnTo>
                  <a:lnTo>
                    <a:pt x="2687227" y="4597368"/>
                  </a:lnTo>
                  <a:lnTo>
                    <a:pt x="2681893" y="4589989"/>
                  </a:lnTo>
                  <a:lnTo>
                    <a:pt x="2681098" y="4585790"/>
                  </a:lnTo>
                  <a:lnTo>
                    <a:pt x="2682233" y="4583747"/>
                  </a:lnTo>
                  <a:lnTo>
                    <a:pt x="2685752" y="4580341"/>
                  </a:lnTo>
                  <a:lnTo>
                    <a:pt x="2686660" y="4578071"/>
                  </a:lnTo>
                  <a:lnTo>
                    <a:pt x="2686093" y="4575687"/>
                  </a:lnTo>
                  <a:lnTo>
                    <a:pt x="2684730" y="4574098"/>
                  </a:lnTo>
                  <a:lnTo>
                    <a:pt x="2683936" y="4572282"/>
                  </a:lnTo>
                  <a:lnTo>
                    <a:pt x="2684957" y="4569331"/>
                  </a:lnTo>
                  <a:lnTo>
                    <a:pt x="2686660" y="4567855"/>
                  </a:lnTo>
                  <a:lnTo>
                    <a:pt x="2693357" y="4565018"/>
                  </a:lnTo>
                  <a:lnTo>
                    <a:pt x="2694719" y="4563315"/>
                  </a:lnTo>
                  <a:lnTo>
                    <a:pt x="2697443" y="4556958"/>
                  </a:lnTo>
                  <a:lnTo>
                    <a:pt x="2697897" y="4555937"/>
                  </a:lnTo>
                  <a:lnTo>
                    <a:pt x="2700849" y="4551623"/>
                  </a:lnTo>
                  <a:lnTo>
                    <a:pt x="2704935" y="4547764"/>
                  </a:lnTo>
                  <a:lnTo>
                    <a:pt x="2709362" y="4545380"/>
                  </a:lnTo>
                  <a:lnTo>
                    <a:pt x="2713448" y="4545380"/>
                  </a:lnTo>
                  <a:lnTo>
                    <a:pt x="2715946" y="4547196"/>
                  </a:lnTo>
                  <a:lnTo>
                    <a:pt x="2722302" y="4555483"/>
                  </a:lnTo>
                  <a:lnTo>
                    <a:pt x="2726616" y="4557980"/>
                  </a:lnTo>
                  <a:lnTo>
                    <a:pt x="2727978" y="4559455"/>
                  </a:lnTo>
                  <a:lnTo>
                    <a:pt x="2729112" y="4561385"/>
                  </a:lnTo>
                  <a:lnTo>
                    <a:pt x="2729793" y="4562861"/>
                  </a:lnTo>
                  <a:lnTo>
                    <a:pt x="2730702" y="4563996"/>
                  </a:lnTo>
                  <a:lnTo>
                    <a:pt x="2732631" y="4564790"/>
                  </a:lnTo>
                  <a:lnTo>
                    <a:pt x="2733767" y="4565471"/>
                  </a:lnTo>
                  <a:lnTo>
                    <a:pt x="2738307" y="4570806"/>
                  </a:lnTo>
                  <a:lnTo>
                    <a:pt x="2740237" y="4573644"/>
                  </a:lnTo>
                  <a:lnTo>
                    <a:pt x="2744096" y="4577050"/>
                  </a:lnTo>
                  <a:lnTo>
                    <a:pt x="2747955" y="4582952"/>
                  </a:lnTo>
                  <a:lnTo>
                    <a:pt x="2751814" y="4586471"/>
                  </a:lnTo>
                  <a:lnTo>
                    <a:pt x="2752495" y="4588287"/>
                  </a:lnTo>
                  <a:lnTo>
                    <a:pt x="2752950" y="4590330"/>
                  </a:lnTo>
                  <a:lnTo>
                    <a:pt x="2753631" y="4592373"/>
                  </a:lnTo>
                  <a:lnTo>
                    <a:pt x="2754879" y="4593962"/>
                  </a:lnTo>
                  <a:lnTo>
                    <a:pt x="2759760" y="4597935"/>
                  </a:lnTo>
                  <a:lnTo>
                    <a:pt x="2761917" y="4602021"/>
                  </a:lnTo>
                  <a:lnTo>
                    <a:pt x="2762825" y="4606222"/>
                  </a:lnTo>
                  <a:lnTo>
                    <a:pt x="2763506" y="4610535"/>
                  </a:lnTo>
                  <a:lnTo>
                    <a:pt x="2764755" y="4614848"/>
                  </a:lnTo>
                  <a:lnTo>
                    <a:pt x="2765436" y="4616210"/>
                  </a:lnTo>
                  <a:lnTo>
                    <a:pt x="2766458" y="4619161"/>
                  </a:lnTo>
                  <a:lnTo>
                    <a:pt x="2767139" y="4620524"/>
                  </a:lnTo>
                  <a:lnTo>
                    <a:pt x="2768273" y="4621772"/>
                  </a:lnTo>
                  <a:lnTo>
                    <a:pt x="2772133" y="4624951"/>
                  </a:lnTo>
                  <a:lnTo>
                    <a:pt x="2774062" y="4628469"/>
                  </a:lnTo>
                  <a:lnTo>
                    <a:pt x="2774744" y="4631761"/>
                  </a:lnTo>
                  <a:lnTo>
                    <a:pt x="2775878" y="4633918"/>
                  </a:lnTo>
                  <a:lnTo>
                    <a:pt x="2779284" y="4634145"/>
                  </a:lnTo>
                  <a:lnTo>
                    <a:pt x="2782122" y="4633577"/>
                  </a:lnTo>
                  <a:lnTo>
                    <a:pt x="2783029" y="4634031"/>
                  </a:lnTo>
                  <a:lnTo>
                    <a:pt x="2787570" y="4638458"/>
                  </a:lnTo>
                  <a:lnTo>
                    <a:pt x="2793246" y="4641750"/>
                  </a:lnTo>
                  <a:lnTo>
                    <a:pt x="2794380" y="4642090"/>
                  </a:lnTo>
                  <a:lnTo>
                    <a:pt x="2795629" y="4641296"/>
                  </a:lnTo>
                  <a:lnTo>
                    <a:pt x="2797899" y="4638118"/>
                  </a:lnTo>
                  <a:lnTo>
                    <a:pt x="2799148" y="4636983"/>
                  </a:lnTo>
                  <a:lnTo>
                    <a:pt x="2819013" y="4629150"/>
                  </a:lnTo>
                  <a:lnTo>
                    <a:pt x="2828774" y="4623475"/>
                  </a:lnTo>
                  <a:lnTo>
                    <a:pt x="2836266" y="4614508"/>
                  </a:lnTo>
                  <a:lnTo>
                    <a:pt x="2837855" y="4611897"/>
                  </a:lnTo>
                  <a:lnTo>
                    <a:pt x="2838536" y="4610421"/>
                  </a:lnTo>
                  <a:lnTo>
                    <a:pt x="2838536" y="4608832"/>
                  </a:lnTo>
                  <a:lnTo>
                    <a:pt x="2837401" y="4602930"/>
                  </a:lnTo>
                  <a:lnTo>
                    <a:pt x="2836606" y="4600432"/>
                  </a:lnTo>
                  <a:lnTo>
                    <a:pt x="2835244" y="4598730"/>
                  </a:lnTo>
                  <a:lnTo>
                    <a:pt x="2828547" y="4596573"/>
                  </a:lnTo>
                  <a:lnTo>
                    <a:pt x="2828320" y="4592600"/>
                  </a:lnTo>
                  <a:lnTo>
                    <a:pt x="2829114" y="4587265"/>
                  </a:lnTo>
                  <a:lnTo>
                    <a:pt x="2827412" y="4581476"/>
                  </a:lnTo>
                  <a:lnTo>
                    <a:pt x="2823325" y="4573303"/>
                  </a:lnTo>
                  <a:lnTo>
                    <a:pt x="2820601" y="4562861"/>
                  </a:lnTo>
                  <a:lnTo>
                    <a:pt x="2817991" y="4541067"/>
                  </a:lnTo>
                  <a:lnTo>
                    <a:pt x="2818444" y="4530397"/>
                  </a:lnTo>
                  <a:lnTo>
                    <a:pt x="2817877" y="4525630"/>
                  </a:lnTo>
                  <a:lnTo>
                    <a:pt x="2815493" y="4522224"/>
                  </a:lnTo>
                  <a:lnTo>
                    <a:pt x="2810499" y="4521203"/>
                  </a:lnTo>
                  <a:lnTo>
                    <a:pt x="2808115" y="4519841"/>
                  </a:lnTo>
                  <a:lnTo>
                    <a:pt x="2807662" y="4516889"/>
                  </a:lnTo>
                  <a:lnTo>
                    <a:pt x="2809137" y="4514846"/>
                  </a:lnTo>
                  <a:lnTo>
                    <a:pt x="2811521" y="4515073"/>
                  </a:lnTo>
                  <a:lnTo>
                    <a:pt x="2824234" y="4522792"/>
                  </a:lnTo>
                  <a:lnTo>
                    <a:pt x="2828774" y="4523813"/>
                  </a:lnTo>
                  <a:lnTo>
                    <a:pt x="2833088" y="4523019"/>
                  </a:lnTo>
                  <a:lnTo>
                    <a:pt x="2850795" y="4509738"/>
                  </a:lnTo>
                  <a:lnTo>
                    <a:pt x="2859535" y="4498387"/>
                  </a:lnTo>
                  <a:lnTo>
                    <a:pt x="2863622" y="4494755"/>
                  </a:lnTo>
                  <a:lnTo>
                    <a:pt x="2877129" y="4491350"/>
                  </a:lnTo>
                  <a:lnTo>
                    <a:pt x="2885415" y="4487831"/>
                  </a:lnTo>
                  <a:lnTo>
                    <a:pt x="2889161" y="4484539"/>
                  </a:lnTo>
                  <a:lnTo>
                    <a:pt x="2890637" y="4479318"/>
                  </a:lnTo>
                  <a:lnTo>
                    <a:pt x="2888821" y="4474437"/>
                  </a:lnTo>
                  <a:lnTo>
                    <a:pt x="2885529" y="4470464"/>
                  </a:lnTo>
                  <a:lnTo>
                    <a:pt x="2883145" y="4466605"/>
                  </a:lnTo>
                  <a:lnTo>
                    <a:pt x="2884281" y="4462291"/>
                  </a:lnTo>
                  <a:lnTo>
                    <a:pt x="2886664" y="4458205"/>
                  </a:lnTo>
                  <a:lnTo>
                    <a:pt x="2887572" y="4455935"/>
                  </a:lnTo>
                  <a:lnTo>
                    <a:pt x="2888367" y="4450827"/>
                  </a:lnTo>
                  <a:lnTo>
                    <a:pt x="2889274" y="4447989"/>
                  </a:lnTo>
                  <a:lnTo>
                    <a:pt x="2890523" y="4445492"/>
                  </a:lnTo>
                  <a:lnTo>
                    <a:pt x="2891772" y="4443903"/>
                  </a:lnTo>
                  <a:lnTo>
                    <a:pt x="2894042" y="4443335"/>
                  </a:lnTo>
                  <a:lnTo>
                    <a:pt x="2901761" y="4445719"/>
                  </a:lnTo>
                  <a:lnTo>
                    <a:pt x="2925030" y="4445492"/>
                  </a:lnTo>
                  <a:lnTo>
                    <a:pt x="2926619" y="4444357"/>
                  </a:lnTo>
                  <a:lnTo>
                    <a:pt x="2931159" y="4438000"/>
                  </a:lnTo>
                  <a:lnTo>
                    <a:pt x="2945122" y="4425741"/>
                  </a:lnTo>
                  <a:lnTo>
                    <a:pt x="2949208" y="4423698"/>
                  </a:lnTo>
                  <a:lnTo>
                    <a:pt x="2966575" y="4420179"/>
                  </a:lnTo>
                  <a:lnTo>
                    <a:pt x="2978039" y="4414390"/>
                  </a:lnTo>
                  <a:lnTo>
                    <a:pt x="2979628" y="4412915"/>
                  </a:lnTo>
                  <a:lnTo>
                    <a:pt x="2980309" y="4411439"/>
                  </a:lnTo>
                  <a:lnTo>
                    <a:pt x="2980196" y="4409509"/>
                  </a:lnTo>
                  <a:lnTo>
                    <a:pt x="2979515" y="4406785"/>
                  </a:lnTo>
                  <a:lnTo>
                    <a:pt x="2979288" y="4403834"/>
                  </a:lnTo>
                  <a:lnTo>
                    <a:pt x="2980196" y="4402358"/>
                  </a:lnTo>
                  <a:lnTo>
                    <a:pt x="2981671" y="4401450"/>
                  </a:lnTo>
                  <a:lnTo>
                    <a:pt x="2983033" y="4399974"/>
                  </a:lnTo>
                  <a:lnTo>
                    <a:pt x="2982693" y="4399407"/>
                  </a:lnTo>
                  <a:lnTo>
                    <a:pt x="2981899" y="4398499"/>
                  </a:lnTo>
                  <a:lnTo>
                    <a:pt x="2981445" y="4397477"/>
                  </a:lnTo>
                  <a:lnTo>
                    <a:pt x="2982239" y="4396569"/>
                  </a:lnTo>
                  <a:lnTo>
                    <a:pt x="2983374" y="4396229"/>
                  </a:lnTo>
                  <a:lnTo>
                    <a:pt x="2989163" y="4395888"/>
                  </a:lnTo>
                  <a:lnTo>
                    <a:pt x="2990979" y="4395320"/>
                  </a:lnTo>
                  <a:lnTo>
                    <a:pt x="2992341" y="4393845"/>
                  </a:lnTo>
                  <a:lnTo>
                    <a:pt x="2993136" y="4391121"/>
                  </a:lnTo>
                  <a:lnTo>
                    <a:pt x="2995406" y="4390780"/>
                  </a:lnTo>
                  <a:lnTo>
                    <a:pt x="2996882" y="4390213"/>
                  </a:lnTo>
                  <a:lnTo>
                    <a:pt x="2997790" y="4388623"/>
                  </a:lnTo>
                  <a:lnTo>
                    <a:pt x="2998244" y="4385105"/>
                  </a:lnTo>
                  <a:lnTo>
                    <a:pt x="2997336" y="4376024"/>
                  </a:lnTo>
                  <a:lnTo>
                    <a:pt x="2997677" y="4373754"/>
                  </a:lnTo>
                  <a:lnTo>
                    <a:pt x="2999379" y="4371938"/>
                  </a:lnTo>
                  <a:lnTo>
                    <a:pt x="3001195" y="4371483"/>
                  </a:lnTo>
                  <a:lnTo>
                    <a:pt x="3002557" y="4370235"/>
                  </a:lnTo>
                  <a:lnTo>
                    <a:pt x="3002784" y="4366376"/>
                  </a:lnTo>
                  <a:lnTo>
                    <a:pt x="3003238" y="4362970"/>
                  </a:lnTo>
                  <a:lnTo>
                    <a:pt x="3004941" y="4363084"/>
                  </a:lnTo>
                  <a:lnTo>
                    <a:pt x="3008800" y="4365922"/>
                  </a:lnTo>
                  <a:lnTo>
                    <a:pt x="3013341" y="4366035"/>
                  </a:lnTo>
                  <a:lnTo>
                    <a:pt x="3014135" y="4366716"/>
                  </a:lnTo>
                  <a:lnTo>
                    <a:pt x="3012319" y="4369327"/>
                  </a:lnTo>
                  <a:lnTo>
                    <a:pt x="3010730" y="4372164"/>
                  </a:lnTo>
                  <a:lnTo>
                    <a:pt x="3011865" y="4373527"/>
                  </a:lnTo>
                  <a:lnTo>
                    <a:pt x="3014362" y="4373867"/>
                  </a:lnTo>
                  <a:lnTo>
                    <a:pt x="3016633" y="4373527"/>
                  </a:lnTo>
                  <a:lnTo>
                    <a:pt x="3020946" y="4371824"/>
                  </a:lnTo>
                  <a:lnTo>
                    <a:pt x="3023556" y="4368873"/>
                  </a:lnTo>
                  <a:lnTo>
                    <a:pt x="3023897" y="4364446"/>
                  </a:lnTo>
                  <a:lnTo>
                    <a:pt x="3019357" y="4351506"/>
                  </a:lnTo>
                  <a:lnTo>
                    <a:pt x="3019016" y="4346284"/>
                  </a:lnTo>
                  <a:lnTo>
                    <a:pt x="3021286" y="4343674"/>
                  </a:lnTo>
                  <a:lnTo>
                    <a:pt x="3026508" y="4344695"/>
                  </a:lnTo>
                  <a:lnTo>
                    <a:pt x="3028324" y="4345830"/>
                  </a:lnTo>
                  <a:lnTo>
                    <a:pt x="3030140" y="4347419"/>
                  </a:lnTo>
                  <a:lnTo>
                    <a:pt x="3031730" y="4349462"/>
                  </a:lnTo>
                  <a:lnTo>
                    <a:pt x="3032751" y="4351960"/>
                  </a:lnTo>
                  <a:lnTo>
                    <a:pt x="3034340" y="4354797"/>
                  </a:lnTo>
                  <a:lnTo>
                    <a:pt x="3036724" y="4355933"/>
                  </a:lnTo>
                  <a:lnTo>
                    <a:pt x="3060447" y="4357522"/>
                  </a:lnTo>
                  <a:lnTo>
                    <a:pt x="3062377" y="4356841"/>
                  </a:lnTo>
                  <a:lnTo>
                    <a:pt x="3064533" y="4355706"/>
                  </a:lnTo>
                  <a:lnTo>
                    <a:pt x="3066577" y="4355138"/>
                  </a:lnTo>
                  <a:lnTo>
                    <a:pt x="3068279" y="4356273"/>
                  </a:lnTo>
                  <a:lnTo>
                    <a:pt x="3070663" y="4360473"/>
                  </a:lnTo>
                  <a:lnTo>
                    <a:pt x="3071798" y="4361835"/>
                  </a:lnTo>
                  <a:lnTo>
                    <a:pt x="3073728" y="4362743"/>
                  </a:lnTo>
                  <a:lnTo>
                    <a:pt x="3078041" y="4362857"/>
                  </a:lnTo>
                  <a:lnTo>
                    <a:pt x="3079971" y="4363878"/>
                  </a:lnTo>
                  <a:lnTo>
                    <a:pt x="3080992" y="4366943"/>
                  </a:lnTo>
                  <a:lnTo>
                    <a:pt x="3080879" y="4370462"/>
                  </a:lnTo>
                  <a:lnTo>
                    <a:pt x="3080085" y="4372846"/>
                  </a:lnTo>
                  <a:lnTo>
                    <a:pt x="3078722" y="4374435"/>
                  </a:lnTo>
                  <a:lnTo>
                    <a:pt x="3076793" y="4375456"/>
                  </a:lnTo>
                  <a:lnTo>
                    <a:pt x="3067371" y="4377272"/>
                  </a:lnTo>
                  <a:lnTo>
                    <a:pt x="3066917" y="4378521"/>
                  </a:lnTo>
                  <a:lnTo>
                    <a:pt x="3068052" y="4380791"/>
                  </a:lnTo>
                  <a:lnTo>
                    <a:pt x="3069641" y="4383288"/>
                  </a:lnTo>
                  <a:lnTo>
                    <a:pt x="3070550" y="4385105"/>
                  </a:lnTo>
                  <a:lnTo>
                    <a:pt x="3070550" y="4385105"/>
                  </a:lnTo>
                  <a:lnTo>
                    <a:pt x="3073615" y="4388397"/>
                  </a:lnTo>
                  <a:lnTo>
                    <a:pt x="3080879" y="4389078"/>
                  </a:lnTo>
                  <a:lnTo>
                    <a:pt x="3088824" y="4387829"/>
                  </a:lnTo>
                  <a:lnTo>
                    <a:pt x="3093933" y="4385105"/>
                  </a:lnTo>
                  <a:lnTo>
                    <a:pt x="3095635" y="4382607"/>
                  </a:lnTo>
                  <a:lnTo>
                    <a:pt x="3096884" y="4380224"/>
                  </a:lnTo>
                  <a:lnTo>
                    <a:pt x="3098360" y="4378635"/>
                  </a:lnTo>
                  <a:lnTo>
                    <a:pt x="3100743" y="4378635"/>
                  </a:lnTo>
                  <a:lnTo>
                    <a:pt x="3103240" y="4379770"/>
                  </a:lnTo>
                  <a:lnTo>
                    <a:pt x="3104262" y="4381132"/>
                  </a:lnTo>
                  <a:lnTo>
                    <a:pt x="3104489" y="4383402"/>
                  </a:lnTo>
                  <a:lnTo>
                    <a:pt x="3104603" y="4387034"/>
                  </a:lnTo>
                  <a:lnTo>
                    <a:pt x="3106873" y="4391688"/>
                  </a:lnTo>
                  <a:lnTo>
                    <a:pt x="3111300" y="4391234"/>
                  </a:lnTo>
                  <a:lnTo>
                    <a:pt x="3116294" y="4388283"/>
                  </a:lnTo>
                  <a:lnTo>
                    <a:pt x="3119926" y="4385218"/>
                  </a:lnTo>
                  <a:lnTo>
                    <a:pt x="3120040" y="4379429"/>
                  </a:lnTo>
                  <a:lnTo>
                    <a:pt x="3118564" y="4374321"/>
                  </a:lnTo>
                  <a:lnTo>
                    <a:pt x="3118224" y="4369554"/>
                  </a:lnTo>
                  <a:lnTo>
                    <a:pt x="3123558" y="4363424"/>
                  </a:lnTo>
                  <a:lnTo>
                    <a:pt x="3126510" y="4358998"/>
                  </a:lnTo>
                  <a:lnTo>
                    <a:pt x="3128326" y="4357181"/>
                  </a:lnTo>
                  <a:lnTo>
                    <a:pt x="3131050" y="4356160"/>
                  </a:lnTo>
                  <a:lnTo>
                    <a:pt x="3133775" y="4356387"/>
                  </a:lnTo>
                  <a:lnTo>
                    <a:pt x="3136499" y="4357522"/>
                  </a:lnTo>
                  <a:lnTo>
                    <a:pt x="3138996" y="4359224"/>
                  </a:lnTo>
                  <a:lnTo>
                    <a:pt x="3141493" y="4360132"/>
                  </a:lnTo>
                  <a:lnTo>
                    <a:pt x="3144444" y="4360473"/>
                  </a:lnTo>
                  <a:lnTo>
                    <a:pt x="3147396" y="4360360"/>
                  </a:lnTo>
                  <a:lnTo>
                    <a:pt x="3149893" y="4359565"/>
                  </a:lnTo>
                  <a:lnTo>
                    <a:pt x="3151709" y="4357749"/>
                  </a:lnTo>
                  <a:lnTo>
                    <a:pt x="3153866" y="4352754"/>
                  </a:lnTo>
                  <a:lnTo>
                    <a:pt x="3155341" y="4350598"/>
                  </a:lnTo>
                  <a:lnTo>
                    <a:pt x="3157839" y="4349122"/>
                  </a:lnTo>
                  <a:lnTo>
                    <a:pt x="3163287" y="4349576"/>
                  </a:lnTo>
                  <a:lnTo>
                    <a:pt x="3166011" y="4349349"/>
                  </a:lnTo>
                  <a:lnTo>
                    <a:pt x="3168055" y="4347647"/>
                  </a:lnTo>
                  <a:lnTo>
                    <a:pt x="3169303" y="4342879"/>
                  </a:lnTo>
                  <a:lnTo>
                    <a:pt x="3170779" y="4341517"/>
                  </a:lnTo>
                  <a:lnTo>
                    <a:pt x="3173389" y="4343220"/>
                  </a:lnTo>
                  <a:lnTo>
                    <a:pt x="3175092" y="4348441"/>
                  </a:lnTo>
                  <a:lnTo>
                    <a:pt x="3176341" y="4354684"/>
                  </a:lnTo>
                  <a:lnTo>
                    <a:pt x="3177589" y="4359338"/>
                  </a:lnTo>
                  <a:lnTo>
                    <a:pt x="3184059" y="4371824"/>
                  </a:lnTo>
                  <a:lnTo>
                    <a:pt x="3186783" y="4381926"/>
                  </a:lnTo>
                  <a:lnTo>
                    <a:pt x="3187351" y="4383515"/>
                  </a:lnTo>
                  <a:lnTo>
                    <a:pt x="3188486" y="4385445"/>
                  </a:lnTo>
                  <a:lnTo>
                    <a:pt x="3189962" y="4387602"/>
                  </a:lnTo>
                  <a:lnTo>
                    <a:pt x="3191778" y="4389418"/>
                  </a:lnTo>
                  <a:lnTo>
                    <a:pt x="3193821" y="4390667"/>
                  </a:lnTo>
                  <a:lnTo>
                    <a:pt x="3194616" y="4390894"/>
                  </a:lnTo>
                  <a:lnTo>
                    <a:pt x="3196659" y="4389418"/>
                  </a:lnTo>
                  <a:lnTo>
                    <a:pt x="3205286" y="4389985"/>
                  </a:lnTo>
                  <a:lnTo>
                    <a:pt x="3205739" y="4391234"/>
                  </a:lnTo>
                  <a:lnTo>
                    <a:pt x="3206875" y="4390667"/>
                  </a:lnTo>
                  <a:lnTo>
                    <a:pt x="3208123" y="4389191"/>
                  </a:lnTo>
                  <a:lnTo>
                    <a:pt x="3208918" y="4387942"/>
                  </a:lnTo>
                  <a:lnTo>
                    <a:pt x="3209713" y="4387148"/>
                  </a:lnTo>
                  <a:lnTo>
                    <a:pt x="3210847" y="4386694"/>
                  </a:lnTo>
                  <a:lnTo>
                    <a:pt x="3213231" y="4386353"/>
                  </a:lnTo>
                  <a:lnTo>
                    <a:pt x="3213912" y="4385786"/>
                  </a:lnTo>
                  <a:lnTo>
                    <a:pt x="3214366" y="4384651"/>
                  </a:lnTo>
                  <a:lnTo>
                    <a:pt x="3215047" y="4383515"/>
                  </a:lnTo>
                  <a:lnTo>
                    <a:pt x="3216523" y="4383062"/>
                  </a:lnTo>
                  <a:lnTo>
                    <a:pt x="3217431" y="4383629"/>
                  </a:lnTo>
                  <a:lnTo>
                    <a:pt x="3219474" y="4385786"/>
                  </a:lnTo>
                  <a:lnTo>
                    <a:pt x="3220382" y="4386353"/>
                  </a:lnTo>
                  <a:lnTo>
                    <a:pt x="3225831" y="4385899"/>
                  </a:lnTo>
                  <a:lnTo>
                    <a:pt x="3227760" y="4386694"/>
                  </a:lnTo>
                  <a:lnTo>
                    <a:pt x="3226398" y="4389531"/>
                  </a:lnTo>
                  <a:lnTo>
                    <a:pt x="3228441" y="4389872"/>
                  </a:lnTo>
                  <a:lnTo>
                    <a:pt x="3230939" y="4391348"/>
                  </a:lnTo>
                  <a:lnTo>
                    <a:pt x="3232414" y="4391688"/>
                  </a:lnTo>
                  <a:lnTo>
                    <a:pt x="3233890" y="4391234"/>
                  </a:lnTo>
                  <a:lnTo>
                    <a:pt x="3235139" y="4389985"/>
                  </a:lnTo>
                  <a:lnTo>
                    <a:pt x="3236387" y="4388623"/>
                  </a:lnTo>
                  <a:lnTo>
                    <a:pt x="3237635" y="4387488"/>
                  </a:lnTo>
                  <a:lnTo>
                    <a:pt x="3241381" y="4386013"/>
                  </a:lnTo>
                  <a:lnTo>
                    <a:pt x="3253073" y="4386467"/>
                  </a:lnTo>
                  <a:lnTo>
                    <a:pt x="3252279" y="4383743"/>
                  </a:lnTo>
                  <a:lnTo>
                    <a:pt x="3252732" y="4382494"/>
                  </a:lnTo>
                  <a:lnTo>
                    <a:pt x="3253981" y="4382153"/>
                  </a:lnTo>
                  <a:lnTo>
                    <a:pt x="3255457" y="4382153"/>
                  </a:lnTo>
                  <a:lnTo>
                    <a:pt x="3256365" y="4382381"/>
                  </a:lnTo>
                  <a:lnTo>
                    <a:pt x="3256819" y="4383062"/>
                  </a:lnTo>
                  <a:lnTo>
                    <a:pt x="3257159" y="4383970"/>
                  </a:lnTo>
                  <a:lnTo>
                    <a:pt x="3257727" y="4384764"/>
                  </a:lnTo>
                  <a:lnTo>
                    <a:pt x="3258635" y="4385105"/>
                  </a:lnTo>
                  <a:lnTo>
                    <a:pt x="3259203" y="4384878"/>
                  </a:lnTo>
                  <a:lnTo>
                    <a:pt x="3259770" y="4384424"/>
                  </a:lnTo>
                  <a:lnTo>
                    <a:pt x="3260337" y="4384197"/>
                  </a:lnTo>
                  <a:lnTo>
                    <a:pt x="3267602" y="4385218"/>
                  </a:lnTo>
                  <a:lnTo>
                    <a:pt x="3269078" y="4384991"/>
                  </a:lnTo>
                  <a:lnTo>
                    <a:pt x="3271462" y="4383743"/>
                  </a:lnTo>
                  <a:lnTo>
                    <a:pt x="3273505" y="4385218"/>
                  </a:lnTo>
                  <a:lnTo>
                    <a:pt x="3273732" y="4385218"/>
                  </a:lnTo>
                  <a:lnTo>
                    <a:pt x="3277364" y="4386694"/>
                  </a:lnTo>
                  <a:lnTo>
                    <a:pt x="3278499" y="4388169"/>
                  </a:lnTo>
                  <a:lnTo>
                    <a:pt x="3280429" y="4391802"/>
                  </a:lnTo>
                  <a:lnTo>
                    <a:pt x="3281791" y="4393277"/>
                  </a:lnTo>
                  <a:lnTo>
                    <a:pt x="3291666" y="4397364"/>
                  </a:lnTo>
                  <a:lnTo>
                    <a:pt x="3295753" y="4400201"/>
                  </a:lnTo>
                  <a:lnTo>
                    <a:pt x="3297001" y="4401564"/>
                  </a:lnTo>
                  <a:lnTo>
                    <a:pt x="3297796" y="4404061"/>
                  </a:lnTo>
                  <a:lnTo>
                    <a:pt x="3297001" y="4405309"/>
                  </a:lnTo>
                  <a:lnTo>
                    <a:pt x="3293596" y="4407012"/>
                  </a:lnTo>
                  <a:lnTo>
                    <a:pt x="3295412" y="4409169"/>
                  </a:lnTo>
                  <a:lnTo>
                    <a:pt x="3295412" y="4411780"/>
                  </a:lnTo>
                  <a:lnTo>
                    <a:pt x="3294958" y="4414504"/>
                  </a:lnTo>
                  <a:lnTo>
                    <a:pt x="3295526" y="4417001"/>
                  </a:lnTo>
                  <a:lnTo>
                    <a:pt x="3298817" y="4420293"/>
                  </a:lnTo>
                  <a:lnTo>
                    <a:pt x="3300179" y="4422222"/>
                  </a:lnTo>
                  <a:lnTo>
                    <a:pt x="3300860" y="4425060"/>
                  </a:lnTo>
                  <a:lnTo>
                    <a:pt x="3303244" y="4427784"/>
                  </a:lnTo>
                  <a:lnTo>
                    <a:pt x="3321065" y="4433233"/>
                  </a:lnTo>
                  <a:lnTo>
                    <a:pt x="3326060" y="4432325"/>
                  </a:lnTo>
                  <a:lnTo>
                    <a:pt x="3328670" y="4433119"/>
                  </a:lnTo>
                  <a:lnTo>
                    <a:pt x="3332416" y="4436070"/>
                  </a:lnTo>
                  <a:lnTo>
                    <a:pt x="3334346" y="4438114"/>
                  </a:lnTo>
                  <a:lnTo>
                    <a:pt x="3336616" y="4443448"/>
                  </a:lnTo>
                  <a:lnTo>
                    <a:pt x="3338773" y="4444811"/>
                  </a:lnTo>
                  <a:lnTo>
                    <a:pt x="3343881" y="4445605"/>
                  </a:lnTo>
                  <a:lnTo>
                    <a:pt x="3345810" y="4447081"/>
                  </a:lnTo>
                  <a:lnTo>
                    <a:pt x="3346605" y="4449351"/>
                  </a:lnTo>
                  <a:lnTo>
                    <a:pt x="3347513" y="4455367"/>
                  </a:lnTo>
                  <a:lnTo>
                    <a:pt x="3348307" y="4457524"/>
                  </a:lnTo>
                  <a:lnTo>
                    <a:pt x="3348988" y="4458886"/>
                  </a:lnTo>
                  <a:lnTo>
                    <a:pt x="3349329" y="4460475"/>
                  </a:lnTo>
                  <a:lnTo>
                    <a:pt x="3348988" y="4463086"/>
                  </a:lnTo>
                  <a:lnTo>
                    <a:pt x="3352053" y="4466945"/>
                  </a:lnTo>
                  <a:lnTo>
                    <a:pt x="3353756" y="4468421"/>
                  </a:lnTo>
                  <a:lnTo>
                    <a:pt x="3357615" y="4470691"/>
                  </a:lnTo>
                  <a:lnTo>
                    <a:pt x="3358977" y="4472507"/>
                  </a:lnTo>
                  <a:lnTo>
                    <a:pt x="3360226" y="4474550"/>
                  </a:lnTo>
                  <a:lnTo>
                    <a:pt x="3361702" y="4476593"/>
                  </a:lnTo>
                  <a:lnTo>
                    <a:pt x="3364085" y="4478069"/>
                  </a:lnTo>
                  <a:lnTo>
                    <a:pt x="3371918" y="4479545"/>
                  </a:lnTo>
                  <a:lnTo>
                    <a:pt x="3372939" y="4480339"/>
                  </a:lnTo>
                  <a:lnTo>
                    <a:pt x="3374755" y="4482155"/>
                  </a:lnTo>
                  <a:lnTo>
                    <a:pt x="3375664" y="4482836"/>
                  </a:lnTo>
                  <a:lnTo>
                    <a:pt x="3379977" y="4483858"/>
                  </a:lnTo>
                  <a:lnTo>
                    <a:pt x="3381339" y="4484539"/>
                  </a:lnTo>
                  <a:lnTo>
                    <a:pt x="3382020" y="4485788"/>
                  </a:lnTo>
                  <a:lnTo>
                    <a:pt x="3382247" y="4487263"/>
                  </a:lnTo>
                  <a:lnTo>
                    <a:pt x="3382020" y="4488852"/>
                  </a:lnTo>
                  <a:lnTo>
                    <a:pt x="3381339" y="4490328"/>
                  </a:lnTo>
                  <a:lnTo>
                    <a:pt x="3375891" y="4497479"/>
                  </a:lnTo>
                  <a:lnTo>
                    <a:pt x="3375210" y="4500544"/>
                  </a:lnTo>
                  <a:lnTo>
                    <a:pt x="3374983" y="4507354"/>
                  </a:lnTo>
                  <a:lnTo>
                    <a:pt x="3374415" y="4510306"/>
                  </a:lnTo>
                  <a:lnTo>
                    <a:pt x="3372258" y="4517230"/>
                  </a:lnTo>
                  <a:lnTo>
                    <a:pt x="3371690" y="4520295"/>
                  </a:lnTo>
                  <a:lnTo>
                    <a:pt x="3372031" y="4523246"/>
                  </a:lnTo>
                  <a:lnTo>
                    <a:pt x="3373620" y="4526538"/>
                  </a:lnTo>
                  <a:lnTo>
                    <a:pt x="3377139" y="4531305"/>
                  </a:lnTo>
                  <a:lnTo>
                    <a:pt x="3379069" y="4533121"/>
                  </a:lnTo>
                  <a:lnTo>
                    <a:pt x="3381339" y="4534597"/>
                  </a:lnTo>
                  <a:lnTo>
                    <a:pt x="3383382" y="4535051"/>
                  </a:lnTo>
                  <a:lnTo>
                    <a:pt x="3387809" y="4533916"/>
                  </a:lnTo>
                  <a:lnTo>
                    <a:pt x="3388263" y="4533802"/>
                  </a:lnTo>
                  <a:lnTo>
                    <a:pt x="3392236" y="4532100"/>
                  </a:lnTo>
                  <a:lnTo>
                    <a:pt x="3397684" y="4527446"/>
                  </a:lnTo>
                  <a:lnTo>
                    <a:pt x="3400522" y="4523019"/>
                  </a:lnTo>
                  <a:lnTo>
                    <a:pt x="3400295" y="4518138"/>
                  </a:lnTo>
                  <a:lnTo>
                    <a:pt x="3396890" y="4507014"/>
                  </a:lnTo>
                  <a:lnTo>
                    <a:pt x="3396890" y="4503836"/>
                  </a:lnTo>
                  <a:lnTo>
                    <a:pt x="3398138" y="4498047"/>
                  </a:lnTo>
                  <a:lnTo>
                    <a:pt x="3398025" y="4494869"/>
                  </a:lnTo>
                  <a:lnTo>
                    <a:pt x="3397571" y="4493847"/>
                  </a:lnTo>
                  <a:lnTo>
                    <a:pt x="3396095" y="4492144"/>
                  </a:lnTo>
                  <a:lnTo>
                    <a:pt x="3395755" y="4490896"/>
                  </a:lnTo>
                  <a:lnTo>
                    <a:pt x="3396095" y="4489534"/>
                  </a:lnTo>
                  <a:lnTo>
                    <a:pt x="3397684" y="4486809"/>
                  </a:lnTo>
                  <a:lnTo>
                    <a:pt x="3398252" y="4485561"/>
                  </a:lnTo>
                  <a:lnTo>
                    <a:pt x="3396890" y="4479545"/>
                  </a:lnTo>
                  <a:lnTo>
                    <a:pt x="3391555" y="4476480"/>
                  </a:lnTo>
                  <a:lnTo>
                    <a:pt x="3385993" y="4474777"/>
                  </a:lnTo>
                  <a:lnTo>
                    <a:pt x="3383723" y="4472961"/>
                  </a:lnTo>
                  <a:lnTo>
                    <a:pt x="3384971" y="4471599"/>
                  </a:lnTo>
                  <a:lnTo>
                    <a:pt x="3386787" y="4470577"/>
                  </a:lnTo>
                  <a:lnTo>
                    <a:pt x="3387923" y="4469102"/>
                  </a:lnTo>
                  <a:lnTo>
                    <a:pt x="3385879" y="4463313"/>
                  </a:lnTo>
                  <a:lnTo>
                    <a:pt x="3386674" y="4461497"/>
                  </a:lnTo>
                  <a:lnTo>
                    <a:pt x="3388490" y="4460475"/>
                  </a:lnTo>
                  <a:lnTo>
                    <a:pt x="3396776" y="4457751"/>
                  </a:lnTo>
                  <a:lnTo>
                    <a:pt x="3399047" y="4457751"/>
                  </a:lnTo>
                  <a:lnTo>
                    <a:pt x="3401317" y="4458432"/>
                  </a:lnTo>
                  <a:lnTo>
                    <a:pt x="3403360" y="4459567"/>
                  </a:lnTo>
                  <a:lnTo>
                    <a:pt x="3407219" y="4463199"/>
                  </a:lnTo>
                  <a:lnTo>
                    <a:pt x="3413575" y="4466378"/>
                  </a:lnTo>
                  <a:lnTo>
                    <a:pt x="3415506" y="4468421"/>
                  </a:lnTo>
                  <a:lnTo>
                    <a:pt x="3418457" y="4472280"/>
                  </a:lnTo>
                  <a:lnTo>
                    <a:pt x="3421635" y="4475572"/>
                  </a:lnTo>
                  <a:lnTo>
                    <a:pt x="3436505" y="4479885"/>
                  </a:lnTo>
                  <a:lnTo>
                    <a:pt x="3437980" y="4483290"/>
                  </a:lnTo>
                  <a:lnTo>
                    <a:pt x="3437753" y="4489306"/>
                  </a:lnTo>
                  <a:lnTo>
                    <a:pt x="3439910" y="4493279"/>
                  </a:lnTo>
                  <a:lnTo>
                    <a:pt x="3461363" y="4513484"/>
                  </a:lnTo>
                  <a:lnTo>
                    <a:pt x="3463747" y="4514960"/>
                  </a:lnTo>
                  <a:lnTo>
                    <a:pt x="3465563" y="4515527"/>
                  </a:lnTo>
                  <a:lnTo>
                    <a:pt x="3467380" y="4515414"/>
                  </a:lnTo>
                  <a:lnTo>
                    <a:pt x="3472260" y="4514051"/>
                  </a:lnTo>
                  <a:lnTo>
                    <a:pt x="3474871" y="4514051"/>
                  </a:lnTo>
                  <a:lnTo>
                    <a:pt x="3477368" y="4514733"/>
                  </a:lnTo>
                  <a:lnTo>
                    <a:pt x="3479638" y="4516435"/>
                  </a:lnTo>
                  <a:lnTo>
                    <a:pt x="3481000" y="4518819"/>
                  </a:lnTo>
                  <a:lnTo>
                    <a:pt x="3481795" y="4521316"/>
                  </a:lnTo>
                  <a:lnTo>
                    <a:pt x="3482817" y="4523359"/>
                  </a:lnTo>
                  <a:lnTo>
                    <a:pt x="3487244" y="4525289"/>
                  </a:lnTo>
                  <a:lnTo>
                    <a:pt x="3488832" y="4526765"/>
                  </a:lnTo>
                  <a:lnTo>
                    <a:pt x="3491784" y="4531078"/>
                  </a:lnTo>
                  <a:lnTo>
                    <a:pt x="3495984" y="4534143"/>
                  </a:lnTo>
                  <a:lnTo>
                    <a:pt x="3499276" y="4532781"/>
                  </a:lnTo>
                  <a:lnTo>
                    <a:pt x="3506086" y="4525516"/>
                  </a:lnTo>
                  <a:lnTo>
                    <a:pt x="3522318" y="4516435"/>
                  </a:lnTo>
                  <a:lnTo>
                    <a:pt x="3536507" y="4504517"/>
                  </a:lnTo>
                  <a:lnTo>
                    <a:pt x="3538550" y="4500998"/>
                  </a:lnTo>
                  <a:lnTo>
                    <a:pt x="3542182" y="4482496"/>
                  </a:lnTo>
                  <a:lnTo>
                    <a:pt x="3543204" y="4478864"/>
                  </a:lnTo>
                  <a:lnTo>
                    <a:pt x="3544225" y="4476820"/>
                  </a:lnTo>
                  <a:lnTo>
                    <a:pt x="3545814" y="4476367"/>
                  </a:lnTo>
                  <a:lnTo>
                    <a:pt x="3553874" y="4480112"/>
                  </a:lnTo>
                  <a:lnTo>
                    <a:pt x="3556825" y="4480793"/>
                  </a:lnTo>
                  <a:lnTo>
                    <a:pt x="3559436" y="4480226"/>
                  </a:lnTo>
                  <a:lnTo>
                    <a:pt x="3561365" y="4478410"/>
                  </a:lnTo>
                  <a:lnTo>
                    <a:pt x="3562160" y="4476026"/>
                  </a:lnTo>
                  <a:lnTo>
                    <a:pt x="3562841" y="4470464"/>
                  </a:lnTo>
                  <a:lnTo>
                    <a:pt x="3564203" y="4468988"/>
                  </a:lnTo>
                  <a:lnTo>
                    <a:pt x="3569084" y="4468194"/>
                  </a:lnTo>
                  <a:lnTo>
                    <a:pt x="3570673" y="4466150"/>
                  </a:lnTo>
                  <a:lnTo>
                    <a:pt x="3570673" y="4464107"/>
                  </a:lnTo>
                  <a:lnTo>
                    <a:pt x="3569538" y="4459681"/>
                  </a:lnTo>
                  <a:lnTo>
                    <a:pt x="3569651" y="4457410"/>
                  </a:lnTo>
                  <a:lnTo>
                    <a:pt x="3570559" y="4455594"/>
                  </a:lnTo>
                  <a:lnTo>
                    <a:pt x="3572149" y="4453891"/>
                  </a:lnTo>
                  <a:lnTo>
                    <a:pt x="3575214" y="4451394"/>
                  </a:lnTo>
                  <a:lnTo>
                    <a:pt x="3578051" y="4452416"/>
                  </a:lnTo>
                  <a:lnTo>
                    <a:pt x="3586678" y="4465016"/>
                  </a:lnTo>
                  <a:lnTo>
                    <a:pt x="3588608" y="4465923"/>
                  </a:lnTo>
                  <a:lnTo>
                    <a:pt x="3595532" y="4467286"/>
                  </a:lnTo>
                  <a:lnTo>
                    <a:pt x="3597348" y="4467059"/>
                  </a:lnTo>
                  <a:lnTo>
                    <a:pt x="3597575" y="4465356"/>
                  </a:lnTo>
                  <a:lnTo>
                    <a:pt x="3596894" y="4462859"/>
                  </a:lnTo>
                  <a:lnTo>
                    <a:pt x="3594964" y="4457864"/>
                  </a:lnTo>
                  <a:lnTo>
                    <a:pt x="3594737" y="4454913"/>
                  </a:lnTo>
                  <a:lnTo>
                    <a:pt x="3596099" y="4452756"/>
                  </a:lnTo>
                  <a:lnTo>
                    <a:pt x="3598142" y="4451394"/>
                  </a:lnTo>
                  <a:lnTo>
                    <a:pt x="3600072" y="4450600"/>
                  </a:lnTo>
                  <a:lnTo>
                    <a:pt x="3602456" y="4450146"/>
                  </a:lnTo>
                  <a:lnTo>
                    <a:pt x="3604045" y="4450827"/>
                  </a:lnTo>
                  <a:lnTo>
                    <a:pt x="3607677" y="4453778"/>
                  </a:lnTo>
                  <a:lnTo>
                    <a:pt x="3610061" y="4454686"/>
                  </a:lnTo>
                  <a:lnTo>
                    <a:pt x="3612672" y="4454573"/>
                  </a:lnTo>
                  <a:lnTo>
                    <a:pt x="3615169" y="4453778"/>
                  </a:lnTo>
                  <a:lnTo>
                    <a:pt x="3617553" y="4452643"/>
                  </a:lnTo>
                  <a:lnTo>
                    <a:pt x="3620049" y="4451962"/>
                  </a:lnTo>
                  <a:lnTo>
                    <a:pt x="3628223" y="4452870"/>
                  </a:lnTo>
                  <a:lnTo>
                    <a:pt x="3632763" y="4451735"/>
                  </a:lnTo>
                  <a:lnTo>
                    <a:pt x="3639120" y="4447649"/>
                  </a:lnTo>
                  <a:lnTo>
                    <a:pt x="3640708" y="4446968"/>
                  </a:lnTo>
                  <a:lnTo>
                    <a:pt x="3642070" y="4447875"/>
                  </a:lnTo>
                  <a:lnTo>
                    <a:pt x="3643320" y="4451054"/>
                  </a:lnTo>
                  <a:lnTo>
                    <a:pt x="3644113" y="4456956"/>
                  </a:lnTo>
                  <a:lnTo>
                    <a:pt x="3644795" y="4459681"/>
                  </a:lnTo>
                  <a:lnTo>
                    <a:pt x="3646384" y="4460816"/>
                  </a:lnTo>
                  <a:lnTo>
                    <a:pt x="3648654" y="4460929"/>
                  </a:lnTo>
                  <a:lnTo>
                    <a:pt x="3650471" y="4461497"/>
                  </a:lnTo>
                  <a:lnTo>
                    <a:pt x="3652059" y="4462859"/>
                  </a:lnTo>
                  <a:lnTo>
                    <a:pt x="3653535" y="4465356"/>
                  </a:lnTo>
                  <a:lnTo>
                    <a:pt x="3654443" y="4467853"/>
                  </a:lnTo>
                  <a:lnTo>
                    <a:pt x="3655692" y="4473302"/>
                  </a:lnTo>
                  <a:lnTo>
                    <a:pt x="3656600" y="4475799"/>
                  </a:lnTo>
                  <a:lnTo>
                    <a:pt x="3658076" y="4478183"/>
                  </a:lnTo>
                  <a:lnTo>
                    <a:pt x="3659891" y="4479885"/>
                  </a:lnTo>
                  <a:lnTo>
                    <a:pt x="3666248" y="4483518"/>
                  </a:lnTo>
                  <a:lnTo>
                    <a:pt x="3668632" y="4484199"/>
                  </a:lnTo>
                  <a:lnTo>
                    <a:pt x="3671016" y="4484085"/>
                  </a:lnTo>
                  <a:lnTo>
                    <a:pt x="3673286" y="4482836"/>
                  </a:lnTo>
                  <a:lnTo>
                    <a:pt x="3674988" y="4480680"/>
                  </a:lnTo>
                  <a:lnTo>
                    <a:pt x="3676010" y="4478296"/>
                  </a:lnTo>
                  <a:lnTo>
                    <a:pt x="3677259" y="4476253"/>
                  </a:lnTo>
                  <a:lnTo>
                    <a:pt x="3679529" y="4474891"/>
                  </a:lnTo>
                  <a:lnTo>
                    <a:pt x="3683388" y="4475345"/>
                  </a:lnTo>
                  <a:lnTo>
                    <a:pt x="3692355" y="4478296"/>
                  </a:lnTo>
                  <a:lnTo>
                    <a:pt x="3695534" y="4476480"/>
                  </a:lnTo>
                  <a:lnTo>
                    <a:pt x="3697009" y="4471939"/>
                  </a:lnTo>
                  <a:lnTo>
                    <a:pt x="3697123" y="4466945"/>
                  </a:lnTo>
                  <a:lnTo>
                    <a:pt x="3696215" y="4456729"/>
                  </a:lnTo>
                  <a:lnTo>
                    <a:pt x="3696782" y="4451054"/>
                  </a:lnTo>
                  <a:lnTo>
                    <a:pt x="3698599" y="4447421"/>
                  </a:lnTo>
                  <a:lnTo>
                    <a:pt x="3700187" y="4444016"/>
                  </a:lnTo>
                  <a:lnTo>
                    <a:pt x="3702798" y="4443448"/>
                  </a:lnTo>
                  <a:lnTo>
                    <a:pt x="3707226" y="4446173"/>
                  </a:lnTo>
                  <a:lnTo>
                    <a:pt x="3708814" y="4446513"/>
                  </a:lnTo>
                  <a:lnTo>
                    <a:pt x="3714149" y="4446513"/>
                  </a:lnTo>
                  <a:lnTo>
                    <a:pt x="3715398" y="4447081"/>
                  </a:lnTo>
                  <a:lnTo>
                    <a:pt x="3716306" y="4447989"/>
                  </a:lnTo>
                  <a:lnTo>
                    <a:pt x="3717895" y="4450259"/>
                  </a:lnTo>
                  <a:lnTo>
                    <a:pt x="3718917" y="4450486"/>
                  </a:lnTo>
                  <a:lnTo>
                    <a:pt x="3721641" y="4448897"/>
                  </a:lnTo>
                  <a:lnTo>
                    <a:pt x="3722889" y="4448557"/>
                  </a:lnTo>
                  <a:lnTo>
                    <a:pt x="3730268" y="4447308"/>
                  </a:lnTo>
                  <a:lnTo>
                    <a:pt x="3730949" y="4447535"/>
                  </a:lnTo>
                  <a:lnTo>
                    <a:pt x="3731402" y="4448216"/>
                  </a:lnTo>
                  <a:lnTo>
                    <a:pt x="3731516" y="4449238"/>
                  </a:lnTo>
                  <a:lnTo>
                    <a:pt x="3731516" y="4450146"/>
                  </a:lnTo>
                  <a:lnTo>
                    <a:pt x="3731630" y="4450713"/>
                  </a:lnTo>
                  <a:lnTo>
                    <a:pt x="3733786" y="4452416"/>
                  </a:lnTo>
                  <a:lnTo>
                    <a:pt x="3736397" y="4453778"/>
                  </a:lnTo>
                  <a:lnTo>
                    <a:pt x="3739008" y="4454005"/>
                  </a:lnTo>
                  <a:lnTo>
                    <a:pt x="3741278" y="4452416"/>
                  </a:lnTo>
                  <a:lnTo>
                    <a:pt x="3742413" y="4449692"/>
                  </a:lnTo>
                  <a:lnTo>
                    <a:pt x="3743321" y="4446400"/>
                  </a:lnTo>
                  <a:lnTo>
                    <a:pt x="3744456" y="4443562"/>
                  </a:lnTo>
                  <a:lnTo>
                    <a:pt x="3746499" y="4442427"/>
                  </a:lnTo>
                  <a:lnTo>
                    <a:pt x="3748770" y="4441859"/>
                  </a:lnTo>
                  <a:lnTo>
                    <a:pt x="3752629" y="4439476"/>
                  </a:lnTo>
                  <a:lnTo>
                    <a:pt x="3754104" y="4440724"/>
                  </a:lnTo>
                  <a:lnTo>
                    <a:pt x="3757056" y="4443789"/>
                  </a:lnTo>
                  <a:lnTo>
                    <a:pt x="3758305" y="4445832"/>
                  </a:lnTo>
                  <a:lnTo>
                    <a:pt x="3758645" y="4447989"/>
                  </a:lnTo>
                  <a:lnTo>
                    <a:pt x="3758759" y="4450032"/>
                  </a:lnTo>
                  <a:lnTo>
                    <a:pt x="3759440" y="4451735"/>
                  </a:lnTo>
                  <a:lnTo>
                    <a:pt x="3761369" y="4452756"/>
                  </a:lnTo>
                  <a:lnTo>
                    <a:pt x="3773288" y="4452984"/>
                  </a:lnTo>
                  <a:lnTo>
                    <a:pt x="3777487" y="4454913"/>
                  </a:lnTo>
                  <a:lnTo>
                    <a:pt x="3780552" y="4458886"/>
                  </a:lnTo>
                  <a:lnTo>
                    <a:pt x="3781347" y="4465356"/>
                  </a:lnTo>
                  <a:lnTo>
                    <a:pt x="3780780" y="4468194"/>
                  </a:lnTo>
                  <a:lnTo>
                    <a:pt x="3779758" y="4470464"/>
                  </a:lnTo>
                  <a:lnTo>
                    <a:pt x="3778396" y="4472280"/>
                  </a:lnTo>
                  <a:lnTo>
                    <a:pt x="3776806" y="4473869"/>
                  </a:lnTo>
                  <a:lnTo>
                    <a:pt x="3776012" y="4475912"/>
                  </a:lnTo>
                  <a:lnTo>
                    <a:pt x="3776352" y="4478750"/>
                  </a:lnTo>
                  <a:lnTo>
                    <a:pt x="3777261" y="4481474"/>
                  </a:lnTo>
                  <a:lnTo>
                    <a:pt x="3778396" y="4483290"/>
                  </a:lnTo>
                  <a:lnTo>
                    <a:pt x="3780212" y="4483631"/>
                  </a:lnTo>
                  <a:lnTo>
                    <a:pt x="3785093" y="4483290"/>
                  </a:lnTo>
                  <a:lnTo>
                    <a:pt x="3786114" y="4484880"/>
                  </a:lnTo>
                  <a:lnTo>
                    <a:pt x="3785433" y="4490782"/>
                  </a:lnTo>
                  <a:lnTo>
                    <a:pt x="3785660" y="4492825"/>
                  </a:lnTo>
                  <a:lnTo>
                    <a:pt x="3787363" y="4494528"/>
                  </a:lnTo>
                  <a:lnTo>
                    <a:pt x="3789860" y="4494755"/>
                  </a:lnTo>
                  <a:lnTo>
                    <a:pt x="3792698" y="4493960"/>
                  </a:lnTo>
                  <a:lnTo>
                    <a:pt x="3795422" y="4493733"/>
                  </a:lnTo>
                  <a:lnTo>
                    <a:pt x="3797465" y="4495663"/>
                  </a:lnTo>
                  <a:lnTo>
                    <a:pt x="3799054" y="4500657"/>
                  </a:lnTo>
                  <a:lnTo>
                    <a:pt x="3799963" y="4502474"/>
                  </a:lnTo>
                  <a:lnTo>
                    <a:pt x="3801665" y="4504290"/>
                  </a:lnTo>
                  <a:lnTo>
                    <a:pt x="3808930" y="4509852"/>
                  </a:lnTo>
                  <a:lnTo>
                    <a:pt x="3812789" y="4511554"/>
                  </a:lnTo>
                  <a:lnTo>
                    <a:pt x="3839124" y="4513938"/>
                  </a:lnTo>
                  <a:lnTo>
                    <a:pt x="3841280" y="4514619"/>
                  </a:lnTo>
                  <a:lnTo>
                    <a:pt x="3842869" y="4516662"/>
                  </a:lnTo>
                  <a:lnTo>
                    <a:pt x="3844004" y="4518933"/>
                  </a:lnTo>
                  <a:lnTo>
                    <a:pt x="3845139" y="4520295"/>
                  </a:lnTo>
                  <a:lnTo>
                    <a:pt x="3846501" y="4520976"/>
                  </a:lnTo>
                  <a:lnTo>
                    <a:pt x="3848204" y="4521089"/>
                  </a:lnTo>
                  <a:lnTo>
                    <a:pt x="3857512" y="4518819"/>
                  </a:lnTo>
                  <a:lnTo>
                    <a:pt x="3862507" y="4518705"/>
                  </a:lnTo>
                  <a:lnTo>
                    <a:pt x="3866479" y="4521203"/>
                  </a:lnTo>
                  <a:lnTo>
                    <a:pt x="3868409" y="4523473"/>
                  </a:lnTo>
                  <a:lnTo>
                    <a:pt x="3873517" y="4525516"/>
                  </a:lnTo>
                  <a:lnTo>
                    <a:pt x="3874765" y="4526424"/>
                  </a:lnTo>
                  <a:lnTo>
                    <a:pt x="3874425" y="4530397"/>
                  </a:lnTo>
                  <a:lnTo>
                    <a:pt x="3872041" y="4531532"/>
                  </a:lnTo>
                  <a:lnTo>
                    <a:pt x="3866479" y="4530624"/>
                  </a:lnTo>
                  <a:lnTo>
                    <a:pt x="3863869" y="4532894"/>
                  </a:lnTo>
                  <a:lnTo>
                    <a:pt x="3863755" y="4535164"/>
                  </a:lnTo>
                  <a:lnTo>
                    <a:pt x="3865231" y="4537435"/>
                  </a:lnTo>
                  <a:lnTo>
                    <a:pt x="3870679" y="4542429"/>
                  </a:lnTo>
                  <a:lnTo>
                    <a:pt x="3873858" y="4540954"/>
                  </a:lnTo>
                  <a:lnTo>
                    <a:pt x="3877035" y="4537662"/>
                  </a:lnTo>
                  <a:lnTo>
                    <a:pt x="3880441" y="4534938"/>
                  </a:lnTo>
                  <a:lnTo>
                    <a:pt x="3885321" y="4534143"/>
                  </a:lnTo>
                  <a:lnTo>
                    <a:pt x="3890430" y="4534370"/>
                  </a:lnTo>
                  <a:lnTo>
                    <a:pt x="3895197" y="4533462"/>
                  </a:lnTo>
                  <a:lnTo>
                    <a:pt x="3899170" y="4529035"/>
                  </a:lnTo>
                  <a:lnTo>
                    <a:pt x="3903370" y="4519954"/>
                  </a:lnTo>
                  <a:lnTo>
                    <a:pt x="3904618" y="4517911"/>
                  </a:lnTo>
                  <a:lnTo>
                    <a:pt x="3907683" y="4514165"/>
                  </a:lnTo>
                  <a:lnTo>
                    <a:pt x="3908818" y="4512122"/>
                  </a:lnTo>
                  <a:lnTo>
                    <a:pt x="3909273" y="4509511"/>
                  </a:lnTo>
                  <a:lnTo>
                    <a:pt x="3908705" y="4504176"/>
                  </a:lnTo>
                  <a:lnTo>
                    <a:pt x="3908818" y="4501112"/>
                  </a:lnTo>
                  <a:lnTo>
                    <a:pt x="3909386" y="4498501"/>
                  </a:lnTo>
                  <a:lnTo>
                    <a:pt x="3913472" y="4488285"/>
                  </a:lnTo>
                  <a:lnTo>
                    <a:pt x="3914153" y="4487036"/>
                  </a:lnTo>
                  <a:lnTo>
                    <a:pt x="3915062" y="4486015"/>
                  </a:lnTo>
                  <a:lnTo>
                    <a:pt x="3919261" y="4484426"/>
                  </a:lnTo>
                  <a:lnTo>
                    <a:pt x="3925277" y="4483971"/>
                  </a:lnTo>
                  <a:lnTo>
                    <a:pt x="3930385" y="4485901"/>
                  </a:lnTo>
                  <a:lnTo>
                    <a:pt x="3931974" y="4491577"/>
                  </a:lnTo>
                  <a:lnTo>
                    <a:pt x="3932201" y="4497252"/>
                  </a:lnTo>
                  <a:lnTo>
                    <a:pt x="3934358" y="4501679"/>
                  </a:lnTo>
                  <a:lnTo>
                    <a:pt x="3937536" y="4505084"/>
                  </a:lnTo>
                  <a:lnTo>
                    <a:pt x="3941055" y="4507809"/>
                  </a:lnTo>
                  <a:lnTo>
                    <a:pt x="3946390" y="4510419"/>
                  </a:lnTo>
                  <a:lnTo>
                    <a:pt x="3976924" y="4514051"/>
                  </a:lnTo>
                  <a:lnTo>
                    <a:pt x="3976924" y="4366603"/>
                  </a:lnTo>
                  <a:lnTo>
                    <a:pt x="3967276" y="4366376"/>
                  </a:lnTo>
                  <a:lnTo>
                    <a:pt x="3966368" y="4366035"/>
                  </a:lnTo>
                  <a:lnTo>
                    <a:pt x="3965800" y="4364900"/>
                  </a:lnTo>
                  <a:lnTo>
                    <a:pt x="3965686" y="4363311"/>
                  </a:lnTo>
                  <a:lnTo>
                    <a:pt x="3965346" y="4361835"/>
                  </a:lnTo>
                  <a:lnTo>
                    <a:pt x="3964324" y="4361041"/>
                  </a:lnTo>
                  <a:lnTo>
                    <a:pt x="3953768" y="4359224"/>
                  </a:lnTo>
                  <a:lnTo>
                    <a:pt x="3951725" y="4357862"/>
                  </a:lnTo>
                  <a:lnTo>
                    <a:pt x="3951839" y="4354571"/>
                  </a:lnTo>
                  <a:lnTo>
                    <a:pt x="3953314" y="4352527"/>
                  </a:lnTo>
                  <a:lnTo>
                    <a:pt x="3957854" y="4350257"/>
                  </a:lnTo>
                  <a:lnTo>
                    <a:pt x="3959671" y="4348895"/>
                  </a:lnTo>
                  <a:lnTo>
                    <a:pt x="3960011" y="4347647"/>
                  </a:lnTo>
                  <a:lnTo>
                    <a:pt x="3959897" y="4344922"/>
                  </a:lnTo>
                  <a:lnTo>
                    <a:pt x="3960465" y="4344014"/>
                  </a:lnTo>
                  <a:lnTo>
                    <a:pt x="3962395" y="4342539"/>
                  </a:lnTo>
                  <a:lnTo>
                    <a:pt x="3963303" y="4341403"/>
                  </a:lnTo>
                  <a:lnTo>
                    <a:pt x="3963757" y="4340155"/>
                  </a:lnTo>
                  <a:lnTo>
                    <a:pt x="3961033" y="4336863"/>
                  </a:lnTo>
                  <a:lnTo>
                    <a:pt x="3943779" y="4332550"/>
                  </a:lnTo>
                  <a:lnTo>
                    <a:pt x="3933790" y="4325058"/>
                  </a:lnTo>
                  <a:lnTo>
                    <a:pt x="3930499" y="4323696"/>
                  </a:lnTo>
                  <a:lnTo>
                    <a:pt x="3929363" y="4325172"/>
                  </a:lnTo>
                  <a:lnTo>
                    <a:pt x="3928569" y="4327555"/>
                  </a:lnTo>
                  <a:lnTo>
                    <a:pt x="3926072" y="4328917"/>
                  </a:lnTo>
                  <a:lnTo>
                    <a:pt x="3923007" y="4328350"/>
                  </a:lnTo>
                  <a:lnTo>
                    <a:pt x="3920964" y="4326420"/>
                  </a:lnTo>
                  <a:lnTo>
                    <a:pt x="3916537" y="4316204"/>
                  </a:lnTo>
                  <a:lnTo>
                    <a:pt x="3915629" y="4313707"/>
                  </a:lnTo>
                  <a:lnTo>
                    <a:pt x="3915743" y="4311097"/>
                  </a:lnTo>
                  <a:lnTo>
                    <a:pt x="3917331" y="4307350"/>
                  </a:lnTo>
                  <a:lnTo>
                    <a:pt x="3919942" y="4307350"/>
                  </a:lnTo>
                  <a:lnTo>
                    <a:pt x="3936742" y="4307350"/>
                  </a:lnTo>
                  <a:lnTo>
                    <a:pt x="3950817" y="4292140"/>
                  </a:lnTo>
                  <a:lnTo>
                    <a:pt x="3958422" y="4285784"/>
                  </a:lnTo>
                  <a:lnTo>
                    <a:pt x="3966254" y="4282265"/>
                  </a:lnTo>
                  <a:lnTo>
                    <a:pt x="3971703" y="4282492"/>
                  </a:lnTo>
                  <a:lnTo>
                    <a:pt x="3976811" y="4283627"/>
                  </a:lnTo>
                  <a:lnTo>
                    <a:pt x="3976811" y="928849"/>
                  </a:lnTo>
                  <a:lnTo>
                    <a:pt x="3972270" y="936455"/>
                  </a:lnTo>
                  <a:close/>
                  <a:moveTo>
                    <a:pt x="1647819" y="5283874"/>
                  </a:moveTo>
                  <a:lnTo>
                    <a:pt x="1650998" y="5282966"/>
                  </a:lnTo>
                  <a:lnTo>
                    <a:pt x="1651679" y="5281490"/>
                  </a:lnTo>
                  <a:lnTo>
                    <a:pt x="1650998" y="5278312"/>
                  </a:lnTo>
                  <a:lnTo>
                    <a:pt x="1649295" y="5273658"/>
                  </a:lnTo>
                  <a:lnTo>
                    <a:pt x="1647819" y="5271956"/>
                  </a:lnTo>
                  <a:lnTo>
                    <a:pt x="1646344" y="5271161"/>
                  </a:lnTo>
                  <a:lnTo>
                    <a:pt x="1644755" y="5271501"/>
                  </a:lnTo>
                  <a:lnTo>
                    <a:pt x="1643052" y="5273318"/>
                  </a:lnTo>
                  <a:lnTo>
                    <a:pt x="1641576" y="5273772"/>
                  </a:lnTo>
                  <a:lnTo>
                    <a:pt x="1639874" y="5272296"/>
                  </a:lnTo>
                  <a:lnTo>
                    <a:pt x="1637377" y="5269118"/>
                  </a:lnTo>
                  <a:lnTo>
                    <a:pt x="1635447" y="5268777"/>
                  </a:lnTo>
                  <a:lnTo>
                    <a:pt x="1629772" y="5270139"/>
                  </a:lnTo>
                  <a:lnTo>
                    <a:pt x="1627842" y="5269685"/>
                  </a:lnTo>
                  <a:lnTo>
                    <a:pt x="1624777" y="5267642"/>
                  </a:lnTo>
                  <a:lnTo>
                    <a:pt x="1622961" y="5267302"/>
                  </a:lnTo>
                  <a:lnTo>
                    <a:pt x="1621940" y="5267756"/>
                  </a:lnTo>
                  <a:lnTo>
                    <a:pt x="1621145" y="5268550"/>
                  </a:lnTo>
                  <a:lnTo>
                    <a:pt x="1620237" y="5269231"/>
                  </a:lnTo>
                  <a:lnTo>
                    <a:pt x="1618988" y="5269345"/>
                  </a:lnTo>
                  <a:lnTo>
                    <a:pt x="1619783" y="5266847"/>
                  </a:lnTo>
                  <a:lnTo>
                    <a:pt x="1619102" y="5265145"/>
                  </a:lnTo>
                  <a:lnTo>
                    <a:pt x="1617512" y="5264691"/>
                  </a:lnTo>
                  <a:lnTo>
                    <a:pt x="1615923" y="5265940"/>
                  </a:lnTo>
                  <a:lnTo>
                    <a:pt x="1614448" y="5266734"/>
                  </a:lnTo>
                  <a:lnTo>
                    <a:pt x="1603324" y="5266621"/>
                  </a:lnTo>
                  <a:lnTo>
                    <a:pt x="1601394" y="5267302"/>
                  </a:lnTo>
                  <a:lnTo>
                    <a:pt x="1599351" y="5269345"/>
                  </a:lnTo>
                  <a:lnTo>
                    <a:pt x="1596627" y="5271047"/>
                  </a:lnTo>
                  <a:lnTo>
                    <a:pt x="1596286" y="5271728"/>
                  </a:lnTo>
                  <a:lnTo>
                    <a:pt x="1594924" y="5275928"/>
                  </a:lnTo>
                  <a:lnTo>
                    <a:pt x="1592086" y="5279674"/>
                  </a:lnTo>
                  <a:lnTo>
                    <a:pt x="1588568" y="5280469"/>
                  </a:lnTo>
                  <a:lnTo>
                    <a:pt x="1584708" y="5279220"/>
                  </a:lnTo>
                  <a:lnTo>
                    <a:pt x="1577330" y="5274793"/>
                  </a:lnTo>
                  <a:lnTo>
                    <a:pt x="1575627" y="5273431"/>
                  </a:lnTo>
                  <a:lnTo>
                    <a:pt x="1574946" y="5271728"/>
                  </a:lnTo>
                  <a:lnTo>
                    <a:pt x="1575514" y="5269231"/>
                  </a:lnTo>
                  <a:lnTo>
                    <a:pt x="1576308" y="5267075"/>
                  </a:lnTo>
                  <a:lnTo>
                    <a:pt x="1576082" y="5265712"/>
                  </a:lnTo>
                  <a:lnTo>
                    <a:pt x="1573698" y="5265485"/>
                  </a:lnTo>
                  <a:lnTo>
                    <a:pt x="1572109" y="5266393"/>
                  </a:lnTo>
                  <a:lnTo>
                    <a:pt x="1570860" y="5268437"/>
                  </a:lnTo>
                  <a:lnTo>
                    <a:pt x="1569952" y="5271047"/>
                  </a:lnTo>
                  <a:lnTo>
                    <a:pt x="1569612" y="5273544"/>
                  </a:lnTo>
                  <a:lnTo>
                    <a:pt x="1569271" y="5274226"/>
                  </a:lnTo>
                  <a:lnTo>
                    <a:pt x="1567795" y="5276269"/>
                  </a:lnTo>
                  <a:lnTo>
                    <a:pt x="1567228" y="5276723"/>
                  </a:lnTo>
                  <a:lnTo>
                    <a:pt x="1565866" y="5277063"/>
                  </a:lnTo>
                  <a:lnTo>
                    <a:pt x="1565412" y="5277972"/>
                  </a:lnTo>
                  <a:lnTo>
                    <a:pt x="1565298" y="5279220"/>
                  </a:lnTo>
                  <a:lnTo>
                    <a:pt x="1564957" y="5280582"/>
                  </a:lnTo>
                  <a:lnTo>
                    <a:pt x="1562347" y="5283420"/>
                  </a:lnTo>
                  <a:lnTo>
                    <a:pt x="1560304" y="5284782"/>
                  </a:lnTo>
                  <a:lnTo>
                    <a:pt x="1543164" y="5289549"/>
                  </a:lnTo>
                  <a:lnTo>
                    <a:pt x="1539531" y="5289209"/>
                  </a:lnTo>
                  <a:lnTo>
                    <a:pt x="1525115" y="5279107"/>
                  </a:lnTo>
                  <a:lnTo>
                    <a:pt x="1497193" y="5237903"/>
                  </a:lnTo>
                  <a:lnTo>
                    <a:pt x="1493106" y="5229730"/>
                  </a:lnTo>
                  <a:lnTo>
                    <a:pt x="1490609" y="5231319"/>
                  </a:lnTo>
                  <a:lnTo>
                    <a:pt x="1488338" y="5230638"/>
                  </a:lnTo>
                  <a:lnTo>
                    <a:pt x="1484933" y="5227119"/>
                  </a:lnTo>
                  <a:lnTo>
                    <a:pt x="1480393" y="5223600"/>
                  </a:lnTo>
                  <a:lnTo>
                    <a:pt x="1474491" y="5222011"/>
                  </a:lnTo>
                  <a:lnTo>
                    <a:pt x="1472448" y="5219401"/>
                  </a:lnTo>
                  <a:lnTo>
                    <a:pt x="1471993" y="5215882"/>
                  </a:lnTo>
                  <a:lnTo>
                    <a:pt x="1471993" y="5210320"/>
                  </a:lnTo>
                  <a:lnTo>
                    <a:pt x="1471993" y="5206120"/>
                  </a:lnTo>
                  <a:lnTo>
                    <a:pt x="1469950" y="5201579"/>
                  </a:lnTo>
                  <a:lnTo>
                    <a:pt x="1467226" y="5198628"/>
                  </a:lnTo>
                  <a:lnTo>
                    <a:pt x="1462685" y="5195677"/>
                  </a:lnTo>
                  <a:lnTo>
                    <a:pt x="1458145" y="5194656"/>
                  </a:lnTo>
                  <a:lnTo>
                    <a:pt x="1454059" y="5194996"/>
                  </a:lnTo>
                  <a:lnTo>
                    <a:pt x="1451108" y="5195337"/>
                  </a:lnTo>
                  <a:lnTo>
                    <a:pt x="1447248" y="5194656"/>
                  </a:lnTo>
                  <a:lnTo>
                    <a:pt x="1446340" y="5196244"/>
                  </a:lnTo>
                  <a:lnTo>
                    <a:pt x="1444751" y="5198855"/>
                  </a:lnTo>
                  <a:lnTo>
                    <a:pt x="1440892" y="5198174"/>
                  </a:lnTo>
                  <a:lnTo>
                    <a:pt x="1437940" y="5195904"/>
                  </a:lnTo>
                  <a:lnTo>
                    <a:pt x="1435670" y="5193634"/>
                  </a:lnTo>
                  <a:lnTo>
                    <a:pt x="1433854" y="5190683"/>
                  </a:lnTo>
                  <a:lnTo>
                    <a:pt x="1432492" y="5187731"/>
                  </a:lnTo>
                  <a:lnTo>
                    <a:pt x="1430903" y="5184212"/>
                  </a:lnTo>
                  <a:lnTo>
                    <a:pt x="1428178" y="5182283"/>
                  </a:lnTo>
                  <a:lnTo>
                    <a:pt x="1425000" y="5182283"/>
                  </a:lnTo>
                  <a:lnTo>
                    <a:pt x="1422276" y="5180353"/>
                  </a:lnTo>
                  <a:lnTo>
                    <a:pt x="1418643" y="5178423"/>
                  </a:lnTo>
                  <a:lnTo>
                    <a:pt x="1415238" y="5178083"/>
                  </a:lnTo>
                  <a:lnTo>
                    <a:pt x="1411379" y="5179332"/>
                  </a:lnTo>
                  <a:lnTo>
                    <a:pt x="1405930" y="5178651"/>
                  </a:lnTo>
                  <a:lnTo>
                    <a:pt x="1402298" y="5177402"/>
                  </a:lnTo>
                  <a:lnTo>
                    <a:pt x="1398212" y="5175813"/>
                  </a:lnTo>
                  <a:lnTo>
                    <a:pt x="1394807" y="5173883"/>
                  </a:lnTo>
                  <a:lnTo>
                    <a:pt x="1390266" y="5170592"/>
                  </a:lnTo>
                  <a:lnTo>
                    <a:pt x="1385272" y="5167300"/>
                  </a:lnTo>
                  <a:lnTo>
                    <a:pt x="1380732" y="5164689"/>
                  </a:lnTo>
                  <a:lnTo>
                    <a:pt x="1376418" y="5163667"/>
                  </a:lnTo>
                  <a:lnTo>
                    <a:pt x="1371877" y="5164916"/>
                  </a:lnTo>
                  <a:lnTo>
                    <a:pt x="1368019" y="5164576"/>
                  </a:lnTo>
                  <a:lnTo>
                    <a:pt x="1363591" y="5161397"/>
                  </a:lnTo>
                  <a:lnTo>
                    <a:pt x="1362797" y="5162532"/>
                  </a:lnTo>
                  <a:lnTo>
                    <a:pt x="1363705" y="5167754"/>
                  </a:lnTo>
                  <a:lnTo>
                    <a:pt x="1362683" y="5171159"/>
                  </a:lnTo>
                  <a:lnTo>
                    <a:pt x="1359619" y="5174451"/>
                  </a:lnTo>
                  <a:lnTo>
                    <a:pt x="1361095" y="5177289"/>
                  </a:lnTo>
                  <a:lnTo>
                    <a:pt x="1361548" y="5179332"/>
                  </a:lnTo>
                  <a:lnTo>
                    <a:pt x="1360640" y="5180921"/>
                  </a:lnTo>
                  <a:lnTo>
                    <a:pt x="1359619" y="5182396"/>
                  </a:lnTo>
                  <a:lnTo>
                    <a:pt x="1359732" y="5183986"/>
                  </a:lnTo>
                  <a:lnTo>
                    <a:pt x="1360981" y="5188753"/>
                  </a:lnTo>
                  <a:lnTo>
                    <a:pt x="1361095" y="5189774"/>
                  </a:lnTo>
                  <a:lnTo>
                    <a:pt x="1360414" y="5190909"/>
                  </a:lnTo>
                  <a:lnTo>
                    <a:pt x="1359845" y="5192272"/>
                  </a:lnTo>
                  <a:lnTo>
                    <a:pt x="1359959" y="5193407"/>
                  </a:lnTo>
                  <a:lnTo>
                    <a:pt x="1361095" y="5193861"/>
                  </a:lnTo>
                  <a:lnTo>
                    <a:pt x="1361435" y="5194542"/>
                  </a:lnTo>
                  <a:lnTo>
                    <a:pt x="1360640" y="5196131"/>
                  </a:lnTo>
                  <a:lnTo>
                    <a:pt x="1358824" y="5198515"/>
                  </a:lnTo>
                  <a:lnTo>
                    <a:pt x="1359959" y="5199423"/>
                  </a:lnTo>
                  <a:lnTo>
                    <a:pt x="1360640" y="5198969"/>
                  </a:lnTo>
                  <a:lnTo>
                    <a:pt x="1361321" y="5198061"/>
                  </a:lnTo>
                  <a:lnTo>
                    <a:pt x="1362457" y="5197607"/>
                  </a:lnTo>
                  <a:lnTo>
                    <a:pt x="1364954" y="5197380"/>
                  </a:lnTo>
                  <a:lnTo>
                    <a:pt x="1370515" y="5198855"/>
                  </a:lnTo>
                  <a:lnTo>
                    <a:pt x="1372332" y="5199877"/>
                  </a:lnTo>
                  <a:lnTo>
                    <a:pt x="1374148" y="5201466"/>
                  </a:lnTo>
                  <a:lnTo>
                    <a:pt x="1372446" y="5202488"/>
                  </a:lnTo>
                  <a:lnTo>
                    <a:pt x="1369153" y="5203396"/>
                  </a:lnTo>
                  <a:lnTo>
                    <a:pt x="1367564" y="5204304"/>
                  </a:lnTo>
                  <a:lnTo>
                    <a:pt x="1366089" y="5203623"/>
                  </a:lnTo>
                  <a:lnTo>
                    <a:pt x="1365862" y="5206120"/>
                  </a:lnTo>
                  <a:lnTo>
                    <a:pt x="1366089" y="5209412"/>
                  </a:lnTo>
                  <a:lnTo>
                    <a:pt x="1365975" y="5211001"/>
                  </a:lnTo>
                  <a:lnTo>
                    <a:pt x="1363932" y="5211341"/>
                  </a:lnTo>
                  <a:lnTo>
                    <a:pt x="1362797" y="5211228"/>
                  </a:lnTo>
                  <a:lnTo>
                    <a:pt x="1362343" y="5210547"/>
                  </a:lnTo>
                  <a:lnTo>
                    <a:pt x="1362002" y="5209639"/>
                  </a:lnTo>
                  <a:lnTo>
                    <a:pt x="1361095" y="5208844"/>
                  </a:lnTo>
                  <a:lnTo>
                    <a:pt x="1359959" y="5208276"/>
                  </a:lnTo>
                  <a:lnTo>
                    <a:pt x="1358938" y="5208050"/>
                  </a:lnTo>
                  <a:lnTo>
                    <a:pt x="1358030" y="5208163"/>
                  </a:lnTo>
                  <a:lnTo>
                    <a:pt x="1356894" y="5208617"/>
                  </a:lnTo>
                  <a:lnTo>
                    <a:pt x="1354965" y="5209866"/>
                  </a:lnTo>
                  <a:lnTo>
                    <a:pt x="1352581" y="5212817"/>
                  </a:lnTo>
                  <a:lnTo>
                    <a:pt x="1350197" y="5213498"/>
                  </a:lnTo>
                  <a:lnTo>
                    <a:pt x="1349176" y="5213611"/>
                  </a:lnTo>
                  <a:lnTo>
                    <a:pt x="1348041" y="5213271"/>
                  </a:lnTo>
                  <a:lnTo>
                    <a:pt x="1346225" y="5212022"/>
                  </a:lnTo>
                  <a:lnTo>
                    <a:pt x="1345543" y="5211682"/>
                  </a:lnTo>
                  <a:lnTo>
                    <a:pt x="1344068" y="5212249"/>
                  </a:lnTo>
                  <a:lnTo>
                    <a:pt x="1339981" y="5214860"/>
                  </a:lnTo>
                  <a:lnTo>
                    <a:pt x="1338506" y="5215428"/>
                  </a:lnTo>
                  <a:lnTo>
                    <a:pt x="1335555" y="5218719"/>
                  </a:lnTo>
                  <a:lnTo>
                    <a:pt x="1334987" y="5219627"/>
                  </a:lnTo>
                  <a:lnTo>
                    <a:pt x="1331468" y="5221103"/>
                  </a:lnTo>
                  <a:lnTo>
                    <a:pt x="1324431" y="5225530"/>
                  </a:lnTo>
                  <a:lnTo>
                    <a:pt x="1321025" y="5225984"/>
                  </a:lnTo>
                  <a:lnTo>
                    <a:pt x="1317620" y="5224054"/>
                  </a:lnTo>
                  <a:lnTo>
                    <a:pt x="1316031" y="5222011"/>
                  </a:lnTo>
                  <a:lnTo>
                    <a:pt x="1315123" y="5221444"/>
                  </a:lnTo>
                  <a:lnTo>
                    <a:pt x="1314328" y="5222238"/>
                  </a:lnTo>
                  <a:lnTo>
                    <a:pt x="1314215" y="5223714"/>
                  </a:lnTo>
                  <a:lnTo>
                    <a:pt x="1314896" y="5224509"/>
                  </a:lnTo>
                  <a:lnTo>
                    <a:pt x="1315804" y="5224962"/>
                  </a:lnTo>
                  <a:lnTo>
                    <a:pt x="1316258" y="5225530"/>
                  </a:lnTo>
                  <a:lnTo>
                    <a:pt x="1315804" y="5227233"/>
                  </a:lnTo>
                  <a:lnTo>
                    <a:pt x="1314555" y="5228141"/>
                  </a:lnTo>
                  <a:lnTo>
                    <a:pt x="1292534" y="5238357"/>
                  </a:lnTo>
                  <a:lnTo>
                    <a:pt x="1285838" y="5242897"/>
                  </a:lnTo>
                  <a:lnTo>
                    <a:pt x="1282886" y="5245962"/>
                  </a:lnTo>
                  <a:lnTo>
                    <a:pt x="1282205" y="5246983"/>
                  </a:lnTo>
                  <a:lnTo>
                    <a:pt x="1281864" y="5247778"/>
                  </a:lnTo>
                  <a:lnTo>
                    <a:pt x="1281638" y="5248913"/>
                  </a:lnTo>
                  <a:lnTo>
                    <a:pt x="1281751" y="5249935"/>
                  </a:lnTo>
                  <a:lnTo>
                    <a:pt x="1282092" y="5251183"/>
                  </a:lnTo>
                  <a:lnTo>
                    <a:pt x="1281864" y="5252318"/>
                  </a:lnTo>
                  <a:lnTo>
                    <a:pt x="1280502" y="5252772"/>
                  </a:lnTo>
                  <a:lnTo>
                    <a:pt x="1279368" y="5252659"/>
                  </a:lnTo>
                  <a:lnTo>
                    <a:pt x="1277437" y="5251978"/>
                  </a:lnTo>
                  <a:lnTo>
                    <a:pt x="1276416" y="5251864"/>
                  </a:lnTo>
                  <a:lnTo>
                    <a:pt x="1274940" y="5252091"/>
                  </a:lnTo>
                  <a:lnTo>
                    <a:pt x="1274146" y="5252772"/>
                  </a:lnTo>
                  <a:lnTo>
                    <a:pt x="1273806" y="5253794"/>
                  </a:lnTo>
                  <a:lnTo>
                    <a:pt x="1272897" y="5254815"/>
                  </a:lnTo>
                  <a:lnTo>
                    <a:pt x="1271535" y="5255951"/>
                  </a:lnTo>
                  <a:lnTo>
                    <a:pt x="1270060" y="5256859"/>
                  </a:lnTo>
                  <a:lnTo>
                    <a:pt x="1268243" y="5257426"/>
                  </a:lnTo>
                  <a:lnTo>
                    <a:pt x="1265973" y="5257653"/>
                  </a:lnTo>
                  <a:lnTo>
                    <a:pt x="1264043" y="5258221"/>
                  </a:lnTo>
                  <a:lnTo>
                    <a:pt x="1252579" y="5266961"/>
                  </a:lnTo>
                  <a:lnTo>
                    <a:pt x="1249628" y="5270026"/>
                  </a:lnTo>
                  <a:lnTo>
                    <a:pt x="1248266" y="5273658"/>
                  </a:lnTo>
                  <a:lnTo>
                    <a:pt x="1248720" y="5275588"/>
                  </a:lnTo>
                  <a:lnTo>
                    <a:pt x="1251330" y="5283079"/>
                  </a:lnTo>
                  <a:lnTo>
                    <a:pt x="1253487" y="5283420"/>
                  </a:lnTo>
                  <a:lnTo>
                    <a:pt x="1256892" y="5285236"/>
                  </a:lnTo>
                  <a:lnTo>
                    <a:pt x="1258936" y="5285917"/>
                  </a:lnTo>
                  <a:lnTo>
                    <a:pt x="1265860" y="5285917"/>
                  </a:lnTo>
                  <a:lnTo>
                    <a:pt x="1267222" y="5285123"/>
                  </a:lnTo>
                  <a:lnTo>
                    <a:pt x="1270627" y="5281377"/>
                  </a:lnTo>
                  <a:lnTo>
                    <a:pt x="1272103" y="5280242"/>
                  </a:lnTo>
                  <a:lnTo>
                    <a:pt x="1274146" y="5279901"/>
                  </a:lnTo>
                  <a:lnTo>
                    <a:pt x="1288562" y="5281150"/>
                  </a:lnTo>
                  <a:lnTo>
                    <a:pt x="1292534" y="5282739"/>
                  </a:lnTo>
                  <a:lnTo>
                    <a:pt x="1296053" y="5285009"/>
                  </a:lnTo>
                  <a:lnTo>
                    <a:pt x="1302523" y="5290571"/>
                  </a:lnTo>
                  <a:lnTo>
                    <a:pt x="1303318" y="5291139"/>
                  </a:lnTo>
                  <a:lnTo>
                    <a:pt x="1305021" y="5291820"/>
                  </a:lnTo>
                  <a:lnTo>
                    <a:pt x="1305928" y="5292501"/>
                  </a:lnTo>
                  <a:lnTo>
                    <a:pt x="1307064" y="5294544"/>
                  </a:lnTo>
                  <a:lnTo>
                    <a:pt x="1307859" y="5295679"/>
                  </a:lnTo>
                  <a:lnTo>
                    <a:pt x="1310242" y="5297041"/>
                  </a:lnTo>
                  <a:lnTo>
                    <a:pt x="1313647" y="5301354"/>
                  </a:lnTo>
                  <a:lnTo>
                    <a:pt x="1315123" y="5302717"/>
                  </a:lnTo>
                  <a:lnTo>
                    <a:pt x="1319436" y="5303965"/>
                  </a:lnTo>
                  <a:lnTo>
                    <a:pt x="1321479" y="5304987"/>
                  </a:lnTo>
                  <a:lnTo>
                    <a:pt x="1322387" y="5306916"/>
                  </a:lnTo>
                  <a:lnTo>
                    <a:pt x="1323409" y="5308278"/>
                  </a:lnTo>
                  <a:lnTo>
                    <a:pt x="1325679" y="5307711"/>
                  </a:lnTo>
                  <a:lnTo>
                    <a:pt x="1329085" y="5305668"/>
                  </a:lnTo>
                  <a:lnTo>
                    <a:pt x="1332717" y="5304306"/>
                  </a:lnTo>
                  <a:lnTo>
                    <a:pt x="1336690" y="5303738"/>
                  </a:lnTo>
                  <a:lnTo>
                    <a:pt x="1338279" y="5304419"/>
                  </a:lnTo>
                  <a:lnTo>
                    <a:pt x="1343727" y="5309300"/>
                  </a:lnTo>
                  <a:lnTo>
                    <a:pt x="1350311" y="5313613"/>
                  </a:lnTo>
                  <a:lnTo>
                    <a:pt x="1352694" y="5316792"/>
                  </a:lnTo>
                  <a:lnTo>
                    <a:pt x="1354284" y="5322354"/>
                  </a:lnTo>
                  <a:lnTo>
                    <a:pt x="1354624" y="5325873"/>
                  </a:lnTo>
                  <a:lnTo>
                    <a:pt x="1354965" y="5327121"/>
                  </a:lnTo>
                  <a:lnTo>
                    <a:pt x="1356668" y="5330527"/>
                  </a:lnTo>
                  <a:lnTo>
                    <a:pt x="1356894" y="5331321"/>
                  </a:lnTo>
                  <a:lnTo>
                    <a:pt x="1357121" y="5333591"/>
                  </a:lnTo>
                  <a:lnTo>
                    <a:pt x="1358143" y="5338926"/>
                  </a:lnTo>
                  <a:lnTo>
                    <a:pt x="1358143" y="5341991"/>
                  </a:lnTo>
                  <a:lnTo>
                    <a:pt x="1357802" y="5344602"/>
                  </a:lnTo>
                  <a:lnTo>
                    <a:pt x="1357121" y="5346985"/>
                  </a:lnTo>
                  <a:lnTo>
                    <a:pt x="1356100" y="5348688"/>
                  </a:lnTo>
                  <a:lnTo>
                    <a:pt x="1352354" y="5350050"/>
                  </a:lnTo>
                  <a:lnTo>
                    <a:pt x="1350992" y="5351753"/>
                  </a:lnTo>
                  <a:lnTo>
                    <a:pt x="1350197" y="5354250"/>
                  </a:lnTo>
                  <a:lnTo>
                    <a:pt x="1349516" y="5356974"/>
                  </a:lnTo>
                  <a:lnTo>
                    <a:pt x="1349289" y="5357769"/>
                  </a:lnTo>
                  <a:lnTo>
                    <a:pt x="1348949" y="5358223"/>
                  </a:lnTo>
                  <a:lnTo>
                    <a:pt x="1348154" y="5358790"/>
                  </a:lnTo>
                  <a:lnTo>
                    <a:pt x="1349063" y="5360493"/>
                  </a:lnTo>
                  <a:lnTo>
                    <a:pt x="1349630" y="5362536"/>
                  </a:lnTo>
                  <a:lnTo>
                    <a:pt x="1350197" y="5366282"/>
                  </a:lnTo>
                  <a:lnTo>
                    <a:pt x="1351219" y="5369006"/>
                  </a:lnTo>
                  <a:lnTo>
                    <a:pt x="1351332" y="5370482"/>
                  </a:lnTo>
                  <a:lnTo>
                    <a:pt x="1350878" y="5372639"/>
                  </a:lnTo>
                  <a:lnTo>
                    <a:pt x="1350084" y="5374114"/>
                  </a:lnTo>
                  <a:lnTo>
                    <a:pt x="1348949" y="5375590"/>
                  </a:lnTo>
                  <a:lnTo>
                    <a:pt x="1348041" y="5377292"/>
                  </a:lnTo>
                  <a:lnTo>
                    <a:pt x="1348154" y="5379336"/>
                  </a:lnTo>
                  <a:lnTo>
                    <a:pt x="1349063" y="5380017"/>
                  </a:lnTo>
                  <a:lnTo>
                    <a:pt x="1352241" y="5380584"/>
                  </a:lnTo>
                  <a:lnTo>
                    <a:pt x="1353603" y="5381152"/>
                  </a:lnTo>
                  <a:lnTo>
                    <a:pt x="1351673" y="5381946"/>
                  </a:lnTo>
                  <a:lnTo>
                    <a:pt x="1346679" y="5382060"/>
                  </a:lnTo>
                  <a:lnTo>
                    <a:pt x="1345317" y="5382514"/>
                  </a:lnTo>
                  <a:lnTo>
                    <a:pt x="1344522" y="5382968"/>
                  </a:lnTo>
                  <a:lnTo>
                    <a:pt x="1343500" y="5383082"/>
                  </a:lnTo>
                  <a:lnTo>
                    <a:pt x="1341457" y="5382968"/>
                  </a:lnTo>
                  <a:lnTo>
                    <a:pt x="1340549" y="5383195"/>
                  </a:lnTo>
                  <a:lnTo>
                    <a:pt x="1338393" y="5384784"/>
                  </a:lnTo>
                  <a:lnTo>
                    <a:pt x="1337598" y="5385238"/>
                  </a:lnTo>
                  <a:lnTo>
                    <a:pt x="1334647" y="5385919"/>
                  </a:lnTo>
                  <a:lnTo>
                    <a:pt x="1334306" y="5385465"/>
                  </a:lnTo>
                  <a:lnTo>
                    <a:pt x="1334306" y="5385578"/>
                  </a:lnTo>
                  <a:lnTo>
                    <a:pt x="1334419" y="5387168"/>
                  </a:lnTo>
                  <a:lnTo>
                    <a:pt x="1335100" y="5388757"/>
                  </a:lnTo>
                  <a:lnTo>
                    <a:pt x="1345543" y="5396135"/>
                  </a:lnTo>
                  <a:lnTo>
                    <a:pt x="1346792" y="5397384"/>
                  </a:lnTo>
                  <a:lnTo>
                    <a:pt x="1348494" y="5398746"/>
                  </a:lnTo>
                  <a:lnTo>
                    <a:pt x="1350538" y="5398632"/>
                  </a:lnTo>
                  <a:lnTo>
                    <a:pt x="1352581" y="5397951"/>
                  </a:lnTo>
                  <a:lnTo>
                    <a:pt x="1354284" y="5397838"/>
                  </a:lnTo>
                  <a:lnTo>
                    <a:pt x="1355419" y="5398746"/>
                  </a:lnTo>
                  <a:lnTo>
                    <a:pt x="1358370" y="5402492"/>
                  </a:lnTo>
                  <a:lnTo>
                    <a:pt x="1358938" y="5403740"/>
                  </a:lnTo>
                  <a:lnTo>
                    <a:pt x="1359505" y="5406237"/>
                  </a:lnTo>
                  <a:lnTo>
                    <a:pt x="1360867" y="5407486"/>
                  </a:lnTo>
                  <a:lnTo>
                    <a:pt x="1368245" y="5410891"/>
                  </a:lnTo>
                  <a:lnTo>
                    <a:pt x="1370175" y="5411345"/>
                  </a:lnTo>
                  <a:lnTo>
                    <a:pt x="1376645" y="5411459"/>
                  </a:lnTo>
                  <a:lnTo>
                    <a:pt x="1377667" y="5411232"/>
                  </a:lnTo>
                  <a:lnTo>
                    <a:pt x="1379710" y="5410551"/>
                  </a:lnTo>
                  <a:lnTo>
                    <a:pt x="1380959" y="5410551"/>
                  </a:lnTo>
                  <a:lnTo>
                    <a:pt x="1387088" y="5412934"/>
                  </a:lnTo>
                  <a:lnTo>
                    <a:pt x="1389358" y="5413275"/>
                  </a:lnTo>
                  <a:lnTo>
                    <a:pt x="1391288" y="5413048"/>
                  </a:lnTo>
                  <a:lnTo>
                    <a:pt x="1401731" y="5408053"/>
                  </a:lnTo>
                  <a:lnTo>
                    <a:pt x="1404001" y="5407713"/>
                  </a:lnTo>
                  <a:lnTo>
                    <a:pt x="1405363" y="5407259"/>
                  </a:lnTo>
                  <a:lnTo>
                    <a:pt x="1408655" y="5404989"/>
                  </a:lnTo>
                  <a:lnTo>
                    <a:pt x="1409676" y="5403967"/>
                  </a:lnTo>
                  <a:lnTo>
                    <a:pt x="1410925" y="5401697"/>
                  </a:lnTo>
                  <a:lnTo>
                    <a:pt x="1411833" y="5399654"/>
                  </a:lnTo>
                  <a:lnTo>
                    <a:pt x="1413082" y="5398178"/>
                  </a:lnTo>
                  <a:lnTo>
                    <a:pt x="1417622" y="5397270"/>
                  </a:lnTo>
                  <a:lnTo>
                    <a:pt x="1418871" y="5396248"/>
                  </a:lnTo>
                  <a:lnTo>
                    <a:pt x="1420914" y="5392957"/>
                  </a:lnTo>
                  <a:lnTo>
                    <a:pt x="1421141" y="5392389"/>
                  </a:lnTo>
                  <a:lnTo>
                    <a:pt x="1421141" y="5391935"/>
                  </a:lnTo>
                  <a:lnTo>
                    <a:pt x="1421141" y="5391481"/>
                  </a:lnTo>
                  <a:lnTo>
                    <a:pt x="1421595" y="5391027"/>
                  </a:lnTo>
                  <a:lnTo>
                    <a:pt x="1422049" y="5390913"/>
                  </a:lnTo>
                  <a:lnTo>
                    <a:pt x="1423070" y="5391027"/>
                  </a:lnTo>
                  <a:lnTo>
                    <a:pt x="1424432" y="5391027"/>
                  </a:lnTo>
                  <a:lnTo>
                    <a:pt x="1426589" y="5391368"/>
                  </a:lnTo>
                  <a:lnTo>
                    <a:pt x="1427384" y="5391141"/>
                  </a:lnTo>
                  <a:lnTo>
                    <a:pt x="1428292" y="5389324"/>
                  </a:lnTo>
                  <a:lnTo>
                    <a:pt x="1432038" y="5379449"/>
                  </a:lnTo>
                  <a:lnTo>
                    <a:pt x="1435330" y="5373660"/>
                  </a:lnTo>
                  <a:lnTo>
                    <a:pt x="1436238" y="5372412"/>
                  </a:lnTo>
                  <a:lnTo>
                    <a:pt x="1436805" y="5371503"/>
                  </a:lnTo>
                  <a:lnTo>
                    <a:pt x="1440664" y="5366055"/>
                  </a:lnTo>
                  <a:lnTo>
                    <a:pt x="1441119" y="5365942"/>
                  </a:lnTo>
                  <a:lnTo>
                    <a:pt x="1441232" y="5366168"/>
                  </a:lnTo>
                  <a:lnTo>
                    <a:pt x="1441232" y="5366509"/>
                  </a:lnTo>
                  <a:lnTo>
                    <a:pt x="1441345" y="5366849"/>
                  </a:lnTo>
                  <a:lnTo>
                    <a:pt x="1443729" y="5364239"/>
                  </a:lnTo>
                  <a:lnTo>
                    <a:pt x="1446908" y="5362877"/>
                  </a:lnTo>
                  <a:lnTo>
                    <a:pt x="1454626" y="5361174"/>
                  </a:lnTo>
                  <a:lnTo>
                    <a:pt x="1458259" y="5359471"/>
                  </a:lnTo>
                  <a:lnTo>
                    <a:pt x="1465069" y="5354931"/>
                  </a:lnTo>
                  <a:lnTo>
                    <a:pt x="1468588" y="5353682"/>
                  </a:lnTo>
                  <a:lnTo>
                    <a:pt x="1475285" y="5354817"/>
                  </a:lnTo>
                  <a:lnTo>
                    <a:pt x="1476874" y="5354136"/>
                  </a:lnTo>
                  <a:lnTo>
                    <a:pt x="1478236" y="5353228"/>
                  </a:lnTo>
                  <a:lnTo>
                    <a:pt x="1481415" y="5354023"/>
                  </a:lnTo>
                  <a:lnTo>
                    <a:pt x="1483117" y="5353682"/>
                  </a:lnTo>
                  <a:lnTo>
                    <a:pt x="1483911" y="5353001"/>
                  </a:lnTo>
                  <a:lnTo>
                    <a:pt x="1484592" y="5352207"/>
                  </a:lnTo>
                  <a:lnTo>
                    <a:pt x="1485274" y="5351526"/>
                  </a:lnTo>
                  <a:lnTo>
                    <a:pt x="1486409" y="5350958"/>
                  </a:lnTo>
                  <a:lnTo>
                    <a:pt x="1487430" y="5350731"/>
                  </a:lnTo>
                  <a:lnTo>
                    <a:pt x="1490722" y="5350958"/>
                  </a:lnTo>
                  <a:lnTo>
                    <a:pt x="1492652" y="5351639"/>
                  </a:lnTo>
                  <a:lnTo>
                    <a:pt x="1493787" y="5353228"/>
                  </a:lnTo>
                  <a:lnTo>
                    <a:pt x="1494695" y="5355158"/>
                  </a:lnTo>
                  <a:lnTo>
                    <a:pt x="1495717" y="5356634"/>
                  </a:lnTo>
                  <a:lnTo>
                    <a:pt x="1499917" y="5357315"/>
                  </a:lnTo>
                  <a:lnTo>
                    <a:pt x="1502641" y="5353115"/>
                  </a:lnTo>
                  <a:lnTo>
                    <a:pt x="1504684" y="5347212"/>
                  </a:lnTo>
                  <a:lnTo>
                    <a:pt x="1507068" y="5342785"/>
                  </a:lnTo>
                  <a:lnTo>
                    <a:pt x="1508770" y="5341991"/>
                  </a:lnTo>
                  <a:lnTo>
                    <a:pt x="1512970" y="5340969"/>
                  </a:lnTo>
                  <a:lnTo>
                    <a:pt x="1514673" y="5339380"/>
                  </a:lnTo>
                  <a:lnTo>
                    <a:pt x="1516943" y="5334840"/>
                  </a:lnTo>
                  <a:lnTo>
                    <a:pt x="1518645" y="5333705"/>
                  </a:lnTo>
                  <a:lnTo>
                    <a:pt x="1521029" y="5335180"/>
                  </a:lnTo>
                  <a:lnTo>
                    <a:pt x="1521710" y="5334613"/>
                  </a:lnTo>
                  <a:lnTo>
                    <a:pt x="1522732" y="5333932"/>
                  </a:lnTo>
                  <a:lnTo>
                    <a:pt x="1523072" y="5333364"/>
                  </a:lnTo>
                  <a:lnTo>
                    <a:pt x="1527727" y="5336996"/>
                  </a:lnTo>
                  <a:lnTo>
                    <a:pt x="1527046" y="5332910"/>
                  </a:lnTo>
                  <a:lnTo>
                    <a:pt x="1527159" y="5331094"/>
                  </a:lnTo>
                  <a:lnTo>
                    <a:pt x="1528294" y="5329505"/>
                  </a:lnTo>
                  <a:lnTo>
                    <a:pt x="1529770" y="5328937"/>
                  </a:lnTo>
                  <a:lnTo>
                    <a:pt x="1532948" y="5329164"/>
                  </a:lnTo>
                  <a:lnTo>
                    <a:pt x="1534197" y="5328597"/>
                  </a:lnTo>
                  <a:lnTo>
                    <a:pt x="1534197" y="5327802"/>
                  </a:lnTo>
                  <a:lnTo>
                    <a:pt x="1531359" y="5326554"/>
                  </a:lnTo>
                  <a:lnTo>
                    <a:pt x="1530791" y="5325873"/>
                  </a:lnTo>
                  <a:lnTo>
                    <a:pt x="1530451" y="5324397"/>
                  </a:lnTo>
                  <a:lnTo>
                    <a:pt x="1530791" y="5323375"/>
                  </a:lnTo>
                  <a:lnTo>
                    <a:pt x="1531245" y="5322240"/>
                  </a:lnTo>
                  <a:lnTo>
                    <a:pt x="1531472" y="5320651"/>
                  </a:lnTo>
                  <a:lnTo>
                    <a:pt x="1532267" y="5319516"/>
                  </a:lnTo>
                  <a:lnTo>
                    <a:pt x="1537375" y="5315430"/>
                  </a:lnTo>
                  <a:lnTo>
                    <a:pt x="1540893" y="5313727"/>
                  </a:lnTo>
                  <a:lnTo>
                    <a:pt x="1544867" y="5312932"/>
                  </a:lnTo>
                  <a:lnTo>
                    <a:pt x="1549067" y="5312932"/>
                  </a:lnTo>
                  <a:lnTo>
                    <a:pt x="1553266" y="5313613"/>
                  </a:lnTo>
                  <a:lnTo>
                    <a:pt x="1560304" y="5316338"/>
                  </a:lnTo>
                  <a:lnTo>
                    <a:pt x="1566547" y="5320310"/>
                  </a:lnTo>
                  <a:lnTo>
                    <a:pt x="1567682" y="5321446"/>
                  </a:lnTo>
                  <a:lnTo>
                    <a:pt x="1570519" y="5324964"/>
                  </a:lnTo>
                  <a:lnTo>
                    <a:pt x="1571087" y="5326327"/>
                  </a:lnTo>
                  <a:lnTo>
                    <a:pt x="1571995" y="5329391"/>
                  </a:lnTo>
                  <a:lnTo>
                    <a:pt x="1573925" y="5330299"/>
                  </a:lnTo>
                  <a:lnTo>
                    <a:pt x="1580622" y="5329051"/>
                  </a:lnTo>
                  <a:lnTo>
                    <a:pt x="1588000" y="5329505"/>
                  </a:lnTo>
                  <a:lnTo>
                    <a:pt x="1589476" y="5327916"/>
                  </a:lnTo>
                  <a:lnTo>
                    <a:pt x="1591065" y="5324737"/>
                  </a:lnTo>
                  <a:lnTo>
                    <a:pt x="1593221" y="5322581"/>
                  </a:lnTo>
                  <a:lnTo>
                    <a:pt x="1596286" y="5323943"/>
                  </a:lnTo>
                  <a:lnTo>
                    <a:pt x="1596286" y="5322921"/>
                  </a:lnTo>
                  <a:lnTo>
                    <a:pt x="1601848" y="5326327"/>
                  </a:lnTo>
                  <a:lnTo>
                    <a:pt x="1610475" y="5328256"/>
                  </a:lnTo>
                  <a:lnTo>
                    <a:pt x="1612404" y="5327802"/>
                  </a:lnTo>
                  <a:lnTo>
                    <a:pt x="1612745" y="5327121"/>
                  </a:lnTo>
                  <a:lnTo>
                    <a:pt x="1613313" y="5324737"/>
                  </a:lnTo>
                  <a:lnTo>
                    <a:pt x="1613654" y="5323943"/>
                  </a:lnTo>
                  <a:lnTo>
                    <a:pt x="1614561" y="5323262"/>
                  </a:lnTo>
                  <a:lnTo>
                    <a:pt x="1615583" y="5322921"/>
                  </a:lnTo>
                  <a:lnTo>
                    <a:pt x="1624210" y="5322467"/>
                  </a:lnTo>
                  <a:lnTo>
                    <a:pt x="1631247" y="5319857"/>
                  </a:lnTo>
                  <a:lnTo>
                    <a:pt x="1632496" y="5318608"/>
                  </a:lnTo>
                  <a:lnTo>
                    <a:pt x="1632723" y="5316565"/>
                  </a:lnTo>
                  <a:lnTo>
                    <a:pt x="1631474" y="5314522"/>
                  </a:lnTo>
                  <a:lnTo>
                    <a:pt x="1628863" y="5311570"/>
                  </a:lnTo>
                  <a:lnTo>
                    <a:pt x="1628296" y="5308619"/>
                  </a:lnTo>
                  <a:lnTo>
                    <a:pt x="1628410" y="5305668"/>
                  </a:lnTo>
                  <a:lnTo>
                    <a:pt x="1629204" y="5297608"/>
                  </a:lnTo>
                  <a:lnTo>
                    <a:pt x="1629999" y="5294657"/>
                  </a:lnTo>
                  <a:lnTo>
                    <a:pt x="1631134" y="5291820"/>
                  </a:lnTo>
                  <a:lnTo>
                    <a:pt x="1632382" y="5290004"/>
                  </a:lnTo>
                  <a:lnTo>
                    <a:pt x="1633290" y="5289663"/>
                  </a:lnTo>
                  <a:lnTo>
                    <a:pt x="1635447" y="5289549"/>
                  </a:lnTo>
                  <a:lnTo>
                    <a:pt x="1636242" y="5289095"/>
                  </a:lnTo>
                  <a:lnTo>
                    <a:pt x="1636923" y="5287960"/>
                  </a:lnTo>
                  <a:lnTo>
                    <a:pt x="1636696" y="5287393"/>
                  </a:lnTo>
                  <a:lnTo>
                    <a:pt x="1636128" y="5286825"/>
                  </a:lnTo>
                  <a:lnTo>
                    <a:pt x="1635787" y="5285804"/>
                  </a:lnTo>
                  <a:lnTo>
                    <a:pt x="1636242" y="5283079"/>
                  </a:lnTo>
                  <a:lnTo>
                    <a:pt x="1637490" y="5281604"/>
                  </a:lnTo>
                  <a:lnTo>
                    <a:pt x="1639420" y="5281150"/>
                  </a:lnTo>
                  <a:lnTo>
                    <a:pt x="1641690" y="5281490"/>
                  </a:lnTo>
                  <a:lnTo>
                    <a:pt x="1644528" y="5283079"/>
                  </a:lnTo>
                  <a:lnTo>
                    <a:pt x="1645663" y="5283420"/>
                  </a:lnTo>
                  <a:lnTo>
                    <a:pt x="1647819" y="5283874"/>
                  </a:lnTo>
                  <a:close/>
                  <a:moveTo>
                    <a:pt x="866646" y="2849206"/>
                  </a:moveTo>
                  <a:lnTo>
                    <a:pt x="866306" y="2850681"/>
                  </a:lnTo>
                  <a:lnTo>
                    <a:pt x="866419" y="2852838"/>
                  </a:lnTo>
                  <a:lnTo>
                    <a:pt x="867100" y="2855335"/>
                  </a:lnTo>
                  <a:lnTo>
                    <a:pt x="868917" y="2857378"/>
                  </a:lnTo>
                  <a:lnTo>
                    <a:pt x="874252" y="2861692"/>
                  </a:lnTo>
                  <a:lnTo>
                    <a:pt x="876408" y="2862600"/>
                  </a:lnTo>
                  <a:lnTo>
                    <a:pt x="877543" y="2862827"/>
                  </a:lnTo>
                  <a:lnTo>
                    <a:pt x="878905" y="2862827"/>
                  </a:lnTo>
                  <a:lnTo>
                    <a:pt x="881062" y="2863508"/>
                  </a:lnTo>
                  <a:lnTo>
                    <a:pt x="881516" y="2862940"/>
                  </a:lnTo>
                  <a:lnTo>
                    <a:pt x="881403" y="2861351"/>
                  </a:lnTo>
                  <a:lnTo>
                    <a:pt x="881856" y="2859876"/>
                  </a:lnTo>
                  <a:lnTo>
                    <a:pt x="883105" y="2859081"/>
                  </a:lnTo>
                  <a:lnTo>
                    <a:pt x="883673" y="2858513"/>
                  </a:lnTo>
                  <a:lnTo>
                    <a:pt x="883105" y="2857605"/>
                  </a:lnTo>
                  <a:lnTo>
                    <a:pt x="882765" y="2857151"/>
                  </a:lnTo>
                  <a:lnTo>
                    <a:pt x="879927" y="2856243"/>
                  </a:lnTo>
                  <a:lnTo>
                    <a:pt x="873911" y="2850227"/>
                  </a:lnTo>
                  <a:lnTo>
                    <a:pt x="873003" y="2848865"/>
                  </a:lnTo>
                  <a:lnTo>
                    <a:pt x="872095" y="2848184"/>
                  </a:lnTo>
                  <a:lnTo>
                    <a:pt x="871187" y="2848638"/>
                  </a:lnTo>
                  <a:lnTo>
                    <a:pt x="870506" y="2848411"/>
                  </a:lnTo>
                  <a:lnTo>
                    <a:pt x="869824" y="2846708"/>
                  </a:lnTo>
                  <a:lnTo>
                    <a:pt x="869370" y="2846595"/>
                  </a:lnTo>
                  <a:lnTo>
                    <a:pt x="868689" y="2847730"/>
                  </a:lnTo>
                  <a:lnTo>
                    <a:pt x="867554" y="2847503"/>
                  </a:lnTo>
                  <a:lnTo>
                    <a:pt x="866419" y="2846708"/>
                  </a:lnTo>
                  <a:lnTo>
                    <a:pt x="866079" y="2846935"/>
                  </a:lnTo>
                  <a:lnTo>
                    <a:pt x="866419" y="2848070"/>
                  </a:lnTo>
                  <a:lnTo>
                    <a:pt x="866646" y="2849206"/>
                  </a:lnTo>
                  <a:close/>
                  <a:moveTo>
                    <a:pt x="796157" y="2917652"/>
                  </a:moveTo>
                  <a:lnTo>
                    <a:pt x="801378" y="2915268"/>
                  </a:lnTo>
                  <a:lnTo>
                    <a:pt x="803194" y="2915268"/>
                  </a:lnTo>
                  <a:lnTo>
                    <a:pt x="803081" y="2913565"/>
                  </a:lnTo>
                  <a:lnTo>
                    <a:pt x="802400" y="2912090"/>
                  </a:lnTo>
                  <a:lnTo>
                    <a:pt x="800924" y="2911522"/>
                  </a:lnTo>
                  <a:lnTo>
                    <a:pt x="798200" y="2909025"/>
                  </a:lnTo>
                  <a:lnTo>
                    <a:pt x="796157" y="2908117"/>
                  </a:lnTo>
                  <a:lnTo>
                    <a:pt x="795135" y="2910160"/>
                  </a:lnTo>
                  <a:lnTo>
                    <a:pt x="794908" y="2912203"/>
                  </a:lnTo>
                  <a:lnTo>
                    <a:pt x="794341" y="2914247"/>
                  </a:lnTo>
                  <a:lnTo>
                    <a:pt x="794568" y="2916176"/>
                  </a:lnTo>
                  <a:lnTo>
                    <a:pt x="796157" y="2917652"/>
                  </a:lnTo>
                  <a:close/>
                  <a:moveTo>
                    <a:pt x="1576649" y="1859515"/>
                  </a:moveTo>
                  <a:lnTo>
                    <a:pt x="1576876" y="1855202"/>
                  </a:lnTo>
                  <a:lnTo>
                    <a:pt x="1576082" y="1852023"/>
                  </a:lnTo>
                  <a:lnTo>
                    <a:pt x="1574379" y="1850434"/>
                  </a:lnTo>
                  <a:lnTo>
                    <a:pt x="1570860" y="1848732"/>
                  </a:lnTo>
                  <a:lnTo>
                    <a:pt x="1568703" y="1846461"/>
                  </a:lnTo>
                  <a:lnTo>
                    <a:pt x="1568476" y="1845667"/>
                  </a:lnTo>
                  <a:lnTo>
                    <a:pt x="1569044" y="1843964"/>
                  </a:lnTo>
                  <a:lnTo>
                    <a:pt x="1569498" y="1839310"/>
                  </a:lnTo>
                  <a:lnTo>
                    <a:pt x="1569952" y="1836018"/>
                  </a:lnTo>
                  <a:lnTo>
                    <a:pt x="1570974" y="1837381"/>
                  </a:lnTo>
                  <a:lnTo>
                    <a:pt x="1571881" y="1840332"/>
                  </a:lnTo>
                  <a:lnTo>
                    <a:pt x="1572109" y="1841580"/>
                  </a:lnTo>
                  <a:lnTo>
                    <a:pt x="1574493" y="1846688"/>
                  </a:lnTo>
                  <a:lnTo>
                    <a:pt x="1575741" y="1847710"/>
                  </a:lnTo>
                  <a:lnTo>
                    <a:pt x="1576876" y="1844986"/>
                  </a:lnTo>
                  <a:lnTo>
                    <a:pt x="1576536" y="1844078"/>
                  </a:lnTo>
                  <a:lnTo>
                    <a:pt x="1573357" y="1833862"/>
                  </a:lnTo>
                  <a:lnTo>
                    <a:pt x="1571881" y="1826938"/>
                  </a:lnTo>
                  <a:lnTo>
                    <a:pt x="1569044" y="1824441"/>
                  </a:lnTo>
                  <a:lnTo>
                    <a:pt x="1563823" y="1822624"/>
                  </a:lnTo>
                  <a:lnTo>
                    <a:pt x="1559282" y="1822965"/>
                  </a:lnTo>
                  <a:lnTo>
                    <a:pt x="1557125" y="1823760"/>
                  </a:lnTo>
                  <a:lnTo>
                    <a:pt x="1555877" y="1826938"/>
                  </a:lnTo>
                  <a:lnTo>
                    <a:pt x="1551223" y="1826824"/>
                  </a:lnTo>
                  <a:lnTo>
                    <a:pt x="1547023" y="1827959"/>
                  </a:lnTo>
                  <a:lnTo>
                    <a:pt x="1543618" y="1829094"/>
                  </a:lnTo>
                  <a:lnTo>
                    <a:pt x="1541915" y="1834429"/>
                  </a:lnTo>
                  <a:lnTo>
                    <a:pt x="1541802" y="1840332"/>
                  </a:lnTo>
                  <a:lnTo>
                    <a:pt x="1543958" y="1845326"/>
                  </a:lnTo>
                  <a:lnTo>
                    <a:pt x="1547477" y="1850321"/>
                  </a:lnTo>
                  <a:lnTo>
                    <a:pt x="1551336" y="1853612"/>
                  </a:lnTo>
                  <a:lnTo>
                    <a:pt x="1555990" y="1854407"/>
                  </a:lnTo>
                  <a:lnTo>
                    <a:pt x="1559623" y="1854521"/>
                  </a:lnTo>
                  <a:lnTo>
                    <a:pt x="1561893" y="1855883"/>
                  </a:lnTo>
                  <a:lnTo>
                    <a:pt x="1563028" y="1856223"/>
                  </a:lnTo>
                  <a:lnTo>
                    <a:pt x="1562914" y="1859061"/>
                  </a:lnTo>
                  <a:lnTo>
                    <a:pt x="1563028" y="1862012"/>
                  </a:lnTo>
                  <a:lnTo>
                    <a:pt x="1563709" y="1865531"/>
                  </a:lnTo>
                  <a:lnTo>
                    <a:pt x="1563709" y="1868482"/>
                  </a:lnTo>
                  <a:lnTo>
                    <a:pt x="1565071" y="1871093"/>
                  </a:lnTo>
                  <a:lnTo>
                    <a:pt x="1567001" y="1870639"/>
                  </a:lnTo>
                  <a:lnTo>
                    <a:pt x="1570633" y="1867347"/>
                  </a:lnTo>
                  <a:lnTo>
                    <a:pt x="1572790" y="1865985"/>
                  </a:lnTo>
                  <a:lnTo>
                    <a:pt x="1574038" y="1864509"/>
                  </a:lnTo>
                  <a:lnTo>
                    <a:pt x="1575174" y="1862353"/>
                  </a:lnTo>
                  <a:lnTo>
                    <a:pt x="1576082" y="1861218"/>
                  </a:lnTo>
                  <a:lnTo>
                    <a:pt x="1576649" y="1859515"/>
                  </a:lnTo>
                  <a:close/>
                  <a:moveTo>
                    <a:pt x="1237936" y="1351559"/>
                  </a:moveTo>
                  <a:lnTo>
                    <a:pt x="1236234" y="1350992"/>
                  </a:lnTo>
                  <a:lnTo>
                    <a:pt x="1234758" y="1351786"/>
                  </a:lnTo>
                  <a:lnTo>
                    <a:pt x="1234417" y="1354624"/>
                  </a:lnTo>
                  <a:lnTo>
                    <a:pt x="1235098" y="1356667"/>
                  </a:lnTo>
                  <a:lnTo>
                    <a:pt x="1236234" y="1357575"/>
                  </a:lnTo>
                  <a:lnTo>
                    <a:pt x="1237369" y="1358029"/>
                  </a:lnTo>
                  <a:lnTo>
                    <a:pt x="1239979" y="1360754"/>
                  </a:lnTo>
                  <a:lnTo>
                    <a:pt x="1241228" y="1359051"/>
                  </a:lnTo>
                  <a:lnTo>
                    <a:pt x="1241228" y="1355759"/>
                  </a:lnTo>
                  <a:lnTo>
                    <a:pt x="1239185" y="1352808"/>
                  </a:lnTo>
                  <a:lnTo>
                    <a:pt x="1237936" y="1351559"/>
                  </a:lnTo>
                  <a:close/>
                  <a:moveTo>
                    <a:pt x="1580054" y="1856337"/>
                  </a:moveTo>
                  <a:lnTo>
                    <a:pt x="1580622" y="1857472"/>
                  </a:lnTo>
                  <a:lnTo>
                    <a:pt x="1581984" y="1857585"/>
                  </a:lnTo>
                  <a:lnTo>
                    <a:pt x="1585503" y="1856564"/>
                  </a:lnTo>
                  <a:lnTo>
                    <a:pt x="1590271" y="1856337"/>
                  </a:lnTo>
                  <a:lnTo>
                    <a:pt x="1591405" y="1855769"/>
                  </a:lnTo>
                  <a:lnTo>
                    <a:pt x="1592200" y="1854067"/>
                  </a:lnTo>
                  <a:lnTo>
                    <a:pt x="1592086" y="1851910"/>
                  </a:lnTo>
                  <a:lnTo>
                    <a:pt x="1591065" y="1850548"/>
                  </a:lnTo>
                  <a:lnTo>
                    <a:pt x="1590497" y="1850094"/>
                  </a:lnTo>
                  <a:lnTo>
                    <a:pt x="1589476" y="1849753"/>
                  </a:lnTo>
                  <a:lnTo>
                    <a:pt x="1587319" y="1849526"/>
                  </a:lnTo>
                  <a:lnTo>
                    <a:pt x="1586297" y="1849640"/>
                  </a:lnTo>
                  <a:lnTo>
                    <a:pt x="1585503" y="1849867"/>
                  </a:lnTo>
                  <a:lnTo>
                    <a:pt x="1582779" y="1849980"/>
                  </a:lnTo>
                  <a:lnTo>
                    <a:pt x="1580054" y="1851569"/>
                  </a:lnTo>
                  <a:lnTo>
                    <a:pt x="1579260" y="1853045"/>
                  </a:lnTo>
                  <a:lnTo>
                    <a:pt x="1579827" y="1854861"/>
                  </a:lnTo>
                  <a:lnTo>
                    <a:pt x="1580054" y="1856337"/>
                  </a:lnTo>
                  <a:close/>
                  <a:moveTo>
                    <a:pt x="1991981" y="1923080"/>
                  </a:moveTo>
                  <a:lnTo>
                    <a:pt x="1994932" y="1924443"/>
                  </a:lnTo>
                  <a:lnTo>
                    <a:pt x="1997430" y="1926259"/>
                  </a:lnTo>
                  <a:lnTo>
                    <a:pt x="2002310" y="1931026"/>
                  </a:lnTo>
                  <a:lnTo>
                    <a:pt x="2005488" y="1936815"/>
                  </a:lnTo>
                  <a:lnTo>
                    <a:pt x="2007419" y="1942037"/>
                  </a:lnTo>
                  <a:lnTo>
                    <a:pt x="2009348" y="1944988"/>
                  </a:lnTo>
                  <a:lnTo>
                    <a:pt x="2013548" y="1947144"/>
                  </a:lnTo>
                  <a:lnTo>
                    <a:pt x="2016158" y="1946917"/>
                  </a:lnTo>
                  <a:lnTo>
                    <a:pt x="2017180" y="1943853"/>
                  </a:lnTo>
                  <a:lnTo>
                    <a:pt x="2017067" y="1941696"/>
                  </a:lnTo>
                  <a:lnTo>
                    <a:pt x="2016839" y="1939312"/>
                  </a:lnTo>
                  <a:lnTo>
                    <a:pt x="2016613" y="1928302"/>
                  </a:lnTo>
                  <a:lnTo>
                    <a:pt x="2015364" y="1922740"/>
                  </a:lnTo>
                  <a:lnTo>
                    <a:pt x="2012980" y="1917632"/>
                  </a:lnTo>
                  <a:lnTo>
                    <a:pt x="2010029" y="1914454"/>
                  </a:lnTo>
                  <a:lnTo>
                    <a:pt x="1999245" y="1911843"/>
                  </a:lnTo>
                  <a:lnTo>
                    <a:pt x="1988348" y="1912411"/>
                  </a:lnTo>
                  <a:lnTo>
                    <a:pt x="1982446" y="1915135"/>
                  </a:lnTo>
                  <a:lnTo>
                    <a:pt x="1980971" y="1917064"/>
                  </a:lnTo>
                  <a:lnTo>
                    <a:pt x="1984943" y="1917859"/>
                  </a:lnTo>
                  <a:lnTo>
                    <a:pt x="1991981" y="1923080"/>
                  </a:lnTo>
                  <a:close/>
                  <a:moveTo>
                    <a:pt x="1610248" y="1826030"/>
                  </a:moveTo>
                  <a:lnTo>
                    <a:pt x="1608318" y="1826711"/>
                  </a:lnTo>
                  <a:lnTo>
                    <a:pt x="1596400" y="1826257"/>
                  </a:lnTo>
                  <a:lnTo>
                    <a:pt x="1595378" y="1825916"/>
                  </a:lnTo>
                  <a:lnTo>
                    <a:pt x="1595038" y="1825122"/>
                  </a:lnTo>
                  <a:lnTo>
                    <a:pt x="1594470" y="1824327"/>
                  </a:lnTo>
                  <a:lnTo>
                    <a:pt x="1593221" y="1823305"/>
                  </a:lnTo>
                  <a:lnTo>
                    <a:pt x="1591973" y="1821489"/>
                  </a:lnTo>
                  <a:lnTo>
                    <a:pt x="1590611" y="1820127"/>
                  </a:lnTo>
                  <a:lnTo>
                    <a:pt x="1589476" y="1819900"/>
                  </a:lnTo>
                  <a:lnTo>
                    <a:pt x="1588795" y="1820127"/>
                  </a:lnTo>
                  <a:lnTo>
                    <a:pt x="1589021" y="1818765"/>
                  </a:lnTo>
                  <a:lnTo>
                    <a:pt x="1588795" y="1818311"/>
                  </a:lnTo>
                  <a:lnTo>
                    <a:pt x="1586525" y="1818992"/>
                  </a:lnTo>
                  <a:lnTo>
                    <a:pt x="1584935" y="1820695"/>
                  </a:lnTo>
                  <a:lnTo>
                    <a:pt x="1584254" y="1823646"/>
                  </a:lnTo>
                  <a:lnTo>
                    <a:pt x="1584141" y="1826711"/>
                  </a:lnTo>
                  <a:lnTo>
                    <a:pt x="1585049" y="1828640"/>
                  </a:lnTo>
                  <a:lnTo>
                    <a:pt x="1592086" y="1831819"/>
                  </a:lnTo>
                  <a:lnTo>
                    <a:pt x="1592654" y="1832273"/>
                  </a:lnTo>
                  <a:lnTo>
                    <a:pt x="1594243" y="1833181"/>
                  </a:lnTo>
                  <a:lnTo>
                    <a:pt x="1596059" y="1833635"/>
                  </a:lnTo>
                  <a:lnTo>
                    <a:pt x="1596854" y="1833067"/>
                  </a:lnTo>
                  <a:lnTo>
                    <a:pt x="1596967" y="1832159"/>
                  </a:lnTo>
                  <a:lnTo>
                    <a:pt x="1599124" y="1832273"/>
                  </a:lnTo>
                  <a:lnTo>
                    <a:pt x="1602870" y="1830683"/>
                  </a:lnTo>
                  <a:lnTo>
                    <a:pt x="1609227" y="1830457"/>
                  </a:lnTo>
                  <a:lnTo>
                    <a:pt x="1612518" y="1828867"/>
                  </a:lnTo>
                  <a:lnTo>
                    <a:pt x="1614902" y="1826824"/>
                  </a:lnTo>
                  <a:lnTo>
                    <a:pt x="1613766" y="1825689"/>
                  </a:lnTo>
                  <a:lnTo>
                    <a:pt x="1610248" y="1826030"/>
                  </a:lnTo>
                  <a:close/>
                  <a:moveTo>
                    <a:pt x="1586411" y="1999813"/>
                  </a:moveTo>
                  <a:lnTo>
                    <a:pt x="1584254" y="1997316"/>
                  </a:lnTo>
                  <a:lnTo>
                    <a:pt x="1581870" y="1995386"/>
                  </a:lnTo>
                  <a:lnTo>
                    <a:pt x="1578465" y="1995613"/>
                  </a:lnTo>
                  <a:lnTo>
                    <a:pt x="1575855" y="1997656"/>
                  </a:lnTo>
                  <a:lnTo>
                    <a:pt x="1575855" y="2001289"/>
                  </a:lnTo>
                  <a:lnTo>
                    <a:pt x="1577103" y="2002764"/>
                  </a:lnTo>
                  <a:lnTo>
                    <a:pt x="1579941" y="2004126"/>
                  </a:lnTo>
                  <a:lnTo>
                    <a:pt x="1585276" y="2011845"/>
                  </a:lnTo>
                  <a:lnTo>
                    <a:pt x="1587433" y="2013434"/>
                  </a:lnTo>
                  <a:lnTo>
                    <a:pt x="1590384" y="2013321"/>
                  </a:lnTo>
                  <a:lnTo>
                    <a:pt x="1593108" y="2011277"/>
                  </a:lnTo>
                  <a:lnTo>
                    <a:pt x="1594243" y="2007305"/>
                  </a:lnTo>
                  <a:lnTo>
                    <a:pt x="1592881" y="2004467"/>
                  </a:lnTo>
                  <a:lnTo>
                    <a:pt x="1586411" y="1999813"/>
                  </a:lnTo>
                  <a:close/>
                  <a:moveTo>
                    <a:pt x="980156" y="2913112"/>
                  </a:moveTo>
                  <a:lnTo>
                    <a:pt x="981291" y="2914020"/>
                  </a:lnTo>
                  <a:lnTo>
                    <a:pt x="981745" y="2915041"/>
                  </a:lnTo>
                  <a:lnTo>
                    <a:pt x="986967" y="2919128"/>
                  </a:lnTo>
                  <a:lnTo>
                    <a:pt x="987534" y="2918447"/>
                  </a:lnTo>
                  <a:lnTo>
                    <a:pt x="987988" y="2917538"/>
                  </a:lnTo>
                  <a:lnTo>
                    <a:pt x="988329" y="2917085"/>
                  </a:lnTo>
                  <a:lnTo>
                    <a:pt x="988101" y="2916176"/>
                  </a:lnTo>
                  <a:lnTo>
                    <a:pt x="987420" y="2915268"/>
                  </a:lnTo>
                  <a:lnTo>
                    <a:pt x="987080" y="2914928"/>
                  </a:lnTo>
                  <a:lnTo>
                    <a:pt x="979929" y="2910047"/>
                  </a:lnTo>
                  <a:lnTo>
                    <a:pt x="975616" y="2908912"/>
                  </a:lnTo>
                  <a:lnTo>
                    <a:pt x="974481" y="2909366"/>
                  </a:lnTo>
                  <a:lnTo>
                    <a:pt x="978567" y="2912317"/>
                  </a:lnTo>
                  <a:lnTo>
                    <a:pt x="980156" y="2913112"/>
                  </a:lnTo>
                  <a:close/>
                  <a:moveTo>
                    <a:pt x="2739556" y="5465376"/>
                  </a:moveTo>
                  <a:lnTo>
                    <a:pt x="2738307" y="5465149"/>
                  </a:lnTo>
                  <a:lnTo>
                    <a:pt x="2735810" y="5465376"/>
                  </a:lnTo>
                  <a:lnTo>
                    <a:pt x="2732631" y="5466057"/>
                  </a:lnTo>
                  <a:lnTo>
                    <a:pt x="2721507" y="5465830"/>
                  </a:lnTo>
                  <a:lnTo>
                    <a:pt x="2718783" y="5467873"/>
                  </a:lnTo>
                  <a:lnTo>
                    <a:pt x="2717875" y="5470370"/>
                  </a:lnTo>
                  <a:lnTo>
                    <a:pt x="2718329" y="5471733"/>
                  </a:lnTo>
                  <a:lnTo>
                    <a:pt x="2719237" y="5472867"/>
                  </a:lnTo>
                  <a:lnTo>
                    <a:pt x="2720486" y="5472981"/>
                  </a:lnTo>
                  <a:lnTo>
                    <a:pt x="2722188" y="5471959"/>
                  </a:lnTo>
                  <a:lnTo>
                    <a:pt x="2722870" y="5471959"/>
                  </a:lnTo>
                  <a:lnTo>
                    <a:pt x="2723210" y="5473548"/>
                  </a:lnTo>
                  <a:lnTo>
                    <a:pt x="2724232" y="5473889"/>
                  </a:lnTo>
                  <a:lnTo>
                    <a:pt x="2725707" y="5474003"/>
                  </a:lnTo>
                  <a:lnTo>
                    <a:pt x="2729226" y="5475138"/>
                  </a:lnTo>
                  <a:lnTo>
                    <a:pt x="2730815" y="5474911"/>
                  </a:lnTo>
                  <a:lnTo>
                    <a:pt x="2740918" y="5467419"/>
                  </a:lnTo>
                  <a:lnTo>
                    <a:pt x="2740918" y="5466398"/>
                  </a:lnTo>
                  <a:lnTo>
                    <a:pt x="2740463" y="5466057"/>
                  </a:lnTo>
                  <a:lnTo>
                    <a:pt x="2739556" y="5465376"/>
                  </a:lnTo>
                  <a:close/>
                  <a:moveTo>
                    <a:pt x="3084057" y="35301"/>
                  </a:moveTo>
                  <a:lnTo>
                    <a:pt x="3084852" y="55279"/>
                  </a:lnTo>
                  <a:lnTo>
                    <a:pt x="3084511" y="62884"/>
                  </a:lnTo>
                  <a:lnTo>
                    <a:pt x="3084966" y="68106"/>
                  </a:lnTo>
                  <a:lnTo>
                    <a:pt x="3085419" y="72419"/>
                  </a:lnTo>
                  <a:lnTo>
                    <a:pt x="3086214" y="76846"/>
                  </a:lnTo>
                  <a:lnTo>
                    <a:pt x="3086895" y="78208"/>
                  </a:lnTo>
                  <a:lnTo>
                    <a:pt x="3087803" y="78889"/>
                  </a:lnTo>
                  <a:lnTo>
                    <a:pt x="3089279" y="81046"/>
                  </a:lnTo>
                  <a:lnTo>
                    <a:pt x="3090754" y="84905"/>
                  </a:lnTo>
                  <a:lnTo>
                    <a:pt x="3090527" y="86267"/>
                  </a:lnTo>
                  <a:lnTo>
                    <a:pt x="3089960" y="87402"/>
                  </a:lnTo>
                  <a:lnTo>
                    <a:pt x="3090414" y="90467"/>
                  </a:lnTo>
                  <a:lnTo>
                    <a:pt x="3095862" y="104656"/>
                  </a:lnTo>
                  <a:lnTo>
                    <a:pt x="3096770" y="109423"/>
                  </a:lnTo>
                  <a:lnTo>
                    <a:pt x="3097111" y="111693"/>
                  </a:lnTo>
                  <a:lnTo>
                    <a:pt x="3098473" y="114758"/>
                  </a:lnTo>
                  <a:lnTo>
                    <a:pt x="3098813" y="117823"/>
                  </a:lnTo>
                  <a:lnTo>
                    <a:pt x="3098473" y="120434"/>
                  </a:lnTo>
                  <a:lnTo>
                    <a:pt x="3097224" y="126223"/>
                  </a:lnTo>
                  <a:lnTo>
                    <a:pt x="3096770" y="129401"/>
                  </a:lnTo>
                  <a:lnTo>
                    <a:pt x="3098473" y="131104"/>
                  </a:lnTo>
                  <a:lnTo>
                    <a:pt x="3103468" y="138368"/>
                  </a:lnTo>
                  <a:lnTo>
                    <a:pt x="3111413" y="141887"/>
                  </a:lnTo>
                  <a:lnTo>
                    <a:pt x="3114024" y="144157"/>
                  </a:lnTo>
                  <a:lnTo>
                    <a:pt x="3121402" y="153465"/>
                  </a:lnTo>
                  <a:lnTo>
                    <a:pt x="3122651" y="156076"/>
                  </a:lnTo>
                  <a:lnTo>
                    <a:pt x="3123672" y="158913"/>
                  </a:lnTo>
                  <a:lnTo>
                    <a:pt x="3124920" y="161411"/>
                  </a:lnTo>
                  <a:lnTo>
                    <a:pt x="3126737" y="162886"/>
                  </a:lnTo>
                  <a:lnTo>
                    <a:pt x="3128894" y="162773"/>
                  </a:lnTo>
                  <a:lnTo>
                    <a:pt x="3134115" y="159822"/>
                  </a:lnTo>
                  <a:lnTo>
                    <a:pt x="3138655" y="155622"/>
                  </a:lnTo>
                  <a:lnTo>
                    <a:pt x="3147509" y="156530"/>
                  </a:lnTo>
                  <a:lnTo>
                    <a:pt x="3155909" y="153919"/>
                  </a:lnTo>
                  <a:lnTo>
                    <a:pt x="3169417" y="156530"/>
                  </a:lnTo>
                  <a:lnTo>
                    <a:pt x="3166125" y="152216"/>
                  </a:lnTo>
                  <a:lnTo>
                    <a:pt x="3161925" y="148698"/>
                  </a:lnTo>
                  <a:lnTo>
                    <a:pt x="3158179" y="143817"/>
                  </a:lnTo>
                  <a:lnTo>
                    <a:pt x="3156136" y="135531"/>
                  </a:lnTo>
                  <a:lnTo>
                    <a:pt x="3159087" y="134622"/>
                  </a:lnTo>
                  <a:lnTo>
                    <a:pt x="3161357" y="132125"/>
                  </a:lnTo>
                  <a:lnTo>
                    <a:pt x="3166011" y="124066"/>
                  </a:lnTo>
                  <a:lnTo>
                    <a:pt x="3168395" y="122590"/>
                  </a:lnTo>
                  <a:lnTo>
                    <a:pt x="3168622" y="127244"/>
                  </a:lnTo>
                  <a:lnTo>
                    <a:pt x="3167373" y="137687"/>
                  </a:lnTo>
                  <a:lnTo>
                    <a:pt x="3169530" y="145292"/>
                  </a:lnTo>
                  <a:lnTo>
                    <a:pt x="3174070" y="151422"/>
                  </a:lnTo>
                  <a:lnTo>
                    <a:pt x="3179065" y="155395"/>
                  </a:lnTo>
                  <a:lnTo>
                    <a:pt x="3182697" y="156757"/>
                  </a:lnTo>
                  <a:lnTo>
                    <a:pt x="3181562" y="152557"/>
                  </a:lnTo>
                  <a:lnTo>
                    <a:pt x="3179973" y="149492"/>
                  </a:lnTo>
                  <a:lnTo>
                    <a:pt x="3178611" y="145633"/>
                  </a:lnTo>
                  <a:lnTo>
                    <a:pt x="3178043" y="139049"/>
                  </a:lnTo>
                  <a:lnTo>
                    <a:pt x="3179746" y="134509"/>
                  </a:lnTo>
                  <a:lnTo>
                    <a:pt x="3187805" y="132466"/>
                  </a:lnTo>
                  <a:lnTo>
                    <a:pt x="3190643" y="129515"/>
                  </a:lnTo>
                  <a:lnTo>
                    <a:pt x="3191891" y="122363"/>
                  </a:lnTo>
                  <a:lnTo>
                    <a:pt x="3192119" y="115553"/>
                  </a:lnTo>
                  <a:lnTo>
                    <a:pt x="3192800" y="110445"/>
                  </a:lnTo>
                  <a:lnTo>
                    <a:pt x="3195410" y="108402"/>
                  </a:lnTo>
                  <a:lnTo>
                    <a:pt x="3196772" y="110558"/>
                  </a:lnTo>
                  <a:lnTo>
                    <a:pt x="3196772" y="121569"/>
                  </a:lnTo>
                  <a:lnTo>
                    <a:pt x="3198021" y="126677"/>
                  </a:lnTo>
                  <a:lnTo>
                    <a:pt x="3202789" y="131898"/>
                  </a:lnTo>
                  <a:lnTo>
                    <a:pt x="3204718" y="135758"/>
                  </a:lnTo>
                  <a:lnTo>
                    <a:pt x="3205286" y="142228"/>
                  </a:lnTo>
                  <a:lnTo>
                    <a:pt x="3204037" y="147449"/>
                  </a:lnTo>
                  <a:lnTo>
                    <a:pt x="3202108" y="153919"/>
                  </a:lnTo>
                  <a:lnTo>
                    <a:pt x="3201426" y="159368"/>
                  </a:lnTo>
                  <a:lnTo>
                    <a:pt x="3203923" y="161297"/>
                  </a:lnTo>
                  <a:lnTo>
                    <a:pt x="3209145" y="154033"/>
                  </a:lnTo>
                  <a:lnTo>
                    <a:pt x="3211983" y="152897"/>
                  </a:lnTo>
                  <a:lnTo>
                    <a:pt x="3213231" y="160162"/>
                  </a:lnTo>
                  <a:lnTo>
                    <a:pt x="3214140" y="167427"/>
                  </a:lnTo>
                  <a:lnTo>
                    <a:pt x="3216296" y="170151"/>
                  </a:lnTo>
                  <a:lnTo>
                    <a:pt x="3221972" y="171513"/>
                  </a:lnTo>
                  <a:lnTo>
                    <a:pt x="3219815" y="160503"/>
                  </a:lnTo>
                  <a:lnTo>
                    <a:pt x="3222085" y="158913"/>
                  </a:lnTo>
                  <a:lnTo>
                    <a:pt x="3225377" y="162886"/>
                  </a:lnTo>
                  <a:lnTo>
                    <a:pt x="3226285" y="168335"/>
                  </a:lnTo>
                  <a:lnTo>
                    <a:pt x="3225717" y="172081"/>
                  </a:lnTo>
                  <a:lnTo>
                    <a:pt x="3225831" y="176053"/>
                  </a:lnTo>
                  <a:lnTo>
                    <a:pt x="3226625" y="179572"/>
                  </a:lnTo>
                  <a:lnTo>
                    <a:pt x="3227987" y="182069"/>
                  </a:lnTo>
                  <a:lnTo>
                    <a:pt x="3230031" y="182410"/>
                  </a:lnTo>
                  <a:lnTo>
                    <a:pt x="3232414" y="177189"/>
                  </a:lnTo>
                  <a:lnTo>
                    <a:pt x="3234117" y="177302"/>
                  </a:lnTo>
                  <a:lnTo>
                    <a:pt x="3236273" y="178664"/>
                  </a:lnTo>
                  <a:lnTo>
                    <a:pt x="3236614" y="175940"/>
                  </a:lnTo>
                  <a:lnTo>
                    <a:pt x="3236273" y="171400"/>
                  </a:lnTo>
                  <a:lnTo>
                    <a:pt x="3236614" y="167313"/>
                  </a:lnTo>
                  <a:lnTo>
                    <a:pt x="3238317" y="166405"/>
                  </a:lnTo>
                  <a:lnTo>
                    <a:pt x="3240928" y="167313"/>
                  </a:lnTo>
                  <a:lnTo>
                    <a:pt x="3243198" y="167200"/>
                  </a:lnTo>
                  <a:lnTo>
                    <a:pt x="3243992" y="163113"/>
                  </a:lnTo>
                  <a:lnTo>
                    <a:pt x="3243084" y="160843"/>
                  </a:lnTo>
                  <a:lnTo>
                    <a:pt x="3241381" y="157892"/>
                  </a:lnTo>
                  <a:lnTo>
                    <a:pt x="3240133" y="154714"/>
                  </a:lnTo>
                  <a:lnTo>
                    <a:pt x="3240700" y="151649"/>
                  </a:lnTo>
                  <a:lnTo>
                    <a:pt x="3242290" y="149833"/>
                  </a:lnTo>
                  <a:lnTo>
                    <a:pt x="3244106" y="149038"/>
                  </a:lnTo>
                  <a:lnTo>
                    <a:pt x="3245014" y="150287"/>
                  </a:lnTo>
                  <a:lnTo>
                    <a:pt x="3243992" y="154600"/>
                  </a:lnTo>
                  <a:lnTo>
                    <a:pt x="3247624" y="160616"/>
                  </a:lnTo>
                  <a:lnTo>
                    <a:pt x="3248874" y="164135"/>
                  </a:lnTo>
                  <a:lnTo>
                    <a:pt x="3249327" y="170378"/>
                  </a:lnTo>
                  <a:lnTo>
                    <a:pt x="3250349" y="173329"/>
                  </a:lnTo>
                  <a:lnTo>
                    <a:pt x="3252392" y="172194"/>
                  </a:lnTo>
                  <a:lnTo>
                    <a:pt x="3253868" y="167881"/>
                  </a:lnTo>
                  <a:lnTo>
                    <a:pt x="3253073" y="161184"/>
                  </a:lnTo>
                  <a:lnTo>
                    <a:pt x="3256025" y="153011"/>
                  </a:lnTo>
                  <a:lnTo>
                    <a:pt x="3259203" y="146541"/>
                  </a:lnTo>
                  <a:lnTo>
                    <a:pt x="3272937" y="128833"/>
                  </a:lnTo>
                  <a:lnTo>
                    <a:pt x="3274640" y="128379"/>
                  </a:lnTo>
                  <a:lnTo>
                    <a:pt x="3282245" y="135644"/>
                  </a:lnTo>
                  <a:lnTo>
                    <a:pt x="3273959" y="145065"/>
                  </a:lnTo>
                  <a:lnTo>
                    <a:pt x="3271688" y="150514"/>
                  </a:lnTo>
                  <a:lnTo>
                    <a:pt x="3271348" y="152670"/>
                  </a:lnTo>
                  <a:lnTo>
                    <a:pt x="3271348" y="154260"/>
                  </a:lnTo>
                  <a:lnTo>
                    <a:pt x="3271235" y="155849"/>
                  </a:lnTo>
                  <a:lnTo>
                    <a:pt x="3270326" y="157778"/>
                  </a:lnTo>
                  <a:lnTo>
                    <a:pt x="3268964" y="159595"/>
                  </a:lnTo>
                  <a:lnTo>
                    <a:pt x="3265219" y="162546"/>
                  </a:lnTo>
                  <a:lnTo>
                    <a:pt x="3263630" y="163000"/>
                  </a:lnTo>
                  <a:lnTo>
                    <a:pt x="3269645" y="181842"/>
                  </a:lnTo>
                  <a:lnTo>
                    <a:pt x="3272937" y="189902"/>
                  </a:lnTo>
                  <a:lnTo>
                    <a:pt x="3273278" y="192172"/>
                  </a:lnTo>
                  <a:lnTo>
                    <a:pt x="3273959" y="198415"/>
                  </a:lnTo>
                  <a:lnTo>
                    <a:pt x="3274300" y="200231"/>
                  </a:lnTo>
                  <a:lnTo>
                    <a:pt x="3279294" y="206701"/>
                  </a:lnTo>
                  <a:lnTo>
                    <a:pt x="3286558" y="209198"/>
                  </a:lnTo>
                  <a:lnTo>
                    <a:pt x="3292007" y="205112"/>
                  </a:lnTo>
                  <a:lnTo>
                    <a:pt x="3291666" y="191831"/>
                  </a:lnTo>
                  <a:lnTo>
                    <a:pt x="3293028" y="186156"/>
                  </a:lnTo>
                  <a:lnTo>
                    <a:pt x="3295185" y="182637"/>
                  </a:lnTo>
                  <a:lnTo>
                    <a:pt x="3319817" y="169016"/>
                  </a:lnTo>
                  <a:lnTo>
                    <a:pt x="3324584" y="160162"/>
                  </a:lnTo>
                  <a:lnTo>
                    <a:pt x="3326514" y="158232"/>
                  </a:lnTo>
                  <a:lnTo>
                    <a:pt x="3328557" y="158686"/>
                  </a:lnTo>
                  <a:lnTo>
                    <a:pt x="3331508" y="160957"/>
                  </a:lnTo>
                  <a:lnTo>
                    <a:pt x="3329011" y="168789"/>
                  </a:lnTo>
                  <a:lnTo>
                    <a:pt x="3325493" y="173102"/>
                  </a:lnTo>
                  <a:lnTo>
                    <a:pt x="3309715" y="176394"/>
                  </a:lnTo>
                  <a:lnTo>
                    <a:pt x="3305515" y="180367"/>
                  </a:lnTo>
                  <a:lnTo>
                    <a:pt x="3303698" y="188767"/>
                  </a:lnTo>
                  <a:lnTo>
                    <a:pt x="3302677" y="195577"/>
                  </a:lnTo>
                  <a:lnTo>
                    <a:pt x="3298136" y="203296"/>
                  </a:lnTo>
                  <a:lnTo>
                    <a:pt x="3297115" y="209652"/>
                  </a:lnTo>
                  <a:lnTo>
                    <a:pt x="3295185" y="211923"/>
                  </a:lnTo>
                  <a:lnTo>
                    <a:pt x="3283153" y="221003"/>
                  </a:lnTo>
                  <a:lnTo>
                    <a:pt x="3284175" y="223955"/>
                  </a:lnTo>
                  <a:lnTo>
                    <a:pt x="3288828" y="233035"/>
                  </a:lnTo>
                  <a:lnTo>
                    <a:pt x="3292007" y="235646"/>
                  </a:lnTo>
                  <a:lnTo>
                    <a:pt x="3293483" y="238597"/>
                  </a:lnTo>
                  <a:lnTo>
                    <a:pt x="3295412" y="240640"/>
                  </a:lnTo>
                  <a:lnTo>
                    <a:pt x="3300407" y="237803"/>
                  </a:lnTo>
                  <a:lnTo>
                    <a:pt x="3302563" y="238484"/>
                  </a:lnTo>
                  <a:lnTo>
                    <a:pt x="3304379" y="240300"/>
                  </a:lnTo>
                  <a:lnTo>
                    <a:pt x="3308125" y="241776"/>
                  </a:lnTo>
                  <a:lnTo>
                    <a:pt x="3309715" y="243819"/>
                  </a:lnTo>
                  <a:lnTo>
                    <a:pt x="3309147" y="244727"/>
                  </a:lnTo>
                  <a:lnTo>
                    <a:pt x="3307785" y="247905"/>
                  </a:lnTo>
                  <a:lnTo>
                    <a:pt x="3310509" y="248813"/>
                  </a:lnTo>
                  <a:lnTo>
                    <a:pt x="3316638" y="253694"/>
                  </a:lnTo>
                  <a:lnTo>
                    <a:pt x="3319022" y="253013"/>
                  </a:lnTo>
                  <a:lnTo>
                    <a:pt x="3320157" y="249267"/>
                  </a:lnTo>
                  <a:lnTo>
                    <a:pt x="3319817" y="244727"/>
                  </a:lnTo>
                  <a:lnTo>
                    <a:pt x="3318568" y="240413"/>
                  </a:lnTo>
                  <a:lnTo>
                    <a:pt x="3317092" y="237235"/>
                  </a:lnTo>
                  <a:lnTo>
                    <a:pt x="3321860" y="238143"/>
                  </a:lnTo>
                  <a:lnTo>
                    <a:pt x="3324017" y="240300"/>
                  </a:lnTo>
                  <a:lnTo>
                    <a:pt x="3326060" y="244500"/>
                  </a:lnTo>
                  <a:lnTo>
                    <a:pt x="3328330" y="247905"/>
                  </a:lnTo>
                  <a:lnTo>
                    <a:pt x="3330827" y="247224"/>
                  </a:lnTo>
                  <a:lnTo>
                    <a:pt x="3333325" y="244159"/>
                  </a:lnTo>
                  <a:lnTo>
                    <a:pt x="3335594" y="240413"/>
                  </a:lnTo>
                  <a:lnTo>
                    <a:pt x="3338773" y="232922"/>
                  </a:lnTo>
                  <a:lnTo>
                    <a:pt x="3340362" y="230198"/>
                  </a:lnTo>
                  <a:lnTo>
                    <a:pt x="3342632" y="229062"/>
                  </a:lnTo>
                  <a:lnTo>
                    <a:pt x="3345129" y="230538"/>
                  </a:lnTo>
                  <a:lnTo>
                    <a:pt x="3350010" y="236554"/>
                  </a:lnTo>
                  <a:lnTo>
                    <a:pt x="3352281" y="237349"/>
                  </a:lnTo>
                  <a:lnTo>
                    <a:pt x="3348762" y="237916"/>
                  </a:lnTo>
                  <a:lnTo>
                    <a:pt x="3344108" y="236781"/>
                  </a:lnTo>
                  <a:lnTo>
                    <a:pt x="3341838" y="237576"/>
                  </a:lnTo>
                  <a:lnTo>
                    <a:pt x="3345583" y="243705"/>
                  </a:lnTo>
                  <a:lnTo>
                    <a:pt x="3340930" y="243478"/>
                  </a:lnTo>
                  <a:lnTo>
                    <a:pt x="3339568" y="244613"/>
                  </a:lnTo>
                  <a:lnTo>
                    <a:pt x="3338546" y="246883"/>
                  </a:lnTo>
                  <a:lnTo>
                    <a:pt x="3337865" y="249608"/>
                  </a:lnTo>
                  <a:lnTo>
                    <a:pt x="3337070" y="251651"/>
                  </a:lnTo>
                  <a:lnTo>
                    <a:pt x="3335594" y="252105"/>
                  </a:lnTo>
                  <a:lnTo>
                    <a:pt x="3338432" y="256305"/>
                  </a:lnTo>
                  <a:lnTo>
                    <a:pt x="3342405" y="259483"/>
                  </a:lnTo>
                  <a:lnTo>
                    <a:pt x="3349897" y="262207"/>
                  </a:lnTo>
                  <a:lnTo>
                    <a:pt x="3351713" y="261526"/>
                  </a:lnTo>
                  <a:lnTo>
                    <a:pt x="3355118" y="258575"/>
                  </a:lnTo>
                  <a:lnTo>
                    <a:pt x="3356934" y="258121"/>
                  </a:lnTo>
                  <a:lnTo>
                    <a:pt x="3358183" y="259256"/>
                  </a:lnTo>
                  <a:lnTo>
                    <a:pt x="3359545" y="261413"/>
                  </a:lnTo>
                  <a:lnTo>
                    <a:pt x="3360113" y="263456"/>
                  </a:lnTo>
                  <a:lnTo>
                    <a:pt x="3358977" y="264364"/>
                  </a:lnTo>
                  <a:lnTo>
                    <a:pt x="3343995" y="270380"/>
                  </a:lnTo>
                  <a:lnTo>
                    <a:pt x="3336275" y="268564"/>
                  </a:lnTo>
                  <a:lnTo>
                    <a:pt x="3330146" y="269926"/>
                  </a:lnTo>
                  <a:lnTo>
                    <a:pt x="3328330" y="268564"/>
                  </a:lnTo>
                  <a:lnTo>
                    <a:pt x="3330487" y="261299"/>
                  </a:lnTo>
                  <a:lnTo>
                    <a:pt x="3334460" y="260618"/>
                  </a:lnTo>
                  <a:lnTo>
                    <a:pt x="3342973" y="264477"/>
                  </a:lnTo>
                  <a:lnTo>
                    <a:pt x="3337184" y="258348"/>
                  </a:lnTo>
                  <a:lnTo>
                    <a:pt x="3330600" y="257553"/>
                  </a:lnTo>
                  <a:lnTo>
                    <a:pt x="3317547" y="260278"/>
                  </a:lnTo>
                  <a:lnTo>
                    <a:pt x="3320157" y="267542"/>
                  </a:lnTo>
                  <a:lnTo>
                    <a:pt x="3330146" y="282526"/>
                  </a:lnTo>
                  <a:lnTo>
                    <a:pt x="3326968" y="284001"/>
                  </a:lnTo>
                  <a:lnTo>
                    <a:pt x="3316979" y="274580"/>
                  </a:lnTo>
                  <a:lnTo>
                    <a:pt x="3315163" y="274239"/>
                  </a:lnTo>
                  <a:lnTo>
                    <a:pt x="3311530" y="274920"/>
                  </a:lnTo>
                  <a:lnTo>
                    <a:pt x="3309828" y="274012"/>
                  </a:lnTo>
                  <a:lnTo>
                    <a:pt x="3306763" y="270834"/>
                  </a:lnTo>
                  <a:lnTo>
                    <a:pt x="3305060" y="270721"/>
                  </a:lnTo>
                  <a:lnTo>
                    <a:pt x="3303472" y="272650"/>
                  </a:lnTo>
                  <a:lnTo>
                    <a:pt x="3304834" y="276964"/>
                  </a:lnTo>
                  <a:lnTo>
                    <a:pt x="3295753" y="276737"/>
                  </a:lnTo>
                  <a:lnTo>
                    <a:pt x="3291326" y="274920"/>
                  </a:lnTo>
                  <a:lnTo>
                    <a:pt x="3287807" y="272196"/>
                  </a:lnTo>
                  <a:lnTo>
                    <a:pt x="3287240" y="277304"/>
                  </a:lnTo>
                  <a:lnTo>
                    <a:pt x="3286785" y="278780"/>
                  </a:lnTo>
                  <a:lnTo>
                    <a:pt x="3292347" y="286725"/>
                  </a:lnTo>
                  <a:lnTo>
                    <a:pt x="3304266" y="298871"/>
                  </a:lnTo>
                  <a:lnTo>
                    <a:pt x="3309260" y="309541"/>
                  </a:lnTo>
                  <a:lnTo>
                    <a:pt x="3310623" y="315784"/>
                  </a:lnTo>
                  <a:lnTo>
                    <a:pt x="3309715" y="319189"/>
                  </a:lnTo>
                  <a:lnTo>
                    <a:pt x="3307671" y="322254"/>
                  </a:lnTo>
                  <a:lnTo>
                    <a:pt x="3305287" y="327589"/>
                  </a:lnTo>
                  <a:lnTo>
                    <a:pt x="3304266" y="332810"/>
                  </a:lnTo>
                  <a:lnTo>
                    <a:pt x="3304266" y="338032"/>
                  </a:lnTo>
                  <a:lnTo>
                    <a:pt x="3305287" y="342686"/>
                  </a:lnTo>
                  <a:lnTo>
                    <a:pt x="3307217" y="345977"/>
                  </a:lnTo>
                  <a:lnTo>
                    <a:pt x="3305855" y="349496"/>
                  </a:lnTo>
                  <a:lnTo>
                    <a:pt x="3303812" y="348588"/>
                  </a:lnTo>
                  <a:lnTo>
                    <a:pt x="3301655" y="345410"/>
                  </a:lnTo>
                  <a:lnTo>
                    <a:pt x="3296661" y="335194"/>
                  </a:lnTo>
                  <a:lnTo>
                    <a:pt x="3294845" y="333378"/>
                  </a:lnTo>
                  <a:lnTo>
                    <a:pt x="3292574" y="333945"/>
                  </a:lnTo>
                  <a:lnTo>
                    <a:pt x="3291440" y="335535"/>
                  </a:lnTo>
                  <a:lnTo>
                    <a:pt x="3290418" y="337578"/>
                  </a:lnTo>
                  <a:lnTo>
                    <a:pt x="3289396" y="339053"/>
                  </a:lnTo>
                  <a:lnTo>
                    <a:pt x="3288261" y="338940"/>
                  </a:lnTo>
                  <a:lnTo>
                    <a:pt x="3286558" y="337805"/>
                  </a:lnTo>
                  <a:lnTo>
                    <a:pt x="3267943" y="339848"/>
                  </a:lnTo>
                  <a:lnTo>
                    <a:pt x="3274753" y="342005"/>
                  </a:lnTo>
                  <a:lnTo>
                    <a:pt x="3278386" y="344615"/>
                  </a:lnTo>
                  <a:lnTo>
                    <a:pt x="3283380" y="352561"/>
                  </a:lnTo>
                  <a:lnTo>
                    <a:pt x="3289169" y="353923"/>
                  </a:lnTo>
                  <a:lnTo>
                    <a:pt x="3291212" y="358123"/>
                  </a:lnTo>
                  <a:lnTo>
                    <a:pt x="3291893" y="355966"/>
                  </a:lnTo>
                  <a:lnTo>
                    <a:pt x="3291099" y="351199"/>
                  </a:lnTo>
                  <a:lnTo>
                    <a:pt x="3290872" y="346545"/>
                  </a:lnTo>
                  <a:lnTo>
                    <a:pt x="3291666" y="343594"/>
                  </a:lnTo>
                  <a:lnTo>
                    <a:pt x="3293937" y="344048"/>
                  </a:lnTo>
                  <a:lnTo>
                    <a:pt x="3293483" y="346772"/>
                  </a:lnTo>
                  <a:lnTo>
                    <a:pt x="3293255" y="347907"/>
                  </a:lnTo>
                  <a:lnTo>
                    <a:pt x="3295639" y="350291"/>
                  </a:lnTo>
                  <a:lnTo>
                    <a:pt x="3300747" y="350972"/>
                  </a:lnTo>
                  <a:lnTo>
                    <a:pt x="3303244" y="353356"/>
                  </a:lnTo>
                  <a:lnTo>
                    <a:pt x="3307217" y="359031"/>
                  </a:lnTo>
                  <a:lnTo>
                    <a:pt x="3308579" y="360166"/>
                  </a:lnTo>
                  <a:lnTo>
                    <a:pt x="3311077" y="360166"/>
                  </a:lnTo>
                  <a:lnTo>
                    <a:pt x="3316185" y="358009"/>
                  </a:lnTo>
                  <a:lnTo>
                    <a:pt x="3318455" y="359258"/>
                  </a:lnTo>
                  <a:lnTo>
                    <a:pt x="3321747" y="363231"/>
                  </a:lnTo>
                  <a:lnTo>
                    <a:pt x="3323449" y="364252"/>
                  </a:lnTo>
                  <a:lnTo>
                    <a:pt x="3325265" y="364366"/>
                  </a:lnTo>
                  <a:lnTo>
                    <a:pt x="3320611" y="357555"/>
                  </a:lnTo>
                  <a:lnTo>
                    <a:pt x="3319930" y="355285"/>
                  </a:lnTo>
                  <a:lnTo>
                    <a:pt x="3320498" y="352901"/>
                  </a:lnTo>
                  <a:lnTo>
                    <a:pt x="3321860" y="353129"/>
                  </a:lnTo>
                  <a:lnTo>
                    <a:pt x="3336616" y="372085"/>
                  </a:lnTo>
                  <a:lnTo>
                    <a:pt x="3340362" y="375036"/>
                  </a:lnTo>
                  <a:lnTo>
                    <a:pt x="3344221" y="376284"/>
                  </a:lnTo>
                  <a:lnTo>
                    <a:pt x="3349670" y="372312"/>
                  </a:lnTo>
                  <a:lnTo>
                    <a:pt x="3351259" y="373106"/>
                  </a:lnTo>
                  <a:lnTo>
                    <a:pt x="3354437" y="377647"/>
                  </a:lnTo>
                  <a:lnTo>
                    <a:pt x="3357842" y="380371"/>
                  </a:lnTo>
                  <a:lnTo>
                    <a:pt x="3361248" y="380257"/>
                  </a:lnTo>
                  <a:lnTo>
                    <a:pt x="3364540" y="376284"/>
                  </a:lnTo>
                  <a:lnTo>
                    <a:pt x="3363177" y="373447"/>
                  </a:lnTo>
                  <a:lnTo>
                    <a:pt x="3362156" y="370382"/>
                  </a:lnTo>
                  <a:lnTo>
                    <a:pt x="3362156" y="367771"/>
                  </a:lnTo>
                  <a:lnTo>
                    <a:pt x="3363859" y="366409"/>
                  </a:lnTo>
                  <a:lnTo>
                    <a:pt x="3365902" y="367544"/>
                  </a:lnTo>
                  <a:lnTo>
                    <a:pt x="3379977" y="384003"/>
                  </a:lnTo>
                  <a:lnTo>
                    <a:pt x="3382247" y="385365"/>
                  </a:lnTo>
                  <a:lnTo>
                    <a:pt x="3387015" y="386160"/>
                  </a:lnTo>
                  <a:lnTo>
                    <a:pt x="3389171" y="388317"/>
                  </a:lnTo>
                  <a:lnTo>
                    <a:pt x="3388830" y="393084"/>
                  </a:lnTo>
                  <a:lnTo>
                    <a:pt x="3391442" y="396489"/>
                  </a:lnTo>
                  <a:lnTo>
                    <a:pt x="3397798" y="400576"/>
                  </a:lnTo>
                  <a:lnTo>
                    <a:pt x="3410511" y="404435"/>
                  </a:lnTo>
                  <a:lnTo>
                    <a:pt x="3407333" y="397965"/>
                  </a:lnTo>
                  <a:lnTo>
                    <a:pt x="3403814" y="396149"/>
                  </a:lnTo>
                  <a:lnTo>
                    <a:pt x="3400181" y="395468"/>
                  </a:lnTo>
                  <a:lnTo>
                    <a:pt x="3396549" y="392403"/>
                  </a:lnTo>
                  <a:lnTo>
                    <a:pt x="3397117" y="391154"/>
                  </a:lnTo>
                  <a:lnTo>
                    <a:pt x="3397684" y="390587"/>
                  </a:lnTo>
                  <a:lnTo>
                    <a:pt x="3399160" y="390587"/>
                  </a:lnTo>
                  <a:lnTo>
                    <a:pt x="3382474" y="378555"/>
                  </a:lnTo>
                  <a:lnTo>
                    <a:pt x="3383382" y="374695"/>
                  </a:lnTo>
                  <a:lnTo>
                    <a:pt x="3383723" y="370041"/>
                  </a:lnTo>
                  <a:lnTo>
                    <a:pt x="3383836" y="364252"/>
                  </a:lnTo>
                  <a:lnTo>
                    <a:pt x="3385198" y="363344"/>
                  </a:lnTo>
                  <a:lnTo>
                    <a:pt x="3391214" y="366409"/>
                  </a:lnTo>
                  <a:lnTo>
                    <a:pt x="3390306" y="361982"/>
                  </a:lnTo>
                  <a:lnTo>
                    <a:pt x="3387696" y="356988"/>
                  </a:lnTo>
                  <a:lnTo>
                    <a:pt x="3385879" y="352220"/>
                  </a:lnTo>
                  <a:lnTo>
                    <a:pt x="3387809" y="355853"/>
                  </a:lnTo>
                  <a:lnTo>
                    <a:pt x="3389511" y="358804"/>
                  </a:lnTo>
                  <a:lnTo>
                    <a:pt x="3393371" y="365955"/>
                  </a:lnTo>
                  <a:lnTo>
                    <a:pt x="3403133" y="369247"/>
                  </a:lnTo>
                  <a:lnTo>
                    <a:pt x="3405176" y="372198"/>
                  </a:lnTo>
                  <a:lnTo>
                    <a:pt x="3405403" y="376625"/>
                  </a:lnTo>
                  <a:lnTo>
                    <a:pt x="3404722" y="379463"/>
                  </a:lnTo>
                  <a:lnTo>
                    <a:pt x="3404608" y="382755"/>
                  </a:lnTo>
                  <a:lnTo>
                    <a:pt x="3406425" y="388544"/>
                  </a:lnTo>
                  <a:lnTo>
                    <a:pt x="3408127" y="392062"/>
                  </a:lnTo>
                  <a:lnTo>
                    <a:pt x="3409830" y="395014"/>
                  </a:lnTo>
                  <a:lnTo>
                    <a:pt x="3411760" y="397284"/>
                  </a:lnTo>
                  <a:lnTo>
                    <a:pt x="3413803" y="398873"/>
                  </a:lnTo>
                  <a:lnTo>
                    <a:pt x="3420386" y="400916"/>
                  </a:lnTo>
                  <a:lnTo>
                    <a:pt x="3421521" y="402278"/>
                  </a:lnTo>
                  <a:lnTo>
                    <a:pt x="3423451" y="405683"/>
                  </a:lnTo>
                  <a:lnTo>
                    <a:pt x="3424473" y="406932"/>
                  </a:lnTo>
                  <a:lnTo>
                    <a:pt x="3426289" y="407727"/>
                  </a:lnTo>
                  <a:lnTo>
                    <a:pt x="3429921" y="407727"/>
                  </a:lnTo>
                  <a:lnTo>
                    <a:pt x="3431737" y="408975"/>
                  </a:lnTo>
                  <a:lnTo>
                    <a:pt x="3431965" y="410224"/>
                  </a:lnTo>
                  <a:lnTo>
                    <a:pt x="3432078" y="412267"/>
                  </a:lnTo>
                  <a:lnTo>
                    <a:pt x="3432532" y="414197"/>
                  </a:lnTo>
                  <a:lnTo>
                    <a:pt x="3438548" y="419191"/>
                  </a:lnTo>
                  <a:lnTo>
                    <a:pt x="3443656" y="427137"/>
                  </a:lnTo>
                  <a:lnTo>
                    <a:pt x="3448764" y="432585"/>
                  </a:lnTo>
                  <a:lnTo>
                    <a:pt x="3453645" y="429066"/>
                  </a:lnTo>
                  <a:lnTo>
                    <a:pt x="3453077" y="424640"/>
                  </a:lnTo>
                  <a:lnTo>
                    <a:pt x="3454779" y="423504"/>
                  </a:lnTo>
                  <a:lnTo>
                    <a:pt x="3458866" y="423277"/>
                  </a:lnTo>
                  <a:lnTo>
                    <a:pt x="3459434" y="420553"/>
                  </a:lnTo>
                  <a:lnTo>
                    <a:pt x="3459320" y="417261"/>
                  </a:lnTo>
                  <a:lnTo>
                    <a:pt x="3459660" y="415445"/>
                  </a:lnTo>
                  <a:lnTo>
                    <a:pt x="3461590" y="417148"/>
                  </a:lnTo>
                  <a:lnTo>
                    <a:pt x="3460796" y="413175"/>
                  </a:lnTo>
                  <a:lnTo>
                    <a:pt x="3455915" y="404094"/>
                  </a:lnTo>
                  <a:lnTo>
                    <a:pt x="3455574" y="399554"/>
                  </a:lnTo>
                  <a:lnTo>
                    <a:pt x="3457277" y="396035"/>
                  </a:lnTo>
                  <a:lnTo>
                    <a:pt x="3459660" y="393765"/>
                  </a:lnTo>
                  <a:lnTo>
                    <a:pt x="3461250" y="392970"/>
                  </a:lnTo>
                  <a:lnTo>
                    <a:pt x="3466925" y="395127"/>
                  </a:lnTo>
                  <a:lnTo>
                    <a:pt x="3471239" y="393084"/>
                  </a:lnTo>
                  <a:lnTo>
                    <a:pt x="3472260" y="392970"/>
                  </a:lnTo>
                  <a:lnTo>
                    <a:pt x="3473963" y="395127"/>
                  </a:lnTo>
                  <a:lnTo>
                    <a:pt x="3477028" y="401711"/>
                  </a:lnTo>
                  <a:lnTo>
                    <a:pt x="3478843" y="403300"/>
                  </a:lnTo>
                  <a:lnTo>
                    <a:pt x="3476914" y="395581"/>
                  </a:lnTo>
                  <a:lnTo>
                    <a:pt x="3473849" y="391041"/>
                  </a:lnTo>
                  <a:lnTo>
                    <a:pt x="3470330" y="389111"/>
                  </a:lnTo>
                  <a:lnTo>
                    <a:pt x="3467039" y="389225"/>
                  </a:lnTo>
                  <a:lnTo>
                    <a:pt x="3468401" y="384684"/>
                  </a:lnTo>
                  <a:lnTo>
                    <a:pt x="3472374" y="379349"/>
                  </a:lnTo>
                  <a:lnTo>
                    <a:pt x="3472374" y="375263"/>
                  </a:lnTo>
                  <a:lnTo>
                    <a:pt x="3474757" y="375376"/>
                  </a:lnTo>
                  <a:lnTo>
                    <a:pt x="3476233" y="377193"/>
                  </a:lnTo>
                  <a:lnTo>
                    <a:pt x="3478957" y="383209"/>
                  </a:lnTo>
                  <a:lnTo>
                    <a:pt x="3481114" y="386160"/>
                  </a:lnTo>
                  <a:lnTo>
                    <a:pt x="3497346" y="393084"/>
                  </a:lnTo>
                  <a:lnTo>
                    <a:pt x="3502000" y="397624"/>
                  </a:lnTo>
                  <a:lnTo>
                    <a:pt x="3505405" y="405116"/>
                  </a:lnTo>
                  <a:lnTo>
                    <a:pt x="3503589" y="396489"/>
                  </a:lnTo>
                  <a:lnTo>
                    <a:pt x="3500297" y="390246"/>
                  </a:lnTo>
                  <a:lnTo>
                    <a:pt x="3496324" y="386500"/>
                  </a:lnTo>
                  <a:lnTo>
                    <a:pt x="3492692" y="385252"/>
                  </a:lnTo>
                  <a:lnTo>
                    <a:pt x="3491103" y="383549"/>
                  </a:lnTo>
                  <a:lnTo>
                    <a:pt x="3491897" y="380371"/>
                  </a:lnTo>
                  <a:lnTo>
                    <a:pt x="3494054" y="378895"/>
                  </a:lnTo>
                  <a:lnTo>
                    <a:pt x="3498027" y="385025"/>
                  </a:lnTo>
                  <a:lnTo>
                    <a:pt x="3504497" y="387635"/>
                  </a:lnTo>
                  <a:lnTo>
                    <a:pt x="3506427" y="391608"/>
                  </a:lnTo>
                  <a:lnTo>
                    <a:pt x="3508924" y="398986"/>
                  </a:lnTo>
                  <a:lnTo>
                    <a:pt x="3510513" y="406138"/>
                  </a:lnTo>
                  <a:lnTo>
                    <a:pt x="3509718" y="409316"/>
                  </a:lnTo>
                  <a:lnTo>
                    <a:pt x="3505064" y="408408"/>
                  </a:lnTo>
                  <a:lnTo>
                    <a:pt x="3500751" y="405456"/>
                  </a:lnTo>
                  <a:lnTo>
                    <a:pt x="3503476" y="411586"/>
                  </a:lnTo>
                  <a:lnTo>
                    <a:pt x="3500751" y="413289"/>
                  </a:lnTo>
                  <a:lnTo>
                    <a:pt x="3497459" y="411018"/>
                  </a:lnTo>
                  <a:lnTo>
                    <a:pt x="3494054" y="408181"/>
                  </a:lnTo>
                  <a:lnTo>
                    <a:pt x="3491330" y="405229"/>
                  </a:lnTo>
                  <a:lnTo>
                    <a:pt x="3493487" y="409429"/>
                  </a:lnTo>
                  <a:lnTo>
                    <a:pt x="3502567" y="415899"/>
                  </a:lnTo>
                  <a:lnTo>
                    <a:pt x="3505746" y="416694"/>
                  </a:lnTo>
                  <a:lnTo>
                    <a:pt x="3512102" y="415332"/>
                  </a:lnTo>
                  <a:lnTo>
                    <a:pt x="3515280" y="417375"/>
                  </a:lnTo>
                  <a:lnTo>
                    <a:pt x="3516075" y="418851"/>
                  </a:lnTo>
                  <a:lnTo>
                    <a:pt x="3516642" y="420553"/>
                  </a:lnTo>
                  <a:lnTo>
                    <a:pt x="3517323" y="422256"/>
                  </a:lnTo>
                  <a:lnTo>
                    <a:pt x="3518572" y="423504"/>
                  </a:lnTo>
                  <a:lnTo>
                    <a:pt x="3520275" y="423504"/>
                  </a:lnTo>
                  <a:lnTo>
                    <a:pt x="3523113" y="420099"/>
                  </a:lnTo>
                  <a:lnTo>
                    <a:pt x="3524588" y="419305"/>
                  </a:lnTo>
                  <a:lnTo>
                    <a:pt x="3527085" y="421461"/>
                  </a:lnTo>
                  <a:lnTo>
                    <a:pt x="3529355" y="425094"/>
                  </a:lnTo>
                  <a:lnTo>
                    <a:pt x="3531739" y="426796"/>
                  </a:lnTo>
                  <a:lnTo>
                    <a:pt x="3534350" y="423504"/>
                  </a:lnTo>
                  <a:lnTo>
                    <a:pt x="3529129" y="413970"/>
                  </a:lnTo>
                  <a:lnTo>
                    <a:pt x="3515280" y="404321"/>
                  </a:lnTo>
                  <a:lnTo>
                    <a:pt x="3511081" y="391381"/>
                  </a:lnTo>
                  <a:lnTo>
                    <a:pt x="3514827" y="394673"/>
                  </a:lnTo>
                  <a:lnTo>
                    <a:pt x="3522659" y="398305"/>
                  </a:lnTo>
                  <a:lnTo>
                    <a:pt x="3526404" y="401370"/>
                  </a:lnTo>
                  <a:lnTo>
                    <a:pt x="3533669" y="412381"/>
                  </a:lnTo>
                  <a:lnTo>
                    <a:pt x="3542409" y="420440"/>
                  </a:lnTo>
                  <a:lnTo>
                    <a:pt x="3545587" y="420780"/>
                  </a:lnTo>
                  <a:lnTo>
                    <a:pt x="3546949" y="416353"/>
                  </a:lnTo>
                  <a:lnTo>
                    <a:pt x="3545133" y="410678"/>
                  </a:lnTo>
                  <a:lnTo>
                    <a:pt x="3533669" y="405229"/>
                  </a:lnTo>
                  <a:lnTo>
                    <a:pt x="3538436" y="399213"/>
                  </a:lnTo>
                  <a:lnTo>
                    <a:pt x="3545020" y="402505"/>
                  </a:lnTo>
                  <a:lnTo>
                    <a:pt x="3557052" y="415445"/>
                  </a:lnTo>
                  <a:lnTo>
                    <a:pt x="3564089" y="419872"/>
                  </a:lnTo>
                  <a:lnTo>
                    <a:pt x="3571354" y="421461"/>
                  </a:lnTo>
                  <a:lnTo>
                    <a:pt x="3578164" y="419418"/>
                  </a:lnTo>
                  <a:lnTo>
                    <a:pt x="3581570" y="420326"/>
                  </a:lnTo>
                  <a:lnTo>
                    <a:pt x="3584294" y="425548"/>
                  </a:lnTo>
                  <a:lnTo>
                    <a:pt x="3582138" y="427704"/>
                  </a:lnTo>
                  <a:lnTo>
                    <a:pt x="3579640" y="428272"/>
                  </a:lnTo>
                  <a:lnTo>
                    <a:pt x="3577143" y="427364"/>
                  </a:lnTo>
                  <a:lnTo>
                    <a:pt x="3574986" y="425548"/>
                  </a:lnTo>
                  <a:lnTo>
                    <a:pt x="3574986" y="427704"/>
                  </a:lnTo>
                  <a:lnTo>
                    <a:pt x="3578392" y="431564"/>
                  </a:lnTo>
                  <a:lnTo>
                    <a:pt x="3568630" y="429975"/>
                  </a:lnTo>
                  <a:lnTo>
                    <a:pt x="3575895" y="434628"/>
                  </a:lnTo>
                  <a:lnTo>
                    <a:pt x="3579640" y="435537"/>
                  </a:lnTo>
                  <a:lnTo>
                    <a:pt x="3582591" y="434061"/>
                  </a:lnTo>
                  <a:lnTo>
                    <a:pt x="3588040" y="428839"/>
                  </a:lnTo>
                  <a:lnTo>
                    <a:pt x="3592353" y="426796"/>
                  </a:lnTo>
                  <a:lnTo>
                    <a:pt x="3593261" y="424753"/>
                  </a:lnTo>
                  <a:lnTo>
                    <a:pt x="3593261" y="422256"/>
                  </a:lnTo>
                  <a:lnTo>
                    <a:pt x="3592013" y="419986"/>
                  </a:lnTo>
                  <a:lnTo>
                    <a:pt x="3586224" y="415445"/>
                  </a:lnTo>
                  <a:lnTo>
                    <a:pt x="3573624" y="411699"/>
                  </a:lnTo>
                  <a:lnTo>
                    <a:pt x="3574759" y="408067"/>
                  </a:lnTo>
                  <a:lnTo>
                    <a:pt x="3576689" y="406932"/>
                  </a:lnTo>
                  <a:lnTo>
                    <a:pt x="3580889" y="407500"/>
                  </a:lnTo>
                  <a:lnTo>
                    <a:pt x="3576576" y="400576"/>
                  </a:lnTo>
                  <a:lnTo>
                    <a:pt x="3571808" y="396943"/>
                  </a:lnTo>
                  <a:lnTo>
                    <a:pt x="3562160" y="394560"/>
                  </a:lnTo>
                  <a:lnTo>
                    <a:pt x="3563408" y="396489"/>
                  </a:lnTo>
                  <a:lnTo>
                    <a:pt x="3566701" y="398986"/>
                  </a:lnTo>
                  <a:lnTo>
                    <a:pt x="3567494" y="400576"/>
                  </a:lnTo>
                  <a:lnTo>
                    <a:pt x="3566927" y="403527"/>
                  </a:lnTo>
                  <a:lnTo>
                    <a:pt x="3565338" y="404548"/>
                  </a:lnTo>
                  <a:lnTo>
                    <a:pt x="3556257" y="404435"/>
                  </a:lnTo>
                  <a:lnTo>
                    <a:pt x="3553306" y="402846"/>
                  </a:lnTo>
                  <a:lnTo>
                    <a:pt x="3551604" y="398532"/>
                  </a:lnTo>
                  <a:lnTo>
                    <a:pt x="3555803" y="398759"/>
                  </a:lnTo>
                  <a:lnTo>
                    <a:pt x="3557846" y="397624"/>
                  </a:lnTo>
                  <a:lnTo>
                    <a:pt x="3559549" y="394446"/>
                  </a:lnTo>
                  <a:lnTo>
                    <a:pt x="3553874" y="392516"/>
                  </a:lnTo>
                  <a:lnTo>
                    <a:pt x="3551036" y="390133"/>
                  </a:lnTo>
                  <a:lnTo>
                    <a:pt x="3549674" y="386160"/>
                  </a:lnTo>
                  <a:lnTo>
                    <a:pt x="3561592" y="388203"/>
                  </a:lnTo>
                  <a:lnTo>
                    <a:pt x="3560117" y="384911"/>
                  </a:lnTo>
                  <a:lnTo>
                    <a:pt x="3557960" y="384003"/>
                  </a:lnTo>
                  <a:lnTo>
                    <a:pt x="3555576" y="383776"/>
                  </a:lnTo>
                  <a:lnTo>
                    <a:pt x="3553419" y="382641"/>
                  </a:lnTo>
                  <a:lnTo>
                    <a:pt x="3551717" y="380257"/>
                  </a:lnTo>
                  <a:lnTo>
                    <a:pt x="3551263" y="378214"/>
                  </a:lnTo>
                  <a:lnTo>
                    <a:pt x="3552057" y="376739"/>
                  </a:lnTo>
                  <a:lnTo>
                    <a:pt x="3554328" y="376171"/>
                  </a:lnTo>
                  <a:lnTo>
                    <a:pt x="3556371" y="376966"/>
                  </a:lnTo>
                  <a:lnTo>
                    <a:pt x="3560798" y="380938"/>
                  </a:lnTo>
                  <a:lnTo>
                    <a:pt x="3570332" y="384911"/>
                  </a:lnTo>
                  <a:lnTo>
                    <a:pt x="3572262" y="384344"/>
                  </a:lnTo>
                  <a:lnTo>
                    <a:pt x="3573284" y="381960"/>
                  </a:lnTo>
                  <a:lnTo>
                    <a:pt x="3573965" y="378555"/>
                  </a:lnTo>
                  <a:lnTo>
                    <a:pt x="3574873" y="375490"/>
                  </a:lnTo>
                  <a:lnTo>
                    <a:pt x="3576576" y="374128"/>
                  </a:lnTo>
                  <a:lnTo>
                    <a:pt x="3583840" y="373106"/>
                  </a:lnTo>
                  <a:lnTo>
                    <a:pt x="3586110" y="375149"/>
                  </a:lnTo>
                  <a:lnTo>
                    <a:pt x="3586678" y="377874"/>
                  </a:lnTo>
                  <a:lnTo>
                    <a:pt x="3584862" y="379349"/>
                  </a:lnTo>
                  <a:lnTo>
                    <a:pt x="3580776" y="380144"/>
                  </a:lnTo>
                  <a:lnTo>
                    <a:pt x="3580095" y="381392"/>
                  </a:lnTo>
                  <a:lnTo>
                    <a:pt x="3579300" y="387635"/>
                  </a:lnTo>
                  <a:lnTo>
                    <a:pt x="3578164" y="390360"/>
                  </a:lnTo>
                  <a:lnTo>
                    <a:pt x="3581229" y="398873"/>
                  </a:lnTo>
                  <a:lnTo>
                    <a:pt x="3587132" y="405797"/>
                  </a:lnTo>
                  <a:lnTo>
                    <a:pt x="3593602" y="409429"/>
                  </a:lnTo>
                  <a:lnTo>
                    <a:pt x="3598256" y="408294"/>
                  </a:lnTo>
                  <a:lnTo>
                    <a:pt x="3592580" y="404208"/>
                  </a:lnTo>
                  <a:lnTo>
                    <a:pt x="3589743" y="400916"/>
                  </a:lnTo>
                  <a:lnTo>
                    <a:pt x="3588267" y="396262"/>
                  </a:lnTo>
                  <a:lnTo>
                    <a:pt x="3592467" y="397624"/>
                  </a:lnTo>
                  <a:lnTo>
                    <a:pt x="3600299" y="406251"/>
                  </a:lnTo>
                  <a:lnTo>
                    <a:pt x="3628223" y="417375"/>
                  </a:lnTo>
                  <a:lnTo>
                    <a:pt x="3656146" y="428499"/>
                  </a:lnTo>
                  <a:lnTo>
                    <a:pt x="3658643" y="428385"/>
                  </a:lnTo>
                  <a:lnTo>
                    <a:pt x="3660800" y="426456"/>
                  </a:lnTo>
                  <a:lnTo>
                    <a:pt x="3656940" y="422256"/>
                  </a:lnTo>
                  <a:lnTo>
                    <a:pt x="3647859" y="418283"/>
                  </a:lnTo>
                  <a:lnTo>
                    <a:pt x="3643887" y="414537"/>
                  </a:lnTo>
                  <a:lnTo>
                    <a:pt x="3643432" y="413175"/>
                  </a:lnTo>
                  <a:lnTo>
                    <a:pt x="3643320" y="411245"/>
                  </a:lnTo>
                  <a:lnTo>
                    <a:pt x="3643320" y="409543"/>
                  </a:lnTo>
                  <a:lnTo>
                    <a:pt x="3643206" y="408635"/>
                  </a:lnTo>
                  <a:lnTo>
                    <a:pt x="3641957" y="407386"/>
                  </a:lnTo>
                  <a:lnTo>
                    <a:pt x="3640708" y="406819"/>
                  </a:lnTo>
                  <a:lnTo>
                    <a:pt x="3638211" y="406705"/>
                  </a:lnTo>
                  <a:lnTo>
                    <a:pt x="3632990" y="410224"/>
                  </a:lnTo>
                  <a:lnTo>
                    <a:pt x="3630947" y="410905"/>
                  </a:lnTo>
                  <a:lnTo>
                    <a:pt x="3613012" y="404548"/>
                  </a:lnTo>
                  <a:lnTo>
                    <a:pt x="3611764" y="403527"/>
                  </a:lnTo>
                  <a:lnTo>
                    <a:pt x="3607336" y="396716"/>
                  </a:lnTo>
                  <a:lnTo>
                    <a:pt x="3604499" y="393538"/>
                  </a:lnTo>
                  <a:lnTo>
                    <a:pt x="3603137" y="391495"/>
                  </a:lnTo>
                  <a:lnTo>
                    <a:pt x="3602115" y="388544"/>
                  </a:lnTo>
                  <a:lnTo>
                    <a:pt x="3605634" y="386160"/>
                  </a:lnTo>
                  <a:lnTo>
                    <a:pt x="3610061" y="389565"/>
                  </a:lnTo>
                  <a:lnTo>
                    <a:pt x="3618120" y="398759"/>
                  </a:lnTo>
                  <a:lnTo>
                    <a:pt x="3624363" y="401257"/>
                  </a:lnTo>
                  <a:lnTo>
                    <a:pt x="3626066" y="400689"/>
                  </a:lnTo>
                  <a:lnTo>
                    <a:pt x="3628336" y="397511"/>
                  </a:lnTo>
                  <a:lnTo>
                    <a:pt x="3629357" y="396716"/>
                  </a:lnTo>
                  <a:lnTo>
                    <a:pt x="3631741" y="396376"/>
                  </a:lnTo>
                  <a:lnTo>
                    <a:pt x="3634125" y="397284"/>
                  </a:lnTo>
                  <a:lnTo>
                    <a:pt x="3652514" y="410337"/>
                  </a:lnTo>
                  <a:lnTo>
                    <a:pt x="3671242" y="416694"/>
                  </a:lnTo>
                  <a:lnTo>
                    <a:pt x="3669994" y="414537"/>
                  </a:lnTo>
                  <a:lnTo>
                    <a:pt x="3668632" y="413062"/>
                  </a:lnTo>
                  <a:lnTo>
                    <a:pt x="3667270" y="412381"/>
                  </a:lnTo>
                  <a:lnTo>
                    <a:pt x="3665908" y="412608"/>
                  </a:lnTo>
                  <a:lnTo>
                    <a:pt x="3665908" y="410791"/>
                  </a:lnTo>
                  <a:lnTo>
                    <a:pt x="3668065" y="410451"/>
                  </a:lnTo>
                  <a:lnTo>
                    <a:pt x="3670108" y="409429"/>
                  </a:lnTo>
                  <a:lnTo>
                    <a:pt x="3671923" y="407500"/>
                  </a:lnTo>
                  <a:lnTo>
                    <a:pt x="3673399" y="404435"/>
                  </a:lnTo>
                  <a:lnTo>
                    <a:pt x="3674648" y="399327"/>
                  </a:lnTo>
                  <a:lnTo>
                    <a:pt x="3674761" y="398646"/>
                  </a:lnTo>
                  <a:lnTo>
                    <a:pt x="3678621" y="394673"/>
                  </a:lnTo>
                  <a:lnTo>
                    <a:pt x="3679756" y="387862"/>
                  </a:lnTo>
                  <a:lnTo>
                    <a:pt x="3676464" y="384571"/>
                  </a:lnTo>
                  <a:lnTo>
                    <a:pt x="3671923" y="381846"/>
                  </a:lnTo>
                  <a:lnTo>
                    <a:pt x="3669427" y="376511"/>
                  </a:lnTo>
                  <a:lnTo>
                    <a:pt x="3671810" y="375036"/>
                  </a:lnTo>
                  <a:lnTo>
                    <a:pt x="3674080" y="376171"/>
                  </a:lnTo>
                  <a:lnTo>
                    <a:pt x="3678621" y="380484"/>
                  </a:lnTo>
                  <a:lnTo>
                    <a:pt x="3681231" y="381279"/>
                  </a:lnTo>
                  <a:lnTo>
                    <a:pt x="3689404" y="380484"/>
                  </a:lnTo>
                  <a:lnTo>
                    <a:pt x="3673967" y="363004"/>
                  </a:lnTo>
                  <a:lnTo>
                    <a:pt x="3672718" y="354491"/>
                  </a:lnTo>
                  <a:lnTo>
                    <a:pt x="3657621" y="356874"/>
                  </a:lnTo>
                  <a:lnTo>
                    <a:pt x="3653308" y="353356"/>
                  </a:lnTo>
                  <a:lnTo>
                    <a:pt x="3649449" y="348588"/>
                  </a:lnTo>
                  <a:lnTo>
                    <a:pt x="3639914" y="342913"/>
                  </a:lnTo>
                  <a:lnTo>
                    <a:pt x="3633444" y="341323"/>
                  </a:lnTo>
                  <a:lnTo>
                    <a:pt x="3631060" y="339167"/>
                  </a:lnTo>
                  <a:lnTo>
                    <a:pt x="3624931" y="330881"/>
                  </a:lnTo>
                  <a:lnTo>
                    <a:pt x="3621071" y="328043"/>
                  </a:lnTo>
                  <a:lnTo>
                    <a:pt x="3619368" y="326000"/>
                  </a:lnTo>
                  <a:lnTo>
                    <a:pt x="3615510" y="317146"/>
                  </a:lnTo>
                  <a:lnTo>
                    <a:pt x="3614034" y="314535"/>
                  </a:lnTo>
                  <a:lnTo>
                    <a:pt x="3611764" y="312379"/>
                  </a:lnTo>
                  <a:lnTo>
                    <a:pt x="3606883" y="309995"/>
                  </a:lnTo>
                  <a:lnTo>
                    <a:pt x="3593148" y="296601"/>
                  </a:lnTo>
                  <a:lnTo>
                    <a:pt x="3586565" y="283547"/>
                  </a:lnTo>
                  <a:lnTo>
                    <a:pt x="3563522" y="253240"/>
                  </a:lnTo>
                  <a:lnTo>
                    <a:pt x="3540480" y="222819"/>
                  </a:lnTo>
                  <a:lnTo>
                    <a:pt x="3537074" y="216463"/>
                  </a:lnTo>
                  <a:lnTo>
                    <a:pt x="3535598" y="209879"/>
                  </a:lnTo>
                  <a:lnTo>
                    <a:pt x="3535144" y="204204"/>
                  </a:lnTo>
                  <a:lnTo>
                    <a:pt x="3532874" y="188994"/>
                  </a:lnTo>
                  <a:lnTo>
                    <a:pt x="3531626" y="183999"/>
                  </a:lnTo>
                  <a:lnTo>
                    <a:pt x="3528674" y="178437"/>
                  </a:lnTo>
                  <a:lnTo>
                    <a:pt x="3522091" y="170491"/>
                  </a:lnTo>
                  <a:lnTo>
                    <a:pt x="3519366" y="164248"/>
                  </a:lnTo>
                  <a:lnTo>
                    <a:pt x="3513805" y="145065"/>
                  </a:lnTo>
                  <a:lnTo>
                    <a:pt x="3511762" y="140071"/>
                  </a:lnTo>
                  <a:lnTo>
                    <a:pt x="3506427" y="132125"/>
                  </a:lnTo>
                  <a:lnTo>
                    <a:pt x="3498481" y="115553"/>
                  </a:lnTo>
                  <a:lnTo>
                    <a:pt x="3493713" y="93645"/>
                  </a:lnTo>
                  <a:lnTo>
                    <a:pt x="3486789" y="73327"/>
                  </a:lnTo>
                  <a:lnTo>
                    <a:pt x="3484519" y="61749"/>
                  </a:lnTo>
                  <a:lnTo>
                    <a:pt x="3483725" y="46993"/>
                  </a:lnTo>
                  <a:lnTo>
                    <a:pt x="3484065" y="43134"/>
                  </a:lnTo>
                  <a:lnTo>
                    <a:pt x="3484519" y="40409"/>
                  </a:lnTo>
                  <a:lnTo>
                    <a:pt x="3484519" y="37458"/>
                  </a:lnTo>
                  <a:lnTo>
                    <a:pt x="3483044" y="31329"/>
                  </a:lnTo>
                  <a:lnTo>
                    <a:pt x="3483044" y="29740"/>
                  </a:lnTo>
                  <a:lnTo>
                    <a:pt x="3482930" y="28264"/>
                  </a:lnTo>
                  <a:lnTo>
                    <a:pt x="3482476" y="26788"/>
                  </a:lnTo>
                  <a:lnTo>
                    <a:pt x="3481455" y="25540"/>
                  </a:lnTo>
                  <a:lnTo>
                    <a:pt x="3476119" y="23042"/>
                  </a:lnTo>
                  <a:lnTo>
                    <a:pt x="3473395" y="19978"/>
                  </a:lnTo>
                  <a:lnTo>
                    <a:pt x="3471920" y="19297"/>
                  </a:lnTo>
                  <a:lnTo>
                    <a:pt x="3455234" y="17140"/>
                  </a:lnTo>
                  <a:lnTo>
                    <a:pt x="3455801" y="15778"/>
                  </a:lnTo>
                  <a:lnTo>
                    <a:pt x="3456596" y="14756"/>
                  </a:lnTo>
                  <a:lnTo>
                    <a:pt x="3458639" y="12940"/>
                  </a:lnTo>
                  <a:lnTo>
                    <a:pt x="3457277" y="8854"/>
                  </a:lnTo>
                  <a:lnTo>
                    <a:pt x="3467833" y="12827"/>
                  </a:lnTo>
                  <a:lnTo>
                    <a:pt x="3471239" y="12940"/>
                  </a:lnTo>
                  <a:lnTo>
                    <a:pt x="3470671" y="9194"/>
                  </a:lnTo>
                  <a:lnTo>
                    <a:pt x="3469763" y="6016"/>
                  </a:lnTo>
                  <a:lnTo>
                    <a:pt x="3468628" y="3632"/>
                  </a:lnTo>
                  <a:lnTo>
                    <a:pt x="3467266" y="2497"/>
                  </a:lnTo>
                  <a:lnTo>
                    <a:pt x="3468401" y="0"/>
                  </a:lnTo>
                  <a:lnTo>
                    <a:pt x="3091776" y="0"/>
                  </a:lnTo>
                  <a:lnTo>
                    <a:pt x="3087916" y="13167"/>
                  </a:lnTo>
                  <a:lnTo>
                    <a:pt x="3084057" y="35301"/>
                  </a:lnTo>
                  <a:close/>
                  <a:moveTo>
                    <a:pt x="3936288" y="689117"/>
                  </a:moveTo>
                  <a:lnTo>
                    <a:pt x="3933109" y="695814"/>
                  </a:lnTo>
                  <a:lnTo>
                    <a:pt x="3933677" y="699333"/>
                  </a:lnTo>
                  <a:lnTo>
                    <a:pt x="3933450" y="702738"/>
                  </a:lnTo>
                  <a:lnTo>
                    <a:pt x="3931861" y="709208"/>
                  </a:lnTo>
                  <a:lnTo>
                    <a:pt x="3933677" y="711478"/>
                  </a:lnTo>
                  <a:lnTo>
                    <a:pt x="3937309" y="713862"/>
                  </a:lnTo>
                  <a:lnTo>
                    <a:pt x="3939126" y="715678"/>
                  </a:lnTo>
                  <a:lnTo>
                    <a:pt x="3939807" y="717494"/>
                  </a:lnTo>
                  <a:lnTo>
                    <a:pt x="3939579" y="719084"/>
                  </a:lnTo>
                  <a:lnTo>
                    <a:pt x="3939126" y="720673"/>
                  </a:lnTo>
                  <a:lnTo>
                    <a:pt x="3939126" y="722375"/>
                  </a:lnTo>
                  <a:lnTo>
                    <a:pt x="3939693" y="723965"/>
                  </a:lnTo>
                  <a:lnTo>
                    <a:pt x="3943779" y="731116"/>
                  </a:lnTo>
                  <a:lnTo>
                    <a:pt x="3948433" y="743488"/>
                  </a:lnTo>
                  <a:lnTo>
                    <a:pt x="3949682" y="745645"/>
                  </a:lnTo>
                  <a:lnTo>
                    <a:pt x="3958422" y="756315"/>
                  </a:lnTo>
                  <a:lnTo>
                    <a:pt x="3959671" y="758358"/>
                  </a:lnTo>
                  <a:lnTo>
                    <a:pt x="3960011" y="760401"/>
                  </a:lnTo>
                  <a:lnTo>
                    <a:pt x="3960125" y="765850"/>
                  </a:lnTo>
                  <a:lnTo>
                    <a:pt x="3960352" y="767666"/>
                  </a:lnTo>
                  <a:lnTo>
                    <a:pt x="3961487" y="769822"/>
                  </a:lnTo>
                  <a:lnTo>
                    <a:pt x="3965119" y="774363"/>
                  </a:lnTo>
                  <a:lnTo>
                    <a:pt x="3968638" y="777087"/>
                  </a:lnTo>
                  <a:lnTo>
                    <a:pt x="3970908" y="781627"/>
                  </a:lnTo>
                  <a:lnTo>
                    <a:pt x="3972838" y="787189"/>
                  </a:lnTo>
                  <a:lnTo>
                    <a:pt x="3974313" y="792297"/>
                  </a:lnTo>
                  <a:lnTo>
                    <a:pt x="3975448" y="797859"/>
                  </a:lnTo>
                  <a:lnTo>
                    <a:pt x="3975789" y="802059"/>
                  </a:lnTo>
                  <a:lnTo>
                    <a:pt x="3975335" y="817496"/>
                  </a:lnTo>
                  <a:lnTo>
                    <a:pt x="3974881" y="822377"/>
                  </a:lnTo>
                  <a:lnTo>
                    <a:pt x="3974767" y="827031"/>
                  </a:lnTo>
                  <a:lnTo>
                    <a:pt x="3975675" y="831572"/>
                  </a:lnTo>
                  <a:lnTo>
                    <a:pt x="3977946" y="835090"/>
                  </a:lnTo>
                  <a:lnTo>
                    <a:pt x="3977946" y="682988"/>
                  </a:lnTo>
                  <a:lnTo>
                    <a:pt x="3940828" y="685031"/>
                  </a:lnTo>
                  <a:lnTo>
                    <a:pt x="3936288" y="689117"/>
                  </a:lnTo>
                  <a:close/>
                  <a:moveTo>
                    <a:pt x="869484" y="2800850"/>
                  </a:moveTo>
                  <a:lnTo>
                    <a:pt x="871754" y="2801532"/>
                  </a:lnTo>
                  <a:lnTo>
                    <a:pt x="875160" y="2796651"/>
                  </a:lnTo>
                  <a:lnTo>
                    <a:pt x="874819" y="2793472"/>
                  </a:lnTo>
                  <a:lnTo>
                    <a:pt x="874024" y="2791316"/>
                  </a:lnTo>
                  <a:lnTo>
                    <a:pt x="873457" y="2789159"/>
                  </a:lnTo>
                  <a:lnTo>
                    <a:pt x="872208" y="2788024"/>
                  </a:lnTo>
                  <a:lnTo>
                    <a:pt x="870733" y="2787797"/>
                  </a:lnTo>
                  <a:lnTo>
                    <a:pt x="869484" y="2788478"/>
                  </a:lnTo>
                  <a:lnTo>
                    <a:pt x="868122" y="2791202"/>
                  </a:lnTo>
                  <a:lnTo>
                    <a:pt x="867668" y="2794608"/>
                  </a:lnTo>
                  <a:lnTo>
                    <a:pt x="868122" y="2798013"/>
                  </a:lnTo>
                  <a:lnTo>
                    <a:pt x="869484" y="2800850"/>
                  </a:lnTo>
                  <a:close/>
                  <a:moveTo>
                    <a:pt x="2753744" y="5265485"/>
                  </a:moveTo>
                  <a:lnTo>
                    <a:pt x="2753744" y="5258221"/>
                  </a:lnTo>
                  <a:lnTo>
                    <a:pt x="2752950" y="5256064"/>
                  </a:lnTo>
                  <a:lnTo>
                    <a:pt x="2752382" y="5254134"/>
                  </a:lnTo>
                  <a:lnTo>
                    <a:pt x="2752382" y="5252205"/>
                  </a:lnTo>
                  <a:lnTo>
                    <a:pt x="2751928" y="5249594"/>
                  </a:lnTo>
                  <a:lnTo>
                    <a:pt x="2750793" y="5246416"/>
                  </a:lnTo>
                  <a:lnTo>
                    <a:pt x="2750225" y="5243919"/>
                  </a:lnTo>
                  <a:lnTo>
                    <a:pt x="2750452" y="5241762"/>
                  </a:lnTo>
                  <a:lnTo>
                    <a:pt x="2749998" y="5240286"/>
                  </a:lnTo>
                  <a:lnTo>
                    <a:pt x="2748977" y="5241081"/>
                  </a:lnTo>
                  <a:lnTo>
                    <a:pt x="2748069" y="5242329"/>
                  </a:lnTo>
                  <a:lnTo>
                    <a:pt x="2747161" y="5242443"/>
                  </a:lnTo>
                  <a:lnTo>
                    <a:pt x="2746139" y="5242783"/>
                  </a:lnTo>
                  <a:lnTo>
                    <a:pt x="2745912" y="5244146"/>
                  </a:lnTo>
                  <a:lnTo>
                    <a:pt x="2746139" y="5246075"/>
                  </a:lnTo>
                  <a:lnTo>
                    <a:pt x="2746025" y="5248005"/>
                  </a:lnTo>
                  <a:lnTo>
                    <a:pt x="2746025" y="5250275"/>
                  </a:lnTo>
                  <a:lnTo>
                    <a:pt x="2746139" y="5251524"/>
                  </a:lnTo>
                  <a:lnTo>
                    <a:pt x="2747161" y="5256518"/>
                  </a:lnTo>
                  <a:lnTo>
                    <a:pt x="2748750" y="5261286"/>
                  </a:lnTo>
                  <a:lnTo>
                    <a:pt x="2750339" y="5264577"/>
                  </a:lnTo>
                  <a:lnTo>
                    <a:pt x="2752382" y="5267415"/>
                  </a:lnTo>
                  <a:lnTo>
                    <a:pt x="2752723" y="5267756"/>
                  </a:lnTo>
                  <a:lnTo>
                    <a:pt x="2753404" y="5268323"/>
                  </a:lnTo>
                  <a:lnTo>
                    <a:pt x="2753971" y="5268437"/>
                  </a:lnTo>
                  <a:lnTo>
                    <a:pt x="2754198" y="5267983"/>
                  </a:lnTo>
                  <a:lnTo>
                    <a:pt x="2754198" y="5267642"/>
                  </a:lnTo>
                  <a:lnTo>
                    <a:pt x="2753744" y="5265485"/>
                  </a:lnTo>
                  <a:close/>
                  <a:moveTo>
                    <a:pt x="857338" y="2848184"/>
                  </a:moveTo>
                  <a:lnTo>
                    <a:pt x="858247" y="2848525"/>
                  </a:lnTo>
                  <a:lnTo>
                    <a:pt x="858928" y="2849206"/>
                  </a:lnTo>
                  <a:lnTo>
                    <a:pt x="859268" y="2850114"/>
                  </a:lnTo>
                  <a:lnTo>
                    <a:pt x="860403" y="2851816"/>
                  </a:lnTo>
                  <a:lnTo>
                    <a:pt x="862446" y="2853746"/>
                  </a:lnTo>
                  <a:lnTo>
                    <a:pt x="863922" y="2853405"/>
                  </a:lnTo>
                  <a:lnTo>
                    <a:pt x="864376" y="2851135"/>
                  </a:lnTo>
                  <a:lnTo>
                    <a:pt x="864490" y="2849887"/>
                  </a:lnTo>
                  <a:lnTo>
                    <a:pt x="864263" y="2849433"/>
                  </a:lnTo>
                  <a:lnTo>
                    <a:pt x="863808" y="2848638"/>
                  </a:lnTo>
                  <a:lnTo>
                    <a:pt x="863468" y="2847843"/>
                  </a:lnTo>
                  <a:lnTo>
                    <a:pt x="863354" y="2846822"/>
                  </a:lnTo>
                  <a:lnTo>
                    <a:pt x="862446" y="2845346"/>
                  </a:lnTo>
                  <a:lnTo>
                    <a:pt x="860630" y="2843871"/>
                  </a:lnTo>
                  <a:lnTo>
                    <a:pt x="858700" y="2843076"/>
                  </a:lnTo>
                  <a:lnTo>
                    <a:pt x="857679" y="2842849"/>
                  </a:lnTo>
                  <a:lnTo>
                    <a:pt x="855068" y="2843076"/>
                  </a:lnTo>
                  <a:lnTo>
                    <a:pt x="854841" y="2844098"/>
                  </a:lnTo>
                  <a:lnTo>
                    <a:pt x="856430" y="2847276"/>
                  </a:lnTo>
                  <a:lnTo>
                    <a:pt x="857338" y="2848184"/>
                  </a:lnTo>
                  <a:close/>
                  <a:moveTo>
                    <a:pt x="1978019" y="1922399"/>
                  </a:moveTo>
                  <a:lnTo>
                    <a:pt x="1976544" y="1921037"/>
                  </a:lnTo>
                  <a:lnTo>
                    <a:pt x="1972911" y="1921378"/>
                  </a:lnTo>
                  <a:lnTo>
                    <a:pt x="1972344" y="1924556"/>
                  </a:lnTo>
                  <a:lnTo>
                    <a:pt x="1975863" y="1924215"/>
                  </a:lnTo>
                  <a:lnTo>
                    <a:pt x="1978019" y="1922399"/>
                  </a:lnTo>
                  <a:close/>
                  <a:moveTo>
                    <a:pt x="3166806" y="218506"/>
                  </a:moveTo>
                  <a:lnTo>
                    <a:pt x="3176227" y="226792"/>
                  </a:lnTo>
                  <a:lnTo>
                    <a:pt x="3185762" y="229857"/>
                  </a:lnTo>
                  <a:lnTo>
                    <a:pt x="3191778" y="225430"/>
                  </a:lnTo>
                  <a:lnTo>
                    <a:pt x="3196318" y="225884"/>
                  </a:lnTo>
                  <a:lnTo>
                    <a:pt x="3200858" y="228949"/>
                  </a:lnTo>
                  <a:lnTo>
                    <a:pt x="3204604" y="233603"/>
                  </a:lnTo>
                  <a:lnTo>
                    <a:pt x="3206080" y="236895"/>
                  </a:lnTo>
                  <a:lnTo>
                    <a:pt x="3207329" y="241776"/>
                  </a:lnTo>
                  <a:lnTo>
                    <a:pt x="3208577" y="244159"/>
                  </a:lnTo>
                  <a:lnTo>
                    <a:pt x="3215615" y="247678"/>
                  </a:lnTo>
                  <a:lnTo>
                    <a:pt x="3217204" y="250289"/>
                  </a:lnTo>
                  <a:lnTo>
                    <a:pt x="3217545" y="253354"/>
                  </a:lnTo>
                  <a:lnTo>
                    <a:pt x="3217431" y="259937"/>
                  </a:lnTo>
                  <a:lnTo>
                    <a:pt x="3217431" y="261526"/>
                  </a:lnTo>
                  <a:lnTo>
                    <a:pt x="3219588" y="266407"/>
                  </a:lnTo>
                  <a:lnTo>
                    <a:pt x="3220155" y="268904"/>
                  </a:lnTo>
                  <a:lnTo>
                    <a:pt x="3219815" y="272764"/>
                  </a:lnTo>
                  <a:lnTo>
                    <a:pt x="3232868" y="281277"/>
                  </a:lnTo>
                  <a:lnTo>
                    <a:pt x="3235025" y="283434"/>
                  </a:lnTo>
                  <a:lnTo>
                    <a:pt x="3236501" y="286952"/>
                  </a:lnTo>
                  <a:lnTo>
                    <a:pt x="3236501" y="291720"/>
                  </a:lnTo>
                  <a:lnTo>
                    <a:pt x="3240700" y="299098"/>
                  </a:lnTo>
                  <a:lnTo>
                    <a:pt x="3240360" y="303298"/>
                  </a:lnTo>
                  <a:lnTo>
                    <a:pt x="3240133" y="309881"/>
                  </a:lnTo>
                  <a:lnTo>
                    <a:pt x="3245127" y="310449"/>
                  </a:lnTo>
                  <a:lnTo>
                    <a:pt x="3250803" y="307157"/>
                  </a:lnTo>
                  <a:lnTo>
                    <a:pt x="3252619" y="302276"/>
                  </a:lnTo>
                  <a:lnTo>
                    <a:pt x="3249555" y="298190"/>
                  </a:lnTo>
                  <a:lnTo>
                    <a:pt x="3245695" y="295352"/>
                  </a:lnTo>
                  <a:lnTo>
                    <a:pt x="3243084" y="290131"/>
                  </a:lnTo>
                  <a:lnTo>
                    <a:pt x="3243652" y="278780"/>
                  </a:lnTo>
                  <a:lnTo>
                    <a:pt x="3245127" y="274012"/>
                  </a:lnTo>
                  <a:lnTo>
                    <a:pt x="3246830" y="273331"/>
                  </a:lnTo>
                  <a:lnTo>
                    <a:pt x="3248760" y="274353"/>
                  </a:lnTo>
                  <a:lnTo>
                    <a:pt x="3250917" y="274580"/>
                  </a:lnTo>
                  <a:lnTo>
                    <a:pt x="3252051" y="274012"/>
                  </a:lnTo>
                  <a:lnTo>
                    <a:pt x="3252960" y="273218"/>
                  </a:lnTo>
                  <a:lnTo>
                    <a:pt x="3253754" y="271856"/>
                  </a:lnTo>
                  <a:lnTo>
                    <a:pt x="3254662" y="269585"/>
                  </a:lnTo>
                  <a:lnTo>
                    <a:pt x="3254776" y="267883"/>
                  </a:lnTo>
                  <a:lnTo>
                    <a:pt x="3253641" y="264591"/>
                  </a:lnTo>
                  <a:lnTo>
                    <a:pt x="3253641" y="262434"/>
                  </a:lnTo>
                  <a:lnTo>
                    <a:pt x="3255116" y="259029"/>
                  </a:lnTo>
                  <a:lnTo>
                    <a:pt x="3258975" y="255056"/>
                  </a:lnTo>
                  <a:lnTo>
                    <a:pt x="3260337" y="250175"/>
                  </a:lnTo>
                  <a:lnTo>
                    <a:pt x="3259203" y="244840"/>
                  </a:lnTo>
                  <a:lnTo>
                    <a:pt x="3258975" y="242911"/>
                  </a:lnTo>
                  <a:lnTo>
                    <a:pt x="3259316" y="241322"/>
                  </a:lnTo>
                  <a:lnTo>
                    <a:pt x="3261587" y="235646"/>
                  </a:lnTo>
                  <a:lnTo>
                    <a:pt x="3259089" y="235533"/>
                  </a:lnTo>
                  <a:lnTo>
                    <a:pt x="3258181" y="232468"/>
                  </a:lnTo>
                  <a:lnTo>
                    <a:pt x="3258522" y="227814"/>
                  </a:lnTo>
                  <a:lnTo>
                    <a:pt x="3259656" y="223046"/>
                  </a:lnTo>
                  <a:lnTo>
                    <a:pt x="3257954" y="222365"/>
                  </a:lnTo>
                  <a:lnTo>
                    <a:pt x="3254776" y="219641"/>
                  </a:lnTo>
                  <a:lnTo>
                    <a:pt x="3252960" y="219187"/>
                  </a:lnTo>
                  <a:lnTo>
                    <a:pt x="3251370" y="219868"/>
                  </a:lnTo>
                  <a:lnTo>
                    <a:pt x="3248533" y="222365"/>
                  </a:lnTo>
                  <a:lnTo>
                    <a:pt x="3247057" y="223046"/>
                  </a:lnTo>
                  <a:lnTo>
                    <a:pt x="3247057" y="225317"/>
                  </a:lnTo>
                  <a:lnTo>
                    <a:pt x="3250803" y="224976"/>
                  </a:lnTo>
                  <a:lnTo>
                    <a:pt x="3252619" y="225544"/>
                  </a:lnTo>
                  <a:lnTo>
                    <a:pt x="3254322" y="227473"/>
                  </a:lnTo>
                  <a:lnTo>
                    <a:pt x="3250122" y="230652"/>
                  </a:lnTo>
                  <a:lnTo>
                    <a:pt x="3245127" y="229062"/>
                  </a:lnTo>
                  <a:lnTo>
                    <a:pt x="3217771" y="204658"/>
                  </a:lnTo>
                  <a:lnTo>
                    <a:pt x="3217771" y="202615"/>
                  </a:lnTo>
                  <a:lnTo>
                    <a:pt x="3222653" y="203523"/>
                  </a:lnTo>
                  <a:lnTo>
                    <a:pt x="3224922" y="203182"/>
                  </a:lnTo>
                  <a:lnTo>
                    <a:pt x="3227079" y="200458"/>
                  </a:lnTo>
                  <a:lnTo>
                    <a:pt x="3224355" y="196258"/>
                  </a:lnTo>
                  <a:lnTo>
                    <a:pt x="3217204" y="189107"/>
                  </a:lnTo>
                  <a:lnTo>
                    <a:pt x="3214253" y="187972"/>
                  </a:lnTo>
                  <a:lnTo>
                    <a:pt x="3216636" y="186837"/>
                  </a:lnTo>
                  <a:lnTo>
                    <a:pt x="3219815" y="188540"/>
                  </a:lnTo>
                  <a:lnTo>
                    <a:pt x="3225491" y="194215"/>
                  </a:lnTo>
                  <a:lnTo>
                    <a:pt x="3227306" y="197280"/>
                  </a:lnTo>
                  <a:lnTo>
                    <a:pt x="3229463" y="204544"/>
                  </a:lnTo>
                  <a:lnTo>
                    <a:pt x="3230712" y="207609"/>
                  </a:lnTo>
                  <a:lnTo>
                    <a:pt x="3239225" y="216576"/>
                  </a:lnTo>
                  <a:lnTo>
                    <a:pt x="3240700" y="215895"/>
                  </a:lnTo>
                  <a:lnTo>
                    <a:pt x="3240019" y="210901"/>
                  </a:lnTo>
                  <a:lnTo>
                    <a:pt x="3238317" y="208290"/>
                  </a:lnTo>
                  <a:lnTo>
                    <a:pt x="3236387" y="206588"/>
                  </a:lnTo>
                  <a:lnTo>
                    <a:pt x="3234798" y="204544"/>
                  </a:lnTo>
                  <a:lnTo>
                    <a:pt x="3233323" y="200458"/>
                  </a:lnTo>
                  <a:lnTo>
                    <a:pt x="3231393" y="192966"/>
                  </a:lnTo>
                  <a:lnTo>
                    <a:pt x="3230031" y="189788"/>
                  </a:lnTo>
                  <a:lnTo>
                    <a:pt x="3227534" y="186610"/>
                  </a:lnTo>
                  <a:lnTo>
                    <a:pt x="3213685" y="177983"/>
                  </a:lnTo>
                  <a:lnTo>
                    <a:pt x="3210507" y="177529"/>
                  </a:lnTo>
                  <a:lnTo>
                    <a:pt x="3208464" y="180480"/>
                  </a:lnTo>
                  <a:lnTo>
                    <a:pt x="3208464" y="184567"/>
                  </a:lnTo>
                  <a:lnTo>
                    <a:pt x="3209939" y="188426"/>
                  </a:lnTo>
                  <a:lnTo>
                    <a:pt x="3213345" y="193761"/>
                  </a:lnTo>
                  <a:lnTo>
                    <a:pt x="3211642" y="195123"/>
                  </a:lnTo>
                  <a:lnTo>
                    <a:pt x="3210280" y="193647"/>
                  </a:lnTo>
                  <a:lnTo>
                    <a:pt x="3207101" y="187972"/>
                  </a:lnTo>
                  <a:lnTo>
                    <a:pt x="3204832" y="186042"/>
                  </a:lnTo>
                  <a:lnTo>
                    <a:pt x="3193481" y="183772"/>
                  </a:lnTo>
                  <a:lnTo>
                    <a:pt x="3191324" y="184680"/>
                  </a:lnTo>
                  <a:lnTo>
                    <a:pt x="3189167" y="186950"/>
                  </a:lnTo>
                  <a:lnTo>
                    <a:pt x="3186897" y="188312"/>
                  </a:lnTo>
                  <a:lnTo>
                    <a:pt x="3182130" y="187177"/>
                  </a:lnTo>
                  <a:lnTo>
                    <a:pt x="3179859" y="188880"/>
                  </a:lnTo>
                  <a:lnTo>
                    <a:pt x="3178043" y="190923"/>
                  </a:lnTo>
                  <a:lnTo>
                    <a:pt x="3167146" y="195464"/>
                  </a:lnTo>
                  <a:lnTo>
                    <a:pt x="3164762" y="197393"/>
                  </a:lnTo>
                  <a:lnTo>
                    <a:pt x="3163287" y="200231"/>
                  </a:lnTo>
                  <a:lnTo>
                    <a:pt x="3162719" y="207836"/>
                  </a:lnTo>
                  <a:lnTo>
                    <a:pt x="3164309" y="213852"/>
                  </a:lnTo>
                  <a:lnTo>
                    <a:pt x="3166806" y="218506"/>
                  </a:lnTo>
                  <a:close/>
                  <a:moveTo>
                    <a:pt x="3394620" y="880040"/>
                  </a:moveTo>
                  <a:lnTo>
                    <a:pt x="3398252" y="879473"/>
                  </a:lnTo>
                  <a:lnTo>
                    <a:pt x="3400522" y="878338"/>
                  </a:lnTo>
                  <a:lnTo>
                    <a:pt x="3402679" y="876181"/>
                  </a:lnTo>
                  <a:lnTo>
                    <a:pt x="3403814" y="872549"/>
                  </a:lnTo>
                  <a:lnTo>
                    <a:pt x="3403474" y="868462"/>
                  </a:lnTo>
                  <a:lnTo>
                    <a:pt x="3401998" y="866192"/>
                  </a:lnTo>
                  <a:lnTo>
                    <a:pt x="3400068" y="865284"/>
                  </a:lnTo>
                  <a:lnTo>
                    <a:pt x="3398366" y="865171"/>
                  </a:lnTo>
                  <a:lnTo>
                    <a:pt x="3397003" y="866079"/>
                  </a:lnTo>
                  <a:lnTo>
                    <a:pt x="3395868" y="868349"/>
                  </a:lnTo>
                  <a:lnTo>
                    <a:pt x="3393825" y="874365"/>
                  </a:lnTo>
                  <a:lnTo>
                    <a:pt x="3393144" y="874365"/>
                  </a:lnTo>
                  <a:lnTo>
                    <a:pt x="3391442" y="877316"/>
                  </a:lnTo>
                  <a:lnTo>
                    <a:pt x="3392349" y="879132"/>
                  </a:lnTo>
                  <a:lnTo>
                    <a:pt x="3394620" y="880040"/>
                  </a:lnTo>
                  <a:close/>
                  <a:moveTo>
                    <a:pt x="3258522" y="197961"/>
                  </a:moveTo>
                  <a:lnTo>
                    <a:pt x="3259656" y="200118"/>
                  </a:lnTo>
                  <a:lnTo>
                    <a:pt x="3261587" y="205452"/>
                  </a:lnTo>
                  <a:lnTo>
                    <a:pt x="3262608" y="207496"/>
                  </a:lnTo>
                  <a:lnTo>
                    <a:pt x="3273505" y="216463"/>
                  </a:lnTo>
                  <a:lnTo>
                    <a:pt x="3275207" y="216917"/>
                  </a:lnTo>
                  <a:lnTo>
                    <a:pt x="3277137" y="216690"/>
                  </a:lnTo>
                  <a:lnTo>
                    <a:pt x="3277477" y="216122"/>
                  </a:lnTo>
                  <a:lnTo>
                    <a:pt x="3276002" y="214874"/>
                  </a:lnTo>
                  <a:lnTo>
                    <a:pt x="3275094" y="212717"/>
                  </a:lnTo>
                  <a:lnTo>
                    <a:pt x="3262494" y="193761"/>
                  </a:lnTo>
                  <a:lnTo>
                    <a:pt x="3260111" y="192626"/>
                  </a:lnTo>
                  <a:lnTo>
                    <a:pt x="3258749" y="193420"/>
                  </a:lnTo>
                  <a:lnTo>
                    <a:pt x="3257273" y="193307"/>
                  </a:lnTo>
                  <a:lnTo>
                    <a:pt x="3255797" y="192739"/>
                  </a:lnTo>
                  <a:lnTo>
                    <a:pt x="3255003" y="193534"/>
                  </a:lnTo>
                  <a:lnTo>
                    <a:pt x="3255797" y="195237"/>
                  </a:lnTo>
                  <a:lnTo>
                    <a:pt x="3258522" y="197961"/>
                  </a:lnTo>
                  <a:close/>
                  <a:moveTo>
                    <a:pt x="3468742" y="887418"/>
                  </a:moveTo>
                  <a:lnTo>
                    <a:pt x="3482362" y="891051"/>
                  </a:lnTo>
                  <a:lnTo>
                    <a:pt x="3479752" y="886624"/>
                  </a:lnTo>
                  <a:lnTo>
                    <a:pt x="3476119" y="883900"/>
                  </a:lnTo>
                  <a:lnTo>
                    <a:pt x="3469082" y="881856"/>
                  </a:lnTo>
                  <a:lnTo>
                    <a:pt x="3466130" y="882310"/>
                  </a:lnTo>
                  <a:lnTo>
                    <a:pt x="3457163" y="887418"/>
                  </a:lnTo>
                  <a:lnTo>
                    <a:pt x="3456482" y="887418"/>
                  </a:lnTo>
                  <a:lnTo>
                    <a:pt x="3455120" y="891051"/>
                  </a:lnTo>
                  <a:lnTo>
                    <a:pt x="3458412" y="891278"/>
                  </a:lnTo>
                  <a:lnTo>
                    <a:pt x="3468742" y="887418"/>
                  </a:lnTo>
                  <a:close/>
                  <a:moveTo>
                    <a:pt x="3428332" y="890029"/>
                  </a:moveTo>
                  <a:lnTo>
                    <a:pt x="3432078" y="891505"/>
                  </a:lnTo>
                  <a:lnTo>
                    <a:pt x="3435143" y="890597"/>
                  </a:lnTo>
                  <a:lnTo>
                    <a:pt x="3435370" y="887191"/>
                  </a:lnTo>
                  <a:lnTo>
                    <a:pt x="3434461" y="885148"/>
                  </a:lnTo>
                  <a:lnTo>
                    <a:pt x="3430715" y="884013"/>
                  </a:lnTo>
                  <a:lnTo>
                    <a:pt x="3426176" y="883900"/>
                  </a:lnTo>
                  <a:lnTo>
                    <a:pt x="3424813" y="884581"/>
                  </a:lnTo>
                  <a:lnTo>
                    <a:pt x="3424586" y="886397"/>
                  </a:lnTo>
                  <a:lnTo>
                    <a:pt x="3425721" y="888213"/>
                  </a:lnTo>
                  <a:lnTo>
                    <a:pt x="3428332" y="890029"/>
                  </a:lnTo>
                  <a:close/>
                  <a:moveTo>
                    <a:pt x="2907209" y="916477"/>
                  </a:moveTo>
                  <a:lnTo>
                    <a:pt x="2906301" y="917044"/>
                  </a:lnTo>
                  <a:lnTo>
                    <a:pt x="2904599" y="918634"/>
                  </a:lnTo>
                  <a:lnTo>
                    <a:pt x="2898696" y="923628"/>
                  </a:lnTo>
                  <a:lnTo>
                    <a:pt x="2899377" y="925444"/>
                  </a:lnTo>
                  <a:lnTo>
                    <a:pt x="2904371" y="922947"/>
                  </a:lnTo>
                  <a:lnTo>
                    <a:pt x="2908345" y="919315"/>
                  </a:lnTo>
                  <a:lnTo>
                    <a:pt x="2909026" y="917725"/>
                  </a:lnTo>
                  <a:lnTo>
                    <a:pt x="2908685" y="916250"/>
                  </a:lnTo>
                  <a:lnTo>
                    <a:pt x="2907209" y="916477"/>
                  </a:lnTo>
                  <a:close/>
                  <a:moveTo>
                    <a:pt x="2855790" y="954162"/>
                  </a:moveTo>
                  <a:lnTo>
                    <a:pt x="2832860" y="949281"/>
                  </a:lnTo>
                  <a:lnTo>
                    <a:pt x="2828320" y="949281"/>
                  </a:lnTo>
                  <a:lnTo>
                    <a:pt x="2828320" y="950984"/>
                  </a:lnTo>
                  <a:lnTo>
                    <a:pt x="2862713" y="958248"/>
                  </a:lnTo>
                  <a:lnTo>
                    <a:pt x="2863054" y="957000"/>
                  </a:lnTo>
                  <a:lnTo>
                    <a:pt x="2858059" y="954843"/>
                  </a:lnTo>
                  <a:lnTo>
                    <a:pt x="2855790" y="954162"/>
                  </a:lnTo>
                  <a:close/>
                  <a:moveTo>
                    <a:pt x="1963717" y="1934545"/>
                  </a:moveTo>
                  <a:lnTo>
                    <a:pt x="1965306" y="1934431"/>
                  </a:lnTo>
                  <a:lnTo>
                    <a:pt x="1970073" y="1938291"/>
                  </a:lnTo>
                  <a:lnTo>
                    <a:pt x="1971890" y="1939312"/>
                  </a:lnTo>
                  <a:lnTo>
                    <a:pt x="1979949" y="1940220"/>
                  </a:lnTo>
                  <a:lnTo>
                    <a:pt x="1983127" y="1941582"/>
                  </a:lnTo>
                  <a:lnTo>
                    <a:pt x="1984603" y="1942604"/>
                  </a:lnTo>
                  <a:lnTo>
                    <a:pt x="1988576" y="1946577"/>
                  </a:lnTo>
                  <a:lnTo>
                    <a:pt x="1990505" y="1950323"/>
                  </a:lnTo>
                  <a:lnTo>
                    <a:pt x="1992094" y="1955317"/>
                  </a:lnTo>
                  <a:lnTo>
                    <a:pt x="1996749" y="1959290"/>
                  </a:lnTo>
                  <a:lnTo>
                    <a:pt x="2010483" y="1959290"/>
                  </a:lnTo>
                  <a:lnTo>
                    <a:pt x="2020132" y="1961560"/>
                  </a:lnTo>
                  <a:lnTo>
                    <a:pt x="2022288" y="1960652"/>
                  </a:lnTo>
                  <a:lnTo>
                    <a:pt x="2022628" y="1959404"/>
                  </a:lnTo>
                  <a:lnTo>
                    <a:pt x="2022401" y="1958495"/>
                  </a:lnTo>
                  <a:lnTo>
                    <a:pt x="2022061" y="1957587"/>
                  </a:lnTo>
                  <a:lnTo>
                    <a:pt x="2021607" y="1955658"/>
                  </a:lnTo>
                  <a:lnTo>
                    <a:pt x="2021380" y="1953501"/>
                  </a:lnTo>
                  <a:lnTo>
                    <a:pt x="2019791" y="1950663"/>
                  </a:lnTo>
                  <a:lnTo>
                    <a:pt x="2016499" y="1949301"/>
                  </a:lnTo>
                  <a:lnTo>
                    <a:pt x="2012072" y="1948961"/>
                  </a:lnTo>
                  <a:lnTo>
                    <a:pt x="2007305" y="1945555"/>
                  </a:lnTo>
                  <a:lnTo>
                    <a:pt x="2004013" y="1940901"/>
                  </a:lnTo>
                  <a:lnTo>
                    <a:pt x="2003559" y="1935793"/>
                  </a:lnTo>
                  <a:lnTo>
                    <a:pt x="2002651" y="1933523"/>
                  </a:lnTo>
                  <a:lnTo>
                    <a:pt x="2000154" y="1931026"/>
                  </a:lnTo>
                  <a:lnTo>
                    <a:pt x="1996294" y="1929096"/>
                  </a:lnTo>
                  <a:lnTo>
                    <a:pt x="1992662" y="1928869"/>
                  </a:lnTo>
                  <a:lnTo>
                    <a:pt x="1985851" y="1931026"/>
                  </a:lnTo>
                  <a:lnTo>
                    <a:pt x="1982219" y="1930799"/>
                  </a:lnTo>
                  <a:lnTo>
                    <a:pt x="1979609" y="1928642"/>
                  </a:lnTo>
                  <a:lnTo>
                    <a:pt x="1978019" y="1926940"/>
                  </a:lnTo>
                  <a:lnTo>
                    <a:pt x="1976430" y="1926713"/>
                  </a:lnTo>
                  <a:lnTo>
                    <a:pt x="1968825" y="1928756"/>
                  </a:lnTo>
                  <a:lnTo>
                    <a:pt x="1963944" y="1931253"/>
                  </a:lnTo>
                  <a:lnTo>
                    <a:pt x="1961787" y="1933410"/>
                  </a:lnTo>
                  <a:lnTo>
                    <a:pt x="1960993" y="1935680"/>
                  </a:lnTo>
                  <a:lnTo>
                    <a:pt x="1962582" y="1935226"/>
                  </a:lnTo>
                  <a:lnTo>
                    <a:pt x="1963717" y="1934545"/>
                  </a:lnTo>
                  <a:close/>
                  <a:moveTo>
                    <a:pt x="3030480" y="1031803"/>
                  </a:moveTo>
                  <a:lnTo>
                    <a:pt x="3032297" y="1030214"/>
                  </a:lnTo>
                  <a:lnTo>
                    <a:pt x="3034454" y="1029305"/>
                  </a:lnTo>
                  <a:lnTo>
                    <a:pt x="3038881" y="1028851"/>
                  </a:lnTo>
                  <a:lnTo>
                    <a:pt x="3044896" y="1021246"/>
                  </a:lnTo>
                  <a:lnTo>
                    <a:pt x="3054431" y="1021246"/>
                  </a:lnTo>
                  <a:lnTo>
                    <a:pt x="3061696" y="1012847"/>
                  </a:lnTo>
                  <a:lnTo>
                    <a:pt x="3089619" y="1008420"/>
                  </a:lnTo>
                  <a:lnTo>
                    <a:pt x="3093365" y="1004560"/>
                  </a:lnTo>
                  <a:lnTo>
                    <a:pt x="3074068" y="1002744"/>
                  </a:lnTo>
                  <a:lnTo>
                    <a:pt x="3061696" y="1001155"/>
                  </a:lnTo>
                  <a:lnTo>
                    <a:pt x="3032637" y="1020452"/>
                  </a:lnTo>
                  <a:lnTo>
                    <a:pt x="3027870" y="1026468"/>
                  </a:lnTo>
                  <a:lnTo>
                    <a:pt x="3026849" y="1028397"/>
                  </a:lnTo>
                  <a:lnTo>
                    <a:pt x="3025940" y="1030668"/>
                  </a:lnTo>
                  <a:lnTo>
                    <a:pt x="3025032" y="1033392"/>
                  </a:lnTo>
                  <a:lnTo>
                    <a:pt x="3028892" y="1032824"/>
                  </a:lnTo>
                  <a:lnTo>
                    <a:pt x="3030480" y="1031803"/>
                  </a:lnTo>
                  <a:close/>
                  <a:moveTo>
                    <a:pt x="3368172" y="1051099"/>
                  </a:moveTo>
                  <a:lnTo>
                    <a:pt x="3367037" y="1050872"/>
                  </a:lnTo>
                  <a:lnTo>
                    <a:pt x="3366015" y="1050418"/>
                  </a:lnTo>
                  <a:lnTo>
                    <a:pt x="3364880" y="1050418"/>
                  </a:lnTo>
                  <a:lnTo>
                    <a:pt x="3365334" y="1049737"/>
                  </a:lnTo>
                  <a:lnTo>
                    <a:pt x="3367604" y="1048375"/>
                  </a:lnTo>
                  <a:lnTo>
                    <a:pt x="3368966" y="1047013"/>
                  </a:lnTo>
                  <a:lnTo>
                    <a:pt x="3368059" y="1045878"/>
                  </a:lnTo>
                  <a:lnTo>
                    <a:pt x="3365447" y="1046899"/>
                  </a:lnTo>
                  <a:lnTo>
                    <a:pt x="3359318" y="1053143"/>
                  </a:lnTo>
                  <a:lnTo>
                    <a:pt x="3356708" y="1056434"/>
                  </a:lnTo>
                  <a:lnTo>
                    <a:pt x="3355572" y="1059726"/>
                  </a:lnTo>
                  <a:lnTo>
                    <a:pt x="3355572" y="1061883"/>
                  </a:lnTo>
                  <a:lnTo>
                    <a:pt x="3355459" y="1063245"/>
                  </a:lnTo>
                  <a:lnTo>
                    <a:pt x="3355232" y="1064039"/>
                  </a:lnTo>
                  <a:lnTo>
                    <a:pt x="3355459" y="1065515"/>
                  </a:lnTo>
                  <a:lnTo>
                    <a:pt x="3356027" y="1067445"/>
                  </a:lnTo>
                  <a:lnTo>
                    <a:pt x="3357615" y="1068466"/>
                  </a:lnTo>
                  <a:lnTo>
                    <a:pt x="3366923" y="1064834"/>
                  </a:lnTo>
                  <a:lnTo>
                    <a:pt x="3367718" y="1063585"/>
                  </a:lnTo>
                  <a:lnTo>
                    <a:pt x="3368966" y="1060294"/>
                  </a:lnTo>
                  <a:lnTo>
                    <a:pt x="3369421" y="1055980"/>
                  </a:lnTo>
                  <a:lnTo>
                    <a:pt x="3369193" y="1052348"/>
                  </a:lnTo>
                  <a:lnTo>
                    <a:pt x="3368172" y="1051099"/>
                  </a:lnTo>
                  <a:close/>
                  <a:moveTo>
                    <a:pt x="3618915" y="424526"/>
                  </a:moveTo>
                  <a:lnTo>
                    <a:pt x="3620731" y="428385"/>
                  </a:lnTo>
                  <a:lnTo>
                    <a:pt x="3619823" y="428272"/>
                  </a:lnTo>
                  <a:lnTo>
                    <a:pt x="3618915" y="428612"/>
                  </a:lnTo>
                  <a:lnTo>
                    <a:pt x="3617325" y="430429"/>
                  </a:lnTo>
                  <a:lnTo>
                    <a:pt x="3620277" y="438147"/>
                  </a:lnTo>
                  <a:lnTo>
                    <a:pt x="3633331" y="446774"/>
                  </a:lnTo>
                  <a:lnTo>
                    <a:pt x="3640595" y="448363"/>
                  </a:lnTo>
                  <a:lnTo>
                    <a:pt x="3638892" y="442801"/>
                  </a:lnTo>
                  <a:lnTo>
                    <a:pt x="3632876" y="438828"/>
                  </a:lnTo>
                  <a:lnTo>
                    <a:pt x="3630606" y="434515"/>
                  </a:lnTo>
                  <a:lnTo>
                    <a:pt x="3632650" y="436331"/>
                  </a:lnTo>
                  <a:lnTo>
                    <a:pt x="3636963" y="437580"/>
                  </a:lnTo>
                  <a:lnTo>
                    <a:pt x="3645476" y="444277"/>
                  </a:lnTo>
                  <a:lnTo>
                    <a:pt x="3647065" y="444390"/>
                  </a:lnTo>
                  <a:lnTo>
                    <a:pt x="3648541" y="439963"/>
                  </a:lnTo>
                  <a:lnTo>
                    <a:pt x="3645703" y="435537"/>
                  </a:lnTo>
                  <a:lnTo>
                    <a:pt x="3638325" y="430542"/>
                  </a:lnTo>
                  <a:lnTo>
                    <a:pt x="3633898" y="431564"/>
                  </a:lnTo>
                  <a:lnTo>
                    <a:pt x="3632309" y="430542"/>
                  </a:lnTo>
                  <a:lnTo>
                    <a:pt x="3629585" y="426796"/>
                  </a:lnTo>
                  <a:lnTo>
                    <a:pt x="3627995" y="425207"/>
                  </a:lnTo>
                  <a:lnTo>
                    <a:pt x="3622320" y="423504"/>
                  </a:lnTo>
                  <a:lnTo>
                    <a:pt x="3611764" y="416694"/>
                  </a:lnTo>
                  <a:lnTo>
                    <a:pt x="3613353" y="422823"/>
                  </a:lnTo>
                  <a:lnTo>
                    <a:pt x="3618915" y="424526"/>
                  </a:lnTo>
                  <a:close/>
                  <a:moveTo>
                    <a:pt x="3362042" y="917158"/>
                  </a:moveTo>
                  <a:lnTo>
                    <a:pt x="3357615" y="916023"/>
                  </a:lnTo>
                  <a:lnTo>
                    <a:pt x="3357161" y="916023"/>
                  </a:lnTo>
                  <a:lnTo>
                    <a:pt x="3356027" y="916704"/>
                  </a:lnTo>
                  <a:lnTo>
                    <a:pt x="3354891" y="917952"/>
                  </a:lnTo>
                  <a:lnTo>
                    <a:pt x="3355118" y="919428"/>
                  </a:lnTo>
                  <a:lnTo>
                    <a:pt x="3356594" y="921131"/>
                  </a:lnTo>
                  <a:lnTo>
                    <a:pt x="3358296" y="922493"/>
                  </a:lnTo>
                  <a:lnTo>
                    <a:pt x="3373734" y="927260"/>
                  </a:lnTo>
                  <a:lnTo>
                    <a:pt x="3374528" y="926125"/>
                  </a:lnTo>
                  <a:lnTo>
                    <a:pt x="3372599" y="923855"/>
                  </a:lnTo>
                  <a:lnTo>
                    <a:pt x="3362042" y="917158"/>
                  </a:lnTo>
                  <a:close/>
                  <a:moveTo>
                    <a:pt x="3327649" y="1037932"/>
                  </a:moveTo>
                  <a:lnTo>
                    <a:pt x="3324698" y="1040089"/>
                  </a:lnTo>
                  <a:lnTo>
                    <a:pt x="3323790" y="1040543"/>
                  </a:lnTo>
                  <a:lnTo>
                    <a:pt x="3322314" y="1042246"/>
                  </a:lnTo>
                  <a:lnTo>
                    <a:pt x="3321860" y="1044402"/>
                  </a:lnTo>
                  <a:lnTo>
                    <a:pt x="3322200" y="1046445"/>
                  </a:lnTo>
                  <a:lnTo>
                    <a:pt x="3322428" y="1049397"/>
                  </a:lnTo>
                  <a:lnTo>
                    <a:pt x="3323109" y="1052348"/>
                  </a:lnTo>
                  <a:lnTo>
                    <a:pt x="3325265" y="1054959"/>
                  </a:lnTo>
                  <a:lnTo>
                    <a:pt x="3328443" y="1057342"/>
                  </a:lnTo>
                  <a:lnTo>
                    <a:pt x="3332076" y="1055867"/>
                  </a:lnTo>
                  <a:lnTo>
                    <a:pt x="3334800" y="1047808"/>
                  </a:lnTo>
                  <a:lnTo>
                    <a:pt x="3335368" y="1042132"/>
                  </a:lnTo>
                  <a:lnTo>
                    <a:pt x="3332984" y="1038954"/>
                  </a:lnTo>
                  <a:lnTo>
                    <a:pt x="3327649" y="1037932"/>
                  </a:lnTo>
                  <a:close/>
                  <a:moveTo>
                    <a:pt x="3767839" y="524188"/>
                  </a:moveTo>
                  <a:lnTo>
                    <a:pt x="3770677" y="524188"/>
                  </a:lnTo>
                  <a:lnTo>
                    <a:pt x="3772834" y="525436"/>
                  </a:lnTo>
                  <a:lnTo>
                    <a:pt x="3771812" y="528501"/>
                  </a:lnTo>
                  <a:lnTo>
                    <a:pt x="3769201" y="532020"/>
                  </a:lnTo>
                  <a:lnTo>
                    <a:pt x="3768180" y="535198"/>
                  </a:lnTo>
                  <a:lnTo>
                    <a:pt x="3772380" y="535652"/>
                  </a:lnTo>
                  <a:lnTo>
                    <a:pt x="3773742" y="536674"/>
                  </a:lnTo>
                  <a:lnTo>
                    <a:pt x="3774196" y="537809"/>
                  </a:lnTo>
                  <a:lnTo>
                    <a:pt x="3774309" y="540533"/>
                  </a:lnTo>
                  <a:lnTo>
                    <a:pt x="3774877" y="541100"/>
                  </a:lnTo>
                  <a:lnTo>
                    <a:pt x="3776693" y="540306"/>
                  </a:lnTo>
                  <a:lnTo>
                    <a:pt x="3778396" y="538944"/>
                  </a:lnTo>
                  <a:lnTo>
                    <a:pt x="3779985" y="538149"/>
                  </a:lnTo>
                  <a:lnTo>
                    <a:pt x="3781574" y="539284"/>
                  </a:lnTo>
                  <a:lnTo>
                    <a:pt x="3781233" y="540987"/>
                  </a:lnTo>
                  <a:lnTo>
                    <a:pt x="3780552" y="545527"/>
                  </a:lnTo>
                  <a:lnTo>
                    <a:pt x="3780212" y="547116"/>
                  </a:lnTo>
                  <a:lnTo>
                    <a:pt x="3781120" y="547344"/>
                  </a:lnTo>
                  <a:lnTo>
                    <a:pt x="3782028" y="548138"/>
                  </a:lnTo>
                  <a:lnTo>
                    <a:pt x="3782823" y="549387"/>
                  </a:lnTo>
                  <a:lnTo>
                    <a:pt x="3783504" y="551089"/>
                  </a:lnTo>
                  <a:lnTo>
                    <a:pt x="3778963" y="553019"/>
                  </a:lnTo>
                  <a:lnTo>
                    <a:pt x="3777374" y="552905"/>
                  </a:lnTo>
                  <a:lnTo>
                    <a:pt x="3778396" y="555630"/>
                  </a:lnTo>
                  <a:lnTo>
                    <a:pt x="3781347" y="557105"/>
                  </a:lnTo>
                  <a:lnTo>
                    <a:pt x="3782709" y="558921"/>
                  </a:lnTo>
                  <a:lnTo>
                    <a:pt x="3779417" y="568570"/>
                  </a:lnTo>
                  <a:lnTo>
                    <a:pt x="3791563" y="590137"/>
                  </a:lnTo>
                  <a:lnTo>
                    <a:pt x="3811314" y="611136"/>
                  </a:lnTo>
                  <a:lnTo>
                    <a:pt x="3815286" y="617492"/>
                  </a:lnTo>
                  <a:lnTo>
                    <a:pt x="3816648" y="620898"/>
                  </a:lnTo>
                  <a:lnTo>
                    <a:pt x="3816989" y="622487"/>
                  </a:lnTo>
                  <a:lnTo>
                    <a:pt x="3819032" y="624984"/>
                  </a:lnTo>
                  <a:lnTo>
                    <a:pt x="3821303" y="626233"/>
                  </a:lnTo>
                  <a:lnTo>
                    <a:pt x="3823232" y="626573"/>
                  </a:lnTo>
                  <a:lnTo>
                    <a:pt x="3822665" y="630433"/>
                  </a:lnTo>
                  <a:lnTo>
                    <a:pt x="3828567" y="631341"/>
                  </a:lnTo>
                  <a:lnTo>
                    <a:pt x="3831632" y="630433"/>
                  </a:lnTo>
                  <a:lnTo>
                    <a:pt x="3833902" y="626687"/>
                  </a:lnTo>
                  <a:lnTo>
                    <a:pt x="3826183" y="618287"/>
                  </a:lnTo>
                  <a:lnTo>
                    <a:pt x="3821529" y="616017"/>
                  </a:lnTo>
                  <a:lnTo>
                    <a:pt x="3818919" y="613520"/>
                  </a:lnTo>
                  <a:lnTo>
                    <a:pt x="3816535" y="610341"/>
                  </a:lnTo>
                  <a:lnTo>
                    <a:pt x="3815286" y="607277"/>
                  </a:lnTo>
                  <a:lnTo>
                    <a:pt x="3829248" y="613406"/>
                  </a:lnTo>
                  <a:lnTo>
                    <a:pt x="3838443" y="613860"/>
                  </a:lnTo>
                  <a:lnTo>
                    <a:pt x="3841280" y="616130"/>
                  </a:lnTo>
                  <a:lnTo>
                    <a:pt x="3844118" y="619649"/>
                  </a:lnTo>
                  <a:lnTo>
                    <a:pt x="3847410" y="622487"/>
                  </a:lnTo>
                  <a:lnTo>
                    <a:pt x="3850815" y="623622"/>
                  </a:lnTo>
                  <a:lnTo>
                    <a:pt x="3856718" y="620784"/>
                  </a:lnTo>
                  <a:lnTo>
                    <a:pt x="3860009" y="620557"/>
                  </a:lnTo>
                  <a:lnTo>
                    <a:pt x="3863188" y="622146"/>
                  </a:lnTo>
                  <a:lnTo>
                    <a:pt x="3867614" y="629525"/>
                  </a:lnTo>
                  <a:lnTo>
                    <a:pt x="3879760" y="642351"/>
                  </a:lnTo>
                  <a:lnTo>
                    <a:pt x="3881803" y="646210"/>
                  </a:lnTo>
                  <a:lnTo>
                    <a:pt x="3881690" y="650978"/>
                  </a:lnTo>
                  <a:lnTo>
                    <a:pt x="3879760" y="652340"/>
                  </a:lnTo>
                  <a:lnTo>
                    <a:pt x="3876922" y="652113"/>
                  </a:lnTo>
                  <a:lnTo>
                    <a:pt x="3874311" y="653248"/>
                  </a:lnTo>
                  <a:lnTo>
                    <a:pt x="3873177" y="658696"/>
                  </a:lnTo>
                  <a:lnTo>
                    <a:pt x="3874311" y="661194"/>
                  </a:lnTo>
                  <a:lnTo>
                    <a:pt x="3876354" y="663691"/>
                  </a:lnTo>
                  <a:lnTo>
                    <a:pt x="3877490" y="666869"/>
                  </a:lnTo>
                  <a:lnTo>
                    <a:pt x="3875901" y="671296"/>
                  </a:lnTo>
                  <a:lnTo>
                    <a:pt x="3895878" y="677085"/>
                  </a:lnTo>
                  <a:lnTo>
                    <a:pt x="3904051" y="675950"/>
                  </a:lnTo>
                  <a:lnTo>
                    <a:pt x="3906548" y="677085"/>
                  </a:lnTo>
                  <a:lnTo>
                    <a:pt x="3907683" y="679242"/>
                  </a:lnTo>
                  <a:lnTo>
                    <a:pt x="3908592" y="681852"/>
                  </a:lnTo>
                  <a:lnTo>
                    <a:pt x="3909840" y="684009"/>
                  </a:lnTo>
                  <a:lnTo>
                    <a:pt x="3911883" y="684463"/>
                  </a:lnTo>
                  <a:lnTo>
                    <a:pt x="3910975" y="680263"/>
                  </a:lnTo>
                  <a:lnTo>
                    <a:pt x="3910521" y="678901"/>
                  </a:lnTo>
                  <a:lnTo>
                    <a:pt x="3915743" y="671977"/>
                  </a:lnTo>
                  <a:lnTo>
                    <a:pt x="3918467" y="669934"/>
                  </a:lnTo>
                  <a:lnTo>
                    <a:pt x="3921418" y="669253"/>
                  </a:lnTo>
                  <a:lnTo>
                    <a:pt x="3927434" y="671183"/>
                  </a:lnTo>
                  <a:lnTo>
                    <a:pt x="3937764" y="679696"/>
                  </a:lnTo>
                  <a:lnTo>
                    <a:pt x="3942871" y="678447"/>
                  </a:lnTo>
                  <a:lnTo>
                    <a:pt x="3952973" y="671296"/>
                  </a:lnTo>
                  <a:lnTo>
                    <a:pt x="3952292" y="669253"/>
                  </a:lnTo>
                  <a:lnTo>
                    <a:pt x="3954449" y="666869"/>
                  </a:lnTo>
                  <a:lnTo>
                    <a:pt x="3964324" y="669253"/>
                  </a:lnTo>
                  <a:lnTo>
                    <a:pt x="3962168" y="665621"/>
                  </a:lnTo>
                  <a:lnTo>
                    <a:pt x="3961259" y="661421"/>
                  </a:lnTo>
                  <a:lnTo>
                    <a:pt x="3961714" y="657107"/>
                  </a:lnTo>
                  <a:lnTo>
                    <a:pt x="3963643" y="653021"/>
                  </a:lnTo>
                  <a:lnTo>
                    <a:pt x="3966481" y="649729"/>
                  </a:lnTo>
                  <a:lnTo>
                    <a:pt x="3967957" y="648708"/>
                  </a:lnTo>
                  <a:lnTo>
                    <a:pt x="3969433" y="648254"/>
                  </a:lnTo>
                  <a:lnTo>
                    <a:pt x="3970341" y="647346"/>
                  </a:lnTo>
                  <a:lnTo>
                    <a:pt x="3971022" y="645302"/>
                  </a:lnTo>
                  <a:lnTo>
                    <a:pt x="3971248" y="643259"/>
                  </a:lnTo>
                  <a:lnTo>
                    <a:pt x="3970454" y="642351"/>
                  </a:lnTo>
                  <a:lnTo>
                    <a:pt x="3969546" y="641330"/>
                  </a:lnTo>
                  <a:lnTo>
                    <a:pt x="3968979" y="639059"/>
                  </a:lnTo>
                  <a:lnTo>
                    <a:pt x="3968524" y="636562"/>
                  </a:lnTo>
                  <a:lnTo>
                    <a:pt x="3968070" y="634859"/>
                  </a:lnTo>
                  <a:lnTo>
                    <a:pt x="3966822" y="633157"/>
                  </a:lnTo>
                  <a:lnTo>
                    <a:pt x="3963984" y="630887"/>
                  </a:lnTo>
                  <a:lnTo>
                    <a:pt x="3962962" y="629070"/>
                  </a:lnTo>
                  <a:lnTo>
                    <a:pt x="3962168" y="624871"/>
                  </a:lnTo>
                  <a:lnTo>
                    <a:pt x="3962168" y="620330"/>
                  </a:lnTo>
                  <a:lnTo>
                    <a:pt x="3962962" y="616244"/>
                  </a:lnTo>
                  <a:lnTo>
                    <a:pt x="3964324" y="613633"/>
                  </a:lnTo>
                  <a:lnTo>
                    <a:pt x="3959897" y="603871"/>
                  </a:lnTo>
                  <a:lnTo>
                    <a:pt x="3958309" y="601715"/>
                  </a:lnTo>
                  <a:lnTo>
                    <a:pt x="3950022" y="603304"/>
                  </a:lnTo>
                  <a:lnTo>
                    <a:pt x="3949682" y="599785"/>
                  </a:lnTo>
                  <a:lnTo>
                    <a:pt x="3927661" y="572656"/>
                  </a:lnTo>
                  <a:lnTo>
                    <a:pt x="3924710" y="570272"/>
                  </a:lnTo>
                  <a:lnTo>
                    <a:pt x="3923688" y="568797"/>
                  </a:lnTo>
                  <a:lnTo>
                    <a:pt x="3921758" y="563121"/>
                  </a:lnTo>
                  <a:lnTo>
                    <a:pt x="3919261" y="561532"/>
                  </a:lnTo>
                  <a:lnTo>
                    <a:pt x="3913926" y="563235"/>
                  </a:lnTo>
                  <a:lnTo>
                    <a:pt x="3911202" y="563121"/>
                  </a:lnTo>
                  <a:lnTo>
                    <a:pt x="3902462" y="555176"/>
                  </a:lnTo>
                  <a:lnTo>
                    <a:pt x="3898716" y="554495"/>
                  </a:lnTo>
                  <a:lnTo>
                    <a:pt x="3897127" y="553473"/>
                  </a:lnTo>
                  <a:lnTo>
                    <a:pt x="3896446" y="550068"/>
                  </a:lnTo>
                  <a:lnTo>
                    <a:pt x="3896219" y="544846"/>
                  </a:lnTo>
                  <a:lnTo>
                    <a:pt x="3895424" y="542236"/>
                  </a:lnTo>
                  <a:lnTo>
                    <a:pt x="3894062" y="541328"/>
                  </a:lnTo>
                  <a:lnTo>
                    <a:pt x="3892019" y="541214"/>
                  </a:lnTo>
                  <a:lnTo>
                    <a:pt x="3889635" y="540306"/>
                  </a:lnTo>
                  <a:lnTo>
                    <a:pt x="3883165" y="533382"/>
                  </a:lnTo>
                  <a:lnTo>
                    <a:pt x="3874879" y="534176"/>
                  </a:lnTo>
                  <a:lnTo>
                    <a:pt x="3873063" y="531679"/>
                  </a:lnTo>
                  <a:lnTo>
                    <a:pt x="3873063" y="529068"/>
                  </a:lnTo>
                  <a:lnTo>
                    <a:pt x="3873858" y="518739"/>
                  </a:lnTo>
                  <a:lnTo>
                    <a:pt x="3872949" y="515447"/>
                  </a:lnTo>
                  <a:lnTo>
                    <a:pt x="3870793" y="513291"/>
                  </a:lnTo>
                  <a:lnTo>
                    <a:pt x="3866706" y="511815"/>
                  </a:lnTo>
                  <a:lnTo>
                    <a:pt x="3863982" y="508977"/>
                  </a:lnTo>
                  <a:lnTo>
                    <a:pt x="3855469" y="490021"/>
                  </a:lnTo>
                  <a:lnTo>
                    <a:pt x="3851950" y="484686"/>
                  </a:lnTo>
                  <a:lnTo>
                    <a:pt x="3833107" y="467319"/>
                  </a:lnTo>
                  <a:lnTo>
                    <a:pt x="3828794" y="465617"/>
                  </a:lnTo>
                  <a:lnTo>
                    <a:pt x="3827092" y="463687"/>
                  </a:lnTo>
                  <a:lnTo>
                    <a:pt x="3825843" y="460849"/>
                  </a:lnTo>
                  <a:lnTo>
                    <a:pt x="3825389" y="457330"/>
                  </a:lnTo>
                  <a:lnTo>
                    <a:pt x="3823573" y="453471"/>
                  </a:lnTo>
                  <a:lnTo>
                    <a:pt x="3819372" y="456082"/>
                  </a:lnTo>
                  <a:lnTo>
                    <a:pt x="3811654" y="464936"/>
                  </a:lnTo>
                  <a:lnTo>
                    <a:pt x="3808930" y="466525"/>
                  </a:lnTo>
                  <a:lnTo>
                    <a:pt x="3799622" y="466525"/>
                  </a:lnTo>
                  <a:lnTo>
                    <a:pt x="3796898" y="467546"/>
                  </a:lnTo>
                  <a:lnTo>
                    <a:pt x="3796103" y="468341"/>
                  </a:lnTo>
                  <a:lnTo>
                    <a:pt x="3795082" y="471179"/>
                  </a:lnTo>
                  <a:lnTo>
                    <a:pt x="3795195" y="471633"/>
                  </a:lnTo>
                  <a:lnTo>
                    <a:pt x="3795763" y="471860"/>
                  </a:lnTo>
                  <a:lnTo>
                    <a:pt x="3796103" y="474130"/>
                  </a:lnTo>
                  <a:lnTo>
                    <a:pt x="3796558" y="475946"/>
                  </a:lnTo>
                  <a:lnTo>
                    <a:pt x="3797465" y="476400"/>
                  </a:lnTo>
                  <a:lnTo>
                    <a:pt x="3798033" y="477195"/>
                  </a:lnTo>
                  <a:lnTo>
                    <a:pt x="3797465" y="480032"/>
                  </a:lnTo>
                  <a:lnTo>
                    <a:pt x="3795877" y="483665"/>
                  </a:lnTo>
                  <a:lnTo>
                    <a:pt x="3794968" y="485140"/>
                  </a:lnTo>
                  <a:lnTo>
                    <a:pt x="3794174" y="485821"/>
                  </a:lnTo>
                  <a:lnTo>
                    <a:pt x="3789747" y="487751"/>
                  </a:lnTo>
                  <a:lnTo>
                    <a:pt x="3787250" y="489681"/>
                  </a:lnTo>
                  <a:lnTo>
                    <a:pt x="3785547" y="491837"/>
                  </a:lnTo>
                  <a:lnTo>
                    <a:pt x="3786228" y="495810"/>
                  </a:lnTo>
                  <a:lnTo>
                    <a:pt x="3778623" y="491837"/>
                  </a:lnTo>
                  <a:lnTo>
                    <a:pt x="3774650" y="491383"/>
                  </a:lnTo>
                  <a:lnTo>
                    <a:pt x="3772266" y="495924"/>
                  </a:lnTo>
                  <a:lnTo>
                    <a:pt x="3774990" y="496151"/>
                  </a:lnTo>
                  <a:lnTo>
                    <a:pt x="3788384" y="505231"/>
                  </a:lnTo>
                  <a:lnTo>
                    <a:pt x="3789633" y="506821"/>
                  </a:lnTo>
                  <a:lnTo>
                    <a:pt x="3791903" y="511020"/>
                  </a:lnTo>
                  <a:lnTo>
                    <a:pt x="3799735" y="517150"/>
                  </a:lnTo>
                  <a:lnTo>
                    <a:pt x="3800871" y="518512"/>
                  </a:lnTo>
                  <a:lnTo>
                    <a:pt x="3801325" y="521350"/>
                  </a:lnTo>
                  <a:lnTo>
                    <a:pt x="3803481" y="526231"/>
                  </a:lnTo>
                  <a:lnTo>
                    <a:pt x="3804162" y="529295"/>
                  </a:lnTo>
                  <a:lnTo>
                    <a:pt x="3769542" y="513404"/>
                  </a:lnTo>
                  <a:lnTo>
                    <a:pt x="3765796" y="513518"/>
                  </a:lnTo>
                  <a:lnTo>
                    <a:pt x="3764207" y="516469"/>
                  </a:lnTo>
                  <a:lnTo>
                    <a:pt x="3765342" y="522371"/>
                  </a:lnTo>
                  <a:lnTo>
                    <a:pt x="3767839" y="524188"/>
                  </a:lnTo>
                  <a:close/>
                  <a:moveTo>
                    <a:pt x="3844572" y="824421"/>
                  </a:moveTo>
                  <a:lnTo>
                    <a:pt x="3844686" y="819540"/>
                  </a:lnTo>
                  <a:lnTo>
                    <a:pt x="3843891" y="816134"/>
                  </a:lnTo>
                  <a:lnTo>
                    <a:pt x="3840145" y="812161"/>
                  </a:lnTo>
                  <a:lnTo>
                    <a:pt x="3838669" y="809210"/>
                  </a:lnTo>
                  <a:lnTo>
                    <a:pt x="3839237" y="808416"/>
                  </a:lnTo>
                  <a:lnTo>
                    <a:pt x="3840145" y="806259"/>
                  </a:lnTo>
                  <a:lnTo>
                    <a:pt x="3840599" y="805464"/>
                  </a:lnTo>
                  <a:lnTo>
                    <a:pt x="3835831" y="798427"/>
                  </a:lnTo>
                  <a:lnTo>
                    <a:pt x="3803254" y="774817"/>
                  </a:lnTo>
                  <a:lnTo>
                    <a:pt x="3800530" y="774136"/>
                  </a:lnTo>
                  <a:lnTo>
                    <a:pt x="3798260" y="775384"/>
                  </a:lnTo>
                  <a:lnTo>
                    <a:pt x="3800189" y="778790"/>
                  </a:lnTo>
                  <a:lnTo>
                    <a:pt x="3827205" y="801719"/>
                  </a:lnTo>
                  <a:lnTo>
                    <a:pt x="3829475" y="805464"/>
                  </a:lnTo>
                  <a:lnTo>
                    <a:pt x="3833448" y="814318"/>
                  </a:lnTo>
                  <a:lnTo>
                    <a:pt x="3834924" y="816134"/>
                  </a:lnTo>
                  <a:lnTo>
                    <a:pt x="3836967" y="820334"/>
                  </a:lnTo>
                  <a:lnTo>
                    <a:pt x="3838102" y="821810"/>
                  </a:lnTo>
                  <a:lnTo>
                    <a:pt x="3840486" y="822831"/>
                  </a:lnTo>
                  <a:lnTo>
                    <a:pt x="3842074" y="824080"/>
                  </a:lnTo>
                  <a:lnTo>
                    <a:pt x="3843664" y="825896"/>
                  </a:lnTo>
                  <a:lnTo>
                    <a:pt x="3845026" y="828280"/>
                  </a:lnTo>
                  <a:lnTo>
                    <a:pt x="3844686" y="826350"/>
                  </a:lnTo>
                  <a:lnTo>
                    <a:pt x="3844572" y="824421"/>
                  </a:lnTo>
                  <a:close/>
                </a:path>
              </a:pathLst>
            </a:custGeom>
            <a:solidFill>
              <a:srgbClr val="A4B0B6">
                <a:alpha val="86000"/>
              </a:srgbClr>
            </a:solidFill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80">
              <a:extLst>
                <a:ext uri="{FF2B5EF4-FFF2-40B4-BE49-F238E27FC236}">
                  <a16:creationId xmlns:a16="http://schemas.microsoft.com/office/drawing/2014/main" id="{43D7DF3D-11C6-4A74-B595-60D68671EF2E}"/>
                </a:ext>
              </a:extLst>
            </p:cNvPr>
            <p:cNvSpPr/>
            <p:nvPr/>
          </p:nvSpPr>
          <p:spPr>
            <a:xfrm>
              <a:off x="8673601" y="5675192"/>
              <a:ext cx="152732" cy="168169"/>
            </a:xfrm>
            <a:custGeom>
              <a:avLst/>
              <a:gdLst>
                <a:gd name="connsiteX0" fmla="*/ 4086 w 169583"/>
                <a:gd name="connsiteY0" fmla="*/ 94554 h 186723"/>
                <a:gd name="connsiteX1" fmla="*/ 5221 w 169583"/>
                <a:gd name="connsiteY1" fmla="*/ 92851 h 186723"/>
                <a:gd name="connsiteX2" fmla="*/ 5335 w 169583"/>
                <a:gd name="connsiteY2" fmla="*/ 91148 h 186723"/>
                <a:gd name="connsiteX3" fmla="*/ 5108 w 169583"/>
                <a:gd name="connsiteY3" fmla="*/ 89332 h 186723"/>
                <a:gd name="connsiteX4" fmla="*/ 5108 w 169583"/>
                <a:gd name="connsiteY4" fmla="*/ 87176 h 186723"/>
                <a:gd name="connsiteX5" fmla="*/ 5448 w 169583"/>
                <a:gd name="connsiteY5" fmla="*/ 86154 h 186723"/>
                <a:gd name="connsiteX6" fmla="*/ 6583 w 169583"/>
                <a:gd name="connsiteY6" fmla="*/ 83997 h 186723"/>
                <a:gd name="connsiteX7" fmla="*/ 7832 w 169583"/>
                <a:gd name="connsiteY7" fmla="*/ 80592 h 186723"/>
                <a:gd name="connsiteX8" fmla="*/ 7605 w 169583"/>
                <a:gd name="connsiteY8" fmla="*/ 80138 h 186723"/>
                <a:gd name="connsiteX9" fmla="*/ 6810 w 169583"/>
                <a:gd name="connsiteY9" fmla="*/ 78776 h 186723"/>
                <a:gd name="connsiteX10" fmla="*/ 1248 w 169583"/>
                <a:gd name="connsiteY10" fmla="*/ 73441 h 186723"/>
                <a:gd name="connsiteX11" fmla="*/ 1135 w 169583"/>
                <a:gd name="connsiteY11" fmla="*/ 73327 h 186723"/>
                <a:gd name="connsiteX12" fmla="*/ 0 w 169583"/>
                <a:gd name="connsiteY12" fmla="*/ 71284 h 186723"/>
                <a:gd name="connsiteX13" fmla="*/ 227 w 169583"/>
                <a:gd name="connsiteY13" fmla="*/ 68674 h 186723"/>
                <a:gd name="connsiteX14" fmla="*/ 1022 w 169583"/>
                <a:gd name="connsiteY14" fmla="*/ 67538 h 186723"/>
                <a:gd name="connsiteX15" fmla="*/ 3065 w 169583"/>
                <a:gd name="connsiteY15" fmla="*/ 65949 h 186723"/>
                <a:gd name="connsiteX16" fmla="*/ 3973 w 169583"/>
                <a:gd name="connsiteY16" fmla="*/ 65268 h 186723"/>
                <a:gd name="connsiteX17" fmla="*/ 5108 w 169583"/>
                <a:gd name="connsiteY17" fmla="*/ 64701 h 186723"/>
                <a:gd name="connsiteX18" fmla="*/ 8626 w 169583"/>
                <a:gd name="connsiteY18" fmla="*/ 65609 h 186723"/>
                <a:gd name="connsiteX19" fmla="*/ 12259 w 169583"/>
                <a:gd name="connsiteY19" fmla="*/ 67765 h 186723"/>
                <a:gd name="connsiteX20" fmla="*/ 15551 w 169583"/>
                <a:gd name="connsiteY20" fmla="*/ 68787 h 186723"/>
                <a:gd name="connsiteX21" fmla="*/ 17934 w 169583"/>
                <a:gd name="connsiteY21" fmla="*/ 66063 h 186723"/>
                <a:gd name="connsiteX22" fmla="*/ 18048 w 169583"/>
                <a:gd name="connsiteY22" fmla="*/ 64814 h 186723"/>
                <a:gd name="connsiteX23" fmla="*/ 17934 w 169583"/>
                <a:gd name="connsiteY23" fmla="*/ 63565 h 186723"/>
                <a:gd name="connsiteX24" fmla="*/ 18048 w 169583"/>
                <a:gd name="connsiteY24" fmla="*/ 62317 h 186723"/>
                <a:gd name="connsiteX25" fmla="*/ 18842 w 169583"/>
                <a:gd name="connsiteY25" fmla="*/ 60841 h 186723"/>
                <a:gd name="connsiteX26" fmla="*/ 19637 w 169583"/>
                <a:gd name="connsiteY26" fmla="*/ 60274 h 186723"/>
                <a:gd name="connsiteX27" fmla="*/ 23383 w 169583"/>
                <a:gd name="connsiteY27" fmla="*/ 58912 h 186723"/>
                <a:gd name="connsiteX28" fmla="*/ 31215 w 169583"/>
                <a:gd name="connsiteY28" fmla="*/ 57549 h 186723"/>
                <a:gd name="connsiteX29" fmla="*/ 39274 w 169583"/>
                <a:gd name="connsiteY29" fmla="*/ 55847 h 186723"/>
                <a:gd name="connsiteX30" fmla="*/ 43928 w 169583"/>
                <a:gd name="connsiteY30" fmla="*/ 53917 h 186723"/>
                <a:gd name="connsiteX31" fmla="*/ 46085 w 169583"/>
                <a:gd name="connsiteY31" fmla="*/ 50966 h 186723"/>
                <a:gd name="connsiteX32" fmla="*/ 45631 w 169583"/>
                <a:gd name="connsiteY32" fmla="*/ 49717 h 186723"/>
                <a:gd name="connsiteX33" fmla="*/ 45063 w 169583"/>
                <a:gd name="connsiteY33" fmla="*/ 48128 h 186723"/>
                <a:gd name="connsiteX34" fmla="*/ 42907 w 169583"/>
                <a:gd name="connsiteY34" fmla="*/ 46766 h 186723"/>
                <a:gd name="connsiteX35" fmla="*/ 41431 w 169583"/>
                <a:gd name="connsiteY35" fmla="*/ 45063 h 186723"/>
                <a:gd name="connsiteX36" fmla="*/ 42226 w 169583"/>
                <a:gd name="connsiteY36" fmla="*/ 41318 h 186723"/>
                <a:gd name="connsiteX37" fmla="*/ 43815 w 169583"/>
                <a:gd name="connsiteY37" fmla="*/ 39161 h 186723"/>
                <a:gd name="connsiteX38" fmla="*/ 45517 w 169583"/>
                <a:gd name="connsiteY38" fmla="*/ 38707 h 186723"/>
                <a:gd name="connsiteX39" fmla="*/ 47220 w 169583"/>
                <a:gd name="connsiteY39" fmla="*/ 38707 h 186723"/>
                <a:gd name="connsiteX40" fmla="*/ 49150 w 169583"/>
                <a:gd name="connsiteY40" fmla="*/ 38026 h 186723"/>
                <a:gd name="connsiteX41" fmla="*/ 49944 w 169583"/>
                <a:gd name="connsiteY41" fmla="*/ 37345 h 186723"/>
                <a:gd name="connsiteX42" fmla="*/ 50512 w 169583"/>
                <a:gd name="connsiteY42" fmla="*/ 36437 h 186723"/>
                <a:gd name="connsiteX43" fmla="*/ 51420 w 169583"/>
                <a:gd name="connsiteY43" fmla="*/ 34393 h 186723"/>
                <a:gd name="connsiteX44" fmla="*/ 52328 w 169583"/>
                <a:gd name="connsiteY44" fmla="*/ 33485 h 186723"/>
                <a:gd name="connsiteX45" fmla="*/ 53349 w 169583"/>
                <a:gd name="connsiteY45" fmla="*/ 33485 h 186723"/>
                <a:gd name="connsiteX46" fmla="*/ 54484 w 169583"/>
                <a:gd name="connsiteY46" fmla="*/ 33826 h 186723"/>
                <a:gd name="connsiteX47" fmla="*/ 55620 w 169583"/>
                <a:gd name="connsiteY47" fmla="*/ 33826 h 186723"/>
                <a:gd name="connsiteX48" fmla="*/ 57663 w 169583"/>
                <a:gd name="connsiteY48" fmla="*/ 31783 h 186723"/>
                <a:gd name="connsiteX49" fmla="*/ 60274 w 169583"/>
                <a:gd name="connsiteY49" fmla="*/ 27810 h 186723"/>
                <a:gd name="connsiteX50" fmla="*/ 62317 w 169583"/>
                <a:gd name="connsiteY50" fmla="*/ 23383 h 186723"/>
                <a:gd name="connsiteX51" fmla="*/ 62771 w 169583"/>
                <a:gd name="connsiteY51" fmla="*/ 20205 h 186723"/>
                <a:gd name="connsiteX52" fmla="*/ 62090 w 169583"/>
                <a:gd name="connsiteY52" fmla="*/ 19410 h 186723"/>
                <a:gd name="connsiteX53" fmla="*/ 61068 w 169583"/>
                <a:gd name="connsiteY53" fmla="*/ 19410 h 186723"/>
                <a:gd name="connsiteX54" fmla="*/ 60046 w 169583"/>
                <a:gd name="connsiteY54" fmla="*/ 19524 h 186723"/>
                <a:gd name="connsiteX55" fmla="*/ 59138 w 169583"/>
                <a:gd name="connsiteY55" fmla="*/ 19297 h 186723"/>
                <a:gd name="connsiteX56" fmla="*/ 58571 w 169583"/>
                <a:gd name="connsiteY56" fmla="*/ 18389 h 186723"/>
                <a:gd name="connsiteX57" fmla="*/ 58003 w 169583"/>
                <a:gd name="connsiteY57" fmla="*/ 17140 h 186723"/>
                <a:gd name="connsiteX58" fmla="*/ 57209 w 169583"/>
                <a:gd name="connsiteY58" fmla="*/ 14302 h 186723"/>
                <a:gd name="connsiteX59" fmla="*/ 56073 w 169583"/>
                <a:gd name="connsiteY59" fmla="*/ 11805 h 186723"/>
                <a:gd name="connsiteX60" fmla="*/ 55847 w 169583"/>
                <a:gd name="connsiteY60" fmla="*/ 10329 h 186723"/>
                <a:gd name="connsiteX61" fmla="*/ 56528 w 169583"/>
                <a:gd name="connsiteY61" fmla="*/ 8627 h 186723"/>
                <a:gd name="connsiteX62" fmla="*/ 57322 w 169583"/>
                <a:gd name="connsiteY62" fmla="*/ 8059 h 186723"/>
                <a:gd name="connsiteX63" fmla="*/ 60500 w 169583"/>
                <a:gd name="connsiteY63" fmla="*/ 7946 h 186723"/>
                <a:gd name="connsiteX64" fmla="*/ 62657 w 169583"/>
                <a:gd name="connsiteY64" fmla="*/ 7151 h 186723"/>
                <a:gd name="connsiteX65" fmla="*/ 70262 w 169583"/>
                <a:gd name="connsiteY65" fmla="*/ 1362 h 186723"/>
                <a:gd name="connsiteX66" fmla="*/ 72646 w 169583"/>
                <a:gd name="connsiteY66" fmla="*/ 341 h 186723"/>
                <a:gd name="connsiteX67" fmla="*/ 75030 w 169583"/>
                <a:gd name="connsiteY67" fmla="*/ 0 h 186723"/>
                <a:gd name="connsiteX68" fmla="*/ 76505 w 169583"/>
                <a:gd name="connsiteY68" fmla="*/ 454 h 186723"/>
                <a:gd name="connsiteX69" fmla="*/ 77413 w 169583"/>
                <a:gd name="connsiteY69" fmla="*/ 795 h 186723"/>
                <a:gd name="connsiteX70" fmla="*/ 79230 w 169583"/>
                <a:gd name="connsiteY70" fmla="*/ 2270 h 186723"/>
                <a:gd name="connsiteX71" fmla="*/ 80251 w 169583"/>
                <a:gd name="connsiteY71" fmla="*/ 3292 h 186723"/>
                <a:gd name="connsiteX72" fmla="*/ 80932 w 169583"/>
                <a:gd name="connsiteY72" fmla="*/ 4200 h 186723"/>
                <a:gd name="connsiteX73" fmla="*/ 81840 w 169583"/>
                <a:gd name="connsiteY73" fmla="*/ 6130 h 186723"/>
                <a:gd name="connsiteX74" fmla="*/ 81500 w 169583"/>
                <a:gd name="connsiteY74" fmla="*/ 6130 h 186723"/>
                <a:gd name="connsiteX75" fmla="*/ 80478 w 169583"/>
                <a:gd name="connsiteY75" fmla="*/ 5789 h 186723"/>
                <a:gd name="connsiteX76" fmla="*/ 79343 w 169583"/>
                <a:gd name="connsiteY76" fmla="*/ 6811 h 186723"/>
                <a:gd name="connsiteX77" fmla="*/ 79457 w 169583"/>
                <a:gd name="connsiteY77" fmla="*/ 7492 h 186723"/>
                <a:gd name="connsiteX78" fmla="*/ 79343 w 169583"/>
                <a:gd name="connsiteY78" fmla="*/ 9421 h 186723"/>
                <a:gd name="connsiteX79" fmla="*/ 79003 w 169583"/>
                <a:gd name="connsiteY79" fmla="*/ 11124 h 186723"/>
                <a:gd name="connsiteX80" fmla="*/ 78662 w 169583"/>
                <a:gd name="connsiteY80" fmla="*/ 11238 h 186723"/>
                <a:gd name="connsiteX81" fmla="*/ 79343 w 169583"/>
                <a:gd name="connsiteY81" fmla="*/ 12373 h 186723"/>
                <a:gd name="connsiteX82" fmla="*/ 86494 w 169583"/>
                <a:gd name="connsiteY82" fmla="*/ 16573 h 186723"/>
                <a:gd name="connsiteX83" fmla="*/ 94326 w 169583"/>
                <a:gd name="connsiteY83" fmla="*/ 21113 h 186723"/>
                <a:gd name="connsiteX84" fmla="*/ 95461 w 169583"/>
                <a:gd name="connsiteY84" fmla="*/ 21794 h 186723"/>
                <a:gd name="connsiteX85" fmla="*/ 97505 w 169583"/>
                <a:gd name="connsiteY85" fmla="*/ 22589 h 186723"/>
                <a:gd name="connsiteX86" fmla="*/ 103975 w 169583"/>
                <a:gd name="connsiteY86" fmla="*/ 22929 h 186723"/>
                <a:gd name="connsiteX87" fmla="*/ 105564 w 169583"/>
                <a:gd name="connsiteY87" fmla="*/ 24178 h 186723"/>
                <a:gd name="connsiteX88" fmla="*/ 107040 w 169583"/>
                <a:gd name="connsiteY88" fmla="*/ 27243 h 186723"/>
                <a:gd name="connsiteX89" fmla="*/ 108515 w 169583"/>
                <a:gd name="connsiteY89" fmla="*/ 34167 h 186723"/>
                <a:gd name="connsiteX90" fmla="*/ 109309 w 169583"/>
                <a:gd name="connsiteY90" fmla="*/ 35869 h 186723"/>
                <a:gd name="connsiteX91" fmla="*/ 111012 w 169583"/>
                <a:gd name="connsiteY91" fmla="*/ 36891 h 186723"/>
                <a:gd name="connsiteX92" fmla="*/ 112374 w 169583"/>
                <a:gd name="connsiteY92" fmla="*/ 36210 h 186723"/>
                <a:gd name="connsiteX93" fmla="*/ 113737 w 169583"/>
                <a:gd name="connsiteY93" fmla="*/ 35188 h 186723"/>
                <a:gd name="connsiteX94" fmla="*/ 115325 w 169583"/>
                <a:gd name="connsiteY94" fmla="*/ 35415 h 186723"/>
                <a:gd name="connsiteX95" fmla="*/ 116801 w 169583"/>
                <a:gd name="connsiteY95" fmla="*/ 38366 h 186723"/>
                <a:gd name="connsiteX96" fmla="*/ 116915 w 169583"/>
                <a:gd name="connsiteY96" fmla="*/ 42453 h 186723"/>
                <a:gd name="connsiteX97" fmla="*/ 117482 w 169583"/>
                <a:gd name="connsiteY97" fmla="*/ 46653 h 186723"/>
                <a:gd name="connsiteX98" fmla="*/ 120207 w 169583"/>
                <a:gd name="connsiteY98" fmla="*/ 49831 h 186723"/>
                <a:gd name="connsiteX99" fmla="*/ 121228 w 169583"/>
                <a:gd name="connsiteY99" fmla="*/ 50171 h 186723"/>
                <a:gd name="connsiteX100" fmla="*/ 123498 w 169583"/>
                <a:gd name="connsiteY100" fmla="*/ 50171 h 186723"/>
                <a:gd name="connsiteX101" fmla="*/ 124633 w 169583"/>
                <a:gd name="connsiteY101" fmla="*/ 50398 h 186723"/>
                <a:gd name="connsiteX102" fmla="*/ 125655 w 169583"/>
                <a:gd name="connsiteY102" fmla="*/ 51079 h 186723"/>
                <a:gd name="connsiteX103" fmla="*/ 127585 w 169583"/>
                <a:gd name="connsiteY103" fmla="*/ 52669 h 186723"/>
                <a:gd name="connsiteX104" fmla="*/ 128606 w 169583"/>
                <a:gd name="connsiteY104" fmla="*/ 53236 h 186723"/>
                <a:gd name="connsiteX105" fmla="*/ 131671 w 169583"/>
                <a:gd name="connsiteY105" fmla="*/ 53917 h 186723"/>
                <a:gd name="connsiteX106" fmla="*/ 133601 w 169583"/>
                <a:gd name="connsiteY106" fmla="*/ 54031 h 186723"/>
                <a:gd name="connsiteX107" fmla="*/ 134509 w 169583"/>
                <a:gd name="connsiteY107" fmla="*/ 55052 h 186723"/>
                <a:gd name="connsiteX108" fmla="*/ 134509 w 169583"/>
                <a:gd name="connsiteY108" fmla="*/ 55733 h 186723"/>
                <a:gd name="connsiteX109" fmla="*/ 134509 w 169583"/>
                <a:gd name="connsiteY109" fmla="*/ 58458 h 186723"/>
                <a:gd name="connsiteX110" fmla="*/ 134055 w 169583"/>
                <a:gd name="connsiteY110" fmla="*/ 60614 h 186723"/>
                <a:gd name="connsiteX111" fmla="*/ 132692 w 169583"/>
                <a:gd name="connsiteY111" fmla="*/ 65041 h 186723"/>
                <a:gd name="connsiteX112" fmla="*/ 132352 w 169583"/>
                <a:gd name="connsiteY112" fmla="*/ 67084 h 186723"/>
                <a:gd name="connsiteX113" fmla="*/ 132011 w 169583"/>
                <a:gd name="connsiteY113" fmla="*/ 67765 h 186723"/>
                <a:gd name="connsiteX114" fmla="*/ 131558 w 169583"/>
                <a:gd name="connsiteY114" fmla="*/ 68106 h 186723"/>
                <a:gd name="connsiteX115" fmla="*/ 131558 w 169583"/>
                <a:gd name="connsiteY115" fmla="*/ 68446 h 186723"/>
                <a:gd name="connsiteX116" fmla="*/ 132579 w 169583"/>
                <a:gd name="connsiteY116" fmla="*/ 69128 h 186723"/>
                <a:gd name="connsiteX117" fmla="*/ 134168 w 169583"/>
                <a:gd name="connsiteY117" fmla="*/ 69581 h 186723"/>
                <a:gd name="connsiteX118" fmla="*/ 135303 w 169583"/>
                <a:gd name="connsiteY118" fmla="*/ 69581 h 186723"/>
                <a:gd name="connsiteX119" fmla="*/ 137687 w 169583"/>
                <a:gd name="connsiteY119" fmla="*/ 69468 h 186723"/>
                <a:gd name="connsiteX120" fmla="*/ 147449 w 169583"/>
                <a:gd name="connsiteY120" fmla="*/ 70830 h 186723"/>
                <a:gd name="connsiteX121" fmla="*/ 149606 w 169583"/>
                <a:gd name="connsiteY121" fmla="*/ 71625 h 186723"/>
                <a:gd name="connsiteX122" fmla="*/ 151081 w 169583"/>
                <a:gd name="connsiteY122" fmla="*/ 72987 h 186723"/>
                <a:gd name="connsiteX123" fmla="*/ 154146 w 169583"/>
                <a:gd name="connsiteY123" fmla="*/ 76960 h 186723"/>
                <a:gd name="connsiteX124" fmla="*/ 155735 w 169583"/>
                <a:gd name="connsiteY124" fmla="*/ 78095 h 186723"/>
                <a:gd name="connsiteX125" fmla="*/ 157211 w 169583"/>
                <a:gd name="connsiteY125" fmla="*/ 78095 h 186723"/>
                <a:gd name="connsiteX126" fmla="*/ 161411 w 169583"/>
                <a:gd name="connsiteY126" fmla="*/ 76165 h 186723"/>
                <a:gd name="connsiteX127" fmla="*/ 163454 w 169583"/>
                <a:gd name="connsiteY127" fmla="*/ 76165 h 186723"/>
                <a:gd name="connsiteX128" fmla="*/ 166292 w 169583"/>
                <a:gd name="connsiteY128" fmla="*/ 76846 h 186723"/>
                <a:gd name="connsiteX129" fmla="*/ 166859 w 169583"/>
                <a:gd name="connsiteY129" fmla="*/ 77187 h 186723"/>
                <a:gd name="connsiteX130" fmla="*/ 168789 w 169583"/>
                <a:gd name="connsiteY130" fmla="*/ 78435 h 186723"/>
                <a:gd name="connsiteX131" fmla="*/ 169583 w 169583"/>
                <a:gd name="connsiteY131" fmla="*/ 81387 h 186723"/>
                <a:gd name="connsiteX132" fmla="*/ 169016 w 169583"/>
                <a:gd name="connsiteY132" fmla="*/ 82522 h 186723"/>
                <a:gd name="connsiteX133" fmla="*/ 167994 w 169583"/>
                <a:gd name="connsiteY133" fmla="*/ 83203 h 186723"/>
                <a:gd name="connsiteX134" fmla="*/ 166859 w 169583"/>
                <a:gd name="connsiteY134" fmla="*/ 83770 h 186723"/>
                <a:gd name="connsiteX135" fmla="*/ 165951 w 169583"/>
                <a:gd name="connsiteY135" fmla="*/ 84451 h 186723"/>
                <a:gd name="connsiteX136" fmla="*/ 166064 w 169583"/>
                <a:gd name="connsiteY136" fmla="*/ 84792 h 186723"/>
                <a:gd name="connsiteX137" fmla="*/ 165497 w 169583"/>
                <a:gd name="connsiteY137" fmla="*/ 87403 h 186723"/>
                <a:gd name="connsiteX138" fmla="*/ 165383 w 169583"/>
                <a:gd name="connsiteY138" fmla="*/ 87743 h 186723"/>
                <a:gd name="connsiteX139" fmla="*/ 165156 w 169583"/>
                <a:gd name="connsiteY139" fmla="*/ 87970 h 186723"/>
                <a:gd name="connsiteX140" fmla="*/ 164475 w 169583"/>
                <a:gd name="connsiteY140" fmla="*/ 88310 h 186723"/>
                <a:gd name="connsiteX141" fmla="*/ 164248 w 169583"/>
                <a:gd name="connsiteY141" fmla="*/ 88651 h 186723"/>
                <a:gd name="connsiteX142" fmla="*/ 164362 w 169583"/>
                <a:gd name="connsiteY142" fmla="*/ 89219 h 186723"/>
                <a:gd name="connsiteX143" fmla="*/ 165043 w 169583"/>
                <a:gd name="connsiteY143" fmla="*/ 90354 h 186723"/>
                <a:gd name="connsiteX144" fmla="*/ 165156 w 169583"/>
                <a:gd name="connsiteY144" fmla="*/ 90808 h 186723"/>
                <a:gd name="connsiteX145" fmla="*/ 164135 w 169583"/>
                <a:gd name="connsiteY145" fmla="*/ 93873 h 186723"/>
                <a:gd name="connsiteX146" fmla="*/ 159254 w 169583"/>
                <a:gd name="connsiteY146" fmla="*/ 101932 h 186723"/>
                <a:gd name="connsiteX147" fmla="*/ 155394 w 169583"/>
                <a:gd name="connsiteY147" fmla="*/ 105791 h 186723"/>
                <a:gd name="connsiteX148" fmla="*/ 154486 w 169583"/>
                <a:gd name="connsiteY148" fmla="*/ 107267 h 186723"/>
                <a:gd name="connsiteX149" fmla="*/ 154260 w 169583"/>
                <a:gd name="connsiteY149" fmla="*/ 109310 h 186723"/>
                <a:gd name="connsiteX150" fmla="*/ 154713 w 169583"/>
                <a:gd name="connsiteY150" fmla="*/ 113510 h 186723"/>
                <a:gd name="connsiteX151" fmla="*/ 154260 w 169583"/>
                <a:gd name="connsiteY151" fmla="*/ 115553 h 186723"/>
                <a:gd name="connsiteX152" fmla="*/ 152216 w 169583"/>
                <a:gd name="connsiteY152" fmla="*/ 117483 h 186723"/>
                <a:gd name="connsiteX153" fmla="*/ 146427 w 169583"/>
                <a:gd name="connsiteY153" fmla="*/ 119299 h 186723"/>
                <a:gd name="connsiteX154" fmla="*/ 144384 w 169583"/>
                <a:gd name="connsiteY154" fmla="*/ 121455 h 186723"/>
                <a:gd name="connsiteX155" fmla="*/ 144271 w 169583"/>
                <a:gd name="connsiteY155" fmla="*/ 124634 h 186723"/>
                <a:gd name="connsiteX156" fmla="*/ 148016 w 169583"/>
                <a:gd name="connsiteY156" fmla="*/ 130309 h 186723"/>
                <a:gd name="connsiteX157" fmla="*/ 149038 w 169583"/>
                <a:gd name="connsiteY157" fmla="*/ 133942 h 186723"/>
                <a:gd name="connsiteX158" fmla="*/ 148811 w 169583"/>
                <a:gd name="connsiteY158" fmla="*/ 133828 h 186723"/>
                <a:gd name="connsiteX159" fmla="*/ 144725 w 169583"/>
                <a:gd name="connsiteY159" fmla="*/ 134850 h 186723"/>
                <a:gd name="connsiteX160" fmla="*/ 142681 w 169583"/>
                <a:gd name="connsiteY160" fmla="*/ 134850 h 186723"/>
                <a:gd name="connsiteX161" fmla="*/ 140979 w 169583"/>
                <a:gd name="connsiteY161" fmla="*/ 133714 h 186723"/>
                <a:gd name="connsiteX162" fmla="*/ 140071 w 169583"/>
                <a:gd name="connsiteY162" fmla="*/ 134850 h 186723"/>
                <a:gd name="connsiteX163" fmla="*/ 139617 w 169583"/>
                <a:gd name="connsiteY163" fmla="*/ 135417 h 186723"/>
                <a:gd name="connsiteX164" fmla="*/ 138595 w 169583"/>
                <a:gd name="connsiteY164" fmla="*/ 135190 h 186723"/>
                <a:gd name="connsiteX165" fmla="*/ 137687 w 169583"/>
                <a:gd name="connsiteY165" fmla="*/ 134282 h 186723"/>
                <a:gd name="connsiteX166" fmla="*/ 136552 w 169583"/>
                <a:gd name="connsiteY166" fmla="*/ 133942 h 186723"/>
                <a:gd name="connsiteX167" fmla="*/ 134963 w 169583"/>
                <a:gd name="connsiteY167" fmla="*/ 134850 h 186723"/>
                <a:gd name="connsiteX168" fmla="*/ 135076 w 169583"/>
                <a:gd name="connsiteY168" fmla="*/ 135985 h 186723"/>
                <a:gd name="connsiteX169" fmla="*/ 135757 w 169583"/>
                <a:gd name="connsiteY169" fmla="*/ 137120 h 186723"/>
                <a:gd name="connsiteX170" fmla="*/ 135871 w 169583"/>
                <a:gd name="connsiteY170" fmla="*/ 138028 h 186723"/>
                <a:gd name="connsiteX171" fmla="*/ 134849 w 169583"/>
                <a:gd name="connsiteY171" fmla="*/ 138141 h 186723"/>
                <a:gd name="connsiteX172" fmla="*/ 131444 w 169583"/>
                <a:gd name="connsiteY172" fmla="*/ 136893 h 186723"/>
                <a:gd name="connsiteX173" fmla="*/ 129741 w 169583"/>
                <a:gd name="connsiteY173" fmla="*/ 137006 h 186723"/>
                <a:gd name="connsiteX174" fmla="*/ 129174 w 169583"/>
                <a:gd name="connsiteY174" fmla="*/ 137460 h 186723"/>
                <a:gd name="connsiteX175" fmla="*/ 128493 w 169583"/>
                <a:gd name="connsiteY175" fmla="*/ 138028 h 186723"/>
                <a:gd name="connsiteX176" fmla="*/ 122817 w 169583"/>
                <a:gd name="connsiteY176" fmla="*/ 146768 h 186723"/>
                <a:gd name="connsiteX177" fmla="*/ 122704 w 169583"/>
                <a:gd name="connsiteY177" fmla="*/ 147903 h 186723"/>
                <a:gd name="connsiteX178" fmla="*/ 122931 w 169583"/>
                <a:gd name="connsiteY178" fmla="*/ 148584 h 186723"/>
                <a:gd name="connsiteX179" fmla="*/ 123271 w 169583"/>
                <a:gd name="connsiteY179" fmla="*/ 149265 h 186723"/>
                <a:gd name="connsiteX180" fmla="*/ 123385 w 169583"/>
                <a:gd name="connsiteY180" fmla="*/ 150400 h 186723"/>
                <a:gd name="connsiteX181" fmla="*/ 123498 w 169583"/>
                <a:gd name="connsiteY181" fmla="*/ 153011 h 186723"/>
                <a:gd name="connsiteX182" fmla="*/ 123498 w 169583"/>
                <a:gd name="connsiteY182" fmla="*/ 153238 h 186723"/>
                <a:gd name="connsiteX183" fmla="*/ 123385 w 169583"/>
                <a:gd name="connsiteY183" fmla="*/ 154146 h 186723"/>
                <a:gd name="connsiteX184" fmla="*/ 122363 w 169583"/>
                <a:gd name="connsiteY184" fmla="*/ 154373 h 186723"/>
                <a:gd name="connsiteX185" fmla="*/ 118163 w 169583"/>
                <a:gd name="connsiteY185" fmla="*/ 153579 h 186723"/>
                <a:gd name="connsiteX186" fmla="*/ 117369 w 169583"/>
                <a:gd name="connsiteY186" fmla="*/ 153465 h 186723"/>
                <a:gd name="connsiteX187" fmla="*/ 116574 w 169583"/>
                <a:gd name="connsiteY187" fmla="*/ 152671 h 186723"/>
                <a:gd name="connsiteX188" fmla="*/ 116234 w 169583"/>
                <a:gd name="connsiteY188" fmla="*/ 152330 h 186723"/>
                <a:gd name="connsiteX189" fmla="*/ 115325 w 169583"/>
                <a:gd name="connsiteY189" fmla="*/ 150514 h 186723"/>
                <a:gd name="connsiteX190" fmla="*/ 113737 w 169583"/>
                <a:gd name="connsiteY190" fmla="*/ 147903 h 186723"/>
                <a:gd name="connsiteX191" fmla="*/ 110331 w 169583"/>
                <a:gd name="connsiteY191" fmla="*/ 144498 h 186723"/>
                <a:gd name="connsiteX192" fmla="*/ 106585 w 169583"/>
                <a:gd name="connsiteY192" fmla="*/ 141660 h 186723"/>
                <a:gd name="connsiteX193" fmla="*/ 105337 w 169583"/>
                <a:gd name="connsiteY193" fmla="*/ 140979 h 186723"/>
                <a:gd name="connsiteX194" fmla="*/ 104656 w 169583"/>
                <a:gd name="connsiteY194" fmla="*/ 140752 h 186723"/>
                <a:gd name="connsiteX195" fmla="*/ 103861 w 169583"/>
                <a:gd name="connsiteY195" fmla="*/ 140752 h 186723"/>
                <a:gd name="connsiteX196" fmla="*/ 101477 w 169583"/>
                <a:gd name="connsiteY196" fmla="*/ 142228 h 186723"/>
                <a:gd name="connsiteX197" fmla="*/ 98186 w 169583"/>
                <a:gd name="connsiteY197" fmla="*/ 145406 h 186723"/>
                <a:gd name="connsiteX198" fmla="*/ 97051 w 169583"/>
                <a:gd name="connsiteY198" fmla="*/ 146541 h 186723"/>
                <a:gd name="connsiteX199" fmla="*/ 94553 w 169583"/>
                <a:gd name="connsiteY199" fmla="*/ 147790 h 186723"/>
                <a:gd name="connsiteX200" fmla="*/ 91716 w 169583"/>
                <a:gd name="connsiteY200" fmla="*/ 148698 h 186723"/>
                <a:gd name="connsiteX201" fmla="*/ 84792 w 169583"/>
                <a:gd name="connsiteY201" fmla="*/ 151081 h 186723"/>
                <a:gd name="connsiteX202" fmla="*/ 75711 w 169583"/>
                <a:gd name="connsiteY202" fmla="*/ 154146 h 186723"/>
                <a:gd name="connsiteX203" fmla="*/ 73214 w 169583"/>
                <a:gd name="connsiteY203" fmla="*/ 155622 h 186723"/>
                <a:gd name="connsiteX204" fmla="*/ 71284 w 169583"/>
                <a:gd name="connsiteY204" fmla="*/ 157892 h 186723"/>
                <a:gd name="connsiteX205" fmla="*/ 70262 w 169583"/>
                <a:gd name="connsiteY205" fmla="*/ 160730 h 186723"/>
                <a:gd name="connsiteX206" fmla="*/ 69014 w 169583"/>
                <a:gd name="connsiteY206" fmla="*/ 167200 h 186723"/>
                <a:gd name="connsiteX207" fmla="*/ 68900 w 169583"/>
                <a:gd name="connsiteY207" fmla="*/ 170151 h 186723"/>
                <a:gd name="connsiteX208" fmla="*/ 69808 w 169583"/>
                <a:gd name="connsiteY208" fmla="*/ 174124 h 186723"/>
                <a:gd name="connsiteX209" fmla="*/ 70149 w 169583"/>
                <a:gd name="connsiteY209" fmla="*/ 175373 h 186723"/>
                <a:gd name="connsiteX210" fmla="*/ 69808 w 169583"/>
                <a:gd name="connsiteY210" fmla="*/ 178097 h 186723"/>
                <a:gd name="connsiteX211" fmla="*/ 69808 w 169583"/>
                <a:gd name="connsiteY211" fmla="*/ 178551 h 186723"/>
                <a:gd name="connsiteX212" fmla="*/ 68787 w 169583"/>
                <a:gd name="connsiteY212" fmla="*/ 180934 h 186723"/>
                <a:gd name="connsiteX213" fmla="*/ 67198 w 169583"/>
                <a:gd name="connsiteY213" fmla="*/ 183772 h 186723"/>
                <a:gd name="connsiteX214" fmla="*/ 66290 w 169583"/>
                <a:gd name="connsiteY214" fmla="*/ 184794 h 186723"/>
                <a:gd name="connsiteX215" fmla="*/ 65154 w 169583"/>
                <a:gd name="connsiteY215" fmla="*/ 186042 h 186723"/>
                <a:gd name="connsiteX216" fmla="*/ 63111 w 169583"/>
                <a:gd name="connsiteY216" fmla="*/ 186724 h 186723"/>
                <a:gd name="connsiteX217" fmla="*/ 62203 w 169583"/>
                <a:gd name="connsiteY217" fmla="*/ 186042 h 186723"/>
                <a:gd name="connsiteX218" fmla="*/ 60387 w 169583"/>
                <a:gd name="connsiteY218" fmla="*/ 183432 h 186723"/>
                <a:gd name="connsiteX219" fmla="*/ 59479 w 169583"/>
                <a:gd name="connsiteY219" fmla="*/ 182864 h 186723"/>
                <a:gd name="connsiteX220" fmla="*/ 58911 w 169583"/>
                <a:gd name="connsiteY220" fmla="*/ 183318 h 186723"/>
                <a:gd name="connsiteX221" fmla="*/ 57890 w 169583"/>
                <a:gd name="connsiteY221" fmla="*/ 185248 h 186723"/>
                <a:gd name="connsiteX222" fmla="*/ 57209 w 169583"/>
                <a:gd name="connsiteY222" fmla="*/ 185816 h 186723"/>
                <a:gd name="connsiteX223" fmla="*/ 55620 w 169583"/>
                <a:gd name="connsiteY223" fmla="*/ 185929 h 186723"/>
                <a:gd name="connsiteX224" fmla="*/ 54484 w 169583"/>
                <a:gd name="connsiteY224" fmla="*/ 185248 h 186723"/>
                <a:gd name="connsiteX225" fmla="*/ 52214 w 169583"/>
                <a:gd name="connsiteY225" fmla="*/ 182864 h 186723"/>
                <a:gd name="connsiteX226" fmla="*/ 52328 w 169583"/>
                <a:gd name="connsiteY226" fmla="*/ 181956 h 186723"/>
                <a:gd name="connsiteX227" fmla="*/ 51874 w 169583"/>
                <a:gd name="connsiteY227" fmla="*/ 180367 h 186723"/>
                <a:gd name="connsiteX228" fmla="*/ 51874 w 169583"/>
                <a:gd name="connsiteY228" fmla="*/ 179459 h 186723"/>
                <a:gd name="connsiteX229" fmla="*/ 52328 w 169583"/>
                <a:gd name="connsiteY229" fmla="*/ 177870 h 186723"/>
                <a:gd name="connsiteX230" fmla="*/ 52895 w 169583"/>
                <a:gd name="connsiteY230" fmla="*/ 177189 h 186723"/>
                <a:gd name="connsiteX231" fmla="*/ 53577 w 169583"/>
                <a:gd name="connsiteY231" fmla="*/ 176621 h 186723"/>
                <a:gd name="connsiteX232" fmla="*/ 54371 w 169583"/>
                <a:gd name="connsiteY232" fmla="*/ 175599 h 186723"/>
                <a:gd name="connsiteX233" fmla="*/ 55392 w 169583"/>
                <a:gd name="connsiteY233" fmla="*/ 173216 h 186723"/>
                <a:gd name="connsiteX234" fmla="*/ 55392 w 169583"/>
                <a:gd name="connsiteY234" fmla="*/ 171513 h 186723"/>
                <a:gd name="connsiteX235" fmla="*/ 54939 w 169583"/>
                <a:gd name="connsiteY235" fmla="*/ 169811 h 186723"/>
                <a:gd name="connsiteX236" fmla="*/ 54484 w 169583"/>
                <a:gd name="connsiteY236" fmla="*/ 167200 h 186723"/>
                <a:gd name="connsiteX237" fmla="*/ 51420 w 169583"/>
                <a:gd name="connsiteY237" fmla="*/ 159254 h 186723"/>
                <a:gd name="connsiteX238" fmla="*/ 50852 w 169583"/>
                <a:gd name="connsiteY238" fmla="*/ 156870 h 186723"/>
                <a:gd name="connsiteX239" fmla="*/ 50852 w 169583"/>
                <a:gd name="connsiteY239" fmla="*/ 152671 h 186723"/>
                <a:gd name="connsiteX240" fmla="*/ 50625 w 169583"/>
                <a:gd name="connsiteY240" fmla="*/ 150400 h 186723"/>
                <a:gd name="connsiteX241" fmla="*/ 49604 w 169583"/>
                <a:gd name="connsiteY241" fmla="*/ 146882 h 186723"/>
                <a:gd name="connsiteX242" fmla="*/ 45971 w 169583"/>
                <a:gd name="connsiteY242" fmla="*/ 138936 h 186723"/>
                <a:gd name="connsiteX243" fmla="*/ 44155 w 169583"/>
                <a:gd name="connsiteY243" fmla="*/ 136439 h 186723"/>
                <a:gd name="connsiteX244" fmla="*/ 43360 w 169583"/>
                <a:gd name="connsiteY244" fmla="*/ 135644 h 186723"/>
                <a:gd name="connsiteX245" fmla="*/ 41771 w 169583"/>
                <a:gd name="connsiteY245" fmla="*/ 133942 h 186723"/>
                <a:gd name="connsiteX246" fmla="*/ 29739 w 169583"/>
                <a:gd name="connsiteY246" fmla="*/ 125088 h 186723"/>
                <a:gd name="connsiteX247" fmla="*/ 28264 w 169583"/>
                <a:gd name="connsiteY247" fmla="*/ 124861 h 186723"/>
                <a:gd name="connsiteX248" fmla="*/ 21680 w 169583"/>
                <a:gd name="connsiteY248" fmla="*/ 124974 h 186723"/>
                <a:gd name="connsiteX249" fmla="*/ 20545 w 169583"/>
                <a:gd name="connsiteY249" fmla="*/ 124747 h 186723"/>
                <a:gd name="connsiteX250" fmla="*/ 19751 w 169583"/>
                <a:gd name="connsiteY250" fmla="*/ 123839 h 186723"/>
                <a:gd name="connsiteX251" fmla="*/ 18956 w 169583"/>
                <a:gd name="connsiteY251" fmla="*/ 121682 h 186723"/>
                <a:gd name="connsiteX252" fmla="*/ 18842 w 169583"/>
                <a:gd name="connsiteY252" fmla="*/ 120774 h 186723"/>
                <a:gd name="connsiteX253" fmla="*/ 19070 w 169583"/>
                <a:gd name="connsiteY253" fmla="*/ 118958 h 186723"/>
                <a:gd name="connsiteX254" fmla="*/ 18842 w 169583"/>
                <a:gd name="connsiteY254" fmla="*/ 117937 h 186723"/>
                <a:gd name="connsiteX255" fmla="*/ 18275 w 169583"/>
                <a:gd name="connsiteY255" fmla="*/ 117142 h 186723"/>
                <a:gd name="connsiteX256" fmla="*/ 16799 w 169583"/>
                <a:gd name="connsiteY256" fmla="*/ 115894 h 186723"/>
                <a:gd name="connsiteX257" fmla="*/ 16345 w 169583"/>
                <a:gd name="connsiteY257" fmla="*/ 115099 h 186723"/>
                <a:gd name="connsiteX258" fmla="*/ 16459 w 169583"/>
                <a:gd name="connsiteY258" fmla="*/ 114304 h 186723"/>
                <a:gd name="connsiteX259" fmla="*/ 17480 w 169583"/>
                <a:gd name="connsiteY259" fmla="*/ 112715 h 186723"/>
                <a:gd name="connsiteX260" fmla="*/ 17480 w 169583"/>
                <a:gd name="connsiteY260" fmla="*/ 111580 h 186723"/>
                <a:gd name="connsiteX261" fmla="*/ 17026 w 169583"/>
                <a:gd name="connsiteY261" fmla="*/ 110559 h 186723"/>
                <a:gd name="connsiteX262" fmla="*/ 15778 w 169583"/>
                <a:gd name="connsiteY262" fmla="*/ 109310 h 186723"/>
                <a:gd name="connsiteX263" fmla="*/ 15210 w 169583"/>
                <a:gd name="connsiteY263" fmla="*/ 108515 h 186723"/>
                <a:gd name="connsiteX264" fmla="*/ 12486 w 169583"/>
                <a:gd name="connsiteY264" fmla="*/ 101932 h 186723"/>
                <a:gd name="connsiteX265" fmla="*/ 12486 w 169583"/>
                <a:gd name="connsiteY265" fmla="*/ 101932 h 186723"/>
                <a:gd name="connsiteX266" fmla="*/ 12486 w 169583"/>
                <a:gd name="connsiteY266" fmla="*/ 101932 h 186723"/>
                <a:gd name="connsiteX267" fmla="*/ 12486 w 169583"/>
                <a:gd name="connsiteY267" fmla="*/ 101932 h 186723"/>
                <a:gd name="connsiteX268" fmla="*/ 10897 w 169583"/>
                <a:gd name="connsiteY268" fmla="*/ 99889 h 186723"/>
                <a:gd name="connsiteX269" fmla="*/ 6016 w 169583"/>
                <a:gd name="connsiteY269" fmla="*/ 97164 h 186723"/>
                <a:gd name="connsiteX270" fmla="*/ 4086 w 169583"/>
                <a:gd name="connsiteY270" fmla="*/ 94554 h 18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169583" h="186723">
                  <a:moveTo>
                    <a:pt x="4086" y="94554"/>
                  </a:moveTo>
                  <a:lnTo>
                    <a:pt x="5221" y="92851"/>
                  </a:lnTo>
                  <a:lnTo>
                    <a:pt x="5335" y="91148"/>
                  </a:lnTo>
                  <a:lnTo>
                    <a:pt x="5108" y="89332"/>
                  </a:lnTo>
                  <a:lnTo>
                    <a:pt x="5108" y="87176"/>
                  </a:lnTo>
                  <a:lnTo>
                    <a:pt x="5448" y="86154"/>
                  </a:lnTo>
                  <a:lnTo>
                    <a:pt x="6583" y="83997"/>
                  </a:lnTo>
                  <a:lnTo>
                    <a:pt x="7832" y="80592"/>
                  </a:lnTo>
                  <a:lnTo>
                    <a:pt x="7605" y="80138"/>
                  </a:lnTo>
                  <a:lnTo>
                    <a:pt x="6810" y="78776"/>
                  </a:lnTo>
                  <a:lnTo>
                    <a:pt x="1248" y="73441"/>
                  </a:lnTo>
                  <a:lnTo>
                    <a:pt x="1135" y="73327"/>
                  </a:lnTo>
                  <a:lnTo>
                    <a:pt x="0" y="71284"/>
                  </a:lnTo>
                  <a:lnTo>
                    <a:pt x="227" y="68674"/>
                  </a:lnTo>
                  <a:lnTo>
                    <a:pt x="1022" y="67538"/>
                  </a:lnTo>
                  <a:lnTo>
                    <a:pt x="3065" y="65949"/>
                  </a:lnTo>
                  <a:lnTo>
                    <a:pt x="3973" y="65268"/>
                  </a:lnTo>
                  <a:lnTo>
                    <a:pt x="5108" y="64701"/>
                  </a:lnTo>
                  <a:lnTo>
                    <a:pt x="8626" y="65609"/>
                  </a:lnTo>
                  <a:lnTo>
                    <a:pt x="12259" y="67765"/>
                  </a:lnTo>
                  <a:lnTo>
                    <a:pt x="15551" y="68787"/>
                  </a:lnTo>
                  <a:lnTo>
                    <a:pt x="17934" y="66063"/>
                  </a:lnTo>
                  <a:lnTo>
                    <a:pt x="18048" y="64814"/>
                  </a:lnTo>
                  <a:lnTo>
                    <a:pt x="17934" y="63565"/>
                  </a:lnTo>
                  <a:lnTo>
                    <a:pt x="18048" y="62317"/>
                  </a:lnTo>
                  <a:lnTo>
                    <a:pt x="18842" y="60841"/>
                  </a:lnTo>
                  <a:lnTo>
                    <a:pt x="19637" y="60274"/>
                  </a:lnTo>
                  <a:lnTo>
                    <a:pt x="23383" y="58912"/>
                  </a:lnTo>
                  <a:lnTo>
                    <a:pt x="31215" y="57549"/>
                  </a:lnTo>
                  <a:lnTo>
                    <a:pt x="39274" y="55847"/>
                  </a:lnTo>
                  <a:lnTo>
                    <a:pt x="43928" y="53917"/>
                  </a:lnTo>
                  <a:lnTo>
                    <a:pt x="46085" y="50966"/>
                  </a:lnTo>
                  <a:lnTo>
                    <a:pt x="45631" y="49717"/>
                  </a:lnTo>
                  <a:lnTo>
                    <a:pt x="45063" y="48128"/>
                  </a:lnTo>
                  <a:lnTo>
                    <a:pt x="42907" y="46766"/>
                  </a:lnTo>
                  <a:lnTo>
                    <a:pt x="41431" y="45063"/>
                  </a:lnTo>
                  <a:lnTo>
                    <a:pt x="42226" y="41318"/>
                  </a:lnTo>
                  <a:lnTo>
                    <a:pt x="43815" y="39161"/>
                  </a:lnTo>
                  <a:lnTo>
                    <a:pt x="45517" y="38707"/>
                  </a:lnTo>
                  <a:lnTo>
                    <a:pt x="47220" y="38707"/>
                  </a:lnTo>
                  <a:lnTo>
                    <a:pt x="49150" y="38026"/>
                  </a:lnTo>
                  <a:lnTo>
                    <a:pt x="49944" y="37345"/>
                  </a:lnTo>
                  <a:lnTo>
                    <a:pt x="50512" y="36437"/>
                  </a:lnTo>
                  <a:lnTo>
                    <a:pt x="51420" y="34393"/>
                  </a:lnTo>
                  <a:lnTo>
                    <a:pt x="52328" y="33485"/>
                  </a:lnTo>
                  <a:lnTo>
                    <a:pt x="53349" y="33485"/>
                  </a:lnTo>
                  <a:lnTo>
                    <a:pt x="54484" y="33826"/>
                  </a:lnTo>
                  <a:lnTo>
                    <a:pt x="55620" y="33826"/>
                  </a:lnTo>
                  <a:lnTo>
                    <a:pt x="57663" y="31783"/>
                  </a:lnTo>
                  <a:lnTo>
                    <a:pt x="60274" y="27810"/>
                  </a:lnTo>
                  <a:lnTo>
                    <a:pt x="62317" y="23383"/>
                  </a:lnTo>
                  <a:lnTo>
                    <a:pt x="62771" y="20205"/>
                  </a:lnTo>
                  <a:lnTo>
                    <a:pt x="62090" y="19410"/>
                  </a:lnTo>
                  <a:lnTo>
                    <a:pt x="61068" y="19410"/>
                  </a:lnTo>
                  <a:lnTo>
                    <a:pt x="60046" y="19524"/>
                  </a:lnTo>
                  <a:lnTo>
                    <a:pt x="59138" y="19297"/>
                  </a:lnTo>
                  <a:lnTo>
                    <a:pt x="58571" y="18389"/>
                  </a:lnTo>
                  <a:lnTo>
                    <a:pt x="58003" y="17140"/>
                  </a:lnTo>
                  <a:lnTo>
                    <a:pt x="57209" y="14302"/>
                  </a:lnTo>
                  <a:lnTo>
                    <a:pt x="56073" y="11805"/>
                  </a:lnTo>
                  <a:lnTo>
                    <a:pt x="55847" y="10329"/>
                  </a:lnTo>
                  <a:lnTo>
                    <a:pt x="56528" y="8627"/>
                  </a:lnTo>
                  <a:lnTo>
                    <a:pt x="57322" y="8059"/>
                  </a:lnTo>
                  <a:lnTo>
                    <a:pt x="60500" y="7946"/>
                  </a:lnTo>
                  <a:lnTo>
                    <a:pt x="62657" y="7151"/>
                  </a:lnTo>
                  <a:lnTo>
                    <a:pt x="70262" y="1362"/>
                  </a:lnTo>
                  <a:lnTo>
                    <a:pt x="72646" y="341"/>
                  </a:lnTo>
                  <a:lnTo>
                    <a:pt x="75030" y="0"/>
                  </a:lnTo>
                  <a:lnTo>
                    <a:pt x="76505" y="454"/>
                  </a:lnTo>
                  <a:lnTo>
                    <a:pt x="77413" y="795"/>
                  </a:lnTo>
                  <a:lnTo>
                    <a:pt x="79230" y="2270"/>
                  </a:lnTo>
                  <a:lnTo>
                    <a:pt x="80251" y="3292"/>
                  </a:lnTo>
                  <a:lnTo>
                    <a:pt x="80932" y="4200"/>
                  </a:lnTo>
                  <a:lnTo>
                    <a:pt x="81840" y="6130"/>
                  </a:lnTo>
                  <a:lnTo>
                    <a:pt x="81500" y="6130"/>
                  </a:lnTo>
                  <a:lnTo>
                    <a:pt x="80478" y="5789"/>
                  </a:lnTo>
                  <a:lnTo>
                    <a:pt x="79343" y="6811"/>
                  </a:lnTo>
                  <a:lnTo>
                    <a:pt x="79457" y="7492"/>
                  </a:lnTo>
                  <a:lnTo>
                    <a:pt x="79343" y="9421"/>
                  </a:lnTo>
                  <a:lnTo>
                    <a:pt x="79003" y="11124"/>
                  </a:lnTo>
                  <a:lnTo>
                    <a:pt x="78662" y="11238"/>
                  </a:lnTo>
                  <a:lnTo>
                    <a:pt x="79343" y="12373"/>
                  </a:lnTo>
                  <a:lnTo>
                    <a:pt x="86494" y="16573"/>
                  </a:lnTo>
                  <a:lnTo>
                    <a:pt x="94326" y="21113"/>
                  </a:lnTo>
                  <a:lnTo>
                    <a:pt x="95461" y="21794"/>
                  </a:lnTo>
                  <a:lnTo>
                    <a:pt x="97505" y="22589"/>
                  </a:lnTo>
                  <a:lnTo>
                    <a:pt x="103975" y="22929"/>
                  </a:lnTo>
                  <a:lnTo>
                    <a:pt x="105564" y="24178"/>
                  </a:lnTo>
                  <a:lnTo>
                    <a:pt x="107040" y="27243"/>
                  </a:lnTo>
                  <a:lnTo>
                    <a:pt x="108515" y="34167"/>
                  </a:lnTo>
                  <a:lnTo>
                    <a:pt x="109309" y="35869"/>
                  </a:lnTo>
                  <a:lnTo>
                    <a:pt x="111012" y="36891"/>
                  </a:lnTo>
                  <a:lnTo>
                    <a:pt x="112374" y="36210"/>
                  </a:lnTo>
                  <a:lnTo>
                    <a:pt x="113737" y="35188"/>
                  </a:lnTo>
                  <a:lnTo>
                    <a:pt x="115325" y="35415"/>
                  </a:lnTo>
                  <a:lnTo>
                    <a:pt x="116801" y="38366"/>
                  </a:lnTo>
                  <a:lnTo>
                    <a:pt x="116915" y="42453"/>
                  </a:lnTo>
                  <a:lnTo>
                    <a:pt x="117482" y="46653"/>
                  </a:lnTo>
                  <a:lnTo>
                    <a:pt x="120207" y="49831"/>
                  </a:lnTo>
                  <a:lnTo>
                    <a:pt x="121228" y="50171"/>
                  </a:lnTo>
                  <a:lnTo>
                    <a:pt x="123498" y="50171"/>
                  </a:lnTo>
                  <a:lnTo>
                    <a:pt x="124633" y="50398"/>
                  </a:lnTo>
                  <a:lnTo>
                    <a:pt x="125655" y="51079"/>
                  </a:lnTo>
                  <a:lnTo>
                    <a:pt x="127585" y="52669"/>
                  </a:lnTo>
                  <a:lnTo>
                    <a:pt x="128606" y="53236"/>
                  </a:lnTo>
                  <a:lnTo>
                    <a:pt x="131671" y="53917"/>
                  </a:lnTo>
                  <a:lnTo>
                    <a:pt x="133601" y="54031"/>
                  </a:lnTo>
                  <a:lnTo>
                    <a:pt x="134509" y="55052"/>
                  </a:lnTo>
                  <a:lnTo>
                    <a:pt x="134509" y="55733"/>
                  </a:lnTo>
                  <a:lnTo>
                    <a:pt x="134509" y="58458"/>
                  </a:lnTo>
                  <a:lnTo>
                    <a:pt x="134055" y="60614"/>
                  </a:lnTo>
                  <a:lnTo>
                    <a:pt x="132692" y="65041"/>
                  </a:lnTo>
                  <a:lnTo>
                    <a:pt x="132352" y="67084"/>
                  </a:lnTo>
                  <a:lnTo>
                    <a:pt x="132011" y="67765"/>
                  </a:lnTo>
                  <a:lnTo>
                    <a:pt x="131558" y="68106"/>
                  </a:lnTo>
                  <a:lnTo>
                    <a:pt x="131558" y="68446"/>
                  </a:lnTo>
                  <a:lnTo>
                    <a:pt x="132579" y="69128"/>
                  </a:lnTo>
                  <a:lnTo>
                    <a:pt x="134168" y="69581"/>
                  </a:lnTo>
                  <a:lnTo>
                    <a:pt x="135303" y="69581"/>
                  </a:lnTo>
                  <a:lnTo>
                    <a:pt x="137687" y="69468"/>
                  </a:lnTo>
                  <a:lnTo>
                    <a:pt x="147449" y="70830"/>
                  </a:lnTo>
                  <a:lnTo>
                    <a:pt x="149606" y="71625"/>
                  </a:lnTo>
                  <a:lnTo>
                    <a:pt x="151081" y="72987"/>
                  </a:lnTo>
                  <a:lnTo>
                    <a:pt x="154146" y="76960"/>
                  </a:lnTo>
                  <a:lnTo>
                    <a:pt x="155735" y="78095"/>
                  </a:lnTo>
                  <a:lnTo>
                    <a:pt x="157211" y="78095"/>
                  </a:lnTo>
                  <a:lnTo>
                    <a:pt x="161411" y="76165"/>
                  </a:lnTo>
                  <a:lnTo>
                    <a:pt x="163454" y="76165"/>
                  </a:lnTo>
                  <a:lnTo>
                    <a:pt x="166292" y="76846"/>
                  </a:lnTo>
                  <a:lnTo>
                    <a:pt x="166859" y="77187"/>
                  </a:lnTo>
                  <a:lnTo>
                    <a:pt x="168789" y="78435"/>
                  </a:lnTo>
                  <a:lnTo>
                    <a:pt x="169583" y="81387"/>
                  </a:lnTo>
                  <a:lnTo>
                    <a:pt x="169016" y="82522"/>
                  </a:lnTo>
                  <a:lnTo>
                    <a:pt x="167994" y="83203"/>
                  </a:lnTo>
                  <a:lnTo>
                    <a:pt x="166859" y="83770"/>
                  </a:lnTo>
                  <a:lnTo>
                    <a:pt x="165951" y="84451"/>
                  </a:lnTo>
                  <a:lnTo>
                    <a:pt x="166064" y="84792"/>
                  </a:lnTo>
                  <a:lnTo>
                    <a:pt x="165497" y="87403"/>
                  </a:lnTo>
                  <a:lnTo>
                    <a:pt x="165383" y="87743"/>
                  </a:lnTo>
                  <a:lnTo>
                    <a:pt x="165156" y="87970"/>
                  </a:lnTo>
                  <a:lnTo>
                    <a:pt x="164475" y="88310"/>
                  </a:lnTo>
                  <a:lnTo>
                    <a:pt x="164248" y="88651"/>
                  </a:lnTo>
                  <a:lnTo>
                    <a:pt x="164362" y="89219"/>
                  </a:lnTo>
                  <a:lnTo>
                    <a:pt x="165043" y="90354"/>
                  </a:lnTo>
                  <a:lnTo>
                    <a:pt x="165156" y="90808"/>
                  </a:lnTo>
                  <a:lnTo>
                    <a:pt x="164135" y="93873"/>
                  </a:lnTo>
                  <a:lnTo>
                    <a:pt x="159254" y="101932"/>
                  </a:lnTo>
                  <a:lnTo>
                    <a:pt x="155394" y="105791"/>
                  </a:lnTo>
                  <a:lnTo>
                    <a:pt x="154486" y="107267"/>
                  </a:lnTo>
                  <a:lnTo>
                    <a:pt x="154260" y="109310"/>
                  </a:lnTo>
                  <a:lnTo>
                    <a:pt x="154713" y="113510"/>
                  </a:lnTo>
                  <a:lnTo>
                    <a:pt x="154260" y="115553"/>
                  </a:lnTo>
                  <a:lnTo>
                    <a:pt x="152216" y="117483"/>
                  </a:lnTo>
                  <a:lnTo>
                    <a:pt x="146427" y="119299"/>
                  </a:lnTo>
                  <a:lnTo>
                    <a:pt x="144384" y="121455"/>
                  </a:lnTo>
                  <a:lnTo>
                    <a:pt x="144271" y="124634"/>
                  </a:lnTo>
                  <a:lnTo>
                    <a:pt x="148016" y="130309"/>
                  </a:lnTo>
                  <a:lnTo>
                    <a:pt x="149038" y="133942"/>
                  </a:lnTo>
                  <a:lnTo>
                    <a:pt x="148811" y="133828"/>
                  </a:lnTo>
                  <a:lnTo>
                    <a:pt x="144725" y="134850"/>
                  </a:lnTo>
                  <a:lnTo>
                    <a:pt x="142681" y="134850"/>
                  </a:lnTo>
                  <a:lnTo>
                    <a:pt x="140979" y="133714"/>
                  </a:lnTo>
                  <a:lnTo>
                    <a:pt x="140071" y="134850"/>
                  </a:lnTo>
                  <a:lnTo>
                    <a:pt x="139617" y="135417"/>
                  </a:lnTo>
                  <a:lnTo>
                    <a:pt x="138595" y="135190"/>
                  </a:lnTo>
                  <a:lnTo>
                    <a:pt x="137687" y="134282"/>
                  </a:lnTo>
                  <a:lnTo>
                    <a:pt x="136552" y="133942"/>
                  </a:lnTo>
                  <a:lnTo>
                    <a:pt x="134963" y="134850"/>
                  </a:lnTo>
                  <a:lnTo>
                    <a:pt x="135076" y="135985"/>
                  </a:lnTo>
                  <a:lnTo>
                    <a:pt x="135757" y="137120"/>
                  </a:lnTo>
                  <a:lnTo>
                    <a:pt x="135871" y="138028"/>
                  </a:lnTo>
                  <a:lnTo>
                    <a:pt x="134849" y="138141"/>
                  </a:lnTo>
                  <a:lnTo>
                    <a:pt x="131444" y="136893"/>
                  </a:lnTo>
                  <a:lnTo>
                    <a:pt x="129741" y="137006"/>
                  </a:lnTo>
                  <a:lnTo>
                    <a:pt x="129174" y="137460"/>
                  </a:lnTo>
                  <a:lnTo>
                    <a:pt x="128493" y="138028"/>
                  </a:lnTo>
                  <a:lnTo>
                    <a:pt x="122817" y="146768"/>
                  </a:lnTo>
                  <a:lnTo>
                    <a:pt x="122704" y="147903"/>
                  </a:lnTo>
                  <a:lnTo>
                    <a:pt x="122931" y="148584"/>
                  </a:lnTo>
                  <a:lnTo>
                    <a:pt x="123271" y="149265"/>
                  </a:lnTo>
                  <a:lnTo>
                    <a:pt x="123385" y="150400"/>
                  </a:lnTo>
                  <a:lnTo>
                    <a:pt x="123498" y="153011"/>
                  </a:lnTo>
                  <a:lnTo>
                    <a:pt x="123498" y="153238"/>
                  </a:lnTo>
                  <a:lnTo>
                    <a:pt x="123385" y="154146"/>
                  </a:lnTo>
                  <a:lnTo>
                    <a:pt x="122363" y="154373"/>
                  </a:lnTo>
                  <a:lnTo>
                    <a:pt x="118163" y="153579"/>
                  </a:lnTo>
                  <a:lnTo>
                    <a:pt x="117369" y="153465"/>
                  </a:lnTo>
                  <a:lnTo>
                    <a:pt x="116574" y="152671"/>
                  </a:lnTo>
                  <a:lnTo>
                    <a:pt x="116234" y="152330"/>
                  </a:lnTo>
                  <a:lnTo>
                    <a:pt x="115325" y="150514"/>
                  </a:lnTo>
                  <a:lnTo>
                    <a:pt x="113737" y="147903"/>
                  </a:lnTo>
                  <a:lnTo>
                    <a:pt x="110331" y="144498"/>
                  </a:lnTo>
                  <a:lnTo>
                    <a:pt x="106585" y="141660"/>
                  </a:lnTo>
                  <a:lnTo>
                    <a:pt x="105337" y="140979"/>
                  </a:lnTo>
                  <a:lnTo>
                    <a:pt x="104656" y="140752"/>
                  </a:lnTo>
                  <a:lnTo>
                    <a:pt x="103861" y="140752"/>
                  </a:lnTo>
                  <a:lnTo>
                    <a:pt x="101477" y="142228"/>
                  </a:lnTo>
                  <a:lnTo>
                    <a:pt x="98186" y="145406"/>
                  </a:lnTo>
                  <a:lnTo>
                    <a:pt x="97051" y="146541"/>
                  </a:lnTo>
                  <a:lnTo>
                    <a:pt x="94553" y="147790"/>
                  </a:lnTo>
                  <a:lnTo>
                    <a:pt x="91716" y="148698"/>
                  </a:lnTo>
                  <a:lnTo>
                    <a:pt x="84792" y="151081"/>
                  </a:lnTo>
                  <a:lnTo>
                    <a:pt x="75711" y="154146"/>
                  </a:lnTo>
                  <a:lnTo>
                    <a:pt x="73214" y="155622"/>
                  </a:lnTo>
                  <a:lnTo>
                    <a:pt x="71284" y="157892"/>
                  </a:lnTo>
                  <a:lnTo>
                    <a:pt x="70262" y="160730"/>
                  </a:lnTo>
                  <a:lnTo>
                    <a:pt x="69014" y="167200"/>
                  </a:lnTo>
                  <a:lnTo>
                    <a:pt x="68900" y="170151"/>
                  </a:lnTo>
                  <a:lnTo>
                    <a:pt x="69808" y="174124"/>
                  </a:lnTo>
                  <a:lnTo>
                    <a:pt x="70149" y="175373"/>
                  </a:lnTo>
                  <a:lnTo>
                    <a:pt x="69808" y="178097"/>
                  </a:lnTo>
                  <a:lnTo>
                    <a:pt x="69808" y="178551"/>
                  </a:lnTo>
                  <a:lnTo>
                    <a:pt x="68787" y="180934"/>
                  </a:lnTo>
                  <a:lnTo>
                    <a:pt x="67198" y="183772"/>
                  </a:lnTo>
                  <a:lnTo>
                    <a:pt x="66290" y="184794"/>
                  </a:lnTo>
                  <a:lnTo>
                    <a:pt x="65154" y="186042"/>
                  </a:lnTo>
                  <a:lnTo>
                    <a:pt x="63111" y="186724"/>
                  </a:lnTo>
                  <a:lnTo>
                    <a:pt x="62203" y="186042"/>
                  </a:lnTo>
                  <a:lnTo>
                    <a:pt x="60387" y="183432"/>
                  </a:lnTo>
                  <a:lnTo>
                    <a:pt x="59479" y="182864"/>
                  </a:lnTo>
                  <a:lnTo>
                    <a:pt x="58911" y="183318"/>
                  </a:lnTo>
                  <a:lnTo>
                    <a:pt x="57890" y="185248"/>
                  </a:lnTo>
                  <a:lnTo>
                    <a:pt x="57209" y="185816"/>
                  </a:lnTo>
                  <a:lnTo>
                    <a:pt x="55620" y="185929"/>
                  </a:lnTo>
                  <a:lnTo>
                    <a:pt x="54484" y="185248"/>
                  </a:lnTo>
                  <a:lnTo>
                    <a:pt x="52214" y="182864"/>
                  </a:lnTo>
                  <a:lnTo>
                    <a:pt x="52328" y="181956"/>
                  </a:lnTo>
                  <a:lnTo>
                    <a:pt x="51874" y="180367"/>
                  </a:lnTo>
                  <a:lnTo>
                    <a:pt x="51874" y="179459"/>
                  </a:lnTo>
                  <a:lnTo>
                    <a:pt x="52328" y="177870"/>
                  </a:lnTo>
                  <a:lnTo>
                    <a:pt x="52895" y="177189"/>
                  </a:lnTo>
                  <a:lnTo>
                    <a:pt x="53577" y="176621"/>
                  </a:lnTo>
                  <a:lnTo>
                    <a:pt x="54371" y="175599"/>
                  </a:lnTo>
                  <a:lnTo>
                    <a:pt x="55392" y="173216"/>
                  </a:lnTo>
                  <a:lnTo>
                    <a:pt x="55392" y="171513"/>
                  </a:lnTo>
                  <a:lnTo>
                    <a:pt x="54939" y="169811"/>
                  </a:lnTo>
                  <a:lnTo>
                    <a:pt x="54484" y="167200"/>
                  </a:lnTo>
                  <a:lnTo>
                    <a:pt x="51420" y="159254"/>
                  </a:lnTo>
                  <a:lnTo>
                    <a:pt x="50852" y="156870"/>
                  </a:lnTo>
                  <a:lnTo>
                    <a:pt x="50852" y="152671"/>
                  </a:lnTo>
                  <a:lnTo>
                    <a:pt x="50625" y="150400"/>
                  </a:lnTo>
                  <a:lnTo>
                    <a:pt x="49604" y="146882"/>
                  </a:lnTo>
                  <a:lnTo>
                    <a:pt x="45971" y="138936"/>
                  </a:lnTo>
                  <a:lnTo>
                    <a:pt x="44155" y="136439"/>
                  </a:lnTo>
                  <a:lnTo>
                    <a:pt x="43360" y="135644"/>
                  </a:lnTo>
                  <a:lnTo>
                    <a:pt x="41771" y="133942"/>
                  </a:lnTo>
                  <a:lnTo>
                    <a:pt x="29739" y="125088"/>
                  </a:lnTo>
                  <a:lnTo>
                    <a:pt x="28264" y="124861"/>
                  </a:lnTo>
                  <a:lnTo>
                    <a:pt x="21680" y="124974"/>
                  </a:lnTo>
                  <a:lnTo>
                    <a:pt x="20545" y="124747"/>
                  </a:lnTo>
                  <a:lnTo>
                    <a:pt x="19751" y="123839"/>
                  </a:lnTo>
                  <a:lnTo>
                    <a:pt x="18956" y="121682"/>
                  </a:lnTo>
                  <a:lnTo>
                    <a:pt x="18842" y="120774"/>
                  </a:lnTo>
                  <a:lnTo>
                    <a:pt x="19070" y="118958"/>
                  </a:lnTo>
                  <a:lnTo>
                    <a:pt x="18842" y="117937"/>
                  </a:lnTo>
                  <a:lnTo>
                    <a:pt x="18275" y="117142"/>
                  </a:lnTo>
                  <a:lnTo>
                    <a:pt x="16799" y="115894"/>
                  </a:lnTo>
                  <a:lnTo>
                    <a:pt x="16345" y="115099"/>
                  </a:lnTo>
                  <a:lnTo>
                    <a:pt x="16459" y="114304"/>
                  </a:lnTo>
                  <a:lnTo>
                    <a:pt x="17480" y="112715"/>
                  </a:lnTo>
                  <a:lnTo>
                    <a:pt x="17480" y="111580"/>
                  </a:lnTo>
                  <a:lnTo>
                    <a:pt x="17026" y="110559"/>
                  </a:lnTo>
                  <a:lnTo>
                    <a:pt x="15778" y="109310"/>
                  </a:lnTo>
                  <a:lnTo>
                    <a:pt x="15210" y="108515"/>
                  </a:lnTo>
                  <a:lnTo>
                    <a:pt x="12486" y="101932"/>
                  </a:lnTo>
                  <a:lnTo>
                    <a:pt x="12486" y="101932"/>
                  </a:lnTo>
                  <a:lnTo>
                    <a:pt x="12486" y="101932"/>
                  </a:lnTo>
                  <a:lnTo>
                    <a:pt x="12486" y="101932"/>
                  </a:lnTo>
                  <a:lnTo>
                    <a:pt x="10897" y="99889"/>
                  </a:lnTo>
                  <a:lnTo>
                    <a:pt x="6016" y="97164"/>
                  </a:lnTo>
                  <a:lnTo>
                    <a:pt x="4086" y="94554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85">
              <a:extLst>
                <a:ext uri="{FF2B5EF4-FFF2-40B4-BE49-F238E27FC236}">
                  <a16:creationId xmlns:a16="http://schemas.microsoft.com/office/drawing/2014/main" id="{F892BA0D-0D2C-4C39-A2ED-0670968860A2}"/>
                </a:ext>
              </a:extLst>
            </p:cNvPr>
            <p:cNvSpPr/>
            <p:nvPr/>
          </p:nvSpPr>
          <p:spPr>
            <a:xfrm>
              <a:off x="6111807" y="5612116"/>
              <a:ext cx="1191189" cy="973847"/>
            </a:xfrm>
            <a:custGeom>
              <a:avLst/>
              <a:gdLst>
                <a:gd name="connsiteX0" fmla="*/ 383663 w 1322614"/>
                <a:gd name="connsiteY0" fmla="*/ 1001042 h 1081292"/>
                <a:gd name="connsiteX1" fmla="*/ 381506 w 1322614"/>
                <a:gd name="connsiteY1" fmla="*/ 999112 h 1081292"/>
                <a:gd name="connsiteX2" fmla="*/ 380030 w 1322614"/>
                <a:gd name="connsiteY2" fmla="*/ 996955 h 1081292"/>
                <a:gd name="connsiteX3" fmla="*/ 378895 w 1322614"/>
                <a:gd name="connsiteY3" fmla="*/ 994571 h 1081292"/>
                <a:gd name="connsiteX4" fmla="*/ 377987 w 1322614"/>
                <a:gd name="connsiteY4" fmla="*/ 991847 h 1081292"/>
                <a:gd name="connsiteX5" fmla="*/ 379349 w 1322614"/>
                <a:gd name="connsiteY5" fmla="*/ 991620 h 1081292"/>
                <a:gd name="connsiteX6" fmla="*/ 381165 w 1322614"/>
                <a:gd name="connsiteY6" fmla="*/ 991847 h 1081292"/>
                <a:gd name="connsiteX7" fmla="*/ 383322 w 1322614"/>
                <a:gd name="connsiteY7" fmla="*/ 992982 h 1081292"/>
                <a:gd name="connsiteX8" fmla="*/ 384911 w 1322614"/>
                <a:gd name="connsiteY8" fmla="*/ 994231 h 1081292"/>
                <a:gd name="connsiteX9" fmla="*/ 386614 w 1322614"/>
                <a:gd name="connsiteY9" fmla="*/ 994685 h 1081292"/>
                <a:gd name="connsiteX10" fmla="*/ 389111 w 1322614"/>
                <a:gd name="connsiteY10" fmla="*/ 993437 h 1081292"/>
                <a:gd name="connsiteX11" fmla="*/ 388203 w 1322614"/>
                <a:gd name="connsiteY11" fmla="*/ 995933 h 1081292"/>
                <a:gd name="connsiteX12" fmla="*/ 384003 w 1322614"/>
                <a:gd name="connsiteY12" fmla="*/ 999339 h 1081292"/>
                <a:gd name="connsiteX13" fmla="*/ 383663 w 1322614"/>
                <a:gd name="connsiteY13" fmla="*/ 1001042 h 1081292"/>
                <a:gd name="connsiteX14" fmla="*/ 615790 w 1322614"/>
                <a:gd name="connsiteY14" fmla="*/ 1062564 h 1081292"/>
                <a:gd name="connsiteX15" fmla="*/ 618287 w 1322614"/>
                <a:gd name="connsiteY15" fmla="*/ 1067558 h 1081292"/>
                <a:gd name="connsiteX16" fmla="*/ 619195 w 1322614"/>
                <a:gd name="connsiteY16" fmla="*/ 1068807 h 1081292"/>
                <a:gd name="connsiteX17" fmla="*/ 619195 w 1322614"/>
                <a:gd name="connsiteY17" fmla="*/ 1068807 h 1081292"/>
                <a:gd name="connsiteX18" fmla="*/ 616244 w 1322614"/>
                <a:gd name="connsiteY18" fmla="*/ 1069828 h 1081292"/>
                <a:gd name="connsiteX19" fmla="*/ 614201 w 1322614"/>
                <a:gd name="connsiteY19" fmla="*/ 1067672 h 1081292"/>
                <a:gd name="connsiteX20" fmla="*/ 613860 w 1322614"/>
                <a:gd name="connsiteY20" fmla="*/ 1064380 h 1081292"/>
                <a:gd name="connsiteX21" fmla="*/ 615790 w 1322614"/>
                <a:gd name="connsiteY21" fmla="*/ 1062564 h 1081292"/>
                <a:gd name="connsiteX22" fmla="*/ 727710 w 1322614"/>
                <a:gd name="connsiteY22" fmla="*/ 53803 h 1081292"/>
                <a:gd name="connsiteX23" fmla="*/ 727483 w 1322614"/>
                <a:gd name="connsiteY23" fmla="*/ 55393 h 1081292"/>
                <a:gd name="connsiteX24" fmla="*/ 727370 w 1322614"/>
                <a:gd name="connsiteY24" fmla="*/ 58231 h 1081292"/>
                <a:gd name="connsiteX25" fmla="*/ 727370 w 1322614"/>
                <a:gd name="connsiteY25" fmla="*/ 59819 h 1081292"/>
                <a:gd name="connsiteX26" fmla="*/ 730208 w 1322614"/>
                <a:gd name="connsiteY26" fmla="*/ 61182 h 1081292"/>
                <a:gd name="connsiteX27" fmla="*/ 731456 w 1322614"/>
                <a:gd name="connsiteY27" fmla="*/ 62771 h 1081292"/>
                <a:gd name="connsiteX28" fmla="*/ 731797 w 1322614"/>
                <a:gd name="connsiteY28" fmla="*/ 65382 h 1081292"/>
                <a:gd name="connsiteX29" fmla="*/ 732024 w 1322614"/>
                <a:gd name="connsiteY29" fmla="*/ 65949 h 1081292"/>
                <a:gd name="connsiteX30" fmla="*/ 732251 w 1322614"/>
                <a:gd name="connsiteY30" fmla="*/ 66403 h 1081292"/>
                <a:gd name="connsiteX31" fmla="*/ 733272 w 1322614"/>
                <a:gd name="connsiteY31" fmla="*/ 66176 h 1081292"/>
                <a:gd name="connsiteX32" fmla="*/ 734407 w 1322614"/>
                <a:gd name="connsiteY32" fmla="*/ 65609 h 1081292"/>
                <a:gd name="connsiteX33" fmla="*/ 736451 w 1322614"/>
                <a:gd name="connsiteY33" fmla="*/ 65382 h 1081292"/>
                <a:gd name="connsiteX34" fmla="*/ 738380 w 1322614"/>
                <a:gd name="connsiteY34" fmla="*/ 64587 h 1081292"/>
                <a:gd name="connsiteX35" fmla="*/ 739288 w 1322614"/>
                <a:gd name="connsiteY35" fmla="*/ 64700 h 1081292"/>
                <a:gd name="connsiteX36" fmla="*/ 741104 w 1322614"/>
                <a:gd name="connsiteY36" fmla="*/ 65609 h 1081292"/>
                <a:gd name="connsiteX37" fmla="*/ 742013 w 1322614"/>
                <a:gd name="connsiteY37" fmla="*/ 66290 h 1081292"/>
                <a:gd name="connsiteX38" fmla="*/ 742013 w 1322614"/>
                <a:gd name="connsiteY38" fmla="*/ 66971 h 1081292"/>
                <a:gd name="connsiteX39" fmla="*/ 741785 w 1322614"/>
                <a:gd name="connsiteY39" fmla="*/ 67765 h 1081292"/>
                <a:gd name="connsiteX40" fmla="*/ 741899 w 1322614"/>
                <a:gd name="connsiteY40" fmla="*/ 68900 h 1081292"/>
                <a:gd name="connsiteX41" fmla="*/ 742580 w 1322614"/>
                <a:gd name="connsiteY41" fmla="*/ 71170 h 1081292"/>
                <a:gd name="connsiteX42" fmla="*/ 743034 w 1322614"/>
                <a:gd name="connsiteY42" fmla="*/ 71738 h 1081292"/>
                <a:gd name="connsiteX43" fmla="*/ 744169 w 1322614"/>
                <a:gd name="connsiteY43" fmla="*/ 72306 h 1081292"/>
                <a:gd name="connsiteX44" fmla="*/ 745191 w 1322614"/>
                <a:gd name="connsiteY44" fmla="*/ 72419 h 1081292"/>
                <a:gd name="connsiteX45" fmla="*/ 746439 w 1322614"/>
                <a:gd name="connsiteY45" fmla="*/ 72306 h 1081292"/>
                <a:gd name="connsiteX46" fmla="*/ 747461 w 1322614"/>
                <a:gd name="connsiteY46" fmla="*/ 71738 h 1081292"/>
                <a:gd name="connsiteX47" fmla="*/ 748029 w 1322614"/>
                <a:gd name="connsiteY47" fmla="*/ 70603 h 1081292"/>
                <a:gd name="connsiteX48" fmla="*/ 748823 w 1322614"/>
                <a:gd name="connsiteY48" fmla="*/ 68333 h 1081292"/>
                <a:gd name="connsiteX49" fmla="*/ 750299 w 1322614"/>
                <a:gd name="connsiteY49" fmla="*/ 67425 h 1081292"/>
                <a:gd name="connsiteX50" fmla="*/ 752228 w 1322614"/>
                <a:gd name="connsiteY50" fmla="*/ 67538 h 1081292"/>
                <a:gd name="connsiteX51" fmla="*/ 755293 w 1322614"/>
                <a:gd name="connsiteY51" fmla="*/ 68446 h 1081292"/>
                <a:gd name="connsiteX52" fmla="*/ 759379 w 1322614"/>
                <a:gd name="connsiteY52" fmla="*/ 70603 h 1081292"/>
                <a:gd name="connsiteX53" fmla="*/ 760515 w 1322614"/>
                <a:gd name="connsiteY53" fmla="*/ 70376 h 1081292"/>
                <a:gd name="connsiteX54" fmla="*/ 761536 w 1322614"/>
                <a:gd name="connsiteY54" fmla="*/ 70035 h 1081292"/>
                <a:gd name="connsiteX55" fmla="*/ 762671 w 1322614"/>
                <a:gd name="connsiteY55" fmla="*/ 70035 h 1081292"/>
                <a:gd name="connsiteX56" fmla="*/ 765509 w 1322614"/>
                <a:gd name="connsiteY56" fmla="*/ 72873 h 1081292"/>
                <a:gd name="connsiteX57" fmla="*/ 765850 w 1322614"/>
                <a:gd name="connsiteY57" fmla="*/ 77754 h 1081292"/>
                <a:gd name="connsiteX58" fmla="*/ 764828 w 1322614"/>
                <a:gd name="connsiteY58" fmla="*/ 83089 h 1081292"/>
                <a:gd name="connsiteX59" fmla="*/ 763352 w 1322614"/>
                <a:gd name="connsiteY59" fmla="*/ 87289 h 1081292"/>
                <a:gd name="connsiteX60" fmla="*/ 762104 w 1322614"/>
                <a:gd name="connsiteY60" fmla="*/ 88992 h 1081292"/>
                <a:gd name="connsiteX61" fmla="*/ 758131 w 1322614"/>
                <a:gd name="connsiteY61" fmla="*/ 93305 h 1081292"/>
                <a:gd name="connsiteX62" fmla="*/ 757336 w 1322614"/>
                <a:gd name="connsiteY62" fmla="*/ 94440 h 1081292"/>
                <a:gd name="connsiteX63" fmla="*/ 758585 w 1322614"/>
                <a:gd name="connsiteY63" fmla="*/ 97278 h 1081292"/>
                <a:gd name="connsiteX64" fmla="*/ 760401 w 1322614"/>
                <a:gd name="connsiteY64" fmla="*/ 99321 h 1081292"/>
                <a:gd name="connsiteX65" fmla="*/ 762558 w 1322614"/>
                <a:gd name="connsiteY65" fmla="*/ 100569 h 1081292"/>
                <a:gd name="connsiteX66" fmla="*/ 764942 w 1322614"/>
                <a:gd name="connsiteY66" fmla="*/ 101250 h 1081292"/>
                <a:gd name="connsiteX67" fmla="*/ 767552 w 1322614"/>
                <a:gd name="connsiteY67" fmla="*/ 101478 h 1081292"/>
                <a:gd name="connsiteX68" fmla="*/ 769255 w 1322614"/>
                <a:gd name="connsiteY68" fmla="*/ 100910 h 1081292"/>
                <a:gd name="connsiteX69" fmla="*/ 770049 w 1322614"/>
                <a:gd name="connsiteY69" fmla="*/ 99094 h 1081292"/>
                <a:gd name="connsiteX70" fmla="*/ 770276 w 1322614"/>
                <a:gd name="connsiteY70" fmla="*/ 95575 h 1081292"/>
                <a:gd name="connsiteX71" fmla="*/ 770958 w 1322614"/>
                <a:gd name="connsiteY71" fmla="*/ 92964 h 1081292"/>
                <a:gd name="connsiteX72" fmla="*/ 772660 w 1322614"/>
                <a:gd name="connsiteY72" fmla="*/ 91035 h 1081292"/>
                <a:gd name="connsiteX73" fmla="*/ 774817 w 1322614"/>
                <a:gd name="connsiteY73" fmla="*/ 90240 h 1081292"/>
                <a:gd name="connsiteX74" fmla="*/ 776974 w 1322614"/>
                <a:gd name="connsiteY74" fmla="*/ 90808 h 1081292"/>
                <a:gd name="connsiteX75" fmla="*/ 774930 w 1322614"/>
                <a:gd name="connsiteY75" fmla="*/ 92510 h 1081292"/>
                <a:gd name="connsiteX76" fmla="*/ 774136 w 1322614"/>
                <a:gd name="connsiteY76" fmla="*/ 94213 h 1081292"/>
                <a:gd name="connsiteX77" fmla="*/ 774590 w 1322614"/>
                <a:gd name="connsiteY77" fmla="*/ 96029 h 1081292"/>
                <a:gd name="connsiteX78" fmla="*/ 776179 w 1322614"/>
                <a:gd name="connsiteY78" fmla="*/ 97959 h 1081292"/>
                <a:gd name="connsiteX79" fmla="*/ 777995 w 1322614"/>
                <a:gd name="connsiteY79" fmla="*/ 99094 h 1081292"/>
                <a:gd name="connsiteX80" fmla="*/ 783671 w 1322614"/>
                <a:gd name="connsiteY80" fmla="*/ 100116 h 1081292"/>
                <a:gd name="connsiteX81" fmla="*/ 786962 w 1322614"/>
                <a:gd name="connsiteY81" fmla="*/ 101931 h 1081292"/>
                <a:gd name="connsiteX82" fmla="*/ 790141 w 1322614"/>
                <a:gd name="connsiteY82" fmla="*/ 104542 h 1081292"/>
                <a:gd name="connsiteX83" fmla="*/ 793773 w 1322614"/>
                <a:gd name="connsiteY83" fmla="*/ 104202 h 1081292"/>
                <a:gd name="connsiteX84" fmla="*/ 794567 w 1322614"/>
                <a:gd name="connsiteY84" fmla="*/ 104542 h 1081292"/>
                <a:gd name="connsiteX85" fmla="*/ 796157 w 1322614"/>
                <a:gd name="connsiteY85" fmla="*/ 105564 h 1081292"/>
                <a:gd name="connsiteX86" fmla="*/ 796838 w 1322614"/>
                <a:gd name="connsiteY86" fmla="*/ 106132 h 1081292"/>
                <a:gd name="connsiteX87" fmla="*/ 800243 w 1322614"/>
                <a:gd name="connsiteY87" fmla="*/ 106585 h 1081292"/>
                <a:gd name="connsiteX88" fmla="*/ 801832 w 1322614"/>
                <a:gd name="connsiteY88" fmla="*/ 107040 h 1081292"/>
                <a:gd name="connsiteX89" fmla="*/ 802967 w 1322614"/>
                <a:gd name="connsiteY89" fmla="*/ 108402 h 1081292"/>
                <a:gd name="connsiteX90" fmla="*/ 806372 w 1322614"/>
                <a:gd name="connsiteY90" fmla="*/ 110899 h 1081292"/>
                <a:gd name="connsiteX91" fmla="*/ 810118 w 1322614"/>
                <a:gd name="connsiteY91" fmla="*/ 112148 h 1081292"/>
                <a:gd name="connsiteX92" fmla="*/ 817837 w 1322614"/>
                <a:gd name="connsiteY92" fmla="*/ 112829 h 1081292"/>
                <a:gd name="connsiteX93" fmla="*/ 825329 w 1322614"/>
                <a:gd name="connsiteY93" fmla="*/ 111467 h 1081292"/>
                <a:gd name="connsiteX94" fmla="*/ 827939 w 1322614"/>
                <a:gd name="connsiteY94" fmla="*/ 112374 h 1081292"/>
                <a:gd name="connsiteX95" fmla="*/ 829415 w 1322614"/>
                <a:gd name="connsiteY95" fmla="*/ 116007 h 1081292"/>
                <a:gd name="connsiteX96" fmla="*/ 829869 w 1322614"/>
                <a:gd name="connsiteY96" fmla="*/ 117028 h 1081292"/>
                <a:gd name="connsiteX97" fmla="*/ 829869 w 1322614"/>
                <a:gd name="connsiteY97" fmla="*/ 117936 h 1081292"/>
                <a:gd name="connsiteX98" fmla="*/ 829529 w 1322614"/>
                <a:gd name="connsiteY98" fmla="*/ 118504 h 1081292"/>
                <a:gd name="connsiteX99" fmla="*/ 829415 w 1322614"/>
                <a:gd name="connsiteY99" fmla="*/ 119185 h 1081292"/>
                <a:gd name="connsiteX100" fmla="*/ 829983 w 1322614"/>
                <a:gd name="connsiteY100" fmla="*/ 120434 h 1081292"/>
                <a:gd name="connsiteX101" fmla="*/ 831004 w 1322614"/>
                <a:gd name="connsiteY101" fmla="*/ 121342 h 1081292"/>
                <a:gd name="connsiteX102" fmla="*/ 831912 w 1322614"/>
                <a:gd name="connsiteY102" fmla="*/ 121455 h 1081292"/>
                <a:gd name="connsiteX103" fmla="*/ 832820 w 1322614"/>
                <a:gd name="connsiteY103" fmla="*/ 121342 h 1081292"/>
                <a:gd name="connsiteX104" fmla="*/ 833842 w 1322614"/>
                <a:gd name="connsiteY104" fmla="*/ 121455 h 1081292"/>
                <a:gd name="connsiteX105" fmla="*/ 837133 w 1322614"/>
                <a:gd name="connsiteY105" fmla="*/ 123499 h 1081292"/>
                <a:gd name="connsiteX106" fmla="*/ 838836 w 1322614"/>
                <a:gd name="connsiteY106" fmla="*/ 124974 h 1081292"/>
                <a:gd name="connsiteX107" fmla="*/ 842582 w 1322614"/>
                <a:gd name="connsiteY107" fmla="*/ 130082 h 1081292"/>
                <a:gd name="connsiteX108" fmla="*/ 842696 w 1322614"/>
                <a:gd name="connsiteY108" fmla="*/ 130650 h 1081292"/>
                <a:gd name="connsiteX109" fmla="*/ 842468 w 1322614"/>
                <a:gd name="connsiteY109" fmla="*/ 131217 h 1081292"/>
                <a:gd name="connsiteX110" fmla="*/ 842468 w 1322614"/>
                <a:gd name="connsiteY110" fmla="*/ 131671 h 1081292"/>
                <a:gd name="connsiteX111" fmla="*/ 843149 w 1322614"/>
                <a:gd name="connsiteY111" fmla="*/ 132012 h 1081292"/>
                <a:gd name="connsiteX112" fmla="*/ 844739 w 1322614"/>
                <a:gd name="connsiteY112" fmla="*/ 132012 h 1081292"/>
                <a:gd name="connsiteX113" fmla="*/ 845193 w 1322614"/>
                <a:gd name="connsiteY113" fmla="*/ 132125 h 1081292"/>
                <a:gd name="connsiteX114" fmla="*/ 845760 w 1322614"/>
                <a:gd name="connsiteY114" fmla="*/ 132920 h 1081292"/>
                <a:gd name="connsiteX115" fmla="*/ 845647 w 1322614"/>
                <a:gd name="connsiteY115" fmla="*/ 133828 h 1081292"/>
                <a:gd name="connsiteX116" fmla="*/ 845647 w 1322614"/>
                <a:gd name="connsiteY116" fmla="*/ 134622 h 1081292"/>
                <a:gd name="connsiteX117" fmla="*/ 846555 w 1322614"/>
                <a:gd name="connsiteY117" fmla="*/ 135190 h 1081292"/>
                <a:gd name="connsiteX118" fmla="*/ 847350 w 1322614"/>
                <a:gd name="connsiteY118" fmla="*/ 135076 h 1081292"/>
                <a:gd name="connsiteX119" fmla="*/ 848939 w 1322614"/>
                <a:gd name="connsiteY119" fmla="*/ 133941 h 1081292"/>
                <a:gd name="connsiteX120" fmla="*/ 849847 w 1322614"/>
                <a:gd name="connsiteY120" fmla="*/ 133601 h 1081292"/>
                <a:gd name="connsiteX121" fmla="*/ 850074 w 1322614"/>
                <a:gd name="connsiteY121" fmla="*/ 130422 h 1081292"/>
                <a:gd name="connsiteX122" fmla="*/ 852571 w 1322614"/>
                <a:gd name="connsiteY122" fmla="*/ 130536 h 1081292"/>
                <a:gd name="connsiteX123" fmla="*/ 857792 w 1322614"/>
                <a:gd name="connsiteY123" fmla="*/ 133033 h 1081292"/>
                <a:gd name="connsiteX124" fmla="*/ 860744 w 1322614"/>
                <a:gd name="connsiteY124" fmla="*/ 132806 h 1081292"/>
                <a:gd name="connsiteX125" fmla="*/ 863127 w 1322614"/>
                <a:gd name="connsiteY125" fmla="*/ 131444 h 1081292"/>
                <a:gd name="connsiteX126" fmla="*/ 867781 w 1322614"/>
                <a:gd name="connsiteY126" fmla="*/ 127812 h 1081292"/>
                <a:gd name="connsiteX127" fmla="*/ 868576 w 1322614"/>
                <a:gd name="connsiteY127" fmla="*/ 128720 h 1081292"/>
                <a:gd name="connsiteX128" fmla="*/ 869371 w 1322614"/>
                <a:gd name="connsiteY128" fmla="*/ 128379 h 1081292"/>
                <a:gd name="connsiteX129" fmla="*/ 870052 w 1322614"/>
                <a:gd name="connsiteY129" fmla="*/ 127358 h 1081292"/>
                <a:gd name="connsiteX130" fmla="*/ 870619 w 1322614"/>
                <a:gd name="connsiteY130" fmla="*/ 125996 h 1081292"/>
                <a:gd name="connsiteX131" fmla="*/ 872095 w 1322614"/>
                <a:gd name="connsiteY131" fmla="*/ 127358 h 1081292"/>
                <a:gd name="connsiteX132" fmla="*/ 872322 w 1322614"/>
                <a:gd name="connsiteY132" fmla="*/ 127471 h 1081292"/>
                <a:gd name="connsiteX133" fmla="*/ 877997 w 1322614"/>
                <a:gd name="connsiteY133" fmla="*/ 130877 h 1081292"/>
                <a:gd name="connsiteX134" fmla="*/ 879132 w 1322614"/>
                <a:gd name="connsiteY134" fmla="*/ 133374 h 1081292"/>
                <a:gd name="connsiteX135" fmla="*/ 881743 w 1322614"/>
                <a:gd name="connsiteY135" fmla="*/ 133714 h 1081292"/>
                <a:gd name="connsiteX136" fmla="*/ 884581 w 1322614"/>
                <a:gd name="connsiteY136" fmla="*/ 132920 h 1081292"/>
                <a:gd name="connsiteX137" fmla="*/ 886283 w 1322614"/>
                <a:gd name="connsiteY137" fmla="*/ 132125 h 1081292"/>
                <a:gd name="connsiteX138" fmla="*/ 886056 w 1322614"/>
                <a:gd name="connsiteY138" fmla="*/ 134395 h 1081292"/>
                <a:gd name="connsiteX139" fmla="*/ 886624 w 1322614"/>
                <a:gd name="connsiteY139" fmla="*/ 136666 h 1081292"/>
                <a:gd name="connsiteX140" fmla="*/ 887759 w 1322614"/>
                <a:gd name="connsiteY140" fmla="*/ 138595 h 1081292"/>
                <a:gd name="connsiteX141" fmla="*/ 889348 w 1322614"/>
                <a:gd name="connsiteY141" fmla="*/ 139957 h 1081292"/>
                <a:gd name="connsiteX142" fmla="*/ 889916 w 1322614"/>
                <a:gd name="connsiteY142" fmla="*/ 140638 h 1081292"/>
                <a:gd name="connsiteX143" fmla="*/ 890029 w 1322614"/>
                <a:gd name="connsiteY143" fmla="*/ 141547 h 1081292"/>
                <a:gd name="connsiteX144" fmla="*/ 890256 w 1322614"/>
                <a:gd name="connsiteY144" fmla="*/ 142341 h 1081292"/>
                <a:gd name="connsiteX145" fmla="*/ 891278 w 1322614"/>
                <a:gd name="connsiteY145" fmla="*/ 142795 h 1081292"/>
                <a:gd name="connsiteX146" fmla="*/ 892526 w 1322614"/>
                <a:gd name="connsiteY146" fmla="*/ 143135 h 1081292"/>
                <a:gd name="connsiteX147" fmla="*/ 893207 w 1322614"/>
                <a:gd name="connsiteY147" fmla="*/ 143703 h 1081292"/>
                <a:gd name="connsiteX148" fmla="*/ 893661 w 1322614"/>
                <a:gd name="connsiteY148" fmla="*/ 144384 h 1081292"/>
                <a:gd name="connsiteX149" fmla="*/ 894229 w 1322614"/>
                <a:gd name="connsiteY149" fmla="*/ 144952 h 1081292"/>
                <a:gd name="connsiteX150" fmla="*/ 898088 w 1322614"/>
                <a:gd name="connsiteY150" fmla="*/ 146427 h 1081292"/>
                <a:gd name="connsiteX151" fmla="*/ 901494 w 1322614"/>
                <a:gd name="connsiteY151" fmla="*/ 146087 h 1081292"/>
                <a:gd name="connsiteX152" fmla="*/ 908985 w 1322614"/>
                <a:gd name="connsiteY152" fmla="*/ 143363 h 1081292"/>
                <a:gd name="connsiteX153" fmla="*/ 914888 w 1322614"/>
                <a:gd name="connsiteY153" fmla="*/ 142454 h 1081292"/>
                <a:gd name="connsiteX154" fmla="*/ 916704 w 1322614"/>
                <a:gd name="connsiteY154" fmla="*/ 141206 h 1081292"/>
                <a:gd name="connsiteX155" fmla="*/ 918293 w 1322614"/>
                <a:gd name="connsiteY155" fmla="*/ 140979 h 1081292"/>
                <a:gd name="connsiteX156" fmla="*/ 923401 w 1322614"/>
                <a:gd name="connsiteY156" fmla="*/ 142341 h 1081292"/>
                <a:gd name="connsiteX157" fmla="*/ 924990 w 1322614"/>
                <a:gd name="connsiteY157" fmla="*/ 143135 h 1081292"/>
                <a:gd name="connsiteX158" fmla="*/ 927033 w 1322614"/>
                <a:gd name="connsiteY158" fmla="*/ 146768 h 1081292"/>
                <a:gd name="connsiteX159" fmla="*/ 928509 w 1322614"/>
                <a:gd name="connsiteY159" fmla="*/ 148584 h 1081292"/>
                <a:gd name="connsiteX160" fmla="*/ 929985 w 1322614"/>
                <a:gd name="connsiteY160" fmla="*/ 148357 h 1081292"/>
                <a:gd name="connsiteX161" fmla="*/ 932709 w 1322614"/>
                <a:gd name="connsiteY161" fmla="*/ 144498 h 1081292"/>
                <a:gd name="connsiteX162" fmla="*/ 934411 w 1322614"/>
                <a:gd name="connsiteY162" fmla="*/ 142795 h 1081292"/>
                <a:gd name="connsiteX163" fmla="*/ 936228 w 1322614"/>
                <a:gd name="connsiteY163" fmla="*/ 142114 h 1081292"/>
                <a:gd name="connsiteX164" fmla="*/ 938952 w 1322614"/>
                <a:gd name="connsiteY164" fmla="*/ 144384 h 1081292"/>
                <a:gd name="connsiteX165" fmla="*/ 939179 w 1322614"/>
                <a:gd name="connsiteY165" fmla="*/ 144838 h 1081292"/>
                <a:gd name="connsiteX166" fmla="*/ 939179 w 1322614"/>
                <a:gd name="connsiteY166" fmla="*/ 145406 h 1081292"/>
                <a:gd name="connsiteX167" fmla="*/ 939292 w 1322614"/>
                <a:gd name="connsiteY167" fmla="*/ 145973 h 1081292"/>
                <a:gd name="connsiteX168" fmla="*/ 939746 w 1322614"/>
                <a:gd name="connsiteY168" fmla="*/ 146427 h 1081292"/>
                <a:gd name="connsiteX169" fmla="*/ 941676 w 1322614"/>
                <a:gd name="connsiteY169" fmla="*/ 146768 h 1081292"/>
                <a:gd name="connsiteX170" fmla="*/ 943606 w 1322614"/>
                <a:gd name="connsiteY170" fmla="*/ 146654 h 1081292"/>
                <a:gd name="connsiteX171" fmla="*/ 947352 w 1322614"/>
                <a:gd name="connsiteY171" fmla="*/ 145633 h 1081292"/>
                <a:gd name="connsiteX172" fmla="*/ 948941 w 1322614"/>
                <a:gd name="connsiteY172" fmla="*/ 146314 h 1081292"/>
                <a:gd name="connsiteX173" fmla="*/ 961086 w 1322614"/>
                <a:gd name="connsiteY173" fmla="*/ 145973 h 1081292"/>
                <a:gd name="connsiteX174" fmla="*/ 964491 w 1322614"/>
                <a:gd name="connsiteY174" fmla="*/ 146427 h 1081292"/>
                <a:gd name="connsiteX175" fmla="*/ 965740 w 1322614"/>
                <a:gd name="connsiteY175" fmla="*/ 145973 h 1081292"/>
                <a:gd name="connsiteX176" fmla="*/ 966421 w 1322614"/>
                <a:gd name="connsiteY176" fmla="*/ 144838 h 1081292"/>
                <a:gd name="connsiteX177" fmla="*/ 966648 w 1322614"/>
                <a:gd name="connsiteY177" fmla="*/ 144498 h 1081292"/>
                <a:gd name="connsiteX178" fmla="*/ 966762 w 1322614"/>
                <a:gd name="connsiteY178" fmla="*/ 142341 h 1081292"/>
                <a:gd name="connsiteX179" fmla="*/ 966081 w 1322614"/>
                <a:gd name="connsiteY179" fmla="*/ 140298 h 1081292"/>
                <a:gd name="connsiteX180" fmla="*/ 964945 w 1322614"/>
                <a:gd name="connsiteY180" fmla="*/ 138822 h 1081292"/>
                <a:gd name="connsiteX181" fmla="*/ 963583 w 1322614"/>
                <a:gd name="connsiteY181" fmla="*/ 138368 h 1081292"/>
                <a:gd name="connsiteX182" fmla="*/ 964151 w 1322614"/>
                <a:gd name="connsiteY182" fmla="*/ 137006 h 1081292"/>
                <a:gd name="connsiteX183" fmla="*/ 964491 w 1322614"/>
                <a:gd name="connsiteY183" fmla="*/ 136438 h 1081292"/>
                <a:gd name="connsiteX184" fmla="*/ 965172 w 1322614"/>
                <a:gd name="connsiteY184" fmla="*/ 135871 h 1081292"/>
                <a:gd name="connsiteX185" fmla="*/ 964151 w 1322614"/>
                <a:gd name="connsiteY185" fmla="*/ 134395 h 1081292"/>
                <a:gd name="connsiteX186" fmla="*/ 965513 w 1322614"/>
                <a:gd name="connsiteY186" fmla="*/ 130763 h 1081292"/>
                <a:gd name="connsiteX187" fmla="*/ 965286 w 1322614"/>
                <a:gd name="connsiteY187" fmla="*/ 127925 h 1081292"/>
                <a:gd name="connsiteX188" fmla="*/ 965740 w 1322614"/>
                <a:gd name="connsiteY188" fmla="*/ 125996 h 1081292"/>
                <a:gd name="connsiteX189" fmla="*/ 968010 w 1322614"/>
                <a:gd name="connsiteY189" fmla="*/ 125088 h 1081292"/>
                <a:gd name="connsiteX190" fmla="*/ 970621 w 1322614"/>
                <a:gd name="connsiteY190" fmla="*/ 124861 h 1081292"/>
                <a:gd name="connsiteX191" fmla="*/ 972324 w 1322614"/>
                <a:gd name="connsiteY191" fmla="*/ 124974 h 1081292"/>
                <a:gd name="connsiteX192" fmla="*/ 975615 w 1322614"/>
                <a:gd name="connsiteY192" fmla="*/ 126336 h 1081292"/>
                <a:gd name="connsiteX193" fmla="*/ 977318 w 1322614"/>
                <a:gd name="connsiteY193" fmla="*/ 126677 h 1081292"/>
                <a:gd name="connsiteX194" fmla="*/ 979248 w 1322614"/>
                <a:gd name="connsiteY194" fmla="*/ 126450 h 1081292"/>
                <a:gd name="connsiteX195" fmla="*/ 980950 w 1322614"/>
                <a:gd name="connsiteY195" fmla="*/ 126790 h 1081292"/>
                <a:gd name="connsiteX196" fmla="*/ 985150 w 1322614"/>
                <a:gd name="connsiteY196" fmla="*/ 129287 h 1081292"/>
                <a:gd name="connsiteX197" fmla="*/ 987988 w 1322614"/>
                <a:gd name="connsiteY197" fmla="*/ 130422 h 1081292"/>
                <a:gd name="connsiteX198" fmla="*/ 988783 w 1322614"/>
                <a:gd name="connsiteY198" fmla="*/ 131104 h 1081292"/>
                <a:gd name="connsiteX199" fmla="*/ 990371 w 1322614"/>
                <a:gd name="connsiteY199" fmla="*/ 132693 h 1081292"/>
                <a:gd name="connsiteX200" fmla="*/ 991393 w 1322614"/>
                <a:gd name="connsiteY200" fmla="*/ 133147 h 1081292"/>
                <a:gd name="connsiteX201" fmla="*/ 992301 w 1322614"/>
                <a:gd name="connsiteY201" fmla="*/ 132693 h 1081292"/>
                <a:gd name="connsiteX202" fmla="*/ 993209 w 1322614"/>
                <a:gd name="connsiteY202" fmla="*/ 131898 h 1081292"/>
                <a:gd name="connsiteX203" fmla="*/ 994231 w 1322614"/>
                <a:gd name="connsiteY203" fmla="*/ 131558 h 1081292"/>
                <a:gd name="connsiteX204" fmla="*/ 995025 w 1322614"/>
                <a:gd name="connsiteY204" fmla="*/ 131898 h 1081292"/>
                <a:gd name="connsiteX205" fmla="*/ 996615 w 1322614"/>
                <a:gd name="connsiteY205" fmla="*/ 133260 h 1081292"/>
                <a:gd name="connsiteX206" fmla="*/ 997409 w 1322614"/>
                <a:gd name="connsiteY206" fmla="*/ 133714 h 1081292"/>
                <a:gd name="connsiteX207" fmla="*/ 1005695 w 1322614"/>
                <a:gd name="connsiteY207" fmla="*/ 134282 h 1081292"/>
                <a:gd name="connsiteX208" fmla="*/ 1007738 w 1322614"/>
                <a:gd name="connsiteY208" fmla="*/ 134963 h 1081292"/>
                <a:gd name="connsiteX209" fmla="*/ 1009441 w 1322614"/>
                <a:gd name="connsiteY209" fmla="*/ 136552 h 1081292"/>
                <a:gd name="connsiteX210" fmla="*/ 1010349 w 1322614"/>
                <a:gd name="connsiteY210" fmla="*/ 138482 h 1081292"/>
                <a:gd name="connsiteX211" fmla="*/ 1011030 w 1322614"/>
                <a:gd name="connsiteY211" fmla="*/ 140525 h 1081292"/>
                <a:gd name="connsiteX212" fmla="*/ 1012052 w 1322614"/>
                <a:gd name="connsiteY212" fmla="*/ 142341 h 1081292"/>
                <a:gd name="connsiteX213" fmla="*/ 1013755 w 1322614"/>
                <a:gd name="connsiteY213" fmla="*/ 143590 h 1081292"/>
                <a:gd name="connsiteX214" fmla="*/ 1014776 w 1322614"/>
                <a:gd name="connsiteY214" fmla="*/ 143703 h 1081292"/>
                <a:gd name="connsiteX215" fmla="*/ 1018068 w 1322614"/>
                <a:gd name="connsiteY215" fmla="*/ 142682 h 1081292"/>
                <a:gd name="connsiteX216" fmla="*/ 1029987 w 1322614"/>
                <a:gd name="connsiteY216" fmla="*/ 142682 h 1081292"/>
                <a:gd name="connsiteX217" fmla="*/ 1032257 w 1322614"/>
                <a:gd name="connsiteY217" fmla="*/ 143249 h 1081292"/>
                <a:gd name="connsiteX218" fmla="*/ 1031803 w 1322614"/>
                <a:gd name="connsiteY218" fmla="*/ 145065 h 1081292"/>
                <a:gd name="connsiteX219" fmla="*/ 1032257 w 1322614"/>
                <a:gd name="connsiteY219" fmla="*/ 145633 h 1081292"/>
                <a:gd name="connsiteX220" fmla="*/ 1033165 w 1322614"/>
                <a:gd name="connsiteY220" fmla="*/ 145633 h 1081292"/>
                <a:gd name="connsiteX221" fmla="*/ 1033960 w 1322614"/>
                <a:gd name="connsiteY221" fmla="*/ 146087 h 1081292"/>
                <a:gd name="connsiteX222" fmla="*/ 1035662 w 1322614"/>
                <a:gd name="connsiteY222" fmla="*/ 149151 h 1081292"/>
                <a:gd name="connsiteX223" fmla="*/ 1037478 w 1322614"/>
                <a:gd name="connsiteY223" fmla="*/ 151762 h 1081292"/>
                <a:gd name="connsiteX224" fmla="*/ 1039067 w 1322614"/>
                <a:gd name="connsiteY224" fmla="*/ 156303 h 1081292"/>
                <a:gd name="connsiteX225" fmla="*/ 1040429 w 1322614"/>
                <a:gd name="connsiteY225" fmla="*/ 158119 h 1081292"/>
                <a:gd name="connsiteX226" fmla="*/ 1039976 w 1322614"/>
                <a:gd name="connsiteY226" fmla="*/ 158914 h 1081292"/>
                <a:gd name="connsiteX227" fmla="*/ 1039408 w 1322614"/>
                <a:gd name="connsiteY227" fmla="*/ 160276 h 1081292"/>
                <a:gd name="connsiteX228" fmla="*/ 1039294 w 1322614"/>
                <a:gd name="connsiteY228" fmla="*/ 161524 h 1081292"/>
                <a:gd name="connsiteX229" fmla="*/ 1040089 w 1322614"/>
                <a:gd name="connsiteY229" fmla="*/ 162092 h 1081292"/>
                <a:gd name="connsiteX230" fmla="*/ 1040089 w 1322614"/>
                <a:gd name="connsiteY230" fmla="*/ 162546 h 1081292"/>
                <a:gd name="connsiteX231" fmla="*/ 1038500 w 1322614"/>
                <a:gd name="connsiteY231" fmla="*/ 165270 h 1081292"/>
                <a:gd name="connsiteX232" fmla="*/ 1038159 w 1322614"/>
                <a:gd name="connsiteY232" fmla="*/ 166746 h 1081292"/>
                <a:gd name="connsiteX233" fmla="*/ 1040316 w 1322614"/>
                <a:gd name="connsiteY233" fmla="*/ 166405 h 1081292"/>
                <a:gd name="connsiteX234" fmla="*/ 1042019 w 1322614"/>
                <a:gd name="connsiteY234" fmla="*/ 167881 h 1081292"/>
                <a:gd name="connsiteX235" fmla="*/ 1042359 w 1322614"/>
                <a:gd name="connsiteY235" fmla="*/ 169924 h 1081292"/>
                <a:gd name="connsiteX236" fmla="*/ 1040429 w 1322614"/>
                <a:gd name="connsiteY236" fmla="*/ 171286 h 1081292"/>
                <a:gd name="connsiteX237" fmla="*/ 1039862 w 1322614"/>
                <a:gd name="connsiteY237" fmla="*/ 171400 h 1081292"/>
                <a:gd name="connsiteX238" fmla="*/ 1038273 w 1322614"/>
                <a:gd name="connsiteY238" fmla="*/ 172194 h 1081292"/>
                <a:gd name="connsiteX239" fmla="*/ 1041110 w 1322614"/>
                <a:gd name="connsiteY239" fmla="*/ 176507 h 1081292"/>
                <a:gd name="connsiteX240" fmla="*/ 1041110 w 1322614"/>
                <a:gd name="connsiteY240" fmla="*/ 178097 h 1081292"/>
                <a:gd name="connsiteX241" fmla="*/ 1042245 w 1322614"/>
                <a:gd name="connsiteY241" fmla="*/ 178891 h 1081292"/>
                <a:gd name="connsiteX242" fmla="*/ 1048148 w 1322614"/>
                <a:gd name="connsiteY242" fmla="*/ 179686 h 1081292"/>
                <a:gd name="connsiteX243" fmla="*/ 1048943 w 1322614"/>
                <a:gd name="connsiteY243" fmla="*/ 179572 h 1081292"/>
                <a:gd name="connsiteX244" fmla="*/ 1050078 w 1322614"/>
                <a:gd name="connsiteY244" fmla="*/ 179005 h 1081292"/>
                <a:gd name="connsiteX245" fmla="*/ 1050645 w 1322614"/>
                <a:gd name="connsiteY245" fmla="*/ 178210 h 1081292"/>
                <a:gd name="connsiteX246" fmla="*/ 1051099 w 1322614"/>
                <a:gd name="connsiteY246" fmla="*/ 177416 h 1081292"/>
                <a:gd name="connsiteX247" fmla="*/ 1051667 w 1322614"/>
                <a:gd name="connsiteY247" fmla="*/ 176848 h 1081292"/>
                <a:gd name="connsiteX248" fmla="*/ 1057796 w 1322614"/>
                <a:gd name="connsiteY248" fmla="*/ 176054 h 1081292"/>
                <a:gd name="connsiteX249" fmla="*/ 1060861 w 1322614"/>
                <a:gd name="connsiteY249" fmla="*/ 174691 h 1081292"/>
                <a:gd name="connsiteX250" fmla="*/ 1061883 w 1322614"/>
                <a:gd name="connsiteY250" fmla="*/ 171172 h 1081292"/>
                <a:gd name="connsiteX251" fmla="*/ 1062223 w 1322614"/>
                <a:gd name="connsiteY251" fmla="*/ 170719 h 1081292"/>
                <a:gd name="connsiteX252" fmla="*/ 1062564 w 1322614"/>
                <a:gd name="connsiteY252" fmla="*/ 170605 h 1081292"/>
                <a:gd name="connsiteX253" fmla="*/ 1062791 w 1322614"/>
                <a:gd name="connsiteY253" fmla="*/ 170719 h 1081292"/>
                <a:gd name="connsiteX254" fmla="*/ 1063018 w 1322614"/>
                <a:gd name="connsiteY254" fmla="*/ 171172 h 1081292"/>
                <a:gd name="connsiteX255" fmla="*/ 1064153 w 1322614"/>
                <a:gd name="connsiteY255" fmla="*/ 171627 h 1081292"/>
                <a:gd name="connsiteX256" fmla="*/ 1065288 w 1322614"/>
                <a:gd name="connsiteY256" fmla="*/ 171627 h 1081292"/>
                <a:gd name="connsiteX257" fmla="*/ 1066423 w 1322614"/>
                <a:gd name="connsiteY257" fmla="*/ 171172 h 1081292"/>
                <a:gd name="connsiteX258" fmla="*/ 1067331 w 1322614"/>
                <a:gd name="connsiteY258" fmla="*/ 170037 h 1081292"/>
                <a:gd name="connsiteX259" fmla="*/ 1067672 w 1322614"/>
                <a:gd name="connsiteY259" fmla="*/ 170264 h 1081292"/>
                <a:gd name="connsiteX260" fmla="*/ 1067899 w 1322614"/>
                <a:gd name="connsiteY260" fmla="*/ 170491 h 1081292"/>
                <a:gd name="connsiteX261" fmla="*/ 1068012 w 1322614"/>
                <a:gd name="connsiteY261" fmla="*/ 170832 h 1081292"/>
                <a:gd name="connsiteX262" fmla="*/ 1068012 w 1322614"/>
                <a:gd name="connsiteY262" fmla="*/ 171286 h 1081292"/>
                <a:gd name="connsiteX263" fmla="*/ 1069828 w 1322614"/>
                <a:gd name="connsiteY263" fmla="*/ 172081 h 1081292"/>
                <a:gd name="connsiteX264" fmla="*/ 1075844 w 1322614"/>
                <a:gd name="connsiteY264" fmla="*/ 172875 h 1081292"/>
                <a:gd name="connsiteX265" fmla="*/ 1077888 w 1322614"/>
                <a:gd name="connsiteY265" fmla="*/ 173670 h 1081292"/>
                <a:gd name="connsiteX266" fmla="*/ 1083336 w 1322614"/>
                <a:gd name="connsiteY266" fmla="*/ 177416 h 1081292"/>
                <a:gd name="connsiteX267" fmla="*/ 1085606 w 1322614"/>
                <a:gd name="connsiteY267" fmla="*/ 177983 h 1081292"/>
                <a:gd name="connsiteX268" fmla="*/ 1087422 w 1322614"/>
                <a:gd name="connsiteY268" fmla="*/ 178097 h 1081292"/>
                <a:gd name="connsiteX269" fmla="*/ 1088898 w 1322614"/>
                <a:gd name="connsiteY269" fmla="*/ 178778 h 1081292"/>
                <a:gd name="connsiteX270" fmla="*/ 1090260 w 1322614"/>
                <a:gd name="connsiteY270" fmla="*/ 180934 h 1081292"/>
                <a:gd name="connsiteX271" fmla="*/ 1091509 w 1322614"/>
                <a:gd name="connsiteY271" fmla="*/ 185815 h 1081292"/>
                <a:gd name="connsiteX272" fmla="*/ 1092417 w 1322614"/>
                <a:gd name="connsiteY272" fmla="*/ 187858 h 1081292"/>
                <a:gd name="connsiteX273" fmla="*/ 1094346 w 1322614"/>
                <a:gd name="connsiteY273" fmla="*/ 189561 h 1081292"/>
                <a:gd name="connsiteX274" fmla="*/ 1095482 w 1322614"/>
                <a:gd name="connsiteY274" fmla="*/ 190356 h 1081292"/>
                <a:gd name="connsiteX275" fmla="*/ 1096844 w 1322614"/>
                <a:gd name="connsiteY275" fmla="*/ 190583 h 1081292"/>
                <a:gd name="connsiteX276" fmla="*/ 1099341 w 1322614"/>
                <a:gd name="connsiteY276" fmla="*/ 190356 h 1081292"/>
                <a:gd name="connsiteX277" fmla="*/ 1100930 w 1322614"/>
                <a:gd name="connsiteY277" fmla="*/ 189901 h 1081292"/>
                <a:gd name="connsiteX278" fmla="*/ 1102065 w 1322614"/>
                <a:gd name="connsiteY278" fmla="*/ 189220 h 1081292"/>
                <a:gd name="connsiteX279" fmla="*/ 1103654 w 1322614"/>
                <a:gd name="connsiteY279" fmla="*/ 187518 h 1081292"/>
                <a:gd name="connsiteX280" fmla="*/ 1105925 w 1322614"/>
                <a:gd name="connsiteY280" fmla="*/ 185702 h 1081292"/>
                <a:gd name="connsiteX281" fmla="*/ 1106378 w 1322614"/>
                <a:gd name="connsiteY281" fmla="*/ 184907 h 1081292"/>
                <a:gd name="connsiteX282" fmla="*/ 1107059 w 1322614"/>
                <a:gd name="connsiteY282" fmla="*/ 182977 h 1081292"/>
                <a:gd name="connsiteX283" fmla="*/ 1107514 w 1322614"/>
                <a:gd name="connsiteY283" fmla="*/ 182296 h 1081292"/>
                <a:gd name="connsiteX284" fmla="*/ 1109103 w 1322614"/>
                <a:gd name="connsiteY284" fmla="*/ 181615 h 1081292"/>
                <a:gd name="connsiteX285" fmla="*/ 1113643 w 1322614"/>
                <a:gd name="connsiteY285" fmla="*/ 182183 h 1081292"/>
                <a:gd name="connsiteX286" fmla="*/ 1119659 w 1322614"/>
                <a:gd name="connsiteY286" fmla="*/ 180253 h 1081292"/>
                <a:gd name="connsiteX287" fmla="*/ 1122837 w 1322614"/>
                <a:gd name="connsiteY287" fmla="*/ 180140 h 1081292"/>
                <a:gd name="connsiteX288" fmla="*/ 1125562 w 1322614"/>
                <a:gd name="connsiteY288" fmla="*/ 181615 h 1081292"/>
                <a:gd name="connsiteX289" fmla="*/ 1126697 w 1322614"/>
                <a:gd name="connsiteY289" fmla="*/ 182523 h 1081292"/>
                <a:gd name="connsiteX290" fmla="*/ 1132372 w 1322614"/>
                <a:gd name="connsiteY290" fmla="*/ 185134 h 1081292"/>
                <a:gd name="connsiteX291" fmla="*/ 1135437 w 1322614"/>
                <a:gd name="connsiteY291" fmla="*/ 185815 h 1081292"/>
                <a:gd name="connsiteX292" fmla="*/ 1137026 w 1322614"/>
                <a:gd name="connsiteY292" fmla="*/ 185929 h 1081292"/>
                <a:gd name="connsiteX293" fmla="*/ 1137707 w 1322614"/>
                <a:gd name="connsiteY293" fmla="*/ 188086 h 1081292"/>
                <a:gd name="connsiteX294" fmla="*/ 1139183 w 1322614"/>
                <a:gd name="connsiteY294" fmla="*/ 190129 h 1081292"/>
                <a:gd name="connsiteX295" fmla="*/ 1141112 w 1322614"/>
                <a:gd name="connsiteY295" fmla="*/ 191604 h 1081292"/>
                <a:gd name="connsiteX296" fmla="*/ 1142929 w 1322614"/>
                <a:gd name="connsiteY296" fmla="*/ 192058 h 1081292"/>
                <a:gd name="connsiteX297" fmla="*/ 1144858 w 1322614"/>
                <a:gd name="connsiteY297" fmla="*/ 193193 h 1081292"/>
                <a:gd name="connsiteX298" fmla="*/ 1145994 w 1322614"/>
                <a:gd name="connsiteY298" fmla="*/ 193534 h 1081292"/>
                <a:gd name="connsiteX299" fmla="*/ 1147015 w 1322614"/>
                <a:gd name="connsiteY299" fmla="*/ 193534 h 1081292"/>
                <a:gd name="connsiteX300" fmla="*/ 1147696 w 1322614"/>
                <a:gd name="connsiteY300" fmla="*/ 192853 h 1081292"/>
                <a:gd name="connsiteX301" fmla="*/ 1148491 w 1322614"/>
                <a:gd name="connsiteY301" fmla="*/ 190696 h 1081292"/>
                <a:gd name="connsiteX302" fmla="*/ 1149285 w 1322614"/>
                <a:gd name="connsiteY302" fmla="*/ 190015 h 1081292"/>
                <a:gd name="connsiteX303" fmla="*/ 1151215 w 1322614"/>
                <a:gd name="connsiteY303" fmla="*/ 190015 h 1081292"/>
                <a:gd name="connsiteX304" fmla="*/ 1155642 w 1322614"/>
                <a:gd name="connsiteY304" fmla="*/ 191491 h 1081292"/>
                <a:gd name="connsiteX305" fmla="*/ 1157798 w 1322614"/>
                <a:gd name="connsiteY305" fmla="*/ 191945 h 1081292"/>
                <a:gd name="connsiteX306" fmla="*/ 1160409 w 1322614"/>
                <a:gd name="connsiteY306" fmla="*/ 191831 h 1081292"/>
                <a:gd name="connsiteX307" fmla="*/ 1160409 w 1322614"/>
                <a:gd name="connsiteY307" fmla="*/ 191264 h 1081292"/>
                <a:gd name="connsiteX308" fmla="*/ 1159161 w 1322614"/>
                <a:gd name="connsiteY308" fmla="*/ 189901 h 1081292"/>
                <a:gd name="connsiteX309" fmla="*/ 1158252 w 1322614"/>
                <a:gd name="connsiteY309" fmla="*/ 187405 h 1081292"/>
                <a:gd name="connsiteX310" fmla="*/ 1159047 w 1322614"/>
                <a:gd name="connsiteY310" fmla="*/ 186269 h 1081292"/>
                <a:gd name="connsiteX311" fmla="*/ 1163133 w 1322614"/>
                <a:gd name="connsiteY311" fmla="*/ 182977 h 1081292"/>
                <a:gd name="connsiteX312" fmla="*/ 1164836 w 1322614"/>
                <a:gd name="connsiteY312" fmla="*/ 182070 h 1081292"/>
                <a:gd name="connsiteX313" fmla="*/ 1166766 w 1322614"/>
                <a:gd name="connsiteY313" fmla="*/ 181956 h 1081292"/>
                <a:gd name="connsiteX314" fmla="*/ 1170512 w 1322614"/>
                <a:gd name="connsiteY314" fmla="*/ 182523 h 1081292"/>
                <a:gd name="connsiteX315" fmla="*/ 1172555 w 1322614"/>
                <a:gd name="connsiteY315" fmla="*/ 182183 h 1081292"/>
                <a:gd name="connsiteX316" fmla="*/ 1174144 w 1322614"/>
                <a:gd name="connsiteY316" fmla="*/ 181161 h 1081292"/>
                <a:gd name="connsiteX317" fmla="*/ 1177095 w 1322614"/>
                <a:gd name="connsiteY317" fmla="*/ 178324 h 1081292"/>
                <a:gd name="connsiteX318" fmla="*/ 1178684 w 1322614"/>
                <a:gd name="connsiteY318" fmla="*/ 177416 h 1081292"/>
                <a:gd name="connsiteX319" fmla="*/ 1180273 w 1322614"/>
                <a:gd name="connsiteY319" fmla="*/ 177302 h 1081292"/>
                <a:gd name="connsiteX320" fmla="*/ 1181976 w 1322614"/>
                <a:gd name="connsiteY320" fmla="*/ 177416 h 1081292"/>
                <a:gd name="connsiteX321" fmla="*/ 1183565 w 1322614"/>
                <a:gd name="connsiteY321" fmla="*/ 177188 h 1081292"/>
                <a:gd name="connsiteX322" fmla="*/ 1186743 w 1322614"/>
                <a:gd name="connsiteY322" fmla="*/ 174691 h 1081292"/>
                <a:gd name="connsiteX323" fmla="*/ 1189922 w 1322614"/>
                <a:gd name="connsiteY323" fmla="*/ 175940 h 1081292"/>
                <a:gd name="connsiteX324" fmla="*/ 1191624 w 1322614"/>
                <a:gd name="connsiteY324" fmla="*/ 174805 h 1081292"/>
                <a:gd name="connsiteX325" fmla="*/ 1192646 w 1322614"/>
                <a:gd name="connsiteY325" fmla="*/ 175032 h 1081292"/>
                <a:gd name="connsiteX326" fmla="*/ 1195484 w 1322614"/>
                <a:gd name="connsiteY326" fmla="*/ 175145 h 1081292"/>
                <a:gd name="connsiteX327" fmla="*/ 1196165 w 1322614"/>
                <a:gd name="connsiteY327" fmla="*/ 175372 h 1081292"/>
                <a:gd name="connsiteX328" fmla="*/ 1196732 w 1322614"/>
                <a:gd name="connsiteY328" fmla="*/ 176848 h 1081292"/>
                <a:gd name="connsiteX329" fmla="*/ 1197527 w 1322614"/>
                <a:gd name="connsiteY329" fmla="*/ 178097 h 1081292"/>
                <a:gd name="connsiteX330" fmla="*/ 1198435 w 1322614"/>
                <a:gd name="connsiteY330" fmla="*/ 179118 h 1081292"/>
                <a:gd name="connsiteX331" fmla="*/ 1199570 w 1322614"/>
                <a:gd name="connsiteY331" fmla="*/ 179799 h 1081292"/>
                <a:gd name="connsiteX332" fmla="*/ 1201613 w 1322614"/>
                <a:gd name="connsiteY332" fmla="*/ 180480 h 1081292"/>
                <a:gd name="connsiteX333" fmla="*/ 1204110 w 1322614"/>
                <a:gd name="connsiteY333" fmla="*/ 180821 h 1081292"/>
                <a:gd name="connsiteX334" fmla="*/ 1206608 w 1322614"/>
                <a:gd name="connsiteY334" fmla="*/ 180707 h 1081292"/>
                <a:gd name="connsiteX335" fmla="*/ 1210807 w 1322614"/>
                <a:gd name="connsiteY335" fmla="*/ 180026 h 1081292"/>
                <a:gd name="connsiteX336" fmla="*/ 1210581 w 1322614"/>
                <a:gd name="connsiteY336" fmla="*/ 181842 h 1081292"/>
                <a:gd name="connsiteX337" fmla="*/ 1209786 w 1322614"/>
                <a:gd name="connsiteY337" fmla="*/ 184680 h 1081292"/>
                <a:gd name="connsiteX338" fmla="*/ 1210240 w 1322614"/>
                <a:gd name="connsiteY338" fmla="*/ 186723 h 1081292"/>
                <a:gd name="connsiteX339" fmla="*/ 1210240 w 1322614"/>
                <a:gd name="connsiteY339" fmla="*/ 188993 h 1081292"/>
                <a:gd name="connsiteX340" fmla="*/ 1211488 w 1322614"/>
                <a:gd name="connsiteY340" fmla="*/ 190810 h 1081292"/>
                <a:gd name="connsiteX341" fmla="*/ 1213078 w 1322614"/>
                <a:gd name="connsiteY341" fmla="*/ 192058 h 1081292"/>
                <a:gd name="connsiteX342" fmla="*/ 1215234 w 1322614"/>
                <a:gd name="connsiteY342" fmla="*/ 191718 h 1081292"/>
                <a:gd name="connsiteX343" fmla="*/ 1217504 w 1322614"/>
                <a:gd name="connsiteY343" fmla="*/ 191604 h 1081292"/>
                <a:gd name="connsiteX344" fmla="*/ 1218753 w 1322614"/>
                <a:gd name="connsiteY344" fmla="*/ 193421 h 1081292"/>
                <a:gd name="connsiteX345" fmla="*/ 1219434 w 1322614"/>
                <a:gd name="connsiteY345" fmla="*/ 193421 h 1081292"/>
                <a:gd name="connsiteX346" fmla="*/ 1220456 w 1322614"/>
                <a:gd name="connsiteY346" fmla="*/ 192399 h 1081292"/>
                <a:gd name="connsiteX347" fmla="*/ 1221704 w 1322614"/>
                <a:gd name="connsiteY347" fmla="*/ 192626 h 1081292"/>
                <a:gd name="connsiteX348" fmla="*/ 1224088 w 1322614"/>
                <a:gd name="connsiteY348" fmla="*/ 194215 h 1081292"/>
                <a:gd name="connsiteX349" fmla="*/ 1221818 w 1322614"/>
                <a:gd name="connsiteY349" fmla="*/ 198755 h 1081292"/>
                <a:gd name="connsiteX350" fmla="*/ 1221477 w 1322614"/>
                <a:gd name="connsiteY350" fmla="*/ 200004 h 1081292"/>
                <a:gd name="connsiteX351" fmla="*/ 1221137 w 1322614"/>
                <a:gd name="connsiteY351" fmla="*/ 201934 h 1081292"/>
                <a:gd name="connsiteX352" fmla="*/ 1220342 w 1322614"/>
                <a:gd name="connsiteY352" fmla="*/ 202842 h 1081292"/>
                <a:gd name="connsiteX353" fmla="*/ 1219434 w 1322614"/>
                <a:gd name="connsiteY353" fmla="*/ 203523 h 1081292"/>
                <a:gd name="connsiteX354" fmla="*/ 1218753 w 1322614"/>
                <a:gd name="connsiteY354" fmla="*/ 204885 h 1081292"/>
                <a:gd name="connsiteX355" fmla="*/ 1217164 w 1322614"/>
                <a:gd name="connsiteY355" fmla="*/ 204090 h 1081292"/>
                <a:gd name="connsiteX356" fmla="*/ 1213532 w 1322614"/>
                <a:gd name="connsiteY356" fmla="*/ 204885 h 1081292"/>
                <a:gd name="connsiteX357" fmla="*/ 1210467 w 1322614"/>
                <a:gd name="connsiteY357" fmla="*/ 203636 h 1081292"/>
                <a:gd name="connsiteX358" fmla="*/ 1209672 w 1322614"/>
                <a:gd name="connsiteY358" fmla="*/ 202388 h 1081292"/>
                <a:gd name="connsiteX359" fmla="*/ 1207856 w 1322614"/>
                <a:gd name="connsiteY359" fmla="*/ 202728 h 1081292"/>
                <a:gd name="connsiteX360" fmla="*/ 1205813 w 1322614"/>
                <a:gd name="connsiteY360" fmla="*/ 204998 h 1081292"/>
                <a:gd name="connsiteX361" fmla="*/ 1204678 w 1322614"/>
                <a:gd name="connsiteY361" fmla="*/ 207836 h 1081292"/>
                <a:gd name="connsiteX362" fmla="*/ 1204565 w 1322614"/>
                <a:gd name="connsiteY362" fmla="*/ 212490 h 1081292"/>
                <a:gd name="connsiteX363" fmla="*/ 1204451 w 1322614"/>
                <a:gd name="connsiteY363" fmla="*/ 215668 h 1081292"/>
                <a:gd name="connsiteX364" fmla="*/ 1205018 w 1322614"/>
                <a:gd name="connsiteY364" fmla="*/ 218052 h 1081292"/>
                <a:gd name="connsiteX365" fmla="*/ 1206608 w 1322614"/>
                <a:gd name="connsiteY365" fmla="*/ 219755 h 1081292"/>
                <a:gd name="connsiteX366" fmla="*/ 1209899 w 1322614"/>
                <a:gd name="connsiteY366" fmla="*/ 221798 h 1081292"/>
                <a:gd name="connsiteX367" fmla="*/ 1211715 w 1322614"/>
                <a:gd name="connsiteY367" fmla="*/ 224295 h 1081292"/>
                <a:gd name="connsiteX368" fmla="*/ 1213872 w 1322614"/>
                <a:gd name="connsiteY368" fmla="*/ 227473 h 1081292"/>
                <a:gd name="connsiteX369" fmla="*/ 1213759 w 1322614"/>
                <a:gd name="connsiteY369" fmla="*/ 229062 h 1081292"/>
                <a:gd name="connsiteX370" fmla="*/ 1212510 w 1322614"/>
                <a:gd name="connsiteY370" fmla="*/ 230311 h 1081292"/>
                <a:gd name="connsiteX371" fmla="*/ 1212169 w 1322614"/>
                <a:gd name="connsiteY371" fmla="*/ 232014 h 1081292"/>
                <a:gd name="connsiteX372" fmla="*/ 1212737 w 1322614"/>
                <a:gd name="connsiteY372" fmla="*/ 234057 h 1081292"/>
                <a:gd name="connsiteX373" fmla="*/ 1213305 w 1322614"/>
                <a:gd name="connsiteY373" fmla="*/ 236781 h 1081292"/>
                <a:gd name="connsiteX374" fmla="*/ 1213418 w 1322614"/>
                <a:gd name="connsiteY374" fmla="*/ 237689 h 1081292"/>
                <a:gd name="connsiteX375" fmla="*/ 1213759 w 1322614"/>
                <a:gd name="connsiteY375" fmla="*/ 238370 h 1081292"/>
                <a:gd name="connsiteX376" fmla="*/ 1215575 w 1322614"/>
                <a:gd name="connsiteY376" fmla="*/ 239846 h 1081292"/>
                <a:gd name="connsiteX377" fmla="*/ 1216029 w 1322614"/>
                <a:gd name="connsiteY377" fmla="*/ 240867 h 1081292"/>
                <a:gd name="connsiteX378" fmla="*/ 1215688 w 1322614"/>
                <a:gd name="connsiteY378" fmla="*/ 243365 h 1081292"/>
                <a:gd name="connsiteX379" fmla="*/ 1213305 w 1322614"/>
                <a:gd name="connsiteY379" fmla="*/ 247565 h 1081292"/>
                <a:gd name="connsiteX380" fmla="*/ 1212056 w 1322614"/>
                <a:gd name="connsiteY380" fmla="*/ 250856 h 1081292"/>
                <a:gd name="connsiteX381" fmla="*/ 1210467 w 1322614"/>
                <a:gd name="connsiteY381" fmla="*/ 252559 h 1081292"/>
                <a:gd name="connsiteX382" fmla="*/ 1207743 w 1322614"/>
                <a:gd name="connsiteY382" fmla="*/ 256418 h 1081292"/>
                <a:gd name="connsiteX383" fmla="*/ 1204451 w 1322614"/>
                <a:gd name="connsiteY383" fmla="*/ 256078 h 1081292"/>
                <a:gd name="connsiteX384" fmla="*/ 1200705 w 1322614"/>
                <a:gd name="connsiteY384" fmla="*/ 258802 h 1081292"/>
                <a:gd name="connsiteX385" fmla="*/ 1199797 w 1322614"/>
                <a:gd name="connsiteY385" fmla="*/ 262321 h 1081292"/>
                <a:gd name="connsiteX386" fmla="*/ 1196959 w 1322614"/>
                <a:gd name="connsiteY386" fmla="*/ 263910 h 1081292"/>
                <a:gd name="connsiteX387" fmla="*/ 1188332 w 1322614"/>
                <a:gd name="connsiteY387" fmla="*/ 270721 h 1081292"/>
                <a:gd name="connsiteX388" fmla="*/ 1186630 w 1322614"/>
                <a:gd name="connsiteY388" fmla="*/ 273558 h 1081292"/>
                <a:gd name="connsiteX389" fmla="*/ 1183565 w 1322614"/>
                <a:gd name="connsiteY389" fmla="*/ 274353 h 1081292"/>
                <a:gd name="connsiteX390" fmla="*/ 1181295 w 1322614"/>
                <a:gd name="connsiteY390" fmla="*/ 274920 h 1081292"/>
                <a:gd name="connsiteX391" fmla="*/ 1178798 w 1322614"/>
                <a:gd name="connsiteY391" fmla="*/ 275488 h 1081292"/>
                <a:gd name="connsiteX392" fmla="*/ 1177776 w 1322614"/>
                <a:gd name="connsiteY392" fmla="*/ 275828 h 1081292"/>
                <a:gd name="connsiteX393" fmla="*/ 1177322 w 1322614"/>
                <a:gd name="connsiteY393" fmla="*/ 276056 h 1081292"/>
                <a:gd name="connsiteX394" fmla="*/ 1175847 w 1322614"/>
                <a:gd name="connsiteY394" fmla="*/ 277418 h 1081292"/>
                <a:gd name="connsiteX395" fmla="*/ 1175506 w 1322614"/>
                <a:gd name="connsiteY395" fmla="*/ 277985 h 1081292"/>
                <a:gd name="connsiteX396" fmla="*/ 1175165 w 1322614"/>
                <a:gd name="connsiteY396" fmla="*/ 278893 h 1081292"/>
                <a:gd name="connsiteX397" fmla="*/ 1174257 w 1322614"/>
                <a:gd name="connsiteY397" fmla="*/ 279120 h 1081292"/>
                <a:gd name="connsiteX398" fmla="*/ 1173122 w 1322614"/>
                <a:gd name="connsiteY398" fmla="*/ 279120 h 1081292"/>
                <a:gd name="connsiteX399" fmla="*/ 1171760 w 1322614"/>
                <a:gd name="connsiteY399" fmla="*/ 282185 h 1081292"/>
                <a:gd name="connsiteX400" fmla="*/ 1159501 w 1322614"/>
                <a:gd name="connsiteY400" fmla="*/ 287407 h 1081292"/>
                <a:gd name="connsiteX401" fmla="*/ 1139864 w 1322614"/>
                <a:gd name="connsiteY401" fmla="*/ 296487 h 1081292"/>
                <a:gd name="connsiteX402" fmla="*/ 1137821 w 1322614"/>
                <a:gd name="connsiteY402" fmla="*/ 298644 h 1081292"/>
                <a:gd name="connsiteX403" fmla="*/ 1132259 w 1322614"/>
                <a:gd name="connsiteY403" fmla="*/ 302503 h 1081292"/>
                <a:gd name="connsiteX404" fmla="*/ 1124994 w 1322614"/>
                <a:gd name="connsiteY404" fmla="*/ 305568 h 1081292"/>
                <a:gd name="connsiteX405" fmla="*/ 1122156 w 1322614"/>
                <a:gd name="connsiteY405" fmla="*/ 307724 h 1081292"/>
                <a:gd name="connsiteX406" fmla="*/ 1119546 w 1322614"/>
                <a:gd name="connsiteY406" fmla="*/ 311243 h 1081292"/>
                <a:gd name="connsiteX407" fmla="*/ 1114892 w 1322614"/>
                <a:gd name="connsiteY407" fmla="*/ 319530 h 1081292"/>
                <a:gd name="connsiteX408" fmla="*/ 1112168 w 1322614"/>
                <a:gd name="connsiteY408" fmla="*/ 323389 h 1081292"/>
                <a:gd name="connsiteX409" fmla="*/ 1108989 w 1322614"/>
                <a:gd name="connsiteY409" fmla="*/ 326340 h 1081292"/>
                <a:gd name="connsiteX410" fmla="*/ 1102179 w 1322614"/>
                <a:gd name="connsiteY410" fmla="*/ 330086 h 1081292"/>
                <a:gd name="connsiteX411" fmla="*/ 1098206 w 1322614"/>
                <a:gd name="connsiteY411" fmla="*/ 331221 h 1081292"/>
                <a:gd name="connsiteX412" fmla="*/ 1091622 w 1322614"/>
                <a:gd name="connsiteY412" fmla="*/ 331902 h 1081292"/>
                <a:gd name="connsiteX413" fmla="*/ 1085152 w 1322614"/>
                <a:gd name="connsiteY413" fmla="*/ 333605 h 1081292"/>
                <a:gd name="connsiteX414" fmla="*/ 1083223 w 1322614"/>
                <a:gd name="connsiteY414" fmla="*/ 334853 h 1081292"/>
                <a:gd name="connsiteX415" fmla="*/ 1082314 w 1322614"/>
                <a:gd name="connsiteY415" fmla="*/ 335081 h 1081292"/>
                <a:gd name="connsiteX416" fmla="*/ 1079023 w 1322614"/>
                <a:gd name="connsiteY416" fmla="*/ 334967 h 1081292"/>
                <a:gd name="connsiteX417" fmla="*/ 1060067 w 1322614"/>
                <a:gd name="connsiteY417" fmla="*/ 340756 h 1081292"/>
                <a:gd name="connsiteX418" fmla="*/ 1051780 w 1322614"/>
                <a:gd name="connsiteY418" fmla="*/ 341324 h 1081292"/>
                <a:gd name="connsiteX419" fmla="*/ 1027376 w 1322614"/>
                <a:gd name="connsiteY419" fmla="*/ 350404 h 1081292"/>
                <a:gd name="connsiteX420" fmla="*/ 1020565 w 1322614"/>
                <a:gd name="connsiteY420" fmla="*/ 351880 h 1081292"/>
                <a:gd name="connsiteX421" fmla="*/ 1019771 w 1322614"/>
                <a:gd name="connsiteY421" fmla="*/ 352447 h 1081292"/>
                <a:gd name="connsiteX422" fmla="*/ 1018068 w 1322614"/>
                <a:gd name="connsiteY422" fmla="*/ 355512 h 1081292"/>
                <a:gd name="connsiteX423" fmla="*/ 1017727 w 1322614"/>
                <a:gd name="connsiteY423" fmla="*/ 356533 h 1081292"/>
                <a:gd name="connsiteX424" fmla="*/ 1017274 w 1322614"/>
                <a:gd name="connsiteY424" fmla="*/ 357215 h 1081292"/>
                <a:gd name="connsiteX425" fmla="*/ 1016252 w 1322614"/>
                <a:gd name="connsiteY425" fmla="*/ 357669 h 1081292"/>
                <a:gd name="connsiteX426" fmla="*/ 1013982 w 1322614"/>
                <a:gd name="connsiteY426" fmla="*/ 356307 h 1081292"/>
                <a:gd name="connsiteX427" fmla="*/ 1013301 w 1322614"/>
                <a:gd name="connsiteY427" fmla="*/ 356080 h 1081292"/>
                <a:gd name="connsiteX428" fmla="*/ 1008987 w 1322614"/>
                <a:gd name="connsiteY428" fmla="*/ 356193 h 1081292"/>
                <a:gd name="connsiteX429" fmla="*/ 1004901 w 1322614"/>
                <a:gd name="connsiteY429" fmla="*/ 356988 h 1081292"/>
                <a:gd name="connsiteX430" fmla="*/ 1001155 w 1322614"/>
                <a:gd name="connsiteY430" fmla="*/ 358690 h 1081292"/>
                <a:gd name="connsiteX431" fmla="*/ 998544 w 1322614"/>
                <a:gd name="connsiteY431" fmla="*/ 360280 h 1081292"/>
                <a:gd name="connsiteX432" fmla="*/ 987534 w 1322614"/>
                <a:gd name="connsiteY432" fmla="*/ 371177 h 1081292"/>
                <a:gd name="connsiteX433" fmla="*/ 982199 w 1322614"/>
                <a:gd name="connsiteY433" fmla="*/ 378214 h 1081292"/>
                <a:gd name="connsiteX434" fmla="*/ 971642 w 1322614"/>
                <a:gd name="connsiteY434" fmla="*/ 388998 h 1081292"/>
                <a:gd name="connsiteX435" fmla="*/ 969713 w 1322614"/>
                <a:gd name="connsiteY435" fmla="*/ 392743 h 1081292"/>
                <a:gd name="connsiteX436" fmla="*/ 972324 w 1322614"/>
                <a:gd name="connsiteY436" fmla="*/ 394219 h 1081292"/>
                <a:gd name="connsiteX437" fmla="*/ 975048 w 1322614"/>
                <a:gd name="connsiteY437" fmla="*/ 395354 h 1081292"/>
                <a:gd name="connsiteX438" fmla="*/ 976183 w 1322614"/>
                <a:gd name="connsiteY438" fmla="*/ 395241 h 1081292"/>
                <a:gd name="connsiteX439" fmla="*/ 976637 w 1322614"/>
                <a:gd name="connsiteY439" fmla="*/ 394560 h 1081292"/>
                <a:gd name="connsiteX440" fmla="*/ 976296 w 1322614"/>
                <a:gd name="connsiteY440" fmla="*/ 393651 h 1081292"/>
                <a:gd name="connsiteX441" fmla="*/ 975048 w 1322614"/>
                <a:gd name="connsiteY441" fmla="*/ 392629 h 1081292"/>
                <a:gd name="connsiteX442" fmla="*/ 976637 w 1322614"/>
                <a:gd name="connsiteY442" fmla="*/ 392743 h 1081292"/>
                <a:gd name="connsiteX443" fmla="*/ 977999 w 1322614"/>
                <a:gd name="connsiteY443" fmla="*/ 393424 h 1081292"/>
                <a:gd name="connsiteX444" fmla="*/ 979134 w 1322614"/>
                <a:gd name="connsiteY444" fmla="*/ 394446 h 1081292"/>
                <a:gd name="connsiteX445" fmla="*/ 981404 w 1322614"/>
                <a:gd name="connsiteY445" fmla="*/ 397397 h 1081292"/>
                <a:gd name="connsiteX446" fmla="*/ 983902 w 1322614"/>
                <a:gd name="connsiteY446" fmla="*/ 399440 h 1081292"/>
                <a:gd name="connsiteX447" fmla="*/ 985150 w 1322614"/>
                <a:gd name="connsiteY447" fmla="*/ 399327 h 1081292"/>
                <a:gd name="connsiteX448" fmla="*/ 987080 w 1322614"/>
                <a:gd name="connsiteY448" fmla="*/ 400008 h 1081292"/>
                <a:gd name="connsiteX449" fmla="*/ 986966 w 1322614"/>
                <a:gd name="connsiteY449" fmla="*/ 402618 h 1081292"/>
                <a:gd name="connsiteX450" fmla="*/ 985604 w 1322614"/>
                <a:gd name="connsiteY450" fmla="*/ 405230 h 1081292"/>
                <a:gd name="connsiteX451" fmla="*/ 984696 w 1322614"/>
                <a:gd name="connsiteY451" fmla="*/ 406592 h 1081292"/>
                <a:gd name="connsiteX452" fmla="*/ 978453 w 1322614"/>
                <a:gd name="connsiteY452" fmla="*/ 408407 h 1081292"/>
                <a:gd name="connsiteX453" fmla="*/ 975729 w 1322614"/>
                <a:gd name="connsiteY453" fmla="*/ 410791 h 1081292"/>
                <a:gd name="connsiteX454" fmla="*/ 970961 w 1322614"/>
                <a:gd name="connsiteY454" fmla="*/ 418283 h 1081292"/>
                <a:gd name="connsiteX455" fmla="*/ 968010 w 1322614"/>
                <a:gd name="connsiteY455" fmla="*/ 420553 h 1081292"/>
                <a:gd name="connsiteX456" fmla="*/ 965172 w 1322614"/>
                <a:gd name="connsiteY456" fmla="*/ 421575 h 1081292"/>
                <a:gd name="connsiteX457" fmla="*/ 962108 w 1322614"/>
                <a:gd name="connsiteY457" fmla="*/ 422029 h 1081292"/>
                <a:gd name="connsiteX458" fmla="*/ 959838 w 1322614"/>
                <a:gd name="connsiteY458" fmla="*/ 418396 h 1081292"/>
                <a:gd name="connsiteX459" fmla="*/ 964491 w 1322614"/>
                <a:gd name="connsiteY459" fmla="*/ 417829 h 1081292"/>
                <a:gd name="connsiteX460" fmla="*/ 966648 w 1322614"/>
                <a:gd name="connsiteY460" fmla="*/ 419418 h 1081292"/>
                <a:gd name="connsiteX461" fmla="*/ 969826 w 1322614"/>
                <a:gd name="connsiteY461" fmla="*/ 417375 h 1081292"/>
                <a:gd name="connsiteX462" fmla="*/ 973345 w 1322614"/>
                <a:gd name="connsiteY462" fmla="*/ 411813 h 1081292"/>
                <a:gd name="connsiteX463" fmla="*/ 971416 w 1322614"/>
                <a:gd name="connsiteY463" fmla="*/ 411472 h 1081292"/>
                <a:gd name="connsiteX464" fmla="*/ 968464 w 1322614"/>
                <a:gd name="connsiteY464" fmla="*/ 411700 h 1081292"/>
                <a:gd name="connsiteX465" fmla="*/ 960519 w 1322614"/>
                <a:gd name="connsiteY465" fmla="*/ 414310 h 1081292"/>
                <a:gd name="connsiteX466" fmla="*/ 958589 w 1322614"/>
                <a:gd name="connsiteY466" fmla="*/ 415559 h 1081292"/>
                <a:gd name="connsiteX467" fmla="*/ 957000 w 1322614"/>
                <a:gd name="connsiteY467" fmla="*/ 417262 h 1081292"/>
                <a:gd name="connsiteX468" fmla="*/ 955524 w 1322614"/>
                <a:gd name="connsiteY468" fmla="*/ 419532 h 1081292"/>
                <a:gd name="connsiteX469" fmla="*/ 952459 w 1322614"/>
                <a:gd name="connsiteY469" fmla="*/ 426910 h 1081292"/>
                <a:gd name="connsiteX470" fmla="*/ 950870 w 1322614"/>
                <a:gd name="connsiteY470" fmla="*/ 430769 h 1081292"/>
                <a:gd name="connsiteX471" fmla="*/ 949168 w 1322614"/>
                <a:gd name="connsiteY471" fmla="*/ 433152 h 1081292"/>
                <a:gd name="connsiteX472" fmla="*/ 947465 w 1322614"/>
                <a:gd name="connsiteY472" fmla="*/ 434969 h 1081292"/>
                <a:gd name="connsiteX473" fmla="*/ 946103 w 1322614"/>
                <a:gd name="connsiteY473" fmla="*/ 437126 h 1081292"/>
                <a:gd name="connsiteX474" fmla="*/ 945422 w 1322614"/>
                <a:gd name="connsiteY474" fmla="*/ 440417 h 1081292"/>
                <a:gd name="connsiteX475" fmla="*/ 942925 w 1322614"/>
                <a:gd name="connsiteY475" fmla="*/ 443028 h 1081292"/>
                <a:gd name="connsiteX476" fmla="*/ 936114 w 1322614"/>
                <a:gd name="connsiteY476" fmla="*/ 456082 h 1081292"/>
                <a:gd name="connsiteX477" fmla="*/ 934979 w 1322614"/>
                <a:gd name="connsiteY477" fmla="*/ 457444 h 1081292"/>
                <a:gd name="connsiteX478" fmla="*/ 932368 w 1322614"/>
                <a:gd name="connsiteY478" fmla="*/ 459600 h 1081292"/>
                <a:gd name="connsiteX479" fmla="*/ 931119 w 1322614"/>
                <a:gd name="connsiteY479" fmla="*/ 460962 h 1081292"/>
                <a:gd name="connsiteX480" fmla="*/ 927828 w 1322614"/>
                <a:gd name="connsiteY480" fmla="*/ 465617 h 1081292"/>
                <a:gd name="connsiteX481" fmla="*/ 922039 w 1322614"/>
                <a:gd name="connsiteY481" fmla="*/ 470498 h 1081292"/>
                <a:gd name="connsiteX482" fmla="*/ 916136 w 1322614"/>
                <a:gd name="connsiteY482" fmla="*/ 482189 h 1081292"/>
                <a:gd name="connsiteX483" fmla="*/ 913526 w 1322614"/>
                <a:gd name="connsiteY483" fmla="*/ 485026 h 1081292"/>
                <a:gd name="connsiteX484" fmla="*/ 908645 w 1322614"/>
                <a:gd name="connsiteY484" fmla="*/ 488091 h 1081292"/>
                <a:gd name="connsiteX485" fmla="*/ 906148 w 1322614"/>
                <a:gd name="connsiteY485" fmla="*/ 491724 h 1081292"/>
                <a:gd name="connsiteX486" fmla="*/ 901948 w 1322614"/>
                <a:gd name="connsiteY486" fmla="*/ 500691 h 1081292"/>
                <a:gd name="connsiteX487" fmla="*/ 899451 w 1322614"/>
                <a:gd name="connsiteY487" fmla="*/ 504437 h 1081292"/>
                <a:gd name="connsiteX488" fmla="*/ 893321 w 1322614"/>
                <a:gd name="connsiteY488" fmla="*/ 511247 h 1081292"/>
                <a:gd name="connsiteX489" fmla="*/ 883332 w 1322614"/>
                <a:gd name="connsiteY489" fmla="*/ 527933 h 1081292"/>
                <a:gd name="connsiteX490" fmla="*/ 882765 w 1322614"/>
                <a:gd name="connsiteY490" fmla="*/ 529296 h 1081292"/>
                <a:gd name="connsiteX491" fmla="*/ 882537 w 1322614"/>
                <a:gd name="connsiteY491" fmla="*/ 532361 h 1081292"/>
                <a:gd name="connsiteX492" fmla="*/ 881856 w 1322614"/>
                <a:gd name="connsiteY492" fmla="*/ 534517 h 1081292"/>
                <a:gd name="connsiteX493" fmla="*/ 880835 w 1322614"/>
                <a:gd name="connsiteY493" fmla="*/ 536106 h 1081292"/>
                <a:gd name="connsiteX494" fmla="*/ 878565 w 1322614"/>
                <a:gd name="connsiteY494" fmla="*/ 538717 h 1081292"/>
                <a:gd name="connsiteX495" fmla="*/ 877202 w 1322614"/>
                <a:gd name="connsiteY495" fmla="*/ 540533 h 1081292"/>
                <a:gd name="connsiteX496" fmla="*/ 876068 w 1322614"/>
                <a:gd name="connsiteY496" fmla="*/ 542690 h 1081292"/>
                <a:gd name="connsiteX497" fmla="*/ 875500 w 1322614"/>
                <a:gd name="connsiteY497" fmla="*/ 544846 h 1081292"/>
                <a:gd name="connsiteX498" fmla="*/ 874819 w 1322614"/>
                <a:gd name="connsiteY498" fmla="*/ 546436 h 1081292"/>
                <a:gd name="connsiteX499" fmla="*/ 871754 w 1322614"/>
                <a:gd name="connsiteY499" fmla="*/ 550862 h 1081292"/>
                <a:gd name="connsiteX500" fmla="*/ 870733 w 1322614"/>
                <a:gd name="connsiteY500" fmla="*/ 553132 h 1081292"/>
                <a:gd name="connsiteX501" fmla="*/ 870052 w 1322614"/>
                <a:gd name="connsiteY501" fmla="*/ 557673 h 1081292"/>
                <a:gd name="connsiteX502" fmla="*/ 870392 w 1322614"/>
                <a:gd name="connsiteY502" fmla="*/ 563916 h 1081292"/>
                <a:gd name="connsiteX503" fmla="*/ 871073 w 1322614"/>
                <a:gd name="connsiteY503" fmla="*/ 569251 h 1081292"/>
                <a:gd name="connsiteX504" fmla="*/ 873003 w 1322614"/>
                <a:gd name="connsiteY504" fmla="*/ 577537 h 1081292"/>
                <a:gd name="connsiteX505" fmla="*/ 879132 w 1322614"/>
                <a:gd name="connsiteY505" fmla="*/ 590818 h 1081292"/>
                <a:gd name="connsiteX506" fmla="*/ 880154 w 1322614"/>
                <a:gd name="connsiteY506" fmla="*/ 592861 h 1081292"/>
                <a:gd name="connsiteX507" fmla="*/ 881403 w 1322614"/>
                <a:gd name="connsiteY507" fmla="*/ 595017 h 1081292"/>
                <a:gd name="connsiteX508" fmla="*/ 880154 w 1322614"/>
                <a:gd name="connsiteY508" fmla="*/ 595812 h 1081292"/>
                <a:gd name="connsiteX509" fmla="*/ 878792 w 1322614"/>
                <a:gd name="connsiteY509" fmla="*/ 596947 h 1081292"/>
                <a:gd name="connsiteX510" fmla="*/ 879359 w 1322614"/>
                <a:gd name="connsiteY510" fmla="*/ 599217 h 1081292"/>
                <a:gd name="connsiteX511" fmla="*/ 880267 w 1322614"/>
                <a:gd name="connsiteY511" fmla="*/ 603758 h 1081292"/>
                <a:gd name="connsiteX512" fmla="*/ 881856 w 1322614"/>
                <a:gd name="connsiteY512" fmla="*/ 607844 h 1081292"/>
                <a:gd name="connsiteX513" fmla="*/ 884354 w 1322614"/>
                <a:gd name="connsiteY513" fmla="*/ 612385 h 1081292"/>
                <a:gd name="connsiteX514" fmla="*/ 886851 w 1322614"/>
                <a:gd name="connsiteY514" fmla="*/ 617379 h 1081292"/>
                <a:gd name="connsiteX515" fmla="*/ 890483 w 1322614"/>
                <a:gd name="connsiteY515" fmla="*/ 623736 h 1081292"/>
                <a:gd name="connsiteX516" fmla="*/ 891959 w 1322614"/>
                <a:gd name="connsiteY516" fmla="*/ 625551 h 1081292"/>
                <a:gd name="connsiteX517" fmla="*/ 895591 w 1322614"/>
                <a:gd name="connsiteY517" fmla="*/ 628389 h 1081292"/>
                <a:gd name="connsiteX518" fmla="*/ 899223 w 1322614"/>
                <a:gd name="connsiteY518" fmla="*/ 632249 h 1081292"/>
                <a:gd name="connsiteX519" fmla="*/ 901267 w 1322614"/>
                <a:gd name="connsiteY519" fmla="*/ 633837 h 1081292"/>
                <a:gd name="connsiteX520" fmla="*/ 903877 w 1322614"/>
                <a:gd name="connsiteY520" fmla="*/ 634519 h 1081292"/>
                <a:gd name="connsiteX521" fmla="*/ 908304 w 1322614"/>
                <a:gd name="connsiteY521" fmla="*/ 634973 h 1081292"/>
                <a:gd name="connsiteX522" fmla="*/ 912958 w 1322614"/>
                <a:gd name="connsiteY522" fmla="*/ 636335 h 1081292"/>
                <a:gd name="connsiteX523" fmla="*/ 917158 w 1322614"/>
                <a:gd name="connsiteY523" fmla="*/ 638719 h 1081292"/>
                <a:gd name="connsiteX524" fmla="*/ 920223 w 1322614"/>
                <a:gd name="connsiteY524" fmla="*/ 642124 h 1081292"/>
                <a:gd name="connsiteX525" fmla="*/ 919768 w 1322614"/>
                <a:gd name="connsiteY525" fmla="*/ 642351 h 1081292"/>
                <a:gd name="connsiteX526" fmla="*/ 918747 w 1322614"/>
                <a:gd name="connsiteY526" fmla="*/ 643032 h 1081292"/>
                <a:gd name="connsiteX527" fmla="*/ 919882 w 1322614"/>
                <a:gd name="connsiteY527" fmla="*/ 643600 h 1081292"/>
                <a:gd name="connsiteX528" fmla="*/ 920677 w 1322614"/>
                <a:gd name="connsiteY528" fmla="*/ 644394 h 1081292"/>
                <a:gd name="connsiteX529" fmla="*/ 923288 w 1322614"/>
                <a:gd name="connsiteY529" fmla="*/ 646551 h 1081292"/>
                <a:gd name="connsiteX530" fmla="*/ 924196 w 1322614"/>
                <a:gd name="connsiteY530" fmla="*/ 646324 h 1081292"/>
                <a:gd name="connsiteX531" fmla="*/ 924763 w 1322614"/>
                <a:gd name="connsiteY531" fmla="*/ 647800 h 1081292"/>
                <a:gd name="connsiteX532" fmla="*/ 924763 w 1322614"/>
                <a:gd name="connsiteY532" fmla="*/ 649729 h 1081292"/>
                <a:gd name="connsiteX533" fmla="*/ 924082 w 1322614"/>
                <a:gd name="connsiteY533" fmla="*/ 650637 h 1081292"/>
                <a:gd name="connsiteX534" fmla="*/ 922266 w 1322614"/>
                <a:gd name="connsiteY534" fmla="*/ 650751 h 1081292"/>
                <a:gd name="connsiteX535" fmla="*/ 920677 w 1322614"/>
                <a:gd name="connsiteY535" fmla="*/ 651205 h 1081292"/>
                <a:gd name="connsiteX536" fmla="*/ 919201 w 1322614"/>
                <a:gd name="connsiteY536" fmla="*/ 651999 h 1081292"/>
                <a:gd name="connsiteX537" fmla="*/ 917839 w 1322614"/>
                <a:gd name="connsiteY537" fmla="*/ 653248 h 1081292"/>
                <a:gd name="connsiteX538" fmla="*/ 916704 w 1322614"/>
                <a:gd name="connsiteY538" fmla="*/ 655858 h 1081292"/>
                <a:gd name="connsiteX539" fmla="*/ 916477 w 1322614"/>
                <a:gd name="connsiteY539" fmla="*/ 656199 h 1081292"/>
                <a:gd name="connsiteX540" fmla="*/ 916136 w 1322614"/>
                <a:gd name="connsiteY540" fmla="*/ 656653 h 1081292"/>
                <a:gd name="connsiteX541" fmla="*/ 914207 w 1322614"/>
                <a:gd name="connsiteY541" fmla="*/ 656767 h 1081292"/>
                <a:gd name="connsiteX542" fmla="*/ 913526 w 1322614"/>
                <a:gd name="connsiteY542" fmla="*/ 657108 h 1081292"/>
                <a:gd name="connsiteX543" fmla="*/ 912277 w 1322614"/>
                <a:gd name="connsiteY543" fmla="*/ 658356 h 1081292"/>
                <a:gd name="connsiteX544" fmla="*/ 911142 w 1322614"/>
                <a:gd name="connsiteY544" fmla="*/ 658923 h 1081292"/>
                <a:gd name="connsiteX545" fmla="*/ 910120 w 1322614"/>
                <a:gd name="connsiteY545" fmla="*/ 659718 h 1081292"/>
                <a:gd name="connsiteX546" fmla="*/ 909212 w 1322614"/>
                <a:gd name="connsiteY546" fmla="*/ 661647 h 1081292"/>
                <a:gd name="connsiteX547" fmla="*/ 909893 w 1322614"/>
                <a:gd name="connsiteY547" fmla="*/ 663350 h 1081292"/>
                <a:gd name="connsiteX548" fmla="*/ 907964 w 1322614"/>
                <a:gd name="connsiteY548" fmla="*/ 662897 h 1081292"/>
                <a:gd name="connsiteX549" fmla="*/ 906602 w 1322614"/>
                <a:gd name="connsiteY549" fmla="*/ 663237 h 1081292"/>
                <a:gd name="connsiteX550" fmla="*/ 905353 w 1322614"/>
                <a:gd name="connsiteY550" fmla="*/ 663804 h 1081292"/>
                <a:gd name="connsiteX551" fmla="*/ 903537 w 1322614"/>
                <a:gd name="connsiteY551" fmla="*/ 664145 h 1081292"/>
                <a:gd name="connsiteX552" fmla="*/ 900699 w 1322614"/>
                <a:gd name="connsiteY552" fmla="*/ 664145 h 1081292"/>
                <a:gd name="connsiteX553" fmla="*/ 899337 w 1322614"/>
                <a:gd name="connsiteY553" fmla="*/ 664599 h 1081292"/>
                <a:gd name="connsiteX554" fmla="*/ 897975 w 1322614"/>
                <a:gd name="connsiteY554" fmla="*/ 665734 h 1081292"/>
                <a:gd name="connsiteX555" fmla="*/ 896840 w 1322614"/>
                <a:gd name="connsiteY555" fmla="*/ 667777 h 1081292"/>
                <a:gd name="connsiteX556" fmla="*/ 896840 w 1322614"/>
                <a:gd name="connsiteY556" fmla="*/ 669593 h 1081292"/>
                <a:gd name="connsiteX557" fmla="*/ 896953 w 1322614"/>
                <a:gd name="connsiteY557" fmla="*/ 671296 h 1081292"/>
                <a:gd name="connsiteX558" fmla="*/ 896272 w 1322614"/>
                <a:gd name="connsiteY558" fmla="*/ 673112 h 1081292"/>
                <a:gd name="connsiteX559" fmla="*/ 894797 w 1322614"/>
                <a:gd name="connsiteY559" fmla="*/ 674701 h 1081292"/>
                <a:gd name="connsiteX560" fmla="*/ 893321 w 1322614"/>
                <a:gd name="connsiteY560" fmla="*/ 675269 h 1081292"/>
                <a:gd name="connsiteX561" fmla="*/ 889235 w 1322614"/>
                <a:gd name="connsiteY561" fmla="*/ 675269 h 1081292"/>
                <a:gd name="connsiteX562" fmla="*/ 884808 w 1322614"/>
                <a:gd name="connsiteY562" fmla="*/ 676291 h 1081292"/>
                <a:gd name="connsiteX563" fmla="*/ 882424 w 1322614"/>
                <a:gd name="connsiteY563" fmla="*/ 677198 h 1081292"/>
                <a:gd name="connsiteX564" fmla="*/ 879359 w 1322614"/>
                <a:gd name="connsiteY564" fmla="*/ 679469 h 1081292"/>
                <a:gd name="connsiteX565" fmla="*/ 870052 w 1322614"/>
                <a:gd name="connsiteY565" fmla="*/ 683328 h 1081292"/>
                <a:gd name="connsiteX566" fmla="*/ 868576 w 1322614"/>
                <a:gd name="connsiteY566" fmla="*/ 684349 h 1081292"/>
                <a:gd name="connsiteX567" fmla="*/ 868008 w 1322614"/>
                <a:gd name="connsiteY567" fmla="*/ 685825 h 1081292"/>
                <a:gd name="connsiteX568" fmla="*/ 867214 w 1322614"/>
                <a:gd name="connsiteY568" fmla="*/ 686280 h 1081292"/>
                <a:gd name="connsiteX569" fmla="*/ 863695 w 1322614"/>
                <a:gd name="connsiteY569" fmla="*/ 690252 h 1081292"/>
                <a:gd name="connsiteX570" fmla="*/ 862673 w 1322614"/>
                <a:gd name="connsiteY570" fmla="*/ 692068 h 1081292"/>
                <a:gd name="connsiteX571" fmla="*/ 862333 w 1322614"/>
                <a:gd name="connsiteY571" fmla="*/ 694452 h 1081292"/>
                <a:gd name="connsiteX572" fmla="*/ 862333 w 1322614"/>
                <a:gd name="connsiteY572" fmla="*/ 695700 h 1081292"/>
                <a:gd name="connsiteX573" fmla="*/ 861992 w 1322614"/>
                <a:gd name="connsiteY573" fmla="*/ 696155 h 1081292"/>
                <a:gd name="connsiteX574" fmla="*/ 858814 w 1322614"/>
                <a:gd name="connsiteY574" fmla="*/ 696381 h 1081292"/>
                <a:gd name="connsiteX575" fmla="*/ 857452 w 1322614"/>
                <a:gd name="connsiteY575" fmla="*/ 696836 h 1081292"/>
                <a:gd name="connsiteX576" fmla="*/ 856430 w 1322614"/>
                <a:gd name="connsiteY576" fmla="*/ 697857 h 1081292"/>
                <a:gd name="connsiteX577" fmla="*/ 856090 w 1322614"/>
                <a:gd name="connsiteY577" fmla="*/ 699674 h 1081292"/>
                <a:gd name="connsiteX578" fmla="*/ 852685 w 1322614"/>
                <a:gd name="connsiteY578" fmla="*/ 699446 h 1081292"/>
                <a:gd name="connsiteX579" fmla="*/ 851776 w 1322614"/>
                <a:gd name="connsiteY579" fmla="*/ 704327 h 1081292"/>
                <a:gd name="connsiteX580" fmla="*/ 853252 w 1322614"/>
                <a:gd name="connsiteY580" fmla="*/ 715565 h 1081292"/>
                <a:gd name="connsiteX581" fmla="*/ 852117 w 1322614"/>
                <a:gd name="connsiteY581" fmla="*/ 717040 h 1081292"/>
                <a:gd name="connsiteX582" fmla="*/ 850414 w 1322614"/>
                <a:gd name="connsiteY582" fmla="*/ 717495 h 1081292"/>
                <a:gd name="connsiteX583" fmla="*/ 846895 w 1322614"/>
                <a:gd name="connsiteY583" fmla="*/ 717267 h 1081292"/>
                <a:gd name="connsiteX584" fmla="*/ 844739 w 1322614"/>
                <a:gd name="connsiteY584" fmla="*/ 717835 h 1081292"/>
                <a:gd name="connsiteX585" fmla="*/ 843036 w 1322614"/>
                <a:gd name="connsiteY585" fmla="*/ 719311 h 1081292"/>
                <a:gd name="connsiteX586" fmla="*/ 841674 w 1322614"/>
                <a:gd name="connsiteY586" fmla="*/ 721240 h 1081292"/>
                <a:gd name="connsiteX587" fmla="*/ 840653 w 1322614"/>
                <a:gd name="connsiteY587" fmla="*/ 723283 h 1081292"/>
                <a:gd name="connsiteX588" fmla="*/ 840085 w 1322614"/>
                <a:gd name="connsiteY588" fmla="*/ 724986 h 1081292"/>
                <a:gd name="connsiteX589" fmla="*/ 839631 w 1322614"/>
                <a:gd name="connsiteY589" fmla="*/ 726916 h 1081292"/>
                <a:gd name="connsiteX590" fmla="*/ 839290 w 1322614"/>
                <a:gd name="connsiteY590" fmla="*/ 732137 h 1081292"/>
                <a:gd name="connsiteX591" fmla="*/ 838836 w 1322614"/>
                <a:gd name="connsiteY591" fmla="*/ 740197 h 1081292"/>
                <a:gd name="connsiteX592" fmla="*/ 838609 w 1322614"/>
                <a:gd name="connsiteY592" fmla="*/ 742466 h 1081292"/>
                <a:gd name="connsiteX593" fmla="*/ 837701 w 1322614"/>
                <a:gd name="connsiteY593" fmla="*/ 743602 h 1081292"/>
                <a:gd name="connsiteX594" fmla="*/ 835090 w 1322614"/>
                <a:gd name="connsiteY594" fmla="*/ 744623 h 1081292"/>
                <a:gd name="connsiteX595" fmla="*/ 833274 w 1322614"/>
                <a:gd name="connsiteY595" fmla="*/ 746553 h 1081292"/>
                <a:gd name="connsiteX596" fmla="*/ 832366 w 1322614"/>
                <a:gd name="connsiteY596" fmla="*/ 748142 h 1081292"/>
                <a:gd name="connsiteX597" fmla="*/ 828507 w 1322614"/>
                <a:gd name="connsiteY597" fmla="*/ 757904 h 1081292"/>
                <a:gd name="connsiteX598" fmla="*/ 828280 w 1322614"/>
                <a:gd name="connsiteY598" fmla="*/ 759947 h 1081292"/>
                <a:gd name="connsiteX599" fmla="*/ 828280 w 1322614"/>
                <a:gd name="connsiteY599" fmla="*/ 760061 h 1081292"/>
                <a:gd name="connsiteX600" fmla="*/ 828734 w 1322614"/>
                <a:gd name="connsiteY600" fmla="*/ 764942 h 1081292"/>
                <a:gd name="connsiteX601" fmla="*/ 828280 w 1322614"/>
                <a:gd name="connsiteY601" fmla="*/ 766190 h 1081292"/>
                <a:gd name="connsiteX602" fmla="*/ 825669 w 1322614"/>
                <a:gd name="connsiteY602" fmla="*/ 762899 h 1081292"/>
                <a:gd name="connsiteX603" fmla="*/ 823285 w 1322614"/>
                <a:gd name="connsiteY603" fmla="*/ 769368 h 1081292"/>
                <a:gd name="connsiteX604" fmla="*/ 822037 w 1322614"/>
                <a:gd name="connsiteY604" fmla="*/ 770390 h 1081292"/>
                <a:gd name="connsiteX605" fmla="*/ 819880 w 1322614"/>
                <a:gd name="connsiteY605" fmla="*/ 771071 h 1081292"/>
                <a:gd name="connsiteX606" fmla="*/ 819085 w 1322614"/>
                <a:gd name="connsiteY606" fmla="*/ 772774 h 1081292"/>
                <a:gd name="connsiteX607" fmla="*/ 819426 w 1322614"/>
                <a:gd name="connsiteY607" fmla="*/ 775043 h 1081292"/>
                <a:gd name="connsiteX608" fmla="*/ 822604 w 1322614"/>
                <a:gd name="connsiteY608" fmla="*/ 780833 h 1081292"/>
                <a:gd name="connsiteX609" fmla="*/ 823513 w 1322614"/>
                <a:gd name="connsiteY609" fmla="*/ 782082 h 1081292"/>
                <a:gd name="connsiteX610" fmla="*/ 826691 w 1322614"/>
                <a:gd name="connsiteY610" fmla="*/ 784125 h 1081292"/>
                <a:gd name="connsiteX611" fmla="*/ 828961 w 1322614"/>
                <a:gd name="connsiteY611" fmla="*/ 785146 h 1081292"/>
                <a:gd name="connsiteX612" fmla="*/ 830891 w 1322614"/>
                <a:gd name="connsiteY612" fmla="*/ 785373 h 1081292"/>
                <a:gd name="connsiteX613" fmla="*/ 831685 w 1322614"/>
                <a:gd name="connsiteY613" fmla="*/ 783898 h 1081292"/>
                <a:gd name="connsiteX614" fmla="*/ 833501 w 1322614"/>
                <a:gd name="connsiteY614" fmla="*/ 784919 h 1081292"/>
                <a:gd name="connsiteX615" fmla="*/ 834182 w 1322614"/>
                <a:gd name="connsiteY615" fmla="*/ 786394 h 1081292"/>
                <a:gd name="connsiteX616" fmla="*/ 833842 w 1322614"/>
                <a:gd name="connsiteY616" fmla="*/ 787870 h 1081292"/>
                <a:gd name="connsiteX617" fmla="*/ 832480 w 1322614"/>
                <a:gd name="connsiteY617" fmla="*/ 789006 h 1081292"/>
                <a:gd name="connsiteX618" fmla="*/ 831685 w 1322614"/>
                <a:gd name="connsiteY618" fmla="*/ 789913 h 1081292"/>
                <a:gd name="connsiteX619" fmla="*/ 830891 w 1322614"/>
                <a:gd name="connsiteY619" fmla="*/ 790368 h 1081292"/>
                <a:gd name="connsiteX620" fmla="*/ 829983 w 1322614"/>
                <a:gd name="connsiteY620" fmla="*/ 790368 h 1081292"/>
                <a:gd name="connsiteX621" fmla="*/ 829074 w 1322614"/>
                <a:gd name="connsiteY621" fmla="*/ 789800 h 1081292"/>
                <a:gd name="connsiteX622" fmla="*/ 828166 w 1322614"/>
                <a:gd name="connsiteY622" fmla="*/ 790368 h 1081292"/>
                <a:gd name="connsiteX623" fmla="*/ 825556 w 1322614"/>
                <a:gd name="connsiteY623" fmla="*/ 791389 h 1081292"/>
                <a:gd name="connsiteX624" fmla="*/ 823967 w 1322614"/>
                <a:gd name="connsiteY624" fmla="*/ 791730 h 1081292"/>
                <a:gd name="connsiteX625" fmla="*/ 821242 w 1322614"/>
                <a:gd name="connsiteY625" fmla="*/ 793205 h 1081292"/>
                <a:gd name="connsiteX626" fmla="*/ 817610 w 1322614"/>
                <a:gd name="connsiteY626" fmla="*/ 793205 h 1081292"/>
                <a:gd name="connsiteX627" fmla="*/ 816361 w 1322614"/>
                <a:gd name="connsiteY627" fmla="*/ 793433 h 1081292"/>
                <a:gd name="connsiteX628" fmla="*/ 814999 w 1322614"/>
                <a:gd name="connsiteY628" fmla="*/ 794114 h 1081292"/>
                <a:gd name="connsiteX629" fmla="*/ 812616 w 1322614"/>
                <a:gd name="connsiteY629" fmla="*/ 795702 h 1081292"/>
                <a:gd name="connsiteX630" fmla="*/ 811821 w 1322614"/>
                <a:gd name="connsiteY630" fmla="*/ 795135 h 1081292"/>
                <a:gd name="connsiteX631" fmla="*/ 807962 w 1322614"/>
                <a:gd name="connsiteY631" fmla="*/ 793205 h 1081292"/>
                <a:gd name="connsiteX632" fmla="*/ 804784 w 1322614"/>
                <a:gd name="connsiteY632" fmla="*/ 792638 h 1081292"/>
                <a:gd name="connsiteX633" fmla="*/ 798654 w 1322614"/>
                <a:gd name="connsiteY633" fmla="*/ 792524 h 1081292"/>
                <a:gd name="connsiteX634" fmla="*/ 796951 w 1322614"/>
                <a:gd name="connsiteY634" fmla="*/ 792751 h 1081292"/>
                <a:gd name="connsiteX635" fmla="*/ 795476 w 1322614"/>
                <a:gd name="connsiteY635" fmla="*/ 793319 h 1081292"/>
                <a:gd name="connsiteX636" fmla="*/ 794340 w 1322614"/>
                <a:gd name="connsiteY636" fmla="*/ 794227 h 1081292"/>
                <a:gd name="connsiteX637" fmla="*/ 793773 w 1322614"/>
                <a:gd name="connsiteY637" fmla="*/ 795362 h 1081292"/>
                <a:gd name="connsiteX638" fmla="*/ 794114 w 1322614"/>
                <a:gd name="connsiteY638" fmla="*/ 796497 h 1081292"/>
                <a:gd name="connsiteX639" fmla="*/ 795135 w 1322614"/>
                <a:gd name="connsiteY639" fmla="*/ 798540 h 1081292"/>
                <a:gd name="connsiteX640" fmla="*/ 792070 w 1322614"/>
                <a:gd name="connsiteY640" fmla="*/ 797859 h 1081292"/>
                <a:gd name="connsiteX641" fmla="*/ 789119 w 1322614"/>
                <a:gd name="connsiteY641" fmla="*/ 797178 h 1081292"/>
                <a:gd name="connsiteX642" fmla="*/ 788551 w 1322614"/>
                <a:gd name="connsiteY642" fmla="*/ 795816 h 1081292"/>
                <a:gd name="connsiteX643" fmla="*/ 788098 w 1322614"/>
                <a:gd name="connsiteY643" fmla="*/ 794795 h 1081292"/>
                <a:gd name="connsiteX644" fmla="*/ 786054 w 1322614"/>
                <a:gd name="connsiteY644" fmla="*/ 794454 h 1081292"/>
                <a:gd name="connsiteX645" fmla="*/ 783216 w 1322614"/>
                <a:gd name="connsiteY645" fmla="*/ 793319 h 1081292"/>
                <a:gd name="connsiteX646" fmla="*/ 781854 w 1322614"/>
                <a:gd name="connsiteY646" fmla="*/ 792978 h 1081292"/>
                <a:gd name="connsiteX647" fmla="*/ 780379 w 1322614"/>
                <a:gd name="connsiteY647" fmla="*/ 794454 h 1081292"/>
                <a:gd name="connsiteX648" fmla="*/ 780038 w 1322614"/>
                <a:gd name="connsiteY648" fmla="*/ 795589 h 1081292"/>
                <a:gd name="connsiteX649" fmla="*/ 777314 w 1322614"/>
                <a:gd name="connsiteY649" fmla="*/ 795476 h 1081292"/>
                <a:gd name="connsiteX650" fmla="*/ 774022 w 1322614"/>
                <a:gd name="connsiteY650" fmla="*/ 795021 h 1081292"/>
                <a:gd name="connsiteX651" fmla="*/ 771184 w 1322614"/>
                <a:gd name="connsiteY651" fmla="*/ 796497 h 1081292"/>
                <a:gd name="connsiteX652" fmla="*/ 769595 w 1322614"/>
                <a:gd name="connsiteY652" fmla="*/ 797519 h 1081292"/>
                <a:gd name="connsiteX653" fmla="*/ 765282 w 1322614"/>
                <a:gd name="connsiteY653" fmla="*/ 801719 h 1081292"/>
                <a:gd name="connsiteX654" fmla="*/ 763693 w 1322614"/>
                <a:gd name="connsiteY654" fmla="*/ 802740 h 1081292"/>
                <a:gd name="connsiteX655" fmla="*/ 761763 w 1322614"/>
                <a:gd name="connsiteY655" fmla="*/ 803194 h 1081292"/>
                <a:gd name="connsiteX656" fmla="*/ 761196 w 1322614"/>
                <a:gd name="connsiteY656" fmla="*/ 803421 h 1081292"/>
                <a:gd name="connsiteX657" fmla="*/ 760401 w 1322614"/>
                <a:gd name="connsiteY657" fmla="*/ 803989 h 1081292"/>
                <a:gd name="connsiteX658" fmla="*/ 759720 w 1322614"/>
                <a:gd name="connsiteY658" fmla="*/ 804670 h 1081292"/>
                <a:gd name="connsiteX659" fmla="*/ 759379 w 1322614"/>
                <a:gd name="connsiteY659" fmla="*/ 805237 h 1081292"/>
                <a:gd name="connsiteX660" fmla="*/ 759153 w 1322614"/>
                <a:gd name="connsiteY660" fmla="*/ 805805 h 1081292"/>
                <a:gd name="connsiteX661" fmla="*/ 758131 w 1322614"/>
                <a:gd name="connsiteY661" fmla="*/ 809777 h 1081292"/>
                <a:gd name="connsiteX662" fmla="*/ 758017 w 1322614"/>
                <a:gd name="connsiteY662" fmla="*/ 810572 h 1081292"/>
                <a:gd name="connsiteX663" fmla="*/ 757223 w 1322614"/>
                <a:gd name="connsiteY663" fmla="*/ 811253 h 1081292"/>
                <a:gd name="connsiteX664" fmla="*/ 756655 w 1322614"/>
                <a:gd name="connsiteY664" fmla="*/ 811027 h 1081292"/>
                <a:gd name="connsiteX665" fmla="*/ 756088 w 1322614"/>
                <a:gd name="connsiteY665" fmla="*/ 810572 h 1081292"/>
                <a:gd name="connsiteX666" fmla="*/ 755407 w 1322614"/>
                <a:gd name="connsiteY666" fmla="*/ 810459 h 1081292"/>
                <a:gd name="connsiteX667" fmla="*/ 754499 w 1322614"/>
                <a:gd name="connsiteY667" fmla="*/ 811027 h 1081292"/>
                <a:gd name="connsiteX668" fmla="*/ 752569 w 1322614"/>
                <a:gd name="connsiteY668" fmla="*/ 812729 h 1081292"/>
                <a:gd name="connsiteX669" fmla="*/ 751661 w 1322614"/>
                <a:gd name="connsiteY669" fmla="*/ 813070 h 1081292"/>
                <a:gd name="connsiteX670" fmla="*/ 750185 w 1322614"/>
                <a:gd name="connsiteY670" fmla="*/ 813297 h 1081292"/>
                <a:gd name="connsiteX671" fmla="*/ 745191 w 1322614"/>
                <a:gd name="connsiteY671" fmla="*/ 815453 h 1081292"/>
                <a:gd name="connsiteX672" fmla="*/ 742921 w 1322614"/>
                <a:gd name="connsiteY672" fmla="*/ 816816 h 1081292"/>
                <a:gd name="connsiteX673" fmla="*/ 742467 w 1322614"/>
                <a:gd name="connsiteY673" fmla="*/ 818291 h 1081292"/>
                <a:gd name="connsiteX674" fmla="*/ 741785 w 1322614"/>
                <a:gd name="connsiteY674" fmla="*/ 819313 h 1081292"/>
                <a:gd name="connsiteX675" fmla="*/ 740083 w 1322614"/>
                <a:gd name="connsiteY675" fmla="*/ 819085 h 1081292"/>
                <a:gd name="connsiteX676" fmla="*/ 739175 w 1322614"/>
                <a:gd name="connsiteY676" fmla="*/ 820221 h 1081292"/>
                <a:gd name="connsiteX677" fmla="*/ 738607 w 1322614"/>
                <a:gd name="connsiteY677" fmla="*/ 822378 h 1081292"/>
                <a:gd name="connsiteX678" fmla="*/ 737359 w 1322614"/>
                <a:gd name="connsiteY678" fmla="*/ 824874 h 1081292"/>
                <a:gd name="connsiteX679" fmla="*/ 734521 w 1322614"/>
                <a:gd name="connsiteY679" fmla="*/ 828961 h 1081292"/>
                <a:gd name="connsiteX680" fmla="*/ 728845 w 1322614"/>
                <a:gd name="connsiteY680" fmla="*/ 834636 h 1081292"/>
                <a:gd name="connsiteX681" fmla="*/ 726348 w 1322614"/>
                <a:gd name="connsiteY681" fmla="*/ 838042 h 1081292"/>
                <a:gd name="connsiteX682" fmla="*/ 724646 w 1322614"/>
                <a:gd name="connsiteY682" fmla="*/ 842923 h 1081292"/>
                <a:gd name="connsiteX683" fmla="*/ 723965 w 1322614"/>
                <a:gd name="connsiteY683" fmla="*/ 847123 h 1081292"/>
                <a:gd name="connsiteX684" fmla="*/ 722829 w 1322614"/>
                <a:gd name="connsiteY684" fmla="*/ 850414 h 1081292"/>
                <a:gd name="connsiteX685" fmla="*/ 722262 w 1322614"/>
                <a:gd name="connsiteY685" fmla="*/ 853819 h 1081292"/>
                <a:gd name="connsiteX686" fmla="*/ 719424 w 1322614"/>
                <a:gd name="connsiteY686" fmla="*/ 861198 h 1081292"/>
                <a:gd name="connsiteX687" fmla="*/ 717381 w 1322614"/>
                <a:gd name="connsiteY687" fmla="*/ 864603 h 1081292"/>
                <a:gd name="connsiteX688" fmla="*/ 717267 w 1322614"/>
                <a:gd name="connsiteY688" fmla="*/ 866078 h 1081292"/>
                <a:gd name="connsiteX689" fmla="*/ 717494 w 1322614"/>
                <a:gd name="connsiteY689" fmla="*/ 867100 h 1081292"/>
                <a:gd name="connsiteX690" fmla="*/ 717835 w 1322614"/>
                <a:gd name="connsiteY690" fmla="*/ 868008 h 1081292"/>
                <a:gd name="connsiteX691" fmla="*/ 718062 w 1322614"/>
                <a:gd name="connsiteY691" fmla="*/ 869030 h 1081292"/>
                <a:gd name="connsiteX692" fmla="*/ 717949 w 1322614"/>
                <a:gd name="connsiteY692" fmla="*/ 870052 h 1081292"/>
                <a:gd name="connsiteX693" fmla="*/ 717494 w 1322614"/>
                <a:gd name="connsiteY693" fmla="*/ 870733 h 1081292"/>
                <a:gd name="connsiteX694" fmla="*/ 716700 w 1322614"/>
                <a:gd name="connsiteY694" fmla="*/ 871073 h 1081292"/>
                <a:gd name="connsiteX695" fmla="*/ 714543 w 1322614"/>
                <a:gd name="connsiteY695" fmla="*/ 871187 h 1081292"/>
                <a:gd name="connsiteX696" fmla="*/ 713976 w 1322614"/>
                <a:gd name="connsiteY696" fmla="*/ 871414 h 1081292"/>
                <a:gd name="connsiteX697" fmla="*/ 712727 w 1322614"/>
                <a:gd name="connsiteY697" fmla="*/ 872662 h 1081292"/>
                <a:gd name="connsiteX698" fmla="*/ 709322 w 1322614"/>
                <a:gd name="connsiteY698" fmla="*/ 875045 h 1081292"/>
                <a:gd name="connsiteX699" fmla="*/ 707960 w 1322614"/>
                <a:gd name="connsiteY699" fmla="*/ 876635 h 1081292"/>
                <a:gd name="connsiteX700" fmla="*/ 706938 w 1322614"/>
                <a:gd name="connsiteY700" fmla="*/ 881629 h 1081292"/>
                <a:gd name="connsiteX701" fmla="*/ 705803 w 1322614"/>
                <a:gd name="connsiteY701" fmla="*/ 883105 h 1081292"/>
                <a:gd name="connsiteX702" fmla="*/ 704327 w 1322614"/>
                <a:gd name="connsiteY702" fmla="*/ 884240 h 1081292"/>
                <a:gd name="connsiteX703" fmla="*/ 702738 w 1322614"/>
                <a:gd name="connsiteY703" fmla="*/ 885943 h 1081292"/>
                <a:gd name="connsiteX704" fmla="*/ 702398 w 1322614"/>
                <a:gd name="connsiteY704" fmla="*/ 886851 h 1081292"/>
                <a:gd name="connsiteX705" fmla="*/ 701944 w 1322614"/>
                <a:gd name="connsiteY705" fmla="*/ 889121 h 1081292"/>
                <a:gd name="connsiteX706" fmla="*/ 701490 w 1322614"/>
                <a:gd name="connsiteY706" fmla="*/ 890142 h 1081292"/>
                <a:gd name="connsiteX707" fmla="*/ 700582 w 1322614"/>
                <a:gd name="connsiteY707" fmla="*/ 890710 h 1081292"/>
                <a:gd name="connsiteX708" fmla="*/ 699446 w 1322614"/>
                <a:gd name="connsiteY708" fmla="*/ 890937 h 1081292"/>
                <a:gd name="connsiteX709" fmla="*/ 698538 w 1322614"/>
                <a:gd name="connsiteY709" fmla="*/ 891278 h 1081292"/>
                <a:gd name="connsiteX710" fmla="*/ 697517 w 1322614"/>
                <a:gd name="connsiteY710" fmla="*/ 893548 h 1081292"/>
                <a:gd name="connsiteX711" fmla="*/ 696041 w 1322614"/>
                <a:gd name="connsiteY711" fmla="*/ 894683 h 1081292"/>
                <a:gd name="connsiteX712" fmla="*/ 694111 w 1322614"/>
                <a:gd name="connsiteY712" fmla="*/ 895478 h 1081292"/>
                <a:gd name="connsiteX713" fmla="*/ 692182 w 1322614"/>
                <a:gd name="connsiteY713" fmla="*/ 895704 h 1081292"/>
                <a:gd name="connsiteX714" fmla="*/ 688550 w 1322614"/>
                <a:gd name="connsiteY714" fmla="*/ 894569 h 1081292"/>
                <a:gd name="connsiteX715" fmla="*/ 685825 w 1322614"/>
                <a:gd name="connsiteY715" fmla="*/ 891845 h 1081292"/>
                <a:gd name="connsiteX716" fmla="*/ 683441 w 1322614"/>
                <a:gd name="connsiteY716" fmla="*/ 888553 h 1081292"/>
                <a:gd name="connsiteX717" fmla="*/ 680831 w 1322614"/>
                <a:gd name="connsiteY717" fmla="*/ 885829 h 1081292"/>
                <a:gd name="connsiteX718" fmla="*/ 677426 w 1322614"/>
                <a:gd name="connsiteY718" fmla="*/ 883672 h 1081292"/>
                <a:gd name="connsiteX719" fmla="*/ 675382 w 1322614"/>
                <a:gd name="connsiteY719" fmla="*/ 882878 h 1081292"/>
                <a:gd name="connsiteX720" fmla="*/ 673226 w 1322614"/>
                <a:gd name="connsiteY720" fmla="*/ 882537 h 1081292"/>
                <a:gd name="connsiteX721" fmla="*/ 671410 w 1322614"/>
                <a:gd name="connsiteY721" fmla="*/ 882878 h 1081292"/>
                <a:gd name="connsiteX722" fmla="*/ 668231 w 1322614"/>
                <a:gd name="connsiteY722" fmla="*/ 884581 h 1081292"/>
                <a:gd name="connsiteX723" fmla="*/ 666302 w 1322614"/>
                <a:gd name="connsiteY723" fmla="*/ 885034 h 1081292"/>
                <a:gd name="connsiteX724" fmla="*/ 665394 w 1322614"/>
                <a:gd name="connsiteY724" fmla="*/ 884808 h 1081292"/>
                <a:gd name="connsiteX725" fmla="*/ 662783 w 1322614"/>
                <a:gd name="connsiteY725" fmla="*/ 883672 h 1081292"/>
                <a:gd name="connsiteX726" fmla="*/ 661648 w 1322614"/>
                <a:gd name="connsiteY726" fmla="*/ 883446 h 1081292"/>
                <a:gd name="connsiteX727" fmla="*/ 653929 w 1322614"/>
                <a:gd name="connsiteY727" fmla="*/ 884808 h 1081292"/>
                <a:gd name="connsiteX728" fmla="*/ 652340 w 1322614"/>
                <a:gd name="connsiteY728" fmla="*/ 885715 h 1081292"/>
                <a:gd name="connsiteX729" fmla="*/ 650410 w 1322614"/>
                <a:gd name="connsiteY729" fmla="*/ 890370 h 1081292"/>
                <a:gd name="connsiteX730" fmla="*/ 648481 w 1322614"/>
                <a:gd name="connsiteY730" fmla="*/ 895704 h 1081292"/>
                <a:gd name="connsiteX731" fmla="*/ 645983 w 1322614"/>
                <a:gd name="connsiteY731" fmla="*/ 898315 h 1081292"/>
                <a:gd name="connsiteX732" fmla="*/ 645529 w 1322614"/>
                <a:gd name="connsiteY732" fmla="*/ 898656 h 1081292"/>
                <a:gd name="connsiteX733" fmla="*/ 644394 w 1322614"/>
                <a:gd name="connsiteY733" fmla="*/ 899791 h 1081292"/>
                <a:gd name="connsiteX734" fmla="*/ 641897 w 1322614"/>
                <a:gd name="connsiteY734" fmla="*/ 900812 h 1081292"/>
                <a:gd name="connsiteX735" fmla="*/ 638605 w 1322614"/>
                <a:gd name="connsiteY735" fmla="*/ 901267 h 1081292"/>
                <a:gd name="connsiteX736" fmla="*/ 636903 w 1322614"/>
                <a:gd name="connsiteY736" fmla="*/ 900585 h 1081292"/>
                <a:gd name="connsiteX737" fmla="*/ 634973 w 1322614"/>
                <a:gd name="connsiteY737" fmla="*/ 901380 h 1081292"/>
                <a:gd name="connsiteX738" fmla="*/ 632476 w 1322614"/>
                <a:gd name="connsiteY738" fmla="*/ 899678 h 1081292"/>
                <a:gd name="connsiteX739" fmla="*/ 630546 w 1322614"/>
                <a:gd name="connsiteY739" fmla="*/ 898202 h 1081292"/>
                <a:gd name="connsiteX740" fmla="*/ 628730 w 1322614"/>
                <a:gd name="connsiteY740" fmla="*/ 897407 h 1081292"/>
                <a:gd name="connsiteX741" fmla="*/ 627822 w 1322614"/>
                <a:gd name="connsiteY741" fmla="*/ 897634 h 1081292"/>
                <a:gd name="connsiteX742" fmla="*/ 626914 w 1322614"/>
                <a:gd name="connsiteY742" fmla="*/ 898769 h 1081292"/>
                <a:gd name="connsiteX743" fmla="*/ 626006 w 1322614"/>
                <a:gd name="connsiteY743" fmla="*/ 898997 h 1081292"/>
                <a:gd name="connsiteX744" fmla="*/ 624984 w 1322614"/>
                <a:gd name="connsiteY744" fmla="*/ 898429 h 1081292"/>
                <a:gd name="connsiteX745" fmla="*/ 622373 w 1322614"/>
                <a:gd name="connsiteY745" fmla="*/ 894910 h 1081292"/>
                <a:gd name="connsiteX746" fmla="*/ 619649 w 1322614"/>
                <a:gd name="connsiteY746" fmla="*/ 892980 h 1081292"/>
                <a:gd name="connsiteX747" fmla="*/ 617719 w 1322614"/>
                <a:gd name="connsiteY747" fmla="*/ 892867 h 1081292"/>
                <a:gd name="connsiteX748" fmla="*/ 612385 w 1322614"/>
                <a:gd name="connsiteY748" fmla="*/ 894569 h 1081292"/>
                <a:gd name="connsiteX749" fmla="*/ 603758 w 1322614"/>
                <a:gd name="connsiteY749" fmla="*/ 893094 h 1081292"/>
                <a:gd name="connsiteX750" fmla="*/ 595926 w 1322614"/>
                <a:gd name="connsiteY750" fmla="*/ 893775 h 1081292"/>
                <a:gd name="connsiteX751" fmla="*/ 589002 w 1322614"/>
                <a:gd name="connsiteY751" fmla="*/ 892526 h 1081292"/>
                <a:gd name="connsiteX752" fmla="*/ 579126 w 1322614"/>
                <a:gd name="connsiteY752" fmla="*/ 893775 h 1081292"/>
                <a:gd name="connsiteX753" fmla="*/ 577651 w 1322614"/>
                <a:gd name="connsiteY753" fmla="*/ 894683 h 1081292"/>
                <a:gd name="connsiteX754" fmla="*/ 576289 w 1322614"/>
                <a:gd name="connsiteY754" fmla="*/ 896045 h 1081292"/>
                <a:gd name="connsiteX755" fmla="*/ 574245 w 1322614"/>
                <a:gd name="connsiteY755" fmla="*/ 897521 h 1081292"/>
                <a:gd name="connsiteX756" fmla="*/ 570727 w 1322614"/>
                <a:gd name="connsiteY756" fmla="*/ 899791 h 1081292"/>
                <a:gd name="connsiteX757" fmla="*/ 564711 w 1322614"/>
                <a:gd name="connsiteY757" fmla="*/ 899678 h 1081292"/>
                <a:gd name="connsiteX758" fmla="*/ 560965 w 1322614"/>
                <a:gd name="connsiteY758" fmla="*/ 896726 h 1081292"/>
                <a:gd name="connsiteX759" fmla="*/ 559035 w 1322614"/>
                <a:gd name="connsiteY759" fmla="*/ 897066 h 1081292"/>
                <a:gd name="connsiteX760" fmla="*/ 557673 w 1322614"/>
                <a:gd name="connsiteY760" fmla="*/ 897747 h 1081292"/>
                <a:gd name="connsiteX761" fmla="*/ 554154 w 1322614"/>
                <a:gd name="connsiteY761" fmla="*/ 896045 h 1081292"/>
                <a:gd name="connsiteX762" fmla="*/ 552679 w 1322614"/>
                <a:gd name="connsiteY762" fmla="*/ 894116 h 1081292"/>
                <a:gd name="connsiteX763" fmla="*/ 549614 w 1322614"/>
                <a:gd name="connsiteY763" fmla="*/ 894229 h 1081292"/>
                <a:gd name="connsiteX764" fmla="*/ 546435 w 1322614"/>
                <a:gd name="connsiteY764" fmla="*/ 894456 h 1081292"/>
                <a:gd name="connsiteX765" fmla="*/ 545073 w 1322614"/>
                <a:gd name="connsiteY765" fmla="*/ 895704 h 1081292"/>
                <a:gd name="connsiteX766" fmla="*/ 540079 w 1322614"/>
                <a:gd name="connsiteY766" fmla="*/ 896272 h 1081292"/>
                <a:gd name="connsiteX767" fmla="*/ 533041 w 1322614"/>
                <a:gd name="connsiteY767" fmla="*/ 894002 h 1081292"/>
                <a:gd name="connsiteX768" fmla="*/ 529636 w 1322614"/>
                <a:gd name="connsiteY768" fmla="*/ 892867 h 1081292"/>
                <a:gd name="connsiteX769" fmla="*/ 524642 w 1322614"/>
                <a:gd name="connsiteY769" fmla="*/ 893888 h 1081292"/>
                <a:gd name="connsiteX770" fmla="*/ 517718 w 1322614"/>
                <a:gd name="connsiteY770" fmla="*/ 895932 h 1081292"/>
                <a:gd name="connsiteX771" fmla="*/ 508410 w 1322614"/>
                <a:gd name="connsiteY771" fmla="*/ 893321 h 1081292"/>
                <a:gd name="connsiteX772" fmla="*/ 506139 w 1322614"/>
                <a:gd name="connsiteY772" fmla="*/ 893888 h 1081292"/>
                <a:gd name="connsiteX773" fmla="*/ 503188 w 1322614"/>
                <a:gd name="connsiteY773" fmla="*/ 896045 h 1081292"/>
                <a:gd name="connsiteX774" fmla="*/ 494789 w 1322614"/>
                <a:gd name="connsiteY774" fmla="*/ 897294 h 1081292"/>
                <a:gd name="connsiteX775" fmla="*/ 492064 w 1322614"/>
                <a:gd name="connsiteY775" fmla="*/ 897634 h 1081292"/>
                <a:gd name="connsiteX776" fmla="*/ 474697 w 1322614"/>
                <a:gd name="connsiteY776" fmla="*/ 896272 h 1081292"/>
                <a:gd name="connsiteX777" fmla="*/ 472995 w 1322614"/>
                <a:gd name="connsiteY777" fmla="*/ 896726 h 1081292"/>
                <a:gd name="connsiteX778" fmla="*/ 471746 w 1322614"/>
                <a:gd name="connsiteY778" fmla="*/ 897861 h 1081292"/>
                <a:gd name="connsiteX779" fmla="*/ 469022 w 1322614"/>
                <a:gd name="connsiteY779" fmla="*/ 902629 h 1081292"/>
                <a:gd name="connsiteX780" fmla="*/ 468454 w 1322614"/>
                <a:gd name="connsiteY780" fmla="*/ 903650 h 1081292"/>
                <a:gd name="connsiteX781" fmla="*/ 467092 w 1322614"/>
                <a:gd name="connsiteY781" fmla="*/ 905126 h 1081292"/>
                <a:gd name="connsiteX782" fmla="*/ 466071 w 1322614"/>
                <a:gd name="connsiteY782" fmla="*/ 906829 h 1081292"/>
                <a:gd name="connsiteX783" fmla="*/ 465617 w 1322614"/>
                <a:gd name="connsiteY783" fmla="*/ 908758 h 1081292"/>
                <a:gd name="connsiteX784" fmla="*/ 462779 w 1322614"/>
                <a:gd name="connsiteY784" fmla="*/ 913525 h 1081292"/>
                <a:gd name="connsiteX785" fmla="*/ 456649 w 1322614"/>
                <a:gd name="connsiteY785" fmla="*/ 914320 h 1081292"/>
                <a:gd name="connsiteX786" fmla="*/ 454039 w 1322614"/>
                <a:gd name="connsiteY786" fmla="*/ 919542 h 1081292"/>
                <a:gd name="connsiteX787" fmla="*/ 450633 w 1322614"/>
                <a:gd name="connsiteY787" fmla="*/ 921812 h 1081292"/>
                <a:gd name="connsiteX788" fmla="*/ 449725 w 1322614"/>
                <a:gd name="connsiteY788" fmla="*/ 922379 h 1081292"/>
                <a:gd name="connsiteX789" fmla="*/ 447682 w 1322614"/>
                <a:gd name="connsiteY789" fmla="*/ 923174 h 1081292"/>
                <a:gd name="connsiteX790" fmla="*/ 443596 w 1322614"/>
                <a:gd name="connsiteY790" fmla="*/ 924082 h 1081292"/>
                <a:gd name="connsiteX791" fmla="*/ 439623 w 1322614"/>
                <a:gd name="connsiteY791" fmla="*/ 923969 h 1081292"/>
                <a:gd name="connsiteX792" fmla="*/ 428385 w 1322614"/>
                <a:gd name="connsiteY792" fmla="*/ 922606 h 1081292"/>
                <a:gd name="connsiteX793" fmla="*/ 426229 w 1322614"/>
                <a:gd name="connsiteY793" fmla="*/ 922493 h 1081292"/>
                <a:gd name="connsiteX794" fmla="*/ 425321 w 1322614"/>
                <a:gd name="connsiteY794" fmla="*/ 922833 h 1081292"/>
                <a:gd name="connsiteX795" fmla="*/ 424185 w 1322614"/>
                <a:gd name="connsiteY795" fmla="*/ 923742 h 1081292"/>
                <a:gd name="connsiteX796" fmla="*/ 417375 w 1322614"/>
                <a:gd name="connsiteY796" fmla="*/ 928509 h 1081292"/>
                <a:gd name="connsiteX797" fmla="*/ 410791 w 1322614"/>
                <a:gd name="connsiteY797" fmla="*/ 929076 h 1081292"/>
                <a:gd name="connsiteX798" fmla="*/ 406251 w 1322614"/>
                <a:gd name="connsiteY798" fmla="*/ 931914 h 1081292"/>
                <a:gd name="connsiteX799" fmla="*/ 405002 w 1322614"/>
                <a:gd name="connsiteY799" fmla="*/ 932368 h 1081292"/>
                <a:gd name="connsiteX800" fmla="*/ 401484 w 1322614"/>
                <a:gd name="connsiteY800" fmla="*/ 932822 h 1081292"/>
                <a:gd name="connsiteX801" fmla="*/ 399894 w 1322614"/>
                <a:gd name="connsiteY801" fmla="*/ 933390 h 1081292"/>
                <a:gd name="connsiteX802" fmla="*/ 398646 w 1322614"/>
                <a:gd name="connsiteY802" fmla="*/ 934184 h 1081292"/>
                <a:gd name="connsiteX803" fmla="*/ 397397 w 1322614"/>
                <a:gd name="connsiteY803" fmla="*/ 935887 h 1081292"/>
                <a:gd name="connsiteX804" fmla="*/ 394787 w 1322614"/>
                <a:gd name="connsiteY804" fmla="*/ 940541 h 1081292"/>
                <a:gd name="connsiteX805" fmla="*/ 394673 w 1322614"/>
                <a:gd name="connsiteY805" fmla="*/ 941676 h 1081292"/>
                <a:gd name="connsiteX806" fmla="*/ 393084 w 1322614"/>
                <a:gd name="connsiteY806" fmla="*/ 946103 h 1081292"/>
                <a:gd name="connsiteX807" fmla="*/ 392176 w 1322614"/>
                <a:gd name="connsiteY807" fmla="*/ 947919 h 1081292"/>
                <a:gd name="connsiteX808" fmla="*/ 391722 w 1322614"/>
                <a:gd name="connsiteY808" fmla="*/ 948487 h 1081292"/>
                <a:gd name="connsiteX809" fmla="*/ 391041 w 1322614"/>
                <a:gd name="connsiteY809" fmla="*/ 949168 h 1081292"/>
                <a:gd name="connsiteX810" fmla="*/ 390246 w 1322614"/>
                <a:gd name="connsiteY810" fmla="*/ 949735 h 1081292"/>
                <a:gd name="connsiteX811" fmla="*/ 388657 w 1322614"/>
                <a:gd name="connsiteY811" fmla="*/ 950302 h 1081292"/>
                <a:gd name="connsiteX812" fmla="*/ 388771 w 1322614"/>
                <a:gd name="connsiteY812" fmla="*/ 951211 h 1081292"/>
                <a:gd name="connsiteX813" fmla="*/ 389225 w 1322614"/>
                <a:gd name="connsiteY813" fmla="*/ 952346 h 1081292"/>
                <a:gd name="connsiteX814" fmla="*/ 388090 w 1322614"/>
                <a:gd name="connsiteY814" fmla="*/ 953935 h 1081292"/>
                <a:gd name="connsiteX815" fmla="*/ 384911 w 1322614"/>
                <a:gd name="connsiteY815" fmla="*/ 959838 h 1081292"/>
                <a:gd name="connsiteX816" fmla="*/ 384457 w 1322614"/>
                <a:gd name="connsiteY816" fmla="*/ 961086 h 1081292"/>
                <a:gd name="connsiteX817" fmla="*/ 384003 w 1322614"/>
                <a:gd name="connsiteY817" fmla="*/ 966648 h 1081292"/>
                <a:gd name="connsiteX818" fmla="*/ 382074 w 1322614"/>
                <a:gd name="connsiteY818" fmla="*/ 966648 h 1081292"/>
                <a:gd name="connsiteX819" fmla="*/ 381279 w 1322614"/>
                <a:gd name="connsiteY819" fmla="*/ 964037 h 1081292"/>
                <a:gd name="connsiteX820" fmla="*/ 379690 w 1322614"/>
                <a:gd name="connsiteY820" fmla="*/ 962902 h 1081292"/>
                <a:gd name="connsiteX821" fmla="*/ 377420 w 1322614"/>
                <a:gd name="connsiteY821" fmla="*/ 962108 h 1081292"/>
                <a:gd name="connsiteX822" fmla="*/ 375490 w 1322614"/>
                <a:gd name="connsiteY822" fmla="*/ 961994 h 1081292"/>
                <a:gd name="connsiteX823" fmla="*/ 375149 w 1322614"/>
                <a:gd name="connsiteY823" fmla="*/ 963129 h 1081292"/>
                <a:gd name="connsiteX824" fmla="*/ 374241 w 1322614"/>
                <a:gd name="connsiteY824" fmla="*/ 964151 h 1081292"/>
                <a:gd name="connsiteX825" fmla="*/ 373787 w 1322614"/>
                <a:gd name="connsiteY825" fmla="*/ 965627 h 1081292"/>
                <a:gd name="connsiteX826" fmla="*/ 373901 w 1322614"/>
                <a:gd name="connsiteY826" fmla="*/ 967329 h 1081292"/>
                <a:gd name="connsiteX827" fmla="*/ 374582 w 1322614"/>
                <a:gd name="connsiteY827" fmla="*/ 968918 h 1081292"/>
                <a:gd name="connsiteX828" fmla="*/ 374128 w 1322614"/>
                <a:gd name="connsiteY828" fmla="*/ 969826 h 1081292"/>
                <a:gd name="connsiteX829" fmla="*/ 374355 w 1322614"/>
                <a:gd name="connsiteY829" fmla="*/ 971642 h 1081292"/>
                <a:gd name="connsiteX830" fmla="*/ 374922 w 1322614"/>
                <a:gd name="connsiteY830" fmla="*/ 972778 h 1081292"/>
                <a:gd name="connsiteX831" fmla="*/ 375149 w 1322614"/>
                <a:gd name="connsiteY831" fmla="*/ 973799 h 1081292"/>
                <a:gd name="connsiteX832" fmla="*/ 374809 w 1322614"/>
                <a:gd name="connsiteY832" fmla="*/ 975161 h 1081292"/>
                <a:gd name="connsiteX833" fmla="*/ 374128 w 1322614"/>
                <a:gd name="connsiteY833" fmla="*/ 975956 h 1081292"/>
                <a:gd name="connsiteX834" fmla="*/ 373447 w 1322614"/>
                <a:gd name="connsiteY834" fmla="*/ 976637 h 1081292"/>
                <a:gd name="connsiteX835" fmla="*/ 371404 w 1322614"/>
                <a:gd name="connsiteY835" fmla="*/ 977431 h 1081292"/>
                <a:gd name="connsiteX836" fmla="*/ 361642 w 1322614"/>
                <a:gd name="connsiteY836" fmla="*/ 980950 h 1081292"/>
                <a:gd name="connsiteX837" fmla="*/ 360280 w 1322614"/>
                <a:gd name="connsiteY837" fmla="*/ 981858 h 1081292"/>
                <a:gd name="connsiteX838" fmla="*/ 357328 w 1322614"/>
                <a:gd name="connsiteY838" fmla="*/ 982767 h 1081292"/>
                <a:gd name="connsiteX839" fmla="*/ 355626 w 1322614"/>
                <a:gd name="connsiteY839" fmla="*/ 979134 h 1081292"/>
                <a:gd name="connsiteX840" fmla="*/ 351539 w 1322614"/>
                <a:gd name="connsiteY840" fmla="*/ 976864 h 1081292"/>
                <a:gd name="connsiteX841" fmla="*/ 349837 w 1322614"/>
                <a:gd name="connsiteY841" fmla="*/ 975502 h 1081292"/>
                <a:gd name="connsiteX842" fmla="*/ 347566 w 1322614"/>
                <a:gd name="connsiteY842" fmla="*/ 976410 h 1081292"/>
                <a:gd name="connsiteX843" fmla="*/ 345523 w 1322614"/>
                <a:gd name="connsiteY843" fmla="*/ 975729 h 1081292"/>
                <a:gd name="connsiteX844" fmla="*/ 343594 w 1322614"/>
                <a:gd name="connsiteY844" fmla="*/ 974594 h 1081292"/>
                <a:gd name="connsiteX845" fmla="*/ 339507 w 1322614"/>
                <a:gd name="connsiteY845" fmla="*/ 973459 h 1081292"/>
                <a:gd name="connsiteX846" fmla="*/ 338032 w 1322614"/>
                <a:gd name="connsiteY846" fmla="*/ 972097 h 1081292"/>
                <a:gd name="connsiteX847" fmla="*/ 335988 w 1322614"/>
                <a:gd name="connsiteY847" fmla="*/ 969032 h 1081292"/>
                <a:gd name="connsiteX848" fmla="*/ 329632 w 1322614"/>
                <a:gd name="connsiteY848" fmla="*/ 962902 h 1081292"/>
                <a:gd name="connsiteX849" fmla="*/ 327816 w 1322614"/>
                <a:gd name="connsiteY849" fmla="*/ 961653 h 1081292"/>
                <a:gd name="connsiteX850" fmla="*/ 325659 w 1322614"/>
                <a:gd name="connsiteY850" fmla="*/ 961653 h 1081292"/>
                <a:gd name="connsiteX851" fmla="*/ 321346 w 1322614"/>
                <a:gd name="connsiteY851" fmla="*/ 962448 h 1081292"/>
                <a:gd name="connsiteX852" fmla="*/ 316238 w 1322614"/>
                <a:gd name="connsiteY852" fmla="*/ 960972 h 1081292"/>
                <a:gd name="connsiteX853" fmla="*/ 313741 w 1322614"/>
                <a:gd name="connsiteY853" fmla="*/ 957681 h 1081292"/>
                <a:gd name="connsiteX854" fmla="*/ 311811 w 1322614"/>
                <a:gd name="connsiteY854" fmla="*/ 953708 h 1081292"/>
                <a:gd name="connsiteX855" fmla="*/ 309654 w 1322614"/>
                <a:gd name="connsiteY855" fmla="*/ 950076 h 1081292"/>
                <a:gd name="connsiteX856" fmla="*/ 304319 w 1322614"/>
                <a:gd name="connsiteY856" fmla="*/ 947238 h 1081292"/>
                <a:gd name="connsiteX857" fmla="*/ 303638 w 1322614"/>
                <a:gd name="connsiteY857" fmla="*/ 945535 h 1081292"/>
                <a:gd name="connsiteX858" fmla="*/ 303411 w 1322614"/>
                <a:gd name="connsiteY858" fmla="*/ 943492 h 1081292"/>
                <a:gd name="connsiteX859" fmla="*/ 302730 w 1322614"/>
                <a:gd name="connsiteY859" fmla="*/ 941335 h 1081292"/>
                <a:gd name="connsiteX860" fmla="*/ 301822 w 1322614"/>
                <a:gd name="connsiteY860" fmla="*/ 939292 h 1081292"/>
                <a:gd name="connsiteX861" fmla="*/ 298530 w 1322614"/>
                <a:gd name="connsiteY861" fmla="*/ 935433 h 1081292"/>
                <a:gd name="connsiteX862" fmla="*/ 296260 w 1322614"/>
                <a:gd name="connsiteY862" fmla="*/ 930098 h 1081292"/>
                <a:gd name="connsiteX863" fmla="*/ 294785 w 1322614"/>
                <a:gd name="connsiteY863" fmla="*/ 926466 h 1081292"/>
                <a:gd name="connsiteX864" fmla="*/ 292628 w 1322614"/>
                <a:gd name="connsiteY864" fmla="*/ 922266 h 1081292"/>
                <a:gd name="connsiteX865" fmla="*/ 290471 w 1322614"/>
                <a:gd name="connsiteY865" fmla="*/ 920449 h 1081292"/>
                <a:gd name="connsiteX866" fmla="*/ 289677 w 1322614"/>
                <a:gd name="connsiteY866" fmla="*/ 919428 h 1081292"/>
                <a:gd name="connsiteX867" fmla="*/ 290925 w 1322614"/>
                <a:gd name="connsiteY867" fmla="*/ 918861 h 1081292"/>
                <a:gd name="connsiteX868" fmla="*/ 291720 w 1322614"/>
                <a:gd name="connsiteY868" fmla="*/ 919087 h 1081292"/>
                <a:gd name="connsiteX869" fmla="*/ 294785 w 1322614"/>
                <a:gd name="connsiteY869" fmla="*/ 921925 h 1081292"/>
                <a:gd name="connsiteX870" fmla="*/ 295579 w 1322614"/>
                <a:gd name="connsiteY870" fmla="*/ 923061 h 1081292"/>
                <a:gd name="connsiteX871" fmla="*/ 295125 w 1322614"/>
                <a:gd name="connsiteY871" fmla="*/ 924082 h 1081292"/>
                <a:gd name="connsiteX872" fmla="*/ 295806 w 1322614"/>
                <a:gd name="connsiteY872" fmla="*/ 925217 h 1081292"/>
                <a:gd name="connsiteX873" fmla="*/ 297282 w 1322614"/>
                <a:gd name="connsiteY873" fmla="*/ 926919 h 1081292"/>
                <a:gd name="connsiteX874" fmla="*/ 298530 w 1322614"/>
                <a:gd name="connsiteY874" fmla="*/ 926693 h 1081292"/>
                <a:gd name="connsiteX875" fmla="*/ 299211 w 1322614"/>
                <a:gd name="connsiteY875" fmla="*/ 926012 h 1081292"/>
                <a:gd name="connsiteX876" fmla="*/ 300233 w 1322614"/>
                <a:gd name="connsiteY876" fmla="*/ 924423 h 1081292"/>
                <a:gd name="connsiteX877" fmla="*/ 302276 w 1322614"/>
                <a:gd name="connsiteY877" fmla="*/ 922039 h 1081292"/>
                <a:gd name="connsiteX878" fmla="*/ 301595 w 1322614"/>
                <a:gd name="connsiteY878" fmla="*/ 921925 h 1081292"/>
                <a:gd name="connsiteX879" fmla="*/ 299665 w 1322614"/>
                <a:gd name="connsiteY879" fmla="*/ 922606 h 1081292"/>
                <a:gd name="connsiteX880" fmla="*/ 297963 w 1322614"/>
                <a:gd name="connsiteY880" fmla="*/ 922379 h 1081292"/>
                <a:gd name="connsiteX881" fmla="*/ 297168 w 1322614"/>
                <a:gd name="connsiteY881" fmla="*/ 920563 h 1081292"/>
                <a:gd name="connsiteX882" fmla="*/ 297849 w 1322614"/>
                <a:gd name="connsiteY882" fmla="*/ 916931 h 1081292"/>
                <a:gd name="connsiteX883" fmla="*/ 296941 w 1322614"/>
                <a:gd name="connsiteY883" fmla="*/ 914661 h 1081292"/>
                <a:gd name="connsiteX884" fmla="*/ 292287 w 1322614"/>
                <a:gd name="connsiteY884" fmla="*/ 910234 h 1081292"/>
                <a:gd name="connsiteX885" fmla="*/ 291266 w 1322614"/>
                <a:gd name="connsiteY885" fmla="*/ 909666 h 1081292"/>
                <a:gd name="connsiteX886" fmla="*/ 284682 w 1322614"/>
                <a:gd name="connsiteY886" fmla="*/ 909212 h 1081292"/>
                <a:gd name="connsiteX887" fmla="*/ 282979 w 1322614"/>
                <a:gd name="connsiteY887" fmla="*/ 908758 h 1081292"/>
                <a:gd name="connsiteX888" fmla="*/ 281504 w 1322614"/>
                <a:gd name="connsiteY888" fmla="*/ 907282 h 1081292"/>
                <a:gd name="connsiteX889" fmla="*/ 280369 w 1322614"/>
                <a:gd name="connsiteY889" fmla="*/ 902515 h 1081292"/>
                <a:gd name="connsiteX890" fmla="*/ 279347 w 1322614"/>
                <a:gd name="connsiteY890" fmla="*/ 900245 h 1081292"/>
                <a:gd name="connsiteX891" fmla="*/ 277985 w 1322614"/>
                <a:gd name="connsiteY891" fmla="*/ 897975 h 1081292"/>
                <a:gd name="connsiteX892" fmla="*/ 277418 w 1322614"/>
                <a:gd name="connsiteY892" fmla="*/ 895704 h 1081292"/>
                <a:gd name="connsiteX893" fmla="*/ 277872 w 1322614"/>
                <a:gd name="connsiteY893" fmla="*/ 893548 h 1081292"/>
                <a:gd name="connsiteX894" fmla="*/ 279688 w 1322614"/>
                <a:gd name="connsiteY894" fmla="*/ 891618 h 1081292"/>
                <a:gd name="connsiteX895" fmla="*/ 281504 w 1322614"/>
                <a:gd name="connsiteY895" fmla="*/ 890710 h 1081292"/>
                <a:gd name="connsiteX896" fmla="*/ 285136 w 1322614"/>
                <a:gd name="connsiteY896" fmla="*/ 889461 h 1081292"/>
                <a:gd name="connsiteX897" fmla="*/ 286385 w 1322614"/>
                <a:gd name="connsiteY897" fmla="*/ 888327 h 1081292"/>
                <a:gd name="connsiteX898" fmla="*/ 287406 w 1322614"/>
                <a:gd name="connsiteY898" fmla="*/ 885489 h 1081292"/>
                <a:gd name="connsiteX899" fmla="*/ 286612 w 1322614"/>
                <a:gd name="connsiteY899" fmla="*/ 880494 h 1081292"/>
                <a:gd name="connsiteX900" fmla="*/ 287179 w 1322614"/>
                <a:gd name="connsiteY900" fmla="*/ 877657 h 1081292"/>
                <a:gd name="connsiteX901" fmla="*/ 290471 w 1322614"/>
                <a:gd name="connsiteY901" fmla="*/ 874819 h 1081292"/>
                <a:gd name="connsiteX902" fmla="*/ 298303 w 1322614"/>
                <a:gd name="connsiteY902" fmla="*/ 875386 h 1081292"/>
                <a:gd name="connsiteX903" fmla="*/ 301028 w 1322614"/>
                <a:gd name="connsiteY903" fmla="*/ 871754 h 1081292"/>
                <a:gd name="connsiteX904" fmla="*/ 299211 w 1322614"/>
                <a:gd name="connsiteY904" fmla="*/ 873002 h 1081292"/>
                <a:gd name="connsiteX905" fmla="*/ 296714 w 1322614"/>
                <a:gd name="connsiteY905" fmla="*/ 874024 h 1081292"/>
                <a:gd name="connsiteX906" fmla="*/ 294217 w 1322614"/>
                <a:gd name="connsiteY906" fmla="*/ 874138 h 1081292"/>
                <a:gd name="connsiteX907" fmla="*/ 292401 w 1322614"/>
                <a:gd name="connsiteY907" fmla="*/ 872549 h 1081292"/>
                <a:gd name="connsiteX908" fmla="*/ 288314 w 1322614"/>
                <a:gd name="connsiteY908" fmla="*/ 874138 h 1081292"/>
                <a:gd name="connsiteX909" fmla="*/ 286498 w 1322614"/>
                <a:gd name="connsiteY909" fmla="*/ 875500 h 1081292"/>
                <a:gd name="connsiteX910" fmla="*/ 285704 w 1322614"/>
                <a:gd name="connsiteY910" fmla="*/ 877997 h 1081292"/>
                <a:gd name="connsiteX911" fmla="*/ 286271 w 1322614"/>
                <a:gd name="connsiteY911" fmla="*/ 885262 h 1081292"/>
                <a:gd name="connsiteX912" fmla="*/ 285704 w 1322614"/>
                <a:gd name="connsiteY912" fmla="*/ 886624 h 1081292"/>
                <a:gd name="connsiteX913" fmla="*/ 282298 w 1322614"/>
                <a:gd name="connsiteY913" fmla="*/ 886624 h 1081292"/>
                <a:gd name="connsiteX914" fmla="*/ 279574 w 1322614"/>
                <a:gd name="connsiteY914" fmla="*/ 882991 h 1081292"/>
                <a:gd name="connsiteX915" fmla="*/ 276396 w 1322614"/>
                <a:gd name="connsiteY915" fmla="*/ 874933 h 1081292"/>
                <a:gd name="connsiteX916" fmla="*/ 274239 w 1322614"/>
                <a:gd name="connsiteY916" fmla="*/ 871187 h 1081292"/>
                <a:gd name="connsiteX917" fmla="*/ 271515 w 1322614"/>
                <a:gd name="connsiteY917" fmla="*/ 868235 h 1081292"/>
                <a:gd name="connsiteX918" fmla="*/ 247678 w 1322614"/>
                <a:gd name="connsiteY918" fmla="*/ 851095 h 1081292"/>
                <a:gd name="connsiteX919" fmla="*/ 245067 w 1322614"/>
                <a:gd name="connsiteY919" fmla="*/ 849733 h 1081292"/>
                <a:gd name="connsiteX920" fmla="*/ 242797 w 1322614"/>
                <a:gd name="connsiteY920" fmla="*/ 849166 h 1081292"/>
                <a:gd name="connsiteX921" fmla="*/ 241095 w 1322614"/>
                <a:gd name="connsiteY921" fmla="*/ 848485 h 1081292"/>
                <a:gd name="connsiteX922" fmla="*/ 237122 w 1322614"/>
                <a:gd name="connsiteY922" fmla="*/ 845193 h 1081292"/>
                <a:gd name="connsiteX923" fmla="*/ 235192 w 1322614"/>
                <a:gd name="connsiteY923" fmla="*/ 844285 h 1081292"/>
                <a:gd name="connsiteX924" fmla="*/ 233262 w 1322614"/>
                <a:gd name="connsiteY924" fmla="*/ 843377 h 1081292"/>
                <a:gd name="connsiteX925" fmla="*/ 231560 w 1322614"/>
                <a:gd name="connsiteY925" fmla="*/ 840652 h 1081292"/>
                <a:gd name="connsiteX926" fmla="*/ 230879 w 1322614"/>
                <a:gd name="connsiteY926" fmla="*/ 837474 h 1081292"/>
                <a:gd name="connsiteX927" fmla="*/ 231560 w 1322614"/>
                <a:gd name="connsiteY927" fmla="*/ 835999 h 1081292"/>
                <a:gd name="connsiteX928" fmla="*/ 232695 w 1322614"/>
                <a:gd name="connsiteY928" fmla="*/ 834977 h 1081292"/>
                <a:gd name="connsiteX929" fmla="*/ 236100 w 1322614"/>
                <a:gd name="connsiteY929" fmla="*/ 829869 h 1081292"/>
                <a:gd name="connsiteX930" fmla="*/ 237235 w 1322614"/>
                <a:gd name="connsiteY930" fmla="*/ 827712 h 1081292"/>
                <a:gd name="connsiteX931" fmla="*/ 232354 w 1322614"/>
                <a:gd name="connsiteY931" fmla="*/ 833274 h 1081292"/>
                <a:gd name="connsiteX932" fmla="*/ 229630 w 1322614"/>
                <a:gd name="connsiteY932" fmla="*/ 835204 h 1081292"/>
                <a:gd name="connsiteX933" fmla="*/ 226565 w 1322614"/>
                <a:gd name="connsiteY933" fmla="*/ 835204 h 1081292"/>
                <a:gd name="connsiteX934" fmla="*/ 226565 w 1322614"/>
                <a:gd name="connsiteY934" fmla="*/ 835999 h 1081292"/>
                <a:gd name="connsiteX935" fmla="*/ 228722 w 1322614"/>
                <a:gd name="connsiteY935" fmla="*/ 839290 h 1081292"/>
                <a:gd name="connsiteX936" fmla="*/ 229744 w 1322614"/>
                <a:gd name="connsiteY936" fmla="*/ 841447 h 1081292"/>
                <a:gd name="connsiteX937" fmla="*/ 229857 w 1322614"/>
                <a:gd name="connsiteY937" fmla="*/ 842809 h 1081292"/>
                <a:gd name="connsiteX938" fmla="*/ 228608 w 1322614"/>
                <a:gd name="connsiteY938" fmla="*/ 842923 h 1081292"/>
                <a:gd name="connsiteX939" fmla="*/ 220095 w 1322614"/>
                <a:gd name="connsiteY939" fmla="*/ 838723 h 1081292"/>
                <a:gd name="connsiteX940" fmla="*/ 216917 w 1322614"/>
                <a:gd name="connsiteY940" fmla="*/ 837701 h 1081292"/>
                <a:gd name="connsiteX941" fmla="*/ 213058 w 1322614"/>
                <a:gd name="connsiteY941" fmla="*/ 836453 h 1081292"/>
                <a:gd name="connsiteX942" fmla="*/ 210560 w 1322614"/>
                <a:gd name="connsiteY942" fmla="*/ 837587 h 1081292"/>
                <a:gd name="connsiteX943" fmla="*/ 213285 w 1322614"/>
                <a:gd name="connsiteY943" fmla="*/ 837928 h 1081292"/>
                <a:gd name="connsiteX944" fmla="*/ 214533 w 1322614"/>
                <a:gd name="connsiteY944" fmla="*/ 838609 h 1081292"/>
                <a:gd name="connsiteX945" fmla="*/ 191037 w 1322614"/>
                <a:gd name="connsiteY945" fmla="*/ 839177 h 1081292"/>
                <a:gd name="connsiteX946" fmla="*/ 189561 w 1322614"/>
                <a:gd name="connsiteY946" fmla="*/ 839858 h 1081292"/>
                <a:gd name="connsiteX947" fmla="*/ 187631 w 1322614"/>
                <a:gd name="connsiteY947" fmla="*/ 841674 h 1081292"/>
                <a:gd name="connsiteX948" fmla="*/ 185815 w 1322614"/>
                <a:gd name="connsiteY948" fmla="*/ 841901 h 1081292"/>
                <a:gd name="connsiteX949" fmla="*/ 184113 w 1322614"/>
                <a:gd name="connsiteY949" fmla="*/ 841220 h 1081292"/>
                <a:gd name="connsiteX950" fmla="*/ 182524 w 1322614"/>
                <a:gd name="connsiteY950" fmla="*/ 840312 h 1081292"/>
                <a:gd name="connsiteX951" fmla="*/ 181048 w 1322614"/>
                <a:gd name="connsiteY951" fmla="*/ 834977 h 1081292"/>
                <a:gd name="connsiteX952" fmla="*/ 180594 w 1322614"/>
                <a:gd name="connsiteY952" fmla="*/ 832253 h 1081292"/>
                <a:gd name="connsiteX953" fmla="*/ 181275 w 1322614"/>
                <a:gd name="connsiteY953" fmla="*/ 830436 h 1081292"/>
                <a:gd name="connsiteX954" fmla="*/ 180367 w 1322614"/>
                <a:gd name="connsiteY954" fmla="*/ 826464 h 1081292"/>
                <a:gd name="connsiteX955" fmla="*/ 179686 w 1322614"/>
                <a:gd name="connsiteY955" fmla="*/ 816816 h 1081292"/>
                <a:gd name="connsiteX956" fmla="*/ 177983 w 1322614"/>
                <a:gd name="connsiteY956" fmla="*/ 813070 h 1081292"/>
                <a:gd name="connsiteX957" fmla="*/ 178210 w 1322614"/>
                <a:gd name="connsiteY957" fmla="*/ 811708 h 1081292"/>
                <a:gd name="connsiteX958" fmla="*/ 177983 w 1322614"/>
                <a:gd name="connsiteY958" fmla="*/ 808983 h 1081292"/>
                <a:gd name="connsiteX959" fmla="*/ 177416 w 1322614"/>
                <a:gd name="connsiteY959" fmla="*/ 806032 h 1081292"/>
                <a:gd name="connsiteX960" fmla="*/ 176734 w 1322614"/>
                <a:gd name="connsiteY960" fmla="*/ 803762 h 1081292"/>
                <a:gd name="connsiteX961" fmla="*/ 176167 w 1322614"/>
                <a:gd name="connsiteY961" fmla="*/ 802967 h 1081292"/>
                <a:gd name="connsiteX962" fmla="*/ 174464 w 1322614"/>
                <a:gd name="connsiteY962" fmla="*/ 801605 h 1081292"/>
                <a:gd name="connsiteX963" fmla="*/ 173670 w 1322614"/>
                <a:gd name="connsiteY963" fmla="*/ 800810 h 1081292"/>
                <a:gd name="connsiteX964" fmla="*/ 172875 w 1322614"/>
                <a:gd name="connsiteY964" fmla="*/ 799562 h 1081292"/>
                <a:gd name="connsiteX965" fmla="*/ 172762 w 1322614"/>
                <a:gd name="connsiteY965" fmla="*/ 799448 h 1081292"/>
                <a:gd name="connsiteX966" fmla="*/ 172535 w 1322614"/>
                <a:gd name="connsiteY966" fmla="*/ 798767 h 1081292"/>
                <a:gd name="connsiteX967" fmla="*/ 172421 w 1322614"/>
                <a:gd name="connsiteY967" fmla="*/ 797973 h 1081292"/>
                <a:gd name="connsiteX968" fmla="*/ 171967 w 1322614"/>
                <a:gd name="connsiteY968" fmla="*/ 796270 h 1081292"/>
                <a:gd name="connsiteX969" fmla="*/ 171627 w 1322614"/>
                <a:gd name="connsiteY969" fmla="*/ 796270 h 1081292"/>
                <a:gd name="connsiteX970" fmla="*/ 171513 w 1322614"/>
                <a:gd name="connsiteY970" fmla="*/ 796157 h 1081292"/>
                <a:gd name="connsiteX971" fmla="*/ 171399 w 1322614"/>
                <a:gd name="connsiteY971" fmla="*/ 794908 h 1081292"/>
                <a:gd name="connsiteX972" fmla="*/ 171740 w 1322614"/>
                <a:gd name="connsiteY972" fmla="*/ 794454 h 1081292"/>
                <a:gd name="connsiteX973" fmla="*/ 172762 w 1322614"/>
                <a:gd name="connsiteY973" fmla="*/ 793319 h 1081292"/>
                <a:gd name="connsiteX974" fmla="*/ 172875 w 1322614"/>
                <a:gd name="connsiteY974" fmla="*/ 792751 h 1081292"/>
                <a:gd name="connsiteX975" fmla="*/ 173102 w 1322614"/>
                <a:gd name="connsiteY975" fmla="*/ 792184 h 1081292"/>
                <a:gd name="connsiteX976" fmla="*/ 173216 w 1322614"/>
                <a:gd name="connsiteY976" fmla="*/ 791616 h 1081292"/>
                <a:gd name="connsiteX977" fmla="*/ 172989 w 1322614"/>
                <a:gd name="connsiteY977" fmla="*/ 790821 h 1081292"/>
                <a:gd name="connsiteX978" fmla="*/ 173897 w 1322614"/>
                <a:gd name="connsiteY978" fmla="*/ 790254 h 1081292"/>
                <a:gd name="connsiteX979" fmla="*/ 176508 w 1322614"/>
                <a:gd name="connsiteY979" fmla="*/ 787530 h 1081292"/>
                <a:gd name="connsiteX980" fmla="*/ 177189 w 1322614"/>
                <a:gd name="connsiteY980" fmla="*/ 786508 h 1081292"/>
                <a:gd name="connsiteX981" fmla="*/ 177756 w 1322614"/>
                <a:gd name="connsiteY981" fmla="*/ 784692 h 1081292"/>
                <a:gd name="connsiteX982" fmla="*/ 178664 w 1322614"/>
                <a:gd name="connsiteY982" fmla="*/ 778790 h 1081292"/>
                <a:gd name="connsiteX983" fmla="*/ 180026 w 1322614"/>
                <a:gd name="connsiteY983" fmla="*/ 775157 h 1081292"/>
                <a:gd name="connsiteX984" fmla="*/ 181729 w 1322614"/>
                <a:gd name="connsiteY984" fmla="*/ 772660 h 1081292"/>
                <a:gd name="connsiteX985" fmla="*/ 190696 w 1322614"/>
                <a:gd name="connsiteY985" fmla="*/ 765168 h 1081292"/>
                <a:gd name="connsiteX986" fmla="*/ 193420 w 1322614"/>
                <a:gd name="connsiteY986" fmla="*/ 760401 h 1081292"/>
                <a:gd name="connsiteX987" fmla="*/ 194442 w 1322614"/>
                <a:gd name="connsiteY987" fmla="*/ 756201 h 1081292"/>
                <a:gd name="connsiteX988" fmla="*/ 196599 w 1322614"/>
                <a:gd name="connsiteY988" fmla="*/ 750526 h 1081292"/>
                <a:gd name="connsiteX989" fmla="*/ 197053 w 1322614"/>
                <a:gd name="connsiteY989" fmla="*/ 748369 h 1081292"/>
                <a:gd name="connsiteX990" fmla="*/ 197053 w 1322614"/>
                <a:gd name="connsiteY990" fmla="*/ 747121 h 1081292"/>
                <a:gd name="connsiteX991" fmla="*/ 196712 w 1322614"/>
                <a:gd name="connsiteY991" fmla="*/ 745985 h 1081292"/>
                <a:gd name="connsiteX992" fmla="*/ 196599 w 1322614"/>
                <a:gd name="connsiteY992" fmla="*/ 744964 h 1081292"/>
                <a:gd name="connsiteX993" fmla="*/ 197280 w 1322614"/>
                <a:gd name="connsiteY993" fmla="*/ 744283 h 1081292"/>
                <a:gd name="connsiteX994" fmla="*/ 200344 w 1322614"/>
                <a:gd name="connsiteY994" fmla="*/ 743602 h 1081292"/>
                <a:gd name="connsiteX995" fmla="*/ 201366 w 1322614"/>
                <a:gd name="connsiteY995" fmla="*/ 742921 h 1081292"/>
                <a:gd name="connsiteX996" fmla="*/ 202615 w 1322614"/>
                <a:gd name="connsiteY996" fmla="*/ 743034 h 1081292"/>
                <a:gd name="connsiteX997" fmla="*/ 203863 w 1322614"/>
                <a:gd name="connsiteY997" fmla="*/ 743375 h 1081292"/>
                <a:gd name="connsiteX998" fmla="*/ 205112 w 1322614"/>
                <a:gd name="connsiteY998" fmla="*/ 743488 h 1081292"/>
                <a:gd name="connsiteX999" fmla="*/ 206360 w 1322614"/>
                <a:gd name="connsiteY999" fmla="*/ 742807 h 1081292"/>
                <a:gd name="connsiteX1000" fmla="*/ 207609 w 1322614"/>
                <a:gd name="connsiteY1000" fmla="*/ 742466 h 1081292"/>
                <a:gd name="connsiteX1001" fmla="*/ 208290 w 1322614"/>
                <a:gd name="connsiteY1001" fmla="*/ 742012 h 1081292"/>
                <a:gd name="connsiteX1002" fmla="*/ 209312 w 1322614"/>
                <a:gd name="connsiteY1002" fmla="*/ 740650 h 1081292"/>
                <a:gd name="connsiteX1003" fmla="*/ 210220 w 1322614"/>
                <a:gd name="connsiteY1003" fmla="*/ 738153 h 1081292"/>
                <a:gd name="connsiteX1004" fmla="*/ 211014 w 1322614"/>
                <a:gd name="connsiteY1004" fmla="*/ 737245 h 1081292"/>
                <a:gd name="connsiteX1005" fmla="*/ 212717 w 1322614"/>
                <a:gd name="connsiteY1005" fmla="*/ 737359 h 1081292"/>
                <a:gd name="connsiteX1006" fmla="*/ 218166 w 1322614"/>
                <a:gd name="connsiteY1006" fmla="*/ 739629 h 1081292"/>
                <a:gd name="connsiteX1007" fmla="*/ 220663 w 1322614"/>
                <a:gd name="connsiteY1007" fmla="*/ 739288 h 1081292"/>
                <a:gd name="connsiteX1008" fmla="*/ 221457 w 1322614"/>
                <a:gd name="connsiteY1008" fmla="*/ 736337 h 1081292"/>
                <a:gd name="connsiteX1009" fmla="*/ 222365 w 1322614"/>
                <a:gd name="connsiteY1009" fmla="*/ 734748 h 1081292"/>
                <a:gd name="connsiteX1010" fmla="*/ 223160 w 1322614"/>
                <a:gd name="connsiteY1010" fmla="*/ 731002 h 1081292"/>
                <a:gd name="connsiteX1011" fmla="*/ 224976 w 1322614"/>
                <a:gd name="connsiteY1011" fmla="*/ 727256 h 1081292"/>
                <a:gd name="connsiteX1012" fmla="*/ 226338 w 1322614"/>
                <a:gd name="connsiteY1012" fmla="*/ 723170 h 1081292"/>
                <a:gd name="connsiteX1013" fmla="*/ 227133 w 1322614"/>
                <a:gd name="connsiteY1013" fmla="*/ 721354 h 1081292"/>
                <a:gd name="connsiteX1014" fmla="*/ 228154 w 1322614"/>
                <a:gd name="connsiteY1014" fmla="*/ 717835 h 1081292"/>
                <a:gd name="connsiteX1015" fmla="*/ 227814 w 1322614"/>
                <a:gd name="connsiteY1015" fmla="*/ 717608 h 1081292"/>
                <a:gd name="connsiteX1016" fmla="*/ 226452 w 1322614"/>
                <a:gd name="connsiteY1016" fmla="*/ 716700 h 1081292"/>
                <a:gd name="connsiteX1017" fmla="*/ 223727 w 1322614"/>
                <a:gd name="connsiteY1017" fmla="*/ 716927 h 1081292"/>
                <a:gd name="connsiteX1018" fmla="*/ 221230 w 1322614"/>
                <a:gd name="connsiteY1018" fmla="*/ 717721 h 1081292"/>
                <a:gd name="connsiteX1019" fmla="*/ 221003 w 1322614"/>
                <a:gd name="connsiteY1019" fmla="*/ 717721 h 1081292"/>
                <a:gd name="connsiteX1020" fmla="*/ 220436 w 1322614"/>
                <a:gd name="connsiteY1020" fmla="*/ 717495 h 1081292"/>
                <a:gd name="connsiteX1021" fmla="*/ 219187 w 1322614"/>
                <a:gd name="connsiteY1021" fmla="*/ 719197 h 1081292"/>
                <a:gd name="connsiteX1022" fmla="*/ 216803 w 1322614"/>
                <a:gd name="connsiteY1022" fmla="*/ 720219 h 1081292"/>
                <a:gd name="connsiteX1023" fmla="*/ 214306 w 1322614"/>
                <a:gd name="connsiteY1023" fmla="*/ 720786 h 1081292"/>
                <a:gd name="connsiteX1024" fmla="*/ 212831 w 1322614"/>
                <a:gd name="connsiteY1024" fmla="*/ 720786 h 1081292"/>
                <a:gd name="connsiteX1025" fmla="*/ 211469 w 1322614"/>
                <a:gd name="connsiteY1025" fmla="*/ 719538 h 1081292"/>
                <a:gd name="connsiteX1026" fmla="*/ 210560 w 1322614"/>
                <a:gd name="connsiteY1026" fmla="*/ 718630 h 1081292"/>
                <a:gd name="connsiteX1027" fmla="*/ 206701 w 1322614"/>
                <a:gd name="connsiteY1027" fmla="*/ 708641 h 1081292"/>
                <a:gd name="connsiteX1028" fmla="*/ 206247 w 1322614"/>
                <a:gd name="connsiteY1028" fmla="*/ 708073 h 1081292"/>
                <a:gd name="connsiteX1029" fmla="*/ 204544 w 1322614"/>
                <a:gd name="connsiteY1029" fmla="*/ 706825 h 1081292"/>
                <a:gd name="connsiteX1030" fmla="*/ 203863 w 1322614"/>
                <a:gd name="connsiteY1030" fmla="*/ 706144 h 1081292"/>
                <a:gd name="connsiteX1031" fmla="*/ 203409 w 1322614"/>
                <a:gd name="connsiteY1031" fmla="*/ 705349 h 1081292"/>
                <a:gd name="connsiteX1032" fmla="*/ 202728 w 1322614"/>
                <a:gd name="connsiteY1032" fmla="*/ 703760 h 1081292"/>
                <a:gd name="connsiteX1033" fmla="*/ 202274 w 1322614"/>
                <a:gd name="connsiteY1033" fmla="*/ 703079 h 1081292"/>
                <a:gd name="connsiteX1034" fmla="*/ 192058 w 1322614"/>
                <a:gd name="connsiteY1034" fmla="*/ 689911 h 1081292"/>
                <a:gd name="connsiteX1035" fmla="*/ 189334 w 1322614"/>
                <a:gd name="connsiteY1035" fmla="*/ 687868 h 1081292"/>
                <a:gd name="connsiteX1036" fmla="*/ 187972 w 1322614"/>
                <a:gd name="connsiteY1036" fmla="*/ 687187 h 1081292"/>
                <a:gd name="connsiteX1037" fmla="*/ 189334 w 1322614"/>
                <a:gd name="connsiteY1037" fmla="*/ 685711 h 1081292"/>
                <a:gd name="connsiteX1038" fmla="*/ 190242 w 1322614"/>
                <a:gd name="connsiteY1038" fmla="*/ 684349 h 1081292"/>
                <a:gd name="connsiteX1039" fmla="*/ 190356 w 1322614"/>
                <a:gd name="connsiteY1039" fmla="*/ 682874 h 1081292"/>
                <a:gd name="connsiteX1040" fmla="*/ 189221 w 1322614"/>
                <a:gd name="connsiteY1040" fmla="*/ 681285 h 1081292"/>
                <a:gd name="connsiteX1041" fmla="*/ 190129 w 1322614"/>
                <a:gd name="connsiteY1041" fmla="*/ 679809 h 1081292"/>
                <a:gd name="connsiteX1042" fmla="*/ 191831 w 1322614"/>
                <a:gd name="connsiteY1042" fmla="*/ 673566 h 1081292"/>
                <a:gd name="connsiteX1043" fmla="*/ 195918 w 1322614"/>
                <a:gd name="connsiteY1043" fmla="*/ 667664 h 1081292"/>
                <a:gd name="connsiteX1044" fmla="*/ 196485 w 1322614"/>
                <a:gd name="connsiteY1044" fmla="*/ 665961 h 1081292"/>
                <a:gd name="connsiteX1045" fmla="*/ 196145 w 1322614"/>
                <a:gd name="connsiteY1045" fmla="*/ 665053 h 1081292"/>
                <a:gd name="connsiteX1046" fmla="*/ 195577 w 1322614"/>
                <a:gd name="connsiteY1046" fmla="*/ 664599 h 1081292"/>
                <a:gd name="connsiteX1047" fmla="*/ 194896 w 1322614"/>
                <a:gd name="connsiteY1047" fmla="*/ 664259 h 1081292"/>
                <a:gd name="connsiteX1048" fmla="*/ 194442 w 1322614"/>
                <a:gd name="connsiteY1048" fmla="*/ 663464 h 1081292"/>
                <a:gd name="connsiteX1049" fmla="*/ 194328 w 1322614"/>
                <a:gd name="connsiteY1049" fmla="*/ 662442 h 1081292"/>
                <a:gd name="connsiteX1050" fmla="*/ 194328 w 1322614"/>
                <a:gd name="connsiteY1050" fmla="*/ 661194 h 1081292"/>
                <a:gd name="connsiteX1051" fmla="*/ 194556 w 1322614"/>
                <a:gd name="connsiteY1051" fmla="*/ 658356 h 1081292"/>
                <a:gd name="connsiteX1052" fmla="*/ 195237 w 1322614"/>
                <a:gd name="connsiteY1052" fmla="*/ 654156 h 1081292"/>
                <a:gd name="connsiteX1053" fmla="*/ 195577 w 1322614"/>
                <a:gd name="connsiteY1053" fmla="*/ 653248 h 1081292"/>
                <a:gd name="connsiteX1054" fmla="*/ 196372 w 1322614"/>
                <a:gd name="connsiteY1054" fmla="*/ 651546 h 1081292"/>
                <a:gd name="connsiteX1055" fmla="*/ 196599 w 1322614"/>
                <a:gd name="connsiteY1055" fmla="*/ 651091 h 1081292"/>
                <a:gd name="connsiteX1056" fmla="*/ 200912 w 1322614"/>
                <a:gd name="connsiteY1056" fmla="*/ 647572 h 1081292"/>
                <a:gd name="connsiteX1057" fmla="*/ 202274 w 1322614"/>
                <a:gd name="connsiteY1057" fmla="*/ 646438 h 1081292"/>
                <a:gd name="connsiteX1058" fmla="*/ 203750 w 1322614"/>
                <a:gd name="connsiteY1058" fmla="*/ 645870 h 1081292"/>
                <a:gd name="connsiteX1059" fmla="*/ 205339 w 1322614"/>
                <a:gd name="connsiteY1059" fmla="*/ 644507 h 1081292"/>
                <a:gd name="connsiteX1060" fmla="*/ 206701 w 1322614"/>
                <a:gd name="connsiteY1060" fmla="*/ 642919 h 1081292"/>
                <a:gd name="connsiteX1061" fmla="*/ 207269 w 1322614"/>
                <a:gd name="connsiteY1061" fmla="*/ 641783 h 1081292"/>
                <a:gd name="connsiteX1062" fmla="*/ 208177 w 1322614"/>
                <a:gd name="connsiteY1062" fmla="*/ 640989 h 1081292"/>
                <a:gd name="connsiteX1063" fmla="*/ 212604 w 1322614"/>
                <a:gd name="connsiteY1063" fmla="*/ 639967 h 1081292"/>
                <a:gd name="connsiteX1064" fmla="*/ 214193 w 1322614"/>
                <a:gd name="connsiteY1064" fmla="*/ 639173 h 1081292"/>
                <a:gd name="connsiteX1065" fmla="*/ 215328 w 1322614"/>
                <a:gd name="connsiteY1065" fmla="*/ 637924 h 1081292"/>
                <a:gd name="connsiteX1066" fmla="*/ 216463 w 1322614"/>
                <a:gd name="connsiteY1066" fmla="*/ 636902 h 1081292"/>
                <a:gd name="connsiteX1067" fmla="*/ 217257 w 1322614"/>
                <a:gd name="connsiteY1067" fmla="*/ 636449 h 1081292"/>
                <a:gd name="connsiteX1068" fmla="*/ 217144 w 1322614"/>
                <a:gd name="connsiteY1068" fmla="*/ 634632 h 1081292"/>
                <a:gd name="connsiteX1069" fmla="*/ 217598 w 1322614"/>
                <a:gd name="connsiteY1069" fmla="*/ 632703 h 1081292"/>
                <a:gd name="connsiteX1070" fmla="*/ 216236 w 1322614"/>
                <a:gd name="connsiteY1070" fmla="*/ 630319 h 1081292"/>
                <a:gd name="connsiteX1071" fmla="*/ 218279 w 1322614"/>
                <a:gd name="connsiteY1071" fmla="*/ 628616 h 1081292"/>
                <a:gd name="connsiteX1072" fmla="*/ 220436 w 1322614"/>
                <a:gd name="connsiteY1072" fmla="*/ 625551 h 1081292"/>
                <a:gd name="connsiteX1073" fmla="*/ 223727 w 1322614"/>
                <a:gd name="connsiteY1073" fmla="*/ 619195 h 1081292"/>
                <a:gd name="connsiteX1074" fmla="*/ 224636 w 1322614"/>
                <a:gd name="connsiteY1074" fmla="*/ 617947 h 1081292"/>
                <a:gd name="connsiteX1075" fmla="*/ 225203 w 1322614"/>
                <a:gd name="connsiteY1075" fmla="*/ 616698 h 1081292"/>
                <a:gd name="connsiteX1076" fmla="*/ 225090 w 1322614"/>
                <a:gd name="connsiteY1076" fmla="*/ 615563 h 1081292"/>
                <a:gd name="connsiteX1077" fmla="*/ 223954 w 1322614"/>
                <a:gd name="connsiteY1077" fmla="*/ 614655 h 1081292"/>
                <a:gd name="connsiteX1078" fmla="*/ 224636 w 1322614"/>
                <a:gd name="connsiteY1078" fmla="*/ 612498 h 1081292"/>
                <a:gd name="connsiteX1079" fmla="*/ 224068 w 1322614"/>
                <a:gd name="connsiteY1079" fmla="*/ 610001 h 1081292"/>
                <a:gd name="connsiteX1080" fmla="*/ 222706 w 1322614"/>
                <a:gd name="connsiteY1080" fmla="*/ 607730 h 1081292"/>
                <a:gd name="connsiteX1081" fmla="*/ 221117 w 1322614"/>
                <a:gd name="connsiteY1081" fmla="*/ 606255 h 1081292"/>
                <a:gd name="connsiteX1082" fmla="*/ 218847 w 1322614"/>
                <a:gd name="connsiteY1082" fmla="*/ 604666 h 1081292"/>
                <a:gd name="connsiteX1083" fmla="*/ 216349 w 1322614"/>
                <a:gd name="connsiteY1083" fmla="*/ 603985 h 1081292"/>
                <a:gd name="connsiteX1084" fmla="*/ 213739 w 1322614"/>
                <a:gd name="connsiteY1084" fmla="*/ 604325 h 1081292"/>
                <a:gd name="connsiteX1085" fmla="*/ 211469 w 1322614"/>
                <a:gd name="connsiteY1085" fmla="*/ 605687 h 1081292"/>
                <a:gd name="connsiteX1086" fmla="*/ 210333 w 1322614"/>
                <a:gd name="connsiteY1086" fmla="*/ 606142 h 1081292"/>
                <a:gd name="connsiteX1087" fmla="*/ 208858 w 1322614"/>
                <a:gd name="connsiteY1087" fmla="*/ 605915 h 1081292"/>
                <a:gd name="connsiteX1088" fmla="*/ 207382 w 1322614"/>
                <a:gd name="connsiteY1088" fmla="*/ 605234 h 1081292"/>
                <a:gd name="connsiteX1089" fmla="*/ 206360 w 1322614"/>
                <a:gd name="connsiteY1089" fmla="*/ 604212 h 1081292"/>
                <a:gd name="connsiteX1090" fmla="*/ 206247 w 1322614"/>
                <a:gd name="connsiteY1090" fmla="*/ 603190 h 1081292"/>
                <a:gd name="connsiteX1091" fmla="*/ 207269 w 1322614"/>
                <a:gd name="connsiteY1091" fmla="*/ 600806 h 1081292"/>
                <a:gd name="connsiteX1092" fmla="*/ 207496 w 1322614"/>
                <a:gd name="connsiteY1092" fmla="*/ 599558 h 1081292"/>
                <a:gd name="connsiteX1093" fmla="*/ 206360 w 1322614"/>
                <a:gd name="connsiteY1093" fmla="*/ 597174 h 1081292"/>
                <a:gd name="connsiteX1094" fmla="*/ 204090 w 1322614"/>
                <a:gd name="connsiteY1094" fmla="*/ 596153 h 1081292"/>
                <a:gd name="connsiteX1095" fmla="*/ 201366 w 1322614"/>
                <a:gd name="connsiteY1095" fmla="*/ 595472 h 1081292"/>
                <a:gd name="connsiteX1096" fmla="*/ 198982 w 1322614"/>
                <a:gd name="connsiteY1096" fmla="*/ 594109 h 1081292"/>
                <a:gd name="connsiteX1097" fmla="*/ 197620 w 1322614"/>
                <a:gd name="connsiteY1097" fmla="*/ 592180 h 1081292"/>
                <a:gd name="connsiteX1098" fmla="*/ 196826 w 1322614"/>
                <a:gd name="connsiteY1098" fmla="*/ 589683 h 1081292"/>
                <a:gd name="connsiteX1099" fmla="*/ 196939 w 1322614"/>
                <a:gd name="connsiteY1099" fmla="*/ 587072 h 1081292"/>
                <a:gd name="connsiteX1100" fmla="*/ 198301 w 1322614"/>
                <a:gd name="connsiteY1100" fmla="*/ 584802 h 1081292"/>
                <a:gd name="connsiteX1101" fmla="*/ 193534 w 1322614"/>
                <a:gd name="connsiteY1101" fmla="*/ 578899 h 1081292"/>
                <a:gd name="connsiteX1102" fmla="*/ 191718 w 1322614"/>
                <a:gd name="connsiteY1102" fmla="*/ 577424 h 1081292"/>
                <a:gd name="connsiteX1103" fmla="*/ 191037 w 1322614"/>
                <a:gd name="connsiteY1103" fmla="*/ 575948 h 1081292"/>
                <a:gd name="connsiteX1104" fmla="*/ 190583 w 1322614"/>
                <a:gd name="connsiteY1104" fmla="*/ 573337 h 1081292"/>
                <a:gd name="connsiteX1105" fmla="*/ 190583 w 1322614"/>
                <a:gd name="connsiteY1105" fmla="*/ 570613 h 1081292"/>
                <a:gd name="connsiteX1106" fmla="*/ 191037 w 1322614"/>
                <a:gd name="connsiteY1106" fmla="*/ 568797 h 1081292"/>
                <a:gd name="connsiteX1107" fmla="*/ 191831 w 1322614"/>
                <a:gd name="connsiteY1107" fmla="*/ 566981 h 1081292"/>
                <a:gd name="connsiteX1108" fmla="*/ 192285 w 1322614"/>
                <a:gd name="connsiteY1108" fmla="*/ 564143 h 1081292"/>
                <a:gd name="connsiteX1109" fmla="*/ 192285 w 1322614"/>
                <a:gd name="connsiteY1109" fmla="*/ 561419 h 1081292"/>
                <a:gd name="connsiteX1110" fmla="*/ 191604 w 1322614"/>
                <a:gd name="connsiteY1110" fmla="*/ 560170 h 1081292"/>
                <a:gd name="connsiteX1111" fmla="*/ 187518 w 1322614"/>
                <a:gd name="connsiteY1111" fmla="*/ 559035 h 1081292"/>
                <a:gd name="connsiteX1112" fmla="*/ 185475 w 1322614"/>
                <a:gd name="connsiteY1112" fmla="*/ 558013 h 1081292"/>
                <a:gd name="connsiteX1113" fmla="*/ 183999 w 1322614"/>
                <a:gd name="connsiteY1113" fmla="*/ 556765 h 1081292"/>
                <a:gd name="connsiteX1114" fmla="*/ 183091 w 1322614"/>
                <a:gd name="connsiteY1114" fmla="*/ 554041 h 1081292"/>
                <a:gd name="connsiteX1115" fmla="*/ 182296 w 1322614"/>
                <a:gd name="connsiteY1115" fmla="*/ 552906 h 1081292"/>
                <a:gd name="connsiteX1116" fmla="*/ 179005 w 1322614"/>
                <a:gd name="connsiteY1116" fmla="*/ 551203 h 1081292"/>
                <a:gd name="connsiteX1117" fmla="*/ 177416 w 1322614"/>
                <a:gd name="connsiteY1117" fmla="*/ 549614 h 1081292"/>
                <a:gd name="connsiteX1118" fmla="*/ 174578 w 1322614"/>
                <a:gd name="connsiteY1118" fmla="*/ 545755 h 1081292"/>
                <a:gd name="connsiteX1119" fmla="*/ 172875 w 1322614"/>
                <a:gd name="connsiteY1119" fmla="*/ 544165 h 1081292"/>
                <a:gd name="connsiteX1120" fmla="*/ 169697 w 1322614"/>
                <a:gd name="connsiteY1120" fmla="*/ 535425 h 1081292"/>
                <a:gd name="connsiteX1121" fmla="*/ 168902 w 1322614"/>
                <a:gd name="connsiteY1121" fmla="*/ 533723 h 1081292"/>
                <a:gd name="connsiteX1122" fmla="*/ 168789 w 1322614"/>
                <a:gd name="connsiteY1122" fmla="*/ 533382 h 1081292"/>
                <a:gd name="connsiteX1123" fmla="*/ 189788 w 1322614"/>
                <a:gd name="connsiteY1123" fmla="*/ 534404 h 1081292"/>
                <a:gd name="connsiteX1124" fmla="*/ 191150 w 1322614"/>
                <a:gd name="connsiteY1124" fmla="*/ 534063 h 1081292"/>
                <a:gd name="connsiteX1125" fmla="*/ 192739 w 1322614"/>
                <a:gd name="connsiteY1125" fmla="*/ 533382 h 1081292"/>
                <a:gd name="connsiteX1126" fmla="*/ 194556 w 1322614"/>
                <a:gd name="connsiteY1126" fmla="*/ 533042 h 1081292"/>
                <a:gd name="connsiteX1127" fmla="*/ 198415 w 1322614"/>
                <a:gd name="connsiteY1127" fmla="*/ 533154 h 1081292"/>
                <a:gd name="connsiteX1128" fmla="*/ 200118 w 1322614"/>
                <a:gd name="connsiteY1128" fmla="*/ 532587 h 1081292"/>
                <a:gd name="connsiteX1129" fmla="*/ 202274 w 1322614"/>
                <a:gd name="connsiteY1129" fmla="*/ 533836 h 1081292"/>
                <a:gd name="connsiteX1130" fmla="*/ 205339 w 1322614"/>
                <a:gd name="connsiteY1130" fmla="*/ 533949 h 1081292"/>
                <a:gd name="connsiteX1131" fmla="*/ 219641 w 1322614"/>
                <a:gd name="connsiteY1131" fmla="*/ 532133 h 1081292"/>
                <a:gd name="connsiteX1132" fmla="*/ 221117 w 1322614"/>
                <a:gd name="connsiteY1132" fmla="*/ 531566 h 1081292"/>
                <a:gd name="connsiteX1133" fmla="*/ 222252 w 1322614"/>
                <a:gd name="connsiteY1133" fmla="*/ 528841 h 1081292"/>
                <a:gd name="connsiteX1134" fmla="*/ 222138 w 1322614"/>
                <a:gd name="connsiteY1134" fmla="*/ 527933 h 1081292"/>
                <a:gd name="connsiteX1135" fmla="*/ 221798 w 1322614"/>
                <a:gd name="connsiteY1135" fmla="*/ 527025 h 1081292"/>
                <a:gd name="connsiteX1136" fmla="*/ 221798 w 1322614"/>
                <a:gd name="connsiteY1136" fmla="*/ 525890 h 1081292"/>
                <a:gd name="connsiteX1137" fmla="*/ 222252 w 1322614"/>
                <a:gd name="connsiteY1137" fmla="*/ 524755 h 1081292"/>
                <a:gd name="connsiteX1138" fmla="*/ 223387 w 1322614"/>
                <a:gd name="connsiteY1138" fmla="*/ 522712 h 1081292"/>
                <a:gd name="connsiteX1139" fmla="*/ 223727 w 1322614"/>
                <a:gd name="connsiteY1139" fmla="*/ 521463 h 1081292"/>
                <a:gd name="connsiteX1140" fmla="*/ 223614 w 1322614"/>
                <a:gd name="connsiteY1140" fmla="*/ 520441 h 1081292"/>
                <a:gd name="connsiteX1141" fmla="*/ 223160 w 1322614"/>
                <a:gd name="connsiteY1141" fmla="*/ 519307 h 1081292"/>
                <a:gd name="connsiteX1142" fmla="*/ 223046 w 1322614"/>
                <a:gd name="connsiteY1142" fmla="*/ 517945 h 1081292"/>
                <a:gd name="connsiteX1143" fmla="*/ 223727 w 1322614"/>
                <a:gd name="connsiteY1143" fmla="*/ 516242 h 1081292"/>
                <a:gd name="connsiteX1144" fmla="*/ 224522 w 1322614"/>
                <a:gd name="connsiteY1144" fmla="*/ 515561 h 1081292"/>
                <a:gd name="connsiteX1145" fmla="*/ 226792 w 1322614"/>
                <a:gd name="connsiteY1145" fmla="*/ 514652 h 1081292"/>
                <a:gd name="connsiteX1146" fmla="*/ 227700 w 1322614"/>
                <a:gd name="connsiteY1146" fmla="*/ 514085 h 1081292"/>
                <a:gd name="connsiteX1147" fmla="*/ 230084 w 1322614"/>
                <a:gd name="connsiteY1147" fmla="*/ 510453 h 1081292"/>
                <a:gd name="connsiteX1148" fmla="*/ 230425 w 1322614"/>
                <a:gd name="connsiteY1148" fmla="*/ 509204 h 1081292"/>
                <a:gd name="connsiteX1149" fmla="*/ 230538 w 1322614"/>
                <a:gd name="connsiteY1149" fmla="*/ 507047 h 1081292"/>
                <a:gd name="connsiteX1150" fmla="*/ 230652 w 1322614"/>
                <a:gd name="connsiteY1150" fmla="*/ 505913 h 1081292"/>
                <a:gd name="connsiteX1151" fmla="*/ 230652 w 1322614"/>
                <a:gd name="connsiteY1151" fmla="*/ 505232 h 1081292"/>
                <a:gd name="connsiteX1152" fmla="*/ 230311 w 1322614"/>
                <a:gd name="connsiteY1152" fmla="*/ 503983 h 1081292"/>
                <a:gd name="connsiteX1153" fmla="*/ 230311 w 1322614"/>
                <a:gd name="connsiteY1153" fmla="*/ 503301 h 1081292"/>
                <a:gd name="connsiteX1154" fmla="*/ 230652 w 1322614"/>
                <a:gd name="connsiteY1154" fmla="*/ 502734 h 1081292"/>
                <a:gd name="connsiteX1155" fmla="*/ 231560 w 1322614"/>
                <a:gd name="connsiteY1155" fmla="*/ 502053 h 1081292"/>
                <a:gd name="connsiteX1156" fmla="*/ 231900 w 1322614"/>
                <a:gd name="connsiteY1156" fmla="*/ 501599 h 1081292"/>
                <a:gd name="connsiteX1157" fmla="*/ 232468 w 1322614"/>
                <a:gd name="connsiteY1157" fmla="*/ 498534 h 1081292"/>
                <a:gd name="connsiteX1158" fmla="*/ 232808 w 1322614"/>
                <a:gd name="connsiteY1158" fmla="*/ 497399 h 1081292"/>
                <a:gd name="connsiteX1159" fmla="*/ 232581 w 1322614"/>
                <a:gd name="connsiteY1159" fmla="*/ 496037 h 1081292"/>
                <a:gd name="connsiteX1160" fmla="*/ 233035 w 1322614"/>
                <a:gd name="connsiteY1160" fmla="*/ 494675 h 1081292"/>
                <a:gd name="connsiteX1161" fmla="*/ 234738 w 1322614"/>
                <a:gd name="connsiteY1161" fmla="*/ 491950 h 1081292"/>
                <a:gd name="connsiteX1162" fmla="*/ 230879 w 1322614"/>
                <a:gd name="connsiteY1162" fmla="*/ 484913 h 1081292"/>
                <a:gd name="connsiteX1163" fmla="*/ 228722 w 1322614"/>
                <a:gd name="connsiteY1163" fmla="*/ 482189 h 1081292"/>
                <a:gd name="connsiteX1164" fmla="*/ 227360 w 1322614"/>
                <a:gd name="connsiteY1164" fmla="*/ 480146 h 1081292"/>
                <a:gd name="connsiteX1165" fmla="*/ 226338 w 1322614"/>
                <a:gd name="connsiteY1165" fmla="*/ 479237 h 1081292"/>
                <a:gd name="connsiteX1166" fmla="*/ 225317 w 1322614"/>
                <a:gd name="connsiteY1166" fmla="*/ 478897 h 1081292"/>
                <a:gd name="connsiteX1167" fmla="*/ 222706 w 1322614"/>
                <a:gd name="connsiteY1167" fmla="*/ 478556 h 1081292"/>
                <a:gd name="connsiteX1168" fmla="*/ 221571 w 1322614"/>
                <a:gd name="connsiteY1168" fmla="*/ 478216 h 1081292"/>
                <a:gd name="connsiteX1169" fmla="*/ 220436 w 1322614"/>
                <a:gd name="connsiteY1169" fmla="*/ 476513 h 1081292"/>
                <a:gd name="connsiteX1170" fmla="*/ 219755 w 1322614"/>
                <a:gd name="connsiteY1170" fmla="*/ 472200 h 1081292"/>
                <a:gd name="connsiteX1171" fmla="*/ 218960 w 1322614"/>
                <a:gd name="connsiteY1171" fmla="*/ 470384 h 1081292"/>
                <a:gd name="connsiteX1172" fmla="*/ 219755 w 1322614"/>
                <a:gd name="connsiteY1172" fmla="*/ 468908 h 1081292"/>
                <a:gd name="connsiteX1173" fmla="*/ 220663 w 1322614"/>
                <a:gd name="connsiteY1173" fmla="*/ 465957 h 1081292"/>
                <a:gd name="connsiteX1174" fmla="*/ 221571 w 1322614"/>
                <a:gd name="connsiteY1174" fmla="*/ 464822 h 1081292"/>
                <a:gd name="connsiteX1175" fmla="*/ 223273 w 1322614"/>
                <a:gd name="connsiteY1175" fmla="*/ 464027 h 1081292"/>
                <a:gd name="connsiteX1176" fmla="*/ 227473 w 1322614"/>
                <a:gd name="connsiteY1176" fmla="*/ 461303 h 1081292"/>
                <a:gd name="connsiteX1177" fmla="*/ 228722 w 1322614"/>
                <a:gd name="connsiteY1177" fmla="*/ 461076 h 1081292"/>
                <a:gd name="connsiteX1178" fmla="*/ 229403 w 1322614"/>
                <a:gd name="connsiteY1178" fmla="*/ 460962 h 1081292"/>
                <a:gd name="connsiteX1179" fmla="*/ 231333 w 1322614"/>
                <a:gd name="connsiteY1179" fmla="*/ 461190 h 1081292"/>
                <a:gd name="connsiteX1180" fmla="*/ 233262 w 1322614"/>
                <a:gd name="connsiteY1180" fmla="*/ 461076 h 1081292"/>
                <a:gd name="connsiteX1181" fmla="*/ 235078 w 1322614"/>
                <a:gd name="connsiteY1181" fmla="*/ 459828 h 1081292"/>
                <a:gd name="connsiteX1182" fmla="*/ 235419 w 1322614"/>
                <a:gd name="connsiteY1182" fmla="*/ 459033 h 1081292"/>
                <a:gd name="connsiteX1183" fmla="*/ 235533 w 1322614"/>
                <a:gd name="connsiteY1183" fmla="*/ 458011 h 1081292"/>
                <a:gd name="connsiteX1184" fmla="*/ 235646 w 1322614"/>
                <a:gd name="connsiteY1184" fmla="*/ 456876 h 1081292"/>
                <a:gd name="connsiteX1185" fmla="*/ 235986 w 1322614"/>
                <a:gd name="connsiteY1185" fmla="*/ 455854 h 1081292"/>
                <a:gd name="connsiteX1186" fmla="*/ 236554 w 1322614"/>
                <a:gd name="connsiteY1186" fmla="*/ 455173 h 1081292"/>
                <a:gd name="connsiteX1187" fmla="*/ 240754 w 1322614"/>
                <a:gd name="connsiteY1187" fmla="*/ 452109 h 1081292"/>
                <a:gd name="connsiteX1188" fmla="*/ 241662 w 1322614"/>
                <a:gd name="connsiteY1188" fmla="*/ 451201 h 1081292"/>
                <a:gd name="connsiteX1189" fmla="*/ 243365 w 1322614"/>
                <a:gd name="connsiteY1189" fmla="*/ 448136 h 1081292"/>
                <a:gd name="connsiteX1190" fmla="*/ 240073 w 1322614"/>
                <a:gd name="connsiteY1190" fmla="*/ 445072 h 1081292"/>
                <a:gd name="connsiteX1191" fmla="*/ 237803 w 1322614"/>
                <a:gd name="connsiteY1191" fmla="*/ 441439 h 1081292"/>
                <a:gd name="connsiteX1192" fmla="*/ 237235 w 1322614"/>
                <a:gd name="connsiteY1192" fmla="*/ 437352 h 1081292"/>
                <a:gd name="connsiteX1193" fmla="*/ 239051 w 1322614"/>
                <a:gd name="connsiteY1193" fmla="*/ 432926 h 1081292"/>
                <a:gd name="connsiteX1194" fmla="*/ 241321 w 1322614"/>
                <a:gd name="connsiteY1194" fmla="*/ 429747 h 1081292"/>
                <a:gd name="connsiteX1195" fmla="*/ 241549 w 1322614"/>
                <a:gd name="connsiteY1195" fmla="*/ 428158 h 1081292"/>
                <a:gd name="connsiteX1196" fmla="*/ 240981 w 1322614"/>
                <a:gd name="connsiteY1196" fmla="*/ 426001 h 1081292"/>
                <a:gd name="connsiteX1197" fmla="*/ 239959 w 1322614"/>
                <a:gd name="connsiteY1197" fmla="*/ 424299 h 1081292"/>
                <a:gd name="connsiteX1198" fmla="*/ 238824 w 1322614"/>
                <a:gd name="connsiteY1198" fmla="*/ 423164 h 1081292"/>
                <a:gd name="connsiteX1199" fmla="*/ 238030 w 1322614"/>
                <a:gd name="connsiteY1199" fmla="*/ 421915 h 1081292"/>
                <a:gd name="connsiteX1200" fmla="*/ 237803 w 1322614"/>
                <a:gd name="connsiteY1200" fmla="*/ 419645 h 1081292"/>
                <a:gd name="connsiteX1201" fmla="*/ 238370 w 1322614"/>
                <a:gd name="connsiteY1201" fmla="*/ 417715 h 1081292"/>
                <a:gd name="connsiteX1202" fmla="*/ 240640 w 1322614"/>
                <a:gd name="connsiteY1202" fmla="*/ 413629 h 1081292"/>
                <a:gd name="connsiteX1203" fmla="*/ 241321 w 1322614"/>
                <a:gd name="connsiteY1203" fmla="*/ 411472 h 1081292"/>
                <a:gd name="connsiteX1204" fmla="*/ 241321 w 1322614"/>
                <a:gd name="connsiteY1204" fmla="*/ 409883 h 1081292"/>
                <a:gd name="connsiteX1205" fmla="*/ 241095 w 1322614"/>
                <a:gd name="connsiteY1205" fmla="*/ 407613 h 1081292"/>
                <a:gd name="connsiteX1206" fmla="*/ 240300 w 1322614"/>
                <a:gd name="connsiteY1206" fmla="*/ 403299 h 1081292"/>
                <a:gd name="connsiteX1207" fmla="*/ 239051 w 1322614"/>
                <a:gd name="connsiteY1207" fmla="*/ 399100 h 1081292"/>
                <a:gd name="connsiteX1208" fmla="*/ 238824 w 1322614"/>
                <a:gd name="connsiteY1208" fmla="*/ 397284 h 1081292"/>
                <a:gd name="connsiteX1209" fmla="*/ 238824 w 1322614"/>
                <a:gd name="connsiteY1209" fmla="*/ 394786 h 1081292"/>
                <a:gd name="connsiteX1210" fmla="*/ 239051 w 1322614"/>
                <a:gd name="connsiteY1210" fmla="*/ 393538 h 1081292"/>
                <a:gd name="connsiteX1211" fmla="*/ 239278 w 1322614"/>
                <a:gd name="connsiteY1211" fmla="*/ 392857 h 1081292"/>
                <a:gd name="connsiteX1212" fmla="*/ 239392 w 1322614"/>
                <a:gd name="connsiteY1212" fmla="*/ 392176 h 1081292"/>
                <a:gd name="connsiteX1213" fmla="*/ 239051 w 1322614"/>
                <a:gd name="connsiteY1213" fmla="*/ 390814 h 1081292"/>
                <a:gd name="connsiteX1214" fmla="*/ 238938 w 1322614"/>
                <a:gd name="connsiteY1214" fmla="*/ 390019 h 1081292"/>
                <a:gd name="connsiteX1215" fmla="*/ 239051 w 1322614"/>
                <a:gd name="connsiteY1215" fmla="*/ 386727 h 1081292"/>
                <a:gd name="connsiteX1216" fmla="*/ 240640 w 1322614"/>
                <a:gd name="connsiteY1216" fmla="*/ 386273 h 1081292"/>
                <a:gd name="connsiteX1217" fmla="*/ 241095 w 1322614"/>
                <a:gd name="connsiteY1217" fmla="*/ 384684 h 1081292"/>
                <a:gd name="connsiteX1218" fmla="*/ 240640 w 1322614"/>
                <a:gd name="connsiteY1218" fmla="*/ 382981 h 1081292"/>
                <a:gd name="connsiteX1219" fmla="*/ 239619 w 1322614"/>
                <a:gd name="connsiteY1219" fmla="*/ 382187 h 1081292"/>
                <a:gd name="connsiteX1220" fmla="*/ 238143 w 1322614"/>
                <a:gd name="connsiteY1220" fmla="*/ 381847 h 1081292"/>
                <a:gd name="connsiteX1221" fmla="*/ 237349 w 1322614"/>
                <a:gd name="connsiteY1221" fmla="*/ 380825 h 1081292"/>
                <a:gd name="connsiteX1222" fmla="*/ 236554 w 1322614"/>
                <a:gd name="connsiteY1222" fmla="*/ 378101 h 1081292"/>
                <a:gd name="connsiteX1223" fmla="*/ 234511 w 1322614"/>
                <a:gd name="connsiteY1223" fmla="*/ 372879 h 1081292"/>
                <a:gd name="connsiteX1224" fmla="*/ 233149 w 1322614"/>
                <a:gd name="connsiteY1224" fmla="*/ 370609 h 1081292"/>
                <a:gd name="connsiteX1225" fmla="*/ 230084 w 1322614"/>
                <a:gd name="connsiteY1225" fmla="*/ 367317 h 1081292"/>
                <a:gd name="connsiteX1226" fmla="*/ 229176 w 1322614"/>
                <a:gd name="connsiteY1226" fmla="*/ 365841 h 1081292"/>
                <a:gd name="connsiteX1227" fmla="*/ 228949 w 1322614"/>
                <a:gd name="connsiteY1227" fmla="*/ 364252 h 1081292"/>
                <a:gd name="connsiteX1228" fmla="*/ 229970 w 1322614"/>
                <a:gd name="connsiteY1228" fmla="*/ 362550 h 1081292"/>
                <a:gd name="connsiteX1229" fmla="*/ 230311 w 1322614"/>
                <a:gd name="connsiteY1229" fmla="*/ 360166 h 1081292"/>
                <a:gd name="connsiteX1230" fmla="*/ 230311 w 1322614"/>
                <a:gd name="connsiteY1230" fmla="*/ 360166 h 1081292"/>
                <a:gd name="connsiteX1231" fmla="*/ 232354 w 1322614"/>
                <a:gd name="connsiteY1231" fmla="*/ 359145 h 1081292"/>
                <a:gd name="connsiteX1232" fmla="*/ 238370 w 1322614"/>
                <a:gd name="connsiteY1232" fmla="*/ 359712 h 1081292"/>
                <a:gd name="connsiteX1233" fmla="*/ 240981 w 1322614"/>
                <a:gd name="connsiteY1233" fmla="*/ 359371 h 1081292"/>
                <a:gd name="connsiteX1234" fmla="*/ 242343 w 1322614"/>
                <a:gd name="connsiteY1234" fmla="*/ 358009 h 1081292"/>
                <a:gd name="connsiteX1235" fmla="*/ 246202 w 1322614"/>
                <a:gd name="connsiteY1235" fmla="*/ 352334 h 1081292"/>
                <a:gd name="connsiteX1236" fmla="*/ 246997 w 1322614"/>
                <a:gd name="connsiteY1236" fmla="*/ 349950 h 1081292"/>
                <a:gd name="connsiteX1237" fmla="*/ 246770 w 1322614"/>
                <a:gd name="connsiteY1237" fmla="*/ 346772 h 1081292"/>
                <a:gd name="connsiteX1238" fmla="*/ 247111 w 1322614"/>
                <a:gd name="connsiteY1238" fmla="*/ 345864 h 1081292"/>
                <a:gd name="connsiteX1239" fmla="*/ 248359 w 1322614"/>
                <a:gd name="connsiteY1239" fmla="*/ 344275 h 1081292"/>
                <a:gd name="connsiteX1240" fmla="*/ 251764 w 1322614"/>
                <a:gd name="connsiteY1240" fmla="*/ 341324 h 1081292"/>
                <a:gd name="connsiteX1241" fmla="*/ 252332 w 1322614"/>
                <a:gd name="connsiteY1241" fmla="*/ 340302 h 1081292"/>
                <a:gd name="connsiteX1242" fmla="*/ 253013 w 1322614"/>
                <a:gd name="connsiteY1242" fmla="*/ 338372 h 1081292"/>
                <a:gd name="connsiteX1243" fmla="*/ 256418 w 1322614"/>
                <a:gd name="connsiteY1243" fmla="*/ 333151 h 1081292"/>
                <a:gd name="connsiteX1244" fmla="*/ 257553 w 1322614"/>
                <a:gd name="connsiteY1244" fmla="*/ 331902 h 1081292"/>
                <a:gd name="connsiteX1245" fmla="*/ 259256 w 1322614"/>
                <a:gd name="connsiteY1245" fmla="*/ 331562 h 1081292"/>
                <a:gd name="connsiteX1246" fmla="*/ 265613 w 1322614"/>
                <a:gd name="connsiteY1246" fmla="*/ 331448 h 1081292"/>
                <a:gd name="connsiteX1247" fmla="*/ 266521 w 1322614"/>
                <a:gd name="connsiteY1247" fmla="*/ 330767 h 1081292"/>
                <a:gd name="connsiteX1248" fmla="*/ 272196 w 1322614"/>
                <a:gd name="connsiteY1248" fmla="*/ 328270 h 1081292"/>
                <a:gd name="connsiteX1249" fmla="*/ 275374 w 1322614"/>
                <a:gd name="connsiteY1249" fmla="*/ 325773 h 1081292"/>
                <a:gd name="connsiteX1250" fmla="*/ 278439 w 1322614"/>
                <a:gd name="connsiteY1250" fmla="*/ 322594 h 1081292"/>
                <a:gd name="connsiteX1251" fmla="*/ 281504 w 1322614"/>
                <a:gd name="connsiteY1251" fmla="*/ 317600 h 1081292"/>
                <a:gd name="connsiteX1252" fmla="*/ 281844 w 1322614"/>
                <a:gd name="connsiteY1252" fmla="*/ 317486 h 1081292"/>
                <a:gd name="connsiteX1253" fmla="*/ 283093 w 1322614"/>
                <a:gd name="connsiteY1253" fmla="*/ 317713 h 1081292"/>
                <a:gd name="connsiteX1254" fmla="*/ 283434 w 1322614"/>
                <a:gd name="connsiteY1254" fmla="*/ 317600 h 1081292"/>
                <a:gd name="connsiteX1255" fmla="*/ 283661 w 1322614"/>
                <a:gd name="connsiteY1255" fmla="*/ 316919 h 1081292"/>
                <a:gd name="connsiteX1256" fmla="*/ 283774 w 1322614"/>
                <a:gd name="connsiteY1256" fmla="*/ 315897 h 1081292"/>
                <a:gd name="connsiteX1257" fmla="*/ 283661 w 1322614"/>
                <a:gd name="connsiteY1257" fmla="*/ 315103 h 1081292"/>
                <a:gd name="connsiteX1258" fmla="*/ 282866 w 1322614"/>
                <a:gd name="connsiteY1258" fmla="*/ 314081 h 1081292"/>
                <a:gd name="connsiteX1259" fmla="*/ 284115 w 1322614"/>
                <a:gd name="connsiteY1259" fmla="*/ 313059 h 1081292"/>
                <a:gd name="connsiteX1260" fmla="*/ 285477 w 1322614"/>
                <a:gd name="connsiteY1260" fmla="*/ 312492 h 1081292"/>
                <a:gd name="connsiteX1261" fmla="*/ 288542 w 1322614"/>
                <a:gd name="connsiteY1261" fmla="*/ 312265 h 1081292"/>
                <a:gd name="connsiteX1262" fmla="*/ 288542 w 1322614"/>
                <a:gd name="connsiteY1262" fmla="*/ 311130 h 1081292"/>
                <a:gd name="connsiteX1263" fmla="*/ 292287 w 1322614"/>
                <a:gd name="connsiteY1263" fmla="*/ 305227 h 1081292"/>
                <a:gd name="connsiteX1264" fmla="*/ 292287 w 1322614"/>
                <a:gd name="connsiteY1264" fmla="*/ 304319 h 1081292"/>
                <a:gd name="connsiteX1265" fmla="*/ 292060 w 1322614"/>
                <a:gd name="connsiteY1265" fmla="*/ 303411 h 1081292"/>
                <a:gd name="connsiteX1266" fmla="*/ 291947 w 1322614"/>
                <a:gd name="connsiteY1266" fmla="*/ 302390 h 1081292"/>
                <a:gd name="connsiteX1267" fmla="*/ 292514 w 1322614"/>
                <a:gd name="connsiteY1267" fmla="*/ 301027 h 1081292"/>
                <a:gd name="connsiteX1268" fmla="*/ 295012 w 1322614"/>
                <a:gd name="connsiteY1268" fmla="*/ 298417 h 1081292"/>
                <a:gd name="connsiteX1269" fmla="*/ 299665 w 1322614"/>
                <a:gd name="connsiteY1269" fmla="*/ 291606 h 1081292"/>
                <a:gd name="connsiteX1270" fmla="*/ 298644 w 1322614"/>
                <a:gd name="connsiteY1270" fmla="*/ 290358 h 1081292"/>
                <a:gd name="connsiteX1271" fmla="*/ 297282 w 1322614"/>
                <a:gd name="connsiteY1271" fmla="*/ 288428 h 1081292"/>
                <a:gd name="connsiteX1272" fmla="*/ 293195 w 1322614"/>
                <a:gd name="connsiteY1272" fmla="*/ 284115 h 1081292"/>
                <a:gd name="connsiteX1273" fmla="*/ 288882 w 1322614"/>
                <a:gd name="connsiteY1273" fmla="*/ 281277 h 1081292"/>
                <a:gd name="connsiteX1274" fmla="*/ 284115 w 1322614"/>
                <a:gd name="connsiteY1274" fmla="*/ 279574 h 1081292"/>
                <a:gd name="connsiteX1275" fmla="*/ 276282 w 1322614"/>
                <a:gd name="connsiteY1275" fmla="*/ 277985 h 1081292"/>
                <a:gd name="connsiteX1276" fmla="*/ 274920 w 1322614"/>
                <a:gd name="connsiteY1276" fmla="*/ 277985 h 1081292"/>
                <a:gd name="connsiteX1277" fmla="*/ 274239 w 1322614"/>
                <a:gd name="connsiteY1277" fmla="*/ 278553 h 1081292"/>
                <a:gd name="connsiteX1278" fmla="*/ 273558 w 1322614"/>
                <a:gd name="connsiteY1278" fmla="*/ 279347 h 1081292"/>
                <a:gd name="connsiteX1279" fmla="*/ 272196 w 1322614"/>
                <a:gd name="connsiteY1279" fmla="*/ 280255 h 1081292"/>
                <a:gd name="connsiteX1280" fmla="*/ 270720 w 1322614"/>
                <a:gd name="connsiteY1280" fmla="*/ 281050 h 1081292"/>
                <a:gd name="connsiteX1281" fmla="*/ 269699 w 1322614"/>
                <a:gd name="connsiteY1281" fmla="*/ 281277 h 1081292"/>
                <a:gd name="connsiteX1282" fmla="*/ 266975 w 1322614"/>
                <a:gd name="connsiteY1282" fmla="*/ 280255 h 1081292"/>
                <a:gd name="connsiteX1283" fmla="*/ 265613 w 1322614"/>
                <a:gd name="connsiteY1283" fmla="*/ 278212 h 1081292"/>
                <a:gd name="connsiteX1284" fmla="*/ 265159 w 1322614"/>
                <a:gd name="connsiteY1284" fmla="*/ 275715 h 1081292"/>
                <a:gd name="connsiteX1285" fmla="*/ 264931 w 1322614"/>
                <a:gd name="connsiteY1285" fmla="*/ 273331 h 1081292"/>
                <a:gd name="connsiteX1286" fmla="*/ 264478 w 1322614"/>
                <a:gd name="connsiteY1286" fmla="*/ 272083 h 1081292"/>
                <a:gd name="connsiteX1287" fmla="*/ 263796 w 1322614"/>
                <a:gd name="connsiteY1287" fmla="*/ 270947 h 1081292"/>
                <a:gd name="connsiteX1288" fmla="*/ 263456 w 1322614"/>
                <a:gd name="connsiteY1288" fmla="*/ 269812 h 1081292"/>
                <a:gd name="connsiteX1289" fmla="*/ 264023 w 1322614"/>
                <a:gd name="connsiteY1289" fmla="*/ 268564 h 1081292"/>
                <a:gd name="connsiteX1290" fmla="*/ 264704 w 1322614"/>
                <a:gd name="connsiteY1290" fmla="*/ 267542 h 1081292"/>
                <a:gd name="connsiteX1291" fmla="*/ 265159 w 1322614"/>
                <a:gd name="connsiteY1291" fmla="*/ 266294 h 1081292"/>
                <a:gd name="connsiteX1292" fmla="*/ 267542 w 1322614"/>
                <a:gd name="connsiteY1292" fmla="*/ 255737 h 1081292"/>
                <a:gd name="connsiteX1293" fmla="*/ 268677 w 1322614"/>
                <a:gd name="connsiteY1293" fmla="*/ 253240 h 1081292"/>
                <a:gd name="connsiteX1294" fmla="*/ 266180 w 1322614"/>
                <a:gd name="connsiteY1294" fmla="*/ 252445 h 1081292"/>
                <a:gd name="connsiteX1295" fmla="*/ 264478 w 1322614"/>
                <a:gd name="connsiteY1295" fmla="*/ 252218 h 1081292"/>
                <a:gd name="connsiteX1296" fmla="*/ 263683 w 1322614"/>
                <a:gd name="connsiteY1296" fmla="*/ 251310 h 1081292"/>
                <a:gd name="connsiteX1297" fmla="*/ 264478 w 1322614"/>
                <a:gd name="connsiteY1297" fmla="*/ 245748 h 1081292"/>
                <a:gd name="connsiteX1298" fmla="*/ 264137 w 1322614"/>
                <a:gd name="connsiteY1298" fmla="*/ 243592 h 1081292"/>
                <a:gd name="connsiteX1299" fmla="*/ 262775 w 1322614"/>
                <a:gd name="connsiteY1299" fmla="*/ 242003 h 1081292"/>
                <a:gd name="connsiteX1300" fmla="*/ 260391 w 1322614"/>
                <a:gd name="connsiteY1300" fmla="*/ 240981 h 1081292"/>
                <a:gd name="connsiteX1301" fmla="*/ 259143 w 1322614"/>
                <a:gd name="connsiteY1301" fmla="*/ 243705 h 1081292"/>
                <a:gd name="connsiteX1302" fmla="*/ 255851 w 1322614"/>
                <a:gd name="connsiteY1302" fmla="*/ 244727 h 1081292"/>
                <a:gd name="connsiteX1303" fmla="*/ 248927 w 1322614"/>
                <a:gd name="connsiteY1303" fmla="*/ 245067 h 1081292"/>
                <a:gd name="connsiteX1304" fmla="*/ 245975 w 1322614"/>
                <a:gd name="connsiteY1304" fmla="*/ 244159 h 1081292"/>
                <a:gd name="connsiteX1305" fmla="*/ 242457 w 1322614"/>
                <a:gd name="connsiteY1305" fmla="*/ 238711 h 1081292"/>
                <a:gd name="connsiteX1306" fmla="*/ 239505 w 1322614"/>
                <a:gd name="connsiteY1306" fmla="*/ 238143 h 1081292"/>
                <a:gd name="connsiteX1307" fmla="*/ 238938 w 1322614"/>
                <a:gd name="connsiteY1307" fmla="*/ 242003 h 1081292"/>
                <a:gd name="connsiteX1308" fmla="*/ 236668 w 1322614"/>
                <a:gd name="connsiteY1308" fmla="*/ 243478 h 1081292"/>
                <a:gd name="connsiteX1309" fmla="*/ 230652 w 1322614"/>
                <a:gd name="connsiteY1309" fmla="*/ 243932 h 1081292"/>
                <a:gd name="connsiteX1310" fmla="*/ 227927 w 1322614"/>
                <a:gd name="connsiteY1310" fmla="*/ 243365 h 1081292"/>
                <a:gd name="connsiteX1311" fmla="*/ 225544 w 1322614"/>
                <a:gd name="connsiteY1311" fmla="*/ 241549 h 1081292"/>
                <a:gd name="connsiteX1312" fmla="*/ 224182 w 1322614"/>
                <a:gd name="connsiteY1312" fmla="*/ 240867 h 1081292"/>
                <a:gd name="connsiteX1313" fmla="*/ 223273 w 1322614"/>
                <a:gd name="connsiteY1313" fmla="*/ 240413 h 1081292"/>
                <a:gd name="connsiteX1314" fmla="*/ 221003 w 1322614"/>
                <a:gd name="connsiteY1314" fmla="*/ 242116 h 1081292"/>
                <a:gd name="connsiteX1315" fmla="*/ 217598 w 1322614"/>
                <a:gd name="connsiteY1315" fmla="*/ 243592 h 1081292"/>
                <a:gd name="connsiteX1316" fmla="*/ 214533 w 1322614"/>
                <a:gd name="connsiteY1316" fmla="*/ 242230 h 1081292"/>
                <a:gd name="connsiteX1317" fmla="*/ 211582 w 1322614"/>
                <a:gd name="connsiteY1317" fmla="*/ 239732 h 1081292"/>
                <a:gd name="connsiteX1318" fmla="*/ 208404 w 1322614"/>
                <a:gd name="connsiteY1318" fmla="*/ 237802 h 1081292"/>
                <a:gd name="connsiteX1319" fmla="*/ 207042 w 1322614"/>
                <a:gd name="connsiteY1319" fmla="*/ 238030 h 1081292"/>
                <a:gd name="connsiteX1320" fmla="*/ 205339 w 1322614"/>
                <a:gd name="connsiteY1320" fmla="*/ 238938 h 1081292"/>
                <a:gd name="connsiteX1321" fmla="*/ 203863 w 1322614"/>
                <a:gd name="connsiteY1321" fmla="*/ 240073 h 1081292"/>
                <a:gd name="connsiteX1322" fmla="*/ 203182 w 1322614"/>
                <a:gd name="connsiteY1322" fmla="*/ 240867 h 1081292"/>
                <a:gd name="connsiteX1323" fmla="*/ 202955 w 1322614"/>
                <a:gd name="connsiteY1323" fmla="*/ 242684 h 1081292"/>
                <a:gd name="connsiteX1324" fmla="*/ 203636 w 1322614"/>
                <a:gd name="connsiteY1324" fmla="*/ 246883 h 1081292"/>
                <a:gd name="connsiteX1325" fmla="*/ 203409 w 1322614"/>
                <a:gd name="connsiteY1325" fmla="*/ 248927 h 1081292"/>
                <a:gd name="connsiteX1326" fmla="*/ 202274 w 1322614"/>
                <a:gd name="connsiteY1326" fmla="*/ 250516 h 1081292"/>
                <a:gd name="connsiteX1327" fmla="*/ 201366 w 1322614"/>
                <a:gd name="connsiteY1327" fmla="*/ 251878 h 1081292"/>
                <a:gd name="connsiteX1328" fmla="*/ 198188 w 1322614"/>
                <a:gd name="connsiteY1328" fmla="*/ 253921 h 1081292"/>
                <a:gd name="connsiteX1329" fmla="*/ 191264 w 1322614"/>
                <a:gd name="connsiteY1329" fmla="*/ 256305 h 1081292"/>
                <a:gd name="connsiteX1330" fmla="*/ 189561 w 1322614"/>
                <a:gd name="connsiteY1330" fmla="*/ 256645 h 1081292"/>
                <a:gd name="connsiteX1331" fmla="*/ 186042 w 1322614"/>
                <a:gd name="connsiteY1331" fmla="*/ 256532 h 1081292"/>
                <a:gd name="connsiteX1332" fmla="*/ 184567 w 1322614"/>
                <a:gd name="connsiteY1332" fmla="*/ 256759 h 1081292"/>
                <a:gd name="connsiteX1333" fmla="*/ 183205 w 1322614"/>
                <a:gd name="connsiteY1333" fmla="*/ 257667 h 1081292"/>
                <a:gd name="connsiteX1334" fmla="*/ 180821 w 1322614"/>
                <a:gd name="connsiteY1334" fmla="*/ 260391 h 1081292"/>
                <a:gd name="connsiteX1335" fmla="*/ 179572 w 1322614"/>
                <a:gd name="connsiteY1335" fmla="*/ 261526 h 1081292"/>
                <a:gd name="connsiteX1336" fmla="*/ 179118 w 1322614"/>
                <a:gd name="connsiteY1336" fmla="*/ 259483 h 1081292"/>
                <a:gd name="connsiteX1337" fmla="*/ 178210 w 1322614"/>
                <a:gd name="connsiteY1337" fmla="*/ 257213 h 1081292"/>
                <a:gd name="connsiteX1338" fmla="*/ 176962 w 1322614"/>
                <a:gd name="connsiteY1338" fmla="*/ 255510 h 1081292"/>
                <a:gd name="connsiteX1339" fmla="*/ 175599 w 1322614"/>
                <a:gd name="connsiteY1339" fmla="*/ 255056 h 1081292"/>
                <a:gd name="connsiteX1340" fmla="*/ 174691 w 1322614"/>
                <a:gd name="connsiteY1340" fmla="*/ 254943 h 1081292"/>
                <a:gd name="connsiteX1341" fmla="*/ 173216 w 1322614"/>
                <a:gd name="connsiteY1341" fmla="*/ 253921 h 1081292"/>
                <a:gd name="connsiteX1342" fmla="*/ 172421 w 1322614"/>
                <a:gd name="connsiteY1342" fmla="*/ 253921 h 1081292"/>
                <a:gd name="connsiteX1343" fmla="*/ 171740 w 1322614"/>
                <a:gd name="connsiteY1343" fmla="*/ 254602 h 1081292"/>
                <a:gd name="connsiteX1344" fmla="*/ 171513 w 1322614"/>
                <a:gd name="connsiteY1344" fmla="*/ 255397 h 1081292"/>
                <a:gd name="connsiteX1345" fmla="*/ 171399 w 1322614"/>
                <a:gd name="connsiteY1345" fmla="*/ 256305 h 1081292"/>
                <a:gd name="connsiteX1346" fmla="*/ 170946 w 1322614"/>
                <a:gd name="connsiteY1346" fmla="*/ 257213 h 1081292"/>
                <a:gd name="connsiteX1347" fmla="*/ 169470 w 1322614"/>
                <a:gd name="connsiteY1347" fmla="*/ 258234 h 1081292"/>
                <a:gd name="connsiteX1348" fmla="*/ 167540 w 1322614"/>
                <a:gd name="connsiteY1348" fmla="*/ 258915 h 1081292"/>
                <a:gd name="connsiteX1349" fmla="*/ 165497 w 1322614"/>
                <a:gd name="connsiteY1349" fmla="*/ 259256 h 1081292"/>
                <a:gd name="connsiteX1350" fmla="*/ 163794 w 1322614"/>
                <a:gd name="connsiteY1350" fmla="*/ 259029 h 1081292"/>
                <a:gd name="connsiteX1351" fmla="*/ 162205 w 1322614"/>
                <a:gd name="connsiteY1351" fmla="*/ 258121 h 1081292"/>
                <a:gd name="connsiteX1352" fmla="*/ 162092 w 1322614"/>
                <a:gd name="connsiteY1352" fmla="*/ 256872 h 1081292"/>
                <a:gd name="connsiteX1353" fmla="*/ 163567 w 1322614"/>
                <a:gd name="connsiteY1353" fmla="*/ 252786 h 1081292"/>
                <a:gd name="connsiteX1354" fmla="*/ 158346 w 1322614"/>
                <a:gd name="connsiteY1354" fmla="*/ 252559 h 1081292"/>
                <a:gd name="connsiteX1355" fmla="*/ 156643 w 1322614"/>
                <a:gd name="connsiteY1355" fmla="*/ 251764 h 1081292"/>
                <a:gd name="connsiteX1356" fmla="*/ 153919 w 1322614"/>
                <a:gd name="connsiteY1356" fmla="*/ 249835 h 1081292"/>
                <a:gd name="connsiteX1357" fmla="*/ 152443 w 1322614"/>
                <a:gd name="connsiteY1357" fmla="*/ 249494 h 1081292"/>
                <a:gd name="connsiteX1358" fmla="*/ 149719 w 1322614"/>
                <a:gd name="connsiteY1358" fmla="*/ 250856 h 1081292"/>
                <a:gd name="connsiteX1359" fmla="*/ 143703 w 1322614"/>
                <a:gd name="connsiteY1359" fmla="*/ 252332 h 1081292"/>
                <a:gd name="connsiteX1360" fmla="*/ 141092 w 1322614"/>
                <a:gd name="connsiteY1360" fmla="*/ 252218 h 1081292"/>
                <a:gd name="connsiteX1361" fmla="*/ 140071 w 1322614"/>
                <a:gd name="connsiteY1361" fmla="*/ 252559 h 1081292"/>
                <a:gd name="connsiteX1362" fmla="*/ 139617 w 1322614"/>
                <a:gd name="connsiteY1362" fmla="*/ 253240 h 1081292"/>
                <a:gd name="connsiteX1363" fmla="*/ 139276 w 1322614"/>
                <a:gd name="connsiteY1363" fmla="*/ 254035 h 1081292"/>
                <a:gd name="connsiteX1364" fmla="*/ 138595 w 1322614"/>
                <a:gd name="connsiteY1364" fmla="*/ 254829 h 1081292"/>
                <a:gd name="connsiteX1365" fmla="*/ 135531 w 1322614"/>
                <a:gd name="connsiteY1365" fmla="*/ 254829 h 1081292"/>
                <a:gd name="connsiteX1366" fmla="*/ 134850 w 1322614"/>
                <a:gd name="connsiteY1366" fmla="*/ 251083 h 1081292"/>
                <a:gd name="connsiteX1367" fmla="*/ 134622 w 1322614"/>
                <a:gd name="connsiteY1367" fmla="*/ 247565 h 1081292"/>
                <a:gd name="connsiteX1368" fmla="*/ 132693 w 1322614"/>
                <a:gd name="connsiteY1368" fmla="*/ 248246 h 1081292"/>
                <a:gd name="connsiteX1369" fmla="*/ 132239 w 1322614"/>
                <a:gd name="connsiteY1369" fmla="*/ 249721 h 1081292"/>
                <a:gd name="connsiteX1370" fmla="*/ 131785 w 1322614"/>
                <a:gd name="connsiteY1370" fmla="*/ 251878 h 1081292"/>
                <a:gd name="connsiteX1371" fmla="*/ 130877 w 1322614"/>
                <a:gd name="connsiteY1371" fmla="*/ 253581 h 1081292"/>
                <a:gd name="connsiteX1372" fmla="*/ 129060 w 1322614"/>
                <a:gd name="connsiteY1372" fmla="*/ 253581 h 1081292"/>
                <a:gd name="connsiteX1373" fmla="*/ 127471 w 1322614"/>
                <a:gd name="connsiteY1373" fmla="*/ 253354 h 1081292"/>
                <a:gd name="connsiteX1374" fmla="*/ 126109 w 1322614"/>
                <a:gd name="connsiteY1374" fmla="*/ 254035 h 1081292"/>
                <a:gd name="connsiteX1375" fmla="*/ 124974 w 1322614"/>
                <a:gd name="connsiteY1375" fmla="*/ 255283 h 1081292"/>
                <a:gd name="connsiteX1376" fmla="*/ 124066 w 1322614"/>
                <a:gd name="connsiteY1376" fmla="*/ 256872 h 1081292"/>
                <a:gd name="connsiteX1377" fmla="*/ 120888 w 1322614"/>
                <a:gd name="connsiteY1377" fmla="*/ 260164 h 1081292"/>
                <a:gd name="connsiteX1378" fmla="*/ 120661 w 1322614"/>
                <a:gd name="connsiteY1378" fmla="*/ 260164 h 1081292"/>
                <a:gd name="connsiteX1379" fmla="*/ 116461 w 1322614"/>
                <a:gd name="connsiteY1379" fmla="*/ 261413 h 1081292"/>
                <a:gd name="connsiteX1380" fmla="*/ 108061 w 1322614"/>
                <a:gd name="connsiteY1380" fmla="*/ 260845 h 1081292"/>
                <a:gd name="connsiteX1381" fmla="*/ 108061 w 1322614"/>
                <a:gd name="connsiteY1381" fmla="*/ 260618 h 1081292"/>
                <a:gd name="connsiteX1382" fmla="*/ 108402 w 1322614"/>
                <a:gd name="connsiteY1382" fmla="*/ 257553 h 1081292"/>
                <a:gd name="connsiteX1383" fmla="*/ 108288 w 1322614"/>
                <a:gd name="connsiteY1383" fmla="*/ 255851 h 1081292"/>
                <a:gd name="connsiteX1384" fmla="*/ 107607 w 1322614"/>
                <a:gd name="connsiteY1384" fmla="*/ 254829 h 1081292"/>
                <a:gd name="connsiteX1385" fmla="*/ 104088 w 1322614"/>
                <a:gd name="connsiteY1385" fmla="*/ 253467 h 1081292"/>
                <a:gd name="connsiteX1386" fmla="*/ 102953 w 1322614"/>
                <a:gd name="connsiteY1386" fmla="*/ 251197 h 1081292"/>
                <a:gd name="connsiteX1387" fmla="*/ 103067 w 1322614"/>
                <a:gd name="connsiteY1387" fmla="*/ 248813 h 1081292"/>
                <a:gd name="connsiteX1388" fmla="*/ 103975 w 1322614"/>
                <a:gd name="connsiteY1388" fmla="*/ 246429 h 1081292"/>
                <a:gd name="connsiteX1389" fmla="*/ 107721 w 1322614"/>
                <a:gd name="connsiteY1389" fmla="*/ 240867 h 1081292"/>
                <a:gd name="connsiteX1390" fmla="*/ 110558 w 1322614"/>
                <a:gd name="connsiteY1390" fmla="*/ 238030 h 1081292"/>
                <a:gd name="connsiteX1391" fmla="*/ 113396 w 1322614"/>
                <a:gd name="connsiteY1391" fmla="*/ 236214 h 1081292"/>
                <a:gd name="connsiteX1392" fmla="*/ 114985 w 1322614"/>
                <a:gd name="connsiteY1392" fmla="*/ 234965 h 1081292"/>
                <a:gd name="connsiteX1393" fmla="*/ 116007 w 1322614"/>
                <a:gd name="connsiteY1393" fmla="*/ 233376 h 1081292"/>
                <a:gd name="connsiteX1394" fmla="*/ 116234 w 1322614"/>
                <a:gd name="connsiteY1394" fmla="*/ 231105 h 1081292"/>
                <a:gd name="connsiteX1395" fmla="*/ 115439 w 1322614"/>
                <a:gd name="connsiteY1395" fmla="*/ 229176 h 1081292"/>
                <a:gd name="connsiteX1396" fmla="*/ 113964 w 1322614"/>
                <a:gd name="connsiteY1396" fmla="*/ 227700 h 1081292"/>
                <a:gd name="connsiteX1397" fmla="*/ 112148 w 1322614"/>
                <a:gd name="connsiteY1397" fmla="*/ 226906 h 1081292"/>
                <a:gd name="connsiteX1398" fmla="*/ 110104 w 1322614"/>
                <a:gd name="connsiteY1398" fmla="*/ 227133 h 1081292"/>
                <a:gd name="connsiteX1399" fmla="*/ 108402 w 1322614"/>
                <a:gd name="connsiteY1399" fmla="*/ 227927 h 1081292"/>
                <a:gd name="connsiteX1400" fmla="*/ 106926 w 1322614"/>
                <a:gd name="connsiteY1400" fmla="*/ 228381 h 1081292"/>
                <a:gd name="connsiteX1401" fmla="*/ 105677 w 1322614"/>
                <a:gd name="connsiteY1401" fmla="*/ 227360 h 1081292"/>
                <a:gd name="connsiteX1402" fmla="*/ 105337 w 1322614"/>
                <a:gd name="connsiteY1402" fmla="*/ 225203 h 1081292"/>
                <a:gd name="connsiteX1403" fmla="*/ 105677 w 1322614"/>
                <a:gd name="connsiteY1403" fmla="*/ 219641 h 1081292"/>
                <a:gd name="connsiteX1404" fmla="*/ 104769 w 1322614"/>
                <a:gd name="connsiteY1404" fmla="*/ 217598 h 1081292"/>
                <a:gd name="connsiteX1405" fmla="*/ 103861 w 1322614"/>
                <a:gd name="connsiteY1405" fmla="*/ 216349 h 1081292"/>
                <a:gd name="connsiteX1406" fmla="*/ 100910 w 1322614"/>
                <a:gd name="connsiteY1406" fmla="*/ 218392 h 1081292"/>
                <a:gd name="connsiteX1407" fmla="*/ 99094 w 1322614"/>
                <a:gd name="connsiteY1407" fmla="*/ 219073 h 1081292"/>
                <a:gd name="connsiteX1408" fmla="*/ 97391 w 1322614"/>
                <a:gd name="connsiteY1408" fmla="*/ 219187 h 1081292"/>
                <a:gd name="connsiteX1409" fmla="*/ 96710 w 1322614"/>
                <a:gd name="connsiteY1409" fmla="*/ 219414 h 1081292"/>
                <a:gd name="connsiteX1410" fmla="*/ 95802 w 1322614"/>
                <a:gd name="connsiteY1410" fmla="*/ 219982 h 1081292"/>
                <a:gd name="connsiteX1411" fmla="*/ 93305 w 1322614"/>
                <a:gd name="connsiteY1411" fmla="*/ 222252 h 1081292"/>
                <a:gd name="connsiteX1412" fmla="*/ 91716 w 1322614"/>
                <a:gd name="connsiteY1412" fmla="*/ 223160 h 1081292"/>
                <a:gd name="connsiteX1413" fmla="*/ 76732 w 1322614"/>
                <a:gd name="connsiteY1413" fmla="*/ 225544 h 1081292"/>
                <a:gd name="connsiteX1414" fmla="*/ 74916 w 1322614"/>
                <a:gd name="connsiteY1414" fmla="*/ 226225 h 1081292"/>
                <a:gd name="connsiteX1415" fmla="*/ 71625 w 1322614"/>
                <a:gd name="connsiteY1415" fmla="*/ 228495 h 1081292"/>
                <a:gd name="connsiteX1416" fmla="*/ 69808 w 1322614"/>
                <a:gd name="connsiteY1416" fmla="*/ 229176 h 1081292"/>
                <a:gd name="connsiteX1417" fmla="*/ 66290 w 1322614"/>
                <a:gd name="connsiteY1417" fmla="*/ 229289 h 1081292"/>
                <a:gd name="connsiteX1418" fmla="*/ 64587 w 1322614"/>
                <a:gd name="connsiteY1418" fmla="*/ 229630 h 1081292"/>
                <a:gd name="connsiteX1419" fmla="*/ 62884 w 1322614"/>
                <a:gd name="connsiteY1419" fmla="*/ 230879 h 1081292"/>
                <a:gd name="connsiteX1420" fmla="*/ 62090 w 1322614"/>
                <a:gd name="connsiteY1420" fmla="*/ 232241 h 1081292"/>
                <a:gd name="connsiteX1421" fmla="*/ 61068 w 1322614"/>
                <a:gd name="connsiteY1421" fmla="*/ 235078 h 1081292"/>
                <a:gd name="connsiteX1422" fmla="*/ 60387 w 1322614"/>
                <a:gd name="connsiteY1422" fmla="*/ 236440 h 1081292"/>
                <a:gd name="connsiteX1423" fmla="*/ 58457 w 1322614"/>
                <a:gd name="connsiteY1423" fmla="*/ 237802 h 1081292"/>
                <a:gd name="connsiteX1424" fmla="*/ 55960 w 1322614"/>
                <a:gd name="connsiteY1424" fmla="*/ 238597 h 1081292"/>
                <a:gd name="connsiteX1425" fmla="*/ 53804 w 1322614"/>
                <a:gd name="connsiteY1425" fmla="*/ 239732 h 1081292"/>
                <a:gd name="connsiteX1426" fmla="*/ 52668 w 1322614"/>
                <a:gd name="connsiteY1426" fmla="*/ 240527 h 1081292"/>
                <a:gd name="connsiteX1427" fmla="*/ 51533 w 1322614"/>
                <a:gd name="connsiteY1427" fmla="*/ 242684 h 1081292"/>
                <a:gd name="connsiteX1428" fmla="*/ 50058 w 1322614"/>
                <a:gd name="connsiteY1428" fmla="*/ 244727 h 1081292"/>
                <a:gd name="connsiteX1429" fmla="*/ 48242 w 1322614"/>
                <a:gd name="connsiteY1429" fmla="*/ 246202 h 1081292"/>
                <a:gd name="connsiteX1430" fmla="*/ 46198 w 1322614"/>
                <a:gd name="connsiteY1430" fmla="*/ 246770 h 1081292"/>
                <a:gd name="connsiteX1431" fmla="*/ 44609 w 1322614"/>
                <a:gd name="connsiteY1431" fmla="*/ 247678 h 1081292"/>
                <a:gd name="connsiteX1432" fmla="*/ 43020 w 1322614"/>
                <a:gd name="connsiteY1432" fmla="*/ 249608 h 1081292"/>
                <a:gd name="connsiteX1433" fmla="*/ 41431 w 1322614"/>
                <a:gd name="connsiteY1433" fmla="*/ 250970 h 1081292"/>
                <a:gd name="connsiteX1434" fmla="*/ 39842 w 1322614"/>
                <a:gd name="connsiteY1434" fmla="*/ 250402 h 1081292"/>
                <a:gd name="connsiteX1435" fmla="*/ 40069 w 1322614"/>
                <a:gd name="connsiteY1435" fmla="*/ 248586 h 1081292"/>
                <a:gd name="connsiteX1436" fmla="*/ 38139 w 1322614"/>
                <a:gd name="connsiteY1436" fmla="*/ 223273 h 1081292"/>
                <a:gd name="connsiteX1437" fmla="*/ 38480 w 1322614"/>
                <a:gd name="connsiteY1437" fmla="*/ 221003 h 1081292"/>
                <a:gd name="connsiteX1438" fmla="*/ 39501 w 1322614"/>
                <a:gd name="connsiteY1438" fmla="*/ 220095 h 1081292"/>
                <a:gd name="connsiteX1439" fmla="*/ 43361 w 1322614"/>
                <a:gd name="connsiteY1439" fmla="*/ 219982 h 1081292"/>
                <a:gd name="connsiteX1440" fmla="*/ 45177 w 1322614"/>
                <a:gd name="connsiteY1440" fmla="*/ 219528 h 1081292"/>
                <a:gd name="connsiteX1441" fmla="*/ 45858 w 1322614"/>
                <a:gd name="connsiteY1441" fmla="*/ 218279 h 1081292"/>
                <a:gd name="connsiteX1442" fmla="*/ 45404 w 1322614"/>
                <a:gd name="connsiteY1442" fmla="*/ 217257 h 1081292"/>
                <a:gd name="connsiteX1443" fmla="*/ 43588 w 1322614"/>
                <a:gd name="connsiteY1443" fmla="*/ 216349 h 1081292"/>
                <a:gd name="connsiteX1444" fmla="*/ 43134 w 1322614"/>
                <a:gd name="connsiteY1444" fmla="*/ 215555 h 1081292"/>
                <a:gd name="connsiteX1445" fmla="*/ 43588 w 1322614"/>
                <a:gd name="connsiteY1445" fmla="*/ 215101 h 1081292"/>
                <a:gd name="connsiteX1446" fmla="*/ 46085 w 1322614"/>
                <a:gd name="connsiteY1446" fmla="*/ 213739 h 1081292"/>
                <a:gd name="connsiteX1447" fmla="*/ 46312 w 1322614"/>
                <a:gd name="connsiteY1447" fmla="*/ 213171 h 1081292"/>
                <a:gd name="connsiteX1448" fmla="*/ 46539 w 1322614"/>
                <a:gd name="connsiteY1448" fmla="*/ 211922 h 1081292"/>
                <a:gd name="connsiteX1449" fmla="*/ 47106 w 1322614"/>
                <a:gd name="connsiteY1449" fmla="*/ 210674 h 1081292"/>
                <a:gd name="connsiteX1450" fmla="*/ 48128 w 1322614"/>
                <a:gd name="connsiteY1450" fmla="*/ 210106 h 1081292"/>
                <a:gd name="connsiteX1451" fmla="*/ 48582 w 1322614"/>
                <a:gd name="connsiteY1451" fmla="*/ 209766 h 1081292"/>
                <a:gd name="connsiteX1452" fmla="*/ 50398 w 1322614"/>
                <a:gd name="connsiteY1452" fmla="*/ 207496 h 1081292"/>
                <a:gd name="connsiteX1453" fmla="*/ 55506 w 1322614"/>
                <a:gd name="connsiteY1453" fmla="*/ 203523 h 1081292"/>
                <a:gd name="connsiteX1454" fmla="*/ 56755 w 1322614"/>
                <a:gd name="connsiteY1454" fmla="*/ 202955 h 1081292"/>
                <a:gd name="connsiteX1455" fmla="*/ 57209 w 1322614"/>
                <a:gd name="connsiteY1455" fmla="*/ 202728 h 1081292"/>
                <a:gd name="connsiteX1456" fmla="*/ 60274 w 1322614"/>
                <a:gd name="connsiteY1456" fmla="*/ 199777 h 1081292"/>
                <a:gd name="connsiteX1457" fmla="*/ 61976 w 1322614"/>
                <a:gd name="connsiteY1457" fmla="*/ 199096 h 1081292"/>
                <a:gd name="connsiteX1458" fmla="*/ 63906 w 1322614"/>
                <a:gd name="connsiteY1458" fmla="*/ 197734 h 1081292"/>
                <a:gd name="connsiteX1459" fmla="*/ 64587 w 1322614"/>
                <a:gd name="connsiteY1459" fmla="*/ 197053 h 1081292"/>
                <a:gd name="connsiteX1460" fmla="*/ 64928 w 1322614"/>
                <a:gd name="connsiteY1460" fmla="*/ 195918 h 1081292"/>
                <a:gd name="connsiteX1461" fmla="*/ 64928 w 1322614"/>
                <a:gd name="connsiteY1461" fmla="*/ 191945 h 1081292"/>
                <a:gd name="connsiteX1462" fmla="*/ 64814 w 1322614"/>
                <a:gd name="connsiteY1462" fmla="*/ 191037 h 1081292"/>
                <a:gd name="connsiteX1463" fmla="*/ 64473 w 1322614"/>
                <a:gd name="connsiteY1463" fmla="*/ 190923 h 1081292"/>
                <a:gd name="connsiteX1464" fmla="*/ 63679 w 1322614"/>
                <a:gd name="connsiteY1464" fmla="*/ 191150 h 1081292"/>
                <a:gd name="connsiteX1465" fmla="*/ 62203 w 1322614"/>
                <a:gd name="connsiteY1465" fmla="*/ 192512 h 1081292"/>
                <a:gd name="connsiteX1466" fmla="*/ 61182 w 1322614"/>
                <a:gd name="connsiteY1466" fmla="*/ 195009 h 1081292"/>
                <a:gd name="connsiteX1467" fmla="*/ 59820 w 1322614"/>
                <a:gd name="connsiteY1467" fmla="*/ 197280 h 1081292"/>
                <a:gd name="connsiteX1468" fmla="*/ 57436 w 1322614"/>
                <a:gd name="connsiteY1468" fmla="*/ 198301 h 1081292"/>
                <a:gd name="connsiteX1469" fmla="*/ 55506 w 1322614"/>
                <a:gd name="connsiteY1469" fmla="*/ 198755 h 1081292"/>
                <a:gd name="connsiteX1470" fmla="*/ 50285 w 1322614"/>
                <a:gd name="connsiteY1470" fmla="*/ 201139 h 1081292"/>
                <a:gd name="connsiteX1471" fmla="*/ 49263 w 1322614"/>
                <a:gd name="connsiteY1471" fmla="*/ 202274 h 1081292"/>
                <a:gd name="connsiteX1472" fmla="*/ 48242 w 1322614"/>
                <a:gd name="connsiteY1472" fmla="*/ 202501 h 1081292"/>
                <a:gd name="connsiteX1473" fmla="*/ 43134 w 1322614"/>
                <a:gd name="connsiteY1473" fmla="*/ 202161 h 1081292"/>
                <a:gd name="connsiteX1474" fmla="*/ 41318 w 1322614"/>
                <a:gd name="connsiteY1474" fmla="*/ 202728 h 1081292"/>
                <a:gd name="connsiteX1475" fmla="*/ 41658 w 1322614"/>
                <a:gd name="connsiteY1475" fmla="*/ 201139 h 1081292"/>
                <a:gd name="connsiteX1476" fmla="*/ 42680 w 1322614"/>
                <a:gd name="connsiteY1476" fmla="*/ 198301 h 1081292"/>
                <a:gd name="connsiteX1477" fmla="*/ 42680 w 1322614"/>
                <a:gd name="connsiteY1477" fmla="*/ 196485 h 1081292"/>
                <a:gd name="connsiteX1478" fmla="*/ 43247 w 1322614"/>
                <a:gd name="connsiteY1478" fmla="*/ 196485 h 1081292"/>
                <a:gd name="connsiteX1479" fmla="*/ 44609 w 1322614"/>
                <a:gd name="connsiteY1479" fmla="*/ 198528 h 1081292"/>
                <a:gd name="connsiteX1480" fmla="*/ 45177 w 1322614"/>
                <a:gd name="connsiteY1480" fmla="*/ 197507 h 1081292"/>
                <a:gd name="connsiteX1481" fmla="*/ 45290 w 1322614"/>
                <a:gd name="connsiteY1481" fmla="*/ 193307 h 1081292"/>
                <a:gd name="connsiteX1482" fmla="*/ 45063 w 1322614"/>
                <a:gd name="connsiteY1482" fmla="*/ 192285 h 1081292"/>
                <a:gd name="connsiteX1483" fmla="*/ 44836 w 1322614"/>
                <a:gd name="connsiteY1483" fmla="*/ 191718 h 1081292"/>
                <a:gd name="connsiteX1484" fmla="*/ 45177 w 1322614"/>
                <a:gd name="connsiteY1484" fmla="*/ 191377 h 1081292"/>
                <a:gd name="connsiteX1485" fmla="*/ 46539 w 1322614"/>
                <a:gd name="connsiteY1485" fmla="*/ 191037 h 1081292"/>
                <a:gd name="connsiteX1486" fmla="*/ 50058 w 1322614"/>
                <a:gd name="connsiteY1486" fmla="*/ 191831 h 1081292"/>
                <a:gd name="connsiteX1487" fmla="*/ 50512 w 1322614"/>
                <a:gd name="connsiteY1487" fmla="*/ 191491 h 1081292"/>
                <a:gd name="connsiteX1488" fmla="*/ 51193 w 1322614"/>
                <a:gd name="connsiteY1488" fmla="*/ 189788 h 1081292"/>
                <a:gd name="connsiteX1489" fmla="*/ 54825 w 1322614"/>
                <a:gd name="connsiteY1489" fmla="*/ 185475 h 1081292"/>
                <a:gd name="connsiteX1490" fmla="*/ 56528 w 1322614"/>
                <a:gd name="connsiteY1490" fmla="*/ 183999 h 1081292"/>
                <a:gd name="connsiteX1491" fmla="*/ 59706 w 1322614"/>
                <a:gd name="connsiteY1491" fmla="*/ 181842 h 1081292"/>
                <a:gd name="connsiteX1492" fmla="*/ 61068 w 1322614"/>
                <a:gd name="connsiteY1492" fmla="*/ 180480 h 1081292"/>
                <a:gd name="connsiteX1493" fmla="*/ 61749 w 1322614"/>
                <a:gd name="connsiteY1493" fmla="*/ 178550 h 1081292"/>
                <a:gd name="connsiteX1494" fmla="*/ 60841 w 1322614"/>
                <a:gd name="connsiteY1494" fmla="*/ 179005 h 1081292"/>
                <a:gd name="connsiteX1495" fmla="*/ 60047 w 1322614"/>
                <a:gd name="connsiteY1495" fmla="*/ 178891 h 1081292"/>
                <a:gd name="connsiteX1496" fmla="*/ 59025 w 1322614"/>
                <a:gd name="connsiteY1496" fmla="*/ 178550 h 1081292"/>
                <a:gd name="connsiteX1497" fmla="*/ 58231 w 1322614"/>
                <a:gd name="connsiteY1497" fmla="*/ 178664 h 1081292"/>
                <a:gd name="connsiteX1498" fmla="*/ 57890 w 1322614"/>
                <a:gd name="connsiteY1498" fmla="*/ 178778 h 1081292"/>
                <a:gd name="connsiteX1499" fmla="*/ 57663 w 1322614"/>
                <a:gd name="connsiteY1499" fmla="*/ 179005 h 1081292"/>
                <a:gd name="connsiteX1500" fmla="*/ 55506 w 1322614"/>
                <a:gd name="connsiteY1500" fmla="*/ 180367 h 1081292"/>
                <a:gd name="connsiteX1501" fmla="*/ 53122 w 1322614"/>
                <a:gd name="connsiteY1501" fmla="*/ 182296 h 1081292"/>
                <a:gd name="connsiteX1502" fmla="*/ 51760 w 1322614"/>
                <a:gd name="connsiteY1502" fmla="*/ 183091 h 1081292"/>
                <a:gd name="connsiteX1503" fmla="*/ 49604 w 1322614"/>
                <a:gd name="connsiteY1503" fmla="*/ 183659 h 1081292"/>
                <a:gd name="connsiteX1504" fmla="*/ 46539 w 1322614"/>
                <a:gd name="connsiteY1504" fmla="*/ 183999 h 1081292"/>
                <a:gd name="connsiteX1505" fmla="*/ 43361 w 1322614"/>
                <a:gd name="connsiteY1505" fmla="*/ 183659 h 1081292"/>
                <a:gd name="connsiteX1506" fmla="*/ 41090 w 1322614"/>
                <a:gd name="connsiteY1506" fmla="*/ 182183 h 1081292"/>
                <a:gd name="connsiteX1507" fmla="*/ 40296 w 1322614"/>
                <a:gd name="connsiteY1507" fmla="*/ 180707 h 1081292"/>
                <a:gd name="connsiteX1508" fmla="*/ 39842 w 1322614"/>
                <a:gd name="connsiteY1508" fmla="*/ 178210 h 1081292"/>
                <a:gd name="connsiteX1509" fmla="*/ 39047 w 1322614"/>
                <a:gd name="connsiteY1509" fmla="*/ 176848 h 1081292"/>
                <a:gd name="connsiteX1510" fmla="*/ 37799 w 1322614"/>
                <a:gd name="connsiteY1510" fmla="*/ 176167 h 1081292"/>
                <a:gd name="connsiteX1511" fmla="*/ 34507 w 1322614"/>
                <a:gd name="connsiteY1511" fmla="*/ 175599 h 1081292"/>
                <a:gd name="connsiteX1512" fmla="*/ 33826 w 1322614"/>
                <a:gd name="connsiteY1512" fmla="*/ 175032 h 1081292"/>
                <a:gd name="connsiteX1513" fmla="*/ 34507 w 1322614"/>
                <a:gd name="connsiteY1513" fmla="*/ 173783 h 1081292"/>
                <a:gd name="connsiteX1514" fmla="*/ 36323 w 1322614"/>
                <a:gd name="connsiteY1514" fmla="*/ 172648 h 1081292"/>
                <a:gd name="connsiteX1515" fmla="*/ 38366 w 1322614"/>
                <a:gd name="connsiteY1515" fmla="*/ 171853 h 1081292"/>
                <a:gd name="connsiteX1516" fmla="*/ 39842 w 1322614"/>
                <a:gd name="connsiteY1516" fmla="*/ 171513 h 1081292"/>
                <a:gd name="connsiteX1517" fmla="*/ 40977 w 1322614"/>
                <a:gd name="connsiteY1517" fmla="*/ 171967 h 1081292"/>
                <a:gd name="connsiteX1518" fmla="*/ 41771 w 1322614"/>
                <a:gd name="connsiteY1518" fmla="*/ 173102 h 1081292"/>
                <a:gd name="connsiteX1519" fmla="*/ 41771 w 1322614"/>
                <a:gd name="connsiteY1519" fmla="*/ 174351 h 1081292"/>
                <a:gd name="connsiteX1520" fmla="*/ 40523 w 1322614"/>
                <a:gd name="connsiteY1520" fmla="*/ 175145 h 1081292"/>
                <a:gd name="connsiteX1521" fmla="*/ 41431 w 1322614"/>
                <a:gd name="connsiteY1521" fmla="*/ 175713 h 1081292"/>
                <a:gd name="connsiteX1522" fmla="*/ 42793 w 1322614"/>
                <a:gd name="connsiteY1522" fmla="*/ 176280 h 1081292"/>
                <a:gd name="connsiteX1523" fmla="*/ 44155 w 1322614"/>
                <a:gd name="connsiteY1523" fmla="*/ 176507 h 1081292"/>
                <a:gd name="connsiteX1524" fmla="*/ 45177 w 1322614"/>
                <a:gd name="connsiteY1524" fmla="*/ 176167 h 1081292"/>
                <a:gd name="connsiteX1525" fmla="*/ 45517 w 1322614"/>
                <a:gd name="connsiteY1525" fmla="*/ 174805 h 1081292"/>
                <a:gd name="connsiteX1526" fmla="*/ 45290 w 1322614"/>
                <a:gd name="connsiteY1526" fmla="*/ 173216 h 1081292"/>
                <a:gd name="connsiteX1527" fmla="*/ 45290 w 1322614"/>
                <a:gd name="connsiteY1527" fmla="*/ 171853 h 1081292"/>
                <a:gd name="connsiteX1528" fmla="*/ 46425 w 1322614"/>
                <a:gd name="connsiteY1528" fmla="*/ 170832 h 1081292"/>
                <a:gd name="connsiteX1529" fmla="*/ 45177 w 1322614"/>
                <a:gd name="connsiteY1529" fmla="*/ 166292 h 1081292"/>
                <a:gd name="connsiteX1530" fmla="*/ 45063 w 1322614"/>
                <a:gd name="connsiteY1530" fmla="*/ 164021 h 1081292"/>
                <a:gd name="connsiteX1531" fmla="*/ 45404 w 1322614"/>
                <a:gd name="connsiteY1531" fmla="*/ 162092 h 1081292"/>
                <a:gd name="connsiteX1532" fmla="*/ 46312 w 1322614"/>
                <a:gd name="connsiteY1532" fmla="*/ 160502 h 1081292"/>
                <a:gd name="connsiteX1533" fmla="*/ 47447 w 1322614"/>
                <a:gd name="connsiteY1533" fmla="*/ 159481 h 1081292"/>
                <a:gd name="connsiteX1534" fmla="*/ 48696 w 1322614"/>
                <a:gd name="connsiteY1534" fmla="*/ 159140 h 1081292"/>
                <a:gd name="connsiteX1535" fmla="*/ 49944 w 1322614"/>
                <a:gd name="connsiteY1535" fmla="*/ 157551 h 1081292"/>
                <a:gd name="connsiteX1536" fmla="*/ 53463 w 1322614"/>
                <a:gd name="connsiteY1536" fmla="*/ 149492 h 1081292"/>
                <a:gd name="connsiteX1537" fmla="*/ 54258 w 1322614"/>
                <a:gd name="connsiteY1537" fmla="*/ 146541 h 1081292"/>
                <a:gd name="connsiteX1538" fmla="*/ 53690 w 1322614"/>
                <a:gd name="connsiteY1538" fmla="*/ 146541 h 1081292"/>
                <a:gd name="connsiteX1539" fmla="*/ 53009 w 1322614"/>
                <a:gd name="connsiteY1539" fmla="*/ 148698 h 1081292"/>
                <a:gd name="connsiteX1540" fmla="*/ 52101 w 1322614"/>
                <a:gd name="connsiteY1540" fmla="*/ 150741 h 1081292"/>
                <a:gd name="connsiteX1541" fmla="*/ 50852 w 1322614"/>
                <a:gd name="connsiteY1541" fmla="*/ 152330 h 1081292"/>
                <a:gd name="connsiteX1542" fmla="*/ 49150 w 1322614"/>
                <a:gd name="connsiteY1542" fmla="*/ 152898 h 1081292"/>
                <a:gd name="connsiteX1543" fmla="*/ 47334 w 1322614"/>
                <a:gd name="connsiteY1543" fmla="*/ 152216 h 1081292"/>
                <a:gd name="connsiteX1544" fmla="*/ 46198 w 1322614"/>
                <a:gd name="connsiteY1544" fmla="*/ 150514 h 1081292"/>
                <a:gd name="connsiteX1545" fmla="*/ 45177 w 1322614"/>
                <a:gd name="connsiteY1545" fmla="*/ 148470 h 1081292"/>
                <a:gd name="connsiteX1546" fmla="*/ 43928 w 1322614"/>
                <a:gd name="connsiteY1546" fmla="*/ 147335 h 1081292"/>
                <a:gd name="connsiteX1547" fmla="*/ 42453 w 1322614"/>
                <a:gd name="connsiteY1547" fmla="*/ 150060 h 1081292"/>
                <a:gd name="connsiteX1548" fmla="*/ 42226 w 1322614"/>
                <a:gd name="connsiteY1548" fmla="*/ 151649 h 1081292"/>
                <a:gd name="connsiteX1549" fmla="*/ 43247 w 1322614"/>
                <a:gd name="connsiteY1549" fmla="*/ 152784 h 1081292"/>
                <a:gd name="connsiteX1550" fmla="*/ 41090 w 1322614"/>
                <a:gd name="connsiteY1550" fmla="*/ 155849 h 1081292"/>
                <a:gd name="connsiteX1551" fmla="*/ 39955 w 1322614"/>
                <a:gd name="connsiteY1551" fmla="*/ 156643 h 1081292"/>
                <a:gd name="connsiteX1552" fmla="*/ 38593 w 1322614"/>
                <a:gd name="connsiteY1552" fmla="*/ 155508 h 1081292"/>
                <a:gd name="connsiteX1553" fmla="*/ 39161 w 1322614"/>
                <a:gd name="connsiteY1553" fmla="*/ 154146 h 1081292"/>
                <a:gd name="connsiteX1554" fmla="*/ 37799 w 1322614"/>
                <a:gd name="connsiteY1554" fmla="*/ 154827 h 1081292"/>
                <a:gd name="connsiteX1555" fmla="*/ 34620 w 1322614"/>
                <a:gd name="connsiteY1555" fmla="*/ 157324 h 1081292"/>
                <a:gd name="connsiteX1556" fmla="*/ 35983 w 1322614"/>
                <a:gd name="connsiteY1556" fmla="*/ 159027 h 1081292"/>
                <a:gd name="connsiteX1557" fmla="*/ 34847 w 1322614"/>
                <a:gd name="connsiteY1557" fmla="*/ 159935 h 1081292"/>
                <a:gd name="connsiteX1558" fmla="*/ 31329 w 1322614"/>
                <a:gd name="connsiteY1558" fmla="*/ 160957 h 1081292"/>
                <a:gd name="connsiteX1559" fmla="*/ 31102 w 1322614"/>
                <a:gd name="connsiteY1559" fmla="*/ 161638 h 1081292"/>
                <a:gd name="connsiteX1560" fmla="*/ 30307 w 1322614"/>
                <a:gd name="connsiteY1560" fmla="*/ 164589 h 1081292"/>
                <a:gd name="connsiteX1561" fmla="*/ 29512 w 1322614"/>
                <a:gd name="connsiteY1561" fmla="*/ 164930 h 1081292"/>
                <a:gd name="connsiteX1562" fmla="*/ 28718 w 1322614"/>
                <a:gd name="connsiteY1562" fmla="*/ 165611 h 1081292"/>
                <a:gd name="connsiteX1563" fmla="*/ 27356 w 1322614"/>
                <a:gd name="connsiteY1563" fmla="*/ 167313 h 1081292"/>
                <a:gd name="connsiteX1564" fmla="*/ 25880 w 1322614"/>
                <a:gd name="connsiteY1564" fmla="*/ 165724 h 1081292"/>
                <a:gd name="connsiteX1565" fmla="*/ 25653 w 1322614"/>
                <a:gd name="connsiteY1565" fmla="*/ 163340 h 1081292"/>
                <a:gd name="connsiteX1566" fmla="*/ 25199 w 1322614"/>
                <a:gd name="connsiteY1566" fmla="*/ 161183 h 1081292"/>
                <a:gd name="connsiteX1567" fmla="*/ 23042 w 1322614"/>
                <a:gd name="connsiteY1567" fmla="*/ 160276 h 1081292"/>
                <a:gd name="connsiteX1568" fmla="*/ 21567 w 1322614"/>
                <a:gd name="connsiteY1568" fmla="*/ 158914 h 1081292"/>
                <a:gd name="connsiteX1569" fmla="*/ 22021 w 1322614"/>
                <a:gd name="connsiteY1569" fmla="*/ 155735 h 1081292"/>
                <a:gd name="connsiteX1570" fmla="*/ 23383 w 1322614"/>
                <a:gd name="connsiteY1570" fmla="*/ 152330 h 1081292"/>
                <a:gd name="connsiteX1571" fmla="*/ 24632 w 1322614"/>
                <a:gd name="connsiteY1571" fmla="*/ 150287 h 1081292"/>
                <a:gd name="connsiteX1572" fmla="*/ 24518 w 1322614"/>
                <a:gd name="connsiteY1572" fmla="*/ 148698 h 1081292"/>
                <a:gd name="connsiteX1573" fmla="*/ 24859 w 1322614"/>
                <a:gd name="connsiteY1573" fmla="*/ 146768 h 1081292"/>
                <a:gd name="connsiteX1574" fmla="*/ 25426 w 1322614"/>
                <a:gd name="connsiteY1574" fmla="*/ 144157 h 1081292"/>
                <a:gd name="connsiteX1575" fmla="*/ 26561 w 1322614"/>
                <a:gd name="connsiteY1575" fmla="*/ 142568 h 1081292"/>
                <a:gd name="connsiteX1576" fmla="*/ 27015 w 1322614"/>
                <a:gd name="connsiteY1576" fmla="*/ 141660 h 1081292"/>
                <a:gd name="connsiteX1577" fmla="*/ 27810 w 1322614"/>
                <a:gd name="connsiteY1577" fmla="*/ 140752 h 1081292"/>
                <a:gd name="connsiteX1578" fmla="*/ 28945 w 1322614"/>
                <a:gd name="connsiteY1578" fmla="*/ 140298 h 1081292"/>
                <a:gd name="connsiteX1579" fmla="*/ 29172 w 1322614"/>
                <a:gd name="connsiteY1579" fmla="*/ 140071 h 1081292"/>
                <a:gd name="connsiteX1580" fmla="*/ 32010 w 1322614"/>
                <a:gd name="connsiteY1580" fmla="*/ 138482 h 1081292"/>
                <a:gd name="connsiteX1581" fmla="*/ 34507 w 1322614"/>
                <a:gd name="connsiteY1581" fmla="*/ 134963 h 1081292"/>
                <a:gd name="connsiteX1582" fmla="*/ 35983 w 1322614"/>
                <a:gd name="connsiteY1582" fmla="*/ 133601 h 1081292"/>
                <a:gd name="connsiteX1583" fmla="*/ 38366 w 1322614"/>
                <a:gd name="connsiteY1583" fmla="*/ 133033 h 1081292"/>
                <a:gd name="connsiteX1584" fmla="*/ 39047 w 1322614"/>
                <a:gd name="connsiteY1584" fmla="*/ 132125 h 1081292"/>
                <a:gd name="connsiteX1585" fmla="*/ 39615 w 1322614"/>
                <a:gd name="connsiteY1585" fmla="*/ 130082 h 1081292"/>
                <a:gd name="connsiteX1586" fmla="*/ 39388 w 1322614"/>
                <a:gd name="connsiteY1586" fmla="*/ 127925 h 1081292"/>
                <a:gd name="connsiteX1587" fmla="*/ 37345 w 1322614"/>
                <a:gd name="connsiteY1587" fmla="*/ 126790 h 1081292"/>
                <a:gd name="connsiteX1588" fmla="*/ 36891 w 1322614"/>
                <a:gd name="connsiteY1588" fmla="*/ 129855 h 1081292"/>
                <a:gd name="connsiteX1589" fmla="*/ 35415 w 1322614"/>
                <a:gd name="connsiteY1589" fmla="*/ 131671 h 1081292"/>
                <a:gd name="connsiteX1590" fmla="*/ 33145 w 1322614"/>
                <a:gd name="connsiteY1590" fmla="*/ 132693 h 1081292"/>
                <a:gd name="connsiteX1591" fmla="*/ 30534 w 1322614"/>
                <a:gd name="connsiteY1591" fmla="*/ 133033 h 1081292"/>
                <a:gd name="connsiteX1592" fmla="*/ 25653 w 1322614"/>
                <a:gd name="connsiteY1592" fmla="*/ 132352 h 1081292"/>
                <a:gd name="connsiteX1593" fmla="*/ 23610 w 1322614"/>
                <a:gd name="connsiteY1593" fmla="*/ 132806 h 1081292"/>
                <a:gd name="connsiteX1594" fmla="*/ 23951 w 1322614"/>
                <a:gd name="connsiteY1594" fmla="*/ 134963 h 1081292"/>
                <a:gd name="connsiteX1595" fmla="*/ 21680 w 1322614"/>
                <a:gd name="connsiteY1595" fmla="*/ 137347 h 1081292"/>
                <a:gd name="connsiteX1596" fmla="*/ 20432 w 1322614"/>
                <a:gd name="connsiteY1596" fmla="*/ 138028 h 1081292"/>
                <a:gd name="connsiteX1597" fmla="*/ 18616 w 1322614"/>
                <a:gd name="connsiteY1597" fmla="*/ 137687 h 1081292"/>
                <a:gd name="connsiteX1598" fmla="*/ 17367 w 1322614"/>
                <a:gd name="connsiteY1598" fmla="*/ 136552 h 1081292"/>
                <a:gd name="connsiteX1599" fmla="*/ 16686 w 1322614"/>
                <a:gd name="connsiteY1599" fmla="*/ 134850 h 1081292"/>
                <a:gd name="connsiteX1600" fmla="*/ 16118 w 1322614"/>
                <a:gd name="connsiteY1600" fmla="*/ 132693 h 1081292"/>
                <a:gd name="connsiteX1601" fmla="*/ 15210 w 1322614"/>
                <a:gd name="connsiteY1601" fmla="*/ 130309 h 1081292"/>
                <a:gd name="connsiteX1602" fmla="*/ 16459 w 1322614"/>
                <a:gd name="connsiteY1602" fmla="*/ 130309 h 1081292"/>
                <a:gd name="connsiteX1603" fmla="*/ 17367 w 1322614"/>
                <a:gd name="connsiteY1603" fmla="*/ 129855 h 1081292"/>
                <a:gd name="connsiteX1604" fmla="*/ 18048 w 1322614"/>
                <a:gd name="connsiteY1604" fmla="*/ 128947 h 1081292"/>
                <a:gd name="connsiteX1605" fmla="*/ 18616 w 1322614"/>
                <a:gd name="connsiteY1605" fmla="*/ 127585 h 1081292"/>
                <a:gd name="connsiteX1606" fmla="*/ 17821 w 1322614"/>
                <a:gd name="connsiteY1606" fmla="*/ 126109 h 1081292"/>
                <a:gd name="connsiteX1607" fmla="*/ 16459 w 1322614"/>
                <a:gd name="connsiteY1607" fmla="*/ 125201 h 1081292"/>
                <a:gd name="connsiteX1608" fmla="*/ 14643 w 1322614"/>
                <a:gd name="connsiteY1608" fmla="*/ 124406 h 1081292"/>
                <a:gd name="connsiteX1609" fmla="*/ 14529 w 1322614"/>
                <a:gd name="connsiteY1609" fmla="*/ 123385 h 1081292"/>
                <a:gd name="connsiteX1610" fmla="*/ 14075 w 1322614"/>
                <a:gd name="connsiteY1610" fmla="*/ 121682 h 1081292"/>
                <a:gd name="connsiteX1611" fmla="*/ 13962 w 1322614"/>
                <a:gd name="connsiteY1611" fmla="*/ 120888 h 1081292"/>
                <a:gd name="connsiteX1612" fmla="*/ 14189 w 1322614"/>
                <a:gd name="connsiteY1612" fmla="*/ 120320 h 1081292"/>
                <a:gd name="connsiteX1613" fmla="*/ 15097 w 1322614"/>
                <a:gd name="connsiteY1613" fmla="*/ 119299 h 1081292"/>
                <a:gd name="connsiteX1614" fmla="*/ 15324 w 1322614"/>
                <a:gd name="connsiteY1614" fmla="*/ 118504 h 1081292"/>
                <a:gd name="connsiteX1615" fmla="*/ 15437 w 1322614"/>
                <a:gd name="connsiteY1615" fmla="*/ 117255 h 1081292"/>
                <a:gd name="connsiteX1616" fmla="*/ 15324 w 1322614"/>
                <a:gd name="connsiteY1616" fmla="*/ 116461 h 1081292"/>
                <a:gd name="connsiteX1617" fmla="*/ 14643 w 1322614"/>
                <a:gd name="connsiteY1617" fmla="*/ 116007 h 1081292"/>
                <a:gd name="connsiteX1618" fmla="*/ 12940 w 1322614"/>
                <a:gd name="connsiteY1618" fmla="*/ 115893 h 1081292"/>
                <a:gd name="connsiteX1619" fmla="*/ 12032 w 1322614"/>
                <a:gd name="connsiteY1619" fmla="*/ 115326 h 1081292"/>
                <a:gd name="connsiteX1620" fmla="*/ 10556 w 1322614"/>
                <a:gd name="connsiteY1620" fmla="*/ 112942 h 1081292"/>
                <a:gd name="connsiteX1621" fmla="*/ 9308 w 1322614"/>
                <a:gd name="connsiteY1621" fmla="*/ 112374 h 1081292"/>
                <a:gd name="connsiteX1622" fmla="*/ 9308 w 1322614"/>
                <a:gd name="connsiteY1622" fmla="*/ 113169 h 1081292"/>
                <a:gd name="connsiteX1623" fmla="*/ 9875 w 1322614"/>
                <a:gd name="connsiteY1623" fmla="*/ 114645 h 1081292"/>
                <a:gd name="connsiteX1624" fmla="*/ 9308 w 1322614"/>
                <a:gd name="connsiteY1624" fmla="*/ 115439 h 1081292"/>
                <a:gd name="connsiteX1625" fmla="*/ 8400 w 1322614"/>
                <a:gd name="connsiteY1625" fmla="*/ 115666 h 1081292"/>
                <a:gd name="connsiteX1626" fmla="*/ 7946 w 1322614"/>
                <a:gd name="connsiteY1626" fmla="*/ 115553 h 1081292"/>
                <a:gd name="connsiteX1627" fmla="*/ 7492 w 1322614"/>
                <a:gd name="connsiteY1627" fmla="*/ 113850 h 1081292"/>
                <a:gd name="connsiteX1628" fmla="*/ 6584 w 1322614"/>
                <a:gd name="connsiteY1628" fmla="*/ 113737 h 1081292"/>
                <a:gd name="connsiteX1629" fmla="*/ 5448 w 1322614"/>
                <a:gd name="connsiteY1629" fmla="*/ 114418 h 1081292"/>
                <a:gd name="connsiteX1630" fmla="*/ 4654 w 1322614"/>
                <a:gd name="connsiteY1630" fmla="*/ 115212 h 1081292"/>
                <a:gd name="connsiteX1631" fmla="*/ 3973 w 1322614"/>
                <a:gd name="connsiteY1631" fmla="*/ 116347 h 1081292"/>
                <a:gd name="connsiteX1632" fmla="*/ 2951 w 1322614"/>
                <a:gd name="connsiteY1632" fmla="*/ 118958 h 1081292"/>
                <a:gd name="connsiteX1633" fmla="*/ 2270 w 1322614"/>
                <a:gd name="connsiteY1633" fmla="*/ 120093 h 1081292"/>
                <a:gd name="connsiteX1634" fmla="*/ 1816 w 1322614"/>
                <a:gd name="connsiteY1634" fmla="*/ 119866 h 1081292"/>
                <a:gd name="connsiteX1635" fmla="*/ 908 w 1322614"/>
                <a:gd name="connsiteY1635" fmla="*/ 116802 h 1081292"/>
                <a:gd name="connsiteX1636" fmla="*/ 0 w 1322614"/>
                <a:gd name="connsiteY1636" fmla="*/ 116007 h 1081292"/>
                <a:gd name="connsiteX1637" fmla="*/ 0 w 1322614"/>
                <a:gd name="connsiteY1637" fmla="*/ 115212 h 1081292"/>
                <a:gd name="connsiteX1638" fmla="*/ 681 w 1322614"/>
                <a:gd name="connsiteY1638" fmla="*/ 113964 h 1081292"/>
                <a:gd name="connsiteX1639" fmla="*/ 2724 w 1322614"/>
                <a:gd name="connsiteY1639" fmla="*/ 108402 h 1081292"/>
                <a:gd name="connsiteX1640" fmla="*/ 2838 w 1322614"/>
                <a:gd name="connsiteY1640" fmla="*/ 107607 h 1081292"/>
                <a:gd name="connsiteX1641" fmla="*/ 3065 w 1322614"/>
                <a:gd name="connsiteY1641" fmla="*/ 106585 h 1081292"/>
                <a:gd name="connsiteX1642" fmla="*/ 3405 w 1322614"/>
                <a:gd name="connsiteY1642" fmla="*/ 105564 h 1081292"/>
                <a:gd name="connsiteX1643" fmla="*/ 3746 w 1322614"/>
                <a:gd name="connsiteY1643" fmla="*/ 104769 h 1081292"/>
                <a:gd name="connsiteX1644" fmla="*/ 4086 w 1322614"/>
                <a:gd name="connsiteY1644" fmla="*/ 103634 h 1081292"/>
                <a:gd name="connsiteX1645" fmla="*/ 3519 w 1322614"/>
                <a:gd name="connsiteY1645" fmla="*/ 102726 h 1081292"/>
                <a:gd name="connsiteX1646" fmla="*/ 2043 w 1322614"/>
                <a:gd name="connsiteY1646" fmla="*/ 101705 h 1081292"/>
                <a:gd name="connsiteX1647" fmla="*/ 1362 w 1322614"/>
                <a:gd name="connsiteY1647" fmla="*/ 98526 h 1081292"/>
                <a:gd name="connsiteX1648" fmla="*/ 2157 w 1322614"/>
                <a:gd name="connsiteY1648" fmla="*/ 97845 h 1081292"/>
                <a:gd name="connsiteX1649" fmla="*/ 3405 w 1322614"/>
                <a:gd name="connsiteY1649" fmla="*/ 97845 h 1081292"/>
                <a:gd name="connsiteX1650" fmla="*/ 4086 w 1322614"/>
                <a:gd name="connsiteY1650" fmla="*/ 96710 h 1081292"/>
                <a:gd name="connsiteX1651" fmla="*/ 4654 w 1322614"/>
                <a:gd name="connsiteY1651" fmla="*/ 94326 h 1081292"/>
                <a:gd name="connsiteX1652" fmla="*/ 5789 w 1322614"/>
                <a:gd name="connsiteY1652" fmla="*/ 93191 h 1081292"/>
                <a:gd name="connsiteX1653" fmla="*/ 6924 w 1322614"/>
                <a:gd name="connsiteY1653" fmla="*/ 92397 h 1081292"/>
                <a:gd name="connsiteX1654" fmla="*/ 7378 w 1322614"/>
                <a:gd name="connsiteY1654" fmla="*/ 90808 h 1081292"/>
                <a:gd name="connsiteX1655" fmla="*/ 8854 w 1322614"/>
                <a:gd name="connsiteY1655" fmla="*/ 92056 h 1081292"/>
                <a:gd name="connsiteX1656" fmla="*/ 10102 w 1322614"/>
                <a:gd name="connsiteY1656" fmla="*/ 92397 h 1081292"/>
                <a:gd name="connsiteX1657" fmla="*/ 11351 w 1322614"/>
                <a:gd name="connsiteY1657" fmla="*/ 91943 h 1081292"/>
                <a:gd name="connsiteX1658" fmla="*/ 12713 w 1322614"/>
                <a:gd name="connsiteY1658" fmla="*/ 90808 h 1081292"/>
                <a:gd name="connsiteX1659" fmla="*/ 13281 w 1322614"/>
                <a:gd name="connsiteY1659" fmla="*/ 90127 h 1081292"/>
                <a:gd name="connsiteX1660" fmla="*/ 13508 w 1322614"/>
                <a:gd name="connsiteY1660" fmla="*/ 89446 h 1081292"/>
                <a:gd name="connsiteX1661" fmla="*/ 13848 w 1322614"/>
                <a:gd name="connsiteY1661" fmla="*/ 88765 h 1081292"/>
                <a:gd name="connsiteX1662" fmla="*/ 14756 w 1322614"/>
                <a:gd name="connsiteY1662" fmla="*/ 88084 h 1081292"/>
                <a:gd name="connsiteX1663" fmla="*/ 15551 w 1322614"/>
                <a:gd name="connsiteY1663" fmla="*/ 87629 h 1081292"/>
                <a:gd name="connsiteX1664" fmla="*/ 16232 w 1322614"/>
                <a:gd name="connsiteY1664" fmla="*/ 87402 h 1081292"/>
                <a:gd name="connsiteX1665" fmla="*/ 17935 w 1322614"/>
                <a:gd name="connsiteY1665" fmla="*/ 87175 h 1081292"/>
                <a:gd name="connsiteX1666" fmla="*/ 17935 w 1322614"/>
                <a:gd name="connsiteY1666" fmla="*/ 86154 h 1081292"/>
                <a:gd name="connsiteX1667" fmla="*/ 16345 w 1322614"/>
                <a:gd name="connsiteY1667" fmla="*/ 86948 h 1081292"/>
                <a:gd name="connsiteX1668" fmla="*/ 14189 w 1322614"/>
                <a:gd name="connsiteY1668" fmla="*/ 87402 h 1081292"/>
                <a:gd name="connsiteX1669" fmla="*/ 12600 w 1322614"/>
                <a:gd name="connsiteY1669" fmla="*/ 87289 h 1081292"/>
                <a:gd name="connsiteX1670" fmla="*/ 12713 w 1322614"/>
                <a:gd name="connsiteY1670" fmla="*/ 86154 h 1081292"/>
                <a:gd name="connsiteX1671" fmla="*/ 9648 w 1322614"/>
                <a:gd name="connsiteY1671" fmla="*/ 87743 h 1081292"/>
                <a:gd name="connsiteX1672" fmla="*/ 8286 w 1322614"/>
                <a:gd name="connsiteY1672" fmla="*/ 87516 h 1081292"/>
                <a:gd name="connsiteX1673" fmla="*/ 7378 w 1322614"/>
                <a:gd name="connsiteY1673" fmla="*/ 85246 h 1081292"/>
                <a:gd name="connsiteX1674" fmla="*/ 12032 w 1322614"/>
                <a:gd name="connsiteY1674" fmla="*/ 80819 h 1081292"/>
                <a:gd name="connsiteX1675" fmla="*/ 15097 w 1322614"/>
                <a:gd name="connsiteY1675" fmla="*/ 79116 h 1081292"/>
                <a:gd name="connsiteX1676" fmla="*/ 18729 w 1322614"/>
                <a:gd name="connsiteY1676" fmla="*/ 80705 h 1081292"/>
                <a:gd name="connsiteX1677" fmla="*/ 20432 w 1322614"/>
                <a:gd name="connsiteY1677" fmla="*/ 80705 h 1081292"/>
                <a:gd name="connsiteX1678" fmla="*/ 22134 w 1322614"/>
                <a:gd name="connsiteY1678" fmla="*/ 80365 h 1081292"/>
                <a:gd name="connsiteX1679" fmla="*/ 23383 w 1322614"/>
                <a:gd name="connsiteY1679" fmla="*/ 79797 h 1081292"/>
                <a:gd name="connsiteX1680" fmla="*/ 24632 w 1322614"/>
                <a:gd name="connsiteY1680" fmla="*/ 78662 h 1081292"/>
                <a:gd name="connsiteX1681" fmla="*/ 25880 w 1322614"/>
                <a:gd name="connsiteY1681" fmla="*/ 77867 h 1081292"/>
                <a:gd name="connsiteX1682" fmla="*/ 26902 w 1322614"/>
                <a:gd name="connsiteY1682" fmla="*/ 76051 h 1081292"/>
                <a:gd name="connsiteX1683" fmla="*/ 27356 w 1322614"/>
                <a:gd name="connsiteY1683" fmla="*/ 74122 h 1081292"/>
                <a:gd name="connsiteX1684" fmla="*/ 28037 w 1322614"/>
                <a:gd name="connsiteY1684" fmla="*/ 74122 h 1081292"/>
                <a:gd name="connsiteX1685" fmla="*/ 29853 w 1322614"/>
                <a:gd name="connsiteY1685" fmla="*/ 75711 h 1081292"/>
                <a:gd name="connsiteX1686" fmla="*/ 32464 w 1322614"/>
                <a:gd name="connsiteY1686" fmla="*/ 75597 h 1081292"/>
                <a:gd name="connsiteX1687" fmla="*/ 35074 w 1322614"/>
                <a:gd name="connsiteY1687" fmla="*/ 74576 h 1081292"/>
                <a:gd name="connsiteX1688" fmla="*/ 36777 w 1322614"/>
                <a:gd name="connsiteY1688" fmla="*/ 73327 h 1081292"/>
                <a:gd name="connsiteX1689" fmla="*/ 34734 w 1322614"/>
                <a:gd name="connsiteY1689" fmla="*/ 73441 h 1081292"/>
                <a:gd name="connsiteX1690" fmla="*/ 33599 w 1322614"/>
                <a:gd name="connsiteY1690" fmla="*/ 72646 h 1081292"/>
                <a:gd name="connsiteX1691" fmla="*/ 32123 w 1322614"/>
                <a:gd name="connsiteY1691" fmla="*/ 69695 h 1081292"/>
                <a:gd name="connsiteX1692" fmla="*/ 31669 w 1322614"/>
                <a:gd name="connsiteY1692" fmla="*/ 69695 h 1081292"/>
                <a:gd name="connsiteX1693" fmla="*/ 30421 w 1322614"/>
                <a:gd name="connsiteY1693" fmla="*/ 69014 h 1081292"/>
                <a:gd name="connsiteX1694" fmla="*/ 29626 w 1322614"/>
                <a:gd name="connsiteY1694" fmla="*/ 68219 h 1081292"/>
                <a:gd name="connsiteX1695" fmla="*/ 30307 w 1322614"/>
                <a:gd name="connsiteY1695" fmla="*/ 67879 h 1081292"/>
                <a:gd name="connsiteX1696" fmla="*/ 31215 w 1322614"/>
                <a:gd name="connsiteY1696" fmla="*/ 67765 h 1081292"/>
                <a:gd name="connsiteX1697" fmla="*/ 35188 w 1322614"/>
                <a:gd name="connsiteY1697" fmla="*/ 66063 h 1081292"/>
                <a:gd name="connsiteX1698" fmla="*/ 39274 w 1322614"/>
                <a:gd name="connsiteY1698" fmla="*/ 63225 h 1081292"/>
                <a:gd name="connsiteX1699" fmla="*/ 42339 w 1322614"/>
                <a:gd name="connsiteY1699" fmla="*/ 62430 h 1081292"/>
                <a:gd name="connsiteX1700" fmla="*/ 43020 w 1322614"/>
                <a:gd name="connsiteY1700" fmla="*/ 61522 h 1081292"/>
                <a:gd name="connsiteX1701" fmla="*/ 43815 w 1322614"/>
                <a:gd name="connsiteY1701" fmla="*/ 60841 h 1081292"/>
                <a:gd name="connsiteX1702" fmla="*/ 44950 w 1322614"/>
                <a:gd name="connsiteY1702" fmla="*/ 60500 h 1081292"/>
                <a:gd name="connsiteX1703" fmla="*/ 46198 w 1322614"/>
                <a:gd name="connsiteY1703" fmla="*/ 61182 h 1081292"/>
                <a:gd name="connsiteX1704" fmla="*/ 49263 w 1322614"/>
                <a:gd name="connsiteY1704" fmla="*/ 64246 h 1081292"/>
                <a:gd name="connsiteX1705" fmla="*/ 50966 w 1322614"/>
                <a:gd name="connsiteY1705" fmla="*/ 64928 h 1081292"/>
                <a:gd name="connsiteX1706" fmla="*/ 52668 w 1322614"/>
                <a:gd name="connsiteY1706" fmla="*/ 65268 h 1081292"/>
                <a:gd name="connsiteX1707" fmla="*/ 56414 w 1322614"/>
                <a:gd name="connsiteY1707" fmla="*/ 66516 h 1081292"/>
                <a:gd name="connsiteX1708" fmla="*/ 58231 w 1322614"/>
                <a:gd name="connsiteY1708" fmla="*/ 66857 h 1081292"/>
                <a:gd name="connsiteX1709" fmla="*/ 60955 w 1322614"/>
                <a:gd name="connsiteY1709" fmla="*/ 65835 h 1081292"/>
                <a:gd name="connsiteX1710" fmla="*/ 64360 w 1322614"/>
                <a:gd name="connsiteY1710" fmla="*/ 63906 h 1081292"/>
                <a:gd name="connsiteX1711" fmla="*/ 67992 w 1322614"/>
                <a:gd name="connsiteY1711" fmla="*/ 62771 h 1081292"/>
                <a:gd name="connsiteX1712" fmla="*/ 71284 w 1322614"/>
                <a:gd name="connsiteY1712" fmla="*/ 64246 h 1081292"/>
                <a:gd name="connsiteX1713" fmla="*/ 76392 w 1322614"/>
                <a:gd name="connsiteY1713" fmla="*/ 61863 h 1081292"/>
                <a:gd name="connsiteX1714" fmla="*/ 77187 w 1322614"/>
                <a:gd name="connsiteY1714" fmla="*/ 61068 h 1081292"/>
                <a:gd name="connsiteX1715" fmla="*/ 77527 w 1322614"/>
                <a:gd name="connsiteY1715" fmla="*/ 59933 h 1081292"/>
                <a:gd name="connsiteX1716" fmla="*/ 78322 w 1322614"/>
                <a:gd name="connsiteY1716" fmla="*/ 58912 h 1081292"/>
                <a:gd name="connsiteX1717" fmla="*/ 79343 w 1322614"/>
                <a:gd name="connsiteY1717" fmla="*/ 58231 h 1081292"/>
                <a:gd name="connsiteX1718" fmla="*/ 81273 w 1322614"/>
                <a:gd name="connsiteY1718" fmla="*/ 57776 h 1081292"/>
                <a:gd name="connsiteX1719" fmla="*/ 81727 w 1322614"/>
                <a:gd name="connsiteY1719" fmla="*/ 57209 h 1081292"/>
                <a:gd name="connsiteX1720" fmla="*/ 81954 w 1322614"/>
                <a:gd name="connsiteY1720" fmla="*/ 56641 h 1081292"/>
                <a:gd name="connsiteX1721" fmla="*/ 82522 w 1322614"/>
                <a:gd name="connsiteY1721" fmla="*/ 56187 h 1081292"/>
                <a:gd name="connsiteX1722" fmla="*/ 87857 w 1322614"/>
                <a:gd name="connsiteY1722" fmla="*/ 54825 h 1081292"/>
                <a:gd name="connsiteX1723" fmla="*/ 88197 w 1322614"/>
                <a:gd name="connsiteY1723" fmla="*/ 56528 h 1081292"/>
                <a:gd name="connsiteX1724" fmla="*/ 89105 w 1322614"/>
                <a:gd name="connsiteY1724" fmla="*/ 57776 h 1081292"/>
                <a:gd name="connsiteX1725" fmla="*/ 91262 w 1322614"/>
                <a:gd name="connsiteY1725" fmla="*/ 59706 h 1081292"/>
                <a:gd name="connsiteX1726" fmla="*/ 92510 w 1322614"/>
                <a:gd name="connsiteY1726" fmla="*/ 58231 h 1081292"/>
                <a:gd name="connsiteX1727" fmla="*/ 92851 w 1322614"/>
                <a:gd name="connsiteY1727" fmla="*/ 56982 h 1081292"/>
                <a:gd name="connsiteX1728" fmla="*/ 92624 w 1322614"/>
                <a:gd name="connsiteY1728" fmla="*/ 53803 h 1081292"/>
                <a:gd name="connsiteX1729" fmla="*/ 93532 w 1322614"/>
                <a:gd name="connsiteY1729" fmla="*/ 52101 h 1081292"/>
                <a:gd name="connsiteX1730" fmla="*/ 95462 w 1322614"/>
                <a:gd name="connsiteY1730" fmla="*/ 52441 h 1081292"/>
                <a:gd name="connsiteX1731" fmla="*/ 98299 w 1322614"/>
                <a:gd name="connsiteY1731" fmla="*/ 54258 h 1081292"/>
                <a:gd name="connsiteX1732" fmla="*/ 99661 w 1322614"/>
                <a:gd name="connsiteY1732" fmla="*/ 54712 h 1081292"/>
                <a:gd name="connsiteX1733" fmla="*/ 100229 w 1322614"/>
                <a:gd name="connsiteY1733" fmla="*/ 55847 h 1081292"/>
                <a:gd name="connsiteX1734" fmla="*/ 100570 w 1322614"/>
                <a:gd name="connsiteY1734" fmla="*/ 57322 h 1081292"/>
                <a:gd name="connsiteX1735" fmla="*/ 101251 w 1322614"/>
                <a:gd name="connsiteY1735" fmla="*/ 58798 h 1081292"/>
                <a:gd name="connsiteX1736" fmla="*/ 103521 w 1322614"/>
                <a:gd name="connsiteY1736" fmla="*/ 61068 h 1081292"/>
                <a:gd name="connsiteX1737" fmla="*/ 104542 w 1322614"/>
                <a:gd name="connsiteY1737" fmla="*/ 62317 h 1081292"/>
                <a:gd name="connsiteX1738" fmla="*/ 105223 w 1322614"/>
                <a:gd name="connsiteY1738" fmla="*/ 64360 h 1081292"/>
                <a:gd name="connsiteX1739" fmla="*/ 106018 w 1322614"/>
                <a:gd name="connsiteY1739" fmla="*/ 62203 h 1081292"/>
                <a:gd name="connsiteX1740" fmla="*/ 106018 w 1322614"/>
                <a:gd name="connsiteY1740" fmla="*/ 60160 h 1081292"/>
                <a:gd name="connsiteX1741" fmla="*/ 105337 w 1322614"/>
                <a:gd name="connsiteY1741" fmla="*/ 56074 h 1081292"/>
                <a:gd name="connsiteX1742" fmla="*/ 105337 w 1322614"/>
                <a:gd name="connsiteY1742" fmla="*/ 54031 h 1081292"/>
                <a:gd name="connsiteX1743" fmla="*/ 105791 w 1322614"/>
                <a:gd name="connsiteY1743" fmla="*/ 52782 h 1081292"/>
                <a:gd name="connsiteX1744" fmla="*/ 106813 w 1322614"/>
                <a:gd name="connsiteY1744" fmla="*/ 51874 h 1081292"/>
                <a:gd name="connsiteX1745" fmla="*/ 108629 w 1322614"/>
                <a:gd name="connsiteY1745" fmla="*/ 50625 h 1081292"/>
                <a:gd name="connsiteX1746" fmla="*/ 106699 w 1322614"/>
                <a:gd name="connsiteY1746" fmla="*/ 49717 h 1081292"/>
                <a:gd name="connsiteX1747" fmla="*/ 104883 w 1322614"/>
                <a:gd name="connsiteY1747" fmla="*/ 49490 h 1081292"/>
                <a:gd name="connsiteX1748" fmla="*/ 101591 w 1322614"/>
                <a:gd name="connsiteY1748" fmla="*/ 49717 h 1081292"/>
                <a:gd name="connsiteX1749" fmla="*/ 99889 w 1322614"/>
                <a:gd name="connsiteY1749" fmla="*/ 49150 h 1081292"/>
                <a:gd name="connsiteX1750" fmla="*/ 97505 w 1322614"/>
                <a:gd name="connsiteY1750" fmla="*/ 46652 h 1081292"/>
                <a:gd name="connsiteX1751" fmla="*/ 95916 w 1322614"/>
                <a:gd name="connsiteY1751" fmla="*/ 45971 h 1081292"/>
                <a:gd name="connsiteX1752" fmla="*/ 97732 w 1322614"/>
                <a:gd name="connsiteY1752" fmla="*/ 44496 h 1081292"/>
                <a:gd name="connsiteX1753" fmla="*/ 107494 w 1322614"/>
                <a:gd name="connsiteY1753" fmla="*/ 43247 h 1081292"/>
                <a:gd name="connsiteX1754" fmla="*/ 108175 w 1322614"/>
                <a:gd name="connsiteY1754" fmla="*/ 43020 h 1081292"/>
                <a:gd name="connsiteX1755" fmla="*/ 108856 w 1322614"/>
                <a:gd name="connsiteY1755" fmla="*/ 42339 h 1081292"/>
                <a:gd name="connsiteX1756" fmla="*/ 109310 w 1322614"/>
                <a:gd name="connsiteY1756" fmla="*/ 41431 h 1081292"/>
                <a:gd name="connsiteX1757" fmla="*/ 109196 w 1322614"/>
                <a:gd name="connsiteY1757" fmla="*/ 40409 h 1081292"/>
                <a:gd name="connsiteX1758" fmla="*/ 108742 w 1322614"/>
                <a:gd name="connsiteY1758" fmla="*/ 40296 h 1081292"/>
                <a:gd name="connsiteX1759" fmla="*/ 106472 w 1322614"/>
                <a:gd name="connsiteY1759" fmla="*/ 41317 h 1081292"/>
                <a:gd name="connsiteX1760" fmla="*/ 100570 w 1322614"/>
                <a:gd name="connsiteY1760" fmla="*/ 42339 h 1081292"/>
                <a:gd name="connsiteX1761" fmla="*/ 100910 w 1322614"/>
                <a:gd name="connsiteY1761" fmla="*/ 41885 h 1081292"/>
                <a:gd name="connsiteX1762" fmla="*/ 101137 w 1322614"/>
                <a:gd name="connsiteY1762" fmla="*/ 41658 h 1081292"/>
                <a:gd name="connsiteX1763" fmla="*/ 101818 w 1322614"/>
                <a:gd name="connsiteY1763" fmla="*/ 41317 h 1081292"/>
                <a:gd name="connsiteX1764" fmla="*/ 101478 w 1322614"/>
                <a:gd name="connsiteY1764" fmla="*/ 40977 h 1081292"/>
                <a:gd name="connsiteX1765" fmla="*/ 100570 w 1322614"/>
                <a:gd name="connsiteY1765" fmla="*/ 40409 h 1081292"/>
                <a:gd name="connsiteX1766" fmla="*/ 99434 w 1322614"/>
                <a:gd name="connsiteY1766" fmla="*/ 42112 h 1081292"/>
                <a:gd name="connsiteX1767" fmla="*/ 97505 w 1322614"/>
                <a:gd name="connsiteY1767" fmla="*/ 42907 h 1081292"/>
                <a:gd name="connsiteX1768" fmla="*/ 93191 w 1322614"/>
                <a:gd name="connsiteY1768" fmla="*/ 43134 h 1081292"/>
                <a:gd name="connsiteX1769" fmla="*/ 93986 w 1322614"/>
                <a:gd name="connsiteY1769" fmla="*/ 41090 h 1081292"/>
                <a:gd name="connsiteX1770" fmla="*/ 94326 w 1322614"/>
                <a:gd name="connsiteY1770" fmla="*/ 38253 h 1081292"/>
                <a:gd name="connsiteX1771" fmla="*/ 94780 w 1322614"/>
                <a:gd name="connsiteY1771" fmla="*/ 36210 h 1081292"/>
                <a:gd name="connsiteX1772" fmla="*/ 95916 w 1322614"/>
                <a:gd name="connsiteY1772" fmla="*/ 36663 h 1081292"/>
                <a:gd name="connsiteX1773" fmla="*/ 97164 w 1322614"/>
                <a:gd name="connsiteY1773" fmla="*/ 34848 h 1081292"/>
                <a:gd name="connsiteX1774" fmla="*/ 96370 w 1322614"/>
                <a:gd name="connsiteY1774" fmla="*/ 34167 h 1081292"/>
                <a:gd name="connsiteX1775" fmla="*/ 95575 w 1322614"/>
                <a:gd name="connsiteY1775" fmla="*/ 33031 h 1081292"/>
                <a:gd name="connsiteX1776" fmla="*/ 95121 w 1322614"/>
                <a:gd name="connsiteY1776" fmla="*/ 31669 h 1081292"/>
                <a:gd name="connsiteX1777" fmla="*/ 95121 w 1322614"/>
                <a:gd name="connsiteY1777" fmla="*/ 30194 h 1081292"/>
                <a:gd name="connsiteX1778" fmla="*/ 95462 w 1322614"/>
                <a:gd name="connsiteY1778" fmla="*/ 30194 h 1081292"/>
                <a:gd name="connsiteX1779" fmla="*/ 97164 w 1322614"/>
                <a:gd name="connsiteY1779" fmla="*/ 30534 h 1081292"/>
                <a:gd name="connsiteX1780" fmla="*/ 97845 w 1322614"/>
                <a:gd name="connsiteY1780" fmla="*/ 30194 h 1081292"/>
                <a:gd name="connsiteX1781" fmla="*/ 100115 w 1322614"/>
                <a:gd name="connsiteY1781" fmla="*/ 30534 h 1081292"/>
                <a:gd name="connsiteX1782" fmla="*/ 102953 w 1322614"/>
                <a:gd name="connsiteY1782" fmla="*/ 29058 h 1081292"/>
                <a:gd name="connsiteX1783" fmla="*/ 117028 w 1322614"/>
                <a:gd name="connsiteY1783" fmla="*/ 18275 h 1081292"/>
                <a:gd name="connsiteX1784" fmla="*/ 117369 w 1322614"/>
                <a:gd name="connsiteY1784" fmla="*/ 19751 h 1081292"/>
                <a:gd name="connsiteX1785" fmla="*/ 118164 w 1322614"/>
                <a:gd name="connsiteY1785" fmla="*/ 20545 h 1081292"/>
                <a:gd name="connsiteX1786" fmla="*/ 119185 w 1322614"/>
                <a:gd name="connsiteY1786" fmla="*/ 20659 h 1081292"/>
                <a:gd name="connsiteX1787" fmla="*/ 120320 w 1322614"/>
                <a:gd name="connsiteY1787" fmla="*/ 20091 h 1081292"/>
                <a:gd name="connsiteX1788" fmla="*/ 119299 w 1322614"/>
                <a:gd name="connsiteY1788" fmla="*/ 20205 h 1081292"/>
                <a:gd name="connsiteX1789" fmla="*/ 118958 w 1322614"/>
                <a:gd name="connsiteY1789" fmla="*/ 20091 h 1081292"/>
                <a:gd name="connsiteX1790" fmla="*/ 118958 w 1322614"/>
                <a:gd name="connsiteY1790" fmla="*/ 19296 h 1081292"/>
                <a:gd name="connsiteX1791" fmla="*/ 119412 w 1322614"/>
                <a:gd name="connsiteY1791" fmla="*/ 19070 h 1081292"/>
                <a:gd name="connsiteX1792" fmla="*/ 119866 w 1322614"/>
                <a:gd name="connsiteY1792" fmla="*/ 18615 h 1081292"/>
                <a:gd name="connsiteX1793" fmla="*/ 120320 w 1322614"/>
                <a:gd name="connsiteY1793" fmla="*/ 18275 h 1081292"/>
                <a:gd name="connsiteX1794" fmla="*/ 118390 w 1322614"/>
                <a:gd name="connsiteY1794" fmla="*/ 16799 h 1081292"/>
                <a:gd name="connsiteX1795" fmla="*/ 118164 w 1322614"/>
                <a:gd name="connsiteY1795" fmla="*/ 15324 h 1081292"/>
                <a:gd name="connsiteX1796" fmla="*/ 118618 w 1322614"/>
                <a:gd name="connsiteY1796" fmla="*/ 13848 h 1081292"/>
                <a:gd name="connsiteX1797" fmla="*/ 118958 w 1322614"/>
                <a:gd name="connsiteY1797" fmla="*/ 12259 h 1081292"/>
                <a:gd name="connsiteX1798" fmla="*/ 119526 w 1322614"/>
                <a:gd name="connsiteY1798" fmla="*/ 11124 h 1081292"/>
                <a:gd name="connsiteX1799" fmla="*/ 121001 w 1322614"/>
                <a:gd name="connsiteY1799" fmla="*/ 10783 h 1081292"/>
                <a:gd name="connsiteX1800" fmla="*/ 124293 w 1322614"/>
                <a:gd name="connsiteY1800" fmla="*/ 10783 h 1081292"/>
                <a:gd name="connsiteX1801" fmla="*/ 127131 w 1322614"/>
                <a:gd name="connsiteY1801" fmla="*/ 9989 h 1081292"/>
                <a:gd name="connsiteX1802" fmla="*/ 129855 w 1322614"/>
                <a:gd name="connsiteY1802" fmla="*/ 8400 h 1081292"/>
                <a:gd name="connsiteX1803" fmla="*/ 132239 w 1322614"/>
                <a:gd name="connsiteY1803" fmla="*/ 6130 h 1081292"/>
                <a:gd name="connsiteX1804" fmla="*/ 134168 w 1322614"/>
                <a:gd name="connsiteY1804" fmla="*/ 3519 h 1081292"/>
                <a:gd name="connsiteX1805" fmla="*/ 136893 w 1322614"/>
                <a:gd name="connsiteY1805" fmla="*/ 3973 h 1081292"/>
                <a:gd name="connsiteX1806" fmla="*/ 138028 w 1322614"/>
                <a:gd name="connsiteY1806" fmla="*/ 5902 h 1081292"/>
                <a:gd name="connsiteX1807" fmla="*/ 138709 w 1322614"/>
                <a:gd name="connsiteY1807" fmla="*/ 8286 h 1081292"/>
                <a:gd name="connsiteX1808" fmla="*/ 140184 w 1322614"/>
                <a:gd name="connsiteY1808" fmla="*/ 10102 h 1081292"/>
                <a:gd name="connsiteX1809" fmla="*/ 140184 w 1322614"/>
                <a:gd name="connsiteY1809" fmla="*/ 10897 h 1081292"/>
                <a:gd name="connsiteX1810" fmla="*/ 139617 w 1322614"/>
                <a:gd name="connsiteY1810" fmla="*/ 10556 h 1081292"/>
                <a:gd name="connsiteX1811" fmla="*/ 138595 w 1322614"/>
                <a:gd name="connsiteY1811" fmla="*/ 10329 h 1081292"/>
                <a:gd name="connsiteX1812" fmla="*/ 138028 w 1322614"/>
                <a:gd name="connsiteY1812" fmla="*/ 10102 h 1081292"/>
                <a:gd name="connsiteX1813" fmla="*/ 137347 w 1322614"/>
                <a:gd name="connsiteY1813" fmla="*/ 11237 h 1081292"/>
                <a:gd name="connsiteX1814" fmla="*/ 136893 w 1322614"/>
                <a:gd name="connsiteY1814" fmla="*/ 12486 h 1081292"/>
                <a:gd name="connsiteX1815" fmla="*/ 136893 w 1322614"/>
                <a:gd name="connsiteY1815" fmla="*/ 13621 h 1081292"/>
                <a:gd name="connsiteX1816" fmla="*/ 137460 w 1322614"/>
                <a:gd name="connsiteY1816" fmla="*/ 14643 h 1081292"/>
                <a:gd name="connsiteX1817" fmla="*/ 136439 w 1322614"/>
                <a:gd name="connsiteY1817" fmla="*/ 15437 h 1081292"/>
                <a:gd name="connsiteX1818" fmla="*/ 136098 w 1322614"/>
                <a:gd name="connsiteY1818" fmla="*/ 15324 h 1081292"/>
                <a:gd name="connsiteX1819" fmla="*/ 135417 w 1322614"/>
                <a:gd name="connsiteY1819" fmla="*/ 14643 h 1081292"/>
                <a:gd name="connsiteX1820" fmla="*/ 134850 w 1322614"/>
                <a:gd name="connsiteY1820" fmla="*/ 15324 h 1081292"/>
                <a:gd name="connsiteX1821" fmla="*/ 134622 w 1322614"/>
                <a:gd name="connsiteY1821" fmla="*/ 15551 h 1081292"/>
                <a:gd name="connsiteX1822" fmla="*/ 134168 w 1322614"/>
                <a:gd name="connsiteY1822" fmla="*/ 15778 h 1081292"/>
                <a:gd name="connsiteX1823" fmla="*/ 134168 w 1322614"/>
                <a:gd name="connsiteY1823" fmla="*/ 16686 h 1081292"/>
                <a:gd name="connsiteX1824" fmla="*/ 139049 w 1322614"/>
                <a:gd name="connsiteY1824" fmla="*/ 16913 h 1081292"/>
                <a:gd name="connsiteX1825" fmla="*/ 139957 w 1322614"/>
                <a:gd name="connsiteY1825" fmla="*/ 15891 h 1081292"/>
                <a:gd name="connsiteX1826" fmla="*/ 138141 w 1322614"/>
                <a:gd name="connsiteY1826" fmla="*/ 12940 h 1081292"/>
                <a:gd name="connsiteX1827" fmla="*/ 139276 w 1322614"/>
                <a:gd name="connsiteY1827" fmla="*/ 12146 h 1081292"/>
                <a:gd name="connsiteX1828" fmla="*/ 140411 w 1322614"/>
                <a:gd name="connsiteY1828" fmla="*/ 12146 h 1081292"/>
                <a:gd name="connsiteX1829" fmla="*/ 142795 w 1322614"/>
                <a:gd name="connsiteY1829" fmla="*/ 12940 h 1081292"/>
                <a:gd name="connsiteX1830" fmla="*/ 142568 w 1322614"/>
                <a:gd name="connsiteY1830" fmla="*/ 12486 h 1081292"/>
                <a:gd name="connsiteX1831" fmla="*/ 142341 w 1322614"/>
                <a:gd name="connsiteY1831" fmla="*/ 11465 h 1081292"/>
                <a:gd name="connsiteX1832" fmla="*/ 142114 w 1322614"/>
                <a:gd name="connsiteY1832" fmla="*/ 11010 h 1081292"/>
                <a:gd name="connsiteX1833" fmla="*/ 143476 w 1322614"/>
                <a:gd name="connsiteY1833" fmla="*/ 9535 h 1081292"/>
                <a:gd name="connsiteX1834" fmla="*/ 145292 w 1322614"/>
                <a:gd name="connsiteY1834" fmla="*/ 8059 h 1081292"/>
                <a:gd name="connsiteX1835" fmla="*/ 147222 w 1322614"/>
                <a:gd name="connsiteY1835" fmla="*/ 6924 h 1081292"/>
                <a:gd name="connsiteX1836" fmla="*/ 151081 w 1322614"/>
                <a:gd name="connsiteY1836" fmla="*/ 5902 h 1081292"/>
                <a:gd name="connsiteX1837" fmla="*/ 153125 w 1322614"/>
                <a:gd name="connsiteY1837" fmla="*/ 4427 h 1081292"/>
                <a:gd name="connsiteX1838" fmla="*/ 154827 w 1322614"/>
                <a:gd name="connsiteY1838" fmla="*/ 2497 h 1081292"/>
                <a:gd name="connsiteX1839" fmla="*/ 155508 w 1322614"/>
                <a:gd name="connsiteY1839" fmla="*/ 454 h 1081292"/>
                <a:gd name="connsiteX1840" fmla="*/ 155849 w 1322614"/>
                <a:gd name="connsiteY1840" fmla="*/ 0 h 1081292"/>
                <a:gd name="connsiteX1841" fmla="*/ 156530 w 1322614"/>
                <a:gd name="connsiteY1841" fmla="*/ 341 h 1081292"/>
                <a:gd name="connsiteX1842" fmla="*/ 157211 w 1322614"/>
                <a:gd name="connsiteY1842" fmla="*/ 1362 h 1081292"/>
                <a:gd name="connsiteX1843" fmla="*/ 157551 w 1322614"/>
                <a:gd name="connsiteY1843" fmla="*/ 2724 h 1081292"/>
                <a:gd name="connsiteX1844" fmla="*/ 157097 w 1322614"/>
                <a:gd name="connsiteY1844" fmla="*/ 3519 h 1081292"/>
                <a:gd name="connsiteX1845" fmla="*/ 154827 w 1322614"/>
                <a:gd name="connsiteY1845" fmla="*/ 6243 h 1081292"/>
                <a:gd name="connsiteX1846" fmla="*/ 154827 w 1322614"/>
                <a:gd name="connsiteY1846" fmla="*/ 8173 h 1081292"/>
                <a:gd name="connsiteX1847" fmla="*/ 155281 w 1322614"/>
                <a:gd name="connsiteY1847" fmla="*/ 8740 h 1081292"/>
                <a:gd name="connsiteX1848" fmla="*/ 155962 w 1322614"/>
                <a:gd name="connsiteY1848" fmla="*/ 8513 h 1081292"/>
                <a:gd name="connsiteX1849" fmla="*/ 156870 w 1322614"/>
                <a:gd name="connsiteY1849" fmla="*/ 8173 h 1081292"/>
                <a:gd name="connsiteX1850" fmla="*/ 156984 w 1322614"/>
                <a:gd name="connsiteY1850" fmla="*/ 7832 h 1081292"/>
                <a:gd name="connsiteX1851" fmla="*/ 156984 w 1322614"/>
                <a:gd name="connsiteY1851" fmla="*/ 7151 h 1081292"/>
                <a:gd name="connsiteX1852" fmla="*/ 157097 w 1322614"/>
                <a:gd name="connsiteY1852" fmla="*/ 6583 h 1081292"/>
                <a:gd name="connsiteX1853" fmla="*/ 157892 w 1322614"/>
                <a:gd name="connsiteY1853" fmla="*/ 6357 h 1081292"/>
                <a:gd name="connsiteX1854" fmla="*/ 158573 w 1322614"/>
                <a:gd name="connsiteY1854" fmla="*/ 6243 h 1081292"/>
                <a:gd name="connsiteX1855" fmla="*/ 160276 w 1322614"/>
                <a:gd name="connsiteY1855" fmla="*/ 5448 h 1081292"/>
                <a:gd name="connsiteX1856" fmla="*/ 160616 w 1322614"/>
                <a:gd name="connsiteY1856" fmla="*/ 7264 h 1081292"/>
                <a:gd name="connsiteX1857" fmla="*/ 163000 w 1322614"/>
                <a:gd name="connsiteY1857" fmla="*/ 11918 h 1081292"/>
                <a:gd name="connsiteX1858" fmla="*/ 162773 w 1322614"/>
                <a:gd name="connsiteY1858" fmla="*/ 14075 h 1081292"/>
                <a:gd name="connsiteX1859" fmla="*/ 163681 w 1322614"/>
                <a:gd name="connsiteY1859" fmla="*/ 13735 h 1081292"/>
                <a:gd name="connsiteX1860" fmla="*/ 164930 w 1322614"/>
                <a:gd name="connsiteY1860" fmla="*/ 12032 h 1081292"/>
                <a:gd name="connsiteX1861" fmla="*/ 165724 w 1322614"/>
                <a:gd name="connsiteY1861" fmla="*/ 10102 h 1081292"/>
                <a:gd name="connsiteX1862" fmla="*/ 166859 w 1322614"/>
                <a:gd name="connsiteY1862" fmla="*/ 10556 h 1081292"/>
                <a:gd name="connsiteX1863" fmla="*/ 167767 w 1322614"/>
                <a:gd name="connsiteY1863" fmla="*/ 9875 h 1081292"/>
                <a:gd name="connsiteX1864" fmla="*/ 168675 w 1322614"/>
                <a:gd name="connsiteY1864" fmla="*/ 8854 h 1081292"/>
                <a:gd name="connsiteX1865" fmla="*/ 170037 w 1322614"/>
                <a:gd name="connsiteY1865" fmla="*/ 8286 h 1081292"/>
                <a:gd name="connsiteX1866" fmla="*/ 173897 w 1322614"/>
                <a:gd name="connsiteY1866" fmla="*/ 8740 h 1081292"/>
                <a:gd name="connsiteX1867" fmla="*/ 175032 w 1322614"/>
                <a:gd name="connsiteY1867" fmla="*/ 9194 h 1081292"/>
                <a:gd name="connsiteX1868" fmla="*/ 183091 w 1322614"/>
                <a:gd name="connsiteY1868" fmla="*/ 13735 h 1081292"/>
                <a:gd name="connsiteX1869" fmla="*/ 187064 w 1322614"/>
                <a:gd name="connsiteY1869" fmla="*/ 15210 h 1081292"/>
                <a:gd name="connsiteX1870" fmla="*/ 193193 w 1322614"/>
                <a:gd name="connsiteY1870" fmla="*/ 26107 h 1081292"/>
                <a:gd name="connsiteX1871" fmla="*/ 197734 w 1322614"/>
                <a:gd name="connsiteY1871" fmla="*/ 28377 h 1081292"/>
                <a:gd name="connsiteX1872" fmla="*/ 197393 w 1322614"/>
                <a:gd name="connsiteY1872" fmla="*/ 28945 h 1081292"/>
                <a:gd name="connsiteX1873" fmla="*/ 197166 w 1322614"/>
                <a:gd name="connsiteY1873" fmla="*/ 29399 h 1081292"/>
                <a:gd name="connsiteX1874" fmla="*/ 196939 w 1322614"/>
                <a:gd name="connsiteY1874" fmla="*/ 29739 h 1081292"/>
                <a:gd name="connsiteX1875" fmla="*/ 196372 w 1322614"/>
                <a:gd name="connsiteY1875" fmla="*/ 30080 h 1081292"/>
                <a:gd name="connsiteX1876" fmla="*/ 196372 w 1322614"/>
                <a:gd name="connsiteY1876" fmla="*/ 31102 h 1081292"/>
                <a:gd name="connsiteX1877" fmla="*/ 197620 w 1322614"/>
                <a:gd name="connsiteY1877" fmla="*/ 31669 h 1081292"/>
                <a:gd name="connsiteX1878" fmla="*/ 198415 w 1322614"/>
                <a:gd name="connsiteY1878" fmla="*/ 31329 h 1081292"/>
                <a:gd name="connsiteX1879" fmla="*/ 199096 w 1322614"/>
                <a:gd name="connsiteY1879" fmla="*/ 30647 h 1081292"/>
                <a:gd name="connsiteX1880" fmla="*/ 200231 w 1322614"/>
                <a:gd name="connsiteY1880" fmla="*/ 30080 h 1081292"/>
                <a:gd name="connsiteX1881" fmla="*/ 201707 w 1322614"/>
                <a:gd name="connsiteY1881" fmla="*/ 30080 h 1081292"/>
                <a:gd name="connsiteX1882" fmla="*/ 203750 w 1322614"/>
                <a:gd name="connsiteY1882" fmla="*/ 30761 h 1081292"/>
                <a:gd name="connsiteX1883" fmla="*/ 207382 w 1322614"/>
                <a:gd name="connsiteY1883" fmla="*/ 31329 h 1081292"/>
                <a:gd name="connsiteX1884" fmla="*/ 213285 w 1322614"/>
                <a:gd name="connsiteY1884" fmla="*/ 31102 h 1081292"/>
                <a:gd name="connsiteX1885" fmla="*/ 214874 w 1322614"/>
                <a:gd name="connsiteY1885" fmla="*/ 30080 h 1081292"/>
                <a:gd name="connsiteX1886" fmla="*/ 216576 w 1322614"/>
                <a:gd name="connsiteY1886" fmla="*/ 30988 h 1081292"/>
                <a:gd name="connsiteX1887" fmla="*/ 218279 w 1322614"/>
                <a:gd name="connsiteY1887" fmla="*/ 31329 h 1081292"/>
                <a:gd name="connsiteX1888" fmla="*/ 219414 w 1322614"/>
                <a:gd name="connsiteY1888" fmla="*/ 32237 h 1081292"/>
                <a:gd name="connsiteX1889" fmla="*/ 219528 w 1322614"/>
                <a:gd name="connsiteY1889" fmla="*/ 34848 h 1081292"/>
                <a:gd name="connsiteX1890" fmla="*/ 218847 w 1322614"/>
                <a:gd name="connsiteY1890" fmla="*/ 36323 h 1081292"/>
                <a:gd name="connsiteX1891" fmla="*/ 217825 w 1322614"/>
                <a:gd name="connsiteY1891" fmla="*/ 37912 h 1081292"/>
                <a:gd name="connsiteX1892" fmla="*/ 217371 w 1322614"/>
                <a:gd name="connsiteY1892" fmla="*/ 39728 h 1081292"/>
                <a:gd name="connsiteX1893" fmla="*/ 218279 w 1322614"/>
                <a:gd name="connsiteY1893" fmla="*/ 41998 h 1081292"/>
                <a:gd name="connsiteX1894" fmla="*/ 218393 w 1322614"/>
                <a:gd name="connsiteY1894" fmla="*/ 41998 h 1081292"/>
                <a:gd name="connsiteX1895" fmla="*/ 218960 w 1322614"/>
                <a:gd name="connsiteY1895" fmla="*/ 41998 h 1081292"/>
                <a:gd name="connsiteX1896" fmla="*/ 219528 w 1322614"/>
                <a:gd name="connsiteY1896" fmla="*/ 39842 h 1081292"/>
                <a:gd name="connsiteX1897" fmla="*/ 219868 w 1322614"/>
                <a:gd name="connsiteY1897" fmla="*/ 37572 h 1081292"/>
                <a:gd name="connsiteX1898" fmla="*/ 220436 w 1322614"/>
                <a:gd name="connsiteY1898" fmla="*/ 35755 h 1081292"/>
                <a:gd name="connsiteX1899" fmla="*/ 221684 w 1322614"/>
                <a:gd name="connsiteY1899" fmla="*/ 34734 h 1081292"/>
                <a:gd name="connsiteX1900" fmla="*/ 222592 w 1322614"/>
                <a:gd name="connsiteY1900" fmla="*/ 31556 h 1081292"/>
                <a:gd name="connsiteX1901" fmla="*/ 228154 w 1322614"/>
                <a:gd name="connsiteY1901" fmla="*/ 30307 h 1081292"/>
                <a:gd name="connsiteX1902" fmla="*/ 237689 w 1322614"/>
                <a:gd name="connsiteY1902" fmla="*/ 29966 h 1081292"/>
                <a:gd name="connsiteX1903" fmla="*/ 239165 w 1322614"/>
                <a:gd name="connsiteY1903" fmla="*/ 30421 h 1081292"/>
                <a:gd name="connsiteX1904" fmla="*/ 244954 w 1322614"/>
                <a:gd name="connsiteY1904" fmla="*/ 29966 h 1081292"/>
                <a:gd name="connsiteX1905" fmla="*/ 248927 w 1322614"/>
                <a:gd name="connsiteY1905" fmla="*/ 31102 h 1081292"/>
                <a:gd name="connsiteX1906" fmla="*/ 251424 w 1322614"/>
                <a:gd name="connsiteY1906" fmla="*/ 31442 h 1081292"/>
                <a:gd name="connsiteX1907" fmla="*/ 256759 w 1322614"/>
                <a:gd name="connsiteY1907" fmla="*/ 28604 h 1081292"/>
                <a:gd name="connsiteX1908" fmla="*/ 261753 w 1322614"/>
                <a:gd name="connsiteY1908" fmla="*/ 29172 h 1081292"/>
                <a:gd name="connsiteX1909" fmla="*/ 266748 w 1322614"/>
                <a:gd name="connsiteY1909" fmla="*/ 30988 h 1081292"/>
                <a:gd name="connsiteX1910" fmla="*/ 270266 w 1322614"/>
                <a:gd name="connsiteY1910" fmla="*/ 32918 h 1081292"/>
                <a:gd name="connsiteX1911" fmla="*/ 271288 w 1322614"/>
                <a:gd name="connsiteY1911" fmla="*/ 32123 h 1081292"/>
                <a:gd name="connsiteX1912" fmla="*/ 272423 w 1322614"/>
                <a:gd name="connsiteY1912" fmla="*/ 31896 h 1081292"/>
                <a:gd name="connsiteX1913" fmla="*/ 274920 w 1322614"/>
                <a:gd name="connsiteY1913" fmla="*/ 31896 h 1081292"/>
                <a:gd name="connsiteX1914" fmla="*/ 274693 w 1322614"/>
                <a:gd name="connsiteY1914" fmla="*/ 31215 h 1081292"/>
                <a:gd name="connsiteX1915" fmla="*/ 274466 w 1322614"/>
                <a:gd name="connsiteY1915" fmla="*/ 29739 h 1081292"/>
                <a:gd name="connsiteX1916" fmla="*/ 274239 w 1322614"/>
                <a:gd name="connsiteY1916" fmla="*/ 29172 h 1081292"/>
                <a:gd name="connsiteX1917" fmla="*/ 275601 w 1322614"/>
                <a:gd name="connsiteY1917" fmla="*/ 29399 h 1081292"/>
                <a:gd name="connsiteX1918" fmla="*/ 277872 w 1322614"/>
                <a:gd name="connsiteY1918" fmla="*/ 30761 h 1081292"/>
                <a:gd name="connsiteX1919" fmla="*/ 279234 w 1322614"/>
                <a:gd name="connsiteY1919" fmla="*/ 31102 h 1081292"/>
                <a:gd name="connsiteX1920" fmla="*/ 284228 w 1322614"/>
                <a:gd name="connsiteY1920" fmla="*/ 30080 h 1081292"/>
                <a:gd name="connsiteX1921" fmla="*/ 289223 w 1322614"/>
                <a:gd name="connsiteY1921" fmla="*/ 30080 h 1081292"/>
                <a:gd name="connsiteX1922" fmla="*/ 290585 w 1322614"/>
                <a:gd name="connsiteY1922" fmla="*/ 29853 h 1081292"/>
                <a:gd name="connsiteX1923" fmla="*/ 293082 w 1322614"/>
                <a:gd name="connsiteY1923" fmla="*/ 28604 h 1081292"/>
                <a:gd name="connsiteX1924" fmla="*/ 295352 w 1322614"/>
                <a:gd name="connsiteY1924" fmla="*/ 28037 h 1081292"/>
                <a:gd name="connsiteX1925" fmla="*/ 295920 w 1322614"/>
                <a:gd name="connsiteY1925" fmla="*/ 27356 h 1081292"/>
                <a:gd name="connsiteX1926" fmla="*/ 296601 w 1322614"/>
                <a:gd name="connsiteY1926" fmla="*/ 26675 h 1081292"/>
                <a:gd name="connsiteX1927" fmla="*/ 297963 w 1322614"/>
                <a:gd name="connsiteY1927" fmla="*/ 26448 h 1081292"/>
                <a:gd name="connsiteX1928" fmla="*/ 301028 w 1322614"/>
                <a:gd name="connsiteY1928" fmla="*/ 28718 h 1081292"/>
                <a:gd name="connsiteX1929" fmla="*/ 302276 w 1322614"/>
                <a:gd name="connsiteY1929" fmla="*/ 29172 h 1081292"/>
                <a:gd name="connsiteX1930" fmla="*/ 309768 w 1322614"/>
                <a:gd name="connsiteY1930" fmla="*/ 29966 h 1081292"/>
                <a:gd name="connsiteX1931" fmla="*/ 311243 w 1322614"/>
                <a:gd name="connsiteY1931" fmla="*/ 29172 h 1081292"/>
                <a:gd name="connsiteX1932" fmla="*/ 312719 w 1322614"/>
                <a:gd name="connsiteY1932" fmla="*/ 29966 h 1081292"/>
                <a:gd name="connsiteX1933" fmla="*/ 314195 w 1322614"/>
                <a:gd name="connsiteY1933" fmla="*/ 29285 h 1081292"/>
                <a:gd name="connsiteX1934" fmla="*/ 315670 w 1322614"/>
                <a:gd name="connsiteY1934" fmla="*/ 28150 h 1081292"/>
                <a:gd name="connsiteX1935" fmla="*/ 317146 w 1322614"/>
                <a:gd name="connsiteY1935" fmla="*/ 27469 h 1081292"/>
                <a:gd name="connsiteX1936" fmla="*/ 328383 w 1322614"/>
                <a:gd name="connsiteY1936" fmla="*/ 27469 h 1081292"/>
                <a:gd name="connsiteX1937" fmla="*/ 328837 w 1322614"/>
                <a:gd name="connsiteY1937" fmla="*/ 26221 h 1081292"/>
                <a:gd name="connsiteX1938" fmla="*/ 328156 w 1322614"/>
                <a:gd name="connsiteY1938" fmla="*/ 25199 h 1081292"/>
                <a:gd name="connsiteX1939" fmla="*/ 327702 w 1322614"/>
                <a:gd name="connsiteY1939" fmla="*/ 24178 h 1081292"/>
                <a:gd name="connsiteX1940" fmla="*/ 328951 w 1322614"/>
                <a:gd name="connsiteY1940" fmla="*/ 22816 h 1081292"/>
                <a:gd name="connsiteX1941" fmla="*/ 328724 w 1322614"/>
                <a:gd name="connsiteY1941" fmla="*/ 22361 h 1081292"/>
                <a:gd name="connsiteX1942" fmla="*/ 328497 w 1322614"/>
                <a:gd name="connsiteY1942" fmla="*/ 21340 h 1081292"/>
                <a:gd name="connsiteX1943" fmla="*/ 328270 w 1322614"/>
                <a:gd name="connsiteY1943" fmla="*/ 20886 h 1081292"/>
                <a:gd name="connsiteX1944" fmla="*/ 331448 w 1322614"/>
                <a:gd name="connsiteY1944" fmla="*/ 20886 h 1081292"/>
                <a:gd name="connsiteX1945" fmla="*/ 332583 w 1322614"/>
                <a:gd name="connsiteY1945" fmla="*/ 20318 h 1081292"/>
                <a:gd name="connsiteX1946" fmla="*/ 333037 w 1322614"/>
                <a:gd name="connsiteY1946" fmla="*/ 18729 h 1081292"/>
                <a:gd name="connsiteX1947" fmla="*/ 333718 w 1322614"/>
                <a:gd name="connsiteY1947" fmla="*/ 17481 h 1081292"/>
                <a:gd name="connsiteX1948" fmla="*/ 335307 w 1322614"/>
                <a:gd name="connsiteY1948" fmla="*/ 17594 h 1081292"/>
                <a:gd name="connsiteX1949" fmla="*/ 338486 w 1322614"/>
                <a:gd name="connsiteY1949" fmla="*/ 19183 h 1081292"/>
                <a:gd name="connsiteX1950" fmla="*/ 340529 w 1322614"/>
                <a:gd name="connsiteY1950" fmla="*/ 20999 h 1081292"/>
                <a:gd name="connsiteX1951" fmla="*/ 345864 w 1322614"/>
                <a:gd name="connsiteY1951" fmla="*/ 27356 h 1081292"/>
                <a:gd name="connsiteX1952" fmla="*/ 347680 w 1322614"/>
                <a:gd name="connsiteY1952" fmla="*/ 30194 h 1081292"/>
                <a:gd name="connsiteX1953" fmla="*/ 348361 w 1322614"/>
                <a:gd name="connsiteY1953" fmla="*/ 30194 h 1081292"/>
                <a:gd name="connsiteX1954" fmla="*/ 348815 w 1322614"/>
                <a:gd name="connsiteY1954" fmla="*/ 28264 h 1081292"/>
                <a:gd name="connsiteX1955" fmla="*/ 349496 w 1322614"/>
                <a:gd name="connsiteY1955" fmla="*/ 28832 h 1081292"/>
                <a:gd name="connsiteX1956" fmla="*/ 350631 w 1322614"/>
                <a:gd name="connsiteY1956" fmla="*/ 31102 h 1081292"/>
                <a:gd name="connsiteX1957" fmla="*/ 355626 w 1322614"/>
                <a:gd name="connsiteY1957" fmla="*/ 31896 h 1081292"/>
                <a:gd name="connsiteX1958" fmla="*/ 375149 w 1322614"/>
                <a:gd name="connsiteY1958" fmla="*/ 31102 h 1081292"/>
                <a:gd name="connsiteX1959" fmla="*/ 378101 w 1322614"/>
                <a:gd name="connsiteY1959" fmla="*/ 31896 h 1081292"/>
                <a:gd name="connsiteX1960" fmla="*/ 378441 w 1322614"/>
                <a:gd name="connsiteY1960" fmla="*/ 33712 h 1081292"/>
                <a:gd name="connsiteX1961" fmla="*/ 377193 w 1322614"/>
                <a:gd name="connsiteY1961" fmla="*/ 35869 h 1081292"/>
                <a:gd name="connsiteX1962" fmla="*/ 375490 w 1322614"/>
                <a:gd name="connsiteY1962" fmla="*/ 37458 h 1081292"/>
                <a:gd name="connsiteX1963" fmla="*/ 376171 w 1322614"/>
                <a:gd name="connsiteY1963" fmla="*/ 38366 h 1081292"/>
                <a:gd name="connsiteX1964" fmla="*/ 377193 w 1322614"/>
                <a:gd name="connsiteY1964" fmla="*/ 37799 h 1081292"/>
                <a:gd name="connsiteX1965" fmla="*/ 379236 w 1322614"/>
                <a:gd name="connsiteY1965" fmla="*/ 37118 h 1081292"/>
                <a:gd name="connsiteX1966" fmla="*/ 380257 w 1322614"/>
                <a:gd name="connsiteY1966" fmla="*/ 36550 h 1081292"/>
                <a:gd name="connsiteX1967" fmla="*/ 380938 w 1322614"/>
                <a:gd name="connsiteY1967" fmla="*/ 35642 h 1081292"/>
                <a:gd name="connsiteX1968" fmla="*/ 381165 w 1322614"/>
                <a:gd name="connsiteY1968" fmla="*/ 34734 h 1081292"/>
                <a:gd name="connsiteX1969" fmla="*/ 381733 w 1322614"/>
                <a:gd name="connsiteY1969" fmla="*/ 34053 h 1081292"/>
                <a:gd name="connsiteX1970" fmla="*/ 383209 w 1322614"/>
                <a:gd name="connsiteY1970" fmla="*/ 33826 h 1081292"/>
                <a:gd name="connsiteX1971" fmla="*/ 387295 w 1322614"/>
                <a:gd name="connsiteY1971" fmla="*/ 34167 h 1081292"/>
                <a:gd name="connsiteX1972" fmla="*/ 388884 w 1322614"/>
                <a:gd name="connsiteY1972" fmla="*/ 34734 h 1081292"/>
                <a:gd name="connsiteX1973" fmla="*/ 395922 w 1322614"/>
                <a:gd name="connsiteY1973" fmla="*/ 39388 h 1081292"/>
                <a:gd name="connsiteX1974" fmla="*/ 399213 w 1322614"/>
                <a:gd name="connsiteY1974" fmla="*/ 40636 h 1081292"/>
                <a:gd name="connsiteX1975" fmla="*/ 407613 w 1322614"/>
                <a:gd name="connsiteY1975" fmla="*/ 41090 h 1081292"/>
                <a:gd name="connsiteX1976" fmla="*/ 409883 w 1322614"/>
                <a:gd name="connsiteY1976" fmla="*/ 41771 h 1081292"/>
                <a:gd name="connsiteX1977" fmla="*/ 410905 w 1322614"/>
                <a:gd name="connsiteY1977" fmla="*/ 43474 h 1081292"/>
                <a:gd name="connsiteX1978" fmla="*/ 412040 w 1322614"/>
                <a:gd name="connsiteY1978" fmla="*/ 42680 h 1081292"/>
                <a:gd name="connsiteX1979" fmla="*/ 418851 w 1322614"/>
                <a:gd name="connsiteY1979" fmla="*/ 44723 h 1081292"/>
                <a:gd name="connsiteX1980" fmla="*/ 419645 w 1322614"/>
                <a:gd name="connsiteY1980" fmla="*/ 44496 h 1081292"/>
                <a:gd name="connsiteX1981" fmla="*/ 421007 w 1322614"/>
                <a:gd name="connsiteY1981" fmla="*/ 43247 h 1081292"/>
                <a:gd name="connsiteX1982" fmla="*/ 422142 w 1322614"/>
                <a:gd name="connsiteY1982" fmla="*/ 43020 h 1081292"/>
                <a:gd name="connsiteX1983" fmla="*/ 423164 w 1322614"/>
                <a:gd name="connsiteY1983" fmla="*/ 43361 h 1081292"/>
                <a:gd name="connsiteX1984" fmla="*/ 425321 w 1322614"/>
                <a:gd name="connsiteY1984" fmla="*/ 44496 h 1081292"/>
                <a:gd name="connsiteX1985" fmla="*/ 432245 w 1322614"/>
                <a:gd name="connsiteY1985" fmla="*/ 45971 h 1081292"/>
                <a:gd name="connsiteX1986" fmla="*/ 440190 w 1322614"/>
                <a:gd name="connsiteY1986" fmla="*/ 49717 h 1081292"/>
                <a:gd name="connsiteX1987" fmla="*/ 442120 w 1322614"/>
                <a:gd name="connsiteY1987" fmla="*/ 50285 h 1081292"/>
                <a:gd name="connsiteX1988" fmla="*/ 463687 w 1322614"/>
                <a:gd name="connsiteY1988" fmla="*/ 52215 h 1081292"/>
                <a:gd name="connsiteX1989" fmla="*/ 464141 w 1322614"/>
                <a:gd name="connsiteY1989" fmla="*/ 52215 h 1081292"/>
                <a:gd name="connsiteX1990" fmla="*/ 466752 w 1322614"/>
                <a:gd name="connsiteY1990" fmla="*/ 54712 h 1081292"/>
                <a:gd name="connsiteX1991" fmla="*/ 468795 w 1322614"/>
                <a:gd name="connsiteY1991" fmla="*/ 52668 h 1081292"/>
                <a:gd name="connsiteX1992" fmla="*/ 471519 w 1322614"/>
                <a:gd name="connsiteY1992" fmla="*/ 52101 h 1081292"/>
                <a:gd name="connsiteX1993" fmla="*/ 474243 w 1322614"/>
                <a:gd name="connsiteY1993" fmla="*/ 52896 h 1081292"/>
                <a:gd name="connsiteX1994" fmla="*/ 476173 w 1322614"/>
                <a:gd name="connsiteY1994" fmla="*/ 54712 h 1081292"/>
                <a:gd name="connsiteX1995" fmla="*/ 476741 w 1322614"/>
                <a:gd name="connsiteY1995" fmla="*/ 54712 h 1081292"/>
                <a:gd name="connsiteX1996" fmla="*/ 477762 w 1322614"/>
                <a:gd name="connsiteY1996" fmla="*/ 53009 h 1081292"/>
                <a:gd name="connsiteX1997" fmla="*/ 478670 w 1322614"/>
                <a:gd name="connsiteY1997" fmla="*/ 52555 h 1081292"/>
                <a:gd name="connsiteX1998" fmla="*/ 483210 w 1322614"/>
                <a:gd name="connsiteY1998" fmla="*/ 53122 h 1081292"/>
                <a:gd name="connsiteX1999" fmla="*/ 495243 w 1322614"/>
                <a:gd name="connsiteY1999" fmla="*/ 51874 h 1081292"/>
                <a:gd name="connsiteX2000" fmla="*/ 497967 w 1322614"/>
                <a:gd name="connsiteY2000" fmla="*/ 49717 h 1081292"/>
                <a:gd name="connsiteX2001" fmla="*/ 504096 w 1322614"/>
                <a:gd name="connsiteY2001" fmla="*/ 47787 h 1081292"/>
                <a:gd name="connsiteX2002" fmla="*/ 506367 w 1322614"/>
                <a:gd name="connsiteY2002" fmla="*/ 47447 h 1081292"/>
                <a:gd name="connsiteX2003" fmla="*/ 510680 w 1322614"/>
                <a:gd name="connsiteY2003" fmla="*/ 47447 h 1081292"/>
                <a:gd name="connsiteX2004" fmla="*/ 511247 w 1322614"/>
                <a:gd name="connsiteY2004" fmla="*/ 47106 h 1081292"/>
                <a:gd name="connsiteX2005" fmla="*/ 511361 w 1322614"/>
                <a:gd name="connsiteY2005" fmla="*/ 46425 h 1081292"/>
                <a:gd name="connsiteX2006" fmla="*/ 511474 w 1322614"/>
                <a:gd name="connsiteY2006" fmla="*/ 45858 h 1081292"/>
                <a:gd name="connsiteX2007" fmla="*/ 512269 w 1322614"/>
                <a:gd name="connsiteY2007" fmla="*/ 45631 h 1081292"/>
                <a:gd name="connsiteX2008" fmla="*/ 512950 w 1322614"/>
                <a:gd name="connsiteY2008" fmla="*/ 45858 h 1081292"/>
                <a:gd name="connsiteX2009" fmla="*/ 515334 w 1322614"/>
                <a:gd name="connsiteY2009" fmla="*/ 47561 h 1081292"/>
                <a:gd name="connsiteX2010" fmla="*/ 515788 w 1322614"/>
                <a:gd name="connsiteY2010" fmla="*/ 46880 h 1081292"/>
                <a:gd name="connsiteX2011" fmla="*/ 516242 w 1322614"/>
                <a:gd name="connsiteY2011" fmla="*/ 46766 h 1081292"/>
                <a:gd name="connsiteX2012" fmla="*/ 516696 w 1322614"/>
                <a:gd name="connsiteY2012" fmla="*/ 46766 h 1081292"/>
                <a:gd name="connsiteX2013" fmla="*/ 517263 w 1322614"/>
                <a:gd name="connsiteY2013" fmla="*/ 46652 h 1081292"/>
                <a:gd name="connsiteX2014" fmla="*/ 516809 w 1322614"/>
                <a:gd name="connsiteY2014" fmla="*/ 46425 h 1081292"/>
                <a:gd name="connsiteX2015" fmla="*/ 515901 w 1322614"/>
                <a:gd name="connsiteY2015" fmla="*/ 45631 h 1081292"/>
                <a:gd name="connsiteX2016" fmla="*/ 515901 w 1322614"/>
                <a:gd name="connsiteY2016" fmla="*/ 44836 h 1081292"/>
                <a:gd name="connsiteX2017" fmla="*/ 519307 w 1322614"/>
                <a:gd name="connsiteY2017" fmla="*/ 42339 h 1081292"/>
                <a:gd name="connsiteX2018" fmla="*/ 521009 w 1322614"/>
                <a:gd name="connsiteY2018" fmla="*/ 41658 h 1081292"/>
                <a:gd name="connsiteX2019" fmla="*/ 522598 w 1322614"/>
                <a:gd name="connsiteY2019" fmla="*/ 42112 h 1081292"/>
                <a:gd name="connsiteX2020" fmla="*/ 523847 w 1322614"/>
                <a:gd name="connsiteY2020" fmla="*/ 41317 h 1081292"/>
                <a:gd name="connsiteX2021" fmla="*/ 524074 w 1322614"/>
                <a:gd name="connsiteY2021" fmla="*/ 41431 h 1081292"/>
                <a:gd name="connsiteX2022" fmla="*/ 524528 w 1322614"/>
                <a:gd name="connsiteY2022" fmla="*/ 41998 h 1081292"/>
                <a:gd name="connsiteX2023" fmla="*/ 527366 w 1322614"/>
                <a:gd name="connsiteY2023" fmla="*/ 40296 h 1081292"/>
                <a:gd name="connsiteX2024" fmla="*/ 530317 w 1322614"/>
                <a:gd name="connsiteY2024" fmla="*/ 39728 h 1081292"/>
                <a:gd name="connsiteX2025" fmla="*/ 533155 w 1322614"/>
                <a:gd name="connsiteY2025" fmla="*/ 40296 h 1081292"/>
                <a:gd name="connsiteX2026" fmla="*/ 535879 w 1322614"/>
                <a:gd name="connsiteY2026" fmla="*/ 42112 h 1081292"/>
                <a:gd name="connsiteX2027" fmla="*/ 531679 w 1322614"/>
                <a:gd name="connsiteY2027" fmla="*/ 44042 h 1081292"/>
                <a:gd name="connsiteX2028" fmla="*/ 529863 w 1322614"/>
                <a:gd name="connsiteY2028" fmla="*/ 45177 h 1081292"/>
                <a:gd name="connsiteX2029" fmla="*/ 528614 w 1322614"/>
                <a:gd name="connsiteY2029" fmla="*/ 46652 h 1081292"/>
                <a:gd name="connsiteX2030" fmla="*/ 529636 w 1322614"/>
                <a:gd name="connsiteY2030" fmla="*/ 47901 h 1081292"/>
                <a:gd name="connsiteX2031" fmla="*/ 530090 w 1322614"/>
                <a:gd name="connsiteY2031" fmla="*/ 48242 h 1081292"/>
                <a:gd name="connsiteX2032" fmla="*/ 530658 w 1322614"/>
                <a:gd name="connsiteY2032" fmla="*/ 48582 h 1081292"/>
                <a:gd name="connsiteX2033" fmla="*/ 530317 w 1322614"/>
                <a:gd name="connsiteY2033" fmla="*/ 48696 h 1081292"/>
                <a:gd name="connsiteX2034" fmla="*/ 530090 w 1322614"/>
                <a:gd name="connsiteY2034" fmla="*/ 48696 h 1081292"/>
                <a:gd name="connsiteX2035" fmla="*/ 529977 w 1322614"/>
                <a:gd name="connsiteY2035" fmla="*/ 48809 h 1081292"/>
                <a:gd name="connsiteX2036" fmla="*/ 529977 w 1322614"/>
                <a:gd name="connsiteY2036" fmla="*/ 49377 h 1081292"/>
                <a:gd name="connsiteX2037" fmla="*/ 530998 w 1322614"/>
                <a:gd name="connsiteY2037" fmla="*/ 49377 h 1081292"/>
                <a:gd name="connsiteX2038" fmla="*/ 531906 w 1322614"/>
                <a:gd name="connsiteY2038" fmla="*/ 49263 h 1081292"/>
                <a:gd name="connsiteX2039" fmla="*/ 533382 w 1322614"/>
                <a:gd name="connsiteY2039" fmla="*/ 48582 h 1081292"/>
                <a:gd name="connsiteX2040" fmla="*/ 534063 w 1322614"/>
                <a:gd name="connsiteY2040" fmla="*/ 47901 h 1081292"/>
                <a:gd name="connsiteX2041" fmla="*/ 535312 w 1322614"/>
                <a:gd name="connsiteY2041" fmla="*/ 46085 h 1081292"/>
                <a:gd name="connsiteX2042" fmla="*/ 535652 w 1322614"/>
                <a:gd name="connsiteY2042" fmla="*/ 45744 h 1081292"/>
                <a:gd name="connsiteX2043" fmla="*/ 536560 w 1322614"/>
                <a:gd name="connsiteY2043" fmla="*/ 46085 h 1081292"/>
                <a:gd name="connsiteX2044" fmla="*/ 537468 w 1322614"/>
                <a:gd name="connsiteY2044" fmla="*/ 47333 h 1081292"/>
                <a:gd name="connsiteX2045" fmla="*/ 538376 w 1322614"/>
                <a:gd name="connsiteY2045" fmla="*/ 47674 h 1081292"/>
                <a:gd name="connsiteX2046" fmla="*/ 538830 w 1322614"/>
                <a:gd name="connsiteY2046" fmla="*/ 47106 h 1081292"/>
                <a:gd name="connsiteX2047" fmla="*/ 538603 w 1322614"/>
                <a:gd name="connsiteY2047" fmla="*/ 45858 h 1081292"/>
                <a:gd name="connsiteX2048" fmla="*/ 538036 w 1322614"/>
                <a:gd name="connsiteY2048" fmla="*/ 44609 h 1081292"/>
                <a:gd name="connsiteX2049" fmla="*/ 537355 w 1322614"/>
                <a:gd name="connsiteY2049" fmla="*/ 43928 h 1081292"/>
                <a:gd name="connsiteX2050" fmla="*/ 537355 w 1322614"/>
                <a:gd name="connsiteY2050" fmla="*/ 43134 h 1081292"/>
                <a:gd name="connsiteX2051" fmla="*/ 538717 w 1322614"/>
                <a:gd name="connsiteY2051" fmla="*/ 43361 h 1081292"/>
                <a:gd name="connsiteX2052" fmla="*/ 539284 w 1322614"/>
                <a:gd name="connsiteY2052" fmla="*/ 43588 h 1081292"/>
                <a:gd name="connsiteX2053" fmla="*/ 539965 w 1322614"/>
                <a:gd name="connsiteY2053" fmla="*/ 44042 h 1081292"/>
                <a:gd name="connsiteX2054" fmla="*/ 540079 w 1322614"/>
                <a:gd name="connsiteY2054" fmla="*/ 43361 h 1081292"/>
                <a:gd name="connsiteX2055" fmla="*/ 540192 w 1322614"/>
                <a:gd name="connsiteY2055" fmla="*/ 43361 h 1081292"/>
                <a:gd name="connsiteX2056" fmla="*/ 540647 w 1322614"/>
                <a:gd name="connsiteY2056" fmla="*/ 43247 h 1081292"/>
                <a:gd name="connsiteX2057" fmla="*/ 539965 w 1322614"/>
                <a:gd name="connsiteY2057" fmla="*/ 42226 h 1081292"/>
                <a:gd name="connsiteX2058" fmla="*/ 540987 w 1322614"/>
                <a:gd name="connsiteY2058" fmla="*/ 41771 h 1081292"/>
                <a:gd name="connsiteX2059" fmla="*/ 543825 w 1322614"/>
                <a:gd name="connsiteY2059" fmla="*/ 41545 h 1081292"/>
                <a:gd name="connsiteX2060" fmla="*/ 544960 w 1322614"/>
                <a:gd name="connsiteY2060" fmla="*/ 40864 h 1081292"/>
                <a:gd name="connsiteX2061" fmla="*/ 545868 w 1322614"/>
                <a:gd name="connsiteY2061" fmla="*/ 39955 h 1081292"/>
                <a:gd name="connsiteX2062" fmla="*/ 546889 w 1322614"/>
                <a:gd name="connsiteY2062" fmla="*/ 39388 h 1081292"/>
                <a:gd name="connsiteX2063" fmla="*/ 554381 w 1322614"/>
                <a:gd name="connsiteY2063" fmla="*/ 37004 h 1081292"/>
                <a:gd name="connsiteX2064" fmla="*/ 556765 w 1322614"/>
                <a:gd name="connsiteY2064" fmla="*/ 37231 h 1081292"/>
                <a:gd name="connsiteX2065" fmla="*/ 556538 w 1322614"/>
                <a:gd name="connsiteY2065" fmla="*/ 39501 h 1081292"/>
                <a:gd name="connsiteX2066" fmla="*/ 558240 w 1322614"/>
                <a:gd name="connsiteY2066" fmla="*/ 39615 h 1081292"/>
                <a:gd name="connsiteX2067" fmla="*/ 559489 w 1322614"/>
                <a:gd name="connsiteY2067" fmla="*/ 40636 h 1081292"/>
                <a:gd name="connsiteX2068" fmla="*/ 560511 w 1322614"/>
                <a:gd name="connsiteY2068" fmla="*/ 41771 h 1081292"/>
                <a:gd name="connsiteX2069" fmla="*/ 561419 w 1322614"/>
                <a:gd name="connsiteY2069" fmla="*/ 42339 h 1081292"/>
                <a:gd name="connsiteX2070" fmla="*/ 568116 w 1322614"/>
                <a:gd name="connsiteY2070" fmla="*/ 43474 h 1081292"/>
                <a:gd name="connsiteX2071" fmla="*/ 568570 w 1322614"/>
                <a:gd name="connsiteY2071" fmla="*/ 43928 h 1081292"/>
                <a:gd name="connsiteX2072" fmla="*/ 568910 w 1322614"/>
                <a:gd name="connsiteY2072" fmla="*/ 44609 h 1081292"/>
                <a:gd name="connsiteX2073" fmla="*/ 569024 w 1322614"/>
                <a:gd name="connsiteY2073" fmla="*/ 45404 h 1081292"/>
                <a:gd name="connsiteX2074" fmla="*/ 568910 w 1322614"/>
                <a:gd name="connsiteY2074" fmla="*/ 46539 h 1081292"/>
                <a:gd name="connsiteX2075" fmla="*/ 568570 w 1322614"/>
                <a:gd name="connsiteY2075" fmla="*/ 46766 h 1081292"/>
                <a:gd name="connsiteX2076" fmla="*/ 568002 w 1322614"/>
                <a:gd name="connsiteY2076" fmla="*/ 46652 h 1081292"/>
                <a:gd name="connsiteX2077" fmla="*/ 567208 w 1322614"/>
                <a:gd name="connsiteY2077" fmla="*/ 46880 h 1081292"/>
                <a:gd name="connsiteX2078" fmla="*/ 566754 w 1322614"/>
                <a:gd name="connsiteY2078" fmla="*/ 46539 h 1081292"/>
                <a:gd name="connsiteX2079" fmla="*/ 565846 w 1322614"/>
                <a:gd name="connsiteY2079" fmla="*/ 45971 h 1081292"/>
                <a:gd name="connsiteX2080" fmla="*/ 564938 w 1322614"/>
                <a:gd name="connsiteY2080" fmla="*/ 45744 h 1081292"/>
                <a:gd name="connsiteX2081" fmla="*/ 564483 w 1322614"/>
                <a:gd name="connsiteY2081" fmla="*/ 46425 h 1081292"/>
                <a:gd name="connsiteX2082" fmla="*/ 564143 w 1322614"/>
                <a:gd name="connsiteY2082" fmla="*/ 47220 h 1081292"/>
                <a:gd name="connsiteX2083" fmla="*/ 563348 w 1322614"/>
                <a:gd name="connsiteY2083" fmla="*/ 47901 h 1081292"/>
                <a:gd name="connsiteX2084" fmla="*/ 561759 w 1322614"/>
                <a:gd name="connsiteY2084" fmla="*/ 48809 h 1081292"/>
                <a:gd name="connsiteX2085" fmla="*/ 563689 w 1322614"/>
                <a:gd name="connsiteY2085" fmla="*/ 49150 h 1081292"/>
                <a:gd name="connsiteX2086" fmla="*/ 564824 w 1322614"/>
                <a:gd name="connsiteY2086" fmla="*/ 50625 h 1081292"/>
                <a:gd name="connsiteX2087" fmla="*/ 565732 w 1322614"/>
                <a:gd name="connsiteY2087" fmla="*/ 51193 h 1081292"/>
                <a:gd name="connsiteX2088" fmla="*/ 567094 w 1322614"/>
                <a:gd name="connsiteY2088" fmla="*/ 48809 h 1081292"/>
                <a:gd name="connsiteX2089" fmla="*/ 568116 w 1322614"/>
                <a:gd name="connsiteY2089" fmla="*/ 50398 h 1081292"/>
                <a:gd name="connsiteX2090" fmla="*/ 569478 w 1322614"/>
                <a:gd name="connsiteY2090" fmla="*/ 50512 h 1081292"/>
                <a:gd name="connsiteX2091" fmla="*/ 572316 w 1322614"/>
                <a:gd name="connsiteY2091" fmla="*/ 49604 h 1081292"/>
                <a:gd name="connsiteX2092" fmla="*/ 573678 w 1322614"/>
                <a:gd name="connsiteY2092" fmla="*/ 49831 h 1081292"/>
                <a:gd name="connsiteX2093" fmla="*/ 578332 w 1322614"/>
                <a:gd name="connsiteY2093" fmla="*/ 51420 h 1081292"/>
                <a:gd name="connsiteX2094" fmla="*/ 584234 w 1322614"/>
                <a:gd name="connsiteY2094" fmla="*/ 52215 h 1081292"/>
                <a:gd name="connsiteX2095" fmla="*/ 588661 w 1322614"/>
                <a:gd name="connsiteY2095" fmla="*/ 53917 h 1081292"/>
                <a:gd name="connsiteX2096" fmla="*/ 589910 w 1322614"/>
                <a:gd name="connsiteY2096" fmla="*/ 54144 h 1081292"/>
                <a:gd name="connsiteX2097" fmla="*/ 590931 w 1322614"/>
                <a:gd name="connsiteY2097" fmla="*/ 54712 h 1081292"/>
                <a:gd name="connsiteX2098" fmla="*/ 593201 w 1322614"/>
                <a:gd name="connsiteY2098" fmla="*/ 57322 h 1081292"/>
                <a:gd name="connsiteX2099" fmla="*/ 595699 w 1322614"/>
                <a:gd name="connsiteY2099" fmla="*/ 58117 h 1081292"/>
                <a:gd name="connsiteX2100" fmla="*/ 597628 w 1322614"/>
                <a:gd name="connsiteY2100" fmla="*/ 58684 h 1081292"/>
                <a:gd name="connsiteX2101" fmla="*/ 599444 w 1322614"/>
                <a:gd name="connsiteY2101" fmla="*/ 58912 h 1081292"/>
                <a:gd name="connsiteX2102" fmla="*/ 601715 w 1322614"/>
                <a:gd name="connsiteY2102" fmla="*/ 57209 h 1081292"/>
                <a:gd name="connsiteX2103" fmla="*/ 604779 w 1322614"/>
                <a:gd name="connsiteY2103" fmla="*/ 59138 h 1081292"/>
                <a:gd name="connsiteX2104" fmla="*/ 609547 w 1322614"/>
                <a:gd name="connsiteY2104" fmla="*/ 63338 h 1081292"/>
                <a:gd name="connsiteX2105" fmla="*/ 609547 w 1322614"/>
                <a:gd name="connsiteY2105" fmla="*/ 62317 h 1081292"/>
                <a:gd name="connsiteX2106" fmla="*/ 608412 w 1322614"/>
                <a:gd name="connsiteY2106" fmla="*/ 59138 h 1081292"/>
                <a:gd name="connsiteX2107" fmla="*/ 608071 w 1322614"/>
                <a:gd name="connsiteY2107" fmla="*/ 57549 h 1081292"/>
                <a:gd name="connsiteX2108" fmla="*/ 607504 w 1322614"/>
                <a:gd name="connsiteY2108" fmla="*/ 56641 h 1081292"/>
                <a:gd name="connsiteX2109" fmla="*/ 607504 w 1322614"/>
                <a:gd name="connsiteY2109" fmla="*/ 56074 h 1081292"/>
                <a:gd name="connsiteX2110" fmla="*/ 607958 w 1322614"/>
                <a:gd name="connsiteY2110" fmla="*/ 55393 h 1081292"/>
                <a:gd name="connsiteX2111" fmla="*/ 609206 w 1322614"/>
                <a:gd name="connsiteY2111" fmla="*/ 54939 h 1081292"/>
                <a:gd name="connsiteX2112" fmla="*/ 610341 w 1322614"/>
                <a:gd name="connsiteY2112" fmla="*/ 53577 h 1081292"/>
                <a:gd name="connsiteX2113" fmla="*/ 614541 w 1322614"/>
                <a:gd name="connsiteY2113" fmla="*/ 50966 h 1081292"/>
                <a:gd name="connsiteX2114" fmla="*/ 616130 w 1322614"/>
                <a:gd name="connsiteY2114" fmla="*/ 50512 h 1081292"/>
                <a:gd name="connsiteX2115" fmla="*/ 616130 w 1322614"/>
                <a:gd name="connsiteY2115" fmla="*/ 49490 h 1081292"/>
                <a:gd name="connsiteX2116" fmla="*/ 615449 w 1322614"/>
                <a:gd name="connsiteY2116" fmla="*/ 49490 h 1081292"/>
                <a:gd name="connsiteX2117" fmla="*/ 615449 w 1322614"/>
                <a:gd name="connsiteY2117" fmla="*/ 48696 h 1081292"/>
                <a:gd name="connsiteX2118" fmla="*/ 617038 w 1322614"/>
                <a:gd name="connsiteY2118" fmla="*/ 47787 h 1081292"/>
                <a:gd name="connsiteX2119" fmla="*/ 619422 w 1322614"/>
                <a:gd name="connsiteY2119" fmla="*/ 47561 h 1081292"/>
                <a:gd name="connsiteX2120" fmla="*/ 624417 w 1322614"/>
                <a:gd name="connsiteY2120" fmla="*/ 47787 h 1081292"/>
                <a:gd name="connsiteX2121" fmla="*/ 628957 w 1322614"/>
                <a:gd name="connsiteY2121" fmla="*/ 47333 h 1081292"/>
                <a:gd name="connsiteX2122" fmla="*/ 631000 w 1322614"/>
                <a:gd name="connsiteY2122" fmla="*/ 46539 h 1081292"/>
                <a:gd name="connsiteX2123" fmla="*/ 632703 w 1322614"/>
                <a:gd name="connsiteY2123" fmla="*/ 45971 h 1081292"/>
                <a:gd name="connsiteX2124" fmla="*/ 633951 w 1322614"/>
                <a:gd name="connsiteY2124" fmla="*/ 46312 h 1081292"/>
                <a:gd name="connsiteX2125" fmla="*/ 635995 w 1322614"/>
                <a:gd name="connsiteY2125" fmla="*/ 47787 h 1081292"/>
                <a:gd name="connsiteX2126" fmla="*/ 637924 w 1322614"/>
                <a:gd name="connsiteY2126" fmla="*/ 49717 h 1081292"/>
                <a:gd name="connsiteX2127" fmla="*/ 638719 w 1322614"/>
                <a:gd name="connsiteY2127" fmla="*/ 51193 h 1081292"/>
                <a:gd name="connsiteX2128" fmla="*/ 639854 w 1322614"/>
                <a:gd name="connsiteY2128" fmla="*/ 54484 h 1081292"/>
                <a:gd name="connsiteX2129" fmla="*/ 640194 w 1322614"/>
                <a:gd name="connsiteY2129" fmla="*/ 57322 h 1081292"/>
                <a:gd name="connsiteX2130" fmla="*/ 640535 w 1322614"/>
                <a:gd name="connsiteY2130" fmla="*/ 56755 h 1081292"/>
                <a:gd name="connsiteX2131" fmla="*/ 641330 w 1322614"/>
                <a:gd name="connsiteY2131" fmla="*/ 54258 h 1081292"/>
                <a:gd name="connsiteX2132" fmla="*/ 641443 w 1322614"/>
                <a:gd name="connsiteY2132" fmla="*/ 53577 h 1081292"/>
                <a:gd name="connsiteX2133" fmla="*/ 641443 w 1322614"/>
                <a:gd name="connsiteY2133" fmla="*/ 52782 h 1081292"/>
                <a:gd name="connsiteX2134" fmla="*/ 641557 w 1322614"/>
                <a:gd name="connsiteY2134" fmla="*/ 51987 h 1081292"/>
                <a:gd name="connsiteX2135" fmla="*/ 642011 w 1322614"/>
                <a:gd name="connsiteY2135" fmla="*/ 51420 h 1081292"/>
                <a:gd name="connsiteX2136" fmla="*/ 643146 w 1322614"/>
                <a:gd name="connsiteY2136" fmla="*/ 51193 h 1081292"/>
                <a:gd name="connsiteX2137" fmla="*/ 644281 w 1322614"/>
                <a:gd name="connsiteY2137" fmla="*/ 51533 h 1081292"/>
                <a:gd name="connsiteX2138" fmla="*/ 645416 w 1322614"/>
                <a:gd name="connsiteY2138" fmla="*/ 51987 h 1081292"/>
                <a:gd name="connsiteX2139" fmla="*/ 648481 w 1322614"/>
                <a:gd name="connsiteY2139" fmla="*/ 52555 h 1081292"/>
                <a:gd name="connsiteX2140" fmla="*/ 654156 w 1322614"/>
                <a:gd name="connsiteY2140" fmla="*/ 54939 h 1081292"/>
                <a:gd name="connsiteX2141" fmla="*/ 658356 w 1322614"/>
                <a:gd name="connsiteY2141" fmla="*/ 55847 h 1081292"/>
                <a:gd name="connsiteX2142" fmla="*/ 660513 w 1322614"/>
                <a:gd name="connsiteY2142" fmla="*/ 56755 h 1081292"/>
                <a:gd name="connsiteX2143" fmla="*/ 662329 w 1322614"/>
                <a:gd name="connsiteY2143" fmla="*/ 59593 h 1081292"/>
                <a:gd name="connsiteX2144" fmla="*/ 671750 w 1322614"/>
                <a:gd name="connsiteY2144" fmla="*/ 64019 h 1081292"/>
                <a:gd name="connsiteX2145" fmla="*/ 675723 w 1322614"/>
                <a:gd name="connsiteY2145" fmla="*/ 65154 h 1081292"/>
                <a:gd name="connsiteX2146" fmla="*/ 679809 w 1322614"/>
                <a:gd name="connsiteY2146" fmla="*/ 65609 h 1081292"/>
                <a:gd name="connsiteX2147" fmla="*/ 684009 w 1322614"/>
                <a:gd name="connsiteY2147" fmla="*/ 65154 h 1081292"/>
                <a:gd name="connsiteX2148" fmla="*/ 687187 w 1322614"/>
                <a:gd name="connsiteY2148" fmla="*/ 64246 h 1081292"/>
                <a:gd name="connsiteX2149" fmla="*/ 688323 w 1322614"/>
                <a:gd name="connsiteY2149" fmla="*/ 64133 h 1081292"/>
                <a:gd name="connsiteX2150" fmla="*/ 688890 w 1322614"/>
                <a:gd name="connsiteY2150" fmla="*/ 64587 h 1081292"/>
                <a:gd name="connsiteX2151" fmla="*/ 689571 w 1322614"/>
                <a:gd name="connsiteY2151" fmla="*/ 65495 h 1081292"/>
                <a:gd name="connsiteX2152" fmla="*/ 690479 w 1322614"/>
                <a:gd name="connsiteY2152" fmla="*/ 66403 h 1081292"/>
                <a:gd name="connsiteX2153" fmla="*/ 691614 w 1322614"/>
                <a:gd name="connsiteY2153" fmla="*/ 66857 h 1081292"/>
                <a:gd name="connsiteX2154" fmla="*/ 691841 w 1322614"/>
                <a:gd name="connsiteY2154" fmla="*/ 66744 h 1081292"/>
                <a:gd name="connsiteX2155" fmla="*/ 692182 w 1322614"/>
                <a:gd name="connsiteY2155" fmla="*/ 66403 h 1081292"/>
                <a:gd name="connsiteX2156" fmla="*/ 692636 w 1322614"/>
                <a:gd name="connsiteY2156" fmla="*/ 66063 h 1081292"/>
                <a:gd name="connsiteX2157" fmla="*/ 693317 w 1322614"/>
                <a:gd name="connsiteY2157" fmla="*/ 65949 h 1081292"/>
                <a:gd name="connsiteX2158" fmla="*/ 693771 w 1322614"/>
                <a:gd name="connsiteY2158" fmla="*/ 66290 h 1081292"/>
                <a:gd name="connsiteX2159" fmla="*/ 693998 w 1322614"/>
                <a:gd name="connsiteY2159" fmla="*/ 66857 h 1081292"/>
                <a:gd name="connsiteX2160" fmla="*/ 694339 w 1322614"/>
                <a:gd name="connsiteY2160" fmla="*/ 67425 h 1081292"/>
                <a:gd name="connsiteX2161" fmla="*/ 695020 w 1322614"/>
                <a:gd name="connsiteY2161" fmla="*/ 67765 h 1081292"/>
                <a:gd name="connsiteX2162" fmla="*/ 697857 w 1322614"/>
                <a:gd name="connsiteY2162" fmla="*/ 65495 h 1081292"/>
                <a:gd name="connsiteX2163" fmla="*/ 699106 w 1322614"/>
                <a:gd name="connsiteY2163" fmla="*/ 65041 h 1081292"/>
                <a:gd name="connsiteX2164" fmla="*/ 701149 w 1322614"/>
                <a:gd name="connsiteY2164" fmla="*/ 64700 h 1081292"/>
                <a:gd name="connsiteX2165" fmla="*/ 708073 w 1322614"/>
                <a:gd name="connsiteY2165" fmla="*/ 62203 h 1081292"/>
                <a:gd name="connsiteX2166" fmla="*/ 710343 w 1322614"/>
                <a:gd name="connsiteY2166" fmla="*/ 60728 h 1081292"/>
                <a:gd name="connsiteX2167" fmla="*/ 711478 w 1322614"/>
                <a:gd name="connsiteY2167" fmla="*/ 60160 h 1081292"/>
                <a:gd name="connsiteX2168" fmla="*/ 712954 w 1322614"/>
                <a:gd name="connsiteY2168" fmla="*/ 60274 h 1081292"/>
                <a:gd name="connsiteX2169" fmla="*/ 714089 w 1322614"/>
                <a:gd name="connsiteY2169" fmla="*/ 61182 h 1081292"/>
                <a:gd name="connsiteX2170" fmla="*/ 714770 w 1322614"/>
                <a:gd name="connsiteY2170" fmla="*/ 62430 h 1081292"/>
                <a:gd name="connsiteX2171" fmla="*/ 715565 w 1322614"/>
                <a:gd name="connsiteY2171" fmla="*/ 63111 h 1081292"/>
                <a:gd name="connsiteX2172" fmla="*/ 716927 w 1322614"/>
                <a:gd name="connsiteY2172" fmla="*/ 62090 h 1081292"/>
                <a:gd name="connsiteX2173" fmla="*/ 716359 w 1322614"/>
                <a:gd name="connsiteY2173" fmla="*/ 61749 h 1081292"/>
                <a:gd name="connsiteX2174" fmla="*/ 715565 w 1322614"/>
                <a:gd name="connsiteY2174" fmla="*/ 60841 h 1081292"/>
                <a:gd name="connsiteX2175" fmla="*/ 714884 w 1322614"/>
                <a:gd name="connsiteY2175" fmla="*/ 60274 h 1081292"/>
                <a:gd name="connsiteX2176" fmla="*/ 718857 w 1322614"/>
                <a:gd name="connsiteY2176" fmla="*/ 58457 h 1081292"/>
                <a:gd name="connsiteX2177" fmla="*/ 722489 w 1322614"/>
                <a:gd name="connsiteY2177" fmla="*/ 55166 h 1081292"/>
                <a:gd name="connsiteX2178" fmla="*/ 726008 w 1322614"/>
                <a:gd name="connsiteY2178" fmla="*/ 53236 h 1081292"/>
                <a:gd name="connsiteX2179" fmla="*/ 727710 w 1322614"/>
                <a:gd name="connsiteY2179" fmla="*/ 53803 h 1081292"/>
                <a:gd name="connsiteX2180" fmla="*/ 1094233 w 1322614"/>
                <a:gd name="connsiteY2180" fmla="*/ 178437 h 1081292"/>
                <a:gd name="connsiteX2181" fmla="*/ 1092076 w 1322614"/>
                <a:gd name="connsiteY2181" fmla="*/ 178097 h 1081292"/>
                <a:gd name="connsiteX2182" fmla="*/ 1090828 w 1322614"/>
                <a:gd name="connsiteY2182" fmla="*/ 177075 h 1081292"/>
                <a:gd name="connsiteX2183" fmla="*/ 1090601 w 1322614"/>
                <a:gd name="connsiteY2183" fmla="*/ 175372 h 1081292"/>
                <a:gd name="connsiteX2184" fmla="*/ 1091622 w 1322614"/>
                <a:gd name="connsiteY2184" fmla="*/ 172989 h 1081292"/>
                <a:gd name="connsiteX2185" fmla="*/ 1092757 w 1322614"/>
                <a:gd name="connsiteY2185" fmla="*/ 172421 h 1081292"/>
                <a:gd name="connsiteX2186" fmla="*/ 1093779 w 1322614"/>
                <a:gd name="connsiteY2186" fmla="*/ 173783 h 1081292"/>
                <a:gd name="connsiteX2187" fmla="*/ 1094801 w 1322614"/>
                <a:gd name="connsiteY2187" fmla="*/ 175940 h 1081292"/>
                <a:gd name="connsiteX2188" fmla="*/ 1095822 w 1322614"/>
                <a:gd name="connsiteY2188" fmla="*/ 177869 h 1081292"/>
                <a:gd name="connsiteX2189" fmla="*/ 1095482 w 1322614"/>
                <a:gd name="connsiteY2189" fmla="*/ 177983 h 1081292"/>
                <a:gd name="connsiteX2190" fmla="*/ 1094574 w 1322614"/>
                <a:gd name="connsiteY2190" fmla="*/ 178210 h 1081292"/>
                <a:gd name="connsiteX2191" fmla="*/ 1094233 w 1322614"/>
                <a:gd name="connsiteY2191" fmla="*/ 178210 h 1081292"/>
                <a:gd name="connsiteX2192" fmla="*/ 830777 w 1322614"/>
                <a:gd name="connsiteY2192" fmla="*/ 771752 h 1081292"/>
                <a:gd name="connsiteX2193" fmla="*/ 829869 w 1322614"/>
                <a:gd name="connsiteY2193" fmla="*/ 774476 h 1081292"/>
                <a:gd name="connsiteX2194" fmla="*/ 829983 w 1322614"/>
                <a:gd name="connsiteY2194" fmla="*/ 777314 h 1081292"/>
                <a:gd name="connsiteX2195" fmla="*/ 831345 w 1322614"/>
                <a:gd name="connsiteY2195" fmla="*/ 781854 h 1081292"/>
                <a:gd name="connsiteX2196" fmla="*/ 829415 w 1322614"/>
                <a:gd name="connsiteY2196" fmla="*/ 779584 h 1081292"/>
                <a:gd name="connsiteX2197" fmla="*/ 828961 w 1322614"/>
                <a:gd name="connsiteY2197" fmla="*/ 775952 h 1081292"/>
                <a:gd name="connsiteX2198" fmla="*/ 829074 w 1322614"/>
                <a:gd name="connsiteY2198" fmla="*/ 771979 h 1081292"/>
                <a:gd name="connsiteX2199" fmla="*/ 828620 w 1322614"/>
                <a:gd name="connsiteY2199" fmla="*/ 768460 h 1081292"/>
                <a:gd name="connsiteX2200" fmla="*/ 829074 w 1322614"/>
                <a:gd name="connsiteY2200" fmla="*/ 768347 h 1081292"/>
                <a:gd name="connsiteX2201" fmla="*/ 829188 w 1322614"/>
                <a:gd name="connsiteY2201" fmla="*/ 768574 h 1081292"/>
                <a:gd name="connsiteX2202" fmla="*/ 829188 w 1322614"/>
                <a:gd name="connsiteY2202" fmla="*/ 768914 h 1081292"/>
                <a:gd name="connsiteX2203" fmla="*/ 829302 w 1322614"/>
                <a:gd name="connsiteY2203" fmla="*/ 769141 h 1081292"/>
                <a:gd name="connsiteX2204" fmla="*/ 829642 w 1322614"/>
                <a:gd name="connsiteY2204" fmla="*/ 769709 h 1081292"/>
                <a:gd name="connsiteX2205" fmla="*/ 830210 w 1322614"/>
                <a:gd name="connsiteY2205" fmla="*/ 770957 h 1081292"/>
                <a:gd name="connsiteX2206" fmla="*/ 830777 w 1322614"/>
                <a:gd name="connsiteY2206" fmla="*/ 771752 h 1081292"/>
                <a:gd name="connsiteX2207" fmla="*/ 1049964 w 1322614"/>
                <a:gd name="connsiteY2207" fmla="*/ 657448 h 1081292"/>
                <a:gd name="connsiteX2208" fmla="*/ 1053824 w 1322614"/>
                <a:gd name="connsiteY2208" fmla="*/ 655745 h 1081292"/>
                <a:gd name="connsiteX2209" fmla="*/ 1055413 w 1322614"/>
                <a:gd name="connsiteY2209" fmla="*/ 657789 h 1081292"/>
                <a:gd name="connsiteX2210" fmla="*/ 1055299 w 1322614"/>
                <a:gd name="connsiteY2210" fmla="*/ 660513 h 1081292"/>
                <a:gd name="connsiteX2211" fmla="*/ 1053029 w 1322614"/>
                <a:gd name="connsiteY2211" fmla="*/ 661080 h 1081292"/>
                <a:gd name="connsiteX2212" fmla="*/ 1049737 w 1322614"/>
                <a:gd name="connsiteY2212" fmla="*/ 660966 h 1081292"/>
                <a:gd name="connsiteX2213" fmla="*/ 1044970 w 1322614"/>
                <a:gd name="connsiteY2213" fmla="*/ 657902 h 1081292"/>
                <a:gd name="connsiteX2214" fmla="*/ 1043381 w 1322614"/>
                <a:gd name="connsiteY2214" fmla="*/ 657108 h 1081292"/>
                <a:gd name="connsiteX2215" fmla="*/ 1041451 w 1322614"/>
                <a:gd name="connsiteY2215" fmla="*/ 658470 h 1081292"/>
                <a:gd name="connsiteX2216" fmla="*/ 1040543 w 1322614"/>
                <a:gd name="connsiteY2216" fmla="*/ 659151 h 1081292"/>
                <a:gd name="connsiteX2217" fmla="*/ 1038954 w 1322614"/>
                <a:gd name="connsiteY2217" fmla="*/ 661421 h 1081292"/>
                <a:gd name="connsiteX2218" fmla="*/ 1037478 w 1322614"/>
                <a:gd name="connsiteY2218" fmla="*/ 662442 h 1081292"/>
                <a:gd name="connsiteX2219" fmla="*/ 1036116 w 1322614"/>
                <a:gd name="connsiteY2219" fmla="*/ 661988 h 1081292"/>
                <a:gd name="connsiteX2220" fmla="*/ 1036570 w 1322614"/>
                <a:gd name="connsiteY2220" fmla="*/ 659491 h 1081292"/>
                <a:gd name="connsiteX2221" fmla="*/ 1036229 w 1322614"/>
                <a:gd name="connsiteY2221" fmla="*/ 658583 h 1081292"/>
                <a:gd name="connsiteX2222" fmla="*/ 1036229 w 1322614"/>
                <a:gd name="connsiteY2222" fmla="*/ 657334 h 1081292"/>
                <a:gd name="connsiteX2223" fmla="*/ 1036684 w 1322614"/>
                <a:gd name="connsiteY2223" fmla="*/ 656539 h 1081292"/>
                <a:gd name="connsiteX2224" fmla="*/ 1037138 w 1322614"/>
                <a:gd name="connsiteY2224" fmla="*/ 655405 h 1081292"/>
                <a:gd name="connsiteX2225" fmla="*/ 1037138 w 1322614"/>
                <a:gd name="connsiteY2225" fmla="*/ 654383 h 1081292"/>
                <a:gd name="connsiteX2226" fmla="*/ 1036457 w 1322614"/>
                <a:gd name="connsiteY2226" fmla="*/ 653929 h 1081292"/>
                <a:gd name="connsiteX2227" fmla="*/ 1036116 w 1322614"/>
                <a:gd name="connsiteY2227" fmla="*/ 653475 h 1081292"/>
                <a:gd name="connsiteX2228" fmla="*/ 1036684 w 1322614"/>
                <a:gd name="connsiteY2228" fmla="*/ 652567 h 1081292"/>
                <a:gd name="connsiteX2229" fmla="*/ 1037932 w 1322614"/>
                <a:gd name="connsiteY2229" fmla="*/ 651205 h 1081292"/>
                <a:gd name="connsiteX2230" fmla="*/ 1038613 w 1322614"/>
                <a:gd name="connsiteY2230" fmla="*/ 651886 h 1081292"/>
                <a:gd name="connsiteX2231" fmla="*/ 1039635 w 1322614"/>
                <a:gd name="connsiteY2231" fmla="*/ 651432 h 1081292"/>
                <a:gd name="connsiteX2232" fmla="*/ 1040543 w 1322614"/>
                <a:gd name="connsiteY2232" fmla="*/ 649956 h 1081292"/>
                <a:gd name="connsiteX2233" fmla="*/ 1040883 w 1322614"/>
                <a:gd name="connsiteY2233" fmla="*/ 648026 h 1081292"/>
                <a:gd name="connsiteX2234" fmla="*/ 1041224 w 1322614"/>
                <a:gd name="connsiteY2234" fmla="*/ 647913 h 1081292"/>
                <a:gd name="connsiteX2235" fmla="*/ 1041338 w 1322614"/>
                <a:gd name="connsiteY2235" fmla="*/ 648026 h 1081292"/>
                <a:gd name="connsiteX2236" fmla="*/ 1041338 w 1322614"/>
                <a:gd name="connsiteY2236" fmla="*/ 648367 h 1081292"/>
                <a:gd name="connsiteX2237" fmla="*/ 1041451 w 1322614"/>
                <a:gd name="connsiteY2237" fmla="*/ 648708 h 1081292"/>
                <a:gd name="connsiteX2238" fmla="*/ 1046218 w 1322614"/>
                <a:gd name="connsiteY2238" fmla="*/ 655518 h 1081292"/>
                <a:gd name="connsiteX2239" fmla="*/ 1049964 w 1322614"/>
                <a:gd name="connsiteY2239" fmla="*/ 657448 h 1081292"/>
                <a:gd name="connsiteX2240" fmla="*/ 1057683 w 1322614"/>
                <a:gd name="connsiteY2240" fmla="*/ 606142 h 1081292"/>
                <a:gd name="connsiteX2241" fmla="*/ 1057229 w 1322614"/>
                <a:gd name="connsiteY2241" fmla="*/ 607277 h 1081292"/>
                <a:gd name="connsiteX2242" fmla="*/ 1057796 w 1322614"/>
                <a:gd name="connsiteY2242" fmla="*/ 609773 h 1081292"/>
                <a:gd name="connsiteX2243" fmla="*/ 1059386 w 1322614"/>
                <a:gd name="connsiteY2243" fmla="*/ 613860 h 1081292"/>
                <a:gd name="connsiteX2244" fmla="*/ 1057796 w 1322614"/>
                <a:gd name="connsiteY2244" fmla="*/ 613973 h 1081292"/>
                <a:gd name="connsiteX2245" fmla="*/ 1056548 w 1322614"/>
                <a:gd name="connsiteY2245" fmla="*/ 614995 h 1081292"/>
                <a:gd name="connsiteX2246" fmla="*/ 1055753 w 1322614"/>
                <a:gd name="connsiteY2246" fmla="*/ 616584 h 1081292"/>
                <a:gd name="connsiteX2247" fmla="*/ 1055413 w 1322614"/>
                <a:gd name="connsiteY2247" fmla="*/ 618514 h 1081292"/>
                <a:gd name="connsiteX2248" fmla="*/ 1054959 w 1322614"/>
                <a:gd name="connsiteY2248" fmla="*/ 619309 h 1081292"/>
                <a:gd name="connsiteX2249" fmla="*/ 1051553 w 1322614"/>
                <a:gd name="connsiteY2249" fmla="*/ 621579 h 1081292"/>
                <a:gd name="connsiteX2250" fmla="*/ 1048489 w 1322614"/>
                <a:gd name="connsiteY2250" fmla="*/ 626233 h 1081292"/>
                <a:gd name="connsiteX2251" fmla="*/ 1047240 w 1322614"/>
                <a:gd name="connsiteY2251" fmla="*/ 627254 h 1081292"/>
                <a:gd name="connsiteX2252" fmla="*/ 1044516 w 1322614"/>
                <a:gd name="connsiteY2252" fmla="*/ 628730 h 1081292"/>
                <a:gd name="connsiteX2253" fmla="*/ 1043494 w 1322614"/>
                <a:gd name="connsiteY2253" fmla="*/ 629979 h 1081292"/>
                <a:gd name="connsiteX2254" fmla="*/ 1043154 w 1322614"/>
                <a:gd name="connsiteY2254" fmla="*/ 629525 h 1081292"/>
                <a:gd name="connsiteX2255" fmla="*/ 1042473 w 1322614"/>
                <a:gd name="connsiteY2255" fmla="*/ 628957 h 1081292"/>
                <a:gd name="connsiteX2256" fmla="*/ 1042132 w 1322614"/>
                <a:gd name="connsiteY2256" fmla="*/ 628389 h 1081292"/>
                <a:gd name="connsiteX2257" fmla="*/ 1040543 w 1322614"/>
                <a:gd name="connsiteY2257" fmla="*/ 630432 h 1081292"/>
                <a:gd name="connsiteX2258" fmla="*/ 1039181 w 1322614"/>
                <a:gd name="connsiteY2258" fmla="*/ 631227 h 1081292"/>
                <a:gd name="connsiteX2259" fmla="*/ 1038159 w 1322614"/>
                <a:gd name="connsiteY2259" fmla="*/ 635427 h 1081292"/>
                <a:gd name="connsiteX2260" fmla="*/ 1038046 w 1322614"/>
                <a:gd name="connsiteY2260" fmla="*/ 638492 h 1081292"/>
                <a:gd name="connsiteX2261" fmla="*/ 1034867 w 1322614"/>
                <a:gd name="connsiteY2261" fmla="*/ 638605 h 1081292"/>
                <a:gd name="connsiteX2262" fmla="*/ 1033960 w 1322614"/>
                <a:gd name="connsiteY2262" fmla="*/ 636108 h 1081292"/>
                <a:gd name="connsiteX2263" fmla="*/ 1032257 w 1322614"/>
                <a:gd name="connsiteY2263" fmla="*/ 634859 h 1081292"/>
                <a:gd name="connsiteX2264" fmla="*/ 1030781 w 1322614"/>
                <a:gd name="connsiteY2264" fmla="*/ 635427 h 1081292"/>
                <a:gd name="connsiteX2265" fmla="*/ 1030100 w 1322614"/>
                <a:gd name="connsiteY2265" fmla="*/ 635427 h 1081292"/>
                <a:gd name="connsiteX2266" fmla="*/ 1029759 w 1322614"/>
                <a:gd name="connsiteY2266" fmla="*/ 635313 h 1081292"/>
                <a:gd name="connsiteX2267" fmla="*/ 1029646 w 1322614"/>
                <a:gd name="connsiteY2267" fmla="*/ 635200 h 1081292"/>
                <a:gd name="connsiteX2268" fmla="*/ 1028738 w 1322614"/>
                <a:gd name="connsiteY2268" fmla="*/ 635427 h 1081292"/>
                <a:gd name="connsiteX2269" fmla="*/ 1028057 w 1322614"/>
                <a:gd name="connsiteY2269" fmla="*/ 633837 h 1081292"/>
                <a:gd name="connsiteX2270" fmla="*/ 1026468 w 1322614"/>
                <a:gd name="connsiteY2270" fmla="*/ 633270 h 1081292"/>
                <a:gd name="connsiteX2271" fmla="*/ 1024879 w 1322614"/>
                <a:gd name="connsiteY2271" fmla="*/ 633837 h 1081292"/>
                <a:gd name="connsiteX2272" fmla="*/ 1024197 w 1322614"/>
                <a:gd name="connsiteY2272" fmla="*/ 635427 h 1081292"/>
                <a:gd name="connsiteX2273" fmla="*/ 1021133 w 1322614"/>
                <a:gd name="connsiteY2273" fmla="*/ 633384 h 1081292"/>
                <a:gd name="connsiteX2274" fmla="*/ 1019998 w 1322614"/>
                <a:gd name="connsiteY2274" fmla="*/ 632135 h 1081292"/>
                <a:gd name="connsiteX2275" fmla="*/ 1019544 w 1322614"/>
                <a:gd name="connsiteY2275" fmla="*/ 629865 h 1081292"/>
                <a:gd name="connsiteX2276" fmla="*/ 1020679 w 1322614"/>
                <a:gd name="connsiteY2276" fmla="*/ 626914 h 1081292"/>
                <a:gd name="connsiteX2277" fmla="*/ 1021019 w 1322614"/>
                <a:gd name="connsiteY2277" fmla="*/ 625098 h 1081292"/>
                <a:gd name="connsiteX2278" fmla="*/ 1020111 w 1322614"/>
                <a:gd name="connsiteY2278" fmla="*/ 623622 h 1081292"/>
                <a:gd name="connsiteX2279" fmla="*/ 1020906 w 1322614"/>
                <a:gd name="connsiteY2279" fmla="*/ 622827 h 1081292"/>
                <a:gd name="connsiteX2280" fmla="*/ 1021927 w 1322614"/>
                <a:gd name="connsiteY2280" fmla="*/ 622260 h 1081292"/>
                <a:gd name="connsiteX2281" fmla="*/ 1023062 w 1322614"/>
                <a:gd name="connsiteY2281" fmla="*/ 622146 h 1081292"/>
                <a:gd name="connsiteX2282" fmla="*/ 1024197 w 1322614"/>
                <a:gd name="connsiteY2282" fmla="*/ 622827 h 1081292"/>
                <a:gd name="connsiteX2283" fmla="*/ 1024879 w 1322614"/>
                <a:gd name="connsiteY2283" fmla="*/ 622146 h 1081292"/>
                <a:gd name="connsiteX2284" fmla="*/ 1025787 w 1322614"/>
                <a:gd name="connsiteY2284" fmla="*/ 621919 h 1081292"/>
                <a:gd name="connsiteX2285" fmla="*/ 1028170 w 1322614"/>
                <a:gd name="connsiteY2285" fmla="*/ 621919 h 1081292"/>
                <a:gd name="connsiteX2286" fmla="*/ 1027376 w 1322614"/>
                <a:gd name="connsiteY2286" fmla="*/ 616698 h 1081292"/>
                <a:gd name="connsiteX2287" fmla="*/ 1027376 w 1322614"/>
                <a:gd name="connsiteY2287" fmla="*/ 613747 h 1081292"/>
                <a:gd name="connsiteX2288" fmla="*/ 1028511 w 1322614"/>
                <a:gd name="connsiteY2288" fmla="*/ 612498 h 1081292"/>
                <a:gd name="connsiteX2289" fmla="*/ 1029759 w 1322614"/>
                <a:gd name="connsiteY2289" fmla="*/ 611930 h 1081292"/>
                <a:gd name="connsiteX2290" fmla="*/ 1031235 w 1322614"/>
                <a:gd name="connsiteY2290" fmla="*/ 610682 h 1081292"/>
                <a:gd name="connsiteX2291" fmla="*/ 1033619 w 1322614"/>
                <a:gd name="connsiteY2291" fmla="*/ 608185 h 1081292"/>
                <a:gd name="connsiteX2292" fmla="*/ 1034186 w 1322614"/>
                <a:gd name="connsiteY2292" fmla="*/ 608185 h 1081292"/>
                <a:gd name="connsiteX2293" fmla="*/ 1035094 w 1322614"/>
                <a:gd name="connsiteY2293" fmla="*/ 608980 h 1081292"/>
                <a:gd name="connsiteX2294" fmla="*/ 1037024 w 1322614"/>
                <a:gd name="connsiteY2294" fmla="*/ 607504 h 1081292"/>
                <a:gd name="connsiteX2295" fmla="*/ 1038159 w 1322614"/>
                <a:gd name="connsiteY2295" fmla="*/ 608185 h 1081292"/>
                <a:gd name="connsiteX2296" fmla="*/ 1040089 w 1322614"/>
                <a:gd name="connsiteY2296" fmla="*/ 606596 h 1081292"/>
                <a:gd name="connsiteX2297" fmla="*/ 1042813 w 1322614"/>
                <a:gd name="connsiteY2297" fmla="*/ 605234 h 1081292"/>
                <a:gd name="connsiteX2298" fmla="*/ 1045537 w 1322614"/>
                <a:gd name="connsiteY2298" fmla="*/ 604552 h 1081292"/>
                <a:gd name="connsiteX2299" fmla="*/ 1047580 w 1322614"/>
                <a:gd name="connsiteY2299" fmla="*/ 604893 h 1081292"/>
                <a:gd name="connsiteX2300" fmla="*/ 1048489 w 1322614"/>
                <a:gd name="connsiteY2300" fmla="*/ 603758 h 1081292"/>
                <a:gd name="connsiteX2301" fmla="*/ 1049851 w 1322614"/>
                <a:gd name="connsiteY2301" fmla="*/ 603190 h 1081292"/>
                <a:gd name="connsiteX2302" fmla="*/ 1051213 w 1322614"/>
                <a:gd name="connsiteY2302" fmla="*/ 603304 h 1081292"/>
                <a:gd name="connsiteX2303" fmla="*/ 1052802 w 1322614"/>
                <a:gd name="connsiteY2303" fmla="*/ 604552 h 1081292"/>
                <a:gd name="connsiteX2304" fmla="*/ 1053483 w 1322614"/>
                <a:gd name="connsiteY2304" fmla="*/ 604779 h 1081292"/>
                <a:gd name="connsiteX2305" fmla="*/ 1055186 w 1322614"/>
                <a:gd name="connsiteY2305" fmla="*/ 604893 h 1081292"/>
                <a:gd name="connsiteX2306" fmla="*/ 1056321 w 1322614"/>
                <a:gd name="connsiteY2306" fmla="*/ 605120 h 1081292"/>
                <a:gd name="connsiteX2307" fmla="*/ 1057115 w 1322614"/>
                <a:gd name="connsiteY2307" fmla="*/ 605687 h 1081292"/>
                <a:gd name="connsiteX2308" fmla="*/ 1057683 w 1322614"/>
                <a:gd name="connsiteY2308" fmla="*/ 606142 h 1081292"/>
                <a:gd name="connsiteX2309" fmla="*/ 1227266 w 1322614"/>
                <a:gd name="connsiteY2309" fmla="*/ 519420 h 1081292"/>
                <a:gd name="connsiteX2310" fmla="*/ 1229991 w 1322614"/>
                <a:gd name="connsiteY2310" fmla="*/ 520215 h 1081292"/>
                <a:gd name="connsiteX2311" fmla="*/ 1235439 w 1322614"/>
                <a:gd name="connsiteY2311" fmla="*/ 523506 h 1081292"/>
                <a:gd name="connsiteX2312" fmla="*/ 1238844 w 1322614"/>
                <a:gd name="connsiteY2312" fmla="*/ 523847 h 1081292"/>
                <a:gd name="connsiteX2313" fmla="*/ 1238277 w 1322614"/>
                <a:gd name="connsiteY2313" fmla="*/ 525096 h 1081292"/>
                <a:gd name="connsiteX2314" fmla="*/ 1238390 w 1322614"/>
                <a:gd name="connsiteY2314" fmla="*/ 526117 h 1081292"/>
                <a:gd name="connsiteX2315" fmla="*/ 1238731 w 1322614"/>
                <a:gd name="connsiteY2315" fmla="*/ 527025 h 1081292"/>
                <a:gd name="connsiteX2316" fmla="*/ 1238844 w 1322614"/>
                <a:gd name="connsiteY2316" fmla="*/ 528047 h 1081292"/>
                <a:gd name="connsiteX2317" fmla="*/ 1238504 w 1322614"/>
                <a:gd name="connsiteY2317" fmla="*/ 528728 h 1081292"/>
                <a:gd name="connsiteX2318" fmla="*/ 1237936 w 1322614"/>
                <a:gd name="connsiteY2318" fmla="*/ 529182 h 1081292"/>
                <a:gd name="connsiteX2319" fmla="*/ 1237709 w 1322614"/>
                <a:gd name="connsiteY2319" fmla="*/ 529977 h 1081292"/>
                <a:gd name="connsiteX2320" fmla="*/ 1238277 w 1322614"/>
                <a:gd name="connsiteY2320" fmla="*/ 531566 h 1081292"/>
                <a:gd name="connsiteX2321" fmla="*/ 1236914 w 1322614"/>
                <a:gd name="connsiteY2321" fmla="*/ 535085 h 1081292"/>
                <a:gd name="connsiteX2322" fmla="*/ 1235893 w 1322614"/>
                <a:gd name="connsiteY2322" fmla="*/ 536787 h 1081292"/>
                <a:gd name="connsiteX2323" fmla="*/ 1234645 w 1322614"/>
                <a:gd name="connsiteY2323" fmla="*/ 537582 h 1081292"/>
                <a:gd name="connsiteX2324" fmla="*/ 1233055 w 1322614"/>
                <a:gd name="connsiteY2324" fmla="*/ 538149 h 1081292"/>
                <a:gd name="connsiteX2325" fmla="*/ 1231920 w 1322614"/>
                <a:gd name="connsiteY2325" fmla="*/ 539625 h 1081292"/>
                <a:gd name="connsiteX2326" fmla="*/ 1231580 w 1322614"/>
                <a:gd name="connsiteY2326" fmla="*/ 541555 h 1081292"/>
                <a:gd name="connsiteX2327" fmla="*/ 1232261 w 1322614"/>
                <a:gd name="connsiteY2327" fmla="*/ 543484 h 1081292"/>
                <a:gd name="connsiteX2328" fmla="*/ 1228288 w 1322614"/>
                <a:gd name="connsiteY2328" fmla="*/ 547117 h 1081292"/>
                <a:gd name="connsiteX2329" fmla="*/ 1224201 w 1322614"/>
                <a:gd name="connsiteY2329" fmla="*/ 551997 h 1081292"/>
                <a:gd name="connsiteX2330" fmla="*/ 1221137 w 1322614"/>
                <a:gd name="connsiteY2330" fmla="*/ 558013 h 1081292"/>
                <a:gd name="connsiteX2331" fmla="*/ 1220229 w 1322614"/>
                <a:gd name="connsiteY2331" fmla="*/ 564938 h 1081292"/>
                <a:gd name="connsiteX2332" fmla="*/ 1219321 w 1322614"/>
                <a:gd name="connsiteY2332" fmla="*/ 564370 h 1081292"/>
                <a:gd name="connsiteX2333" fmla="*/ 1218980 w 1322614"/>
                <a:gd name="connsiteY2333" fmla="*/ 564029 h 1081292"/>
                <a:gd name="connsiteX2334" fmla="*/ 1217391 w 1322614"/>
                <a:gd name="connsiteY2334" fmla="*/ 569251 h 1081292"/>
                <a:gd name="connsiteX2335" fmla="*/ 1214326 w 1322614"/>
                <a:gd name="connsiteY2335" fmla="*/ 572543 h 1081292"/>
                <a:gd name="connsiteX2336" fmla="*/ 1205472 w 1322614"/>
                <a:gd name="connsiteY2336" fmla="*/ 578105 h 1081292"/>
                <a:gd name="connsiteX2337" fmla="*/ 1201727 w 1322614"/>
                <a:gd name="connsiteY2337" fmla="*/ 581283 h 1081292"/>
                <a:gd name="connsiteX2338" fmla="*/ 1200932 w 1322614"/>
                <a:gd name="connsiteY2338" fmla="*/ 582532 h 1081292"/>
                <a:gd name="connsiteX2339" fmla="*/ 1200478 w 1322614"/>
                <a:gd name="connsiteY2339" fmla="*/ 582985 h 1081292"/>
                <a:gd name="connsiteX2340" fmla="*/ 1199570 w 1322614"/>
                <a:gd name="connsiteY2340" fmla="*/ 583666 h 1081292"/>
                <a:gd name="connsiteX2341" fmla="*/ 1198662 w 1322614"/>
                <a:gd name="connsiteY2341" fmla="*/ 584007 h 1081292"/>
                <a:gd name="connsiteX2342" fmla="*/ 1198208 w 1322614"/>
                <a:gd name="connsiteY2342" fmla="*/ 583553 h 1081292"/>
                <a:gd name="connsiteX2343" fmla="*/ 1195597 w 1322614"/>
                <a:gd name="connsiteY2343" fmla="*/ 579580 h 1081292"/>
                <a:gd name="connsiteX2344" fmla="*/ 1195029 w 1322614"/>
                <a:gd name="connsiteY2344" fmla="*/ 579126 h 1081292"/>
                <a:gd name="connsiteX2345" fmla="*/ 1193554 w 1322614"/>
                <a:gd name="connsiteY2345" fmla="*/ 578445 h 1081292"/>
                <a:gd name="connsiteX2346" fmla="*/ 1192986 w 1322614"/>
                <a:gd name="connsiteY2346" fmla="*/ 577991 h 1081292"/>
                <a:gd name="connsiteX2347" fmla="*/ 1192533 w 1322614"/>
                <a:gd name="connsiteY2347" fmla="*/ 576856 h 1081292"/>
                <a:gd name="connsiteX2348" fmla="*/ 1192305 w 1322614"/>
                <a:gd name="connsiteY2348" fmla="*/ 575494 h 1081292"/>
                <a:gd name="connsiteX2349" fmla="*/ 1191965 w 1322614"/>
                <a:gd name="connsiteY2349" fmla="*/ 574359 h 1081292"/>
                <a:gd name="connsiteX2350" fmla="*/ 1191284 w 1322614"/>
                <a:gd name="connsiteY2350" fmla="*/ 573905 h 1081292"/>
                <a:gd name="connsiteX2351" fmla="*/ 1190376 w 1322614"/>
                <a:gd name="connsiteY2351" fmla="*/ 573564 h 1081292"/>
                <a:gd name="connsiteX2352" fmla="*/ 1188900 w 1322614"/>
                <a:gd name="connsiteY2352" fmla="*/ 572315 h 1081292"/>
                <a:gd name="connsiteX2353" fmla="*/ 1187992 w 1322614"/>
                <a:gd name="connsiteY2353" fmla="*/ 571975 h 1081292"/>
                <a:gd name="connsiteX2354" fmla="*/ 1186857 w 1322614"/>
                <a:gd name="connsiteY2354" fmla="*/ 572089 h 1081292"/>
                <a:gd name="connsiteX2355" fmla="*/ 1185268 w 1322614"/>
                <a:gd name="connsiteY2355" fmla="*/ 572656 h 1081292"/>
                <a:gd name="connsiteX2356" fmla="*/ 1184360 w 1322614"/>
                <a:gd name="connsiteY2356" fmla="*/ 572770 h 1081292"/>
                <a:gd name="connsiteX2357" fmla="*/ 1175847 w 1322614"/>
                <a:gd name="connsiteY2357" fmla="*/ 572202 h 1081292"/>
                <a:gd name="connsiteX2358" fmla="*/ 1172101 w 1322614"/>
                <a:gd name="connsiteY2358" fmla="*/ 570613 h 1081292"/>
                <a:gd name="connsiteX2359" fmla="*/ 1169717 w 1322614"/>
                <a:gd name="connsiteY2359" fmla="*/ 567548 h 1081292"/>
                <a:gd name="connsiteX2360" fmla="*/ 1168695 w 1322614"/>
                <a:gd name="connsiteY2360" fmla="*/ 560738 h 1081292"/>
                <a:gd name="connsiteX2361" fmla="*/ 1167220 w 1322614"/>
                <a:gd name="connsiteY2361" fmla="*/ 559830 h 1081292"/>
                <a:gd name="connsiteX2362" fmla="*/ 1167560 w 1322614"/>
                <a:gd name="connsiteY2362" fmla="*/ 557787 h 1081292"/>
                <a:gd name="connsiteX2363" fmla="*/ 1169036 w 1322614"/>
                <a:gd name="connsiteY2363" fmla="*/ 554722 h 1081292"/>
                <a:gd name="connsiteX2364" fmla="*/ 1167901 w 1322614"/>
                <a:gd name="connsiteY2364" fmla="*/ 552111 h 1081292"/>
                <a:gd name="connsiteX2365" fmla="*/ 1165177 w 1322614"/>
                <a:gd name="connsiteY2365" fmla="*/ 549614 h 1081292"/>
                <a:gd name="connsiteX2366" fmla="*/ 1161885 w 1322614"/>
                <a:gd name="connsiteY2366" fmla="*/ 547684 h 1081292"/>
                <a:gd name="connsiteX2367" fmla="*/ 1159274 w 1322614"/>
                <a:gd name="connsiteY2367" fmla="*/ 546889 h 1081292"/>
                <a:gd name="connsiteX2368" fmla="*/ 1157117 w 1322614"/>
                <a:gd name="connsiteY2368" fmla="*/ 547570 h 1081292"/>
                <a:gd name="connsiteX2369" fmla="*/ 1150874 w 1322614"/>
                <a:gd name="connsiteY2369" fmla="*/ 551089 h 1081292"/>
                <a:gd name="connsiteX2370" fmla="*/ 1149626 w 1322614"/>
                <a:gd name="connsiteY2370" fmla="*/ 552565 h 1081292"/>
                <a:gd name="connsiteX2371" fmla="*/ 1148604 w 1322614"/>
                <a:gd name="connsiteY2371" fmla="*/ 555970 h 1081292"/>
                <a:gd name="connsiteX2372" fmla="*/ 1146220 w 1322614"/>
                <a:gd name="connsiteY2372" fmla="*/ 558468 h 1081292"/>
                <a:gd name="connsiteX2373" fmla="*/ 1143496 w 1322614"/>
                <a:gd name="connsiteY2373" fmla="*/ 558808 h 1081292"/>
                <a:gd name="connsiteX2374" fmla="*/ 1141680 w 1322614"/>
                <a:gd name="connsiteY2374" fmla="*/ 555630 h 1081292"/>
                <a:gd name="connsiteX2375" fmla="*/ 1141453 w 1322614"/>
                <a:gd name="connsiteY2375" fmla="*/ 555403 h 1081292"/>
                <a:gd name="connsiteX2376" fmla="*/ 1141226 w 1322614"/>
                <a:gd name="connsiteY2376" fmla="*/ 554381 h 1081292"/>
                <a:gd name="connsiteX2377" fmla="*/ 1141566 w 1322614"/>
                <a:gd name="connsiteY2377" fmla="*/ 553587 h 1081292"/>
                <a:gd name="connsiteX2378" fmla="*/ 1142361 w 1322614"/>
                <a:gd name="connsiteY2378" fmla="*/ 553019 h 1081292"/>
                <a:gd name="connsiteX2379" fmla="*/ 1139750 w 1322614"/>
                <a:gd name="connsiteY2379" fmla="*/ 550408 h 1081292"/>
                <a:gd name="connsiteX2380" fmla="*/ 1138956 w 1322614"/>
                <a:gd name="connsiteY2380" fmla="*/ 551430 h 1081292"/>
                <a:gd name="connsiteX2381" fmla="*/ 1138161 w 1322614"/>
                <a:gd name="connsiteY2381" fmla="*/ 551884 h 1081292"/>
                <a:gd name="connsiteX2382" fmla="*/ 1137480 w 1322614"/>
                <a:gd name="connsiteY2382" fmla="*/ 551543 h 1081292"/>
                <a:gd name="connsiteX2383" fmla="*/ 1137026 w 1322614"/>
                <a:gd name="connsiteY2383" fmla="*/ 550295 h 1081292"/>
                <a:gd name="connsiteX2384" fmla="*/ 1134302 w 1322614"/>
                <a:gd name="connsiteY2384" fmla="*/ 551884 h 1081292"/>
                <a:gd name="connsiteX2385" fmla="*/ 1133621 w 1322614"/>
                <a:gd name="connsiteY2385" fmla="*/ 551997 h 1081292"/>
                <a:gd name="connsiteX2386" fmla="*/ 1132713 w 1322614"/>
                <a:gd name="connsiteY2386" fmla="*/ 551316 h 1081292"/>
                <a:gd name="connsiteX2387" fmla="*/ 1131918 w 1322614"/>
                <a:gd name="connsiteY2387" fmla="*/ 549046 h 1081292"/>
                <a:gd name="connsiteX2388" fmla="*/ 1130215 w 1322614"/>
                <a:gd name="connsiteY2388" fmla="*/ 547570 h 1081292"/>
                <a:gd name="connsiteX2389" fmla="*/ 1129761 w 1322614"/>
                <a:gd name="connsiteY2389" fmla="*/ 545300 h 1081292"/>
                <a:gd name="connsiteX2390" fmla="*/ 1129875 w 1322614"/>
                <a:gd name="connsiteY2390" fmla="*/ 542803 h 1081292"/>
                <a:gd name="connsiteX2391" fmla="*/ 1130443 w 1322614"/>
                <a:gd name="connsiteY2391" fmla="*/ 540874 h 1081292"/>
                <a:gd name="connsiteX2392" fmla="*/ 1137367 w 1322614"/>
                <a:gd name="connsiteY2392" fmla="*/ 536560 h 1081292"/>
                <a:gd name="connsiteX2393" fmla="*/ 1139410 w 1322614"/>
                <a:gd name="connsiteY2393" fmla="*/ 536106 h 1081292"/>
                <a:gd name="connsiteX2394" fmla="*/ 1141112 w 1322614"/>
                <a:gd name="connsiteY2394" fmla="*/ 534971 h 1081292"/>
                <a:gd name="connsiteX2395" fmla="*/ 1145880 w 1322614"/>
                <a:gd name="connsiteY2395" fmla="*/ 529863 h 1081292"/>
                <a:gd name="connsiteX2396" fmla="*/ 1147356 w 1322614"/>
                <a:gd name="connsiteY2396" fmla="*/ 529068 h 1081292"/>
                <a:gd name="connsiteX2397" fmla="*/ 1149285 w 1322614"/>
                <a:gd name="connsiteY2397" fmla="*/ 528728 h 1081292"/>
                <a:gd name="connsiteX2398" fmla="*/ 1150988 w 1322614"/>
                <a:gd name="connsiteY2398" fmla="*/ 528160 h 1081292"/>
                <a:gd name="connsiteX2399" fmla="*/ 1152577 w 1322614"/>
                <a:gd name="connsiteY2399" fmla="*/ 526798 h 1081292"/>
                <a:gd name="connsiteX2400" fmla="*/ 1155642 w 1322614"/>
                <a:gd name="connsiteY2400" fmla="*/ 523506 h 1081292"/>
                <a:gd name="connsiteX2401" fmla="*/ 1156096 w 1322614"/>
                <a:gd name="connsiteY2401" fmla="*/ 522939 h 1081292"/>
                <a:gd name="connsiteX2402" fmla="*/ 1156777 w 1322614"/>
                <a:gd name="connsiteY2402" fmla="*/ 521350 h 1081292"/>
                <a:gd name="connsiteX2403" fmla="*/ 1157004 w 1322614"/>
                <a:gd name="connsiteY2403" fmla="*/ 520896 h 1081292"/>
                <a:gd name="connsiteX2404" fmla="*/ 1157458 w 1322614"/>
                <a:gd name="connsiteY2404" fmla="*/ 520782 h 1081292"/>
                <a:gd name="connsiteX2405" fmla="*/ 1158593 w 1322614"/>
                <a:gd name="connsiteY2405" fmla="*/ 521010 h 1081292"/>
                <a:gd name="connsiteX2406" fmla="*/ 1159047 w 1322614"/>
                <a:gd name="connsiteY2406" fmla="*/ 520896 h 1081292"/>
                <a:gd name="connsiteX2407" fmla="*/ 1161431 w 1322614"/>
                <a:gd name="connsiteY2407" fmla="*/ 518512 h 1081292"/>
                <a:gd name="connsiteX2408" fmla="*/ 1161771 w 1322614"/>
                <a:gd name="connsiteY2408" fmla="*/ 517945 h 1081292"/>
                <a:gd name="connsiteX2409" fmla="*/ 1162225 w 1322614"/>
                <a:gd name="connsiteY2409" fmla="*/ 517717 h 1081292"/>
                <a:gd name="connsiteX2410" fmla="*/ 1164155 w 1322614"/>
                <a:gd name="connsiteY2410" fmla="*/ 515447 h 1081292"/>
                <a:gd name="connsiteX2411" fmla="*/ 1164836 w 1322614"/>
                <a:gd name="connsiteY2411" fmla="*/ 514880 h 1081292"/>
                <a:gd name="connsiteX2412" fmla="*/ 1165517 w 1322614"/>
                <a:gd name="connsiteY2412" fmla="*/ 514652 h 1081292"/>
                <a:gd name="connsiteX2413" fmla="*/ 1168355 w 1322614"/>
                <a:gd name="connsiteY2413" fmla="*/ 513177 h 1081292"/>
                <a:gd name="connsiteX2414" fmla="*/ 1169717 w 1322614"/>
                <a:gd name="connsiteY2414" fmla="*/ 512042 h 1081292"/>
                <a:gd name="connsiteX2415" fmla="*/ 1170852 w 1322614"/>
                <a:gd name="connsiteY2415" fmla="*/ 510907 h 1081292"/>
                <a:gd name="connsiteX2416" fmla="*/ 1171987 w 1322614"/>
                <a:gd name="connsiteY2416" fmla="*/ 509999 h 1081292"/>
                <a:gd name="connsiteX2417" fmla="*/ 1173463 w 1322614"/>
                <a:gd name="connsiteY2417" fmla="*/ 509659 h 1081292"/>
                <a:gd name="connsiteX2418" fmla="*/ 1173803 w 1322614"/>
                <a:gd name="connsiteY2418" fmla="*/ 509431 h 1081292"/>
                <a:gd name="connsiteX2419" fmla="*/ 1174371 w 1322614"/>
                <a:gd name="connsiteY2419" fmla="*/ 508296 h 1081292"/>
                <a:gd name="connsiteX2420" fmla="*/ 1174711 w 1322614"/>
                <a:gd name="connsiteY2420" fmla="*/ 508069 h 1081292"/>
                <a:gd name="connsiteX2421" fmla="*/ 1176755 w 1322614"/>
                <a:gd name="connsiteY2421" fmla="*/ 508296 h 1081292"/>
                <a:gd name="connsiteX2422" fmla="*/ 1177662 w 1322614"/>
                <a:gd name="connsiteY2422" fmla="*/ 508069 h 1081292"/>
                <a:gd name="connsiteX2423" fmla="*/ 1180500 w 1322614"/>
                <a:gd name="connsiteY2423" fmla="*/ 506707 h 1081292"/>
                <a:gd name="connsiteX2424" fmla="*/ 1186289 w 1322614"/>
                <a:gd name="connsiteY2424" fmla="*/ 502848 h 1081292"/>
                <a:gd name="connsiteX2425" fmla="*/ 1189241 w 1322614"/>
                <a:gd name="connsiteY2425" fmla="*/ 502053 h 1081292"/>
                <a:gd name="connsiteX2426" fmla="*/ 1194689 w 1322614"/>
                <a:gd name="connsiteY2426" fmla="*/ 501486 h 1081292"/>
                <a:gd name="connsiteX2427" fmla="*/ 1200024 w 1322614"/>
                <a:gd name="connsiteY2427" fmla="*/ 500123 h 1081292"/>
                <a:gd name="connsiteX2428" fmla="*/ 1210126 w 1322614"/>
                <a:gd name="connsiteY2428" fmla="*/ 496037 h 1081292"/>
                <a:gd name="connsiteX2429" fmla="*/ 1211488 w 1322614"/>
                <a:gd name="connsiteY2429" fmla="*/ 497740 h 1081292"/>
                <a:gd name="connsiteX2430" fmla="*/ 1212056 w 1322614"/>
                <a:gd name="connsiteY2430" fmla="*/ 497172 h 1081292"/>
                <a:gd name="connsiteX2431" fmla="*/ 1212283 w 1322614"/>
                <a:gd name="connsiteY2431" fmla="*/ 497058 h 1081292"/>
                <a:gd name="connsiteX2432" fmla="*/ 1213532 w 1322614"/>
                <a:gd name="connsiteY2432" fmla="*/ 497740 h 1081292"/>
                <a:gd name="connsiteX2433" fmla="*/ 1212510 w 1322614"/>
                <a:gd name="connsiteY2433" fmla="*/ 498534 h 1081292"/>
                <a:gd name="connsiteX2434" fmla="*/ 1209105 w 1322614"/>
                <a:gd name="connsiteY2434" fmla="*/ 500123 h 1081292"/>
                <a:gd name="connsiteX2435" fmla="*/ 1207856 w 1322614"/>
                <a:gd name="connsiteY2435" fmla="*/ 500464 h 1081292"/>
                <a:gd name="connsiteX2436" fmla="*/ 1206380 w 1322614"/>
                <a:gd name="connsiteY2436" fmla="*/ 501258 h 1081292"/>
                <a:gd name="connsiteX2437" fmla="*/ 1205132 w 1322614"/>
                <a:gd name="connsiteY2437" fmla="*/ 502734 h 1081292"/>
                <a:gd name="connsiteX2438" fmla="*/ 1203997 w 1322614"/>
                <a:gd name="connsiteY2438" fmla="*/ 503756 h 1081292"/>
                <a:gd name="connsiteX2439" fmla="*/ 1202862 w 1322614"/>
                <a:gd name="connsiteY2439" fmla="*/ 503188 h 1081292"/>
                <a:gd name="connsiteX2440" fmla="*/ 1202294 w 1322614"/>
                <a:gd name="connsiteY2440" fmla="*/ 503188 h 1081292"/>
                <a:gd name="connsiteX2441" fmla="*/ 1202067 w 1322614"/>
                <a:gd name="connsiteY2441" fmla="*/ 507275 h 1081292"/>
                <a:gd name="connsiteX2442" fmla="*/ 1205472 w 1322614"/>
                <a:gd name="connsiteY2442" fmla="*/ 507842 h 1081292"/>
                <a:gd name="connsiteX2443" fmla="*/ 1212851 w 1322614"/>
                <a:gd name="connsiteY2443" fmla="*/ 505799 h 1081292"/>
                <a:gd name="connsiteX2444" fmla="*/ 1212851 w 1322614"/>
                <a:gd name="connsiteY2444" fmla="*/ 506594 h 1081292"/>
                <a:gd name="connsiteX2445" fmla="*/ 1211829 w 1322614"/>
                <a:gd name="connsiteY2445" fmla="*/ 507275 h 1081292"/>
                <a:gd name="connsiteX2446" fmla="*/ 1211715 w 1322614"/>
                <a:gd name="connsiteY2446" fmla="*/ 508069 h 1081292"/>
                <a:gd name="connsiteX2447" fmla="*/ 1211829 w 1322614"/>
                <a:gd name="connsiteY2447" fmla="*/ 508977 h 1081292"/>
                <a:gd name="connsiteX2448" fmla="*/ 1211488 w 1322614"/>
                <a:gd name="connsiteY2448" fmla="*/ 509885 h 1081292"/>
                <a:gd name="connsiteX2449" fmla="*/ 1210921 w 1322614"/>
                <a:gd name="connsiteY2449" fmla="*/ 510566 h 1081292"/>
                <a:gd name="connsiteX2450" fmla="*/ 1210353 w 1322614"/>
                <a:gd name="connsiteY2450" fmla="*/ 510907 h 1081292"/>
                <a:gd name="connsiteX2451" fmla="*/ 1208764 w 1322614"/>
                <a:gd name="connsiteY2451" fmla="*/ 511588 h 1081292"/>
                <a:gd name="connsiteX2452" fmla="*/ 1205699 w 1322614"/>
                <a:gd name="connsiteY2452" fmla="*/ 512383 h 1081292"/>
                <a:gd name="connsiteX2453" fmla="*/ 1205018 w 1322614"/>
                <a:gd name="connsiteY2453" fmla="*/ 513404 h 1081292"/>
                <a:gd name="connsiteX2454" fmla="*/ 1204905 w 1322614"/>
                <a:gd name="connsiteY2454" fmla="*/ 516015 h 1081292"/>
                <a:gd name="connsiteX2455" fmla="*/ 1206040 w 1322614"/>
                <a:gd name="connsiteY2455" fmla="*/ 518853 h 1081292"/>
                <a:gd name="connsiteX2456" fmla="*/ 1208537 w 1322614"/>
                <a:gd name="connsiteY2456" fmla="*/ 521350 h 1081292"/>
                <a:gd name="connsiteX2457" fmla="*/ 1211715 w 1322614"/>
                <a:gd name="connsiteY2457" fmla="*/ 523166 h 1081292"/>
                <a:gd name="connsiteX2458" fmla="*/ 1214553 w 1322614"/>
                <a:gd name="connsiteY2458" fmla="*/ 523847 h 1081292"/>
                <a:gd name="connsiteX2459" fmla="*/ 1221250 w 1322614"/>
                <a:gd name="connsiteY2459" fmla="*/ 523847 h 1081292"/>
                <a:gd name="connsiteX2460" fmla="*/ 1222953 w 1322614"/>
                <a:gd name="connsiteY2460" fmla="*/ 523166 h 1081292"/>
                <a:gd name="connsiteX2461" fmla="*/ 1225904 w 1322614"/>
                <a:gd name="connsiteY2461" fmla="*/ 520101 h 1081292"/>
                <a:gd name="connsiteX2462" fmla="*/ 1227266 w 1322614"/>
                <a:gd name="connsiteY2462" fmla="*/ 519420 h 1081292"/>
                <a:gd name="connsiteX2463" fmla="*/ 1319323 w 1322614"/>
                <a:gd name="connsiteY2463" fmla="*/ 501599 h 1081292"/>
                <a:gd name="connsiteX2464" fmla="*/ 1319777 w 1322614"/>
                <a:gd name="connsiteY2464" fmla="*/ 503529 h 1081292"/>
                <a:gd name="connsiteX2465" fmla="*/ 1321820 w 1322614"/>
                <a:gd name="connsiteY2465" fmla="*/ 506934 h 1081292"/>
                <a:gd name="connsiteX2466" fmla="*/ 1322614 w 1322614"/>
                <a:gd name="connsiteY2466" fmla="*/ 508977 h 1081292"/>
                <a:gd name="connsiteX2467" fmla="*/ 1321933 w 1322614"/>
                <a:gd name="connsiteY2467" fmla="*/ 508977 h 1081292"/>
                <a:gd name="connsiteX2468" fmla="*/ 1321593 w 1322614"/>
                <a:gd name="connsiteY2468" fmla="*/ 508183 h 1081292"/>
                <a:gd name="connsiteX2469" fmla="*/ 1320912 w 1322614"/>
                <a:gd name="connsiteY2469" fmla="*/ 507502 h 1081292"/>
                <a:gd name="connsiteX2470" fmla="*/ 1320117 w 1322614"/>
                <a:gd name="connsiteY2470" fmla="*/ 506821 h 1081292"/>
                <a:gd name="connsiteX2471" fmla="*/ 1319209 w 1322614"/>
                <a:gd name="connsiteY2471" fmla="*/ 506366 h 1081292"/>
                <a:gd name="connsiteX2472" fmla="*/ 1318982 w 1322614"/>
                <a:gd name="connsiteY2472" fmla="*/ 514652 h 1081292"/>
                <a:gd name="connsiteX2473" fmla="*/ 1313988 w 1322614"/>
                <a:gd name="connsiteY2473" fmla="*/ 515334 h 1081292"/>
                <a:gd name="connsiteX2474" fmla="*/ 1307064 w 1322614"/>
                <a:gd name="connsiteY2474" fmla="*/ 511928 h 1081292"/>
                <a:gd name="connsiteX2475" fmla="*/ 1291286 w 1322614"/>
                <a:gd name="connsiteY2475" fmla="*/ 501599 h 1081292"/>
                <a:gd name="connsiteX2476" fmla="*/ 1287994 w 1322614"/>
                <a:gd name="connsiteY2476" fmla="*/ 500351 h 1081292"/>
                <a:gd name="connsiteX2477" fmla="*/ 1284135 w 1322614"/>
                <a:gd name="connsiteY2477" fmla="*/ 500237 h 1081292"/>
                <a:gd name="connsiteX2478" fmla="*/ 1277097 w 1322614"/>
                <a:gd name="connsiteY2478" fmla="*/ 501599 h 1081292"/>
                <a:gd name="connsiteX2479" fmla="*/ 1273351 w 1322614"/>
                <a:gd name="connsiteY2479" fmla="*/ 500237 h 1081292"/>
                <a:gd name="connsiteX2480" fmla="*/ 1273805 w 1322614"/>
                <a:gd name="connsiteY2480" fmla="*/ 498761 h 1081292"/>
                <a:gd name="connsiteX2481" fmla="*/ 1273919 w 1322614"/>
                <a:gd name="connsiteY2481" fmla="*/ 496945 h 1081292"/>
                <a:gd name="connsiteX2482" fmla="*/ 1274259 w 1322614"/>
                <a:gd name="connsiteY2482" fmla="*/ 495243 h 1081292"/>
                <a:gd name="connsiteX2483" fmla="*/ 1275394 w 1322614"/>
                <a:gd name="connsiteY2483" fmla="*/ 494221 h 1081292"/>
                <a:gd name="connsiteX2484" fmla="*/ 1274600 w 1322614"/>
                <a:gd name="connsiteY2484" fmla="*/ 493540 h 1081292"/>
                <a:gd name="connsiteX2485" fmla="*/ 1272670 w 1322614"/>
                <a:gd name="connsiteY2485" fmla="*/ 492859 h 1081292"/>
                <a:gd name="connsiteX2486" fmla="*/ 1271762 w 1322614"/>
                <a:gd name="connsiteY2486" fmla="*/ 492064 h 1081292"/>
                <a:gd name="connsiteX2487" fmla="*/ 1270854 w 1322614"/>
                <a:gd name="connsiteY2487" fmla="*/ 490588 h 1081292"/>
                <a:gd name="connsiteX2488" fmla="*/ 1270854 w 1322614"/>
                <a:gd name="connsiteY2488" fmla="*/ 489907 h 1081292"/>
                <a:gd name="connsiteX2489" fmla="*/ 1271195 w 1322614"/>
                <a:gd name="connsiteY2489" fmla="*/ 489226 h 1081292"/>
                <a:gd name="connsiteX2490" fmla="*/ 1271422 w 1322614"/>
                <a:gd name="connsiteY2490" fmla="*/ 487751 h 1081292"/>
                <a:gd name="connsiteX2491" fmla="*/ 1272670 w 1322614"/>
                <a:gd name="connsiteY2491" fmla="*/ 486162 h 1081292"/>
                <a:gd name="connsiteX2492" fmla="*/ 1279481 w 1322614"/>
                <a:gd name="connsiteY2492" fmla="*/ 484686 h 1081292"/>
                <a:gd name="connsiteX2493" fmla="*/ 1281751 w 1322614"/>
                <a:gd name="connsiteY2493" fmla="*/ 485594 h 1081292"/>
                <a:gd name="connsiteX2494" fmla="*/ 1291059 w 1322614"/>
                <a:gd name="connsiteY2494" fmla="*/ 484686 h 1081292"/>
                <a:gd name="connsiteX2495" fmla="*/ 1294918 w 1322614"/>
                <a:gd name="connsiteY2495" fmla="*/ 484913 h 1081292"/>
                <a:gd name="connsiteX2496" fmla="*/ 1296053 w 1322614"/>
                <a:gd name="connsiteY2496" fmla="*/ 484686 h 1081292"/>
                <a:gd name="connsiteX2497" fmla="*/ 1297415 w 1322614"/>
                <a:gd name="connsiteY2497" fmla="*/ 484119 h 1081292"/>
                <a:gd name="connsiteX2498" fmla="*/ 1299004 w 1322614"/>
                <a:gd name="connsiteY2498" fmla="*/ 482756 h 1081292"/>
                <a:gd name="connsiteX2499" fmla="*/ 1300026 w 1322614"/>
                <a:gd name="connsiteY2499" fmla="*/ 482189 h 1081292"/>
                <a:gd name="connsiteX2500" fmla="*/ 1300253 w 1322614"/>
                <a:gd name="connsiteY2500" fmla="*/ 483664 h 1081292"/>
                <a:gd name="connsiteX2501" fmla="*/ 1301161 w 1322614"/>
                <a:gd name="connsiteY2501" fmla="*/ 484686 h 1081292"/>
                <a:gd name="connsiteX2502" fmla="*/ 1303318 w 1322614"/>
                <a:gd name="connsiteY2502" fmla="*/ 486389 h 1081292"/>
                <a:gd name="connsiteX2503" fmla="*/ 1303091 w 1322614"/>
                <a:gd name="connsiteY2503" fmla="*/ 486729 h 1081292"/>
                <a:gd name="connsiteX2504" fmla="*/ 1302864 w 1322614"/>
                <a:gd name="connsiteY2504" fmla="*/ 487638 h 1081292"/>
                <a:gd name="connsiteX2505" fmla="*/ 1302864 w 1322614"/>
                <a:gd name="connsiteY2505" fmla="*/ 488545 h 1081292"/>
                <a:gd name="connsiteX2506" fmla="*/ 1303545 w 1322614"/>
                <a:gd name="connsiteY2506" fmla="*/ 489000 h 1081292"/>
                <a:gd name="connsiteX2507" fmla="*/ 1304112 w 1322614"/>
                <a:gd name="connsiteY2507" fmla="*/ 488659 h 1081292"/>
                <a:gd name="connsiteX2508" fmla="*/ 1304793 w 1322614"/>
                <a:gd name="connsiteY2508" fmla="*/ 487751 h 1081292"/>
                <a:gd name="connsiteX2509" fmla="*/ 1305701 w 1322614"/>
                <a:gd name="connsiteY2509" fmla="*/ 486275 h 1081292"/>
                <a:gd name="connsiteX2510" fmla="*/ 1305474 w 1322614"/>
                <a:gd name="connsiteY2510" fmla="*/ 484459 h 1081292"/>
                <a:gd name="connsiteX2511" fmla="*/ 1306155 w 1322614"/>
                <a:gd name="connsiteY2511" fmla="*/ 484005 h 1081292"/>
                <a:gd name="connsiteX2512" fmla="*/ 1306723 w 1322614"/>
                <a:gd name="connsiteY2512" fmla="*/ 484686 h 1081292"/>
                <a:gd name="connsiteX2513" fmla="*/ 1306383 w 1322614"/>
                <a:gd name="connsiteY2513" fmla="*/ 486389 h 1081292"/>
                <a:gd name="connsiteX2514" fmla="*/ 1306950 w 1322614"/>
                <a:gd name="connsiteY2514" fmla="*/ 487297 h 1081292"/>
                <a:gd name="connsiteX2515" fmla="*/ 1309674 w 1322614"/>
                <a:gd name="connsiteY2515" fmla="*/ 489113 h 1081292"/>
                <a:gd name="connsiteX2516" fmla="*/ 1310242 w 1322614"/>
                <a:gd name="connsiteY2516" fmla="*/ 490021 h 1081292"/>
                <a:gd name="connsiteX2517" fmla="*/ 1310696 w 1322614"/>
                <a:gd name="connsiteY2517" fmla="*/ 490588 h 1081292"/>
                <a:gd name="connsiteX2518" fmla="*/ 1311718 w 1322614"/>
                <a:gd name="connsiteY2518" fmla="*/ 491610 h 1081292"/>
                <a:gd name="connsiteX2519" fmla="*/ 1312285 w 1322614"/>
                <a:gd name="connsiteY2519" fmla="*/ 491837 h 1081292"/>
                <a:gd name="connsiteX2520" fmla="*/ 1313761 w 1322614"/>
                <a:gd name="connsiteY2520" fmla="*/ 492178 h 1081292"/>
                <a:gd name="connsiteX2521" fmla="*/ 1314442 w 1322614"/>
                <a:gd name="connsiteY2521" fmla="*/ 492519 h 1081292"/>
                <a:gd name="connsiteX2522" fmla="*/ 1315463 w 1322614"/>
                <a:gd name="connsiteY2522" fmla="*/ 493881 h 1081292"/>
                <a:gd name="connsiteX2523" fmla="*/ 1316258 w 1322614"/>
                <a:gd name="connsiteY2523" fmla="*/ 495924 h 1081292"/>
                <a:gd name="connsiteX2524" fmla="*/ 1316144 w 1322614"/>
                <a:gd name="connsiteY2524" fmla="*/ 497740 h 1081292"/>
                <a:gd name="connsiteX2525" fmla="*/ 1314442 w 1322614"/>
                <a:gd name="connsiteY2525" fmla="*/ 498421 h 1081292"/>
                <a:gd name="connsiteX2526" fmla="*/ 1315917 w 1322614"/>
                <a:gd name="connsiteY2526" fmla="*/ 499215 h 1081292"/>
                <a:gd name="connsiteX2527" fmla="*/ 1317393 w 1322614"/>
                <a:gd name="connsiteY2527" fmla="*/ 499102 h 1081292"/>
                <a:gd name="connsiteX2528" fmla="*/ 1318528 w 1322614"/>
                <a:gd name="connsiteY2528" fmla="*/ 499442 h 1081292"/>
                <a:gd name="connsiteX2529" fmla="*/ 1319323 w 1322614"/>
                <a:gd name="connsiteY2529" fmla="*/ 501599 h 1081292"/>
                <a:gd name="connsiteX2530" fmla="*/ 1191511 w 1322614"/>
                <a:gd name="connsiteY2530" fmla="*/ 596720 h 1081292"/>
                <a:gd name="connsiteX2531" fmla="*/ 1191170 w 1322614"/>
                <a:gd name="connsiteY2531" fmla="*/ 600125 h 1081292"/>
                <a:gd name="connsiteX2532" fmla="*/ 1189241 w 1322614"/>
                <a:gd name="connsiteY2532" fmla="*/ 602963 h 1081292"/>
                <a:gd name="connsiteX2533" fmla="*/ 1186176 w 1322614"/>
                <a:gd name="connsiteY2533" fmla="*/ 602736 h 1081292"/>
                <a:gd name="connsiteX2534" fmla="*/ 1184473 w 1322614"/>
                <a:gd name="connsiteY2534" fmla="*/ 598536 h 1081292"/>
                <a:gd name="connsiteX2535" fmla="*/ 1187084 w 1322614"/>
                <a:gd name="connsiteY2535" fmla="*/ 596039 h 1081292"/>
                <a:gd name="connsiteX2536" fmla="*/ 1190943 w 1322614"/>
                <a:gd name="connsiteY2536" fmla="*/ 594336 h 1081292"/>
                <a:gd name="connsiteX2537" fmla="*/ 1191511 w 1322614"/>
                <a:gd name="connsiteY2537" fmla="*/ 596720 h 1081292"/>
                <a:gd name="connsiteX2538" fmla="*/ 484686 w 1322614"/>
                <a:gd name="connsiteY2538" fmla="*/ 1081179 h 1081292"/>
                <a:gd name="connsiteX2539" fmla="*/ 484800 w 1322614"/>
                <a:gd name="connsiteY2539" fmla="*/ 1081179 h 1081292"/>
                <a:gd name="connsiteX2540" fmla="*/ 485027 w 1322614"/>
                <a:gd name="connsiteY2540" fmla="*/ 1081179 h 1081292"/>
                <a:gd name="connsiteX2541" fmla="*/ 484913 w 1322614"/>
                <a:gd name="connsiteY2541" fmla="*/ 1081293 h 1081292"/>
                <a:gd name="connsiteX2542" fmla="*/ 484800 w 1322614"/>
                <a:gd name="connsiteY2542" fmla="*/ 1081293 h 1081292"/>
                <a:gd name="connsiteX2543" fmla="*/ 484686 w 1322614"/>
                <a:gd name="connsiteY2543" fmla="*/ 1081179 h 1081292"/>
                <a:gd name="connsiteX2544" fmla="*/ 484459 w 1322614"/>
                <a:gd name="connsiteY2544" fmla="*/ 1081179 h 1081292"/>
                <a:gd name="connsiteX2545" fmla="*/ 484686 w 1322614"/>
                <a:gd name="connsiteY2545" fmla="*/ 1081179 h 1081292"/>
                <a:gd name="connsiteX2546" fmla="*/ 484686 w 1322614"/>
                <a:gd name="connsiteY2546" fmla="*/ 1081179 h 1081292"/>
                <a:gd name="connsiteX2547" fmla="*/ 523166 w 1322614"/>
                <a:gd name="connsiteY2547" fmla="*/ 1076071 h 1081292"/>
                <a:gd name="connsiteX2548" fmla="*/ 523166 w 1322614"/>
                <a:gd name="connsiteY2548" fmla="*/ 1076071 h 1081292"/>
                <a:gd name="connsiteX2549" fmla="*/ 523166 w 1322614"/>
                <a:gd name="connsiteY2549" fmla="*/ 1076071 h 1081292"/>
                <a:gd name="connsiteX2550" fmla="*/ 523166 w 1322614"/>
                <a:gd name="connsiteY2550" fmla="*/ 1076071 h 1081292"/>
                <a:gd name="connsiteX2551" fmla="*/ 523166 w 1322614"/>
                <a:gd name="connsiteY2551" fmla="*/ 1076071 h 1081292"/>
                <a:gd name="connsiteX2552" fmla="*/ 523166 w 1322614"/>
                <a:gd name="connsiteY2552" fmla="*/ 1076071 h 1081292"/>
                <a:gd name="connsiteX2553" fmla="*/ 523393 w 1322614"/>
                <a:gd name="connsiteY2553" fmla="*/ 1075844 h 1081292"/>
                <a:gd name="connsiteX2554" fmla="*/ 523393 w 1322614"/>
                <a:gd name="connsiteY2554" fmla="*/ 1075844 h 1081292"/>
                <a:gd name="connsiteX2555" fmla="*/ 523393 w 1322614"/>
                <a:gd name="connsiteY2555" fmla="*/ 1075844 h 1081292"/>
                <a:gd name="connsiteX2556" fmla="*/ 523393 w 1322614"/>
                <a:gd name="connsiteY2556" fmla="*/ 1075844 h 1081292"/>
                <a:gd name="connsiteX2557" fmla="*/ 523393 w 1322614"/>
                <a:gd name="connsiteY2557" fmla="*/ 1075844 h 1081292"/>
                <a:gd name="connsiteX2558" fmla="*/ 523393 w 1322614"/>
                <a:gd name="connsiteY2558" fmla="*/ 1075844 h 1081292"/>
                <a:gd name="connsiteX2559" fmla="*/ 523393 w 1322614"/>
                <a:gd name="connsiteY2559" fmla="*/ 1075844 h 1081292"/>
                <a:gd name="connsiteX2560" fmla="*/ 523393 w 1322614"/>
                <a:gd name="connsiteY2560" fmla="*/ 1075844 h 1081292"/>
                <a:gd name="connsiteX2561" fmla="*/ 665621 w 1322614"/>
                <a:gd name="connsiteY2561" fmla="*/ 1079704 h 1081292"/>
                <a:gd name="connsiteX2562" fmla="*/ 666075 w 1322614"/>
                <a:gd name="connsiteY2562" fmla="*/ 1079590 h 1081292"/>
                <a:gd name="connsiteX2563" fmla="*/ 666302 w 1322614"/>
                <a:gd name="connsiteY2563" fmla="*/ 1080045 h 1081292"/>
                <a:gd name="connsiteX2564" fmla="*/ 665848 w 1322614"/>
                <a:gd name="connsiteY2564" fmla="*/ 1080385 h 1081292"/>
                <a:gd name="connsiteX2565" fmla="*/ 665394 w 1322614"/>
                <a:gd name="connsiteY2565" fmla="*/ 1080045 h 1081292"/>
                <a:gd name="connsiteX2566" fmla="*/ 665621 w 1322614"/>
                <a:gd name="connsiteY2566" fmla="*/ 1079704 h 1081292"/>
                <a:gd name="connsiteX2567" fmla="*/ 376058 w 1322614"/>
                <a:gd name="connsiteY2567" fmla="*/ 992982 h 1081292"/>
                <a:gd name="connsiteX2568" fmla="*/ 376284 w 1322614"/>
                <a:gd name="connsiteY2568" fmla="*/ 993209 h 1081292"/>
                <a:gd name="connsiteX2569" fmla="*/ 376058 w 1322614"/>
                <a:gd name="connsiteY2569" fmla="*/ 993550 h 1081292"/>
                <a:gd name="connsiteX2570" fmla="*/ 375830 w 1322614"/>
                <a:gd name="connsiteY2570" fmla="*/ 993437 h 1081292"/>
                <a:gd name="connsiteX2571" fmla="*/ 375830 w 1322614"/>
                <a:gd name="connsiteY2571" fmla="*/ 993096 h 1081292"/>
                <a:gd name="connsiteX2572" fmla="*/ 376058 w 1322614"/>
                <a:gd name="connsiteY2572" fmla="*/ 992982 h 108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</a:cxnLst>
              <a:rect l="l" t="t" r="r" b="b"/>
              <a:pathLst>
                <a:path w="1322614" h="1081292">
                  <a:moveTo>
                    <a:pt x="383663" y="1001042"/>
                  </a:moveTo>
                  <a:lnTo>
                    <a:pt x="381506" y="999112"/>
                  </a:lnTo>
                  <a:lnTo>
                    <a:pt x="380030" y="996955"/>
                  </a:lnTo>
                  <a:lnTo>
                    <a:pt x="378895" y="994571"/>
                  </a:lnTo>
                  <a:lnTo>
                    <a:pt x="377987" y="991847"/>
                  </a:lnTo>
                  <a:lnTo>
                    <a:pt x="379349" y="991620"/>
                  </a:lnTo>
                  <a:lnTo>
                    <a:pt x="381165" y="991847"/>
                  </a:lnTo>
                  <a:lnTo>
                    <a:pt x="383322" y="992982"/>
                  </a:lnTo>
                  <a:lnTo>
                    <a:pt x="384911" y="994231"/>
                  </a:lnTo>
                  <a:lnTo>
                    <a:pt x="386614" y="994685"/>
                  </a:lnTo>
                  <a:lnTo>
                    <a:pt x="389111" y="993437"/>
                  </a:lnTo>
                  <a:lnTo>
                    <a:pt x="388203" y="995933"/>
                  </a:lnTo>
                  <a:lnTo>
                    <a:pt x="384003" y="999339"/>
                  </a:lnTo>
                  <a:lnTo>
                    <a:pt x="383663" y="1001042"/>
                  </a:lnTo>
                  <a:close/>
                  <a:moveTo>
                    <a:pt x="615790" y="1062564"/>
                  </a:moveTo>
                  <a:lnTo>
                    <a:pt x="618287" y="1067558"/>
                  </a:lnTo>
                  <a:lnTo>
                    <a:pt x="619195" y="1068807"/>
                  </a:lnTo>
                  <a:lnTo>
                    <a:pt x="619195" y="1068807"/>
                  </a:lnTo>
                  <a:lnTo>
                    <a:pt x="616244" y="1069828"/>
                  </a:lnTo>
                  <a:lnTo>
                    <a:pt x="614201" y="1067672"/>
                  </a:lnTo>
                  <a:lnTo>
                    <a:pt x="613860" y="1064380"/>
                  </a:lnTo>
                  <a:lnTo>
                    <a:pt x="615790" y="1062564"/>
                  </a:lnTo>
                  <a:close/>
                  <a:moveTo>
                    <a:pt x="727710" y="53803"/>
                  </a:moveTo>
                  <a:lnTo>
                    <a:pt x="727483" y="55393"/>
                  </a:lnTo>
                  <a:lnTo>
                    <a:pt x="727370" y="58231"/>
                  </a:lnTo>
                  <a:lnTo>
                    <a:pt x="727370" y="59819"/>
                  </a:lnTo>
                  <a:lnTo>
                    <a:pt x="730208" y="61182"/>
                  </a:lnTo>
                  <a:lnTo>
                    <a:pt x="731456" y="62771"/>
                  </a:lnTo>
                  <a:lnTo>
                    <a:pt x="731797" y="65382"/>
                  </a:lnTo>
                  <a:lnTo>
                    <a:pt x="732024" y="65949"/>
                  </a:lnTo>
                  <a:lnTo>
                    <a:pt x="732251" y="66403"/>
                  </a:lnTo>
                  <a:lnTo>
                    <a:pt x="733272" y="66176"/>
                  </a:lnTo>
                  <a:lnTo>
                    <a:pt x="734407" y="65609"/>
                  </a:lnTo>
                  <a:lnTo>
                    <a:pt x="736451" y="65382"/>
                  </a:lnTo>
                  <a:lnTo>
                    <a:pt x="738380" y="64587"/>
                  </a:lnTo>
                  <a:lnTo>
                    <a:pt x="739288" y="64700"/>
                  </a:lnTo>
                  <a:lnTo>
                    <a:pt x="741104" y="65609"/>
                  </a:lnTo>
                  <a:lnTo>
                    <a:pt x="742013" y="66290"/>
                  </a:lnTo>
                  <a:lnTo>
                    <a:pt x="742013" y="66971"/>
                  </a:lnTo>
                  <a:lnTo>
                    <a:pt x="741785" y="67765"/>
                  </a:lnTo>
                  <a:lnTo>
                    <a:pt x="741899" y="68900"/>
                  </a:lnTo>
                  <a:lnTo>
                    <a:pt x="742580" y="71170"/>
                  </a:lnTo>
                  <a:lnTo>
                    <a:pt x="743034" y="71738"/>
                  </a:lnTo>
                  <a:lnTo>
                    <a:pt x="744169" y="72306"/>
                  </a:lnTo>
                  <a:lnTo>
                    <a:pt x="745191" y="72419"/>
                  </a:lnTo>
                  <a:lnTo>
                    <a:pt x="746439" y="72306"/>
                  </a:lnTo>
                  <a:lnTo>
                    <a:pt x="747461" y="71738"/>
                  </a:lnTo>
                  <a:lnTo>
                    <a:pt x="748029" y="70603"/>
                  </a:lnTo>
                  <a:lnTo>
                    <a:pt x="748823" y="68333"/>
                  </a:lnTo>
                  <a:lnTo>
                    <a:pt x="750299" y="67425"/>
                  </a:lnTo>
                  <a:lnTo>
                    <a:pt x="752228" y="67538"/>
                  </a:lnTo>
                  <a:lnTo>
                    <a:pt x="755293" y="68446"/>
                  </a:lnTo>
                  <a:lnTo>
                    <a:pt x="759379" y="70603"/>
                  </a:lnTo>
                  <a:lnTo>
                    <a:pt x="760515" y="70376"/>
                  </a:lnTo>
                  <a:lnTo>
                    <a:pt x="761536" y="70035"/>
                  </a:lnTo>
                  <a:lnTo>
                    <a:pt x="762671" y="70035"/>
                  </a:lnTo>
                  <a:lnTo>
                    <a:pt x="765509" y="72873"/>
                  </a:lnTo>
                  <a:lnTo>
                    <a:pt x="765850" y="77754"/>
                  </a:lnTo>
                  <a:lnTo>
                    <a:pt x="764828" y="83089"/>
                  </a:lnTo>
                  <a:lnTo>
                    <a:pt x="763352" y="87289"/>
                  </a:lnTo>
                  <a:lnTo>
                    <a:pt x="762104" y="88992"/>
                  </a:lnTo>
                  <a:lnTo>
                    <a:pt x="758131" y="93305"/>
                  </a:lnTo>
                  <a:lnTo>
                    <a:pt x="757336" y="94440"/>
                  </a:lnTo>
                  <a:lnTo>
                    <a:pt x="758585" y="97278"/>
                  </a:lnTo>
                  <a:lnTo>
                    <a:pt x="760401" y="99321"/>
                  </a:lnTo>
                  <a:lnTo>
                    <a:pt x="762558" y="100569"/>
                  </a:lnTo>
                  <a:lnTo>
                    <a:pt x="764942" y="101250"/>
                  </a:lnTo>
                  <a:lnTo>
                    <a:pt x="767552" y="101478"/>
                  </a:lnTo>
                  <a:lnTo>
                    <a:pt x="769255" y="100910"/>
                  </a:lnTo>
                  <a:lnTo>
                    <a:pt x="770049" y="99094"/>
                  </a:lnTo>
                  <a:lnTo>
                    <a:pt x="770276" y="95575"/>
                  </a:lnTo>
                  <a:lnTo>
                    <a:pt x="770958" y="92964"/>
                  </a:lnTo>
                  <a:lnTo>
                    <a:pt x="772660" y="91035"/>
                  </a:lnTo>
                  <a:lnTo>
                    <a:pt x="774817" y="90240"/>
                  </a:lnTo>
                  <a:lnTo>
                    <a:pt x="776974" y="90808"/>
                  </a:lnTo>
                  <a:lnTo>
                    <a:pt x="774930" y="92510"/>
                  </a:lnTo>
                  <a:lnTo>
                    <a:pt x="774136" y="94213"/>
                  </a:lnTo>
                  <a:lnTo>
                    <a:pt x="774590" y="96029"/>
                  </a:lnTo>
                  <a:lnTo>
                    <a:pt x="776179" y="97959"/>
                  </a:lnTo>
                  <a:lnTo>
                    <a:pt x="777995" y="99094"/>
                  </a:lnTo>
                  <a:lnTo>
                    <a:pt x="783671" y="100116"/>
                  </a:lnTo>
                  <a:lnTo>
                    <a:pt x="786962" y="101931"/>
                  </a:lnTo>
                  <a:lnTo>
                    <a:pt x="790141" y="104542"/>
                  </a:lnTo>
                  <a:lnTo>
                    <a:pt x="793773" y="104202"/>
                  </a:lnTo>
                  <a:lnTo>
                    <a:pt x="794567" y="104542"/>
                  </a:lnTo>
                  <a:lnTo>
                    <a:pt x="796157" y="105564"/>
                  </a:lnTo>
                  <a:lnTo>
                    <a:pt x="796838" y="106132"/>
                  </a:lnTo>
                  <a:lnTo>
                    <a:pt x="800243" y="106585"/>
                  </a:lnTo>
                  <a:lnTo>
                    <a:pt x="801832" y="107040"/>
                  </a:lnTo>
                  <a:lnTo>
                    <a:pt x="802967" y="108402"/>
                  </a:lnTo>
                  <a:lnTo>
                    <a:pt x="806372" y="110899"/>
                  </a:lnTo>
                  <a:lnTo>
                    <a:pt x="810118" y="112148"/>
                  </a:lnTo>
                  <a:lnTo>
                    <a:pt x="817837" y="112829"/>
                  </a:lnTo>
                  <a:lnTo>
                    <a:pt x="825329" y="111467"/>
                  </a:lnTo>
                  <a:lnTo>
                    <a:pt x="827939" y="112374"/>
                  </a:lnTo>
                  <a:lnTo>
                    <a:pt x="829415" y="116007"/>
                  </a:lnTo>
                  <a:lnTo>
                    <a:pt x="829869" y="117028"/>
                  </a:lnTo>
                  <a:lnTo>
                    <a:pt x="829869" y="117936"/>
                  </a:lnTo>
                  <a:lnTo>
                    <a:pt x="829529" y="118504"/>
                  </a:lnTo>
                  <a:lnTo>
                    <a:pt x="829415" y="119185"/>
                  </a:lnTo>
                  <a:lnTo>
                    <a:pt x="829983" y="120434"/>
                  </a:lnTo>
                  <a:lnTo>
                    <a:pt x="831004" y="121342"/>
                  </a:lnTo>
                  <a:lnTo>
                    <a:pt x="831912" y="121455"/>
                  </a:lnTo>
                  <a:lnTo>
                    <a:pt x="832820" y="121342"/>
                  </a:lnTo>
                  <a:lnTo>
                    <a:pt x="833842" y="121455"/>
                  </a:lnTo>
                  <a:lnTo>
                    <a:pt x="837133" y="123499"/>
                  </a:lnTo>
                  <a:lnTo>
                    <a:pt x="838836" y="124974"/>
                  </a:lnTo>
                  <a:lnTo>
                    <a:pt x="842582" y="130082"/>
                  </a:lnTo>
                  <a:lnTo>
                    <a:pt x="842696" y="130650"/>
                  </a:lnTo>
                  <a:lnTo>
                    <a:pt x="842468" y="131217"/>
                  </a:lnTo>
                  <a:lnTo>
                    <a:pt x="842468" y="131671"/>
                  </a:lnTo>
                  <a:lnTo>
                    <a:pt x="843149" y="132012"/>
                  </a:lnTo>
                  <a:lnTo>
                    <a:pt x="844739" y="132012"/>
                  </a:lnTo>
                  <a:lnTo>
                    <a:pt x="845193" y="132125"/>
                  </a:lnTo>
                  <a:lnTo>
                    <a:pt x="845760" y="132920"/>
                  </a:lnTo>
                  <a:lnTo>
                    <a:pt x="845647" y="133828"/>
                  </a:lnTo>
                  <a:lnTo>
                    <a:pt x="845647" y="134622"/>
                  </a:lnTo>
                  <a:lnTo>
                    <a:pt x="846555" y="135190"/>
                  </a:lnTo>
                  <a:lnTo>
                    <a:pt x="847350" y="135076"/>
                  </a:lnTo>
                  <a:lnTo>
                    <a:pt x="848939" y="133941"/>
                  </a:lnTo>
                  <a:lnTo>
                    <a:pt x="849847" y="133601"/>
                  </a:lnTo>
                  <a:lnTo>
                    <a:pt x="850074" y="130422"/>
                  </a:lnTo>
                  <a:lnTo>
                    <a:pt x="852571" y="130536"/>
                  </a:lnTo>
                  <a:lnTo>
                    <a:pt x="857792" y="133033"/>
                  </a:lnTo>
                  <a:lnTo>
                    <a:pt x="860744" y="132806"/>
                  </a:lnTo>
                  <a:lnTo>
                    <a:pt x="863127" y="131444"/>
                  </a:lnTo>
                  <a:lnTo>
                    <a:pt x="867781" y="127812"/>
                  </a:lnTo>
                  <a:lnTo>
                    <a:pt x="868576" y="128720"/>
                  </a:lnTo>
                  <a:lnTo>
                    <a:pt x="869371" y="128379"/>
                  </a:lnTo>
                  <a:lnTo>
                    <a:pt x="870052" y="127358"/>
                  </a:lnTo>
                  <a:lnTo>
                    <a:pt x="870619" y="125996"/>
                  </a:lnTo>
                  <a:lnTo>
                    <a:pt x="872095" y="127358"/>
                  </a:lnTo>
                  <a:lnTo>
                    <a:pt x="872322" y="127471"/>
                  </a:lnTo>
                  <a:lnTo>
                    <a:pt x="877997" y="130877"/>
                  </a:lnTo>
                  <a:lnTo>
                    <a:pt x="879132" y="133374"/>
                  </a:lnTo>
                  <a:lnTo>
                    <a:pt x="881743" y="133714"/>
                  </a:lnTo>
                  <a:lnTo>
                    <a:pt x="884581" y="132920"/>
                  </a:lnTo>
                  <a:lnTo>
                    <a:pt x="886283" y="132125"/>
                  </a:lnTo>
                  <a:lnTo>
                    <a:pt x="886056" y="134395"/>
                  </a:lnTo>
                  <a:lnTo>
                    <a:pt x="886624" y="136666"/>
                  </a:lnTo>
                  <a:lnTo>
                    <a:pt x="887759" y="138595"/>
                  </a:lnTo>
                  <a:lnTo>
                    <a:pt x="889348" y="139957"/>
                  </a:lnTo>
                  <a:lnTo>
                    <a:pt x="889916" y="140638"/>
                  </a:lnTo>
                  <a:lnTo>
                    <a:pt x="890029" y="141547"/>
                  </a:lnTo>
                  <a:lnTo>
                    <a:pt x="890256" y="142341"/>
                  </a:lnTo>
                  <a:lnTo>
                    <a:pt x="891278" y="142795"/>
                  </a:lnTo>
                  <a:lnTo>
                    <a:pt x="892526" y="143135"/>
                  </a:lnTo>
                  <a:lnTo>
                    <a:pt x="893207" y="143703"/>
                  </a:lnTo>
                  <a:lnTo>
                    <a:pt x="893661" y="144384"/>
                  </a:lnTo>
                  <a:lnTo>
                    <a:pt x="894229" y="144952"/>
                  </a:lnTo>
                  <a:lnTo>
                    <a:pt x="898088" y="146427"/>
                  </a:lnTo>
                  <a:lnTo>
                    <a:pt x="901494" y="146087"/>
                  </a:lnTo>
                  <a:lnTo>
                    <a:pt x="908985" y="143363"/>
                  </a:lnTo>
                  <a:lnTo>
                    <a:pt x="914888" y="142454"/>
                  </a:lnTo>
                  <a:lnTo>
                    <a:pt x="916704" y="141206"/>
                  </a:lnTo>
                  <a:lnTo>
                    <a:pt x="918293" y="140979"/>
                  </a:lnTo>
                  <a:lnTo>
                    <a:pt x="923401" y="142341"/>
                  </a:lnTo>
                  <a:lnTo>
                    <a:pt x="924990" y="143135"/>
                  </a:lnTo>
                  <a:lnTo>
                    <a:pt x="927033" y="146768"/>
                  </a:lnTo>
                  <a:lnTo>
                    <a:pt x="928509" y="148584"/>
                  </a:lnTo>
                  <a:lnTo>
                    <a:pt x="929985" y="148357"/>
                  </a:lnTo>
                  <a:lnTo>
                    <a:pt x="932709" y="144498"/>
                  </a:lnTo>
                  <a:lnTo>
                    <a:pt x="934411" y="142795"/>
                  </a:lnTo>
                  <a:lnTo>
                    <a:pt x="936228" y="142114"/>
                  </a:lnTo>
                  <a:lnTo>
                    <a:pt x="938952" y="144384"/>
                  </a:lnTo>
                  <a:lnTo>
                    <a:pt x="939179" y="144838"/>
                  </a:lnTo>
                  <a:lnTo>
                    <a:pt x="939179" y="145406"/>
                  </a:lnTo>
                  <a:lnTo>
                    <a:pt x="939292" y="145973"/>
                  </a:lnTo>
                  <a:lnTo>
                    <a:pt x="939746" y="146427"/>
                  </a:lnTo>
                  <a:lnTo>
                    <a:pt x="941676" y="146768"/>
                  </a:lnTo>
                  <a:lnTo>
                    <a:pt x="943606" y="146654"/>
                  </a:lnTo>
                  <a:lnTo>
                    <a:pt x="947352" y="145633"/>
                  </a:lnTo>
                  <a:lnTo>
                    <a:pt x="948941" y="146314"/>
                  </a:lnTo>
                  <a:lnTo>
                    <a:pt x="961086" y="145973"/>
                  </a:lnTo>
                  <a:lnTo>
                    <a:pt x="964491" y="146427"/>
                  </a:lnTo>
                  <a:lnTo>
                    <a:pt x="965740" y="145973"/>
                  </a:lnTo>
                  <a:lnTo>
                    <a:pt x="966421" y="144838"/>
                  </a:lnTo>
                  <a:lnTo>
                    <a:pt x="966648" y="144498"/>
                  </a:lnTo>
                  <a:lnTo>
                    <a:pt x="966762" y="142341"/>
                  </a:lnTo>
                  <a:lnTo>
                    <a:pt x="966081" y="140298"/>
                  </a:lnTo>
                  <a:lnTo>
                    <a:pt x="964945" y="138822"/>
                  </a:lnTo>
                  <a:lnTo>
                    <a:pt x="963583" y="138368"/>
                  </a:lnTo>
                  <a:lnTo>
                    <a:pt x="964151" y="137006"/>
                  </a:lnTo>
                  <a:lnTo>
                    <a:pt x="964491" y="136438"/>
                  </a:lnTo>
                  <a:lnTo>
                    <a:pt x="965172" y="135871"/>
                  </a:lnTo>
                  <a:lnTo>
                    <a:pt x="964151" y="134395"/>
                  </a:lnTo>
                  <a:lnTo>
                    <a:pt x="965513" y="130763"/>
                  </a:lnTo>
                  <a:lnTo>
                    <a:pt x="965286" y="127925"/>
                  </a:lnTo>
                  <a:lnTo>
                    <a:pt x="965740" y="125996"/>
                  </a:lnTo>
                  <a:lnTo>
                    <a:pt x="968010" y="125088"/>
                  </a:lnTo>
                  <a:lnTo>
                    <a:pt x="970621" y="124861"/>
                  </a:lnTo>
                  <a:lnTo>
                    <a:pt x="972324" y="124974"/>
                  </a:lnTo>
                  <a:lnTo>
                    <a:pt x="975615" y="126336"/>
                  </a:lnTo>
                  <a:lnTo>
                    <a:pt x="977318" y="126677"/>
                  </a:lnTo>
                  <a:lnTo>
                    <a:pt x="979248" y="126450"/>
                  </a:lnTo>
                  <a:lnTo>
                    <a:pt x="980950" y="126790"/>
                  </a:lnTo>
                  <a:lnTo>
                    <a:pt x="985150" y="129287"/>
                  </a:lnTo>
                  <a:lnTo>
                    <a:pt x="987988" y="130422"/>
                  </a:lnTo>
                  <a:lnTo>
                    <a:pt x="988783" y="131104"/>
                  </a:lnTo>
                  <a:lnTo>
                    <a:pt x="990371" y="132693"/>
                  </a:lnTo>
                  <a:lnTo>
                    <a:pt x="991393" y="133147"/>
                  </a:lnTo>
                  <a:lnTo>
                    <a:pt x="992301" y="132693"/>
                  </a:lnTo>
                  <a:lnTo>
                    <a:pt x="993209" y="131898"/>
                  </a:lnTo>
                  <a:lnTo>
                    <a:pt x="994231" y="131558"/>
                  </a:lnTo>
                  <a:lnTo>
                    <a:pt x="995025" y="131898"/>
                  </a:lnTo>
                  <a:lnTo>
                    <a:pt x="996615" y="133260"/>
                  </a:lnTo>
                  <a:lnTo>
                    <a:pt x="997409" y="133714"/>
                  </a:lnTo>
                  <a:lnTo>
                    <a:pt x="1005695" y="134282"/>
                  </a:lnTo>
                  <a:lnTo>
                    <a:pt x="1007738" y="134963"/>
                  </a:lnTo>
                  <a:lnTo>
                    <a:pt x="1009441" y="136552"/>
                  </a:lnTo>
                  <a:lnTo>
                    <a:pt x="1010349" y="138482"/>
                  </a:lnTo>
                  <a:lnTo>
                    <a:pt x="1011030" y="140525"/>
                  </a:lnTo>
                  <a:lnTo>
                    <a:pt x="1012052" y="142341"/>
                  </a:lnTo>
                  <a:lnTo>
                    <a:pt x="1013755" y="143590"/>
                  </a:lnTo>
                  <a:lnTo>
                    <a:pt x="1014776" y="143703"/>
                  </a:lnTo>
                  <a:lnTo>
                    <a:pt x="1018068" y="142682"/>
                  </a:lnTo>
                  <a:lnTo>
                    <a:pt x="1029987" y="142682"/>
                  </a:lnTo>
                  <a:lnTo>
                    <a:pt x="1032257" y="143249"/>
                  </a:lnTo>
                  <a:lnTo>
                    <a:pt x="1031803" y="145065"/>
                  </a:lnTo>
                  <a:lnTo>
                    <a:pt x="1032257" y="145633"/>
                  </a:lnTo>
                  <a:lnTo>
                    <a:pt x="1033165" y="145633"/>
                  </a:lnTo>
                  <a:lnTo>
                    <a:pt x="1033960" y="146087"/>
                  </a:lnTo>
                  <a:lnTo>
                    <a:pt x="1035662" y="149151"/>
                  </a:lnTo>
                  <a:lnTo>
                    <a:pt x="1037478" y="151762"/>
                  </a:lnTo>
                  <a:lnTo>
                    <a:pt x="1039067" y="156303"/>
                  </a:lnTo>
                  <a:lnTo>
                    <a:pt x="1040429" y="158119"/>
                  </a:lnTo>
                  <a:lnTo>
                    <a:pt x="1039976" y="158914"/>
                  </a:lnTo>
                  <a:lnTo>
                    <a:pt x="1039408" y="160276"/>
                  </a:lnTo>
                  <a:lnTo>
                    <a:pt x="1039294" y="161524"/>
                  </a:lnTo>
                  <a:lnTo>
                    <a:pt x="1040089" y="162092"/>
                  </a:lnTo>
                  <a:lnTo>
                    <a:pt x="1040089" y="162546"/>
                  </a:lnTo>
                  <a:lnTo>
                    <a:pt x="1038500" y="165270"/>
                  </a:lnTo>
                  <a:lnTo>
                    <a:pt x="1038159" y="166746"/>
                  </a:lnTo>
                  <a:lnTo>
                    <a:pt x="1040316" y="166405"/>
                  </a:lnTo>
                  <a:lnTo>
                    <a:pt x="1042019" y="167881"/>
                  </a:lnTo>
                  <a:lnTo>
                    <a:pt x="1042359" y="169924"/>
                  </a:lnTo>
                  <a:lnTo>
                    <a:pt x="1040429" y="171286"/>
                  </a:lnTo>
                  <a:lnTo>
                    <a:pt x="1039862" y="171400"/>
                  </a:lnTo>
                  <a:lnTo>
                    <a:pt x="1038273" y="172194"/>
                  </a:lnTo>
                  <a:lnTo>
                    <a:pt x="1041110" y="176507"/>
                  </a:lnTo>
                  <a:lnTo>
                    <a:pt x="1041110" y="178097"/>
                  </a:lnTo>
                  <a:lnTo>
                    <a:pt x="1042245" y="178891"/>
                  </a:lnTo>
                  <a:lnTo>
                    <a:pt x="1048148" y="179686"/>
                  </a:lnTo>
                  <a:lnTo>
                    <a:pt x="1048943" y="179572"/>
                  </a:lnTo>
                  <a:lnTo>
                    <a:pt x="1050078" y="179005"/>
                  </a:lnTo>
                  <a:lnTo>
                    <a:pt x="1050645" y="178210"/>
                  </a:lnTo>
                  <a:lnTo>
                    <a:pt x="1051099" y="177416"/>
                  </a:lnTo>
                  <a:lnTo>
                    <a:pt x="1051667" y="176848"/>
                  </a:lnTo>
                  <a:lnTo>
                    <a:pt x="1057796" y="176054"/>
                  </a:lnTo>
                  <a:lnTo>
                    <a:pt x="1060861" y="174691"/>
                  </a:lnTo>
                  <a:lnTo>
                    <a:pt x="1061883" y="171172"/>
                  </a:lnTo>
                  <a:lnTo>
                    <a:pt x="1062223" y="170719"/>
                  </a:lnTo>
                  <a:lnTo>
                    <a:pt x="1062564" y="170605"/>
                  </a:lnTo>
                  <a:lnTo>
                    <a:pt x="1062791" y="170719"/>
                  </a:lnTo>
                  <a:lnTo>
                    <a:pt x="1063018" y="171172"/>
                  </a:lnTo>
                  <a:lnTo>
                    <a:pt x="1064153" y="171627"/>
                  </a:lnTo>
                  <a:lnTo>
                    <a:pt x="1065288" y="171627"/>
                  </a:lnTo>
                  <a:lnTo>
                    <a:pt x="1066423" y="171172"/>
                  </a:lnTo>
                  <a:lnTo>
                    <a:pt x="1067331" y="170037"/>
                  </a:lnTo>
                  <a:lnTo>
                    <a:pt x="1067672" y="170264"/>
                  </a:lnTo>
                  <a:lnTo>
                    <a:pt x="1067899" y="170491"/>
                  </a:lnTo>
                  <a:lnTo>
                    <a:pt x="1068012" y="170832"/>
                  </a:lnTo>
                  <a:lnTo>
                    <a:pt x="1068012" y="171286"/>
                  </a:lnTo>
                  <a:lnTo>
                    <a:pt x="1069828" y="172081"/>
                  </a:lnTo>
                  <a:lnTo>
                    <a:pt x="1075844" y="172875"/>
                  </a:lnTo>
                  <a:lnTo>
                    <a:pt x="1077888" y="173670"/>
                  </a:lnTo>
                  <a:lnTo>
                    <a:pt x="1083336" y="177416"/>
                  </a:lnTo>
                  <a:lnTo>
                    <a:pt x="1085606" y="177983"/>
                  </a:lnTo>
                  <a:lnTo>
                    <a:pt x="1087422" y="178097"/>
                  </a:lnTo>
                  <a:lnTo>
                    <a:pt x="1088898" y="178778"/>
                  </a:lnTo>
                  <a:lnTo>
                    <a:pt x="1090260" y="180934"/>
                  </a:lnTo>
                  <a:lnTo>
                    <a:pt x="1091509" y="185815"/>
                  </a:lnTo>
                  <a:lnTo>
                    <a:pt x="1092417" y="187858"/>
                  </a:lnTo>
                  <a:lnTo>
                    <a:pt x="1094346" y="189561"/>
                  </a:lnTo>
                  <a:lnTo>
                    <a:pt x="1095482" y="190356"/>
                  </a:lnTo>
                  <a:lnTo>
                    <a:pt x="1096844" y="190583"/>
                  </a:lnTo>
                  <a:lnTo>
                    <a:pt x="1099341" y="190356"/>
                  </a:lnTo>
                  <a:lnTo>
                    <a:pt x="1100930" y="189901"/>
                  </a:lnTo>
                  <a:lnTo>
                    <a:pt x="1102065" y="189220"/>
                  </a:lnTo>
                  <a:lnTo>
                    <a:pt x="1103654" y="187518"/>
                  </a:lnTo>
                  <a:lnTo>
                    <a:pt x="1105925" y="185702"/>
                  </a:lnTo>
                  <a:lnTo>
                    <a:pt x="1106378" y="184907"/>
                  </a:lnTo>
                  <a:lnTo>
                    <a:pt x="1107059" y="182977"/>
                  </a:lnTo>
                  <a:lnTo>
                    <a:pt x="1107514" y="182296"/>
                  </a:lnTo>
                  <a:lnTo>
                    <a:pt x="1109103" y="181615"/>
                  </a:lnTo>
                  <a:lnTo>
                    <a:pt x="1113643" y="182183"/>
                  </a:lnTo>
                  <a:lnTo>
                    <a:pt x="1119659" y="180253"/>
                  </a:lnTo>
                  <a:lnTo>
                    <a:pt x="1122837" y="180140"/>
                  </a:lnTo>
                  <a:lnTo>
                    <a:pt x="1125562" y="181615"/>
                  </a:lnTo>
                  <a:lnTo>
                    <a:pt x="1126697" y="182523"/>
                  </a:lnTo>
                  <a:lnTo>
                    <a:pt x="1132372" y="185134"/>
                  </a:lnTo>
                  <a:lnTo>
                    <a:pt x="1135437" y="185815"/>
                  </a:lnTo>
                  <a:lnTo>
                    <a:pt x="1137026" y="185929"/>
                  </a:lnTo>
                  <a:lnTo>
                    <a:pt x="1137707" y="188086"/>
                  </a:lnTo>
                  <a:lnTo>
                    <a:pt x="1139183" y="190129"/>
                  </a:lnTo>
                  <a:lnTo>
                    <a:pt x="1141112" y="191604"/>
                  </a:lnTo>
                  <a:lnTo>
                    <a:pt x="1142929" y="192058"/>
                  </a:lnTo>
                  <a:lnTo>
                    <a:pt x="1144858" y="193193"/>
                  </a:lnTo>
                  <a:lnTo>
                    <a:pt x="1145994" y="193534"/>
                  </a:lnTo>
                  <a:lnTo>
                    <a:pt x="1147015" y="193534"/>
                  </a:lnTo>
                  <a:lnTo>
                    <a:pt x="1147696" y="192853"/>
                  </a:lnTo>
                  <a:lnTo>
                    <a:pt x="1148491" y="190696"/>
                  </a:lnTo>
                  <a:lnTo>
                    <a:pt x="1149285" y="190015"/>
                  </a:lnTo>
                  <a:lnTo>
                    <a:pt x="1151215" y="190015"/>
                  </a:lnTo>
                  <a:lnTo>
                    <a:pt x="1155642" y="191491"/>
                  </a:lnTo>
                  <a:lnTo>
                    <a:pt x="1157798" y="191945"/>
                  </a:lnTo>
                  <a:lnTo>
                    <a:pt x="1160409" y="191831"/>
                  </a:lnTo>
                  <a:lnTo>
                    <a:pt x="1160409" y="191264"/>
                  </a:lnTo>
                  <a:lnTo>
                    <a:pt x="1159161" y="189901"/>
                  </a:lnTo>
                  <a:lnTo>
                    <a:pt x="1158252" y="187405"/>
                  </a:lnTo>
                  <a:lnTo>
                    <a:pt x="1159047" y="186269"/>
                  </a:lnTo>
                  <a:lnTo>
                    <a:pt x="1163133" y="182977"/>
                  </a:lnTo>
                  <a:lnTo>
                    <a:pt x="1164836" y="182070"/>
                  </a:lnTo>
                  <a:lnTo>
                    <a:pt x="1166766" y="181956"/>
                  </a:lnTo>
                  <a:lnTo>
                    <a:pt x="1170512" y="182523"/>
                  </a:lnTo>
                  <a:lnTo>
                    <a:pt x="1172555" y="182183"/>
                  </a:lnTo>
                  <a:lnTo>
                    <a:pt x="1174144" y="181161"/>
                  </a:lnTo>
                  <a:lnTo>
                    <a:pt x="1177095" y="178324"/>
                  </a:lnTo>
                  <a:lnTo>
                    <a:pt x="1178684" y="177416"/>
                  </a:lnTo>
                  <a:lnTo>
                    <a:pt x="1180273" y="177302"/>
                  </a:lnTo>
                  <a:lnTo>
                    <a:pt x="1181976" y="177416"/>
                  </a:lnTo>
                  <a:lnTo>
                    <a:pt x="1183565" y="177188"/>
                  </a:lnTo>
                  <a:lnTo>
                    <a:pt x="1186743" y="174691"/>
                  </a:lnTo>
                  <a:lnTo>
                    <a:pt x="1189922" y="175940"/>
                  </a:lnTo>
                  <a:lnTo>
                    <a:pt x="1191624" y="174805"/>
                  </a:lnTo>
                  <a:lnTo>
                    <a:pt x="1192646" y="175032"/>
                  </a:lnTo>
                  <a:lnTo>
                    <a:pt x="1195484" y="175145"/>
                  </a:lnTo>
                  <a:lnTo>
                    <a:pt x="1196165" y="175372"/>
                  </a:lnTo>
                  <a:lnTo>
                    <a:pt x="1196732" y="176848"/>
                  </a:lnTo>
                  <a:lnTo>
                    <a:pt x="1197527" y="178097"/>
                  </a:lnTo>
                  <a:lnTo>
                    <a:pt x="1198435" y="179118"/>
                  </a:lnTo>
                  <a:lnTo>
                    <a:pt x="1199570" y="179799"/>
                  </a:lnTo>
                  <a:lnTo>
                    <a:pt x="1201613" y="180480"/>
                  </a:lnTo>
                  <a:lnTo>
                    <a:pt x="1204110" y="180821"/>
                  </a:lnTo>
                  <a:lnTo>
                    <a:pt x="1206608" y="180707"/>
                  </a:lnTo>
                  <a:lnTo>
                    <a:pt x="1210807" y="180026"/>
                  </a:lnTo>
                  <a:lnTo>
                    <a:pt x="1210581" y="181842"/>
                  </a:lnTo>
                  <a:lnTo>
                    <a:pt x="1209786" y="184680"/>
                  </a:lnTo>
                  <a:lnTo>
                    <a:pt x="1210240" y="186723"/>
                  </a:lnTo>
                  <a:lnTo>
                    <a:pt x="1210240" y="188993"/>
                  </a:lnTo>
                  <a:lnTo>
                    <a:pt x="1211488" y="190810"/>
                  </a:lnTo>
                  <a:lnTo>
                    <a:pt x="1213078" y="192058"/>
                  </a:lnTo>
                  <a:lnTo>
                    <a:pt x="1215234" y="191718"/>
                  </a:lnTo>
                  <a:lnTo>
                    <a:pt x="1217504" y="191604"/>
                  </a:lnTo>
                  <a:lnTo>
                    <a:pt x="1218753" y="193421"/>
                  </a:lnTo>
                  <a:lnTo>
                    <a:pt x="1219434" y="193421"/>
                  </a:lnTo>
                  <a:lnTo>
                    <a:pt x="1220456" y="192399"/>
                  </a:lnTo>
                  <a:lnTo>
                    <a:pt x="1221704" y="192626"/>
                  </a:lnTo>
                  <a:lnTo>
                    <a:pt x="1224088" y="194215"/>
                  </a:lnTo>
                  <a:lnTo>
                    <a:pt x="1221818" y="198755"/>
                  </a:lnTo>
                  <a:lnTo>
                    <a:pt x="1221477" y="200004"/>
                  </a:lnTo>
                  <a:lnTo>
                    <a:pt x="1221137" y="201934"/>
                  </a:lnTo>
                  <a:lnTo>
                    <a:pt x="1220342" y="202842"/>
                  </a:lnTo>
                  <a:lnTo>
                    <a:pt x="1219434" y="203523"/>
                  </a:lnTo>
                  <a:lnTo>
                    <a:pt x="1218753" y="204885"/>
                  </a:lnTo>
                  <a:lnTo>
                    <a:pt x="1217164" y="204090"/>
                  </a:lnTo>
                  <a:lnTo>
                    <a:pt x="1213532" y="204885"/>
                  </a:lnTo>
                  <a:lnTo>
                    <a:pt x="1210467" y="203636"/>
                  </a:lnTo>
                  <a:lnTo>
                    <a:pt x="1209672" y="202388"/>
                  </a:lnTo>
                  <a:lnTo>
                    <a:pt x="1207856" y="202728"/>
                  </a:lnTo>
                  <a:lnTo>
                    <a:pt x="1205813" y="204998"/>
                  </a:lnTo>
                  <a:lnTo>
                    <a:pt x="1204678" y="207836"/>
                  </a:lnTo>
                  <a:lnTo>
                    <a:pt x="1204565" y="212490"/>
                  </a:lnTo>
                  <a:lnTo>
                    <a:pt x="1204451" y="215668"/>
                  </a:lnTo>
                  <a:lnTo>
                    <a:pt x="1205018" y="218052"/>
                  </a:lnTo>
                  <a:lnTo>
                    <a:pt x="1206608" y="219755"/>
                  </a:lnTo>
                  <a:lnTo>
                    <a:pt x="1209899" y="221798"/>
                  </a:lnTo>
                  <a:lnTo>
                    <a:pt x="1211715" y="224295"/>
                  </a:lnTo>
                  <a:lnTo>
                    <a:pt x="1213872" y="227473"/>
                  </a:lnTo>
                  <a:lnTo>
                    <a:pt x="1213759" y="229062"/>
                  </a:lnTo>
                  <a:lnTo>
                    <a:pt x="1212510" y="230311"/>
                  </a:lnTo>
                  <a:lnTo>
                    <a:pt x="1212169" y="232014"/>
                  </a:lnTo>
                  <a:lnTo>
                    <a:pt x="1212737" y="234057"/>
                  </a:lnTo>
                  <a:lnTo>
                    <a:pt x="1213305" y="236781"/>
                  </a:lnTo>
                  <a:lnTo>
                    <a:pt x="1213418" y="237689"/>
                  </a:lnTo>
                  <a:lnTo>
                    <a:pt x="1213759" y="238370"/>
                  </a:lnTo>
                  <a:lnTo>
                    <a:pt x="1215575" y="239846"/>
                  </a:lnTo>
                  <a:lnTo>
                    <a:pt x="1216029" y="240867"/>
                  </a:lnTo>
                  <a:lnTo>
                    <a:pt x="1215688" y="243365"/>
                  </a:lnTo>
                  <a:lnTo>
                    <a:pt x="1213305" y="247565"/>
                  </a:lnTo>
                  <a:lnTo>
                    <a:pt x="1212056" y="250856"/>
                  </a:lnTo>
                  <a:lnTo>
                    <a:pt x="1210467" y="252559"/>
                  </a:lnTo>
                  <a:lnTo>
                    <a:pt x="1207743" y="256418"/>
                  </a:lnTo>
                  <a:lnTo>
                    <a:pt x="1204451" y="256078"/>
                  </a:lnTo>
                  <a:lnTo>
                    <a:pt x="1200705" y="258802"/>
                  </a:lnTo>
                  <a:lnTo>
                    <a:pt x="1199797" y="262321"/>
                  </a:lnTo>
                  <a:lnTo>
                    <a:pt x="1196959" y="263910"/>
                  </a:lnTo>
                  <a:lnTo>
                    <a:pt x="1188332" y="270721"/>
                  </a:lnTo>
                  <a:lnTo>
                    <a:pt x="1186630" y="273558"/>
                  </a:lnTo>
                  <a:lnTo>
                    <a:pt x="1183565" y="274353"/>
                  </a:lnTo>
                  <a:lnTo>
                    <a:pt x="1181295" y="274920"/>
                  </a:lnTo>
                  <a:lnTo>
                    <a:pt x="1178798" y="275488"/>
                  </a:lnTo>
                  <a:lnTo>
                    <a:pt x="1177776" y="275828"/>
                  </a:lnTo>
                  <a:lnTo>
                    <a:pt x="1177322" y="276056"/>
                  </a:lnTo>
                  <a:lnTo>
                    <a:pt x="1175847" y="277418"/>
                  </a:lnTo>
                  <a:lnTo>
                    <a:pt x="1175506" y="277985"/>
                  </a:lnTo>
                  <a:lnTo>
                    <a:pt x="1175165" y="278893"/>
                  </a:lnTo>
                  <a:lnTo>
                    <a:pt x="1174257" y="279120"/>
                  </a:lnTo>
                  <a:lnTo>
                    <a:pt x="1173122" y="279120"/>
                  </a:lnTo>
                  <a:lnTo>
                    <a:pt x="1171760" y="282185"/>
                  </a:lnTo>
                  <a:lnTo>
                    <a:pt x="1159501" y="287407"/>
                  </a:lnTo>
                  <a:lnTo>
                    <a:pt x="1139864" y="296487"/>
                  </a:lnTo>
                  <a:lnTo>
                    <a:pt x="1137821" y="298644"/>
                  </a:lnTo>
                  <a:lnTo>
                    <a:pt x="1132259" y="302503"/>
                  </a:lnTo>
                  <a:lnTo>
                    <a:pt x="1124994" y="305568"/>
                  </a:lnTo>
                  <a:lnTo>
                    <a:pt x="1122156" y="307724"/>
                  </a:lnTo>
                  <a:lnTo>
                    <a:pt x="1119546" y="311243"/>
                  </a:lnTo>
                  <a:lnTo>
                    <a:pt x="1114892" y="319530"/>
                  </a:lnTo>
                  <a:lnTo>
                    <a:pt x="1112168" y="323389"/>
                  </a:lnTo>
                  <a:lnTo>
                    <a:pt x="1108989" y="326340"/>
                  </a:lnTo>
                  <a:lnTo>
                    <a:pt x="1102179" y="330086"/>
                  </a:lnTo>
                  <a:lnTo>
                    <a:pt x="1098206" y="331221"/>
                  </a:lnTo>
                  <a:lnTo>
                    <a:pt x="1091622" y="331902"/>
                  </a:lnTo>
                  <a:lnTo>
                    <a:pt x="1085152" y="333605"/>
                  </a:lnTo>
                  <a:lnTo>
                    <a:pt x="1083223" y="334853"/>
                  </a:lnTo>
                  <a:lnTo>
                    <a:pt x="1082314" y="335081"/>
                  </a:lnTo>
                  <a:lnTo>
                    <a:pt x="1079023" y="334967"/>
                  </a:lnTo>
                  <a:lnTo>
                    <a:pt x="1060067" y="340756"/>
                  </a:lnTo>
                  <a:lnTo>
                    <a:pt x="1051780" y="341324"/>
                  </a:lnTo>
                  <a:lnTo>
                    <a:pt x="1027376" y="350404"/>
                  </a:lnTo>
                  <a:lnTo>
                    <a:pt x="1020565" y="351880"/>
                  </a:lnTo>
                  <a:lnTo>
                    <a:pt x="1019771" y="352447"/>
                  </a:lnTo>
                  <a:lnTo>
                    <a:pt x="1018068" y="355512"/>
                  </a:lnTo>
                  <a:lnTo>
                    <a:pt x="1017727" y="356533"/>
                  </a:lnTo>
                  <a:lnTo>
                    <a:pt x="1017274" y="357215"/>
                  </a:lnTo>
                  <a:lnTo>
                    <a:pt x="1016252" y="357669"/>
                  </a:lnTo>
                  <a:lnTo>
                    <a:pt x="1013982" y="356307"/>
                  </a:lnTo>
                  <a:lnTo>
                    <a:pt x="1013301" y="356080"/>
                  </a:lnTo>
                  <a:lnTo>
                    <a:pt x="1008987" y="356193"/>
                  </a:lnTo>
                  <a:lnTo>
                    <a:pt x="1004901" y="356988"/>
                  </a:lnTo>
                  <a:lnTo>
                    <a:pt x="1001155" y="358690"/>
                  </a:lnTo>
                  <a:lnTo>
                    <a:pt x="998544" y="360280"/>
                  </a:lnTo>
                  <a:lnTo>
                    <a:pt x="987534" y="371177"/>
                  </a:lnTo>
                  <a:lnTo>
                    <a:pt x="982199" y="378214"/>
                  </a:lnTo>
                  <a:lnTo>
                    <a:pt x="971642" y="388998"/>
                  </a:lnTo>
                  <a:lnTo>
                    <a:pt x="969713" y="392743"/>
                  </a:lnTo>
                  <a:lnTo>
                    <a:pt x="972324" y="394219"/>
                  </a:lnTo>
                  <a:lnTo>
                    <a:pt x="975048" y="395354"/>
                  </a:lnTo>
                  <a:lnTo>
                    <a:pt x="976183" y="395241"/>
                  </a:lnTo>
                  <a:lnTo>
                    <a:pt x="976637" y="394560"/>
                  </a:lnTo>
                  <a:lnTo>
                    <a:pt x="976296" y="393651"/>
                  </a:lnTo>
                  <a:lnTo>
                    <a:pt x="975048" y="392629"/>
                  </a:lnTo>
                  <a:lnTo>
                    <a:pt x="976637" y="392743"/>
                  </a:lnTo>
                  <a:lnTo>
                    <a:pt x="977999" y="393424"/>
                  </a:lnTo>
                  <a:lnTo>
                    <a:pt x="979134" y="394446"/>
                  </a:lnTo>
                  <a:lnTo>
                    <a:pt x="981404" y="397397"/>
                  </a:lnTo>
                  <a:lnTo>
                    <a:pt x="983902" y="399440"/>
                  </a:lnTo>
                  <a:lnTo>
                    <a:pt x="985150" y="399327"/>
                  </a:lnTo>
                  <a:lnTo>
                    <a:pt x="987080" y="400008"/>
                  </a:lnTo>
                  <a:lnTo>
                    <a:pt x="986966" y="402618"/>
                  </a:lnTo>
                  <a:lnTo>
                    <a:pt x="985604" y="405230"/>
                  </a:lnTo>
                  <a:lnTo>
                    <a:pt x="984696" y="406592"/>
                  </a:lnTo>
                  <a:lnTo>
                    <a:pt x="978453" y="408407"/>
                  </a:lnTo>
                  <a:lnTo>
                    <a:pt x="975729" y="410791"/>
                  </a:lnTo>
                  <a:lnTo>
                    <a:pt x="970961" y="418283"/>
                  </a:lnTo>
                  <a:lnTo>
                    <a:pt x="968010" y="420553"/>
                  </a:lnTo>
                  <a:lnTo>
                    <a:pt x="965172" y="421575"/>
                  </a:lnTo>
                  <a:lnTo>
                    <a:pt x="962108" y="422029"/>
                  </a:lnTo>
                  <a:lnTo>
                    <a:pt x="959838" y="418396"/>
                  </a:lnTo>
                  <a:lnTo>
                    <a:pt x="964491" y="417829"/>
                  </a:lnTo>
                  <a:lnTo>
                    <a:pt x="966648" y="419418"/>
                  </a:lnTo>
                  <a:lnTo>
                    <a:pt x="969826" y="417375"/>
                  </a:lnTo>
                  <a:lnTo>
                    <a:pt x="973345" y="411813"/>
                  </a:lnTo>
                  <a:lnTo>
                    <a:pt x="971416" y="411472"/>
                  </a:lnTo>
                  <a:lnTo>
                    <a:pt x="968464" y="411700"/>
                  </a:lnTo>
                  <a:lnTo>
                    <a:pt x="960519" y="414310"/>
                  </a:lnTo>
                  <a:lnTo>
                    <a:pt x="958589" y="415559"/>
                  </a:lnTo>
                  <a:lnTo>
                    <a:pt x="957000" y="417262"/>
                  </a:lnTo>
                  <a:lnTo>
                    <a:pt x="955524" y="419532"/>
                  </a:lnTo>
                  <a:lnTo>
                    <a:pt x="952459" y="426910"/>
                  </a:lnTo>
                  <a:lnTo>
                    <a:pt x="950870" y="430769"/>
                  </a:lnTo>
                  <a:lnTo>
                    <a:pt x="949168" y="433152"/>
                  </a:lnTo>
                  <a:lnTo>
                    <a:pt x="947465" y="434969"/>
                  </a:lnTo>
                  <a:lnTo>
                    <a:pt x="946103" y="437126"/>
                  </a:lnTo>
                  <a:lnTo>
                    <a:pt x="945422" y="440417"/>
                  </a:lnTo>
                  <a:lnTo>
                    <a:pt x="942925" y="443028"/>
                  </a:lnTo>
                  <a:lnTo>
                    <a:pt x="936114" y="456082"/>
                  </a:lnTo>
                  <a:lnTo>
                    <a:pt x="934979" y="457444"/>
                  </a:lnTo>
                  <a:lnTo>
                    <a:pt x="932368" y="459600"/>
                  </a:lnTo>
                  <a:lnTo>
                    <a:pt x="931119" y="460962"/>
                  </a:lnTo>
                  <a:lnTo>
                    <a:pt x="927828" y="465617"/>
                  </a:lnTo>
                  <a:lnTo>
                    <a:pt x="922039" y="470498"/>
                  </a:lnTo>
                  <a:lnTo>
                    <a:pt x="916136" y="482189"/>
                  </a:lnTo>
                  <a:lnTo>
                    <a:pt x="913526" y="485026"/>
                  </a:lnTo>
                  <a:lnTo>
                    <a:pt x="908645" y="488091"/>
                  </a:lnTo>
                  <a:lnTo>
                    <a:pt x="906148" y="491724"/>
                  </a:lnTo>
                  <a:lnTo>
                    <a:pt x="901948" y="500691"/>
                  </a:lnTo>
                  <a:lnTo>
                    <a:pt x="899451" y="504437"/>
                  </a:lnTo>
                  <a:lnTo>
                    <a:pt x="893321" y="511247"/>
                  </a:lnTo>
                  <a:lnTo>
                    <a:pt x="883332" y="527933"/>
                  </a:lnTo>
                  <a:lnTo>
                    <a:pt x="882765" y="529296"/>
                  </a:lnTo>
                  <a:lnTo>
                    <a:pt x="882537" y="532361"/>
                  </a:lnTo>
                  <a:lnTo>
                    <a:pt x="881856" y="534517"/>
                  </a:lnTo>
                  <a:lnTo>
                    <a:pt x="880835" y="536106"/>
                  </a:lnTo>
                  <a:lnTo>
                    <a:pt x="878565" y="538717"/>
                  </a:lnTo>
                  <a:lnTo>
                    <a:pt x="877202" y="540533"/>
                  </a:lnTo>
                  <a:lnTo>
                    <a:pt x="876068" y="542690"/>
                  </a:lnTo>
                  <a:lnTo>
                    <a:pt x="875500" y="544846"/>
                  </a:lnTo>
                  <a:lnTo>
                    <a:pt x="874819" y="546436"/>
                  </a:lnTo>
                  <a:lnTo>
                    <a:pt x="871754" y="550862"/>
                  </a:lnTo>
                  <a:lnTo>
                    <a:pt x="870733" y="553132"/>
                  </a:lnTo>
                  <a:lnTo>
                    <a:pt x="870052" y="557673"/>
                  </a:lnTo>
                  <a:lnTo>
                    <a:pt x="870392" y="563916"/>
                  </a:lnTo>
                  <a:lnTo>
                    <a:pt x="871073" y="569251"/>
                  </a:lnTo>
                  <a:lnTo>
                    <a:pt x="873003" y="577537"/>
                  </a:lnTo>
                  <a:lnTo>
                    <a:pt x="879132" y="590818"/>
                  </a:lnTo>
                  <a:lnTo>
                    <a:pt x="880154" y="592861"/>
                  </a:lnTo>
                  <a:lnTo>
                    <a:pt x="881403" y="595017"/>
                  </a:lnTo>
                  <a:lnTo>
                    <a:pt x="880154" y="595812"/>
                  </a:lnTo>
                  <a:lnTo>
                    <a:pt x="878792" y="596947"/>
                  </a:lnTo>
                  <a:lnTo>
                    <a:pt x="879359" y="599217"/>
                  </a:lnTo>
                  <a:lnTo>
                    <a:pt x="880267" y="603758"/>
                  </a:lnTo>
                  <a:lnTo>
                    <a:pt x="881856" y="607844"/>
                  </a:lnTo>
                  <a:lnTo>
                    <a:pt x="884354" y="612385"/>
                  </a:lnTo>
                  <a:lnTo>
                    <a:pt x="886851" y="617379"/>
                  </a:lnTo>
                  <a:lnTo>
                    <a:pt x="890483" y="623736"/>
                  </a:lnTo>
                  <a:lnTo>
                    <a:pt x="891959" y="625551"/>
                  </a:lnTo>
                  <a:lnTo>
                    <a:pt x="895591" y="628389"/>
                  </a:lnTo>
                  <a:lnTo>
                    <a:pt x="899223" y="632249"/>
                  </a:lnTo>
                  <a:lnTo>
                    <a:pt x="901267" y="633837"/>
                  </a:lnTo>
                  <a:lnTo>
                    <a:pt x="903877" y="634519"/>
                  </a:lnTo>
                  <a:lnTo>
                    <a:pt x="908304" y="634973"/>
                  </a:lnTo>
                  <a:lnTo>
                    <a:pt x="912958" y="636335"/>
                  </a:lnTo>
                  <a:lnTo>
                    <a:pt x="917158" y="638719"/>
                  </a:lnTo>
                  <a:lnTo>
                    <a:pt x="920223" y="642124"/>
                  </a:lnTo>
                  <a:lnTo>
                    <a:pt x="919768" y="642351"/>
                  </a:lnTo>
                  <a:lnTo>
                    <a:pt x="918747" y="643032"/>
                  </a:lnTo>
                  <a:lnTo>
                    <a:pt x="919882" y="643600"/>
                  </a:lnTo>
                  <a:lnTo>
                    <a:pt x="920677" y="644394"/>
                  </a:lnTo>
                  <a:lnTo>
                    <a:pt x="923288" y="646551"/>
                  </a:lnTo>
                  <a:lnTo>
                    <a:pt x="924196" y="646324"/>
                  </a:lnTo>
                  <a:lnTo>
                    <a:pt x="924763" y="647800"/>
                  </a:lnTo>
                  <a:lnTo>
                    <a:pt x="924763" y="649729"/>
                  </a:lnTo>
                  <a:lnTo>
                    <a:pt x="924082" y="650637"/>
                  </a:lnTo>
                  <a:lnTo>
                    <a:pt x="922266" y="650751"/>
                  </a:lnTo>
                  <a:lnTo>
                    <a:pt x="920677" y="651205"/>
                  </a:lnTo>
                  <a:lnTo>
                    <a:pt x="919201" y="651999"/>
                  </a:lnTo>
                  <a:lnTo>
                    <a:pt x="917839" y="653248"/>
                  </a:lnTo>
                  <a:lnTo>
                    <a:pt x="916704" y="655858"/>
                  </a:lnTo>
                  <a:lnTo>
                    <a:pt x="916477" y="656199"/>
                  </a:lnTo>
                  <a:lnTo>
                    <a:pt x="916136" y="656653"/>
                  </a:lnTo>
                  <a:lnTo>
                    <a:pt x="914207" y="656767"/>
                  </a:lnTo>
                  <a:lnTo>
                    <a:pt x="913526" y="657108"/>
                  </a:lnTo>
                  <a:lnTo>
                    <a:pt x="912277" y="658356"/>
                  </a:lnTo>
                  <a:lnTo>
                    <a:pt x="911142" y="658923"/>
                  </a:lnTo>
                  <a:lnTo>
                    <a:pt x="910120" y="659718"/>
                  </a:lnTo>
                  <a:lnTo>
                    <a:pt x="909212" y="661647"/>
                  </a:lnTo>
                  <a:lnTo>
                    <a:pt x="909893" y="663350"/>
                  </a:lnTo>
                  <a:lnTo>
                    <a:pt x="907964" y="662897"/>
                  </a:lnTo>
                  <a:lnTo>
                    <a:pt x="906602" y="663237"/>
                  </a:lnTo>
                  <a:lnTo>
                    <a:pt x="905353" y="663804"/>
                  </a:lnTo>
                  <a:lnTo>
                    <a:pt x="903537" y="664145"/>
                  </a:lnTo>
                  <a:lnTo>
                    <a:pt x="900699" y="664145"/>
                  </a:lnTo>
                  <a:lnTo>
                    <a:pt x="899337" y="664599"/>
                  </a:lnTo>
                  <a:lnTo>
                    <a:pt x="897975" y="665734"/>
                  </a:lnTo>
                  <a:lnTo>
                    <a:pt x="896840" y="667777"/>
                  </a:lnTo>
                  <a:lnTo>
                    <a:pt x="896840" y="669593"/>
                  </a:lnTo>
                  <a:lnTo>
                    <a:pt x="896953" y="671296"/>
                  </a:lnTo>
                  <a:lnTo>
                    <a:pt x="896272" y="673112"/>
                  </a:lnTo>
                  <a:lnTo>
                    <a:pt x="894797" y="674701"/>
                  </a:lnTo>
                  <a:lnTo>
                    <a:pt x="893321" y="675269"/>
                  </a:lnTo>
                  <a:lnTo>
                    <a:pt x="889235" y="675269"/>
                  </a:lnTo>
                  <a:lnTo>
                    <a:pt x="884808" y="676291"/>
                  </a:lnTo>
                  <a:lnTo>
                    <a:pt x="882424" y="677198"/>
                  </a:lnTo>
                  <a:lnTo>
                    <a:pt x="879359" y="679469"/>
                  </a:lnTo>
                  <a:lnTo>
                    <a:pt x="870052" y="683328"/>
                  </a:lnTo>
                  <a:lnTo>
                    <a:pt x="868576" y="684349"/>
                  </a:lnTo>
                  <a:lnTo>
                    <a:pt x="868008" y="685825"/>
                  </a:lnTo>
                  <a:lnTo>
                    <a:pt x="867214" y="686280"/>
                  </a:lnTo>
                  <a:lnTo>
                    <a:pt x="863695" y="690252"/>
                  </a:lnTo>
                  <a:lnTo>
                    <a:pt x="862673" y="692068"/>
                  </a:lnTo>
                  <a:lnTo>
                    <a:pt x="862333" y="694452"/>
                  </a:lnTo>
                  <a:lnTo>
                    <a:pt x="862333" y="695700"/>
                  </a:lnTo>
                  <a:lnTo>
                    <a:pt x="861992" y="696155"/>
                  </a:lnTo>
                  <a:lnTo>
                    <a:pt x="858814" y="696381"/>
                  </a:lnTo>
                  <a:lnTo>
                    <a:pt x="857452" y="696836"/>
                  </a:lnTo>
                  <a:lnTo>
                    <a:pt x="856430" y="697857"/>
                  </a:lnTo>
                  <a:lnTo>
                    <a:pt x="856090" y="699674"/>
                  </a:lnTo>
                  <a:lnTo>
                    <a:pt x="852685" y="699446"/>
                  </a:lnTo>
                  <a:lnTo>
                    <a:pt x="851776" y="704327"/>
                  </a:lnTo>
                  <a:lnTo>
                    <a:pt x="853252" y="715565"/>
                  </a:lnTo>
                  <a:lnTo>
                    <a:pt x="852117" y="717040"/>
                  </a:lnTo>
                  <a:lnTo>
                    <a:pt x="850414" y="717495"/>
                  </a:lnTo>
                  <a:lnTo>
                    <a:pt x="846895" y="717267"/>
                  </a:lnTo>
                  <a:lnTo>
                    <a:pt x="844739" y="717835"/>
                  </a:lnTo>
                  <a:lnTo>
                    <a:pt x="843036" y="719311"/>
                  </a:lnTo>
                  <a:lnTo>
                    <a:pt x="841674" y="721240"/>
                  </a:lnTo>
                  <a:lnTo>
                    <a:pt x="840653" y="723283"/>
                  </a:lnTo>
                  <a:lnTo>
                    <a:pt x="840085" y="724986"/>
                  </a:lnTo>
                  <a:lnTo>
                    <a:pt x="839631" y="726916"/>
                  </a:lnTo>
                  <a:lnTo>
                    <a:pt x="839290" y="732137"/>
                  </a:lnTo>
                  <a:lnTo>
                    <a:pt x="838836" y="740197"/>
                  </a:lnTo>
                  <a:lnTo>
                    <a:pt x="838609" y="742466"/>
                  </a:lnTo>
                  <a:lnTo>
                    <a:pt x="837701" y="743602"/>
                  </a:lnTo>
                  <a:lnTo>
                    <a:pt x="835090" y="744623"/>
                  </a:lnTo>
                  <a:lnTo>
                    <a:pt x="833274" y="746553"/>
                  </a:lnTo>
                  <a:lnTo>
                    <a:pt x="832366" y="748142"/>
                  </a:lnTo>
                  <a:lnTo>
                    <a:pt x="828507" y="757904"/>
                  </a:lnTo>
                  <a:lnTo>
                    <a:pt x="828280" y="759947"/>
                  </a:lnTo>
                  <a:lnTo>
                    <a:pt x="828280" y="760061"/>
                  </a:lnTo>
                  <a:lnTo>
                    <a:pt x="828734" y="764942"/>
                  </a:lnTo>
                  <a:lnTo>
                    <a:pt x="828280" y="766190"/>
                  </a:lnTo>
                  <a:lnTo>
                    <a:pt x="825669" y="762899"/>
                  </a:lnTo>
                  <a:lnTo>
                    <a:pt x="823285" y="769368"/>
                  </a:lnTo>
                  <a:lnTo>
                    <a:pt x="822037" y="770390"/>
                  </a:lnTo>
                  <a:lnTo>
                    <a:pt x="819880" y="771071"/>
                  </a:lnTo>
                  <a:lnTo>
                    <a:pt x="819085" y="772774"/>
                  </a:lnTo>
                  <a:lnTo>
                    <a:pt x="819426" y="775043"/>
                  </a:lnTo>
                  <a:lnTo>
                    <a:pt x="822604" y="780833"/>
                  </a:lnTo>
                  <a:lnTo>
                    <a:pt x="823513" y="782082"/>
                  </a:lnTo>
                  <a:lnTo>
                    <a:pt x="826691" y="784125"/>
                  </a:lnTo>
                  <a:lnTo>
                    <a:pt x="828961" y="785146"/>
                  </a:lnTo>
                  <a:lnTo>
                    <a:pt x="830891" y="785373"/>
                  </a:lnTo>
                  <a:lnTo>
                    <a:pt x="831685" y="783898"/>
                  </a:lnTo>
                  <a:lnTo>
                    <a:pt x="833501" y="784919"/>
                  </a:lnTo>
                  <a:lnTo>
                    <a:pt x="834182" y="786394"/>
                  </a:lnTo>
                  <a:lnTo>
                    <a:pt x="833842" y="787870"/>
                  </a:lnTo>
                  <a:lnTo>
                    <a:pt x="832480" y="789006"/>
                  </a:lnTo>
                  <a:lnTo>
                    <a:pt x="831685" y="789913"/>
                  </a:lnTo>
                  <a:lnTo>
                    <a:pt x="830891" y="790368"/>
                  </a:lnTo>
                  <a:lnTo>
                    <a:pt x="829983" y="790368"/>
                  </a:lnTo>
                  <a:lnTo>
                    <a:pt x="829074" y="789800"/>
                  </a:lnTo>
                  <a:lnTo>
                    <a:pt x="828166" y="790368"/>
                  </a:lnTo>
                  <a:lnTo>
                    <a:pt x="825556" y="791389"/>
                  </a:lnTo>
                  <a:lnTo>
                    <a:pt x="823967" y="791730"/>
                  </a:lnTo>
                  <a:lnTo>
                    <a:pt x="821242" y="793205"/>
                  </a:lnTo>
                  <a:lnTo>
                    <a:pt x="817610" y="793205"/>
                  </a:lnTo>
                  <a:lnTo>
                    <a:pt x="816361" y="793433"/>
                  </a:lnTo>
                  <a:lnTo>
                    <a:pt x="814999" y="794114"/>
                  </a:lnTo>
                  <a:lnTo>
                    <a:pt x="812616" y="795702"/>
                  </a:lnTo>
                  <a:lnTo>
                    <a:pt x="811821" y="795135"/>
                  </a:lnTo>
                  <a:lnTo>
                    <a:pt x="807962" y="793205"/>
                  </a:lnTo>
                  <a:lnTo>
                    <a:pt x="804784" y="792638"/>
                  </a:lnTo>
                  <a:lnTo>
                    <a:pt x="798654" y="792524"/>
                  </a:lnTo>
                  <a:lnTo>
                    <a:pt x="796951" y="792751"/>
                  </a:lnTo>
                  <a:lnTo>
                    <a:pt x="795476" y="793319"/>
                  </a:lnTo>
                  <a:lnTo>
                    <a:pt x="794340" y="794227"/>
                  </a:lnTo>
                  <a:lnTo>
                    <a:pt x="793773" y="795362"/>
                  </a:lnTo>
                  <a:lnTo>
                    <a:pt x="794114" y="796497"/>
                  </a:lnTo>
                  <a:lnTo>
                    <a:pt x="795135" y="798540"/>
                  </a:lnTo>
                  <a:lnTo>
                    <a:pt x="792070" y="797859"/>
                  </a:lnTo>
                  <a:lnTo>
                    <a:pt x="789119" y="797178"/>
                  </a:lnTo>
                  <a:lnTo>
                    <a:pt x="788551" y="795816"/>
                  </a:lnTo>
                  <a:lnTo>
                    <a:pt x="788098" y="794795"/>
                  </a:lnTo>
                  <a:lnTo>
                    <a:pt x="786054" y="794454"/>
                  </a:lnTo>
                  <a:lnTo>
                    <a:pt x="783216" y="793319"/>
                  </a:lnTo>
                  <a:lnTo>
                    <a:pt x="781854" y="792978"/>
                  </a:lnTo>
                  <a:lnTo>
                    <a:pt x="780379" y="794454"/>
                  </a:lnTo>
                  <a:lnTo>
                    <a:pt x="780038" y="795589"/>
                  </a:lnTo>
                  <a:lnTo>
                    <a:pt x="777314" y="795476"/>
                  </a:lnTo>
                  <a:lnTo>
                    <a:pt x="774022" y="795021"/>
                  </a:lnTo>
                  <a:lnTo>
                    <a:pt x="771184" y="796497"/>
                  </a:lnTo>
                  <a:lnTo>
                    <a:pt x="769595" y="797519"/>
                  </a:lnTo>
                  <a:lnTo>
                    <a:pt x="765282" y="801719"/>
                  </a:lnTo>
                  <a:lnTo>
                    <a:pt x="763693" y="802740"/>
                  </a:lnTo>
                  <a:lnTo>
                    <a:pt x="761763" y="803194"/>
                  </a:lnTo>
                  <a:lnTo>
                    <a:pt x="761196" y="803421"/>
                  </a:lnTo>
                  <a:lnTo>
                    <a:pt x="760401" y="803989"/>
                  </a:lnTo>
                  <a:lnTo>
                    <a:pt x="759720" y="804670"/>
                  </a:lnTo>
                  <a:lnTo>
                    <a:pt x="759379" y="805237"/>
                  </a:lnTo>
                  <a:lnTo>
                    <a:pt x="759153" y="805805"/>
                  </a:lnTo>
                  <a:lnTo>
                    <a:pt x="758131" y="809777"/>
                  </a:lnTo>
                  <a:lnTo>
                    <a:pt x="758017" y="810572"/>
                  </a:lnTo>
                  <a:lnTo>
                    <a:pt x="757223" y="811253"/>
                  </a:lnTo>
                  <a:lnTo>
                    <a:pt x="756655" y="811027"/>
                  </a:lnTo>
                  <a:lnTo>
                    <a:pt x="756088" y="810572"/>
                  </a:lnTo>
                  <a:lnTo>
                    <a:pt x="755407" y="810459"/>
                  </a:lnTo>
                  <a:lnTo>
                    <a:pt x="754499" y="811027"/>
                  </a:lnTo>
                  <a:lnTo>
                    <a:pt x="752569" y="812729"/>
                  </a:lnTo>
                  <a:lnTo>
                    <a:pt x="751661" y="813070"/>
                  </a:lnTo>
                  <a:lnTo>
                    <a:pt x="750185" y="813297"/>
                  </a:lnTo>
                  <a:lnTo>
                    <a:pt x="745191" y="815453"/>
                  </a:lnTo>
                  <a:lnTo>
                    <a:pt x="742921" y="816816"/>
                  </a:lnTo>
                  <a:lnTo>
                    <a:pt x="742467" y="818291"/>
                  </a:lnTo>
                  <a:lnTo>
                    <a:pt x="741785" y="819313"/>
                  </a:lnTo>
                  <a:lnTo>
                    <a:pt x="740083" y="819085"/>
                  </a:lnTo>
                  <a:lnTo>
                    <a:pt x="739175" y="820221"/>
                  </a:lnTo>
                  <a:lnTo>
                    <a:pt x="738607" y="822378"/>
                  </a:lnTo>
                  <a:lnTo>
                    <a:pt x="737359" y="824874"/>
                  </a:lnTo>
                  <a:lnTo>
                    <a:pt x="734521" y="828961"/>
                  </a:lnTo>
                  <a:lnTo>
                    <a:pt x="728845" y="834636"/>
                  </a:lnTo>
                  <a:lnTo>
                    <a:pt x="726348" y="838042"/>
                  </a:lnTo>
                  <a:lnTo>
                    <a:pt x="724646" y="842923"/>
                  </a:lnTo>
                  <a:lnTo>
                    <a:pt x="723965" y="847123"/>
                  </a:lnTo>
                  <a:lnTo>
                    <a:pt x="722829" y="850414"/>
                  </a:lnTo>
                  <a:lnTo>
                    <a:pt x="722262" y="853819"/>
                  </a:lnTo>
                  <a:lnTo>
                    <a:pt x="719424" y="861198"/>
                  </a:lnTo>
                  <a:lnTo>
                    <a:pt x="717381" y="864603"/>
                  </a:lnTo>
                  <a:lnTo>
                    <a:pt x="717267" y="866078"/>
                  </a:lnTo>
                  <a:lnTo>
                    <a:pt x="717494" y="867100"/>
                  </a:lnTo>
                  <a:lnTo>
                    <a:pt x="717835" y="868008"/>
                  </a:lnTo>
                  <a:lnTo>
                    <a:pt x="718062" y="869030"/>
                  </a:lnTo>
                  <a:lnTo>
                    <a:pt x="717949" y="870052"/>
                  </a:lnTo>
                  <a:lnTo>
                    <a:pt x="717494" y="870733"/>
                  </a:lnTo>
                  <a:lnTo>
                    <a:pt x="716700" y="871073"/>
                  </a:lnTo>
                  <a:lnTo>
                    <a:pt x="714543" y="871187"/>
                  </a:lnTo>
                  <a:lnTo>
                    <a:pt x="713976" y="871414"/>
                  </a:lnTo>
                  <a:lnTo>
                    <a:pt x="712727" y="872662"/>
                  </a:lnTo>
                  <a:lnTo>
                    <a:pt x="709322" y="875045"/>
                  </a:lnTo>
                  <a:lnTo>
                    <a:pt x="707960" y="876635"/>
                  </a:lnTo>
                  <a:lnTo>
                    <a:pt x="706938" y="881629"/>
                  </a:lnTo>
                  <a:lnTo>
                    <a:pt x="705803" y="883105"/>
                  </a:lnTo>
                  <a:lnTo>
                    <a:pt x="704327" y="884240"/>
                  </a:lnTo>
                  <a:lnTo>
                    <a:pt x="702738" y="885943"/>
                  </a:lnTo>
                  <a:lnTo>
                    <a:pt x="702398" y="886851"/>
                  </a:lnTo>
                  <a:lnTo>
                    <a:pt x="701944" y="889121"/>
                  </a:lnTo>
                  <a:lnTo>
                    <a:pt x="701490" y="890142"/>
                  </a:lnTo>
                  <a:lnTo>
                    <a:pt x="700582" y="890710"/>
                  </a:lnTo>
                  <a:lnTo>
                    <a:pt x="699446" y="890937"/>
                  </a:lnTo>
                  <a:lnTo>
                    <a:pt x="698538" y="891278"/>
                  </a:lnTo>
                  <a:lnTo>
                    <a:pt x="697517" y="893548"/>
                  </a:lnTo>
                  <a:lnTo>
                    <a:pt x="696041" y="894683"/>
                  </a:lnTo>
                  <a:lnTo>
                    <a:pt x="694111" y="895478"/>
                  </a:lnTo>
                  <a:lnTo>
                    <a:pt x="692182" y="895704"/>
                  </a:lnTo>
                  <a:lnTo>
                    <a:pt x="688550" y="894569"/>
                  </a:lnTo>
                  <a:lnTo>
                    <a:pt x="685825" y="891845"/>
                  </a:lnTo>
                  <a:lnTo>
                    <a:pt x="683441" y="888553"/>
                  </a:lnTo>
                  <a:lnTo>
                    <a:pt x="680831" y="885829"/>
                  </a:lnTo>
                  <a:lnTo>
                    <a:pt x="677426" y="883672"/>
                  </a:lnTo>
                  <a:lnTo>
                    <a:pt x="675382" y="882878"/>
                  </a:lnTo>
                  <a:lnTo>
                    <a:pt x="673226" y="882537"/>
                  </a:lnTo>
                  <a:lnTo>
                    <a:pt x="671410" y="882878"/>
                  </a:lnTo>
                  <a:lnTo>
                    <a:pt x="668231" y="884581"/>
                  </a:lnTo>
                  <a:lnTo>
                    <a:pt x="666302" y="885034"/>
                  </a:lnTo>
                  <a:lnTo>
                    <a:pt x="665394" y="884808"/>
                  </a:lnTo>
                  <a:lnTo>
                    <a:pt x="662783" y="883672"/>
                  </a:lnTo>
                  <a:lnTo>
                    <a:pt x="661648" y="883446"/>
                  </a:lnTo>
                  <a:lnTo>
                    <a:pt x="653929" y="884808"/>
                  </a:lnTo>
                  <a:lnTo>
                    <a:pt x="652340" y="885715"/>
                  </a:lnTo>
                  <a:lnTo>
                    <a:pt x="650410" y="890370"/>
                  </a:lnTo>
                  <a:lnTo>
                    <a:pt x="648481" y="895704"/>
                  </a:lnTo>
                  <a:lnTo>
                    <a:pt x="645983" y="898315"/>
                  </a:lnTo>
                  <a:lnTo>
                    <a:pt x="645529" y="898656"/>
                  </a:lnTo>
                  <a:lnTo>
                    <a:pt x="644394" y="899791"/>
                  </a:lnTo>
                  <a:lnTo>
                    <a:pt x="641897" y="900812"/>
                  </a:lnTo>
                  <a:lnTo>
                    <a:pt x="638605" y="901267"/>
                  </a:lnTo>
                  <a:lnTo>
                    <a:pt x="636903" y="900585"/>
                  </a:lnTo>
                  <a:lnTo>
                    <a:pt x="634973" y="901380"/>
                  </a:lnTo>
                  <a:lnTo>
                    <a:pt x="632476" y="899678"/>
                  </a:lnTo>
                  <a:lnTo>
                    <a:pt x="630546" y="898202"/>
                  </a:lnTo>
                  <a:lnTo>
                    <a:pt x="628730" y="897407"/>
                  </a:lnTo>
                  <a:lnTo>
                    <a:pt x="627822" y="897634"/>
                  </a:lnTo>
                  <a:lnTo>
                    <a:pt x="626914" y="898769"/>
                  </a:lnTo>
                  <a:lnTo>
                    <a:pt x="626006" y="898997"/>
                  </a:lnTo>
                  <a:lnTo>
                    <a:pt x="624984" y="898429"/>
                  </a:lnTo>
                  <a:lnTo>
                    <a:pt x="622373" y="894910"/>
                  </a:lnTo>
                  <a:lnTo>
                    <a:pt x="619649" y="892980"/>
                  </a:lnTo>
                  <a:lnTo>
                    <a:pt x="617719" y="892867"/>
                  </a:lnTo>
                  <a:lnTo>
                    <a:pt x="612385" y="894569"/>
                  </a:lnTo>
                  <a:lnTo>
                    <a:pt x="603758" y="893094"/>
                  </a:lnTo>
                  <a:lnTo>
                    <a:pt x="595926" y="893775"/>
                  </a:lnTo>
                  <a:lnTo>
                    <a:pt x="589002" y="892526"/>
                  </a:lnTo>
                  <a:lnTo>
                    <a:pt x="579126" y="893775"/>
                  </a:lnTo>
                  <a:lnTo>
                    <a:pt x="577651" y="894683"/>
                  </a:lnTo>
                  <a:lnTo>
                    <a:pt x="576289" y="896045"/>
                  </a:lnTo>
                  <a:lnTo>
                    <a:pt x="574245" y="897521"/>
                  </a:lnTo>
                  <a:lnTo>
                    <a:pt x="570727" y="899791"/>
                  </a:lnTo>
                  <a:lnTo>
                    <a:pt x="564711" y="899678"/>
                  </a:lnTo>
                  <a:lnTo>
                    <a:pt x="560965" y="896726"/>
                  </a:lnTo>
                  <a:lnTo>
                    <a:pt x="559035" y="897066"/>
                  </a:lnTo>
                  <a:lnTo>
                    <a:pt x="557673" y="897747"/>
                  </a:lnTo>
                  <a:lnTo>
                    <a:pt x="554154" y="896045"/>
                  </a:lnTo>
                  <a:lnTo>
                    <a:pt x="552679" y="894116"/>
                  </a:lnTo>
                  <a:lnTo>
                    <a:pt x="549614" y="894229"/>
                  </a:lnTo>
                  <a:lnTo>
                    <a:pt x="546435" y="894456"/>
                  </a:lnTo>
                  <a:lnTo>
                    <a:pt x="545073" y="895704"/>
                  </a:lnTo>
                  <a:lnTo>
                    <a:pt x="540079" y="896272"/>
                  </a:lnTo>
                  <a:lnTo>
                    <a:pt x="533041" y="894002"/>
                  </a:lnTo>
                  <a:lnTo>
                    <a:pt x="529636" y="892867"/>
                  </a:lnTo>
                  <a:lnTo>
                    <a:pt x="524642" y="893888"/>
                  </a:lnTo>
                  <a:lnTo>
                    <a:pt x="517718" y="895932"/>
                  </a:lnTo>
                  <a:lnTo>
                    <a:pt x="508410" y="893321"/>
                  </a:lnTo>
                  <a:lnTo>
                    <a:pt x="506139" y="893888"/>
                  </a:lnTo>
                  <a:lnTo>
                    <a:pt x="503188" y="896045"/>
                  </a:lnTo>
                  <a:lnTo>
                    <a:pt x="494789" y="897294"/>
                  </a:lnTo>
                  <a:lnTo>
                    <a:pt x="492064" y="897634"/>
                  </a:lnTo>
                  <a:lnTo>
                    <a:pt x="474697" y="896272"/>
                  </a:lnTo>
                  <a:lnTo>
                    <a:pt x="472995" y="896726"/>
                  </a:lnTo>
                  <a:lnTo>
                    <a:pt x="471746" y="897861"/>
                  </a:lnTo>
                  <a:lnTo>
                    <a:pt x="469022" y="902629"/>
                  </a:lnTo>
                  <a:lnTo>
                    <a:pt x="468454" y="903650"/>
                  </a:lnTo>
                  <a:lnTo>
                    <a:pt x="467092" y="905126"/>
                  </a:lnTo>
                  <a:lnTo>
                    <a:pt x="466071" y="906829"/>
                  </a:lnTo>
                  <a:lnTo>
                    <a:pt x="465617" y="908758"/>
                  </a:lnTo>
                  <a:lnTo>
                    <a:pt x="462779" y="913525"/>
                  </a:lnTo>
                  <a:lnTo>
                    <a:pt x="456649" y="914320"/>
                  </a:lnTo>
                  <a:lnTo>
                    <a:pt x="454039" y="919542"/>
                  </a:lnTo>
                  <a:lnTo>
                    <a:pt x="450633" y="921812"/>
                  </a:lnTo>
                  <a:lnTo>
                    <a:pt x="449725" y="922379"/>
                  </a:lnTo>
                  <a:lnTo>
                    <a:pt x="447682" y="923174"/>
                  </a:lnTo>
                  <a:lnTo>
                    <a:pt x="443596" y="924082"/>
                  </a:lnTo>
                  <a:lnTo>
                    <a:pt x="439623" y="923969"/>
                  </a:lnTo>
                  <a:lnTo>
                    <a:pt x="428385" y="922606"/>
                  </a:lnTo>
                  <a:lnTo>
                    <a:pt x="426229" y="922493"/>
                  </a:lnTo>
                  <a:lnTo>
                    <a:pt x="425321" y="922833"/>
                  </a:lnTo>
                  <a:lnTo>
                    <a:pt x="424185" y="923742"/>
                  </a:lnTo>
                  <a:lnTo>
                    <a:pt x="417375" y="928509"/>
                  </a:lnTo>
                  <a:lnTo>
                    <a:pt x="410791" y="929076"/>
                  </a:lnTo>
                  <a:lnTo>
                    <a:pt x="406251" y="931914"/>
                  </a:lnTo>
                  <a:lnTo>
                    <a:pt x="405002" y="932368"/>
                  </a:lnTo>
                  <a:lnTo>
                    <a:pt x="401484" y="932822"/>
                  </a:lnTo>
                  <a:lnTo>
                    <a:pt x="399894" y="933390"/>
                  </a:lnTo>
                  <a:lnTo>
                    <a:pt x="398646" y="934184"/>
                  </a:lnTo>
                  <a:lnTo>
                    <a:pt x="397397" y="935887"/>
                  </a:lnTo>
                  <a:lnTo>
                    <a:pt x="394787" y="940541"/>
                  </a:lnTo>
                  <a:lnTo>
                    <a:pt x="394673" y="941676"/>
                  </a:lnTo>
                  <a:lnTo>
                    <a:pt x="393084" y="946103"/>
                  </a:lnTo>
                  <a:lnTo>
                    <a:pt x="392176" y="947919"/>
                  </a:lnTo>
                  <a:lnTo>
                    <a:pt x="391722" y="948487"/>
                  </a:lnTo>
                  <a:lnTo>
                    <a:pt x="391041" y="949168"/>
                  </a:lnTo>
                  <a:lnTo>
                    <a:pt x="390246" y="949735"/>
                  </a:lnTo>
                  <a:lnTo>
                    <a:pt x="388657" y="950302"/>
                  </a:lnTo>
                  <a:lnTo>
                    <a:pt x="388771" y="951211"/>
                  </a:lnTo>
                  <a:lnTo>
                    <a:pt x="389225" y="952346"/>
                  </a:lnTo>
                  <a:lnTo>
                    <a:pt x="388090" y="953935"/>
                  </a:lnTo>
                  <a:lnTo>
                    <a:pt x="384911" y="959838"/>
                  </a:lnTo>
                  <a:lnTo>
                    <a:pt x="384457" y="961086"/>
                  </a:lnTo>
                  <a:lnTo>
                    <a:pt x="384003" y="966648"/>
                  </a:lnTo>
                  <a:lnTo>
                    <a:pt x="382074" y="966648"/>
                  </a:lnTo>
                  <a:lnTo>
                    <a:pt x="381279" y="964037"/>
                  </a:lnTo>
                  <a:lnTo>
                    <a:pt x="379690" y="962902"/>
                  </a:lnTo>
                  <a:lnTo>
                    <a:pt x="377420" y="962108"/>
                  </a:lnTo>
                  <a:lnTo>
                    <a:pt x="375490" y="961994"/>
                  </a:lnTo>
                  <a:lnTo>
                    <a:pt x="375149" y="963129"/>
                  </a:lnTo>
                  <a:lnTo>
                    <a:pt x="374241" y="964151"/>
                  </a:lnTo>
                  <a:lnTo>
                    <a:pt x="373787" y="965627"/>
                  </a:lnTo>
                  <a:lnTo>
                    <a:pt x="373901" y="967329"/>
                  </a:lnTo>
                  <a:lnTo>
                    <a:pt x="374582" y="968918"/>
                  </a:lnTo>
                  <a:lnTo>
                    <a:pt x="374128" y="969826"/>
                  </a:lnTo>
                  <a:lnTo>
                    <a:pt x="374355" y="971642"/>
                  </a:lnTo>
                  <a:lnTo>
                    <a:pt x="374922" y="972778"/>
                  </a:lnTo>
                  <a:lnTo>
                    <a:pt x="375149" y="973799"/>
                  </a:lnTo>
                  <a:lnTo>
                    <a:pt x="374809" y="975161"/>
                  </a:lnTo>
                  <a:lnTo>
                    <a:pt x="374128" y="975956"/>
                  </a:lnTo>
                  <a:lnTo>
                    <a:pt x="373447" y="976637"/>
                  </a:lnTo>
                  <a:lnTo>
                    <a:pt x="371404" y="977431"/>
                  </a:lnTo>
                  <a:lnTo>
                    <a:pt x="361642" y="980950"/>
                  </a:lnTo>
                  <a:lnTo>
                    <a:pt x="360280" y="981858"/>
                  </a:lnTo>
                  <a:lnTo>
                    <a:pt x="357328" y="982767"/>
                  </a:lnTo>
                  <a:lnTo>
                    <a:pt x="355626" y="979134"/>
                  </a:lnTo>
                  <a:lnTo>
                    <a:pt x="351539" y="976864"/>
                  </a:lnTo>
                  <a:lnTo>
                    <a:pt x="349837" y="975502"/>
                  </a:lnTo>
                  <a:lnTo>
                    <a:pt x="347566" y="976410"/>
                  </a:lnTo>
                  <a:lnTo>
                    <a:pt x="345523" y="975729"/>
                  </a:lnTo>
                  <a:lnTo>
                    <a:pt x="343594" y="974594"/>
                  </a:lnTo>
                  <a:lnTo>
                    <a:pt x="339507" y="973459"/>
                  </a:lnTo>
                  <a:lnTo>
                    <a:pt x="338032" y="972097"/>
                  </a:lnTo>
                  <a:lnTo>
                    <a:pt x="335988" y="969032"/>
                  </a:lnTo>
                  <a:lnTo>
                    <a:pt x="329632" y="962902"/>
                  </a:lnTo>
                  <a:lnTo>
                    <a:pt x="327816" y="961653"/>
                  </a:lnTo>
                  <a:lnTo>
                    <a:pt x="325659" y="961653"/>
                  </a:lnTo>
                  <a:lnTo>
                    <a:pt x="321346" y="962448"/>
                  </a:lnTo>
                  <a:lnTo>
                    <a:pt x="316238" y="960972"/>
                  </a:lnTo>
                  <a:lnTo>
                    <a:pt x="313741" y="957681"/>
                  </a:lnTo>
                  <a:lnTo>
                    <a:pt x="311811" y="953708"/>
                  </a:lnTo>
                  <a:lnTo>
                    <a:pt x="309654" y="950076"/>
                  </a:lnTo>
                  <a:lnTo>
                    <a:pt x="304319" y="947238"/>
                  </a:lnTo>
                  <a:lnTo>
                    <a:pt x="303638" y="945535"/>
                  </a:lnTo>
                  <a:lnTo>
                    <a:pt x="303411" y="943492"/>
                  </a:lnTo>
                  <a:lnTo>
                    <a:pt x="302730" y="941335"/>
                  </a:lnTo>
                  <a:lnTo>
                    <a:pt x="301822" y="939292"/>
                  </a:lnTo>
                  <a:lnTo>
                    <a:pt x="298530" y="935433"/>
                  </a:lnTo>
                  <a:lnTo>
                    <a:pt x="296260" y="930098"/>
                  </a:lnTo>
                  <a:lnTo>
                    <a:pt x="294785" y="926466"/>
                  </a:lnTo>
                  <a:lnTo>
                    <a:pt x="292628" y="922266"/>
                  </a:lnTo>
                  <a:lnTo>
                    <a:pt x="290471" y="920449"/>
                  </a:lnTo>
                  <a:lnTo>
                    <a:pt x="289677" y="919428"/>
                  </a:lnTo>
                  <a:lnTo>
                    <a:pt x="290925" y="918861"/>
                  </a:lnTo>
                  <a:lnTo>
                    <a:pt x="291720" y="919087"/>
                  </a:lnTo>
                  <a:lnTo>
                    <a:pt x="294785" y="921925"/>
                  </a:lnTo>
                  <a:lnTo>
                    <a:pt x="295579" y="923061"/>
                  </a:lnTo>
                  <a:lnTo>
                    <a:pt x="295125" y="924082"/>
                  </a:lnTo>
                  <a:lnTo>
                    <a:pt x="295806" y="925217"/>
                  </a:lnTo>
                  <a:lnTo>
                    <a:pt x="297282" y="926919"/>
                  </a:lnTo>
                  <a:lnTo>
                    <a:pt x="298530" y="926693"/>
                  </a:lnTo>
                  <a:lnTo>
                    <a:pt x="299211" y="926012"/>
                  </a:lnTo>
                  <a:lnTo>
                    <a:pt x="300233" y="924423"/>
                  </a:lnTo>
                  <a:lnTo>
                    <a:pt x="302276" y="922039"/>
                  </a:lnTo>
                  <a:lnTo>
                    <a:pt x="301595" y="921925"/>
                  </a:lnTo>
                  <a:lnTo>
                    <a:pt x="299665" y="922606"/>
                  </a:lnTo>
                  <a:lnTo>
                    <a:pt x="297963" y="922379"/>
                  </a:lnTo>
                  <a:lnTo>
                    <a:pt x="297168" y="920563"/>
                  </a:lnTo>
                  <a:lnTo>
                    <a:pt x="297849" y="916931"/>
                  </a:lnTo>
                  <a:lnTo>
                    <a:pt x="296941" y="914661"/>
                  </a:lnTo>
                  <a:lnTo>
                    <a:pt x="292287" y="910234"/>
                  </a:lnTo>
                  <a:lnTo>
                    <a:pt x="291266" y="909666"/>
                  </a:lnTo>
                  <a:lnTo>
                    <a:pt x="284682" y="909212"/>
                  </a:lnTo>
                  <a:lnTo>
                    <a:pt x="282979" y="908758"/>
                  </a:lnTo>
                  <a:lnTo>
                    <a:pt x="281504" y="907282"/>
                  </a:lnTo>
                  <a:lnTo>
                    <a:pt x="280369" y="902515"/>
                  </a:lnTo>
                  <a:lnTo>
                    <a:pt x="279347" y="900245"/>
                  </a:lnTo>
                  <a:lnTo>
                    <a:pt x="277985" y="897975"/>
                  </a:lnTo>
                  <a:lnTo>
                    <a:pt x="277418" y="895704"/>
                  </a:lnTo>
                  <a:lnTo>
                    <a:pt x="277872" y="893548"/>
                  </a:lnTo>
                  <a:lnTo>
                    <a:pt x="279688" y="891618"/>
                  </a:lnTo>
                  <a:lnTo>
                    <a:pt x="281504" y="890710"/>
                  </a:lnTo>
                  <a:lnTo>
                    <a:pt x="285136" y="889461"/>
                  </a:lnTo>
                  <a:lnTo>
                    <a:pt x="286385" y="888327"/>
                  </a:lnTo>
                  <a:lnTo>
                    <a:pt x="287406" y="885489"/>
                  </a:lnTo>
                  <a:lnTo>
                    <a:pt x="286612" y="880494"/>
                  </a:lnTo>
                  <a:lnTo>
                    <a:pt x="287179" y="877657"/>
                  </a:lnTo>
                  <a:lnTo>
                    <a:pt x="290471" y="874819"/>
                  </a:lnTo>
                  <a:lnTo>
                    <a:pt x="298303" y="875386"/>
                  </a:lnTo>
                  <a:lnTo>
                    <a:pt x="301028" y="871754"/>
                  </a:lnTo>
                  <a:lnTo>
                    <a:pt x="299211" y="873002"/>
                  </a:lnTo>
                  <a:lnTo>
                    <a:pt x="296714" y="874024"/>
                  </a:lnTo>
                  <a:lnTo>
                    <a:pt x="294217" y="874138"/>
                  </a:lnTo>
                  <a:lnTo>
                    <a:pt x="292401" y="872549"/>
                  </a:lnTo>
                  <a:lnTo>
                    <a:pt x="288314" y="874138"/>
                  </a:lnTo>
                  <a:lnTo>
                    <a:pt x="286498" y="875500"/>
                  </a:lnTo>
                  <a:lnTo>
                    <a:pt x="285704" y="877997"/>
                  </a:lnTo>
                  <a:lnTo>
                    <a:pt x="286271" y="885262"/>
                  </a:lnTo>
                  <a:lnTo>
                    <a:pt x="285704" y="886624"/>
                  </a:lnTo>
                  <a:lnTo>
                    <a:pt x="282298" y="886624"/>
                  </a:lnTo>
                  <a:lnTo>
                    <a:pt x="279574" y="882991"/>
                  </a:lnTo>
                  <a:lnTo>
                    <a:pt x="276396" y="874933"/>
                  </a:lnTo>
                  <a:lnTo>
                    <a:pt x="274239" y="871187"/>
                  </a:lnTo>
                  <a:lnTo>
                    <a:pt x="271515" y="868235"/>
                  </a:lnTo>
                  <a:lnTo>
                    <a:pt x="247678" y="851095"/>
                  </a:lnTo>
                  <a:lnTo>
                    <a:pt x="245067" y="849733"/>
                  </a:lnTo>
                  <a:lnTo>
                    <a:pt x="242797" y="849166"/>
                  </a:lnTo>
                  <a:lnTo>
                    <a:pt x="241095" y="848485"/>
                  </a:lnTo>
                  <a:lnTo>
                    <a:pt x="237122" y="845193"/>
                  </a:lnTo>
                  <a:lnTo>
                    <a:pt x="235192" y="844285"/>
                  </a:lnTo>
                  <a:lnTo>
                    <a:pt x="233262" y="843377"/>
                  </a:lnTo>
                  <a:lnTo>
                    <a:pt x="231560" y="840652"/>
                  </a:lnTo>
                  <a:lnTo>
                    <a:pt x="230879" y="837474"/>
                  </a:lnTo>
                  <a:lnTo>
                    <a:pt x="231560" y="835999"/>
                  </a:lnTo>
                  <a:lnTo>
                    <a:pt x="232695" y="834977"/>
                  </a:lnTo>
                  <a:lnTo>
                    <a:pt x="236100" y="829869"/>
                  </a:lnTo>
                  <a:lnTo>
                    <a:pt x="237235" y="827712"/>
                  </a:lnTo>
                  <a:lnTo>
                    <a:pt x="232354" y="833274"/>
                  </a:lnTo>
                  <a:lnTo>
                    <a:pt x="229630" y="835204"/>
                  </a:lnTo>
                  <a:lnTo>
                    <a:pt x="226565" y="835204"/>
                  </a:lnTo>
                  <a:lnTo>
                    <a:pt x="226565" y="835999"/>
                  </a:lnTo>
                  <a:lnTo>
                    <a:pt x="228722" y="839290"/>
                  </a:lnTo>
                  <a:lnTo>
                    <a:pt x="229744" y="841447"/>
                  </a:lnTo>
                  <a:lnTo>
                    <a:pt x="229857" y="842809"/>
                  </a:lnTo>
                  <a:lnTo>
                    <a:pt x="228608" y="842923"/>
                  </a:lnTo>
                  <a:lnTo>
                    <a:pt x="220095" y="838723"/>
                  </a:lnTo>
                  <a:lnTo>
                    <a:pt x="216917" y="837701"/>
                  </a:lnTo>
                  <a:lnTo>
                    <a:pt x="213058" y="836453"/>
                  </a:lnTo>
                  <a:lnTo>
                    <a:pt x="210560" y="837587"/>
                  </a:lnTo>
                  <a:lnTo>
                    <a:pt x="213285" y="837928"/>
                  </a:lnTo>
                  <a:lnTo>
                    <a:pt x="214533" y="838609"/>
                  </a:lnTo>
                  <a:lnTo>
                    <a:pt x="191037" y="839177"/>
                  </a:lnTo>
                  <a:lnTo>
                    <a:pt x="189561" y="839858"/>
                  </a:lnTo>
                  <a:lnTo>
                    <a:pt x="187631" y="841674"/>
                  </a:lnTo>
                  <a:lnTo>
                    <a:pt x="185815" y="841901"/>
                  </a:lnTo>
                  <a:lnTo>
                    <a:pt x="184113" y="841220"/>
                  </a:lnTo>
                  <a:lnTo>
                    <a:pt x="182524" y="840312"/>
                  </a:lnTo>
                  <a:lnTo>
                    <a:pt x="181048" y="834977"/>
                  </a:lnTo>
                  <a:lnTo>
                    <a:pt x="180594" y="832253"/>
                  </a:lnTo>
                  <a:lnTo>
                    <a:pt x="181275" y="830436"/>
                  </a:lnTo>
                  <a:lnTo>
                    <a:pt x="180367" y="826464"/>
                  </a:lnTo>
                  <a:lnTo>
                    <a:pt x="179686" y="816816"/>
                  </a:lnTo>
                  <a:lnTo>
                    <a:pt x="177983" y="813070"/>
                  </a:lnTo>
                  <a:lnTo>
                    <a:pt x="178210" y="811708"/>
                  </a:lnTo>
                  <a:lnTo>
                    <a:pt x="177983" y="808983"/>
                  </a:lnTo>
                  <a:lnTo>
                    <a:pt x="177416" y="806032"/>
                  </a:lnTo>
                  <a:lnTo>
                    <a:pt x="176734" y="803762"/>
                  </a:lnTo>
                  <a:lnTo>
                    <a:pt x="176167" y="802967"/>
                  </a:lnTo>
                  <a:lnTo>
                    <a:pt x="174464" y="801605"/>
                  </a:lnTo>
                  <a:lnTo>
                    <a:pt x="173670" y="800810"/>
                  </a:lnTo>
                  <a:lnTo>
                    <a:pt x="172875" y="799562"/>
                  </a:lnTo>
                  <a:lnTo>
                    <a:pt x="172762" y="799448"/>
                  </a:lnTo>
                  <a:lnTo>
                    <a:pt x="172535" y="798767"/>
                  </a:lnTo>
                  <a:lnTo>
                    <a:pt x="172421" y="797973"/>
                  </a:lnTo>
                  <a:lnTo>
                    <a:pt x="171967" y="796270"/>
                  </a:lnTo>
                  <a:lnTo>
                    <a:pt x="171627" y="796270"/>
                  </a:lnTo>
                  <a:lnTo>
                    <a:pt x="171513" y="796157"/>
                  </a:lnTo>
                  <a:lnTo>
                    <a:pt x="171399" y="794908"/>
                  </a:lnTo>
                  <a:lnTo>
                    <a:pt x="171740" y="794454"/>
                  </a:lnTo>
                  <a:lnTo>
                    <a:pt x="172762" y="793319"/>
                  </a:lnTo>
                  <a:lnTo>
                    <a:pt x="172875" y="792751"/>
                  </a:lnTo>
                  <a:lnTo>
                    <a:pt x="173102" y="792184"/>
                  </a:lnTo>
                  <a:lnTo>
                    <a:pt x="173216" y="791616"/>
                  </a:lnTo>
                  <a:lnTo>
                    <a:pt x="172989" y="790821"/>
                  </a:lnTo>
                  <a:lnTo>
                    <a:pt x="173897" y="790254"/>
                  </a:lnTo>
                  <a:lnTo>
                    <a:pt x="176508" y="787530"/>
                  </a:lnTo>
                  <a:lnTo>
                    <a:pt x="177189" y="786508"/>
                  </a:lnTo>
                  <a:lnTo>
                    <a:pt x="177756" y="784692"/>
                  </a:lnTo>
                  <a:lnTo>
                    <a:pt x="178664" y="778790"/>
                  </a:lnTo>
                  <a:lnTo>
                    <a:pt x="180026" y="775157"/>
                  </a:lnTo>
                  <a:lnTo>
                    <a:pt x="181729" y="772660"/>
                  </a:lnTo>
                  <a:lnTo>
                    <a:pt x="190696" y="765168"/>
                  </a:lnTo>
                  <a:lnTo>
                    <a:pt x="193420" y="760401"/>
                  </a:lnTo>
                  <a:lnTo>
                    <a:pt x="194442" y="756201"/>
                  </a:lnTo>
                  <a:lnTo>
                    <a:pt x="196599" y="750526"/>
                  </a:lnTo>
                  <a:lnTo>
                    <a:pt x="197053" y="748369"/>
                  </a:lnTo>
                  <a:lnTo>
                    <a:pt x="197053" y="747121"/>
                  </a:lnTo>
                  <a:lnTo>
                    <a:pt x="196712" y="745985"/>
                  </a:lnTo>
                  <a:lnTo>
                    <a:pt x="196599" y="744964"/>
                  </a:lnTo>
                  <a:lnTo>
                    <a:pt x="197280" y="744283"/>
                  </a:lnTo>
                  <a:lnTo>
                    <a:pt x="200344" y="743602"/>
                  </a:lnTo>
                  <a:lnTo>
                    <a:pt x="201366" y="742921"/>
                  </a:lnTo>
                  <a:lnTo>
                    <a:pt x="202615" y="743034"/>
                  </a:lnTo>
                  <a:lnTo>
                    <a:pt x="203863" y="743375"/>
                  </a:lnTo>
                  <a:lnTo>
                    <a:pt x="205112" y="743488"/>
                  </a:lnTo>
                  <a:lnTo>
                    <a:pt x="206360" y="742807"/>
                  </a:lnTo>
                  <a:lnTo>
                    <a:pt x="207609" y="742466"/>
                  </a:lnTo>
                  <a:lnTo>
                    <a:pt x="208290" y="742012"/>
                  </a:lnTo>
                  <a:lnTo>
                    <a:pt x="209312" y="740650"/>
                  </a:lnTo>
                  <a:lnTo>
                    <a:pt x="210220" y="738153"/>
                  </a:lnTo>
                  <a:lnTo>
                    <a:pt x="211014" y="737245"/>
                  </a:lnTo>
                  <a:lnTo>
                    <a:pt x="212717" y="737359"/>
                  </a:lnTo>
                  <a:lnTo>
                    <a:pt x="218166" y="739629"/>
                  </a:lnTo>
                  <a:lnTo>
                    <a:pt x="220663" y="739288"/>
                  </a:lnTo>
                  <a:lnTo>
                    <a:pt x="221457" y="736337"/>
                  </a:lnTo>
                  <a:lnTo>
                    <a:pt x="222365" y="734748"/>
                  </a:lnTo>
                  <a:lnTo>
                    <a:pt x="223160" y="731002"/>
                  </a:lnTo>
                  <a:lnTo>
                    <a:pt x="224976" y="727256"/>
                  </a:lnTo>
                  <a:lnTo>
                    <a:pt x="226338" y="723170"/>
                  </a:lnTo>
                  <a:lnTo>
                    <a:pt x="227133" y="721354"/>
                  </a:lnTo>
                  <a:lnTo>
                    <a:pt x="228154" y="717835"/>
                  </a:lnTo>
                  <a:lnTo>
                    <a:pt x="227814" y="717608"/>
                  </a:lnTo>
                  <a:lnTo>
                    <a:pt x="226452" y="716700"/>
                  </a:lnTo>
                  <a:lnTo>
                    <a:pt x="223727" y="716927"/>
                  </a:lnTo>
                  <a:lnTo>
                    <a:pt x="221230" y="717721"/>
                  </a:lnTo>
                  <a:lnTo>
                    <a:pt x="221003" y="717721"/>
                  </a:lnTo>
                  <a:lnTo>
                    <a:pt x="220436" y="717495"/>
                  </a:lnTo>
                  <a:lnTo>
                    <a:pt x="219187" y="719197"/>
                  </a:lnTo>
                  <a:lnTo>
                    <a:pt x="216803" y="720219"/>
                  </a:lnTo>
                  <a:lnTo>
                    <a:pt x="214306" y="720786"/>
                  </a:lnTo>
                  <a:lnTo>
                    <a:pt x="212831" y="720786"/>
                  </a:lnTo>
                  <a:lnTo>
                    <a:pt x="211469" y="719538"/>
                  </a:lnTo>
                  <a:lnTo>
                    <a:pt x="210560" y="718630"/>
                  </a:lnTo>
                  <a:lnTo>
                    <a:pt x="206701" y="708641"/>
                  </a:lnTo>
                  <a:lnTo>
                    <a:pt x="206247" y="708073"/>
                  </a:lnTo>
                  <a:lnTo>
                    <a:pt x="204544" y="706825"/>
                  </a:lnTo>
                  <a:lnTo>
                    <a:pt x="203863" y="706144"/>
                  </a:lnTo>
                  <a:lnTo>
                    <a:pt x="203409" y="705349"/>
                  </a:lnTo>
                  <a:lnTo>
                    <a:pt x="202728" y="703760"/>
                  </a:lnTo>
                  <a:lnTo>
                    <a:pt x="202274" y="703079"/>
                  </a:lnTo>
                  <a:lnTo>
                    <a:pt x="192058" y="689911"/>
                  </a:lnTo>
                  <a:lnTo>
                    <a:pt x="189334" y="687868"/>
                  </a:lnTo>
                  <a:lnTo>
                    <a:pt x="187972" y="687187"/>
                  </a:lnTo>
                  <a:lnTo>
                    <a:pt x="189334" y="685711"/>
                  </a:lnTo>
                  <a:lnTo>
                    <a:pt x="190242" y="684349"/>
                  </a:lnTo>
                  <a:lnTo>
                    <a:pt x="190356" y="682874"/>
                  </a:lnTo>
                  <a:lnTo>
                    <a:pt x="189221" y="681285"/>
                  </a:lnTo>
                  <a:lnTo>
                    <a:pt x="190129" y="679809"/>
                  </a:lnTo>
                  <a:lnTo>
                    <a:pt x="191831" y="673566"/>
                  </a:lnTo>
                  <a:lnTo>
                    <a:pt x="195918" y="667664"/>
                  </a:lnTo>
                  <a:lnTo>
                    <a:pt x="196485" y="665961"/>
                  </a:lnTo>
                  <a:lnTo>
                    <a:pt x="196145" y="665053"/>
                  </a:lnTo>
                  <a:lnTo>
                    <a:pt x="195577" y="664599"/>
                  </a:lnTo>
                  <a:lnTo>
                    <a:pt x="194896" y="664259"/>
                  </a:lnTo>
                  <a:lnTo>
                    <a:pt x="194442" y="663464"/>
                  </a:lnTo>
                  <a:lnTo>
                    <a:pt x="194328" y="662442"/>
                  </a:lnTo>
                  <a:lnTo>
                    <a:pt x="194328" y="661194"/>
                  </a:lnTo>
                  <a:lnTo>
                    <a:pt x="194556" y="658356"/>
                  </a:lnTo>
                  <a:lnTo>
                    <a:pt x="195237" y="654156"/>
                  </a:lnTo>
                  <a:lnTo>
                    <a:pt x="195577" y="653248"/>
                  </a:lnTo>
                  <a:lnTo>
                    <a:pt x="196372" y="651546"/>
                  </a:lnTo>
                  <a:lnTo>
                    <a:pt x="196599" y="651091"/>
                  </a:lnTo>
                  <a:lnTo>
                    <a:pt x="200912" y="647572"/>
                  </a:lnTo>
                  <a:lnTo>
                    <a:pt x="202274" y="646438"/>
                  </a:lnTo>
                  <a:lnTo>
                    <a:pt x="203750" y="645870"/>
                  </a:lnTo>
                  <a:lnTo>
                    <a:pt x="205339" y="644507"/>
                  </a:lnTo>
                  <a:lnTo>
                    <a:pt x="206701" y="642919"/>
                  </a:lnTo>
                  <a:lnTo>
                    <a:pt x="207269" y="641783"/>
                  </a:lnTo>
                  <a:lnTo>
                    <a:pt x="208177" y="640989"/>
                  </a:lnTo>
                  <a:lnTo>
                    <a:pt x="212604" y="639967"/>
                  </a:lnTo>
                  <a:lnTo>
                    <a:pt x="214193" y="639173"/>
                  </a:lnTo>
                  <a:lnTo>
                    <a:pt x="215328" y="637924"/>
                  </a:lnTo>
                  <a:lnTo>
                    <a:pt x="216463" y="636902"/>
                  </a:lnTo>
                  <a:lnTo>
                    <a:pt x="217257" y="636449"/>
                  </a:lnTo>
                  <a:lnTo>
                    <a:pt x="217144" y="634632"/>
                  </a:lnTo>
                  <a:lnTo>
                    <a:pt x="217598" y="632703"/>
                  </a:lnTo>
                  <a:lnTo>
                    <a:pt x="216236" y="630319"/>
                  </a:lnTo>
                  <a:lnTo>
                    <a:pt x="218279" y="628616"/>
                  </a:lnTo>
                  <a:lnTo>
                    <a:pt x="220436" y="625551"/>
                  </a:lnTo>
                  <a:lnTo>
                    <a:pt x="223727" y="619195"/>
                  </a:lnTo>
                  <a:lnTo>
                    <a:pt x="224636" y="617947"/>
                  </a:lnTo>
                  <a:lnTo>
                    <a:pt x="225203" y="616698"/>
                  </a:lnTo>
                  <a:lnTo>
                    <a:pt x="225090" y="615563"/>
                  </a:lnTo>
                  <a:lnTo>
                    <a:pt x="223954" y="614655"/>
                  </a:lnTo>
                  <a:lnTo>
                    <a:pt x="224636" y="612498"/>
                  </a:lnTo>
                  <a:lnTo>
                    <a:pt x="224068" y="610001"/>
                  </a:lnTo>
                  <a:lnTo>
                    <a:pt x="222706" y="607730"/>
                  </a:lnTo>
                  <a:lnTo>
                    <a:pt x="221117" y="606255"/>
                  </a:lnTo>
                  <a:lnTo>
                    <a:pt x="218847" y="604666"/>
                  </a:lnTo>
                  <a:lnTo>
                    <a:pt x="216349" y="603985"/>
                  </a:lnTo>
                  <a:lnTo>
                    <a:pt x="213739" y="604325"/>
                  </a:lnTo>
                  <a:lnTo>
                    <a:pt x="211469" y="605687"/>
                  </a:lnTo>
                  <a:lnTo>
                    <a:pt x="210333" y="606142"/>
                  </a:lnTo>
                  <a:lnTo>
                    <a:pt x="208858" y="605915"/>
                  </a:lnTo>
                  <a:lnTo>
                    <a:pt x="207382" y="605234"/>
                  </a:lnTo>
                  <a:lnTo>
                    <a:pt x="206360" y="604212"/>
                  </a:lnTo>
                  <a:lnTo>
                    <a:pt x="206247" y="603190"/>
                  </a:lnTo>
                  <a:lnTo>
                    <a:pt x="207269" y="600806"/>
                  </a:lnTo>
                  <a:lnTo>
                    <a:pt x="207496" y="599558"/>
                  </a:lnTo>
                  <a:lnTo>
                    <a:pt x="206360" y="597174"/>
                  </a:lnTo>
                  <a:lnTo>
                    <a:pt x="204090" y="596153"/>
                  </a:lnTo>
                  <a:lnTo>
                    <a:pt x="201366" y="595472"/>
                  </a:lnTo>
                  <a:lnTo>
                    <a:pt x="198982" y="594109"/>
                  </a:lnTo>
                  <a:lnTo>
                    <a:pt x="197620" y="592180"/>
                  </a:lnTo>
                  <a:lnTo>
                    <a:pt x="196826" y="589683"/>
                  </a:lnTo>
                  <a:lnTo>
                    <a:pt x="196939" y="587072"/>
                  </a:lnTo>
                  <a:lnTo>
                    <a:pt x="198301" y="584802"/>
                  </a:lnTo>
                  <a:lnTo>
                    <a:pt x="193534" y="578899"/>
                  </a:lnTo>
                  <a:lnTo>
                    <a:pt x="191718" y="577424"/>
                  </a:lnTo>
                  <a:lnTo>
                    <a:pt x="191037" y="575948"/>
                  </a:lnTo>
                  <a:lnTo>
                    <a:pt x="190583" y="573337"/>
                  </a:lnTo>
                  <a:lnTo>
                    <a:pt x="190583" y="570613"/>
                  </a:lnTo>
                  <a:lnTo>
                    <a:pt x="191037" y="568797"/>
                  </a:lnTo>
                  <a:lnTo>
                    <a:pt x="191831" y="566981"/>
                  </a:lnTo>
                  <a:lnTo>
                    <a:pt x="192285" y="564143"/>
                  </a:lnTo>
                  <a:lnTo>
                    <a:pt x="192285" y="561419"/>
                  </a:lnTo>
                  <a:lnTo>
                    <a:pt x="191604" y="560170"/>
                  </a:lnTo>
                  <a:lnTo>
                    <a:pt x="187518" y="559035"/>
                  </a:lnTo>
                  <a:lnTo>
                    <a:pt x="185475" y="558013"/>
                  </a:lnTo>
                  <a:lnTo>
                    <a:pt x="183999" y="556765"/>
                  </a:lnTo>
                  <a:lnTo>
                    <a:pt x="183091" y="554041"/>
                  </a:lnTo>
                  <a:lnTo>
                    <a:pt x="182296" y="552906"/>
                  </a:lnTo>
                  <a:lnTo>
                    <a:pt x="179005" y="551203"/>
                  </a:lnTo>
                  <a:lnTo>
                    <a:pt x="177416" y="549614"/>
                  </a:lnTo>
                  <a:lnTo>
                    <a:pt x="174578" y="545755"/>
                  </a:lnTo>
                  <a:lnTo>
                    <a:pt x="172875" y="544165"/>
                  </a:lnTo>
                  <a:lnTo>
                    <a:pt x="169697" y="535425"/>
                  </a:lnTo>
                  <a:lnTo>
                    <a:pt x="168902" y="533723"/>
                  </a:lnTo>
                  <a:lnTo>
                    <a:pt x="168789" y="533382"/>
                  </a:lnTo>
                  <a:lnTo>
                    <a:pt x="189788" y="534404"/>
                  </a:lnTo>
                  <a:lnTo>
                    <a:pt x="191150" y="534063"/>
                  </a:lnTo>
                  <a:lnTo>
                    <a:pt x="192739" y="533382"/>
                  </a:lnTo>
                  <a:lnTo>
                    <a:pt x="194556" y="533042"/>
                  </a:lnTo>
                  <a:lnTo>
                    <a:pt x="198415" y="533154"/>
                  </a:lnTo>
                  <a:lnTo>
                    <a:pt x="200118" y="532587"/>
                  </a:lnTo>
                  <a:lnTo>
                    <a:pt x="202274" y="533836"/>
                  </a:lnTo>
                  <a:lnTo>
                    <a:pt x="205339" y="533949"/>
                  </a:lnTo>
                  <a:lnTo>
                    <a:pt x="219641" y="532133"/>
                  </a:lnTo>
                  <a:lnTo>
                    <a:pt x="221117" y="531566"/>
                  </a:lnTo>
                  <a:lnTo>
                    <a:pt x="222252" y="528841"/>
                  </a:lnTo>
                  <a:lnTo>
                    <a:pt x="222138" y="527933"/>
                  </a:lnTo>
                  <a:lnTo>
                    <a:pt x="221798" y="527025"/>
                  </a:lnTo>
                  <a:lnTo>
                    <a:pt x="221798" y="525890"/>
                  </a:lnTo>
                  <a:lnTo>
                    <a:pt x="222252" y="524755"/>
                  </a:lnTo>
                  <a:lnTo>
                    <a:pt x="223387" y="522712"/>
                  </a:lnTo>
                  <a:lnTo>
                    <a:pt x="223727" y="521463"/>
                  </a:lnTo>
                  <a:lnTo>
                    <a:pt x="223614" y="520441"/>
                  </a:lnTo>
                  <a:lnTo>
                    <a:pt x="223160" y="519307"/>
                  </a:lnTo>
                  <a:lnTo>
                    <a:pt x="223046" y="517945"/>
                  </a:lnTo>
                  <a:lnTo>
                    <a:pt x="223727" y="516242"/>
                  </a:lnTo>
                  <a:lnTo>
                    <a:pt x="224522" y="515561"/>
                  </a:lnTo>
                  <a:lnTo>
                    <a:pt x="226792" y="514652"/>
                  </a:lnTo>
                  <a:lnTo>
                    <a:pt x="227700" y="514085"/>
                  </a:lnTo>
                  <a:lnTo>
                    <a:pt x="230084" y="510453"/>
                  </a:lnTo>
                  <a:lnTo>
                    <a:pt x="230425" y="509204"/>
                  </a:lnTo>
                  <a:lnTo>
                    <a:pt x="230538" y="507047"/>
                  </a:lnTo>
                  <a:lnTo>
                    <a:pt x="230652" y="505913"/>
                  </a:lnTo>
                  <a:lnTo>
                    <a:pt x="230652" y="505232"/>
                  </a:lnTo>
                  <a:lnTo>
                    <a:pt x="230311" y="503983"/>
                  </a:lnTo>
                  <a:lnTo>
                    <a:pt x="230311" y="503301"/>
                  </a:lnTo>
                  <a:lnTo>
                    <a:pt x="230652" y="502734"/>
                  </a:lnTo>
                  <a:lnTo>
                    <a:pt x="231560" y="502053"/>
                  </a:lnTo>
                  <a:lnTo>
                    <a:pt x="231900" y="501599"/>
                  </a:lnTo>
                  <a:lnTo>
                    <a:pt x="232468" y="498534"/>
                  </a:lnTo>
                  <a:lnTo>
                    <a:pt x="232808" y="497399"/>
                  </a:lnTo>
                  <a:lnTo>
                    <a:pt x="232581" y="496037"/>
                  </a:lnTo>
                  <a:lnTo>
                    <a:pt x="233035" y="494675"/>
                  </a:lnTo>
                  <a:lnTo>
                    <a:pt x="234738" y="491950"/>
                  </a:lnTo>
                  <a:lnTo>
                    <a:pt x="230879" y="484913"/>
                  </a:lnTo>
                  <a:lnTo>
                    <a:pt x="228722" y="482189"/>
                  </a:lnTo>
                  <a:lnTo>
                    <a:pt x="227360" y="480146"/>
                  </a:lnTo>
                  <a:lnTo>
                    <a:pt x="226338" y="479237"/>
                  </a:lnTo>
                  <a:lnTo>
                    <a:pt x="225317" y="478897"/>
                  </a:lnTo>
                  <a:lnTo>
                    <a:pt x="222706" y="478556"/>
                  </a:lnTo>
                  <a:lnTo>
                    <a:pt x="221571" y="478216"/>
                  </a:lnTo>
                  <a:lnTo>
                    <a:pt x="220436" y="476513"/>
                  </a:lnTo>
                  <a:lnTo>
                    <a:pt x="219755" y="472200"/>
                  </a:lnTo>
                  <a:lnTo>
                    <a:pt x="218960" y="470384"/>
                  </a:lnTo>
                  <a:lnTo>
                    <a:pt x="219755" y="468908"/>
                  </a:lnTo>
                  <a:lnTo>
                    <a:pt x="220663" y="465957"/>
                  </a:lnTo>
                  <a:lnTo>
                    <a:pt x="221571" y="464822"/>
                  </a:lnTo>
                  <a:lnTo>
                    <a:pt x="223273" y="464027"/>
                  </a:lnTo>
                  <a:lnTo>
                    <a:pt x="227473" y="461303"/>
                  </a:lnTo>
                  <a:lnTo>
                    <a:pt x="228722" y="461076"/>
                  </a:lnTo>
                  <a:lnTo>
                    <a:pt x="229403" y="460962"/>
                  </a:lnTo>
                  <a:lnTo>
                    <a:pt x="231333" y="461190"/>
                  </a:lnTo>
                  <a:lnTo>
                    <a:pt x="233262" y="461076"/>
                  </a:lnTo>
                  <a:lnTo>
                    <a:pt x="235078" y="459828"/>
                  </a:lnTo>
                  <a:lnTo>
                    <a:pt x="235419" y="459033"/>
                  </a:lnTo>
                  <a:lnTo>
                    <a:pt x="235533" y="458011"/>
                  </a:lnTo>
                  <a:lnTo>
                    <a:pt x="235646" y="456876"/>
                  </a:lnTo>
                  <a:lnTo>
                    <a:pt x="235986" y="455854"/>
                  </a:lnTo>
                  <a:lnTo>
                    <a:pt x="236554" y="455173"/>
                  </a:lnTo>
                  <a:lnTo>
                    <a:pt x="240754" y="452109"/>
                  </a:lnTo>
                  <a:lnTo>
                    <a:pt x="241662" y="451201"/>
                  </a:lnTo>
                  <a:lnTo>
                    <a:pt x="243365" y="448136"/>
                  </a:lnTo>
                  <a:lnTo>
                    <a:pt x="240073" y="445072"/>
                  </a:lnTo>
                  <a:lnTo>
                    <a:pt x="237803" y="441439"/>
                  </a:lnTo>
                  <a:lnTo>
                    <a:pt x="237235" y="437352"/>
                  </a:lnTo>
                  <a:lnTo>
                    <a:pt x="239051" y="432926"/>
                  </a:lnTo>
                  <a:lnTo>
                    <a:pt x="241321" y="429747"/>
                  </a:lnTo>
                  <a:lnTo>
                    <a:pt x="241549" y="428158"/>
                  </a:lnTo>
                  <a:lnTo>
                    <a:pt x="240981" y="426001"/>
                  </a:lnTo>
                  <a:lnTo>
                    <a:pt x="239959" y="424299"/>
                  </a:lnTo>
                  <a:lnTo>
                    <a:pt x="238824" y="423164"/>
                  </a:lnTo>
                  <a:lnTo>
                    <a:pt x="238030" y="421915"/>
                  </a:lnTo>
                  <a:lnTo>
                    <a:pt x="237803" y="419645"/>
                  </a:lnTo>
                  <a:lnTo>
                    <a:pt x="238370" y="417715"/>
                  </a:lnTo>
                  <a:lnTo>
                    <a:pt x="240640" y="413629"/>
                  </a:lnTo>
                  <a:lnTo>
                    <a:pt x="241321" y="411472"/>
                  </a:lnTo>
                  <a:lnTo>
                    <a:pt x="241321" y="409883"/>
                  </a:lnTo>
                  <a:lnTo>
                    <a:pt x="241095" y="407613"/>
                  </a:lnTo>
                  <a:lnTo>
                    <a:pt x="240300" y="403299"/>
                  </a:lnTo>
                  <a:lnTo>
                    <a:pt x="239051" y="399100"/>
                  </a:lnTo>
                  <a:lnTo>
                    <a:pt x="238824" y="397284"/>
                  </a:lnTo>
                  <a:lnTo>
                    <a:pt x="238824" y="394786"/>
                  </a:lnTo>
                  <a:lnTo>
                    <a:pt x="239051" y="393538"/>
                  </a:lnTo>
                  <a:lnTo>
                    <a:pt x="239278" y="392857"/>
                  </a:lnTo>
                  <a:lnTo>
                    <a:pt x="239392" y="392176"/>
                  </a:lnTo>
                  <a:lnTo>
                    <a:pt x="239051" y="390814"/>
                  </a:lnTo>
                  <a:lnTo>
                    <a:pt x="238938" y="390019"/>
                  </a:lnTo>
                  <a:lnTo>
                    <a:pt x="239051" y="386727"/>
                  </a:lnTo>
                  <a:lnTo>
                    <a:pt x="240640" y="386273"/>
                  </a:lnTo>
                  <a:lnTo>
                    <a:pt x="241095" y="384684"/>
                  </a:lnTo>
                  <a:lnTo>
                    <a:pt x="240640" y="382981"/>
                  </a:lnTo>
                  <a:lnTo>
                    <a:pt x="239619" y="382187"/>
                  </a:lnTo>
                  <a:lnTo>
                    <a:pt x="238143" y="381847"/>
                  </a:lnTo>
                  <a:lnTo>
                    <a:pt x="237349" y="380825"/>
                  </a:lnTo>
                  <a:lnTo>
                    <a:pt x="236554" y="378101"/>
                  </a:lnTo>
                  <a:lnTo>
                    <a:pt x="234511" y="372879"/>
                  </a:lnTo>
                  <a:lnTo>
                    <a:pt x="233149" y="370609"/>
                  </a:lnTo>
                  <a:lnTo>
                    <a:pt x="230084" y="367317"/>
                  </a:lnTo>
                  <a:lnTo>
                    <a:pt x="229176" y="365841"/>
                  </a:lnTo>
                  <a:lnTo>
                    <a:pt x="228949" y="364252"/>
                  </a:lnTo>
                  <a:lnTo>
                    <a:pt x="229970" y="362550"/>
                  </a:lnTo>
                  <a:lnTo>
                    <a:pt x="230311" y="360166"/>
                  </a:lnTo>
                  <a:lnTo>
                    <a:pt x="230311" y="360166"/>
                  </a:lnTo>
                  <a:lnTo>
                    <a:pt x="232354" y="359145"/>
                  </a:lnTo>
                  <a:lnTo>
                    <a:pt x="238370" y="359712"/>
                  </a:lnTo>
                  <a:lnTo>
                    <a:pt x="240981" y="359371"/>
                  </a:lnTo>
                  <a:lnTo>
                    <a:pt x="242343" y="358009"/>
                  </a:lnTo>
                  <a:lnTo>
                    <a:pt x="246202" y="352334"/>
                  </a:lnTo>
                  <a:lnTo>
                    <a:pt x="246997" y="349950"/>
                  </a:lnTo>
                  <a:lnTo>
                    <a:pt x="246770" y="346772"/>
                  </a:lnTo>
                  <a:lnTo>
                    <a:pt x="247111" y="345864"/>
                  </a:lnTo>
                  <a:lnTo>
                    <a:pt x="248359" y="344275"/>
                  </a:lnTo>
                  <a:lnTo>
                    <a:pt x="251764" y="341324"/>
                  </a:lnTo>
                  <a:lnTo>
                    <a:pt x="252332" y="340302"/>
                  </a:lnTo>
                  <a:lnTo>
                    <a:pt x="253013" y="338372"/>
                  </a:lnTo>
                  <a:lnTo>
                    <a:pt x="256418" y="333151"/>
                  </a:lnTo>
                  <a:lnTo>
                    <a:pt x="257553" y="331902"/>
                  </a:lnTo>
                  <a:lnTo>
                    <a:pt x="259256" y="331562"/>
                  </a:lnTo>
                  <a:lnTo>
                    <a:pt x="265613" y="331448"/>
                  </a:lnTo>
                  <a:lnTo>
                    <a:pt x="266521" y="330767"/>
                  </a:lnTo>
                  <a:lnTo>
                    <a:pt x="272196" y="328270"/>
                  </a:lnTo>
                  <a:lnTo>
                    <a:pt x="275374" y="325773"/>
                  </a:lnTo>
                  <a:lnTo>
                    <a:pt x="278439" y="322594"/>
                  </a:lnTo>
                  <a:lnTo>
                    <a:pt x="281504" y="317600"/>
                  </a:lnTo>
                  <a:lnTo>
                    <a:pt x="281844" y="317486"/>
                  </a:lnTo>
                  <a:lnTo>
                    <a:pt x="283093" y="317713"/>
                  </a:lnTo>
                  <a:lnTo>
                    <a:pt x="283434" y="317600"/>
                  </a:lnTo>
                  <a:lnTo>
                    <a:pt x="283661" y="316919"/>
                  </a:lnTo>
                  <a:lnTo>
                    <a:pt x="283774" y="315897"/>
                  </a:lnTo>
                  <a:lnTo>
                    <a:pt x="283661" y="315103"/>
                  </a:lnTo>
                  <a:lnTo>
                    <a:pt x="282866" y="314081"/>
                  </a:lnTo>
                  <a:lnTo>
                    <a:pt x="284115" y="313059"/>
                  </a:lnTo>
                  <a:lnTo>
                    <a:pt x="285477" y="312492"/>
                  </a:lnTo>
                  <a:lnTo>
                    <a:pt x="288542" y="312265"/>
                  </a:lnTo>
                  <a:lnTo>
                    <a:pt x="288542" y="311130"/>
                  </a:lnTo>
                  <a:lnTo>
                    <a:pt x="292287" y="305227"/>
                  </a:lnTo>
                  <a:lnTo>
                    <a:pt x="292287" y="304319"/>
                  </a:lnTo>
                  <a:lnTo>
                    <a:pt x="292060" y="303411"/>
                  </a:lnTo>
                  <a:lnTo>
                    <a:pt x="291947" y="302390"/>
                  </a:lnTo>
                  <a:lnTo>
                    <a:pt x="292514" y="301027"/>
                  </a:lnTo>
                  <a:lnTo>
                    <a:pt x="295012" y="298417"/>
                  </a:lnTo>
                  <a:lnTo>
                    <a:pt x="299665" y="291606"/>
                  </a:lnTo>
                  <a:lnTo>
                    <a:pt x="298644" y="290358"/>
                  </a:lnTo>
                  <a:lnTo>
                    <a:pt x="297282" y="288428"/>
                  </a:lnTo>
                  <a:lnTo>
                    <a:pt x="293195" y="284115"/>
                  </a:lnTo>
                  <a:lnTo>
                    <a:pt x="288882" y="281277"/>
                  </a:lnTo>
                  <a:lnTo>
                    <a:pt x="284115" y="279574"/>
                  </a:lnTo>
                  <a:lnTo>
                    <a:pt x="276282" y="277985"/>
                  </a:lnTo>
                  <a:lnTo>
                    <a:pt x="274920" y="277985"/>
                  </a:lnTo>
                  <a:lnTo>
                    <a:pt x="274239" y="278553"/>
                  </a:lnTo>
                  <a:lnTo>
                    <a:pt x="273558" y="279347"/>
                  </a:lnTo>
                  <a:lnTo>
                    <a:pt x="272196" y="280255"/>
                  </a:lnTo>
                  <a:lnTo>
                    <a:pt x="270720" y="281050"/>
                  </a:lnTo>
                  <a:lnTo>
                    <a:pt x="269699" y="281277"/>
                  </a:lnTo>
                  <a:lnTo>
                    <a:pt x="266975" y="280255"/>
                  </a:lnTo>
                  <a:lnTo>
                    <a:pt x="265613" y="278212"/>
                  </a:lnTo>
                  <a:lnTo>
                    <a:pt x="265159" y="275715"/>
                  </a:lnTo>
                  <a:lnTo>
                    <a:pt x="264931" y="273331"/>
                  </a:lnTo>
                  <a:lnTo>
                    <a:pt x="264478" y="272083"/>
                  </a:lnTo>
                  <a:lnTo>
                    <a:pt x="263796" y="270947"/>
                  </a:lnTo>
                  <a:lnTo>
                    <a:pt x="263456" y="269812"/>
                  </a:lnTo>
                  <a:lnTo>
                    <a:pt x="264023" y="268564"/>
                  </a:lnTo>
                  <a:lnTo>
                    <a:pt x="264704" y="267542"/>
                  </a:lnTo>
                  <a:lnTo>
                    <a:pt x="265159" y="266294"/>
                  </a:lnTo>
                  <a:lnTo>
                    <a:pt x="267542" y="255737"/>
                  </a:lnTo>
                  <a:lnTo>
                    <a:pt x="268677" y="253240"/>
                  </a:lnTo>
                  <a:lnTo>
                    <a:pt x="266180" y="252445"/>
                  </a:lnTo>
                  <a:lnTo>
                    <a:pt x="264478" y="252218"/>
                  </a:lnTo>
                  <a:lnTo>
                    <a:pt x="263683" y="251310"/>
                  </a:lnTo>
                  <a:lnTo>
                    <a:pt x="264478" y="245748"/>
                  </a:lnTo>
                  <a:lnTo>
                    <a:pt x="264137" y="243592"/>
                  </a:lnTo>
                  <a:lnTo>
                    <a:pt x="262775" y="242003"/>
                  </a:lnTo>
                  <a:lnTo>
                    <a:pt x="260391" y="240981"/>
                  </a:lnTo>
                  <a:lnTo>
                    <a:pt x="259143" y="243705"/>
                  </a:lnTo>
                  <a:lnTo>
                    <a:pt x="255851" y="244727"/>
                  </a:lnTo>
                  <a:lnTo>
                    <a:pt x="248927" y="245067"/>
                  </a:lnTo>
                  <a:lnTo>
                    <a:pt x="245975" y="244159"/>
                  </a:lnTo>
                  <a:lnTo>
                    <a:pt x="242457" y="238711"/>
                  </a:lnTo>
                  <a:lnTo>
                    <a:pt x="239505" y="238143"/>
                  </a:lnTo>
                  <a:lnTo>
                    <a:pt x="238938" y="242003"/>
                  </a:lnTo>
                  <a:lnTo>
                    <a:pt x="236668" y="243478"/>
                  </a:lnTo>
                  <a:lnTo>
                    <a:pt x="230652" y="243932"/>
                  </a:lnTo>
                  <a:lnTo>
                    <a:pt x="227927" y="243365"/>
                  </a:lnTo>
                  <a:lnTo>
                    <a:pt x="225544" y="241549"/>
                  </a:lnTo>
                  <a:lnTo>
                    <a:pt x="224182" y="240867"/>
                  </a:lnTo>
                  <a:lnTo>
                    <a:pt x="223273" y="240413"/>
                  </a:lnTo>
                  <a:lnTo>
                    <a:pt x="221003" y="242116"/>
                  </a:lnTo>
                  <a:lnTo>
                    <a:pt x="217598" y="243592"/>
                  </a:lnTo>
                  <a:lnTo>
                    <a:pt x="214533" y="242230"/>
                  </a:lnTo>
                  <a:lnTo>
                    <a:pt x="211582" y="239732"/>
                  </a:lnTo>
                  <a:lnTo>
                    <a:pt x="208404" y="237802"/>
                  </a:lnTo>
                  <a:lnTo>
                    <a:pt x="207042" y="238030"/>
                  </a:lnTo>
                  <a:lnTo>
                    <a:pt x="205339" y="238938"/>
                  </a:lnTo>
                  <a:lnTo>
                    <a:pt x="203863" y="240073"/>
                  </a:lnTo>
                  <a:lnTo>
                    <a:pt x="203182" y="240867"/>
                  </a:lnTo>
                  <a:lnTo>
                    <a:pt x="202955" y="242684"/>
                  </a:lnTo>
                  <a:lnTo>
                    <a:pt x="203636" y="246883"/>
                  </a:lnTo>
                  <a:lnTo>
                    <a:pt x="203409" y="248927"/>
                  </a:lnTo>
                  <a:lnTo>
                    <a:pt x="202274" y="250516"/>
                  </a:lnTo>
                  <a:lnTo>
                    <a:pt x="201366" y="251878"/>
                  </a:lnTo>
                  <a:lnTo>
                    <a:pt x="198188" y="253921"/>
                  </a:lnTo>
                  <a:lnTo>
                    <a:pt x="191264" y="256305"/>
                  </a:lnTo>
                  <a:lnTo>
                    <a:pt x="189561" y="256645"/>
                  </a:lnTo>
                  <a:lnTo>
                    <a:pt x="186042" y="256532"/>
                  </a:lnTo>
                  <a:lnTo>
                    <a:pt x="184567" y="256759"/>
                  </a:lnTo>
                  <a:lnTo>
                    <a:pt x="183205" y="257667"/>
                  </a:lnTo>
                  <a:lnTo>
                    <a:pt x="180821" y="260391"/>
                  </a:lnTo>
                  <a:lnTo>
                    <a:pt x="179572" y="261526"/>
                  </a:lnTo>
                  <a:lnTo>
                    <a:pt x="179118" y="259483"/>
                  </a:lnTo>
                  <a:lnTo>
                    <a:pt x="178210" y="257213"/>
                  </a:lnTo>
                  <a:lnTo>
                    <a:pt x="176962" y="255510"/>
                  </a:lnTo>
                  <a:lnTo>
                    <a:pt x="175599" y="255056"/>
                  </a:lnTo>
                  <a:lnTo>
                    <a:pt x="174691" y="254943"/>
                  </a:lnTo>
                  <a:lnTo>
                    <a:pt x="173216" y="253921"/>
                  </a:lnTo>
                  <a:lnTo>
                    <a:pt x="172421" y="253921"/>
                  </a:lnTo>
                  <a:lnTo>
                    <a:pt x="171740" y="254602"/>
                  </a:lnTo>
                  <a:lnTo>
                    <a:pt x="171513" y="255397"/>
                  </a:lnTo>
                  <a:lnTo>
                    <a:pt x="171399" y="256305"/>
                  </a:lnTo>
                  <a:lnTo>
                    <a:pt x="170946" y="257213"/>
                  </a:lnTo>
                  <a:lnTo>
                    <a:pt x="169470" y="258234"/>
                  </a:lnTo>
                  <a:lnTo>
                    <a:pt x="167540" y="258915"/>
                  </a:lnTo>
                  <a:lnTo>
                    <a:pt x="165497" y="259256"/>
                  </a:lnTo>
                  <a:lnTo>
                    <a:pt x="163794" y="259029"/>
                  </a:lnTo>
                  <a:lnTo>
                    <a:pt x="162205" y="258121"/>
                  </a:lnTo>
                  <a:lnTo>
                    <a:pt x="162092" y="256872"/>
                  </a:lnTo>
                  <a:lnTo>
                    <a:pt x="163567" y="252786"/>
                  </a:lnTo>
                  <a:lnTo>
                    <a:pt x="158346" y="252559"/>
                  </a:lnTo>
                  <a:lnTo>
                    <a:pt x="156643" y="251764"/>
                  </a:lnTo>
                  <a:lnTo>
                    <a:pt x="153919" y="249835"/>
                  </a:lnTo>
                  <a:lnTo>
                    <a:pt x="152443" y="249494"/>
                  </a:lnTo>
                  <a:lnTo>
                    <a:pt x="149719" y="250856"/>
                  </a:lnTo>
                  <a:lnTo>
                    <a:pt x="143703" y="252332"/>
                  </a:lnTo>
                  <a:lnTo>
                    <a:pt x="141092" y="252218"/>
                  </a:lnTo>
                  <a:lnTo>
                    <a:pt x="140071" y="252559"/>
                  </a:lnTo>
                  <a:lnTo>
                    <a:pt x="139617" y="253240"/>
                  </a:lnTo>
                  <a:lnTo>
                    <a:pt x="139276" y="254035"/>
                  </a:lnTo>
                  <a:lnTo>
                    <a:pt x="138595" y="254829"/>
                  </a:lnTo>
                  <a:lnTo>
                    <a:pt x="135531" y="254829"/>
                  </a:lnTo>
                  <a:lnTo>
                    <a:pt x="134850" y="251083"/>
                  </a:lnTo>
                  <a:lnTo>
                    <a:pt x="134622" y="247565"/>
                  </a:lnTo>
                  <a:lnTo>
                    <a:pt x="132693" y="248246"/>
                  </a:lnTo>
                  <a:lnTo>
                    <a:pt x="132239" y="249721"/>
                  </a:lnTo>
                  <a:lnTo>
                    <a:pt x="131785" y="251878"/>
                  </a:lnTo>
                  <a:lnTo>
                    <a:pt x="130877" y="253581"/>
                  </a:lnTo>
                  <a:lnTo>
                    <a:pt x="129060" y="253581"/>
                  </a:lnTo>
                  <a:lnTo>
                    <a:pt x="127471" y="253354"/>
                  </a:lnTo>
                  <a:lnTo>
                    <a:pt x="126109" y="254035"/>
                  </a:lnTo>
                  <a:lnTo>
                    <a:pt x="124974" y="255283"/>
                  </a:lnTo>
                  <a:lnTo>
                    <a:pt x="124066" y="256872"/>
                  </a:lnTo>
                  <a:lnTo>
                    <a:pt x="120888" y="260164"/>
                  </a:lnTo>
                  <a:lnTo>
                    <a:pt x="120661" y="260164"/>
                  </a:lnTo>
                  <a:lnTo>
                    <a:pt x="116461" y="261413"/>
                  </a:lnTo>
                  <a:lnTo>
                    <a:pt x="108061" y="260845"/>
                  </a:lnTo>
                  <a:lnTo>
                    <a:pt x="108061" y="260618"/>
                  </a:lnTo>
                  <a:lnTo>
                    <a:pt x="108402" y="257553"/>
                  </a:lnTo>
                  <a:lnTo>
                    <a:pt x="108288" y="255851"/>
                  </a:lnTo>
                  <a:lnTo>
                    <a:pt x="107607" y="254829"/>
                  </a:lnTo>
                  <a:lnTo>
                    <a:pt x="104088" y="253467"/>
                  </a:lnTo>
                  <a:lnTo>
                    <a:pt x="102953" y="251197"/>
                  </a:lnTo>
                  <a:lnTo>
                    <a:pt x="103067" y="248813"/>
                  </a:lnTo>
                  <a:lnTo>
                    <a:pt x="103975" y="246429"/>
                  </a:lnTo>
                  <a:lnTo>
                    <a:pt x="107721" y="240867"/>
                  </a:lnTo>
                  <a:lnTo>
                    <a:pt x="110558" y="238030"/>
                  </a:lnTo>
                  <a:lnTo>
                    <a:pt x="113396" y="236214"/>
                  </a:lnTo>
                  <a:lnTo>
                    <a:pt x="114985" y="234965"/>
                  </a:lnTo>
                  <a:lnTo>
                    <a:pt x="116007" y="233376"/>
                  </a:lnTo>
                  <a:lnTo>
                    <a:pt x="116234" y="231105"/>
                  </a:lnTo>
                  <a:lnTo>
                    <a:pt x="115439" y="229176"/>
                  </a:lnTo>
                  <a:lnTo>
                    <a:pt x="113964" y="227700"/>
                  </a:lnTo>
                  <a:lnTo>
                    <a:pt x="112148" y="226906"/>
                  </a:lnTo>
                  <a:lnTo>
                    <a:pt x="110104" y="227133"/>
                  </a:lnTo>
                  <a:lnTo>
                    <a:pt x="108402" y="227927"/>
                  </a:lnTo>
                  <a:lnTo>
                    <a:pt x="106926" y="228381"/>
                  </a:lnTo>
                  <a:lnTo>
                    <a:pt x="105677" y="227360"/>
                  </a:lnTo>
                  <a:lnTo>
                    <a:pt x="105337" y="225203"/>
                  </a:lnTo>
                  <a:lnTo>
                    <a:pt x="105677" y="219641"/>
                  </a:lnTo>
                  <a:lnTo>
                    <a:pt x="104769" y="217598"/>
                  </a:lnTo>
                  <a:lnTo>
                    <a:pt x="103861" y="216349"/>
                  </a:lnTo>
                  <a:lnTo>
                    <a:pt x="100910" y="218392"/>
                  </a:lnTo>
                  <a:lnTo>
                    <a:pt x="99094" y="219073"/>
                  </a:lnTo>
                  <a:lnTo>
                    <a:pt x="97391" y="219187"/>
                  </a:lnTo>
                  <a:lnTo>
                    <a:pt x="96710" y="219414"/>
                  </a:lnTo>
                  <a:lnTo>
                    <a:pt x="95802" y="219982"/>
                  </a:lnTo>
                  <a:lnTo>
                    <a:pt x="93305" y="222252"/>
                  </a:lnTo>
                  <a:lnTo>
                    <a:pt x="91716" y="223160"/>
                  </a:lnTo>
                  <a:lnTo>
                    <a:pt x="76732" y="225544"/>
                  </a:lnTo>
                  <a:lnTo>
                    <a:pt x="74916" y="226225"/>
                  </a:lnTo>
                  <a:lnTo>
                    <a:pt x="71625" y="228495"/>
                  </a:lnTo>
                  <a:lnTo>
                    <a:pt x="69808" y="229176"/>
                  </a:lnTo>
                  <a:lnTo>
                    <a:pt x="66290" y="229289"/>
                  </a:lnTo>
                  <a:lnTo>
                    <a:pt x="64587" y="229630"/>
                  </a:lnTo>
                  <a:lnTo>
                    <a:pt x="62884" y="230879"/>
                  </a:lnTo>
                  <a:lnTo>
                    <a:pt x="62090" y="232241"/>
                  </a:lnTo>
                  <a:lnTo>
                    <a:pt x="61068" y="235078"/>
                  </a:lnTo>
                  <a:lnTo>
                    <a:pt x="60387" y="236440"/>
                  </a:lnTo>
                  <a:lnTo>
                    <a:pt x="58457" y="237802"/>
                  </a:lnTo>
                  <a:lnTo>
                    <a:pt x="55960" y="238597"/>
                  </a:lnTo>
                  <a:lnTo>
                    <a:pt x="53804" y="239732"/>
                  </a:lnTo>
                  <a:lnTo>
                    <a:pt x="52668" y="240527"/>
                  </a:lnTo>
                  <a:lnTo>
                    <a:pt x="51533" y="242684"/>
                  </a:lnTo>
                  <a:lnTo>
                    <a:pt x="50058" y="244727"/>
                  </a:lnTo>
                  <a:lnTo>
                    <a:pt x="48242" y="246202"/>
                  </a:lnTo>
                  <a:lnTo>
                    <a:pt x="46198" y="246770"/>
                  </a:lnTo>
                  <a:lnTo>
                    <a:pt x="44609" y="247678"/>
                  </a:lnTo>
                  <a:lnTo>
                    <a:pt x="43020" y="249608"/>
                  </a:lnTo>
                  <a:lnTo>
                    <a:pt x="41431" y="250970"/>
                  </a:lnTo>
                  <a:lnTo>
                    <a:pt x="39842" y="250402"/>
                  </a:lnTo>
                  <a:lnTo>
                    <a:pt x="40069" y="248586"/>
                  </a:lnTo>
                  <a:lnTo>
                    <a:pt x="38139" y="223273"/>
                  </a:lnTo>
                  <a:lnTo>
                    <a:pt x="38480" y="221003"/>
                  </a:lnTo>
                  <a:lnTo>
                    <a:pt x="39501" y="220095"/>
                  </a:lnTo>
                  <a:lnTo>
                    <a:pt x="43361" y="219982"/>
                  </a:lnTo>
                  <a:lnTo>
                    <a:pt x="45177" y="219528"/>
                  </a:lnTo>
                  <a:lnTo>
                    <a:pt x="45858" y="218279"/>
                  </a:lnTo>
                  <a:lnTo>
                    <a:pt x="45404" y="217257"/>
                  </a:lnTo>
                  <a:lnTo>
                    <a:pt x="43588" y="216349"/>
                  </a:lnTo>
                  <a:lnTo>
                    <a:pt x="43134" y="215555"/>
                  </a:lnTo>
                  <a:lnTo>
                    <a:pt x="43588" y="215101"/>
                  </a:lnTo>
                  <a:lnTo>
                    <a:pt x="46085" y="213739"/>
                  </a:lnTo>
                  <a:lnTo>
                    <a:pt x="46312" y="213171"/>
                  </a:lnTo>
                  <a:lnTo>
                    <a:pt x="46539" y="211922"/>
                  </a:lnTo>
                  <a:lnTo>
                    <a:pt x="47106" y="210674"/>
                  </a:lnTo>
                  <a:lnTo>
                    <a:pt x="48128" y="210106"/>
                  </a:lnTo>
                  <a:lnTo>
                    <a:pt x="48582" y="209766"/>
                  </a:lnTo>
                  <a:lnTo>
                    <a:pt x="50398" y="207496"/>
                  </a:lnTo>
                  <a:lnTo>
                    <a:pt x="55506" y="203523"/>
                  </a:lnTo>
                  <a:lnTo>
                    <a:pt x="56755" y="202955"/>
                  </a:lnTo>
                  <a:lnTo>
                    <a:pt x="57209" y="202728"/>
                  </a:lnTo>
                  <a:lnTo>
                    <a:pt x="60274" y="199777"/>
                  </a:lnTo>
                  <a:lnTo>
                    <a:pt x="61976" y="199096"/>
                  </a:lnTo>
                  <a:lnTo>
                    <a:pt x="63906" y="197734"/>
                  </a:lnTo>
                  <a:lnTo>
                    <a:pt x="64587" y="197053"/>
                  </a:lnTo>
                  <a:lnTo>
                    <a:pt x="64928" y="195918"/>
                  </a:lnTo>
                  <a:lnTo>
                    <a:pt x="64928" y="191945"/>
                  </a:lnTo>
                  <a:lnTo>
                    <a:pt x="64814" y="191037"/>
                  </a:lnTo>
                  <a:lnTo>
                    <a:pt x="64473" y="190923"/>
                  </a:lnTo>
                  <a:lnTo>
                    <a:pt x="63679" y="191150"/>
                  </a:lnTo>
                  <a:lnTo>
                    <a:pt x="62203" y="192512"/>
                  </a:lnTo>
                  <a:lnTo>
                    <a:pt x="61182" y="195009"/>
                  </a:lnTo>
                  <a:lnTo>
                    <a:pt x="59820" y="197280"/>
                  </a:lnTo>
                  <a:lnTo>
                    <a:pt x="57436" y="198301"/>
                  </a:lnTo>
                  <a:lnTo>
                    <a:pt x="55506" y="198755"/>
                  </a:lnTo>
                  <a:lnTo>
                    <a:pt x="50285" y="201139"/>
                  </a:lnTo>
                  <a:lnTo>
                    <a:pt x="49263" y="202274"/>
                  </a:lnTo>
                  <a:lnTo>
                    <a:pt x="48242" y="202501"/>
                  </a:lnTo>
                  <a:lnTo>
                    <a:pt x="43134" y="202161"/>
                  </a:lnTo>
                  <a:lnTo>
                    <a:pt x="41318" y="202728"/>
                  </a:lnTo>
                  <a:lnTo>
                    <a:pt x="41658" y="201139"/>
                  </a:lnTo>
                  <a:lnTo>
                    <a:pt x="42680" y="198301"/>
                  </a:lnTo>
                  <a:lnTo>
                    <a:pt x="42680" y="196485"/>
                  </a:lnTo>
                  <a:lnTo>
                    <a:pt x="43247" y="196485"/>
                  </a:lnTo>
                  <a:lnTo>
                    <a:pt x="44609" y="198528"/>
                  </a:lnTo>
                  <a:lnTo>
                    <a:pt x="45177" y="197507"/>
                  </a:lnTo>
                  <a:lnTo>
                    <a:pt x="45290" y="193307"/>
                  </a:lnTo>
                  <a:lnTo>
                    <a:pt x="45063" y="192285"/>
                  </a:lnTo>
                  <a:lnTo>
                    <a:pt x="44836" y="191718"/>
                  </a:lnTo>
                  <a:lnTo>
                    <a:pt x="45177" y="191377"/>
                  </a:lnTo>
                  <a:lnTo>
                    <a:pt x="46539" y="191037"/>
                  </a:lnTo>
                  <a:lnTo>
                    <a:pt x="50058" y="191831"/>
                  </a:lnTo>
                  <a:lnTo>
                    <a:pt x="50512" y="191491"/>
                  </a:lnTo>
                  <a:lnTo>
                    <a:pt x="51193" y="189788"/>
                  </a:lnTo>
                  <a:lnTo>
                    <a:pt x="54825" y="185475"/>
                  </a:lnTo>
                  <a:lnTo>
                    <a:pt x="56528" y="183999"/>
                  </a:lnTo>
                  <a:lnTo>
                    <a:pt x="59706" y="181842"/>
                  </a:lnTo>
                  <a:lnTo>
                    <a:pt x="61068" y="180480"/>
                  </a:lnTo>
                  <a:lnTo>
                    <a:pt x="61749" y="178550"/>
                  </a:lnTo>
                  <a:lnTo>
                    <a:pt x="60841" y="179005"/>
                  </a:lnTo>
                  <a:lnTo>
                    <a:pt x="60047" y="178891"/>
                  </a:lnTo>
                  <a:lnTo>
                    <a:pt x="59025" y="178550"/>
                  </a:lnTo>
                  <a:lnTo>
                    <a:pt x="58231" y="178664"/>
                  </a:lnTo>
                  <a:lnTo>
                    <a:pt x="57890" y="178778"/>
                  </a:lnTo>
                  <a:lnTo>
                    <a:pt x="57663" y="179005"/>
                  </a:lnTo>
                  <a:lnTo>
                    <a:pt x="55506" y="180367"/>
                  </a:lnTo>
                  <a:lnTo>
                    <a:pt x="53122" y="182296"/>
                  </a:lnTo>
                  <a:lnTo>
                    <a:pt x="51760" y="183091"/>
                  </a:lnTo>
                  <a:lnTo>
                    <a:pt x="49604" y="183659"/>
                  </a:lnTo>
                  <a:lnTo>
                    <a:pt x="46539" y="183999"/>
                  </a:lnTo>
                  <a:lnTo>
                    <a:pt x="43361" y="183659"/>
                  </a:lnTo>
                  <a:lnTo>
                    <a:pt x="41090" y="182183"/>
                  </a:lnTo>
                  <a:lnTo>
                    <a:pt x="40296" y="180707"/>
                  </a:lnTo>
                  <a:lnTo>
                    <a:pt x="39842" y="178210"/>
                  </a:lnTo>
                  <a:lnTo>
                    <a:pt x="39047" y="176848"/>
                  </a:lnTo>
                  <a:lnTo>
                    <a:pt x="37799" y="176167"/>
                  </a:lnTo>
                  <a:lnTo>
                    <a:pt x="34507" y="175599"/>
                  </a:lnTo>
                  <a:lnTo>
                    <a:pt x="33826" y="175032"/>
                  </a:lnTo>
                  <a:lnTo>
                    <a:pt x="34507" y="173783"/>
                  </a:lnTo>
                  <a:lnTo>
                    <a:pt x="36323" y="172648"/>
                  </a:lnTo>
                  <a:lnTo>
                    <a:pt x="38366" y="171853"/>
                  </a:lnTo>
                  <a:lnTo>
                    <a:pt x="39842" y="171513"/>
                  </a:lnTo>
                  <a:lnTo>
                    <a:pt x="40977" y="171967"/>
                  </a:lnTo>
                  <a:lnTo>
                    <a:pt x="41771" y="173102"/>
                  </a:lnTo>
                  <a:lnTo>
                    <a:pt x="41771" y="174351"/>
                  </a:lnTo>
                  <a:lnTo>
                    <a:pt x="40523" y="175145"/>
                  </a:lnTo>
                  <a:lnTo>
                    <a:pt x="41431" y="175713"/>
                  </a:lnTo>
                  <a:lnTo>
                    <a:pt x="42793" y="176280"/>
                  </a:lnTo>
                  <a:lnTo>
                    <a:pt x="44155" y="176507"/>
                  </a:lnTo>
                  <a:lnTo>
                    <a:pt x="45177" y="176167"/>
                  </a:lnTo>
                  <a:lnTo>
                    <a:pt x="45517" y="174805"/>
                  </a:lnTo>
                  <a:lnTo>
                    <a:pt x="45290" y="173216"/>
                  </a:lnTo>
                  <a:lnTo>
                    <a:pt x="45290" y="171853"/>
                  </a:lnTo>
                  <a:lnTo>
                    <a:pt x="46425" y="170832"/>
                  </a:lnTo>
                  <a:lnTo>
                    <a:pt x="45177" y="166292"/>
                  </a:lnTo>
                  <a:lnTo>
                    <a:pt x="45063" y="164021"/>
                  </a:lnTo>
                  <a:lnTo>
                    <a:pt x="45404" y="162092"/>
                  </a:lnTo>
                  <a:lnTo>
                    <a:pt x="46312" y="160502"/>
                  </a:lnTo>
                  <a:lnTo>
                    <a:pt x="47447" y="159481"/>
                  </a:lnTo>
                  <a:lnTo>
                    <a:pt x="48696" y="159140"/>
                  </a:lnTo>
                  <a:lnTo>
                    <a:pt x="49944" y="157551"/>
                  </a:lnTo>
                  <a:lnTo>
                    <a:pt x="53463" y="149492"/>
                  </a:lnTo>
                  <a:lnTo>
                    <a:pt x="54258" y="146541"/>
                  </a:lnTo>
                  <a:lnTo>
                    <a:pt x="53690" y="146541"/>
                  </a:lnTo>
                  <a:lnTo>
                    <a:pt x="53009" y="148698"/>
                  </a:lnTo>
                  <a:lnTo>
                    <a:pt x="52101" y="150741"/>
                  </a:lnTo>
                  <a:lnTo>
                    <a:pt x="50852" y="152330"/>
                  </a:lnTo>
                  <a:lnTo>
                    <a:pt x="49150" y="152898"/>
                  </a:lnTo>
                  <a:lnTo>
                    <a:pt x="47334" y="152216"/>
                  </a:lnTo>
                  <a:lnTo>
                    <a:pt x="46198" y="150514"/>
                  </a:lnTo>
                  <a:lnTo>
                    <a:pt x="45177" y="148470"/>
                  </a:lnTo>
                  <a:lnTo>
                    <a:pt x="43928" y="147335"/>
                  </a:lnTo>
                  <a:lnTo>
                    <a:pt x="42453" y="150060"/>
                  </a:lnTo>
                  <a:lnTo>
                    <a:pt x="42226" y="151649"/>
                  </a:lnTo>
                  <a:lnTo>
                    <a:pt x="43247" y="152784"/>
                  </a:lnTo>
                  <a:lnTo>
                    <a:pt x="41090" y="155849"/>
                  </a:lnTo>
                  <a:lnTo>
                    <a:pt x="39955" y="156643"/>
                  </a:lnTo>
                  <a:lnTo>
                    <a:pt x="38593" y="155508"/>
                  </a:lnTo>
                  <a:lnTo>
                    <a:pt x="39161" y="154146"/>
                  </a:lnTo>
                  <a:lnTo>
                    <a:pt x="37799" y="154827"/>
                  </a:lnTo>
                  <a:lnTo>
                    <a:pt x="34620" y="157324"/>
                  </a:lnTo>
                  <a:lnTo>
                    <a:pt x="35983" y="159027"/>
                  </a:lnTo>
                  <a:lnTo>
                    <a:pt x="34847" y="159935"/>
                  </a:lnTo>
                  <a:lnTo>
                    <a:pt x="31329" y="160957"/>
                  </a:lnTo>
                  <a:lnTo>
                    <a:pt x="31102" y="161638"/>
                  </a:lnTo>
                  <a:lnTo>
                    <a:pt x="30307" y="164589"/>
                  </a:lnTo>
                  <a:lnTo>
                    <a:pt x="29512" y="164930"/>
                  </a:lnTo>
                  <a:lnTo>
                    <a:pt x="28718" y="165611"/>
                  </a:lnTo>
                  <a:lnTo>
                    <a:pt x="27356" y="167313"/>
                  </a:lnTo>
                  <a:lnTo>
                    <a:pt x="25880" y="165724"/>
                  </a:lnTo>
                  <a:lnTo>
                    <a:pt x="25653" y="163340"/>
                  </a:lnTo>
                  <a:lnTo>
                    <a:pt x="25199" y="161183"/>
                  </a:lnTo>
                  <a:lnTo>
                    <a:pt x="23042" y="160276"/>
                  </a:lnTo>
                  <a:lnTo>
                    <a:pt x="21567" y="158914"/>
                  </a:lnTo>
                  <a:lnTo>
                    <a:pt x="22021" y="155735"/>
                  </a:lnTo>
                  <a:lnTo>
                    <a:pt x="23383" y="152330"/>
                  </a:lnTo>
                  <a:lnTo>
                    <a:pt x="24632" y="150287"/>
                  </a:lnTo>
                  <a:lnTo>
                    <a:pt x="24518" y="148698"/>
                  </a:lnTo>
                  <a:lnTo>
                    <a:pt x="24859" y="146768"/>
                  </a:lnTo>
                  <a:lnTo>
                    <a:pt x="25426" y="144157"/>
                  </a:lnTo>
                  <a:lnTo>
                    <a:pt x="26561" y="142568"/>
                  </a:lnTo>
                  <a:lnTo>
                    <a:pt x="27015" y="141660"/>
                  </a:lnTo>
                  <a:lnTo>
                    <a:pt x="27810" y="140752"/>
                  </a:lnTo>
                  <a:lnTo>
                    <a:pt x="28945" y="140298"/>
                  </a:lnTo>
                  <a:lnTo>
                    <a:pt x="29172" y="140071"/>
                  </a:lnTo>
                  <a:lnTo>
                    <a:pt x="32010" y="138482"/>
                  </a:lnTo>
                  <a:lnTo>
                    <a:pt x="34507" y="134963"/>
                  </a:lnTo>
                  <a:lnTo>
                    <a:pt x="35983" y="133601"/>
                  </a:lnTo>
                  <a:lnTo>
                    <a:pt x="38366" y="133033"/>
                  </a:lnTo>
                  <a:lnTo>
                    <a:pt x="39047" y="132125"/>
                  </a:lnTo>
                  <a:lnTo>
                    <a:pt x="39615" y="130082"/>
                  </a:lnTo>
                  <a:lnTo>
                    <a:pt x="39388" y="127925"/>
                  </a:lnTo>
                  <a:lnTo>
                    <a:pt x="37345" y="126790"/>
                  </a:lnTo>
                  <a:lnTo>
                    <a:pt x="36891" y="129855"/>
                  </a:lnTo>
                  <a:lnTo>
                    <a:pt x="35415" y="131671"/>
                  </a:lnTo>
                  <a:lnTo>
                    <a:pt x="33145" y="132693"/>
                  </a:lnTo>
                  <a:lnTo>
                    <a:pt x="30534" y="133033"/>
                  </a:lnTo>
                  <a:lnTo>
                    <a:pt x="25653" y="132352"/>
                  </a:lnTo>
                  <a:lnTo>
                    <a:pt x="23610" y="132806"/>
                  </a:lnTo>
                  <a:lnTo>
                    <a:pt x="23951" y="134963"/>
                  </a:lnTo>
                  <a:lnTo>
                    <a:pt x="21680" y="137347"/>
                  </a:lnTo>
                  <a:lnTo>
                    <a:pt x="20432" y="138028"/>
                  </a:lnTo>
                  <a:lnTo>
                    <a:pt x="18616" y="137687"/>
                  </a:lnTo>
                  <a:lnTo>
                    <a:pt x="17367" y="136552"/>
                  </a:lnTo>
                  <a:lnTo>
                    <a:pt x="16686" y="134850"/>
                  </a:lnTo>
                  <a:lnTo>
                    <a:pt x="16118" y="132693"/>
                  </a:lnTo>
                  <a:lnTo>
                    <a:pt x="15210" y="130309"/>
                  </a:lnTo>
                  <a:lnTo>
                    <a:pt x="16459" y="130309"/>
                  </a:lnTo>
                  <a:lnTo>
                    <a:pt x="17367" y="129855"/>
                  </a:lnTo>
                  <a:lnTo>
                    <a:pt x="18048" y="128947"/>
                  </a:lnTo>
                  <a:lnTo>
                    <a:pt x="18616" y="127585"/>
                  </a:lnTo>
                  <a:lnTo>
                    <a:pt x="17821" y="126109"/>
                  </a:lnTo>
                  <a:lnTo>
                    <a:pt x="16459" y="125201"/>
                  </a:lnTo>
                  <a:lnTo>
                    <a:pt x="14643" y="124406"/>
                  </a:lnTo>
                  <a:lnTo>
                    <a:pt x="14529" y="123385"/>
                  </a:lnTo>
                  <a:lnTo>
                    <a:pt x="14075" y="121682"/>
                  </a:lnTo>
                  <a:lnTo>
                    <a:pt x="13962" y="120888"/>
                  </a:lnTo>
                  <a:lnTo>
                    <a:pt x="14189" y="120320"/>
                  </a:lnTo>
                  <a:lnTo>
                    <a:pt x="15097" y="119299"/>
                  </a:lnTo>
                  <a:lnTo>
                    <a:pt x="15324" y="118504"/>
                  </a:lnTo>
                  <a:lnTo>
                    <a:pt x="15437" y="117255"/>
                  </a:lnTo>
                  <a:lnTo>
                    <a:pt x="15324" y="116461"/>
                  </a:lnTo>
                  <a:lnTo>
                    <a:pt x="14643" y="116007"/>
                  </a:lnTo>
                  <a:lnTo>
                    <a:pt x="12940" y="115893"/>
                  </a:lnTo>
                  <a:lnTo>
                    <a:pt x="12032" y="115326"/>
                  </a:lnTo>
                  <a:lnTo>
                    <a:pt x="10556" y="112942"/>
                  </a:lnTo>
                  <a:lnTo>
                    <a:pt x="9308" y="112374"/>
                  </a:lnTo>
                  <a:lnTo>
                    <a:pt x="9308" y="113169"/>
                  </a:lnTo>
                  <a:lnTo>
                    <a:pt x="9875" y="114645"/>
                  </a:lnTo>
                  <a:lnTo>
                    <a:pt x="9308" y="115439"/>
                  </a:lnTo>
                  <a:lnTo>
                    <a:pt x="8400" y="115666"/>
                  </a:lnTo>
                  <a:lnTo>
                    <a:pt x="7946" y="115553"/>
                  </a:lnTo>
                  <a:lnTo>
                    <a:pt x="7492" y="113850"/>
                  </a:lnTo>
                  <a:lnTo>
                    <a:pt x="6584" y="113737"/>
                  </a:lnTo>
                  <a:lnTo>
                    <a:pt x="5448" y="114418"/>
                  </a:lnTo>
                  <a:lnTo>
                    <a:pt x="4654" y="115212"/>
                  </a:lnTo>
                  <a:lnTo>
                    <a:pt x="3973" y="116347"/>
                  </a:lnTo>
                  <a:lnTo>
                    <a:pt x="2951" y="118958"/>
                  </a:lnTo>
                  <a:lnTo>
                    <a:pt x="2270" y="120093"/>
                  </a:lnTo>
                  <a:lnTo>
                    <a:pt x="1816" y="119866"/>
                  </a:lnTo>
                  <a:lnTo>
                    <a:pt x="908" y="116802"/>
                  </a:lnTo>
                  <a:lnTo>
                    <a:pt x="0" y="116007"/>
                  </a:lnTo>
                  <a:lnTo>
                    <a:pt x="0" y="115212"/>
                  </a:lnTo>
                  <a:lnTo>
                    <a:pt x="681" y="113964"/>
                  </a:lnTo>
                  <a:lnTo>
                    <a:pt x="2724" y="108402"/>
                  </a:lnTo>
                  <a:lnTo>
                    <a:pt x="2838" y="107607"/>
                  </a:lnTo>
                  <a:lnTo>
                    <a:pt x="3065" y="106585"/>
                  </a:lnTo>
                  <a:lnTo>
                    <a:pt x="3405" y="105564"/>
                  </a:lnTo>
                  <a:lnTo>
                    <a:pt x="3746" y="104769"/>
                  </a:lnTo>
                  <a:lnTo>
                    <a:pt x="4086" y="103634"/>
                  </a:lnTo>
                  <a:lnTo>
                    <a:pt x="3519" y="102726"/>
                  </a:lnTo>
                  <a:lnTo>
                    <a:pt x="2043" y="101705"/>
                  </a:lnTo>
                  <a:lnTo>
                    <a:pt x="1362" y="98526"/>
                  </a:lnTo>
                  <a:lnTo>
                    <a:pt x="2157" y="97845"/>
                  </a:lnTo>
                  <a:lnTo>
                    <a:pt x="3405" y="97845"/>
                  </a:lnTo>
                  <a:lnTo>
                    <a:pt x="4086" y="96710"/>
                  </a:lnTo>
                  <a:lnTo>
                    <a:pt x="4654" y="94326"/>
                  </a:lnTo>
                  <a:lnTo>
                    <a:pt x="5789" y="93191"/>
                  </a:lnTo>
                  <a:lnTo>
                    <a:pt x="6924" y="92397"/>
                  </a:lnTo>
                  <a:lnTo>
                    <a:pt x="7378" y="90808"/>
                  </a:lnTo>
                  <a:lnTo>
                    <a:pt x="8854" y="92056"/>
                  </a:lnTo>
                  <a:lnTo>
                    <a:pt x="10102" y="92397"/>
                  </a:lnTo>
                  <a:lnTo>
                    <a:pt x="11351" y="91943"/>
                  </a:lnTo>
                  <a:lnTo>
                    <a:pt x="12713" y="90808"/>
                  </a:lnTo>
                  <a:lnTo>
                    <a:pt x="13281" y="90127"/>
                  </a:lnTo>
                  <a:lnTo>
                    <a:pt x="13508" y="89446"/>
                  </a:lnTo>
                  <a:lnTo>
                    <a:pt x="13848" y="88765"/>
                  </a:lnTo>
                  <a:lnTo>
                    <a:pt x="14756" y="88084"/>
                  </a:lnTo>
                  <a:lnTo>
                    <a:pt x="15551" y="87629"/>
                  </a:lnTo>
                  <a:lnTo>
                    <a:pt x="16232" y="87402"/>
                  </a:lnTo>
                  <a:lnTo>
                    <a:pt x="17935" y="87175"/>
                  </a:lnTo>
                  <a:lnTo>
                    <a:pt x="17935" y="86154"/>
                  </a:lnTo>
                  <a:lnTo>
                    <a:pt x="16345" y="86948"/>
                  </a:lnTo>
                  <a:lnTo>
                    <a:pt x="14189" y="87402"/>
                  </a:lnTo>
                  <a:lnTo>
                    <a:pt x="12600" y="87289"/>
                  </a:lnTo>
                  <a:lnTo>
                    <a:pt x="12713" y="86154"/>
                  </a:lnTo>
                  <a:lnTo>
                    <a:pt x="9648" y="87743"/>
                  </a:lnTo>
                  <a:lnTo>
                    <a:pt x="8286" y="87516"/>
                  </a:lnTo>
                  <a:lnTo>
                    <a:pt x="7378" y="85246"/>
                  </a:lnTo>
                  <a:lnTo>
                    <a:pt x="12032" y="80819"/>
                  </a:lnTo>
                  <a:lnTo>
                    <a:pt x="15097" y="79116"/>
                  </a:lnTo>
                  <a:lnTo>
                    <a:pt x="18729" y="80705"/>
                  </a:lnTo>
                  <a:lnTo>
                    <a:pt x="20432" y="80705"/>
                  </a:lnTo>
                  <a:lnTo>
                    <a:pt x="22134" y="80365"/>
                  </a:lnTo>
                  <a:lnTo>
                    <a:pt x="23383" y="79797"/>
                  </a:lnTo>
                  <a:lnTo>
                    <a:pt x="24632" y="78662"/>
                  </a:lnTo>
                  <a:lnTo>
                    <a:pt x="25880" y="77867"/>
                  </a:lnTo>
                  <a:lnTo>
                    <a:pt x="26902" y="76051"/>
                  </a:lnTo>
                  <a:lnTo>
                    <a:pt x="27356" y="74122"/>
                  </a:lnTo>
                  <a:lnTo>
                    <a:pt x="28037" y="74122"/>
                  </a:lnTo>
                  <a:lnTo>
                    <a:pt x="29853" y="75711"/>
                  </a:lnTo>
                  <a:lnTo>
                    <a:pt x="32464" y="75597"/>
                  </a:lnTo>
                  <a:lnTo>
                    <a:pt x="35074" y="74576"/>
                  </a:lnTo>
                  <a:lnTo>
                    <a:pt x="36777" y="73327"/>
                  </a:lnTo>
                  <a:lnTo>
                    <a:pt x="34734" y="73441"/>
                  </a:lnTo>
                  <a:lnTo>
                    <a:pt x="33599" y="72646"/>
                  </a:lnTo>
                  <a:lnTo>
                    <a:pt x="32123" y="69695"/>
                  </a:lnTo>
                  <a:lnTo>
                    <a:pt x="31669" y="69695"/>
                  </a:lnTo>
                  <a:lnTo>
                    <a:pt x="30421" y="69014"/>
                  </a:lnTo>
                  <a:lnTo>
                    <a:pt x="29626" y="68219"/>
                  </a:lnTo>
                  <a:lnTo>
                    <a:pt x="30307" y="67879"/>
                  </a:lnTo>
                  <a:lnTo>
                    <a:pt x="31215" y="67765"/>
                  </a:lnTo>
                  <a:lnTo>
                    <a:pt x="35188" y="66063"/>
                  </a:lnTo>
                  <a:lnTo>
                    <a:pt x="39274" y="63225"/>
                  </a:lnTo>
                  <a:lnTo>
                    <a:pt x="42339" y="62430"/>
                  </a:lnTo>
                  <a:lnTo>
                    <a:pt x="43020" y="61522"/>
                  </a:lnTo>
                  <a:lnTo>
                    <a:pt x="43815" y="60841"/>
                  </a:lnTo>
                  <a:lnTo>
                    <a:pt x="44950" y="60500"/>
                  </a:lnTo>
                  <a:lnTo>
                    <a:pt x="46198" y="61182"/>
                  </a:lnTo>
                  <a:lnTo>
                    <a:pt x="49263" y="64246"/>
                  </a:lnTo>
                  <a:lnTo>
                    <a:pt x="50966" y="64928"/>
                  </a:lnTo>
                  <a:lnTo>
                    <a:pt x="52668" y="65268"/>
                  </a:lnTo>
                  <a:lnTo>
                    <a:pt x="56414" y="66516"/>
                  </a:lnTo>
                  <a:lnTo>
                    <a:pt x="58231" y="66857"/>
                  </a:lnTo>
                  <a:lnTo>
                    <a:pt x="60955" y="65835"/>
                  </a:lnTo>
                  <a:lnTo>
                    <a:pt x="64360" y="63906"/>
                  </a:lnTo>
                  <a:lnTo>
                    <a:pt x="67992" y="62771"/>
                  </a:lnTo>
                  <a:lnTo>
                    <a:pt x="71284" y="64246"/>
                  </a:lnTo>
                  <a:lnTo>
                    <a:pt x="76392" y="61863"/>
                  </a:lnTo>
                  <a:lnTo>
                    <a:pt x="77187" y="61068"/>
                  </a:lnTo>
                  <a:lnTo>
                    <a:pt x="77527" y="59933"/>
                  </a:lnTo>
                  <a:lnTo>
                    <a:pt x="78322" y="58912"/>
                  </a:lnTo>
                  <a:lnTo>
                    <a:pt x="79343" y="58231"/>
                  </a:lnTo>
                  <a:lnTo>
                    <a:pt x="81273" y="57776"/>
                  </a:lnTo>
                  <a:lnTo>
                    <a:pt x="81727" y="57209"/>
                  </a:lnTo>
                  <a:lnTo>
                    <a:pt x="81954" y="56641"/>
                  </a:lnTo>
                  <a:lnTo>
                    <a:pt x="82522" y="56187"/>
                  </a:lnTo>
                  <a:lnTo>
                    <a:pt x="87857" y="54825"/>
                  </a:lnTo>
                  <a:lnTo>
                    <a:pt x="88197" y="56528"/>
                  </a:lnTo>
                  <a:lnTo>
                    <a:pt x="89105" y="57776"/>
                  </a:lnTo>
                  <a:lnTo>
                    <a:pt x="91262" y="59706"/>
                  </a:lnTo>
                  <a:lnTo>
                    <a:pt x="92510" y="58231"/>
                  </a:lnTo>
                  <a:lnTo>
                    <a:pt x="92851" y="56982"/>
                  </a:lnTo>
                  <a:lnTo>
                    <a:pt x="92624" y="53803"/>
                  </a:lnTo>
                  <a:lnTo>
                    <a:pt x="93532" y="52101"/>
                  </a:lnTo>
                  <a:lnTo>
                    <a:pt x="95462" y="52441"/>
                  </a:lnTo>
                  <a:lnTo>
                    <a:pt x="98299" y="54258"/>
                  </a:lnTo>
                  <a:lnTo>
                    <a:pt x="99661" y="54712"/>
                  </a:lnTo>
                  <a:lnTo>
                    <a:pt x="100229" y="55847"/>
                  </a:lnTo>
                  <a:lnTo>
                    <a:pt x="100570" y="57322"/>
                  </a:lnTo>
                  <a:lnTo>
                    <a:pt x="101251" y="58798"/>
                  </a:lnTo>
                  <a:lnTo>
                    <a:pt x="103521" y="61068"/>
                  </a:lnTo>
                  <a:lnTo>
                    <a:pt x="104542" y="62317"/>
                  </a:lnTo>
                  <a:lnTo>
                    <a:pt x="105223" y="64360"/>
                  </a:lnTo>
                  <a:lnTo>
                    <a:pt x="106018" y="62203"/>
                  </a:lnTo>
                  <a:lnTo>
                    <a:pt x="106018" y="60160"/>
                  </a:lnTo>
                  <a:lnTo>
                    <a:pt x="105337" y="56074"/>
                  </a:lnTo>
                  <a:lnTo>
                    <a:pt x="105337" y="54031"/>
                  </a:lnTo>
                  <a:lnTo>
                    <a:pt x="105791" y="52782"/>
                  </a:lnTo>
                  <a:lnTo>
                    <a:pt x="106813" y="51874"/>
                  </a:lnTo>
                  <a:lnTo>
                    <a:pt x="108629" y="50625"/>
                  </a:lnTo>
                  <a:lnTo>
                    <a:pt x="106699" y="49717"/>
                  </a:lnTo>
                  <a:lnTo>
                    <a:pt x="104883" y="49490"/>
                  </a:lnTo>
                  <a:lnTo>
                    <a:pt x="101591" y="49717"/>
                  </a:lnTo>
                  <a:lnTo>
                    <a:pt x="99889" y="49150"/>
                  </a:lnTo>
                  <a:lnTo>
                    <a:pt x="97505" y="46652"/>
                  </a:lnTo>
                  <a:lnTo>
                    <a:pt x="95916" y="45971"/>
                  </a:lnTo>
                  <a:lnTo>
                    <a:pt x="97732" y="44496"/>
                  </a:lnTo>
                  <a:lnTo>
                    <a:pt x="107494" y="43247"/>
                  </a:lnTo>
                  <a:lnTo>
                    <a:pt x="108175" y="43020"/>
                  </a:lnTo>
                  <a:lnTo>
                    <a:pt x="108856" y="42339"/>
                  </a:lnTo>
                  <a:lnTo>
                    <a:pt x="109310" y="41431"/>
                  </a:lnTo>
                  <a:lnTo>
                    <a:pt x="109196" y="40409"/>
                  </a:lnTo>
                  <a:lnTo>
                    <a:pt x="108742" y="40296"/>
                  </a:lnTo>
                  <a:lnTo>
                    <a:pt x="106472" y="41317"/>
                  </a:lnTo>
                  <a:lnTo>
                    <a:pt x="100570" y="42339"/>
                  </a:lnTo>
                  <a:lnTo>
                    <a:pt x="100910" y="41885"/>
                  </a:lnTo>
                  <a:lnTo>
                    <a:pt x="101137" y="41658"/>
                  </a:lnTo>
                  <a:lnTo>
                    <a:pt x="101818" y="41317"/>
                  </a:lnTo>
                  <a:lnTo>
                    <a:pt x="101478" y="40977"/>
                  </a:lnTo>
                  <a:lnTo>
                    <a:pt x="100570" y="40409"/>
                  </a:lnTo>
                  <a:lnTo>
                    <a:pt x="99434" y="42112"/>
                  </a:lnTo>
                  <a:lnTo>
                    <a:pt x="97505" y="42907"/>
                  </a:lnTo>
                  <a:lnTo>
                    <a:pt x="93191" y="43134"/>
                  </a:lnTo>
                  <a:lnTo>
                    <a:pt x="93986" y="41090"/>
                  </a:lnTo>
                  <a:lnTo>
                    <a:pt x="94326" y="38253"/>
                  </a:lnTo>
                  <a:lnTo>
                    <a:pt x="94780" y="36210"/>
                  </a:lnTo>
                  <a:lnTo>
                    <a:pt x="95916" y="36663"/>
                  </a:lnTo>
                  <a:lnTo>
                    <a:pt x="97164" y="34848"/>
                  </a:lnTo>
                  <a:lnTo>
                    <a:pt x="96370" y="34167"/>
                  </a:lnTo>
                  <a:lnTo>
                    <a:pt x="95575" y="33031"/>
                  </a:lnTo>
                  <a:lnTo>
                    <a:pt x="95121" y="31669"/>
                  </a:lnTo>
                  <a:lnTo>
                    <a:pt x="95121" y="30194"/>
                  </a:lnTo>
                  <a:lnTo>
                    <a:pt x="95462" y="30194"/>
                  </a:lnTo>
                  <a:lnTo>
                    <a:pt x="97164" y="30534"/>
                  </a:lnTo>
                  <a:lnTo>
                    <a:pt x="97845" y="30194"/>
                  </a:lnTo>
                  <a:lnTo>
                    <a:pt x="100115" y="30534"/>
                  </a:lnTo>
                  <a:lnTo>
                    <a:pt x="102953" y="29058"/>
                  </a:lnTo>
                  <a:lnTo>
                    <a:pt x="117028" y="18275"/>
                  </a:lnTo>
                  <a:lnTo>
                    <a:pt x="117369" y="19751"/>
                  </a:lnTo>
                  <a:lnTo>
                    <a:pt x="118164" y="20545"/>
                  </a:lnTo>
                  <a:lnTo>
                    <a:pt x="119185" y="20659"/>
                  </a:lnTo>
                  <a:lnTo>
                    <a:pt x="120320" y="20091"/>
                  </a:lnTo>
                  <a:lnTo>
                    <a:pt x="119299" y="20205"/>
                  </a:lnTo>
                  <a:lnTo>
                    <a:pt x="118958" y="20091"/>
                  </a:lnTo>
                  <a:lnTo>
                    <a:pt x="118958" y="19296"/>
                  </a:lnTo>
                  <a:lnTo>
                    <a:pt x="119412" y="19070"/>
                  </a:lnTo>
                  <a:lnTo>
                    <a:pt x="119866" y="18615"/>
                  </a:lnTo>
                  <a:lnTo>
                    <a:pt x="120320" y="18275"/>
                  </a:lnTo>
                  <a:lnTo>
                    <a:pt x="118390" y="16799"/>
                  </a:lnTo>
                  <a:lnTo>
                    <a:pt x="118164" y="15324"/>
                  </a:lnTo>
                  <a:lnTo>
                    <a:pt x="118618" y="13848"/>
                  </a:lnTo>
                  <a:lnTo>
                    <a:pt x="118958" y="12259"/>
                  </a:lnTo>
                  <a:lnTo>
                    <a:pt x="119526" y="11124"/>
                  </a:lnTo>
                  <a:lnTo>
                    <a:pt x="121001" y="10783"/>
                  </a:lnTo>
                  <a:lnTo>
                    <a:pt x="124293" y="10783"/>
                  </a:lnTo>
                  <a:lnTo>
                    <a:pt x="127131" y="9989"/>
                  </a:lnTo>
                  <a:lnTo>
                    <a:pt x="129855" y="8400"/>
                  </a:lnTo>
                  <a:lnTo>
                    <a:pt x="132239" y="6130"/>
                  </a:lnTo>
                  <a:lnTo>
                    <a:pt x="134168" y="3519"/>
                  </a:lnTo>
                  <a:lnTo>
                    <a:pt x="136893" y="3973"/>
                  </a:lnTo>
                  <a:lnTo>
                    <a:pt x="138028" y="5902"/>
                  </a:lnTo>
                  <a:lnTo>
                    <a:pt x="138709" y="8286"/>
                  </a:lnTo>
                  <a:lnTo>
                    <a:pt x="140184" y="10102"/>
                  </a:lnTo>
                  <a:lnTo>
                    <a:pt x="140184" y="10897"/>
                  </a:lnTo>
                  <a:lnTo>
                    <a:pt x="139617" y="10556"/>
                  </a:lnTo>
                  <a:lnTo>
                    <a:pt x="138595" y="10329"/>
                  </a:lnTo>
                  <a:lnTo>
                    <a:pt x="138028" y="10102"/>
                  </a:lnTo>
                  <a:lnTo>
                    <a:pt x="137347" y="11237"/>
                  </a:lnTo>
                  <a:lnTo>
                    <a:pt x="136893" y="12486"/>
                  </a:lnTo>
                  <a:lnTo>
                    <a:pt x="136893" y="13621"/>
                  </a:lnTo>
                  <a:lnTo>
                    <a:pt x="137460" y="14643"/>
                  </a:lnTo>
                  <a:lnTo>
                    <a:pt x="136439" y="15437"/>
                  </a:lnTo>
                  <a:lnTo>
                    <a:pt x="136098" y="15324"/>
                  </a:lnTo>
                  <a:lnTo>
                    <a:pt x="135417" y="14643"/>
                  </a:lnTo>
                  <a:lnTo>
                    <a:pt x="134850" y="15324"/>
                  </a:lnTo>
                  <a:lnTo>
                    <a:pt x="134622" y="15551"/>
                  </a:lnTo>
                  <a:lnTo>
                    <a:pt x="134168" y="15778"/>
                  </a:lnTo>
                  <a:lnTo>
                    <a:pt x="134168" y="16686"/>
                  </a:lnTo>
                  <a:lnTo>
                    <a:pt x="139049" y="16913"/>
                  </a:lnTo>
                  <a:lnTo>
                    <a:pt x="139957" y="15891"/>
                  </a:lnTo>
                  <a:lnTo>
                    <a:pt x="138141" y="12940"/>
                  </a:lnTo>
                  <a:lnTo>
                    <a:pt x="139276" y="12146"/>
                  </a:lnTo>
                  <a:lnTo>
                    <a:pt x="140411" y="12146"/>
                  </a:lnTo>
                  <a:lnTo>
                    <a:pt x="142795" y="12940"/>
                  </a:lnTo>
                  <a:lnTo>
                    <a:pt x="142568" y="12486"/>
                  </a:lnTo>
                  <a:lnTo>
                    <a:pt x="142341" y="11465"/>
                  </a:lnTo>
                  <a:lnTo>
                    <a:pt x="142114" y="11010"/>
                  </a:lnTo>
                  <a:lnTo>
                    <a:pt x="143476" y="9535"/>
                  </a:lnTo>
                  <a:lnTo>
                    <a:pt x="145292" y="8059"/>
                  </a:lnTo>
                  <a:lnTo>
                    <a:pt x="147222" y="6924"/>
                  </a:lnTo>
                  <a:lnTo>
                    <a:pt x="151081" y="5902"/>
                  </a:lnTo>
                  <a:lnTo>
                    <a:pt x="153125" y="4427"/>
                  </a:lnTo>
                  <a:lnTo>
                    <a:pt x="154827" y="2497"/>
                  </a:lnTo>
                  <a:lnTo>
                    <a:pt x="155508" y="454"/>
                  </a:lnTo>
                  <a:lnTo>
                    <a:pt x="155849" y="0"/>
                  </a:lnTo>
                  <a:lnTo>
                    <a:pt x="156530" y="341"/>
                  </a:lnTo>
                  <a:lnTo>
                    <a:pt x="157211" y="1362"/>
                  </a:lnTo>
                  <a:lnTo>
                    <a:pt x="157551" y="2724"/>
                  </a:lnTo>
                  <a:lnTo>
                    <a:pt x="157097" y="3519"/>
                  </a:lnTo>
                  <a:lnTo>
                    <a:pt x="154827" y="6243"/>
                  </a:lnTo>
                  <a:lnTo>
                    <a:pt x="154827" y="8173"/>
                  </a:lnTo>
                  <a:lnTo>
                    <a:pt x="155281" y="8740"/>
                  </a:lnTo>
                  <a:lnTo>
                    <a:pt x="155962" y="8513"/>
                  </a:lnTo>
                  <a:lnTo>
                    <a:pt x="156870" y="8173"/>
                  </a:lnTo>
                  <a:lnTo>
                    <a:pt x="156984" y="7832"/>
                  </a:lnTo>
                  <a:lnTo>
                    <a:pt x="156984" y="7151"/>
                  </a:lnTo>
                  <a:lnTo>
                    <a:pt x="157097" y="6583"/>
                  </a:lnTo>
                  <a:lnTo>
                    <a:pt x="157892" y="6357"/>
                  </a:lnTo>
                  <a:lnTo>
                    <a:pt x="158573" y="6243"/>
                  </a:lnTo>
                  <a:lnTo>
                    <a:pt x="160276" y="5448"/>
                  </a:lnTo>
                  <a:lnTo>
                    <a:pt x="160616" y="7264"/>
                  </a:lnTo>
                  <a:lnTo>
                    <a:pt x="163000" y="11918"/>
                  </a:lnTo>
                  <a:lnTo>
                    <a:pt x="162773" y="14075"/>
                  </a:lnTo>
                  <a:lnTo>
                    <a:pt x="163681" y="13735"/>
                  </a:lnTo>
                  <a:lnTo>
                    <a:pt x="164930" y="12032"/>
                  </a:lnTo>
                  <a:lnTo>
                    <a:pt x="165724" y="10102"/>
                  </a:lnTo>
                  <a:lnTo>
                    <a:pt x="166859" y="10556"/>
                  </a:lnTo>
                  <a:lnTo>
                    <a:pt x="167767" y="9875"/>
                  </a:lnTo>
                  <a:lnTo>
                    <a:pt x="168675" y="8854"/>
                  </a:lnTo>
                  <a:lnTo>
                    <a:pt x="170037" y="8286"/>
                  </a:lnTo>
                  <a:lnTo>
                    <a:pt x="173897" y="8740"/>
                  </a:lnTo>
                  <a:lnTo>
                    <a:pt x="175032" y="9194"/>
                  </a:lnTo>
                  <a:lnTo>
                    <a:pt x="183091" y="13735"/>
                  </a:lnTo>
                  <a:lnTo>
                    <a:pt x="187064" y="15210"/>
                  </a:lnTo>
                  <a:lnTo>
                    <a:pt x="193193" y="26107"/>
                  </a:lnTo>
                  <a:lnTo>
                    <a:pt x="197734" y="28377"/>
                  </a:lnTo>
                  <a:lnTo>
                    <a:pt x="197393" y="28945"/>
                  </a:lnTo>
                  <a:lnTo>
                    <a:pt x="197166" y="29399"/>
                  </a:lnTo>
                  <a:lnTo>
                    <a:pt x="196939" y="29739"/>
                  </a:lnTo>
                  <a:lnTo>
                    <a:pt x="196372" y="30080"/>
                  </a:lnTo>
                  <a:lnTo>
                    <a:pt x="196372" y="31102"/>
                  </a:lnTo>
                  <a:lnTo>
                    <a:pt x="197620" y="31669"/>
                  </a:lnTo>
                  <a:lnTo>
                    <a:pt x="198415" y="31329"/>
                  </a:lnTo>
                  <a:lnTo>
                    <a:pt x="199096" y="30647"/>
                  </a:lnTo>
                  <a:lnTo>
                    <a:pt x="200231" y="30080"/>
                  </a:lnTo>
                  <a:lnTo>
                    <a:pt x="201707" y="30080"/>
                  </a:lnTo>
                  <a:lnTo>
                    <a:pt x="203750" y="30761"/>
                  </a:lnTo>
                  <a:lnTo>
                    <a:pt x="207382" y="31329"/>
                  </a:lnTo>
                  <a:lnTo>
                    <a:pt x="213285" y="31102"/>
                  </a:lnTo>
                  <a:lnTo>
                    <a:pt x="214874" y="30080"/>
                  </a:lnTo>
                  <a:lnTo>
                    <a:pt x="216576" y="30988"/>
                  </a:lnTo>
                  <a:lnTo>
                    <a:pt x="218279" y="31329"/>
                  </a:lnTo>
                  <a:lnTo>
                    <a:pt x="219414" y="32237"/>
                  </a:lnTo>
                  <a:lnTo>
                    <a:pt x="219528" y="34848"/>
                  </a:lnTo>
                  <a:lnTo>
                    <a:pt x="218847" y="36323"/>
                  </a:lnTo>
                  <a:lnTo>
                    <a:pt x="217825" y="37912"/>
                  </a:lnTo>
                  <a:lnTo>
                    <a:pt x="217371" y="39728"/>
                  </a:lnTo>
                  <a:lnTo>
                    <a:pt x="218279" y="41998"/>
                  </a:lnTo>
                  <a:lnTo>
                    <a:pt x="218393" y="41998"/>
                  </a:lnTo>
                  <a:lnTo>
                    <a:pt x="218960" y="41998"/>
                  </a:lnTo>
                  <a:lnTo>
                    <a:pt x="219528" y="39842"/>
                  </a:lnTo>
                  <a:lnTo>
                    <a:pt x="219868" y="37572"/>
                  </a:lnTo>
                  <a:lnTo>
                    <a:pt x="220436" y="35755"/>
                  </a:lnTo>
                  <a:lnTo>
                    <a:pt x="221684" y="34734"/>
                  </a:lnTo>
                  <a:lnTo>
                    <a:pt x="222592" y="31556"/>
                  </a:lnTo>
                  <a:lnTo>
                    <a:pt x="228154" y="30307"/>
                  </a:lnTo>
                  <a:lnTo>
                    <a:pt x="237689" y="29966"/>
                  </a:lnTo>
                  <a:lnTo>
                    <a:pt x="239165" y="30421"/>
                  </a:lnTo>
                  <a:lnTo>
                    <a:pt x="244954" y="29966"/>
                  </a:lnTo>
                  <a:lnTo>
                    <a:pt x="248927" y="31102"/>
                  </a:lnTo>
                  <a:lnTo>
                    <a:pt x="251424" y="31442"/>
                  </a:lnTo>
                  <a:lnTo>
                    <a:pt x="256759" y="28604"/>
                  </a:lnTo>
                  <a:lnTo>
                    <a:pt x="261753" y="29172"/>
                  </a:lnTo>
                  <a:lnTo>
                    <a:pt x="266748" y="30988"/>
                  </a:lnTo>
                  <a:lnTo>
                    <a:pt x="270266" y="32918"/>
                  </a:lnTo>
                  <a:lnTo>
                    <a:pt x="271288" y="32123"/>
                  </a:lnTo>
                  <a:lnTo>
                    <a:pt x="272423" y="31896"/>
                  </a:lnTo>
                  <a:lnTo>
                    <a:pt x="274920" y="31896"/>
                  </a:lnTo>
                  <a:lnTo>
                    <a:pt x="274693" y="31215"/>
                  </a:lnTo>
                  <a:lnTo>
                    <a:pt x="274466" y="29739"/>
                  </a:lnTo>
                  <a:lnTo>
                    <a:pt x="274239" y="29172"/>
                  </a:lnTo>
                  <a:lnTo>
                    <a:pt x="275601" y="29399"/>
                  </a:lnTo>
                  <a:lnTo>
                    <a:pt x="277872" y="30761"/>
                  </a:lnTo>
                  <a:lnTo>
                    <a:pt x="279234" y="31102"/>
                  </a:lnTo>
                  <a:lnTo>
                    <a:pt x="284228" y="30080"/>
                  </a:lnTo>
                  <a:lnTo>
                    <a:pt x="289223" y="30080"/>
                  </a:lnTo>
                  <a:lnTo>
                    <a:pt x="290585" y="29853"/>
                  </a:lnTo>
                  <a:lnTo>
                    <a:pt x="293082" y="28604"/>
                  </a:lnTo>
                  <a:lnTo>
                    <a:pt x="295352" y="28037"/>
                  </a:lnTo>
                  <a:lnTo>
                    <a:pt x="295920" y="27356"/>
                  </a:lnTo>
                  <a:lnTo>
                    <a:pt x="296601" y="26675"/>
                  </a:lnTo>
                  <a:lnTo>
                    <a:pt x="297963" y="26448"/>
                  </a:lnTo>
                  <a:lnTo>
                    <a:pt x="301028" y="28718"/>
                  </a:lnTo>
                  <a:lnTo>
                    <a:pt x="302276" y="29172"/>
                  </a:lnTo>
                  <a:lnTo>
                    <a:pt x="309768" y="29966"/>
                  </a:lnTo>
                  <a:lnTo>
                    <a:pt x="311243" y="29172"/>
                  </a:lnTo>
                  <a:lnTo>
                    <a:pt x="312719" y="29966"/>
                  </a:lnTo>
                  <a:lnTo>
                    <a:pt x="314195" y="29285"/>
                  </a:lnTo>
                  <a:lnTo>
                    <a:pt x="315670" y="28150"/>
                  </a:lnTo>
                  <a:lnTo>
                    <a:pt x="317146" y="27469"/>
                  </a:lnTo>
                  <a:lnTo>
                    <a:pt x="328383" y="27469"/>
                  </a:lnTo>
                  <a:lnTo>
                    <a:pt x="328837" y="26221"/>
                  </a:lnTo>
                  <a:lnTo>
                    <a:pt x="328156" y="25199"/>
                  </a:lnTo>
                  <a:lnTo>
                    <a:pt x="327702" y="24178"/>
                  </a:lnTo>
                  <a:lnTo>
                    <a:pt x="328951" y="22816"/>
                  </a:lnTo>
                  <a:lnTo>
                    <a:pt x="328724" y="22361"/>
                  </a:lnTo>
                  <a:lnTo>
                    <a:pt x="328497" y="21340"/>
                  </a:lnTo>
                  <a:lnTo>
                    <a:pt x="328270" y="20886"/>
                  </a:lnTo>
                  <a:lnTo>
                    <a:pt x="331448" y="20886"/>
                  </a:lnTo>
                  <a:lnTo>
                    <a:pt x="332583" y="20318"/>
                  </a:lnTo>
                  <a:lnTo>
                    <a:pt x="333037" y="18729"/>
                  </a:lnTo>
                  <a:lnTo>
                    <a:pt x="333718" y="17481"/>
                  </a:lnTo>
                  <a:lnTo>
                    <a:pt x="335307" y="17594"/>
                  </a:lnTo>
                  <a:lnTo>
                    <a:pt x="338486" y="19183"/>
                  </a:lnTo>
                  <a:lnTo>
                    <a:pt x="340529" y="20999"/>
                  </a:lnTo>
                  <a:lnTo>
                    <a:pt x="345864" y="27356"/>
                  </a:lnTo>
                  <a:lnTo>
                    <a:pt x="347680" y="30194"/>
                  </a:lnTo>
                  <a:lnTo>
                    <a:pt x="348361" y="30194"/>
                  </a:lnTo>
                  <a:lnTo>
                    <a:pt x="348815" y="28264"/>
                  </a:lnTo>
                  <a:lnTo>
                    <a:pt x="349496" y="28832"/>
                  </a:lnTo>
                  <a:lnTo>
                    <a:pt x="350631" y="31102"/>
                  </a:lnTo>
                  <a:lnTo>
                    <a:pt x="355626" y="31896"/>
                  </a:lnTo>
                  <a:lnTo>
                    <a:pt x="375149" y="31102"/>
                  </a:lnTo>
                  <a:lnTo>
                    <a:pt x="378101" y="31896"/>
                  </a:lnTo>
                  <a:lnTo>
                    <a:pt x="378441" y="33712"/>
                  </a:lnTo>
                  <a:lnTo>
                    <a:pt x="377193" y="35869"/>
                  </a:lnTo>
                  <a:lnTo>
                    <a:pt x="375490" y="37458"/>
                  </a:lnTo>
                  <a:lnTo>
                    <a:pt x="376171" y="38366"/>
                  </a:lnTo>
                  <a:lnTo>
                    <a:pt x="377193" y="37799"/>
                  </a:lnTo>
                  <a:lnTo>
                    <a:pt x="379236" y="37118"/>
                  </a:lnTo>
                  <a:lnTo>
                    <a:pt x="380257" y="36550"/>
                  </a:lnTo>
                  <a:lnTo>
                    <a:pt x="380938" y="35642"/>
                  </a:lnTo>
                  <a:lnTo>
                    <a:pt x="381165" y="34734"/>
                  </a:lnTo>
                  <a:lnTo>
                    <a:pt x="381733" y="34053"/>
                  </a:lnTo>
                  <a:lnTo>
                    <a:pt x="383209" y="33826"/>
                  </a:lnTo>
                  <a:lnTo>
                    <a:pt x="387295" y="34167"/>
                  </a:lnTo>
                  <a:lnTo>
                    <a:pt x="388884" y="34734"/>
                  </a:lnTo>
                  <a:lnTo>
                    <a:pt x="395922" y="39388"/>
                  </a:lnTo>
                  <a:lnTo>
                    <a:pt x="399213" y="40636"/>
                  </a:lnTo>
                  <a:lnTo>
                    <a:pt x="407613" y="41090"/>
                  </a:lnTo>
                  <a:lnTo>
                    <a:pt x="409883" y="41771"/>
                  </a:lnTo>
                  <a:lnTo>
                    <a:pt x="410905" y="43474"/>
                  </a:lnTo>
                  <a:lnTo>
                    <a:pt x="412040" y="42680"/>
                  </a:lnTo>
                  <a:lnTo>
                    <a:pt x="418851" y="44723"/>
                  </a:lnTo>
                  <a:lnTo>
                    <a:pt x="419645" y="44496"/>
                  </a:lnTo>
                  <a:lnTo>
                    <a:pt x="421007" y="43247"/>
                  </a:lnTo>
                  <a:lnTo>
                    <a:pt x="422142" y="43020"/>
                  </a:lnTo>
                  <a:lnTo>
                    <a:pt x="423164" y="43361"/>
                  </a:lnTo>
                  <a:lnTo>
                    <a:pt x="425321" y="44496"/>
                  </a:lnTo>
                  <a:lnTo>
                    <a:pt x="432245" y="45971"/>
                  </a:lnTo>
                  <a:lnTo>
                    <a:pt x="440190" y="49717"/>
                  </a:lnTo>
                  <a:lnTo>
                    <a:pt x="442120" y="50285"/>
                  </a:lnTo>
                  <a:lnTo>
                    <a:pt x="463687" y="52215"/>
                  </a:lnTo>
                  <a:lnTo>
                    <a:pt x="464141" y="52215"/>
                  </a:lnTo>
                  <a:lnTo>
                    <a:pt x="466752" y="54712"/>
                  </a:lnTo>
                  <a:lnTo>
                    <a:pt x="468795" y="52668"/>
                  </a:lnTo>
                  <a:lnTo>
                    <a:pt x="471519" y="52101"/>
                  </a:lnTo>
                  <a:lnTo>
                    <a:pt x="474243" y="52896"/>
                  </a:lnTo>
                  <a:lnTo>
                    <a:pt x="476173" y="54712"/>
                  </a:lnTo>
                  <a:lnTo>
                    <a:pt x="476741" y="54712"/>
                  </a:lnTo>
                  <a:lnTo>
                    <a:pt x="477762" y="53009"/>
                  </a:lnTo>
                  <a:lnTo>
                    <a:pt x="478670" y="52555"/>
                  </a:lnTo>
                  <a:lnTo>
                    <a:pt x="483210" y="53122"/>
                  </a:lnTo>
                  <a:lnTo>
                    <a:pt x="495243" y="51874"/>
                  </a:lnTo>
                  <a:lnTo>
                    <a:pt x="497967" y="49717"/>
                  </a:lnTo>
                  <a:lnTo>
                    <a:pt x="504096" y="47787"/>
                  </a:lnTo>
                  <a:lnTo>
                    <a:pt x="506367" y="47447"/>
                  </a:lnTo>
                  <a:lnTo>
                    <a:pt x="510680" y="47447"/>
                  </a:lnTo>
                  <a:lnTo>
                    <a:pt x="511247" y="47106"/>
                  </a:lnTo>
                  <a:lnTo>
                    <a:pt x="511361" y="46425"/>
                  </a:lnTo>
                  <a:lnTo>
                    <a:pt x="511474" y="45858"/>
                  </a:lnTo>
                  <a:lnTo>
                    <a:pt x="512269" y="45631"/>
                  </a:lnTo>
                  <a:lnTo>
                    <a:pt x="512950" y="45858"/>
                  </a:lnTo>
                  <a:lnTo>
                    <a:pt x="515334" y="47561"/>
                  </a:lnTo>
                  <a:lnTo>
                    <a:pt x="515788" y="46880"/>
                  </a:lnTo>
                  <a:lnTo>
                    <a:pt x="516242" y="46766"/>
                  </a:lnTo>
                  <a:lnTo>
                    <a:pt x="516696" y="46766"/>
                  </a:lnTo>
                  <a:lnTo>
                    <a:pt x="517263" y="46652"/>
                  </a:lnTo>
                  <a:lnTo>
                    <a:pt x="516809" y="46425"/>
                  </a:lnTo>
                  <a:lnTo>
                    <a:pt x="515901" y="45631"/>
                  </a:lnTo>
                  <a:lnTo>
                    <a:pt x="515901" y="44836"/>
                  </a:lnTo>
                  <a:lnTo>
                    <a:pt x="519307" y="42339"/>
                  </a:lnTo>
                  <a:lnTo>
                    <a:pt x="521009" y="41658"/>
                  </a:lnTo>
                  <a:lnTo>
                    <a:pt x="522598" y="42112"/>
                  </a:lnTo>
                  <a:lnTo>
                    <a:pt x="523847" y="41317"/>
                  </a:lnTo>
                  <a:lnTo>
                    <a:pt x="524074" y="41431"/>
                  </a:lnTo>
                  <a:lnTo>
                    <a:pt x="524528" y="41998"/>
                  </a:lnTo>
                  <a:lnTo>
                    <a:pt x="527366" y="40296"/>
                  </a:lnTo>
                  <a:lnTo>
                    <a:pt x="530317" y="39728"/>
                  </a:lnTo>
                  <a:lnTo>
                    <a:pt x="533155" y="40296"/>
                  </a:lnTo>
                  <a:lnTo>
                    <a:pt x="535879" y="42112"/>
                  </a:lnTo>
                  <a:lnTo>
                    <a:pt x="531679" y="44042"/>
                  </a:lnTo>
                  <a:lnTo>
                    <a:pt x="529863" y="45177"/>
                  </a:lnTo>
                  <a:lnTo>
                    <a:pt x="528614" y="46652"/>
                  </a:lnTo>
                  <a:lnTo>
                    <a:pt x="529636" y="47901"/>
                  </a:lnTo>
                  <a:lnTo>
                    <a:pt x="530090" y="48242"/>
                  </a:lnTo>
                  <a:lnTo>
                    <a:pt x="530658" y="48582"/>
                  </a:lnTo>
                  <a:lnTo>
                    <a:pt x="530317" y="48696"/>
                  </a:lnTo>
                  <a:lnTo>
                    <a:pt x="530090" y="48696"/>
                  </a:lnTo>
                  <a:lnTo>
                    <a:pt x="529977" y="48809"/>
                  </a:lnTo>
                  <a:lnTo>
                    <a:pt x="529977" y="49377"/>
                  </a:lnTo>
                  <a:lnTo>
                    <a:pt x="530998" y="49377"/>
                  </a:lnTo>
                  <a:lnTo>
                    <a:pt x="531906" y="49263"/>
                  </a:lnTo>
                  <a:lnTo>
                    <a:pt x="533382" y="48582"/>
                  </a:lnTo>
                  <a:lnTo>
                    <a:pt x="534063" y="47901"/>
                  </a:lnTo>
                  <a:lnTo>
                    <a:pt x="535312" y="46085"/>
                  </a:lnTo>
                  <a:lnTo>
                    <a:pt x="535652" y="45744"/>
                  </a:lnTo>
                  <a:lnTo>
                    <a:pt x="536560" y="46085"/>
                  </a:lnTo>
                  <a:lnTo>
                    <a:pt x="537468" y="47333"/>
                  </a:lnTo>
                  <a:lnTo>
                    <a:pt x="538376" y="47674"/>
                  </a:lnTo>
                  <a:lnTo>
                    <a:pt x="538830" y="47106"/>
                  </a:lnTo>
                  <a:lnTo>
                    <a:pt x="538603" y="45858"/>
                  </a:lnTo>
                  <a:lnTo>
                    <a:pt x="538036" y="44609"/>
                  </a:lnTo>
                  <a:lnTo>
                    <a:pt x="537355" y="43928"/>
                  </a:lnTo>
                  <a:lnTo>
                    <a:pt x="537355" y="43134"/>
                  </a:lnTo>
                  <a:lnTo>
                    <a:pt x="538717" y="43361"/>
                  </a:lnTo>
                  <a:lnTo>
                    <a:pt x="539284" y="43588"/>
                  </a:lnTo>
                  <a:lnTo>
                    <a:pt x="539965" y="44042"/>
                  </a:lnTo>
                  <a:lnTo>
                    <a:pt x="540079" y="43361"/>
                  </a:lnTo>
                  <a:lnTo>
                    <a:pt x="540192" y="43361"/>
                  </a:lnTo>
                  <a:lnTo>
                    <a:pt x="540647" y="43247"/>
                  </a:lnTo>
                  <a:lnTo>
                    <a:pt x="539965" y="42226"/>
                  </a:lnTo>
                  <a:lnTo>
                    <a:pt x="540987" y="41771"/>
                  </a:lnTo>
                  <a:lnTo>
                    <a:pt x="543825" y="41545"/>
                  </a:lnTo>
                  <a:lnTo>
                    <a:pt x="544960" y="40864"/>
                  </a:lnTo>
                  <a:lnTo>
                    <a:pt x="545868" y="39955"/>
                  </a:lnTo>
                  <a:lnTo>
                    <a:pt x="546889" y="39388"/>
                  </a:lnTo>
                  <a:lnTo>
                    <a:pt x="554381" y="37004"/>
                  </a:lnTo>
                  <a:lnTo>
                    <a:pt x="556765" y="37231"/>
                  </a:lnTo>
                  <a:lnTo>
                    <a:pt x="556538" y="39501"/>
                  </a:lnTo>
                  <a:lnTo>
                    <a:pt x="558240" y="39615"/>
                  </a:lnTo>
                  <a:lnTo>
                    <a:pt x="559489" y="40636"/>
                  </a:lnTo>
                  <a:lnTo>
                    <a:pt x="560511" y="41771"/>
                  </a:lnTo>
                  <a:lnTo>
                    <a:pt x="561419" y="42339"/>
                  </a:lnTo>
                  <a:lnTo>
                    <a:pt x="568116" y="43474"/>
                  </a:lnTo>
                  <a:lnTo>
                    <a:pt x="568570" y="43928"/>
                  </a:lnTo>
                  <a:lnTo>
                    <a:pt x="568910" y="44609"/>
                  </a:lnTo>
                  <a:lnTo>
                    <a:pt x="569024" y="45404"/>
                  </a:lnTo>
                  <a:lnTo>
                    <a:pt x="568910" y="46539"/>
                  </a:lnTo>
                  <a:lnTo>
                    <a:pt x="568570" y="46766"/>
                  </a:lnTo>
                  <a:lnTo>
                    <a:pt x="568002" y="46652"/>
                  </a:lnTo>
                  <a:lnTo>
                    <a:pt x="567208" y="46880"/>
                  </a:lnTo>
                  <a:lnTo>
                    <a:pt x="566754" y="46539"/>
                  </a:lnTo>
                  <a:lnTo>
                    <a:pt x="565846" y="45971"/>
                  </a:lnTo>
                  <a:lnTo>
                    <a:pt x="564938" y="45744"/>
                  </a:lnTo>
                  <a:lnTo>
                    <a:pt x="564483" y="46425"/>
                  </a:lnTo>
                  <a:lnTo>
                    <a:pt x="564143" y="47220"/>
                  </a:lnTo>
                  <a:lnTo>
                    <a:pt x="563348" y="47901"/>
                  </a:lnTo>
                  <a:lnTo>
                    <a:pt x="561759" y="48809"/>
                  </a:lnTo>
                  <a:lnTo>
                    <a:pt x="563689" y="49150"/>
                  </a:lnTo>
                  <a:lnTo>
                    <a:pt x="564824" y="50625"/>
                  </a:lnTo>
                  <a:lnTo>
                    <a:pt x="565732" y="51193"/>
                  </a:lnTo>
                  <a:lnTo>
                    <a:pt x="567094" y="48809"/>
                  </a:lnTo>
                  <a:lnTo>
                    <a:pt x="568116" y="50398"/>
                  </a:lnTo>
                  <a:lnTo>
                    <a:pt x="569478" y="50512"/>
                  </a:lnTo>
                  <a:lnTo>
                    <a:pt x="572316" y="49604"/>
                  </a:lnTo>
                  <a:lnTo>
                    <a:pt x="573678" y="49831"/>
                  </a:lnTo>
                  <a:lnTo>
                    <a:pt x="578332" y="51420"/>
                  </a:lnTo>
                  <a:lnTo>
                    <a:pt x="584234" y="52215"/>
                  </a:lnTo>
                  <a:lnTo>
                    <a:pt x="588661" y="53917"/>
                  </a:lnTo>
                  <a:lnTo>
                    <a:pt x="589910" y="54144"/>
                  </a:lnTo>
                  <a:lnTo>
                    <a:pt x="590931" y="54712"/>
                  </a:lnTo>
                  <a:lnTo>
                    <a:pt x="593201" y="57322"/>
                  </a:lnTo>
                  <a:lnTo>
                    <a:pt x="595699" y="58117"/>
                  </a:lnTo>
                  <a:lnTo>
                    <a:pt x="597628" y="58684"/>
                  </a:lnTo>
                  <a:lnTo>
                    <a:pt x="599444" y="58912"/>
                  </a:lnTo>
                  <a:lnTo>
                    <a:pt x="601715" y="57209"/>
                  </a:lnTo>
                  <a:lnTo>
                    <a:pt x="604779" y="59138"/>
                  </a:lnTo>
                  <a:lnTo>
                    <a:pt x="609547" y="63338"/>
                  </a:lnTo>
                  <a:lnTo>
                    <a:pt x="609547" y="62317"/>
                  </a:lnTo>
                  <a:lnTo>
                    <a:pt x="608412" y="59138"/>
                  </a:lnTo>
                  <a:lnTo>
                    <a:pt x="608071" y="57549"/>
                  </a:lnTo>
                  <a:lnTo>
                    <a:pt x="607504" y="56641"/>
                  </a:lnTo>
                  <a:lnTo>
                    <a:pt x="607504" y="56074"/>
                  </a:lnTo>
                  <a:lnTo>
                    <a:pt x="607958" y="55393"/>
                  </a:lnTo>
                  <a:lnTo>
                    <a:pt x="609206" y="54939"/>
                  </a:lnTo>
                  <a:lnTo>
                    <a:pt x="610341" y="53577"/>
                  </a:lnTo>
                  <a:lnTo>
                    <a:pt x="614541" y="50966"/>
                  </a:lnTo>
                  <a:lnTo>
                    <a:pt x="616130" y="50512"/>
                  </a:lnTo>
                  <a:lnTo>
                    <a:pt x="616130" y="49490"/>
                  </a:lnTo>
                  <a:lnTo>
                    <a:pt x="615449" y="49490"/>
                  </a:lnTo>
                  <a:lnTo>
                    <a:pt x="615449" y="48696"/>
                  </a:lnTo>
                  <a:lnTo>
                    <a:pt x="617038" y="47787"/>
                  </a:lnTo>
                  <a:lnTo>
                    <a:pt x="619422" y="47561"/>
                  </a:lnTo>
                  <a:lnTo>
                    <a:pt x="624417" y="47787"/>
                  </a:lnTo>
                  <a:lnTo>
                    <a:pt x="628957" y="47333"/>
                  </a:lnTo>
                  <a:lnTo>
                    <a:pt x="631000" y="46539"/>
                  </a:lnTo>
                  <a:lnTo>
                    <a:pt x="632703" y="45971"/>
                  </a:lnTo>
                  <a:lnTo>
                    <a:pt x="633951" y="46312"/>
                  </a:lnTo>
                  <a:lnTo>
                    <a:pt x="635995" y="47787"/>
                  </a:lnTo>
                  <a:lnTo>
                    <a:pt x="637924" y="49717"/>
                  </a:lnTo>
                  <a:lnTo>
                    <a:pt x="638719" y="51193"/>
                  </a:lnTo>
                  <a:lnTo>
                    <a:pt x="639854" y="54484"/>
                  </a:lnTo>
                  <a:lnTo>
                    <a:pt x="640194" y="57322"/>
                  </a:lnTo>
                  <a:lnTo>
                    <a:pt x="640535" y="56755"/>
                  </a:lnTo>
                  <a:lnTo>
                    <a:pt x="641330" y="54258"/>
                  </a:lnTo>
                  <a:lnTo>
                    <a:pt x="641443" y="53577"/>
                  </a:lnTo>
                  <a:lnTo>
                    <a:pt x="641443" y="52782"/>
                  </a:lnTo>
                  <a:lnTo>
                    <a:pt x="641557" y="51987"/>
                  </a:lnTo>
                  <a:lnTo>
                    <a:pt x="642011" y="51420"/>
                  </a:lnTo>
                  <a:lnTo>
                    <a:pt x="643146" y="51193"/>
                  </a:lnTo>
                  <a:lnTo>
                    <a:pt x="644281" y="51533"/>
                  </a:lnTo>
                  <a:lnTo>
                    <a:pt x="645416" y="51987"/>
                  </a:lnTo>
                  <a:lnTo>
                    <a:pt x="648481" y="52555"/>
                  </a:lnTo>
                  <a:lnTo>
                    <a:pt x="654156" y="54939"/>
                  </a:lnTo>
                  <a:lnTo>
                    <a:pt x="658356" y="55847"/>
                  </a:lnTo>
                  <a:lnTo>
                    <a:pt x="660513" y="56755"/>
                  </a:lnTo>
                  <a:lnTo>
                    <a:pt x="662329" y="59593"/>
                  </a:lnTo>
                  <a:lnTo>
                    <a:pt x="671750" y="64019"/>
                  </a:lnTo>
                  <a:lnTo>
                    <a:pt x="675723" y="65154"/>
                  </a:lnTo>
                  <a:lnTo>
                    <a:pt x="679809" y="65609"/>
                  </a:lnTo>
                  <a:lnTo>
                    <a:pt x="684009" y="65154"/>
                  </a:lnTo>
                  <a:lnTo>
                    <a:pt x="687187" y="64246"/>
                  </a:lnTo>
                  <a:lnTo>
                    <a:pt x="688323" y="64133"/>
                  </a:lnTo>
                  <a:lnTo>
                    <a:pt x="688890" y="64587"/>
                  </a:lnTo>
                  <a:lnTo>
                    <a:pt x="689571" y="65495"/>
                  </a:lnTo>
                  <a:lnTo>
                    <a:pt x="690479" y="66403"/>
                  </a:lnTo>
                  <a:lnTo>
                    <a:pt x="691614" y="66857"/>
                  </a:lnTo>
                  <a:lnTo>
                    <a:pt x="691841" y="66744"/>
                  </a:lnTo>
                  <a:lnTo>
                    <a:pt x="692182" y="66403"/>
                  </a:lnTo>
                  <a:lnTo>
                    <a:pt x="692636" y="66063"/>
                  </a:lnTo>
                  <a:lnTo>
                    <a:pt x="693317" y="65949"/>
                  </a:lnTo>
                  <a:lnTo>
                    <a:pt x="693771" y="66290"/>
                  </a:lnTo>
                  <a:lnTo>
                    <a:pt x="693998" y="66857"/>
                  </a:lnTo>
                  <a:lnTo>
                    <a:pt x="694339" y="67425"/>
                  </a:lnTo>
                  <a:lnTo>
                    <a:pt x="695020" y="67765"/>
                  </a:lnTo>
                  <a:lnTo>
                    <a:pt x="697857" y="65495"/>
                  </a:lnTo>
                  <a:lnTo>
                    <a:pt x="699106" y="65041"/>
                  </a:lnTo>
                  <a:lnTo>
                    <a:pt x="701149" y="64700"/>
                  </a:lnTo>
                  <a:lnTo>
                    <a:pt x="708073" y="62203"/>
                  </a:lnTo>
                  <a:lnTo>
                    <a:pt x="710343" y="60728"/>
                  </a:lnTo>
                  <a:lnTo>
                    <a:pt x="711478" y="60160"/>
                  </a:lnTo>
                  <a:lnTo>
                    <a:pt x="712954" y="60274"/>
                  </a:lnTo>
                  <a:lnTo>
                    <a:pt x="714089" y="61182"/>
                  </a:lnTo>
                  <a:lnTo>
                    <a:pt x="714770" y="62430"/>
                  </a:lnTo>
                  <a:lnTo>
                    <a:pt x="715565" y="63111"/>
                  </a:lnTo>
                  <a:lnTo>
                    <a:pt x="716927" y="62090"/>
                  </a:lnTo>
                  <a:lnTo>
                    <a:pt x="716359" y="61749"/>
                  </a:lnTo>
                  <a:lnTo>
                    <a:pt x="715565" y="60841"/>
                  </a:lnTo>
                  <a:lnTo>
                    <a:pt x="714884" y="60274"/>
                  </a:lnTo>
                  <a:lnTo>
                    <a:pt x="718857" y="58457"/>
                  </a:lnTo>
                  <a:lnTo>
                    <a:pt x="722489" y="55166"/>
                  </a:lnTo>
                  <a:lnTo>
                    <a:pt x="726008" y="53236"/>
                  </a:lnTo>
                  <a:lnTo>
                    <a:pt x="727710" y="53803"/>
                  </a:lnTo>
                  <a:close/>
                  <a:moveTo>
                    <a:pt x="1094233" y="178437"/>
                  </a:moveTo>
                  <a:lnTo>
                    <a:pt x="1092076" y="178097"/>
                  </a:lnTo>
                  <a:lnTo>
                    <a:pt x="1090828" y="177075"/>
                  </a:lnTo>
                  <a:lnTo>
                    <a:pt x="1090601" y="175372"/>
                  </a:lnTo>
                  <a:lnTo>
                    <a:pt x="1091622" y="172989"/>
                  </a:lnTo>
                  <a:lnTo>
                    <a:pt x="1092757" y="172421"/>
                  </a:lnTo>
                  <a:lnTo>
                    <a:pt x="1093779" y="173783"/>
                  </a:lnTo>
                  <a:lnTo>
                    <a:pt x="1094801" y="175940"/>
                  </a:lnTo>
                  <a:lnTo>
                    <a:pt x="1095822" y="177869"/>
                  </a:lnTo>
                  <a:lnTo>
                    <a:pt x="1095482" y="177983"/>
                  </a:lnTo>
                  <a:lnTo>
                    <a:pt x="1094574" y="178210"/>
                  </a:lnTo>
                  <a:lnTo>
                    <a:pt x="1094233" y="178210"/>
                  </a:lnTo>
                  <a:close/>
                  <a:moveTo>
                    <a:pt x="830777" y="771752"/>
                  </a:moveTo>
                  <a:lnTo>
                    <a:pt x="829869" y="774476"/>
                  </a:lnTo>
                  <a:lnTo>
                    <a:pt x="829983" y="777314"/>
                  </a:lnTo>
                  <a:lnTo>
                    <a:pt x="831345" y="781854"/>
                  </a:lnTo>
                  <a:lnTo>
                    <a:pt x="829415" y="779584"/>
                  </a:lnTo>
                  <a:lnTo>
                    <a:pt x="828961" y="775952"/>
                  </a:lnTo>
                  <a:lnTo>
                    <a:pt x="829074" y="771979"/>
                  </a:lnTo>
                  <a:lnTo>
                    <a:pt x="828620" y="768460"/>
                  </a:lnTo>
                  <a:lnTo>
                    <a:pt x="829074" y="768347"/>
                  </a:lnTo>
                  <a:lnTo>
                    <a:pt x="829188" y="768574"/>
                  </a:lnTo>
                  <a:lnTo>
                    <a:pt x="829188" y="768914"/>
                  </a:lnTo>
                  <a:lnTo>
                    <a:pt x="829302" y="769141"/>
                  </a:lnTo>
                  <a:lnTo>
                    <a:pt x="829642" y="769709"/>
                  </a:lnTo>
                  <a:lnTo>
                    <a:pt x="830210" y="770957"/>
                  </a:lnTo>
                  <a:lnTo>
                    <a:pt x="830777" y="771752"/>
                  </a:lnTo>
                  <a:close/>
                  <a:moveTo>
                    <a:pt x="1049964" y="657448"/>
                  </a:moveTo>
                  <a:lnTo>
                    <a:pt x="1053824" y="655745"/>
                  </a:lnTo>
                  <a:lnTo>
                    <a:pt x="1055413" y="657789"/>
                  </a:lnTo>
                  <a:lnTo>
                    <a:pt x="1055299" y="660513"/>
                  </a:lnTo>
                  <a:lnTo>
                    <a:pt x="1053029" y="661080"/>
                  </a:lnTo>
                  <a:lnTo>
                    <a:pt x="1049737" y="660966"/>
                  </a:lnTo>
                  <a:lnTo>
                    <a:pt x="1044970" y="657902"/>
                  </a:lnTo>
                  <a:lnTo>
                    <a:pt x="1043381" y="657108"/>
                  </a:lnTo>
                  <a:lnTo>
                    <a:pt x="1041451" y="658470"/>
                  </a:lnTo>
                  <a:lnTo>
                    <a:pt x="1040543" y="659151"/>
                  </a:lnTo>
                  <a:lnTo>
                    <a:pt x="1038954" y="661421"/>
                  </a:lnTo>
                  <a:lnTo>
                    <a:pt x="1037478" y="662442"/>
                  </a:lnTo>
                  <a:lnTo>
                    <a:pt x="1036116" y="661988"/>
                  </a:lnTo>
                  <a:lnTo>
                    <a:pt x="1036570" y="659491"/>
                  </a:lnTo>
                  <a:lnTo>
                    <a:pt x="1036229" y="658583"/>
                  </a:lnTo>
                  <a:lnTo>
                    <a:pt x="1036229" y="657334"/>
                  </a:lnTo>
                  <a:lnTo>
                    <a:pt x="1036684" y="656539"/>
                  </a:lnTo>
                  <a:lnTo>
                    <a:pt x="1037138" y="655405"/>
                  </a:lnTo>
                  <a:lnTo>
                    <a:pt x="1037138" y="654383"/>
                  </a:lnTo>
                  <a:lnTo>
                    <a:pt x="1036457" y="653929"/>
                  </a:lnTo>
                  <a:lnTo>
                    <a:pt x="1036116" y="653475"/>
                  </a:lnTo>
                  <a:lnTo>
                    <a:pt x="1036684" y="652567"/>
                  </a:lnTo>
                  <a:lnTo>
                    <a:pt x="1037932" y="651205"/>
                  </a:lnTo>
                  <a:lnTo>
                    <a:pt x="1038613" y="651886"/>
                  </a:lnTo>
                  <a:lnTo>
                    <a:pt x="1039635" y="651432"/>
                  </a:lnTo>
                  <a:lnTo>
                    <a:pt x="1040543" y="649956"/>
                  </a:lnTo>
                  <a:lnTo>
                    <a:pt x="1040883" y="648026"/>
                  </a:lnTo>
                  <a:lnTo>
                    <a:pt x="1041224" y="647913"/>
                  </a:lnTo>
                  <a:lnTo>
                    <a:pt x="1041338" y="648026"/>
                  </a:lnTo>
                  <a:lnTo>
                    <a:pt x="1041338" y="648367"/>
                  </a:lnTo>
                  <a:lnTo>
                    <a:pt x="1041451" y="648708"/>
                  </a:lnTo>
                  <a:lnTo>
                    <a:pt x="1046218" y="655518"/>
                  </a:lnTo>
                  <a:lnTo>
                    <a:pt x="1049964" y="657448"/>
                  </a:lnTo>
                  <a:close/>
                  <a:moveTo>
                    <a:pt x="1057683" y="606142"/>
                  </a:moveTo>
                  <a:lnTo>
                    <a:pt x="1057229" y="607277"/>
                  </a:lnTo>
                  <a:lnTo>
                    <a:pt x="1057796" y="609773"/>
                  </a:lnTo>
                  <a:lnTo>
                    <a:pt x="1059386" y="613860"/>
                  </a:lnTo>
                  <a:lnTo>
                    <a:pt x="1057796" y="613973"/>
                  </a:lnTo>
                  <a:lnTo>
                    <a:pt x="1056548" y="614995"/>
                  </a:lnTo>
                  <a:lnTo>
                    <a:pt x="1055753" y="616584"/>
                  </a:lnTo>
                  <a:lnTo>
                    <a:pt x="1055413" y="618514"/>
                  </a:lnTo>
                  <a:lnTo>
                    <a:pt x="1054959" y="619309"/>
                  </a:lnTo>
                  <a:lnTo>
                    <a:pt x="1051553" y="621579"/>
                  </a:lnTo>
                  <a:lnTo>
                    <a:pt x="1048489" y="626233"/>
                  </a:lnTo>
                  <a:lnTo>
                    <a:pt x="1047240" y="627254"/>
                  </a:lnTo>
                  <a:lnTo>
                    <a:pt x="1044516" y="628730"/>
                  </a:lnTo>
                  <a:lnTo>
                    <a:pt x="1043494" y="629979"/>
                  </a:lnTo>
                  <a:lnTo>
                    <a:pt x="1043154" y="629525"/>
                  </a:lnTo>
                  <a:lnTo>
                    <a:pt x="1042473" y="628957"/>
                  </a:lnTo>
                  <a:lnTo>
                    <a:pt x="1042132" y="628389"/>
                  </a:lnTo>
                  <a:lnTo>
                    <a:pt x="1040543" y="630432"/>
                  </a:lnTo>
                  <a:lnTo>
                    <a:pt x="1039181" y="631227"/>
                  </a:lnTo>
                  <a:lnTo>
                    <a:pt x="1038159" y="635427"/>
                  </a:lnTo>
                  <a:lnTo>
                    <a:pt x="1038046" y="638492"/>
                  </a:lnTo>
                  <a:lnTo>
                    <a:pt x="1034867" y="638605"/>
                  </a:lnTo>
                  <a:lnTo>
                    <a:pt x="1033960" y="636108"/>
                  </a:lnTo>
                  <a:lnTo>
                    <a:pt x="1032257" y="634859"/>
                  </a:lnTo>
                  <a:lnTo>
                    <a:pt x="1030781" y="635427"/>
                  </a:lnTo>
                  <a:lnTo>
                    <a:pt x="1030100" y="635427"/>
                  </a:lnTo>
                  <a:lnTo>
                    <a:pt x="1029759" y="635313"/>
                  </a:lnTo>
                  <a:lnTo>
                    <a:pt x="1029646" y="635200"/>
                  </a:lnTo>
                  <a:lnTo>
                    <a:pt x="1028738" y="635427"/>
                  </a:lnTo>
                  <a:lnTo>
                    <a:pt x="1028057" y="633837"/>
                  </a:lnTo>
                  <a:lnTo>
                    <a:pt x="1026468" y="633270"/>
                  </a:lnTo>
                  <a:lnTo>
                    <a:pt x="1024879" y="633837"/>
                  </a:lnTo>
                  <a:lnTo>
                    <a:pt x="1024197" y="635427"/>
                  </a:lnTo>
                  <a:lnTo>
                    <a:pt x="1021133" y="633384"/>
                  </a:lnTo>
                  <a:lnTo>
                    <a:pt x="1019998" y="632135"/>
                  </a:lnTo>
                  <a:lnTo>
                    <a:pt x="1019544" y="629865"/>
                  </a:lnTo>
                  <a:lnTo>
                    <a:pt x="1020679" y="626914"/>
                  </a:lnTo>
                  <a:lnTo>
                    <a:pt x="1021019" y="625098"/>
                  </a:lnTo>
                  <a:lnTo>
                    <a:pt x="1020111" y="623622"/>
                  </a:lnTo>
                  <a:lnTo>
                    <a:pt x="1020906" y="622827"/>
                  </a:lnTo>
                  <a:lnTo>
                    <a:pt x="1021927" y="622260"/>
                  </a:lnTo>
                  <a:lnTo>
                    <a:pt x="1023062" y="622146"/>
                  </a:lnTo>
                  <a:lnTo>
                    <a:pt x="1024197" y="622827"/>
                  </a:lnTo>
                  <a:lnTo>
                    <a:pt x="1024879" y="622146"/>
                  </a:lnTo>
                  <a:lnTo>
                    <a:pt x="1025787" y="621919"/>
                  </a:lnTo>
                  <a:lnTo>
                    <a:pt x="1028170" y="621919"/>
                  </a:lnTo>
                  <a:lnTo>
                    <a:pt x="1027376" y="616698"/>
                  </a:lnTo>
                  <a:lnTo>
                    <a:pt x="1027376" y="613747"/>
                  </a:lnTo>
                  <a:lnTo>
                    <a:pt x="1028511" y="612498"/>
                  </a:lnTo>
                  <a:lnTo>
                    <a:pt x="1029759" y="611930"/>
                  </a:lnTo>
                  <a:lnTo>
                    <a:pt x="1031235" y="610682"/>
                  </a:lnTo>
                  <a:lnTo>
                    <a:pt x="1033619" y="608185"/>
                  </a:lnTo>
                  <a:lnTo>
                    <a:pt x="1034186" y="608185"/>
                  </a:lnTo>
                  <a:lnTo>
                    <a:pt x="1035094" y="608980"/>
                  </a:lnTo>
                  <a:lnTo>
                    <a:pt x="1037024" y="607504"/>
                  </a:lnTo>
                  <a:lnTo>
                    <a:pt x="1038159" y="608185"/>
                  </a:lnTo>
                  <a:lnTo>
                    <a:pt x="1040089" y="606596"/>
                  </a:lnTo>
                  <a:lnTo>
                    <a:pt x="1042813" y="605234"/>
                  </a:lnTo>
                  <a:lnTo>
                    <a:pt x="1045537" y="604552"/>
                  </a:lnTo>
                  <a:lnTo>
                    <a:pt x="1047580" y="604893"/>
                  </a:lnTo>
                  <a:lnTo>
                    <a:pt x="1048489" y="603758"/>
                  </a:lnTo>
                  <a:lnTo>
                    <a:pt x="1049851" y="603190"/>
                  </a:lnTo>
                  <a:lnTo>
                    <a:pt x="1051213" y="603304"/>
                  </a:lnTo>
                  <a:lnTo>
                    <a:pt x="1052802" y="604552"/>
                  </a:lnTo>
                  <a:lnTo>
                    <a:pt x="1053483" y="604779"/>
                  </a:lnTo>
                  <a:lnTo>
                    <a:pt x="1055186" y="604893"/>
                  </a:lnTo>
                  <a:lnTo>
                    <a:pt x="1056321" y="605120"/>
                  </a:lnTo>
                  <a:lnTo>
                    <a:pt x="1057115" y="605687"/>
                  </a:lnTo>
                  <a:lnTo>
                    <a:pt x="1057683" y="606142"/>
                  </a:lnTo>
                  <a:close/>
                  <a:moveTo>
                    <a:pt x="1227266" y="519420"/>
                  </a:moveTo>
                  <a:lnTo>
                    <a:pt x="1229991" y="520215"/>
                  </a:lnTo>
                  <a:lnTo>
                    <a:pt x="1235439" y="523506"/>
                  </a:lnTo>
                  <a:lnTo>
                    <a:pt x="1238844" y="523847"/>
                  </a:lnTo>
                  <a:lnTo>
                    <a:pt x="1238277" y="525096"/>
                  </a:lnTo>
                  <a:lnTo>
                    <a:pt x="1238390" y="526117"/>
                  </a:lnTo>
                  <a:lnTo>
                    <a:pt x="1238731" y="527025"/>
                  </a:lnTo>
                  <a:lnTo>
                    <a:pt x="1238844" y="528047"/>
                  </a:lnTo>
                  <a:lnTo>
                    <a:pt x="1238504" y="528728"/>
                  </a:lnTo>
                  <a:lnTo>
                    <a:pt x="1237936" y="529182"/>
                  </a:lnTo>
                  <a:lnTo>
                    <a:pt x="1237709" y="529977"/>
                  </a:lnTo>
                  <a:lnTo>
                    <a:pt x="1238277" y="531566"/>
                  </a:lnTo>
                  <a:lnTo>
                    <a:pt x="1236914" y="535085"/>
                  </a:lnTo>
                  <a:lnTo>
                    <a:pt x="1235893" y="536787"/>
                  </a:lnTo>
                  <a:lnTo>
                    <a:pt x="1234645" y="537582"/>
                  </a:lnTo>
                  <a:lnTo>
                    <a:pt x="1233055" y="538149"/>
                  </a:lnTo>
                  <a:lnTo>
                    <a:pt x="1231920" y="539625"/>
                  </a:lnTo>
                  <a:lnTo>
                    <a:pt x="1231580" y="541555"/>
                  </a:lnTo>
                  <a:lnTo>
                    <a:pt x="1232261" y="543484"/>
                  </a:lnTo>
                  <a:lnTo>
                    <a:pt x="1228288" y="547117"/>
                  </a:lnTo>
                  <a:lnTo>
                    <a:pt x="1224201" y="551997"/>
                  </a:lnTo>
                  <a:lnTo>
                    <a:pt x="1221137" y="558013"/>
                  </a:lnTo>
                  <a:lnTo>
                    <a:pt x="1220229" y="564938"/>
                  </a:lnTo>
                  <a:lnTo>
                    <a:pt x="1219321" y="564370"/>
                  </a:lnTo>
                  <a:lnTo>
                    <a:pt x="1218980" y="564029"/>
                  </a:lnTo>
                  <a:lnTo>
                    <a:pt x="1217391" y="569251"/>
                  </a:lnTo>
                  <a:lnTo>
                    <a:pt x="1214326" y="572543"/>
                  </a:lnTo>
                  <a:lnTo>
                    <a:pt x="1205472" y="578105"/>
                  </a:lnTo>
                  <a:lnTo>
                    <a:pt x="1201727" y="581283"/>
                  </a:lnTo>
                  <a:lnTo>
                    <a:pt x="1200932" y="582532"/>
                  </a:lnTo>
                  <a:lnTo>
                    <a:pt x="1200478" y="582985"/>
                  </a:lnTo>
                  <a:lnTo>
                    <a:pt x="1199570" y="583666"/>
                  </a:lnTo>
                  <a:lnTo>
                    <a:pt x="1198662" y="584007"/>
                  </a:lnTo>
                  <a:lnTo>
                    <a:pt x="1198208" y="583553"/>
                  </a:lnTo>
                  <a:lnTo>
                    <a:pt x="1195597" y="579580"/>
                  </a:lnTo>
                  <a:lnTo>
                    <a:pt x="1195029" y="579126"/>
                  </a:lnTo>
                  <a:lnTo>
                    <a:pt x="1193554" y="578445"/>
                  </a:lnTo>
                  <a:lnTo>
                    <a:pt x="1192986" y="577991"/>
                  </a:lnTo>
                  <a:lnTo>
                    <a:pt x="1192533" y="576856"/>
                  </a:lnTo>
                  <a:lnTo>
                    <a:pt x="1192305" y="575494"/>
                  </a:lnTo>
                  <a:lnTo>
                    <a:pt x="1191965" y="574359"/>
                  </a:lnTo>
                  <a:lnTo>
                    <a:pt x="1191284" y="573905"/>
                  </a:lnTo>
                  <a:lnTo>
                    <a:pt x="1190376" y="573564"/>
                  </a:lnTo>
                  <a:lnTo>
                    <a:pt x="1188900" y="572315"/>
                  </a:lnTo>
                  <a:lnTo>
                    <a:pt x="1187992" y="571975"/>
                  </a:lnTo>
                  <a:lnTo>
                    <a:pt x="1186857" y="572089"/>
                  </a:lnTo>
                  <a:lnTo>
                    <a:pt x="1185268" y="572656"/>
                  </a:lnTo>
                  <a:lnTo>
                    <a:pt x="1184360" y="572770"/>
                  </a:lnTo>
                  <a:lnTo>
                    <a:pt x="1175847" y="572202"/>
                  </a:lnTo>
                  <a:lnTo>
                    <a:pt x="1172101" y="570613"/>
                  </a:lnTo>
                  <a:lnTo>
                    <a:pt x="1169717" y="567548"/>
                  </a:lnTo>
                  <a:lnTo>
                    <a:pt x="1168695" y="560738"/>
                  </a:lnTo>
                  <a:lnTo>
                    <a:pt x="1167220" y="559830"/>
                  </a:lnTo>
                  <a:lnTo>
                    <a:pt x="1167560" y="557787"/>
                  </a:lnTo>
                  <a:lnTo>
                    <a:pt x="1169036" y="554722"/>
                  </a:lnTo>
                  <a:lnTo>
                    <a:pt x="1167901" y="552111"/>
                  </a:lnTo>
                  <a:lnTo>
                    <a:pt x="1165177" y="549614"/>
                  </a:lnTo>
                  <a:lnTo>
                    <a:pt x="1161885" y="547684"/>
                  </a:lnTo>
                  <a:lnTo>
                    <a:pt x="1159274" y="546889"/>
                  </a:lnTo>
                  <a:lnTo>
                    <a:pt x="1157117" y="547570"/>
                  </a:lnTo>
                  <a:lnTo>
                    <a:pt x="1150874" y="551089"/>
                  </a:lnTo>
                  <a:lnTo>
                    <a:pt x="1149626" y="552565"/>
                  </a:lnTo>
                  <a:lnTo>
                    <a:pt x="1148604" y="555970"/>
                  </a:lnTo>
                  <a:lnTo>
                    <a:pt x="1146220" y="558468"/>
                  </a:lnTo>
                  <a:lnTo>
                    <a:pt x="1143496" y="558808"/>
                  </a:lnTo>
                  <a:lnTo>
                    <a:pt x="1141680" y="555630"/>
                  </a:lnTo>
                  <a:lnTo>
                    <a:pt x="1141453" y="555403"/>
                  </a:lnTo>
                  <a:lnTo>
                    <a:pt x="1141226" y="554381"/>
                  </a:lnTo>
                  <a:lnTo>
                    <a:pt x="1141566" y="553587"/>
                  </a:lnTo>
                  <a:lnTo>
                    <a:pt x="1142361" y="553019"/>
                  </a:lnTo>
                  <a:lnTo>
                    <a:pt x="1139750" y="550408"/>
                  </a:lnTo>
                  <a:lnTo>
                    <a:pt x="1138956" y="551430"/>
                  </a:lnTo>
                  <a:lnTo>
                    <a:pt x="1138161" y="551884"/>
                  </a:lnTo>
                  <a:lnTo>
                    <a:pt x="1137480" y="551543"/>
                  </a:lnTo>
                  <a:lnTo>
                    <a:pt x="1137026" y="550295"/>
                  </a:lnTo>
                  <a:lnTo>
                    <a:pt x="1134302" y="551884"/>
                  </a:lnTo>
                  <a:lnTo>
                    <a:pt x="1133621" y="551997"/>
                  </a:lnTo>
                  <a:lnTo>
                    <a:pt x="1132713" y="551316"/>
                  </a:lnTo>
                  <a:lnTo>
                    <a:pt x="1131918" y="549046"/>
                  </a:lnTo>
                  <a:lnTo>
                    <a:pt x="1130215" y="547570"/>
                  </a:lnTo>
                  <a:lnTo>
                    <a:pt x="1129761" y="545300"/>
                  </a:lnTo>
                  <a:lnTo>
                    <a:pt x="1129875" y="542803"/>
                  </a:lnTo>
                  <a:lnTo>
                    <a:pt x="1130443" y="540874"/>
                  </a:lnTo>
                  <a:lnTo>
                    <a:pt x="1137367" y="536560"/>
                  </a:lnTo>
                  <a:lnTo>
                    <a:pt x="1139410" y="536106"/>
                  </a:lnTo>
                  <a:lnTo>
                    <a:pt x="1141112" y="534971"/>
                  </a:lnTo>
                  <a:lnTo>
                    <a:pt x="1145880" y="529863"/>
                  </a:lnTo>
                  <a:lnTo>
                    <a:pt x="1147356" y="529068"/>
                  </a:lnTo>
                  <a:lnTo>
                    <a:pt x="1149285" y="528728"/>
                  </a:lnTo>
                  <a:lnTo>
                    <a:pt x="1150988" y="528160"/>
                  </a:lnTo>
                  <a:lnTo>
                    <a:pt x="1152577" y="526798"/>
                  </a:lnTo>
                  <a:lnTo>
                    <a:pt x="1155642" y="523506"/>
                  </a:lnTo>
                  <a:lnTo>
                    <a:pt x="1156096" y="522939"/>
                  </a:lnTo>
                  <a:lnTo>
                    <a:pt x="1156777" y="521350"/>
                  </a:lnTo>
                  <a:lnTo>
                    <a:pt x="1157004" y="520896"/>
                  </a:lnTo>
                  <a:lnTo>
                    <a:pt x="1157458" y="520782"/>
                  </a:lnTo>
                  <a:lnTo>
                    <a:pt x="1158593" y="521010"/>
                  </a:lnTo>
                  <a:lnTo>
                    <a:pt x="1159047" y="520896"/>
                  </a:lnTo>
                  <a:lnTo>
                    <a:pt x="1161431" y="518512"/>
                  </a:lnTo>
                  <a:lnTo>
                    <a:pt x="1161771" y="517945"/>
                  </a:lnTo>
                  <a:lnTo>
                    <a:pt x="1162225" y="517717"/>
                  </a:lnTo>
                  <a:lnTo>
                    <a:pt x="1164155" y="515447"/>
                  </a:lnTo>
                  <a:lnTo>
                    <a:pt x="1164836" y="514880"/>
                  </a:lnTo>
                  <a:lnTo>
                    <a:pt x="1165517" y="514652"/>
                  </a:lnTo>
                  <a:lnTo>
                    <a:pt x="1168355" y="513177"/>
                  </a:lnTo>
                  <a:lnTo>
                    <a:pt x="1169717" y="512042"/>
                  </a:lnTo>
                  <a:lnTo>
                    <a:pt x="1170852" y="510907"/>
                  </a:lnTo>
                  <a:lnTo>
                    <a:pt x="1171987" y="509999"/>
                  </a:lnTo>
                  <a:lnTo>
                    <a:pt x="1173463" y="509659"/>
                  </a:lnTo>
                  <a:lnTo>
                    <a:pt x="1173803" y="509431"/>
                  </a:lnTo>
                  <a:lnTo>
                    <a:pt x="1174371" y="508296"/>
                  </a:lnTo>
                  <a:lnTo>
                    <a:pt x="1174711" y="508069"/>
                  </a:lnTo>
                  <a:lnTo>
                    <a:pt x="1176755" y="508296"/>
                  </a:lnTo>
                  <a:lnTo>
                    <a:pt x="1177662" y="508069"/>
                  </a:lnTo>
                  <a:lnTo>
                    <a:pt x="1180500" y="506707"/>
                  </a:lnTo>
                  <a:lnTo>
                    <a:pt x="1186289" y="502848"/>
                  </a:lnTo>
                  <a:lnTo>
                    <a:pt x="1189241" y="502053"/>
                  </a:lnTo>
                  <a:lnTo>
                    <a:pt x="1194689" y="501486"/>
                  </a:lnTo>
                  <a:lnTo>
                    <a:pt x="1200024" y="500123"/>
                  </a:lnTo>
                  <a:lnTo>
                    <a:pt x="1210126" y="496037"/>
                  </a:lnTo>
                  <a:lnTo>
                    <a:pt x="1211488" y="497740"/>
                  </a:lnTo>
                  <a:lnTo>
                    <a:pt x="1212056" y="497172"/>
                  </a:lnTo>
                  <a:lnTo>
                    <a:pt x="1212283" y="497058"/>
                  </a:lnTo>
                  <a:lnTo>
                    <a:pt x="1213532" y="497740"/>
                  </a:lnTo>
                  <a:lnTo>
                    <a:pt x="1212510" y="498534"/>
                  </a:lnTo>
                  <a:lnTo>
                    <a:pt x="1209105" y="500123"/>
                  </a:lnTo>
                  <a:lnTo>
                    <a:pt x="1207856" y="500464"/>
                  </a:lnTo>
                  <a:lnTo>
                    <a:pt x="1206380" y="501258"/>
                  </a:lnTo>
                  <a:lnTo>
                    <a:pt x="1205132" y="502734"/>
                  </a:lnTo>
                  <a:lnTo>
                    <a:pt x="1203997" y="503756"/>
                  </a:lnTo>
                  <a:lnTo>
                    <a:pt x="1202862" y="503188"/>
                  </a:lnTo>
                  <a:lnTo>
                    <a:pt x="1202294" y="503188"/>
                  </a:lnTo>
                  <a:lnTo>
                    <a:pt x="1202067" y="507275"/>
                  </a:lnTo>
                  <a:lnTo>
                    <a:pt x="1205472" y="507842"/>
                  </a:lnTo>
                  <a:lnTo>
                    <a:pt x="1212851" y="505799"/>
                  </a:lnTo>
                  <a:lnTo>
                    <a:pt x="1212851" y="506594"/>
                  </a:lnTo>
                  <a:lnTo>
                    <a:pt x="1211829" y="507275"/>
                  </a:lnTo>
                  <a:lnTo>
                    <a:pt x="1211715" y="508069"/>
                  </a:lnTo>
                  <a:lnTo>
                    <a:pt x="1211829" y="508977"/>
                  </a:lnTo>
                  <a:lnTo>
                    <a:pt x="1211488" y="509885"/>
                  </a:lnTo>
                  <a:lnTo>
                    <a:pt x="1210921" y="510566"/>
                  </a:lnTo>
                  <a:lnTo>
                    <a:pt x="1210353" y="510907"/>
                  </a:lnTo>
                  <a:lnTo>
                    <a:pt x="1208764" y="511588"/>
                  </a:lnTo>
                  <a:lnTo>
                    <a:pt x="1205699" y="512383"/>
                  </a:lnTo>
                  <a:lnTo>
                    <a:pt x="1205018" y="513404"/>
                  </a:lnTo>
                  <a:lnTo>
                    <a:pt x="1204905" y="516015"/>
                  </a:lnTo>
                  <a:lnTo>
                    <a:pt x="1206040" y="518853"/>
                  </a:lnTo>
                  <a:lnTo>
                    <a:pt x="1208537" y="521350"/>
                  </a:lnTo>
                  <a:lnTo>
                    <a:pt x="1211715" y="523166"/>
                  </a:lnTo>
                  <a:lnTo>
                    <a:pt x="1214553" y="523847"/>
                  </a:lnTo>
                  <a:lnTo>
                    <a:pt x="1221250" y="523847"/>
                  </a:lnTo>
                  <a:lnTo>
                    <a:pt x="1222953" y="523166"/>
                  </a:lnTo>
                  <a:lnTo>
                    <a:pt x="1225904" y="520101"/>
                  </a:lnTo>
                  <a:lnTo>
                    <a:pt x="1227266" y="519420"/>
                  </a:lnTo>
                  <a:close/>
                  <a:moveTo>
                    <a:pt x="1319323" y="501599"/>
                  </a:moveTo>
                  <a:lnTo>
                    <a:pt x="1319777" y="503529"/>
                  </a:lnTo>
                  <a:lnTo>
                    <a:pt x="1321820" y="506934"/>
                  </a:lnTo>
                  <a:lnTo>
                    <a:pt x="1322614" y="508977"/>
                  </a:lnTo>
                  <a:lnTo>
                    <a:pt x="1321933" y="508977"/>
                  </a:lnTo>
                  <a:lnTo>
                    <a:pt x="1321593" y="508183"/>
                  </a:lnTo>
                  <a:lnTo>
                    <a:pt x="1320912" y="507502"/>
                  </a:lnTo>
                  <a:lnTo>
                    <a:pt x="1320117" y="506821"/>
                  </a:lnTo>
                  <a:lnTo>
                    <a:pt x="1319209" y="506366"/>
                  </a:lnTo>
                  <a:lnTo>
                    <a:pt x="1318982" y="514652"/>
                  </a:lnTo>
                  <a:lnTo>
                    <a:pt x="1313988" y="515334"/>
                  </a:lnTo>
                  <a:lnTo>
                    <a:pt x="1307064" y="511928"/>
                  </a:lnTo>
                  <a:lnTo>
                    <a:pt x="1291286" y="501599"/>
                  </a:lnTo>
                  <a:lnTo>
                    <a:pt x="1287994" y="500351"/>
                  </a:lnTo>
                  <a:lnTo>
                    <a:pt x="1284135" y="500237"/>
                  </a:lnTo>
                  <a:lnTo>
                    <a:pt x="1277097" y="501599"/>
                  </a:lnTo>
                  <a:lnTo>
                    <a:pt x="1273351" y="500237"/>
                  </a:lnTo>
                  <a:lnTo>
                    <a:pt x="1273805" y="498761"/>
                  </a:lnTo>
                  <a:lnTo>
                    <a:pt x="1273919" y="496945"/>
                  </a:lnTo>
                  <a:lnTo>
                    <a:pt x="1274259" y="495243"/>
                  </a:lnTo>
                  <a:lnTo>
                    <a:pt x="1275394" y="494221"/>
                  </a:lnTo>
                  <a:lnTo>
                    <a:pt x="1274600" y="493540"/>
                  </a:lnTo>
                  <a:lnTo>
                    <a:pt x="1272670" y="492859"/>
                  </a:lnTo>
                  <a:lnTo>
                    <a:pt x="1271762" y="492064"/>
                  </a:lnTo>
                  <a:lnTo>
                    <a:pt x="1270854" y="490588"/>
                  </a:lnTo>
                  <a:lnTo>
                    <a:pt x="1270854" y="489907"/>
                  </a:lnTo>
                  <a:lnTo>
                    <a:pt x="1271195" y="489226"/>
                  </a:lnTo>
                  <a:lnTo>
                    <a:pt x="1271422" y="487751"/>
                  </a:lnTo>
                  <a:lnTo>
                    <a:pt x="1272670" y="486162"/>
                  </a:lnTo>
                  <a:lnTo>
                    <a:pt x="1279481" y="484686"/>
                  </a:lnTo>
                  <a:lnTo>
                    <a:pt x="1281751" y="485594"/>
                  </a:lnTo>
                  <a:lnTo>
                    <a:pt x="1291059" y="484686"/>
                  </a:lnTo>
                  <a:lnTo>
                    <a:pt x="1294918" y="484913"/>
                  </a:lnTo>
                  <a:lnTo>
                    <a:pt x="1296053" y="484686"/>
                  </a:lnTo>
                  <a:lnTo>
                    <a:pt x="1297415" y="484119"/>
                  </a:lnTo>
                  <a:lnTo>
                    <a:pt x="1299004" y="482756"/>
                  </a:lnTo>
                  <a:lnTo>
                    <a:pt x="1300026" y="482189"/>
                  </a:lnTo>
                  <a:lnTo>
                    <a:pt x="1300253" y="483664"/>
                  </a:lnTo>
                  <a:lnTo>
                    <a:pt x="1301161" y="484686"/>
                  </a:lnTo>
                  <a:lnTo>
                    <a:pt x="1303318" y="486389"/>
                  </a:lnTo>
                  <a:lnTo>
                    <a:pt x="1303091" y="486729"/>
                  </a:lnTo>
                  <a:lnTo>
                    <a:pt x="1302864" y="487638"/>
                  </a:lnTo>
                  <a:lnTo>
                    <a:pt x="1302864" y="488545"/>
                  </a:lnTo>
                  <a:lnTo>
                    <a:pt x="1303545" y="489000"/>
                  </a:lnTo>
                  <a:lnTo>
                    <a:pt x="1304112" y="488659"/>
                  </a:lnTo>
                  <a:lnTo>
                    <a:pt x="1304793" y="487751"/>
                  </a:lnTo>
                  <a:lnTo>
                    <a:pt x="1305701" y="486275"/>
                  </a:lnTo>
                  <a:lnTo>
                    <a:pt x="1305474" y="484459"/>
                  </a:lnTo>
                  <a:lnTo>
                    <a:pt x="1306155" y="484005"/>
                  </a:lnTo>
                  <a:lnTo>
                    <a:pt x="1306723" y="484686"/>
                  </a:lnTo>
                  <a:lnTo>
                    <a:pt x="1306383" y="486389"/>
                  </a:lnTo>
                  <a:lnTo>
                    <a:pt x="1306950" y="487297"/>
                  </a:lnTo>
                  <a:lnTo>
                    <a:pt x="1309674" y="489113"/>
                  </a:lnTo>
                  <a:lnTo>
                    <a:pt x="1310242" y="490021"/>
                  </a:lnTo>
                  <a:lnTo>
                    <a:pt x="1310696" y="490588"/>
                  </a:lnTo>
                  <a:lnTo>
                    <a:pt x="1311718" y="491610"/>
                  </a:lnTo>
                  <a:lnTo>
                    <a:pt x="1312285" y="491837"/>
                  </a:lnTo>
                  <a:lnTo>
                    <a:pt x="1313761" y="492178"/>
                  </a:lnTo>
                  <a:lnTo>
                    <a:pt x="1314442" y="492519"/>
                  </a:lnTo>
                  <a:lnTo>
                    <a:pt x="1315463" y="493881"/>
                  </a:lnTo>
                  <a:lnTo>
                    <a:pt x="1316258" y="495924"/>
                  </a:lnTo>
                  <a:lnTo>
                    <a:pt x="1316144" y="497740"/>
                  </a:lnTo>
                  <a:lnTo>
                    <a:pt x="1314442" y="498421"/>
                  </a:lnTo>
                  <a:lnTo>
                    <a:pt x="1315917" y="499215"/>
                  </a:lnTo>
                  <a:lnTo>
                    <a:pt x="1317393" y="499102"/>
                  </a:lnTo>
                  <a:lnTo>
                    <a:pt x="1318528" y="499442"/>
                  </a:lnTo>
                  <a:lnTo>
                    <a:pt x="1319323" y="501599"/>
                  </a:lnTo>
                  <a:close/>
                  <a:moveTo>
                    <a:pt x="1191511" y="596720"/>
                  </a:moveTo>
                  <a:lnTo>
                    <a:pt x="1191170" y="600125"/>
                  </a:lnTo>
                  <a:lnTo>
                    <a:pt x="1189241" y="602963"/>
                  </a:lnTo>
                  <a:lnTo>
                    <a:pt x="1186176" y="602736"/>
                  </a:lnTo>
                  <a:lnTo>
                    <a:pt x="1184473" y="598536"/>
                  </a:lnTo>
                  <a:lnTo>
                    <a:pt x="1187084" y="596039"/>
                  </a:lnTo>
                  <a:lnTo>
                    <a:pt x="1190943" y="594336"/>
                  </a:lnTo>
                  <a:lnTo>
                    <a:pt x="1191511" y="596720"/>
                  </a:lnTo>
                  <a:close/>
                  <a:moveTo>
                    <a:pt x="484686" y="1081179"/>
                  </a:moveTo>
                  <a:lnTo>
                    <a:pt x="484800" y="1081179"/>
                  </a:lnTo>
                  <a:lnTo>
                    <a:pt x="485027" y="1081179"/>
                  </a:lnTo>
                  <a:lnTo>
                    <a:pt x="484913" y="1081293"/>
                  </a:lnTo>
                  <a:lnTo>
                    <a:pt x="484800" y="1081293"/>
                  </a:lnTo>
                  <a:lnTo>
                    <a:pt x="484686" y="1081179"/>
                  </a:lnTo>
                  <a:lnTo>
                    <a:pt x="484459" y="1081179"/>
                  </a:lnTo>
                  <a:lnTo>
                    <a:pt x="484686" y="1081179"/>
                  </a:lnTo>
                  <a:lnTo>
                    <a:pt x="484686" y="1081179"/>
                  </a:lnTo>
                  <a:close/>
                  <a:moveTo>
                    <a:pt x="523166" y="1076071"/>
                  </a:moveTo>
                  <a:lnTo>
                    <a:pt x="523166" y="1076071"/>
                  </a:lnTo>
                  <a:lnTo>
                    <a:pt x="523166" y="1076071"/>
                  </a:lnTo>
                  <a:lnTo>
                    <a:pt x="523166" y="1076071"/>
                  </a:lnTo>
                  <a:lnTo>
                    <a:pt x="523166" y="1076071"/>
                  </a:lnTo>
                  <a:lnTo>
                    <a:pt x="523166" y="1076071"/>
                  </a:lnTo>
                  <a:close/>
                  <a:moveTo>
                    <a:pt x="523393" y="1075844"/>
                  </a:moveTo>
                  <a:lnTo>
                    <a:pt x="523393" y="1075844"/>
                  </a:lnTo>
                  <a:lnTo>
                    <a:pt x="523393" y="1075844"/>
                  </a:lnTo>
                  <a:lnTo>
                    <a:pt x="523393" y="1075844"/>
                  </a:lnTo>
                  <a:lnTo>
                    <a:pt x="523393" y="1075844"/>
                  </a:lnTo>
                  <a:lnTo>
                    <a:pt x="523393" y="1075844"/>
                  </a:lnTo>
                  <a:lnTo>
                    <a:pt x="523393" y="1075844"/>
                  </a:lnTo>
                  <a:lnTo>
                    <a:pt x="523393" y="1075844"/>
                  </a:lnTo>
                  <a:close/>
                  <a:moveTo>
                    <a:pt x="665621" y="1079704"/>
                  </a:moveTo>
                  <a:lnTo>
                    <a:pt x="666075" y="1079590"/>
                  </a:lnTo>
                  <a:lnTo>
                    <a:pt x="666302" y="1080045"/>
                  </a:lnTo>
                  <a:lnTo>
                    <a:pt x="665848" y="1080385"/>
                  </a:lnTo>
                  <a:lnTo>
                    <a:pt x="665394" y="1080045"/>
                  </a:lnTo>
                  <a:lnTo>
                    <a:pt x="665621" y="1079704"/>
                  </a:lnTo>
                  <a:close/>
                  <a:moveTo>
                    <a:pt x="376058" y="992982"/>
                  </a:moveTo>
                  <a:lnTo>
                    <a:pt x="376284" y="993209"/>
                  </a:lnTo>
                  <a:lnTo>
                    <a:pt x="376058" y="993550"/>
                  </a:lnTo>
                  <a:lnTo>
                    <a:pt x="375830" y="993437"/>
                  </a:lnTo>
                  <a:lnTo>
                    <a:pt x="375830" y="993096"/>
                  </a:lnTo>
                  <a:lnTo>
                    <a:pt x="376058" y="992982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86">
              <a:extLst>
                <a:ext uri="{FF2B5EF4-FFF2-40B4-BE49-F238E27FC236}">
                  <a16:creationId xmlns:a16="http://schemas.microsoft.com/office/drawing/2014/main" id="{5947B7AB-BAA8-4DEF-B3F0-E543861DC950}"/>
                </a:ext>
              </a:extLst>
            </p:cNvPr>
            <p:cNvSpPr/>
            <p:nvPr/>
          </p:nvSpPr>
          <p:spPr>
            <a:xfrm>
              <a:off x="7631464" y="3668919"/>
              <a:ext cx="616450" cy="498680"/>
            </a:xfrm>
            <a:custGeom>
              <a:avLst/>
              <a:gdLst>
                <a:gd name="connsiteX0" fmla="*/ 54825 w 684463"/>
                <a:gd name="connsiteY0" fmla="*/ 498535 h 553700"/>
                <a:gd name="connsiteX1" fmla="*/ 55620 w 684463"/>
                <a:gd name="connsiteY1" fmla="*/ 495697 h 553700"/>
                <a:gd name="connsiteX2" fmla="*/ 54939 w 684463"/>
                <a:gd name="connsiteY2" fmla="*/ 494562 h 553700"/>
                <a:gd name="connsiteX3" fmla="*/ 56187 w 684463"/>
                <a:gd name="connsiteY3" fmla="*/ 489908 h 553700"/>
                <a:gd name="connsiteX4" fmla="*/ 55392 w 684463"/>
                <a:gd name="connsiteY4" fmla="*/ 485594 h 553700"/>
                <a:gd name="connsiteX5" fmla="*/ 53803 w 684463"/>
                <a:gd name="connsiteY5" fmla="*/ 481394 h 553700"/>
                <a:gd name="connsiteX6" fmla="*/ 52896 w 684463"/>
                <a:gd name="connsiteY6" fmla="*/ 477081 h 553700"/>
                <a:gd name="connsiteX7" fmla="*/ 53236 w 684463"/>
                <a:gd name="connsiteY7" fmla="*/ 471633 h 553700"/>
                <a:gd name="connsiteX8" fmla="*/ 54371 w 684463"/>
                <a:gd name="connsiteY8" fmla="*/ 467092 h 553700"/>
                <a:gd name="connsiteX9" fmla="*/ 55733 w 684463"/>
                <a:gd name="connsiteY9" fmla="*/ 462892 h 553700"/>
                <a:gd name="connsiteX10" fmla="*/ 56755 w 684463"/>
                <a:gd name="connsiteY10" fmla="*/ 458466 h 553700"/>
                <a:gd name="connsiteX11" fmla="*/ 46425 w 684463"/>
                <a:gd name="connsiteY11" fmla="*/ 456649 h 553700"/>
                <a:gd name="connsiteX12" fmla="*/ 45290 w 684463"/>
                <a:gd name="connsiteY12" fmla="*/ 456763 h 553700"/>
                <a:gd name="connsiteX13" fmla="*/ 44950 w 684463"/>
                <a:gd name="connsiteY13" fmla="*/ 458125 h 553700"/>
                <a:gd name="connsiteX14" fmla="*/ 44723 w 684463"/>
                <a:gd name="connsiteY14" fmla="*/ 464709 h 553700"/>
                <a:gd name="connsiteX15" fmla="*/ 44155 w 684463"/>
                <a:gd name="connsiteY15" fmla="*/ 465503 h 553700"/>
                <a:gd name="connsiteX16" fmla="*/ 43247 w 684463"/>
                <a:gd name="connsiteY16" fmla="*/ 465730 h 553700"/>
                <a:gd name="connsiteX17" fmla="*/ 41998 w 684463"/>
                <a:gd name="connsiteY17" fmla="*/ 467092 h 553700"/>
                <a:gd name="connsiteX18" fmla="*/ 40636 w 684463"/>
                <a:gd name="connsiteY18" fmla="*/ 469022 h 553700"/>
                <a:gd name="connsiteX19" fmla="*/ 39161 w 684463"/>
                <a:gd name="connsiteY19" fmla="*/ 469930 h 553700"/>
                <a:gd name="connsiteX20" fmla="*/ 37685 w 684463"/>
                <a:gd name="connsiteY20" fmla="*/ 469590 h 553700"/>
                <a:gd name="connsiteX21" fmla="*/ 36323 w 684463"/>
                <a:gd name="connsiteY21" fmla="*/ 467773 h 553700"/>
                <a:gd name="connsiteX22" fmla="*/ 35188 w 684463"/>
                <a:gd name="connsiteY22" fmla="*/ 463574 h 553700"/>
                <a:gd name="connsiteX23" fmla="*/ 35301 w 684463"/>
                <a:gd name="connsiteY23" fmla="*/ 459487 h 553700"/>
                <a:gd name="connsiteX24" fmla="*/ 35869 w 684463"/>
                <a:gd name="connsiteY24" fmla="*/ 455401 h 553700"/>
                <a:gd name="connsiteX25" fmla="*/ 36210 w 684463"/>
                <a:gd name="connsiteY25" fmla="*/ 450974 h 553700"/>
                <a:gd name="connsiteX26" fmla="*/ 38025 w 684463"/>
                <a:gd name="connsiteY26" fmla="*/ 447682 h 553700"/>
                <a:gd name="connsiteX27" fmla="*/ 42112 w 684463"/>
                <a:gd name="connsiteY27" fmla="*/ 447115 h 553700"/>
                <a:gd name="connsiteX28" fmla="*/ 46198 w 684463"/>
                <a:gd name="connsiteY28" fmla="*/ 448363 h 553700"/>
                <a:gd name="connsiteX29" fmla="*/ 48242 w 684463"/>
                <a:gd name="connsiteY29" fmla="*/ 450520 h 553700"/>
                <a:gd name="connsiteX30" fmla="*/ 46993 w 684463"/>
                <a:gd name="connsiteY30" fmla="*/ 450860 h 553700"/>
                <a:gd name="connsiteX31" fmla="*/ 45971 w 684463"/>
                <a:gd name="connsiteY31" fmla="*/ 451769 h 553700"/>
                <a:gd name="connsiteX32" fmla="*/ 44269 w 684463"/>
                <a:gd name="connsiteY32" fmla="*/ 454039 h 553700"/>
                <a:gd name="connsiteX33" fmla="*/ 44609 w 684463"/>
                <a:gd name="connsiteY33" fmla="*/ 455968 h 553700"/>
                <a:gd name="connsiteX34" fmla="*/ 50398 w 684463"/>
                <a:gd name="connsiteY34" fmla="*/ 456763 h 553700"/>
                <a:gd name="connsiteX35" fmla="*/ 55733 w 684463"/>
                <a:gd name="connsiteY35" fmla="*/ 458011 h 553700"/>
                <a:gd name="connsiteX36" fmla="*/ 57663 w 684463"/>
                <a:gd name="connsiteY36" fmla="*/ 457217 h 553700"/>
                <a:gd name="connsiteX37" fmla="*/ 57436 w 684463"/>
                <a:gd name="connsiteY37" fmla="*/ 454039 h 553700"/>
                <a:gd name="connsiteX38" fmla="*/ 55620 w 684463"/>
                <a:gd name="connsiteY38" fmla="*/ 448250 h 553700"/>
                <a:gd name="connsiteX39" fmla="*/ 54371 w 684463"/>
                <a:gd name="connsiteY39" fmla="*/ 440985 h 553700"/>
                <a:gd name="connsiteX40" fmla="*/ 53690 w 684463"/>
                <a:gd name="connsiteY40" fmla="*/ 433721 h 553700"/>
                <a:gd name="connsiteX41" fmla="*/ 53917 w 684463"/>
                <a:gd name="connsiteY41" fmla="*/ 431791 h 553700"/>
                <a:gd name="connsiteX42" fmla="*/ 54825 w 684463"/>
                <a:gd name="connsiteY42" fmla="*/ 429407 h 553700"/>
                <a:gd name="connsiteX43" fmla="*/ 55052 w 684463"/>
                <a:gd name="connsiteY43" fmla="*/ 427931 h 553700"/>
                <a:gd name="connsiteX44" fmla="*/ 54939 w 684463"/>
                <a:gd name="connsiteY44" fmla="*/ 425775 h 553700"/>
                <a:gd name="connsiteX45" fmla="*/ 53803 w 684463"/>
                <a:gd name="connsiteY45" fmla="*/ 421461 h 553700"/>
                <a:gd name="connsiteX46" fmla="*/ 52896 w 684463"/>
                <a:gd name="connsiteY46" fmla="*/ 413743 h 553700"/>
                <a:gd name="connsiteX47" fmla="*/ 52214 w 684463"/>
                <a:gd name="connsiteY47" fmla="*/ 410110 h 553700"/>
                <a:gd name="connsiteX48" fmla="*/ 50852 w 684463"/>
                <a:gd name="connsiteY48" fmla="*/ 406819 h 553700"/>
                <a:gd name="connsiteX49" fmla="*/ 48468 w 684463"/>
                <a:gd name="connsiteY49" fmla="*/ 404889 h 553700"/>
                <a:gd name="connsiteX50" fmla="*/ 44950 w 684463"/>
                <a:gd name="connsiteY50" fmla="*/ 403981 h 553700"/>
                <a:gd name="connsiteX51" fmla="*/ 38480 w 684463"/>
                <a:gd name="connsiteY51" fmla="*/ 403754 h 553700"/>
                <a:gd name="connsiteX52" fmla="*/ 33826 w 684463"/>
                <a:gd name="connsiteY52" fmla="*/ 402278 h 553700"/>
                <a:gd name="connsiteX53" fmla="*/ 29853 w 684463"/>
                <a:gd name="connsiteY53" fmla="*/ 398533 h 553700"/>
                <a:gd name="connsiteX54" fmla="*/ 20999 w 684463"/>
                <a:gd name="connsiteY54" fmla="*/ 385365 h 553700"/>
                <a:gd name="connsiteX55" fmla="*/ 21113 w 684463"/>
                <a:gd name="connsiteY55" fmla="*/ 384117 h 553700"/>
                <a:gd name="connsiteX56" fmla="*/ 23156 w 684463"/>
                <a:gd name="connsiteY56" fmla="*/ 383776 h 553700"/>
                <a:gd name="connsiteX57" fmla="*/ 23156 w 684463"/>
                <a:gd name="connsiteY57" fmla="*/ 382755 h 553700"/>
                <a:gd name="connsiteX58" fmla="*/ 21340 w 684463"/>
                <a:gd name="connsiteY58" fmla="*/ 381960 h 553700"/>
                <a:gd name="connsiteX59" fmla="*/ 19070 w 684463"/>
                <a:gd name="connsiteY59" fmla="*/ 381733 h 553700"/>
                <a:gd name="connsiteX60" fmla="*/ 16913 w 684463"/>
                <a:gd name="connsiteY60" fmla="*/ 382301 h 553700"/>
                <a:gd name="connsiteX61" fmla="*/ 15210 w 684463"/>
                <a:gd name="connsiteY61" fmla="*/ 383776 h 553700"/>
                <a:gd name="connsiteX62" fmla="*/ 14075 w 684463"/>
                <a:gd name="connsiteY62" fmla="*/ 386160 h 553700"/>
                <a:gd name="connsiteX63" fmla="*/ 14416 w 684463"/>
                <a:gd name="connsiteY63" fmla="*/ 387749 h 553700"/>
                <a:gd name="connsiteX64" fmla="*/ 17253 w 684463"/>
                <a:gd name="connsiteY64" fmla="*/ 390814 h 553700"/>
                <a:gd name="connsiteX65" fmla="*/ 16345 w 684463"/>
                <a:gd name="connsiteY65" fmla="*/ 391041 h 553700"/>
                <a:gd name="connsiteX66" fmla="*/ 15778 w 684463"/>
                <a:gd name="connsiteY66" fmla="*/ 391495 h 553700"/>
                <a:gd name="connsiteX67" fmla="*/ 14529 w 684463"/>
                <a:gd name="connsiteY67" fmla="*/ 393198 h 553700"/>
                <a:gd name="connsiteX68" fmla="*/ 16799 w 684463"/>
                <a:gd name="connsiteY68" fmla="*/ 393652 h 553700"/>
                <a:gd name="connsiteX69" fmla="*/ 19410 w 684463"/>
                <a:gd name="connsiteY69" fmla="*/ 395354 h 553700"/>
                <a:gd name="connsiteX70" fmla="*/ 21567 w 684463"/>
                <a:gd name="connsiteY70" fmla="*/ 397852 h 553700"/>
                <a:gd name="connsiteX71" fmla="*/ 22475 w 684463"/>
                <a:gd name="connsiteY71" fmla="*/ 400803 h 553700"/>
                <a:gd name="connsiteX72" fmla="*/ 21226 w 684463"/>
                <a:gd name="connsiteY72" fmla="*/ 401257 h 553700"/>
                <a:gd name="connsiteX73" fmla="*/ 9648 w 684463"/>
                <a:gd name="connsiteY73" fmla="*/ 391608 h 553700"/>
                <a:gd name="connsiteX74" fmla="*/ 7264 w 684463"/>
                <a:gd name="connsiteY74" fmla="*/ 390246 h 553700"/>
                <a:gd name="connsiteX75" fmla="*/ 1589 w 684463"/>
                <a:gd name="connsiteY75" fmla="*/ 389225 h 553700"/>
                <a:gd name="connsiteX76" fmla="*/ 113 w 684463"/>
                <a:gd name="connsiteY76" fmla="*/ 387749 h 553700"/>
                <a:gd name="connsiteX77" fmla="*/ 0 w 684463"/>
                <a:gd name="connsiteY77" fmla="*/ 385252 h 553700"/>
                <a:gd name="connsiteX78" fmla="*/ 5448 w 684463"/>
                <a:gd name="connsiteY78" fmla="*/ 370609 h 553700"/>
                <a:gd name="connsiteX79" fmla="*/ 7264 w 684463"/>
                <a:gd name="connsiteY79" fmla="*/ 363912 h 553700"/>
                <a:gd name="connsiteX80" fmla="*/ 8513 w 684463"/>
                <a:gd name="connsiteY80" fmla="*/ 356874 h 553700"/>
                <a:gd name="connsiteX81" fmla="*/ 8626 w 684463"/>
                <a:gd name="connsiteY81" fmla="*/ 349950 h 553700"/>
                <a:gd name="connsiteX82" fmla="*/ 3973 w 684463"/>
                <a:gd name="connsiteY82" fmla="*/ 316011 h 553700"/>
                <a:gd name="connsiteX83" fmla="*/ 3519 w 684463"/>
                <a:gd name="connsiteY83" fmla="*/ 314308 h 553700"/>
                <a:gd name="connsiteX84" fmla="*/ 3065 w 684463"/>
                <a:gd name="connsiteY84" fmla="*/ 313854 h 553700"/>
                <a:gd name="connsiteX85" fmla="*/ 2951 w 684463"/>
                <a:gd name="connsiteY85" fmla="*/ 313060 h 553700"/>
                <a:gd name="connsiteX86" fmla="*/ 3065 w 684463"/>
                <a:gd name="connsiteY86" fmla="*/ 312265 h 553700"/>
                <a:gd name="connsiteX87" fmla="*/ 3292 w 684463"/>
                <a:gd name="connsiteY87" fmla="*/ 311925 h 553700"/>
                <a:gd name="connsiteX88" fmla="*/ 3859 w 684463"/>
                <a:gd name="connsiteY88" fmla="*/ 312152 h 553700"/>
                <a:gd name="connsiteX89" fmla="*/ 4086 w 684463"/>
                <a:gd name="connsiteY89" fmla="*/ 312606 h 553700"/>
                <a:gd name="connsiteX90" fmla="*/ 4200 w 684463"/>
                <a:gd name="connsiteY90" fmla="*/ 313060 h 553700"/>
                <a:gd name="connsiteX91" fmla="*/ 4427 w 684463"/>
                <a:gd name="connsiteY91" fmla="*/ 313287 h 553700"/>
                <a:gd name="connsiteX92" fmla="*/ 5108 w 684463"/>
                <a:gd name="connsiteY92" fmla="*/ 314195 h 553700"/>
                <a:gd name="connsiteX93" fmla="*/ 7492 w 684463"/>
                <a:gd name="connsiteY93" fmla="*/ 327475 h 553700"/>
                <a:gd name="connsiteX94" fmla="*/ 9194 w 684463"/>
                <a:gd name="connsiteY94" fmla="*/ 332016 h 553700"/>
                <a:gd name="connsiteX95" fmla="*/ 9421 w 684463"/>
                <a:gd name="connsiteY95" fmla="*/ 333946 h 553700"/>
                <a:gd name="connsiteX96" fmla="*/ 9194 w 684463"/>
                <a:gd name="connsiteY96" fmla="*/ 335648 h 553700"/>
                <a:gd name="connsiteX97" fmla="*/ 8286 w 684463"/>
                <a:gd name="connsiteY97" fmla="*/ 338032 h 553700"/>
                <a:gd name="connsiteX98" fmla="*/ 8059 w 684463"/>
                <a:gd name="connsiteY98" fmla="*/ 339962 h 553700"/>
                <a:gd name="connsiteX99" fmla="*/ 8400 w 684463"/>
                <a:gd name="connsiteY99" fmla="*/ 342345 h 553700"/>
                <a:gd name="connsiteX100" fmla="*/ 9194 w 684463"/>
                <a:gd name="connsiteY100" fmla="*/ 342799 h 553700"/>
                <a:gd name="connsiteX101" fmla="*/ 13508 w 684463"/>
                <a:gd name="connsiteY101" fmla="*/ 340302 h 553700"/>
                <a:gd name="connsiteX102" fmla="*/ 18161 w 684463"/>
                <a:gd name="connsiteY102" fmla="*/ 336556 h 553700"/>
                <a:gd name="connsiteX103" fmla="*/ 20318 w 684463"/>
                <a:gd name="connsiteY103" fmla="*/ 335762 h 553700"/>
                <a:gd name="connsiteX104" fmla="*/ 24064 w 684463"/>
                <a:gd name="connsiteY104" fmla="*/ 332810 h 553700"/>
                <a:gd name="connsiteX105" fmla="*/ 27923 w 684463"/>
                <a:gd name="connsiteY105" fmla="*/ 328724 h 553700"/>
                <a:gd name="connsiteX106" fmla="*/ 28491 w 684463"/>
                <a:gd name="connsiteY106" fmla="*/ 325886 h 553700"/>
                <a:gd name="connsiteX107" fmla="*/ 27810 w 684463"/>
                <a:gd name="connsiteY107" fmla="*/ 322935 h 553700"/>
                <a:gd name="connsiteX108" fmla="*/ 26448 w 684463"/>
                <a:gd name="connsiteY108" fmla="*/ 319984 h 553700"/>
                <a:gd name="connsiteX109" fmla="*/ 24859 w 684463"/>
                <a:gd name="connsiteY109" fmla="*/ 317373 h 553700"/>
                <a:gd name="connsiteX110" fmla="*/ 21226 w 684463"/>
                <a:gd name="connsiteY110" fmla="*/ 312606 h 553700"/>
                <a:gd name="connsiteX111" fmla="*/ 21226 w 684463"/>
                <a:gd name="connsiteY111" fmla="*/ 307271 h 553700"/>
                <a:gd name="connsiteX112" fmla="*/ 20091 w 684463"/>
                <a:gd name="connsiteY112" fmla="*/ 301028 h 553700"/>
                <a:gd name="connsiteX113" fmla="*/ 17594 w 684463"/>
                <a:gd name="connsiteY113" fmla="*/ 297055 h 553700"/>
                <a:gd name="connsiteX114" fmla="*/ 14189 w 684463"/>
                <a:gd name="connsiteY114" fmla="*/ 294671 h 553700"/>
                <a:gd name="connsiteX115" fmla="*/ 6697 w 684463"/>
                <a:gd name="connsiteY115" fmla="*/ 291266 h 553700"/>
                <a:gd name="connsiteX116" fmla="*/ 4654 w 684463"/>
                <a:gd name="connsiteY116" fmla="*/ 291039 h 553700"/>
                <a:gd name="connsiteX117" fmla="*/ 3746 w 684463"/>
                <a:gd name="connsiteY117" fmla="*/ 292515 h 553700"/>
                <a:gd name="connsiteX118" fmla="*/ 3859 w 684463"/>
                <a:gd name="connsiteY118" fmla="*/ 299893 h 553700"/>
                <a:gd name="connsiteX119" fmla="*/ 3746 w 684463"/>
                <a:gd name="connsiteY119" fmla="*/ 303411 h 553700"/>
                <a:gd name="connsiteX120" fmla="*/ 3178 w 684463"/>
                <a:gd name="connsiteY120" fmla="*/ 307384 h 553700"/>
                <a:gd name="connsiteX121" fmla="*/ 3519 w 684463"/>
                <a:gd name="connsiteY121" fmla="*/ 310222 h 553700"/>
                <a:gd name="connsiteX122" fmla="*/ 3292 w 684463"/>
                <a:gd name="connsiteY122" fmla="*/ 311357 h 553700"/>
                <a:gd name="connsiteX123" fmla="*/ 1816 w 684463"/>
                <a:gd name="connsiteY123" fmla="*/ 310903 h 553700"/>
                <a:gd name="connsiteX124" fmla="*/ 1362 w 684463"/>
                <a:gd name="connsiteY124" fmla="*/ 309995 h 553700"/>
                <a:gd name="connsiteX125" fmla="*/ 908 w 684463"/>
                <a:gd name="connsiteY125" fmla="*/ 308179 h 553700"/>
                <a:gd name="connsiteX126" fmla="*/ 567 w 684463"/>
                <a:gd name="connsiteY126" fmla="*/ 306136 h 553700"/>
                <a:gd name="connsiteX127" fmla="*/ 113 w 684463"/>
                <a:gd name="connsiteY127" fmla="*/ 293536 h 553700"/>
                <a:gd name="connsiteX128" fmla="*/ 454 w 684463"/>
                <a:gd name="connsiteY128" fmla="*/ 289563 h 553700"/>
                <a:gd name="connsiteX129" fmla="*/ 2838 w 684463"/>
                <a:gd name="connsiteY129" fmla="*/ 278666 h 553700"/>
                <a:gd name="connsiteX130" fmla="*/ 3178 w 684463"/>
                <a:gd name="connsiteY130" fmla="*/ 274580 h 553700"/>
                <a:gd name="connsiteX131" fmla="*/ 2043 w 684463"/>
                <a:gd name="connsiteY131" fmla="*/ 214079 h 553700"/>
                <a:gd name="connsiteX132" fmla="*/ 2497 w 684463"/>
                <a:gd name="connsiteY132" fmla="*/ 211128 h 553700"/>
                <a:gd name="connsiteX133" fmla="*/ 3178 w 684463"/>
                <a:gd name="connsiteY133" fmla="*/ 208063 h 553700"/>
                <a:gd name="connsiteX134" fmla="*/ 7492 w 684463"/>
                <a:gd name="connsiteY134" fmla="*/ 192853 h 553700"/>
                <a:gd name="connsiteX135" fmla="*/ 9421 w 684463"/>
                <a:gd name="connsiteY135" fmla="*/ 188086 h 553700"/>
                <a:gd name="connsiteX136" fmla="*/ 10897 w 684463"/>
                <a:gd name="connsiteY136" fmla="*/ 185816 h 553700"/>
                <a:gd name="connsiteX137" fmla="*/ 11464 w 684463"/>
                <a:gd name="connsiteY137" fmla="*/ 186269 h 553700"/>
                <a:gd name="connsiteX138" fmla="*/ 11805 w 684463"/>
                <a:gd name="connsiteY138" fmla="*/ 187859 h 553700"/>
                <a:gd name="connsiteX139" fmla="*/ 12713 w 684463"/>
                <a:gd name="connsiteY139" fmla="*/ 188767 h 553700"/>
                <a:gd name="connsiteX140" fmla="*/ 12599 w 684463"/>
                <a:gd name="connsiteY140" fmla="*/ 190015 h 553700"/>
                <a:gd name="connsiteX141" fmla="*/ 10443 w 684463"/>
                <a:gd name="connsiteY141" fmla="*/ 195691 h 553700"/>
                <a:gd name="connsiteX142" fmla="*/ 9648 w 684463"/>
                <a:gd name="connsiteY142" fmla="*/ 197280 h 553700"/>
                <a:gd name="connsiteX143" fmla="*/ 9648 w 684463"/>
                <a:gd name="connsiteY143" fmla="*/ 198529 h 553700"/>
                <a:gd name="connsiteX144" fmla="*/ 10216 w 684463"/>
                <a:gd name="connsiteY144" fmla="*/ 199096 h 553700"/>
                <a:gd name="connsiteX145" fmla="*/ 10897 w 684463"/>
                <a:gd name="connsiteY145" fmla="*/ 199437 h 553700"/>
                <a:gd name="connsiteX146" fmla="*/ 12599 w 684463"/>
                <a:gd name="connsiteY146" fmla="*/ 199664 h 553700"/>
                <a:gd name="connsiteX147" fmla="*/ 12940 w 684463"/>
                <a:gd name="connsiteY147" fmla="*/ 200458 h 553700"/>
                <a:gd name="connsiteX148" fmla="*/ 13280 w 684463"/>
                <a:gd name="connsiteY148" fmla="*/ 202161 h 553700"/>
                <a:gd name="connsiteX149" fmla="*/ 13848 w 684463"/>
                <a:gd name="connsiteY149" fmla="*/ 203864 h 553700"/>
                <a:gd name="connsiteX150" fmla="*/ 14642 w 684463"/>
                <a:gd name="connsiteY150" fmla="*/ 204658 h 553700"/>
                <a:gd name="connsiteX151" fmla="*/ 18615 w 684463"/>
                <a:gd name="connsiteY151" fmla="*/ 205339 h 553700"/>
                <a:gd name="connsiteX152" fmla="*/ 19637 w 684463"/>
                <a:gd name="connsiteY152" fmla="*/ 206020 h 553700"/>
                <a:gd name="connsiteX153" fmla="*/ 18275 w 684463"/>
                <a:gd name="connsiteY153" fmla="*/ 206815 h 553700"/>
                <a:gd name="connsiteX154" fmla="*/ 18615 w 684463"/>
                <a:gd name="connsiteY154" fmla="*/ 208404 h 553700"/>
                <a:gd name="connsiteX155" fmla="*/ 18389 w 684463"/>
                <a:gd name="connsiteY155" fmla="*/ 211242 h 553700"/>
                <a:gd name="connsiteX156" fmla="*/ 18956 w 684463"/>
                <a:gd name="connsiteY156" fmla="*/ 212944 h 553700"/>
                <a:gd name="connsiteX157" fmla="*/ 19864 w 684463"/>
                <a:gd name="connsiteY157" fmla="*/ 213625 h 553700"/>
                <a:gd name="connsiteX158" fmla="*/ 20658 w 684463"/>
                <a:gd name="connsiteY158" fmla="*/ 213171 h 553700"/>
                <a:gd name="connsiteX159" fmla="*/ 20886 w 684463"/>
                <a:gd name="connsiteY159" fmla="*/ 212036 h 553700"/>
                <a:gd name="connsiteX160" fmla="*/ 20318 w 684463"/>
                <a:gd name="connsiteY160" fmla="*/ 210561 h 553700"/>
                <a:gd name="connsiteX161" fmla="*/ 20318 w 684463"/>
                <a:gd name="connsiteY161" fmla="*/ 209312 h 553700"/>
                <a:gd name="connsiteX162" fmla="*/ 23383 w 684463"/>
                <a:gd name="connsiteY162" fmla="*/ 208290 h 553700"/>
                <a:gd name="connsiteX163" fmla="*/ 28150 w 684463"/>
                <a:gd name="connsiteY163" fmla="*/ 208177 h 553700"/>
                <a:gd name="connsiteX164" fmla="*/ 32464 w 684463"/>
                <a:gd name="connsiteY164" fmla="*/ 209085 h 553700"/>
                <a:gd name="connsiteX165" fmla="*/ 34393 w 684463"/>
                <a:gd name="connsiteY165" fmla="*/ 211128 h 553700"/>
                <a:gd name="connsiteX166" fmla="*/ 35301 w 684463"/>
                <a:gd name="connsiteY166" fmla="*/ 211469 h 553700"/>
                <a:gd name="connsiteX167" fmla="*/ 40069 w 684463"/>
                <a:gd name="connsiteY167" fmla="*/ 215328 h 553700"/>
                <a:gd name="connsiteX168" fmla="*/ 41431 w 684463"/>
                <a:gd name="connsiteY168" fmla="*/ 214760 h 553700"/>
                <a:gd name="connsiteX169" fmla="*/ 42679 w 684463"/>
                <a:gd name="connsiteY169" fmla="*/ 213285 h 553700"/>
                <a:gd name="connsiteX170" fmla="*/ 43701 w 684463"/>
                <a:gd name="connsiteY170" fmla="*/ 211355 h 553700"/>
                <a:gd name="connsiteX171" fmla="*/ 44382 w 684463"/>
                <a:gd name="connsiteY171" fmla="*/ 209425 h 553700"/>
                <a:gd name="connsiteX172" fmla="*/ 44950 w 684463"/>
                <a:gd name="connsiteY172" fmla="*/ 209425 h 553700"/>
                <a:gd name="connsiteX173" fmla="*/ 47901 w 684463"/>
                <a:gd name="connsiteY173" fmla="*/ 217712 h 553700"/>
                <a:gd name="connsiteX174" fmla="*/ 48014 w 684463"/>
                <a:gd name="connsiteY174" fmla="*/ 219074 h 553700"/>
                <a:gd name="connsiteX175" fmla="*/ 47674 w 684463"/>
                <a:gd name="connsiteY175" fmla="*/ 219868 h 553700"/>
                <a:gd name="connsiteX176" fmla="*/ 47787 w 684463"/>
                <a:gd name="connsiteY176" fmla="*/ 221571 h 553700"/>
                <a:gd name="connsiteX177" fmla="*/ 48468 w 684463"/>
                <a:gd name="connsiteY177" fmla="*/ 223160 h 553700"/>
                <a:gd name="connsiteX178" fmla="*/ 50058 w 684463"/>
                <a:gd name="connsiteY178" fmla="*/ 224409 h 553700"/>
                <a:gd name="connsiteX179" fmla="*/ 51987 w 684463"/>
                <a:gd name="connsiteY179" fmla="*/ 226906 h 553700"/>
                <a:gd name="connsiteX180" fmla="*/ 53122 w 684463"/>
                <a:gd name="connsiteY180" fmla="*/ 227587 h 553700"/>
                <a:gd name="connsiteX181" fmla="*/ 54825 w 684463"/>
                <a:gd name="connsiteY181" fmla="*/ 227587 h 553700"/>
                <a:gd name="connsiteX182" fmla="*/ 60727 w 684463"/>
                <a:gd name="connsiteY182" fmla="*/ 226338 h 553700"/>
                <a:gd name="connsiteX183" fmla="*/ 61409 w 684463"/>
                <a:gd name="connsiteY183" fmla="*/ 225998 h 553700"/>
                <a:gd name="connsiteX184" fmla="*/ 61976 w 684463"/>
                <a:gd name="connsiteY184" fmla="*/ 225090 h 553700"/>
                <a:gd name="connsiteX185" fmla="*/ 62317 w 684463"/>
                <a:gd name="connsiteY185" fmla="*/ 223728 h 553700"/>
                <a:gd name="connsiteX186" fmla="*/ 62430 w 684463"/>
                <a:gd name="connsiteY186" fmla="*/ 222138 h 553700"/>
                <a:gd name="connsiteX187" fmla="*/ 62430 w 684463"/>
                <a:gd name="connsiteY187" fmla="*/ 219528 h 553700"/>
                <a:gd name="connsiteX188" fmla="*/ 62544 w 684463"/>
                <a:gd name="connsiteY188" fmla="*/ 217825 h 553700"/>
                <a:gd name="connsiteX189" fmla="*/ 63111 w 684463"/>
                <a:gd name="connsiteY189" fmla="*/ 214193 h 553700"/>
                <a:gd name="connsiteX190" fmla="*/ 63565 w 684463"/>
                <a:gd name="connsiteY190" fmla="*/ 213171 h 553700"/>
                <a:gd name="connsiteX191" fmla="*/ 64133 w 684463"/>
                <a:gd name="connsiteY191" fmla="*/ 212717 h 553700"/>
                <a:gd name="connsiteX192" fmla="*/ 64360 w 684463"/>
                <a:gd name="connsiteY192" fmla="*/ 212150 h 553700"/>
                <a:gd name="connsiteX193" fmla="*/ 63906 w 684463"/>
                <a:gd name="connsiteY193" fmla="*/ 210674 h 553700"/>
                <a:gd name="connsiteX194" fmla="*/ 60841 w 684463"/>
                <a:gd name="connsiteY194" fmla="*/ 208290 h 553700"/>
                <a:gd name="connsiteX195" fmla="*/ 59819 w 684463"/>
                <a:gd name="connsiteY195" fmla="*/ 208177 h 553700"/>
                <a:gd name="connsiteX196" fmla="*/ 59138 w 684463"/>
                <a:gd name="connsiteY196" fmla="*/ 207723 h 553700"/>
                <a:gd name="connsiteX197" fmla="*/ 58684 w 684463"/>
                <a:gd name="connsiteY197" fmla="*/ 206815 h 553700"/>
                <a:gd name="connsiteX198" fmla="*/ 58571 w 684463"/>
                <a:gd name="connsiteY198" fmla="*/ 205339 h 553700"/>
                <a:gd name="connsiteX199" fmla="*/ 58117 w 684463"/>
                <a:gd name="connsiteY199" fmla="*/ 203750 h 553700"/>
                <a:gd name="connsiteX200" fmla="*/ 56414 w 684463"/>
                <a:gd name="connsiteY200" fmla="*/ 202842 h 553700"/>
                <a:gd name="connsiteX201" fmla="*/ 56414 w 684463"/>
                <a:gd name="connsiteY201" fmla="*/ 201026 h 553700"/>
                <a:gd name="connsiteX202" fmla="*/ 57663 w 684463"/>
                <a:gd name="connsiteY202" fmla="*/ 199891 h 553700"/>
                <a:gd name="connsiteX203" fmla="*/ 62090 w 684463"/>
                <a:gd name="connsiteY203" fmla="*/ 199550 h 553700"/>
                <a:gd name="connsiteX204" fmla="*/ 68333 w 684463"/>
                <a:gd name="connsiteY204" fmla="*/ 188880 h 553700"/>
                <a:gd name="connsiteX205" fmla="*/ 69808 w 684463"/>
                <a:gd name="connsiteY205" fmla="*/ 187972 h 553700"/>
                <a:gd name="connsiteX206" fmla="*/ 73781 w 684463"/>
                <a:gd name="connsiteY206" fmla="*/ 186724 h 553700"/>
                <a:gd name="connsiteX207" fmla="*/ 79116 w 684463"/>
                <a:gd name="connsiteY207" fmla="*/ 186497 h 553700"/>
                <a:gd name="connsiteX208" fmla="*/ 79343 w 684463"/>
                <a:gd name="connsiteY208" fmla="*/ 186156 h 553700"/>
                <a:gd name="connsiteX209" fmla="*/ 77073 w 684463"/>
                <a:gd name="connsiteY209" fmla="*/ 185248 h 553700"/>
                <a:gd name="connsiteX210" fmla="*/ 72873 w 684463"/>
                <a:gd name="connsiteY210" fmla="*/ 185134 h 553700"/>
                <a:gd name="connsiteX211" fmla="*/ 71851 w 684463"/>
                <a:gd name="connsiteY211" fmla="*/ 184113 h 553700"/>
                <a:gd name="connsiteX212" fmla="*/ 72760 w 684463"/>
                <a:gd name="connsiteY212" fmla="*/ 180934 h 553700"/>
                <a:gd name="connsiteX213" fmla="*/ 74235 w 684463"/>
                <a:gd name="connsiteY213" fmla="*/ 178210 h 553700"/>
                <a:gd name="connsiteX214" fmla="*/ 75370 w 684463"/>
                <a:gd name="connsiteY214" fmla="*/ 176735 h 553700"/>
                <a:gd name="connsiteX215" fmla="*/ 78435 w 684463"/>
                <a:gd name="connsiteY215" fmla="*/ 174465 h 553700"/>
                <a:gd name="connsiteX216" fmla="*/ 82976 w 684463"/>
                <a:gd name="connsiteY216" fmla="*/ 169924 h 553700"/>
                <a:gd name="connsiteX217" fmla="*/ 84792 w 684463"/>
                <a:gd name="connsiteY217" fmla="*/ 169470 h 553700"/>
                <a:gd name="connsiteX218" fmla="*/ 85813 w 684463"/>
                <a:gd name="connsiteY218" fmla="*/ 169697 h 553700"/>
                <a:gd name="connsiteX219" fmla="*/ 87629 w 684463"/>
                <a:gd name="connsiteY219" fmla="*/ 170605 h 553700"/>
                <a:gd name="connsiteX220" fmla="*/ 88764 w 684463"/>
                <a:gd name="connsiteY220" fmla="*/ 170832 h 553700"/>
                <a:gd name="connsiteX221" fmla="*/ 89899 w 684463"/>
                <a:gd name="connsiteY221" fmla="*/ 170492 h 553700"/>
                <a:gd name="connsiteX222" fmla="*/ 90467 w 684463"/>
                <a:gd name="connsiteY222" fmla="*/ 169811 h 553700"/>
                <a:gd name="connsiteX223" fmla="*/ 90921 w 684463"/>
                <a:gd name="connsiteY223" fmla="*/ 169016 h 553700"/>
                <a:gd name="connsiteX224" fmla="*/ 91716 w 684463"/>
                <a:gd name="connsiteY224" fmla="*/ 168335 h 553700"/>
                <a:gd name="connsiteX225" fmla="*/ 93418 w 684463"/>
                <a:gd name="connsiteY225" fmla="*/ 168221 h 553700"/>
                <a:gd name="connsiteX226" fmla="*/ 95689 w 684463"/>
                <a:gd name="connsiteY226" fmla="*/ 168902 h 553700"/>
                <a:gd name="connsiteX227" fmla="*/ 97618 w 684463"/>
                <a:gd name="connsiteY227" fmla="*/ 170378 h 553700"/>
                <a:gd name="connsiteX228" fmla="*/ 98413 w 684463"/>
                <a:gd name="connsiteY228" fmla="*/ 172535 h 553700"/>
                <a:gd name="connsiteX229" fmla="*/ 98980 w 684463"/>
                <a:gd name="connsiteY229" fmla="*/ 176621 h 553700"/>
                <a:gd name="connsiteX230" fmla="*/ 100342 w 684463"/>
                <a:gd name="connsiteY230" fmla="*/ 179118 h 553700"/>
                <a:gd name="connsiteX231" fmla="*/ 101931 w 684463"/>
                <a:gd name="connsiteY231" fmla="*/ 180821 h 553700"/>
                <a:gd name="connsiteX232" fmla="*/ 103180 w 684463"/>
                <a:gd name="connsiteY232" fmla="*/ 182864 h 553700"/>
                <a:gd name="connsiteX233" fmla="*/ 104429 w 684463"/>
                <a:gd name="connsiteY233" fmla="*/ 186610 h 553700"/>
                <a:gd name="connsiteX234" fmla="*/ 101705 w 684463"/>
                <a:gd name="connsiteY234" fmla="*/ 187291 h 553700"/>
                <a:gd name="connsiteX235" fmla="*/ 98867 w 684463"/>
                <a:gd name="connsiteY235" fmla="*/ 191832 h 553700"/>
                <a:gd name="connsiteX236" fmla="*/ 96370 w 684463"/>
                <a:gd name="connsiteY236" fmla="*/ 192513 h 553700"/>
                <a:gd name="connsiteX237" fmla="*/ 96370 w 684463"/>
                <a:gd name="connsiteY237" fmla="*/ 193875 h 553700"/>
                <a:gd name="connsiteX238" fmla="*/ 96710 w 684463"/>
                <a:gd name="connsiteY238" fmla="*/ 195464 h 553700"/>
                <a:gd name="connsiteX239" fmla="*/ 95689 w 684463"/>
                <a:gd name="connsiteY239" fmla="*/ 197053 h 553700"/>
                <a:gd name="connsiteX240" fmla="*/ 93078 w 684463"/>
                <a:gd name="connsiteY240" fmla="*/ 199777 h 553700"/>
                <a:gd name="connsiteX241" fmla="*/ 92170 w 684463"/>
                <a:gd name="connsiteY241" fmla="*/ 202274 h 553700"/>
                <a:gd name="connsiteX242" fmla="*/ 92056 w 684463"/>
                <a:gd name="connsiteY242" fmla="*/ 204545 h 553700"/>
                <a:gd name="connsiteX243" fmla="*/ 92510 w 684463"/>
                <a:gd name="connsiteY243" fmla="*/ 210106 h 553700"/>
                <a:gd name="connsiteX244" fmla="*/ 93191 w 684463"/>
                <a:gd name="connsiteY244" fmla="*/ 211809 h 553700"/>
                <a:gd name="connsiteX245" fmla="*/ 94780 w 684463"/>
                <a:gd name="connsiteY245" fmla="*/ 211469 h 553700"/>
                <a:gd name="connsiteX246" fmla="*/ 96370 w 684463"/>
                <a:gd name="connsiteY246" fmla="*/ 209539 h 553700"/>
                <a:gd name="connsiteX247" fmla="*/ 97618 w 684463"/>
                <a:gd name="connsiteY247" fmla="*/ 203750 h 553700"/>
                <a:gd name="connsiteX248" fmla="*/ 99094 w 684463"/>
                <a:gd name="connsiteY248" fmla="*/ 203409 h 553700"/>
                <a:gd name="connsiteX249" fmla="*/ 100796 w 684463"/>
                <a:gd name="connsiteY249" fmla="*/ 203750 h 553700"/>
                <a:gd name="connsiteX250" fmla="*/ 102386 w 684463"/>
                <a:gd name="connsiteY250" fmla="*/ 203409 h 553700"/>
                <a:gd name="connsiteX251" fmla="*/ 101818 w 684463"/>
                <a:gd name="connsiteY251" fmla="*/ 201707 h 553700"/>
                <a:gd name="connsiteX252" fmla="*/ 101024 w 684463"/>
                <a:gd name="connsiteY252" fmla="*/ 201026 h 553700"/>
                <a:gd name="connsiteX253" fmla="*/ 100115 w 684463"/>
                <a:gd name="connsiteY253" fmla="*/ 201253 h 553700"/>
                <a:gd name="connsiteX254" fmla="*/ 99094 w 684463"/>
                <a:gd name="connsiteY254" fmla="*/ 202047 h 553700"/>
                <a:gd name="connsiteX255" fmla="*/ 99775 w 684463"/>
                <a:gd name="connsiteY255" fmla="*/ 200118 h 553700"/>
                <a:gd name="connsiteX256" fmla="*/ 100569 w 684463"/>
                <a:gd name="connsiteY256" fmla="*/ 198755 h 553700"/>
                <a:gd name="connsiteX257" fmla="*/ 101250 w 684463"/>
                <a:gd name="connsiteY257" fmla="*/ 197280 h 553700"/>
                <a:gd name="connsiteX258" fmla="*/ 101705 w 684463"/>
                <a:gd name="connsiteY258" fmla="*/ 194896 h 553700"/>
                <a:gd name="connsiteX259" fmla="*/ 102386 w 684463"/>
                <a:gd name="connsiteY259" fmla="*/ 194896 h 553700"/>
                <a:gd name="connsiteX260" fmla="*/ 101818 w 684463"/>
                <a:gd name="connsiteY260" fmla="*/ 198869 h 553700"/>
                <a:gd name="connsiteX261" fmla="*/ 104315 w 684463"/>
                <a:gd name="connsiteY261" fmla="*/ 199437 h 553700"/>
                <a:gd name="connsiteX262" fmla="*/ 107721 w 684463"/>
                <a:gd name="connsiteY262" fmla="*/ 198869 h 553700"/>
                <a:gd name="connsiteX263" fmla="*/ 109877 w 684463"/>
                <a:gd name="connsiteY263" fmla="*/ 199210 h 553700"/>
                <a:gd name="connsiteX264" fmla="*/ 111239 w 684463"/>
                <a:gd name="connsiteY264" fmla="*/ 200118 h 553700"/>
                <a:gd name="connsiteX265" fmla="*/ 112715 w 684463"/>
                <a:gd name="connsiteY265" fmla="*/ 199777 h 553700"/>
                <a:gd name="connsiteX266" fmla="*/ 114077 w 684463"/>
                <a:gd name="connsiteY266" fmla="*/ 199891 h 553700"/>
                <a:gd name="connsiteX267" fmla="*/ 114985 w 684463"/>
                <a:gd name="connsiteY267" fmla="*/ 202161 h 553700"/>
                <a:gd name="connsiteX268" fmla="*/ 114644 w 684463"/>
                <a:gd name="connsiteY268" fmla="*/ 203864 h 553700"/>
                <a:gd name="connsiteX269" fmla="*/ 112374 w 684463"/>
                <a:gd name="connsiteY269" fmla="*/ 207155 h 553700"/>
                <a:gd name="connsiteX270" fmla="*/ 111466 w 684463"/>
                <a:gd name="connsiteY270" fmla="*/ 209425 h 553700"/>
                <a:gd name="connsiteX271" fmla="*/ 112488 w 684463"/>
                <a:gd name="connsiteY271" fmla="*/ 209880 h 553700"/>
                <a:gd name="connsiteX272" fmla="*/ 112715 w 684463"/>
                <a:gd name="connsiteY272" fmla="*/ 210674 h 553700"/>
                <a:gd name="connsiteX273" fmla="*/ 112829 w 684463"/>
                <a:gd name="connsiteY273" fmla="*/ 211696 h 553700"/>
                <a:gd name="connsiteX274" fmla="*/ 113510 w 684463"/>
                <a:gd name="connsiteY274" fmla="*/ 213058 h 553700"/>
                <a:gd name="connsiteX275" fmla="*/ 114418 w 684463"/>
                <a:gd name="connsiteY275" fmla="*/ 214079 h 553700"/>
                <a:gd name="connsiteX276" fmla="*/ 116801 w 684463"/>
                <a:gd name="connsiteY276" fmla="*/ 215555 h 553700"/>
                <a:gd name="connsiteX277" fmla="*/ 117142 w 684463"/>
                <a:gd name="connsiteY277" fmla="*/ 216236 h 553700"/>
                <a:gd name="connsiteX278" fmla="*/ 117369 w 684463"/>
                <a:gd name="connsiteY278" fmla="*/ 217144 h 553700"/>
                <a:gd name="connsiteX279" fmla="*/ 117823 w 684463"/>
                <a:gd name="connsiteY279" fmla="*/ 217939 h 553700"/>
                <a:gd name="connsiteX280" fmla="*/ 118731 w 684463"/>
                <a:gd name="connsiteY280" fmla="*/ 218052 h 553700"/>
                <a:gd name="connsiteX281" fmla="*/ 120093 w 684463"/>
                <a:gd name="connsiteY281" fmla="*/ 215101 h 553700"/>
                <a:gd name="connsiteX282" fmla="*/ 120660 w 684463"/>
                <a:gd name="connsiteY282" fmla="*/ 214193 h 553700"/>
                <a:gd name="connsiteX283" fmla="*/ 122023 w 684463"/>
                <a:gd name="connsiteY283" fmla="*/ 215441 h 553700"/>
                <a:gd name="connsiteX284" fmla="*/ 123158 w 684463"/>
                <a:gd name="connsiteY284" fmla="*/ 214079 h 553700"/>
                <a:gd name="connsiteX285" fmla="*/ 123158 w 684463"/>
                <a:gd name="connsiteY285" fmla="*/ 211809 h 553700"/>
                <a:gd name="connsiteX286" fmla="*/ 121001 w 684463"/>
                <a:gd name="connsiteY286" fmla="*/ 210674 h 553700"/>
                <a:gd name="connsiteX287" fmla="*/ 117936 w 684463"/>
                <a:gd name="connsiteY287" fmla="*/ 212490 h 553700"/>
                <a:gd name="connsiteX288" fmla="*/ 117709 w 684463"/>
                <a:gd name="connsiteY288" fmla="*/ 213058 h 553700"/>
                <a:gd name="connsiteX289" fmla="*/ 117255 w 684463"/>
                <a:gd name="connsiteY289" fmla="*/ 213171 h 553700"/>
                <a:gd name="connsiteX290" fmla="*/ 116234 w 684463"/>
                <a:gd name="connsiteY290" fmla="*/ 213058 h 553700"/>
                <a:gd name="connsiteX291" fmla="*/ 115439 w 684463"/>
                <a:gd name="connsiteY291" fmla="*/ 212604 h 553700"/>
                <a:gd name="connsiteX292" fmla="*/ 115439 w 684463"/>
                <a:gd name="connsiteY292" fmla="*/ 211582 h 553700"/>
                <a:gd name="connsiteX293" fmla="*/ 115780 w 684463"/>
                <a:gd name="connsiteY293" fmla="*/ 210787 h 553700"/>
                <a:gd name="connsiteX294" fmla="*/ 116007 w 684463"/>
                <a:gd name="connsiteY294" fmla="*/ 210674 h 553700"/>
                <a:gd name="connsiteX295" fmla="*/ 116234 w 684463"/>
                <a:gd name="connsiteY295" fmla="*/ 204090 h 553700"/>
                <a:gd name="connsiteX296" fmla="*/ 117823 w 684463"/>
                <a:gd name="connsiteY296" fmla="*/ 198415 h 553700"/>
                <a:gd name="connsiteX297" fmla="*/ 118731 w 684463"/>
                <a:gd name="connsiteY297" fmla="*/ 193421 h 553700"/>
                <a:gd name="connsiteX298" fmla="*/ 118731 w 684463"/>
                <a:gd name="connsiteY298" fmla="*/ 193421 h 553700"/>
                <a:gd name="connsiteX299" fmla="*/ 116801 w 684463"/>
                <a:gd name="connsiteY299" fmla="*/ 188880 h 553700"/>
                <a:gd name="connsiteX300" fmla="*/ 115893 w 684463"/>
                <a:gd name="connsiteY300" fmla="*/ 187745 h 553700"/>
                <a:gd name="connsiteX301" fmla="*/ 115439 w 684463"/>
                <a:gd name="connsiteY301" fmla="*/ 187291 h 553700"/>
                <a:gd name="connsiteX302" fmla="*/ 113510 w 684463"/>
                <a:gd name="connsiteY302" fmla="*/ 187518 h 553700"/>
                <a:gd name="connsiteX303" fmla="*/ 109650 w 684463"/>
                <a:gd name="connsiteY303" fmla="*/ 189334 h 553700"/>
                <a:gd name="connsiteX304" fmla="*/ 108742 w 684463"/>
                <a:gd name="connsiteY304" fmla="*/ 190696 h 553700"/>
                <a:gd name="connsiteX305" fmla="*/ 106585 w 684463"/>
                <a:gd name="connsiteY305" fmla="*/ 192058 h 553700"/>
                <a:gd name="connsiteX306" fmla="*/ 104542 w 684463"/>
                <a:gd name="connsiteY306" fmla="*/ 192172 h 553700"/>
                <a:gd name="connsiteX307" fmla="*/ 103748 w 684463"/>
                <a:gd name="connsiteY307" fmla="*/ 189902 h 553700"/>
                <a:gd name="connsiteX308" fmla="*/ 104883 w 684463"/>
                <a:gd name="connsiteY308" fmla="*/ 187745 h 553700"/>
                <a:gd name="connsiteX309" fmla="*/ 109309 w 684463"/>
                <a:gd name="connsiteY309" fmla="*/ 185021 h 553700"/>
                <a:gd name="connsiteX310" fmla="*/ 110331 w 684463"/>
                <a:gd name="connsiteY310" fmla="*/ 182070 h 553700"/>
                <a:gd name="connsiteX311" fmla="*/ 110899 w 684463"/>
                <a:gd name="connsiteY311" fmla="*/ 179572 h 553700"/>
                <a:gd name="connsiteX312" fmla="*/ 110672 w 684463"/>
                <a:gd name="connsiteY312" fmla="*/ 178324 h 553700"/>
                <a:gd name="connsiteX313" fmla="*/ 108288 w 684463"/>
                <a:gd name="connsiteY313" fmla="*/ 177416 h 553700"/>
                <a:gd name="connsiteX314" fmla="*/ 107266 w 684463"/>
                <a:gd name="connsiteY314" fmla="*/ 176508 h 553700"/>
                <a:gd name="connsiteX315" fmla="*/ 106472 w 684463"/>
                <a:gd name="connsiteY315" fmla="*/ 175373 h 553700"/>
                <a:gd name="connsiteX316" fmla="*/ 105791 w 684463"/>
                <a:gd name="connsiteY316" fmla="*/ 174124 h 553700"/>
                <a:gd name="connsiteX317" fmla="*/ 105223 w 684463"/>
                <a:gd name="connsiteY317" fmla="*/ 172989 h 553700"/>
                <a:gd name="connsiteX318" fmla="*/ 104656 w 684463"/>
                <a:gd name="connsiteY318" fmla="*/ 171173 h 553700"/>
                <a:gd name="connsiteX319" fmla="*/ 104315 w 684463"/>
                <a:gd name="connsiteY319" fmla="*/ 169016 h 553700"/>
                <a:gd name="connsiteX320" fmla="*/ 104429 w 684463"/>
                <a:gd name="connsiteY320" fmla="*/ 166859 h 553700"/>
                <a:gd name="connsiteX321" fmla="*/ 104883 w 684463"/>
                <a:gd name="connsiteY321" fmla="*/ 166292 h 553700"/>
                <a:gd name="connsiteX322" fmla="*/ 107153 w 684463"/>
                <a:gd name="connsiteY322" fmla="*/ 162773 h 553700"/>
                <a:gd name="connsiteX323" fmla="*/ 107380 w 684463"/>
                <a:gd name="connsiteY323" fmla="*/ 161978 h 553700"/>
                <a:gd name="connsiteX324" fmla="*/ 107834 w 684463"/>
                <a:gd name="connsiteY324" fmla="*/ 161070 h 553700"/>
                <a:gd name="connsiteX325" fmla="*/ 107721 w 684463"/>
                <a:gd name="connsiteY325" fmla="*/ 159027 h 553700"/>
                <a:gd name="connsiteX326" fmla="*/ 107266 w 684463"/>
                <a:gd name="connsiteY326" fmla="*/ 156984 h 553700"/>
                <a:gd name="connsiteX327" fmla="*/ 106699 w 684463"/>
                <a:gd name="connsiteY327" fmla="*/ 156076 h 553700"/>
                <a:gd name="connsiteX328" fmla="*/ 105564 w 684463"/>
                <a:gd name="connsiteY328" fmla="*/ 155849 h 553700"/>
                <a:gd name="connsiteX329" fmla="*/ 104656 w 684463"/>
                <a:gd name="connsiteY329" fmla="*/ 155281 h 553700"/>
                <a:gd name="connsiteX330" fmla="*/ 103067 w 684463"/>
                <a:gd name="connsiteY330" fmla="*/ 153579 h 553700"/>
                <a:gd name="connsiteX331" fmla="*/ 104883 w 684463"/>
                <a:gd name="connsiteY331" fmla="*/ 149152 h 553700"/>
                <a:gd name="connsiteX332" fmla="*/ 106699 w 684463"/>
                <a:gd name="connsiteY332" fmla="*/ 145633 h 553700"/>
                <a:gd name="connsiteX333" fmla="*/ 108628 w 684463"/>
                <a:gd name="connsiteY333" fmla="*/ 142795 h 553700"/>
                <a:gd name="connsiteX334" fmla="*/ 111580 w 684463"/>
                <a:gd name="connsiteY334" fmla="*/ 139730 h 553700"/>
                <a:gd name="connsiteX335" fmla="*/ 112261 w 684463"/>
                <a:gd name="connsiteY335" fmla="*/ 139277 h 553700"/>
                <a:gd name="connsiteX336" fmla="*/ 112942 w 684463"/>
                <a:gd name="connsiteY336" fmla="*/ 139049 h 553700"/>
                <a:gd name="connsiteX337" fmla="*/ 113737 w 684463"/>
                <a:gd name="connsiteY337" fmla="*/ 138936 h 553700"/>
                <a:gd name="connsiteX338" fmla="*/ 114304 w 684463"/>
                <a:gd name="connsiteY338" fmla="*/ 138368 h 553700"/>
                <a:gd name="connsiteX339" fmla="*/ 114872 w 684463"/>
                <a:gd name="connsiteY339" fmla="*/ 135871 h 553700"/>
                <a:gd name="connsiteX340" fmla="*/ 115212 w 684463"/>
                <a:gd name="connsiteY340" fmla="*/ 135304 h 553700"/>
                <a:gd name="connsiteX341" fmla="*/ 129628 w 684463"/>
                <a:gd name="connsiteY341" fmla="*/ 130423 h 553700"/>
                <a:gd name="connsiteX342" fmla="*/ 132806 w 684463"/>
                <a:gd name="connsiteY342" fmla="*/ 130536 h 553700"/>
                <a:gd name="connsiteX343" fmla="*/ 144157 w 684463"/>
                <a:gd name="connsiteY343" fmla="*/ 135304 h 553700"/>
                <a:gd name="connsiteX344" fmla="*/ 144157 w 684463"/>
                <a:gd name="connsiteY344" fmla="*/ 136666 h 553700"/>
                <a:gd name="connsiteX345" fmla="*/ 142909 w 684463"/>
                <a:gd name="connsiteY345" fmla="*/ 137460 h 553700"/>
                <a:gd name="connsiteX346" fmla="*/ 142795 w 684463"/>
                <a:gd name="connsiteY346" fmla="*/ 138596 h 553700"/>
                <a:gd name="connsiteX347" fmla="*/ 143590 w 684463"/>
                <a:gd name="connsiteY347" fmla="*/ 139617 h 553700"/>
                <a:gd name="connsiteX348" fmla="*/ 144838 w 684463"/>
                <a:gd name="connsiteY348" fmla="*/ 140298 h 553700"/>
                <a:gd name="connsiteX349" fmla="*/ 146200 w 684463"/>
                <a:gd name="connsiteY349" fmla="*/ 140184 h 553700"/>
                <a:gd name="connsiteX350" fmla="*/ 147108 w 684463"/>
                <a:gd name="connsiteY350" fmla="*/ 139277 h 553700"/>
                <a:gd name="connsiteX351" fmla="*/ 150627 w 684463"/>
                <a:gd name="connsiteY351" fmla="*/ 133601 h 553700"/>
                <a:gd name="connsiteX352" fmla="*/ 152216 w 684463"/>
                <a:gd name="connsiteY352" fmla="*/ 130423 h 553700"/>
                <a:gd name="connsiteX353" fmla="*/ 154032 w 684463"/>
                <a:gd name="connsiteY353" fmla="*/ 127926 h 553700"/>
                <a:gd name="connsiteX354" fmla="*/ 157892 w 684463"/>
                <a:gd name="connsiteY354" fmla="*/ 126564 h 553700"/>
                <a:gd name="connsiteX355" fmla="*/ 161070 w 684463"/>
                <a:gd name="connsiteY355" fmla="*/ 124520 h 553700"/>
                <a:gd name="connsiteX356" fmla="*/ 165724 w 684463"/>
                <a:gd name="connsiteY356" fmla="*/ 125769 h 553700"/>
                <a:gd name="connsiteX357" fmla="*/ 176053 w 684463"/>
                <a:gd name="connsiteY357" fmla="*/ 124520 h 553700"/>
                <a:gd name="connsiteX358" fmla="*/ 170264 w 684463"/>
                <a:gd name="connsiteY358" fmla="*/ 119185 h 553700"/>
                <a:gd name="connsiteX359" fmla="*/ 167313 w 684463"/>
                <a:gd name="connsiteY359" fmla="*/ 118050 h 553700"/>
                <a:gd name="connsiteX360" fmla="*/ 165383 w 684463"/>
                <a:gd name="connsiteY360" fmla="*/ 116347 h 553700"/>
                <a:gd name="connsiteX361" fmla="*/ 164362 w 684463"/>
                <a:gd name="connsiteY361" fmla="*/ 116007 h 553700"/>
                <a:gd name="connsiteX362" fmla="*/ 163567 w 684463"/>
                <a:gd name="connsiteY362" fmla="*/ 116461 h 553700"/>
                <a:gd name="connsiteX363" fmla="*/ 160162 w 684463"/>
                <a:gd name="connsiteY363" fmla="*/ 121115 h 553700"/>
                <a:gd name="connsiteX364" fmla="*/ 158346 w 684463"/>
                <a:gd name="connsiteY364" fmla="*/ 123045 h 553700"/>
                <a:gd name="connsiteX365" fmla="*/ 156303 w 684463"/>
                <a:gd name="connsiteY365" fmla="*/ 124066 h 553700"/>
                <a:gd name="connsiteX366" fmla="*/ 154486 w 684463"/>
                <a:gd name="connsiteY366" fmla="*/ 122704 h 553700"/>
                <a:gd name="connsiteX367" fmla="*/ 152784 w 684463"/>
                <a:gd name="connsiteY367" fmla="*/ 120888 h 553700"/>
                <a:gd name="connsiteX368" fmla="*/ 150968 w 684463"/>
                <a:gd name="connsiteY368" fmla="*/ 121342 h 553700"/>
                <a:gd name="connsiteX369" fmla="*/ 147563 w 684463"/>
                <a:gd name="connsiteY369" fmla="*/ 124520 h 553700"/>
                <a:gd name="connsiteX370" fmla="*/ 143703 w 684463"/>
                <a:gd name="connsiteY370" fmla="*/ 126223 h 553700"/>
                <a:gd name="connsiteX371" fmla="*/ 135303 w 684463"/>
                <a:gd name="connsiteY371" fmla="*/ 126336 h 553700"/>
                <a:gd name="connsiteX372" fmla="*/ 113056 w 684463"/>
                <a:gd name="connsiteY372" fmla="*/ 134396 h 553700"/>
                <a:gd name="connsiteX373" fmla="*/ 111126 w 684463"/>
                <a:gd name="connsiteY373" fmla="*/ 134623 h 553700"/>
                <a:gd name="connsiteX374" fmla="*/ 109309 w 684463"/>
                <a:gd name="connsiteY374" fmla="*/ 133828 h 553700"/>
                <a:gd name="connsiteX375" fmla="*/ 98413 w 684463"/>
                <a:gd name="connsiteY375" fmla="*/ 124634 h 553700"/>
                <a:gd name="connsiteX376" fmla="*/ 98980 w 684463"/>
                <a:gd name="connsiteY376" fmla="*/ 127017 h 553700"/>
                <a:gd name="connsiteX377" fmla="*/ 98186 w 684463"/>
                <a:gd name="connsiteY377" fmla="*/ 128266 h 553700"/>
                <a:gd name="connsiteX378" fmla="*/ 95008 w 684463"/>
                <a:gd name="connsiteY378" fmla="*/ 129628 h 553700"/>
                <a:gd name="connsiteX379" fmla="*/ 92624 w 684463"/>
                <a:gd name="connsiteY379" fmla="*/ 131444 h 553700"/>
                <a:gd name="connsiteX380" fmla="*/ 91375 w 684463"/>
                <a:gd name="connsiteY380" fmla="*/ 132012 h 553700"/>
                <a:gd name="connsiteX381" fmla="*/ 89786 w 684463"/>
                <a:gd name="connsiteY381" fmla="*/ 132012 h 553700"/>
                <a:gd name="connsiteX382" fmla="*/ 90354 w 684463"/>
                <a:gd name="connsiteY382" fmla="*/ 130877 h 553700"/>
                <a:gd name="connsiteX383" fmla="*/ 88651 w 684463"/>
                <a:gd name="connsiteY383" fmla="*/ 129742 h 553700"/>
                <a:gd name="connsiteX384" fmla="*/ 86948 w 684463"/>
                <a:gd name="connsiteY384" fmla="*/ 130082 h 553700"/>
                <a:gd name="connsiteX385" fmla="*/ 85246 w 684463"/>
                <a:gd name="connsiteY385" fmla="*/ 131444 h 553700"/>
                <a:gd name="connsiteX386" fmla="*/ 83657 w 684463"/>
                <a:gd name="connsiteY386" fmla="*/ 133261 h 553700"/>
                <a:gd name="connsiteX387" fmla="*/ 82067 w 684463"/>
                <a:gd name="connsiteY387" fmla="*/ 133033 h 553700"/>
                <a:gd name="connsiteX388" fmla="*/ 80138 w 684463"/>
                <a:gd name="connsiteY388" fmla="*/ 134963 h 553700"/>
                <a:gd name="connsiteX389" fmla="*/ 78435 w 684463"/>
                <a:gd name="connsiteY389" fmla="*/ 137120 h 553700"/>
                <a:gd name="connsiteX390" fmla="*/ 77754 w 684463"/>
                <a:gd name="connsiteY390" fmla="*/ 137460 h 553700"/>
                <a:gd name="connsiteX391" fmla="*/ 76960 w 684463"/>
                <a:gd name="connsiteY391" fmla="*/ 135077 h 553700"/>
                <a:gd name="connsiteX392" fmla="*/ 75030 w 684463"/>
                <a:gd name="connsiteY392" fmla="*/ 134168 h 553700"/>
                <a:gd name="connsiteX393" fmla="*/ 72873 w 684463"/>
                <a:gd name="connsiteY393" fmla="*/ 134396 h 553700"/>
                <a:gd name="connsiteX394" fmla="*/ 71170 w 684463"/>
                <a:gd name="connsiteY394" fmla="*/ 135531 h 553700"/>
                <a:gd name="connsiteX395" fmla="*/ 72646 w 684463"/>
                <a:gd name="connsiteY395" fmla="*/ 137120 h 553700"/>
                <a:gd name="connsiteX396" fmla="*/ 69127 w 684463"/>
                <a:gd name="connsiteY396" fmla="*/ 140412 h 553700"/>
                <a:gd name="connsiteX397" fmla="*/ 64360 w 684463"/>
                <a:gd name="connsiteY397" fmla="*/ 143022 h 553700"/>
                <a:gd name="connsiteX398" fmla="*/ 60955 w 684463"/>
                <a:gd name="connsiteY398" fmla="*/ 142001 h 553700"/>
                <a:gd name="connsiteX399" fmla="*/ 58684 w 684463"/>
                <a:gd name="connsiteY399" fmla="*/ 142455 h 553700"/>
                <a:gd name="connsiteX400" fmla="*/ 56414 w 684463"/>
                <a:gd name="connsiteY400" fmla="*/ 143476 h 553700"/>
                <a:gd name="connsiteX401" fmla="*/ 55392 w 684463"/>
                <a:gd name="connsiteY401" fmla="*/ 144725 h 553700"/>
                <a:gd name="connsiteX402" fmla="*/ 54825 w 684463"/>
                <a:gd name="connsiteY402" fmla="*/ 148130 h 553700"/>
                <a:gd name="connsiteX403" fmla="*/ 53577 w 684463"/>
                <a:gd name="connsiteY403" fmla="*/ 150173 h 553700"/>
                <a:gd name="connsiteX404" fmla="*/ 52101 w 684463"/>
                <a:gd name="connsiteY404" fmla="*/ 151763 h 553700"/>
                <a:gd name="connsiteX405" fmla="*/ 50852 w 684463"/>
                <a:gd name="connsiteY405" fmla="*/ 153692 h 553700"/>
                <a:gd name="connsiteX406" fmla="*/ 50285 w 684463"/>
                <a:gd name="connsiteY406" fmla="*/ 158687 h 553700"/>
                <a:gd name="connsiteX407" fmla="*/ 50171 w 684463"/>
                <a:gd name="connsiteY407" fmla="*/ 159141 h 553700"/>
                <a:gd name="connsiteX408" fmla="*/ 50058 w 684463"/>
                <a:gd name="connsiteY408" fmla="*/ 160616 h 553700"/>
                <a:gd name="connsiteX409" fmla="*/ 49604 w 684463"/>
                <a:gd name="connsiteY409" fmla="*/ 161524 h 553700"/>
                <a:gd name="connsiteX410" fmla="*/ 48923 w 684463"/>
                <a:gd name="connsiteY410" fmla="*/ 162205 h 553700"/>
                <a:gd name="connsiteX411" fmla="*/ 45858 w 684463"/>
                <a:gd name="connsiteY411" fmla="*/ 166973 h 553700"/>
                <a:gd name="connsiteX412" fmla="*/ 43701 w 684463"/>
                <a:gd name="connsiteY412" fmla="*/ 167200 h 553700"/>
                <a:gd name="connsiteX413" fmla="*/ 42679 w 684463"/>
                <a:gd name="connsiteY413" fmla="*/ 167654 h 553700"/>
                <a:gd name="connsiteX414" fmla="*/ 42226 w 684463"/>
                <a:gd name="connsiteY414" fmla="*/ 168676 h 553700"/>
                <a:gd name="connsiteX415" fmla="*/ 41545 w 684463"/>
                <a:gd name="connsiteY415" fmla="*/ 169357 h 553700"/>
                <a:gd name="connsiteX416" fmla="*/ 39955 w 684463"/>
                <a:gd name="connsiteY416" fmla="*/ 170038 h 553700"/>
                <a:gd name="connsiteX417" fmla="*/ 38366 w 684463"/>
                <a:gd name="connsiteY417" fmla="*/ 171286 h 553700"/>
                <a:gd name="connsiteX418" fmla="*/ 37685 w 684463"/>
                <a:gd name="connsiteY418" fmla="*/ 173556 h 553700"/>
                <a:gd name="connsiteX419" fmla="*/ 38480 w 684463"/>
                <a:gd name="connsiteY419" fmla="*/ 179572 h 553700"/>
                <a:gd name="connsiteX420" fmla="*/ 38366 w 684463"/>
                <a:gd name="connsiteY420" fmla="*/ 182410 h 553700"/>
                <a:gd name="connsiteX421" fmla="*/ 36891 w 684463"/>
                <a:gd name="connsiteY421" fmla="*/ 183999 h 553700"/>
                <a:gd name="connsiteX422" fmla="*/ 36891 w 684463"/>
                <a:gd name="connsiteY422" fmla="*/ 185134 h 553700"/>
                <a:gd name="connsiteX423" fmla="*/ 40750 w 684463"/>
                <a:gd name="connsiteY423" fmla="*/ 184794 h 553700"/>
                <a:gd name="connsiteX424" fmla="*/ 41658 w 684463"/>
                <a:gd name="connsiteY424" fmla="*/ 185134 h 553700"/>
                <a:gd name="connsiteX425" fmla="*/ 42339 w 684463"/>
                <a:gd name="connsiteY425" fmla="*/ 187291 h 553700"/>
                <a:gd name="connsiteX426" fmla="*/ 41771 w 684463"/>
                <a:gd name="connsiteY426" fmla="*/ 188767 h 553700"/>
                <a:gd name="connsiteX427" fmla="*/ 40523 w 684463"/>
                <a:gd name="connsiteY427" fmla="*/ 189675 h 553700"/>
                <a:gd name="connsiteX428" fmla="*/ 39274 w 684463"/>
                <a:gd name="connsiteY428" fmla="*/ 189902 h 553700"/>
                <a:gd name="connsiteX429" fmla="*/ 38139 w 684463"/>
                <a:gd name="connsiteY429" fmla="*/ 189561 h 553700"/>
                <a:gd name="connsiteX430" fmla="*/ 35869 w 684463"/>
                <a:gd name="connsiteY430" fmla="*/ 187859 h 553700"/>
                <a:gd name="connsiteX431" fmla="*/ 34620 w 684463"/>
                <a:gd name="connsiteY431" fmla="*/ 187518 h 553700"/>
                <a:gd name="connsiteX432" fmla="*/ 33485 w 684463"/>
                <a:gd name="connsiteY432" fmla="*/ 187859 h 553700"/>
                <a:gd name="connsiteX433" fmla="*/ 31556 w 684463"/>
                <a:gd name="connsiteY433" fmla="*/ 189448 h 553700"/>
                <a:gd name="connsiteX434" fmla="*/ 30307 w 684463"/>
                <a:gd name="connsiteY434" fmla="*/ 189902 h 553700"/>
                <a:gd name="connsiteX435" fmla="*/ 30307 w 684463"/>
                <a:gd name="connsiteY435" fmla="*/ 191264 h 553700"/>
                <a:gd name="connsiteX436" fmla="*/ 34961 w 684463"/>
                <a:gd name="connsiteY436" fmla="*/ 189902 h 553700"/>
                <a:gd name="connsiteX437" fmla="*/ 36323 w 684463"/>
                <a:gd name="connsiteY437" fmla="*/ 190356 h 553700"/>
                <a:gd name="connsiteX438" fmla="*/ 38366 w 684463"/>
                <a:gd name="connsiteY438" fmla="*/ 191945 h 553700"/>
                <a:gd name="connsiteX439" fmla="*/ 39274 w 684463"/>
                <a:gd name="connsiteY439" fmla="*/ 192285 h 553700"/>
                <a:gd name="connsiteX440" fmla="*/ 46085 w 684463"/>
                <a:gd name="connsiteY440" fmla="*/ 189334 h 553700"/>
                <a:gd name="connsiteX441" fmla="*/ 47561 w 684463"/>
                <a:gd name="connsiteY441" fmla="*/ 189902 h 553700"/>
                <a:gd name="connsiteX442" fmla="*/ 47787 w 684463"/>
                <a:gd name="connsiteY442" fmla="*/ 191151 h 553700"/>
                <a:gd name="connsiteX443" fmla="*/ 47561 w 684463"/>
                <a:gd name="connsiteY443" fmla="*/ 194556 h 553700"/>
                <a:gd name="connsiteX444" fmla="*/ 47561 w 684463"/>
                <a:gd name="connsiteY444" fmla="*/ 196031 h 553700"/>
                <a:gd name="connsiteX445" fmla="*/ 49036 w 684463"/>
                <a:gd name="connsiteY445" fmla="*/ 198415 h 553700"/>
                <a:gd name="connsiteX446" fmla="*/ 49717 w 684463"/>
                <a:gd name="connsiteY446" fmla="*/ 200118 h 553700"/>
                <a:gd name="connsiteX447" fmla="*/ 48242 w 684463"/>
                <a:gd name="connsiteY447" fmla="*/ 202728 h 553700"/>
                <a:gd name="connsiteX448" fmla="*/ 47220 w 684463"/>
                <a:gd name="connsiteY448" fmla="*/ 203977 h 553700"/>
                <a:gd name="connsiteX449" fmla="*/ 45971 w 684463"/>
                <a:gd name="connsiteY449" fmla="*/ 204545 h 553700"/>
                <a:gd name="connsiteX450" fmla="*/ 44609 w 684463"/>
                <a:gd name="connsiteY450" fmla="*/ 204771 h 553700"/>
                <a:gd name="connsiteX451" fmla="*/ 43701 w 684463"/>
                <a:gd name="connsiteY451" fmla="*/ 205339 h 553700"/>
                <a:gd name="connsiteX452" fmla="*/ 43701 w 684463"/>
                <a:gd name="connsiteY452" fmla="*/ 206134 h 553700"/>
                <a:gd name="connsiteX453" fmla="*/ 44950 w 684463"/>
                <a:gd name="connsiteY453" fmla="*/ 206928 h 553700"/>
                <a:gd name="connsiteX454" fmla="*/ 43020 w 684463"/>
                <a:gd name="connsiteY454" fmla="*/ 206928 h 553700"/>
                <a:gd name="connsiteX455" fmla="*/ 40296 w 684463"/>
                <a:gd name="connsiteY455" fmla="*/ 204431 h 553700"/>
                <a:gd name="connsiteX456" fmla="*/ 37912 w 684463"/>
                <a:gd name="connsiteY456" fmla="*/ 201253 h 553700"/>
                <a:gd name="connsiteX457" fmla="*/ 36891 w 684463"/>
                <a:gd name="connsiteY457" fmla="*/ 199210 h 553700"/>
                <a:gd name="connsiteX458" fmla="*/ 35982 w 684463"/>
                <a:gd name="connsiteY458" fmla="*/ 196599 h 553700"/>
                <a:gd name="connsiteX459" fmla="*/ 33826 w 684463"/>
                <a:gd name="connsiteY459" fmla="*/ 194442 h 553700"/>
                <a:gd name="connsiteX460" fmla="*/ 31102 w 684463"/>
                <a:gd name="connsiteY460" fmla="*/ 193080 h 553700"/>
                <a:gd name="connsiteX461" fmla="*/ 28604 w 684463"/>
                <a:gd name="connsiteY461" fmla="*/ 192513 h 553700"/>
                <a:gd name="connsiteX462" fmla="*/ 26902 w 684463"/>
                <a:gd name="connsiteY462" fmla="*/ 191604 h 553700"/>
                <a:gd name="connsiteX463" fmla="*/ 24859 w 684463"/>
                <a:gd name="connsiteY463" fmla="*/ 189334 h 553700"/>
                <a:gd name="connsiteX464" fmla="*/ 22929 w 684463"/>
                <a:gd name="connsiteY464" fmla="*/ 186610 h 553700"/>
                <a:gd name="connsiteX465" fmla="*/ 21680 w 684463"/>
                <a:gd name="connsiteY465" fmla="*/ 184226 h 553700"/>
                <a:gd name="connsiteX466" fmla="*/ 20545 w 684463"/>
                <a:gd name="connsiteY466" fmla="*/ 177870 h 553700"/>
                <a:gd name="connsiteX467" fmla="*/ 19977 w 684463"/>
                <a:gd name="connsiteY467" fmla="*/ 176848 h 553700"/>
                <a:gd name="connsiteX468" fmla="*/ 18615 w 684463"/>
                <a:gd name="connsiteY468" fmla="*/ 176394 h 553700"/>
                <a:gd name="connsiteX469" fmla="*/ 15891 w 684463"/>
                <a:gd name="connsiteY469" fmla="*/ 174578 h 553700"/>
                <a:gd name="connsiteX470" fmla="*/ 14302 w 684463"/>
                <a:gd name="connsiteY470" fmla="*/ 174465 h 553700"/>
                <a:gd name="connsiteX471" fmla="*/ 15664 w 684463"/>
                <a:gd name="connsiteY471" fmla="*/ 180934 h 553700"/>
                <a:gd name="connsiteX472" fmla="*/ 16118 w 684463"/>
                <a:gd name="connsiteY472" fmla="*/ 184794 h 553700"/>
                <a:gd name="connsiteX473" fmla="*/ 15891 w 684463"/>
                <a:gd name="connsiteY473" fmla="*/ 187178 h 553700"/>
                <a:gd name="connsiteX474" fmla="*/ 14416 w 684463"/>
                <a:gd name="connsiteY474" fmla="*/ 187405 h 553700"/>
                <a:gd name="connsiteX475" fmla="*/ 13735 w 684463"/>
                <a:gd name="connsiteY475" fmla="*/ 183659 h 553700"/>
                <a:gd name="connsiteX476" fmla="*/ 13508 w 684463"/>
                <a:gd name="connsiteY476" fmla="*/ 175486 h 553700"/>
                <a:gd name="connsiteX477" fmla="*/ 14642 w 684463"/>
                <a:gd name="connsiteY477" fmla="*/ 168221 h 553700"/>
                <a:gd name="connsiteX478" fmla="*/ 16799 w 684463"/>
                <a:gd name="connsiteY478" fmla="*/ 162773 h 553700"/>
                <a:gd name="connsiteX479" fmla="*/ 34166 w 684463"/>
                <a:gd name="connsiteY479" fmla="*/ 134282 h 553700"/>
                <a:gd name="connsiteX480" fmla="*/ 39388 w 684463"/>
                <a:gd name="connsiteY480" fmla="*/ 128834 h 553700"/>
                <a:gd name="connsiteX481" fmla="*/ 47447 w 684463"/>
                <a:gd name="connsiteY481" fmla="*/ 116007 h 553700"/>
                <a:gd name="connsiteX482" fmla="*/ 50512 w 684463"/>
                <a:gd name="connsiteY482" fmla="*/ 113056 h 553700"/>
                <a:gd name="connsiteX483" fmla="*/ 54030 w 684463"/>
                <a:gd name="connsiteY483" fmla="*/ 113169 h 553700"/>
                <a:gd name="connsiteX484" fmla="*/ 62090 w 684463"/>
                <a:gd name="connsiteY484" fmla="*/ 116007 h 553700"/>
                <a:gd name="connsiteX485" fmla="*/ 66630 w 684463"/>
                <a:gd name="connsiteY485" fmla="*/ 116234 h 553700"/>
                <a:gd name="connsiteX486" fmla="*/ 75370 w 684463"/>
                <a:gd name="connsiteY486" fmla="*/ 114191 h 553700"/>
                <a:gd name="connsiteX487" fmla="*/ 79230 w 684463"/>
                <a:gd name="connsiteY487" fmla="*/ 112148 h 553700"/>
                <a:gd name="connsiteX488" fmla="*/ 83883 w 684463"/>
                <a:gd name="connsiteY488" fmla="*/ 106926 h 553700"/>
                <a:gd name="connsiteX489" fmla="*/ 85586 w 684463"/>
                <a:gd name="connsiteY489" fmla="*/ 106132 h 553700"/>
                <a:gd name="connsiteX490" fmla="*/ 109877 w 684463"/>
                <a:gd name="connsiteY490" fmla="*/ 109650 h 553700"/>
                <a:gd name="connsiteX491" fmla="*/ 118731 w 684463"/>
                <a:gd name="connsiteY491" fmla="*/ 108629 h 553700"/>
                <a:gd name="connsiteX492" fmla="*/ 127471 w 684463"/>
                <a:gd name="connsiteY492" fmla="*/ 105337 h 553700"/>
                <a:gd name="connsiteX493" fmla="*/ 135757 w 684463"/>
                <a:gd name="connsiteY493" fmla="*/ 99661 h 553700"/>
                <a:gd name="connsiteX494" fmla="*/ 143022 w 684463"/>
                <a:gd name="connsiteY494" fmla="*/ 91489 h 553700"/>
                <a:gd name="connsiteX495" fmla="*/ 163908 w 684463"/>
                <a:gd name="connsiteY495" fmla="*/ 52669 h 553700"/>
                <a:gd name="connsiteX496" fmla="*/ 167654 w 684463"/>
                <a:gd name="connsiteY496" fmla="*/ 47107 h 553700"/>
                <a:gd name="connsiteX497" fmla="*/ 174351 w 684463"/>
                <a:gd name="connsiteY497" fmla="*/ 39615 h 553700"/>
                <a:gd name="connsiteX498" fmla="*/ 177643 w 684463"/>
                <a:gd name="connsiteY498" fmla="*/ 33145 h 553700"/>
                <a:gd name="connsiteX499" fmla="*/ 178891 w 684463"/>
                <a:gd name="connsiteY499" fmla="*/ 32237 h 553700"/>
                <a:gd name="connsiteX500" fmla="*/ 181161 w 684463"/>
                <a:gd name="connsiteY500" fmla="*/ 28832 h 553700"/>
                <a:gd name="connsiteX501" fmla="*/ 185815 w 684463"/>
                <a:gd name="connsiteY501" fmla="*/ 27924 h 553700"/>
                <a:gd name="connsiteX502" fmla="*/ 194783 w 684463"/>
                <a:gd name="connsiteY502" fmla="*/ 28605 h 553700"/>
                <a:gd name="connsiteX503" fmla="*/ 203523 w 684463"/>
                <a:gd name="connsiteY503" fmla="*/ 27129 h 553700"/>
                <a:gd name="connsiteX504" fmla="*/ 211468 w 684463"/>
                <a:gd name="connsiteY504" fmla="*/ 23610 h 553700"/>
                <a:gd name="connsiteX505" fmla="*/ 218392 w 684463"/>
                <a:gd name="connsiteY505" fmla="*/ 18502 h 553700"/>
                <a:gd name="connsiteX506" fmla="*/ 230198 w 684463"/>
                <a:gd name="connsiteY506" fmla="*/ 6243 h 553700"/>
                <a:gd name="connsiteX507" fmla="*/ 236667 w 684463"/>
                <a:gd name="connsiteY507" fmla="*/ 1362 h 553700"/>
                <a:gd name="connsiteX508" fmla="*/ 239278 w 684463"/>
                <a:gd name="connsiteY508" fmla="*/ 341 h 553700"/>
                <a:gd name="connsiteX509" fmla="*/ 242230 w 684463"/>
                <a:gd name="connsiteY509" fmla="*/ 0 h 553700"/>
                <a:gd name="connsiteX510" fmla="*/ 245067 w 684463"/>
                <a:gd name="connsiteY510" fmla="*/ 681 h 553700"/>
                <a:gd name="connsiteX511" fmla="*/ 247337 w 684463"/>
                <a:gd name="connsiteY511" fmla="*/ 2611 h 553700"/>
                <a:gd name="connsiteX512" fmla="*/ 242002 w 684463"/>
                <a:gd name="connsiteY512" fmla="*/ 4654 h 553700"/>
                <a:gd name="connsiteX513" fmla="*/ 237008 w 684463"/>
                <a:gd name="connsiteY513" fmla="*/ 9535 h 553700"/>
                <a:gd name="connsiteX514" fmla="*/ 229062 w 684463"/>
                <a:gd name="connsiteY514" fmla="*/ 21908 h 553700"/>
                <a:gd name="connsiteX515" fmla="*/ 226111 w 684463"/>
                <a:gd name="connsiteY515" fmla="*/ 32804 h 553700"/>
                <a:gd name="connsiteX516" fmla="*/ 228835 w 684463"/>
                <a:gd name="connsiteY516" fmla="*/ 40977 h 553700"/>
                <a:gd name="connsiteX517" fmla="*/ 233716 w 684463"/>
                <a:gd name="connsiteY517" fmla="*/ 48469 h 553700"/>
                <a:gd name="connsiteX518" fmla="*/ 237349 w 684463"/>
                <a:gd name="connsiteY518" fmla="*/ 57209 h 553700"/>
                <a:gd name="connsiteX519" fmla="*/ 234511 w 684463"/>
                <a:gd name="connsiteY519" fmla="*/ 65155 h 553700"/>
                <a:gd name="connsiteX520" fmla="*/ 234511 w 684463"/>
                <a:gd name="connsiteY520" fmla="*/ 74462 h 553700"/>
                <a:gd name="connsiteX521" fmla="*/ 236554 w 684463"/>
                <a:gd name="connsiteY521" fmla="*/ 92851 h 553700"/>
                <a:gd name="connsiteX522" fmla="*/ 234851 w 684463"/>
                <a:gd name="connsiteY522" fmla="*/ 95575 h 553700"/>
                <a:gd name="connsiteX523" fmla="*/ 229857 w 684463"/>
                <a:gd name="connsiteY523" fmla="*/ 99208 h 553700"/>
                <a:gd name="connsiteX524" fmla="*/ 227473 w 684463"/>
                <a:gd name="connsiteY524" fmla="*/ 102159 h 553700"/>
                <a:gd name="connsiteX525" fmla="*/ 224068 w 684463"/>
                <a:gd name="connsiteY525" fmla="*/ 109423 h 553700"/>
                <a:gd name="connsiteX526" fmla="*/ 222479 w 684463"/>
                <a:gd name="connsiteY526" fmla="*/ 114304 h 553700"/>
                <a:gd name="connsiteX527" fmla="*/ 221344 w 684463"/>
                <a:gd name="connsiteY527" fmla="*/ 122023 h 553700"/>
                <a:gd name="connsiteX528" fmla="*/ 218960 w 684463"/>
                <a:gd name="connsiteY528" fmla="*/ 130536 h 553700"/>
                <a:gd name="connsiteX529" fmla="*/ 217825 w 684463"/>
                <a:gd name="connsiteY529" fmla="*/ 133374 h 553700"/>
                <a:gd name="connsiteX530" fmla="*/ 217030 w 684463"/>
                <a:gd name="connsiteY530" fmla="*/ 134623 h 553700"/>
                <a:gd name="connsiteX531" fmla="*/ 216236 w 684463"/>
                <a:gd name="connsiteY531" fmla="*/ 135304 h 553700"/>
                <a:gd name="connsiteX532" fmla="*/ 215214 w 684463"/>
                <a:gd name="connsiteY532" fmla="*/ 135644 h 553700"/>
                <a:gd name="connsiteX533" fmla="*/ 210674 w 684463"/>
                <a:gd name="connsiteY533" fmla="*/ 135531 h 553700"/>
                <a:gd name="connsiteX534" fmla="*/ 209312 w 684463"/>
                <a:gd name="connsiteY534" fmla="*/ 135871 h 553700"/>
                <a:gd name="connsiteX535" fmla="*/ 207496 w 684463"/>
                <a:gd name="connsiteY535" fmla="*/ 136439 h 553700"/>
                <a:gd name="connsiteX536" fmla="*/ 199323 w 684463"/>
                <a:gd name="connsiteY536" fmla="*/ 130877 h 553700"/>
                <a:gd name="connsiteX537" fmla="*/ 193307 w 684463"/>
                <a:gd name="connsiteY537" fmla="*/ 124407 h 553700"/>
                <a:gd name="connsiteX538" fmla="*/ 189334 w 684463"/>
                <a:gd name="connsiteY538" fmla="*/ 122818 h 553700"/>
                <a:gd name="connsiteX539" fmla="*/ 186042 w 684463"/>
                <a:gd name="connsiteY539" fmla="*/ 119526 h 553700"/>
                <a:gd name="connsiteX540" fmla="*/ 183659 w 684463"/>
                <a:gd name="connsiteY540" fmla="*/ 118731 h 553700"/>
                <a:gd name="connsiteX541" fmla="*/ 181729 w 684463"/>
                <a:gd name="connsiteY541" fmla="*/ 119866 h 553700"/>
                <a:gd name="connsiteX542" fmla="*/ 179005 w 684463"/>
                <a:gd name="connsiteY542" fmla="*/ 124407 h 553700"/>
                <a:gd name="connsiteX543" fmla="*/ 177188 w 684463"/>
                <a:gd name="connsiteY543" fmla="*/ 124861 h 553700"/>
                <a:gd name="connsiteX544" fmla="*/ 179005 w 684463"/>
                <a:gd name="connsiteY544" fmla="*/ 125088 h 553700"/>
                <a:gd name="connsiteX545" fmla="*/ 181048 w 684463"/>
                <a:gd name="connsiteY545" fmla="*/ 122477 h 553700"/>
                <a:gd name="connsiteX546" fmla="*/ 182750 w 684463"/>
                <a:gd name="connsiteY546" fmla="*/ 121229 h 553700"/>
                <a:gd name="connsiteX547" fmla="*/ 184453 w 684463"/>
                <a:gd name="connsiteY547" fmla="*/ 120320 h 553700"/>
                <a:gd name="connsiteX548" fmla="*/ 186496 w 684463"/>
                <a:gd name="connsiteY548" fmla="*/ 121229 h 553700"/>
                <a:gd name="connsiteX549" fmla="*/ 196031 w 684463"/>
                <a:gd name="connsiteY549" fmla="*/ 131331 h 553700"/>
                <a:gd name="connsiteX550" fmla="*/ 199209 w 684463"/>
                <a:gd name="connsiteY550" fmla="*/ 132920 h 553700"/>
                <a:gd name="connsiteX551" fmla="*/ 202955 w 684463"/>
                <a:gd name="connsiteY551" fmla="*/ 136325 h 553700"/>
                <a:gd name="connsiteX552" fmla="*/ 205112 w 684463"/>
                <a:gd name="connsiteY552" fmla="*/ 137120 h 553700"/>
                <a:gd name="connsiteX553" fmla="*/ 212944 w 684463"/>
                <a:gd name="connsiteY553" fmla="*/ 137347 h 553700"/>
                <a:gd name="connsiteX554" fmla="*/ 214760 w 684463"/>
                <a:gd name="connsiteY554" fmla="*/ 138368 h 553700"/>
                <a:gd name="connsiteX555" fmla="*/ 212036 w 684463"/>
                <a:gd name="connsiteY555" fmla="*/ 141774 h 553700"/>
                <a:gd name="connsiteX556" fmla="*/ 211468 w 684463"/>
                <a:gd name="connsiteY556" fmla="*/ 143249 h 553700"/>
                <a:gd name="connsiteX557" fmla="*/ 211014 w 684463"/>
                <a:gd name="connsiteY557" fmla="*/ 145633 h 553700"/>
                <a:gd name="connsiteX558" fmla="*/ 210447 w 684463"/>
                <a:gd name="connsiteY558" fmla="*/ 150514 h 553700"/>
                <a:gd name="connsiteX559" fmla="*/ 210106 w 684463"/>
                <a:gd name="connsiteY559" fmla="*/ 151763 h 553700"/>
                <a:gd name="connsiteX560" fmla="*/ 210787 w 684463"/>
                <a:gd name="connsiteY560" fmla="*/ 154714 h 553700"/>
                <a:gd name="connsiteX561" fmla="*/ 211809 w 684463"/>
                <a:gd name="connsiteY561" fmla="*/ 163795 h 553700"/>
                <a:gd name="connsiteX562" fmla="*/ 212263 w 684463"/>
                <a:gd name="connsiteY562" fmla="*/ 170945 h 553700"/>
                <a:gd name="connsiteX563" fmla="*/ 212944 w 684463"/>
                <a:gd name="connsiteY563" fmla="*/ 174692 h 553700"/>
                <a:gd name="connsiteX564" fmla="*/ 215328 w 684463"/>
                <a:gd name="connsiteY564" fmla="*/ 182183 h 553700"/>
                <a:gd name="connsiteX565" fmla="*/ 216122 w 684463"/>
                <a:gd name="connsiteY565" fmla="*/ 183318 h 553700"/>
                <a:gd name="connsiteX566" fmla="*/ 217030 w 684463"/>
                <a:gd name="connsiteY566" fmla="*/ 184340 h 553700"/>
                <a:gd name="connsiteX567" fmla="*/ 217257 w 684463"/>
                <a:gd name="connsiteY567" fmla="*/ 185475 h 553700"/>
                <a:gd name="connsiteX568" fmla="*/ 215895 w 684463"/>
                <a:gd name="connsiteY568" fmla="*/ 187064 h 553700"/>
                <a:gd name="connsiteX569" fmla="*/ 215101 w 684463"/>
                <a:gd name="connsiteY569" fmla="*/ 187178 h 553700"/>
                <a:gd name="connsiteX570" fmla="*/ 212831 w 684463"/>
                <a:gd name="connsiteY570" fmla="*/ 186156 h 553700"/>
                <a:gd name="connsiteX571" fmla="*/ 211582 w 684463"/>
                <a:gd name="connsiteY571" fmla="*/ 185816 h 553700"/>
                <a:gd name="connsiteX572" fmla="*/ 207268 w 684463"/>
                <a:gd name="connsiteY572" fmla="*/ 185816 h 553700"/>
                <a:gd name="connsiteX573" fmla="*/ 205793 w 684463"/>
                <a:gd name="connsiteY573" fmla="*/ 186497 h 553700"/>
                <a:gd name="connsiteX574" fmla="*/ 204090 w 684463"/>
                <a:gd name="connsiteY574" fmla="*/ 188199 h 553700"/>
                <a:gd name="connsiteX575" fmla="*/ 202501 w 684463"/>
                <a:gd name="connsiteY575" fmla="*/ 186497 h 553700"/>
                <a:gd name="connsiteX576" fmla="*/ 200685 w 684463"/>
                <a:gd name="connsiteY576" fmla="*/ 185134 h 553700"/>
                <a:gd name="connsiteX577" fmla="*/ 198528 w 684463"/>
                <a:gd name="connsiteY577" fmla="*/ 184680 h 553700"/>
                <a:gd name="connsiteX578" fmla="*/ 196031 w 684463"/>
                <a:gd name="connsiteY578" fmla="*/ 185816 h 553700"/>
                <a:gd name="connsiteX579" fmla="*/ 193874 w 684463"/>
                <a:gd name="connsiteY579" fmla="*/ 187518 h 553700"/>
                <a:gd name="connsiteX580" fmla="*/ 192966 w 684463"/>
                <a:gd name="connsiteY580" fmla="*/ 187859 h 553700"/>
                <a:gd name="connsiteX581" fmla="*/ 191377 w 684463"/>
                <a:gd name="connsiteY581" fmla="*/ 188199 h 553700"/>
                <a:gd name="connsiteX582" fmla="*/ 189901 w 684463"/>
                <a:gd name="connsiteY582" fmla="*/ 188880 h 553700"/>
                <a:gd name="connsiteX583" fmla="*/ 186950 w 684463"/>
                <a:gd name="connsiteY583" fmla="*/ 191377 h 553700"/>
                <a:gd name="connsiteX584" fmla="*/ 183432 w 684463"/>
                <a:gd name="connsiteY584" fmla="*/ 192626 h 553700"/>
                <a:gd name="connsiteX585" fmla="*/ 179005 w 684463"/>
                <a:gd name="connsiteY585" fmla="*/ 195918 h 553700"/>
                <a:gd name="connsiteX586" fmla="*/ 165497 w 684463"/>
                <a:gd name="connsiteY586" fmla="*/ 197848 h 553700"/>
                <a:gd name="connsiteX587" fmla="*/ 165497 w 684463"/>
                <a:gd name="connsiteY587" fmla="*/ 199096 h 553700"/>
                <a:gd name="connsiteX588" fmla="*/ 169924 w 684463"/>
                <a:gd name="connsiteY588" fmla="*/ 199891 h 553700"/>
                <a:gd name="connsiteX589" fmla="*/ 184453 w 684463"/>
                <a:gd name="connsiteY589" fmla="*/ 195350 h 553700"/>
                <a:gd name="connsiteX590" fmla="*/ 187745 w 684463"/>
                <a:gd name="connsiteY590" fmla="*/ 193307 h 553700"/>
                <a:gd name="connsiteX591" fmla="*/ 189220 w 684463"/>
                <a:gd name="connsiteY591" fmla="*/ 192966 h 553700"/>
                <a:gd name="connsiteX592" fmla="*/ 189561 w 684463"/>
                <a:gd name="connsiteY592" fmla="*/ 192626 h 553700"/>
                <a:gd name="connsiteX593" fmla="*/ 189561 w 684463"/>
                <a:gd name="connsiteY593" fmla="*/ 191832 h 553700"/>
                <a:gd name="connsiteX594" fmla="*/ 189788 w 684463"/>
                <a:gd name="connsiteY594" fmla="*/ 191037 h 553700"/>
                <a:gd name="connsiteX595" fmla="*/ 190469 w 684463"/>
                <a:gd name="connsiteY595" fmla="*/ 190696 h 553700"/>
                <a:gd name="connsiteX596" fmla="*/ 191263 w 684463"/>
                <a:gd name="connsiteY596" fmla="*/ 190923 h 553700"/>
                <a:gd name="connsiteX597" fmla="*/ 192512 w 684463"/>
                <a:gd name="connsiteY597" fmla="*/ 191832 h 553700"/>
                <a:gd name="connsiteX598" fmla="*/ 193080 w 684463"/>
                <a:gd name="connsiteY598" fmla="*/ 192058 h 553700"/>
                <a:gd name="connsiteX599" fmla="*/ 194101 w 684463"/>
                <a:gd name="connsiteY599" fmla="*/ 191832 h 553700"/>
                <a:gd name="connsiteX600" fmla="*/ 195236 w 684463"/>
                <a:gd name="connsiteY600" fmla="*/ 191151 h 553700"/>
                <a:gd name="connsiteX601" fmla="*/ 196258 w 684463"/>
                <a:gd name="connsiteY601" fmla="*/ 190129 h 553700"/>
                <a:gd name="connsiteX602" fmla="*/ 196712 w 684463"/>
                <a:gd name="connsiteY602" fmla="*/ 188994 h 553700"/>
                <a:gd name="connsiteX603" fmla="*/ 197393 w 684463"/>
                <a:gd name="connsiteY603" fmla="*/ 186610 h 553700"/>
                <a:gd name="connsiteX604" fmla="*/ 198869 w 684463"/>
                <a:gd name="connsiteY604" fmla="*/ 186269 h 553700"/>
                <a:gd name="connsiteX605" fmla="*/ 202047 w 684463"/>
                <a:gd name="connsiteY605" fmla="*/ 187291 h 553700"/>
                <a:gd name="connsiteX606" fmla="*/ 201820 w 684463"/>
                <a:gd name="connsiteY606" fmla="*/ 187972 h 553700"/>
                <a:gd name="connsiteX607" fmla="*/ 201366 w 684463"/>
                <a:gd name="connsiteY607" fmla="*/ 189675 h 553700"/>
                <a:gd name="connsiteX608" fmla="*/ 203069 w 684463"/>
                <a:gd name="connsiteY608" fmla="*/ 190015 h 553700"/>
                <a:gd name="connsiteX609" fmla="*/ 207836 w 684463"/>
                <a:gd name="connsiteY609" fmla="*/ 190923 h 553700"/>
                <a:gd name="connsiteX610" fmla="*/ 211922 w 684463"/>
                <a:gd name="connsiteY610" fmla="*/ 190696 h 553700"/>
                <a:gd name="connsiteX611" fmla="*/ 214533 w 684463"/>
                <a:gd name="connsiteY611" fmla="*/ 189107 h 553700"/>
                <a:gd name="connsiteX612" fmla="*/ 216803 w 684463"/>
                <a:gd name="connsiteY612" fmla="*/ 188199 h 553700"/>
                <a:gd name="connsiteX613" fmla="*/ 218619 w 684463"/>
                <a:gd name="connsiteY613" fmla="*/ 192058 h 553700"/>
                <a:gd name="connsiteX614" fmla="*/ 219073 w 684463"/>
                <a:gd name="connsiteY614" fmla="*/ 197848 h 553700"/>
                <a:gd name="connsiteX615" fmla="*/ 217371 w 684463"/>
                <a:gd name="connsiteY615" fmla="*/ 202842 h 553700"/>
                <a:gd name="connsiteX616" fmla="*/ 210787 w 684463"/>
                <a:gd name="connsiteY616" fmla="*/ 207836 h 553700"/>
                <a:gd name="connsiteX617" fmla="*/ 206020 w 684463"/>
                <a:gd name="connsiteY617" fmla="*/ 213285 h 553700"/>
                <a:gd name="connsiteX618" fmla="*/ 205112 w 684463"/>
                <a:gd name="connsiteY618" fmla="*/ 213739 h 553700"/>
                <a:gd name="connsiteX619" fmla="*/ 204431 w 684463"/>
                <a:gd name="connsiteY619" fmla="*/ 219414 h 553700"/>
                <a:gd name="connsiteX620" fmla="*/ 204090 w 684463"/>
                <a:gd name="connsiteY620" fmla="*/ 221003 h 553700"/>
                <a:gd name="connsiteX621" fmla="*/ 204771 w 684463"/>
                <a:gd name="connsiteY621" fmla="*/ 223047 h 553700"/>
                <a:gd name="connsiteX622" fmla="*/ 204317 w 684463"/>
                <a:gd name="connsiteY622" fmla="*/ 225544 h 553700"/>
                <a:gd name="connsiteX623" fmla="*/ 203182 w 684463"/>
                <a:gd name="connsiteY623" fmla="*/ 227928 h 553700"/>
                <a:gd name="connsiteX624" fmla="*/ 202047 w 684463"/>
                <a:gd name="connsiteY624" fmla="*/ 229403 h 553700"/>
                <a:gd name="connsiteX625" fmla="*/ 204998 w 684463"/>
                <a:gd name="connsiteY625" fmla="*/ 229290 h 553700"/>
                <a:gd name="connsiteX626" fmla="*/ 206134 w 684463"/>
                <a:gd name="connsiteY626" fmla="*/ 228382 h 553700"/>
                <a:gd name="connsiteX627" fmla="*/ 206020 w 684463"/>
                <a:gd name="connsiteY627" fmla="*/ 221684 h 553700"/>
                <a:gd name="connsiteX628" fmla="*/ 206360 w 684463"/>
                <a:gd name="connsiteY628" fmla="*/ 216917 h 553700"/>
                <a:gd name="connsiteX629" fmla="*/ 207382 w 684463"/>
                <a:gd name="connsiteY629" fmla="*/ 214534 h 553700"/>
                <a:gd name="connsiteX630" fmla="*/ 211468 w 684463"/>
                <a:gd name="connsiteY630" fmla="*/ 211469 h 553700"/>
                <a:gd name="connsiteX631" fmla="*/ 214647 w 684463"/>
                <a:gd name="connsiteY631" fmla="*/ 207155 h 553700"/>
                <a:gd name="connsiteX632" fmla="*/ 216349 w 684463"/>
                <a:gd name="connsiteY632" fmla="*/ 206020 h 553700"/>
                <a:gd name="connsiteX633" fmla="*/ 218392 w 684463"/>
                <a:gd name="connsiteY633" fmla="*/ 207269 h 553700"/>
                <a:gd name="connsiteX634" fmla="*/ 218733 w 684463"/>
                <a:gd name="connsiteY634" fmla="*/ 208404 h 553700"/>
                <a:gd name="connsiteX635" fmla="*/ 219300 w 684463"/>
                <a:gd name="connsiteY635" fmla="*/ 212150 h 553700"/>
                <a:gd name="connsiteX636" fmla="*/ 219414 w 684463"/>
                <a:gd name="connsiteY636" fmla="*/ 213285 h 553700"/>
                <a:gd name="connsiteX637" fmla="*/ 219868 w 684463"/>
                <a:gd name="connsiteY637" fmla="*/ 213852 h 553700"/>
                <a:gd name="connsiteX638" fmla="*/ 222706 w 684463"/>
                <a:gd name="connsiteY638" fmla="*/ 216236 h 553700"/>
                <a:gd name="connsiteX639" fmla="*/ 229970 w 684463"/>
                <a:gd name="connsiteY639" fmla="*/ 220436 h 553700"/>
                <a:gd name="connsiteX640" fmla="*/ 237916 w 684463"/>
                <a:gd name="connsiteY640" fmla="*/ 221344 h 553700"/>
                <a:gd name="connsiteX641" fmla="*/ 260959 w 684463"/>
                <a:gd name="connsiteY641" fmla="*/ 217712 h 553700"/>
                <a:gd name="connsiteX642" fmla="*/ 264137 w 684463"/>
                <a:gd name="connsiteY642" fmla="*/ 218052 h 553700"/>
                <a:gd name="connsiteX643" fmla="*/ 267315 w 684463"/>
                <a:gd name="connsiteY643" fmla="*/ 219868 h 553700"/>
                <a:gd name="connsiteX644" fmla="*/ 268791 w 684463"/>
                <a:gd name="connsiteY644" fmla="*/ 221571 h 553700"/>
                <a:gd name="connsiteX645" fmla="*/ 271969 w 684463"/>
                <a:gd name="connsiteY645" fmla="*/ 227133 h 553700"/>
                <a:gd name="connsiteX646" fmla="*/ 277985 w 684463"/>
                <a:gd name="connsiteY646" fmla="*/ 233263 h 553700"/>
                <a:gd name="connsiteX647" fmla="*/ 277985 w 684463"/>
                <a:gd name="connsiteY647" fmla="*/ 234398 h 553700"/>
                <a:gd name="connsiteX648" fmla="*/ 275715 w 684463"/>
                <a:gd name="connsiteY648" fmla="*/ 236668 h 553700"/>
                <a:gd name="connsiteX649" fmla="*/ 274466 w 684463"/>
                <a:gd name="connsiteY649" fmla="*/ 240754 h 553700"/>
                <a:gd name="connsiteX650" fmla="*/ 274012 w 684463"/>
                <a:gd name="connsiteY650" fmla="*/ 245408 h 553700"/>
                <a:gd name="connsiteX651" fmla="*/ 273898 w 684463"/>
                <a:gd name="connsiteY651" fmla="*/ 249494 h 553700"/>
                <a:gd name="connsiteX652" fmla="*/ 272877 w 684463"/>
                <a:gd name="connsiteY652" fmla="*/ 253354 h 553700"/>
                <a:gd name="connsiteX653" fmla="*/ 263910 w 684463"/>
                <a:gd name="connsiteY653" fmla="*/ 266067 h 553700"/>
                <a:gd name="connsiteX654" fmla="*/ 259369 w 684463"/>
                <a:gd name="connsiteY654" fmla="*/ 269245 h 553700"/>
                <a:gd name="connsiteX655" fmla="*/ 257667 w 684463"/>
                <a:gd name="connsiteY655" fmla="*/ 271629 h 553700"/>
                <a:gd name="connsiteX656" fmla="*/ 257099 w 684463"/>
                <a:gd name="connsiteY656" fmla="*/ 273899 h 553700"/>
                <a:gd name="connsiteX657" fmla="*/ 257326 w 684463"/>
                <a:gd name="connsiteY657" fmla="*/ 279347 h 553700"/>
                <a:gd name="connsiteX658" fmla="*/ 255964 w 684463"/>
                <a:gd name="connsiteY658" fmla="*/ 284682 h 553700"/>
                <a:gd name="connsiteX659" fmla="*/ 252899 w 684463"/>
                <a:gd name="connsiteY659" fmla="*/ 285363 h 553700"/>
                <a:gd name="connsiteX660" fmla="*/ 249494 w 684463"/>
                <a:gd name="connsiteY660" fmla="*/ 282866 h 553700"/>
                <a:gd name="connsiteX661" fmla="*/ 247224 w 684463"/>
                <a:gd name="connsiteY661" fmla="*/ 278780 h 553700"/>
                <a:gd name="connsiteX662" fmla="*/ 249721 w 684463"/>
                <a:gd name="connsiteY662" fmla="*/ 278326 h 553700"/>
                <a:gd name="connsiteX663" fmla="*/ 250743 w 684463"/>
                <a:gd name="connsiteY663" fmla="*/ 277418 h 553700"/>
                <a:gd name="connsiteX664" fmla="*/ 251197 w 684463"/>
                <a:gd name="connsiteY664" fmla="*/ 275261 h 553700"/>
                <a:gd name="connsiteX665" fmla="*/ 250970 w 684463"/>
                <a:gd name="connsiteY665" fmla="*/ 272991 h 553700"/>
                <a:gd name="connsiteX666" fmla="*/ 249948 w 684463"/>
                <a:gd name="connsiteY666" fmla="*/ 272310 h 553700"/>
                <a:gd name="connsiteX667" fmla="*/ 248700 w 684463"/>
                <a:gd name="connsiteY667" fmla="*/ 272083 h 553700"/>
                <a:gd name="connsiteX668" fmla="*/ 247565 w 684463"/>
                <a:gd name="connsiteY668" fmla="*/ 271175 h 553700"/>
                <a:gd name="connsiteX669" fmla="*/ 245181 w 684463"/>
                <a:gd name="connsiteY669" fmla="*/ 270380 h 553700"/>
                <a:gd name="connsiteX670" fmla="*/ 242797 w 684463"/>
                <a:gd name="connsiteY670" fmla="*/ 273218 h 553700"/>
                <a:gd name="connsiteX671" fmla="*/ 240640 w 684463"/>
                <a:gd name="connsiteY671" fmla="*/ 276964 h 553700"/>
                <a:gd name="connsiteX672" fmla="*/ 237576 w 684463"/>
                <a:gd name="connsiteY672" fmla="*/ 280596 h 553700"/>
                <a:gd name="connsiteX673" fmla="*/ 238257 w 684463"/>
                <a:gd name="connsiteY673" fmla="*/ 284682 h 553700"/>
                <a:gd name="connsiteX674" fmla="*/ 239505 w 684463"/>
                <a:gd name="connsiteY674" fmla="*/ 289109 h 553700"/>
                <a:gd name="connsiteX675" fmla="*/ 239959 w 684463"/>
                <a:gd name="connsiteY675" fmla="*/ 292060 h 553700"/>
                <a:gd name="connsiteX676" fmla="*/ 239051 w 684463"/>
                <a:gd name="connsiteY676" fmla="*/ 293309 h 553700"/>
                <a:gd name="connsiteX677" fmla="*/ 237462 w 684463"/>
                <a:gd name="connsiteY677" fmla="*/ 294104 h 553700"/>
                <a:gd name="connsiteX678" fmla="*/ 235759 w 684463"/>
                <a:gd name="connsiteY678" fmla="*/ 294331 h 553700"/>
                <a:gd name="connsiteX679" fmla="*/ 234511 w 684463"/>
                <a:gd name="connsiteY679" fmla="*/ 293877 h 553700"/>
                <a:gd name="connsiteX680" fmla="*/ 233489 w 684463"/>
                <a:gd name="connsiteY680" fmla="*/ 292401 h 553700"/>
                <a:gd name="connsiteX681" fmla="*/ 232468 w 684463"/>
                <a:gd name="connsiteY681" fmla="*/ 289109 h 553700"/>
                <a:gd name="connsiteX682" fmla="*/ 231787 w 684463"/>
                <a:gd name="connsiteY682" fmla="*/ 287407 h 553700"/>
                <a:gd name="connsiteX683" fmla="*/ 232581 w 684463"/>
                <a:gd name="connsiteY683" fmla="*/ 286612 h 553700"/>
                <a:gd name="connsiteX684" fmla="*/ 234170 w 684463"/>
                <a:gd name="connsiteY684" fmla="*/ 285363 h 553700"/>
                <a:gd name="connsiteX685" fmla="*/ 235078 w 684463"/>
                <a:gd name="connsiteY685" fmla="*/ 285023 h 553700"/>
                <a:gd name="connsiteX686" fmla="*/ 234397 w 684463"/>
                <a:gd name="connsiteY686" fmla="*/ 283093 h 553700"/>
                <a:gd name="connsiteX687" fmla="*/ 233489 w 684463"/>
                <a:gd name="connsiteY687" fmla="*/ 282185 h 553700"/>
                <a:gd name="connsiteX688" fmla="*/ 229517 w 684463"/>
                <a:gd name="connsiteY688" fmla="*/ 280936 h 553700"/>
                <a:gd name="connsiteX689" fmla="*/ 228608 w 684463"/>
                <a:gd name="connsiteY689" fmla="*/ 281164 h 553700"/>
                <a:gd name="connsiteX690" fmla="*/ 226452 w 684463"/>
                <a:gd name="connsiteY690" fmla="*/ 282639 h 553700"/>
                <a:gd name="connsiteX691" fmla="*/ 223727 w 684463"/>
                <a:gd name="connsiteY691" fmla="*/ 283207 h 553700"/>
                <a:gd name="connsiteX692" fmla="*/ 222025 w 684463"/>
                <a:gd name="connsiteY692" fmla="*/ 281845 h 553700"/>
                <a:gd name="connsiteX693" fmla="*/ 220549 w 684463"/>
                <a:gd name="connsiteY693" fmla="*/ 279461 h 553700"/>
                <a:gd name="connsiteX694" fmla="*/ 218506 w 684463"/>
                <a:gd name="connsiteY694" fmla="*/ 276737 h 553700"/>
                <a:gd name="connsiteX695" fmla="*/ 220663 w 684463"/>
                <a:gd name="connsiteY695" fmla="*/ 276510 h 553700"/>
                <a:gd name="connsiteX696" fmla="*/ 223954 w 684463"/>
                <a:gd name="connsiteY696" fmla="*/ 273899 h 553700"/>
                <a:gd name="connsiteX697" fmla="*/ 225771 w 684463"/>
                <a:gd name="connsiteY697" fmla="*/ 273218 h 553700"/>
                <a:gd name="connsiteX698" fmla="*/ 227133 w 684463"/>
                <a:gd name="connsiteY698" fmla="*/ 274239 h 553700"/>
                <a:gd name="connsiteX699" fmla="*/ 228835 w 684463"/>
                <a:gd name="connsiteY699" fmla="*/ 276056 h 553700"/>
                <a:gd name="connsiteX700" fmla="*/ 230538 w 684463"/>
                <a:gd name="connsiteY700" fmla="*/ 276737 h 553700"/>
                <a:gd name="connsiteX701" fmla="*/ 231787 w 684463"/>
                <a:gd name="connsiteY701" fmla="*/ 274353 h 553700"/>
                <a:gd name="connsiteX702" fmla="*/ 230198 w 684463"/>
                <a:gd name="connsiteY702" fmla="*/ 271629 h 553700"/>
                <a:gd name="connsiteX703" fmla="*/ 230311 w 684463"/>
                <a:gd name="connsiteY703" fmla="*/ 269472 h 553700"/>
                <a:gd name="connsiteX704" fmla="*/ 233149 w 684463"/>
                <a:gd name="connsiteY704" fmla="*/ 263683 h 553700"/>
                <a:gd name="connsiteX705" fmla="*/ 231787 w 684463"/>
                <a:gd name="connsiteY705" fmla="*/ 263683 h 553700"/>
                <a:gd name="connsiteX706" fmla="*/ 230424 w 684463"/>
                <a:gd name="connsiteY706" fmla="*/ 263116 h 553700"/>
                <a:gd name="connsiteX707" fmla="*/ 229176 w 684463"/>
                <a:gd name="connsiteY707" fmla="*/ 262094 h 553700"/>
                <a:gd name="connsiteX708" fmla="*/ 228154 w 684463"/>
                <a:gd name="connsiteY708" fmla="*/ 260732 h 553700"/>
                <a:gd name="connsiteX709" fmla="*/ 227133 w 684463"/>
                <a:gd name="connsiteY709" fmla="*/ 260051 h 553700"/>
                <a:gd name="connsiteX710" fmla="*/ 224635 w 684463"/>
                <a:gd name="connsiteY710" fmla="*/ 261186 h 553700"/>
                <a:gd name="connsiteX711" fmla="*/ 223273 w 684463"/>
                <a:gd name="connsiteY711" fmla="*/ 260051 h 553700"/>
                <a:gd name="connsiteX712" fmla="*/ 222933 w 684463"/>
                <a:gd name="connsiteY712" fmla="*/ 262435 h 553700"/>
                <a:gd name="connsiteX713" fmla="*/ 222365 w 684463"/>
                <a:gd name="connsiteY713" fmla="*/ 263910 h 553700"/>
                <a:gd name="connsiteX714" fmla="*/ 221457 w 684463"/>
                <a:gd name="connsiteY714" fmla="*/ 264705 h 553700"/>
                <a:gd name="connsiteX715" fmla="*/ 220095 w 684463"/>
                <a:gd name="connsiteY715" fmla="*/ 264932 h 553700"/>
                <a:gd name="connsiteX716" fmla="*/ 219414 w 684463"/>
                <a:gd name="connsiteY716" fmla="*/ 265840 h 553700"/>
                <a:gd name="connsiteX717" fmla="*/ 216803 w 684463"/>
                <a:gd name="connsiteY717" fmla="*/ 271515 h 553700"/>
                <a:gd name="connsiteX718" fmla="*/ 214420 w 684463"/>
                <a:gd name="connsiteY718" fmla="*/ 274580 h 553700"/>
                <a:gd name="connsiteX719" fmla="*/ 209198 w 684463"/>
                <a:gd name="connsiteY719" fmla="*/ 278893 h 553700"/>
                <a:gd name="connsiteX720" fmla="*/ 206815 w 684463"/>
                <a:gd name="connsiteY720" fmla="*/ 282185 h 553700"/>
                <a:gd name="connsiteX721" fmla="*/ 205452 w 684463"/>
                <a:gd name="connsiteY721" fmla="*/ 286271 h 553700"/>
                <a:gd name="connsiteX722" fmla="*/ 206134 w 684463"/>
                <a:gd name="connsiteY722" fmla="*/ 288769 h 553700"/>
                <a:gd name="connsiteX723" fmla="*/ 207723 w 684463"/>
                <a:gd name="connsiteY723" fmla="*/ 291153 h 553700"/>
                <a:gd name="connsiteX724" fmla="*/ 209198 w 684463"/>
                <a:gd name="connsiteY724" fmla="*/ 294671 h 553700"/>
                <a:gd name="connsiteX725" fmla="*/ 209879 w 684463"/>
                <a:gd name="connsiteY725" fmla="*/ 299098 h 553700"/>
                <a:gd name="connsiteX726" fmla="*/ 209425 w 684463"/>
                <a:gd name="connsiteY726" fmla="*/ 302390 h 553700"/>
                <a:gd name="connsiteX727" fmla="*/ 208290 w 684463"/>
                <a:gd name="connsiteY727" fmla="*/ 305454 h 553700"/>
                <a:gd name="connsiteX728" fmla="*/ 206587 w 684463"/>
                <a:gd name="connsiteY728" fmla="*/ 308860 h 553700"/>
                <a:gd name="connsiteX729" fmla="*/ 208971 w 684463"/>
                <a:gd name="connsiteY729" fmla="*/ 307725 h 553700"/>
                <a:gd name="connsiteX730" fmla="*/ 210674 w 684463"/>
                <a:gd name="connsiteY730" fmla="*/ 307498 h 553700"/>
                <a:gd name="connsiteX731" fmla="*/ 211128 w 684463"/>
                <a:gd name="connsiteY731" fmla="*/ 308746 h 553700"/>
                <a:gd name="connsiteX732" fmla="*/ 208744 w 684463"/>
                <a:gd name="connsiteY732" fmla="*/ 314195 h 553700"/>
                <a:gd name="connsiteX733" fmla="*/ 208517 w 684463"/>
                <a:gd name="connsiteY733" fmla="*/ 316352 h 553700"/>
                <a:gd name="connsiteX734" fmla="*/ 208630 w 684463"/>
                <a:gd name="connsiteY734" fmla="*/ 320778 h 553700"/>
                <a:gd name="connsiteX735" fmla="*/ 208517 w 684463"/>
                <a:gd name="connsiteY735" fmla="*/ 323843 h 553700"/>
                <a:gd name="connsiteX736" fmla="*/ 208404 w 684463"/>
                <a:gd name="connsiteY736" fmla="*/ 325205 h 553700"/>
                <a:gd name="connsiteX737" fmla="*/ 208063 w 684463"/>
                <a:gd name="connsiteY737" fmla="*/ 326681 h 553700"/>
                <a:gd name="connsiteX738" fmla="*/ 205679 w 684463"/>
                <a:gd name="connsiteY738" fmla="*/ 329746 h 553700"/>
                <a:gd name="connsiteX739" fmla="*/ 205339 w 684463"/>
                <a:gd name="connsiteY739" fmla="*/ 330994 h 553700"/>
                <a:gd name="connsiteX740" fmla="*/ 204885 w 684463"/>
                <a:gd name="connsiteY740" fmla="*/ 330994 h 553700"/>
                <a:gd name="connsiteX741" fmla="*/ 203863 w 684463"/>
                <a:gd name="connsiteY741" fmla="*/ 331675 h 553700"/>
                <a:gd name="connsiteX742" fmla="*/ 202728 w 684463"/>
                <a:gd name="connsiteY742" fmla="*/ 332697 h 553700"/>
                <a:gd name="connsiteX743" fmla="*/ 202047 w 684463"/>
                <a:gd name="connsiteY743" fmla="*/ 333719 h 553700"/>
                <a:gd name="connsiteX744" fmla="*/ 202501 w 684463"/>
                <a:gd name="connsiteY744" fmla="*/ 334172 h 553700"/>
                <a:gd name="connsiteX745" fmla="*/ 203182 w 684463"/>
                <a:gd name="connsiteY745" fmla="*/ 335875 h 553700"/>
                <a:gd name="connsiteX746" fmla="*/ 203523 w 684463"/>
                <a:gd name="connsiteY746" fmla="*/ 337691 h 553700"/>
                <a:gd name="connsiteX747" fmla="*/ 202614 w 684463"/>
                <a:gd name="connsiteY747" fmla="*/ 338940 h 553700"/>
                <a:gd name="connsiteX748" fmla="*/ 202274 w 684463"/>
                <a:gd name="connsiteY748" fmla="*/ 339735 h 553700"/>
                <a:gd name="connsiteX749" fmla="*/ 201820 w 684463"/>
                <a:gd name="connsiteY749" fmla="*/ 340529 h 553700"/>
                <a:gd name="connsiteX750" fmla="*/ 200912 w 684463"/>
                <a:gd name="connsiteY750" fmla="*/ 340869 h 553700"/>
                <a:gd name="connsiteX751" fmla="*/ 199663 w 684463"/>
                <a:gd name="connsiteY751" fmla="*/ 340529 h 553700"/>
                <a:gd name="connsiteX752" fmla="*/ 198755 w 684463"/>
                <a:gd name="connsiteY752" fmla="*/ 339735 h 553700"/>
                <a:gd name="connsiteX753" fmla="*/ 197279 w 684463"/>
                <a:gd name="connsiteY753" fmla="*/ 337351 h 553700"/>
                <a:gd name="connsiteX754" fmla="*/ 196826 w 684463"/>
                <a:gd name="connsiteY754" fmla="*/ 336216 h 553700"/>
                <a:gd name="connsiteX755" fmla="*/ 196485 w 684463"/>
                <a:gd name="connsiteY755" fmla="*/ 334967 h 553700"/>
                <a:gd name="connsiteX756" fmla="*/ 196031 w 684463"/>
                <a:gd name="connsiteY756" fmla="*/ 333719 h 553700"/>
                <a:gd name="connsiteX757" fmla="*/ 195123 w 684463"/>
                <a:gd name="connsiteY757" fmla="*/ 332583 h 553700"/>
                <a:gd name="connsiteX758" fmla="*/ 193874 w 684463"/>
                <a:gd name="connsiteY758" fmla="*/ 332129 h 553700"/>
                <a:gd name="connsiteX759" fmla="*/ 184453 w 684463"/>
                <a:gd name="connsiteY759" fmla="*/ 332583 h 553700"/>
                <a:gd name="connsiteX760" fmla="*/ 183204 w 684463"/>
                <a:gd name="connsiteY760" fmla="*/ 333038 h 553700"/>
                <a:gd name="connsiteX761" fmla="*/ 182410 w 684463"/>
                <a:gd name="connsiteY761" fmla="*/ 334059 h 553700"/>
                <a:gd name="connsiteX762" fmla="*/ 181842 w 684463"/>
                <a:gd name="connsiteY762" fmla="*/ 335194 h 553700"/>
                <a:gd name="connsiteX763" fmla="*/ 181161 w 684463"/>
                <a:gd name="connsiteY763" fmla="*/ 336102 h 553700"/>
                <a:gd name="connsiteX764" fmla="*/ 178664 w 684463"/>
                <a:gd name="connsiteY764" fmla="*/ 337124 h 553700"/>
                <a:gd name="connsiteX765" fmla="*/ 173556 w 684463"/>
                <a:gd name="connsiteY765" fmla="*/ 336783 h 553700"/>
                <a:gd name="connsiteX766" fmla="*/ 171172 w 684463"/>
                <a:gd name="connsiteY766" fmla="*/ 337351 h 553700"/>
                <a:gd name="connsiteX767" fmla="*/ 173556 w 684463"/>
                <a:gd name="connsiteY767" fmla="*/ 340075 h 553700"/>
                <a:gd name="connsiteX768" fmla="*/ 187404 w 684463"/>
                <a:gd name="connsiteY768" fmla="*/ 343140 h 553700"/>
                <a:gd name="connsiteX769" fmla="*/ 188426 w 684463"/>
                <a:gd name="connsiteY769" fmla="*/ 343934 h 553700"/>
                <a:gd name="connsiteX770" fmla="*/ 188085 w 684463"/>
                <a:gd name="connsiteY770" fmla="*/ 345751 h 553700"/>
                <a:gd name="connsiteX771" fmla="*/ 186496 w 684463"/>
                <a:gd name="connsiteY771" fmla="*/ 349269 h 553700"/>
                <a:gd name="connsiteX772" fmla="*/ 185702 w 684463"/>
                <a:gd name="connsiteY772" fmla="*/ 352220 h 553700"/>
                <a:gd name="connsiteX773" fmla="*/ 185929 w 684463"/>
                <a:gd name="connsiteY773" fmla="*/ 353583 h 553700"/>
                <a:gd name="connsiteX774" fmla="*/ 187291 w 684463"/>
                <a:gd name="connsiteY774" fmla="*/ 353923 h 553700"/>
                <a:gd name="connsiteX775" fmla="*/ 189788 w 684463"/>
                <a:gd name="connsiteY775" fmla="*/ 353810 h 553700"/>
                <a:gd name="connsiteX776" fmla="*/ 189788 w 684463"/>
                <a:gd name="connsiteY776" fmla="*/ 354945 h 553700"/>
                <a:gd name="connsiteX777" fmla="*/ 185815 w 684463"/>
                <a:gd name="connsiteY777" fmla="*/ 357215 h 553700"/>
                <a:gd name="connsiteX778" fmla="*/ 184680 w 684463"/>
                <a:gd name="connsiteY778" fmla="*/ 359145 h 553700"/>
                <a:gd name="connsiteX779" fmla="*/ 185815 w 684463"/>
                <a:gd name="connsiteY779" fmla="*/ 361982 h 553700"/>
                <a:gd name="connsiteX780" fmla="*/ 185475 w 684463"/>
                <a:gd name="connsiteY780" fmla="*/ 362323 h 553700"/>
                <a:gd name="connsiteX781" fmla="*/ 184566 w 684463"/>
                <a:gd name="connsiteY781" fmla="*/ 363344 h 553700"/>
                <a:gd name="connsiteX782" fmla="*/ 182296 w 684463"/>
                <a:gd name="connsiteY782" fmla="*/ 361869 h 553700"/>
                <a:gd name="connsiteX783" fmla="*/ 171627 w 684463"/>
                <a:gd name="connsiteY783" fmla="*/ 365047 h 553700"/>
                <a:gd name="connsiteX784" fmla="*/ 166746 w 684463"/>
                <a:gd name="connsiteY784" fmla="*/ 367658 h 553700"/>
                <a:gd name="connsiteX785" fmla="*/ 163908 w 684463"/>
                <a:gd name="connsiteY785" fmla="*/ 367885 h 553700"/>
                <a:gd name="connsiteX786" fmla="*/ 158005 w 684463"/>
                <a:gd name="connsiteY786" fmla="*/ 365501 h 553700"/>
                <a:gd name="connsiteX787" fmla="*/ 154600 w 684463"/>
                <a:gd name="connsiteY787" fmla="*/ 362437 h 553700"/>
                <a:gd name="connsiteX788" fmla="*/ 153692 w 684463"/>
                <a:gd name="connsiteY788" fmla="*/ 361982 h 553700"/>
                <a:gd name="connsiteX789" fmla="*/ 143703 w 684463"/>
                <a:gd name="connsiteY789" fmla="*/ 361982 h 553700"/>
                <a:gd name="connsiteX790" fmla="*/ 141433 w 684463"/>
                <a:gd name="connsiteY790" fmla="*/ 360847 h 553700"/>
                <a:gd name="connsiteX791" fmla="*/ 141092 w 684463"/>
                <a:gd name="connsiteY791" fmla="*/ 361528 h 553700"/>
                <a:gd name="connsiteX792" fmla="*/ 140866 w 684463"/>
                <a:gd name="connsiteY792" fmla="*/ 361982 h 553700"/>
                <a:gd name="connsiteX793" fmla="*/ 140752 w 684463"/>
                <a:gd name="connsiteY793" fmla="*/ 362550 h 553700"/>
                <a:gd name="connsiteX794" fmla="*/ 140638 w 684463"/>
                <a:gd name="connsiteY794" fmla="*/ 363344 h 553700"/>
                <a:gd name="connsiteX795" fmla="*/ 142681 w 684463"/>
                <a:gd name="connsiteY795" fmla="*/ 364366 h 553700"/>
                <a:gd name="connsiteX796" fmla="*/ 149719 w 684463"/>
                <a:gd name="connsiteY796" fmla="*/ 364480 h 553700"/>
                <a:gd name="connsiteX797" fmla="*/ 150968 w 684463"/>
                <a:gd name="connsiteY797" fmla="*/ 365274 h 553700"/>
                <a:gd name="connsiteX798" fmla="*/ 155962 w 684463"/>
                <a:gd name="connsiteY798" fmla="*/ 370496 h 553700"/>
                <a:gd name="connsiteX799" fmla="*/ 156984 w 684463"/>
                <a:gd name="connsiteY799" fmla="*/ 372539 h 553700"/>
                <a:gd name="connsiteX800" fmla="*/ 157665 w 684463"/>
                <a:gd name="connsiteY800" fmla="*/ 374355 h 553700"/>
                <a:gd name="connsiteX801" fmla="*/ 158686 w 684463"/>
                <a:gd name="connsiteY801" fmla="*/ 375717 h 553700"/>
                <a:gd name="connsiteX802" fmla="*/ 160616 w 684463"/>
                <a:gd name="connsiteY802" fmla="*/ 376285 h 553700"/>
                <a:gd name="connsiteX803" fmla="*/ 169924 w 684463"/>
                <a:gd name="connsiteY803" fmla="*/ 376285 h 553700"/>
                <a:gd name="connsiteX804" fmla="*/ 168335 w 684463"/>
                <a:gd name="connsiteY804" fmla="*/ 378214 h 553700"/>
                <a:gd name="connsiteX805" fmla="*/ 163340 w 684463"/>
                <a:gd name="connsiteY805" fmla="*/ 382187 h 553700"/>
                <a:gd name="connsiteX806" fmla="*/ 160616 w 684463"/>
                <a:gd name="connsiteY806" fmla="*/ 385706 h 553700"/>
                <a:gd name="connsiteX807" fmla="*/ 159254 w 684463"/>
                <a:gd name="connsiteY807" fmla="*/ 386614 h 553700"/>
                <a:gd name="connsiteX808" fmla="*/ 156984 w 684463"/>
                <a:gd name="connsiteY808" fmla="*/ 386955 h 553700"/>
                <a:gd name="connsiteX809" fmla="*/ 156189 w 684463"/>
                <a:gd name="connsiteY809" fmla="*/ 387636 h 553700"/>
                <a:gd name="connsiteX810" fmla="*/ 155962 w 684463"/>
                <a:gd name="connsiteY810" fmla="*/ 389225 h 553700"/>
                <a:gd name="connsiteX811" fmla="*/ 155962 w 684463"/>
                <a:gd name="connsiteY811" fmla="*/ 390814 h 553700"/>
                <a:gd name="connsiteX812" fmla="*/ 155622 w 684463"/>
                <a:gd name="connsiteY812" fmla="*/ 391495 h 553700"/>
                <a:gd name="connsiteX813" fmla="*/ 149492 w 684463"/>
                <a:gd name="connsiteY813" fmla="*/ 393084 h 553700"/>
                <a:gd name="connsiteX814" fmla="*/ 147335 w 684463"/>
                <a:gd name="connsiteY814" fmla="*/ 394673 h 553700"/>
                <a:gd name="connsiteX815" fmla="*/ 145973 w 684463"/>
                <a:gd name="connsiteY815" fmla="*/ 395014 h 553700"/>
                <a:gd name="connsiteX816" fmla="*/ 144838 w 684463"/>
                <a:gd name="connsiteY816" fmla="*/ 394787 h 553700"/>
                <a:gd name="connsiteX817" fmla="*/ 142681 w 684463"/>
                <a:gd name="connsiteY817" fmla="*/ 393879 h 553700"/>
                <a:gd name="connsiteX818" fmla="*/ 141433 w 684463"/>
                <a:gd name="connsiteY818" fmla="*/ 393879 h 553700"/>
                <a:gd name="connsiteX819" fmla="*/ 141660 w 684463"/>
                <a:gd name="connsiteY819" fmla="*/ 394560 h 553700"/>
                <a:gd name="connsiteX820" fmla="*/ 142114 w 684463"/>
                <a:gd name="connsiteY820" fmla="*/ 395014 h 553700"/>
                <a:gd name="connsiteX821" fmla="*/ 140752 w 684463"/>
                <a:gd name="connsiteY821" fmla="*/ 397057 h 553700"/>
                <a:gd name="connsiteX822" fmla="*/ 137120 w 684463"/>
                <a:gd name="connsiteY822" fmla="*/ 398192 h 553700"/>
                <a:gd name="connsiteX823" fmla="*/ 135531 w 684463"/>
                <a:gd name="connsiteY823" fmla="*/ 399668 h 553700"/>
                <a:gd name="connsiteX824" fmla="*/ 137233 w 684463"/>
                <a:gd name="connsiteY824" fmla="*/ 400803 h 553700"/>
                <a:gd name="connsiteX825" fmla="*/ 139049 w 684463"/>
                <a:gd name="connsiteY825" fmla="*/ 400689 h 553700"/>
                <a:gd name="connsiteX826" fmla="*/ 143817 w 684463"/>
                <a:gd name="connsiteY826" fmla="*/ 399440 h 553700"/>
                <a:gd name="connsiteX827" fmla="*/ 144725 w 684463"/>
                <a:gd name="connsiteY827" fmla="*/ 398873 h 553700"/>
                <a:gd name="connsiteX828" fmla="*/ 145633 w 684463"/>
                <a:gd name="connsiteY828" fmla="*/ 398646 h 553700"/>
                <a:gd name="connsiteX829" fmla="*/ 151195 w 684463"/>
                <a:gd name="connsiteY829" fmla="*/ 401711 h 553700"/>
                <a:gd name="connsiteX830" fmla="*/ 151535 w 684463"/>
                <a:gd name="connsiteY830" fmla="*/ 403640 h 553700"/>
                <a:gd name="connsiteX831" fmla="*/ 151081 w 684463"/>
                <a:gd name="connsiteY831" fmla="*/ 406024 h 553700"/>
                <a:gd name="connsiteX832" fmla="*/ 150060 w 684463"/>
                <a:gd name="connsiteY832" fmla="*/ 408067 h 553700"/>
                <a:gd name="connsiteX833" fmla="*/ 148697 w 684463"/>
                <a:gd name="connsiteY833" fmla="*/ 408975 h 553700"/>
                <a:gd name="connsiteX834" fmla="*/ 145406 w 684463"/>
                <a:gd name="connsiteY834" fmla="*/ 409657 h 553700"/>
                <a:gd name="connsiteX835" fmla="*/ 143930 w 684463"/>
                <a:gd name="connsiteY835" fmla="*/ 410451 h 553700"/>
                <a:gd name="connsiteX836" fmla="*/ 144498 w 684463"/>
                <a:gd name="connsiteY836" fmla="*/ 412381 h 553700"/>
                <a:gd name="connsiteX837" fmla="*/ 145746 w 684463"/>
                <a:gd name="connsiteY837" fmla="*/ 414991 h 553700"/>
                <a:gd name="connsiteX838" fmla="*/ 146087 w 684463"/>
                <a:gd name="connsiteY838" fmla="*/ 416354 h 553700"/>
                <a:gd name="connsiteX839" fmla="*/ 145860 w 684463"/>
                <a:gd name="connsiteY839" fmla="*/ 418283 h 553700"/>
                <a:gd name="connsiteX840" fmla="*/ 145292 w 684463"/>
                <a:gd name="connsiteY840" fmla="*/ 419759 h 553700"/>
                <a:gd name="connsiteX841" fmla="*/ 145406 w 684463"/>
                <a:gd name="connsiteY841" fmla="*/ 421008 h 553700"/>
                <a:gd name="connsiteX842" fmla="*/ 147335 w 684463"/>
                <a:gd name="connsiteY842" fmla="*/ 422256 h 553700"/>
                <a:gd name="connsiteX843" fmla="*/ 148584 w 684463"/>
                <a:gd name="connsiteY843" fmla="*/ 423391 h 553700"/>
                <a:gd name="connsiteX844" fmla="*/ 149719 w 684463"/>
                <a:gd name="connsiteY844" fmla="*/ 424980 h 553700"/>
                <a:gd name="connsiteX845" fmla="*/ 150060 w 684463"/>
                <a:gd name="connsiteY845" fmla="*/ 426683 h 553700"/>
                <a:gd name="connsiteX846" fmla="*/ 148697 w 684463"/>
                <a:gd name="connsiteY846" fmla="*/ 428045 h 553700"/>
                <a:gd name="connsiteX847" fmla="*/ 148697 w 684463"/>
                <a:gd name="connsiteY847" fmla="*/ 429294 h 553700"/>
                <a:gd name="connsiteX848" fmla="*/ 149719 w 684463"/>
                <a:gd name="connsiteY848" fmla="*/ 430429 h 553700"/>
                <a:gd name="connsiteX849" fmla="*/ 153351 w 684463"/>
                <a:gd name="connsiteY849" fmla="*/ 436558 h 553700"/>
                <a:gd name="connsiteX850" fmla="*/ 154600 w 684463"/>
                <a:gd name="connsiteY850" fmla="*/ 437126 h 553700"/>
                <a:gd name="connsiteX851" fmla="*/ 155735 w 684463"/>
                <a:gd name="connsiteY851" fmla="*/ 438261 h 553700"/>
                <a:gd name="connsiteX852" fmla="*/ 156189 w 684463"/>
                <a:gd name="connsiteY852" fmla="*/ 441099 h 553700"/>
                <a:gd name="connsiteX853" fmla="*/ 155849 w 684463"/>
                <a:gd name="connsiteY853" fmla="*/ 443028 h 553700"/>
                <a:gd name="connsiteX854" fmla="*/ 155167 w 684463"/>
                <a:gd name="connsiteY854" fmla="*/ 444277 h 553700"/>
                <a:gd name="connsiteX855" fmla="*/ 154486 w 684463"/>
                <a:gd name="connsiteY855" fmla="*/ 445753 h 553700"/>
                <a:gd name="connsiteX856" fmla="*/ 154146 w 684463"/>
                <a:gd name="connsiteY856" fmla="*/ 448477 h 553700"/>
                <a:gd name="connsiteX857" fmla="*/ 153579 w 684463"/>
                <a:gd name="connsiteY857" fmla="*/ 449725 h 553700"/>
                <a:gd name="connsiteX858" fmla="*/ 152330 w 684463"/>
                <a:gd name="connsiteY858" fmla="*/ 450633 h 553700"/>
                <a:gd name="connsiteX859" fmla="*/ 150854 w 684463"/>
                <a:gd name="connsiteY859" fmla="*/ 451088 h 553700"/>
                <a:gd name="connsiteX860" fmla="*/ 149492 w 684463"/>
                <a:gd name="connsiteY860" fmla="*/ 451314 h 553700"/>
                <a:gd name="connsiteX861" fmla="*/ 143817 w 684463"/>
                <a:gd name="connsiteY861" fmla="*/ 450293 h 553700"/>
                <a:gd name="connsiteX862" fmla="*/ 142454 w 684463"/>
                <a:gd name="connsiteY862" fmla="*/ 450633 h 553700"/>
                <a:gd name="connsiteX863" fmla="*/ 141660 w 684463"/>
                <a:gd name="connsiteY863" fmla="*/ 451541 h 553700"/>
                <a:gd name="connsiteX864" fmla="*/ 140979 w 684463"/>
                <a:gd name="connsiteY864" fmla="*/ 452677 h 553700"/>
                <a:gd name="connsiteX865" fmla="*/ 140071 w 684463"/>
                <a:gd name="connsiteY865" fmla="*/ 453812 h 553700"/>
                <a:gd name="connsiteX866" fmla="*/ 137687 w 684463"/>
                <a:gd name="connsiteY866" fmla="*/ 455287 h 553700"/>
                <a:gd name="connsiteX867" fmla="*/ 136212 w 684463"/>
                <a:gd name="connsiteY867" fmla="*/ 455855 h 553700"/>
                <a:gd name="connsiteX868" fmla="*/ 134963 w 684463"/>
                <a:gd name="connsiteY868" fmla="*/ 456082 h 553700"/>
                <a:gd name="connsiteX869" fmla="*/ 134168 w 684463"/>
                <a:gd name="connsiteY869" fmla="*/ 456763 h 553700"/>
                <a:gd name="connsiteX870" fmla="*/ 134168 w 684463"/>
                <a:gd name="connsiteY870" fmla="*/ 458239 h 553700"/>
                <a:gd name="connsiteX871" fmla="*/ 134963 w 684463"/>
                <a:gd name="connsiteY871" fmla="*/ 459487 h 553700"/>
                <a:gd name="connsiteX872" fmla="*/ 136665 w 684463"/>
                <a:gd name="connsiteY872" fmla="*/ 459487 h 553700"/>
                <a:gd name="connsiteX873" fmla="*/ 136665 w 684463"/>
                <a:gd name="connsiteY873" fmla="*/ 460622 h 553700"/>
                <a:gd name="connsiteX874" fmla="*/ 133828 w 684463"/>
                <a:gd name="connsiteY874" fmla="*/ 460509 h 553700"/>
                <a:gd name="connsiteX875" fmla="*/ 132466 w 684463"/>
                <a:gd name="connsiteY875" fmla="*/ 460849 h 553700"/>
                <a:gd name="connsiteX876" fmla="*/ 131330 w 684463"/>
                <a:gd name="connsiteY876" fmla="*/ 461871 h 553700"/>
                <a:gd name="connsiteX877" fmla="*/ 132352 w 684463"/>
                <a:gd name="connsiteY877" fmla="*/ 462552 h 553700"/>
                <a:gd name="connsiteX878" fmla="*/ 133601 w 684463"/>
                <a:gd name="connsiteY878" fmla="*/ 462892 h 553700"/>
                <a:gd name="connsiteX879" fmla="*/ 136438 w 684463"/>
                <a:gd name="connsiteY879" fmla="*/ 462892 h 553700"/>
                <a:gd name="connsiteX880" fmla="*/ 137687 w 684463"/>
                <a:gd name="connsiteY880" fmla="*/ 463460 h 553700"/>
                <a:gd name="connsiteX881" fmla="*/ 139049 w 684463"/>
                <a:gd name="connsiteY881" fmla="*/ 464936 h 553700"/>
                <a:gd name="connsiteX882" fmla="*/ 141319 w 684463"/>
                <a:gd name="connsiteY882" fmla="*/ 468568 h 553700"/>
                <a:gd name="connsiteX883" fmla="*/ 138822 w 684463"/>
                <a:gd name="connsiteY883" fmla="*/ 471860 h 553700"/>
                <a:gd name="connsiteX884" fmla="*/ 137120 w 684463"/>
                <a:gd name="connsiteY884" fmla="*/ 473449 h 553700"/>
                <a:gd name="connsiteX885" fmla="*/ 135303 w 684463"/>
                <a:gd name="connsiteY885" fmla="*/ 474471 h 553700"/>
                <a:gd name="connsiteX886" fmla="*/ 130877 w 684463"/>
                <a:gd name="connsiteY886" fmla="*/ 475378 h 553700"/>
                <a:gd name="connsiteX887" fmla="*/ 129174 w 684463"/>
                <a:gd name="connsiteY887" fmla="*/ 476741 h 553700"/>
                <a:gd name="connsiteX888" fmla="*/ 129968 w 684463"/>
                <a:gd name="connsiteY888" fmla="*/ 479124 h 553700"/>
                <a:gd name="connsiteX889" fmla="*/ 131217 w 684463"/>
                <a:gd name="connsiteY889" fmla="*/ 479124 h 553700"/>
                <a:gd name="connsiteX890" fmla="*/ 136665 w 684463"/>
                <a:gd name="connsiteY890" fmla="*/ 476854 h 553700"/>
                <a:gd name="connsiteX891" fmla="*/ 139163 w 684463"/>
                <a:gd name="connsiteY891" fmla="*/ 476968 h 553700"/>
                <a:gd name="connsiteX892" fmla="*/ 139957 w 684463"/>
                <a:gd name="connsiteY892" fmla="*/ 476854 h 553700"/>
                <a:gd name="connsiteX893" fmla="*/ 140638 w 684463"/>
                <a:gd name="connsiteY893" fmla="*/ 476287 h 553700"/>
                <a:gd name="connsiteX894" fmla="*/ 141319 w 684463"/>
                <a:gd name="connsiteY894" fmla="*/ 475492 h 553700"/>
                <a:gd name="connsiteX895" fmla="*/ 142114 w 684463"/>
                <a:gd name="connsiteY895" fmla="*/ 474811 h 553700"/>
                <a:gd name="connsiteX896" fmla="*/ 143249 w 684463"/>
                <a:gd name="connsiteY896" fmla="*/ 474471 h 553700"/>
                <a:gd name="connsiteX897" fmla="*/ 145406 w 684463"/>
                <a:gd name="connsiteY897" fmla="*/ 475378 h 553700"/>
                <a:gd name="connsiteX898" fmla="*/ 149265 w 684463"/>
                <a:gd name="connsiteY898" fmla="*/ 479692 h 553700"/>
                <a:gd name="connsiteX899" fmla="*/ 151308 w 684463"/>
                <a:gd name="connsiteY899" fmla="*/ 481394 h 553700"/>
                <a:gd name="connsiteX900" fmla="*/ 156643 w 684463"/>
                <a:gd name="connsiteY900" fmla="*/ 482870 h 553700"/>
                <a:gd name="connsiteX901" fmla="*/ 157892 w 684463"/>
                <a:gd name="connsiteY901" fmla="*/ 483892 h 553700"/>
                <a:gd name="connsiteX902" fmla="*/ 158686 w 684463"/>
                <a:gd name="connsiteY902" fmla="*/ 486389 h 553700"/>
                <a:gd name="connsiteX903" fmla="*/ 160843 w 684463"/>
                <a:gd name="connsiteY903" fmla="*/ 499216 h 553700"/>
                <a:gd name="connsiteX904" fmla="*/ 161070 w 684463"/>
                <a:gd name="connsiteY904" fmla="*/ 500010 h 553700"/>
                <a:gd name="connsiteX905" fmla="*/ 160957 w 684463"/>
                <a:gd name="connsiteY905" fmla="*/ 500578 h 553700"/>
                <a:gd name="connsiteX906" fmla="*/ 160048 w 684463"/>
                <a:gd name="connsiteY906" fmla="*/ 501372 h 553700"/>
                <a:gd name="connsiteX907" fmla="*/ 158573 w 684463"/>
                <a:gd name="connsiteY907" fmla="*/ 501372 h 553700"/>
                <a:gd name="connsiteX908" fmla="*/ 157211 w 684463"/>
                <a:gd name="connsiteY908" fmla="*/ 500578 h 553700"/>
                <a:gd name="connsiteX909" fmla="*/ 156076 w 684463"/>
                <a:gd name="connsiteY909" fmla="*/ 500464 h 553700"/>
                <a:gd name="connsiteX910" fmla="*/ 155281 w 684463"/>
                <a:gd name="connsiteY910" fmla="*/ 502507 h 553700"/>
                <a:gd name="connsiteX911" fmla="*/ 156530 w 684463"/>
                <a:gd name="connsiteY911" fmla="*/ 502961 h 553700"/>
                <a:gd name="connsiteX912" fmla="*/ 157665 w 684463"/>
                <a:gd name="connsiteY912" fmla="*/ 503643 h 553700"/>
                <a:gd name="connsiteX913" fmla="*/ 158573 w 684463"/>
                <a:gd name="connsiteY913" fmla="*/ 504664 h 553700"/>
                <a:gd name="connsiteX914" fmla="*/ 159254 w 684463"/>
                <a:gd name="connsiteY914" fmla="*/ 505913 h 553700"/>
                <a:gd name="connsiteX915" fmla="*/ 159595 w 684463"/>
                <a:gd name="connsiteY915" fmla="*/ 507275 h 553700"/>
                <a:gd name="connsiteX916" fmla="*/ 159821 w 684463"/>
                <a:gd name="connsiteY916" fmla="*/ 509204 h 553700"/>
                <a:gd name="connsiteX917" fmla="*/ 159367 w 684463"/>
                <a:gd name="connsiteY917" fmla="*/ 510907 h 553700"/>
                <a:gd name="connsiteX918" fmla="*/ 157892 w 684463"/>
                <a:gd name="connsiteY918" fmla="*/ 511702 h 553700"/>
                <a:gd name="connsiteX919" fmla="*/ 156757 w 684463"/>
                <a:gd name="connsiteY919" fmla="*/ 511021 h 553700"/>
                <a:gd name="connsiteX920" fmla="*/ 155395 w 684463"/>
                <a:gd name="connsiteY920" fmla="*/ 507842 h 553700"/>
                <a:gd name="connsiteX921" fmla="*/ 154600 w 684463"/>
                <a:gd name="connsiteY921" fmla="*/ 507161 h 553700"/>
                <a:gd name="connsiteX922" fmla="*/ 150514 w 684463"/>
                <a:gd name="connsiteY922" fmla="*/ 507502 h 553700"/>
                <a:gd name="connsiteX923" fmla="*/ 149265 w 684463"/>
                <a:gd name="connsiteY923" fmla="*/ 507161 h 553700"/>
                <a:gd name="connsiteX924" fmla="*/ 147449 w 684463"/>
                <a:gd name="connsiteY924" fmla="*/ 506026 h 553700"/>
                <a:gd name="connsiteX925" fmla="*/ 147563 w 684463"/>
                <a:gd name="connsiteY925" fmla="*/ 505345 h 553700"/>
                <a:gd name="connsiteX926" fmla="*/ 148357 w 684463"/>
                <a:gd name="connsiteY926" fmla="*/ 504664 h 553700"/>
                <a:gd name="connsiteX927" fmla="*/ 148584 w 684463"/>
                <a:gd name="connsiteY927" fmla="*/ 503643 h 553700"/>
                <a:gd name="connsiteX928" fmla="*/ 146882 w 684463"/>
                <a:gd name="connsiteY928" fmla="*/ 501145 h 553700"/>
                <a:gd name="connsiteX929" fmla="*/ 146200 w 684463"/>
                <a:gd name="connsiteY929" fmla="*/ 499670 h 553700"/>
                <a:gd name="connsiteX930" fmla="*/ 146882 w 684463"/>
                <a:gd name="connsiteY930" fmla="*/ 498989 h 553700"/>
                <a:gd name="connsiteX931" fmla="*/ 149492 w 684463"/>
                <a:gd name="connsiteY931" fmla="*/ 497967 h 553700"/>
                <a:gd name="connsiteX932" fmla="*/ 148925 w 684463"/>
                <a:gd name="connsiteY932" fmla="*/ 496037 h 553700"/>
                <a:gd name="connsiteX933" fmla="*/ 146654 w 684463"/>
                <a:gd name="connsiteY933" fmla="*/ 494675 h 553700"/>
                <a:gd name="connsiteX934" fmla="*/ 143930 w 684463"/>
                <a:gd name="connsiteY934" fmla="*/ 495470 h 553700"/>
                <a:gd name="connsiteX935" fmla="*/ 143362 w 684463"/>
                <a:gd name="connsiteY935" fmla="*/ 496491 h 553700"/>
                <a:gd name="connsiteX936" fmla="*/ 142114 w 684463"/>
                <a:gd name="connsiteY936" fmla="*/ 499897 h 553700"/>
                <a:gd name="connsiteX937" fmla="*/ 140979 w 684463"/>
                <a:gd name="connsiteY937" fmla="*/ 501713 h 553700"/>
                <a:gd name="connsiteX938" fmla="*/ 140411 w 684463"/>
                <a:gd name="connsiteY938" fmla="*/ 502961 h 553700"/>
                <a:gd name="connsiteX939" fmla="*/ 139957 w 684463"/>
                <a:gd name="connsiteY939" fmla="*/ 503529 h 553700"/>
                <a:gd name="connsiteX940" fmla="*/ 139276 w 684463"/>
                <a:gd name="connsiteY940" fmla="*/ 503756 h 553700"/>
                <a:gd name="connsiteX941" fmla="*/ 137687 w 684463"/>
                <a:gd name="connsiteY941" fmla="*/ 503529 h 553700"/>
                <a:gd name="connsiteX942" fmla="*/ 137006 w 684463"/>
                <a:gd name="connsiteY942" fmla="*/ 504096 h 553700"/>
                <a:gd name="connsiteX943" fmla="*/ 135303 w 684463"/>
                <a:gd name="connsiteY943" fmla="*/ 506026 h 553700"/>
                <a:gd name="connsiteX944" fmla="*/ 131217 w 684463"/>
                <a:gd name="connsiteY944" fmla="*/ 509431 h 553700"/>
                <a:gd name="connsiteX945" fmla="*/ 129855 w 684463"/>
                <a:gd name="connsiteY945" fmla="*/ 511474 h 553700"/>
                <a:gd name="connsiteX946" fmla="*/ 129174 w 684463"/>
                <a:gd name="connsiteY946" fmla="*/ 514994 h 553700"/>
                <a:gd name="connsiteX947" fmla="*/ 129287 w 684463"/>
                <a:gd name="connsiteY947" fmla="*/ 514994 h 553700"/>
                <a:gd name="connsiteX948" fmla="*/ 129287 w 684463"/>
                <a:gd name="connsiteY948" fmla="*/ 514994 h 553700"/>
                <a:gd name="connsiteX949" fmla="*/ 127812 w 684463"/>
                <a:gd name="connsiteY949" fmla="*/ 515447 h 553700"/>
                <a:gd name="connsiteX950" fmla="*/ 126223 w 684463"/>
                <a:gd name="connsiteY950" fmla="*/ 515220 h 553700"/>
                <a:gd name="connsiteX951" fmla="*/ 124293 w 684463"/>
                <a:gd name="connsiteY951" fmla="*/ 513404 h 553700"/>
                <a:gd name="connsiteX952" fmla="*/ 122590 w 684463"/>
                <a:gd name="connsiteY952" fmla="*/ 513858 h 553700"/>
                <a:gd name="connsiteX953" fmla="*/ 121569 w 684463"/>
                <a:gd name="connsiteY953" fmla="*/ 514766 h 553700"/>
                <a:gd name="connsiteX954" fmla="*/ 120207 w 684463"/>
                <a:gd name="connsiteY954" fmla="*/ 515107 h 553700"/>
                <a:gd name="connsiteX955" fmla="*/ 119298 w 684463"/>
                <a:gd name="connsiteY955" fmla="*/ 516128 h 553700"/>
                <a:gd name="connsiteX956" fmla="*/ 117823 w 684463"/>
                <a:gd name="connsiteY956" fmla="*/ 516356 h 553700"/>
                <a:gd name="connsiteX957" fmla="*/ 110785 w 684463"/>
                <a:gd name="connsiteY957" fmla="*/ 516356 h 553700"/>
                <a:gd name="connsiteX958" fmla="*/ 109083 w 684463"/>
                <a:gd name="connsiteY958" fmla="*/ 515675 h 553700"/>
                <a:gd name="connsiteX959" fmla="*/ 108402 w 684463"/>
                <a:gd name="connsiteY959" fmla="*/ 513631 h 553700"/>
                <a:gd name="connsiteX960" fmla="*/ 108061 w 684463"/>
                <a:gd name="connsiteY960" fmla="*/ 511248 h 553700"/>
                <a:gd name="connsiteX961" fmla="*/ 107607 w 684463"/>
                <a:gd name="connsiteY961" fmla="*/ 509545 h 553700"/>
                <a:gd name="connsiteX962" fmla="*/ 106018 w 684463"/>
                <a:gd name="connsiteY962" fmla="*/ 508069 h 553700"/>
                <a:gd name="connsiteX963" fmla="*/ 85473 w 684463"/>
                <a:gd name="connsiteY963" fmla="*/ 503188 h 553700"/>
                <a:gd name="connsiteX964" fmla="*/ 77867 w 684463"/>
                <a:gd name="connsiteY964" fmla="*/ 500010 h 553700"/>
                <a:gd name="connsiteX965" fmla="*/ 70149 w 684463"/>
                <a:gd name="connsiteY965" fmla="*/ 498648 h 553700"/>
                <a:gd name="connsiteX966" fmla="*/ 67879 w 684463"/>
                <a:gd name="connsiteY966" fmla="*/ 498989 h 553700"/>
                <a:gd name="connsiteX967" fmla="*/ 61295 w 684463"/>
                <a:gd name="connsiteY967" fmla="*/ 501486 h 553700"/>
                <a:gd name="connsiteX968" fmla="*/ 57663 w 684463"/>
                <a:gd name="connsiteY968" fmla="*/ 501372 h 553700"/>
                <a:gd name="connsiteX969" fmla="*/ 54825 w 684463"/>
                <a:gd name="connsiteY969" fmla="*/ 498535 h 553700"/>
                <a:gd name="connsiteX970" fmla="*/ 363685 w 684463"/>
                <a:gd name="connsiteY970" fmla="*/ 526117 h 553700"/>
                <a:gd name="connsiteX971" fmla="*/ 362550 w 684463"/>
                <a:gd name="connsiteY971" fmla="*/ 527366 h 553700"/>
                <a:gd name="connsiteX972" fmla="*/ 361528 w 684463"/>
                <a:gd name="connsiteY972" fmla="*/ 527820 h 553700"/>
                <a:gd name="connsiteX973" fmla="*/ 360620 w 684463"/>
                <a:gd name="connsiteY973" fmla="*/ 528388 h 553700"/>
                <a:gd name="connsiteX974" fmla="*/ 359825 w 684463"/>
                <a:gd name="connsiteY974" fmla="*/ 530204 h 553700"/>
                <a:gd name="connsiteX975" fmla="*/ 363685 w 684463"/>
                <a:gd name="connsiteY975" fmla="*/ 531906 h 553700"/>
                <a:gd name="connsiteX976" fmla="*/ 363344 w 684463"/>
                <a:gd name="connsiteY976" fmla="*/ 535539 h 553700"/>
                <a:gd name="connsiteX977" fmla="*/ 360280 w 684463"/>
                <a:gd name="connsiteY977" fmla="*/ 539058 h 553700"/>
                <a:gd name="connsiteX978" fmla="*/ 355966 w 684463"/>
                <a:gd name="connsiteY978" fmla="*/ 540533 h 553700"/>
                <a:gd name="connsiteX979" fmla="*/ 340869 w 684463"/>
                <a:gd name="connsiteY979" fmla="*/ 537241 h 553700"/>
                <a:gd name="connsiteX980" fmla="*/ 335988 w 684463"/>
                <a:gd name="connsiteY980" fmla="*/ 538377 h 553700"/>
                <a:gd name="connsiteX981" fmla="*/ 331335 w 684463"/>
                <a:gd name="connsiteY981" fmla="*/ 540533 h 553700"/>
                <a:gd name="connsiteX982" fmla="*/ 327702 w 684463"/>
                <a:gd name="connsiteY982" fmla="*/ 543938 h 553700"/>
                <a:gd name="connsiteX983" fmla="*/ 325546 w 684463"/>
                <a:gd name="connsiteY983" fmla="*/ 543598 h 553700"/>
                <a:gd name="connsiteX984" fmla="*/ 316465 w 684463"/>
                <a:gd name="connsiteY984" fmla="*/ 538263 h 553700"/>
                <a:gd name="connsiteX985" fmla="*/ 310676 w 684463"/>
                <a:gd name="connsiteY985" fmla="*/ 532928 h 553700"/>
                <a:gd name="connsiteX986" fmla="*/ 300006 w 684463"/>
                <a:gd name="connsiteY986" fmla="*/ 526117 h 553700"/>
                <a:gd name="connsiteX987" fmla="*/ 295238 w 684463"/>
                <a:gd name="connsiteY987" fmla="*/ 525096 h 553700"/>
                <a:gd name="connsiteX988" fmla="*/ 290017 w 684463"/>
                <a:gd name="connsiteY988" fmla="*/ 522712 h 553700"/>
                <a:gd name="connsiteX989" fmla="*/ 284796 w 684463"/>
                <a:gd name="connsiteY989" fmla="*/ 521463 h 553700"/>
                <a:gd name="connsiteX990" fmla="*/ 282753 w 684463"/>
                <a:gd name="connsiteY990" fmla="*/ 519647 h 553700"/>
                <a:gd name="connsiteX991" fmla="*/ 281731 w 684463"/>
                <a:gd name="connsiteY991" fmla="*/ 517150 h 553700"/>
                <a:gd name="connsiteX992" fmla="*/ 282412 w 684463"/>
                <a:gd name="connsiteY992" fmla="*/ 514312 h 553700"/>
                <a:gd name="connsiteX993" fmla="*/ 284796 w 684463"/>
                <a:gd name="connsiteY993" fmla="*/ 512837 h 553700"/>
                <a:gd name="connsiteX994" fmla="*/ 287747 w 684463"/>
                <a:gd name="connsiteY994" fmla="*/ 513291 h 553700"/>
                <a:gd name="connsiteX995" fmla="*/ 290471 w 684463"/>
                <a:gd name="connsiteY995" fmla="*/ 513064 h 553700"/>
                <a:gd name="connsiteX996" fmla="*/ 292287 w 684463"/>
                <a:gd name="connsiteY996" fmla="*/ 509545 h 553700"/>
                <a:gd name="connsiteX997" fmla="*/ 290698 w 684463"/>
                <a:gd name="connsiteY997" fmla="*/ 508978 h 553700"/>
                <a:gd name="connsiteX998" fmla="*/ 289336 w 684463"/>
                <a:gd name="connsiteY998" fmla="*/ 507956 h 553700"/>
                <a:gd name="connsiteX999" fmla="*/ 284228 w 684463"/>
                <a:gd name="connsiteY999" fmla="*/ 501486 h 553700"/>
                <a:gd name="connsiteX1000" fmla="*/ 283547 w 684463"/>
                <a:gd name="connsiteY1000" fmla="*/ 500351 h 553700"/>
                <a:gd name="connsiteX1001" fmla="*/ 283547 w 684463"/>
                <a:gd name="connsiteY1001" fmla="*/ 497399 h 553700"/>
                <a:gd name="connsiteX1002" fmla="*/ 284909 w 684463"/>
                <a:gd name="connsiteY1002" fmla="*/ 494675 h 553700"/>
                <a:gd name="connsiteX1003" fmla="*/ 288995 w 684463"/>
                <a:gd name="connsiteY1003" fmla="*/ 489794 h 553700"/>
                <a:gd name="connsiteX1004" fmla="*/ 290358 w 684463"/>
                <a:gd name="connsiteY1004" fmla="*/ 490475 h 553700"/>
                <a:gd name="connsiteX1005" fmla="*/ 304319 w 684463"/>
                <a:gd name="connsiteY1005" fmla="*/ 487638 h 553700"/>
                <a:gd name="connsiteX1006" fmla="*/ 306703 w 684463"/>
                <a:gd name="connsiteY1006" fmla="*/ 488772 h 553700"/>
                <a:gd name="connsiteX1007" fmla="*/ 311357 w 684463"/>
                <a:gd name="connsiteY1007" fmla="*/ 492519 h 553700"/>
                <a:gd name="connsiteX1008" fmla="*/ 313059 w 684463"/>
                <a:gd name="connsiteY1008" fmla="*/ 493313 h 553700"/>
                <a:gd name="connsiteX1009" fmla="*/ 314762 w 684463"/>
                <a:gd name="connsiteY1009" fmla="*/ 494789 h 553700"/>
                <a:gd name="connsiteX1010" fmla="*/ 317713 w 684463"/>
                <a:gd name="connsiteY1010" fmla="*/ 501145 h 553700"/>
                <a:gd name="connsiteX1011" fmla="*/ 319984 w 684463"/>
                <a:gd name="connsiteY1011" fmla="*/ 502621 h 553700"/>
                <a:gd name="connsiteX1012" fmla="*/ 322367 w 684463"/>
                <a:gd name="connsiteY1012" fmla="*/ 503188 h 553700"/>
                <a:gd name="connsiteX1013" fmla="*/ 339621 w 684463"/>
                <a:gd name="connsiteY1013" fmla="*/ 512950 h 553700"/>
                <a:gd name="connsiteX1014" fmla="*/ 338713 w 684463"/>
                <a:gd name="connsiteY1014" fmla="*/ 509999 h 553700"/>
                <a:gd name="connsiteX1015" fmla="*/ 337578 w 684463"/>
                <a:gd name="connsiteY1015" fmla="*/ 508183 h 553700"/>
                <a:gd name="connsiteX1016" fmla="*/ 337464 w 684463"/>
                <a:gd name="connsiteY1016" fmla="*/ 506707 h 553700"/>
                <a:gd name="connsiteX1017" fmla="*/ 339621 w 684463"/>
                <a:gd name="connsiteY1017" fmla="*/ 504891 h 553700"/>
                <a:gd name="connsiteX1018" fmla="*/ 342232 w 684463"/>
                <a:gd name="connsiteY1018" fmla="*/ 504891 h 553700"/>
                <a:gd name="connsiteX1019" fmla="*/ 344615 w 684463"/>
                <a:gd name="connsiteY1019" fmla="*/ 503756 h 553700"/>
                <a:gd name="connsiteX1020" fmla="*/ 345523 w 684463"/>
                <a:gd name="connsiteY1020" fmla="*/ 503643 h 553700"/>
                <a:gd name="connsiteX1021" fmla="*/ 344615 w 684463"/>
                <a:gd name="connsiteY1021" fmla="*/ 501826 h 553700"/>
                <a:gd name="connsiteX1022" fmla="*/ 344388 w 684463"/>
                <a:gd name="connsiteY1022" fmla="*/ 499670 h 553700"/>
                <a:gd name="connsiteX1023" fmla="*/ 344502 w 684463"/>
                <a:gd name="connsiteY1023" fmla="*/ 497513 h 553700"/>
                <a:gd name="connsiteX1024" fmla="*/ 344842 w 684463"/>
                <a:gd name="connsiteY1024" fmla="*/ 495583 h 553700"/>
                <a:gd name="connsiteX1025" fmla="*/ 352220 w 684463"/>
                <a:gd name="connsiteY1025" fmla="*/ 502394 h 553700"/>
                <a:gd name="connsiteX1026" fmla="*/ 352788 w 684463"/>
                <a:gd name="connsiteY1026" fmla="*/ 504777 h 553700"/>
                <a:gd name="connsiteX1027" fmla="*/ 355058 w 684463"/>
                <a:gd name="connsiteY1027" fmla="*/ 507729 h 553700"/>
                <a:gd name="connsiteX1028" fmla="*/ 356534 w 684463"/>
                <a:gd name="connsiteY1028" fmla="*/ 508864 h 553700"/>
                <a:gd name="connsiteX1029" fmla="*/ 358123 w 684463"/>
                <a:gd name="connsiteY1029" fmla="*/ 509318 h 553700"/>
                <a:gd name="connsiteX1030" fmla="*/ 357101 w 684463"/>
                <a:gd name="connsiteY1030" fmla="*/ 510226 h 553700"/>
                <a:gd name="connsiteX1031" fmla="*/ 356647 w 684463"/>
                <a:gd name="connsiteY1031" fmla="*/ 510453 h 553700"/>
                <a:gd name="connsiteX1032" fmla="*/ 358123 w 684463"/>
                <a:gd name="connsiteY1032" fmla="*/ 513404 h 553700"/>
                <a:gd name="connsiteX1033" fmla="*/ 363004 w 684463"/>
                <a:gd name="connsiteY1033" fmla="*/ 517491 h 553700"/>
                <a:gd name="connsiteX1034" fmla="*/ 364025 w 684463"/>
                <a:gd name="connsiteY1034" fmla="*/ 519080 h 553700"/>
                <a:gd name="connsiteX1035" fmla="*/ 364252 w 684463"/>
                <a:gd name="connsiteY1035" fmla="*/ 521804 h 553700"/>
                <a:gd name="connsiteX1036" fmla="*/ 364706 w 684463"/>
                <a:gd name="connsiteY1036" fmla="*/ 523053 h 553700"/>
                <a:gd name="connsiteX1037" fmla="*/ 364706 w 684463"/>
                <a:gd name="connsiteY1037" fmla="*/ 524074 h 553700"/>
                <a:gd name="connsiteX1038" fmla="*/ 363685 w 684463"/>
                <a:gd name="connsiteY1038" fmla="*/ 526117 h 553700"/>
                <a:gd name="connsiteX1039" fmla="*/ 228381 w 684463"/>
                <a:gd name="connsiteY1039" fmla="*/ 497967 h 553700"/>
                <a:gd name="connsiteX1040" fmla="*/ 229970 w 684463"/>
                <a:gd name="connsiteY1040" fmla="*/ 499556 h 553700"/>
                <a:gd name="connsiteX1041" fmla="*/ 231787 w 684463"/>
                <a:gd name="connsiteY1041" fmla="*/ 500691 h 553700"/>
                <a:gd name="connsiteX1042" fmla="*/ 233149 w 684463"/>
                <a:gd name="connsiteY1042" fmla="*/ 502280 h 553700"/>
                <a:gd name="connsiteX1043" fmla="*/ 233149 w 684463"/>
                <a:gd name="connsiteY1043" fmla="*/ 504891 h 553700"/>
                <a:gd name="connsiteX1044" fmla="*/ 234057 w 684463"/>
                <a:gd name="connsiteY1044" fmla="*/ 505572 h 553700"/>
                <a:gd name="connsiteX1045" fmla="*/ 235078 w 684463"/>
                <a:gd name="connsiteY1045" fmla="*/ 506026 h 553700"/>
                <a:gd name="connsiteX1046" fmla="*/ 227473 w 684463"/>
                <a:gd name="connsiteY1046" fmla="*/ 507842 h 553700"/>
                <a:gd name="connsiteX1047" fmla="*/ 225430 w 684463"/>
                <a:gd name="connsiteY1047" fmla="*/ 510112 h 553700"/>
                <a:gd name="connsiteX1048" fmla="*/ 224182 w 684463"/>
                <a:gd name="connsiteY1048" fmla="*/ 510680 h 553700"/>
                <a:gd name="connsiteX1049" fmla="*/ 222025 w 684463"/>
                <a:gd name="connsiteY1049" fmla="*/ 509659 h 553700"/>
                <a:gd name="connsiteX1050" fmla="*/ 205339 w 684463"/>
                <a:gd name="connsiteY1050" fmla="*/ 491383 h 553700"/>
                <a:gd name="connsiteX1051" fmla="*/ 203750 w 684463"/>
                <a:gd name="connsiteY1051" fmla="*/ 487638 h 553700"/>
                <a:gd name="connsiteX1052" fmla="*/ 203182 w 684463"/>
                <a:gd name="connsiteY1052" fmla="*/ 485027 h 553700"/>
                <a:gd name="connsiteX1053" fmla="*/ 204658 w 684463"/>
                <a:gd name="connsiteY1053" fmla="*/ 486616 h 553700"/>
                <a:gd name="connsiteX1054" fmla="*/ 212944 w 684463"/>
                <a:gd name="connsiteY1054" fmla="*/ 491270 h 553700"/>
                <a:gd name="connsiteX1055" fmla="*/ 215328 w 684463"/>
                <a:gd name="connsiteY1055" fmla="*/ 493426 h 553700"/>
                <a:gd name="connsiteX1056" fmla="*/ 217598 w 684463"/>
                <a:gd name="connsiteY1056" fmla="*/ 497059 h 553700"/>
                <a:gd name="connsiteX1057" fmla="*/ 218847 w 684463"/>
                <a:gd name="connsiteY1057" fmla="*/ 498648 h 553700"/>
                <a:gd name="connsiteX1058" fmla="*/ 220322 w 684463"/>
                <a:gd name="connsiteY1058" fmla="*/ 499329 h 553700"/>
                <a:gd name="connsiteX1059" fmla="*/ 221798 w 684463"/>
                <a:gd name="connsiteY1059" fmla="*/ 499329 h 553700"/>
                <a:gd name="connsiteX1060" fmla="*/ 222933 w 684463"/>
                <a:gd name="connsiteY1060" fmla="*/ 498875 h 553700"/>
                <a:gd name="connsiteX1061" fmla="*/ 223387 w 684463"/>
                <a:gd name="connsiteY1061" fmla="*/ 497513 h 553700"/>
                <a:gd name="connsiteX1062" fmla="*/ 222706 w 684463"/>
                <a:gd name="connsiteY1062" fmla="*/ 494675 h 553700"/>
                <a:gd name="connsiteX1063" fmla="*/ 224068 w 684463"/>
                <a:gd name="connsiteY1063" fmla="*/ 496718 h 553700"/>
                <a:gd name="connsiteX1064" fmla="*/ 225203 w 684463"/>
                <a:gd name="connsiteY1064" fmla="*/ 501713 h 553700"/>
                <a:gd name="connsiteX1065" fmla="*/ 226225 w 684463"/>
                <a:gd name="connsiteY1065" fmla="*/ 502734 h 553700"/>
                <a:gd name="connsiteX1066" fmla="*/ 228268 w 684463"/>
                <a:gd name="connsiteY1066" fmla="*/ 502734 h 553700"/>
                <a:gd name="connsiteX1067" fmla="*/ 229630 w 684463"/>
                <a:gd name="connsiteY1067" fmla="*/ 502394 h 553700"/>
                <a:gd name="connsiteX1068" fmla="*/ 229857 w 684463"/>
                <a:gd name="connsiteY1068" fmla="*/ 501032 h 553700"/>
                <a:gd name="connsiteX1069" fmla="*/ 228381 w 684463"/>
                <a:gd name="connsiteY1069" fmla="*/ 497967 h 553700"/>
                <a:gd name="connsiteX1070" fmla="*/ 419191 w 684463"/>
                <a:gd name="connsiteY1070" fmla="*/ 475946 h 553700"/>
                <a:gd name="connsiteX1071" fmla="*/ 427704 w 684463"/>
                <a:gd name="connsiteY1071" fmla="*/ 477762 h 553700"/>
                <a:gd name="connsiteX1072" fmla="*/ 430883 w 684463"/>
                <a:gd name="connsiteY1072" fmla="*/ 480713 h 553700"/>
                <a:gd name="connsiteX1073" fmla="*/ 432471 w 684463"/>
                <a:gd name="connsiteY1073" fmla="*/ 486503 h 553700"/>
                <a:gd name="connsiteX1074" fmla="*/ 432245 w 684463"/>
                <a:gd name="connsiteY1074" fmla="*/ 488319 h 553700"/>
                <a:gd name="connsiteX1075" fmla="*/ 431337 w 684463"/>
                <a:gd name="connsiteY1075" fmla="*/ 489340 h 553700"/>
                <a:gd name="connsiteX1076" fmla="*/ 429747 w 684463"/>
                <a:gd name="connsiteY1076" fmla="*/ 489794 h 553700"/>
                <a:gd name="connsiteX1077" fmla="*/ 427477 w 684463"/>
                <a:gd name="connsiteY1077" fmla="*/ 489908 h 553700"/>
                <a:gd name="connsiteX1078" fmla="*/ 416013 w 684463"/>
                <a:gd name="connsiteY1078" fmla="*/ 487410 h 553700"/>
                <a:gd name="connsiteX1079" fmla="*/ 412494 w 684463"/>
                <a:gd name="connsiteY1079" fmla="*/ 487978 h 553700"/>
                <a:gd name="connsiteX1080" fmla="*/ 409202 w 684463"/>
                <a:gd name="connsiteY1080" fmla="*/ 489567 h 553700"/>
                <a:gd name="connsiteX1081" fmla="*/ 405910 w 684463"/>
                <a:gd name="connsiteY1081" fmla="*/ 492292 h 553700"/>
                <a:gd name="connsiteX1082" fmla="*/ 400803 w 684463"/>
                <a:gd name="connsiteY1082" fmla="*/ 499329 h 553700"/>
                <a:gd name="connsiteX1083" fmla="*/ 398986 w 684463"/>
                <a:gd name="connsiteY1083" fmla="*/ 500464 h 553700"/>
                <a:gd name="connsiteX1084" fmla="*/ 396149 w 684463"/>
                <a:gd name="connsiteY1084" fmla="*/ 500010 h 553700"/>
                <a:gd name="connsiteX1085" fmla="*/ 390019 w 684463"/>
                <a:gd name="connsiteY1085" fmla="*/ 496945 h 553700"/>
                <a:gd name="connsiteX1086" fmla="*/ 390019 w 684463"/>
                <a:gd name="connsiteY1086" fmla="*/ 495924 h 553700"/>
                <a:gd name="connsiteX1087" fmla="*/ 391381 w 684463"/>
                <a:gd name="connsiteY1087" fmla="*/ 495924 h 553700"/>
                <a:gd name="connsiteX1088" fmla="*/ 390927 w 684463"/>
                <a:gd name="connsiteY1088" fmla="*/ 494221 h 553700"/>
                <a:gd name="connsiteX1089" fmla="*/ 391381 w 684463"/>
                <a:gd name="connsiteY1089" fmla="*/ 492859 h 553700"/>
                <a:gd name="connsiteX1090" fmla="*/ 392289 w 684463"/>
                <a:gd name="connsiteY1090" fmla="*/ 491951 h 553700"/>
                <a:gd name="connsiteX1091" fmla="*/ 393311 w 684463"/>
                <a:gd name="connsiteY1091" fmla="*/ 491383 h 553700"/>
                <a:gd name="connsiteX1092" fmla="*/ 392857 w 684463"/>
                <a:gd name="connsiteY1092" fmla="*/ 490929 h 553700"/>
                <a:gd name="connsiteX1093" fmla="*/ 391949 w 684463"/>
                <a:gd name="connsiteY1093" fmla="*/ 489567 h 553700"/>
                <a:gd name="connsiteX1094" fmla="*/ 391381 w 684463"/>
                <a:gd name="connsiteY1094" fmla="*/ 489113 h 553700"/>
                <a:gd name="connsiteX1095" fmla="*/ 393538 w 684463"/>
                <a:gd name="connsiteY1095" fmla="*/ 486616 h 553700"/>
                <a:gd name="connsiteX1096" fmla="*/ 394787 w 684463"/>
                <a:gd name="connsiteY1096" fmla="*/ 485935 h 553700"/>
                <a:gd name="connsiteX1097" fmla="*/ 396035 w 684463"/>
                <a:gd name="connsiteY1097" fmla="*/ 486729 h 553700"/>
                <a:gd name="connsiteX1098" fmla="*/ 396716 w 684463"/>
                <a:gd name="connsiteY1098" fmla="*/ 485481 h 553700"/>
                <a:gd name="connsiteX1099" fmla="*/ 396035 w 684463"/>
                <a:gd name="connsiteY1099" fmla="*/ 483211 h 553700"/>
                <a:gd name="connsiteX1100" fmla="*/ 397624 w 684463"/>
                <a:gd name="connsiteY1100" fmla="*/ 483324 h 553700"/>
                <a:gd name="connsiteX1101" fmla="*/ 400008 w 684463"/>
                <a:gd name="connsiteY1101" fmla="*/ 484913 h 553700"/>
                <a:gd name="connsiteX1102" fmla="*/ 401484 w 684463"/>
                <a:gd name="connsiteY1102" fmla="*/ 485481 h 553700"/>
                <a:gd name="connsiteX1103" fmla="*/ 402505 w 684463"/>
                <a:gd name="connsiteY1103" fmla="*/ 485254 h 553700"/>
                <a:gd name="connsiteX1104" fmla="*/ 405683 w 684463"/>
                <a:gd name="connsiteY1104" fmla="*/ 483892 h 553700"/>
                <a:gd name="connsiteX1105" fmla="*/ 406819 w 684463"/>
                <a:gd name="connsiteY1105" fmla="*/ 483097 h 553700"/>
                <a:gd name="connsiteX1106" fmla="*/ 406251 w 684463"/>
                <a:gd name="connsiteY1106" fmla="*/ 481394 h 553700"/>
                <a:gd name="connsiteX1107" fmla="*/ 406251 w 684463"/>
                <a:gd name="connsiteY1107" fmla="*/ 480032 h 553700"/>
                <a:gd name="connsiteX1108" fmla="*/ 406705 w 684463"/>
                <a:gd name="connsiteY1108" fmla="*/ 479011 h 553700"/>
                <a:gd name="connsiteX1109" fmla="*/ 407500 w 684463"/>
                <a:gd name="connsiteY1109" fmla="*/ 478443 h 553700"/>
                <a:gd name="connsiteX1110" fmla="*/ 407500 w 684463"/>
                <a:gd name="connsiteY1110" fmla="*/ 477308 h 553700"/>
                <a:gd name="connsiteX1111" fmla="*/ 404321 w 684463"/>
                <a:gd name="connsiteY1111" fmla="*/ 475038 h 553700"/>
                <a:gd name="connsiteX1112" fmla="*/ 403413 w 684463"/>
                <a:gd name="connsiteY1112" fmla="*/ 473903 h 553700"/>
                <a:gd name="connsiteX1113" fmla="*/ 402959 w 684463"/>
                <a:gd name="connsiteY1113" fmla="*/ 472200 h 553700"/>
                <a:gd name="connsiteX1114" fmla="*/ 403300 w 684463"/>
                <a:gd name="connsiteY1114" fmla="*/ 471065 h 553700"/>
                <a:gd name="connsiteX1115" fmla="*/ 404321 w 684463"/>
                <a:gd name="connsiteY1115" fmla="*/ 470498 h 553700"/>
                <a:gd name="connsiteX1116" fmla="*/ 406024 w 684463"/>
                <a:gd name="connsiteY1116" fmla="*/ 470498 h 553700"/>
                <a:gd name="connsiteX1117" fmla="*/ 408181 w 684463"/>
                <a:gd name="connsiteY1117" fmla="*/ 474243 h 553700"/>
                <a:gd name="connsiteX1118" fmla="*/ 411472 w 684463"/>
                <a:gd name="connsiteY1118" fmla="*/ 475719 h 553700"/>
                <a:gd name="connsiteX1119" fmla="*/ 419191 w 684463"/>
                <a:gd name="connsiteY1119" fmla="*/ 475946 h 553700"/>
                <a:gd name="connsiteX1120" fmla="*/ 185815 w 684463"/>
                <a:gd name="connsiteY1120" fmla="*/ 485140 h 553700"/>
                <a:gd name="connsiteX1121" fmla="*/ 187177 w 684463"/>
                <a:gd name="connsiteY1121" fmla="*/ 487751 h 553700"/>
                <a:gd name="connsiteX1122" fmla="*/ 191037 w 684463"/>
                <a:gd name="connsiteY1122" fmla="*/ 499329 h 553700"/>
                <a:gd name="connsiteX1123" fmla="*/ 190923 w 684463"/>
                <a:gd name="connsiteY1123" fmla="*/ 501032 h 553700"/>
                <a:gd name="connsiteX1124" fmla="*/ 189561 w 684463"/>
                <a:gd name="connsiteY1124" fmla="*/ 501372 h 553700"/>
                <a:gd name="connsiteX1125" fmla="*/ 186837 w 684463"/>
                <a:gd name="connsiteY1125" fmla="*/ 501259 h 553700"/>
                <a:gd name="connsiteX1126" fmla="*/ 185361 w 684463"/>
                <a:gd name="connsiteY1126" fmla="*/ 502053 h 553700"/>
                <a:gd name="connsiteX1127" fmla="*/ 183432 w 684463"/>
                <a:gd name="connsiteY1127" fmla="*/ 503529 h 553700"/>
                <a:gd name="connsiteX1128" fmla="*/ 181502 w 684463"/>
                <a:gd name="connsiteY1128" fmla="*/ 504551 h 553700"/>
                <a:gd name="connsiteX1129" fmla="*/ 180140 w 684463"/>
                <a:gd name="connsiteY1129" fmla="*/ 503983 h 553700"/>
                <a:gd name="connsiteX1130" fmla="*/ 178550 w 684463"/>
                <a:gd name="connsiteY1130" fmla="*/ 502621 h 553700"/>
                <a:gd name="connsiteX1131" fmla="*/ 174124 w 684463"/>
                <a:gd name="connsiteY1131" fmla="*/ 501259 h 553700"/>
                <a:gd name="connsiteX1132" fmla="*/ 172534 w 684463"/>
                <a:gd name="connsiteY1132" fmla="*/ 500123 h 553700"/>
                <a:gd name="connsiteX1133" fmla="*/ 172534 w 684463"/>
                <a:gd name="connsiteY1133" fmla="*/ 498989 h 553700"/>
                <a:gd name="connsiteX1134" fmla="*/ 175145 w 684463"/>
                <a:gd name="connsiteY1134" fmla="*/ 497740 h 553700"/>
                <a:gd name="connsiteX1135" fmla="*/ 178210 w 684463"/>
                <a:gd name="connsiteY1135" fmla="*/ 499102 h 553700"/>
                <a:gd name="connsiteX1136" fmla="*/ 181275 w 684463"/>
                <a:gd name="connsiteY1136" fmla="*/ 501259 h 553700"/>
                <a:gd name="connsiteX1137" fmla="*/ 183999 w 684463"/>
                <a:gd name="connsiteY1137" fmla="*/ 502507 h 553700"/>
                <a:gd name="connsiteX1138" fmla="*/ 183999 w 684463"/>
                <a:gd name="connsiteY1138" fmla="*/ 501372 h 553700"/>
                <a:gd name="connsiteX1139" fmla="*/ 179345 w 684463"/>
                <a:gd name="connsiteY1139" fmla="*/ 497286 h 553700"/>
                <a:gd name="connsiteX1140" fmla="*/ 174918 w 684463"/>
                <a:gd name="connsiteY1140" fmla="*/ 495697 h 553700"/>
                <a:gd name="connsiteX1141" fmla="*/ 173897 w 684463"/>
                <a:gd name="connsiteY1141" fmla="*/ 495583 h 553700"/>
                <a:gd name="connsiteX1142" fmla="*/ 172875 w 684463"/>
                <a:gd name="connsiteY1142" fmla="*/ 495924 h 553700"/>
                <a:gd name="connsiteX1143" fmla="*/ 171513 w 684463"/>
                <a:gd name="connsiteY1143" fmla="*/ 497286 h 553700"/>
                <a:gd name="connsiteX1144" fmla="*/ 170605 w 684463"/>
                <a:gd name="connsiteY1144" fmla="*/ 497853 h 553700"/>
                <a:gd name="connsiteX1145" fmla="*/ 166859 w 684463"/>
                <a:gd name="connsiteY1145" fmla="*/ 497627 h 553700"/>
                <a:gd name="connsiteX1146" fmla="*/ 163567 w 684463"/>
                <a:gd name="connsiteY1146" fmla="*/ 495016 h 553700"/>
                <a:gd name="connsiteX1147" fmla="*/ 161638 w 684463"/>
                <a:gd name="connsiteY1147" fmla="*/ 490589 h 553700"/>
                <a:gd name="connsiteX1148" fmla="*/ 161978 w 684463"/>
                <a:gd name="connsiteY1148" fmla="*/ 485140 h 553700"/>
                <a:gd name="connsiteX1149" fmla="*/ 161411 w 684463"/>
                <a:gd name="connsiteY1149" fmla="*/ 485140 h 553700"/>
                <a:gd name="connsiteX1150" fmla="*/ 161411 w 684463"/>
                <a:gd name="connsiteY1150" fmla="*/ 484119 h 553700"/>
                <a:gd name="connsiteX1151" fmla="*/ 163567 w 684463"/>
                <a:gd name="connsiteY1151" fmla="*/ 485594 h 553700"/>
                <a:gd name="connsiteX1152" fmla="*/ 165837 w 684463"/>
                <a:gd name="connsiteY1152" fmla="*/ 488205 h 553700"/>
                <a:gd name="connsiteX1153" fmla="*/ 168108 w 684463"/>
                <a:gd name="connsiteY1153" fmla="*/ 490135 h 553700"/>
                <a:gd name="connsiteX1154" fmla="*/ 170037 w 684463"/>
                <a:gd name="connsiteY1154" fmla="*/ 489681 h 553700"/>
                <a:gd name="connsiteX1155" fmla="*/ 169583 w 684463"/>
                <a:gd name="connsiteY1155" fmla="*/ 489113 h 553700"/>
                <a:gd name="connsiteX1156" fmla="*/ 168902 w 684463"/>
                <a:gd name="connsiteY1156" fmla="*/ 487978 h 553700"/>
                <a:gd name="connsiteX1157" fmla="*/ 168562 w 684463"/>
                <a:gd name="connsiteY1157" fmla="*/ 486843 h 553700"/>
                <a:gd name="connsiteX1158" fmla="*/ 168902 w 684463"/>
                <a:gd name="connsiteY1158" fmla="*/ 486389 h 553700"/>
                <a:gd name="connsiteX1159" fmla="*/ 169470 w 684463"/>
                <a:gd name="connsiteY1159" fmla="*/ 486048 h 553700"/>
                <a:gd name="connsiteX1160" fmla="*/ 168789 w 684463"/>
                <a:gd name="connsiteY1160" fmla="*/ 485254 h 553700"/>
                <a:gd name="connsiteX1161" fmla="*/ 164816 w 684463"/>
                <a:gd name="connsiteY1161" fmla="*/ 482416 h 553700"/>
                <a:gd name="connsiteX1162" fmla="*/ 164135 w 684463"/>
                <a:gd name="connsiteY1162" fmla="*/ 481054 h 553700"/>
                <a:gd name="connsiteX1163" fmla="*/ 165270 w 684463"/>
                <a:gd name="connsiteY1163" fmla="*/ 479465 h 553700"/>
                <a:gd name="connsiteX1164" fmla="*/ 165270 w 684463"/>
                <a:gd name="connsiteY1164" fmla="*/ 478330 h 553700"/>
                <a:gd name="connsiteX1165" fmla="*/ 157665 w 684463"/>
                <a:gd name="connsiteY1165" fmla="*/ 479011 h 553700"/>
                <a:gd name="connsiteX1166" fmla="*/ 156303 w 684463"/>
                <a:gd name="connsiteY1166" fmla="*/ 478897 h 553700"/>
                <a:gd name="connsiteX1167" fmla="*/ 155395 w 684463"/>
                <a:gd name="connsiteY1167" fmla="*/ 478103 h 553700"/>
                <a:gd name="connsiteX1168" fmla="*/ 154260 w 684463"/>
                <a:gd name="connsiteY1168" fmla="*/ 477876 h 553700"/>
                <a:gd name="connsiteX1169" fmla="*/ 153238 w 684463"/>
                <a:gd name="connsiteY1169" fmla="*/ 477422 h 553700"/>
                <a:gd name="connsiteX1170" fmla="*/ 152670 w 684463"/>
                <a:gd name="connsiteY1170" fmla="*/ 475833 h 553700"/>
                <a:gd name="connsiteX1171" fmla="*/ 153011 w 684463"/>
                <a:gd name="connsiteY1171" fmla="*/ 475038 h 553700"/>
                <a:gd name="connsiteX1172" fmla="*/ 154827 w 684463"/>
                <a:gd name="connsiteY1172" fmla="*/ 473676 h 553700"/>
                <a:gd name="connsiteX1173" fmla="*/ 155395 w 684463"/>
                <a:gd name="connsiteY1173" fmla="*/ 472314 h 553700"/>
                <a:gd name="connsiteX1174" fmla="*/ 153579 w 684463"/>
                <a:gd name="connsiteY1174" fmla="*/ 472427 h 553700"/>
                <a:gd name="connsiteX1175" fmla="*/ 151989 w 684463"/>
                <a:gd name="connsiteY1175" fmla="*/ 472995 h 553700"/>
                <a:gd name="connsiteX1176" fmla="*/ 150400 w 684463"/>
                <a:gd name="connsiteY1176" fmla="*/ 473222 h 553700"/>
                <a:gd name="connsiteX1177" fmla="*/ 148697 w 684463"/>
                <a:gd name="connsiteY1177" fmla="*/ 472200 h 553700"/>
                <a:gd name="connsiteX1178" fmla="*/ 148697 w 684463"/>
                <a:gd name="connsiteY1178" fmla="*/ 470952 h 553700"/>
                <a:gd name="connsiteX1179" fmla="*/ 157211 w 684463"/>
                <a:gd name="connsiteY1179" fmla="*/ 466865 h 553700"/>
                <a:gd name="connsiteX1180" fmla="*/ 160616 w 684463"/>
                <a:gd name="connsiteY1180" fmla="*/ 466298 h 553700"/>
                <a:gd name="connsiteX1181" fmla="*/ 164589 w 684463"/>
                <a:gd name="connsiteY1181" fmla="*/ 467092 h 553700"/>
                <a:gd name="connsiteX1182" fmla="*/ 170378 w 684463"/>
                <a:gd name="connsiteY1182" fmla="*/ 474016 h 553700"/>
                <a:gd name="connsiteX1183" fmla="*/ 173443 w 684463"/>
                <a:gd name="connsiteY1183" fmla="*/ 475719 h 553700"/>
                <a:gd name="connsiteX1184" fmla="*/ 177756 w 684463"/>
                <a:gd name="connsiteY1184" fmla="*/ 476400 h 553700"/>
                <a:gd name="connsiteX1185" fmla="*/ 180821 w 684463"/>
                <a:gd name="connsiteY1185" fmla="*/ 478330 h 553700"/>
                <a:gd name="connsiteX1186" fmla="*/ 183318 w 684463"/>
                <a:gd name="connsiteY1186" fmla="*/ 481281 h 553700"/>
                <a:gd name="connsiteX1187" fmla="*/ 185815 w 684463"/>
                <a:gd name="connsiteY1187" fmla="*/ 485140 h 553700"/>
                <a:gd name="connsiteX1188" fmla="*/ 267656 w 684463"/>
                <a:gd name="connsiteY1188" fmla="*/ 473676 h 553700"/>
                <a:gd name="connsiteX1189" fmla="*/ 268337 w 684463"/>
                <a:gd name="connsiteY1189" fmla="*/ 468908 h 553700"/>
                <a:gd name="connsiteX1190" fmla="*/ 271629 w 684463"/>
                <a:gd name="connsiteY1190" fmla="*/ 460509 h 553700"/>
                <a:gd name="connsiteX1191" fmla="*/ 275374 w 684463"/>
                <a:gd name="connsiteY1191" fmla="*/ 454039 h 553700"/>
                <a:gd name="connsiteX1192" fmla="*/ 277531 w 684463"/>
                <a:gd name="connsiteY1192" fmla="*/ 455060 h 553700"/>
                <a:gd name="connsiteX1193" fmla="*/ 272877 w 684463"/>
                <a:gd name="connsiteY1193" fmla="*/ 475946 h 553700"/>
                <a:gd name="connsiteX1194" fmla="*/ 271061 w 684463"/>
                <a:gd name="connsiteY1194" fmla="*/ 481508 h 553700"/>
                <a:gd name="connsiteX1195" fmla="*/ 265953 w 684463"/>
                <a:gd name="connsiteY1195" fmla="*/ 491610 h 553700"/>
                <a:gd name="connsiteX1196" fmla="*/ 256532 w 684463"/>
                <a:gd name="connsiteY1196" fmla="*/ 522712 h 553700"/>
                <a:gd name="connsiteX1197" fmla="*/ 255624 w 684463"/>
                <a:gd name="connsiteY1197" fmla="*/ 524755 h 553700"/>
                <a:gd name="connsiteX1198" fmla="*/ 254262 w 684463"/>
                <a:gd name="connsiteY1198" fmla="*/ 525436 h 553700"/>
                <a:gd name="connsiteX1199" fmla="*/ 251991 w 684463"/>
                <a:gd name="connsiteY1199" fmla="*/ 525550 h 553700"/>
                <a:gd name="connsiteX1200" fmla="*/ 250856 w 684463"/>
                <a:gd name="connsiteY1200" fmla="*/ 523961 h 553700"/>
                <a:gd name="connsiteX1201" fmla="*/ 248359 w 684463"/>
                <a:gd name="connsiteY1201" fmla="*/ 514085 h 553700"/>
                <a:gd name="connsiteX1202" fmla="*/ 247337 w 684463"/>
                <a:gd name="connsiteY1202" fmla="*/ 512269 h 553700"/>
                <a:gd name="connsiteX1203" fmla="*/ 246089 w 684463"/>
                <a:gd name="connsiteY1203" fmla="*/ 510793 h 553700"/>
                <a:gd name="connsiteX1204" fmla="*/ 243137 w 684463"/>
                <a:gd name="connsiteY1204" fmla="*/ 508296 h 553700"/>
                <a:gd name="connsiteX1205" fmla="*/ 245521 w 684463"/>
                <a:gd name="connsiteY1205" fmla="*/ 508183 h 553700"/>
                <a:gd name="connsiteX1206" fmla="*/ 246997 w 684463"/>
                <a:gd name="connsiteY1206" fmla="*/ 507502 h 553700"/>
                <a:gd name="connsiteX1207" fmla="*/ 248246 w 684463"/>
                <a:gd name="connsiteY1207" fmla="*/ 506140 h 553700"/>
                <a:gd name="connsiteX1208" fmla="*/ 249721 w 684463"/>
                <a:gd name="connsiteY1208" fmla="*/ 503643 h 553700"/>
                <a:gd name="connsiteX1209" fmla="*/ 250629 w 684463"/>
                <a:gd name="connsiteY1209" fmla="*/ 500805 h 553700"/>
                <a:gd name="connsiteX1210" fmla="*/ 251197 w 684463"/>
                <a:gd name="connsiteY1210" fmla="*/ 500010 h 553700"/>
                <a:gd name="connsiteX1211" fmla="*/ 252105 w 684463"/>
                <a:gd name="connsiteY1211" fmla="*/ 500918 h 553700"/>
                <a:gd name="connsiteX1212" fmla="*/ 252559 w 684463"/>
                <a:gd name="connsiteY1212" fmla="*/ 501145 h 553700"/>
                <a:gd name="connsiteX1213" fmla="*/ 255056 w 684463"/>
                <a:gd name="connsiteY1213" fmla="*/ 500351 h 553700"/>
                <a:gd name="connsiteX1214" fmla="*/ 254829 w 684463"/>
                <a:gd name="connsiteY1214" fmla="*/ 498648 h 553700"/>
                <a:gd name="connsiteX1215" fmla="*/ 254375 w 684463"/>
                <a:gd name="connsiteY1215" fmla="*/ 496718 h 553700"/>
                <a:gd name="connsiteX1216" fmla="*/ 253467 w 684463"/>
                <a:gd name="connsiteY1216" fmla="*/ 497399 h 553700"/>
                <a:gd name="connsiteX1217" fmla="*/ 252672 w 684463"/>
                <a:gd name="connsiteY1217" fmla="*/ 497627 h 553700"/>
                <a:gd name="connsiteX1218" fmla="*/ 251878 w 684463"/>
                <a:gd name="connsiteY1218" fmla="*/ 497399 h 553700"/>
                <a:gd name="connsiteX1219" fmla="*/ 250970 w 684463"/>
                <a:gd name="connsiteY1219" fmla="*/ 496718 h 553700"/>
                <a:gd name="connsiteX1220" fmla="*/ 252332 w 684463"/>
                <a:gd name="connsiteY1220" fmla="*/ 492632 h 553700"/>
                <a:gd name="connsiteX1221" fmla="*/ 254375 w 684463"/>
                <a:gd name="connsiteY1221" fmla="*/ 489681 h 553700"/>
                <a:gd name="connsiteX1222" fmla="*/ 259823 w 684463"/>
                <a:gd name="connsiteY1222" fmla="*/ 483324 h 553700"/>
                <a:gd name="connsiteX1223" fmla="*/ 262207 w 684463"/>
                <a:gd name="connsiteY1223" fmla="*/ 481622 h 553700"/>
                <a:gd name="connsiteX1224" fmla="*/ 267656 w 684463"/>
                <a:gd name="connsiteY1224" fmla="*/ 473676 h 553700"/>
                <a:gd name="connsiteX1225" fmla="*/ 684463 w 684463"/>
                <a:gd name="connsiteY1225" fmla="*/ 458579 h 553700"/>
                <a:gd name="connsiteX1226" fmla="*/ 684009 w 684463"/>
                <a:gd name="connsiteY1226" fmla="*/ 459374 h 553700"/>
                <a:gd name="connsiteX1227" fmla="*/ 683782 w 684463"/>
                <a:gd name="connsiteY1227" fmla="*/ 459941 h 553700"/>
                <a:gd name="connsiteX1228" fmla="*/ 683555 w 684463"/>
                <a:gd name="connsiteY1228" fmla="*/ 460395 h 553700"/>
                <a:gd name="connsiteX1229" fmla="*/ 683101 w 684463"/>
                <a:gd name="connsiteY1229" fmla="*/ 460849 h 553700"/>
                <a:gd name="connsiteX1230" fmla="*/ 683782 w 684463"/>
                <a:gd name="connsiteY1230" fmla="*/ 463346 h 553700"/>
                <a:gd name="connsiteX1231" fmla="*/ 684009 w 684463"/>
                <a:gd name="connsiteY1231" fmla="*/ 464936 h 553700"/>
                <a:gd name="connsiteX1232" fmla="*/ 683668 w 684463"/>
                <a:gd name="connsiteY1232" fmla="*/ 466411 h 553700"/>
                <a:gd name="connsiteX1233" fmla="*/ 682647 w 684463"/>
                <a:gd name="connsiteY1233" fmla="*/ 468455 h 553700"/>
                <a:gd name="connsiteX1234" fmla="*/ 680604 w 684463"/>
                <a:gd name="connsiteY1234" fmla="*/ 471860 h 553700"/>
                <a:gd name="connsiteX1235" fmla="*/ 680036 w 684463"/>
                <a:gd name="connsiteY1235" fmla="*/ 473562 h 553700"/>
                <a:gd name="connsiteX1236" fmla="*/ 680377 w 684463"/>
                <a:gd name="connsiteY1236" fmla="*/ 474925 h 553700"/>
                <a:gd name="connsiteX1237" fmla="*/ 680377 w 684463"/>
                <a:gd name="connsiteY1237" fmla="*/ 475946 h 553700"/>
                <a:gd name="connsiteX1238" fmla="*/ 680604 w 684463"/>
                <a:gd name="connsiteY1238" fmla="*/ 477989 h 553700"/>
                <a:gd name="connsiteX1239" fmla="*/ 679014 w 684463"/>
                <a:gd name="connsiteY1239" fmla="*/ 479805 h 553700"/>
                <a:gd name="connsiteX1240" fmla="*/ 677993 w 684463"/>
                <a:gd name="connsiteY1240" fmla="*/ 481281 h 553700"/>
                <a:gd name="connsiteX1241" fmla="*/ 676631 w 684463"/>
                <a:gd name="connsiteY1241" fmla="*/ 482530 h 553700"/>
                <a:gd name="connsiteX1242" fmla="*/ 671864 w 684463"/>
                <a:gd name="connsiteY1242" fmla="*/ 481281 h 553700"/>
                <a:gd name="connsiteX1243" fmla="*/ 667891 w 684463"/>
                <a:gd name="connsiteY1243" fmla="*/ 481054 h 553700"/>
                <a:gd name="connsiteX1244" fmla="*/ 662442 w 684463"/>
                <a:gd name="connsiteY1244" fmla="*/ 478897 h 553700"/>
                <a:gd name="connsiteX1245" fmla="*/ 655745 w 684463"/>
                <a:gd name="connsiteY1245" fmla="*/ 474697 h 553700"/>
                <a:gd name="connsiteX1246" fmla="*/ 648253 w 684463"/>
                <a:gd name="connsiteY1246" fmla="*/ 472541 h 553700"/>
                <a:gd name="connsiteX1247" fmla="*/ 640421 w 684463"/>
                <a:gd name="connsiteY1247" fmla="*/ 466071 h 553700"/>
                <a:gd name="connsiteX1248" fmla="*/ 638946 w 684463"/>
                <a:gd name="connsiteY1248" fmla="*/ 464027 h 553700"/>
                <a:gd name="connsiteX1249" fmla="*/ 640194 w 684463"/>
                <a:gd name="connsiteY1249" fmla="*/ 460395 h 553700"/>
                <a:gd name="connsiteX1250" fmla="*/ 640648 w 684463"/>
                <a:gd name="connsiteY1250" fmla="*/ 453244 h 553700"/>
                <a:gd name="connsiteX1251" fmla="*/ 641102 w 684463"/>
                <a:gd name="connsiteY1251" fmla="*/ 442915 h 553700"/>
                <a:gd name="connsiteX1252" fmla="*/ 641443 w 684463"/>
                <a:gd name="connsiteY1252" fmla="*/ 441212 h 553700"/>
                <a:gd name="connsiteX1253" fmla="*/ 642237 w 684463"/>
                <a:gd name="connsiteY1253" fmla="*/ 439396 h 553700"/>
                <a:gd name="connsiteX1254" fmla="*/ 644167 w 684463"/>
                <a:gd name="connsiteY1254" fmla="*/ 435991 h 553700"/>
                <a:gd name="connsiteX1255" fmla="*/ 644962 w 684463"/>
                <a:gd name="connsiteY1255" fmla="*/ 433493 h 553700"/>
                <a:gd name="connsiteX1256" fmla="*/ 645643 w 684463"/>
                <a:gd name="connsiteY1256" fmla="*/ 430542 h 553700"/>
                <a:gd name="connsiteX1257" fmla="*/ 646551 w 684463"/>
                <a:gd name="connsiteY1257" fmla="*/ 428726 h 553700"/>
                <a:gd name="connsiteX1258" fmla="*/ 647913 w 684463"/>
                <a:gd name="connsiteY1258" fmla="*/ 429634 h 553700"/>
                <a:gd name="connsiteX1259" fmla="*/ 651772 w 684463"/>
                <a:gd name="connsiteY1259" fmla="*/ 435310 h 553700"/>
                <a:gd name="connsiteX1260" fmla="*/ 653134 w 684463"/>
                <a:gd name="connsiteY1260" fmla="*/ 436785 h 553700"/>
                <a:gd name="connsiteX1261" fmla="*/ 655291 w 684463"/>
                <a:gd name="connsiteY1261" fmla="*/ 439056 h 553700"/>
                <a:gd name="connsiteX1262" fmla="*/ 658923 w 684463"/>
                <a:gd name="connsiteY1262" fmla="*/ 441553 h 553700"/>
                <a:gd name="connsiteX1263" fmla="*/ 662556 w 684463"/>
                <a:gd name="connsiteY1263" fmla="*/ 444504 h 553700"/>
                <a:gd name="connsiteX1264" fmla="*/ 665280 w 684463"/>
                <a:gd name="connsiteY1264" fmla="*/ 443936 h 553700"/>
                <a:gd name="connsiteX1265" fmla="*/ 667096 w 684463"/>
                <a:gd name="connsiteY1265" fmla="*/ 444504 h 553700"/>
                <a:gd name="connsiteX1266" fmla="*/ 668685 w 684463"/>
                <a:gd name="connsiteY1266" fmla="*/ 447909 h 553700"/>
                <a:gd name="connsiteX1267" fmla="*/ 669707 w 684463"/>
                <a:gd name="connsiteY1267" fmla="*/ 449158 h 553700"/>
                <a:gd name="connsiteX1268" fmla="*/ 670955 w 684463"/>
                <a:gd name="connsiteY1268" fmla="*/ 449952 h 553700"/>
                <a:gd name="connsiteX1269" fmla="*/ 677880 w 684463"/>
                <a:gd name="connsiteY1269" fmla="*/ 454947 h 553700"/>
                <a:gd name="connsiteX1270" fmla="*/ 682420 w 684463"/>
                <a:gd name="connsiteY1270" fmla="*/ 456536 h 553700"/>
                <a:gd name="connsiteX1271" fmla="*/ 684463 w 684463"/>
                <a:gd name="connsiteY1271" fmla="*/ 458579 h 553700"/>
                <a:gd name="connsiteX1272" fmla="*/ 36891 w 684463"/>
                <a:gd name="connsiteY1272" fmla="*/ 422483 h 553700"/>
                <a:gd name="connsiteX1273" fmla="*/ 34507 w 684463"/>
                <a:gd name="connsiteY1273" fmla="*/ 423504 h 553700"/>
                <a:gd name="connsiteX1274" fmla="*/ 31896 w 684463"/>
                <a:gd name="connsiteY1274" fmla="*/ 420780 h 553700"/>
                <a:gd name="connsiteX1275" fmla="*/ 29626 w 684463"/>
                <a:gd name="connsiteY1275" fmla="*/ 416581 h 553700"/>
                <a:gd name="connsiteX1276" fmla="*/ 26561 w 684463"/>
                <a:gd name="connsiteY1276" fmla="*/ 408521 h 553700"/>
                <a:gd name="connsiteX1277" fmla="*/ 25880 w 684463"/>
                <a:gd name="connsiteY1277" fmla="*/ 404775 h 553700"/>
                <a:gd name="connsiteX1278" fmla="*/ 26902 w 684463"/>
                <a:gd name="connsiteY1278" fmla="*/ 402392 h 553700"/>
                <a:gd name="connsiteX1279" fmla="*/ 30194 w 684463"/>
                <a:gd name="connsiteY1279" fmla="*/ 401484 h 553700"/>
                <a:gd name="connsiteX1280" fmla="*/ 30534 w 684463"/>
                <a:gd name="connsiteY1280" fmla="*/ 406592 h 553700"/>
                <a:gd name="connsiteX1281" fmla="*/ 32123 w 684463"/>
                <a:gd name="connsiteY1281" fmla="*/ 407500 h 553700"/>
                <a:gd name="connsiteX1282" fmla="*/ 34053 w 684463"/>
                <a:gd name="connsiteY1282" fmla="*/ 407159 h 553700"/>
                <a:gd name="connsiteX1283" fmla="*/ 35415 w 684463"/>
                <a:gd name="connsiteY1283" fmla="*/ 408521 h 553700"/>
                <a:gd name="connsiteX1284" fmla="*/ 35415 w 684463"/>
                <a:gd name="connsiteY1284" fmla="*/ 410565 h 553700"/>
                <a:gd name="connsiteX1285" fmla="*/ 34166 w 684463"/>
                <a:gd name="connsiteY1285" fmla="*/ 414424 h 553700"/>
                <a:gd name="connsiteX1286" fmla="*/ 34393 w 684463"/>
                <a:gd name="connsiteY1286" fmla="*/ 416126 h 553700"/>
                <a:gd name="connsiteX1287" fmla="*/ 35074 w 684463"/>
                <a:gd name="connsiteY1287" fmla="*/ 418056 h 553700"/>
                <a:gd name="connsiteX1288" fmla="*/ 35755 w 684463"/>
                <a:gd name="connsiteY1288" fmla="*/ 421234 h 553700"/>
                <a:gd name="connsiteX1289" fmla="*/ 36891 w 684463"/>
                <a:gd name="connsiteY1289" fmla="*/ 422483 h 553700"/>
                <a:gd name="connsiteX1290" fmla="*/ 249381 w 684463"/>
                <a:gd name="connsiteY1290" fmla="*/ 470157 h 553700"/>
                <a:gd name="connsiteX1291" fmla="*/ 245067 w 684463"/>
                <a:gd name="connsiteY1291" fmla="*/ 470157 h 553700"/>
                <a:gd name="connsiteX1292" fmla="*/ 243478 w 684463"/>
                <a:gd name="connsiteY1292" fmla="*/ 470498 h 553700"/>
                <a:gd name="connsiteX1293" fmla="*/ 241662 w 684463"/>
                <a:gd name="connsiteY1293" fmla="*/ 471406 h 553700"/>
                <a:gd name="connsiteX1294" fmla="*/ 239959 w 684463"/>
                <a:gd name="connsiteY1294" fmla="*/ 472654 h 553700"/>
                <a:gd name="connsiteX1295" fmla="*/ 238711 w 684463"/>
                <a:gd name="connsiteY1295" fmla="*/ 474357 h 553700"/>
                <a:gd name="connsiteX1296" fmla="*/ 237008 w 684463"/>
                <a:gd name="connsiteY1296" fmla="*/ 476059 h 553700"/>
                <a:gd name="connsiteX1297" fmla="*/ 234965 w 684463"/>
                <a:gd name="connsiteY1297" fmla="*/ 475833 h 553700"/>
                <a:gd name="connsiteX1298" fmla="*/ 231105 w 684463"/>
                <a:gd name="connsiteY1298" fmla="*/ 473676 h 553700"/>
                <a:gd name="connsiteX1299" fmla="*/ 224635 w 684463"/>
                <a:gd name="connsiteY1299" fmla="*/ 473108 h 553700"/>
                <a:gd name="connsiteX1300" fmla="*/ 222479 w 684463"/>
                <a:gd name="connsiteY1300" fmla="*/ 472427 h 553700"/>
                <a:gd name="connsiteX1301" fmla="*/ 221571 w 684463"/>
                <a:gd name="connsiteY1301" fmla="*/ 471746 h 553700"/>
                <a:gd name="connsiteX1302" fmla="*/ 220776 w 684463"/>
                <a:gd name="connsiteY1302" fmla="*/ 470952 h 553700"/>
                <a:gd name="connsiteX1303" fmla="*/ 219981 w 684463"/>
                <a:gd name="connsiteY1303" fmla="*/ 470271 h 553700"/>
                <a:gd name="connsiteX1304" fmla="*/ 218847 w 684463"/>
                <a:gd name="connsiteY1304" fmla="*/ 470043 h 553700"/>
                <a:gd name="connsiteX1305" fmla="*/ 216463 w 684463"/>
                <a:gd name="connsiteY1305" fmla="*/ 470271 h 553700"/>
                <a:gd name="connsiteX1306" fmla="*/ 215214 w 684463"/>
                <a:gd name="connsiteY1306" fmla="*/ 470157 h 553700"/>
                <a:gd name="connsiteX1307" fmla="*/ 207609 w 684463"/>
                <a:gd name="connsiteY1307" fmla="*/ 465276 h 553700"/>
                <a:gd name="connsiteX1308" fmla="*/ 204771 w 684463"/>
                <a:gd name="connsiteY1308" fmla="*/ 465049 h 553700"/>
                <a:gd name="connsiteX1309" fmla="*/ 203977 w 684463"/>
                <a:gd name="connsiteY1309" fmla="*/ 466298 h 553700"/>
                <a:gd name="connsiteX1310" fmla="*/ 203977 w 684463"/>
                <a:gd name="connsiteY1310" fmla="*/ 470043 h 553700"/>
                <a:gd name="connsiteX1311" fmla="*/ 202501 w 684463"/>
                <a:gd name="connsiteY1311" fmla="*/ 468908 h 553700"/>
                <a:gd name="connsiteX1312" fmla="*/ 200231 w 684463"/>
                <a:gd name="connsiteY1312" fmla="*/ 466184 h 553700"/>
                <a:gd name="connsiteX1313" fmla="*/ 198642 w 684463"/>
                <a:gd name="connsiteY1313" fmla="*/ 465276 h 553700"/>
                <a:gd name="connsiteX1314" fmla="*/ 196598 w 684463"/>
                <a:gd name="connsiteY1314" fmla="*/ 465276 h 553700"/>
                <a:gd name="connsiteX1315" fmla="*/ 192966 w 684463"/>
                <a:gd name="connsiteY1315" fmla="*/ 466184 h 553700"/>
                <a:gd name="connsiteX1316" fmla="*/ 191263 w 684463"/>
                <a:gd name="connsiteY1316" fmla="*/ 465276 h 553700"/>
                <a:gd name="connsiteX1317" fmla="*/ 198755 w 684463"/>
                <a:gd name="connsiteY1317" fmla="*/ 459601 h 553700"/>
                <a:gd name="connsiteX1318" fmla="*/ 200004 w 684463"/>
                <a:gd name="connsiteY1318" fmla="*/ 457217 h 553700"/>
                <a:gd name="connsiteX1319" fmla="*/ 198301 w 684463"/>
                <a:gd name="connsiteY1319" fmla="*/ 454833 h 553700"/>
                <a:gd name="connsiteX1320" fmla="*/ 197053 w 684463"/>
                <a:gd name="connsiteY1320" fmla="*/ 452109 h 553700"/>
                <a:gd name="connsiteX1321" fmla="*/ 195804 w 684463"/>
                <a:gd name="connsiteY1321" fmla="*/ 449839 h 553700"/>
                <a:gd name="connsiteX1322" fmla="*/ 193988 w 684463"/>
                <a:gd name="connsiteY1322" fmla="*/ 449044 h 553700"/>
                <a:gd name="connsiteX1323" fmla="*/ 192512 w 684463"/>
                <a:gd name="connsiteY1323" fmla="*/ 449498 h 553700"/>
                <a:gd name="connsiteX1324" fmla="*/ 191377 w 684463"/>
                <a:gd name="connsiteY1324" fmla="*/ 450066 h 553700"/>
                <a:gd name="connsiteX1325" fmla="*/ 190242 w 684463"/>
                <a:gd name="connsiteY1325" fmla="*/ 450520 h 553700"/>
                <a:gd name="connsiteX1326" fmla="*/ 188653 w 684463"/>
                <a:gd name="connsiteY1326" fmla="*/ 450293 h 553700"/>
                <a:gd name="connsiteX1327" fmla="*/ 186496 w 684463"/>
                <a:gd name="connsiteY1327" fmla="*/ 448023 h 553700"/>
                <a:gd name="connsiteX1328" fmla="*/ 185247 w 684463"/>
                <a:gd name="connsiteY1328" fmla="*/ 447455 h 553700"/>
                <a:gd name="connsiteX1329" fmla="*/ 184113 w 684463"/>
                <a:gd name="connsiteY1329" fmla="*/ 448931 h 553700"/>
                <a:gd name="connsiteX1330" fmla="*/ 184453 w 684463"/>
                <a:gd name="connsiteY1330" fmla="*/ 451541 h 553700"/>
                <a:gd name="connsiteX1331" fmla="*/ 187858 w 684463"/>
                <a:gd name="connsiteY1331" fmla="*/ 456649 h 553700"/>
                <a:gd name="connsiteX1332" fmla="*/ 187518 w 684463"/>
                <a:gd name="connsiteY1332" fmla="*/ 459487 h 553700"/>
                <a:gd name="connsiteX1333" fmla="*/ 187064 w 684463"/>
                <a:gd name="connsiteY1333" fmla="*/ 459714 h 553700"/>
                <a:gd name="connsiteX1334" fmla="*/ 183659 w 684463"/>
                <a:gd name="connsiteY1334" fmla="*/ 459147 h 553700"/>
                <a:gd name="connsiteX1335" fmla="*/ 183432 w 684463"/>
                <a:gd name="connsiteY1335" fmla="*/ 458693 h 553700"/>
                <a:gd name="connsiteX1336" fmla="*/ 183545 w 684463"/>
                <a:gd name="connsiteY1336" fmla="*/ 458011 h 553700"/>
                <a:gd name="connsiteX1337" fmla="*/ 183545 w 684463"/>
                <a:gd name="connsiteY1337" fmla="*/ 457104 h 553700"/>
                <a:gd name="connsiteX1338" fmla="*/ 183772 w 684463"/>
                <a:gd name="connsiteY1338" fmla="*/ 457217 h 553700"/>
                <a:gd name="connsiteX1339" fmla="*/ 183999 w 684463"/>
                <a:gd name="connsiteY1339" fmla="*/ 456536 h 553700"/>
                <a:gd name="connsiteX1340" fmla="*/ 183885 w 684463"/>
                <a:gd name="connsiteY1340" fmla="*/ 455060 h 553700"/>
                <a:gd name="connsiteX1341" fmla="*/ 182523 w 684463"/>
                <a:gd name="connsiteY1341" fmla="*/ 451314 h 553700"/>
                <a:gd name="connsiteX1342" fmla="*/ 182296 w 684463"/>
                <a:gd name="connsiteY1342" fmla="*/ 449498 h 553700"/>
                <a:gd name="connsiteX1343" fmla="*/ 182523 w 684463"/>
                <a:gd name="connsiteY1343" fmla="*/ 447682 h 553700"/>
                <a:gd name="connsiteX1344" fmla="*/ 183204 w 684463"/>
                <a:gd name="connsiteY1344" fmla="*/ 446093 h 553700"/>
                <a:gd name="connsiteX1345" fmla="*/ 183091 w 684463"/>
                <a:gd name="connsiteY1345" fmla="*/ 444731 h 553700"/>
                <a:gd name="connsiteX1346" fmla="*/ 181615 w 684463"/>
                <a:gd name="connsiteY1346" fmla="*/ 443823 h 553700"/>
                <a:gd name="connsiteX1347" fmla="*/ 177756 w 684463"/>
                <a:gd name="connsiteY1347" fmla="*/ 442801 h 553700"/>
                <a:gd name="connsiteX1348" fmla="*/ 176507 w 684463"/>
                <a:gd name="connsiteY1348" fmla="*/ 442007 h 553700"/>
                <a:gd name="connsiteX1349" fmla="*/ 175372 w 684463"/>
                <a:gd name="connsiteY1349" fmla="*/ 441099 h 553700"/>
                <a:gd name="connsiteX1350" fmla="*/ 174918 w 684463"/>
                <a:gd name="connsiteY1350" fmla="*/ 440304 h 553700"/>
                <a:gd name="connsiteX1351" fmla="*/ 174691 w 684463"/>
                <a:gd name="connsiteY1351" fmla="*/ 439396 h 553700"/>
                <a:gd name="connsiteX1352" fmla="*/ 173783 w 684463"/>
                <a:gd name="connsiteY1352" fmla="*/ 437807 h 553700"/>
                <a:gd name="connsiteX1353" fmla="*/ 173556 w 684463"/>
                <a:gd name="connsiteY1353" fmla="*/ 436785 h 553700"/>
                <a:gd name="connsiteX1354" fmla="*/ 173783 w 684463"/>
                <a:gd name="connsiteY1354" fmla="*/ 435764 h 553700"/>
                <a:gd name="connsiteX1355" fmla="*/ 174691 w 684463"/>
                <a:gd name="connsiteY1355" fmla="*/ 434174 h 553700"/>
                <a:gd name="connsiteX1356" fmla="*/ 174918 w 684463"/>
                <a:gd name="connsiteY1356" fmla="*/ 433266 h 553700"/>
                <a:gd name="connsiteX1357" fmla="*/ 174691 w 684463"/>
                <a:gd name="connsiteY1357" fmla="*/ 431450 h 553700"/>
                <a:gd name="connsiteX1358" fmla="*/ 173783 w 684463"/>
                <a:gd name="connsiteY1358" fmla="*/ 428499 h 553700"/>
                <a:gd name="connsiteX1359" fmla="*/ 173556 w 684463"/>
                <a:gd name="connsiteY1359" fmla="*/ 427591 h 553700"/>
                <a:gd name="connsiteX1360" fmla="*/ 173897 w 684463"/>
                <a:gd name="connsiteY1360" fmla="*/ 421689 h 553700"/>
                <a:gd name="connsiteX1361" fmla="*/ 172875 w 684463"/>
                <a:gd name="connsiteY1361" fmla="*/ 420894 h 553700"/>
                <a:gd name="connsiteX1362" fmla="*/ 171399 w 684463"/>
                <a:gd name="connsiteY1362" fmla="*/ 420780 h 553700"/>
                <a:gd name="connsiteX1363" fmla="*/ 168562 w 684463"/>
                <a:gd name="connsiteY1363" fmla="*/ 421121 h 553700"/>
                <a:gd name="connsiteX1364" fmla="*/ 167313 w 684463"/>
                <a:gd name="connsiteY1364" fmla="*/ 420667 h 553700"/>
                <a:gd name="connsiteX1365" fmla="*/ 165951 w 684463"/>
                <a:gd name="connsiteY1365" fmla="*/ 419418 h 553700"/>
                <a:gd name="connsiteX1366" fmla="*/ 163567 w 684463"/>
                <a:gd name="connsiteY1366" fmla="*/ 416354 h 553700"/>
                <a:gd name="connsiteX1367" fmla="*/ 165156 w 684463"/>
                <a:gd name="connsiteY1367" fmla="*/ 415786 h 553700"/>
                <a:gd name="connsiteX1368" fmla="*/ 166973 w 684463"/>
                <a:gd name="connsiteY1368" fmla="*/ 415559 h 553700"/>
                <a:gd name="connsiteX1369" fmla="*/ 168562 w 684463"/>
                <a:gd name="connsiteY1369" fmla="*/ 414878 h 553700"/>
                <a:gd name="connsiteX1370" fmla="*/ 169583 w 684463"/>
                <a:gd name="connsiteY1370" fmla="*/ 412948 h 553700"/>
                <a:gd name="connsiteX1371" fmla="*/ 164248 w 684463"/>
                <a:gd name="connsiteY1371" fmla="*/ 410565 h 553700"/>
                <a:gd name="connsiteX1372" fmla="*/ 165043 w 684463"/>
                <a:gd name="connsiteY1372" fmla="*/ 410678 h 553700"/>
                <a:gd name="connsiteX1373" fmla="*/ 167540 w 684463"/>
                <a:gd name="connsiteY1373" fmla="*/ 410565 h 553700"/>
                <a:gd name="connsiteX1374" fmla="*/ 166518 w 684463"/>
                <a:gd name="connsiteY1374" fmla="*/ 408521 h 553700"/>
                <a:gd name="connsiteX1375" fmla="*/ 164702 w 684463"/>
                <a:gd name="connsiteY1375" fmla="*/ 407386 h 553700"/>
                <a:gd name="connsiteX1376" fmla="*/ 160843 w 684463"/>
                <a:gd name="connsiteY1376" fmla="*/ 406819 h 553700"/>
                <a:gd name="connsiteX1377" fmla="*/ 159481 w 684463"/>
                <a:gd name="connsiteY1377" fmla="*/ 406251 h 553700"/>
                <a:gd name="connsiteX1378" fmla="*/ 156189 w 684463"/>
                <a:gd name="connsiteY1378" fmla="*/ 402165 h 553700"/>
                <a:gd name="connsiteX1379" fmla="*/ 156189 w 684463"/>
                <a:gd name="connsiteY1379" fmla="*/ 401143 h 553700"/>
                <a:gd name="connsiteX1380" fmla="*/ 158800 w 684463"/>
                <a:gd name="connsiteY1380" fmla="*/ 402278 h 553700"/>
                <a:gd name="connsiteX1381" fmla="*/ 161524 w 684463"/>
                <a:gd name="connsiteY1381" fmla="*/ 404662 h 553700"/>
                <a:gd name="connsiteX1382" fmla="*/ 164248 w 684463"/>
                <a:gd name="connsiteY1382" fmla="*/ 406365 h 553700"/>
                <a:gd name="connsiteX1383" fmla="*/ 166746 w 684463"/>
                <a:gd name="connsiteY1383" fmla="*/ 405684 h 553700"/>
                <a:gd name="connsiteX1384" fmla="*/ 157211 w 684463"/>
                <a:gd name="connsiteY1384" fmla="*/ 397170 h 553700"/>
                <a:gd name="connsiteX1385" fmla="*/ 153579 w 684463"/>
                <a:gd name="connsiteY1385" fmla="*/ 396376 h 553700"/>
                <a:gd name="connsiteX1386" fmla="*/ 154373 w 684463"/>
                <a:gd name="connsiteY1386" fmla="*/ 394560 h 553700"/>
                <a:gd name="connsiteX1387" fmla="*/ 155281 w 684463"/>
                <a:gd name="connsiteY1387" fmla="*/ 393879 h 553700"/>
                <a:gd name="connsiteX1388" fmla="*/ 156416 w 684463"/>
                <a:gd name="connsiteY1388" fmla="*/ 393538 h 553700"/>
                <a:gd name="connsiteX1389" fmla="*/ 157665 w 684463"/>
                <a:gd name="connsiteY1389" fmla="*/ 392743 h 553700"/>
                <a:gd name="connsiteX1390" fmla="*/ 161297 w 684463"/>
                <a:gd name="connsiteY1390" fmla="*/ 388090 h 553700"/>
                <a:gd name="connsiteX1391" fmla="*/ 166518 w 684463"/>
                <a:gd name="connsiteY1391" fmla="*/ 387068 h 553700"/>
                <a:gd name="connsiteX1392" fmla="*/ 168335 w 684463"/>
                <a:gd name="connsiteY1392" fmla="*/ 387408 h 553700"/>
                <a:gd name="connsiteX1393" fmla="*/ 168675 w 684463"/>
                <a:gd name="connsiteY1393" fmla="*/ 388317 h 553700"/>
                <a:gd name="connsiteX1394" fmla="*/ 168675 w 684463"/>
                <a:gd name="connsiteY1394" fmla="*/ 389792 h 553700"/>
                <a:gd name="connsiteX1395" fmla="*/ 169583 w 684463"/>
                <a:gd name="connsiteY1395" fmla="*/ 391722 h 553700"/>
                <a:gd name="connsiteX1396" fmla="*/ 174237 w 684463"/>
                <a:gd name="connsiteY1396" fmla="*/ 394333 h 553700"/>
                <a:gd name="connsiteX1397" fmla="*/ 179345 w 684463"/>
                <a:gd name="connsiteY1397" fmla="*/ 392517 h 553700"/>
                <a:gd name="connsiteX1398" fmla="*/ 188993 w 684463"/>
                <a:gd name="connsiteY1398" fmla="*/ 385933 h 553700"/>
                <a:gd name="connsiteX1399" fmla="*/ 201593 w 684463"/>
                <a:gd name="connsiteY1399" fmla="*/ 381733 h 553700"/>
                <a:gd name="connsiteX1400" fmla="*/ 205906 w 684463"/>
                <a:gd name="connsiteY1400" fmla="*/ 378555 h 553700"/>
                <a:gd name="connsiteX1401" fmla="*/ 208290 w 684463"/>
                <a:gd name="connsiteY1401" fmla="*/ 377760 h 553700"/>
                <a:gd name="connsiteX1402" fmla="*/ 210901 w 684463"/>
                <a:gd name="connsiteY1402" fmla="*/ 377533 h 553700"/>
                <a:gd name="connsiteX1403" fmla="*/ 211695 w 684463"/>
                <a:gd name="connsiteY1403" fmla="*/ 377760 h 553700"/>
                <a:gd name="connsiteX1404" fmla="*/ 211809 w 684463"/>
                <a:gd name="connsiteY1404" fmla="*/ 378328 h 553700"/>
                <a:gd name="connsiteX1405" fmla="*/ 212376 w 684463"/>
                <a:gd name="connsiteY1405" fmla="*/ 380711 h 553700"/>
                <a:gd name="connsiteX1406" fmla="*/ 212376 w 684463"/>
                <a:gd name="connsiteY1406" fmla="*/ 381279 h 553700"/>
                <a:gd name="connsiteX1407" fmla="*/ 213739 w 684463"/>
                <a:gd name="connsiteY1407" fmla="*/ 380825 h 553700"/>
                <a:gd name="connsiteX1408" fmla="*/ 214079 w 684463"/>
                <a:gd name="connsiteY1408" fmla="*/ 379576 h 553700"/>
                <a:gd name="connsiteX1409" fmla="*/ 213739 w 684463"/>
                <a:gd name="connsiteY1409" fmla="*/ 376058 h 553700"/>
                <a:gd name="connsiteX1410" fmla="*/ 215101 w 684463"/>
                <a:gd name="connsiteY1410" fmla="*/ 375717 h 553700"/>
                <a:gd name="connsiteX1411" fmla="*/ 218052 w 684463"/>
                <a:gd name="connsiteY1411" fmla="*/ 377079 h 553700"/>
                <a:gd name="connsiteX1412" fmla="*/ 224749 w 684463"/>
                <a:gd name="connsiteY1412" fmla="*/ 381733 h 553700"/>
                <a:gd name="connsiteX1413" fmla="*/ 226225 w 684463"/>
                <a:gd name="connsiteY1413" fmla="*/ 383663 h 553700"/>
                <a:gd name="connsiteX1414" fmla="*/ 227473 w 684463"/>
                <a:gd name="connsiteY1414" fmla="*/ 385820 h 553700"/>
                <a:gd name="connsiteX1415" fmla="*/ 228381 w 684463"/>
                <a:gd name="connsiteY1415" fmla="*/ 386955 h 553700"/>
                <a:gd name="connsiteX1416" fmla="*/ 229289 w 684463"/>
                <a:gd name="connsiteY1416" fmla="*/ 387408 h 553700"/>
                <a:gd name="connsiteX1417" fmla="*/ 231105 w 684463"/>
                <a:gd name="connsiteY1417" fmla="*/ 387636 h 553700"/>
                <a:gd name="connsiteX1418" fmla="*/ 232695 w 684463"/>
                <a:gd name="connsiteY1418" fmla="*/ 388203 h 553700"/>
                <a:gd name="connsiteX1419" fmla="*/ 235646 w 684463"/>
                <a:gd name="connsiteY1419" fmla="*/ 390246 h 553700"/>
                <a:gd name="connsiteX1420" fmla="*/ 234057 w 684463"/>
                <a:gd name="connsiteY1420" fmla="*/ 389565 h 553700"/>
                <a:gd name="connsiteX1421" fmla="*/ 232581 w 684463"/>
                <a:gd name="connsiteY1421" fmla="*/ 389565 h 553700"/>
                <a:gd name="connsiteX1422" fmla="*/ 231446 w 684463"/>
                <a:gd name="connsiteY1422" fmla="*/ 390473 h 553700"/>
                <a:gd name="connsiteX1423" fmla="*/ 230992 w 684463"/>
                <a:gd name="connsiteY1423" fmla="*/ 392517 h 553700"/>
                <a:gd name="connsiteX1424" fmla="*/ 231332 w 684463"/>
                <a:gd name="connsiteY1424" fmla="*/ 393311 h 553700"/>
                <a:gd name="connsiteX1425" fmla="*/ 232808 w 684463"/>
                <a:gd name="connsiteY1425" fmla="*/ 394446 h 553700"/>
                <a:gd name="connsiteX1426" fmla="*/ 233035 w 684463"/>
                <a:gd name="connsiteY1426" fmla="*/ 395468 h 553700"/>
                <a:gd name="connsiteX1427" fmla="*/ 232581 w 684463"/>
                <a:gd name="connsiteY1427" fmla="*/ 396943 h 553700"/>
                <a:gd name="connsiteX1428" fmla="*/ 231787 w 684463"/>
                <a:gd name="connsiteY1428" fmla="*/ 397284 h 553700"/>
                <a:gd name="connsiteX1429" fmla="*/ 230765 w 684463"/>
                <a:gd name="connsiteY1429" fmla="*/ 397397 h 553700"/>
                <a:gd name="connsiteX1430" fmla="*/ 229743 w 684463"/>
                <a:gd name="connsiteY1430" fmla="*/ 397852 h 553700"/>
                <a:gd name="connsiteX1431" fmla="*/ 226111 w 684463"/>
                <a:gd name="connsiteY1431" fmla="*/ 403073 h 553700"/>
                <a:gd name="connsiteX1432" fmla="*/ 227700 w 684463"/>
                <a:gd name="connsiteY1432" fmla="*/ 405911 h 553700"/>
                <a:gd name="connsiteX1433" fmla="*/ 231105 w 684463"/>
                <a:gd name="connsiteY1433" fmla="*/ 405797 h 553700"/>
                <a:gd name="connsiteX1434" fmla="*/ 233035 w 684463"/>
                <a:gd name="connsiteY1434" fmla="*/ 402051 h 553700"/>
                <a:gd name="connsiteX1435" fmla="*/ 234170 w 684463"/>
                <a:gd name="connsiteY1435" fmla="*/ 402392 h 553700"/>
                <a:gd name="connsiteX1436" fmla="*/ 240413 w 684463"/>
                <a:gd name="connsiteY1436" fmla="*/ 399100 h 553700"/>
                <a:gd name="connsiteX1437" fmla="*/ 244046 w 684463"/>
                <a:gd name="connsiteY1437" fmla="*/ 397965 h 553700"/>
                <a:gd name="connsiteX1438" fmla="*/ 244500 w 684463"/>
                <a:gd name="connsiteY1438" fmla="*/ 397397 h 553700"/>
                <a:gd name="connsiteX1439" fmla="*/ 244273 w 684463"/>
                <a:gd name="connsiteY1439" fmla="*/ 396262 h 553700"/>
                <a:gd name="connsiteX1440" fmla="*/ 243819 w 684463"/>
                <a:gd name="connsiteY1440" fmla="*/ 395127 h 553700"/>
                <a:gd name="connsiteX1441" fmla="*/ 243365 w 684463"/>
                <a:gd name="connsiteY1441" fmla="*/ 394560 h 553700"/>
                <a:gd name="connsiteX1442" fmla="*/ 242456 w 684463"/>
                <a:gd name="connsiteY1442" fmla="*/ 394333 h 553700"/>
                <a:gd name="connsiteX1443" fmla="*/ 241549 w 684463"/>
                <a:gd name="connsiteY1443" fmla="*/ 393765 h 553700"/>
                <a:gd name="connsiteX1444" fmla="*/ 240754 w 684463"/>
                <a:gd name="connsiteY1444" fmla="*/ 392971 h 553700"/>
                <a:gd name="connsiteX1445" fmla="*/ 240300 w 684463"/>
                <a:gd name="connsiteY1445" fmla="*/ 392176 h 553700"/>
                <a:gd name="connsiteX1446" fmla="*/ 240640 w 684463"/>
                <a:gd name="connsiteY1446" fmla="*/ 390700 h 553700"/>
                <a:gd name="connsiteX1447" fmla="*/ 241889 w 684463"/>
                <a:gd name="connsiteY1447" fmla="*/ 391268 h 553700"/>
                <a:gd name="connsiteX1448" fmla="*/ 243137 w 684463"/>
                <a:gd name="connsiteY1448" fmla="*/ 392630 h 553700"/>
                <a:gd name="connsiteX1449" fmla="*/ 243705 w 684463"/>
                <a:gd name="connsiteY1449" fmla="*/ 393424 h 553700"/>
                <a:gd name="connsiteX1450" fmla="*/ 244954 w 684463"/>
                <a:gd name="connsiteY1450" fmla="*/ 391495 h 553700"/>
                <a:gd name="connsiteX1451" fmla="*/ 244613 w 684463"/>
                <a:gd name="connsiteY1451" fmla="*/ 388771 h 553700"/>
                <a:gd name="connsiteX1452" fmla="*/ 243705 w 684463"/>
                <a:gd name="connsiteY1452" fmla="*/ 385706 h 553700"/>
                <a:gd name="connsiteX1453" fmla="*/ 243024 w 684463"/>
                <a:gd name="connsiteY1453" fmla="*/ 382755 h 553700"/>
                <a:gd name="connsiteX1454" fmla="*/ 243478 w 684463"/>
                <a:gd name="connsiteY1454" fmla="*/ 383549 h 553700"/>
                <a:gd name="connsiteX1455" fmla="*/ 244954 w 684463"/>
                <a:gd name="connsiteY1455" fmla="*/ 385138 h 553700"/>
                <a:gd name="connsiteX1456" fmla="*/ 244954 w 684463"/>
                <a:gd name="connsiteY1456" fmla="*/ 382301 h 553700"/>
                <a:gd name="connsiteX1457" fmla="*/ 244273 w 684463"/>
                <a:gd name="connsiteY1457" fmla="*/ 378101 h 553700"/>
                <a:gd name="connsiteX1458" fmla="*/ 244273 w 684463"/>
                <a:gd name="connsiteY1458" fmla="*/ 376966 h 553700"/>
                <a:gd name="connsiteX1459" fmla="*/ 246089 w 684463"/>
                <a:gd name="connsiteY1459" fmla="*/ 376852 h 553700"/>
                <a:gd name="connsiteX1460" fmla="*/ 248927 w 684463"/>
                <a:gd name="connsiteY1460" fmla="*/ 380030 h 553700"/>
                <a:gd name="connsiteX1461" fmla="*/ 253467 w 684463"/>
                <a:gd name="connsiteY1461" fmla="*/ 387636 h 553700"/>
                <a:gd name="connsiteX1462" fmla="*/ 253694 w 684463"/>
                <a:gd name="connsiteY1462" fmla="*/ 388771 h 553700"/>
                <a:gd name="connsiteX1463" fmla="*/ 253807 w 684463"/>
                <a:gd name="connsiteY1463" fmla="*/ 390246 h 553700"/>
                <a:gd name="connsiteX1464" fmla="*/ 254034 w 684463"/>
                <a:gd name="connsiteY1464" fmla="*/ 391608 h 553700"/>
                <a:gd name="connsiteX1465" fmla="*/ 254488 w 684463"/>
                <a:gd name="connsiteY1465" fmla="*/ 392176 h 553700"/>
                <a:gd name="connsiteX1466" fmla="*/ 254716 w 684463"/>
                <a:gd name="connsiteY1466" fmla="*/ 392517 h 553700"/>
                <a:gd name="connsiteX1467" fmla="*/ 256759 w 684463"/>
                <a:gd name="connsiteY1467" fmla="*/ 394560 h 553700"/>
                <a:gd name="connsiteX1468" fmla="*/ 257326 w 684463"/>
                <a:gd name="connsiteY1468" fmla="*/ 396943 h 553700"/>
                <a:gd name="connsiteX1469" fmla="*/ 257099 w 684463"/>
                <a:gd name="connsiteY1469" fmla="*/ 398306 h 553700"/>
                <a:gd name="connsiteX1470" fmla="*/ 256191 w 684463"/>
                <a:gd name="connsiteY1470" fmla="*/ 399214 h 553700"/>
                <a:gd name="connsiteX1471" fmla="*/ 253353 w 684463"/>
                <a:gd name="connsiteY1471" fmla="*/ 401030 h 553700"/>
                <a:gd name="connsiteX1472" fmla="*/ 248813 w 684463"/>
                <a:gd name="connsiteY1472" fmla="*/ 402959 h 553700"/>
                <a:gd name="connsiteX1473" fmla="*/ 242116 w 684463"/>
                <a:gd name="connsiteY1473" fmla="*/ 402278 h 553700"/>
                <a:gd name="connsiteX1474" fmla="*/ 240413 w 684463"/>
                <a:gd name="connsiteY1474" fmla="*/ 402619 h 553700"/>
                <a:gd name="connsiteX1475" fmla="*/ 239278 w 684463"/>
                <a:gd name="connsiteY1475" fmla="*/ 403640 h 553700"/>
                <a:gd name="connsiteX1476" fmla="*/ 238711 w 684463"/>
                <a:gd name="connsiteY1476" fmla="*/ 405797 h 553700"/>
                <a:gd name="connsiteX1477" fmla="*/ 239619 w 684463"/>
                <a:gd name="connsiteY1477" fmla="*/ 406932 h 553700"/>
                <a:gd name="connsiteX1478" fmla="*/ 241208 w 684463"/>
                <a:gd name="connsiteY1478" fmla="*/ 407046 h 553700"/>
                <a:gd name="connsiteX1479" fmla="*/ 242683 w 684463"/>
                <a:gd name="connsiteY1479" fmla="*/ 406137 h 553700"/>
                <a:gd name="connsiteX1480" fmla="*/ 242230 w 684463"/>
                <a:gd name="connsiteY1480" fmla="*/ 405230 h 553700"/>
                <a:gd name="connsiteX1481" fmla="*/ 242116 w 684463"/>
                <a:gd name="connsiteY1481" fmla="*/ 404662 h 553700"/>
                <a:gd name="connsiteX1482" fmla="*/ 242797 w 684463"/>
                <a:gd name="connsiteY1482" fmla="*/ 402959 h 553700"/>
                <a:gd name="connsiteX1483" fmla="*/ 244727 w 684463"/>
                <a:gd name="connsiteY1483" fmla="*/ 403413 h 553700"/>
                <a:gd name="connsiteX1484" fmla="*/ 251197 w 684463"/>
                <a:gd name="connsiteY1484" fmla="*/ 404889 h 553700"/>
                <a:gd name="connsiteX1485" fmla="*/ 252672 w 684463"/>
                <a:gd name="connsiteY1485" fmla="*/ 406251 h 553700"/>
                <a:gd name="connsiteX1486" fmla="*/ 262207 w 684463"/>
                <a:gd name="connsiteY1486" fmla="*/ 420213 h 553700"/>
                <a:gd name="connsiteX1487" fmla="*/ 262775 w 684463"/>
                <a:gd name="connsiteY1487" fmla="*/ 421689 h 553700"/>
                <a:gd name="connsiteX1488" fmla="*/ 265272 w 684463"/>
                <a:gd name="connsiteY1488" fmla="*/ 429067 h 553700"/>
                <a:gd name="connsiteX1489" fmla="*/ 265839 w 684463"/>
                <a:gd name="connsiteY1489" fmla="*/ 431791 h 553700"/>
                <a:gd name="connsiteX1490" fmla="*/ 265158 w 684463"/>
                <a:gd name="connsiteY1490" fmla="*/ 431791 h 553700"/>
                <a:gd name="connsiteX1491" fmla="*/ 264023 w 684463"/>
                <a:gd name="connsiteY1491" fmla="*/ 429975 h 553700"/>
                <a:gd name="connsiteX1492" fmla="*/ 262207 w 684463"/>
                <a:gd name="connsiteY1492" fmla="*/ 428839 h 553700"/>
                <a:gd name="connsiteX1493" fmla="*/ 260618 w 684463"/>
                <a:gd name="connsiteY1493" fmla="*/ 429294 h 553700"/>
                <a:gd name="connsiteX1494" fmla="*/ 259937 w 684463"/>
                <a:gd name="connsiteY1494" fmla="*/ 432359 h 553700"/>
                <a:gd name="connsiteX1495" fmla="*/ 260504 w 684463"/>
                <a:gd name="connsiteY1495" fmla="*/ 434402 h 553700"/>
                <a:gd name="connsiteX1496" fmla="*/ 263115 w 684463"/>
                <a:gd name="connsiteY1496" fmla="*/ 438601 h 553700"/>
                <a:gd name="connsiteX1497" fmla="*/ 263910 w 684463"/>
                <a:gd name="connsiteY1497" fmla="*/ 441099 h 553700"/>
                <a:gd name="connsiteX1498" fmla="*/ 264137 w 684463"/>
                <a:gd name="connsiteY1498" fmla="*/ 444731 h 553700"/>
                <a:gd name="connsiteX1499" fmla="*/ 263910 w 684463"/>
                <a:gd name="connsiteY1499" fmla="*/ 448136 h 553700"/>
                <a:gd name="connsiteX1500" fmla="*/ 263229 w 684463"/>
                <a:gd name="connsiteY1500" fmla="*/ 450974 h 553700"/>
                <a:gd name="connsiteX1501" fmla="*/ 261753 w 684463"/>
                <a:gd name="connsiteY1501" fmla="*/ 454493 h 553700"/>
                <a:gd name="connsiteX1502" fmla="*/ 261526 w 684463"/>
                <a:gd name="connsiteY1502" fmla="*/ 455741 h 553700"/>
                <a:gd name="connsiteX1503" fmla="*/ 261413 w 684463"/>
                <a:gd name="connsiteY1503" fmla="*/ 459147 h 553700"/>
                <a:gd name="connsiteX1504" fmla="*/ 261072 w 684463"/>
                <a:gd name="connsiteY1504" fmla="*/ 460055 h 553700"/>
                <a:gd name="connsiteX1505" fmla="*/ 258688 w 684463"/>
                <a:gd name="connsiteY1505" fmla="*/ 463233 h 553700"/>
                <a:gd name="connsiteX1506" fmla="*/ 257780 w 684463"/>
                <a:gd name="connsiteY1506" fmla="*/ 465276 h 553700"/>
                <a:gd name="connsiteX1507" fmla="*/ 257099 w 684463"/>
                <a:gd name="connsiteY1507" fmla="*/ 467206 h 553700"/>
                <a:gd name="connsiteX1508" fmla="*/ 256191 w 684463"/>
                <a:gd name="connsiteY1508" fmla="*/ 468908 h 553700"/>
                <a:gd name="connsiteX1509" fmla="*/ 254602 w 684463"/>
                <a:gd name="connsiteY1509" fmla="*/ 470157 h 553700"/>
                <a:gd name="connsiteX1510" fmla="*/ 253467 w 684463"/>
                <a:gd name="connsiteY1510" fmla="*/ 470498 h 553700"/>
                <a:gd name="connsiteX1511" fmla="*/ 249381 w 684463"/>
                <a:gd name="connsiteY1511" fmla="*/ 470157 h 553700"/>
                <a:gd name="connsiteX1512" fmla="*/ 438487 w 684463"/>
                <a:gd name="connsiteY1512" fmla="*/ 363912 h 553700"/>
                <a:gd name="connsiteX1513" fmla="*/ 444163 w 684463"/>
                <a:gd name="connsiteY1513" fmla="*/ 378101 h 553700"/>
                <a:gd name="connsiteX1514" fmla="*/ 444277 w 684463"/>
                <a:gd name="connsiteY1514" fmla="*/ 378782 h 553700"/>
                <a:gd name="connsiteX1515" fmla="*/ 440871 w 684463"/>
                <a:gd name="connsiteY1515" fmla="*/ 382755 h 553700"/>
                <a:gd name="connsiteX1516" fmla="*/ 439396 w 684463"/>
                <a:gd name="connsiteY1516" fmla="*/ 383209 h 553700"/>
                <a:gd name="connsiteX1517" fmla="*/ 437580 w 684463"/>
                <a:gd name="connsiteY1517" fmla="*/ 384344 h 553700"/>
                <a:gd name="connsiteX1518" fmla="*/ 435991 w 684463"/>
                <a:gd name="connsiteY1518" fmla="*/ 385706 h 553700"/>
                <a:gd name="connsiteX1519" fmla="*/ 434969 w 684463"/>
                <a:gd name="connsiteY1519" fmla="*/ 386955 h 553700"/>
                <a:gd name="connsiteX1520" fmla="*/ 432812 w 684463"/>
                <a:gd name="connsiteY1520" fmla="*/ 387522 h 553700"/>
                <a:gd name="connsiteX1521" fmla="*/ 430769 w 684463"/>
                <a:gd name="connsiteY1521" fmla="*/ 384344 h 553700"/>
                <a:gd name="connsiteX1522" fmla="*/ 429407 w 684463"/>
                <a:gd name="connsiteY1522" fmla="*/ 379690 h 553700"/>
                <a:gd name="connsiteX1523" fmla="*/ 429407 w 684463"/>
                <a:gd name="connsiteY1523" fmla="*/ 375831 h 553700"/>
                <a:gd name="connsiteX1524" fmla="*/ 430428 w 684463"/>
                <a:gd name="connsiteY1524" fmla="*/ 373674 h 553700"/>
                <a:gd name="connsiteX1525" fmla="*/ 431677 w 684463"/>
                <a:gd name="connsiteY1525" fmla="*/ 372198 h 553700"/>
                <a:gd name="connsiteX1526" fmla="*/ 432926 w 684463"/>
                <a:gd name="connsiteY1526" fmla="*/ 371063 h 553700"/>
                <a:gd name="connsiteX1527" fmla="*/ 433947 w 684463"/>
                <a:gd name="connsiteY1527" fmla="*/ 369815 h 553700"/>
                <a:gd name="connsiteX1528" fmla="*/ 434969 w 684463"/>
                <a:gd name="connsiteY1528" fmla="*/ 367658 h 553700"/>
                <a:gd name="connsiteX1529" fmla="*/ 436558 w 684463"/>
                <a:gd name="connsiteY1529" fmla="*/ 363344 h 553700"/>
                <a:gd name="connsiteX1530" fmla="*/ 437806 w 684463"/>
                <a:gd name="connsiteY1530" fmla="*/ 361642 h 553700"/>
                <a:gd name="connsiteX1531" fmla="*/ 438261 w 684463"/>
                <a:gd name="connsiteY1531" fmla="*/ 362663 h 553700"/>
                <a:gd name="connsiteX1532" fmla="*/ 438374 w 684463"/>
                <a:gd name="connsiteY1532" fmla="*/ 363118 h 553700"/>
                <a:gd name="connsiteX1533" fmla="*/ 438487 w 684463"/>
                <a:gd name="connsiteY1533" fmla="*/ 363912 h 553700"/>
                <a:gd name="connsiteX1534" fmla="*/ 238938 w 684463"/>
                <a:gd name="connsiteY1534" fmla="*/ 333264 h 553700"/>
                <a:gd name="connsiteX1535" fmla="*/ 240300 w 684463"/>
                <a:gd name="connsiteY1535" fmla="*/ 331108 h 553700"/>
                <a:gd name="connsiteX1536" fmla="*/ 241094 w 684463"/>
                <a:gd name="connsiteY1536" fmla="*/ 328384 h 553700"/>
                <a:gd name="connsiteX1537" fmla="*/ 240981 w 684463"/>
                <a:gd name="connsiteY1537" fmla="*/ 325432 h 553700"/>
                <a:gd name="connsiteX1538" fmla="*/ 239732 w 684463"/>
                <a:gd name="connsiteY1538" fmla="*/ 322481 h 553700"/>
                <a:gd name="connsiteX1539" fmla="*/ 237916 w 684463"/>
                <a:gd name="connsiteY1539" fmla="*/ 321233 h 553700"/>
                <a:gd name="connsiteX1540" fmla="*/ 235986 w 684463"/>
                <a:gd name="connsiteY1540" fmla="*/ 320438 h 553700"/>
                <a:gd name="connsiteX1541" fmla="*/ 234738 w 684463"/>
                <a:gd name="connsiteY1541" fmla="*/ 318622 h 553700"/>
                <a:gd name="connsiteX1542" fmla="*/ 235078 w 684463"/>
                <a:gd name="connsiteY1542" fmla="*/ 314308 h 553700"/>
                <a:gd name="connsiteX1543" fmla="*/ 236100 w 684463"/>
                <a:gd name="connsiteY1543" fmla="*/ 312038 h 553700"/>
                <a:gd name="connsiteX1544" fmla="*/ 237576 w 684463"/>
                <a:gd name="connsiteY1544" fmla="*/ 310563 h 553700"/>
                <a:gd name="connsiteX1545" fmla="*/ 238824 w 684463"/>
                <a:gd name="connsiteY1545" fmla="*/ 310903 h 553700"/>
                <a:gd name="connsiteX1546" fmla="*/ 239505 w 684463"/>
                <a:gd name="connsiteY1546" fmla="*/ 318168 h 553700"/>
                <a:gd name="connsiteX1547" fmla="*/ 241094 w 684463"/>
                <a:gd name="connsiteY1547" fmla="*/ 321119 h 553700"/>
                <a:gd name="connsiteX1548" fmla="*/ 243251 w 684463"/>
                <a:gd name="connsiteY1548" fmla="*/ 323049 h 553700"/>
                <a:gd name="connsiteX1549" fmla="*/ 245748 w 684463"/>
                <a:gd name="connsiteY1549" fmla="*/ 323843 h 553700"/>
                <a:gd name="connsiteX1550" fmla="*/ 244840 w 684463"/>
                <a:gd name="connsiteY1550" fmla="*/ 325546 h 553700"/>
                <a:gd name="connsiteX1551" fmla="*/ 244500 w 684463"/>
                <a:gd name="connsiteY1551" fmla="*/ 327362 h 553700"/>
                <a:gd name="connsiteX1552" fmla="*/ 244613 w 684463"/>
                <a:gd name="connsiteY1552" fmla="*/ 329178 h 553700"/>
                <a:gd name="connsiteX1553" fmla="*/ 245067 w 684463"/>
                <a:gd name="connsiteY1553" fmla="*/ 330881 h 553700"/>
                <a:gd name="connsiteX1554" fmla="*/ 246770 w 684463"/>
                <a:gd name="connsiteY1554" fmla="*/ 333264 h 553700"/>
                <a:gd name="connsiteX1555" fmla="*/ 247905 w 684463"/>
                <a:gd name="connsiteY1555" fmla="*/ 332583 h 553700"/>
                <a:gd name="connsiteX1556" fmla="*/ 248700 w 684463"/>
                <a:gd name="connsiteY1556" fmla="*/ 330767 h 553700"/>
                <a:gd name="connsiteX1557" fmla="*/ 249381 w 684463"/>
                <a:gd name="connsiteY1557" fmla="*/ 329746 h 553700"/>
                <a:gd name="connsiteX1558" fmla="*/ 249721 w 684463"/>
                <a:gd name="connsiteY1558" fmla="*/ 330881 h 553700"/>
                <a:gd name="connsiteX1559" fmla="*/ 248359 w 684463"/>
                <a:gd name="connsiteY1559" fmla="*/ 333378 h 553700"/>
                <a:gd name="connsiteX1560" fmla="*/ 245748 w 684463"/>
                <a:gd name="connsiteY1560" fmla="*/ 336783 h 553700"/>
                <a:gd name="connsiteX1561" fmla="*/ 245294 w 684463"/>
                <a:gd name="connsiteY1561" fmla="*/ 339848 h 553700"/>
                <a:gd name="connsiteX1562" fmla="*/ 245408 w 684463"/>
                <a:gd name="connsiteY1562" fmla="*/ 345637 h 553700"/>
                <a:gd name="connsiteX1563" fmla="*/ 244500 w 684463"/>
                <a:gd name="connsiteY1563" fmla="*/ 348702 h 553700"/>
                <a:gd name="connsiteX1564" fmla="*/ 241321 w 684463"/>
                <a:gd name="connsiteY1564" fmla="*/ 351653 h 553700"/>
                <a:gd name="connsiteX1565" fmla="*/ 237916 w 684463"/>
                <a:gd name="connsiteY1565" fmla="*/ 350745 h 553700"/>
                <a:gd name="connsiteX1566" fmla="*/ 235305 w 684463"/>
                <a:gd name="connsiteY1566" fmla="*/ 346772 h 553700"/>
                <a:gd name="connsiteX1567" fmla="*/ 234511 w 684463"/>
                <a:gd name="connsiteY1567" fmla="*/ 340416 h 553700"/>
                <a:gd name="connsiteX1568" fmla="*/ 235078 w 684463"/>
                <a:gd name="connsiteY1568" fmla="*/ 336897 h 553700"/>
                <a:gd name="connsiteX1569" fmla="*/ 236100 w 684463"/>
                <a:gd name="connsiteY1569" fmla="*/ 335421 h 553700"/>
                <a:gd name="connsiteX1570" fmla="*/ 237462 w 684463"/>
                <a:gd name="connsiteY1570" fmla="*/ 334740 h 553700"/>
                <a:gd name="connsiteX1571" fmla="*/ 238938 w 684463"/>
                <a:gd name="connsiteY1571" fmla="*/ 333264 h 553700"/>
                <a:gd name="connsiteX1572" fmla="*/ 382641 w 684463"/>
                <a:gd name="connsiteY1572" fmla="*/ 499102 h 553700"/>
                <a:gd name="connsiteX1573" fmla="*/ 384457 w 684463"/>
                <a:gd name="connsiteY1573" fmla="*/ 498875 h 553700"/>
                <a:gd name="connsiteX1574" fmla="*/ 386387 w 684463"/>
                <a:gd name="connsiteY1574" fmla="*/ 498308 h 553700"/>
                <a:gd name="connsiteX1575" fmla="*/ 388203 w 684463"/>
                <a:gd name="connsiteY1575" fmla="*/ 498308 h 553700"/>
                <a:gd name="connsiteX1576" fmla="*/ 389678 w 684463"/>
                <a:gd name="connsiteY1576" fmla="*/ 499783 h 553700"/>
                <a:gd name="connsiteX1577" fmla="*/ 392403 w 684463"/>
                <a:gd name="connsiteY1577" fmla="*/ 503983 h 553700"/>
                <a:gd name="connsiteX1578" fmla="*/ 395354 w 684463"/>
                <a:gd name="connsiteY1578" fmla="*/ 507388 h 553700"/>
                <a:gd name="connsiteX1579" fmla="*/ 395354 w 684463"/>
                <a:gd name="connsiteY1579" fmla="*/ 508410 h 553700"/>
                <a:gd name="connsiteX1580" fmla="*/ 386727 w 684463"/>
                <a:gd name="connsiteY1580" fmla="*/ 515447 h 553700"/>
                <a:gd name="connsiteX1581" fmla="*/ 385365 w 684463"/>
                <a:gd name="connsiteY1581" fmla="*/ 517037 h 553700"/>
                <a:gd name="connsiteX1582" fmla="*/ 381619 w 684463"/>
                <a:gd name="connsiteY1582" fmla="*/ 524301 h 553700"/>
                <a:gd name="connsiteX1583" fmla="*/ 381052 w 684463"/>
                <a:gd name="connsiteY1583" fmla="*/ 525663 h 553700"/>
                <a:gd name="connsiteX1584" fmla="*/ 380030 w 684463"/>
                <a:gd name="connsiteY1584" fmla="*/ 526345 h 553700"/>
                <a:gd name="connsiteX1585" fmla="*/ 377420 w 684463"/>
                <a:gd name="connsiteY1585" fmla="*/ 529523 h 553700"/>
                <a:gd name="connsiteX1586" fmla="*/ 376398 w 684463"/>
                <a:gd name="connsiteY1586" fmla="*/ 530204 h 553700"/>
                <a:gd name="connsiteX1587" fmla="*/ 375036 w 684463"/>
                <a:gd name="connsiteY1587" fmla="*/ 532587 h 553700"/>
                <a:gd name="connsiteX1588" fmla="*/ 375036 w 684463"/>
                <a:gd name="connsiteY1588" fmla="*/ 537922 h 553700"/>
                <a:gd name="connsiteX1589" fmla="*/ 376171 w 684463"/>
                <a:gd name="connsiteY1589" fmla="*/ 547457 h 553700"/>
                <a:gd name="connsiteX1590" fmla="*/ 375944 w 684463"/>
                <a:gd name="connsiteY1590" fmla="*/ 553473 h 553700"/>
                <a:gd name="connsiteX1591" fmla="*/ 374014 w 684463"/>
                <a:gd name="connsiteY1591" fmla="*/ 553700 h 553700"/>
                <a:gd name="connsiteX1592" fmla="*/ 371971 w 684463"/>
                <a:gd name="connsiteY1592" fmla="*/ 551090 h 553700"/>
                <a:gd name="connsiteX1593" fmla="*/ 371517 w 684463"/>
                <a:gd name="connsiteY1593" fmla="*/ 548706 h 553700"/>
                <a:gd name="connsiteX1594" fmla="*/ 370155 w 684463"/>
                <a:gd name="connsiteY1594" fmla="*/ 546776 h 553700"/>
                <a:gd name="connsiteX1595" fmla="*/ 366977 w 684463"/>
                <a:gd name="connsiteY1595" fmla="*/ 540533 h 553700"/>
                <a:gd name="connsiteX1596" fmla="*/ 366296 w 684463"/>
                <a:gd name="connsiteY1596" fmla="*/ 538377 h 553700"/>
                <a:gd name="connsiteX1597" fmla="*/ 366409 w 684463"/>
                <a:gd name="connsiteY1597" fmla="*/ 534858 h 553700"/>
                <a:gd name="connsiteX1598" fmla="*/ 367544 w 684463"/>
                <a:gd name="connsiteY1598" fmla="*/ 532133 h 553700"/>
                <a:gd name="connsiteX1599" fmla="*/ 370268 w 684463"/>
                <a:gd name="connsiteY1599" fmla="*/ 527933 h 553700"/>
                <a:gd name="connsiteX1600" fmla="*/ 368339 w 684463"/>
                <a:gd name="connsiteY1600" fmla="*/ 527479 h 553700"/>
                <a:gd name="connsiteX1601" fmla="*/ 366977 w 684463"/>
                <a:gd name="connsiteY1601" fmla="*/ 526571 h 553700"/>
                <a:gd name="connsiteX1602" fmla="*/ 366636 w 684463"/>
                <a:gd name="connsiteY1602" fmla="*/ 524869 h 553700"/>
                <a:gd name="connsiteX1603" fmla="*/ 367658 w 684463"/>
                <a:gd name="connsiteY1603" fmla="*/ 522144 h 553700"/>
                <a:gd name="connsiteX1604" fmla="*/ 366522 w 684463"/>
                <a:gd name="connsiteY1604" fmla="*/ 521463 h 553700"/>
                <a:gd name="connsiteX1605" fmla="*/ 365955 w 684463"/>
                <a:gd name="connsiteY1605" fmla="*/ 520555 h 553700"/>
                <a:gd name="connsiteX1606" fmla="*/ 365047 w 684463"/>
                <a:gd name="connsiteY1606" fmla="*/ 518626 h 553700"/>
                <a:gd name="connsiteX1607" fmla="*/ 360506 w 684463"/>
                <a:gd name="connsiteY1607" fmla="*/ 513972 h 553700"/>
                <a:gd name="connsiteX1608" fmla="*/ 360166 w 684463"/>
                <a:gd name="connsiteY1608" fmla="*/ 513177 h 553700"/>
                <a:gd name="connsiteX1609" fmla="*/ 359712 w 684463"/>
                <a:gd name="connsiteY1609" fmla="*/ 511815 h 553700"/>
                <a:gd name="connsiteX1610" fmla="*/ 359485 w 684463"/>
                <a:gd name="connsiteY1610" fmla="*/ 510453 h 553700"/>
                <a:gd name="connsiteX1611" fmla="*/ 359598 w 684463"/>
                <a:gd name="connsiteY1611" fmla="*/ 509545 h 553700"/>
                <a:gd name="connsiteX1612" fmla="*/ 359598 w 684463"/>
                <a:gd name="connsiteY1612" fmla="*/ 508637 h 553700"/>
                <a:gd name="connsiteX1613" fmla="*/ 359031 w 684463"/>
                <a:gd name="connsiteY1613" fmla="*/ 507275 h 553700"/>
                <a:gd name="connsiteX1614" fmla="*/ 357328 w 684463"/>
                <a:gd name="connsiteY1614" fmla="*/ 505345 h 553700"/>
                <a:gd name="connsiteX1615" fmla="*/ 355852 w 684463"/>
                <a:gd name="connsiteY1615" fmla="*/ 504210 h 553700"/>
                <a:gd name="connsiteX1616" fmla="*/ 354831 w 684463"/>
                <a:gd name="connsiteY1616" fmla="*/ 502507 h 553700"/>
                <a:gd name="connsiteX1617" fmla="*/ 354490 w 684463"/>
                <a:gd name="connsiteY1617" fmla="*/ 499216 h 553700"/>
                <a:gd name="connsiteX1618" fmla="*/ 354490 w 684463"/>
                <a:gd name="connsiteY1618" fmla="*/ 496151 h 553700"/>
                <a:gd name="connsiteX1619" fmla="*/ 354150 w 684463"/>
                <a:gd name="connsiteY1619" fmla="*/ 493767 h 553700"/>
                <a:gd name="connsiteX1620" fmla="*/ 353128 w 684463"/>
                <a:gd name="connsiteY1620" fmla="*/ 492064 h 553700"/>
                <a:gd name="connsiteX1621" fmla="*/ 351085 w 684463"/>
                <a:gd name="connsiteY1621" fmla="*/ 491156 h 553700"/>
                <a:gd name="connsiteX1622" fmla="*/ 351085 w 684463"/>
                <a:gd name="connsiteY1622" fmla="*/ 489908 h 553700"/>
                <a:gd name="connsiteX1623" fmla="*/ 354831 w 684463"/>
                <a:gd name="connsiteY1623" fmla="*/ 486957 h 553700"/>
                <a:gd name="connsiteX1624" fmla="*/ 355739 w 684463"/>
                <a:gd name="connsiteY1624" fmla="*/ 486503 h 553700"/>
                <a:gd name="connsiteX1625" fmla="*/ 357101 w 684463"/>
                <a:gd name="connsiteY1625" fmla="*/ 487070 h 553700"/>
                <a:gd name="connsiteX1626" fmla="*/ 359031 w 684463"/>
                <a:gd name="connsiteY1626" fmla="*/ 489340 h 553700"/>
                <a:gd name="connsiteX1627" fmla="*/ 360053 w 684463"/>
                <a:gd name="connsiteY1627" fmla="*/ 489908 h 553700"/>
                <a:gd name="connsiteX1628" fmla="*/ 361074 w 684463"/>
                <a:gd name="connsiteY1628" fmla="*/ 489227 h 553700"/>
                <a:gd name="connsiteX1629" fmla="*/ 363231 w 684463"/>
                <a:gd name="connsiteY1629" fmla="*/ 486843 h 553700"/>
                <a:gd name="connsiteX1630" fmla="*/ 363685 w 684463"/>
                <a:gd name="connsiteY1630" fmla="*/ 487070 h 553700"/>
                <a:gd name="connsiteX1631" fmla="*/ 364366 w 684463"/>
                <a:gd name="connsiteY1631" fmla="*/ 487978 h 553700"/>
                <a:gd name="connsiteX1632" fmla="*/ 365728 w 684463"/>
                <a:gd name="connsiteY1632" fmla="*/ 487184 h 553700"/>
                <a:gd name="connsiteX1633" fmla="*/ 367658 w 684463"/>
                <a:gd name="connsiteY1633" fmla="*/ 485140 h 553700"/>
                <a:gd name="connsiteX1634" fmla="*/ 367658 w 684463"/>
                <a:gd name="connsiteY1634" fmla="*/ 484119 h 553700"/>
                <a:gd name="connsiteX1635" fmla="*/ 366636 w 684463"/>
                <a:gd name="connsiteY1635" fmla="*/ 482756 h 553700"/>
                <a:gd name="connsiteX1636" fmla="*/ 364820 w 684463"/>
                <a:gd name="connsiteY1636" fmla="*/ 477649 h 553700"/>
                <a:gd name="connsiteX1637" fmla="*/ 363685 w 684463"/>
                <a:gd name="connsiteY1637" fmla="*/ 475946 h 553700"/>
                <a:gd name="connsiteX1638" fmla="*/ 357215 w 684463"/>
                <a:gd name="connsiteY1638" fmla="*/ 472881 h 553700"/>
                <a:gd name="connsiteX1639" fmla="*/ 355399 w 684463"/>
                <a:gd name="connsiteY1639" fmla="*/ 472541 h 553700"/>
                <a:gd name="connsiteX1640" fmla="*/ 354831 w 684463"/>
                <a:gd name="connsiteY1640" fmla="*/ 472200 h 553700"/>
                <a:gd name="connsiteX1641" fmla="*/ 353582 w 684463"/>
                <a:gd name="connsiteY1641" fmla="*/ 470611 h 553700"/>
                <a:gd name="connsiteX1642" fmla="*/ 352788 w 684463"/>
                <a:gd name="connsiteY1642" fmla="*/ 470271 h 553700"/>
                <a:gd name="connsiteX1643" fmla="*/ 346658 w 684463"/>
                <a:gd name="connsiteY1643" fmla="*/ 469930 h 553700"/>
                <a:gd name="connsiteX1644" fmla="*/ 344842 w 684463"/>
                <a:gd name="connsiteY1644" fmla="*/ 468908 h 553700"/>
                <a:gd name="connsiteX1645" fmla="*/ 343253 w 684463"/>
                <a:gd name="connsiteY1645" fmla="*/ 467433 h 553700"/>
                <a:gd name="connsiteX1646" fmla="*/ 341891 w 684463"/>
                <a:gd name="connsiteY1646" fmla="*/ 465503 h 553700"/>
                <a:gd name="connsiteX1647" fmla="*/ 347112 w 684463"/>
                <a:gd name="connsiteY1647" fmla="*/ 466638 h 553700"/>
                <a:gd name="connsiteX1648" fmla="*/ 357328 w 684463"/>
                <a:gd name="connsiteY1648" fmla="*/ 471406 h 553700"/>
                <a:gd name="connsiteX1649" fmla="*/ 362436 w 684463"/>
                <a:gd name="connsiteY1649" fmla="*/ 472541 h 553700"/>
                <a:gd name="connsiteX1650" fmla="*/ 360280 w 684463"/>
                <a:gd name="connsiteY1650" fmla="*/ 468568 h 553700"/>
                <a:gd name="connsiteX1651" fmla="*/ 354264 w 684463"/>
                <a:gd name="connsiteY1651" fmla="*/ 464027 h 553700"/>
                <a:gd name="connsiteX1652" fmla="*/ 351766 w 684463"/>
                <a:gd name="connsiteY1652" fmla="*/ 459714 h 553700"/>
                <a:gd name="connsiteX1653" fmla="*/ 360166 w 684463"/>
                <a:gd name="connsiteY1653" fmla="*/ 458125 h 553700"/>
                <a:gd name="connsiteX1654" fmla="*/ 360734 w 684463"/>
                <a:gd name="connsiteY1654" fmla="*/ 457444 h 553700"/>
                <a:gd name="connsiteX1655" fmla="*/ 360506 w 684463"/>
                <a:gd name="connsiteY1655" fmla="*/ 456082 h 553700"/>
                <a:gd name="connsiteX1656" fmla="*/ 358463 w 684463"/>
                <a:gd name="connsiteY1656" fmla="*/ 454379 h 553700"/>
                <a:gd name="connsiteX1657" fmla="*/ 352901 w 684463"/>
                <a:gd name="connsiteY1657" fmla="*/ 454833 h 553700"/>
                <a:gd name="connsiteX1658" fmla="*/ 351199 w 684463"/>
                <a:gd name="connsiteY1658" fmla="*/ 452563 h 553700"/>
                <a:gd name="connsiteX1659" fmla="*/ 352674 w 684463"/>
                <a:gd name="connsiteY1659" fmla="*/ 450974 h 553700"/>
                <a:gd name="connsiteX1660" fmla="*/ 353469 w 684463"/>
                <a:gd name="connsiteY1660" fmla="*/ 449044 h 553700"/>
                <a:gd name="connsiteX1661" fmla="*/ 353355 w 684463"/>
                <a:gd name="connsiteY1661" fmla="*/ 447115 h 553700"/>
                <a:gd name="connsiteX1662" fmla="*/ 351880 w 684463"/>
                <a:gd name="connsiteY1662" fmla="*/ 445753 h 553700"/>
                <a:gd name="connsiteX1663" fmla="*/ 349723 w 684463"/>
                <a:gd name="connsiteY1663" fmla="*/ 445753 h 553700"/>
                <a:gd name="connsiteX1664" fmla="*/ 348134 w 684463"/>
                <a:gd name="connsiteY1664" fmla="*/ 447228 h 553700"/>
                <a:gd name="connsiteX1665" fmla="*/ 346772 w 684463"/>
                <a:gd name="connsiteY1665" fmla="*/ 449158 h 553700"/>
                <a:gd name="connsiteX1666" fmla="*/ 345410 w 684463"/>
                <a:gd name="connsiteY1666" fmla="*/ 450407 h 553700"/>
                <a:gd name="connsiteX1667" fmla="*/ 344161 w 684463"/>
                <a:gd name="connsiteY1667" fmla="*/ 450293 h 553700"/>
                <a:gd name="connsiteX1668" fmla="*/ 340529 w 684463"/>
                <a:gd name="connsiteY1668" fmla="*/ 448704 h 553700"/>
                <a:gd name="connsiteX1669" fmla="*/ 333264 w 684463"/>
                <a:gd name="connsiteY1669" fmla="*/ 446888 h 553700"/>
                <a:gd name="connsiteX1670" fmla="*/ 331448 w 684463"/>
                <a:gd name="connsiteY1670" fmla="*/ 445866 h 553700"/>
                <a:gd name="connsiteX1671" fmla="*/ 330086 w 684463"/>
                <a:gd name="connsiteY1671" fmla="*/ 446547 h 553700"/>
                <a:gd name="connsiteX1672" fmla="*/ 323389 w 684463"/>
                <a:gd name="connsiteY1672" fmla="*/ 443482 h 553700"/>
                <a:gd name="connsiteX1673" fmla="*/ 322140 w 684463"/>
                <a:gd name="connsiteY1673" fmla="*/ 443823 h 553700"/>
                <a:gd name="connsiteX1674" fmla="*/ 319530 w 684463"/>
                <a:gd name="connsiteY1674" fmla="*/ 445298 h 553700"/>
                <a:gd name="connsiteX1675" fmla="*/ 318168 w 684463"/>
                <a:gd name="connsiteY1675" fmla="*/ 445753 h 553700"/>
                <a:gd name="connsiteX1676" fmla="*/ 311471 w 684463"/>
                <a:gd name="connsiteY1676" fmla="*/ 445753 h 553700"/>
                <a:gd name="connsiteX1677" fmla="*/ 311471 w 684463"/>
                <a:gd name="connsiteY1677" fmla="*/ 446888 h 553700"/>
                <a:gd name="connsiteX1678" fmla="*/ 313514 w 684463"/>
                <a:gd name="connsiteY1678" fmla="*/ 448023 h 553700"/>
                <a:gd name="connsiteX1679" fmla="*/ 310108 w 684463"/>
                <a:gd name="connsiteY1679" fmla="*/ 447909 h 553700"/>
                <a:gd name="connsiteX1680" fmla="*/ 307724 w 684463"/>
                <a:gd name="connsiteY1680" fmla="*/ 447001 h 553700"/>
                <a:gd name="connsiteX1681" fmla="*/ 306249 w 684463"/>
                <a:gd name="connsiteY1681" fmla="*/ 444617 h 553700"/>
                <a:gd name="connsiteX1682" fmla="*/ 305568 w 684463"/>
                <a:gd name="connsiteY1682" fmla="*/ 439963 h 553700"/>
                <a:gd name="connsiteX1683" fmla="*/ 306930 w 684463"/>
                <a:gd name="connsiteY1683" fmla="*/ 440985 h 553700"/>
                <a:gd name="connsiteX1684" fmla="*/ 308406 w 684463"/>
                <a:gd name="connsiteY1684" fmla="*/ 441099 h 553700"/>
                <a:gd name="connsiteX1685" fmla="*/ 309541 w 684463"/>
                <a:gd name="connsiteY1685" fmla="*/ 439963 h 553700"/>
                <a:gd name="connsiteX1686" fmla="*/ 310108 w 684463"/>
                <a:gd name="connsiteY1686" fmla="*/ 437580 h 553700"/>
                <a:gd name="connsiteX1687" fmla="*/ 309087 w 684463"/>
                <a:gd name="connsiteY1687" fmla="*/ 438375 h 553700"/>
                <a:gd name="connsiteX1688" fmla="*/ 308065 w 684463"/>
                <a:gd name="connsiteY1688" fmla="*/ 438715 h 553700"/>
                <a:gd name="connsiteX1689" fmla="*/ 305795 w 684463"/>
                <a:gd name="connsiteY1689" fmla="*/ 438828 h 553700"/>
                <a:gd name="connsiteX1690" fmla="*/ 305455 w 684463"/>
                <a:gd name="connsiteY1690" fmla="*/ 437920 h 553700"/>
                <a:gd name="connsiteX1691" fmla="*/ 305681 w 684463"/>
                <a:gd name="connsiteY1691" fmla="*/ 433721 h 553700"/>
                <a:gd name="connsiteX1692" fmla="*/ 305114 w 684463"/>
                <a:gd name="connsiteY1692" fmla="*/ 432812 h 553700"/>
                <a:gd name="connsiteX1693" fmla="*/ 303411 w 684463"/>
                <a:gd name="connsiteY1693" fmla="*/ 431791 h 553700"/>
                <a:gd name="connsiteX1694" fmla="*/ 298076 w 684463"/>
                <a:gd name="connsiteY1694" fmla="*/ 426910 h 553700"/>
                <a:gd name="connsiteX1695" fmla="*/ 297168 w 684463"/>
                <a:gd name="connsiteY1695" fmla="*/ 425321 h 553700"/>
                <a:gd name="connsiteX1696" fmla="*/ 298076 w 684463"/>
                <a:gd name="connsiteY1696" fmla="*/ 424867 h 553700"/>
                <a:gd name="connsiteX1697" fmla="*/ 299438 w 684463"/>
                <a:gd name="connsiteY1697" fmla="*/ 424753 h 553700"/>
                <a:gd name="connsiteX1698" fmla="*/ 300573 w 684463"/>
                <a:gd name="connsiteY1698" fmla="*/ 424186 h 553700"/>
                <a:gd name="connsiteX1699" fmla="*/ 300801 w 684463"/>
                <a:gd name="connsiteY1699" fmla="*/ 422483 h 553700"/>
                <a:gd name="connsiteX1700" fmla="*/ 300006 w 684463"/>
                <a:gd name="connsiteY1700" fmla="*/ 421689 h 553700"/>
                <a:gd name="connsiteX1701" fmla="*/ 298644 w 684463"/>
                <a:gd name="connsiteY1701" fmla="*/ 421234 h 553700"/>
                <a:gd name="connsiteX1702" fmla="*/ 297168 w 684463"/>
                <a:gd name="connsiteY1702" fmla="*/ 421121 h 553700"/>
                <a:gd name="connsiteX1703" fmla="*/ 296147 w 684463"/>
                <a:gd name="connsiteY1703" fmla="*/ 421234 h 553700"/>
                <a:gd name="connsiteX1704" fmla="*/ 295466 w 684463"/>
                <a:gd name="connsiteY1704" fmla="*/ 422142 h 553700"/>
                <a:gd name="connsiteX1705" fmla="*/ 295011 w 684463"/>
                <a:gd name="connsiteY1705" fmla="*/ 423618 h 553700"/>
                <a:gd name="connsiteX1706" fmla="*/ 294330 w 684463"/>
                <a:gd name="connsiteY1706" fmla="*/ 424753 h 553700"/>
                <a:gd name="connsiteX1707" fmla="*/ 292855 w 684463"/>
                <a:gd name="connsiteY1707" fmla="*/ 424753 h 553700"/>
                <a:gd name="connsiteX1708" fmla="*/ 292287 w 684463"/>
                <a:gd name="connsiteY1708" fmla="*/ 423959 h 553700"/>
                <a:gd name="connsiteX1709" fmla="*/ 290925 w 684463"/>
                <a:gd name="connsiteY1709" fmla="*/ 420213 h 553700"/>
                <a:gd name="connsiteX1710" fmla="*/ 290925 w 684463"/>
                <a:gd name="connsiteY1710" fmla="*/ 418964 h 553700"/>
                <a:gd name="connsiteX1711" fmla="*/ 293536 w 684463"/>
                <a:gd name="connsiteY1711" fmla="*/ 419191 h 553700"/>
                <a:gd name="connsiteX1712" fmla="*/ 294898 w 684463"/>
                <a:gd name="connsiteY1712" fmla="*/ 419078 h 553700"/>
                <a:gd name="connsiteX1713" fmla="*/ 295919 w 684463"/>
                <a:gd name="connsiteY1713" fmla="*/ 418397 h 553700"/>
                <a:gd name="connsiteX1714" fmla="*/ 296828 w 684463"/>
                <a:gd name="connsiteY1714" fmla="*/ 417262 h 553700"/>
                <a:gd name="connsiteX1715" fmla="*/ 297963 w 684463"/>
                <a:gd name="connsiteY1715" fmla="*/ 416354 h 553700"/>
                <a:gd name="connsiteX1716" fmla="*/ 299211 w 684463"/>
                <a:gd name="connsiteY1716" fmla="*/ 415673 h 553700"/>
                <a:gd name="connsiteX1717" fmla="*/ 300346 w 684463"/>
                <a:gd name="connsiteY1717" fmla="*/ 415445 h 553700"/>
                <a:gd name="connsiteX1718" fmla="*/ 302390 w 684463"/>
                <a:gd name="connsiteY1718" fmla="*/ 414537 h 553700"/>
                <a:gd name="connsiteX1719" fmla="*/ 303298 w 684463"/>
                <a:gd name="connsiteY1719" fmla="*/ 412494 h 553700"/>
                <a:gd name="connsiteX1720" fmla="*/ 303184 w 684463"/>
                <a:gd name="connsiteY1720" fmla="*/ 410451 h 553700"/>
                <a:gd name="connsiteX1721" fmla="*/ 302049 w 684463"/>
                <a:gd name="connsiteY1721" fmla="*/ 409543 h 553700"/>
                <a:gd name="connsiteX1722" fmla="*/ 302390 w 684463"/>
                <a:gd name="connsiteY1722" fmla="*/ 407840 h 553700"/>
                <a:gd name="connsiteX1723" fmla="*/ 301595 w 684463"/>
                <a:gd name="connsiteY1723" fmla="*/ 403981 h 553700"/>
                <a:gd name="connsiteX1724" fmla="*/ 299665 w 684463"/>
                <a:gd name="connsiteY1724" fmla="*/ 397852 h 553700"/>
                <a:gd name="connsiteX1725" fmla="*/ 298417 w 684463"/>
                <a:gd name="connsiteY1725" fmla="*/ 395695 h 553700"/>
                <a:gd name="connsiteX1726" fmla="*/ 297168 w 684463"/>
                <a:gd name="connsiteY1726" fmla="*/ 394219 h 553700"/>
                <a:gd name="connsiteX1727" fmla="*/ 295692 w 684463"/>
                <a:gd name="connsiteY1727" fmla="*/ 393424 h 553700"/>
                <a:gd name="connsiteX1728" fmla="*/ 293649 w 684463"/>
                <a:gd name="connsiteY1728" fmla="*/ 393198 h 553700"/>
                <a:gd name="connsiteX1729" fmla="*/ 291947 w 684463"/>
                <a:gd name="connsiteY1729" fmla="*/ 394446 h 553700"/>
                <a:gd name="connsiteX1730" fmla="*/ 290812 w 684463"/>
                <a:gd name="connsiteY1730" fmla="*/ 394787 h 553700"/>
                <a:gd name="connsiteX1731" fmla="*/ 290358 w 684463"/>
                <a:gd name="connsiteY1731" fmla="*/ 393879 h 553700"/>
                <a:gd name="connsiteX1732" fmla="*/ 290584 w 684463"/>
                <a:gd name="connsiteY1732" fmla="*/ 391608 h 553700"/>
                <a:gd name="connsiteX1733" fmla="*/ 291152 w 684463"/>
                <a:gd name="connsiteY1733" fmla="*/ 390360 h 553700"/>
                <a:gd name="connsiteX1734" fmla="*/ 292060 w 684463"/>
                <a:gd name="connsiteY1734" fmla="*/ 389906 h 553700"/>
                <a:gd name="connsiteX1735" fmla="*/ 293309 w 684463"/>
                <a:gd name="connsiteY1735" fmla="*/ 389792 h 553700"/>
                <a:gd name="connsiteX1736" fmla="*/ 295919 w 684463"/>
                <a:gd name="connsiteY1736" fmla="*/ 388884 h 553700"/>
                <a:gd name="connsiteX1737" fmla="*/ 296941 w 684463"/>
                <a:gd name="connsiteY1737" fmla="*/ 386387 h 553700"/>
                <a:gd name="connsiteX1738" fmla="*/ 296714 w 684463"/>
                <a:gd name="connsiteY1738" fmla="*/ 383209 h 553700"/>
                <a:gd name="connsiteX1739" fmla="*/ 295352 w 684463"/>
                <a:gd name="connsiteY1739" fmla="*/ 379917 h 553700"/>
                <a:gd name="connsiteX1740" fmla="*/ 291039 w 684463"/>
                <a:gd name="connsiteY1740" fmla="*/ 374469 h 553700"/>
                <a:gd name="connsiteX1741" fmla="*/ 286271 w 684463"/>
                <a:gd name="connsiteY1741" fmla="*/ 371631 h 553700"/>
                <a:gd name="connsiteX1742" fmla="*/ 275715 w 684463"/>
                <a:gd name="connsiteY1742" fmla="*/ 368793 h 553700"/>
                <a:gd name="connsiteX1743" fmla="*/ 275715 w 684463"/>
                <a:gd name="connsiteY1743" fmla="*/ 367544 h 553700"/>
                <a:gd name="connsiteX1744" fmla="*/ 291039 w 684463"/>
                <a:gd name="connsiteY1744" fmla="*/ 368793 h 553700"/>
                <a:gd name="connsiteX1745" fmla="*/ 289450 w 684463"/>
                <a:gd name="connsiteY1745" fmla="*/ 365955 h 553700"/>
                <a:gd name="connsiteX1746" fmla="*/ 283434 w 684463"/>
                <a:gd name="connsiteY1746" fmla="*/ 363344 h 553700"/>
                <a:gd name="connsiteX1747" fmla="*/ 281050 w 684463"/>
                <a:gd name="connsiteY1747" fmla="*/ 361869 h 553700"/>
                <a:gd name="connsiteX1748" fmla="*/ 280028 w 684463"/>
                <a:gd name="connsiteY1748" fmla="*/ 360166 h 553700"/>
                <a:gd name="connsiteX1749" fmla="*/ 279461 w 684463"/>
                <a:gd name="connsiteY1749" fmla="*/ 358918 h 553700"/>
                <a:gd name="connsiteX1750" fmla="*/ 278666 w 684463"/>
                <a:gd name="connsiteY1750" fmla="*/ 357896 h 553700"/>
                <a:gd name="connsiteX1751" fmla="*/ 277077 w 684463"/>
                <a:gd name="connsiteY1751" fmla="*/ 357102 h 553700"/>
                <a:gd name="connsiteX1752" fmla="*/ 271969 w 684463"/>
                <a:gd name="connsiteY1752" fmla="*/ 356761 h 553700"/>
                <a:gd name="connsiteX1753" fmla="*/ 270380 w 684463"/>
                <a:gd name="connsiteY1753" fmla="*/ 355853 h 553700"/>
                <a:gd name="connsiteX1754" fmla="*/ 270380 w 684463"/>
                <a:gd name="connsiteY1754" fmla="*/ 354831 h 553700"/>
                <a:gd name="connsiteX1755" fmla="*/ 285704 w 684463"/>
                <a:gd name="connsiteY1755" fmla="*/ 357215 h 553700"/>
                <a:gd name="connsiteX1756" fmla="*/ 288882 w 684463"/>
                <a:gd name="connsiteY1756" fmla="*/ 356647 h 553700"/>
                <a:gd name="connsiteX1757" fmla="*/ 294898 w 684463"/>
                <a:gd name="connsiteY1757" fmla="*/ 354264 h 553700"/>
                <a:gd name="connsiteX1758" fmla="*/ 298303 w 684463"/>
                <a:gd name="connsiteY1758" fmla="*/ 353696 h 553700"/>
                <a:gd name="connsiteX1759" fmla="*/ 298303 w 684463"/>
                <a:gd name="connsiteY1759" fmla="*/ 354831 h 553700"/>
                <a:gd name="connsiteX1760" fmla="*/ 297282 w 684463"/>
                <a:gd name="connsiteY1760" fmla="*/ 354718 h 553700"/>
                <a:gd name="connsiteX1761" fmla="*/ 296260 w 684463"/>
                <a:gd name="connsiteY1761" fmla="*/ 354831 h 553700"/>
                <a:gd name="connsiteX1762" fmla="*/ 295238 w 684463"/>
                <a:gd name="connsiteY1762" fmla="*/ 355172 h 553700"/>
                <a:gd name="connsiteX1763" fmla="*/ 294330 w 684463"/>
                <a:gd name="connsiteY1763" fmla="*/ 355966 h 553700"/>
                <a:gd name="connsiteX1764" fmla="*/ 295806 w 684463"/>
                <a:gd name="connsiteY1764" fmla="*/ 358918 h 553700"/>
                <a:gd name="connsiteX1765" fmla="*/ 298303 w 684463"/>
                <a:gd name="connsiteY1765" fmla="*/ 361301 h 553700"/>
                <a:gd name="connsiteX1766" fmla="*/ 301141 w 684463"/>
                <a:gd name="connsiteY1766" fmla="*/ 362209 h 553700"/>
                <a:gd name="connsiteX1767" fmla="*/ 303638 w 684463"/>
                <a:gd name="connsiteY1767" fmla="*/ 360847 h 553700"/>
                <a:gd name="connsiteX1768" fmla="*/ 299552 w 684463"/>
                <a:gd name="connsiteY1768" fmla="*/ 357328 h 553700"/>
                <a:gd name="connsiteX1769" fmla="*/ 300914 w 684463"/>
                <a:gd name="connsiteY1769" fmla="*/ 356080 h 553700"/>
                <a:gd name="connsiteX1770" fmla="*/ 301822 w 684463"/>
                <a:gd name="connsiteY1770" fmla="*/ 356988 h 553700"/>
                <a:gd name="connsiteX1771" fmla="*/ 303411 w 684463"/>
                <a:gd name="connsiteY1771" fmla="*/ 357442 h 553700"/>
                <a:gd name="connsiteX1772" fmla="*/ 306930 w 684463"/>
                <a:gd name="connsiteY1772" fmla="*/ 357442 h 553700"/>
                <a:gd name="connsiteX1773" fmla="*/ 308519 w 684463"/>
                <a:gd name="connsiteY1773" fmla="*/ 356761 h 553700"/>
                <a:gd name="connsiteX1774" fmla="*/ 311811 w 684463"/>
                <a:gd name="connsiteY1774" fmla="*/ 354377 h 553700"/>
                <a:gd name="connsiteX1775" fmla="*/ 315103 w 684463"/>
                <a:gd name="connsiteY1775" fmla="*/ 353583 h 553700"/>
                <a:gd name="connsiteX1776" fmla="*/ 316578 w 684463"/>
                <a:gd name="connsiteY1776" fmla="*/ 352788 h 553700"/>
                <a:gd name="connsiteX1777" fmla="*/ 317713 w 684463"/>
                <a:gd name="connsiteY1777" fmla="*/ 351199 h 553700"/>
                <a:gd name="connsiteX1778" fmla="*/ 318168 w 684463"/>
                <a:gd name="connsiteY1778" fmla="*/ 348588 h 553700"/>
                <a:gd name="connsiteX1779" fmla="*/ 318281 w 684463"/>
                <a:gd name="connsiteY1779" fmla="*/ 347226 h 553700"/>
                <a:gd name="connsiteX1780" fmla="*/ 318735 w 684463"/>
                <a:gd name="connsiteY1780" fmla="*/ 344842 h 553700"/>
                <a:gd name="connsiteX1781" fmla="*/ 318849 w 684463"/>
                <a:gd name="connsiteY1781" fmla="*/ 343707 h 553700"/>
                <a:gd name="connsiteX1782" fmla="*/ 318508 w 684463"/>
                <a:gd name="connsiteY1782" fmla="*/ 342345 h 553700"/>
                <a:gd name="connsiteX1783" fmla="*/ 316805 w 684463"/>
                <a:gd name="connsiteY1783" fmla="*/ 339848 h 553700"/>
                <a:gd name="connsiteX1784" fmla="*/ 316238 w 684463"/>
                <a:gd name="connsiteY1784" fmla="*/ 338486 h 553700"/>
                <a:gd name="connsiteX1785" fmla="*/ 318735 w 684463"/>
                <a:gd name="connsiteY1785" fmla="*/ 340188 h 553700"/>
                <a:gd name="connsiteX1786" fmla="*/ 321119 w 684463"/>
                <a:gd name="connsiteY1786" fmla="*/ 340643 h 553700"/>
                <a:gd name="connsiteX1787" fmla="*/ 323389 w 684463"/>
                <a:gd name="connsiteY1787" fmla="*/ 339735 h 553700"/>
                <a:gd name="connsiteX1788" fmla="*/ 325432 w 684463"/>
                <a:gd name="connsiteY1788" fmla="*/ 337351 h 553700"/>
                <a:gd name="connsiteX1789" fmla="*/ 328724 w 684463"/>
                <a:gd name="connsiteY1789" fmla="*/ 338032 h 553700"/>
                <a:gd name="connsiteX1790" fmla="*/ 331448 w 684463"/>
                <a:gd name="connsiteY1790" fmla="*/ 333378 h 553700"/>
                <a:gd name="connsiteX1791" fmla="*/ 332016 w 684463"/>
                <a:gd name="connsiteY1791" fmla="*/ 326567 h 553700"/>
                <a:gd name="connsiteX1792" fmla="*/ 328837 w 684463"/>
                <a:gd name="connsiteY1792" fmla="*/ 320892 h 553700"/>
                <a:gd name="connsiteX1793" fmla="*/ 326000 w 684463"/>
                <a:gd name="connsiteY1793" fmla="*/ 319757 h 553700"/>
                <a:gd name="connsiteX1794" fmla="*/ 319756 w 684463"/>
                <a:gd name="connsiteY1794" fmla="*/ 319303 h 553700"/>
                <a:gd name="connsiteX1795" fmla="*/ 312038 w 684463"/>
                <a:gd name="connsiteY1795" fmla="*/ 316352 h 553700"/>
                <a:gd name="connsiteX1796" fmla="*/ 309881 w 684463"/>
                <a:gd name="connsiteY1796" fmla="*/ 314422 h 553700"/>
                <a:gd name="connsiteX1797" fmla="*/ 308973 w 684463"/>
                <a:gd name="connsiteY1797" fmla="*/ 311357 h 553700"/>
                <a:gd name="connsiteX1798" fmla="*/ 321346 w 684463"/>
                <a:gd name="connsiteY1798" fmla="*/ 317373 h 553700"/>
                <a:gd name="connsiteX1799" fmla="*/ 323956 w 684463"/>
                <a:gd name="connsiteY1799" fmla="*/ 316805 h 553700"/>
                <a:gd name="connsiteX1800" fmla="*/ 338940 w 684463"/>
                <a:gd name="connsiteY1800" fmla="*/ 319189 h 553700"/>
                <a:gd name="connsiteX1801" fmla="*/ 340756 w 684463"/>
                <a:gd name="connsiteY1801" fmla="*/ 320892 h 553700"/>
                <a:gd name="connsiteX1802" fmla="*/ 344729 w 684463"/>
                <a:gd name="connsiteY1802" fmla="*/ 320665 h 553700"/>
                <a:gd name="connsiteX1803" fmla="*/ 351539 w 684463"/>
                <a:gd name="connsiteY1803" fmla="*/ 318508 h 553700"/>
                <a:gd name="connsiteX1804" fmla="*/ 355058 w 684463"/>
                <a:gd name="connsiteY1804" fmla="*/ 316352 h 553700"/>
                <a:gd name="connsiteX1805" fmla="*/ 357101 w 684463"/>
                <a:gd name="connsiteY1805" fmla="*/ 316011 h 553700"/>
                <a:gd name="connsiteX1806" fmla="*/ 358236 w 684463"/>
                <a:gd name="connsiteY1806" fmla="*/ 317486 h 553700"/>
                <a:gd name="connsiteX1807" fmla="*/ 357782 w 684463"/>
                <a:gd name="connsiteY1807" fmla="*/ 319189 h 553700"/>
                <a:gd name="connsiteX1808" fmla="*/ 355058 w 684463"/>
                <a:gd name="connsiteY1808" fmla="*/ 322481 h 553700"/>
                <a:gd name="connsiteX1809" fmla="*/ 354264 w 684463"/>
                <a:gd name="connsiteY1809" fmla="*/ 324524 h 553700"/>
                <a:gd name="connsiteX1810" fmla="*/ 355399 w 684463"/>
                <a:gd name="connsiteY1810" fmla="*/ 326340 h 553700"/>
                <a:gd name="connsiteX1811" fmla="*/ 354718 w 684463"/>
                <a:gd name="connsiteY1811" fmla="*/ 327475 h 553700"/>
                <a:gd name="connsiteX1812" fmla="*/ 353128 w 684463"/>
                <a:gd name="connsiteY1812" fmla="*/ 327703 h 553700"/>
                <a:gd name="connsiteX1813" fmla="*/ 351539 w 684463"/>
                <a:gd name="connsiteY1813" fmla="*/ 326908 h 553700"/>
                <a:gd name="connsiteX1814" fmla="*/ 351766 w 684463"/>
                <a:gd name="connsiteY1814" fmla="*/ 326227 h 553700"/>
                <a:gd name="connsiteX1815" fmla="*/ 352107 w 684463"/>
                <a:gd name="connsiteY1815" fmla="*/ 324524 h 553700"/>
                <a:gd name="connsiteX1816" fmla="*/ 349042 w 684463"/>
                <a:gd name="connsiteY1816" fmla="*/ 324638 h 553700"/>
                <a:gd name="connsiteX1817" fmla="*/ 347793 w 684463"/>
                <a:gd name="connsiteY1817" fmla="*/ 325319 h 553700"/>
                <a:gd name="connsiteX1818" fmla="*/ 346885 w 684463"/>
                <a:gd name="connsiteY1818" fmla="*/ 326794 h 553700"/>
                <a:gd name="connsiteX1819" fmla="*/ 351653 w 684463"/>
                <a:gd name="connsiteY1819" fmla="*/ 335308 h 553700"/>
                <a:gd name="connsiteX1820" fmla="*/ 353469 w 684463"/>
                <a:gd name="connsiteY1820" fmla="*/ 340075 h 553700"/>
                <a:gd name="connsiteX1821" fmla="*/ 352107 w 684463"/>
                <a:gd name="connsiteY1821" fmla="*/ 343480 h 553700"/>
                <a:gd name="connsiteX1822" fmla="*/ 350631 w 684463"/>
                <a:gd name="connsiteY1822" fmla="*/ 343707 h 553700"/>
                <a:gd name="connsiteX1823" fmla="*/ 347566 w 684463"/>
                <a:gd name="connsiteY1823" fmla="*/ 342913 h 553700"/>
                <a:gd name="connsiteX1824" fmla="*/ 346091 w 684463"/>
                <a:gd name="connsiteY1824" fmla="*/ 343480 h 553700"/>
                <a:gd name="connsiteX1825" fmla="*/ 344275 w 684463"/>
                <a:gd name="connsiteY1825" fmla="*/ 346091 h 553700"/>
                <a:gd name="connsiteX1826" fmla="*/ 343139 w 684463"/>
                <a:gd name="connsiteY1826" fmla="*/ 346999 h 553700"/>
                <a:gd name="connsiteX1827" fmla="*/ 341323 w 684463"/>
                <a:gd name="connsiteY1827" fmla="*/ 346999 h 553700"/>
                <a:gd name="connsiteX1828" fmla="*/ 341323 w 684463"/>
                <a:gd name="connsiteY1828" fmla="*/ 348248 h 553700"/>
                <a:gd name="connsiteX1829" fmla="*/ 342913 w 684463"/>
                <a:gd name="connsiteY1829" fmla="*/ 348815 h 553700"/>
                <a:gd name="connsiteX1830" fmla="*/ 347680 w 684463"/>
                <a:gd name="connsiteY1830" fmla="*/ 348248 h 553700"/>
                <a:gd name="connsiteX1831" fmla="*/ 348929 w 684463"/>
                <a:gd name="connsiteY1831" fmla="*/ 347680 h 553700"/>
                <a:gd name="connsiteX1832" fmla="*/ 350404 w 684463"/>
                <a:gd name="connsiteY1832" fmla="*/ 346432 h 553700"/>
                <a:gd name="connsiteX1833" fmla="*/ 352107 w 684463"/>
                <a:gd name="connsiteY1833" fmla="*/ 345523 h 553700"/>
                <a:gd name="connsiteX1834" fmla="*/ 353923 w 684463"/>
                <a:gd name="connsiteY1834" fmla="*/ 345751 h 553700"/>
                <a:gd name="connsiteX1835" fmla="*/ 354604 w 684463"/>
                <a:gd name="connsiteY1835" fmla="*/ 347113 h 553700"/>
                <a:gd name="connsiteX1836" fmla="*/ 355626 w 684463"/>
                <a:gd name="connsiteY1836" fmla="*/ 349950 h 553700"/>
                <a:gd name="connsiteX1837" fmla="*/ 356420 w 684463"/>
                <a:gd name="connsiteY1837" fmla="*/ 352675 h 553700"/>
                <a:gd name="connsiteX1838" fmla="*/ 356307 w 684463"/>
                <a:gd name="connsiteY1838" fmla="*/ 353923 h 553700"/>
                <a:gd name="connsiteX1839" fmla="*/ 348474 w 684463"/>
                <a:gd name="connsiteY1839" fmla="*/ 355285 h 553700"/>
                <a:gd name="connsiteX1840" fmla="*/ 346772 w 684463"/>
                <a:gd name="connsiteY1840" fmla="*/ 355966 h 553700"/>
                <a:gd name="connsiteX1841" fmla="*/ 346091 w 684463"/>
                <a:gd name="connsiteY1841" fmla="*/ 356988 h 553700"/>
                <a:gd name="connsiteX1842" fmla="*/ 347339 w 684463"/>
                <a:gd name="connsiteY1842" fmla="*/ 358350 h 553700"/>
                <a:gd name="connsiteX1843" fmla="*/ 348702 w 684463"/>
                <a:gd name="connsiteY1843" fmla="*/ 358577 h 553700"/>
                <a:gd name="connsiteX1844" fmla="*/ 353015 w 684463"/>
                <a:gd name="connsiteY1844" fmla="*/ 358236 h 553700"/>
                <a:gd name="connsiteX1845" fmla="*/ 353923 w 684463"/>
                <a:gd name="connsiteY1845" fmla="*/ 357783 h 553700"/>
                <a:gd name="connsiteX1846" fmla="*/ 354604 w 684463"/>
                <a:gd name="connsiteY1846" fmla="*/ 356874 h 553700"/>
                <a:gd name="connsiteX1847" fmla="*/ 356193 w 684463"/>
                <a:gd name="connsiteY1847" fmla="*/ 358577 h 553700"/>
                <a:gd name="connsiteX1848" fmla="*/ 358577 w 684463"/>
                <a:gd name="connsiteY1848" fmla="*/ 362096 h 553700"/>
                <a:gd name="connsiteX1849" fmla="*/ 359258 w 684463"/>
                <a:gd name="connsiteY1849" fmla="*/ 364366 h 553700"/>
                <a:gd name="connsiteX1850" fmla="*/ 359144 w 684463"/>
                <a:gd name="connsiteY1850" fmla="*/ 365161 h 553700"/>
                <a:gd name="connsiteX1851" fmla="*/ 358577 w 684463"/>
                <a:gd name="connsiteY1851" fmla="*/ 366182 h 553700"/>
                <a:gd name="connsiteX1852" fmla="*/ 357782 w 684463"/>
                <a:gd name="connsiteY1852" fmla="*/ 369020 h 553700"/>
                <a:gd name="connsiteX1853" fmla="*/ 359485 w 684463"/>
                <a:gd name="connsiteY1853" fmla="*/ 367431 h 553700"/>
                <a:gd name="connsiteX1854" fmla="*/ 360734 w 684463"/>
                <a:gd name="connsiteY1854" fmla="*/ 365842 h 553700"/>
                <a:gd name="connsiteX1855" fmla="*/ 364820 w 684463"/>
                <a:gd name="connsiteY1855" fmla="*/ 356988 h 553700"/>
                <a:gd name="connsiteX1856" fmla="*/ 365047 w 684463"/>
                <a:gd name="connsiteY1856" fmla="*/ 356761 h 553700"/>
                <a:gd name="connsiteX1857" fmla="*/ 365160 w 684463"/>
                <a:gd name="connsiteY1857" fmla="*/ 356647 h 553700"/>
                <a:gd name="connsiteX1858" fmla="*/ 364933 w 684463"/>
                <a:gd name="connsiteY1858" fmla="*/ 355399 h 553700"/>
                <a:gd name="connsiteX1859" fmla="*/ 364025 w 684463"/>
                <a:gd name="connsiteY1859" fmla="*/ 353242 h 553700"/>
                <a:gd name="connsiteX1860" fmla="*/ 363798 w 684463"/>
                <a:gd name="connsiteY1860" fmla="*/ 352561 h 553700"/>
                <a:gd name="connsiteX1861" fmla="*/ 364139 w 684463"/>
                <a:gd name="connsiteY1861" fmla="*/ 350631 h 553700"/>
                <a:gd name="connsiteX1862" fmla="*/ 364933 w 684463"/>
                <a:gd name="connsiteY1862" fmla="*/ 348134 h 553700"/>
                <a:gd name="connsiteX1863" fmla="*/ 366522 w 684463"/>
                <a:gd name="connsiteY1863" fmla="*/ 344275 h 553700"/>
                <a:gd name="connsiteX1864" fmla="*/ 367998 w 684463"/>
                <a:gd name="connsiteY1864" fmla="*/ 342686 h 553700"/>
                <a:gd name="connsiteX1865" fmla="*/ 371404 w 684463"/>
                <a:gd name="connsiteY1865" fmla="*/ 341664 h 553700"/>
                <a:gd name="connsiteX1866" fmla="*/ 373106 w 684463"/>
                <a:gd name="connsiteY1866" fmla="*/ 340643 h 553700"/>
                <a:gd name="connsiteX1867" fmla="*/ 374695 w 684463"/>
                <a:gd name="connsiteY1867" fmla="*/ 335762 h 553700"/>
                <a:gd name="connsiteX1868" fmla="*/ 372652 w 684463"/>
                <a:gd name="connsiteY1868" fmla="*/ 330086 h 553700"/>
                <a:gd name="connsiteX1869" fmla="*/ 370382 w 684463"/>
                <a:gd name="connsiteY1869" fmla="*/ 324978 h 553700"/>
                <a:gd name="connsiteX1870" fmla="*/ 371063 w 684463"/>
                <a:gd name="connsiteY1870" fmla="*/ 321687 h 553700"/>
                <a:gd name="connsiteX1871" fmla="*/ 372766 w 684463"/>
                <a:gd name="connsiteY1871" fmla="*/ 321800 h 553700"/>
                <a:gd name="connsiteX1872" fmla="*/ 376171 w 684463"/>
                <a:gd name="connsiteY1872" fmla="*/ 325432 h 553700"/>
                <a:gd name="connsiteX1873" fmla="*/ 377987 w 684463"/>
                <a:gd name="connsiteY1873" fmla="*/ 326340 h 553700"/>
                <a:gd name="connsiteX1874" fmla="*/ 378895 w 684463"/>
                <a:gd name="connsiteY1874" fmla="*/ 327135 h 553700"/>
                <a:gd name="connsiteX1875" fmla="*/ 378895 w 684463"/>
                <a:gd name="connsiteY1875" fmla="*/ 328837 h 553700"/>
                <a:gd name="connsiteX1876" fmla="*/ 378554 w 684463"/>
                <a:gd name="connsiteY1876" fmla="*/ 330767 h 553700"/>
                <a:gd name="connsiteX1877" fmla="*/ 378328 w 684463"/>
                <a:gd name="connsiteY1877" fmla="*/ 332129 h 553700"/>
                <a:gd name="connsiteX1878" fmla="*/ 378782 w 684463"/>
                <a:gd name="connsiteY1878" fmla="*/ 334286 h 553700"/>
                <a:gd name="connsiteX1879" fmla="*/ 379122 w 684463"/>
                <a:gd name="connsiteY1879" fmla="*/ 335081 h 553700"/>
                <a:gd name="connsiteX1880" fmla="*/ 379576 w 684463"/>
                <a:gd name="connsiteY1880" fmla="*/ 335648 h 553700"/>
                <a:gd name="connsiteX1881" fmla="*/ 380257 w 684463"/>
                <a:gd name="connsiteY1881" fmla="*/ 337010 h 553700"/>
                <a:gd name="connsiteX1882" fmla="*/ 382074 w 684463"/>
                <a:gd name="connsiteY1882" fmla="*/ 342005 h 553700"/>
                <a:gd name="connsiteX1883" fmla="*/ 383776 w 684463"/>
                <a:gd name="connsiteY1883" fmla="*/ 349156 h 553700"/>
                <a:gd name="connsiteX1884" fmla="*/ 384003 w 684463"/>
                <a:gd name="connsiteY1884" fmla="*/ 355853 h 553700"/>
                <a:gd name="connsiteX1885" fmla="*/ 381506 w 684463"/>
                <a:gd name="connsiteY1885" fmla="*/ 359485 h 553700"/>
                <a:gd name="connsiteX1886" fmla="*/ 377987 w 684463"/>
                <a:gd name="connsiteY1886" fmla="*/ 358236 h 553700"/>
                <a:gd name="connsiteX1887" fmla="*/ 376284 w 684463"/>
                <a:gd name="connsiteY1887" fmla="*/ 358464 h 553700"/>
                <a:gd name="connsiteX1888" fmla="*/ 375603 w 684463"/>
                <a:gd name="connsiteY1888" fmla="*/ 361301 h 553700"/>
                <a:gd name="connsiteX1889" fmla="*/ 374922 w 684463"/>
                <a:gd name="connsiteY1889" fmla="*/ 363231 h 553700"/>
                <a:gd name="connsiteX1890" fmla="*/ 371517 w 684463"/>
                <a:gd name="connsiteY1890" fmla="*/ 366523 h 553700"/>
                <a:gd name="connsiteX1891" fmla="*/ 370268 w 684463"/>
                <a:gd name="connsiteY1891" fmla="*/ 368906 h 553700"/>
                <a:gd name="connsiteX1892" fmla="*/ 372198 w 684463"/>
                <a:gd name="connsiteY1892" fmla="*/ 369360 h 553700"/>
                <a:gd name="connsiteX1893" fmla="*/ 375036 w 684463"/>
                <a:gd name="connsiteY1893" fmla="*/ 368112 h 553700"/>
                <a:gd name="connsiteX1894" fmla="*/ 377306 w 684463"/>
                <a:gd name="connsiteY1894" fmla="*/ 365728 h 553700"/>
                <a:gd name="connsiteX1895" fmla="*/ 377646 w 684463"/>
                <a:gd name="connsiteY1895" fmla="*/ 363004 h 553700"/>
                <a:gd name="connsiteX1896" fmla="*/ 379236 w 684463"/>
                <a:gd name="connsiteY1896" fmla="*/ 362323 h 553700"/>
                <a:gd name="connsiteX1897" fmla="*/ 380825 w 684463"/>
                <a:gd name="connsiteY1897" fmla="*/ 362890 h 553700"/>
                <a:gd name="connsiteX1898" fmla="*/ 382187 w 684463"/>
                <a:gd name="connsiteY1898" fmla="*/ 364366 h 553700"/>
                <a:gd name="connsiteX1899" fmla="*/ 382981 w 684463"/>
                <a:gd name="connsiteY1899" fmla="*/ 366523 h 553700"/>
                <a:gd name="connsiteX1900" fmla="*/ 379917 w 684463"/>
                <a:gd name="connsiteY1900" fmla="*/ 365501 h 553700"/>
                <a:gd name="connsiteX1901" fmla="*/ 379463 w 684463"/>
                <a:gd name="connsiteY1901" fmla="*/ 365955 h 553700"/>
                <a:gd name="connsiteX1902" fmla="*/ 380030 w 684463"/>
                <a:gd name="connsiteY1902" fmla="*/ 367544 h 553700"/>
                <a:gd name="connsiteX1903" fmla="*/ 381506 w 684463"/>
                <a:gd name="connsiteY1903" fmla="*/ 368793 h 553700"/>
                <a:gd name="connsiteX1904" fmla="*/ 384798 w 684463"/>
                <a:gd name="connsiteY1904" fmla="*/ 370155 h 553700"/>
                <a:gd name="connsiteX1905" fmla="*/ 385706 w 684463"/>
                <a:gd name="connsiteY1905" fmla="*/ 366523 h 553700"/>
                <a:gd name="connsiteX1906" fmla="*/ 387976 w 684463"/>
                <a:gd name="connsiteY1906" fmla="*/ 361074 h 553700"/>
                <a:gd name="connsiteX1907" fmla="*/ 388316 w 684463"/>
                <a:gd name="connsiteY1907" fmla="*/ 357215 h 553700"/>
                <a:gd name="connsiteX1908" fmla="*/ 384230 w 684463"/>
                <a:gd name="connsiteY1908" fmla="*/ 338372 h 553700"/>
                <a:gd name="connsiteX1909" fmla="*/ 384230 w 684463"/>
                <a:gd name="connsiteY1909" fmla="*/ 332243 h 553700"/>
                <a:gd name="connsiteX1910" fmla="*/ 383889 w 684463"/>
                <a:gd name="connsiteY1910" fmla="*/ 329746 h 553700"/>
                <a:gd name="connsiteX1911" fmla="*/ 381619 w 684463"/>
                <a:gd name="connsiteY1911" fmla="*/ 320551 h 553700"/>
                <a:gd name="connsiteX1912" fmla="*/ 380144 w 684463"/>
                <a:gd name="connsiteY1912" fmla="*/ 318168 h 553700"/>
                <a:gd name="connsiteX1913" fmla="*/ 378441 w 684463"/>
                <a:gd name="connsiteY1913" fmla="*/ 317260 h 553700"/>
                <a:gd name="connsiteX1914" fmla="*/ 376284 w 684463"/>
                <a:gd name="connsiteY1914" fmla="*/ 317373 h 553700"/>
                <a:gd name="connsiteX1915" fmla="*/ 368906 w 684463"/>
                <a:gd name="connsiteY1915" fmla="*/ 320438 h 553700"/>
                <a:gd name="connsiteX1916" fmla="*/ 366069 w 684463"/>
                <a:gd name="connsiteY1916" fmla="*/ 320892 h 553700"/>
                <a:gd name="connsiteX1917" fmla="*/ 364479 w 684463"/>
                <a:gd name="connsiteY1917" fmla="*/ 319416 h 553700"/>
                <a:gd name="connsiteX1918" fmla="*/ 366069 w 684463"/>
                <a:gd name="connsiteY1918" fmla="*/ 315217 h 553700"/>
                <a:gd name="connsiteX1919" fmla="*/ 371063 w 684463"/>
                <a:gd name="connsiteY1919" fmla="*/ 310903 h 553700"/>
                <a:gd name="connsiteX1920" fmla="*/ 380257 w 684463"/>
                <a:gd name="connsiteY1920" fmla="*/ 305228 h 553700"/>
                <a:gd name="connsiteX1921" fmla="*/ 395127 w 684463"/>
                <a:gd name="connsiteY1921" fmla="*/ 292515 h 553700"/>
                <a:gd name="connsiteX1922" fmla="*/ 402846 w 684463"/>
                <a:gd name="connsiteY1922" fmla="*/ 288201 h 553700"/>
                <a:gd name="connsiteX1923" fmla="*/ 410905 w 684463"/>
                <a:gd name="connsiteY1923" fmla="*/ 288542 h 553700"/>
                <a:gd name="connsiteX1924" fmla="*/ 419305 w 684463"/>
                <a:gd name="connsiteY1924" fmla="*/ 293423 h 553700"/>
                <a:gd name="connsiteX1925" fmla="*/ 426229 w 684463"/>
                <a:gd name="connsiteY1925" fmla="*/ 293423 h 553700"/>
                <a:gd name="connsiteX1926" fmla="*/ 428045 w 684463"/>
                <a:gd name="connsiteY1926" fmla="*/ 294444 h 553700"/>
                <a:gd name="connsiteX1927" fmla="*/ 431450 w 684463"/>
                <a:gd name="connsiteY1927" fmla="*/ 297509 h 553700"/>
                <a:gd name="connsiteX1928" fmla="*/ 434288 w 684463"/>
                <a:gd name="connsiteY1928" fmla="*/ 298757 h 553700"/>
                <a:gd name="connsiteX1929" fmla="*/ 439282 w 684463"/>
                <a:gd name="connsiteY1929" fmla="*/ 302957 h 553700"/>
                <a:gd name="connsiteX1930" fmla="*/ 437920 w 684463"/>
                <a:gd name="connsiteY1930" fmla="*/ 305682 h 553700"/>
                <a:gd name="connsiteX1931" fmla="*/ 433947 w 684463"/>
                <a:gd name="connsiteY1931" fmla="*/ 311130 h 553700"/>
                <a:gd name="connsiteX1932" fmla="*/ 432471 w 684463"/>
                <a:gd name="connsiteY1932" fmla="*/ 314081 h 553700"/>
                <a:gd name="connsiteX1933" fmla="*/ 429861 w 684463"/>
                <a:gd name="connsiteY1933" fmla="*/ 321005 h 553700"/>
                <a:gd name="connsiteX1934" fmla="*/ 428612 w 684463"/>
                <a:gd name="connsiteY1934" fmla="*/ 323049 h 553700"/>
                <a:gd name="connsiteX1935" fmla="*/ 428612 w 684463"/>
                <a:gd name="connsiteY1935" fmla="*/ 324297 h 553700"/>
                <a:gd name="connsiteX1936" fmla="*/ 431337 w 684463"/>
                <a:gd name="connsiteY1936" fmla="*/ 328156 h 553700"/>
                <a:gd name="connsiteX1937" fmla="*/ 432699 w 684463"/>
                <a:gd name="connsiteY1937" fmla="*/ 330767 h 553700"/>
                <a:gd name="connsiteX1938" fmla="*/ 433266 w 684463"/>
                <a:gd name="connsiteY1938" fmla="*/ 333038 h 553700"/>
                <a:gd name="connsiteX1939" fmla="*/ 433720 w 684463"/>
                <a:gd name="connsiteY1939" fmla="*/ 336329 h 553700"/>
                <a:gd name="connsiteX1940" fmla="*/ 434742 w 684463"/>
                <a:gd name="connsiteY1940" fmla="*/ 340075 h 553700"/>
                <a:gd name="connsiteX1941" fmla="*/ 436104 w 684463"/>
                <a:gd name="connsiteY1941" fmla="*/ 343480 h 553700"/>
                <a:gd name="connsiteX1942" fmla="*/ 437353 w 684463"/>
                <a:gd name="connsiteY1942" fmla="*/ 345523 h 553700"/>
                <a:gd name="connsiteX1943" fmla="*/ 436899 w 684463"/>
                <a:gd name="connsiteY1943" fmla="*/ 347226 h 553700"/>
                <a:gd name="connsiteX1944" fmla="*/ 436672 w 684463"/>
                <a:gd name="connsiteY1944" fmla="*/ 349496 h 553700"/>
                <a:gd name="connsiteX1945" fmla="*/ 436558 w 684463"/>
                <a:gd name="connsiteY1945" fmla="*/ 353129 h 553700"/>
                <a:gd name="connsiteX1946" fmla="*/ 435991 w 684463"/>
                <a:gd name="connsiteY1946" fmla="*/ 356080 h 553700"/>
                <a:gd name="connsiteX1947" fmla="*/ 435877 w 684463"/>
                <a:gd name="connsiteY1947" fmla="*/ 357215 h 553700"/>
                <a:gd name="connsiteX1948" fmla="*/ 435991 w 684463"/>
                <a:gd name="connsiteY1948" fmla="*/ 358010 h 553700"/>
                <a:gd name="connsiteX1949" fmla="*/ 436331 w 684463"/>
                <a:gd name="connsiteY1949" fmla="*/ 358918 h 553700"/>
                <a:gd name="connsiteX1950" fmla="*/ 437239 w 684463"/>
                <a:gd name="connsiteY1950" fmla="*/ 360734 h 553700"/>
                <a:gd name="connsiteX1951" fmla="*/ 435196 w 684463"/>
                <a:gd name="connsiteY1951" fmla="*/ 363344 h 553700"/>
                <a:gd name="connsiteX1952" fmla="*/ 431337 w 684463"/>
                <a:gd name="connsiteY1952" fmla="*/ 370950 h 553700"/>
                <a:gd name="connsiteX1953" fmla="*/ 427704 w 684463"/>
                <a:gd name="connsiteY1953" fmla="*/ 373447 h 553700"/>
                <a:gd name="connsiteX1954" fmla="*/ 427023 w 684463"/>
                <a:gd name="connsiteY1954" fmla="*/ 375490 h 553700"/>
                <a:gd name="connsiteX1955" fmla="*/ 426115 w 684463"/>
                <a:gd name="connsiteY1955" fmla="*/ 377533 h 553700"/>
                <a:gd name="connsiteX1956" fmla="*/ 423958 w 684463"/>
                <a:gd name="connsiteY1956" fmla="*/ 378328 h 553700"/>
                <a:gd name="connsiteX1957" fmla="*/ 422369 w 684463"/>
                <a:gd name="connsiteY1957" fmla="*/ 377760 h 553700"/>
                <a:gd name="connsiteX1958" fmla="*/ 421234 w 684463"/>
                <a:gd name="connsiteY1958" fmla="*/ 376852 h 553700"/>
                <a:gd name="connsiteX1959" fmla="*/ 419986 w 684463"/>
                <a:gd name="connsiteY1959" fmla="*/ 376058 h 553700"/>
                <a:gd name="connsiteX1960" fmla="*/ 418056 w 684463"/>
                <a:gd name="connsiteY1960" fmla="*/ 375944 h 553700"/>
                <a:gd name="connsiteX1961" fmla="*/ 411018 w 684463"/>
                <a:gd name="connsiteY1961" fmla="*/ 380030 h 553700"/>
                <a:gd name="connsiteX1962" fmla="*/ 409202 w 684463"/>
                <a:gd name="connsiteY1962" fmla="*/ 381960 h 553700"/>
                <a:gd name="connsiteX1963" fmla="*/ 403073 w 684463"/>
                <a:gd name="connsiteY1963" fmla="*/ 388430 h 553700"/>
                <a:gd name="connsiteX1964" fmla="*/ 403073 w 684463"/>
                <a:gd name="connsiteY1964" fmla="*/ 388430 h 553700"/>
                <a:gd name="connsiteX1965" fmla="*/ 398192 w 684463"/>
                <a:gd name="connsiteY1965" fmla="*/ 398419 h 553700"/>
                <a:gd name="connsiteX1966" fmla="*/ 400803 w 684463"/>
                <a:gd name="connsiteY1966" fmla="*/ 407386 h 553700"/>
                <a:gd name="connsiteX1967" fmla="*/ 405570 w 684463"/>
                <a:gd name="connsiteY1967" fmla="*/ 411586 h 553700"/>
                <a:gd name="connsiteX1968" fmla="*/ 407272 w 684463"/>
                <a:gd name="connsiteY1968" fmla="*/ 412153 h 553700"/>
                <a:gd name="connsiteX1969" fmla="*/ 413289 w 684463"/>
                <a:gd name="connsiteY1969" fmla="*/ 412608 h 553700"/>
                <a:gd name="connsiteX1970" fmla="*/ 414878 w 684463"/>
                <a:gd name="connsiteY1970" fmla="*/ 413402 h 553700"/>
                <a:gd name="connsiteX1971" fmla="*/ 419077 w 684463"/>
                <a:gd name="connsiteY1971" fmla="*/ 416921 h 553700"/>
                <a:gd name="connsiteX1972" fmla="*/ 421234 w 684463"/>
                <a:gd name="connsiteY1972" fmla="*/ 419532 h 553700"/>
                <a:gd name="connsiteX1973" fmla="*/ 422142 w 684463"/>
                <a:gd name="connsiteY1973" fmla="*/ 422029 h 553700"/>
                <a:gd name="connsiteX1974" fmla="*/ 422256 w 684463"/>
                <a:gd name="connsiteY1974" fmla="*/ 424980 h 553700"/>
                <a:gd name="connsiteX1975" fmla="*/ 422710 w 684463"/>
                <a:gd name="connsiteY1975" fmla="*/ 427477 h 553700"/>
                <a:gd name="connsiteX1976" fmla="*/ 424072 w 684463"/>
                <a:gd name="connsiteY1976" fmla="*/ 432018 h 553700"/>
                <a:gd name="connsiteX1977" fmla="*/ 422596 w 684463"/>
                <a:gd name="connsiteY1977" fmla="*/ 433834 h 553700"/>
                <a:gd name="connsiteX1978" fmla="*/ 422029 w 684463"/>
                <a:gd name="connsiteY1978" fmla="*/ 434402 h 553700"/>
                <a:gd name="connsiteX1979" fmla="*/ 416921 w 684463"/>
                <a:gd name="connsiteY1979" fmla="*/ 438034 h 553700"/>
                <a:gd name="connsiteX1980" fmla="*/ 396603 w 684463"/>
                <a:gd name="connsiteY1980" fmla="*/ 442801 h 553700"/>
                <a:gd name="connsiteX1981" fmla="*/ 395127 w 684463"/>
                <a:gd name="connsiteY1981" fmla="*/ 444504 h 553700"/>
                <a:gd name="connsiteX1982" fmla="*/ 392630 w 684463"/>
                <a:gd name="connsiteY1982" fmla="*/ 446093 h 553700"/>
                <a:gd name="connsiteX1983" fmla="*/ 390700 w 684463"/>
                <a:gd name="connsiteY1983" fmla="*/ 448931 h 553700"/>
                <a:gd name="connsiteX1984" fmla="*/ 389565 w 684463"/>
                <a:gd name="connsiteY1984" fmla="*/ 452336 h 553700"/>
                <a:gd name="connsiteX1985" fmla="*/ 390133 w 684463"/>
                <a:gd name="connsiteY1985" fmla="*/ 455174 h 553700"/>
                <a:gd name="connsiteX1986" fmla="*/ 389338 w 684463"/>
                <a:gd name="connsiteY1986" fmla="*/ 456649 h 553700"/>
                <a:gd name="connsiteX1987" fmla="*/ 388543 w 684463"/>
                <a:gd name="connsiteY1987" fmla="*/ 457217 h 553700"/>
                <a:gd name="connsiteX1988" fmla="*/ 387635 w 684463"/>
                <a:gd name="connsiteY1988" fmla="*/ 457104 h 553700"/>
                <a:gd name="connsiteX1989" fmla="*/ 386727 w 684463"/>
                <a:gd name="connsiteY1989" fmla="*/ 456309 h 553700"/>
                <a:gd name="connsiteX1990" fmla="*/ 387408 w 684463"/>
                <a:gd name="connsiteY1990" fmla="*/ 452677 h 553700"/>
                <a:gd name="connsiteX1991" fmla="*/ 386273 w 684463"/>
                <a:gd name="connsiteY1991" fmla="*/ 450407 h 553700"/>
                <a:gd name="connsiteX1992" fmla="*/ 384344 w 684463"/>
                <a:gd name="connsiteY1992" fmla="*/ 449725 h 553700"/>
                <a:gd name="connsiteX1993" fmla="*/ 382414 w 684463"/>
                <a:gd name="connsiteY1993" fmla="*/ 451088 h 553700"/>
                <a:gd name="connsiteX1994" fmla="*/ 381506 w 684463"/>
                <a:gd name="connsiteY1994" fmla="*/ 451882 h 553700"/>
                <a:gd name="connsiteX1995" fmla="*/ 380711 w 684463"/>
                <a:gd name="connsiteY1995" fmla="*/ 452223 h 553700"/>
                <a:gd name="connsiteX1996" fmla="*/ 380144 w 684463"/>
                <a:gd name="connsiteY1996" fmla="*/ 452790 h 553700"/>
                <a:gd name="connsiteX1997" fmla="*/ 379917 w 684463"/>
                <a:gd name="connsiteY1997" fmla="*/ 454493 h 553700"/>
                <a:gd name="connsiteX1998" fmla="*/ 380484 w 684463"/>
                <a:gd name="connsiteY1998" fmla="*/ 455174 h 553700"/>
                <a:gd name="connsiteX1999" fmla="*/ 383322 w 684463"/>
                <a:gd name="connsiteY1999" fmla="*/ 457330 h 553700"/>
                <a:gd name="connsiteX2000" fmla="*/ 391495 w 684463"/>
                <a:gd name="connsiteY2000" fmla="*/ 458011 h 553700"/>
                <a:gd name="connsiteX2001" fmla="*/ 395240 w 684463"/>
                <a:gd name="connsiteY2001" fmla="*/ 459260 h 553700"/>
                <a:gd name="connsiteX2002" fmla="*/ 396035 w 684463"/>
                <a:gd name="connsiteY2002" fmla="*/ 463233 h 553700"/>
                <a:gd name="connsiteX2003" fmla="*/ 395468 w 684463"/>
                <a:gd name="connsiteY2003" fmla="*/ 464936 h 553700"/>
                <a:gd name="connsiteX2004" fmla="*/ 394900 w 684463"/>
                <a:gd name="connsiteY2004" fmla="*/ 465617 h 553700"/>
                <a:gd name="connsiteX2005" fmla="*/ 394219 w 684463"/>
                <a:gd name="connsiteY2005" fmla="*/ 465957 h 553700"/>
                <a:gd name="connsiteX2006" fmla="*/ 393424 w 684463"/>
                <a:gd name="connsiteY2006" fmla="*/ 466638 h 553700"/>
                <a:gd name="connsiteX2007" fmla="*/ 391381 w 684463"/>
                <a:gd name="connsiteY2007" fmla="*/ 467773 h 553700"/>
                <a:gd name="connsiteX2008" fmla="*/ 390473 w 684463"/>
                <a:gd name="connsiteY2008" fmla="*/ 468681 h 553700"/>
                <a:gd name="connsiteX2009" fmla="*/ 391154 w 684463"/>
                <a:gd name="connsiteY2009" fmla="*/ 469136 h 553700"/>
                <a:gd name="connsiteX2010" fmla="*/ 394787 w 684463"/>
                <a:gd name="connsiteY2010" fmla="*/ 477195 h 553700"/>
                <a:gd name="connsiteX2011" fmla="*/ 394673 w 684463"/>
                <a:gd name="connsiteY2011" fmla="*/ 480373 h 553700"/>
                <a:gd name="connsiteX2012" fmla="*/ 393424 w 684463"/>
                <a:gd name="connsiteY2012" fmla="*/ 482075 h 553700"/>
                <a:gd name="connsiteX2013" fmla="*/ 391381 w 684463"/>
                <a:gd name="connsiteY2013" fmla="*/ 482756 h 553700"/>
                <a:gd name="connsiteX2014" fmla="*/ 389111 w 684463"/>
                <a:gd name="connsiteY2014" fmla="*/ 482870 h 553700"/>
                <a:gd name="connsiteX2015" fmla="*/ 387635 w 684463"/>
                <a:gd name="connsiteY2015" fmla="*/ 483438 h 553700"/>
                <a:gd name="connsiteX2016" fmla="*/ 384344 w 684463"/>
                <a:gd name="connsiteY2016" fmla="*/ 485935 h 553700"/>
                <a:gd name="connsiteX2017" fmla="*/ 382074 w 684463"/>
                <a:gd name="connsiteY2017" fmla="*/ 486389 h 553700"/>
                <a:gd name="connsiteX2018" fmla="*/ 378668 w 684463"/>
                <a:gd name="connsiteY2018" fmla="*/ 484913 h 553700"/>
                <a:gd name="connsiteX2019" fmla="*/ 373447 w 684463"/>
                <a:gd name="connsiteY2019" fmla="*/ 479919 h 553700"/>
                <a:gd name="connsiteX2020" fmla="*/ 370155 w 684463"/>
                <a:gd name="connsiteY2020" fmla="*/ 479351 h 553700"/>
                <a:gd name="connsiteX2021" fmla="*/ 370041 w 684463"/>
                <a:gd name="connsiteY2021" fmla="*/ 480146 h 553700"/>
                <a:gd name="connsiteX2022" fmla="*/ 370155 w 684463"/>
                <a:gd name="connsiteY2022" fmla="*/ 480373 h 553700"/>
                <a:gd name="connsiteX2023" fmla="*/ 370382 w 684463"/>
                <a:gd name="connsiteY2023" fmla="*/ 480373 h 553700"/>
                <a:gd name="connsiteX2024" fmla="*/ 370723 w 684463"/>
                <a:gd name="connsiteY2024" fmla="*/ 480487 h 553700"/>
                <a:gd name="connsiteX2025" fmla="*/ 370155 w 684463"/>
                <a:gd name="connsiteY2025" fmla="*/ 480827 h 553700"/>
                <a:gd name="connsiteX2026" fmla="*/ 369814 w 684463"/>
                <a:gd name="connsiteY2026" fmla="*/ 481168 h 553700"/>
                <a:gd name="connsiteX2027" fmla="*/ 369474 w 684463"/>
                <a:gd name="connsiteY2027" fmla="*/ 481508 h 553700"/>
                <a:gd name="connsiteX2028" fmla="*/ 368793 w 684463"/>
                <a:gd name="connsiteY2028" fmla="*/ 481735 h 553700"/>
                <a:gd name="connsiteX2029" fmla="*/ 369247 w 684463"/>
                <a:gd name="connsiteY2029" fmla="*/ 484913 h 553700"/>
                <a:gd name="connsiteX2030" fmla="*/ 368566 w 684463"/>
                <a:gd name="connsiteY2030" fmla="*/ 486843 h 553700"/>
                <a:gd name="connsiteX2031" fmla="*/ 367658 w 684463"/>
                <a:gd name="connsiteY2031" fmla="*/ 488546 h 553700"/>
                <a:gd name="connsiteX2032" fmla="*/ 367431 w 684463"/>
                <a:gd name="connsiteY2032" fmla="*/ 490929 h 553700"/>
                <a:gd name="connsiteX2033" fmla="*/ 368112 w 684463"/>
                <a:gd name="connsiteY2033" fmla="*/ 492859 h 553700"/>
                <a:gd name="connsiteX2034" fmla="*/ 369360 w 684463"/>
                <a:gd name="connsiteY2034" fmla="*/ 493994 h 553700"/>
                <a:gd name="connsiteX2035" fmla="*/ 370836 w 684463"/>
                <a:gd name="connsiteY2035" fmla="*/ 494221 h 553700"/>
                <a:gd name="connsiteX2036" fmla="*/ 372085 w 684463"/>
                <a:gd name="connsiteY2036" fmla="*/ 493200 h 553700"/>
                <a:gd name="connsiteX2037" fmla="*/ 371857 w 684463"/>
                <a:gd name="connsiteY2037" fmla="*/ 492632 h 553700"/>
                <a:gd name="connsiteX2038" fmla="*/ 371404 w 684463"/>
                <a:gd name="connsiteY2038" fmla="*/ 491043 h 553700"/>
                <a:gd name="connsiteX2039" fmla="*/ 372198 w 684463"/>
                <a:gd name="connsiteY2039" fmla="*/ 490929 h 553700"/>
                <a:gd name="connsiteX2040" fmla="*/ 374695 w 684463"/>
                <a:gd name="connsiteY2040" fmla="*/ 489794 h 553700"/>
                <a:gd name="connsiteX2041" fmla="*/ 375490 w 684463"/>
                <a:gd name="connsiteY2041" fmla="*/ 490702 h 553700"/>
                <a:gd name="connsiteX2042" fmla="*/ 376852 w 684463"/>
                <a:gd name="connsiteY2042" fmla="*/ 493767 h 553700"/>
                <a:gd name="connsiteX2043" fmla="*/ 377079 w 684463"/>
                <a:gd name="connsiteY2043" fmla="*/ 494448 h 553700"/>
                <a:gd name="connsiteX2044" fmla="*/ 377987 w 684463"/>
                <a:gd name="connsiteY2044" fmla="*/ 495129 h 553700"/>
                <a:gd name="connsiteX2045" fmla="*/ 381165 w 684463"/>
                <a:gd name="connsiteY2045" fmla="*/ 498194 h 553700"/>
                <a:gd name="connsiteX2046" fmla="*/ 382641 w 684463"/>
                <a:gd name="connsiteY2046" fmla="*/ 499102 h 553700"/>
                <a:gd name="connsiteX2047" fmla="*/ 331448 w 684463"/>
                <a:gd name="connsiteY2047" fmla="*/ 188653 h 553700"/>
                <a:gd name="connsiteX2048" fmla="*/ 331221 w 684463"/>
                <a:gd name="connsiteY2048" fmla="*/ 186042 h 553700"/>
                <a:gd name="connsiteX2049" fmla="*/ 332356 w 684463"/>
                <a:gd name="connsiteY2049" fmla="*/ 185134 h 553700"/>
                <a:gd name="connsiteX2050" fmla="*/ 340642 w 684463"/>
                <a:gd name="connsiteY2050" fmla="*/ 184226 h 553700"/>
                <a:gd name="connsiteX2051" fmla="*/ 344842 w 684463"/>
                <a:gd name="connsiteY2051" fmla="*/ 182637 h 553700"/>
                <a:gd name="connsiteX2052" fmla="*/ 344842 w 684463"/>
                <a:gd name="connsiteY2052" fmla="*/ 183999 h 553700"/>
                <a:gd name="connsiteX2053" fmla="*/ 344388 w 684463"/>
                <a:gd name="connsiteY2053" fmla="*/ 183999 h 553700"/>
                <a:gd name="connsiteX2054" fmla="*/ 344048 w 684463"/>
                <a:gd name="connsiteY2054" fmla="*/ 184226 h 553700"/>
                <a:gd name="connsiteX2055" fmla="*/ 343480 w 684463"/>
                <a:gd name="connsiteY2055" fmla="*/ 185021 h 553700"/>
                <a:gd name="connsiteX2056" fmla="*/ 341777 w 684463"/>
                <a:gd name="connsiteY2056" fmla="*/ 185816 h 553700"/>
                <a:gd name="connsiteX2057" fmla="*/ 340415 w 684463"/>
                <a:gd name="connsiteY2057" fmla="*/ 187631 h 553700"/>
                <a:gd name="connsiteX2058" fmla="*/ 339280 w 684463"/>
                <a:gd name="connsiteY2058" fmla="*/ 189675 h 553700"/>
                <a:gd name="connsiteX2059" fmla="*/ 338145 w 684463"/>
                <a:gd name="connsiteY2059" fmla="*/ 191151 h 553700"/>
                <a:gd name="connsiteX2060" fmla="*/ 336556 w 684463"/>
                <a:gd name="connsiteY2060" fmla="*/ 191832 h 553700"/>
                <a:gd name="connsiteX2061" fmla="*/ 334513 w 684463"/>
                <a:gd name="connsiteY2061" fmla="*/ 191604 h 553700"/>
                <a:gd name="connsiteX2062" fmla="*/ 332697 w 684463"/>
                <a:gd name="connsiteY2062" fmla="*/ 190583 h 553700"/>
                <a:gd name="connsiteX2063" fmla="*/ 331448 w 684463"/>
                <a:gd name="connsiteY2063" fmla="*/ 188653 h 553700"/>
                <a:gd name="connsiteX2064" fmla="*/ 70830 w 684463"/>
                <a:gd name="connsiteY2064" fmla="*/ 180026 h 553700"/>
                <a:gd name="connsiteX2065" fmla="*/ 69581 w 684463"/>
                <a:gd name="connsiteY2065" fmla="*/ 181615 h 553700"/>
                <a:gd name="connsiteX2066" fmla="*/ 65609 w 684463"/>
                <a:gd name="connsiteY2066" fmla="*/ 184907 h 553700"/>
                <a:gd name="connsiteX2067" fmla="*/ 65154 w 684463"/>
                <a:gd name="connsiteY2067" fmla="*/ 187972 h 553700"/>
                <a:gd name="connsiteX2068" fmla="*/ 57436 w 684463"/>
                <a:gd name="connsiteY2068" fmla="*/ 190129 h 553700"/>
                <a:gd name="connsiteX2069" fmla="*/ 54711 w 684463"/>
                <a:gd name="connsiteY2069" fmla="*/ 191604 h 553700"/>
                <a:gd name="connsiteX2070" fmla="*/ 53690 w 684463"/>
                <a:gd name="connsiteY2070" fmla="*/ 191037 h 553700"/>
                <a:gd name="connsiteX2071" fmla="*/ 51079 w 684463"/>
                <a:gd name="connsiteY2071" fmla="*/ 185248 h 553700"/>
                <a:gd name="connsiteX2072" fmla="*/ 50058 w 684463"/>
                <a:gd name="connsiteY2072" fmla="*/ 183772 h 553700"/>
                <a:gd name="connsiteX2073" fmla="*/ 47674 w 684463"/>
                <a:gd name="connsiteY2073" fmla="*/ 181275 h 553700"/>
                <a:gd name="connsiteX2074" fmla="*/ 45290 w 684463"/>
                <a:gd name="connsiteY2074" fmla="*/ 180026 h 553700"/>
                <a:gd name="connsiteX2075" fmla="*/ 44723 w 684463"/>
                <a:gd name="connsiteY2075" fmla="*/ 179913 h 553700"/>
                <a:gd name="connsiteX2076" fmla="*/ 41771 w 684463"/>
                <a:gd name="connsiteY2076" fmla="*/ 181048 h 553700"/>
                <a:gd name="connsiteX2077" fmla="*/ 40750 w 684463"/>
                <a:gd name="connsiteY2077" fmla="*/ 180934 h 553700"/>
                <a:gd name="connsiteX2078" fmla="*/ 41090 w 684463"/>
                <a:gd name="connsiteY2078" fmla="*/ 178891 h 553700"/>
                <a:gd name="connsiteX2079" fmla="*/ 41545 w 684463"/>
                <a:gd name="connsiteY2079" fmla="*/ 177983 h 553700"/>
                <a:gd name="connsiteX2080" fmla="*/ 42226 w 684463"/>
                <a:gd name="connsiteY2080" fmla="*/ 177189 h 553700"/>
                <a:gd name="connsiteX2081" fmla="*/ 43134 w 684463"/>
                <a:gd name="connsiteY2081" fmla="*/ 176621 h 553700"/>
                <a:gd name="connsiteX2082" fmla="*/ 44041 w 684463"/>
                <a:gd name="connsiteY2082" fmla="*/ 176394 h 553700"/>
                <a:gd name="connsiteX2083" fmla="*/ 44496 w 684463"/>
                <a:gd name="connsiteY2083" fmla="*/ 175599 h 553700"/>
                <a:gd name="connsiteX2084" fmla="*/ 44382 w 684463"/>
                <a:gd name="connsiteY2084" fmla="*/ 173897 h 553700"/>
                <a:gd name="connsiteX2085" fmla="*/ 44041 w 684463"/>
                <a:gd name="connsiteY2085" fmla="*/ 172194 h 553700"/>
                <a:gd name="connsiteX2086" fmla="*/ 43815 w 684463"/>
                <a:gd name="connsiteY2086" fmla="*/ 171513 h 553700"/>
                <a:gd name="connsiteX2087" fmla="*/ 46539 w 684463"/>
                <a:gd name="connsiteY2087" fmla="*/ 169470 h 553700"/>
                <a:gd name="connsiteX2088" fmla="*/ 53349 w 684463"/>
                <a:gd name="connsiteY2088" fmla="*/ 168449 h 553700"/>
                <a:gd name="connsiteX2089" fmla="*/ 55733 w 684463"/>
                <a:gd name="connsiteY2089" fmla="*/ 165270 h 553700"/>
                <a:gd name="connsiteX2090" fmla="*/ 54484 w 684463"/>
                <a:gd name="connsiteY2090" fmla="*/ 165384 h 553700"/>
                <a:gd name="connsiteX2091" fmla="*/ 53236 w 684463"/>
                <a:gd name="connsiteY2091" fmla="*/ 165270 h 553700"/>
                <a:gd name="connsiteX2092" fmla="*/ 52101 w 684463"/>
                <a:gd name="connsiteY2092" fmla="*/ 164930 h 553700"/>
                <a:gd name="connsiteX2093" fmla="*/ 51079 w 684463"/>
                <a:gd name="connsiteY2093" fmla="*/ 164248 h 553700"/>
                <a:gd name="connsiteX2094" fmla="*/ 51647 w 684463"/>
                <a:gd name="connsiteY2094" fmla="*/ 162546 h 553700"/>
                <a:gd name="connsiteX2095" fmla="*/ 53577 w 684463"/>
                <a:gd name="connsiteY2095" fmla="*/ 159935 h 553700"/>
                <a:gd name="connsiteX2096" fmla="*/ 54371 w 684463"/>
                <a:gd name="connsiteY2096" fmla="*/ 158119 h 553700"/>
                <a:gd name="connsiteX2097" fmla="*/ 54030 w 684463"/>
                <a:gd name="connsiteY2097" fmla="*/ 158232 h 553700"/>
                <a:gd name="connsiteX2098" fmla="*/ 53803 w 684463"/>
                <a:gd name="connsiteY2098" fmla="*/ 156757 h 553700"/>
                <a:gd name="connsiteX2099" fmla="*/ 53690 w 684463"/>
                <a:gd name="connsiteY2099" fmla="*/ 153806 h 553700"/>
                <a:gd name="connsiteX2100" fmla="*/ 54030 w 684463"/>
                <a:gd name="connsiteY2100" fmla="*/ 153238 h 553700"/>
                <a:gd name="connsiteX2101" fmla="*/ 54825 w 684463"/>
                <a:gd name="connsiteY2101" fmla="*/ 153238 h 553700"/>
                <a:gd name="connsiteX2102" fmla="*/ 55733 w 684463"/>
                <a:gd name="connsiteY2102" fmla="*/ 153352 h 553700"/>
                <a:gd name="connsiteX2103" fmla="*/ 56414 w 684463"/>
                <a:gd name="connsiteY2103" fmla="*/ 153352 h 553700"/>
                <a:gd name="connsiteX2104" fmla="*/ 59252 w 684463"/>
                <a:gd name="connsiteY2104" fmla="*/ 152330 h 553700"/>
                <a:gd name="connsiteX2105" fmla="*/ 64928 w 684463"/>
                <a:gd name="connsiteY2105" fmla="*/ 151422 h 553700"/>
                <a:gd name="connsiteX2106" fmla="*/ 67765 w 684463"/>
                <a:gd name="connsiteY2106" fmla="*/ 149833 h 553700"/>
                <a:gd name="connsiteX2107" fmla="*/ 69922 w 684463"/>
                <a:gd name="connsiteY2107" fmla="*/ 150628 h 553700"/>
                <a:gd name="connsiteX2108" fmla="*/ 71851 w 684463"/>
                <a:gd name="connsiteY2108" fmla="*/ 148017 h 553700"/>
                <a:gd name="connsiteX2109" fmla="*/ 75143 w 684463"/>
                <a:gd name="connsiteY2109" fmla="*/ 141206 h 553700"/>
                <a:gd name="connsiteX2110" fmla="*/ 77413 w 684463"/>
                <a:gd name="connsiteY2110" fmla="*/ 142682 h 553700"/>
                <a:gd name="connsiteX2111" fmla="*/ 78889 w 684463"/>
                <a:gd name="connsiteY2111" fmla="*/ 140639 h 553700"/>
                <a:gd name="connsiteX2112" fmla="*/ 80024 w 684463"/>
                <a:gd name="connsiteY2112" fmla="*/ 138368 h 553700"/>
                <a:gd name="connsiteX2113" fmla="*/ 81273 w 684463"/>
                <a:gd name="connsiteY2113" fmla="*/ 138822 h 553700"/>
                <a:gd name="connsiteX2114" fmla="*/ 80705 w 684463"/>
                <a:gd name="connsiteY2114" fmla="*/ 140298 h 553700"/>
                <a:gd name="connsiteX2115" fmla="*/ 79570 w 684463"/>
                <a:gd name="connsiteY2115" fmla="*/ 142455 h 553700"/>
                <a:gd name="connsiteX2116" fmla="*/ 79343 w 684463"/>
                <a:gd name="connsiteY2116" fmla="*/ 143817 h 553700"/>
                <a:gd name="connsiteX2117" fmla="*/ 79570 w 684463"/>
                <a:gd name="connsiteY2117" fmla="*/ 144612 h 553700"/>
                <a:gd name="connsiteX2118" fmla="*/ 80592 w 684463"/>
                <a:gd name="connsiteY2118" fmla="*/ 147109 h 553700"/>
                <a:gd name="connsiteX2119" fmla="*/ 80819 w 684463"/>
                <a:gd name="connsiteY2119" fmla="*/ 148584 h 553700"/>
                <a:gd name="connsiteX2120" fmla="*/ 80592 w 684463"/>
                <a:gd name="connsiteY2120" fmla="*/ 148925 h 553700"/>
                <a:gd name="connsiteX2121" fmla="*/ 79457 w 684463"/>
                <a:gd name="connsiteY2121" fmla="*/ 154714 h 553700"/>
                <a:gd name="connsiteX2122" fmla="*/ 78662 w 684463"/>
                <a:gd name="connsiteY2122" fmla="*/ 156870 h 553700"/>
                <a:gd name="connsiteX2123" fmla="*/ 78208 w 684463"/>
                <a:gd name="connsiteY2123" fmla="*/ 157665 h 553700"/>
                <a:gd name="connsiteX2124" fmla="*/ 76846 w 684463"/>
                <a:gd name="connsiteY2124" fmla="*/ 158346 h 553700"/>
                <a:gd name="connsiteX2125" fmla="*/ 76846 w 684463"/>
                <a:gd name="connsiteY2125" fmla="*/ 156189 h 553700"/>
                <a:gd name="connsiteX2126" fmla="*/ 76392 w 684463"/>
                <a:gd name="connsiteY2126" fmla="*/ 154827 h 553700"/>
                <a:gd name="connsiteX2127" fmla="*/ 75597 w 684463"/>
                <a:gd name="connsiteY2127" fmla="*/ 154033 h 553700"/>
                <a:gd name="connsiteX2128" fmla="*/ 74916 w 684463"/>
                <a:gd name="connsiteY2128" fmla="*/ 153465 h 553700"/>
                <a:gd name="connsiteX2129" fmla="*/ 72646 w 684463"/>
                <a:gd name="connsiteY2129" fmla="*/ 155395 h 553700"/>
                <a:gd name="connsiteX2130" fmla="*/ 72192 w 684463"/>
                <a:gd name="connsiteY2130" fmla="*/ 156076 h 553700"/>
                <a:gd name="connsiteX2131" fmla="*/ 71851 w 684463"/>
                <a:gd name="connsiteY2131" fmla="*/ 157892 h 553700"/>
                <a:gd name="connsiteX2132" fmla="*/ 72078 w 684463"/>
                <a:gd name="connsiteY2132" fmla="*/ 159027 h 553700"/>
                <a:gd name="connsiteX2133" fmla="*/ 72532 w 684463"/>
                <a:gd name="connsiteY2133" fmla="*/ 159822 h 553700"/>
                <a:gd name="connsiteX2134" fmla="*/ 72873 w 684463"/>
                <a:gd name="connsiteY2134" fmla="*/ 160730 h 553700"/>
                <a:gd name="connsiteX2135" fmla="*/ 73668 w 684463"/>
                <a:gd name="connsiteY2135" fmla="*/ 166632 h 553700"/>
                <a:gd name="connsiteX2136" fmla="*/ 74576 w 684463"/>
                <a:gd name="connsiteY2136" fmla="*/ 168449 h 553700"/>
                <a:gd name="connsiteX2137" fmla="*/ 76278 w 684463"/>
                <a:gd name="connsiteY2137" fmla="*/ 169130 h 553700"/>
                <a:gd name="connsiteX2138" fmla="*/ 75711 w 684463"/>
                <a:gd name="connsiteY2138" fmla="*/ 170038 h 553700"/>
                <a:gd name="connsiteX2139" fmla="*/ 75143 w 684463"/>
                <a:gd name="connsiteY2139" fmla="*/ 170492 h 553700"/>
                <a:gd name="connsiteX2140" fmla="*/ 74462 w 684463"/>
                <a:gd name="connsiteY2140" fmla="*/ 170605 h 553700"/>
                <a:gd name="connsiteX2141" fmla="*/ 73668 w 684463"/>
                <a:gd name="connsiteY2141" fmla="*/ 170605 h 553700"/>
                <a:gd name="connsiteX2142" fmla="*/ 74349 w 684463"/>
                <a:gd name="connsiteY2142" fmla="*/ 171173 h 553700"/>
                <a:gd name="connsiteX2143" fmla="*/ 75030 w 684463"/>
                <a:gd name="connsiteY2143" fmla="*/ 171854 h 553700"/>
                <a:gd name="connsiteX2144" fmla="*/ 73781 w 684463"/>
                <a:gd name="connsiteY2144" fmla="*/ 173783 h 553700"/>
                <a:gd name="connsiteX2145" fmla="*/ 72306 w 684463"/>
                <a:gd name="connsiteY2145" fmla="*/ 177756 h 553700"/>
                <a:gd name="connsiteX2146" fmla="*/ 70830 w 684463"/>
                <a:gd name="connsiteY2146" fmla="*/ 180026 h 553700"/>
                <a:gd name="connsiteX2147" fmla="*/ 295579 w 684463"/>
                <a:gd name="connsiteY2147" fmla="*/ 75371 h 553700"/>
                <a:gd name="connsiteX2148" fmla="*/ 298303 w 684463"/>
                <a:gd name="connsiteY2148" fmla="*/ 75257 h 553700"/>
                <a:gd name="connsiteX2149" fmla="*/ 299438 w 684463"/>
                <a:gd name="connsiteY2149" fmla="*/ 75711 h 553700"/>
                <a:gd name="connsiteX2150" fmla="*/ 300233 w 684463"/>
                <a:gd name="connsiteY2150" fmla="*/ 76619 h 553700"/>
                <a:gd name="connsiteX2151" fmla="*/ 300914 w 684463"/>
                <a:gd name="connsiteY2151" fmla="*/ 78776 h 553700"/>
                <a:gd name="connsiteX2152" fmla="*/ 300801 w 684463"/>
                <a:gd name="connsiteY2152" fmla="*/ 80706 h 553700"/>
                <a:gd name="connsiteX2153" fmla="*/ 300120 w 684463"/>
                <a:gd name="connsiteY2153" fmla="*/ 82181 h 553700"/>
                <a:gd name="connsiteX2154" fmla="*/ 297963 w 684463"/>
                <a:gd name="connsiteY2154" fmla="*/ 81727 h 553700"/>
                <a:gd name="connsiteX2155" fmla="*/ 295692 w 684463"/>
                <a:gd name="connsiteY2155" fmla="*/ 80932 h 553700"/>
                <a:gd name="connsiteX2156" fmla="*/ 288201 w 684463"/>
                <a:gd name="connsiteY2156" fmla="*/ 82749 h 553700"/>
                <a:gd name="connsiteX2157" fmla="*/ 289790 w 684463"/>
                <a:gd name="connsiteY2157" fmla="*/ 84111 h 553700"/>
                <a:gd name="connsiteX2158" fmla="*/ 290925 w 684463"/>
                <a:gd name="connsiteY2158" fmla="*/ 86722 h 553700"/>
                <a:gd name="connsiteX2159" fmla="*/ 290584 w 684463"/>
                <a:gd name="connsiteY2159" fmla="*/ 89673 h 553700"/>
                <a:gd name="connsiteX2160" fmla="*/ 288314 w 684463"/>
                <a:gd name="connsiteY2160" fmla="*/ 92283 h 553700"/>
                <a:gd name="connsiteX2161" fmla="*/ 286952 w 684463"/>
                <a:gd name="connsiteY2161" fmla="*/ 94440 h 553700"/>
                <a:gd name="connsiteX2162" fmla="*/ 286158 w 684463"/>
                <a:gd name="connsiteY2162" fmla="*/ 96824 h 553700"/>
                <a:gd name="connsiteX2163" fmla="*/ 284568 w 684463"/>
                <a:gd name="connsiteY2163" fmla="*/ 98754 h 553700"/>
                <a:gd name="connsiteX2164" fmla="*/ 281617 w 684463"/>
                <a:gd name="connsiteY2164" fmla="*/ 99435 h 553700"/>
                <a:gd name="connsiteX2165" fmla="*/ 279688 w 684463"/>
                <a:gd name="connsiteY2165" fmla="*/ 97846 h 553700"/>
                <a:gd name="connsiteX2166" fmla="*/ 277190 w 684463"/>
                <a:gd name="connsiteY2166" fmla="*/ 92964 h 553700"/>
                <a:gd name="connsiteX2167" fmla="*/ 273785 w 684463"/>
                <a:gd name="connsiteY2167" fmla="*/ 92283 h 553700"/>
                <a:gd name="connsiteX2168" fmla="*/ 271061 w 684463"/>
                <a:gd name="connsiteY2168" fmla="*/ 90808 h 553700"/>
                <a:gd name="connsiteX2169" fmla="*/ 269358 w 684463"/>
                <a:gd name="connsiteY2169" fmla="*/ 89105 h 553700"/>
                <a:gd name="connsiteX2170" fmla="*/ 267769 w 684463"/>
                <a:gd name="connsiteY2170" fmla="*/ 87289 h 553700"/>
                <a:gd name="connsiteX2171" fmla="*/ 267769 w 684463"/>
                <a:gd name="connsiteY2171" fmla="*/ 86154 h 553700"/>
                <a:gd name="connsiteX2172" fmla="*/ 271061 w 684463"/>
                <a:gd name="connsiteY2172" fmla="*/ 85473 h 553700"/>
                <a:gd name="connsiteX2173" fmla="*/ 274239 w 684463"/>
                <a:gd name="connsiteY2173" fmla="*/ 82408 h 553700"/>
                <a:gd name="connsiteX2174" fmla="*/ 276736 w 684463"/>
                <a:gd name="connsiteY2174" fmla="*/ 80138 h 553700"/>
                <a:gd name="connsiteX2175" fmla="*/ 280596 w 684463"/>
                <a:gd name="connsiteY2175" fmla="*/ 79911 h 553700"/>
                <a:gd name="connsiteX2176" fmla="*/ 282866 w 684463"/>
                <a:gd name="connsiteY2176" fmla="*/ 79230 h 553700"/>
                <a:gd name="connsiteX2177" fmla="*/ 284568 w 684463"/>
                <a:gd name="connsiteY2177" fmla="*/ 77300 h 553700"/>
                <a:gd name="connsiteX2178" fmla="*/ 291720 w 684463"/>
                <a:gd name="connsiteY2178" fmla="*/ 77300 h 553700"/>
                <a:gd name="connsiteX2179" fmla="*/ 295579 w 684463"/>
                <a:gd name="connsiteY2179" fmla="*/ 75371 h 55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</a:cxnLst>
              <a:rect l="l" t="t" r="r" b="b"/>
              <a:pathLst>
                <a:path w="684463" h="553700">
                  <a:moveTo>
                    <a:pt x="54825" y="498535"/>
                  </a:moveTo>
                  <a:lnTo>
                    <a:pt x="55620" y="495697"/>
                  </a:lnTo>
                  <a:lnTo>
                    <a:pt x="54939" y="494562"/>
                  </a:lnTo>
                  <a:lnTo>
                    <a:pt x="56187" y="489908"/>
                  </a:lnTo>
                  <a:lnTo>
                    <a:pt x="55392" y="485594"/>
                  </a:lnTo>
                  <a:lnTo>
                    <a:pt x="53803" y="481394"/>
                  </a:lnTo>
                  <a:lnTo>
                    <a:pt x="52896" y="477081"/>
                  </a:lnTo>
                  <a:lnTo>
                    <a:pt x="53236" y="471633"/>
                  </a:lnTo>
                  <a:lnTo>
                    <a:pt x="54371" y="467092"/>
                  </a:lnTo>
                  <a:lnTo>
                    <a:pt x="55733" y="462892"/>
                  </a:lnTo>
                  <a:lnTo>
                    <a:pt x="56755" y="458466"/>
                  </a:lnTo>
                  <a:lnTo>
                    <a:pt x="46425" y="456649"/>
                  </a:lnTo>
                  <a:lnTo>
                    <a:pt x="45290" y="456763"/>
                  </a:lnTo>
                  <a:lnTo>
                    <a:pt x="44950" y="458125"/>
                  </a:lnTo>
                  <a:lnTo>
                    <a:pt x="44723" y="464709"/>
                  </a:lnTo>
                  <a:lnTo>
                    <a:pt x="44155" y="465503"/>
                  </a:lnTo>
                  <a:lnTo>
                    <a:pt x="43247" y="465730"/>
                  </a:lnTo>
                  <a:lnTo>
                    <a:pt x="41998" y="467092"/>
                  </a:lnTo>
                  <a:lnTo>
                    <a:pt x="40636" y="469022"/>
                  </a:lnTo>
                  <a:lnTo>
                    <a:pt x="39161" y="469930"/>
                  </a:lnTo>
                  <a:lnTo>
                    <a:pt x="37685" y="469590"/>
                  </a:lnTo>
                  <a:lnTo>
                    <a:pt x="36323" y="467773"/>
                  </a:lnTo>
                  <a:lnTo>
                    <a:pt x="35188" y="463574"/>
                  </a:lnTo>
                  <a:lnTo>
                    <a:pt x="35301" y="459487"/>
                  </a:lnTo>
                  <a:lnTo>
                    <a:pt x="35869" y="455401"/>
                  </a:lnTo>
                  <a:lnTo>
                    <a:pt x="36210" y="450974"/>
                  </a:lnTo>
                  <a:lnTo>
                    <a:pt x="38025" y="447682"/>
                  </a:lnTo>
                  <a:lnTo>
                    <a:pt x="42112" y="447115"/>
                  </a:lnTo>
                  <a:lnTo>
                    <a:pt x="46198" y="448363"/>
                  </a:lnTo>
                  <a:lnTo>
                    <a:pt x="48242" y="450520"/>
                  </a:lnTo>
                  <a:lnTo>
                    <a:pt x="46993" y="450860"/>
                  </a:lnTo>
                  <a:lnTo>
                    <a:pt x="45971" y="451769"/>
                  </a:lnTo>
                  <a:lnTo>
                    <a:pt x="44269" y="454039"/>
                  </a:lnTo>
                  <a:lnTo>
                    <a:pt x="44609" y="455968"/>
                  </a:lnTo>
                  <a:lnTo>
                    <a:pt x="50398" y="456763"/>
                  </a:lnTo>
                  <a:lnTo>
                    <a:pt x="55733" y="458011"/>
                  </a:lnTo>
                  <a:lnTo>
                    <a:pt x="57663" y="457217"/>
                  </a:lnTo>
                  <a:lnTo>
                    <a:pt x="57436" y="454039"/>
                  </a:lnTo>
                  <a:lnTo>
                    <a:pt x="55620" y="448250"/>
                  </a:lnTo>
                  <a:lnTo>
                    <a:pt x="54371" y="440985"/>
                  </a:lnTo>
                  <a:lnTo>
                    <a:pt x="53690" y="433721"/>
                  </a:lnTo>
                  <a:lnTo>
                    <a:pt x="53917" y="431791"/>
                  </a:lnTo>
                  <a:lnTo>
                    <a:pt x="54825" y="429407"/>
                  </a:lnTo>
                  <a:lnTo>
                    <a:pt x="55052" y="427931"/>
                  </a:lnTo>
                  <a:lnTo>
                    <a:pt x="54939" y="425775"/>
                  </a:lnTo>
                  <a:lnTo>
                    <a:pt x="53803" y="421461"/>
                  </a:lnTo>
                  <a:lnTo>
                    <a:pt x="52896" y="413743"/>
                  </a:lnTo>
                  <a:lnTo>
                    <a:pt x="52214" y="410110"/>
                  </a:lnTo>
                  <a:lnTo>
                    <a:pt x="50852" y="406819"/>
                  </a:lnTo>
                  <a:lnTo>
                    <a:pt x="48468" y="404889"/>
                  </a:lnTo>
                  <a:lnTo>
                    <a:pt x="44950" y="403981"/>
                  </a:lnTo>
                  <a:lnTo>
                    <a:pt x="38480" y="403754"/>
                  </a:lnTo>
                  <a:lnTo>
                    <a:pt x="33826" y="402278"/>
                  </a:lnTo>
                  <a:lnTo>
                    <a:pt x="29853" y="398533"/>
                  </a:lnTo>
                  <a:lnTo>
                    <a:pt x="20999" y="385365"/>
                  </a:lnTo>
                  <a:lnTo>
                    <a:pt x="21113" y="384117"/>
                  </a:lnTo>
                  <a:lnTo>
                    <a:pt x="23156" y="383776"/>
                  </a:lnTo>
                  <a:lnTo>
                    <a:pt x="23156" y="382755"/>
                  </a:lnTo>
                  <a:lnTo>
                    <a:pt x="21340" y="381960"/>
                  </a:lnTo>
                  <a:lnTo>
                    <a:pt x="19070" y="381733"/>
                  </a:lnTo>
                  <a:lnTo>
                    <a:pt x="16913" y="382301"/>
                  </a:lnTo>
                  <a:lnTo>
                    <a:pt x="15210" y="383776"/>
                  </a:lnTo>
                  <a:lnTo>
                    <a:pt x="14075" y="386160"/>
                  </a:lnTo>
                  <a:lnTo>
                    <a:pt x="14416" y="387749"/>
                  </a:lnTo>
                  <a:lnTo>
                    <a:pt x="17253" y="390814"/>
                  </a:lnTo>
                  <a:lnTo>
                    <a:pt x="16345" y="391041"/>
                  </a:lnTo>
                  <a:lnTo>
                    <a:pt x="15778" y="391495"/>
                  </a:lnTo>
                  <a:lnTo>
                    <a:pt x="14529" y="393198"/>
                  </a:lnTo>
                  <a:lnTo>
                    <a:pt x="16799" y="393652"/>
                  </a:lnTo>
                  <a:lnTo>
                    <a:pt x="19410" y="395354"/>
                  </a:lnTo>
                  <a:lnTo>
                    <a:pt x="21567" y="397852"/>
                  </a:lnTo>
                  <a:lnTo>
                    <a:pt x="22475" y="400803"/>
                  </a:lnTo>
                  <a:lnTo>
                    <a:pt x="21226" y="401257"/>
                  </a:lnTo>
                  <a:lnTo>
                    <a:pt x="9648" y="391608"/>
                  </a:lnTo>
                  <a:lnTo>
                    <a:pt x="7264" y="390246"/>
                  </a:lnTo>
                  <a:lnTo>
                    <a:pt x="1589" y="389225"/>
                  </a:lnTo>
                  <a:lnTo>
                    <a:pt x="113" y="387749"/>
                  </a:lnTo>
                  <a:lnTo>
                    <a:pt x="0" y="385252"/>
                  </a:lnTo>
                  <a:lnTo>
                    <a:pt x="5448" y="370609"/>
                  </a:lnTo>
                  <a:lnTo>
                    <a:pt x="7264" y="363912"/>
                  </a:lnTo>
                  <a:lnTo>
                    <a:pt x="8513" y="356874"/>
                  </a:lnTo>
                  <a:lnTo>
                    <a:pt x="8626" y="349950"/>
                  </a:lnTo>
                  <a:lnTo>
                    <a:pt x="3973" y="316011"/>
                  </a:lnTo>
                  <a:lnTo>
                    <a:pt x="3519" y="314308"/>
                  </a:lnTo>
                  <a:lnTo>
                    <a:pt x="3065" y="313854"/>
                  </a:lnTo>
                  <a:lnTo>
                    <a:pt x="2951" y="313060"/>
                  </a:lnTo>
                  <a:lnTo>
                    <a:pt x="3065" y="312265"/>
                  </a:lnTo>
                  <a:lnTo>
                    <a:pt x="3292" y="311925"/>
                  </a:lnTo>
                  <a:lnTo>
                    <a:pt x="3859" y="312152"/>
                  </a:lnTo>
                  <a:lnTo>
                    <a:pt x="4086" y="312606"/>
                  </a:lnTo>
                  <a:lnTo>
                    <a:pt x="4200" y="313060"/>
                  </a:lnTo>
                  <a:lnTo>
                    <a:pt x="4427" y="313287"/>
                  </a:lnTo>
                  <a:lnTo>
                    <a:pt x="5108" y="314195"/>
                  </a:lnTo>
                  <a:lnTo>
                    <a:pt x="7492" y="327475"/>
                  </a:lnTo>
                  <a:lnTo>
                    <a:pt x="9194" y="332016"/>
                  </a:lnTo>
                  <a:lnTo>
                    <a:pt x="9421" y="333946"/>
                  </a:lnTo>
                  <a:lnTo>
                    <a:pt x="9194" y="335648"/>
                  </a:lnTo>
                  <a:lnTo>
                    <a:pt x="8286" y="338032"/>
                  </a:lnTo>
                  <a:lnTo>
                    <a:pt x="8059" y="339962"/>
                  </a:lnTo>
                  <a:lnTo>
                    <a:pt x="8400" y="342345"/>
                  </a:lnTo>
                  <a:lnTo>
                    <a:pt x="9194" y="342799"/>
                  </a:lnTo>
                  <a:lnTo>
                    <a:pt x="13508" y="340302"/>
                  </a:lnTo>
                  <a:lnTo>
                    <a:pt x="18161" y="336556"/>
                  </a:lnTo>
                  <a:lnTo>
                    <a:pt x="20318" y="335762"/>
                  </a:lnTo>
                  <a:lnTo>
                    <a:pt x="24064" y="332810"/>
                  </a:lnTo>
                  <a:lnTo>
                    <a:pt x="27923" y="328724"/>
                  </a:lnTo>
                  <a:lnTo>
                    <a:pt x="28491" y="325886"/>
                  </a:lnTo>
                  <a:lnTo>
                    <a:pt x="27810" y="322935"/>
                  </a:lnTo>
                  <a:lnTo>
                    <a:pt x="26448" y="319984"/>
                  </a:lnTo>
                  <a:lnTo>
                    <a:pt x="24859" y="317373"/>
                  </a:lnTo>
                  <a:lnTo>
                    <a:pt x="21226" y="312606"/>
                  </a:lnTo>
                  <a:lnTo>
                    <a:pt x="21226" y="307271"/>
                  </a:lnTo>
                  <a:lnTo>
                    <a:pt x="20091" y="301028"/>
                  </a:lnTo>
                  <a:lnTo>
                    <a:pt x="17594" y="297055"/>
                  </a:lnTo>
                  <a:lnTo>
                    <a:pt x="14189" y="294671"/>
                  </a:lnTo>
                  <a:lnTo>
                    <a:pt x="6697" y="291266"/>
                  </a:lnTo>
                  <a:lnTo>
                    <a:pt x="4654" y="291039"/>
                  </a:lnTo>
                  <a:lnTo>
                    <a:pt x="3746" y="292515"/>
                  </a:lnTo>
                  <a:lnTo>
                    <a:pt x="3859" y="299893"/>
                  </a:lnTo>
                  <a:lnTo>
                    <a:pt x="3746" y="303411"/>
                  </a:lnTo>
                  <a:lnTo>
                    <a:pt x="3178" y="307384"/>
                  </a:lnTo>
                  <a:lnTo>
                    <a:pt x="3519" y="310222"/>
                  </a:lnTo>
                  <a:lnTo>
                    <a:pt x="3292" y="311357"/>
                  </a:lnTo>
                  <a:lnTo>
                    <a:pt x="1816" y="310903"/>
                  </a:lnTo>
                  <a:lnTo>
                    <a:pt x="1362" y="309995"/>
                  </a:lnTo>
                  <a:lnTo>
                    <a:pt x="908" y="308179"/>
                  </a:lnTo>
                  <a:lnTo>
                    <a:pt x="567" y="306136"/>
                  </a:lnTo>
                  <a:lnTo>
                    <a:pt x="113" y="293536"/>
                  </a:lnTo>
                  <a:lnTo>
                    <a:pt x="454" y="289563"/>
                  </a:lnTo>
                  <a:lnTo>
                    <a:pt x="2838" y="278666"/>
                  </a:lnTo>
                  <a:lnTo>
                    <a:pt x="3178" y="274580"/>
                  </a:lnTo>
                  <a:lnTo>
                    <a:pt x="2043" y="214079"/>
                  </a:lnTo>
                  <a:lnTo>
                    <a:pt x="2497" y="211128"/>
                  </a:lnTo>
                  <a:lnTo>
                    <a:pt x="3178" y="208063"/>
                  </a:lnTo>
                  <a:lnTo>
                    <a:pt x="7492" y="192853"/>
                  </a:lnTo>
                  <a:lnTo>
                    <a:pt x="9421" y="188086"/>
                  </a:lnTo>
                  <a:lnTo>
                    <a:pt x="10897" y="185816"/>
                  </a:lnTo>
                  <a:lnTo>
                    <a:pt x="11464" y="186269"/>
                  </a:lnTo>
                  <a:lnTo>
                    <a:pt x="11805" y="187859"/>
                  </a:lnTo>
                  <a:lnTo>
                    <a:pt x="12713" y="188767"/>
                  </a:lnTo>
                  <a:lnTo>
                    <a:pt x="12599" y="190015"/>
                  </a:lnTo>
                  <a:lnTo>
                    <a:pt x="10443" y="195691"/>
                  </a:lnTo>
                  <a:lnTo>
                    <a:pt x="9648" y="197280"/>
                  </a:lnTo>
                  <a:lnTo>
                    <a:pt x="9648" y="198529"/>
                  </a:lnTo>
                  <a:lnTo>
                    <a:pt x="10216" y="199096"/>
                  </a:lnTo>
                  <a:lnTo>
                    <a:pt x="10897" y="199437"/>
                  </a:lnTo>
                  <a:lnTo>
                    <a:pt x="12599" y="199664"/>
                  </a:lnTo>
                  <a:lnTo>
                    <a:pt x="12940" y="200458"/>
                  </a:lnTo>
                  <a:lnTo>
                    <a:pt x="13280" y="202161"/>
                  </a:lnTo>
                  <a:lnTo>
                    <a:pt x="13848" y="203864"/>
                  </a:lnTo>
                  <a:lnTo>
                    <a:pt x="14642" y="204658"/>
                  </a:lnTo>
                  <a:lnTo>
                    <a:pt x="18615" y="205339"/>
                  </a:lnTo>
                  <a:lnTo>
                    <a:pt x="19637" y="206020"/>
                  </a:lnTo>
                  <a:lnTo>
                    <a:pt x="18275" y="206815"/>
                  </a:lnTo>
                  <a:lnTo>
                    <a:pt x="18615" y="208404"/>
                  </a:lnTo>
                  <a:lnTo>
                    <a:pt x="18389" y="211242"/>
                  </a:lnTo>
                  <a:lnTo>
                    <a:pt x="18956" y="212944"/>
                  </a:lnTo>
                  <a:lnTo>
                    <a:pt x="19864" y="213625"/>
                  </a:lnTo>
                  <a:lnTo>
                    <a:pt x="20658" y="213171"/>
                  </a:lnTo>
                  <a:lnTo>
                    <a:pt x="20886" y="212036"/>
                  </a:lnTo>
                  <a:lnTo>
                    <a:pt x="20318" y="210561"/>
                  </a:lnTo>
                  <a:lnTo>
                    <a:pt x="20318" y="209312"/>
                  </a:lnTo>
                  <a:lnTo>
                    <a:pt x="23383" y="208290"/>
                  </a:lnTo>
                  <a:lnTo>
                    <a:pt x="28150" y="208177"/>
                  </a:lnTo>
                  <a:lnTo>
                    <a:pt x="32464" y="209085"/>
                  </a:lnTo>
                  <a:lnTo>
                    <a:pt x="34393" y="211128"/>
                  </a:lnTo>
                  <a:lnTo>
                    <a:pt x="35301" y="211469"/>
                  </a:lnTo>
                  <a:lnTo>
                    <a:pt x="40069" y="215328"/>
                  </a:lnTo>
                  <a:lnTo>
                    <a:pt x="41431" y="214760"/>
                  </a:lnTo>
                  <a:lnTo>
                    <a:pt x="42679" y="213285"/>
                  </a:lnTo>
                  <a:lnTo>
                    <a:pt x="43701" y="211355"/>
                  </a:lnTo>
                  <a:lnTo>
                    <a:pt x="44382" y="209425"/>
                  </a:lnTo>
                  <a:lnTo>
                    <a:pt x="44950" y="209425"/>
                  </a:lnTo>
                  <a:lnTo>
                    <a:pt x="47901" y="217712"/>
                  </a:lnTo>
                  <a:lnTo>
                    <a:pt x="48014" y="219074"/>
                  </a:lnTo>
                  <a:lnTo>
                    <a:pt x="47674" y="219868"/>
                  </a:lnTo>
                  <a:lnTo>
                    <a:pt x="47787" y="221571"/>
                  </a:lnTo>
                  <a:lnTo>
                    <a:pt x="48468" y="223160"/>
                  </a:lnTo>
                  <a:lnTo>
                    <a:pt x="50058" y="224409"/>
                  </a:lnTo>
                  <a:lnTo>
                    <a:pt x="51987" y="226906"/>
                  </a:lnTo>
                  <a:lnTo>
                    <a:pt x="53122" y="227587"/>
                  </a:lnTo>
                  <a:lnTo>
                    <a:pt x="54825" y="227587"/>
                  </a:lnTo>
                  <a:lnTo>
                    <a:pt x="60727" y="226338"/>
                  </a:lnTo>
                  <a:lnTo>
                    <a:pt x="61409" y="225998"/>
                  </a:lnTo>
                  <a:lnTo>
                    <a:pt x="61976" y="225090"/>
                  </a:lnTo>
                  <a:lnTo>
                    <a:pt x="62317" y="223728"/>
                  </a:lnTo>
                  <a:lnTo>
                    <a:pt x="62430" y="222138"/>
                  </a:lnTo>
                  <a:lnTo>
                    <a:pt x="62430" y="219528"/>
                  </a:lnTo>
                  <a:lnTo>
                    <a:pt x="62544" y="217825"/>
                  </a:lnTo>
                  <a:lnTo>
                    <a:pt x="63111" y="214193"/>
                  </a:lnTo>
                  <a:lnTo>
                    <a:pt x="63565" y="213171"/>
                  </a:lnTo>
                  <a:lnTo>
                    <a:pt x="64133" y="212717"/>
                  </a:lnTo>
                  <a:lnTo>
                    <a:pt x="64360" y="212150"/>
                  </a:lnTo>
                  <a:lnTo>
                    <a:pt x="63906" y="210674"/>
                  </a:lnTo>
                  <a:lnTo>
                    <a:pt x="60841" y="208290"/>
                  </a:lnTo>
                  <a:lnTo>
                    <a:pt x="59819" y="208177"/>
                  </a:lnTo>
                  <a:lnTo>
                    <a:pt x="59138" y="207723"/>
                  </a:lnTo>
                  <a:lnTo>
                    <a:pt x="58684" y="206815"/>
                  </a:lnTo>
                  <a:lnTo>
                    <a:pt x="58571" y="205339"/>
                  </a:lnTo>
                  <a:lnTo>
                    <a:pt x="58117" y="203750"/>
                  </a:lnTo>
                  <a:lnTo>
                    <a:pt x="56414" y="202842"/>
                  </a:lnTo>
                  <a:lnTo>
                    <a:pt x="56414" y="201026"/>
                  </a:lnTo>
                  <a:lnTo>
                    <a:pt x="57663" y="199891"/>
                  </a:lnTo>
                  <a:lnTo>
                    <a:pt x="62090" y="199550"/>
                  </a:lnTo>
                  <a:lnTo>
                    <a:pt x="68333" y="188880"/>
                  </a:lnTo>
                  <a:lnTo>
                    <a:pt x="69808" y="187972"/>
                  </a:lnTo>
                  <a:lnTo>
                    <a:pt x="73781" y="186724"/>
                  </a:lnTo>
                  <a:lnTo>
                    <a:pt x="79116" y="186497"/>
                  </a:lnTo>
                  <a:lnTo>
                    <a:pt x="79343" y="186156"/>
                  </a:lnTo>
                  <a:lnTo>
                    <a:pt x="77073" y="185248"/>
                  </a:lnTo>
                  <a:lnTo>
                    <a:pt x="72873" y="185134"/>
                  </a:lnTo>
                  <a:lnTo>
                    <a:pt x="71851" y="184113"/>
                  </a:lnTo>
                  <a:lnTo>
                    <a:pt x="72760" y="180934"/>
                  </a:lnTo>
                  <a:lnTo>
                    <a:pt x="74235" y="178210"/>
                  </a:lnTo>
                  <a:lnTo>
                    <a:pt x="75370" y="176735"/>
                  </a:lnTo>
                  <a:lnTo>
                    <a:pt x="78435" y="174465"/>
                  </a:lnTo>
                  <a:lnTo>
                    <a:pt x="82976" y="169924"/>
                  </a:lnTo>
                  <a:lnTo>
                    <a:pt x="84792" y="169470"/>
                  </a:lnTo>
                  <a:lnTo>
                    <a:pt x="85813" y="169697"/>
                  </a:lnTo>
                  <a:lnTo>
                    <a:pt x="87629" y="170605"/>
                  </a:lnTo>
                  <a:lnTo>
                    <a:pt x="88764" y="170832"/>
                  </a:lnTo>
                  <a:lnTo>
                    <a:pt x="89899" y="170492"/>
                  </a:lnTo>
                  <a:lnTo>
                    <a:pt x="90467" y="169811"/>
                  </a:lnTo>
                  <a:lnTo>
                    <a:pt x="90921" y="169016"/>
                  </a:lnTo>
                  <a:lnTo>
                    <a:pt x="91716" y="168335"/>
                  </a:lnTo>
                  <a:lnTo>
                    <a:pt x="93418" y="168221"/>
                  </a:lnTo>
                  <a:lnTo>
                    <a:pt x="95689" y="168902"/>
                  </a:lnTo>
                  <a:lnTo>
                    <a:pt x="97618" y="170378"/>
                  </a:lnTo>
                  <a:lnTo>
                    <a:pt x="98413" y="172535"/>
                  </a:lnTo>
                  <a:lnTo>
                    <a:pt x="98980" y="176621"/>
                  </a:lnTo>
                  <a:lnTo>
                    <a:pt x="100342" y="179118"/>
                  </a:lnTo>
                  <a:lnTo>
                    <a:pt x="101931" y="180821"/>
                  </a:lnTo>
                  <a:lnTo>
                    <a:pt x="103180" y="182864"/>
                  </a:lnTo>
                  <a:lnTo>
                    <a:pt x="104429" y="186610"/>
                  </a:lnTo>
                  <a:lnTo>
                    <a:pt x="101705" y="187291"/>
                  </a:lnTo>
                  <a:lnTo>
                    <a:pt x="98867" y="191832"/>
                  </a:lnTo>
                  <a:lnTo>
                    <a:pt x="96370" y="192513"/>
                  </a:lnTo>
                  <a:lnTo>
                    <a:pt x="96370" y="193875"/>
                  </a:lnTo>
                  <a:lnTo>
                    <a:pt x="96710" y="195464"/>
                  </a:lnTo>
                  <a:lnTo>
                    <a:pt x="95689" y="197053"/>
                  </a:lnTo>
                  <a:lnTo>
                    <a:pt x="93078" y="199777"/>
                  </a:lnTo>
                  <a:lnTo>
                    <a:pt x="92170" y="202274"/>
                  </a:lnTo>
                  <a:lnTo>
                    <a:pt x="92056" y="204545"/>
                  </a:lnTo>
                  <a:lnTo>
                    <a:pt x="92510" y="210106"/>
                  </a:lnTo>
                  <a:lnTo>
                    <a:pt x="93191" y="211809"/>
                  </a:lnTo>
                  <a:lnTo>
                    <a:pt x="94780" y="211469"/>
                  </a:lnTo>
                  <a:lnTo>
                    <a:pt x="96370" y="209539"/>
                  </a:lnTo>
                  <a:lnTo>
                    <a:pt x="97618" y="203750"/>
                  </a:lnTo>
                  <a:lnTo>
                    <a:pt x="99094" y="203409"/>
                  </a:lnTo>
                  <a:lnTo>
                    <a:pt x="100796" y="203750"/>
                  </a:lnTo>
                  <a:lnTo>
                    <a:pt x="102386" y="203409"/>
                  </a:lnTo>
                  <a:lnTo>
                    <a:pt x="101818" y="201707"/>
                  </a:lnTo>
                  <a:lnTo>
                    <a:pt x="101024" y="201026"/>
                  </a:lnTo>
                  <a:lnTo>
                    <a:pt x="100115" y="201253"/>
                  </a:lnTo>
                  <a:lnTo>
                    <a:pt x="99094" y="202047"/>
                  </a:lnTo>
                  <a:lnTo>
                    <a:pt x="99775" y="200118"/>
                  </a:lnTo>
                  <a:lnTo>
                    <a:pt x="100569" y="198755"/>
                  </a:lnTo>
                  <a:lnTo>
                    <a:pt x="101250" y="197280"/>
                  </a:lnTo>
                  <a:lnTo>
                    <a:pt x="101705" y="194896"/>
                  </a:lnTo>
                  <a:lnTo>
                    <a:pt x="102386" y="194896"/>
                  </a:lnTo>
                  <a:lnTo>
                    <a:pt x="101818" y="198869"/>
                  </a:lnTo>
                  <a:lnTo>
                    <a:pt x="104315" y="199437"/>
                  </a:lnTo>
                  <a:lnTo>
                    <a:pt x="107721" y="198869"/>
                  </a:lnTo>
                  <a:lnTo>
                    <a:pt x="109877" y="199210"/>
                  </a:lnTo>
                  <a:lnTo>
                    <a:pt x="111239" y="200118"/>
                  </a:lnTo>
                  <a:lnTo>
                    <a:pt x="112715" y="199777"/>
                  </a:lnTo>
                  <a:lnTo>
                    <a:pt x="114077" y="199891"/>
                  </a:lnTo>
                  <a:lnTo>
                    <a:pt x="114985" y="202161"/>
                  </a:lnTo>
                  <a:lnTo>
                    <a:pt x="114644" y="203864"/>
                  </a:lnTo>
                  <a:lnTo>
                    <a:pt x="112374" y="207155"/>
                  </a:lnTo>
                  <a:lnTo>
                    <a:pt x="111466" y="209425"/>
                  </a:lnTo>
                  <a:lnTo>
                    <a:pt x="112488" y="209880"/>
                  </a:lnTo>
                  <a:lnTo>
                    <a:pt x="112715" y="210674"/>
                  </a:lnTo>
                  <a:lnTo>
                    <a:pt x="112829" y="211696"/>
                  </a:lnTo>
                  <a:lnTo>
                    <a:pt x="113510" y="213058"/>
                  </a:lnTo>
                  <a:lnTo>
                    <a:pt x="114418" y="214079"/>
                  </a:lnTo>
                  <a:lnTo>
                    <a:pt x="116801" y="215555"/>
                  </a:lnTo>
                  <a:lnTo>
                    <a:pt x="117142" y="216236"/>
                  </a:lnTo>
                  <a:lnTo>
                    <a:pt x="117369" y="217144"/>
                  </a:lnTo>
                  <a:lnTo>
                    <a:pt x="117823" y="217939"/>
                  </a:lnTo>
                  <a:lnTo>
                    <a:pt x="118731" y="218052"/>
                  </a:lnTo>
                  <a:lnTo>
                    <a:pt x="120093" y="215101"/>
                  </a:lnTo>
                  <a:lnTo>
                    <a:pt x="120660" y="214193"/>
                  </a:lnTo>
                  <a:lnTo>
                    <a:pt x="122023" y="215441"/>
                  </a:lnTo>
                  <a:lnTo>
                    <a:pt x="123158" y="214079"/>
                  </a:lnTo>
                  <a:lnTo>
                    <a:pt x="123158" y="211809"/>
                  </a:lnTo>
                  <a:lnTo>
                    <a:pt x="121001" y="210674"/>
                  </a:lnTo>
                  <a:lnTo>
                    <a:pt x="117936" y="212490"/>
                  </a:lnTo>
                  <a:lnTo>
                    <a:pt x="117709" y="213058"/>
                  </a:lnTo>
                  <a:lnTo>
                    <a:pt x="117255" y="213171"/>
                  </a:lnTo>
                  <a:lnTo>
                    <a:pt x="116234" y="213058"/>
                  </a:lnTo>
                  <a:lnTo>
                    <a:pt x="115439" y="212604"/>
                  </a:lnTo>
                  <a:lnTo>
                    <a:pt x="115439" y="211582"/>
                  </a:lnTo>
                  <a:lnTo>
                    <a:pt x="115780" y="210787"/>
                  </a:lnTo>
                  <a:lnTo>
                    <a:pt x="116007" y="210674"/>
                  </a:lnTo>
                  <a:lnTo>
                    <a:pt x="116234" y="204090"/>
                  </a:lnTo>
                  <a:lnTo>
                    <a:pt x="117823" y="198415"/>
                  </a:lnTo>
                  <a:lnTo>
                    <a:pt x="118731" y="193421"/>
                  </a:lnTo>
                  <a:lnTo>
                    <a:pt x="118731" y="193421"/>
                  </a:lnTo>
                  <a:lnTo>
                    <a:pt x="116801" y="188880"/>
                  </a:lnTo>
                  <a:lnTo>
                    <a:pt x="115893" y="187745"/>
                  </a:lnTo>
                  <a:lnTo>
                    <a:pt x="115439" y="187291"/>
                  </a:lnTo>
                  <a:lnTo>
                    <a:pt x="113510" y="187518"/>
                  </a:lnTo>
                  <a:lnTo>
                    <a:pt x="109650" y="189334"/>
                  </a:lnTo>
                  <a:lnTo>
                    <a:pt x="108742" y="190696"/>
                  </a:lnTo>
                  <a:lnTo>
                    <a:pt x="106585" y="192058"/>
                  </a:lnTo>
                  <a:lnTo>
                    <a:pt x="104542" y="192172"/>
                  </a:lnTo>
                  <a:lnTo>
                    <a:pt x="103748" y="189902"/>
                  </a:lnTo>
                  <a:lnTo>
                    <a:pt x="104883" y="187745"/>
                  </a:lnTo>
                  <a:lnTo>
                    <a:pt x="109309" y="185021"/>
                  </a:lnTo>
                  <a:lnTo>
                    <a:pt x="110331" y="182070"/>
                  </a:lnTo>
                  <a:lnTo>
                    <a:pt x="110899" y="179572"/>
                  </a:lnTo>
                  <a:lnTo>
                    <a:pt x="110672" y="178324"/>
                  </a:lnTo>
                  <a:lnTo>
                    <a:pt x="108288" y="177416"/>
                  </a:lnTo>
                  <a:lnTo>
                    <a:pt x="107266" y="176508"/>
                  </a:lnTo>
                  <a:lnTo>
                    <a:pt x="106472" y="175373"/>
                  </a:lnTo>
                  <a:lnTo>
                    <a:pt x="105791" y="174124"/>
                  </a:lnTo>
                  <a:lnTo>
                    <a:pt x="105223" y="172989"/>
                  </a:lnTo>
                  <a:lnTo>
                    <a:pt x="104656" y="171173"/>
                  </a:lnTo>
                  <a:lnTo>
                    <a:pt x="104315" y="169016"/>
                  </a:lnTo>
                  <a:lnTo>
                    <a:pt x="104429" y="166859"/>
                  </a:lnTo>
                  <a:lnTo>
                    <a:pt x="104883" y="166292"/>
                  </a:lnTo>
                  <a:lnTo>
                    <a:pt x="107153" y="162773"/>
                  </a:lnTo>
                  <a:lnTo>
                    <a:pt x="107380" y="161978"/>
                  </a:lnTo>
                  <a:lnTo>
                    <a:pt x="107834" y="161070"/>
                  </a:lnTo>
                  <a:lnTo>
                    <a:pt x="107721" y="159027"/>
                  </a:lnTo>
                  <a:lnTo>
                    <a:pt x="107266" y="156984"/>
                  </a:lnTo>
                  <a:lnTo>
                    <a:pt x="106699" y="156076"/>
                  </a:lnTo>
                  <a:lnTo>
                    <a:pt x="105564" y="155849"/>
                  </a:lnTo>
                  <a:lnTo>
                    <a:pt x="104656" y="155281"/>
                  </a:lnTo>
                  <a:lnTo>
                    <a:pt x="103067" y="153579"/>
                  </a:lnTo>
                  <a:lnTo>
                    <a:pt x="104883" y="149152"/>
                  </a:lnTo>
                  <a:lnTo>
                    <a:pt x="106699" y="145633"/>
                  </a:lnTo>
                  <a:lnTo>
                    <a:pt x="108628" y="142795"/>
                  </a:lnTo>
                  <a:lnTo>
                    <a:pt x="111580" y="139730"/>
                  </a:lnTo>
                  <a:lnTo>
                    <a:pt x="112261" y="139277"/>
                  </a:lnTo>
                  <a:lnTo>
                    <a:pt x="112942" y="139049"/>
                  </a:lnTo>
                  <a:lnTo>
                    <a:pt x="113737" y="138936"/>
                  </a:lnTo>
                  <a:lnTo>
                    <a:pt x="114304" y="138368"/>
                  </a:lnTo>
                  <a:lnTo>
                    <a:pt x="114872" y="135871"/>
                  </a:lnTo>
                  <a:lnTo>
                    <a:pt x="115212" y="135304"/>
                  </a:lnTo>
                  <a:lnTo>
                    <a:pt x="129628" y="130423"/>
                  </a:lnTo>
                  <a:lnTo>
                    <a:pt x="132806" y="130536"/>
                  </a:lnTo>
                  <a:lnTo>
                    <a:pt x="144157" y="135304"/>
                  </a:lnTo>
                  <a:lnTo>
                    <a:pt x="144157" y="136666"/>
                  </a:lnTo>
                  <a:lnTo>
                    <a:pt x="142909" y="137460"/>
                  </a:lnTo>
                  <a:lnTo>
                    <a:pt x="142795" y="138596"/>
                  </a:lnTo>
                  <a:lnTo>
                    <a:pt x="143590" y="139617"/>
                  </a:lnTo>
                  <a:lnTo>
                    <a:pt x="144838" y="140298"/>
                  </a:lnTo>
                  <a:lnTo>
                    <a:pt x="146200" y="140184"/>
                  </a:lnTo>
                  <a:lnTo>
                    <a:pt x="147108" y="139277"/>
                  </a:lnTo>
                  <a:lnTo>
                    <a:pt x="150627" y="133601"/>
                  </a:lnTo>
                  <a:lnTo>
                    <a:pt x="152216" y="130423"/>
                  </a:lnTo>
                  <a:lnTo>
                    <a:pt x="154032" y="127926"/>
                  </a:lnTo>
                  <a:lnTo>
                    <a:pt x="157892" y="126564"/>
                  </a:lnTo>
                  <a:lnTo>
                    <a:pt x="161070" y="124520"/>
                  </a:lnTo>
                  <a:lnTo>
                    <a:pt x="165724" y="125769"/>
                  </a:lnTo>
                  <a:lnTo>
                    <a:pt x="176053" y="124520"/>
                  </a:lnTo>
                  <a:lnTo>
                    <a:pt x="170264" y="119185"/>
                  </a:lnTo>
                  <a:lnTo>
                    <a:pt x="167313" y="118050"/>
                  </a:lnTo>
                  <a:lnTo>
                    <a:pt x="165383" y="116347"/>
                  </a:lnTo>
                  <a:lnTo>
                    <a:pt x="164362" y="116007"/>
                  </a:lnTo>
                  <a:lnTo>
                    <a:pt x="163567" y="116461"/>
                  </a:lnTo>
                  <a:lnTo>
                    <a:pt x="160162" y="121115"/>
                  </a:lnTo>
                  <a:lnTo>
                    <a:pt x="158346" y="123045"/>
                  </a:lnTo>
                  <a:lnTo>
                    <a:pt x="156303" y="124066"/>
                  </a:lnTo>
                  <a:lnTo>
                    <a:pt x="154486" y="122704"/>
                  </a:lnTo>
                  <a:lnTo>
                    <a:pt x="152784" y="120888"/>
                  </a:lnTo>
                  <a:lnTo>
                    <a:pt x="150968" y="121342"/>
                  </a:lnTo>
                  <a:lnTo>
                    <a:pt x="147563" y="124520"/>
                  </a:lnTo>
                  <a:lnTo>
                    <a:pt x="143703" y="126223"/>
                  </a:lnTo>
                  <a:lnTo>
                    <a:pt x="135303" y="126336"/>
                  </a:lnTo>
                  <a:lnTo>
                    <a:pt x="113056" y="134396"/>
                  </a:lnTo>
                  <a:lnTo>
                    <a:pt x="111126" y="134623"/>
                  </a:lnTo>
                  <a:lnTo>
                    <a:pt x="109309" y="133828"/>
                  </a:lnTo>
                  <a:lnTo>
                    <a:pt x="98413" y="124634"/>
                  </a:lnTo>
                  <a:lnTo>
                    <a:pt x="98980" y="127017"/>
                  </a:lnTo>
                  <a:lnTo>
                    <a:pt x="98186" y="128266"/>
                  </a:lnTo>
                  <a:lnTo>
                    <a:pt x="95008" y="129628"/>
                  </a:lnTo>
                  <a:lnTo>
                    <a:pt x="92624" y="131444"/>
                  </a:lnTo>
                  <a:lnTo>
                    <a:pt x="91375" y="132012"/>
                  </a:lnTo>
                  <a:lnTo>
                    <a:pt x="89786" y="132012"/>
                  </a:lnTo>
                  <a:lnTo>
                    <a:pt x="90354" y="130877"/>
                  </a:lnTo>
                  <a:lnTo>
                    <a:pt x="88651" y="129742"/>
                  </a:lnTo>
                  <a:lnTo>
                    <a:pt x="86948" y="130082"/>
                  </a:lnTo>
                  <a:lnTo>
                    <a:pt x="85246" y="131444"/>
                  </a:lnTo>
                  <a:lnTo>
                    <a:pt x="83657" y="133261"/>
                  </a:lnTo>
                  <a:lnTo>
                    <a:pt x="82067" y="133033"/>
                  </a:lnTo>
                  <a:lnTo>
                    <a:pt x="80138" y="134963"/>
                  </a:lnTo>
                  <a:lnTo>
                    <a:pt x="78435" y="137120"/>
                  </a:lnTo>
                  <a:lnTo>
                    <a:pt x="77754" y="137460"/>
                  </a:lnTo>
                  <a:lnTo>
                    <a:pt x="76960" y="135077"/>
                  </a:lnTo>
                  <a:lnTo>
                    <a:pt x="75030" y="134168"/>
                  </a:lnTo>
                  <a:lnTo>
                    <a:pt x="72873" y="134396"/>
                  </a:lnTo>
                  <a:lnTo>
                    <a:pt x="71170" y="135531"/>
                  </a:lnTo>
                  <a:lnTo>
                    <a:pt x="72646" y="137120"/>
                  </a:lnTo>
                  <a:lnTo>
                    <a:pt x="69127" y="140412"/>
                  </a:lnTo>
                  <a:lnTo>
                    <a:pt x="64360" y="143022"/>
                  </a:lnTo>
                  <a:lnTo>
                    <a:pt x="60955" y="142001"/>
                  </a:lnTo>
                  <a:lnTo>
                    <a:pt x="58684" y="142455"/>
                  </a:lnTo>
                  <a:lnTo>
                    <a:pt x="56414" y="143476"/>
                  </a:lnTo>
                  <a:lnTo>
                    <a:pt x="55392" y="144725"/>
                  </a:lnTo>
                  <a:lnTo>
                    <a:pt x="54825" y="148130"/>
                  </a:lnTo>
                  <a:lnTo>
                    <a:pt x="53577" y="150173"/>
                  </a:lnTo>
                  <a:lnTo>
                    <a:pt x="52101" y="151763"/>
                  </a:lnTo>
                  <a:lnTo>
                    <a:pt x="50852" y="153692"/>
                  </a:lnTo>
                  <a:lnTo>
                    <a:pt x="50285" y="158687"/>
                  </a:lnTo>
                  <a:lnTo>
                    <a:pt x="50171" y="159141"/>
                  </a:lnTo>
                  <a:lnTo>
                    <a:pt x="50058" y="160616"/>
                  </a:lnTo>
                  <a:lnTo>
                    <a:pt x="49604" y="161524"/>
                  </a:lnTo>
                  <a:lnTo>
                    <a:pt x="48923" y="162205"/>
                  </a:lnTo>
                  <a:lnTo>
                    <a:pt x="45858" y="166973"/>
                  </a:lnTo>
                  <a:lnTo>
                    <a:pt x="43701" y="167200"/>
                  </a:lnTo>
                  <a:lnTo>
                    <a:pt x="42679" y="167654"/>
                  </a:lnTo>
                  <a:lnTo>
                    <a:pt x="42226" y="168676"/>
                  </a:lnTo>
                  <a:lnTo>
                    <a:pt x="41545" y="169357"/>
                  </a:lnTo>
                  <a:lnTo>
                    <a:pt x="39955" y="170038"/>
                  </a:lnTo>
                  <a:lnTo>
                    <a:pt x="38366" y="171286"/>
                  </a:lnTo>
                  <a:lnTo>
                    <a:pt x="37685" y="173556"/>
                  </a:lnTo>
                  <a:lnTo>
                    <a:pt x="38480" y="179572"/>
                  </a:lnTo>
                  <a:lnTo>
                    <a:pt x="38366" y="182410"/>
                  </a:lnTo>
                  <a:lnTo>
                    <a:pt x="36891" y="183999"/>
                  </a:lnTo>
                  <a:lnTo>
                    <a:pt x="36891" y="185134"/>
                  </a:lnTo>
                  <a:lnTo>
                    <a:pt x="40750" y="184794"/>
                  </a:lnTo>
                  <a:lnTo>
                    <a:pt x="41658" y="185134"/>
                  </a:lnTo>
                  <a:lnTo>
                    <a:pt x="42339" y="187291"/>
                  </a:lnTo>
                  <a:lnTo>
                    <a:pt x="41771" y="188767"/>
                  </a:lnTo>
                  <a:lnTo>
                    <a:pt x="40523" y="189675"/>
                  </a:lnTo>
                  <a:lnTo>
                    <a:pt x="39274" y="189902"/>
                  </a:lnTo>
                  <a:lnTo>
                    <a:pt x="38139" y="189561"/>
                  </a:lnTo>
                  <a:lnTo>
                    <a:pt x="35869" y="187859"/>
                  </a:lnTo>
                  <a:lnTo>
                    <a:pt x="34620" y="187518"/>
                  </a:lnTo>
                  <a:lnTo>
                    <a:pt x="33485" y="187859"/>
                  </a:lnTo>
                  <a:lnTo>
                    <a:pt x="31556" y="189448"/>
                  </a:lnTo>
                  <a:lnTo>
                    <a:pt x="30307" y="189902"/>
                  </a:lnTo>
                  <a:lnTo>
                    <a:pt x="30307" y="191264"/>
                  </a:lnTo>
                  <a:lnTo>
                    <a:pt x="34961" y="189902"/>
                  </a:lnTo>
                  <a:lnTo>
                    <a:pt x="36323" y="190356"/>
                  </a:lnTo>
                  <a:lnTo>
                    <a:pt x="38366" y="191945"/>
                  </a:lnTo>
                  <a:lnTo>
                    <a:pt x="39274" y="192285"/>
                  </a:lnTo>
                  <a:lnTo>
                    <a:pt x="46085" y="189334"/>
                  </a:lnTo>
                  <a:lnTo>
                    <a:pt x="47561" y="189902"/>
                  </a:lnTo>
                  <a:lnTo>
                    <a:pt x="47787" y="191151"/>
                  </a:lnTo>
                  <a:lnTo>
                    <a:pt x="47561" y="194556"/>
                  </a:lnTo>
                  <a:lnTo>
                    <a:pt x="47561" y="196031"/>
                  </a:lnTo>
                  <a:lnTo>
                    <a:pt x="49036" y="198415"/>
                  </a:lnTo>
                  <a:lnTo>
                    <a:pt x="49717" y="200118"/>
                  </a:lnTo>
                  <a:lnTo>
                    <a:pt x="48242" y="202728"/>
                  </a:lnTo>
                  <a:lnTo>
                    <a:pt x="47220" y="203977"/>
                  </a:lnTo>
                  <a:lnTo>
                    <a:pt x="45971" y="204545"/>
                  </a:lnTo>
                  <a:lnTo>
                    <a:pt x="44609" y="204771"/>
                  </a:lnTo>
                  <a:lnTo>
                    <a:pt x="43701" y="205339"/>
                  </a:lnTo>
                  <a:lnTo>
                    <a:pt x="43701" y="206134"/>
                  </a:lnTo>
                  <a:lnTo>
                    <a:pt x="44950" y="206928"/>
                  </a:lnTo>
                  <a:lnTo>
                    <a:pt x="43020" y="206928"/>
                  </a:lnTo>
                  <a:lnTo>
                    <a:pt x="40296" y="204431"/>
                  </a:lnTo>
                  <a:lnTo>
                    <a:pt x="37912" y="201253"/>
                  </a:lnTo>
                  <a:lnTo>
                    <a:pt x="36891" y="199210"/>
                  </a:lnTo>
                  <a:lnTo>
                    <a:pt x="35982" y="196599"/>
                  </a:lnTo>
                  <a:lnTo>
                    <a:pt x="33826" y="194442"/>
                  </a:lnTo>
                  <a:lnTo>
                    <a:pt x="31102" y="193080"/>
                  </a:lnTo>
                  <a:lnTo>
                    <a:pt x="28604" y="192513"/>
                  </a:lnTo>
                  <a:lnTo>
                    <a:pt x="26902" y="191604"/>
                  </a:lnTo>
                  <a:lnTo>
                    <a:pt x="24859" y="189334"/>
                  </a:lnTo>
                  <a:lnTo>
                    <a:pt x="22929" y="186610"/>
                  </a:lnTo>
                  <a:lnTo>
                    <a:pt x="21680" y="184226"/>
                  </a:lnTo>
                  <a:lnTo>
                    <a:pt x="20545" y="177870"/>
                  </a:lnTo>
                  <a:lnTo>
                    <a:pt x="19977" y="176848"/>
                  </a:lnTo>
                  <a:lnTo>
                    <a:pt x="18615" y="176394"/>
                  </a:lnTo>
                  <a:lnTo>
                    <a:pt x="15891" y="174578"/>
                  </a:lnTo>
                  <a:lnTo>
                    <a:pt x="14302" y="174465"/>
                  </a:lnTo>
                  <a:lnTo>
                    <a:pt x="15664" y="180934"/>
                  </a:lnTo>
                  <a:lnTo>
                    <a:pt x="16118" y="184794"/>
                  </a:lnTo>
                  <a:lnTo>
                    <a:pt x="15891" y="187178"/>
                  </a:lnTo>
                  <a:lnTo>
                    <a:pt x="14416" y="187405"/>
                  </a:lnTo>
                  <a:lnTo>
                    <a:pt x="13735" y="183659"/>
                  </a:lnTo>
                  <a:lnTo>
                    <a:pt x="13508" y="175486"/>
                  </a:lnTo>
                  <a:lnTo>
                    <a:pt x="14642" y="168221"/>
                  </a:lnTo>
                  <a:lnTo>
                    <a:pt x="16799" y="162773"/>
                  </a:lnTo>
                  <a:lnTo>
                    <a:pt x="34166" y="134282"/>
                  </a:lnTo>
                  <a:lnTo>
                    <a:pt x="39388" y="128834"/>
                  </a:lnTo>
                  <a:lnTo>
                    <a:pt x="47447" y="116007"/>
                  </a:lnTo>
                  <a:lnTo>
                    <a:pt x="50512" y="113056"/>
                  </a:lnTo>
                  <a:lnTo>
                    <a:pt x="54030" y="113169"/>
                  </a:lnTo>
                  <a:lnTo>
                    <a:pt x="62090" y="116007"/>
                  </a:lnTo>
                  <a:lnTo>
                    <a:pt x="66630" y="116234"/>
                  </a:lnTo>
                  <a:lnTo>
                    <a:pt x="75370" y="114191"/>
                  </a:lnTo>
                  <a:lnTo>
                    <a:pt x="79230" y="112148"/>
                  </a:lnTo>
                  <a:lnTo>
                    <a:pt x="83883" y="106926"/>
                  </a:lnTo>
                  <a:lnTo>
                    <a:pt x="85586" y="106132"/>
                  </a:lnTo>
                  <a:lnTo>
                    <a:pt x="109877" y="109650"/>
                  </a:lnTo>
                  <a:lnTo>
                    <a:pt x="118731" y="108629"/>
                  </a:lnTo>
                  <a:lnTo>
                    <a:pt x="127471" y="105337"/>
                  </a:lnTo>
                  <a:lnTo>
                    <a:pt x="135757" y="99661"/>
                  </a:lnTo>
                  <a:lnTo>
                    <a:pt x="143022" y="91489"/>
                  </a:lnTo>
                  <a:lnTo>
                    <a:pt x="163908" y="52669"/>
                  </a:lnTo>
                  <a:lnTo>
                    <a:pt x="167654" y="47107"/>
                  </a:lnTo>
                  <a:lnTo>
                    <a:pt x="174351" y="39615"/>
                  </a:lnTo>
                  <a:lnTo>
                    <a:pt x="177643" y="33145"/>
                  </a:lnTo>
                  <a:lnTo>
                    <a:pt x="178891" y="32237"/>
                  </a:lnTo>
                  <a:lnTo>
                    <a:pt x="181161" y="28832"/>
                  </a:lnTo>
                  <a:lnTo>
                    <a:pt x="185815" y="27924"/>
                  </a:lnTo>
                  <a:lnTo>
                    <a:pt x="194783" y="28605"/>
                  </a:lnTo>
                  <a:lnTo>
                    <a:pt x="203523" y="27129"/>
                  </a:lnTo>
                  <a:lnTo>
                    <a:pt x="211468" y="23610"/>
                  </a:lnTo>
                  <a:lnTo>
                    <a:pt x="218392" y="18502"/>
                  </a:lnTo>
                  <a:lnTo>
                    <a:pt x="230198" y="6243"/>
                  </a:lnTo>
                  <a:lnTo>
                    <a:pt x="236667" y="1362"/>
                  </a:lnTo>
                  <a:lnTo>
                    <a:pt x="239278" y="341"/>
                  </a:lnTo>
                  <a:lnTo>
                    <a:pt x="242230" y="0"/>
                  </a:lnTo>
                  <a:lnTo>
                    <a:pt x="245067" y="681"/>
                  </a:lnTo>
                  <a:lnTo>
                    <a:pt x="247337" y="2611"/>
                  </a:lnTo>
                  <a:lnTo>
                    <a:pt x="242002" y="4654"/>
                  </a:lnTo>
                  <a:lnTo>
                    <a:pt x="237008" y="9535"/>
                  </a:lnTo>
                  <a:lnTo>
                    <a:pt x="229062" y="21908"/>
                  </a:lnTo>
                  <a:lnTo>
                    <a:pt x="226111" y="32804"/>
                  </a:lnTo>
                  <a:lnTo>
                    <a:pt x="228835" y="40977"/>
                  </a:lnTo>
                  <a:lnTo>
                    <a:pt x="233716" y="48469"/>
                  </a:lnTo>
                  <a:lnTo>
                    <a:pt x="237349" y="57209"/>
                  </a:lnTo>
                  <a:lnTo>
                    <a:pt x="234511" y="65155"/>
                  </a:lnTo>
                  <a:lnTo>
                    <a:pt x="234511" y="74462"/>
                  </a:lnTo>
                  <a:lnTo>
                    <a:pt x="236554" y="92851"/>
                  </a:lnTo>
                  <a:lnTo>
                    <a:pt x="234851" y="95575"/>
                  </a:lnTo>
                  <a:lnTo>
                    <a:pt x="229857" y="99208"/>
                  </a:lnTo>
                  <a:lnTo>
                    <a:pt x="227473" y="102159"/>
                  </a:lnTo>
                  <a:lnTo>
                    <a:pt x="224068" y="109423"/>
                  </a:lnTo>
                  <a:lnTo>
                    <a:pt x="222479" y="114304"/>
                  </a:lnTo>
                  <a:lnTo>
                    <a:pt x="221344" y="122023"/>
                  </a:lnTo>
                  <a:lnTo>
                    <a:pt x="218960" y="130536"/>
                  </a:lnTo>
                  <a:lnTo>
                    <a:pt x="217825" y="133374"/>
                  </a:lnTo>
                  <a:lnTo>
                    <a:pt x="217030" y="134623"/>
                  </a:lnTo>
                  <a:lnTo>
                    <a:pt x="216236" y="135304"/>
                  </a:lnTo>
                  <a:lnTo>
                    <a:pt x="215214" y="135644"/>
                  </a:lnTo>
                  <a:lnTo>
                    <a:pt x="210674" y="135531"/>
                  </a:lnTo>
                  <a:lnTo>
                    <a:pt x="209312" y="135871"/>
                  </a:lnTo>
                  <a:lnTo>
                    <a:pt x="207496" y="136439"/>
                  </a:lnTo>
                  <a:lnTo>
                    <a:pt x="199323" y="130877"/>
                  </a:lnTo>
                  <a:lnTo>
                    <a:pt x="193307" y="124407"/>
                  </a:lnTo>
                  <a:lnTo>
                    <a:pt x="189334" y="122818"/>
                  </a:lnTo>
                  <a:lnTo>
                    <a:pt x="186042" y="119526"/>
                  </a:lnTo>
                  <a:lnTo>
                    <a:pt x="183659" y="118731"/>
                  </a:lnTo>
                  <a:lnTo>
                    <a:pt x="181729" y="119866"/>
                  </a:lnTo>
                  <a:lnTo>
                    <a:pt x="179005" y="124407"/>
                  </a:lnTo>
                  <a:lnTo>
                    <a:pt x="177188" y="124861"/>
                  </a:lnTo>
                  <a:lnTo>
                    <a:pt x="179005" y="125088"/>
                  </a:lnTo>
                  <a:lnTo>
                    <a:pt x="181048" y="122477"/>
                  </a:lnTo>
                  <a:lnTo>
                    <a:pt x="182750" y="121229"/>
                  </a:lnTo>
                  <a:lnTo>
                    <a:pt x="184453" y="120320"/>
                  </a:lnTo>
                  <a:lnTo>
                    <a:pt x="186496" y="121229"/>
                  </a:lnTo>
                  <a:lnTo>
                    <a:pt x="196031" y="131331"/>
                  </a:lnTo>
                  <a:lnTo>
                    <a:pt x="199209" y="132920"/>
                  </a:lnTo>
                  <a:lnTo>
                    <a:pt x="202955" y="136325"/>
                  </a:lnTo>
                  <a:lnTo>
                    <a:pt x="205112" y="137120"/>
                  </a:lnTo>
                  <a:lnTo>
                    <a:pt x="212944" y="137347"/>
                  </a:lnTo>
                  <a:lnTo>
                    <a:pt x="214760" y="138368"/>
                  </a:lnTo>
                  <a:lnTo>
                    <a:pt x="212036" y="141774"/>
                  </a:lnTo>
                  <a:lnTo>
                    <a:pt x="211468" y="143249"/>
                  </a:lnTo>
                  <a:lnTo>
                    <a:pt x="211014" y="145633"/>
                  </a:lnTo>
                  <a:lnTo>
                    <a:pt x="210447" y="150514"/>
                  </a:lnTo>
                  <a:lnTo>
                    <a:pt x="210106" y="151763"/>
                  </a:lnTo>
                  <a:lnTo>
                    <a:pt x="210787" y="154714"/>
                  </a:lnTo>
                  <a:lnTo>
                    <a:pt x="211809" y="163795"/>
                  </a:lnTo>
                  <a:lnTo>
                    <a:pt x="212263" y="170945"/>
                  </a:lnTo>
                  <a:lnTo>
                    <a:pt x="212944" y="174692"/>
                  </a:lnTo>
                  <a:lnTo>
                    <a:pt x="215328" y="182183"/>
                  </a:lnTo>
                  <a:lnTo>
                    <a:pt x="216122" y="183318"/>
                  </a:lnTo>
                  <a:lnTo>
                    <a:pt x="217030" y="184340"/>
                  </a:lnTo>
                  <a:lnTo>
                    <a:pt x="217257" y="185475"/>
                  </a:lnTo>
                  <a:lnTo>
                    <a:pt x="215895" y="187064"/>
                  </a:lnTo>
                  <a:lnTo>
                    <a:pt x="215101" y="187178"/>
                  </a:lnTo>
                  <a:lnTo>
                    <a:pt x="212831" y="186156"/>
                  </a:lnTo>
                  <a:lnTo>
                    <a:pt x="211582" y="185816"/>
                  </a:lnTo>
                  <a:lnTo>
                    <a:pt x="207268" y="185816"/>
                  </a:lnTo>
                  <a:lnTo>
                    <a:pt x="205793" y="186497"/>
                  </a:lnTo>
                  <a:lnTo>
                    <a:pt x="204090" y="188199"/>
                  </a:lnTo>
                  <a:lnTo>
                    <a:pt x="202501" y="186497"/>
                  </a:lnTo>
                  <a:lnTo>
                    <a:pt x="200685" y="185134"/>
                  </a:lnTo>
                  <a:lnTo>
                    <a:pt x="198528" y="184680"/>
                  </a:lnTo>
                  <a:lnTo>
                    <a:pt x="196031" y="185816"/>
                  </a:lnTo>
                  <a:lnTo>
                    <a:pt x="193874" y="187518"/>
                  </a:lnTo>
                  <a:lnTo>
                    <a:pt x="192966" y="187859"/>
                  </a:lnTo>
                  <a:lnTo>
                    <a:pt x="191377" y="188199"/>
                  </a:lnTo>
                  <a:lnTo>
                    <a:pt x="189901" y="188880"/>
                  </a:lnTo>
                  <a:lnTo>
                    <a:pt x="186950" y="191377"/>
                  </a:lnTo>
                  <a:lnTo>
                    <a:pt x="183432" y="192626"/>
                  </a:lnTo>
                  <a:lnTo>
                    <a:pt x="179005" y="195918"/>
                  </a:lnTo>
                  <a:lnTo>
                    <a:pt x="165497" y="197848"/>
                  </a:lnTo>
                  <a:lnTo>
                    <a:pt x="165497" y="199096"/>
                  </a:lnTo>
                  <a:lnTo>
                    <a:pt x="169924" y="199891"/>
                  </a:lnTo>
                  <a:lnTo>
                    <a:pt x="184453" y="195350"/>
                  </a:lnTo>
                  <a:lnTo>
                    <a:pt x="187745" y="193307"/>
                  </a:lnTo>
                  <a:lnTo>
                    <a:pt x="189220" y="192966"/>
                  </a:lnTo>
                  <a:lnTo>
                    <a:pt x="189561" y="192626"/>
                  </a:lnTo>
                  <a:lnTo>
                    <a:pt x="189561" y="191832"/>
                  </a:lnTo>
                  <a:lnTo>
                    <a:pt x="189788" y="191037"/>
                  </a:lnTo>
                  <a:lnTo>
                    <a:pt x="190469" y="190696"/>
                  </a:lnTo>
                  <a:lnTo>
                    <a:pt x="191263" y="190923"/>
                  </a:lnTo>
                  <a:lnTo>
                    <a:pt x="192512" y="191832"/>
                  </a:lnTo>
                  <a:lnTo>
                    <a:pt x="193080" y="192058"/>
                  </a:lnTo>
                  <a:lnTo>
                    <a:pt x="194101" y="191832"/>
                  </a:lnTo>
                  <a:lnTo>
                    <a:pt x="195236" y="191151"/>
                  </a:lnTo>
                  <a:lnTo>
                    <a:pt x="196258" y="190129"/>
                  </a:lnTo>
                  <a:lnTo>
                    <a:pt x="196712" y="188994"/>
                  </a:lnTo>
                  <a:lnTo>
                    <a:pt x="197393" y="186610"/>
                  </a:lnTo>
                  <a:lnTo>
                    <a:pt x="198869" y="186269"/>
                  </a:lnTo>
                  <a:lnTo>
                    <a:pt x="202047" y="187291"/>
                  </a:lnTo>
                  <a:lnTo>
                    <a:pt x="201820" y="187972"/>
                  </a:lnTo>
                  <a:lnTo>
                    <a:pt x="201366" y="189675"/>
                  </a:lnTo>
                  <a:lnTo>
                    <a:pt x="203069" y="190015"/>
                  </a:lnTo>
                  <a:lnTo>
                    <a:pt x="207836" y="190923"/>
                  </a:lnTo>
                  <a:lnTo>
                    <a:pt x="211922" y="190696"/>
                  </a:lnTo>
                  <a:lnTo>
                    <a:pt x="214533" y="189107"/>
                  </a:lnTo>
                  <a:lnTo>
                    <a:pt x="216803" y="188199"/>
                  </a:lnTo>
                  <a:lnTo>
                    <a:pt x="218619" y="192058"/>
                  </a:lnTo>
                  <a:lnTo>
                    <a:pt x="219073" y="197848"/>
                  </a:lnTo>
                  <a:lnTo>
                    <a:pt x="217371" y="202842"/>
                  </a:lnTo>
                  <a:lnTo>
                    <a:pt x="210787" y="207836"/>
                  </a:lnTo>
                  <a:lnTo>
                    <a:pt x="206020" y="213285"/>
                  </a:lnTo>
                  <a:lnTo>
                    <a:pt x="205112" y="213739"/>
                  </a:lnTo>
                  <a:lnTo>
                    <a:pt x="204431" y="219414"/>
                  </a:lnTo>
                  <a:lnTo>
                    <a:pt x="204090" y="221003"/>
                  </a:lnTo>
                  <a:lnTo>
                    <a:pt x="204771" y="223047"/>
                  </a:lnTo>
                  <a:lnTo>
                    <a:pt x="204317" y="225544"/>
                  </a:lnTo>
                  <a:lnTo>
                    <a:pt x="203182" y="227928"/>
                  </a:lnTo>
                  <a:lnTo>
                    <a:pt x="202047" y="229403"/>
                  </a:lnTo>
                  <a:lnTo>
                    <a:pt x="204998" y="229290"/>
                  </a:lnTo>
                  <a:lnTo>
                    <a:pt x="206134" y="228382"/>
                  </a:lnTo>
                  <a:lnTo>
                    <a:pt x="206020" y="221684"/>
                  </a:lnTo>
                  <a:lnTo>
                    <a:pt x="206360" y="216917"/>
                  </a:lnTo>
                  <a:lnTo>
                    <a:pt x="207382" y="214534"/>
                  </a:lnTo>
                  <a:lnTo>
                    <a:pt x="211468" y="211469"/>
                  </a:lnTo>
                  <a:lnTo>
                    <a:pt x="214647" y="207155"/>
                  </a:lnTo>
                  <a:lnTo>
                    <a:pt x="216349" y="206020"/>
                  </a:lnTo>
                  <a:lnTo>
                    <a:pt x="218392" y="207269"/>
                  </a:lnTo>
                  <a:lnTo>
                    <a:pt x="218733" y="208404"/>
                  </a:lnTo>
                  <a:lnTo>
                    <a:pt x="219300" y="212150"/>
                  </a:lnTo>
                  <a:lnTo>
                    <a:pt x="219414" y="213285"/>
                  </a:lnTo>
                  <a:lnTo>
                    <a:pt x="219868" y="213852"/>
                  </a:lnTo>
                  <a:lnTo>
                    <a:pt x="222706" y="216236"/>
                  </a:lnTo>
                  <a:lnTo>
                    <a:pt x="229970" y="220436"/>
                  </a:lnTo>
                  <a:lnTo>
                    <a:pt x="237916" y="221344"/>
                  </a:lnTo>
                  <a:lnTo>
                    <a:pt x="260959" y="217712"/>
                  </a:lnTo>
                  <a:lnTo>
                    <a:pt x="264137" y="218052"/>
                  </a:lnTo>
                  <a:lnTo>
                    <a:pt x="267315" y="219868"/>
                  </a:lnTo>
                  <a:lnTo>
                    <a:pt x="268791" y="221571"/>
                  </a:lnTo>
                  <a:lnTo>
                    <a:pt x="271969" y="227133"/>
                  </a:lnTo>
                  <a:lnTo>
                    <a:pt x="277985" y="233263"/>
                  </a:lnTo>
                  <a:lnTo>
                    <a:pt x="277985" y="234398"/>
                  </a:lnTo>
                  <a:lnTo>
                    <a:pt x="275715" y="236668"/>
                  </a:lnTo>
                  <a:lnTo>
                    <a:pt x="274466" y="240754"/>
                  </a:lnTo>
                  <a:lnTo>
                    <a:pt x="274012" y="245408"/>
                  </a:lnTo>
                  <a:lnTo>
                    <a:pt x="273898" y="249494"/>
                  </a:lnTo>
                  <a:lnTo>
                    <a:pt x="272877" y="253354"/>
                  </a:lnTo>
                  <a:lnTo>
                    <a:pt x="263910" y="266067"/>
                  </a:lnTo>
                  <a:lnTo>
                    <a:pt x="259369" y="269245"/>
                  </a:lnTo>
                  <a:lnTo>
                    <a:pt x="257667" y="271629"/>
                  </a:lnTo>
                  <a:lnTo>
                    <a:pt x="257099" y="273899"/>
                  </a:lnTo>
                  <a:lnTo>
                    <a:pt x="257326" y="279347"/>
                  </a:lnTo>
                  <a:lnTo>
                    <a:pt x="255964" y="284682"/>
                  </a:lnTo>
                  <a:lnTo>
                    <a:pt x="252899" y="285363"/>
                  </a:lnTo>
                  <a:lnTo>
                    <a:pt x="249494" y="282866"/>
                  </a:lnTo>
                  <a:lnTo>
                    <a:pt x="247224" y="278780"/>
                  </a:lnTo>
                  <a:lnTo>
                    <a:pt x="249721" y="278326"/>
                  </a:lnTo>
                  <a:lnTo>
                    <a:pt x="250743" y="277418"/>
                  </a:lnTo>
                  <a:lnTo>
                    <a:pt x="251197" y="275261"/>
                  </a:lnTo>
                  <a:lnTo>
                    <a:pt x="250970" y="272991"/>
                  </a:lnTo>
                  <a:lnTo>
                    <a:pt x="249948" y="272310"/>
                  </a:lnTo>
                  <a:lnTo>
                    <a:pt x="248700" y="272083"/>
                  </a:lnTo>
                  <a:lnTo>
                    <a:pt x="247565" y="271175"/>
                  </a:lnTo>
                  <a:lnTo>
                    <a:pt x="245181" y="270380"/>
                  </a:lnTo>
                  <a:lnTo>
                    <a:pt x="242797" y="273218"/>
                  </a:lnTo>
                  <a:lnTo>
                    <a:pt x="240640" y="276964"/>
                  </a:lnTo>
                  <a:lnTo>
                    <a:pt x="237576" y="280596"/>
                  </a:lnTo>
                  <a:lnTo>
                    <a:pt x="238257" y="284682"/>
                  </a:lnTo>
                  <a:lnTo>
                    <a:pt x="239505" y="289109"/>
                  </a:lnTo>
                  <a:lnTo>
                    <a:pt x="239959" y="292060"/>
                  </a:lnTo>
                  <a:lnTo>
                    <a:pt x="239051" y="293309"/>
                  </a:lnTo>
                  <a:lnTo>
                    <a:pt x="237462" y="294104"/>
                  </a:lnTo>
                  <a:lnTo>
                    <a:pt x="235759" y="294331"/>
                  </a:lnTo>
                  <a:lnTo>
                    <a:pt x="234511" y="293877"/>
                  </a:lnTo>
                  <a:lnTo>
                    <a:pt x="233489" y="292401"/>
                  </a:lnTo>
                  <a:lnTo>
                    <a:pt x="232468" y="289109"/>
                  </a:lnTo>
                  <a:lnTo>
                    <a:pt x="231787" y="287407"/>
                  </a:lnTo>
                  <a:lnTo>
                    <a:pt x="232581" y="286612"/>
                  </a:lnTo>
                  <a:lnTo>
                    <a:pt x="234170" y="285363"/>
                  </a:lnTo>
                  <a:lnTo>
                    <a:pt x="235078" y="285023"/>
                  </a:lnTo>
                  <a:lnTo>
                    <a:pt x="234397" y="283093"/>
                  </a:lnTo>
                  <a:lnTo>
                    <a:pt x="233489" y="282185"/>
                  </a:lnTo>
                  <a:lnTo>
                    <a:pt x="229517" y="280936"/>
                  </a:lnTo>
                  <a:lnTo>
                    <a:pt x="228608" y="281164"/>
                  </a:lnTo>
                  <a:lnTo>
                    <a:pt x="226452" y="282639"/>
                  </a:lnTo>
                  <a:lnTo>
                    <a:pt x="223727" y="283207"/>
                  </a:lnTo>
                  <a:lnTo>
                    <a:pt x="222025" y="281845"/>
                  </a:lnTo>
                  <a:lnTo>
                    <a:pt x="220549" y="279461"/>
                  </a:lnTo>
                  <a:lnTo>
                    <a:pt x="218506" y="276737"/>
                  </a:lnTo>
                  <a:lnTo>
                    <a:pt x="220663" y="276510"/>
                  </a:lnTo>
                  <a:lnTo>
                    <a:pt x="223954" y="273899"/>
                  </a:lnTo>
                  <a:lnTo>
                    <a:pt x="225771" y="273218"/>
                  </a:lnTo>
                  <a:lnTo>
                    <a:pt x="227133" y="274239"/>
                  </a:lnTo>
                  <a:lnTo>
                    <a:pt x="228835" y="276056"/>
                  </a:lnTo>
                  <a:lnTo>
                    <a:pt x="230538" y="276737"/>
                  </a:lnTo>
                  <a:lnTo>
                    <a:pt x="231787" y="274353"/>
                  </a:lnTo>
                  <a:lnTo>
                    <a:pt x="230198" y="271629"/>
                  </a:lnTo>
                  <a:lnTo>
                    <a:pt x="230311" y="269472"/>
                  </a:lnTo>
                  <a:lnTo>
                    <a:pt x="233149" y="263683"/>
                  </a:lnTo>
                  <a:lnTo>
                    <a:pt x="231787" y="263683"/>
                  </a:lnTo>
                  <a:lnTo>
                    <a:pt x="230424" y="263116"/>
                  </a:lnTo>
                  <a:lnTo>
                    <a:pt x="229176" y="262094"/>
                  </a:lnTo>
                  <a:lnTo>
                    <a:pt x="228154" y="260732"/>
                  </a:lnTo>
                  <a:lnTo>
                    <a:pt x="227133" y="260051"/>
                  </a:lnTo>
                  <a:lnTo>
                    <a:pt x="224635" y="261186"/>
                  </a:lnTo>
                  <a:lnTo>
                    <a:pt x="223273" y="260051"/>
                  </a:lnTo>
                  <a:lnTo>
                    <a:pt x="222933" y="262435"/>
                  </a:lnTo>
                  <a:lnTo>
                    <a:pt x="222365" y="263910"/>
                  </a:lnTo>
                  <a:lnTo>
                    <a:pt x="221457" y="264705"/>
                  </a:lnTo>
                  <a:lnTo>
                    <a:pt x="220095" y="264932"/>
                  </a:lnTo>
                  <a:lnTo>
                    <a:pt x="219414" y="265840"/>
                  </a:lnTo>
                  <a:lnTo>
                    <a:pt x="216803" y="271515"/>
                  </a:lnTo>
                  <a:lnTo>
                    <a:pt x="214420" y="274580"/>
                  </a:lnTo>
                  <a:lnTo>
                    <a:pt x="209198" y="278893"/>
                  </a:lnTo>
                  <a:lnTo>
                    <a:pt x="206815" y="282185"/>
                  </a:lnTo>
                  <a:lnTo>
                    <a:pt x="205452" y="286271"/>
                  </a:lnTo>
                  <a:lnTo>
                    <a:pt x="206134" y="288769"/>
                  </a:lnTo>
                  <a:lnTo>
                    <a:pt x="207723" y="291153"/>
                  </a:lnTo>
                  <a:lnTo>
                    <a:pt x="209198" y="294671"/>
                  </a:lnTo>
                  <a:lnTo>
                    <a:pt x="209879" y="299098"/>
                  </a:lnTo>
                  <a:lnTo>
                    <a:pt x="209425" y="302390"/>
                  </a:lnTo>
                  <a:lnTo>
                    <a:pt x="208290" y="305454"/>
                  </a:lnTo>
                  <a:lnTo>
                    <a:pt x="206587" y="308860"/>
                  </a:lnTo>
                  <a:lnTo>
                    <a:pt x="208971" y="307725"/>
                  </a:lnTo>
                  <a:lnTo>
                    <a:pt x="210674" y="307498"/>
                  </a:lnTo>
                  <a:lnTo>
                    <a:pt x="211128" y="308746"/>
                  </a:lnTo>
                  <a:lnTo>
                    <a:pt x="208744" y="314195"/>
                  </a:lnTo>
                  <a:lnTo>
                    <a:pt x="208517" y="316352"/>
                  </a:lnTo>
                  <a:lnTo>
                    <a:pt x="208630" y="320778"/>
                  </a:lnTo>
                  <a:lnTo>
                    <a:pt x="208517" y="323843"/>
                  </a:lnTo>
                  <a:lnTo>
                    <a:pt x="208404" y="325205"/>
                  </a:lnTo>
                  <a:lnTo>
                    <a:pt x="208063" y="326681"/>
                  </a:lnTo>
                  <a:lnTo>
                    <a:pt x="205679" y="329746"/>
                  </a:lnTo>
                  <a:lnTo>
                    <a:pt x="205339" y="330994"/>
                  </a:lnTo>
                  <a:lnTo>
                    <a:pt x="204885" y="330994"/>
                  </a:lnTo>
                  <a:lnTo>
                    <a:pt x="203863" y="331675"/>
                  </a:lnTo>
                  <a:lnTo>
                    <a:pt x="202728" y="332697"/>
                  </a:lnTo>
                  <a:lnTo>
                    <a:pt x="202047" y="333719"/>
                  </a:lnTo>
                  <a:lnTo>
                    <a:pt x="202501" y="334172"/>
                  </a:lnTo>
                  <a:lnTo>
                    <a:pt x="203182" y="335875"/>
                  </a:lnTo>
                  <a:lnTo>
                    <a:pt x="203523" y="337691"/>
                  </a:lnTo>
                  <a:lnTo>
                    <a:pt x="202614" y="338940"/>
                  </a:lnTo>
                  <a:lnTo>
                    <a:pt x="202274" y="339735"/>
                  </a:lnTo>
                  <a:lnTo>
                    <a:pt x="201820" y="340529"/>
                  </a:lnTo>
                  <a:lnTo>
                    <a:pt x="200912" y="340869"/>
                  </a:lnTo>
                  <a:lnTo>
                    <a:pt x="199663" y="340529"/>
                  </a:lnTo>
                  <a:lnTo>
                    <a:pt x="198755" y="339735"/>
                  </a:lnTo>
                  <a:lnTo>
                    <a:pt x="197279" y="337351"/>
                  </a:lnTo>
                  <a:lnTo>
                    <a:pt x="196826" y="336216"/>
                  </a:lnTo>
                  <a:lnTo>
                    <a:pt x="196485" y="334967"/>
                  </a:lnTo>
                  <a:lnTo>
                    <a:pt x="196031" y="333719"/>
                  </a:lnTo>
                  <a:lnTo>
                    <a:pt x="195123" y="332583"/>
                  </a:lnTo>
                  <a:lnTo>
                    <a:pt x="193874" y="332129"/>
                  </a:lnTo>
                  <a:lnTo>
                    <a:pt x="184453" y="332583"/>
                  </a:lnTo>
                  <a:lnTo>
                    <a:pt x="183204" y="333038"/>
                  </a:lnTo>
                  <a:lnTo>
                    <a:pt x="182410" y="334059"/>
                  </a:lnTo>
                  <a:lnTo>
                    <a:pt x="181842" y="335194"/>
                  </a:lnTo>
                  <a:lnTo>
                    <a:pt x="181161" y="336102"/>
                  </a:lnTo>
                  <a:lnTo>
                    <a:pt x="178664" y="337124"/>
                  </a:lnTo>
                  <a:lnTo>
                    <a:pt x="173556" y="336783"/>
                  </a:lnTo>
                  <a:lnTo>
                    <a:pt x="171172" y="337351"/>
                  </a:lnTo>
                  <a:lnTo>
                    <a:pt x="173556" y="340075"/>
                  </a:lnTo>
                  <a:lnTo>
                    <a:pt x="187404" y="343140"/>
                  </a:lnTo>
                  <a:lnTo>
                    <a:pt x="188426" y="343934"/>
                  </a:lnTo>
                  <a:lnTo>
                    <a:pt x="188085" y="345751"/>
                  </a:lnTo>
                  <a:lnTo>
                    <a:pt x="186496" y="349269"/>
                  </a:lnTo>
                  <a:lnTo>
                    <a:pt x="185702" y="352220"/>
                  </a:lnTo>
                  <a:lnTo>
                    <a:pt x="185929" y="353583"/>
                  </a:lnTo>
                  <a:lnTo>
                    <a:pt x="187291" y="353923"/>
                  </a:lnTo>
                  <a:lnTo>
                    <a:pt x="189788" y="353810"/>
                  </a:lnTo>
                  <a:lnTo>
                    <a:pt x="189788" y="354945"/>
                  </a:lnTo>
                  <a:lnTo>
                    <a:pt x="185815" y="357215"/>
                  </a:lnTo>
                  <a:lnTo>
                    <a:pt x="184680" y="359145"/>
                  </a:lnTo>
                  <a:lnTo>
                    <a:pt x="185815" y="361982"/>
                  </a:lnTo>
                  <a:lnTo>
                    <a:pt x="185475" y="362323"/>
                  </a:lnTo>
                  <a:lnTo>
                    <a:pt x="184566" y="363344"/>
                  </a:lnTo>
                  <a:lnTo>
                    <a:pt x="182296" y="361869"/>
                  </a:lnTo>
                  <a:lnTo>
                    <a:pt x="171627" y="365047"/>
                  </a:lnTo>
                  <a:lnTo>
                    <a:pt x="166746" y="367658"/>
                  </a:lnTo>
                  <a:lnTo>
                    <a:pt x="163908" y="367885"/>
                  </a:lnTo>
                  <a:lnTo>
                    <a:pt x="158005" y="365501"/>
                  </a:lnTo>
                  <a:lnTo>
                    <a:pt x="154600" y="362437"/>
                  </a:lnTo>
                  <a:lnTo>
                    <a:pt x="153692" y="361982"/>
                  </a:lnTo>
                  <a:lnTo>
                    <a:pt x="143703" y="361982"/>
                  </a:lnTo>
                  <a:lnTo>
                    <a:pt x="141433" y="360847"/>
                  </a:lnTo>
                  <a:lnTo>
                    <a:pt x="141092" y="361528"/>
                  </a:lnTo>
                  <a:lnTo>
                    <a:pt x="140866" y="361982"/>
                  </a:lnTo>
                  <a:lnTo>
                    <a:pt x="140752" y="362550"/>
                  </a:lnTo>
                  <a:lnTo>
                    <a:pt x="140638" y="363344"/>
                  </a:lnTo>
                  <a:lnTo>
                    <a:pt x="142681" y="364366"/>
                  </a:lnTo>
                  <a:lnTo>
                    <a:pt x="149719" y="364480"/>
                  </a:lnTo>
                  <a:lnTo>
                    <a:pt x="150968" y="365274"/>
                  </a:lnTo>
                  <a:lnTo>
                    <a:pt x="155962" y="370496"/>
                  </a:lnTo>
                  <a:lnTo>
                    <a:pt x="156984" y="372539"/>
                  </a:lnTo>
                  <a:lnTo>
                    <a:pt x="157665" y="374355"/>
                  </a:lnTo>
                  <a:lnTo>
                    <a:pt x="158686" y="375717"/>
                  </a:lnTo>
                  <a:lnTo>
                    <a:pt x="160616" y="376285"/>
                  </a:lnTo>
                  <a:lnTo>
                    <a:pt x="169924" y="376285"/>
                  </a:lnTo>
                  <a:lnTo>
                    <a:pt x="168335" y="378214"/>
                  </a:lnTo>
                  <a:lnTo>
                    <a:pt x="163340" y="382187"/>
                  </a:lnTo>
                  <a:lnTo>
                    <a:pt x="160616" y="385706"/>
                  </a:lnTo>
                  <a:lnTo>
                    <a:pt x="159254" y="386614"/>
                  </a:lnTo>
                  <a:lnTo>
                    <a:pt x="156984" y="386955"/>
                  </a:lnTo>
                  <a:lnTo>
                    <a:pt x="156189" y="387636"/>
                  </a:lnTo>
                  <a:lnTo>
                    <a:pt x="155962" y="389225"/>
                  </a:lnTo>
                  <a:lnTo>
                    <a:pt x="155962" y="390814"/>
                  </a:lnTo>
                  <a:lnTo>
                    <a:pt x="155622" y="391495"/>
                  </a:lnTo>
                  <a:lnTo>
                    <a:pt x="149492" y="393084"/>
                  </a:lnTo>
                  <a:lnTo>
                    <a:pt x="147335" y="394673"/>
                  </a:lnTo>
                  <a:lnTo>
                    <a:pt x="145973" y="395014"/>
                  </a:lnTo>
                  <a:lnTo>
                    <a:pt x="144838" y="394787"/>
                  </a:lnTo>
                  <a:lnTo>
                    <a:pt x="142681" y="393879"/>
                  </a:lnTo>
                  <a:lnTo>
                    <a:pt x="141433" y="393879"/>
                  </a:lnTo>
                  <a:lnTo>
                    <a:pt x="141660" y="394560"/>
                  </a:lnTo>
                  <a:lnTo>
                    <a:pt x="142114" y="395014"/>
                  </a:lnTo>
                  <a:lnTo>
                    <a:pt x="140752" y="397057"/>
                  </a:lnTo>
                  <a:lnTo>
                    <a:pt x="137120" y="398192"/>
                  </a:lnTo>
                  <a:lnTo>
                    <a:pt x="135531" y="399668"/>
                  </a:lnTo>
                  <a:lnTo>
                    <a:pt x="137233" y="400803"/>
                  </a:lnTo>
                  <a:lnTo>
                    <a:pt x="139049" y="400689"/>
                  </a:lnTo>
                  <a:lnTo>
                    <a:pt x="143817" y="399440"/>
                  </a:lnTo>
                  <a:lnTo>
                    <a:pt x="144725" y="398873"/>
                  </a:lnTo>
                  <a:lnTo>
                    <a:pt x="145633" y="398646"/>
                  </a:lnTo>
                  <a:lnTo>
                    <a:pt x="151195" y="401711"/>
                  </a:lnTo>
                  <a:lnTo>
                    <a:pt x="151535" y="403640"/>
                  </a:lnTo>
                  <a:lnTo>
                    <a:pt x="151081" y="406024"/>
                  </a:lnTo>
                  <a:lnTo>
                    <a:pt x="150060" y="408067"/>
                  </a:lnTo>
                  <a:lnTo>
                    <a:pt x="148697" y="408975"/>
                  </a:lnTo>
                  <a:lnTo>
                    <a:pt x="145406" y="409657"/>
                  </a:lnTo>
                  <a:lnTo>
                    <a:pt x="143930" y="410451"/>
                  </a:lnTo>
                  <a:lnTo>
                    <a:pt x="144498" y="412381"/>
                  </a:lnTo>
                  <a:lnTo>
                    <a:pt x="145746" y="414991"/>
                  </a:lnTo>
                  <a:lnTo>
                    <a:pt x="146087" y="416354"/>
                  </a:lnTo>
                  <a:lnTo>
                    <a:pt x="145860" y="418283"/>
                  </a:lnTo>
                  <a:lnTo>
                    <a:pt x="145292" y="419759"/>
                  </a:lnTo>
                  <a:lnTo>
                    <a:pt x="145406" y="421008"/>
                  </a:lnTo>
                  <a:lnTo>
                    <a:pt x="147335" y="422256"/>
                  </a:lnTo>
                  <a:lnTo>
                    <a:pt x="148584" y="423391"/>
                  </a:lnTo>
                  <a:lnTo>
                    <a:pt x="149719" y="424980"/>
                  </a:lnTo>
                  <a:lnTo>
                    <a:pt x="150060" y="426683"/>
                  </a:lnTo>
                  <a:lnTo>
                    <a:pt x="148697" y="428045"/>
                  </a:lnTo>
                  <a:lnTo>
                    <a:pt x="148697" y="429294"/>
                  </a:lnTo>
                  <a:lnTo>
                    <a:pt x="149719" y="430429"/>
                  </a:lnTo>
                  <a:lnTo>
                    <a:pt x="153351" y="436558"/>
                  </a:lnTo>
                  <a:lnTo>
                    <a:pt x="154600" y="437126"/>
                  </a:lnTo>
                  <a:lnTo>
                    <a:pt x="155735" y="438261"/>
                  </a:lnTo>
                  <a:lnTo>
                    <a:pt x="156189" y="441099"/>
                  </a:lnTo>
                  <a:lnTo>
                    <a:pt x="155849" y="443028"/>
                  </a:lnTo>
                  <a:lnTo>
                    <a:pt x="155167" y="444277"/>
                  </a:lnTo>
                  <a:lnTo>
                    <a:pt x="154486" y="445753"/>
                  </a:lnTo>
                  <a:lnTo>
                    <a:pt x="154146" y="448477"/>
                  </a:lnTo>
                  <a:lnTo>
                    <a:pt x="153579" y="449725"/>
                  </a:lnTo>
                  <a:lnTo>
                    <a:pt x="152330" y="450633"/>
                  </a:lnTo>
                  <a:lnTo>
                    <a:pt x="150854" y="451088"/>
                  </a:lnTo>
                  <a:lnTo>
                    <a:pt x="149492" y="451314"/>
                  </a:lnTo>
                  <a:lnTo>
                    <a:pt x="143817" y="450293"/>
                  </a:lnTo>
                  <a:lnTo>
                    <a:pt x="142454" y="450633"/>
                  </a:lnTo>
                  <a:lnTo>
                    <a:pt x="141660" y="451541"/>
                  </a:lnTo>
                  <a:lnTo>
                    <a:pt x="140979" y="452677"/>
                  </a:lnTo>
                  <a:lnTo>
                    <a:pt x="140071" y="453812"/>
                  </a:lnTo>
                  <a:lnTo>
                    <a:pt x="137687" y="455287"/>
                  </a:lnTo>
                  <a:lnTo>
                    <a:pt x="136212" y="455855"/>
                  </a:lnTo>
                  <a:lnTo>
                    <a:pt x="134963" y="456082"/>
                  </a:lnTo>
                  <a:lnTo>
                    <a:pt x="134168" y="456763"/>
                  </a:lnTo>
                  <a:lnTo>
                    <a:pt x="134168" y="458239"/>
                  </a:lnTo>
                  <a:lnTo>
                    <a:pt x="134963" y="459487"/>
                  </a:lnTo>
                  <a:lnTo>
                    <a:pt x="136665" y="459487"/>
                  </a:lnTo>
                  <a:lnTo>
                    <a:pt x="136665" y="460622"/>
                  </a:lnTo>
                  <a:lnTo>
                    <a:pt x="133828" y="460509"/>
                  </a:lnTo>
                  <a:lnTo>
                    <a:pt x="132466" y="460849"/>
                  </a:lnTo>
                  <a:lnTo>
                    <a:pt x="131330" y="461871"/>
                  </a:lnTo>
                  <a:lnTo>
                    <a:pt x="132352" y="462552"/>
                  </a:lnTo>
                  <a:lnTo>
                    <a:pt x="133601" y="462892"/>
                  </a:lnTo>
                  <a:lnTo>
                    <a:pt x="136438" y="462892"/>
                  </a:lnTo>
                  <a:lnTo>
                    <a:pt x="137687" y="463460"/>
                  </a:lnTo>
                  <a:lnTo>
                    <a:pt x="139049" y="464936"/>
                  </a:lnTo>
                  <a:lnTo>
                    <a:pt x="141319" y="468568"/>
                  </a:lnTo>
                  <a:lnTo>
                    <a:pt x="138822" y="471860"/>
                  </a:lnTo>
                  <a:lnTo>
                    <a:pt x="137120" y="473449"/>
                  </a:lnTo>
                  <a:lnTo>
                    <a:pt x="135303" y="474471"/>
                  </a:lnTo>
                  <a:lnTo>
                    <a:pt x="130877" y="475378"/>
                  </a:lnTo>
                  <a:lnTo>
                    <a:pt x="129174" y="476741"/>
                  </a:lnTo>
                  <a:lnTo>
                    <a:pt x="129968" y="479124"/>
                  </a:lnTo>
                  <a:lnTo>
                    <a:pt x="131217" y="479124"/>
                  </a:lnTo>
                  <a:lnTo>
                    <a:pt x="136665" y="476854"/>
                  </a:lnTo>
                  <a:lnTo>
                    <a:pt x="139163" y="476968"/>
                  </a:lnTo>
                  <a:lnTo>
                    <a:pt x="139957" y="476854"/>
                  </a:lnTo>
                  <a:lnTo>
                    <a:pt x="140638" y="476287"/>
                  </a:lnTo>
                  <a:lnTo>
                    <a:pt x="141319" y="475492"/>
                  </a:lnTo>
                  <a:lnTo>
                    <a:pt x="142114" y="474811"/>
                  </a:lnTo>
                  <a:lnTo>
                    <a:pt x="143249" y="474471"/>
                  </a:lnTo>
                  <a:lnTo>
                    <a:pt x="145406" y="475378"/>
                  </a:lnTo>
                  <a:lnTo>
                    <a:pt x="149265" y="479692"/>
                  </a:lnTo>
                  <a:lnTo>
                    <a:pt x="151308" y="481394"/>
                  </a:lnTo>
                  <a:lnTo>
                    <a:pt x="156643" y="482870"/>
                  </a:lnTo>
                  <a:lnTo>
                    <a:pt x="157892" y="483892"/>
                  </a:lnTo>
                  <a:lnTo>
                    <a:pt x="158686" y="486389"/>
                  </a:lnTo>
                  <a:lnTo>
                    <a:pt x="160843" y="499216"/>
                  </a:lnTo>
                  <a:lnTo>
                    <a:pt x="161070" y="500010"/>
                  </a:lnTo>
                  <a:lnTo>
                    <a:pt x="160957" y="500578"/>
                  </a:lnTo>
                  <a:lnTo>
                    <a:pt x="160048" y="501372"/>
                  </a:lnTo>
                  <a:lnTo>
                    <a:pt x="158573" y="501372"/>
                  </a:lnTo>
                  <a:lnTo>
                    <a:pt x="157211" y="500578"/>
                  </a:lnTo>
                  <a:lnTo>
                    <a:pt x="156076" y="500464"/>
                  </a:lnTo>
                  <a:lnTo>
                    <a:pt x="155281" y="502507"/>
                  </a:lnTo>
                  <a:lnTo>
                    <a:pt x="156530" y="502961"/>
                  </a:lnTo>
                  <a:lnTo>
                    <a:pt x="157665" y="503643"/>
                  </a:lnTo>
                  <a:lnTo>
                    <a:pt x="158573" y="504664"/>
                  </a:lnTo>
                  <a:lnTo>
                    <a:pt x="159254" y="505913"/>
                  </a:lnTo>
                  <a:lnTo>
                    <a:pt x="159595" y="507275"/>
                  </a:lnTo>
                  <a:lnTo>
                    <a:pt x="159821" y="509204"/>
                  </a:lnTo>
                  <a:lnTo>
                    <a:pt x="159367" y="510907"/>
                  </a:lnTo>
                  <a:lnTo>
                    <a:pt x="157892" y="511702"/>
                  </a:lnTo>
                  <a:lnTo>
                    <a:pt x="156757" y="511021"/>
                  </a:lnTo>
                  <a:lnTo>
                    <a:pt x="155395" y="507842"/>
                  </a:lnTo>
                  <a:lnTo>
                    <a:pt x="154600" y="507161"/>
                  </a:lnTo>
                  <a:lnTo>
                    <a:pt x="150514" y="507502"/>
                  </a:lnTo>
                  <a:lnTo>
                    <a:pt x="149265" y="507161"/>
                  </a:lnTo>
                  <a:lnTo>
                    <a:pt x="147449" y="506026"/>
                  </a:lnTo>
                  <a:lnTo>
                    <a:pt x="147563" y="505345"/>
                  </a:lnTo>
                  <a:lnTo>
                    <a:pt x="148357" y="504664"/>
                  </a:lnTo>
                  <a:lnTo>
                    <a:pt x="148584" y="503643"/>
                  </a:lnTo>
                  <a:lnTo>
                    <a:pt x="146882" y="501145"/>
                  </a:lnTo>
                  <a:lnTo>
                    <a:pt x="146200" y="499670"/>
                  </a:lnTo>
                  <a:lnTo>
                    <a:pt x="146882" y="498989"/>
                  </a:lnTo>
                  <a:lnTo>
                    <a:pt x="149492" y="497967"/>
                  </a:lnTo>
                  <a:lnTo>
                    <a:pt x="148925" y="496037"/>
                  </a:lnTo>
                  <a:lnTo>
                    <a:pt x="146654" y="494675"/>
                  </a:lnTo>
                  <a:lnTo>
                    <a:pt x="143930" y="495470"/>
                  </a:lnTo>
                  <a:lnTo>
                    <a:pt x="143362" y="496491"/>
                  </a:lnTo>
                  <a:lnTo>
                    <a:pt x="142114" y="499897"/>
                  </a:lnTo>
                  <a:lnTo>
                    <a:pt x="140979" y="501713"/>
                  </a:lnTo>
                  <a:lnTo>
                    <a:pt x="140411" y="502961"/>
                  </a:lnTo>
                  <a:lnTo>
                    <a:pt x="139957" y="503529"/>
                  </a:lnTo>
                  <a:lnTo>
                    <a:pt x="139276" y="503756"/>
                  </a:lnTo>
                  <a:lnTo>
                    <a:pt x="137687" y="503529"/>
                  </a:lnTo>
                  <a:lnTo>
                    <a:pt x="137006" y="504096"/>
                  </a:lnTo>
                  <a:lnTo>
                    <a:pt x="135303" y="506026"/>
                  </a:lnTo>
                  <a:lnTo>
                    <a:pt x="131217" y="509431"/>
                  </a:lnTo>
                  <a:lnTo>
                    <a:pt x="129855" y="511474"/>
                  </a:lnTo>
                  <a:lnTo>
                    <a:pt x="129174" y="514994"/>
                  </a:lnTo>
                  <a:lnTo>
                    <a:pt x="129287" y="514994"/>
                  </a:lnTo>
                  <a:lnTo>
                    <a:pt x="129287" y="514994"/>
                  </a:lnTo>
                  <a:lnTo>
                    <a:pt x="127812" y="515447"/>
                  </a:lnTo>
                  <a:lnTo>
                    <a:pt x="126223" y="515220"/>
                  </a:lnTo>
                  <a:lnTo>
                    <a:pt x="124293" y="513404"/>
                  </a:lnTo>
                  <a:lnTo>
                    <a:pt x="122590" y="513858"/>
                  </a:lnTo>
                  <a:lnTo>
                    <a:pt x="121569" y="514766"/>
                  </a:lnTo>
                  <a:lnTo>
                    <a:pt x="120207" y="515107"/>
                  </a:lnTo>
                  <a:lnTo>
                    <a:pt x="119298" y="516128"/>
                  </a:lnTo>
                  <a:lnTo>
                    <a:pt x="117823" y="516356"/>
                  </a:lnTo>
                  <a:lnTo>
                    <a:pt x="110785" y="516356"/>
                  </a:lnTo>
                  <a:lnTo>
                    <a:pt x="109083" y="515675"/>
                  </a:lnTo>
                  <a:lnTo>
                    <a:pt x="108402" y="513631"/>
                  </a:lnTo>
                  <a:lnTo>
                    <a:pt x="108061" y="511248"/>
                  </a:lnTo>
                  <a:lnTo>
                    <a:pt x="107607" y="509545"/>
                  </a:lnTo>
                  <a:lnTo>
                    <a:pt x="106018" y="508069"/>
                  </a:lnTo>
                  <a:lnTo>
                    <a:pt x="85473" y="503188"/>
                  </a:lnTo>
                  <a:lnTo>
                    <a:pt x="77867" y="500010"/>
                  </a:lnTo>
                  <a:lnTo>
                    <a:pt x="70149" y="498648"/>
                  </a:lnTo>
                  <a:lnTo>
                    <a:pt x="67879" y="498989"/>
                  </a:lnTo>
                  <a:lnTo>
                    <a:pt x="61295" y="501486"/>
                  </a:lnTo>
                  <a:lnTo>
                    <a:pt x="57663" y="501372"/>
                  </a:lnTo>
                  <a:lnTo>
                    <a:pt x="54825" y="498535"/>
                  </a:lnTo>
                  <a:close/>
                  <a:moveTo>
                    <a:pt x="363685" y="526117"/>
                  </a:moveTo>
                  <a:lnTo>
                    <a:pt x="362550" y="527366"/>
                  </a:lnTo>
                  <a:lnTo>
                    <a:pt x="361528" y="527820"/>
                  </a:lnTo>
                  <a:lnTo>
                    <a:pt x="360620" y="528388"/>
                  </a:lnTo>
                  <a:lnTo>
                    <a:pt x="359825" y="530204"/>
                  </a:lnTo>
                  <a:lnTo>
                    <a:pt x="363685" y="531906"/>
                  </a:lnTo>
                  <a:lnTo>
                    <a:pt x="363344" y="535539"/>
                  </a:lnTo>
                  <a:lnTo>
                    <a:pt x="360280" y="539058"/>
                  </a:lnTo>
                  <a:lnTo>
                    <a:pt x="355966" y="540533"/>
                  </a:lnTo>
                  <a:lnTo>
                    <a:pt x="340869" y="537241"/>
                  </a:lnTo>
                  <a:lnTo>
                    <a:pt x="335988" y="538377"/>
                  </a:lnTo>
                  <a:lnTo>
                    <a:pt x="331335" y="540533"/>
                  </a:lnTo>
                  <a:lnTo>
                    <a:pt x="327702" y="543938"/>
                  </a:lnTo>
                  <a:lnTo>
                    <a:pt x="325546" y="543598"/>
                  </a:lnTo>
                  <a:lnTo>
                    <a:pt x="316465" y="538263"/>
                  </a:lnTo>
                  <a:lnTo>
                    <a:pt x="310676" y="532928"/>
                  </a:lnTo>
                  <a:lnTo>
                    <a:pt x="300006" y="526117"/>
                  </a:lnTo>
                  <a:lnTo>
                    <a:pt x="295238" y="525096"/>
                  </a:lnTo>
                  <a:lnTo>
                    <a:pt x="290017" y="522712"/>
                  </a:lnTo>
                  <a:lnTo>
                    <a:pt x="284796" y="521463"/>
                  </a:lnTo>
                  <a:lnTo>
                    <a:pt x="282753" y="519647"/>
                  </a:lnTo>
                  <a:lnTo>
                    <a:pt x="281731" y="517150"/>
                  </a:lnTo>
                  <a:lnTo>
                    <a:pt x="282412" y="514312"/>
                  </a:lnTo>
                  <a:lnTo>
                    <a:pt x="284796" y="512837"/>
                  </a:lnTo>
                  <a:lnTo>
                    <a:pt x="287747" y="513291"/>
                  </a:lnTo>
                  <a:lnTo>
                    <a:pt x="290471" y="513064"/>
                  </a:lnTo>
                  <a:lnTo>
                    <a:pt x="292287" y="509545"/>
                  </a:lnTo>
                  <a:lnTo>
                    <a:pt x="290698" y="508978"/>
                  </a:lnTo>
                  <a:lnTo>
                    <a:pt x="289336" y="507956"/>
                  </a:lnTo>
                  <a:lnTo>
                    <a:pt x="284228" y="501486"/>
                  </a:lnTo>
                  <a:lnTo>
                    <a:pt x="283547" y="500351"/>
                  </a:lnTo>
                  <a:lnTo>
                    <a:pt x="283547" y="497399"/>
                  </a:lnTo>
                  <a:lnTo>
                    <a:pt x="284909" y="494675"/>
                  </a:lnTo>
                  <a:lnTo>
                    <a:pt x="288995" y="489794"/>
                  </a:lnTo>
                  <a:lnTo>
                    <a:pt x="290358" y="490475"/>
                  </a:lnTo>
                  <a:lnTo>
                    <a:pt x="304319" y="487638"/>
                  </a:lnTo>
                  <a:lnTo>
                    <a:pt x="306703" y="488772"/>
                  </a:lnTo>
                  <a:lnTo>
                    <a:pt x="311357" y="492519"/>
                  </a:lnTo>
                  <a:lnTo>
                    <a:pt x="313059" y="493313"/>
                  </a:lnTo>
                  <a:lnTo>
                    <a:pt x="314762" y="494789"/>
                  </a:lnTo>
                  <a:lnTo>
                    <a:pt x="317713" y="501145"/>
                  </a:lnTo>
                  <a:lnTo>
                    <a:pt x="319984" y="502621"/>
                  </a:lnTo>
                  <a:lnTo>
                    <a:pt x="322367" y="503188"/>
                  </a:lnTo>
                  <a:lnTo>
                    <a:pt x="339621" y="512950"/>
                  </a:lnTo>
                  <a:lnTo>
                    <a:pt x="338713" y="509999"/>
                  </a:lnTo>
                  <a:lnTo>
                    <a:pt x="337578" y="508183"/>
                  </a:lnTo>
                  <a:lnTo>
                    <a:pt x="337464" y="506707"/>
                  </a:lnTo>
                  <a:lnTo>
                    <a:pt x="339621" y="504891"/>
                  </a:lnTo>
                  <a:lnTo>
                    <a:pt x="342232" y="504891"/>
                  </a:lnTo>
                  <a:lnTo>
                    <a:pt x="344615" y="503756"/>
                  </a:lnTo>
                  <a:lnTo>
                    <a:pt x="345523" y="503643"/>
                  </a:lnTo>
                  <a:lnTo>
                    <a:pt x="344615" y="501826"/>
                  </a:lnTo>
                  <a:lnTo>
                    <a:pt x="344388" y="499670"/>
                  </a:lnTo>
                  <a:lnTo>
                    <a:pt x="344502" y="497513"/>
                  </a:lnTo>
                  <a:lnTo>
                    <a:pt x="344842" y="495583"/>
                  </a:lnTo>
                  <a:lnTo>
                    <a:pt x="352220" y="502394"/>
                  </a:lnTo>
                  <a:lnTo>
                    <a:pt x="352788" y="504777"/>
                  </a:lnTo>
                  <a:lnTo>
                    <a:pt x="355058" y="507729"/>
                  </a:lnTo>
                  <a:lnTo>
                    <a:pt x="356534" y="508864"/>
                  </a:lnTo>
                  <a:lnTo>
                    <a:pt x="358123" y="509318"/>
                  </a:lnTo>
                  <a:lnTo>
                    <a:pt x="357101" y="510226"/>
                  </a:lnTo>
                  <a:lnTo>
                    <a:pt x="356647" y="510453"/>
                  </a:lnTo>
                  <a:lnTo>
                    <a:pt x="358123" y="513404"/>
                  </a:lnTo>
                  <a:lnTo>
                    <a:pt x="363004" y="517491"/>
                  </a:lnTo>
                  <a:lnTo>
                    <a:pt x="364025" y="519080"/>
                  </a:lnTo>
                  <a:lnTo>
                    <a:pt x="364252" y="521804"/>
                  </a:lnTo>
                  <a:lnTo>
                    <a:pt x="364706" y="523053"/>
                  </a:lnTo>
                  <a:lnTo>
                    <a:pt x="364706" y="524074"/>
                  </a:lnTo>
                  <a:lnTo>
                    <a:pt x="363685" y="526117"/>
                  </a:lnTo>
                  <a:close/>
                  <a:moveTo>
                    <a:pt x="228381" y="497967"/>
                  </a:moveTo>
                  <a:lnTo>
                    <a:pt x="229970" y="499556"/>
                  </a:lnTo>
                  <a:lnTo>
                    <a:pt x="231787" y="500691"/>
                  </a:lnTo>
                  <a:lnTo>
                    <a:pt x="233149" y="502280"/>
                  </a:lnTo>
                  <a:lnTo>
                    <a:pt x="233149" y="504891"/>
                  </a:lnTo>
                  <a:lnTo>
                    <a:pt x="234057" y="505572"/>
                  </a:lnTo>
                  <a:lnTo>
                    <a:pt x="235078" y="506026"/>
                  </a:lnTo>
                  <a:lnTo>
                    <a:pt x="227473" y="507842"/>
                  </a:lnTo>
                  <a:lnTo>
                    <a:pt x="225430" y="510112"/>
                  </a:lnTo>
                  <a:lnTo>
                    <a:pt x="224182" y="510680"/>
                  </a:lnTo>
                  <a:lnTo>
                    <a:pt x="222025" y="509659"/>
                  </a:lnTo>
                  <a:lnTo>
                    <a:pt x="205339" y="491383"/>
                  </a:lnTo>
                  <a:lnTo>
                    <a:pt x="203750" y="487638"/>
                  </a:lnTo>
                  <a:lnTo>
                    <a:pt x="203182" y="485027"/>
                  </a:lnTo>
                  <a:lnTo>
                    <a:pt x="204658" y="486616"/>
                  </a:lnTo>
                  <a:lnTo>
                    <a:pt x="212944" y="491270"/>
                  </a:lnTo>
                  <a:lnTo>
                    <a:pt x="215328" y="493426"/>
                  </a:lnTo>
                  <a:lnTo>
                    <a:pt x="217598" y="497059"/>
                  </a:lnTo>
                  <a:lnTo>
                    <a:pt x="218847" y="498648"/>
                  </a:lnTo>
                  <a:lnTo>
                    <a:pt x="220322" y="499329"/>
                  </a:lnTo>
                  <a:lnTo>
                    <a:pt x="221798" y="499329"/>
                  </a:lnTo>
                  <a:lnTo>
                    <a:pt x="222933" y="498875"/>
                  </a:lnTo>
                  <a:lnTo>
                    <a:pt x="223387" y="497513"/>
                  </a:lnTo>
                  <a:lnTo>
                    <a:pt x="222706" y="494675"/>
                  </a:lnTo>
                  <a:lnTo>
                    <a:pt x="224068" y="496718"/>
                  </a:lnTo>
                  <a:lnTo>
                    <a:pt x="225203" y="501713"/>
                  </a:lnTo>
                  <a:lnTo>
                    <a:pt x="226225" y="502734"/>
                  </a:lnTo>
                  <a:lnTo>
                    <a:pt x="228268" y="502734"/>
                  </a:lnTo>
                  <a:lnTo>
                    <a:pt x="229630" y="502394"/>
                  </a:lnTo>
                  <a:lnTo>
                    <a:pt x="229857" y="501032"/>
                  </a:lnTo>
                  <a:lnTo>
                    <a:pt x="228381" y="497967"/>
                  </a:lnTo>
                  <a:close/>
                  <a:moveTo>
                    <a:pt x="419191" y="475946"/>
                  </a:moveTo>
                  <a:lnTo>
                    <a:pt x="427704" y="477762"/>
                  </a:lnTo>
                  <a:lnTo>
                    <a:pt x="430883" y="480713"/>
                  </a:lnTo>
                  <a:lnTo>
                    <a:pt x="432471" y="486503"/>
                  </a:lnTo>
                  <a:lnTo>
                    <a:pt x="432245" y="488319"/>
                  </a:lnTo>
                  <a:lnTo>
                    <a:pt x="431337" y="489340"/>
                  </a:lnTo>
                  <a:lnTo>
                    <a:pt x="429747" y="489794"/>
                  </a:lnTo>
                  <a:lnTo>
                    <a:pt x="427477" y="489908"/>
                  </a:lnTo>
                  <a:lnTo>
                    <a:pt x="416013" y="487410"/>
                  </a:lnTo>
                  <a:lnTo>
                    <a:pt x="412494" y="487978"/>
                  </a:lnTo>
                  <a:lnTo>
                    <a:pt x="409202" y="489567"/>
                  </a:lnTo>
                  <a:lnTo>
                    <a:pt x="405910" y="492292"/>
                  </a:lnTo>
                  <a:lnTo>
                    <a:pt x="400803" y="499329"/>
                  </a:lnTo>
                  <a:lnTo>
                    <a:pt x="398986" y="500464"/>
                  </a:lnTo>
                  <a:lnTo>
                    <a:pt x="396149" y="500010"/>
                  </a:lnTo>
                  <a:lnTo>
                    <a:pt x="390019" y="496945"/>
                  </a:lnTo>
                  <a:lnTo>
                    <a:pt x="390019" y="495924"/>
                  </a:lnTo>
                  <a:lnTo>
                    <a:pt x="391381" y="495924"/>
                  </a:lnTo>
                  <a:lnTo>
                    <a:pt x="390927" y="494221"/>
                  </a:lnTo>
                  <a:lnTo>
                    <a:pt x="391381" y="492859"/>
                  </a:lnTo>
                  <a:lnTo>
                    <a:pt x="392289" y="491951"/>
                  </a:lnTo>
                  <a:lnTo>
                    <a:pt x="393311" y="491383"/>
                  </a:lnTo>
                  <a:lnTo>
                    <a:pt x="392857" y="490929"/>
                  </a:lnTo>
                  <a:lnTo>
                    <a:pt x="391949" y="489567"/>
                  </a:lnTo>
                  <a:lnTo>
                    <a:pt x="391381" y="489113"/>
                  </a:lnTo>
                  <a:lnTo>
                    <a:pt x="393538" y="486616"/>
                  </a:lnTo>
                  <a:lnTo>
                    <a:pt x="394787" y="485935"/>
                  </a:lnTo>
                  <a:lnTo>
                    <a:pt x="396035" y="486729"/>
                  </a:lnTo>
                  <a:lnTo>
                    <a:pt x="396716" y="485481"/>
                  </a:lnTo>
                  <a:lnTo>
                    <a:pt x="396035" y="483211"/>
                  </a:lnTo>
                  <a:lnTo>
                    <a:pt x="397624" y="483324"/>
                  </a:lnTo>
                  <a:lnTo>
                    <a:pt x="400008" y="484913"/>
                  </a:lnTo>
                  <a:lnTo>
                    <a:pt x="401484" y="485481"/>
                  </a:lnTo>
                  <a:lnTo>
                    <a:pt x="402505" y="485254"/>
                  </a:lnTo>
                  <a:lnTo>
                    <a:pt x="405683" y="483892"/>
                  </a:lnTo>
                  <a:lnTo>
                    <a:pt x="406819" y="483097"/>
                  </a:lnTo>
                  <a:lnTo>
                    <a:pt x="406251" y="481394"/>
                  </a:lnTo>
                  <a:lnTo>
                    <a:pt x="406251" y="480032"/>
                  </a:lnTo>
                  <a:lnTo>
                    <a:pt x="406705" y="479011"/>
                  </a:lnTo>
                  <a:lnTo>
                    <a:pt x="407500" y="478443"/>
                  </a:lnTo>
                  <a:lnTo>
                    <a:pt x="407500" y="477308"/>
                  </a:lnTo>
                  <a:lnTo>
                    <a:pt x="404321" y="475038"/>
                  </a:lnTo>
                  <a:lnTo>
                    <a:pt x="403413" y="473903"/>
                  </a:lnTo>
                  <a:lnTo>
                    <a:pt x="402959" y="472200"/>
                  </a:lnTo>
                  <a:lnTo>
                    <a:pt x="403300" y="471065"/>
                  </a:lnTo>
                  <a:lnTo>
                    <a:pt x="404321" y="470498"/>
                  </a:lnTo>
                  <a:lnTo>
                    <a:pt x="406024" y="470498"/>
                  </a:lnTo>
                  <a:lnTo>
                    <a:pt x="408181" y="474243"/>
                  </a:lnTo>
                  <a:lnTo>
                    <a:pt x="411472" y="475719"/>
                  </a:lnTo>
                  <a:lnTo>
                    <a:pt x="419191" y="475946"/>
                  </a:lnTo>
                  <a:close/>
                  <a:moveTo>
                    <a:pt x="185815" y="485140"/>
                  </a:moveTo>
                  <a:lnTo>
                    <a:pt x="187177" y="487751"/>
                  </a:lnTo>
                  <a:lnTo>
                    <a:pt x="191037" y="499329"/>
                  </a:lnTo>
                  <a:lnTo>
                    <a:pt x="190923" y="501032"/>
                  </a:lnTo>
                  <a:lnTo>
                    <a:pt x="189561" y="501372"/>
                  </a:lnTo>
                  <a:lnTo>
                    <a:pt x="186837" y="501259"/>
                  </a:lnTo>
                  <a:lnTo>
                    <a:pt x="185361" y="502053"/>
                  </a:lnTo>
                  <a:lnTo>
                    <a:pt x="183432" y="503529"/>
                  </a:lnTo>
                  <a:lnTo>
                    <a:pt x="181502" y="504551"/>
                  </a:lnTo>
                  <a:lnTo>
                    <a:pt x="180140" y="503983"/>
                  </a:lnTo>
                  <a:lnTo>
                    <a:pt x="178550" y="502621"/>
                  </a:lnTo>
                  <a:lnTo>
                    <a:pt x="174124" y="501259"/>
                  </a:lnTo>
                  <a:lnTo>
                    <a:pt x="172534" y="500123"/>
                  </a:lnTo>
                  <a:lnTo>
                    <a:pt x="172534" y="498989"/>
                  </a:lnTo>
                  <a:lnTo>
                    <a:pt x="175145" y="497740"/>
                  </a:lnTo>
                  <a:lnTo>
                    <a:pt x="178210" y="499102"/>
                  </a:lnTo>
                  <a:lnTo>
                    <a:pt x="181275" y="501259"/>
                  </a:lnTo>
                  <a:lnTo>
                    <a:pt x="183999" y="502507"/>
                  </a:lnTo>
                  <a:lnTo>
                    <a:pt x="183999" y="501372"/>
                  </a:lnTo>
                  <a:lnTo>
                    <a:pt x="179345" y="497286"/>
                  </a:lnTo>
                  <a:lnTo>
                    <a:pt x="174918" y="495697"/>
                  </a:lnTo>
                  <a:lnTo>
                    <a:pt x="173897" y="495583"/>
                  </a:lnTo>
                  <a:lnTo>
                    <a:pt x="172875" y="495924"/>
                  </a:lnTo>
                  <a:lnTo>
                    <a:pt x="171513" y="497286"/>
                  </a:lnTo>
                  <a:lnTo>
                    <a:pt x="170605" y="497853"/>
                  </a:lnTo>
                  <a:lnTo>
                    <a:pt x="166859" y="497627"/>
                  </a:lnTo>
                  <a:lnTo>
                    <a:pt x="163567" y="495016"/>
                  </a:lnTo>
                  <a:lnTo>
                    <a:pt x="161638" y="490589"/>
                  </a:lnTo>
                  <a:lnTo>
                    <a:pt x="161978" y="485140"/>
                  </a:lnTo>
                  <a:lnTo>
                    <a:pt x="161411" y="485140"/>
                  </a:lnTo>
                  <a:lnTo>
                    <a:pt x="161411" y="484119"/>
                  </a:lnTo>
                  <a:lnTo>
                    <a:pt x="163567" y="485594"/>
                  </a:lnTo>
                  <a:lnTo>
                    <a:pt x="165837" y="488205"/>
                  </a:lnTo>
                  <a:lnTo>
                    <a:pt x="168108" y="490135"/>
                  </a:lnTo>
                  <a:lnTo>
                    <a:pt x="170037" y="489681"/>
                  </a:lnTo>
                  <a:lnTo>
                    <a:pt x="169583" y="489113"/>
                  </a:lnTo>
                  <a:lnTo>
                    <a:pt x="168902" y="487978"/>
                  </a:lnTo>
                  <a:lnTo>
                    <a:pt x="168562" y="486843"/>
                  </a:lnTo>
                  <a:lnTo>
                    <a:pt x="168902" y="486389"/>
                  </a:lnTo>
                  <a:lnTo>
                    <a:pt x="169470" y="486048"/>
                  </a:lnTo>
                  <a:lnTo>
                    <a:pt x="168789" y="485254"/>
                  </a:lnTo>
                  <a:lnTo>
                    <a:pt x="164816" y="482416"/>
                  </a:lnTo>
                  <a:lnTo>
                    <a:pt x="164135" y="481054"/>
                  </a:lnTo>
                  <a:lnTo>
                    <a:pt x="165270" y="479465"/>
                  </a:lnTo>
                  <a:lnTo>
                    <a:pt x="165270" y="478330"/>
                  </a:lnTo>
                  <a:lnTo>
                    <a:pt x="157665" y="479011"/>
                  </a:lnTo>
                  <a:lnTo>
                    <a:pt x="156303" y="478897"/>
                  </a:lnTo>
                  <a:lnTo>
                    <a:pt x="155395" y="478103"/>
                  </a:lnTo>
                  <a:lnTo>
                    <a:pt x="154260" y="477876"/>
                  </a:lnTo>
                  <a:lnTo>
                    <a:pt x="153238" y="477422"/>
                  </a:lnTo>
                  <a:lnTo>
                    <a:pt x="152670" y="475833"/>
                  </a:lnTo>
                  <a:lnTo>
                    <a:pt x="153011" y="475038"/>
                  </a:lnTo>
                  <a:lnTo>
                    <a:pt x="154827" y="473676"/>
                  </a:lnTo>
                  <a:lnTo>
                    <a:pt x="155395" y="472314"/>
                  </a:lnTo>
                  <a:lnTo>
                    <a:pt x="153579" y="472427"/>
                  </a:lnTo>
                  <a:lnTo>
                    <a:pt x="151989" y="472995"/>
                  </a:lnTo>
                  <a:lnTo>
                    <a:pt x="150400" y="473222"/>
                  </a:lnTo>
                  <a:lnTo>
                    <a:pt x="148697" y="472200"/>
                  </a:lnTo>
                  <a:lnTo>
                    <a:pt x="148697" y="470952"/>
                  </a:lnTo>
                  <a:lnTo>
                    <a:pt x="157211" y="466865"/>
                  </a:lnTo>
                  <a:lnTo>
                    <a:pt x="160616" y="466298"/>
                  </a:lnTo>
                  <a:lnTo>
                    <a:pt x="164589" y="467092"/>
                  </a:lnTo>
                  <a:lnTo>
                    <a:pt x="170378" y="474016"/>
                  </a:lnTo>
                  <a:lnTo>
                    <a:pt x="173443" y="475719"/>
                  </a:lnTo>
                  <a:lnTo>
                    <a:pt x="177756" y="476400"/>
                  </a:lnTo>
                  <a:lnTo>
                    <a:pt x="180821" y="478330"/>
                  </a:lnTo>
                  <a:lnTo>
                    <a:pt x="183318" y="481281"/>
                  </a:lnTo>
                  <a:lnTo>
                    <a:pt x="185815" y="485140"/>
                  </a:lnTo>
                  <a:close/>
                  <a:moveTo>
                    <a:pt x="267656" y="473676"/>
                  </a:moveTo>
                  <a:lnTo>
                    <a:pt x="268337" y="468908"/>
                  </a:lnTo>
                  <a:lnTo>
                    <a:pt x="271629" y="460509"/>
                  </a:lnTo>
                  <a:lnTo>
                    <a:pt x="275374" y="454039"/>
                  </a:lnTo>
                  <a:lnTo>
                    <a:pt x="277531" y="455060"/>
                  </a:lnTo>
                  <a:lnTo>
                    <a:pt x="272877" y="475946"/>
                  </a:lnTo>
                  <a:lnTo>
                    <a:pt x="271061" y="481508"/>
                  </a:lnTo>
                  <a:lnTo>
                    <a:pt x="265953" y="491610"/>
                  </a:lnTo>
                  <a:lnTo>
                    <a:pt x="256532" y="522712"/>
                  </a:lnTo>
                  <a:lnTo>
                    <a:pt x="255624" y="524755"/>
                  </a:lnTo>
                  <a:lnTo>
                    <a:pt x="254262" y="525436"/>
                  </a:lnTo>
                  <a:lnTo>
                    <a:pt x="251991" y="525550"/>
                  </a:lnTo>
                  <a:lnTo>
                    <a:pt x="250856" y="523961"/>
                  </a:lnTo>
                  <a:lnTo>
                    <a:pt x="248359" y="514085"/>
                  </a:lnTo>
                  <a:lnTo>
                    <a:pt x="247337" y="512269"/>
                  </a:lnTo>
                  <a:lnTo>
                    <a:pt x="246089" y="510793"/>
                  </a:lnTo>
                  <a:lnTo>
                    <a:pt x="243137" y="508296"/>
                  </a:lnTo>
                  <a:lnTo>
                    <a:pt x="245521" y="508183"/>
                  </a:lnTo>
                  <a:lnTo>
                    <a:pt x="246997" y="507502"/>
                  </a:lnTo>
                  <a:lnTo>
                    <a:pt x="248246" y="506140"/>
                  </a:lnTo>
                  <a:lnTo>
                    <a:pt x="249721" y="503643"/>
                  </a:lnTo>
                  <a:lnTo>
                    <a:pt x="250629" y="500805"/>
                  </a:lnTo>
                  <a:lnTo>
                    <a:pt x="251197" y="500010"/>
                  </a:lnTo>
                  <a:lnTo>
                    <a:pt x="252105" y="500918"/>
                  </a:lnTo>
                  <a:lnTo>
                    <a:pt x="252559" y="501145"/>
                  </a:lnTo>
                  <a:lnTo>
                    <a:pt x="255056" y="500351"/>
                  </a:lnTo>
                  <a:lnTo>
                    <a:pt x="254829" y="498648"/>
                  </a:lnTo>
                  <a:lnTo>
                    <a:pt x="254375" y="496718"/>
                  </a:lnTo>
                  <a:lnTo>
                    <a:pt x="253467" y="497399"/>
                  </a:lnTo>
                  <a:lnTo>
                    <a:pt x="252672" y="497627"/>
                  </a:lnTo>
                  <a:lnTo>
                    <a:pt x="251878" y="497399"/>
                  </a:lnTo>
                  <a:lnTo>
                    <a:pt x="250970" y="496718"/>
                  </a:lnTo>
                  <a:lnTo>
                    <a:pt x="252332" y="492632"/>
                  </a:lnTo>
                  <a:lnTo>
                    <a:pt x="254375" y="489681"/>
                  </a:lnTo>
                  <a:lnTo>
                    <a:pt x="259823" y="483324"/>
                  </a:lnTo>
                  <a:lnTo>
                    <a:pt x="262207" y="481622"/>
                  </a:lnTo>
                  <a:lnTo>
                    <a:pt x="267656" y="473676"/>
                  </a:lnTo>
                  <a:close/>
                  <a:moveTo>
                    <a:pt x="684463" y="458579"/>
                  </a:moveTo>
                  <a:lnTo>
                    <a:pt x="684009" y="459374"/>
                  </a:lnTo>
                  <a:lnTo>
                    <a:pt x="683782" y="459941"/>
                  </a:lnTo>
                  <a:lnTo>
                    <a:pt x="683555" y="460395"/>
                  </a:lnTo>
                  <a:lnTo>
                    <a:pt x="683101" y="460849"/>
                  </a:lnTo>
                  <a:lnTo>
                    <a:pt x="683782" y="463346"/>
                  </a:lnTo>
                  <a:lnTo>
                    <a:pt x="684009" y="464936"/>
                  </a:lnTo>
                  <a:lnTo>
                    <a:pt x="683668" y="466411"/>
                  </a:lnTo>
                  <a:lnTo>
                    <a:pt x="682647" y="468455"/>
                  </a:lnTo>
                  <a:lnTo>
                    <a:pt x="680604" y="471860"/>
                  </a:lnTo>
                  <a:lnTo>
                    <a:pt x="680036" y="473562"/>
                  </a:lnTo>
                  <a:lnTo>
                    <a:pt x="680377" y="474925"/>
                  </a:lnTo>
                  <a:lnTo>
                    <a:pt x="680377" y="475946"/>
                  </a:lnTo>
                  <a:lnTo>
                    <a:pt x="680604" y="477989"/>
                  </a:lnTo>
                  <a:lnTo>
                    <a:pt x="679014" y="479805"/>
                  </a:lnTo>
                  <a:lnTo>
                    <a:pt x="677993" y="481281"/>
                  </a:lnTo>
                  <a:lnTo>
                    <a:pt x="676631" y="482530"/>
                  </a:lnTo>
                  <a:lnTo>
                    <a:pt x="671864" y="481281"/>
                  </a:lnTo>
                  <a:lnTo>
                    <a:pt x="667891" y="481054"/>
                  </a:lnTo>
                  <a:lnTo>
                    <a:pt x="662442" y="478897"/>
                  </a:lnTo>
                  <a:lnTo>
                    <a:pt x="655745" y="474697"/>
                  </a:lnTo>
                  <a:lnTo>
                    <a:pt x="648253" y="472541"/>
                  </a:lnTo>
                  <a:lnTo>
                    <a:pt x="640421" y="466071"/>
                  </a:lnTo>
                  <a:lnTo>
                    <a:pt x="638946" y="464027"/>
                  </a:lnTo>
                  <a:lnTo>
                    <a:pt x="640194" y="460395"/>
                  </a:lnTo>
                  <a:lnTo>
                    <a:pt x="640648" y="453244"/>
                  </a:lnTo>
                  <a:lnTo>
                    <a:pt x="641102" y="442915"/>
                  </a:lnTo>
                  <a:lnTo>
                    <a:pt x="641443" y="441212"/>
                  </a:lnTo>
                  <a:lnTo>
                    <a:pt x="642237" y="439396"/>
                  </a:lnTo>
                  <a:lnTo>
                    <a:pt x="644167" y="435991"/>
                  </a:lnTo>
                  <a:lnTo>
                    <a:pt x="644962" y="433493"/>
                  </a:lnTo>
                  <a:lnTo>
                    <a:pt x="645643" y="430542"/>
                  </a:lnTo>
                  <a:lnTo>
                    <a:pt x="646551" y="428726"/>
                  </a:lnTo>
                  <a:lnTo>
                    <a:pt x="647913" y="429634"/>
                  </a:lnTo>
                  <a:lnTo>
                    <a:pt x="651772" y="435310"/>
                  </a:lnTo>
                  <a:lnTo>
                    <a:pt x="653134" y="436785"/>
                  </a:lnTo>
                  <a:lnTo>
                    <a:pt x="655291" y="439056"/>
                  </a:lnTo>
                  <a:lnTo>
                    <a:pt x="658923" y="441553"/>
                  </a:lnTo>
                  <a:lnTo>
                    <a:pt x="662556" y="444504"/>
                  </a:lnTo>
                  <a:lnTo>
                    <a:pt x="665280" y="443936"/>
                  </a:lnTo>
                  <a:lnTo>
                    <a:pt x="667096" y="444504"/>
                  </a:lnTo>
                  <a:lnTo>
                    <a:pt x="668685" y="447909"/>
                  </a:lnTo>
                  <a:lnTo>
                    <a:pt x="669707" y="449158"/>
                  </a:lnTo>
                  <a:lnTo>
                    <a:pt x="670955" y="449952"/>
                  </a:lnTo>
                  <a:lnTo>
                    <a:pt x="677880" y="454947"/>
                  </a:lnTo>
                  <a:lnTo>
                    <a:pt x="682420" y="456536"/>
                  </a:lnTo>
                  <a:lnTo>
                    <a:pt x="684463" y="458579"/>
                  </a:lnTo>
                  <a:close/>
                  <a:moveTo>
                    <a:pt x="36891" y="422483"/>
                  </a:moveTo>
                  <a:lnTo>
                    <a:pt x="34507" y="423504"/>
                  </a:lnTo>
                  <a:lnTo>
                    <a:pt x="31896" y="420780"/>
                  </a:lnTo>
                  <a:lnTo>
                    <a:pt x="29626" y="416581"/>
                  </a:lnTo>
                  <a:lnTo>
                    <a:pt x="26561" y="408521"/>
                  </a:lnTo>
                  <a:lnTo>
                    <a:pt x="25880" y="404775"/>
                  </a:lnTo>
                  <a:lnTo>
                    <a:pt x="26902" y="402392"/>
                  </a:lnTo>
                  <a:lnTo>
                    <a:pt x="30194" y="401484"/>
                  </a:lnTo>
                  <a:lnTo>
                    <a:pt x="30534" y="406592"/>
                  </a:lnTo>
                  <a:lnTo>
                    <a:pt x="32123" y="407500"/>
                  </a:lnTo>
                  <a:lnTo>
                    <a:pt x="34053" y="407159"/>
                  </a:lnTo>
                  <a:lnTo>
                    <a:pt x="35415" y="408521"/>
                  </a:lnTo>
                  <a:lnTo>
                    <a:pt x="35415" y="410565"/>
                  </a:lnTo>
                  <a:lnTo>
                    <a:pt x="34166" y="414424"/>
                  </a:lnTo>
                  <a:lnTo>
                    <a:pt x="34393" y="416126"/>
                  </a:lnTo>
                  <a:lnTo>
                    <a:pt x="35074" y="418056"/>
                  </a:lnTo>
                  <a:lnTo>
                    <a:pt x="35755" y="421234"/>
                  </a:lnTo>
                  <a:lnTo>
                    <a:pt x="36891" y="422483"/>
                  </a:lnTo>
                  <a:close/>
                  <a:moveTo>
                    <a:pt x="249381" y="470157"/>
                  </a:moveTo>
                  <a:lnTo>
                    <a:pt x="245067" y="470157"/>
                  </a:lnTo>
                  <a:lnTo>
                    <a:pt x="243478" y="470498"/>
                  </a:lnTo>
                  <a:lnTo>
                    <a:pt x="241662" y="471406"/>
                  </a:lnTo>
                  <a:lnTo>
                    <a:pt x="239959" y="472654"/>
                  </a:lnTo>
                  <a:lnTo>
                    <a:pt x="238711" y="474357"/>
                  </a:lnTo>
                  <a:lnTo>
                    <a:pt x="237008" y="476059"/>
                  </a:lnTo>
                  <a:lnTo>
                    <a:pt x="234965" y="475833"/>
                  </a:lnTo>
                  <a:lnTo>
                    <a:pt x="231105" y="473676"/>
                  </a:lnTo>
                  <a:lnTo>
                    <a:pt x="224635" y="473108"/>
                  </a:lnTo>
                  <a:lnTo>
                    <a:pt x="222479" y="472427"/>
                  </a:lnTo>
                  <a:lnTo>
                    <a:pt x="221571" y="471746"/>
                  </a:lnTo>
                  <a:lnTo>
                    <a:pt x="220776" y="470952"/>
                  </a:lnTo>
                  <a:lnTo>
                    <a:pt x="219981" y="470271"/>
                  </a:lnTo>
                  <a:lnTo>
                    <a:pt x="218847" y="470043"/>
                  </a:lnTo>
                  <a:lnTo>
                    <a:pt x="216463" y="470271"/>
                  </a:lnTo>
                  <a:lnTo>
                    <a:pt x="215214" y="470157"/>
                  </a:lnTo>
                  <a:lnTo>
                    <a:pt x="207609" y="465276"/>
                  </a:lnTo>
                  <a:lnTo>
                    <a:pt x="204771" y="465049"/>
                  </a:lnTo>
                  <a:lnTo>
                    <a:pt x="203977" y="466298"/>
                  </a:lnTo>
                  <a:lnTo>
                    <a:pt x="203977" y="470043"/>
                  </a:lnTo>
                  <a:lnTo>
                    <a:pt x="202501" y="468908"/>
                  </a:lnTo>
                  <a:lnTo>
                    <a:pt x="200231" y="466184"/>
                  </a:lnTo>
                  <a:lnTo>
                    <a:pt x="198642" y="465276"/>
                  </a:lnTo>
                  <a:lnTo>
                    <a:pt x="196598" y="465276"/>
                  </a:lnTo>
                  <a:lnTo>
                    <a:pt x="192966" y="466184"/>
                  </a:lnTo>
                  <a:lnTo>
                    <a:pt x="191263" y="465276"/>
                  </a:lnTo>
                  <a:lnTo>
                    <a:pt x="198755" y="459601"/>
                  </a:lnTo>
                  <a:lnTo>
                    <a:pt x="200004" y="457217"/>
                  </a:lnTo>
                  <a:lnTo>
                    <a:pt x="198301" y="454833"/>
                  </a:lnTo>
                  <a:lnTo>
                    <a:pt x="197053" y="452109"/>
                  </a:lnTo>
                  <a:lnTo>
                    <a:pt x="195804" y="449839"/>
                  </a:lnTo>
                  <a:lnTo>
                    <a:pt x="193988" y="449044"/>
                  </a:lnTo>
                  <a:lnTo>
                    <a:pt x="192512" y="449498"/>
                  </a:lnTo>
                  <a:lnTo>
                    <a:pt x="191377" y="450066"/>
                  </a:lnTo>
                  <a:lnTo>
                    <a:pt x="190242" y="450520"/>
                  </a:lnTo>
                  <a:lnTo>
                    <a:pt x="188653" y="450293"/>
                  </a:lnTo>
                  <a:lnTo>
                    <a:pt x="186496" y="448023"/>
                  </a:lnTo>
                  <a:lnTo>
                    <a:pt x="185247" y="447455"/>
                  </a:lnTo>
                  <a:lnTo>
                    <a:pt x="184113" y="448931"/>
                  </a:lnTo>
                  <a:lnTo>
                    <a:pt x="184453" y="451541"/>
                  </a:lnTo>
                  <a:lnTo>
                    <a:pt x="187858" y="456649"/>
                  </a:lnTo>
                  <a:lnTo>
                    <a:pt x="187518" y="459487"/>
                  </a:lnTo>
                  <a:lnTo>
                    <a:pt x="187064" y="459714"/>
                  </a:lnTo>
                  <a:lnTo>
                    <a:pt x="183659" y="459147"/>
                  </a:lnTo>
                  <a:lnTo>
                    <a:pt x="183432" y="458693"/>
                  </a:lnTo>
                  <a:lnTo>
                    <a:pt x="183545" y="458011"/>
                  </a:lnTo>
                  <a:lnTo>
                    <a:pt x="183545" y="457104"/>
                  </a:lnTo>
                  <a:lnTo>
                    <a:pt x="183772" y="457217"/>
                  </a:lnTo>
                  <a:lnTo>
                    <a:pt x="183999" y="456536"/>
                  </a:lnTo>
                  <a:lnTo>
                    <a:pt x="183885" y="455060"/>
                  </a:lnTo>
                  <a:lnTo>
                    <a:pt x="182523" y="451314"/>
                  </a:lnTo>
                  <a:lnTo>
                    <a:pt x="182296" y="449498"/>
                  </a:lnTo>
                  <a:lnTo>
                    <a:pt x="182523" y="447682"/>
                  </a:lnTo>
                  <a:lnTo>
                    <a:pt x="183204" y="446093"/>
                  </a:lnTo>
                  <a:lnTo>
                    <a:pt x="183091" y="444731"/>
                  </a:lnTo>
                  <a:lnTo>
                    <a:pt x="181615" y="443823"/>
                  </a:lnTo>
                  <a:lnTo>
                    <a:pt x="177756" y="442801"/>
                  </a:lnTo>
                  <a:lnTo>
                    <a:pt x="176507" y="442007"/>
                  </a:lnTo>
                  <a:lnTo>
                    <a:pt x="175372" y="441099"/>
                  </a:lnTo>
                  <a:lnTo>
                    <a:pt x="174918" y="440304"/>
                  </a:lnTo>
                  <a:lnTo>
                    <a:pt x="174691" y="439396"/>
                  </a:lnTo>
                  <a:lnTo>
                    <a:pt x="173783" y="437807"/>
                  </a:lnTo>
                  <a:lnTo>
                    <a:pt x="173556" y="436785"/>
                  </a:lnTo>
                  <a:lnTo>
                    <a:pt x="173783" y="435764"/>
                  </a:lnTo>
                  <a:lnTo>
                    <a:pt x="174691" y="434174"/>
                  </a:lnTo>
                  <a:lnTo>
                    <a:pt x="174918" y="433266"/>
                  </a:lnTo>
                  <a:lnTo>
                    <a:pt x="174691" y="431450"/>
                  </a:lnTo>
                  <a:lnTo>
                    <a:pt x="173783" y="428499"/>
                  </a:lnTo>
                  <a:lnTo>
                    <a:pt x="173556" y="427591"/>
                  </a:lnTo>
                  <a:lnTo>
                    <a:pt x="173897" y="421689"/>
                  </a:lnTo>
                  <a:lnTo>
                    <a:pt x="172875" y="420894"/>
                  </a:lnTo>
                  <a:lnTo>
                    <a:pt x="171399" y="420780"/>
                  </a:lnTo>
                  <a:lnTo>
                    <a:pt x="168562" y="421121"/>
                  </a:lnTo>
                  <a:lnTo>
                    <a:pt x="167313" y="420667"/>
                  </a:lnTo>
                  <a:lnTo>
                    <a:pt x="165951" y="419418"/>
                  </a:lnTo>
                  <a:lnTo>
                    <a:pt x="163567" y="416354"/>
                  </a:lnTo>
                  <a:lnTo>
                    <a:pt x="165156" y="415786"/>
                  </a:lnTo>
                  <a:lnTo>
                    <a:pt x="166973" y="415559"/>
                  </a:lnTo>
                  <a:lnTo>
                    <a:pt x="168562" y="414878"/>
                  </a:lnTo>
                  <a:lnTo>
                    <a:pt x="169583" y="412948"/>
                  </a:lnTo>
                  <a:lnTo>
                    <a:pt x="164248" y="410565"/>
                  </a:lnTo>
                  <a:lnTo>
                    <a:pt x="165043" y="410678"/>
                  </a:lnTo>
                  <a:lnTo>
                    <a:pt x="167540" y="410565"/>
                  </a:lnTo>
                  <a:lnTo>
                    <a:pt x="166518" y="408521"/>
                  </a:lnTo>
                  <a:lnTo>
                    <a:pt x="164702" y="407386"/>
                  </a:lnTo>
                  <a:lnTo>
                    <a:pt x="160843" y="406819"/>
                  </a:lnTo>
                  <a:lnTo>
                    <a:pt x="159481" y="406251"/>
                  </a:lnTo>
                  <a:lnTo>
                    <a:pt x="156189" y="402165"/>
                  </a:lnTo>
                  <a:lnTo>
                    <a:pt x="156189" y="401143"/>
                  </a:lnTo>
                  <a:lnTo>
                    <a:pt x="158800" y="402278"/>
                  </a:lnTo>
                  <a:lnTo>
                    <a:pt x="161524" y="404662"/>
                  </a:lnTo>
                  <a:lnTo>
                    <a:pt x="164248" y="406365"/>
                  </a:lnTo>
                  <a:lnTo>
                    <a:pt x="166746" y="405684"/>
                  </a:lnTo>
                  <a:lnTo>
                    <a:pt x="157211" y="397170"/>
                  </a:lnTo>
                  <a:lnTo>
                    <a:pt x="153579" y="396376"/>
                  </a:lnTo>
                  <a:lnTo>
                    <a:pt x="154373" y="394560"/>
                  </a:lnTo>
                  <a:lnTo>
                    <a:pt x="155281" y="393879"/>
                  </a:lnTo>
                  <a:lnTo>
                    <a:pt x="156416" y="393538"/>
                  </a:lnTo>
                  <a:lnTo>
                    <a:pt x="157665" y="392743"/>
                  </a:lnTo>
                  <a:lnTo>
                    <a:pt x="161297" y="388090"/>
                  </a:lnTo>
                  <a:lnTo>
                    <a:pt x="166518" y="387068"/>
                  </a:lnTo>
                  <a:lnTo>
                    <a:pt x="168335" y="387408"/>
                  </a:lnTo>
                  <a:lnTo>
                    <a:pt x="168675" y="388317"/>
                  </a:lnTo>
                  <a:lnTo>
                    <a:pt x="168675" y="389792"/>
                  </a:lnTo>
                  <a:lnTo>
                    <a:pt x="169583" y="391722"/>
                  </a:lnTo>
                  <a:lnTo>
                    <a:pt x="174237" y="394333"/>
                  </a:lnTo>
                  <a:lnTo>
                    <a:pt x="179345" y="392517"/>
                  </a:lnTo>
                  <a:lnTo>
                    <a:pt x="188993" y="385933"/>
                  </a:lnTo>
                  <a:lnTo>
                    <a:pt x="201593" y="381733"/>
                  </a:lnTo>
                  <a:lnTo>
                    <a:pt x="205906" y="378555"/>
                  </a:lnTo>
                  <a:lnTo>
                    <a:pt x="208290" y="377760"/>
                  </a:lnTo>
                  <a:lnTo>
                    <a:pt x="210901" y="377533"/>
                  </a:lnTo>
                  <a:lnTo>
                    <a:pt x="211695" y="377760"/>
                  </a:lnTo>
                  <a:lnTo>
                    <a:pt x="211809" y="378328"/>
                  </a:lnTo>
                  <a:lnTo>
                    <a:pt x="212376" y="380711"/>
                  </a:lnTo>
                  <a:lnTo>
                    <a:pt x="212376" y="381279"/>
                  </a:lnTo>
                  <a:lnTo>
                    <a:pt x="213739" y="380825"/>
                  </a:lnTo>
                  <a:lnTo>
                    <a:pt x="214079" y="379576"/>
                  </a:lnTo>
                  <a:lnTo>
                    <a:pt x="213739" y="376058"/>
                  </a:lnTo>
                  <a:lnTo>
                    <a:pt x="215101" y="375717"/>
                  </a:lnTo>
                  <a:lnTo>
                    <a:pt x="218052" y="377079"/>
                  </a:lnTo>
                  <a:lnTo>
                    <a:pt x="224749" y="381733"/>
                  </a:lnTo>
                  <a:lnTo>
                    <a:pt x="226225" y="383663"/>
                  </a:lnTo>
                  <a:lnTo>
                    <a:pt x="227473" y="385820"/>
                  </a:lnTo>
                  <a:lnTo>
                    <a:pt x="228381" y="386955"/>
                  </a:lnTo>
                  <a:lnTo>
                    <a:pt x="229289" y="387408"/>
                  </a:lnTo>
                  <a:lnTo>
                    <a:pt x="231105" y="387636"/>
                  </a:lnTo>
                  <a:lnTo>
                    <a:pt x="232695" y="388203"/>
                  </a:lnTo>
                  <a:lnTo>
                    <a:pt x="235646" y="390246"/>
                  </a:lnTo>
                  <a:lnTo>
                    <a:pt x="234057" y="389565"/>
                  </a:lnTo>
                  <a:lnTo>
                    <a:pt x="232581" y="389565"/>
                  </a:lnTo>
                  <a:lnTo>
                    <a:pt x="231446" y="390473"/>
                  </a:lnTo>
                  <a:lnTo>
                    <a:pt x="230992" y="392517"/>
                  </a:lnTo>
                  <a:lnTo>
                    <a:pt x="231332" y="393311"/>
                  </a:lnTo>
                  <a:lnTo>
                    <a:pt x="232808" y="394446"/>
                  </a:lnTo>
                  <a:lnTo>
                    <a:pt x="233035" y="395468"/>
                  </a:lnTo>
                  <a:lnTo>
                    <a:pt x="232581" y="396943"/>
                  </a:lnTo>
                  <a:lnTo>
                    <a:pt x="231787" y="397284"/>
                  </a:lnTo>
                  <a:lnTo>
                    <a:pt x="230765" y="397397"/>
                  </a:lnTo>
                  <a:lnTo>
                    <a:pt x="229743" y="397852"/>
                  </a:lnTo>
                  <a:lnTo>
                    <a:pt x="226111" y="403073"/>
                  </a:lnTo>
                  <a:lnTo>
                    <a:pt x="227700" y="405911"/>
                  </a:lnTo>
                  <a:lnTo>
                    <a:pt x="231105" y="405797"/>
                  </a:lnTo>
                  <a:lnTo>
                    <a:pt x="233035" y="402051"/>
                  </a:lnTo>
                  <a:lnTo>
                    <a:pt x="234170" y="402392"/>
                  </a:lnTo>
                  <a:lnTo>
                    <a:pt x="240413" y="399100"/>
                  </a:lnTo>
                  <a:lnTo>
                    <a:pt x="244046" y="397965"/>
                  </a:lnTo>
                  <a:lnTo>
                    <a:pt x="244500" y="397397"/>
                  </a:lnTo>
                  <a:lnTo>
                    <a:pt x="244273" y="396262"/>
                  </a:lnTo>
                  <a:lnTo>
                    <a:pt x="243819" y="395127"/>
                  </a:lnTo>
                  <a:lnTo>
                    <a:pt x="243365" y="394560"/>
                  </a:lnTo>
                  <a:lnTo>
                    <a:pt x="242456" y="394333"/>
                  </a:lnTo>
                  <a:lnTo>
                    <a:pt x="241549" y="393765"/>
                  </a:lnTo>
                  <a:lnTo>
                    <a:pt x="240754" y="392971"/>
                  </a:lnTo>
                  <a:lnTo>
                    <a:pt x="240300" y="392176"/>
                  </a:lnTo>
                  <a:lnTo>
                    <a:pt x="240640" y="390700"/>
                  </a:lnTo>
                  <a:lnTo>
                    <a:pt x="241889" y="391268"/>
                  </a:lnTo>
                  <a:lnTo>
                    <a:pt x="243137" y="392630"/>
                  </a:lnTo>
                  <a:lnTo>
                    <a:pt x="243705" y="393424"/>
                  </a:lnTo>
                  <a:lnTo>
                    <a:pt x="244954" y="391495"/>
                  </a:lnTo>
                  <a:lnTo>
                    <a:pt x="244613" y="388771"/>
                  </a:lnTo>
                  <a:lnTo>
                    <a:pt x="243705" y="385706"/>
                  </a:lnTo>
                  <a:lnTo>
                    <a:pt x="243024" y="382755"/>
                  </a:lnTo>
                  <a:lnTo>
                    <a:pt x="243478" y="383549"/>
                  </a:lnTo>
                  <a:lnTo>
                    <a:pt x="244954" y="385138"/>
                  </a:lnTo>
                  <a:lnTo>
                    <a:pt x="244954" y="382301"/>
                  </a:lnTo>
                  <a:lnTo>
                    <a:pt x="244273" y="378101"/>
                  </a:lnTo>
                  <a:lnTo>
                    <a:pt x="244273" y="376966"/>
                  </a:lnTo>
                  <a:lnTo>
                    <a:pt x="246089" y="376852"/>
                  </a:lnTo>
                  <a:lnTo>
                    <a:pt x="248927" y="380030"/>
                  </a:lnTo>
                  <a:lnTo>
                    <a:pt x="253467" y="387636"/>
                  </a:lnTo>
                  <a:lnTo>
                    <a:pt x="253694" y="388771"/>
                  </a:lnTo>
                  <a:lnTo>
                    <a:pt x="253807" y="390246"/>
                  </a:lnTo>
                  <a:lnTo>
                    <a:pt x="254034" y="391608"/>
                  </a:lnTo>
                  <a:lnTo>
                    <a:pt x="254488" y="392176"/>
                  </a:lnTo>
                  <a:lnTo>
                    <a:pt x="254716" y="392517"/>
                  </a:lnTo>
                  <a:lnTo>
                    <a:pt x="256759" y="394560"/>
                  </a:lnTo>
                  <a:lnTo>
                    <a:pt x="257326" y="396943"/>
                  </a:lnTo>
                  <a:lnTo>
                    <a:pt x="257099" y="398306"/>
                  </a:lnTo>
                  <a:lnTo>
                    <a:pt x="256191" y="399214"/>
                  </a:lnTo>
                  <a:lnTo>
                    <a:pt x="253353" y="401030"/>
                  </a:lnTo>
                  <a:lnTo>
                    <a:pt x="248813" y="402959"/>
                  </a:lnTo>
                  <a:lnTo>
                    <a:pt x="242116" y="402278"/>
                  </a:lnTo>
                  <a:lnTo>
                    <a:pt x="240413" y="402619"/>
                  </a:lnTo>
                  <a:lnTo>
                    <a:pt x="239278" y="403640"/>
                  </a:lnTo>
                  <a:lnTo>
                    <a:pt x="238711" y="405797"/>
                  </a:lnTo>
                  <a:lnTo>
                    <a:pt x="239619" y="406932"/>
                  </a:lnTo>
                  <a:lnTo>
                    <a:pt x="241208" y="407046"/>
                  </a:lnTo>
                  <a:lnTo>
                    <a:pt x="242683" y="406137"/>
                  </a:lnTo>
                  <a:lnTo>
                    <a:pt x="242230" y="405230"/>
                  </a:lnTo>
                  <a:lnTo>
                    <a:pt x="242116" y="404662"/>
                  </a:lnTo>
                  <a:lnTo>
                    <a:pt x="242797" y="402959"/>
                  </a:lnTo>
                  <a:lnTo>
                    <a:pt x="244727" y="403413"/>
                  </a:lnTo>
                  <a:lnTo>
                    <a:pt x="251197" y="404889"/>
                  </a:lnTo>
                  <a:lnTo>
                    <a:pt x="252672" y="406251"/>
                  </a:lnTo>
                  <a:lnTo>
                    <a:pt x="262207" y="420213"/>
                  </a:lnTo>
                  <a:lnTo>
                    <a:pt x="262775" y="421689"/>
                  </a:lnTo>
                  <a:lnTo>
                    <a:pt x="265272" y="429067"/>
                  </a:lnTo>
                  <a:lnTo>
                    <a:pt x="265839" y="431791"/>
                  </a:lnTo>
                  <a:lnTo>
                    <a:pt x="265158" y="431791"/>
                  </a:lnTo>
                  <a:lnTo>
                    <a:pt x="264023" y="429975"/>
                  </a:lnTo>
                  <a:lnTo>
                    <a:pt x="262207" y="428839"/>
                  </a:lnTo>
                  <a:lnTo>
                    <a:pt x="260618" y="429294"/>
                  </a:lnTo>
                  <a:lnTo>
                    <a:pt x="259937" y="432359"/>
                  </a:lnTo>
                  <a:lnTo>
                    <a:pt x="260504" y="434402"/>
                  </a:lnTo>
                  <a:lnTo>
                    <a:pt x="263115" y="438601"/>
                  </a:lnTo>
                  <a:lnTo>
                    <a:pt x="263910" y="441099"/>
                  </a:lnTo>
                  <a:lnTo>
                    <a:pt x="264137" y="444731"/>
                  </a:lnTo>
                  <a:lnTo>
                    <a:pt x="263910" y="448136"/>
                  </a:lnTo>
                  <a:lnTo>
                    <a:pt x="263229" y="450974"/>
                  </a:lnTo>
                  <a:lnTo>
                    <a:pt x="261753" y="454493"/>
                  </a:lnTo>
                  <a:lnTo>
                    <a:pt x="261526" y="455741"/>
                  </a:lnTo>
                  <a:lnTo>
                    <a:pt x="261413" y="459147"/>
                  </a:lnTo>
                  <a:lnTo>
                    <a:pt x="261072" y="460055"/>
                  </a:lnTo>
                  <a:lnTo>
                    <a:pt x="258688" y="463233"/>
                  </a:lnTo>
                  <a:lnTo>
                    <a:pt x="257780" y="465276"/>
                  </a:lnTo>
                  <a:lnTo>
                    <a:pt x="257099" y="467206"/>
                  </a:lnTo>
                  <a:lnTo>
                    <a:pt x="256191" y="468908"/>
                  </a:lnTo>
                  <a:lnTo>
                    <a:pt x="254602" y="470157"/>
                  </a:lnTo>
                  <a:lnTo>
                    <a:pt x="253467" y="470498"/>
                  </a:lnTo>
                  <a:lnTo>
                    <a:pt x="249381" y="470157"/>
                  </a:lnTo>
                  <a:close/>
                  <a:moveTo>
                    <a:pt x="438487" y="363912"/>
                  </a:moveTo>
                  <a:lnTo>
                    <a:pt x="444163" y="378101"/>
                  </a:lnTo>
                  <a:lnTo>
                    <a:pt x="444277" y="378782"/>
                  </a:lnTo>
                  <a:lnTo>
                    <a:pt x="440871" y="382755"/>
                  </a:lnTo>
                  <a:lnTo>
                    <a:pt x="439396" y="383209"/>
                  </a:lnTo>
                  <a:lnTo>
                    <a:pt x="437580" y="384344"/>
                  </a:lnTo>
                  <a:lnTo>
                    <a:pt x="435991" y="385706"/>
                  </a:lnTo>
                  <a:lnTo>
                    <a:pt x="434969" y="386955"/>
                  </a:lnTo>
                  <a:lnTo>
                    <a:pt x="432812" y="387522"/>
                  </a:lnTo>
                  <a:lnTo>
                    <a:pt x="430769" y="384344"/>
                  </a:lnTo>
                  <a:lnTo>
                    <a:pt x="429407" y="379690"/>
                  </a:lnTo>
                  <a:lnTo>
                    <a:pt x="429407" y="375831"/>
                  </a:lnTo>
                  <a:lnTo>
                    <a:pt x="430428" y="373674"/>
                  </a:lnTo>
                  <a:lnTo>
                    <a:pt x="431677" y="372198"/>
                  </a:lnTo>
                  <a:lnTo>
                    <a:pt x="432926" y="371063"/>
                  </a:lnTo>
                  <a:lnTo>
                    <a:pt x="433947" y="369815"/>
                  </a:lnTo>
                  <a:lnTo>
                    <a:pt x="434969" y="367658"/>
                  </a:lnTo>
                  <a:lnTo>
                    <a:pt x="436558" y="363344"/>
                  </a:lnTo>
                  <a:lnTo>
                    <a:pt x="437806" y="361642"/>
                  </a:lnTo>
                  <a:lnTo>
                    <a:pt x="438261" y="362663"/>
                  </a:lnTo>
                  <a:lnTo>
                    <a:pt x="438374" y="363118"/>
                  </a:lnTo>
                  <a:lnTo>
                    <a:pt x="438487" y="363912"/>
                  </a:lnTo>
                  <a:close/>
                  <a:moveTo>
                    <a:pt x="238938" y="333264"/>
                  </a:moveTo>
                  <a:lnTo>
                    <a:pt x="240300" y="331108"/>
                  </a:lnTo>
                  <a:lnTo>
                    <a:pt x="241094" y="328384"/>
                  </a:lnTo>
                  <a:lnTo>
                    <a:pt x="240981" y="325432"/>
                  </a:lnTo>
                  <a:lnTo>
                    <a:pt x="239732" y="322481"/>
                  </a:lnTo>
                  <a:lnTo>
                    <a:pt x="237916" y="321233"/>
                  </a:lnTo>
                  <a:lnTo>
                    <a:pt x="235986" y="320438"/>
                  </a:lnTo>
                  <a:lnTo>
                    <a:pt x="234738" y="318622"/>
                  </a:lnTo>
                  <a:lnTo>
                    <a:pt x="235078" y="314308"/>
                  </a:lnTo>
                  <a:lnTo>
                    <a:pt x="236100" y="312038"/>
                  </a:lnTo>
                  <a:lnTo>
                    <a:pt x="237576" y="310563"/>
                  </a:lnTo>
                  <a:lnTo>
                    <a:pt x="238824" y="310903"/>
                  </a:lnTo>
                  <a:lnTo>
                    <a:pt x="239505" y="318168"/>
                  </a:lnTo>
                  <a:lnTo>
                    <a:pt x="241094" y="321119"/>
                  </a:lnTo>
                  <a:lnTo>
                    <a:pt x="243251" y="323049"/>
                  </a:lnTo>
                  <a:lnTo>
                    <a:pt x="245748" y="323843"/>
                  </a:lnTo>
                  <a:lnTo>
                    <a:pt x="244840" y="325546"/>
                  </a:lnTo>
                  <a:lnTo>
                    <a:pt x="244500" y="327362"/>
                  </a:lnTo>
                  <a:lnTo>
                    <a:pt x="244613" y="329178"/>
                  </a:lnTo>
                  <a:lnTo>
                    <a:pt x="245067" y="330881"/>
                  </a:lnTo>
                  <a:lnTo>
                    <a:pt x="246770" y="333264"/>
                  </a:lnTo>
                  <a:lnTo>
                    <a:pt x="247905" y="332583"/>
                  </a:lnTo>
                  <a:lnTo>
                    <a:pt x="248700" y="330767"/>
                  </a:lnTo>
                  <a:lnTo>
                    <a:pt x="249381" y="329746"/>
                  </a:lnTo>
                  <a:lnTo>
                    <a:pt x="249721" y="330881"/>
                  </a:lnTo>
                  <a:lnTo>
                    <a:pt x="248359" y="333378"/>
                  </a:lnTo>
                  <a:lnTo>
                    <a:pt x="245748" y="336783"/>
                  </a:lnTo>
                  <a:lnTo>
                    <a:pt x="245294" y="339848"/>
                  </a:lnTo>
                  <a:lnTo>
                    <a:pt x="245408" y="345637"/>
                  </a:lnTo>
                  <a:lnTo>
                    <a:pt x="244500" y="348702"/>
                  </a:lnTo>
                  <a:lnTo>
                    <a:pt x="241321" y="351653"/>
                  </a:lnTo>
                  <a:lnTo>
                    <a:pt x="237916" y="350745"/>
                  </a:lnTo>
                  <a:lnTo>
                    <a:pt x="235305" y="346772"/>
                  </a:lnTo>
                  <a:lnTo>
                    <a:pt x="234511" y="340416"/>
                  </a:lnTo>
                  <a:lnTo>
                    <a:pt x="235078" y="336897"/>
                  </a:lnTo>
                  <a:lnTo>
                    <a:pt x="236100" y="335421"/>
                  </a:lnTo>
                  <a:lnTo>
                    <a:pt x="237462" y="334740"/>
                  </a:lnTo>
                  <a:lnTo>
                    <a:pt x="238938" y="333264"/>
                  </a:lnTo>
                  <a:close/>
                  <a:moveTo>
                    <a:pt x="382641" y="499102"/>
                  </a:moveTo>
                  <a:lnTo>
                    <a:pt x="384457" y="498875"/>
                  </a:lnTo>
                  <a:lnTo>
                    <a:pt x="386387" y="498308"/>
                  </a:lnTo>
                  <a:lnTo>
                    <a:pt x="388203" y="498308"/>
                  </a:lnTo>
                  <a:lnTo>
                    <a:pt x="389678" y="499783"/>
                  </a:lnTo>
                  <a:lnTo>
                    <a:pt x="392403" y="503983"/>
                  </a:lnTo>
                  <a:lnTo>
                    <a:pt x="395354" y="507388"/>
                  </a:lnTo>
                  <a:lnTo>
                    <a:pt x="395354" y="508410"/>
                  </a:lnTo>
                  <a:lnTo>
                    <a:pt x="386727" y="515447"/>
                  </a:lnTo>
                  <a:lnTo>
                    <a:pt x="385365" y="517037"/>
                  </a:lnTo>
                  <a:lnTo>
                    <a:pt x="381619" y="524301"/>
                  </a:lnTo>
                  <a:lnTo>
                    <a:pt x="381052" y="525663"/>
                  </a:lnTo>
                  <a:lnTo>
                    <a:pt x="380030" y="526345"/>
                  </a:lnTo>
                  <a:lnTo>
                    <a:pt x="377420" y="529523"/>
                  </a:lnTo>
                  <a:lnTo>
                    <a:pt x="376398" y="530204"/>
                  </a:lnTo>
                  <a:lnTo>
                    <a:pt x="375036" y="532587"/>
                  </a:lnTo>
                  <a:lnTo>
                    <a:pt x="375036" y="537922"/>
                  </a:lnTo>
                  <a:lnTo>
                    <a:pt x="376171" y="547457"/>
                  </a:lnTo>
                  <a:lnTo>
                    <a:pt x="375944" y="553473"/>
                  </a:lnTo>
                  <a:lnTo>
                    <a:pt x="374014" y="553700"/>
                  </a:lnTo>
                  <a:lnTo>
                    <a:pt x="371971" y="551090"/>
                  </a:lnTo>
                  <a:lnTo>
                    <a:pt x="371517" y="548706"/>
                  </a:lnTo>
                  <a:lnTo>
                    <a:pt x="370155" y="546776"/>
                  </a:lnTo>
                  <a:lnTo>
                    <a:pt x="366977" y="540533"/>
                  </a:lnTo>
                  <a:lnTo>
                    <a:pt x="366296" y="538377"/>
                  </a:lnTo>
                  <a:lnTo>
                    <a:pt x="366409" y="534858"/>
                  </a:lnTo>
                  <a:lnTo>
                    <a:pt x="367544" y="532133"/>
                  </a:lnTo>
                  <a:lnTo>
                    <a:pt x="370268" y="527933"/>
                  </a:lnTo>
                  <a:lnTo>
                    <a:pt x="368339" y="527479"/>
                  </a:lnTo>
                  <a:lnTo>
                    <a:pt x="366977" y="526571"/>
                  </a:lnTo>
                  <a:lnTo>
                    <a:pt x="366636" y="524869"/>
                  </a:lnTo>
                  <a:lnTo>
                    <a:pt x="367658" y="522144"/>
                  </a:lnTo>
                  <a:lnTo>
                    <a:pt x="366522" y="521463"/>
                  </a:lnTo>
                  <a:lnTo>
                    <a:pt x="365955" y="520555"/>
                  </a:lnTo>
                  <a:lnTo>
                    <a:pt x="365047" y="518626"/>
                  </a:lnTo>
                  <a:lnTo>
                    <a:pt x="360506" y="513972"/>
                  </a:lnTo>
                  <a:lnTo>
                    <a:pt x="360166" y="513177"/>
                  </a:lnTo>
                  <a:lnTo>
                    <a:pt x="359712" y="511815"/>
                  </a:lnTo>
                  <a:lnTo>
                    <a:pt x="359485" y="510453"/>
                  </a:lnTo>
                  <a:lnTo>
                    <a:pt x="359598" y="509545"/>
                  </a:lnTo>
                  <a:lnTo>
                    <a:pt x="359598" y="508637"/>
                  </a:lnTo>
                  <a:lnTo>
                    <a:pt x="359031" y="507275"/>
                  </a:lnTo>
                  <a:lnTo>
                    <a:pt x="357328" y="505345"/>
                  </a:lnTo>
                  <a:lnTo>
                    <a:pt x="355852" y="504210"/>
                  </a:lnTo>
                  <a:lnTo>
                    <a:pt x="354831" y="502507"/>
                  </a:lnTo>
                  <a:lnTo>
                    <a:pt x="354490" y="499216"/>
                  </a:lnTo>
                  <a:lnTo>
                    <a:pt x="354490" y="496151"/>
                  </a:lnTo>
                  <a:lnTo>
                    <a:pt x="354150" y="493767"/>
                  </a:lnTo>
                  <a:lnTo>
                    <a:pt x="353128" y="492064"/>
                  </a:lnTo>
                  <a:lnTo>
                    <a:pt x="351085" y="491156"/>
                  </a:lnTo>
                  <a:lnTo>
                    <a:pt x="351085" y="489908"/>
                  </a:lnTo>
                  <a:lnTo>
                    <a:pt x="354831" y="486957"/>
                  </a:lnTo>
                  <a:lnTo>
                    <a:pt x="355739" y="486503"/>
                  </a:lnTo>
                  <a:lnTo>
                    <a:pt x="357101" y="487070"/>
                  </a:lnTo>
                  <a:lnTo>
                    <a:pt x="359031" y="489340"/>
                  </a:lnTo>
                  <a:lnTo>
                    <a:pt x="360053" y="489908"/>
                  </a:lnTo>
                  <a:lnTo>
                    <a:pt x="361074" y="489227"/>
                  </a:lnTo>
                  <a:lnTo>
                    <a:pt x="363231" y="486843"/>
                  </a:lnTo>
                  <a:lnTo>
                    <a:pt x="363685" y="487070"/>
                  </a:lnTo>
                  <a:lnTo>
                    <a:pt x="364366" y="487978"/>
                  </a:lnTo>
                  <a:lnTo>
                    <a:pt x="365728" y="487184"/>
                  </a:lnTo>
                  <a:lnTo>
                    <a:pt x="367658" y="485140"/>
                  </a:lnTo>
                  <a:lnTo>
                    <a:pt x="367658" y="484119"/>
                  </a:lnTo>
                  <a:lnTo>
                    <a:pt x="366636" y="482756"/>
                  </a:lnTo>
                  <a:lnTo>
                    <a:pt x="364820" y="477649"/>
                  </a:lnTo>
                  <a:lnTo>
                    <a:pt x="363685" y="475946"/>
                  </a:lnTo>
                  <a:lnTo>
                    <a:pt x="357215" y="472881"/>
                  </a:lnTo>
                  <a:lnTo>
                    <a:pt x="355399" y="472541"/>
                  </a:lnTo>
                  <a:lnTo>
                    <a:pt x="354831" y="472200"/>
                  </a:lnTo>
                  <a:lnTo>
                    <a:pt x="353582" y="470611"/>
                  </a:lnTo>
                  <a:lnTo>
                    <a:pt x="352788" y="470271"/>
                  </a:lnTo>
                  <a:lnTo>
                    <a:pt x="346658" y="469930"/>
                  </a:lnTo>
                  <a:lnTo>
                    <a:pt x="344842" y="468908"/>
                  </a:lnTo>
                  <a:lnTo>
                    <a:pt x="343253" y="467433"/>
                  </a:lnTo>
                  <a:lnTo>
                    <a:pt x="341891" y="465503"/>
                  </a:lnTo>
                  <a:lnTo>
                    <a:pt x="347112" y="466638"/>
                  </a:lnTo>
                  <a:lnTo>
                    <a:pt x="357328" y="471406"/>
                  </a:lnTo>
                  <a:lnTo>
                    <a:pt x="362436" y="472541"/>
                  </a:lnTo>
                  <a:lnTo>
                    <a:pt x="360280" y="468568"/>
                  </a:lnTo>
                  <a:lnTo>
                    <a:pt x="354264" y="464027"/>
                  </a:lnTo>
                  <a:lnTo>
                    <a:pt x="351766" y="459714"/>
                  </a:lnTo>
                  <a:lnTo>
                    <a:pt x="360166" y="458125"/>
                  </a:lnTo>
                  <a:lnTo>
                    <a:pt x="360734" y="457444"/>
                  </a:lnTo>
                  <a:lnTo>
                    <a:pt x="360506" y="456082"/>
                  </a:lnTo>
                  <a:lnTo>
                    <a:pt x="358463" y="454379"/>
                  </a:lnTo>
                  <a:lnTo>
                    <a:pt x="352901" y="454833"/>
                  </a:lnTo>
                  <a:lnTo>
                    <a:pt x="351199" y="452563"/>
                  </a:lnTo>
                  <a:lnTo>
                    <a:pt x="352674" y="450974"/>
                  </a:lnTo>
                  <a:lnTo>
                    <a:pt x="353469" y="449044"/>
                  </a:lnTo>
                  <a:lnTo>
                    <a:pt x="353355" y="447115"/>
                  </a:lnTo>
                  <a:lnTo>
                    <a:pt x="351880" y="445753"/>
                  </a:lnTo>
                  <a:lnTo>
                    <a:pt x="349723" y="445753"/>
                  </a:lnTo>
                  <a:lnTo>
                    <a:pt x="348134" y="447228"/>
                  </a:lnTo>
                  <a:lnTo>
                    <a:pt x="346772" y="449158"/>
                  </a:lnTo>
                  <a:lnTo>
                    <a:pt x="345410" y="450407"/>
                  </a:lnTo>
                  <a:lnTo>
                    <a:pt x="344161" y="450293"/>
                  </a:lnTo>
                  <a:lnTo>
                    <a:pt x="340529" y="448704"/>
                  </a:lnTo>
                  <a:lnTo>
                    <a:pt x="333264" y="446888"/>
                  </a:lnTo>
                  <a:lnTo>
                    <a:pt x="331448" y="445866"/>
                  </a:lnTo>
                  <a:lnTo>
                    <a:pt x="330086" y="446547"/>
                  </a:lnTo>
                  <a:lnTo>
                    <a:pt x="323389" y="443482"/>
                  </a:lnTo>
                  <a:lnTo>
                    <a:pt x="322140" y="443823"/>
                  </a:lnTo>
                  <a:lnTo>
                    <a:pt x="319530" y="445298"/>
                  </a:lnTo>
                  <a:lnTo>
                    <a:pt x="318168" y="445753"/>
                  </a:lnTo>
                  <a:lnTo>
                    <a:pt x="311471" y="445753"/>
                  </a:lnTo>
                  <a:lnTo>
                    <a:pt x="311471" y="446888"/>
                  </a:lnTo>
                  <a:lnTo>
                    <a:pt x="313514" y="448023"/>
                  </a:lnTo>
                  <a:lnTo>
                    <a:pt x="310108" y="447909"/>
                  </a:lnTo>
                  <a:lnTo>
                    <a:pt x="307724" y="447001"/>
                  </a:lnTo>
                  <a:lnTo>
                    <a:pt x="306249" y="444617"/>
                  </a:lnTo>
                  <a:lnTo>
                    <a:pt x="305568" y="439963"/>
                  </a:lnTo>
                  <a:lnTo>
                    <a:pt x="306930" y="440985"/>
                  </a:lnTo>
                  <a:lnTo>
                    <a:pt x="308406" y="441099"/>
                  </a:lnTo>
                  <a:lnTo>
                    <a:pt x="309541" y="439963"/>
                  </a:lnTo>
                  <a:lnTo>
                    <a:pt x="310108" y="437580"/>
                  </a:lnTo>
                  <a:lnTo>
                    <a:pt x="309087" y="438375"/>
                  </a:lnTo>
                  <a:lnTo>
                    <a:pt x="308065" y="438715"/>
                  </a:lnTo>
                  <a:lnTo>
                    <a:pt x="305795" y="438828"/>
                  </a:lnTo>
                  <a:lnTo>
                    <a:pt x="305455" y="437920"/>
                  </a:lnTo>
                  <a:lnTo>
                    <a:pt x="305681" y="433721"/>
                  </a:lnTo>
                  <a:lnTo>
                    <a:pt x="305114" y="432812"/>
                  </a:lnTo>
                  <a:lnTo>
                    <a:pt x="303411" y="431791"/>
                  </a:lnTo>
                  <a:lnTo>
                    <a:pt x="298076" y="426910"/>
                  </a:lnTo>
                  <a:lnTo>
                    <a:pt x="297168" y="425321"/>
                  </a:lnTo>
                  <a:lnTo>
                    <a:pt x="298076" y="424867"/>
                  </a:lnTo>
                  <a:lnTo>
                    <a:pt x="299438" y="424753"/>
                  </a:lnTo>
                  <a:lnTo>
                    <a:pt x="300573" y="424186"/>
                  </a:lnTo>
                  <a:lnTo>
                    <a:pt x="300801" y="422483"/>
                  </a:lnTo>
                  <a:lnTo>
                    <a:pt x="300006" y="421689"/>
                  </a:lnTo>
                  <a:lnTo>
                    <a:pt x="298644" y="421234"/>
                  </a:lnTo>
                  <a:lnTo>
                    <a:pt x="297168" y="421121"/>
                  </a:lnTo>
                  <a:lnTo>
                    <a:pt x="296147" y="421234"/>
                  </a:lnTo>
                  <a:lnTo>
                    <a:pt x="295466" y="422142"/>
                  </a:lnTo>
                  <a:lnTo>
                    <a:pt x="295011" y="423618"/>
                  </a:lnTo>
                  <a:lnTo>
                    <a:pt x="294330" y="424753"/>
                  </a:lnTo>
                  <a:lnTo>
                    <a:pt x="292855" y="424753"/>
                  </a:lnTo>
                  <a:lnTo>
                    <a:pt x="292287" y="423959"/>
                  </a:lnTo>
                  <a:lnTo>
                    <a:pt x="290925" y="420213"/>
                  </a:lnTo>
                  <a:lnTo>
                    <a:pt x="290925" y="418964"/>
                  </a:lnTo>
                  <a:lnTo>
                    <a:pt x="293536" y="419191"/>
                  </a:lnTo>
                  <a:lnTo>
                    <a:pt x="294898" y="419078"/>
                  </a:lnTo>
                  <a:lnTo>
                    <a:pt x="295919" y="418397"/>
                  </a:lnTo>
                  <a:lnTo>
                    <a:pt x="296828" y="417262"/>
                  </a:lnTo>
                  <a:lnTo>
                    <a:pt x="297963" y="416354"/>
                  </a:lnTo>
                  <a:lnTo>
                    <a:pt x="299211" y="415673"/>
                  </a:lnTo>
                  <a:lnTo>
                    <a:pt x="300346" y="415445"/>
                  </a:lnTo>
                  <a:lnTo>
                    <a:pt x="302390" y="414537"/>
                  </a:lnTo>
                  <a:lnTo>
                    <a:pt x="303298" y="412494"/>
                  </a:lnTo>
                  <a:lnTo>
                    <a:pt x="303184" y="410451"/>
                  </a:lnTo>
                  <a:lnTo>
                    <a:pt x="302049" y="409543"/>
                  </a:lnTo>
                  <a:lnTo>
                    <a:pt x="302390" y="407840"/>
                  </a:lnTo>
                  <a:lnTo>
                    <a:pt x="301595" y="403981"/>
                  </a:lnTo>
                  <a:lnTo>
                    <a:pt x="299665" y="397852"/>
                  </a:lnTo>
                  <a:lnTo>
                    <a:pt x="298417" y="395695"/>
                  </a:lnTo>
                  <a:lnTo>
                    <a:pt x="297168" y="394219"/>
                  </a:lnTo>
                  <a:lnTo>
                    <a:pt x="295692" y="393424"/>
                  </a:lnTo>
                  <a:lnTo>
                    <a:pt x="293649" y="393198"/>
                  </a:lnTo>
                  <a:lnTo>
                    <a:pt x="291947" y="394446"/>
                  </a:lnTo>
                  <a:lnTo>
                    <a:pt x="290812" y="394787"/>
                  </a:lnTo>
                  <a:lnTo>
                    <a:pt x="290358" y="393879"/>
                  </a:lnTo>
                  <a:lnTo>
                    <a:pt x="290584" y="391608"/>
                  </a:lnTo>
                  <a:lnTo>
                    <a:pt x="291152" y="390360"/>
                  </a:lnTo>
                  <a:lnTo>
                    <a:pt x="292060" y="389906"/>
                  </a:lnTo>
                  <a:lnTo>
                    <a:pt x="293309" y="389792"/>
                  </a:lnTo>
                  <a:lnTo>
                    <a:pt x="295919" y="388884"/>
                  </a:lnTo>
                  <a:lnTo>
                    <a:pt x="296941" y="386387"/>
                  </a:lnTo>
                  <a:lnTo>
                    <a:pt x="296714" y="383209"/>
                  </a:lnTo>
                  <a:lnTo>
                    <a:pt x="295352" y="379917"/>
                  </a:lnTo>
                  <a:lnTo>
                    <a:pt x="291039" y="374469"/>
                  </a:lnTo>
                  <a:lnTo>
                    <a:pt x="286271" y="371631"/>
                  </a:lnTo>
                  <a:lnTo>
                    <a:pt x="275715" y="368793"/>
                  </a:lnTo>
                  <a:lnTo>
                    <a:pt x="275715" y="367544"/>
                  </a:lnTo>
                  <a:lnTo>
                    <a:pt x="291039" y="368793"/>
                  </a:lnTo>
                  <a:lnTo>
                    <a:pt x="289450" y="365955"/>
                  </a:lnTo>
                  <a:lnTo>
                    <a:pt x="283434" y="363344"/>
                  </a:lnTo>
                  <a:lnTo>
                    <a:pt x="281050" y="361869"/>
                  </a:lnTo>
                  <a:lnTo>
                    <a:pt x="280028" y="360166"/>
                  </a:lnTo>
                  <a:lnTo>
                    <a:pt x="279461" y="358918"/>
                  </a:lnTo>
                  <a:lnTo>
                    <a:pt x="278666" y="357896"/>
                  </a:lnTo>
                  <a:lnTo>
                    <a:pt x="277077" y="357102"/>
                  </a:lnTo>
                  <a:lnTo>
                    <a:pt x="271969" y="356761"/>
                  </a:lnTo>
                  <a:lnTo>
                    <a:pt x="270380" y="355853"/>
                  </a:lnTo>
                  <a:lnTo>
                    <a:pt x="270380" y="354831"/>
                  </a:lnTo>
                  <a:lnTo>
                    <a:pt x="285704" y="357215"/>
                  </a:lnTo>
                  <a:lnTo>
                    <a:pt x="288882" y="356647"/>
                  </a:lnTo>
                  <a:lnTo>
                    <a:pt x="294898" y="354264"/>
                  </a:lnTo>
                  <a:lnTo>
                    <a:pt x="298303" y="353696"/>
                  </a:lnTo>
                  <a:lnTo>
                    <a:pt x="298303" y="354831"/>
                  </a:lnTo>
                  <a:lnTo>
                    <a:pt x="297282" y="354718"/>
                  </a:lnTo>
                  <a:lnTo>
                    <a:pt x="296260" y="354831"/>
                  </a:lnTo>
                  <a:lnTo>
                    <a:pt x="295238" y="355172"/>
                  </a:lnTo>
                  <a:lnTo>
                    <a:pt x="294330" y="355966"/>
                  </a:lnTo>
                  <a:lnTo>
                    <a:pt x="295806" y="358918"/>
                  </a:lnTo>
                  <a:lnTo>
                    <a:pt x="298303" y="361301"/>
                  </a:lnTo>
                  <a:lnTo>
                    <a:pt x="301141" y="362209"/>
                  </a:lnTo>
                  <a:lnTo>
                    <a:pt x="303638" y="360847"/>
                  </a:lnTo>
                  <a:lnTo>
                    <a:pt x="299552" y="357328"/>
                  </a:lnTo>
                  <a:lnTo>
                    <a:pt x="300914" y="356080"/>
                  </a:lnTo>
                  <a:lnTo>
                    <a:pt x="301822" y="356988"/>
                  </a:lnTo>
                  <a:lnTo>
                    <a:pt x="303411" y="357442"/>
                  </a:lnTo>
                  <a:lnTo>
                    <a:pt x="306930" y="357442"/>
                  </a:lnTo>
                  <a:lnTo>
                    <a:pt x="308519" y="356761"/>
                  </a:lnTo>
                  <a:lnTo>
                    <a:pt x="311811" y="354377"/>
                  </a:lnTo>
                  <a:lnTo>
                    <a:pt x="315103" y="353583"/>
                  </a:lnTo>
                  <a:lnTo>
                    <a:pt x="316578" y="352788"/>
                  </a:lnTo>
                  <a:lnTo>
                    <a:pt x="317713" y="351199"/>
                  </a:lnTo>
                  <a:lnTo>
                    <a:pt x="318168" y="348588"/>
                  </a:lnTo>
                  <a:lnTo>
                    <a:pt x="318281" y="347226"/>
                  </a:lnTo>
                  <a:lnTo>
                    <a:pt x="318735" y="344842"/>
                  </a:lnTo>
                  <a:lnTo>
                    <a:pt x="318849" y="343707"/>
                  </a:lnTo>
                  <a:lnTo>
                    <a:pt x="318508" y="342345"/>
                  </a:lnTo>
                  <a:lnTo>
                    <a:pt x="316805" y="339848"/>
                  </a:lnTo>
                  <a:lnTo>
                    <a:pt x="316238" y="338486"/>
                  </a:lnTo>
                  <a:lnTo>
                    <a:pt x="318735" y="340188"/>
                  </a:lnTo>
                  <a:lnTo>
                    <a:pt x="321119" y="340643"/>
                  </a:lnTo>
                  <a:lnTo>
                    <a:pt x="323389" y="339735"/>
                  </a:lnTo>
                  <a:lnTo>
                    <a:pt x="325432" y="337351"/>
                  </a:lnTo>
                  <a:lnTo>
                    <a:pt x="328724" y="338032"/>
                  </a:lnTo>
                  <a:lnTo>
                    <a:pt x="331448" y="333378"/>
                  </a:lnTo>
                  <a:lnTo>
                    <a:pt x="332016" y="326567"/>
                  </a:lnTo>
                  <a:lnTo>
                    <a:pt x="328837" y="320892"/>
                  </a:lnTo>
                  <a:lnTo>
                    <a:pt x="326000" y="319757"/>
                  </a:lnTo>
                  <a:lnTo>
                    <a:pt x="319756" y="319303"/>
                  </a:lnTo>
                  <a:lnTo>
                    <a:pt x="312038" y="316352"/>
                  </a:lnTo>
                  <a:lnTo>
                    <a:pt x="309881" y="314422"/>
                  </a:lnTo>
                  <a:lnTo>
                    <a:pt x="308973" y="311357"/>
                  </a:lnTo>
                  <a:lnTo>
                    <a:pt x="321346" y="317373"/>
                  </a:lnTo>
                  <a:lnTo>
                    <a:pt x="323956" y="316805"/>
                  </a:lnTo>
                  <a:lnTo>
                    <a:pt x="338940" y="319189"/>
                  </a:lnTo>
                  <a:lnTo>
                    <a:pt x="340756" y="320892"/>
                  </a:lnTo>
                  <a:lnTo>
                    <a:pt x="344729" y="320665"/>
                  </a:lnTo>
                  <a:lnTo>
                    <a:pt x="351539" y="318508"/>
                  </a:lnTo>
                  <a:lnTo>
                    <a:pt x="355058" y="316352"/>
                  </a:lnTo>
                  <a:lnTo>
                    <a:pt x="357101" y="316011"/>
                  </a:lnTo>
                  <a:lnTo>
                    <a:pt x="358236" y="317486"/>
                  </a:lnTo>
                  <a:lnTo>
                    <a:pt x="357782" y="319189"/>
                  </a:lnTo>
                  <a:lnTo>
                    <a:pt x="355058" y="322481"/>
                  </a:lnTo>
                  <a:lnTo>
                    <a:pt x="354264" y="324524"/>
                  </a:lnTo>
                  <a:lnTo>
                    <a:pt x="355399" y="326340"/>
                  </a:lnTo>
                  <a:lnTo>
                    <a:pt x="354718" y="327475"/>
                  </a:lnTo>
                  <a:lnTo>
                    <a:pt x="353128" y="327703"/>
                  </a:lnTo>
                  <a:lnTo>
                    <a:pt x="351539" y="326908"/>
                  </a:lnTo>
                  <a:lnTo>
                    <a:pt x="351766" y="326227"/>
                  </a:lnTo>
                  <a:lnTo>
                    <a:pt x="352107" y="324524"/>
                  </a:lnTo>
                  <a:lnTo>
                    <a:pt x="349042" y="324638"/>
                  </a:lnTo>
                  <a:lnTo>
                    <a:pt x="347793" y="325319"/>
                  </a:lnTo>
                  <a:lnTo>
                    <a:pt x="346885" y="326794"/>
                  </a:lnTo>
                  <a:lnTo>
                    <a:pt x="351653" y="335308"/>
                  </a:lnTo>
                  <a:lnTo>
                    <a:pt x="353469" y="340075"/>
                  </a:lnTo>
                  <a:lnTo>
                    <a:pt x="352107" y="343480"/>
                  </a:lnTo>
                  <a:lnTo>
                    <a:pt x="350631" y="343707"/>
                  </a:lnTo>
                  <a:lnTo>
                    <a:pt x="347566" y="342913"/>
                  </a:lnTo>
                  <a:lnTo>
                    <a:pt x="346091" y="343480"/>
                  </a:lnTo>
                  <a:lnTo>
                    <a:pt x="344275" y="346091"/>
                  </a:lnTo>
                  <a:lnTo>
                    <a:pt x="343139" y="346999"/>
                  </a:lnTo>
                  <a:lnTo>
                    <a:pt x="341323" y="346999"/>
                  </a:lnTo>
                  <a:lnTo>
                    <a:pt x="341323" y="348248"/>
                  </a:lnTo>
                  <a:lnTo>
                    <a:pt x="342913" y="348815"/>
                  </a:lnTo>
                  <a:lnTo>
                    <a:pt x="347680" y="348248"/>
                  </a:lnTo>
                  <a:lnTo>
                    <a:pt x="348929" y="347680"/>
                  </a:lnTo>
                  <a:lnTo>
                    <a:pt x="350404" y="346432"/>
                  </a:lnTo>
                  <a:lnTo>
                    <a:pt x="352107" y="345523"/>
                  </a:lnTo>
                  <a:lnTo>
                    <a:pt x="353923" y="345751"/>
                  </a:lnTo>
                  <a:lnTo>
                    <a:pt x="354604" y="347113"/>
                  </a:lnTo>
                  <a:lnTo>
                    <a:pt x="355626" y="349950"/>
                  </a:lnTo>
                  <a:lnTo>
                    <a:pt x="356420" y="352675"/>
                  </a:lnTo>
                  <a:lnTo>
                    <a:pt x="356307" y="353923"/>
                  </a:lnTo>
                  <a:lnTo>
                    <a:pt x="348474" y="355285"/>
                  </a:lnTo>
                  <a:lnTo>
                    <a:pt x="346772" y="355966"/>
                  </a:lnTo>
                  <a:lnTo>
                    <a:pt x="346091" y="356988"/>
                  </a:lnTo>
                  <a:lnTo>
                    <a:pt x="347339" y="358350"/>
                  </a:lnTo>
                  <a:lnTo>
                    <a:pt x="348702" y="358577"/>
                  </a:lnTo>
                  <a:lnTo>
                    <a:pt x="353015" y="358236"/>
                  </a:lnTo>
                  <a:lnTo>
                    <a:pt x="353923" y="357783"/>
                  </a:lnTo>
                  <a:lnTo>
                    <a:pt x="354604" y="356874"/>
                  </a:lnTo>
                  <a:lnTo>
                    <a:pt x="356193" y="358577"/>
                  </a:lnTo>
                  <a:lnTo>
                    <a:pt x="358577" y="362096"/>
                  </a:lnTo>
                  <a:lnTo>
                    <a:pt x="359258" y="364366"/>
                  </a:lnTo>
                  <a:lnTo>
                    <a:pt x="359144" y="365161"/>
                  </a:lnTo>
                  <a:lnTo>
                    <a:pt x="358577" y="366182"/>
                  </a:lnTo>
                  <a:lnTo>
                    <a:pt x="357782" y="369020"/>
                  </a:lnTo>
                  <a:lnTo>
                    <a:pt x="359485" y="367431"/>
                  </a:lnTo>
                  <a:lnTo>
                    <a:pt x="360734" y="365842"/>
                  </a:lnTo>
                  <a:lnTo>
                    <a:pt x="364820" y="356988"/>
                  </a:lnTo>
                  <a:lnTo>
                    <a:pt x="365047" y="356761"/>
                  </a:lnTo>
                  <a:lnTo>
                    <a:pt x="365160" y="356647"/>
                  </a:lnTo>
                  <a:lnTo>
                    <a:pt x="364933" y="355399"/>
                  </a:lnTo>
                  <a:lnTo>
                    <a:pt x="364025" y="353242"/>
                  </a:lnTo>
                  <a:lnTo>
                    <a:pt x="363798" y="352561"/>
                  </a:lnTo>
                  <a:lnTo>
                    <a:pt x="364139" y="350631"/>
                  </a:lnTo>
                  <a:lnTo>
                    <a:pt x="364933" y="348134"/>
                  </a:lnTo>
                  <a:lnTo>
                    <a:pt x="366522" y="344275"/>
                  </a:lnTo>
                  <a:lnTo>
                    <a:pt x="367998" y="342686"/>
                  </a:lnTo>
                  <a:lnTo>
                    <a:pt x="371404" y="341664"/>
                  </a:lnTo>
                  <a:lnTo>
                    <a:pt x="373106" y="340643"/>
                  </a:lnTo>
                  <a:lnTo>
                    <a:pt x="374695" y="335762"/>
                  </a:lnTo>
                  <a:lnTo>
                    <a:pt x="372652" y="330086"/>
                  </a:lnTo>
                  <a:lnTo>
                    <a:pt x="370382" y="324978"/>
                  </a:lnTo>
                  <a:lnTo>
                    <a:pt x="371063" y="321687"/>
                  </a:lnTo>
                  <a:lnTo>
                    <a:pt x="372766" y="321800"/>
                  </a:lnTo>
                  <a:lnTo>
                    <a:pt x="376171" y="325432"/>
                  </a:lnTo>
                  <a:lnTo>
                    <a:pt x="377987" y="326340"/>
                  </a:lnTo>
                  <a:lnTo>
                    <a:pt x="378895" y="327135"/>
                  </a:lnTo>
                  <a:lnTo>
                    <a:pt x="378895" y="328837"/>
                  </a:lnTo>
                  <a:lnTo>
                    <a:pt x="378554" y="330767"/>
                  </a:lnTo>
                  <a:lnTo>
                    <a:pt x="378328" y="332129"/>
                  </a:lnTo>
                  <a:lnTo>
                    <a:pt x="378782" y="334286"/>
                  </a:lnTo>
                  <a:lnTo>
                    <a:pt x="379122" y="335081"/>
                  </a:lnTo>
                  <a:lnTo>
                    <a:pt x="379576" y="335648"/>
                  </a:lnTo>
                  <a:lnTo>
                    <a:pt x="380257" y="337010"/>
                  </a:lnTo>
                  <a:lnTo>
                    <a:pt x="382074" y="342005"/>
                  </a:lnTo>
                  <a:lnTo>
                    <a:pt x="383776" y="349156"/>
                  </a:lnTo>
                  <a:lnTo>
                    <a:pt x="384003" y="355853"/>
                  </a:lnTo>
                  <a:lnTo>
                    <a:pt x="381506" y="359485"/>
                  </a:lnTo>
                  <a:lnTo>
                    <a:pt x="377987" y="358236"/>
                  </a:lnTo>
                  <a:lnTo>
                    <a:pt x="376284" y="358464"/>
                  </a:lnTo>
                  <a:lnTo>
                    <a:pt x="375603" y="361301"/>
                  </a:lnTo>
                  <a:lnTo>
                    <a:pt x="374922" y="363231"/>
                  </a:lnTo>
                  <a:lnTo>
                    <a:pt x="371517" y="366523"/>
                  </a:lnTo>
                  <a:lnTo>
                    <a:pt x="370268" y="368906"/>
                  </a:lnTo>
                  <a:lnTo>
                    <a:pt x="372198" y="369360"/>
                  </a:lnTo>
                  <a:lnTo>
                    <a:pt x="375036" y="368112"/>
                  </a:lnTo>
                  <a:lnTo>
                    <a:pt x="377306" y="365728"/>
                  </a:lnTo>
                  <a:lnTo>
                    <a:pt x="377646" y="363004"/>
                  </a:lnTo>
                  <a:lnTo>
                    <a:pt x="379236" y="362323"/>
                  </a:lnTo>
                  <a:lnTo>
                    <a:pt x="380825" y="362890"/>
                  </a:lnTo>
                  <a:lnTo>
                    <a:pt x="382187" y="364366"/>
                  </a:lnTo>
                  <a:lnTo>
                    <a:pt x="382981" y="366523"/>
                  </a:lnTo>
                  <a:lnTo>
                    <a:pt x="379917" y="365501"/>
                  </a:lnTo>
                  <a:lnTo>
                    <a:pt x="379463" y="365955"/>
                  </a:lnTo>
                  <a:lnTo>
                    <a:pt x="380030" y="367544"/>
                  </a:lnTo>
                  <a:lnTo>
                    <a:pt x="381506" y="368793"/>
                  </a:lnTo>
                  <a:lnTo>
                    <a:pt x="384798" y="370155"/>
                  </a:lnTo>
                  <a:lnTo>
                    <a:pt x="385706" y="366523"/>
                  </a:lnTo>
                  <a:lnTo>
                    <a:pt x="387976" y="361074"/>
                  </a:lnTo>
                  <a:lnTo>
                    <a:pt x="388316" y="357215"/>
                  </a:lnTo>
                  <a:lnTo>
                    <a:pt x="384230" y="338372"/>
                  </a:lnTo>
                  <a:lnTo>
                    <a:pt x="384230" y="332243"/>
                  </a:lnTo>
                  <a:lnTo>
                    <a:pt x="383889" y="329746"/>
                  </a:lnTo>
                  <a:lnTo>
                    <a:pt x="381619" y="320551"/>
                  </a:lnTo>
                  <a:lnTo>
                    <a:pt x="380144" y="318168"/>
                  </a:lnTo>
                  <a:lnTo>
                    <a:pt x="378441" y="317260"/>
                  </a:lnTo>
                  <a:lnTo>
                    <a:pt x="376284" y="317373"/>
                  </a:lnTo>
                  <a:lnTo>
                    <a:pt x="368906" y="320438"/>
                  </a:lnTo>
                  <a:lnTo>
                    <a:pt x="366069" y="320892"/>
                  </a:lnTo>
                  <a:lnTo>
                    <a:pt x="364479" y="319416"/>
                  </a:lnTo>
                  <a:lnTo>
                    <a:pt x="366069" y="315217"/>
                  </a:lnTo>
                  <a:lnTo>
                    <a:pt x="371063" y="310903"/>
                  </a:lnTo>
                  <a:lnTo>
                    <a:pt x="380257" y="305228"/>
                  </a:lnTo>
                  <a:lnTo>
                    <a:pt x="395127" y="292515"/>
                  </a:lnTo>
                  <a:lnTo>
                    <a:pt x="402846" y="288201"/>
                  </a:lnTo>
                  <a:lnTo>
                    <a:pt x="410905" y="288542"/>
                  </a:lnTo>
                  <a:lnTo>
                    <a:pt x="419305" y="293423"/>
                  </a:lnTo>
                  <a:lnTo>
                    <a:pt x="426229" y="293423"/>
                  </a:lnTo>
                  <a:lnTo>
                    <a:pt x="428045" y="294444"/>
                  </a:lnTo>
                  <a:lnTo>
                    <a:pt x="431450" y="297509"/>
                  </a:lnTo>
                  <a:lnTo>
                    <a:pt x="434288" y="298757"/>
                  </a:lnTo>
                  <a:lnTo>
                    <a:pt x="439282" y="302957"/>
                  </a:lnTo>
                  <a:lnTo>
                    <a:pt x="437920" y="305682"/>
                  </a:lnTo>
                  <a:lnTo>
                    <a:pt x="433947" y="311130"/>
                  </a:lnTo>
                  <a:lnTo>
                    <a:pt x="432471" y="314081"/>
                  </a:lnTo>
                  <a:lnTo>
                    <a:pt x="429861" y="321005"/>
                  </a:lnTo>
                  <a:lnTo>
                    <a:pt x="428612" y="323049"/>
                  </a:lnTo>
                  <a:lnTo>
                    <a:pt x="428612" y="324297"/>
                  </a:lnTo>
                  <a:lnTo>
                    <a:pt x="431337" y="328156"/>
                  </a:lnTo>
                  <a:lnTo>
                    <a:pt x="432699" y="330767"/>
                  </a:lnTo>
                  <a:lnTo>
                    <a:pt x="433266" y="333038"/>
                  </a:lnTo>
                  <a:lnTo>
                    <a:pt x="433720" y="336329"/>
                  </a:lnTo>
                  <a:lnTo>
                    <a:pt x="434742" y="340075"/>
                  </a:lnTo>
                  <a:lnTo>
                    <a:pt x="436104" y="343480"/>
                  </a:lnTo>
                  <a:lnTo>
                    <a:pt x="437353" y="345523"/>
                  </a:lnTo>
                  <a:lnTo>
                    <a:pt x="436899" y="347226"/>
                  </a:lnTo>
                  <a:lnTo>
                    <a:pt x="436672" y="349496"/>
                  </a:lnTo>
                  <a:lnTo>
                    <a:pt x="436558" y="353129"/>
                  </a:lnTo>
                  <a:lnTo>
                    <a:pt x="435991" y="356080"/>
                  </a:lnTo>
                  <a:lnTo>
                    <a:pt x="435877" y="357215"/>
                  </a:lnTo>
                  <a:lnTo>
                    <a:pt x="435991" y="358010"/>
                  </a:lnTo>
                  <a:lnTo>
                    <a:pt x="436331" y="358918"/>
                  </a:lnTo>
                  <a:lnTo>
                    <a:pt x="437239" y="360734"/>
                  </a:lnTo>
                  <a:lnTo>
                    <a:pt x="435196" y="363344"/>
                  </a:lnTo>
                  <a:lnTo>
                    <a:pt x="431337" y="370950"/>
                  </a:lnTo>
                  <a:lnTo>
                    <a:pt x="427704" y="373447"/>
                  </a:lnTo>
                  <a:lnTo>
                    <a:pt x="427023" y="375490"/>
                  </a:lnTo>
                  <a:lnTo>
                    <a:pt x="426115" y="377533"/>
                  </a:lnTo>
                  <a:lnTo>
                    <a:pt x="423958" y="378328"/>
                  </a:lnTo>
                  <a:lnTo>
                    <a:pt x="422369" y="377760"/>
                  </a:lnTo>
                  <a:lnTo>
                    <a:pt x="421234" y="376852"/>
                  </a:lnTo>
                  <a:lnTo>
                    <a:pt x="419986" y="376058"/>
                  </a:lnTo>
                  <a:lnTo>
                    <a:pt x="418056" y="375944"/>
                  </a:lnTo>
                  <a:lnTo>
                    <a:pt x="411018" y="380030"/>
                  </a:lnTo>
                  <a:lnTo>
                    <a:pt x="409202" y="381960"/>
                  </a:lnTo>
                  <a:lnTo>
                    <a:pt x="403073" y="388430"/>
                  </a:lnTo>
                  <a:lnTo>
                    <a:pt x="403073" y="388430"/>
                  </a:lnTo>
                  <a:lnTo>
                    <a:pt x="398192" y="398419"/>
                  </a:lnTo>
                  <a:lnTo>
                    <a:pt x="400803" y="407386"/>
                  </a:lnTo>
                  <a:lnTo>
                    <a:pt x="405570" y="411586"/>
                  </a:lnTo>
                  <a:lnTo>
                    <a:pt x="407272" y="412153"/>
                  </a:lnTo>
                  <a:lnTo>
                    <a:pt x="413289" y="412608"/>
                  </a:lnTo>
                  <a:lnTo>
                    <a:pt x="414878" y="413402"/>
                  </a:lnTo>
                  <a:lnTo>
                    <a:pt x="419077" y="416921"/>
                  </a:lnTo>
                  <a:lnTo>
                    <a:pt x="421234" y="419532"/>
                  </a:lnTo>
                  <a:lnTo>
                    <a:pt x="422142" y="422029"/>
                  </a:lnTo>
                  <a:lnTo>
                    <a:pt x="422256" y="424980"/>
                  </a:lnTo>
                  <a:lnTo>
                    <a:pt x="422710" y="427477"/>
                  </a:lnTo>
                  <a:lnTo>
                    <a:pt x="424072" y="432018"/>
                  </a:lnTo>
                  <a:lnTo>
                    <a:pt x="422596" y="433834"/>
                  </a:lnTo>
                  <a:lnTo>
                    <a:pt x="422029" y="434402"/>
                  </a:lnTo>
                  <a:lnTo>
                    <a:pt x="416921" y="438034"/>
                  </a:lnTo>
                  <a:lnTo>
                    <a:pt x="396603" y="442801"/>
                  </a:lnTo>
                  <a:lnTo>
                    <a:pt x="395127" y="444504"/>
                  </a:lnTo>
                  <a:lnTo>
                    <a:pt x="392630" y="446093"/>
                  </a:lnTo>
                  <a:lnTo>
                    <a:pt x="390700" y="448931"/>
                  </a:lnTo>
                  <a:lnTo>
                    <a:pt x="389565" y="452336"/>
                  </a:lnTo>
                  <a:lnTo>
                    <a:pt x="390133" y="455174"/>
                  </a:lnTo>
                  <a:lnTo>
                    <a:pt x="389338" y="456649"/>
                  </a:lnTo>
                  <a:lnTo>
                    <a:pt x="388543" y="457217"/>
                  </a:lnTo>
                  <a:lnTo>
                    <a:pt x="387635" y="457104"/>
                  </a:lnTo>
                  <a:lnTo>
                    <a:pt x="386727" y="456309"/>
                  </a:lnTo>
                  <a:lnTo>
                    <a:pt x="387408" y="452677"/>
                  </a:lnTo>
                  <a:lnTo>
                    <a:pt x="386273" y="450407"/>
                  </a:lnTo>
                  <a:lnTo>
                    <a:pt x="384344" y="449725"/>
                  </a:lnTo>
                  <a:lnTo>
                    <a:pt x="382414" y="451088"/>
                  </a:lnTo>
                  <a:lnTo>
                    <a:pt x="381506" y="451882"/>
                  </a:lnTo>
                  <a:lnTo>
                    <a:pt x="380711" y="452223"/>
                  </a:lnTo>
                  <a:lnTo>
                    <a:pt x="380144" y="452790"/>
                  </a:lnTo>
                  <a:lnTo>
                    <a:pt x="379917" y="454493"/>
                  </a:lnTo>
                  <a:lnTo>
                    <a:pt x="380484" y="455174"/>
                  </a:lnTo>
                  <a:lnTo>
                    <a:pt x="383322" y="457330"/>
                  </a:lnTo>
                  <a:lnTo>
                    <a:pt x="391495" y="458011"/>
                  </a:lnTo>
                  <a:lnTo>
                    <a:pt x="395240" y="459260"/>
                  </a:lnTo>
                  <a:lnTo>
                    <a:pt x="396035" y="463233"/>
                  </a:lnTo>
                  <a:lnTo>
                    <a:pt x="395468" y="464936"/>
                  </a:lnTo>
                  <a:lnTo>
                    <a:pt x="394900" y="465617"/>
                  </a:lnTo>
                  <a:lnTo>
                    <a:pt x="394219" y="465957"/>
                  </a:lnTo>
                  <a:lnTo>
                    <a:pt x="393424" y="466638"/>
                  </a:lnTo>
                  <a:lnTo>
                    <a:pt x="391381" y="467773"/>
                  </a:lnTo>
                  <a:lnTo>
                    <a:pt x="390473" y="468681"/>
                  </a:lnTo>
                  <a:lnTo>
                    <a:pt x="391154" y="469136"/>
                  </a:lnTo>
                  <a:lnTo>
                    <a:pt x="394787" y="477195"/>
                  </a:lnTo>
                  <a:lnTo>
                    <a:pt x="394673" y="480373"/>
                  </a:lnTo>
                  <a:lnTo>
                    <a:pt x="393424" y="482075"/>
                  </a:lnTo>
                  <a:lnTo>
                    <a:pt x="391381" y="482756"/>
                  </a:lnTo>
                  <a:lnTo>
                    <a:pt x="389111" y="482870"/>
                  </a:lnTo>
                  <a:lnTo>
                    <a:pt x="387635" y="483438"/>
                  </a:lnTo>
                  <a:lnTo>
                    <a:pt x="384344" y="485935"/>
                  </a:lnTo>
                  <a:lnTo>
                    <a:pt x="382074" y="486389"/>
                  </a:lnTo>
                  <a:lnTo>
                    <a:pt x="378668" y="484913"/>
                  </a:lnTo>
                  <a:lnTo>
                    <a:pt x="373447" y="479919"/>
                  </a:lnTo>
                  <a:lnTo>
                    <a:pt x="370155" y="479351"/>
                  </a:lnTo>
                  <a:lnTo>
                    <a:pt x="370041" y="480146"/>
                  </a:lnTo>
                  <a:lnTo>
                    <a:pt x="370155" y="480373"/>
                  </a:lnTo>
                  <a:lnTo>
                    <a:pt x="370382" y="480373"/>
                  </a:lnTo>
                  <a:lnTo>
                    <a:pt x="370723" y="480487"/>
                  </a:lnTo>
                  <a:lnTo>
                    <a:pt x="370155" y="480827"/>
                  </a:lnTo>
                  <a:lnTo>
                    <a:pt x="369814" y="481168"/>
                  </a:lnTo>
                  <a:lnTo>
                    <a:pt x="369474" y="481508"/>
                  </a:lnTo>
                  <a:lnTo>
                    <a:pt x="368793" y="481735"/>
                  </a:lnTo>
                  <a:lnTo>
                    <a:pt x="369247" y="484913"/>
                  </a:lnTo>
                  <a:lnTo>
                    <a:pt x="368566" y="486843"/>
                  </a:lnTo>
                  <a:lnTo>
                    <a:pt x="367658" y="488546"/>
                  </a:lnTo>
                  <a:lnTo>
                    <a:pt x="367431" y="490929"/>
                  </a:lnTo>
                  <a:lnTo>
                    <a:pt x="368112" y="492859"/>
                  </a:lnTo>
                  <a:lnTo>
                    <a:pt x="369360" y="493994"/>
                  </a:lnTo>
                  <a:lnTo>
                    <a:pt x="370836" y="494221"/>
                  </a:lnTo>
                  <a:lnTo>
                    <a:pt x="372085" y="493200"/>
                  </a:lnTo>
                  <a:lnTo>
                    <a:pt x="371857" y="492632"/>
                  </a:lnTo>
                  <a:lnTo>
                    <a:pt x="371404" y="491043"/>
                  </a:lnTo>
                  <a:lnTo>
                    <a:pt x="372198" y="490929"/>
                  </a:lnTo>
                  <a:lnTo>
                    <a:pt x="374695" y="489794"/>
                  </a:lnTo>
                  <a:lnTo>
                    <a:pt x="375490" y="490702"/>
                  </a:lnTo>
                  <a:lnTo>
                    <a:pt x="376852" y="493767"/>
                  </a:lnTo>
                  <a:lnTo>
                    <a:pt x="377079" y="494448"/>
                  </a:lnTo>
                  <a:lnTo>
                    <a:pt x="377987" y="495129"/>
                  </a:lnTo>
                  <a:lnTo>
                    <a:pt x="381165" y="498194"/>
                  </a:lnTo>
                  <a:lnTo>
                    <a:pt x="382641" y="499102"/>
                  </a:lnTo>
                  <a:close/>
                  <a:moveTo>
                    <a:pt x="331448" y="188653"/>
                  </a:moveTo>
                  <a:lnTo>
                    <a:pt x="331221" y="186042"/>
                  </a:lnTo>
                  <a:lnTo>
                    <a:pt x="332356" y="185134"/>
                  </a:lnTo>
                  <a:lnTo>
                    <a:pt x="340642" y="184226"/>
                  </a:lnTo>
                  <a:lnTo>
                    <a:pt x="344842" y="182637"/>
                  </a:lnTo>
                  <a:lnTo>
                    <a:pt x="344842" y="183999"/>
                  </a:lnTo>
                  <a:lnTo>
                    <a:pt x="344388" y="183999"/>
                  </a:lnTo>
                  <a:lnTo>
                    <a:pt x="344048" y="184226"/>
                  </a:lnTo>
                  <a:lnTo>
                    <a:pt x="343480" y="185021"/>
                  </a:lnTo>
                  <a:lnTo>
                    <a:pt x="341777" y="185816"/>
                  </a:lnTo>
                  <a:lnTo>
                    <a:pt x="340415" y="187631"/>
                  </a:lnTo>
                  <a:lnTo>
                    <a:pt x="339280" y="189675"/>
                  </a:lnTo>
                  <a:lnTo>
                    <a:pt x="338145" y="191151"/>
                  </a:lnTo>
                  <a:lnTo>
                    <a:pt x="336556" y="191832"/>
                  </a:lnTo>
                  <a:lnTo>
                    <a:pt x="334513" y="191604"/>
                  </a:lnTo>
                  <a:lnTo>
                    <a:pt x="332697" y="190583"/>
                  </a:lnTo>
                  <a:lnTo>
                    <a:pt x="331448" y="188653"/>
                  </a:lnTo>
                  <a:close/>
                  <a:moveTo>
                    <a:pt x="70830" y="180026"/>
                  </a:moveTo>
                  <a:lnTo>
                    <a:pt x="69581" y="181615"/>
                  </a:lnTo>
                  <a:lnTo>
                    <a:pt x="65609" y="184907"/>
                  </a:lnTo>
                  <a:lnTo>
                    <a:pt x="65154" y="187972"/>
                  </a:lnTo>
                  <a:lnTo>
                    <a:pt x="57436" y="190129"/>
                  </a:lnTo>
                  <a:lnTo>
                    <a:pt x="54711" y="191604"/>
                  </a:lnTo>
                  <a:lnTo>
                    <a:pt x="53690" y="191037"/>
                  </a:lnTo>
                  <a:lnTo>
                    <a:pt x="51079" y="185248"/>
                  </a:lnTo>
                  <a:lnTo>
                    <a:pt x="50058" y="183772"/>
                  </a:lnTo>
                  <a:lnTo>
                    <a:pt x="47674" y="181275"/>
                  </a:lnTo>
                  <a:lnTo>
                    <a:pt x="45290" y="180026"/>
                  </a:lnTo>
                  <a:lnTo>
                    <a:pt x="44723" y="179913"/>
                  </a:lnTo>
                  <a:lnTo>
                    <a:pt x="41771" y="181048"/>
                  </a:lnTo>
                  <a:lnTo>
                    <a:pt x="40750" y="180934"/>
                  </a:lnTo>
                  <a:lnTo>
                    <a:pt x="41090" y="178891"/>
                  </a:lnTo>
                  <a:lnTo>
                    <a:pt x="41545" y="177983"/>
                  </a:lnTo>
                  <a:lnTo>
                    <a:pt x="42226" y="177189"/>
                  </a:lnTo>
                  <a:lnTo>
                    <a:pt x="43134" y="176621"/>
                  </a:lnTo>
                  <a:lnTo>
                    <a:pt x="44041" y="176394"/>
                  </a:lnTo>
                  <a:lnTo>
                    <a:pt x="44496" y="175599"/>
                  </a:lnTo>
                  <a:lnTo>
                    <a:pt x="44382" y="173897"/>
                  </a:lnTo>
                  <a:lnTo>
                    <a:pt x="44041" y="172194"/>
                  </a:lnTo>
                  <a:lnTo>
                    <a:pt x="43815" y="171513"/>
                  </a:lnTo>
                  <a:lnTo>
                    <a:pt x="46539" y="169470"/>
                  </a:lnTo>
                  <a:lnTo>
                    <a:pt x="53349" y="168449"/>
                  </a:lnTo>
                  <a:lnTo>
                    <a:pt x="55733" y="165270"/>
                  </a:lnTo>
                  <a:lnTo>
                    <a:pt x="54484" y="165384"/>
                  </a:lnTo>
                  <a:lnTo>
                    <a:pt x="53236" y="165270"/>
                  </a:lnTo>
                  <a:lnTo>
                    <a:pt x="52101" y="164930"/>
                  </a:lnTo>
                  <a:lnTo>
                    <a:pt x="51079" y="164248"/>
                  </a:lnTo>
                  <a:lnTo>
                    <a:pt x="51647" y="162546"/>
                  </a:lnTo>
                  <a:lnTo>
                    <a:pt x="53577" y="159935"/>
                  </a:lnTo>
                  <a:lnTo>
                    <a:pt x="54371" y="158119"/>
                  </a:lnTo>
                  <a:lnTo>
                    <a:pt x="54030" y="158232"/>
                  </a:lnTo>
                  <a:lnTo>
                    <a:pt x="53803" y="156757"/>
                  </a:lnTo>
                  <a:lnTo>
                    <a:pt x="53690" y="153806"/>
                  </a:lnTo>
                  <a:lnTo>
                    <a:pt x="54030" y="153238"/>
                  </a:lnTo>
                  <a:lnTo>
                    <a:pt x="54825" y="153238"/>
                  </a:lnTo>
                  <a:lnTo>
                    <a:pt x="55733" y="153352"/>
                  </a:lnTo>
                  <a:lnTo>
                    <a:pt x="56414" y="153352"/>
                  </a:lnTo>
                  <a:lnTo>
                    <a:pt x="59252" y="152330"/>
                  </a:lnTo>
                  <a:lnTo>
                    <a:pt x="64928" y="151422"/>
                  </a:lnTo>
                  <a:lnTo>
                    <a:pt x="67765" y="149833"/>
                  </a:lnTo>
                  <a:lnTo>
                    <a:pt x="69922" y="150628"/>
                  </a:lnTo>
                  <a:lnTo>
                    <a:pt x="71851" y="148017"/>
                  </a:lnTo>
                  <a:lnTo>
                    <a:pt x="75143" y="141206"/>
                  </a:lnTo>
                  <a:lnTo>
                    <a:pt x="77413" y="142682"/>
                  </a:lnTo>
                  <a:lnTo>
                    <a:pt x="78889" y="140639"/>
                  </a:lnTo>
                  <a:lnTo>
                    <a:pt x="80024" y="138368"/>
                  </a:lnTo>
                  <a:lnTo>
                    <a:pt x="81273" y="138822"/>
                  </a:lnTo>
                  <a:lnTo>
                    <a:pt x="80705" y="140298"/>
                  </a:lnTo>
                  <a:lnTo>
                    <a:pt x="79570" y="142455"/>
                  </a:lnTo>
                  <a:lnTo>
                    <a:pt x="79343" y="143817"/>
                  </a:lnTo>
                  <a:lnTo>
                    <a:pt x="79570" y="144612"/>
                  </a:lnTo>
                  <a:lnTo>
                    <a:pt x="80592" y="147109"/>
                  </a:lnTo>
                  <a:lnTo>
                    <a:pt x="80819" y="148584"/>
                  </a:lnTo>
                  <a:lnTo>
                    <a:pt x="80592" y="148925"/>
                  </a:lnTo>
                  <a:lnTo>
                    <a:pt x="79457" y="154714"/>
                  </a:lnTo>
                  <a:lnTo>
                    <a:pt x="78662" y="156870"/>
                  </a:lnTo>
                  <a:lnTo>
                    <a:pt x="78208" y="157665"/>
                  </a:lnTo>
                  <a:lnTo>
                    <a:pt x="76846" y="158346"/>
                  </a:lnTo>
                  <a:lnTo>
                    <a:pt x="76846" y="156189"/>
                  </a:lnTo>
                  <a:lnTo>
                    <a:pt x="76392" y="154827"/>
                  </a:lnTo>
                  <a:lnTo>
                    <a:pt x="75597" y="154033"/>
                  </a:lnTo>
                  <a:lnTo>
                    <a:pt x="74916" y="153465"/>
                  </a:lnTo>
                  <a:lnTo>
                    <a:pt x="72646" y="155395"/>
                  </a:lnTo>
                  <a:lnTo>
                    <a:pt x="72192" y="156076"/>
                  </a:lnTo>
                  <a:lnTo>
                    <a:pt x="71851" y="157892"/>
                  </a:lnTo>
                  <a:lnTo>
                    <a:pt x="72078" y="159027"/>
                  </a:lnTo>
                  <a:lnTo>
                    <a:pt x="72532" y="159822"/>
                  </a:lnTo>
                  <a:lnTo>
                    <a:pt x="72873" y="160730"/>
                  </a:lnTo>
                  <a:lnTo>
                    <a:pt x="73668" y="166632"/>
                  </a:lnTo>
                  <a:lnTo>
                    <a:pt x="74576" y="168449"/>
                  </a:lnTo>
                  <a:lnTo>
                    <a:pt x="76278" y="169130"/>
                  </a:lnTo>
                  <a:lnTo>
                    <a:pt x="75711" y="170038"/>
                  </a:lnTo>
                  <a:lnTo>
                    <a:pt x="75143" y="170492"/>
                  </a:lnTo>
                  <a:lnTo>
                    <a:pt x="74462" y="170605"/>
                  </a:lnTo>
                  <a:lnTo>
                    <a:pt x="73668" y="170605"/>
                  </a:lnTo>
                  <a:lnTo>
                    <a:pt x="74349" y="171173"/>
                  </a:lnTo>
                  <a:lnTo>
                    <a:pt x="75030" y="171854"/>
                  </a:lnTo>
                  <a:lnTo>
                    <a:pt x="73781" y="173783"/>
                  </a:lnTo>
                  <a:lnTo>
                    <a:pt x="72306" y="177756"/>
                  </a:lnTo>
                  <a:lnTo>
                    <a:pt x="70830" y="180026"/>
                  </a:lnTo>
                  <a:close/>
                  <a:moveTo>
                    <a:pt x="295579" y="75371"/>
                  </a:moveTo>
                  <a:lnTo>
                    <a:pt x="298303" y="75257"/>
                  </a:lnTo>
                  <a:lnTo>
                    <a:pt x="299438" y="75711"/>
                  </a:lnTo>
                  <a:lnTo>
                    <a:pt x="300233" y="76619"/>
                  </a:lnTo>
                  <a:lnTo>
                    <a:pt x="300914" y="78776"/>
                  </a:lnTo>
                  <a:lnTo>
                    <a:pt x="300801" y="80706"/>
                  </a:lnTo>
                  <a:lnTo>
                    <a:pt x="300120" y="82181"/>
                  </a:lnTo>
                  <a:lnTo>
                    <a:pt x="297963" y="81727"/>
                  </a:lnTo>
                  <a:lnTo>
                    <a:pt x="295692" y="80932"/>
                  </a:lnTo>
                  <a:lnTo>
                    <a:pt x="288201" y="82749"/>
                  </a:lnTo>
                  <a:lnTo>
                    <a:pt x="289790" y="84111"/>
                  </a:lnTo>
                  <a:lnTo>
                    <a:pt x="290925" y="86722"/>
                  </a:lnTo>
                  <a:lnTo>
                    <a:pt x="290584" y="89673"/>
                  </a:lnTo>
                  <a:lnTo>
                    <a:pt x="288314" y="92283"/>
                  </a:lnTo>
                  <a:lnTo>
                    <a:pt x="286952" y="94440"/>
                  </a:lnTo>
                  <a:lnTo>
                    <a:pt x="286158" y="96824"/>
                  </a:lnTo>
                  <a:lnTo>
                    <a:pt x="284568" y="98754"/>
                  </a:lnTo>
                  <a:lnTo>
                    <a:pt x="281617" y="99435"/>
                  </a:lnTo>
                  <a:lnTo>
                    <a:pt x="279688" y="97846"/>
                  </a:lnTo>
                  <a:lnTo>
                    <a:pt x="277190" y="92964"/>
                  </a:lnTo>
                  <a:lnTo>
                    <a:pt x="273785" y="92283"/>
                  </a:lnTo>
                  <a:lnTo>
                    <a:pt x="271061" y="90808"/>
                  </a:lnTo>
                  <a:lnTo>
                    <a:pt x="269358" y="89105"/>
                  </a:lnTo>
                  <a:lnTo>
                    <a:pt x="267769" y="87289"/>
                  </a:lnTo>
                  <a:lnTo>
                    <a:pt x="267769" y="86154"/>
                  </a:lnTo>
                  <a:lnTo>
                    <a:pt x="271061" y="85473"/>
                  </a:lnTo>
                  <a:lnTo>
                    <a:pt x="274239" y="82408"/>
                  </a:lnTo>
                  <a:lnTo>
                    <a:pt x="276736" y="80138"/>
                  </a:lnTo>
                  <a:lnTo>
                    <a:pt x="280596" y="79911"/>
                  </a:lnTo>
                  <a:lnTo>
                    <a:pt x="282866" y="79230"/>
                  </a:lnTo>
                  <a:lnTo>
                    <a:pt x="284568" y="77300"/>
                  </a:lnTo>
                  <a:lnTo>
                    <a:pt x="291720" y="77300"/>
                  </a:lnTo>
                  <a:lnTo>
                    <a:pt x="295579" y="75371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87">
              <a:extLst>
                <a:ext uri="{FF2B5EF4-FFF2-40B4-BE49-F238E27FC236}">
                  <a16:creationId xmlns:a16="http://schemas.microsoft.com/office/drawing/2014/main" id="{4A64CA2E-6E07-4DC4-A201-674167B65217}"/>
                </a:ext>
              </a:extLst>
            </p:cNvPr>
            <p:cNvSpPr/>
            <p:nvPr/>
          </p:nvSpPr>
          <p:spPr>
            <a:xfrm>
              <a:off x="8691696" y="5049133"/>
              <a:ext cx="826840" cy="579749"/>
            </a:xfrm>
            <a:custGeom>
              <a:avLst/>
              <a:gdLst>
                <a:gd name="connsiteX0" fmla="*/ 256872 w 918066"/>
                <a:gd name="connsiteY0" fmla="*/ 47220 h 643713"/>
                <a:gd name="connsiteX1" fmla="*/ 258802 w 918066"/>
                <a:gd name="connsiteY1" fmla="*/ 46653 h 643713"/>
                <a:gd name="connsiteX2" fmla="*/ 260505 w 918066"/>
                <a:gd name="connsiteY2" fmla="*/ 45517 h 643713"/>
                <a:gd name="connsiteX3" fmla="*/ 261299 w 918066"/>
                <a:gd name="connsiteY3" fmla="*/ 43588 h 643713"/>
                <a:gd name="connsiteX4" fmla="*/ 260505 w 918066"/>
                <a:gd name="connsiteY4" fmla="*/ 40637 h 643713"/>
                <a:gd name="connsiteX5" fmla="*/ 261299 w 918066"/>
                <a:gd name="connsiteY5" fmla="*/ 38934 h 643713"/>
                <a:gd name="connsiteX6" fmla="*/ 262775 w 918066"/>
                <a:gd name="connsiteY6" fmla="*/ 38820 h 643713"/>
                <a:gd name="connsiteX7" fmla="*/ 264477 w 918066"/>
                <a:gd name="connsiteY7" fmla="*/ 39615 h 643713"/>
                <a:gd name="connsiteX8" fmla="*/ 265953 w 918066"/>
                <a:gd name="connsiteY8" fmla="*/ 40637 h 643713"/>
                <a:gd name="connsiteX9" fmla="*/ 267429 w 918066"/>
                <a:gd name="connsiteY9" fmla="*/ 41545 h 643713"/>
                <a:gd name="connsiteX10" fmla="*/ 269018 w 918066"/>
                <a:gd name="connsiteY10" fmla="*/ 41999 h 643713"/>
                <a:gd name="connsiteX11" fmla="*/ 270607 w 918066"/>
                <a:gd name="connsiteY11" fmla="*/ 41771 h 643713"/>
                <a:gd name="connsiteX12" fmla="*/ 274807 w 918066"/>
                <a:gd name="connsiteY12" fmla="*/ 38480 h 643713"/>
                <a:gd name="connsiteX13" fmla="*/ 276056 w 918066"/>
                <a:gd name="connsiteY13" fmla="*/ 35983 h 643713"/>
                <a:gd name="connsiteX14" fmla="*/ 278212 w 918066"/>
                <a:gd name="connsiteY14" fmla="*/ 29172 h 643713"/>
                <a:gd name="connsiteX15" fmla="*/ 280142 w 918066"/>
                <a:gd name="connsiteY15" fmla="*/ 26221 h 643713"/>
                <a:gd name="connsiteX16" fmla="*/ 282072 w 918066"/>
                <a:gd name="connsiteY16" fmla="*/ 25313 h 643713"/>
                <a:gd name="connsiteX17" fmla="*/ 284228 w 918066"/>
                <a:gd name="connsiteY17" fmla="*/ 25653 h 643713"/>
                <a:gd name="connsiteX18" fmla="*/ 291039 w 918066"/>
                <a:gd name="connsiteY18" fmla="*/ 28037 h 643713"/>
                <a:gd name="connsiteX19" fmla="*/ 292741 w 918066"/>
                <a:gd name="connsiteY19" fmla="*/ 29286 h 643713"/>
                <a:gd name="connsiteX20" fmla="*/ 296714 w 918066"/>
                <a:gd name="connsiteY20" fmla="*/ 34053 h 643713"/>
                <a:gd name="connsiteX21" fmla="*/ 301368 w 918066"/>
                <a:gd name="connsiteY21" fmla="*/ 38026 h 643713"/>
                <a:gd name="connsiteX22" fmla="*/ 303525 w 918066"/>
                <a:gd name="connsiteY22" fmla="*/ 40637 h 643713"/>
                <a:gd name="connsiteX23" fmla="*/ 304206 w 918066"/>
                <a:gd name="connsiteY23" fmla="*/ 40864 h 643713"/>
                <a:gd name="connsiteX24" fmla="*/ 304887 w 918066"/>
                <a:gd name="connsiteY24" fmla="*/ 40977 h 643713"/>
                <a:gd name="connsiteX25" fmla="*/ 305568 w 918066"/>
                <a:gd name="connsiteY25" fmla="*/ 40864 h 643713"/>
                <a:gd name="connsiteX26" fmla="*/ 306362 w 918066"/>
                <a:gd name="connsiteY26" fmla="*/ 40637 h 643713"/>
                <a:gd name="connsiteX27" fmla="*/ 306476 w 918066"/>
                <a:gd name="connsiteY27" fmla="*/ 40637 h 643713"/>
                <a:gd name="connsiteX28" fmla="*/ 306590 w 918066"/>
                <a:gd name="connsiteY28" fmla="*/ 40637 h 643713"/>
                <a:gd name="connsiteX29" fmla="*/ 306703 w 918066"/>
                <a:gd name="connsiteY29" fmla="*/ 40637 h 643713"/>
                <a:gd name="connsiteX30" fmla="*/ 306817 w 918066"/>
                <a:gd name="connsiteY30" fmla="*/ 40637 h 643713"/>
                <a:gd name="connsiteX31" fmla="*/ 313059 w 918066"/>
                <a:gd name="connsiteY31" fmla="*/ 43815 h 643713"/>
                <a:gd name="connsiteX32" fmla="*/ 315103 w 918066"/>
                <a:gd name="connsiteY32" fmla="*/ 43701 h 643713"/>
                <a:gd name="connsiteX33" fmla="*/ 315443 w 918066"/>
                <a:gd name="connsiteY33" fmla="*/ 43361 h 643713"/>
                <a:gd name="connsiteX34" fmla="*/ 315784 w 918066"/>
                <a:gd name="connsiteY34" fmla="*/ 43134 h 643713"/>
                <a:gd name="connsiteX35" fmla="*/ 316351 w 918066"/>
                <a:gd name="connsiteY35" fmla="*/ 42452 h 643713"/>
                <a:gd name="connsiteX36" fmla="*/ 316805 w 918066"/>
                <a:gd name="connsiteY36" fmla="*/ 41658 h 643713"/>
                <a:gd name="connsiteX37" fmla="*/ 317260 w 918066"/>
                <a:gd name="connsiteY37" fmla="*/ 40750 h 643713"/>
                <a:gd name="connsiteX38" fmla="*/ 318281 w 918066"/>
                <a:gd name="connsiteY38" fmla="*/ 39842 h 643713"/>
                <a:gd name="connsiteX39" fmla="*/ 319416 w 918066"/>
                <a:gd name="connsiteY39" fmla="*/ 39501 h 643713"/>
                <a:gd name="connsiteX40" fmla="*/ 323048 w 918066"/>
                <a:gd name="connsiteY40" fmla="*/ 38820 h 643713"/>
                <a:gd name="connsiteX41" fmla="*/ 324865 w 918066"/>
                <a:gd name="connsiteY41" fmla="*/ 39388 h 643713"/>
                <a:gd name="connsiteX42" fmla="*/ 331107 w 918066"/>
                <a:gd name="connsiteY42" fmla="*/ 40069 h 643713"/>
                <a:gd name="connsiteX43" fmla="*/ 335080 w 918066"/>
                <a:gd name="connsiteY43" fmla="*/ 41431 h 643713"/>
                <a:gd name="connsiteX44" fmla="*/ 337351 w 918066"/>
                <a:gd name="connsiteY44" fmla="*/ 41771 h 643713"/>
                <a:gd name="connsiteX45" fmla="*/ 344048 w 918066"/>
                <a:gd name="connsiteY45" fmla="*/ 41431 h 643713"/>
                <a:gd name="connsiteX46" fmla="*/ 345637 w 918066"/>
                <a:gd name="connsiteY46" fmla="*/ 42226 h 643713"/>
                <a:gd name="connsiteX47" fmla="*/ 350631 w 918066"/>
                <a:gd name="connsiteY47" fmla="*/ 46880 h 643713"/>
                <a:gd name="connsiteX48" fmla="*/ 351313 w 918066"/>
                <a:gd name="connsiteY48" fmla="*/ 49150 h 643713"/>
                <a:gd name="connsiteX49" fmla="*/ 353356 w 918066"/>
                <a:gd name="connsiteY49" fmla="*/ 49150 h 643713"/>
                <a:gd name="connsiteX50" fmla="*/ 363117 w 918066"/>
                <a:gd name="connsiteY50" fmla="*/ 45177 h 643713"/>
                <a:gd name="connsiteX51" fmla="*/ 366182 w 918066"/>
                <a:gd name="connsiteY51" fmla="*/ 45290 h 643713"/>
                <a:gd name="connsiteX52" fmla="*/ 367771 w 918066"/>
                <a:gd name="connsiteY52" fmla="*/ 46425 h 643713"/>
                <a:gd name="connsiteX53" fmla="*/ 372652 w 918066"/>
                <a:gd name="connsiteY53" fmla="*/ 47787 h 643713"/>
                <a:gd name="connsiteX54" fmla="*/ 374582 w 918066"/>
                <a:gd name="connsiteY54" fmla="*/ 48696 h 643713"/>
                <a:gd name="connsiteX55" fmla="*/ 378101 w 918066"/>
                <a:gd name="connsiteY55" fmla="*/ 52101 h 643713"/>
                <a:gd name="connsiteX56" fmla="*/ 379803 w 918066"/>
                <a:gd name="connsiteY56" fmla="*/ 52441 h 643713"/>
                <a:gd name="connsiteX57" fmla="*/ 379917 w 918066"/>
                <a:gd name="connsiteY57" fmla="*/ 52328 h 643713"/>
                <a:gd name="connsiteX58" fmla="*/ 385706 w 918066"/>
                <a:gd name="connsiteY58" fmla="*/ 54484 h 643713"/>
                <a:gd name="connsiteX59" fmla="*/ 387862 w 918066"/>
                <a:gd name="connsiteY59" fmla="*/ 54598 h 643713"/>
                <a:gd name="connsiteX60" fmla="*/ 394332 w 918066"/>
                <a:gd name="connsiteY60" fmla="*/ 51306 h 643713"/>
                <a:gd name="connsiteX61" fmla="*/ 399100 w 918066"/>
                <a:gd name="connsiteY61" fmla="*/ 51193 h 643713"/>
                <a:gd name="connsiteX62" fmla="*/ 402846 w 918066"/>
                <a:gd name="connsiteY62" fmla="*/ 47901 h 643713"/>
                <a:gd name="connsiteX63" fmla="*/ 405116 w 918066"/>
                <a:gd name="connsiteY63" fmla="*/ 46653 h 643713"/>
                <a:gd name="connsiteX64" fmla="*/ 407045 w 918066"/>
                <a:gd name="connsiteY64" fmla="*/ 46539 h 643713"/>
                <a:gd name="connsiteX65" fmla="*/ 412608 w 918066"/>
                <a:gd name="connsiteY65" fmla="*/ 47901 h 643713"/>
                <a:gd name="connsiteX66" fmla="*/ 418056 w 918066"/>
                <a:gd name="connsiteY66" fmla="*/ 47787 h 643713"/>
                <a:gd name="connsiteX67" fmla="*/ 419986 w 918066"/>
                <a:gd name="connsiteY67" fmla="*/ 48242 h 643713"/>
                <a:gd name="connsiteX68" fmla="*/ 420780 w 918066"/>
                <a:gd name="connsiteY68" fmla="*/ 48696 h 643713"/>
                <a:gd name="connsiteX69" fmla="*/ 424526 w 918066"/>
                <a:gd name="connsiteY69" fmla="*/ 50966 h 643713"/>
                <a:gd name="connsiteX70" fmla="*/ 427023 w 918066"/>
                <a:gd name="connsiteY70" fmla="*/ 52896 h 643713"/>
                <a:gd name="connsiteX71" fmla="*/ 428499 w 918066"/>
                <a:gd name="connsiteY71" fmla="*/ 54825 h 643713"/>
                <a:gd name="connsiteX72" fmla="*/ 429180 w 918066"/>
                <a:gd name="connsiteY72" fmla="*/ 57095 h 643713"/>
                <a:gd name="connsiteX73" fmla="*/ 429294 w 918066"/>
                <a:gd name="connsiteY73" fmla="*/ 59025 h 643713"/>
                <a:gd name="connsiteX74" fmla="*/ 429747 w 918066"/>
                <a:gd name="connsiteY74" fmla="*/ 60841 h 643713"/>
                <a:gd name="connsiteX75" fmla="*/ 431450 w 918066"/>
                <a:gd name="connsiteY75" fmla="*/ 62771 h 643713"/>
                <a:gd name="connsiteX76" fmla="*/ 434742 w 918066"/>
                <a:gd name="connsiteY76" fmla="*/ 64814 h 643713"/>
                <a:gd name="connsiteX77" fmla="*/ 442574 w 918066"/>
                <a:gd name="connsiteY77" fmla="*/ 67879 h 643713"/>
                <a:gd name="connsiteX78" fmla="*/ 443936 w 918066"/>
                <a:gd name="connsiteY78" fmla="*/ 69127 h 643713"/>
                <a:gd name="connsiteX79" fmla="*/ 445185 w 918066"/>
                <a:gd name="connsiteY79" fmla="*/ 70830 h 643713"/>
                <a:gd name="connsiteX80" fmla="*/ 448477 w 918066"/>
                <a:gd name="connsiteY80" fmla="*/ 76733 h 643713"/>
                <a:gd name="connsiteX81" fmla="*/ 450747 w 918066"/>
                <a:gd name="connsiteY81" fmla="*/ 80251 h 643713"/>
                <a:gd name="connsiteX82" fmla="*/ 452563 w 918066"/>
                <a:gd name="connsiteY82" fmla="*/ 81500 h 643713"/>
                <a:gd name="connsiteX83" fmla="*/ 455741 w 918066"/>
                <a:gd name="connsiteY83" fmla="*/ 80932 h 643713"/>
                <a:gd name="connsiteX84" fmla="*/ 457103 w 918066"/>
                <a:gd name="connsiteY84" fmla="*/ 80706 h 643713"/>
                <a:gd name="connsiteX85" fmla="*/ 464368 w 918066"/>
                <a:gd name="connsiteY85" fmla="*/ 79457 h 643713"/>
                <a:gd name="connsiteX86" fmla="*/ 470384 w 918066"/>
                <a:gd name="connsiteY86" fmla="*/ 76846 h 643713"/>
                <a:gd name="connsiteX87" fmla="*/ 470384 w 918066"/>
                <a:gd name="connsiteY87" fmla="*/ 76846 h 643713"/>
                <a:gd name="connsiteX88" fmla="*/ 470384 w 918066"/>
                <a:gd name="connsiteY88" fmla="*/ 76846 h 643713"/>
                <a:gd name="connsiteX89" fmla="*/ 474470 w 918066"/>
                <a:gd name="connsiteY89" fmla="*/ 72987 h 643713"/>
                <a:gd name="connsiteX90" fmla="*/ 483892 w 918066"/>
                <a:gd name="connsiteY90" fmla="*/ 57436 h 643713"/>
                <a:gd name="connsiteX91" fmla="*/ 488091 w 918066"/>
                <a:gd name="connsiteY91" fmla="*/ 54484 h 643713"/>
                <a:gd name="connsiteX92" fmla="*/ 535652 w 918066"/>
                <a:gd name="connsiteY92" fmla="*/ 49263 h 643713"/>
                <a:gd name="connsiteX93" fmla="*/ 542009 w 918066"/>
                <a:gd name="connsiteY93" fmla="*/ 46653 h 643713"/>
                <a:gd name="connsiteX94" fmla="*/ 547117 w 918066"/>
                <a:gd name="connsiteY94" fmla="*/ 45971 h 643713"/>
                <a:gd name="connsiteX95" fmla="*/ 550068 w 918066"/>
                <a:gd name="connsiteY95" fmla="*/ 44723 h 643713"/>
                <a:gd name="connsiteX96" fmla="*/ 551657 w 918066"/>
                <a:gd name="connsiteY96" fmla="*/ 44382 h 643713"/>
                <a:gd name="connsiteX97" fmla="*/ 556311 w 918066"/>
                <a:gd name="connsiteY97" fmla="*/ 44836 h 643713"/>
                <a:gd name="connsiteX98" fmla="*/ 562440 w 918066"/>
                <a:gd name="connsiteY98" fmla="*/ 43020 h 643713"/>
                <a:gd name="connsiteX99" fmla="*/ 569591 w 918066"/>
                <a:gd name="connsiteY99" fmla="*/ 42907 h 643713"/>
                <a:gd name="connsiteX100" fmla="*/ 571862 w 918066"/>
                <a:gd name="connsiteY100" fmla="*/ 42907 h 643713"/>
                <a:gd name="connsiteX101" fmla="*/ 576402 w 918066"/>
                <a:gd name="connsiteY101" fmla="*/ 40750 h 643713"/>
                <a:gd name="connsiteX102" fmla="*/ 577310 w 918066"/>
                <a:gd name="connsiteY102" fmla="*/ 39274 h 643713"/>
                <a:gd name="connsiteX103" fmla="*/ 579467 w 918066"/>
                <a:gd name="connsiteY103" fmla="*/ 34393 h 643713"/>
                <a:gd name="connsiteX104" fmla="*/ 580602 w 918066"/>
                <a:gd name="connsiteY104" fmla="*/ 32804 h 643713"/>
                <a:gd name="connsiteX105" fmla="*/ 583099 w 918066"/>
                <a:gd name="connsiteY105" fmla="*/ 30648 h 643713"/>
                <a:gd name="connsiteX106" fmla="*/ 584234 w 918066"/>
                <a:gd name="connsiteY106" fmla="*/ 29286 h 643713"/>
                <a:gd name="connsiteX107" fmla="*/ 585710 w 918066"/>
                <a:gd name="connsiteY107" fmla="*/ 26221 h 643713"/>
                <a:gd name="connsiteX108" fmla="*/ 587299 w 918066"/>
                <a:gd name="connsiteY108" fmla="*/ 21680 h 643713"/>
                <a:gd name="connsiteX109" fmla="*/ 588320 w 918066"/>
                <a:gd name="connsiteY109" fmla="*/ 17140 h 643713"/>
                <a:gd name="connsiteX110" fmla="*/ 588207 w 918066"/>
                <a:gd name="connsiteY110" fmla="*/ 13848 h 643713"/>
                <a:gd name="connsiteX111" fmla="*/ 588888 w 918066"/>
                <a:gd name="connsiteY111" fmla="*/ 9081 h 643713"/>
                <a:gd name="connsiteX112" fmla="*/ 589683 w 918066"/>
                <a:gd name="connsiteY112" fmla="*/ 9421 h 643713"/>
                <a:gd name="connsiteX113" fmla="*/ 591499 w 918066"/>
                <a:gd name="connsiteY113" fmla="*/ 9648 h 643713"/>
                <a:gd name="connsiteX114" fmla="*/ 593202 w 918066"/>
                <a:gd name="connsiteY114" fmla="*/ 9081 h 643713"/>
                <a:gd name="connsiteX115" fmla="*/ 596380 w 918066"/>
                <a:gd name="connsiteY115" fmla="*/ 7492 h 643713"/>
                <a:gd name="connsiteX116" fmla="*/ 597969 w 918066"/>
                <a:gd name="connsiteY116" fmla="*/ 7038 h 643713"/>
                <a:gd name="connsiteX117" fmla="*/ 602509 w 918066"/>
                <a:gd name="connsiteY117" fmla="*/ 6811 h 643713"/>
                <a:gd name="connsiteX118" fmla="*/ 604098 w 918066"/>
                <a:gd name="connsiteY118" fmla="*/ 6470 h 643713"/>
                <a:gd name="connsiteX119" fmla="*/ 616357 w 918066"/>
                <a:gd name="connsiteY119" fmla="*/ 3746 h 643713"/>
                <a:gd name="connsiteX120" fmla="*/ 619309 w 918066"/>
                <a:gd name="connsiteY120" fmla="*/ 2384 h 643713"/>
                <a:gd name="connsiteX121" fmla="*/ 623963 w 918066"/>
                <a:gd name="connsiteY121" fmla="*/ 114 h 643713"/>
                <a:gd name="connsiteX122" fmla="*/ 626119 w 918066"/>
                <a:gd name="connsiteY122" fmla="*/ 0 h 643713"/>
                <a:gd name="connsiteX123" fmla="*/ 628389 w 918066"/>
                <a:gd name="connsiteY123" fmla="*/ 1930 h 643713"/>
                <a:gd name="connsiteX124" fmla="*/ 629411 w 918066"/>
                <a:gd name="connsiteY124" fmla="*/ 2157 h 643713"/>
                <a:gd name="connsiteX125" fmla="*/ 630433 w 918066"/>
                <a:gd name="connsiteY125" fmla="*/ 567 h 643713"/>
                <a:gd name="connsiteX126" fmla="*/ 631454 w 918066"/>
                <a:gd name="connsiteY126" fmla="*/ 2724 h 643713"/>
                <a:gd name="connsiteX127" fmla="*/ 633384 w 918066"/>
                <a:gd name="connsiteY127" fmla="*/ 3178 h 643713"/>
                <a:gd name="connsiteX128" fmla="*/ 637357 w 918066"/>
                <a:gd name="connsiteY128" fmla="*/ 2384 h 643713"/>
                <a:gd name="connsiteX129" fmla="*/ 639059 w 918066"/>
                <a:gd name="connsiteY129" fmla="*/ 3178 h 643713"/>
                <a:gd name="connsiteX130" fmla="*/ 641330 w 918066"/>
                <a:gd name="connsiteY130" fmla="*/ 6016 h 643713"/>
                <a:gd name="connsiteX131" fmla="*/ 642351 w 918066"/>
                <a:gd name="connsiteY131" fmla="*/ 5335 h 643713"/>
                <a:gd name="connsiteX132" fmla="*/ 646438 w 918066"/>
                <a:gd name="connsiteY132" fmla="*/ 9535 h 643713"/>
                <a:gd name="connsiteX133" fmla="*/ 647005 w 918066"/>
                <a:gd name="connsiteY133" fmla="*/ 10670 h 643713"/>
                <a:gd name="connsiteX134" fmla="*/ 647346 w 918066"/>
                <a:gd name="connsiteY134" fmla="*/ 13167 h 643713"/>
                <a:gd name="connsiteX135" fmla="*/ 648253 w 918066"/>
                <a:gd name="connsiteY135" fmla="*/ 12713 h 643713"/>
                <a:gd name="connsiteX136" fmla="*/ 649389 w 918066"/>
                <a:gd name="connsiteY136" fmla="*/ 11124 h 643713"/>
                <a:gd name="connsiteX137" fmla="*/ 650297 w 918066"/>
                <a:gd name="connsiteY137" fmla="*/ 10329 h 643713"/>
                <a:gd name="connsiteX138" fmla="*/ 651545 w 918066"/>
                <a:gd name="connsiteY138" fmla="*/ 11351 h 643713"/>
                <a:gd name="connsiteX139" fmla="*/ 651999 w 918066"/>
                <a:gd name="connsiteY139" fmla="*/ 13054 h 643713"/>
                <a:gd name="connsiteX140" fmla="*/ 652680 w 918066"/>
                <a:gd name="connsiteY140" fmla="*/ 14643 h 643713"/>
                <a:gd name="connsiteX141" fmla="*/ 655972 w 918066"/>
                <a:gd name="connsiteY141" fmla="*/ 15891 h 643713"/>
                <a:gd name="connsiteX142" fmla="*/ 655972 w 918066"/>
                <a:gd name="connsiteY142" fmla="*/ 17140 h 643713"/>
                <a:gd name="connsiteX143" fmla="*/ 654837 w 918066"/>
                <a:gd name="connsiteY143" fmla="*/ 18275 h 643713"/>
                <a:gd name="connsiteX144" fmla="*/ 652907 w 918066"/>
                <a:gd name="connsiteY144" fmla="*/ 18389 h 643713"/>
                <a:gd name="connsiteX145" fmla="*/ 652907 w 918066"/>
                <a:gd name="connsiteY145" fmla="*/ 19297 h 643713"/>
                <a:gd name="connsiteX146" fmla="*/ 655518 w 918066"/>
                <a:gd name="connsiteY146" fmla="*/ 20886 h 643713"/>
                <a:gd name="connsiteX147" fmla="*/ 657334 w 918066"/>
                <a:gd name="connsiteY147" fmla="*/ 21453 h 643713"/>
                <a:gd name="connsiteX148" fmla="*/ 658583 w 918066"/>
                <a:gd name="connsiteY148" fmla="*/ 20432 h 643713"/>
                <a:gd name="connsiteX149" fmla="*/ 659378 w 918066"/>
                <a:gd name="connsiteY149" fmla="*/ 20772 h 643713"/>
                <a:gd name="connsiteX150" fmla="*/ 660285 w 918066"/>
                <a:gd name="connsiteY150" fmla="*/ 21453 h 643713"/>
                <a:gd name="connsiteX151" fmla="*/ 660740 w 918066"/>
                <a:gd name="connsiteY151" fmla="*/ 22135 h 643713"/>
                <a:gd name="connsiteX152" fmla="*/ 660740 w 918066"/>
                <a:gd name="connsiteY152" fmla="*/ 22248 h 643713"/>
                <a:gd name="connsiteX153" fmla="*/ 660740 w 918066"/>
                <a:gd name="connsiteY153" fmla="*/ 22929 h 643713"/>
                <a:gd name="connsiteX154" fmla="*/ 659718 w 918066"/>
                <a:gd name="connsiteY154" fmla="*/ 24291 h 643713"/>
                <a:gd name="connsiteX155" fmla="*/ 659491 w 918066"/>
                <a:gd name="connsiteY155" fmla="*/ 25086 h 643713"/>
                <a:gd name="connsiteX156" fmla="*/ 660172 w 918066"/>
                <a:gd name="connsiteY156" fmla="*/ 28604 h 643713"/>
                <a:gd name="connsiteX157" fmla="*/ 661875 w 918066"/>
                <a:gd name="connsiteY157" fmla="*/ 31442 h 643713"/>
                <a:gd name="connsiteX158" fmla="*/ 664145 w 918066"/>
                <a:gd name="connsiteY158" fmla="*/ 33485 h 643713"/>
                <a:gd name="connsiteX159" fmla="*/ 666642 w 918066"/>
                <a:gd name="connsiteY159" fmla="*/ 34961 h 643713"/>
                <a:gd name="connsiteX160" fmla="*/ 666642 w 918066"/>
                <a:gd name="connsiteY160" fmla="*/ 35983 h 643713"/>
                <a:gd name="connsiteX161" fmla="*/ 664712 w 918066"/>
                <a:gd name="connsiteY161" fmla="*/ 36891 h 643713"/>
                <a:gd name="connsiteX162" fmla="*/ 664826 w 918066"/>
                <a:gd name="connsiteY162" fmla="*/ 37458 h 643713"/>
                <a:gd name="connsiteX163" fmla="*/ 664939 w 918066"/>
                <a:gd name="connsiteY163" fmla="*/ 38026 h 643713"/>
                <a:gd name="connsiteX164" fmla="*/ 665167 w 918066"/>
                <a:gd name="connsiteY164" fmla="*/ 38480 h 643713"/>
                <a:gd name="connsiteX165" fmla="*/ 665394 w 918066"/>
                <a:gd name="connsiteY165" fmla="*/ 38934 h 643713"/>
                <a:gd name="connsiteX166" fmla="*/ 667891 w 918066"/>
                <a:gd name="connsiteY166" fmla="*/ 37799 h 643713"/>
                <a:gd name="connsiteX167" fmla="*/ 669140 w 918066"/>
                <a:gd name="connsiteY167" fmla="*/ 39615 h 643713"/>
                <a:gd name="connsiteX168" fmla="*/ 670047 w 918066"/>
                <a:gd name="connsiteY168" fmla="*/ 41545 h 643713"/>
                <a:gd name="connsiteX169" fmla="*/ 671296 w 918066"/>
                <a:gd name="connsiteY169" fmla="*/ 40750 h 643713"/>
                <a:gd name="connsiteX170" fmla="*/ 672431 w 918066"/>
                <a:gd name="connsiteY170" fmla="*/ 41999 h 643713"/>
                <a:gd name="connsiteX171" fmla="*/ 672545 w 918066"/>
                <a:gd name="connsiteY171" fmla="*/ 43361 h 643713"/>
                <a:gd name="connsiteX172" fmla="*/ 671864 w 918066"/>
                <a:gd name="connsiteY172" fmla="*/ 44609 h 643713"/>
                <a:gd name="connsiteX173" fmla="*/ 670728 w 918066"/>
                <a:gd name="connsiteY173" fmla="*/ 45631 h 643713"/>
                <a:gd name="connsiteX174" fmla="*/ 672772 w 918066"/>
                <a:gd name="connsiteY174" fmla="*/ 47220 h 643713"/>
                <a:gd name="connsiteX175" fmla="*/ 673339 w 918066"/>
                <a:gd name="connsiteY175" fmla="*/ 47561 h 643713"/>
                <a:gd name="connsiteX176" fmla="*/ 673339 w 918066"/>
                <a:gd name="connsiteY176" fmla="*/ 47901 h 643713"/>
                <a:gd name="connsiteX177" fmla="*/ 673339 w 918066"/>
                <a:gd name="connsiteY177" fmla="*/ 48468 h 643713"/>
                <a:gd name="connsiteX178" fmla="*/ 671636 w 918066"/>
                <a:gd name="connsiteY178" fmla="*/ 50852 h 643713"/>
                <a:gd name="connsiteX179" fmla="*/ 672658 w 918066"/>
                <a:gd name="connsiteY179" fmla="*/ 52215 h 643713"/>
                <a:gd name="connsiteX180" fmla="*/ 674815 w 918066"/>
                <a:gd name="connsiteY180" fmla="*/ 53463 h 643713"/>
                <a:gd name="connsiteX181" fmla="*/ 676631 w 918066"/>
                <a:gd name="connsiteY181" fmla="*/ 55506 h 643713"/>
                <a:gd name="connsiteX182" fmla="*/ 676518 w 918066"/>
                <a:gd name="connsiteY182" fmla="*/ 56187 h 643713"/>
                <a:gd name="connsiteX183" fmla="*/ 676631 w 918066"/>
                <a:gd name="connsiteY183" fmla="*/ 60614 h 643713"/>
                <a:gd name="connsiteX184" fmla="*/ 676518 w 918066"/>
                <a:gd name="connsiteY184" fmla="*/ 61522 h 643713"/>
                <a:gd name="connsiteX185" fmla="*/ 677539 w 918066"/>
                <a:gd name="connsiteY185" fmla="*/ 62317 h 643713"/>
                <a:gd name="connsiteX186" fmla="*/ 678674 w 918066"/>
                <a:gd name="connsiteY186" fmla="*/ 62657 h 643713"/>
                <a:gd name="connsiteX187" fmla="*/ 679696 w 918066"/>
                <a:gd name="connsiteY187" fmla="*/ 63225 h 643713"/>
                <a:gd name="connsiteX188" fmla="*/ 680377 w 918066"/>
                <a:gd name="connsiteY188" fmla="*/ 64473 h 643713"/>
                <a:gd name="connsiteX189" fmla="*/ 677085 w 918066"/>
                <a:gd name="connsiteY189" fmla="*/ 66517 h 643713"/>
                <a:gd name="connsiteX190" fmla="*/ 678220 w 918066"/>
                <a:gd name="connsiteY190" fmla="*/ 67425 h 643713"/>
                <a:gd name="connsiteX191" fmla="*/ 679582 w 918066"/>
                <a:gd name="connsiteY191" fmla="*/ 69468 h 643713"/>
                <a:gd name="connsiteX192" fmla="*/ 680717 w 918066"/>
                <a:gd name="connsiteY192" fmla="*/ 71625 h 643713"/>
                <a:gd name="connsiteX193" fmla="*/ 681172 w 918066"/>
                <a:gd name="connsiteY193" fmla="*/ 72873 h 643713"/>
                <a:gd name="connsiteX194" fmla="*/ 681512 w 918066"/>
                <a:gd name="connsiteY194" fmla="*/ 73554 h 643713"/>
                <a:gd name="connsiteX195" fmla="*/ 683215 w 918066"/>
                <a:gd name="connsiteY195" fmla="*/ 74803 h 643713"/>
                <a:gd name="connsiteX196" fmla="*/ 683669 w 918066"/>
                <a:gd name="connsiteY196" fmla="*/ 75257 h 643713"/>
                <a:gd name="connsiteX197" fmla="*/ 683782 w 918066"/>
                <a:gd name="connsiteY197" fmla="*/ 75484 h 643713"/>
                <a:gd name="connsiteX198" fmla="*/ 684123 w 918066"/>
                <a:gd name="connsiteY198" fmla="*/ 76619 h 643713"/>
                <a:gd name="connsiteX199" fmla="*/ 684009 w 918066"/>
                <a:gd name="connsiteY199" fmla="*/ 78208 h 643713"/>
                <a:gd name="connsiteX200" fmla="*/ 684577 w 918066"/>
                <a:gd name="connsiteY200" fmla="*/ 79230 h 643713"/>
                <a:gd name="connsiteX201" fmla="*/ 684577 w 918066"/>
                <a:gd name="connsiteY201" fmla="*/ 80138 h 643713"/>
                <a:gd name="connsiteX202" fmla="*/ 682306 w 918066"/>
                <a:gd name="connsiteY202" fmla="*/ 80592 h 643713"/>
                <a:gd name="connsiteX203" fmla="*/ 683215 w 918066"/>
                <a:gd name="connsiteY203" fmla="*/ 83770 h 643713"/>
                <a:gd name="connsiteX204" fmla="*/ 685485 w 918066"/>
                <a:gd name="connsiteY204" fmla="*/ 87516 h 643713"/>
                <a:gd name="connsiteX205" fmla="*/ 691841 w 918066"/>
                <a:gd name="connsiteY205" fmla="*/ 95916 h 643713"/>
                <a:gd name="connsiteX206" fmla="*/ 694566 w 918066"/>
                <a:gd name="connsiteY206" fmla="*/ 98640 h 643713"/>
                <a:gd name="connsiteX207" fmla="*/ 697630 w 918066"/>
                <a:gd name="connsiteY207" fmla="*/ 99775 h 643713"/>
                <a:gd name="connsiteX208" fmla="*/ 697744 w 918066"/>
                <a:gd name="connsiteY208" fmla="*/ 100229 h 643713"/>
                <a:gd name="connsiteX209" fmla="*/ 697971 w 918066"/>
                <a:gd name="connsiteY209" fmla="*/ 101024 h 643713"/>
                <a:gd name="connsiteX210" fmla="*/ 698425 w 918066"/>
                <a:gd name="connsiteY210" fmla="*/ 102840 h 643713"/>
                <a:gd name="connsiteX211" fmla="*/ 698765 w 918066"/>
                <a:gd name="connsiteY211" fmla="*/ 103748 h 643713"/>
                <a:gd name="connsiteX212" fmla="*/ 698879 w 918066"/>
                <a:gd name="connsiteY212" fmla="*/ 104315 h 643713"/>
                <a:gd name="connsiteX213" fmla="*/ 698879 w 918066"/>
                <a:gd name="connsiteY213" fmla="*/ 105564 h 643713"/>
                <a:gd name="connsiteX214" fmla="*/ 699106 w 918066"/>
                <a:gd name="connsiteY214" fmla="*/ 106245 h 643713"/>
                <a:gd name="connsiteX215" fmla="*/ 699446 w 918066"/>
                <a:gd name="connsiteY215" fmla="*/ 106472 h 643713"/>
                <a:gd name="connsiteX216" fmla="*/ 700468 w 918066"/>
                <a:gd name="connsiteY216" fmla="*/ 106586 h 643713"/>
                <a:gd name="connsiteX217" fmla="*/ 700695 w 918066"/>
                <a:gd name="connsiteY217" fmla="*/ 106699 h 643713"/>
                <a:gd name="connsiteX218" fmla="*/ 701376 w 918066"/>
                <a:gd name="connsiteY218" fmla="*/ 110558 h 643713"/>
                <a:gd name="connsiteX219" fmla="*/ 701944 w 918066"/>
                <a:gd name="connsiteY219" fmla="*/ 112602 h 643713"/>
                <a:gd name="connsiteX220" fmla="*/ 702965 w 918066"/>
                <a:gd name="connsiteY220" fmla="*/ 113510 h 643713"/>
                <a:gd name="connsiteX221" fmla="*/ 703873 w 918066"/>
                <a:gd name="connsiteY221" fmla="*/ 113623 h 643713"/>
                <a:gd name="connsiteX222" fmla="*/ 704327 w 918066"/>
                <a:gd name="connsiteY222" fmla="*/ 113964 h 643713"/>
                <a:gd name="connsiteX223" fmla="*/ 704668 w 918066"/>
                <a:gd name="connsiteY223" fmla="*/ 114304 h 643713"/>
                <a:gd name="connsiteX224" fmla="*/ 705236 w 918066"/>
                <a:gd name="connsiteY224" fmla="*/ 114531 h 643713"/>
                <a:gd name="connsiteX225" fmla="*/ 707733 w 918066"/>
                <a:gd name="connsiteY225" fmla="*/ 114645 h 643713"/>
                <a:gd name="connsiteX226" fmla="*/ 707846 w 918066"/>
                <a:gd name="connsiteY226" fmla="*/ 114531 h 643713"/>
                <a:gd name="connsiteX227" fmla="*/ 709208 w 918066"/>
                <a:gd name="connsiteY227" fmla="*/ 115099 h 643713"/>
                <a:gd name="connsiteX228" fmla="*/ 710684 w 918066"/>
                <a:gd name="connsiteY228" fmla="*/ 115893 h 643713"/>
                <a:gd name="connsiteX229" fmla="*/ 711933 w 918066"/>
                <a:gd name="connsiteY229" fmla="*/ 117028 h 643713"/>
                <a:gd name="connsiteX230" fmla="*/ 712614 w 918066"/>
                <a:gd name="connsiteY230" fmla="*/ 118390 h 643713"/>
                <a:gd name="connsiteX231" fmla="*/ 711819 w 918066"/>
                <a:gd name="connsiteY231" fmla="*/ 119072 h 643713"/>
                <a:gd name="connsiteX232" fmla="*/ 711252 w 918066"/>
                <a:gd name="connsiteY232" fmla="*/ 120207 h 643713"/>
                <a:gd name="connsiteX233" fmla="*/ 710911 w 918066"/>
                <a:gd name="connsiteY233" fmla="*/ 121682 h 643713"/>
                <a:gd name="connsiteX234" fmla="*/ 710570 w 918066"/>
                <a:gd name="connsiteY234" fmla="*/ 123385 h 643713"/>
                <a:gd name="connsiteX235" fmla="*/ 712273 w 918066"/>
                <a:gd name="connsiteY235" fmla="*/ 124861 h 643713"/>
                <a:gd name="connsiteX236" fmla="*/ 711478 w 918066"/>
                <a:gd name="connsiteY236" fmla="*/ 129288 h 643713"/>
                <a:gd name="connsiteX237" fmla="*/ 712840 w 918066"/>
                <a:gd name="connsiteY237" fmla="*/ 130196 h 643713"/>
                <a:gd name="connsiteX238" fmla="*/ 713068 w 918066"/>
                <a:gd name="connsiteY238" fmla="*/ 130422 h 643713"/>
                <a:gd name="connsiteX239" fmla="*/ 714203 w 918066"/>
                <a:gd name="connsiteY239" fmla="*/ 131331 h 643713"/>
                <a:gd name="connsiteX240" fmla="*/ 716586 w 918066"/>
                <a:gd name="connsiteY240" fmla="*/ 136893 h 643713"/>
                <a:gd name="connsiteX241" fmla="*/ 717835 w 918066"/>
                <a:gd name="connsiteY241" fmla="*/ 139049 h 643713"/>
                <a:gd name="connsiteX242" fmla="*/ 718630 w 918066"/>
                <a:gd name="connsiteY242" fmla="*/ 139390 h 643713"/>
                <a:gd name="connsiteX243" fmla="*/ 721240 w 918066"/>
                <a:gd name="connsiteY243" fmla="*/ 139958 h 643713"/>
                <a:gd name="connsiteX244" fmla="*/ 722262 w 918066"/>
                <a:gd name="connsiteY244" fmla="*/ 140639 h 643713"/>
                <a:gd name="connsiteX245" fmla="*/ 722943 w 918066"/>
                <a:gd name="connsiteY245" fmla="*/ 141206 h 643713"/>
                <a:gd name="connsiteX246" fmla="*/ 723738 w 918066"/>
                <a:gd name="connsiteY246" fmla="*/ 141660 h 643713"/>
                <a:gd name="connsiteX247" fmla="*/ 726121 w 918066"/>
                <a:gd name="connsiteY247" fmla="*/ 142228 h 643713"/>
                <a:gd name="connsiteX248" fmla="*/ 727143 w 918066"/>
                <a:gd name="connsiteY248" fmla="*/ 143363 h 643713"/>
                <a:gd name="connsiteX249" fmla="*/ 729073 w 918066"/>
                <a:gd name="connsiteY249" fmla="*/ 146768 h 643713"/>
                <a:gd name="connsiteX250" fmla="*/ 728959 w 918066"/>
                <a:gd name="connsiteY250" fmla="*/ 148584 h 643713"/>
                <a:gd name="connsiteX251" fmla="*/ 729981 w 918066"/>
                <a:gd name="connsiteY251" fmla="*/ 150400 h 643713"/>
                <a:gd name="connsiteX252" fmla="*/ 732478 w 918066"/>
                <a:gd name="connsiteY252" fmla="*/ 153579 h 643713"/>
                <a:gd name="connsiteX253" fmla="*/ 733613 w 918066"/>
                <a:gd name="connsiteY253" fmla="*/ 157438 h 643713"/>
                <a:gd name="connsiteX254" fmla="*/ 733840 w 918066"/>
                <a:gd name="connsiteY254" fmla="*/ 157551 h 643713"/>
                <a:gd name="connsiteX255" fmla="*/ 734067 w 918066"/>
                <a:gd name="connsiteY255" fmla="*/ 158687 h 643713"/>
                <a:gd name="connsiteX256" fmla="*/ 734294 w 918066"/>
                <a:gd name="connsiteY256" fmla="*/ 159595 h 643713"/>
                <a:gd name="connsiteX257" fmla="*/ 734067 w 918066"/>
                <a:gd name="connsiteY257" fmla="*/ 160162 h 643713"/>
                <a:gd name="connsiteX258" fmla="*/ 732932 w 918066"/>
                <a:gd name="connsiteY258" fmla="*/ 160503 h 643713"/>
                <a:gd name="connsiteX259" fmla="*/ 734067 w 918066"/>
                <a:gd name="connsiteY259" fmla="*/ 162092 h 643713"/>
                <a:gd name="connsiteX260" fmla="*/ 738267 w 918066"/>
                <a:gd name="connsiteY260" fmla="*/ 164362 h 643713"/>
                <a:gd name="connsiteX261" fmla="*/ 738267 w 918066"/>
                <a:gd name="connsiteY261" fmla="*/ 165384 h 643713"/>
                <a:gd name="connsiteX262" fmla="*/ 737699 w 918066"/>
                <a:gd name="connsiteY262" fmla="*/ 166405 h 643713"/>
                <a:gd name="connsiteX263" fmla="*/ 738153 w 918066"/>
                <a:gd name="connsiteY263" fmla="*/ 166859 h 643713"/>
                <a:gd name="connsiteX264" fmla="*/ 739061 w 918066"/>
                <a:gd name="connsiteY264" fmla="*/ 167200 h 643713"/>
                <a:gd name="connsiteX265" fmla="*/ 739969 w 918066"/>
                <a:gd name="connsiteY265" fmla="*/ 167881 h 643713"/>
                <a:gd name="connsiteX266" fmla="*/ 742921 w 918066"/>
                <a:gd name="connsiteY266" fmla="*/ 171173 h 643713"/>
                <a:gd name="connsiteX267" fmla="*/ 745645 w 918066"/>
                <a:gd name="connsiteY267" fmla="*/ 172989 h 643713"/>
                <a:gd name="connsiteX268" fmla="*/ 746893 w 918066"/>
                <a:gd name="connsiteY268" fmla="*/ 174124 h 643713"/>
                <a:gd name="connsiteX269" fmla="*/ 746893 w 918066"/>
                <a:gd name="connsiteY269" fmla="*/ 176167 h 643713"/>
                <a:gd name="connsiteX270" fmla="*/ 749277 w 918066"/>
                <a:gd name="connsiteY270" fmla="*/ 176621 h 643713"/>
                <a:gd name="connsiteX271" fmla="*/ 751547 w 918066"/>
                <a:gd name="connsiteY271" fmla="*/ 178097 h 643713"/>
                <a:gd name="connsiteX272" fmla="*/ 753704 w 918066"/>
                <a:gd name="connsiteY272" fmla="*/ 179118 h 643713"/>
                <a:gd name="connsiteX273" fmla="*/ 755634 w 918066"/>
                <a:gd name="connsiteY273" fmla="*/ 178210 h 643713"/>
                <a:gd name="connsiteX274" fmla="*/ 756542 w 918066"/>
                <a:gd name="connsiteY274" fmla="*/ 180594 h 643713"/>
                <a:gd name="connsiteX275" fmla="*/ 756655 w 918066"/>
                <a:gd name="connsiteY275" fmla="*/ 180708 h 643713"/>
                <a:gd name="connsiteX276" fmla="*/ 759606 w 918066"/>
                <a:gd name="connsiteY276" fmla="*/ 184567 h 643713"/>
                <a:gd name="connsiteX277" fmla="*/ 760969 w 918066"/>
                <a:gd name="connsiteY277" fmla="*/ 186950 h 643713"/>
                <a:gd name="connsiteX278" fmla="*/ 762898 w 918066"/>
                <a:gd name="connsiteY278" fmla="*/ 192058 h 643713"/>
                <a:gd name="connsiteX279" fmla="*/ 763125 w 918066"/>
                <a:gd name="connsiteY279" fmla="*/ 194215 h 643713"/>
                <a:gd name="connsiteX280" fmla="*/ 763125 w 918066"/>
                <a:gd name="connsiteY280" fmla="*/ 194556 h 643713"/>
                <a:gd name="connsiteX281" fmla="*/ 762331 w 918066"/>
                <a:gd name="connsiteY281" fmla="*/ 196712 h 643713"/>
                <a:gd name="connsiteX282" fmla="*/ 763920 w 918066"/>
                <a:gd name="connsiteY282" fmla="*/ 197847 h 643713"/>
                <a:gd name="connsiteX283" fmla="*/ 764033 w 918066"/>
                <a:gd name="connsiteY283" fmla="*/ 199437 h 643713"/>
                <a:gd name="connsiteX284" fmla="*/ 763920 w 918066"/>
                <a:gd name="connsiteY284" fmla="*/ 201139 h 643713"/>
                <a:gd name="connsiteX285" fmla="*/ 765055 w 918066"/>
                <a:gd name="connsiteY285" fmla="*/ 202501 h 643713"/>
                <a:gd name="connsiteX286" fmla="*/ 765055 w 918066"/>
                <a:gd name="connsiteY286" fmla="*/ 203523 h 643713"/>
                <a:gd name="connsiteX287" fmla="*/ 764941 w 918066"/>
                <a:gd name="connsiteY287" fmla="*/ 205226 h 643713"/>
                <a:gd name="connsiteX288" fmla="*/ 764828 w 918066"/>
                <a:gd name="connsiteY288" fmla="*/ 206360 h 643713"/>
                <a:gd name="connsiteX289" fmla="*/ 766417 w 918066"/>
                <a:gd name="connsiteY289" fmla="*/ 210333 h 643713"/>
                <a:gd name="connsiteX290" fmla="*/ 770390 w 918066"/>
                <a:gd name="connsiteY290" fmla="*/ 217030 h 643713"/>
                <a:gd name="connsiteX291" fmla="*/ 770390 w 918066"/>
                <a:gd name="connsiteY291" fmla="*/ 219641 h 643713"/>
                <a:gd name="connsiteX292" fmla="*/ 775839 w 918066"/>
                <a:gd name="connsiteY292" fmla="*/ 230538 h 643713"/>
                <a:gd name="connsiteX293" fmla="*/ 776860 w 918066"/>
                <a:gd name="connsiteY293" fmla="*/ 234397 h 643713"/>
                <a:gd name="connsiteX294" fmla="*/ 776974 w 918066"/>
                <a:gd name="connsiteY294" fmla="*/ 234965 h 643713"/>
                <a:gd name="connsiteX295" fmla="*/ 777201 w 918066"/>
                <a:gd name="connsiteY295" fmla="*/ 236441 h 643713"/>
                <a:gd name="connsiteX296" fmla="*/ 777201 w 918066"/>
                <a:gd name="connsiteY296" fmla="*/ 238370 h 643713"/>
                <a:gd name="connsiteX297" fmla="*/ 776520 w 918066"/>
                <a:gd name="connsiteY297" fmla="*/ 239846 h 643713"/>
                <a:gd name="connsiteX298" fmla="*/ 775498 w 918066"/>
                <a:gd name="connsiteY298" fmla="*/ 241549 h 643713"/>
                <a:gd name="connsiteX299" fmla="*/ 775044 w 918066"/>
                <a:gd name="connsiteY299" fmla="*/ 243592 h 643713"/>
                <a:gd name="connsiteX300" fmla="*/ 775839 w 918066"/>
                <a:gd name="connsiteY300" fmla="*/ 245862 h 643713"/>
                <a:gd name="connsiteX301" fmla="*/ 774930 w 918066"/>
                <a:gd name="connsiteY301" fmla="*/ 246429 h 643713"/>
                <a:gd name="connsiteX302" fmla="*/ 774590 w 918066"/>
                <a:gd name="connsiteY302" fmla="*/ 247451 h 643713"/>
                <a:gd name="connsiteX303" fmla="*/ 774363 w 918066"/>
                <a:gd name="connsiteY303" fmla="*/ 252673 h 643713"/>
                <a:gd name="connsiteX304" fmla="*/ 774590 w 918066"/>
                <a:gd name="connsiteY304" fmla="*/ 253808 h 643713"/>
                <a:gd name="connsiteX305" fmla="*/ 775839 w 918066"/>
                <a:gd name="connsiteY305" fmla="*/ 256305 h 643713"/>
                <a:gd name="connsiteX306" fmla="*/ 776179 w 918066"/>
                <a:gd name="connsiteY306" fmla="*/ 256645 h 643713"/>
                <a:gd name="connsiteX307" fmla="*/ 776633 w 918066"/>
                <a:gd name="connsiteY307" fmla="*/ 256532 h 643713"/>
                <a:gd name="connsiteX308" fmla="*/ 776974 w 918066"/>
                <a:gd name="connsiteY308" fmla="*/ 256645 h 643713"/>
                <a:gd name="connsiteX309" fmla="*/ 777087 w 918066"/>
                <a:gd name="connsiteY309" fmla="*/ 257780 h 643713"/>
                <a:gd name="connsiteX310" fmla="*/ 777087 w 918066"/>
                <a:gd name="connsiteY310" fmla="*/ 262094 h 643713"/>
                <a:gd name="connsiteX311" fmla="*/ 776974 w 918066"/>
                <a:gd name="connsiteY311" fmla="*/ 263229 h 643713"/>
                <a:gd name="connsiteX312" fmla="*/ 776406 w 918066"/>
                <a:gd name="connsiteY312" fmla="*/ 264250 h 643713"/>
                <a:gd name="connsiteX313" fmla="*/ 775044 w 918066"/>
                <a:gd name="connsiteY313" fmla="*/ 264931 h 643713"/>
                <a:gd name="connsiteX314" fmla="*/ 775725 w 918066"/>
                <a:gd name="connsiteY314" fmla="*/ 266861 h 643713"/>
                <a:gd name="connsiteX315" fmla="*/ 775271 w 918066"/>
                <a:gd name="connsiteY315" fmla="*/ 267656 h 643713"/>
                <a:gd name="connsiteX316" fmla="*/ 775044 w 918066"/>
                <a:gd name="connsiteY316" fmla="*/ 267769 h 643713"/>
                <a:gd name="connsiteX317" fmla="*/ 774363 w 918066"/>
                <a:gd name="connsiteY317" fmla="*/ 268110 h 643713"/>
                <a:gd name="connsiteX318" fmla="*/ 773682 w 918066"/>
                <a:gd name="connsiteY318" fmla="*/ 268791 h 643713"/>
                <a:gd name="connsiteX319" fmla="*/ 773114 w 918066"/>
                <a:gd name="connsiteY319" fmla="*/ 273104 h 643713"/>
                <a:gd name="connsiteX320" fmla="*/ 772660 w 918066"/>
                <a:gd name="connsiteY320" fmla="*/ 273672 h 643713"/>
                <a:gd name="connsiteX321" fmla="*/ 771525 w 918066"/>
                <a:gd name="connsiteY321" fmla="*/ 274012 h 643713"/>
                <a:gd name="connsiteX322" fmla="*/ 771298 w 918066"/>
                <a:gd name="connsiteY322" fmla="*/ 275034 h 643713"/>
                <a:gd name="connsiteX323" fmla="*/ 771639 w 918066"/>
                <a:gd name="connsiteY323" fmla="*/ 277872 h 643713"/>
                <a:gd name="connsiteX324" fmla="*/ 771752 w 918066"/>
                <a:gd name="connsiteY324" fmla="*/ 279574 h 643713"/>
                <a:gd name="connsiteX325" fmla="*/ 771639 w 918066"/>
                <a:gd name="connsiteY325" fmla="*/ 280028 h 643713"/>
                <a:gd name="connsiteX326" fmla="*/ 770276 w 918066"/>
                <a:gd name="connsiteY326" fmla="*/ 282979 h 643713"/>
                <a:gd name="connsiteX327" fmla="*/ 769141 w 918066"/>
                <a:gd name="connsiteY327" fmla="*/ 284115 h 643713"/>
                <a:gd name="connsiteX328" fmla="*/ 768233 w 918066"/>
                <a:gd name="connsiteY328" fmla="*/ 284569 h 643713"/>
                <a:gd name="connsiteX329" fmla="*/ 767098 w 918066"/>
                <a:gd name="connsiteY329" fmla="*/ 284909 h 643713"/>
                <a:gd name="connsiteX330" fmla="*/ 766190 w 918066"/>
                <a:gd name="connsiteY330" fmla="*/ 285363 h 643713"/>
                <a:gd name="connsiteX331" fmla="*/ 765736 w 918066"/>
                <a:gd name="connsiteY331" fmla="*/ 286385 h 643713"/>
                <a:gd name="connsiteX332" fmla="*/ 766077 w 918066"/>
                <a:gd name="connsiteY332" fmla="*/ 288769 h 643713"/>
                <a:gd name="connsiteX333" fmla="*/ 765850 w 918066"/>
                <a:gd name="connsiteY333" fmla="*/ 289563 h 643713"/>
                <a:gd name="connsiteX334" fmla="*/ 764714 w 918066"/>
                <a:gd name="connsiteY334" fmla="*/ 289904 h 643713"/>
                <a:gd name="connsiteX335" fmla="*/ 763579 w 918066"/>
                <a:gd name="connsiteY335" fmla="*/ 290471 h 643713"/>
                <a:gd name="connsiteX336" fmla="*/ 763807 w 918066"/>
                <a:gd name="connsiteY336" fmla="*/ 291720 h 643713"/>
                <a:gd name="connsiteX337" fmla="*/ 765623 w 918066"/>
                <a:gd name="connsiteY337" fmla="*/ 294671 h 643713"/>
                <a:gd name="connsiteX338" fmla="*/ 766190 w 918066"/>
                <a:gd name="connsiteY338" fmla="*/ 295466 h 643713"/>
                <a:gd name="connsiteX339" fmla="*/ 766758 w 918066"/>
                <a:gd name="connsiteY339" fmla="*/ 296374 h 643713"/>
                <a:gd name="connsiteX340" fmla="*/ 767098 w 918066"/>
                <a:gd name="connsiteY340" fmla="*/ 297622 h 643713"/>
                <a:gd name="connsiteX341" fmla="*/ 765963 w 918066"/>
                <a:gd name="connsiteY341" fmla="*/ 300914 h 643713"/>
                <a:gd name="connsiteX342" fmla="*/ 765395 w 918066"/>
                <a:gd name="connsiteY342" fmla="*/ 304319 h 643713"/>
                <a:gd name="connsiteX343" fmla="*/ 763807 w 918066"/>
                <a:gd name="connsiteY343" fmla="*/ 309087 h 643713"/>
                <a:gd name="connsiteX344" fmla="*/ 763579 w 918066"/>
                <a:gd name="connsiteY344" fmla="*/ 309881 h 643713"/>
                <a:gd name="connsiteX345" fmla="*/ 762898 w 918066"/>
                <a:gd name="connsiteY345" fmla="*/ 311811 h 643713"/>
                <a:gd name="connsiteX346" fmla="*/ 762104 w 918066"/>
                <a:gd name="connsiteY346" fmla="*/ 312265 h 643713"/>
                <a:gd name="connsiteX347" fmla="*/ 761877 w 918066"/>
                <a:gd name="connsiteY347" fmla="*/ 312946 h 643713"/>
                <a:gd name="connsiteX348" fmla="*/ 761877 w 918066"/>
                <a:gd name="connsiteY348" fmla="*/ 313741 h 643713"/>
                <a:gd name="connsiteX349" fmla="*/ 762444 w 918066"/>
                <a:gd name="connsiteY349" fmla="*/ 314195 h 643713"/>
                <a:gd name="connsiteX350" fmla="*/ 762444 w 918066"/>
                <a:gd name="connsiteY350" fmla="*/ 314989 h 643713"/>
                <a:gd name="connsiteX351" fmla="*/ 761196 w 918066"/>
                <a:gd name="connsiteY351" fmla="*/ 319870 h 643713"/>
                <a:gd name="connsiteX352" fmla="*/ 760969 w 918066"/>
                <a:gd name="connsiteY352" fmla="*/ 321232 h 643713"/>
                <a:gd name="connsiteX353" fmla="*/ 761309 w 918066"/>
                <a:gd name="connsiteY353" fmla="*/ 323162 h 643713"/>
                <a:gd name="connsiteX354" fmla="*/ 763693 w 918066"/>
                <a:gd name="connsiteY354" fmla="*/ 330086 h 643713"/>
                <a:gd name="connsiteX355" fmla="*/ 763920 w 918066"/>
                <a:gd name="connsiteY355" fmla="*/ 331675 h 643713"/>
                <a:gd name="connsiteX356" fmla="*/ 764147 w 918066"/>
                <a:gd name="connsiteY356" fmla="*/ 332470 h 643713"/>
                <a:gd name="connsiteX357" fmla="*/ 764714 w 918066"/>
                <a:gd name="connsiteY357" fmla="*/ 333378 h 643713"/>
                <a:gd name="connsiteX358" fmla="*/ 765169 w 918066"/>
                <a:gd name="connsiteY358" fmla="*/ 334513 h 643713"/>
                <a:gd name="connsiteX359" fmla="*/ 764941 w 918066"/>
                <a:gd name="connsiteY359" fmla="*/ 335534 h 643713"/>
                <a:gd name="connsiteX360" fmla="*/ 764601 w 918066"/>
                <a:gd name="connsiteY360" fmla="*/ 336556 h 643713"/>
                <a:gd name="connsiteX361" fmla="*/ 764488 w 918066"/>
                <a:gd name="connsiteY361" fmla="*/ 337691 h 643713"/>
                <a:gd name="connsiteX362" fmla="*/ 764714 w 918066"/>
                <a:gd name="connsiteY362" fmla="*/ 338713 h 643713"/>
                <a:gd name="connsiteX363" fmla="*/ 765623 w 918066"/>
                <a:gd name="connsiteY363" fmla="*/ 340529 h 643713"/>
                <a:gd name="connsiteX364" fmla="*/ 765850 w 918066"/>
                <a:gd name="connsiteY364" fmla="*/ 341096 h 643713"/>
                <a:gd name="connsiteX365" fmla="*/ 765623 w 918066"/>
                <a:gd name="connsiteY365" fmla="*/ 341778 h 643713"/>
                <a:gd name="connsiteX366" fmla="*/ 764374 w 918066"/>
                <a:gd name="connsiteY366" fmla="*/ 342686 h 643713"/>
                <a:gd name="connsiteX367" fmla="*/ 763920 w 918066"/>
                <a:gd name="connsiteY367" fmla="*/ 343480 h 643713"/>
                <a:gd name="connsiteX368" fmla="*/ 764147 w 918066"/>
                <a:gd name="connsiteY368" fmla="*/ 347453 h 643713"/>
                <a:gd name="connsiteX369" fmla="*/ 765623 w 918066"/>
                <a:gd name="connsiteY369" fmla="*/ 351653 h 643713"/>
                <a:gd name="connsiteX370" fmla="*/ 767325 w 918066"/>
                <a:gd name="connsiteY370" fmla="*/ 354945 h 643713"/>
                <a:gd name="connsiteX371" fmla="*/ 768120 w 918066"/>
                <a:gd name="connsiteY371" fmla="*/ 356193 h 643713"/>
                <a:gd name="connsiteX372" fmla="*/ 768914 w 918066"/>
                <a:gd name="connsiteY372" fmla="*/ 370042 h 643713"/>
                <a:gd name="connsiteX373" fmla="*/ 768687 w 918066"/>
                <a:gd name="connsiteY373" fmla="*/ 372311 h 643713"/>
                <a:gd name="connsiteX374" fmla="*/ 769255 w 918066"/>
                <a:gd name="connsiteY374" fmla="*/ 374128 h 643713"/>
                <a:gd name="connsiteX375" fmla="*/ 767893 w 918066"/>
                <a:gd name="connsiteY375" fmla="*/ 374809 h 643713"/>
                <a:gd name="connsiteX376" fmla="*/ 764714 w 918066"/>
                <a:gd name="connsiteY376" fmla="*/ 374809 h 643713"/>
                <a:gd name="connsiteX377" fmla="*/ 763466 w 918066"/>
                <a:gd name="connsiteY377" fmla="*/ 375263 h 643713"/>
                <a:gd name="connsiteX378" fmla="*/ 761877 w 918066"/>
                <a:gd name="connsiteY378" fmla="*/ 376398 h 643713"/>
                <a:gd name="connsiteX379" fmla="*/ 760288 w 918066"/>
                <a:gd name="connsiteY379" fmla="*/ 377987 h 643713"/>
                <a:gd name="connsiteX380" fmla="*/ 759039 w 918066"/>
                <a:gd name="connsiteY380" fmla="*/ 379576 h 643713"/>
                <a:gd name="connsiteX381" fmla="*/ 764488 w 918066"/>
                <a:gd name="connsiteY381" fmla="*/ 382414 h 643713"/>
                <a:gd name="connsiteX382" fmla="*/ 766758 w 918066"/>
                <a:gd name="connsiteY382" fmla="*/ 384117 h 643713"/>
                <a:gd name="connsiteX383" fmla="*/ 768347 w 918066"/>
                <a:gd name="connsiteY383" fmla="*/ 387068 h 643713"/>
                <a:gd name="connsiteX384" fmla="*/ 768687 w 918066"/>
                <a:gd name="connsiteY384" fmla="*/ 387976 h 643713"/>
                <a:gd name="connsiteX385" fmla="*/ 768914 w 918066"/>
                <a:gd name="connsiteY385" fmla="*/ 388316 h 643713"/>
                <a:gd name="connsiteX386" fmla="*/ 769028 w 918066"/>
                <a:gd name="connsiteY386" fmla="*/ 388657 h 643713"/>
                <a:gd name="connsiteX387" fmla="*/ 769028 w 918066"/>
                <a:gd name="connsiteY387" fmla="*/ 393311 h 643713"/>
                <a:gd name="connsiteX388" fmla="*/ 769709 w 918066"/>
                <a:gd name="connsiteY388" fmla="*/ 394673 h 643713"/>
                <a:gd name="connsiteX389" fmla="*/ 772320 w 918066"/>
                <a:gd name="connsiteY389" fmla="*/ 397738 h 643713"/>
                <a:gd name="connsiteX390" fmla="*/ 773568 w 918066"/>
                <a:gd name="connsiteY390" fmla="*/ 399327 h 643713"/>
                <a:gd name="connsiteX391" fmla="*/ 773795 w 918066"/>
                <a:gd name="connsiteY391" fmla="*/ 399327 h 643713"/>
                <a:gd name="connsiteX392" fmla="*/ 775952 w 918066"/>
                <a:gd name="connsiteY392" fmla="*/ 399100 h 643713"/>
                <a:gd name="connsiteX393" fmla="*/ 778790 w 918066"/>
                <a:gd name="connsiteY393" fmla="*/ 400689 h 643713"/>
                <a:gd name="connsiteX394" fmla="*/ 780719 w 918066"/>
                <a:gd name="connsiteY394" fmla="*/ 403300 h 643713"/>
                <a:gd name="connsiteX395" fmla="*/ 780265 w 918066"/>
                <a:gd name="connsiteY395" fmla="*/ 406024 h 643713"/>
                <a:gd name="connsiteX396" fmla="*/ 783103 w 918066"/>
                <a:gd name="connsiteY396" fmla="*/ 413516 h 643713"/>
                <a:gd name="connsiteX397" fmla="*/ 785033 w 918066"/>
                <a:gd name="connsiteY397" fmla="*/ 416921 h 643713"/>
                <a:gd name="connsiteX398" fmla="*/ 787303 w 918066"/>
                <a:gd name="connsiteY398" fmla="*/ 418397 h 643713"/>
                <a:gd name="connsiteX399" fmla="*/ 788892 w 918066"/>
                <a:gd name="connsiteY399" fmla="*/ 418851 h 643713"/>
                <a:gd name="connsiteX400" fmla="*/ 792297 w 918066"/>
                <a:gd name="connsiteY400" fmla="*/ 420780 h 643713"/>
                <a:gd name="connsiteX401" fmla="*/ 800924 w 918066"/>
                <a:gd name="connsiteY401" fmla="*/ 423050 h 643713"/>
                <a:gd name="connsiteX402" fmla="*/ 808983 w 918066"/>
                <a:gd name="connsiteY402" fmla="*/ 427250 h 643713"/>
                <a:gd name="connsiteX403" fmla="*/ 821923 w 918066"/>
                <a:gd name="connsiteY403" fmla="*/ 430201 h 643713"/>
                <a:gd name="connsiteX404" fmla="*/ 825555 w 918066"/>
                <a:gd name="connsiteY404" fmla="*/ 429748 h 643713"/>
                <a:gd name="connsiteX405" fmla="*/ 828620 w 918066"/>
                <a:gd name="connsiteY405" fmla="*/ 429634 h 643713"/>
                <a:gd name="connsiteX406" fmla="*/ 829869 w 918066"/>
                <a:gd name="connsiteY406" fmla="*/ 429066 h 643713"/>
                <a:gd name="connsiteX407" fmla="*/ 831004 w 918066"/>
                <a:gd name="connsiteY407" fmla="*/ 427818 h 643713"/>
                <a:gd name="connsiteX408" fmla="*/ 828280 w 918066"/>
                <a:gd name="connsiteY408" fmla="*/ 426569 h 643713"/>
                <a:gd name="connsiteX409" fmla="*/ 827599 w 918066"/>
                <a:gd name="connsiteY409" fmla="*/ 426002 h 643713"/>
                <a:gd name="connsiteX410" fmla="*/ 827145 w 918066"/>
                <a:gd name="connsiteY410" fmla="*/ 424980 h 643713"/>
                <a:gd name="connsiteX411" fmla="*/ 826918 w 918066"/>
                <a:gd name="connsiteY411" fmla="*/ 423732 h 643713"/>
                <a:gd name="connsiteX412" fmla="*/ 827145 w 918066"/>
                <a:gd name="connsiteY412" fmla="*/ 422710 h 643713"/>
                <a:gd name="connsiteX413" fmla="*/ 829869 w 918066"/>
                <a:gd name="connsiteY413" fmla="*/ 421348 h 643713"/>
                <a:gd name="connsiteX414" fmla="*/ 829755 w 918066"/>
                <a:gd name="connsiteY414" fmla="*/ 419305 h 643713"/>
                <a:gd name="connsiteX415" fmla="*/ 829869 w 918066"/>
                <a:gd name="connsiteY415" fmla="*/ 417375 h 643713"/>
                <a:gd name="connsiteX416" fmla="*/ 832480 w 918066"/>
                <a:gd name="connsiteY416" fmla="*/ 416694 h 643713"/>
                <a:gd name="connsiteX417" fmla="*/ 833955 w 918066"/>
                <a:gd name="connsiteY417" fmla="*/ 417262 h 643713"/>
                <a:gd name="connsiteX418" fmla="*/ 836453 w 918066"/>
                <a:gd name="connsiteY418" fmla="*/ 419078 h 643713"/>
                <a:gd name="connsiteX419" fmla="*/ 838609 w 918066"/>
                <a:gd name="connsiteY419" fmla="*/ 419418 h 643713"/>
                <a:gd name="connsiteX420" fmla="*/ 839858 w 918066"/>
                <a:gd name="connsiteY420" fmla="*/ 420326 h 643713"/>
                <a:gd name="connsiteX421" fmla="*/ 841447 w 918066"/>
                <a:gd name="connsiteY421" fmla="*/ 422029 h 643713"/>
                <a:gd name="connsiteX422" fmla="*/ 843377 w 918066"/>
                <a:gd name="connsiteY422" fmla="*/ 423164 h 643713"/>
                <a:gd name="connsiteX423" fmla="*/ 845647 w 918066"/>
                <a:gd name="connsiteY423" fmla="*/ 422369 h 643713"/>
                <a:gd name="connsiteX424" fmla="*/ 846101 w 918066"/>
                <a:gd name="connsiteY424" fmla="*/ 421461 h 643713"/>
                <a:gd name="connsiteX425" fmla="*/ 846442 w 918066"/>
                <a:gd name="connsiteY425" fmla="*/ 418851 h 643713"/>
                <a:gd name="connsiteX426" fmla="*/ 847009 w 918066"/>
                <a:gd name="connsiteY426" fmla="*/ 417715 h 643713"/>
                <a:gd name="connsiteX427" fmla="*/ 847690 w 918066"/>
                <a:gd name="connsiteY427" fmla="*/ 417148 h 643713"/>
                <a:gd name="connsiteX428" fmla="*/ 848598 w 918066"/>
                <a:gd name="connsiteY428" fmla="*/ 416921 h 643713"/>
                <a:gd name="connsiteX429" fmla="*/ 850755 w 918066"/>
                <a:gd name="connsiteY429" fmla="*/ 416807 h 643713"/>
                <a:gd name="connsiteX430" fmla="*/ 852117 w 918066"/>
                <a:gd name="connsiteY430" fmla="*/ 416126 h 643713"/>
                <a:gd name="connsiteX431" fmla="*/ 857111 w 918066"/>
                <a:gd name="connsiteY431" fmla="*/ 412040 h 643713"/>
                <a:gd name="connsiteX432" fmla="*/ 861084 w 918066"/>
                <a:gd name="connsiteY432" fmla="*/ 410905 h 643713"/>
                <a:gd name="connsiteX433" fmla="*/ 862787 w 918066"/>
                <a:gd name="connsiteY433" fmla="*/ 410110 h 643713"/>
                <a:gd name="connsiteX434" fmla="*/ 864149 w 918066"/>
                <a:gd name="connsiteY434" fmla="*/ 408635 h 643713"/>
                <a:gd name="connsiteX435" fmla="*/ 864944 w 918066"/>
                <a:gd name="connsiteY435" fmla="*/ 408294 h 643713"/>
                <a:gd name="connsiteX436" fmla="*/ 867327 w 918066"/>
                <a:gd name="connsiteY436" fmla="*/ 408181 h 643713"/>
                <a:gd name="connsiteX437" fmla="*/ 867781 w 918066"/>
                <a:gd name="connsiteY437" fmla="*/ 407727 h 643713"/>
                <a:gd name="connsiteX438" fmla="*/ 868122 w 918066"/>
                <a:gd name="connsiteY438" fmla="*/ 406705 h 643713"/>
                <a:gd name="connsiteX439" fmla="*/ 868916 w 918066"/>
                <a:gd name="connsiteY439" fmla="*/ 405683 h 643713"/>
                <a:gd name="connsiteX440" fmla="*/ 870392 w 918066"/>
                <a:gd name="connsiteY440" fmla="*/ 404435 h 643713"/>
                <a:gd name="connsiteX441" fmla="*/ 872435 w 918066"/>
                <a:gd name="connsiteY441" fmla="*/ 403300 h 643713"/>
                <a:gd name="connsiteX442" fmla="*/ 874024 w 918066"/>
                <a:gd name="connsiteY442" fmla="*/ 403186 h 643713"/>
                <a:gd name="connsiteX443" fmla="*/ 875614 w 918066"/>
                <a:gd name="connsiteY443" fmla="*/ 403527 h 643713"/>
                <a:gd name="connsiteX444" fmla="*/ 877657 w 918066"/>
                <a:gd name="connsiteY444" fmla="*/ 403527 h 643713"/>
                <a:gd name="connsiteX445" fmla="*/ 878451 w 918066"/>
                <a:gd name="connsiteY445" fmla="*/ 403186 h 643713"/>
                <a:gd name="connsiteX446" fmla="*/ 879246 w 918066"/>
                <a:gd name="connsiteY446" fmla="*/ 402619 h 643713"/>
                <a:gd name="connsiteX447" fmla="*/ 880040 w 918066"/>
                <a:gd name="connsiteY447" fmla="*/ 401938 h 643713"/>
                <a:gd name="connsiteX448" fmla="*/ 880608 w 918066"/>
                <a:gd name="connsiteY448" fmla="*/ 401257 h 643713"/>
                <a:gd name="connsiteX449" fmla="*/ 881516 w 918066"/>
                <a:gd name="connsiteY449" fmla="*/ 400689 h 643713"/>
                <a:gd name="connsiteX450" fmla="*/ 882538 w 918066"/>
                <a:gd name="connsiteY450" fmla="*/ 400916 h 643713"/>
                <a:gd name="connsiteX451" fmla="*/ 883559 w 918066"/>
                <a:gd name="connsiteY451" fmla="*/ 401484 h 643713"/>
                <a:gd name="connsiteX452" fmla="*/ 884467 w 918066"/>
                <a:gd name="connsiteY452" fmla="*/ 401824 h 643713"/>
                <a:gd name="connsiteX453" fmla="*/ 891959 w 918066"/>
                <a:gd name="connsiteY453" fmla="*/ 402619 h 643713"/>
                <a:gd name="connsiteX454" fmla="*/ 905467 w 918066"/>
                <a:gd name="connsiteY454" fmla="*/ 407500 h 643713"/>
                <a:gd name="connsiteX455" fmla="*/ 910007 w 918066"/>
                <a:gd name="connsiteY455" fmla="*/ 411586 h 643713"/>
                <a:gd name="connsiteX456" fmla="*/ 911142 w 918066"/>
                <a:gd name="connsiteY456" fmla="*/ 412267 h 643713"/>
                <a:gd name="connsiteX457" fmla="*/ 913299 w 918066"/>
                <a:gd name="connsiteY457" fmla="*/ 414310 h 643713"/>
                <a:gd name="connsiteX458" fmla="*/ 914887 w 918066"/>
                <a:gd name="connsiteY458" fmla="*/ 419078 h 643713"/>
                <a:gd name="connsiteX459" fmla="*/ 915342 w 918066"/>
                <a:gd name="connsiteY459" fmla="*/ 424413 h 643713"/>
                <a:gd name="connsiteX460" fmla="*/ 914093 w 918066"/>
                <a:gd name="connsiteY460" fmla="*/ 428385 h 643713"/>
                <a:gd name="connsiteX461" fmla="*/ 914661 w 918066"/>
                <a:gd name="connsiteY461" fmla="*/ 429294 h 643713"/>
                <a:gd name="connsiteX462" fmla="*/ 914775 w 918066"/>
                <a:gd name="connsiteY462" fmla="*/ 430315 h 643713"/>
                <a:gd name="connsiteX463" fmla="*/ 914547 w 918066"/>
                <a:gd name="connsiteY463" fmla="*/ 431337 h 643713"/>
                <a:gd name="connsiteX464" fmla="*/ 914093 w 918066"/>
                <a:gd name="connsiteY464" fmla="*/ 432358 h 643713"/>
                <a:gd name="connsiteX465" fmla="*/ 913185 w 918066"/>
                <a:gd name="connsiteY465" fmla="*/ 432131 h 643713"/>
                <a:gd name="connsiteX466" fmla="*/ 910688 w 918066"/>
                <a:gd name="connsiteY466" fmla="*/ 432245 h 643713"/>
                <a:gd name="connsiteX467" fmla="*/ 910688 w 918066"/>
                <a:gd name="connsiteY467" fmla="*/ 433153 h 643713"/>
                <a:gd name="connsiteX468" fmla="*/ 912163 w 918066"/>
                <a:gd name="connsiteY468" fmla="*/ 435196 h 643713"/>
                <a:gd name="connsiteX469" fmla="*/ 913185 w 918066"/>
                <a:gd name="connsiteY469" fmla="*/ 437693 h 643713"/>
                <a:gd name="connsiteX470" fmla="*/ 914887 w 918066"/>
                <a:gd name="connsiteY470" fmla="*/ 439509 h 643713"/>
                <a:gd name="connsiteX471" fmla="*/ 918066 w 918066"/>
                <a:gd name="connsiteY471" fmla="*/ 439850 h 643713"/>
                <a:gd name="connsiteX472" fmla="*/ 915796 w 918066"/>
                <a:gd name="connsiteY472" fmla="*/ 442233 h 643713"/>
                <a:gd name="connsiteX473" fmla="*/ 914661 w 918066"/>
                <a:gd name="connsiteY473" fmla="*/ 445979 h 643713"/>
                <a:gd name="connsiteX474" fmla="*/ 913866 w 918066"/>
                <a:gd name="connsiteY474" fmla="*/ 458011 h 643713"/>
                <a:gd name="connsiteX475" fmla="*/ 913299 w 918066"/>
                <a:gd name="connsiteY475" fmla="*/ 460281 h 643713"/>
                <a:gd name="connsiteX476" fmla="*/ 912050 w 918066"/>
                <a:gd name="connsiteY476" fmla="*/ 464141 h 643713"/>
                <a:gd name="connsiteX477" fmla="*/ 911823 w 918066"/>
                <a:gd name="connsiteY477" fmla="*/ 466071 h 643713"/>
                <a:gd name="connsiteX478" fmla="*/ 911710 w 918066"/>
                <a:gd name="connsiteY478" fmla="*/ 468227 h 643713"/>
                <a:gd name="connsiteX479" fmla="*/ 911482 w 918066"/>
                <a:gd name="connsiteY479" fmla="*/ 470270 h 643713"/>
                <a:gd name="connsiteX480" fmla="*/ 910801 w 918066"/>
                <a:gd name="connsiteY480" fmla="*/ 471632 h 643713"/>
                <a:gd name="connsiteX481" fmla="*/ 911482 w 918066"/>
                <a:gd name="connsiteY481" fmla="*/ 474584 h 643713"/>
                <a:gd name="connsiteX482" fmla="*/ 908985 w 918066"/>
                <a:gd name="connsiteY482" fmla="*/ 478330 h 643713"/>
                <a:gd name="connsiteX483" fmla="*/ 910234 w 918066"/>
                <a:gd name="connsiteY483" fmla="*/ 480827 h 643713"/>
                <a:gd name="connsiteX484" fmla="*/ 909553 w 918066"/>
                <a:gd name="connsiteY484" fmla="*/ 482530 h 643713"/>
                <a:gd name="connsiteX485" fmla="*/ 908758 w 918066"/>
                <a:gd name="connsiteY485" fmla="*/ 483097 h 643713"/>
                <a:gd name="connsiteX486" fmla="*/ 907850 w 918066"/>
                <a:gd name="connsiteY486" fmla="*/ 483211 h 643713"/>
                <a:gd name="connsiteX487" fmla="*/ 906829 w 918066"/>
                <a:gd name="connsiteY487" fmla="*/ 483778 h 643713"/>
                <a:gd name="connsiteX488" fmla="*/ 905467 w 918066"/>
                <a:gd name="connsiteY488" fmla="*/ 485821 h 643713"/>
                <a:gd name="connsiteX489" fmla="*/ 904786 w 918066"/>
                <a:gd name="connsiteY489" fmla="*/ 486503 h 643713"/>
                <a:gd name="connsiteX490" fmla="*/ 902855 w 918066"/>
                <a:gd name="connsiteY490" fmla="*/ 485481 h 643713"/>
                <a:gd name="connsiteX491" fmla="*/ 901834 w 918066"/>
                <a:gd name="connsiteY491" fmla="*/ 485708 h 643713"/>
                <a:gd name="connsiteX492" fmla="*/ 900812 w 918066"/>
                <a:gd name="connsiteY492" fmla="*/ 486275 h 643713"/>
                <a:gd name="connsiteX493" fmla="*/ 899904 w 918066"/>
                <a:gd name="connsiteY493" fmla="*/ 486503 h 643713"/>
                <a:gd name="connsiteX494" fmla="*/ 880948 w 918066"/>
                <a:gd name="connsiteY494" fmla="*/ 489454 h 643713"/>
                <a:gd name="connsiteX495" fmla="*/ 868916 w 918066"/>
                <a:gd name="connsiteY495" fmla="*/ 490248 h 643713"/>
                <a:gd name="connsiteX496" fmla="*/ 865397 w 918066"/>
                <a:gd name="connsiteY496" fmla="*/ 491383 h 643713"/>
                <a:gd name="connsiteX497" fmla="*/ 855636 w 918066"/>
                <a:gd name="connsiteY497" fmla="*/ 498080 h 643713"/>
                <a:gd name="connsiteX498" fmla="*/ 852798 w 918066"/>
                <a:gd name="connsiteY498" fmla="*/ 500918 h 643713"/>
                <a:gd name="connsiteX499" fmla="*/ 850300 w 918066"/>
                <a:gd name="connsiteY499" fmla="*/ 504437 h 643713"/>
                <a:gd name="connsiteX500" fmla="*/ 849619 w 918066"/>
                <a:gd name="connsiteY500" fmla="*/ 503415 h 643713"/>
                <a:gd name="connsiteX501" fmla="*/ 849733 w 918066"/>
                <a:gd name="connsiteY501" fmla="*/ 501372 h 643713"/>
                <a:gd name="connsiteX502" fmla="*/ 848371 w 918066"/>
                <a:gd name="connsiteY502" fmla="*/ 498875 h 643713"/>
                <a:gd name="connsiteX503" fmla="*/ 847804 w 918066"/>
                <a:gd name="connsiteY503" fmla="*/ 496718 h 643713"/>
                <a:gd name="connsiteX504" fmla="*/ 849960 w 918066"/>
                <a:gd name="connsiteY504" fmla="*/ 495810 h 643713"/>
                <a:gd name="connsiteX505" fmla="*/ 852344 w 918066"/>
                <a:gd name="connsiteY505" fmla="*/ 495356 h 643713"/>
                <a:gd name="connsiteX506" fmla="*/ 855863 w 918066"/>
                <a:gd name="connsiteY506" fmla="*/ 493540 h 643713"/>
                <a:gd name="connsiteX507" fmla="*/ 859722 w 918066"/>
                <a:gd name="connsiteY507" fmla="*/ 492632 h 643713"/>
                <a:gd name="connsiteX508" fmla="*/ 861879 w 918066"/>
                <a:gd name="connsiteY508" fmla="*/ 491156 h 643713"/>
                <a:gd name="connsiteX509" fmla="*/ 863582 w 918066"/>
                <a:gd name="connsiteY509" fmla="*/ 488772 h 643713"/>
                <a:gd name="connsiteX510" fmla="*/ 864149 w 918066"/>
                <a:gd name="connsiteY510" fmla="*/ 485708 h 643713"/>
                <a:gd name="connsiteX511" fmla="*/ 863582 w 918066"/>
                <a:gd name="connsiteY511" fmla="*/ 484005 h 643713"/>
                <a:gd name="connsiteX512" fmla="*/ 862332 w 918066"/>
                <a:gd name="connsiteY512" fmla="*/ 482189 h 643713"/>
                <a:gd name="connsiteX513" fmla="*/ 859495 w 918066"/>
                <a:gd name="connsiteY513" fmla="*/ 479124 h 643713"/>
                <a:gd name="connsiteX514" fmla="*/ 860063 w 918066"/>
                <a:gd name="connsiteY514" fmla="*/ 481281 h 643713"/>
                <a:gd name="connsiteX515" fmla="*/ 860176 w 918066"/>
                <a:gd name="connsiteY515" fmla="*/ 482302 h 643713"/>
                <a:gd name="connsiteX516" fmla="*/ 860176 w 918066"/>
                <a:gd name="connsiteY516" fmla="*/ 483778 h 643713"/>
                <a:gd name="connsiteX517" fmla="*/ 858587 w 918066"/>
                <a:gd name="connsiteY517" fmla="*/ 483438 h 643713"/>
                <a:gd name="connsiteX518" fmla="*/ 857225 w 918066"/>
                <a:gd name="connsiteY518" fmla="*/ 484459 h 643713"/>
                <a:gd name="connsiteX519" fmla="*/ 855976 w 918066"/>
                <a:gd name="connsiteY519" fmla="*/ 484913 h 643713"/>
                <a:gd name="connsiteX520" fmla="*/ 854841 w 918066"/>
                <a:gd name="connsiteY520" fmla="*/ 482870 h 643713"/>
                <a:gd name="connsiteX521" fmla="*/ 854387 w 918066"/>
                <a:gd name="connsiteY521" fmla="*/ 480373 h 643713"/>
                <a:gd name="connsiteX522" fmla="*/ 854160 w 918066"/>
                <a:gd name="connsiteY522" fmla="*/ 472200 h 643713"/>
                <a:gd name="connsiteX523" fmla="*/ 855182 w 918066"/>
                <a:gd name="connsiteY523" fmla="*/ 469589 h 643713"/>
                <a:gd name="connsiteX524" fmla="*/ 859722 w 918066"/>
                <a:gd name="connsiteY524" fmla="*/ 467887 h 643713"/>
                <a:gd name="connsiteX525" fmla="*/ 860857 w 918066"/>
                <a:gd name="connsiteY525" fmla="*/ 466071 h 643713"/>
                <a:gd name="connsiteX526" fmla="*/ 859949 w 918066"/>
                <a:gd name="connsiteY526" fmla="*/ 464709 h 643713"/>
                <a:gd name="connsiteX527" fmla="*/ 855749 w 918066"/>
                <a:gd name="connsiteY527" fmla="*/ 461871 h 643713"/>
                <a:gd name="connsiteX528" fmla="*/ 854500 w 918066"/>
                <a:gd name="connsiteY528" fmla="*/ 461303 h 643713"/>
                <a:gd name="connsiteX529" fmla="*/ 851550 w 918066"/>
                <a:gd name="connsiteY529" fmla="*/ 461303 h 643713"/>
                <a:gd name="connsiteX530" fmla="*/ 848485 w 918066"/>
                <a:gd name="connsiteY530" fmla="*/ 460281 h 643713"/>
                <a:gd name="connsiteX531" fmla="*/ 847463 w 918066"/>
                <a:gd name="connsiteY531" fmla="*/ 460509 h 643713"/>
                <a:gd name="connsiteX532" fmla="*/ 847123 w 918066"/>
                <a:gd name="connsiteY532" fmla="*/ 461190 h 643713"/>
                <a:gd name="connsiteX533" fmla="*/ 846782 w 918066"/>
                <a:gd name="connsiteY533" fmla="*/ 462438 h 643713"/>
                <a:gd name="connsiteX534" fmla="*/ 846214 w 918066"/>
                <a:gd name="connsiteY534" fmla="*/ 463687 h 643713"/>
                <a:gd name="connsiteX535" fmla="*/ 845193 w 918066"/>
                <a:gd name="connsiteY535" fmla="*/ 464254 h 643713"/>
                <a:gd name="connsiteX536" fmla="*/ 843036 w 918066"/>
                <a:gd name="connsiteY536" fmla="*/ 464368 h 643713"/>
                <a:gd name="connsiteX537" fmla="*/ 842014 w 918066"/>
                <a:gd name="connsiteY537" fmla="*/ 464822 h 643713"/>
                <a:gd name="connsiteX538" fmla="*/ 838496 w 918066"/>
                <a:gd name="connsiteY538" fmla="*/ 468227 h 643713"/>
                <a:gd name="connsiteX539" fmla="*/ 837474 w 918066"/>
                <a:gd name="connsiteY539" fmla="*/ 469817 h 643713"/>
                <a:gd name="connsiteX540" fmla="*/ 836906 w 918066"/>
                <a:gd name="connsiteY540" fmla="*/ 472654 h 643713"/>
                <a:gd name="connsiteX541" fmla="*/ 837020 w 918066"/>
                <a:gd name="connsiteY541" fmla="*/ 473449 h 643713"/>
                <a:gd name="connsiteX542" fmla="*/ 837928 w 918066"/>
                <a:gd name="connsiteY542" fmla="*/ 474130 h 643713"/>
                <a:gd name="connsiteX543" fmla="*/ 838156 w 918066"/>
                <a:gd name="connsiteY543" fmla="*/ 475038 h 643713"/>
                <a:gd name="connsiteX544" fmla="*/ 837928 w 918066"/>
                <a:gd name="connsiteY544" fmla="*/ 475833 h 643713"/>
                <a:gd name="connsiteX545" fmla="*/ 837474 w 918066"/>
                <a:gd name="connsiteY545" fmla="*/ 476173 h 643713"/>
                <a:gd name="connsiteX546" fmla="*/ 837020 w 918066"/>
                <a:gd name="connsiteY546" fmla="*/ 476400 h 643713"/>
                <a:gd name="connsiteX547" fmla="*/ 836793 w 918066"/>
                <a:gd name="connsiteY547" fmla="*/ 476854 h 643713"/>
                <a:gd name="connsiteX548" fmla="*/ 837020 w 918066"/>
                <a:gd name="connsiteY548" fmla="*/ 478103 h 643713"/>
                <a:gd name="connsiteX549" fmla="*/ 837701 w 918066"/>
                <a:gd name="connsiteY549" fmla="*/ 479124 h 643713"/>
                <a:gd name="connsiteX550" fmla="*/ 838496 w 918066"/>
                <a:gd name="connsiteY550" fmla="*/ 479805 h 643713"/>
                <a:gd name="connsiteX551" fmla="*/ 840652 w 918066"/>
                <a:gd name="connsiteY551" fmla="*/ 480713 h 643713"/>
                <a:gd name="connsiteX552" fmla="*/ 845306 w 918066"/>
                <a:gd name="connsiteY552" fmla="*/ 485594 h 643713"/>
                <a:gd name="connsiteX553" fmla="*/ 844058 w 918066"/>
                <a:gd name="connsiteY553" fmla="*/ 486956 h 643713"/>
                <a:gd name="connsiteX554" fmla="*/ 843490 w 918066"/>
                <a:gd name="connsiteY554" fmla="*/ 487297 h 643713"/>
                <a:gd name="connsiteX555" fmla="*/ 842582 w 918066"/>
                <a:gd name="connsiteY555" fmla="*/ 487410 h 643713"/>
                <a:gd name="connsiteX556" fmla="*/ 843490 w 918066"/>
                <a:gd name="connsiteY556" fmla="*/ 488205 h 643713"/>
                <a:gd name="connsiteX557" fmla="*/ 843944 w 918066"/>
                <a:gd name="connsiteY557" fmla="*/ 488432 h 643713"/>
                <a:gd name="connsiteX558" fmla="*/ 843944 w 918066"/>
                <a:gd name="connsiteY558" fmla="*/ 489454 h 643713"/>
                <a:gd name="connsiteX559" fmla="*/ 842696 w 918066"/>
                <a:gd name="connsiteY559" fmla="*/ 490248 h 643713"/>
                <a:gd name="connsiteX560" fmla="*/ 842582 w 918066"/>
                <a:gd name="connsiteY560" fmla="*/ 491497 h 643713"/>
                <a:gd name="connsiteX561" fmla="*/ 843263 w 918066"/>
                <a:gd name="connsiteY561" fmla="*/ 492859 h 643713"/>
                <a:gd name="connsiteX562" fmla="*/ 844512 w 918066"/>
                <a:gd name="connsiteY562" fmla="*/ 493994 h 643713"/>
                <a:gd name="connsiteX563" fmla="*/ 843604 w 918066"/>
                <a:gd name="connsiteY563" fmla="*/ 494675 h 643713"/>
                <a:gd name="connsiteX564" fmla="*/ 842355 w 918066"/>
                <a:gd name="connsiteY564" fmla="*/ 495016 h 643713"/>
                <a:gd name="connsiteX565" fmla="*/ 838042 w 918066"/>
                <a:gd name="connsiteY565" fmla="*/ 495129 h 643713"/>
                <a:gd name="connsiteX566" fmla="*/ 837020 w 918066"/>
                <a:gd name="connsiteY566" fmla="*/ 495583 h 643713"/>
                <a:gd name="connsiteX567" fmla="*/ 831117 w 918066"/>
                <a:gd name="connsiteY567" fmla="*/ 499216 h 643713"/>
                <a:gd name="connsiteX568" fmla="*/ 830096 w 918066"/>
                <a:gd name="connsiteY568" fmla="*/ 500123 h 643713"/>
                <a:gd name="connsiteX569" fmla="*/ 829188 w 918066"/>
                <a:gd name="connsiteY569" fmla="*/ 502053 h 643713"/>
                <a:gd name="connsiteX570" fmla="*/ 829074 w 918066"/>
                <a:gd name="connsiteY570" fmla="*/ 503756 h 643713"/>
                <a:gd name="connsiteX571" fmla="*/ 829755 w 918066"/>
                <a:gd name="connsiteY571" fmla="*/ 504437 h 643713"/>
                <a:gd name="connsiteX572" fmla="*/ 831231 w 918066"/>
                <a:gd name="connsiteY572" fmla="*/ 503302 h 643713"/>
                <a:gd name="connsiteX573" fmla="*/ 830777 w 918066"/>
                <a:gd name="connsiteY573" fmla="*/ 505004 h 643713"/>
                <a:gd name="connsiteX574" fmla="*/ 828961 w 918066"/>
                <a:gd name="connsiteY574" fmla="*/ 505572 h 643713"/>
                <a:gd name="connsiteX575" fmla="*/ 828507 w 918066"/>
                <a:gd name="connsiteY575" fmla="*/ 507502 h 643713"/>
                <a:gd name="connsiteX576" fmla="*/ 828848 w 918066"/>
                <a:gd name="connsiteY576" fmla="*/ 509658 h 643713"/>
                <a:gd name="connsiteX577" fmla="*/ 829642 w 918066"/>
                <a:gd name="connsiteY577" fmla="*/ 510226 h 643713"/>
                <a:gd name="connsiteX578" fmla="*/ 834750 w 918066"/>
                <a:gd name="connsiteY578" fmla="*/ 509318 h 643713"/>
                <a:gd name="connsiteX579" fmla="*/ 837020 w 918066"/>
                <a:gd name="connsiteY579" fmla="*/ 507956 h 643713"/>
                <a:gd name="connsiteX580" fmla="*/ 839177 w 918066"/>
                <a:gd name="connsiteY580" fmla="*/ 505913 h 643713"/>
                <a:gd name="connsiteX581" fmla="*/ 841220 w 918066"/>
                <a:gd name="connsiteY581" fmla="*/ 503302 h 643713"/>
                <a:gd name="connsiteX582" fmla="*/ 839858 w 918066"/>
                <a:gd name="connsiteY582" fmla="*/ 500578 h 643713"/>
                <a:gd name="connsiteX583" fmla="*/ 846669 w 918066"/>
                <a:gd name="connsiteY583" fmla="*/ 502734 h 643713"/>
                <a:gd name="connsiteX584" fmla="*/ 848257 w 918066"/>
                <a:gd name="connsiteY584" fmla="*/ 503869 h 643713"/>
                <a:gd name="connsiteX585" fmla="*/ 848712 w 918066"/>
                <a:gd name="connsiteY585" fmla="*/ 506253 h 643713"/>
                <a:gd name="connsiteX586" fmla="*/ 847917 w 918066"/>
                <a:gd name="connsiteY586" fmla="*/ 508977 h 643713"/>
                <a:gd name="connsiteX587" fmla="*/ 846214 w 918066"/>
                <a:gd name="connsiteY587" fmla="*/ 511134 h 643713"/>
                <a:gd name="connsiteX588" fmla="*/ 843944 w 918066"/>
                <a:gd name="connsiteY588" fmla="*/ 511815 h 643713"/>
                <a:gd name="connsiteX589" fmla="*/ 845647 w 918066"/>
                <a:gd name="connsiteY589" fmla="*/ 509545 h 643713"/>
                <a:gd name="connsiteX590" fmla="*/ 847236 w 918066"/>
                <a:gd name="connsiteY590" fmla="*/ 506934 h 643713"/>
                <a:gd name="connsiteX591" fmla="*/ 847463 w 918066"/>
                <a:gd name="connsiteY591" fmla="*/ 504664 h 643713"/>
                <a:gd name="connsiteX592" fmla="*/ 845193 w 918066"/>
                <a:gd name="connsiteY592" fmla="*/ 503415 h 643713"/>
                <a:gd name="connsiteX593" fmla="*/ 845193 w 918066"/>
                <a:gd name="connsiteY593" fmla="*/ 504437 h 643713"/>
                <a:gd name="connsiteX594" fmla="*/ 845874 w 918066"/>
                <a:gd name="connsiteY594" fmla="*/ 505345 h 643713"/>
                <a:gd name="connsiteX595" fmla="*/ 845647 w 918066"/>
                <a:gd name="connsiteY595" fmla="*/ 505799 h 643713"/>
                <a:gd name="connsiteX596" fmla="*/ 843831 w 918066"/>
                <a:gd name="connsiteY596" fmla="*/ 506253 h 643713"/>
                <a:gd name="connsiteX597" fmla="*/ 842468 w 918066"/>
                <a:gd name="connsiteY597" fmla="*/ 505345 h 643713"/>
                <a:gd name="connsiteX598" fmla="*/ 841901 w 918066"/>
                <a:gd name="connsiteY598" fmla="*/ 505232 h 643713"/>
                <a:gd name="connsiteX599" fmla="*/ 841447 w 918066"/>
                <a:gd name="connsiteY599" fmla="*/ 505572 h 643713"/>
                <a:gd name="connsiteX600" fmla="*/ 840993 w 918066"/>
                <a:gd name="connsiteY600" fmla="*/ 506253 h 643713"/>
                <a:gd name="connsiteX601" fmla="*/ 840539 w 918066"/>
                <a:gd name="connsiteY601" fmla="*/ 507161 h 643713"/>
                <a:gd name="connsiteX602" fmla="*/ 838723 w 918066"/>
                <a:gd name="connsiteY602" fmla="*/ 508523 h 643713"/>
                <a:gd name="connsiteX603" fmla="*/ 835658 w 918066"/>
                <a:gd name="connsiteY603" fmla="*/ 511702 h 643713"/>
                <a:gd name="connsiteX604" fmla="*/ 833955 w 918066"/>
                <a:gd name="connsiteY604" fmla="*/ 512610 h 643713"/>
                <a:gd name="connsiteX605" fmla="*/ 829301 w 918066"/>
                <a:gd name="connsiteY605" fmla="*/ 514993 h 643713"/>
                <a:gd name="connsiteX606" fmla="*/ 827939 w 918066"/>
                <a:gd name="connsiteY606" fmla="*/ 516242 h 643713"/>
                <a:gd name="connsiteX607" fmla="*/ 829642 w 918066"/>
                <a:gd name="connsiteY607" fmla="*/ 513064 h 643713"/>
                <a:gd name="connsiteX608" fmla="*/ 829982 w 918066"/>
                <a:gd name="connsiteY608" fmla="*/ 511702 h 643713"/>
                <a:gd name="connsiteX609" fmla="*/ 828507 w 918066"/>
                <a:gd name="connsiteY609" fmla="*/ 511474 h 643713"/>
                <a:gd name="connsiteX610" fmla="*/ 827258 w 918066"/>
                <a:gd name="connsiteY610" fmla="*/ 511702 h 643713"/>
                <a:gd name="connsiteX611" fmla="*/ 826350 w 918066"/>
                <a:gd name="connsiteY611" fmla="*/ 512610 h 643713"/>
                <a:gd name="connsiteX612" fmla="*/ 825896 w 918066"/>
                <a:gd name="connsiteY612" fmla="*/ 514426 h 643713"/>
                <a:gd name="connsiteX613" fmla="*/ 827145 w 918066"/>
                <a:gd name="connsiteY613" fmla="*/ 514426 h 643713"/>
                <a:gd name="connsiteX614" fmla="*/ 826577 w 918066"/>
                <a:gd name="connsiteY614" fmla="*/ 515788 h 643713"/>
                <a:gd name="connsiteX615" fmla="*/ 826918 w 918066"/>
                <a:gd name="connsiteY615" fmla="*/ 516809 h 643713"/>
                <a:gd name="connsiteX616" fmla="*/ 827939 w 918066"/>
                <a:gd name="connsiteY616" fmla="*/ 517604 h 643713"/>
                <a:gd name="connsiteX617" fmla="*/ 829188 w 918066"/>
                <a:gd name="connsiteY617" fmla="*/ 518058 h 643713"/>
                <a:gd name="connsiteX618" fmla="*/ 825329 w 918066"/>
                <a:gd name="connsiteY618" fmla="*/ 519193 h 643713"/>
                <a:gd name="connsiteX619" fmla="*/ 823853 w 918066"/>
                <a:gd name="connsiteY619" fmla="*/ 520555 h 643713"/>
                <a:gd name="connsiteX620" fmla="*/ 823853 w 918066"/>
                <a:gd name="connsiteY620" fmla="*/ 522712 h 643713"/>
                <a:gd name="connsiteX621" fmla="*/ 824307 w 918066"/>
                <a:gd name="connsiteY621" fmla="*/ 522031 h 643713"/>
                <a:gd name="connsiteX622" fmla="*/ 824988 w 918066"/>
                <a:gd name="connsiteY622" fmla="*/ 521350 h 643713"/>
                <a:gd name="connsiteX623" fmla="*/ 825329 w 918066"/>
                <a:gd name="connsiteY623" fmla="*/ 520782 h 643713"/>
                <a:gd name="connsiteX624" fmla="*/ 826691 w 918066"/>
                <a:gd name="connsiteY624" fmla="*/ 521577 h 643713"/>
                <a:gd name="connsiteX625" fmla="*/ 827939 w 918066"/>
                <a:gd name="connsiteY625" fmla="*/ 522598 h 643713"/>
                <a:gd name="connsiteX626" fmla="*/ 827145 w 918066"/>
                <a:gd name="connsiteY626" fmla="*/ 524415 h 643713"/>
                <a:gd name="connsiteX627" fmla="*/ 826010 w 918066"/>
                <a:gd name="connsiteY627" fmla="*/ 527820 h 643713"/>
                <a:gd name="connsiteX628" fmla="*/ 825215 w 918066"/>
                <a:gd name="connsiteY628" fmla="*/ 531566 h 643713"/>
                <a:gd name="connsiteX629" fmla="*/ 825669 w 918066"/>
                <a:gd name="connsiteY629" fmla="*/ 534176 h 643713"/>
                <a:gd name="connsiteX630" fmla="*/ 826464 w 918066"/>
                <a:gd name="connsiteY630" fmla="*/ 534404 h 643713"/>
                <a:gd name="connsiteX631" fmla="*/ 827258 w 918066"/>
                <a:gd name="connsiteY631" fmla="*/ 533382 h 643713"/>
                <a:gd name="connsiteX632" fmla="*/ 827826 w 918066"/>
                <a:gd name="connsiteY632" fmla="*/ 531906 h 643713"/>
                <a:gd name="connsiteX633" fmla="*/ 828393 w 918066"/>
                <a:gd name="connsiteY633" fmla="*/ 528728 h 643713"/>
                <a:gd name="connsiteX634" fmla="*/ 829301 w 918066"/>
                <a:gd name="connsiteY634" fmla="*/ 527593 h 643713"/>
                <a:gd name="connsiteX635" fmla="*/ 831231 w 918066"/>
                <a:gd name="connsiteY635" fmla="*/ 526231 h 643713"/>
                <a:gd name="connsiteX636" fmla="*/ 834069 w 918066"/>
                <a:gd name="connsiteY636" fmla="*/ 522258 h 643713"/>
                <a:gd name="connsiteX637" fmla="*/ 835772 w 918066"/>
                <a:gd name="connsiteY637" fmla="*/ 520442 h 643713"/>
                <a:gd name="connsiteX638" fmla="*/ 837474 w 918066"/>
                <a:gd name="connsiteY638" fmla="*/ 519647 h 643713"/>
                <a:gd name="connsiteX639" fmla="*/ 839290 w 918066"/>
                <a:gd name="connsiteY639" fmla="*/ 519193 h 643713"/>
                <a:gd name="connsiteX640" fmla="*/ 840652 w 918066"/>
                <a:gd name="connsiteY640" fmla="*/ 517718 h 643713"/>
                <a:gd name="connsiteX641" fmla="*/ 841447 w 918066"/>
                <a:gd name="connsiteY641" fmla="*/ 515901 h 643713"/>
                <a:gd name="connsiteX642" fmla="*/ 842468 w 918066"/>
                <a:gd name="connsiteY642" fmla="*/ 513291 h 643713"/>
                <a:gd name="connsiteX643" fmla="*/ 841787 w 918066"/>
                <a:gd name="connsiteY643" fmla="*/ 515901 h 643713"/>
                <a:gd name="connsiteX644" fmla="*/ 840880 w 918066"/>
                <a:gd name="connsiteY644" fmla="*/ 518171 h 643713"/>
                <a:gd name="connsiteX645" fmla="*/ 834523 w 918066"/>
                <a:gd name="connsiteY645" fmla="*/ 530431 h 643713"/>
                <a:gd name="connsiteX646" fmla="*/ 829982 w 918066"/>
                <a:gd name="connsiteY646" fmla="*/ 533949 h 643713"/>
                <a:gd name="connsiteX647" fmla="*/ 821242 w 918066"/>
                <a:gd name="connsiteY647" fmla="*/ 545755 h 643713"/>
                <a:gd name="connsiteX648" fmla="*/ 820221 w 918066"/>
                <a:gd name="connsiteY648" fmla="*/ 548819 h 643713"/>
                <a:gd name="connsiteX649" fmla="*/ 819880 w 918066"/>
                <a:gd name="connsiteY649" fmla="*/ 550522 h 643713"/>
                <a:gd name="connsiteX650" fmla="*/ 818632 w 918066"/>
                <a:gd name="connsiteY650" fmla="*/ 549500 h 643713"/>
                <a:gd name="connsiteX651" fmla="*/ 817042 w 918066"/>
                <a:gd name="connsiteY651" fmla="*/ 550181 h 643713"/>
                <a:gd name="connsiteX652" fmla="*/ 815794 w 918066"/>
                <a:gd name="connsiteY652" fmla="*/ 551316 h 643713"/>
                <a:gd name="connsiteX653" fmla="*/ 814772 w 918066"/>
                <a:gd name="connsiteY653" fmla="*/ 552905 h 643713"/>
                <a:gd name="connsiteX654" fmla="*/ 814204 w 918066"/>
                <a:gd name="connsiteY654" fmla="*/ 554495 h 643713"/>
                <a:gd name="connsiteX655" fmla="*/ 813978 w 918066"/>
                <a:gd name="connsiteY655" fmla="*/ 556424 h 643713"/>
                <a:gd name="connsiteX656" fmla="*/ 813864 w 918066"/>
                <a:gd name="connsiteY656" fmla="*/ 561532 h 643713"/>
                <a:gd name="connsiteX657" fmla="*/ 814318 w 918066"/>
                <a:gd name="connsiteY657" fmla="*/ 563235 h 643713"/>
                <a:gd name="connsiteX658" fmla="*/ 815907 w 918066"/>
                <a:gd name="connsiteY658" fmla="*/ 566073 h 643713"/>
                <a:gd name="connsiteX659" fmla="*/ 817269 w 918066"/>
                <a:gd name="connsiteY659" fmla="*/ 570272 h 643713"/>
                <a:gd name="connsiteX660" fmla="*/ 817610 w 918066"/>
                <a:gd name="connsiteY660" fmla="*/ 572316 h 643713"/>
                <a:gd name="connsiteX661" fmla="*/ 817269 w 918066"/>
                <a:gd name="connsiteY661" fmla="*/ 573451 h 643713"/>
                <a:gd name="connsiteX662" fmla="*/ 817950 w 918066"/>
                <a:gd name="connsiteY662" fmla="*/ 574359 h 643713"/>
                <a:gd name="connsiteX663" fmla="*/ 816702 w 918066"/>
                <a:gd name="connsiteY663" fmla="*/ 573564 h 643713"/>
                <a:gd name="connsiteX664" fmla="*/ 815454 w 918066"/>
                <a:gd name="connsiteY664" fmla="*/ 573905 h 643713"/>
                <a:gd name="connsiteX665" fmla="*/ 814545 w 918066"/>
                <a:gd name="connsiteY665" fmla="*/ 574926 h 643713"/>
                <a:gd name="connsiteX666" fmla="*/ 813978 w 918066"/>
                <a:gd name="connsiteY666" fmla="*/ 576288 h 643713"/>
                <a:gd name="connsiteX667" fmla="*/ 814659 w 918066"/>
                <a:gd name="connsiteY667" fmla="*/ 578786 h 643713"/>
                <a:gd name="connsiteX668" fmla="*/ 816248 w 918066"/>
                <a:gd name="connsiteY668" fmla="*/ 589683 h 643713"/>
                <a:gd name="connsiteX669" fmla="*/ 817950 w 918066"/>
                <a:gd name="connsiteY669" fmla="*/ 596607 h 643713"/>
                <a:gd name="connsiteX670" fmla="*/ 817950 w 918066"/>
                <a:gd name="connsiteY670" fmla="*/ 597401 h 643713"/>
                <a:gd name="connsiteX671" fmla="*/ 817723 w 918066"/>
                <a:gd name="connsiteY671" fmla="*/ 598536 h 643713"/>
                <a:gd name="connsiteX672" fmla="*/ 816816 w 918066"/>
                <a:gd name="connsiteY672" fmla="*/ 599785 h 643713"/>
                <a:gd name="connsiteX673" fmla="*/ 816361 w 918066"/>
                <a:gd name="connsiteY673" fmla="*/ 602282 h 643713"/>
                <a:gd name="connsiteX674" fmla="*/ 814999 w 918066"/>
                <a:gd name="connsiteY674" fmla="*/ 606255 h 643713"/>
                <a:gd name="connsiteX675" fmla="*/ 814659 w 918066"/>
                <a:gd name="connsiteY675" fmla="*/ 608071 h 643713"/>
                <a:gd name="connsiteX676" fmla="*/ 812389 w 918066"/>
                <a:gd name="connsiteY676" fmla="*/ 612725 h 643713"/>
                <a:gd name="connsiteX677" fmla="*/ 811934 w 918066"/>
                <a:gd name="connsiteY677" fmla="*/ 613974 h 643713"/>
                <a:gd name="connsiteX678" fmla="*/ 810345 w 918066"/>
                <a:gd name="connsiteY678" fmla="*/ 621352 h 643713"/>
                <a:gd name="connsiteX679" fmla="*/ 809778 w 918066"/>
                <a:gd name="connsiteY679" fmla="*/ 622600 h 643713"/>
                <a:gd name="connsiteX680" fmla="*/ 809437 w 918066"/>
                <a:gd name="connsiteY680" fmla="*/ 623849 h 643713"/>
                <a:gd name="connsiteX681" fmla="*/ 809891 w 918066"/>
                <a:gd name="connsiteY681" fmla="*/ 625098 h 643713"/>
                <a:gd name="connsiteX682" fmla="*/ 809437 w 918066"/>
                <a:gd name="connsiteY682" fmla="*/ 626233 h 643713"/>
                <a:gd name="connsiteX683" fmla="*/ 809210 w 918066"/>
                <a:gd name="connsiteY683" fmla="*/ 627595 h 643713"/>
                <a:gd name="connsiteX684" fmla="*/ 809097 w 918066"/>
                <a:gd name="connsiteY684" fmla="*/ 629071 h 643713"/>
                <a:gd name="connsiteX685" fmla="*/ 809210 w 918066"/>
                <a:gd name="connsiteY685" fmla="*/ 630546 h 643713"/>
                <a:gd name="connsiteX686" fmla="*/ 808756 w 918066"/>
                <a:gd name="connsiteY686" fmla="*/ 631908 h 643713"/>
                <a:gd name="connsiteX687" fmla="*/ 794794 w 918066"/>
                <a:gd name="connsiteY687" fmla="*/ 632703 h 643713"/>
                <a:gd name="connsiteX688" fmla="*/ 774136 w 918066"/>
                <a:gd name="connsiteY688" fmla="*/ 629071 h 643713"/>
                <a:gd name="connsiteX689" fmla="*/ 754158 w 918066"/>
                <a:gd name="connsiteY689" fmla="*/ 619990 h 643713"/>
                <a:gd name="connsiteX690" fmla="*/ 750866 w 918066"/>
                <a:gd name="connsiteY690" fmla="*/ 617379 h 643713"/>
                <a:gd name="connsiteX691" fmla="*/ 746440 w 918066"/>
                <a:gd name="connsiteY691" fmla="*/ 601942 h 643713"/>
                <a:gd name="connsiteX692" fmla="*/ 744169 w 918066"/>
                <a:gd name="connsiteY692" fmla="*/ 598082 h 643713"/>
                <a:gd name="connsiteX693" fmla="*/ 744169 w 918066"/>
                <a:gd name="connsiteY693" fmla="*/ 598082 h 643713"/>
                <a:gd name="connsiteX694" fmla="*/ 738721 w 918066"/>
                <a:gd name="connsiteY694" fmla="*/ 598763 h 643713"/>
                <a:gd name="connsiteX695" fmla="*/ 732024 w 918066"/>
                <a:gd name="connsiteY695" fmla="*/ 602509 h 643713"/>
                <a:gd name="connsiteX696" fmla="*/ 725667 w 918066"/>
                <a:gd name="connsiteY696" fmla="*/ 604098 h 643713"/>
                <a:gd name="connsiteX697" fmla="*/ 721921 w 918066"/>
                <a:gd name="connsiteY697" fmla="*/ 598877 h 643713"/>
                <a:gd name="connsiteX698" fmla="*/ 721354 w 918066"/>
                <a:gd name="connsiteY698" fmla="*/ 598082 h 643713"/>
                <a:gd name="connsiteX699" fmla="*/ 719424 w 918066"/>
                <a:gd name="connsiteY699" fmla="*/ 593996 h 643713"/>
                <a:gd name="connsiteX700" fmla="*/ 717154 w 918066"/>
                <a:gd name="connsiteY700" fmla="*/ 593202 h 643713"/>
                <a:gd name="connsiteX701" fmla="*/ 711478 w 918066"/>
                <a:gd name="connsiteY701" fmla="*/ 595018 h 643713"/>
                <a:gd name="connsiteX702" fmla="*/ 692976 w 918066"/>
                <a:gd name="connsiteY702" fmla="*/ 595131 h 643713"/>
                <a:gd name="connsiteX703" fmla="*/ 691955 w 918066"/>
                <a:gd name="connsiteY703" fmla="*/ 594337 h 643713"/>
                <a:gd name="connsiteX704" fmla="*/ 690025 w 918066"/>
                <a:gd name="connsiteY704" fmla="*/ 591045 h 643713"/>
                <a:gd name="connsiteX705" fmla="*/ 688890 w 918066"/>
                <a:gd name="connsiteY705" fmla="*/ 590023 h 643713"/>
                <a:gd name="connsiteX706" fmla="*/ 683441 w 918066"/>
                <a:gd name="connsiteY706" fmla="*/ 587412 h 643713"/>
                <a:gd name="connsiteX707" fmla="*/ 681398 w 918066"/>
                <a:gd name="connsiteY707" fmla="*/ 585029 h 643713"/>
                <a:gd name="connsiteX708" fmla="*/ 681853 w 918066"/>
                <a:gd name="connsiteY708" fmla="*/ 581964 h 643713"/>
                <a:gd name="connsiteX709" fmla="*/ 680263 w 918066"/>
                <a:gd name="connsiteY709" fmla="*/ 580715 h 643713"/>
                <a:gd name="connsiteX710" fmla="*/ 680150 w 918066"/>
                <a:gd name="connsiteY710" fmla="*/ 580602 h 643713"/>
                <a:gd name="connsiteX711" fmla="*/ 677766 w 918066"/>
                <a:gd name="connsiteY711" fmla="*/ 580829 h 643713"/>
                <a:gd name="connsiteX712" fmla="*/ 675723 w 918066"/>
                <a:gd name="connsiteY712" fmla="*/ 579694 h 643713"/>
                <a:gd name="connsiteX713" fmla="*/ 665507 w 918066"/>
                <a:gd name="connsiteY713" fmla="*/ 577651 h 643713"/>
                <a:gd name="connsiteX714" fmla="*/ 658470 w 918066"/>
                <a:gd name="connsiteY714" fmla="*/ 573224 h 643713"/>
                <a:gd name="connsiteX715" fmla="*/ 655972 w 918066"/>
                <a:gd name="connsiteY715" fmla="*/ 574813 h 643713"/>
                <a:gd name="connsiteX716" fmla="*/ 644621 w 918066"/>
                <a:gd name="connsiteY716" fmla="*/ 575948 h 643713"/>
                <a:gd name="connsiteX717" fmla="*/ 635427 w 918066"/>
                <a:gd name="connsiteY717" fmla="*/ 581396 h 643713"/>
                <a:gd name="connsiteX718" fmla="*/ 631908 w 918066"/>
                <a:gd name="connsiteY718" fmla="*/ 582418 h 643713"/>
                <a:gd name="connsiteX719" fmla="*/ 627595 w 918066"/>
                <a:gd name="connsiteY719" fmla="*/ 582418 h 643713"/>
                <a:gd name="connsiteX720" fmla="*/ 626460 w 918066"/>
                <a:gd name="connsiteY720" fmla="*/ 582645 h 643713"/>
                <a:gd name="connsiteX721" fmla="*/ 624530 w 918066"/>
                <a:gd name="connsiteY721" fmla="*/ 583894 h 643713"/>
                <a:gd name="connsiteX722" fmla="*/ 623622 w 918066"/>
                <a:gd name="connsiteY722" fmla="*/ 584121 h 643713"/>
                <a:gd name="connsiteX723" fmla="*/ 621692 w 918066"/>
                <a:gd name="connsiteY723" fmla="*/ 584348 h 643713"/>
                <a:gd name="connsiteX724" fmla="*/ 618401 w 918066"/>
                <a:gd name="connsiteY724" fmla="*/ 585483 h 643713"/>
                <a:gd name="connsiteX725" fmla="*/ 599104 w 918066"/>
                <a:gd name="connsiteY725" fmla="*/ 588321 h 643713"/>
                <a:gd name="connsiteX726" fmla="*/ 591045 w 918066"/>
                <a:gd name="connsiteY726" fmla="*/ 589456 h 643713"/>
                <a:gd name="connsiteX727" fmla="*/ 588888 w 918066"/>
                <a:gd name="connsiteY727" fmla="*/ 589796 h 643713"/>
                <a:gd name="connsiteX728" fmla="*/ 581170 w 918066"/>
                <a:gd name="connsiteY728" fmla="*/ 593202 h 643713"/>
                <a:gd name="connsiteX729" fmla="*/ 573337 w 918066"/>
                <a:gd name="connsiteY729" fmla="*/ 595245 h 643713"/>
                <a:gd name="connsiteX730" fmla="*/ 570045 w 918066"/>
                <a:gd name="connsiteY730" fmla="*/ 597061 h 643713"/>
                <a:gd name="connsiteX731" fmla="*/ 566413 w 918066"/>
                <a:gd name="connsiteY731" fmla="*/ 601034 h 643713"/>
                <a:gd name="connsiteX732" fmla="*/ 564711 w 918066"/>
                <a:gd name="connsiteY732" fmla="*/ 603644 h 643713"/>
                <a:gd name="connsiteX733" fmla="*/ 564029 w 918066"/>
                <a:gd name="connsiteY733" fmla="*/ 605688 h 643713"/>
                <a:gd name="connsiteX734" fmla="*/ 552338 w 918066"/>
                <a:gd name="connsiteY734" fmla="*/ 614314 h 643713"/>
                <a:gd name="connsiteX735" fmla="*/ 551430 w 918066"/>
                <a:gd name="connsiteY735" fmla="*/ 615903 h 643713"/>
                <a:gd name="connsiteX736" fmla="*/ 550635 w 918066"/>
                <a:gd name="connsiteY736" fmla="*/ 617833 h 643713"/>
                <a:gd name="connsiteX737" fmla="*/ 546095 w 918066"/>
                <a:gd name="connsiteY737" fmla="*/ 623622 h 643713"/>
                <a:gd name="connsiteX738" fmla="*/ 543144 w 918066"/>
                <a:gd name="connsiteY738" fmla="*/ 625325 h 643713"/>
                <a:gd name="connsiteX739" fmla="*/ 539965 w 918066"/>
                <a:gd name="connsiteY739" fmla="*/ 628616 h 643713"/>
                <a:gd name="connsiteX740" fmla="*/ 539738 w 918066"/>
                <a:gd name="connsiteY740" fmla="*/ 629071 h 643713"/>
                <a:gd name="connsiteX741" fmla="*/ 537468 w 918066"/>
                <a:gd name="connsiteY741" fmla="*/ 632816 h 643713"/>
                <a:gd name="connsiteX742" fmla="*/ 533382 w 918066"/>
                <a:gd name="connsiteY742" fmla="*/ 634519 h 643713"/>
                <a:gd name="connsiteX743" fmla="*/ 532701 w 918066"/>
                <a:gd name="connsiteY743" fmla="*/ 634519 h 643713"/>
                <a:gd name="connsiteX744" fmla="*/ 526685 w 918066"/>
                <a:gd name="connsiteY744" fmla="*/ 634746 h 643713"/>
                <a:gd name="connsiteX745" fmla="*/ 524982 w 918066"/>
                <a:gd name="connsiteY745" fmla="*/ 635995 h 643713"/>
                <a:gd name="connsiteX746" fmla="*/ 523506 w 918066"/>
                <a:gd name="connsiteY746" fmla="*/ 637470 h 643713"/>
                <a:gd name="connsiteX747" fmla="*/ 521463 w 918066"/>
                <a:gd name="connsiteY747" fmla="*/ 638719 h 643713"/>
                <a:gd name="connsiteX748" fmla="*/ 519307 w 918066"/>
                <a:gd name="connsiteY748" fmla="*/ 639627 h 643713"/>
                <a:gd name="connsiteX749" fmla="*/ 517490 w 918066"/>
                <a:gd name="connsiteY749" fmla="*/ 640081 h 643713"/>
                <a:gd name="connsiteX750" fmla="*/ 515674 w 918066"/>
                <a:gd name="connsiteY750" fmla="*/ 640989 h 643713"/>
                <a:gd name="connsiteX751" fmla="*/ 513518 w 918066"/>
                <a:gd name="connsiteY751" fmla="*/ 641216 h 643713"/>
                <a:gd name="connsiteX752" fmla="*/ 509091 w 918066"/>
                <a:gd name="connsiteY752" fmla="*/ 640989 h 643713"/>
                <a:gd name="connsiteX753" fmla="*/ 508523 w 918066"/>
                <a:gd name="connsiteY753" fmla="*/ 641103 h 643713"/>
                <a:gd name="connsiteX754" fmla="*/ 507047 w 918066"/>
                <a:gd name="connsiteY754" fmla="*/ 641329 h 643713"/>
                <a:gd name="connsiteX755" fmla="*/ 503075 w 918066"/>
                <a:gd name="connsiteY755" fmla="*/ 643146 h 643713"/>
                <a:gd name="connsiteX756" fmla="*/ 500805 w 918066"/>
                <a:gd name="connsiteY756" fmla="*/ 643713 h 643713"/>
                <a:gd name="connsiteX757" fmla="*/ 496605 w 918066"/>
                <a:gd name="connsiteY757" fmla="*/ 643146 h 643713"/>
                <a:gd name="connsiteX758" fmla="*/ 493086 w 918066"/>
                <a:gd name="connsiteY758" fmla="*/ 641103 h 643713"/>
                <a:gd name="connsiteX759" fmla="*/ 489794 w 918066"/>
                <a:gd name="connsiteY759" fmla="*/ 638492 h 643713"/>
                <a:gd name="connsiteX760" fmla="*/ 489454 w 918066"/>
                <a:gd name="connsiteY760" fmla="*/ 638265 h 643713"/>
                <a:gd name="connsiteX761" fmla="*/ 486275 w 918066"/>
                <a:gd name="connsiteY761" fmla="*/ 636335 h 643713"/>
                <a:gd name="connsiteX762" fmla="*/ 482302 w 918066"/>
                <a:gd name="connsiteY762" fmla="*/ 635313 h 643713"/>
                <a:gd name="connsiteX763" fmla="*/ 469703 w 918066"/>
                <a:gd name="connsiteY763" fmla="*/ 634406 h 643713"/>
                <a:gd name="connsiteX764" fmla="*/ 458238 w 918066"/>
                <a:gd name="connsiteY764" fmla="*/ 630319 h 643713"/>
                <a:gd name="connsiteX765" fmla="*/ 437807 w 918066"/>
                <a:gd name="connsiteY765" fmla="*/ 631795 h 643713"/>
                <a:gd name="connsiteX766" fmla="*/ 433266 w 918066"/>
                <a:gd name="connsiteY766" fmla="*/ 631114 h 643713"/>
                <a:gd name="connsiteX767" fmla="*/ 429066 w 918066"/>
                <a:gd name="connsiteY767" fmla="*/ 629524 h 643713"/>
                <a:gd name="connsiteX768" fmla="*/ 413402 w 918066"/>
                <a:gd name="connsiteY768" fmla="*/ 623622 h 643713"/>
                <a:gd name="connsiteX769" fmla="*/ 410110 w 918066"/>
                <a:gd name="connsiteY769" fmla="*/ 623282 h 643713"/>
                <a:gd name="connsiteX770" fmla="*/ 406705 w 918066"/>
                <a:gd name="connsiteY770" fmla="*/ 624417 h 643713"/>
                <a:gd name="connsiteX771" fmla="*/ 401257 w 918066"/>
                <a:gd name="connsiteY771" fmla="*/ 628503 h 643713"/>
                <a:gd name="connsiteX772" fmla="*/ 399554 w 918066"/>
                <a:gd name="connsiteY772" fmla="*/ 629071 h 643713"/>
                <a:gd name="connsiteX773" fmla="*/ 397511 w 918066"/>
                <a:gd name="connsiteY773" fmla="*/ 629184 h 643713"/>
                <a:gd name="connsiteX774" fmla="*/ 380257 w 918066"/>
                <a:gd name="connsiteY774" fmla="*/ 629979 h 643713"/>
                <a:gd name="connsiteX775" fmla="*/ 379349 w 918066"/>
                <a:gd name="connsiteY775" fmla="*/ 629752 h 643713"/>
                <a:gd name="connsiteX776" fmla="*/ 345410 w 918066"/>
                <a:gd name="connsiteY776" fmla="*/ 621238 h 643713"/>
                <a:gd name="connsiteX777" fmla="*/ 339848 w 918066"/>
                <a:gd name="connsiteY777" fmla="*/ 617947 h 643713"/>
                <a:gd name="connsiteX778" fmla="*/ 337691 w 918066"/>
                <a:gd name="connsiteY778" fmla="*/ 617492 h 643713"/>
                <a:gd name="connsiteX779" fmla="*/ 329518 w 918066"/>
                <a:gd name="connsiteY779" fmla="*/ 619309 h 643713"/>
                <a:gd name="connsiteX780" fmla="*/ 328043 w 918066"/>
                <a:gd name="connsiteY780" fmla="*/ 619082 h 643713"/>
                <a:gd name="connsiteX781" fmla="*/ 325319 w 918066"/>
                <a:gd name="connsiteY781" fmla="*/ 618628 h 643713"/>
                <a:gd name="connsiteX782" fmla="*/ 314876 w 918066"/>
                <a:gd name="connsiteY782" fmla="*/ 612838 h 643713"/>
                <a:gd name="connsiteX783" fmla="*/ 299439 w 918066"/>
                <a:gd name="connsiteY783" fmla="*/ 612044 h 643713"/>
                <a:gd name="connsiteX784" fmla="*/ 290698 w 918066"/>
                <a:gd name="connsiteY784" fmla="*/ 613293 h 643713"/>
                <a:gd name="connsiteX785" fmla="*/ 287066 w 918066"/>
                <a:gd name="connsiteY785" fmla="*/ 615222 h 643713"/>
                <a:gd name="connsiteX786" fmla="*/ 283661 w 918066"/>
                <a:gd name="connsiteY786" fmla="*/ 615903 h 643713"/>
                <a:gd name="connsiteX787" fmla="*/ 280709 w 918066"/>
                <a:gd name="connsiteY787" fmla="*/ 617152 h 643713"/>
                <a:gd name="connsiteX788" fmla="*/ 272991 w 918066"/>
                <a:gd name="connsiteY788" fmla="*/ 617833 h 643713"/>
                <a:gd name="connsiteX789" fmla="*/ 260051 w 918066"/>
                <a:gd name="connsiteY789" fmla="*/ 618968 h 643713"/>
                <a:gd name="connsiteX790" fmla="*/ 257099 w 918066"/>
                <a:gd name="connsiteY790" fmla="*/ 618287 h 643713"/>
                <a:gd name="connsiteX791" fmla="*/ 254602 w 918066"/>
                <a:gd name="connsiteY791" fmla="*/ 616130 h 643713"/>
                <a:gd name="connsiteX792" fmla="*/ 253354 w 918066"/>
                <a:gd name="connsiteY792" fmla="*/ 613633 h 643713"/>
                <a:gd name="connsiteX793" fmla="*/ 253354 w 918066"/>
                <a:gd name="connsiteY793" fmla="*/ 610568 h 643713"/>
                <a:gd name="connsiteX794" fmla="*/ 255737 w 918066"/>
                <a:gd name="connsiteY794" fmla="*/ 600466 h 643713"/>
                <a:gd name="connsiteX795" fmla="*/ 256872 w 918066"/>
                <a:gd name="connsiteY795" fmla="*/ 597401 h 643713"/>
                <a:gd name="connsiteX796" fmla="*/ 258802 w 918066"/>
                <a:gd name="connsiteY796" fmla="*/ 596153 h 643713"/>
                <a:gd name="connsiteX797" fmla="*/ 260845 w 918066"/>
                <a:gd name="connsiteY797" fmla="*/ 595812 h 643713"/>
                <a:gd name="connsiteX798" fmla="*/ 264705 w 918066"/>
                <a:gd name="connsiteY798" fmla="*/ 594564 h 643713"/>
                <a:gd name="connsiteX799" fmla="*/ 266861 w 918066"/>
                <a:gd name="connsiteY799" fmla="*/ 594223 h 643713"/>
                <a:gd name="connsiteX800" fmla="*/ 270266 w 918066"/>
                <a:gd name="connsiteY800" fmla="*/ 592293 h 643713"/>
                <a:gd name="connsiteX801" fmla="*/ 271969 w 918066"/>
                <a:gd name="connsiteY801" fmla="*/ 588207 h 643713"/>
                <a:gd name="connsiteX802" fmla="*/ 271061 w 918066"/>
                <a:gd name="connsiteY802" fmla="*/ 584121 h 643713"/>
                <a:gd name="connsiteX803" fmla="*/ 268904 w 918066"/>
                <a:gd name="connsiteY803" fmla="*/ 583099 h 643713"/>
                <a:gd name="connsiteX804" fmla="*/ 266975 w 918066"/>
                <a:gd name="connsiteY804" fmla="*/ 582191 h 643713"/>
                <a:gd name="connsiteX805" fmla="*/ 262548 w 918066"/>
                <a:gd name="connsiteY805" fmla="*/ 581623 h 643713"/>
                <a:gd name="connsiteX806" fmla="*/ 259029 w 918066"/>
                <a:gd name="connsiteY806" fmla="*/ 580034 h 643713"/>
                <a:gd name="connsiteX807" fmla="*/ 238143 w 918066"/>
                <a:gd name="connsiteY807" fmla="*/ 565846 h 643713"/>
                <a:gd name="connsiteX808" fmla="*/ 238030 w 918066"/>
                <a:gd name="connsiteY808" fmla="*/ 565732 h 643713"/>
                <a:gd name="connsiteX809" fmla="*/ 237462 w 918066"/>
                <a:gd name="connsiteY809" fmla="*/ 563689 h 643713"/>
                <a:gd name="connsiteX810" fmla="*/ 237916 w 918066"/>
                <a:gd name="connsiteY810" fmla="*/ 557219 h 643713"/>
                <a:gd name="connsiteX811" fmla="*/ 237121 w 918066"/>
                <a:gd name="connsiteY811" fmla="*/ 555403 h 643713"/>
                <a:gd name="connsiteX812" fmla="*/ 235306 w 918066"/>
                <a:gd name="connsiteY812" fmla="*/ 554495 h 643713"/>
                <a:gd name="connsiteX813" fmla="*/ 231333 w 918066"/>
                <a:gd name="connsiteY813" fmla="*/ 553927 h 643713"/>
                <a:gd name="connsiteX814" fmla="*/ 227587 w 918066"/>
                <a:gd name="connsiteY814" fmla="*/ 552224 h 643713"/>
                <a:gd name="connsiteX815" fmla="*/ 224295 w 918066"/>
                <a:gd name="connsiteY815" fmla="*/ 549500 h 643713"/>
                <a:gd name="connsiteX816" fmla="*/ 221684 w 918066"/>
                <a:gd name="connsiteY816" fmla="*/ 545981 h 643713"/>
                <a:gd name="connsiteX817" fmla="*/ 219982 w 918066"/>
                <a:gd name="connsiteY817" fmla="*/ 542009 h 643713"/>
                <a:gd name="connsiteX818" fmla="*/ 219868 w 918066"/>
                <a:gd name="connsiteY818" fmla="*/ 540987 h 643713"/>
                <a:gd name="connsiteX819" fmla="*/ 220095 w 918066"/>
                <a:gd name="connsiteY819" fmla="*/ 538830 h 643713"/>
                <a:gd name="connsiteX820" fmla="*/ 219982 w 918066"/>
                <a:gd name="connsiteY820" fmla="*/ 537809 h 643713"/>
                <a:gd name="connsiteX821" fmla="*/ 219528 w 918066"/>
                <a:gd name="connsiteY821" fmla="*/ 536900 h 643713"/>
                <a:gd name="connsiteX822" fmla="*/ 217485 w 918066"/>
                <a:gd name="connsiteY822" fmla="*/ 534971 h 643713"/>
                <a:gd name="connsiteX823" fmla="*/ 217144 w 918066"/>
                <a:gd name="connsiteY823" fmla="*/ 533836 h 643713"/>
                <a:gd name="connsiteX824" fmla="*/ 217144 w 918066"/>
                <a:gd name="connsiteY824" fmla="*/ 532020 h 643713"/>
                <a:gd name="connsiteX825" fmla="*/ 217371 w 918066"/>
                <a:gd name="connsiteY825" fmla="*/ 530203 h 643713"/>
                <a:gd name="connsiteX826" fmla="*/ 217825 w 918066"/>
                <a:gd name="connsiteY826" fmla="*/ 528955 h 643713"/>
                <a:gd name="connsiteX827" fmla="*/ 218506 w 918066"/>
                <a:gd name="connsiteY827" fmla="*/ 528387 h 643713"/>
                <a:gd name="connsiteX828" fmla="*/ 219414 w 918066"/>
                <a:gd name="connsiteY828" fmla="*/ 528047 h 643713"/>
                <a:gd name="connsiteX829" fmla="*/ 222819 w 918066"/>
                <a:gd name="connsiteY829" fmla="*/ 527933 h 643713"/>
                <a:gd name="connsiteX830" fmla="*/ 224068 w 918066"/>
                <a:gd name="connsiteY830" fmla="*/ 527366 h 643713"/>
                <a:gd name="connsiteX831" fmla="*/ 224863 w 918066"/>
                <a:gd name="connsiteY831" fmla="*/ 526004 h 643713"/>
                <a:gd name="connsiteX832" fmla="*/ 225203 w 918066"/>
                <a:gd name="connsiteY832" fmla="*/ 523620 h 643713"/>
                <a:gd name="connsiteX833" fmla="*/ 225771 w 918066"/>
                <a:gd name="connsiteY833" fmla="*/ 521350 h 643713"/>
                <a:gd name="connsiteX834" fmla="*/ 227246 w 918066"/>
                <a:gd name="connsiteY834" fmla="*/ 519988 h 643713"/>
                <a:gd name="connsiteX835" fmla="*/ 229176 w 918066"/>
                <a:gd name="connsiteY835" fmla="*/ 519420 h 643713"/>
                <a:gd name="connsiteX836" fmla="*/ 231219 w 918066"/>
                <a:gd name="connsiteY836" fmla="*/ 519534 h 643713"/>
                <a:gd name="connsiteX837" fmla="*/ 233262 w 918066"/>
                <a:gd name="connsiteY837" fmla="*/ 520328 h 643713"/>
                <a:gd name="connsiteX838" fmla="*/ 236781 w 918066"/>
                <a:gd name="connsiteY838" fmla="*/ 522712 h 643713"/>
                <a:gd name="connsiteX839" fmla="*/ 238824 w 918066"/>
                <a:gd name="connsiteY839" fmla="*/ 523166 h 643713"/>
                <a:gd name="connsiteX840" fmla="*/ 240641 w 918066"/>
                <a:gd name="connsiteY840" fmla="*/ 522825 h 643713"/>
                <a:gd name="connsiteX841" fmla="*/ 242797 w 918066"/>
                <a:gd name="connsiteY841" fmla="*/ 521804 h 643713"/>
                <a:gd name="connsiteX842" fmla="*/ 244500 w 918066"/>
                <a:gd name="connsiteY842" fmla="*/ 520101 h 643713"/>
                <a:gd name="connsiteX843" fmla="*/ 245067 w 918066"/>
                <a:gd name="connsiteY843" fmla="*/ 517604 h 643713"/>
                <a:gd name="connsiteX844" fmla="*/ 240186 w 918066"/>
                <a:gd name="connsiteY844" fmla="*/ 512155 h 643713"/>
                <a:gd name="connsiteX845" fmla="*/ 238824 w 918066"/>
                <a:gd name="connsiteY845" fmla="*/ 511134 h 643713"/>
                <a:gd name="connsiteX846" fmla="*/ 231105 w 918066"/>
                <a:gd name="connsiteY846" fmla="*/ 510226 h 643713"/>
                <a:gd name="connsiteX847" fmla="*/ 227814 w 918066"/>
                <a:gd name="connsiteY847" fmla="*/ 508637 h 643713"/>
                <a:gd name="connsiteX848" fmla="*/ 224522 w 918066"/>
                <a:gd name="connsiteY848" fmla="*/ 505913 h 643713"/>
                <a:gd name="connsiteX849" fmla="*/ 217825 w 918066"/>
                <a:gd name="connsiteY849" fmla="*/ 498421 h 643713"/>
                <a:gd name="connsiteX850" fmla="*/ 216349 w 918066"/>
                <a:gd name="connsiteY850" fmla="*/ 497626 h 643713"/>
                <a:gd name="connsiteX851" fmla="*/ 214533 w 918066"/>
                <a:gd name="connsiteY851" fmla="*/ 497286 h 643713"/>
                <a:gd name="connsiteX852" fmla="*/ 212150 w 918066"/>
                <a:gd name="connsiteY852" fmla="*/ 497172 h 643713"/>
                <a:gd name="connsiteX853" fmla="*/ 211128 w 918066"/>
                <a:gd name="connsiteY853" fmla="*/ 497967 h 643713"/>
                <a:gd name="connsiteX854" fmla="*/ 207723 w 918066"/>
                <a:gd name="connsiteY854" fmla="*/ 501713 h 643713"/>
                <a:gd name="connsiteX855" fmla="*/ 205793 w 918066"/>
                <a:gd name="connsiteY855" fmla="*/ 502848 h 643713"/>
                <a:gd name="connsiteX856" fmla="*/ 201820 w 918066"/>
                <a:gd name="connsiteY856" fmla="*/ 503756 h 643713"/>
                <a:gd name="connsiteX857" fmla="*/ 200344 w 918066"/>
                <a:gd name="connsiteY857" fmla="*/ 504891 h 643713"/>
                <a:gd name="connsiteX858" fmla="*/ 199777 w 918066"/>
                <a:gd name="connsiteY858" fmla="*/ 507048 h 643713"/>
                <a:gd name="connsiteX859" fmla="*/ 188767 w 918066"/>
                <a:gd name="connsiteY859" fmla="*/ 526912 h 643713"/>
                <a:gd name="connsiteX860" fmla="*/ 187518 w 918066"/>
                <a:gd name="connsiteY860" fmla="*/ 528274 h 643713"/>
                <a:gd name="connsiteX861" fmla="*/ 185248 w 918066"/>
                <a:gd name="connsiteY861" fmla="*/ 528841 h 643713"/>
                <a:gd name="connsiteX862" fmla="*/ 183204 w 918066"/>
                <a:gd name="connsiteY862" fmla="*/ 528615 h 643713"/>
                <a:gd name="connsiteX863" fmla="*/ 181048 w 918066"/>
                <a:gd name="connsiteY863" fmla="*/ 527706 h 643713"/>
                <a:gd name="connsiteX864" fmla="*/ 179345 w 918066"/>
                <a:gd name="connsiteY864" fmla="*/ 526004 h 643713"/>
                <a:gd name="connsiteX865" fmla="*/ 178324 w 918066"/>
                <a:gd name="connsiteY865" fmla="*/ 522031 h 643713"/>
                <a:gd name="connsiteX866" fmla="*/ 177416 w 918066"/>
                <a:gd name="connsiteY866" fmla="*/ 521123 h 643713"/>
                <a:gd name="connsiteX867" fmla="*/ 176280 w 918066"/>
                <a:gd name="connsiteY867" fmla="*/ 520442 h 643713"/>
                <a:gd name="connsiteX868" fmla="*/ 175259 w 918066"/>
                <a:gd name="connsiteY868" fmla="*/ 519534 h 643713"/>
                <a:gd name="connsiteX869" fmla="*/ 174691 w 918066"/>
                <a:gd name="connsiteY869" fmla="*/ 518512 h 643713"/>
                <a:gd name="connsiteX870" fmla="*/ 174351 w 918066"/>
                <a:gd name="connsiteY870" fmla="*/ 516809 h 643713"/>
                <a:gd name="connsiteX871" fmla="*/ 174124 w 918066"/>
                <a:gd name="connsiteY871" fmla="*/ 515901 h 643713"/>
                <a:gd name="connsiteX872" fmla="*/ 173897 w 918066"/>
                <a:gd name="connsiteY872" fmla="*/ 514880 h 643713"/>
                <a:gd name="connsiteX873" fmla="*/ 171172 w 918066"/>
                <a:gd name="connsiteY873" fmla="*/ 508296 h 643713"/>
                <a:gd name="connsiteX874" fmla="*/ 170264 w 918066"/>
                <a:gd name="connsiteY874" fmla="*/ 507388 h 643713"/>
                <a:gd name="connsiteX875" fmla="*/ 167200 w 918066"/>
                <a:gd name="connsiteY875" fmla="*/ 506934 h 643713"/>
                <a:gd name="connsiteX876" fmla="*/ 158459 w 918066"/>
                <a:gd name="connsiteY876" fmla="*/ 502394 h 643713"/>
                <a:gd name="connsiteX877" fmla="*/ 156870 w 918066"/>
                <a:gd name="connsiteY877" fmla="*/ 502053 h 643713"/>
                <a:gd name="connsiteX878" fmla="*/ 155167 w 918066"/>
                <a:gd name="connsiteY878" fmla="*/ 502507 h 643713"/>
                <a:gd name="connsiteX879" fmla="*/ 151649 w 918066"/>
                <a:gd name="connsiteY879" fmla="*/ 504096 h 643713"/>
                <a:gd name="connsiteX880" fmla="*/ 147336 w 918066"/>
                <a:gd name="connsiteY880" fmla="*/ 505004 h 643713"/>
                <a:gd name="connsiteX881" fmla="*/ 142341 w 918066"/>
                <a:gd name="connsiteY881" fmla="*/ 505004 h 643713"/>
                <a:gd name="connsiteX882" fmla="*/ 137574 w 918066"/>
                <a:gd name="connsiteY882" fmla="*/ 503529 h 643713"/>
                <a:gd name="connsiteX883" fmla="*/ 134055 w 918066"/>
                <a:gd name="connsiteY883" fmla="*/ 500010 h 643713"/>
                <a:gd name="connsiteX884" fmla="*/ 133147 w 918066"/>
                <a:gd name="connsiteY884" fmla="*/ 497513 h 643713"/>
                <a:gd name="connsiteX885" fmla="*/ 132579 w 918066"/>
                <a:gd name="connsiteY885" fmla="*/ 495016 h 643713"/>
                <a:gd name="connsiteX886" fmla="*/ 131785 w 918066"/>
                <a:gd name="connsiteY886" fmla="*/ 492859 h 643713"/>
                <a:gd name="connsiteX887" fmla="*/ 130082 w 918066"/>
                <a:gd name="connsiteY887" fmla="*/ 491270 h 643713"/>
                <a:gd name="connsiteX888" fmla="*/ 128152 w 918066"/>
                <a:gd name="connsiteY888" fmla="*/ 490702 h 643713"/>
                <a:gd name="connsiteX889" fmla="*/ 122250 w 918066"/>
                <a:gd name="connsiteY889" fmla="*/ 491156 h 643713"/>
                <a:gd name="connsiteX890" fmla="*/ 113964 w 918066"/>
                <a:gd name="connsiteY890" fmla="*/ 490248 h 643713"/>
                <a:gd name="connsiteX891" fmla="*/ 112374 w 918066"/>
                <a:gd name="connsiteY891" fmla="*/ 489567 h 643713"/>
                <a:gd name="connsiteX892" fmla="*/ 110672 w 918066"/>
                <a:gd name="connsiteY892" fmla="*/ 485935 h 643713"/>
                <a:gd name="connsiteX893" fmla="*/ 108969 w 918066"/>
                <a:gd name="connsiteY893" fmla="*/ 484573 h 643713"/>
                <a:gd name="connsiteX894" fmla="*/ 108856 w 918066"/>
                <a:gd name="connsiteY894" fmla="*/ 484573 h 643713"/>
                <a:gd name="connsiteX895" fmla="*/ 107153 w 918066"/>
                <a:gd name="connsiteY895" fmla="*/ 483892 h 643713"/>
                <a:gd name="connsiteX896" fmla="*/ 107494 w 918066"/>
                <a:gd name="connsiteY896" fmla="*/ 482075 h 643713"/>
                <a:gd name="connsiteX897" fmla="*/ 108402 w 918066"/>
                <a:gd name="connsiteY897" fmla="*/ 480600 h 643713"/>
                <a:gd name="connsiteX898" fmla="*/ 109650 w 918066"/>
                <a:gd name="connsiteY898" fmla="*/ 479465 h 643713"/>
                <a:gd name="connsiteX899" fmla="*/ 112261 w 918066"/>
                <a:gd name="connsiteY899" fmla="*/ 478557 h 643713"/>
                <a:gd name="connsiteX900" fmla="*/ 117936 w 918066"/>
                <a:gd name="connsiteY900" fmla="*/ 478897 h 643713"/>
                <a:gd name="connsiteX901" fmla="*/ 120661 w 918066"/>
                <a:gd name="connsiteY901" fmla="*/ 478443 h 643713"/>
                <a:gd name="connsiteX902" fmla="*/ 124634 w 918066"/>
                <a:gd name="connsiteY902" fmla="*/ 477308 h 643713"/>
                <a:gd name="connsiteX903" fmla="*/ 125996 w 918066"/>
                <a:gd name="connsiteY903" fmla="*/ 476173 h 643713"/>
                <a:gd name="connsiteX904" fmla="*/ 126223 w 918066"/>
                <a:gd name="connsiteY904" fmla="*/ 473562 h 643713"/>
                <a:gd name="connsiteX905" fmla="*/ 125428 w 918066"/>
                <a:gd name="connsiteY905" fmla="*/ 471406 h 643713"/>
                <a:gd name="connsiteX906" fmla="*/ 123952 w 918066"/>
                <a:gd name="connsiteY906" fmla="*/ 470157 h 643713"/>
                <a:gd name="connsiteX907" fmla="*/ 120547 w 918066"/>
                <a:gd name="connsiteY907" fmla="*/ 468795 h 643713"/>
                <a:gd name="connsiteX908" fmla="*/ 118164 w 918066"/>
                <a:gd name="connsiteY908" fmla="*/ 467546 h 643713"/>
                <a:gd name="connsiteX909" fmla="*/ 113510 w 918066"/>
                <a:gd name="connsiteY909" fmla="*/ 466752 h 643713"/>
                <a:gd name="connsiteX910" fmla="*/ 111239 w 918066"/>
                <a:gd name="connsiteY910" fmla="*/ 465276 h 643713"/>
                <a:gd name="connsiteX911" fmla="*/ 111126 w 918066"/>
                <a:gd name="connsiteY911" fmla="*/ 464482 h 643713"/>
                <a:gd name="connsiteX912" fmla="*/ 111353 w 918066"/>
                <a:gd name="connsiteY912" fmla="*/ 463573 h 643713"/>
                <a:gd name="connsiteX913" fmla="*/ 111012 w 918066"/>
                <a:gd name="connsiteY913" fmla="*/ 462892 h 643713"/>
                <a:gd name="connsiteX914" fmla="*/ 109423 w 918066"/>
                <a:gd name="connsiteY914" fmla="*/ 462779 h 643713"/>
                <a:gd name="connsiteX915" fmla="*/ 108061 w 918066"/>
                <a:gd name="connsiteY915" fmla="*/ 462438 h 643713"/>
                <a:gd name="connsiteX916" fmla="*/ 107834 w 918066"/>
                <a:gd name="connsiteY916" fmla="*/ 461303 h 643713"/>
                <a:gd name="connsiteX917" fmla="*/ 108288 w 918066"/>
                <a:gd name="connsiteY917" fmla="*/ 459941 h 643713"/>
                <a:gd name="connsiteX918" fmla="*/ 108969 w 918066"/>
                <a:gd name="connsiteY918" fmla="*/ 458806 h 643713"/>
                <a:gd name="connsiteX919" fmla="*/ 109877 w 918066"/>
                <a:gd name="connsiteY919" fmla="*/ 458352 h 643713"/>
                <a:gd name="connsiteX920" fmla="*/ 112374 w 918066"/>
                <a:gd name="connsiteY920" fmla="*/ 458125 h 643713"/>
                <a:gd name="connsiteX921" fmla="*/ 113396 w 918066"/>
                <a:gd name="connsiteY921" fmla="*/ 457785 h 643713"/>
                <a:gd name="connsiteX922" fmla="*/ 114645 w 918066"/>
                <a:gd name="connsiteY922" fmla="*/ 456763 h 643713"/>
                <a:gd name="connsiteX923" fmla="*/ 114985 w 918066"/>
                <a:gd name="connsiteY923" fmla="*/ 456082 h 643713"/>
                <a:gd name="connsiteX924" fmla="*/ 114985 w 918066"/>
                <a:gd name="connsiteY924" fmla="*/ 455174 h 643713"/>
                <a:gd name="connsiteX925" fmla="*/ 115326 w 918066"/>
                <a:gd name="connsiteY925" fmla="*/ 453244 h 643713"/>
                <a:gd name="connsiteX926" fmla="*/ 115666 w 918066"/>
                <a:gd name="connsiteY926" fmla="*/ 452677 h 643713"/>
                <a:gd name="connsiteX927" fmla="*/ 116461 w 918066"/>
                <a:gd name="connsiteY927" fmla="*/ 451655 h 643713"/>
                <a:gd name="connsiteX928" fmla="*/ 116688 w 918066"/>
                <a:gd name="connsiteY928" fmla="*/ 451087 h 643713"/>
                <a:gd name="connsiteX929" fmla="*/ 116802 w 918066"/>
                <a:gd name="connsiteY929" fmla="*/ 450406 h 643713"/>
                <a:gd name="connsiteX930" fmla="*/ 116802 w 918066"/>
                <a:gd name="connsiteY930" fmla="*/ 449385 h 643713"/>
                <a:gd name="connsiteX931" fmla="*/ 116688 w 918066"/>
                <a:gd name="connsiteY931" fmla="*/ 448590 h 643713"/>
                <a:gd name="connsiteX932" fmla="*/ 116574 w 918066"/>
                <a:gd name="connsiteY932" fmla="*/ 448363 h 643713"/>
                <a:gd name="connsiteX933" fmla="*/ 117255 w 918066"/>
                <a:gd name="connsiteY933" fmla="*/ 447228 h 643713"/>
                <a:gd name="connsiteX934" fmla="*/ 118050 w 918066"/>
                <a:gd name="connsiteY934" fmla="*/ 446320 h 643713"/>
                <a:gd name="connsiteX935" fmla="*/ 119072 w 918066"/>
                <a:gd name="connsiteY935" fmla="*/ 445866 h 643713"/>
                <a:gd name="connsiteX936" fmla="*/ 120320 w 918066"/>
                <a:gd name="connsiteY936" fmla="*/ 445752 h 643713"/>
                <a:gd name="connsiteX937" fmla="*/ 121569 w 918066"/>
                <a:gd name="connsiteY937" fmla="*/ 444731 h 643713"/>
                <a:gd name="connsiteX938" fmla="*/ 121909 w 918066"/>
                <a:gd name="connsiteY938" fmla="*/ 443028 h 643713"/>
                <a:gd name="connsiteX939" fmla="*/ 121455 w 918066"/>
                <a:gd name="connsiteY939" fmla="*/ 441212 h 643713"/>
                <a:gd name="connsiteX940" fmla="*/ 120547 w 918066"/>
                <a:gd name="connsiteY940" fmla="*/ 440190 h 643713"/>
                <a:gd name="connsiteX941" fmla="*/ 118164 w 918066"/>
                <a:gd name="connsiteY941" fmla="*/ 437239 h 643713"/>
                <a:gd name="connsiteX942" fmla="*/ 115666 w 918066"/>
                <a:gd name="connsiteY942" fmla="*/ 435196 h 643713"/>
                <a:gd name="connsiteX943" fmla="*/ 112942 w 918066"/>
                <a:gd name="connsiteY943" fmla="*/ 433720 h 643713"/>
                <a:gd name="connsiteX944" fmla="*/ 102613 w 918066"/>
                <a:gd name="connsiteY944" fmla="*/ 430542 h 643713"/>
                <a:gd name="connsiteX945" fmla="*/ 98526 w 918066"/>
                <a:gd name="connsiteY945" fmla="*/ 430429 h 643713"/>
                <a:gd name="connsiteX946" fmla="*/ 96824 w 918066"/>
                <a:gd name="connsiteY946" fmla="*/ 429748 h 643713"/>
                <a:gd name="connsiteX947" fmla="*/ 93645 w 918066"/>
                <a:gd name="connsiteY947" fmla="*/ 427477 h 643713"/>
                <a:gd name="connsiteX948" fmla="*/ 92056 w 918066"/>
                <a:gd name="connsiteY948" fmla="*/ 425548 h 643713"/>
                <a:gd name="connsiteX949" fmla="*/ 88765 w 918066"/>
                <a:gd name="connsiteY949" fmla="*/ 420667 h 643713"/>
                <a:gd name="connsiteX950" fmla="*/ 87175 w 918066"/>
                <a:gd name="connsiteY950" fmla="*/ 419532 h 643713"/>
                <a:gd name="connsiteX951" fmla="*/ 86154 w 918066"/>
                <a:gd name="connsiteY951" fmla="*/ 419759 h 643713"/>
                <a:gd name="connsiteX952" fmla="*/ 84565 w 918066"/>
                <a:gd name="connsiteY952" fmla="*/ 421461 h 643713"/>
                <a:gd name="connsiteX953" fmla="*/ 83657 w 918066"/>
                <a:gd name="connsiteY953" fmla="*/ 421915 h 643713"/>
                <a:gd name="connsiteX954" fmla="*/ 82521 w 918066"/>
                <a:gd name="connsiteY954" fmla="*/ 421688 h 643713"/>
                <a:gd name="connsiteX955" fmla="*/ 81613 w 918066"/>
                <a:gd name="connsiteY955" fmla="*/ 420894 h 643713"/>
                <a:gd name="connsiteX956" fmla="*/ 80819 w 918066"/>
                <a:gd name="connsiteY956" fmla="*/ 419986 h 643713"/>
                <a:gd name="connsiteX957" fmla="*/ 79797 w 918066"/>
                <a:gd name="connsiteY957" fmla="*/ 419191 h 643713"/>
                <a:gd name="connsiteX958" fmla="*/ 75257 w 918066"/>
                <a:gd name="connsiteY958" fmla="*/ 417148 h 643713"/>
                <a:gd name="connsiteX959" fmla="*/ 71851 w 918066"/>
                <a:gd name="connsiteY959" fmla="*/ 415559 h 643713"/>
                <a:gd name="connsiteX960" fmla="*/ 70376 w 918066"/>
                <a:gd name="connsiteY960" fmla="*/ 414310 h 643713"/>
                <a:gd name="connsiteX961" fmla="*/ 66630 w 918066"/>
                <a:gd name="connsiteY961" fmla="*/ 409316 h 643713"/>
                <a:gd name="connsiteX962" fmla="*/ 60387 w 918066"/>
                <a:gd name="connsiteY962" fmla="*/ 403640 h 643713"/>
                <a:gd name="connsiteX963" fmla="*/ 57209 w 918066"/>
                <a:gd name="connsiteY963" fmla="*/ 398986 h 643713"/>
                <a:gd name="connsiteX964" fmla="*/ 55847 w 918066"/>
                <a:gd name="connsiteY964" fmla="*/ 397511 h 643713"/>
                <a:gd name="connsiteX965" fmla="*/ 54258 w 918066"/>
                <a:gd name="connsiteY965" fmla="*/ 396716 h 643713"/>
                <a:gd name="connsiteX966" fmla="*/ 52555 w 918066"/>
                <a:gd name="connsiteY966" fmla="*/ 396149 h 643713"/>
                <a:gd name="connsiteX967" fmla="*/ 51193 w 918066"/>
                <a:gd name="connsiteY967" fmla="*/ 395241 h 643713"/>
                <a:gd name="connsiteX968" fmla="*/ 50625 w 918066"/>
                <a:gd name="connsiteY968" fmla="*/ 393311 h 643713"/>
                <a:gd name="connsiteX969" fmla="*/ 52782 w 918066"/>
                <a:gd name="connsiteY969" fmla="*/ 391608 h 643713"/>
                <a:gd name="connsiteX970" fmla="*/ 54144 w 918066"/>
                <a:gd name="connsiteY970" fmla="*/ 390133 h 643713"/>
                <a:gd name="connsiteX971" fmla="*/ 54371 w 918066"/>
                <a:gd name="connsiteY971" fmla="*/ 388203 h 643713"/>
                <a:gd name="connsiteX972" fmla="*/ 53122 w 918066"/>
                <a:gd name="connsiteY972" fmla="*/ 385025 h 643713"/>
                <a:gd name="connsiteX973" fmla="*/ 50285 w 918066"/>
                <a:gd name="connsiteY973" fmla="*/ 380144 h 643713"/>
                <a:gd name="connsiteX974" fmla="*/ 49944 w 918066"/>
                <a:gd name="connsiteY974" fmla="*/ 377874 h 643713"/>
                <a:gd name="connsiteX975" fmla="*/ 50739 w 918066"/>
                <a:gd name="connsiteY975" fmla="*/ 374468 h 643713"/>
                <a:gd name="connsiteX976" fmla="*/ 51760 w 918066"/>
                <a:gd name="connsiteY976" fmla="*/ 371971 h 643713"/>
                <a:gd name="connsiteX977" fmla="*/ 52101 w 918066"/>
                <a:gd name="connsiteY977" fmla="*/ 370723 h 643713"/>
                <a:gd name="connsiteX978" fmla="*/ 52328 w 918066"/>
                <a:gd name="connsiteY978" fmla="*/ 368793 h 643713"/>
                <a:gd name="connsiteX979" fmla="*/ 52215 w 918066"/>
                <a:gd name="connsiteY979" fmla="*/ 361642 h 643713"/>
                <a:gd name="connsiteX980" fmla="*/ 52441 w 918066"/>
                <a:gd name="connsiteY980" fmla="*/ 360166 h 643713"/>
                <a:gd name="connsiteX981" fmla="*/ 52782 w 918066"/>
                <a:gd name="connsiteY981" fmla="*/ 358804 h 643713"/>
                <a:gd name="connsiteX982" fmla="*/ 52782 w 918066"/>
                <a:gd name="connsiteY982" fmla="*/ 357555 h 643713"/>
                <a:gd name="connsiteX983" fmla="*/ 51987 w 918066"/>
                <a:gd name="connsiteY983" fmla="*/ 356193 h 643713"/>
                <a:gd name="connsiteX984" fmla="*/ 50739 w 918066"/>
                <a:gd name="connsiteY984" fmla="*/ 355626 h 643713"/>
                <a:gd name="connsiteX985" fmla="*/ 49717 w 918066"/>
                <a:gd name="connsiteY985" fmla="*/ 356080 h 643713"/>
                <a:gd name="connsiteX986" fmla="*/ 48809 w 918066"/>
                <a:gd name="connsiteY986" fmla="*/ 357215 h 643713"/>
                <a:gd name="connsiteX987" fmla="*/ 48242 w 918066"/>
                <a:gd name="connsiteY987" fmla="*/ 358804 h 643713"/>
                <a:gd name="connsiteX988" fmla="*/ 46993 w 918066"/>
                <a:gd name="connsiteY988" fmla="*/ 359826 h 643713"/>
                <a:gd name="connsiteX989" fmla="*/ 45744 w 918066"/>
                <a:gd name="connsiteY989" fmla="*/ 360166 h 643713"/>
                <a:gd name="connsiteX990" fmla="*/ 44496 w 918066"/>
                <a:gd name="connsiteY990" fmla="*/ 359826 h 643713"/>
                <a:gd name="connsiteX991" fmla="*/ 43361 w 918066"/>
                <a:gd name="connsiteY991" fmla="*/ 358804 h 643713"/>
                <a:gd name="connsiteX992" fmla="*/ 42452 w 918066"/>
                <a:gd name="connsiteY992" fmla="*/ 356874 h 643713"/>
                <a:gd name="connsiteX993" fmla="*/ 40183 w 918066"/>
                <a:gd name="connsiteY993" fmla="*/ 354037 h 643713"/>
                <a:gd name="connsiteX994" fmla="*/ 39274 w 918066"/>
                <a:gd name="connsiteY994" fmla="*/ 352447 h 643713"/>
                <a:gd name="connsiteX995" fmla="*/ 39047 w 918066"/>
                <a:gd name="connsiteY995" fmla="*/ 351539 h 643713"/>
                <a:gd name="connsiteX996" fmla="*/ 38934 w 918066"/>
                <a:gd name="connsiteY996" fmla="*/ 351085 h 643713"/>
                <a:gd name="connsiteX997" fmla="*/ 38707 w 918066"/>
                <a:gd name="connsiteY997" fmla="*/ 348248 h 643713"/>
                <a:gd name="connsiteX998" fmla="*/ 38366 w 918066"/>
                <a:gd name="connsiteY998" fmla="*/ 347113 h 643713"/>
                <a:gd name="connsiteX999" fmla="*/ 37685 w 918066"/>
                <a:gd name="connsiteY999" fmla="*/ 346204 h 643713"/>
                <a:gd name="connsiteX1000" fmla="*/ 35982 w 918066"/>
                <a:gd name="connsiteY1000" fmla="*/ 345069 h 643713"/>
                <a:gd name="connsiteX1001" fmla="*/ 35301 w 918066"/>
                <a:gd name="connsiteY1001" fmla="*/ 344388 h 643713"/>
                <a:gd name="connsiteX1002" fmla="*/ 32123 w 918066"/>
                <a:gd name="connsiteY1002" fmla="*/ 338599 h 643713"/>
                <a:gd name="connsiteX1003" fmla="*/ 30648 w 918066"/>
                <a:gd name="connsiteY1003" fmla="*/ 337124 h 643713"/>
                <a:gd name="connsiteX1004" fmla="*/ 28832 w 918066"/>
                <a:gd name="connsiteY1004" fmla="*/ 336443 h 643713"/>
                <a:gd name="connsiteX1005" fmla="*/ 25086 w 918066"/>
                <a:gd name="connsiteY1005" fmla="*/ 335989 h 643713"/>
                <a:gd name="connsiteX1006" fmla="*/ 23269 w 918066"/>
                <a:gd name="connsiteY1006" fmla="*/ 335194 h 643713"/>
                <a:gd name="connsiteX1007" fmla="*/ 18162 w 918066"/>
                <a:gd name="connsiteY1007" fmla="*/ 330427 h 643713"/>
                <a:gd name="connsiteX1008" fmla="*/ 16345 w 918066"/>
                <a:gd name="connsiteY1008" fmla="*/ 329178 h 643713"/>
                <a:gd name="connsiteX1009" fmla="*/ 12486 w 918066"/>
                <a:gd name="connsiteY1009" fmla="*/ 327475 h 643713"/>
                <a:gd name="connsiteX1010" fmla="*/ 10784 w 918066"/>
                <a:gd name="connsiteY1010" fmla="*/ 326227 h 643713"/>
                <a:gd name="connsiteX1011" fmla="*/ 9308 w 918066"/>
                <a:gd name="connsiteY1011" fmla="*/ 323957 h 643713"/>
                <a:gd name="connsiteX1012" fmla="*/ 7264 w 918066"/>
                <a:gd name="connsiteY1012" fmla="*/ 317600 h 643713"/>
                <a:gd name="connsiteX1013" fmla="*/ 6130 w 918066"/>
                <a:gd name="connsiteY1013" fmla="*/ 315557 h 643713"/>
                <a:gd name="connsiteX1014" fmla="*/ 0 w 918066"/>
                <a:gd name="connsiteY1014" fmla="*/ 307952 h 643713"/>
                <a:gd name="connsiteX1015" fmla="*/ 3973 w 918066"/>
                <a:gd name="connsiteY1015" fmla="*/ 302957 h 643713"/>
                <a:gd name="connsiteX1016" fmla="*/ 19637 w 918066"/>
                <a:gd name="connsiteY1016" fmla="*/ 302503 h 643713"/>
                <a:gd name="connsiteX1017" fmla="*/ 22021 w 918066"/>
                <a:gd name="connsiteY1017" fmla="*/ 298757 h 643713"/>
                <a:gd name="connsiteX1018" fmla="*/ 25994 w 918066"/>
                <a:gd name="connsiteY1018" fmla="*/ 299665 h 643713"/>
                <a:gd name="connsiteX1019" fmla="*/ 29853 w 918066"/>
                <a:gd name="connsiteY1019" fmla="*/ 301255 h 643713"/>
                <a:gd name="connsiteX1020" fmla="*/ 32691 w 918066"/>
                <a:gd name="connsiteY1020" fmla="*/ 303865 h 643713"/>
                <a:gd name="connsiteX1021" fmla="*/ 33599 w 918066"/>
                <a:gd name="connsiteY1021" fmla="*/ 304547 h 643713"/>
                <a:gd name="connsiteX1022" fmla="*/ 34734 w 918066"/>
                <a:gd name="connsiteY1022" fmla="*/ 305000 h 643713"/>
                <a:gd name="connsiteX1023" fmla="*/ 35415 w 918066"/>
                <a:gd name="connsiteY1023" fmla="*/ 305000 h 643713"/>
                <a:gd name="connsiteX1024" fmla="*/ 40864 w 918066"/>
                <a:gd name="connsiteY1024" fmla="*/ 303865 h 643713"/>
                <a:gd name="connsiteX1025" fmla="*/ 42793 w 918066"/>
                <a:gd name="connsiteY1025" fmla="*/ 302844 h 643713"/>
                <a:gd name="connsiteX1026" fmla="*/ 44269 w 918066"/>
                <a:gd name="connsiteY1026" fmla="*/ 301255 h 643713"/>
                <a:gd name="connsiteX1027" fmla="*/ 44836 w 918066"/>
                <a:gd name="connsiteY1027" fmla="*/ 299893 h 643713"/>
                <a:gd name="connsiteX1028" fmla="*/ 44836 w 918066"/>
                <a:gd name="connsiteY1028" fmla="*/ 299552 h 643713"/>
                <a:gd name="connsiteX1029" fmla="*/ 44950 w 918066"/>
                <a:gd name="connsiteY1029" fmla="*/ 297849 h 643713"/>
                <a:gd name="connsiteX1030" fmla="*/ 45404 w 918066"/>
                <a:gd name="connsiteY1030" fmla="*/ 296828 h 643713"/>
                <a:gd name="connsiteX1031" fmla="*/ 46085 w 918066"/>
                <a:gd name="connsiteY1031" fmla="*/ 296601 h 643713"/>
                <a:gd name="connsiteX1032" fmla="*/ 46993 w 918066"/>
                <a:gd name="connsiteY1032" fmla="*/ 296941 h 643713"/>
                <a:gd name="connsiteX1033" fmla="*/ 47901 w 918066"/>
                <a:gd name="connsiteY1033" fmla="*/ 297055 h 643713"/>
                <a:gd name="connsiteX1034" fmla="*/ 48696 w 918066"/>
                <a:gd name="connsiteY1034" fmla="*/ 296260 h 643713"/>
                <a:gd name="connsiteX1035" fmla="*/ 48696 w 918066"/>
                <a:gd name="connsiteY1035" fmla="*/ 295125 h 643713"/>
                <a:gd name="connsiteX1036" fmla="*/ 47787 w 918066"/>
                <a:gd name="connsiteY1036" fmla="*/ 292060 h 643713"/>
                <a:gd name="connsiteX1037" fmla="*/ 47787 w 918066"/>
                <a:gd name="connsiteY1037" fmla="*/ 290698 h 643713"/>
                <a:gd name="connsiteX1038" fmla="*/ 48242 w 918066"/>
                <a:gd name="connsiteY1038" fmla="*/ 289904 h 643713"/>
                <a:gd name="connsiteX1039" fmla="*/ 51987 w 918066"/>
                <a:gd name="connsiteY1039" fmla="*/ 286725 h 643713"/>
                <a:gd name="connsiteX1040" fmla="*/ 52896 w 918066"/>
                <a:gd name="connsiteY1040" fmla="*/ 286271 h 643713"/>
                <a:gd name="connsiteX1041" fmla="*/ 54031 w 918066"/>
                <a:gd name="connsiteY1041" fmla="*/ 285704 h 643713"/>
                <a:gd name="connsiteX1042" fmla="*/ 56074 w 918066"/>
                <a:gd name="connsiteY1042" fmla="*/ 285136 h 643713"/>
                <a:gd name="connsiteX1043" fmla="*/ 58003 w 918066"/>
                <a:gd name="connsiteY1043" fmla="*/ 285250 h 643713"/>
                <a:gd name="connsiteX1044" fmla="*/ 58912 w 918066"/>
                <a:gd name="connsiteY1044" fmla="*/ 285704 h 643713"/>
                <a:gd name="connsiteX1045" fmla="*/ 60614 w 918066"/>
                <a:gd name="connsiteY1045" fmla="*/ 287179 h 643713"/>
                <a:gd name="connsiteX1046" fmla="*/ 61409 w 918066"/>
                <a:gd name="connsiteY1046" fmla="*/ 287520 h 643713"/>
                <a:gd name="connsiteX1047" fmla="*/ 62430 w 918066"/>
                <a:gd name="connsiteY1047" fmla="*/ 287407 h 643713"/>
                <a:gd name="connsiteX1048" fmla="*/ 63906 w 918066"/>
                <a:gd name="connsiteY1048" fmla="*/ 286612 h 643713"/>
                <a:gd name="connsiteX1049" fmla="*/ 64587 w 918066"/>
                <a:gd name="connsiteY1049" fmla="*/ 286385 h 643713"/>
                <a:gd name="connsiteX1050" fmla="*/ 66290 w 918066"/>
                <a:gd name="connsiteY1050" fmla="*/ 286725 h 643713"/>
                <a:gd name="connsiteX1051" fmla="*/ 69922 w 918066"/>
                <a:gd name="connsiteY1051" fmla="*/ 288314 h 643713"/>
                <a:gd name="connsiteX1052" fmla="*/ 71851 w 918066"/>
                <a:gd name="connsiteY1052" fmla="*/ 288201 h 643713"/>
                <a:gd name="connsiteX1053" fmla="*/ 72760 w 918066"/>
                <a:gd name="connsiteY1053" fmla="*/ 287861 h 643713"/>
                <a:gd name="connsiteX1054" fmla="*/ 73554 w 918066"/>
                <a:gd name="connsiteY1054" fmla="*/ 287861 h 643713"/>
                <a:gd name="connsiteX1055" fmla="*/ 74349 w 918066"/>
                <a:gd name="connsiteY1055" fmla="*/ 288201 h 643713"/>
                <a:gd name="connsiteX1056" fmla="*/ 75030 w 918066"/>
                <a:gd name="connsiteY1056" fmla="*/ 288995 h 643713"/>
                <a:gd name="connsiteX1057" fmla="*/ 76960 w 918066"/>
                <a:gd name="connsiteY1057" fmla="*/ 290585 h 643713"/>
                <a:gd name="connsiteX1058" fmla="*/ 78662 w 918066"/>
                <a:gd name="connsiteY1058" fmla="*/ 289904 h 643713"/>
                <a:gd name="connsiteX1059" fmla="*/ 83316 w 918066"/>
                <a:gd name="connsiteY1059" fmla="*/ 284228 h 643713"/>
                <a:gd name="connsiteX1060" fmla="*/ 83883 w 918066"/>
                <a:gd name="connsiteY1060" fmla="*/ 283888 h 643713"/>
                <a:gd name="connsiteX1061" fmla="*/ 86721 w 918066"/>
                <a:gd name="connsiteY1061" fmla="*/ 283888 h 643713"/>
                <a:gd name="connsiteX1062" fmla="*/ 87629 w 918066"/>
                <a:gd name="connsiteY1062" fmla="*/ 283207 h 643713"/>
                <a:gd name="connsiteX1063" fmla="*/ 88765 w 918066"/>
                <a:gd name="connsiteY1063" fmla="*/ 281050 h 643713"/>
                <a:gd name="connsiteX1064" fmla="*/ 89559 w 918066"/>
                <a:gd name="connsiteY1064" fmla="*/ 278326 h 643713"/>
                <a:gd name="connsiteX1065" fmla="*/ 90013 w 918066"/>
                <a:gd name="connsiteY1065" fmla="*/ 272083 h 643713"/>
                <a:gd name="connsiteX1066" fmla="*/ 91035 w 918066"/>
                <a:gd name="connsiteY1066" fmla="*/ 269018 h 643713"/>
                <a:gd name="connsiteX1067" fmla="*/ 92624 w 918066"/>
                <a:gd name="connsiteY1067" fmla="*/ 267088 h 643713"/>
                <a:gd name="connsiteX1068" fmla="*/ 94553 w 918066"/>
                <a:gd name="connsiteY1068" fmla="*/ 266407 h 643713"/>
                <a:gd name="connsiteX1069" fmla="*/ 98640 w 918066"/>
                <a:gd name="connsiteY1069" fmla="*/ 266180 h 643713"/>
                <a:gd name="connsiteX1070" fmla="*/ 100910 w 918066"/>
                <a:gd name="connsiteY1070" fmla="*/ 264477 h 643713"/>
                <a:gd name="connsiteX1071" fmla="*/ 100342 w 918066"/>
                <a:gd name="connsiteY1071" fmla="*/ 261413 h 643713"/>
                <a:gd name="connsiteX1072" fmla="*/ 97505 w 918066"/>
                <a:gd name="connsiteY1072" fmla="*/ 255964 h 643713"/>
                <a:gd name="connsiteX1073" fmla="*/ 97732 w 918066"/>
                <a:gd name="connsiteY1073" fmla="*/ 253126 h 643713"/>
                <a:gd name="connsiteX1074" fmla="*/ 99094 w 918066"/>
                <a:gd name="connsiteY1074" fmla="*/ 250856 h 643713"/>
                <a:gd name="connsiteX1075" fmla="*/ 100797 w 918066"/>
                <a:gd name="connsiteY1075" fmla="*/ 248700 h 643713"/>
                <a:gd name="connsiteX1076" fmla="*/ 102045 w 918066"/>
                <a:gd name="connsiteY1076" fmla="*/ 246089 h 643713"/>
                <a:gd name="connsiteX1077" fmla="*/ 102386 w 918066"/>
                <a:gd name="connsiteY1077" fmla="*/ 240641 h 643713"/>
                <a:gd name="connsiteX1078" fmla="*/ 102953 w 918066"/>
                <a:gd name="connsiteY1078" fmla="*/ 238030 h 643713"/>
                <a:gd name="connsiteX1079" fmla="*/ 104429 w 918066"/>
                <a:gd name="connsiteY1079" fmla="*/ 236214 h 643713"/>
                <a:gd name="connsiteX1080" fmla="*/ 106472 w 918066"/>
                <a:gd name="connsiteY1080" fmla="*/ 235646 h 643713"/>
                <a:gd name="connsiteX1081" fmla="*/ 109991 w 918066"/>
                <a:gd name="connsiteY1081" fmla="*/ 235873 h 643713"/>
                <a:gd name="connsiteX1082" fmla="*/ 112034 w 918066"/>
                <a:gd name="connsiteY1082" fmla="*/ 234738 h 643713"/>
                <a:gd name="connsiteX1083" fmla="*/ 114077 w 918066"/>
                <a:gd name="connsiteY1083" fmla="*/ 232127 h 643713"/>
                <a:gd name="connsiteX1084" fmla="*/ 114758 w 918066"/>
                <a:gd name="connsiteY1084" fmla="*/ 230311 h 643713"/>
                <a:gd name="connsiteX1085" fmla="*/ 114985 w 918066"/>
                <a:gd name="connsiteY1085" fmla="*/ 229743 h 643713"/>
                <a:gd name="connsiteX1086" fmla="*/ 116007 w 918066"/>
                <a:gd name="connsiteY1086" fmla="*/ 228041 h 643713"/>
                <a:gd name="connsiteX1087" fmla="*/ 118618 w 918066"/>
                <a:gd name="connsiteY1087" fmla="*/ 227587 h 643713"/>
                <a:gd name="connsiteX1088" fmla="*/ 120547 w 918066"/>
                <a:gd name="connsiteY1088" fmla="*/ 226452 h 643713"/>
                <a:gd name="connsiteX1089" fmla="*/ 122363 w 918066"/>
                <a:gd name="connsiteY1089" fmla="*/ 223841 h 643713"/>
                <a:gd name="connsiteX1090" fmla="*/ 122704 w 918066"/>
                <a:gd name="connsiteY1090" fmla="*/ 221003 h 643713"/>
                <a:gd name="connsiteX1091" fmla="*/ 120093 w 918066"/>
                <a:gd name="connsiteY1091" fmla="*/ 219187 h 643713"/>
                <a:gd name="connsiteX1092" fmla="*/ 119753 w 918066"/>
                <a:gd name="connsiteY1092" fmla="*/ 218960 h 643713"/>
                <a:gd name="connsiteX1093" fmla="*/ 119526 w 918066"/>
                <a:gd name="connsiteY1093" fmla="*/ 218620 h 643713"/>
                <a:gd name="connsiteX1094" fmla="*/ 119299 w 918066"/>
                <a:gd name="connsiteY1094" fmla="*/ 218279 h 643713"/>
                <a:gd name="connsiteX1095" fmla="*/ 119412 w 918066"/>
                <a:gd name="connsiteY1095" fmla="*/ 217485 h 643713"/>
                <a:gd name="connsiteX1096" fmla="*/ 119639 w 918066"/>
                <a:gd name="connsiteY1096" fmla="*/ 216690 h 643713"/>
                <a:gd name="connsiteX1097" fmla="*/ 119980 w 918066"/>
                <a:gd name="connsiteY1097" fmla="*/ 215895 h 643713"/>
                <a:gd name="connsiteX1098" fmla="*/ 120434 w 918066"/>
                <a:gd name="connsiteY1098" fmla="*/ 215214 h 643713"/>
                <a:gd name="connsiteX1099" fmla="*/ 122477 w 918066"/>
                <a:gd name="connsiteY1099" fmla="*/ 209539 h 643713"/>
                <a:gd name="connsiteX1100" fmla="*/ 123725 w 918066"/>
                <a:gd name="connsiteY1100" fmla="*/ 207269 h 643713"/>
                <a:gd name="connsiteX1101" fmla="*/ 125769 w 918066"/>
                <a:gd name="connsiteY1101" fmla="*/ 205339 h 643713"/>
                <a:gd name="connsiteX1102" fmla="*/ 129287 w 918066"/>
                <a:gd name="connsiteY1102" fmla="*/ 204431 h 643713"/>
                <a:gd name="connsiteX1103" fmla="*/ 130309 w 918066"/>
                <a:gd name="connsiteY1103" fmla="*/ 203523 h 643713"/>
                <a:gd name="connsiteX1104" fmla="*/ 131104 w 918066"/>
                <a:gd name="connsiteY1104" fmla="*/ 201707 h 643713"/>
                <a:gd name="connsiteX1105" fmla="*/ 131104 w 918066"/>
                <a:gd name="connsiteY1105" fmla="*/ 200231 h 643713"/>
                <a:gd name="connsiteX1106" fmla="*/ 130763 w 918066"/>
                <a:gd name="connsiteY1106" fmla="*/ 198755 h 643713"/>
                <a:gd name="connsiteX1107" fmla="*/ 130650 w 918066"/>
                <a:gd name="connsiteY1107" fmla="*/ 197053 h 643713"/>
                <a:gd name="connsiteX1108" fmla="*/ 130763 w 918066"/>
                <a:gd name="connsiteY1108" fmla="*/ 195350 h 643713"/>
                <a:gd name="connsiteX1109" fmla="*/ 130877 w 918066"/>
                <a:gd name="connsiteY1109" fmla="*/ 195009 h 643713"/>
                <a:gd name="connsiteX1110" fmla="*/ 131331 w 918066"/>
                <a:gd name="connsiteY1110" fmla="*/ 194896 h 643713"/>
                <a:gd name="connsiteX1111" fmla="*/ 135757 w 918066"/>
                <a:gd name="connsiteY1111" fmla="*/ 191264 h 643713"/>
                <a:gd name="connsiteX1112" fmla="*/ 136552 w 918066"/>
                <a:gd name="connsiteY1112" fmla="*/ 190242 h 643713"/>
                <a:gd name="connsiteX1113" fmla="*/ 138368 w 918066"/>
                <a:gd name="connsiteY1113" fmla="*/ 183205 h 643713"/>
                <a:gd name="connsiteX1114" fmla="*/ 138709 w 918066"/>
                <a:gd name="connsiteY1114" fmla="*/ 183091 h 643713"/>
                <a:gd name="connsiteX1115" fmla="*/ 138595 w 918066"/>
                <a:gd name="connsiteY1115" fmla="*/ 182977 h 643713"/>
                <a:gd name="connsiteX1116" fmla="*/ 137687 w 918066"/>
                <a:gd name="connsiteY1116" fmla="*/ 181275 h 643713"/>
                <a:gd name="connsiteX1117" fmla="*/ 137006 w 918066"/>
                <a:gd name="connsiteY1117" fmla="*/ 180708 h 643713"/>
                <a:gd name="connsiteX1118" fmla="*/ 136098 w 918066"/>
                <a:gd name="connsiteY1118" fmla="*/ 180480 h 643713"/>
                <a:gd name="connsiteX1119" fmla="*/ 135303 w 918066"/>
                <a:gd name="connsiteY1119" fmla="*/ 180026 h 643713"/>
                <a:gd name="connsiteX1120" fmla="*/ 135076 w 918066"/>
                <a:gd name="connsiteY1120" fmla="*/ 179232 h 643713"/>
                <a:gd name="connsiteX1121" fmla="*/ 134963 w 918066"/>
                <a:gd name="connsiteY1121" fmla="*/ 178778 h 643713"/>
                <a:gd name="connsiteX1122" fmla="*/ 138709 w 918066"/>
                <a:gd name="connsiteY1122" fmla="*/ 174237 h 643713"/>
                <a:gd name="connsiteX1123" fmla="*/ 140866 w 918066"/>
                <a:gd name="connsiteY1123" fmla="*/ 172194 h 643713"/>
                <a:gd name="connsiteX1124" fmla="*/ 145633 w 918066"/>
                <a:gd name="connsiteY1124" fmla="*/ 169016 h 643713"/>
                <a:gd name="connsiteX1125" fmla="*/ 147563 w 918066"/>
                <a:gd name="connsiteY1125" fmla="*/ 167086 h 643713"/>
                <a:gd name="connsiteX1126" fmla="*/ 148244 w 918066"/>
                <a:gd name="connsiteY1126" fmla="*/ 165838 h 643713"/>
                <a:gd name="connsiteX1127" fmla="*/ 148698 w 918066"/>
                <a:gd name="connsiteY1127" fmla="*/ 163341 h 643713"/>
                <a:gd name="connsiteX1128" fmla="*/ 149151 w 918066"/>
                <a:gd name="connsiteY1128" fmla="*/ 162092 h 643713"/>
                <a:gd name="connsiteX1129" fmla="*/ 150060 w 918066"/>
                <a:gd name="connsiteY1129" fmla="*/ 160730 h 643713"/>
                <a:gd name="connsiteX1130" fmla="*/ 152216 w 918066"/>
                <a:gd name="connsiteY1130" fmla="*/ 158687 h 643713"/>
                <a:gd name="connsiteX1131" fmla="*/ 153011 w 918066"/>
                <a:gd name="connsiteY1131" fmla="*/ 157551 h 643713"/>
                <a:gd name="connsiteX1132" fmla="*/ 153579 w 918066"/>
                <a:gd name="connsiteY1132" fmla="*/ 155849 h 643713"/>
                <a:gd name="connsiteX1133" fmla="*/ 153579 w 918066"/>
                <a:gd name="connsiteY1133" fmla="*/ 154487 h 643713"/>
                <a:gd name="connsiteX1134" fmla="*/ 153352 w 918066"/>
                <a:gd name="connsiteY1134" fmla="*/ 153238 h 643713"/>
                <a:gd name="connsiteX1135" fmla="*/ 153352 w 918066"/>
                <a:gd name="connsiteY1135" fmla="*/ 151535 h 643713"/>
                <a:gd name="connsiteX1136" fmla="*/ 153805 w 918066"/>
                <a:gd name="connsiteY1136" fmla="*/ 149946 h 643713"/>
                <a:gd name="connsiteX1137" fmla="*/ 154941 w 918066"/>
                <a:gd name="connsiteY1137" fmla="*/ 147789 h 643713"/>
                <a:gd name="connsiteX1138" fmla="*/ 155508 w 918066"/>
                <a:gd name="connsiteY1138" fmla="*/ 146541 h 643713"/>
                <a:gd name="connsiteX1139" fmla="*/ 156643 w 918066"/>
                <a:gd name="connsiteY1139" fmla="*/ 141433 h 643713"/>
                <a:gd name="connsiteX1140" fmla="*/ 157211 w 918066"/>
                <a:gd name="connsiteY1140" fmla="*/ 139730 h 643713"/>
                <a:gd name="connsiteX1141" fmla="*/ 160957 w 918066"/>
                <a:gd name="connsiteY1141" fmla="*/ 134282 h 643713"/>
                <a:gd name="connsiteX1142" fmla="*/ 162773 w 918066"/>
                <a:gd name="connsiteY1142" fmla="*/ 132239 h 643713"/>
                <a:gd name="connsiteX1143" fmla="*/ 164475 w 918066"/>
                <a:gd name="connsiteY1143" fmla="*/ 131217 h 643713"/>
                <a:gd name="connsiteX1144" fmla="*/ 168789 w 918066"/>
                <a:gd name="connsiteY1144" fmla="*/ 129969 h 643713"/>
                <a:gd name="connsiteX1145" fmla="*/ 170719 w 918066"/>
                <a:gd name="connsiteY1145" fmla="*/ 125996 h 643713"/>
                <a:gd name="connsiteX1146" fmla="*/ 170605 w 918066"/>
                <a:gd name="connsiteY1146" fmla="*/ 121228 h 643713"/>
                <a:gd name="connsiteX1147" fmla="*/ 169810 w 918066"/>
                <a:gd name="connsiteY1147" fmla="*/ 116234 h 643713"/>
                <a:gd name="connsiteX1148" fmla="*/ 169583 w 918066"/>
                <a:gd name="connsiteY1148" fmla="*/ 111807 h 643713"/>
                <a:gd name="connsiteX1149" fmla="*/ 171400 w 918066"/>
                <a:gd name="connsiteY1149" fmla="*/ 108288 h 643713"/>
                <a:gd name="connsiteX1150" fmla="*/ 174237 w 918066"/>
                <a:gd name="connsiteY1150" fmla="*/ 105110 h 643713"/>
                <a:gd name="connsiteX1151" fmla="*/ 180253 w 918066"/>
                <a:gd name="connsiteY1151" fmla="*/ 100570 h 643713"/>
                <a:gd name="connsiteX1152" fmla="*/ 185021 w 918066"/>
                <a:gd name="connsiteY1152" fmla="*/ 99321 h 643713"/>
                <a:gd name="connsiteX1153" fmla="*/ 185588 w 918066"/>
                <a:gd name="connsiteY1153" fmla="*/ 98867 h 643713"/>
                <a:gd name="connsiteX1154" fmla="*/ 186383 w 918066"/>
                <a:gd name="connsiteY1154" fmla="*/ 98299 h 643713"/>
                <a:gd name="connsiteX1155" fmla="*/ 186950 w 918066"/>
                <a:gd name="connsiteY1155" fmla="*/ 97164 h 643713"/>
                <a:gd name="connsiteX1156" fmla="*/ 186950 w 918066"/>
                <a:gd name="connsiteY1156" fmla="*/ 97051 h 643713"/>
                <a:gd name="connsiteX1157" fmla="*/ 187064 w 918066"/>
                <a:gd name="connsiteY1157" fmla="*/ 96143 h 643713"/>
                <a:gd name="connsiteX1158" fmla="*/ 187177 w 918066"/>
                <a:gd name="connsiteY1158" fmla="*/ 95121 h 643713"/>
                <a:gd name="connsiteX1159" fmla="*/ 187518 w 918066"/>
                <a:gd name="connsiteY1159" fmla="*/ 94213 h 643713"/>
                <a:gd name="connsiteX1160" fmla="*/ 189902 w 918066"/>
                <a:gd name="connsiteY1160" fmla="*/ 90808 h 643713"/>
                <a:gd name="connsiteX1161" fmla="*/ 190242 w 918066"/>
                <a:gd name="connsiteY1161" fmla="*/ 89559 h 643713"/>
                <a:gd name="connsiteX1162" fmla="*/ 190583 w 918066"/>
                <a:gd name="connsiteY1162" fmla="*/ 86948 h 643713"/>
                <a:gd name="connsiteX1163" fmla="*/ 190923 w 918066"/>
                <a:gd name="connsiteY1163" fmla="*/ 85927 h 643713"/>
                <a:gd name="connsiteX1164" fmla="*/ 191604 w 918066"/>
                <a:gd name="connsiteY1164" fmla="*/ 85019 h 643713"/>
                <a:gd name="connsiteX1165" fmla="*/ 193193 w 918066"/>
                <a:gd name="connsiteY1165" fmla="*/ 83770 h 643713"/>
                <a:gd name="connsiteX1166" fmla="*/ 193988 w 918066"/>
                <a:gd name="connsiteY1166" fmla="*/ 82976 h 643713"/>
                <a:gd name="connsiteX1167" fmla="*/ 196145 w 918066"/>
                <a:gd name="connsiteY1167" fmla="*/ 79797 h 643713"/>
                <a:gd name="connsiteX1168" fmla="*/ 197280 w 918066"/>
                <a:gd name="connsiteY1168" fmla="*/ 78662 h 643713"/>
                <a:gd name="connsiteX1169" fmla="*/ 199096 w 918066"/>
                <a:gd name="connsiteY1169" fmla="*/ 77641 h 643713"/>
                <a:gd name="connsiteX1170" fmla="*/ 200799 w 918066"/>
                <a:gd name="connsiteY1170" fmla="*/ 76960 h 643713"/>
                <a:gd name="connsiteX1171" fmla="*/ 202047 w 918066"/>
                <a:gd name="connsiteY1171" fmla="*/ 76846 h 643713"/>
                <a:gd name="connsiteX1172" fmla="*/ 206588 w 918066"/>
                <a:gd name="connsiteY1172" fmla="*/ 77527 h 643713"/>
                <a:gd name="connsiteX1173" fmla="*/ 207950 w 918066"/>
                <a:gd name="connsiteY1173" fmla="*/ 77414 h 643713"/>
                <a:gd name="connsiteX1174" fmla="*/ 209198 w 918066"/>
                <a:gd name="connsiteY1174" fmla="*/ 76846 h 643713"/>
                <a:gd name="connsiteX1175" fmla="*/ 210333 w 918066"/>
                <a:gd name="connsiteY1175" fmla="*/ 75824 h 643713"/>
                <a:gd name="connsiteX1176" fmla="*/ 211922 w 918066"/>
                <a:gd name="connsiteY1176" fmla="*/ 70149 h 643713"/>
                <a:gd name="connsiteX1177" fmla="*/ 214874 w 918066"/>
                <a:gd name="connsiteY1177" fmla="*/ 69468 h 643713"/>
                <a:gd name="connsiteX1178" fmla="*/ 222025 w 918066"/>
                <a:gd name="connsiteY1178" fmla="*/ 73214 h 643713"/>
                <a:gd name="connsiteX1179" fmla="*/ 225317 w 918066"/>
                <a:gd name="connsiteY1179" fmla="*/ 73781 h 643713"/>
                <a:gd name="connsiteX1180" fmla="*/ 229062 w 918066"/>
                <a:gd name="connsiteY1180" fmla="*/ 73214 h 643713"/>
                <a:gd name="connsiteX1181" fmla="*/ 232581 w 918066"/>
                <a:gd name="connsiteY1181" fmla="*/ 71738 h 643713"/>
                <a:gd name="connsiteX1182" fmla="*/ 235419 w 918066"/>
                <a:gd name="connsiteY1182" fmla="*/ 69241 h 643713"/>
                <a:gd name="connsiteX1183" fmla="*/ 237803 w 918066"/>
                <a:gd name="connsiteY1183" fmla="*/ 66063 h 643713"/>
                <a:gd name="connsiteX1184" fmla="*/ 238938 w 918066"/>
                <a:gd name="connsiteY1184" fmla="*/ 65154 h 643713"/>
                <a:gd name="connsiteX1185" fmla="*/ 240867 w 918066"/>
                <a:gd name="connsiteY1185" fmla="*/ 64246 h 643713"/>
                <a:gd name="connsiteX1186" fmla="*/ 242911 w 918066"/>
                <a:gd name="connsiteY1186" fmla="*/ 64020 h 643713"/>
                <a:gd name="connsiteX1187" fmla="*/ 243478 w 918066"/>
                <a:gd name="connsiteY1187" fmla="*/ 63679 h 643713"/>
                <a:gd name="connsiteX1188" fmla="*/ 244273 w 918066"/>
                <a:gd name="connsiteY1188" fmla="*/ 62090 h 643713"/>
                <a:gd name="connsiteX1189" fmla="*/ 244046 w 918066"/>
                <a:gd name="connsiteY1189" fmla="*/ 61068 h 643713"/>
                <a:gd name="connsiteX1190" fmla="*/ 243592 w 918066"/>
                <a:gd name="connsiteY1190" fmla="*/ 60160 h 643713"/>
                <a:gd name="connsiteX1191" fmla="*/ 243592 w 918066"/>
                <a:gd name="connsiteY1191" fmla="*/ 58912 h 643713"/>
                <a:gd name="connsiteX1192" fmla="*/ 244613 w 918066"/>
                <a:gd name="connsiteY1192" fmla="*/ 56982 h 643713"/>
                <a:gd name="connsiteX1193" fmla="*/ 246202 w 918066"/>
                <a:gd name="connsiteY1193" fmla="*/ 55847 h 643713"/>
                <a:gd name="connsiteX1194" fmla="*/ 250062 w 918066"/>
                <a:gd name="connsiteY1194" fmla="*/ 54371 h 643713"/>
                <a:gd name="connsiteX1195" fmla="*/ 251651 w 918066"/>
                <a:gd name="connsiteY1195" fmla="*/ 52896 h 643713"/>
                <a:gd name="connsiteX1196" fmla="*/ 254035 w 918066"/>
                <a:gd name="connsiteY1196" fmla="*/ 48355 h 643713"/>
                <a:gd name="connsiteX1197" fmla="*/ 256872 w 918066"/>
                <a:gd name="connsiteY1197" fmla="*/ 47220 h 64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</a:cxnLst>
              <a:rect l="l" t="t" r="r" b="b"/>
              <a:pathLst>
                <a:path w="918066" h="643713">
                  <a:moveTo>
                    <a:pt x="256872" y="47220"/>
                  </a:moveTo>
                  <a:lnTo>
                    <a:pt x="258802" y="46653"/>
                  </a:lnTo>
                  <a:lnTo>
                    <a:pt x="260505" y="45517"/>
                  </a:lnTo>
                  <a:lnTo>
                    <a:pt x="261299" y="43588"/>
                  </a:lnTo>
                  <a:lnTo>
                    <a:pt x="260505" y="40637"/>
                  </a:lnTo>
                  <a:lnTo>
                    <a:pt x="261299" y="38934"/>
                  </a:lnTo>
                  <a:lnTo>
                    <a:pt x="262775" y="38820"/>
                  </a:lnTo>
                  <a:lnTo>
                    <a:pt x="264477" y="39615"/>
                  </a:lnTo>
                  <a:lnTo>
                    <a:pt x="265953" y="40637"/>
                  </a:lnTo>
                  <a:lnTo>
                    <a:pt x="267429" y="41545"/>
                  </a:lnTo>
                  <a:lnTo>
                    <a:pt x="269018" y="41999"/>
                  </a:lnTo>
                  <a:lnTo>
                    <a:pt x="270607" y="41771"/>
                  </a:lnTo>
                  <a:lnTo>
                    <a:pt x="274807" y="38480"/>
                  </a:lnTo>
                  <a:lnTo>
                    <a:pt x="276056" y="35983"/>
                  </a:lnTo>
                  <a:lnTo>
                    <a:pt x="278212" y="29172"/>
                  </a:lnTo>
                  <a:lnTo>
                    <a:pt x="280142" y="26221"/>
                  </a:lnTo>
                  <a:lnTo>
                    <a:pt x="282072" y="25313"/>
                  </a:lnTo>
                  <a:lnTo>
                    <a:pt x="284228" y="25653"/>
                  </a:lnTo>
                  <a:lnTo>
                    <a:pt x="291039" y="28037"/>
                  </a:lnTo>
                  <a:lnTo>
                    <a:pt x="292741" y="29286"/>
                  </a:lnTo>
                  <a:lnTo>
                    <a:pt x="296714" y="34053"/>
                  </a:lnTo>
                  <a:lnTo>
                    <a:pt x="301368" y="38026"/>
                  </a:lnTo>
                  <a:lnTo>
                    <a:pt x="303525" y="40637"/>
                  </a:lnTo>
                  <a:lnTo>
                    <a:pt x="304206" y="40864"/>
                  </a:lnTo>
                  <a:lnTo>
                    <a:pt x="304887" y="40977"/>
                  </a:lnTo>
                  <a:lnTo>
                    <a:pt x="305568" y="40864"/>
                  </a:lnTo>
                  <a:lnTo>
                    <a:pt x="306362" y="40637"/>
                  </a:lnTo>
                  <a:lnTo>
                    <a:pt x="306476" y="40637"/>
                  </a:lnTo>
                  <a:lnTo>
                    <a:pt x="306590" y="40637"/>
                  </a:lnTo>
                  <a:lnTo>
                    <a:pt x="306703" y="40637"/>
                  </a:lnTo>
                  <a:lnTo>
                    <a:pt x="306817" y="40637"/>
                  </a:lnTo>
                  <a:lnTo>
                    <a:pt x="313059" y="43815"/>
                  </a:lnTo>
                  <a:lnTo>
                    <a:pt x="315103" y="43701"/>
                  </a:lnTo>
                  <a:lnTo>
                    <a:pt x="315443" y="43361"/>
                  </a:lnTo>
                  <a:lnTo>
                    <a:pt x="315784" y="43134"/>
                  </a:lnTo>
                  <a:lnTo>
                    <a:pt x="316351" y="42452"/>
                  </a:lnTo>
                  <a:lnTo>
                    <a:pt x="316805" y="41658"/>
                  </a:lnTo>
                  <a:lnTo>
                    <a:pt x="317260" y="40750"/>
                  </a:lnTo>
                  <a:lnTo>
                    <a:pt x="318281" y="39842"/>
                  </a:lnTo>
                  <a:lnTo>
                    <a:pt x="319416" y="39501"/>
                  </a:lnTo>
                  <a:lnTo>
                    <a:pt x="323048" y="38820"/>
                  </a:lnTo>
                  <a:lnTo>
                    <a:pt x="324865" y="39388"/>
                  </a:lnTo>
                  <a:lnTo>
                    <a:pt x="331107" y="40069"/>
                  </a:lnTo>
                  <a:lnTo>
                    <a:pt x="335080" y="41431"/>
                  </a:lnTo>
                  <a:lnTo>
                    <a:pt x="337351" y="41771"/>
                  </a:lnTo>
                  <a:lnTo>
                    <a:pt x="344048" y="41431"/>
                  </a:lnTo>
                  <a:lnTo>
                    <a:pt x="345637" y="42226"/>
                  </a:lnTo>
                  <a:lnTo>
                    <a:pt x="350631" y="46880"/>
                  </a:lnTo>
                  <a:lnTo>
                    <a:pt x="351313" y="49150"/>
                  </a:lnTo>
                  <a:lnTo>
                    <a:pt x="353356" y="49150"/>
                  </a:lnTo>
                  <a:lnTo>
                    <a:pt x="363117" y="45177"/>
                  </a:lnTo>
                  <a:lnTo>
                    <a:pt x="366182" y="45290"/>
                  </a:lnTo>
                  <a:lnTo>
                    <a:pt x="367771" y="46425"/>
                  </a:lnTo>
                  <a:lnTo>
                    <a:pt x="372652" y="47787"/>
                  </a:lnTo>
                  <a:lnTo>
                    <a:pt x="374582" y="48696"/>
                  </a:lnTo>
                  <a:lnTo>
                    <a:pt x="378101" y="52101"/>
                  </a:lnTo>
                  <a:lnTo>
                    <a:pt x="379803" y="52441"/>
                  </a:lnTo>
                  <a:lnTo>
                    <a:pt x="379917" y="52328"/>
                  </a:lnTo>
                  <a:lnTo>
                    <a:pt x="385706" y="54484"/>
                  </a:lnTo>
                  <a:lnTo>
                    <a:pt x="387862" y="54598"/>
                  </a:lnTo>
                  <a:lnTo>
                    <a:pt x="394332" y="51306"/>
                  </a:lnTo>
                  <a:lnTo>
                    <a:pt x="399100" y="51193"/>
                  </a:lnTo>
                  <a:lnTo>
                    <a:pt x="402846" y="47901"/>
                  </a:lnTo>
                  <a:lnTo>
                    <a:pt x="405116" y="46653"/>
                  </a:lnTo>
                  <a:lnTo>
                    <a:pt x="407045" y="46539"/>
                  </a:lnTo>
                  <a:lnTo>
                    <a:pt x="412608" y="47901"/>
                  </a:lnTo>
                  <a:lnTo>
                    <a:pt x="418056" y="47787"/>
                  </a:lnTo>
                  <a:lnTo>
                    <a:pt x="419986" y="48242"/>
                  </a:lnTo>
                  <a:lnTo>
                    <a:pt x="420780" y="48696"/>
                  </a:lnTo>
                  <a:lnTo>
                    <a:pt x="424526" y="50966"/>
                  </a:lnTo>
                  <a:lnTo>
                    <a:pt x="427023" y="52896"/>
                  </a:lnTo>
                  <a:lnTo>
                    <a:pt x="428499" y="54825"/>
                  </a:lnTo>
                  <a:lnTo>
                    <a:pt x="429180" y="57095"/>
                  </a:lnTo>
                  <a:lnTo>
                    <a:pt x="429294" y="59025"/>
                  </a:lnTo>
                  <a:lnTo>
                    <a:pt x="429747" y="60841"/>
                  </a:lnTo>
                  <a:lnTo>
                    <a:pt x="431450" y="62771"/>
                  </a:lnTo>
                  <a:lnTo>
                    <a:pt x="434742" y="64814"/>
                  </a:lnTo>
                  <a:lnTo>
                    <a:pt x="442574" y="67879"/>
                  </a:lnTo>
                  <a:lnTo>
                    <a:pt x="443936" y="69127"/>
                  </a:lnTo>
                  <a:lnTo>
                    <a:pt x="445185" y="70830"/>
                  </a:lnTo>
                  <a:lnTo>
                    <a:pt x="448477" y="76733"/>
                  </a:lnTo>
                  <a:lnTo>
                    <a:pt x="450747" y="80251"/>
                  </a:lnTo>
                  <a:lnTo>
                    <a:pt x="452563" y="81500"/>
                  </a:lnTo>
                  <a:lnTo>
                    <a:pt x="455741" y="80932"/>
                  </a:lnTo>
                  <a:lnTo>
                    <a:pt x="457103" y="80706"/>
                  </a:lnTo>
                  <a:lnTo>
                    <a:pt x="464368" y="79457"/>
                  </a:lnTo>
                  <a:lnTo>
                    <a:pt x="470384" y="76846"/>
                  </a:lnTo>
                  <a:lnTo>
                    <a:pt x="470384" y="76846"/>
                  </a:lnTo>
                  <a:lnTo>
                    <a:pt x="470384" y="76846"/>
                  </a:lnTo>
                  <a:lnTo>
                    <a:pt x="474470" y="72987"/>
                  </a:lnTo>
                  <a:lnTo>
                    <a:pt x="483892" y="57436"/>
                  </a:lnTo>
                  <a:lnTo>
                    <a:pt x="488091" y="54484"/>
                  </a:lnTo>
                  <a:lnTo>
                    <a:pt x="535652" y="49263"/>
                  </a:lnTo>
                  <a:lnTo>
                    <a:pt x="542009" y="46653"/>
                  </a:lnTo>
                  <a:lnTo>
                    <a:pt x="547117" y="45971"/>
                  </a:lnTo>
                  <a:lnTo>
                    <a:pt x="550068" y="44723"/>
                  </a:lnTo>
                  <a:lnTo>
                    <a:pt x="551657" y="44382"/>
                  </a:lnTo>
                  <a:lnTo>
                    <a:pt x="556311" y="44836"/>
                  </a:lnTo>
                  <a:lnTo>
                    <a:pt x="562440" y="43020"/>
                  </a:lnTo>
                  <a:lnTo>
                    <a:pt x="569591" y="42907"/>
                  </a:lnTo>
                  <a:lnTo>
                    <a:pt x="571862" y="42907"/>
                  </a:lnTo>
                  <a:lnTo>
                    <a:pt x="576402" y="40750"/>
                  </a:lnTo>
                  <a:lnTo>
                    <a:pt x="577310" y="39274"/>
                  </a:lnTo>
                  <a:lnTo>
                    <a:pt x="579467" y="34393"/>
                  </a:lnTo>
                  <a:lnTo>
                    <a:pt x="580602" y="32804"/>
                  </a:lnTo>
                  <a:lnTo>
                    <a:pt x="583099" y="30648"/>
                  </a:lnTo>
                  <a:lnTo>
                    <a:pt x="584234" y="29286"/>
                  </a:lnTo>
                  <a:lnTo>
                    <a:pt x="585710" y="26221"/>
                  </a:lnTo>
                  <a:lnTo>
                    <a:pt x="587299" y="21680"/>
                  </a:lnTo>
                  <a:lnTo>
                    <a:pt x="588320" y="17140"/>
                  </a:lnTo>
                  <a:lnTo>
                    <a:pt x="588207" y="13848"/>
                  </a:lnTo>
                  <a:lnTo>
                    <a:pt x="588888" y="9081"/>
                  </a:lnTo>
                  <a:lnTo>
                    <a:pt x="589683" y="9421"/>
                  </a:lnTo>
                  <a:lnTo>
                    <a:pt x="591499" y="9648"/>
                  </a:lnTo>
                  <a:lnTo>
                    <a:pt x="593202" y="9081"/>
                  </a:lnTo>
                  <a:lnTo>
                    <a:pt x="596380" y="7492"/>
                  </a:lnTo>
                  <a:lnTo>
                    <a:pt x="597969" y="7038"/>
                  </a:lnTo>
                  <a:lnTo>
                    <a:pt x="602509" y="6811"/>
                  </a:lnTo>
                  <a:lnTo>
                    <a:pt x="604098" y="6470"/>
                  </a:lnTo>
                  <a:lnTo>
                    <a:pt x="616357" y="3746"/>
                  </a:lnTo>
                  <a:lnTo>
                    <a:pt x="619309" y="2384"/>
                  </a:lnTo>
                  <a:lnTo>
                    <a:pt x="623963" y="114"/>
                  </a:lnTo>
                  <a:lnTo>
                    <a:pt x="626119" y="0"/>
                  </a:lnTo>
                  <a:lnTo>
                    <a:pt x="628389" y="1930"/>
                  </a:lnTo>
                  <a:lnTo>
                    <a:pt x="629411" y="2157"/>
                  </a:lnTo>
                  <a:lnTo>
                    <a:pt x="630433" y="567"/>
                  </a:lnTo>
                  <a:lnTo>
                    <a:pt x="631454" y="2724"/>
                  </a:lnTo>
                  <a:lnTo>
                    <a:pt x="633384" y="3178"/>
                  </a:lnTo>
                  <a:lnTo>
                    <a:pt x="637357" y="2384"/>
                  </a:lnTo>
                  <a:lnTo>
                    <a:pt x="639059" y="3178"/>
                  </a:lnTo>
                  <a:lnTo>
                    <a:pt x="641330" y="6016"/>
                  </a:lnTo>
                  <a:lnTo>
                    <a:pt x="642351" y="5335"/>
                  </a:lnTo>
                  <a:lnTo>
                    <a:pt x="646438" y="9535"/>
                  </a:lnTo>
                  <a:lnTo>
                    <a:pt x="647005" y="10670"/>
                  </a:lnTo>
                  <a:lnTo>
                    <a:pt x="647346" y="13167"/>
                  </a:lnTo>
                  <a:lnTo>
                    <a:pt x="648253" y="12713"/>
                  </a:lnTo>
                  <a:lnTo>
                    <a:pt x="649389" y="11124"/>
                  </a:lnTo>
                  <a:lnTo>
                    <a:pt x="650297" y="10329"/>
                  </a:lnTo>
                  <a:lnTo>
                    <a:pt x="651545" y="11351"/>
                  </a:lnTo>
                  <a:lnTo>
                    <a:pt x="651999" y="13054"/>
                  </a:lnTo>
                  <a:lnTo>
                    <a:pt x="652680" y="14643"/>
                  </a:lnTo>
                  <a:lnTo>
                    <a:pt x="655972" y="15891"/>
                  </a:lnTo>
                  <a:lnTo>
                    <a:pt x="655972" y="17140"/>
                  </a:lnTo>
                  <a:lnTo>
                    <a:pt x="654837" y="18275"/>
                  </a:lnTo>
                  <a:lnTo>
                    <a:pt x="652907" y="18389"/>
                  </a:lnTo>
                  <a:lnTo>
                    <a:pt x="652907" y="19297"/>
                  </a:lnTo>
                  <a:lnTo>
                    <a:pt x="655518" y="20886"/>
                  </a:lnTo>
                  <a:lnTo>
                    <a:pt x="657334" y="21453"/>
                  </a:lnTo>
                  <a:lnTo>
                    <a:pt x="658583" y="20432"/>
                  </a:lnTo>
                  <a:lnTo>
                    <a:pt x="659378" y="20772"/>
                  </a:lnTo>
                  <a:lnTo>
                    <a:pt x="660285" y="21453"/>
                  </a:lnTo>
                  <a:lnTo>
                    <a:pt x="660740" y="22135"/>
                  </a:lnTo>
                  <a:lnTo>
                    <a:pt x="660740" y="22248"/>
                  </a:lnTo>
                  <a:lnTo>
                    <a:pt x="660740" y="22929"/>
                  </a:lnTo>
                  <a:lnTo>
                    <a:pt x="659718" y="24291"/>
                  </a:lnTo>
                  <a:lnTo>
                    <a:pt x="659491" y="25086"/>
                  </a:lnTo>
                  <a:lnTo>
                    <a:pt x="660172" y="28604"/>
                  </a:lnTo>
                  <a:lnTo>
                    <a:pt x="661875" y="31442"/>
                  </a:lnTo>
                  <a:lnTo>
                    <a:pt x="664145" y="33485"/>
                  </a:lnTo>
                  <a:lnTo>
                    <a:pt x="666642" y="34961"/>
                  </a:lnTo>
                  <a:lnTo>
                    <a:pt x="666642" y="35983"/>
                  </a:lnTo>
                  <a:lnTo>
                    <a:pt x="664712" y="36891"/>
                  </a:lnTo>
                  <a:lnTo>
                    <a:pt x="664826" y="37458"/>
                  </a:lnTo>
                  <a:lnTo>
                    <a:pt x="664939" y="38026"/>
                  </a:lnTo>
                  <a:lnTo>
                    <a:pt x="665167" y="38480"/>
                  </a:lnTo>
                  <a:lnTo>
                    <a:pt x="665394" y="38934"/>
                  </a:lnTo>
                  <a:lnTo>
                    <a:pt x="667891" y="37799"/>
                  </a:lnTo>
                  <a:lnTo>
                    <a:pt x="669140" y="39615"/>
                  </a:lnTo>
                  <a:lnTo>
                    <a:pt x="670047" y="41545"/>
                  </a:lnTo>
                  <a:lnTo>
                    <a:pt x="671296" y="40750"/>
                  </a:lnTo>
                  <a:lnTo>
                    <a:pt x="672431" y="41999"/>
                  </a:lnTo>
                  <a:lnTo>
                    <a:pt x="672545" y="43361"/>
                  </a:lnTo>
                  <a:lnTo>
                    <a:pt x="671864" y="44609"/>
                  </a:lnTo>
                  <a:lnTo>
                    <a:pt x="670728" y="45631"/>
                  </a:lnTo>
                  <a:lnTo>
                    <a:pt x="672772" y="47220"/>
                  </a:lnTo>
                  <a:lnTo>
                    <a:pt x="673339" y="47561"/>
                  </a:lnTo>
                  <a:lnTo>
                    <a:pt x="673339" y="47901"/>
                  </a:lnTo>
                  <a:lnTo>
                    <a:pt x="673339" y="48468"/>
                  </a:lnTo>
                  <a:lnTo>
                    <a:pt x="671636" y="50852"/>
                  </a:lnTo>
                  <a:lnTo>
                    <a:pt x="672658" y="52215"/>
                  </a:lnTo>
                  <a:lnTo>
                    <a:pt x="674815" y="53463"/>
                  </a:lnTo>
                  <a:lnTo>
                    <a:pt x="676631" y="55506"/>
                  </a:lnTo>
                  <a:lnTo>
                    <a:pt x="676518" y="56187"/>
                  </a:lnTo>
                  <a:lnTo>
                    <a:pt x="676631" y="60614"/>
                  </a:lnTo>
                  <a:lnTo>
                    <a:pt x="676518" y="61522"/>
                  </a:lnTo>
                  <a:lnTo>
                    <a:pt x="677539" y="62317"/>
                  </a:lnTo>
                  <a:lnTo>
                    <a:pt x="678674" y="62657"/>
                  </a:lnTo>
                  <a:lnTo>
                    <a:pt x="679696" y="63225"/>
                  </a:lnTo>
                  <a:lnTo>
                    <a:pt x="680377" y="64473"/>
                  </a:lnTo>
                  <a:lnTo>
                    <a:pt x="677085" y="66517"/>
                  </a:lnTo>
                  <a:lnTo>
                    <a:pt x="678220" y="67425"/>
                  </a:lnTo>
                  <a:lnTo>
                    <a:pt x="679582" y="69468"/>
                  </a:lnTo>
                  <a:lnTo>
                    <a:pt x="680717" y="71625"/>
                  </a:lnTo>
                  <a:lnTo>
                    <a:pt x="681172" y="72873"/>
                  </a:lnTo>
                  <a:lnTo>
                    <a:pt x="681512" y="73554"/>
                  </a:lnTo>
                  <a:lnTo>
                    <a:pt x="683215" y="74803"/>
                  </a:lnTo>
                  <a:lnTo>
                    <a:pt x="683669" y="75257"/>
                  </a:lnTo>
                  <a:lnTo>
                    <a:pt x="683782" y="75484"/>
                  </a:lnTo>
                  <a:lnTo>
                    <a:pt x="684123" y="76619"/>
                  </a:lnTo>
                  <a:lnTo>
                    <a:pt x="684009" y="78208"/>
                  </a:lnTo>
                  <a:lnTo>
                    <a:pt x="684577" y="79230"/>
                  </a:lnTo>
                  <a:lnTo>
                    <a:pt x="684577" y="80138"/>
                  </a:lnTo>
                  <a:lnTo>
                    <a:pt x="682306" y="80592"/>
                  </a:lnTo>
                  <a:lnTo>
                    <a:pt x="683215" y="83770"/>
                  </a:lnTo>
                  <a:lnTo>
                    <a:pt x="685485" y="87516"/>
                  </a:lnTo>
                  <a:lnTo>
                    <a:pt x="691841" y="95916"/>
                  </a:lnTo>
                  <a:lnTo>
                    <a:pt x="694566" y="98640"/>
                  </a:lnTo>
                  <a:lnTo>
                    <a:pt x="697630" y="99775"/>
                  </a:lnTo>
                  <a:lnTo>
                    <a:pt x="697744" y="100229"/>
                  </a:lnTo>
                  <a:lnTo>
                    <a:pt x="697971" y="101024"/>
                  </a:lnTo>
                  <a:lnTo>
                    <a:pt x="698425" y="102840"/>
                  </a:lnTo>
                  <a:lnTo>
                    <a:pt x="698765" y="103748"/>
                  </a:lnTo>
                  <a:lnTo>
                    <a:pt x="698879" y="104315"/>
                  </a:lnTo>
                  <a:lnTo>
                    <a:pt x="698879" y="105564"/>
                  </a:lnTo>
                  <a:lnTo>
                    <a:pt x="699106" y="106245"/>
                  </a:lnTo>
                  <a:lnTo>
                    <a:pt x="699446" y="106472"/>
                  </a:lnTo>
                  <a:lnTo>
                    <a:pt x="700468" y="106586"/>
                  </a:lnTo>
                  <a:lnTo>
                    <a:pt x="700695" y="106699"/>
                  </a:lnTo>
                  <a:lnTo>
                    <a:pt x="701376" y="110558"/>
                  </a:lnTo>
                  <a:lnTo>
                    <a:pt x="701944" y="112602"/>
                  </a:lnTo>
                  <a:lnTo>
                    <a:pt x="702965" y="113510"/>
                  </a:lnTo>
                  <a:lnTo>
                    <a:pt x="703873" y="113623"/>
                  </a:lnTo>
                  <a:lnTo>
                    <a:pt x="704327" y="113964"/>
                  </a:lnTo>
                  <a:lnTo>
                    <a:pt x="704668" y="114304"/>
                  </a:lnTo>
                  <a:lnTo>
                    <a:pt x="705236" y="114531"/>
                  </a:lnTo>
                  <a:lnTo>
                    <a:pt x="707733" y="114645"/>
                  </a:lnTo>
                  <a:lnTo>
                    <a:pt x="707846" y="114531"/>
                  </a:lnTo>
                  <a:lnTo>
                    <a:pt x="709208" y="115099"/>
                  </a:lnTo>
                  <a:lnTo>
                    <a:pt x="710684" y="115893"/>
                  </a:lnTo>
                  <a:lnTo>
                    <a:pt x="711933" y="117028"/>
                  </a:lnTo>
                  <a:lnTo>
                    <a:pt x="712614" y="118390"/>
                  </a:lnTo>
                  <a:lnTo>
                    <a:pt x="711819" y="119072"/>
                  </a:lnTo>
                  <a:lnTo>
                    <a:pt x="711252" y="120207"/>
                  </a:lnTo>
                  <a:lnTo>
                    <a:pt x="710911" y="121682"/>
                  </a:lnTo>
                  <a:lnTo>
                    <a:pt x="710570" y="123385"/>
                  </a:lnTo>
                  <a:lnTo>
                    <a:pt x="712273" y="124861"/>
                  </a:lnTo>
                  <a:lnTo>
                    <a:pt x="711478" y="129288"/>
                  </a:lnTo>
                  <a:lnTo>
                    <a:pt x="712840" y="130196"/>
                  </a:lnTo>
                  <a:lnTo>
                    <a:pt x="713068" y="130422"/>
                  </a:lnTo>
                  <a:lnTo>
                    <a:pt x="714203" y="131331"/>
                  </a:lnTo>
                  <a:lnTo>
                    <a:pt x="716586" y="136893"/>
                  </a:lnTo>
                  <a:lnTo>
                    <a:pt x="717835" y="139049"/>
                  </a:lnTo>
                  <a:lnTo>
                    <a:pt x="718630" y="139390"/>
                  </a:lnTo>
                  <a:lnTo>
                    <a:pt x="721240" y="139958"/>
                  </a:lnTo>
                  <a:lnTo>
                    <a:pt x="722262" y="140639"/>
                  </a:lnTo>
                  <a:lnTo>
                    <a:pt x="722943" y="141206"/>
                  </a:lnTo>
                  <a:lnTo>
                    <a:pt x="723738" y="141660"/>
                  </a:lnTo>
                  <a:lnTo>
                    <a:pt x="726121" y="142228"/>
                  </a:lnTo>
                  <a:lnTo>
                    <a:pt x="727143" y="143363"/>
                  </a:lnTo>
                  <a:lnTo>
                    <a:pt x="729073" y="146768"/>
                  </a:lnTo>
                  <a:lnTo>
                    <a:pt x="728959" y="148584"/>
                  </a:lnTo>
                  <a:lnTo>
                    <a:pt x="729981" y="150400"/>
                  </a:lnTo>
                  <a:lnTo>
                    <a:pt x="732478" y="153579"/>
                  </a:lnTo>
                  <a:lnTo>
                    <a:pt x="733613" y="157438"/>
                  </a:lnTo>
                  <a:lnTo>
                    <a:pt x="733840" y="157551"/>
                  </a:lnTo>
                  <a:lnTo>
                    <a:pt x="734067" y="158687"/>
                  </a:lnTo>
                  <a:lnTo>
                    <a:pt x="734294" y="159595"/>
                  </a:lnTo>
                  <a:lnTo>
                    <a:pt x="734067" y="160162"/>
                  </a:lnTo>
                  <a:lnTo>
                    <a:pt x="732932" y="160503"/>
                  </a:lnTo>
                  <a:lnTo>
                    <a:pt x="734067" y="162092"/>
                  </a:lnTo>
                  <a:lnTo>
                    <a:pt x="738267" y="164362"/>
                  </a:lnTo>
                  <a:lnTo>
                    <a:pt x="738267" y="165384"/>
                  </a:lnTo>
                  <a:lnTo>
                    <a:pt x="737699" y="166405"/>
                  </a:lnTo>
                  <a:lnTo>
                    <a:pt x="738153" y="166859"/>
                  </a:lnTo>
                  <a:lnTo>
                    <a:pt x="739061" y="167200"/>
                  </a:lnTo>
                  <a:lnTo>
                    <a:pt x="739969" y="167881"/>
                  </a:lnTo>
                  <a:lnTo>
                    <a:pt x="742921" y="171173"/>
                  </a:lnTo>
                  <a:lnTo>
                    <a:pt x="745645" y="172989"/>
                  </a:lnTo>
                  <a:lnTo>
                    <a:pt x="746893" y="174124"/>
                  </a:lnTo>
                  <a:lnTo>
                    <a:pt x="746893" y="176167"/>
                  </a:lnTo>
                  <a:lnTo>
                    <a:pt x="749277" y="176621"/>
                  </a:lnTo>
                  <a:lnTo>
                    <a:pt x="751547" y="178097"/>
                  </a:lnTo>
                  <a:lnTo>
                    <a:pt x="753704" y="179118"/>
                  </a:lnTo>
                  <a:lnTo>
                    <a:pt x="755634" y="178210"/>
                  </a:lnTo>
                  <a:lnTo>
                    <a:pt x="756542" y="180594"/>
                  </a:lnTo>
                  <a:lnTo>
                    <a:pt x="756655" y="180708"/>
                  </a:lnTo>
                  <a:lnTo>
                    <a:pt x="759606" y="184567"/>
                  </a:lnTo>
                  <a:lnTo>
                    <a:pt x="760969" y="186950"/>
                  </a:lnTo>
                  <a:lnTo>
                    <a:pt x="762898" y="192058"/>
                  </a:lnTo>
                  <a:lnTo>
                    <a:pt x="763125" y="194215"/>
                  </a:lnTo>
                  <a:lnTo>
                    <a:pt x="763125" y="194556"/>
                  </a:lnTo>
                  <a:lnTo>
                    <a:pt x="762331" y="196712"/>
                  </a:lnTo>
                  <a:lnTo>
                    <a:pt x="763920" y="197847"/>
                  </a:lnTo>
                  <a:lnTo>
                    <a:pt x="764033" y="199437"/>
                  </a:lnTo>
                  <a:lnTo>
                    <a:pt x="763920" y="201139"/>
                  </a:lnTo>
                  <a:lnTo>
                    <a:pt x="765055" y="202501"/>
                  </a:lnTo>
                  <a:lnTo>
                    <a:pt x="765055" y="203523"/>
                  </a:lnTo>
                  <a:lnTo>
                    <a:pt x="764941" y="205226"/>
                  </a:lnTo>
                  <a:lnTo>
                    <a:pt x="764828" y="206360"/>
                  </a:lnTo>
                  <a:lnTo>
                    <a:pt x="766417" y="210333"/>
                  </a:lnTo>
                  <a:lnTo>
                    <a:pt x="770390" y="217030"/>
                  </a:lnTo>
                  <a:lnTo>
                    <a:pt x="770390" y="219641"/>
                  </a:lnTo>
                  <a:lnTo>
                    <a:pt x="775839" y="230538"/>
                  </a:lnTo>
                  <a:lnTo>
                    <a:pt x="776860" y="234397"/>
                  </a:lnTo>
                  <a:lnTo>
                    <a:pt x="776974" y="234965"/>
                  </a:lnTo>
                  <a:lnTo>
                    <a:pt x="777201" y="236441"/>
                  </a:lnTo>
                  <a:lnTo>
                    <a:pt x="777201" y="238370"/>
                  </a:lnTo>
                  <a:lnTo>
                    <a:pt x="776520" y="239846"/>
                  </a:lnTo>
                  <a:lnTo>
                    <a:pt x="775498" y="241549"/>
                  </a:lnTo>
                  <a:lnTo>
                    <a:pt x="775044" y="243592"/>
                  </a:lnTo>
                  <a:lnTo>
                    <a:pt x="775839" y="245862"/>
                  </a:lnTo>
                  <a:lnTo>
                    <a:pt x="774930" y="246429"/>
                  </a:lnTo>
                  <a:lnTo>
                    <a:pt x="774590" y="247451"/>
                  </a:lnTo>
                  <a:lnTo>
                    <a:pt x="774363" y="252673"/>
                  </a:lnTo>
                  <a:lnTo>
                    <a:pt x="774590" y="253808"/>
                  </a:lnTo>
                  <a:lnTo>
                    <a:pt x="775839" y="256305"/>
                  </a:lnTo>
                  <a:lnTo>
                    <a:pt x="776179" y="256645"/>
                  </a:lnTo>
                  <a:lnTo>
                    <a:pt x="776633" y="256532"/>
                  </a:lnTo>
                  <a:lnTo>
                    <a:pt x="776974" y="256645"/>
                  </a:lnTo>
                  <a:lnTo>
                    <a:pt x="777087" y="257780"/>
                  </a:lnTo>
                  <a:lnTo>
                    <a:pt x="777087" y="262094"/>
                  </a:lnTo>
                  <a:lnTo>
                    <a:pt x="776974" y="263229"/>
                  </a:lnTo>
                  <a:lnTo>
                    <a:pt x="776406" y="264250"/>
                  </a:lnTo>
                  <a:lnTo>
                    <a:pt x="775044" y="264931"/>
                  </a:lnTo>
                  <a:lnTo>
                    <a:pt x="775725" y="266861"/>
                  </a:lnTo>
                  <a:lnTo>
                    <a:pt x="775271" y="267656"/>
                  </a:lnTo>
                  <a:lnTo>
                    <a:pt x="775044" y="267769"/>
                  </a:lnTo>
                  <a:lnTo>
                    <a:pt x="774363" y="268110"/>
                  </a:lnTo>
                  <a:lnTo>
                    <a:pt x="773682" y="268791"/>
                  </a:lnTo>
                  <a:lnTo>
                    <a:pt x="773114" y="273104"/>
                  </a:lnTo>
                  <a:lnTo>
                    <a:pt x="772660" y="273672"/>
                  </a:lnTo>
                  <a:lnTo>
                    <a:pt x="771525" y="274012"/>
                  </a:lnTo>
                  <a:lnTo>
                    <a:pt x="771298" y="275034"/>
                  </a:lnTo>
                  <a:lnTo>
                    <a:pt x="771639" y="277872"/>
                  </a:lnTo>
                  <a:lnTo>
                    <a:pt x="771752" y="279574"/>
                  </a:lnTo>
                  <a:lnTo>
                    <a:pt x="771639" y="280028"/>
                  </a:lnTo>
                  <a:lnTo>
                    <a:pt x="770276" y="282979"/>
                  </a:lnTo>
                  <a:lnTo>
                    <a:pt x="769141" y="284115"/>
                  </a:lnTo>
                  <a:lnTo>
                    <a:pt x="768233" y="284569"/>
                  </a:lnTo>
                  <a:lnTo>
                    <a:pt x="767098" y="284909"/>
                  </a:lnTo>
                  <a:lnTo>
                    <a:pt x="766190" y="285363"/>
                  </a:lnTo>
                  <a:lnTo>
                    <a:pt x="765736" y="286385"/>
                  </a:lnTo>
                  <a:lnTo>
                    <a:pt x="766077" y="288769"/>
                  </a:lnTo>
                  <a:lnTo>
                    <a:pt x="765850" y="289563"/>
                  </a:lnTo>
                  <a:lnTo>
                    <a:pt x="764714" y="289904"/>
                  </a:lnTo>
                  <a:lnTo>
                    <a:pt x="763579" y="290471"/>
                  </a:lnTo>
                  <a:lnTo>
                    <a:pt x="763807" y="291720"/>
                  </a:lnTo>
                  <a:lnTo>
                    <a:pt x="765623" y="294671"/>
                  </a:lnTo>
                  <a:lnTo>
                    <a:pt x="766190" y="295466"/>
                  </a:lnTo>
                  <a:lnTo>
                    <a:pt x="766758" y="296374"/>
                  </a:lnTo>
                  <a:lnTo>
                    <a:pt x="767098" y="297622"/>
                  </a:lnTo>
                  <a:lnTo>
                    <a:pt x="765963" y="300914"/>
                  </a:lnTo>
                  <a:lnTo>
                    <a:pt x="765395" y="304319"/>
                  </a:lnTo>
                  <a:lnTo>
                    <a:pt x="763807" y="309087"/>
                  </a:lnTo>
                  <a:lnTo>
                    <a:pt x="763579" y="309881"/>
                  </a:lnTo>
                  <a:lnTo>
                    <a:pt x="762898" y="311811"/>
                  </a:lnTo>
                  <a:lnTo>
                    <a:pt x="762104" y="312265"/>
                  </a:lnTo>
                  <a:lnTo>
                    <a:pt x="761877" y="312946"/>
                  </a:lnTo>
                  <a:lnTo>
                    <a:pt x="761877" y="313741"/>
                  </a:lnTo>
                  <a:lnTo>
                    <a:pt x="762444" y="314195"/>
                  </a:lnTo>
                  <a:lnTo>
                    <a:pt x="762444" y="314989"/>
                  </a:lnTo>
                  <a:lnTo>
                    <a:pt x="761196" y="319870"/>
                  </a:lnTo>
                  <a:lnTo>
                    <a:pt x="760969" y="321232"/>
                  </a:lnTo>
                  <a:lnTo>
                    <a:pt x="761309" y="323162"/>
                  </a:lnTo>
                  <a:lnTo>
                    <a:pt x="763693" y="330086"/>
                  </a:lnTo>
                  <a:lnTo>
                    <a:pt x="763920" y="331675"/>
                  </a:lnTo>
                  <a:lnTo>
                    <a:pt x="764147" y="332470"/>
                  </a:lnTo>
                  <a:lnTo>
                    <a:pt x="764714" y="333378"/>
                  </a:lnTo>
                  <a:lnTo>
                    <a:pt x="765169" y="334513"/>
                  </a:lnTo>
                  <a:lnTo>
                    <a:pt x="764941" y="335534"/>
                  </a:lnTo>
                  <a:lnTo>
                    <a:pt x="764601" y="336556"/>
                  </a:lnTo>
                  <a:lnTo>
                    <a:pt x="764488" y="337691"/>
                  </a:lnTo>
                  <a:lnTo>
                    <a:pt x="764714" y="338713"/>
                  </a:lnTo>
                  <a:lnTo>
                    <a:pt x="765623" y="340529"/>
                  </a:lnTo>
                  <a:lnTo>
                    <a:pt x="765850" y="341096"/>
                  </a:lnTo>
                  <a:lnTo>
                    <a:pt x="765623" y="341778"/>
                  </a:lnTo>
                  <a:lnTo>
                    <a:pt x="764374" y="342686"/>
                  </a:lnTo>
                  <a:lnTo>
                    <a:pt x="763920" y="343480"/>
                  </a:lnTo>
                  <a:lnTo>
                    <a:pt x="764147" y="347453"/>
                  </a:lnTo>
                  <a:lnTo>
                    <a:pt x="765623" y="351653"/>
                  </a:lnTo>
                  <a:lnTo>
                    <a:pt x="767325" y="354945"/>
                  </a:lnTo>
                  <a:lnTo>
                    <a:pt x="768120" y="356193"/>
                  </a:lnTo>
                  <a:lnTo>
                    <a:pt x="768914" y="370042"/>
                  </a:lnTo>
                  <a:lnTo>
                    <a:pt x="768687" y="372311"/>
                  </a:lnTo>
                  <a:lnTo>
                    <a:pt x="769255" y="374128"/>
                  </a:lnTo>
                  <a:lnTo>
                    <a:pt x="767893" y="374809"/>
                  </a:lnTo>
                  <a:lnTo>
                    <a:pt x="764714" y="374809"/>
                  </a:lnTo>
                  <a:lnTo>
                    <a:pt x="763466" y="375263"/>
                  </a:lnTo>
                  <a:lnTo>
                    <a:pt x="761877" y="376398"/>
                  </a:lnTo>
                  <a:lnTo>
                    <a:pt x="760288" y="377987"/>
                  </a:lnTo>
                  <a:lnTo>
                    <a:pt x="759039" y="379576"/>
                  </a:lnTo>
                  <a:lnTo>
                    <a:pt x="764488" y="382414"/>
                  </a:lnTo>
                  <a:lnTo>
                    <a:pt x="766758" y="384117"/>
                  </a:lnTo>
                  <a:lnTo>
                    <a:pt x="768347" y="387068"/>
                  </a:lnTo>
                  <a:lnTo>
                    <a:pt x="768687" y="387976"/>
                  </a:lnTo>
                  <a:lnTo>
                    <a:pt x="768914" y="388316"/>
                  </a:lnTo>
                  <a:lnTo>
                    <a:pt x="769028" y="388657"/>
                  </a:lnTo>
                  <a:lnTo>
                    <a:pt x="769028" y="393311"/>
                  </a:lnTo>
                  <a:lnTo>
                    <a:pt x="769709" y="394673"/>
                  </a:lnTo>
                  <a:lnTo>
                    <a:pt x="772320" y="397738"/>
                  </a:lnTo>
                  <a:lnTo>
                    <a:pt x="773568" y="399327"/>
                  </a:lnTo>
                  <a:lnTo>
                    <a:pt x="773795" y="399327"/>
                  </a:lnTo>
                  <a:lnTo>
                    <a:pt x="775952" y="399100"/>
                  </a:lnTo>
                  <a:lnTo>
                    <a:pt x="778790" y="400689"/>
                  </a:lnTo>
                  <a:lnTo>
                    <a:pt x="780719" y="403300"/>
                  </a:lnTo>
                  <a:lnTo>
                    <a:pt x="780265" y="406024"/>
                  </a:lnTo>
                  <a:lnTo>
                    <a:pt x="783103" y="413516"/>
                  </a:lnTo>
                  <a:lnTo>
                    <a:pt x="785033" y="416921"/>
                  </a:lnTo>
                  <a:lnTo>
                    <a:pt x="787303" y="418397"/>
                  </a:lnTo>
                  <a:lnTo>
                    <a:pt x="788892" y="418851"/>
                  </a:lnTo>
                  <a:lnTo>
                    <a:pt x="792297" y="420780"/>
                  </a:lnTo>
                  <a:lnTo>
                    <a:pt x="800924" y="423050"/>
                  </a:lnTo>
                  <a:lnTo>
                    <a:pt x="808983" y="427250"/>
                  </a:lnTo>
                  <a:lnTo>
                    <a:pt x="821923" y="430201"/>
                  </a:lnTo>
                  <a:lnTo>
                    <a:pt x="825555" y="429748"/>
                  </a:lnTo>
                  <a:lnTo>
                    <a:pt x="828620" y="429634"/>
                  </a:lnTo>
                  <a:lnTo>
                    <a:pt x="829869" y="429066"/>
                  </a:lnTo>
                  <a:lnTo>
                    <a:pt x="831004" y="427818"/>
                  </a:lnTo>
                  <a:lnTo>
                    <a:pt x="828280" y="426569"/>
                  </a:lnTo>
                  <a:lnTo>
                    <a:pt x="827599" y="426002"/>
                  </a:lnTo>
                  <a:lnTo>
                    <a:pt x="827145" y="424980"/>
                  </a:lnTo>
                  <a:lnTo>
                    <a:pt x="826918" y="423732"/>
                  </a:lnTo>
                  <a:lnTo>
                    <a:pt x="827145" y="422710"/>
                  </a:lnTo>
                  <a:lnTo>
                    <a:pt x="829869" y="421348"/>
                  </a:lnTo>
                  <a:lnTo>
                    <a:pt x="829755" y="419305"/>
                  </a:lnTo>
                  <a:lnTo>
                    <a:pt x="829869" y="417375"/>
                  </a:lnTo>
                  <a:lnTo>
                    <a:pt x="832480" y="416694"/>
                  </a:lnTo>
                  <a:lnTo>
                    <a:pt x="833955" y="417262"/>
                  </a:lnTo>
                  <a:lnTo>
                    <a:pt x="836453" y="419078"/>
                  </a:lnTo>
                  <a:lnTo>
                    <a:pt x="838609" y="419418"/>
                  </a:lnTo>
                  <a:lnTo>
                    <a:pt x="839858" y="420326"/>
                  </a:lnTo>
                  <a:lnTo>
                    <a:pt x="841447" y="422029"/>
                  </a:lnTo>
                  <a:lnTo>
                    <a:pt x="843377" y="423164"/>
                  </a:lnTo>
                  <a:lnTo>
                    <a:pt x="845647" y="422369"/>
                  </a:lnTo>
                  <a:lnTo>
                    <a:pt x="846101" y="421461"/>
                  </a:lnTo>
                  <a:lnTo>
                    <a:pt x="846442" y="418851"/>
                  </a:lnTo>
                  <a:lnTo>
                    <a:pt x="847009" y="417715"/>
                  </a:lnTo>
                  <a:lnTo>
                    <a:pt x="847690" y="417148"/>
                  </a:lnTo>
                  <a:lnTo>
                    <a:pt x="848598" y="416921"/>
                  </a:lnTo>
                  <a:lnTo>
                    <a:pt x="850755" y="416807"/>
                  </a:lnTo>
                  <a:lnTo>
                    <a:pt x="852117" y="416126"/>
                  </a:lnTo>
                  <a:lnTo>
                    <a:pt x="857111" y="412040"/>
                  </a:lnTo>
                  <a:lnTo>
                    <a:pt x="861084" y="410905"/>
                  </a:lnTo>
                  <a:lnTo>
                    <a:pt x="862787" y="410110"/>
                  </a:lnTo>
                  <a:lnTo>
                    <a:pt x="864149" y="408635"/>
                  </a:lnTo>
                  <a:lnTo>
                    <a:pt x="864944" y="408294"/>
                  </a:lnTo>
                  <a:lnTo>
                    <a:pt x="867327" y="408181"/>
                  </a:lnTo>
                  <a:lnTo>
                    <a:pt x="867781" y="407727"/>
                  </a:lnTo>
                  <a:lnTo>
                    <a:pt x="868122" y="406705"/>
                  </a:lnTo>
                  <a:lnTo>
                    <a:pt x="868916" y="405683"/>
                  </a:lnTo>
                  <a:lnTo>
                    <a:pt x="870392" y="404435"/>
                  </a:lnTo>
                  <a:lnTo>
                    <a:pt x="872435" y="403300"/>
                  </a:lnTo>
                  <a:lnTo>
                    <a:pt x="874024" y="403186"/>
                  </a:lnTo>
                  <a:lnTo>
                    <a:pt x="875614" y="403527"/>
                  </a:lnTo>
                  <a:lnTo>
                    <a:pt x="877657" y="403527"/>
                  </a:lnTo>
                  <a:lnTo>
                    <a:pt x="878451" y="403186"/>
                  </a:lnTo>
                  <a:lnTo>
                    <a:pt x="879246" y="402619"/>
                  </a:lnTo>
                  <a:lnTo>
                    <a:pt x="880040" y="401938"/>
                  </a:lnTo>
                  <a:lnTo>
                    <a:pt x="880608" y="401257"/>
                  </a:lnTo>
                  <a:lnTo>
                    <a:pt x="881516" y="400689"/>
                  </a:lnTo>
                  <a:lnTo>
                    <a:pt x="882538" y="400916"/>
                  </a:lnTo>
                  <a:lnTo>
                    <a:pt x="883559" y="401484"/>
                  </a:lnTo>
                  <a:lnTo>
                    <a:pt x="884467" y="401824"/>
                  </a:lnTo>
                  <a:lnTo>
                    <a:pt x="891959" y="402619"/>
                  </a:lnTo>
                  <a:lnTo>
                    <a:pt x="905467" y="407500"/>
                  </a:lnTo>
                  <a:lnTo>
                    <a:pt x="910007" y="411586"/>
                  </a:lnTo>
                  <a:lnTo>
                    <a:pt x="911142" y="412267"/>
                  </a:lnTo>
                  <a:lnTo>
                    <a:pt x="913299" y="414310"/>
                  </a:lnTo>
                  <a:lnTo>
                    <a:pt x="914887" y="419078"/>
                  </a:lnTo>
                  <a:lnTo>
                    <a:pt x="915342" y="424413"/>
                  </a:lnTo>
                  <a:lnTo>
                    <a:pt x="914093" y="428385"/>
                  </a:lnTo>
                  <a:lnTo>
                    <a:pt x="914661" y="429294"/>
                  </a:lnTo>
                  <a:lnTo>
                    <a:pt x="914775" y="430315"/>
                  </a:lnTo>
                  <a:lnTo>
                    <a:pt x="914547" y="431337"/>
                  </a:lnTo>
                  <a:lnTo>
                    <a:pt x="914093" y="432358"/>
                  </a:lnTo>
                  <a:lnTo>
                    <a:pt x="913185" y="432131"/>
                  </a:lnTo>
                  <a:lnTo>
                    <a:pt x="910688" y="432245"/>
                  </a:lnTo>
                  <a:lnTo>
                    <a:pt x="910688" y="433153"/>
                  </a:lnTo>
                  <a:lnTo>
                    <a:pt x="912163" y="435196"/>
                  </a:lnTo>
                  <a:lnTo>
                    <a:pt x="913185" y="437693"/>
                  </a:lnTo>
                  <a:lnTo>
                    <a:pt x="914887" y="439509"/>
                  </a:lnTo>
                  <a:lnTo>
                    <a:pt x="918066" y="439850"/>
                  </a:lnTo>
                  <a:lnTo>
                    <a:pt x="915796" y="442233"/>
                  </a:lnTo>
                  <a:lnTo>
                    <a:pt x="914661" y="445979"/>
                  </a:lnTo>
                  <a:lnTo>
                    <a:pt x="913866" y="458011"/>
                  </a:lnTo>
                  <a:lnTo>
                    <a:pt x="913299" y="460281"/>
                  </a:lnTo>
                  <a:lnTo>
                    <a:pt x="912050" y="464141"/>
                  </a:lnTo>
                  <a:lnTo>
                    <a:pt x="911823" y="466071"/>
                  </a:lnTo>
                  <a:lnTo>
                    <a:pt x="911710" y="468227"/>
                  </a:lnTo>
                  <a:lnTo>
                    <a:pt x="911482" y="470270"/>
                  </a:lnTo>
                  <a:lnTo>
                    <a:pt x="910801" y="471632"/>
                  </a:lnTo>
                  <a:lnTo>
                    <a:pt x="911482" y="474584"/>
                  </a:lnTo>
                  <a:lnTo>
                    <a:pt x="908985" y="478330"/>
                  </a:lnTo>
                  <a:lnTo>
                    <a:pt x="910234" y="480827"/>
                  </a:lnTo>
                  <a:lnTo>
                    <a:pt x="909553" y="482530"/>
                  </a:lnTo>
                  <a:lnTo>
                    <a:pt x="908758" y="483097"/>
                  </a:lnTo>
                  <a:lnTo>
                    <a:pt x="907850" y="483211"/>
                  </a:lnTo>
                  <a:lnTo>
                    <a:pt x="906829" y="483778"/>
                  </a:lnTo>
                  <a:lnTo>
                    <a:pt x="905467" y="485821"/>
                  </a:lnTo>
                  <a:lnTo>
                    <a:pt x="904786" y="486503"/>
                  </a:lnTo>
                  <a:lnTo>
                    <a:pt x="902855" y="485481"/>
                  </a:lnTo>
                  <a:lnTo>
                    <a:pt x="901834" y="485708"/>
                  </a:lnTo>
                  <a:lnTo>
                    <a:pt x="900812" y="486275"/>
                  </a:lnTo>
                  <a:lnTo>
                    <a:pt x="899904" y="486503"/>
                  </a:lnTo>
                  <a:lnTo>
                    <a:pt x="880948" y="489454"/>
                  </a:lnTo>
                  <a:lnTo>
                    <a:pt x="868916" y="490248"/>
                  </a:lnTo>
                  <a:lnTo>
                    <a:pt x="865397" y="491383"/>
                  </a:lnTo>
                  <a:lnTo>
                    <a:pt x="855636" y="498080"/>
                  </a:lnTo>
                  <a:lnTo>
                    <a:pt x="852798" y="500918"/>
                  </a:lnTo>
                  <a:lnTo>
                    <a:pt x="850300" y="504437"/>
                  </a:lnTo>
                  <a:lnTo>
                    <a:pt x="849619" y="503415"/>
                  </a:lnTo>
                  <a:lnTo>
                    <a:pt x="849733" y="501372"/>
                  </a:lnTo>
                  <a:lnTo>
                    <a:pt x="848371" y="498875"/>
                  </a:lnTo>
                  <a:lnTo>
                    <a:pt x="847804" y="496718"/>
                  </a:lnTo>
                  <a:lnTo>
                    <a:pt x="849960" y="495810"/>
                  </a:lnTo>
                  <a:lnTo>
                    <a:pt x="852344" y="495356"/>
                  </a:lnTo>
                  <a:lnTo>
                    <a:pt x="855863" y="493540"/>
                  </a:lnTo>
                  <a:lnTo>
                    <a:pt x="859722" y="492632"/>
                  </a:lnTo>
                  <a:lnTo>
                    <a:pt x="861879" y="491156"/>
                  </a:lnTo>
                  <a:lnTo>
                    <a:pt x="863582" y="488772"/>
                  </a:lnTo>
                  <a:lnTo>
                    <a:pt x="864149" y="485708"/>
                  </a:lnTo>
                  <a:lnTo>
                    <a:pt x="863582" y="484005"/>
                  </a:lnTo>
                  <a:lnTo>
                    <a:pt x="862332" y="482189"/>
                  </a:lnTo>
                  <a:lnTo>
                    <a:pt x="859495" y="479124"/>
                  </a:lnTo>
                  <a:lnTo>
                    <a:pt x="860063" y="481281"/>
                  </a:lnTo>
                  <a:lnTo>
                    <a:pt x="860176" y="482302"/>
                  </a:lnTo>
                  <a:lnTo>
                    <a:pt x="860176" y="483778"/>
                  </a:lnTo>
                  <a:lnTo>
                    <a:pt x="858587" y="483438"/>
                  </a:lnTo>
                  <a:lnTo>
                    <a:pt x="857225" y="484459"/>
                  </a:lnTo>
                  <a:lnTo>
                    <a:pt x="855976" y="484913"/>
                  </a:lnTo>
                  <a:lnTo>
                    <a:pt x="854841" y="482870"/>
                  </a:lnTo>
                  <a:lnTo>
                    <a:pt x="854387" y="480373"/>
                  </a:lnTo>
                  <a:lnTo>
                    <a:pt x="854160" y="472200"/>
                  </a:lnTo>
                  <a:lnTo>
                    <a:pt x="855182" y="469589"/>
                  </a:lnTo>
                  <a:lnTo>
                    <a:pt x="859722" y="467887"/>
                  </a:lnTo>
                  <a:lnTo>
                    <a:pt x="860857" y="466071"/>
                  </a:lnTo>
                  <a:lnTo>
                    <a:pt x="859949" y="464709"/>
                  </a:lnTo>
                  <a:lnTo>
                    <a:pt x="855749" y="461871"/>
                  </a:lnTo>
                  <a:lnTo>
                    <a:pt x="854500" y="461303"/>
                  </a:lnTo>
                  <a:lnTo>
                    <a:pt x="851550" y="461303"/>
                  </a:lnTo>
                  <a:lnTo>
                    <a:pt x="848485" y="460281"/>
                  </a:lnTo>
                  <a:lnTo>
                    <a:pt x="847463" y="460509"/>
                  </a:lnTo>
                  <a:lnTo>
                    <a:pt x="847123" y="461190"/>
                  </a:lnTo>
                  <a:lnTo>
                    <a:pt x="846782" y="462438"/>
                  </a:lnTo>
                  <a:lnTo>
                    <a:pt x="846214" y="463687"/>
                  </a:lnTo>
                  <a:lnTo>
                    <a:pt x="845193" y="464254"/>
                  </a:lnTo>
                  <a:lnTo>
                    <a:pt x="843036" y="464368"/>
                  </a:lnTo>
                  <a:lnTo>
                    <a:pt x="842014" y="464822"/>
                  </a:lnTo>
                  <a:lnTo>
                    <a:pt x="838496" y="468227"/>
                  </a:lnTo>
                  <a:lnTo>
                    <a:pt x="837474" y="469817"/>
                  </a:lnTo>
                  <a:lnTo>
                    <a:pt x="836906" y="472654"/>
                  </a:lnTo>
                  <a:lnTo>
                    <a:pt x="837020" y="473449"/>
                  </a:lnTo>
                  <a:lnTo>
                    <a:pt x="837928" y="474130"/>
                  </a:lnTo>
                  <a:lnTo>
                    <a:pt x="838156" y="475038"/>
                  </a:lnTo>
                  <a:lnTo>
                    <a:pt x="837928" y="475833"/>
                  </a:lnTo>
                  <a:lnTo>
                    <a:pt x="837474" y="476173"/>
                  </a:lnTo>
                  <a:lnTo>
                    <a:pt x="837020" y="476400"/>
                  </a:lnTo>
                  <a:lnTo>
                    <a:pt x="836793" y="476854"/>
                  </a:lnTo>
                  <a:lnTo>
                    <a:pt x="837020" y="478103"/>
                  </a:lnTo>
                  <a:lnTo>
                    <a:pt x="837701" y="479124"/>
                  </a:lnTo>
                  <a:lnTo>
                    <a:pt x="838496" y="479805"/>
                  </a:lnTo>
                  <a:lnTo>
                    <a:pt x="840652" y="480713"/>
                  </a:lnTo>
                  <a:lnTo>
                    <a:pt x="845306" y="485594"/>
                  </a:lnTo>
                  <a:lnTo>
                    <a:pt x="844058" y="486956"/>
                  </a:lnTo>
                  <a:lnTo>
                    <a:pt x="843490" y="487297"/>
                  </a:lnTo>
                  <a:lnTo>
                    <a:pt x="842582" y="487410"/>
                  </a:lnTo>
                  <a:lnTo>
                    <a:pt x="843490" y="488205"/>
                  </a:lnTo>
                  <a:lnTo>
                    <a:pt x="843944" y="488432"/>
                  </a:lnTo>
                  <a:lnTo>
                    <a:pt x="843944" y="489454"/>
                  </a:lnTo>
                  <a:lnTo>
                    <a:pt x="842696" y="490248"/>
                  </a:lnTo>
                  <a:lnTo>
                    <a:pt x="842582" y="491497"/>
                  </a:lnTo>
                  <a:lnTo>
                    <a:pt x="843263" y="492859"/>
                  </a:lnTo>
                  <a:lnTo>
                    <a:pt x="844512" y="493994"/>
                  </a:lnTo>
                  <a:lnTo>
                    <a:pt x="843604" y="494675"/>
                  </a:lnTo>
                  <a:lnTo>
                    <a:pt x="842355" y="495016"/>
                  </a:lnTo>
                  <a:lnTo>
                    <a:pt x="838042" y="495129"/>
                  </a:lnTo>
                  <a:lnTo>
                    <a:pt x="837020" y="495583"/>
                  </a:lnTo>
                  <a:lnTo>
                    <a:pt x="831117" y="499216"/>
                  </a:lnTo>
                  <a:lnTo>
                    <a:pt x="830096" y="500123"/>
                  </a:lnTo>
                  <a:lnTo>
                    <a:pt x="829188" y="502053"/>
                  </a:lnTo>
                  <a:lnTo>
                    <a:pt x="829074" y="503756"/>
                  </a:lnTo>
                  <a:lnTo>
                    <a:pt x="829755" y="504437"/>
                  </a:lnTo>
                  <a:lnTo>
                    <a:pt x="831231" y="503302"/>
                  </a:lnTo>
                  <a:lnTo>
                    <a:pt x="830777" y="505004"/>
                  </a:lnTo>
                  <a:lnTo>
                    <a:pt x="828961" y="505572"/>
                  </a:lnTo>
                  <a:lnTo>
                    <a:pt x="828507" y="507502"/>
                  </a:lnTo>
                  <a:lnTo>
                    <a:pt x="828848" y="509658"/>
                  </a:lnTo>
                  <a:lnTo>
                    <a:pt x="829642" y="510226"/>
                  </a:lnTo>
                  <a:lnTo>
                    <a:pt x="834750" y="509318"/>
                  </a:lnTo>
                  <a:lnTo>
                    <a:pt x="837020" y="507956"/>
                  </a:lnTo>
                  <a:lnTo>
                    <a:pt x="839177" y="505913"/>
                  </a:lnTo>
                  <a:lnTo>
                    <a:pt x="841220" y="503302"/>
                  </a:lnTo>
                  <a:lnTo>
                    <a:pt x="839858" y="500578"/>
                  </a:lnTo>
                  <a:lnTo>
                    <a:pt x="846669" y="502734"/>
                  </a:lnTo>
                  <a:lnTo>
                    <a:pt x="848257" y="503869"/>
                  </a:lnTo>
                  <a:lnTo>
                    <a:pt x="848712" y="506253"/>
                  </a:lnTo>
                  <a:lnTo>
                    <a:pt x="847917" y="508977"/>
                  </a:lnTo>
                  <a:lnTo>
                    <a:pt x="846214" y="511134"/>
                  </a:lnTo>
                  <a:lnTo>
                    <a:pt x="843944" y="511815"/>
                  </a:lnTo>
                  <a:lnTo>
                    <a:pt x="845647" y="509545"/>
                  </a:lnTo>
                  <a:lnTo>
                    <a:pt x="847236" y="506934"/>
                  </a:lnTo>
                  <a:lnTo>
                    <a:pt x="847463" y="504664"/>
                  </a:lnTo>
                  <a:lnTo>
                    <a:pt x="845193" y="503415"/>
                  </a:lnTo>
                  <a:lnTo>
                    <a:pt x="845193" y="504437"/>
                  </a:lnTo>
                  <a:lnTo>
                    <a:pt x="845874" y="505345"/>
                  </a:lnTo>
                  <a:lnTo>
                    <a:pt x="845647" y="505799"/>
                  </a:lnTo>
                  <a:lnTo>
                    <a:pt x="843831" y="506253"/>
                  </a:lnTo>
                  <a:lnTo>
                    <a:pt x="842468" y="505345"/>
                  </a:lnTo>
                  <a:lnTo>
                    <a:pt x="841901" y="505232"/>
                  </a:lnTo>
                  <a:lnTo>
                    <a:pt x="841447" y="505572"/>
                  </a:lnTo>
                  <a:lnTo>
                    <a:pt x="840993" y="506253"/>
                  </a:lnTo>
                  <a:lnTo>
                    <a:pt x="840539" y="507161"/>
                  </a:lnTo>
                  <a:lnTo>
                    <a:pt x="838723" y="508523"/>
                  </a:lnTo>
                  <a:lnTo>
                    <a:pt x="835658" y="511702"/>
                  </a:lnTo>
                  <a:lnTo>
                    <a:pt x="833955" y="512610"/>
                  </a:lnTo>
                  <a:lnTo>
                    <a:pt x="829301" y="514993"/>
                  </a:lnTo>
                  <a:lnTo>
                    <a:pt x="827939" y="516242"/>
                  </a:lnTo>
                  <a:lnTo>
                    <a:pt x="829642" y="513064"/>
                  </a:lnTo>
                  <a:lnTo>
                    <a:pt x="829982" y="511702"/>
                  </a:lnTo>
                  <a:lnTo>
                    <a:pt x="828507" y="511474"/>
                  </a:lnTo>
                  <a:lnTo>
                    <a:pt x="827258" y="511702"/>
                  </a:lnTo>
                  <a:lnTo>
                    <a:pt x="826350" y="512610"/>
                  </a:lnTo>
                  <a:lnTo>
                    <a:pt x="825896" y="514426"/>
                  </a:lnTo>
                  <a:lnTo>
                    <a:pt x="827145" y="514426"/>
                  </a:lnTo>
                  <a:lnTo>
                    <a:pt x="826577" y="515788"/>
                  </a:lnTo>
                  <a:lnTo>
                    <a:pt x="826918" y="516809"/>
                  </a:lnTo>
                  <a:lnTo>
                    <a:pt x="827939" y="517604"/>
                  </a:lnTo>
                  <a:lnTo>
                    <a:pt x="829188" y="518058"/>
                  </a:lnTo>
                  <a:lnTo>
                    <a:pt x="825329" y="519193"/>
                  </a:lnTo>
                  <a:lnTo>
                    <a:pt x="823853" y="520555"/>
                  </a:lnTo>
                  <a:lnTo>
                    <a:pt x="823853" y="522712"/>
                  </a:lnTo>
                  <a:lnTo>
                    <a:pt x="824307" y="522031"/>
                  </a:lnTo>
                  <a:lnTo>
                    <a:pt x="824988" y="521350"/>
                  </a:lnTo>
                  <a:lnTo>
                    <a:pt x="825329" y="520782"/>
                  </a:lnTo>
                  <a:lnTo>
                    <a:pt x="826691" y="521577"/>
                  </a:lnTo>
                  <a:lnTo>
                    <a:pt x="827939" y="522598"/>
                  </a:lnTo>
                  <a:lnTo>
                    <a:pt x="827145" y="524415"/>
                  </a:lnTo>
                  <a:lnTo>
                    <a:pt x="826010" y="527820"/>
                  </a:lnTo>
                  <a:lnTo>
                    <a:pt x="825215" y="531566"/>
                  </a:lnTo>
                  <a:lnTo>
                    <a:pt x="825669" y="534176"/>
                  </a:lnTo>
                  <a:lnTo>
                    <a:pt x="826464" y="534404"/>
                  </a:lnTo>
                  <a:lnTo>
                    <a:pt x="827258" y="533382"/>
                  </a:lnTo>
                  <a:lnTo>
                    <a:pt x="827826" y="531906"/>
                  </a:lnTo>
                  <a:lnTo>
                    <a:pt x="828393" y="528728"/>
                  </a:lnTo>
                  <a:lnTo>
                    <a:pt x="829301" y="527593"/>
                  </a:lnTo>
                  <a:lnTo>
                    <a:pt x="831231" y="526231"/>
                  </a:lnTo>
                  <a:lnTo>
                    <a:pt x="834069" y="522258"/>
                  </a:lnTo>
                  <a:lnTo>
                    <a:pt x="835772" y="520442"/>
                  </a:lnTo>
                  <a:lnTo>
                    <a:pt x="837474" y="519647"/>
                  </a:lnTo>
                  <a:lnTo>
                    <a:pt x="839290" y="519193"/>
                  </a:lnTo>
                  <a:lnTo>
                    <a:pt x="840652" y="517718"/>
                  </a:lnTo>
                  <a:lnTo>
                    <a:pt x="841447" y="515901"/>
                  </a:lnTo>
                  <a:lnTo>
                    <a:pt x="842468" y="513291"/>
                  </a:lnTo>
                  <a:lnTo>
                    <a:pt x="841787" y="515901"/>
                  </a:lnTo>
                  <a:lnTo>
                    <a:pt x="840880" y="518171"/>
                  </a:lnTo>
                  <a:lnTo>
                    <a:pt x="834523" y="530431"/>
                  </a:lnTo>
                  <a:lnTo>
                    <a:pt x="829982" y="533949"/>
                  </a:lnTo>
                  <a:lnTo>
                    <a:pt x="821242" y="545755"/>
                  </a:lnTo>
                  <a:lnTo>
                    <a:pt x="820221" y="548819"/>
                  </a:lnTo>
                  <a:lnTo>
                    <a:pt x="819880" y="550522"/>
                  </a:lnTo>
                  <a:lnTo>
                    <a:pt x="818632" y="549500"/>
                  </a:lnTo>
                  <a:lnTo>
                    <a:pt x="817042" y="550181"/>
                  </a:lnTo>
                  <a:lnTo>
                    <a:pt x="815794" y="551316"/>
                  </a:lnTo>
                  <a:lnTo>
                    <a:pt x="814772" y="552905"/>
                  </a:lnTo>
                  <a:lnTo>
                    <a:pt x="814204" y="554495"/>
                  </a:lnTo>
                  <a:lnTo>
                    <a:pt x="813978" y="556424"/>
                  </a:lnTo>
                  <a:lnTo>
                    <a:pt x="813864" y="561532"/>
                  </a:lnTo>
                  <a:lnTo>
                    <a:pt x="814318" y="563235"/>
                  </a:lnTo>
                  <a:lnTo>
                    <a:pt x="815907" y="566073"/>
                  </a:lnTo>
                  <a:lnTo>
                    <a:pt x="817269" y="570272"/>
                  </a:lnTo>
                  <a:lnTo>
                    <a:pt x="817610" y="572316"/>
                  </a:lnTo>
                  <a:lnTo>
                    <a:pt x="817269" y="573451"/>
                  </a:lnTo>
                  <a:lnTo>
                    <a:pt x="817950" y="574359"/>
                  </a:lnTo>
                  <a:lnTo>
                    <a:pt x="816702" y="573564"/>
                  </a:lnTo>
                  <a:lnTo>
                    <a:pt x="815454" y="573905"/>
                  </a:lnTo>
                  <a:lnTo>
                    <a:pt x="814545" y="574926"/>
                  </a:lnTo>
                  <a:lnTo>
                    <a:pt x="813978" y="576288"/>
                  </a:lnTo>
                  <a:lnTo>
                    <a:pt x="814659" y="578786"/>
                  </a:lnTo>
                  <a:lnTo>
                    <a:pt x="816248" y="589683"/>
                  </a:lnTo>
                  <a:lnTo>
                    <a:pt x="817950" y="596607"/>
                  </a:lnTo>
                  <a:lnTo>
                    <a:pt x="817950" y="597401"/>
                  </a:lnTo>
                  <a:lnTo>
                    <a:pt x="817723" y="598536"/>
                  </a:lnTo>
                  <a:lnTo>
                    <a:pt x="816816" y="599785"/>
                  </a:lnTo>
                  <a:lnTo>
                    <a:pt x="816361" y="602282"/>
                  </a:lnTo>
                  <a:lnTo>
                    <a:pt x="814999" y="606255"/>
                  </a:lnTo>
                  <a:lnTo>
                    <a:pt x="814659" y="608071"/>
                  </a:lnTo>
                  <a:lnTo>
                    <a:pt x="812389" y="612725"/>
                  </a:lnTo>
                  <a:lnTo>
                    <a:pt x="811934" y="613974"/>
                  </a:lnTo>
                  <a:lnTo>
                    <a:pt x="810345" y="621352"/>
                  </a:lnTo>
                  <a:lnTo>
                    <a:pt x="809778" y="622600"/>
                  </a:lnTo>
                  <a:lnTo>
                    <a:pt x="809437" y="623849"/>
                  </a:lnTo>
                  <a:lnTo>
                    <a:pt x="809891" y="625098"/>
                  </a:lnTo>
                  <a:lnTo>
                    <a:pt x="809437" y="626233"/>
                  </a:lnTo>
                  <a:lnTo>
                    <a:pt x="809210" y="627595"/>
                  </a:lnTo>
                  <a:lnTo>
                    <a:pt x="809097" y="629071"/>
                  </a:lnTo>
                  <a:lnTo>
                    <a:pt x="809210" y="630546"/>
                  </a:lnTo>
                  <a:lnTo>
                    <a:pt x="808756" y="631908"/>
                  </a:lnTo>
                  <a:lnTo>
                    <a:pt x="794794" y="632703"/>
                  </a:lnTo>
                  <a:lnTo>
                    <a:pt x="774136" y="629071"/>
                  </a:lnTo>
                  <a:lnTo>
                    <a:pt x="754158" y="619990"/>
                  </a:lnTo>
                  <a:lnTo>
                    <a:pt x="750866" y="617379"/>
                  </a:lnTo>
                  <a:lnTo>
                    <a:pt x="746440" y="601942"/>
                  </a:lnTo>
                  <a:lnTo>
                    <a:pt x="744169" y="598082"/>
                  </a:lnTo>
                  <a:lnTo>
                    <a:pt x="744169" y="598082"/>
                  </a:lnTo>
                  <a:lnTo>
                    <a:pt x="738721" y="598763"/>
                  </a:lnTo>
                  <a:lnTo>
                    <a:pt x="732024" y="602509"/>
                  </a:lnTo>
                  <a:lnTo>
                    <a:pt x="725667" y="604098"/>
                  </a:lnTo>
                  <a:lnTo>
                    <a:pt x="721921" y="598877"/>
                  </a:lnTo>
                  <a:lnTo>
                    <a:pt x="721354" y="598082"/>
                  </a:lnTo>
                  <a:lnTo>
                    <a:pt x="719424" y="593996"/>
                  </a:lnTo>
                  <a:lnTo>
                    <a:pt x="717154" y="593202"/>
                  </a:lnTo>
                  <a:lnTo>
                    <a:pt x="711478" y="595018"/>
                  </a:lnTo>
                  <a:lnTo>
                    <a:pt x="692976" y="595131"/>
                  </a:lnTo>
                  <a:lnTo>
                    <a:pt x="691955" y="594337"/>
                  </a:lnTo>
                  <a:lnTo>
                    <a:pt x="690025" y="591045"/>
                  </a:lnTo>
                  <a:lnTo>
                    <a:pt x="688890" y="590023"/>
                  </a:lnTo>
                  <a:lnTo>
                    <a:pt x="683441" y="587412"/>
                  </a:lnTo>
                  <a:lnTo>
                    <a:pt x="681398" y="585029"/>
                  </a:lnTo>
                  <a:lnTo>
                    <a:pt x="681853" y="581964"/>
                  </a:lnTo>
                  <a:lnTo>
                    <a:pt x="680263" y="580715"/>
                  </a:lnTo>
                  <a:lnTo>
                    <a:pt x="680150" y="580602"/>
                  </a:lnTo>
                  <a:lnTo>
                    <a:pt x="677766" y="580829"/>
                  </a:lnTo>
                  <a:lnTo>
                    <a:pt x="675723" y="579694"/>
                  </a:lnTo>
                  <a:lnTo>
                    <a:pt x="665507" y="577651"/>
                  </a:lnTo>
                  <a:lnTo>
                    <a:pt x="658470" y="573224"/>
                  </a:lnTo>
                  <a:lnTo>
                    <a:pt x="655972" y="574813"/>
                  </a:lnTo>
                  <a:lnTo>
                    <a:pt x="644621" y="575948"/>
                  </a:lnTo>
                  <a:lnTo>
                    <a:pt x="635427" y="581396"/>
                  </a:lnTo>
                  <a:lnTo>
                    <a:pt x="631908" y="582418"/>
                  </a:lnTo>
                  <a:lnTo>
                    <a:pt x="627595" y="582418"/>
                  </a:lnTo>
                  <a:lnTo>
                    <a:pt x="626460" y="582645"/>
                  </a:lnTo>
                  <a:lnTo>
                    <a:pt x="624530" y="583894"/>
                  </a:lnTo>
                  <a:lnTo>
                    <a:pt x="623622" y="584121"/>
                  </a:lnTo>
                  <a:lnTo>
                    <a:pt x="621692" y="584348"/>
                  </a:lnTo>
                  <a:lnTo>
                    <a:pt x="618401" y="585483"/>
                  </a:lnTo>
                  <a:lnTo>
                    <a:pt x="599104" y="588321"/>
                  </a:lnTo>
                  <a:lnTo>
                    <a:pt x="591045" y="589456"/>
                  </a:lnTo>
                  <a:lnTo>
                    <a:pt x="588888" y="589796"/>
                  </a:lnTo>
                  <a:lnTo>
                    <a:pt x="581170" y="593202"/>
                  </a:lnTo>
                  <a:lnTo>
                    <a:pt x="573337" y="595245"/>
                  </a:lnTo>
                  <a:lnTo>
                    <a:pt x="570045" y="597061"/>
                  </a:lnTo>
                  <a:lnTo>
                    <a:pt x="566413" y="601034"/>
                  </a:lnTo>
                  <a:lnTo>
                    <a:pt x="564711" y="603644"/>
                  </a:lnTo>
                  <a:lnTo>
                    <a:pt x="564029" y="605688"/>
                  </a:lnTo>
                  <a:lnTo>
                    <a:pt x="552338" y="614314"/>
                  </a:lnTo>
                  <a:lnTo>
                    <a:pt x="551430" y="615903"/>
                  </a:lnTo>
                  <a:lnTo>
                    <a:pt x="550635" y="617833"/>
                  </a:lnTo>
                  <a:lnTo>
                    <a:pt x="546095" y="623622"/>
                  </a:lnTo>
                  <a:lnTo>
                    <a:pt x="543144" y="625325"/>
                  </a:lnTo>
                  <a:lnTo>
                    <a:pt x="539965" y="628616"/>
                  </a:lnTo>
                  <a:lnTo>
                    <a:pt x="539738" y="629071"/>
                  </a:lnTo>
                  <a:lnTo>
                    <a:pt x="537468" y="632816"/>
                  </a:lnTo>
                  <a:lnTo>
                    <a:pt x="533382" y="634519"/>
                  </a:lnTo>
                  <a:lnTo>
                    <a:pt x="532701" y="634519"/>
                  </a:lnTo>
                  <a:lnTo>
                    <a:pt x="526685" y="634746"/>
                  </a:lnTo>
                  <a:lnTo>
                    <a:pt x="524982" y="635995"/>
                  </a:lnTo>
                  <a:lnTo>
                    <a:pt x="523506" y="637470"/>
                  </a:lnTo>
                  <a:lnTo>
                    <a:pt x="521463" y="638719"/>
                  </a:lnTo>
                  <a:lnTo>
                    <a:pt x="519307" y="639627"/>
                  </a:lnTo>
                  <a:lnTo>
                    <a:pt x="517490" y="640081"/>
                  </a:lnTo>
                  <a:lnTo>
                    <a:pt x="515674" y="640989"/>
                  </a:lnTo>
                  <a:lnTo>
                    <a:pt x="513518" y="641216"/>
                  </a:lnTo>
                  <a:lnTo>
                    <a:pt x="509091" y="640989"/>
                  </a:lnTo>
                  <a:lnTo>
                    <a:pt x="508523" y="641103"/>
                  </a:lnTo>
                  <a:lnTo>
                    <a:pt x="507047" y="641329"/>
                  </a:lnTo>
                  <a:lnTo>
                    <a:pt x="503075" y="643146"/>
                  </a:lnTo>
                  <a:lnTo>
                    <a:pt x="500805" y="643713"/>
                  </a:lnTo>
                  <a:lnTo>
                    <a:pt x="496605" y="643146"/>
                  </a:lnTo>
                  <a:lnTo>
                    <a:pt x="493086" y="641103"/>
                  </a:lnTo>
                  <a:lnTo>
                    <a:pt x="489794" y="638492"/>
                  </a:lnTo>
                  <a:lnTo>
                    <a:pt x="489454" y="638265"/>
                  </a:lnTo>
                  <a:lnTo>
                    <a:pt x="486275" y="636335"/>
                  </a:lnTo>
                  <a:lnTo>
                    <a:pt x="482302" y="635313"/>
                  </a:lnTo>
                  <a:lnTo>
                    <a:pt x="469703" y="634406"/>
                  </a:lnTo>
                  <a:lnTo>
                    <a:pt x="458238" y="630319"/>
                  </a:lnTo>
                  <a:lnTo>
                    <a:pt x="437807" y="631795"/>
                  </a:lnTo>
                  <a:lnTo>
                    <a:pt x="433266" y="631114"/>
                  </a:lnTo>
                  <a:lnTo>
                    <a:pt x="429066" y="629524"/>
                  </a:lnTo>
                  <a:lnTo>
                    <a:pt x="413402" y="623622"/>
                  </a:lnTo>
                  <a:lnTo>
                    <a:pt x="410110" y="623282"/>
                  </a:lnTo>
                  <a:lnTo>
                    <a:pt x="406705" y="624417"/>
                  </a:lnTo>
                  <a:lnTo>
                    <a:pt x="401257" y="628503"/>
                  </a:lnTo>
                  <a:lnTo>
                    <a:pt x="399554" y="629071"/>
                  </a:lnTo>
                  <a:lnTo>
                    <a:pt x="397511" y="629184"/>
                  </a:lnTo>
                  <a:lnTo>
                    <a:pt x="380257" y="629979"/>
                  </a:lnTo>
                  <a:lnTo>
                    <a:pt x="379349" y="629752"/>
                  </a:lnTo>
                  <a:lnTo>
                    <a:pt x="345410" y="621238"/>
                  </a:lnTo>
                  <a:lnTo>
                    <a:pt x="339848" y="617947"/>
                  </a:lnTo>
                  <a:lnTo>
                    <a:pt x="337691" y="617492"/>
                  </a:lnTo>
                  <a:lnTo>
                    <a:pt x="329518" y="619309"/>
                  </a:lnTo>
                  <a:lnTo>
                    <a:pt x="328043" y="619082"/>
                  </a:lnTo>
                  <a:lnTo>
                    <a:pt x="325319" y="618628"/>
                  </a:lnTo>
                  <a:lnTo>
                    <a:pt x="314876" y="612838"/>
                  </a:lnTo>
                  <a:lnTo>
                    <a:pt x="299439" y="612044"/>
                  </a:lnTo>
                  <a:lnTo>
                    <a:pt x="290698" y="613293"/>
                  </a:lnTo>
                  <a:lnTo>
                    <a:pt x="287066" y="615222"/>
                  </a:lnTo>
                  <a:lnTo>
                    <a:pt x="283661" y="615903"/>
                  </a:lnTo>
                  <a:lnTo>
                    <a:pt x="280709" y="617152"/>
                  </a:lnTo>
                  <a:lnTo>
                    <a:pt x="272991" y="617833"/>
                  </a:lnTo>
                  <a:lnTo>
                    <a:pt x="260051" y="618968"/>
                  </a:lnTo>
                  <a:lnTo>
                    <a:pt x="257099" y="618287"/>
                  </a:lnTo>
                  <a:lnTo>
                    <a:pt x="254602" y="616130"/>
                  </a:lnTo>
                  <a:lnTo>
                    <a:pt x="253354" y="613633"/>
                  </a:lnTo>
                  <a:lnTo>
                    <a:pt x="253354" y="610568"/>
                  </a:lnTo>
                  <a:lnTo>
                    <a:pt x="255737" y="600466"/>
                  </a:lnTo>
                  <a:lnTo>
                    <a:pt x="256872" y="597401"/>
                  </a:lnTo>
                  <a:lnTo>
                    <a:pt x="258802" y="596153"/>
                  </a:lnTo>
                  <a:lnTo>
                    <a:pt x="260845" y="595812"/>
                  </a:lnTo>
                  <a:lnTo>
                    <a:pt x="264705" y="594564"/>
                  </a:lnTo>
                  <a:lnTo>
                    <a:pt x="266861" y="594223"/>
                  </a:lnTo>
                  <a:lnTo>
                    <a:pt x="270266" y="592293"/>
                  </a:lnTo>
                  <a:lnTo>
                    <a:pt x="271969" y="588207"/>
                  </a:lnTo>
                  <a:lnTo>
                    <a:pt x="271061" y="584121"/>
                  </a:lnTo>
                  <a:lnTo>
                    <a:pt x="268904" y="583099"/>
                  </a:lnTo>
                  <a:lnTo>
                    <a:pt x="266975" y="582191"/>
                  </a:lnTo>
                  <a:lnTo>
                    <a:pt x="262548" y="581623"/>
                  </a:lnTo>
                  <a:lnTo>
                    <a:pt x="259029" y="580034"/>
                  </a:lnTo>
                  <a:lnTo>
                    <a:pt x="238143" y="565846"/>
                  </a:lnTo>
                  <a:lnTo>
                    <a:pt x="238030" y="565732"/>
                  </a:lnTo>
                  <a:lnTo>
                    <a:pt x="237462" y="563689"/>
                  </a:lnTo>
                  <a:lnTo>
                    <a:pt x="237916" y="557219"/>
                  </a:lnTo>
                  <a:lnTo>
                    <a:pt x="237121" y="555403"/>
                  </a:lnTo>
                  <a:lnTo>
                    <a:pt x="235306" y="554495"/>
                  </a:lnTo>
                  <a:lnTo>
                    <a:pt x="231333" y="553927"/>
                  </a:lnTo>
                  <a:lnTo>
                    <a:pt x="227587" y="552224"/>
                  </a:lnTo>
                  <a:lnTo>
                    <a:pt x="224295" y="549500"/>
                  </a:lnTo>
                  <a:lnTo>
                    <a:pt x="221684" y="545981"/>
                  </a:lnTo>
                  <a:lnTo>
                    <a:pt x="219982" y="542009"/>
                  </a:lnTo>
                  <a:lnTo>
                    <a:pt x="219868" y="540987"/>
                  </a:lnTo>
                  <a:lnTo>
                    <a:pt x="220095" y="538830"/>
                  </a:lnTo>
                  <a:lnTo>
                    <a:pt x="219982" y="537809"/>
                  </a:lnTo>
                  <a:lnTo>
                    <a:pt x="219528" y="536900"/>
                  </a:lnTo>
                  <a:lnTo>
                    <a:pt x="217485" y="534971"/>
                  </a:lnTo>
                  <a:lnTo>
                    <a:pt x="217144" y="533836"/>
                  </a:lnTo>
                  <a:lnTo>
                    <a:pt x="217144" y="532020"/>
                  </a:lnTo>
                  <a:lnTo>
                    <a:pt x="217371" y="530203"/>
                  </a:lnTo>
                  <a:lnTo>
                    <a:pt x="217825" y="528955"/>
                  </a:lnTo>
                  <a:lnTo>
                    <a:pt x="218506" y="528387"/>
                  </a:lnTo>
                  <a:lnTo>
                    <a:pt x="219414" y="528047"/>
                  </a:lnTo>
                  <a:lnTo>
                    <a:pt x="222819" y="527933"/>
                  </a:lnTo>
                  <a:lnTo>
                    <a:pt x="224068" y="527366"/>
                  </a:lnTo>
                  <a:lnTo>
                    <a:pt x="224863" y="526004"/>
                  </a:lnTo>
                  <a:lnTo>
                    <a:pt x="225203" y="523620"/>
                  </a:lnTo>
                  <a:lnTo>
                    <a:pt x="225771" y="521350"/>
                  </a:lnTo>
                  <a:lnTo>
                    <a:pt x="227246" y="519988"/>
                  </a:lnTo>
                  <a:lnTo>
                    <a:pt x="229176" y="519420"/>
                  </a:lnTo>
                  <a:lnTo>
                    <a:pt x="231219" y="519534"/>
                  </a:lnTo>
                  <a:lnTo>
                    <a:pt x="233262" y="520328"/>
                  </a:lnTo>
                  <a:lnTo>
                    <a:pt x="236781" y="522712"/>
                  </a:lnTo>
                  <a:lnTo>
                    <a:pt x="238824" y="523166"/>
                  </a:lnTo>
                  <a:lnTo>
                    <a:pt x="240641" y="522825"/>
                  </a:lnTo>
                  <a:lnTo>
                    <a:pt x="242797" y="521804"/>
                  </a:lnTo>
                  <a:lnTo>
                    <a:pt x="244500" y="520101"/>
                  </a:lnTo>
                  <a:lnTo>
                    <a:pt x="245067" y="517604"/>
                  </a:lnTo>
                  <a:lnTo>
                    <a:pt x="240186" y="512155"/>
                  </a:lnTo>
                  <a:lnTo>
                    <a:pt x="238824" y="511134"/>
                  </a:lnTo>
                  <a:lnTo>
                    <a:pt x="231105" y="510226"/>
                  </a:lnTo>
                  <a:lnTo>
                    <a:pt x="227814" y="508637"/>
                  </a:lnTo>
                  <a:lnTo>
                    <a:pt x="224522" y="505913"/>
                  </a:lnTo>
                  <a:lnTo>
                    <a:pt x="217825" y="498421"/>
                  </a:lnTo>
                  <a:lnTo>
                    <a:pt x="216349" y="497626"/>
                  </a:lnTo>
                  <a:lnTo>
                    <a:pt x="214533" y="497286"/>
                  </a:lnTo>
                  <a:lnTo>
                    <a:pt x="212150" y="497172"/>
                  </a:lnTo>
                  <a:lnTo>
                    <a:pt x="211128" y="497967"/>
                  </a:lnTo>
                  <a:lnTo>
                    <a:pt x="207723" y="501713"/>
                  </a:lnTo>
                  <a:lnTo>
                    <a:pt x="205793" y="502848"/>
                  </a:lnTo>
                  <a:lnTo>
                    <a:pt x="201820" y="503756"/>
                  </a:lnTo>
                  <a:lnTo>
                    <a:pt x="200344" y="504891"/>
                  </a:lnTo>
                  <a:lnTo>
                    <a:pt x="199777" y="507048"/>
                  </a:lnTo>
                  <a:lnTo>
                    <a:pt x="188767" y="526912"/>
                  </a:lnTo>
                  <a:lnTo>
                    <a:pt x="187518" y="528274"/>
                  </a:lnTo>
                  <a:lnTo>
                    <a:pt x="185248" y="528841"/>
                  </a:lnTo>
                  <a:lnTo>
                    <a:pt x="183204" y="528615"/>
                  </a:lnTo>
                  <a:lnTo>
                    <a:pt x="181048" y="527706"/>
                  </a:lnTo>
                  <a:lnTo>
                    <a:pt x="179345" y="526004"/>
                  </a:lnTo>
                  <a:lnTo>
                    <a:pt x="178324" y="522031"/>
                  </a:lnTo>
                  <a:lnTo>
                    <a:pt x="177416" y="521123"/>
                  </a:lnTo>
                  <a:lnTo>
                    <a:pt x="176280" y="520442"/>
                  </a:lnTo>
                  <a:lnTo>
                    <a:pt x="175259" y="519534"/>
                  </a:lnTo>
                  <a:lnTo>
                    <a:pt x="174691" y="518512"/>
                  </a:lnTo>
                  <a:lnTo>
                    <a:pt x="174351" y="516809"/>
                  </a:lnTo>
                  <a:lnTo>
                    <a:pt x="174124" y="515901"/>
                  </a:lnTo>
                  <a:lnTo>
                    <a:pt x="173897" y="514880"/>
                  </a:lnTo>
                  <a:lnTo>
                    <a:pt x="171172" y="508296"/>
                  </a:lnTo>
                  <a:lnTo>
                    <a:pt x="170264" y="507388"/>
                  </a:lnTo>
                  <a:lnTo>
                    <a:pt x="167200" y="506934"/>
                  </a:lnTo>
                  <a:lnTo>
                    <a:pt x="158459" y="502394"/>
                  </a:lnTo>
                  <a:lnTo>
                    <a:pt x="156870" y="502053"/>
                  </a:lnTo>
                  <a:lnTo>
                    <a:pt x="155167" y="502507"/>
                  </a:lnTo>
                  <a:lnTo>
                    <a:pt x="151649" y="504096"/>
                  </a:lnTo>
                  <a:lnTo>
                    <a:pt x="147336" y="505004"/>
                  </a:lnTo>
                  <a:lnTo>
                    <a:pt x="142341" y="505004"/>
                  </a:lnTo>
                  <a:lnTo>
                    <a:pt x="137574" y="503529"/>
                  </a:lnTo>
                  <a:lnTo>
                    <a:pt x="134055" y="500010"/>
                  </a:lnTo>
                  <a:lnTo>
                    <a:pt x="133147" y="497513"/>
                  </a:lnTo>
                  <a:lnTo>
                    <a:pt x="132579" y="495016"/>
                  </a:lnTo>
                  <a:lnTo>
                    <a:pt x="131785" y="492859"/>
                  </a:lnTo>
                  <a:lnTo>
                    <a:pt x="130082" y="491270"/>
                  </a:lnTo>
                  <a:lnTo>
                    <a:pt x="128152" y="490702"/>
                  </a:lnTo>
                  <a:lnTo>
                    <a:pt x="122250" y="491156"/>
                  </a:lnTo>
                  <a:lnTo>
                    <a:pt x="113964" y="490248"/>
                  </a:lnTo>
                  <a:lnTo>
                    <a:pt x="112374" y="489567"/>
                  </a:lnTo>
                  <a:lnTo>
                    <a:pt x="110672" y="485935"/>
                  </a:lnTo>
                  <a:lnTo>
                    <a:pt x="108969" y="484573"/>
                  </a:lnTo>
                  <a:lnTo>
                    <a:pt x="108856" y="484573"/>
                  </a:lnTo>
                  <a:lnTo>
                    <a:pt x="107153" y="483892"/>
                  </a:lnTo>
                  <a:lnTo>
                    <a:pt x="107494" y="482075"/>
                  </a:lnTo>
                  <a:lnTo>
                    <a:pt x="108402" y="480600"/>
                  </a:lnTo>
                  <a:lnTo>
                    <a:pt x="109650" y="479465"/>
                  </a:lnTo>
                  <a:lnTo>
                    <a:pt x="112261" y="478557"/>
                  </a:lnTo>
                  <a:lnTo>
                    <a:pt x="117936" y="478897"/>
                  </a:lnTo>
                  <a:lnTo>
                    <a:pt x="120661" y="478443"/>
                  </a:lnTo>
                  <a:lnTo>
                    <a:pt x="124634" y="477308"/>
                  </a:lnTo>
                  <a:lnTo>
                    <a:pt x="125996" y="476173"/>
                  </a:lnTo>
                  <a:lnTo>
                    <a:pt x="126223" y="473562"/>
                  </a:lnTo>
                  <a:lnTo>
                    <a:pt x="125428" y="471406"/>
                  </a:lnTo>
                  <a:lnTo>
                    <a:pt x="123952" y="470157"/>
                  </a:lnTo>
                  <a:lnTo>
                    <a:pt x="120547" y="468795"/>
                  </a:lnTo>
                  <a:lnTo>
                    <a:pt x="118164" y="467546"/>
                  </a:lnTo>
                  <a:lnTo>
                    <a:pt x="113510" y="466752"/>
                  </a:lnTo>
                  <a:lnTo>
                    <a:pt x="111239" y="465276"/>
                  </a:lnTo>
                  <a:lnTo>
                    <a:pt x="111126" y="464482"/>
                  </a:lnTo>
                  <a:lnTo>
                    <a:pt x="111353" y="463573"/>
                  </a:lnTo>
                  <a:lnTo>
                    <a:pt x="111012" y="462892"/>
                  </a:lnTo>
                  <a:lnTo>
                    <a:pt x="109423" y="462779"/>
                  </a:lnTo>
                  <a:lnTo>
                    <a:pt x="108061" y="462438"/>
                  </a:lnTo>
                  <a:lnTo>
                    <a:pt x="107834" y="461303"/>
                  </a:lnTo>
                  <a:lnTo>
                    <a:pt x="108288" y="459941"/>
                  </a:lnTo>
                  <a:lnTo>
                    <a:pt x="108969" y="458806"/>
                  </a:lnTo>
                  <a:lnTo>
                    <a:pt x="109877" y="458352"/>
                  </a:lnTo>
                  <a:lnTo>
                    <a:pt x="112374" y="458125"/>
                  </a:lnTo>
                  <a:lnTo>
                    <a:pt x="113396" y="457785"/>
                  </a:lnTo>
                  <a:lnTo>
                    <a:pt x="114645" y="456763"/>
                  </a:lnTo>
                  <a:lnTo>
                    <a:pt x="114985" y="456082"/>
                  </a:lnTo>
                  <a:lnTo>
                    <a:pt x="114985" y="455174"/>
                  </a:lnTo>
                  <a:lnTo>
                    <a:pt x="115326" y="453244"/>
                  </a:lnTo>
                  <a:lnTo>
                    <a:pt x="115666" y="452677"/>
                  </a:lnTo>
                  <a:lnTo>
                    <a:pt x="116461" y="451655"/>
                  </a:lnTo>
                  <a:lnTo>
                    <a:pt x="116688" y="451087"/>
                  </a:lnTo>
                  <a:lnTo>
                    <a:pt x="116802" y="450406"/>
                  </a:lnTo>
                  <a:lnTo>
                    <a:pt x="116802" y="449385"/>
                  </a:lnTo>
                  <a:lnTo>
                    <a:pt x="116688" y="448590"/>
                  </a:lnTo>
                  <a:lnTo>
                    <a:pt x="116574" y="448363"/>
                  </a:lnTo>
                  <a:lnTo>
                    <a:pt x="117255" y="447228"/>
                  </a:lnTo>
                  <a:lnTo>
                    <a:pt x="118050" y="446320"/>
                  </a:lnTo>
                  <a:lnTo>
                    <a:pt x="119072" y="445866"/>
                  </a:lnTo>
                  <a:lnTo>
                    <a:pt x="120320" y="445752"/>
                  </a:lnTo>
                  <a:lnTo>
                    <a:pt x="121569" y="444731"/>
                  </a:lnTo>
                  <a:lnTo>
                    <a:pt x="121909" y="443028"/>
                  </a:lnTo>
                  <a:lnTo>
                    <a:pt x="121455" y="441212"/>
                  </a:lnTo>
                  <a:lnTo>
                    <a:pt x="120547" y="440190"/>
                  </a:lnTo>
                  <a:lnTo>
                    <a:pt x="118164" y="437239"/>
                  </a:lnTo>
                  <a:lnTo>
                    <a:pt x="115666" y="435196"/>
                  </a:lnTo>
                  <a:lnTo>
                    <a:pt x="112942" y="433720"/>
                  </a:lnTo>
                  <a:lnTo>
                    <a:pt x="102613" y="430542"/>
                  </a:lnTo>
                  <a:lnTo>
                    <a:pt x="98526" y="430429"/>
                  </a:lnTo>
                  <a:lnTo>
                    <a:pt x="96824" y="429748"/>
                  </a:lnTo>
                  <a:lnTo>
                    <a:pt x="93645" y="427477"/>
                  </a:lnTo>
                  <a:lnTo>
                    <a:pt x="92056" y="425548"/>
                  </a:lnTo>
                  <a:lnTo>
                    <a:pt x="88765" y="420667"/>
                  </a:lnTo>
                  <a:lnTo>
                    <a:pt x="87175" y="419532"/>
                  </a:lnTo>
                  <a:lnTo>
                    <a:pt x="86154" y="419759"/>
                  </a:lnTo>
                  <a:lnTo>
                    <a:pt x="84565" y="421461"/>
                  </a:lnTo>
                  <a:lnTo>
                    <a:pt x="83657" y="421915"/>
                  </a:lnTo>
                  <a:lnTo>
                    <a:pt x="82521" y="421688"/>
                  </a:lnTo>
                  <a:lnTo>
                    <a:pt x="81613" y="420894"/>
                  </a:lnTo>
                  <a:lnTo>
                    <a:pt x="80819" y="419986"/>
                  </a:lnTo>
                  <a:lnTo>
                    <a:pt x="79797" y="419191"/>
                  </a:lnTo>
                  <a:lnTo>
                    <a:pt x="75257" y="417148"/>
                  </a:lnTo>
                  <a:lnTo>
                    <a:pt x="71851" y="415559"/>
                  </a:lnTo>
                  <a:lnTo>
                    <a:pt x="70376" y="414310"/>
                  </a:lnTo>
                  <a:lnTo>
                    <a:pt x="66630" y="409316"/>
                  </a:lnTo>
                  <a:lnTo>
                    <a:pt x="60387" y="403640"/>
                  </a:lnTo>
                  <a:lnTo>
                    <a:pt x="57209" y="398986"/>
                  </a:lnTo>
                  <a:lnTo>
                    <a:pt x="55847" y="397511"/>
                  </a:lnTo>
                  <a:lnTo>
                    <a:pt x="54258" y="396716"/>
                  </a:lnTo>
                  <a:lnTo>
                    <a:pt x="52555" y="396149"/>
                  </a:lnTo>
                  <a:lnTo>
                    <a:pt x="51193" y="395241"/>
                  </a:lnTo>
                  <a:lnTo>
                    <a:pt x="50625" y="393311"/>
                  </a:lnTo>
                  <a:lnTo>
                    <a:pt x="52782" y="391608"/>
                  </a:lnTo>
                  <a:lnTo>
                    <a:pt x="54144" y="390133"/>
                  </a:lnTo>
                  <a:lnTo>
                    <a:pt x="54371" y="388203"/>
                  </a:lnTo>
                  <a:lnTo>
                    <a:pt x="53122" y="385025"/>
                  </a:lnTo>
                  <a:lnTo>
                    <a:pt x="50285" y="380144"/>
                  </a:lnTo>
                  <a:lnTo>
                    <a:pt x="49944" y="377874"/>
                  </a:lnTo>
                  <a:lnTo>
                    <a:pt x="50739" y="374468"/>
                  </a:lnTo>
                  <a:lnTo>
                    <a:pt x="51760" y="371971"/>
                  </a:lnTo>
                  <a:lnTo>
                    <a:pt x="52101" y="370723"/>
                  </a:lnTo>
                  <a:lnTo>
                    <a:pt x="52328" y="368793"/>
                  </a:lnTo>
                  <a:lnTo>
                    <a:pt x="52215" y="361642"/>
                  </a:lnTo>
                  <a:lnTo>
                    <a:pt x="52441" y="360166"/>
                  </a:lnTo>
                  <a:lnTo>
                    <a:pt x="52782" y="358804"/>
                  </a:lnTo>
                  <a:lnTo>
                    <a:pt x="52782" y="357555"/>
                  </a:lnTo>
                  <a:lnTo>
                    <a:pt x="51987" y="356193"/>
                  </a:lnTo>
                  <a:lnTo>
                    <a:pt x="50739" y="355626"/>
                  </a:lnTo>
                  <a:lnTo>
                    <a:pt x="49717" y="356080"/>
                  </a:lnTo>
                  <a:lnTo>
                    <a:pt x="48809" y="357215"/>
                  </a:lnTo>
                  <a:lnTo>
                    <a:pt x="48242" y="358804"/>
                  </a:lnTo>
                  <a:lnTo>
                    <a:pt x="46993" y="359826"/>
                  </a:lnTo>
                  <a:lnTo>
                    <a:pt x="45744" y="360166"/>
                  </a:lnTo>
                  <a:lnTo>
                    <a:pt x="44496" y="359826"/>
                  </a:lnTo>
                  <a:lnTo>
                    <a:pt x="43361" y="358804"/>
                  </a:lnTo>
                  <a:lnTo>
                    <a:pt x="42452" y="356874"/>
                  </a:lnTo>
                  <a:lnTo>
                    <a:pt x="40183" y="354037"/>
                  </a:lnTo>
                  <a:lnTo>
                    <a:pt x="39274" y="352447"/>
                  </a:lnTo>
                  <a:lnTo>
                    <a:pt x="39047" y="351539"/>
                  </a:lnTo>
                  <a:lnTo>
                    <a:pt x="38934" y="351085"/>
                  </a:lnTo>
                  <a:lnTo>
                    <a:pt x="38707" y="348248"/>
                  </a:lnTo>
                  <a:lnTo>
                    <a:pt x="38366" y="347113"/>
                  </a:lnTo>
                  <a:lnTo>
                    <a:pt x="37685" y="346204"/>
                  </a:lnTo>
                  <a:lnTo>
                    <a:pt x="35982" y="345069"/>
                  </a:lnTo>
                  <a:lnTo>
                    <a:pt x="35301" y="344388"/>
                  </a:lnTo>
                  <a:lnTo>
                    <a:pt x="32123" y="338599"/>
                  </a:lnTo>
                  <a:lnTo>
                    <a:pt x="30648" y="337124"/>
                  </a:lnTo>
                  <a:lnTo>
                    <a:pt x="28832" y="336443"/>
                  </a:lnTo>
                  <a:lnTo>
                    <a:pt x="25086" y="335989"/>
                  </a:lnTo>
                  <a:lnTo>
                    <a:pt x="23269" y="335194"/>
                  </a:lnTo>
                  <a:lnTo>
                    <a:pt x="18162" y="330427"/>
                  </a:lnTo>
                  <a:lnTo>
                    <a:pt x="16345" y="329178"/>
                  </a:lnTo>
                  <a:lnTo>
                    <a:pt x="12486" y="327475"/>
                  </a:lnTo>
                  <a:lnTo>
                    <a:pt x="10784" y="326227"/>
                  </a:lnTo>
                  <a:lnTo>
                    <a:pt x="9308" y="323957"/>
                  </a:lnTo>
                  <a:lnTo>
                    <a:pt x="7264" y="317600"/>
                  </a:lnTo>
                  <a:lnTo>
                    <a:pt x="6130" y="315557"/>
                  </a:lnTo>
                  <a:lnTo>
                    <a:pt x="0" y="307952"/>
                  </a:lnTo>
                  <a:lnTo>
                    <a:pt x="3973" y="302957"/>
                  </a:lnTo>
                  <a:lnTo>
                    <a:pt x="19637" y="302503"/>
                  </a:lnTo>
                  <a:lnTo>
                    <a:pt x="22021" y="298757"/>
                  </a:lnTo>
                  <a:lnTo>
                    <a:pt x="25994" y="299665"/>
                  </a:lnTo>
                  <a:lnTo>
                    <a:pt x="29853" y="301255"/>
                  </a:lnTo>
                  <a:lnTo>
                    <a:pt x="32691" y="303865"/>
                  </a:lnTo>
                  <a:lnTo>
                    <a:pt x="33599" y="304547"/>
                  </a:lnTo>
                  <a:lnTo>
                    <a:pt x="34734" y="305000"/>
                  </a:lnTo>
                  <a:lnTo>
                    <a:pt x="35415" y="305000"/>
                  </a:lnTo>
                  <a:lnTo>
                    <a:pt x="40864" y="303865"/>
                  </a:lnTo>
                  <a:lnTo>
                    <a:pt x="42793" y="302844"/>
                  </a:lnTo>
                  <a:lnTo>
                    <a:pt x="44269" y="301255"/>
                  </a:lnTo>
                  <a:lnTo>
                    <a:pt x="44836" y="299893"/>
                  </a:lnTo>
                  <a:lnTo>
                    <a:pt x="44836" y="299552"/>
                  </a:lnTo>
                  <a:lnTo>
                    <a:pt x="44950" y="297849"/>
                  </a:lnTo>
                  <a:lnTo>
                    <a:pt x="45404" y="296828"/>
                  </a:lnTo>
                  <a:lnTo>
                    <a:pt x="46085" y="296601"/>
                  </a:lnTo>
                  <a:lnTo>
                    <a:pt x="46993" y="296941"/>
                  </a:lnTo>
                  <a:lnTo>
                    <a:pt x="47901" y="297055"/>
                  </a:lnTo>
                  <a:lnTo>
                    <a:pt x="48696" y="296260"/>
                  </a:lnTo>
                  <a:lnTo>
                    <a:pt x="48696" y="295125"/>
                  </a:lnTo>
                  <a:lnTo>
                    <a:pt x="47787" y="292060"/>
                  </a:lnTo>
                  <a:lnTo>
                    <a:pt x="47787" y="290698"/>
                  </a:lnTo>
                  <a:lnTo>
                    <a:pt x="48242" y="289904"/>
                  </a:lnTo>
                  <a:lnTo>
                    <a:pt x="51987" y="286725"/>
                  </a:lnTo>
                  <a:lnTo>
                    <a:pt x="52896" y="286271"/>
                  </a:lnTo>
                  <a:lnTo>
                    <a:pt x="54031" y="285704"/>
                  </a:lnTo>
                  <a:lnTo>
                    <a:pt x="56074" y="285136"/>
                  </a:lnTo>
                  <a:lnTo>
                    <a:pt x="58003" y="285250"/>
                  </a:lnTo>
                  <a:lnTo>
                    <a:pt x="58912" y="285704"/>
                  </a:lnTo>
                  <a:lnTo>
                    <a:pt x="60614" y="287179"/>
                  </a:lnTo>
                  <a:lnTo>
                    <a:pt x="61409" y="287520"/>
                  </a:lnTo>
                  <a:lnTo>
                    <a:pt x="62430" y="287407"/>
                  </a:lnTo>
                  <a:lnTo>
                    <a:pt x="63906" y="286612"/>
                  </a:lnTo>
                  <a:lnTo>
                    <a:pt x="64587" y="286385"/>
                  </a:lnTo>
                  <a:lnTo>
                    <a:pt x="66290" y="286725"/>
                  </a:lnTo>
                  <a:lnTo>
                    <a:pt x="69922" y="288314"/>
                  </a:lnTo>
                  <a:lnTo>
                    <a:pt x="71851" y="288201"/>
                  </a:lnTo>
                  <a:lnTo>
                    <a:pt x="72760" y="287861"/>
                  </a:lnTo>
                  <a:lnTo>
                    <a:pt x="73554" y="287861"/>
                  </a:lnTo>
                  <a:lnTo>
                    <a:pt x="74349" y="288201"/>
                  </a:lnTo>
                  <a:lnTo>
                    <a:pt x="75030" y="288995"/>
                  </a:lnTo>
                  <a:lnTo>
                    <a:pt x="76960" y="290585"/>
                  </a:lnTo>
                  <a:lnTo>
                    <a:pt x="78662" y="289904"/>
                  </a:lnTo>
                  <a:lnTo>
                    <a:pt x="83316" y="284228"/>
                  </a:lnTo>
                  <a:lnTo>
                    <a:pt x="83883" y="283888"/>
                  </a:lnTo>
                  <a:lnTo>
                    <a:pt x="86721" y="283888"/>
                  </a:lnTo>
                  <a:lnTo>
                    <a:pt x="87629" y="283207"/>
                  </a:lnTo>
                  <a:lnTo>
                    <a:pt x="88765" y="281050"/>
                  </a:lnTo>
                  <a:lnTo>
                    <a:pt x="89559" y="278326"/>
                  </a:lnTo>
                  <a:lnTo>
                    <a:pt x="90013" y="272083"/>
                  </a:lnTo>
                  <a:lnTo>
                    <a:pt x="91035" y="269018"/>
                  </a:lnTo>
                  <a:lnTo>
                    <a:pt x="92624" y="267088"/>
                  </a:lnTo>
                  <a:lnTo>
                    <a:pt x="94553" y="266407"/>
                  </a:lnTo>
                  <a:lnTo>
                    <a:pt x="98640" y="266180"/>
                  </a:lnTo>
                  <a:lnTo>
                    <a:pt x="100910" y="264477"/>
                  </a:lnTo>
                  <a:lnTo>
                    <a:pt x="100342" y="261413"/>
                  </a:lnTo>
                  <a:lnTo>
                    <a:pt x="97505" y="255964"/>
                  </a:lnTo>
                  <a:lnTo>
                    <a:pt x="97732" y="253126"/>
                  </a:lnTo>
                  <a:lnTo>
                    <a:pt x="99094" y="250856"/>
                  </a:lnTo>
                  <a:lnTo>
                    <a:pt x="100797" y="248700"/>
                  </a:lnTo>
                  <a:lnTo>
                    <a:pt x="102045" y="246089"/>
                  </a:lnTo>
                  <a:lnTo>
                    <a:pt x="102386" y="240641"/>
                  </a:lnTo>
                  <a:lnTo>
                    <a:pt x="102953" y="238030"/>
                  </a:lnTo>
                  <a:lnTo>
                    <a:pt x="104429" y="236214"/>
                  </a:lnTo>
                  <a:lnTo>
                    <a:pt x="106472" y="235646"/>
                  </a:lnTo>
                  <a:lnTo>
                    <a:pt x="109991" y="235873"/>
                  </a:lnTo>
                  <a:lnTo>
                    <a:pt x="112034" y="234738"/>
                  </a:lnTo>
                  <a:lnTo>
                    <a:pt x="114077" y="232127"/>
                  </a:lnTo>
                  <a:lnTo>
                    <a:pt x="114758" y="230311"/>
                  </a:lnTo>
                  <a:lnTo>
                    <a:pt x="114985" y="229743"/>
                  </a:lnTo>
                  <a:lnTo>
                    <a:pt x="116007" y="228041"/>
                  </a:lnTo>
                  <a:lnTo>
                    <a:pt x="118618" y="227587"/>
                  </a:lnTo>
                  <a:lnTo>
                    <a:pt x="120547" y="226452"/>
                  </a:lnTo>
                  <a:lnTo>
                    <a:pt x="122363" y="223841"/>
                  </a:lnTo>
                  <a:lnTo>
                    <a:pt x="122704" y="221003"/>
                  </a:lnTo>
                  <a:lnTo>
                    <a:pt x="120093" y="219187"/>
                  </a:lnTo>
                  <a:lnTo>
                    <a:pt x="119753" y="218960"/>
                  </a:lnTo>
                  <a:lnTo>
                    <a:pt x="119526" y="218620"/>
                  </a:lnTo>
                  <a:lnTo>
                    <a:pt x="119299" y="218279"/>
                  </a:lnTo>
                  <a:lnTo>
                    <a:pt x="119412" y="217485"/>
                  </a:lnTo>
                  <a:lnTo>
                    <a:pt x="119639" y="216690"/>
                  </a:lnTo>
                  <a:lnTo>
                    <a:pt x="119980" y="215895"/>
                  </a:lnTo>
                  <a:lnTo>
                    <a:pt x="120434" y="215214"/>
                  </a:lnTo>
                  <a:lnTo>
                    <a:pt x="122477" y="209539"/>
                  </a:lnTo>
                  <a:lnTo>
                    <a:pt x="123725" y="207269"/>
                  </a:lnTo>
                  <a:lnTo>
                    <a:pt x="125769" y="205339"/>
                  </a:lnTo>
                  <a:lnTo>
                    <a:pt x="129287" y="204431"/>
                  </a:lnTo>
                  <a:lnTo>
                    <a:pt x="130309" y="203523"/>
                  </a:lnTo>
                  <a:lnTo>
                    <a:pt x="131104" y="201707"/>
                  </a:lnTo>
                  <a:lnTo>
                    <a:pt x="131104" y="200231"/>
                  </a:lnTo>
                  <a:lnTo>
                    <a:pt x="130763" y="198755"/>
                  </a:lnTo>
                  <a:lnTo>
                    <a:pt x="130650" y="197053"/>
                  </a:lnTo>
                  <a:lnTo>
                    <a:pt x="130763" y="195350"/>
                  </a:lnTo>
                  <a:lnTo>
                    <a:pt x="130877" y="195009"/>
                  </a:lnTo>
                  <a:lnTo>
                    <a:pt x="131331" y="194896"/>
                  </a:lnTo>
                  <a:lnTo>
                    <a:pt x="135757" y="191264"/>
                  </a:lnTo>
                  <a:lnTo>
                    <a:pt x="136552" y="190242"/>
                  </a:lnTo>
                  <a:lnTo>
                    <a:pt x="138368" y="183205"/>
                  </a:lnTo>
                  <a:lnTo>
                    <a:pt x="138709" y="183091"/>
                  </a:lnTo>
                  <a:lnTo>
                    <a:pt x="138595" y="182977"/>
                  </a:lnTo>
                  <a:lnTo>
                    <a:pt x="137687" y="181275"/>
                  </a:lnTo>
                  <a:lnTo>
                    <a:pt x="137006" y="180708"/>
                  </a:lnTo>
                  <a:lnTo>
                    <a:pt x="136098" y="180480"/>
                  </a:lnTo>
                  <a:lnTo>
                    <a:pt x="135303" y="180026"/>
                  </a:lnTo>
                  <a:lnTo>
                    <a:pt x="135076" y="179232"/>
                  </a:lnTo>
                  <a:lnTo>
                    <a:pt x="134963" y="178778"/>
                  </a:lnTo>
                  <a:lnTo>
                    <a:pt x="138709" y="174237"/>
                  </a:lnTo>
                  <a:lnTo>
                    <a:pt x="140866" y="172194"/>
                  </a:lnTo>
                  <a:lnTo>
                    <a:pt x="145633" y="169016"/>
                  </a:lnTo>
                  <a:lnTo>
                    <a:pt x="147563" y="167086"/>
                  </a:lnTo>
                  <a:lnTo>
                    <a:pt x="148244" y="165838"/>
                  </a:lnTo>
                  <a:lnTo>
                    <a:pt x="148698" y="163341"/>
                  </a:lnTo>
                  <a:lnTo>
                    <a:pt x="149151" y="162092"/>
                  </a:lnTo>
                  <a:lnTo>
                    <a:pt x="150060" y="160730"/>
                  </a:lnTo>
                  <a:lnTo>
                    <a:pt x="152216" y="158687"/>
                  </a:lnTo>
                  <a:lnTo>
                    <a:pt x="153011" y="157551"/>
                  </a:lnTo>
                  <a:lnTo>
                    <a:pt x="153579" y="155849"/>
                  </a:lnTo>
                  <a:lnTo>
                    <a:pt x="153579" y="154487"/>
                  </a:lnTo>
                  <a:lnTo>
                    <a:pt x="153352" y="153238"/>
                  </a:lnTo>
                  <a:lnTo>
                    <a:pt x="153352" y="151535"/>
                  </a:lnTo>
                  <a:lnTo>
                    <a:pt x="153805" y="149946"/>
                  </a:lnTo>
                  <a:lnTo>
                    <a:pt x="154941" y="147789"/>
                  </a:lnTo>
                  <a:lnTo>
                    <a:pt x="155508" y="146541"/>
                  </a:lnTo>
                  <a:lnTo>
                    <a:pt x="156643" y="141433"/>
                  </a:lnTo>
                  <a:lnTo>
                    <a:pt x="157211" y="139730"/>
                  </a:lnTo>
                  <a:lnTo>
                    <a:pt x="160957" y="134282"/>
                  </a:lnTo>
                  <a:lnTo>
                    <a:pt x="162773" y="132239"/>
                  </a:lnTo>
                  <a:lnTo>
                    <a:pt x="164475" y="131217"/>
                  </a:lnTo>
                  <a:lnTo>
                    <a:pt x="168789" y="129969"/>
                  </a:lnTo>
                  <a:lnTo>
                    <a:pt x="170719" y="125996"/>
                  </a:lnTo>
                  <a:lnTo>
                    <a:pt x="170605" y="121228"/>
                  </a:lnTo>
                  <a:lnTo>
                    <a:pt x="169810" y="116234"/>
                  </a:lnTo>
                  <a:lnTo>
                    <a:pt x="169583" y="111807"/>
                  </a:lnTo>
                  <a:lnTo>
                    <a:pt x="171400" y="108288"/>
                  </a:lnTo>
                  <a:lnTo>
                    <a:pt x="174237" y="105110"/>
                  </a:lnTo>
                  <a:lnTo>
                    <a:pt x="180253" y="100570"/>
                  </a:lnTo>
                  <a:lnTo>
                    <a:pt x="185021" y="99321"/>
                  </a:lnTo>
                  <a:lnTo>
                    <a:pt x="185588" y="98867"/>
                  </a:lnTo>
                  <a:lnTo>
                    <a:pt x="186383" y="98299"/>
                  </a:lnTo>
                  <a:lnTo>
                    <a:pt x="186950" y="97164"/>
                  </a:lnTo>
                  <a:lnTo>
                    <a:pt x="186950" y="97051"/>
                  </a:lnTo>
                  <a:lnTo>
                    <a:pt x="187064" y="96143"/>
                  </a:lnTo>
                  <a:lnTo>
                    <a:pt x="187177" y="95121"/>
                  </a:lnTo>
                  <a:lnTo>
                    <a:pt x="187518" y="94213"/>
                  </a:lnTo>
                  <a:lnTo>
                    <a:pt x="189902" y="90808"/>
                  </a:lnTo>
                  <a:lnTo>
                    <a:pt x="190242" y="89559"/>
                  </a:lnTo>
                  <a:lnTo>
                    <a:pt x="190583" y="86948"/>
                  </a:lnTo>
                  <a:lnTo>
                    <a:pt x="190923" y="85927"/>
                  </a:lnTo>
                  <a:lnTo>
                    <a:pt x="191604" y="85019"/>
                  </a:lnTo>
                  <a:lnTo>
                    <a:pt x="193193" y="83770"/>
                  </a:lnTo>
                  <a:lnTo>
                    <a:pt x="193988" y="82976"/>
                  </a:lnTo>
                  <a:lnTo>
                    <a:pt x="196145" y="79797"/>
                  </a:lnTo>
                  <a:lnTo>
                    <a:pt x="197280" y="78662"/>
                  </a:lnTo>
                  <a:lnTo>
                    <a:pt x="199096" y="77641"/>
                  </a:lnTo>
                  <a:lnTo>
                    <a:pt x="200799" y="76960"/>
                  </a:lnTo>
                  <a:lnTo>
                    <a:pt x="202047" y="76846"/>
                  </a:lnTo>
                  <a:lnTo>
                    <a:pt x="206588" y="77527"/>
                  </a:lnTo>
                  <a:lnTo>
                    <a:pt x="207950" y="77414"/>
                  </a:lnTo>
                  <a:lnTo>
                    <a:pt x="209198" y="76846"/>
                  </a:lnTo>
                  <a:lnTo>
                    <a:pt x="210333" y="75824"/>
                  </a:lnTo>
                  <a:lnTo>
                    <a:pt x="211922" y="70149"/>
                  </a:lnTo>
                  <a:lnTo>
                    <a:pt x="214874" y="69468"/>
                  </a:lnTo>
                  <a:lnTo>
                    <a:pt x="222025" y="73214"/>
                  </a:lnTo>
                  <a:lnTo>
                    <a:pt x="225317" y="73781"/>
                  </a:lnTo>
                  <a:lnTo>
                    <a:pt x="229062" y="73214"/>
                  </a:lnTo>
                  <a:lnTo>
                    <a:pt x="232581" y="71738"/>
                  </a:lnTo>
                  <a:lnTo>
                    <a:pt x="235419" y="69241"/>
                  </a:lnTo>
                  <a:lnTo>
                    <a:pt x="237803" y="66063"/>
                  </a:lnTo>
                  <a:lnTo>
                    <a:pt x="238938" y="65154"/>
                  </a:lnTo>
                  <a:lnTo>
                    <a:pt x="240867" y="64246"/>
                  </a:lnTo>
                  <a:lnTo>
                    <a:pt x="242911" y="64020"/>
                  </a:lnTo>
                  <a:lnTo>
                    <a:pt x="243478" y="63679"/>
                  </a:lnTo>
                  <a:lnTo>
                    <a:pt x="244273" y="62090"/>
                  </a:lnTo>
                  <a:lnTo>
                    <a:pt x="244046" y="61068"/>
                  </a:lnTo>
                  <a:lnTo>
                    <a:pt x="243592" y="60160"/>
                  </a:lnTo>
                  <a:lnTo>
                    <a:pt x="243592" y="58912"/>
                  </a:lnTo>
                  <a:lnTo>
                    <a:pt x="244613" y="56982"/>
                  </a:lnTo>
                  <a:lnTo>
                    <a:pt x="246202" y="55847"/>
                  </a:lnTo>
                  <a:lnTo>
                    <a:pt x="250062" y="54371"/>
                  </a:lnTo>
                  <a:lnTo>
                    <a:pt x="251651" y="52896"/>
                  </a:lnTo>
                  <a:lnTo>
                    <a:pt x="254035" y="48355"/>
                  </a:lnTo>
                  <a:lnTo>
                    <a:pt x="256872" y="47220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88">
              <a:extLst>
                <a:ext uri="{FF2B5EF4-FFF2-40B4-BE49-F238E27FC236}">
                  <a16:creationId xmlns:a16="http://schemas.microsoft.com/office/drawing/2014/main" id="{5A6745FF-7ED9-40D1-8959-F9D97B5D11ED}"/>
                </a:ext>
              </a:extLst>
            </p:cNvPr>
            <p:cNvSpPr/>
            <p:nvPr/>
          </p:nvSpPr>
          <p:spPr>
            <a:xfrm>
              <a:off x="8330209" y="5010080"/>
              <a:ext cx="592834" cy="362611"/>
            </a:xfrm>
            <a:custGeom>
              <a:avLst/>
              <a:gdLst>
                <a:gd name="connsiteX0" fmla="*/ 658243 w 658242"/>
                <a:gd name="connsiteY0" fmla="*/ 90581 h 402618"/>
                <a:gd name="connsiteX1" fmla="*/ 656653 w 658242"/>
                <a:gd name="connsiteY1" fmla="*/ 92397 h 402618"/>
                <a:gd name="connsiteX2" fmla="*/ 654270 w 658242"/>
                <a:gd name="connsiteY2" fmla="*/ 96937 h 402618"/>
                <a:gd name="connsiteX3" fmla="*/ 652680 w 658242"/>
                <a:gd name="connsiteY3" fmla="*/ 98413 h 402618"/>
                <a:gd name="connsiteX4" fmla="*/ 648821 w 658242"/>
                <a:gd name="connsiteY4" fmla="*/ 99889 h 402618"/>
                <a:gd name="connsiteX5" fmla="*/ 647232 w 658242"/>
                <a:gd name="connsiteY5" fmla="*/ 101024 h 402618"/>
                <a:gd name="connsiteX6" fmla="*/ 646211 w 658242"/>
                <a:gd name="connsiteY6" fmla="*/ 102953 h 402618"/>
                <a:gd name="connsiteX7" fmla="*/ 646211 w 658242"/>
                <a:gd name="connsiteY7" fmla="*/ 104202 h 402618"/>
                <a:gd name="connsiteX8" fmla="*/ 646664 w 658242"/>
                <a:gd name="connsiteY8" fmla="*/ 105110 h 402618"/>
                <a:gd name="connsiteX9" fmla="*/ 646892 w 658242"/>
                <a:gd name="connsiteY9" fmla="*/ 106132 h 402618"/>
                <a:gd name="connsiteX10" fmla="*/ 646097 w 658242"/>
                <a:gd name="connsiteY10" fmla="*/ 107721 h 402618"/>
                <a:gd name="connsiteX11" fmla="*/ 645530 w 658242"/>
                <a:gd name="connsiteY11" fmla="*/ 108061 h 402618"/>
                <a:gd name="connsiteX12" fmla="*/ 643486 w 658242"/>
                <a:gd name="connsiteY12" fmla="*/ 108288 h 402618"/>
                <a:gd name="connsiteX13" fmla="*/ 641557 w 658242"/>
                <a:gd name="connsiteY13" fmla="*/ 109196 h 402618"/>
                <a:gd name="connsiteX14" fmla="*/ 640422 w 658242"/>
                <a:gd name="connsiteY14" fmla="*/ 110104 h 402618"/>
                <a:gd name="connsiteX15" fmla="*/ 638038 w 658242"/>
                <a:gd name="connsiteY15" fmla="*/ 113283 h 402618"/>
                <a:gd name="connsiteX16" fmla="*/ 635200 w 658242"/>
                <a:gd name="connsiteY16" fmla="*/ 115780 h 402618"/>
                <a:gd name="connsiteX17" fmla="*/ 631681 w 658242"/>
                <a:gd name="connsiteY17" fmla="*/ 117256 h 402618"/>
                <a:gd name="connsiteX18" fmla="*/ 627935 w 658242"/>
                <a:gd name="connsiteY18" fmla="*/ 117823 h 402618"/>
                <a:gd name="connsiteX19" fmla="*/ 624644 w 658242"/>
                <a:gd name="connsiteY19" fmla="*/ 117256 h 402618"/>
                <a:gd name="connsiteX20" fmla="*/ 617493 w 658242"/>
                <a:gd name="connsiteY20" fmla="*/ 113510 h 402618"/>
                <a:gd name="connsiteX21" fmla="*/ 614541 w 658242"/>
                <a:gd name="connsiteY21" fmla="*/ 114191 h 402618"/>
                <a:gd name="connsiteX22" fmla="*/ 612952 w 658242"/>
                <a:gd name="connsiteY22" fmla="*/ 119866 h 402618"/>
                <a:gd name="connsiteX23" fmla="*/ 611817 w 658242"/>
                <a:gd name="connsiteY23" fmla="*/ 120888 h 402618"/>
                <a:gd name="connsiteX24" fmla="*/ 610569 w 658242"/>
                <a:gd name="connsiteY24" fmla="*/ 121455 h 402618"/>
                <a:gd name="connsiteX25" fmla="*/ 609206 w 658242"/>
                <a:gd name="connsiteY25" fmla="*/ 121569 h 402618"/>
                <a:gd name="connsiteX26" fmla="*/ 604666 w 658242"/>
                <a:gd name="connsiteY26" fmla="*/ 120888 h 402618"/>
                <a:gd name="connsiteX27" fmla="*/ 603417 w 658242"/>
                <a:gd name="connsiteY27" fmla="*/ 121001 h 402618"/>
                <a:gd name="connsiteX28" fmla="*/ 601715 w 658242"/>
                <a:gd name="connsiteY28" fmla="*/ 121682 h 402618"/>
                <a:gd name="connsiteX29" fmla="*/ 599899 w 658242"/>
                <a:gd name="connsiteY29" fmla="*/ 122704 h 402618"/>
                <a:gd name="connsiteX30" fmla="*/ 598763 w 658242"/>
                <a:gd name="connsiteY30" fmla="*/ 123839 h 402618"/>
                <a:gd name="connsiteX31" fmla="*/ 596607 w 658242"/>
                <a:gd name="connsiteY31" fmla="*/ 127017 h 402618"/>
                <a:gd name="connsiteX32" fmla="*/ 595812 w 658242"/>
                <a:gd name="connsiteY32" fmla="*/ 127812 h 402618"/>
                <a:gd name="connsiteX33" fmla="*/ 594223 w 658242"/>
                <a:gd name="connsiteY33" fmla="*/ 129060 h 402618"/>
                <a:gd name="connsiteX34" fmla="*/ 593542 w 658242"/>
                <a:gd name="connsiteY34" fmla="*/ 129969 h 402618"/>
                <a:gd name="connsiteX35" fmla="*/ 593202 w 658242"/>
                <a:gd name="connsiteY35" fmla="*/ 130990 h 402618"/>
                <a:gd name="connsiteX36" fmla="*/ 592861 w 658242"/>
                <a:gd name="connsiteY36" fmla="*/ 133601 h 402618"/>
                <a:gd name="connsiteX37" fmla="*/ 592521 w 658242"/>
                <a:gd name="connsiteY37" fmla="*/ 134850 h 402618"/>
                <a:gd name="connsiteX38" fmla="*/ 590137 w 658242"/>
                <a:gd name="connsiteY38" fmla="*/ 138255 h 402618"/>
                <a:gd name="connsiteX39" fmla="*/ 589796 w 658242"/>
                <a:gd name="connsiteY39" fmla="*/ 139163 h 402618"/>
                <a:gd name="connsiteX40" fmla="*/ 589683 w 658242"/>
                <a:gd name="connsiteY40" fmla="*/ 140184 h 402618"/>
                <a:gd name="connsiteX41" fmla="*/ 589569 w 658242"/>
                <a:gd name="connsiteY41" fmla="*/ 141093 h 402618"/>
                <a:gd name="connsiteX42" fmla="*/ 589569 w 658242"/>
                <a:gd name="connsiteY42" fmla="*/ 141206 h 402618"/>
                <a:gd name="connsiteX43" fmla="*/ 589002 w 658242"/>
                <a:gd name="connsiteY43" fmla="*/ 142341 h 402618"/>
                <a:gd name="connsiteX44" fmla="*/ 588207 w 658242"/>
                <a:gd name="connsiteY44" fmla="*/ 142909 h 402618"/>
                <a:gd name="connsiteX45" fmla="*/ 587640 w 658242"/>
                <a:gd name="connsiteY45" fmla="*/ 143363 h 402618"/>
                <a:gd name="connsiteX46" fmla="*/ 582872 w 658242"/>
                <a:gd name="connsiteY46" fmla="*/ 144612 h 402618"/>
                <a:gd name="connsiteX47" fmla="*/ 576856 w 658242"/>
                <a:gd name="connsiteY47" fmla="*/ 149152 h 402618"/>
                <a:gd name="connsiteX48" fmla="*/ 574018 w 658242"/>
                <a:gd name="connsiteY48" fmla="*/ 152330 h 402618"/>
                <a:gd name="connsiteX49" fmla="*/ 572202 w 658242"/>
                <a:gd name="connsiteY49" fmla="*/ 155849 h 402618"/>
                <a:gd name="connsiteX50" fmla="*/ 572429 w 658242"/>
                <a:gd name="connsiteY50" fmla="*/ 160276 h 402618"/>
                <a:gd name="connsiteX51" fmla="*/ 573224 w 658242"/>
                <a:gd name="connsiteY51" fmla="*/ 165270 h 402618"/>
                <a:gd name="connsiteX52" fmla="*/ 573337 w 658242"/>
                <a:gd name="connsiteY52" fmla="*/ 170038 h 402618"/>
                <a:gd name="connsiteX53" fmla="*/ 571408 w 658242"/>
                <a:gd name="connsiteY53" fmla="*/ 174010 h 402618"/>
                <a:gd name="connsiteX54" fmla="*/ 567094 w 658242"/>
                <a:gd name="connsiteY54" fmla="*/ 175259 h 402618"/>
                <a:gd name="connsiteX55" fmla="*/ 565392 w 658242"/>
                <a:gd name="connsiteY55" fmla="*/ 176280 h 402618"/>
                <a:gd name="connsiteX56" fmla="*/ 563576 w 658242"/>
                <a:gd name="connsiteY56" fmla="*/ 178324 h 402618"/>
                <a:gd name="connsiteX57" fmla="*/ 559830 w 658242"/>
                <a:gd name="connsiteY57" fmla="*/ 183772 h 402618"/>
                <a:gd name="connsiteX58" fmla="*/ 559262 w 658242"/>
                <a:gd name="connsiteY58" fmla="*/ 185475 h 402618"/>
                <a:gd name="connsiteX59" fmla="*/ 558127 w 658242"/>
                <a:gd name="connsiteY59" fmla="*/ 190583 h 402618"/>
                <a:gd name="connsiteX60" fmla="*/ 557560 w 658242"/>
                <a:gd name="connsiteY60" fmla="*/ 191832 h 402618"/>
                <a:gd name="connsiteX61" fmla="*/ 556425 w 658242"/>
                <a:gd name="connsiteY61" fmla="*/ 193988 h 402618"/>
                <a:gd name="connsiteX62" fmla="*/ 555970 w 658242"/>
                <a:gd name="connsiteY62" fmla="*/ 195577 h 402618"/>
                <a:gd name="connsiteX63" fmla="*/ 555970 w 658242"/>
                <a:gd name="connsiteY63" fmla="*/ 197280 h 402618"/>
                <a:gd name="connsiteX64" fmla="*/ 556197 w 658242"/>
                <a:gd name="connsiteY64" fmla="*/ 198529 h 402618"/>
                <a:gd name="connsiteX65" fmla="*/ 556197 w 658242"/>
                <a:gd name="connsiteY65" fmla="*/ 199891 h 402618"/>
                <a:gd name="connsiteX66" fmla="*/ 555630 w 658242"/>
                <a:gd name="connsiteY66" fmla="*/ 201593 h 402618"/>
                <a:gd name="connsiteX67" fmla="*/ 554835 w 658242"/>
                <a:gd name="connsiteY67" fmla="*/ 202728 h 402618"/>
                <a:gd name="connsiteX68" fmla="*/ 552679 w 658242"/>
                <a:gd name="connsiteY68" fmla="*/ 204771 h 402618"/>
                <a:gd name="connsiteX69" fmla="*/ 551771 w 658242"/>
                <a:gd name="connsiteY69" fmla="*/ 206134 h 402618"/>
                <a:gd name="connsiteX70" fmla="*/ 551316 w 658242"/>
                <a:gd name="connsiteY70" fmla="*/ 207382 h 402618"/>
                <a:gd name="connsiteX71" fmla="*/ 550862 w 658242"/>
                <a:gd name="connsiteY71" fmla="*/ 209880 h 402618"/>
                <a:gd name="connsiteX72" fmla="*/ 550181 w 658242"/>
                <a:gd name="connsiteY72" fmla="*/ 211128 h 402618"/>
                <a:gd name="connsiteX73" fmla="*/ 548252 w 658242"/>
                <a:gd name="connsiteY73" fmla="*/ 213058 h 402618"/>
                <a:gd name="connsiteX74" fmla="*/ 543484 w 658242"/>
                <a:gd name="connsiteY74" fmla="*/ 216236 h 402618"/>
                <a:gd name="connsiteX75" fmla="*/ 541328 w 658242"/>
                <a:gd name="connsiteY75" fmla="*/ 218279 h 402618"/>
                <a:gd name="connsiteX76" fmla="*/ 537582 w 658242"/>
                <a:gd name="connsiteY76" fmla="*/ 222819 h 402618"/>
                <a:gd name="connsiteX77" fmla="*/ 537696 w 658242"/>
                <a:gd name="connsiteY77" fmla="*/ 223274 h 402618"/>
                <a:gd name="connsiteX78" fmla="*/ 537922 w 658242"/>
                <a:gd name="connsiteY78" fmla="*/ 224068 h 402618"/>
                <a:gd name="connsiteX79" fmla="*/ 538717 w 658242"/>
                <a:gd name="connsiteY79" fmla="*/ 224522 h 402618"/>
                <a:gd name="connsiteX80" fmla="*/ 539625 w 658242"/>
                <a:gd name="connsiteY80" fmla="*/ 224749 h 402618"/>
                <a:gd name="connsiteX81" fmla="*/ 540306 w 658242"/>
                <a:gd name="connsiteY81" fmla="*/ 225317 h 402618"/>
                <a:gd name="connsiteX82" fmla="*/ 541214 w 658242"/>
                <a:gd name="connsiteY82" fmla="*/ 227019 h 402618"/>
                <a:gd name="connsiteX83" fmla="*/ 541328 w 658242"/>
                <a:gd name="connsiteY83" fmla="*/ 227133 h 402618"/>
                <a:gd name="connsiteX84" fmla="*/ 540987 w 658242"/>
                <a:gd name="connsiteY84" fmla="*/ 227247 h 402618"/>
                <a:gd name="connsiteX85" fmla="*/ 539171 w 658242"/>
                <a:gd name="connsiteY85" fmla="*/ 234284 h 402618"/>
                <a:gd name="connsiteX86" fmla="*/ 538377 w 658242"/>
                <a:gd name="connsiteY86" fmla="*/ 235306 h 402618"/>
                <a:gd name="connsiteX87" fmla="*/ 533949 w 658242"/>
                <a:gd name="connsiteY87" fmla="*/ 238938 h 402618"/>
                <a:gd name="connsiteX88" fmla="*/ 533495 w 658242"/>
                <a:gd name="connsiteY88" fmla="*/ 239051 h 402618"/>
                <a:gd name="connsiteX89" fmla="*/ 533382 w 658242"/>
                <a:gd name="connsiteY89" fmla="*/ 239392 h 402618"/>
                <a:gd name="connsiteX90" fmla="*/ 533268 w 658242"/>
                <a:gd name="connsiteY90" fmla="*/ 241095 h 402618"/>
                <a:gd name="connsiteX91" fmla="*/ 533382 w 658242"/>
                <a:gd name="connsiteY91" fmla="*/ 242797 h 402618"/>
                <a:gd name="connsiteX92" fmla="*/ 533723 w 658242"/>
                <a:gd name="connsiteY92" fmla="*/ 244273 h 402618"/>
                <a:gd name="connsiteX93" fmla="*/ 533723 w 658242"/>
                <a:gd name="connsiteY93" fmla="*/ 245749 h 402618"/>
                <a:gd name="connsiteX94" fmla="*/ 532928 w 658242"/>
                <a:gd name="connsiteY94" fmla="*/ 247565 h 402618"/>
                <a:gd name="connsiteX95" fmla="*/ 531906 w 658242"/>
                <a:gd name="connsiteY95" fmla="*/ 248473 h 402618"/>
                <a:gd name="connsiteX96" fmla="*/ 528388 w 658242"/>
                <a:gd name="connsiteY96" fmla="*/ 249381 h 402618"/>
                <a:gd name="connsiteX97" fmla="*/ 526345 w 658242"/>
                <a:gd name="connsiteY97" fmla="*/ 251311 h 402618"/>
                <a:gd name="connsiteX98" fmla="*/ 525096 w 658242"/>
                <a:gd name="connsiteY98" fmla="*/ 253581 h 402618"/>
                <a:gd name="connsiteX99" fmla="*/ 523053 w 658242"/>
                <a:gd name="connsiteY99" fmla="*/ 259256 h 402618"/>
                <a:gd name="connsiteX100" fmla="*/ 522599 w 658242"/>
                <a:gd name="connsiteY100" fmla="*/ 259937 h 402618"/>
                <a:gd name="connsiteX101" fmla="*/ 522258 w 658242"/>
                <a:gd name="connsiteY101" fmla="*/ 260732 h 402618"/>
                <a:gd name="connsiteX102" fmla="*/ 522031 w 658242"/>
                <a:gd name="connsiteY102" fmla="*/ 261526 h 402618"/>
                <a:gd name="connsiteX103" fmla="*/ 521917 w 658242"/>
                <a:gd name="connsiteY103" fmla="*/ 262321 h 402618"/>
                <a:gd name="connsiteX104" fmla="*/ 522144 w 658242"/>
                <a:gd name="connsiteY104" fmla="*/ 262661 h 402618"/>
                <a:gd name="connsiteX105" fmla="*/ 522372 w 658242"/>
                <a:gd name="connsiteY105" fmla="*/ 263002 h 402618"/>
                <a:gd name="connsiteX106" fmla="*/ 522712 w 658242"/>
                <a:gd name="connsiteY106" fmla="*/ 263229 h 402618"/>
                <a:gd name="connsiteX107" fmla="*/ 525323 w 658242"/>
                <a:gd name="connsiteY107" fmla="*/ 265045 h 402618"/>
                <a:gd name="connsiteX108" fmla="*/ 524982 w 658242"/>
                <a:gd name="connsiteY108" fmla="*/ 267883 h 402618"/>
                <a:gd name="connsiteX109" fmla="*/ 523166 w 658242"/>
                <a:gd name="connsiteY109" fmla="*/ 270494 h 402618"/>
                <a:gd name="connsiteX110" fmla="*/ 521236 w 658242"/>
                <a:gd name="connsiteY110" fmla="*/ 271629 h 402618"/>
                <a:gd name="connsiteX111" fmla="*/ 518626 w 658242"/>
                <a:gd name="connsiteY111" fmla="*/ 272083 h 402618"/>
                <a:gd name="connsiteX112" fmla="*/ 517604 w 658242"/>
                <a:gd name="connsiteY112" fmla="*/ 273785 h 402618"/>
                <a:gd name="connsiteX113" fmla="*/ 517377 w 658242"/>
                <a:gd name="connsiteY113" fmla="*/ 274353 h 402618"/>
                <a:gd name="connsiteX114" fmla="*/ 516696 w 658242"/>
                <a:gd name="connsiteY114" fmla="*/ 276169 h 402618"/>
                <a:gd name="connsiteX115" fmla="*/ 514653 w 658242"/>
                <a:gd name="connsiteY115" fmla="*/ 278780 h 402618"/>
                <a:gd name="connsiteX116" fmla="*/ 512610 w 658242"/>
                <a:gd name="connsiteY116" fmla="*/ 279915 h 402618"/>
                <a:gd name="connsiteX117" fmla="*/ 509091 w 658242"/>
                <a:gd name="connsiteY117" fmla="*/ 279688 h 402618"/>
                <a:gd name="connsiteX118" fmla="*/ 507048 w 658242"/>
                <a:gd name="connsiteY118" fmla="*/ 280255 h 402618"/>
                <a:gd name="connsiteX119" fmla="*/ 505572 w 658242"/>
                <a:gd name="connsiteY119" fmla="*/ 282072 h 402618"/>
                <a:gd name="connsiteX120" fmla="*/ 505005 w 658242"/>
                <a:gd name="connsiteY120" fmla="*/ 284682 h 402618"/>
                <a:gd name="connsiteX121" fmla="*/ 504664 w 658242"/>
                <a:gd name="connsiteY121" fmla="*/ 290131 h 402618"/>
                <a:gd name="connsiteX122" fmla="*/ 503415 w 658242"/>
                <a:gd name="connsiteY122" fmla="*/ 292741 h 402618"/>
                <a:gd name="connsiteX123" fmla="*/ 501713 w 658242"/>
                <a:gd name="connsiteY123" fmla="*/ 294898 h 402618"/>
                <a:gd name="connsiteX124" fmla="*/ 500351 w 658242"/>
                <a:gd name="connsiteY124" fmla="*/ 297169 h 402618"/>
                <a:gd name="connsiteX125" fmla="*/ 500124 w 658242"/>
                <a:gd name="connsiteY125" fmla="*/ 300006 h 402618"/>
                <a:gd name="connsiteX126" fmla="*/ 502962 w 658242"/>
                <a:gd name="connsiteY126" fmla="*/ 305454 h 402618"/>
                <a:gd name="connsiteX127" fmla="*/ 503529 w 658242"/>
                <a:gd name="connsiteY127" fmla="*/ 308519 h 402618"/>
                <a:gd name="connsiteX128" fmla="*/ 501259 w 658242"/>
                <a:gd name="connsiteY128" fmla="*/ 310222 h 402618"/>
                <a:gd name="connsiteX129" fmla="*/ 497172 w 658242"/>
                <a:gd name="connsiteY129" fmla="*/ 310449 h 402618"/>
                <a:gd name="connsiteX130" fmla="*/ 495243 w 658242"/>
                <a:gd name="connsiteY130" fmla="*/ 311130 h 402618"/>
                <a:gd name="connsiteX131" fmla="*/ 493654 w 658242"/>
                <a:gd name="connsiteY131" fmla="*/ 313060 h 402618"/>
                <a:gd name="connsiteX132" fmla="*/ 492632 w 658242"/>
                <a:gd name="connsiteY132" fmla="*/ 316124 h 402618"/>
                <a:gd name="connsiteX133" fmla="*/ 492178 w 658242"/>
                <a:gd name="connsiteY133" fmla="*/ 322368 h 402618"/>
                <a:gd name="connsiteX134" fmla="*/ 491383 w 658242"/>
                <a:gd name="connsiteY134" fmla="*/ 325092 h 402618"/>
                <a:gd name="connsiteX135" fmla="*/ 490248 w 658242"/>
                <a:gd name="connsiteY135" fmla="*/ 327249 h 402618"/>
                <a:gd name="connsiteX136" fmla="*/ 489340 w 658242"/>
                <a:gd name="connsiteY136" fmla="*/ 327930 h 402618"/>
                <a:gd name="connsiteX137" fmla="*/ 486503 w 658242"/>
                <a:gd name="connsiteY137" fmla="*/ 327930 h 402618"/>
                <a:gd name="connsiteX138" fmla="*/ 485935 w 658242"/>
                <a:gd name="connsiteY138" fmla="*/ 328270 h 402618"/>
                <a:gd name="connsiteX139" fmla="*/ 481281 w 658242"/>
                <a:gd name="connsiteY139" fmla="*/ 333946 h 402618"/>
                <a:gd name="connsiteX140" fmla="*/ 479578 w 658242"/>
                <a:gd name="connsiteY140" fmla="*/ 334627 h 402618"/>
                <a:gd name="connsiteX141" fmla="*/ 477649 w 658242"/>
                <a:gd name="connsiteY141" fmla="*/ 333037 h 402618"/>
                <a:gd name="connsiteX142" fmla="*/ 476968 w 658242"/>
                <a:gd name="connsiteY142" fmla="*/ 332243 h 402618"/>
                <a:gd name="connsiteX143" fmla="*/ 476173 w 658242"/>
                <a:gd name="connsiteY143" fmla="*/ 331902 h 402618"/>
                <a:gd name="connsiteX144" fmla="*/ 475378 w 658242"/>
                <a:gd name="connsiteY144" fmla="*/ 331902 h 402618"/>
                <a:gd name="connsiteX145" fmla="*/ 474471 w 658242"/>
                <a:gd name="connsiteY145" fmla="*/ 332243 h 402618"/>
                <a:gd name="connsiteX146" fmla="*/ 472541 w 658242"/>
                <a:gd name="connsiteY146" fmla="*/ 332356 h 402618"/>
                <a:gd name="connsiteX147" fmla="*/ 468909 w 658242"/>
                <a:gd name="connsiteY147" fmla="*/ 330767 h 402618"/>
                <a:gd name="connsiteX148" fmla="*/ 467206 w 658242"/>
                <a:gd name="connsiteY148" fmla="*/ 330427 h 402618"/>
                <a:gd name="connsiteX149" fmla="*/ 466525 w 658242"/>
                <a:gd name="connsiteY149" fmla="*/ 330654 h 402618"/>
                <a:gd name="connsiteX150" fmla="*/ 465049 w 658242"/>
                <a:gd name="connsiteY150" fmla="*/ 331448 h 402618"/>
                <a:gd name="connsiteX151" fmla="*/ 464027 w 658242"/>
                <a:gd name="connsiteY151" fmla="*/ 331562 h 402618"/>
                <a:gd name="connsiteX152" fmla="*/ 463233 w 658242"/>
                <a:gd name="connsiteY152" fmla="*/ 331221 h 402618"/>
                <a:gd name="connsiteX153" fmla="*/ 461530 w 658242"/>
                <a:gd name="connsiteY153" fmla="*/ 329746 h 402618"/>
                <a:gd name="connsiteX154" fmla="*/ 460622 w 658242"/>
                <a:gd name="connsiteY154" fmla="*/ 329292 h 402618"/>
                <a:gd name="connsiteX155" fmla="*/ 458693 w 658242"/>
                <a:gd name="connsiteY155" fmla="*/ 329178 h 402618"/>
                <a:gd name="connsiteX156" fmla="*/ 456649 w 658242"/>
                <a:gd name="connsiteY156" fmla="*/ 329746 h 402618"/>
                <a:gd name="connsiteX157" fmla="*/ 455514 w 658242"/>
                <a:gd name="connsiteY157" fmla="*/ 330313 h 402618"/>
                <a:gd name="connsiteX158" fmla="*/ 454606 w 658242"/>
                <a:gd name="connsiteY158" fmla="*/ 330767 h 402618"/>
                <a:gd name="connsiteX159" fmla="*/ 450860 w 658242"/>
                <a:gd name="connsiteY159" fmla="*/ 333946 h 402618"/>
                <a:gd name="connsiteX160" fmla="*/ 450407 w 658242"/>
                <a:gd name="connsiteY160" fmla="*/ 334740 h 402618"/>
                <a:gd name="connsiteX161" fmla="*/ 450407 w 658242"/>
                <a:gd name="connsiteY161" fmla="*/ 336102 h 402618"/>
                <a:gd name="connsiteX162" fmla="*/ 451314 w 658242"/>
                <a:gd name="connsiteY162" fmla="*/ 339167 h 402618"/>
                <a:gd name="connsiteX163" fmla="*/ 451314 w 658242"/>
                <a:gd name="connsiteY163" fmla="*/ 340302 h 402618"/>
                <a:gd name="connsiteX164" fmla="*/ 450520 w 658242"/>
                <a:gd name="connsiteY164" fmla="*/ 341097 h 402618"/>
                <a:gd name="connsiteX165" fmla="*/ 449612 w 658242"/>
                <a:gd name="connsiteY165" fmla="*/ 340983 h 402618"/>
                <a:gd name="connsiteX166" fmla="*/ 448704 w 658242"/>
                <a:gd name="connsiteY166" fmla="*/ 340643 h 402618"/>
                <a:gd name="connsiteX167" fmla="*/ 448023 w 658242"/>
                <a:gd name="connsiteY167" fmla="*/ 340869 h 402618"/>
                <a:gd name="connsiteX168" fmla="*/ 447569 w 658242"/>
                <a:gd name="connsiteY168" fmla="*/ 341891 h 402618"/>
                <a:gd name="connsiteX169" fmla="*/ 447455 w 658242"/>
                <a:gd name="connsiteY169" fmla="*/ 343594 h 402618"/>
                <a:gd name="connsiteX170" fmla="*/ 447455 w 658242"/>
                <a:gd name="connsiteY170" fmla="*/ 343934 h 402618"/>
                <a:gd name="connsiteX171" fmla="*/ 446888 w 658242"/>
                <a:gd name="connsiteY171" fmla="*/ 345296 h 402618"/>
                <a:gd name="connsiteX172" fmla="*/ 445412 w 658242"/>
                <a:gd name="connsiteY172" fmla="*/ 346885 h 402618"/>
                <a:gd name="connsiteX173" fmla="*/ 443482 w 658242"/>
                <a:gd name="connsiteY173" fmla="*/ 347907 h 402618"/>
                <a:gd name="connsiteX174" fmla="*/ 438034 w 658242"/>
                <a:gd name="connsiteY174" fmla="*/ 349042 h 402618"/>
                <a:gd name="connsiteX175" fmla="*/ 437353 w 658242"/>
                <a:gd name="connsiteY175" fmla="*/ 349042 h 402618"/>
                <a:gd name="connsiteX176" fmla="*/ 436218 w 658242"/>
                <a:gd name="connsiteY176" fmla="*/ 348588 h 402618"/>
                <a:gd name="connsiteX177" fmla="*/ 435310 w 658242"/>
                <a:gd name="connsiteY177" fmla="*/ 347907 h 402618"/>
                <a:gd name="connsiteX178" fmla="*/ 432472 w 658242"/>
                <a:gd name="connsiteY178" fmla="*/ 345296 h 402618"/>
                <a:gd name="connsiteX179" fmla="*/ 428613 w 658242"/>
                <a:gd name="connsiteY179" fmla="*/ 343707 h 402618"/>
                <a:gd name="connsiteX180" fmla="*/ 424640 w 658242"/>
                <a:gd name="connsiteY180" fmla="*/ 342799 h 402618"/>
                <a:gd name="connsiteX181" fmla="*/ 422256 w 658242"/>
                <a:gd name="connsiteY181" fmla="*/ 346545 h 402618"/>
                <a:gd name="connsiteX182" fmla="*/ 406592 w 658242"/>
                <a:gd name="connsiteY182" fmla="*/ 346999 h 402618"/>
                <a:gd name="connsiteX183" fmla="*/ 402619 w 658242"/>
                <a:gd name="connsiteY183" fmla="*/ 351994 h 402618"/>
                <a:gd name="connsiteX184" fmla="*/ 397397 w 658242"/>
                <a:gd name="connsiteY184" fmla="*/ 347453 h 402618"/>
                <a:gd name="connsiteX185" fmla="*/ 395695 w 658242"/>
                <a:gd name="connsiteY185" fmla="*/ 346772 h 402618"/>
                <a:gd name="connsiteX186" fmla="*/ 393311 w 658242"/>
                <a:gd name="connsiteY186" fmla="*/ 347907 h 402618"/>
                <a:gd name="connsiteX187" fmla="*/ 392630 w 658242"/>
                <a:gd name="connsiteY187" fmla="*/ 348021 h 402618"/>
                <a:gd name="connsiteX188" fmla="*/ 391836 w 658242"/>
                <a:gd name="connsiteY188" fmla="*/ 347566 h 402618"/>
                <a:gd name="connsiteX189" fmla="*/ 390814 w 658242"/>
                <a:gd name="connsiteY189" fmla="*/ 346204 h 402618"/>
                <a:gd name="connsiteX190" fmla="*/ 390246 w 658242"/>
                <a:gd name="connsiteY190" fmla="*/ 345751 h 402618"/>
                <a:gd name="connsiteX191" fmla="*/ 388657 w 658242"/>
                <a:gd name="connsiteY191" fmla="*/ 345410 h 402618"/>
                <a:gd name="connsiteX192" fmla="*/ 387749 w 658242"/>
                <a:gd name="connsiteY192" fmla="*/ 345523 h 402618"/>
                <a:gd name="connsiteX193" fmla="*/ 385252 w 658242"/>
                <a:gd name="connsiteY193" fmla="*/ 346772 h 402618"/>
                <a:gd name="connsiteX194" fmla="*/ 382528 w 658242"/>
                <a:gd name="connsiteY194" fmla="*/ 347113 h 402618"/>
                <a:gd name="connsiteX195" fmla="*/ 378441 w 658242"/>
                <a:gd name="connsiteY195" fmla="*/ 344842 h 402618"/>
                <a:gd name="connsiteX196" fmla="*/ 372198 w 658242"/>
                <a:gd name="connsiteY196" fmla="*/ 344275 h 402618"/>
                <a:gd name="connsiteX197" fmla="*/ 368339 w 658242"/>
                <a:gd name="connsiteY197" fmla="*/ 345183 h 402618"/>
                <a:gd name="connsiteX198" fmla="*/ 366863 w 658242"/>
                <a:gd name="connsiteY198" fmla="*/ 345751 h 402618"/>
                <a:gd name="connsiteX199" fmla="*/ 358804 w 658242"/>
                <a:gd name="connsiteY199" fmla="*/ 349042 h 402618"/>
                <a:gd name="connsiteX200" fmla="*/ 357102 w 658242"/>
                <a:gd name="connsiteY200" fmla="*/ 348702 h 402618"/>
                <a:gd name="connsiteX201" fmla="*/ 351199 w 658242"/>
                <a:gd name="connsiteY201" fmla="*/ 344956 h 402618"/>
                <a:gd name="connsiteX202" fmla="*/ 349042 w 658242"/>
                <a:gd name="connsiteY202" fmla="*/ 343594 h 402618"/>
                <a:gd name="connsiteX203" fmla="*/ 346999 w 658242"/>
                <a:gd name="connsiteY203" fmla="*/ 342913 h 402618"/>
                <a:gd name="connsiteX204" fmla="*/ 344956 w 658242"/>
                <a:gd name="connsiteY204" fmla="*/ 342799 h 402618"/>
                <a:gd name="connsiteX205" fmla="*/ 339281 w 658242"/>
                <a:gd name="connsiteY205" fmla="*/ 343934 h 402618"/>
                <a:gd name="connsiteX206" fmla="*/ 337237 w 658242"/>
                <a:gd name="connsiteY206" fmla="*/ 343821 h 402618"/>
                <a:gd name="connsiteX207" fmla="*/ 335421 w 658242"/>
                <a:gd name="connsiteY207" fmla="*/ 344161 h 402618"/>
                <a:gd name="connsiteX208" fmla="*/ 333038 w 658242"/>
                <a:gd name="connsiteY208" fmla="*/ 345296 h 402618"/>
                <a:gd name="connsiteX209" fmla="*/ 330767 w 658242"/>
                <a:gd name="connsiteY209" fmla="*/ 346772 h 402618"/>
                <a:gd name="connsiteX210" fmla="*/ 329405 w 658242"/>
                <a:gd name="connsiteY210" fmla="*/ 348361 h 402618"/>
                <a:gd name="connsiteX211" fmla="*/ 329632 w 658242"/>
                <a:gd name="connsiteY211" fmla="*/ 349496 h 402618"/>
                <a:gd name="connsiteX212" fmla="*/ 330313 w 658242"/>
                <a:gd name="connsiteY212" fmla="*/ 350745 h 402618"/>
                <a:gd name="connsiteX213" fmla="*/ 330540 w 658242"/>
                <a:gd name="connsiteY213" fmla="*/ 351880 h 402618"/>
                <a:gd name="connsiteX214" fmla="*/ 327930 w 658242"/>
                <a:gd name="connsiteY214" fmla="*/ 353242 h 402618"/>
                <a:gd name="connsiteX215" fmla="*/ 327249 w 658242"/>
                <a:gd name="connsiteY215" fmla="*/ 354150 h 402618"/>
                <a:gd name="connsiteX216" fmla="*/ 326794 w 658242"/>
                <a:gd name="connsiteY216" fmla="*/ 355172 h 402618"/>
                <a:gd name="connsiteX217" fmla="*/ 326113 w 658242"/>
                <a:gd name="connsiteY217" fmla="*/ 356193 h 402618"/>
                <a:gd name="connsiteX218" fmla="*/ 324524 w 658242"/>
                <a:gd name="connsiteY218" fmla="*/ 357555 h 402618"/>
                <a:gd name="connsiteX219" fmla="*/ 323730 w 658242"/>
                <a:gd name="connsiteY219" fmla="*/ 357896 h 402618"/>
                <a:gd name="connsiteX220" fmla="*/ 322708 w 658242"/>
                <a:gd name="connsiteY220" fmla="*/ 358010 h 402618"/>
                <a:gd name="connsiteX221" fmla="*/ 321459 w 658242"/>
                <a:gd name="connsiteY221" fmla="*/ 358577 h 402618"/>
                <a:gd name="connsiteX222" fmla="*/ 320665 w 658242"/>
                <a:gd name="connsiteY222" fmla="*/ 359826 h 402618"/>
                <a:gd name="connsiteX223" fmla="*/ 319984 w 658242"/>
                <a:gd name="connsiteY223" fmla="*/ 361188 h 402618"/>
                <a:gd name="connsiteX224" fmla="*/ 318962 w 658242"/>
                <a:gd name="connsiteY224" fmla="*/ 362323 h 402618"/>
                <a:gd name="connsiteX225" fmla="*/ 317373 w 658242"/>
                <a:gd name="connsiteY225" fmla="*/ 362890 h 402618"/>
                <a:gd name="connsiteX226" fmla="*/ 313741 w 658242"/>
                <a:gd name="connsiteY226" fmla="*/ 362890 h 402618"/>
                <a:gd name="connsiteX227" fmla="*/ 311925 w 658242"/>
                <a:gd name="connsiteY227" fmla="*/ 363231 h 402618"/>
                <a:gd name="connsiteX228" fmla="*/ 311130 w 658242"/>
                <a:gd name="connsiteY228" fmla="*/ 363912 h 402618"/>
                <a:gd name="connsiteX229" fmla="*/ 309995 w 658242"/>
                <a:gd name="connsiteY229" fmla="*/ 364707 h 402618"/>
                <a:gd name="connsiteX230" fmla="*/ 309314 w 658242"/>
                <a:gd name="connsiteY230" fmla="*/ 366409 h 402618"/>
                <a:gd name="connsiteX231" fmla="*/ 308860 w 658242"/>
                <a:gd name="connsiteY231" fmla="*/ 368112 h 402618"/>
                <a:gd name="connsiteX232" fmla="*/ 307725 w 658242"/>
                <a:gd name="connsiteY232" fmla="*/ 369474 h 402618"/>
                <a:gd name="connsiteX233" fmla="*/ 305001 w 658242"/>
                <a:gd name="connsiteY233" fmla="*/ 370042 h 402618"/>
                <a:gd name="connsiteX234" fmla="*/ 296487 w 658242"/>
                <a:gd name="connsiteY234" fmla="*/ 369134 h 402618"/>
                <a:gd name="connsiteX235" fmla="*/ 294331 w 658242"/>
                <a:gd name="connsiteY235" fmla="*/ 367885 h 402618"/>
                <a:gd name="connsiteX236" fmla="*/ 294331 w 658242"/>
                <a:gd name="connsiteY236" fmla="*/ 367885 h 402618"/>
                <a:gd name="connsiteX237" fmla="*/ 292855 w 658242"/>
                <a:gd name="connsiteY237" fmla="*/ 365161 h 402618"/>
                <a:gd name="connsiteX238" fmla="*/ 290698 w 658242"/>
                <a:gd name="connsiteY238" fmla="*/ 364366 h 402618"/>
                <a:gd name="connsiteX239" fmla="*/ 288428 w 658242"/>
                <a:gd name="connsiteY239" fmla="*/ 365274 h 402618"/>
                <a:gd name="connsiteX240" fmla="*/ 286952 w 658242"/>
                <a:gd name="connsiteY240" fmla="*/ 367885 h 402618"/>
                <a:gd name="connsiteX241" fmla="*/ 286839 w 658242"/>
                <a:gd name="connsiteY241" fmla="*/ 371971 h 402618"/>
                <a:gd name="connsiteX242" fmla="*/ 285137 w 658242"/>
                <a:gd name="connsiteY242" fmla="*/ 372425 h 402618"/>
                <a:gd name="connsiteX243" fmla="*/ 282639 w 658242"/>
                <a:gd name="connsiteY243" fmla="*/ 372085 h 402618"/>
                <a:gd name="connsiteX244" fmla="*/ 280369 w 658242"/>
                <a:gd name="connsiteY244" fmla="*/ 373674 h 402618"/>
                <a:gd name="connsiteX245" fmla="*/ 280028 w 658242"/>
                <a:gd name="connsiteY245" fmla="*/ 374128 h 402618"/>
                <a:gd name="connsiteX246" fmla="*/ 279915 w 658242"/>
                <a:gd name="connsiteY246" fmla="*/ 374582 h 402618"/>
                <a:gd name="connsiteX247" fmla="*/ 280028 w 658242"/>
                <a:gd name="connsiteY247" fmla="*/ 375150 h 402618"/>
                <a:gd name="connsiteX248" fmla="*/ 280823 w 658242"/>
                <a:gd name="connsiteY248" fmla="*/ 376285 h 402618"/>
                <a:gd name="connsiteX249" fmla="*/ 281050 w 658242"/>
                <a:gd name="connsiteY249" fmla="*/ 376852 h 402618"/>
                <a:gd name="connsiteX250" fmla="*/ 280936 w 658242"/>
                <a:gd name="connsiteY250" fmla="*/ 377306 h 402618"/>
                <a:gd name="connsiteX251" fmla="*/ 280369 w 658242"/>
                <a:gd name="connsiteY251" fmla="*/ 377533 h 402618"/>
                <a:gd name="connsiteX252" fmla="*/ 278553 w 658242"/>
                <a:gd name="connsiteY252" fmla="*/ 376739 h 402618"/>
                <a:gd name="connsiteX253" fmla="*/ 272650 w 658242"/>
                <a:gd name="connsiteY253" fmla="*/ 376285 h 402618"/>
                <a:gd name="connsiteX254" fmla="*/ 271175 w 658242"/>
                <a:gd name="connsiteY254" fmla="*/ 376398 h 402618"/>
                <a:gd name="connsiteX255" fmla="*/ 270267 w 658242"/>
                <a:gd name="connsiteY255" fmla="*/ 377533 h 402618"/>
                <a:gd name="connsiteX256" fmla="*/ 269132 w 658242"/>
                <a:gd name="connsiteY256" fmla="*/ 378101 h 402618"/>
                <a:gd name="connsiteX257" fmla="*/ 267202 w 658242"/>
                <a:gd name="connsiteY257" fmla="*/ 378668 h 402618"/>
                <a:gd name="connsiteX258" fmla="*/ 265499 w 658242"/>
                <a:gd name="connsiteY258" fmla="*/ 379804 h 402618"/>
                <a:gd name="connsiteX259" fmla="*/ 264932 w 658242"/>
                <a:gd name="connsiteY259" fmla="*/ 379804 h 402618"/>
                <a:gd name="connsiteX260" fmla="*/ 264478 w 658242"/>
                <a:gd name="connsiteY260" fmla="*/ 379804 h 402618"/>
                <a:gd name="connsiteX261" fmla="*/ 263229 w 658242"/>
                <a:gd name="connsiteY261" fmla="*/ 378668 h 402618"/>
                <a:gd name="connsiteX262" fmla="*/ 262207 w 658242"/>
                <a:gd name="connsiteY262" fmla="*/ 380144 h 402618"/>
                <a:gd name="connsiteX263" fmla="*/ 261754 w 658242"/>
                <a:gd name="connsiteY263" fmla="*/ 381392 h 402618"/>
                <a:gd name="connsiteX264" fmla="*/ 261299 w 658242"/>
                <a:gd name="connsiteY264" fmla="*/ 382414 h 402618"/>
                <a:gd name="connsiteX265" fmla="*/ 260278 w 658242"/>
                <a:gd name="connsiteY265" fmla="*/ 382982 h 402618"/>
                <a:gd name="connsiteX266" fmla="*/ 259143 w 658242"/>
                <a:gd name="connsiteY266" fmla="*/ 382868 h 402618"/>
                <a:gd name="connsiteX267" fmla="*/ 255283 w 658242"/>
                <a:gd name="connsiteY267" fmla="*/ 380825 h 402618"/>
                <a:gd name="connsiteX268" fmla="*/ 250516 w 658242"/>
                <a:gd name="connsiteY268" fmla="*/ 379122 h 402618"/>
                <a:gd name="connsiteX269" fmla="*/ 248700 w 658242"/>
                <a:gd name="connsiteY269" fmla="*/ 379463 h 402618"/>
                <a:gd name="connsiteX270" fmla="*/ 246543 w 658242"/>
                <a:gd name="connsiteY270" fmla="*/ 381619 h 402618"/>
                <a:gd name="connsiteX271" fmla="*/ 246202 w 658242"/>
                <a:gd name="connsiteY271" fmla="*/ 382301 h 402618"/>
                <a:gd name="connsiteX272" fmla="*/ 245862 w 658242"/>
                <a:gd name="connsiteY272" fmla="*/ 384003 h 402618"/>
                <a:gd name="connsiteX273" fmla="*/ 245635 w 658242"/>
                <a:gd name="connsiteY273" fmla="*/ 384911 h 402618"/>
                <a:gd name="connsiteX274" fmla="*/ 245521 w 658242"/>
                <a:gd name="connsiteY274" fmla="*/ 384911 h 402618"/>
                <a:gd name="connsiteX275" fmla="*/ 244046 w 658242"/>
                <a:gd name="connsiteY275" fmla="*/ 386501 h 402618"/>
                <a:gd name="connsiteX276" fmla="*/ 241889 w 658242"/>
                <a:gd name="connsiteY276" fmla="*/ 390587 h 402618"/>
                <a:gd name="connsiteX277" fmla="*/ 240754 w 658242"/>
                <a:gd name="connsiteY277" fmla="*/ 392062 h 402618"/>
                <a:gd name="connsiteX278" fmla="*/ 236554 w 658242"/>
                <a:gd name="connsiteY278" fmla="*/ 395695 h 402618"/>
                <a:gd name="connsiteX279" fmla="*/ 234057 w 658242"/>
                <a:gd name="connsiteY279" fmla="*/ 396603 h 402618"/>
                <a:gd name="connsiteX280" fmla="*/ 231900 w 658242"/>
                <a:gd name="connsiteY280" fmla="*/ 395581 h 402618"/>
                <a:gd name="connsiteX281" fmla="*/ 230311 w 658242"/>
                <a:gd name="connsiteY281" fmla="*/ 396603 h 402618"/>
                <a:gd name="connsiteX282" fmla="*/ 226906 w 658242"/>
                <a:gd name="connsiteY282" fmla="*/ 400803 h 402618"/>
                <a:gd name="connsiteX283" fmla="*/ 225090 w 658242"/>
                <a:gd name="connsiteY283" fmla="*/ 402278 h 402618"/>
                <a:gd name="connsiteX284" fmla="*/ 224409 w 658242"/>
                <a:gd name="connsiteY284" fmla="*/ 402505 h 402618"/>
                <a:gd name="connsiteX285" fmla="*/ 223728 w 658242"/>
                <a:gd name="connsiteY285" fmla="*/ 402619 h 402618"/>
                <a:gd name="connsiteX286" fmla="*/ 223047 w 658242"/>
                <a:gd name="connsiteY286" fmla="*/ 402505 h 402618"/>
                <a:gd name="connsiteX287" fmla="*/ 222366 w 658242"/>
                <a:gd name="connsiteY287" fmla="*/ 402278 h 402618"/>
                <a:gd name="connsiteX288" fmla="*/ 222366 w 658242"/>
                <a:gd name="connsiteY288" fmla="*/ 402278 h 402618"/>
                <a:gd name="connsiteX289" fmla="*/ 220776 w 658242"/>
                <a:gd name="connsiteY289" fmla="*/ 400235 h 402618"/>
                <a:gd name="connsiteX290" fmla="*/ 219187 w 658242"/>
                <a:gd name="connsiteY290" fmla="*/ 400235 h 402618"/>
                <a:gd name="connsiteX291" fmla="*/ 217598 w 658242"/>
                <a:gd name="connsiteY291" fmla="*/ 401143 h 402618"/>
                <a:gd name="connsiteX292" fmla="*/ 215896 w 658242"/>
                <a:gd name="connsiteY292" fmla="*/ 401824 h 402618"/>
                <a:gd name="connsiteX293" fmla="*/ 214193 w 658242"/>
                <a:gd name="connsiteY293" fmla="*/ 401143 h 402618"/>
                <a:gd name="connsiteX294" fmla="*/ 212490 w 658242"/>
                <a:gd name="connsiteY294" fmla="*/ 399327 h 402618"/>
                <a:gd name="connsiteX295" fmla="*/ 210333 w 658242"/>
                <a:gd name="connsiteY295" fmla="*/ 399327 h 402618"/>
                <a:gd name="connsiteX296" fmla="*/ 207382 w 658242"/>
                <a:gd name="connsiteY296" fmla="*/ 397057 h 402618"/>
                <a:gd name="connsiteX297" fmla="*/ 205566 w 658242"/>
                <a:gd name="connsiteY297" fmla="*/ 396489 h 402618"/>
                <a:gd name="connsiteX298" fmla="*/ 197620 w 658242"/>
                <a:gd name="connsiteY298" fmla="*/ 396489 h 402618"/>
                <a:gd name="connsiteX299" fmla="*/ 196826 w 658242"/>
                <a:gd name="connsiteY299" fmla="*/ 396716 h 402618"/>
                <a:gd name="connsiteX300" fmla="*/ 195123 w 658242"/>
                <a:gd name="connsiteY300" fmla="*/ 397965 h 402618"/>
                <a:gd name="connsiteX301" fmla="*/ 194102 w 658242"/>
                <a:gd name="connsiteY301" fmla="*/ 398419 h 402618"/>
                <a:gd name="connsiteX302" fmla="*/ 192966 w 658242"/>
                <a:gd name="connsiteY302" fmla="*/ 398419 h 402618"/>
                <a:gd name="connsiteX303" fmla="*/ 182751 w 658242"/>
                <a:gd name="connsiteY303" fmla="*/ 395581 h 402618"/>
                <a:gd name="connsiteX304" fmla="*/ 176054 w 658242"/>
                <a:gd name="connsiteY304" fmla="*/ 395581 h 402618"/>
                <a:gd name="connsiteX305" fmla="*/ 174465 w 658242"/>
                <a:gd name="connsiteY305" fmla="*/ 395581 h 402618"/>
                <a:gd name="connsiteX306" fmla="*/ 173556 w 658242"/>
                <a:gd name="connsiteY306" fmla="*/ 396035 h 402618"/>
                <a:gd name="connsiteX307" fmla="*/ 173102 w 658242"/>
                <a:gd name="connsiteY307" fmla="*/ 397170 h 402618"/>
                <a:gd name="connsiteX308" fmla="*/ 172535 w 658242"/>
                <a:gd name="connsiteY308" fmla="*/ 398192 h 402618"/>
                <a:gd name="connsiteX309" fmla="*/ 171400 w 658242"/>
                <a:gd name="connsiteY309" fmla="*/ 398419 h 402618"/>
                <a:gd name="connsiteX310" fmla="*/ 171400 w 658242"/>
                <a:gd name="connsiteY310" fmla="*/ 397852 h 402618"/>
                <a:gd name="connsiteX311" fmla="*/ 169470 w 658242"/>
                <a:gd name="connsiteY311" fmla="*/ 394560 h 402618"/>
                <a:gd name="connsiteX312" fmla="*/ 166632 w 658242"/>
                <a:gd name="connsiteY312" fmla="*/ 392517 h 402618"/>
                <a:gd name="connsiteX313" fmla="*/ 154827 w 658242"/>
                <a:gd name="connsiteY313" fmla="*/ 388884 h 402618"/>
                <a:gd name="connsiteX314" fmla="*/ 152671 w 658242"/>
                <a:gd name="connsiteY314" fmla="*/ 388771 h 402618"/>
                <a:gd name="connsiteX315" fmla="*/ 151876 w 658242"/>
                <a:gd name="connsiteY315" fmla="*/ 388203 h 402618"/>
                <a:gd name="connsiteX316" fmla="*/ 151649 w 658242"/>
                <a:gd name="connsiteY316" fmla="*/ 387295 h 402618"/>
                <a:gd name="connsiteX317" fmla="*/ 151535 w 658242"/>
                <a:gd name="connsiteY317" fmla="*/ 386614 h 402618"/>
                <a:gd name="connsiteX318" fmla="*/ 151422 w 658242"/>
                <a:gd name="connsiteY318" fmla="*/ 385025 h 402618"/>
                <a:gd name="connsiteX319" fmla="*/ 150968 w 658242"/>
                <a:gd name="connsiteY319" fmla="*/ 382982 h 402618"/>
                <a:gd name="connsiteX320" fmla="*/ 150854 w 658242"/>
                <a:gd name="connsiteY320" fmla="*/ 381847 h 402618"/>
                <a:gd name="connsiteX321" fmla="*/ 150173 w 658242"/>
                <a:gd name="connsiteY321" fmla="*/ 380485 h 402618"/>
                <a:gd name="connsiteX322" fmla="*/ 145633 w 658242"/>
                <a:gd name="connsiteY322" fmla="*/ 375603 h 402618"/>
                <a:gd name="connsiteX323" fmla="*/ 142114 w 658242"/>
                <a:gd name="connsiteY323" fmla="*/ 374014 h 402618"/>
                <a:gd name="connsiteX324" fmla="*/ 138028 w 658242"/>
                <a:gd name="connsiteY324" fmla="*/ 373106 h 402618"/>
                <a:gd name="connsiteX325" fmla="*/ 129742 w 658242"/>
                <a:gd name="connsiteY325" fmla="*/ 372766 h 402618"/>
                <a:gd name="connsiteX326" fmla="*/ 128947 w 658242"/>
                <a:gd name="connsiteY326" fmla="*/ 373333 h 402618"/>
                <a:gd name="connsiteX327" fmla="*/ 128720 w 658242"/>
                <a:gd name="connsiteY327" fmla="*/ 373788 h 402618"/>
                <a:gd name="connsiteX328" fmla="*/ 128380 w 658242"/>
                <a:gd name="connsiteY328" fmla="*/ 374241 h 402618"/>
                <a:gd name="connsiteX329" fmla="*/ 127812 w 658242"/>
                <a:gd name="connsiteY329" fmla="*/ 374695 h 402618"/>
                <a:gd name="connsiteX330" fmla="*/ 127131 w 658242"/>
                <a:gd name="connsiteY330" fmla="*/ 372425 h 402618"/>
                <a:gd name="connsiteX331" fmla="*/ 126109 w 658242"/>
                <a:gd name="connsiteY331" fmla="*/ 371971 h 402618"/>
                <a:gd name="connsiteX332" fmla="*/ 123839 w 658242"/>
                <a:gd name="connsiteY332" fmla="*/ 372879 h 402618"/>
                <a:gd name="connsiteX333" fmla="*/ 121910 w 658242"/>
                <a:gd name="connsiteY333" fmla="*/ 372993 h 402618"/>
                <a:gd name="connsiteX334" fmla="*/ 121569 w 658242"/>
                <a:gd name="connsiteY334" fmla="*/ 372539 h 402618"/>
                <a:gd name="connsiteX335" fmla="*/ 121682 w 658242"/>
                <a:gd name="connsiteY335" fmla="*/ 371290 h 402618"/>
                <a:gd name="connsiteX336" fmla="*/ 121115 w 658242"/>
                <a:gd name="connsiteY336" fmla="*/ 368906 h 402618"/>
                <a:gd name="connsiteX337" fmla="*/ 120093 w 658242"/>
                <a:gd name="connsiteY337" fmla="*/ 370609 h 402618"/>
                <a:gd name="connsiteX338" fmla="*/ 119072 w 658242"/>
                <a:gd name="connsiteY338" fmla="*/ 370382 h 402618"/>
                <a:gd name="connsiteX339" fmla="*/ 118050 w 658242"/>
                <a:gd name="connsiteY339" fmla="*/ 369474 h 402618"/>
                <a:gd name="connsiteX340" fmla="*/ 117823 w 658242"/>
                <a:gd name="connsiteY340" fmla="*/ 369360 h 402618"/>
                <a:gd name="connsiteX341" fmla="*/ 116347 w 658242"/>
                <a:gd name="connsiteY341" fmla="*/ 368906 h 402618"/>
                <a:gd name="connsiteX342" fmla="*/ 116347 w 658242"/>
                <a:gd name="connsiteY342" fmla="*/ 367998 h 402618"/>
                <a:gd name="connsiteX343" fmla="*/ 117029 w 658242"/>
                <a:gd name="connsiteY343" fmla="*/ 367885 h 402618"/>
                <a:gd name="connsiteX344" fmla="*/ 118277 w 658242"/>
                <a:gd name="connsiteY344" fmla="*/ 367317 h 402618"/>
                <a:gd name="connsiteX345" fmla="*/ 118958 w 658242"/>
                <a:gd name="connsiteY345" fmla="*/ 367204 h 402618"/>
                <a:gd name="connsiteX346" fmla="*/ 118050 w 658242"/>
                <a:gd name="connsiteY346" fmla="*/ 365955 h 402618"/>
                <a:gd name="connsiteX347" fmla="*/ 116461 w 658242"/>
                <a:gd name="connsiteY347" fmla="*/ 365728 h 402618"/>
                <a:gd name="connsiteX348" fmla="*/ 114985 w 658242"/>
                <a:gd name="connsiteY348" fmla="*/ 365161 h 402618"/>
                <a:gd name="connsiteX349" fmla="*/ 114304 w 658242"/>
                <a:gd name="connsiteY349" fmla="*/ 362890 h 402618"/>
                <a:gd name="connsiteX350" fmla="*/ 114077 w 658242"/>
                <a:gd name="connsiteY350" fmla="*/ 361528 h 402618"/>
                <a:gd name="connsiteX351" fmla="*/ 112829 w 658242"/>
                <a:gd name="connsiteY351" fmla="*/ 357102 h 402618"/>
                <a:gd name="connsiteX352" fmla="*/ 112261 w 658242"/>
                <a:gd name="connsiteY352" fmla="*/ 355739 h 402618"/>
                <a:gd name="connsiteX353" fmla="*/ 108402 w 658242"/>
                <a:gd name="connsiteY353" fmla="*/ 350631 h 402618"/>
                <a:gd name="connsiteX354" fmla="*/ 107267 w 658242"/>
                <a:gd name="connsiteY354" fmla="*/ 349950 h 402618"/>
                <a:gd name="connsiteX355" fmla="*/ 99435 w 658242"/>
                <a:gd name="connsiteY355" fmla="*/ 349723 h 402618"/>
                <a:gd name="connsiteX356" fmla="*/ 97959 w 658242"/>
                <a:gd name="connsiteY356" fmla="*/ 349042 h 402618"/>
                <a:gd name="connsiteX357" fmla="*/ 93305 w 658242"/>
                <a:gd name="connsiteY357" fmla="*/ 345523 h 402618"/>
                <a:gd name="connsiteX358" fmla="*/ 92170 w 658242"/>
                <a:gd name="connsiteY358" fmla="*/ 344275 h 402618"/>
                <a:gd name="connsiteX359" fmla="*/ 91716 w 658242"/>
                <a:gd name="connsiteY359" fmla="*/ 342799 h 402618"/>
                <a:gd name="connsiteX360" fmla="*/ 90921 w 658242"/>
                <a:gd name="connsiteY360" fmla="*/ 341778 h 402618"/>
                <a:gd name="connsiteX361" fmla="*/ 85814 w 658242"/>
                <a:gd name="connsiteY361" fmla="*/ 337578 h 402618"/>
                <a:gd name="connsiteX362" fmla="*/ 84905 w 658242"/>
                <a:gd name="connsiteY362" fmla="*/ 336329 h 402618"/>
                <a:gd name="connsiteX363" fmla="*/ 82522 w 658242"/>
                <a:gd name="connsiteY363" fmla="*/ 331902 h 402618"/>
                <a:gd name="connsiteX364" fmla="*/ 78889 w 658242"/>
                <a:gd name="connsiteY364" fmla="*/ 327589 h 402618"/>
                <a:gd name="connsiteX365" fmla="*/ 78208 w 658242"/>
                <a:gd name="connsiteY365" fmla="*/ 327021 h 402618"/>
                <a:gd name="connsiteX366" fmla="*/ 77527 w 658242"/>
                <a:gd name="connsiteY366" fmla="*/ 326227 h 402618"/>
                <a:gd name="connsiteX367" fmla="*/ 76619 w 658242"/>
                <a:gd name="connsiteY367" fmla="*/ 323389 h 402618"/>
                <a:gd name="connsiteX368" fmla="*/ 75938 w 658242"/>
                <a:gd name="connsiteY368" fmla="*/ 321233 h 402618"/>
                <a:gd name="connsiteX369" fmla="*/ 76278 w 658242"/>
                <a:gd name="connsiteY369" fmla="*/ 319076 h 402618"/>
                <a:gd name="connsiteX370" fmla="*/ 75371 w 658242"/>
                <a:gd name="connsiteY370" fmla="*/ 316805 h 402618"/>
                <a:gd name="connsiteX371" fmla="*/ 74803 w 658242"/>
                <a:gd name="connsiteY371" fmla="*/ 316011 h 402618"/>
                <a:gd name="connsiteX372" fmla="*/ 73895 w 658242"/>
                <a:gd name="connsiteY372" fmla="*/ 314876 h 402618"/>
                <a:gd name="connsiteX373" fmla="*/ 72646 w 658242"/>
                <a:gd name="connsiteY373" fmla="*/ 313627 h 402618"/>
                <a:gd name="connsiteX374" fmla="*/ 72079 w 658242"/>
                <a:gd name="connsiteY374" fmla="*/ 313627 h 402618"/>
                <a:gd name="connsiteX375" fmla="*/ 71852 w 658242"/>
                <a:gd name="connsiteY375" fmla="*/ 314308 h 402618"/>
                <a:gd name="connsiteX376" fmla="*/ 71625 w 658242"/>
                <a:gd name="connsiteY376" fmla="*/ 314762 h 402618"/>
                <a:gd name="connsiteX377" fmla="*/ 70944 w 658242"/>
                <a:gd name="connsiteY377" fmla="*/ 314195 h 402618"/>
                <a:gd name="connsiteX378" fmla="*/ 70490 w 658242"/>
                <a:gd name="connsiteY378" fmla="*/ 313627 h 402618"/>
                <a:gd name="connsiteX379" fmla="*/ 70036 w 658242"/>
                <a:gd name="connsiteY379" fmla="*/ 313173 h 402618"/>
                <a:gd name="connsiteX380" fmla="*/ 69581 w 658242"/>
                <a:gd name="connsiteY380" fmla="*/ 312833 h 402618"/>
                <a:gd name="connsiteX381" fmla="*/ 69128 w 658242"/>
                <a:gd name="connsiteY381" fmla="*/ 312606 h 402618"/>
                <a:gd name="connsiteX382" fmla="*/ 66517 w 658242"/>
                <a:gd name="connsiteY382" fmla="*/ 312038 h 402618"/>
                <a:gd name="connsiteX383" fmla="*/ 65836 w 658242"/>
                <a:gd name="connsiteY383" fmla="*/ 311584 h 402618"/>
                <a:gd name="connsiteX384" fmla="*/ 65155 w 658242"/>
                <a:gd name="connsiteY384" fmla="*/ 313627 h 402618"/>
                <a:gd name="connsiteX385" fmla="*/ 64474 w 658242"/>
                <a:gd name="connsiteY385" fmla="*/ 313627 h 402618"/>
                <a:gd name="connsiteX386" fmla="*/ 63339 w 658242"/>
                <a:gd name="connsiteY386" fmla="*/ 311130 h 402618"/>
                <a:gd name="connsiteX387" fmla="*/ 60387 w 658242"/>
                <a:gd name="connsiteY387" fmla="*/ 309314 h 402618"/>
                <a:gd name="connsiteX388" fmla="*/ 58571 w 658242"/>
                <a:gd name="connsiteY388" fmla="*/ 306930 h 402618"/>
                <a:gd name="connsiteX389" fmla="*/ 56982 w 658242"/>
                <a:gd name="connsiteY389" fmla="*/ 304206 h 402618"/>
                <a:gd name="connsiteX390" fmla="*/ 55166 w 658242"/>
                <a:gd name="connsiteY390" fmla="*/ 302049 h 402618"/>
                <a:gd name="connsiteX391" fmla="*/ 53123 w 658242"/>
                <a:gd name="connsiteY391" fmla="*/ 300574 h 402618"/>
                <a:gd name="connsiteX392" fmla="*/ 50512 w 658242"/>
                <a:gd name="connsiteY392" fmla="*/ 300120 h 402618"/>
                <a:gd name="connsiteX393" fmla="*/ 49604 w 658242"/>
                <a:gd name="connsiteY393" fmla="*/ 299552 h 402618"/>
                <a:gd name="connsiteX394" fmla="*/ 48809 w 658242"/>
                <a:gd name="connsiteY394" fmla="*/ 299439 h 402618"/>
                <a:gd name="connsiteX395" fmla="*/ 48242 w 658242"/>
                <a:gd name="connsiteY395" fmla="*/ 299893 h 402618"/>
                <a:gd name="connsiteX396" fmla="*/ 47788 w 658242"/>
                <a:gd name="connsiteY396" fmla="*/ 301141 h 402618"/>
                <a:gd name="connsiteX397" fmla="*/ 47220 w 658242"/>
                <a:gd name="connsiteY397" fmla="*/ 301141 h 402618"/>
                <a:gd name="connsiteX398" fmla="*/ 45972 w 658242"/>
                <a:gd name="connsiteY398" fmla="*/ 299893 h 402618"/>
                <a:gd name="connsiteX399" fmla="*/ 41772 w 658242"/>
                <a:gd name="connsiteY399" fmla="*/ 297282 h 402618"/>
                <a:gd name="connsiteX400" fmla="*/ 41204 w 658242"/>
                <a:gd name="connsiteY400" fmla="*/ 296828 h 402618"/>
                <a:gd name="connsiteX401" fmla="*/ 39842 w 658242"/>
                <a:gd name="connsiteY401" fmla="*/ 290812 h 402618"/>
                <a:gd name="connsiteX402" fmla="*/ 36550 w 658242"/>
                <a:gd name="connsiteY402" fmla="*/ 287974 h 402618"/>
                <a:gd name="connsiteX403" fmla="*/ 32918 w 658242"/>
                <a:gd name="connsiteY403" fmla="*/ 282412 h 402618"/>
                <a:gd name="connsiteX404" fmla="*/ 29513 w 658242"/>
                <a:gd name="connsiteY404" fmla="*/ 280369 h 402618"/>
                <a:gd name="connsiteX405" fmla="*/ 27696 w 658242"/>
                <a:gd name="connsiteY405" fmla="*/ 278893 h 402618"/>
                <a:gd name="connsiteX406" fmla="*/ 27243 w 658242"/>
                <a:gd name="connsiteY406" fmla="*/ 277872 h 402618"/>
                <a:gd name="connsiteX407" fmla="*/ 26902 w 658242"/>
                <a:gd name="connsiteY407" fmla="*/ 276964 h 402618"/>
                <a:gd name="connsiteX408" fmla="*/ 27810 w 658242"/>
                <a:gd name="connsiteY408" fmla="*/ 275601 h 402618"/>
                <a:gd name="connsiteX409" fmla="*/ 29626 w 658242"/>
                <a:gd name="connsiteY409" fmla="*/ 274693 h 402618"/>
                <a:gd name="connsiteX410" fmla="*/ 30194 w 658242"/>
                <a:gd name="connsiteY410" fmla="*/ 274126 h 402618"/>
                <a:gd name="connsiteX411" fmla="*/ 30988 w 658242"/>
                <a:gd name="connsiteY411" fmla="*/ 273331 h 402618"/>
                <a:gd name="connsiteX412" fmla="*/ 30421 w 658242"/>
                <a:gd name="connsiteY412" fmla="*/ 270721 h 402618"/>
                <a:gd name="connsiteX413" fmla="*/ 28945 w 658242"/>
                <a:gd name="connsiteY413" fmla="*/ 269699 h 402618"/>
                <a:gd name="connsiteX414" fmla="*/ 27129 w 658242"/>
                <a:gd name="connsiteY414" fmla="*/ 269585 h 402618"/>
                <a:gd name="connsiteX415" fmla="*/ 26675 w 658242"/>
                <a:gd name="connsiteY415" fmla="*/ 269359 h 402618"/>
                <a:gd name="connsiteX416" fmla="*/ 26562 w 658242"/>
                <a:gd name="connsiteY416" fmla="*/ 269359 h 402618"/>
                <a:gd name="connsiteX417" fmla="*/ 25767 w 658242"/>
                <a:gd name="connsiteY417" fmla="*/ 269018 h 402618"/>
                <a:gd name="connsiteX418" fmla="*/ 25767 w 658242"/>
                <a:gd name="connsiteY418" fmla="*/ 266634 h 402618"/>
                <a:gd name="connsiteX419" fmla="*/ 24405 w 658242"/>
                <a:gd name="connsiteY419" fmla="*/ 266861 h 402618"/>
                <a:gd name="connsiteX420" fmla="*/ 23497 w 658242"/>
                <a:gd name="connsiteY420" fmla="*/ 265840 h 402618"/>
                <a:gd name="connsiteX421" fmla="*/ 22702 w 658242"/>
                <a:gd name="connsiteY421" fmla="*/ 264250 h 402618"/>
                <a:gd name="connsiteX422" fmla="*/ 21567 w 658242"/>
                <a:gd name="connsiteY422" fmla="*/ 262888 h 402618"/>
                <a:gd name="connsiteX423" fmla="*/ 20205 w 658242"/>
                <a:gd name="connsiteY423" fmla="*/ 258802 h 402618"/>
                <a:gd name="connsiteX424" fmla="*/ 19978 w 658242"/>
                <a:gd name="connsiteY424" fmla="*/ 258234 h 402618"/>
                <a:gd name="connsiteX425" fmla="*/ 20091 w 658242"/>
                <a:gd name="connsiteY425" fmla="*/ 257667 h 402618"/>
                <a:gd name="connsiteX426" fmla="*/ 20318 w 658242"/>
                <a:gd name="connsiteY426" fmla="*/ 256645 h 402618"/>
                <a:gd name="connsiteX427" fmla="*/ 21227 w 658242"/>
                <a:gd name="connsiteY427" fmla="*/ 255170 h 402618"/>
                <a:gd name="connsiteX428" fmla="*/ 21567 w 658242"/>
                <a:gd name="connsiteY428" fmla="*/ 254489 h 402618"/>
                <a:gd name="connsiteX429" fmla="*/ 22248 w 658242"/>
                <a:gd name="connsiteY429" fmla="*/ 252899 h 402618"/>
                <a:gd name="connsiteX430" fmla="*/ 22816 w 658242"/>
                <a:gd name="connsiteY430" fmla="*/ 251197 h 402618"/>
                <a:gd name="connsiteX431" fmla="*/ 23042 w 658242"/>
                <a:gd name="connsiteY431" fmla="*/ 249948 h 402618"/>
                <a:gd name="connsiteX432" fmla="*/ 22589 w 658242"/>
                <a:gd name="connsiteY432" fmla="*/ 249267 h 402618"/>
                <a:gd name="connsiteX433" fmla="*/ 21113 w 658242"/>
                <a:gd name="connsiteY433" fmla="*/ 249154 h 402618"/>
                <a:gd name="connsiteX434" fmla="*/ 20205 w 658242"/>
                <a:gd name="connsiteY434" fmla="*/ 248700 h 402618"/>
                <a:gd name="connsiteX435" fmla="*/ 19751 w 658242"/>
                <a:gd name="connsiteY435" fmla="*/ 248132 h 402618"/>
                <a:gd name="connsiteX436" fmla="*/ 18275 w 658242"/>
                <a:gd name="connsiteY436" fmla="*/ 246316 h 402618"/>
                <a:gd name="connsiteX437" fmla="*/ 17254 w 658242"/>
                <a:gd name="connsiteY437" fmla="*/ 245749 h 402618"/>
                <a:gd name="connsiteX438" fmla="*/ 8286 w 658242"/>
                <a:gd name="connsiteY438" fmla="*/ 246543 h 402618"/>
                <a:gd name="connsiteX439" fmla="*/ 3973 w 658242"/>
                <a:gd name="connsiteY439" fmla="*/ 246883 h 402618"/>
                <a:gd name="connsiteX440" fmla="*/ 3519 w 658242"/>
                <a:gd name="connsiteY440" fmla="*/ 246770 h 402618"/>
                <a:gd name="connsiteX441" fmla="*/ 0 w 658242"/>
                <a:gd name="connsiteY441" fmla="*/ 245862 h 402618"/>
                <a:gd name="connsiteX442" fmla="*/ 1589 w 658242"/>
                <a:gd name="connsiteY442" fmla="*/ 245181 h 402618"/>
                <a:gd name="connsiteX443" fmla="*/ 2838 w 658242"/>
                <a:gd name="connsiteY443" fmla="*/ 243932 h 402618"/>
                <a:gd name="connsiteX444" fmla="*/ 6357 w 658242"/>
                <a:gd name="connsiteY444" fmla="*/ 239165 h 402618"/>
                <a:gd name="connsiteX445" fmla="*/ 7492 w 658242"/>
                <a:gd name="connsiteY445" fmla="*/ 238030 h 402618"/>
                <a:gd name="connsiteX446" fmla="*/ 9989 w 658242"/>
                <a:gd name="connsiteY446" fmla="*/ 236214 h 402618"/>
                <a:gd name="connsiteX447" fmla="*/ 12032 w 658242"/>
                <a:gd name="connsiteY447" fmla="*/ 235306 h 402618"/>
                <a:gd name="connsiteX448" fmla="*/ 12713 w 658242"/>
                <a:gd name="connsiteY448" fmla="*/ 234738 h 402618"/>
                <a:gd name="connsiteX449" fmla="*/ 13394 w 658242"/>
                <a:gd name="connsiteY449" fmla="*/ 233716 h 402618"/>
                <a:gd name="connsiteX450" fmla="*/ 13394 w 658242"/>
                <a:gd name="connsiteY450" fmla="*/ 232808 h 402618"/>
                <a:gd name="connsiteX451" fmla="*/ 13281 w 658242"/>
                <a:gd name="connsiteY451" fmla="*/ 232014 h 402618"/>
                <a:gd name="connsiteX452" fmla="*/ 13508 w 658242"/>
                <a:gd name="connsiteY452" fmla="*/ 231106 h 402618"/>
                <a:gd name="connsiteX453" fmla="*/ 14529 w 658242"/>
                <a:gd name="connsiteY453" fmla="*/ 230311 h 402618"/>
                <a:gd name="connsiteX454" fmla="*/ 15437 w 658242"/>
                <a:gd name="connsiteY454" fmla="*/ 230084 h 402618"/>
                <a:gd name="connsiteX455" fmla="*/ 16232 w 658242"/>
                <a:gd name="connsiteY455" fmla="*/ 229403 h 402618"/>
                <a:gd name="connsiteX456" fmla="*/ 16686 w 658242"/>
                <a:gd name="connsiteY456" fmla="*/ 227247 h 402618"/>
                <a:gd name="connsiteX457" fmla="*/ 17594 w 658242"/>
                <a:gd name="connsiteY457" fmla="*/ 225657 h 402618"/>
                <a:gd name="connsiteX458" fmla="*/ 18956 w 658242"/>
                <a:gd name="connsiteY458" fmla="*/ 225430 h 402618"/>
                <a:gd name="connsiteX459" fmla="*/ 22589 w 658242"/>
                <a:gd name="connsiteY459" fmla="*/ 226111 h 402618"/>
                <a:gd name="connsiteX460" fmla="*/ 26562 w 658242"/>
                <a:gd name="connsiteY460" fmla="*/ 225657 h 402618"/>
                <a:gd name="connsiteX461" fmla="*/ 28605 w 658242"/>
                <a:gd name="connsiteY461" fmla="*/ 225884 h 402618"/>
                <a:gd name="connsiteX462" fmla="*/ 30307 w 658242"/>
                <a:gd name="connsiteY462" fmla="*/ 227133 h 402618"/>
                <a:gd name="connsiteX463" fmla="*/ 30875 w 658242"/>
                <a:gd name="connsiteY463" fmla="*/ 227473 h 402618"/>
                <a:gd name="connsiteX464" fmla="*/ 31329 w 658242"/>
                <a:gd name="connsiteY464" fmla="*/ 227587 h 402618"/>
                <a:gd name="connsiteX465" fmla="*/ 31783 w 658242"/>
                <a:gd name="connsiteY465" fmla="*/ 227473 h 402618"/>
                <a:gd name="connsiteX466" fmla="*/ 32237 w 658242"/>
                <a:gd name="connsiteY466" fmla="*/ 227133 h 402618"/>
                <a:gd name="connsiteX467" fmla="*/ 32237 w 658242"/>
                <a:gd name="connsiteY467" fmla="*/ 227133 h 402618"/>
                <a:gd name="connsiteX468" fmla="*/ 33826 w 658242"/>
                <a:gd name="connsiteY468" fmla="*/ 226792 h 402618"/>
                <a:gd name="connsiteX469" fmla="*/ 36323 w 658242"/>
                <a:gd name="connsiteY469" fmla="*/ 226792 h 402618"/>
                <a:gd name="connsiteX470" fmla="*/ 38139 w 658242"/>
                <a:gd name="connsiteY470" fmla="*/ 226338 h 402618"/>
                <a:gd name="connsiteX471" fmla="*/ 37685 w 658242"/>
                <a:gd name="connsiteY471" fmla="*/ 224749 h 402618"/>
                <a:gd name="connsiteX472" fmla="*/ 36323 w 658242"/>
                <a:gd name="connsiteY472" fmla="*/ 223501 h 402618"/>
                <a:gd name="connsiteX473" fmla="*/ 34961 w 658242"/>
                <a:gd name="connsiteY473" fmla="*/ 223047 h 402618"/>
                <a:gd name="connsiteX474" fmla="*/ 32237 w 658242"/>
                <a:gd name="connsiteY474" fmla="*/ 222706 h 402618"/>
                <a:gd name="connsiteX475" fmla="*/ 33485 w 658242"/>
                <a:gd name="connsiteY475" fmla="*/ 221571 h 402618"/>
                <a:gd name="connsiteX476" fmla="*/ 37799 w 658242"/>
                <a:gd name="connsiteY476" fmla="*/ 219755 h 402618"/>
                <a:gd name="connsiteX477" fmla="*/ 38934 w 658242"/>
                <a:gd name="connsiteY477" fmla="*/ 219074 h 402618"/>
                <a:gd name="connsiteX478" fmla="*/ 39275 w 658242"/>
                <a:gd name="connsiteY478" fmla="*/ 218279 h 402618"/>
                <a:gd name="connsiteX479" fmla="*/ 38934 w 658242"/>
                <a:gd name="connsiteY479" fmla="*/ 217485 h 402618"/>
                <a:gd name="connsiteX480" fmla="*/ 37799 w 658242"/>
                <a:gd name="connsiteY480" fmla="*/ 216917 h 402618"/>
                <a:gd name="connsiteX481" fmla="*/ 35869 w 658242"/>
                <a:gd name="connsiteY481" fmla="*/ 216236 h 402618"/>
                <a:gd name="connsiteX482" fmla="*/ 35188 w 658242"/>
                <a:gd name="connsiteY482" fmla="*/ 214306 h 402618"/>
                <a:gd name="connsiteX483" fmla="*/ 35869 w 658242"/>
                <a:gd name="connsiteY483" fmla="*/ 212263 h 402618"/>
                <a:gd name="connsiteX484" fmla="*/ 37913 w 658242"/>
                <a:gd name="connsiteY484" fmla="*/ 211014 h 402618"/>
                <a:gd name="connsiteX485" fmla="*/ 40183 w 658242"/>
                <a:gd name="connsiteY485" fmla="*/ 208063 h 402618"/>
                <a:gd name="connsiteX486" fmla="*/ 40637 w 658242"/>
                <a:gd name="connsiteY486" fmla="*/ 206361 h 402618"/>
                <a:gd name="connsiteX487" fmla="*/ 39501 w 658242"/>
                <a:gd name="connsiteY487" fmla="*/ 204658 h 402618"/>
                <a:gd name="connsiteX488" fmla="*/ 37913 w 658242"/>
                <a:gd name="connsiteY488" fmla="*/ 204545 h 402618"/>
                <a:gd name="connsiteX489" fmla="*/ 34621 w 658242"/>
                <a:gd name="connsiteY489" fmla="*/ 206134 h 402618"/>
                <a:gd name="connsiteX490" fmla="*/ 33372 w 658242"/>
                <a:gd name="connsiteY490" fmla="*/ 205226 h 402618"/>
                <a:gd name="connsiteX491" fmla="*/ 33372 w 658242"/>
                <a:gd name="connsiteY491" fmla="*/ 204431 h 402618"/>
                <a:gd name="connsiteX492" fmla="*/ 34167 w 658242"/>
                <a:gd name="connsiteY492" fmla="*/ 202047 h 402618"/>
                <a:gd name="connsiteX493" fmla="*/ 34167 w 658242"/>
                <a:gd name="connsiteY493" fmla="*/ 200799 h 402618"/>
                <a:gd name="connsiteX494" fmla="*/ 33485 w 658242"/>
                <a:gd name="connsiteY494" fmla="*/ 199891 h 402618"/>
                <a:gd name="connsiteX495" fmla="*/ 32691 w 658242"/>
                <a:gd name="connsiteY495" fmla="*/ 199777 h 402618"/>
                <a:gd name="connsiteX496" fmla="*/ 31897 w 658242"/>
                <a:gd name="connsiteY496" fmla="*/ 199891 h 402618"/>
                <a:gd name="connsiteX497" fmla="*/ 31329 w 658242"/>
                <a:gd name="connsiteY497" fmla="*/ 199437 h 402618"/>
                <a:gd name="connsiteX498" fmla="*/ 30988 w 658242"/>
                <a:gd name="connsiteY498" fmla="*/ 197053 h 402618"/>
                <a:gd name="connsiteX499" fmla="*/ 32464 w 658242"/>
                <a:gd name="connsiteY499" fmla="*/ 193988 h 402618"/>
                <a:gd name="connsiteX500" fmla="*/ 32123 w 658242"/>
                <a:gd name="connsiteY500" fmla="*/ 191491 h 402618"/>
                <a:gd name="connsiteX501" fmla="*/ 32123 w 658242"/>
                <a:gd name="connsiteY501" fmla="*/ 191491 h 402618"/>
                <a:gd name="connsiteX502" fmla="*/ 35188 w 658242"/>
                <a:gd name="connsiteY502" fmla="*/ 189902 h 402618"/>
                <a:gd name="connsiteX503" fmla="*/ 36550 w 658242"/>
                <a:gd name="connsiteY503" fmla="*/ 188653 h 402618"/>
                <a:gd name="connsiteX504" fmla="*/ 37231 w 658242"/>
                <a:gd name="connsiteY504" fmla="*/ 186724 h 402618"/>
                <a:gd name="connsiteX505" fmla="*/ 36891 w 658242"/>
                <a:gd name="connsiteY505" fmla="*/ 184340 h 402618"/>
                <a:gd name="connsiteX506" fmla="*/ 33940 w 658242"/>
                <a:gd name="connsiteY506" fmla="*/ 178210 h 402618"/>
                <a:gd name="connsiteX507" fmla="*/ 33712 w 658242"/>
                <a:gd name="connsiteY507" fmla="*/ 177983 h 402618"/>
                <a:gd name="connsiteX508" fmla="*/ 33259 w 658242"/>
                <a:gd name="connsiteY508" fmla="*/ 177870 h 402618"/>
                <a:gd name="connsiteX509" fmla="*/ 32804 w 658242"/>
                <a:gd name="connsiteY509" fmla="*/ 177643 h 402618"/>
                <a:gd name="connsiteX510" fmla="*/ 32578 w 658242"/>
                <a:gd name="connsiteY510" fmla="*/ 177075 h 402618"/>
                <a:gd name="connsiteX511" fmla="*/ 32691 w 658242"/>
                <a:gd name="connsiteY511" fmla="*/ 176280 h 402618"/>
                <a:gd name="connsiteX512" fmla="*/ 33145 w 658242"/>
                <a:gd name="connsiteY512" fmla="*/ 175940 h 402618"/>
                <a:gd name="connsiteX513" fmla="*/ 33599 w 658242"/>
                <a:gd name="connsiteY513" fmla="*/ 175713 h 402618"/>
                <a:gd name="connsiteX514" fmla="*/ 33826 w 658242"/>
                <a:gd name="connsiteY514" fmla="*/ 175259 h 402618"/>
                <a:gd name="connsiteX515" fmla="*/ 33599 w 658242"/>
                <a:gd name="connsiteY515" fmla="*/ 169811 h 402618"/>
                <a:gd name="connsiteX516" fmla="*/ 34621 w 658242"/>
                <a:gd name="connsiteY516" fmla="*/ 167994 h 402618"/>
                <a:gd name="connsiteX517" fmla="*/ 35869 w 658242"/>
                <a:gd name="connsiteY517" fmla="*/ 167654 h 402618"/>
                <a:gd name="connsiteX518" fmla="*/ 37118 w 658242"/>
                <a:gd name="connsiteY518" fmla="*/ 168562 h 402618"/>
                <a:gd name="connsiteX519" fmla="*/ 38253 w 658242"/>
                <a:gd name="connsiteY519" fmla="*/ 170492 h 402618"/>
                <a:gd name="connsiteX520" fmla="*/ 48696 w 658242"/>
                <a:gd name="connsiteY520" fmla="*/ 165724 h 402618"/>
                <a:gd name="connsiteX521" fmla="*/ 52328 w 658242"/>
                <a:gd name="connsiteY521" fmla="*/ 162886 h 402618"/>
                <a:gd name="connsiteX522" fmla="*/ 53690 w 658242"/>
                <a:gd name="connsiteY522" fmla="*/ 161865 h 402618"/>
                <a:gd name="connsiteX523" fmla="*/ 53350 w 658242"/>
                <a:gd name="connsiteY523" fmla="*/ 156076 h 402618"/>
                <a:gd name="connsiteX524" fmla="*/ 54485 w 658242"/>
                <a:gd name="connsiteY524" fmla="*/ 154827 h 402618"/>
                <a:gd name="connsiteX525" fmla="*/ 57323 w 658242"/>
                <a:gd name="connsiteY525" fmla="*/ 153692 h 402618"/>
                <a:gd name="connsiteX526" fmla="*/ 58344 w 658242"/>
                <a:gd name="connsiteY526" fmla="*/ 151876 h 402618"/>
                <a:gd name="connsiteX527" fmla="*/ 58458 w 658242"/>
                <a:gd name="connsiteY527" fmla="*/ 149719 h 402618"/>
                <a:gd name="connsiteX528" fmla="*/ 57663 w 658242"/>
                <a:gd name="connsiteY528" fmla="*/ 147903 h 402618"/>
                <a:gd name="connsiteX529" fmla="*/ 56301 w 658242"/>
                <a:gd name="connsiteY529" fmla="*/ 146541 h 402618"/>
                <a:gd name="connsiteX530" fmla="*/ 54712 w 658242"/>
                <a:gd name="connsiteY530" fmla="*/ 145633 h 402618"/>
                <a:gd name="connsiteX531" fmla="*/ 55279 w 658242"/>
                <a:gd name="connsiteY531" fmla="*/ 142909 h 402618"/>
                <a:gd name="connsiteX532" fmla="*/ 54485 w 658242"/>
                <a:gd name="connsiteY532" fmla="*/ 139958 h 402618"/>
                <a:gd name="connsiteX533" fmla="*/ 52782 w 658242"/>
                <a:gd name="connsiteY533" fmla="*/ 137687 h 402618"/>
                <a:gd name="connsiteX534" fmla="*/ 50626 w 658242"/>
                <a:gd name="connsiteY534" fmla="*/ 136666 h 402618"/>
                <a:gd name="connsiteX535" fmla="*/ 47447 w 658242"/>
                <a:gd name="connsiteY535" fmla="*/ 137233 h 402618"/>
                <a:gd name="connsiteX536" fmla="*/ 41091 w 658242"/>
                <a:gd name="connsiteY536" fmla="*/ 134623 h 402618"/>
                <a:gd name="connsiteX537" fmla="*/ 38366 w 658242"/>
                <a:gd name="connsiteY537" fmla="*/ 135190 h 402618"/>
                <a:gd name="connsiteX538" fmla="*/ 32918 w 658242"/>
                <a:gd name="connsiteY538" fmla="*/ 133033 h 402618"/>
                <a:gd name="connsiteX539" fmla="*/ 31215 w 658242"/>
                <a:gd name="connsiteY539" fmla="*/ 132012 h 402618"/>
                <a:gd name="connsiteX540" fmla="*/ 32123 w 658242"/>
                <a:gd name="connsiteY540" fmla="*/ 130990 h 402618"/>
                <a:gd name="connsiteX541" fmla="*/ 33599 w 658242"/>
                <a:gd name="connsiteY541" fmla="*/ 128607 h 402618"/>
                <a:gd name="connsiteX542" fmla="*/ 34280 w 658242"/>
                <a:gd name="connsiteY542" fmla="*/ 127926 h 402618"/>
                <a:gd name="connsiteX543" fmla="*/ 34848 w 658242"/>
                <a:gd name="connsiteY543" fmla="*/ 128607 h 402618"/>
                <a:gd name="connsiteX544" fmla="*/ 35302 w 658242"/>
                <a:gd name="connsiteY544" fmla="*/ 129060 h 402618"/>
                <a:gd name="connsiteX545" fmla="*/ 35756 w 658242"/>
                <a:gd name="connsiteY545" fmla="*/ 129174 h 402618"/>
                <a:gd name="connsiteX546" fmla="*/ 36437 w 658242"/>
                <a:gd name="connsiteY546" fmla="*/ 128834 h 402618"/>
                <a:gd name="connsiteX547" fmla="*/ 37572 w 658242"/>
                <a:gd name="connsiteY547" fmla="*/ 127812 h 402618"/>
                <a:gd name="connsiteX548" fmla="*/ 41431 w 658242"/>
                <a:gd name="connsiteY548" fmla="*/ 125769 h 402618"/>
                <a:gd name="connsiteX549" fmla="*/ 42226 w 658242"/>
                <a:gd name="connsiteY549" fmla="*/ 124974 h 402618"/>
                <a:gd name="connsiteX550" fmla="*/ 42793 w 658242"/>
                <a:gd name="connsiteY550" fmla="*/ 123726 h 402618"/>
                <a:gd name="connsiteX551" fmla="*/ 42566 w 658242"/>
                <a:gd name="connsiteY551" fmla="*/ 121796 h 402618"/>
                <a:gd name="connsiteX552" fmla="*/ 43134 w 658242"/>
                <a:gd name="connsiteY552" fmla="*/ 120434 h 402618"/>
                <a:gd name="connsiteX553" fmla="*/ 46653 w 658242"/>
                <a:gd name="connsiteY553" fmla="*/ 118845 h 402618"/>
                <a:gd name="connsiteX554" fmla="*/ 50739 w 658242"/>
                <a:gd name="connsiteY554" fmla="*/ 119412 h 402618"/>
                <a:gd name="connsiteX555" fmla="*/ 58458 w 658242"/>
                <a:gd name="connsiteY555" fmla="*/ 122477 h 402618"/>
                <a:gd name="connsiteX556" fmla="*/ 59706 w 658242"/>
                <a:gd name="connsiteY556" fmla="*/ 123385 h 402618"/>
                <a:gd name="connsiteX557" fmla="*/ 60274 w 658242"/>
                <a:gd name="connsiteY557" fmla="*/ 124634 h 402618"/>
                <a:gd name="connsiteX558" fmla="*/ 60614 w 658242"/>
                <a:gd name="connsiteY558" fmla="*/ 126109 h 402618"/>
                <a:gd name="connsiteX559" fmla="*/ 61409 w 658242"/>
                <a:gd name="connsiteY559" fmla="*/ 127585 h 402618"/>
                <a:gd name="connsiteX560" fmla="*/ 62544 w 658242"/>
                <a:gd name="connsiteY560" fmla="*/ 128720 h 402618"/>
                <a:gd name="connsiteX561" fmla="*/ 63565 w 658242"/>
                <a:gd name="connsiteY561" fmla="*/ 129401 h 402618"/>
                <a:gd name="connsiteX562" fmla="*/ 69014 w 658242"/>
                <a:gd name="connsiteY562" fmla="*/ 130309 h 402618"/>
                <a:gd name="connsiteX563" fmla="*/ 69809 w 658242"/>
                <a:gd name="connsiteY563" fmla="*/ 130082 h 402618"/>
                <a:gd name="connsiteX564" fmla="*/ 70830 w 658242"/>
                <a:gd name="connsiteY564" fmla="*/ 129060 h 402618"/>
                <a:gd name="connsiteX565" fmla="*/ 72760 w 658242"/>
                <a:gd name="connsiteY565" fmla="*/ 125996 h 402618"/>
                <a:gd name="connsiteX566" fmla="*/ 74009 w 658242"/>
                <a:gd name="connsiteY566" fmla="*/ 124861 h 402618"/>
                <a:gd name="connsiteX567" fmla="*/ 75371 w 658242"/>
                <a:gd name="connsiteY567" fmla="*/ 128607 h 402618"/>
                <a:gd name="connsiteX568" fmla="*/ 79003 w 658242"/>
                <a:gd name="connsiteY568" fmla="*/ 129288 h 402618"/>
                <a:gd name="connsiteX569" fmla="*/ 86722 w 658242"/>
                <a:gd name="connsiteY569" fmla="*/ 127358 h 402618"/>
                <a:gd name="connsiteX570" fmla="*/ 93759 w 658242"/>
                <a:gd name="connsiteY570" fmla="*/ 126450 h 402618"/>
                <a:gd name="connsiteX571" fmla="*/ 95802 w 658242"/>
                <a:gd name="connsiteY571" fmla="*/ 125542 h 402618"/>
                <a:gd name="connsiteX572" fmla="*/ 94667 w 658242"/>
                <a:gd name="connsiteY572" fmla="*/ 124861 h 402618"/>
                <a:gd name="connsiteX573" fmla="*/ 93873 w 658242"/>
                <a:gd name="connsiteY573" fmla="*/ 123726 h 402618"/>
                <a:gd name="connsiteX574" fmla="*/ 93419 w 658242"/>
                <a:gd name="connsiteY574" fmla="*/ 122250 h 402618"/>
                <a:gd name="connsiteX575" fmla="*/ 93192 w 658242"/>
                <a:gd name="connsiteY575" fmla="*/ 117596 h 402618"/>
                <a:gd name="connsiteX576" fmla="*/ 92511 w 658242"/>
                <a:gd name="connsiteY576" fmla="*/ 114645 h 402618"/>
                <a:gd name="connsiteX577" fmla="*/ 92397 w 658242"/>
                <a:gd name="connsiteY577" fmla="*/ 112148 h 402618"/>
                <a:gd name="connsiteX578" fmla="*/ 93873 w 658242"/>
                <a:gd name="connsiteY578" fmla="*/ 110559 h 402618"/>
                <a:gd name="connsiteX579" fmla="*/ 93192 w 658242"/>
                <a:gd name="connsiteY579" fmla="*/ 109650 h 402618"/>
                <a:gd name="connsiteX580" fmla="*/ 92283 w 658242"/>
                <a:gd name="connsiteY580" fmla="*/ 106926 h 402618"/>
                <a:gd name="connsiteX581" fmla="*/ 91489 w 658242"/>
                <a:gd name="connsiteY581" fmla="*/ 106358 h 402618"/>
                <a:gd name="connsiteX582" fmla="*/ 89446 w 658242"/>
                <a:gd name="connsiteY582" fmla="*/ 105451 h 402618"/>
                <a:gd name="connsiteX583" fmla="*/ 88878 w 658242"/>
                <a:gd name="connsiteY583" fmla="*/ 104770 h 402618"/>
                <a:gd name="connsiteX584" fmla="*/ 88878 w 658242"/>
                <a:gd name="connsiteY584" fmla="*/ 103180 h 402618"/>
                <a:gd name="connsiteX585" fmla="*/ 90127 w 658242"/>
                <a:gd name="connsiteY585" fmla="*/ 102499 h 402618"/>
                <a:gd name="connsiteX586" fmla="*/ 93532 w 658242"/>
                <a:gd name="connsiteY586" fmla="*/ 101705 h 402618"/>
                <a:gd name="connsiteX587" fmla="*/ 95121 w 658242"/>
                <a:gd name="connsiteY587" fmla="*/ 100456 h 402618"/>
                <a:gd name="connsiteX588" fmla="*/ 96029 w 658242"/>
                <a:gd name="connsiteY588" fmla="*/ 98980 h 402618"/>
                <a:gd name="connsiteX589" fmla="*/ 96597 w 658242"/>
                <a:gd name="connsiteY589" fmla="*/ 97051 h 402618"/>
                <a:gd name="connsiteX590" fmla="*/ 97051 w 658242"/>
                <a:gd name="connsiteY590" fmla="*/ 94440 h 402618"/>
                <a:gd name="connsiteX591" fmla="*/ 96824 w 658242"/>
                <a:gd name="connsiteY591" fmla="*/ 94100 h 402618"/>
                <a:gd name="connsiteX592" fmla="*/ 96256 w 658242"/>
                <a:gd name="connsiteY592" fmla="*/ 93986 h 402618"/>
                <a:gd name="connsiteX593" fmla="*/ 95802 w 658242"/>
                <a:gd name="connsiteY593" fmla="*/ 93645 h 402618"/>
                <a:gd name="connsiteX594" fmla="*/ 95689 w 658242"/>
                <a:gd name="connsiteY594" fmla="*/ 92964 h 402618"/>
                <a:gd name="connsiteX595" fmla="*/ 95916 w 658242"/>
                <a:gd name="connsiteY595" fmla="*/ 92511 h 402618"/>
                <a:gd name="connsiteX596" fmla="*/ 96824 w 658242"/>
                <a:gd name="connsiteY596" fmla="*/ 91943 h 402618"/>
                <a:gd name="connsiteX597" fmla="*/ 97051 w 658242"/>
                <a:gd name="connsiteY597" fmla="*/ 91716 h 402618"/>
                <a:gd name="connsiteX598" fmla="*/ 97278 w 658242"/>
                <a:gd name="connsiteY598" fmla="*/ 90467 h 402618"/>
                <a:gd name="connsiteX599" fmla="*/ 97732 w 658242"/>
                <a:gd name="connsiteY599" fmla="*/ 89559 h 402618"/>
                <a:gd name="connsiteX600" fmla="*/ 97732 w 658242"/>
                <a:gd name="connsiteY600" fmla="*/ 88651 h 402618"/>
                <a:gd name="connsiteX601" fmla="*/ 96710 w 658242"/>
                <a:gd name="connsiteY601" fmla="*/ 87516 h 402618"/>
                <a:gd name="connsiteX602" fmla="*/ 102840 w 658242"/>
                <a:gd name="connsiteY602" fmla="*/ 82408 h 402618"/>
                <a:gd name="connsiteX603" fmla="*/ 106359 w 658242"/>
                <a:gd name="connsiteY603" fmla="*/ 80251 h 402618"/>
                <a:gd name="connsiteX604" fmla="*/ 109878 w 658242"/>
                <a:gd name="connsiteY604" fmla="*/ 81046 h 402618"/>
                <a:gd name="connsiteX605" fmla="*/ 113850 w 658242"/>
                <a:gd name="connsiteY605" fmla="*/ 82181 h 402618"/>
                <a:gd name="connsiteX606" fmla="*/ 114872 w 658242"/>
                <a:gd name="connsiteY606" fmla="*/ 82408 h 402618"/>
                <a:gd name="connsiteX607" fmla="*/ 121229 w 658242"/>
                <a:gd name="connsiteY607" fmla="*/ 83316 h 402618"/>
                <a:gd name="connsiteX608" fmla="*/ 124293 w 658242"/>
                <a:gd name="connsiteY608" fmla="*/ 85813 h 402618"/>
                <a:gd name="connsiteX609" fmla="*/ 134282 w 658242"/>
                <a:gd name="connsiteY609" fmla="*/ 99208 h 402618"/>
                <a:gd name="connsiteX610" fmla="*/ 135190 w 658242"/>
                <a:gd name="connsiteY610" fmla="*/ 100116 h 402618"/>
                <a:gd name="connsiteX611" fmla="*/ 136212 w 658242"/>
                <a:gd name="connsiteY611" fmla="*/ 100570 h 402618"/>
                <a:gd name="connsiteX612" fmla="*/ 138596 w 658242"/>
                <a:gd name="connsiteY612" fmla="*/ 101137 h 402618"/>
                <a:gd name="connsiteX613" fmla="*/ 139503 w 658242"/>
                <a:gd name="connsiteY613" fmla="*/ 101705 h 402618"/>
                <a:gd name="connsiteX614" fmla="*/ 142795 w 658242"/>
                <a:gd name="connsiteY614" fmla="*/ 106586 h 402618"/>
                <a:gd name="connsiteX615" fmla="*/ 143930 w 658242"/>
                <a:gd name="connsiteY615" fmla="*/ 107834 h 402618"/>
                <a:gd name="connsiteX616" fmla="*/ 144952 w 658242"/>
                <a:gd name="connsiteY616" fmla="*/ 107834 h 402618"/>
                <a:gd name="connsiteX617" fmla="*/ 145974 w 658242"/>
                <a:gd name="connsiteY617" fmla="*/ 107380 h 402618"/>
                <a:gd name="connsiteX618" fmla="*/ 147109 w 658242"/>
                <a:gd name="connsiteY618" fmla="*/ 107267 h 402618"/>
                <a:gd name="connsiteX619" fmla="*/ 148584 w 658242"/>
                <a:gd name="connsiteY619" fmla="*/ 107948 h 402618"/>
                <a:gd name="connsiteX620" fmla="*/ 150628 w 658242"/>
                <a:gd name="connsiteY620" fmla="*/ 109423 h 402618"/>
                <a:gd name="connsiteX621" fmla="*/ 152444 w 658242"/>
                <a:gd name="connsiteY621" fmla="*/ 111126 h 402618"/>
                <a:gd name="connsiteX622" fmla="*/ 153238 w 658242"/>
                <a:gd name="connsiteY622" fmla="*/ 112602 h 402618"/>
                <a:gd name="connsiteX623" fmla="*/ 154260 w 658242"/>
                <a:gd name="connsiteY623" fmla="*/ 113737 h 402618"/>
                <a:gd name="connsiteX624" fmla="*/ 158346 w 658242"/>
                <a:gd name="connsiteY624" fmla="*/ 116007 h 402618"/>
                <a:gd name="connsiteX625" fmla="*/ 160503 w 658242"/>
                <a:gd name="connsiteY625" fmla="*/ 117256 h 402618"/>
                <a:gd name="connsiteX626" fmla="*/ 168676 w 658242"/>
                <a:gd name="connsiteY626" fmla="*/ 119412 h 402618"/>
                <a:gd name="connsiteX627" fmla="*/ 174237 w 658242"/>
                <a:gd name="connsiteY627" fmla="*/ 119072 h 402618"/>
                <a:gd name="connsiteX628" fmla="*/ 196486 w 658242"/>
                <a:gd name="connsiteY628" fmla="*/ 117596 h 402618"/>
                <a:gd name="connsiteX629" fmla="*/ 208404 w 658242"/>
                <a:gd name="connsiteY629" fmla="*/ 118845 h 402618"/>
                <a:gd name="connsiteX630" fmla="*/ 212036 w 658242"/>
                <a:gd name="connsiteY630" fmla="*/ 118504 h 402618"/>
                <a:gd name="connsiteX631" fmla="*/ 219301 w 658242"/>
                <a:gd name="connsiteY631" fmla="*/ 115553 h 402618"/>
                <a:gd name="connsiteX632" fmla="*/ 239165 w 658242"/>
                <a:gd name="connsiteY632" fmla="*/ 113283 h 402618"/>
                <a:gd name="connsiteX633" fmla="*/ 243478 w 658242"/>
                <a:gd name="connsiteY633" fmla="*/ 113623 h 402618"/>
                <a:gd name="connsiteX634" fmla="*/ 246997 w 658242"/>
                <a:gd name="connsiteY634" fmla="*/ 115213 h 402618"/>
                <a:gd name="connsiteX635" fmla="*/ 249948 w 658242"/>
                <a:gd name="connsiteY635" fmla="*/ 115780 h 402618"/>
                <a:gd name="connsiteX636" fmla="*/ 252786 w 658242"/>
                <a:gd name="connsiteY636" fmla="*/ 115439 h 402618"/>
                <a:gd name="connsiteX637" fmla="*/ 255170 w 658242"/>
                <a:gd name="connsiteY637" fmla="*/ 113964 h 402618"/>
                <a:gd name="connsiteX638" fmla="*/ 258348 w 658242"/>
                <a:gd name="connsiteY638" fmla="*/ 110331 h 402618"/>
                <a:gd name="connsiteX639" fmla="*/ 260051 w 658242"/>
                <a:gd name="connsiteY639" fmla="*/ 109083 h 402618"/>
                <a:gd name="connsiteX640" fmla="*/ 262207 w 658242"/>
                <a:gd name="connsiteY640" fmla="*/ 108515 h 402618"/>
                <a:gd name="connsiteX641" fmla="*/ 264591 w 658242"/>
                <a:gd name="connsiteY641" fmla="*/ 107721 h 402618"/>
                <a:gd name="connsiteX642" fmla="*/ 264705 w 658242"/>
                <a:gd name="connsiteY642" fmla="*/ 107721 h 402618"/>
                <a:gd name="connsiteX643" fmla="*/ 260959 w 658242"/>
                <a:gd name="connsiteY643" fmla="*/ 104996 h 402618"/>
                <a:gd name="connsiteX644" fmla="*/ 258121 w 658242"/>
                <a:gd name="connsiteY644" fmla="*/ 102272 h 402618"/>
                <a:gd name="connsiteX645" fmla="*/ 257440 w 658242"/>
                <a:gd name="connsiteY645" fmla="*/ 99548 h 402618"/>
                <a:gd name="connsiteX646" fmla="*/ 257667 w 658242"/>
                <a:gd name="connsiteY646" fmla="*/ 96483 h 402618"/>
                <a:gd name="connsiteX647" fmla="*/ 258689 w 658242"/>
                <a:gd name="connsiteY647" fmla="*/ 90467 h 402618"/>
                <a:gd name="connsiteX648" fmla="*/ 258348 w 658242"/>
                <a:gd name="connsiteY648" fmla="*/ 88765 h 402618"/>
                <a:gd name="connsiteX649" fmla="*/ 257667 w 658242"/>
                <a:gd name="connsiteY649" fmla="*/ 88197 h 402618"/>
                <a:gd name="connsiteX650" fmla="*/ 257553 w 658242"/>
                <a:gd name="connsiteY650" fmla="*/ 87629 h 402618"/>
                <a:gd name="connsiteX651" fmla="*/ 258802 w 658242"/>
                <a:gd name="connsiteY651" fmla="*/ 86041 h 402618"/>
                <a:gd name="connsiteX652" fmla="*/ 259710 w 658242"/>
                <a:gd name="connsiteY652" fmla="*/ 85473 h 402618"/>
                <a:gd name="connsiteX653" fmla="*/ 261640 w 658242"/>
                <a:gd name="connsiteY653" fmla="*/ 85132 h 402618"/>
                <a:gd name="connsiteX654" fmla="*/ 262548 w 658242"/>
                <a:gd name="connsiteY654" fmla="*/ 84338 h 402618"/>
                <a:gd name="connsiteX655" fmla="*/ 265159 w 658242"/>
                <a:gd name="connsiteY655" fmla="*/ 78889 h 402618"/>
                <a:gd name="connsiteX656" fmla="*/ 266861 w 658242"/>
                <a:gd name="connsiteY656" fmla="*/ 77527 h 402618"/>
                <a:gd name="connsiteX657" fmla="*/ 276056 w 658242"/>
                <a:gd name="connsiteY657" fmla="*/ 75484 h 402618"/>
                <a:gd name="connsiteX658" fmla="*/ 280709 w 658242"/>
                <a:gd name="connsiteY658" fmla="*/ 74462 h 402618"/>
                <a:gd name="connsiteX659" fmla="*/ 282185 w 658242"/>
                <a:gd name="connsiteY659" fmla="*/ 73781 h 402618"/>
                <a:gd name="connsiteX660" fmla="*/ 284342 w 658242"/>
                <a:gd name="connsiteY660" fmla="*/ 73895 h 402618"/>
                <a:gd name="connsiteX661" fmla="*/ 286271 w 658242"/>
                <a:gd name="connsiteY661" fmla="*/ 74009 h 402618"/>
                <a:gd name="connsiteX662" fmla="*/ 292060 w 658242"/>
                <a:gd name="connsiteY662" fmla="*/ 73214 h 402618"/>
                <a:gd name="connsiteX663" fmla="*/ 304092 w 658242"/>
                <a:gd name="connsiteY663" fmla="*/ 74690 h 402618"/>
                <a:gd name="connsiteX664" fmla="*/ 305114 w 658242"/>
                <a:gd name="connsiteY664" fmla="*/ 74462 h 402618"/>
                <a:gd name="connsiteX665" fmla="*/ 310903 w 658242"/>
                <a:gd name="connsiteY665" fmla="*/ 70717 h 402618"/>
                <a:gd name="connsiteX666" fmla="*/ 323957 w 658242"/>
                <a:gd name="connsiteY666" fmla="*/ 70944 h 402618"/>
                <a:gd name="connsiteX667" fmla="*/ 329178 w 658242"/>
                <a:gd name="connsiteY667" fmla="*/ 67198 h 402618"/>
                <a:gd name="connsiteX668" fmla="*/ 329292 w 658242"/>
                <a:gd name="connsiteY668" fmla="*/ 66403 h 402618"/>
                <a:gd name="connsiteX669" fmla="*/ 329292 w 658242"/>
                <a:gd name="connsiteY669" fmla="*/ 65609 h 402618"/>
                <a:gd name="connsiteX670" fmla="*/ 329292 w 658242"/>
                <a:gd name="connsiteY670" fmla="*/ 64814 h 402618"/>
                <a:gd name="connsiteX671" fmla="*/ 329178 w 658242"/>
                <a:gd name="connsiteY671" fmla="*/ 64020 h 402618"/>
                <a:gd name="connsiteX672" fmla="*/ 329178 w 658242"/>
                <a:gd name="connsiteY672" fmla="*/ 63906 h 402618"/>
                <a:gd name="connsiteX673" fmla="*/ 329178 w 658242"/>
                <a:gd name="connsiteY673" fmla="*/ 63792 h 402618"/>
                <a:gd name="connsiteX674" fmla="*/ 329178 w 658242"/>
                <a:gd name="connsiteY674" fmla="*/ 63679 h 402618"/>
                <a:gd name="connsiteX675" fmla="*/ 329178 w 658242"/>
                <a:gd name="connsiteY675" fmla="*/ 63565 h 402618"/>
                <a:gd name="connsiteX676" fmla="*/ 330313 w 658242"/>
                <a:gd name="connsiteY676" fmla="*/ 61295 h 402618"/>
                <a:gd name="connsiteX677" fmla="*/ 331221 w 658242"/>
                <a:gd name="connsiteY677" fmla="*/ 55733 h 402618"/>
                <a:gd name="connsiteX678" fmla="*/ 332243 w 658242"/>
                <a:gd name="connsiteY678" fmla="*/ 53577 h 402618"/>
                <a:gd name="connsiteX679" fmla="*/ 333946 w 658242"/>
                <a:gd name="connsiteY679" fmla="*/ 52555 h 402618"/>
                <a:gd name="connsiteX680" fmla="*/ 342913 w 658242"/>
                <a:gd name="connsiteY680" fmla="*/ 50171 h 402618"/>
                <a:gd name="connsiteX681" fmla="*/ 343934 w 658242"/>
                <a:gd name="connsiteY681" fmla="*/ 50171 h 402618"/>
                <a:gd name="connsiteX682" fmla="*/ 344956 w 658242"/>
                <a:gd name="connsiteY682" fmla="*/ 50512 h 402618"/>
                <a:gd name="connsiteX683" fmla="*/ 346091 w 658242"/>
                <a:gd name="connsiteY683" fmla="*/ 51420 h 402618"/>
                <a:gd name="connsiteX684" fmla="*/ 348248 w 658242"/>
                <a:gd name="connsiteY684" fmla="*/ 54031 h 402618"/>
                <a:gd name="connsiteX685" fmla="*/ 349269 w 658242"/>
                <a:gd name="connsiteY685" fmla="*/ 54485 h 402618"/>
                <a:gd name="connsiteX686" fmla="*/ 353696 w 658242"/>
                <a:gd name="connsiteY686" fmla="*/ 53577 h 402618"/>
                <a:gd name="connsiteX687" fmla="*/ 355966 w 658242"/>
                <a:gd name="connsiteY687" fmla="*/ 53917 h 402618"/>
                <a:gd name="connsiteX688" fmla="*/ 357669 w 658242"/>
                <a:gd name="connsiteY688" fmla="*/ 55961 h 402618"/>
                <a:gd name="connsiteX689" fmla="*/ 357669 w 658242"/>
                <a:gd name="connsiteY689" fmla="*/ 57436 h 402618"/>
                <a:gd name="connsiteX690" fmla="*/ 357102 w 658242"/>
                <a:gd name="connsiteY690" fmla="*/ 58685 h 402618"/>
                <a:gd name="connsiteX691" fmla="*/ 356874 w 658242"/>
                <a:gd name="connsiteY691" fmla="*/ 59933 h 402618"/>
                <a:gd name="connsiteX692" fmla="*/ 357783 w 658242"/>
                <a:gd name="connsiteY692" fmla="*/ 61295 h 402618"/>
                <a:gd name="connsiteX693" fmla="*/ 358691 w 658242"/>
                <a:gd name="connsiteY693" fmla="*/ 61409 h 402618"/>
                <a:gd name="connsiteX694" fmla="*/ 362209 w 658242"/>
                <a:gd name="connsiteY694" fmla="*/ 60047 h 402618"/>
                <a:gd name="connsiteX695" fmla="*/ 364593 w 658242"/>
                <a:gd name="connsiteY695" fmla="*/ 60841 h 402618"/>
                <a:gd name="connsiteX696" fmla="*/ 368339 w 658242"/>
                <a:gd name="connsiteY696" fmla="*/ 64133 h 402618"/>
                <a:gd name="connsiteX697" fmla="*/ 370382 w 658242"/>
                <a:gd name="connsiteY697" fmla="*/ 64928 h 402618"/>
                <a:gd name="connsiteX698" fmla="*/ 372652 w 658242"/>
                <a:gd name="connsiteY698" fmla="*/ 64133 h 402618"/>
                <a:gd name="connsiteX699" fmla="*/ 377079 w 658242"/>
                <a:gd name="connsiteY699" fmla="*/ 60047 h 402618"/>
                <a:gd name="connsiteX700" fmla="*/ 379349 w 658242"/>
                <a:gd name="connsiteY700" fmla="*/ 58685 h 402618"/>
                <a:gd name="connsiteX701" fmla="*/ 383095 w 658242"/>
                <a:gd name="connsiteY701" fmla="*/ 57549 h 402618"/>
                <a:gd name="connsiteX702" fmla="*/ 383436 w 658242"/>
                <a:gd name="connsiteY702" fmla="*/ 57323 h 402618"/>
                <a:gd name="connsiteX703" fmla="*/ 387295 w 658242"/>
                <a:gd name="connsiteY703" fmla="*/ 54939 h 402618"/>
                <a:gd name="connsiteX704" fmla="*/ 389111 w 658242"/>
                <a:gd name="connsiteY704" fmla="*/ 54258 h 402618"/>
                <a:gd name="connsiteX705" fmla="*/ 389906 w 658242"/>
                <a:gd name="connsiteY705" fmla="*/ 53577 h 402618"/>
                <a:gd name="connsiteX706" fmla="*/ 390587 w 658242"/>
                <a:gd name="connsiteY706" fmla="*/ 52328 h 402618"/>
                <a:gd name="connsiteX707" fmla="*/ 391154 w 658242"/>
                <a:gd name="connsiteY707" fmla="*/ 49717 h 402618"/>
                <a:gd name="connsiteX708" fmla="*/ 391495 w 658242"/>
                <a:gd name="connsiteY708" fmla="*/ 48696 h 402618"/>
                <a:gd name="connsiteX709" fmla="*/ 392743 w 658242"/>
                <a:gd name="connsiteY709" fmla="*/ 47220 h 402618"/>
                <a:gd name="connsiteX710" fmla="*/ 393538 w 658242"/>
                <a:gd name="connsiteY710" fmla="*/ 47107 h 402618"/>
                <a:gd name="connsiteX711" fmla="*/ 394560 w 658242"/>
                <a:gd name="connsiteY711" fmla="*/ 47447 h 402618"/>
                <a:gd name="connsiteX712" fmla="*/ 396262 w 658242"/>
                <a:gd name="connsiteY712" fmla="*/ 47674 h 402618"/>
                <a:gd name="connsiteX713" fmla="*/ 397852 w 658242"/>
                <a:gd name="connsiteY713" fmla="*/ 46993 h 402618"/>
                <a:gd name="connsiteX714" fmla="*/ 400803 w 658242"/>
                <a:gd name="connsiteY714" fmla="*/ 44269 h 402618"/>
                <a:gd name="connsiteX715" fmla="*/ 401938 w 658242"/>
                <a:gd name="connsiteY715" fmla="*/ 43815 h 402618"/>
                <a:gd name="connsiteX716" fmla="*/ 403868 w 658242"/>
                <a:gd name="connsiteY716" fmla="*/ 44836 h 402618"/>
                <a:gd name="connsiteX717" fmla="*/ 405003 w 658242"/>
                <a:gd name="connsiteY717" fmla="*/ 46085 h 402618"/>
                <a:gd name="connsiteX718" fmla="*/ 406138 w 658242"/>
                <a:gd name="connsiteY718" fmla="*/ 46539 h 402618"/>
                <a:gd name="connsiteX719" fmla="*/ 408408 w 658242"/>
                <a:gd name="connsiteY719" fmla="*/ 45404 h 402618"/>
                <a:gd name="connsiteX720" fmla="*/ 411246 w 658242"/>
                <a:gd name="connsiteY720" fmla="*/ 42566 h 402618"/>
                <a:gd name="connsiteX721" fmla="*/ 413629 w 658242"/>
                <a:gd name="connsiteY721" fmla="*/ 38820 h 402618"/>
                <a:gd name="connsiteX722" fmla="*/ 415673 w 658242"/>
                <a:gd name="connsiteY722" fmla="*/ 34621 h 402618"/>
                <a:gd name="connsiteX723" fmla="*/ 419418 w 658242"/>
                <a:gd name="connsiteY723" fmla="*/ 23042 h 402618"/>
                <a:gd name="connsiteX724" fmla="*/ 420553 w 658242"/>
                <a:gd name="connsiteY724" fmla="*/ 20772 h 402618"/>
                <a:gd name="connsiteX725" fmla="*/ 422029 w 658242"/>
                <a:gd name="connsiteY725" fmla="*/ 18843 h 402618"/>
                <a:gd name="connsiteX726" fmla="*/ 424980 w 658242"/>
                <a:gd name="connsiteY726" fmla="*/ 15664 h 402618"/>
                <a:gd name="connsiteX727" fmla="*/ 425207 w 658242"/>
                <a:gd name="connsiteY727" fmla="*/ 15437 h 402618"/>
                <a:gd name="connsiteX728" fmla="*/ 426456 w 658242"/>
                <a:gd name="connsiteY728" fmla="*/ 13508 h 402618"/>
                <a:gd name="connsiteX729" fmla="*/ 426569 w 658242"/>
                <a:gd name="connsiteY729" fmla="*/ 12940 h 402618"/>
                <a:gd name="connsiteX730" fmla="*/ 426569 w 658242"/>
                <a:gd name="connsiteY730" fmla="*/ 12373 h 402618"/>
                <a:gd name="connsiteX731" fmla="*/ 426569 w 658242"/>
                <a:gd name="connsiteY731" fmla="*/ 11805 h 402618"/>
                <a:gd name="connsiteX732" fmla="*/ 426456 w 658242"/>
                <a:gd name="connsiteY732" fmla="*/ 11238 h 402618"/>
                <a:gd name="connsiteX733" fmla="*/ 426229 w 658242"/>
                <a:gd name="connsiteY733" fmla="*/ 8740 h 402618"/>
                <a:gd name="connsiteX734" fmla="*/ 426229 w 658242"/>
                <a:gd name="connsiteY734" fmla="*/ 7492 h 402618"/>
                <a:gd name="connsiteX735" fmla="*/ 426343 w 658242"/>
                <a:gd name="connsiteY735" fmla="*/ 6357 h 402618"/>
                <a:gd name="connsiteX736" fmla="*/ 429180 w 658242"/>
                <a:gd name="connsiteY736" fmla="*/ 5222 h 402618"/>
                <a:gd name="connsiteX737" fmla="*/ 435196 w 658242"/>
                <a:gd name="connsiteY737" fmla="*/ 4768 h 402618"/>
                <a:gd name="connsiteX738" fmla="*/ 455742 w 658242"/>
                <a:gd name="connsiteY738" fmla="*/ 0 h 402618"/>
                <a:gd name="connsiteX739" fmla="*/ 457330 w 658242"/>
                <a:gd name="connsiteY739" fmla="*/ 0 h 402618"/>
                <a:gd name="connsiteX740" fmla="*/ 458806 w 658242"/>
                <a:gd name="connsiteY740" fmla="*/ 795 h 402618"/>
                <a:gd name="connsiteX741" fmla="*/ 461644 w 658242"/>
                <a:gd name="connsiteY741" fmla="*/ 3405 h 402618"/>
                <a:gd name="connsiteX742" fmla="*/ 463006 w 658242"/>
                <a:gd name="connsiteY742" fmla="*/ 3746 h 402618"/>
                <a:gd name="connsiteX743" fmla="*/ 466071 w 658242"/>
                <a:gd name="connsiteY743" fmla="*/ 4087 h 402618"/>
                <a:gd name="connsiteX744" fmla="*/ 471406 w 658242"/>
                <a:gd name="connsiteY744" fmla="*/ 7265 h 402618"/>
                <a:gd name="connsiteX745" fmla="*/ 474811 w 658242"/>
                <a:gd name="connsiteY745" fmla="*/ 7605 h 402618"/>
                <a:gd name="connsiteX746" fmla="*/ 477195 w 658242"/>
                <a:gd name="connsiteY746" fmla="*/ 7378 h 402618"/>
                <a:gd name="connsiteX747" fmla="*/ 480032 w 658242"/>
                <a:gd name="connsiteY747" fmla="*/ 7946 h 402618"/>
                <a:gd name="connsiteX748" fmla="*/ 482757 w 658242"/>
                <a:gd name="connsiteY748" fmla="*/ 9194 h 402618"/>
                <a:gd name="connsiteX749" fmla="*/ 484686 w 658242"/>
                <a:gd name="connsiteY749" fmla="*/ 11124 h 402618"/>
                <a:gd name="connsiteX750" fmla="*/ 487184 w 658242"/>
                <a:gd name="connsiteY750" fmla="*/ 11691 h 402618"/>
                <a:gd name="connsiteX751" fmla="*/ 494675 w 658242"/>
                <a:gd name="connsiteY751" fmla="*/ 8059 h 402618"/>
                <a:gd name="connsiteX752" fmla="*/ 497853 w 658242"/>
                <a:gd name="connsiteY752" fmla="*/ 7378 h 402618"/>
                <a:gd name="connsiteX753" fmla="*/ 499556 w 658242"/>
                <a:gd name="connsiteY753" fmla="*/ 8173 h 402618"/>
                <a:gd name="connsiteX754" fmla="*/ 500805 w 658242"/>
                <a:gd name="connsiteY754" fmla="*/ 9194 h 402618"/>
                <a:gd name="connsiteX755" fmla="*/ 501940 w 658242"/>
                <a:gd name="connsiteY755" fmla="*/ 9648 h 402618"/>
                <a:gd name="connsiteX756" fmla="*/ 503415 w 658242"/>
                <a:gd name="connsiteY756" fmla="*/ 8854 h 402618"/>
                <a:gd name="connsiteX757" fmla="*/ 504551 w 658242"/>
                <a:gd name="connsiteY757" fmla="*/ 7265 h 402618"/>
                <a:gd name="connsiteX758" fmla="*/ 505118 w 658242"/>
                <a:gd name="connsiteY758" fmla="*/ 5675 h 402618"/>
                <a:gd name="connsiteX759" fmla="*/ 505913 w 658242"/>
                <a:gd name="connsiteY759" fmla="*/ 4313 h 402618"/>
                <a:gd name="connsiteX760" fmla="*/ 507842 w 658242"/>
                <a:gd name="connsiteY760" fmla="*/ 3178 h 402618"/>
                <a:gd name="connsiteX761" fmla="*/ 509431 w 658242"/>
                <a:gd name="connsiteY761" fmla="*/ 2838 h 402618"/>
                <a:gd name="connsiteX762" fmla="*/ 512723 w 658242"/>
                <a:gd name="connsiteY762" fmla="*/ 2724 h 402618"/>
                <a:gd name="connsiteX763" fmla="*/ 517718 w 658242"/>
                <a:gd name="connsiteY763" fmla="*/ 1135 h 402618"/>
                <a:gd name="connsiteX764" fmla="*/ 519080 w 658242"/>
                <a:gd name="connsiteY764" fmla="*/ 1589 h 402618"/>
                <a:gd name="connsiteX765" fmla="*/ 522372 w 658242"/>
                <a:gd name="connsiteY765" fmla="*/ 3519 h 402618"/>
                <a:gd name="connsiteX766" fmla="*/ 524074 w 658242"/>
                <a:gd name="connsiteY766" fmla="*/ 4200 h 402618"/>
                <a:gd name="connsiteX767" fmla="*/ 524869 w 658242"/>
                <a:gd name="connsiteY767" fmla="*/ 4994 h 402618"/>
                <a:gd name="connsiteX768" fmla="*/ 525550 w 658242"/>
                <a:gd name="connsiteY768" fmla="*/ 6243 h 402618"/>
                <a:gd name="connsiteX769" fmla="*/ 526458 w 658242"/>
                <a:gd name="connsiteY769" fmla="*/ 9081 h 402618"/>
                <a:gd name="connsiteX770" fmla="*/ 527139 w 658242"/>
                <a:gd name="connsiteY770" fmla="*/ 10103 h 402618"/>
                <a:gd name="connsiteX771" fmla="*/ 528728 w 658242"/>
                <a:gd name="connsiteY771" fmla="*/ 10784 h 402618"/>
                <a:gd name="connsiteX772" fmla="*/ 532361 w 658242"/>
                <a:gd name="connsiteY772" fmla="*/ 10784 h 402618"/>
                <a:gd name="connsiteX773" fmla="*/ 534063 w 658242"/>
                <a:gd name="connsiteY773" fmla="*/ 11124 h 402618"/>
                <a:gd name="connsiteX774" fmla="*/ 534858 w 658242"/>
                <a:gd name="connsiteY774" fmla="*/ 12827 h 402618"/>
                <a:gd name="connsiteX775" fmla="*/ 536106 w 658242"/>
                <a:gd name="connsiteY775" fmla="*/ 18843 h 402618"/>
                <a:gd name="connsiteX776" fmla="*/ 536901 w 658242"/>
                <a:gd name="connsiteY776" fmla="*/ 20432 h 402618"/>
                <a:gd name="connsiteX777" fmla="*/ 542349 w 658242"/>
                <a:gd name="connsiteY777" fmla="*/ 28832 h 402618"/>
                <a:gd name="connsiteX778" fmla="*/ 544619 w 658242"/>
                <a:gd name="connsiteY778" fmla="*/ 31556 h 402618"/>
                <a:gd name="connsiteX779" fmla="*/ 547230 w 658242"/>
                <a:gd name="connsiteY779" fmla="*/ 33485 h 402618"/>
                <a:gd name="connsiteX780" fmla="*/ 550295 w 658242"/>
                <a:gd name="connsiteY780" fmla="*/ 34507 h 402618"/>
                <a:gd name="connsiteX781" fmla="*/ 553246 w 658242"/>
                <a:gd name="connsiteY781" fmla="*/ 34280 h 402618"/>
                <a:gd name="connsiteX782" fmla="*/ 558241 w 658242"/>
                <a:gd name="connsiteY782" fmla="*/ 31669 h 402618"/>
                <a:gd name="connsiteX783" fmla="*/ 562441 w 658242"/>
                <a:gd name="connsiteY783" fmla="*/ 30988 h 402618"/>
                <a:gd name="connsiteX784" fmla="*/ 565392 w 658242"/>
                <a:gd name="connsiteY784" fmla="*/ 29286 h 402618"/>
                <a:gd name="connsiteX785" fmla="*/ 566754 w 658242"/>
                <a:gd name="connsiteY785" fmla="*/ 28718 h 402618"/>
                <a:gd name="connsiteX786" fmla="*/ 571862 w 658242"/>
                <a:gd name="connsiteY786" fmla="*/ 28491 h 402618"/>
                <a:gd name="connsiteX787" fmla="*/ 573678 w 658242"/>
                <a:gd name="connsiteY787" fmla="*/ 27924 h 402618"/>
                <a:gd name="connsiteX788" fmla="*/ 575380 w 658242"/>
                <a:gd name="connsiteY788" fmla="*/ 27810 h 402618"/>
                <a:gd name="connsiteX789" fmla="*/ 581170 w 658242"/>
                <a:gd name="connsiteY789" fmla="*/ 28377 h 402618"/>
                <a:gd name="connsiteX790" fmla="*/ 582986 w 658242"/>
                <a:gd name="connsiteY790" fmla="*/ 27810 h 402618"/>
                <a:gd name="connsiteX791" fmla="*/ 584688 w 658242"/>
                <a:gd name="connsiteY791" fmla="*/ 26448 h 402618"/>
                <a:gd name="connsiteX792" fmla="*/ 586505 w 658242"/>
                <a:gd name="connsiteY792" fmla="*/ 24064 h 402618"/>
                <a:gd name="connsiteX793" fmla="*/ 588775 w 658242"/>
                <a:gd name="connsiteY793" fmla="*/ 24518 h 402618"/>
                <a:gd name="connsiteX794" fmla="*/ 589002 w 658242"/>
                <a:gd name="connsiteY794" fmla="*/ 24518 h 402618"/>
                <a:gd name="connsiteX795" fmla="*/ 589115 w 658242"/>
                <a:gd name="connsiteY795" fmla="*/ 24518 h 402618"/>
                <a:gd name="connsiteX796" fmla="*/ 590023 w 658242"/>
                <a:gd name="connsiteY796" fmla="*/ 23497 h 402618"/>
                <a:gd name="connsiteX797" fmla="*/ 593202 w 658242"/>
                <a:gd name="connsiteY797" fmla="*/ 22248 h 402618"/>
                <a:gd name="connsiteX798" fmla="*/ 596493 w 658242"/>
                <a:gd name="connsiteY798" fmla="*/ 22702 h 402618"/>
                <a:gd name="connsiteX799" fmla="*/ 600012 w 658242"/>
                <a:gd name="connsiteY799" fmla="*/ 24405 h 402618"/>
                <a:gd name="connsiteX800" fmla="*/ 598537 w 658242"/>
                <a:gd name="connsiteY800" fmla="*/ 28832 h 402618"/>
                <a:gd name="connsiteX801" fmla="*/ 598537 w 658242"/>
                <a:gd name="connsiteY801" fmla="*/ 31102 h 402618"/>
                <a:gd name="connsiteX802" fmla="*/ 601261 w 658242"/>
                <a:gd name="connsiteY802" fmla="*/ 30988 h 402618"/>
                <a:gd name="connsiteX803" fmla="*/ 601942 w 658242"/>
                <a:gd name="connsiteY803" fmla="*/ 31102 h 402618"/>
                <a:gd name="connsiteX804" fmla="*/ 602623 w 658242"/>
                <a:gd name="connsiteY804" fmla="*/ 32350 h 402618"/>
                <a:gd name="connsiteX805" fmla="*/ 602623 w 658242"/>
                <a:gd name="connsiteY805" fmla="*/ 33826 h 402618"/>
                <a:gd name="connsiteX806" fmla="*/ 602396 w 658242"/>
                <a:gd name="connsiteY806" fmla="*/ 35529 h 402618"/>
                <a:gd name="connsiteX807" fmla="*/ 602509 w 658242"/>
                <a:gd name="connsiteY807" fmla="*/ 37572 h 402618"/>
                <a:gd name="connsiteX808" fmla="*/ 603531 w 658242"/>
                <a:gd name="connsiteY808" fmla="*/ 40523 h 402618"/>
                <a:gd name="connsiteX809" fmla="*/ 608299 w 658242"/>
                <a:gd name="connsiteY809" fmla="*/ 47901 h 402618"/>
                <a:gd name="connsiteX810" fmla="*/ 608980 w 658242"/>
                <a:gd name="connsiteY810" fmla="*/ 48582 h 402618"/>
                <a:gd name="connsiteX811" fmla="*/ 609661 w 658242"/>
                <a:gd name="connsiteY811" fmla="*/ 48809 h 402618"/>
                <a:gd name="connsiteX812" fmla="*/ 610455 w 658242"/>
                <a:gd name="connsiteY812" fmla="*/ 48582 h 402618"/>
                <a:gd name="connsiteX813" fmla="*/ 611250 w 658242"/>
                <a:gd name="connsiteY813" fmla="*/ 48015 h 402618"/>
                <a:gd name="connsiteX814" fmla="*/ 611590 w 658242"/>
                <a:gd name="connsiteY814" fmla="*/ 47788 h 402618"/>
                <a:gd name="connsiteX815" fmla="*/ 611931 w 658242"/>
                <a:gd name="connsiteY815" fmla="*/ 47674 h 402618"/>
                <a:gd name="connsiteX816" fmla="*/ 612385 w 658242"/>
                <a:gd name="connsiteY816" fmla="*/ 47788 h 402618"/>
                <a:gd name="connsiteX817" fmla="*/ 614315 w 658242"/>
                <a:gd name="connsiteY817" fmla="*/ 48582 h 402618"/>
                <a:gd name="connsiteX818" fmla="*/ 615903 w 658242"/>
                <a:gd name="connsiteY818" fmla="*/ 48923 h 402618"/>
                <a:gd name="connsiteX819" fmla="*/ 617379 w 658242"/>
                <a:gd name="connsiteY819" fmla="*/ 48809 h 402618"/>
                <a:gd name="connsiteX820" fmla="*/ 619309 w 658242"/>
                <a:gd name="connsiteY820" fmla="*/ 47901 h 402618"/>
                <a:gd name="connsiteX821" fmla="*/ 619763 w 658242"/>
                <a:gd name="connsiteY821" fmla="*/ 47901 h 402618"/>
                <a:gd name="connsiteX822" fmla="*/ 620217 w 658242"/>
                <a:gd name="connsiteY822" fmla="*/ 48015 h 402618"/>
                <a:gd name="connsiteX823" fmla="*/ 620557 w 658242"/>
                <a:gd name="connsiteY823" fmla="*/ 48242 h 402618"/>
                <a:gd name="connsiteX824" fmla="*/ 627822 w 658242"/>
                <a:gd name="connsiteY824" fmla="*/ 57776 h 402618"/>
                <a:gd name="connsiteX825" fmla="*/ 629071 w 658242"/>
                <a:gd name="connsiteY825" fmla="*/ 60728 h 402618"/>
                <a:gd name="connsiteX826" fmla="*/ 630433 w 658242"/>
                <a:gd name="connsiteY826" fmla="*/ 65268 h 402618"/>
                <a:gd name="connsiteX827" fmla="*/ 632135 w 658242"/>
                <a:gd name="connsiteY827" fmla="*/ 68674 h 402618"/>
                <a:gd name="connsiteX828" fmla="*/ 632703 w 658242"/>
                <a:gd name="connsiteY828" fmla="*/ 69241 h 402618"/>
                <a:gd name="connsiteX829" fmla="*/ 632930 w 658242"/>
                <a:gd name="connsiteY829" fmla="*/ 69241 h 402618"/>
                <a:gd name="connsiteX830" fmla="*/ 634179 w 658242"/>
                <a:gd name="connsiteY830" fmla="*/ 68560 h 402618"/>
                <a:gd name="connsiteX831" fmla="*/ 641216 w 658242"/>
                <a:gd name="connsiteY831" fmla="*/ 68560 h 402618"/>
                <a:gd name="connsiteX832" fmla="*/ 643032 w 658242"/>
                <a:gd name="connsiteY832" fmla="*/ 67993 h 402618"/>
                <a:gd name="connsiteX833" fmla="*/ 644621 w 658242"/>
                <a:gd name="connsiteY833" fmla="*/ 66971 h 402618"/>
                <a:gd name="connsiteX834" fmla="*/ 646324 w 658242"/>
                <a:gd name="connsiteY834" fmla="*/ 66517 h 402618"/>
                <a:gd name="connsiteX835" fmla="*/ 647913 w 658242"/>
                <a:gd name="connsiteY835" fmla="*/ 67538 h 402618"/>
                <a:gd name="connsiteX836" fmla="*/ 648254 w 658242"/>
                <a:gd name="connsiteY836" fmla="*/ 68219 h 402618"/>
                <a:gd name="connsiteX837" fmla="*/ 651773 w 658242"/>
                <a:gd name="connsiteY837" fmla="*/ 70149 h 402618"/>
                <a:gd name="connsiteX838" fmla="*/ 654610 w 658242"/>
                <a:gd name="connsiteY838" fmla="*/ 72873 h 402618"/>
                <a:gd name="connsiteX839" fmla="*/ 655859 w 658242"/>
                <a:gd name="connsiteY839" fmla="*/ 74576 h 402618"/>
                <a:gd name="connsiteX840" fmla="*/ 656881 w 658242"/>
                <a:gd name="connsiteY840" fmla="*/ 76619 h 402618"/>
                <a:gd name="connsiteX841" fmla="*/ 657562 w 658242"/>
                <a:gd name="connsiteY841" fmla="*/ 79343 h 402618"/>
                <a:gd name="connsiteX842" fmla="*/ 657221 w 658242"/>
                <a:gd name="connsiteY842" fmla="*/ 80819 h 402618"/>
                <a:gd name="connsiteX843" fmla="*/ 656540 w 658242"/>
                <a:gd name="connsiteY843" fmla="*/ 82181 h 402618"/>
                <a:gd name="connsiteX844" fmla="*/ 656313 w 658242"/>
                <a:gd name="connsiteY844" fmla="*/ 84451 h 402618"/>
                <a:gd name="connsiteX845" fmla="*/ 654610 w 658242"/>
                <a:gd name="connsiteY845" fmla="*/ 86494 h 402618"/>
                <a:gd name="connsiteX846" fmla="*/ 655405 w 658242"/>
                <a:gd name="connsiteY846" fmla="*/ 88197 h 402618"/>
                <a:gd name="connsiteX847" fmla="*/ 658243 w 658242"/>
                <a:gd name="connsiteY847" fmla="*/ 90581 h 40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</a:cxnLst>
              <a:rect l="l" t="t" r="r" b="b"/>
              <a:pathLst>
                <a:path w="658242" h="402618">
                  <a:moveTo>
                    <a:pt x="658243" y="90581"/>
                  </a:moveTo>
                  <a:lnTo>
                    <a:pt x="656653" y="92397"/>
                  </a:lnTo>
                  <a:lnTo>
                    <a:pt x="654270" y="96937"/>
                  </a:lnTo>
                  <a:lnTo>
                    <a:pt x="652680" y="98413"/>
                  </a:lnTo>
                  <a:lnTo>
                    <a:pt x="648821" y="99889"/>
                  </a:lnTo>
                  <a:lnTo>
                    <a:pt x="647232" y="101024"/>
                  </a:lnTo>
                  <a:lnTo>
                    <a:pt x="646211" y="102953"/>
                  </a:lnTo>
                  <a:lnTo>
                    <a:pt x="646211" y="104202"/>
                  </a:lnTo>
                  <a:lnTo>
                    <a:pt x="646664" y="105110"/>
                  </a:lnTo>
                  <a:lnTo>
                    <a:pt x="646892" y="106132"/>
                  </a:lnTo>
                  <a:lnTo>
                    <a:pt x="646097" y="107721"/>
                  </a:lnTo>
                  <a:lnTo>
                    <a:pt x="645530" y="108061"/>
                  </a:lnTo>
                  <a:lnTo>
                    <a:pt x="643486" y="108288"/>
                  </a:lnTo>
                  <a:lnTo>
                    <a:pt x="641557" y="109196"/>
                  </a:lnTo>
                  <a:lnTo>
                    <a:pt x="640422" y="110104"/>
                  </a:lnTo>
                  <a:lnTo>
                    <a:pt x="638038" y="113283"/>
                  </a:lnTo>
                  <a:lnTo>
                    <a:pt x="635200" y="115780"/>
                  </a:lnTo>
                  <a:lnTo>
                    <a:pt x="631681" y="117256"/>
                  </a:lnTo>
                  <a:lnTo>
                    <a:pt x="627935" y="117823"/>
                  </a:lnTo>
                  <a:lnTo>
                    <a:pt x="624644" y="117256"/>
                  </a:lnTo>
                  <a:lnTo>
                    <a:pt x="617493" y="113510"/>
                  </a:lnTo>
                  <a:lnTo>
                    <a:pt x="614541" y="114191"/>
                  </a:lnTo>
                  <a:lnTo>
                    <a:pt x="612952" y="119866"/>
                  </a:lnTo>
                  <a:lnTo>
                    <a:pt x="611817" y="120888"/>
                  </a:lnTo>
                  <a:lnTo>
                    <a:pt x="610569" y="121455"/>
                  </a:lnTo>
                  <a:lnTo>
                    <a:pt x="609206" y="121569"/>
                  </a:lnTo>
                  <a:lnTo>
                    <a:pt x="604666" y="120888"/>
                  </a:lnTo>
                  <a:lnTo>
                    <a:pt x="603417" y="121001"/>
                  </a:lnTo>
                  <a:lnTo>
                    <a:pt x="601715" y="121682"/>
                  </a:lnTo>
                  <a:lnTo>
                    <a:pt x="599899" y="122704"/>
                  </a:lnTo>
                  <a:lnTo>
                    <a:pt x="598763" y="123839"/>
                  </a:lnTo>
                  <a:lnTo>
                    <a:pt x="596607" y="127017"/>
                  </a:lnTo>
                  <a:lnTo>
                    <a:pt x="595812" y="127812"/>
                  </a:lnTo>
                  <a:lnTo>
                    <a:pt x="594223" y="129060"/>
                  </a:lnTo>
                  <a:lnTo>
                    <a:pt x="593542" y="129969"/>
                  </a:lnTo>
                  <a:lnTo>
                    <a:pt x="593202" y="130990"/>
                  </a:lnTo>
                  <a:lnTo>
                    <a:pt x="592861" y="133601"/>
                  </a:lnTo>
                  <a:lnTo>
                    <a:pt x="592521" y="134850"/>
                  </a:lnTo>
                  <a:lnTo>
                    <a:pt x="590137" y="138255"/>
                  </a:lnTo>
                  <a:lnTo>
                    <a:pt x="589796" y="139163"/>
                  </a:lnTo>
                  <a:lnTo>
                    <a:pt x="589683" y="140184"/>
                  </a:lnTo>
                  <a:lnTo>
                    <a:pt x="589569" y="141093"/>
                  </a:lnTo>
                  <a:lnTo>
                    <a:pt x="589569" y="141206"/>
                  </a:lnTo>
                  <a:lnTo>
                    <a:pt x="589002" y="142341"/>
                  </a:lnTo>
                  <a:lnTo>
                    <a:pt x="588207" y="142909"/>
                  </a:lnTo>
                  <a:lnTo>
                    <a:pt x="587640" y="143363"/>
                  </a:lnTo>
                  <a:lnTo>
                    <a:pt x="582872" y="144612"/>
                  </a:lnTo>
                  <a:lnTo>
                    <a:pt x="576856" y="149152"/>
                  </a:lnTo>
                  <a:lnTo>
                    <a:pt x="574018" y="152330"/>
                  </a:lnTo>
                  <a:lnTo>
                    <a:pt x="572202" y="155849"/>
                  </a:lnTo>
                  <a:lnTo>
                    <a:pt x="572429" y="160276"/>
                  </a:lnTo>
                  <a:lnTo>
                    <a:pt x="573224" y="165270"/>
                  </a:lnTo>
                  <a:lnTo>
                    <a:pt x="573337" y="170038"/>
                  </a:lnTo>
                  <a:lnTo>
                    <a:pt x="571408" y="174010"/>
                  </a:lnTo>
                  <a:lnTo>
                    <a:pt x="567094" y="175259"/>
                  </a:lnTo>
                  <a:lnTo>
                    <a:pt x="565392" y="176280"/>
                  </a:lnTo>
                  <a:lnTo>
                    <a:pt x="563576" y="178324"/>
                  </a:lnTo>
                  <a:lnTo>
                    <a:pt x="559830" y="183772"/>
                  </a:lnTo>
                  <a:lnTo>
                    <a:pt x="559262" y="185475"/>
                  </a:lnTo>
                  <a:lnTo>
                    <a:pt x="558127" y="190583"/>
                  </a:lnTo>
                  <a:lnTo>
                    <a:pt x="557560" y="191832"/>
                  </a:lnTo>
                  <a:lnTo>
                    <a:pt x="556425" y="193988"/>
                  </a:lnTo>
                  <a:lnTo>
                    <a:pt x="555970" y="195577"/>
                  </a:lnTo>
                  <a:lnTo>
                    <a:pt x="555970" y="197280"/>
                  </a:lnTo>
                  <a:lnTo>
                    <a:pt x="556197" y="198529"/>
                  </a:lnTo>
                  <a:lnTo>
                    <a:pt x="556197" y="199891"/>
                  </a:lnTo>
                  <a:lnTo>
                    <a:pt x="555630" y="201593"/>
                  </a:lnTo>
                  <a:lnTo>
                    <a:pt x="554835" y="202728"/>
                  </a:lnTo>
                  <a:lnTo>
                    <a:pt x="552679" y="204771"/>
                  </a:lnTo>
                  <a:lnTo>
                    <a:pt x="551771" y="206134"/>
                  </a:lnTo>
                  <a:lnTo>
                    <a:pt x="551316" y="207382"/>
                  </a:lnTo>
                  <a:lnTo>
                    <a:pt x="550862" y="209880"/>
                  </a:lnTo>
                  <a:lnTo>
                    <a:pt x="550181" y="211128"/>
                  </a:lnTo>
                  <a:lnTo>
                    <a:pt x="548252" y="213058"/>
                  </a:lnTo>
                  <a:lnTo>
                    <a:pt x="543484" y="216236"/>
                  </a:lnTo>
                  <a:lnTo>
                    <a:pt x="541328" y="218279"/>
                  </a:lnTo>
                  <a:lnTo>
                    <a:pt x="537582" y="222819"/>
                  </a:lnTo>
                  <a:lnTo>
                    <a:pt x="537696" y="223274"/>
                  </a:lnTo>
                  <a:lnTo>
                    <a:pt x="537922" y="224068"/>
                  </a:lnTo>
                  <a:lnTo>
                    <a:pt x="538717" y="224522"/>
                  </a:lnTo>
                  <a:lnTo>
                    <a:pt x="539625" y="224749"/>
                  </a:lnTo>
                  <a:lnTo>
                    <a:pt x="540306" y="225317"/>
                  </a:lnTo>
                  <a:lnTo>
                    <a:pt x="541214" y="227019"/>
                  </a:lnTo>
                  <a:lnTo>
                    <a:pt x="541328" y="227133"/>
                  </a:lnTo>
                  <a:lnTo>
                    <a:pt x="540987" y="227247"/>
                  </a:lnTo>
                  <a:lnTo>
                    <a:pt x="539171" y="234284"/>
                  </a:lnTo>
                  <a:lnTo>
                    <a:pt x="538377" y="235306"/>
                  </a:lnTo>
                  <a:lnTo>
                    <a:pt x="533949" y="238938"/>
                  </a:lnTo>
                  <a:lnTo>
                    <a:pt x="533495" y="239051"/>
                  </a:lnTo>
                  <a:lnTo>
                    <a:pt x="533382" y="239392"/>
                  </a:lnTo>
                  <a:lnTo>
                    <a:pt x="533268" y="241095"/>
                  </a:lnTo>
                  <a:lnTo>
                    <a:pt x="533382" y="242797"/>
                  </a:lnTo>
                  <a:lnTo>
                    <a:pt x="533723" y="244273"/>
                  </a:lnTo>
                  <a:lnTo>
                    <a:pt x="533723" y="245749"/>
                  </a:lnTo>
                  <a:lnTo>
                    <a:pt x="532928" y="247565"/>
                  </a:lnTo>
                  <a:lnTo>
                    <a:pt x="531906" y="248473"/>
                  </a:lnTo>
                  <a:lnTo>
                    <a:pt x="528388" y="249381"/>
                  </a:lnTo>
                  <a:lnTo>
                    <a:pt x="526345" y="251311"/>
                  </a:lnTo>
                  <a:lnTo>
                    <a:pt x="525096" y="253581"/>
                  </a:lnTo>
                  <a:lnTo>
                    <a:pt x="523053" y="259256"/>
                  </a:lnTo>
                  <a:lnTo>
                    <a:pt x="522599" y="259937"/>
                  </a:lnTo>
                  <a:lnTo>
                    <a:pt x="522258" y="260732"/>
                  </a:lnTo>
                  <a:lnTo>
                    <a:pt x="522031" y="261526"/>
                  </a:lnTo>
                  <a:lnTo>
                    <a:pt x="521917" y="262321"/>
                  </a:lnTo>
                  <a:lnTo>
                    <a:pt x="522144" y="262661"/>
                  </a:lnTo>
                  <a:lnTo>
                    <a:pt x="522372" y="263002"/>
                  </a:lnTo>
                  <a:lnTo>
                    <a:pt x="522712" y="263229"/>
                  </a:lnTo>
                  <a:lnTo>
                    <a:pt x="525323" y="265045"/>
                  </a:lnTo>
                  <a:lnTo>
                    <a:pt x="524982" y="267883"/>
                  </a:lnTo>
                  <a:lnTo>
                    <a:pt x="523166" y="270494"/>
                  </a:lnTo>
                  <a:lnTo>
                    <a:pt x="521236" y="271629"/>
                  </a:lnTo>
                  <a:lnTo>
                    <a:pt x="518626" y="272083"/>
                  </a:lnTo>
                  <a:lnTo>
                    <a:pt x="517604" y="273785"/>
                  </a:lnTo>
                  <a:lnTo>
                    <a:pt x="517377" y="274353"/>
                  </a:lnTo>
                  <a:lnTo>
                    <a:pt x="516696" y="276169"/>
                  </a:lnTo>
                  <a:lnTo>
                    <a:pt x="514653" y="278780"/>
                  </a:lnTo>
                  <a:lnTo>
                    <a:pt x="512610" y="279915"/>
                  </a:lnTo>
                  <a:lnTo>
                    <a:pt x="509091" y="279688"/>
                  </a:lnTo>
                  <a:lnTo>
                    <a:pt x="507048" y="280255"/>
                  </a:lnTo>
                  <a:lnTo>
                    <a:pt x="505572" y="282072"/>
                  </a:lnTo>
                  <a:lnTo>
                    <a:pt x="505005" y="284682"/>
                  </a:lnTo>
                  <a:lnTo>
                    <a:pt x="504664" y="290131"/>
                  </a:lnTo>
                  <a:lnTo>
                    <a:pt x="503415" y="292741"/>
                  </a:lnTo>
                  <a:lnTo>
                    <a:pt x="501713" y="294898"/>
                  </a:lnTo>
                  <a:lnTo>
                    <a:pt x="500351" y="297169"/>
                  </a:lnTo>
                  <a:lnTo>
                    <a:pt x="500124" y="300006"/>
                  </a:lnTo>
                  <a:lnTo>
                    <a:pt x="502962" y="305454"/>
                  </a:lnTo>
                  <a:lnTo>
                    <a:pt x="503529" y="308519"/>
                  </a:lnTo>
                  <a:lnTo>
                    <a:pt x="501259" y="310222"/>
                  </a:lnTo>
                  <a:lnTo>
                    <a:pt x="497172" y="310449"/>
                  </a:lnTo>
                  <a:lnTo>
                    <a:pt x="495243" y="311130"/>
                  </a:lnTo>
                  <a:lnTo>
                    <a:pt x="493654" y="313060"/>
                  </a:lnTo>
                  <a:lnTo>
                    <a:pt x="492632" y="316124"/>
                  </a:lnTo>
                  <a:lnTo>
                    <a:pt x="492178" y="322368"/>
                  </a:lnTo>
                  <a:lnTo>
                    <a:pt x="491383" y="325092"/>
                  </a:lnTo>
                  <a:lnTo>
                    <a:pt x="490248" y="327249"/>
                  </a:lnTo>
                  <a:lnTo>
                    <a:pt x="489340" y="327930"/>
                  </a:lnTo>
                  <a:lnTo>
                    <a:pt x="486503" y="327930"/>
                  </a:lnTo>
                  <a:lnTo>
                    <a:pt x="485935" y="328270"/>
                  </a:lnTo>
                  <a:lnTo>
                    <a:pt x="481281" y="333946"/>
                  </a:lnTo>
                  <a:lnTo>
                    <a:pt x="479578" y="334627"/>
                  </a:lnTo>
                  <a:lnTo>
                    <a:pt x="477649" y="333037"/>
                  </a:lnTo>
                  <a:lnTo>
                    <a:pt x="476968" y="332243"/>
                  </a:lnTo>
                  <a:lnTo>
                    <a:pt x="476173" y="331902"/>
                  </a:lnTo>
                  <a:lnTo>
                    <a:pt x="475378" y="331902"/>
                  </a:lnTo>
                  <a:lnTo>
                    <a:pt x="474471" y="332243"/>
                  </a:lnTo>
                  <a:lnTo>
                    <a:pt x="472541" y="332356"/>
                  </a:lnTo>
                  <a:lnTo>
                    <a:pt x="468909" y="330767"/>
                  </a:lnTo>
                  <a:lnTo>
                    <a:pt x="467206" y="330427"/>
                  </a:lnTo>
                  <a:lnTo>
                    <a:pt x="466525" y="330654"/>
                  </a:lnTo>
                  <a:lnTo>
                    <a:pt x="465049" y="331448"/>
                  </a:lnTo>
                  <a:lnTo>
                    <a:pt x="464027" y="331562"/>
                  </a:lnTo>
                  <a:lnTo>
                    <a:pt x="463233" y="331221"/>
                  </a:lnTo>
                  <a:lnTo>
                    <a:pt x="461530" y="329746"/>
                  </a:lnTo>
                  <a:lnTo>
                    <a:pt x="460622" y="329292"/>
                  </a:lnTo>
                  <a:lnTo>
                    <a:pt x="458693" y="329178"/>
                  </a:lnTo>
                  <a:lnTo>
                    <a:pt x="456649" y="329746"/>
                  </a:lnTo>
                  <a:lnTo>
                    <a:pt x="455514" y="330313"/>
                  </a:lnTo>
                  <a:lnTo>
                    <a:pt x="454606" y="330767"/>
                  </a:lnTo>
                  <a:lnTo>
                    <a:pt x="450860" y="333946"/>
                  </a:lnTo>
                  <a:lnTo>
                    <a:pt x="450407" y="334740"/>
                  </a:lnTo>
                  <a:lnTo>
                    <a:pt x="450407" y="336102"/>
                  </a:lnTo>
                  <a:lnTo>
                    <a:pt x="451314" y="339167"/>
                  </a:lnTo>
                  <a:lnTo>
                    <a:pt x="451314" y="340302"/>
                  </a:lnTo>
                  <a:lnTo>
                    <a:pt x="450520" y="341097"/>
                  </a:lnTo>
                  <a:lnTo>
                    <a:pt x="449612" y="340983"/>
                  </a:lnTo>
                  <a:lnTo>
                    <a:pt x="448704" y="340643"/>
                  </a:lnTo>
                  <a:lnTo>
                    <a:pt x="448023" y="340869"/>
                  </a:lnTo>
                  <a:lnTo>
                    <a:pt x="447569" y="341891"/>
                  </a:lnTo>
                  <a:lnTo>
                    <a:pt x="447455" y="343594"/>
                  </a:lnTo>
                  <a:lnTo>
                    <a:pt x="447455" y="343934"/>
                  </a:lnTo>
                  <a:lnTo>
                    <a:pt x="446888" y="345296"/>
                  </a:lnTo>
                  <a:lnTo>
                    <a:pt x="445412" y="346885"/>
                  </a:lnTo>
                  <a:lnTo>
                    <a:pt x="443482" y="347907"/>
                  </a:lnTo>
                  <a:lnTo>
                    <a:pt x="438034" y="349042"/>
                  </a:lnTo>
                  <a:lnTo>
                    <a:pt x="437353" y="349042"/>
                  </a:lnTo>
                  <a:lnTo>
                    <a:pt x="436218" y="348588"/>
                  </a:lnTo>
                  <a:lnTo>
                    <a:pt x="435310" y="347907"/>
                  </a:lnTo>
                  <a:lnTo>
                    <a:pt x="432472" y="345296"/>
                  </a:lnTo>
                  <a:lnTo>
                    <a:pt x="428613" y="343707"/>
                  </a:lnTo>
                  <a:lnTo>
                    <a:pt x="424640" y="342799"/>
                  </a:lnTo>
                  <a:lnTo>
                    <a:pt x="422256" y="346545"/>
                  </a:lnTo>
                  <a:lnTo>
                    <a:pt x="406592" y="346999"/>
                  </a:lnTo>
                  <a:lnTo>
                    <a:pt x="402619" y="351994"/>
                  </a:lnTo>
                  <a:lnTo>
                    <a:pt x="397397" y="347453"/>
                  </a:lnTo>
                  <a:lnTo>
                    <a:pt x="395695" y="346772"/>
                  </a:lnTo>
                  <a:lnTo>
                    <a:pt x="393311" y="347907"/>
                  </a:lnTo>
                  <a:lnTo>
                    <a:pt x="392630" y="348021"/>
                  </a:lnTo>
                  <a:lnTo>
                    <a:pt x="391836" y="347566"/>
                  </a:lnTo>
                  <a:lnTo>
                    <a:pt x="390814" y="346204"/>
                  </a:lnTo>
                  <a:lnTo>
                    <a:pt x="390246" y="345751"/>
                  </a:lnTo>
                  <a:lnTo>
                    <a:pt x="388657" y="345410"/>
                  </a:lnTo>
                  <a:lnTo>
                    <a:pt x="387749" y="345523"/>
                  </a:lnTo>
                  <a:lnTo>
                    <a:pt x="385252" y="346772"/>
                  </a:lnTo>
                  <a:lnTo>
                    <a:pt x="382528" y="347113"/>
                  </a:lnTo>
                  <a:lnTo>
                    <a:pt x="378441" y="344842"/>
                  </a:lnTo>
                  <a:lnTo>
                    <a:pt x="372198" y="344275"/>
                  </a:lnTo>
                  <a:lnTo>
                    <a:pt x="368339" y="345183"/>
                  </a:lnTo>
                  <a:lnTo>
                    <a:pt x="366863" y="345751"/>
                  </a:lnTo>
                  <a:lnTo>
                    <a:pt x="358804" y="349042"/>
                  </a:lnTo>
                  <a:lnTo>
                    <a:pt x="357102" y="348702"/>
                  </a:lnTo>
                  <a:lnTo>
                    <a:pt x="351199" y="344956"/>
                  </a:lnTo>
                  <a:lnTo>
                    <a:pt x="349042" y="343594"/>
                  </a:lnTo>
                  <a:lnTo>
                    <a:pt x="346999" y="342913"/>
                  </a:lnTo>
                  <a:lnTo>
                    <a:pt x="344956" y="342799"/>
                  </a:lnTo>
                  <a:lnTo>
                    <a:pt x="339281" y="343934"/>
                  </a:lnTo>
                  <a:lnTo>
                    <a:pt x="337237" y="343821"/>
                  </a:lnTo>
                  <a:lnTo>
                    <a:pt x="335421" y="344161"/>
                  </a:lnTo>
                  <a:lnTo>
                    <a:pt x="333038" y="345296"/>
                  </a:lnTo>
                  <a:lnTo>
                    <a:pt x="330767" y="346772"/>
                  </a:lnTo>
                  <a:lnTo>
                    <a:pt x="329405" y="348361"/>
                  </a:lnTo>
                  <a:lnTo>
                    <a:pt x="329632" y="349496"/>
                  </a:lnTo>
                  <a:lnTo>
                    <a:pt x="330313" y="350745"/>
                  </a:lnTo>
                  <a:lnTo>
                    <a:pt x="330540" y="351880"/>
                  </a:lnTo>
                  <a:lnTo>
                    <a:pt x="327930" y="353242"/>
                  </a:lnTo>
                  <a:lnTo>
                    <a:pt x="327249" y="354150"/>
                  </a:lnTo>
                  <a:lnTo>
                    <a:pt x="326794" y="355172"/>
                  </a:lnTo>
                  <a:lnTo>
                    <a:pt x="326113" y="356193"/>
                  </a:lnTo>
                  <a:lnTo>
                    <a:pt x="324524" y="357555"/>
                  </a:lnTo>
                  <a:lnTo>
                    <a:pt x="323730" y="357896"/>
                  </a:lnTo>
                  <a:lnTo>
                    <a:pt x="322708" y="358010"/>
                  </a:lnTo>
                  <a:lnTo>
                    <a:pt x="321459" y="358577"/>
                  </a:lnTo>
                  <a:lnTo>
                    <a:pt x="320665" y="359826"/>
                  </a:lnTo>
                  <a:lnTo>
                    <a:pt x="319984" y="361188"/>
                  </a:lnTo>
                  <a:lnTo>
                    <a:pt x="318962" y="362323"/>
                  </a:lnTo>
                  <a:lnTo>
                    <a:pt x="317373" y="362890"/>
                  </a:lnTo>
                  <a:lnTo>
                    <a:pt x="313741" y="362890"/>
                  </a:lnTo>
                  <a:lnTo>
                    <a:pt x="311925" y="363231"/>
                  </a:lnTo>
                  <a:lnTo>
                    <a:pt x="311130" y="363912"/>
                  </a:lnTo>
                  <a:lnTo>
                    <a:pt x="309995" y="364707"/>
                  </a:lnTo>
                  <a:lnTo>
                    <a:pt x="309314" y="366409"/>
                  </a:lnTo>
                  <a:lnTo>
                    <a:pt x="308860" y="368112"/>
                  </a:lnTo>
                  <a:lnTo>
                    <a:pt x="307725" y="369474"/>
                  </a:lnTo>
                  <a:lnTo>
                    <a:pt x="305001" y="370042"/>
                  </a:lnTo>
                  <a:lnTo>
                    <a:pt x="296487" y="369134"/>
                  </a:lnTo>
                  <a:lnTo>
                    <a:pt x="294331" y="367885"/>
                  </a:lnTo>
                  <a:lnTo>
                    <a:pt x="294331" y="367885"/>
                  </a:lnTo>
                  <a:lnTo>
                    <a:pt x="292855" y="365161"/>
                  </a:lnTo>
                  <a:lnTo>
                    <a:pt x="290698" y="364366"/>
                  </a:lnTo>
                  <a:lnTo>
                    <a:pt x="288428" y="365274"/>
                  </a:lnTo>
                  <a:lnTo>
                    <a:pt x="286952" y="367885"/>
                  </a:lnTo>
                  <a:lnTo>
                    <a:pt x="286839" y="371971"/>
                  </a:lnTo>
                  <a:lnTo>
                    <a:pt x="285137" y="372425"/>
                  </a:lnTo>
                  <a:lnTo>
                    <a:pt x="282639" y="372085"/>
                  </a:lnTo>
                  <a:lnTo>
                    <a:pt x="280369" y="373674"/>
                  </a:lnTo>
                  <a:lnTo>
                    <a:pt x="280028" y="374128"/>
                  </a:lnTo>
                  <a:lnTo>
                    <a:pt x="279915" y="374582"/>
                  </a:lnTo>
                  <a:lnTo>
                    <a:pt x="280028" y="375150"/>
                  </a:lnTo>
                  <a:lnTo>
                    <a:pt x="280823" y="376285"/>
                  </a:lnTo>
                  <a:lnTo>
                    <a:pt x="281050" y="376852"/>
                  </a:lnTo>
                  <a:lnTo>
                    <a:pt x="280936" y="377306"/>
                  </a:lnTo>
                  <a:lnTo>
                    <a:pt x="280369" y="377533"/>
                  </a:lnTo>
                  <a:lnTo>
                    <a:pt x="278553" y="376739"/>
                  </a:lnTo>
                  <a:lnTo>
                    <a:pt x="272650" y="376285"/>
                  </a:lnTo>
                  <a:lnTo>
                    <a:pt x="271175" y="376398"/>
                  </a:lnTo>
                  <a:lnTo>
                    <a:pt x="270267" y="377533"/>
                  </a:lnTo>
                  <a:lnTo>
                    <a:pt x="269132" y="378101"/>
                  </a:lnTo>
                  <a:lnTo>
                    <a:pt x="267202" y="378668"/>
                  </a:lnTo>
                  <a:lnTo>
                    <a:pt x="265499" y="379804"/>
                  </a:lnTo>
                  <a:lnTo>
                    <a:pt x="264932" y="379804"/>
                  </a:lnTo>
                  <a:lnTo>
                    <a:pt x="264478" y="379804"/>
                  </a:lnTo>
                  <a:lnTo>
                    <a:pt x="263229" y="378668"/>
                  </a:lnTo>
                  <a:lnTo>
                    <a:pt x="262207" y="380144"/>
                  </a:lnTo>
                  <a:lnTo>
                    <a:pt x="261754" y="381392"/>
                  </a:lnTo>
                  <a:lnTo>
                    <a:pt x="261299" y="382414"/>
                  </a:lnTo>
                  <a:lnTo>
                    <a:pt x="260278" y="382982"/>
                  </a:lnTo>
                  <a:lnTo>
                    <a:pt x="259143" y="382868"/>
                  </a:lnTo>
                  <a:lnTo>
                    <a:pt x="255283" y="380825"/>
                  </a:lnTo>
                  <a:lnTo>
                    <a:pt x="250516" y="379122"/>
                  </a:lnTo>
                  <a:lnTo>
                    <a:pt x="248700" y="379463"/>
                  </a:lnTo>
                  <a:lnTo>
                    <a:pt x="246543" y="381619"/>
                  </a:lnTo>
                  <a:lnTo>
                    <a:pt x="246202" y="382301"/>
                  </a:lnTo>
                  <a:lnTo>
                    <a:pt x="245862" y="384003"/>
                  </a:lnTo>
                  <a:lnTo>
                    <a:pt x="245635" y="384911"/>
                  </a:lnTo>
                  <a:lnTo>
                    <a:pt x="245521" y="384911"/>
                  </a:lnTo>
                  <a:lnTo>
                    <a:pt x="244046" y="386501"/>
                  </a:lnTo>
                  <a:lnTo>
                    <a:pt x="241889" y="390587"/>
                  </a:lnTo>
                  <a:lnTo>
                    <a:pt x="240754" y="392062"/>
                  </a:lnTo>
                  <a:lnTo>
                    <a:pt x="236554" y="395695"/>
                  </a:lnTo>
                  <a:lnTo>
                    <a:pt x="234057" y="396603"/>
                  </a:lnTo>
                  <a:lnTo>
                    <a:pt x="231900" y="395581"/>
                  </a:lnTo>
                  <a:lnTo>
                    <a:pt x="230311" y="396603"/>
                  </a:lnTo>
                  <a:lnTo>
                    <a:pt x="226906" y="400803"/>
                  </a:lnTo>
                  <a:lnTo>
                    <a:pt x="225090" y="402278"/>
                  </a:lnTo>
                  <a:lnTo>
                    <a:pt x="224409" y="402505"/>
                  </a:lnTo>
                  <a:lnTo>
                    <a:pt x="223728" y="402619"/>
                  </a:lnTo>
                  <a:lnTo>
                    <a:pt x="223047" y="402505"/>
                  </a:lnTo>
                  <a:lnTo>
                    <a:pt x="222366" y="402278"/>
                  </a:lnTo>
                  <a:lnTo>
                    <a:pt x="222366" y="402278"/>
                  </a:lnTo>
                  <a:lnTo>
                    <a:pt x="220776" y="400235"/>
                  </a:lnTo>
                  <a:lnTo>
                    <a:pt x="219187" y="400235"/>
                  </a:lnTo>
                  <a:lnTo>
                    <a:pt x="217598" y="401143"/>
                  </a:lnTo>
                  <a:lnTo>
                    <a:pt x="215896" y="401824"/>
                  </a:lnTo>
                  <a:lnTo>
                    <a:pt x="214193" y="401143"/>
                  </a:lnTo>
                  <a:lnTo>
                    <a:pt x="212490" y="399327"/>
                  </a:lnTo>
                  <a:lnTo>
                    <a:pt x="210333" y="399327"/>
                  </a:lnTo>
                  <a:lnTo>
                    <a:pt x="207382" y="397057"/>
                  </a:lnTo>
                  <a:lnTo>
                    <a:pt x="205566" y="396489"/>
                  </a:lnTo>
                  <a:lnTo>
                    <a:pt x="197620" y="396489"/>
                  </a:lnTo>
                  <a:lnTo>
                    <a:pt x="196826" y="396716"/>
                  </a:lnTo>
                  <a:lnTo>
                    <a:pt x="195123" y="397965"/>
                  </a:lnTo>
                  <a:lnTo>
                    <a:pt x="194102" y="398419"/>
                  </a:lnTo>
                  <a:lnTo>
                    <a:pt x="192966" y="398419"/>
                  </a:lnTo>
                  <a:lnTo>
                    <a:pt x="182751" y="395581"/>
                  </a:lnTo>
                  <a:lnTo>
                    <a:pt x="176054" y="395581"/>
                  </a:lnTo>
                  <a:lnTo>
                    <a:pt x="174465" y="395581"/>
                  </a:lnTo>
                  <a:lnTo>
                    <a:pt x="173556" y="396035"/>
                  </a:lnTo>
                  <a:lnTo>
                    <a:pt x="173102" y="397170"/>
                  </a:lnTo>
                  <a:lnTo>
                    <a:pt x="172535" y="398192"/>
                  </a:lnTo>
                  <a:lnTo>
                    <a:pt x="171400" y="398419"/>
                  </a:lnTo>
                  <a:lnTo>
                    <a:pt x="171400" y="397852"/>
                  </a:lnTo>
                  <a:lnTo>
                    <a:pt x="169470" y="394560"/>
                  </a:lnTo>
                  <a:lnTo>
                    <a:pt x="166632" y="392517"/>
                  </a:lnTo>
                  <a:lnTo>
                    <a:pt x="154827" y="388884"/>
                  </a:lnTo>
                  <a:lnTo>
                    <a:pt x="152671" y="388771"/>
                  </a:lnTo>
                  <a:lnTo>
                    <a:pt x="151876" y="388203"/>
                  </a:lnTo>
                  <a:lnTo>
                    <a:pt x="151649" y="387295"/>
                  </a:lnTo>
                  <a:lnTo>
                    <a:pt x="151535" y="386614"/>
                  </a:lnTo>
                  <a:lnTo>
                    <a:pt x="151422" y="385025"/>
                  </a:lnTo>
                  <a:lnTo>
                    <a:pt x="150968" y="382982"/>
                  </a:lnTo>
                  <a:lnTo>
                    <a:pt x="150854" y="381847"/>
                  </a:lnTo>
                  <a:lnTo>
                    <a:pt x="150173" y="380485"/>
                  </a:lnTo>
                  <a:lnTo>
                    <a:pt x="145633" y="375603"/>
                  </a:lnTo>
                  <a:lnTo>
                    <a:pt x="142114" y="374014"/>
                  </a:lnTo>
                  <a:lnTo>
                    <a:pt x="138028" y="373106"/>
                  </a:lnTo>
                  <a:lnTo>
                    <a:pt x="129742" y="372766"/>
                  </a:lnTo>
                  <a:lnTo>
                    <a:pt x="128947" y="373333"/>
                  </a:lnTo>
                  <a:lnTo>
                    <a:pt x="128720" y="373788"/>
                  </a:lnTo>
                  <a:lnTo>
                    <a:pt x="128380" y="374241"/>
                  </a:lnTo>
                  <a:lnTo>
                    <a:pt x="127812" y="374695"/>
                  </a:lnTo>
                  <a:lnTo>
                    <a:pt x="127131" y="372425"/>
                  </a:lnTo>
                  <a:lnTo>
                    <a:pt x="126109" y="371971"/>
                  </a:lnTo>
                  <a:lnTo>
                    <a:pt x="123839" y="372879"/>
                  </a:lnTo>
                  <a:lnTo>
                    <a:pt x="121910" y="372993"/>
                  </a:lnTo>
                  <a:lnTo>
                    <a:pt x="121569" y="372539"/>
                  </a:lnTo>
                  <a:lnTo>
                    <a:pt x="121682" y="371290"/>
                  </a:lnTo>
                  <a:lnTo>
                    <a:pt x="121115" y="368906"/>
                  </a:lnTo>
                  <a:lnTo>
                    <a:pt x="120093" y="370609"/>
                  </a:lnTo>
                  <a:lnTo>
                    <a:pt x="119072" y="370382"/>
                  </a:lnTo>
                  <a:lnTo>
                    <a:pt x="118050" y="369474"/>
                  </a:lnTo>
                  <a:lnTo>
                    <a:pt x="117823" y="369360"/>
                  </a:lnTo>
                  <a:lnTo>
                    <a:pt x="116347" y="368906"/>
                  </a:lnTo>
                  <a:lnTo>
                    <a:pt x="116347" y="367998"/>
                  </a:lnTo>
                  <a:lnTo>
                    <a:pt x="117029" y="367885"/>
                  </a:lnTo>
                  <a:lnTo>
                    <a:pt x="118277" y="367317"/>
                  </a:lnTo>
                  <a:lnTo>
                    <a:pt x="118958" y="367204"/>
                  </a:lnTo>
                  <a:lnTo>
                    <a:pt x="118050" y="365955"/>
                  </a:lnTo>
                  <a:lnTo>
                    <a:pt x="116461" y="365728"/>
                  </a:lnTo>
                  <a:lnTo>
                    <a:pt x="114985" y="365161"/>
                  </a:lnTo>
                  <a:lnTo>
                    <a:pt x="114304" y="362890"/>
                  </a:lnTo>
                  <a:lnTo>
                    <a:pt x="114077" y="361528"/>
                  </a:lnTo>
                  <a:lnTo>
                    <a:pt x="112829" y="357102"/>
                  </a:lnTo>
                  <a:lnTo>
                    <a:pt x="112261" y="355739"/>
                  </a:lnTo>
                  <a:lnTo>
                    <a:pt x="108402" y="350631"/>
                  </a:lnTo>
                  <a:lnTo>
                    <a:pt x="107267" y="349950"/>
                  </a:lnTo>
                  <a:lnTo>
                    <a:pt x="99435" y="349723"/>
                  </a:lnTo>
                  <a:lnTo>
                    <a:pt x="97959" y="349042"/>
                  </a:lnTo>
                  <a:lnTo>
                    <a:pt x="93305" y="345523"/>
                  </a:lnTo>
                  <a:lnTo>
                    <a:pt x="92170" y="344275"/>
                  </a:lnTo>
                  <a:lnTo>
                    <a:pt x="91716" y="342799"/>
                  </a:lnTo>
                  <a:lnTo>
                    <a:pt x="90921" y="341778"/>
                  </a:lnTo>
                  <a:lnTo>
                    <a:pt x="85814" y="337578"/>
                  </a:lnTo>
                  <a:lnTo>
                    <a:pt x="84905" y="336329"/>
                  </a:lnTo>
                  <a:lnTo>
                    <a:pt x="82522" y="331902"/>
                  </a:lnTo>
                  <a:lnTo>
                    <a:pt x="78889" y="327589"/>
                  </a:lnTo>
                  <a:lnTo>
                    <a:pt x="78208" y="327021"/>
                  </a:lnTo>
                  <a:lnTo>
                    <a:pt x="77527" y="326227"/>
                  </a:lnTo>
                  <a:lnTo>
                    <a:pt x="76619" y="323389"/>
                  </a:lnTo>
                  <a:lnTo>
                    <a:pt x="75938" y="321233"/>
                  </a:lnTo>
                  <a:lnTo>
                    <a:pt x="76278" y="319076"/>
                  </a:lnTo>
                  <a:lnTo>
                    <a:pt x="75371" y="316805"/>
                  </a:lnTo>
                  <a:lnTo>
                    <a:pt x="74803" y="316011"/>
                  </a:lnTo>
                  <a:lnTo>
                    <a:pt x="73895" y="314876"/>
                  </a:lnTo>
                  <a:lnTo>
                    <a:pt x="72646" y="313627"/>
                  </a:lnTo>
                  <a:lnTo>
                    <a:pt x="72079" y="313627"/>
                  </a:lnTo>
                  <a:lnTo>
                    <a:pt x="71852" y="314308"/>
                  </a:lnTo>
                  <a:lnTo>
                    <a:pt x="71625" y="314762"/>
                  </a:lnTo>
                  <a:lnTo>
                    <a:pt x="70944" y="314195"/>
                  </a:lnTo>
                  <a:lnTo>
                    <a:pt x="70490" y="313627"/>
                  </a:lnTo>
                  <a:lnTo>
                    <a:pt x="70036" y="313173"/>
                  </a:lnTo>
                  <a:lnTo>
                    <a:pt x="69581" y="312833"/>
                  </a:lnTo>
                  <a:lnTo>
                    <a:pt x="69128" y="312606"/>
                  </a:lnTo>
                  <a:lnTo>
                    <a:pt x="66517" y="312038"/>
                  </a:lnTo>
                  <a:lnTo>
                    <a:pt x="65836" y="311584"/>
                  </a:lnTo>
                  <a:lnTo>
                    <a:pt x="65155" y="313627"/>
                  </a:lnTo>
                  <a:lnTo>
                    <a:pt x="64474" y="313627"/>
                  </a:lnTo>
                  <a:lnTo>
                    <a:pt x="63339" y="311130"/>
                  </a:lnTo>
                  <a:lnTo>
                    <a:pt x="60387" y="309314"/>
                  </a:lnTo>
                  <a:lnTo>
                    <a:pt x="58571" y="306930"/>
                  </a:lnTo>
                  <a:lnTo>
                    <a:pt x="56982" y="304206"/>
                  </a:lnTo>
                  <a:lnTo>
                    <a:pt x="55166" y="302049"/>
                  </a:lnTo>
                  <a:lnTo>
                    <a:pt x="53123" y="300574"/>
                  </a:lnTo>
                  <a:lnTo>
                    <a:pt x="50512" y="300120"/>
                  </a:lnTo>
                  <a:lnTo>
                    <a:pt x="49604" y="299552"/>
                  </a:lnTo>
                  <a:lnTo>
                    <a:pt x="48809" y="299439"/>
                  </a:lnTo>
                  <a:lnTo>
                    <a:pt x="48242" y="299893"/>
                  </a:lnTo>
                  <a:lnTo>
                    <a:pt x="47788" y="301141"/>
                  </a:lnTo>
                  <a:lnTo>
                    <a:pt x="47220" y="301141"/>
                  </a:lnTo>
                  <a:lnTo>
                    <a:pt x="45972" y="299893"/>
                  </a:lnTo>
                  <a:lnTo>
                    <a:pt x="41772" y="297282"/>
                  </a:lnTo>
                  <a:lnTo>
                    <a:pt x="41204" y="296828"/>
                  </a:lnTo>
                  <a:lnTo>
                    <a:pt x="39842" y="290812"/>
                  </a:lnTo>
                  <a:lnTo>
                    <a:pt x="36550" y="287974"/>
                  </a:lnTo>
                  <a:lnTo>
                    <a:pt x="32918" y="282412"/>
                  </a:lnTo>
                  <a:lnTo>
                    <a:pt x="29513" y="280369"/>
                  </a:lnTo>
                  <a:lnTo>
                    <a:pt x="27696" y="278893"/>
                  </a:lnTo>
                  <a:lnTo>
                    <a:pt x="27243" y="277872"/>
                  </a:lnTo>
                  <a:lnTo>
                    <a:pt x="26902" y="276964"/>
                  </a:lnTo>
                  <a:lnTo>
                    <a:pt x="27810" y="275601"/>
                  </a:lnTo>
                  <a:lnTo>
                    <a:pt x="29626" y="274693"/>
                  </a:lnTo>
                  <a:lnTo>
                    <a:pt x="30194" y="274126"/>
                  </a:lnTo>
                  <a:lnTo>
                    <a:pt x="30988" y="273331"/>
                  </a:lnTo>
                  <a:lnTo>
                    <a:pt x="30421" y="270721"/>
                  </a:lnTo>
                  <a:lnTo>
                    <a:pt x="28945" y="269699"/>
                  </a:lnTo>
                  <a:lnTo>
                    <a:pt x="27129" y="269585"/>
                  </a:lnTo>
                  <a:lnTo>
                    <a:pt x="26675" y="269359"/>
                  </a:lnTo>
                  <a:lnTo>
                    <a:pt x="26562" y="269359"/>
                  </a:lnTo>
                  <a:lnTo>
                    <a:pt x="25767" y="269018"/>
                  </a:lnTo>
                  <a:lnTo>
                    <a:pt x="25767" y="266634"/>
                  </a:lnTo>
                  <a:lnTo>
                    <a:pt x="24405" y="266861"/>
                  </a:lnTo>
                  <a:lnTo>
                    <a:pt x="23497" y="265840"/>
                  </a:lnTo>
                  <a:lnTo>
                    <a:pt x="22702" y="264250"/>
                  </a:lnTo>
                  <a:lnTo>
                    <a:pt x="21567" y="262888"/>
                  </a:lnTo>
                  <a:lnTo>
                    <a:pt x="20205" y="258802"/>
                  </a:lnTo>
                  <a:lnTo>
                    <a:pt x="19978" y="258234"/>
                  </a:lnTo>
                  <a:lnTo>
                    <a:pt x="20091" y="257667"/>
                  </a:lnTo>
                  <a:lnTo>
                    <a:pt x="20318" y="256645"/>
                  </a:lnTo>
                  <a:lnTo>
                    <a:pt x="21227" y="255170"/>
                  </a:lnTo>
                  <a:lnTo>
                    <a:pt x="21567" y="254489"/>
                  </a:lnTo>
                  <a:lnTo>
                    <a:pt x="22248" y="252899"/>
                  </a:lnTo>
                  <a:lnTo>
                    <a:pt x="22816" y="251197"/>
                  </a:lnTo>
                  <a:lnTo>
                    <a:pt x="23042" y="249948"/>
                  </a:lnTo>
                  <a:lnTo>
                    <a:pt x="22589" y="249267"/>
                  </a:lnTo>
                  <a:lnTo>
                    <a:pt x="21113" y="249154"/>
                  </a:lnTo>
                  <a:lnTo>
                    <a:pt x="20205" y="248700"/>
                  </a:lnTo>
                  <a:lnTo>
                    <a:pt x="19751" y="248132"/>
                  </a:lnTo>
                  <a:lnTo>
                    <a:pt x="18275" y="246316"/>
                  </a:lnTo>
                  <a:lnTo>
                    <a:pt x="17254" y="245749"/>
                  </a:lnTo>
                  <a:lnTo>
                    <a:pt x="8286" y="246543"/>
                  </a:lnTo>
                  <a:lnTo>
                    <a:pt x="3973" y="246883"/>
                  </a:lnTo>
                  <a:lnTo>
                    <a:pt x="3519" y="246770"/>
                  </a:lnTo>
                  <a:lnTo>
                    <a:pt x="0" y="245862"/>
                  </a:lnTo>
                  <a:lnTo>
                    <a:pt x="1589" y="245181"/>
                  </a:lnTo>
                  <a:lnTo>
                    <a:pt x="2838" y="243932"/>
                  </a:lnTo>
                  <a:lnTo>
                    <a:pt x="6357" y="239165"/>
                  </a:lnTo>
                  <a:lnTo>
                    <a:pt x="7492" y="238030"/>
                  </a:lnTo>
                  <a:lnTo>
                    <a:pt x="9989" y="236214"/>
                  </a:lnTo>
                  <a:lnTo>
                    <a:pt x="12032" y="235306"/>
                  </a:lnTo>
                  <a:lnTo>
                    <a:pt x="12713" y="234738"/>
                  </a:lnTo>
                  <a:lnTo>
                    <a:pt x="13394" y="233716"/>
                  </a:lnTo>
                  <a:lnTo>
                    <a:pt x="13394" y="232808"/>
                  </a:lnTo>
                  <a:lnTo>
                    <a:pt x="13281" y="232014"/>
                  </a:lnTo>
                  <a:lnTo>
                    <a:pt x="13508" y="231106"/>
                  </a:lnTo>
                  <a:lnTo>
                    <a:pt x="14529" y="230311"/>
                  </a:lnTo>
                  <a:lnTo>
                    <a:pt x="15437" y="230084"/>
                  </a:lnTo>
                  <a:lnTo>
                    <a:pt x="16232" y="229403"/>
                  </a:lnTo>
                  <a:lnTo>
                    <a:pt x="16686" y="227247"/>
                  </a:lnTo>
                  <a:lnTo>
                    <a:pt x="17594" y="225657"/>
                  </a:lnTo>
                  <a:lnTo>
                    <a:pt x="18956" y="225430"/>
                  </a:lnTo>
                  <a:lnTo>
                    <a:pt x="22589" y="226111"/>
                  </a:lnTo>
                  <a:lnTo>
                    <a:pt x="26562" y="225657"/>
                  </a:lnTo>
                  <a:lnTo>
                    <a:pt x="28605" y="225884"/>
                  </a:lnTo>
                  <a:lnTo>
                    <a:pt x="30307" y="227133"/>
                  </a:lnTo>
                  <a:lnTo>
                    <a:pt x="30875" y="227473"/>
                  </a:lnTo>
                  <a:lnTo>
                    <a:pt x="31329" y="227587"/>
                  </a:lnTo>
                  <a:lnTo>
                    <a:pt x="31783" y="227473"/>
                  </a:lnTo>
                  <a:lnTo>
                    <a:pt x="32237" y="227133"/>
                  </a:lnTo>
                  <a:lnTo>
                    <a:pt x="32237" y="227133"/>
                  </a:lnTo>
                  <a:lnTo>
                    <a:pt x="33826" y="226792"/>
                  </a:lnTo>
                  <a:lnTo>
                    <a:pt x="36323" y="226792"/>
                  </a:lnTo>
                  <a:lnTo>
                    <a:pt x="38139" y="226338"/>
                  </a:lnTo>
                  <a:lnTo>
                    <a:pt x="37685" y="224749"/>
                  </a:lnTo>
                  <a:lnTo>
                    <a:pt x="36323" y="223501"/>
                  </a:lnTo>
                  <a:lnTo>
                    <a:pt x="34961" y="223047"/>
                  </a:lnTo>
                  <a:lnTo>
                    <a:pt x="32237" y="222706"/>
                  </a:lnTo>
                  <a:lnTo>
                    <a:pt x="33485" y="221571"/>
                  </a:lnTo>
                  <a:lnTo>
                    <a:pt x="37799" y="219755"/>
                  </a:lnTo>
                  <a:lnTo>
                    <a:pt x="38934" y="219074"/>
                  </a:lnTo>
                  <a:lnTo>
                    <a:pt x="39275" y="218279"/>
                  </a:lnTo>
                  <a:lnTo>
                    <a:pt x="38934" y="217485"/>
                  </a:lnTo>
                  <a:lnTo>
                    <a:pt x="37799" y="216917"/>
                  </a:lnTo>
                  <a:lnTo>
                    <a:pt x="35869" y="216236"/>
                  </a:lnTo>
                  <a:lnTo>
                    <a:pt x="35188" y="214306"/>
                  </a:lnTo>
                  <a:lnTo>
                    <a:pt x="35869" y="212263"/>
                  </a:lnTo>
                  <a:lnTo>
                    <a:pt x="37913" y="211014"/>
                  </a:lnTo>
                  <a:lnTo>
                    <a:pt x="40183" y="208063"/>
                  </a:lnTo>
                  <a:lnTo>
                    <a:pt x="40637" y="206361"/>
                  </a:lnTo>
                  <a:lnTo>
                    <a:pt x="39501" y="204658"/>
                  </a:lnTo>
                  <a:lnTo>
                    <a:pt x="37913" y="204545"/>
                  </a:lnTo>
                  <a:lnTo>
                    <a:pt x="34621" y="206134"/>
                  </a:lnTo>
                  <a:lnTo>
                    <a:pt x="33372" y="205226"/>
                  </a:lnTo>
                  <a:lnTo>
                    <a:pt x="33372" y="204431"/>
                  </a:lnTo>
                  <a:lnTo>
                    <a:pt x="34167" y="202047"/>
                  </a:lnTo>
                  <a:lnTo>
                    <a:pt x="34167" y="200799"/>
                  </a:lnTo>
                  <a:lnTo>
                    <a:pt x="33485" y="199891"/>
                  </a:lnTo>
                  <a:lnTo>
                    <a:pt x="32691" y="199777"/>
                  </a:lnTo>
                  <a:lnTo>
                    <a:pt x="31897" y="199891"/>
                  </a:lnTo>
                  <a:lnTo>
                    <a:pt x="31329" y="199437"/>
                  </a:lnTo>
                  <a:lnTo>
                    <a:pt x="30988" y="197053"/>
                  </a:lnTo>
                  <a:lnTo>
                    <a:pt x="32464" y="193988"/>
                  </a:lnTo>
                  <a:lnTo>
                    <a:pt x="32123" y="191491"/>
                  </a:lnTo>
                  <a:lnTo>
                    <a:pt x="32123" y="191491"/>
                  </a:lnTo>
                  <a:lnTo>
                    <a:pt x="35188" y="189902"/>
                  </a:lnTo>
                  <a:lnTo>
                    <a:pt x="36550" y="188653"/>
                  </a:lnTo>
                  <a:lnTo>
                    <a:pt x="37231" y="186724"/>
                  </a:lnTo>
                  <a:lnTo>
                    <a:pt x="36891" y="184340"/>
                  </a:lnTo>
                  <a:lnTo>
                    <a:pt x="33940" y="178210"/>
                  </a:lnTo>
                  <a:lnTo>
                    <a:pt x="33712" y="177983"/>
                  </a:lnTo>
                  <a:lnTo>
                    <a:pt x="33259" y="177870"/>
                  </a:lnTo>
                  <a:lnTo>
                    <a:pt x="32804" y="177643"/>
                  </a:lnTo>
                  <a:lnTo>
                    <a:pt x="32578" y="177075"/>
                  </a:lnTo>
                  <a:lnTo>
                    <a:pt x="32691" y="176280"/>
                  </a:lnTo>
                  <a:lnTo>
                    <a:pt x="33145" y="175940"/>
                  </a:lnTo>
                  <a:lnTo>
                    <a:pt x="33599" y="175713"/>
                  </a:lnTo>
                  <a:lnTo>
                    <a:pt x="33826" y="175259"/>
                  </a:lnTo>
                  <a:lnTo>
                    <a:pt x="33599" y="169811"/>
                  </a:lnTo>
                  <a:lnTo>
                    <a:pt x="34621" y="167994"/>
                  </a:lnTo>
                  <a:lnTo>
                    <a:pt x="35869" y="167654"/>
                  </a:lnTo>
                  <a:lnTo>
                    <a:pt x="37118" y="168562"/>
                  </a:lnTo>
                  <a:lnTo>
                    <a:pt x="38253" y="170492"/>
                  </a:lnTo>
                  <a:lnTo>
                    <a:pt x="48696" y="165724"/>
                  </a:lnTo>
                  <a:lnTo>
                    <a:pt x="52328" y="162886"/>
                  </a:lnTo>
                  <a:lnTo>
                    <a:pt x="53690" y="161865"/>
                  </a:lnTo>
                  <a:lnTo>
                    <a:pt x="53350" y="156076"/>
                  </a:lnTo>
                  <a:lnTo>
                    <a:pt x="54485" y="154827"/>
                  </a:lnTo>
                  <a:lnTo>
                    <a:pt x="57323" y="153692"/>
                  </a:lnTo>
                  <a:lnTo>
                    <a:pt x="58344" y="151876"/>
                  </a:lnTo>
                  <a:lnTo>
                    <a:pt x="58458" y="149719"/>
                  </a:lnTo>
                  <a:lnTo>
                    <a:pt x="57663" y="147903"/>
                  </a:lnTo>
                  <a:lnTo>
                    <a:pt x="56301" y="146541"/>
                  </a:lnTo>
                  <a:lnTo>
                    <a:pt x="54712" y="145633"/>
                  </a:lnTo>
                  <a:lnTo>
                    <a:pt x="55279" y="142909"/>
                  </a:lnTo>
                  <a:lnTo>
                    <a:pt x="54485" y="139958"/>
                  </a:lnTo>
                  <a:lnTo>
                    <a:pt x="52782" y="137687"/>
                  </a:lnTo>
                  <a:lnTo>
                    <a:pt x="50626" y="136666"/>
                  </a:lnTo>
                  <a:lnTo>
                    <a:pt x="47447" y="137233"/>
                  </a:lnTo>
                  <a:lnTo>
                    <a:pt x="41091" y="134623"/>
                  </a:lnTo>
                  <a:lnTo>
                    <a:pt x="38366" y="135190"/>
                  </a:lnTo>
                  <a:lnTo>
                    <a:pt x="32918" y="133033"/>
                  </a:lnTo>
                  <a:lnTo>
                    <a:pt x="31215" y="132012"/>
                  </a:lnTo>
                  <a:lnTo>
                    <a:pt x="32123" y="130990"/>
                  </a:lnTo>
                  <a:lnTo>
                    <a:pt x="33599" y="128607"/>
                  </a:lnTo>
                  <a:lnTo>
                    <a:pt x="34280" y="127926"/>
                  </a:lnTo>
                  <a:lnTo>
                    <a:pt x="34848" y="128607"/>
                  </a:lnTo>
                  <a:lnTo>
                    <a:pt x="35302" y="129060"/>
                  </a:lnTo>
                  <a:lnTo>
                    <a:pt x="35756" y="129174"/>
                  </a:lnTo>
                  <a:lnTo>
                    <a:pt x="36437" y="128834"/>
                  </a:lnTo>
                  <a:lnTo>
                    <a:pt x="37572" y="127812"/>
                  </a:lnTo>
                  <a:lnTo>
                    <a:pt x="41431" y="125769"/>
                  </a:lnTo>
                  <a:lnTo>
                    <a:pt x="42226" y="124974"/>
                  </a:lnTo>
                  <a:lnTo>
                    <a:pt x="42793" y="123726"/>
                  </a:lnTo>
                  <a:lnTo>
                    <a:pt x="42566" y="121796"/>
                  </a:lnTo>
                  <a:lnTo>
                    <a:pt x="43134" y="120434"/>
                  </a:lnTo>
                  <a:lnTo>
                    <a:pt x="46653" y="118845"/>
                  </a:lnTo>
                  <a:lnTo>
                    <a:pt x="50739" y="119412"/>
                  </a:lnTo>
                  <a:lnTo>
                    <a:pt x="58458" y="122477"/>
                  </a:lnTo>
                  <a:lnTo>
                    <a:pt x="59706" y="123385"/>
                  </a:lnTo>
                  <a:lnTo>
                    <a:pt x="60274" y="124634"/>
                  </a:lnTo>
                  <a:lnTo>
                    <a:pt x="60614" y="126109"/>
                  </a:lnTo>
                  <a:lnTo>
                    <a:pt x="61409" y="127585"/>
                  </a:lnTo>
                  <a:lnTo>
                    <a:pt x="62544" y="128720"/>
                  </a:lnTo>
                  <a:lnTo>
                    <a:pt x="63565" y="129401"/>
                  </a:lnTo>
                  <a:lnTo>
                    <a:pt x="69014" y="130309"/>
                  </a:lnTo>
                  <a:lnTo>
                    <a:pt x="69809" y="130082"/>
                  </a:lnTo>
                  <a:lnTo>
                    <a:pt x="70830" y="129060"/>
                  </a:lnTo>
                  <a:lnTo>
                    <a:pt x="72760" y="125996"/>
                  </a:lnTo>
                  <a:lnTo>
                    <a:pt x="74009" y="124861"/>
                  </a:lnTo>
                  <a:lnTo>
                    <a:pt x="75371" y="128607"/>
                  </a:lnTo>
                  <a:lnTo>
                    <a:pt x="79003" y="129288"/>
                  </a:lnTo>
                  <a:lnTo>
                    <a:pt x="86722" y="127358"/>
                  </a:lnTo>
                  <a:lnTo>
                    <a:pt x="93759" y="126450"/>
                  </a:lnTo>
                  <a:lnTo>
                    <a:pt x="95802" y="125542"/>
                  </a:lnTo>
                  <a:lnTo>
                    <a:pt x="94667" y="124861"/>
                  </a:lnTo>
                  <a:lnTo>
                    <a:pt x="93873" y="123726"/>
                  </a:lnTo>
                  <a:lnTo>
                    <a:pt x="93419" y="122250"/>
                  </a:lnTo>
                  <a:lnTo>
                    <a:pt x="93192" y="117596"/>
                  </a:lnTo>
                  <a:lnTo>
                    <a:pt x="92511" y="114645"/>
                  </a:lnTo>
                  <a:lnTo>
                    <a:pt x="92397" y="112148"/>
                  </a:lnTo>
                  <a:lnTo>
                    <a:pt x="93873" y="110559"/>
                  </a:lnTo>
                  <a:lnTo>
                    <a:pt x="93192" y="109650"/>
                  </a:lnTo>
                  <a:lnTo>
                    <a:pt x="92283" y="106926"/>
                  </a:lnTo>
                  <a:lnTo>
                    <a:pt x="91489" y="106358"/>
                  </a:lnTo>
                  <a:lnTo>
                    <a:pt x="89446" y="105451"/>
                  </a:lnTo>
                  <a:lnTo>
                    <a:pt x="88878" y="104770"/>
                  </a:lnTo>
                  <a:lnTo>
                    <a:pt x="88878" y="103180"/>
                  </a:lnTo>
                  <a:lnTo>
                    <a:pt x="90127" y="102499"/>
                  </a:lnTo>
                  <a:lnTo>
                    <a:pt x="93532" y="101705"/>
                  </a:lnTo>
                  <a:lnTo>
                    <a:pt x="95121" y="100456"/>
                  </a:lnTo>
                  <a:lnTo>
                    <a:pt x="96029" y="98980"/>
                  </a:lnTo>
                  <a:lnTo>
                    <a:pt x="96597" y="97051"/>
                  </a:lnTo>
                  <a:lnTo>
                    <a:pt x="97051" y="94440"/>
                  </a:lnTo>
                  <a:lnTo>
                    <a:pt x="96824" y="94100"/>
                  </a:lnTo>
                  <a:lnTo>
                    <a:pt x="96256" y="93986"/>
                  </a:lnTo>
                  <a:lnTo>
                    <a:pt x="95802" y="93645"/>
                  </a:lnTo>
                  <a:lnTo>
                    <a:pt x="95689" y="92964"/>
                  </a:lnTo>
                  <a:lnTo>
                    <a:pt x="95916" y="92511"/>
                  </a:lnTo>
                  <a:lnTo>
                    <a:pt x="96824" y="91943"/>
                  </a:lnTo>
                  <a:lnTo>
                    <a:pt x="97051" y="91716"/>
                  </a:lnTo>
                  <a:lnTo>
                    <a:pt x="97278" y="90467"/>
                  </a:lnTo>
                  <a:lnTo>
                    <a:pt x="97732" y="89559"/>
                  </a:lnTo>
                  <a:lnTo>
                    <a:pt x="97732" y="88651"/>
                  </a:lnTo>
                  <a:lnTo>
                    <a:pt x="96710" y="87516"/>
                  </a:lnTo>
                  <a:lnTo>
                    <a:pt x="102840" y="82408"/>
                  </a:lnTo>
                  <a:lnTo>
                    <a:pt x="106359" y="80251"/>
                  </a:lnTo>
                  <a:lnTo>
                    <a:pt x="109878" y="81046"/>
                  </a:lnTo>
                  <a:lnTo>
                    <a:pt x="113850" y="82181"/>
                  </a:lnTo>
                  <a:lnTo>
                    <a:pt x="114872" y="82408"/>
                  </a:lnTo>
                  <a:lnTo>
                    <a:pt x="121229" y="83316"/>
                  </a:lnTo>
                  <a:lnTo>
                    <a:pt x="124293" y="85813"/>
                  </a:lnTo>
                  <a:lnTo>
                    <a:pt x="134282" y="99208"/>
                  </a:lnTo>
                  <a:lnTo>
                    <a:pt x="135190" y="100116"/>
                  </a:lnTo>
                  <a:lnTo>
                    <a:pt x="136212" y="100570"/>
                  </a:lnTo>
                  <a:lnTo>
                    <a:pt x="138596" y="101137"/>
                  </a:lnTo>
                  <a:lnTo>
                    <a:pt x="139503" y="101705"/>
                  </a:lnTo>
                  <a:lnTo>
                    <a:pt x="142795" y="106586"/>
                  </a:lnTo>
                  <a:lnTo>
                    <a:pt x="143930" y="107834"/>
                  </a:lnTo>
                  <a:lnTo>
                    <a:pt x="144952" y="107834"/>
                  </a:lnTo>
                  <a:lnTo>
                    <a:pt x="145974" y="107380"/>
                  </a:lnTo>
                  <a:lnTo>
                    <a:pt x="147109" y="107267"/>
                  </a:lnTo>
                  <a:lnTo>
                    <a:pt x="148584" y="107948"/>
                  </a:lnTo>
                  <a:lnTo>
                    <a:pt x="150628" y="109423"/>
                  </a:lnTo>
                  <a:lnTo>
                    <a:pt x="152444" y="111126"/>
                  </a:lnTo>
                  <a:lnTo>
                    <a:pt x="153238" y="112602"/>
                  </a:lnTo>
                  <a:lnTo>
                    <a:pt x="154260" y="113737"/>
                  </a:lnTo>
                  <a:lnTo>
                    <a:pt x="158346" y="116007"/>
                  </a:lnTo>
                  <a:lnTo>
                    <a:pt x="160503" y="117256"/>
                  </a:lnTo>
                  <a:lnTo>
                    <a:pt x="168676" y="119412"/>
                  </a:lnTo>
                  <a:lnTo>
                    <a:pt x="174237" y="119072"/>
                  </a:lnTo>
                  <a:lnTo>
                    <a:pt x="196486" y="117596"/>
                  </a:lnTo>
                  <a:lnTo>
                    <a:pt x="208404" y="118845"/>
                  </a:lnTo>
                  <a:lnTo>
                    <a:pt x="212036" y="118504"/>
                  </a:lnTo>
                  <a:lnTo>
                    <a:pt x="219301" y="115553"/>
                  </a:lnTo>
                  <a:lnTo>
                    <a:pt x="239165" y="113283"/>
                  </a:lnTo>
                  <a:lnTo>
                    <a:pt x="243478" y="113623"/>
                  </a:lnTo>
                  <a:lnTo>
                    <a:pt x="246997" y="115213"/>
                  </a:lnTo>
                  <a:lnTo>
                    <a:pt x="249948" y="115780"/>
                  </a:lnTo>
                  <a:lnTo>
                    <a:pt x="252786" y="115439"/>
                  </a:lnTo>
                  <a:lnTo>
                    <a:pt x="255170" y="113964"/>
                  </a:lnTo>
                  <a:lnTo>
                    <a:pt x="258348" y="110331"/>
                  </a:lnTo>
                  <a:lnTo>
                    <a:pt x="260051" y="109083"/>
                  </a:lnTo>
                  <a:lnTo>
                    <a:pt x="262207" y="108515"/>
                  </a:lnTo>
                  <a:lnTo>
                    <a:pt x="264591" y="107721"/>
                  </a:lnTo>
                  <a:lnTo>
                    <a:pt x="264705" y="107721"/>
                  </a:lnTo>
                  <a:lnTo>
                    <a:pt x="260959" y="104996"/>
                  </a:lnTo>
                  <a:lnTo>
                    <a:pt x="258121" y="102272"/>
                  </a:lnTo>
                  <a:lnTo>
                    <a:pt x="257440" y="99548"/>
                  </a:lnTo>
                  <a:lnTo>
                    <a:pt x="257667" y="96483"/>
                  </a:lnTo>
                  <a:lnTo>
                    <a:pt x="258689" y="90467"/>
                  </a:lnTo>
                  <a:lnTo>
                    <a:pt x="258348" y="88765"/>
                  </a:lnTo>
                  <a:lnTo>
                    <a:pt x="257667" y="88197"/>
                  </a:lnTo>
                  <a:lnTo>
                    <a:pt x="257553" y="87629"/>
                  </a:lnTo>
                  <a:lnTo>
                    <a:pt x="258802" y="86041"/>
                  </a:lnTo>
                  <a:lnTo>
                    <a:pt x="259710" y="85473"/>
                  </a:lnTo>
                  <a:lnTo>
                    <a:pt x="261640" y="85132"/>
                  </a:lnTo>
                  <a:lnTo>
                    <a:pt x="262548" y="84338"/>
                  </a:lnTo>
                  <a:lnTo>
                    <a:pt x="265159" y="78889"/>
                  </a:lnTo>
                  <a:lnTo>
                    <a:pt x="266861" y="77527"/>
                  </a:lnTo>
                  <a:lnTo>
                    <a:pt x="276056" y="75484"/>
                  </a:lnTo>
                  <a:lnTo>
                    <a:pt x="280709" y="74462"/>
                  </a:lnTo>
                  <a:lnTo>
                    <a:pt x="282185" y="73781"/>
                  </a:lnTo>
                  <a:lnTo>
                    <a:pt x="284342" y="73895"/>
                  </a:lnTo>
                  <a:lnTo>
                    <a:pt x="286271" y="74009"/>
                  </a:lnTo>
                  <a:lnTo>
                    <a:pt x="292060" y="73214"/>
                  </a:lnTo>
                  <a:lnTo>
                    <a:pt x="304092" y="74690"/>
                  </a:lnTo>
                  <a:lnTo>
                    <a:pt x="305114" y="74462"/>
                  </a:lnTo>
                  <a:lnTo>
                    <a:pt x="310903" y="70717"/>
                  </a:lnTo>
                  <a:lnTo>
                    <a:pt x="323957" y="70944"/>
                  </a:lnTo>
                  <a:lnTo>
                    <a:pt x="329178" y="67198"/>
                  </a:lnTo>
                  <a:lnTo>
                    <a:pt x="329292" y="66403"/>
                  </a:lnTo>
                  <a:lnTo>
                    <a:pt x="329292" y="65609"/>
                  </a:lnTo>
                  <a:lnTo>
                    <a:pt x="329292" y="64814"/>
                  </a:lnTo>
                  <a:lnTo>
                    <a:pt x="329178" y="64020"/>
                  </a:lnTo>
                  <a:lnTo>
                    <a:pt x="329178" y="63906"/>
                  </a:lnTo>
                  <a:lnTo>
                    <a:pt x="329178" y="63792"/>
                  </a:lnTo>
                  <a:lnTo>
                    <a:pt x="329178" y="63679"/>
                  </a:lnTo>
                  <a:lnTo>
                    <a:pt x="329178" y="63565"/>
                  </a:lnTo>
                  <a:lnTo>
                    <a:pt x="330313" y="61295"/>
                  </a:lnTo>
                  <a:lnTo>
                    <a:pt x="331221" y="55733"/>
                  </a:lnTo>
                  <a:lnTo>
                    <a:pt x="332243" y="53577"/>
                  </a:lnTo>
                  <a:lnTo>
                    <a:pt x="333946" y="52555"/>
                  </a:lnTo>
                  <a:lnTo>
                    <a:pt x="342913" y="50171"/>
                  </a:lnTo>
                  <a:lnTo>
                    <a:pt x="343934" y="50171"/>
                  </a:lnTo>
                  <a:lnTo>
                    <a:pt x="344956" y="50512"/>
                  </a:lnTo>
                  <a:lnTo>
                    <a:pt x="346091" y="51420"/>
                  </a:lnTo>
                  <a:lnTo>
                    <a:pt x="348248" y="54031"/>
                  </a:lnTo>
                  <a:lnTo>
                    <a:pt x="349269" y="54485"/>
                  </a:lnTo>
                  <a:lnTo>
                    <a:pt x="353696" y="53577"/>
                  </a:lnTo>
                  <a:lnTo>
                    <a:pt x="355966" y="53917"/>
                  </a:lnTo>
                  <a:lnTo>
                    <a:pt x="357669" y="55961"/>
                  </a:lnTo>
                  <a:lnTo>
                    <a:pt x="357669" y="57436"/>
                  </a:lnTo>
                  <a:lnTo>
                    <a:pt x="357102" y="58685"/>
                  </a:lnTo>
                  <a:lnTo>
                    <a:pt x="356874" y="59933"/>
                  </a:lnTo>
                  <a:lnTo>
                    <a:pt x="357783" y="61295"/>
                  </a:lnTo>
                  <a:lnTo>
                    <a:pt x="358691" y="61409"/>
                  </a:lnTo>
                  <a:lnTo>
                    <a:pt x="362209" y="60047"/>
                  </a:lnTo>
                  <a:lnTo>
                    <a:pt x="364593" y="60841"/>
                  </a:lnTo>
                  <a:lnTo>
                    <a:pt x="368339" y="64133"/>
                  </a:lnTo>
                  <a:lnTo>
                    <a:pt x="370382" y="64928"/>
                  </a:lnTo>
                  <a:lnTo>
                    <a:pt x="372652" y="64133"/>
                  </a:lnTo>
                  <a:lnTo>
                    <a:pt x="377079" y="60047"/>
                  </a:lnTo>
                  <a:lnTo>
                    <a:pt x="379349" y="58685"/>
                  </a:lnTo>
                  <a:lnTo>
                    <a:pt x="383095" y="57549"/>
                  </a:lnTo>
                  <a:lnTo>
                    <a:pt x="383436" y="57323"/>
                  </a:lnTo>
                  <a:lnTo>
                    <a:pt x="387295" y="54939"/>
                  </a:lnTo>
                  <a:lnTo>
                    <a:pt x="389111" y="54258"/>
                  </a:lnTo>
                  <a:lnTo>
                    <a:pt x="389906" y="53577"/>
                  </a:lnTo>
                  <a:lnTo>
                    <a:pt x="390587" y="52328"/>
                  </a:lnTo>
                  <a:lnTo>
                    <a:pt x="391154" y="49717"/>
                  </a:lnTo>
                  <a:lnTo>
                    <a:pt x="391495" y="48696"/>
                  </a:lnTo>
                  <a:lnTo>
                    <a:pt x="392743" y="47220"/>
                  </a:lnTo>
                  <a:lnTo>
                    <a:pt x="393538" y="47107"/>
                  </a:lnTo>
                  <a:lnTo>
                    <a:pt x="394560" y="47447"/>
                  </a:lnTo>
                  <a:lnTo>
                    <a:pt x="396262" y="47674"/>
                  </a:lnTo>
                  <a:lnTo>
                    <a:pt x="397852" y="46993"/>
                  </a:lnTo>
                  <a:lnTo>
                    <a:pt x="400803" y="44269"/>
                  </a:lnTo>
                  <a:lnTo>
                    <a:pt x="401938" y="43815"/>
                  </a:lnTo>
                  <a:lnTo>
                    <a:pt x="403868" y="44836"/>
                  </a:lnTo>
                  <a:lnTo>
                    <a:pt x="405003" y="46085"/>
                  </a:lnTo>
                  <a:lnTo>
                    <a:pt x="406138" y="46539"/>
                  </a:lnTo>
                  <a:lnTo>
                    <a:pt x="408408" y="45404"/>
                  </a:lnTo>
                  <a:lnTo>
                    <a:pt x="411246" y="42566"/>
                  </a:lnTo>
                  <a:lnTo>
                    <a:pt x="413629" y="38820"/>
                  </a:lnTo>
                  <a:lnTo>
                    <a:pt x="415673" y="34621"/>
                  </a:lnTo>
                  <a:lnTo>
                    <a:pt x="419418" y="23042"/>
                  </a:lnTo>
                  <a:lnTo>
                    <a:pt x="420553" y="20772"/>
                  </a:lnTo>
                  <a:lnTo>
                    <a:pt x="422029" y="18843"/>
                  </a:lnTo>
                  <a:lnTo>
                    <a:pt x="424980" y="15664"/>
                  </a:lnTo>
                  <a:lnTo>
                    <a:pt x="425207" y="15437"/>
                  </a:lnTo>
                  <a:lnTo>
                    <a:pt x="426456" y="13508"/>
                  </a:lnTo>
                  <a:lnTo>
                    <a:pt x="426569" y="12940"/>
                  </a:lnTo>
                  <a:lnTo>
                    <a:pt x="426569" y="12373"/>
                  </a:lnTo>
                  <a:lnTo>
                    <a:pt x="426569" y="11805"/>
                  </a:lnTo>
                  <a:lnTo>
                    <a:pt x="426456" y="11238"/>
                  </a:lnTo>
                  <a:lnTo>
                    <a:pt x="426229" y="8740"/>
                  </a:lnTo>
                  <a:lnTo>
                    <a:pt x="426229" y="7492"/>
                  </a:lnTo>
                  <a:lnTo>
                    <a:pt x="426343" y="6357"/>
                  </a:lnTo>
                  <a:lnTo>
                    <a:pt x="429180" y="5222"/>
                  </a:lnTo>
                  <a:lnTo>
                    <a:pt x="435196" y="4768"/>
                  </a:lnTo>
                  <a:lnTo>
                    <a:pt x="455742" y="0"/>
                  </a:lnTo>
                  <a:lnTo>
                    <a:pt x="457330" y="0"/>
                  </a:lnTo>
                  <a:lnTo>
                    <a:pt x="458806" y="795"/>
                  </a:lnTo>
                  <a:lnTo>
                    <a:pt x="461644" y="3405"/>
                  </a:lnTo>
                  <a:lnTo>
                    <a:pt x="463006" y="3746"/>
                  </a:lnTo>
                  <a:lnTo>
                    <a:pt x="466071" y="4087"/>
                  </a:lnTo>
                  <a:lnTo>
                    <a:pt x="471406" y="7265"/>
                  </a:lnTo>
                  <a:lnTo>
                    <a:pt x="474811" y="7605"/>
                  </a:lnTo>
                  <a:lnTo>
                    <a:pt x="477195" y="7378"/>
                  </a:lnTo>
                  <a:lnTo>
                    <a:pt x="480032" y="7946"/>
                  </a:lnTo>
                  <a:lnTo>
                    <a:pt x="482757" y="9194"/>
                  </a:lnTo>
                  <a:lnTo>
                    <a:pt x="484686" y="11124"/>
                  </a:lnTo>
                  <a:lnTo>
                    <a:pt x="487184" y="11691"/>
                  </a:lnTo>
                  <a:lnTo>
                    <a:pt x="494675" y="8059"/>
                  </a:lnTo>
                  <a:lnTo>
                    <a:pt x="497853" y="7378"/>
                  </a:lnTo>
                  <a:lnTo>
                    <a:pt x="499556" y="8173"/>
                  </a:lnTo>
                  <a:lnTo>
                    <a:pt x="500805" y="9194"/>
                  </a:lnTo>
                  <a:lnTo>
                    <a:pt x="501940" y="9648"/>
                  </a:lnTo>
                  <a:lnTo>
                    <a:pt x="503415" y="8854"/>
                  </a:lnTo>
                  <a:lnTo>
                    <a:pt x="504551" y="7265"/>
                  </a:lnTo>
                  <a:lnTo>
                    <a:pt x="505118" y="5675"/>
                  </a:lnTo>
                  <a:lnTo>
                    <a:pt x="505913" y="4313"/>
                  </a:lnTo>
                  <a:lnTo>
                    <a:pt x="507842" y="3178"/>
                  </a:lnTo>
                  <a:lnTo>
                    <a:pt x="509431" y="2838"/>
                  </a:lnTo>
                  <a:lnTo>
                    <a:pt x="512723" y="2724"/>
                  </a:lnTo>
                  <a:lnTo>
                    <a:pt x="517718" y="1135"/>
                  </a:lnTo>
                  <a:lnTo>
                    <a:pt x="519080" y="1589"/>
                  </a:lnTo>
                  <a:lnTo>
                    <a:pt x="522372" y="3519"/>
                  </a:lnTo>
                  <a:lnTo>
                    <a:pt x="524074" y="4200"/>
                  </a:lnTo>
                  <a:lnTo>
                    <a:pt x="524869" y="4994"/>
                  </a:lnTo>
                  <a:lnTo>
                    <a:pt x="525550" y="6243"/>
                  </a:lnTo>
                  <a:lnTo>
                    <a:pt x="526458" y="9081"/>
                  </a:lnTo>
                  <a:lnTo>
                    <a:pt x="527139" y="10103"/>
                  </a:lnTo>
                  <a:lnTo>
                    <a:pt x="528728" y="10784"/>
                  </a:lnTo>
                  <a:lnTo>
                    <a:pt x="532361" y="10784"/>
                  </a:lnTo>
                  <a:lnTo>
                    <a:pt x="534063" y="11124"/>
                  </a:lnTo>
                  <a:lnTo>
                    <a:pt x="534858" y="12827"/>
                  </a:lnTo>
                  <a:lnTo>
                    <a:pt x="536106" y="18843"/>
                  </a:lnTo>
                  <a:lnTo>
                    <a:pt x="536901" y="20432"/>
                  </a:lnTo>
                  <a:lnTo>
                    <a:pt x="542349" y="28832"/>
                  </a:lnTo>
                  <a:lnTo>
                    <a:pt x="544619" y="31556"/>
                  </a:lnTo>
                  <a:lnTo>
                    <a:pt x="547230" y="33485"/>
                  </a:lnTo>
                  <a:lnTo>
                    <a:pt x="550295" y="34507"/>
                  </a:lnTo>
                  <a:lnTo>
                    <a:pt x="553246" y="34280"/>
                  </a:lnTo>
                  <a:lnTo>
                    <a:pt x="558241" y="31669"/>
                  </a:lnTo>
                  <a:lnTo>
                    <a:pt x="562441" y="30988"/>
                  </a:lnTo>
                  <a:lnTo>
                    <a:pt x="565392" y="29286"/>
                  </a:lnTo>
                  <a:lnTo>
                    <a:pt x="566754" y="28718"/>
                  </a:lnTo>
                  <a:lnTo>
                    <a:pt x="571862" y="28491"/>
                  </a:lnTo>
                  <a:lnTo>
                    <a:pt x="573678" y="27924"/>
                  </a:lnTo>
                  <a:lnTo>
                    <a:pt x="575380" y="27810"/>
                  </a:lnTo>
                  <a:lnTo>
                    <a:pt x="581170" y="28377"/>
                  </a:lnTo>
                  <a:lnTo>
                    <a:pt x="582986" y="27810"/>
                  </a:lnTo>
                  <a:lnTo>
                    <a:pt x="584688" y="26448"/>
                  </a:lnTo>
                  <a:lnTo>
                    <a:pt x="586505" y="24064"/>
                  </a:lnTo>
                  <a:lnTo>
                    <a:pt x="588775" y="24518"/>
                  </a:lnTo>
                  <a:lnTo>
                    <a:pt x="589002" y="24518"/>
                  </a:lnTo>
                  <a:lnTo>
                    <a:pt x="589115" y="24518"/>
                  </a:lnTo>
                  <a:lnTo>
                    <a:pt x="590023" y="23497"/>
                  </a:lnTo>
                  <a:lnTo>
                    <a:pt x="593202" y="22248"/>
                  </a:lnTo>
                  <a:lnTo>
                    <a:pt x="596493" y="22702"/>
                  </a:lnTo>
                  <a:lnTo>
                    <a:pt x="600012" y="24405"/>
                  </a:lnTo>
                  <a:lnTo>
                    <a:pt x="598537" y="28832"/>
                  </a:lnTo>
                  <a:lnTo>
                    <a:pt x="598537" y="31102"/>
                  </a:lnTo>
                  <a:lnTo>
                    <a:pt x="601261" y="30988"/>
                  </a:lnTo>
                  <a:lnTo>
                    <a:pt x="601942" y="31102"/>
                  </a:lnTo>
                  <a:lnTo>
                    <a:pt x="602623" y="32350"/>
                  </a:lnTo>
                  <a:lnTo>
                    <a:pt x="602623" y="33826"/>
                  </a:lnTo>
                  <a:lnTo>
                    <a:pt x="602396" y="35529"/>
                  </a:lnTo>
                  <a:lnTo>
                    <a:pt x="602509" y="37572"/>
                  </a:lnTo>
                  <a:lnTo>
                    <a:pt x="603531" y="40523"/>
                  </a:lnTo>
                  <a:lnTo>
                    <a:pt x="608299" y="47901"/>
                  </a:lnTo>
                  <a:lnTo>
                    <a:pt x="608980" y="48582"/>
                  </a:lnTo>
                  <a:lnTo>
                    <a:pt x="609661" y="48809"/>
                  </a:lnTo>
                  <a:lnTo>
                    <a:pt x="610455" y="48582"/>
                  </a:lnTo>
                  <a:lnTo>
                    <a:pt x="611250" y="48015"/>
                  </a:lnTo>
                  <a:lnTo>
                    <a:pt x="611590" y="47788"/>
                  </a:lnTo>
                  <a:lnTo>
                    <a:pt x="611931" y="47674"/>
                  </a:lnTo>
                  <a:lnTo>
                    <a:pt x="612385" y="47788"/>
                  </a:lnTo>
                  <a:lnTo>
                    <a:pt x="614315" y="48582"/>
                  </a:lnTo>
                  <a:lnTo>
                    <a:pt x="615903" y="48923"/>
                  </a:lnTo>
                  <a:lnTo>
                    <a:pt x="617379" y="48809"/>
                  </a:lnTo>
                  <a:lnTo>
                    <a:pt x="619309" y="47901"/>
                  </a:lnTo>
                  <a:lnTo>
                    <a:pt x="619763" y="47901"/>
                  </a:lnTo>
                  <a:lnTo>
                    <a:pt x="620217" y="48015"/>
                  </a:lnTo>
                  <a:lnTo>
                    <a:pt x="620557" y="48242"/>
                  </a:lnTo>
                  <a:lnTo>
                    <a:pt x="627822" y="57776"/>
                  </a:lnTo>
                  <a:lnTo>
                    <a:pt x="629071" y="60728"/>
                  </a:lnTo>
                  <a:lnTo>
                    <a:pt x="630433" y="65268"/>
                  </a:lnTo>
                  <a:lnTo>
                    <a:pt x="632135" y="68674"/>
                  </a:lnTo>
                  <a:lnTo>
                    <a:pt x="632703" y="69241"/>
                  </a:lnTo>
                  <a:lnTo>
                    <a:pt x="632930" y="69241"/>
                  </a:lnTo>
                  <a:lnTo>
                    <a:pt x="634179" y="68560"/>
                  </a:lnTo>
                  <a:lnTo>
                    <a:pt x="641216" y="68560"/>
                  </a:lnTo>
                  <a:lnTo>
                    <a:pt x="643032" y="67993"/>
                  </a:lnTo>
                  <a:lnTo>
                    <a:pt x="644621" y="66971"/>
                  </a:lnTo>
                  <a:lnTo>
                    <a:pt x="646324" y="66517"/>
                  </a:lnTo>
                  <a:lnTo>
                    <a:pt x="647913" y="67538"/>
                  </a:lnTo>
                  <a:lnTo>
                    <a:pt x="648254" y="68219"/>
                  </a:lnTo>
                  <a:lnTo>
                    <a:pt x="651773" y="70149"/>
                  </a:lnTo>
                  <a:lnTo>
                    <a:pt x="654610" y="72873"/>
                  </a:lnTo>
                  <a:lnTo>
                    <a:pt x="655859" y="74576"/>
                  </a:lnTo>
                  <a:lnTo>
                    <a:pt x="656881" y="76619"/>
                  </a:lnTo>
                  <a:lnTo>
                    <a:pt x="657562" y="79343"/>
                  </a:lnTo>
                  <a:lnTo>
                    <a:pt x="657221" y="80819"/>
                  </a:lnTo>
                  <a:lnTo>
                    <a:pt x="656540" y="82181"/>
                  </a:lnTo>
                  <a:lnTo>
                    <a:pt x="656313" y="84451"/>
                  </a:lnTo>
                  <a:lnTo>
                    <a:pt x="654610" y="86494"/>
                  </a:lnTo>
                  <a:lnTo>
                    <a:pt x="655405" y="88197"/>
                  </a:lnTo>
                  <a:lnTo>
                    <a:pt x="658243" y="90581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107">
              <a:extLst>
                <a:ext uri="{FF2B5EF4-FFF2-40B4-BE49-F238E27FC236}">
                  <a16:creationId xmlns:a16="http://schemas.microsoft.com/office/drawing/2014/main" id="{DD91C764-02E8-42BA-8BF8-D3473EC29071}"/>
                </a:ext>
              </a:extLst>
            </p:cNvPr>
            <p:cNvSpPr/>
            <p:nvPr/>
          </p:nvSpPr>
          <p:spPr>
            <a:xfrm>
              <a:off x="8395534" y="4872683"/>
              <a:ext cx="497964" cy="244841"/>
            </a:xfrm>
            <a:custGeom>
              <a:avLst/>
              <a:gdLst>
                <a:gd name="connsiteX0" fmla="*/ 552905 w 552905"/>
                <a:gd name="connsiteY0" fmla="*/ 78776 h 271855"/>
                <a:gd name="connsiteX1" fmla="*/ 552111 w 552905"/>
                <a:gd name="connsiteY1" fmla="*/ 81160 h 271855"/>
                <a:gd name="connsiteX2" fmla="*/ 551430 w 552905"/>
                <a:gd name="connsiteY2" fmla="*/ 84565 h 271855"/>
                <a:gd name="connsiteX3" fmla="*/ 550976 w 552905"/>
                <a:gd name="connsiteY3" fmla="*/ 87970 h 271855"/>
                <a:gd name="connsiteX4" fmla="*/ 550976 w 552905"/>
                <a:gd name="connsiteY4" fmla="*/ 90467 h 271855"/>
                <a:gd name="connsiteX5" fmla="*/ 549500 w 552905"/>
                <a:gd name="connsiteY5" fmla="*/ 91716 h 271855"/>
                <a:gd name="connsiteX6" fmla="*/ 545754 w 552905"/>
                <a:gd name="connsiteY6" fmla="*/ 92283 h 271855"/>
                <a:gd name="connsiteX7" fmla="*/ 544052 w 552905"/>
                <a:gd name="connsiteY7" fmla="*/ 93645 h 271855"/>
                <a:gd name="connsiteX8" fmla="*/ 541895 w 552905"/>
                <a:gd name="connsiteY8" fmla="*/ 99775 h 271855"/>
                <a:gd name="connsiteX9" fmla="*/ 540647 w 552905"/>
                <a:gd name="connsiteY9" fmla="*/ 102386 h 271855"/>
                <a:gd name="connsiteX10" fmla="*/ 540533 w 552905"/>
                <a:gd name="connsiteY10" fmla="*/ 103067 h 271855"/>
                <a:gd name="connsiteX11" fmla="*/ 540533 w 552905"/>
                <a:gd name="connsiteY11" fmla="*/ 104996 h 271855"/>
                <a:gd name="connsiteX12" fmla="*/ 540306 w 552905"/>
                <a:gd name="connsiteY12" fmla="*/ 105905 h 271855"/>
                <a:gd name="connsiteX13" fmla="*/ 539398 w 552905"/>
                <a:gd name="connsiteY13" fmla="*/ 107267 h 271855"/>
                <a:gd name="connsiteX14" fmla="*/ 537128 w 552905"/>
                <a:gd name="connsiteY14" fmla="*/ 109197 h 271855"/>
                <a:gd name="connsiteX15" fmla="*/ 536447 w 552905"/>
                <a:gd name="connsiteY15" fmla="*/ 110218 h 271855"/>
                <a:gd name="connsiteX16" fmla="*/ 536219 w 552905"/>
                <a:gd name="connsiteY16" fmla="*/ 110445 h 271855"/>
                <a:gd name="connsiteX17" fmla="*/ 535538 w 552905"/>
                <a:gd name="connsiteY17" fmla="*/ 112261 h 271855"/>
                <a:gd name="connsiteX18" fmla="*/ 535425 w 552905"/>
                <a:gd name="connsiteY18" fmla="*/ 113396 h 271855"/>
                <a:gd name="connsiteX19" fmla="*/ 535652 w 552905"/>
                <a:gd name="connsiteY19" fmla="*/ 114645 h 271855"/>
                <a:gd name="connsiteX20" fmla="*/ 535879 w 552905"/>
                <a:gd name="connsiteY20" fmla="*/ 119639 h 271855"/>
                <a:gd name="connsiteX21" fmla="*/ 535652 w 552905"/>
                <a:gd name="connsiteY21" fmla="*/ 120661 h 271855"/>
                <a:gd name="connsiteX22" fmla="*/ 534971 w 552905"/>
                <a:gd name="connsiteY22" fmla="*/ 122363 h 271855"/>
                <a:gd name="connsiteX23" fmla="*/ 534176 w 552905"/>
                <a:gd name="connsiteY23" fmla="*/ 123612 h 271855"/>
                <a:gd name="connsiteX24" fmla="*/ 533268 w 552905"/>
                <a:gd name="connsiteY24" fmla="*/ 124293 h 271855"/>
                <a:gd name="connsiteX25" fmla="*/ 532474 w 552905"/>
                <a:gd name="connsiteY25" fmla="*/ 125201 h 271855"/>
                <a:gd name="connsiteX26" fmla="*/ 532133 w 552905"/>
                <a:gd name="connsiteY26" fmla="*/ 127131 h 271855"/>
                <a:gd name="connsiteX27" fmla="*/ 532247 w 552905"/>
                <a:gd name="connsiteY27" fmla="*/ 130309 h 271855"/>
                <a:gd name="connsiteX28" fmla="*/ 531679 w 552905"/>
                <a:gd name="connsiteY28" fmla="*/ 133374 h 271855"/>
                <a:gd name="connsiteX29" fmla="*/ 530544 w 552905"/>
                <a:gd name="connsiteY29" fmla="*/ 136098 h 271855"/>
                <a:gd name="connsiteX30" fmla="*/ 528955 w 552905"/>
                <a:gd name="connsiteY30" fmla="*/ 138141 h 271855"/>
                <a:gd name="connsiteX31" fmla="*/ 527820 w 552905"/>
                <a:gd name="connsiteY31" fmla="*/ 138936 h 271855"/>
                <a:gd name="connsiteX32" fmla="*/ 525209 w 552905"/>
                <a:gd name="connsiteY32" fmla="*/ 139730 h 271855"/>
                <a:gd name="connsiteX33" fmla="*/ 523961 w 552905"/>
                <a:gd name="connsiteY33" fmla="*/ 140525 h 271855"/>
                <a:gd name="connsiteX34" fmla="*/ 523280 w 552905"/>
                <a:gd name="connsiteY34" fmla="*/ 141547 h 271855"/>
                <a:gd name="connsiteX35" fmla="*/ 522258 w 552905"/>
                <a:gd name="connsiteY35" fmla="*/ 143930 h 271855"/>
                <a:gd name="connsiteX36" fmla="*/ 521690 w 552905"/>
                <a:gd name="connsiteY36" fmla="*/ 144952 h 271855"/>
                <a:gd name="connsiteX37" fmla="*/ 515334 w 552905"/>
                <a:gd name="connsiteY37" fmla="*/ 150060 h 271855"/>
                <a:gd name="connsiteX38" fmla="*/ 513858 w 552905"/>
                <a:gd name="connsiteY38" fmla="*/ 152444 h 271855"/>
                <a:gd name="connsiteX39" fmla="*/ 513631 w 552905"/>
                <a:gd name="connsiteY39" fmla="*/ 155395 h 271855"/>
                <a:gd name="connsiteX40" fmla="*/ 514766 w 552905"/>
                <a:gd name="connsiteY40" fmla="*/ 161297 h 271855"/>
                <a:gd name="connsiteX41" fmla="*/ 514426 w 552905"/>
                <a:gd name="connsiteY41" fmla="*/ 163567 h 271855"/>
                <a:gd name="connsiteX42" fmla="*/ 513404 w 552905"/>
                <a:gd name="connsiteY42" fmla="*/ 165951 h 271855"/>
                <a:gd name="connsiteX43" fmla="*/ 513291 w 552905"/>
                <a:gd name="connsiteY43" fmla="*/ 176508 h 271855"/>
                <a:gd name="connsiteX44" fmla="*/ 511474 w 552905"/>
                <a:gd name="connsiteY44" fmla="*/ 178891 h 271855"/>
                <a:gd name="connsiteX45" fmla="*/ 509772 w 552905"/>
                <a:gd name="connsiteY45" fmla="*/ 180253 h 271855"/>
                <a:gd name="connsiteX46" fmla="*/ 507956 w 552905"/>
                <a:gd name="connsiteY46" fmla="*/ 180821 h 271855"/>
                <a:gd name="connsiteX47" fmla="*/ 502167 w 552905"/>
                <a:gd name="connsiteY47" fmla="*/ 180253 h 271855"/>
                <a:gd name="connsiteX48" fmla="*/ 500464 w 552905"/>
                <a:gd name="connsiteY48" fmla="*/ 180367 h 271855"/>
                <a:gd name="connsiteX49" fmla="*/ 498648 w 552905"/>
                <a:gd name="connsiteY49" fmla="*/ 180934 h 271855"/>
                <a:gd name="connsiteX50" fmla="*/ 493540 w 552905"/>
                <a:gd name="connsiteY50" fmla="*/ 181162 h 271855"/>
                <a:gd name="connsiteX51" fmla="*/ 492178 w 552905"/>
                <a:gd name="connsiteY51" fmla="*/ 181729 h 271855"/>
                <a:gd name="connsiteX52" fmla="*/ 489227 w 552905"/>
                <a:gd name="connsiteY52" fmla="*/ 183432 h 271855"/>
                <a:gd name="connsiteX53" fmla="*/ 485027 w 552905"/>
                <a:gd name="connsiteY53" fmla="*/ 184113 h 271855"/>
                <a:gd name="connsiteX54" fmla="*/ 480032 w 552905"/>
                <a:gd name="connsiteY54" fmla="*/ 186724 h 271855"/>
                <a:gd name="connsiteX55" fmla="*/ 477081 w 552905"/>
                <a:gd name="connsiteY55" fmla="*/ 186950 h 271855"/>
                <a:gd name="connsiteX56" fmla="*/ 474016 w 552905"/>
                <a:gd name="connsiteY56" fmla="*/ 185929 h 271855"/>
                <a:gd name="connsiteX57" fmla="*/ 471406 w 552905"/>
                <a:gd name="connsiteY57" fmla="*/ 183999 h 271855"/>
                <a:gd name="connsiteX58" fmla="*/ 469135 w 552905"/>
                <a:gd name="connsiteY58" fmla="*/ 181275 h 271855"/>
                <a:gd name="connsiteX59" fmla="*/ 463687 w 552905"/>
                <a:gd name="connsiteY59" fmla="*/ 172875 h 271855"/>
                <a:gd name="connsiteX60" fmla="*/ 462892 w 552905"/>
                <a:gd name="connsiteY60" fmla="*/ 171286 h 271855"/>
                <a:gd name="connsiteX61" fmla="*/ 461644 w 552905"/>
                <a:gd name="connsiteY61" fmla="*/ 165270 h 271855"/>
                <a:gd name="connsiteX62" fmla="*/ 460849 w 552905"/>
                <a:gd name="connsiteY62" fmla="*/ 163567 h 271855"/>
                <a:gd name="connsiteX63" fmla="*/ 459147 w 552905"/>
                <a:gd name="connsiteY63" fmla="*/ 163227 h 271855"/>
                <a:gd name="connsiteX64" fmla="*/ 455514 w 552905"/>
                <a:gd name="connsiteY64" fmla="*/ 163227 h 271855"/>
                <a:gd name="connsiteX65" fmla="*/ 453925 w 552905"/>
                <a:gd name="connsiteY65" fmla="*/ 162546 h 271855"/>
                <a:gd name="connsiteX66" fmla="*/ 453244 w 552905"/>
                <a:gd name="connsiteY66" fmla="*/ 161524 h 271855"/>
                <a:gd name="connsiteX67" fmla="*/ 452336 w 552905"/>
                <a:gd name="connsiteY67" fmla="*/ 158687 h 271855"/>
                <a:gd name="connsiteX68" fmla="*/ 451655 w 552905"/>
                <a:gd name="connsiteY68" fmla="*/ 157438 h 271855"/>
                <a:gd name="connsiteX69" fmla="*/ 450860 w 552905"/>
                <a:gd name="connsiteY69" fmla="*/ 156644 h 271855"/>
                <a:gd name="connsiteX70" fmla="*/ 449158 w 552905"/>
                <a:gd name="connsiteY70" fmla="*/ 155962 h 271855"/>
                <a:gd name="connsiteX71" fmla="*/ 445866 w 552905"/>
                <a:gd name="connsiteY71" fmla="*/ 154033 h 271855"/>
                <a:gd name="connsiteX72" fmla="*/ 444504 w 552905"/>
                <a:gd name="connsiteY72" fmla="*/ 153579 h 271855"/>
                <a:gd name="connsiteX73" fmla="*/ 439509 w 552905"/>
                <a:gd name="connsiteY73" fmla="*/ 155168 h 271855"/>
                <a:gd name="connsiteX74" fmla="*/ 436217 w 552905"/>
                <a:gd name="connsiteY74" fmla="*/ 155281 h 271855"/>
                <a:gd name="connsiteX75" fmla="*/ 434629 w 552905"/>
                <a:gd name="connsiteY75" fmla="*/ 155622 h 271855"/>
                <a:gd name="connsiteX76" fmla="*/ 432699 w 552905"/>
                <a:gd name="connsiteY76" fmla="*/ 156757 h 271855"/>
                <a:gd name="connsiteX77" fmla="*/ 431904 w 552905"/>
                <a:gd name="connsiteY77" fmla="*/ 158119 h 271855"/>
                <a:gd name="connsiteX78" fmla="*/ 431337 w 552905"/>
                <a:gd name="connsiteY78" fmla="*/ 159708 h 271855"/>
                <a:gd name="connsiteX79" fmla="*/ 430201 w 552905"/>
                <a:gd name="connsiteY79" fmla="*/ 161297 h 271855"/>
                <a:gd name="connsiteX80" fmla="*/ 428726 w 552905"/>
                <a:gd name="connsiteY80" fmla="*/ 162092 h 271855"/>
                <a:gd name="connsiteX81" fmla="*/ 427591 w 552905"/>
                <a:gd name="connsiteY81" fmla="*/ 161638 h 271855"/>
                <a:gd name="connsiteX82" fmla="*/ 426342 w 552905"/>
                <a:gd name="connsiteY82" fmla="*/ 160616 h 271855"/>
                <a:gd name="connsiteX83" fmla="*/ 424640 w 552905"/>
                <a:gd name="connsiteY83" fmla="*/ 159822 h 271855"/>
                <a:gd name="connsiteX84" fmla="*/ 421461 w 552905"/>
                <a:gd name="connsiteY84" fmla="*/ 160503 h 271855"/>
                <a:gd name="connsiteX85" fmla="*/ 413970 w 552905"/>
                <a:gd name="connsiteY85" fmla="*/ 164135 h 271855"/>
                <a:gd name="connsiteX86" fmla="*/ 411472 w 552905"/>
                <a:gd name="connsiteY86" fmla="*/ 163567 h 271855"/>
                <a:gd name="connsiteX87" fmla="*/ 409543 w 552905"/>
                <a:gd name="connsiteY87" fmla="*/ 161638 h 271855"/>
                <a:gd name="connsiteX88" fmla="*/ 406819 w 552905"/>
                <a:gd name="connsiteY88" fmla="*/ 160389 h 271855"/>
                <a:gd name="connsiteX89" fmla="*/ 403981 w 552905"/>
                <a:gd name="connsiteY89" fmla="*/ 159822 h 271855"/>
                <a:gd name="connsiteX90" fmla="*/ 401597 w 552905"/>
                <a:gd name="connsiteY90" fmla="*/ 160049 h 271855"/>
                <a:gd name="connsiteX91" fmla="*/ 398192 w 552905"/>
                <a:gd name="connsiteY91" fmla="*/ 159708 h 271855"/>
                <a:gd name="connsiteX92" fmla="*/ 392857 w 552905"/>
                <a:gd name="connsiteY92" fmla="*/ 156530 h 271855"/>
                <a:gd name="connsiteX93" fmla="*/ 389792 w 552905"/>
                <a:gd name="connsiteY93" fmla="*/ 156189 h 271855"/>
                <a:gd name="connsiteX94" fmla="*/ 388430 w 552905"/>
                <a:gd name="connsiteY94" fmla="*/ 155849 h 271855"/>
                <a:gd name="connsiteX95" fmla="*/ 385592 w 552905"/>
                <a:gd name="connsiteY95" fmla="*/ 153238 h 271855"/>
                <a:gd name="connsiteX96" fmla="*/ 384117 w 552905"/>
                <a:gd name="connsiteY96" fmla="*/ 152444 h 271855"/>
                <a:gd name="connsiteX97" fmla="*/ 382528 w 552905"/>
                <a:gd name="connsiteY97" fmla="*/ 152444 h 271855"/>
                <a:gd name="connsiteX98" fmla="*/ 361982 w 552905"/>
                <a:gd name="connsiteY98" fmla="*/ 157211 h 271855"/>
                <a:gd name="connsiteX99" fmla="*/ 355966 w 552905"/>
                <a:gd name="connsiteY99" fmla="*/ 157665 h 271855"/>
                <a:gd name="connsiteX100" fmla="*/ 353128 w 552905"/>
                <a:gd name="connsiteY100" fmla="*/ 158800 h 271855"/>
                <a:gd name="connsiteX101" fmla="*/ 353015 w 552905"/>
                <a:gd name="connsiteY101" fmla="*/ 159935 h 271855"/>
                <a:gd name="connsiteX102" fmla="*/ 353015 w 552905"/>
                <a:gd name="connsiteY102" fmla="*/ 161184 h 271855"/>
                <a:gd name="connsiteX103" fmla="*/ 353242 w 552905"/>
                <a:gd name="connsiteY103" fmla="*/ 163681 h 271855"/>
                <a:gd name="connsiteX104" fmla="*/ 353356 w 552905"/>
                <a:gd name="connsiteY104" fmla="*/ 164248 h 271855"/>
                <a:gd name="connsiteX105" fmla="*/ 353356 w 552905"/>
                <a:gd name="connsiteY105" fmla="*/ 164816 h 271855"/>
                <a:gd name="connsiteX106" fmla="*/ 353356 w 552905"/>
                <a:gd name="connsiteY106" fmla="*/ 165384 h 271855"/>
                <a:gd name="connsiteX107" fmla="*/ 353242 w 552905"/>
                <a:gd name="connsiteY107" fmla="*/ 165951 h 271855"/>
                <a:gd name="connsiteX108" fmla="*/ 351994 w 552905"/>
                <a:gd name="connsiteY108" fmla="*/ 167881 h 271855"/>
                <a:gd name="connsiteX109" fmla="*/ 351766 w 552905"/>
                <a:gd name="connsiteY109" fmla="*/ 168108 h 271855"/>
                <a:gd name="connsiteX110" fmla="*/ 348815 w 552905"/>
                <a:gd name="connsiteY110" fmla="*/ 171286 h 271855"/>
                <a:gd name="connsiteX111" fmla="*/ 347340 w 552905"/>
                <a:gd name="connsiteY111" fmla="*/ 173216 h 271855"/>
                <a:gd name="connsiteX112" fmla="*/ 346204 w 552905"/>
                <a:gd name="connsiteY112" fmla="*/ 175486 h 271855"/>
                <a:gd name="connsiteX113" fmla="*/ 342459 w 552905"/>
                <a:gd name="connsiteY113" fmla="*/ 187064 h 271855"/>
                <a:gd name="connsiteX114" fmla="*/ 340415 w 552905"/>
                <a:gd name="connsiteY114" fmla="*/ 191264 h 271855"/>
                <a:gd name="connsiteX115" fmla="*/ 338032 w 552905"/>
                <a:gd name="connsiteY115" fmla="*/ 195010 h 271855"/>
                <a:gd name="connsiteX116" fmla="*/ 335194 w 552905"/>
                <a:gd name="connsiteY116" fmla="*/ 197848 h 271855"/>
                <a:gd name="connsiteX117" fmla="*/ 332924 w 552905"/>
                <a:gd name="connsiteY117" fmla="*/ 198982 h 271855"/>
                <a:gd name="connsiteX118" fmla="*/ 331789 w 552905"/>
                <a:gd name="connsiteY118" fmla="*/ 198529 h 271855"/>
                <a:gd name="connsiteX119" fmla="*/ 330654 w 552905"/>
                <a:gd name="connsiteY119" fmla="*/ 197280 h 271855"/>
                <a:gd name="connsiteX120" fmla="*/ 328724 w 552905"/>
                <a:gd name="connsiteY120" fmla="*/ 196258 h 271855"/>
                <a:gd name="connsiteX121" fmla="*/ 327589 w 552905"/>
                <a:gd name="connsiteY121" fmla="*/ 196712 h 271855"/>
                <a:gd name="connsiteX122" fmla="*/ 324638 w 552905"/>
                <a:gd name="connsiteY122" fmla="*/ 199437 h 271855"/>
                <a:gd name="connsiteX123" fmla="*/ 323048 w 552905"/>
                <a:gd name="connsiteY123" fmla="*/ 200118 h 271855"/>
                <a:gd name="connsiteX124" fmla="*/ 321346 w 552905"/>
                <a:gd name="connsiteY124" fmla="*/ 199891 h 271855"/>
                <a:gd name="connsiteX125" fmla="*/ 320324 w 552905"/>
                <a:gd name="connsiteY125" fmla="*/ 199550 h 271855"/>
                <a:gd name="connsiteX126" fmla="*/ 319530 w 552905"/>
                <a:gd name="connsiteY126" fmla="*/ 199664 h 271855"/>
                <a:gd name="connsiteX127" fmla="*/ 318281 w 552905"/>
                <a:gd name="connsiteY127" fmla="*/ 201139 h 271855"/>
                <a:gd name="connsiteX128" fmla="*/ 317941 w 552905"/>
                <a:gd name="connsiteY128" fmla="*/ 202161 h 271855"/>
                <a:gd name="connsiteX129" fmla="*/ 317373 w 552905"/>
                <a:gd name="connsiteY129" fmla="*/ 204771 h 271855"/>
                <a:gd name="connsiteX130" fmla="*/ 316692 w 552905"/>
                <a:gd name="connsiteY130" fmla="*/ 206020 h 271855"/>
                <a:gd name="connsiteX131" fmla="*/ 315897 w 552905"/>
                <a:gd name="connsiteY131" fmla="*/ 206701 h 271855"/>
                <a:gd name="connsiteX132" fmla="*/ 314081 w 552905"/>
                <a:gd name="connsiteY132" fmla="*/ 207382 h 271855"/>
                <a:gd name="connsiteX133" fmla="*/ 310222 w 552905"/>
                <a:gd name="connsiteY133" fmla="*/ 209766 h 271855"/>
                <a:gd name="connsiteX134" fmla="*/ 309881 w 552905"/>
                <a:gd name="connsiteY134" fmla="*/ 209993 h 271855"/>
                <a:gd name="connsiteX135" fmla="*/ 306136 w 552905"/>
                <a:gd name="connsiteY135" fmla="*/ 211128 h 271855"/>
                <a:gd name="connsiteX136" fmla="*/ 303865 w 552905"/>
                <a:gd name="connsiteY136" fmla="*/ 212490 h 271855"/>
                <a:gd name="connsiteX137" fmla="*/ 299439 w 552905"/>
                <a:gd name="connsiteY137" fmla="*/ 216577 h 271855"/>
                <a:gd name="connsiteX138" fmla="*/ 297168 w 552905"/>
                <a:gd name="connsiteY138" fmla="*/ 217371 h 271855"/>
                <a:gd name="connsiteX139" fmla="*/ 295125 w 552905"/>
                <a:gd name="connsiteY139" fmla="*/ 216577 h 271855"/>
                <a:gd name="connsiteX140" fmla="*/ 291379 w 552905"/>
                <a:gd name="connsiteY140" fmla="*/ 213285 h 271855"/>
                <a:gd name="connsiteX141" fmla="*/ 288995 w 552905"/>
                <a:gd name="connsiteY141" fmla="*/ 212490 h 271855"/>
                <a:gd name="connsiteX142" fmla="*/ 285477 w 552905"/>
                <a:gd name="connsiteY142" fmla="*/ 213852 h 271855"/>
                <a:gd name="connsiteX143" fmla="*/ 284569 w 552905"/>
                <a:gd name="connsiteY143" fmla="*/ 213739 h 271855"/>
                <a:gd name="connsiteX144" fmla="*/ 283661 w 552905"/>
                <a:gd name="connsiteY144" fmla="*/ 212377 h 271855"/>
                <a:gd name="connsiteX145" fmla="*/ 283888 w 552905"/>
                <a:gd name="connsiteY145" fmla="*/ 211128 h 271855"/>
                <a:gd name="connsiteX146" fmla="*/ 284455 w 552905"/>
                <a:gd name="connsiteY146" fmla="*/ 209880 h 271855"/>
                <a:gd name="connsiteX147" fmla="*/ 284455 w 552905"/>
                <a:gd name="connsiteY147" fmla="*/ 208404 h 271855"/>
                <a:gd name="connsiteX148" fmla="*/ 282753 w 552905"/>
                <a:gd name="connsiteY148" fmla="*/ 206361 h 271855"/>
                <a:gd name="connsiteX149" fmla="*/ 280482 w 552905"/>
                <a:gd name="connsiteY149" fmla="*/ 206020 h 271855"/>
                <a:gd name="connsiteX150" fmla="*/ 276056 w 552905"/>
                <a:gd name="connsiteY150" fmla="*/ 206928 h 271855"/>
                <a:gd name="connsiteX151" fmla="*/ 275034 w 552905"/>
                <a:gd name="connsiteY151" fmla="*/ 206474 h 271855"/>
                <a:gd name="connsiteX152" fmla="*/ 272877 w 552905"/>
                <a:gd name="connsiteY152" fmla="*/ 203864 h 271855"/>
                <a:gd name="connsiteX153" fmla="*/ 271742 w 552905"/>
                <a:gd name="connsiteY153" fmla="*/ 202955 h 271855"/>
                <a:gd name="connsiteX154" fmla="*/ 270721 w 552905"/>
                <a:gd name="connsiteY154" fmla="*/ 202615 h 271855"/>
                <a:gd name="connsiteX155" fmla="*/ 269699 w 552905"/>
                <a:gd name="connsiteY155" fmla="*/ 202615 h 271855"/>
                <a:gd name="connsiteX156" fmla="*/ 260732 w 552905"/>
                <a:gd name="connsiteY156" fmla="*/ 204998 h 271855"/>
                <a:gd name="connsiteX157" fmla="*/ 259029 w 552905"/>
                <a:gd name="connsiteY157" fmla="*/ 206020 h 271855"/>
                <a:gd name="connsiteX158" fmla="*/ 258008 w 552905"/>
                <a:gd name="connsiteY158" fmla="*/ 208177 h 271855"/>
                <a:gd name="connsiteX159" fmla="*/ 257099 w 552905"/>
                <a:gd name="connsiteY159" fmla="*/ 213739 h 271855"/>
                <a:gd name="connsiteX160" fmla="*/ 255964 w 552905"/>
                <a:gd name="connsiteY160" fmla="*/ 216009 h 271855"/>
                <a:gd name="connsiteX161" fmla="*/ 255964 w 552905"/>
                <a:gd name="connsiteY161" fmla="*/ 216122 h 271855"/>
                <a:gd name="connsiteX162" fmla="*/ 255964 w 552905"/>
                <a:gd name="connsiteY162" fmla="*/ 216236 h 271855"/>
                <a:gd name="connsiteX163" fmla="*/ 255964 w 552905"/>
                <a:gd name="connsiteY163" fmla="*/ 216349 h 271855"/>
                <a:gd name="connsiteX164" fmla="*/ 255964 w 552905"/>
                <a:gd name="connsiteY164" fmla="*/ 216463 h 271855"/>
                <a:gd name="connsiteX165" fmla="*/ 256078 w 552905"/>
                <a:gd name="connsiteY165" fmla="*/ 217258 h 271855"/>
                <a:gd name="connsiteX166" fmla="*/ 256078 w 552905"/>
                <a:gd name="connsiteY166" fmla="*/ 218052 h 271855"/>
                <a:gd name="connsiteX167" fmla="*/ 256078 w 552905"/>
                <a:gd name="connsiteY167" fmla="*/ 218847 h 271855"/>
                <a:gd name="connsiteX168" fmla="*/ 255964 w 552905"/>
                <a:gd name="connsiteY168" fmla="*/ 219641 h 271855"/>
                <a:gd name="connsiteX169" fmla="*/ 250743 w 552905"/>
                <a:gd name="connsiteY169" fmla="*/ 223387 h 271855"/>
                <a:gd name="connsiteX170" fmla="*/ 237689 w 552905"/>
                <a:gd name="connsiteY170" fmla="*/ 223160 h 271855"/>
                <a:gd name="connsiteX171" fmla="*/ 231900 w 552905"/>
                <a:gd name="connsiteY171" fmla="*/ 226906 h 271855"/>
                <a:gd name="connsiteX172" fmla="*/ 230879 w 552905"/>
                <a:gd name="connsiteY172" fmla="*/ 227133 h 271855"/>
                <a:gd name="connsiteX173" fmla="*/ 218847 w 552905"/>
                <a:gd name="connsiteY173" fmla="*/ 225657 h 271855"/>
                <a:gd name="connsiteX174" fmla="*/ 213057 w 552905"/>
                <a:gd name="connsiteY174" fmla="*/ 226452 h 271855"/>
                <a:gd name="connsiteX175" fmla="*/ 211128 w 552905"/>
                <a:gd name="connsiteY175" fmla="*/ 226338 h 271855"/>
                <a:gd name="connsiteX176" fmla="*/ 208971 w 552905"/>
                <a:gd name="connsiteY176" fmla="*/ 226225 h 271855"/>
                <a:gd name="connsiteX177" fmla="*/ 207496 w 552905"/>
                <a:gd name="connsiteY177" fmla="*/ 226906 h 271855"/>
                <a:gd name="connsiteX178" fmla="*/ 202842 w 552905"/>
                <a:gd name="connsiteY178" fmla="*/ 227928 h 271855"/>
                <a:gd name="connsiteX179" fmla="*/ 193647 w 552905"/>
                <a:gd name="connsiteY179" fmla="*/ 229971 h 271855"/>
                <a:gd name="connsiteX180" fmla="*/ 191945 w 552905"/>
                <a:gd name="connsiteY180" fmla="*/ 231333 h 271855"/>
                <a:gd name="connsiteX181" fmla="*/ 189334 w 552905"/>
                <a:gd name="connsiteY181" fmla="*/ 236781 h 271855"/>
                <a:gd name="connsiteX182" fmla="*/ 188426 w 552905"/>
                <a:gd name="connsiteY182" fmla="*/ 237576 h 271855"/>
                <a:gd name="connsiteX183" fmla="*/ 186496 w 552905"/>
                <a:gd name="connsiteY183" fmla="*/ 237916 h 271855"/>
                <a:gd name="connsiteX184" fmla="*/ 185588 w 552905"/>
                <a:gd name="connsiteY184" fmla="*/ 238484 h 271855"/>
                <a:gd name="connsiteX185" fmla="*/ 184340 w 552905"/>
                <a:gd name="connsiteY185" fmla="*/ 240073 h 271855"/>
                <a:gd name="connsiteX186" fmla="*/ 184453 w 552905"/>
                <a:gd name="connsiteY186" fmla="*/ 240641 h 271855"/>
                <a:gd name="connsiteX187" fmla="*/ 185134 w 552905"/>
                <a:gd name="connsiteY187" fmla="*/ 241208 h 271855"/>
                <a:gd name="connsiteX188" fmla="*/ 185475 w 552905"/>
                <a:gd name="connsiteY188" fmla="*/ 242911 h 271855"/>
                <a:gd name="connsiteX189" fmla="*/ 184453 w 552905"/>
                <a:gd name="connsiteY189" fmla="*/ 248927 h 271855"/>
                <a:gd name="connsiteX190" fmla="*/ 184226 w 552905"/>
                <a:gd name="connsiteY190" fmla="*/ 251992 h 271855"/>
                <a:gd name="connsiteX191" fmla="*/ 184907 w 552905"/>
                <a:gd name="connsiteY191" fmla="*/ 254716 h 271855"/>
                <a:gd name="connsiteX192" fmla="*/ 187745 w 552905"/>
                <a:gd name="connsiteY192" fmla="*/ 257440 h 271855"/>
                <a:gd name="connsiteX193" fmla="*/ 191491 w 552905"/>
                <a:gd name="connsiteY193" fmla="*/ 260164 h 271855"/>
                <a:gd name="connsiteX194" fmla="*/ 191377 w 552905"/>
                <a:gd name="connsiteY194" fmla="*/ 260164 h 271855"/>
                <a:gd name="connsiteX195" fmla="*/ 188993 w 552905"/>
                <a:gd name="connsiteY195" fmla="*/ 260959 h 271855"/>
                <a:gd name="connsiteX196" fmla="*/ 186837 w 552905"/>
                <a:gd name="connsiteY196" fmla="*/ 261526 h 271855"/>
                <a:gd name="connsiteX197" fmla="*/ 185134 w 552905"/>
                <a:gd name="connsiteY197" fmla="*/ 262775 h 271855"/>
                <a:gd name="connsiteX198" fmla="*/ 181956 w 552905"/>
                <a:gd name="connsiteY198" fmla="*/ 266407 h 271855"/>
                <a:gd name="connsiteX199" fmla="*/ 179572 w 552905"/>
                <a:gd name="connsiteY199" fmla="*/ 267883 h 271855"/>
                <a:gd name="connsiteX200" fmla="*/ 176735 w 552905"/>
                <a:gd name="connsiteY200" fmla="*/ 268223 h 271855"/>
                <a:gd name="connsiteX201" fmla="*/ 173783 w 552905"/>
                <a:gd name="connsiteY201" fmla="*/ 267656 h 271855"/>
                <a:gd name="connsiteX202" fmla="*/ 170264 w 552905"/>
                <a:gd name="connsiteY202" fmla="*/ 266067 h 271855"/>
                <a:gd name="connsiteX203" fmla="*/ 165951 w 552905"/>
                <a:gd name="connsiteY203" fmla="*/ 265726 h 271855"/>
                <a:gd name="connsiteX204" fmla="*/ 146087 w 552905"/>
                <a:gd name="connsiteY204" fmla="*/ 267996 h 271855"/>
                <a:gd name="connsiteX205" fmla="*/ 138822 w 552905"/>
                <a:gd name="connsiteY205" fmla="*/ 270948 h 271855"/>
                <a:gd name="connsiteX206" fmla="*/ 135190 w 552905"/>
                <a:gd name="connsiteY206" fmla="*/ 271288 h 271855"/>
                <a:gd name="connsiteX207" fmla="*/ 123271 w 552905"/>
                <a:gd name="connsiteY207" fmla="*/ 270040 h 271855"/>
                <a:gd name="connsiteX208" fmla="*/ 101024 w 552905"/>
                <a:gd name="connsiteY208" fmla="*/ 271515 h 271855"/>
                <a:gd name="connsiteX209" fmla="*/ 95462 w 552905"/>
                <a:gd name="connsiteY209" fmla="*/ 271856 h 271855"/>
                <a:gd name="connsiteX210" fmla="*/ 87289 w 552905"/>
                <a:gd name="connsiteY210" fmla="*/ 269699 h 271855"/>
                <a:gd name="connsiteX211" fmla="*/ 85132 w 552905"/>
                <a:gd name="connsiteY211" fmla="*/ 268451 h 271855"/>
                <a:gd name="connsiteX212" fmla="*/ 81046 w 552905"/>
                <a:gd name="connsiteY212" fmla="*/ 266180 h 271855"/>
                <a:gd name="connsiteX213" fmla="*/ 80024 w 552905"/>
                <a:gd name="connsiteY213" fmla="*/ 265045 h 271855"/>
                <a:gd name="connsiteX214" fmla="*/ 79230 w 552905"/>
                <a:gd name="connsiteY214" fmla="*/ 263569 h 271855"/>
                <a:gd name="connsiteX215" fmla="*/ 77414 w 552905"/>
                <a:gd name="connsiteY215" fmla="*/ 261867 h 271855"/>
                <a:gd name="connsiteX216" fmla="*/ 75370 w 552905"/>
                <a:gd name="connsiteY216" fmla="*/ 260391 h 271855"/>
                <a:gd name="connsiteX217" fmla="*/ 73895 w 552905"/>
                <a:gd name="connsiteY217" fmla="*/ 259710 h 271855"/>
                <a:gd name="connsiteX218" fmla="*/ 72760 w 552905"/>
                <a:gd name="connsiteY218" fmla="*/ 259824 h 271855"/>
                <a:gd name="connsiteX219" fmla="*/ 71738 w 552905"/>
                <a:gd name="connsiteY219" fmla="*/ 260278 h 271855"/>
                <a:gd name="connsiteX220" fmla="*/ 70717 w 552905"/>
                <a:gd name="connsiteY220" fmla="*/ 260278 h 271855"/>
                <a:gd name="connsiteX221" fmla="*/ 69581 w 552905"/>
                <a:gd name="connsiteY221" fmla="*/ 259029 h 271855"/>
                <a:gd name="connsiteX222" fmla="*/ 66290 w 552905"/>
                <a:gd name="connsiteY222" fmla="*/ 254148 h 271855"/>
                <a:gd name="connsiteX223" fmla="*/ 65382 w 552905"/>
                <a:gd name="connsiteY223" fmla="*/ 253581 h 271855"/>
                <a:gd name="connsiteX224" fmla="*/ 62998 w 552905"/>
                <a:gd name="connsiteY224" fmla="*/ 253013 h 271855"/>
                <a:gd name="connsiteX225" fmla="*/ 61976 w 552905"/>
                <a:gd name="connsiteY225" fmla="*/ 252559 h 271855"/>
                <a:gd name="connsiteX226" fmla="*/ 61068 w 552905"/>
                <a:gd name="connsiteY226" fmla="*/ 251651 h 271855"/>
                <a:gd name="connsiteX227" fmla="*/ 51079 w 552905"/>
                <a:gd name="connsiteY227" fmla="*/ 238257 h 271855"/>
                <a:gd name="connsiteX228" fmla="*/ 48015 w 552905"/>
                <a:gd name="connsiteY228" fmla="*/ 235760 h 271855"/>
                <a:gd name="connsiteX229" fmla="*/ 41658 w 552905"/>
                <a:gd name="connsiteY229" fmla="*/ 234851 h 271855"/>
                <a:gd name="connsiteX230" fmla="*/ 40636 w 552905"/>
                <a:gd name="connsiteY230" fmla="*/ 234625 h 271855"/>
                <a:gd name="connsiteX231" fmla="*/ 36664 w 552905"/>
                <a:gd name="connsiteY231" fmla="*/ 233489 h 271855"/>
                <a:gd name="connsiteX232" fmla="*/ 33145 w 552905"/>
                <a:gd name="connsiteY232" fmla="*/ 232695 h 271855"/>
                <a:gd name="connsiteX233" fmla="*/ 29626 w 552905"/>
                <a:gd name="connsiteY233" fmla="*/ 234851 h 271855"/>
                <a:gd name="connsiteX234" fmla="*/ 27356 w 552905"/>
                <a:gd name="connsiteY234" fmla="*/ 232808 h 271855"/>
                <a:gd name="connsiteX235" fmla="*/ 24178 w 552905"/>
                <a:gd name="connsiteY235" fmla="*/ 231673 h 271855"/>
                <a:gd name="connsiteX236" fmla="*/ 21907 w 552905"/>
                <a:gd name="connsiteY236" fmla="*/ 230425 h 271855"/>
                <a:gd name="connsiteX237" fmla="*/ 22475 w 552905"/>
                <a:gd name="connsiteY237" fmla="*/ 228041 h 271855"/>
                <a:gd name="connsiteX238" fmla="*/ 21340 w 552905"/>
                <a:gd name="connsiteY238" fmla="*/ 227019 h 271855"/>
                <a:gd name="connsiteX239" fmla="*/ 20999 w 552905"/>
                <a:gd name="connsiteY239" fmla="*/ 226792 h 271855"/>
                <a:gd name="connsiteX240" fmla="*/ 21567 w 552905"/>
                <a:gd name="connsiteY240" fmla="*/ 224068 h 271855"/>
                <a:gd name="connsiteX241" fmla="*/ 22021 w 552905"/>
                <a:gd name="connsiteY241" fmla="*/ 222593 h 271855"/>
                <a:gd name="connsiteX242" fmla="*/ 23042 w 552905"/>
                <a:gd name="connsiteY242" fmla="*/ 221344 h 271855"/>
                <a:gd name="connsiteX243" fmla="*/ 21794 w 552905"/>
                <a:gd name="connsiteY243" fmla="*/ 219982 h 271855"/>
                <a:gd name="connsiteX244" fmla="*/ 21340 w 552905"/>
                <a:gd name="connsiteY244" fmla="*/ 219187 h 271855"/>
                <a:gd name="connsiteX245" fmla="*/ 19864 w 552905"/>
                <a:gd name="connsiteY245" fmla="*/ 216577 h 271855"/>
                <a:gd name="connsiteX246" fmla="*/ 18843 w 552905"/>
                <a:gd name="connsiteY246" fmla="*/ 215896 h 271855"/>
                <a:gd name="connsiteX247" fmla="*/ 17253 w 552905"/>
                <a:gd name="connsiteY247" fmla="*/ 215668 h 271855"/>
                <a:gd name="connsiteX248" fmla="*/ 15891 w 552905"/>
                <a:gd name="connsiteY248" fmla="*/ 214874 h 271855"/>
                <a:gd name="connsiteX249" fmla="*/ 13394 w 552905"/>
                <a:gd name="connsiteY249" fmla="*/ 212150 h 271855"/>
                <a:gd name="connsiteX250" fmla="*/ 12713 w 552905"/>
                <a:gd name="connsiteY250" fmla="*/ 209880 h 271855"/>
                <a:gd name="connsiteX251" fmla="*/ 12713 w 552905"/>
                <a:gd name="connsiteY251" fmla="*/ 206701 h 271855"/>
                <a:gd name="connsiteX252" fmla="*/ 12259 w 552905"/>
                <a:gd name="connsiteY252" fmla="*/ 204090 h 271855"/>
                <a:gd name="connsiteX253" fmla="*/ 10784 w 552905"/>
                <a:gd name="connsiteY253" fmla="*/ 198869 h 271855"/>
                <a:gd name="connsiteX254" fmla="*/ 10784 w 552905"/>
                <a:gd name="connsiteY254" fmla="*/ 198188 h 271855"/>
                <a:gd name="connsiteX255" fmla="*/ 10897 w 552905"/>
                <a:gd name="connsiteY255" fmla="*/ 196485 h 271855"/>
                <a:gd name="connsiteX256" fmla="*/ 10784 w 552905"/>
                <a:gd name="connsiteY256" fmla="*/ 195804 h 271855"/>
                <a:gd name="connsiteX257" fmla="*/ 10443 w 552905"/>
                <a:gd name="connsiteY257" fmla="*/ 195350 h 271855"/>
                <a:gd name="connsiteX258" fmla="*/ 9875 w 552905"/>
                <a:gd name="connsiteY258" fmla="*/ 195123 h 271855"/>
                <a:gd name="connsiteX259" fmla="*/ 8854 w 552905"/>
                <a:gd name="connsiteY259" fmla="*/ 194102 h 271855"/>
                <a:gd name="connsiteX260" fmla="*/ 7946 w 552905"/>
                <a:gd name="connsiteY260" fmla="*/ 193647 h 271855"/>
                <a:gd name="connsiteX261" fmla="*/ 7151 w 552905"/>
                <a:gd name="connsiteY261" fmla="*/ 193194 h 271855"/>
                <a:gd name="connsiteX262" fmla="*/ 6811 w 552905"/>
                <a:gd name="connsiteY262" fmla="*/ 192285 h 271855"/>
                <a:gd name="connsiteX263" fmla="*/ 6697 w 552905"/>
                <a:gd name="connsiteY263" fmla="*/ 191604 h 271855"/>
                <a:gd name="connsiteX264" fmla="*/ 6357 w 552905"/>
                <a:gd name="connsiteY264" fmla="*/ 190810 h 271855"/>
                <a:gd name="connsiteX265" fmla="*/ 6016 w 552905"/>
                <a:gd name="connsiteY265" fmla="*/ 190129 h 271855"/>
                <a:gd name="connsiteX266" fmla="*/ 5789 w 552905"/>
                <a:gd name="connsiteY266" fmla="*/ 189788 h 271855"/>
                <a:gd name="connsiteX267" fmla="*/ 5335 w 552905"/>
                <a:gd name="connsiteY267" fmla="*/ 189448 h 271855"/>
                <a:gd name="connsiteX268" fmla="*/ 5562 w 552905"/>
                <a:gd name="connsiteY268" fmla="*/ 188653 h 271855"/>
                <a:gd name="connsiteX269" fmla="*/ 5902 w 552905"/>
                <a:gd name="connsiteY269" fmla="*/ 187859 h 271855"/>
                <a:gd name="connsiteX270" fmla="*/ 6130 w 552905"/>
                <a:gd name="connsiteY270" fmla="*/ 187178 h 271855"/>
                <a:gd name="connsiteX271" fmla="*/ 5675 w 552905"/>
                <a:gd name="connsiteY271" fmla="*/ 186042 h 271855"/>
                <a:gd name="connsiteX272" fmla="*/ 4654 w 552905"/>
                <a:gd name="connsiteY272" fmla="*/ 184907 h 271855"/>
                <a:gd name="connsiteX273" fmla="*/ 3632 w 552905"/>
                <a:gd name="connsiteY273" fmla="*/ 184113 h 271855"/>
                <a:gd name="connsiteX274" fmla="*/ 3065 w 552905"/>
                <a:gd name="connsiteY274" fmla="*/ 183772 h 271855"/>
                <a:gd name="connsiteX275" fmla="*/ 1135 w 552905"/>
                <a:gd name="connsiteY275" fmla="*/ 183545 h 271855"/>
                <a:gd name="connsiteX276" fmla="*/ 341 w 552905"/>
                <a:gd name="connsiteY276" fmla="*/ 183091 h 271855"/>
                <a:gd name="connsiteX277" fmla="*/ 0 w 552905"/>
                <a:gd name="connsiteY277" fmla="*/ 182183 h 271855"/>
                <a:gd name="connsiteX278" fmla="*/ 114 w 552905"/>
                <a:gd name="connsiteY278" fmla="*/ 180594 h 271855"/>
                <a:gd name="connsiteX279" fmla="*/ 341 w 552905"/>
                <a:gd name="connsiteY279" fmla="*/ 179913 h 271855"/>
                <a:gd name="connsiteX280" fmla="*/ 567 w 552905"/>
                <a:gd name="connsiteY280" fmla="*/ 179459 h 271855"/>
                <a:gd name="connsiteX281" fmla="*/ 795 w 552905"/>
                <a:gd name="connsiteY281" fmla="*/ 178551 h 271855"/>
                <a:gd name="connsiteX282" fmla="*/ 1703 w 552905"/>
                <a:gd name="connsiteY282" fmla="*/ 170719 h 271855"/>
                <a:gd name="connsiteX283" fmla="*/ 2157 w 552905"/>
                <a:gd name="connsiteY283" fmla="*/ 168676 h 271855"/>
                <a:gd name="connsiteX284" fmla="*/ 3178 w 552905"/>
                <a:gd name="connsiteY284" fmla="*/ 166746 h 271855"/>
                <a:gd name="connsiteX285" fmla="*/ 5675 w 552905"/>
                <a:gd name="connsiteY285" fmla="*/ 163114 h 271855"/>
                <a:gd name="connsiteX286" fmla="*/ 6243 w 552905"/>
                <a:gd name="connsiteY286" fmla="*/ 161184 h 271855"/>
                <a:gd name="connsiteX287" fmla="*/ 6924 w 552905"/>
                <a:gd name="connsiteY287" fmla="*/ 159822 h 271855"/>
                <a:gd name="connsiteX288" fmla="*/ 8513 w 552905"/>
                <a:gd name="connsiteY288" fmla="*/ 158573 h 271855"/>
                <a:gd name="connsiteX289" fmla="*/ 10102 w 552905"/>
                <a:gd name="connsiteY289" fmla="*/ 156870 h 271855"/>
                <a:gd name="connsiteX290" fmla="*/ 10329 w 552905"/>
                <a:gd name="connsiteY290" fmla="*/ 156076 h 271855"/>
                <a:gd name="connsiteX291" fmla="*/ 10897 w 552905"/>
                <a:gd name="connsiteY291" fmla="*/ 154260 h 271855"/>
                <a:gd name="connsiteX292" fmla="*/ 9989 w 552905"/>
                <a:gd name="connsiteY292" fmla="*/ 147449 h 271855"/>
                <a:gd name="connsiteX293" fmla="*/ 10216 w 552905"/>
                <a:gd name="connsiteY293" fmla="*/ 144725 h 271855"/>
                <a:gd name="connsiteX294" fmla="*/ 11805 w 552905"/>
                <a:gd name="connsiteY294" fmla="*/ 142909 h 271855"/>
                <a:gd name="connsiteX295" fmla="*/ 12940 w 552905"/>
                <a:gd name="connsiteY295" fmla="*/ 140866 h 271855"/>
                <a:gd name="connsiteX296" fmla="*/ 17821 w 552905"/>
                <a:gd name="connsiteY296" fmla="*/ 126677 h 271855"/>
                <a:gd name="connsiteX297" fmla="*/ 20205 w 552905"/>
                <a:gd name="connsiteY297" fmla="*/ 122591 h 271855"/>
                <a:gd name="connsiteX298" fmla="*/ 23497 w 552905"/>
                <a:gd name="connsiteY298" fmla="*/ 119753 h 271855"/>
                <a:gd name="connsiteX299" fmla="*/ 24859 w 552905"/>
                <a:gd name="connsiteY299" fmla="*/ 117937 h 271855"/>
                <a:gd name="connsiteX300" fmla="*/ 25426 w 552905"/>
                <a:gd name="connsiteY300" fmla="*/ 115213 h 271855"/>
                <a:gd name="connsiteX301" fmla="*/ 26334 w 552905"/>
                <a:gd name="connsiteY301" fmla="*/ 113850 h 271855"/>
                <a:gd name="connsiteX302" fmla="*/ 31556 w 552905"/>
                <a:gd name="connsiteY302" fmla="*/ 110104 h 271855"/>
                <a:gd name="connsiteX303" fmla="*/ 35869 w 552905"/>
                <a:gd name="connsiteY303" fmla="*/ 109197 h 271855"/>
                <a:gd name="connsiteX304" fmla="*/ 40523 w 552905"/>
                <a:gd name="connsiteY304" fmla="*/ 110445 h 271855"/>
                <a:gd name="connsiteX305" fmla="*/ 51647 w 552905"/>
                <a:gd name="connsiteY305" fmla="*/ 116007 h 271855"/>
                <a:gd name="connsiteX306" fmla="*/ 53350 w 552905"/>
                <a:gd name="connsiteY306" fmla="*/ 115666 h 271855"/>
                <a:gd name="connsiteX307" fmla="*/ 55279 w 552905"/>
                <a:gd name="connsiteY307" fmla="*/ 114418 h 271855"/>
                <a:gd name="connsiteX308" fmla="*/ 57095 w 552905"/>
                <a:gd name="connsiteY308" fmla="*/ 113283 h 271855"/>
                <a:gd name="connsiteX309" fmla="*/ 59366 w 552905"/>
                <a:gd name="connsiteY309" fmla="*/ 112602 h 271855"/>
                <a:gd name="connsiteX310" fmla="*/ 60728 w 552905"/>
                <a:gd name="connsiteY310" fmla="*/ 113283 h 271855"/>
                <a:gd name="connsiteX311" fmla="*/ 63679 w 552905"/>
                <a:gd name="connsiteY311" fmla="*/ 116461 h 271855"/>
                <a:gd name="connsiteX312" fmla="*/ 67198 w 552905"/>
                <a:gd name="connsiteY312" fmla="*/ 117028 h 271855"/>
                <a:gd name="connsiteX313" fmla="*/ 85813 w 552905"/>
                <a:gd name="connsiteY313" fmla="*/ 109650 h 271855"/>
                <a:gd name="connsiteX314" fmla="*/ 87516 w 552905"/>
                <a:gd name="connsiteY314" fmla="*/ 108175 h 271855"/>
                <a:gd name="connsiteX315" fmla="*/ 90808 w 552905"/>
                <a:gd name="connsiteY315" fmla="*/ 102386 h 271855"/>
                <a:gd name="connsiteX316" fmla="*/ 92397 w 552905"/>
                <a:gd name="connsiteY316" fmla="*/ 101137 h 271855"/>
                <a:gd name="connsiteX317" fmla="*/ 94781 w 552905"/>
                <a:gd name="connsiteY317" fmla="*/ 100683 h 271855"/>
                <a:gd name="connsiteX318" fmla="*/ 96824 w 552905"/>
                <a:gd name="connsiteY318" fmla="*/ 101024 h 271855"/>
                <a:gd name="connsiteX319" fmla="*/ 98640 w 552905"/>
                <a:gd name="connsiteY319" fmla="*/ 100910 h 271855"/>
                <a:gd name="connsiteX320" fmla="*/ 100456 w 552905"/>
                <a:gd name="connsiteY320" fmla="*/ 99208 h 271855"/>
                <a:gd name="connsiteX321" fmla="*/ 101251 w 552905"/>
                <a:gd name="connsiteY321" fmla="*/ 97164 h 271855"/>
                <a:gd name="connsiteX322" fmla="*/ 102045 w 552905"/>
                <a:gd name="connsiteY322" fmla="*/ 92624 h 271855"/>
                <a:gd name="connsiteX323" fmla="*/ 102613 w 552905"/>
                <a:gd name="connsiteY323" fmla="*/ 90467 h 271855"/>
                <a:gd name="connsiteX324" fmla="*/ 103861 w 552905"/>
                <a:gd name="connsiteY324" fmla="*/ 87857 h 271855"/>
                <a:gd name="connsiteX325" fmla="*/ 105904 w 552905"/>
                <a:gd name="connsiteY325" fmla="*/ 86495 h 271855"/>
                <a:gd name="connsiteX326" fmla="*/ 108288 w 552905"/>
                <a:gd name="connsiteY326" fmla="*/ 86154 h 271855"/>
                <a:gd name="connsiteX327" fmla="*/ 113510 w 552905"/>
                <a:gd name="connsiteY327" fmla="*/ 86608 h 271855"/>
                <a:gd name="connsiteX328" fmla="*/ 116688 w 552905"/>
                <a:gd name="connsiteY328" fmla="*/ 85132 h 271855"/>
                <a:gd name="connsiteX329" fmla="*/ 119526 w 552905"/>
                <a:gd name="connsiteY329" fmla="*/ 82522 h 271855"/>
                <a:gd name="connsiteX330" fmla="*/ 121569 w 552905"/>
                <a:gd name="connsiteY330" fmla="*/ 79116 h 271855"/>
                <a:gd name="connsiteX331" fmla="*/ 122250 w 552905"/>
                <a:gd name="connsiteY331" fmla="*/ 75825 h 271855"/>
                <a:gd name="connsiteX332" fmla="*/ 122136 w 552905"/>
                <a:gd name="connsiteY332" fmla="*/ 69241 h 271855"/>
                <a:gd name="connsiteX333" fmla="*/ 122136 w 552905"/>
                <a:gd name="connsiteY333" fmla="*/ 68333 h 271855"/>
                <a:gd name="connsiteX334" fmla="*/ 122477 w 552905"/>
                <a:gd name="connsiteY334" fmla="*/ 64360 h 271855"/>
                <a:gd name="connsiteX335" fmla="*/ 123725 w 552905"/>
                <a:gd name="connsiteY335" fmla="*/ 59479 h 271855"/>
                <a:gd name="connsiteX336" fmla="*/ 125542 w 552905"/>
                <a:gd name="connsiteY336" fmla="*/ 54939 h 271855"/>
                <a:gd name="connsiteX337" fmla="*/ 127925 w 552905"/>
                <a:gd name="connsiteY337" fmla="*/ 51193 h 271855"/>
                <a:gd name="connsiteX338" fmla="*/ 130763 w 552905"/>
                <a:gd name="connsiteY338" fmla="*/ 48469 h 271855"/>
                <a:gd name="connsiteX339" fmla="*/ 143817 w 552905"/>
                <a:gd name="connsiteY339" fmla="*/ 43361 h 271855"/>
                <a:gd name="connsiteX340" fmla="*/ 147449 w 552905"/>
                <a:gd name="connsiteY340" fmla="*/ 40523 h 271855"/>
                <a:gd name="connsiteX341" fmla="*/ 149719 w 552905"/>
                <a:gd name="connsiteY341" fmla="*/ 38707 h 271855"/>
                <a:gd name="connsiteX342" fmla="*/ 149946 w 552905"/>
                <a:gd name="connsiteY342" fmla="*/ 31669 h 271855"/>
                <a:gd name="connsiteX343" fmla="*/ 152784 w 552905"/>
                <a:gd name="connsiteY343" fmla="*/ 32350 h 271855"/>
                <a:gd name="connsiteX344" fmla="*/ 154941 w 552905"/>
                <a:gd name="connsiteY344" fmla="*/ 30875 h 271855"/>
                <a:gd name="connsiteX345" fmla="*/ 159027 w 552905"/>
                <a:gd name="connsiteY345" fmla="*/ 25767 h 271855"/>
                <a:gd name="connsiteX346" fmla="*/ 162205 w 552905"/>
                <a:gd name="connsiteY346" fmla="*/ 24064 h 271855"/>
                <a:gd name="connsiteX347" fmla="*/ 163000 w 552905"/>
                <a:gd name="connsiteY347" fmla="*/ 23270 h 271855"/>
                <a:gd name="connsiteX348" fmla="*/ 163454 w 552905"/>
                <a:gd name="connsiteY348" fmla="*/ 21908 h 271855"/>
                <a:gd name="connsiteX349" fmla="*/ 163681 w 552905"/>
                <a:gd name="connsiteY349" fmla="*/ 19183 h 271855"/>
                <a:gd name="connsiteX350" fmla="*/ 164135 w 552905"/>
                <a:gd name="connsiteY350" fmla="*/ 17935 h 271855"/>
                <a:gd name="connsiteX351" fmla="*/ 166178 w 552905"/>
                <a:gd name="connsiteY351" fmla="*/ 16686 h 271855"/>
                <a:gd name="connsiteX352" fmla="*/ 170491 w 552905"/>
                <a:gd name="connsiteY352" fmla="*/ 17367 h 271855"/>
                <a:gd name="connsiteX353" fmla="*/ 173216 w 552905"/>
                <a:gd name="connsiteY353" fmla="*/ 15892 h 271855"/>
                <a:gd name="connsiteX354" fmla="*/ 173897 w 552905"/>
                <a:gd name="connsiteY354" fmla="*/ 15778 h 271855"/>
                <a:gd name="connsiteX355" fmla="*/ 174578 w 552905"/>
                <a:gd name="connsiteY355" fmla="*/ 15892 h 271855"/>
                <a:gd name="connsiteX356" fmla="*/ 177756 w 552905"/>
                <a:gd name="connsiteY356" fmla="*/ 17481 h 271855"/>
                <a:gd name="connsiteX357" fmla="*/ 180594 w 552905"/>
                <a:gd name="connsiteY357" fmla="*/ 18389 h 271855"/>
                <a:gd name="connsiteX358" fmla="*/ 183318 w 552905"/>
                <a:gd name="connsiteY358" fmla="*/ 18275 h 271855"/>
                <a:gd name="connsiteX359" fmla="*/ 187291 w 552905"/>
                <a:gd name="connsiteY359" fmla="*/ 14643 h 271855"/>
                <a:gd name="connsiteX360" fmla="*/ 189107 w 552905"/>
                <a:gd name="connsiteY360" fmla="*/ 13962 h 271855"/>
                <a:gd name="connsiteX361" fmla="*/ 193080 w 552905"/>
                <a:gd name="connsiteY361" fmla="*/ 13848 h 271855"/>
                <a:gd name="connsiteX362" fmla="*/ 202728 w 552905"/>
                <a:gd name="connsiteY362" fmla="*/ 14756 h 271855"/>
                <a:gd name="connsiteX363" fmla="*/ 205566 w 552905"/>
                <a:gd name="connsiteY363" fmla="*/ 16459 h 271855"/>
                <a:gd name="connsiteX364" fmla="*/ 204772 w 552905"/>
                <a:gd name="connsiteY364" fmla="*/ 18956 h 271855"/>
                <a:gd name="connsiteX365" fmla="*/ 204885 w 552905"/>
                <a:gd name="connsiteY365" fmla="*/ 21113 h 271855"/>
                <a:gd name="connsiteX366" fmla="*/ 205339 w 552905"/>
                <a:gd name="connsiteY366" fmla="*/ 23156 h 271855"/>
                <a:gd name="connsiteX367" fmla="*/ 205566 w 552905"/>
                <a:gd name="connsiteY367" fmla="*/ 25313 h 271855"/>
                <a:gd name="connsiteX368" fmla="*/ 205112 w 552905"/>
                <a:gd name="connsiteY368" fmla="*/ 30194 h 271855"/>
                <a:gd name="connsiteX369" fmla="*/ 205679 w 552905"/>
                <a:gd name="connsiteY369" fmla="*/ 31896 h 271855"/>
                <a:gd name="connsiteX370" fmla="*/ 207609 w 552905"/>
                <a:gd name="connsiteY370" fmla="*/ 32237 h 271855"/>
                <a:gd name="connsiteX371" fmla="*/ 210106 w 552905"/>
                <a:gd name="connsiteY371" fmla="*/ 32010 h 271855"/>
                <a:gd name="connsiteX372" fmla="*/ 213852 w 552905"/>
                <a:gd name="connsiteY372" fmla="*/ 29853 h 271855"/>
                <a:gd name="connsiteX373" fmla="*/ 216009 w 552905"/>
                <a:gd name="connsiteY373" fmla="*/ 29399 h 271855"/>
                <a:gd name="connsiteX374" fmla="*/ 216917 w 552905"/>
                <a:gd name="connsiteY374" fmla="*/ 29740 h 271855"/>
                <a:gd name="connsiteX375" fmla="*/ 218847 w 552905"/>
                <a:gd name="connsiteY375" fmla="*/ 31102 h 271855"/>
                <a:gd name="connsiteX376" fmla="*/ 219755 w 552905"/>
                <a:gd name="connsiteY376" fmla="*/ 31556 h 271855"/>
                <a:gd name="connsiteX377" fmla="*/ 220776 w 552905"/>
                <a:gd name="connsiteY377" fmla="*/ 31669 h 271855"/>
                <a:gd name="connsiteX378" fmla="*/ 223160 w 552905"/>
                <a:gd name="connsiteY378" fmla="*/ 31215 h 271855"/>
                <a:gd name="connsiteX379" fmla="*/ 226111 w 552905"/>
                <a:gd name="connsiteY379" fmla="*/ 29967 h 271855"/>
                <a:gd name="connsiteX380" fmla="*/ 226792 w 552905"/>
                <a:gd name="connsiteY380" fmla="*/ 28832 h 271855"/>
                <a:gd name="connsiteX381" fmla="*/ 227019 w 552905"/>
                <a:gd name="connsiteY381" fmla="*/ 27015 h 271855"/>
                <a:gd name="connsiteX382" fmla="*/ 227700 w 552905"/>
                <a:gd name="connsiteY382" fmla="*/ 24064 h 271855"/>
                <a:gd name="connsiteX383" fmla="*/ 227927 w 552905"/>
                <a:gd name="connsiteY383" fmla="*/ 23951 h 271855"/>
                <a:gd name="connsiteX384" fmla="*/ 229062 w 552905"/>
                <a:gd name="connsiteY384" fmla="*/ 23951 h 271855"/>
                <a:gd name="connsiteX385" fmla="*/ 229517 w 552905"/>
                <a:gd name="connsiteY385" fmla="*/ 23610 h 271855"/>
                <a:gd name="connsiteX386" fmla="*/ 229743 w 552905"/>
                <a:gd name="connsiteY386" fmla="*/ 22589 h 271855"/>
                <a:gd name="connsiteX387" fmla="*/ 229517 w 552905"/>
                <a:gd name="connsiteY387" fmla="*/ 21908 h 271855"/>
                <a:gd name="connsiteX388" fmla="*/ 229176 w 552905"/>
                <a:gd name="connsiteY388" fmla="*/ 21453 h 271855"/>
                <a:gd name="connsiteX389" fmla="*/ 228949 w 552905"/>
                <a:gd name="connsiteY389" fmla="*/ 21340 h 271855"/>
                <a:gd name="connsiteX390" fmla="*/ 230538 w 552905"/>
                <a:gd name="connsiteY390" fmla="*/ 16459 h 271855"/>
                <a:gd name="connsiteX391" fmla="*/ 231900 w 552905"/>
                <a:gd name="connsiteY391" fmla="*/ 14302 h 271855"/>
                <a:gd name="connsiteX392" fmla="*/ 233262 w 552905"/>
                <a:gd name="connsiteY392" fmla="*/ 12940 h 271855"/>
                <a:gd name="connsiteX393" fmla="*/ 234851 w 552905"/>
                <a:gd name="connsiteY393" fmla="*/ 12146 h 271855"/>
                <a:gd name="connsiteX394" fmla="*/ 236668 w 552905"/>
                <a:gd name="connsiteY394" fmla="*/ 11691 h 271855"/>
                <a:gd name="connsiteX395" fmla="*/ 239619 w 552905"/>
                <a:gd name="connsiteY395" fmla="*/ 11691 h 271855"/>
                <a:gd name="connsiteX396" fmla="*/ 240641 w 552905"/>
                <a:gd name="connsiteY396" fmla="*/ 11578 h 271855"/>
                <a:gd name="connsiteX397" fmla="*/ 242003 w 552905"/>
                <a:gd name="connsiteY397" fmla="*/ 11010 h 271855"/>
                <a:gd name="connsiteX398" fmla="*/ 242684 w 552905"/>
                <a:gd name="connsiteY398" fmla="*/ 10329 h 271855"/>
                <a:gd name="connsiteX399" fmla="*/ 251083 w 552905"/>
                <a:gd name="connsiteY399" fmla="*/ 1022 h 271855"/>
                <a:gd name="connsiteX400" fmla="*/ 251424 w 552905"/>
                <a:gd name="connsiteY400" fmla="*/ 227 h 271855"/>
                <a:gd name="connsiteX401" fmla="*/ 251992 w 552905"/>
                <a:gd name="connsiteY401" fmla="*/ 0 h 271855"/>
                <a:gd name="connsiteX402" fmla="*/ 252559 w 552905"/>
                <a:gd name="connsiteY402" fmla="*/ 227 h 271855"/>
                <a:gd name="connsiteX403" fmla="*/ 253354 w 552905"/>
                <a:gd name="connsiteY403" fmla="*/ 568 h 271855"/>
                <a:gd name="connsiteX404" fmla="*/ 254943 w 552905"/>
                <a:gd name="connsiteY404" fmla="*/ 3405 h 271855"/>
                <a:gd name="connsiteX405" fmla="*/ 255624 w 552905"/>
                <a:gd name="connsiteY405" fmla="*/ 4200 h 271855"/>
                <a:gd name="connsiteX406" fmla="*/ 257894 w 552905"/>
                <a:gd name="connsiteY406" fmla="*/ 5675 h 271855"/>
                <a:gd name="connsiteX407" fmla="*/ 259029 w 552905"/>
                <a:gd name="connsiteY407" fmla="*/ 8627 h 271855"/>
                <a:gd name="connsiteX408" fmla="*/ 260845 w 552905"/>
                <a:gd name="connsiteY408" fmla="*/ 16119 h 271855"/>
                <a:gd name="connsiteX409" fmla="*/ 262434 w 552905"/>
                <a:gd name="connsiteY409" fmla="*/ 20886 h 271855"/>
                <a:gd name="connsiteX410" fmla="*/ 262888 w 552905"/>
                <a:gd name="connsiteY410" fmla="*/ 21908 h 271855"/>
                <a:gd name="connsiteX411" fmla="*/ 264591 w 552905"/>
                <a:gd name="connsiteY411" fmla="*/ 23156 h 271855"/>
                <a:gd name="connsiteX412" fmla="*/ 266634 w 552905"/>
                <a:gd name="connsiteY412" fmla="*/ 23724 h 271855"/>
                <a:gd name="connsiteX413" fmla="*/ 270493 w 552905"/>
                <a:gd name="connsiteY413" fmla="*/ 23724 h 271855"/>
                <a:gd name="connsiteX414" fmla="*/ 270040 w 552905"/>
                <a:gd name="connsiteY414" fmla="*/ 24632 h 271855"/>
                <a:gd name="connsiteX415" fmla="*/ 269926 w 552905"/>
                <a:gd name="connsiteY415" fmla="*/ 25426 h 271855"/>
                <a:gd name="connsiteX416" fmla="*/ 270040 w 552905"/>
                <a:gd name="connsiteY416" fmla="*/ 27810 h 271855"/>
                <a:gd name="connsiteX417" fmla="*/ 269812 w 552905"/>
                <a:gd name="connsiteY417" fmla="*/ 29513 h 271855"/>
                <a:gd name="connsiteX418" fmla="*/ 269812 w 552905"/>
                <a:gd name="connsiteY418" fmla="*/ 29513 h 271855"/>
                <a:gd name="connsiteX419" fmla="*/ 275375 w 552905"/>
                <a:gd name="connsiteY419" fmla="*/ 31442 h 271855"/>
                <a:gd name="connsiteX420" fmla="*/ 277531 w 552905"/>
                <a:gd name="connsiteY420" fmla="*/ 31669 h 271855"/>
                <a:gd name="connsiteX421" fmla="*/ 279461 w 552905"/>
                <a:gd name="connsiteY421" fmla="*/ 31442 h 271855"/>
                <a:gd name="connsiteX422" fmla="*/ 282753 w 552905"/>
                <a:gd name="connsiteY422" fmla="*/ 30080 h 271855"/>
                <a:gd name="connsiteX423" fmla="*/ 283661 w 552905"/>
                <a:gd name="connsiteY423" fmla="*/ 30761 h 271855"/>
                <a:gd name="connsiteX424" fmla="*/ 283661 w 552905"/>
                <a:gd name="connsiteY424" fmla="*/ 30761 h 271855"/>
                <a:gd name="connsiteX425" fmla="*/ 284569 w 552905"/>
                <a:gd name="connsiteY425" fmla="*/ 33599 h 271855"/>
                <a:gd name="connsiteX426" fmla="*/ 285023 w 552905"/>
                <a:gd name="connsiteY426" fmla="*/ 36096 h 271855"/>
                <a:gd name="connsiteX427" fmla="*/ 285590 w 552905"/>
                <a:gd name="connsiteY427" fmla="*/ 43247 h 271855"/>
                <a:gd name="connsiteX428" fmla="*/ 285477 w 552905"/>
                <a:gd name="connsiteY428" fmla="*/ 43815 h 271855"/>
                <a:gd name="connsiteX429" fmla="*/ 284682 w 552905"/>
                <a:gd name="connsiteY429" fmla="*/ 44950 h 271855"/>
                <a:gd name="connsiteX430" fmla="*/ 284569 w 552905"/>
                <a:gd name="connsiteY430" fmla="*/ 45517 h 271855"/>
                <a:gd name="connsiteX431" fmla="*/ 284569 w 552905"/>
                <a:gd name="connsiteY431" fmla="*/ 45517 h 271855"/>
                <a:gd name="connsiteX432" fmla="*/ 284909 w 552905"/>
                <a:gd name="connsiteY432" fmla="*/ 45972 h 271855"/>
                <a:gd name="connsiteX433" fmla="*/ 286271 w 552905"/>
                <a:gd name="connsiteY433" fmla="*/ 46993 h 271855"/>
                <a:gd name="connsiteX434" fmla="*/ 286271 w 552905"/>
                <a:gd name="connsiteY434" fmla="*/ 46993 h 271855"/>
                <a:gd name="connsiteX435" fmla="*/ 286385 w 552905"/>
                <a:gd name="connsiteY435" fmla="*/ 47334 h 271855"/>
                <a:gd name="connsiteX436" fmla="*/ 286385 w 552905"/>
                <a:gd name="connsiteY436" fmla="*/ 47334 h 271855"/>
                <a:gd name="connsiteX437" fmla="*/ 287066 w 552905"/>
                <a:gd name="connsiteY437" fmla="*/ 48128 h 271855"/>
                <a:gd name="connsiteX438" fmla="*/ 287066 w 552905"/>
                <a:gd name="connsiteY438" fmla="*/ 48128 h 271855"/>
                <a:gd name="connsiteX439" fmla="*/ 287293 w 552905"/>
                <a:gd name="connsiteY439" fmla="*/ 48809 h 271855"/>
                <a:gd name="connsiteX440" fmla="*/ 287066 w 552905"/>
                <a:gd name="connsiteY440" fmla="*/ 49604 h 271855"/>
                <a:gd name="connsiteX441" fmla="*/ 286498 w 552905"/>
                <a:gd name="connsiteY441" fmla="*/ 49945 h 271855"/>
                <a:gd name="connsiteX442" fmla="*/ 285931 w 552905"/>
                <a:gd name="connsiteY442" fmla="*/ 50171 h 271855"/>
                <a:gd name="connsiteX443" fmla="*/ 285477 w 552905"/>
                <a:gd name="connsiteY443" fmla="*/ 50512 h 271855"/>
                <a:gd name="connsiteX444" fmla="*/ 281844 w 552905"/>
                <a:gd name="connsiteY444" fmla="*/ 56528 h 271855"/>
                <a:gd name="connsiteX445" fmla="*/ 281504 w 552905"/>
                <a:gd name="connsiteY445" fmla="*/ 58458 h 271855"/>
                <a:gd name="connsiteX446" fmla="*/ 282753 w 552905"/>
                <a:gd name="connsiteY446" fmla="*/ 60160 h 271855"/>
                <a:gd name="connsiteX447" fmla="*/ 285250 w 552905"/>
                <a:gd name="connsiteY447" fmla="*/ 61068 h 271855"/>
                <a:gd name="connsiteX448" fmla="*/ 289677 w 552905"/>
                <a:gd name="connsiteY448" fmla="*/ 61409 h 271855"/>
                <a:gd name="connsiteX449" fmla="*/ 291833 w 552905"/>
                <a:gd name="connsiteY449" fmla="*/ 60614 h 271855"/>
                <a:gd name="connsiteX450" fmla="*/ 293195 w 552905"/>
                <a:gd name="connsiteY450" fmla="*/ 59252 h 271855"/>
                <a:gd name="connsiteX451" fmla="*/ 295125 w 552905"/>
                <a:gd name="connsiteY451" fmla="*/ 57323 h 271855"/>
                <a:gd name="connsiteX452" fmla="*/ 296828 w 552905"/>
                <a:gd name="connsiteY452" fmla="*/ 56074 h 271855"/>
                <a:gd name="connsiteX453" fmla="*/ 299893 w 552905"/>
                <a:gd name="connsiteY453" fmla="*/ 55733 h 271855"/>
                <a:gd name="connsiteX454" fmla="*/ 302617 w 552905"/>
                <a:gd name="connsiteY454" fmla="*/ 57095 h 271855"/>
                <a:gd name="connsiteX455" fmla="*/ 307611 w 552905"/>
                <a:gd name="connsiteY455" fmla="*/ 61749 h 271855"/>
                <a:gd name="connsiteX456" fmla="*/ 310789 w 552905"/>
                <a:gd name="connsiteY456" fmla="*/ 63339 h 271855"/>
                <a:gd name="connsiteX457" fmla="*/ 312719 w 552905"/>
                <a:gd name="connsiteY457" fmla="*/ 61863 h 271855"/>
                <a:gd name="connsiteX458" fmla="*/ 313740 w 552905"/>
                <a:gd name="connsiteY458" fmla="*/ 58117 h 271855"/>
                <a:gd name="connsiteX459" fmla="*/ 314308 w 552905"/>
                <a:gd name="connsiteY459" fmla="*/ 52896 h 271855"/>
                <a:gd name="connsiteX460" fmla="*/ 315557 w 552905"/>
                <a:gd name="connsiteY460" fmla="*/ 51420 h 271855"/>
                <a:gd name="connsiteX461" fmla="*/ 316238 w 552905"/>
                <a:gd name="connsiteY461" fmla="*/ 49831 h 271855"/>
                <a:gd name="connsiteX462" fmla="*/ 316805 w 552905"/>
                <a:gd name="connsiteY462" fmla="*/ 48015 h 271855"/>
                <a:gd name="connsiteX463" fmla="*/ 318622 w 552905"/>
                <a:gd name="connsiteY463" fmla="*/ 43815 h 271855"/>
                <a:gd name="connsiteX464" fmla="*/ 319189 w 552905"/>
                <a:gd name="connsiteY464" fmla="*/ 43134 h 271855"/>
                <a:gd name="connsiteX465" fmla="*/ 319416 w 552905"/>
                <a:gd name="connsiteY465" fmla="*/ 43361 h 271855"/>
                <a:gd name="connsiteX466" fmla="*/ 321573 w 552905"/>
                <a:gd name="connsiteY466" fmla="*/ 43588 h 271855"/>
                <a:gd name="connsiteX467" fmla="*/ 322481 w 552905"/>
                <a:gd name="connsiteY467" fmla="*/ 42680 h 271855"/>
                <a:gd name="connsiteX468" fmla="*/ 324638 w 552905"/>
                <a:gd name="connsiteY468" fmla="*/ 40183 h 271855"/>
                <a:gd name="connsiteX469" fmla="*/ 326113 w 552905"/>
                <a:gd name="connsiteY469" fmla="*/ 39388 h 271855"/>
                <a:gd name="connsiteX470" fmla="*/ 333605 w 552905"/>
                <a:gd name="connsiteY470" fmla="*/ 38707 h 271855"/>
                <a:gd name="connsiteX471" fmla="*/ 334059 w 552905"/>
                <a:gd name="connsiteY471" fmla="*/ 38026 h 271855"/>
                <a:gd name="connsiteX472" fmla="*/ 334740 w 552905"/>
                <a:gd name="connsiteY472" fmla="*/ 35983 h 271855"/>
                <a:gd name="connsiteX473" fmla="*/ 335194 w 552905"/>
                <a:gd name="connsiteY473" fmla="*/ 33826 h 271855"/>
                <a:gd name="connsiteX474" fmla="*/ 335421 w 552905"/>
                <a:gd name="connsiteY474" fmla="*/ 32464 h 271855"/>
                <a:gd name="connsiteX475" fmla="*/ 335761 w 552905"/>
                <a:gd name="connsiteY475" fmla="*/ 31556 h 271855"/>
                <a:gd name="connsiteX476" fmla="*/ 336783 w 552905"/>
                <a:gd name="connsiteY476" fmla="*/ 30761 h 271855"/>
                <a:gd name="connsiteX477" fmla="*/ 337918 w 552905"/>
                <a:gd name="connsiteY477" fmla="*/ 30761 h 271855"/>
                <a:gd name="connsiteX478" fmla="*/ 341891 w 552905"/>
                <a:gd name="connsiteY478" fmla="*/ 32237 h 271855"/>
                <a:gd name="connsiteX479" fmla="*/ 346885 w 552905"/>
                <a:gd name="connsiteY479" fmla="*/ 32010 h 271855"/>
                <a:gd name="connsiteX480" fmla="*/ 346885 w 552905"/>
                <a:gd name="connsiteY480" fmla="*/ 29399 h 271855"/>
                <a:gd name="connsiteX481" fmla="*/ 348361 w 552905"/>
                <a:gd name="connsiteY481" fmla="*/ 29058 h 271855"/>
                <a:gd name="connsiteX482" fmla="*/ 356534 w 552905"/>
                <a:gd name="connsiteY482" fmla="*/ 33259 h 271855"/>
                <a:gd name="connsiteX483" fmla="*/ 358691 w 552905"/>
                <a:gd name="connsiteY483" fmla="*/ 33826 h 271855"/>
                <a:gd name="connsiteX484" fmla="*/ 360961 w 552905"/>
                <a:gd name="connsiteY484" fmla="*/ 33031 h 271855"/>
                <a:gd name="connsiteX485" fmla="*/ 362096 w 552905"/>
                <a:gd name="connsiteY485" fmla="*/ 32010 h 271855"/>
                <a:gd name="connsiteX486" fmla="*/ 363685 w 552905"/>
                <a:gd name="connsiteY486" fmla="*/ 30080 h 271855"/>
                <a:gd name="connsiteX487" fmla="*/ 364707 w 552905"/>
                <a:gd name="connsiteY487" fmla="*/ 29513 h 271855"/>
                <a:gd name="connsiteX488" fmla="*/ 365614 w 552905"/>
                <a:gd name="connsiteY488" fmla="*/ 29399 h 271855"/>
                <a:gd name="connsiteX489" fmla="*/ 367658 w 552905"/>
                <a:gd name="connsiteY489" fmla="*/ 29740 h 271855"/>
                <a:gd name="connsiteX490" fmla="*/ 371290 w 552905"/>
                <a:gd name="connsiteY490" fmla="*/ 29172 h 271855"/>
                <a:gd name="connsiteX491" fmla="*/ 372766 w 552905"/>
                <a:gd name="connsiteY491" fmla="*/ 29399 h 271855"/>
                <a:gd name="connsiteX492" fmla="*/ 381392 w 552905"/>
                <a:gd name="connsiteY492" fmla="*/ 39728 h 271855"/>
                <a:gd name="connsiteX493" fmla="*/ 382981 w 552905"/>
                <a:gd name="connsiteY493" fmla="*/ 40864 h 271855"/>
                <a:gd name="connsiteX494" fmla="*/ 385138 w 552905"/>
                <a:gd name="connsiteY494" fmla="*/ 41204 h 271855"/>
                <a:gd name="connsiteX495" fmla="*/ 386841 w 552905"/>
                <a:gd name="connsiteY495" fmla="*/ 41091 h 271855"/>
                <a:gd name="connsiteX496" fmla="*/ 388316 w 552905"/>
                <a:gd name="connsiteY496" fmla="*/ 41318 h 271855"/>
                <a:gd name="connsiteX497" fmla="*/ 390133 w 552905"/>
                <a:gd name="connsiteY497" fmla="*/ 42680 h 271855"/>
                <a:gd name="connsiteX498" fmla="*/ 391722 w 552905"/>
                <a:gd name="connsiteY498" fmla="*/ 44382 h 271855"/>
                <a:gd name="connsiteX499" fmla="*/ 393311 w 552905"/>
                <a:gd name="connsiteY499" fmla="*/ 45517 h 271855"/>
                <a:gd name="connsiteX500" fmla="*/ 395127 w 552905"/>
                <a:gd name="connsiteY500" fmla="*/ 45858 h 271855"/>
                <a:gd name="connsiteX501" fmla="*/ 397397 w 552905"/>
                <a:gd name="connsiteY501" fmla="*/ 45063 h 271855"/>
                <a:gd name="connsiteX502" fmla="*/ 399440 w 552905"/>
                <a:gd name="connsiteY502" fmla="*/ 43247 h 271855"/>
                <a:gd name="connsiteX503" fmla="*/ 402619 w 552905"/>
                <a:gd name="connsiteY503" fmla="*/ 38594 h 271855"/>
                <a:gd name="connsiteX504" fmla="*/ 404662 w 552905"/>
                <a:gd name="connsiteY504" fmla="*/ 36664 h 271855"/>
                <a:gd name="connsiteX505" fmla="*/ 406138 w 552905"/>
                <a:gd name="connsiteY505" fmla="*/ 36323 h 271855"/>
                <a:gd name="connsiteX506" fmla="*/ 408181 w 552905"/>
                <a:gd name="connsiteY506" fmla="*/ 36323 h 271855"/>
                <a:gd name="connsiteX507" fmla="*/ 409997 w 552905"/>
                <a:gd name="connsiteY507" fmla="*/ 35983 h 271855"/>
                <a:gd name="connsiteX508" fmla="*/ 410791 w 552905"/>
                <a:gd name="connsiteY508" fmla="*/ 34621 h 271855"/>
                <a:gd name="connsiteX509" fmla="*/ 409656 w 552905"/>
                <a:gd name="connsiteY509" fmla="*/ 32350 h 271855"/>
                <a:gd name="connsiteX510" fmla="*/ 407386 w 552905"/>
                <a:gd name="connsiteY510" fmla="*/ 30988 h 271855"/>
                <a:gd name="connsiteX511" fmla="*/ 406251 w 552905"/>
                <a:gd name="connsiteY511" fmla="*/ 29626 h 271855"/>
                <a:gd name="connsiteX512" fmla="*/ 408181 w 552905"/>
                <a:gd name="connsiteY512" fmla="*/ 27469 h 271855"/>
                <a:gd name="connsiteX513" fmla="*/ 409656 w 552905"/>
                <a:gd name="connsiteY513" fmla="*/ 26788 h 271855"/>
                <a:gd name="connsiteX514" fmla="*/ 413629 w 552905"/>
                <a:gd name="connsiteY514" fmla="*/ 25994 h 271855"/>
                <a:gd name="connsiteX515" fmla="*/ 415105 w 552905"/>
                <a:gd name="connsiteY515" fmla="*/ 26107 h 271855"/>
                <a:gd name="connsiteX516" fmla="*/ 416807 w 552905"/>
                <a:gd name="connsiteY516" fmla="*/ 27356 h 271855"/>
                <a:gd name="connsiteX517" fmla="*/ 418170 w 552905"/>
                <a:gd name="connsiteY517" fmla="*/ 28945 h 271855"/>
                <a:gd name="connsiteX518" fmla="*/ 419645 w 552905"/>
                <a:gd name="connsiteY518" fmla="*/ 29967 h 271855"/>
                <a:gd name="connsiteX519" fmla="*/ 421688 w 552905"/>
                <a:gd name="connsiteY519" fmla="*/ 29626 h 271855"/>
                <a:gd name="connsiteX520" fmla="*/ 423391 w 552905"/>
                <a:gd name="connsiteY520" fmla="*/ 28037 h 271855"/>
                <a:gd name="connsiteX521" fmla="*/ 426456 w 552905"/>
                <a:gd name="connsiteY521" fmla="*/ 23497 h 271855"/>
                <a:gd name="connsiteX522" fmla="*/ 428158 w 552905"/>
                <a:gd name="connsiteY522" fmla="*/ 22248 h 271855"/>
                <a:gd name="connsiteX523" fmla="*/ 429520 w 552905"/>
                <a:gd name="connsiteY523" fmla="*/ 22589 h 271855"/>
                <a:gd name="connsiteX524" fmla="*/ 434969 w 552905"/>
                <a:gd name="connsiteY524" fmla="*/ 25540 h 271855"/>
                <a:gd name="connsiteX525" fmla="*/ 444390 w 552905"/>
                <a:gd name="connsiteY525" fmla="*/ 28264 h 271855"/>
                <a:gd name="connsiteX526" fmla="*/ 445980 w 552905"/>
                <a:gd name="connsiteY526" fmla="*/ 28264 h 271855"/>
                <a:gd name="connsiteX527" fmla="*/ 449612 w 552905"/>
                <a:gd name="connsiteY527" fmla="*/ 27469 h 271855"/>
                <a:gd name="connsiteX528" fmla="*/ 451087 w 552905"/>
                <a:gd name="connsiteY528" fmla="*/ 27924 h 271855"/>
                <a:gd name="connsiteX529" fmla="*/ 452903 w 552905"/>
                <a:gd name="connsiteY529" fmla="*/ 27243 h 271855"/>
                <a:gd name="connsiteX530" fmla="*/ 454379 w 552905"/>
                <a:gd name="connsiteY530" fmla="*/ 26675 h 271855"/>
                <a:gd name="connsiteX531" fmla="*/ 461303 w 552905"/>
                <a:gd name="connsiteY531" fmla="*/ 25880 h 271855"/>
                <a:gd name="connsiteX532" fmla="*/ 463119 w 552905"/>
                <a:gd name="connsiteY532" fmla="*/ 26334 h 271855"/>
                <a:gd name="connsiteX533" fmla="*/ 464141 w 552905"/>
                <a:gd name="connsiteY533" fmla="*/ 27015 h 271855"/>
                <a:gd name="connsiteX534" fmla="*/ 465957 w 552905"/>
                <a:gd name="connsiteY534" fmla="*/ 28832 h 271855"/>
                <a:gd name="connsiteX535" fmla="*/ 466979 w 552905"/>
                <a:gd name="connsiteY535" fmla="*/ 29513 h 271855"/>
                <a:gd name="connsiteX536" fmla="*/ 467660 w 552905"/>
                <a:gd name="connsiteY536" fmla="*/ 29626 h 271855"/>
                <a:gd name="connsiteX537" fmla="*/ 469135 w 552905"/>
                <a:gd name="connsiteY537" fmla="*/ 29286 h 271855"/>
                <a:gd name="connsiteX538" fmla="*/ 470043 w 552905"/>
                <a:gd name="connsiteY538" fmla="*/ 29513 h 271855"/>
                <a:gd name="connsiteX539" fmla="*/ 471632 w 552905"/>
                <a:gd name="connsiteY539" fmla="*/ 31215 h 271855"/>
                <a:gd name="connsiteX540" fmla="*/ 474924 w 552905"/>
                <a:gd name="connsiteY540" fmla="*/ 36210 h 271855"/>
                <a:gd name="connsiteX541" fmla="*/ 476400 w 552905"/>
                <a:gd name="connsiteY541" fmla="*/ 37458 h 271855"/>
                <a:gd name="connsiteX542" fmla="*/ 477422 w 552905"/>
                <a:gd name="connsiteY542" fmla="*/ 36777 h 271855"/>
                <a:gd name="connsiteX543" fmla="*/ 478784 w 552905"/>
                <a:gd name="connsiteY543" fmla="*/ 35188 h 271855"/>
                <a:gd name="connsiteX544" fmla="*/ 480486 w 552905"/>
                <a:gd name="connsiteY544" fmla="*/ 33599 h 271855"/>
                <a:gd name="connsiteX545" fmla="*/ 482416 w 552905"/>
                <a:gd name="connsiteY545" fmla="*/ 33259 h 271855"/>
                <a:gd name="connsiteX546" fmla="*/ 484232 w 552905"/>
                <a:gd name="connsiteY546" fmla="*/ 34280 h 271855"/>
                <a:gd name="connsiteX547" fmla="*/ 487751 w 552905"/>
                <a:gd name="connsiteY547" fmla="*/ 37572 h 271855"/>
                <a:gd name="connsiteX548" fmla="*/ 492972 w 552905"/>
                <a:gd name="connsiteY548" fmla="*/ 40183 h 271855"/>
                <a:gd name="connsiteX549" fmla="*/ 496491 w 552905"/>
                <a:gd name="connsiteY549" fmla="*/ 43474 h 271855"/>
                <a:gd name="connsiteX550" fmla="*/ 499329 w 552905"/>
                <a:gd name="connsiteY550" fmla="*/ 48015 h 271855"/>
                <a:gd name="connsiteX551" fmla="*/ 500578 w 552905"/>
                <a:gd name="connsiteY551" fmla="*/ 53236 h 271855"/>
                <a:gd name="connsiteX552" fmla="*/ 501259 w 552905"/>
                <a:gd name="connsiteY552" fmla="*/ 58004 h 271855"/>
                <a:gd name="connsiteX553" fmla="*/ 503983 w 552905"/>
                <a:gd name="connsiteY553" fmla="*/ 60047 h 271855"/>
                <a:gd name="connsiteX554" fmla="*/ 510793 w 552905"/>
                <a:gd name="connsiteY554" fmla="*/ 61409 h 271855"/>
                <a:gd name="connsiteX555" fmla="*/ 513972 w 552905"/>
                <a:gd name="connsiteY555" fmla="*/ 63452 h 271855"/>
                <a:gd name="connsiteX556" fmla="*/ 515107 w 552905"/>
                <a:gd name="connsiteY556" fmla="*/ 63906 h 271855"/>
                <a:gd name="connsiteX557" fmla="*/ 516128 w 552905"/>
                <a:gd name="connsiteY557" fmla="*/ 64020 h 271855"/>
                <a:gd name="connsiteX558" fmla="*/ 518399 w 552905"/>
                <a:gd name="connsiteY558" fmla="*/ 63793 h 271855"/>
                <a:gd name="connsiteX559" fmla="*/ 519193 w 552905"/>
                <a:gd name="connsiteY559" fmla="*/ 63906 h 271855"/>
                <a:gd name="connsiteX560" fmla="*/ 520215 w 552905"/>
                <a:gd name="connsiteY560" fmla="*/ 65041 h 271855"/>
                <a:gd name="connsiteX561" fmla="*/ 520215 w 552905"/>
                <a:gd name="connsiteY561" fmla="*/ 66063 h 271855"/>
                <a:gd name="connsiteX562" fmla="*/ 519988 w 552905"/>
                <a:gd name="connsiteY562" fmla="*/ 66971 h 271855"/>
                <a:gd name="connsiteX563" fmla="*/ 520215 w 552905"/>
                <a:gd name="connsiteY563" fmla="*/ 67879 h 271855"/>
                <a:gd name="connsiteX564" fmla="*/ 520896 w 552905"/>
                <a:gd name="connsiteY564" fmla="*/ 68446 h 271855"/>
                <a:gd name="connsiteX565" fmla="*/ 525436 w 552905"/>
                <a:gd name="connsiteY565" fmla="*/ 69809 h 271855"/>
                <a:gd name="connsiteX566" fmla="*/ 530771 w 552905"/>
                <a:gd name="connsiteY566" fmla="*/ 69581 h 271855"/>
                <a:gd name="connsiteX567" fmla="*/ 532814 w 552905"/>
                <a:gd name="connsiteY567" fmla="*/ 70376 h 271855"/>
                <a:gd name="connsiteX568" fmla="*/ 537695 w 552905"/>
                <a:gd name="connsiteY568" fmla="*/ 75371 h 271855"/>
                <a:gd name="connsiteX569" fmla="*/ 541214 w 552905"/>
                <a:gd name="connsiteY569" fmla="*/ 76506 h 271855"/>
                <a:gd name="connsiteX570" fmla="*/ 548819 w 552905"/>
                <a:gd name="connsiteY570" fmla="*/ 76846 h 271855"/>
                <a:gd name="connsiteX571" fmla="*/ 552905 w 552905"/>
                <a:gd name="connsiteY571" fmla="*/ 78776 h 271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</a:cxnLst>
              <a:rect l="l" t="t" r="r" b="b"/>
              <a:pathLst>
                <a:path w="552905" h="271855">
                  <a:moveTo>
                    <a:pt x="552905" y="78776"/>
                  </a:moveTo>
                  <a:lnTo>
                    <a:pt x="552111" y="81160"/>
                  </a:lnTo>
                  <a:lnTo>
                    <a:pt x="551430" y="84565"/>
                  </a:lnTo>
                  <a:lnTo>
                    <a:pt x="550976" y="87970"/>
                  </a:lnTo>
                  <a:lnTo>
                    <a:pt x="550976" y="90467"/>
                  </a:lnTo>
                  <a:lnTo>
                    <a:pt x="549500" y="91716"/>
                  </a:lnTo>
                  <a:lnTo>
                    <a:pt x="545754" y="92283"/>
                  </a:lnTo>
                  <a:lnTo>
                    <a:pt x="544052" y="93645"/>
                  </a:lnTo>
                  <a:lnTo>
                    <a:pt x="541895" y="99775"/>
                  </a:lnTo>
                  <a:lnTo>
                    <a:pt x="540647" y="102386"/>
                  </a:lnTo>
                  <a:lnTo>
                    <a:pt x="540533" y="103067"/>
                  </a:lnTo>
                  <a:lnTo>
                    <a:pt x="540533" y="104996"/>
                  </a:lnTo>
                  <a:lnTo>
                    <a:pt x="540306" y="105905"/>
                  </a:lnTo>
                  <a:lnTo>
                    <a:pt x="539398" y="107267"/>
                  </a:lnTo>
                  <a:lnTo>
                    <a:pt x="537128" y="109197"/>
                  </a:lnTo>
                  <a:lnTo>
                    <a:pt x="536447" y="110218"/>
                  </a:lnTo>
                  <a:lnTo>
                    <a:pt x="536219" y="110445"/>
                  </a:lnTo>
                  <a:lnTo>
                    <a:pt x="535538" y="112261"/>
                  </a:lnTo>
                  <a:lnTo>
                    <a:pt x="535425" y="113396"/>
                  </a:lnTo>
                  <a:lnTo>
                    <a:pt x="535652" y="114645"/>
                  </a:lnTo>
                  <a:lnTo>
                    <a:pt x="535879" y="119639"/>
                  </a:lnTo>
                  <a:lnTo>
                    <a:pt x="535652" y="120661"/>
                  </a:lnTo>
                  <a:lnTo>
                    <a:pt x="534971" y="122363"/>
                  </a:lnTo>
                  <a:lnTo>
                    <a:pt x="534176" y="123612"/>
                  </a:lnTo>
                  <a:lnTo>
                    <a:pt x="533268" y="124293"/>
                  </a:lnTo>
                  <a:lnTo>
                    <a:pt x="532474" y="125201"/>
                  </a:lnTo>
                  <a:lnTo>
                    <a:pt x="532133" y="127131"/>
                  </a:lnTo>
                  <a:lnTo>
                    <a:pt x="532247" y="130309"/>
                  </a:lnTo>
                  <a:lnTo>
                    <a:pt x="531679" y="133374"/>
                  </a:lnTo>
                  <a:lnTo>
                    <a:pt x="530544" y="136098"/>
                  </a:lnTo>
                  <a:lnTo>
                    <a:pt x="528955" y="138141"/>
                  </a:lnTo>
                  <a:lnTo>
                    <a:pt x="527820" y="138936"/>
                  </a:lnTo>
                  <a:lnTo>
                    <a:pt x="525209" y="139730"/>
                  </a:lnTo>
                  <a:lnTo>
                    <a:pt x="523961" y="140525"/>
                  </a:lnTo>
                  <a:lnTo>
                    <a:pt x="523280" y="141547"/>
                  </a:lnTo>
                  <a:lnTo>
                    <a:pt x="522258" y="143930"/>
                  </a:lnTo>
                  <a:lnTo>
                    <a:pt x="521690" y="144952"/>
                  </a:lnTo>
                  <a:lnTo>
                    <a:pt x="515334" y="150060"/>
                  </a:lnTo>
                  <a:lnTo>
                    <a:pt x="513858" y="152444"/>
                  </a:lnTo>
                  <a:lnTo>
                    <a:pt x="513631" y="155395"/>
                  </a:lnTo>
                  <a:lnTo>
                    <a:pt x="514766" y="161297"/>
                  </a:lnTo>
                  <a:lnTo>
                    <a:pt x="514426" y="163567"/>
                  </a:lnTo>
                  <a:lnTo>
                    <a:pt x="513404" y="165951"/>
                  </a:lnTo>
                  <a:lnTo>
                    <a:pt x="513291" y="176508"/>
                  </a:lnTo>
                  <a:lnTo>
                    <a:pt x="511474" y="178891"/>
                  </a:lnTo>
                  <a:lnTo>
                    <a:pt x="509772" y="180253"/>
                  </a:lnTo>
                  <a:lnTo>
                    <a:pt x="507956" y="180821"/>
                  </a:lnTo>
                  <a:lnTo>
                    <a:pt x="502167" y="180253"/>
                  </a:lnTo>
                  <a:lnTo>
                    <a:pt x="500464" y="180367"/>
                  </a:lnTo>
                  <a:lnTo>
                    <a:pt x="498648" y="180934"/>
                  </a:lnTo>
                  <a:lnTo>
                    <a:pt x="493540" y="181162"/>
                  </a:lnTo>
                  <a:lnTo>
                    <a:pt x="492178" y="181729"/>
                  </a:lnTo>
                  <a:lnTo>
                    <a:pt x="489227" y="183432"/>
                  </a:lnTo>
                  <a:lnTo>
                    <a:pt x="485027" y="184113"/>
                  </a:lnTo>
                  <a:lnTo>
                    <a:pt x="480032" y="186724"/>
                  </a:lnTo>
                  <a:lnTo>
                    <a:pt x="477081" y="186950"/>
                  </a:lnTo>
                  <a:lnTo>
                    <a:pt x="474016" y="185929"/>
                  </a:lnTo>
                  <a:lnTo>
                    <a:pt x="471406" y="183999"/>
                  </a:lnTo>
                  <a:lnTo>
                    <a:pt x="469135" y="181275"/>
                  </a:lnTo>
                  <a:lnTo>
                    <a:pt x="463687" y="172875"/>
                  </a:lnTo>
                  <a:lnTo>
                    <a:pt x="462892" y="171286"/>
                  </a:lnTo>
                  <a:lnTo>
                    <a:pt x="461644" y="165270"/>
                  </a:lnTo>
                  <a:lnTo>
                    <a:pt x="460849" y="163567"/>
                  </a:lnTo>
                  <a:lnTo>
                    <a:pt x="459147" y="163227"/>
                  </a:lnTo>
                  <a:lnTo>
                    <a:pt x="455514" y="163227"/>
                  </a:lnTo>
                  <a:lnTo>
                    <a:pt x="453925" y="162546"/>
                  </a:lnTo>
                  <a:lnTo>
                    <a:pt x="453244" y="161524"/>
                  </a:lnTo>
                  <a:lnTo>
                    <a:pt x="452336" y="158687"/>
                  </a:lnTo>
                  <a:lnTo>
                    <a:pt x="451655" y="157438"/>
                  </a:lnTo>
                  <a:lnTo>
                    <a:pt x="450860" y="156644"/>
                  </a:lnTo>
                  <a:lnTo>
                    <a:pt x="449158" y="155962"/>
                  </a:lnTo>
                  <a:lnTo>
                    <a:pt x="445866" y="154033"/>
                  </a:lnTo>
                  <a:lnTo>
                    <a:pt x="444504" y="153579"/>
                  </a:lnTo>
                  <a:lnTo>
                    <a:pt x="439509" y="155168"/>
                  </a:lnTo>
                  <a:lnTo>
                    <a:pt x="436217" y="155281"/>
                  </a:lnTo>
                  <a:lnTo>
                    <a:pt x="434629" y="155622"/>
                  </a:lnTo>
                  <a:lnTo>
                    <a:pt x="432699" y="156757"/>
                  </a:lnTo>
                  <a:lnTo>
                    <a:pt x="431904" y="158119"/>
                  </a:lnTo>
                  <a:lnTo>
                    <a:pt x="431337" y="159708"/>
                  </a:lnTo>
                  <a:lnTo>
                    <a:pt x="430201" y="161297"/>
                  </a:lnTo>
                  <a:lnTo>
                    <a:pt x="428726" y="162092"/>
                  </a:lnTo>
                  <a:lnTo>
                    <a:pt x="427591" y="161638"/>
                  </a:lnTo>
                  <a:lnTo>
                    <a:pt x="426342" y="160616"/>
                  </a:lnTo>
                  <a:lnTo>
                    <a:pt x="424640" y="159822"/>
                  </a:lnTo>
                  <a:lnTo>
                    <a:pt x="421461" y="160503"/>
                  </a:lnTo>
                  <a:lnTo>
                    <a:pt x="413970" y="164135"/>
                  </a:lnTo>
                  <a:lnTo>
                    <a:pt x="411472" y="163567"/>
                  </a:lnTo>
                  <a:lnTo>
                    <a:pt x="409543" y="161638"/>
                  </a:lnTo>
                  <a:lnTo>
                    <a:pt x="406819" y="160389"/>
                  </a:lnTo>
                  <a:lnTo>
                    <a:pt x="403981" y="159822"/>
                  </a:lnTo>
                  <a:lnTo>
                    <a:pt x="401597" y="160049"/>
                  </a:lnTo>
                  <a:lnTo>
                    <a:pt x="398192" y="159708"/>
                  </a:lnTo>
                  <a:lnTo>
                    <a:pt x="392857" y="156530"/>
                  </a:lnTo>
                  <a:lnTo>
                    <a:pt x="389792" y="156189"/>
                  </a:lnTo>
                  <a:lnTo>
                    <a:pt x="388430" y="155849"/>
                  </a:lnTo>
                  <a:lnTo>
                    <a:pt x="385592" y="153238"/>
                  </a:lnTo>
                  <a:lnTo>
                    <a:pt x="384117" y="152444"/>
                  </a:lnTo>
                  <a:lnTo>
                    <a:pt x="382528" y="152444"/>
                  </a:lnTo>
                  <a:lnTo>
                    <a:pt x="361982" y="157211"/>
                  </a:lnTo>
                  <a:lnTo>
                    <a:pt x="355966" y="157665"/>
                  </a:lnTo>
                  <a:lnTo>
                    <a:pt x="353128" y="158800"/>
                  </a:lnTo>
                  <a:lnTo>
                    <a:pt x="353015" y="159935"/>
                  </a:lnTo>
                  <a:lnTo>
                    <a:pt x="353015" y="161184"/>
                  </a:lnTo>
                  <a:lnTo>
                    <a:pt x="353242" y="163681"/>
                  </a:lnTo>
                  <a:lnTo>
                    <a:pt x="353356" y="164248"/>
                  </a:lnTo>
                  <a:lnTo>
                    <a:pt x="353356" y="164816"/>
                  </a:lnTo>
                  <a:lnTo>
                    <a:pt x="353356" y="165384"/>
                  </a:lnTo>
                  <a:lnTo>
                    <a:pt x="353242" y="165951"/>
                  </a:lnTo>
                  <a:lnTo>
                    <a:pt x="351994" y="167881"/>
                  </a:lnTo>
                  <a:lnTo>
                    <a:pt x="351766" y="168108"/>
                  </a:lnTo>
                  <a:lnTo>
                    <a:pt x="348815" y="171286"/>
                  </a:lnTo>
                  <a:lnTo>
                    <a:pt x="347340" y="173216"/>
                  </a:lnTo>
                  <a:lnTo>
                    <a:pt x="346204" y="175486"/>
                  </a:lnTo>
                  <a:lnTo>
                    <a:pt x="342459" y="187064"/>
                  </a:lnTo>
                  <a:lnTo>
                    <a:pt x="340415" y="191264"/>
                  </a:lnTo>
                  <a:lnTo>
                    <a:pt x="338032" y="195010"/>
                  </a:lnTo>
                  <a:lnTo>
                    <a:pt x="335194" y="197848"/>
                  </a:lnTo>
                  <a:lnTo>
                    <a:pt x="332924" y="198982"/>
                  </a:lnTo>
                  <a:lnTo>
                    <a:pt x="331789" y="198529"/>
                  </a:lnTo>
                  <a:lnTo>
                    <a:pt x="330654" y="197280"/>
                  </a:lnTo>
                  <a:lnTo>
                    <a:pt x="328724" y="196258"/>
                  </a:lnTo>
                  <a:lnTo>
                    <a:pt x="327589" y="196712"/>
                  </a:lnTo>
                  <a:lnTo>
                    <a:pt x="324638" y="199437"/>
                  </a:lnTo>
                  <a:lnTo>
                    <a:pt x="323048" y="200118"/>
                  </a:lnTo>
                  <a:lnTo>
                    <a:pt x="321346" y="199891"/>
                  </a:lnTo>
                  <a:lnTo>
                    <a:pt x="320324" y="199550"/>
                  </a:lnTo>
                  <a:lnTo>
                    <a:pt x="319530" y="199664"/>
                  </a:lnTo>
                  <a:lnTo>
                    <a:pt x="318281" y="201139"/>
                  </a:lnTo>
                  <a:lnTo>
                    <a:pt x="317941" y="202161"/>
                  </a:lnTo>
                  <a:lnTo>
                    <a:pt x="317373" y="204771"/>
                  </a:lnTo>
                  <a:lnTo>
                    <a:pt x="316692" y="206020"/>
                  </a:lnTo>
                  <a:lnTo>
                    <a:pt x="315897" y="206701"/>
                  </a:lnTo>
                  <a:lnTo>
                    <a:pt x="314081" y="207382"/>
                  </a:lnTo>
                  <a:lnTo>
                    <a:pt x="310222" y="209766"/>
                  </a:lnTo>
                  <a:lnTo>
                    <a:pt x="309881" y="209993"/>
                  </a:lnTo>
                  <a:lnTo>
                    <a:pt x="306136" y="211128"/>
                  </a:lnTo>
                  <a:lnTo>
                    <a:pt x="303865" y="212490"/>
                  </a:lnTo>
                  <a:lnTo>
                    <a:pt x="299439" y="216577"/>
                  </a:lnTo>
                  <a:lnTo>
                    <a:pt x="297168" y="217371"/>
                  </a:lnTo>
                  <a:lnTo>
                    <a:pt x="295125" y="216577"/>
                  </a:lnTo>
                  <a:lnTo>
                    <a:pt x="291379" y="213285"/>
                  </a:lnTo>
                  <a:lnTo>
                    <a:pt x="288995" y="212490"/>
                  </a:lnTo>
                  <a:lnTo>
                    <a:pt x="285477" y="213852"/>
                  </a:lnTo>
                  <a:lnTo>
                    <a:pt x="284569" y="213739"/>
                  </a:lnTo>
                  <a:lnTo>
                    <a:pt x="283661" y="212377"/>
                  </a:lnTo>
                  <a:lnTo>
                    <a:pt x="283888" y="211128"/>
                  </a:lnTo>
                  <a:lnTo>
                    <a:pt x="284455" y="209880"/>
                  </a:lnTo>
                  <a:lnTo>
                    <a:pt x="284455" y="208404"/>
                  </a:lnTo>
                  <a:lnTo>
                    <a:pt x="282753" y="206361"/>
                  </a:lnTo>
                  <a:lnTo>
                    <a:pt x="280482" y="206020"/>
                  </a:lnTo>
                  <a:lnTo>
                    <a:pt x="276056" y="206928"/>
                  </a:lnTo>
                  <a:lnTo>
                    <a:pt x="275034" y="206474"/>
                  </a:lnTo>
                  <a:lnTo>
                    <a:pt x="272877" y="203864"/>
                  </a:lnTo>
                  <a:lnTo>
                    <a:pt x="271742" y="202955"/>
                  </a:lnTo>
                  <a:lnTo>
                    <a:pt x="270721" y="202615"/>
                  </a:lnTo>
                  <a:lnTo>
                    <a:pt x="269699" y="202615"/>
                  </a:lnTo>
                  <a:lnTo>
                    <a:pt x="260732" y="204998"/>
                  </a:lnTo>
                  <a:lnTo>
                    <a:pt x="259029" y="206020"/>
                  </a:lnTo>
                  <a:lnTo>
                    <a:pt x="258008" y="208177"/>
                  </a:lnTo>
                  <a:lnTo>
                    <a:pt x="257099" y="213739"/>
                  </a:lnTo>
                  <a:lnTo>
                    <a:pt x="255964" y="216009"/>
                  </a:lnTo>
                  <a:lnTo>
                    <a:pt x="255964" y="216122"/>
                  </a:lnTo>
                  <a:lnTo>
                    <a:pt x="255964" y="216236"/>
                  </a:lnTo>
                  <a:lnTo>
                    <a:pt x="255964" y="216349"/>
                  </a:lnTo>
                  <a:lnTo>
                    <a:pt x="255964" y="216463"/>
                  </a:lnTo>
                  <a:lnTo>
                    <a:pt x="256078" y="217258"/>
                  </a:lnTo>
                  <a:lnTo>
                    <a:pt x="256078" y="218052"/>
                  </a:lnTo>
                  <a:lnTo>
                    <a:pt x="256078" y="218847"/>
                  </a:lnTo>
                  <a:lnTo>
                    <a:pt x="255964" y="219641"/>
                  </a:lnTo>
                  <a:lnTo>
                    <a:pt x="250743" y="223387"/>
                  </a:lnTo>
                  <a:lnTo>
                    <a:pt x="237689" y="223160"/>
                  </a:lnTo>
                  <a:lnTo>
                    <a:pt x="231900" y="226906"/>
                  </a:lnTo>
                  <a:lnTo>
                    <a:pt x="230879" y="227133"/>
                  </a:lnTo>
                  <a:lnTo>
                    <a:pt x="218847" y="225657"/>
                  </a:lnTo>
                  <a:lnTo>
                    <a:pt x="213057" y="226452"/>
                  </a:lnTo>
                  <a:lnTo>
                    <a:pt x="211128" y="226338"/>
                  </a:lnTo>
                  <a:lnTo>
                    <a:pt x="208971" y="226225"/>
                  </a:lnTo>
                  <a:lnTo>
                    <a:pt x="207496" y="226906"/>
                  </a:lnTo>
                  <a:lnTo>
                    <a:pt x="202842" y="227928"/>
                  </a:lnTo>
                  <a:lnTo>
                    <a:pt x="193647" y="229971"/>
                  </a:lnTo>
                  <a:lnTo>
                    <a:pt x="191945" y="231333"/>
                  </a:lnTo>
                  <a:lnTo>
                    <a:pt x="189334" y="236781"/>
                  </a:lnTo>
                  <a:lnTo>
                    <a:pt x="188426" y="237576"/>
                  </a:lnTo>
                  <a:lnTo>
                    <a:pt x="186496" y="237916"/>
                  </a:lnTo>
                  <a:lnTo>
                    <a:pt x="185588" y="238484"/>
                  </a:lnTo>
                  <a:lnTo>
                    <a:pt x="184340" y="240073"/>
                  </a:lnTo>
                  <a:lnTo>
                    <a:pt x="184453" y="240641"/>
                  </a:lnTo>
                  <a:lnTo>
                    <a:pt x="185134" y="241208"/>
                  </a:lnTo>
                  <a:lnTo>
                    <a:pt x="185475" y="242911"/>
                  </a:lnTo>
                  <a:lnTo>
                    <a:pt x="184453" y="248927"/>
                  </a:lnTo>
                  <a:lnTo>
                    <a:pt x="184226" y="251992"/>
                  </a:lnTo>
                  <a:lnTo>
                    <a:pt x="184907" y="254716"/>
                  </a:lnTo>
                  <a:lnTo>
                    <a:pt x="187745" y="257440"/>
                  </a:lnTo>
                  <a:lnTo>
                    <a:pt x="191491" y="260164"/>
                  </a:lnTo>
                  <a:lnTo>
                    <a:pt x="191377" y="260164"/>
                  </a:lnTo>
                  <a:lnTo>
                    <a:pt x="188993" y="260959"/>
                  </a:lnTo>
                  <a:lnTo>
                    <a:pt x="186837" y="261526"/>
                  </a:lnTo>
                  <a:lnTo>
                    <a:pt x="185134" y="262775"/>
                  </a:lnTo>
                  <a:lnTo>
                    <a:pt x="181956" y="266407"/>
                  </a:lnTo>
                  <a:lnTo>
                    <a:pt x="179572" y="267883"/>
                  </a:lnTo>
                  <a:lnTo>
                    <a:pt x="176735" y="268223"/>
                  </a:lnTo>
                  <a:lnTo>
                    <a:pt x="173783" y="267656"/>
                  </a:lnTo>
                  <a:lnTo>
                    <a:pt x="170264" y="266067"/>
                  </a:lnTo>
                  <a:lnTo>
                    <a:pt x="165951" y="265726"/>
                  </a:lnTo>
                  <a:lnTo>
                    <a:pt x="146087" y="267996"/>
                  </a:lnTo>
                  <a:lnTo>
                    <a:pt x="138822" y="270948"/>
                  </a:lnTo>
                  <a:lnTo>
                    <a:pt x="135190" y="271288"/>
                  </a:lnTo>
                  <a:lnTo>
                    <a:pt x="123271" y="270040"/>
                  </a:lnTo>
                  <a:lnTo>
                    <a:pt x="101024" y="271515"/>
                  </a:lnTo>
                  <a:lnTo>
                    <a:pt x="95462" y="271856"/>
                  </a:lnTo>
                  <a:lnTo>
                    <a:pt x="87289" y="269699"/>
                  </a:lnTo>
                  <a:lnTo>
                    <a:pt x="85132" y="268451"/>
                  </a:lnTo>
                  <a:lnTo>
                    <a:pt x="81046" y="266180"/>
                  </a:lnTo>
                  <a:lnTo>
                    <a:pt x="80024" y="265045"/>
                  </a:lnTo>
                  <a:lnTo>
                    <a:pt x="79230" y="263569"/>
                  </a:lnTo>
                  <a:lnTo>
                    <a:pt x="77414" y="261867"/>
                  </a:lnTo>
                  <a:lnTo>
                    <a:pt x="75370" y="260391"/>
                  </a:lnTo>
                  <a:lnTo>
                    <a:pt x="73895" y="259710"/>
                  </a:lnTo>
                  <a:lnTo>
                    <a:pt x="72760" y="259824"/>
                  </a:lnTo>
                  <a:lnTo>
                    <a:pt x="71738" y="260278"/>
                  </a:lnTo>
                  <a:lnTo>
                    <a:pt x="70717" y="260278"/>
                  </a:lnTo>
                  <a:lnTo>
                    <a:pt x="69581" y="259029"/>
                  </a:lnTo>
                  <a:lnTo>
                    <a:pt x="66290" y="254148"/>
                  </a:lnTo>
                  <a:lnTo>
                    <a:pt x="65382" y="253581"/>
                  </a:lnTo>
                  <a:lnTo>
                    <a:pt x="62998" y="253013"/>
                  </a:lnTo>
                  <a:lnTo>
                    <a:pt x="61976" y="252559"/>
                  </a:lnTo>
                  <a:lnTo>
                    <a:pt x="61068" y="251651"/>
                  </a:lnTo>
                  <a:lnTo>
                    <a:pt x="51079" y="238257"/>
                  </a:lnTo>
                  <a:lnTo>
                    <a:pt x="48015" y="235760"/>
                  </a:lnTo>
                  <a:lnTo>
                    <a:pt x="41658" y="234851"/>
                  </a:lnTo>
                  <a:lnTo>
                    <a:pt x="40636" y="234625"/>
                  </a:lnTo>
                  <a:lnTo>
                    <a:pt x="36664" y="233489"/>
                  </a:lnTo>
                  <a:lnTo>
                    <a:pt x="33145" y="232695"/>
                  </a:lnTo>
                  <a:lnTo>
                    <a:pt x="29626" y="234851"/>
                  </a:lnTo>
                  <a:lnTo>
                    <a:pt x="27356" y="232808"/>
                  </a:lnTo>
                  <a:lnTo>
                    <a:pt x="24178" y="231673"/>
                  </a:lnTo>
                  <a:lnTo>
                    <a:pt x="21907" y="230425"/>
                  </a:lnTo>
                  <a:lnTo>
                    <a:pt x="22475" y="228041"/>
                  </a:lnTo>
                  <a:lnTo>
                    <a:pt x="21340" y="227019"/>
                  </a:lnTo>
                  <a:lnTo>
                    <a:pt x="20999" y="226792"/>
                  </a:lnTo>
                  <a:lnTo>
                    <a:pt x="21567" y="224068"/>
                  </a:lnTo>
                  <a:lnTo>
                    <a:pt x="22021" y="222593"/>
                  </a:lnTo>
                  <a:lnTo>
                    <a:pt x="23042" y="221344"/>
                  </a:lnTo>
                  <a:lnTo>
                    <a:pt x="21794" y="219982"/>
                  </a:lnTo>
                  <a:lnTo>
                    <a:pt x="21340" y="219187"/>
                  </a:lnTo>
                  <a:lnTo>
                    <a:pt x="19864" y="216577"/>
                  </a:lnTo>
                  <a:lnTo>
                    <a:pt x="18843" y="215896"/>
                  </a:lnTo>
                  <a:lnTo>
                    <a:pt x="17253" y="215668"/>
                  </a:lnTo>
                  <a:lnTo>
                    <a:pt x="15891" y="214874"/>
                  </a:lnTo>
                  <a:lnTo>
                    <a:pt x="13394" y="212150"/>
                  </a:lnTo>
                  <a:lnTo>
                    <a:pt x="12713" y="209880"/>
                  </a:lnTo>
                  <a:lnTo>
                    <a:pt x="12713" y="206701"/>
                  </a:lnTo>
                  <a:lnTo>
                    <a:pt x="12259" y="204090"/>
                  </a:lnTo>
                  <a:lnTo>
                    <a:pt x="10784" y="198869"/>
                  </a:lnTo>
                  <a:lnTo>
                    <a:pt x="10784" y="198188"/>
                  </a:lnTo>
                  <a:lnTo>
                    <a:pt x="10897" y="196485"/>
                  </a:lnTo>
                  <a:lnTo>
                    <a:pt x="10784" y="195804"/>
                  </a:lnTo>
                  <a:lnTo>
                    <a:pt x="10443" y="195350"/>
                  </a:lnTo>
                  <a:lnTo>
                    <a:pt x="9875" y="195123"/>
                  </a:lnTo>
                  <a:lnTo>
                    <a:pt x="8854" y="194102"/>
                  </a:lnTo>
                  <a:lnTo>
                    <a:pt x="7946" y="193647"/>
                  </a:lnTo>
                  <a:lnTo>
                    <a:pt x="7151" y="193194"/>
                  </a:lnTo>
                  <a:lnTo>
                    <a:pt x="6811" y="192285"/>
                  </a:lnTo>
                  <a:lnTo>
                    <a:pt x="6697" y="191604"/>
                  </a:lnTo>
                  <a:lnTo>
                    <a:pt x="6357" y="190810"/>
                  </a:lnTo>
                  <a:lnTo>
                    <a:pt x="6016" y="190129"/>
                  </a:lnTo>
                  <a:lnTo>
                    <a:pt x="5789" y="189788"/>
                  </a:lnTo>
                  <a:lnTo>
                    <a:pt x="5335" y="189448"/>
                  </a:lnTo>
                  <a:lnTo>
                    <a:pt x="5562" y="188653"/>
                  </a:lnTo>
                  <a:lnTo>
                    <a:pt x="5902" y="187859"/>
                  </a:lnTo>
                  <a:lnTo>
                    <a:pt x="6130" y="187178"/>
                  </a:lnTo>
                  <a:lnTo>
                    <a:pt x="5675" y="186042"/>
                  </a:lnTo>
                  <a:lnTo>
                    <a:pt x="4654" y="184907"/>
                  </a:lnTo>
                  <a:lnTo>
                    <a:pt x="3632" y="184113"/>
                  </a:lnTo>
                  <a:lnTo>
                    <a:pt x="3065" y="183772"/>
                  </a:lnTo>
                  <a:lnTo>
                    <a:pt x="1135" y="183545"/>
                  </a:lnTo>
                  <a:lnTo>
                    <a:pt x="341" y="183091"/>
                  </a:lnTo>
                  <a:lnTo>
                    <a:pt x="0" y="182183"/>
                  </a:lnTo>
                  <a:lnTo>
                    <a:pt x="114" y="180594"/>
                  </a:lnTo>
                  <a:lnTo>
                    <a:pt x="341" y="179913"/>
                  </a:lnTo>
                  <a:lnTo>
                    <a:pt x="567" y="179459"/>
                  </a:lnTo>
                  <a:lnTo>
                    <a:pt x="795" y="178551"/>
                  </a:lnTo>
                  <a:lnTo>
                    <a:pt x="1703" y="170719"/>
                  </a:lnTo>
                  <a:lnTo>
                    <a:pt x="2157" y="168676"/>
                  </a:lnTo>
                  <a:lnTo>
                    <a:pt x="3178" y="166746"/>
                  </a:lnTo>
                  <a:lnTo>
                    <a:pt x="5675" y="163114"/>
                  </a:lnTo>
                  <a:lnTo>
                    <a:pt x="6243" y="161184"/>
                  </a:lnTo>
                  <a:lnTo>
                    <a:pt x="6924" y="159822"/>
                  </a:lnTo>
                  <a:lnTo>
                    <a:pt x="8513" y="158573"/>
                  </a:lnTo>
                  <a:lnTo>
                    <a:pt x="10102" y="156870"/>
                  </a:lnTo>
                  <a:lnTo>
                    <a:pt x="10329" y="156076"/>
                  </a:lnTo>
                  <a:lnTo>
                    <a:pt x="10897" y="154260"/>
                  </a:lnTo>
                  <a:lnTo>
                    <a:pt x="9989" y="147449"/>
                  </a:lnTo>
                  <a:lnTo>
                    <a:pt x="10216" y="144725"/>
                  </a:lnTo>
                  <a:lnTo>
                    <a:pt x="11805" y="142909"/>
                  </a:lnTo>
                  <a:lnTo>
                    <a:pt x="12940" y="140866"/>
                  </a:lnTo>
                  <a:lnTo>
                    <a:pt x="17821" y="126677"/>
                  </a:lnTo>
                  <a:lnTo>
                    <a:pt x="20205" y="122591"/>
                  </a:lnTo>
                  <a:lnTo>
                    <a:pt x="23497" y="119753"/>
                  </a:lnTo>
                  <a:lnTo>
                    <a:pt x="24859" y="117937"/>
                  </a:lnTo>
                  <a:lnTo>
                    <a:pt x="25426" y="115213"/>
                  </a:lnTo>
                  <a:lnTo>
                    <a:pt x="26334" y="113850"/>
                  </a:lnTo>
                  <a:lnTo>
                    <a:pt x="31556" y="110104"/>
                  </a:lnTo>
                  <a:lnTo>
                    <a:pt x="35869" y="109197"/>
                  </a:lnTo>
                  <a:lnTo>
                    <a:pt x="40523" y="110445"/>
                  </a:lnTo>
                  <a:lnTo>
                    <a:pt x="51647" y="116007"/>
                  </a:lnTo>
                  <a:lnTo>
                    <a:pt x="53350" y="115666"/>
                  </a:lnTo>
                  <a:lnTo>
                    <a:pt x="55279" y="114418"/>
                  </a:lnTo>
                  <a:lnTo>
                    <a:pt x="57095" y="113283"/>
                  </a:lnTo>
                  <a:lnTo>
                    <a:pt x="59366" y="112602"/>
                  </a:lnTo>
                  <a:lnTo>
                    <a:pt x="60728" y="113283"/>
                  </a:lnTo>
                  <a:lnTo>
                    <a:pt x="63679" y="116461"/>
                  </a:lnTo>
                  <a:lnTo>
                    <a:pt x="67198" y="117028"/>
                  </a:lnTo>
                  <a:lnTo>
                    <a:pt x="85813" y="109650"/>
                  </a:lnTo>
                  <a:lnTo>
                    <a:pt x="87516" y="108175"/>
                  </a:lnTo>
                  <a:lnTo>
                    <a:pt x="90808" y="102386"/>
                  </a:lnTo>
                  <a:lnTo>
                    <a:pt x="92397" y="101137"/>
                  </a:lnTo>
                  <a:lnTo>
                    <a:pt x="94781" y="100683"/>
                  </a:lnTo>
                  <a:lnTo>
                    <a:pt x="96824" y="101024"/>
                  </a:lnTo>
                  <a:lnTo>
                    <a:pt x="98640" y="100910"/>
                  </a:lnTo>
                  <a:lnTo>
                    <a:pt x="100456" y="99208"/>
                  </a:lnTo>
                  <a:lnTo>
                    <a:pt x="101251" y="97164"/>
                  </a:lnTo>
                  <a:lnTo>
                    <a:pt x="102045" y="92624"/>
                  </a:lnTo>
                  <a:lnTo>
                    <a:pt x="102613" y="90467"/>
                  </a:lnTo>
                  <a:lnTo>
                    <a:pt x="103861" y="87857"/>
                  </a:lnTo>
                  <a:lnTo>
                    <a:pt x="105904" y="86495"/>
                  </a:lnTo>
                  <a:lnTo>
                    <a:pt x="108288" y="86154"/>
                  </a:lnTo>
                  <a:lnTo>
                    <a:pt x="113510" y="86608"/>
                  </a:lnTo>
                  <a:lnTo>
                    <a:pt x="116688" y="85132"/>
                  </a:lnTo>
                  <a:lnTo>
                    <a:pt x="119526" y="82522"/>
                  </a:lnTo>
                  <a:lnTo>
                    <a:pt x="121569" y="79116"/>
                  </a:lnTo>
                  <a:lnTo>
                    <a:pt x="122250" y="75825"/>
                  </a:lnTo>
                  <a:lnTo>
                    <a:pt x="122136" y="69241"/>
                  </a:lnTo>
                  <a:lnTo>
                    <a:pt x="122136" y="68333"/>
                  </a:lnTo>
                  <a:lnTo>
                    <a:pt x="122477" y="64360"/>
                  </a:lnTo>
                  <a:lnTo>
                    <a:pt x="123725" y="59479"/>
                  </a:lnTo>
                  <a:lnTo>
                    <a:pt x="125542" y="54939"/>
                  </a:lnTo>
                  <a:lnTo>
                    <a:pt x="127925" y="51193"/>
                  </a:lnTo>
                  <a:lnTo>
                    <a:pt x="130763" y="48469"/>
                  </a:lnTo>
                  <a:lnTo>
                    <a:pt x="143817" y="43361"/>
                  </a:lnTo>
                  <a:lnTo>
                    <a:pt x="147449" y="40523"/>
                  </a:lnTo>
                  <a:lnTo>
                    <a:pt x="149719" y="38707"/>
                  </a:lnTo>
                  <a:lnTo>
                    <a:pt x="149946" y="31669"/>
                  </a:lnTo>
                  <a:lnTo>
                    <a:pt x="152784" y="32350"/>
                  </a:lnTo>
                  <a:lnTo>
                    <a:pt x="154941" y="30875"/>
                  </a:lnTo>
                  <a:lnTo>
                    <a:pt x="159027" y="25767"/>
                  </a:lnTo>
                  <a:lnTo>
                    <a:pt x="162205" y="24064"/>
                  </a:lnTo>
                  <a:lnTo>
                    <a:pt x="163000" y="23270"/>
                  </a:lnTo>
                  <a:lnTo>
                    <a:pt x="163454" y="21908"/>
                  </a:lnTo>
                  <a:lnTo>
                    <a:pt x="163681" y="19183"/>
                  </a:lnTo>
                  <a:lnTo>
                    <a:pt x="164135" y="17935"/>
                  </a:lnTo>
                  <a:lnTo>
                    <a:pt x="166178" y="16686"/>
                  </a:lnTo>
                  <a:lnTo>
                    <a:pt x="170491" y="17367"/>
                  </a:lnTo>
                  <a:lnTo>
                    <a:pt x="173216" y="15892"/>
                  </a:lnTo>
                  <a:lnTo>
                    <a:pt x="173897" y="15778"/>
                  </a:lnTo>
                  <a:lnTo>
                    <a:pt x="174578" y="15892"/>
                  </a:lnTo>
                  <a:lnTo>
                    <a:pt x="177756" y="17481"/>
                  </a:lnTo>
                  <a:lnTo>
                    <a:pt x="180594" y="18389"/>
                  </a:lnTo>
                  <a:lnTo>
                    <a:pt x="183318" y="18275"/>
                  </a:lnTo>
                  <a:lnTo>
                    <a:pt x="187291" y="14643"/>
                  </a:lnTo>
                  <a:lnTo>
                    <a:pt x="189107" y="13962"/>
                  </a:lnTo>
                  <a:lnTo>
                    <a:pt x="193080" y="13848"/>
                  </a:lnTo>
                  <a:lnTo>
                    <a:pt x="202728" y="14756"/>
                  </a:lnTo>
                  <a:lnTo>
                    <a:pt x="205566" y="16459"/>
                  </a:lnTo>
                  <a:lnTo>
                    <a:pt x="204772" y="18956"/>
                  </a:lnTo>
                  <a:lnTo>
                    <a:pt x="204885" y="21113"/>
                  </a:lnTo>
                  <a:lnTo>
                    <a:pt x="205339" y="23156"/>
                  </a:lnTo>
                  <a:lnTo>
                    <a:pt x="205566" y="25313"/>
                  </a:lnTo>
                  <a:lnTo>
                    <a:pt x="205112" y="30194"/>
                  </a:lnTo>
                  <a:lnTo>
                    <a:pt x="205679" y="31896"/>
                  </a:lnTo>
                  <a:lnTo>
                    <a:pt x="207609" y="32237"/>
                  </a:lnTo>
                  <a:lnTo>
                    <a:pt x="210106" y="32010"/>
                  </a:lnTo>
                  <a:lnTo>
                    <a:pt x="213852" y="29853"/>
                  </a:lnTo>
                  <a:lnTo>
                    <a:pt x="216009" y="29399"/>
                  </a:lnTo>
                  <a:lnTo>
                    <a:pt x="216917" y="29740"/>
                  </a:lnTo>
                  <a:lnTo>
                    <a:pt x="218847" y="31102"/>
                  </a:lnTo>
                  <a:lnTo>
                    <a:pt x="219755" y="31556"/>
                  </a:lnTo>
                  <a:lnTo>
                    <a:pt x="220776" y="31669"/>
                  </a:lnTo>
                  <a:lnTo>
                    <a:pt x="223160" y="31215"/>
                  </a:lnTo>
                  <a:lnTo>
                    <a:pt x="226111" y="29967"/>
                  </a:lnTo>
                  <a:lnTo>
                    <a:pt x="226792" y="28832"/>
                  </a:lnTo>
                  <a:lnTo>
                    <a:pt x="227019" y="27015"/>
                  </a:lnTo>
                  <a:lnTo>
                    <a:pt x="227700" y="24064"/>
                  </a:lnTo>
                  <a:lnTo>
                    <a:pt x="227927" y="23951"/>
                  </a:lnTo>
                  <a:lnTo>
                    <a:pt x="229062" y="23951"/>
                  </a:lnTo>
                  <a:lnTo>
                    <a:pt x="229517" y="23610"/>
                  </a:lnTo>
                  <a:lnTo>
                    <a:pt x="229743" y="22589"/>
                  </a:lnTo>
                  <a:lnTo>
                    <a:pt x="229517" y="21908"/>
                  </a:lnTo>
                  <a:lnTo>
                    <a:pt x="229176" y="21453"/>
                  </a:lnTo>
                  <a:lnTo>
                    <a:pt x="228949" y="21340"/>
                  </a:lnTo>
                  <a:lnTo>
                    <a:pt x="230538" y="16459"/>
                  </a:lnTo>
                  <a:lnTo>
                    <a:pt x="231900" y="14302"/>
                  </a:lnTo>
                  <a:lnTo>
                    <a:pt x="233262" y="12940"/>
                  </a:lnTo>
                  <a:lnTo>
                    <a:pt x="234851" y="12146"/>
                  </a:lnTo>
                  <a:lnTo>
                    <a:pt x="236668" y="11691"/>
                  </a:lnTo>
                  <a:lnTo>
                    <a:pt x="239619" y="11691"/>
                  </a:lnTo>
                  <a:lnTo>
                    <a:pt x="240641" y="11578"/>
                  </a:lnTo>
                  <a:lnTo>
                    <a:pt x="242003" y="11010"/>
                  </a:lnTo>
                  <a:lnTo>
                    <a:pt x="242684" y="10329"/>
                  </a:lnTo>
                  <a:lnTo>
                    <a:pt x="251083" y="1022"/>
                  </a:lnTo>
                  <a:lnTo>
                    <a:pt x="251424" y="227"/>
                  </a:lnTo>
                  <a:lnTo>
                    <a:pt x="251992" y="0"/>
                  </a:lnTo>
                  <a:lnTo>
                    <a:pt x="252559" y="227"/>
                  </a:lnTo>
                  <a:lnTo>
                    <a:pt x="253354" y="568"/>
                  </a:lnTo>
                  <a:lnTo>
                    <a:pt x="254943" y="3405"/>
                  </a:lnTo>
                  <a:lnTo>
                    <a:pt x="255624" y="4200"/>
                  </a:lnTo>
                  <a:lnTo>
                    <a:pt x="257894" y="5675"/>
                  </a:lnTo>
                  <a:lnTo>
                    <a:pt x="259029" y="8627"/>
                  </a:lnTo>
                  <a:lnTo>
                    <a:pt x="260845" y="16119"/>
                  </a:lnTo>
                  <a:lnTo>
                    <a:pt x="262434" y="20886"/>
                  </a:lnTo>
                  <a:lnTo>
                    <a:pt x="262888" y="21908"/>
                  </a:lnTo>
                  <a:lnTo>
                    <a:pt x="264591" y="23156"/>
                  </a:lnTo>
                  <a:lnTo>
                    <a:pt x="266634" y="23724"/>
                  </a:lnTo>
                  <a:lnTo>
                    <a:pt x="270493" y="23724"/>
                  </a:lnTo>
                  <a:lnTo>
                    <a:pt x="270040" y="24632"/>
                  </a:lnTo>
                  <a:lnTo>
                    <a:pt x="269926" y="25426"/>
                  </a:lnTo>
                  <a:lnTo>
                    <a:pt x="270040" y="27810"/>
                  </a:lnTo>
                  <a:lnTo>
                    <a:pt x="269812" y="29513"/>
                  </a:lnTo>
                  <a:lnTo>
                    <a:pt x="269812" y="29513"/>
                  </a:lnTo>
                  <a:lnTo>
                    <a:pt x="275375" y="31442"/>
                  </a:lnTo>
                  <a:lnTo>
                    <a:pt x="277531" y="31669"/>
                  </a:lnTo>
                  <a:lnTo>
                    <a:pt x="279461" y="31442"/>
                  </a:lnTo>
                  <a:lnTo>
                    <a:pt x="282753" y="30080"/>
                  </a:lnTo>
                  <a:lnTo>
                    <a:pt x="283661" y="30761"/>
                  </a:lnTo>
                  <a:lnTo>
                    <a:pt x="283661" y="30761"/>
                  </a:lnTo>
                  <a:lnTo>
                    <a:pt x="284569" y="33599"/>
                  </a:lnTo>
                  <a:lnTo>
                    <a:pt x="285023" y="36096"/>
                  </a:lnTo>
                  <a:lnTo>
                    <a:pt x="285590" y="43247"/>
                  </a:lnTo>
                  <a:lnTo>
                    <a:pt x="285477" y="43815"/>
                  </a:lnTo>
                  <a:lnTo>
                    <a:pt x="284682" y="44950"/>
                  </a:lnTo>
                  <a:lnTo>
                    <a:pt x="284569" y="45517"/>
                  </a:lnTo>
                  <a:lnTo>
                    <a:pt x="284569" y="45517"/>
                  </a:lnTo>
                  <a:lnTo>
                    <a:pt x="284909" y="45972"/>
                  </a:lnTo>
                  <a:lnTo>
                    <a:pt x="286271" y="46993"/>
                  </a:lnTo>
                  <a:lnTo>
                    <a:pt x="286271" y="46993"/>
                  </a:lnTo>
                  <a:lnTo>
                    <a:pt x="286385" y="47334"/>
                  </a:lnTo>
                  <a:lnTo>
                    <a:pt x="286385" y="47334"/>
                  </a:lnTo>
                  <a:lnTo>
                    <a:pt x="287066" y="48128"/>
                  </a:lnTo>
                  <a:lnTo>
                    <a:pt x="287066" y="48128"/>
                  </a:lnTo>
                  <a:lnTo>
                    <a:pt x="287293" y="48809"/>
                  </a:lnTo>
                  <a:lnTo>
                    <a:pt x="287066" y="49604"/>
                  </a:lnTo>
                  <a:lnTo>
                    <a:pt x="286498" y="49945"/>
                  </a:lnTo>
                  <a:lnTo>
                    <a:pt x="285931" y="50171"/>
                  </a:lnTo>
                  <a:lnTo>
                    <a:pt x="285477" y="50512"/>
                  </a:lnTo>
                  <a:lnTo>
                    <a:pt x="281844" y="56528"/>
                  </a:lnTo>
                  <a:lnTo>
                    <a:pt x="281504" y="58458"/>
                  </a:lnTo>
                  <a:lnTo>
                    <a:pt x="282753" y="60160"/>
                  </a:lnTo>
                  <a:lnTo>
                    <a:pt x="285250" y="61068"/>
                  </a:lnTo>
                  <a:lnTo>
                    <a:pt x="289677" y="61409"/>
                  </a:lnTo>
                  <a:lnTo>
                    <a:pt x="291833" y="60614"/>
                  </a:lnTo>
                  <a:lnTo>
                    <a:pt x="293195" y="59252"/>
                  </a:lnTo>
                  <a:lnTo>
                    <a:pt x="295125" y="57323"/>
                  </a:lnTo>
                  <a:lnTo>
                    <a:pt x="296828" y="56074"/>
                  </a:lnTo>
                  <a:lnTo>
                    <a:pt x="299893" y="55733"/>
                  </a:lnTo>
                  <a:lnTo>
                    <a:pt x="302617" y="57095"/>
                  </a:lnTo>
                  <a:lnTo>
                    <a:pt x="307611" y="61749"/>
                  </a:lnTo>
                  <a:lnTo>
                    <a:pt x="310789" y="63339"/>
                  </a:lnTo>
                  <a:lnTo>
                    <a:pt x="312719" y="61863"/>
                  </a:lnTo>
                  <a:lnTo>
                    <a:pt x="313740" y="58117"/>
                  </a:lnTo>
                  <a:lnTo>
                    <a:pt x="314308" y="52896"/>
                  </a:lnTo>
                  <a:lnTo>
                    <a:pt x="315557" y="51420"/>
                  </a:lnTo>
                  <a:lnTo>
                    <a:pt x="316238" y="49831"/>
                  </a:lnTo>
                  <a:lnTo>
                    <a:pt x="316805" y="48015"/>
                  </a:lnTo>
                  <a:lnTo>
                    <a:pt x="318622" y="43815"/>
                  </a:lnTo>
                  <a:lnTo>
                    <a:pt x="319189" y="43134"/>
                  </a:lnTo>
                  <a:lnTo>
                    <a:pt x="319416" y="43361"/>
                  </a:lnTo>
                  <a:lnTo>
                    <a:pt x="321573" y="43588"/>
                  </a:lnTo>
                  <a:lnTo>
                    <a:pt x="322481" y="42680"/>
                  </a:lnTo>
                  <a:lnTo>
                    <a:pt x="324638" y="40183"/>
                  </a:lnTo>
                  <a:lnTo>
                    <a:pt x="326113" y="39388"/>
                  </a:lnTo>
                  <a:lnTo>
                    <a:pt x="333605" y="38707"/>
                  </a:lnTo>
                  <a:lnTo>
                    <a:pt x="334059" y="38026"/>
                  </a:lnTo>
                  <a:lnTo>
                    <a:pt x="334740" y="35983"/>
                  </a:lnTo>
                  <a:lnTo>
                    <a:pt x="335194" y="33826"/>
                  </a:lnTo>
                  <a:lnTo>
                    <a:pt x="335421" y="32464"/>
                  </a:lnTo>
                  <a:lnTo>
                    <a:pt x="335761" y="31556"/>
                  </a:lnTo>
                  <a:lnTo>
                    <a:pt x="336783" y="30761"/>
                  </a:lnTo>
                  <a:lnTo>
                    <a:pt x="337918" y="30761"/>
                  </a:lnTo>
                  <a:lnTo>
                    <a:pt x="341891" y="32237"/>
                  </a:lnTo>
                  <a:lnTo>
                    <a:pt x="346885" y="32010"/>
                  </a:lnTo>
                  <a:lnTo>
                    <a:pt x="346885" y="29399"/>
                  </a:lnTo>
                  <a:lnTo>
                    <a:pt x="348361" y="29058"/>
                  </a:lnTo>
                  <a:lnTo>
                    <a:pt x="356534" y="33259"/>
                  </a:lnTo>
                  <a:lnTo>
                    <a:pt x="358691" y="33826"/>
                  </a:lnTo>
                  <a:lnTo>
                    <a:pt x="360961" y="33031"/>
                  </a:lnTo>
                  <a:lnTo>
                    <a:pt x="362096" y="32010"/>
                  </a:lnTo>
                  <a:lnTo>
                    <a:pt x="363685" y="30080"/>
                  </a:lnTo>
                  <a:lnTo>
                    <a:pt x="364707" y="29513"/>
                  </a:lnTo>
                  <a:lnTo>
                    <a:pt x="365614" y="29399"/>
                  </a:lnTo>
                  <a:lnTo>
                    <a:pt x="367658" y="29740"/>
                  </a:lnTo>
                  <a:lnTo>
                    <a:pt x="371290" y="29172"/>
                  </a:lnTo>
                  <a:lnTo>
                    <a:pt x="372766" y="29399"/>
                  </a:lnTo>
                  <a:lnTo>
                    <a:pt x="381392" y="39728"/>
                  </a:lnTo>
                  <a:lnTo>
                    <a:pt x="382981" y="40864"/>
                  </a:lnTo>
                  <a:lnTo>
                    <a:pt x="385138" y="41204"/>
                  </a:lnTo>
                  <a:lnTo>
                    <a:pt x="386841" y="41091"/>
                  </a:lnTo>
                  <a:lnTo>
                    <a:pt x="388316" y="41318"/>
                  </a:lnTo>
                  <a:lnTo>
                    <a:pt x="390133" y="42680"/>
                  </a:lnTo>
                  <a:lnTo>
                    <a:pt x="391722" y="44382"/>
                  </a:lnTo>
                  <a:lnTo>
                    <a:pt x="393311" y="45517"/>
                  </a:lnTo>
                  <a:lnTo>
                    <a:pt x="395127" y="45858"/>
                  </a:lnTo>
                  <a:lnTo>
                    <a:pt x="397397" y="45063"/>
                  </a:lnTo>
                  <a:lnTo>
                    <a:pt x="399440" y="43247"/>
                  </a:lnTo>
                  <a:lnTo>
                    <a:pt x="402619" y="38594"/>
                  </a:lnTo>
                  <a:lnTo>
                    <a:pt x="404662" y="36664"/>
                  </a:lnTo>
                  <a:lnTo>
                    <a:pt x="406138" y="36323"/>
                  </a:lnTo>
                  <a:lnTo>
                    <a:pt x="408181" y="36323"/>
                  </a:lnTo>
                  <a:lnTo>
                    <a:pt x="409997" y="35983"/>
                  </a:lnTo>
                  <a:lnTo>
                    <a:pt x="410791" y="34621"/>
                  </a:lnTo>
                  <a:lnTo>
                    <a:pt x="409656" y="32350"/>
                  </a:lnTo>
                  <a:lnTo>
                    <a:pt x="407386" y="30988"/>
                  </a:lnTo>
                  <a:lnTo>
                    <a:pt x="406251" y="29626"/>
                  </a:lnTo>
                  <a:lnTo>
                    <a:pt x="408181" y="27469"/>
                  </a:lnTo>
                  <a:lnTo>
                    <a:pt x="409656" y="26788"/>
                  </a:lnTo>
                  <a:lnTo>
                    <a:pt x="413629" y="25994"/>
                  </a:lnTo>
                  <a:lnTo>
                    <a:pt x="415105" y="26107"/>
                  </a:lnTo>
                  <a:lnTo>
                    <a:pt x="416807" y="27356"/>
                  </a:lnTo>
                  <a:lnTo>
                    <a:pt x="418170" y="28945"/>
                  </a:lnTo>
                  <a:lnTo>
                    <a:pt x="419645" y="29967"/>
                  </a:lnTo>
                  <a:lnTo>
                    <a:pt x="421688" y="29626"/>
                  </a:lnTo>
                  <a:lnTo>
                    <a:pt x="423391" y="28037"/>
                  </a:lnTo>
                  <a:lnTo>
                    <a:pt x="426456" y="23497"/>
                  </a:lnTo>
                  <a:lnTo>
                    <a:pt x="428158" y="22248"/>
                  </a:lnTo>
                  <a:lnTo>
                    <a:pt x="429520" y="22589"/>
                  </a:lnTo>
                  <a:lnTo>
                    <a:pt x="434969" y="25540"/>
                  </a:lnTo>
                  <a:lnTo>
                    <a:pt x="444390" y="28264"/>
                  </a:lnTo>
                  <a:lnTo>
                    <a:pt x="445980" y="28264"/>
                  </a:lnTo>
                  <a:lnTo>
                    <a:pt x="449612" y="27469"/>
                  </a:lnTo>
                  <a:lnTo>
                    <a:pt x="451087" y="27924"/>
                  </a:lnTo>
                  <a:lnTo>
                    <a:pt x="452903" y="27243"/>
                  </a:lnTo>
                  <a:lnTo>
                    <a:pt x="454379" y="26675"/>
                  </a:lnTo>
                  <a:lnTo>
                    <a:pt x="461303" y="25880"/>
                  </a:lnTo>
                  <a:lnTo>
                    <a:pt x="463119" y="26334"/>
                  </a:lnTo>
                  <a:lnTo>
                    <a:pt x="464141" y="27015"/>
                  </a:lnTo>
                  <a:lnTo>
                    <a:pt x="465957" y="28832"/>
                  </a:lnTo>
                  <a:lnTo>
                    <a:pt x="466979" y="29513"/>
                  </a:lnTo>
                  <a:lnTo>
                    <a:pt x="467660" y="29626"/>
                  </a:lnTo>
                  <a:lnTo>
                    <a:pt x="469135" y="29286"/>
                  </a:lnTo>
                  <a:lnTo>
                    <a:pt x="470043" y="29513"/>
                  </a:lnTo>
                  <a:lnTo>
                    <a:pt x="471632" y="31215"/>
                  </a:lnTo>
                  <a:lnTo>
                    <a:pt x="474924" y="36210"/>
                  </a:lnTo>
                  <a:lnTo>
                    <a:pt x="476400" y="37458"/>
                  </a:lnTo>
                  <a:lnTo>
                    <a:pt x="477422" y="36777"/>
                  </a:lnTo>
                  <a:lnTo>
                    <a:pt x="478784" y="35188"/>
                  </a:lnTo>
                  <a:lnTo>
                    <a:pt x="480486" y="33599"/>
                  </a:lnTo>
                  <a:lnTo>
                    <a:pt x="482416" y="33259"/>
                  </a:lnTo>
                  <a:lnTo>
                    <a:pt x="484232" y="34280"/>
                  </a:lnTo>
                  <a:lnTo>
                    <a:pt x="487751" y="37572"/>
                  </a:lnTo>
                  <a:lnTo>
                    <a:pt x="492972" y="40183"/>
                  </a:lnTo>
                  <a:lnTo>
                    <a:pt x="496491" y="43474"/>
                  </a:lnTo>
                  <a:lnTo>
                    <a:pt x="499329" y="48015"/>
                  </a:lnTo>
                  <a:lnTo>
                    <a:pt x="500578" y="53236"/>
                  </a:lnTo>
                  <a:lnTo>
                    <a:pt x="501259" y="58004"/>
                  </a:lnTo>
                  <a:lnTo>
                    <a:pt x="503983" y="60047"/>
                  </a:lnTo>
                  <a:lnTo>
                    <a:pt x="510793" y="61409"/>
                  </a:lnTo>
                  <a:lnTo>
                    <a:pt x="513972" y="63452"/>
                  </a:lnTo>
                  <a:lnTo>
                    <a:pt x="515107" y="63906"/>
                  </a:lnTo>
                  <a:lnTo>
                    <a:pt x="516128" y="64020"/>
                  </a:lnTo>
                  <a:lnTo>
                    <a:pt x="518399" y="63793"/>
                  </a:lnTo>
                  <a:lnTo>
                    <a:pt x="519193" y="63906"/>
                  </a:lnTo>
                  <a:lnTo>
                    <a:pt x="520215" y="65041"/>
                  </a:lnTo>
                  <a:lnTo>
                    <a:pt x="520215" y="66063"/>
                  </a:lnTo>
                  <a:lnTo>
                    <a:pt x="519988" y="66971"/>
                  </a:lnTo>
                  <a:lnTo>
                    <a:pt x="520215" y="67879"/>
                  </a:lnTo>
                  <a:lnTo>
                    <a:pt x="520896" y="68446"/>
                  </a:lnTo>
                  <a:lnTo>
                    <a:pt x="525436" y="69809"/>
                  </a:lnTo>
                  <a:lnTo>
                    <a:pt x="530771" y="69581"/>
                  </a:lnTo>
                  <a:lnTo>
                    <a:pt x="532814" y="70376"/>
                  </a:lnTo>
                  <a:lnTo>
                    <a:pt x="537695" y="75371"/>
                  </a:lnTo>
                  <a:lnTo>
                    <a:pt x="541214" y="76506"/>
                  </a:lnTo>
                  <a:lnTo>
                    <a:pt x="548819" y="76846"/>
                  </a:lnTo>
                  <a:lnTo>
                    <a:pt x="552905" y="78776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108">
              <a:extLst>
                <a:ext uri="{FF2B5EF4-FFF2-40B4-BE49-F238E27FC236}">
                  <a16:creationId xmlns:a16="http://schemas.microsoft.com/office/drawing/2014/main" id="{0B18008A-AFCB-40FF-9A69-8DF944AEB8D5}"/>
                </a:ext>
              </a:extLst>
            </p:cNvPr>
            <p:cNvSpPr/>
            <p:nvPr/>
          </p:nvSpPr>
          <p:spPr>
            <a:xfrm>
              <a:off x="8159280" y="4126093"/>
              <a:ext cx="874479" cy="827249"/>
            </a:xfrm>
            <a:custGeom>
              <a:avLst/>
              <a:gdLst>
                <a:gd name="connsiteX0" fmla="*/ 455628 w 970961"/>
                <a:gd name="connsiteY0" fmla="*/ 842809 h 918520"/>
                <a:gd name="connsiteX1" fmla="*/ 456082 w 970961"/>
                <a:gd name="connsiteY1" fmla="*/ 840312 h 918520"/>
                <a:gd name="connsiteX2" fmla="*/ 455855 w 970961"/>
                <a:gd name="connsiteY2" fmla="*/ 837247 h 918520"/>
                <a:gd name="connsiteX3" fmla="*/ 454493 w 970961"/>
                <a:gd name="connsiteY3" fmla="*/ 830891 h 918520"/>
                <a:gd name="connsiteX4" fmla="*/ 454039 w 970961"/>
                <a:gd name="connsiteY4" fmla="*/ 829529 h 918520"/>
                <a:gd name="connsiteX5" fmla="*/ 452904 w 970961"/>
                <a:gd name="connsiteY5" fmla="*/ 826918 h 918520"/>
                <a:gd name="connsiteX6" fmla="*/ 452450 w 970961"/>
                <a:gd name="connsiteY6" fmla="*/ 825442 h 918520"/>
                <a:gd name="connsiteX7" fmla="*/ 451769 w 970961"/>
                <a:gd name="connsiteY7" fmla="*/ 820334 h 918520"/>
                <a:gd name="connsiteX8" fmla="*/ 451314 w 970961"/>
                <a:gd name="connsiteY8" fmla="*/ 819199 h 918520"/>
                <a:gd name="connsiteX9" fmla="*/ 449839 w 970961"/>
                <a:gd name="connsiteY9" fmla="*/ 818064 h 918520"/>
                <a:gd name="connsiteX10" fmla="*/ 448363 w 970961"/>
                <a:gd name="connsiteY10" fmla="*/ 818291 h 918520"/>
                <a:gd name="connsiteX11" fmla="*/ 446888 w 970961"/>
                <a:gd name="connsiteY11" fmla="*/ 818972 h 918520"/>
                <a:gd name="connsiteX12" fmla="*/ 445525 w 970961"/>
                <a:gd name="connsiteY12" fmla="*/ 819086 h 918520"/>
                <a:gd name="connsiteX13" fmla="*/ 444277 w 970961"/>
                <a:gd name="connsiteY13" fmla="*/ 818405 h 918520"/>
                <a:gd name="connsiteX14" fmla="*/ 442347 w 970961"/>
                <a:gd name="connsiteY14" fmla="*/ 816135 h 918520"/>
                <a:gd name="connsiteX15" fmla="*/ 441099 w 970961"/>
                <a:gd name="connsiteY15" fmla="*/ 815113 h 918520"/>
                <a:gd name="connsiteX16" fmla="*/ 439737 w 970961"/>
                <a:gd name="connsiteY16" fmla="*/ 814659 h 918520"/>
                <a:gd name="connsiteX17" fmla="*/ 436785 w 970961"/>
                <a:gd name="connsiteY17" fmla="*/ 814432 h 918520"/>
                <a:gd name="connsiteX18" fmla="*/ 435537 w 970961"/>
                <a:gd name="connsiteY18" fmla="*/ 813524 h 918520"/>
                <a:gd name="connsiteX19" fmla="*/ 434969 w 970961"/>
                <a:gd name="connsiteY19" fmla="*/ 812389 h 918520"/>
                <a:gd name="connsiteX20" fmla="*/ 433948 w 970961"/>
                <a:gd name="connsiteY20" fmla="*/ 808075 h 918520"/>
                <a:gd name="connsiteX21" fmla="*/ 431678 w 970961"/>
                <a:gd name="connsiteY21" fmla="*/ 803421 h 918520"/>
                <a:gd name="connsiteX22" fmla="*/ 429975 w 970961"/>
                <a:gd name="connsiteY22" fmla="*/ 798881 h 918520"/>
                <a:gd name="connsiteX23" fmla="*/ 429975 w 970961"/>
                <a:gd name="connsiteY23" fmla="*/ 794908 h 918520"/>
                <a:gd name="connsiteX24" fmla="*/ 432585 w 970961"/>
                <a:gd name="connsiteY24" fmla="*/ 791843 h 918520"/>
                <a:gd name="connsiteX25" fmla="*/ 429975 w 970961"/>
                <a:gd name="connsiteY25" fmla="*/ 790481 h 918520"/>
                <a:gd name="connsiteX26" fmla="*/ 429521 w 970961"/>
                <a:gd name="connsiteY26" fmla="*/ 788665 h 918520"/>
                <a:gd name="connsiteX27" fmla="*/ 429748 w 970961"/>
                <a:gd name="connsiteY27" fmla="*/ 786395 h 918520"/>
                <a:gd name="connsiteX28" fmla="*/ 429180 w 970961"/>
                <a:gd name="connsiteY28" fmla="*/ 783671 h 918520"/>
                <a:gd name="connsiteX29" fmla="*/ 427705 w 970961"/>
                <a:gd name="connsiteY29" fmla="*/ 782763 h 918520"/>
                <a:gd name="connsiteX30" fmla="*/ 423845 w 970961"/>
                <a:gd name="connsiteY30" fmla="*/ 785260 h 918520"/>
                <a:gd name="connsiteX31" fmla="*/ 421575 w 970961"/>
                <a:gd name="connsiteY31" fmla="*/ 785260 h 918520"/>
                <a:gd name="connsiteX32" fmla="*/ 414310 w 970961"/>
                <a:gd name="connsiteY32" fmla="*/ 781287 h 918520"/>
                <a:gd name="connsiteX33" fmla="*/ 410565 w 970961"/>
                <a:gd name="connsiteY33" fmla="*/ 779925 h 918520"/>
                <a:gd name="connsiteX34" fmla="*/ 406705 w 970961"/>
                <a:gd name="connsiteY34" fmla="*/ 780379 h 918520"/>
                <a:gd name="connsiteX35" fmla="*/ 406932 w 970961"/>
                <a:gd name="connsiteY35" fmla="*/ 780379 h 918520"/>
                <a:gd name="connsiteX36" fmla="*/ 407159 w 970961"/>
                <a:gd name="connsiteY36" fmla="*/ 780492 h 918520"/>
                <a:gd name="connsiteX37" fmla="*/ 407273 w 970961"/>
                <a:gd name="connsiteY37" fmla="*/ 780719 h 918520"/>
                <a:gd name="connsiteX38" fmla="*/ 407386 w 970961"/>
                <a:gd name="connsiteY38" fmla="*/ 780947 h 918520"/>
                <a:gd name="connsiteX39" fmla="*/ 404662 w 970961"/>
                <a:gd name="connsiteY39" fmla="*/ 783330 h 918520"/>
                <a:gd name="connsiteX40" fmla="*/ 403300 w 970961"/>
                <a:gd name="connsiteY40" fmla="*/ 783557 h 918520"/>
                <a:gd name="connsiteX41" fmla="*/ 401370 w 970961"/>
                <a:gd name="connsiteY41" fmla="*/ 781968 h 918520"/>
                <a:gd name="connsiteX42" fmla="*/ 400803 w 970961"/>
                <a:gd name="connsiteY42" fmla="*/ 780947 h 918520"/>
                <a:gd name="connsiteX43" fmla="*/ 400122 w 970961"/>
                <a:gd name="connsiteY43" fmla="*/ 778563 h 918520"/>
                <a:gd name="connsiteX44" fmla="*/ 399668 w 970961"/>
                <a:gd name="connsiteY44" fmla="*/ 777768 h 918520"/>
                <a:gd name="connsiteX45" fmla="*/ 398533 w 970961"/>
                <a:gd name="connsiteY45" fmla="*/ 776860 h 918520"/>
                <a:gd name="connsiteX46" fmla="*/ 396262 w 970961"/>
                <a:gd name="connsiteY46" fmla="*/ 776406 h 918520"/>
                <a:gd name="connsiteX47" fmla="*/ 395127 w 970961"/>
                <a:gd name="connsiteY47" fmla="*/ 775838 h 918520"/>
                <a:gd name="connsiteX48" fmla="*/ 392062 w 970961"/>
                <a:gd name="connsiteY48" fmla="*/ 773228 h 918520"/>
                <a:gd name="connsiteX49" fmla="*/ 390587 w 970961"/>
                <a:gd name="connsiteY49" fmla="*/ 772433 h 918520"/>
                <a:gd name="connsiteX50" fmla="*/ 384344 w 970961"/>
                <a:gd name="connsiteY50" fmla="*/ 771298 h 918520"/>
                <a:gd name="connsiteX51" fmla="*/ 383095 w 970961"/>
                <a:gd name="connsiteY51" fmla="*/ 769822 h 918520"/>
                <a:gd name="connsiteX52" fmla="*/ 383776 w 970961"/>
                <a:gd name="connsiteY52" fmla="*/ 767098 h 918520"/>
                <a:gd name="connsiteX53" fmla="*/ 378101 w 970961"/>
                <a:gd name="connsiteY53" fmla="*/ 763352 h 918520"/>
                <a:gd name="connsiteX54" fmla="*/ 376739 w 970961"/>
                <a:gd name="connsiteY54" fmla="*/ 763012 h 918520"/>
                <a:gd name="connsiteX55" fmla="*/ 375150 w 970961"/>
                <a:gd name="connsiteY55" fmla="*/ 762558 h 918520"/>
                <a:gd name="connsiteX56" fmla="*/ 375604 w 970961"/>
                <a:gd name="connsiteY56" fmla="*/ 765963 h 918520"/>
                <a:gd name="connsiteX57" fmla="*/ 376171 w 970961"/>
                <a:gd name="connsiteY57" fmla="*/ 766190 h 918520"/>
                <a:gd name="connsiteX58" fmla="*/ 376966 w 970961"/>
                <a:gd name="connsiteY58" fmla="*/ 765963 h 918520"/>
                <a:gd name="connsiteX59" fmla="*/ 377760 w 970961"/>
                <a:gd name="connsiteY59" fmla="*/ 765963 h 918520"/>
                <a:gd name="connsiteX60" fmla="*/ 378441 w 970961"/>
                <a:gd name="connsiteY60" fmla="*/ 766985 h 918520"/>
                <a:gd name="connsiteX61" fmla="*/ 378668 w 970961"/>
                <a:gd name="connsiteY61" fmla="*/ 768460 h 918520"/>
                <a:gd name="connsiteX62" fmla="*/ 378214 w 970961"/>
                <a:gd name="connsiteY62" fmla="*/ 769141 h 918520"/>
                <a:gd name="connsiteX63" fmla="*/ 375036 w 970961"/>
                <a:gd name="connsiteY63" fmla="*/ 770049 h 918520"/>
                <a:gd name="connsiteX64" fmla="*/ 371177 w 970961"/>
                <a:gd name="connsiteY64" fmla="*/ 770163 h 918520"/>
                <a:gd name="connsiteX65" fmla="*/ 369360 w 970961"/>
                <a:gd name="connsiteY65" fmla="*/ 770617 h 918520"/>
                <a:gd name="connsiteX66" fmla="*/ 366523 w 970961"/>
                <a:gd name="connsiteY66" fmla="*/ 773114 h 918520"/>
                <a:gd name="connsiteX67" fmla="*/ 363004 w 970961"/>
                <a:gd name="connsiteY67" fmla="*/ 774136 h 918520"/>
                <a:gd name="connsiteX68" fmla="*/ 359485 w 970961"/>
                <a:gd name="connsiteY68" fmla="*/ 773341 h 918520"/>
                <a:gd name="connsiteX69" fmla="*/ 353242 w 970961"/>
                <a:gd name="connsiteY69" fmla="*/ 767098 h 918520"/>
                <a:gd name="connsiteX70" fmla="*/ 352107 w 970961"/>
                <a:gd name="connsiteY70" fmla="*/ 765623 h 918520"/>
                <a:gd name="connsiteX71" fmla="*/ 351313 w 970961"/>
                <a:gd name="connsiteY71" fmla="*/ 763806 h 918520"/>
                <a:gd name="connsiteX72" fmla="*/ 350745 w 970961"/>
                <a:gd name="connsiteY72" fmla="*/ 761990 h 918520"/>
                <a:gd name="connsiteX73" fmla="*/ 350064 w 970961"/>
                <a:gd name="connsiteY73" fmla="*/ 760288 h 918520"/>
                <a:gd name="connsiteX74" fmla="*/ 349042 w 970961"/>
                <a:gd name="connsiteY74" fmla="*/ 759039 h 918520"/>
                <a:gd name="connsiteX75" fmla="*/ 348134 w 970961"/>
                <a:gd name="connsiteY75" fmla="*/ 758131 h 918520"/>
                <a:gd name="connsiteX76" fmla="*/ 347794 w 970961"/>
                <a:gd name="connsiteY76" fmla="*/ 757223 h 918520"/>
                <a:gd name="connsiteX77" fmla="*/ 348134 w 970961"/>
                <a:gd name="connsiteY77" fmla="*/ 756428 h 918520"/>
                <a:gd name="connsiteX78" fmla="*/ 349042 w 970961"/>
                <a:gd name="connsiteY78" fmla="*/ 755634 h 918520"/>
                <a:gd name="connsiteX79" fmla="*/ 349042 w 970961"/>
                <a:gd name="connsiteY79" fmla="*/ 755520 h 918520"/>
                <a:gd name="connsiteX80" fmla="*/ 349042 w 970961"/>
                <a:gd name="connsiteY80" fmla="*/ 755407 h 918520"/>
                <a:gd name="connsiteX81" fmla="*/ 349042 w 970961"/>
                <a:gd name="connsiteY81" fmla="*/ 755293 h 918520"/>
                <a:gd name="connsiteX82" fmla="*/ 349042 w 970961"/>
                <a:gd name="connsiteY82" fmla="*/ 755180 h 918520"/>
                <a:gd name="connsiteX83" fmla="*/ 347680 w 970961"/>
                <a:gd name="connsiteY83" fmla="*/ 754839 h 918520"/>
                <a:gd name="connsiteX84" fmla="*/ 345070 w 970961"/>
                <a:gd name="connsiteY84" fmla="*/ 753477 h 918520"/>
                <a:gd name="connsiteX85" fmla="*/ 343821 w 970961"/>
                <a:gd name="connsiteY85" fmla="*/ 753137 h 918520"/>
                <a:gd name="connsiteX86" fmla="*/ 342799 w 970961"/>
                <a:gd name="connsiteY86" fmla="*/ 753364 h 918520"/>
                <a:gd name="connsiteX87" fmla="*/ 342005 w 970961"/>
                <a:gd name="connsiteY87" fmla="*/ 753818 h 918520"/>
                <a:gd name="connsiteX88" fmla="*/ 340983 w 970961"/>
                <a:gd name="connsiteY88" fmla="*/ 754045 h 918520"/>
                <a:gd name="connsiteX89" fmla="*/ 339507 w 970961"/>
                <a:gd name="connsiteY89" fmla="*/ 753364 h 918520"/>
                <a:gd name="connsiteX90" fmla="*/ 334740 w 970961"/>
                <a:gd name="connsiteY90" fmla="*/ 747347 h 918520"/>
                <a:gd name="connsiteX91" fmla="*/ 334513 w 970961"/>
                <a:gd name="connsiteY91" fmla="*/ 746213 h 918520"/>
                <a:gd name="connsiteX92" fmla="*/ 335194 w 970961"/>
                <a:gd name="connsiteY92" fmla="*/ 744737 h 918520"/>
                <a:gd name="connsiteX93" fmla="*/ 336216 w 970961"/>
                <a:gd name="connsiteY93" fmla="*/ 744169 h 918520"/>
                <a:gd name="connsiteX94" fmla="*/ 340870 w 970961"/>
                <a:gd name="connsiteY94" fmla="*/ 743942 h 918520"/>
                <a:gd name="connsiteX95" fmla="*/ 343480 w 970961"/>
                <a:gd name="connsiteY95" fmla="*/ 742921 h 918520"/>
                <a:gd name="connsiteX96" fmla="*/ 347567 w 970961"/>
                <a:gd name="connsiteY96" fmla="*/ 740424 h 918520"/>
                <a:gd name="connsiteX97" fmla="*/ 349496 w 970961"/>
                <a:gd name="connsiteY97" fmla="*/ 738721 h 918520"/>
                <a:gd name="connsiteX98" fmla="*/ 350405 w 970961"/>
                <a:gd name="connsiteY98" fmla="*/ 736451 h 918520"/>
                <a:gd name="connsiteX99" fmla="*/ 348929 w 970961"/>
                <a:gd name="connsiteY99" fmla="*/ 733613 h 918520"/>
                <a:gd name="connsiteX100" fmla="*/ 347907 w 970961"/>
                <a:gd name="connsiteY100" fmla="*/ 732591 h 918520"/>
                <a:gd name="connsiteX101" fmla="*/ 347680 w 970961"/>
                <a:gd name="connsiteY101" fmla="*/ 731116 h 918520"/>
                <a:gd name="connsiteX102" fmla="*/ 347907 w 970961"/>
                <a:gd name="connsiteY102" fmla="*/ 729754 h 918520"/>
                <a:gd name="connsiteX103" fmla="*/ 348929 w 970961"/>
                <a:gd name="connsiteY103" fmla="*/ 726916 h 918520"/>
                <a:gd name="connsiteX104" fmla="*/ 349156 w 970961"/>
                <a:gd name="connsiteY104" fmla="*/ 726462 h 918520"/>
                <a:gd name="connsiteX105" fmla="*/ 349269 w 970961"/>
                <a:gd name="connsiteY105" fmla="*/ 726008 h 918520"/>
                <a:gd name="connsiteX106" fmla="*/ 349269 w 970961"/>
                <a:gd name="connsiteY106" fmla="*/ 725554 h 918520"/>
                <a:gd name="connsiteX107" fmla="*/ 349042 w 970961"/>
                <a:gd name="connsiteY107" fmla="*/ 725213 h 918520"/>
                <a:gd name="connsiteX108" fmla="*/ 347226 w 970961"/>
                <a:gd name="connsiteY108" fmla="*/ 722830 h 918520"/>
                <a:gd name="connsiteX109" fmla="*/ 346659 w 970961"/>
                <a:gd name="connsiteY109" fmla="*/ 722376 h 918520"/>
                <a:gd name="connsiteX110" fmla="*/ 345070 w 970961"/>
                <a:gd name="connsiteY110" fmla="*/ 721808 h 918520"/>
                <a:gd name="connsiteX111" fmla="*/ 344389 w 970961"/>
                <a:gd name="connsiteY111" fmla="*/ 722262 h 918520"/>
                <a:gd name="connsiteX112" fmla="*/ 344161 w 970961"/>
                <a:gd name="connsiteY112" fmla="*/ 723283 h 918520"/>
                <a:gd name="connsiteX113" fmla="*/ 343594 w 970961"/>
                <a:gd name="connsiteY113" fmla="*/ 724532 h 918520"/>
                <a:gd name="connsiteX114" fmla="*/ 340756 w 970961"/>
                <a:gd name="connsiteY114" fmla="*/ 728505 h 918520"/>
                <a:gd name="connsiteX115" fmla="*/ 339054 w 970961"/>
                <a:gd name="connsiteY115" fmla="*/ 729867 h 918520"/>
                <a:gd name="connsiteX116" fmla="*/ 336783 w 970961"/>
                <a:gd name="connsiteY116" fmla="*/ 730435 h 918520"/>
                <a:gd name="connsiteX117" fmla="*/ 328156 w 970961"/>
                <a:gd name="connsiteY117" fmla="*/ 728959 h 918520"/>
                <a:gd name="connsiteX118" fmla="*/ 323503 w 970961"/>
                <a:gd name="connsiteY118" fmla="*/ 729413 h 918520"/>
                <a:gd name="connsiteX119" fmla="*/ 320665 w 970961"/>
                <a:gd name="connsiteY119" fmla="*/ 732818 h 918520"/>
                <a:gd name="connsiteX120" fmla="*/ 320211 w 970961"/>
                <a:gd name="connsiteY120" fmla="*/ 733159 h 918520"/>
                <a:gd name="connsiteX121" fmla="*/ 319643 w 970961"/>
                <a:gd name="connsiteY121" fmla="*/ 733272 h 918520"/>
                <a:gd name="connsiteX122" fmla="*/ 319076 w 970961"/>
                <a:gd name="connsiteY122" fmla="*/ 733159 h 918520"/>
                <a:gd name="connsiteX123" fmla="*/ 318622 w 970961"/>
                <a:gd name="connsiteY123" fmla="*/ 732818 h 918520"/>
                <a:gd name="connsiteX124" fmla="*/ 317714 w 970961"/>
                <a:gd name="connsiteY124" fmla="*/ 729980 h 918520"/>
                <a:gd name="connsiteX125" fmla="*/ 315557 w 970961"/>
                <a:gd name="connsiteY125" fmla="*/ 728278 h 918520"/>
                <a:gd name="connsiteX126" fmla="*/ 313400 w 970961"/>
                <a:gd name="connsiteY126" fmla="*/ 728392 h 918520"/>
                <a:gd name="connsiteX127" fmla="*/ 312379 w 970961"/>
                <a:gd name="connsiteY127" fmla="*/ 731116 h 918520"/>
                <a:gd name="connsiteX128" fmla="*/ 311130 w 970961"/>
                <a:gd name="connsiteY128" fmla="*/ 730094 h 918520"/>
                <a:gd name="connsiteX129" fmla="*/ 310449 w 970961"/>
                <a:gd name="connsiteY129" fmla="*/ 728505 h 918520"/>
                <a:gd name="connsiteX130" fmla="*/ 310222 w 970961"/>
                <a:gd name="connsiteY130" fmla="*/ 726575 h 918520"/>
                <a:gd name="connsiteX131" fmla="*/ 310336 w 970961"/>
                <a:gd name="connsiteY131" fmla="*/ 724646 h 918520"/>
                <a:gd name="connsiteX132" fmla="*/ 309882 w 970961"/>
                <a:gd name="connsiteY132" fmla="*/ 724305 h 918520"/>
                <a:gd name="connsiteX133" fmla="*/ 309427 w 970961"/>
                <a:gd name="connsiteY133" fmla="*/ 723851 h 918520"/>
                <a:gd name="connsiteX134" fmla="*/ 309087 w 970961"/>
                <a:gd name="connsiteY134" fmla="*/ 723397 h 918520"/>
                <a:gd name="connsiteX135" fmla="*/ 308860 w 970961"/>
                <a:gd name="connsiteY135" fmla="*/ 722830 h 918520"/>
                <a:gd name="connsiteX136" fmla="*/ 310676 w 970961"/>
                <a:gd name="connsiteY136" fmla="*/ 722149 h 918520"/>
                <a:gd name="connsiteX137" fmla="*/ 308633 w 970961"/>
                <a:gd name="connsiteY137" fmla="*/ 721240 h 918520"/>
                <a:gd name="connsiteX138" fmla="*/ 304092 w 970961"/>
                <a:gd name="connsiteY138" fmla="*/ 721354 h 918520"/>
                <a:gd name="connsiteX139" fmla="*/ 301822 w 970961"/>
                <a:gd name="connsiteY139" fmla="*/ 720673 h 918520"/>
                <a:gd name="connsiteX140" fmla="*/ 298417 w 970961"/>
                <a:gd name="connsiteY140" fmla="*/ 718516 h 918520"/>
                <a:gd name="connsiteX141" fmla="*/ 297509 w 970961"/>
                <a:gd name="connsiteY141" fmla="*/ 717495 h 918520"/>
                <a:gd name="connsiteX142" fmla="*/ 296941 w 970961"/>
                <a:gd name="connsiteY142" fmla="*/ 716132 h 918520"/>
                <a:gd name="connsiteX143" fmla="*/ 296374 w 970961"/>
                <a:gd name="connsiteY143" fmla="*/ 714203 h 918520"/>
                <a:gd name="connsiteX144" fmla="*/ 296033 w 970961"/>
                <a:gd name="connsiteY144" fmla="*/ 712500 h 918520"/>
                <a:gd name="connsiteX145" fmla="*/ 296260 w 970961"/>
                <a:gd name="connsiteY145" fmla="*/ 712046 h 918520"/>
                <a:gd name="connsiteX146" fmla="*/ 295125 w 970961"/>
                <a:gd name="connsiteY146" fmla="*/ 711706 h 918520"/>
                <a:gd name="connsiteX147" fmla="*/ 292174 w 970961"/>
                <a:gd name="connsiteY147" fmla="*/ 712273 h 918520"/>
                <a:gd name="connsiteX148" fmla="*/ 290812 w 970961"/>
                <a:gd name="connsiteY148" fmla="*/ 712273 h 918520"/>
                <a:gd name="connsiteX149" fmla="*/ 289563 w 970961"/>
                <a:gd name="connsiteY149" fmla="*/ 711592 h 918520"/>
                <a:gd name="connsiteX150" fmla="*/ 287293 w 970961"/>
                <a:gd name="connsiteY150" fmla="*/ 709663 h 918520"/>
                <a:gd name="connsiteX151" fmla="*/ 286271 w 970961"/>
                <a:gd name="connsiteY151" fmla="*/ 708981 h 918520"/>
                <a:gd name="connsiteX152" fmla="*/ 276283 w 970961"/>
                <a:gd name="connsiteY152" fmla="*/ 706144 h 918520"/>
                <a:gd name="connsiteX153" fmla="*/ 274012 w 970961"/>
                <a:gd name="connsiteY153" fmla="*/ 706371 h 918520"/>
                <a:gd name="connsiteX154" fmla="*/ 272537 w 970961"/>
                <a:gd name="connsiteY154" fmla="*/ 705463 h 918520"/>
                <a:gd name="connsiteX155" fmla="*/ 269813 w 970961"/>
                <a:gd name="connsiteY155" fmla="*/ 703873 h 918520"/>
                <a:gd name="connsiteX156" fmla="*/ 267542 w 970961"/>
                <a:gd name="connsiteY156" fmla="*/ 703647 h 918520"/>
                <a:gd name="connsiteX157" fmla="*/ 264932 w 970961"/>
                <a:gd name="connsiteY157" fmla="*/ 705235 h 918520"/>
                <a:gd name="connsiteX158" fmla="*/ 264932 w 970961"/>
                <a:gd name="connsiteY158" fmla="*/ 707392 h 918520"/>
                <a:gd name="connsiteX159" fmla="*/ 267996 w 970961"/>
                <a:gd name="connsiteY159" fmla="*/ 711933 h 918520"/>
                <a:gd name="connsiteX160" fmla="*/ 269132 w 970961"/>
                <a:gd name="connsiteY160" fmla="*/ 714657 h 918520"/>
                <a:gd name="connsiteX161" fmla="*/ 269813 w 970961"/>
                <a:gd name="connsiteY161" fmla="*/ 717835 h 918520"/>
                <a:gd name="connsiteX162" fmla="*/ 270721 w 970961"/>
                <a:gd name="connsiteY162" fmla="*/ 720786 h 918520"/>
                <a:gd name="connsiteX163" fmla="*/ 272537 w 970961"/>
                <a:gd name="connsiteY163" fmla="*/ 722602 h 918520"/>
                <a:gd name="connsiteX164" fmla="*/ 274920 w 970961"/>
                <a:gd name="connsiteY164" fmla="*/ 723965 h 918520"/>
                <a:gd name="connsiteX165" fmla="*/ 276737 w 970961"/>
                <a:gd name="connsiteY165" fmla="*/ 725894 h 918520"/>
                <a:gd name="connsiteX166" fmla="*/ 277758 w 970961"/>
                <a:gd name="connsiteY166" fmla="*/ 728618 h 918520"/>
                <a:gd name="connsiteX167" fmla="*/ 277872 w 970961"/>
                <a:gd name="connsiteY167" fmla="*/ 732251 h 918520"/>
                <a:gd name="connsiteX168" fmla="*/ 279121 w 970961"/>
                <a:gd name="connsiteY168" fmla="*/ 733953 h 918520"/>
                <a:gd name="connsiteX169" fmla="*/ 279347 w 970961"/>
                <a:gd name="connsiteY169" fmla="*/ 735996 h 918520"/>
                <a:gd name="connsiteX170" fmla="*/ 278780 w 970961"/>
                <a:gd name="connsiteY170" fmla="*/ 737245 h 918520"/>
                <a:gd name="connsiteX171" fmla="*/ 277645 w 970961"/>
                <a:gd name="connsiteY171" fmla="*/ 736791 h 918520"/>
                <a:gd name="connsiteX172" fmla="*/ 276623 w 970961"/>
                <a:gd name="connsiteY172" fmla="*/ 735202 h 918520"/>
                <a:gd name="connsiteX173" fmla="*/ 276169 w 970961"/>
                <a:gd name="connsiteY173" fmla="*/ 734294 h 918520"/>
                <a:gd name="connsiteX174" fmla="*/ 275602 w 970961"/>
                <a:gd name="connsiteY174" fmla="*/ 733840 h 918520"/>
                <a:gd name="connsiteX175" fmla="*/ 274126 w 970961"/>
                <a:gd name="connsiteY175" fmla="*/ 733840 h 918520"/>
                <a:gd name="connsiteX176" fmla="*/ 273899 w 970961"/>
                <a:gd name="connsiteY176" fmla="*/ 734294 h 918520"/>
                <a:gd name="connsiteX177" fmla="*/ 273899 w 970961"/>
                <a:gd name="connsiteY177" fmla="*/ 736110 h 918520"/>
                <a:gd name="connsiteX178" fmla="*/ 273672 w 970961"/>
                <a:gd name="connsiteY178" fmla="*/ 736678 h 918520"/>
                <a:gd name="connsiteX179" fmla="*/ 272764 w 970961"/>
                <a:gd name="connsiteY179" fmla="*/ 736791 h 918520"/>
                <a:gd name="connsiteX180" fmla="*/ 270948 w 970961"/>
                <a:gd name="connsiteY180" fmla="*/ 736110 h 918520"/>
                <a:gd name="connsiteX181" fmla="*/ 270040 w 970961"/>
                <a:gd name="connsiteY181" fmla="*/ 736110 h 918520"/>
                <a:gd name="connsiteX182" fmla="*/ 268904 w 970961"/>
                <a:gd name="connsiteY182" fmla="*/ 736905 h 918520"/>
                <a:gd name="connsiteX183" fmla="*/ 267315 w 970961"/>
                <a:gd name="connsiteY183" fmla="*/ 739175 h 918520"/>
                <a:gd name="connsiteX184" fmla="*/ 266407 w 970961"/>
                <a:gd name="connsiteY184" fmla="*/ 739969 h 918520"/>
                <a:gd name="connsiteX185" fmla="*/ 265272 w 970961"/>
                <a:gd name="connsiteY185" fmla="*/ 740197 h 918520"/>
                <a:gd name="connsiteX186" fmla="*/ 264137 w 970961"/>
                <a:gd name="connsiteY186" fmla="*/ 740537 h 918520"/>
                <a:gd name="connsiteX187" fmla="*/ 262207 w 970961"/>
                <a:gd name="connsiteY187" fmla="*/ 740424 h 918520"/>
                <a:gd name="connsiteX188" fmla="*/ 260278 w 970961"/>
                <a:gd name="connsiteY188" fmla="*/ 740650 h 918520"/>
                <a:gd name="connsiteX189" fmla="*/ 258121 w 970961"/>
                <a:gd name="connsiteY189" fmla="*/ 742467 h 918520"/>
                <a:gd name="connsiteX190" fmla="*/ 256419 w 970961"/>
                <a:gd name="connsiteY190" fmla="*/ 745077 h 918520"/>
                <a:gd name="connsiteX191" fmla="*/ 255397 w 970961"/>
                <a:gd name="connsiteY191" fmla="*/ 747121 h 918520"/>
                <a:gd name="connsiteX192" fmla="*/ 254262 w 970961"/>
                <a:gd name="connsiteY192" fmla="*/ 748823 h 918520"/>
                <a:gd name="connsiteX193" fmla="*/ 252105 w 970961"/>
                <a:gd name="connsiteY193" fmla="*/ 750412 h 918520"/>
                <a:gd name="connsiteX194" fmla="*/ 249154 w 970961"/>
                <a:gd name="connsiteY194" fmla="*/ 754499 h 918520"/>
                <a:gd name="connsiteX195" fmla="*/ 245181 w 970961"/>
                <a:gd name="connsiteY195" fmla="*/ 754839 h 918520"/>
                <a:gd name="connsiteX196" fmla="*/ 241095 w 970961"/>
                <a:gd name="connsiteY196" fmla="*/ 752682 h 918520"/>
                <a:gd name="connsiteX197" fmla="*/ 237803 w 970961"/>
                <a:gd name="connsiteY197" fmla="*/ 749618 h 918520"/>
                <a:gd name="connsiteX198" fmla="*/ 236100 w 970961"/>
                <a:gd name="connsiteY198" fmla="*/ 747347 h 918520"/>
                <a:gd name="connsiteX199" fmla="*/ 235192 w 970961"/>
                <a:gd name="connsiteY199" fmla="*/ 745418 h 918520"/>
                <a:gd name="connsiteX200" fmla="*/ 234057 w 970961"/>
                <a:gd name="connsiteY200" fmla="*/ 740310 h 918520"/>
                <a:gd name="connsiteX201" fmla="*/ 233036 w 970961"/>
                <a:gd name="connsiteY201" fmla="*/ 737472 h 918520"/>
                <a:gd name="connsiteX202" fmla="*/ 230084 w 970961"/>
                <a:gd name="connsiteY202" fmla="*/ 734408 h 918520"/>
                <a:gd name="connsiteX203" fmla="*/ 228835 w 970961"/>
                <a:gd name="connsiteY203" fmla="*/ 732137 h 918520"/>
                <a:gd name="connsiteX204" fmla="*/ 227473 w 970961"/>
                <a:gd name="connsiteY204" fmla="*/ 730208 h 918520"/>
                <a:gd name="connsiteX205" fmla="*/ 224976 w 970961"/>
                <a:gd name="connsiteY205" fmla="*/ 725667 h 918520"/>
                <a:gd name="connsiteX206" fmla="*/ 223614 w 970961"/>
                <a:gd name="connsiteY206" fmla="*/ 723738 h 918520"/>
                <a:gd name="connsiteX207" fmla="*/ 221457 w 970961"/>
                <a:gd name="connsiteY207" fmla="*/ 722262 h 918520"/>
                <a:gd name="connsiteX208" fmla="*/ 217144 w 970961"/>
                <a:gd name="connsiteY208" fmla="*/ 720673 h 918520"/>
                <a:gd name="connsiteX209" fmla="*/ 215441 w 970961"/>
                <a:gd name="connsiteY209" fmla="*/ 718403 h 918520"/>
                <a:gd name="connsiteX210" fmla="*/ 215215 w 970961"/>
                <a:gd name="connsiteY210" fmla="*/ 717041 h 918520"/>
                <a:gd name="connsiteX211" fmla="*/ 215328 w 970961"/>
                <a:gd name="connsiteY211" fmla="*/ 715679 h 918520"/>
                <a:gd name="connsiteX212" fmla="*/ 215215 w 970961"/>
                <a:gd name="connsiteY212" fmla="*/ 714316 h 918520"/>
                <a:gd name="connsiteX213" fmla="*/ 214534 w 970961"/>
                <a:gd name="connsiteY213" fmla="*/ 712954 h 918520"/>
                <a:gd name="connsiteX214" fmla="*/ 213625 w 970961"/>
                <a:gd name="connsiteY214" fmla="*/ 712614 h 918520"/>
                <a:gd name="connsiteX215" fmla="*/ 209199 w 970961"/>
                <a:gd name="connsiteY215" fmla="*/ 712614 h 918520"/>
                <a:gd name="connsiteX216" fmla="*/ 208063 w 970961"/>
                <a:gd name="connsiteY216" fmla="*/ 712954 h 918520"/>
                <a:gd name="connsiteX217" fmla="*/ 207382 w 970961"/>
                <a:gd name="connsiteY217" fmla="*/ 713522 h 918520"/>
                <a:gd name="connsiteX218" fmla="*/ 206701 w 970961"/>
                <a:gd name="connsiteY218" fmla="*/ 713635 h 918520"/>
                <a:gd name="connsiteX219" fmla="*/ 205453 w 970961"/>
                <a:gd name="connsiteY219" fmla="*/ 712614 h 918520"/>
                <a:gd name="connsiteX220" fmla="*/ 204999 w 970961"/>
                <a:gd name="connsiteY220" fmla="*/ 711706 h 918520"/>
                <a:gd name="connsiteX221" fmla="*/ 203750 w 970961"/>
                <a:gd name="connsiteY221" fmla="*/ 707846 h 918520"/>
                <a:gd name="connsiteX222" fmla="*/ 200572 w 970961"/>
                <a:gd name="connsiteY222" fmla="*/ 707279 h 918520"/>
                <a:gd name="connsiteX223" fmla="*/ 199664 w 970961"/>
                <a:gd name="connsiteY223" fmla="*/ 704554 h 918520"/>
                <a:gd name="connsiteX224" fmla="*/ 200458 w 970961"/>
                <a:gd name="connsiteY224" fmla="*/ 702171 h 918520"/>
                <a:gd name="connsiteX225" fmla="*/ 202388 w 970961"/>
                <a:gd name="connsiteY225" fmla="*/ 702625 h 918520"/>
                <a:gd name="connsiteX226" fmla="*/ 202161 w 970961"/>
                <a:gd name="connsiteY226" fmla="*/ 702171 h 918520"/>
                <a:gd name="connsiteX227" fmla="*/ 201707 w 970961"/>
                <a:gd name="connsiteY227" fmla="*/ 700468 h 918520"/>
                <a:gd name="connsiteX228" fmla="*/ 202274 w 970961"/>
                <a:gd name="connsiteY228" fmla="*/ 700468 h 918520"/>
                <a:gd name="connsiteX229" fmla="*/ 203183 w 970961"/>
                <a:gd name="connsiteY229" fmla="*/ 699901 h 918520"/>
                <a:gd name="connsiteX230" fmla="*/ 203750 w 970961"/>
                <a:gd name="connsiteY230" fmla="*/ 699674 h 918520"/>
                <a:gd name="connsiteX231" fmla="*/ 205226 w 970961"/>
                <a:gd name="connsiteY231" fmla="*/ 698425 h 918520"/>
                <a:gd name="connsiteX232" fmla="*/ 206928 w 970961"/>
                <a:gd name="connsiteY232" fmla="*/ 697403 h 918520"/>
                <a:gd name="connsiteX233" fmla="*/ 208404 w 970961"/>
                <a:gd name="connsiteY233" fmla="*/ 696155 h 918520"/>
                <a:gd name="connsiteX234" fmla="*/ 209199 w 970961"/>
                <a:gd name="connsiteY234" fmla="*/ 694225 h 918520"/>
                <a:gd name="connsiteX235" fmla="*/ 210674 w 970961"/>
                <a:gd name="connsiteY235" fmla="*/ 693771 h 918520"/>
                <a:gd name="connsiteX236" fmla="*/ 213739 w 970961"/>
                <a:gd name="connsiteY236" fmla="*/ 694679 h 918520"/>
                <a:gd name="connsiteX237" fmla="*/ 215441 w 970961"/>
                <a:gd name="connsiteY237" fmla="*/ 694339 h 918520"/>
                <a:gd name="connsiteX238" fmla="*/ 216350 w 970961"/>
                <a:gd name="connsiteY238" fmla="*/ 693090 h 918520"/>
                <a:gd name="connsiteX239" fmla="*/ 218393 w 970961"/>
                <a:gd name="connsiteY239" fmla="*/ 691160 h 918520"/>
                <a:gd name="connsiteX240" fmla="*/ 219187 w 970961"/>
                <a:gd name="connsiteY240" fmla="*/ 690025 h 918520"/>
                <a:gd name="connsiteX241" fmla="*/ 218960 w 970961"/>
                <a:gd name="connsiteY241" fmla="*/ 690139 h 918520"/>
                <a:gd name="connsiteX242" fmla="*/ 218960 w 970961"/>
                <a:gd name="connsiteY242" fmla="*/ 689231 h 918520"/>
                <a:gd name="connsiteX243" fmla="*/ 219074 w 970961"/>
                <a:gd name="connsiteY243" fmla="*/ 688096 h 918520"/>
                <a:gd name="connsiteX244" fmla="*/ 219187 w 970961"/>
                <a:gd name="connsiteY244" fmla="*/ 687301 h 918520"/>
                <a:gd name="connsiteX245" fmla="*/ 219641 w 970961"/>
                <a:gd name="connsiteY245" fmla="*/ 686393 h 918520"/>
                <a:gd name="connsiteX246" fmla="*/ 219868 w 970961"/>
                <a:gd name="connsiteY246" fmla="*/ 685939 h 918520"/>
                <a:gd name="connsiteX247" fmla="*/ 219868 w 970961"/>
                <a:gd name="connsiteY247" fmla="*/ 685485 h 918520"/>
                <a:gd name="connsiteX248" fmla="*/ 219528 w 970961"/>
                <a:gd name="connsiteY248" fmla="*/ 684350 h 918520"/>
                <a:gd name="connsiteX249" fmla="*/ 222593 w 970961"/>
                <a:gd name="connsiteY249" fmla="*/ 683101 h 918520"/>
                <a:gd name="connsiteX250" fmla="*/ 221685 w 970961"/>
                <a:gd name="connsiteY250" fmla="*/ 680150 h 918520"/>
                <a:gd name="connsiteX251" fmla="*/ 213398 w 970961"/>
                <a:gd name="connsiteY251" fmla="*/ 671410 h 918520"/>
                <a:gd name="connsiteX252" fmla="*/ 210447 w 970961"/>
                <a:gd name="connsiteY252" fmla="*/ 669707 h 918520"/>
                <a:gd name="connsiteX253" fmla="*/ 207269 w 970961"/>
                <a:gd name="connsiteY253" fmla="*/ 668913 h 918520"/>
                <a:gd name="connsiteX254" fmla="*/ 203750 w 970961"/>
                <a:gd name="connsiteY254" fmla="*/ 668799 h 918520"/>
                <a:gd name="connsiteX255" fmla="*/ 202502 w 970961"/>
                <a:gd name="connsiteY255" fmla="*/ 669026 h 918520"/>
                <a:gd name="connsiteX256" fmla="*/ 201820 w 970961"/>
                <a:gd name="connsiteY256" fmla="*/ 670615 h 918520"/>
                <a:gd name="connsiteX257" fmla="*/ 201139 w 970961"/>
                <a:gd name="connsiteY257" fmla="*/ 672545 h 918520"/>
                <a:gd name="connsiteX258" fmla="*/ 200004 w 970961"/>
                <a:gd name="connsiteY258" fmla="*/ 674020 h 918520"/>
                <a:gd name="connsiteX259" fmla="*/ 198415 w 970961"/>
                <a:gd name="connsiteY259" fmla="*/ 674361 h 918520"/>
                <a:gd name="connsiteX260" fmla="*/ 196939 w 970961"/>
                <a:gd name="connsiteY260" fmla="*/ 673680 h 918520"/>
                <a:gd name="connsiteX261" fmla="*/ 193875 w 970961"/>
                <a:gd name="connsiteY261" fmla="*/ 671296 h 918520"/>
                <a:gd name="connsiteX262" fmla="*/ 189788 w 970961"/>
                <a:gd name="connsiteY262" fmla="*/ 670842 h 918520"/>
                <a:gd name="connsiteX263" fmla="*/ 183772 w 970961"/>
                <a:gd name="connsiteY263" fmla="*/ 676631 h 918520"/>
                <a:gd name="connsiteX264" fmla="*/ 179686 w 970961"/>
                <a:gd name="connsiteY264" fmla="*/ 677426 h 918520"/>
                <a:gd name="connsiteX265" fmla="*/ 179459 w 970961"/>
                <a:gd name="connsiteY265" fmla="*/ 676972 h 918520"/>
                <a:gd name="connsiteX266" fmla="*/ 179345 w 970961"/>
                <a:gd name="connsiteY266" fmla="*/ 676518 h 918520"/>
                <a:gd name="connsiteX267" fmla="*/ 179459 w 970961"/>
                <a:gd name="connsiteY267" fmla="*/ 676063 h 918520"/>
                <a:gd name="connsiteX268" fmla="*/ 179686 w 970961"/>
                <a:gd name="connsiteY268" fmla="*/ 675610 h 918520"/>
                <a:gd name="connsiteX269" fmla="*/ 181048 w 970961"/>
                <a:gd name="connsiteY269" fmla="*/ 674474 h 918520"/>
                <a:gd name="connsiteX270" fmla="*/ 181275 w 970961"/>
                <a:gd name="connsiteY270" fmla="*/ 672658 h 918520"/>
                <a:gd name="connsiteX271" fmla="*/ 180708 w 970961"/>
                <a:gd name="connsiteY271" fmla="*/ 670502 h 918520"/>
                <a:gd name="connsiteX272" fmla="*/ 179913 w 970961"/>
                <a:gd name="connsiteY272" fmla="*/ 668458 h 918520"/>
                <a:gd name="connsiteX273" fmla="*/ 178664 w 970961"/>
                <a:gd name="connsiteY273" fmla="*/ 666075 h 918520"/>
                <a:gd name="connsiteX274" fmla="*/ 177416 w 970961"/>
                <a:gd name="connsiteY274" fmla="*/ 664826 h 918520"/>
                <a:gd name="connsiteX275" fmla="*/ 175827 w 970961"/>
                <a:gd name="connsiteY275" fmla="*/ 664599 h 918520"/>
                <a:gd name="connsiteX276" fmla="*/ 170038 w 970961"/>
                <a:gd name="connsiteY276" fmla="*/ 666756 h 918520"/>
                <a:gd name="connsiteX277" fmla="*/ 167313 w 970961"/>
                <a:gd name="connsiteY277" fmla="*/ 666869 h 918520"/>
                <a:gd name="connsiteX278" fmla="*/ 166746 w 970961"/>
                <a:gd name="connsiteY278" fmla="*/ 666642 h 918520"/>
                <a:gd name="connsiteX279" fmla="*/ 161865 w 970961"/>
                <a:gd name="connsiteY279" fmla="*/ 658243 h 918520"/>
                <a:gd name="connsiteX280" fmla="*/ 161524 w 970961"/>
                <a:gd name="connsiteY280" fmla="*/ 657334 h 918520"/>
                <a:gd name="connsiteX281" fmla="*/ 161297 w 970961"/>
                <a:gd name="connsiteY281" fmla="*/ 656313 h 918520"/>
                <a:gd name="connsiteX282" fmla="*/ 158914 w 970961"/>
                <a:gd name="connsiteY282" fmla="*/ 656086 h 918520"/>
                <a:gd name="connsiteX283" fmla="*/ 150854 w 970961"/>
                <a:gd name="connsiteY283" fmla="*/ 658015 h 918520"/>
                <a:gd name="connsiteX284" fmla="*/ 149833 w 970961"/>
                <a:gd name="connsiteY284" fmla="*/ 657675 h 918520"/>
                <a:gd name="connsiteX285" fmla="*/ 149152 w 970961"/>
                <a:gd name="connsiteY285" fmla="*/ 656994 h 918520"/>
                <a:gd name="connsiteX286" fmla="*/ 147903 w 970961"/>
                <a:gd name="connsiteY286" fmla="*/ 655064 h 918520"/>
                <a:gd name="connsiteX287" fmla="*/ 146768 w 970961"/>
                <a:gd name="connsiteY287" fmla="*/ 654383 h 918520"/>
                <a:gd name="connsiteX288" fmla="*/ 127358 w 970961"/>
                <a:gd name="connsiteY288" fmla="*/ 647573 h 918520"/>
                <a:gd name="connsiteX289" fmla="*/ 123272 w 970961"/>
                <a:gd name="connsiteY289" fmla="*/ 647913 h 918520"/>
                <a:gd name="connsiteX290" fmla="*/ 122364 w 970961"/>
                <a:gd name="connsiteY290" fmla="*/ 649048 h 918520"/>
                <a:gd name="connsiteX291" fmla="*/ 121455 w 970961"/>
                <a:gd name="connsiteY291" fmla="*/ 650637 h 918520"/>
                <a:gd name="connsiteX292" fmla="*/ 120434 w 970961"/>
                <a:gd name="connsiteY292" fmla="*/ 651773 h 918520"/>
                <a:gd name="connsiteX293" fmla="*/ 120320 w 970961"/>
                <a:gd name="connsiteY293" fmla="*/ 651773 h 918520"/>
                <a:gd name="connsiteX294" fmla="*/ 119072 w 970961"/>
                <a:gd name="connsiteY294" fmla="*/ 651432 h 918520"/>
                <a:gd name="connsiteX295" fmla="*/ 118504 w 970961"/>
                <a:gd name="connsiteY295" fmla="*/ 650183 h 918520"/>
                <a:gd name="connsiteX296" fmla="*/ 118618 w 970961"/>
                <a:gd name="connsiteY296" fmla="*/ 648708 h 918520"/>
                <a:gd name="connsiteX297" fmla="*/ 118845 w 970961"/>
                <a:gd name="connsiteY297" fmla="*/ 647119 h 918520"/>
                <a:gd name="connsiteX298" fmla="*/ 118845 w 970961"/>
                <a:gd name="connsiteY298" fmla="*/ 645643 h 918520"/>
                <a:gd name="connsiteX299" fmla="*/ 117710 w 970961"/>
                <a:gd name="connsiteY299" fmla="*/ 642805 h 918520"/>
                <a:gd name="connsiteX300" fmla="*/ 116234 w 970961"/>
                <a:gd name="connsiteY300" fmla="*/ 641557 h 918520"/>
                <a:gd name="connsiteX301" fmla="*/ 114532 w 970961"/>
                <a:gd name="connsiteY301" fmla="*/ 640762 h 918520"/>
                <a:gd name="connsiteX302" fmla="*/ 112602 w 970961"/>
                <a:gd name="connsiteY302" fmla="*/ 639173 h 918520"/>
                <a:gd name="connsiteX303" fmla="*/ 111580 w 970961"/>
                <a:gd name="connsiteY303" fmla="*/ 637470 h 918520"/>
                <a:gd name="connsiteX304" fmla="*/ 110445 w 970961"/>
                <a:gd name="connsiteY304" fmla="*/ 634973 h 918520"/>
                <a:gd name="connsiteX305" fmla="*/ 109537 w 970961"/>
                <a:gd name="connsiteY305" fmla="*/ 632249 h 918520"/>
                <a:gd name="connsiteX306" fmla="*/ 109197 w 970961"/>
                <a:gd name="connsiteY306" fmla="*/ 630092 h 918520"/>
                <a:gd name="connsiteX307" fmla="*/ 109878 w 970961"/>
                <a:gd name="connsiteY307" fmla="*/ 627254 h 918520"/>
                <a:gd name="connsiteX308" fmla="*/ 110672 w 970961"/>
                <a:gd name="connsiteY308" fmla="*/ 625665 h 918520"/>
                <a:gd name="connsiteX309" fmla="*/ 110786 w 970961"/>
                <a:gd name="connsiteY309" fmla="*/ 624190 h 918520"/>
                <a:gd name="connsiteX310" fmla="*/ 109197 w 970961"/>
                <a:gd name="connsiteY310" fmla="*/ 621693 h 918520"/>
                <a:gd name="connsiteX311" fmla="*/ 106586 w 970961"/>
                <a:gd name="connsiteY311" fmla="*/ 620444 h 918520"/>
                <a:gd name="connsiteX312" fmla="*/ 101024 w 970961"/>
                <a:gd name="connsiteY312" fmla="*/ 620330 h 918520"/>
                <a:gd name="connsiteX313" fmla="*/ 100116 w 970961"/>
                <a:gd name="connsiteY313" fmla="*/ 618060 h 918520"/>
                <a:gd name="connsiteX314" fmla="*/ 99662 w 970961"/>
                <a:gd name="connsiteY314" fmla="*/ 615677 h 918520"/>
                <a:gd name="connsiteX315" fmla="*/ 98527 w 970961"/>
                <a:gd name="connsiteY315" fmla="*/ 615109 h 918520"/>
                <a:gd name="connsiteX316" fmla="*/ 97278 w 970961"/>
                <a:gd name="connsiteY316" fmla="*/ 616017 h 918520"/>
                <a:gd name="connsiteX317" fmla="*/ 96370 w 970961"/>
                <a:gd name="connsiteY317" fmla="*/ 618060 h 918520"/>
                <a:gd name="connsiteX318" fmla="*/ 96370 w 970961"/>
                <a:gd name="connsiteY318" fmla="*/ 618060 h 918520"/>
                <a:gd name="connsiteX319" fmla="*/ 96029 w 970961"/>
                <a:gd name="connsiteY319" fmla="*/ 619649 h 918520"/>
                <a:gd name="connsiteX320" fmla="*/ 94894 w 970961"/>
                <a:gd name="connsiteY320" fmla="*/ 619876 h 918520"/>
                <a:gd name="connsiteX321" fmla="*/ 93532 w 970961"/>
                <a:gd name="connsiteY321" fmla="*/ 619195 h 918520"/>
                <a:gd name="connsiteX322" fmla="*/ 92397 w 970961"/>
                <a:gd name="connsiteY322" fmla="*/ 618060 h 918520"/>
                <a:gd name="connsiteX323" fmla="*/ 91602 w 970961"/>
                <a:gd name="connsiteY323" fmla="*/ 616584 h 918520"/>
                <a:gd name="connsiteX324" fmla="*/ 86722 w 970961"/>
                <a:gd name="connsiteY324" fmla="*/ 615449 h 918520"/>
                <a:gd name="connsiteX325" fmla="*/ 84905 w 970961"/>
                <a:gd name="connsiteY325" fmla="*/ 613747 h 918520"/>
                <a:gd name="connsiteX326" fmla="*/ 84678 w 970961"/>
                <a:gd name="connsiteY326" fmla="*/ 614996 h 918520"/>
                <a:gd name="connsiteX327" fmla="*/ 84224 w 970961"/>
                <a:gd name="connsiteY327" fmla="*/ 615677 h 918520"/>
                <a:gd name="connsiteX328" fmla="*/ 82862 w 970961"/>
                <a:gd name="connsiteY328" fmla="*/ 616698 h 918520"/>
                <a:gd name="connsiteX329" fmla="*/ 82294 w 970961"/>
                <a:gd name="connsiteY329" fmla="*/ 616811 h 918520"/>
                <a:gd name="connsiteX330" fmla="*/ 81727 w 970961"/>
                <a:gd name="connsiteY330" fmla="*/ 617039 h 918520"/>
                <a:gd name="connsiteX331" fmla="*/ 81273 w 970961"/>
                <a:gd name="connsiteY331" fmla="*/ 617493 h 918520"/>
                <a:gd name="connsiteX332" fmla="*/ 80819 w 970961"/>
                <a:gd name="connsiteY332" fmla="*/ 618060 h 918520"/>
                <a:gd name="connsiteX333" fmla="*/ 80819 w 970961"/>
                <a:gd name="connsiteY333" fmla="*/ 618060 h 918520"/>
                <a:gd name="connsiteX334" fmla="*/ 81273 w 970961"/>
                <a:gd name="connsiteY334" fmla="*/ 619763 h 918520"/>
                <a:gd name="connsiteX335" fmla="*/ 82862 w 970961"/>
                <a:gd name="connsiteY335" fmla="*/ 621012 h 918520"/>
                <a:gd name="connsiteX336" fmla="*/ 84338 w 970961"/>
                <a:gd name="connsiteY336" fmla="*/ 623168 h 918520"/>
                <a:gd name="connsiteX337" fmla="*/ 84451 w 970961"/>
                <a:gd name="connsiteY337" fmla="*/ 627595 h 918520"/>
                <a:gd name="connsiteX338" fmla="*/ 84111 w 970961"/>
                <a:gd name="connsiteY338" fmla="*/ 628390 h 918520"/>
                <a:gd name="connsiteX339" fmla="*/ 83203 w 970961"/>
                <a:gd name="connsiteY339" fmla="*/ 629525 h 918520"/>
                <a:gd name="connsiteX340" fmla="*/ 82976 w 970961"/>
                <a:gd name="connsiteY340" fmla="*/ 630092 h 918520"/>
                <a:gd name="connsiteX341" fmla="*/ 82862 w 970961"/>
                <a:gd name="connsiteY341" fmla="*/ 631000 h 918520"/>
                <a:gd name="connsiteX342" fmla="*/ 82976 w 970961"/>
                <a:gd name="connsiteY342" fmla="*/ 631568 h 918520"/>
                <a:gd name="connsiteX343" fmla="*/ 83089 w 970961"/>
                <a:gd name="connsiteY343" fmla="*/ 632022 h 918520"/>
                <a:gd name="connsiteX344" fmla="*/ 83203 w 970961"/>
                <a:gd name="connsiteY344" fmla="*/ 637357 h 918520"/>
                <a:gd name="connsiteX345" fmla="*/ 82976 w 970961"/>
                <a:gd name="connsiteY345" fmla="*/ 638719 h 918520"/>
                <a:gd name="connsiteX346" fmla="*/ 71852 w 970961"/>
                <a:gd name="connsiteY346" fmla="*/ 637924 h 918520"/>
                <a:gd name="connsiteX347" fmla="*/ 68333 w 970961"/>
                <a:gd name="connsiteY347" fmla="*/ 638946 h 918520"/>
                <a:gd name="connsiteX348" fmla="*/ 66290 w 970961"/>
                <a:gd name="connsiteY348" fmla="*/ 638832 h 918520"/>
                <a:gd name="connsiteX349" fmla="*/ 66290 w 970961"/>
                <a:gd name="connsiteY349" fmla="*/ 635995 h 918520"/>
                <a:gd name="connsiteX350" fmla="*/ 67652 w 970961"/>
                <a:gd name="connsiteY350" fmla="*/ 633725 h 918520"/>
                <a:gd name="connsiteX351" fmla="*/ 71057 w 970961"/>
                <a:gd name="connsiteY351" fmla="*/ 629865 h 918520"/>
                <a:gd name="connsiteX352" fmla="*/ 75938 w 970961"/>
                <a:gd name="connsiteY352" fmla="*/ 618174 h 918520"/>
                <a:gd name="connsiteX353" fmla="*/ 80251 w 970961"/>
                <a:gd name="connsiteY353" fmla="*/ 607163 h 918520"/>
                <a:gd name="connsiteX354" fmla="*/ 80592 w 970961"/>
                <a:gd name="connsiteY354" fmla="*/ 605347 h 918520"/>
                <a:gd name="connsiteX355" fmla="*/ 80592 w 970961"/>
                <a:gd name="connsiteY355" fmla="*/ 602396 h 918520"/>
                <a:gd name="connsiteX356" fmla="*/ 80819 w 970961"/>
                <a:gd name="connsiteY356" fmla="*/ 600920 h 918520"/>
                <a:gd name="connsiteX357" fmla="*/ 81387 w 970961"/>
                <a:gd name="connsiteY357" fmla="*/ 599899 h 918520"/>
                <a:gd name="connsiteX358" fmla="*/ 82181 w 970961"/>
                <a:gd name="connsiteY358" fmla="*/ 599218 h 918520"/>
                <a:gd name="connsiteX359" fmla="*/ 82862 w 970961"/>
                <a:gd name="connsiteY359" fmla="*/ 598196 h 918520"/>
                <a:gd name="connsiteX360" fmla="*/ 83089 w 970961"/>
                <a:gd name="connsiteY360" fmla="*/ 596266 h 918520"/>
                <a:gd name="connsiteX361" fmla="*/ 83203 w 970961"/>
                <a:gd name="connsiteY361" fmla="*/ 592407 h 918520"/>
                <a:gd name="connsiteX362" fmla="*/ 83997 w 970961"/>
                <a:gd name="connsiteY362" fmla="*/ 588093 h 918520"/>
                <a:gd name="connsiteX363" fmla="*/ 85359 w 970961"/>
                <a:gd name="connsiteY363" fmla="*/ 584007 h 918520"/>
                <a:gd name="connsiteX364" fmla="*/ 87062 w 970961"/>
                <a:gd name="connsiteY364" fmla="*/ 580715 h 918520"/>
                <a:gd name="connsiteX365" fmla="*/ 86608 w 970961"/>
                <a:gd name="connsiteY365" fmla="*/ 580262 h 918520"/>
                <a:gd name="connsiteX366" fmla="*/ 86267 w 970961"/>
                <a:gd name="connsiteY366" fmla="*/ 579807 h 918520"/>
                <a:gd name="connsiteX367" fmla="*/ 86722 w 970961"/>
                <a:gd name="connsiteY367" fmla="*/ 575267 h 918520"/>
                <a:gd name="connsiteX368" fmla="*/ 85359 w 970961"/>
                <a:gd name="connsiteY368" fmla="*/ 572202 h 918520"/>
                <a:gd name="connsiteX369" fmla="*/ 83203 w 970961"/>
                <a:gd name="connsiteY369" fmla="*/ 569592 h 918520"/>
                <a:gd name="connsiteX370" fmla="*/ 81387 w 970961"/>
                <a:gd name="connsiteY370" fmla="*/ 566413 h 918520"/>
                <a:gd name="connsiteX371" fmla="*/ 81160 w 970961"/>
                <a:gd name="connsiteY371" fmla="*/ 565392 h 918520"/>
                <a:gd name="connsiteX372" fmla="*/ 80706 w 970961"/>
                <a:gd name="connsiteY372" fmla="*/ 562667 h 918520"/>
                <a:gd name="connsiteX373" fmla="*/ 80706 w 970961"/>
                <a:gd name="connsiteY373" fmla="*/ 562554 h 918520"/>
                <a:gd name="connsiteX374" fmla="*/ 80138 w 970961"/>
                <a:gd name="connsiteY374" fmla="*/ 555970 h 918520"/>
                <a:gd name="connsiteX375" fmla="*/ 79798 w 970961"/>
                <a:gd name="connsiteY375" fmla="*/ 551884 h 918520"/>
                <a:gd name="connsiteX376" fmla="*/ 80592 w 970961"/>
                <a:gd name="connsiteY376" fmla="*/ 549954 h 918520"/>
                <a:gd name="connsiteX377" fmla="*/ 79570 w 970961"/>
                <a:gd name="connsiteY377" fmla="*/ 547798 h 918520"/>
                <a:gd name="connsiteX378" fmla="*/ 77754 w 970961"/>
                <a:gd name="connsiteY378" fmla="*/ 545868 h 918520"/>
                <a:gd name="connsiteX379" fmla="*/ 76278 w 970961"/>
                <a:gd name="connsiteY379" fmla="*/ 544733 h 918520"/>
                <a:gd name="connsiteX380" fmla="*/ 74122 w 970961"/>
                <a:gd name="connsiteY380" fmla="*/ 543711 h 918520"/>
                <a:gd name="connsiteX381" fmla="*/ 69581 w 970961"/>
                <a:gd name="connsiteY381" fmla="*/ 542349 h 918520"/>
                <a:gd name="connsiteX382" fmla="*/ 67311 w 970961"/>
                <a:gd name="connsiteY382" fmla="*/ 541101 h 918520"/>
                <a:gd name="connsiteX383" fmla="*/ 67311 w 970961"/>
                <a:gd name="connsiteY383" fmla="*/ 541101 h 918520"/>
                <a:gd name="connsiteX384" fmla="*/ 65268 w 970961"/>
                <a:gd name="connsiteY384" fmla="*/ 539625 h 918520"/>
                <a:gd name="connsiteX385" fmla="*/ 58912 w 970961"/>
                <a:gd name="connsiteY385" fmla="*/ 537468 h 918520"/>
                <a:gd name="connsiteX386" fmla="*/ 56755 w 970961"/>
                <a:gd name="connsiteY386" fmla="*/ 535198 h 918520"/>
                <a:gd name="connsiteX387" fmla="*/ 56414 w 970961"/>
                <a:gd name="connsiteY387" fmla="*/ 533609 h 918520"/>
                <a:gd name="connsiteX388" fmla="*/ 56187 w 970961"/>
                <a:gd name="connsiteY388" fmla="*/ 532474 h 918520"/>
                <a:gd name="connsiteX389" fmla="*/ 56982 w 970961"/>
                <a:gd name="connsiteY389" fmla="*/ 529409 h 918520"/>
                <a:gd name="connsiteX390" fmla="*/ 58912 w 970961"/>
                <a:gd name="connsiteY390" fmla="*/ 526458 h 918520"/>
                <a:gd name="connsiteX391" fmla="*/ 60047 w 970961"/>
                <a:gd name="connsiteY391" fmla="*/ 523393 h 918520"/>
                <a:gd name="connsiteX392" fmla="*/ 59933 w 970961"/>
                <a:gd name="connsiteY392" fmla="*/ 519307 h 918520"/>
                <a:gd name="connsiteX393" fmla="*/ 59025 w 970961"/>
                <a:gd name="connsiteY393" fmla="*/ 515334 h 918520"/>
                <a:gd name="connsiteX394" fmla="*/ 57777 w 970961"/>
                <a:gd name="connsiteY394" fmla="*/ 512610 h 918520"/>
                <a:gd name="connsiteX395" fmla="*/ 53009 w 970961"/>
                <a:gd name="connsiteY395" fmla="*/ 508637 h 918520"/>
                <a:gd name="connsiteX396" fmla="*/ 50852 w 970961"/>
                <a:gd name="connsiteY396" fmla="*/ 506026 h 918520"/>
                <a:gd name="connsiteX397" fmla="*/ 49831 w 970961"/>
                <a:gd name="connsiteY397" fmla="*/ 502053 h 918520"/>
                <a:gd name="connsiteX398" fmla="*/ 49490 w 970961"/>
                <a:gd name="connsiteY398" fmla="*/ 497967 h 918520"/>
                <a:gd name="connsiteX399" fmla="*/ 48128 w 970961"/>
                <a:gd name="connsiteY399" fmla="*/ 496151 h 918520"/>
                <a:gd name="connsiteX400" fmla="*/ 46426 w 970961"/>
                <a:gd name="connsiteY400" fmla="*/ 494902 h 918520"/>
                <a:gd name="connsiteX401" fmla="*/ 44836 w 970961"/>
                <a:gd name="connsiteY401" fmla="*/ 492519 h 918520"/>
                <a:gd name="connsiteX402" fmla="*/ 44496 w 970961"/>
                <a:gd name="connsiteY402" fmla="*/ 489227 h 918520"/>
                <a:gd name="connsiteX403" fmla="*/ 45745 w 970961"/>
                <a:gd name="connsiteY403" fmla="*/ 486503 h 918520"/>
                <a:gd name="connsiteX404" fmla="*/ 51307 w 970961"/>
                <a:gd name="connsiteY404" fmla="*/ 480827 h 918520"/>
                <a:gd name="connsiteX405" fmla="*/ 53123 w 970961"/>
                <a:gd name="connsiteY405" fmla="*/ 478443 h 918520"/>
                <a:gd name="connsiteX406" fmla="*/ 54598 w 970961"/>
                <a:gd name="connsiteY406" fmla="*/ 475606 h 918520"/>
                <a:gd name="connsiteX407" fmla="*/ 55393 w 970961"/>
                <a:gd name="connsiteY407" fmla="*/ 472541 h 918520"/>
                <a:gd name="connsiteX408" fmla="*/ 55733 w 970961"/>
                <a:gd name="connsiteY408" fmla="*/ 463006 h 918520"/>
                <a:gd name="connsiteX409" fmla="*/ 56301 w 970961"/>
                <a:gd name="connsiteY409" fmla="*/ 461530 h 918520"/>
                <a:gd name="connsiteX410" fmla="*/ 58344 w 970961"/>
                <a:gd name="connsiteY410" fmla="*/ 457671 h 918520"/>
                <a:gd name="connsiteX411" fmla="*/ 58798 w 970961"/>
                <a:gd name="connsiteY411" fmla="*/ 456195 h 918520"/>
                <a:gd name="connsiteX412" fmla="*/ 59025 w 970961"/>
                <a:gd name="connsiteY412" fmla="*/ 454720 h 918520"/>
                <a:gd name="connsiteX413" fmla="*/ 59366 w 970961"/>
                <a:gd name="connsiteY413" fmla="*/ 453358 h 918520"/>
                <a:gd name="connsiteX414" fmla="*/ 60160 w 970961"/>
                <a:gd name="connsiteY414" fmla="*/ 451995 h 918520"/>
                <a:gd name="connsiteX415" fmla="*/ 61977 w 970961"/>
                <a:gd name="connsiteY415" fmla="*/ 449725 h 918520"/>
                <a:gd name="connsiteX416" fmla="*/ 55620 w 970961"/>
                <a:gd name="connsiteY416" fmla="*/ 444958 h 918520"/>
                <a:gd name="connsiteX417" fmla="*/ 54598 w 970961"/>
                <a:gd name="connsiteY417" fmla="*/ 442688 h 918520"/>
                <a:gd name="connsiteX418" fmla="*/ 55166 w 970961"/>
                <a:gd name="connsiteY418" fmla="*/ 438601 h 918520"/>
                <a:gd name="connsiteX419" fmla="*/ 56187 w 970961"/>
                <a:gd name="connsiteY419" fmla="*/ 435764 h 918520"/>
                <a:gd name="connsiteX420" fmla="*/ 56528 w 970961"/>
                <a:gd name="connsiteY420" fmla="*/ 433493 h 918520"/>
                <a:gd name="connsiteX421" fmla="*/ 55166 w 970961"/>
                <a:gd name="connsiteY421" fmla="*/ 431337 h 918520"/>
                <a:gd name="connsiteX422" fmla="*/ 55166 w 970961"/>
                <a:gd name="connsiteY422" fmla="*/ 430315 h 918520"/>
                <a:gd name="connsiteX423" fmla="*/ 57096 w 970961"/>
                <a:gd name="connsiteY423" fmla="*/ 427818 h 918520"/>
                <a:gd name="connsiteX424" fmla="*/ 57096 w 970961"/>
                <a:gd name="connsiteY424" fmla="*/ 424640 h 918520"/>
                <a:gd name="connsiteX425" fmla="*/ 55620 w 970961"/>
                <a:gd name="connsiteY425" fmla="*/ 421915 h 918520"/>
                <a:gd name="connsiteX426" fmla="*/ 52896 w 970961"/>
                <a:gd name="connsiteY426" fmla="*/ 420780 h 918520"/>
                <a:gd name="connsiteX427" fmla="*/ 50171 w 970961"/>
                <a:gd name="connsiteY427" fmla="*/ 420099 h 918520"/>
                <a:gd name="connsiteX428" fmla="*/ 46880 w 970961"/>
                <a:gd name="connsiteY428" fmla="*/ 418397 h 918520"/>
                <a:gd name="connsiteX429" fmla="*/ 44723 w 970961"/>
                <a:gd name="connsiteY429" fmla="*/ 415900 h 918520"/>
                <a:gd name="connsiteX430" fmla="*/ 45291 w 970961"/>
                <a:gd name="connsiteY430" fmla="*/ 413062 h 918520"/>
                <a:gd name="connsiteX431" fmla="*/ 43247 w 970961"/>
                <a:gd name="connsiteY431" fmla="*/ 408408 h 918520"/>
                <a:gd name="connsiteX432" fmla="*/ 40977 w 970961"/>
                <a:gd name="connsiteY432" fmla="*/ 401484 h 918520"/>
                <a:gd name="connsiteX433" fmla="*/ 40410 w 970961"/>
                <a:gd name="connsiteY433" fmla="*/ 395127 h 918520"/>
                <a:gd name="connsiteX434" fmla="*/ 45404 w 970961"/>
                <a:gd name="connsiteY434" fmla="*/ 390700 h 918520"/>
                <a:gd name="connsiteX435" fmla="*/ 47788 w 970961"/>
                <a:gd name="connsiteY435" fmla="*/ 386954 h 918520"/>
                <a:gd name="connsiteX436" fmla="*/ 49377 w 970961"/>
                <a:gd name="connsiteY436" fmla="*/ 383209 h 918520"/>
                <a:gd name="connsiteX437" fmla="*/ 48923 w 970961"/>
                <a:gd name="connsiteY437" fmla="*/ 381506 h 918520"/>
                <a:gd name="connsiteX438" fmla="*/ 47107 w 970961"/>
                <a:gd name="connsiteY438" fmla="*/ 379804 h 918520"/>
                <a:gd name="connsiteX439" fmla="*/ 47901 w 970961"/>
                <a:gd name="connsiteY439" fmla="*/ 376058 h 918520"/>
                <a:gd name="connsiteX440" fmla="*/ 50626 w 970961"/>
                <a:gd name="connsiteY440" fmla="*/ 370382 h 918520"/>
                <a:gd name="connsiteX441" fmla="*/ 47561 w 970961"/>
                <a:gd name="connsiteY441" fmla="*/ 367885 h 918520"/>
                <a:gd name="connsiteX442" fmla="*/ 46993 w 970961"/>
                <a:gd name="connsiteY442" fmla="*/ 367204 h 918520"/>
                <a:gd name="connsiteX443" fmla="*/ 41318 w 970961"/>
                <a:gd name="connsiteY443" fmla="*/ 360847 h 918520"/>
                <a:gd name="connsiteX444" fmla="*/ 35529 w 970961"/>
                <a:gd name="connsiteY444" fmla="*/ 358577 h 918520"/>
                <a:gd name="connsiteX445" fmla="*/ 32691 w 970961"/>
                <a:gd name="connsiteY445" fmla="*/ 354718 h 918520"/>
                <a:gd name="connsiteX446" fmla="*/ 30875 w 970961"/>
                <a:gd name="connsiteY446" fmla="*/ 353810 h 918520"/>
                <a:gd name="connsiteX447" fmla="*/ 29853 w 970961"/>
                <a:gd name="connsiteY447" fmla="*/ 352788 h 918520"/>
                <a:gd name="connsiteX448" fmla="*/ 26562 w 970961"/>
                <a:gd name="connsiteY448" fmla="*/ 346204 h 918520"/>
                <a:gd name="connsiteX449" fmla="*/ 25086 w 970961"/>
                <a:gd name="connsiteY449" fmla="*/ 344388 h 918520"/>
                <a:gd name="connsiteX450" fmla="*/ 14756 w 970961"/>
                <a:gd name="connsiteY450" fmla="*/ 336783 h 918520"/>
                <a:gd name="connsiteX451" fmla="*/ 12146 w 970961"/>
                <a:gd name="connsiteY451" fmla="*/ 335421 h 918520"/>
                <a:gd name="connsiteX452" fmla="*/ 8967 w 970961"/>
                <a:gd name="connsiteY452" fmla="*/ 331675 h 918520"/>
                <a:gd name="connsiteX453" fmla="*/ 7038 w 970961"/>
                <a:gd name="connsiteY453" fmla="*/ 330767 h 918520"/>
                <a:gd name="connsiteX454" fmla="*/ 4881 w 970961"/>
                <a:gd name="connsiteY454" fmla="*/ 330654 h 918520"/>
                <a:gd name="connsiteX455" fmla="*/ 2838 w 970961"/>
                <a:gd name="connsiteY455" fmla="*/ 329973 h 918520"/>
                <a:gd name="connsiteX456" fmla="*/ 1135 w 970961"/>
                <a:gd name="connsiteY456" fmla="*/ 328611 h 918520"/>
                <a:gd name="connsiteX457" fmla="*/ 0 w 970961"/>
                <a:gd name="connsiteY457" fmla="*/ 326340 h 918520"/>
                <a:gd name="connsiteX458" fmla="*/ 2611 w 970961"/>
                <a:gd name="connsiteY458" fmla="*/ 324070 h 918520"/>
                <a:gd name="connsiteX459" fmla="*/ 3632 w 970961"/>
                <a:gd name="connsiteY459" fmla="*/ 322140 h 918520"/>
                <a:gd name="connsiteX460" fmla="*/ 4087 w 970961"/>
                <a:gd name="connsiteY460" fmla="*/ 319076 h 918520"/>
                <a:gd name="connsiteX461" fmla="*/ 3860 w 970961"/>
                <a:gd name="connsiteY461" fmla="*/ 317033 h 918520"/>
                <a:gd name="connsiteX462" fmla="*/ 2724 w 970961"/>
                <a:gd name="connsiteY462" fmla="*/ 311357 h 918520"/>
                <a:gd name="connsiteX463" fmla="*/ 2157 w 970961"/>
                <a:gd name="connsiteY463" fmla="*/ 309768 h 918520"/>
                <a:gd name="connsiteX464" fmla="*/ 2157 w 970961"/>
                <a:gd name="connsiteY464" fmla="*/ 308746 h 918520"/>
                <a:gd name="connsiteX465" fmla="*/ 6811 w 970961"/>
                <a:gd name="connsiteY465" fmla="*/ 305228 h 918520"/>
                <a:gd name="connsiteX466" fmla="*/ 12713 w 970961"/>
                <a:gd name="connsiteY466" fmla="*/ 302163 h 918520"/>
                <a:gd name="connsiteX467" fmla="*/ 18389 w 970961"/>
                <a:gd name="connsiteY467" fmla="*/ 297622 h 918520"/>
                <a:gd name="connsiteX468" fmla="*/ 21340 w 970961"/>
                <a:gd name="connsiteY468" fmla="*/ 294444 h 918520"/>
                <a:gd name="connsiteX469" fmla="*/ 22589 w 970961"/>
                <a:gd name="connsiteY469" fmla="*/ 291493 h 918520"/>
                <a:gd name="connsiteX470" fmla="*/ 22816 w 970961"/>
                <a:gd name="connsiteY470" fmla="*/ 290131 h 918520"/>
                <a:gd name="connsiteX471" fmla="*/ 25767 w 970961"/>
                <a:gd name="connsiteY471" fmla="*/ 281050 h 918520"/>
                <a:gd name="connsiteX472" fmla="*/ 25540 w 970961"/>
                <a:gd name="connsiteY472" fmla="*/ 278666 h 918520"/>
                <a:gd name="connsiteX473" fmla="*/ 24972 w 970961"/>
                <a:gd name="connsiteY473" fmla="*/ 276396 h 918520"/>
                <a:gd name="connsiteX474" fmla="*/ 24632 w 970961"/>
                <a:gd name="connsiteY474" fmla="*/ 273786 h 918520"/>
                <a:gd name="connsiteX475" fmla="*/ 24859 w 970961"/>
                <a:gd name="connsiteY475" fmla="*/ 271629 h 918520"/>
                <a:gd name="connsiteX476" fmla="*/ 25540 w 970961"/>
                <a:gd name="connsiteY476" fmla="*/ 269699 h 918520"/>
                <a:gd name="connsiteX477" fmla="*/ 26562 w 970961"/>
                <a:gd name="connsiteY477" fmla="*/ 268223 h 918520"/>
                <a:gd name="connsiteX478" fmla="*/ 27583 w 970961"/>
                <a:gd name="connsiteY478" fmla="*/ 267656 h 918520"/>
                <a:gd name="connsiteX479" fmla="*/ 28264 w 970961"/>
                <a:gd name="connsiteY479" fmla="*/ 266634 h 918520"/>
                <a:gd name="connsiteX480" fmla="*/ 30761 w 970961"/>
                <a:gd name="connsiteY480" fmla="*/ 261640 h 918520"/>
                <a:gd name="connsiteX481" fmla="*/ 29513 w 970961"/>
                <a:gd name="connsiteY481" fmla="*/ 260505 h 918520"/>
                <a:gd name="connsiteX482" fmla="*/ 29172 w 970961"/>
                <a:gd name="connsiteY482" fmla="*/ 259597 h 918520"/>
                <a:gd name="connsiteX483" fmla="*/ 27696 w 970961"/>
                <a:gd name="connsiteY483" fmla="*/ 258348 h 918520"/>
                <a:gd name="connsiteX484" fmla="*/ 27129 w 970961"/>
                <a:gd name="connsiteY484" fmla="*/ 257327 h 918520"/>
                <a:gd name="connsiteX485" fmla="*/ 26788 w 970961"/>
                <a:gd name="connsiteY485" fmla="*/ 255737 h 918520"/>
                <a:gd name="connsiteX486" fmla="*/ 26675 w 970961"/>
                <a:gd name="connsiteY486" fmla="*/ 252786 h 918520"/>
                <a:gd name="connsiteX487" fmla="*/ 26562 w 970961"/>
                <a:gd name="connsiteY487" fmla="*/ 251424 h 918520"/>
                <a:gd name="connsiteX488" fmla="*/ 25881 w 970961"/>
                <a:gd name="connsiteY488" fmla="*/ 248359 h 918520"/>
                <a:gd name="connsiteX489" fmla="*/ 23837 w 970961"/>
                <a:gd name="connsiteY489" fmla="*/ 238938 h 918520"/>
                <a:gd name="connsiteX490" fmla="*/ 22816 w 970961"/>
                <a:gd name="connsiteY490" fmla="*/ 230538 h 918520"/>
                <a:gd name="connsiteX491" fmla="*/ 20772 w 970961"/>
                <a:gd name="connsiteY491" fmla="*/ 227133 h 918520"/>
                <a:gd name="connsiteX492" fmla="*/ 19751 w 970961"/>
                <a:gd name="connsiteY492" fmla="*/ 223728 h 918520"/>
                <a:gd name="connsiteX493" fmla="*/ 17367 w 970961"/>
                <a:gd name="connsiteY493" fmla="*/ 220095 h 918520"/>
                <a:gd name="connsiteX494" fmla="*/ 16686 w 970961"/>
                <a:gd name="connsiteY494" fmla="*/ 216690 h 918520"/>
                <a:gd name="connsiteX495" fmla="*/ 16573 w 970961"/>
                <a:gd name="connsiteY495" fmla="*/ 213058 h 918520"/>
                <a:gd name="connsiteX496" fmla="*/ 16800 w 970961"/>
                <a:gd name="connsiteY496" fmla="*/ 207042 h 918520"/>
                <a:gd name="connsiteX497" fmla="*/ 16573 w 970961"/>
                <a:gd name="connsiteY497" fmla="*/ 205453 h 918520"/>
                <a:gd name="connsiteX498" fmla="*/ 14530 w 970961"/>
                <a:gd name="connsiteY498" fmla="*/ 199096 h 918520"/>
                <a:gd name="connsiteX499" fmla="*/ 13054 w 970961"/>
                <a:gd name="connsiteY499" fmla="*/ 195918 h 918520"/>
                <a:gd name="connsiteX500" fmla="*/ 13508 w 970961"/>
                <a:gd name="connsiteY500" fmla="*/ 193421 h 918520"/>
                <a:gd name="connsiteX501" fmla="*/ 13394 w 970961"/>
                <a:gd name="connsiteY501" fmla="*/ 188880 h 918520"/>
                <a:gd name="connsiteX502" fmla="*/ 13394 w 970961"/>
                <a:gd name="connsiteY502" fmla="*/ 188880 h 918520"/>
                <a:gd name="connsiteX503" fmla="*/ 14302 w 970961"/>
                <a:gd name="connsiteY503" fmla="*/ 188767 h 918520"/>
                <a:gd name="connsiteX504" fmla="*/ 16005 w 970961"/>
                <a:gd name="connsiteY504" fmla="*/ 187972 h 918520"/>
                <a:gd name="connsiteX505" fmla="*/ 17254 w 970961"/>
                <a:gd name="connsiteY505" fmla="*/ 186837 h 918520"/>
                <a:gd name="connsiteX506" fmla="*/ 17367 w 970961"/>
                <a:gd name="connsiteY506" fmla="*/ 185475 h 918520"/>
                <a:gd name="connsiteX507" fmla="*/ 15664 w 970961"/>
                <a:gd name="connsiteY507" fmla="*/ 184340 h 918520"/>
                <a:gd name="connsiteX508" fmla="*/ 16573 w 970961"/>
                <a:gd name="connsiteY508" fmla="*/ 183772 h 918520"/>
                <a:gd name="connsiteX509" fmla="*/ 16913 w 970961"/>
                <a:gd name="connsiteY509" fmla="*/ 183205 h 918520"/>
                <a:gd name="connsiteX510" fmla="*/ 16573 w 970961"/>
                <a:gd name="connsiteY510" fmla="*/ 182637 h 918520"/>
                <a:gd name="connsiteX511" fmla="*/ 15664 w 970961"/>
                <a:gd name="connsiteY511" fmla="*/ 182070 h 918520"/>
                <a:gd name="connsiteX512" fmla="*/ 16232 w 970961"/>
                <a:gd name="connsiteY512" fmla="*/ 180821 h 918520"/>
                <a:gd name="connsiteX513" fmla="*/ 17140 w 970961"/>
                <a:gd name="connsiteY513" fmla="*/ 181729 h 918520"/>
                <a:gd name="connsiteX514" fmla="*/ 18502 w 970961"/>
                <a:gd name="connsiteY514" fmla="*/ 182410 h 918520"/>
                <a:gd name="connsiteX515" fmla="*/ 19751 w 970961"/>
                <a:gd name="connsiteY515" fmla="*/ 183318 h 918520"/>
                <a:gd name="connsiteX516" fmla="*/ 20886 w 970961"/>
                <a:gd name="connsiteY516" fmla="*/ 186497 h 918520"/>
                <a:gd name="connsiteX517" fmla="*/ 22248 w 970961"/>
                <a:gd name="connsiteY517" fmla="*/ 187518 h 918520"/>
                <a:gd name="connsiteX518" fmla="*/ 24859 w 970961"/>
                <a:gd name="connsiteY518" fmla="*/ 188767 h 918520"/>
                <a:gd name="connsiteX519" fmla="*/ 26788 w 970961"/>
                <a:gd name="connsiteY519" fmla="*/ 190810 h 918520"/>
                <a:gd name="connsiteX520" fmla="*/ 27810 w 970961"/>
                <a:gd name="connsiteY520" fmla="*/ 191718 h 918520"/>
                <a:gd name="connsiteX521" fmla="*/ 32123 w 970961"/>
                <a:gd name="connsiteY521" fmla="*/ 192399 h 918520"/>
                <a:gd name="connsiteX522" fmla="*/ 37345 w 970961"/>
                <a:gd name="connsiteY522" fmla="*/ 194215 h 918520"/>
                <a:gd name="connsiteX523" fmla="*/ 39161 w 970961"/>
                <a:gd name="connsiteY523" fmla="*/ 195577 h 918520"/>
                <a:gd name="connsiteX524" fmla="*/ 40637 w 970961"/>
                <a:gd name="connsiteY524" fmla="*/ 197734 h 918520"/>
                <a:gd name="connsiteX525" fmla="*/ 43815 w 970961"/>
                <a:gd name="connsiteY525" fmla="*/ 203864 h 918520"/>
                <a:gd name="connsiteX526" fmla="*/ 44950 w 970961"/>
                <a:gd name="connsiteY526" fmla="*/ 205339 h 918520"/>
                <a:gd name="connsiteX527" fmla="*/ 45517 w 970961"/>
                <a:gd name="connsiteY527" fmla="*/ 204885 h 918520"/>
                <a:gd name="connsiteX528" fmla="*/ 45631 w 970961"/>
                <a:gd name="connsiteY528" fmla="*/ 202274 h 918520"/>
                <a:gd name="connsiteX529" fmla="*/ 46085 w 970961"/>
                <a:gd name="connsiteY529" fmla="*/ 200799 h 918520"/>
                <a:gd name="connsiteX530" fmla="*/ 46880 w 970961"/>
                <a:gd name="connsiteY530" fmla="*/ 199777 h 918520"/>
                <a:gd name="connsiteX531" fmla="*/ 48242 w 970961"/>
                <a:gd name="connsiteY531" fmla="*/ 198755 h 918520"/>
                <a:gd name="connsiteX532" fmla="*/ 48128 w 970961"/>
                <a:gd name="connsiteY532" fmla="*/ 198188 h 918520"/>
                <a:gd name="connsiteX533" fmla="*/ 48128 w 970961"/>
                <a:gd name="connsiteY533" fmla="*/ 197507 h 918520"/>
                <a:gd name="connsiteX534" fmla="*/ 48242 w 970961"/>
                <a:gd name="connsiteY534" fmla="*/ 196599 h 918520"/>
                <a:gd name="connsiteX535" fmla="*/ 47220 w 970961"/>
                <a:gd name="connsiteY535" fmla="*/ 196258 h 918520"/>
                <a:gd name="connsiteX536" fmla="*/ 44723 w 970961"/>
                <a:gd name="connsiteY536" fmla="*/ 196031 h 918520"/>
                <a:gd name="connsiteX537" fmla="*/ 43588 w 970961"/>
                <a:gd name="connsiteY537" fmla="*/ 195464 h 918520"/>
                <a:gd name="connsiteX538" fmla="*/ 40523 w 970961"/>
                <a:gd name="connsiteY538" fmla="*/ 188199 h 918520"/>
                <a:gd name="connsiteX539" fmla="*/ 41204 w 970961"/>
                <a:gd name="connsiteY539" fmla="*/ 184567 h 918520"/>
                <a:gd name="connsiteX540" fmla="*/ 43588 w 970961"/>
                <a:gd name="connsiteY540" fmla="*/ 177416 h 918520"/>
                <a:gd name="connsiteX541" fmla="*/ 44723 w 970961"/>
                <a:gd name="connsiteY541" fmla="*/ 178437 h 918520"/>
                <a:gd name="connsiteX542" fmla="*/ 45631 w 970961"/>
                <a:gd name="connsiteY542" fmla="*/ 178210 h 918520"/>
                <a:gd name="connsiteX543" fmla="*/ 46653 w 970961"/>
                <a:gd name="connsiteY543" fmla="*/ 177529 h 918520"/>
                <a:gd name="connsiteX544" fmla="*/ 48128 w 970961"/>
                <a:gd name="connsiteY544" fmla="*/ 177416 h 918520"/>
                <a:gd name="connsiteX545" fmla="*/ 47447 w 970961"/>
                <a:gd name="connsiteY545" fmla="*/ 173329 h 918520"/>
                <a:gd name="connsiteX546" fmla="*/ 47788 w 970961"/>
                <a:gd name="connsiteY546" fmla="*/ 170038 h 918520"/>
                <a:gd name="connsiteX547" fmla="*/ 48469 w 970961"/>
                <a:gd name="connsiteY547" fmla="*/ 167086 h 918520"/>
                <a:gd name="connsiteX548" fmla="*/ 48809 w 970961"/>
                <a:gd name="connsiteY548" fmla="*/ 164022 h 918520"/>
                <a:gd name="connsiteX549" fmla="*/ 48128 w 970961"/>
                <a:gd name="connsiteY549" fmla="*/ 164022 h 918520"/>
                <a:gd name="connsiteX550" fmla="*/ 47901 w 970961"/>
                <a:gd name="connsiteY550" fmla="*/ 165951 h 918520"/>
                <a:gd name="connsiteX551" fmla="*/ 47107 w 970961"/>
                <a:gd name="connsiteY551" fmla="*/ 167200 h 918520"/>
                <a:gd name="connsiteX552" fmla="*/ 44836 w 970961"/>
                <a:gd name="connsiteY552" fmla="*/ 169583 h 918520"/>
                <a:gd name="connsiteX553" fmla="*/ 45404 w 970961"/>
                <a:gd name="connsiteY553" fmla="*/ 170719 h 918520"/>
                <a:gd name="connsiteX554" fmla="*/ 44496 w 970961"/>
                <a:gd name="connsiteY554" fmla="*/ 170378 h 918520"/>
                <a:gd name="connsiteX555" fmla="*/ 43815 w 970961"/>
                <a:gd name="connsiteY555" fmla="*/ 169924 h 918520"/>
                <a:gd name="connsiteX556" fmla="*/ 43247 w 970961"/>
                <a:gd name="connsiteY556" fmla="*/ 169357 h 918520"/>
                <a:gd name="connsiteX557" fmla="*/ 42680 w 970961"/>
                <a:gd name="connsiteY557" fmla="*/ 168562 h 918520"/>
                <a:gd name="connsiteX558" fmla="*/ 43134 w 970961"/>
                <a:gd name="connsiteY558" fmla="*/ 168108 h 918520"/>
                <a:gd name="connsiteX559" fmla="*/ 44042 w 970961"/>
                <a:gd name="connsiteY559" fmla="*/ 166973 h 918520"/>
                <a:gd name="connsiteX560" fmla="*/ 44610 w 970961"/>
                <a:gd name="connsiteY560" fmla="*/ 166405 h 918520"/>
                <a:gd name="connsiteX561" fmla="*/ 43247 w 970961"/>
                <a:gd name="connsiteY561" fmla="*/ 163567 h 918520"/>
                <a:gd name="connsiteX562" fmla="*/ 40977 w 970961"/>
                <a:gd name="connsiteY562" fmla="*/ 162205 h 918520"/>
                <a:gd name="connsiteX563" fmla="*/ 30194 w 970961"/>
                <a:gd name="connsiteY563" fmla="*/ 161070 h 918520"/>
                <a:gd name="connsiteX564" fmla="*/ 28718 w 970961"/>
                <a:gd name="connsiteY564" fmla="*/ 159368 h 918520"/>
                <a:gd name="connsiteX565" fmla="*/ 29967 w 970961"/>
                <a:gd name="connsiteY565" fmla="*/ 156189 h 918520"/>
                <a:gd name="connsiteX566" fmla="*/ 29626 w 970961"/>
                <a:gd name="connsiteY566" fmla="*/ 155849 h 918520"/>
                <a:gd name="connsiteX567" fmla="*/ 29513 w 970961"/>
                <a:gd name="connsiteY567" fmla="*/ 155849 h 918520"/>
                <a:gd name="connsiteX568" fmla="*/ 29513 w 970961"/>
                <a:gd name="connsiteY568" fmla="*/ 155735 h 918520"/>
                <a:gd name="connsiteX569" fmla="*/ 29286 w 970961"/>
                <a:gd name="connsiteY569" fmla="*/ 155168 h 918520"/>
                <a:gd name="connsiteX570" fmla="*/ 28377 w 970961"/>
                <a:gd name="connsiteY570" fmla="*/ 156757 h 918520"/>
                <a:gd name="connsiteX571" fmla="*/ 27583 w 970961"/>
                <a:gd name="connsiteY571" fmla="*/ 156984 h 918520"/>
                <a:gd name="connsiteX572" fmla="*/ 26788 w 970961"/>
                <a:gd name="connsiteY572" fmla="*/ 156530 h 918520"/>
                <a:gd name="connsiteX573" fmla="*/ 25653 w 970961"/>
                <a:gd name="connsiteY573" fmla="*/ 156189 h 918520"/>
                <a:gd name="connsiteX574" fmla="*/ 24859 w 970961"/>
                <a:gd name="connsiteY574" fmla="*/ 156530 h 918520"/>
                <a:gd name="connsiteX575" fmla="*/ 24178 w 970961"/>
                <a:gd name="connsiteY575" fmla="*/ 157325 h 918520"/>
                <a:gd name="connsiteX576" fmla="*/ 23497 w 970961"/>
                <a:gd name="connsiteY576" fmla="*/ 158346 h 918520"/>
                <a:gd name="connsiteX577" fmla="*/ 22702 w 970961"/>
                <a:gd name="connsiteY577" fmla="*/ 159368 h 918520"/>
                <a:gd name="connsiteX578" fmla="*/ 25653 w 970961"/>
                <a:gd name="connsiteY578" fmla="*/ 159935 h 918520"/>
                <a:gd name="connsiteX579" fmla="*/ 27243 w 970961"/>
                <a:gd name="connsiteY579" fmla="*/ 160616 h 918520"/>
                <a:gd name="connsiteX580" fmla="*/ 28037 w 970961"/>
                <a:gd name="connsiteY580" fmla="*/ 161638 h 918520"/>
                <a:gd name="connsiteX581" fmla="*/ 27810 w 970961"/>
                <a:gd name="connsiteY581" fmla="*/ 163681 h 918520"/>
                <a:gd name="connsiteX582" fmla="*/ 26788 w 970961"/>
                <a:gd name="connsiteY582" fmla="*/ 165157 h 918520"/>
                <a:gd name="connsiteX583" fmla="*/ 25540 w 970961"/>
                <a:gd name="connsiteY583" fmla="*/ 165724 h 918520"/>
                <a:gd name="connsiteX584" fmla="*/ 24632 w 970961"/>
                <a:gd name="connsiteY584" fmla="*/ 165043 h 918520"/>
                <a:gd name="connsiteX585" fmla="*/ 22021 w 970961"/>
                <a:gd name="connsiteY585" fmla="*/ 166746 h 918520"/>
                <a:gd name="connsiteX586" fmla="*/ 20659 w 970961"/>
                <a:gd name="connsiteY586" fmla="*/ 167200 h 918520"/>
                <a:gd name="connsiteX587" fmla="*/ 19297 w 970961"/>
                <a:gd name="connsiteY587" fmla="*/ 167313 h 918520"/>
                <a:gd name="connsiteX588" fmla="*/ 19297 w 970961"/>
                <a:gd name="connsiteY588" fmla="*/ 168448 h 918520"/>
                <a:gd name="connsiteX589" fmla="*/ 20659 w 970961"/>
                <a:gd name="connsiteY589" fmla="*/ 169016 h 918520"/>
                <a:gd name="connsiteX590" fmla="*/ 20546 w 970961"/>
                <a:gd name="connsiteY590" fmla="*/ 169357 h 918520"/>
                <a:gd name="connsiteX591" fmla="*/ 19297 w 970961"/>
                <a:gd name="connsiteY591" fmla="*/ 169583 h 918520"/>
                <a:gd name="connsiteX592" fmla="*/ 18389 w 970961"/>
                <a:gd name="connsiteY592" fmla="*/ 169470 h 918520"/>
                <a:gd name="connsiteX593" fmla="*/ 16800 w 970961"/>
                <a:gd name="connsiteY593" fmla="*/ 168676 h 918520"/>
                <a:gd name="connsiteX594" fmla="*/ 15664 w 970961"/>
                <a:gd name="connsiteY594" fmla="*/ 168448 h 918520"/>
                <a:gd name="connsiteX595" fmla="*/ 14075 w 970961"/>
                <a:gd name="connsiteY595" fmla="*/ 167313 h 918520"/>
                <a:gd name="connsiteX596" fmla="*/ 9421 w 970961"/>
                <a:gd name="connsiteY596" fmla="*/ 160503 h 918520"/>
                <a:gd name="connsiteX597" fmla="*/ 7151 w 970961"/>
                <a:gd name="connsiteY597" fmla="*/ 159481 h 918520"/>
                <a:gd name="connsiteX598" fmla="*/ 6924 w 970961"/>
                <a:gd name="connsiteY598" fmla="*/ 159481 h 918520"/>
                <a:gd name="connsiteX599" fmla="*/ 6130 w 970961"/>
                <a:gd name="connsiteY599" fmla="*/ 156870 h 918520"/>
                <a:gd name="connsiteX600" fmla="*/ 4427 w 970961"/>
                <a:gd name="connsiteY600" fmla="*/ 154827 h 918520"/>
                <a:gd name="connsiteX601" fmla="*/ 5335 w 970961"/>
                <a:gd name="connsiteY601" fmla="*/ 154600 h 918520"/>
                <a:gd name="connsiteX602" fmla="*/ 6130 w 970961"/>
                <a:gd name="connsiteY602" fmla="*/ 154033 h 918520"/>
                <a:gd name="connsiteX603" fmla="*/ 7832 w 970961"/>
                <a:gd name="connsiteY603" fmla="*/ 149606 h 918520"/>
                <a:gd name="connsiteX604" fmla="*/ 9421 w 970961"/>
                <a:gd name="connsiteY604" fmla="*/ 150287 h 918520"/>
                <a:gd name="connsiteX605" fmla="*/ 10443 w 970961"/>
                <a:gd name="connsiteY605" fmla="*/ 151195 h 918520"/>
                <a:gd name="connsiteX606" fmla="*/ 13394 w 970961"/>
                <a:gd name="connsiteY606" fmla="*/ 152330 h 918520"/>
                <a:gd name="connsiteX607" fmla="*/ 23043 w 970961"/>
                <a:gd name="connsiteY607" fmla="*/ 153125 h 918520"/>
                <a:gd name="connsiteX608" fmla="*/ 26902 w 970961"/>
                <a:gd name="connsiteY608" fmla="*/ 152330 h 918520"/>
                <a:gd name="connsiteX609" fmla="*/ 30648 w 970961"/>
                <a:gd name="connsiteY609" fmla="*/ 150287 h 918520"/>
                <a:gd name="connsiteX610" fmla="*/ 37572 w 970961"/>
                <a:gd name="connsiteY610" fmla="*/ 145179 h 918520"/>
                <a:gd name="connsiteX611" fmla="*/ 63225 w 970961"/>
                <a:gd name="connsiteY611" fmla="*/ 133714 h 918520"/>
                <a:gd name="connsiteX612" fmla="*/ 85359 w 970961"/>
                <a:gd name="connsiteY612" fmla="*/ 127926 h 918520"/>
                <a:gd name="connsiteX613" fmla="*/ 112375 w 970961"/>
                <a:gd name="connsiteY613" fmla="*/ 116575 h 918520"/>
                <a:gd name="connsiteX614" fmla="*/ 129855 w 970961"/>
                <a:gd name="connsiteY614" fmla="*/ 111921 h 918520"/>
                <a:gd name="connsiteX615" fmla="*/ 149038 w 970961"/>
                <a:gd name="connsiteY615" fmla="*/ 106699 h 918520"/>
                <a:gd name="connsiteX616" fmla="*/ 167881 w 970961"/>
                <a:gd name="connsiteY616" fmla="*/ 98186 h 918520"/>
                <a:gd name="connsiteX617" fmla="*/ 183545 w 970961"/>
                <a:gd name="connsiteY617" fmla="*/ 96256 h 918520"/>
                <a:gd name="connsiteX618" fmla="*/ 194329 w 970961"/>
                <a:gd name="connsiteY618" fmla="*/ 92624 h 918520"/>
                <a:gd name="connsiteX619" fmla="*/ 193080 w 970961"/>
                <a:gd name="connsiteY619" fmla="*/ 93873 h 918520"/>
                <a:gd name="connsiteX620" fmla="*/ 188313 w 970961"/>
                <a:gd name="connsiteY620" fmla="*/ 96029 h 918520"/>
                <a:gd name="connsiteX621" fmla="*/ 190470 w 970961"/>
                <a:gd name="connsiteY621" fmla="*/ 97505 h 918520"/>
                <a:gd name="connsiteX622" fmla="*/ 198983 w 970961"/>
                <a:gd name="connsiteY622" fmla="*/ 96029 h 918520"/>
                <a:gd name="connsiteX623" fmla="*/ 198983 w 970961"/>
                <a:gd name="connsiteY623" fmla="*/ 95008 h 918520"/>
                <a:gd name="connsiteX624" fmla="*/ 198301 w 970961"/>
                <a:gd name="connsiteY624" fmla="*/ 95008 h 918520"/>
                <a:gd name="connsiteX625" fmla="*/ 198301 w 970961"/>
                <a:gd name="connsiteY625" fmla="*/ 93759 h 918520"/>
                <a:gd name="connsiteX626" fmla="*/ 202955 w 970961"/>
                <a:gd name="connsiteY626" fmla="*/ 93759 h 918520"/>
                <a:gd name="connsiteX627" fmla="*/ 202955 w 970961"/>
                <a:gd name="connsiteY627" fmla="*/ 92964 h 918520"/>
                <a:gd name="connsiteX628" fmla="*/ 202842 w 970961"/>
                <a:gd name="connsiteY628" fmla="*/ 92851 h 918520"/>
                <a:gd name="connsiteX629" fmla="*/ 202615 w 970961"/>
                <a:gd name="connsiteY629" fmla="*/ 92851 h 918520"/>
                <a:gd name="connsiteX630" fmla="*/ 202274 w 970961"/>
                <a:gd name="connsiteY630" fmla="*/ 92624 h 918520"/>
                <a:gd name="connsiteX631" fmla="*/ 202502 w 970961"/>
                <a:gd name="connsiteY631" fmla="*/ 89900 h 918520"/>
                <a:gd name="connsiteX632" fmla="*/ 200231 w 970961"/>
                <a:gd name="connsiteY632" fmla="*/ 89786 h 918520"/>
                <a:gd name="connsiteX633" fmla="*/ 194896 w 970961"/>
                <a:gd name="connsiteY633" fmla="*/ 91489 h 918520"/>
                <a:gd name="connsiteX634" fmla="*/ 198188 w 970961"/>
                <a:gd name="connsiteY634" fmla="*/ 89786 h 918520"/>
                <a:gd name="connsiteX635" fmla="*/ 202161 w 970961"/>
                <a:gd name="connsiteY635" fmla="*/ 87176 h 918520"/>
                <a:gd name="connsiteX636" fmla="*/ 208177 w 970961"/>
                <a:gd name="connsiteY636" fmla="*/ 80138 h 918520"/>
                <a:gd name="connsiteX637" fmla="*/ 206928 w 970961"/>
                <a:gd name="connsiteY637" fmla="*/ 82635 h 918520"/>
                <a:gd name="connsiteX638" fmla="*/ 204772 w 970961"/>
                <a:gd name="connsiteY638" fmla="*/ 84905 h 918520"/>
                <a:gd name="connsiteX639" fmla="*/ 203977 w 970961"/>
                <a:gd name="connsiteY639" fmla="*/ 86154 h 918520"/>
                <a:gd name="connsiteX640" fmla="*/ 204885 w 970961"/>
                <a:gd name="connsiteY640" fmla="*/ 85813 h 918520"/>
                <a:gd name="connsiteX641" fmla="*/ 206701 w 970961"/>
                <a:gd name="connsiteY641" fmla="*/ 85473 h 918520"/>
                <a:gd name="connsiteX642" fmla="*/ 208290 w 970961"/>
                <a:gd name="connsiteY642" fmla="*/ 84905 h 918520"/>
                <a:gd name="connsiteX643" fmla="*/ 209652 w 970961"/>
                <a:gd name="connsiteY643" fmla="*/ 83316 h 918520"/>
                <a:gd name="connsiteX644" fmla="*/ 213058 w 970961"/>
                <a:gd name="connsiteY644" fmla="*/ 81727 h 918520"/>
                <a:gd name="connsiteX645" fmla="*/ 214306 w 970961"/>
                <a:gd name="connsiteY645" fmla="*/ 80251 h 918520"/>
                <a:gd name="connsiteX646" fmla="*/ 213171 w 970961"/>
                <a:gd name="connsiteY646" fmla="*/ 77868 h 918520"/>
                <a:gd name="connsiteX647" fmla="*/ 211242 w 970961"/>
                <a:gd name="connsiteY647" fmla="*/ 77754 h 918520"/>
                <a:gd name="connsiteX648" fmla="*/ 210334 w 970961"/>
                <a:gd name="connsiteY648" fmla="*/ 78776 h 918520"/>
                <a:gd name="connsiteX649" fmla="*/ 208858 w 970961"/>
                <a:gd name="connsiteY649" fmla="*/ 80251 h 918520"/>
                <a:gd name="connsiteX650" fmla="*/ 212944 w 970961"/>
                <a:gd name="connsiteY650" fmla="*/ 73100 h 918520"/>
                <a:gd name="connsiteX651" fmla="*/ 224182 w 970961"/>
                <a:gd name="connsiteY651" fmla="*/ 58571 h 918520"/>
                <a:gd name="connsiteX652" fmla="*/ 224182 w 970961"/>
                <a:gd name="connsiteY652" fmla="*/ 59593 h 918520"/>
                <a:gd name="connsiteX653" fmla="*/ 223614 w 970961"/>
                <a:gd name="connsiteY653" fmla="*/ 61182 h 918520"/>
                <a:gd name="connsiteX654" fmla="*/ 224636 w 970961"/>
                <a:gd name="connsiteY654" fmla="*/ 61636 h 918520"/>
                <a:gd name="connsiteX655" fmla="*/ 226225 w 970961"/>
                <a:gd name="connsiteY655" fmla="*/ 61068 h 918520"/>
                <a:gd name="connsiteX656" fmla="*/ 227473 w 970961"/>
                <a:gd name="connsiteY656" fmla="*/ 59593 h 918520"/>
                <a:gd name="connsiteX657" fmla="*/ 228041 w 970961"/>
                <a:gd name="connsiteY657" fmla="*/ 57323 h 918520"/>
                <a:gd name="connsiteX658" fmla="*/ 227473 w 970961"/>
                <a:gd name="connsiteY658" fmla="*/ 56642 h 918520"/>
                <a:gd name="connsiteX659" fmla="*/ 226225 w 970961"/>
                <a:gd name="connsiteY659" fmla="*/ 57209 h 918520"/>
                <a:gd name="connsiteX660" fmla="*/ 224749 w 970961"/>
                <a:gd name="connsiteY660" fmla="*/ 58571 h 918520"/>
                <a:gd name="connsiteX661" fmla="*/ 226792 w 970961"/>
                <a:gd name="connsiteY661" fmla="*/ 54598 h 918520"/>
                <a:gd name="connsiteX662" fmla="*/ 230198 w 970961"/>
                <a:gd name="connsiteY662" fmla="*/ 51193 h 918520"/>
                <a:gd name="connsiteX663" fmla="*/ 236781 w 970961"/>
                <a:gd name="connsiteY663" fmla="*/ 47107 h 918520"/>
                <a:gd name="connsiteX664" fmla="*/ 257100 w 970961"/>
                <a:gd name="connsiteY664" fmla="*/ 44155 h 918520"/>
                <a:gd name="connsiteX665" fmla="*/ 264932 w 970961"/>
                <a:gd name="connsiteY665" fmla="*/ 40977 h 918520"/>
                <a:gd name="connsiteX666" fmla="*/ 269018 w 970961"/>
                <a:gd name="connsiteY666" fmla="*/ 40296 h 918520"/>
                <a:gd name="connsiteX667" fmla="*/ 272650 w 970961"/>
                <a:gd name="connsiteY667" fmla="*/ 38934 h 918520"/>
                <a:gd name="connsiteX668" fmla="*/ 281958 w 970961"/>
                <a:gd name="connsiteY668" fmla="*/ 28718 h 918520"/>
                <a:gd name="connsiteX669" fmla="*/ 311244 w 970961"/>
                <a:gd name="connsiteY669" fmla="*/ 14983 h 918520"/>
                <a:gd name="connsiteX670" fmla="*/ 347907 w 970961"/>
                <a:gd name="connsiteY670" fmla="*/ 8059 h 918520"/>
                <a:gd name="connsiteX671" fmla="*/ 364366 w 970961"/>
                <a:gd name="connsiteY671" fmla="*/ 2384 h 918520"/>
                <a:gd name="connsiteX672" fmla="*/ 390246 w 970961"/>
                <a:gd name="connsiteY672" fmla="*/ 0 h 918520"/>
                <a:gd name="connsiteX673" fmla="*/ 406251 w 970961"/>
                <a:gd name="connsiteY673" fmla="*/ 0 h 918520"/>
                <a:gd name="connsiteX674" fmla="*/ 408408 w 970961"/>
                <a:gd name="connsiteY674" fmla="*/ 795 h 918520"/>
                <a:gd name="connsiteX675" fmla="*/ 411927 w 970961"/>
                <a:gd name="connsiteY675" fmla="*/ 3859 h 918520"/>
                <a:gd name="connsiteX676" fmla="*/ 413175 w 970961"/>
                <a:gd name="connsiteY676" fmla="*/ 4541 h 918520"/>
                <a:gd name="connsiteX677" fmla="*/ 415218 w 970961"/>
                <a:gd name="connsiteY677" fmla="*/ 4994 h 918520"/>
                <a:gd name="connsiteX678" fmla="*/ 448363 w 970961"/>
                <a:gd name="connsiteY678" fmla="*/ 24859 h 918520"/>
                <a:gd name="connsiteX679" fmla="*/ 454379 w 970961"/>
                <a:gd name="connsiteY679" fmla="*/ 32691 h 918520"/>
                <a:gd name="connsiteX680" fmla="*/ 455401 w 970961"/>
                <a:gd name="connsiteY680" fmla="*/ 34507 h 918520"/>
                <a:gd name="connsiteX681" fmla="*/ 456423 w 970961"/>
                <a:gd name="connsiteY681" fmla="*/ 37118 h 918520"/>
                <a:gd name="connsiteX682" fmla="*/ 456536 w 970961"/>
                <a:gd name="connsiteY682" fmla="*/ 39388 h 918520"/>
                <a:gd name="connsiteX683" fmla="*/ 454833 w 970961"/>
                <a:gd name="connsiteY683" fmla="*/ 40183 h 918520"/>
                <a:gd name="connsiteX684" fmla="*/ 454379 w 970961"/>
                <a:gd name="connsiteY684" fmla="*/ 39615 h 918520"/>
                <a:gd name="connsiteX685" fmla="*/ 453925 w 970961"/>
                <a:gd name="connsiteY685" fmla="*/ 38366 h 918520"/>
                <a:gd name="connsiteX686" fmla="*/ 453358 w 970961"/>
                <a:gd name="connsiteY686" fmla="*/ 37118 h 918520"/>
                <a:gd name="connsiteX687" fmla="*/ 451542 w 970961"/>
                <a:gd name="connsiteY687" fmla="*/ 35869 h 918520"/>
                <a:gd name="connsiteX688" fmla="*/ 450407 w 970961"/>
                <a:gd name="connsiteY688" fmla="*/ 32691 h 918520"/>
                <a:gd name="connsiteX689" fmla="*/ 448817 w 970961"/>
                <a:gd name="connsiteY689" fmla="*/ 30648 h 918520"/>
                <a:gd name="connsiteX690" fmla="*/ 444163 w 970961"/>
                <a:gd name="connsiteY690" fmla="*/ 22816 h 918520"/>
                <a:gd name="connsiteX691" fmla="*/ 443255 w 970961"/>
                <a:gd name="connsiteY691" fmla="*/ 22361 h 918520"/>
                <a:gd name="connsiteX692" fmla="*/ 439850 w 970961"/>
                <a:gd name="connsiteY692" fmla="*/ 21680 h 918520"/>
                <a:gd name="connsiteX693" fmla="*/ 438942 w 970961"/>
                <a:gd name="connsiteY693" fmla="*/ 21340 h 918520"/>
                <a:gd name="connsiteX694" fmla="*/ 438034 w 970961"/>
                <a:gd name="connsiteY694" fmla="*/ 19751 h 918520"/>
                <a:gd name="connsiteX695" fmla="*/ 435310 w 970961"/>
                <a:gd name="connsiteY695" fmla="*/ 18843 h 918520"/>
                <a:gd name="connsiteX696" fmla="*/ 429521 w 970961"/>
                <a:gd name="connsiteY696" fmla="*/ 14870 h 918520"/>
                <a:gd name="connsiteX697" fmla="*/ 423845 w 970961"/>
                <a:gd name="connsiteY697" fmla="*/ 12146 h 918520"/>
                <a:gd name="connsiteX698" fmla="*/ 422937 w 970961"/>
                <a:gd name="connsiteY698" fmla="*/ 10784 h 918520"/>
                <a:gd name="connsiteX699" fmla="*/ 419759 w 970961"/>
                <a:gd name="connsiteY699" fmla="*/ 8400 h 918520"/>
                <a:gd name="connsiteX700" fmla="*/ 418964 w 970961"/>
                <a:gd name="connsiteY700" fmla="*/ 8059 h 918520"/>
                <a:gd name="connsiteX701" fmla="*/ 417829 w 970961"/>
                <a:gd name="connsiteY701" fmla="*/ 8627 h 918520"/>
                <a:gd name="connsiteX702" fmla="*/ 417262 w 970961"/>
                <a:gd name="connsiteY702" fmla="*/ 9535 h 918520"/>
                <a:gd name="connsiteX703" fmla="*/ 415900 w 970961"/>
                <a:gd name="connsiteY703" fmla="*/ 14302 h 918520"/>
                <a:gd name="connsiteX704" fmla="*/ 415673 w 970961"/>
                <a:gd name="connsiteY704" fmla="*/ 15437 h 918520"/>
                <a:gd name="connsiteX705" fmla="*/ 415673 w 970961"/>
                <a:gd name="connsiteY705" fmla="*/ 17935 h 918520"/>
                <a:gd name="connsiteX706" fmla="*/ 416240 w 970961"/>
                <a:gd name="connsiteY706" fmla="*/ 18502 h 918520"/>
                <a:gd name="connsiteX707" fmla="*/ 418510 w 970961"/>
                <a:gd name="connsiteY707" fmla="*/ 19524 h 918520"/>
                <a:gd name="connsiteX708" fmla="*/ 419078 w 970961"/>
                <a:gd name="connsiteY708" fmla="*/ 20205 h 918520"/>
                <a:gd name="connsiteX709" fmla="*/ 420213 w 970961"/>
                <a:gd name="connsiteY709" fmla="*/ 22248 h 918520"/>
                <a:gd name="connsiteX710" fmla="*/ 421689 w 970961"/>
                <a:gd name="connsiteY710" fmla="*/ 25313 h 918520"/>
                <a:gd name="connsiteX711" fmla="*/ 421689 w 970961"/>
                <a:gd name="connsiteY711" fmla="*/ 26561 h 918520"/>
                <a:gd name="connsiteX712" fmla="*/ 421348 w 970961"/>
                <a:gd name="connsiteY712" fmla="*/ 27696 h 918520"/>
                <a:gd name="connsiteX713" fmla="*/ 421348 w 970961"/>
                <a:gd name="connsiteY713" fmla="*/ 28832 h 918520"/>
                <a:gd name="connsiteX714" fmla="*/ 422483 w 970961"/>
                <a:gd name="connsiteY714" fmla="*/ 29967 h 918520"/>
                <a:gd name="connsiteX715" fmla="*/ 421916 w 970961"/>
                <a:gd name="connsiteY715" fmla="*/ 33259 h 918520"/>
                <a:gd name="connsiteX716" fmla="*/ 423051 w 970961"/>
                <a:gd name="connsiteY716" fmla="*/ 34621 h 918520"/>
                <a:gd name="connsiteX717" fmla="*/ 424867 w 970961"/>
                <a:gd name="connsiteY717" fmla="*/ 34280 h 918520"/>
                <a:gd name="connsiteX718" fmla="*/ 426456 w 970961"/>
                <a:gd name="connsiteY718" fmla="*/ 32237 h 918520"/>
                <a:gd name="connsiteX719" fmla="*/ 425888 w 970961"/>
                <a:gd name="connsiteY719" fmla="*/ 34961 h 918520"/>
                <a:gd name="connsiteX720" fmla="*/ 426683 w 970961"/>
                <a:gd name="connsiteY720" fmla="*/ 37231 h 918520"/>
                <a:gd name="connsiteX721" fmla="*/ 427932 w 970961"/>
                <a:gd name="connsiteY721" fmla="*/ 39161 h 918520"/>
                <a:gd name="connsiteX722" fmla="*/ 430429 w 970961"/>
                <a:gd name="connsiteY722" fmla="*/ 46766 h 918520"/>
                <a:gd name="connsiteX723" fmla="*/ 431223 w 970961"/>
                <a:gd name="connsiteY723" fmla="*/ 48355 h 918520"/>
                <a:gd name="connsiteX724" fmla="*/ 430883 w 970961"/>
                <a:gd name="connsiteY724" fmla="*/ 52215 h 918520"/>
                <a:gd name="connsiteX725" fmla="*/ 430996 w 970961"/>
                <a:gd name="connsiteY725" fmla="*/ 58798 h 918520"/>
                <a:gd name="connsiteX726" fmla="*/ 431678 w 970961"/>
                <a:gd name="connsiteY726" fmla="*/ 65041 h 918520"/>
                <a:gd name="connsiteX727" fmla="*/ 433040 w 970961"/>
                <a:gd name="connsiteY727" fmla="*/ 67879 h 918520"/>
                <a:gd name="connsiteX728" fmla="*/ 434515 w 970961"/>
                <a:gd name="connsiteY728" fmla="*/ 68333 h 918520"/>
                <a:gd name="connsiteX729" fmla="*/ 437466 w 970961"/>
                <a:gd name="connsiteY729" fmla="*/ 70603 h 918520"/>
                <a:gd name="connsiteX730" fmla="*/ 438942 w 970961"/>
                <a:gd name="connsiteY730" fmla="*/ 71171 h 918520"/>
                <a:gd name="connsiteX731" fmla="*/ 440191 w 970961"/>
                <a:gd name="connsiteY731" fmla="*/ 71284 h 918520"/>
                <a:gd name="connsiteX732" fmla="*/ 441780 w 970961"/>
                <a:gd name="connsiteY732" fmla="*/ 71738 h 918520"/>
                <a:gd name="connsiteX733" fmla="*/ 443142 w 970961"/>
                <a:gd name="connsiteY733" fmla="*/ 72646 h 918520"/>
                <a:gd name="connsiteX734" fmla="*/ 443710 w 970961"/>
                <a:gd name="connsiteY734" fmla="*/ 74122 h 918520"/>
                <a:gd name="connsiteX735" fmla="*/ 445298 w 970961"/>
                <a:gd name="connsiteY735" fmla="*/ 76392 h 918520"/>
                <a:gd name="connsiteX736" fmla="*/ 461644 w 970961"/>
                <a:gd name="connsiteY736" fmla="*/ 81727 h 918520"/>
                <a:gd name="connsiteX737" fmla="*/ 465276 w 970961"/>
                <a:gd name="connsiteY737" fmla="*/ 81954 h 918520"/>
                <a:gd name="connsiteX738" fmla="*/ 468341 w 970961"/>
                <a:gd name="connsiteY738" fmla="*/ 80251 h 918520"/>
                <a:gd name="connsiteX739" fmla="*/ 469136 w 970961"/>
                <a:gd name="connsiteY739" fmla="*/ 81046 h 918520"/>
                <a:gd name="connsiteX740" fmla="*/ 470271 w 970961"/>
                <a:gd name="connsiteY740" fmla="*/ 81727 h 918520"/>
                <a:gd name="connsiteX741" fmla="*/ 472995 w 970961"/>
                <a:gd name="connsiteY741" fmla="*/ 82522 h 918520"/>
                <a:gd name="connsiteX742" fmla="*/ 509431 w 970961"/>
                <a:gd name="connsiteY742" fmla="*/ 77073 h 918520"/>
                <a:gd name="connsiteX743" fmla="*/ 517491 w 970961"/>
                <a:gd name="connsiteY743" fmla="*/ 73214 h 918520"/>
                <a:gd name="connsiteX744" fmla="*/ 521350 w 970961"/>
                <a:gd name="connsiteY744" fmla="*/ 72306 h 918520"/>
                <a:gd name="connsiteX745" fmla="*/ 524415 w 970961"/>
                <a:gd name="connsiteY745" fmla="*/ 70830 h 918520"/>
                <a:gd name="connsiteX746" fmla="*/ 530431 w 970961"/>
                <a:gd name="connsiteY746" fmla="*/ 64587 h 918520"/>
                <a:gd name="connsiteX747" fmla="*/ 532133 w 970961"/>
                <a:gd name="connsiteY747" fmla="*/ 63906 h 918520"/>
                <a:gd name="connsiteX748" fmla="*/ 534177 w 970961"/>
                <a:gd name="connsiteY748" fmla="*/ 65609 h 918520"/>
                <a:gd name="connsiteX749" fmla="*/ 538944 w 970961"/>
                <a:gd name="connsiteY749" fmla="*/ 67311 h 918520"/>
                <a:gd name="connsiteX750" fmla="*/ 546549 w 970961"/>
                <a:gd name="connsiteY750" fmla="*/ 67765 h 918520"/>
                <a:gd name="connsiteX751" fmla="*/ 566527 w 970961"/>
                <a:gd name="connsiteY751" fmla="*/ 68787 h 918520"/>
                <a:gd name="connsiteX752" fmla="*/ 604098 w 970961"/>
                <a:gd name="connsiteY752" fmla="*/ 70830 h 918520"/>
                <a:gd name="connsiteX753" fmla="*/ 632135 w 970961"/>
                <a:gd name="connsiteY753" fmla="*/ 72306 h 918520"/>
                <a:gd name="connsiteX754" fmla="*/ 660172 w 970961"/>
                <a:gd name="connsiteY754" fmla="*/ 73781 h 918520"/>
                <a:gd name="connsiteX755" fmla="*/ 694906 w 970961"/>
                <a:gd name="connsiteY755" fmla="*/ 75597 h 918520"/>
                <a:gd name="connsiteX756" fmla="*/ 736905 w 970961"/>
                <a:gd name="connsiteY756" fmla="*/ 77868 h 918520"/>
                <a:gd name="connsiteX757" fmla="*/ 763920 w 970961"/>
                <a:gd name="connsiteY757" fmla="*/ 79343 h 918520"/>
                <a:gd name="connsiteX758" fmla="*/ 790935 w 970961"/>
                <a:gd name="connsiteY758" fmla="*/ 80819 h 918520"/>
                <a:gd name="connsiteX759" fmla="*/ 813524 w 970961"/>
                <a:gd name="connsiteY759" fmla="*/ 82068 h 918520"/>
                <a:gd name="connsiteX760" fmla="*/ 831799 w 970961"/>
                <a:gd name="connsiteY760" fmla="*/ 83089 h 918520"/>
                <a:gd name="connsiteX761" fmla="*/ 838496 w 970961"/>
                <a:gd name="connsiteY761" fmla="*/ 80819 h 918520"/>
                <a:gd name="connsiteX762" fmla="*/ 840312 w 970961"/>
                <a:gd name="connsiteY762" fmla="*/ 79343 h 918520"/>
                <a:gd name="connsiteX763" fmla="*/ 842809 w 970961"/>
                <a:gd name="connsiteY763" fmla="*/ 74803 h 918520"/>
                <a:gd name="connsiteX764" fmla="*/ 842923 w 970961"/>
                <a:gd name="connsiteY764" fmla="*/ 74576 h 918520"/>
                <a:gd name="connsiteX765" fmla="*/ 845306 w 970961"/>
                <a:gd name="connsiteY765" fmla="*/ 73441 h 918520"/>
                <a:gd name="connsiteX766" fmla="*/ 847350 w 970961"/>
                <a:gd name="connsiteY766" fmla="*/ 73668 h 918520"/>
                <a:gd name="connsiteX767" fmla="*/ 853139 w 970961"/>
                <a:gd name="connsiteY767" fmla="*/ 76619 h 918520"/>
                <a:gd name="connsiteX768" fmla="*/ 854160 w 970961"/>
                <a:gd name="connsiteY768" fmla="*/ 76733 h 918520"/>
                <a:gd name="connsiteX769" fmla="*/ 856317 w 970961"/>
                <a:gd name="connsiteY769" fmla="*/ 76278 h 918520"/>
                <a:gd name="connsiteX770" fmla="*/ 857339 w 970961"/>
                <a:gd name="connsiteY770" fmla="*/ 76506 h 918520"/>
                <a:gd name="connsiteX771" fmla="*/ 858360 w 970961"/>
                <a:gd name="connsiteY771" fmla="*/ 77527 h 918520"/>
                <a:gd name="connsiteX772" fmla="*/ 858928 w 970961"/>
                <a:gd name="connsiteY772" fmla="*/ 78776 h 918520"/>
                <a:gd name="connsiteX773" fmla="*/ 859382 w 970961"/>
                <a:gd name="connsiteY773" fmla="*/ 80025 h 918520"/>
                <a:gd name="connsiteX774" fmla="*/ 859949 w 970961"/>
                <a:gd name="connsiteY774" fmla="*/ 81046 h 918520"/>
                <a:gd name="connsiteX775" fmla="*/ 861084 w 970961"/>
                <a:gd name="connsiteY775" fmla="*/ 81841 h 918520"/>
                <a:gd name="connsiteX776" fmla="*/ 864376 w 970961"/>
                <a:gd name="connsiteY776" fmla="*/ 82181 h 918520"/>
                <a:gd name="connsiteX777" fmla="*/ 864944 w 970961"/>
                <a:gd name="connsiteY777" fmla="*/ 83089 h 918520"/>
                <a:gd name="connsiteX778" fmla="*/ 864603 w 970961"/>
                <a:gd name="connsiteY778" fmla="*/ 84678 h 918520"/>
                <a:gd name="connsiteX779" fmla="*/ 864036 w 970961"/>
                <a:gd name="connsiteY779" fmla="*/ 86608 h 918520"/>
                <a:gd name="connsiteX780" fmla="*/ 864036 w 970961"/>
                <a:gd name="connsiteY780" fmla="*/ 88310 h 918520"/>
                <a:gd name="connsiteX781" fmla="*/ 865738 w 970961"/>
                <a:gd name="connsiteY781" fmla="*/ 90808 h 918520"/>
                <a:gd name="connsiteX782" fmla="*/ 868008 w 970961"/>
                <a:gd name="connsiteY782" fmla="*/ 90808 h 918520"/>
                <a:gd name="connsiteX783" fmla="*/ 870279 w 970961"/>
                <a:gd name="connsiteY783" fmla="*/ 89786 h 918520"/>
                <a:gd name="connsiteX784" fmla="*/ 872208 w 970961"/>
                <a:gd name="connsiteY784" fmla="*/ 89332 h 918520"/>
                <a:gd name="connsiteX785" fmla="*/ 874024 w 970961"/>
                <a:gd name="connsiteY785" fmla="*/ 90240 h 918520"/>
                <a:gd name="connsiteX786" fmla="*/ 880041 w 970961"/>
                <a:gd name="connsiteY786" fmla="*/ 95235 h 918520"/>
                <a:gd name="connsiteX787" fmla="*/ 883786 w 970961"/>
                <a:gd name="connsiteY787" fmla="*/ 97505 h 918520"/>
                <a:gd name="connsiteX788" fmla="*/ 891618 w 970961"/>
                <a:gd name="connsiteY788" fmla="*/ 100456 h 918520"/>
                <a:gd name="connsiteX789" fmla="*/ 893548 w 970961"/>
                <a:gd name="connsiteY789" fmla="*/ 102159 h 918520"/>
                <a:gd name="connsiteX790" fmla="*/ 895364 w 970961"/>
                <a:gd name="connsiteY790" fmla="*/ 103634 h 918520"/>
                <a:gd name="connsiteX791" fmla="*/ 896272 w 970961"/>
                <a:gd name="connsiteY791" fmla="*/ 105110 h 918520"/>
                <a:gd name="connsiteX792" fmla="*/ 898089 w 970961"/>
                <a:gd name="connsiteY792" fmla="*/ 108515 h 918520"/>
                <a:gd name="connsiteX793" fmla="*/ 898997 w 970961"/>
                <a:gd name="connsiteY793" fmla="*/ 109764 h 918520"/>
                <a:gd name="connsiteX794" fmla="*/ 900018 w 970961"/>
                <a:gd name="connsiteY794" fmla="*/ 110445 h 918520"/>
                <a:gd name="connsiteX795" fmla="*/ 902061 w 970961"/>
                <a:gd name="connsiteY795" fmla="*/ 111012 h 918520"/>
                <a:gd name="connsiteX796" fmla="*/ 902969 w 970961"/>
                <a:gd name="connsiteY796" fmla="*/ 111580 h 918520"/>
                <a:gd name="connsiteX797" fmla="*/ 904558 w 970961"/>
                <a:gd name="connsiteY797" fmla="*/ 113964 h 918520"/>
                <a:gd name="connsiteX798" fmla="*/ 905921 w 970961"/>
                <a:gd name="connsiteY798" fmla="*/ 117256 h 918520"/>
                <a:gd name="connsiteX799" fmla="*/ 906942 w 970961"/>
                <a:gd name="connsiteY799" fmla="*/ 121001 h 918520"/>
                <a:gd name="connsiteX800" fmla="*/ 907737 w 970961"/>
                <a:gd name="connsiteY800" fmla="*/ 124520 h 918520"/>
                <a:gd name="connsiteX801" fmla="*/ 909099 w 970961"/>
                <a:gd name="connsiteY801" fmla="*/ 132239 h 918520"/>
                <a:gd name="connsiteX802" fmla="*/ 909099 w 970961"/>
                <a:gd name="connsiteY802" fmla="*/ 135985 h 918520"/>
                <a:gd name="connsiteX803" fmla="*/ 907623 w 970961"/>
                <a:gd name="connsiteY803" fmla="*/ 138482 h 918520"/>
                <a:gd name="connsiteX804" fmla="*/ 906488 w 970961"/>
                <a:gd name="connsiteY804" fmla="*/ 139503 h 918520"/>
                <a:gd name="connsiteX805" fmla="*/ 905921 w 970961"/>
                <a:gd name="connsiteY805" fmla="*/ 140184 h 918520"/>
                <a:gd name="connsiteX806" fmla="*/ 905467 w 970961"/>
                <a:gd name="connsiteY806" fmla="*/ 140866 h 918520"/>
                <a:gd name="connsiteX807" fmla="*/ 905353 w 970961"/>
                <a:gd name="connsiteY807" fmla="*/ 142682 h 918520"/>
                <a:gd name="connsiteX808" fmla="*/ 905807 w 970961"/>
                <a:gd name="connsiteY808" fmla="*/ 144157 h 918520"/>
                <a:gd name="connsiteX809" fmla="*/ 906602 w 970961"/>
                <a:gd name="connsiteY809" fmla="*/ 145293 h 918520"/>
                <a:gd name="connsiteX810" fmla="*/ 907623 w 970961"/>
                <a:gd name="connsiteY810" fmla="*/ 146087 h 918520"/>
                <a:gd name="connsiteX811" fmla="*/ 908191 w 970961"/>
                <a:gd name="connsiteY811" fmla="*/ 146882 h 918520"/>
                <a:gd name="connsiteX812" fmla="*/ 908418 w 970961"/>
                <a:gd name="connsiteY812" fmla="*/ 147676 h 918520"/>
                <a:gd name="connsiteX813" fmla="*/ 908304 w 970961"/>
                <a:gd name="connsiteY813" fmla="*/ 148584 h 918520"/>
                <a:gd name="connsiteX814" fmla="*/ 907850 w 970961"/>
                <a:gd name="connsiteY814" fmla="*/ 149492 h 918520"/>
                <a:gd name="connsiteX815" fmla="*/ 907964 w 970961"/>
                <a:gd name="connsiteY815" fmla="*/ 154260 h 918520"/>
                <a:gd name="connsiteX816" fmla="*/ 908985 w 970961"/>
                <a:gd name="connsiteY816" fmla="*/ 158232 h 918520"/>
                <a:gd name="connsiteX817" fmla="*/ 910234 w 970961"/>
                <a:gd name="connsiteY817" fmla="*/ 161978 h 918520"/>
                <a:gd name="connsiteX818" fmla="*/ 911256 w 970961"/>
                <a:gd name="connsiteY818" fmla="*/ 166065 h 918520"/>
                <a:gd name="connsiteX819" fmla="*/ 912164 w 970961"/>
                <a:gd name="connsiteY819" fmla="*/ 174805 h 918520"/>
                <a:gd name="connsiteX820" fmla="*/ 913185 w 970961"/>
                <a:gd name="connsiteY820" fmla="*/ 178210 h 918520"/>
                <a:gd name="connsiteX821" fmla="*/ 915569 w 970961"/>
                <a:gd name="connsiteY821" fmla="*/ 181729 h 918520"/>
                <a:gd name="connsiteX822" fmla="*/ 915569 w 970961"/>
                <a:gd name="connsiteY822" fmla="*/ 181729 h 918520"/>
                <a:gd name="connsiteX823" fmla="*/ 915796 w 970961"/>
                <a:gd name="connsiteY823" fmla="*/ 191718 h 918520"/>
                <a:gd name="connsiteX824" fmla="*/ 918066 w 970961"/>
                <a:gd name="connsiteY824" fmla="*/ 203069 h 918520"/>
                <a:gd name="connsiteX825" fmla="*/ 926352 w 970961"/>
                <a:gd name="connsiteY825" fmla="*/ 228382 h 918520"/>
                <a:gd name="connsiteX826" fmla="*/ 930893 w 970961"/>
                <a:gd name="connsiteY826" fmla="*/ 237916 h 918520"/>
                <a:gd name="connsiteX827" fmla="*/ 932823 w 970961"/>
                <a:gd name="connsiteY827" fmla="*/ 243024 h 918520"/>
                <a:gd name="connsiteX828" fmla="*/ 936682 w 970961"/>
                <a:gd name="connsiteY828" fmla="*/ 258348 h 918520"/>
                <a:gd name="connsiteX829" fmla="*/ 938384 w 970961"/>
                <a:gd name="connsiteY829" fmla="*/ 263002 h 918520"/>
                <a:gd name="connsiteX830" fmla="*/ 940087 w 970961"/>
                <a:gd name="connsiteY830" fmla="*/ 265386 h 918520"/>
                <a:gd name="connsiteX831" fmla="*/ 940995 w 970961"/>
                <a:gd name="connsiteY831" fmla="*/ 267656 h 918520"/>
                <a:gd name="connsiteX832" fmla="*/ 941790 w 970961"/>
                <a:gd name="connsiteY832" fmla="*/ 270040 h 918520"/>
                <a:gd name="connsiteX833" fmla="*/ 942925 w 970961"/>
                <a:gd name="connsiteY833" fmla="*/ 272537 h 918520"/>
                <a:gd name="connsiteX834" fmla="*/ 944627 w 970961"/>
                <a:gd name="connsiteY834" fmla="*/ 274467 h 918520"/>
                <a:gd name="connsiteX835" fmla="*/ 946330 w 970961"/>
                <a:gd name="connsiteY835" fmla="*/ 275715 h 918520"/>
                <a:gd name="connsiteX836" fmla="*/ 947352 w 970961"/>
                <a:gd name="connsiteY836" fmla="*/ 277645 h 918520"/>
                <a:gd name="connsiteX837" fmla="*/ 947125 w 970961"/>
                <a:gd name="connsiteY837" fmla="*/ 281504 h 918520"/>
                <a:gd name="connsiteX838" fmla="*/ 946217 w 970961"/>
                <a:gd name="connsiteY838" fmla="*/ 283888 h 918520"/>
                <a:gd name="connsiteX839" fmla="*/ 945081 w 970961"/>
                <a:gd name="connsiteY839" fmla="*/ 285818 h 918520"/>
                <a:gd name="connsiteX840" fmla="*/ 944174 w 970961"/>
                <a:gd name="connsiteY840" fmla="*/ 288088 h 918520"/>
                <a:gd name="connsiteX841" fmla="*/ 944060 w 970961"/>
                <a:gd name="connsiteY841" fmla="*/ 291266 h 918520"/>
                <a:gd name="connsiteX842" fmla="*/ 944855 w 970961"/>
                <a:gd name="connsiteY842" fmla="*/ 293990 h 918520"/>
                <a:gd name="connsiteX843" fmla="*/ 947806 w 970961"/>
                <a:gd name="connsiteY843" fmla="*/ 297736 h 918520"/>
                <a:gd name="connsiteX844" fmla="*/ 948941 w 970961"/>
                <a:gd name="connsiteY844" fmla="*/ 300120 h 918520"/>
                <a:gd name="connsiteX845" fmla="*/ 949054 w 970961"/>
                <a:gd name="connsiteY845" fmla="*/ 301368 h 918520"/>
                <a:gd name="connsiteX846" fmla="*/ 948827 w 970961"/>
                <a:gd name="connsiteY846" fmla="*/ 303298 h 918520"/>
                <a:gd name="connsiteX847" fmla="*/ 948827 w 970961"/>
                <a:gd name="connsiteY847" fmla="*/ 304319 h 918520"/>
                <a:gd name="connsiteX848" fmla="*/ 949622 w 970961"/>
                <a:gd name="connsiteY848" fmla="*/ 308746 h 918520"/>
                <a:gd name="connsiteX849" fmla="*/ 949622 w 970961"/>
                <a:gd name="connsiteY849" fmla="*/ 309995 h 918520"/>
                <a:gd name="connsiteX850" fmla="*/ 949281 w 970961"/>
                <a:gd name="connsiteY850" fmla="*/ 311017 h 918520"/>
                <a:gd name="connsiteX851" fmla="*/ 948260 w 970961"/>
                <a:gd name="connsiteY851" fmla="*/ 313173 h 918520"/>
                <a:gd name="connsiteX852" fmla="*/ 948033 w 970961"/>
                <a:gd name="connsiteY852" fmla="*/ 314422 h 918520"/>
                <a:gd name="connsiteX853" fmla="*/ 948146 w 970961"/>
                <a:gd name="connsiteY853" fmla="*/ 316124 h 918520"/>
                <a:gd name="connsiteX854" fmla="*/ 948487 w 970961"/>
                <a:gd name="connsiteY854" fmla="*/ 317033 h 918520"/>
                <a:gd name="connsiteX855" fmla="*/ 948827 w 970961"/>
                <a:gd name="connsiteY855" fmla="*/ 317827 h 918520"/>
                <a:gd name="connsiteX856" fmla="*/ 949054 w 970961"/>
                <a:gd name="connsiteY856" fmla="*/ 319076 h 918520"/>
                <a:gd name="connsiteX857" fmla="*/ 949849 w 970961"/>
                <a:gd name="connsiteY857" fmla="*/ 338486 h 918520"/>
                <a:gd name="connsiteX858" fmla="*/ 950076 w 970961"/>
                <a:gd name="connsiteY858" fmla="*/ 343253 h 918520"/>
                <a:gd name="connsiteX859" fmla="*/ 948714 w 970961"/>
                <a:gd name="connsiteY859" fmla="*/ 350064 h 918520"/>
                <a:gd name="connsiteX860" fmla="*/ 944855 w 970961"/>
                <a:gd name="connsiteY860" fmla="*/ 354831 h 918520"/>
                <a:gd name="connsiteX861" fmla="*/ 931914 w 970961"/>
                <a:gd name="connsiteY861" fmla="*/ 363571 h 918520"/>
                <a:gd name="connsiteX862" fmla="*/ 915682 w 970961"/>
                <a:gd name="connsiteY862" fmla="*/ 368225 h 918520"/>
                <a:gd name="connsiteX863" fmla="*/ 907056 w 970961"/>
                <a:gd name="connsiteY863" fmla="*/ 373220 h 918520"/>
                <a:gd name="connsiteX864" fmla="*/ 898542 w 970961"/>
                <a:gd name="connsiteY864" fmla="*/ 380371 h 918520"/>
                <a:gd name="connsiteX865" fmla="*/ 886738 w 970961"/>
                <a:gd name="connsiteY865" fmla="*/ 398533 h 918520"/>
                <a:gd name="connsiteX866" fmla="*/ 882878 w 970961"/>
                <a:gd name="connsiteY866" fmla="*/ 403300 h 918520"/>
                <a:gd name="connsiteX867" fmla="*/ 881062 w 970961"/>
                <a:gd name="connsiteY867" fmla="*/ 406137 h 918520"/>
                <a:gd name="connsiteX868" fmla="*/ 876522 w 970961"/>
                <a:gd name="connsiteY868" fmla="*/ 415332 h 918520"/>
                <a:gd name="connsiteX869" fmla="*/ 876862 w 970961"/>
                <a:gd name="connsiteY869" fmla="*/ 415445 h 918520"/>
                <a:gd name="connsiteX870" fmla="*/ 877543 w 970961"/>
                <a:gd name="connsiteY870" fmla="*/ 416013 h 918520"/>
                <a:gd name="connsiteX871" fmla="*/ 878224 w 970961"/>
                <a:gd name="connsiteY871" fmla="*/ 416581 h 918520"/>
                <a:gd name="connsiteX872" fmla="*/ 879246 w 970961"/>
                <a:gd name="connsiteY872" fmla="*/ 418169 h 918520"/>
                <a:gd name="connsiteX873" fmla="*/ 879586 w 970961"/>
                <a:gd name="connsiteY873" fmla="*/ 420213 h 918520"/>
                <a:gd name="connsiteX874" fmla="*/ 878792 w 970961"/>
                <a:gd name="connsiteY874" fmla="*/ 423051 h 918520"/>
                <a:gd name="connsiteX875" fmla="*/ 880949 w 970961"/>
                <a:gd name="connsiteY875" fmla="*/ 424413 h 918520"/>
                <a:gd name="connsiteX876" fmla="*/ 887872 w 970961"/>
                <a:gd name="connsiteY876" fmla="*/ 426342 h 918520"/>
                <a:gd name="connsiteX877" fmla="*/ 889348 w 970961"/>
                <a:gd name="connsiteY877" fmla="*/ 425775 h 918520"/>
                <a:gd name="connsiteX878" fmla="*/ 890597 w 970961"/>
                <a:gd name="connsiteY878" fmla="*/ 427024 h 918520"/>
                <a:gd name="connsiteX879" fmla="*/ 896613 w 970961"/>
                <a:gd name="connsiteY879" fmla="*/ 429294 h 918520"/>
                <a:gd name="connsiteX880" fmla="*/ 898656 w 970961"/>
                <a:gd name="connsiteY880" fmla="*/ 429520 h 918520"/>
                <a:gd name="connsiteX881" fmla="*/ 898656 w 970961"/>
                <a:gd name="connsiteY881" fmla="*/ 430542 h 918520"/>
                <a:gd name="connsiteX882" fmla="*/ 897975 w 970961"/>
                <a:gd name="connsiteY882" fmla="*/ 432018 h 918520"/>
                <a:gd name="connsiteX883" fmla="*/ 898202 w 970961"/>
                <a:gd name="connsiteY883" fmla="*/ 432245 h 918520"/>
                <a:gd name="connsiteX884" fmla="*/ 899564 w 970961"/>
                <a:gd name="connsiteY884" fmla="*/ 431677 h 918520"/>
                <a:gd name="connsiteX885" fmla="*/ 900813 w 970961"/>
                <a:gd name="connsiteY885" fmla="*/ 432245 h 918520"/>
                <a:gd name="connsiteX886" fmla="*/ 901721 w 970961"/>
                <a:gd name="connsiteY886" fmla="*/ 433153 h 918520"/>
                <a:gd name="connsiteX887" fmla="*/ 902629 w 970961"/>
                <a:gd name="connsiteY887" fmla="*/ 433380 h 918520"/>
                <a:gd name="connsiteX888" fmla="*/ 903991 w 970961"/>
                <a:gd name="connsiteY888" fmla="*/ 431791 h 918520"/>
                <a:gd name="connsiteX889" fmla="*/ 904332 w 970961"/>
                <a:gd name="connsiteY889" fmla="*/ 432472 h 918520"/>
                <a:gd name="connsiteX890" fmla="*/ 905239 w 970961"/>
                <a:gd name="connsiteY890" fmla="*/ 433266 h 918520"/>
                <a:gd name="connsiteX891" fmla="*/ 905921 w 970961"/>
                <a:gd name="connsiteY891" fmla="*/ 434061 h 918520"/>
                <a:gd name="connsiteX892" fmla="*/ 907510 w 970961"/>
                <a:gd name="connsiteY892" fmla="*/ 432472 h 918520"/>
                <a:gd name="connsiteX893" fmla="*/ 907850 w 970961"/>
                <a:gd name="connsiteY893" fmla="*/ 433607 h 918520"/>
                <a:gd name="connsiteX894" fmla="*/ 907623 w 970961"/>
                <a:gd name="connsiteY894" fmla="*/ 435537 h 918520"/>
                <a:gd name="connsiteX895" fmla="*/ 907283 w 970961"/>
                <a:gd name="connsiteY895" fmla="*/ 436104 h 918520"/>
                <a:gd name="connsiteX896" fmla="*/ 910007 w 970961"/>
                <a:gd name="connsiteY896" fmla="*/ 441439 h 918520"/>
                <a:gd name="connsiteX897" fmla="*/ 911937 w 970961"/>
                <a:gd name="connsiteY897" fmla="*/ 442007 h 918520"/>
                <a:gd name="connsiteX898" fmla="*/ 916590 w 970961"/>
                <a:gd name="connsiteY898" fmla="*/ 441893 h 918520"/>
                <a:gd name="connsiteX899" fmla="*/ 918407 w 970961"/>
                <a:gd name="connsiteY899" fmla="*/ 443028 h 918520"/>
                <a:gd name="connsiteX900" fmla="*/ 919088 w 970961"/>
                <a:gd name="connsiteY900" fmla="*/ 444277 h 918520"/>
                <a:gd name="connsiteX901" fmla="*/ 919542 w 970961"/>
                <a:gd name="connsiteY901" fmla="*/ 445525 h 918520"/>
                <a:gd name="connsiteX902" fmla="*/ 920110 w 970961"/>
                <a:gd name="connsiteY902" fmla="*/ 446547 h 918520"/>
                <a:gd name="connsiteX903" fmla="*/ 921017 w 970961"/>
                <a:gd name="connsiteY903" fmla="*/ 447001 h 918520"/>
                <a:gd name="connsiteX904" fmla="*/ 922153 w 970961"/>
                <a:gd name="connsiteY904" fmla="*/ 447796 h 918520"/>
                <a:gd name="connsiteX905" fmla="*/ 922493 w 970961"/>
                <a:gd name="connsiteY905" fmla="*/ 449612 h 918520"/>
                <a:gd name="connsiteX906" fmla="*/ 922607 w 970961"/>
                <a:gd name="connsiteY906" fmla="*/ 451428 h 918520"/>
                <a:gd name="connsiteX907" fmla="*/ 923401 w 970961"/>
                <a:gd name="connsiteY907" fmla="*/ 453358 h 918520"/>
                <a:gd name="connsiteX908" fmla="*/ 924763 w 970961"/>
                <a:gd name="connsiteY908" fmla="*/ 459260 h 918520"/>
                <a:gd name="connsiteX909" fmla="*/ 925898 w 970961"/>
                <a:gd name="connsiteY909" fmla="*/ 461984 h 918520"/>
                <a:gd name="connsiteX910" fmla="*/ 924423 w 970961"/>
                <a:gd name="connsiteY910" fmla="*/ 463120 h 918520"/>
                <a:gd name="connsiteX911" fmla="*/ 923174 w 970961"/>
                <a:gd name="connsiteY911" fmla="*/ 465163 h 918520"/>
                <a:gd name="connsiteX912" fmla="*/ 921358 w 970961"/>
                <a:gd name="connsiteY912" fmla="*/ 469476 h 918520"/>
                <a:gd name="connsiteX913" fmla="*/ 920677 w 970961"/>
                <a:gd name="connsiteY913" fmla="*/ 472314 h 918520"/>
                <a:gd name="connsiteX914" fmla="*/ 920563 w 970961"/>
                <a:gd name="connsiteY914" fmla="*/ 477422 h 918520"/>
                <a:gd name="connsiteX915" fmla="*/ 919882 w 970961"/>
                <a:gd name="connsiteY915" fmla="*/ 479238 h 918520"/>
                <a:gd name="connsiteX916" fmla="*/ 920223 w 970961"/>
                <a:gd name="connsiteY916" fmla="*/ 479351 h 918520"/>
                <a:gd name="connsiteX917" fmla="*/ 920450 w 970961"/>
                <a:gd name="connsiteY917" fmla="*/ 479351 h 918520"/>
                <a:gd name="connsiteX918" fmla="*/ 920563 w 970961"/>
                <a:gd name="connsiteY918" fmla="*/ 479578 h 918520"/>
                <a:gd name="connsiteX919" fmla="*/ 920563 w 970961"/>
                <a:gd name="connsiteY919" fmla="*/ 480259 h 918520"/>
                <a:gd name="connsiteX920" fmla="*/ 919428 w 970961"/>
                <a:gd name="connsiteY920" fmla="*/ 480941 h 918520"/>
                <a:gd name="connsiteX921" fmla="*/ 918974 w 970961"/>
                <a:gd name="connsiteY921" fmla="*/ 484346 h 918520"/>
                <a:gd name="connsiteX922" fmla="*/ 917839 w 970961"/>
                <a:gd name="connsiteY922" fmla="*/ 485594 h 918520"/>
                <a:gd name="connsiteX923" fmla="*/ 919315 w 970961"/>
                <a:gd name="connsiteY923" fmla="*/ 488432 h 918520"/>
                <a:gd name="connsiteX924" fmla="*/ 921131 w 970961"/>
                <a:gd name="connsiteY924" fmla="*/ 490816 h 918520"/>
                <a:gd name="connsiteX925" fmla="*/ 919996 w 970961"/>
                <a:gd name="connsiteY925" fmla="*/ 494448 h 918520"/>
                <a:gd name="connsiteX926" fmla="*/ 918180 w 970961"/>
                <a:gd name="connsiteY926" fmla="*/ 496264 h 918520"/>
                <a:gd name="connsiteX927" fmla="*/ 916137 w 970961"/>
                <a:gd name="connsiteY927" fmla="*/ 497513 h 918520"/>
                <a:gd name="connsiteX928" fmla="*/ 914547 w 970961"/>
                <a:gd name="connsiteY928" fmla="*/ 499442 h 918520"/>
                <a:gd name="connsiteX929" fmla="*/ 914207 w 970961"/>
                <a:gd name="connsiteY929" fmla="*/ 500578 h 918520"/>
                <a:gd name="connsiteX930" fmla="*/ 913866 w 970961"/>
                <a:gd name="connsiteY930" fmla="*/ 502280 h 918520"/>
                <a:gd name="connsiteX931" fmla="*/ 913299 w 970961"/>
                <a:gd name="connsiteY931" fmla="*/ 505913 h 918520"/>
                <a:gd name="connsiteX932" fmla="*/ 913639 w 970961"/>
                <a:gd name="connsiteY932" fmla="*/ 506707 h 918520"/>
                <a:gd name="connsiteX933" fmla="*/ 914320 w 970961"/>
                <a:gd name="connsiteY933" fmla="*/ 507842 h 918520"/>
                <a:gd name="connsiteX934" fmla="*/ 914547 w 970961"/>
                <a:gd name="connsiteY934" fmla="*/ 508864 h 918520"/>
                <a:gd name="connsiteX935" fmla="*/ 913639 w 970961"/>
                <a:gd name="connsiteY935" fmla="*/ 509318 h 918520"/>
                <a:gd name="connsiteX936" fmla="*/ 913299 w 970961"/>
                <a:gd name="connsiteY936" fmla="*/ 509772 h 918520"/>
                <a:gd name="connsiteX937" fmla="*/ 913639 w 970961"/>
                <a:gd name="connsiteY937" fmla="*/ 510793 h 918520"/>
                <a:gd name="connsiteX938" fmla="*/ 914207 w 970961"/>
                <a:gd name="connsiteY938" fmla="*/ 511815 h 918520"/>
                <a:gd name="connsiteX939" fmla="*/ 914661 w 970961"/>
                <a:gd name="connsiteY939" fmla="*/ 512496 h 918520"/>
                <a:gd name="connsiteX940" fmla="*/ 913412 w 970961"/>
                <a:gd name="connsiteY940" fmla="*/ 514085 h 918520"/>
                <a:gd name="connsiteX941" fmla="*/ 912845 w 970961"/>
                <a:gd name="connsiteY941" fmla="*/ 514426 h 918520"/>
                <a:gd name="connsiteX942" fmla="*/ 911937 w 970961"/>
                <a:gd name="connsiteY942" fmla="*/ 514539 h 918520"/>
                <a:gd name="connsiteX943" fmla="*/ 911937 w 970961"/>
                <a:gd name="connsiteY943" fmla="*/ 515675 h 918520"/>
                <a:gd name="connsiteX944" fmla="*/ 913072 w 970961"/>
                <a:gd name="connsiteY944" fmla="*/ 516923 h 918520"/>
                <a:gd name="connsiteX945" fmla="*/ 913185 w 970961"/>
                <a:gd name="connsiteY945" fmla="*/ 518399 h 918520"/>
                <a:gd name="connsiteX946" fmla="*/ 912618 w 970961"/>
                <a:gd name="connsiteY946" fmla="*/ 522598 h 918520"/>
                <a:gd name="connsiteX947" fmla="*/ 912958 w 970961"/>
                <a:gd name="connsiteY947" fmla="*/ 524869 h 918520"/>
                <a:gd name="connsiteX948" fmla="*/ 913753 w 970961"/>
                <a:gd name="connsiteY948" fmla="*/ 527026 h 918520"/>
                <a:gd name="connsiteX949" fmla="*/ 915909 w 970961"/>
                <a:gd name="connsiteY949" fmla="*/ 530658 h 918520"/>
                <a:gd name="connsiteX950" fmla="*/ 915228 w 970961"/>
                <a:gd name="connsiteY950" fmla="*/ 530771 h 918520"/>
                <a:gd name="connsiteX951" fmla="*/ 914547 w 970961"/>
                <a:gd name="connsiteY951" fmla="*/ 530658 h 918520"/>
                <a:gd name="connsiteX952" fmla="*/ 915796 w 970961"/>
                <a:gd name="connsiteY952" fmla="*/ 533042 h 918520"/>
                <a:gd name="connsiteX953" fmla="*/ 917385 w 970961"/>
                <a:gd name="connsiteY953" fmla="*/ 533609 h 918520"/>
                <a:gd name="connsiteX954" fmla="*/ 918747 w 970961"/>
                <a:gd name="connsiteY954" fmla="*/ 534404 h 918520"/>
                <a:gd name="connsiteX955" fmla="*/ 919088 w 970961"/>
                <a:gd name="connsiteY955" fmla="*/ 536447 h 918520"/>
                <a:gd name="connsiteX956" fmla="*/ 919315 w 970961"/>
                <a:gd name="connsiteY956" fmla="*/ 537355 h 918520"/>
                <a:gd name="connsiteX957" fmla="*/ 919996 w 970961"/>
                <a:gd name="connsiteY957" fmla="*/ 539511 h 918520"/>
                <a:gd name="connsiteX958" fmla="*/ 921472 w 970961"/>
                <a:gd name="connsiteY958" fmla="*/ 540533 h 918520"/>
                <a:gd name="connsiteX959" fmla="*/ 923174 w 970961"/>
                <a:gd name="connsiteY959" fmla="*/ 541214 h 918520"/>
                <a:gd name="connsiteX960" fmla="*/ 924536 w 970961"/>
                <a:gd name="connsiteY960" fmla="*/ 542122 h 918520"/>
                <a:gd name="connsiteX961" fmla="*/ 923061 w 970961"/>
                <a:gd name="connsiteY961" fmla="*/ 545187 h 918520"/>
                <a:gd name="connsiteX962" fmla="*/ 923174 w 970961"/>
                <a:gd name="connsiteY962" fmla="*/ 546209 h 918520"/>
                <a:gd name="connsiteX963" fmla="*/ 927147 w 970961"/>
                <a:gd name="connsiteY963" fmla="*/ 551997 h 918520"/>
                <a:gd name="connsiteX964" fmla="*/ 927941 w 970961"/>
                <a:gd name="connsiteY964" fmla="*/ 553814 h 918520"/>
                <a:gd name="connsiteX965" fmla="*/ 926807 w 970961"/>
                <a:gd name="connsiteY965" fmla="*/ 554381 h 918520"/>
                <a:gd name="connsiteX966" fmla="*/ 926126 w 970961"/>
                <a:gd name="connsiteY966" fmla="*/ 555516 h 918520"/>
                <a:gd name="connsiteX967" fmla="*/ 926012 w 970961"/>
                <a:gd name="connsiteY967" fmla="*/ 557106 h 918520"/>
                <a:gd name="connsiteX968" fmla="*/ 926579 w 970961"/>
                <a:gd name="connsiteY968" fmla="*/ 559149 h 918520"/>
                <a:gd name="connsiteX969" fmla="*/ 924763 w 970961"/>
                <a:gd name="connsiteY969" fmla="*/ 559830 h 918520"/>
                <a:gd name="connsiteX970" fmla="*/ 923061 w 970961"/>
                <a:gd name="connsiteY970" fmla="*/ 561646 h 918520"/>
                <a:gd name="connsiteX971" fmla="*/ 921698 w 970961"/>
                <a:gd name="connsiteY971" fmla="*/ 563916 h 918520"/>
                <a:gd name="connsiteX972" fmla="*/ 921131 w 970961"/>
                <a:gd name="connsiteY972" fmla="*/ 565959 h 918520"/>
                <a:gd name="connsiteX973" fmla="*/ 921812 w 970961"/>
                <a:gd name="connsiteY973" fmla="*/ 569251 h 918520"/>
                <a:gd name="connsiteX974" fmla="*/ 923288 w 970961"/>
                <a:gd name="connsiteY974" fmla="*/ 570045 h 918520"/>
                <a:gd name="connsiteX975" fmla="*/ 925217 w 970961"/>
                <a:gd name="connsiteY975" fmla="*/ 570045 h 918520"/>
                <a:gd name="connsiteX976" fmla="*/ 926920 w 970961"/>
                <a:gd name="connsiteY976" fmla="*/ 571181 h 918520"/>
                <a:gd name="connsiteX977" fmla="*/ 932255 w 970961"/>
                <a:gd name="connsiteY977" fmla="*/ 582986 h 918520"/>
                <a:gd name="connsiteX978" fmla="*/ 934412 w 970961"/>
                <a:gd name="connsiteY978" fmla="*/ 585596 h 918520"/>
                <a:gd name="connsiteX979" fmla="*/ 939292 w 970961"/>
                <a:gd name="connsiteY979" fmla="*/ 588775 h 918520"/>
                <a:gd name="connsiteX980" fmla="*/ 943946 w 970961"/>
                <a:gd name="connsiteY980" fmla="*/ 593542 h 918520"/>
                <a:gd name="connsiteX981" fmla="*/ 945081 w 970961"/>
                <a:gd name="connsiteY981" fmla="*/ 595472 h 918520"/>
                <a:gd name="connsiteX982" fmla="*/ 943492 w 970961"/>
                <a:gd name="connsiteY982" fmla="*/ 596266 h 918520"/>
                <a:gd name="connsiteX983" fmla="*/ 943152 w 970961"/>
                <a:gd name="connsiteY983" fmla="*/ 597742 h 918520"/>
                <a:gd name="connsiteX984" fmla="*/ 944627 w 970961"/>
                <a:gd name="connsiteY984" fmla="*/ 600807 h 918520"/>
                <a:gd name="connsiteX985" fmla="*/ 947125 w 970961"/>
                <a:gd name="connsiteY985" fmla="*/ 604779 h 918520"/>
                <a:gd name="connsiteX986" fmla="*/ 947919 w 970961"/>
                <a:gd name="connsiteY986" fmla="*/ 606823 h 918520"/>
                <a:gd name="connsiteX987" fmla="*/ 949054 w 970961"/>
                <a:gd name="connsiteY987" fmla="*/ 613293 h 918520"/>
                <a:gd name="connsiteX988" fmla="*/ 949054 w 970961"/>
                <a:gd name="connsiteY988" fmla="*/ 614201 h 918520"/>
                <a:gd name="connsiteX989" fmla="*/ 948600 w 970961"/>
                <a:gd name="connsiteY989" fmla="*/ 615449 h 918520"/>
                <a:gd name="connsiteX990" fmla="*/ 949281 w 970961"/>
                <a:gd name="connsiteY990" fmla="*/ 616130 h 918520"/>
                <a:gd name="connsiteX991" fmla="*/ 950530 w 970961"/>
                <a:gd name="connsiteY991" fmla="*/ 616584 h 918520"/>
                <a:gd name="connsiteX992" fmla="*/ 951665 w 970961"/>
                <a:gd name="connsiteY992" fmla="*/ 617379 h 918520"/>
                <a:gd name="connsiteX993" fmla="*/ 952687 w 970961"/>
                <a:gd name="connsiteY993" fmla="*/ 618968 h 918520"/>
                <a:gd name="connsiteX994" fmla="*/ 952914 w 970961"/>
                <a:gd name="connsiteY994" fmla="*/ 620217 h 918520"/>
                <a:gd name="connsiteX995" fmla="*/ 953027 w 970961"/>
                <a:gd name="connsiteY995" fmla="*/ 621579 h 918520"/>
                <a:gd name="connsiteX996" fmla="*/ 953595 w 970961"/>
                <a:gd name="connsiteY996" fmla="*/ 623622 h 918520"/>
                <a:gd name="connsiteX997" fmla="*/ 955070 w 970961"/>
                <a:gd name="connsiteY997" fmla="*/ 626006 h 918520"/>
                <a:gd name="connsiteX998" fmla="*/ 961654 w 970961"/>
                <a:gd name="connsiteY998" fmla="*/ 632022 h 918520"/>
                <a:gd name="connsiteX999" fmla="*/ 969713 w 970961"/>
                <a:gd name="connsiteY999" fmla="*/ 636449 h 918520"/>
                <a:gd name="connsiteX1000" fmla="*/ 970962 w 970961"/>
                <a:gd name="connsiteY1000" fmla="*/ 638378 h 918520"/>
                <a:gd name="connsiteX1001" fmla="*/ 969713 w 970961"/>
                <a:gd name="connsiteY1001" fmla="*/ 640989 h 918520"/>
                <a:gd name="connsiteX1002" fmla="*/ 966762 w 970961"/>
                <a:gd name="connsiteY1002" fmla="*/ 641670 h 918520"/>
                <a:gd name="connsiteX1003" fmla="*/ 963584 w 970961"/>
                <a:gd name="connsiteY1003" fmla="*/ 641670 h 918520"/>
                <a:gd name="connsiteX1004" fmla="*/ 961654 w 970961"/>
                <a:gd name="connsiteY1004" fmla="*/ 642578 h 918520"/>
                <a:gd name="connsiteX1005" fmla="*/ 959043 w 970961"/>
                <a:gd name="connsiteY1005" fmla="*/ 641103 h 918520"/>
                <a:gd name="connsiteX1006" fmla="*/ 956319 w 970961"/>
                <a:gd name="connsiteY1006" fmla="*/ 641443 h 918520"/>
                <a:gd name="connsiteX1007" fmla="*/ 954049 w 970961"/>
                <a:gd name="connsiteY1007" fmla="*/ 643146 h 918520"/>
                <a:gd name="connsiteX1008" fmla="*/ 952800 w 970961"/>
                <a:gd name="connsiteY1008" fmla="*/ 645757 h 918520"/>
                <a:gd name="connsiteX1009" fmla="*/ 953027 w 970961"/>
                <a:gd name="connsiteY1009" fmla="*/ 648708 h 918520"/>
                <a:gd name="connsiteX1010" fmla="*/ 954503 w 970961"/>
                <a:gd name="connsiteY1010" fmla="*/ 650637 h 918520"/>
                <a:gd name="connsiteX1011" fmla="*/ 956773 w 970961"/>
                <a:gd name="connsiteY1011" fmla="*/ 651659 h 918520"/>
                <a:gd name="connsiteX1012" fmla="*/ 959497 w 970961"/>
                <a:gd name="connsiteY1012" fmla="*/ 651999 h 918520"/>
                <a:gd name="connsiteX1013" fmla="*/ 959497 w 970961"/>
                <a:gd name="connsiteY1013" fmla="*/ 652908 h 918520"/>
                <a:gd name="connsiteX1014" fmla="*/ 958249 w 970961"/>
                <a:gd name="connsiteY1014" fmla="*/ 655632 h 918520"/>
                <a:gd name="connsiteX1015" fmla="*/ 959611 w 970961"/>
                <a:gd name="connsiteY1015" fmla="*/ 658015 h 918520"/>
                <a:gd name="connsiteX1016" fmla="*/ 962222 w 970961"/>
                <a:gd name="connsiteY1016" fmla="*/ 659718 h 918520"/>
                <a:gd name="connsiteX1017" fmla="*/ 964832 w 970961"/>
                <a:gd name="connsiteY1017" fmla="*/ 660399 h 918520"/>
                <a:gd name="connsiteX1018" fmla="*/ 964265 w 970961"/>
                <a:gd name="connsiteY1018" fmla="*/ 663918 h 918520"/>
                <a:gd name="connsiteX1019" fmla="*/ 965059 w 970961"/>
                <a:gd name="connsiteY1019" fmla="*/ 667096 h 918520"/>
                <a:gd name="connsiteX1020" fmla="*/ 967556 w 970961"/>
                <a:gd name="connsiteY1020" fmla="*/ 672999 h 918520"/>
                <a:gd name="connsiteX1021" fmla="*/ 967556 w 970961"/>
                <a:gd name="connsiteY1021" fmla="*/ 673112 h 918520"/>
                <a:gd name="connsiteX1022" fmla="*/ 965286 w 970961"/>
                <a:gd name="connsiteY1022" fmla="*/ 676972 h 918520"/>
                <a:gd name="connsiteX1023" fmla="*/ 966308 w 970961"/>
                <a:gd name="connsiteY1023" fmla="*/ 684236 h 918520"/>
                <a:gd name="connsiteX1024" fmla="*/ 966989 w 970961"/>
                <a:gd name="connsiteY1024" fmla="*/ 686280 h 918520"/>
                <a:gd name="connsiteX1025" fmla="*/ 967443 w 970961"/>
                <a:gd name="connsiteY1025" fmla="*/ 686733 h 918520"/>
                <a:gd name="connsiteX1026" fmla="*/ 967329 w 970961"/>
                <a:gd name="connsiteY1026" fmla="*/ 687074 h 918520"/>
                <a:gd name="connsiteX1027" fmla="*/ 966081 w 970961"/>
                <a:gd name="connsiteY1027" fmla="*/ 688777 h 918520"/>
                <a:gd name="connsiteX1028" fmla="*/ 964265 w 970961"/>
                <a:gd name="connsiteY1028" fmla="*/ 690706 h 918520"/>
                <a:gd name="connsiteX1029" fmla="*/ 958022 w 970961"/>
                <a:gd name="connsiteY1029" fmla="*/ 693998 h 918520"/>
                <a:gd name="connsiteX1030" fmla="*/ 957794 w 970961"/>
                <a:gd name="connsiteY1030" fmla="*/ 695814 h 918520"/>
                <a:gd name="connsiteX1031" fmla="*/ 957908 w 970961"/>
                <a:gd name="connsiteY1031" fmla="*/ 698765 h 918520"/>
                <a:gd name="connsiteX1032" fmla="*/ 957794 w 970961"/>
                <a:gd name="connsiteY1032" fmla="*/ 700695 h 918520"/>
                <a:gd name="connsiteX1033" fmla="*/ 957341 w 970961"/>
                <a:gd name="connsiteY1033" fmla="*/ 702284 h 918520"/>
                <a:gd name="connsiteX1034" fmla="*/ 955184 w 970961"/>
                <a:gd name="connsiteY1034" fmla="*/ 707279 h 918520"/>
                <a:gd name="connsiteX1035" fmla="*/ 950076 w 970961"/>
                <a:gd name="connsiteY1035" fmla="*/ 709435 h 918520"/>
                <a:gd name="connsiteX1036" fmla="*/ 932482 w 970961"/>
                <a:gd name="connsiteY1036" fmla="*/ 709663 h 918520"/>
                <a:gd name="connsiteX1037" fmla="*/ 929190 w 970961"/>
                <a:gd name="connsiteY1037" fmla="*/ 710684 h 918520"/>
                <a:gd name="connsiteX1038" fmla="*/ 927488 w 970961"/>
                <a:gd name="connsiteY1038" fmla="*/ 711592 h 918520"/>
                <a:gd name="connsiteX1039" fmla="*/ 926126 w 970961"/>
                <a:gd name="connsiteY1039" fmla="*/ 712841 h 918520"/>
                <a:gd name="connsiteX1040" fmla="*/ 925104 w 970961"/>
                <a:gd name="connsiteY1040" fmla="*/ 715111 h 918520"/>
                <a:gd name="connsiteX1041" fmla="*/ 923855 w 970961"/>
                <a:gd name="connsiteY1041" fmla="*/ 719084 h 918520"/>
                <a:gd name="connsiteX1042" fmla="*/ 923742 w 970961"/>
                <a:gd name="connsiteY1042" fmla="*/ 719311 h 918520"/>
                <a:gd name="connsiteX1043" fmla="*/ 922380 w 970961"/>
                <a:gd name="connsiteY1043" fmla="*/ 721240 h 918520"/>
                <a:gd name="connsiteX1044" fmla="*/ 914775 w 970961"/>
                <a:gd name="connsiteY1044" fmla="*/ 729527 h 918520"/>
                <a:gd name="connsiteX1045" fmla="*/ 911937 w 970961"/>
                <a:gd name="connsiteY1045" fmla="*/ 731797 h 918520"/>
                <a:gd name="connsiteX1046" fmla="*/ 911937 w 970961"/>
                <a:gd name="connsiteY1046" fmla="*/ 731797 h 918520"/>
                <a:gd name="connsiteX1047" fmla="*/ 911937 w 970961"/>
                <a:gd name="connsiteY1047" fmla="*/ 731797 h 918520"/>
                <a:gd name="connsiteX1048" fmla="*/ 911937 w 970961"/>
                <a:gd name="connsiteY1048" fmla="*/ 731797 h 918520"/>
                <a:gd name="connsiteX1049" fmla="*/ 906602 w 970961"/>
                <a:gd name="connsiteY1049" fmla="*/ 735883 h 918520"/>
                <a:gd name="connsiteX1050" fmla="*/ 902175 w 970961"/>
                <a:gd name="connsiteY1050" fmla="*/ 739288 h 918520"/>
                <a:gd name="connsiteX1051" fmla="*/ 880041 w 970961"/>
                <a:gd name="connsiteY1051" fmla="*/ 763352 h 918520"/>
                <a:gd name="connsiteX1052" fmla="*/ 877089 w 970961"/>
                <a:gd name="connsiteY1052" fmla="*/ 767893 h 918520"/>
                <a:gd name="connsiteX1053" fmla="*/ 873570 w 970961"/>
                <a:gd name="connsiteY1053" fmla="*/ 770617 h 918520"/>
                <a:gd name="connsiteX1054" fmla="*/ 869711 w 970961"/>
                <a:gd name="connsiteY1054" fmla="*/ 774931 h 918520"/>
                <a:gd name="connsiteX1055" fmla="*/ 859155 w 970961"/>
                <a:gd name="connsiteY1055" fmla="*/ 790368 h 918520"/>
                <a:gd name="connsiteX1056" fmla="*/ 855068 w 970961"/>
                <a:gd name="connsiteY1056" fmla="*/ 794568 h 918520"/>
                <a:gd name="connsiteX1057" fmla="*/ 854501 w 970961"/>
                <a:gd name="connsiteY1057" fmla="*/ 795816 h 918520"/>
                <a:gd name="connsiteX1058" fmla="*/ 853706 w 970961"/>
                <a:gd name="connsiteY1058" fmla="*/ 798881 h 918520"/>
                <a:gd name="connsiteX1059" fmla="*/ 853252 w 970961"/>
                <a:gd name="connsiteY1059" fmla="*/ 799902 h 918520"/>
                <a:gd name="connsiteX1060" fmla="*/ 852458 w 970961"/>
                <a:gd name="connsiteY1060" fmla="*/ 800697 h 918520"/>
                <a:gd name="connsiteX1061" fmla="*/ 850755 w 970961"/>
                <a:gd name="connsiteY1061" fmla="*/ 801378 h 918520"/>
                <a:gd name="connsiteX1062" fmla="*/ 849847 w 970961"/>
                <a:gd name="connsiteY1062" fmla="*/ 801946 h 918520"/>
                <a:gd name="connsiteX1063" fmla="*/ 848939 w 970961"/>
                <a:gd name="connsiteY1063" fmla="*/ 803081 h 918520"/>
                <a:gd name="connsiteX1064" fmla="*/ 842923 w 970961"/>
                <a:gd name="connsiteY1064" fmla="*/ 813864 h 918520"/>
                <a:gd name="connsiteX1065" fmla="*/ 841334 w 970961"/>
                <a:gd name="connsiteY1065" fmla="*/ 815567 h 918520"/>
                <a:gd name="connsiteX1066" fmla="*/ 840312 w 970961"/>
                <a:gd name="connsiteY1066" fmla="*/ 816021 h 918520"/>
                <a:gd name="connsiteX1067" fmla="*/ 838269 w 970961"/>
                <a:gd name="connsiteY1067" fmla="*/ 816475 h 918520"/>
                <a:gd name="connsiteX1068" fmla="*/ 837134 w 970961"/>
                <a:gd name="connsiteY1068" fmla="*/ 817383 h 918520"/>
                <a:gd name="connsiteX1069" fmla="*/ 836453 w 970961"/>
                <a:gd name="connsiteY1069" fmla="*/ 818632 h 918520"/>
                <a:gd name="connsiteX1070" fmla="*/ 834750 w 970961"/>
                <a:gd name="connsiteY1070" fmla="*/ 823399 h 918520"/>
                <a:gd name="connsiteX1071" fmla="*/ 827372 w 970961"/>
                <a:gd name="connsiteY1071" fmla="*/ 833274 h 918520"/>
                <a:gd name="connsiteX1072" fmla="*/ 824988 w 970961"/>
                <a:gd name="connsiteY1072" fmla="*/ 839063 h 918520"/>
                <a:gd name="connsiteX1073" fmla="*/ 826805 w 970961"/>
                <a:gd name="connsiteY1073" fmla="*/ 844398 h 918520"/>
                <a:gd name="connsiteX1074" fmla="*/ 827486 w 970961"/>
                <a:gd name="connsiteY1074" fmla="*/ 846555 h 918520"/>
                <a:gd name="connsiteX1075" fmla="*/ 828053 w 970961"/>
                <a:gd name="connsiteY1075" fmla="*/ 852912 h 918520"/>
                <a:gd name="connsiteX1076" fmla="*/ 828394 w 970961"/>
                <a:gd name="connsiteY1076" fmla="*/ 854614 h 918520"/>
                <a:gd name="connsiteX1077" fmla="*/ 828620 w 970961"/>
                <a:gd name="connsiteY1077" fmla="*/ 855409 h 918520"/>
                <a:gd name="connsiteX1078" fmla="*/ 829869 w 970961"/>
                <a:gd name="connsiteY1078" fmla="*/ 857452 h 918520"/>
                <a:gd name="connsiteX1079" fmla="*/ 831912 w 970961"/>
                <a:gd name="connsiteY1079" fmla="*/ 859609 h 918520"/>
                <a:gd name="connsiteX1080" fmla="*/ 832480 w 970961"/>
                <a:gd name="connsiteY1080" fmla="*/ 860744 h 918520"/>
                <a:gd name="connsiteX1081" fmla="*/ 832934 w 970961"/>
                <a:gd name="connsiteY1081" fmla="*/ 863127 h 918520"/>
                <a:gd name="connsiteX1082" fmla="*/ 834296 w 970961"/>
                <a:gd name="connsiteY1082" fmla="*/ 876749 h 918520"/>
                <a:gd name="connsiteX1083" fmla="*/ 833955 w 970961"/>
                <a:gd name="connsiteY1083" fmla="*/ 878905 h 918520"/>
                <a:gd name="connsiteX1084" fmla="*/ 832366 w 970961"/>
                <a:gd name="connsiteY1084" fmla="*/ 883446 h 918520"/>
                <a:gd name="connsiteX1085" fmla="*/ 831004 w 970961"/>
                <a:gd name="connsiteY1085" fmla="*/ 888667 h 918520"/>
                <a:gd name="connsiteX1086" fmla="*/ 829415 w 970961"/>
                <a:gd name="connsiteY1086" fmla="*/ 891845 h 918520"/>
                <a:gd name="connsiteX1087" fmla="*/ 828848 w 970961"/>
                <a:gd name="connsiteY1087" fmla="*/ 893662 h 918520"/>
                <a:gd name="connsiteX1088" fmla="*/ 829415 w 970961"/>
                <a:gd name="connsiteY1088" fmla="*/ 894456 h 918520"/>
                <a:gd name="connsiteX1089" fmla="*/ 829869 w 970961"/>
                <a:gd name="connsiteY1089" fmla="*/ 894116 h 918520"/>
                <a:gd name="connsiteX1090" fmla="*/ 831118 w 970961"/>
                <a:gd name="connsiteY1090" fmla="*/ 892526 h 918520"/>
                <a:gd name="connsiteX1091" fmla="*/ 832593 w 970961"/>
                <a:gd name="connsiteY1091" fmla="*/ 893548 h 918520"/>
                <a:gd name="connsiteX1092" fmla="*/ 832480 w 970961"/>
                <a:gd name="connsiteY1092" fmla="*/ 893662 h 918520"/>
                <a:gd name="connsiteX1093" fmla="*/ 832140 w 970961"/>
                <a:gd name="connsiteY1093" fmla="*/ 893775 h 918520"/>
                <a:gd name="connsiteX1094" fmla="*/ 835318 w 970961"/>
                <a:gd name="connsiteY1094" fmla="*/ 896045 h 918520"/>
                <a:gd name="connsiteX1095" fmla="*/ 838156 w 970961"/>
                <a:gd name="connsiteY1095" fmla="*/ 899791 h 918520"/>
                <a:gd name="connsiteX1096" fmla="*/ 839971 w 970961"/>
                <a:gd name="connsiteY1096" fmla="*/ 901153 h 918520"/>
                <a:gd name="connsiteX1097" fmla="*/ 844285 w 970961"/>
                <a:gd name="connsiteY1097" fmla="*/ 903537 h 918520"/>
                <a:gd name="connsiteX1098" fmla="*/ 845420 w 970961"/>
                <a:gd name="connsiteY1098" fmla="*/ 905013 h 918520"/>
                <a:gd name="connsiteX1099" fmla="*/ 845420 w 970961"/>
                <a:gd name="connsiteY1099" fmla="*/ 906261 h 918520"/>
                <a:gd name="connsiteX1100" fmla="*/ 844512 w 970961"/>
                <a:gd name="connsiteY1100" fmla="*/ 909212 h 918520"/>
                <a:gd name="connsiteX1101" fmla="*/ 844398 w 970961"/>
                <a:gd name="connsiteY1101" fmla="*/ 911255 h 918520"/>
                <a:gd name="connsiteX1102" fmla="*/ 844853 w 970961"/>
                <a:gd name="connsiteY1102" fmla="*/ 912618 h 918520"/>
                <a:gd name="connsiteX1103" fmla="*/ 846442 w 970961"/>
                <a:gd name="connsiteY1103" fmla="*/ 915342 h 918520"/>
                <a:gd name="connsiteX1104" fmla="*/ 846555 w 970961"/>
                <a:gd name="connsiteY1104" fmla="*/ 915682 h 918520"/>
                <a:gd name="connsiteX1105" fmla="*/ 846782 w 970961"/>
                <a:gd name="connsiteY1105" fmla="*/ 916137 h 918520"/>
                <a:gd name="connsiteX1106" fmla="*/ 845647 w 970961"/>
                <a:gd name="connsiteY1106" fmla="*/ 918520 h 918520"/>
                <a:gd name="connsiteX1107" fmla="*/ 843717 w 970961"/>
                <a:gd name="connsiteY1107" fmla="*/ 917726 h 918520"/>
                <a:gd name="connsiteX1108" fmla="*/ 841561 w 970961"/>
                <a:gd name="connsiteY1108" fmla="*/ 915796 h 918520"/>
                <a:gd name="connsiteX1109" fmla="*/ 839858 w 970961"/>
                <a:gd name="connsiteY1109" fmla="*/ 914888 h 918520"/>
                <a:gd name="connsiteX1110" fmla="*/ 838837 w 970961"/>
                <a:gd name="connsiteY1110" fmla="*/ 914547 h 918520"/>
                <a:gd name="connsiteX1111" fmla="*/ 837020 w 970961"/>
                <a:gd name="connsiteY1111" fmla="*/ 912050 h 918520"/>
                <a:gd name="connsiteX1112" fmla="*/ 835999 w 970961"/>
                <a:gd name="connsiteY1112" fmla="*/ 911142 h 918520"/>
                <a:gd name="connsiteX1113" fmla="*/ 834977 w 970961"/>
                <a:gd name="connsiteY1113" fmla="*/ 911029 h 918520"/>
                <a:gd name="connsiteX1114" fmla="*/ 832821 w 970961"/>
                <a:gd name="connsiteY1114" fmla="*/ 911710 h 918520"/>
                <a:gd name="connsiteX1115" fmla="*/ 829302 w 970961"/>
                <a:gd name="connsiteY1115" fmla="*/ 911483 h 918520"/>
                <a:gd name="connsiteX1116" fmla="*/ 827258 w 970961"/>
                <a:gd name="connsiteY1116" fmla="*/ 911710 h 918520"/>
                <a:gd name="connsiteX1117" fmla="*/ 825215 w 970961"/>
                <a:gd name="connsiteY1117" fmla="*/ 911483 h 918520"/>
                <a:gd name="connsiteX1118" fmla="*/ 822832 w 970961"/>
                <a:gd name="connsiteY1118" fmla="*/ 909893 h 918520"/>
                <a:gd name="connsiteX1119" fmla="*/ 819199 w 970961"/>
                <a:gd name="connsiteY1119" fmla="*/ 905920 h 918520"/>
                <a:gd name="connsiteX1120" fmla="*/ 817269 w 970961"/>
                <a:gd name="connsiteY1120" fmla="*/ 905353 h 918520"/>
                <a:gd name="connsiteX1121" fmla="*/ 815226 w 970961"/>
                <a:gd name="connsiteY1121" fmla="*/ 907283 h 918520"/>
                <a:gd name="connsiteX1122" fmla="*/ 811821 w 970961"/>
                <a:gd name="connsiteY1122" fmla="*/ 905580 h 918520"/>
                <a:gd name="connsiteX1123" fmla="*/ 804216 w 970961"/>
                <a:gd name="connsiteY1123" fmla="*/ 905239 h 918520"/>
                <a:gd name="connsiteX1124" fmla="*/ 800697 w 970961"/>
                <a:gd name="connsiteY1124" fmla="*/ 904105 h 918520"/>
                <a:gd name="connsiteX1125" fmla="*/ 795816 w 970961"/>
                <a:gd name="connsiteY1125" fmla="*/ 899110 h 918520"/>
                <a:gd name="connsiteX1126" fmla="*/ 793773 w 970961"/>
                <a:gd name="connsiteY1126" fmla="*/ 898315 h 918520"/>
                <a:gd name="connsiteX1127" fmla="*/ 788438 w 970961"/>
                <a:gd name="connsiteY1127" fmla="*/ 898542 h 918520"/>
                <a:gd name="connsiteX1128" fmla="*/ 783898 w 970961"/>
                <a:gd name="connsiteY1128" fmla="*/ 897180 h 918520"/>
                <a:gd name="connsiteX1129" fmla="*/ 783217 w 970961"/>
                <a:gd name="connsiteY1129" fmla="*/ 896613 h 918520"/>
                <a:gd name="connsiteX1130" fmla="*/ 782990 w 970961"/>
                <a:gd name="connsiteY1130" fmla="*/ 895705 h 918520"/>
                <a:gd name="connsiteX1131" fmla="*/ 783217 w 970961"/>
                <a:gd name="connsiteY1131" fmla="*/ 894797 h 918520"/>
                <a:gd name="connsiteX1132" fmla="*/ 783217 w 970961"/>
                <a:gd name="connsiteY1132" fmla="*/ 893775 h 918520"/>
                <a:gd name="connsiteX1133" fmla="*/ 782195 w 970961"/>
                <a:gd name="connsiteY1133" fmla="*/ 892640 h 918520"/>
                <a:gd name="connsiteX1134" fmla="*/ 781401 w 970961"/>
                <a:gd name="connsiteY1134" fmla="*/ 892526 h 918520"/>
                <a:gd name="connsiteX1135" fmla="*/ 779130 w 970961"/>
                <a:gd name="connsiteY1135" fmla="*/ 892754 h 918520"/>
                <a:gd name="connsiteX1136" fmla="*/ 778109 w 970961"/>
                <a:gd name="connsiteY1136" fmla="*/ 892640 h 918520"/>
                <a:gd name="connsiteX1137" fmla="*/ 776974 w 970961"/>
                <a:gd name="connsiteY1137" fmla="*/ 892186 h 918520"/>
                <a:gd name="connsiteX1138" fmla="*/ 773795 w 970961"/>
                <a:gd name="connsiteY1138" fmla="*/ 890143 h 918520"/>
                <a:gd name="connsiteX1139" fmla="*/ 766985 w 970961"/>
                <a:gd name="connsiteY1139" fmla="*/ 888781 h 918520"/>
                <a:gd name="connsiteX1140" fmla="*/ 764261 w 970961"/>
                <a:gd name="connsiteY1140" fmla="*/ 886738 h 918520"/>
                <a:gd name="connsiteX1141" fmla="*/ 763580 w 970961"/>
                <a:gd name="connsiteY1141" fmla="*/ 881970 h 918520"/>
                <a:gd name="connsiteX1142" fmla="*/ 762331 w 970961"/>
                <a:gd name="connsiteY1142" fmla="*/ 876749 h 918520"/>
                <a:gd name="connsiteX1143" fmla="*/ 759493 w 970961"/>
                <a:gd name="connsiteY1143" fmla="*/ 872208 h 918520"/>
                <a:gd name="connsiteX1144" fmla="*/ 755974 w 970961"/>
                <a:gd name="connsiteY1144" fmla="*/ 868917 h 918520"/>
                <a:gd name="connsiteX1145" fmla="*/ 750753 w 970961"/>
                <a:gd name="connsiteY1145" fmla="*/ 866306 h 918520"/>
                <a:gd name="connsiteX1146" fmla="*/ 747234 w 970961"/>
                <a:gd name="connsiteY1146" fmla="*/ 863014 h 918520"/>
                <a:gd name="connsiteX1147" fmla="*/ 745418 w 970961"/>
                <a:gd name="connsiteY1147" fmla="*/ 861992 h 918520"/>
                <a:gd name="connsiteX1148" fmla="*/ 743488 w 970961"/>
                <a:gd name="connsiteY1148" fmla="*/ 862333 h 918520"/>
                <a:gd name="connsiteX1149" fmla="*/ 741786 w 970961"/>
                <a:gd name="connsiteY1149" fmla="*/ 863922 h 918520"/>
                <a:gd name="connsiteX1150" fmla="*/ 740424 w 970961"/>
                <a:gd name="connsiteY1150" fmla="*/ 865511 h 918520"/>
                <a:gd name="connsiteX1151" fmla="*/ 739402 w 970961"/>
                <a:gd name="connsiteY1151" fmla="*/ 866192 h 918520"/>
                <a:gd name="connsiteX1152" fmla="*/ 737926 w 970961"/>
                <a:gd name="connsiteY1152" fmla="*/ 864944 h 918520"/>
                <a:gd name="connsiteX1153" fmla="*/ 734634 w 970961"/>
                <a:gd name="connsiteY1153" fmla="*/ 859949 h 918520"/>
                <a:gd name="connsiteX1154" fmla="*/ 733046 w 970961"/>
                <a:gd name="connsiteY1154" fmla="*/ 858247 h 918520"/>
                <a:gd name="connsiteX1155" fmla="*/ 732137 w 970961"/>
                <a:gd name="connsiteY1155" fmla="*/ 858019 h 918520"/>
                <a:gd name="connsiteX1156" fmla="*/ 730662 w 970961"/>
                <a:gd name="connsiteY1156" fmla="*/ 858360 h 918520"/>
                <a:gd name="connsiteX1157" fmla="*/ 729981 w 970961"/>
                <a:gd name="connsiteY1157" fmla="*/ 858247 h 918520"/>
                <a:gd name="connsiteX1158" fmla="*/ 728959 w 970961"/>
                <a:gd name="connsiteY1158" fmla="*/ 857566 h 918520"/>
                <a:gd name="connsiteX1159" fmla="*/ 727143 w 970961"/>
                <a:gd name="connsiteY1159" fmla="*/ 855749 h 918520"/>
                <a:gd name="connsiteX1160" fmla="*/ 726121 w 970961"/>
                <a:gd name="connsiteY1160" fmla="*/ 855068 h 918520"/>
                <a:gd name="connsiteX1161" fmla="*/ 724305 w 970961"/>
                <a:gd name="connsiteY1161" fmla="*/ 854614 h 918520"/>
                <a:gd name="connsiteX1162" fmla="*/ 717381 w 970961"/>
                <a:gd name="connsiteY1162" fmla="*/ 855409 h 918520"/>
                <a:gd name="connsiteX1163" fmla="*/ 715905 w 970961"/>
                <a:gd name="connsiteY1163" fmla="*/ 855976 h 918520"/>
                <a:gd name="connsiteX1164" fmla="*/ 714089 w 970961"/>
                <a:gd name="connsiteY1164" fmla="*/ 856657 h 918520"/>
                <a:gd name="connsiteX1165" fmla="*/ 712614 w 970961"/>
                <a:gd name="connsiteY1165" fmla="*/ 856204 h 918520"/>
                <a:gd name="connsiteX1166" fmla="*/ 708982 w 970961"/>
                <a:gd name="connsiteY1166" fmla="*/ 856998 h 918520"/>
                <a:gd name="connsiteX1167" fmla="*/ 707392 w 970961"/>
                <a:gd name="connsiteY1167" fmla="*/ 856998 h 918520"/>
                <a:gd name="connsiteX1168" fmla="*/ 697971 w 970961"/>
                <a:gd name="connsiteY1168" fmla="*/ 854274 h 918520"/>
                <a:gd name="connsiteX1169" fmla="*/ 692522 w 970961"/>
                <a:gd name="connsiteY1169" fmla="*/ 851322 h 918520"/>
                <a:gd name="connsiteX1170" fmla="*/ 691160 w 970961"/>
                <a:gd name="connsiteY1170" fmla="*/ 850982 h 918520"/>
                <a:gd name="connsiteX1171" fmla="*/ 689458 w 970961"/>
                <a:gd name="connsiteY1171" fmla="*/ 852231 h 918520"/>
                <a:gd name="connsiteX1172" fmla="*/ 686393 w 970961"/>
                <a:gd name="connsiteY1172" fmla="*/ 856771 h 918520"/>
                <a:gd name="connsiteX1173" fmla="*/ 684690 w 970961"/>
                <a:gd name="connsiteY1173" fmla="*/ 858360 h 918520"/>
                <a:gd name="connsiteX1174" fmla="*/ 682647 w 970961"/>
                <a:gd name="connsiteY1174" fmla="*/ 858701 h 918520"/>
                <a:gd name="connsiteX1175" fmla="*/ 681172 w 970961"/>
                <a:gd name="connsiteY1175" fmla="*/ 857679 h 918520"/>
                <a:gd name="connsiteX1176" fmla="*/ 679809 w 970961"/>
                <a:gd name="connsiteY1176" fmla="*/ 856090 h 918520"/>
                <a:gd name="connsiteX1177" fmla="*/ 678107 w 970961"/>
                <a:gd name="connsiteY1177" fmla="*/ 854841 h 918520"/>
                <a:gd name="connsiteX1178" fmla="*/ 676631 w 970961"/>
                <a:gd name="connsiteY1178" fmla="*/ 854728 h 918520"/>
                <a:gd name="connsiteX1179" fmla="*/ 672658 w 970961"/>
                <a:gd name="connsiteY1179" fmla="*/ 855522 h 918520"/>
                <a:gd name="connsiteX1180" fmla="*/ 671183 w 970961"/>
                <a:gd name="connsiteY1180" fmla="*/ 856204 h 918520"/>
                <a:gd name="connsiteX1181" fmla="*/ 669253 w 970961"/>
                <a:gd name="connsiteY1181" fmla="*/ 858360 h 918520"/>
                <a:gd name="connsiteX1182" fmla="*/ 670388 w 970961"/>
                <a:gd name="connsiteY1182" fmla="*/ 859722 h 918520"/>
                <a:gd name="connsiteX1183" fmla="*/ 672658 w 970961"/>
                <a:gd name="connsiteY1183" fmla="*/ 861084 h 918520"/>
                <a:gd name="connsiteX1184" fmla="*/ 673793 w 970961"/>
                <a:gd name="connsiteY1184" fmla="*/ 863354 h 918520"/>
                <a:gd name="connsiteX1185" fmla="*/ 672999 w 970961"/>
                <a:gd name="connsiteY1185" fmla="*/ 864717 h 918520"/>
                <a:gd name="connsiteX1186" fmla="*/ 671183 w 970961"/>
                <a:gd name="connsiteY1186" fmla="*/ 865057 h 918520"/>
                <a:gd name="connsiteX1187" fmla="*/ 669140 w 970961"/>
                <a:gd name="connsiteY1187" fmla="*/ 865057 h 918520"/>
                <a:gd name="connsiteX1188" fmla="*/ 667664 w 970961"/>
                <a:gd name="connsiteY1188" fmla="*/ 865398 h 918520"/>
                <a:gd name="connsiteX1189" fmla="*/ 665621 w 970961"/>
                <a:gd name="connsiteY1189" fmla="*/ 867327 h 918520"/>
                <a:gd name="connsiteX1190" fmla="*/ 662442 w 970961"/>
                <a:gd name="connsiteY1190" fmla="*/ 871981 h 918520"/>
                <a:gd name="connsiteX1191" fmla="*/ 660399 w 970961"/>
                <a:gd name="connsiteY1191" fmla="*/ 873797 h 918520"/>
                <a:gd name="connsiteX1192" fmla="*/ 658129 w 970961"/>
                <a:gd name="connsiteY1192" fmla="*/ 874592 h 918520"/>
                <a:gd name="connsiteX1193" fmla="*/ 656313 w 970961"/>
                <a:gd name="connsiteY1193" fmla="*/ 874251 h 918520"/>
                <a:gd name="connsiteX1194" fmla="*/ 654724 w 970961"/>
                <a:gd name="connsiteY1194" fmla="*/ 873116 h 918520"/>
                <a:gd name="connsiteX1195" fmla="*/ 653135 w 970961"/>
                <a:gd name="connsiteY1195" fmla="*/ 871414 h 918520"/>
                <a:gd name="connsiteX1196" fmla="*/ 651318 w 970961"/>
                <a:gd name="connsiteY1196" fmla="*/ 870052 h 918520"/>
                <a:gd name="connsiteX1197" fmla="*/ 649843 w 970961"/>
                <a:gd name="connsiteY1197" fmla="*/ 869824 h 918520"/>
                <a:gd name="connsiteX1198" fmla="*/ 648140 w 970961"/>
                <a:gd name="connsiteY1198" fmla="*/ 869938 h 918520"/>
                <a:gd name="connsiteX1199" fmla="*/ 645983 w 970961"/>
                <a:gd name="connsiteY1199" fmla="*/ 869598 h 918520"/>
                <a:gd name="connsiteX1200" fmla="*/ 644395 w 970961"/>
                <a:gd name="connsiteY1200" fmla="*/ 868462 h 918520"/>
                <a:gd name="connsiteX1201" fmla="*/ 635768 w 970961"/>
                <a:gd name="connsiteY1201" fmla="*/ 858133 h 918520"/>
                <a:gd name="connsiteX1202" fmla="*/ 634292 w 970961"/>
                <a:gd name="connsiteY1202" fmla="*/ 857906 h 918520"/>
                <a:gd name="connsiteX1203" fmla="*/ 630660 w 970961"/>
                <a:gd name="connsiteY1203" fmla="*/ 858473 h 918520"/>
                <a:gd name="connsiteX1204" fmla="*/ 628616 w 970961"/>
                <a:gd name="connsiteY1204" fmla="*/ 858133 h 918520"/>
                <a:gd name="connsiteX1205" fmla="*/ 627709 w 970961"/>
                <a:gd name="connsiteY1205" fmla="*/ 858247 h 918520"/>
                <a:gd name="connsiteX1206" fmla="*/ 626687 w 970961"/>
                <a:gd name="connsiteY1206" fmla="*/ 858814 h 918520"/>
                <a:gd name="connsiteX1207" fmla="*/ 625098 w 970961"/>
                <a:gd name="connsiteY1207" fmla="*/ 860744 h 918520"/>
                <a:gd name="connsiteX1208" fmla="*/ 623963 w 970961"/>
                <a:gd name="connsiteY1208" fmla="*/ 861765 h 918520"/>
                <a:gd name="connsiteX1209" fmla="*/ 621693 w 970961"/>
                <a:gd name="connsiteY1209" fmla="*/ 862560 h 918520"/>
                <a:gd name="connsiteX1210" fmla="*/ 619536 w 970961"/>
                <a:gd name="connsiteY1210" fmla="*/ 861992 h 918520"/>
                <a:gd name="connsiteX1211" fmla="*/ 611363 w 970961"/>
                <a:gd name="connsiteY1211" fmla="*/ 857792 h 918520"/>
                <a:gd name="connsiteX1212" fmla="*/ 609887 w 970961"/>
                <a:gd name="connsiteY1212" fmla="*/ 858133 h 918520"/>
                <a:gd name="connsiteX1213" fmla="*/ 609887 w 970961"/>
                <a:gd name="connsiteY1213" fmla="*/ 860744 h 918520"/>
                <a:gd name="connsiteX1214" fmla="*/ 604893 w 970961"/>
                <a:gd name="connsiteY1214" fmla="*/ 860971 h 918520"/>
                <a:gd name="connsiteX1215" fmla="*/ 600920 w 970961"/>
                <a:gd name="connsiteY1215" fmla="*/ 859495 h 918520"/>
                <a:gd name="connsiteX1216" fmla="*/ 599785 w 970961"/>
                <a:gd name="connsiteY1216" fmla="*/ 859495 h 918520"/>
                <a:gd name="connsiteX1217" fmla="*/ 598763 w 970961"/>
                <a:gd name="connsiteY1217" fmla="*/ 860290 h 918520"/>
                <a:gd name="connsiteX1218" fmla="*/ 598423 w 970961"/>
                <a:gd name="connsiteY1218" fmla="*/ 861198 h 918520"/>
                <a:gd name="connsiteX1219" fmla="*/ 598196 w 970961"/>
                <a:gd name="connsiteY1219" fmla="*/ 862560 h 918520"/>
                <a:gd name="connsiteX1220" fmla="*/ 597742 w 970961"/>
                <a:gd name="connsiteY1220" fmla="*/ 864717 h 918520"/>
                <a:gd name="connsiteX1221" fmla="*/ 597061 w 970961"/>
                <a:gd name="connsiteY1221" fmla="*/ 866760 h 918520"/>
                <a:gd name="connsiteX1222" fmla="*/ 596607 w 970961"/>
                <a:gd name="connsiteY1222" fmla="*/ 867441 h 918520"/>
                <a:gd name="connsiteX1223" fmla="*/ 589115 w 970961"/>
                <a:gd name="connsiteY1223" fmla="*/ 868122 h 918520"/>
                <a:gd name="connsiteX1224" fmla="*/ 587640 w 970961"/>
                <a:gd name="connsiteY1224" fmla="*/ 868917 h 918520"/>
                <a:gd name="connsiteX1225" fmla="*/ 585483 w 970961"/>
                <a:gd name="connsiteY1225" fmla="*/ 871414 h 918520"/>
                <a:gd name="connsiteX1226" fmla="*/ 584575 w 970961"/>
                <a:gd name="connsiteY1226" fmla="*/ 872322 h 918520"/>
                <a:gd name="connsiteX1227" fmla="*/ 582418 w 970961"/>
                <a:gd name="connsiteY1227" fmla="*/ 872095 h 918520"/>
                <a:gd name="connsiteX1228" fmla="*/ 582191 w 970961"/>
                <a:gd name="connsiteY1228" fmla="*/ 871868 h 918520"/>
                <a:gd name="connsiteX1229" fmla="*/ 581624 w 970961"/>
                <a:gd name="connsiteY1229" fmla="*/ 872549 h 918520"/>
                <a:gd name="connsiteX1230" fmla="*/ 579807 w 970961"/>
                <a:gd name="connsiteY1230" fmla="*/ 876749 h 918520"/>
                <a:gd name="connsiteX1231" fmla="*/ 579240 w 970961"/>
                <a:gd name="connsiteY1231" fmla="*/ 878565 h 918520"/>
                <a:gd name="connsiteX1232" fmla="*/ 578559 w 970961"/>
                <a:gd name="connsiteY1232" fmla="*/ 880154 h 918520"/>
                <a:gd name="connsiteX1233" fmla="*/ 577310 w 970961"/>
                <a:gd name="connsiteY1233" fmla="*/ 881630 h 918520"/>
                <a:gd name="connsiteX1234" fmla="*/ 576743 w 970961"/>
                <a:gd name="connsiteY1234" fmla="*/ 886851 h 918520"/>
                <a:gd name="connsiteX1235" fmla="*/ 575721 w 970961"/>
                <a:gd name="connsiteY1235" fmla="*/ 890597 h 918520"/>
                <a:gd name="connsiteX1236" fmla="*/ 573791 w 970961"/>
                <a:gd name="connsiteY1236" fmla="*/ 892072 h 918520"/>
                <a:gd name="connsiteX1237" fmla="*/ 570613 w 970961"/>
                <a:gd name="connsiteY1237" fmla="*/ 890483 h 918520"/>
                <a:gd name="connsiteX1238" fmla="*/ 565619 w 970961"/>
                <a:gd name="connsiteY1238" fmla="*/ 885829 h 918520"/>
                <a:gd name="connsiteX1239" fmla="*/ 562895 w 970961"/>
                <a:gd name="connsiteY1239" fmla="*/ 884467 h 918520"/>
                <a:gd name="connsiteX1240" fmla="*/ 559830 w 970961"/>
                <a:gd name="connsiteY1240" fmla="*/ 884808 h 918520"/>
                <a:gd name="connsiteX1241" fmla="*/ 558127 w 970961"/>
                <a:gd name="connsiteY1241" fmla="*/ 886056 h 918520"/>
                <a:gd name="connsiteX1242" fmla="*/ 556197 w 970961"/>
                <a:gd name="connsiteY1242" fmla="*/ 887986 h 918520"/>
                <a:gd name="connsiteX1243" fmla="*/ 554835 w 970961"/>
                <a:gd name="connsiteY1243" fmla="*/ 889348 h 918520"/>
                <a:gd name="connsiteX1244" fmla="*/ 552679 w 970961"/>
                <a:gd name="connsiteY1244" fmla="*/ 890143 h 918520"/>
                <a:gd name="connsiteX1245" fmla="*/ 548252 w 970961"/>
                <a:gd name="connsiteY1245" fmla="*/ 889802 h 918520"/>
                <a:gd name="connsiteX1246" fmla="*/ 545755 w 970961"/>
                <a:gd name="connsiteY1246" fmla="*/ 888894 h 918520"/>
                <a:gd name="connsiteX1247" fmla="*/ 544506 w 970961"/>
                <a:gd name="connsiteY1247" fmla="*/ 887191 h 918520"/>
                <a:gd name="connsiteX1248" fmla="*/ 544846 w 970961"/>
                <a:gd name="connsiteY1248" fmla="*/ 885262 h 918520"/>
                <a:gd name="connsiteX1249" fmla="*/ 548479 w 970961"/>
                <a:gd name="connsiteY1249" fmla="*/ 879246 h 918520"/>
                <a:gd name="connsiteX1250" fmla="*/ 548933 w 970961"/>
                <a:gd name="connsiteY1250" fmla="*/ 878905 h 918520"/>
                <a:gd name="connsiteX1251" fmla="*/ 549500 w 970961"/>
                <a:gd name="connsiteY1251" fmla="*/ 878678 h 918520"/>
                <a:gd name="connsiteX1252" fmla="*/ 550068 w 970961"/>
                <a:gd name="connsiteY1252" fmla="*/ 878338 h 918520"/>
                <a:gd name="connsiteX1253" fmla="*/ 550295 w 970961"/>
                <a:gd name="connsiteY1253" fmla="*/ 877543 h 918520"/>
                <a:gd name="connsiteX1254" fmla="*/ 550068 w 970961"/>
                <a:gd name="connsiteY1254" fmla="*/ 876862 h 918520"/>
                <a:gd name="connsiteX1255" fmla="*/ 550068 w 970961"/>
                <a:gd name="connsiteY1255" fmla="*/ 876862 h 918520"/>
                <a:gd name="connsiteX1256" fmla="*/ 549387 w 970961"/>
                <a:gd name="connsiteY1256" fmla="*/ 876068 h 918520"/>
                <a:gd name="connsiteX1257" fmla="*/ 549387 w 970961"/>
                <a:gd name="connsiteY1257" fmla="*/ 876068 h 918520"/>
                <a:gd name="connsiteX1258" fmla="*/ 549273 w 970961"/>
                <a:gd name="connsiteY1258" fmla="*/ 875727 h 918520"/>
                <a:gd name="connsiteX1259" fmla="*/ 549273 w 970961"/>
                <a:gd name="connsiteY1259" fmla="*/ 875727 h 918520"/>
                <a:gd name="connsiteX1260" fmla="*/ 547911 w 970961"/>
                <a:gd name="connsiteY1260" fmla="*/ 874705 h 918520"/>
                <a:gd name="connsiteX1261" fmla="*/ 547571 w 970961"/>
                <a:gd name="connsiteY1261" fmla="*/ 874251 h 918520"/>
                <a:gd name="connsiteX1262" fmla="*/ 547571 w 970961"/>
                <a:gd name="connsiteY1262" fmla="*/ 874251 h 918520"/>
                <a:gd name="connsiteX1263" fmla="*/ 547684 w 970961"/>
                <a:gd name="connsiteY1263" fmla="*/ 873684 h 918520"/>
                <a:gd name="connsiteX1264" fmla="*/ 548479 w 970961"/>
                <a:gd name="connsiteY1264" fmla="*/ 872549 h 918520"/>
                <a:gd name="connsiteX1265" fmla="*/ 548592 w 970961"/>
                <a:gd name="connsiteY1265" fmla="*/ 871981 h 918520"/>
                <a:gd name="connsiteX1266" fmla="*/ 548025 w 970961"/>
                <a:gd name="connsiteY1266" fmla="*/ 864830 h 918520"/>
                <a:gd name="connsiteX1267" fmla="*/ 547571 w 970961"/>
                <a:gd name="connsiteY1267" fmla="*/ 862333 h 918520"/>
                <a:gd name="connsiteX1268" fmla="*/ 546663 w 970961"/>
                <a:gd name="connsiteY1268" fmla="*/ 859495 h 918520"/>
                <a:gd name="connsiteX1269" fmla="*/ 546663 w 970961"/>
                <a:gd name="connsiteY1269" fmla="*/ 859495 h 918520"/>
                <a:gd name="connsiteX1270" fmla="*/ 545755 w 970961"/>
                <a:gd name="connsiteY1270" fmla="*/ 858814 h 918520"/>
                <a:gd name="connsiteX1271" fmla="*/ 542463 w 970961"/>
                <a:gd name="connsiteY1271" fmla="*/ 860176 h 918520"/>
                <a:gd name="connsiteX1272" fmla="*/ 540533 w 970961"/>
                <a:gd name="connsiteY1272" fmla="*/ 860403 h 918520"/>
                <a:gd name="connsiteX1273" fmla="*/ 538377 w 970961"/>
                <a:gd name="connsiteY1273" fmla="*/ 860176 h 918520"/>
                <a:gd name="connsiteX1274" fmla="*/ 532814 w 970961"/>
                <a:gd name="connsiteY1274" fmla="*/ 858247 h 918520"/>
                <a:gd name="connsiteX1275" fmla="*/ 532814 w 970961"/>
                <a:gd name="connsiteY1275" fmla="*/ 858247 h 918520"/>
                <a:gd name="connsiteX1276" fmla="*/ 533042 w 970961"/>
                <a:gd name="connsiteY1276" fmla="*/ 856544 h 918520"/>
                <a:gd name="connsiteX1277" fmla="*/ 532928 w 970961"/>
                <a:gd name="connsiteY1277" fmla="*/ 854160 h 918520"/>
                <a:gd name="connsiteX1278" fmla="*/ 533042 w 970961"/>
                <a:gd name="connsiteY1278" fmla="*/ 853366 h 918520"/>
                <a:gd name="connsiteX1279" fmla="*/ 533495 w 970961"/>
                <a:gd name="connsiteY1279" fmla="*/ 852457 h 918520"/>
                <a:gd name="connsiteX1280" fmla="*/ 529636 w 970961"/>
                <a:gd name="connsiteY1280" fmla="*/ 852457 h 918520"/>
                <a:gd name="connsiteX1281" fmla="*/ 527593 w 970961"/>
                <a:gd name="connsiteY1281" fmla="*/ 851890 h 918520"/>
                <a:gd name="connsiteX1282" fmla="*/ 525890 w 970961"/>
                <a:gd name="connsiteY1282" fmla="*/ 850641 h 918520"/>
                <a:gd name="connsiteX1283" fmla="*/ 525436 w 970961"/>
                <a:gd name="connsiteY1283" fmla="*/ 849620 h 918520"/>
                <a:gd name="connsiteX1284" fmla="*/ 523847 w 970961"/>
                <a:gd name="connsiteY1284" fmla="*/ 844853 h 918520"/>
                <a:gd name="connsiteX1285" fmla="*/ 522031 w 970961"/>
                <a:gd name="connsiteY1285" fmla="*/ 837361 h 918520"/>
                <a:gd name="connsiteX1286" fmla="*/ 520896 w 970961"/>
                <a:gd name="connsiteY1286" fmla="*/ 834410 h 918520"/>
                <a:gd name="connsiteX1287" fmla="*/ 518626 w 970961"/>
                <a:gd name="connsiteY1287" fmla="*/ 832934 h 918520"/>
                <a:gd name="connsiteX1288" fmla="*/ 517945 w 970961"/>
                <a:gd name="connsiteY1288" fmla="*/ 832139 h 918520"/>
                <a:gd name="connsiteX1289" fmla="*/ 516356 w 970961"/>
                <a:gd name="connsiteY1289" fmla="*/ 829301 h 918520"/>
                <a:gd name="connsiteX1290" fmla="*/ 515561 w 970961"/>
                <a:gd name="connsiteY1290" fmla="*/ 828961 h 918520"/>
                <a:gd name="connsiteX1291" fmla="*/ 514994 w 970961"/>
                <a:gd name="connsiteY1291" fmla="*/ 828734 h 918520"/>
                <a:gd name="connsiteX1292" fmla="*/ 514426 w 970961"/>
                <a:gd name="connsiteY1292" fmla="*/ 828961 h 918520"/>
                <a:gd name="connsiteX1293" fmla="*/ 514085 w 970961"/>
                <a:gd name="connsiteY1293" fmla="*/ 829756 h 918520"/>
                <a:gd name="connsiteX1294" fmla="*/ 505686 w 970961"/>
                <a:gd name="connsiteY1294" fmla="*/ 839063 h 918520"/>
                <a:gd name="connsiteX1295" fmla="*/ 505005 w 970961"/>
                <a:gd name="connsiteY1295" fmla="*/ 839744 h 918520"/>
                <a:gd name="connsiteX1296" fmla="*/ 503643 w 970961"/>
                <a:gd name="connsiteY1296" fmla="*/ 840312 h 918520"/>
                <a:gd name="connsiteX1297" fmla="*/ 502621 w 970961"/>
                <a:gd name="connsiteY1297" fmla="*/ 840426 h 918520"/>
                <a:gd name="connsiteX1298" fmla="*/ 499670 w 970961"/>
                <a:gd name="connsiteY1298" fmla="*/ 840426 h 918520"/>
                <a:gd name="connsiteX1299" fmla="*/ 497853 w 970961"/>
                <a:gd name="connsiteY1299" fmla="*/ 840880 h 918520"/>
                <a:gd name="connsiteX1300" fmla="*/ 496264 w 970961"/>
                <a:gd name="connsiteY1300" fmla="*/ 841674 h 918520"/>
                <a:gd name="connsiteX1301" fmla="*/ 494902 w 970961"/>
                <a:gd name="connsiteY1301" fmla="*/ 843036 h 918520"/>
                <a:gd name="connsiteX1302" fmla="*/ 493540 w 970961"/>
                <a:gd name="connsiteY1302" fmla="*/ 845193 h 918520"/>
                <a:gd name="connsiteX1303" fmla="*/ 491951 w 970961"/>
                <a:gd name="connsiteY1303" fmla="*/ 850074 h 918520"/>
                <a:gd name="connsiteX1304" fmla="*/ 492178 w 970961"/>
                <a:gd name="connsiteY1304" fmla="*/ 850188 h 918520"/>
                <a:gd name="connsiteX1305" fmla="*/ 492519 w 970961"/>
                <a:gd name="connsiteY1305" fmla="*/ 850641 h 918520"/>
                <a:gd name="connsiteX1306" fmla="*/ 492745 w 970961"/>
                <a:gd name="connsiteY1306" fmla="*/ 851322 h 918520"/>
                <a:gd name="connsiteX1307" fmla="*/ 492519 w 970961"/>
                <a:gd name="connsiteY1307" fmla="*/ 852344 h 918520"/>
                <a:gd name="connsiteX1308" fmla="*/ 492064 w 970961"/>
                <a:gd name="connsiteY1308" fmla="*/ 852685 h 918520"/>
                <a:gd name="connsiteX1309" fmla="*/ 490929 w 970961"/>
                <a:gd name="connsiteY1309" fmla="*/ 852685 h 918520"/>
                <a:gd name="connsiteX1310" fmla="*/ 490702 w 970961"/>
                <a:gd name="connsiteY1310" fmla="*/ 852798 h 918520"/>
                <a:gd name="connsiteX1311" fmla="*/ 490021 w 970961"/>
                <a:gd name="connsiteY1311" fmla="*/ 855749 h 918520"/>
                <a:gd name="connsiteX1312" fmla="*/ 489794 w 970961"/>
                <a:gd name="connsiteY1312" fmla="*/ 857566 h 918520"/>
                <a:gd name="connsiteX1313" fmla="*/ 489113 w 970961"/>
                <a:gd name="connsiteY1313" fmla="*/ 858701 h 918520"/>
                <a:gd name="connsiteX1314" fmla="*/ 486162 w 970961"/>
                <a:gd name="connsiteY1314" fmla="*/ 859949 h 918520"/>
                <a:gd name="connsiteX1315" fmla="*/ 483778 w 970961"/>
                <a:gd name="connsiteY1315" fmla="*/ 860403 h 918520"/>
                <a:gd name="connsiteX1316" fmla="*/ 482757 w 970961"/>
                <a:gd name="connsiteY1316" fmla="*/ 860290 h 918520"/>
                <a:gd name="connsiteX1317" fmla="*/ 481849 w 970961"/>
                <a:gd name="connsiteY1317" fmla="*/ 859836 h 918520"/>
                <a:gd name="connsiteX1318" fmla="*/ 479919 w 970961"/>
                <a:gd name="connsiteY1318" fmla="*/ 858473 h 918520"/>
                <a:gd name="connsiteX1319" fmla="*/ 479011 w 970961"/>
                <a:gd name="connsiteY1319" fmla="*/ 858133 h 918520"/>
                <a:gd name="connsiteX1320" fmla="*/ 476854 w 970961"/>
                <a:gd name="connsiteY1320" fmla="*/ 858587 h 918520"/>
                <a:gd name="connsiteX1321" fmla="*/ 473108 w 970961"/>
                <a:gd name="connsiteY1321" fmla="*/ 860744 h 918520"/>
                <a:gd name="connsiteX1322" fmla="*/ 470611 w 970961"/>
                <a:gd name="connsiteY1322" fmla="*/ 860971 h 918520"/>
                <a:gd name="connsiteX1323" fmla="*/ 468681 w 970961"/>
                <a:gd name="connsiteY1323" fmla="*/ 860630 h 918520"/>
                <a:gd name="connsiteX1324" fmla="*/ 468114 w 970961"/>
                <a:gd name="connsiteY1324" fmla="*/ 858928 h 918520"/>
                <a:gd name="connsiteX1325" fmla="*/ 468568 w 970961"/>
                <a:gd name="connsiteY1325" fmla="*/ 854047 h 918520"/>
                <a:gd name="connsiteX1326" fmla="*/ 468341 w 970961"/>
                <a:gd name="connsiteY1326" fmla="*/ 851890 h 918520"/>
                <a:gd name="connsiteX1327" fmla="*/ 467887 w 970961"/>
                <a:gd name="connsiteY1327" fmla="*/ 849847 h 918520"/>
                <a:gd name="connsiteX1328" fmla="*/ 467774 w 970961"/>
                <a:gd name="connsiteY1328" fmla="*/ 847690 h 918520"/>
                <a:gd name="connsiteX1329" fmla="*/ 468568 w 970961"/>
                <a:gd name="connsiteY1329" fmla="*/ 845193 h 918520"/>
                <a:gd name="connsiteX1330" fmla="*/ 465730 w 970961"/>
                <a:gd name="connsiteY1330" fmla="*/ 843490 h 918520"/>
                <a:gd name="connsiteX1331" fmla="*/ 455628 w 970961"/>
                <a:gd name="connsiteY1331" fmla="*/ 842809 h 918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</a:cxnLst>
              <a:rect l="l" t="t" r="r" b="b"/>
              <a:pathLst>
                <a:path w="970961" h="918520">
                  <a:moveTo>
                    <a:pt x="455628" y="842809"/>
                  </a:moveTo>
                  <a:lnTo>
                    <a:pt x="456082" y="840312"/>
                  </a:lnTo>
                  <a:lnTo>
                    <a:pt x="455855" y="837247"/>
                  </a:lnTo>
                  <a:lnTo>
                    <a:pt x="454493" y="830891"/>
                  </a:lnTo>
                  <a:lnTo>
                    <a:pt x="454039" y="829529"/>
                  </a:lnTo>
                  <a:lnTo>
                    <a:pt x="452904" y="826918"/>
                  </a:lnTo>
                  <a:lnTo>
                    <a:pt x="452450" y="825442"/>
                  </a:lnTo>
                  <a:lnTo>
                    <a:pt x="451769" y="820334"/>
                  </a:lnTo>
                  <a:lnTo>
                    <a:pt x="451314" y="819199"/>
                  </a:lnTo>
                  <a:lnTo>
                    <a:pt x="449839" y="818064"/>
                  </a:lnTo>
                  <a:lnTo>
                    <a:pt x="448363" y="818291"/>
                  </a:lnTo>
                  <a:lnTo>
                    <a:pt x="446888" y="818972"/>
                  </a:lnTo>
                  <a:lnTo>
                    <a:pt x="445525" y="819086"/>
                  </a:lnTo>
                  <a:lnTo>
                    <a:pt x="444277" y="818405"/>
                  </a:lnTo>
                  <a:lnTo>
                    <a:pt x="442347" y="816135"/>
                  </a:lnTo>
                  <a:lnTo>
                    <a:pt x="441099" y="815113"/>
                  </a:lnTo>
                  <a:lnTo>
                    <a:pt x="439737" y="814659"/>
                  </a:lnTo>
                  <a:lnTo>
                    <a:pt x="436785" y="814432"/>
                  </a:lnTo>
                  <a:lnTo>
                    <a:pt x="435537" y="813524"/>
                  </a:lnTo>
                  <a:lnTo>
                    <a:pt x="434969" y="812389"/>
                  </a:lnTo>
                  <a:lnTo>
                    <a:pt x="433948" y="808075"/>
                  </a:lnTo>
                  <a:lnTo>
                    <a:pt x="431678" y="803421"/>
                  </a:lnTo>
                  <a:lnTo>
                    <a:pt x="429975" y="798881"/>
                  </a:lnTo>
                  <a:lnTo>
                    <a:pt x="429975" y="794908"/>
                  </a:lnTo>
                  <a:lnTo>
                    <a:pt x="432585" y="791843"/>
                  </a:lnTo>
                  <a:lnTo>
                    <a:pt x="429975" y="790481"/>
                  </a:lnTo>
                  <a:lnTo>
                    <a:pt x="429521" y="788665"/>
                  </a:lnTo>
                  <a:lnTo>
                    <a:pt x="429748" y="786395"/>
                  </a:lnTo>
                  <a:lnTo>
                    <a:pt x="429180" y="783671"/>
                  </a:lnTo>
                  <a:lnTo>
                    <a:pt x="427705" y="782763"/>
                  </a:lnTo>
                  <a:lnTo>
                    <a:pt x="423845" y="785260"/>
                  </a:lnTo>
                  <a:lnTo>
                    <a:pt x="421575" y="785260"/>
                  </a:lnTo>
                  <a:lnTo>
                    <a:pt x="414310" y="781287"/>
                  </a:lnTo>
                  <a:lnTo>
                    <a:pt x="410565" y="779925"/>
                  </a:lnTo>
                  <a:lnTo>
                    <a:pt x="406705" y="780379"/>
                  </a:lnTo>
                  <a:lnTo>
                    <a:pt x="406932" y="780379"/>
                  </a:lnTo>
                  <a:lnTo>
                    <a:pt x="407159" y="780492"/>
                  </a:lnTo>
                  <a:lnTo>
                    <a:pt x="407273" y="780719"/>
                  </a:lnTo>
                  <a:lnTo>
                    <a:pt x="407386" y="780947"/>
                  </a:lnTo>
                  <a:lnTo>
                    <a:pt x="404662" y="783330"/>
                  </a:lnTo>
                  <a:lnTo>
                    <a:pt x="403300" y="783557"/>
                  </a:lnTo>
                  <a:lnTo>
                    <a:pt x="401370" y="781968"/>
                  </a:lnTo>
                  <a:lnTo>
                    <a:pt x="400803" y="780947"/>
                  </a:lnTo>
                  <a:lnTo>
                    <a:pt x="400122" y="778563"/>
                  </a:lnTo>
                  <a:lnTo>
                    <a:pt x="399668" y="777768"/>
                  </a:lnTo>
                  <a:lnTo>
                    <a:pt x="398533" y="776860"/>
                  </a:lnTo>
                  <a:lnTo>
                    <a:pt x="396262" y="776406"/>
                  </a:lnTo>
                  <a:lnTo>
                    <a:pt x="395127" y="775838"/>
                  </a:lnTo>
                  <a:lnTo>
                    <a:pt x="392062" y="773228"/>
                  </a:lnTo>
                  <a:lnTo>
                    <a:pt x="390587" y="772433"/>
                  </a:lnTo>
                  <a:lnTo>
                    <a:pt x="384344" y="771298"/>
                  </a:lnTo>
                  <a:lnTo>
                    <a:pt x="383095" y="769822"/>
                  </a:lnTo>
                  <a:lnTo>
                    <a:pt x="383776" y="767098"/>
                  </a:lnTo>
                  <a:lnTo>
                    <a:pt x="378101" y="763352"/>
                  </a:lnTo>
                  <a:lnTo>
                    <a:pt x="376739" y="763012"/>
                  </a:lnTo>
                  <a:lnTo>
                    <a:pt x="375150" y="762558"/>
                  </a:lnTo>
                  <a:lnTo>
                    <a:pt x="375604" y="765963"/>
                  </a:lnTo>
                  <a:lnTo>
                    <a:pt x="376171" y="766190"/>
                  </a:lnTo>
                  <a:lnTo>
                    <a:pt x="376966" y="765963"/>
                  </a:lnTo>
                  <a:lnTo>
                    <a:pt x="377760" y="765963"/>
                  </a:lnTo>
                  <a:lnTo>
                    <a:pt x="378441" y="766985"/>
                  </a:lnTo>
                  <a:lnTo>
                    <a:pt x="378668" y="768460"/>
                  </a:lnTo>
                  <a:lnTo>
                    <a:pt x="378214" y="769141"/>
                  </a:lnTo>
                  <a:lnTo>
                    <a:pt x="375036" y="770049"/>
                  </a:lnTo>
                  <a:lnTo>
                    <a:pt x="371177" y="770163"/>
                  </a:lnTo>
                  <a:lnTo>
                    <a:pt x="369360" y="770617"/>
                  </a:lnTo>
                  <a:lnTo>
                    <a:pt x="366523" y="773114"/>
                  </a:lnTo>
                  <a:lnTo>
                    <a:pt x="363004" y="774136"/>
                  </a:lnTo>
                  <a:lnTo>
                    <a:pt x="359485" y="773341"/>
                  </a:lnTo>
                  <a:lnTo>
                    <a:pt x="353242" y="767098"/>
                  </a:lnTo>
                  <a:lnTo>
                    <a:pt x="352107" y="765623"/>
                  </a:lnTo>
                  <a:lnTo>
                    <a:pt x="351313" y="763806"/>
                  </a:lnTo>
                  <a:lnTo>
                    <a:pt x="350745" y="761990"/>
                  </a:lnTo>
                  <a:lnTo>
                    <a:pt x="350064" y="760288"/>
                  </a:lnTo>
                  <a:lnTo>
                    <a:pt x="349042" y="759039"/>
                  </a:lnTo>
                  <a:lnTo>
                    <a:pt x="348134" y="758131"/>
                  </a:lnTo>
                  <a:lnTo>
                    <a:pt x="347794" y="757223"/>
                  </a:lnTo>
                  <a:lnTo>
                    <a:pt x="348134" y="756428"/>
                  </a:lnTo>
                  <a:lnTo>
                    <a:pt x="349042" y="755634"/>
                  </a:lnTo>
                  <a:lnTo>
                    <a:pt x="349042" y="755520"/>
                  </a:lnTo>
                  <a:lnTo>
                    <a:pt x="349042" y="755407"/>
                  </a:lnTo>
                  <a:lnTo>
                    <a:pt x="349042" y="755293"/>
                  </a:lnTo>
                  <a:lnTo>
                    <a:pt x="349042" y="755180"/>
                  </a:lnTo>
                  <a:lnTo>
                    <a:pt x="347680" y="754839"/>
                  </a:lnTo>
                  <a:lnTo>
                    <a:pt x="345070" y="753477"/>
                  </a:lnTo>
                  <a:lnTo>
                    <a:pt x="343821" y="753137"/>
                  </a:lnTo>
                  <a:lnTo>
                    <a:pt x="342799" y="753364"/>
                  </a:lnTo>
                  <a:lnTo>
                    <a:pt x="342005" y="753818"/>
                  </a:lnTo>
                  <a:lnTo>
                    <a:pt x="340983" y="754045"/>
                  </a:lnTo>
                  <a:lnTo>
                    <a:pt x="339507" y="753364"/>
                  </a:lnTo>
                  <a:lnTo>
                    <a:pt x="334740" y="747347"/>
                  </a:lnTo>
                  <a:lnTo>
                    <a:pt x="334513" y="746213"/>
                  </a:lnTo>
                  <a:lnTo>
                    <a:pt x="335194" y="744737"/>
                  </a:lnTo>
                  <a:lnTo>
                    <a:pt x="336216" y="744169"/>
                  </a:lnTo>
                  <a:lnTo>
                    <a:pt x="340870" y="743942"/>
                  </a:lnTo>
                  <a:lnTo>
                    <a:pt x="343480" y="742921"/>
                  </a:lnTo>
                  <a:lnTo>
                    <a:pt x="347567" y="740424"/>
                  </a:lnTo>
                  <a:lnTo>
                    <a:pt x="349496" y="738721"/>
                  </a:lnTo>
                  <a:lnTo>
                    <a:pt x="350405" y="736451"/>
                  </a:lnTo>
                  <a:lnTo>
                    <a:pt x="348929" y="733613"/>
                  </a:lnTo>
                  <a:lnTo>
                    <a:pt x="347907" y="732591"/>
                  </a:lnTo>
                  <a:lnTo>
                    <a:pt x="347680" y="731116"/>
                  </a:lnTo>
                  <a:lnTo>
                    <a:pt x="347907" y="729754"/>
                  </a:lnTo>
                  <a:lnTo>
                    <a:pt x="348929" y="726916"/>
                  </a:lnTo>
                  <a:lnTo>
                    <a:pt x="349156" y="726462"/>
                  </a:lnTo>
                  <a:lnTo>
                    <a:pt x="349269" y="726008"/>
                  </a:lnTo>
                  <a:lnTo>
                    <a:pt x="349269" y="725554"/>
                  </a:lnTo>
                  <a:lnTo>
                    <a:pt x="349042" y="725213"/>
                  </a:lnTo>
                  <a:lnTo>
                    <a:pt x="347226" y="722830"/>
                  </a:lnTo>
                  <a:lnTo>
                    <a:pt x="346659" y="722376"/>
                  </a:lnTo>
                  <a:lnTo>
                    <a:pt x="345070" y="721808"/>
                  </a:lnTo>
                  <a:lnTo>
                    <a:pt x="344389" y="722262"/>
                  </a:lnTo>
                  <a:lnTo>
                    <a:pt x="344161" y="723283"/>
                  </a:lnTo>
                  <a:lnTo>
                    <a:pt x="343594" y="724532"/>
                  </a:lnTo>
                  <a:lnTo>
                    <a:pt x="340756" y="728505"/>
                  </a:lnTo>
                  <a:lnTo>
                    <a:pt x="339054" y="729867"/>
                  </a:lnTo>
                  <a:lnTo>
                    <a:pt x="336783" y="730435"/>
                  </a:lnTo>
                  <a:lnTo>
                    <a:pt x="328156" y="728959"/>
                  </a:lnTo>
                  <a:lnTo>
                    <a:pt x="323503" y="729413"/>
                  </a:lnTo>
                  <a:lnTo>
                    <a:pt x="320665" y="732818"/>
                  </a:lnTo>
                  <a:lnTo>
                    <a:pt x="320211" y="733159"/>
                  </a:lnTo>
                  <a:lnTo>
                    <a:pt x="319643" y="733272"/>
                  </a:lnTo>
                  <a:lnTo>
                    <a:pt x="319076" y="733159"/>
                  </a:lnTo>
                  <a:lnTo>
                    <a:pt x="318622" y="732818"/>
                  </a:lnTo>
                  <a:lnTo>
                    <a:pt x="317714" y="729980"/>
                  </a:lnTo>
                  <a:lnTo>
                    <a:pt x="315557" y="728278"/>
                  </a:lnTo>
                  <a:lnTo>
                    <a:pt x="313400" y="728392"/>
                  </a:lnTo>
                  <a:lnTo>
                    <a:pt x="312379" y="731116"/>
                  </a:lnTo>
                  <a:lnTo>
                    <a:pt x="311130" y="730094"/>
                  </a:lnTo>
                  <a:lnTo>
                    <a:pt x="310449" y="728505"/>
                  </a:lnTo>
                  <a:lnTo>
                    <a:pt x="310222" y="726575"/>
                  </a:lnTo>
                  <a:lnTo>
                    <a:pt x="310336" y="724646"/>
                  </a:lnTo>
                  <a:lnTo>
                    <a:pt x="309882" y="724305"/>
                  </a:lnTo>
                  <a:lnTo>
                    <a:pt x="309427" y="723851"/>
                  </a:lnTo>
                  <a:lnTo>
                    <a:pt x="309087" y="723397"/>
                  </a:lnTo>
                  <a:lnTo>
                    <a:pt x="308860" y="722830"/>
                  </a:lnTo>
                  <a:lnTo>
                    <a:pt x="310676" y="722149"/>
                  </a:lnTo>
                  <a:lnTo>
                    <a:pt x="308633" y="721240"/>
                  </a:lnTo>
                  <a:lnTo>
                    <a:pt x="304092" y="721354"/>
                  </a:lnTo>
                  <a:lnTo>
                    <a:pt x="301822" y="720673"/>
                  </a:lnTo>
                  <a:lnTo>
                    <a:pt x="298417" y="718516"/>
                  </a:lnTo>
                  <a:lnTo>
                    <a:pt x="297509" y="717495"/>
                  </a:lnTo>
                  <a:lnTo>
                    <a:pt x="296941" y="716132"/>
                  </a:lnTo>
                  <a:lnTo>
                    <a:pt x="296374" y="714203"/>
                  </a:lnTo>
                  <a:lnTo>
                    <a:pt x="296033" y="712500"/>
                  </a:lnTo>
                  <a:lnTo>
                    <a:pt x="296260" y="712046"/>
                  </a:lnTo>
                  <a:lnTo>
                    <a:pt x="295125" y="711706"/>
                  </a:lnTo>
                  <a:lnTo>
                    <a:pt x="292174" y="712273"/>
                  </a:lnTo>
                  <a:lnTo>
                    <a:pt x="290812" y="712273"/>
                  </a:lnTo>
                  <a:lnTo>
                    <a:pt x="289563" y="711592"/>
                  </a:lnTo>
                  <a:lnTo>
                    <a:pt x="287293" y="709663"/>
                  </a:lnTo>
                  <a:lnTo>
                    <a:pt x="286271" y="708981"/>
                  </a:lnTo>
                  <a:lnTo>
                    <a:pt x="276283" y="706144"/>
                  </a:lnTo>
                  <a:lnTo>
                    <a:pt x="274012" y="706371"/>
                  </a:lnTo>
                  <a:lnTo>
                    <a:pt x="272537" y="705463"/>
                  </a:lnTo>
                  <a:lnTo>
                    <a:pt x="269813" y="703873"/>
                  </a:lnTo>
                  <a:lnTo>
                    <a:pt x="267542" y="703647"/>
                  </a:lnTo>
                  <a:lnTo>
                    <a:pt x="264932" y="705235"/>
                  </a:lnTo>
                  <a:lnTo>
                    <a:pt x="264932" y="707392"/>
                  </a:lnTo>
                  <a:lnTo>
                    <a:pt x="267996" y="711933"/>
                  </a:lnTo>
                  <a:lnTo>
                    <a:pt x="269132" y="714657"/>
                  </a:lnTo>
                  <a:lnTo>
                    <a:pt x="269813" y="717835"/>
                  </a:lnTo>
                  <a:lnTo>
                    <a:pt x="270721" y="720786"/>
                  </a:lnTo>
                  <a:lnTo>
                    <a:pt x="272537" y="722602"/>
                  </a:lnTo>
                  <a:lnTo>
                    <a:pt x="274920" y="723965"/>
                  </a:lnTo>
                  <a:lnTo>
                    <a:pt x="276737" y="725894"/>
                  </a:lnTo>
                  <a:lnTo>
                    <a:pt x="277758" y="728618"/>
                  </a:lnTo>
                  <a:lnTo>
                    <a:pt x="277872" y="732251"/>
                  </a:lnTo>
                  <a:lnTo>
                    <a:pt x="279121" y="733953"/>
                  </a:lnTo>
                  <a:lnTo>
                    <a:pt x="279347" y="735996"/>
                  </a:lnTo>
                  <a:lnTo>
                    <a:pt x="278780" y="737245"/>
                  </a:lnTo>
                  <a:lnTo>
                    <a:pt x="277645" y="736791"/>
                  </a:lnTo>
                  <a:lnTo>
                    <a:pt x="276623" y="735202"/>
                  </a:lnTo>
                  <a:lnTo>
                    <a:pt x="276169" y="734294"/>
                  </a:lnTo>
                  <a:lnTo>
                    <a:pt x="275602" y="733840"/>
                  </a:lnTo>
                  <a:lnTo>
                    <a:pt x="274126" y="733840"/>
                  </a:lnTo>
                  <a:lnTo>
                    <a:pt x="273899" y="734294"/>
                  </a:lnTo>
                  <a:lnTo>
                    <a:pt x="273899" y="736110"/>
                  </a:lnTo>
                  <a:lnTo>
                    <a:pt x="273672" y="736678"/>
                  </a:lnTo>
                  <a:lnTo>
                    <a:pt x="272764" y="736791"/>
                  </a:lnTo>
                  <a:lnTo>
                    <a:pt x="270948" y="736110"/>
                  </a:lnTo>
                  <a:lnTo>
                    <a:pt x="270040" y="736110"/>
                  </a:lnTo>
                  <a:lnTo>
                    <a:pt x="268904" y="736905"/>
                  </a:lnTo>
                  <a:lnTo>
                    <a:pt x="267315" y="739175"/>
                  </a:lnTo>
                  <a:lnTo>
                    <a:pt x="266407" y="739969"/>
                  </a:lnTo>
                  <a:lnTo>
                    <a:pt x="265272" y="740197"/>
                  </a:lnTo>
                  <a:lnTo>
                    <a:pt x="264137" y="740537"/>
                  </a:lnTo>
                  <a:lnTo>
                    <a:pt x="262207" y="740424"/>
                  </a:lnTo>
                  <a:lnTo>
                    <a:pt x="260278" y="740650"/>
                  </a:lnTo>
                  <a:lnTo>
                    <a:pt x="258121" y="742467"/>
                  </a:lnTo>
                  <a:lnTo>
                    <a:pt x="256419" y="745077"/>
                  </a:lnTo>
                  <a:lnTo>
                    <a:pt x="255397" y="747121"/>
                  </a:lnTo>
                  <a:lnTo>
                    <a:pt x="254262" y="748823"/>
                  </a:lnTo>
                  <a:lnTo>
                    <a:pt x="252105" y="750412"/>
                  </a:lnTo>
                  <a:lnTo>
                    <a:pt x="249154" y="754499"/>
                  </a:lnTo>
                  <a:lnTo>
                    <a:pt x="245181" y="754839"/>
                  </a:lnTo>
                  <a:lnTo>
                    <a:pt x="241095" y="752682"/>
                  </a:lnTo>
                  <a:lnTo>
                    <a:pt x="237803" y="749618"/>
                  </a:lnTo>
                  <a:lnTo>
                    <a:pt x="236100" y="747347"/>
                  </a:lnTo>
                  <a:lnTo>
                    <a:pt x="235192" y="745418"/>
                  </a:lnTo>
                  <a:lnTo>
                    <a:pt x="234057" y="740310"/>
                  </a:lnTo>
                  <a:lnTo>
                    <a:pt x="233036" y="737472"/>
                  </a:lnTo>
                  <a:lnTo>
                    <a:pt x="230084" y="734408"/>
                  </a:lnTo>
                  <a:lnTo>
                    <a:pt x="228835" y="732137"/>
                  </a:lnTo>
                  <a:lnTo>
                    <a:pt x="227473" y="730208"/>
                  </a:lnTo>
                  <a:lnTo>
                    <a:pt x="224976" y="725667"/>
                  </a:lnTo>
                  <a:lnTo>
                    <a:pt x="223614" y="723738"/>
                  </a:lnTo>
                  <a:lnTo>
                    <a:pt x="221457" y="722262"/>
                  </a:lnTo>
                  <a:lnTo>
                    <a:pt x="217144" y="720673"/>
                  </a:lnTo>
                  <a:lnTo>
                    <a:pt x="215441" y="718403"/>
                  </a:lnTo>
                  <a:lnTo>
                    <a:pt x="215215" y="717041"/>
                  </a:lnTo>
                  <a:lnTo>
                    <a:pt x="215328" y="715679"/>
                  </a:lnTo>
                  <a:lnTo>
                    <a:pt x="215215" y="714316"/>
                  </a:lnTo>
                  <a:lnTo>
                    <a:pt x="214534" y="712954"/>
                  </a:lnTo>
                  <a:lnTo>
                    <a:pt x="213625" y="712614"/>
                  </a:lnTo>
                  <a:lnTo>
                    <a:pt x="209199" y="712614"/>
                  </a:lnTo>
                  <a:lnTo>
                    <a:pt x="208063" y="712954"/>
                  </a:lnTo>
                  <a:lnTo>
                    <a:pt x="207382" y="713522"/>
                  </a:lnTo>
                  <a:lnTo>
                    <a:pt x="206701" y="713635"/>
                  </a:lnTo>
                  <a:lnTo>
                    <a:pt x="205453" y="712614"/>
                  </a:lnTo>
                  <a:lnTo>
                    <a:pt x="204999" y="711706"/>
                  </a:lnTo>
                  <a:lnTo>
                    <a:pt x="203750" y="707846"/>
                  </a:lnTo>
                  <a:lnTo>
                    <a:pt x="200572" y="707279"/>
                  </a:lnTo>
                  <a:lnTo>
                    <a:pt x="199664" y="704554"/>
                  </a:lnTo>
                  <a:lnTo>
                    <a:pt x="200458" y="702171"/>
                  </a:lnTo>
                  <a:lnTo>
                    <a:pt x="202388" y="702625"/>
                  </a:lnTo>
                  <a:lnTo>
                    <a:pt x="202161" y="702171"/>
                  </a:lnTo>
                  <a:lnTo>
                    <a:pt x="201707" y="700468"/>
                  </a:lnTo>
                  <a:lnTo>
                    <a:pt x="202274" y="700468"/>
                  </a:lnTo>
                  <a:lnTo>
                    <a:pt x="203183" y="699901"/>
                  </a:lnTo>
                  <a:lnTo>
                    <a:pt x="203750" y="699674"/>
                  </a:lnTo>
                  <a:lnTo>
                    <a:pt x="205226" y="698425"/>
                  </a:lnTo>
                  <a:lnTo>
                    <a:pt x="206928" y="697403"/>
                  </a:lnTo>
                  <a:lnTo>
                    <a:pt x="208404" y="696155"/>
                  </a:lnTo>
                  <a:lnTo>
                    <a:pt x="209199" y="694225"/>
                  </a:lnTo>
                  <a:lnTo>
                    <a:pt x="210674" y="693771"/>
                  </a:lnTo>
                  <a:lnTo>
                    <a:pt x="213739" y="694679"/>
                  </a:lnTo>
                  <a:lnTo>
                    <a:pt x="215441" y="694339"/>
                  </a:lnTo>
                  <a:lnTo>
                    <a:pt x="216350" y="693090"/>
                  </a:lnTo>
                  <a:lnTo>
                    <a:pt x="218393" y="691160"/>
                  </a:lnTo>
                  <a:lnTo>
                    <a:pt x="219187" y="690025"/>
                  </a:lnTo>
                  <a:lnTo>
                    <a:pt x="218960" y="690139"/>
                  </a:lnTo>
                  <a:lnTo>
                    <a:pt x="218960" y="689231"/>
                  </a:lnTo>
                  <a:lnTo>
                    <a:pt x="219074" y="688096"/>
                  </a:lnTo>
                  <a:lnTo>
                    <a:pt x="219187" y="687301"/>
                  </a:lnTo>
                  <a:lnTo>
                    <a:pt x="219641" y="686393"/>
                  </a:lnTo>
                  <a:lnTo>
                    <a:pt x="219868" y="685939"/>
                  </a:lnTo>
                  <a:lnTo>
                    <a:pt x="219868" y="685485"/>
                  </a:lnTo>
                  <a:lnTo>
                    <a:pt x="219528" y="684350"/>
                  </a:lnTo>
                  <a:lnTo>
                    <a:pt x="222593" y="683101"/>
                  </a:lnTo>
                  <a:lnTo>
                    <a:pt x="221685" y="680150"/>
                  </a:lnTo>
                  <a:lnTo>
                    <a:pt x="213398" y="671410"/>
                  </a:lnTo>
                  <a:lnTo>
                    <a:pt x="210447" y="669707"/>
                  </a:lnTo>
                  <a:lnTo>
                    <a:pt x="207269" y="668913"/>
                  </a:lnTo>
                  <a:lnTo>
                    <a:pt x="203750" y="668799"/>
                  </a:lnTo>
                  <a:lnTo>
                    <a:pt x="202502" y="669026"/>
                  </a:lnTo>
                  <a:lnTo>
                    <a:pt x="201820" y="670615"/>
                  </a:lnTo>
                  <a:lnTo>
                    <a:pt x="201139" y="672545"/>
                  </a:lnTo>
                  <a:lnTo>
                    <a:pt x="200004" y="674020"/>
                  </a:lnTo>
                  <a:lnTo>
                    <a:pt x="198415" y="674361"/>
                  </a:lnTo>
                  <a:lnTo>
                    <a:pt x="196939" y="673680"/>
                  </a:lnTo>
                  <a:lnTo>
                    <a:pt x="193875" y="671296"/>
                  </a:lnTo>
                  <a:lnTo>
                    <a:pt x="189788" y="670842"/>
                  </a:lnTo>
                  <a:lnTo>
                    <a:pt x="183772" y="676631"/>
                  </a:lnTo>
                  <a:lnTo>
                    <a:pt x="179686" y="677426"/>
                  </a:lnTo>
                  <a:lnTo>
                    <a:pt x="179459" y="676972"/>
                  </a:lnTo>
                  <a:lnTo>
                    <a:pt x="179345" y="676518"/>
                  </a:lnTo>
                  <a:lnTo>
                    <a:pt x="179459" y="676063"/>
                  </a:lnTo>
                  <a:lnTo>
                    <a:pt x="179686" y="675610"/>
                  </a:lnTo>
                  <a:lnTo>
                    <a:pt x="181048" y="674474"/>
                  </a:lnTo>
                  <a:lnTo>
                    <a:pt x="181275" y="672658"/>
                  </a:lnTo>
                  <a:lnTo>
                    <a:pt x="180708" y="670502"/>
                  </a:lnTo>
                  <a:lnTo>
                    <a:pt x="179913" y="668458"/>
                  </a:lnTo>
                  <a:lnTo>
                    <a:pt x="178664" y="666075"/>
                  </a:lnTo>
                  <a:lnTo>
                    <a:pt x="177416" y="664826"/>
                  </a:lnTo>
                  <a:lnTo>
                    <a:pt x="175827" y="664599"/>
                  </a:lnTo>
                  <a:lnTo>
                    <a:pt x="170038" y="666756"/>
                  </a:lnTo>
                  <a:lnTo>
                    <a:pt x="167313" y="666869"/>
                  </a:lnTo>
                  <a:lnTo>
                    <a:pt x="166746" y="666642"/>
                  </a:lnTo>
                  <a:lnTo>
                    <a:pt x="161865" y="658243"/>
                  </a:lnTo>
                  <a:lnTo>
                    <a:pt x="161524" y="657334"/>
                  </a:lnTo>
                  <a:lnTo>
                    <a:pt x="161297" y="656313"/>
                  </a:lnTo>
                  <a:lnTo>
                    <a:pt x="158914" y="656086"/>
                  </a:lnTo>
                  <a:lnTo>
                    <a:pt x="150854" y="658015"/>
                  </a:lnTo>
                  <a:lnTo>
                    <a:pt x="149833" y="657675"/>
                  </a:lnTo>
                  <a:lnTo>
                    <a:pt x="149152" y="656994"/>
                  </a:lnTo>
                  <a:lnTo>
                    <a:pt x="147903" y="655064"/>
                  </a:lnTo>
                  <a:lnTo>
                    <a:pt x="146768" y="654383"/>
                  </a:lnTo>
                  <a:lnTo>
                    <a:pt x="127358" y="647573"/>
                  </a:lnTo>
                  <a:lnTo>
                    <a:pt x="123272" y="647913"/>
                  </a:lnTo>
                  <a:lnTo>
                    <a:pt x="122364" y="649048"/>
                  </a:lnTo>
                  <a:lnTo>
                    <a:pt x="121455" y="650637"/>
                  </a:lnTo>
                  <a:lnTo>
                    <a:pt x="120434" y="651773"/>
                  </a:lnTo>
                  <a:lnTo>
                    <a:pt x="120320" y="651773"/>
                  </a:lnTo>
                  <a:lnTo>
                    <a:pt x="119072" y="651432"/>
                  </a:lnTo>
                  <a:lnTo>
                    <a:pt x="118504" y="650183"/>
                  </a:lnTo>
                  <a:lnTo>
                    <a:pt x="118618" y="648708"/>
                  </a:lnTo>
                  <a:lnTo>
                    <a:pt x="118845" y="647119"/>
                  </a:lnTo>
                  <a:lnTo>
                    <a:pt x="118845" y="645643"/>
                  </a:lnTo>
                  <a:lnTo>
                    <a:pt x="117710" y="642805"/>
                  </a:lnTo>
                  <a:lnTo>
                    <a:pt x="116234" y="641557"/>
                  </a:lnTo>
                  <a:lnTo>
                    <a:pt x="114532" y="640762"/>
                  </a:lnTo>
                  <a:lnTo>
                    <a:pt x="112602" y="639173"/>
                  </a:lnTo>
                  <a:lnTo>
                    <a:pt x="111580" y="637470"/>
                  </a:lnTo>
                  <a:lnTo>
                    <a:pt x="110445" y="634973"/>
                  </a:lnTo>
                  <a:lnTo>
                    <a:pt x="109537" y="632249"/>
                  </a:lnTo>
                  <a:lnTo>
                    <a:pt x="109197" y="630092"/>
                  </a:lnTo>
                  <a:lnTo>
                    <a:pt x="109878" y="627254"/>
                  </a:lnTo>
                  <a:lnTo>
                    <a:pt x="110672" y="625665"/>
                  </a:lnTo>
                  <a:lnTo>
                    <a:pt x="110786" y="624190"/>
                  </a:lnTo>
                  <a:lnTo>
                    <a:pt x="109197" y="621693"/>
                  </a:lnTo>
                  <a:lnTo>
                    <a:pt x="106586" y="620444"/>
                  </a:lnTo>
                  <a:lnTo>
                    <a:pt x="101024" y="620330"/>
                  </a:lnTo>
                  <a:lnTo>
                    <a:pt x="100116" y="618060"/>
                  </a:lnTo>
                  <a:lnTo>
                    <a:pt x="99662" y="615677"/>
                  </a:lnTo>
                  <a:lnTo>
                    <a:pt x="98527" y="615109"/>
                  </a:lnTo>
                  <a:lnTo>
                    <a:pt x="97278" y="616017"/>
                  </a:lnTo>
                  <a:lnTo>
                    <a:pt x="96370" y="618060"/>
                  </a:lnTo>
                  <a:lnTo>
                    <a:pt x="96370" y="618060"/>
                  </a:lnTo>
                  <a:lnTo>
                    <a:pt x="96029" y="619649"/>
                  </a:lnTo>
                  <a:lnTo>
                    <a:pt x="94894" y="619876"/>
                  </a:lnTo>
                  <a:lnTo>
                    <a:pt x="93532" y="619195"/>
                  </a:lnTo>
                  <a:lnTo>
                    <a:pt x="92397" y="618060"/>
                  </a:lnTo>
                  <a:lnTo>
                    <a:pt x="91602" y="616584"/>
                  </a:lnTo>
                  <a:lnTo>
                    <a:pt x="86722" y="615449"/>
                  </a:lnTo>
                  <a:lnTo>
                    <a:pt x="84905" y="613747"/>
                  </a:lnTo>
                  <a:lnTo>
                    <a:pt x="84678" y="614996"/>
                  </a:lnTo>
                  <a:lnTo>
                    <a:pt x="84224" y="615677"/>
                  </a:lnTo>
                  <a:lnTo>
                    <a:pt x="82862" y="616698"/>
                  </a:lnTo>
                  <a:lnTo>
                    <a:pt x="82294" y="616811"/>
                  </a:lnTo>
                  <a:lnTo>
                    <a:pt x="81727" y="617039"/>
                  </a:lnTo>
                  <a:lnTo>
                    <a:pt x="81273" y="617493"/>
                  </a:lnTo>
                  <a:lnTo>
                    <a:pt x="80819" y="618060"/>
                  </a:lnTo>
                  <a:lnTo>
                    <a:pt x="80819" y="618060"/>
                  </a:lnTo>
                  <a:lnTo>
                    <a:pt x="81273" y="619763"/>
                  </a:lnTo>
                  <a:lnTo>
                    <a:pt x="82862" y="621012"/>
                  </a:lnTo>
                  <a:lnTo>
                    <a:pt x="84338" y="623168"/>
                  </a:lnTo>
                  <a:lnTo>
                    <a:pt x="84451" y="627595"/>
                  </a:lnTo>
                  <a:lnTo>
                    <a:pt x="84111" y="628390"/>
                  </a:lnTo>
                  <a:lnTo>
                    <a:pt x="83203" y="629525"/>
                  </a:lnTo>
                  <a:lnTo>
                    <a:pt x="82976" y="630092"/>
                  </a:lnTo>
                  <a:lnTo>
                    <a:pt x="82862" y="631000"/>
                  </a:lnTo>
                  <a:lnTo>
                    <a:pt x="82976" y="631568"/>
                  </a:lnTo>
                  <a:lnTo>
                    <a:pt x="83089" y="632022"/>
                  </a:lnTo>
                  <a:lnTo>
                    <a:pt x="83203" y="637357"/>
                  </a:lnTo>
                  <a:lnTo>
                    <a:pt x="82976" y="638719"/>
                  </a:lnTo>
                  <a:lnTo>
                    <a:pt x="71852" y="637924"/>
                  </a:lnTo>
                  <a:lnTo>
                    <a:pt x="68333" y="638946"/>
                  </a:lnTo>
                  <a:lnTo>
                    <a:pt x="66290" y="638832"/>
                  </a:lnTo>
                  <a:lnTo>
                    <a:pt x="66290" y="635995"/>
                  </a:lnTo>
                  <a:lnTo>
                    <a:pt x="67652" y="633725"/>
                  </a:lnTo>
                  <a:lnTo>
                    <a:pt x="71057" y="629865"/>
                  </a:lnTo>
                  <a:lnTo>
                    <a:pt x="75938" y="618174"/>
                  </a:lnTo>
                  <a:lnTo>
                    <a:pt x="80251" y="607163"/>
                  </a:lnTo>
                  <a:lnTo>
                    <a:pt x="80592" y="605347"/>
                  </a:lnTo>
                  <a:lnTo>
                    <a:pt x="80592" y="602396"/>
                  </a:lnTo>
                  <a:lnTo>
                    <a:pt x="80819" y="600920"/>
                  </a:lnTo>
                  <a:lnTo>
                    <a:pt x="81387" y="599899"/>
                  </a:lnTo>
                  <a:lnTo>
                    <a:pt x="82181" y="599218"/>
                  </a:lnTo>
                  <a:lnTo>
                    <a:pt x="82862" y="598196"/>
                  </a:lnTo>
                  <a:lnTo>
                    <a:pt x="83089" y="596266"/>
                  </a:lnTo>
                  <a:lnTo>
                    <a:pt x="83203" y="592407"/>
                  </a:lnTo>
                  <a:lnTo>
                    <a:pt x="83997" y="588093"/>
                  </a:lnTo>
                  <a:lnTo>
                    <a:pt x="85359" y="584007"/>
                  </a:lnTo>
                  <a:lnTo>
                    <a:pt x="87062" y="580715"/>
                  </a:lnTo>
                  <a:lnTo>
                    <a:pt x="86608" y="580262"/>
                  </a:lnTo>
                  <a:lnTo>
                    <a:pt x="86267" y="579807"/>
                  </a:lnTo>
                  <a:lnTo>
                    <a:pt x="86722" y="575267"/>
                  </a:lnTo>
                  <a:lnTo>
                    <a:pt x="85359" y="572202"/>
                  </a:lnTo>
                  <a:lnTo>
                    <a:pt x="83203" y="569592"/>
                  </a:lnTo>
                  <a:lnTo>
                    <a:pt x="81387" y="566413"/>
                  </a:lnTo>
                  <a:lnTo>
                    <a:pt x="81160" y="565392"/>
                  </a:lnTo>
                  <a:lnTo>
                    <a:pt x="80706" y="562667"/>
                  </a:lnTo>
                  <a:lnTo>
                    <a:pt x="80706" y="562554"/>
                  </a:lnTo>
                  <a:lnTo>
                    <a:pt x="80138" y="555970"/>
                  </a:lnTo>
                  <a:lnTo>
                    <a:pt x="79798" y="551884"/>
                  </a:lnTo>
                  <a:lnTo>
                    <a:pt x="80592" y="549954"/>
                  </a:lnTo>
                  <a:lnTo>
                    <a:pt x="79570" y="547798"/>
                  </a:lnTo>
                  <a:lnTo>
                    <a:pt x="77754" y="545868"/>
                  </a:lnTo>
                  <a:lnTo>
                    <a:pt x="76278" y="544733"/>
                  </a:lnTo>
                  <a:lnTo>
                    <a:pt x="74122" y="543711"/>
                  </a:lnTo>
                  <a:lnTo>
                    <a:pt x="69581" y="542349"/>
                  </a:lnTo>
                  <a:lnTo>
                    <a:pt x="67311" y="541101"/>
                  </a:lnTo>
                  <a:lnTo>
                    <a:pt x="67311" y="541101"/>
                  </a:lnTo>
                  <a:lnTo>
                    <a:pt x="65268" y="539625"/>
                  </a:lnTo>
                  <a:lnTo>
                    <a:pt x="58912" y="537468"/>
                  </a:lnTo>
                  <a:lnTo>
                    <a:pt x="56755" y="535198"/>
                  </a:lnTo>
                  <a:lnTo>
                    <a:pt x="56414" y="533609"/>
                  </a:lnTo>
                  <a:lnTo>
                    <a:pt x="56187" y="532474"/>
                  </a:lnTo>
                  <a:lnTo>
                    <a:pt x="56982" y="529409"/>
                  </a:lnTo>
                  <a:lnTo>
                    <a:pt x="58912" y="526458"/>
                  </a:lnTo>
                  <a:lnTo>
                    <a:pt x="60047" y="523393"/>
                  </a:lnTo>
                  <a:lnTo>
                    <a:pt x="59933" y="519307"/>
                  </a:lnTo>
                  <a:lnTo>
                    <a:pt x="59025" y="515334"/>
                  </a:lnTo>
                  <a:lnTo>
                    <a:pt x="57777" y="512610"/>
                  </a:lnTo>
                  <a:lnTo>
                    <a:pt x="53009" y="508637"/>
                  </a:lnTo>
                  <a:lnTo>
                    <a:pt x="50852" y="506026"/>
                  </a:lnTo>
                  <a:lnTo>
                    <a:pt x="49831" y="502053"/>
                  </a:lnTo>
                  <a:lnTo>
                    <a:pt x="49490" y="497967"/>
                  </a:lnTo>
                  <a:lnTo>
                    <a:pt x="48128" y="496151"/>
                  </a:lnTo>
                  <a:lnTo>
                    <a:pt x="46426" y="494902"/>
                  </a:lnTo>
                  <a:lnTo>
                    <a:pt x="44836" y="492519"/>
                  </a:lnTo>
                  <a:lnTo>
                    <a:pt x="44496" y="489227"/>
                  </a:lnTo>
                  <a:lnTo>
                    <a:pt x="45745" y="486503"/>
                  </a:lnTo>
                  <a:lnTo>
                    <a:pt x="51307" y="480827"/>
                  </a:lnTo>
                  <a:lnTo>
                    <a:pt x="53123" y="478443"/>
                  </a:lnTo>
                  <a:lnTo>
                    <a:pt x="54598" y="475606"/>
                  </a:lnTo>
                  <a:lnTo>
                    <a:pt x="55393" y="472541"/>
                  </a:lnTo>
                  <a:lnTo>
                    <a:pt x="55733" y="463006"/>
                  </a:lnTo>
                  <a:lnTo>
                    <a:pt x="56301" y="461530"/>
                  </a:lnTo>
                  <a:lnTo>
                    <a:pt x="58344" y="457671"/>
                  </a:lnTo>
                  <a:lnTo>
                    <a:pt x="58798" y="456195"/>
                  </a:lnTo>
                  <a:lnTo>
                    <a:pt x="59025" y="454720"/>
                  </a:lnTo>
                  <a:lnTo>
                    <a:pt x="59366" y="453358"/>
                  </a:lnTo>
                  <a:lnTo>
                    <a:pt x="60160" y="451995"/>
                  </a:lnTo>
                  <a:lnTo>
                    <a:pt x="61977" y="449725"/>
                  </a:lnTo>
                  <a:lnTo>
                    <a:pt x="55620" y="444958"/>
                  </a:lnTo>
                  <a:lnTo>
                    <a:pt x="54598" y="442688"/>
                  </a:lnTo>
                  <a:lnTo>
                    <a:pt x="55166" y="438601"/>
                  </a:lnTo>
                  <a:lnTo>
                    <a:pt x="56187" y="435764"/>
                  </a:lnTo>
                  <a:lnTo>
                    <a:pt x="56528" y="433493"/>
                  </a:lnTo>
                  <a:lnTo>
                    <a:pt x="55166" y="431337"/>
                  </a:lnTo>
                  <a:lnTo>
                    <a:pt x="55166" y="430315"/>
                  </a:lnTo>
                  <a:lnTo>
                    <a:pt x="57096" y="427818"/>
                  </a:lnTo>
                  <a:lnTo>
                    <a:pt x="57096" y="424640"/>
                  </a:lnTo>
                  <a:lnTo>
                    <a:pt x="55620" y="421915"/>
                  </a:lnTo>
                  <a:lnTo>
                    <a:pt x="52896" y="420780"/>
                  </a:lnTo>
                  <a:lnTo>
                    <a:pt x="50171" y="420099"/>
                  </a:lnTo>
                  <a:lnTo>
                    <a:pt x="46880" y="418397"/>
                  </a:lnTo>
                  <a:lnTo>
                    <a:pt x="44723" y="415900"/>
                  </a:lnTo>
                  <a:lnTo>
                    <a:pt x="45291" y="413062"/>
                  </a:lnTo>
                  <a:lnTo>
                    <a:pt x="43247" y="408408"/>
                  </a:lnTo>
                  <a:lnTo>
                    <a:pt x="40977" y="401484"/>
                  </a:lnTo>
                  <a:lnTo>
                    <a:pt x="40410" y="395127"/>
                  </a:lnTo>
                  <a:lnTo>
                    <a:pt x="45404" y="390700"/>
                  </a:lnTo>
                  <a:lnTo>
                    <a:pt x="47788" y="386954"/>
                  </a:lnTo>
                  <a:lnTo>
                    <a:pt x="49377" y="383209"/>
                  </a:lnTo>
                  <a:lnTo>
                    <a:pt x="48923" y="381506"/>
                  </a:lnTo>
                  <a:lnTo>
                    <a:pt x="47107" y="379804"/>
                  </a:lnTo>
                  <a:lnTo>
                    <a:pt x="47901" y="376058"/>
                  </a:lnTo>
                  <a:lnTo>
                    <a:pt x="50626" y="370382"/>
                  </a:lnTo>
                  <a:lnTo>
                    <a:pt x="47561" y="367885"/>
                  </a:lnTo>
                  <a:lnTo>
                    <a:pt x="46993" y="367204"/>
                  </a:lnTo>
                  <a:lnTo>
                    <a:pt x="41318" y="360847"/>
                  </a:lnTo>
                  <a:lnTo>
                    <a:pt x="35529" y="358577"/>
                  </a:lnTo>
                  <a:lnTo>
                    <a:pt x="32691" y="354718"/>
                  </a:lnTo>
                  <a:lnTo>
                    <a:pt x="30875" y="353810"/>
                  </a:lnTo>
                  <a:lnTo>
                    <a:pt x="29853" y="352788"/>
                  </a:lnTo>
                  <a:lnTo>
                    <a:pt x="26562" y="346204"/>
                  </a:lnTo>
                  <a:lnTo>
                    <a:pt x="25086" y="344388"/>
                  </a:lnTo>
                  <a:lnTo>
                    <a:pt x="14756" y="336783"/>
                  </a:lnTo>
                  <a:lnTo>
                    <a:pt x="12146" y="335421"/>
                  </a:lnTo>
                  <a:lnTo>
                    <a:pt x="8967" y="331675"/>
                  </a:lnTo>
                  <a:lnTo>
                    <a:pt x="7038" y="330767"/>
                  </a:lnTo>
                  <a:lnTo>
                    <a:pt x="4881" y="330654"/>
                  </a:lnTo>
                  <a:lnTo>
                    <a:pt x="2838" y="329973"/>
                  </a:lnTo>
                  <a:lnTo>
                    <a:pt x="1135" y="328611"/>
                  </a:lnTo>
                  <a:lnTo>
                    <a:pt x="0" y="326340"/>
                  </a:lnTo>
                  <a:lnTo>
                    <a:pt x="2611" y="324070"/>
                  </a:lnTo>
                  <a:lnTo>
                    <a:pt x="3632" y="322140"/>
                  </a:lnTo>
                  <a:lnTo>
                    <a:pt x="4087" y="319076"/>
                  </a:lnTo>
                  <a:lnTo>
                    <a:pt x="3860" y="317033"/>
                  </a:lnTo>
                  <a:lnTo>
                    <a:pt x="2724" y="311357"/>
                  </a:lnTo>
                  <a:lnTo>
                    <a:pt x="2157" y="309768"/>
                  </a:lnTo>
                  <a:lnTo>
                    <a:pt x="2157" y="308746"/>
                  </a:lnTo>
                  <a:lnTo>
                    <a:pt x="6811" y="305228"/>
                  </a:lnTo>
                  <a:lnTo>
                    <a:pt x="12713" y="302163"/>
                  </a:lnTo>
                  <a:lnTo>
                    <a:pt x="18389" y="297622"/>
                  </a:lnTo>
                  <a:lnTo>
                    <a:pt x="21340" y="294444"/>
                  </a:lnTo>
                  <a:lnTo>
                    <a:pt x="22589" y="291493"/>
                  </a:lnTo>
                  <a:lnTo>
                    <a:pt x="22816" y="290131"/>
                  </a:lnTo>
                  <a:lnTo>
                    <a:pt x="25767" y="281050"/>
                  </a:lnTo>
                  <a:lnTo>
                    <a:pt x="25540" y="278666"/>
                  </a:lnTo>
                  <a:lnTo>
                    <a:pt x="24972" y="276396"/>
                  </a:lnTo>
                  <a:lnTo>
                    <a:pt x="24632" y="273786"/>
                  </a:lnTo>
                  <a:lnTo>
                    <a:pt x="24859" y="271629"/>
                  </a:lnTo>
                  <a:lnTo>
                    <a:pt x="25540" y="269699"/>
                  </a:lnTo>
                  <a:lnTo>
                    <a:pt x="26562" y="268223"/>
                  </a:lnTo>
                  <a:lnTo>
                    <a:pt x="27583" y="267656"/>
                  </a:lnTo>
                  <a:lnTo>
                    <a:pt x="28264" y="266634"/>
                  </a:lnTo>
                  <a:lnTo>
                    <a:pt x="30761" y="261640"/>
                  </a:lnTo>
                  <a:lnTo>
                    <a:pt x="29513" y="260505"/>
                  </a:lnTo>
                  <a:lnTo>
                    <a:pt x="29172" y="259597"/>
                  </a:lnTo>
                  <a:lnTo>
                    <a:pt x="27696" y="258348"/>
                  </a:lnTo>
                  <a:lnTo>
                    <a:pt x="27129" y="257327"/>
                  </a:lnTo>
                  <a:lnTo>
                    <a:pt x="26788" y="255737"/>
                  </a:lnTo>
                  <a:lnTo>
                    <a:pt x="26675" y="252786"/>
                  </a:lnTo>
                  <a:lnTo>
                    <a:pt x="26562" y="251424"/>
                  </a:lnTo>
                  <a:lnTo>
                    <a:pt x="25881" y="248359"/>
                  </a:lnTo>
                  <a:lnTo>
                    <a:pt x="23837" y="238938"/>
                  </a:lnTo>
                  <a:lnTo>
                    <a:pt x="22816" y="230538"/>
                  </a:lnTo>
                  <a:lnTo>
                    <a:pt x="20772" y="227133"/>
                  </a:lnTo>
                  <a:lnTo>
                    <a:pt x="19751" y="223728"/>
                  </a:lnTo>
                  <a:lnTo>
                    <a:pt x="17367" y="220095"/>
                  </a:lnTo>
                  <a:lnTo>
                    <a:pt x="16686" y="216690"/>
                  </a:lnTo>
                  <a:lnTo>
                    <a:pt x="16573" y="213058"/>
                  </a:lnTo>
                  <a:lnTo>
                    <a:pt x="16800" y="207042"/>
                  </a:lnTo>
                  <a:lnTo>
                    <a:pt x="16573" y="205453"/>
                  </a:lnTo>
                  <a:lnTo>
                    <a:pt x="14530" y="199096"/>
                  </a:lnTo>
                  <a:lnTo>
                    <a:pt x="13054" y="195918"/>
                  </a:lnTo>
                  <a:lnTo>
                    <a:pt x="13508" y="193421"/>
                  </a:lnTo>
                  <a:lnTo>
                    <a:pt x="13394" y="188880"/>
                  </a:lnTo>
                  <a:lnTo>
                    <a:pt x="13394" y="188880"/>
                  </a:lnTo>
                  <a:lnTo>
                    <a:pt x="14302" y="188767"/>
                  </a:lnTo>
                  <a:lnTo>
                    <a:pt x="16005" y="187972"/>
                  </a:lnTo>
                  <a:lnTo>
                    <a:pt x="17254" y="186837"/>
                  </a:lnTo>
                  <a:lnTo>
                    <a:pt x="17367" y="185475"/>
                  </a:lnTo>
                  <a:lnTo>
                    <a:pt x="15664" y="184340"/>
                  </a:lnTo>
                  <a:lnTo>
                    <a:pt x="16573" y="183772"/>
                  </a:lnTo>
                  <a:lnTo>
                    <a:pt x="16913" y="183205"/>
                  </a:lnTo>
                  <a:lnTo>
                    <a:pt x="16573" y="182637"/>
                  </a:lnTo>
                  <a:lnTo>
                    <a:pt x="15664" y="182070"/>
                  </a:lnTo>
                  <a:lnTo>
                    <a:pt x="16232" y="180821"/>
                  </a:lnTo>
                  <a:lnTo>
                    <a:pt x="17140" y="181729"/>
                  </a:lnTo>
                  <a:lnTo>
                    <a:pt x="18502" y="182410"/>
                  </a:lnTo>
                  <a:lnTo>
                    <a:pt x="19751" y="183318"/>
                  </a:lnTo>
                  <a:lnTo>
                    <a:pt x="20886" y="186497"/>
                  </a:lnTo>
                  <a:lnTo>
                    <a:pt x="22248" y="187518"/>
                  </a:lnTo>
                  <a:lnTo>
                    <a:pt x="24859" y="188767"/>
                  </a:lnTo>
                  <a:lnTo>
                    <a:pt x="26788" y="190810"/>
                  </a:lnTo>
                  <a:lnTo>
                    <a:pt x="27810" y="191718"/>
                  </a:lnTo>
                  <a:lnTo>
                    <a:pt x="32123" y="192399"/>
                  </a:lnTo>
                  <a:lnTo>
                    <a:pt x="37345" y="194215"/>
                  </a:lnTo>
                  <a:lnTo>
                    <a:pt x="39161" y="195577"/>
                  </a:lnTo>
                  <a:lnTo>
                    <a:pt x="40637" y="197734"/>
                  </a:lnTo>
                  <a:lnTo>
                    <a:pt x="43815" y="203864"/>
                  </a:lnTo>
                  <a:lnTo>
                    <a:pt x="44950" y="205339"/>
                  </a:lnTo>
                  <a:lnTo>
                    <a:pt x="45517" y="204885"/>
                  </a:lnTo>
                  <a:lnTo>
                    <a:pt x="45631" y="202274"/>
                  </a:lnTo>
                  <a:lnTo>
                    <a:pt x="46085" y="200799"/>
                  </a:lnTo>
                  <a:lnTo>
                    <a:pt x="46880" y="199777"/>
                  </a:lnTo>
                  <a:lnTo>
                    <a:pt x="48242" y="198755"/>
                  </a:lnTo>
                  <a:lnTo>
                    <a:pt x="48128" y="198188"/>
                  </a:lnTo>
                  <a:lnTo>
                    <a:pt x="48128" y="197507"/>
                  </a:lnTo>
                  <a:lnTo>
                    <a:pt x="48242" y="196599"/>
                  </a:lnTo>
                  <a:lnTo>
                    <a:pt x="47220" y="196258"/>
                  </a:lnTo>
                  <a:lnTo>
                    <a:pt x="44723" y="196031"/>
                  </a:lnTo>
                  <a:lnTo>
                    <a:pt x="43588" y="195464"/>
                  </a:lnTo>
                  <a:lnTo>
                    <a:pt x="40523" y="188199"/>
                  </a:lnTo>
                  <a:lnTo>
                    <a:pt x="41204" y="184567"/>
                  </a:lnTo>
                  <a:lnTo>
                    <a:pt x="43588" y="177416"/>
                  </a:lnTo>
                  <a:lnTo>
                    <a:pt x="44723" y="178437"/>
                  </a:lnTo>
                  <a:lnTo>
                    <a:pt x="45631" y="178210"/>
                  </a:lnTo>
                  <a:lnTo>
                    <a:pt x="46653" y="177529"/>
                  </a:lnTo>
                  <a:lnTo>
                    <a:pt x="48128" y="177416"/>
                  </a:lnTo>
                  <a:lnTo>
                    <a:pt x="47447" y="173329"/>
                  </a:lnTo>
                  <a:lnTo>
                    <a:pt x="47788" y="170038"/>
                  </a:lnTo>
                  <a:lnTo>
                    <a:pt x="48469" y="167086"/>
                  </a:lnTo>
                  <a:lnTo>
                    <a:pt x="48809" y="164022"/>
                  </a:lnTo>
                  <a:lnTo>
                    <a:pt x="48128" y="164022"/>
                  </a:lnTo>
                  <a:lnTo>
                    <a:pt x="47901" y="165951"/>
                  </a:lnTo>
                  <a:lnTo>
                    <a:pt x="47107" y="167200"/>
                  </a:lnTo>
                  <a:lnTo>
                    <a:pt x="44836" y="169583"/>
                  </a:lnTo>
                  <a:lnTo>
                    <a:pt x="45404" y="170719"/>
                  </a:lnTo>
                  <a:lnTo>
                    <a:pt x="44496" y="170378"/>
                  </a:lnTo>
                  <a:lnTo>
                    <a:pt x="43815" y="169924"/>
                  </a:lnTo>
                  <a:lnTo>
                    <a:pt x="43247" y="169357"/>
                  </a:lnTo>
                  <a:lnTo>
                    <a:pt x="42680" y="168562"/>
                  </a:lnTo>
                  <a:lnTo>
                    <a:pt x="43134" y="168108"/>
                  </a:lnTo>
                  <a:lnTo>
                    <a:pt x="44042" y="166973"/>
                  </a:lnTo>
                  <a:lnTo>
                    <a:pt x="44610" y="166405"/>
                  </a:lnTo>
                  <a:lnTo>
                    <a:pt x="43247" y="163567"/>
                  </a:lnTo>
                  <a:lnTo>
                    <a:pt x="40977" y="162205"/>
                  </a:lnTo>
                  <a:lnTo>
                    <a:pt x="30194" y="161070"/>
                  </a:lnTo>
                  <a:lnTo>
                    <a:pt x="28718" y="159368"/>
                  </a:lnTo>
                  <a:lnTo>
                    <a:pt x="29967" y="156189"/>
                  </a:lnTo>
                  <a:lnTo>
                    <a:pt x="29626" y="155849"/>
                  </a:lnTo>
                  <a:lnTo>
                    <a:pt x="29513" y="155849"/>
                  </a:lnTo>
                  <a:lnTo>
                    <a:pt x="29513" y="155735"/>
                  </a:lnTo>
                  <a:lnTo>
                    <a:pt x="29286" y="155168"/>
                  </a:lnTo>
                  <a:lnTo>
                    <a:pt x="28377" y="156757"/>
                  </a:lnTo>
                  <a:lnTo>
                    <a:pt x="27583" y="156984"/>
                  </a:lnTo>
                  <a:lnTo>
                    <a:pt x="26788" y="156530"/>
                  </a:lnTo>
                  <a:lnTo>
                    <a:pt x="25653" y="156189"/>
                  </a:lnTo>
                  <a:lnTo>
                    <a:pt x="24859" y="156530"/>
                  </a:lnTo>
                  <a:lnTo>
                    <a:pt x="24178" y="157325"/>
                  </a:lnTo>
                  <a:lnTo>
                    <a:pt x="23497" y="158346"/>
                  </a:lnTo>
                  <a:lnTo>
                    <a:pt x="22702" y="159368"/>
                  </a:lnTo>
                  <a:lnTo>
                    <a:pt x="25653" y="159935"/>
                  </a:lnTo>
                  <a:lnTo>
                    <a:pt x="27243" y="160616"/>
                  </a:lnTo>
                  <a:lnTo>
                    <a:pt x="28037" y="161638"/>
                  </a:lnTo>
                  <a:lnTo>
                    <a:pt x="27810" y="163681"/>
                  </a:lnTo>
                  <a:lnTo>
                    <a:pt x="26788" y="165157"/>
                  </a:lnTo>
                  <a:lnTo>
                    <a:pt x="25540" y="165724"/>
                  </a:lnTo>
                  <a:lnTo>
                    <a:pt x="24632" y="165043"/>
                  </a:lnTo>
                  <a:lnTo>
                    <a:pt x="22021" y="166746"/>
                  </a:lnTo>
                  <a:lnTo>
                    <a:pt x="20659" y="167200"/>
                  </a:lnTo>
                  <a:lnTo>
                    <a:pt x="19297" y="167313"/>
                  </a:lnTo>
                  <a:lnTo>
                    <a:pt x="19297" y="168448"/>
                  </a:lnTo>
                  <a:lnTo>
                    <a:pt x="20659" y="169016"/>
                  </a:lnTo>
                  <a:lnTo>
                    <a:pt x="20546" y="169357"/>
                  </a:lnTo>
                  <a:lnTo>
                    <a:pt x="19297" y="169583"/>
                  </a:lnTo>
                  <a:lnTo>
                    <a:pt x="18389" y="169470"/>
                  </a:lnTo>
                  <a:lnTo>
                    <a:pt x="16800" y="168676"/>
                  </a:lnTo>
                  <a:lnTo>
                    <a:pt x="15664" y="168448"/>
                  </a:lnTo>
                  <a:lnTo>
                    <a:pt x="14075" y="167313"/>
                  </a:lnTo>
                  <a:lnTo>
                    <a:pt x="9421" y="160503"/>
                  </a:lnTo>
                  <a:lnTo>
                    <a:pt x="7151" y="159481"/>
                  </a:lnTo>
                  <a:lnTo>
                    <a:pt x="6924" y="159481"/>
                  </a:lnTo>
                  <a:lnTo>
                    <a:pt x="6130" y="156870"/>
                  </a:lnTo>
                  <a:lnTo>
                    <a:pt x="4427" y="154827"/>
                  </a:lnTo>
                  <a:lnTo>
                    <a:pt x="5335" y="154600"/>
                  </a:lnTo>
                  <a:lnTo>
                    <a:pt x="6130" y="154033"/>
                  </a:lnTo>
                  <a:lnTo>
                    <a:pt x="7832" y="149606"/>
                  </a:lnTo>
                  <a:lnTo>
                    <a:pt x="9421" y="150287"/>
                  </a:lnTo>
                  <a:lnTo>
                    <a:pt x="10443" y="151195"/>
                  </a:lnTo>
                  <a:lnTo>
                    <a:pt x="13394" y="152330"/>
                  </a:lnTo>
                  <a:lnTo>
                    <a:pt x="23043" y="153125"/>
                  </a:lnTo>
                  <a:lnTo>
                    <a:pt x="26902" y="152330"/>
                  </a:lnTo>
                  <a:lnTo>
                    <a:pt x="30648" y="150287"/>
                  </a:lnTo>
                  <a:lnTo>
                    <a:pt x="37572" y="145179"/>
                  </a:lnTo>
                  <a:lnTo>
                    <a:pt x="63225" y="133714"/>
                  </a:lnTo>
                  <a:lnTo>
                    <a:pt x="85359" y="127926"/>
                  </a:lnTo>
                  <a:lnTo>
                    <a:pt x="112375" y="116575"/>
                  </a:lnTo>
                  <a:lnTo>
                    <a:pt x="129855" y="111921"/>
                  </a:lnTo>
                  <a:lnTo>
                    <a:pt x="149038" y="106699"/>
                  </a:lnTo>
                  <a:lnTo>
                    <a:pt x="167881" y="98186"/>
                  </a:lnTo>
                  <a:lnTo>
                    <a:pt x="183545" y="96256"/>
                  </a:lnTo>
                  <a:lnTo>
                    <a:pt x="194329" y="92624"/>
                  </a:lnTo>
                  <a:lnTo>
                    <a:pt x="193080" y="93873"/>
                  </a:lnTo>
                  <a:lnTo>
                    <a:pt x="188313" y="96029"/>
                  </a:lnTo>
                  <a:lnTo>
                    <a:pt x="190470" y="97505"/>
                  </a:lnTo>
                  <a:lnTo>
                    <a:pt x="198983" y="96029"/>
                  </a:lnTo>
                  <a:lnTo>
                    <a:pt x="198983" y="95008"/>
                  </a:lnTo>
                  <a:lnTo>
                    <a:pt x="198301" y="95008"/>
                  </a:lnTo>
                  <a:lnTo>
                    <a:pt x="198301" y="93759"/>
                  </a:lnTo>
                  <a:lnTo>
                    <a:pt x="202955" y="93759"/>
                  </a:lnTo>
                  <a:lnTo>
                    <a:pt x="202955" y="92964"/>
                  </a:lnTo>
                  <a:lnTo>
                    <a:pt x="202842" y="92851"/>
                  </a:lnTo>
                  <a:lnTo>
                    <a:pt x="202615" y="92851"/>
                  </a:lnTo>
                  <a:lnTo>
                    <a:pt x="202274" y="92624"/>
                  </a:lnTo>
                  <a:lnTo>
                    <a:pt x="202502" y="89900"/>
                  </a:lnTo>
                  <a:lnTo>
                    <a:pt x="200231" y="89786"/>
                  </a:lnTo>
                  <a:lnTo>
                    <a:pt x="194896" y="91489"/>
                  </a:lnTo>
                  <a:lnTo>
                    <a:pt x="198188" y="89786"/>
                  </a:lnTo>
                  <a:lnTo>
                    <a:pt x="202161" y="87176"/>
                  </a:lnTo>
                  <a:lnTo>
                    <a:pt x="208177" y="80138"/>
                  </a:lnTo>
                  <a:lnTo>
                    <a:pt x="206928" y="82635"/>
                  </a:lnTo>
                  <a:lnTo>
                    <a:pt x="204772" y="84905"/>
                  </a:lnTo>
                  <a:lnTo>
                    <a:pt x="203977" y="86154"/>
                  </a:lnTo>
                  <a:lnTo>
                    <a:pt x="204885" y="85813"/>
                  </a:lnTo>
                  <a:lnTo>
                    <a:pt x="206701" y="85473"/>
                  </a:lnTo>
                  <a:lnTo>
                    <a:pt x="208290" y="84905"/>
                  </a:lnTo>
                  <a:lnTo>
                    <a:pt x="209652" y="83316"/>
                  </a:lnTo>
                  <a:lnTo>
                    <a:pt x="213058" y="81727"/>
                  </a:lnTo>
                  <a:lnTo>
                    <a:pt x="214306" y="80251"/>
                  </a:lnTo>
                  <a:lnTo>
                    <a:pt x="213171" y="77868"/>
                  </a:lnTo>
                  <a:lnTo>
                    <a:pt x="211242" y="77754"/>
                  </a:lnTo>
                  <a:lnTo>
                    <a:pt x="210334" y="78776"/>
                  </a:lnTo>
                  <a:lnTo>
                    <a:pt x="208858" y="80251"/>
                  </a:lnTo>
                  <a:lnTo>
                    <a:pt x="212944" y="73100"/>
                  </a:lnTo>
                  <a:lnTo>
                    <a:pt x="224182" y="58571"/>
                  </a:lnTo>
                  <a:lnTo>
                    <a:pt x="224182" y="59593"/>
                  </a:lnTo>
                  <a:lnTo>
                    <a:pt x="223614" y="61182"/>
                  </a:lnTo>
                  <a:lnTo>
                    <a:pt x="224636" y="61636"/>
                  </a:lnTo>
                  <a:lnTo>
                    <a:pt x="226225" y="61068"/>
                  </a:lnTo>
                  <a:lnTo>
                    <a:pt x="227473" y="59593"/>
                  </a:lnTo>
                  <a:lnTo>
                    <a:pt x="228041" y="57323"/>
                  </a:lnTo>
                  <a:lnTo>
                    <a:pt x="227473" y="56642"/>
                  </a:lnTo>
                  <a:lnTo>
                    <a:pt x="226225" y="57209"/>
                  </a:lnTo>
                  <a:lnTo>
                    <a:pt x="224749" y="58571"/>
                  </a:lnTo>
                  <a:lnTo>
                    <a:pt x="226792" y="54598"/>
                  </a:lnTo>
                  <a:lnTo>
                    <a:pt x="230198" y="51193"/>
                  </a:lnTo>
                  <a:lnTo>
                    <a:pt x="236781" y="47107"/>
                  </a:lnTo>
                  <a:lnTo>
                    <a:pt x="257100" y="44155"/>
                  </a:lnTo>
                  <a:lnTo>
                    <a:pt x="264932" y="40977"/>
                  </a:lnTo>
                  <a:lnTo>
                    <a:pt x="269018" y="40296"/>
                  </a:lnTo>
                  <a:lnTo>
                    <a:pt x="272650" y="38934"/>
                  </a:lnTo>
                  <a:lnTo>
                    <a:pt x="281958" y="28718"/>
                  </a:lnTo>
                  <a:lnTo>
                    <a:pt x="311244" y="14983"/>
                  </a:lnTo>
                  <a:lnTo>
                    <a:pt x="347907" y="8059"/>
                  </a:lnTo>
                  <a:lnTo>
                    <a:pt x="364366" y="2384"/>
                  </a:lnTo>
                  <a:lnTo>
                    <a:pt x="390246" y="0"/>
                  </a:lnTo>
                  <a:lnTo>
                    <a:pt x="406251" y="0"/>
                  </a:lnTo>
                  <a:lnTo>
                    <a:pt x="408408" y="795"/>
                  </a:lnTo>
                  <a:lnTo>
                    <a:pt x="411927" y="3859"/>
                  </a:lnTo>
                  <a:lnTo>
                    <a:pt x="413175" y="4541"/>
                  </a:lnTo>
                  <a:lnTo>
                    <a:pt x="415218" y="4994"/>
                  </a:lnTo>
                  <a:lnTo>
                    <a:pt x="448363" y="24859"/>
                  </a:lnTo>
                  <a:lnTo>
                    <a:pt x="454379" y="32691"/>
                  </a:lnTo>
                  <a:lnTo>
                    <a:pt x="455401" y="34507"/>
                  </a:lnTo>
                  <a:lnTo>
                    <a:pt x="456423" y="37118"/>
                  </a:lnTo>
                  <a:lnTo>
                    <a:pt x="456536" y="39388"/>
                  </a:lnTo>
                  <a:lnTo>
                    <a:pt x="454833" y="40183"/>
                  </a:lnTo>
                  <a:lnTo>
                    <a:pt x="454379" y="39615"/>
                  </a:lnTo>
                  <a:lnTo>
                    <a:pt x="453925" y="38366"/>
                  </a:lnTo>
                  <a:lnTo>
                    <a:pt x="453358" y="37118"/>
                  </a:lnTo>
                  <a:lnTo>
                    <a:pt x="451542" y="35869"/>
                  </a:lnTo>
                  <a:lnTo>
                    <a:pt x="450407" y="32691"/>
                  </a:lnTo>
                  <a:lnTo>
                    <a:pt x="448817" y="30648"/>
                  </a:lnTo>
                  <a:lnTo>
                    <a:pt x="444163" y="22816"/>
                  </a:lnTo>
                  <a:lnTo>
                    <a:pt x="443255" y="22361"/>
                  </a:lnTo>
                  <a:lnTo>
                    <a:pt x="439850" y="21680"/>
                  </a:lnTo>
                  <a:lnTo>
                    <a:pt x="438942" y="21340"/>
                  </a:lnTo>
                  <a:lnTo>
                    <a:pt x="438034" y="19751"/>
                  </a:lnTo>
                  <a:lnTo>
                    <a:pt x="435310" y="18843"/>
                  </a:lnTo>
                  <a:lnTo>
                    <a:pt x="429521" y="14870"/>
                  </a:lnTo>
                  <a:lnTo>
                    <a:pt x="423845" y="12146"/>
                  </a:lnTo>
                  <a:lnTo>
                    <a:pt x="422937" y="10784"/>
                  </a:lnTo>
                  <a:lnTo>
                    <a:pt x="419759" y="8400"/>
                  </a:lnTo>
                  <a:lnTo>
                    <a:pt x="418964" y="8059"/>
                  </a:lnTo>
                  <a:lnTo>
                    <a:pt x="417829" y="8627"/>
                  </a:lnTo>
                  <a:lnTo>
                    <a:pt x="417262" y="9535"/>
                  </a:lnTo>
                  <a:lnTo>
                    <a:pt x="415900" y="14302"/>
                  </a:lnTo>
                  <a:lnTo>
                    <a:pt x="415673" y="15437"/>
                  </a:lnTo>
                  <a:lnTo>
                    <a:pt x="415673" y="17935"/>
                  </a:lnTo>
                  <a:lnTo>
                    <a:pt x="416240" y="18502"/>
                  </a:lnTo>
                  <a:lnTo>
                    <a:pt x="418510" y="19524"/>
                  </a:lnTo>
                  <a:lnTo>
                    <a:pt x="419078" y="20205"/>
                  </a:lnTo>
                  <a:lnTo>
                    <a:pt x="420213" y="22248"/>
                  </a:lnTo>
                  <a:lnTo>
                    <a:pt x="421689" y="25313"/>
                  </a:lnTo>
                  <a:lnTo>
                    <a:pt x="421689" y="26561"/>
                  </a:lnTo>
                  <a:lnTo>
                    <a:pt x="421348" y="27696"/>
                  </a:lnTo>
                  <a:lnTo>
                    <a:pt x="421348" y="28832"/>
                  </a:lnTo>
                  <a:lnTo>
                    <a:pt x="422483" y="29967"/>
                  </a:lnTo>
                  <a:lnTo>
                    <a:pt x="421916" y="33259"/>
                  </a:lnTo>
                  <a:lnTo>
                    <a:pt x="423051" y="34621"/>
                  </a:lnTo>
                  <a:lnTo>
                    <a:pt x="424867" y="34280"/>
                  </a:lnTo>
                  <a:lnTo>
                    <a:pt x="426456" y="32237"/>
                  </a:lnTo>
                  <a:lnTo>
                    <a:pt x="425888" y="34961"/>
                  </a:lnTo>
                  <a:lnTo>
                    <a:pt x="426683" y="37231"/>
                  </a:lnTo>
                  <a:lnTo>
                    <a:pt x="427932" y="39161"/>
                  </a:lnTo>
                  <a:lnTo>
                    <a:pt x="430429" y="46766"/>
                  </a:lnTo>
                  <a:lnTo>
                    <a:pt x="431223" y="48355"/>
                  </a:lnTo>
                  <a:lnTo>
                    <a:pt x="430883" y="52215"/>
                  </a:lnTo>
                  <a:lnTo>
                    <a:pt x="430996" y="58798"/>
                  </a:lnTo>
                  <a:lnTo>
                    <a:pt x="431678" y="65041"/>
                  </a:lnTo>
                  <a:lnTo>
                    <a:pt x="433040" y="67879"/>
                  </a:lnTo>
                  <a:lnTo>
                    <a:pt x="434515" y="68333"/>
                  </a:lnTo>
                  <a:lnTo>
                    <a:pt x="437466" y="70603"/>
                  </a:lnTo>
                  <a:lnTo>
                    <a:pt x="438942" y="71171"/>
                  </a:lnTo>
                  <a:lnTo>
                    <a:pt x="440191" y="71284"/>
                  </a:lnTo>
                  <a:lnTo>
                    <a:pt x="441780" y="71738"/>
                  </a:lnTo>
                  <a:lnTo>
                    <a:pt x="443142" y="72646"/>
                  </a:lnTo>
                  <a:lnTo>
                    <a:pt x="443710" y="74122"/>
                  </a:lnTo>
                  <a:lnTo>
                    <a:pt x="445298" y="76392"/>
                  </a:lnTo>
                  <a:lnTo>
                    <a:pt x="461644" y="81727"/>
                  </a:lnTo>
                  <a:lnTo>
                    <a:pt x="465276" y="81954"/>
                  </a:lnTo>
                  <a:lnTo>
                    <a:pt x="468341" y="80251"/>
                  </a:lnTo>
                  <a:lnTo>
                    <a:pt x="469136" y="81046"/>
                  </a:lnTo>
                  <a:lnTo>
                    <a:pt x="470271" y="81727"/>
                  </a:lnTo>
                  <a:lnTo>
                    <a:pt x="472995" y="82522"/>
                  </a:lnTo>
                  <a:lnTo>
                    <a:pt x="509431" y="77073"/>
                  </a:lnTo>
                  <a:lnTo>
                    <a:pt x="517491" y="73214"/>
                  </a:lnTo>
                  <a:lnTo>
                    <a:pt x="521350" y="72306"/>
                  </a:lnTo>
                  <a:lnTo>
                    <a:pt x="524415" y="70830"/>
                  </a:lnTo>
                  <a:lnTo>
                    <a:pt x="530431" y="64587"/>
                  </a:lnTo>
                  <a:lnTo>
                    <a:pt x="532133" y="63906"/>
                  </a:lnTo>
                  <a:lnTo>
                    <a:pt x="534177" y="65609"/>
                  </a:lnTo>
                  <a:lnTo>
                    <a:pt x="538944" y="67311"/>
                  </a:lnTo>
                  <a:lnTo>
                    <a:pt x="546549" y="67765"/>
                  </a:lnTo>
                  <a:lnTo>
                    <a:pt x="566527" y="68787"/>
                  </a:lnTo>
                  <a:lnTo>
                    <a:pt x="604098" y="70830"/>
                  </a:lnTo>
                  <a:lnTo>
                    <a:pt x="632135" y="72306"/>
                  </a:lnTo>
                  <a:lnTo>
                    <a:pt x="660172" y="73781"/>
                  </a:lnTo>
                  <a:lnTo>
                    <a:pt x="694906" y="75597"/>
                  </a:lnTo>
                  <a:lnTo>
                    <a:pt x="736905" y="77868"/>
                  </a:lnTo>
                  <a:lnTo>
                    <a:pt x="763920" y="79343"/>
                  </a:lnTo>
                  <a:lnTo>
                    <a:pt x="790935" y="80819"/>
                  </a:lnTo>
                  <a:lnTo>
                    <a:pt x="813524" y="82068"/>
                  </a:lnTo>
                  <a:lnTo>
                    <a:pt x="831799" y="83089"/>
                  </a:lnTo>
                  <a:lnTo>
                    <a:pt x="838496" y="80819"/>
                  </a:lnTo>
                  <a:lnTo>
                    <a:pt x="840312" y="79343"/>
                  </a:lnTo>
                  <a:lnTo>
                    <a:pt x="842809" y="74803"/>
                  </a:lnTo>
                  <a:lnTo>
                    <a:pt x="842923" y="74576"/>
                  </a:lnTo>
                  <a:lnTo>
                    <a:pt x="845306" y="73441"/>
                  </a:lnTo>
                  <a:lnTo>
                    <a:pt x="847350" y="73668"/>
                  </a:lnTo>
                  <a:lnTo>
                    <a:pt x="853139" y="76619"/>
                  </a:lnTo>
                  <a:lnTo>
                    <a:pt x="854160" y="76733"/>
                  </a:lnTo>
                  <a:lnTo>
                    <a:pt x="856317" y="76278"/>
                  </a:lnTo>
                  <a:lnTo>
                    <a:pt x="857339" y="76506"/>
                  </a:lnTo>
                  <a:lnTo>
                    <a:pt x="858360" y="77527"/>
                  </a:lnTo>
                  <a:lnTo>
                    <a:pt x="858928" y="78776"/>
                  </a:lnTo>
                  <a:lnTo>
                    <a:pt x="859382" y="80025"/>
                  </a:lnTo>
                  <a:lnTo>
                    <a:pt x="859949" y="81046"/>
                  </a:lnTo>
                  <a:lnTo>
                    <a:pt x="861084" y="81841"/>
                  </a:lnTo>
                  <a:lnTo>
                    <a:pt x="864376" y="82181"/>
                  </a:lnTo>
                  <a:lnTo>
                    <a:pt x="864944" y="83089"/>
                  </a:lnTo>
                  <a:lnTo>
                    <a:pt x="864603" y="84678"/>
                  </a:lnTo>
                  <a:lnTo>
                    <a:pt x="864036" y="86608"/>
                  </a:lnTo>
                  <a:lnTo>
                    <a:pt x="864036" y="88310"/>
                  </a:lnTo>
                  <a:lnTo>
                    <a:pt x="865738" y="90808"/>
                  </a:lnTo>
                  <a:lnTo>
                    <a:pt x="868008" y="90808"/>
                  </a:lnTo>
                  <a:lnTo>
                    <a:pt x="870279" y="89786"/>
                  </a:lnTo>
                  <a:lnTo>
                    <a:pt x="872208" y="89332"/>
                  </a:lnTo>
                  <a:lnTo>
                    <a:pt x="874024" y="90240"/>
                  </a:lnTo>
                  <a:lnTo>
                    <a:pt x="880041" y="95235"/>
                  </a:lnTo>
                  <a:lnTo>
                    <a:pt x="883786" y="97505"/>
                  </a:lnTo>
                  <a:lnTo>
                    <a:pt x="891618" y="100456"/>
                  </a:lnTo>
                  <a:lnTo>
                    <a:pt x="893548" y="102159"/>
                  </a:lnTo>
                  <a:lnTo>
                    <a:pt x="895364" y="103634"/>
                  </a:lnTo>
                  <a:lnTo>
                    <a:pt x="896272" y="105110"/>
                  </a:lnTo>
                  <a:lnTo>
                    <a:pt x="898089" y="108515"/>
                  </a:lnTo>
                  <a:lnTo>
                    <a:pt x="898997" y="109764"/>
                  </a:lnTo>
                  <a:lnTo>
                    <a:pt x="900018" y="110445"/>
                  </a:lnTo>
                  <a:lnTo>
                    <a:pt x="902061" y="111012"/>
                  </a:lnTo>
                  <a:lnTo>
                    <a:pt x="902969" y="111580"/>
                  </a:lnTo>
                  <a:lnTo>
                    <a:pt x="904558" y="113964"/>
                  </a:lnTo>
                  <a:lnTo>
                    <a:pt x="905921" y="117256"/>
                  </a:lnTo>
                  <a:lnTo>
                    <a:pt x="906942" y="121001"/>
                  </a:lnTo>
                  <a:lnTo>
                    <a:pt x="907737" y="124520"/>
                  </a:lnTo>
                  <a:lnTo>
                    <a:pt x="909099" y="132239"/>
                  </a:lnTo>
                  <a:lnTo>
                    <a:pt x="909099" y="135985"/>
                  </a:lnTo>
                  <a:lnTo>
                    <a:pt x="907623" y="138482"/>
                  </a:lnTo>
                  <a:lnTo>
                    <a:pt x="906488" y="139503"/>
                  </a:lnTo>
                  <a:lnTo>
                    <a:pt x="905921" y="140184"/>
                  </a:lnTo>
                  <a:lnTo>
                    <a:pt x="905467" y="140866"/>
                  </a:lnTo>
                  <a:lnTo>
                    <a:pt x="905353" y="142682"/>
                  </a:lnTo>
                  <a:lnTo>
                    <a:pt x="905807" y="144157"/>
                  </a:lnTo>
                  <a:lnTo>
                    <a:pt x="906602" y="145293"/>
                  </a:lnTo>
                  <a:lnTo>
                    <a:pt x="907623" y="146087"/>
                  </a:lnTo>
                  <a:lnTo>
                    <a:pt x="908191" y="146882"/>
                  </a:lnTo>
                  <a:lnTo>
                    <a:pt x="908418" y="147676"/>
                  </a:lnTo>
                  <a:lnTo>
                    <a:pt x="908304" y="148584"/>
                  </a:lnTo>
                  <a:lnTo>
                    <a:pt x="907850" y="149492"/>
                  </a:lnTo>
                  <a:lnTo>
                    <a:pt x="907964" y="154260"/>
                  </a:lnTo>
                  <a:lnTo>
                    <a:pt x="908985" y="158232"/>
                  </a:lnTo>
                  <a:lnTo>
                    <a:pt x="910234" y="161978"/>
                  </a:lnTo>
                  <a:lnTo>
                    <a:pt x="911256" y="166065"/>
                  </a:lnTo>
                  <a:lnTo>
                    <a:pt x="912164" y="174805"/>
                  </a:lnTo>
                  <a:lnTo>
                    <a:pt x="913185" y="178210"/>
                  </a:lnTo>
                  <a:lnTo>
                    <a:pt x="915569" y="181729"/>
                  </a:lnTo>
                  <a:lnTo>
                    <a:pt x="915569" y="181729"/>
                  </a:lnTo>
                  <a:lnTo>
                    <a:pt x="915796" y="191718"/>
                  </a:lnTo>
                  <a:lnTo>
                    <a:pt x="918066" y="203069"/>
                  </a:lnTo>
                  <a:lnTo>
                    <a:pt x="926352" y="228382"/>
                  </a:lnTo>
                  <a:lnTo>
                    <a:pt x="930893" y="237916"/>
                  </a:lnTo>
                  <a:lnTo>
                    <a:pt x="932823" y="243024"/>
                  </a:lnTo>
                  <a:lnTo>
                    <a:pt x="936682" y="258348"/>
                  </a:lnTo>
                  <a:lnTo>
                    <a:pt x="938384" y="263002"/>
                  </a:lnTo>
                  <a:lnTo>
                    <a:pt x="940087" y="265386"/>
                  </a:lnTo>
                  <a:lnTo>
                    <a:pt x="940995" y="267656"/>
                  </a:lnTo>
                  <a:lnTo>
                    <a:pt x="941790" y="270040"/>
                  </a:lnTo>
                  <a:lnTo>
                    <a:pt x="942925" y="272537"/>
                  </a:lnTo>
                  <a:lnTo>
                    <a:pt x="944627" y="274467"/>
                  </a:lnTo>
                  <a:lnTo>
                    <a:pt x="946330" y="275715"/>
                  </a:lnTo>
                  <a:lnTo>
                    <a:pt x="947352" y="277645"/>
                  </a:lnTo>
                  <a:lnTo>
                    <a:pt x="947125" y="281504"/>
                  </a:lnTo>
                  <a:lnTo>
                    <a:pt x="946217" y="283888"/>
                  </a:lnTo>
                  <a:lnTo>
                    <a:pt x="945081" y="285818"/>
                  </a:lnTo>
                  <a:lnTo>
                    <a:pt x="944174" y="288088"/>
                  </a:lnTo>
                  <a:lnTo>
                    <a:pt x="944060" y="291266"/>
                  </a:lnTo>
                  <a:lnTo>
                    <a:pt x="944855" y="293990"/>
                  </a:lnTo>
                  <a:lnTo>
                    <a:pt x="947806" y="297736"/>
                  </a:lnTo>
                  <a:lnTo>
                    <a:pt x="948941" y="300120"/>
                  </a:lnTo>
                  <a:lnTo>
                    <a:pt x="949054" y="301368"/>
                  </a:lnTo>
                  <a:lnTo>
                    <a:pt x="948827" y="303298"/>
                  </a:lnTo>
                  <a:lnTo>
                    <a:pt x="948827" y="304319"/>
                  </a:lnTo>
                  <a:lnTo>
                    <a:pt x="949622" y="308746"/>
                  </a:lnTo>
                  <a:lnTo>
                    <a:pt x="949622" y="309995"/>
                  </a:lnTo>
                  <a:lnTo>
                    <a:pt x="949281" y="311017"/>
                  </a:lnTo>
                  <a:lnTo>
                    <a:pt x="948260" y="313173"/>
                  </a:lnTo>
                  <a:lnTo>
                    <a:pt x="948033" y="314422"/>
                  </a:lnTo>
                  <a:lnTo>
                    <a:pt x="948146" y="316124"/>
                  </a:lnTo>
                  <a:lnTo>
                    <a:pt x="948487" y="317033"/>
                  </a:lnTo>
                  <a:lnTo>
                    <a:pt x="948827" y="317827"/>
                  </a:lnTo>
                  <a:lnTo>
                    <a:pt x="949054" y="319076"/>
                  </a:lnTo>
                  <a:lnTo>
                    <a:pt x="949849" y="338486"/>
                  </a:lnTo>
                  <a:lnTo>
                    <a:pt x="950076" y="343253"/>
                  </a:lnTo>
                  <a:lnTo>
                    <a:pt x="948714" y="350064"/>
                  </a:lnTo>
                  <a:lnTo>
                    <a:pt x="944855" y="354831"/>
                  </a:lnTo>
                  <a:lnTo>
                    <a:pt x="931914" y="363571"/>
                  </a:lnTo>
                  <a:lnTo>
                    <a:pt x="915682" y="368225"/>
                  </a:lnTo>
                  <a:lnTo>
                    <a:pt x="907056" y="373220"/>
                  </a:lnTo>
                  <a:lnTo>
                    <a:pt x="898542" y="380371"/>
                  </a:lnTo>
                  <a:lnTo>
                    <a:pt x="886738" y="398533"/>
                  </a:lnTo>
                  <a:lnTo>
                    <a:pt x="882878" y="403300"/>
                  </a:lnTo>
                  <a:lnTo>
                    <a:pt x="881062" y="406137"/>
                  </a:lnTo>
                  <a:lnTo>
                    <a:pt x="876522" y="415332"/>
                  </a:lnTo>
                  <a:lnTo>
                    <a:pt x="876862" y="415445"/>
                  </a:lnTo>
                  <a:lnTo>
                    <a:pt x="877543" y="416013"/>
                  </a:lnTo>
                  <a:lnTo>
                    <a:pt x="878224" y="416581"/>
                  </a:lnTo>
                  <a:lnTo>
                    <a:pt x="879246" y="418169"/>
                  </a:lnTo>
                  <a:lnTo>
                    <a:pt x="879586" y="420213"/>
                  </a:lnTo>
                  <a:lnTo>
                    <a:pt x="878792" y="423051"/>
                  </a:lnTo>
                  <a:lnTo>
                    <a:pt x="880949" y="424413"/>
                  </a:lnTo>
                  <a:lnTo>
                    <a:pt x="887872" y="426342"/>
                  </a:lnTo>
                  <a:lnTo>
                    <a:pt x="889348" y="425775"/>
                  </a:lnTo>
                  <a:lnTo>
                    <a:pt x="890597" y="427024"/>
                  </a:lnTo>
                  <a:lnTo>
                    <a:pt x="896613" y="429294"/>
                  </a:lnTo>
                  <a:lnTo>
                    <a:pt x="898656" y="429520"/>
                  </a:lnTo>
                  <a:lnTo>
                    <a:pt x="898656" y="430542"/>
                  </a:lnTo>
                  <a:lnTo>
                    <a:pt x="897975" y="432018"/>
                  </a:lnTo>
                  <a:lnTo>
                    <a:pt x="898202" y="432245"/>
                  </a:lnTo>
                  <a:lnTo>
                    <a:pt x="899564" y="431677"/>
                  </a:lnTo>
                  <a:lnTo>
                    <a:pt x="900813" y="432245"/>
                  </a:lnTo>
                  <a:lnTo>
                    <a:pt x="901721" y="433153"/>
                  </a:lnTo>
                  <a:lnTo>
                    <a:pt x="902629" y="433380"/>
                  </a:lnTo>
                  <a:lnTo>
                    <a:pt x="903991" y="431791"/>
                  </a:lnTo>
                  <a:lnTo>
                    <a:pt x="904332" y="432472"/>
                  </a:lnTo>
                  <a:lnTo>
                    <a:pt x="905239" y="433266"/>
                  </a:lnTo>
                  <a:lnTo>
                    <a:pt x="905921" y="434061"/>
                  </a:lnTo>
                  <a:lnTo>
                    <a:pt x="907510" y="432472"/>
                  </a:lnTo>
                  <a:lnTo>
                    <a:pt x="907850" y="433607"/>
                  </a:lnTo>
                  <a:lnTo>
                    <a:pt x="907623" y="435537"/>
                  </a:lnTo>
                  <a:lnTo>
                    <a:pt x="907283" y="436104"/>
                  </a:lnTo>
                  <a:lnTo>
                    <a:pt x="910007" y="441439"/>
                  </a:lnTo>
                  <a:lnTo>
                    <a:pt x="911937" y="442007"/>
                  </a:lnTo>
                  <a:lnTo>
                    <a:pt x="916590" y="441893"/>
                  </a:lnTo>
                  <a:lnTo>
                    <a:pt x="918407" y="443028"/>
                  </a:lnTo>
                  <a:lnTo>
                    <a:pt x="919088" y="444277"/>
                  </a:lnTo>
                  <a:lnTo>
                    <a:pt x="919542" y="445525"/>
                  </a:lnTo>
                  <a:lnTo>
                    <a:pt x="920110" y="446547"/>
                  </a:lnTo>
                  <a:lnTo>
                    <a:pt x="921017" y="447001"/>
                  </a:lnTo>
                  <a:lnTo>
                    <a:pt x="922153" y="447796"/>
                  </a:lnTo>
                  <a:lnTo>
                    <a:pt x="922493" y="449612"/>
                  </a:lnTo>
                  <a:lnTo>
                    <a:pt x="922607" y="451428"/>
                  </a:lnTo>
                  <a:lnTo>
                    <a:pt x="923401" y="453358"/>
                  </a:lnTo>
                  <a:lnTo>
                    <a:pt x="924763" y="459260"/>
                  </a:lnTo>
                  <a:lnTo>
                    <a:pt x="925898" y="461984"/>
                  </a:lnTo>
                  <a:lnTo>
                    <a:pt x="924423" y="463120"/>
                  </a:lnTo>
                  <a:lnTo>
                    <a:pt x="923174" y="465163"/>
                  </a:lnTo>
                  <a:lnTo>
                    <a:pt x="921358" y="469476"/>
                  </a:lnTo>
                  <a:lnTo>
                    <a:pt x="920677" y="472314"/>
                  </a:lnTo>
                  <a:lnTo>
                    <a:pt x="920563" y="477422"/>
                  </a:lnTo>
                  <a:lnTo>
                    <a:pt x="919882" y="479238"/>
                  </a:lnTo>
                  <a:lnTo>
                    <a:pt x="920223" y="479351"/>
                  </a:lnTo>
                  <a:lnTo>
                    <a:pt x="920450" y="479351"/>
                  </a:lnTo>
                  <a:lnTo>
                    <a:pt x="920563" y="479578"/>
                  </a:lnTo>
                  <a:lnTo>
                    <a:pt x="920563" y="480259"/>
                  </a:lnTo>
                  <a:lnTo>
                    <a:pt x="919428" y="480941"/>
                  </a:lnTo>
                  <a:lnTo>
                    <a:pt x="918974" y="484346"/>
                  </a:lnTo>
                  <a:lnTo>
                    <a:pt x="917839" y="485594"/>
                  </a:lnTo>
                  <a:lnTo>
                    <a:pt x="919315" y="488432"/>
                  </a:lnTo>
                  <a:lnTo>
                    <a:pt x="921131" y="490816"/>
                  </a:lnTo>
                  <a:lnTo>
                    <a:pt x="919996" y="494448"/>
                  </a:lnTo>
                  <a:lnTo>
                    <a:pt x="918180" y="496264"/>
                  </a:lnTo>
                  <a:lnTo>
                    <a:pt x="916137" y="497513"/>
                  </a:lnTo>
                  <a:lnTo>
                    <a:pt x="914547" y="499442"/>
                  </a:lnTo>
                  <a:lnTo>
                    <a:pt x="914207" y="500578"/>
                  </a:lnTo>
                  <a:lnTo>
                    <a:pt x="913866" y="502280"/>
                  </a:lnTo>
                  <a:lnTo>
                    <a:pt x="913299" y="505913"/>
                  </a:lnTo>
                  <a:lnTo>
                    <a:pt x="913639" y="506707"/>
                  </a:lnTo>
                  <a:lnTo>
                    <a:pt x="914320" y="507842"/>
                  </a:lnTo>
                  <a:lnTo>
                    <a:pt x="914547" y="508864"/>
                  </a:lnTo>
                  <a:lnTo>
                    <a:pt x="913639" y="509318"/>
                  </a:lnTo>
                  <a:lnTo>
                    <a:pt x="913299" y="509772"/>
                  </a:lnTo>
                  <a:lnTo>
                    <a:pt x="913639" y="510793"/>
                  </a:lnTo>
                  <a:lnTo>
                    <a:pt x="914207" y="511815"/>
                  </a:lnTo>
                  <a:lnTo>
                    <a:pt x="914661" y="512496"/>
                  </a:lnTo>
                  <a:lnTo>
                    <a:pt x="913412" y="514085"/>
                  </a:lnTo>
                  <a:lnTo>
                    <a:pt x="912845" y="514426"/>
                  </a:lnTo>
                  <a:lnTo>
                    <a:pt x="911937" y="514539"/>
                  </a:lnTo>
                  <a:lnTo>
                    <a:pt x="911937" y="515675"/>
                  </a:lnTo>
                  <a:lnTo>
                    <a:pt x="913072" y="516923"/>
                  </a:lnTo>
                  <a:lnTo>
                    <a:pt x="913185" y="518399"/>
                  </a:lnTo>
                  <a:lnTo>
                    <a:pt x="912618" y="522598"/>
                  </a:lnTo>
                  <a:lnTo>
                    <a:pt x="912958" y="524869"/>
                  </a:lnTo>
                  <a:lnTo>
                    <a:pt x="913753" y="527026"/>
                  </a:lnTo>
                  <a:lnTo>
                    <a:pt x="915909" y="530658"/>
                  </a:lnTo>
                  <a:lnTo>
                    <a:pt x="915228" y="530771"/>
                  </a:lnTo>
                  <a:lnTo>
                    <a:pt x="914547" y="530658"/>
                  </a:lnTo>
                  <a:lnTo>
                    <a:pt x="915796" y="533042"/>
                  </a:lnTo>
                  <a:lnTo>
                    <a:pt x="917385" y="533609"/>
                  </a:lnTo>
                  <a:lnTo>
                    <a:pt x="918747" y="534404"/>
                  </a:lnTo>
                  <a:lnTo>
                    <a:pt x="919088" y="536447"/>
                  </a:lnTo>
                  <a:lnTo>
                    <a:pt x="919315" y="537355"/>
                  </a:lnTo>
                  <a:lnTo>
                    <a:pt x="919996" y="539511"/>
                  </a:lnTo>
                  <a:lnTo>
                    <a:pt x="921472" y="540533"/>
                  </a:lnTo>
                  <a:lnTo>
                    <a:pt x="923174" y="541214"/>
                  </a:lnTo>
                  <a:lnTo>
                    <a:pt x="924536" y="542122"/>
                  </a:lnTo>
                  <a:lnTo>
                    <a:pt x="923061" y="545187"/>
                  </a:lnTo>
                  <a:lnTo>
                    <a:pt x="923174" y="546209"/>
                  </a:lnTo>
                  <a:lnTo>
                    <a:pt x="927147" y="551997"/>
                  </a:lnTo>
                  <a:lnTo>
                    <a:pt x="927941" y="553814"/>
                  </a:lnTo>
                  <a:lnTo>
                    <a:pt x="926807" y="554381"/>
                  </a:lnTo>
                  <a:lnTo>
                    <a:pt x="926126" y="555516"/>
                  </a:lnTo>
                  <a:lnTo>
                    <a:pt x="926012" y="557106"/>
                  </a:lnTo>
                  <a:lnTo>
                    <a:pt x="926579" y="559149"/>
                  </a:lnTo>
                  <a:lnTo>
                    <a:pt x="924763" y="559830"/>
                  </a:lnTo>
                  <a:lnTo>
                    <a:pt x="923061" y="561646"/>
                  </a:lnTo>
                  <a:lnTo>
                    <a:pt x="921698" y="563916"/>
                  </a:lnTo>
                  <a:lnTo>
                    <a:pt x="921131" y="565959"/>
                  </a:lnTo>
                  <a:lnTo>
                    <a:pt x="921812" y="569251"/>
                  </a:lnTo>
                  <a:lnTo>
                    <a:pt x="923288" y="570045"/>
                  </a:lnTo>
                  <a:lnTo>
                    <a:pt x="925217" y="570045"/>
                  </a:lnTo>
                  <a:lnTo>
                    <a:pt x="926920" y="571181"/>
                  </a:lnTo>
                  <a:lnTo>
                    <a:pt x="932255" y="582986"/>
                  </a:lnTo>
                  <a:lnTo>
                    <a:pt x="934412" y="585596"/>
                  </a:lnTo>
                  <a:lnTo>
                    <a:pt x="939292" y="588775"/>
                  </a:lnTo>
                  <a:lnTo>
                    <a:pt x="943946" y="593542"/>
                  </a:lnTo>
                  <a:lnTo>
                    <a:pt x="945081" y="595472"/>
                  </a:lnTo>
                  <a:lnTo>
                    <a:pt x="943492" y="596266"/>
                  </a:lnTo>
                  <a:lnTo>
                    <a:pt x="943152" y="597742"/>
                  </a:lnTo>
                  <a:lnTo>
                    <a:pt x="944627" y="600807"/>
                  </a:lnTo>
                  <a:lnTo>
                    <a:pt x="947125" y="604779"/>
                  </a:lnTo>
                  <a:lnTo>
                    <a:pt x="947919" y="606823"/>
                  </a:lnTo>
                  <a:lnTo>
                    <a:pt x="949054" y="613293"/>
                  </a:lnTo>
                  <a:lnTo>
                    <a:pt x="949054" y="614201"/>
                  </a:lnTo>
                  <a:lnTo>
                    <a:pt x="948600" y="615449"/>
                  </a:lnTo>
                  <a:lnTo>
                    <a:pt x="949281" y="616130"/>
                  </a:lnTo>
                  <a:lnTo>
                    <a:pt x="950530" y="616584"/>
                  </a:lnTo>
                  <a:lnTo>
                    <a:pt x="951665" y="617379"/>
                  </a:lnTo>
                  <a:lnTo>
                    <a:pt x="952687" y="618968"/>
                  </a:lnTo>
                  <a:lnTo>
                    <a:pt x="952914" y="620217"/>
                  </a:lnTo>
                  <a:lnTo>
                    <a:pt x="953027" y="621579"/>
                  </a:lnTo>
                  <a:lnTo>
                    <a:pt x="953595" y="623622"/>
                  </a:lnTo>
                  <a:lnTo>
                    <a:pt x="955070" y="626006"/>
                  </a:lnTo>
                  <a:lnTo>
                    <a:pt x="961654" y="632022"/>
                  </a:lnTo>
                  <a:lnTo>
                    <a:pt x="969713" y="636449"/>
                  </a:lnTo>
                  <a:lnTo>
                    <a:pt x="970962" y="638378"/>
                  </a:lnTo>
                  <a:lnTo>
                    <a:pt x="969713" y="640989"/>
                  </a:lnTo>
                  <a:lnTo>
                    <a:pt x="966762" y="641670"/>
                  </a:lnTo>
                  <a:lnTo>
                    <a:pt x="963584" y="641670"/>
                  </a:lnTo>
                  <a:lnTo>
                    <a:pt x="961654" y="642578"/>
                  </a:lnTo>
                  <a:lnTo>
                    <a:pt x="959043" y="641103"/>
                  </a:lnTo>
                  <a:lnTo>
                    <a:pt x="956319" y="641443"/>
                  </a:lnTo>
                  <a:lnTo>
                    <a:pt x="954049" y="643146"/>
                  </a:lnTo>
                  <a:lnTo>
                    <a:pt x="952800" y="645757"/>
                  </a:lnTo>
                  <a:lnTo>
                    <a:pt x="953027" y="648708"/>
                  </a:lnTo>
                  <a:lnTo>
                    <a:pt x="954503" y="650637"/>
                  </a:lnTo>
                  <a:lnTo>
                    <a:pt x="956773" y="651659"/>
                  </a:lnTo>
                  <a:lnTo>
                    <a:pt x="959497" y="651999"/>
                  </a:lnTo>
                  <a:lnTo>
                    <a:pt x="959497" y="652908"/>
                  </a:lnTo>
                  <a:lnTo>
                    <a:pt x="958249" y="655632"/>
                  </a:lnTo>
                  <a:lnTo>
                    <a:pt x="959611" y="658015"/>
                  </a:lnTo>
                  <a:lnTo>
                    <a:pt x="962222" y="659718"/>
                  </a:lnTo>
                  <a:lnTo>
                    <a:pt x="964832" y="660399"/>
                  </a:lnTo>
                  <a:lnTo>
                    <a:pt x="964265" y="663918"/>
                  </a:lnTo>
                  <a:lnTo>
                    <a:pt x="965059" y="667096"/>
                  </a:lnTo>
                  <a:lnTo>
                    <a:pt x="967556" y="672999"/>
                  </a:lnTo>
                  <a:lnTo>
                    <a:pt x="967556" y="673112"/>
                  </a:lnTo>
                  <a:lnTo>
                    <a:pt x="965286" y="676972"/>
                  </a:lnTo>
                  <a:lnTo>
                    <a:pt x="966308" y="684236"/>
                  </a:lnTo>
                  <a:lnTo>
                    <a:pt x="966989" y="686280"/>
                  </a:lnTo>
                  <a:lnTo>
                    <a:pt x="967443" y="686733"/>
                  </a:lnTo>
                  <a:lnTo>
                    <a:pt x="967329" y="687074"/>
                  </a:lnTo>
                  <a:lnTo>
                    <a:pt x="966081" y="688777"/>
                  </a:lnTo>
                  <a:lnTo>
                    <a:pt x="964265" y="690706"/>
                  </a:lnTo>
                  <a:lnTo>
                    <a:pt x="958022" y="693998"/>
                  </a:lnTo>
                  <a:lnTo>
                    <a:pt x="957794" y="695814"/>
                  </a:lnTo>
                  <a:lnTo>
                    <a:pt x="957908" y="698765"/>
                  </a:lnTo>
                  <a:lnTo>
                    <a:pt x="957794" y="700695"/>
                  </a:lnTo>
                  <a:lnTo>
                    <a:pt x="957341" y="702284"/>
                  </a:lnTo>
                  <a:lnTo>
                    <a:pt x="955184" y="707279"/>
                  </a:lnTo>
                  <a:lnTo>
                    <a:pt x="950076" y="709435"/>
                  </a:lnTo>
                  <a:lnTo>
                    <a:pt x="932482" y="709663"/>
                  </a:lnTo>
                  <a:lnTo>
                    <a:pt x="929190" y="710684"/>
                  </a:lnTo>
                  <a:lnTo>
                    <a:pt x="927488" y="711592"/>
                  </a:lnTo>
                  <a:lnTo>
                    <a:pt x="926126" y="712841"/>
                  </a:lnTo>
                  <a:lnTo>
                    <a:pt x="925104" y="715111"/>
                  </a:lnTo>
                  <a:lnTo>
                    <a:pt x="923855" y="719084"/>
                  </a:lnTo>
                  <a:lnTo>
                    <a:pt x="923742" y="719311"/>
                  </a:lnTo>
                  <a:lnTo>
                    <a:pt x="922380" y="721240"/>
                  </a:lnTo>
                  <a:lnTo>
                    <a:pt x="914775" y="729527"/>
                  </a:lnTo>
                  <a:lnTo>
                    <a:pt x="911937" y="731797"/>
                  </a:lnTo>
                  <a:lnTo>
                    <a:pt x="911937" y="731797"/>
                  </a:lnTo>
                  <a:lnTo>
                    <a:pt x="911937" y="731797"/>
                  </a:lnTo>
                  <a:lnTo>
                    <a:pt x="911937" y="731797"/>
                  </a:lnTo>
                  <a:lnTo>
                    <a:pt x="906602" y="735883"/>
                  </a:lnTo>
                  <a:lnTo>
                    <a:pt x="902175" y="739288"/>
                  </a:lnTo>
                  <a:lnTo>
                    <a:pt x="880041" y="763352"/>
                  </a:lnTo>
                  <a:lnTo>
                    <a:pt x="877089" y="767893"/>
                  </a:lnTo>
                  <a:lnTo>
                    <a:pt x="873570" y="770617"/>
                  </a:lnTo>
                  <a:lnTo>
                    <a:pt x="869711" y="774931"/>
                  </a:lnTo>
                  <a:lnTo>
                    <a:pt x="859155" y="790368"/>
                  </a:lnTo>
                  <a:lnTo>
                    <a:pt x="855068" y="794568"/>
                  </a:lnTo>
                  <a:lnTo>
                    <a:pt x="854501" y="795816"/>
                  </a:lnTo>
                  <a:lnTo>
                    <a:pt x="853706" y="798881"/>
                  </a:lnTo>
                  <a:lnTo>
                    <a:pt x="853252" y="799902"/>
                  </a:lnTo>
                  <a:lnTo>
                    <a:pt x="852458" y="800697"/>
                  </a:lnTo>
                  <a:lnTo>
                    <a:pt x="850755" y="801378"/>
                  </a:lnTo>
                  <a:lnTo>
                    <a:pt x="849847" y="801946"/>
                  </a:lnTo>
                  <a:lnTo>
                    <a:pt x="848939" y="803081"/>
                  </a:lnTo>
                  <a:lnTo>
                    <a:pt x="842923" y="813864"/>
                  </a:lnTo>
                  <a:lnTo>
                    <a:pt x="841334" y="815567"/>
                  </a:lnTo>
                  <a:lnTo>
                    <a:pt x="840312" y="816021"/>
                  </a:lnTo>
                  <a:lnTo>
                    <a:pt x="838269" y="816475"/>
                  </a:lnTo>
                  <a:lnTo>
                    <a:pt x="837134" y="817383"/>
                  </a:lnTo>
                  <a:lnTo>
                    <a:pt x="836453" y="818632"/>
                  </a:lnTo>
                  <a:lnTo>
                    <a:pt x="834750" y="823399"/>
                  </a:lnTo>
                  <a:lnTo>
                    <a:pt x="827372" y="833274"/>
                  </a:lnTo>
                  <a:lnTo>
                    <a:pt x="824988" y="839063"/>
                  </a:lnTo>
                  <a:lnTo>
                    <a:pt x="826805" y="844398"/>
                  </a:lnTo>
                  <a:lnTo>
                    <a:pt x="827486" y="846555"/>
                  </a:lnTo>
                  <a:lnTo>
                    <a:pt x="828053" y="852912"/>
                  </a:lnTo>
                  <a:lnTo>
                    <a:pt x="828394" y="854614"/>
                  </a:lnTo>
                  <a:lnTo>
                    <a:pt x="828620" y="855409"/>
                  </a:lnTo>
                  <a:lnTo>
                    <a:pt x="829869" y="857452"/>
                  </a:lnTo>
                  <a:lnTo>
                    <a:pt x="831912" y="859609"/>
                  </a:lnTo>
                  <a:lnTo>
                    <a:pt x="832480" y="860744"/>
                  </a:lnTo>
                  <a:lnTo>
                    <a:pt x="832934" y="863127"/>
                  </a:lnTo>
                  <a:lnTo>
                    <a:pt x="834296" y="876749"/>
                  </a:lnTo>
                  <a:lnTo>
                    <a:pt x="833955" y="878905"/>
                  </a:lnTo>
                  <a:lnTo>
                    <a:pt x="832366" y="883446"/>
                  </a:lnTo>
                  <a:lnTo>
                    <a:pt x="831004" y="888667"/>
                  </a:lnTo>
                  <a:lnTo>
                    <a:pt x="829415" y="891845"/>
                  </a:lnTo>
                  <a:lnTo>
                    <a:pt x="828848" y="893662"/>
                  </a:lnTo>
                  <a:lnTo>
                    <a:pt x="829415" y="894456"/>
                  </a:lnTo>
                  <a:lnTo>
                    <a:pt x="829869" y="894116"/>
                  </a:lnTo>
                  <a:lnTo>
                    <a:pt x="831118" y="892526"/>
                  </a:lnTo>
                  <a:lnTo>
                    <a:pt x="832593" y="893548"/>
                  </a:lnTo>
                  <a:lnTo>
                    <a:pt x="832480" y="893662"/>
                  </a:lnTo>
                  <a:lnTo>
                    <a:pt x="832140" y="893775"/>
                  </a:lnTo>
                  <a:lnTo>
                    <a:pt x="835318" y="896045"/>
                  </a:lnTo>
                  <a:lnTo>
                    <a:pt x="838156" y="899791"/>
                  </a:lnTo>
                  <a:lnTo>
                    <a:pt x="839971" y="901153"/>
                  </a:lnTo>
                  <a:lnTo>
                    <a:pt x="844285" y="903537"/>
                  </a:lnTo>
                  <a:lnTo>
                    <a:pt x="845420" y="905013"/>
                  </a:lnTo>
                  <a:lnTo>
                    <a:pt x="845420" y="906261"/>
                  </a:lnTo>
                  <a:lnTo>
                    <a:pt x="844512" y="909212"/>
                  </a:lnTo>
                  <a:lnTo>
                    <a:pt x="844398" y="911255"/>
                  </a:lnTo>
                  <a:lnTo>
                    <a:pt x="844853" y="912618"/>
                  </a:lnTo>
                  <a:lnTo>
                    <a:pt x="846442" y="915342"/>
                  </a:lnTo>
                  <a:lnTo>
                    <a:pt x="846555" y="915682"/>
                  </a:lnTo>
                  <a:lnTo>
                    <a:pt x="846782" y="916137"/>
                  </a:lnTo>
                  <a:lnTo>
                    <a:pt x="845647" y="918520"/>
                  </a:lnTo>
                  <a:lnTo>
                    <a:pt x="843717" y="917726"/>
                  </a:lnTo>
                  <a:lnTo>
                    <a:pt x="841561" y="915796"/>
                  </a:lnTo>
                  <a:lnTo>
                    <a:pt x="839858" y="914888"/>
                  </a:lnTo>
                  <a:lnTo>
                    <a:pt x="838837" y="914547"/>
                  </a:lnTo>
                  <a:lnTo>
                    <a:pt x="837020" y="912050"/>
                  </a:lnTo>
                  <a:lnTo>
                    <a:pt x="835999" y="911142"/>
                  </a:lnTo>
                  <a:lnTo>
                    <a:pt x="834977" y="911029"/>
                  </a:lnTo>
                  <a:lnTo>
                    <a:pt x="832821" y="911710"/>
                  </a:lnTo>
                  <a:lnTo>
                    <a:pt x="829302" y="911483"/>
                  </a:lnTo>
                  <a:lnTo>
                    <a:pt x="827258" y="911710"/>
                  </a:lnTo>
                  <a:lnTo>
                    <a:pt x="825215" y="911483"/>
                  </a:lnTo>
                  <a:lnTo>
                    <a:pt x="822832" y="909893"/>
                  </a:lnTo>
                  <a:lnTo>
                    <a:pt x="819199" y="905920"/>
                  </a:lnTo>
                  <a:lnTo>
                    <a:pt x="817269" y="905353"/>
                  </a:lnTo>
                  <a:lnTo>
                    <a:pt x="815226" y="907283"/>
                  </a:lnTo>
                  <a:lnTo>
                    <a:pt x="811821" y="905580"/>
                  </a:lnTo>
                  <a:lnTo>
                    <a:pt x="804216" y="905239"/>
                  </a:lnTo>
                  <a:lnTo>
                    <a:pt x="800697" y="904105"/>
                  </a:lnTo>
                  <a:lnTo>
                    <a:pt x="795816" y="899110"/>
                  </a:lnTo>
                  <a:lnTo>
                    <a:pt x="793773" y="898315"/>
                  </a:lnTo>
                  <a:lnTo>
                    <a:pt x="788438" y="898542"/>
                  </a:lnTo>
                  <a:lnTo>
                    <a:pt x="783898" y="897180"/>
                  </a:lnTo>
                  <a:lnTo>
                    <a:pt x="783217" y="896613"/>
                  </a:lnTo>
                  <a:lnTo>
                    <a:pt x="782990" y="895705"/>
                  </a:lnTo>
                  <a:lnTo>
                    <a:pt x="783217" y="894797"/>
                  </a:lnTo>
                  <a:lnTo>
                    <a:pt x="783217" y="893775"/>
                  </a:lnTo>
                  <a:lnTo>
                    <a:pt x="782195" y="892640"/>
                  </a:lnTo>
                  <a:lnTo>
                    <a:pt x="781401" y="892526"/>
                  </a:lnTo>
                  <a:lnTo>
                    <a:pt x="779130" y="892754"/>
                  </a:lnTo>
                  <a:lnTo>
                    <a:pt x="778109" y="892640"/>
                  </a:lnTo>
                  <a:lnTo>
                    <a:pt x="776974" y="892186"/>
                  </a:lnTo>
                  <a:lnTo>
                    <a:pt x="773795" y="890143"/>
                  </a:lnTo>
                  <a:lnTo>
                    <a:pt x="766985" y="888781"/>
                  </a:lnTo>
                  <a:lnTo>
                    <a:pt x="764261" y="886738"/>
                  </a:lnTo>
                  <a:lnTo>
                    <a:pt x="763580" y="881970"/>
                  </a:lnTo>
                  <a:lnTo>
                    <a:pt x="762331" y="876749"/>
                  </a:lnTo>
                  <a:lnTo>
                    <a:pt x="759493" y="872208"/>
                  </a:lnTo>
                  <a:lnTo>
                    <a:pt x="755974" y="868917"/>
                  </a:lnTo>
                  <a:lnTo>
                    <a:pt x="750753" y="866306"/>
                  </a:lnTo>
                  <a:lnTo>
                    <a:pt x="747234" y="863014"/>
                  </a:lnTo>
                  <a:lnTo>
                    <a:pt x="745418" y="861992"/>
                  </a:lnTo>
                  <a:lnTo>
                    <a:pt x="743488" y="862333"/>
                  </a:lnTo>
                  <a:lnTo>
                    <a:pt x="741786" y="863922"/>
                  </a:lnTo>
                  <a:lnTo>
                    <a:pt x="740424" y="865511"/>
                  </a:lnTo>
                  <a:lnTo>
                    <a:pt x="739402" y="866192"/>
                  </a:lnTo>
                  <a:lnTo>
                    <a:pt x="737926" y="864944"/>
                  </a:lnTo>
                  <a:lnTo>
                    <a:pt x="734634" y="859949"/>
                  </a:lnTo>
                  <a:lnTo>
                    <a:pt x="733046" y="858247"/>
                  </a:lnTo>
                  <a:lnTo>
                    <a:pt x="732137" y="858019"/>
                  </a:lnTo>
                  <a:lnTo>
                    <a:pt x="730662" y="858360"/>
                  </a:lnTo>
                  <a:lnTo>
                    <a:pt x="729981" y="858247"/>
                  </a:lnTo>
                  <a:lnTo>
                    <a:pt x="728959" y="857566"/>
                  </a:lnTo>
                  <a:lnTo>
                    <a:pt x="727143" y="855749"/>
                  </a:lnTo>
                  <a:lnTo>
                    <a:pt x="726121" y="855068"/>
                  </a:lnTo>
                  <a:lnTo>
                    <a:pt x="724305" y="854614"/>
                  </a:lnTo>
                  <a:lnTo>
                    <a:pt x="717381" y="855409"/>
                  </a:lnTo>
                  <a:lnTo>
                    <a:pt x="715905" y="855976"/>
                  </a:lnTo>
                  <a:lnTo>
                    <a:pt x="714089" y="856657"/>
                  </a:lnTo>
                  <a:lnTo>
                    <a:pt x="712614" y="856204"/>
                  </a:lnTo>
                  <a:lnTo>
                    <a:pt x="708982" y="856998"/>
                  </a:lnTo>
                  <a:lnTo>
                    <a:pt x="707392" y="856998"/>
                  </a:lnTo>
                  <a:lnTo>
                    <a:pt x="697971" y="854274"/>
                  </a:lnTo>
                  <a:lnTo>
                    <a:pt x="692522" y="851322"/>
                  </a:lnTo>
                  <a:lnTo>
                    <a:pt x="691160" y="850982"/>
                  </a:lnTo>
                  <a:lnTo>
                    <a:pt x="689458" y="852231"/>
                  </a:lnTo>
                  <a:lnTo>
                    <a:pt x="686393" y="856771"/>
                  </a:lnTo>
                  <a:lnTo>
                    <a:pt x="684690" y="858360"/>
                  </a:lnTo>
                  <a:lnTo>
                    <a:pt x="682647" y="858701"/>
                  </a:lnTo>
                  <a:lnTo>
                    <a:pt x="681172" y="857679"/>
                  </a:lnTo>
                  <a:lnTo>
                    <a:pt x="679809" y="856090"/>
                  </a:lnTo>
                  <a:lnTo>
                    <a:pt x="678107" y="854841"/>
                  </a:lnTo>
                  <a:lnTo>
                    <a:pt x="676631" y="854728"/>
                  </a:lnTo>
                  <a:lnTo>
                    <a:pt x="672658" y="855522"/>
                  </a:lnTo>
                  <a:lnTo>
                    <a:pt x="671183" y="856204"/>
                  </a:lnTo>
                  <a:lnTo>
                    <a:pt x="669253" y="858360"/>
                  </a:lnTo>
                  <a:lnTo>
                    <a:pt x="670388" y="859722"/>
                  </a:lnTo>
                  <a:lnTo>
                    <a:pt x="672658" y="861084"/>
                  </a:lnTo>
                  <a:lnTo>
                    <a:pt x="673793" y="863354"/>
                  </a:lnTo>
                  <a:lnTo>
                    <a:pt x="672999" y="864717"/>
                  </a:lnTo>
                  <a:lnTo>
                    <a:pt x="671183" y="865057"/>
                  </a:lnTo>
                  <a:lnTo>
                    <a:pt x="669140" y="865057"/>
                  </a:lnTo>
                  <a:lnTo>
                    <a:pt x="667664" y="865398"/>
                  </a:lnTo>
                  <a:lnTo>
                    <a:pt x="665621" y="867327"/>
                  </a:lnTo>
                  <a:lnTo>
                    <a:pt x="662442" y="871981"/>
                  </a:lnTo>
                  <a:lnTo>
                    <a:pt x="660399" y="873797"/>
                  </a:lnTo>
                  <a:lnTo>
                    <a:pt x="658129" y="874592"/>
                  </a:lnTo>
                  <a:lnTo>
                    <a:pt x="656313" y="874251"/>
                  </a:lnTo>
                  <a:lnTo>
                    <a:pt x="654724" y="873116"/>
                  </a:lnTo>
                  <a:lnTo>
                    <a:pt x="653135" y="871414"/>
                  </a:lnTo>
                  <a:lnTo>
                    <a:pt x="651318" y="870052"/>
                  </a:lnTo>
                  <a:lnTo>
                    <a:pt x="649843" y="869824"/>
                  </a:lnTo>
                  <a:lnTo>
                    <a:pt x="648140" y="869938"/>
                  </a:lnTo>
                  <a:lnTo>
                    <a:pt x="645983" y="869598"/>
                  </a:lnTo>
                  <a:lnTo>
                    <a:pt x="644395" y="868462"/>
                  </a:lnTo>
                  <a:lnTo>
                    <a:pt x="635768" y="858133"/>
                  </a:lnTo>
                  <a:lnTo>
                    <a:pt x="634292" y="857906"/>
                  </a:lnTo>
                  <a:lnTo>
                    <a:pt x="630660" y="858473"/>
                  </a:lnTo>
                  <a:lnTo>
                    <a:pt x="628616" y="858133"/>
                  </a:lnTo>
                  <a:lnTo>
                    <a:pt x="627709" y="858247"/>
                  </a:lnTo>
                  <a:lnTo>
                    <a:pt x="626687" y="858814"/>
                  </a:lnTo>
                  <a:lnTo>
                    <a:pt x="625098" y="860744"/>
                  </a:lnTo>
                  <a:lnTo>
                    <a:pt x="623963" y="861765"/>
                  </a:lnTo>
                  <a:lnTo>
                    <a:pt x="621693" y="862560"/>
                  </a:lnTo>
                  <a:lnTo>
                    <a:pt x="619536" y="861992"/>
                  </a:lnTo>
                  <a:lnTo>
                    <a:pt x="611363" y="857792"/>
                  </a:lnTo>
                  <a:lnTo>
                    <a:pt x="609887" y="858133"/>
                  </a:lnTo>
                  <a:lnTo>
                    <a:pt x="609887" y="860744"/>
                  </a:lnTo>
                  <a:lnTo>
                    <a:pt x="604893" y="860971"/>
                  </a:lnTo>
                  <a:lnTo>
                    <a:pt x="600920" y="859495"/>
                  </a:lnTo>
                  <a:lnTo>
                    <a:pt x="599785" y="859495"/>
                  </a:lnTo>
                  <a:lnTo>
                    <a:pt x="598763" y="860290"/>
                  </a:lnTo>
                  <a:lnTo>
                    <a:pt x="598423" y="861198"/>
                  </a:lnTo>
                  <a:lnTo>
                    <a:pt x="598196" y="862560"/>
                  </a:lnTo>
                  <a:lnTo>
                    <a:pt x="597742" y="864717"/>
                  </a:lnTo>
                  <a:lnTo>
                    <a:pt x="597061" y="866760"/>
                  </a:lnTo>
                  <a:lnTo>
                    <a:pt x="596607" y="867441"/>
                  </a:lnTo>
                  <a:lnTo>
                    <a:pt x="589115" y="868122"/>
                  </a:lnTo>
                  <a:lnTo>
                    <a:pt x="587640" y="868917"/>
                  </a:lnTo>
                  <a:lnTo>
                    <a:pt x="585483" y="871414"/>
                  </a:lnTo>
                  <a:lnTo>
                    <a:pt x="584575" y="872322"/>
                  </a:lnTo>
                  <a:lnTo>
                    <a:pt x="582418" y="872095"/>
                  </a:lnTo>
                  <a:lnTo>
                    <a:pt x="582191" y="871868"/>
                  </a:lnTo>
                  <a:lnTo>
                    <a:pt x="581624" y="872549"/>
                  </a:lnTo>
                  <a:lnTo>
                    <a:pt x="579807" y="876749"/>
                  </a:lnTo>
                  <a:lnTo>
                    <a:pt x="579240" y="878565"/>
                  </a:lnTo>
                  <a:lnTo>
                    <a:pt x="578559" y="880154"/>
                  </a:lnTo>
                  <a:lnTo>
                    <a:pt x="577310" y="881630"/>
                  </a:lnTo>
                  <a:lnTo>
                    <a:pt x="576743" y="886851"/>
                  </a:lnTo>
                  <a:lnTo>
                    <a:pt x="575721" y="890597"/>
                  </a:lnTo>
                  <a:lnTo>
                    <a:pt x="573791" y="892072"/>
                  </a:lnTo>
                  <a:lnTo>
                    <a:pt x="570613" y="890483"/>
                  </a:lnTo>
                  <a:lnTo>
                    <a:pt x="565619" y="885829"/>
                  </a:lnTo>
                  <a:lnTo>
                    <a:pt x="562895" y="884467"/>
                  </a:lnTo>
                  <a:lnTo>
                    <a:pt x="559830" y="884808"/>
                  </a:lnTo>
                  <a:lnTo>
                    <a:pt x="558127" y="886056"/>
                  </a:lnTo>
                  <a:lnTo>
                    <a:pt x="556197" y="887986"/>
                  </a:lnTo>
                  <a:lnTo>
                    <a:pt x="554835" y="889348"/>
                  </a:lnTo>
                  <a:lnTo>
                    <a:pt x="552679" y="890143"/>
                  </a:lnTo>
                  <a:lnTo>
                    <a:pt x="548252" y="889802"/>
                  </a:lnTo>
                  <a:lnTo>
                    <a:pt x="545755" y="888894"/>
                  </a:lnTo>
                  <a:lnTo>
                    <a:pt x="544506" y="887191"/>
                  </a:lnTo>
                  <a:lnTo>
                    <a:pt x="544846" y="885262"/>
                  </a:lnTo>
                  <a:lnTo>
                    <a:pt x="548479" y="879246"/>
                  </a:lnTo>
                  <a:lnTo>
                    <a:pt x="548933" y="878905"/>
                  </a:lnTo>
                  <a:lnTo>
                    <a:pt x="549500" y="878678"/>
                  </a:lnTo>
                  <a:lnTo>
                    <a:pt x="550068" y="878338"/>
                  </a:lnTo>
                  <a:lnTo>
                    <a:pt x="550295" y="877543"/>
                  </a:lnTo>
                  <a:lnTo>
                    <a:pt x="550068" y="876862"/>
                  </a:lnTo>
                  <a:lnTo>
                    <a:pt x="550068" y="876862"/>
                  </a:lnTo>
                  <a:lnTo>
                    <a:pt x="549387" y="876068"/>
                  </a:lnTo>
                  <a:lnTo>
                    <a:pt x="549387" y="876068"/>
                  </a:lnTo>
                  <a:lnTo>
                    <a:pt x="549273" y="875727"/>
                  </a:lnTo>
                  <a:lnTo>
                    <a:pt x="549273" y="875727"/>
                  </a:lnTo>
                  <a:lnTo>
                    <a:pt x="547911" y="874705"/>
                  </a:lnTo>
                  <a:lnTo>
                    <a:pt x="547571" y="874251"/>
                  </a:lnTo>
                  <a:lnTo>
                    <a:pt x="547571" y="874251"/>
                  </a:lnTo>
                  <a:lnTo>
                    <a:pt x="547684" y="873684"/>
                  </a:lnTo>
                  <a:lnTo>
                    <a:pt x="548479" y="872549"/>
                  </a:lnTo>
                  <a:lnTo>
                    <a:pt x="548592" y="871981"/>
                  </a:lnTo>
                  <a:lnTo>
                    <a:pt x="548025" y="864830"/>
                  </a:lnTo>
                  <a:lnTo>
                    <a:pt x="547571" y="862333"/>
                  </a:lnTo>
                  <a:lnTo>
                    <a:pt x="546663" y="859495"/>
                  </a:lnTo>
                  <a:lnTo>
                    <a:pt x="546663" y="859495"/>
                  </a:lnTo>
                  <a:lnTo>
                    <a:pt x="545755" y="858814"/>
                  </a:lnTo>
                  <a:lnTo>
                    <a:pt x="542463" y="860176"/>
                  </a:lnTo>
                  <a:lnTo>
                    <a:pt x="540533" y="860403"/>
                  </a:lnTo>
                  <a:lnTo>
                    <a:pt x="538377" y="860176"/>
                  </a:lnTo>
                  <a:lnTo>
                    <a:pt x="532814" y="858247"/>
                  </a:lnTo>
                  <a:lnTo>
                    <a:pt x="532814" y="858247"/>
                  </a:lnTo>
                  <a:lnTo>
                    <a:pt x="533042" y="856544"/>
                  </a:lnTo>
                  <a:lnTo>
                    <a:pt x="532928" y="854160"/>
                  </a:lnTo>
                  <a:lnTo>
                    <a:pt x="533042" y="853366"/>
                  </a:lnTo>
                  <a:lnTo>
                    <a:pt x="533495" y="852457"/>
                  </a:lnTo>
                  <a:lnTo>
                    <a:pt x="529636" y="852457"/>
                  </a:lnTo>
                  <a:lnTo>
                    <a:pt x="527593" y="851890"/>
                  </a:lnTo>
                  <a:lnTo>
                    <a:pt x="525890" y="850641"/>
                  </a:lnTo>
                  <a:lnTo>
                    <a:pt x="525436" y="849620"/>
                  </a:lnTo>
                  <a:lnTo>
                    <a:pt x="523847" y="844853"/>
                  </a:lnTo>
                  <a:lnTo>
                    <a:pt x="522031" y="837361"/>
                  </a:lnTo>
                  <a:lnTo>
                    <a:pt x="520896" y="834410"/>
                  </a:lnTo>
                  <a:lnTo>
                    <a:pt x="518626" y="832934"/>
                  </a:lnTo>
                  <a:lnTo>
                    <a:pt x="517945" y="832139"/>
                  </a:lnTo>
                  <a:lnTo>
                    <a:pt x="516356" y="829301"/>
                  </a:lnTo>
                  <a:lnTo>
                    <a:pt x="515561" y="828961"/>
                  </a:lnTo>
                  <a:lnTo>
                    <a:pt x="514994" y="828734"/>
                  </a:lnTo>
                  <a:lnTo>
                    <a:pt x="514426" y="828961"/>
                  </a:lnTo>
                  <a:lnTo>
                    <a:pt x="514085" y="829756"/>
                  </a:lnTo>
                  <a:lnTo>
                    <a:pt x="505686" y="839063"/>
                  </a:lnTo>
                  <a:lnTo>
                    <a:pt x="505005" y="839744"/>
                  </a:lnTo>
                  <a:lnTo>
                    <a:pt x="503643" y="840312"/>
                  </a:lnTo>
                  <a:lnTo>
                    <a:pt x="502621" y="840426"/>
                  </a:lnTo>
                  <a:lnTo>
                    <a:pt x="499670" y="840426"/>
                  </a:lnTo>
                  <a:lnTo>
                    <a:pt x="497853" y="840880"/>
                  </a:lnTo>
                  <a:lnTo>
                    <a:pt x="496264" y="841674"/>
                  </a:lnTo>
                  <a:lnTo>
                    <a:pt x="494902" y="843036"/>
                  </a:lnTo>
                  <a:lnTo>
                    <a:pt x="493540" y="845193"/>
                  </a:lnTo>
                  <a:lnTo>
                    <a:pt x="491951" y="850074"/>
                  </a:lnTo>
                  <a:lnTo>
                    <a:pt x="492178" y="850188"/>
                  </a:lnTo>
                  <a:lnTo>
                    <a:pt x="492519" y="850641"/>
                  </a:lnTo>
                  <a:lnTo>
                    <a:pt x="492745" y="851322"/>
                  </a:lnTo>
                  <a:lnTo>
                    <a:pt x="492519" y="852344"/>
                  </a:lnTo>
                  <a:lnTo>
                    <a:pt x="492064" y="852685"/>
                  </a:lnTo>
                  <a:lnTo>
                    <a:pt x="490929" y="852685"/>
                  </a:lnTo>
                  <a:lnTo>
                    <a:pt x="490702" y="852798"/>
                  </a:lnTo>
                  <a:lnTo>
                    <a:pt x="490021" y="855749"/>
                  </a:lnTo>
                  <a:lnTo>
                    <a:pt x="489794" y="857566"/>
                  </a:lnTo>
                  <a:lnTo>
                    <a:pt x="489113" y="858701"/>
                  </a:lnTo>
                  <a:lnTo>
                    <a:pt x="486162" y="859949"/>
                  </a:lnTo>
                  <a:lnTo>
                    <a:pt x="483778" y="860403"/>
                  </a:lnTo>
                  <a:lnTo>
                    <a:pt x="482757" y="860290"/>
                  </a:lnTo>
                  <a:lnTo>
                    <a:pt x="481849" y="859836"/>
                  </a:lnTo>
                  <a:lnTo>
                    <a:pt x="479919" y="858473"/>
                  </a:lnTo>
                  <a:lnTo>
                    <a:pt x="479011" y="858133"/>
                  </a:lnTo>
                  <a:lnTo>
                    <a:pt x="476854" y="858587"/>
                  </a:lnTo>
                  <a:lnTo>
                    <a:pt x="473108" y="860744"/>
                  </a:lnTo>
                  <a:lnTo>
                    <a:pt x="470611" y="860971"/>
                  </a:lnTo>
                  <a:lnTo>
                    <a:pt x="468681" y="860630"/>
                  </a:lnTo>
                  <a:lnTo>
                    <a:pt x="468114" y="858928"/>
                  </a:lnTo>
                  <a:lnTo>
                    <a:pt x="468568" y="854047"/>
                  </a:lnTo>
                  <a:lnTo>
                    <a:pt x="468341" y="851890"/>
                  </a:lnTo>
                  <a:lnTo>
                    <a:pt x="467887" y="849847"/>
                  </a:lnTo>
                  <a:lnTo>
                    <a:pt x="467774" y="847690"/>
                  </a:lnTo>
                  <a:lnTo>
                    <a:pt x="468568" y="845193"/>
                  </a:lnTo>
                  <a:lnTo>
                    <a:pt x="465730" y="843490"/>
                  </a:lnTo>
                  <a:lnTo>
                    <a:pt x="455628" y="842809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109">
              <a:extLst>
                <a:ext uri="{FF2B5EF4-FFF2-40B4-BE49-F238E27FC236}">
                  <a16:creationId xmlns:a16="http://schemas.microsoft.com/office/drawing/2014/main" id="{488F3BE1-D656-4AE2-B1FF-5D8973ED6917}"/>
                </a:ext>
              </a:extLst>
            </p:cNvPr>
            <p:cNvSpPr/>
            <p:nvPr/>
          </p:nvSpPr>
          <p:spPr>
            <a:xfrm>
              <a:off x="6006816" y="4043492"/>
              <a:ext cx="392770" cy="577397"/>
            </a:xfrm>
            <a:custGeom>
              <a:avLst/>
              <a:gdLst>
                <a:gd name="connsiteX0" fmla="*/ 315330 w 436104"/>
                <a:gd name="connsiteY0" fmla="*/ 53463 h 641102"/>
                <a:gd name="connsiteX1" fmla="*/ 313400 w 436104"/>
                <a:gd name="connsiteY1" fmla="*/ 54144 h 641102"/>
                <a:gd name="connsiteX2" fmla="*/ 312606 w 436104"/>
                <a:gd name="connsiteY2" fmla="*/ 55166 h 641102"/>
                <a:gd name="connsiteX3" fmla="*/ 311811 w 436104"/>
                <a:gd name="connsiteY3" fmla="*/ 56301 h 641102"/>
                <a:gd name="connsiteX4" fmla="*/ 311017 w 436104"/>
                <a:gd name="connsiteY4" fmla="*/ 57209 h 641102"/>
                <a:gd name="connsiteX5" fmla="*/ 304773 w 436104"/>
                <a:gd name="connsiteY5" fmla="*/ 58117 h 641102"/>
                <a:gd name="connsiteX6" fmla="*/ 303638 w 436104"/>
                <a:gd name="connsiteY6" fmla="*/ 59025 h 641102"/>
                <a:gd name="connsiteX7" fmla="*/ 302617 w 436104"/>
                <a:gd name="connsiteY7" fmla="*/ 60160 h 641102"/>
                <a:gd name="connsiteX8" fmla="*/ 299892 w 436104"/>
                <a:gd name="connsiteY8" fmla="*/ 64473 h 641102"/>
                <a:gd name="connsiteX9" fmla="*/ 300347 w 436104"/>
                <a:gd name="connsiteY9" fmla="*/ 65949 h 641102"/>
                <a:gd name="connsiteX10" fmla="*/ 300120 w 436104"/>
                <a:gd name="connsiteY10" fmla="*/ 66290 h 641102"/>
                <a:gd name="connsiteX11" fmla="*/ 299552 w 436104"/>
                <a:gd name="connsiteY11" fmla="*/ 66516 h 641102"/>
                <a:gd name="connsiteX12" fmla="*/ 299211 w 436104"/>
                <a:gd name="connsiteY12" fmla="*/ 67765 h 641102"/>
                <a:gd name="connsiteX13" fmla="*/ 299779 w 436104"/>
                <a:gd name="connsiteY13" fmla="*/ 72079 h 641102"/>
                <a:gd name="connsiteX14" fmla="*/ 299666 w 436104"/>
                <a:gd name="connsiteY14" fmla="*/ 73441 h 641102"/>
                <a:gd name="connsiteX15" fmla="*/ 298984 w 436104"/>
                <a:gd name="connsiteY15" fmla="*/ 74576 h 641102"/>
                <a:gd name="connsiteX16" fmla="*/ 298871 w 436104"/>
                <a:gd name="connsiteY16" fmla="*/ 74803 h 641102"/>
                <a:gd name="connsiteX17" fmla="*/ 296941 w 436104"/>
                <a:gd name="connsiteY17" fmla="*/ 75597 h 641102"/>
                <a:gd name="connsiteX18" fmla="*/ 296147 w 436104"/>
                <a:gd name="connsiteY18" fmla="*/ 76619 h 641102"/>
                <a:gd name="connsiteX19" fmla="*/ 295806 w 436104"/>
                <a:gd name="connsiteY19" fmla="*/ 78662 h 641102"/>
                <a:gd name="connsiteX20" fmla="*/ 296260 w 436104"/>
                <a:gd name="connsiteY20" fmla="*/ 82976 h 641102"/>
                <a:gd name="connsiteX21" fmla="*/ 296260 w 436104"/>
                <a:gd name="connsiteY21" fmla="*/ 84678 h 641102"/>
                <a:gd name="connsiteX22" fmla="*/ 295239 w 436104"/>
                <a:gd name="connsiteY22" fmla="*/ 88310 h 641102"/>
                <a:gd name="connsiteX23" fmla="*/ 293649 w 436104"/>
                <a:gd name="connsiteY23" fmla="*/ 91262 h 641102"/>
                <a:gd name="connsiteX24" fmla="*/ 286612 w 436104"/>
                <a:gd name="connsiteY24" fmla="*/ 100002 h 641102"/>
                <a:gd name="connsiteX25" fmla="*/ 286044 w 436104"/>
                <a:gd name="connsiteY25" fmla="*/ 102272 h 641102"/>
                <a:gd name="connsiteX26" fmla="*/ 285817 w 436104"/>
                <a:gd name="connsiteY26" fmla="*/ 106472 h 641102"/>
                <a:gd name="connsiteX27" fmla="*/ 286158 w 436104"/>
                <a:gd name="connsiteY27" fmla="*/ 107721 h 641102"/>
                <a:gd name="connsiteX28" fmla="*/ 286725 w 436104"/>
                <a:gd name="connsiteY28" fmla="*/ 108288 h 641102"/>
                <a:gd name="connsiteX29" fmla="*/ 286725 w 436104"/>
                <a:gd name="connsiteY29" fmla="*/ 108629 h 641102"/>
                <a:gd name="connsiteX30" fmla="*/ 285477 w 436104"/>
                <a:gd name="connsiteY30" fmla="*/ 109196 h 641102"/>
                <a:gd name="connsiteX31" fmla="*/ 284455 w 436104"/>
                <a:gd name="connsiteY31" fmla="*/ 109196 h 641102"/>
                <a:gd name="connsiteX32" fmla="*/ 282639 w 436104"/>
                <a:gd name="connsiteY32" fmla="*/ 108175 h 641102"/>
                <a:gd name="connsiteX33" fmla="*/ 279688 w 436104"/>
                <a:gd name="connsiteY33" fmla="*/ 109083 h 641102"/>
                <a:gd name="connsiteX34" fmla="*/ 276396 w 436104"/>
                <a:gd name="connsiteY34" fmla="*/ 108175 h 641102"/>
                <a:gd name="connsiteX35" fmla="*/ 274693 w 436104"/>
                <a:gd name="connsiteY35" fmla="*/ 109196 h 641102"/>
                <a:gd name="connsiteX36" fmla="*/ 271288 w 436104"/>
                <a:gd name="connsiteY36" fmla="*/ 112488 h 641102"/>
                <a:gd name="connsiteX37" fmla="*/ 267996 w 436104"/>
                <a:gd name="connsiteY37" fmla="*/ 114418 h 641102"/>
                <a:gd name="connsiteX38" fmla="*/ 264705 w 436104"/>
                <a:gd name="connsiteY38" fmla="*/ 114645 h 641102"/>
                <a:gd name="connsiteX39" fmla="*/ 261526 w 436104"/>
                <a:gd name="connsiteY39" fmla="*/ 112942 h 641102"/>
                <a:gd name="connsiteX40" fmla="*/ 258802 w 436104"/>
                <a:gd name="connsiteY40" fmla="*/ 110558 h 641102"/>
                <a:gd name="connsiteX41" fmla="*/ 257440 w 436104"/>
                <a:gd name="connsiteY41" fmla="*/ 110445 h 641102"/>
                <a:gd name="connsiteX42" fmla="*/ 254148 w 436104"/>
                <a:gd name="connsiteY42" fmla="*/ 113850 h 641102"/>
                <a:gd name="connsiteX43" fmla="*/ 249381 w 436104"/>
                <a:gd name="connsiteY43" fmla="*/ 116234 h 641102"/>
                <a:gd name="connsiteX44" fmla="*/ 250970 w 436104"/>
                <a:gd name="connsiteY44" fmla="*/ 117596 h 641102"/>
                <a:gd name="connsiteX45" fmla="*/ 251537 w 436104"/>
                <a:gd name="connsiteY45" fmla="*/ 117936 h 641102"/>
                <a:gd name="connsiteX46" fmla="*/ 250743 w 436104"/>
                <a:gd name="connsiteY46" fmla="*/ 120434 h 641102"/>
                <a:gd name="connsiteX47" fmla="*/ 251537 w 436104"/>
                <a:gd name="connsiteY47" fmla="*/ 122136 h 641102"/>
                <a:gd name="connsiteX48" fmla="*/ 253127 w 436104"/>
                <a:gd name="connsiteY48" fmla="*/ 123158 h 641102"/>
                <a:gd name="connsiteX49" fmla="*/ 254829 w 436104"/>
                <a:gd name="connsiteY49" fmla="*/ 123612 h 641102"/>
                <a:gd name="connsiteX50" fmla="*/ 255624 w 436104"/>
                <a:gd name="connsiteY50" fmla="*/ 124180 h 641102"/>
                <a:gd name="connsiteX51" fmla="*/ 256645 w 436104"/>
                <a:gd name="connsiteY51" fmla="*/ 126336 h 641102"/>
                <a:gd name="connsiteX52" fmla="*/ 257440 w 436104"/>
                <a:gd name="connsiteY52" fmla="*/ 127131 h 641102"/>
                <a:gd name="connsiteX53" fmla="*/ 258234 w 436104"/>
                <a:gd name="connsiteY53" fmla="*/ 127131 h 641102"/>
                <a:gd name="connsiteX54" fmla="*/ 259710 w 436104"/>
                <a:gd name="connsiteY54" fmla="*/ 125996 h 641102"/>
                <a:gd name="connsiteX55" fmla="*/ 260391 w 436104"/>
                <a:gd name="connsiteY55" fmla="*/ 125769 h 641102"/>
                <a:gd name="connsiteX56" fmla="*/ 261753 w 436104"/>
                <a:gd name="connsiteY56" fmla="*/ 126563 h 641102"/>
                <a:gd name="connsiteX57" fmla="*/ 264818 w 436104"/>
                <a:gd name="connsiteY57" fmla="*/ 129401 h 641102"/>
                <a:gd name="connsiteX58" fmla="*/ 266294 w 436104"/>
                <a:gd name="connsiteY58" fmla="*/ 129969 h 641102"/>
                <a:gd name="connsiteX59" fmla="*/ 267883 w 436104"/>
                <a:gd name="connsiteY59" fmla="*/ 129174 h 641102"/>
                <a:gd name="connsiteX60" fmla="*/ 269358 w 436104"/>
                <a:gd name="connsiteY60" fmla="*/ 128039 h 641102"/>
                <a:gd name="connsiteX61" fmla="*/ 270380 w 436104"/>
                <a:gd name="connsiteY61" fmla="*/ 128266 h 641102"/>
                <a:gd name="connsiteX62" fmla="*/ 270607 w 436104"/>
                <a:gd name="connsiteY62" fmla="*/ 131558 h 641102"/>
                <a:gd name="connsiteX63" fmla="*/ 270607 w 436104"/>
                <a:gd name="connsiteY63" fmla="*/ 131671 h 641102"/>
                <a:gd name="connsiteX64" fmla="*/ 266634 w 436104"/>
                <a:gd name="connsiteY64" fmla="*/ 133033 h 641102"/>
                <a:gd name="connsiteX65" fmla="*/ 256986 w 436104"/>
                <a:gd name="connsiteY65" fmla="*/ 142228 h 641102"/>
                <a:gd name="connsiteX66" fmla="*/ 253240 w 436104"/>
                <a:gd name="connsiteY66" fmla="*/ 143703 h 641102"/>
                <a:gd name="connsiteX67" fmla="*/ 249381 w 436104"/>
                <a:gd name="connsiteY67" fmla="*/ 143590 h 641102"/>
                <a:gd name="connsiteX68" fmla="*/ 242003 w 436104"/>
                <a:gd name="connsiteY68" fmla="*/ 141887 h 641102"/>
                <a:gd name="connsiteX69" fmla="*/ 239959 w 436104"/>
                <a:gd name="connsiteY69" fmla="*/ 144157 h 641102"/>
                <a:gd name="connsiteX70" fmla="*/ 238030 w 436104"/>
                <a:gd name="connsiteY70" fmla="*/ 147108 h 641102"/>
                <a:gd name="connsiteX71" fmla="*/ 236895 w 436104"/>
                <a:gd name="connsiteY71" fmla="*/ 149606 h 641102"/>
                <a:gd name="connsiteX72" fmla="*/ 236441 w 436104"/>
                <a:gd name="connsiteY72" fmla="*/ 150287 h 641102"/>
                <a:gd name="connsiteX73" fmla="*/ 235305 w 436104"/>
                <a:gd name="connsiteY73" fmla="*/ 151308 h 641102"/>
                <a:gd name="connsiteX74" fmla="*/ 232922 w 436104"/>
                <a:gd name="connsiteY74" fmla="*/ 152671 h 641102"/>
                <a:gd name="connsiteX75" fmla="*/ 227814 w 436104"/>
                <a:gd name="connsiteY75" fmla="*/ 154260 h 641102"/>
                <a:gd name="connsiteX76" fmla="*/ 225998 w 436104"/>
                <a:gd name="connsiteY76" fmla="*/ 155281 h 641102"/>
                <a:gd name="connsiteX77" fmla="*/ 225430 w 436104"/>
                <a:gd name="connsiteY77" fmla="*/ 155622 h 641102"/>
                <a:gd name="connsiteX78" fmla="*/ 226679 w 436104"/>
                <a:gd name="connsiteY78" fmla="*/ 156757 h 641102"/>
                <a:gd name="connsiteX79" fmla="*/ 227019 w 436104"/>
                <a:gd name="connsiteY79" fmla="*/ 158005 h 641102"/>
                <a:gd name="connsiteX80" fmla="*/ 227246 w 436104"/>
                <a:gd name="connsiteY80" fmla="*/ 159368 h 641102"/>
                <a:gd name="connsiteX81" fmla="*/ 228154 w 436104"/>
                <a:gd name="connsiteY81" fmla="*/ 160730 h 641102"/>
                <a:gd name="connsiteX82" fmla="*/ 230425 w 436104"/>
                <a:gd name="connsiteY82" fmla="*/ 163340 h 641102"/>
                <a:gd name="connsiteX83" fmla="*/ 234511 w 436104"/>
                <a:gd name="connsiteY83" fmla="*/ 169129 h 641102"/>
                <a:gd name="connsiteX84" fmla="*/ 236781 w 436104"/>
                <a:gd name="connsiteY84" fmla="*/ 171513 h 641102"/>
                <a:gd name="connsiteX85" fmla="*/ 239278 w 436104"/>
                <a:gd name="connsiteY85" fmla="*/ 172875 h 641102"/>
                <a:gd name="connsiteX86" fmla="*/ 242116 w 436104"/>
                <a:gd name="connsiteY86" fmla="*/ 172875 h 641102"/>
                <a:gd name="connsiteX87" fmla="*/ 244159 w 436104"/>
                <a:gd name="connsiteY87" fmla="*/ 178097 h 641102"/>
                <a:gd name="connsiteX88" fmla="*/ 245408 w 436104"/>
                <a:gd name="connsiteY88" fmla="*/ 180480 h 641102"/>
                <a:gd name="connsiteX89" fmla="*/ 247111 w 436104"/>
                <a:gd name="connsiteY89" fmla="*/ 182410 h 641102"/>
                <a:gd name="connsiteX90" fmla="*/ 247905 w 436104"/>
                <a:gd name="connsiteY90" fmla="*/ 182751 h 641102"/>
                <a:gd name="connsiteX91" fmla="*/ 248700 w 436104"/>
                <a:gd name="connsiteY91" fmla="*/ 183091 h 641102"/>
                <a:gd name="connsiteX92" fmla="*/ 252446 w 436104"/>
                <a:gd name="connsiteY92" fmla="*/ 183659 h 641102"/>
                <a:gd name="connsiteX93" fmla="*/ 253921 w 436104"/>
                <a:gd name="connsiteY93" fmla="*/ 184794 h 641102"/>
                <a:gd name="connsiteX94" fmla="*/ 254602 w 436104"/>
                <a:gd name="connsiteY94" fmla="*/ 187405 h 641102"/>
                <a:gd name="connsiteX95" fmla="*/ 254943 w 436104"/>
                <a:gd name="connsiteY95" fmla="*/ 194669 h 641102"/>
                <a:gd name="connsiteX96" fmla="*/ 256191 w 436104"/>
                <a:gd name="connsiteY96" fmla="*/ 197280 h 641102"/>
                <a:gd name="connsiteX97" fmla="*/ 258121 w 436104"/>
                <a:gd name="connsiteY97" fmla="*/ 198415 h 641102"/>
                <a:gd name="connsiteX98" fmla="*/ 263456 w 436104"/>
                <a:gd name="connsiteY98" fmla="*/ 199096 h 641102"/>
                <a:gd name="connsiteX99" fmla="*/ 269245 w 436104"/>
                <a:gd name="connsiteY99" fmla="*/ 198755 h 641102"/>
                <a:gd name="connsiteX100" fmla="*/ 270947 w 436104"/>
                <a:gd name="connsiteY100" fmla="*/ 199096 h 641102"/>
                <a:gd name="connsiteX101" fmla="*/ 277985 w 436104"/>
                <a:gd name="connsiteY101" fmla="*/ 204317 h 641102"/>
                <a:gd name="connsiteX102" fmla="*/ 278666 w 436104"/>
                <a:gd name="connsiteY102" fmla="*/ 205339 h 641102"/>
                <a:gd name="connsiteX103" fmla="*/ 278780 w 436104"/>
                <a:gd name="connsiteY103" fmla="*/ 206815 h 641102"/>
                <a:gd name="connsiteX104" fmla="*/ 279120 w 436104"/>
                <a:gd name="connsiteY104" fmla="*/ 208177 h 641102"/>
                <a:gd name="connsiteX105" fmla="*/ 280255 w 436104"/>
                <a:gd name="connsiteY105" fmla="*/ 208971 h 641102"/>
                <a:gd name="connsiteX106" fmla="*/ 290585 w 436104"/>
                <a:gd name="connsiteY106" fmla="*/ 211355 h 641102"/>
                <a:gd name="connsiteX107" fmla="*/ 292628 w 436104"/>
                <a:gd name="connsiteY107" fmla="*/ 210901 h 641102"/>
                <a:gd name="connsiteX108" fmla="*/ 296601 w 436104"/>
                <a:gd name="connsiteY108" fmla="*/ 207723 h 641102"/>
                <a:gd name="connsiteX109" fmla="*/ 298984 w 436104"/>
                <a:gd name="connsiteY109" fmla="*/ 207950 h 641102"/>
                <a:gd name="connsiteX110" fmla="*/ 297849 w 436104"/>
                <a:gd name="connsiteY110" fmla="*/ 209425 h 641102"/>
                <a:gd name="connsiteX111" fmla="*/ 298190 w 436104"/>
                <a:gd name="connsiteY111" fmla="*/ 209652 h 641102"/>
                <a:gd name="connsiteX112" fmla="*/ 299211 w 436104"/>
                <a:gd name="connsiteY112" fmla="*/ 209539 h 641102"/>
                <a:gd name="connsiteX113" fmla="*/ 300006 w 436104"/>
                <a:gd name="connsiteY113" fmla="*/ 209766 h 641102"/>
                <a:gd name="connsiteX114" fmla="*/ 300687 w 436104"/>
                <a:gd name="connsiteY114" fmla="*/ 211241 h 641102"/>
                <a:gd name="connsiteX115" fmla="*/ 300914 w 436104"/>
                <a:gd name="connsiteY115" fmla="*/ 211922 h 641102"/>
                <a:gd name="connsiteX116" fmla="*/ 301368 w 436104"/>
                <a:gd name="connsiteY116" fmla="*/ 212036 h 641102"/>
                <a:gd name="connsiteX117" fmla="*/ 302844 w 436104"/>
                <a:gd name="connsiteY117" fmla="*/ 211695 h 641102"/>
                <a:gd name="connsiteX118" fmla="*/ 307498 w 436104"/>
                <a:gd name="connsiteY118" fmla="*/ 213285 h 641102"/>
                <a:gd name="connsiteX119" fmla="*/ 308519 w 436104"/>
                <a:gd name="connsiteY119" fmla="*/ 213171 h 641102"/>
                <a:gd name="connsiteX120" fmla="*/ 309087 w 436104"/>
                <a:gd name="connsiteY120" fmla="*/ 213057 h 641102"/>
                <a:gd name="connsiteX121" fmla="*/ 306817 w 436104"/>
                <a:gd name="connsiteY121" fmla="*/ 208404 h 641102"/>
                <a:gd name="connsiteX122" fmla="*/ 306817 w 436104"/>
                <a:gd name="connsiteY122" fmla="*/ 207269 h 641102"/>
                <a:gd name="connsiteX123" fmla="*/ 307498 w 436104"/>
                <a:gd name="connsiteY123" fmla="*/ 206360 h 641102"/>
                <a:gd name="connsiteX124" fmla="*/ 310449 w 436104"/>
                <a:gd name="connsiteY124" fmla="*/ 204658 h 641102"/>
                <a:gd name="connsiteX125" fmla="*/ 310789 w 436104"/>
                <a:gd name="connsiteY125" fmla="*/ 205112 h 641102"/>
                <a:gd name="connsiteX126" fmla="*/ 310562 w 436104"/>
                <a:gd name="connsiteY126" fmla="*/ 206360 h 641102"/>
                <a:gd name="connsiteX127" fmla="*/ 310449 w 436104"/>
                <a:gd name="connsiteY127" fmla="*/ 207836 h 641102"/>
                <a:gd name="connsiteX128" fmla="*/ 310449 w 436104"/>
                <a:gd name="connsiteY128" fmla="*/ 209766 h 641102"/>
                <a:gd name="connsiteX129" fmla="*/ 310335 w 436104"/>
                <a:gd name="connsiteY129" fmla="*/ 211241 h 641102"/>
                <a:gd name="connsiteX130" fmla="*/ 310676 w 436104"/>
                <a:gd name="connsiteY130" fmla="*/ 211922 h 641102"/>
                <a:gd name="connsiteX131" fmla="*/ 312038 w 436104"/>
                <a:gd name="connsiteY131" fmla="*/ 211241 h 641102"/>
                <a:gd name="connsiteX132" fmla="*/ 312946 w 436104"/>
                <a:gd name="connsiteY132" fmla="*/ 210220 h 641102"/>
                <a:gd name="connsiteX133" fmla="*/ 313627 w 436104"/>
                <a:gd name="connsiteY133" fmla="*/ 208744 h 641102"/>
                <a:gd name="connsiteX134" fmla="*/ 313854 w 436104"/>
                <a:gd name="connsiteY134" fmla="*/ 207041 h 641102"/>
                <a:gd name="connsiteX135" fmla="*/ 313400 w 436104"/>
                <a:gd name="connsiteY135" fmla="*/ 205339 h 641102"/>
                <a:gd name="connsiteX136" fmla="*/ 315330 w 436104"/>
                <a:gd name="connsiteY136" fmla="*/ 204317 h 641102"/>
                <a:gd name="connsiteX137" fmla="*/ 315216 w 436104"/>
                <a:gd name="connsiteY137" fmla="*/ 203409 h 641102"/>
                <a:gd name="connsiteX138" fmla="*/ 314308 w 436104"/>
                <a:gd name="connsiteY138" fmla="*/ 202615 h 641102"/>
                <a:gd name="connsiteX139" fmla="*/ 313854 w 436104"/>
                <a:gd name="connsiteY139" fmla="*/ 201934 h 641102"/>
                <a:gd name="connsiteX140" fmla="*/ 314422 w 436104"/>
                <a:gd name="connsiteY140" fmla="*/ 200231 h 641102"/>
                <a:gd name="connsiteX141" fmla="*/ 314989 w 436104"/>
                <a:gd name="connsiteY141" fmla="*/ 199096 h 641102"/>
                <a:gd name="connsiteX142" fmla="*/ 315784 w 436104"/>
                <a:gd name="connsiteY142" fmla="*/ 198301 h 641102"/>
                <a:gd name="connsiteX143" fmla="*/ 316919 w 436104"/>
                <a:gd name="connsiteY143" fmla="*/ 197393 h 641102"/>
                <a:gd name="connsiteX144" fmla="*/ 322254 w 436104"/>
                <a:gd name="connsiteY144" fmla="*/ 196031 h 641102"/>
                <a:gd name="connsiteX145" fmla="*/ 324297 w 436104"/>
                <a:gd name="connsiteY145" fmla="*/ 194669 h 641102"/>
                <a:gd name="connsiteX146" fmla="*/ 323616 w 436104"/>
                <a:gd name="connsiteY146" fmla="*/ 191945 h 641102"/>
                <a:gd name="connsiteX147" fmla="*/ 324978 w 436104"/>
                <a:gd name="connsiteY147" fmla="*/ 190015 h 641102"/>
                <a:gd name="connsiteX148" fmla="*/ 321573 w 436104"/>
                <a:gd name="connsiteY148" fmla="*/ 187064 h 641102"/>
                <a:gd name="connsiteX149" fmla="*/ 322140 w 436104"/>
                <a:gd name="connsiteY149" fmla="*/ 184794 h 641102"/>
                <a:gd name="connsiteX150" fmla="*/ 318849 w 436104"/>
                <a:gd name="connsiteY150" fmla="*/ 183204 h 641102"/>
                <a:gd name="connsiteX151" fmla="*/ 318622 w 436104"/>
                <a:gd name="connsiteY151" fmla="*/ 181389 h 641102"/>
                <a:gd name="connsiteX152" fmla="*/ 319076 w 436104"/>
                <a:gd name="connsiteY152" fmla="*/ 181275 h 641102"/>
                <a:gd name="connsiteX153" fmla="*/ 319757 w 436104"/>
                <a:gd name="connsiteY153" fmla="*/ 181502 h 641102"/>
                <a:gd name="connsiteX154" fmla="*/ 320324 w 436104"/>
                <a:gd name="connsiteY154" fmla="*/ 180821 h 641102"/>
                <a:gd name="connsiteX155" fmla="*/ 320438 w 436104"/>
                <a:gd name="connsiteY155" fmla="*/ 180821 h 641102"/>
                <a:gd name="connsiteX156" fmla="*/ 321232 w 436104"/>
                <a:gd name="connsiteY156" fmla="*/ 179232 h 641102"/>
                <a:gd name="connsiteX157" fmla="*/ 321232 w 436104"/>
                <a:gd name="connsiteY157" fmla="*/ 179118 h 641102"/>
                <a:gd name="connsiteX158" fmla="*/ 321005 w 436104"/>
                <a:gd name="connsiteY158" fmla="*/ 178891 h 641102"/>
                <a:gd name="connsiteX159" fmla="*/ 320665 w 436104"/>
                <a:gd name="connsiteY159" fmla="*/ 178097 h 641102"/>
                <a:gd name="connsiteX160" fmla="*/ 320438 w 436104"/>
                <a:gd name="connsiteY160" fmla="*/ 177075 h 641102"/>
                <a:gd name="connsiteX161" fmla="*/ 320551 w 436104"/>
                <a:gd name="connsiteY161" fmla="*/ 176280 h 641102"/>
                <a:gd name="connsiteX162" fmla="*/ 320892 w 436104"/>
                <a:gd name="connsiteY162" fmla="*/ 176167 h 641102"/>
                <a:gd name="connsiteX163" fmla="*/ 321232 w 436104"/>
                <a:gd name="connsiteY163" fmla="*/ 175940 h 641102"/>
                <a:gd name="connsiteX164" fmla="*/ 322935 w 436104"/>
                <a:gd name="connsiteY164" fmla="*/ 176280 h 641102"/>
                <a:gd name="connsiteX165" fmla="*/ 323730 w 436104"/>
                <a:gd name="connsiteY165" fmla="*/ 176280 h 641102"/>
                <a:gd name="connsiteX166" fmla="*/ 326908 w 436104"/>
                <a:gd name="connsiteY166" fmla="*/ 173897 h 641102"/>
                <a:gd name="connsiteX167" fmla="*/ 331562 w 436104"/>
                <a:gd name="connsiteY167" fmla="*/ 166405 h 641102"/>
                <a:gd name="connsiteX168" fmla="*/ 334400 w 436104"/>
                <a:gd name="connsiteY168" fmla="*/ 163567 h 641102"/>
                <a:gd name="connsiteX169" fmla="*/ 337464 w 436104"/>
                <a:gd name="connsiteY169" fmla="*/ 163340 h 641102"/>
                <a:gd name="connsiteX170" fmla="*/ 340756 w 436104"/>
                <a:gd name="connsiteY170" fmla="*/ 165043 h 641102"/>
                <a:gd name="connsiteX171" fmla="*/ 346772 w 436104"/>
                <a:gd name="connsiteY171" fmla="*/ 170151 h 641102"/>
                <a:gd name="connsiteX172" fmla="*/ 347453 w 436104"/>
                <a:gd name="connsiteY172" fmla="*/ 171286 h 641102"/>
                <a:gd name="connsiteX173" fmla="*/ 348361 w 436104"/>
                <a:gd name="connsiteY173" fmla="*/ 174124 h 641102"/>
                <a:gd name="connsiteX174" fmla="*/ 349156 w 436104"/>
                <a:gd name="connsiteY174" fmla="*/ 174578 h 641102"/>
                <a:gd name="connsiteX175" fmla="*/ 350291 w 436104"/>
                <a:gd name="connsiteY175" fmla="*/ 174691 h 641102"/>
                <a:gd name="connsiteX176" fmla="*/ 350858 w 436104"/>
                <a:gd name="connsiteY176" fmla="*/ 175373 h 641102"/>
                <a:gd name="connsiteX177" fmla="*/ 351766 w 436104"/>
                <a:gd name="connsiteY177" fmla="*/ 177983 h 641102"/>
                <a:gd name="connsiteX178" fmla="*/ 352901 w 436104"/>
                <a:gd name="connsiteY178" fmla="*/ 181048 h 641102"/>
                <a:gd name="connsiteX179" fmla="*/ 353129 w 436104"/>
                <a:gd name="connsiteY179" fmla="*/ 183432 h 641102"/>
                <a:gd name="connsiteX180" fmla="*/ 352334 w 436104"/>
                <a:gd name="connsiteY180" fmla="*/ 185134 h 641102"/>
                <a:gd name="connsiteX181" fmla="*/ 350631 w 436104"/>
                <a:gd name="connsiteY181" fmla="*/ 186042 h 641102"/>
                <a:gd name="connsiteX182" fmla="*/ 354037 w 436104"/>
                <a:gd name="connsiteY182" fmla="*/ 187858 h 641102"/>
                <a:gd name="connsiteX183" fmla="*/ 354945 w 436104"/>
                <a:gd name="connsiteY183" fmla="*/ 188880 h 641102"/>
                <a:gd name="connsiteX184" fmla="*/ 355399 w 436104"/>
                <a:gd name="connsiteY184" fmla="*/ 190242 h 641102"/>
                <a:gd name="connsiteX185" fmla="*/ 355739 w 436104"/>
                <a:gd name="connsiteY185" fmla="*/ 191831 h 641102"/>
                <a:gd name="connsiteX186" fmla="*/ 356307 w 436104"/>
                <a:gd name="connsiteY186" fmla="*/ 193534 h 641102"/>
                <a:gd name="connsiteX187" fmla="*/ 357896 w 436104"/>
                <a:gd name="connsiteY187" fmla="*/ 196145 h 641102"/>
                <a:gd name="connsiteX188" fmla="*/ 359826 w 436104"/>
                <a:gd name="connsiteY188" fmla="*/ 198301 h 641102"/>
                <a:gd name="connsiteX189" fmla="*/ 361869 w 436104"/>
                <a:gd name="connsiteY189" fmla="*/ 200118 h 641102"/>
                <a:gd name="connsiteX190" fmla="*/ 364026 w 436104"/>
                <a:gd name="connsiteY190" fmla="*/ 201480 h 641102"/>
                <a:gd name="connsiteX191" fmla="*/ 365161 w 436104"/>
                <a:gd name="connsiteY191" fmla="*/ 201593 h 641102"/>
                <a:gd name="connsiteX192" fmla="*/ 365955 w 436104"/>
                <a:gd name="connsiteY192" fmla="*/ 200799 h 641102"/>
                <a:gd name="connsiteX193" fmla="*/ 366636 w 436104"/>
                <a:gd name="connsiteY193" fmla="*/ 199663 h 641102"/>
                <a:gd name="connsiteX194" fmla="*/ 367658 w 436104"/>
                <a:gd name="connsiteY194" fmla="*/ 198982 h 641102"/>
                <a:gd name="connsiteX195" fmla="*/ 368793 w 436104"/>
                <a:gd name="connsiteY195" fmla="*/ 199096 h 641102"/>
                <a:gd name="connsiteX196" fmla="*/ 369814 w 436104"/>
                <a:gd name="connsiteY196" fmla="*/ 199663 h 641102"/>
                <a:gd name="connsiteX197" fmla="*/ 371858 w 436104"/>
                <a:gd name="connsiteY197" fmla="*/ 201366 h 641102"/>
                <a:gd name="connsiteX198" fmla="*/ 373220 w 436104"/>
                <a:gd name="connsiteY198" fmla="*/ 203069 h 641102"/>
                <a:gd name="connsiteX199" fmla="*/ 374014 w 436104"/>
                <a:gd name="connsiteY199" fmla="*/ 203977 h 641102"/>
                <a:gd name="connsiteX200" fmla="*/ 374582 w 436104"/>
                <a:gd name="connsiteY200" fmla="*/ 206928 h 641102"/>
                <a:gd name="connsiteX201" fmla="*/ 373674 w 436104"/>
                <a:gd name="connsiteY201" fmla="*/ 209993 h 641102"/>
                <a:gd name="connsiteX202" fmla="*/ 371517 w 436104"/>
                <a:gd name="connsiteY202" fmla="*/ 212831 h 641102"/>
                <a:gd name="connsiteX203" fmla="*/ 372539 w 436104"/>
                <a:gd name="connsiteY203" fmla="*/ 214760 h 641102"/>
                <a:gd name="connsiteX204" fmla="*/ 372425 w 436104"/>
                <a:gd name="connsiteY204" fmla="*/ 216690 h 641102"/>
                <a:gd name="connsiteX205" fmla="*/ 370950 w 436104"/>
                <a:gd name="connsiteY205" fmla="*/ 220549 h 641102"/>
                <a:gd name="connsiteX206" fmla="*/ 372425 w 436104"/>
                <a:gd name="connsiteY206" fmla="*/ 221798 h 641102"/>
                <a:gd name="connsiteX207" fmla="*/ 375036 w 436104"/>
                <a:gd name="connsiteY207" fmla="*/ 224976 h 641102"/>
                <a:gd name="connsiteX208" fmla="*/ 376398 w 436104"/>
                <a:gd name="connsiteY208" fmla="*/ 225771 h 641102"/>
                <a:gd name="connsiteX209" fmla="*/ 376966 w 436104"/>
                <a:gd name="connsiteY209" fmla="*/ 225430 h 641102"/>
                <a:gd name="connsiteX210" fmla="*/ 377533 w 436104"/>
                <a:gd name="connsiteY210" fmla="*/ 224522 h 641102"/>
                <a:gd name="connsiteX211" fmla="*/ 377987 w 436104"/>
                <a:gd name="connsiteY211" fmla="*/ 223841 h 641102"/>
                <a:gd name="connsiteX212" fmla="*/ 378441 w 436104"/>
                <a:gd name="connsiteY212" fmla="*/ 223273 h 641102"/>
                <a:gd name="connsiteX213" fmla="*/ 379236 w 436104"/>
                <a:gd name="connsiteY213" fmla="*/ 223160 h 641102"/>
                <a:gd name="connsiteX214" fmla="*/ 380711 w 436104"/>
                <a:gd name="connsiteY214" fmla="*/ 223841 h 641102"/>
                <a:gd name="connsiteX215" fmla="*/ 381506 w 436104"/>
                <a:gd name="connsiteY215" fmla="*/ 223955 h 641102"/>
                <a:gd name="connsiteX216" fmla="*/ 389792 w 436104"/>
                <a:gd name="connsiteY216" fmla="*/ 220890 h 641102"/>
                <a:gd name="connsiteX217" fmla="*/ 392516 w 436104"/>
                <a:gd name="connsiteY217" fmla="*/ 220776 h 641102"/>
                <a:gd name="connsiteX218" fmla="*/ 392630 w 436104"/>
                <a:gd name="connsiteY218" fmla="*/ 221117 h 641102"/>
                <a:gd name="connsiteX219" fmla="*/ 392970 w 436104"/>
                <a:gd name="connsiteY219" fmla="*/ 221798 h 641102"/>
                <a:gd name="connsiteX220" fmla="*/ 393538 w 436104"/>
                <a:gd name="connsiteY220" fmla="*/ 222479 h 641102"/>
                <a:gd name="connsiteX221" fmla="*/ 394106 w 436104"/>
                <a:gd name="connsiteY221" fmla="*/ 222933 h 641102"/>
                <a:gd name="connsiteX222" fmla="*/ 394787 w 436104"/>
                <a:gd name="connsiteY222" fmla="*/ 222933 h 641102"/>
                <a:gd name="connsiteX223" fmla="*/ 397284 w 436104"/>
                <a:gd name="connsiteY223" fmla="*/ 222025 h 641102"/>
                <a:gd name="connsiteX224" fmla="*/ 399554 w 436104"/>
                <a:gd name="connsiteY224" fmla="*/ 221684 h 641102"/>
                <a:gd name="connsiteX225" fmla="*/ 400122 w 436104"/>
                <a:gd name="connsiteY225" fmla="*/ 221117 h 641102"/>
                <a:gd name="connsiteX226" fmla="*/ 400576 w 436104"/>
                <a:gd name="connsiteY226" fmla="*/ 219755 h 641102"/>
                <a:gd name="connsiteX227" fmla="*/ 400462 w 436104"/>
                <a:gd name="connsiteY227" fmla="*/ 218392 h 641102"/>
                <a:gd name="connsiteX228" fmla="*/ 400349 w 436104"/>
                <a:gd name="connsiteY228" fmla="*/ 217144 h 641102"/>
                <a:gd name="connsiteX229" fmla="*/ 400462 w 436104"/>
                <a:gd name="connsiteY229" fmla="*/ 216122 h 641102"/>
                <a:gd name="connsiteX230" fmla="*/ 401711 w 436104"/>
                <a:gd name="connsiteY230" fmla="*/ 213966 h 641102"/>
                <a:gd name="connsiteX231" fmla="*/ 402505 w 436104"/>
                <a:gd name="connsiteY231" fmla="*/ 214079 h 641102"/>
                <a:gd name="connsiteX232" fmla="*/ 403300 w 436104"/>
                <a:gd name="connsiteY232" fmla="*/ 215214 h 641102"/>
                <a:gd name="connsiteX233" fmla="*/ 404435 w 436104"/>
                <a:gd name="connsiteY233" fmla="*/ 216009 h 641102"/>
                <a:gd name="connsiteX234" fmla="*/ 405684 w 436104"/>
                <a:gd name="connsiteY234" fmla="*/ 215668 h 641102"/>
                <a:gd name="connsiteX235" fmla="*/ 407046 w 436104"/>
                <a:gd name="connsiteY235" fmla="*/ 214987 h 641102"/>
                <a:gd name="connsiteX236" fmla="*/ 408521 w 436104"/>
                <a:gd name="connsiteY236" fmla="*/ 214760 h 641102"/>
                <a:gd name="connsiteX237" fmla="*/ 409997 w 436104"/>
                <a:gd name="connsiteY237" fmla="*/ 216009 h 641102"/>
                <a:gd name="connsiteX238" fmla="*/ 416126 w 436104"/>
                <a:gd name="connsiteY238" fmla="*/ 222025 h 641102"/>
                <a:gd name="connsiteX239" fmla="*/ 417602 w 436104"/>
                <a:gd name="connsiteY239" fmla="*/ 222819 h 641102"/>
                <a:gd name="connsiteX240" fmla="*/ 418283 w 436104"/>
                <a:gd name="connsiteY240" fmla="*/ 223387 h 641102"/>
                <a:gd name="connsiteX241" fmla="*/ 419645 w 436104"/>
                <a:gd name="connsiteY241" fmla="*/ 225771 h 641102"/>
                <a:gd name="connsiteX242" fmla="*/ 420213 w 436104"/>
                <a:gd name="connsiteY242" fmla="*/ 226338 h 641102"/>
                <a:gd name="connsiteX243" fmla="*/ 422256 w 436104"/>
                <a:gd name="connsiteY243" fmla="*/ 226565 h 641102"/>
                <a:gd name="connsiteX244" fmla="*/ 423051 w 436104"/>
                <a:gd name="connsiteY244" fmla="*/ 226906 h 641102"/>
                <a:gd name="connsiteX245" fmla="*/ 423732 w 436104"/>
                <a:gd name="connsiteY245" fmla="*/ 227473 h 641102"/>
                <a:gd name="connsiteX246" fmla="*/ 425548 w 436104"/>
                <a:gd name="connsiteY246" fmla="*/ 230198 h 641102"/>
                <a:gd name="connsiteX247" fmla="*/ 425207 w 436104"/>
                <a:gd name="connsiteY247" fmla="*/ 232241 h 641102"/>
                <a:gd name="connsiteX248" fmla="*/ 422029 w 436104"/>
                <a:gd name="connsiteY248" fmla="*/ 235987 h 641102"/>
                <a:gd name="connsiteX249" fmla="*/ 420326 w 436104"/>
                <a:gd name="connsiteY249" fmla="*/ 236668 h 641102"/>
                <a:gd name="connsiteX250" fmla="*/ 417943 w 436104"/>
                <a:gd name="connsiteY250" fmla="*/ 235759 h 641102"/>
                <a:gd name="connsiteX251" fmla="*/ 415672 w 436104"/>
                <a:gd name="connsiteY251" fmla="*/ 234284 h 641102"/>
                <a:gd name="connsiteX252" fmla="*/ 414310 w 436104"/>
                <a:gd name="connsiteY252" fmla="*/ 233149 h 641102"/>
                <a:gd name="connsiteX253" fmla="*/ 412948 w 436104"/>
                <a:gd name="connsiteY253" fmla="*/ 233376 h 641102"/>
                <a:gd name="connsiteX254" fmla="*/ 406138 w 436104"/>
                <a:gd name="connsiteY254" fmla="*/ 230424 h 641102"/>
                <a:gd name="connsiteX255" fmla="*/ 401030 w 436104"/>
                <a:gd name="connsiteY255" fmla="*/ 229743 h 641102"/>
                <a:gd name="connsiteX256" fmla="*/ 401030 w 436104"/>
                <a:gd name="connsiteY256" fmla="*/ 230992 h 641102"/>
                <a:gd name="connsiteX257" fmla="*/ 402165 w 436104"/>
                <a:gd name="connsiteY257" fmla="*/ 231786 h 641102"/>
                <a:gd name="connsiteX258" fmla="*/ 401597 w 436104"/>
                <a:gd name="connsiteY258" fmla="*/ 233376 h 641102"/>
                <a:gd name="connsiteX259" fmla="*/ 400349 w 436104"/>
                <a:gd name="connsiteY259" fmla="*/ 235533 h 641102"/>
                <a:gd name="connsiteX260" fmla="*/ 399668 w 436104"/>
                <a:gd name="connsiteY260" fmla="*/ 238257 h 641102"/>
                <a:gd name="connsiteX261" fmla="*/ 399100 w 436104"/>
                <a:gd name="connsiteY261" fmla="*/ 243137 h 641102"/>
                <a:gd name="connsiteX262" fmla="*/ 398987 w 436104"/>
                <a:gd name="connsiteY262" fmla="*/ 246089 h 641102"/>
                <a:gd name="connsiteX263" fmla="*/ 399554 w 436104"/>
                <a:gd name="connsiteY263" fmla="*/ 248927 h 641102"/>
                <a:gd name="connsiteX264" fmla="*/ 401711 w 436104"/>
                <a:gd name="connsiteY264" fmla="*/ 251878 h 641102"/>
                <a:gd name="connsiteX265" fmla="*/ 405003 w 436104"/>
                <a:gd name="connsiteY265" fmla="*/ 253581 h 641102"/>
                <a:gd name="connsiteX266" fmla="*/ 412154 w 436104"/>
                <a:gd name="connsiteY266" fmla="*/ 254602 h 641102"/>
                <a:gd name="connsiteX267" fmla="*/ 412154 w 436104"/>
                <a:gd name="connsiteY267" fmla="*/ 255851 h 641102"/>
                <a:gd name="connsiteX268" fmla="*/ 411132 w 436104"/>
                <a:gd name="connsiteY268" fmla="*/ 258802 h 641102"/>
                <a:gd name="connsiteX269" fmla="*/ 411019 w 436104"/>
                <a:gd name="connsiteY269" fmla="*/ 261753 h 641102"/>
                <a:gd name="connsiteX270" fmla="*/ 412040 w 436104"/>
                <a:gd name="connsiteY270" fmla="*/ 264250 h 641102"/>
                <a:gd name="connsiteX271" fmla="*/ 414197 w 436104"/>
                <a:gd name="connsiteY271" fmla="*/ 265953 h 641102"/>
                <a:gd name="connsiteX272" fmla="*/ 412154 w 436104"/>
                <a:gd name="connsiteY272" fmla="*/ 268223 h 641102"/>
                <a:gd name="connsiteX273" fmla="*/ 411700 w 436104"/>
                <a:gd name="connsiteY273" fmla="*/ 272650 h 641102"/>
                <a:gd name="connsiteX274" fmla="*/ 411927 w 436104"/>
                <a:gd name="connsiteY274" fmla="*/ 276963 h 641102"/>
                <a:gd name="connsiteX275" fmla="*/ 412381 w 436104"/>
                <a:gd name="connsiteY275" fmla="*/ 284115 h 641102"/>
                <a:gd name="connsiteX276" fmla="*/ 412835 w 436104"/>
                <a:gd name="connsiteY276" fmla="*/ 286498 h 641102"/>
                <a:gd name="connsiteX277" fmla="*/ 413516 w 436104"/>
                <a:gd name="connsiteY277" fmla="*/ 288882 h 641102"/>
                <a:gd name="connsiteX278" fmla="*/ 414197 w 436104"/>
                <a:gd name="connsiteY278" fmla="*/ 290585 h 641102"/>
                <a:gd name="connsiteX279" fmla="*/ 415105 w 436104"/>
                <a:gd name="connsiteY279" fmla="*/ 291493 h 641102"/>
                <a:gd name="connsiteX280" fmla="*/ 416580 w 436104"/>
                <a:gd name="connsiteY280" fmla="*/ 292514 h 641102"/>
                <a:gd name="connsiteX281" fmla="*/ 417602 w 436104"/>
                <a:gd name="connsiteY281" fmla="*/ 293195 h 641102"/>
                <a:gd name="connsiteX282" fmla="*/ 419305 w 436104"/>
                <a:gd name="connsiteY282" fmla="*/ 297168 h 641102"/>
                <a:gd name="connsiteX283" fmla="*/ 421915 w 436104"/>
                <a:gd name="connsiteY283" fmla="*/ 298984 h 641102"/>
                <a:gd name="connsiteX284" fmla="*/ 424867 w 436104"/>
                <a:gd name="connsiteY284" fmla="*/ 300460 h 641102"/>
                <a:gd name="connsiteX285" fmla="*/ 426796 w 436104"/>
                <a:gd name="connsiteY285" fmla="*/ 301822 h 641102"/>
                <a:gd name="connsiteX286" fmla="*/ 427591 w 436104"/>
                <a:gd name="connsiteY286" fmla="*/ 303298 h 641102"/>
                <a:gd name="connsiteX287" fmla="*/ 428272 w 436104"/>
                <a:gd name="connsiteY287" fmla="*/ 305454 h 641102"/>
                <a:gd name="connsiteX288" fmla="*/ 428499 w 436104"/>
                <a:gd name="connsiteY288" fmla="*/ 307838 h 641102"/>
                <a:gd name="connsiteX289" fmla="*/ 427818 w 436104"/>
                <a:gd name="connsiteY289" fmla="*/ 310108 h 641102"/>
                <a:gd name="connsiteX290" fmla="*/ 426115 w 436104"/>
                <a:gd name="connsiteY290" fmla="*/ 312719 h 641102"/>
                <a:gd name="connsiteX291" fmla="*/ 425661 w 436104"/>
                <a:gd name="connsiteY291" fmla="*/ 313740 h 641102"/>
                <a:gd name="connsiteX292" fmla="*/ 425434 w 436104"/>
                <a:gd name="connsiteY292" fmla="*/ 314989 h 641102"/>
                <a:gd name="connsiteX293" fmla="*/ 424753 w 436104"/>
                <a:gd name="connsiteY293" fmla="*/ 316351 h 641102"/>
                <a:gd name="connsiteX294" fmla="*/ 423618 w 436104"/>
                <a:gd name="connsiteY294" fmla="*/ 319303 h 641102"/>
                <a:gd name="connsiteX295" fmla="*/ 422710 w 436104"/>
                <a:gd name="connsiteY295" fmla="*/ 320551 h 641102"/>
                <a:gd name="connsiteX296" fmla="*/ 422029 w 436104"/>
                <a:gd name="connsiteY296" fmla="*/ 318962 h 641102"/>
                <a:gd name="connsiteX297" fmla="*/ 420326 w 436104"/>
                <a:gd name="connsiteY297" fmla="*/ 318735 h 641102"/>
                <a:gd name="connsiteX298" fmla="*/ 418397 w 436104"/>
                <a:gd name="connsiteY298" fmla="*/ 319416 h 641102"/>
                <a:gd name="connsiteX299" fmla="*/ 416807 w 436104"/>
                <a:gd name="connsiteY299" fmla="*/ 320665 h 641102"/>
                <a:gd name="connsiteX300" fmla="*/ 423051 w 436104"/>
                <a:gd name="connsiteY300" fmla="*/ 323616 h 641102"/>
                <a:gd name="connsiteX301" fmla="*/ 423504 w 436104"/>
                <a:gd name="connsiteY301" fmla="*/ 325432 h 641102"/>
                <a:gd name="connsiteX302" fmla="*/ 423845 w 436104"/>
                <a:gd name="connsiteY302" fmla="*/ 327362 h 641102"/>
                <a:gd name="connsiteX303" fmla="*/ 424753 w 436104"/>
                <a:gd name="connsiteY303" fmla="*/ 328497 h 641102"/>
                <a:gd name="connsiteX304" fmla="*/ 424413 w 436104"/>
                <a:gd name="connsiteY304" fmla="*/ 329064 h 641102"/>
                <a:gd name="connsiteX305" fmla="*/ 423732 w 436104"/>
                <a:gd name="connsiteY305" fmla="*/ 330200 h 641102"/>
                <a:gd name="connsiteX306" fmla="*/ 423391 w 436104"/>
                <a:gd name="connsiteY306" fmla="*/ 330767 h 641102"/>
                <a:gd name="connsiteX307" fmla="*/ 424980 w 436104"/>
                <a:gd name="connsiteY307" fmla="*/ 331562 h 641102"/>
                <a:gd name="connsiteX308" fmla="*/ 428953 w 436104"/>
                <a:gd name="connsiteY308" fmla="*/ 331789 h 641102"/>
                <a:gd name="connsiteX309" fmla="*/ 430769 w 436104"/>
                <a:gd name="connsiteY309" fmla="*/ 332924 h 641102"/>
                <a:gd name="connsiteX310" fmla="*/ 429634 w 436104"/>
                <a:gd name="connsiteY310" fmla="*/ 335875 h 641102"/>
                <a:gd name="connsiteX311" fmla="*/ 428385 w 436104"/>
                <a:gd name="connsiteY311" fmla="*/ 335989 h 641102"/>
                <a:gd name="connsiteX312" fmla="*/ 427023 w 436104"/>
                <a:gd name="connsiteY312" fmla="*/ 334853 h 641102"/>
                <a:gd name="connsiteX313" fmla="*/ 425661 w 436104"/>
                <a:gd name="connsiteY313" fmla="*/ 334172 h 641102"/>
                <a:gd name="connsiteX314" fmla="*/ 425321 w 436104"/>
                <a:gd name="connsiteY314" fmla="*/ 333832 h 641102"/>
                <a:gd name="connsiteX315" fmla="*/ 424072 w 436104"/>
                <a:gd name="connsiteY315" fmla="*/ 332243 h 641102"/>
                <a:gd name="connsiteX316" fmla="*/ 423732 w 436104"/>
                <a:gd name="connsiteY316" fmla="*/ 331902 h 641102"/>
                <a:gd name="connsiteX317" fmla="*/ 422823 w 436104"/>
                <a:gd name="connsiteY317" fmla="*/ 332129 h 641102"/>
                <a:gd name="connsiteX318" fmla="*/ 421121 w 436104"/>
                <a:gd name="connsiteY318" fmla="*/ 332924 h 641102"/>
                <a:gd name="connsiteX319" fmla="*/ 420440 w 436104"/>
                <a:gd name="connsiteY319" fmla="*/ 333151 h 641102"/>
                <a:gd name="connsiteX320" fmla="*/ 414764 w 436104"/>
                <a:gd name="connsiteY320" fmla="*/ 337578 h 641102"/>
                <a:gd name="connsiteX321" fmla="*/ 414537 w 436104"/>
                <a:gd name="connsiteY321" fmla="*/ 339394 h 641102"/>
                <a:gd name="connsiteX322" fmla="*/ 415218 w 436104"/>
                <a:gd name="connsiteY322" fmla="*/ 340756 h 641102"/>
                <a:gd name="connsiteX323" fmla="*/ 417488 w 436104"/>
                <a:gd name="connsiteY323" fmla="*/ 343140 h 641102"/>
                <a:gd name="connsiteX324" fmla="*/ 419418 w 436104"/>
                <a:gd name="connsiteY324" fmla="*/ 345978 h 641102"/>
                <a:gd name="connsiteX325" fmla="*/ 420667 w 436104"/>
                <a:gd name="connsiteY325" fmla="*/ 347112 h 641102"/>
                <a:gd name="connsiteX326" fmla="*/ 423391 w 436104"/>
                <a:gd name="connsiteY326" fmla="*/ 347793 h 641102"/>
                <a:gd name="connsiteX327" fmla="*/ 424413 w 436104"/>
                <a:gd name="connsiteY327" fmla="*/ 348588 h 641102"/>
                <a:gd name="connsiteX328" fmla="*/ 425094 w 436104"/>
                <a:gd name="connsiteY328" fmla="*/ 348815 h 641102"/>
                <a:gd name="connsiteX329" fmla="*/ 426229 w 436104"/>
                <a:gd name="connsiteY329" fmla="*/ 349383 h 641102"/>
                <a:gd name="connsiteX330" fmla="*/ 426229 w 436104"/>
                <a:gd name="connsiteY330" fmla="*/ 350631 h 641102"/>
                <a:gd name="connsiteX331" fmla="*/ 425775 w 436104"/>
                <a:gd name="connsiteY331" fmla="*/ 351994 h 641102"/>
                <a:gd name="connsiteX332" fmla="*/ 425434 w 436104"/>
                <a:gd name="connsiteY332" fmla="*/ 352675 h 641102"/>
                <a:gd name="connsiteX333" fmla="*/ 425321 w 436104"/>
                <a:gd name="connsiteY333" fmla="*/ 356193 h 641102"/>
                <a:gd name="connsiteX334" fmla="*/ 425434 w 436104"/>
                <a:gd name="connsiteY334" fmla="*/ 358463 h 641102"/>
                <a:gd name="connsiteX335" fmla="*/ 426002 w 436104"/>
                <a:gd name="connsiteY335" fmla="*/ 360847 h 641102"/>
                <a:gd name="connsiteX336" fmla="*/ 427023 w 436104"/>
                <a:gd name="connsiteY336" fmla="*/ 362550 h 641102"/>
                <a:gd name="connsiteX337" fmla="*/ 427023 w 436104"/>
                <a:gd name="connsiteY337" fmla="*/ 362550 h 641102"/>
                <a:gd name="connsiteX338" fmla="*/ 428158 w 436104"/>
                <a:gd name="connsiteY338" fmla="*/ 363912 h 641102"/>
                <a:gd name="connsiteX339" fmla="*/ 428726 w 436104"/>
                <a:gd name="connsiteY339" fmla="*/ 365728 h 641102"/>
                <a:gd name="connsiteX340" fmla="*/ 428045 w 436104"/>
                <a:gd name="connsiteY340" fmla="*/ 368679 h 641102"/>
                <a:gd name="connsiteX341" fmla="*/ 429294 w 436104"/>
                <a:gd name="connsiteY341" fmla="*/ 370609 h 641102"/>
                <a:gd name="connsiteX342" fmla="*/ 432585 w 436104"/>
                <a:gd name="connsiteY342" fmla="*/ 377646 h 641102"/>
                <a:gd name="connsiteX343" fmla="*/ 432472 w 436104"/>
                <a:gd name="connsiteY343" fmla="*/ 378214 h 641102"/>
                <a:gd name="connsiteX344" fmla="*/ 432358 w 436104"/>
                <a:gd name="connsiteY344" fmla="*/ 378327 h 641102"/>
                <a:gd name="connsiteX345" fmla="*/ 432245 w 436104"/>
                <a:gd name="connsiteY345" fmla="*/ 378327 h 641102"/>
                <a:gd name="connsiteX346" fmla="*/ 431904 w 436104"/>
                <a:gd name="connsiteY346" fmla="*/ 378668 h 641102"/>
                <a:gd name="connsiteX347" fmla="*/ 432358 w 436104"/>
                <a:gd name="connsiteY347" fmla="*/ 381279 h 641102"/>
                <a:gd name="connsiteX348" fmla="*/ 432245 w 436104"/>
                <a:gd name="connsiteY348" fmla="*/ 385138 h 641102"/>
                <a:gd name="connsiteX349" fmla="*/ 431677 w 436104"/>
                <a:gd name="connsiteY349" fmla="*/ 388997 h 641102"/>
                <a:gd name="connsiteX350" fmla="*/ 430883 w 436104"/>
                <a:gd name="connsiteY350" fmla="*/ 391381 h 641102"/>
                <a:gd name="connsiteX351" fmla="*/ 430429 w 436104"/>
                <a:gd name="connsiteY351" fmla="*/ 393992 h 641102"/>
                <a:gd name="connsiteX352" fmla="*/ 431677 w 436104"/>
                <a:gd name="connsiteY352" fmla="*/ 396489 h 641102"/>
                <a:gd name="connsiteX353" fmla="*/ 435764 w 436104"/>
                <a:gd name="connsiteY353" fmla="*/ 401143 h 641102"/>
                <a:gd name="connsiteX354" fmla="*/ 436104 w 436104"/>
                <a:gd name="connsiteY354" fmla="*/ 402392 h 641102"/>
                <a:gd name="connsiteX355" fmla="*/ 434855 w 436104"/>
                <a:gd name="connsiteY355" fmla="*/ 402959 h 641102"/>
                <a:gd name="connsiteX356" fmla="*/ 434288 w 436104"/>
                <a:gd name="connsiteY356" fmla="*/ 403640 h 641102"/>
                <a:gd name="connsiteX357" fmla="*/ 433266 w 436104"/>
                <a:gd name="connsiteY357" fmla="*/ 406705 h 641102"/>
                <a:gd name="connsiteX358" fmla="*/ 432812 w 436104"/>
                <a:gd name="connsiteY358" fmla="*/ 407386 h 641102"/>
                <a:gd name="connsiteX359" fmla="*/ 431791 w 436104"/>
                <a:gd name="connsiteY359" fmla="*/ 408521 h 641102"/>
                <a:gd name="connsiteX360" fmla="*/ 428499 w 436104"/>
                <a:gd name="connsiteY360" fmla="*/ 416126 h 641102"/>
                <a:gd name="connsiteX361" fmla="*/ 429180 w 436104"/>
                <a:gd name="connsiteY361" fmla="*/ 417375 h 641102"/>
                <a:gd name="connsiteX362" fmla="*/ 424980 w 436104"/>
                <a:gd name="connsiteY362" fmla="*/ 421348 h 641102"/>
                <a:gd name="connsiteX363" fmla="*/ 423845 w 436104"/>
                <a:gd name="connsiteY363" fmla="*/ 422823 h 641102"/>
                <a:gd name="connsiteX364" fmla="*/ 422823 w 436104"/>
                <a:gd name="connsiteY364" fmla="*/ 425094 h 641102"/>
                <a:gd name="connsiteX365" fmla="*/ 420553 w 436104"/>
                <a:gd name="connsiteY365" fmla="*/ 432699 h 641102"/>
                <a:gd name="connsiteX366" fmla="*/ 421121 w 436104"/>
                <a:gd name="connsiteY366" fmla="*/ 436217 h 641102"/>
                <a:gd name="connsiteX367" fmla="*/ 420780 w 436104"/>
                <a:gd name="connsiteY367" fmla="*/ 436899 h 641102"/>
                <a:gd name="connsiteX368" fmla="*/ 419078 w 436104"/>
                <a:gd name="connsiteY368" fmla="*/ 440871 h 641102"/>
                <a:gd name="connsiteX369" fmla="*/ 414537 w 436104"/>
                <a:gd name="connsiteY369" fmla="*/ 448931 h 641102"/>
                <a:gd name="connsiteX370" fmla="*/ 414083 w 436104"/>
                <a:gd name="connsiteY370" fmla="*/ 451882 h 641102"/>
                <a:gd name="connsiteX371" fmla="*/ 414197 w 436104"/>
                <a:gd name="connsiteY371" fmla="*/ 454265 h 641102"/>
                <a:gd name="connsiteX372" fmla="*/ 415218 w 436104"/>
                <a:gd name="connsiteY372" fmla="*/ 458806 h 641102"/>
                <a:gd name="connsiteX373" fmla="*/ 415445 w 436104"/>
                <a:gd name="connsiteY373" fmla="*/ 461303 h 641102"/>
                <a:gd name="connsiteX374" fmla="*/ 415218 w 436104"/>
                <a:gd name="connsiteY374" fmla="*/ 468114 h 641102"/>
                <a:gd name="connsiteX375" fmla="*/ 413970 w 436104"/>
                <a:gd name="connsiteY375" fmla="*/ 470838 h 641102"/>
                <a:gd name="connsiteX376" fmla="*/ 408067 w 436104"/>
                <a:gd name="connsiteY376" fmla="*/ 480600 h 641102"/>
                <a:gd name="connsiteX377" fmla="*/ 406365 w 436104"/>
                <a:gd name="connsiteY377" fmla="*/ 482756 h 641102"/>
                <a:gd name="connsiteX378" fmla="*/ 404775 w 436104"/>
                <a:gd name="connsiteY378" fmla="*/ 483664 h 641102"/>
                <a:gd name="connsiteX379" fmla="*/ 403300 w 436104"/>
                <a:gd name="connsiteY379" fmla="*/ 485821 h 641102"/>
                <a:gd name="connsiteX380" fmla="*/ 401030 w 436104"/>
                <a:gd name="connsiteY380" fmla="*/ 489908 h 641102"/>
                <a:gd name="connsiteX381" fmla="*/ 400122 w 436104"/>
                <a:gd name="connsiteY381" fmla="*/ 492405 h 641102"/>
                <a:gd name="connsiteX382" fmla="*/ 400008 w 436104"/>
                <a:gd name="connsiteY382" fmla="*/ 495356 h 641102"/>
                <a:gd name="connsiteX383" fmla="*/ 400235 w 436104"/>
                <a:gd name="connsiteY383" fmla="*/ 498080 h 641102"/>
                <a:gd name="connsiteX384" fmla="*/ 400122 w 436104"/>
                <a:gd name="connsiteY384" fmla="*/ 500237 h 641102"/>
                <a:gd name="connsiteX385" fmla="*/ 399440 w 436104"/>
                <a:gd name="connsiteY385" fmla="*/ 498988 h 641102"/>
                <a:gd name="connsiteX386" fmla="*/ 398646 w 436104"/>
                <a:gd name="connsiteY386" fmla="*/ 498194 h 641102"/>
                <a:gd name="connsiteX387" fmla="*/ 397738 w 436104"/>
                <a:gd name="connsiteY387" fmla="*/ 497853 h 641102"/>
                <a:gd name="connsiteX388" fmla="*/ 392062 w 436104"/>
                <a:gd name="connsiteY388" fmla="*/ 498307 h 641102"/>
                <a:gd name="connsiteX389" fmla="*/ 390019 w 436104"/>
                <a:gd name="connsiteY389" fmla="*/ 497626 h 641102"/>
                <a:gd name="connsiteX390" fmla="*/ 390587 w 436104"/>
                <a:gd name="connsiteY390" fmla="*/ 494788 h 641102"/>
                <a:gd name="connsiteX391" fmla="*/ 389679 w 436104"/>
                <a:gd name="connsiteY391" fmla="*/ 495129 h 641102"/>
                <a:gd name="connsiteX392" fmla="*/ 388884 w 436104"/>
                <a:gd name="connsiteY392" fmla="*/ 495583 h 641102"/>
                <a:gd name="connsiteX393" fmla="*/ 388090 w 436104"/>
                <a:gd name="connsiteY393" fmla="*/ 496151 h 641102"/>
                <a:gd name="connsiteX394" fmla="*/ 387295 w 436104"/>
                <a:gd name="connsiteY394" fmla="*/ 496945 h 641102"/>
                <a:gd name="connsiteX395" fmla="*/ 387295 w 436104"/>
                <a:gd name="connsiteY395" fmla="*/ 497967 h 641102"/>
                <a:gd name="connsiteX396" fmla="*/ 388771 w 436104"/>
                <a:gd name="connsiteY396" fmla="*/ 498534 h 641102"/>
                <a:gd name="connsiteX397" fmla="*/ 390133 w 436104"/>
                <a:gd name="connsiteY397" fmla="*/ 499783 h 641102"/>
                <a:gd name="connsiteX398" fmla="*/ 391268 w 436104"/>
                <a:gd name="connsiteY398" fmla="*/ 501486 h 641102"/>
                <a:gd name="connsiteX399" fmla="*/ 391949 w 436104"/>
                <a:gd name="connsiteY399" fmla="*/ 503529 h 641102"/>
                <a:gd name="connsiteX400" fmla="*/ 391381 w 436104"/>
                <a:gd name="connsiteY400" fmla="*/ 505232 h 641102"/>
                <a:gd name="connsiteX401" fmla="*/ 394446 w 436104"/>
                <a:gd name="connsiteY401" fmla="*/ 505913 h 641102"/>
                <a:gd name="connsiteX402" fmla="*/ 395354 w 436104"/>
                <a:gd name="connsiteY402" fmla="*/ 507161 h 641102"/>
                <a:gd name="connsiteX403" fmla="*/ 395922 w 436104"/>
                <a:gd name="connsiteY403" fmla="*/ 508864 h 641102"/>
                <a:gd name="connsiteX404" fmla="*/ 397057 w 436104"/>
                <a:gd name="connsiteY404" fmla="*/ 507502 h 641102"/>
                <a:gd name="connsiteX405" fmla="*/ 399327 w 436104"/>
                <a:gd name="connsiteY405" fmla="*/ 503642 h 641102"/>
                <a:gd name="connsiteX406" fmla="*/ 399327 w 436104"/>
                <a:gd name="connsiteY406" fmla="*/ 504664 h 641102"/>
                <a:gd name="connsiteX407" fmla="*/ 397738 w 436104"/>
                <a:gd name="connsiteY407" fmla="*/ 507956 h 641102"/>
                <a:gd name="connsiteX408" fmla="*/ 399668 w 436104"/>
                <a:gd name="connsiteY408" fmla="*/ 511588 h 641102"/>
                <a:gd name="connsiteX409" fmla="*/ 404662 w 436104"/>
                <a:gd name="connsiteY409" fmla="*/ 516582 h 641102"/>
                <a:gd name="connsiteX410" fmla="*/ 401824 w 436104"/>
                <a:gd name="connsiteY410" fmla="*/ 523506 h 641102"/>
                <a:gd name="connsiteX411" fmla="*/ 400576 w 436104"/>
                <a:gd name="connsiteY411" fmla="*/ 525209 h 641102"/>
                <a:gd name="connsiteX412" fmla="*/ 399554 w 436104"/>
                <a:gd name="connsiteY412" fmla="*/ 526231 h 641102"/>
                <a:gd name="connsiteX413" fmla="*/ 398873 w 436104"/>
                <a:gd name="connsiteY413" fmla="*/ 526458 h 641102"/>
                <a:gd name="connsiteX414" fmla="*/ 397965 w 436104"/>
                <a:gd name="connsiteY414" fmla="*/ 526231 h 641102"/>
                <a:gd name="connsiteX415" fmla="*/ 396716 w 436104"/>
                <a:gd name="connsiteY415" fmla="*/ 525209 h 641102"/>
                <a:gd name="connsiteX416" fmla="*/ 396943 w 436104"/>
                <a:gd name="connsiteY416" fmla="*/ 524415 h 641102"/>
                <a:gd name="connsiteX417" fmla="*/ 397624 w 436104"/>
                <a:gd name="connsiteY417" fmla="*/ 523733 h 641102"/>
                <a:gd name="connsiteX418" fmla="*/ 398532 w 436104"/>
                <a:gd name="connsiteY418" fmla="*/ 521804 h 641102"/>
                <a:gd name="connsiteX419" fmla="*/ 398419 w 436104"/>
                <a:gd name="connsiteY419" fmla="*/ 521123 h 641102"/>
                <a:gd name="connsiteX420" fmla="*/ 397284 w 436104"/>
                <a:gd name="connsiteY420" fmla="*/ 521009 h 641102"/>
                <a:gd name="connsiteX421" fmla="*/ 396716 w 436104"/>
                <a:gd name="connsiteY421" fmla="*/ 521350 h 641102"/>
                <a:gd name="connsiteX422" fmla="*/ 395922 w 436104"/>
                <a:gd name="connsiteY422" fmla="*/ 522598 h 641102"/>
                <a:gd name="connsiteX423" fmla="*/ 394787 w 436104"/>
                <a:gd name="connsiteY423" fmla="*/ 523620 h 641102"/>
                <a:gd name="connsiteX424" fmla="*/ 394560 w 436104"/>
                <a:gd name="connsiteY424" fmla="*/ 523961 h 641102"/>
                <a:gd name="connsiteX425" fmla="*/ 394333 w 436104"/>
                <a:gd name="connsiteY425" fmla="*/ 524074 h 641102"/>
                <a:gd name="connsiteX426" fmla="*/ 390133 w 436104"/>
                <a:gd name="connsiteY426" fmla="*/ 524074 h 641102"/>
                <a:gd name="connsiteX427" fmla="*/ 390133 w 436104"/>
                <a:gd name="connsiteY427" fmla="*/ 523052 h 641102"/>
                <a:gd name="connsiteX428" fmla="*/ 392176 w 436104"/>
                <a:gd name="connsiteY428" fmla="*/ 523052 h 641102"/>
                <a:gd name="connsiteX429" fmla="*/ 390814 w 436104"/>
                <a:gd name="connsiteY429" fmla="*/ 521917 h 641102"/>
                <a:gd name="connsiteX430" fmla="*/ 389792 w 436104"/>
                <a:gd name="connsiteY430" fmla="*/ 521917 h 641102"/>
                <a:gd name="connsiteX431" fmla="*/ 388090 w 436104"/>
                <a:gd name="connsiteY431" fmla="*/ 523052 h 641102"/>
                <a:gd name="connsiteX432" fmla="*/ 383436 w 436104"/>
                <a:gd name="connsiteY432" fmla="*/ 524074 h 641102"/>
                <a:gd name="connsiteX433" fmla="*/ 379349 w 436104"/>
                <a:gd name="connsiteY433" fmla="*/ 526458 h 641102"/>
                <a:gd name="connsiteX434" fmla="*/ 377647 w 436104"/>
                <a:gd name="connsiteY434" fmla="*/ 526231 h 641102"/>
                <a:gd name="connsiteX435" fmla="*/ 375149 w 436104"/>
                <a:gd name="connsiteY435" fmla="*/ 523506 h 641102"/>
                <a:gd name="connsiteX436" fmla="*/ 373333 w 436104"/>
                <a:gd name="connsiteY436" fmla="*/ 522598 h 641102"/>
                <a:gd name="connsiteX437" fmla="*/ 366182 w 436104"/>
                <a:gd name="connsiteY437" fmla="*/ 520442 h 641102"/>
                <a:gd name="connsiteX438" fmla="*/ 359372 w 436104"/>
                <a:gd name="connsiteY438" fmla="*/ 521463 h 641102"/>
                <a:gd name="connsiteX439" fmla="*/ 357555 w 436104"/>
                <a:gd name="connsiteY439" fmla="*/ 521009 h 641102"/>
                <a:gd name="connsiteX440" fmla="*/ 357555 w 436104"/>
                <a:gd name="connsiteY440" fmla="*/ 519874 h 641102"/>
                <a:gd name="connsiteX441" fmla="*/ 359031 w 436104"/>
                <a:gd name="connsiteY441" fmla="*/ 519193 h 641102"/>
                <a:gd name="connsiteX442" fmla="*/ 360393 w 436104"/>
                <a:gd name="connsiteY442" fmla="*/ 517831 h 641102"/>
                <a:gd name="connsiteX443" fmla="*/ 361415 w 436104"/>
                <a:gd name="connsiteY443" fmla="*/ 515901 h 641102"/>
                <a:gd name="connsiteX444" fmla="*/ 361642 w 436104"/>
                <a:gd name="connsiteY444" fmla="*/ 513404 h 641102"/>
                <a:gd name="connsiteX445" fmla="*/ 360507 w 436104"/>
                <a:gd name="connsiteY445" fmla="*/ 515107 h 641102"/>
                <a:gd name="connsiteX446" fmla="*/ 358917 w 436104"/>
                <a:gd name="connsiteY446" fmla="*/ 516809 h 641102"/>
                <a:gd name="connsiteX447" fmla="*/ 356988 w 436104"/>
                <a:gd name="connsiteY447" fmla="*/ 517604 h 641102"/>
                <a:gd name="connsiteX448" fmla="*/ 355058 w 436104"/>
                <a:gd name="connsiteY448" fmla="*/ 516696 h 641102"/>
                <a:gd name="connsiteX449" fmla="*/ 354377 w 436104"/>
                <a:gd name="connsiteY449" fmla="*/ 517717 h 641102"/>
                <a:gd name="connsiteX450" fmla="*/ 354491 w 436104"/>
                <a:gd name="connsiteY450" fmla="*/ 518966 h 641102"/>
                <a:gd name="connsiteX451" fmla="*/ 354604 w 436104"/>
                <a:gd name="connsiteY451" fmla="*/ 519420 h 641102"/>
                <a:gd name="connsiteX452" fmla="*/ 354604 w 436104"/>
                <a:gd name="connsiteY452" fmla="*/ 519874 h 641102"/>
                <a:gd name="connsiteX453" fmla="*/ 354377 w 436104"/>
                <a:gd name="connsiteY453" fmla="*/ 521009 h 641102"/>
                <a:gd name="connsiteX454" fmla="*/ 355399 w 436104"/>
                <a:gd name="connsiteY454" fmla="*/ 520215 h 641102"/>
                <a:gd name="connsiteX455" fmla="*/ 355739 w 436104"/>
                <a:gd name="connsiteY455" fmla="*/ 519761 h 641102"/>
                <a:gd name="connsiteX456" fmla="*/ 356307 w 436104"/>
                <a:gd name="connsiteY456" fmla="*/ 519761 h 641102"/>
                <a:gd name="connsiteX457" fmla="*/ 355966 w 436104"/>
                <a:gd name="connsiteY457" fmla="*/ 522031 h 641102"/>
                <a:gd name="connsiteX458" fmla="*/ 355626 w 436104"/>
                <a:gd name="connsiteY458" fmla="*/ 522939 h 641102"/>
                <a:gd name="connsiteX459" fmla="*/ 354945 w 436104"/>
                <a:gd name="connsiteY459" fmla="*/ 523961 h 641102"/>
                <a:gd name="connsiteX460" fmla="*/ 355626 w 436104"/>
                <a:gd name="connsiteY460" fmla="*/ 524074 h 641102"/>
                <a:gd name="connsiteX461" fmla="*/ 356307 w 436104"/>
                <a:gd name="connsiteY461" fmla="*/ 523961 h 641102"/>
                <a:gd name="connsiteX462" fmla="*/ 356307 w 436104"/>
                <a:gd name="connsiteY462" fmla="*/ 525096 h 641102"/>
                <a:gd name="connsiteX463" fmla="*/ 355966 w 436104"/>
                <a:gd name="connsiteY463" fmla="*/ 525209 h 641102"/>
                <a:gd name="connsiteX464" fmla="*/ 355285 w 436104"/>
                <a:gd name="connsiteY464" fmla="*/ 525096 h 641102"/>
                <a:gd name="connsiteX465" fmla="*/ 354945 w 436104"/>
                <a:gd name="connsiteY465" fmla="*/ 525096 h 641102"/>
                <a:gd name="connsiteX466" fmla="*/ 355626 w 436104"/>
                <a:gd name="connsiteY466" fmla="*/ 526117 h 641102"/>
                <a:gd name="connsiteX467" fmla="*/ 348588 w 436104"/>
                <a:gd name="connsiteY467" fmla="*/ 530431 h 641102"/>
                <a:gd name="connsiteX468" fmla="*/ 347566 w 436104"/>
                <a:gd name="connsiteY468" fmla="*/ 531452 h 641102"/>
                <a:gd name="connsiteX469" fmla="*/ 346431 w 436104"/>
                <a:gd name="connsiteY469" fmla="*/ 533382 h 641102"/>
                <a:gd name="connsiteX470" fmla="*/ 345069 w 436104"/>
                <a:gd name="connsiteY470" fmla="*/ 534744 h 641102"/>
                <a:gd name="connsiteX471" fmla="*/ 343480 w 436104"/>
                <a:gd name="connsiteY471" fmla="*/ 533722 h 641102"/>
                <a:gd name="connsiteX472" fmla="*/ 344388 w 436104"/>
                <a:gd name="connsiteY472" fmla="*/ 531793 h 641102"/>
                <a:gd name="connsiteX473" fmla="*/ 345523 w 436104"/>
                <a:gd name="connsiteY473" fmla="*/ 530771 h 641102"/>
                <a:gd name="connsiteX474" fmla="*/ 346772 w 436104"/>
                <a:gd name="connsiteY474" fmla="*/ 529977 h 641102"/>
                <a:gd name="connsiteX475" fmla="*/ 347907 w 436104"/>
                <a:gd name="connsiteY475" fmla="*/ 528841 h 641102"/>
                <a:gd name="connsiteX476" fmla="*/ 347907 w 436104"/>
                <a:gd name="connsiteY476" fmla="*/ 527252 h 641102"/>
                <a:gd name="connsiteX477" fmla="*/ 346204 w 436104"/>
                <a:gd name="connsiteY477" fmla="*/ 520782 h 641102"/>
                <a:gd name="connsiteX478" fmla="*/ 345637 w 436104"/>
                <a:gd name="connsiteY478" fmla="*/ 519647 h 641102"/>
                <a:gd name="connsiteX479" fmla="*/ 344729 w 436104"/>
                <a:gd name="connsiteY479" fmla="*/ 518171 h 641102"/>
                <a:gd name="connsiteX480" fmla="*/ 343594 w 436104"/>
                <a:gd name="connsiteY480" fmla="*/ 516923 h 641102"/>
                <a:gd name="connsiteX481" fmla="*/ 342572 w 436104"/>
                <a:gd name="connsiteY481" fmla="*/ 516355 h 641102"/>
                <a:gd name="connsiteX482" fmla="*/ 341437 w 436104"/>
                <a:gd name="connsiteY482" fmla="*/ 515334 h 641102"/>
                <a:gd name="connsiteX483" fmla="*/ 340075 w 436104"/>
                <a:gd name="connsiteY483" fmla="*/ 510339 h 641102"/>
                <a:gd name="connsiteX484" fmla="*/ 338826 w 436104"/>
                <a:gd name="connsiteY484" fmla="*/ 508637 h 641102"/>
                <a:gd name="connsiteX485" fmla="*/ 339053 w 436104"/>
                <a:gd name="connsiteY485" fmla="*/ 510453 h 641102"/>
                <a:gd name="connsiteX486" fmla="*/ 339280 w 436104"/>
                <a:gd name="connsiteY486" fmla="*/ 512155 h 641102"/>
                <a:gd name="connsiteX487" fmla="*/ 339394 w 436104"/>
                <a:gd name="connsiteY487" fmla="*/ 512950 h 641102"/>
                <a:gd name="connsiteX488" fmla="*/ 339507 w 436104"/>
                <a:gd name="connsiteY488" fmla="*/ 514539 h 641102"/>
                <a:gd name="connsiteX489" fmla="*/ 339848 w 436104"/>
                <a:gd name="connsiteY489" fmla="*/ 515334 h 641102"/>
                <a:gd name="connsiteX490" fmla="*/ 341210 w 436104"/>
                <a:gd name="connsiteY490" fmla="*/ 517945 h 641102"/>
                <a:gd name="connsiteX491" fmla="*/ 341550 w 436104"/>
                <a:gd name="connsiteY491" fmla="*/ 519534 h 641102"/>
                <a:gd name="connsiteX492" fmla="*/ 340302 w 436104"/>
                <a:gd name="connsiteY492" fmla="*/ 523393 h 641102"/>
                <a:gd name="connsiteX493" fmla="*/ 340529 w 436104"/>
                <a:gd name="connsiteY493" fmla="*/ 524868 h 641102"/>
                <a:gd name="connsiteX494" fmla="*/ 342913 w 436104"/>
                <a:gd name="connsiteY494" fmla="*/ 524868 h 641102"/>
                <a:gd name="connsiteX495" fmla="*/ 342913 w 436104"/>
                <a:gd name="connsiteY495" fmla="*/ 525890 h 641102"/>
                <a:gd name="connsiteX496" fmla="*/ 341324 w 436104"/>
                <a:gd name="connsiteY496" fmla="*/ 527139 h 641102"/>
                <a:gd name="connsiteX497" fmla="*/ 338486 w 436104"/>
                <a:gd name="connsiteY497" fmla="*/ 530998 h 641102"/>
                <a:gd name="connsiteX498" fmla="*/ 336783 w 436104"/>
                <a:gd name="connsiteY498" fmla="*/ 532360 h 641102"/>
                <a:gd name="connsiteX499" fmla="*/ 334626 w 436104"/>
                <a:gd name="connsiteY499" fmla="*/ 532814 h 641102"/>
                <a:gd name="connsiteX500" fmla="*/ 330200 w 436104"/>
                <a:gd name="connsiteY500" fmla="*/ 532928 h 641102"/>
                <a:gd name="connsiteX501" fmla="*/ 328156 w 436104"/>
                <a:gd name="connsiteY501" fmla="*/ 533495 h 641102"/>
                <a:gd name="connsiteX502" fmla="*/ 328724 w 436104"/>
                <a:gd name="connsiteY502" fmla="*/ 531679 h 641102"/>
                <a:gd name="connsiteX503" fmla="*/ 331448 w 436104"/>
                <a:gd name="connsiteY503" fmla="*/ 527933 h 641102"/>
                <a:gd name="connsiteX504" fmla="*/ 329292 w 436104"/>
                <a:gd name="connsiteY504" fmla="*/ 527025 h 641102"/>
                <a:gd name="connsiteX505" fmla="*/ 328043 w 436104"/>
                <a:gd name="connsiteY505" fmla="*/ 526798 h 641102"/>
                <a:gd name="connsiteX506" fmla="*/ 326681 w 436104"/>
                <a:gd name="connsiteY506" fmla="*/ 526912 h 641102"/>
                <a:gd name="connsiteX507" fmla="*/ 326681 w 436104"/>
                <a:gd name="connsiteY507" fmla="*/ 527933 h 641102"/>
                <a:gd name="connsiteX508" fmla="*/ 327248 w 436104"/>
                <a:gd name="connsiteY508" fmla="*/ 528387 h 641102"/>
                <a:gd name="connsiteX509" fmla="*/ 327475 w 436104"/>
                <a:gd name="connsiteY509" fmla="*/ 528841 h 641102"/>
                <a:gd name="connsiteX510" fmla="*/ 327702 w 436104"/>
                <a:gd name="connsiteY510" fmla="*/ 529409 h 641102"/>
                <a:gd name="connsiteX511" fmla="*/ 328043 w 436104"/>
                <a:gd name="connsiteY511" fmla="*/ 530090 h 641102"/>
                <a:gd name="connsiteX512" fmla="*/ 327021 w 436104"/>
                <a:gd name="connsiteY512" fmla="*/ 529863 h 641102"/>
                <a:gd name="connsiteX513" fmla="*/ 325773 w 436104"/>
                <a:gd name="connsiteY513" fmla="*/ 529182 h 641102"/>
                <a:gd name="connsiteX514" fmla="*/ 324978 w 436104"/>
                <a:gd name="connsiteY514" fmla="*/ 528955 h 641102"/>
                <a:gd name="connsiteX515" fmla="*/ 323730 w 436104"/>
                <a:gd name="connsiteY515" fmla="*/ 529409 h 641102"/>
                <a:gd name="connsiteX516" fmla="*/ 323049 w 436104"/>
                <a:gd name="connsiteY516" fmla="*/ 530317 h 641102"/>
                <a:gd name="connsiteX517" fmla="*/ 322594 w 436104"/>
                <a:gd name="connsiteY517" fmla="*/ 531452 h 641102"/>
                <a:gd name="connsiteX518" fmla="*/ 321913 w 436104"/>
                <a:gd name="connsiteY518" fmla="*/ 532247 h 641102"/>
                <a:gd name="connsiteX519" fmla="*/ 319984 w 436104"/>
                <a:gd name="connsiteY519" fmla="*/ 533155 h 641102"/>
                <a:gd name="connsiteX520" fmla="*/ 318168 w 436104"/>
                <a:gd name="connsiteY520" fmla="*/ 533155 h 641102"/>
                <a:gd name="connsiteX521" fmla="*/ 314535 w 436104"/>
                <a:gd name="connsiteY521" fmla="*/ 532247 h 641102"/>
                <a:gd name="connsiteX522" fmla="*/ 295920 w 436104"/>
                <a:gd name="connsiteY522" fmla="*/ 534290 h 641102"/>
                <a:gd name="connsiteX523" fmla="*/ 289223 w 436104"/>
                <a:gd name="connsiteY523" fmla="*/ 537922 h 641102"/>
                <a:gd name="connsiteX524" fmla="*/ 285590 w 436104"/>
                <a:gd name="connsiteY524" fmla="*/ 538717 h 641102"/>
                <a:gd name="connsiteX525" fmla="*/ 285136 w 436104"/>
                <a:gd name="connsiteY525" fmla="*/ 539057 h 641102"/>
                <a:gd name="connsiteX526" fmla="*/ 284796 w 436104"/>
                <a:gd name="connsiteY526" fmla="*/ 539852 h 641102"/>
                <a:gd name="connsiteX527" fmla="*/ 284228 w 436104"/>
                <a:gd name="connsiteY527" fmla="*/ 540647 h 641102"/>
                <a:gd name="connsiteX528" fmla="*/ 283207 w 436104"/>
                <a:gd name="connsiteY528" fmla="*/ 540873 h 641102"/>
                <a:gd name="connsiteX529" fmla="*/ 282526 w 436104"/>
                <a:gd name="connsiteY529" fmla="*/ 540306 h 641102"/>
                <a:gd name="connsiteX530" fmla="*/ 282072 w 436104"/>
                <a:gd name="connsiteY530" fmla="*/ 539171 h 641102"/>
                <a:gd name="connsiteX531" fmla="*/ 281844 w 436104"/>
                <a:gd name="connsiteY531" fmla="*/ 538149 h 641102"/>
                <a:gd name="connsiteX532" fmla="*/ 281504 w 436104"/>
                <a:gd name="connsiteY532" fmla="*/ 537695 h 641102"/>
                <a:gd name="connsiteX533" fmla="*/ 279801 w 436104"/>
                <a:gd name="connsiteY533" fmla="*/ 538149 h 641102"/>
                <a:gd name="connsiteX534" fmla="*/ 277985 w 436104"/>
                <a:gd name="connsiteY534" fmla="*/ 539511 h 641102"/>
                <a:gd name="connsiteX535" fmla="*/ 276850 w 436104"/>
                <a:gd name="connsiteY535" fmla="*/ 541554 h 641102"/>
                <a:gd name="connsiteX536" fmla="*/ 277191 w 436104"/>
                <a:gd name="connsiteY536" fmla="*/ 544165 h 641102"/>
                <a:gd name="connsiteX537" fmla="*/ 278099 w 436104"/>
                <a:gd name="connsiteY537" fmla="*/ 543030 h 641102"/>
                <a:gd name="connsiteX538" fmla="*/ 279574 w 436104"/>
                <a:gd name="connsiteY538" fmla="*/ 542803 h 641102"/>
                <a:gd name="connsiteX539" fmla="*/ 281391 w 436104"/>
                <a:gd name="connsiteY539" fmla="*/ 543257 h 641102"/>
                <a:gd name="connsiteX540" fmla="*/ 284228 w 436104"/>
                <a:gd name="connsiteY540" fmla="*/ 544619 h 641102"/>
                <a:gd name="connsiteX541" fmla="*/ 284909 w 436104"/>
                <a:gd name="connsiteY541" fmla="*/ 544733 h 641102"/>
                <a:gd name="connsiteX542" fmla="*/ 285023 w 436104"/>
                <a:gd name="connsiteY542" fmla="*/ 545414 h 641102"/>
                <a:gd name="connsiteX543" fmla="*/ 284455 w 436104"/>
                <a:gd name="connsiteY543" fmla="*/ 547344 h 641102"/>
                <a:gd name="connsiteX544" fmla="*/ 281391 w 436104"/>
                <a:gd name="connsiteY544" fmla="*/ 549614 h 641102"/>
                <a:gd name="connsiteX545" fmla="*/ 281050 w 436104"/>
                <a:gd name="connsiteY545" fmla="*/ 554381 h 641102"/>
                <a:gd name="connsiteX546" fmla="*/ 280709 w 436104"/>
                <a:gd name="connsiteY546" fmla="*/ 555516 h 641102"/>
                <a:gd name="connsiteX547" fmla="*/ 279915 w 436104"/>
                <a:gd name="connsiteY547" fmla="*/ 555857 h 641102"/>
                <a:gd name="connsiteX548" fmla="*/ 278893 w 436104"/>
                <a:gd name="connsiteY548" fmla="*/ 556084 h 641102"/>
                <a:gd name="connsiteX549" fmla="*/ 278099 w 436104"/>
                <a:gd name="connsiteY549" fmla="*/ 556765 h 641102"/>
                <a:gd name="connsiteX550" fmla="*/ 276282 w 436104"/>
                <a:gd name="connsiteY550" fmla="*/ 557900 h 641102"/>
                <a:gd name="connsiteX551" fmla="*/ 271175 w 436104"/>
                <a:gd name="connsiteY551" fmla="*/ 557332 h 641102"/>
                <a:gd name="connsiteX552" fmla="*/ 269131 w 436104"/>
                <a:gd name="connsiteY552" fmla="*/ 558354 h 641102"/>
                <a:gd name="connsiteX553" fmla="*/ 268337 w 436104"/>
                <a:gd name="connsiteY553" fmla="*/ 560511 h 641102"/>
                <a:gd name="connsiteX554" fmla="*/ 268337 w 436104"/>
                <a:gd name="connsiteY554" fmla="*/ 562100 h 641102"/>
                <a:gd name="connsiteX555" fmla="*/ 267769 w 436104"/>
                <a:gd name="connsiteY555" fmla="*/ 562894 h 641102"/>
                <a:gd name="connsiteX556" fmla="*/ 257440 w 436104"/>
                <a:gd name="connsiteY556" fmla="*/ 561532 h 641102"/>
                <a:gd name="connsiteX557" fmla="*/ 257099 w 436104"/>
                <a:gd name="connsiteY557" fmla="*/ 560851 h 641102"/>
                <a:gd name="connsiteX558" fmla="*/ 256986 w 436104"/>
                <a:gd name="connsiteY558" fmla="*/ 559376 h 641102"/>
                <a:gd name="connsiteX559" fmla="*/ 256532 w 436104"/>
                <a:gd name="connsiteY559" fmla="*/ 557900 h 641102"/>
                <a:gd name="connsiteX560" fmla="*/ 255397 w 436104"/>
                <a:gd name="connsiteY560" fmla="*/ 557219 h 641102"/>
                <a:gd name="connsiteX561" fmla="*/ 255170 w 436104"/>
                <a:gd name="connsiteY561" fmla="*/ 557673 h 641102"/>
                <a:gd name="connsiteX562" fmla="*/ 255056 w 436104"/>
                <a:gd name="connsiteY562" fmla="*/ 558013 h 641102"/>
                <a:gd name="connsiteX563" fmla="*/ 254943 w 436104"/>
                <a:gd name="connsiteY563" fmla="*/ 561759 h 641102"/>
                <a:gd name="connsiteX564" fmla="*/ 254716 w 436104"/>
                <a:gd name="connsiteY564" fmla="*/ 563121 h 641102"/>
                <a:gd name="connsiteX565" fmla="*/ 253467 w 436104"/>
                <a:gd name="connsiteY565" fmla="*/ 565165 h 641102"/>
                <a:gd name="connsiteX566" fmla="*/ 252105 w 436104"/>
                <a:gd name="connsiteY566" fmla="*/ 566754 h 641102"/>
                <a:gd name="connsiteX567" fmla="*/ 250516 w 436104"/>
                <a:gd name="connsiteY567" fmla="*/ 567775 h 641102"/>
                <a:gd name="connsiteX568" fmla="*/ 248473 w 436104"/>
                <a:gd name="connsiteY568" fmla="*/ 567889 h 641102"/>
                <a:gd name="connsiteX569" fmla="*/ 251310 w 436104"/>
                <a:gd name="connsiteY569" fmla="*/ 570500 h 641102"/>
                <a:gd name="connsiteX570" fmla="*/ 252446 w 436104"/>
                <a:gd name="connsiteY570" fmla="*/ 570953 h 641102"/>
                <a:gd name="connsiteX571" fmla="*/ 251424 w 436104"/>
                <a:gd name="connsiteY571" fmla="*/ 572543 h 641102"/>
                <a:gd name="connsiteX572" fmla="*/ 249267 w 436104"/>
                <a:gd name="connsiteY572" fmla="*/ 573451 h 641102"/>
                <a:gd name="connsiteX573" fmla="*/ 245181 w 436104"/>
                <a:gd name="connsiteY573" fmla="*/ 574359 h 641102"/>
                <a:gd name="connsiteX574" fmla="*/ 240073 w 436104"/>
                <a:gd name="connsiteY574" fmla="*/ 576629 h 641102"/>
                <a:gd name="connsiteX575" fmla="*/ 238597 w 436104"/>
                <a:gd name="connsiteY575" fmla="*/ 578559 h 641102"/>
                <a:gd name="connsiteX576" fmla="*/ 240414 w 436104"/>
                <a:gd name="connsiteY576" fmla="*/ 580715 h 641102"/>
                <a:gd name="connsiteX577" fmla="*/ 238824 w 436104"/>
                <a:gd name="connsiteY577" fmla="*/ 581623 h 641102"/>
                <a:gd name="connsiteX578" fmla="*/ 231446 w 436104"/>
                <a:gd name="connsiteY578" fmla="*/ 583213 h 641102"/>
                <a:gd name="connsiteX579" fmla="*/ 227700 w 436104"/>
                <a:gd name="connsiteY579" fmla="*/ 584688 h 641102"/>
                <a:gd name="connsiteX580" fmla="*/ 221571 w 436104"/>
                <a:gd name="connsiteY580" fmla="*/ 585256 h 641102"/>
                <a:gd name="connsiteX581" fmla="*/ 218847 w 436104"/>
                <a:gd name="connsiteY581" fmla="*/ 585029 h 641102"/>
                <a:gd name="connsiteX582" fmla="*/ 217712 w 436104"/>
                <a:gd name="connsiteY582" fmla="*/ 585142 h 641102"/>
                <a:gd name="connsiteX583" fmla="*/ 216690 w 436104"/>
                <a:gd name="connsiteY583" fmla="*/ 585029 h 641102"/>
                <a:gd name="connsiteX584" fmla="*/ 216236 w 436104"/>
                <a:gd name="connsiteY584" fmla="*/ 584461 h 641102"/>
                <a:gd name="connsiteX585" fmla="*/ 216463 w 436104"/>
                <a:gd name="connsiteY585" fmla="*/ 583326 h 641102"/>
                <a:gd name="connsiteX586" fmla="*/ 217144 w 436104"/>
                <a:gd name="connsiteY586" fmla="*/ 582532 h 641102"/>
                <a:gd name="connsiteX587" fmla="*/ 218052 w 436104"/>
                <a:gd name="connsiteY587" fmla="*/ 581964 h 641102"/>
                <a:gd name="connsiteX588" fmla="*/ 218960 w 436104"/>
                <a:gd name="connsiteY588" fmla="*/ 581737 h 641102"/>
                <a:gd name="connsiteX589" fmla="*/ 218733 w 436104"/>
                <a:gd name="connsiteY589" fmla="*/ 581170 h 641102"/>
                <a:gd name="connsiteX590" fmla="*/ 218279 w 436104"/>
                <a:gd name="connsiteY590" fmla="*/ 579694 h 641102"/>
                <a:gd name="connsiteX591" fmla="*/ 219641 w 436104"/>
                <a:gd name="connsiteY591" fmla="*/ 579467 h 641102"/>
                <a:gd name="connsiteX592" fmla="*/ 221003 w 436104"/>
                <a:gd name="connsiteY592" fmla="*/ 578899 h 641102"/>
                <a:gd name="connsiteX593" fmla="*/ 222252 w 436104"/>
                <a:gd name="connsiteY593" fmla="*/ 577991 h 641102"/>
                <a:gd name="connsiteX594" fmla="*/ 223501 w 436104"/>
                <a:gd name="connsiteY594" fmla="*/ 576516 h 641102"/>
                <a:gd name="connsiteX595" fmla="*/ 222933 w 436104"/>
                <a:gd name="connsiteY595" fmla="*/ 576175 h 641102"/>
                <a:gd name="connsiteX596" fmla="*/ 222479 w 436104"/>
                <a:gd name="connsiteY596" fmla="*/ 575835 h 641102"/>
                <a:gd name="connsiteX597" fmla="*/ 221911 w 436104"/>
                <a:gd name="connsiteY597" fmla="*/ 575494 h 641102"/>
                <a:gd name="connsiteX598" fmla="*/ 221003 w 436104"/>
                <a:gd name="connsiteY598" fmla="*/ 575494 h 641102"/>
                <a:gd name="connsiteX599" fmla="*/ 221684 w 436104"/>
                <a:gd name="connsiteY599" fmla="*/ 573451 h 641102"/>
                <a:gd name="connsiteX600" fmla="*/ 222138 w 436104"/>
                <a:gd name="connsiteY600" fmla="*/ 572770 h 641102"/>
                <a:gd name="connsiteX601" fmla="*/ 222933 w 436104"/>
                <a:gd name="connsiteY601" fmla="*/ 572202 h 641102"/>
                <a:gd name="connsiteX602" fmla="*/ 222479 w 436104"/>
                <a:gd name="connsiteY602" fmla="*/ 570840 h 641102"/>
                <a:gd name="connsiteX603" fmla="*/ 221798 w 436104"/>
                <a:gd name="connsiteY603" fmla="*/ 570500 h 641102"/>
                <a:gd name="connsiteX604" fmla="*/ 221003 w 436104"/>
                <a:gd name="connsiteY604" fmla="*/ 570953 h 641102"/>
                <a:gd name="connsiteX605" fmla="*/ 220209 w 436104"/>
                <a:gd name="connsiteY605" fmla="*/ 572202 h 641102"/>
                <a:gd name="connsiteX606" fmla="*/ 218960 w 436104"/>
                <a:gd name="connsiteY606" fmla="*/ 571294 h 641102"/>
                <a:gd name="connsiteX607" fmla="*/ 217030 w 436104"/>
                <a:gd name="connsiteY607" fmla="*/ 570840 h 641102"/>
                <a:gd name="connsiteX608" fmla="*/ 213058 w 436104"/>
                <a:gd name="connsiteY608" fmla="*/ 570953 h 641102"/>
                <a:gd name="connsiteX609" fmla="*/ 213058 w 436104"/>
                <a:gd name="connsiteY609" fmla="*/ 570045 h 641102"/>
                <a:gd name="connsiteX610" fmla="*/ 212263 w 436104"/>
                <a:gd name="connsiteY610" fmla="*/ 569251 h 641102"/>
                <a:gd name="connsiteX611" fmla="*/ 210560 w 436104"/>
                <a:gd name="connsiteY611" fmla="*/ 569591 h 641102"/>
                <a:gd name="connsiteX612" fmla="*/ 208744 w 436104"/>
                <a:gd name="connsiteY612" fmla="*/ 570386 h 641102"/>
                <a:gd name="connsiteX613" fmla="*/ 206928 w 436104"/>
                <a:gd name="connsiteY613" fmla="*/ 570953 h 641102"/>
                <a:gd name="connsiteX614" fmla="*/ 202955 w 436104"/>
                <a:gd name="connsiteY614" fmla="*/ 570726 h 641102"/>
                <a:gd name="connsiteX615" fmla="*/ 201026 w 436104"/>
                <a:gd name="connsiteY615" fmla="*/ 570953 h 641102"/>
                <a:gd name="connsiteX616" fmla="*/ 198982 w 436104"/>
                <a:gd name="connsiteY616" fmla="*/ 572089 h 641102"/>
                <a:gd name="connsiteX617" fmla="*/ 202161 w 436104"/>
                <a:gd name="connsiteY617" fmla="*/ 573337 h 641102"/>
                <a:gd name="connsiteX618" fmla="*/ 206247 w 436104"/>
                <a:gd name="connsiteY618" fmla="*/ 573905 h 641102"/>
                <a:gd name="connsiteX619" fmla="*/ 208631 w 436104"/>
                <a:gd name="connsiteY619" fmla="*/ 575721 h 641102"/>
                <a:gd name="connsiteX620" fmla="*/ 206815 w 436104"/>
                <a:gd name="connsiteY620" fmla="*/ 580602 h 641102"/>
                <a:gd name="connsiteX621" fmla="*/ 210447 w 436104"/>
                <a:gd name="connsiteY621" fmla="*/ 580261 h 641102"/>
                <a:gd name="connsiteX622" fmla="*/ 211582 w 436104"/>
                <a:gd name="connsiteY622" fmla="*/ 580602 h 641102"/>
                <a:gd name="connsiteX623" fmla="*/ 211582 w 436104"/>
                <a:gd name="connsiteY623" fmla="*/ 581623 h 641102"/>
                <a:gd name="connsiteX624" fmla="*/ 210901 w 436104"/>
                <a:gd name="connsiteY624" fmla="*/ 581623 h 641102"/>
                <a:gd name="connsiteX625" fmla="*/ 210901 w 436104"/>
                <a:gd name="connsiteY625" fmla="*/ 582758 h 641102"/>
                <a:gd name="connsiteX626" fmla="*/ 211809 w 436104"/>
                <a:gd name="connsiteY626" fmla="*/ 583440 h 641102"/>
                <a:gd name="connsiteX627" fmla="*/ 212263 w 436104"/>
                <a:gd name="connsiteY627" fmla="*/ 583666 h 641102"/>
                <a:gd name="connsiteX628" fmla="*/ 210901 w 436104"/>
                <a:gd name="connsiteY628" fmla="*/ 584007 h 641102"/>
                <a:gd name="connsiteX629" fmla="*/ 210220 w 436104"/>
                <a:gd name="connsiteY629" fmla="*/ 584348 h 641102"/>
                <a:gd name="connsiteX630" fmla="*/ 209539 w 436104"/>
                <a:gd name="connsiteY630" fmla="*/ 584802 h 641102"/>
                <a:gd name="connsiteX631" fmla="*/ 212944 w 436104"/>
                <a:gd name="connsiteY631" fmla="*/ 584802 h 641102"/>
                <a:gd name="connsiteX632" fmla="*/ 211241 w 436104"/>
                <a:gd name="connsiteY632" fmla="*/ 587412 h 641102"/>
                <a:gd name="connsiteX633" fmla="*/ 210901 w 436104"/>
                <a:gd name="connsiteY633" fmla="*/ 587980 h 641102"/>
                <a:gd name="connsiteX634" fmla="*/ 211014 w 436104"/>
                <a:gd name="connsiteY634" fmla="*/ 588888 h 641102"/>
                <a:gd name="connsiteX635" fmla="*/ 211469 w 436104"/>
                <a:gd name="connsiteY635" fmla="*/ 589683 h 641102"/>
                <a:gd name="connsiteX636" fmla="*/ 211696 w 436104"/>
                <a:gd name="connsiteY636" fmla="*/ 590591 h 641102"/>
                <a:gd name="connsiteX637" fmla="*/ 211241 w 436104"/>
                <a:gd name="connsiteY637" fmla="*/ 591839 h 641102"/>
                <a:gd name="connsiteX638" fmla="*/ 208063 w 436104"/>
                <a:gd name="connsiteY638" fmla="*/ 595472 h 641102"/>
                <a:gd name="connsiteX639" fmla="*/ 207042 w 436104"/>
                <a:gd name="connsiteY639" fmla="*/ 597174 h 641102"/>
                <a:gd name="connsiteX640" fmla="*/ 204431 w 436104"/>
                <a:gd name="connsiteY640" fmla="*/ 598650 h 641102"/>
                <a:gd name="connsiteX641" fmla="*/ 200799 w 436104"/>
                <a:gd name="connsiteY641" fmla="*/ 599558 h 641102"/>
                <a:gd name="connsiteX642" fmla="*/ 199550 w 436104"/>
                <a:gd name="connsiteY642" fmla="*/ 600466 h 641102"/>
                <a:gd name="connsiteX643" fmla="*/ 198301 w 436104"/>
                <a:gd name="connsiteY643" fmla="*/ 602282 h 641102"/>
                <a:gd name="connsiteX644" fmla="*/ 197734 w 436104"/>
                <a:gd name="connsiteY644" fmla="*/ 600580 h 641102"/>
                <a:gd name="connsiteX645" fmla="*/ 196372 w 436104"/>
                <a:gd name="connsiteY645" fmla="*/ 599218 h 641102"/>
                <a:gd name="connsiteX646" fmla="*/ 194783 w 436104"/>
                <a:gd name="connsiteY646" fmla="*/ 598650 h 641102"/>
                <a:gd name="connsiteX647" fmla="*/ 193647 w 436104"/>
                <a:gd name="connsiteY647" fmla="*/ 598990 h 641102"/>
                <a:gd name="connsiteX648" fmla="*/ 195123 w 436104"/>
                <a:gd name="connsiteY648" fmla="*/ 600125 h 641102"/>
                <a:gd name="connsiteX649" fmla="*/ 195577 w 436104"/>
                <a:gd name="connsiteY649" fmla="*/ 601942 h 641102"/>
                <a:gd name="connsiteX650" fmla="*/ 195123 w 436104"/>
                <a:gd name="connsiteY650" fmla="*/ 603644 h 641102"/>
                <a:gd name="connsiteX651" fmla="*/ 193647 w 436104"/>
                <a:gd name="connsiteY651" fmla="*/ 604552 h 641102"/>
                <a:gd name="connsiteX652" fmla="*/ 192966 w 436104"/>
                <a:gd name="connsiteY652" fmla="*/ 601374 h 641102"/>
                <a:gd name="connsiteX653" fmla="*/ 190923 w 436104"/>
                <a:gd name="connsiteY653" fmla="*/ 600239 h 641102"/>
                <a:gd name="connsiteX654" fmla="*/ 186496 w 436104"/>
                <a:gd name="connsiteY654" fmla="*/ 600239 h 641102"/>
                <a:gd name="connsiteX655" fmla="*/ 186496 w 436104"/>
                <a:gd name="connsiteY655" fmla="*/ 601261 h 641102"/>
                <a:gd name="connsiteX656" fmla="*/ 187518 w 436104"/>
                <a:gd name="connsiteY656" fmla="*/ 601828 h 641102"/>
                <a:gd name="connsiteX657" fmla="*/ 189448 w 436104"/>
                <a:gd name="connsiteY657" fmla="*/ 602055 h 641102"/>
                <a:gd name="connsiteX658" fmla="*/ 190469 w 436104"/>
                <a:gd name="connsiteY658" fmla="*/ 602396 h 641102"/>
                <a:gd name="connsiteX659" fmla="*/ 191377 w 436104"/>
                <a:gd name="connsiteY659" fmla="*/ 601374 h 641102"/>
                <a:gd name="connsiteX660" fmla="*/ 191945 w 436104"/>
                <a:gd name="connsiteY660" fmla="*/ 601147 h 641102"/>
                <a:gd name="connsiteX661" fmla="*/ 192399 w 436104"/>
                <a:gd name="connsiteY661" fmla="*/ 602396 h 641102"/>
                <a:gd name="connsiteX662" fmla="*/ 192172 w 436104"/>
                <a:gd name="connsiteY662" fmla="*/ 603304 h 641102"/>
                <a:gd name="connsiteX663" fmla="*/ 191491 w 436104"/>
                <a:gd name="connsiteY663" fmla="*/ 603985 h 641102"/>
                <a:gd name="connsiteX664" fmla="*/ 190696 w 436104"/>
                <a:gd name="connsiteY664" fmla="*/ 604439 h 641102"/>
                <a:gd name="connsiteX665" fmla="*/ 190129 w 436104"/>
                <a:gd name="connsiteY665" fmla="*/ 604666 h 641102"/>
                <a:gd name="connsiteX666" fmla="*/ 188653 w 436104"/>
                <a:gd name="connsiteY666" fmla="*/ 608412 h 641102"/>
                <a:gd name="connsiteX667" fmla="*/ 188426 w 436104"/>
                <a:gd name="connsiteY667" fmla="*/ 609433 h 641102"/>
                <a:gd name="connsiteX668" fmla="*/ 188540 w 436104"/>
                <a:gd name="connsiteY668" fmla="*/ 611136 h 641102"/>
                <a:gd name="connsiteX669" fmla="*/ 188994 w 436104"/>
                <a:gd name="connsiteY669" fmla="*/ 613519 h 641102"/>
                <a:gd name="connsiteX670" fmla="*/ 189221 w 436104"/>
                <a:gd name="connsiteY670" fmla="*/ 615336 h 641102"/>
                <a:gd name="connsiteX671" fmla="*/ 187972 w 436104"/>
                <a:gd name="connsiteY671" fmla="*/ 614201 h 641102"/>
                <a:gd name="connsiteX672" fmla="*/ 186610 w 436104"/>
                <a:gd name="connsiteY672" fmla="*/ 611022 h 641102"/>
                <a:gd name="connsiteX673" fmla="*/ 185248 w 436104"/>
                <a:gd name="connsiteY673" fmla="*/ 609887 h 641102"/>
                <a:gd name="connsiteX674" fmla="*/ 183659 w 436104"/>
                <a:gd name="connsiteY674" fmla="*/ 609774 h 641102"/>
                <a:gd name="connsiteX675" fmla="*/ 178891 w 436104"/>
                <a:gd name="connsiteY675" fmla="*/ 611136 h 641102"/>
                <a:gd name="connsiteX676" fmla="*/ 167313 w 436104"/>
                <a:gd name="connsiteY676" fmla="*/ 610001 h 641102"/>
                <a:gd name="connsiteX677" fmla="*/ 168675 w 436104"/>
                <a:gd name="connsiteY677" fmla="*/ 611476 h 641102"/>
                <a:gd name="connsiteX678" fmla="*/ 170264 w 436104"/>
                <a:gd name="connsiteY678" fmla="*/ 612044 h 641102"/>
                <a:gd name="connsiteX679" fmla="*/ 173783 w 436104"/>
                <a:gd name="connsiteY679" fmla="*/ 612044 h 641102"/>
                <a:gd name="connsiteX680" fmla="*/ 173783 w 436104"/>
                <a:gd name="connsiteY680" fmla="*/ 613179 h 641102"/>
                <a:gd name="connsiteX681" fmla="*/ 173102 w 436104"/>
                <a:gd name="connsiteY681" fmla="*/ 613633 h 641102"/>
                <a:gd name="connsiteX682" fmla="*/ 172535 w 436104"/>
                <a:gd name="connsiteY682" fmla="*/ 614201 h 641102"/>
                <a:gd name="connsiteX683" fmla="*/ 174464 w 436104"/>
                <a:gd name="connsiteY683" fmla="*/ 615222 h 641102"/>
                <a:gd name="connsiteX684" fmla="*/ 173443 w 436104"/>
                <a:gd name="connsiteY684" fmla="*/ 616130 h 641102"/>
                <a:gd name="connsiteX685" fmla="*/ 172875 w 436104"/>
                <a:gd name="connsiteY685" fmla="*/ 617266 h 641102"/>
                <a:gd name="connsiteX686" fmla="*/ 172762 w 436104"/>
                <a:gd name="connsiteY686" fmla="*/ 618741 h 641102"/>
                <a:gd name="connsiteX687" fmla="*/ 173216 w 436104"/>
                <a:gd name="connsiteY687" fmla="*/ 620557 h 641102"/>
                <a:gd name="connsiteX688" fmla="*/ 169583 w 436104"/>
                <a:gd name="connsiteY688" fmla="*/ 620103 h 641102"/>
                <a:gd name="connsiteX689" fmla="*/ 168675 w 436104"/>
                <a:gd name="connsiteY689" fmla="*/ 620784 h 641102"/>
                <a:gd name="connsiteX690" fmla="*/ 167994 w 436104"/>
                <a:gd name="connsiteY690" fmla="*/ 620217 h 641102"/>
                <a:gd name="connsiteX691" fmla="*/ 167313 w 436104"/>
                <a:gd name="connsiteY691" fmla="*/ 619195 h 641102"/>
                <a:gd name="connsiteX692" fmla="*/ 166519 w 436104"/>
                <a:gd name="connsiteY692" fmla="*/ 618514 h 641102"/>
                <a:gd name="connsiteX693" fmla="*/ 162886 w 436104"/>
                <a:gd name="connsiteY693" fmla="*/ 618514 h 641102"/>
                <a:gd name="connsiteX694" fmla="*/ 161865 w 436104"/>
                <a:gd name="connsiteY694" fmla="*/ 618287 h 641102"/>
                <a:gd name="connsiteX695" fmla="*/ 161070 w 436104"/>
                <a:gd name="connsiteY695" fmla="*/ 617833 h 641102"/>
                <a:gd name="connsiteX696" fmla="*/ 160503 w 436104"/>
                <a:gd name="connsiteY696" fmla="*/ 617719 h 641102"/>
                <a:gd name="connsiteX697" fmla="*/ 159822 w 436104"/>
                <a:gd name="connsiteY697" fmla="*/ 618514 h 641102"/>
                <a:gd name="connsiteX698" fmla="*/ 157779 w 436104"/>
                <a:gd name="connsiteY698" fmla="*/ 617606 h 641102"/>
                <a:gd name="connsiteX699" fmla="*/ 156416 w 436104"/>
                <a:gd name="connsiteY699" fmla="*/ 619422 h 641102"/>
                <a:gd name="connsiteX700" fmla="*/ 155395 w 436104"/>
                <a:gd name="connsiteY700" fmla="*/ 622146 h 641102"/>
                <a:gd name="connsiteX701" fmla="*/ 154487 w 436104"/>
                <a:gd name="connsiteY701" fmla="*/ 623963 h 641102"/>
                <a:gd name="connsiteX702" fmla="*/ 151081 w 436104"/>
                <a:gd name="connsiteY702" fmla="*/ 625098 h 641102"/>
                <a:gd name="connsiteX703" fmla="*/ 150514 w 436104"/>
                <a:gd name="connsiteY703" fmla="*/ 625438 h 641102"/>
                <a:gd name="connsiteX704" fmla="*/ 150060 w 436104"/>
                <a:gd name="connsiteY704" fmla="*/ 627141 h 641102"/>
                <a:gd name="connsiteX705" fmla="*/ 149152 w 436104"/>
                <a:gd name="connsiteY705" fmla="*/ 626800 h 641102"/>
                <a:gd name="connsiteX706" fmla="*/ 148357 w 436104"/>
                <a:gd name="connsiteY706" fmla="*/ 625665 h 641102"/>
                <a:gd name="connsiteX707" fmla="*/ 148130 w 436104"/>
                <a:gd name="connsiteY707" fmla="*/ 624984 h 641102"/>
                <a:gd name="connsiteX708" fmla="*/ 147449 w 436104"/>
                <a:gd name="connsiteY708" fmla="*/ 624644 h 641102"/>
                <a:gd name="connsiteX709" fmla="*/ 145519 w 436104"/>
                <a:gd name="connsiteY709" fmla="*/ 623168 h 641102"/>
                <a:gd name="connsiteX710" fmla="*/ 144384 w 436104"/>
                <a:gd name="connsiteY710" fmla="*/ 622827 h 641102"/>
                <a:gd name="connsiteX711" fmla="*/ 143249 w 436104"/>
                <a:gd name="connsiteY711" fmla="*/ 622941 h 641102"/>
                <a:gd name="connsiteX712" fmla="*/ 141774 w 436104"/>
                <a:gd name="connsiteY712" fmla="*/ 623736 h 641102"/>
                <a:gd name="connsiteX713" fmla="*/ 136439 w 436104"/>
                <a:gd name="connsiteY713" fmla="*/ 624870 h 641102"/>
                <a:gd name="connsiteX714" fmla="*/ 135190 w 436104"/>
                <a:gd name="connsiteY714" fmla="*/ 624417 h 641102"/>
                <a:gd name="connsiteX715" fmla="*/ 133033 w 436104"/>
                <a:gd name="connsiteY715" fmla="*/ 623054 h 641102"/>
                <a:gd name="connsiteX716" fmla="*/ 131785 w 436104"/>
                <a:gd name="connsiteY716" fmla="*/ 622714 h 641102"/>
                <a:gd name="connsiteX717" fmla="*/ 131785 w 436104"/>
                <a:gd name="connsiteY717" fmla="*/ 623849 h 641102"/>
                <a:gd name="connsiteX718" fmla="*/ 132239 w 436104"/>
                <a:gd name="connsiteY718" fmla="*/ 624076 h 641102"/>
                <a:gd name="connsiteX719" fmla="*/ 133033 w 436104"/>
                <a:gd name="connsiteY719" fmla="*/ 624757 h 641102"/>
                <a:gd name="connsiteX720" fmla="*/ 132239 w 436104"/>
                <a:gd name="connsiteY720" fmla="*/ 626573 h 641102"/>
                <a:gd name="connsiteX721" fmla="*/ 130990 w 436104"/>
                <a:gd name="connsiteY721" fmla="*/ 627935 h 641102"/>
                <a:gd name="connsiteX722" fmla="*/ 129515 w 436104"/>
                <a:gd name="connsiteY722" fmla="*/ 628730 h 641102"/>
                <a:gd name="connsiteX723" fmla="*/ 128039 w 436104"/>
                <a:gd name="connsiteY723" fmla="*/ 629070 h 641102"/>
                <a:gd name="connsiteX724" fmla="*/ 125542 w 436104"/>
                <a:gd name="connsiteY724" fmla="*/ 628389 h 641102"/>
                <a:gd name="connsiteX725" fmla="*/ 124747 w 436104"/>
                <a:gd name="connsiteY725" fmla="*/ 628616 h 641102"/>
                <a:gd name="connsiteX726" fmla="*/ 125088 w 436104"/>
                <a:gd name="connsiteY726" fmla="*/ 630205 h 641102"/>
                <a:gd name="connsiteX727" fmla="*/ 125088 w 436104"/>
                <a:gd name="connsiteY727" fmla="*/ 631227 h 641102"/>
                <a:gd name="connsiteX728" fmla="*/ 123726 w 436104"/>
                <a:gd name="connsiteY728" fmla="*/ 631341 h 641102"/>
                <a:gd name="connsiteX729" fmla="*/ 123044 w 436104"/>
                <a:gd name="connsiteY729" fmla="*/ 632362 h 641102"/>
                <a:gd name="connsiteX730" fmla="*/ 122590 w 436104"/>
                <a:gd name="connsiteY730" fmla="*/ 633611 h 641102"/>
                <a:gd name="connsiteX731" fmla="*/ 121796 w 436104"/>
                <a:gd name="connsiteY731" fmla="*/ 634519 h 641102"/>
                <a:gd name="connsiteX732" fmla="*/ 120774 w 436104"/>
                <a:gd name="connsiteY732" fmla="*/ 634632 h 641102"/>
                <a:gd name="connsiteX733" fmla="*/ 119866 w 436104"/>
                <a:gd name="connsiteY733" fmla="*/ 634178 h 641102"/>
                <a:gd name="connsiteX734" fmla="*/ 118958 w 436104"/>
                <a:gd name="connsiteY734" fmla="*/ 633838 h 641102"/>
                <a:gd name="connsiteX735" fmla="*/ 117823 w 436104"/>
                <a:gd name="connsiteY735" fmla="*/ 634405 h 641102"/>
                <a:gd name="connsiteX736" fmla="*/ 117709 w 436104"/>
                <a:gd name="connsiteY736" fmla="*/ 633384 h 641102"/>
                <a:gd name="connsiteX737" fmla="*/ 117483 w 436104"/>
                <a:gd name="connsiteY737" fmla="*/ 632703 h 641102"/>
                <a:gd name="connsiteX738" fmla="*/ 117255 w 436104"/>
                <a:gd name="connsiteY738" fmla="*/ 632022 h 641102"/>
                <a:gd name="connsiteX739" fmla="*/ 117028 w 436104"/>
                <a:gd name="connsiteY739" fmla="*/ 631227 h 641102"/>
                <a:gd name="connsiteX740" fmla="*/ 114418 w 436104"/>
                <a:gd name="connsiteY740" fmla="*/ 632930 h 641102"/>
                <a:gd name="connsiteX741" fmla="*/ 114191 w 436104"/>
                <a:gd name="connsiteY741" fmla="*/ 634292 h 641102"/>
                <a:gd name="connsiteX742" fmla="*/ 113623 w 436104"/>
                <a:gd name="connsiteY742" fmla="*/ 634519 h 641102"/>
                <a:gd name="connsiteX743" fmla="*/ 112829 w 436104"/>
                <a:gd name="connsiteY743" fmla="*/ 634519 h 641102"/>
                <a:gd name="connsiteX744" fmla="*/ 112034 w 436104"/>
                <a:gd name="connsiteY744" fmla="*/ 635087 h 641102"/>
                <a:gd name="connsiteX745" fmla="*/ 110899 w 436104"/>
                <a:gd name="connsiteY745" fmla="*/ 636108 h 641102"/>
                <a:gd name="connsiteX746" fmla="*/ 109537 w 436104"/>
                <a:gd name="connsiteY746" fmla="*/ 636562 h 641102"/>
                <a:gd name="connsiteX747" fmla="*/ 106472 w 436104"/>
                <a:gd name="connsiteY747" fmla="*/ 636676 h 641102"/>
                <a:gd name="connsiteX748" fmla="*/ 107607 w 436104"/>
                <a:gd name="connsiteY748" fmla="*/ 635881 h 641102"/>
                <a:gd name="connsiteX749" fmla="*/ 108515 w 436104"/>
                <a:gd name="connsiteY749" fmla="*/ 635087 h 641102"/>
                <a:gd name="connsiteX750" fmla="*/ 109196 w 436104"/>
                <a:gd name="connsiteY750" fmla="*/ 633951 h 641102"/>
                <a:gd name="connsiteX751" fmla="*/ 109877 w 436104"/>
                <a:gd name="connsiteY751" fmla="*/ 632362 h 641102"/>
                <a:gd name="connsiteX752" fmla="*/ 108515 w 436104"/>
                <a:gd name="connsiteY752" fmla="*/ 633384 h 641102"/>
                <a:gd name="connsiteX753" fmla="*/ 107380 w 436104"/>
                <a:gd name="connsiteY753" fmla="*/ 633951 h 641102"/>
                <a:gd name="connsiteX754" fmla="*/ 107040 w 436104"/>
                <a:gd name="connsiteY754" fmla="*/ 633384 h 641102"/>
                <a:gd name="connsiteX755" fmla="*/ 107948 w 436104"/>
                <a:gd name="connsiteY755" fmla="*/ 631227 h 641102"/>
                <a:gd name="connsiteX756" fmla="*/ 108969 w 436104"/>
                <a:gd name="connsiteY756" fmla="*/ 629865 h 641102"/>
                <a:gd name="connsiteX757" fmla="*/ 111353 w 436104"/>
                <a:gd name="connsiteY757" fmla="*/ 628276 h 641102"/>
                <a:gd name="connsiteX758" fmla="*/ 112602 w 436104"/>
                <a:gd name="connsiteY758" fmla="*/ 627141 h 641102"/>
                <a:gd name="connsiteX759" fmla="*/ 112261 w 436104"/>
                <a:gd name="connsiteY759" fmla="*/ 626800 h 641102"/>
                <a:gd name="connsiteX760" fmla="*/ 112148 w 436104"/>
                <a:gd name="connsiteY760" fmla="*/ 626687 h 641102"/>
                <a:gd name="connsiteX761" fmla="*/ 112034 w 436104"/>
                <a:gd name="connsiteY761" fmla="*/ 626460 h 641102"/>
                <a:gd name="connsiteX762" fmla="*/ 111807 w 436104"/>
                <a:gd name="connsiteY762" fmla="*/ 625892 h 641102"/>
                <a:gd name="connsiteX763" fmla="*/ 111012 w 436104"/>
                <a:gd name="connsiteY763" fmla="*/ 626687 h 641102"/>
                <a:gd name="connsiteX764" fmla="*/ 107948 w 436104"/>
                <a:gd name="connsiteY764" fmla="*/ 628616 h 641102"/>
                <a:gd name="connsiteX765" fmla="*/ 107607 w 436104"/>
                <a:gd name="connsiteY765" fmla="*/ 629524 h 641102"/>
                <a:gd name="connsiteX766" fmla="*/ 106699 w 436104"/>
                <a:gd name="connsiteY766" fmla="*/ 630660 h 641102"/>
                <a:gd name="connsiteX767" fmla="*/ 104656 w 436104"/>
                <a:gd name="connsiteY767" fmla="*/ 632476 h 641102"/>
                <a:gd name="connsiteX768" fmla="*/ 103521 w 436104"/>
                <a:gd name="connsiteY768" fmla="*/ 630886 h 641102"/>
                <a:gd name="connsiteX769" fmla="*/ 103634 w 436104"/>
                <a:gd name="connsiteY769" fmla="*/ 629411 h 641102"/>
                <a:gd name="connsiteX770" fmla="*/ 104315 w 436104"/>
                <a:gd name="connsiteY770" fmla="*/ 627708 h 641102"/>
                <a:gd name="connsiteX771" fmla="*/ 104656 w 436104"/>
                <a:gd name="connsiteY771" fmla="*/ 625438 h 641102"/>
                <a:gd name="connsiteX772" fmla="*/ 103975 w 436104"/>
                <a:gd name="connsiteY772" fmla="*/ 624417 h 641102"/>
                <a:gd name="connsiteX773" fmla="*/ 102386 w 436104"/>
                <a:gd name="connsiteY773" fmla="*/ 623622 h 641102"/>
                <a:gd name="connsiteX774" fmla="*/ 100570 w 436104"/>
                <a:gd name="connsiteY774" fmla="*/ 623282 h 641102"/>
                <a:gd name="connsiteX775" fmla="*/ 99321 w 436104"/>
                <a:gd name="connsiteY775" fmla="*/ 623849 h 641102"/>
                <a:gd name="connsiteX776" fmla="*/ 100116 w 436104"/>
                <a:gd name="connsiteY776" fmla="*/ 625665 h 641102"/>
                <a:gd name="connsiteX777" fmla="*/ 97391 w 436104"/>
                <a:gd name="connsiteY777" fmla="*/ 627027 h 641102"/>
                <a:gd name="connsiteX778" fmla="*/ 90467 w 436104"/>
                <a:gd name="connsiteY778" fmla="*/ 628503 h 641102"/>
                <a:gd name="connsiteX779" fmla="*/ 90127 w 436104"/>
                <a:gd name="connsiteY779" fmla="*/ 629184 h 641102"/>
                <a:gd name="connsiteX780" fmla="*/ 90013 w 436104"/>
                <a:gd name="connsiteY780" fmla="*/ 630660 h 641102"/>
                <a:gd name="connsiteX781" fmla="*/ 89673 w 436104"/>
                <a:gd name="connsiteY781" fmla="*/ 631227 h 641102"/>
                <a:gd name="connsiteX782" fmla="*/ 87970 w 436104"/>
                <a:gd name="connsiteY782" fmla="*/ 631114 h 641102"/>
                <a:gd name="connsiteX783" fmla="*/ 87289 w 436104"/>
                <a:gd name="connsiteY783" fmla="*/ 631227 h 641102"/>
                <a:gd name="connsiteX784" fmla="*/ 85473 w 436104"/>
                <a:gd name="connsiteY784" fmla="*/ 633043 h 641102"/>
                <a:gd name="connsiteX785" fmla="*/ 84338 w 436104"/>
                <a:gd name="connsiteY785" fmla="*/ 633497 h 641102"/>
                <a:gd name="connsiteX786" fmla="*/ 82635 w 436104"/>
                <a:gd name="connsiteY786" fmla="*/ 633497 h 641102"/>
                <a:gd name="connsiteX787" fmla="*/ 82522 w 436104"/>
                <a:gd name="connsiteY787" fmla="*/ 631908 h 641102"/>
                <a:gd name="connsiteX788" fmla="*/ 81386 w 436104"/>
                <a:gd name="connsiteY788" fmla="*/ 630205 h 641102"/>
                <a:gd name="connsiteX789" fmla="*/ 80024 w 436104"/>
                <a:gd name="connsiteY789" fmla="*/ 629411 h 641102"/>
                <a:gd name="connsiteX790" fmla="*/ 79343 w 436104"/>
                <a:gd name="connsiteY790" fmla="*/ 630773 h 641102"/>
                <a:gd name="connsiteX791" fmla="*/ 74008 w 436104"/>
                <a:gd name="connsiteY791" fmla="*/ 635654 h 641102"/>
                <a:gd name="connsiteX792" fmla="*/ 74576 w 436104"/>
                <a:gd name="connsiteY792" fmla="*/ 636335 h 641102"/>
                <a:gd name="connsiteX793" fmla="*/ 74803 w 436104"/>
                <a:gd name="connsiteY793" fmla="*/ 636562 h 641102"/>
                <a:gd name="connsiteX794" fmla="*/ 75257 w 436104"/>
                <a:gd name="connsiteY794" fmla="*/ 636676 h 641102"/>
                <a:gd name="connsiteX795" fmla="*/ 68673 w 436104"/>
                <a:gd name="connsiteY795" fmla="*/ 639854 h 641102"/>
                <a:gd name="connsiteX796" fmla="*/ 68900 w 436104"/>
                <a:gd name="connsiteY796" fmla="*/ 638151 h 641102"/>
                <a:gd name="connsiteX797" fmla="*/ 67992 w 436104"/>
                <a:gd name="connsiteY797" fmla="*/ 638492 h 641102"/>
                <a:gd name="connsiteX798" fmla="*/ 65155 w 436104"/>
                <a:gd name="connsiteY798" fmla="*/ 641103 h 641102"/>
                <a:gd name="connsiteX799" fmla="*/ 64474 w 436104"/>
                <a:gd name="connsiteY799" fmla="*/ 639967 h 641102"/>
                <a:gd name="connsiteX800" fmla="*/ 63792 w 436104"/>
                <a:gd name="connsiteY800" fmla="*/ 641103 h 641102"/>
                <a:gd name="connsiteX801" fmla="*/ 63906 w 436104"/>
                <a:gd name="connsiteY801" fmla="*/ 639173 h 641102"/>
                <a:gd name="connsiteX802" fmla="*/ 64133 w 436104"/>
                <a:gd name="connsiteY802" fmla="*/ 638492 h 641102"/>
                <a:gd name="connsiteX803" fmla="*/ 64474 w 436104"/>
                <a:gd name="connsiteY803" fmla="*/ 637811 h 641102"/>
                <a:gd name="connsiteX804" fmla="*/ 64474 w 436104"/>
                <a:gd name="connsiteY804" fmla="*/ 636902 h 641102"/>
                <a:gd name="connsiteX805" fmla="*/ 63565 w 436104"/>
                <a:gd name="connsiteY805" fmla="*/ 636676 h 641102"/>
                <a:gd name="connsiteX806" fmla="*/ 63111 w 436104"/>
                <a:gd name="connsiteY806" fmla="*/ 636335 h 641102"/>
                <a:gd name="connsiteX807" fmla="*/ 62430 w 436104"/>
                <a:gd name="connsiteY807" fmla="*/ 634859 h 641102"/>
                <a:gd name="connsiteX808" fmla="*/ 64587 w 436104"/>
                <a:gd name="connsiteY808" fmla="*/ 634178 h 641102"/>
                <a:gd name="connsiteX809" fmla="*/ 66403 w 436104"/>
                <a:gd name="connsiteY809" fmla="*/ 632930 h 641102"/>
                <a:gd name="connsiteX810" fmla="*/ 69809 w 436104"/>
                <a:gd name="connsiteY810" fmla="*/ 629411 h 641102"/>
                <a:gd name="connsiteX811" fmla="*/ 71511 w 436104"/>
                <a:gd name="connsiteY811" fmla="*/ 628162 h 641102"/>
                <a:gd name="connsiteX812" fmla="*/ 74916 w 436104"/>
                <a:gd name="connsiteY812" fmla="*/ 627254 h 641102"/>
                <a:gd name="connsiteX813" fmla="*/ 77073 w 436104"/>
                <a:gd name="connsiteY813" fmla="*/ 626233 h 641102"/>
                <a:gd name="connsiteX814" fmla="*/ 78776 w 436104"/>
                <a:gd name="connsiteY814" fmla="*/ 624870 h 641102"/>
                <a:gd name="connsiteX815" fmla="*/ 82976 w 436104"/>
                <a:gd name="connsiteY815" fmla="*/ 619990 h 641102"/>
                <a:gd name="connsiteX816" fmla="*/ 84792 w 436104"/>
                <a:gd name="connsiteY816" fmla="*/ 618514 h 641102"/>
                <a:gd name="connsiteX817" fmla="*/ 88310 w 436104"/>
                <a:gd name="connsiteY817" fmla="*/ 616925 h 641102"/>
                <a:gd name="connsiteX818" fmla="*/ 90354 w 436104"/>
                <a:gd name="connsiteY818" fmla="*/ 615563 h 641102"/>
                <a:gd name="connsiteX819" fmla="*/ 85927 w 436104"/>
                <a:gd name="connsiteY819" fmla="*/ 615109 h 641102"/>
                <a:gd name="connsiteX820" fmla="*/ 67198 w 436104"/>
                <a:gd name="connsiteY820" fmla="*/ 624644 h 641102"/>
                <a:gd name="connsiteX821" fmla="*/ 61182 w 436104"/>
                <a:gd name="connsiteY821" fmla="*/ 625098 h 641102"/>
                <a:gd name="connsiteX822" fmla="*/ 65268 w 436104"/>
                <a:gd name="connsiteY822" fmla="*/ 622373 h 641102"/>
                <a:gd name="connsiteX823" fmla="*/ 66176 w 436104"/>
                <a:gd name="connsiteY823" fmla="*/ 622033 h 641102"/>
                <a:gd name="connsiteX824" fmla="*/ 67084 w 436104"/>
                <a:gd name="connsiteY824" fmla="*/ 621352 h 641102"/>
                <a:gd name="connsiteX825" fmla="*/ 67765 w 436104"/>
                <a:gd name="connsiteY825" fmla="*/ 619876 h 641102"/>
                <a:gd name="connsiteX826" fmla="*/ 68673 w 436104"/>
                <a:gd name="connsiteY826" fmla="*/ 618401 h 641102"/>
                <a:gd name="connsiteX827" fmla="*/ 72419 w 436104"/>
                <a:gd name="connsiteY827" fmla="*/ 617038 h 641102"/>
                <a:gd name="connsiteX828" fmla="*/ 84338 w 436104"/>
                <a:gd name="connsiteY828" fmla="*/ 610568 h 641102"/>
                <a:gd name="connsiteX829" fmla="*/ 85586 w 436104"/>
                <a:gd name="connsiteY829" fmla="*/ 608525 h 641102"/>
                <a:gd name="connsiteX830" fmla="*/ 88765 w 436104"/>
                <a:gd name="connsiteY830" fmla="*/ 608071 h 641102"/>
                <a:gd name="connsiteX831" fmla="*/ 92397 w 436104"/>
                <a:gd name="connsiteY831" fmla="*/ 606141 h 641102"/>
                <a:gd name="connsiteX832" fmla="*/ 95916 w 436104"/>
                <a:gd name="connsiteY832" fmla="*/ 605347 h 641102"/>
                <a:gd name="connsiteX833" fmla="*/ 98753 w 436104"/>
                <a:gd name="connsiteY833" fmla="*/ 604098 h 641102"/>
                <a:gd name="connsiteX834" fmla="*/ 98980 w 436104"/>
                <a:gd name="connsiteY834" fmla="*/ 601601 h 641102"/>
                <a:gd name="connsiteX835" fmla="*/ 99435 w 436104"/>
                <a:gd name="connsiteY835" fmla="*/ 600806 h 641102"/>
                <a:gd name="connsiteX836" fmla="*/ 99889 w 436104"/>
                <a:gd name="connsiteY836" fmla="*/ 599899 h 641102"/>
                <a:gd name="connsiteX837" fmla="*/ 100342 w 436104"/>
                <a:gd name="connsiteY837" fmla="*/ 599444 h 641102"/>
                <a:gd name="connsiteX838" fmla="*/ 100342 w 436104"/>
                <a:gd name="connsiteY838" fmla="*/ 598423 h 641102"/>
                <a:gd name="connsiteX839" fmla="*/ 98980 w 436104"/>
                <a:gd name="connsiteY839" fmla="*/ 597742 h 641102"/>
                <a:gd name="connsiteX840" fmla="*/ 97505 w 436104"/>
                <a:gd name="connsiteY840" fmla="*/ 598650 h 641102"/>
                <a:gd name="connsiteX841" fmla="*/ 95802 w 436104"/>
                <a:gd name="connsiteY841" fmla="*/ 599331 h 641102"/>
                <a:gd name="connsiteX842" fmla="*/ 93532 w 436104"/>
                <a:gd name="connsiteY842" fmla="*/ 597515 h 641102"/>
                <a:gd name="connsiteX843" fmla="*/ 92737 w 436104"/>
                <a:gd name="connsiteY843" fmla="*/ 597628 h 641102"/>
                <a:gd name="connsiteX844" fmla="*/ 92397 w 436104"/>
                <a:gd name="connsiteY844" fmla="*/ 597401 h 641102"/>
                <a:gd name="connsiteX845" fmla="*/ 92283 w 436104"/>
                <a:gd name="connsiteY845" fmla="*/ 596834 h 641102"/>
                <a:gd name="connsiteX846" fmla="*/ 92510 w 436104"/>
                <a:gd name="connsiteY846" fmla="*/ 594904 h 641102"/>
                <a:gd name="connsiteX847" fmla="*/ 92397 w 436104"/>
                <a:gd name="connsiteY847" fmla="*/ 594336 h 641102"/>
                <a:gd name="connsiteX848" fmla="*/ 91829 w 436104"/>
                <a:gd name="connsiteY848" fmla="*/ 593655 h 641102"/>
                <a:gd name="connsiteX849" fmla="*/ 91035 w 436104"/>
                <a:gd name="connsiteY849" fmla="*/ 592974 h 641102"/>
                <a:gd name="connsiteX850" fmla="*/ 90127 w 436104"/>
                <a:gd name="connsiteY850" fmla="*/ 592407 h 641102"/>
                <a:gd name="connsiteX851" fmla="*/ 89105 w 436104"/>
                <a:gd name="connsiteY851" fmla="*/ 592066 h 641102"/>
                <a:gd name="connsiteX852" fmla="*/ 89559 w 436104"/>
                <a:gd name="connsiteY852" fmla="*/ 594109 h 641102"/>
                <a:gd name="connsiteX853" fmla="*/ 89446 w 436104"/>
                <a:gd name="connsiteY853" fmla="*/ 595585 h 641102"/>
                <a:gd name="connsiteX854" fmla="*/ 89559 w 436104"/>
                <a:gd name="connsiteY854" fmla="*/ 596947 h 641102"/>
                <a:gd name="connsiteX855" fmla="*/ 90581 w 436104"/>
                <a:gd name="connsiteY855" fmla="*/ 598650 h 641102"/>
                <a:gd name="connsiteX856" fmla="*/ 88651 w 436104"/>
                <a:gd name="connsiteY856" fmla="*/ 599218 h 641102"/>
                <a:gd name="connsiteX857" fmla="*/ 87289 w 436104"/>
                <a:gd name="connsiteY857" fmla="*/ 600125 h 641102"/>
                <a:gd name="connsiteX858" fmla="*/ 84565 w 436104"/>
                <a:gd name="connsiteY858" fmla="*/ 602963 h 641102"/>
                <a:gd name="connsiteX859" fmla="*/ 82635 w 436104"/>
                <a:gd name="connsiteY859" fmla="*/ 604098 h 641102"/>
                <a:gd name="connsiteX860" fmla="*/ 80592 w 436104"/>
                <a:gd name="connsiteY860" fmla="*/ 604779 h 641102"/>
                <a:gd name="connsiteX861" fmla="*/ 74235 w 436104"/>
                <a:gd name="connsiteY861" fmla="*/ 605460 h 641102"/>
                <a:gd name="connsiteX862" fmla="*/ 70944 w 436104"/>
                <a:gd name="connsiteY862" fmla="*/ 606822 h 641102"/>
                <a:gd name="connsiteX863" fmla="*/ 58684 w 436104"/>
                <a:gd name="connsiteY863" fmla="*/ 608525 h 641102"/>
                <a:gd name="connsiteX864" fmla="*/ 54712 w 436104"/>
                <a:gd name="connsiteY864" fmla="*/ 610341 h 641102"/>
                <a:gd name="connsiteX865" fmla="*/ 53236 w 436104"/>
                <a:gd name="connsiteY865" fmla="*/ 611476 h 641102"/>
                <a:gd name="connsiteX866" fmla="*/ 53009 w 436104"/>
                <a:gd name="connsiteY866" fmla="*/ 611931 h 641102"/>
                <a:gd name="connsiteX867" fmla="*/ 53009 w 436104"/>
                <a:gd name="connsiteY867" fmla="*/ 612498 h 641102"/>
                <a:gd name="connsiteX868" fmla="*/ 52896 w 436104"/>
                <a:gd name="connsiteY868" fmla="*/ 613066 h 641102"/>
                <a:gd name="connsiteX869" fmla="*/ 52555 w 436104"/>
                <a:gd name="connsiteY869" fmla="*/ 613633 h 641102"/>
                <a:gd name="connsiteX870" fmla="*/ 51987 w 436104"/>
                <a:gd name="connsiteY870" fmla="*/ 613974 h 641102"/>
                <a:gd name="connsiteX871" fmla="*/ 45858 w 436104"/>
                <a:gd name="connsiteY871" fmla="*/ 616017 h 641102"/>
                <a:gd name="connsiteX872" fmla="*/ 43474 w 436104"/>
                <a:gd name="connsiteY872" fmla="*/ 617947 h 641102"/>
                <a:gd name="connsiteX873" fmla="*/ 42339 w 436104"/>
                <a:gd name="connsiteY873" fmla="*/ 617719 h 641102"/>
                <a:gd name="connsiteX874" fmla="*/ 40409 w 436104"/>
                <a:gd name="connsiteY874" fmla="*/ 616925 h 641102"/>
                <a:gd name="connsiteX875" fmla="*/ 39388 w 436104"/>
                <a:gd name="connsiteY875" fmla="*/ 616698 h 641102"/>
                <a:gd name="connsiteX876" fmla="*/ 34961 w 436104"/>
                <a:gd name="connsiteY876" fmla="*/ 617266 h 641102"/>
                <a:gd name="connsiteX877" fmla="*/ 32804 w 436104"/>
                <a:gd name="connsiteY877" fmla="*/ 618287 h 641102"/>
                <a:gd name="connsiteX878" fmla="*/ 31102 w 436104"/>
                <a:gd name="connsiteY878" fmla="*/ 619990 h 641102"/>
                <a:gd name="connsiteX879" fmla="*/ 30421 w 436104"/>
                <a:gd name="connsiteY879" fmla="*/ 618854 h 641102"/>
                <a:gd name="connsiteX880" fmla="*/ 31102 w 436104"/>
                <a:gd name="connsiteY880" fmla="*/ 618287 h 641102"/>
                <a:gd name="connsiteX881" fmla="*/ 31329 w 436104"/>
                <a:gd name="connsiteY881" fmla="*/ 617379 h 641102"/>
                <a:gd name="connsiteX882" fmla="*/ 31329 w 436104"/>
                <a:gd name="connsiteY882" fmla="*/ 616471 h 641102"/>
                <a:gd name="connsiteX883" fmla="*/ 31669 w 436104"/>
                <a:gd name="connsiteY883" fmla="*/ 615676 h 641102"/>
                <a:gd name="connsiteX884" fmla="*/ 32237 w 436104"/>
                <a:gd name="connsiteY884" fmla="*/ 615222 h 641102"/>
                <a:gd name="connsiteX885" fmla="*/ 38820 w 436104"/>
                <a:gd name="connsiteY885" fmla="*/ 613406 h 641102"/>
                <a:gd name="connsiteX886" fmla="*/ 40296 w 436104"/>
                <a:gd name="connsiteY886" fmla="*/ 612498 h 641102"/>
                <a:gd name="connsiteX887" fmla="*/ 40296 w 436104"/>
                <a:gd name="connsiteY887" fmla="*/ 611817 h 641102"/>
                <a:gd name="connsiteX888" fmla="*/ 40183 w 436104"/>
                <a:gd name="connsiteY888" fmla="*/ 611703 h 641102"/>
                <a:gd name="connsiteX889" fmla="*/ 39955 w 436104"/>
                <a:gd name="connsiteY889" fmla="*/ 611703 h 641102"/>
                <a:gd name="connsiteX890" fmla="*/ 39615 w 436104"/>
                <a:gd name="connsiteY890" fmla="*/ 611590 h 641102"/>
                <a:gd name="connsiteX891" fmla="*/ 39955 w 436104"/>
                <a:gd name="connsiteY891" fmla="*/ 609660 h 641102"/>
                <a:gd name="connsiteX892" fmla="*/ 39161 w 436104"/>
                <a:gd name="connsiteY892" fmla="*/ 608525 h 641102"/>
                <a:gd name="connsiteX893" fmla="*/ 37685 w 436104"/>
                <a:gd name="connsiteY893" fmla="*/ 608071 h 641102"/>
                <a:gd name="connsiteX894" fmla="*/ 36210 w 436104"/>
                <a:gd name="connsiteY894" fmla="*/ 608185 h 641102"/>
                <a:gd name="connsiteX895" fmla="*/ 37458 w 436104"/>
                <a:gd name="connsiteY895" fmla="*/ 606255 h 641102"/>
                <a:gd name="connsiteX896" fmla="*/ 39615 w 436104"/>
                <a:gd name="connsiteY896" fmla="*/ 605801 h 641102"/>
                <a:gd name="connsiteX897" fmla="*/ 43588 w 436104"/>
                <a:gd name="connsiteY897" fmla="*/ 606141 h 641102"/>
                <a:gd name="connsiteX898" fmla="*/ 45744 w 436104"/>
                <a:gd name="connsiteY898" fmla="*/ 605234 h 641102"/>
                <a:gd name="connsiteX899" fmla="*/ 50285 w 436104"/>
                <a:gd name="connsiteY899" fmla="*/ 600806 h 641102"/>
                <a:gd name="connsiteX900" fmla="*/ 50285 w 436104"/>
                <a:gd name="connsiteY900" fmla="*/ 599671 h 641102"/>
                <a:gd name="connsiteX901" fmla="*/ 46312 w 436104"/>
                <a:gd name="connsiteY901" fmla="*/ 599671 h 641102"/>
                <a:gd name="connsiteX902" fmla="*/ 48015 w 436104"/>
                <a:gd name="connsiteY902" fmla="*/ 596834 h 641102"/>
                <a:gd name="connsiteX903" fmla="*/ 51079 w 436104"/>
                <a:gd name="connsiteY903" fmla="*/ 594450 h 641102"/>
                <a:gd name="connsiteX904" fmla="*/ 54371 w 436104"/>
                <a:gd name="connsiteY904" fmla="*/ 592861 h 641102"/>
                <a:gd name="connsiteX905" fmla="*/ 56982 w 436104"/>
                <a:gd name="connsiteY905" fmla="*/ 592180 h 641102"/>
                <a:gd name="connsiteX906" fmla="*/ 56641 w 436104"/>
                <a:gd name="connsiteY906" fmla="*/ 592861 h 641102"/>
                <a:gd name="connsiteX907" fmla="*/ 56074 w 436104"/>
                <a:gd name="connsiteY907" fmla="*/ 594450 h 641102"/>
                <a:gd name="connsiteX908" fmla="*/ 55620 w 436104"/>
                <a:gd name="connsiteY908" fmla="*/ 595358 h 641102"/>
                <a:gd name="connsiteX909" fmla="*/ 57322 w 436104"/>
                <a:gd name="connsiteY909" fmla="*/ 595017 h 641102"/>
                <a:gd name="connsiteX910" fmla="*/ 58912 w 436104"/>
                <a:gd name="connsiteY910" fmla="*/ 594223 h 641102"/>
                <a:gd name="connsiteX911" fmla="*/ 60047 w 436104"/>
                <a:gd name="connsiteY911" fmla="*/ 592634 h 641102"/>
                <a:gd name="connsiteX912" fmla="*/ 60274 w 436104"/>
                <a:gd name="connsiteY912" fmla="*/ 590023 h 641102"/>
                <a:gd name="connsiteX913" fmla="*/ 61522 w 436104"/>
                <a:gd name="connsiteY913" fmla="*/ 590931 h 641102"/>
                <a:gd name="connsiteX914" fmla="*/ 63225 w 436104"/>
                <a:gd name="connsiteY914" fmla="*/ 591272 h 641102"/>
                <a:gd name="connsiteX915" fmla="*/ 66971 w 436104"/>
                <a:gd name="connsiteY915" fmla="*/ 591158 h 641102"/>
                <a:gd name="connsiteX916" fmla="*/ 66971 w 436104"/>
                <a:gd name="connsiteY916" fmla="*/ 590137 h 641102"/>
                <a:gd name="connsiteX917" fmla="*/ 66176 w 436104"/>
                <a:gd name="connsiteY917" fmla="*/ 590023 h 641102"/>
                <a:gd name="connsiteX918" fmla="*/ 64247 w 436104"/>
                <a:gd name="connsiteY918" fmla="*/ 589115 h 641102"/>
                <a:gd name="connsiteX919" fmla="*/ 64247 w 436104"/>
                <a:gd name="connsiteY919" fmla="*/ 588207 h 641102"/>
                <a:gd name="connsiteX920" fmla="*/ 65609 w 436104"/>
                <a:gd name="connsiteY920" fmla="*/ 587299 h 641102"/>
                <a:gd name="connsiteX921" fmla="*/ 68106 w 436104"/>
                <a:gd name="connsiteY921" fmla="*/ 584461 h 641102"/>
                <a:gd name="connsiteX922" fmla="*/ 70035 w 436104"/>
                <a:gd name="connsiteY922" fmla="*/ 583440 h 641102"/>
                <a:gd name="connsiteX923" fmla="*/ 71171 w 436104"/>
                <a:gd name="connsiteY923" fmla="*/ 581396 h 641102"/>
                <a:gd name="connsiteX924" fmla="*/ 71738 w 436104"/>
                <a:gd name="connsiteY924" fmla="*/ 580715 h 641102"/>
                <a:gd name="connsiteX925" fmla="*/ 72533 w 436104"/>
                <a:gd name="connsiteY925" fmla="*/ 580488 h 641102"/>
                <a:gd name="connsiteX926" fmla="*/ 75030 w 436104"/>
                <a:gd name="connsiteY926" fmla="*/ 580715 h 641102"/>
                <a:gd name="connsiteX927" fmla="*/ 78208 w 436104"/>
                <a:gd name="connsiteY927" fmla="*/ 579694 h 641102"/>
                <a:gd name="connsiteX928" fmla="*/ 83884 w 436104"/>
                <a:gd name="connsiteY928" fmla="*/ 576516 h 641102"/>
                <a:gd name="connsiteX929" fmla="*/ 86948 w 436104"/>
                <a:gd name="connsiteY929" fmla="*/ 575494 h 641102"/>
                <a:gd name="connsiteX930" fmla="*/ 86948 w 436104"/>
                <a:gd name="connsiteY930" fmla="*/ 574359 h 641102"/>
                <a:gd name="connsiteX931" fmla="*/ 79911 w 436104"/>
                <a:gd name="connsiteY931" fmla="*/ 575267 h 641102"/>
                <a:gd name="connsiteX932" fmla="*/ 69695 w 436104"/>
                <a:gd name="connsiteY932" fmla="*/ 579126 h 641102"/>
                <a:gd name="connsiteX933" fmla="*/ 67879 w 436104"/>
                <a:gd name="connsiteY933" fmla="*/ 580261 h 641102"/>
                <a:gd name="connsiteX934" fmla="*/ 67084 w 436104"/>
                <a:gd name="connsiteY934" fmla="*/ 581283 h 641102"/>
                <a:gd name="connsiteX935" fmla="*/ 66517 w 436104"/>
                <a:gd name="connsiteY935" fmla="*/ 582304 h 641102"/>
                <a:gd name="connsiteX936" fmla="*/ 63338 w 436104"/>
                <a:gd name="connsiteY936" fmla="*/ 582304 h 641102"/>
                <a:gd name="connsiteX937" fmla="*/ 61863 w 436104"/>
                <a:gd name="connsiteY937" fmla="*/ 582758 h 641102"/>
                <a:gd name="connsiteX938" fmla="*/ 62430 w 436104"/>
                <a:gd name="connsiteY938" fmla="*/ 583894 h 641102"/>
                <a:gd name="connsiteX939" fmla="*/ 59479 w 436104"/>
                <a:gd name="connsiteY939" fmla="*/ 585710 h 641102"/>
                <a:gd name="connsiteX940" fmla="*/ 58458 w 436104"/>
                <a:gd name="connsiteY940" fmla="*/ 585937 h 641102"/>
                <a:gd name="connsiteX941" fmla="*/ 58684 w 436104"/>
                <a:gd name="connsiteY941" fmla="*/ 585142 h 641102"/>
                <a:gd name="connsiteX942" fmla="*/ 58912 w 436104"/>
                <a:gd name="connsiteY942" fmla="*/ 583326 h 641102"/>
                <a:gd name="connsiteX943" fmla="*/ 59139 w 436104"/>
                <a:gd name="connsiteY943" fmla="*/ 582532 h 641102"/>
                <a:gd name="connsiteX944" fmla="*/ 57776 w 436104"/>
                <a:gd name="connsiteY944" fmla="*/ 582532 h 641102"/>
                <a:gd name="connsiteX945" fmla="*/ 56982 w 436104"/>
                <a:gd name="connsiteY945" fmla="*/ 583213 h 641102"/>
                <a:gd name="connsiteX946" fmla="*/ 56414 w 436104"/>
                <a:gd name="connsiteY946" fmla="*/ 584121 h 641102"/>
                <a:gd name="connsiteX947" fmla="*/ 55847 w 436104"/>
                <a:gd name="connsiteY947" fmla="*/ 584802 h 641102"/>
                <a:gd name="connsiteX948" fmla="*/ 54712 w 436104"/>
                <a:gd name="connsiteY948" fmla="*/ 585256 h 641102"/>
                <a:gd name="connsiteX949" fmla="*/ 52328 w 436104"/>
                <a:gd name="connsiteY949" fmla="*/ 585596 h 641102"/>
                <a:gd name="connsiteX950" fmla="*/ 51193 w 436104"/>
                <a:gd name="connsiteY950" fmla="*/ 585937 h 641102"/>
                <a:gd name="connsiteX951" fmla="*/ 46993 w 436104"/>
                <a:gd name="connsiteY951" fmla="*/ 589342 h 641102"/>
                <a:gd name="connsiteX952" fmla="*/ 44723 w 436104"/>
                <a:gd name="connsiteY952" fmla="*/ 590364 h 641102"/>
                <a:gd name="connsiteX953" fmla="*/ 42566 w 436104"/>
                <a:gd name="connsiteY953" fmla="*/ 589229 h 641102"/>
                <a:gd name="connsiteX954" fmla="*/ 40636 w 436104"/>
                <a:gd name="connsiteY954" fmla="*/ 591385 h 641102"/>
                <a:gd name="connsiteX955" fmla="*/ 38253 w 436104"/>
                <a:gd name="connsiteY955" fmla="*/ 593428 h 641102"/>
                <a:gd name="connsiteX956" fmla="*/ 35642 w 436104"/>
                <a:gd name="connsiteY956" fmla="*/ 595017 h 641102"/>
                <a:gd name="connsiteX957" fmla="*/ 33258 w 436104"/>
                <a:gd name="connsiteY957" fmla="*/ 595812 h 641102"/>
                <a:gd name="connsiteX958" fmla="*/ 33826 w 436104"/>
                <a:gd name="connsiteY958" fmla="*/ 593769 h 641102"/>
                <a:gd name="connsiteX959" fmla="*/ 24632 w 436104"/>
                <a:gd name="connsiteY959" fmla="*/ 589456 h 641102"/>
                <a:gd name="connsiteX960" fmla="*/ 28377 w 436104"/>
                <a:gd name="connsiteY960" fmla="*/ 588320 h 641102"/>
                <a:gd name="connsiteX961" fmla="*/ 29286 w 436104"/>
                <a:gd name="connsiteY961" fmla="*/ 584575 h 641102"/>
                <a:gd name="connsiteX962" fmla="*/ 27583 w 436104"/>
                <a:gd name="connsiteY962" fmla="*/ 580602 h 641102"/>
                <a:gd name="connsiteX963" fmla="*/ 23610 w 436104"/>
                <a:gd name="connsiteY963" fmla="*/ 578786 h 641102"/>
                <a:gd name="connsiteX964" fmla="*/ 22475 w 436104"/>
                <a:gd name="connsiteY964" fmla="*/ 579580 h 641102"/>
                <a:gd name="connsiteX965" fmla="*/ 20091 w 436104"/>
                <a:gd name="connsiteY965" fmla="*/ 583326 h 641102"/>
                <a:gd name="connsiteX966" fmla="*/ 18956 w 436104"/>
                <a:gd name="connsiteY966" fmla="*/ 584234 h 641102"/>
                <a:gd name="connsiteX967" fmla="*/ 17821 w 436104"/>
                <a:gd name="connsiteY967" fmla="*/ 584802 h 641102"/>
                <a:gd name="connsiteX968" fmla="*/ 14756 w 436104"/>
                <a:gd name="connsiteY968" fmla="*/ 587639 h 641102"/>
                <a:gd name="connsiteX969" fmla="*/ 13281 w 436104"/>
                <a:gd name="connsiteY969" fmla="*/ 588548 h 641102"/>
                <a:gd name="connsiteX970" fmla="*/ 12713 w 436104"/>
                <a:gd name="connsiteY970" fmla="*/ 586504 h 641102"/>
                <a:gd name="connsiteX971" fmla="*/ 13848 w 436104"/>
                <a:gd name="connsiteY971" fmla="*/ 581964 h 641102"/>
                <a:gd name="connsiteX972" fmla="*/ 13281 w 436104"/>
                <a:gd name="connsiteY972" fmla="*/ 579921 h 641102"/>
                <a:gd name="connsiteX973" fmla="*/ 11805 w 436104"/>
                <a:gd name="connsiteY973" fmla="*/ 579580 h 641102"/>
                <a:gd name="connsiteX974" fmla="*/ 9875 w 436104"/>
                <a:gd name="connsiteY974" fmla="*/ 579807 h 641102"/>
                <a:gd name="connsiteX975" fmla="*/ 8627 w 436104"/>
                <a:gd name="connsiteY975" fmla="*/ 579580 h 641102"/>
                <a:gd name="connsiteX976" fmla="*/ 9308 w 436104"/>
                <a:gd name="connsiteY976" fmla="*/ 577878 h 641102"/>
                <a:gd name="connsiteX977" fmla="*/ 9308 w 436104"/>
                <a:gd name="connsiteY977" fmla="*/ 577083 h 641102"/>
                <a:gd name="connsiteX978" fmla="*/ 9081 w 436104"/>
                <a:gd name="connsiteY978" fmla="*/ 576856 h 641102"/>
                <a:gd name="connsiteX979" fmla="*/ 8854 w 436104"/>
                <a:gd name="connsiteY979" fmla="*/ 576856 h 641102"/>
                <a:gd name="connsiteX980" fmla="*/ 8740 w 436104"/>
                <a:gd name="connsiteY980" fmla="*/ 576742 h 641102"/>
                <a:gd name="connsiteX981" fmla="*/ 8967 w 436104"/>
                <a:gd name="connsiteY981" fmla="*/ 576175 h 641102"/>
                <a:gd name="connsiteX982" fmla="*/ 9194 w 436104"/>
                <a:gd name="connsiteY982" fmla="*/ 575835 h 641102"/>
                <a:gd name="connsiteX983" fmla="*/ 9421 w 436104"/>
                <a:gd name="connsiteY983" fmla="*/ 575380 h 641102"/>
                <a:gd name="connsiteX984" fmla="*/ 9535 w 436104"/>
                <a:gd name="connsiteY984" fmla="*/ 574586 h 641102"/>
                <a:gd name="connsiteX985" fmla="*/ 9194 w 436104"/>
                <a:gd name="connsiteY985" fmla="*/ 574586 h 641102"/>
                <a:gd name="connsiteX986" fmla="*/ 8513 w 436104"/>
                <a:gd name="connsiteY986" fmla="*/ 574699 h 641102"/>
                <a:gd name="connsiteX987" fmla="*/ 8173 w 436104"/>
                <a:gd name="connsiteY987" fmla="*/ 574699 h 641102"/>
                <a:gd name="connsiteX988" fmla="*/ 8173 w 436104"/>
                <a:gd name="connsiteY988" fmla="*/ 573678 h 641102"/>
                <a:gd name="connsiteX989" fmla="*/ 11351 w 436104"/>
                <a:gd name="connsiteY989" fmla="*/ 573224 h 641102"/>
                <a:gd name="connsiteX990" fmla="*/ 19410 w 436104"/>
                <a:gd name="connsiteY990" fmla="*/ 570386 h 641102"/>
                <a:gd name="connsiteX991" fmla="*/ 21113 w 436104"/>
                <a:gd name="connsiteY991" fmla="*/ 570386 h 641102"/>
                <a:gd name="connsiteX992" fmla="*/ 21907 w 436104"/>
                <a:gd name="connsiteY992" fmla="*/ 569932 h 641102"/>
                <a:gd name="connsiteX993" fmla="*/ 22248 w 436104"/>
                <a:gd name="connsiteY993" fmla="*/ 568910 h 641102"/>
                <a:gd name="connsiteX994" fmla="*/ 22134 w 436104"/>
                <a:gd name="connsiteY994" fmla="*/ 567889 h 641102"/>
                <a:gd name="connsiteX995" fmla="*/ 21794 w 436104"/>
                <a:gd name="connsiteY995" fmla="*/ 567435 h 641102"/>
                <a:gd name="connsiteX996" fmla="*/ 20432 w 436104"/>
                <a:gd name="connsiteY996" fmla="*/ 566640 h 641102"/>
                <a:gd name="connsiteX997" fmla="*/ 19637 w 436104"/>
                <a:gd name="connsiteY997" fmla="*/ 564937 h 641102"/>
                <a:gd name="connsiteX998" fmla="*/ 18616 w 436104"/>
                <a:gd name="connsiteY998" fmla="*/ 563348 h 641102"/>
                <a:gd name="connsiteX999" fmla="*/ 16799 w 436104"/>
                <a:gd name="connsiteY999" fmla="*/ 563121 h 641102"/>
                <a:gd name="connsiteX1000" fmla="*/ 16799 w 436104"/>
                <a:gd name="connsiteY1000" fmla="*/ 562100 h 641102"/>
                <a:gd name="connsiteX1001" fmla="*/ 17935 w 436104"/>
                <a:gd name="connsiteY1001" fmla="*/ 561419 h 641102"/>
                <a:gd name="connsiteX1002" fmla="*/ 20318 w 436104"/>
                <a:gd name="connsiteY1002" fmla="*/ 560511 h 641102"/>
                <a:gd name="connsiteX1003" fmla="*/ 21453 w 436104"/>
                <a:gd name="connsiteY1003" fmla="*/ 559830 h 641102"/>
                <a:gd name="connsiteX1004" fmla="*/ 20659 w 436104"/>
                <a:gd name="connsiteY1004" fmla="*/ 557559 h 641102"/>
                <a:gd name="connsiteX1005" fmla="*/ 22702 w 436104"/>
                <a:gd name="connsiteY1005" fmla="*/ 556538 h 641102"/>
                <a:gd name="connsiteX1006" fmla="*/ 25426 w 436104"/>
                <a:gd name="connsiteY1006" fmla="*/ 555970 h 641102"/>
                <a:gd name="connsiteX1007" fmla="*/ 27923 w 436104"/>
                <a:gd name="connsiteY1007" fmla="*/ 554267 h 641102"/>
                <a:gd name="connsiteX1008" fmla="*/ 34053 w 436104"/>
                <a:gd name="connsiteY1008" fmla="*/ 551316 h 641102"/>
                <a:gd name="connsiteX1009" fmla="*/ 43247 w 436104"/>
                <a:gd name="connsiteY1009" fmla="*/ 549387 h 641102"/>
                <a:gd name="connsiteX1010" fmla="*/ 47220 w 436104"/>
                <a:gd name="connsiteY1010" fmla="*/ 547003 h 641102"/>
                <a:gd name="connsiteX1011" fmla="*/ 49263 w 436104"/>
                <a:gd name="connsiteY1011" fmla="*/ 541668 h 641102"/>
                <a:gd name="connsiteX1012" fmla="*/ 49944 w 436104"/>
                <a:gd name="connsiteY1012" fmla="*/ 541668 h 641102"/>
                <a:gd name="connsiteX1013" fmla="*/ 49944 w 436104"/>
                <a:gd name="connsiteY1013" fmla="*/ 544506 h 641102"/>
                <a:gd name="connsiteX1014" fmla="*/ 50852 w 436104"/>
                <a:gd name="connsiteY1014" fmla="*/ 545754 h 641102"/>
                <a:gd name="connsiteX1015" fmla="*/ 52215 w 436104"/>
                <a:gd name="connsiteY1015" fmla="*/ 546095 h 641102"/>
                <a:gd name="connsiteX1016" fmla="*/ 53577 w 436104"/>
                <a:gd name="connsiteY1016" fmla="*/ 546095 h 641102"/>
                <a:gd name="connsiteX1017" fmla="*/ 53236 w 436104"/>
                <a:gd name="connsiteY1017" fmla="*/ 544619 h 641102"/>
                <a:gd name="connsiteX1018" fmla="*/ 55279 w 436104"/>
                <a:gd name="connsiteY1018" fmla="*/ 535312 h 641102"/>
                <a:gd name="connsiteX1019" fmla="*/ 58231 w 436104"/>
                <a:gd name="connsiteY1019" fmla="*/ 537128 h 641102"/>
                <a:gd name="connsiteX1020" fmla="*/ 61295 w 436104"/>
                <a:gd name="connsiteY1020" fmla="*/ 537241 h 641102"/>
                <a:gd name="connsiteX1021" fmla="*/ 68560 w 436104"/>
                <a:gd name="connsiteY1021" fmla="*/ 536219 h 641102"/>
                <a:gd name="connsiteX1022" fmla="*/ 67879 w 436104"/>
                <a:gd name="connsiteY1022" fmla="*/ 535652 h 641102"/>
                <a:gd name="connsiteX1023" fmla="*/ 67084 w 436104"/>
                <a:gd name="connsiteY1023" fmla="*/ 534517 h 641102"/>
                <a:gd name="connsiteX1024" fmla="*/ 66517 w 436104"/>
                <a:gd name="connsiteY1024" fmla="*/ 534063 h 641102"/>
                <a:gd name="connsiteX1025" fmla="*/ 69922 w 436104"/>
                <a:gd name="connsiteY1025" fmla="*/ 531906 h 641102"/>
                <a:gd name="connsiteX1026" fmla="*/ 50625 w 436104"/>
                <a:gd name="connsiteY1026" fmla="*/ 533041 h 641102"/>
                <a:gd name="connsiteX1027" fmla="*/ 51874 w 436104"/>
                <a:gd name="connsiteY1027" fmla="*/ 536333 h 641102"/>
                <a:gd name="connsiteX1028" fmla="*/ 51306 w 436104"/>
                <a:gd name="connsiteY1028" fmla="*/ 538149 h 641102"/>
                <a:gd name="connsiteX1029" fmla="*/ 50852 w 436104"/>
                <a:gd name="connsiteY1029" fmla="*/ 538830 h 641102"/>
                <a:gd name="connsiteX1030" fmla="*/ 50285 w 436104"/>
                <a:gd name="connsiteY1030" fmla="*/ 536333 h 641102"/>
                <a:gd name="connsiteX1031" fmla="*/ 49377 w 436104"/>
                <a:gd name="connsiteY1031" fmla="*/ 535312 h 641102"/>
                <a:gd name="connsiteX1032" fmla="*/ 48128 w 436104"/>
                <a:gd name="connsiteY1032" fmla="*/ 534631 h 641102"/>
                <a:gd name="connsiteX1033" fmla="*/ 46766 w 436104"/>
                <a:gd name="connsiteY1033" fmla="*/ 534290 h 641102"/>
                <a:gd name="connsiteX1034" fmla="*/ 43815 w 436104"/>
                <a:gd name="connsiteY1034" fmla="*/ 534063 h 641102"/>
                <a:gd name="connsiteX1035" fmla="*/ 30761 w 436104"/>
                <a:gd name="connsiteY1035" fmla="*/ 537355 h 641102"/>
                <a:gd name="connsiteX1036" fmla="*/ 28491 w 436104"/>
                <a:gd name="connsiteY1036" fmla="*/ 538830 h 641102"/>
                <a:gd name="connsiteX1037" fmla="*/ 27469 w 436104"/>
                <a:gd name="connsiteY1037" fmla="*/ 537922 h 641102"/>
                <a:gd name="connsiteX1038" fmla="*/ 26561 w 436104"/>
                <a:gd name="connsiteY1038" fmla="*/ 536447 h 641102"/>
                <a:gd name="connsiteX1039" fmla="*/ 25540 w 436104"/>
                <a:gd name="connsiteY1039" fmla="*/ 535538 h 641102"/>
                <a:gd name="connsiteX1040" fmla="*/ 24518 w 436104"/>
                <a:gd name="connsiteY1040" fmla="*/ 535879 h 641102"/>
                <a:gd name="connsiteX1041" fmla="*/ 23837 w 436104"/>
                <a:gd name="connsiteY1041" fmla="*/ 536787 h 641102"/>
                <a:gd name="connsiteX1042" fmla="*/ 23156 w 436104"/>
                <a:gd name="connsiteY1042" fmla="*/ 537241 h 641102"/>
                <a:gd name="connsiteX1043" fmla="*/ 20659 w 436104"/>
                <a:gd name="connsiteY1043" fmla="*/ 534744 h 641102"/>
                <a:gd name="connsiteX1044" fmla="*/ 19524 w 436104"/>
                <a:gd name="connsiteY1044" fmla="*/ 534631 h 641102"/>
                <a:gd name="connsiteX1045" fmla="*/ 16799 w 436104"/>
                <a:gd name="connsiteY1045" fmla="*/ 535538 h 641102"/>
                <a:gd name="connsiteX1046" fmla="*/ 16799 w 436104"/>
                <a:gd name="connsiteY1046" fmla="*/ 536560 h 641102"/>
                <a:gd name="connsiteX1047" fmla="*/ 17707 w 436104"/>
                <a:gd name="connsiteY1047" fmla="*/ 536560 h 641102"/>
                <a:gd name="connsiteX1048" fmla="*/ 18502 w 436104"/>
                <a:gd name="connsiteY1048" fmla="*/ 536787 h 641102"/>
                <a:gd name="connsiteX1049" fmla="*/ 20091 w 436104"/>
                <a:gd name="connsiteY1049" fmla="*/ 537582 h 641102"/>
                <a:gd name="connsiteX1050" fmla="*/ 20091 w 436104"/>
                <a:gd name="connsiteY1050" fmla="*/ 538603 h 641102"/>
                <a:gd name="connsiteX1051" fmla="*/ 17594 w 436104"/>
                <a:gd name="connsiteY1051" fmla="*/ 538149 h 641102"/>
                <a:gd name="connsiteX1052" fmla="*/ 12940 w 436104"/>
                <a:gd name="connsiteY1052" fmla="*/ 536560 h 641102"/>
                <a:gd name="connsiteX1053" fmla="*/ 10670 w 436104"/>
                <a:gd name="connsiteY1053" fmla="*/ 536560 h 641102"/>
                <a:gd name="connsiteX1054" fmla="*/ 10783 w 436104"/>
                <a:gd name="connsiteY1054" fmla="*/ 537582 h 641102"/>
                <a:gd name="connsiteX1055" fmla="*/ 11124 w 436104"/>
                <a:gd name="connsiteY1055" fmla="*/ 538036 h 641102"/>
                <a:gd name="connsiteX1056" fmla="*/ 12146 w 436104"/>
                <a:gd name="connsiteY1056" fmla="*/ 538490 h 641102"/>
                <a:gd name="connsiteX1057" fmla="*/ 10102 w 436104"/>
                <a:gd name="connsiteY1057" fmla="*/ 538603 h 641102"/>
                <a:gd name="connsiteX1058" fmla="*/ 6243 w 436104"/>
                <a:gd name="connsiteY1058" fmla="*/ 540419 h 641102"/>
                <a:gd name="connsiteX1059" fmla="*/ 4200 w 436104"/>
                <a:gd name="connsiteY1059" fmla="*/ 540760 h 641102"/>
                <a:gd name="connsiteX1060" fmla="*/ 1816 w 436104"/>
                <a:gd name="connsiteY1060" fmla="*/ 539852 h 641102"/>
                <a:gd name="connsiteX1061" fmla="*/ 1135 w 436104"/>
                <a:gd name="connsiteY1061" fmla="*/ 537922 h 641102"/>
                <a:gd name="connsiteX1062" fmla="*/ 908 w 436104"/>
                <a:gd name="connsiteY1062" fmla="*/ 535312 h 641102"/>
                <a:gd name="connsiteX1063" fmla="*/ 0 w 436104"/>
                <a:gd name="connsiteY1063" fmla="*/ 532133 h 641102"/>
                <a:gd name="connsiteX1064" fmla="*/ 795 w 436104"/>
                <a:gd name="connsiteY1064" fmla="*/ 531679 h 641102"/>
                <a:gd name="connsiteX1065" fmla="*/ 2611 w 436104"/>
                <a:gd name="connsiteY1065" fmla="*/ 529977 h 641102"/>
                <a:gd name="connsiteX1066" fmla="*/ 2611 w 436104"/>
                <a:gd name="connsiteY1066" fmla="*/ 528955 h 641102"/>
                <a:gd name="connsiteX1067" fmla="*/ 1589 w 436104"/>
                <a:gd name="connsiteY1067" fmla="*/ 527706 h 641102"/>
                <a:gd name="connsiteX1068" fmla="*/ 2724 w 436104"/>
                <a:gd name="connsiteY1068" fmla="*/ 526344 h 641102"/>
                <a:gd name="connsiteX1069" fmla="*/ 4767 w 436104"/>
                <a:gd name="connsiteY1069" fmla="*/ 525209 h 641102"/>
                <a:gd name="connsiteX1070" fmla="*/ 6584 w 436104"/>
                <a:gd name="connsiteY1070" fmla="*/ 524642 h 641102"/>
                <a:gd name="connsiteX1071" fmla="*/ 5903 w 436104"/>
                <a:gd name="connsiteY1071" fmla="*/ 526798 h 641102"/>
                <a:gd name="connsiteX1072" fmla="*/ 8059 w 436104"/>
                <a:gd name="connsiteY1072" fmla="*/ 528615 h 641102"/>
                <a:gd name="connsiteX1073" fmla="*/ 9308 w 436104"/>
                <a:gd name="connsiteY1073" fmla="*/ 529068 h 641102"/>
                <a:gd name="connsiteX1074" fmla="*/ 10329 w 436104"/>
                <a:gd name="connsiteY1074" fmla="*/ 528501 h 641102"/>
                <a:gd name="connsiteX1075" fmla="*/ 10556 w 436104"/>
                <a:gd name="connsiteY1075" fmla="*/ 527252 h 641102"/>
                <a:gd name="connsiteX1076" fmla="*/ 10216 w 436104"/>
                <a:gd name="connsiteY1076" fmla="*/ 526117 h 641102"/>
                <a:gd name="connsiteX1077" fmla="*/ 10216 w 436104"/>
                <a:gd name="connsiteY1077" fmla="*/ 524982 h 641102"/>
                <a:gd name="connsiteX1078" fmla="*/ 11351 w 436104"/>
                <a:gd name="connsiteY1078" fmla="*/ 523620 h 641102"/>
                <a:gd name="connsiteX1079" fmla="*/ 10329 w 436104"/>
                <a:gd name="connsiteY1079" fmla="*/ 522825 h 641102"/>
                <a:gd name="connsiteX1080" fmla="*/ 9875 w 436104"/>
                <a:gd name="connsiteY1080" fmla="*/ 522598 h 641102"/>
                <a:gd name="connsiteX1081" fmla="*/ 10783 w 436104"/>
                <a:gd name="connsiteY1081" fmla="*/ 520215 h 641102"/>
                <a:gd name="connsiteX1082" fmla="*/ 11919 w 436104"/>
                <a:gd name="connsiteY1082" fmla="*/ 519534 h 641102"/>
                <a:gd name="connsiteX1083" fmla="*/ 13394 w 436104"/>
                <a:gd name="connsiteY1083" fmla="*/ 519647 h 641102"/>
                <a:gd name="connsiteX1084" fmla="*/ 15210 w 436104"/>
                <a:gd name="connsiteY1084" fmla="*/ 519193 h 641102"/>
                <a:gd name="connsiteX1085" fmla="*/ 16345 w 436104"/>
                <a:gd name="connsiteY1085" fmla="*/ 518058 h 641102"/>
                <a:gd name="connsiteX1086" fmla="*/ 18502 w 436104"/>
                <a:gd name="connsiteY1086" fmla="*/ 514653 h 641102"/>
                <a:gd name="connsiteX1087" fmla="*/ 19637 w 436104"/>
                <a:gd name="connsiteY1087" fmla="*/ 513972 h 641102"/>
                <a:gd name="connsiteX1088" fmla="*/ 29739 w 436104"/>
                <a:gd name="connsiteY1088" fmla="*/ 511020 h 641102"/>
                <a:gd name="connsiteX1089" fmla="*/ 31215 w 436104"/>
                <a:gd name="connsiteY1089" fmla="*/ 512269 h 641102"/>
                <a:gd name="connsiteX1090" fmla="*/ 30080 w 436104"/>
                <a:gd name="connsiteY1090" fmla="*/ 518285 h 641102"/>
                <a:gd name="connsiteX1091" fmla="*/ 30307 w 436104"/>
                <a:gd name="connsiteY1091" fmla="*/ 519193 h 641102"/>
                <a:gd name="connsiteX1092" fmla="*/ 36664 w 436104"/>
                <a:gd name="connsiteY1092" fmla="*/ 518171 h 641102"/>
                <a:gd name="connsiteX1093" fmla="*/ 39501 w 436104"/>
                <a:gd name="connsiteY1093" fmla="*/ 516469 h 641102"/>
                <a:gd name="connsiteX1094" fmla="*/ 42112 w 436104"/>
                <a:gd name="connsiteY1094" fmla="*/ 513631 h 641102"/>
                <a:gd name="connsiteX1095" fmla="*/ 43020 w 436104"/>
                <a:gd name="connsiteY1095" fmla="*/ 510339 h 641102"/>
                <a:gd name="connsiteX1096" fmla="*/ 40750 w 436104"/>
                <a:gd name="connsiteY1096" fmla="*/ 507275 h 641102"/>
                <a:gd name="connsiteX1097" fmla="*/ 44155 w 436104"/>
                <a:gd name="connsiteY1097" fmla="*/ 507161 h 641102"/>
                <a:gd name="connsiteX1098" fmla="*/ 45290 w 436104"/>
                <a:gd name="connsiteY1098" fmla="*/ 507729 h 641102"/>
                <a:gd name="connsiteX1099" fmla="*/ 44836 w 436104"/>
                <a:gd name="connsiteY1099" fmla="*/ 509318 h 641102"/>
                <a:gd name="connsiteX1100" fmla="*/ 45290 w 436104"/>
                <a:gd name="connsiteY1100" fmla="*/ 511588 h 641102"/>
                <a:gd name="connsiteX1101" fmla="*/ 45404 w 436104"/>
                <a:gd name="connsiteY1101" fmla="*/ 514085 h 641102"/>
                <a:gd name="connsiteX1102" fmla="*/ 45744 w 436104"/>
                <a:gd name="connsiteY1102" fmla="*/ 516015 h 641102"/>
                <a:gd name="connsiteX1103" fmla="*/ 47107 w 436104"/>
                <a:gd name="connsiteY1103" fmla="*/ 516809 h 641102"/>
                <a:gd name="connsiteX1104" fmla="*/ 48696 w 436104"/>
                <a:gd name="connsiteY1104" fmla="*/ 517150 h 641102"/>
                <a:gd name="connsiteX1105" fmla="*/ 51647 w 436104"/>
                <a:gd name="connsiteY1105" fmla="*/ 518512 h 641102"/>
                <a:gd name="connsiteX1106" fmla="*/ 54939 w 436104"/>
                <a:gd name="connsiteY1106" fmla="*/ 519193 h 641102"/>
                <a:gd name="connsiteX1107" fmla="*/ 58912 w 436104"/>
                <a:gd name="connsiteY1107" fmla="*/ 519307 h 641102"/>
                <a:gd name="connsiteX1108" fmla="*/ 60274 w 436104"/>
                <a:gd name="connsiteY1108" fmla="*/ 518512 h 641102"/>
                <a:gd name="connsiteX1109" fmla="*/ 62317 w 436104"/>
                <a:gd name="connsiteY1109" fmla="*/ 515901 h 641102"/>
                <a:gd name="connsiteX1110" fmla="*/ 63452 w 436104"/>
                <a:gd name="connsiteY1110" fmla="*/ 515220 h 641102"/>
                <a:gd name="connsiteX1111" fmla="*/ 64587 w 436104"/>
                <a:gd name="connsiteY1111" fmla="*/ 515674 h 641102"/>
                <a:gd name="connsiteX1112" fmla="*/ 63906 w 436104"/>
                <a:gd name="connsiteY1112" fmla="*/ 516128 h 641102"/>
                <a:gd name="connsiteX1113" fmla="*/ 63338 w 436104"/>
                <a:gd name="connsiteY1113" fmla="*/ 516696 h 641102"/>
                <a:gd name="connsiteX1114" fmla="*/ 64928 w 436104"/>
                <a:gd name="connsiteY1114" fmla="*/ 517717 h 641102"/>
                <a:gd name="connsiteX1115" fmla="*/ 71965 w 436104"/>
                <a:gd name="connsiteY1115" fmla="*/ 516696 h 641102"/>
                <a:gd name="connsiteX1116" fmla="*/ 70490 w 436104"/>
                <a:gd name="connsiteY1116" fmla="*/ 515107 h 641102"/>
                <a:gd name="connsiteX1117" fmla="*/ 69127 w 436104"/>
                <a:gd name="connsiteY1117" fmla="*/ 514653 h 641102"/>
                <a:gd name="connsiteX1118" fmla="*/ 66063 w 436104"/>
                <a:gd name="connsiteY1118" fmla="*/ 514653 h 641102"/>
                <a:gd name="connsiteX1119" fmla="*/ 62884 w 436104"/>
                <a:gd name="connsiteY1119" fmla="*/ 512836 h 641102"/>
                <a:gd name="connsiteX1120" fmla="*/ 61409 w 436104"/>
                <a:gd name="connsiteY1120" fmla="*/ 512496 h 641102"/>
                <a:gd name="connsiteX1121" fmla="*/ 59933 w 436104"/>
                <a:gd name="connsiteY1121" fmla="*/ 513631 h 641102"/>
                <a:gd name="connsiteX1122" fmla="*/ 59252 w 436104"/>
                <a:gd name="connsiteY1122" fmla="*/ 512836 h 641102"/>
                <a:gd name="connsiteX1123" fmla="*/ 58684 w 436104"/>
                <a:gd name="connsiteY1123" fmla="*/ 511929 h 641102"/>
                <a:gd name="connsiteX1124" fmla="*/ 58344 w 436104"/>
                <a:gd name="connsiteY1124" fmla="*/ 510680 h 641102"/>
                <a:gd name="connsiteX1125" fmla="*/ 58117 w 436104"/>
                <a:gd name="connsiteY1125" fmla="*/ 509204 h 641102"/>
                <a:gd name="connsiteX1126" fmla="*/ 59252 w 436104"/>
                <a:gd name="connsiteY1126" fmla="*/ 510339 h 641102"/>
                <a:gd name="connsiteX1127" fmla="*/ 60160 w 436104"/>
                <a:gd name="connsiteY1127" fmla="*/ 511020 h 641102"/>
                <a:gd name="connsiteX1128" fmla="*/ 61182 w 436104"/>
                <a:gd name="connsiteY1128" fmla="*/ 511020 h 641102"/>
                <a:gd name="connsiteX1129" fmla="*/ 62657 w 436104"/>
                <a:gd name="connsiteY1129" fmla="*/ 510339 h 641102"/>
                <a:gd name="connsiteX1130" fmla="*/ 61409 w 436104"/>
                <a:gd name="connsiteY1130" fmla="*/ 509545 h 641102"/>
                <a:gd name="connsiteX1131" fmla="*/ 60728 w 436104"/>
                <a:gd name="connsiteY1131" fmla="*/ 509318 h 641102"/>
                <a:gd name="connsiteX1132" fmla="*/ 59933 w 436104"/>
                <a:gd name="connsiteY1132" fmla="*/ 509204 h 641102"/>
                <a:gd name="connsiteX1133" fmla="*/ 59933 w 436104"/>
                <a:gd name="connsiteY1133" fmla="*/ 508069 h 641102"/>
                <a:gd name="connsiteX1134" fmla="*/ 60955 w 436104"/>
                <a:gd name="connsiteY1134" fmla="*/ 508069 h 641102"/>
                <a:gd name="connsiteX1135" fmla="*/ 63452 w 436104"/>
                <a:gd name="connsiteY1135" fmla="*/ 507161 h 641102"/>
                <a:gd name="connsiteX1136" fmla="*/ 62317 w 436104"/>
                <a:gd name="connsiteY1136" fmla="*/ 504551 h 641102"/>
                <a:gd name="connsiteX1137" fmla="*/ 62657 w 436104"/>
                <a:gd name="connsiteY1137" fmla="*/ 496832 h 641102"/>
                <a:gd name="connsiteX1138" fmla="*/ 61068 w 436104"/>
                <a:gd name="connsiteY1138" fmla="*/ 495243 h 641102"/>
                <a:gd name="connsiteX1139" fmla="*/ 55960 w 436104"/>
                <a:gd name="connsiteY1139" fmla="*/ 494221 h 641102"/>
                <a:gd name="connsiteX1140" fmla="*/ 53236 w 436104"/>
                <a:gd name="connsiteY1140" fmla="*/ 492859 h 641102"/>
                <a:gd name="connsiteX1141" fmla="*/ 51420 w 436104"/>
                <a:gd name="connsiteY1141" fmla="*/ 490929 h 641102"/>
                <a:gd name="connsiteX1142" fmla="*/ 52896 w 436104"/>
                <a:gd name="connsiteY1142" fmla="*/ 489454 h 641102"/>
                <a:gd name="connsiteX1143" fmla="*/ 54712 w 436104"/>
                <a:gd name="connsiteY1143" fmla="*/ 488772 h 641102"/>
                <a:gd name="connsiteX1144" fmla="*/ 61295 w 436104"/>
                <a:gd name="connsiteY1144" fmla="*/ 488318 h 641102"/>
                <a:gd name="connsiteX1145" fmla="*/ 70944 w 436104"/>
                <a:gd name="connsiteY1145" fmla="*/ 483778 h 641102"/>
                <a:gd name="connsiteX1146" fmla="*/ 72192 w 436104"/>
                <a:gd name="connsiteY1146" fmla="*/ 482643 h 641102"/>
                <a:gd name="connsiteX1147" fmla="*/ 73668 w 436104"/>
                <a:gd name="connsiteY1147" fmla="*/ 480486 h 641102"/>
                <a:gd name="connsiteX1148" fmla="*/ 75370 w 436104"/>
                <a:gd name="connsiteY1148" fmla="*/ 479465 h 641102"/>
                <a:gd name="connsiteX1149" fmla="*/ 77868 w 436104"/>
                <a:gd name="connsiteY1149" fmla="*/ 479578 h 641102"/>
                <a:gd name="connsiteX1150" fmla="*/ 80365 w 436104"/>
                <a:gd name="connsiteY1150" fmla="*/ 480259 h 641102"/>
                <a:gd name="connsiteX1151" fmla="*/ 81954 w 436104"/>
                <a:gd name="connsiteY1151" fmla="*/ 481167 h 641102"/>
                <a:gd name="connsiteX1152" fmla="*/ 81500 w 436104"/>
                <a:gd name="connsiteY1152" fmla="*/ 479011 h 641102"/>
                <a:gd name="connsiteX1153" fmla="*/ 80365 w 436104"/>
                <a:gd name="connsiteY1153" fmla="*/ 477989 h 641102"/>
                <a:gd name="connsiteX1154" fmla="*/ 78776 w 436104"/>
                <a:gd name="connsiteY1154" fmla="*/ 477648 h 641102"/>
                <a:gd name="connsiteX1155" fmla="*/ 77187 w 436104"/>
                <a:gd name="connsiteY1155" fmla="*/ 477876 h 641102"/>
                <a:gd name="connsiteX1156" fmla="*/ 77754 w 436104"/>
                <a:gd name="connsiteY1156" fmla="*/ 477081 h 641102"/>
                <a:gd name="connsiteX1157" fmla="*/ 77981 w 436104"/>
                <a:gd name="connsiteY1157" fmla="*/ 476286 h 641102"/>
                <a:gd name="connsiteX1158" fmla="*/ 77754 w 436104"/>
                <a:gd name="connsiteY1158" fmla="*/ 475492 h 641102"/>
                <a:gd name="connsiteX1159" fmla="*/ 77187 w 436104"/>
                <a:gd name="connsiteY1159" fmla="*/ 474697 h 641102"/>
                <a:gd name="connsiteX1160" fmla="*/ 77187 w 436104"/>
                <a:gd name="connsiteY1160" fmla="*/ 473562 h 641102"/>
                <a:gd name="connsiteX1161" fmla="*/ 77981 w 436104"/>
                <a:gd name="connsiteY1161" fmla="*/ 472541 h 641102"/>
                <a:gd name="connsiteX1162" fmla="*/ 78095 w 436104"/>
                <a:gd name="connsiteY1162" fmla="*/ 471632 h 641102"/>
                <a:gd name="connsiteX1163" fmla="*/ 77868 w 436104"/>
                <a:gd name="connsiteY1163" fmla="*/ 469703 h 641102"/>
                <a:gd name="connsiteX1164" fmla="*/ 78208 w 436104"/>
                <a:gd name="connsiteY1164" fmla="*/ 468568 h 641102"/>
                <a:gd name="connsiteX1165" fmla="*/ 80478 w 436104"/>
                <a:gd name="connsiteY1165" fmla="*/ 465844 h 641102"/>
                <a:gd name="connsiteX1166" fmla="*/ 81046 w 436104"/>
                <a:gd name="connsiteY1166" fmla="*/ 466297 h 641102"/>
                <a:gd name="connsiteX1167" fmla="*/ 81613 w 436104"/>
                <a:gd name="connsiteY1167" fmla="*/ 465844 h 641102"/>
                <a:gd name="connsiteX1168" fmla="*/ 82408 w 436104"/>
                <a:gd name="connsiteY1168" fmla="*/ 465049 h 641102"/>
                <a:gd name="connsiteX1169" fmla="*/ 83430 w 436104"/>
                <a:gd name="connsiteY1169" fmla="*/ 464709 h 641102"/>
                <a:gd name="connsiteX1170" fmla="*/ 87402 w 436104"/>
                <a:gd name="connsiteY1170" fmla="*/ 465844 h 641102"/>
                <a:gd name="connsiteX1171" fmla="*/ 95121 w 436104"/>
                <a:gd name="connsiteY1171" fmla="*/ 465844 h 641102"/>
                <a:gd name="connsiteX1172" fmla="*/ 95916 w 436104"/>
                <a:gd name="connsiteY1172" fmla="*/ 466184 h 641102"/>
                <a:gd name="connsiteX1173" fmla="*/ 96824 w 436104"/>
                <a:gd name="connsiteY1173" fmla="*/ 466865 h 641102"/>
                <a:gd name="connsiteX1174" fmla="*/ 97845 w 436104"/>
                <a:gd name="connsiteY1174" fmla="*/ 467206 h 641102"/>
                <a:gd name="connsiteX1175" fmla="*/ 98867 w 436104"/>
                <a:gd name="connsiteY1175" fmla="*/ 466411 h 641102"/>
                <a:gd name="connsiteX1176" fmla="*/ 99548 w 436104"/>
                <a:gd name="connsiteY1176" fmla="*/ 465390 h 641102"/>
                <a:gd name="connsiteX1177" fmla="*/ 100116 w 436104"/>
                <a:gd name="connsiteY1177" fmla="*/ 464935 h 641102"/>
                <a:gd name="connsiteX1178" fmla="*/ 100910 w 436104"/>
                <a:gd name="connsiteY1178" fmla="*/ 464822 h 641102"/>
                <a:gd name="connsiteX1179" fmla="*/ 108288 w 436104"/>
                <a:gd name="connsiteY1179" fmla="*/ 465049 h 641102"/>
                <a:gd name="connsiteX1180" fmla="*/ 108629 w 436104"/>
                <a:gd name="connsiteY1180" fmla="*/ 465049 h 641102"/>
                <a:gd name="connsiteX1181" fmla="*/ 109423 w 436104"/>
                <a:gd name="connsiteY1181" fmla="*/ 465276 h 641102"/>
                <a:gd name="connsiteX1182" fmla="*/ 110786 w 436104"/>
                <a:gd name="connsiteY1182" fmla="*/ 464595 h 641102"/>
                <a:gd name="connsiteX1183" fmla="*/ 116915 w 436104"/>
                <a:gd name="connsiteY1183" fmla="*/ 464709 h 641102"/>
                <a:gd name="connsiteX1184" fmla="*/ 120320 w 436104"/>
                <a:gd name="connsiteY1184" fmla="*/ 464027 h 641102"/>
                <a:gd name="connsiteX1185" fmla="*/ 121909 w 436104"/>
                <a:gd name="connsiteY1185" fmla="*/ 463346 h 641102"/>
                <a:gd name="connsiteX1186" fmla="*/ 123271 w 436104"/>
                <a:gd name="connsiteY1186" fmla="*/ 461984 h 641102"/>
                <a:gd name="connsiteX1187" fmla="*/ 124634 w 436104"/>
                <a:gd name="connsiteY1187" fmla="*/ 460962 h 641102"/>
                <a:gd name="connsiteX1188" fmla="*/ 136439 w 436104"/>
                <a:gd name="connsiteY1188" fmla="*/ 457217 h 641102"/>
                <a:gd name="connsiteX1189" fmla="*/ 138255 w 436104"/>
                <a:gd name="connsiteY1189" fmla="*/ 455968 h 641102"/>
                <a:gd name="connsiteX1190" fmla="*/ 139049 w 436104"/>
                <a:gd name="connsiteY1190" fmla="*/ 457671 h 641102"/>
                <a:gd name="connsiteX1191" fmla="*/ 140866 w 436104"/>
                <a:gd name="connsiteY1191" fmla="*/ 458011 h 641102"/>
                <a:gd name="connsiteX1192" fmla="*/ 142795 w 436104"/>
                <a:gd name="connsiteY1192" fmla="*/ 457671 h 641102"/>
                <a:gd name="connsiteX1193" fmla="*/ 144157 w 436104"/>
                <a:gd name="connsiteY1193" fmla="*/ 456990 h 641102"/>
                <a:gd name="connsiteX1194" fmla="*/ 144725 w 436104"/>
                <a:gd name="connsiteY1194" fmla="*/ 456082 h 641102"/>
                <a:gd name="connsiteX1195" fmla="*/ 145292 w 436104"/>
                <a:gd name="connsiteY1195" fmla="*/ 454606 h 641102"/>
                <a:gd name="connsiteX1196" fmla="*/ 146087 w 436104"/>
                <a:gd name="connsiteY1196" fmla="*/ 453244 h 641102"/>
                <a:gd name="connsiteX1197" fmla="*/ 147109 w 436104"/>
                <a:gd name="connsiteY1197" fmla="*/ 452677 h 641102"/>
                <a:gd name="connsiteX1198" fmla="*/ 164135 w 436104"/>
                <a:gd name="connsiteY1198" fmla="*/ 450520 h 641102"/>
                <a:gd name="connsiteX1199" fmla="*/ 167427 w 436104"/>
                <a:gd name="connsiteY1199" fmla="*/ 449385 h 641102"/>
                <a:gd name="connsiteX1200" fmla="*/ 165611 w 436104"/>
                <a:gd name="connsiteY1200" fmla="*/ 449385 h 641102"/>
                <a:gd name="connsiteX1201" fmla="*/ 159254 w 436104"/>
                <a:gd name="connsiteY1201" fmla="*/ 446887 h 641102"/>
                <a:gd name="connsiteX1202" fmla="*/ 156076 w 436104"/>
                <a:gd name="connsiteY1202" fmla="*/ 446206 h 641102"/>
                <a:gd name="connsiteX1203" fmla="*/ 149719 w 436104"/>
                <a:gd name="connsiteY1203" fmla="*/ 447228 h 641102"/>
                <a:gd name="connsiteX1204" fmla="*/ 148017 w 436104"/>
                <a:gd name="connsiteY1204" fmla="*/ 446887 h 641102"/>
                <a:gd name="connsiteX1205" fmla="*/ 146882 w 436104"/>
                <a:gd name="connsiteY1205" fmla="*/ 446093 h 641102"/>
                <a:gd name="connsiteX1206" fmla="*/ 146768 w 436104"/>
                <a:gd name="connsiteY1206" fmla="*/ 445071 h 641102"/>
                <a:gd name="connsiteX1207" fmla="*/ 148017 w 436104"/>
                <a:gd name="connsiteY1207" fmla="*/ 443936 h 641102"/>
                <a:gd name="connsiteX1208" fmla="*/ 148017 w 436104"/>
                <a:gd name="connsiteY1208" fmla="*/ 442801 h 641102"/>
                <a:gd name="connsiteX1209" fmla="*/ 147563 w 436104"/>
                <a:gd name="connsiteY1209" fmla="*/ 441439 h 641102"/>
                <a:gd name="connsiteX1210" fmla="*/ 147676 w 436104"/>
                <a:gd name="connsiteY1210" fmla="*/ 439509 h 641102"/>
                <a:gd name="connsiteX1211" fmla="*/ 147449 w 436104"/>
                <a:gd name="connsiteY1211" fmla="*/ 437807 h 641102"/>
                <a:gd name="connsiteX1212" fmla="*/ 145973 w 436104"/>
                <a:gd name="connsiteY1212" fmla="*/ 437239 h 641102"/>
                <a:gd name="connsiteX1213" fmla="*/ 146768 w 436104"/>
                <a:gd name="connsiteY1213" fmla="*/ 435991 h 641102"/>
                <a:gd name="connsiteX1214" fmla="*/ 147903 w 436104"/>
                <a:gd name="connsiteY1214" fmla="*/ 433947 h 641102"/>
                <a:gd name="connsiteX1215" fmla="*/ 148698 w 436104"/>
                <a:gd name="connsiteY1215" fmla="*/ 433039 h 641102"/>
                <a:gd name="connsiteX1216" fmla="*/ 146200 w 436104"/>
                <a:gd name="connsiteY1216" fmla="*/ 433720 h 641102"/>
                <a:gd name="connsiteX1217" fmla="*/ 143136 w 436104"/>
                <a:gd name="connsiteY1217" fmla="*/ 435423 h 641102"/>
                <a:gd name="connsiteX1218" fmla="*/ 140866 w 436104"/>
                <a:gd name="connsiteY1218" fmla="*/ 437580 h 641102"/>
                <a:gd name="connsiteX1219" fmla="*/ 140638 w 436104"/>
                <a:gd name="connsiteY1219" fmla="*/ 439623 h 641102"/>
                <a:gd name="connsiteX1220" fmla="*/ 137460 w 436104"/>
                <a:gd name="connsiteY1220" fmla="*/ 445639 h 641102"/>
                <a:gd name="connsiteX1221" fmla="*/ 128834 w 436104"/>
                <a:gd name="connsiteY1221" fmla="*/ 457330 h 641102"/>
                <a:gd name="connsiteX1222" fmla="*/ 127017 w 436104"/>
                <a:gd name="connsiteY1222" fmla="*/ 458352 h 641102"/>
                <a:gd name="connsiteX1223" fmla="*/ 118391 w 436104"/>
                <a:gd name="connsiteY1223" fmla="*/ 459374 h 641102"/>
                <a:gd name="connsiteX1224" fmla="*/ 117937 w 436104"/>
                <a:gd name="connsiteY1224" fmla="*/ 459828 h 641102"/>
                <a:gd name="connsiteX1225" fmla="*/ 116347 w 436104"/>
                <a:gd name="connsiteY1225" fmla="*/ 461984 h 641102"/>
                <a:gd name="connsiteX1226" fmla="*/ 115326 w 436104"/>
                <a:gd name="connsiteY1226" fmla="*/ 462665 h 641102"/>
                <a:gd name="connsiteX1227" fmla="*/ 114191 w 436104"/>
                <a:gd name="connsiteY1227" fmla="*/ 462779 h 641102"/>
                <a:gd name="connsiteX1228" fmla="*/ 112942 w 436104"/>
                <a:gd name="connsiteY1228" fmla="*/ 462665 h 641102"/>
                <a:gd name="connsiteX1229" fmla="*/ 111807 w 436104"/>
                <a:gd name="connsiteY1229" fmla="*/ 462211 h 641102"/>
                <a:gd name="connsiteX1230" fmla="*/ 110786 w 436104"/>
                <a:gd name="connsiteY1230" fmla="*/ 461530 h 641102"/>
                <a:gd name="connsiteX1231" fmla="*/ 112375 w 436104"/>
                <a:gd name="connsiteY1231" fmla="*/ 460168 h 641102"/>
                <a:gd name="connsiteX1232" fmla="*/ 114531 w 436104"/>
                <a:gd name="connsiteY1232" fmla="*/ 458806 h 641102"/>
                <a:gd name="connsiteX1233" fmla="*/ 116120 w 436104"/>
                <a:gd name="connsiteY1233" fmla="*/ 457103 h 641102"/>
                <a:gd name="connsiteX1234" fmla="*/ 116120 w 436104"/>
                <a:gd name="connsiteY1234" fmla="*/ 454946 h 641102"/>
                <a:gd name="connsiteX1235" fmla="*/ 113056 w 436104"/>
                <a:gd name="connsiteY1235" fmla="*/ 456876 h 641102"/>
                <a:gd name="connsiteX1236" fmla="*/ 106018 w 436104"/>
                <a:gd name="connsiteY1236" fmla="*/ 459147 h 641102"/>
                <a:gd name="connsiteX1237" fmla="*/ 101137 w 436104"/>
                <a:gd name="connsiteY1237" fmla="*/ 459374 h 641102"/>
                <a:gd name="connsiteX1238" fmla="*/ 98980 w 436104"/>
                <a:gd name="connsiteY1238" fmla="*/ 459033 h 641102"/>
                <a:gd name="connsiteX1239" fmla="*/ 97164 w 436104"/>
                <a:gd name="connsiteY1239" fmla="*/ 458238 h 641102"/>
                <a:gd name="connsiteX1240" fmla="*/ 96370 w 436104"/>
                <a:gd name="connsiteY1240" fmla="*/ 456876 h 641102"/>
                <a:gd name="connsiteX1241" fmla="*/ 95689 w 436104"/>
                <a:gd name="connsiteY1241" fmla="*/ 455968 h 641102"/>
                <a:gd name="connsiteX1242" fmla="*/ 92397 w 436104"/>
                <a:gd name="connsiteY1242" fmla="*/ 455514 h 641102"/>
                <a:gd name="connsiteX1243" fmla="*/ 91035 w 436104"/>
                <a:gd name="connsiteY1243" fmla="*/ 454152 h 641102"/>
                <a:gd name="connsiteX1244" fmla="*/ 91489 w 436104"/>
                <a:gd name="connsiteY1244" fmla="*/ 451655 h 641102"/>
                <a:gd name="connsiteX1245" fmla="*/ 90467 w 436104"/>
                <a:gd name="connsiteY1245" fmla="*/ 450747 h 641102"/>
                <a:gd name="connsiteX1246" fmla="*/ 86948 w 436104"/>
                <a:gd name="connsiteY1246" fmla="*/ 450860 h 641102"/>
                <a:gd name="connsiteX1247" fmla="*/ 86948 w 436104"/>
                <a:gd name="connsiteY1247" fmla="*/ 451995 h 641102"/>
                <a:gd name="connsiteX1248" fmla="*/ 87857 w 436104"/>
                <a:gd name="connsiteY1248" fmla="*/ 452336 h 641102"/>
                <a:gd name="connsiteX1249" fmla="*/ 88651 w 436104"/>
                <a:gd name="connsiteY1249" fmla="*/ 453017 h 641102"/>
                <a:gd name="connsiteX1250" fmla="*/ 89219 w 436104"/>
                <a:gd name="connsiteY1250" fmla="*/ 453925 h 641102"/>
                <a:gd name="connsiteX1251" fmla="*/ 89673 w 436104"/>
                <a:gd name="connsiteY1251" fmla="*/ 455174 h 641102"/>
                <a:gd name="connsiteX1252" fmla="*/ 82294 w 436104"/>
                <a:gd name="connsiteY1252" fmla="*/ 458693 h 641102"/>
                <a:gd name="connsiteX1253" fmla="*/ 77981 w 436104"/>
                <a:gd name="connsiteY1253" fmla="*/ 459600 h 641102"/>
                <a:gd name="connsiteX1254" fmla="*/ 75825 w 436104"/>
                <a:gd name="connsiteY1254" fmla="*/ 460509 h 641102"/>
                <a:gd name="connsiteX1255" fmla="*/ 74916 w 436104"/>
                <a:gd name="connsiteY1255" fmla="*/ 462325 h 641102"/>
                <a:gd name="connsiteX1256" fmla="*/ 74576 w 436104"/>
                <a:gd name="connsiteY1256" fmla="*/ 464595 h 641102"/>
                <a:gd name="connsiteX1257" fmla="*/ 73781 w 436104"/>
                <a:gd name="connsiteY1257" fmla="*/ 464822 h 641102"/>
                <a:gd name="connsiteX1258" fmla="*/ 72873 w 436104"/>
                <a:gd name="connsiteY1258" fmla="*/ 464254 h 641102"/>
                <a:gd name="connsiteX1259" fmla="*/ 72192 w 436104"/>
                <a:gd name="connsiteY1259" fmla="*/ 463914 h 641102"/>
                <a:gd name="connsiteX1260" fmla="*/ 69581 w 436104"/>
                <a:gd name="connsiteY1260" fmla="*/ 465844 h 641102"/>
                <a:gd name="connsiteX1261" fmla="*/ 52215 w 436104"/>
                <a:gd name="connsiteY1261" fmla="*/ 468227 h 641102"/>
                <a:gd name="connsiteX1262" fmla="*/ 52215 w 436104"/>
                <a:gd name="connsiteY1262" fmla="*/ 467206 h 641102"/>
                <a:gd name="connsiteX1263" fmla="*/ 53917 w 436104"/>
                <a:gd name="connsiteY1263" fmla="*/ 466411 h 641102"/>
                <a:gd name="connsiteX1264" fmla="*/ 58003 w 436104"/>
                <a:gd name="connsiteY1264" fmla="*/ 463460 h 641102"/>
                <a:gd name="connsiteX1265" fmla="*/ 62998 w 436104"/>
                <a:gd name="connsiteY1265" fmla="*/ 462098 h 641102"/>
                <a:gd name="connsiteX1266" fmla="*/ 82635 w 436104"/>
                <a:gd name="connsiteY1266" fmla="*/ 443142 h 641102"/>
                <a:gd name="connsiteX1267" fmla="*/ 82408 w 436104"/>
                <a:gd name="connsiteY1267" fmla="*/ 442574 h 641102"/>
                <a:gd name="connsiteX1268" fmla="*/ 81954 w 436104"/>
                <a:gd name="connsiteY1268" fmla="*/ 440985 h 641102"/>
                <a:gd name="connsiteX1269" fmla="*/ 82976 w 436104"/>
                <a:gd name="connsiteY1269" fmla="*/ 440531 h 641102"/>
                <a:gd name="connsiteX1270" fmla="*/ 84338 w 436104"/>
                <a:gd name="connsiteY1270" fmla="*/ 439396 h 641102"/>
                <a:gd name="connsiteX1271" fmla="*/ 85246 w 436104"/>
                <a:gd name="connsiteY1271" fmla="*/ 438828 h 641102"/>
                <a:gd name="connsiteX1272" fmla="*/ 86494 w 436104"/>
                <a:gd name="connsiteY1272" fmla="*/ 438488 h 641102"/>
                <a:gd name="connsiteX1273" fmla="*/ 89559 w 436104"/>
                <a:gd name="connsiteY1273" fmla="*/ 438828 h 641102"/>
                <a:gd name="connsiteX1274" fmla="*/ 90694 w 436104"/>
                <a:gd name="connsiteY1274" fmla="*/ 438601 h 641102"/>
                <a:gd name="connsiteX1275" fmla="*/ 92510 w 436104"/>
                <a:gd name="connsiteY1275" fmla="*/ 437807 h 641102"/>
                <a:gd name="connsiteX1276" fmla="*/ 93645 w 436104"/>
                <a:gd name="connsiteY1276" fmla="*/ 437580 h 641102"/>
                <a:gd name="connsiteX1277" fmla="*/ 94554 w 436104"/>
                <a:gd name="connsiteY1277" fmla="*/ 436899 h 641102"/>
                <a:gd name="connsiteX1278" fmla="*/ 94894 w 436104"/>
                <a:gd name="connsiteY1278" fmla="*/ 435423 h 641102"/>
                <a:gd name="connsiteX1279" fmla="*/ 95235 w 436104"/>
                <a:gd name="connsiteY1279" fmla="*/ 433607 h 641102"/>
                <a:gd name="connsiteX1280" fmla="*/ 95916 w 436104"/>
                <a:gd name="connsiteY1280" fmla="*/ 432131 h 641102"/>
                <a:gd name="connsiteX1281" fmla="*/ 95348 w 436104"/>
                <a:gd name="connsiteY1281" fmla="*/ 431450 h 641102"/>
                <a:gd name="connsiteX1282" fmla="*/ 95348 w 436104"/>
                <a:gd name="connsiteY1282" fmla="*/ 431337 h 641102"/>
                <a:gd name="connsiteX1283" fmla="*/ 95575 w 436104"/>
                <a:gd name="connsiteY1283" fmla="*/ 431110 h 641102"/>
                <a:gd name="connsiteX1284" fmla="*/ 95802 w 436104"/>
                <a:gd name="connsiteY1284" fmla="*/ 429975 h 641102"/>
                <a:gd name="connsiteX1285" fmla="*/ 95121 w 436104"/>
                <a:gd name="connsiteY1285" fmla="*/ 428839 h 641102"/>
                <a:gd name="connsiteX1286" fmla="*/ 96143 w 436104"/>
                <a:gd name="connsiteY1286" fmla="*/ 428272 h 641102"/>
                <a:gd name="connsiteX1287" fmla="*/ 97164 w 436104"/>
                <a:gd name="connsiteY1287" fmla="*/ 427250 h 641102"/>
                <a:gd name="connsiteX1288" fmla="*/ 98186 w 436104"/>
                <a:gd name="connsiteY1288" fmla="*/ 425888 h 641102"/>
                <a:gd name="connsiteX1289" fmla="*/ 99094 w 436104"/>
                <a:gd name="connsiteY1289" fmla="*/ 424412 h 641102"/>
                <a:gd name="connsiteX1290" fmla="*/ 99661 w 436104"/>
                <a:gd name="connsiteY1290" fmla="*/ 422937 h 641102"/>
                <a:gd name="connsiteX1291" fmla="*/ 100002 w 436104"/>
                <a:gd name="connsiteY1291" fmla="*/ 421688 h 641102"/>
                <a:gd name="connsiteX1292" fmla="*/ 100342 w 436104"/>
                <a:gd name="connsiteY1292" fmla="*/ 420667 h 641102"/>
                <a:gd name="connsiteX1293" fmla="*/ 101137 w 436104"/>
                <a:gd name="connsiteY1293" fmla="*/ 419986 h 641102"/>
                <a:gd name="connsiteX1294" fmla="*/ 101137 w 436104"/>
                <a:gd name="connsiteY1294" fmla="*/ 418851 h 641102"/>
                <a:gd name="connsiteX1295" fmla="*/ 101251 w 436104"/>
                <a:gd name="connsiteY1295" fmla="*/ 416694 h 641102"/>
                <a:gd name="connsiteX1296" fmla="*/ 107267 w 436104"/>
                <a:gd name="connsiteY1296" fmla="*/ 410905 h 641102"/>
                <a:gd name="connsiteX1297" fmla="*/ 108402 w 436104"/>
                <a:gd name="connsiteY1297" fmla="*/ 407840 h 641102"/>
                <a:gd name="connsiteX1298" fmla="*/ 106586 w 436104"/>
                <a:gd name="connsiteY1298" fmla="*/ 407273 h 641102"/>
                <a:gd name="connsiteX1299" fmla="*/ 98980 w 436104"/>
                <a:gd name="connsiteY1299" fmla="*/ 407726 h 641102"/>
                <a:gd name="connsiteX1300" fmla="*/ 96483 w 436104"/>
                <a:gd name="connsiteY1300" fmla="*/ 406819 h 641102"/>
                <a:gd name="connsiteX1301" fmla="*/ 99207 w 436104"/>
                <a:gd name="connsiteY1301" fmla="*/ 404094 h 641102"/>
                <a:gd name="connsiteX1302" fmla="*/ 100342 w 436104"/>
                <a:gd name="connsiteY1302" fmla="*/ 402619 h 641102"/>
                <a:gd name="connsiteX1303" fmla="*/ 103180 w 436104"/>
                <a:gd name="connsiteY1303" fmla="*/ 397738 h 641102"/>
                <a:gd name="connsiteX1304" fmla="*/ 104088 w 436104"/>
                <a:gd name="connsiteY1304" fmla="*/ 396603 h 641102"/>
                <a:gd name="connsiteX1305" fmla="*/ 105110 w 436104"/>
                <a:gd name="connsiteY1305" fmla="*/ 395922 h 641102"/>
                <a:gd name="connsiteX1306" fmla="*/ 104429 w 436104"/>
                <a:gd name="connsiteY1306" fmla="*/ 394787 h 641102"/>
                <a:gd name="connsiteX1307" fmla="*/ 109650 w 436104"/>
                <a:gd name="connsiteY1307" fmla="*/ 384911 h 641102"/>
                <a:gd name="connsiteX1308" fmla="*/ 111807 w 436104"/>
                <a:gd name="connsiteY1308" fmla="*/ 382641 h 641102"/>
                <a:gd name="connsiteX1309" fmla="*/ 113396 w 436104"/>
                <a:gd name="connsiteY1309" fmla="*/ 379917 h 641102"/>
                <a:gd name="connsiteX1310" fmla="*/ 114758 w 436104"/>
                <a:gd name="connsiteY1310" fmla="*/ 376511 h 641102"/>
                <a:gd name="connsiteX1311" fmla="*/ 116461 w 436104"/>
                <a:gd name="connsiteY1311" fmla="*/ 373674 h 641102"/>
                <a:gd name="connsiteX1312" fmla="*/ 118504 w 436104"/>
                <a:gd name="connsiteY1312" fmla="*/ 372879 h 641102"/>
                <a:gd name="connsiteX1313" fmla="*/ 120774 w 436104"/>
                <a:gd name="connsiteY1313" fmla="*/ 374241 h 641102"/>
                <a:gd name="connsiteX1314" fmla="*/ 125315 w 436104"/>
                <a:gd name="connsiteY1314" fmla="*/ 378555 h 641102"/>
                <a:gd name="connsiteX1315" fmla="*/ 127471 w 436104"/>
                <a:gd name="connsiteY1315" fmla="*/ 379463 h 641102"/>
                <a:gd name="connsiteX1316" fmla="*/ 129287 w 436104"/>
                <a:gd name="connsiteY1316" fmla="*/ 378782 h 641102"/>
                <a:gd name="connsiteX1317" fmla="*/ 131331 w 436104"/>
                <a:gd name="connsiteY1317" fmla="*/ 377533 h 641102"/>
                <a:gd name="connsiteX1318" fmla="*/ 133487 w 436104"/>
                <a:gd name="connsiteY1318" fmla="*/ 376965 h 641102"/>
                <a:gd name="connsiteX1319" fmla="*/ 135758 w 436104"/>
                <a:gd name="connsiteY1319" fmla="*/ 378327 h 641102"/>
                <a:gd name="connsiteX1320" fmla="*/ 135985 w 436104"/>
                <a:gd name="connsiteY1320" fmla="*/ 375717 h 641102"/>
                <a:gd name="connsiteX1321" fmla="*/ 134622 w 436104"/>
                <a:gd name="connsiteY1321" fmla="*/ 374241 h 641102"/>
                <a:gd name="connsiteX1322" fmla="*/ 130423 w 436104"/>
                <a:gd name="connsiteY1322" fmla="*/ 372879 h 641102"/>
                <a:gd name="connsiteX1323" fmla="*/ 130423 w 436104"/>
                <a:gd name="connsiteY1323" fmla="*/ 371630 h 641102"/>
                <a:gd name="connsiteX1324" fmla="*/ 136098 w 436104"/>
                <a:gd name="connsiteY1324" fmla="*/ 370495 h 641102"/>
                <a:gd name="connsiteX1325" fmla="*/ 137574 w 436104"/>
                <a:gd name="connsiteY1325" fmla="*/ 371063 h 641102"/>
                <a:gd name="connsiteX1326" fmla="*/ 140525 w 436104"/>
                <a:gd name="connsiteY1326" fmla="*/ 373560 h 641102"/>
                <a:gd name="connsiteX1327" fmla="*/ 142455 w 436104"/>
                <a:gd name="connsiteY1327" fmla="*/ 373787 h 641102"/>
                <a:gd name="connsiteX1328" fmla="*/ 142455 w 436104"/>
                <a:gd name="connsiteY1328" fmla="*/ 372766 h 641102"/>
                <a:gd name="connsiteX1329" fmla="*/ 138368 w 436104"/>
                <a:gd name="connsiteY1329" fmla="*/ 370495 h 641102"/>
                <a:gd name="connsiteX1330" fmla="*/ 138368 w 436104"/>
                <a:gd name="connsiteY1330" fmla="*/ 369247 h 641102"/>
                <a:gd name="connsiteX1331" fmla="*/ 140638 w 436104"/>
                <a:gd name="connsiteY1331" fmla="*/ 370268 h 641102"/>
                <a:gd name="connsiteX1332" fmla="*/ 141887 w 436104"/>
                <a:gd name="connsiteY1332" fmla="*/ 370495 h 641102"/>
                <a:gd name="connsiteX1333" fmla="*/ 143022 w 436104"/>
                <a:gd name="connsiteY1333" fmla="*/ 369247 h 641102"/>
                <a:gd name="connsiteX1334" fmla="*/ 144157 w 436104"/>
                <a:gd name="connsiteY1334" fmla="*/ 368793 h 641102"/>
                <a:gd name="connsiteX1335" fmla="*/ 144952 w 436104"/>
                <a:gd name="connsiteY1335" fmla="*/ 369020 h 641102"/>
                <a:gd name="connsiteX1336" fmla="*/ 144384 w 436104"/>
                <a:gd name="connsiteY1336" fmla="*/ 370609 h 641102"/>
                <a:gd name="connsiteX1337" fmla="*/ 145406 w 436104"/>
                <a:gd name="connsiteY1337" fmla="*/ 371971 h 641102"/>
                <a:gd name="connsiteX1338" fmla="*/ 146428 w 436104"/>
                <a:gd name="connsiteY1338" fmla="*/ 372993 h 641102"/>
                <a:gd name="connsiteX1339" fmla="*/ 147676 w 436104"/>
                <a:gd name="connsiteY1339" fmla="*/ 373674 h 641102"/>
                <a:gd name="connsiteX1340" fmla="*/ 149152 w 436104"/>
                <a:gd name="connsiteY1340" fmla="*/ 374014 h 641102"/>
                <a:gd name="connsiteX1341" fmla="*/ 148244 w 436104"/>
                <a:gd name="connsiteY1341" fmla="*/ 370723 h 641102"/>
                <a:gd name="connsiteX1342" fmla="*/ 147790 w 436104"/>
                <a:gd name="connsiteY1342" fmla="*/ 369474 h 641102"/>
                <a:gd name="connsiteX1343" fmla="*/ 147109 w 436104"/>
                <a:gd name="connsiteY1343" fmla="*/ 368452 h 641102"/>
                <a:gd name="connsiteX1344" fmla="*/ 148357 w 436104"/>
                <a:gd name="connsiteY1344" fmla="*/ 365955 h 641102"/>
                <a:gd name="connsiteX1345" fmla="*/ 149946 w 436104"/>
                <a:gd name="connsiteY1345" fmla="*/ 364252 h 641102"/>
                <a:gd name="connsiteX1346" fmla="*/ 153238 w 436104"/>
                <a:gd name="connsiteY1346" fmla="*/ 361869 h 641102"/>
                <a:gd name="connsiteX1347" fmla="*/ 152216 w 436104"/>
                <a:gd name="connsiteY1347" fmla="*/ 361869 h 641102"/>
                <a:gd name="connsiteX1348" fmla="*/ 150400 w 436104"/>
                <a:gd name="connsiteY1348" fmla="*/ 362663 h 641102"/>
                <a:gd name="connsiteX1349" fmla="*/ 149606 w 436104"/>
                <a:gd name="connsiteY1349" fmla="*/ 362890 h 641102"/>
                <a:gd name="connsiteX1350" fmla="*/ 140071 w 436104"/>
                <a:gd name="connsiteY1350" fmla="*/ 362550 h 641102"/>
                <a:gd name="connsiteX1351" fmla="*/ 138709 w 436104"/>
                <a:gd name="connsiteY1351" fmla="*/ 361869 h 641102"/>
                <a:gd name="connsiteX1352" fmla="*/ 140411 w 436104"/>
                <a:gd name="connsiteY1352" fmla="*/ 360847 h 641102"/>
                <a:gd name="connsiteX1353" fmla="*/ 144838 w 436104"/>
                <a:gd name="connsiteY1353" fmla="*/ 359712 h 641102"/>
                <a:gd name="connsiteX1354" fmla="*/ 146768 w 436104"/>
                <a:gd name="connsiteY1354" fmla="*/ 359598 h 641102"/>
                <a:gd name="connsiteX1355" fmla="*/ 146768 w 436104"/>
                <a:gd name="connsiteY1355" fmla="*/ 358463 h 641102"/>
                <a:gd name="connsiteX1356" fmla="*/ 144044 w 436104"/>
                <a:gd name="connsiteY1356" fmla="*/ 358463 h 641102"/>
                <a:gd name="connsiteX1357" fmla="*/ 144044 w 436104"/>
                <a:gd name="connsiteY1357" fmla="*/ 357442 h 641102"/>
                <a:gd name="connsiteX1358" fmla="*/ 144952 w 436104"/>
                <a:gd name="connsiteY1358" fmla="*/ 356647 h 641102"/>
                <a:gd name="connsiteX1359" fmla="*/ 147449 w 436104"/>
                <a:gd name="connsiteY1359" fmla="*/ 355853 h 641102"/>
                <a:gd name="connsiteX1360" fmla="*/ 148698 w 436104"/>
                <a:gd name="connsiteY1360" fmla="*/ 355172 h 641102"/>
                <a:gd name="connsiteX1361" fmla="*/ 148698 w 436104"/>
                <a:gd name="connsiteY1361" fmla="*/ 354037 h 641102"/>
                <a:gd name="connsiteX1362" fmla="*/ 140979 w 436104"/>
                <a:gd name="connsiteY1362" fmla="*/ 352901 h 641102"/>
                <a:gd name="connsiteX1363" fmla="*/ 139049 w 436104"/>
                <a:gd name="connsiteY1363" fmla="*/ 353242 h 641102"/>
                <a:gd name="connsiteX1364" fmla="*/ 135644 w 436104"/>
                <a:gd name="connsiteY1364" fmla="*/ 354718 h 641102"/>
                <a:gd name="connsiteX1365" fmla="*/ 104202 w 436104"/>
                <a:gd name="connsiteY1365" fmla="*/ 357328 h 641102"/>
                <a:gd name="connsiteX1366" fmla="*/ 101137 w 436104"/>
                <a:gd name="connsiteY1366" fmla="*/ 358804 h 641102"/>
                <a:gd name="connsiteX1367" fmla="*/ 99661 w 436104"/>
                <a:gd name="connsiteY1367" fmla="*/ 359939 h 641102"/>
                <a:gd name="connsiteX1368" fmla="*/ 97505 w 436104"/>
                <a:gd name="connsiteY1368" fmla="*/ 360507 h 641102"/>
                <a:gd name="connsiteX1369" fmla="*/ 93418 w 436104"/>
                <a:gd name="connsiteY1369" fmla="*/ 360507 h 641102"/>
                <a:gd name="connsiteX1370" fmla="*/ 91375 w 436104"/>
                <a:gd name="connsiteY1370" fmla="*/ 359485 h 641102"/>
                <a:gd name="connsiteX1371" fmla="*/ 90240 w 436104"/>
                <a:gd name="connsiteY1371" fmla="*/ 358010 h 641102"/>
                <a:gd name="connsiteX1372" fmla="*/ 89446 w 436104"/>
                <a:gd name="connsiteY1372" fmla="*/ 356420 h 641102"/>
                <a:gd name="connsiteX1373" fmla="*/ 88197 w 436104"/>
                <a:gd name="connsiteY1373" fmla="*/ 355058 h 641102"/>
                <a:gd name="connsiteX1374" fmla="*/ 90013 w 436104"/>
                <a:gd name="connsiteY1374" fmla="*/ 352220 h 641102"/>
                <a:gd name="connsiteX1375" fmla="*/ 89332 w 436104"/>
                <a:gd name="connsiteY1375" fmla="*/ 350291 h 641102"/>
                <a:gd name="connsiteX1376" fmla="*/ 87743 w 436104"/>
                <a:gd name="connsiteY1376" fmla="*/ 350291 h 641102"/>
                <a:gd name="connsiteX1377" fmla="*/ 86835 w 436104"/>
                <a:gd name="connsiteY1377" fmla="*/ 353242 h 641102"/>
                <a:gd name="connsiteX1378" fmla="*/ 86381 w 436104"/>
                <a:gd name="connsiteY1378" fmla="*/ 356761 h 641102"/>
                <a:gd name="connsiteX1379" fmla="*/ 85246 w 436104"/>
                <a:gd name="connsiteY1379" fmla="*/ 358804 h 641102"/>
                <a:gd name="connsiteX1380" fmla="*/ 83770 w 436104"/>
                <a:gd name="connsiteY1380" fmla="*/ 359031 h 641102"/>
                <a:gd name="connsiteX1381" fmla="*/ 82181 w 436104"/>
                <a:gd name="connsiteY1381" fmla="*/ 357101 h 641102"/>
                <a:gd name="connsiteX1382" fmla="*/ 82181 w 436104"/>
                <a:gd name="connsiteY1382" fmla="*/ 355853 h 641102"/>
                <a:gd name="connsiteX1383" fmla="*/ 83997 w 436104"/>
                <a:gd name="connsiteY1383" fmla="*/ 352447 h 641102"/>
                <a:gd name="connsiteX1384" fmla="*/ 83203 w 436104"/>
                <a:gd name="connsiteY1384" fmla="*/ 345183 h 641102"/>
                <a:gd name="connsiteX1385" fmla="*/ 85132 w 436104"/>
                <a:gd name="connsiteY1385" fmla="*/ 343821 h 641102"/>
                <a:gd name="connsiteX1386" fmla="*/ 85473 w 436104"/>
                <a:gd name="connsiteY1386" fmla="*/ 343934 h 641102"/>
                <a:gd name="connsiteX1387" fmla="*/ 86381 w 436104"/>
                <a:gd name="connsiteY1387" fmla="*/ 344615 h 641102"/>
                <a:gd name="connsiteX1388" fmla="*/ 87062 w 436104"/>
                <a:gd name="connsiteY1388" fmla="*/ 344729 h 641102"/>
                <a:gd name="connsiteX1389" fmla="*/ 87402 w 436104"/>
                <a:gd name="connsiteY1389" fmla="*/ 344388 h 641102"/>
                <a:gd name="connsiteX1390" fmla="*/ 88084 w 436104"/>
                <a:gd name="connsiteY1390" fmla="*/ 342913 h 641102"/>
                <a:gd name="connsiteX1391" fmla="*/ 88424 w 436104"/>
                <a:gd name="connsiteY1391" fmla="*/ 342572 h 641102"/>
                <a:gd name="connsiteX1392" fmla="*/ 88651 w 436104"/>
                <a:gd name="connsiteY1392" fmla="*/ 342005 h 641102"/>
                <a:gd name="connsiteX1393" fmla="*/ 84792 w 436104"/>
                <a:gd name="connsiteY1393" fmla="*/ 338145 h 641102"/>
                <a:gd name="connsiteX1394" fmla="*/ 85813 w 436104"/>
                <a:gd name="connsiteY1394" fmla="*/ 336897 h 641102"/>
                <a:gd name="connsiteX1395" fmla="*/ 89446 w 436104"/>
                <a:gd name="connsiteY1395" fmla="*/ 334740 h 641102"/>
                <a:gd name="connsiteX1396" fmla="*/ 85927 w 436104"/>
                <a:gd name="connsiteY1396" fmla="*/ 334627 h 641102"/>
                <a:gd name="connsiteX1397" fmla="*/ 84224 w 436104"/>
                <a:gd name="connsiteY1397" fmla="*/ 334853 h 641102"/>
                <a:gd name="connsiteX1398" fmla="*/ 82749 w 436104"/>
                <a:gd name="connsiteY1398" fmla="*/ 335875 h 641102"/>
                <a:gd name="connsiteX1399" fmla="*/ 83997 w 436104"/>
                <a:gd name="connsiteY1399" fmla="*/ 337805 h 641102"/>
                <a:gd name="connsiteX1400" fmla="*/ 84224 w 436104"/>
                <a:gd name="connsiteY1400" fmla="*/ 340643 h 641102"/>
                <a:gd name="connsiteX1401" fmla="*/ 83316 w 436104"/>
                <a:gd name="connsiteY1401" fmla="*/ 343026 h 641102"/>
                <a:gd name="connsiteX1402" fmla="*/ 81500 w 436104"/>
                <a:gd name="connsiteY1402" fmla="*/ 343821 h 641102"/>
                <a:gd name="connsiteX1403" fmla="*/ 79797 w 436104"/>
                <a:gd name="connsiteY1403" fmla="*/ 342005 h 641102"/>
                <a:gd name="connsiteX1404" fmla="*/ 80251 w 436104"/>
                <a:gd name="connsiteY1404" fmla="*/ 338940 h 641102"/>
                <a:gd name="connsiteX1405" fmla="*/ 81273 w 436104"/>
                <a:gd name="connsiteY1405" fmla="*/ 336102 h 641102"/>
                <a:gd name="connsiteX1406" fmla="*/ 81160 w 436104"/>
                <a:gd name="connsiteY1406" fmla="*/ 334853 h 641102"/>
                <a:gd name="connsiteX1407" fmla="*/ 80592 w 436104"/>
                <a:gd name="connsiteY1407" fmla="*/ 334513 h 641102"/>
                <a:gd name="connsiteX1408" fmla="*/ 80138 w 436104"/>
                <a:gd name="connsiteY1408" fmla="*/ 333945 h 641102"/>
                <a:gd name="connsiteX1409" fmla="*/ 79684 w 436104"/>
                <a:gd name="connsiteY1409" fmla="*/ 333718 h 641102"/>
                <a:gd name="connsiteX1410" fmla="*/ 79116 w 436104"/>
                <a:gd name="connsiteY1410" fmla="*/ 334286 h 641102"/>
                <a:gd name="connsiteX1411" fmla="*/ 77754 w 436104"/>
                <a:gd name="connsiteY1411" fmla="*/ 335989 h 641102"/>
                <a:gd name="connsiteX1412" fmla="*/ 76619 w 436104"/>
                <a:gd name="connsiteY1412" fmla="*/ 336556 h 641102"/>
                <a:gd name="connsiteX1413" fmla="*/ 75825 w 436104"/>
                <a:gd name="connsiteY1413" fmla="*/ 337805 h 641102"/>
                <a:gd name="connsiteX1414" fmla="*/ 74803 w 436104"/>
                <a:gd name="connsiteY1414" fmla="*/ 340415 h 641102"/>
                <a:gd name="connsiteX1415" fmla="*/ 72419 w 436104"/>
                <a:gd name="connsiteY1415" fmla="*/ 344615 h 641102"/>
                <a:gd name="connsiteX1416" fmla="*/ 70944 w 436104"/>
                <a:gd name="connsiteY1416" fmla="*/ 346545 h 641102"/>
                <a:gd name="connsiteX1417" fmla="*/ 66403 w 436104"/>
                <a:gd name="connsiteY1417" fmla="*/ 348588 h 641102"/>
                <a:gd name="connsiteX1418" fmla="*/ 64814 w 436104"/>
                <a:gd name="connsiteY1418" fmla="*/ 348588 h 641102"/>
                <a:gd name="connsiteX1419" fmla="*/ 63225 w 436104"/>
                <a:gd name="connsiteY1419" fmla="*/ 346659 h 641102"/>
                <a:gd name="connsiteX1420" fmla="*/ 61295 w 436104"/>
                <a:gd name="connsiteY1420" fmla="*/ 345069 h 641102"/>
                <a:gd name="connsiteX1421" fmla="*/ 57095 w 436104"/>
                <a:gd name="connsiteY1421" fmla="*/ 346091 h 641102"/>
                <a:gd name="connsiteX1422" fmla="*/ 55620 w 436104"/>
                <a:gd name="connsiteY1422" fmla="*/ 344956 h 641102"/>
                <a:gd name="connsiteX1423" fmla="*/ 56074 w 436104"/>
                <a:gd name="connsiteY1423" fmla="*/ 344275 h 641102"/>
                <a:gd name="connsiteX1424" fmla="*/ 56528 w 436104"/>
                <a:gd name="connsiteY1424" fmla="*/ 342232 h 641102"/>
                <a:gd name="connsiteX1425" fmla="*/ 56755 w 436104"/>
                <a:gd name="connsiteY1425" fmla="*/ 340415 h 641102"/>
                <a:gd name="connsiteX1426" fmla="*/ 57095 w 436104"/>
                <a:gd name="connsiteY1426" fmla="*/ 339280 h 641102"/>
                <a:gd name="connsiteX1427" fmla="*/ 57776 w 436104"/>
                <a:gd name="connsiteY1427" fmla="*/ 338599 h 641102"/>
                <a:gd name="connsiteX1428" fmla="*/ 58684 w 436104"/>
                <a:gd name="connsiteY1428" fmla="*/ 338372 h 641102"/>
                <a:gd name="connsiteX1429" fmla="*/ 59933 w 436104"/>
                <a:gd name="connsiteY1429" fmla="*/ 338372 h 641102"/>
                <a:gd name="connsiteX1430" fmla="*/ 61522 w 436104"/>
                <a:gd name="connsiteY1430" fmla="*/ 337918 h 641102"/>
                <a:gd name="connsiteX1431" fmla="*/ 65495 w 436104"/>
                <a:gd name="connsiteY1431" fmla="*/ 335194 h 641102"/>
                <a:gd name="connsiteX1432" fmla="*/ 66971 w 436104"/>
                <a:gd name="connsiteY1432" fmla="*/ 333832 h 641102"/>
                <a:gd name="connsiteX1433" fmla="*/ 66971 w 436104"/>
                <a:gd name="connsiteY1433" fmla="*/ 332810 h 641102"/>
                <a:gd name="connsiteX1434" fmla="*/ 63565 w 436104"/>
                <a:gd name="connsiteY1434" fmla="*/ 332810 h 641102"/>
                <a:gd name="connsiteX1435" fmla="*/ 63565 w 436104"/>
                <a:gd name="connsiteY1435" fmla="*/ 331562 h 641102"/>
                <a:gd name="connsiteX1436" fmla="*/ 65609 w 436104"/>
                <a:gd name="connsiteY1436" fmla="*/ 330540 h 641102"/>
                <a:gd name="connsiteX1437" fmla="*/ 65609 w 436104"/>
                <a:gd name="connsiteY1437" fmla="*/ 329405 h 641102"/>
                <a:gd name="connsiteX1438" fmla="*/ 64133 w 436104"/>
                <a:gd name="connsiteY1438" fmla="*/ 329405 h 641102"/>
                <a:gd name="connsiteX1439" fmla="*/ 63111 w 436104"/>
                <a:gd name="connsiteY1439" fmla="*/ 329859 h 641102"/>
                <a:gd name="connsiteX1440" fmla="*/ 60955 w 436104"/>
                <a:gd name="connsiteY1440" fmla="*/ 331562 h 641102"/>
                <a:gd name="connsiteX1441" fmla="*/ 61068 w 436104"/>
                <a:gd name="connsiteY1441" fmla="*/ 332697 h 641102"/>
                <a:gd name="connsiteX1442" fmla="*/ 59820 w 436104"/>
                <a:gd name="connsiteY1442" fmla="*/ 333491 h 641102"/>
                <a:gd name="connsiteX1443" fmla="*/ 58344 w 436104"/>
                <a:gd name="connsiteY1443" fmla="*/ 333378 h 641102"/>
                <a:gd name="connsiteX1444" fmla="*/ 57776 w 436104"/>
                <a:gd name="connsiteY1444" fmla="*/ 331562 h 641102"/>
                <a:gd name="connsiteX1445" fmla="*/ 58344 w 436104"/>
                <a:gd name="connsiteY1445" fmla="*/ 330086 h 641102"/>
                <a:gd name="connsiteX1446" fmla="*/ 60274 w 436104"/>
                <a:gd name="connsiteY1446" fmla="*/ 328724 h 641102"/>
                <a:gd name="connsiteX1447" fmla="*/ 61068 w 436104"/>
                <a:gd name="connsiteY1447" fmla="*/ 327135 h 641102"/>
                <a:gd name="connsiteX1448" fmla="*/ 59820 w 436104"/>
                <a:gd name="connsiteY1448" fmla="*/ 327362 h 641102"/>
                <a:gd name="connsiteX1449" fmla="*/ 59025 w 436104"/>
                <a:gd name="connsiteY1449" fmla="*/ 328156 h 641102"/>
                <a:gd name="connsiteX1450" fmla="*/ 58344 w 436104"/>
                <a:gd name="connsiteY1450" fmla="*/ 329064 h 641102"/>
                <a:gd name="connsiteX1451" fmla="*/ 57436 w 436104"/>
                <a:gd name="connsiteY1451" fmla="*/ 329518 h 641102"/>
                <a:gd name="connsiteX1452" fmla="*/ 56528 w 436104"/>
                <a:gd name="connsiteY1452" fmla="*/ 329178 h 641102"/>
                <a:gd name="connsiteX1453" fmla="*/ 55733 w 436104"/>
                <a:gd name="connsiteY1453" fmla="*/ 328611 h 641102"/>
                <a:gd name="connsiteX1454" fmla="*/ 54825 w 436104"/>
                <a:gd name="connsiteY1454" fmla="*/ 328497 h 641102"/>
                <a:gd name="connsiteX1455" fmla="*/ 53690 w 436104"/>
                <a:gd name="connsiteY1455" fmla="*/ 329518 h 641102"/>
                <a:gd name="connsiteX1456" fmla="*/ 53349 w 436104"/>
                <a:gd name="connsiteY1456" fmla="*/ 331107 h 641102"/>
                <a:gd name="connsiteX1457" fmla="*/ 53577 w 436104"/>
                <a:gd name="connsiteY1457" fmla="*/ 332924 h 641102"/>
                <a:gd name="connsiteX1458" fmla="*/ 53577 w 436104"/>
                <a:gd name="connsiteY1458" fmla="*/ 334399 h 641102"/>
                <a:gd name="connsiteX1459" fmla="*/ 52555 w 436104"/>
                <a:gd name="connsiteY1459" fmla="*/ 334967 h 641102"/>
                <a:gd name="connsiteX1460" fmla="*/ 51420 w 436104"/>
                <a:gd name="connsiteY1460" fmla="*/ 335194 h 641102"/>
                <a:gd name="connsiteX1461" fmla="*/ 49831 w 436104"/>
                <a:gd name="connsiteY1461" fmla="*/ 335989 h 641102"/>
                <a:gd name="connsiteX1462" fmla="*/ 45971 w 436104"/>
                <a:gd name="connsiteY1462" fmla="*/ 336102 h 641102"/>
                <a:gd name="connsiteX1463" fmla="*/ 44723 w 436104"/>
                <a:gd name="connsiteY1463" fmla="*/ 335761 h 641102"/>
                <a:gd name="connsiteX1464" fmla="*/ 43588 w 436104"/>
                <a:gd name="connsiteY1464" fmla="*/ 335080 h 641102"/>
                <a:gd name="connsiteX1465" fmla="*/ 42566 w 436104"/>
                <a:gd name="connsiteY1465" fmla="*/ 333718 h 641102"/>
                <a:gd name="connsiteX1466" fmla="*/ 41999 w 436104"/>
                <a:gd name="connsiteY1466" fmla="*/ 332243 h 641102"/>
                <a:gd name="connsiteX1467" fmla="*/ 41318 w 436104"/>
                <a:gd name="connsiteY1467" fmla="*/ 331107 h 641102"/>
                <a:gd name="connsiteX1468" fmla="*/ 39955 w 436104"/>
                <a:gd name="connsiteY1468" fmla="*/ 330654 h 641102"/>
                <a:gd name="connsiteX1469" fmla="*/ 36096 w 436104"/>
                <a:gd name="connsiteY1469" fmla="*/ 331335 h 641102"/>
                <a:gd name="connsiteX1470" fmla="*/ 33712 w 436104"/>
                <a:gd name="connsiteY1470" fmla="*/ 331107 h 641102"/>
                <a:gd name="connsiteX1471" fmla="*/ 32350 w 436104"/>
                <a:gd name="connsiteY1471" fmla="*/ 329518 h 641102"/>
                <a:gd name="connsiteX1472" fmla="*/ 31556 w 436104"/>
                <a:gd name="connsiteY1472" fmla="*/ 330313 h 641102"/>
                <a:gd name="connsiteX1473" fmla="*/ 30761 w 436104"/>
                <a:gd name="connsiteY1473" fmla="*/ 330654 h 641102"/>
                <a:gd name="connsiteX1474" fmla="*/ 28945 w 436104"/>
                <a:gd name="connsiteY1474" fmla="*/ 330654 h 641102"/>
                <a:gd name="connsiteX1475" fmla="*/ 29853 w 436104"/>
                <a:gd name="connsiteY1475" fmla="*/ 328043 h 641102"/>
                <a:gd name="connsiteX1476" fmla="*/ 30875 w 436104"/>
                <a:gd name="connsiteY1476" fmla="*/ 326227 h 641102"/>
                <a:gd name="connsiteX1477" fmla="*/ 32350 w 436104"/>
                <a:gd name="connsiteY1477" fmla="*/ 325205 h 641102"/>
                <a:gd name="connsiteX1478" fmla="*/ 34393 w 436104"/>
                <a:gd name="connsiteY1478" fmla="*/ 324978 h 641102"/>
                <a:gd name="connsiteX1479" fmla="*/ 38139 w 436104"/>
                <a:gd name="connsiteY1479" fmla="*/ 325773 h 641102"/>
                <a:gd name="connsiteX1480" fmla="*/ 39615 w 436104"/>
                <a:gd name="connsiteY1480" fmla="*/ 325546 h 641102"/>
                <a:gd name="connsiteX1481" fmla="*/ 41090 w 436104"/>
                <a:gd name="connsiteY1481" fmla="*/ 323957 h 641102"/>
                <a:gd name="connsiteX1482" fmla="*/ 41090 w 436104"/>
                <a:gd name="connsiteY1482" fmla="*/ 322708 h 641102"/>
                <a:gd name="connsiteX1483" fmla="*/ 39955 w 436104"/>
                <a:gd name="connsiteY1483" fmla="*/ 322594 h 641102"/>
                <a:gd name="connsiteX1484" fmla="*/ 39047 w 436104"/>
                <a:gd name="connsiteY1484" fmla="*/ 322027 h 641102"/>
                <a:gd name="connsiteX1485" fmla="*/ 38366 w 436104"/>
                <a:gd name="connsiteY1485" fmla="*/ 321005 h 641102"/>
                <a:gd name="connsiteX1486" fmla="*/ 37799 w 436104"/>
                <a:gd name="connsiteY1486" fmla="*/ 319530 h 641102"/>
                <a:gd name="connsiteX1487" fmla="*/ 39955 w 436104"/>
                <a:gd name="connsiteY1487" fmla="*/ 319870 h 641102"/>
                <a:gd name="connsiteX1488" fmla="*/ 42339 w 436104"/>
                <a:gd name="connsiteY1488" fmla="*/ 321005 h 641102"/>
                <a:gd name="connsiteX1489" fmla="*/ 44269 w 436104"/>
                <a:gd name="connsiteY1489" fmla="*/ 321346 h 641102"/>
                <a:gd name="connsiteX1490" fmla="*/ 45063 w 436104"/>
                <a:gd name="connsiteY1490" fmla="*/ 319530 h 641102"/>
                <a:gd name="connsiteX1491" fmla="*/ 43134 w 436104"/>
                <a:gd name="connsiteY1491" fmla="*/ 319756 h 641102"/>
                <a:gd name="connsiteX1492" fmla="*/ 39501 w 436104"/>
                <a:gd name="connsiteY1492" fmla="*/ 319075 h 641102"/>
                <a:gd name="connsiteX1493" fmla="*/ 35869 w 436104"/>
                <a:gd name="connsiteY1493" fmla="*/ 317486 h 641102"/>
                <a:gd name="connsiteX1494" fmla="*/ 33826 w 436104"/>
                <a:gd name="connsiteY1494" fmla="*/ 315103 h 641102"/>
                <a:gd name="connsiteX1495" fmla="*/ 33712 w 436104"/>
                <a:gd name="connsiteY1495" fmla="*/ 314081 h 641102"/>
                <a:gd name="connsiteX1496" fmla="*/ 33145 w 436104"/>
                <a:gd name="connsiteY1496" fmla="*/ 312152 h 641102"/>
                <a:gd name="connsiteX1497" fmla="*/ 32350 w 436104"/>
                <a:gd name="connsiteY1497" fmla="*/ 310335 h 641102"/>
                <a:gd name="connsiteX1498" fmla="*/ 31442 w 436104"/>
                <a:gd name="connsiteY1498" fmla="*/ 309541 h 641102"/>
                <a:gd name="connsiteX1499" fmla="*/ 28604 w 436104"/>
                <a:gd name="connsiteY1499" fmla="*/ 310335 h 641102"/>
                <a:gd name="connsiteX1500" fmla="*/ 27469 w 436104"/>
                <a:gd name="connsiteY1500" fmla="*/ 310449 h 641102"/>
                <a:gd name="connsiteX1501" fmla="*/ 26561 w 436104"/>
                <a:gd name="connsiteY1501" fmla="*/ 309541 h 641102"/>
                <a:gd name="connsiteX1502" fmla="*/ 28832 w 436104"/>
                <a:gd name="connsiteY1502" fmla="*/ 307611 h 641102"/>
                <a:gd name="connsiteX1503" fmla="*/ 31102 w 436104"/>
                <a:gd name="connsiteY1503" fmla="*/ 307611 h 641102"/>
                <a:gd name="connsiteX1504" fmla="*/ 33485 w 436104"/>
                <a:gd name="connsiteY1504" fmla="*/ 308292 h 641102"/>
                <a:gd name="connsiteX1505" fmla="*/ 35869 w 436104"/>
                <a:gd name="connsiteY1505" fmla="*/ 308406 h 641102"/>
                <a:gd name="connsiteX1506" fmla="*/ 35642 w 436104"/>
                <a:gd name="connsiteY1506" fmla="*/ 307724 h 641102"/>
                <a:gd name="connsiteX1507" fmla="*/ 35302 w 436104"/>
                <a:gd name="connsiteY1507" fmla="*/ 305909 h 641102"/>
                <a:gd name="connsiteX1508" fmla="*/ 35074 w 436104"/>
                <a:gd name="connsiteY1508" fmla="*/ 305114 h 641102"/>
                <a:gd name="connsiteX1509" fmla="*/ 39388 w 436104"/>
                <a:gd name="connsiteY1509" fmla="*/ 305114 h 641102"/>
                <a:gd name="connsiteX1510" fmla="*/ 43701 w 436104"/>
                <a:gd name="connsiteY1510" fmla="*/ 306249 h 641102"/>
                <a:gd name="connsiteX1511" fmla="*/ 44269 w 436104"/>
                <a:gd name="connsiteY1511" fmla="*/ 306930 h 641102"/>
                <a:gd name="connsiteX1512" fmla="*/ 45744 w 436104"/>
                <a:gd name="connsiteY1512" fmla="*/ 309427 h 641102"/>
                <a:gd name="connsiteX1513" fmla="*/ 46652 w 436104"/>
                <a:gd name="connsiteY1513" fmla="*/ 308973 h 641102"/>
                <a:gd name="connsiteX1514" fmla="*/ 48015 w 436104"/>
                <a:gd name="connsiteY1514" fmla="*/ 306930 h 641102"/>
                <a:gd name="connsiteX1515" fmla="*/ 49036 w 436104"/>
                <a:gd name="connsiteY1515" fmla="*/ 306249 h 641102"/>
                <a:gd name="connsiteX1516" fmla="*/ 43134 w 436104"/>
                <a:gd name="connsiteY1516" fmla="*/ 302276 h 641102"/>
                <a:gd name="connsiteX1517" fmla="*/ 41658 w 436104"/>
                <a:gd name="connsiteY1517" fmla="*/ 300346 h 641102"/>
                <a:gd name="connsiteX1518" fmla="*/ 45404 w 436104"/>
                <a:gd name="connsiteY1518" fmla="*/ 299552 h 641102"/>
                <a:gd name="connsiteX1519" fmla="*/ 53009 w 436104"/>
                <a:gd name="connsiteY1519" fmla="*/ 300346 h 641102"/>
                <a:gd name="connsiteX1520" fmla="*/ 55733 w 436104"/>
                <a:gd name="connsiteY1520" fmla="*/ 299552 h 641102"/>
                <a:gd name="connsiteX1521" fmla="*/ 59025 w 436104"/>
                <a:gd name="connsiteY1521" fmla="*/ 297395 h 641102"/>
                <a:gd name="connsiteX1522" fmla="*/ 60387 w 436104"/>
                <a:gd name="connsiteY1522" fmla="*/ 297282 h 641102"/>
                <a:gd name="connsiteX1523" fmla="*/ 61409 w 436104"/>
                <a:gd name="connsiteY1523" fmla="*/ 297736 h 641102"/>
                <a:gd name="connsiteX1524" fmla="*/ 63452 w 436104"/>
                <a:gd name="connsiteY1524" fmla="*/ 299211 h 641102"/>
                <a:gd name="connsiteX1525" fmla="*/ 68106 w 436104"/>
                <a:gd name="connsiteY1525" fmla="*/ 300006 h 641102"/>
                <a:gd name="connsiteX1526" fmla="*/ 75711 w 436104"/>
                <a:gd name="connsiteY1526" fmla="*/ 300460 h 641102"/>
                <a:gd name="connsiteX1527" fmla="*/ 75711 w 436104"/>
                <a:gd name="connsiteY1527" fmla="*/ 299439 h 641102"/>
                <a:gd name="connsiteX1528" fmla="*/ 74008 w 436104"/>
                <a:gd name="connsiteY1528" fmla="*/ 298530 h 641102"/>
                <a:gd name="connsiteX1529" fmla="*/ 67198 w 436104"/>
                <a:gd name="connsiteY1529" fmla="*/ 299098 h 641102"/>
                <a:gd name="connsiteX1530" fmla="*/ 62998 w 436104"/>
                <a:gd name="connsiteY1530" fmla="*/ 297509 h 641102"/>
                <a:gd name="connsiteX1531" fmla="*/ 55166 w 436104"/>
                <a:gd name="connsiteY1531" fmla="*/ 292628 h 641102"/>
                <a:gd name="connsiteX1532" fmla="*/ 53804 w 436104"/>
                <a:gd name="connsiteY1532" fmla="*/ 285363 h 641102"/>
                <a:gd name="connsiteX1533" fmla="*/ 54371 w 436104"/>
                <a:gd name="connsiteY1533" fmla="*/ 281844 h 641102"/>
                <a:gd name="connsiteX1534" fmla="*/ 55393 w 436104"/>
                <a:gd name="connsiteY1534" fmla="*/ 279120 h 641102"/>
                <a:gd name="connsiteX1535" fmla="*/ 55960 w 436104"/>
                <a:gd name="connsiteY1535" fmla="*/ 276623 h 641102"/>
                <a:gd name="connsiteX1536" fmla="*/ 55052 w 436104"/>
                <a:gd name="connsiteY1536" fmla="*/ 273672 h 641102"/>
                <a:gd name="connsiteX1537" fmla="*/ 55960 w 436104"/>
                <a:gd name="connsiteY1537" fmla="*/ 272991 h 641102"/>
                <a:gd name="connsiteX1538" fmla="*/ 59593 w 436104"/>
                <a:gd name="connsiteY1538" fmla="*/ 272310 h 641102"/>
                <a:gd name="connsiteX1539" fmla="*/ 62203 w 436104"/>
                <a:gd name="connsiteY1539" fmla="*/ 271288 h 641102"/>
                <a:gd name="connsiteX1540" fmla="*/ 64474 w 436104"/>
                <a:gd name="connsiteY1540" fmla="*/ 271061 h 641102"/>
                <a:gd name="connsiteX1541" fmla="*/ 65495 w 436104"/>
                <a:gd name="connsiteY1541" fmla="*/ 270721 h 641102"/>
                <a:gd name="connsiteX1542" fmla="*/ 66517 w 436104"/>
                <a:gd name="connsiteY1542" fmla="*/ 269699 h 641102"/>
                <a:gd name="connsiteX1543" fmla="*/ 67084 w 436104"/>
                <a:gd name="connsiteY1543" fmla="*/ 269585 h 641102"/>
                <a:gd name="connsiteX1544" fmla="*/ 69014 w 436104"/>
                <a:gd name="connsiteY1544" fmla="*/ 270834 h 641102"/>
                <a:gd name="connsiteX1545" fmla="*/ 70149 w 436104"/>
                <a:gd name="connsiteY1545" fmla="*/ 271288 h 641102"/>
                <a:gd name="connsiteX1546" fmla="*/ 88197 w 436104"/>
                <a:gd name="connsiteY1546" fmla="*/ 267996 h 641102"/>
                <a:gd name="connsiteX1547" fmla="*/ 88197 w 436104"/>
                <a:gd name="connsiteY1547" fmla="*/ 266748 h 641102"/>
                <a:gd name="connsiteX1548" fmla="*/ 86721 w 436104"/>
                <a:gd name="connsiteY1548" fmla="*/ 266521 h 641102"/>
                <a:gd name="connsiteX1549" fmla="*/ 82862 w 436104"/>
                <a:gd name="connsiteY1549" fmla="*/ 264591 h 641102"/>
                <a:gd name="connsiteX1550" fmla="*/ 83430 w 436104"/>
                <a:gd name="connsiteY1550" fmla="*/ 264250 h 641102"/>
                <a:gd name="connsiteX1551" fmla="*/ 83884 w 436104"/>
                <a:gd name="connsiteY1551" fmla="*/ 263910 h 641102"/>
                <a:gd name="connsiteX1552" fmla="*/ 84338 w 436104"/>
                <a:gd name="connsiteY1552" fmla="*/ 263569 h 641102"/>
                <a:gd name="connsiteX1553" fmla="*/ 84905 w 436104"/>
                <a:gd name="connsiteY1553" fmla="*/ 263456 h 641102"/>
                <a:gd name="connsiteX1554" fmla="*/ 84905 w 436104"/>
                <a:gd name="connsiteY1554" fmla="*/ 262321 h 641102"/>
                <a:gd name="connsiteX1555" fmla="*/ 84451 w 436104"/>
                <a:gd name="connsiteY1555" fmla="*/ 260959 h 641102"/>
                <a:gd name="connsiteX1556" fmla="*/ 85473 w 436104"/>
                <a:gd name="connsiteY1556" fmla="*/ 259483 h 641102"/>
                <a:gd name="connsiteX1557" fmla="*/ 88878 w 436104"/>
                <a:gd name="connsiteY1557" fmla="*/ 256759 h 641102"/>
                <a:gd name="connsiteX1558" fmla="*/ 88084 w 436104"/>
                <a:gd name="connsiteY1558" fmla="*/ 256645 h 641102"/>
                <a:gd name="connsiteX1559" fmla="*/ 86267 w 436104"/>
                <a:gd name="connsiteY1559" fmla="*/ 255624 h 641102"/>
                <a:gd name="connsiteX1560" fmla="*/ 87062 w 436104"/>
                <a:gd name="connsiteY1560" fmla="*/ 254943 h 641102"/>
                <a:gd name="connsiteX1561" fmla="*/ 87629 w 436104"/>
                <a:gd name="connsiteY1561" fmla="*/ 253921 h 641102"/>
                <a:gd name="connsiteX1562" fmla="*/ 88084 w 436104"/>
                <a:gd name="connsiteY1562" fmla="*/ 252673 h 641102"/>
                <a:gd name="connsiteX1563" fmla="*/ 88310 w 436104"/>
                <a:gd name="connsiteY1563" fmla="*/ 251197 h 641102"/>
                <a:gd name="connsiteX1564" fmla="*/ 87629 w 436104"/>
                <a:gd name="connsiteY1564" fmla="*/ 251310 h 641102"/>
                <a:gd name="connsiteX1565" fmla="*/ 87176 w 436104"/>
                <a:gd name="connsiteY1565" fmla="*/ 251424 h 641102"/>
                <a:gd name="connsiteX1566" fmla="*/ 86835 w 436104"/>
                <a:gd name="connsiteY1566" fmla="*/ 251764 h 641102"/>
                <a:gd name="connsiteX1567" fmla="*/ 86267 w 436104"/>
                <a:gd name="connsiteY1567" fmla="*/ 252332 h 641102"/>
                <a:gd name="connsiteX1568" fmla="*/ 83543 w 436104"/>
                <a:gd name="connsiteY1568" fmla="*/ 251310 h 641102"/>
                <a:gd name="connsiteX1569" fmla="*/ 69695 w 436104"/>
                <a:gd name="connsiteY1569" fmla="*/ 251197 h 641102"/>
                <a:gd name="connsiteX1570" fmla="*/ 60160 w 436104"/>
                <a:gd name="connsiteY1570" fmla="*/ 256645 h 641102"/>
                <a:gd name="connsiteX1571" fmla="*/ 54939 w 436104"/>
                <a:gd name="connsiteY1571" fmla="*/ 257894 h 641102"/>
                <a:gd name="connsiteX1572" fmla="*/ 51760 w 436104"/>
                <a:gd name="connsiteY1572" fmla="*/ 254488 h 641102"/>
                <a:gd name="connsiteX1573" fmla="*/ 53009 w 436104"/>
                <a:gd name="connsiteY1573" fmla="*/ 253581 h 641102"/>
                <a:gd name="connsiteX1574" fmla="*/ 53577 w 436104"/>
                <a:gd name="connsiteY1574" fmla="*/ 249040 h 641102"/>
                <a:gd name="connsiteX1575" fmla="*/ 55166 w 436104"/>
                <a:gd name="connsiteY1575" fmla="*/ 247791 h 641102"/>
                <a:gd name="connsiteX1576" fmla="*/ 54939 w 436104"/>
                <a:gd name="connsiteY1576" fmla="*/ 246316 h 641102"/>
                <a:gd name="connsiteX1577" fmla="*/ 54939 w 436104"/>
                <a:gd name="connsiteY1577" fmla="*/ 245635 h 641102"/>
                <a:gd name="connsiteX1578" fmla="*/ 55279 w 436104"/>
                <a:gd name="connsiteY1578" fmla="*/ 244500 h 641102"/>
                <a:gd name="connsiteX1579" fmla="*/ 55279 w 436104"/>
                <a:gd name="connsiteY1579" fmla="*/ 243478 h 641102"/>
                <a:gd name="connsiteX1580" fmla="*/ 54598 w 436104"/>
                <a:gd name="connsiteY1580" fmla="*/ 243478 h 641102"/>
                <a:gd name="connsiteX1581" fmla="*/ 54598 w 436104"/>
                <a:gd name="connsiteY1581" fmla="*/ 242343 h 641102"/>
                <a:gd name="connsiteX1582" fmla="*/ 59252 w 436104"/>
                <a:gd name="connsiteY1582" fmla="*/ 241094 h 641102"/>
                <a:gd name="connsiteX1583" fmla="*/ 60160 w 436104"/>
                <a:gd name="connsiteY1583" fmla="*/ 241549 h 641102"/>
                <a:gd name="connsiteX1584" fmla="*/ 62317 w 436104"/>
                <a:gd name="connsiteY1584" fmla="*/ 243137 h 641102"/>
                <a:gd name="connsiteX1585" fmla="*/ 63679 w 436104"/>
                <a:gd name="connsiteY1585" fmla="*/ 243478 h 641102"/>
                <a:gd name="connsiteX1586" fmla="*/ 64814 w 436104"/>
                <a:gd name="connsiteY1586" fmla="*/ 244386 h 641102"/>
                <a:gd name="connsiteX1587" fmla="*/ 65155 w 436104"/>
                <a:gd name="connsiteY1587" fmla="*/ 248246 h 641102"/>
                <a:gd name="connsiteX1588" fmla="*/ 66290 w 436104"/>
                <a:gd name="connsiteY1588" fmla="*/ 249154 h 641102"/>
                <a:gd name="connsiteX1589" fmla="*/ 67084 w 436104"/>
                <a:gd name="connsiteY1589" fmla="*/ 248586 h 641102"/>
                <a:gd name="connsiteX1590" fmla="*/ 67084 w 436104"/>
                <a:gd name="connsiteY1590" fmla="*/ 247224 h 641102"/>
                <a:gd name="connsiteX1591" fmla="*/ 66971 w 436104"/>
                <a:gd name="connsiteY1591" fmla="*/ 245408 h 641102"/>
                <a:gd name="connsiteX1592" fmla="*/ 67311 w 436104"/>
                <a:gd name="connsiteY1592" fmla="*/ 243478 h 641102"/>
                <a:gd name="connsiteX1593" fmla="*/ 66403 w 436104"/>
                <a:gd name="connsiteY1593" fmla="*/ 242456 h 641102"/>
                <a:gd name="connsiteX1594" fmla="*/ 65609 w 436104"/>
                <a:gd name="connsiteY1594" fmla="*/ 241208 h 641102"/>
                <a:gd name="connsiteX1595" fmla="*/ 64700 w 436104"/>
                <a:gd name="connsiteY1595" fmla="*/ 240300 h 641102"/>
                <a:gd name="connsiteX1596" fmla="*/ 63338 w 436104"/>
                <a:gd name="connsiteY1596" fmla="*/ 240073 h 641102"/>
                <a:gd name="connsiteX1597" fmla="*/ 63338 w 436104"/>
                <a:gd name="connsiteY1597" fmla="*/ 241094 h 641102"/>
                <a:gd name="connsiteX1598" fmla="*/ 63906 w 436104"/>
                <a:gd name="connsiteY1598" fmla="*/ 242343 h 641102"/>
                <a:gd name="connsiteX1599" fmla="*/ 62771 w 436104"/>
                <a:gd name="connsiteY1599" fmla="*/ 241889 h 641102"/>
                <a:gd name="connsiteX1600" fmla="*/ 62090 w 436104"/>
                <a:gd name="connsiteY1600" fmla="*/ 240641 h 641102"/>
                <a:gd name="connsiteX1601" fmla="*/ 60955 w 436104"/>
                <a:gd name="connsiteY1601" fmla="*/ 236554 h 641102"/>
                <a:gd name="connsiteX1602" fmla="*/ 61068 w 436104"/>
                <a:gd name="connsiteY1602" fmla="*/ 235759 h 641102"/>
                <a:gd name="connsiteX1603" fmla="*/ 61068 w 436104"/>
                <a:gd name="connsiteY1603" fmla="*/ 235078 h 641102"/>
                <a:gd name="connsiteX1604" fmla="*/ 60614 w 436104"/>
                <a:gd name="connsiteY1604" fmla="*/ 234284 h 641102"/>
                <a:gd name="connsiteX1605" fmla="*/ 59933 w 436104"/>
                <a:gd name="connsiteY1605" fmla="*/ 234170 h 641102"/>
                <a:gd name="connsiteX1606" fmla="*/ 58344 w 436104"/>
                <a:gd name="connsiteY1606" fmla="*/ 234397 h 641102"/>
                <a:gd name="connsiteX1607" fmla="*/ 58003 w 436104"/>
                <a:gd name="connsiteY1607" fmla="*/ 233830 h 641102"/>
                <a:gd name="connsiteX1608" fmla="*/ 57663 w 436104"/>
                <a:gd name="connsiteY1608" fmla="*/ 232808 h 641102"/>
                <a:gd name="connsiteX1609" fmla="*/ 56982 w 436104"/>
                <a:gd name="connsiteY1609" fmla="*/ 231900 h 641102"/>
                <a:gd name="connsiteX1610" fmla="*/ 56301 w 436104"/>
                <a:gd name="connsiteY1610" fmla="*/ 230538 h 641102"/>
                <a:gd name="connsiteX1611" fmla="*/ 55960 w 436104"/>
                <a:gd name="connsiteY1611" fmla="*/ 228041 h 641102"/>
                <a:gd name="connsiteX1612" fmla="*/ 56414 w 436104"/>
                <a:gd name="connsiteY1612" fmla="*/ 225544 h 641102"/>
                <a:gd name="connsiteX1613" fmla="*/ 57436 w 436104"/>
                <a:gd name="connsiteY1613" fmla="*/ 224749 h 641102"/>
                <a:gd name="connsiteX1614" fmla="*/ 58684 w 436104"/>
                <a:gd name="connsiteY1614" fmla="*/ 224295 h 641102"/>
                <a:gd name="connsiteX1615" fmla="*/ 59820 w 436104"/>
                <a:gd name="connsiteY1615" fmla="*/ 222819 h 641102"/>
                <a:gd name="connsiteX1616" fmla="*/ 58458 w 436104"/>
                <a:gd name="connsiteY1616" fmla="*/ 222252 h 641102"/>
                <a:gd name="connsiteX1617" fmla="*/ 58458 w 436104"/>
                <a:gd name="connsiteY1617" fmla="*/ 221344 h 641102"/>
                <a:gd name="connsiteX1618" fmla="*/ 59252 w 436104"/>
                <a:gd name="connsiteY1618" fmla="*/ 220322 h 641102"/>
                <a:gd name="connsiteX1619" fmla="*/ 60501 w 436104"/>
                <a:gd name="connsiteY1619" fmla="*/ 219641 h 641102"/>
                <a:gd name="connsiteX1620" fmla="*/ 59820 w 436104"/>
                <a:gd name="connsiteY1620" fmla="*/ 218506 h 641102"/>
                <a:gd name="connsiteX1621" fmla="*/ 62544 w 436104"/>
                <a:gd name="connsiteY1621" fmla="*/ 216122 h 641102"/>
                <a:gd name="connsiteX1622" fmla="*/ 61636 w 436104"/>
                <a:gd name="connsiteY1622" fmla="*/ 215328 h 641102"/>
                <a:gd name="connsiteX1623" fmla="*/ 60501 w 436104"/>
                <a:gd name="connsiteY1623" fmla="*/ 215214 h 641102"/>
                <a:gd name="connsiteX1624" fmla="*/ 58003 w 436104"/>
                <a:gd name="connsiteY1624" fmla="*/ 216122 h 641102"/>
                <a:gd name="connsiteX1625" fmla="*/ 58231 w 436104"/>
                <a:gd name="connsiteY1625" fmla="*/ 217485 h 641102"/>
                <a:gd name="connsiteX1626" fmla="*/ 58117 w 436104"/>
                <a:gd name="connsiteY1626" fmla="*/ 218052 h 641102"/>
                <a:gd name="connsiteX1627" fmla="*/ 57549 w 436104"/>
                <a:gd name="connsiteY1627" fmla="*/ 218279 h 641102"/>
                <a:gd name="connsiteX1628" fmla="*/ 56528 w 436104"/>
                <a:gd name="connsiteY1628" fmla="*/ 218506 h 641102"/>
                <a:gd name="connsiteX1629" fmla="*/ 56528 w 436104"/>
                <a:gd name="connsiteY1629" fmla="*/ 219641 h 641102"/>
                <a:gd name="connsiteX1630" fmla="*/ 57209 w 436104"/>
                <a:gd name="connsiteY1630" fmla="*/ 219641 h 641102"/>
                <a:gd name="connsiteX1631" fmla="*/ 54371 w 436104"/>
                <a:gd name="connsiteY1631" fmla="*/ 223160 h 641102"/>
                <a:gd name="connsiteX1632" fmla="*/ 51647 w 436104"/>
                <a:gd name="connsiteY1632" fmla="*/ 223727 h 641102"/>
                <a:gd name="connsiteX1633" fmla="*/ 49263 w 436104"/>
                <a:gd name="connsiteY1633" fmla="*/ 221684 h 641102"/>
                <a:gd name="connsiteX1634" fmla="*/ 47334 w 436104"/>
                <a:gd name="connsiteY1634" fmla="*/ 217371 h 641102"/>
                <a:gd name="connsiteX1635" fmla="*/ 49263 w 436104"/>
                <a:gd name="connsiteY1635" fmla="*/ 217485 h 641102"/>
                <a:gd name="connsiteX1636" fmla="*/ 53690 w 436104"/>
                <a:gd name="connsiteY1636" fmla="*/ 216236 h 641102"/>
                <a:gd name="connsiteX1637" fmla="*/ 55393 w 436104"/>
                <a:gd name="connsiteY1637" fmla="*/ 215214 h 641102"/>
                <a:gd name="connsiteX1638" fmla="*/ 52441 w 436104"/>
                <a:gd name="connsiteY1638" fmla="*/ 213057 h 641102"/>
                <a:gd name="connsiteX1639" fmla="*/ 51306 w 436104"/>
                <a:gd name="connsiteY1639" fmla="*/ 211469 h 641102"/>
                <a:gd name="connsiteX1640" fmla="*/ 50739 w 436104"/>
                <a:gd name="connsiteY1640" fmla="*/ 209539 h 641102"/>
                <a:gd name="connsiteX1641" fmla="*/ 51420 w 436104"/>
                <a:gd name="connsiteY1641" fmla="*/ 209993 h 641102"/>
                <a:gd name="connsiteX1642" fmla="*/ 52782 w 436104"/>
                <a:gd name="connsiteY1642" fmla="*/ 210447 h 641102"/>
                <a:gd name="connsiteX1643" fmla="*/ 53463 w 436104"/>
                <a:gd name="connsiteY1643" fmla="*/ 210787 h 641102"/>
                <a:gd name="connsiteX1644" fmla="*/ 52215 w 436104"/>
                <a:gd name="connsiteY1644" fmla="*/ 208858 h 641102"/>
                <a:gd name="connsiteX1645" fmla="*/ 48809 w 436104"/>
                <a:gd name="connsiteY1645" fmla="*/ 204998 h 641102"/>
                <a:gd name="connsiteX1646" fmla="*/ 50171 w 436104"/>
                <a:gd name="connsiteY1646" fmla="*/ 205906 h 641102"/>
                <a:gd name="connsiteX1647" fmla="*/ 51306 w 436104"/>
                <a:gd name="connsiteY1647" fmla="*/ 205906 h 641102"/>
                <a:gd name="connsiteX1648" fmla="*/ 52215 w 436104"/>
                <a:gd name="connsiteY1648" fmla="*/ 205225 h 641102"/>
                <a:gd name="connsiteX1649" fmla="*/ 52782 w 436104"/>
                <a:gd name="connsiteY1649" fmla="*/ 203863 h 641102"/>
                <a:gd name="connsiteX1650" fmla="*/ 47788 w 436104"/>
                <a:gd name="connsiteY1650" fmla="*/ 199550 h 641102"/>
                <a:gd name="connsiteX1651" fmla="*/ 45631 w 436104"/>
                <a:gd name="connsiteY1651" fmla="*/ 198642 h 641102"/>
                <a:gd name="connsiteX1652" fmla="*/ 44155 w 436104"/>
                <a:gd name="connsiteY1652" fmla="*/ 200344 h 641102"/>
                <a:gd name="connsiteX1653" fmla="*/ 45517 w 436104"/>
                <a:gd name="connsiteY1653" fmla="*/ 202161 h 641102"/>
                <a:gd name="connsiteX1654" fmla="*/ 44950 w 436104"/>
                <a:gd name="connsiteY1654" fmla="*/ 203523 h 641102"/>
                <a:gd name="connsiteX1655" fmla="*/ 43361 w 436104"/>
                <a:gd name="connsiteY1655" fmla="*/ 204204 h 641102"/>
                <a:gd name="connsiteX1656" fmla="*/ 41545 w 436104"/>
                <a:gd name="connsiteY1656" fmla="*/ 203750 h 641102"/>
                <a:gd name="connsiteX1657" fmla="*/ 42453 w 436104"/>
                <a:gd name="connsiteY1657" fmla="*/ 205453 h 641102"/>
                <a:gd name="connsiteX1658" fmla="*/ 42907 w 436104"/>
                <a:gd name="connsiteY1658" fmla="*/ 206020 h 641102"/>
                <a:gd name="connsiteX1659" fmla="*/ 42907 w 436104"/>
                <a:gd name="connsiteY1659" fmla="*/ 207155 h 641102"/>
                <a:gd name="connsiteX1660" fmla="*/ 41545 w 436104"/>
                <a:gd name="connsiteY1660" fmla="*/ 206928 h 641102"/>
                <a:gd name="connsiteX1661" fmla="*/ 40409 w 436104"/>
                <a:gd name="connsiteY1661" fmla="*/ 207155 h 641102"/>
                <a:gd name="connsiteX1662" fmla="*/ 38366 w 436104"/>
                <a:gd name="connsiteY1662" fmla="*/ 208290 h 641102"/>
                <a:gd name="connsiteX1663" fmla="*/ 38366 w 436104"/>
                <a:gd name="connsiteY1663" fmla="*/ 209312 h 641102"/>
                <a:gd name="connsiteX1664" fmla="*/ 39615 w 436104"/>
                <a:gd name="connsiteY1664" fmla="*/ 209766 h 641102"/>
                <a:gd name="connsiteX1665" fmla="*/ 40069 w 436104"/>
                <a:gd name="connsiteY1665" fmla="*/ 210787 h 641102"/>
                <a:gd name="connsiteX1666" fmla="*/ 40296 w 436104"/>
                <a:gd name="connsiteY1666" fmla="*/ 213966 h 641102"/>
                <a:gd name="connsiteX1667" fmla="*/ 39501 w 436104"/>
                <a:gd name="connsiteY1667" fmla="*/ 213966 h 641102"/>
                <a:gd name="connsiteX1668" fmla="*/ 37572 w 436104"/>
                <a:gd name="connsiteY1668" fmla="*/ 215101 h 641102"/>
                <a:gd name="connsiteX1669" fmla="*/ 38820 w 436104"/>
                <a:gd name="connsiteY1669" fmla="*/ 216009 h 641102"/>
                <a:gd name="connsiteX1670" fmla="*/ 40069 w 436104"/>
                <a:gd name="connsiteY1670" fmla="*/ 217598 h 641102"/>
                <a:gd name="connsiteX1671" fmla="*/ 40296 w 436104"/>
                <a:gd name="connsiteY1671" fmla="*/ 219073 h 641102"/>
                <a:gd name="connsiteX1672" fmla="*/ 38593 w 436104"/>
                <a:gd name="connsiteY1672" fmla="*/ 219755 h 641102"/>
                <a:gd name="connsiteX1673" fmla="*/ 36777 w 436104"/>
                <a:gd name="connsiteY1673" fmla="*/ 219641 h 641102"/>
                <a:gd name="connsiteX1674" fmla="*/ 35302 w 436104"/>
                <a:gd name="connsiteY1674" fmla="*/ 218960 h 641102"/>
                <a:gd name="connsiteX1675" fmla="*/ 34393 w 436104"/>
                <a:gd name="connsiteY1675" fmla="*/ 217257 h 641102"/>
                <a:gd name="connsiteX1676" fmla="*/ 34280 w 436104"/>
                <a:gd name="connsiteY1676" fmla="*/ 214079 h 641102"/>
                <a:gd name="connsiteX1677" fmla="*/ 34848 w 436104"/>
                <a:gd name="connsiteY1677" fmla="*/ 212150 h 641102"/>
                <a:gd name="connsiteX1678" fmla="*/ 37004 w 436104"/>
                <a:gd name="connsiteY1678" fmla="*/ 207496 h 641102"/>
                <a:gd name="connsiteX1679" fmla="*/ 37458 w 436104"/>
                <a:gd name="connsiteY1679" fmla="*/ 205566 h 641102"/>
                <a:gd name="connsiteX1680" fmla="*/ 37799 w 436104"/>
                <a:gd name="connsiteY1680" fmla="*/ 202615 h 641102"/>
                <a:gd name="connsiteX1681" fmla="*/ 38593 w 436104"/>
                <a:gd name="connsiteY1681" fmla="*/ 201253 h 641102"/>
                <a:gd name="connsiteX1682" fmla="*/ 39728 w 436104"/>
                <a:gd name="connsiteY1682" fmla="*/ 200231 h 641102"/>
                <a:gd name="connsiteX1683" fmla="*/ 40864 w 436104"/>
                <a:gd name="connsiteY1683" fmla="*/ 198188 h 641102"/>
                <a:gd name="connsiteX1684" fmla="*/ 37799 w 436104"/>
                <a:gd name="connsiteY1684" fmla="*/ 198074 h 641102"/>
                <a:gd name="connsiteX1685" fmla="*/ 36550 w 436104"/>
                <a:gd name="connsiteY1685" fmla="*/ 197507 h 641102"/>
                <a:gd name="connsiteX1686" fmla="*/ 35415 w 436104"/>
                <a:gd name="connsiteY1686" fmla="*/ 196031 h 641102"/>
                <a:gd name="connsiteX1687" fmla="*/ 37231 w 436104"/>
                <a:gd name="connsiteY1687" fmla="*/ 196031 h 641102"/>
                <a:gd name="connsiteX1688" fmla="*/ 38139 w 436104"/>
                <a:gd name="connsiteY1688" fmla="*/ 194555 h 641102"/>
                <a:gd name="connsiteX1689" fmla="*/ 38707 w 436104"/>
                <a:gd name="connsiteY1689" fmla="*/ 192399 h 641102"/>
                <a:gd name="connsiteX1690" fmla="*/ 39501 w 436104"/>
                <a:gd name="connsiteY1690" fmla="*/ 190469 h 641102"/>
                <a:gd name="connsiteX1691" fmla="*/ 40523 w 436104"/>
                <a:gd name="connsiteY1691" fmla="*/ 189448 h 641102"/>
                <a:gd name="connsiteX1692" fmla="*/ 44836 w 436104"/>
                <a:gd name="connsiteY1692" fmla="*/ 186950 h 641102"/>
                <a:gd name="connsiteX1693" fmla="*/ 45177 w 436104"/>
                <a:gd name="connsiteY1693" fmla="*/ 186269 h 641102"/>
                <a:gd name="connsiteX1694" fmla="*/ 45404 w 436104"/>
                <a:gd name="connsiteY1694" fmla="*/ 185361 h 641102"/>
                <a:gd name="connsiteX1695" fmla="*/ 45858 w 436104"/>
                <a:gd name="connsiteY1695" fmla="*/ 184680 h 641102"/>
                <a:gd name="connsiteX1696" fmla="*/ 46766 w 436104"/>
                <a:gd name="connsiteY1696" fmla="*/ 184567 h 641102"/>
                <a:gd name="connsiteX1697" fmla="*/ 47334 w 436104"/>
                <a:gd name="connsiteY1697" fmla="*/ 185134 h 641102"/>
                <a:gd name="connsiteX1698" fmla="*/ 47561 w 436104"/>
                <a:gd name="connsiteY1698" fmla="*/ 186156 h 641102"/>
                <a:gd name="connsiteX1699" fmla="*/ 47674 w 436104"/>
                <a:gd name="connsiteY1699" fmla="*/ 187177 h 641102"/>
                <a:gd name="connsiteX1700" fmla="*/ 48015 w 436104"/>
                <a:gd name="connsiteY1700" fmla="*/ 187972 h 641102"/>
                <a:gd name="connsiteX1701" fmla="*/ 49263 w 436104"/>
                <a:gd name="connsiteY1701" fmla="*/ 188993 h 641102"/>
                <a:gd name="connsiteX1702" fmla="*/ 50966 w 436104"/>
                <a:gd name="connsiteY1702" fmla="*/ 189902 h 641102"/>
                <a:gd name="connsiteX1703" fmla="*/ 52668 w 436104"/>
                <a:gd name="connsiteY1703" fmla="*/ 190129 h 641102"/>
                <a:gd name="connsiteX1704" fmla="*/ 54031 w 436104"/>
                <a:gd name="connsiteY1704" fmla="*/ 189107 h 641102"/>
                <a:gd name="connsiteX1705" fmla="*/ 54712 w 436104"/>
                <a:gd name="connsiteY1705" fmla="*/ 190356 h 641102"/>
                <a:gd name="connsiteX1706" fmla="*/ 55506 w 436104"/>
                <a:gd name="connsiteY1706" fmla="*/ 191037 h 641102"/>
                <a:gd name="connsiteX1707" fmla="*/ 56414 w 436104"/>
                <a:gd name="connsiteY1707" fmla="*/ 191037 h 641102"/>
                <a:gd name="connsiteX1708" fmla="*/ 57322 w 436104"/>
                <a:gd name="connsiteY1708" fmla="*/ 190242 h 641102"/>
                <a:gd name="connsiteX1709" fmla="*/ 57436 w 436104"/>
                <a:gd name="connsiteY1709" fmla="*/ 190810 h 641102"/>
                <a:gd name="connsiteX1710" fmla="*/ 57436 w 436104"/>
                <a:gd name="connsiteY1710" fmla="*/ 191037 h 641102"/>
                <a:gd name="connsiteX1711" fmla="*/ 57549 w 436104"/>
                <a:gd name="connsiteY1711" fmla="*/ 191150 h 641102"/>
                <a:gd name="connsiteX1712" fmla="*/ 58003 w 436104"/>
                <a:gd name="connsiteY1712" fmla="*/ 191264 h 641102"/>
                <a:gd name="connsiteX1713" fmla="*/ 55847 w 436104"/>
                <a:gd name="connsiteY1713" fmla="*/ 195464 h 641102"/>
                <a:gd name="connsiteX1714" fmla="*/ 53577 w 436104"/>
                <a:gd name="connsiteY1714" fmla="*/ 197280 h 641102"/>
                <a:gd name="connsiteX1715" fmla="*/ 51193 w 436104"/>
                <a:gd name="connsiteY1715" fmla="*/ 196939 h 641102"/>
                <a:gd name="connsiteX1716" fmla="*/ 48696 w 436104"/>
                <a:gd name="connsiteY1716" fmla="*/ 194669 h 641102"/>
                <a:gd name="connsiteX1717" fmla="*/ 48128 w 436104"/>
                <a:gd name="connsiteY1717" fmla="*/ 197961 h 641102"/>
                <a:gd name="connsiteX1718" fmla="*/ 49604 w 436104"/>
                <a:gd name="connsiteY1718" fmla="*/ 198982 h 641102"/>
                <a:gd name="connsiteX1719" fmla="*/ 51874 w 436104"/>
                <a:gd name="connsiteY1719" fmla="*/ 199096 h 641102"/>
                <a:gd name="connsiteX1720" fmla="*/ 53577 w 436104"/>
                <a:gd name="connsiteY1720" fmla="*/ 199890 h 641102"/>
                <a:gd name="connsiteX1721" fmla="*/ 55166 w 436104"/>
                <a:gd name="connsiteY1721" fmla="*/ 201025 h 641102"/>
                <a:gd name="connsiteX1722" fmla="*/ 56528 w 436104"/>
                <a:gd name="connsiteY1722" fmla="*/ 199890 h 641102"/>
                <a:gd name="connsiteX1723" fmla="*/ 57776 w 436104"/>
                <a:gd name="connsiteY1723" fmla="*/ 198074 h 641102"/>
                <a:gd name="connsiteX1724" fmla="*/ 59252 w 436104"/>
                <a:gd name="connsiteY1724" fmla="*/ 197166 h 641102"/>
                <a:gd name="connsiteX1725" fmla="*/ 57890 w 436104"/>
                <a:gd name="connsiteY1725" fmla="*/ 195123 h 641102"/>
                <a:gd name="connsiteX1726" fmla="*/ 58571 w 436104"/>
                <a:gd name="connsiteY1726" fmla="*/ 192399 h 641102"/>
                <a:gd name="connsiteX1727" fmla="*/ 60160 w 436104"/>
                <a:gd name="connsiteY1727" fmla="*/ 190015 h 641102"/>
                <a:gd name="connsiteX1728" fmla="*/ 61636 w 436104"/>
                <a:gd name="connsiteY1728" fmla="*/ 188993 h 641102"/>
                <a:gd name="connsiteX1729" fmla="*/ 63792 w 436104"/>
                <a:gd name="connsiteY1729" fmla="*/ 189561 h 641102"/>
                <a:gd name="connsiteX1730" fmla="*/ 67198 w 436104"/>
                <a:gd name="connsiteY1730" fmla="*/ 192058 h 641102"/>
                <a:gd name="connsiteX1731" fmla="*/ 69354 w 436104"/>
                <a:gd name="connsiteY1731" fmla="*/ 192399 h 641102"/>
                <a:gd name="connsiteX1732" fmla="*/ 68787 w 436104"/>
                <a:gd name="connsiteY1732" fmla="*/ 190923 h 641102"/>
                <a:gd name="connsiteX1733" fmla="*/ 67992 w 436104"/>
                <a:gd name="connsiteY1733" fmla="*/ 190015 h 641102"/>
                <a:gd name="connsiteX1734" fmla="*/ 65949 w 436104"/>
                <a:gd name="connsiteY1734" fmla="*/ 188880 h 641102"/>
                <a:gd name="connsiteX1735" fmla="*/ 65949 w 436104"/>
                <a:gd name="connsiteY1735" fmla="*/ 187745 h 641102"/>
                <a:gd name="connsiteX1736" fmla="*/ 66857 w 436104"/>
                <a:gd name="connsiteY1736" fmla="*/ 187405 h 641102"/>
                <a:gd name="connsiteX1737" fmla="*/ 67765 w 436104"/>
                <a:gd name="connsiteY1737" fmla="*/ 187291 h 641102"/>
                <a:gd name="connsiteX1738" fmla="*/ 69922 w 436104"/>
                <a:gd name="connsiteY1738" fmla="*/ 187745 h 641102"/>
                <a:gd name="connsiteX1739" fmla="*/ 68106 w 436104"/>
                <a:gd name="connsiteY1739" fmla="*/ 186724 h 641102"/>
                <a:gd name="connsiteX1740" fmla="*/ 62998 w 436104"/>
                <a:gd name="connsiteY1740" fmla="*/ 185588 h 641102"/>
                <a:gd name="connsiteX1741" fmla="*/ 61976 w 436104"/>
                <a:gd name="connsiteY1741" fmla="*/ 183886 h 641102"/>
                <a:gd name="connsiteX1742" fmla="*/ 61409 w 436104"/>
                <a:gd name="connsiteY1742" fmla="*/ 181502 h 641102"/>
                <a:gd name="connsiteX1743" fmla="*/ 61636 w 436104"/>
                <a:gd name="connsiteY1743" fmla="*/ 180253 h 641102"/>
                <a:gd name="connsiteX1744" fmla="*/ 67311 w 436104"/>
                <a:gd name="connsiteY1744" fmla="*/ 178664 h 641102"/>
                <a:gd name="connsiteX1745" fmla="*/ 69354 w 436104"/>
                <a:gd name="connsiteY1745" fmla="*/ 179232 h 641102"/>
                <a:gd name="connsiteX1746" fmla="*/ 72987 w 436104"/>
                <a:gd name="connsiteY1746" fmla="*/ 181615 h 641102"/>
                <a:gd name="connsiteX1747" fmla="*/ 74916 w 436104"/>
                <a:gd name="connsiteY1747" fmla="*/ 182183 h 641102"/>
                <a:gd name="connsiteX1748" fmla="*/ 91602 w 436104"/>
                <a:gd name="connsiteY1748" fmla="*/ 183432 h 641102"/>
                <a:gd name="connsiteX1749" fmla="*/ 92737 w 436104"/>
                <a:gd name="connsiteY1749" fmla="*/ 183204 h 641102"/>
                <a:gd name="connsiteX1750" fmla="*/ 94554 w 436104"/>
                <a:gd name="connsiteY1750" fmla="*/ 182410 h 641102"/>
                <a:gd name="connsiteX1751" fmla="*/ 95689 w 436104"/>
                <a:gd name="connsiteY1751" fmla="*/ 182183 h 641102"/>
                <a:gd name="connsiteX1752" fmla="*/ 96483 w 436104"/>
                <a:gd name="connsiteY1752" fmla="*/ 182523 h 641102"/>
                <a:gd name="connsiteX1753" fmla="*/ 97845 w 436104"/>
                <a:gd name="connsiteY1753" fmla="*/ 183999 h 641102"/>
                <a:gd name="connsiteX1754" fmla="*/ 98640 w 436104"/>
                <a:gd name="connsiteY1754" fmla="*/ 184567 h 641102"/>
                <a:gd name="connsiteX1755" fmla="*/ 106358 w 436104"/>
                <a:gd name="connsiteY1755" fmla="*/ 185702 h 641102"/>
                <a:gd name="connsiteX1756" fmla="*/ 107267 w 436104"/>
                <a:gd name="connsiteY1756" fmla="*/ 185475 h 641102"/>
                <a:gd name="connsiteX1757" fmla="*/ 108402 w 436104"/>
                <a:gd name="connsiteY1757" fmla="*/ 184794 h 641102"/>
                <a:gd name="connsiteX1758" fmla="*/ 109537 w 436104"/>
                <a:gd name="connsiteY1758" fmla="*/ 183886 h 641102"/>
                <a:gd name="connsiteX1759" fmla="*/ 110218 w 436104"/>
                <a:gd name="connsiteY1759" fmla="*/ 182977 h 641102"/>
                <a:gd name="connsiteX1760" fmla="*/ 111126 w 436104"/>
                <a:gd name="connsiteY1760" fmla="*/ 182296 h 641102"/>
                <a:gd name="connsiteX1761" fmla="*/ 112261 w 436104"/>
                <a:gd name="connsiteY1761" fmla="*/ 182523 h 641102"/>
                <a:gd name="connsiteX1762" fmla="*/ 116574 w 436104"/>
                <a:gd name="connsiteY1762" fmla="*/ 184567 h 641102"/>
                <a:gd name="connsiteX1763" fmla="*/ 117483 w 436104"/>
                <a:gd name="connsiteY1763" fmla="*/ 184680 h 641102"/>
                <a:gd name="connsiteX1764" fmla="*/ 118164 w 436104"/>
                <a:gd name="connsiteY1764" fmla="*/ 185361 h 641102"/>
                <a:gd name="connsiteX1765" fmla="*/ 118958 w 436104"/>
                <a:gd name="connsiteY1765" fmla="*/ 188426 h 641102"/>
                <a:gd name="connsiteX1766" fmla="*/ 119412 w 436104"/>
                <a:gd name="connsiteY1766" fmla="*/ 189107 h 641102"/>
                <a:gd name="connsiteX1767" fmla="*/ 121115 w 436104"/>
                <a:gd name="connsiteY1767" fmla="*/ 188767 h 641102"/>
                <a:gd name="connsiteX1768" fmla="*/ 122136 w 436104"/>
                <a:gd name="connsiteY1768" fmla="*/ 188426 h 641102"/>
                <a:gd name="connsiteX1769" fmla="*/ 122363 w 436104"/>
                <a:gd name="connsiteY1769" fmla="*/ 187972 h 641102"/>
                <a:gd name="connsiteX1770" fmla="*/ 123044 w 436104"/>
                <a:gd name="connsiteY1770" fmla="*/ 189334 h 641102"/>
                <a:gd name="connsiteX1771" fmla="*/ 123158 w 436104"/>
                <a:gd name="connsiteY1771" fmla="*/ 190696 h 641102"/>
                <a:gd name="connsiteX1772" fmla="*/ 122931 w 436104"/>
                <a:gd name="connsiteY1772" fmla="*/ 191831 h 641102"/>
                <a:gd name="connsiteX1773" fmla="*/ 122363 w 436104"/>
                <a:gd name="connsiteY1773" fmla="*/ 192626 h 641102"/>
                <a:gd name="connsiteX1774" fmla="*/ 122363 w 436104"/>
                <a:gd name="connsiteY1774" fmla="*/ 193761 h 641102"/>
                <a:gd name="connsiteX1775" fmla="*/ 124520 w 436104"/>
                <a:gd name="connsiteY1775" fmla="*/ 194783 h 641102"/>
                <a:gd name="connsiteX1776" fmla="*/ 124520 w 436104"/>
                <a:gd name="connsiteY1776" fmla="*/ 196031 h 641102"/>
                <a:gd name="connsiteX1777" fmla="*/ 122704 w 436104"/>
                <a:gd name="connsiteY1777" fmla="*/ 197393 h 641102"/>
                <a:gd name="connsiteX1778" fmla="*/ 123158 w 436104"/>
                <a:gd name="connsiteY1778" fmla="*/ 198982 h 641102"/>
                <a:gd name="connsiteX1779" fmla="*/ 127812 w 436104"/>
                <a:gd name="connsiteY1779" fmla="*/ 203296 h 641102"/>
                <a:gd name="connsiteX1780" fmla="*/ 129060 w 436104"/>
                <a:gd name="connsiteY1780" fmla="*/ 205225 h 641102"/>
                <a:gd name="connsiteX1781" fmla="*/ 129855 w 436104"/>
                <a:gd name="connsiteY1781" fmla="*/ 207723 h 641102"/>
                <a:gd name="connsiteX1782" fmla="*/ 129855 w 436104"/>
                <a:gd name="connsiteY1782" fmla="*/ 207836 h 641102"/>
                <a:gd name="connsiteX1783" fmla="*/ 130423 w 436104"/>
                <a:gd name="connsiteY1783" fmla="*/ 207836 h 641102"/>
                <a:gd name="connsiteX1784" fmla="*/ 130536 w 436104"/>
                <a:gd name="connsiteY1784" fmla="*/ 204885 h 641102"/>
                <a:gd name="connsiteX1785" fmla="*/ 130877 w 436104"/>
                <a:gd name="connsiteY1785" fmla="*/ 202388 h 641102"/>
                <a:gd name="connsiteX1786" fmla="*/ 130990 w 436104"/>
                <a:gd name="connsiteY1786" fmla="*/ 200118 h 641102"/>
                <a:gd name="connsiteX1787" fmla="*/ 130423 w 436104"/>
                <a:gd name="connsiteY1787" fmla="*/ 197734 h 641102"/>
                <a:gd name="connsiteX1788" fmla="*/ 132579 w 436104"/>
                <a:gd name="connsiteY1788" fmla="*/ 196826 h 641102"/>
                <a:gd name="connsiteX1789" fmla="*/ 134736 w 436104"/>
                <a:gd name="connsiteY1789" fmla="*/ 194669 h 641102"/>
                <a:gd name="connsiteX1790" fmla="*/ 136439 w 436104"/>
                <a:gd name="connsiteY1790" fmla="*/ 191377 h 641102"/>
                <a:gd name="connsiteX1791" fmla="*/ 137120 w 436104"/>
                <a:gd name="connsiteY1791" fmla="*/ 187064 h 641102"/>
                <a:gd name="connsiteX1792" fmla="*/ 138595 w 436104"/>
                <a:gd name="connsiteY1792" fmla="*/ 184340 h 641102"/>
                <a:gd name="connsiteX1793" fmla="*/ 141887 w 436104"/>
                <a:gd name="connsiteY1793" fmla="*/ 183886 h 641102"/>
                <a:gd name="connsiteX1794" fmla="*/ 147790 w 436104"/>
                <a:gd name="connsiteY1794" fmla="*/ 185248 h 641102"/>
                <a:gd name="connsiteX1795" fmla="*/ 148471 w 436104"/>
                <a:gd name="connsiteY1795" fmla="*/ 185021 h 641102"/>
                <a:gd name="connsiteX1796" fmla="*/ 149038 w 436104"/>
                <a:gd name="connsiteY1796" fmla="*/ 184453 h 641102"/>
                <a:gd name="connsiteX1797" fmla="*/ 149606 w 436104"/>
                <a:gd name="connsiteY1797" fmla="*/ 184113 h 641102"/>
                <a:gd name="connsiteX1798" fmla="*/ 150741 w 436104"/>
                <a:gd name="connsiteY1798" fmla="*/ 185134 h 641102"/>
                <a:gd name="connsiteX1799" fmla="*/ 152444 w 436104"/>
                <a:gd name="connsiteY1799" fmla="*/ 186156 h 641102"/>
                <a:gd name="connsiteX1800" fmla="*/ 154033 w 436104"/>
                <a:gd name="connsiteY1800" fmla="*/ 186724 h 641102"/>
                <a:gd name="connsiteX1801" fmla="*/ 156189 w 436104"/>
                <a:gd name="connsiteY1801" fmla="*/ 188312 h 641102"/>
                <a:gd name="connsiteX1802" fmla="*/ 157665 w 436104"/>
                <a:gd name="connsiteY1802" fmla="*/ 188653 h 641102"/>
                <a:gd name="connsiteX1803" fmla="*/ 162432 w 436104"/>
                <a:gd name="connsiteY1803" fmla="*/ 188653 h 641102"/>
                <a:gd name="connsiteX1804" fmla="*/ 164589 w 436104"/>
                <a:gd name="connsiteY1804" fmla="*/ 187972 h 641102"/>
                <a:gd name="connsiteX1805" fmla="*/ 166632 w 436104"/>
                <a:gd name="connsiteY1805" fmla="*/ 186383 h 641102"/>
                <a:gd name="connsiteX1806" fmla="*/ 169356 w 436104"/>
                <a:gd name="connsiteY1806" fmla="*/ 188426 h 641102"/>
                <a:gd name="connsiteX1807" fmla="*/ 175259 w 436104"/>
                <a:gd name="connsiteY1807" fmla="*/ 187177 h 641102"/>
                <a:gd name="connsiteX1808" fmla="*/ 177983 w 436104"/>
                <a:gd name="connsiteY1808" fmla="*/ 188539 h 641102"/>
                <a:gd name="connsiteX1809" fmla="*/ 178551 w 436104"/>
                <a:gd name="connsiteY1809" fmla="*/ 190129 h 641102"/>
                <a:gd name="connsiteX1810" fmla="*/ 178778 w 436104"/>
                <a:gd name="connsiteY1810" fmla="*/ 192058 h 641102"/>
                <a:gd name="connsiteX1811" fmla="*/ 179345 w 436104"/>
                <a:gd name="connsiteY1811" fmla="*/ 193647 h 641102"/>
                <a:gd name="connsiteX1812" fmla="*/ 182070 w 436104"/>
                <a:gd name="connsiteY1812" fmla="*/ 194783 h 641102"/>
                <a:gd name="connsiteX1813" fmla="*/ 183205 w 436104"/>
                <a:gd name="connsiteY1813" fmla="*/ 195918 h 641102"/>
                <a:gd name="connsiteX1814" fmla="*/ 185248 w 436104"/>
                <a:gd name="connsiteY1814" fmla="*/ 198982 h 641102"/>
                <a:gd name="connsiteX1815" fmla="*/ 186496 w 436104"/>
                <a:gd name="connsiteY1815" fmla="*/ 197961 h 641102"/>
                <a:gd name="connsiteX1816" fmla="*/ 187972 w 436104"/>
                <a:gd name="connsiteY1816" fmla="*/ 197620 h 641102"/>
                <a:gd name="connsiteX1817" fmla="*/ 191150 w 436104"/>
                <a:gd name="connsiteY1817" fmla="*/ 197734 h 641102"/>
                <a:gd name="connsiteX1818" fmla="*/ 191150 w 436104"/>
                <a:gd name="connsiteY1818" fmla="*/ 196485 h 641102"/>
                <a:gd name="connsiteX1819" fmla="*/ 189788 w 436104"/>
                <a:gd name="connsiteY1819" fmla="*/ 195804 h 641102"/>
                <a:gd name="connsiteX1820" fmla="*/ 188086 w 436104"/>
                <a:gd name="connsiteY1820" fmla="*/ 195237 h 641102"/>
                <a:gd name="connsiteX1821" fmla="*/ 186610 w 436104"/>
                <a:gd name="connsiteY1821" fmla="*/ 194328 h 641102"/>
                <a:gd name="connsiteX1822" fmla="*/ 185929 w 436104"/>
                <a:gd name="connsiteY1822" fmla="*/ 192512 h 641102"/>
                <a:gd name="connsiteX1823" fmla="*/ 185361 w 436104"/>
                <a:gd name="connsiteY1823" fmla="*/ 191264 h 641102"/>
                <a:gd name="connsiteX1824" fmla="*/ 183886 w 436104"/>
                <a:gd name="connsiteY1824" fmla="*/ 190356 h 641102"/>
                <a:gd name="connsiteX1825" fmla="*/ 182070 w 436104"/>
                <a:gd name="connsiteY1825" fmla="*/ 189788 h 641102"/>
                <a:gd name="connsiteX1826" fmla="*/ 180594 w 436104"/>
                <a:gd name="connsiteY1826" fmla="*/ 189788 h 641102"/>
                <a:gd name="connsiteX1827" fmla="*/ 180594 w 436104"/>
                <a:gd name="connsiteY1827" fmla="*/ 188539 h 641102"/>
                <a:gd name="connsiteX1828" fmla="*/ 181275 w 436104"/>
                <a:gd name="connsiteY1828" fmla="*/ 187745 h 641102"/>
                <a:gd name="connsiteX1829" fmla="*/ 182410 w 436104"/>
                <a:gd name="connsiteY1829" fmla="*/ 185815 h 641102"/>
                <a:gd name="connsiteX1830" fmla="*/ 183318 w 436104"/>
                <a:gd name="connsiteY1830" fmla="*/ 185134 h 641102"/>
                <a:gd name="connsiteX1831" fmla="*/ 185475 w 436104"/>
                <a:gd name="connsiteY1831" fmla="*/ 186156 h 641102"/>
                <a:gd name="connsiteX1832" fmla="*/ 186837 w 436104"/>
                <a:gd name="connsiteY1832" fmla="*/ 186496 h 641102"/>
                <a:gd name="connsiteX1833" fmla="*/ 187405 w 436104"/>
                <a:gd name="connsiteY1833" fmla="*/ 185702 h 641102"/>
                <a:gd name="connsiteX1834" fmla="*/ 188540 w 436104"/>
                <a:gd name="connsiteY1834" fmla="*/ 185021 h 641102"/>
                <a:gd name="connsiteX1835" fmla="*/ 195350 w 436104"/>
                <a:gd name="connsiteY1835" fmla="*/ 186269 h 641102"/>
                <a:gd name="connsiteX1836" fmla="*/ 193875 w 436104"/>
                <a:gd name="connsiteY1836" fmla="*/ 184226 h 641102"/>
                <a:gd name="connsiteX1837" fmla="*/ 192058 w 436104"/>
                <a:gd name="connsiteY1837" fmla="*/ 182864 h 641102"/>
                <a:gd name="connsiteX1838" fmla="*/ 190242 w 436104"/>
                <a:gd name="connsiteY1838" fmla="*/ 182070 h 641102"/>
                <a:gd name="connsiteX1839" fmla="*/ 188426 w 436104"/>
                <a:gd name="connsiteY1839" fmla="*/ 181842 h 641102"/>
                <a:gd name="connsiteX1840" fmla="*/ 186496 w 436104"/>
                <a:gd name="connsiteY1840" fmla="*/ 181956 h 641102"/>
                <a:gd name="connsiteX1841" fmla="*/ 185815 w 436104"/>
                <a:gd name="connsiteY1841" fmla="*/ 181502 h 641102"/>
                <a:gd name="connsiteX1842" fmla="*/ 185588 w 436104"/>
                <a:gd name="connsiteY1842" fmla="*/ 180140 h 641102"/>
                <a:gd name="connsiteX1843" fmla="*/ 186156 w 436104"/>
                <a:gd name="connsiteY1843" fmla="*/ 178437 h 641102"/>
                <a:gd name="connsiteX1844" fmla="*/ 187405 w 436104"/>
                <a:gd name="connsiteY1844" fmla="*/ 178891 h 641102"/>
                <a:gd name="connsiteX1845" fmla="*/ 189675 w 436104"/>
                <a:gd name="connsiteY1845" fmla="*/ 180707 h 641102"/>
                <a:gd name="connsiteX1846" fmla="*/ 191604 w 436104"/>
                <a:gd name="connsiteY1846" fmla="*/ 179572 h 641102"/>
                <a:gd name="connsiteX1847" fmla="*/ 190923 w 436104"/>
                <a:gd name="connsiteY1847" fmla="*/ 177983 h 641102"/>
                <a:gd name="connsiteX1848" fmla="*/ 188880 w 436104"/>
                <a:gd name="connsiteY1848" fmla="*/ 176621 h 641102"/>
                <a:gd name="connsiteX1849" fmla="*/ 186837 w 436104"/>
                <a:gd name="connsiteY1849" fmla="*/ 176054 h 641102"/>
                <a:gd name="connsiteX1850" fmla="*/ 177189 w 436104"/>
                <a:gd name="connsiteY1850" fmla="*/ 176054 h 641102"/>
                <a:gd name="connsiteX1851" fmla="*/ 176621 w 436104"/>
                <a:gd name="connsiteY1851" fmla="*/ 175486 h 641102"/>
                <a:gd name="connsiteX1852" fmla="*/ 176508 w 436104"/>
                <a:gd name="connsiteY1852" fmla="*/ 173783 h 641102"/>
                <a:gd name="connsiteX1853" fmla="*/ 176962 w 436104"/>
                <a:gd name="connsiteY1853" fmla="*/ 172535 h 641102"/>
                <a:gd name="connsiteX1854" fmla="*/ 177983 w 436104"/>
                <a:gd name="connsiteY1854" fmla="*/ 171400 h 641102"/>
                <a:gd name="connsiteX1855" fmla="*/ 179118 w 436104"/>
                <a:gd name="connsiteY1855" fmla="*/ 170605 h 641102"/>
                <a:gd name="connsiteX1856" fmla="*/ 181956 w 436104"/>
                <a:gd name="connsiteY1856" fmla="*/ 169810 h 641102"/>
                <a:gd name="connsiteX1857" fmla="*/ 193193 w 436104"/>
                <a:gd name="connsiteY1857" fmla="*/ 161865 h 641102"/>
                <a:gd name="connsiteX1858" fmla="*/ 194783 w 436104"/>
                <a:gd name="connsiteY1858" fmla="*/ 161297 h 641102"/>
                <a:gd name="connsiteX1859" fmla="*/ 195350 w 436104"/>
                <a:gd name="connsiteY1859" fmla="*/ 160730 h 641102"/>
                <a:gd name="connsiteX1860" fmla="*/ 195577 w 436104"/>
                <a:gd name="connsiteY1860" fmla="*/ 159368 h 641102"/>
                <a:gd name="connsiteX1861" fmla="*/ 195691 w 436104"/>
                <a:gd name="connsiteY1861" fmla="*/ 156076 h 641102"/>
                <a:gd name="connsiteX1862" fmla="*/ 196031 w 436104"/>
                <a:gd name="connsiteY1862" fmla="*/ 153238 h 641102"/>
                <a:gd name="connsiteX1863" fmla="*/ 196712 w 436104"/>
                <a:gd name="connsiteY1863" fmla="*/ 153805 h 641102"/>
                <a:gd name="connsiteX1864" fmla="*/ 197393 w 436104"/>
                <a:gd name="connsiteY1864" fmla="*/ 155622 h 641102"/>
                <a:gd name="connsiteX1865" fmla="*/ 197620 w 436104"/>
                <a:gd name="connsiteY1865" fmla="*/ 156643 h 641102"/>
                <a:gd name="connsiteX1866" fmla="*/ 197961 w 436104"/>
                <a:gd name="connsiteY1866" fmla="*/ 156757 h 641102"/>
                <a:gd name="connsiteX1867" fmla="*/ 198074 w 436104"/>
                <a:gd name="connsiteY1867" fmla="*/ 156870 h 641102"/>
                <a:gd name="connsiteX1868" fmla="*/ 198188 w 436104"/>
                <a:gd name="connsiteY1868" fmla="*/ 157892 h 641102"/>
                <a:gd name="connsiteX1869" fmla="*/ 201026 w 436104"/>
                <a:gd name="connsiteY1869" fmla="*/ 155849 h 641102"/>
                <a:gd name="connsiteX1870" fmla="*/ 203863 w 436104"/>
                <a:gd name="connsiteY1870" fmla="*/ 154373 h 641102"/>
                <a:gd name="connsiteX1871" fmla="*/ 204090 w 436104"/>
                <a:gd name="connsiteY1871" fmla="*/ 154373 h 641102"/>
                <a:gd name="connsiteX1872" fmla="*/ 212036 w 436104"/>
                <a:gd name="connsiteY1872" fmla="*/ 152784 h 641102"/>
                <a:gd name="connsiteX1873" fmla="*/ 213285 w 436104"/>
                <a:gd name="connsiteY1873" fmla="*/ 152557 h 641102"/>
                <a:gd name="connsiteX1874" fmla="*/ 217712 w 436104"/>
                <a:gd name="connsiteY1874" fmla="*/ 149492 h 641102"/>
                <a:gd name="connsiteX1875" fmla="*/ 220776 w 436104"/>
                <a:gd name="connsiteY1875" fmla="*/ 148811 h 641102"/>
                <a:gd name="connsiteX1876" fmla="*/ 220776 w 436104"/>
                <a:gd name="connsiteY1876" fmla="*/ 147563 h 641102"/>
                <a:gd name="connsiteX1877" fmla="*/ 217598 w 436104"/>
                <a:gd name="connsiteY1877" fmla="*/ 147449 h 641102"/>
                <a:gd name="connsiteX1878" fmla="*/ 216122 w 436104"/>
                <a:gd name="connsiteY1878" fmla="*/ 146768 h 641102"/>
                <a:gd name="connsiteX1879" fmla="*/ 214874 w 436104"/>
                <a:gd name="connsiteY1879" fmla="*/ 145179 h 641102"/>
                <a:gd name="connsiteX1880" fmla="*/ 220209 w 436104"/>
                <a:gd name="connsiteY1880" fmla="*/ 140752 h 641102"/>
                <a:gd name="connsiteX1881" fmla="*/ 219982 w 436104"/>
                <a:gd name="connsiteY1881" fmla="*/ 137460 h 641102"/>
                <a:gd name="connsiteX1882" fmla="*/ 224522 w 436104"/>
                <a:gd name="connsiteY1882" fmla="*/ 133374 h 641102"/>
                <a:gd name="connsiteX1883" fmla="*/ 224295 w 436104"/>
                <a:gd name="connsiteY1883" fmla="*/ 129174 h 641102"/>
                <a:gd name="connsiteX1884" fmla="*/ 225317 w 436104"/>
                <a:gd name="connsiteY1884" fmla="*/ 129855 h 641102"/>
                <a:gd name="connsiteX1885" fmla="*/ 225998 w 436104"/>
                <a:gd name="connsiteY1885" fmla="*/ 130650 h 641102"/>
                <a:gd name="connsiteX1886" fmla="*/ 226679 w 436104"/>
                <a:gd name="connsiteY1886" fmla="*/ 131217 h 641102"/>
                <a:gd name="connsiteX1887" fmla="*/ 227927 w 436104"/>
                <a:gd name="connsiteY1887" fmla="*/ 131444 h 641102"/>
                <a:gd name="connsiteX1888" fmla="*/ 229063 w 436104"/>
                <a:gd name="connsiteY1888" fmla="*/ 125996 h 641102"/>
                <a:gd name="connsiteX1889" fmla="*/ 229630 w 436104"/>
                <a:gd name="connsiteY1889" fmla="*/ 124520 h 641102"/>
                <a:gd name="connsiteX1890" fmla="*/ 229289 w 436104"/>
                <a:gd name="connsiteY1890" fmla="*/ 124180 h 641102"/>
                <a:gd name="connsiteX1891" fmla="*/ 229176 w 436104"/>
                <a:gd name="connsiteY1891" fmla="*/ 124180 h 641102"/>
                <a:gd name="connsiteX1892" fmla="*/ 229063 w 436104"/>
                <a:gd name="connsiteY1892" fmla="*/ 124066 h 641102"/>
                <a:gd name="connsiteX1893" fmla="*/ 228835 w 436104"/>
                <a:gd name="connsiteY1893" fmla="*/ 123499 h 641102"/>
                <a:gd name="connsiteX1894" fmla="*/ 227019 w 436104"/>
                <a:gd name="connsiteY1894" fmla="*/ 125315 h 641102"/>
                <a:gd name="connsiteX1895" fmla="*/ 225090 w 436104"/>
                <a:gd name="connsiteY1895" fmla="*/ 126336 h 641102"/>
                <a:gd name="connsiteX1896" fmla="*/ 218506 w 436104"/>
                <a:gd name="connsiteY1896" fmla="*/ 127471 h 641102"/>
                <a:gd name="connsiteX1897" fmla="*/ 214987 w 436104"/>
                <a:gd name="connsiteY1897" fmla="*/ 130422 h 641102"/>
                <a:gd name="connsiteX1898" fmla="*/ 212944 w 436104"/>
                <a:gd name="connsiteY1898" fmla="*/ 131444 h 641102"/>
                <a:gd name="connsiteX1899" fmla="*/ 212944 w 436104"/>
                <a:gd name="connsiteY1899" fmla="*/ 130422 h 641102"/>
                <a:gd name="connsiteX1900" fmla="*/ 213966 w 436104"/>
                <a:gd name="connsiteY1900" fmla="*/ 128947 h 641102"/>
                <a:gd name="connsiteX1901" fmla="*/ 214079 w 436104"/>
                <a:gd name="connsiteY1901" fmla="*/ 127471 h 641102"/>
                <a:gd name="connsiteX1902" fmla="*/ 213398 w 436104"/>
                <a:gd name="connsiteY1902" fmla="*/ 126223 h 641102"/>
                <a:gd name="connsiteX1903" fmla="*/ 212036 w 436104"/>
                <a:gd name="connsiteY1903" fmla="*/ 125769 h 641102"/>
                <a:gd name="connsiteX1904" fmla="*/ 210560 w 436104"/>
                <a:gd name="connsiteY1904" fmla="*/ 126450 h 641102"/>
                <a:gd name="connsiteX1905" fmla="*/ 208063 w 436104"/>
                <a:gd name="connsiteY1905" fmla="*/ 129628 h 641102"/>
                <a:gd name="connsiteX1906" fmla="*/ 205566 w 436104"/>
                <a:gd name="connsiteY1906" fmla="*/ 130877 h 641102"/>
                <a:gd name="connsiteX1907" fmla="*/ 201026 w 436104"/>
                <a:gd name="connsiteY1907" fmla="*/ 135985 h 641102"/>
                <a:gd name="connsiteX1908" fmla="*/ 199777 w 436104"/>
                <a:gd name="connsiteY1908" fmla="*/ 137120 h 641102"/>
                <a:gd name="connsiteX1909" fmla="*/ 198415 w 436104"/>
                <a:gd name="connsiteY1909" fmla="*/ 137914 h 641102"/>
                <a:gd name="connsiteX1910" fmla="*/ 197053 w 436104"/>
                <a:gd name="connsiteY1910" fmla="*/ 138255 h 641102"/>
                <a:gd name="connsiteX1911" fmla="*/ 197053 w 436104"/>
                <a:gd name="connsiteY1911" fmla="*/ 137233 h 641102"/>
                <a:gd name="connsiteX1912" fmla="*/ 199437 w 436104"/>
                <a:gd name="connsiteY1912" fmla="*/ 134395 h 641102"/>
                <a:gd name="connsiteX1913" fmla="*/ 200912 w 436104"/>
                <a:gd name="connsiteY1913" fmla="*/ 133147 h 641102"/>
                <a:gd name="connsiteX1914" fmla="*/ 202728 w 436104"/>
                <a:gd name="connsiteY1914" fmla="*/ 132693 h 641102"/>
                <a:gd name="connsiteX1915" fmla="*/ 203977 w 436104"/>
                <a:gd name="connsiteY1915" fmla="*/ 131444 h 641102"/>
                <a:gd name="connsiteX1916" fmla="*/ 203636 w 436104"/>
                <a:gd name="connsiteY1916" fmla="*/ 129060 h 641102"/>
                <a:gd name="connsiteX1917" fmla="*/ 202388 w 436104"/>
                <a:gd name="connsiteY1917" fmla="*/ 127585 h 641102"/>
                <a:gd name="connsiteX1918" fmla="*/ 200912 w 436104"/>
                <a:gd name="connsiteY1918" fmla="*/ 129174 h 641102"/>
                <a:gd name="connsiteX1919" fmla="*/ 200231 w 436104"/>
                <a:gd name="connsiteY1919" fmla="*/ 129174 h 641102"/>
                <a:gd name="connsiteX1920" fmla="*/ 200572 w 436104"/>
                <a:gd name="connsiteY1920" fmla="*/ 125542 h 641102"/>
                <a:gd name="connsiteX1921" fmla="*/ 199323 w 436104"/>
                <a:gd name="connsiteY1921" fmla="*/ 125542 h 641102"/>
                <a:gd name="connsiteX1922" fmla="*/ 197734 w 436104"/>
                <a:gd name="connsiteY1922" fmla="*/ 127812 h 641102"/>
                <a:gd name="connsiteX1923" fmla="*/ 196939 w 436104"/>
                <a:gd name="connsiteY1923" fmla="*/ 130990 h 641102"/>
                <a:gd name="connsiteX1924" fmla="*/ 196485 w 436104"/>
                <a:gd name="connsiteY1924" fmla="*/ 132012 h 641102"/>
                <a:gd name="connsiteX1925" fmla="*/ 195464 w 436104"/>
                <a:gd name="connsiteY1925" fmla="*/ 131217 h 641102"/>
                <a:gd name="connsiteX1926" fmla="*/ 194556 w 436104"/>
                <a:gd name="connsiteY1926" fmla="*/ 129855 h 641102"/>
                <a:gd name="connsiteX1927" fmla="*/ 194102 w 436104"/>
                <a:gd name="connsiteY1927" fmla="*/ 128720 h 641102"/>
                <a:gd name="connsiteX1928" fmla="*/ 194215 w 436104"/>
                <a:gd name="connsiteY1928" fmla="*/ 127925 h 641102"/>
                <a:gd name="connsiteX1929" fmla="*/ 194102 w 436104"/>
                <a:gd name="connsiteY1929" fmla="*/ 127244 h 641102"/>
                <a:gd name="connsiteX1930" fmla="*/ 193307 w 436104"/>
                <a:gd name="connsiteY1930" fmla="*/ 127017 h 641102"/>
                <a:gd name="connsiteX1931" fmla="*/ 192626 w 436104"/>
                <a:gd name="connsiteY1931" fmla="*/ 127131 h 641102"/>
                <a:gd name="connsiteX1932" fmla="*/ 191604 w 436104"/>
                <a:gd name="connsiteY1932" fmla="*/ 127812 h 641102"/>
                <a:gd name="connsiteX1933" fmla="*/ 191037 w 436104"/>
                <a:gd name="connsiteY1933" fmla="*/ 128039 h 641102"/>
                <a:gd name="connsiteX1934" fmla="*/ 188653 w 436104"/>
                <a:gd name="connsiteY1934" fmla="*/ 128152 h 641102"/>
                <a:gd name="connsiteX1935" fmla="*/ 187518 w 436104"/>
                <a:gd name="connsiteY1935" fmla="*/ 128606 h 641102"/>
                <a:gd name="connsiteX1936" fmla="*/ 186496 w 436104"/>
                <a:gd name="connsiteY1936" fmla="*/ 130877 h 641102"/>
                <a:gd name="connsiteX1937" fmla="*/ 185248 w 436104"/>
                <a:gd name="connsiteY1937" fmla="*/ 130536 h 641102"/>
                <a:gd name="connsiteX1938" fmla="*/ 183318 w 436104"/>
                <a:gd name="connsiteY1938" fmla="*/ 129174 h 641102"/>
                <a:gd name="connsiteX1939" fmla="*/ 175940 w 436104"/>
                <a:gd name="connsiteY1939" fmla="*/ 129174 h 641102"/>
                <a:gd name="connsiteX1940" fmla="*/ 174237 w 436104"/>
                <a:gd name="connsiteY1940" fmla="*/ 128039 h 641102"/>
                <a:gd name="connsiteX1941" fmla="*/ 175032 w 436104"/>
                <a:gd name="connsiteY1941" fmla="*/ 126450 h 641102"/>
                <a:gd name="connsiteX1942" fmla="*/ 174124 w 436104"/>
                <a:gd name="connsiteY1942" fmla="*/ 125542 h 641102"/>
                <a:gd name="connsiteX1943" fmla="*/ 166065 w 436104"/>
                <a:gd name="connsiteY1943" fmla="*/ 122477 h 641102"/>
                <a:gd name="connsiteX1944" fmla="*/ 164362 w 436104"/>
                <a:gd name="connsiteY1944" fmla="*/ 122477 h 641102"/>
                <a:gd name="connsiteX1945" fmla="*/ 164703 w 436104"/>
                <a:gd name="connsiteY1945" fmla="*/ 121796 h 641102"/>
                <a:gd name="connsiteX1946" fmla="*/ 164930 w 436104"/>
                <a:gd name="connsiteY1946" fmla="*/ 121228 h 641102"/>
                <a:gd name="connsiteX1947" fmla="*/ 165157 w 436104"/>
                <a:gd name="connsiteY1947" fmla="*/ 120661 h 641102"/>
                <a:gd name="connsiteX1948" fmla="*/ 165724 w 436104"/>
                <a:gd name="connsiteY1948" fmla="*/ 120093 h 641102"/>
                <a:gd name="connsiteX1949" fmla="*/ 165724 w 436104"/>
                <a:gd name="connsiteY1949" fmla="*/ 119072 h 641102"/>
                <a:gd name="connsiteX1950" fmla="*/ 164476 w 436104"/>
                <a:gd name="connsiteY1950" fmla="*/ 118277 h 641102"/>
                <a:gd name="connsiteX1951" fmla="*/ 163795 w 436104"/>
                <a:gd name="connsiteY1951" fmla="*/ 117142 h 641102"/>
                <a:gd name="connsiteX1952" fmla="*/ 164021 w 436104"/>
                <a:gd name="connsiteY1952" fmla="*/ 116007 h 641102"/>
                <a:gd name="connsiteX1953" fmla="*/ 165384 w 436104"/>
                <a:gd name="connsiteY1953" fmla="*/ 115553 h 641102"/>
                <a:gd name="connsiteX1954" fmla="*/ 166746 w 436104"/>
                <a:gd name="connsiteY1954" fmla="*/ 115439 h 641102"/>
                <a:gd name="connsiteX1955" fmla="*/ 167881 w 436104"/>
                <a:gd name="connsiteY1955" fmla="*/ 114872 h 641102"/>
                <a:gd name="connsiteX1956" fmla="*/ 168675 w 436104"/>
                <a:gd name="connsiteY1956" fmla="*/ 113623 h 641102"/>
                <a:gd name="connsiteX1957" fmla="*/ 168902 w 436104"/>
                <a:gd name="connsiteY1957" fmla="*/ 111580 h 641102"/>
                <a:gd name="connsiteX1958" fmla="*/ 170037 w 436104"/>
                <a:gd name="connsiteY1958" fmla="*/ 110331 h 641102"/>
                <a:gd name="connsiteX1959" fmla="*/ 176962 w 436104"/>
                <a:gd name="connsiteY1959" fmla="*/ 105337 h 641102"/>
                <a:gd name="connsiteX1960" fmla="*/ 179459 w 436104"/>
                <a:gd name="connsiteY1960" fmla="*/ 104315 h 641102"/>
                <a:gd name="connsiteX1961" fmla="*/ 189221 w 436104"/>
                <a:gd name="connsiteY1961" fmla="*/ 104542 h 641102"/>
                <a:gd name="connsiteX1962" fmla="*/ 194328 w 436104"/>
                <a:gd name="connsiteY1962" fmla="*/ 106245 h 641102"/>
                <a:gd name="connsiteX1963" fmla="*/ 196939 w 436104"/>
                <a:gd name="connsiteY1963" fmla="*/ 106358 h 641102"/>
                <a:gd name="connsiteX1964" fmla="*/ 196939 w 436104"/>
                <a:gd name="connsiteY1964" fmla="*/ 105337 h 641102"/>
                <a:gd name="connsiteX1965" fmla="*/ 190129 w 436104"/>
                <a:gd name="connsiteY1965" fmla="*/ 103634 h 641102"/>
                <a:gd name="connsiteX1966" fmla="*/ 188312 w 436104"/>
                <a:gd name="connsiteY1966" fmla="*/ 101818 h 641102"/>
                <a:gd name="connsiteX1967" fmla="*/ 189788 w 436104"/>
                <a:gd name="connsiteY1967" fmla="*/ 101137 h 641102"/>
                <a:gd name="connsiteX1968" fmla="*/ 194102 w 436104"/>
                <a:gd name="connsiteY1968" fmla="*/ 100910 h 641102"/>
                <a:gd name="connsiteX1969" fmla="*/ 195237 w 436104"/>
                <a:gd name="connsiteY1969" fmla="*/ 101364 h 641102"/>
                <a:gd name="connsiteX1970" fmla="*/ 196485 w 436104"/>
                <a:gd name="connsiteY1970" fmla="*/ 103407 h 641102"/>
                <a:gd name="connsiteX1971" fmla="*/ 198074 w 436104"/>
                <a:gd name="connsiteY1971" fmla="*/ 105337 h 641102"/>
                <a:gd name="connsiteX1972" fmla="*/ 199777 w 436104"/>
                <a:gd name="connsiteY1972" fmla="*/ 106358 h 641102"/>
                <a:gd name="connsiteX1973" fmla="*/ 201593 w 436104"/>
                <a:gd name="connsiteY1973" fmla="*/ 105451 h 641102"/>
                <a:gd name="connsiteX1974" fmla="*/ 196485 w 436104"/>
                <a:gd name="connsiteY1974" fmla="*/ 100229 h 641102"/>
                <a:gd name="connsiteX1975" fmla="*/ 192853 w 436104"/>
                <a:gd name="connsiteY1975" fmla="*/ 98980 h 641102"/>
                <a:gd name="connsiteX1976" fmla="*/ 189334 w 436104"/>
                <a:gd name="connsiteY1976" fmla="*/ 96370 h 641102"/>
                <a:gd name="connsiteX1977" fmla="*/ 187064 w 436104"/>
                <a:gd name="connsiteY1977" fmla="*/ 96143 h 641102"/>
                <a:gd name="connsiteX1978" fmla="*/ 187405 w 436104"/>
                <a:gd name="connsiteY1978" fmla="*/ 94553 h 641102"/>
                <a:gd name="connsiteX1979" fmla="*/ 188086 w 436104"/>
                <a:gd name="connsiteY1979" fmla="*/ 94213 h 641102"/>
                <a:gd name="connsiteX1980" fmla="*/ 188994 w 436104"/>
                <a:gd name="connsiteY1980" fmla="*/ 94213 h 641102"/>
                <a:gd name="connsiteX1981" fmla="*/ 190129 w 436104"/>
                <a:gd name="connsiteY1981" fmla="*/ 93872 h 641102"/>
                <a:gd name="connsiteX1982" fmla="*/ 191037 w 436104"/>
                <a:gd name="connsiteY1982" fmla="*/ 93078 h 641102"/>
                <a:gd name="connsiteX1983" fmla="*/ 192285 w 436104"/>
                <a:gd name="connsiteY1983" fmla="*/ 91262 h 641102"/>
                <a:gd name="connsiteX1984" fmla="*/ 193421 w 436104"/>
                <a:gd name="connsiteY1984" fmla="*/ 90354 h 641102"/>
                <a:gd name="connsiteX1985" fmla="*/ 195350 w 436104"/>
                <a:gd name="connsiteY1985" fmla="*/ 92283 h 641102"/>
                <a:gd name="connsiteX1986" fmla="*/ 197507 w 436104"/>
                <a:gd name="connsiteY1986" fmla="*/ 92510 h 641102"/>
                <a:gd name="connsiteX1987" fmla="*/ 202047 w 436104"/>
                <a:gd name="connsiteY1987" fmla="*/ 91602 h 641102"/>
                <a:gd name="connsiteX1988" fmla="*/ 207496 w 436104"/>
                <a:gd name="connsiteY1988" fmla="*/ 93759 h 641102"/>
                <a:gd name="connsiteX1989" fmla="*/ 209539 w 436104"/>
                <a:gd name="connsiteY1989" fmla="*/ 93759 h 641102"/>
                <a:gd name="connsiteX1990" fmla="*/ 209539 w 436104"/>
                <a:gd name="connsiteY1990" fmla="*/ 92624 h 641102"/>
                <a:gd name="connsiteX1991" fmla="*/ 207836 w 436104"/>
                <a:gd name="connsiteY1991" fmla="*/ 92397 h 641102"/>
                <a:gd name="connsiteX1992" fmla="*/ 205679 w 436104"/>
                <a:gd name="connsiteY1992" fmla="*/ 91489 h 641102"/>
                <a:gd name="connsiteX1993" fmla="*/ 204090 w 436104"/>
                <a:gd name="connsiteY1993" fmla="*/ 89673 h 641102"/>
                <a:gd name="connsiteX1994" fmla="*/ 204090 w 436104"/>
                <a:gd name="connsiteY1994" fmla="*/ 86835 h 641102"/>
                <a:gd name="connsiteX1995" fmla="*/ 205453 w 436104"/>
                <a:gd name="connsiteY1995" fmla="*/ 85359 h 641102"/>
                <a:gd name="connsiteX1996" fmla="*/ 209312 w 436104"/>
                <a:gd name="connsiteY1996" fmla="*/ 86040 h 641102"/>
                <a:gd name="connsiteX1997" fmla="*/ 210787 w 436104"/>
                <a:gd name="connsiteY1997" fmla="*/ 85700 h 641102"/>
                <a:gd name="connsiteX1998" fmla="*/ 209539 w 436104"/>
                <a:gd name="connsiteY1998" fmla="*/ 84565 h 641102"/>
                <a:gd name="connsiteX1999" fmla="*/ 208404 w 436104"/>
                <a:gd name="connsiteY1999" fmla="*/ 81613 h 641102"/>
                <a:gd name="connsiteX2000" fmla="*/ 207155 w 436104"/>
                <a:gd name="connsiteY2000" fmla="*/ 81046 h 641102"/>
                <a:gd name="connsiteX2001" fmla="*/ 205339 w 436104"/>
                <a:gd name="connsiteY2001" fmla="*/ 80932 h 641102"/>
                <a:gd name="connsiteX2002" fmla="*/ 204885 w 436104"/>
                <a:gd name="connsiteY2002" fmla="*/ 81046 h 641102"/>
                <a:gd name="connsiteX2003" fmla="*/ 204431 w 436104"/>
                <a:gd name="connsiteY2003" fmla="*/ 81840 h 641102"/>
                <a:gd name="connsiteX2004" fmla="*/ 204317 w 436104"/>
                <a:gd name="connsiteY2004" fmla="*/ 82976 h 641102"/>
                <a:gd name="connsiteX2005" fmla="*/ 204317 w 436104"/>
                <a:gd name="connsiteY2005" fmla="*/ 84111 h 641102"/>
                <a:gd name="connsiteX2006" fmla="*/ 204204 w 436104"/>
                <a:gd name="connsiteY2006" fmla="*/ 84678 h 641102"/>
                <a:gd name="connsiteX2007" fmla="*/ 201480 w 436104"/>
                <a:gd name="connsiteY2007" fmla="*/ 84565 h 641102"/>
                <a:gd name="connsiteX2008" fmla="*/ 199209 w 436104"/>
                <a:gd name="connsiteY2008" fmla="*/ 82068 h 641102"/>
                <a:gd name="connsiteX2009" fmla="*/ 197393 w 436104"/>
                <a:gd name="connsiteY2009" fmla="*/ 78662 h 641102"/>
                <a:gd name="connsiteX2010" fmla="*/ 196145 w 436104"/>
                <a:gd name="connsiteY2010" fmla="*/ 75484 h 641102"/>
                <a:gd name="connsiteX2011" fmla="*/ 197393 w 436104"/>
                <a:gd name="connsiteY2011" fmla="*/ 74576 h 641102"/>
                <a:gd name="connsiteX2012" fmla="*/ 198301 w 436104"/>
                <a:gd name="connsiteY2012" fmla="*/ 75030 h 641102"/>
                <a:gd name="connsiteX2013" fmla="*/ 199209 w 436104"/>
                <a:gd name="connsiteY2013" fmla="*/ 76052 h 641102"/>
                <a:gd name="connsiteX2014" fmla="*/ 200458 w 436104"/>
                <a:gd name="connsiteY2014" fmla="*/ 76619 h 641102"/>
                <a:gd name="connsiteX2015" fmla="*/ 201820 w 436104"/>
                <a:gd name="connsiteY2015" fmla="*/ 76392 h 641102"/>
                <a:gd name="connsiteX2016" fmla="*/ 203069 w 436104"/>
                <a:gd name="connsiteY2016" fmla="*/ 75938 h 641102"/>
                <a:gd name="connsiteX2017" fmla="*/ 205453 w 436104"/>
                <a:gd name="connsiteY2017" fmla="*/ 74349 h 641102"/>
                <a:gd name="connsiteX2018" fmla="*/ 202615 w 436104"/>
                <a:gd name="connsiteY2018" fmla="*/ 73100 h 641102"/>
                <a:gd name="connsiteX2019" fmla="*/ 200458 w 436104"/>
                <a:gd name="connsiteY2019" fmla="*/ 70944 h 641102"/>
                <a:gd name="connsiteX2020" fmla="*/ 196826 w 436104"/>
                <a:gd name="connsiteY2020" fmla="*/ 66290 h 641102"/>
                <a:gd name="connsiteX2021" fmla="*/ 196826 w 436104"/>
                <a:gd name="connsiteY2021" fmla="*/ 65041 h 641102"/>
                <a:gd name="connsiteX2022" fmla="*/ 197620 w 436104"/>
                <a:gd name="connsiteY2022" fmla="*/ 64246 h 641102"/>
                <a:gd name="connsiteX2023" fmla="*/ 198642 w 436104"/>
                <a:gd name="connsiteY2023" fmla="*/ 63906 h 641102"/>
                <a:gd name="connsiteX2024" fmla="*/ 199777 w 436104"/>
                <a:gd name="connsiteY2024" fmla="*/ 64133 h 641102"/>
                <a:gd name="connsiteX2025" fmla="*/ 200912 w 436104"/>
                <a:gd name="connsiteY2025" fmla="*/ 65154 h 641102"/>
                <a:gd name="connsiteX2026" fmla="*/ 201934 w 436104"/>
                <a:gd name="connsiteY2026" fmla="*/ 63452 h 641102"/>
                <a:gd name="connsiteX2027" fmla="*/ 202161 w 436104"/>
                <a:gd name="connsiteY2027" fmla="*/ 62884 h 641102"/>
                <a:gd name="connsiteX2028" fmla="*/ 201593 w 436104"/>
                <a:gd name="connsiteY2028" fmla="*/ 62884 h 641102"/>
                <a:gd name="connsiteX2029" fmla="*/ 202047 w 436104"/>
                <a:gd name="connsiteY2029" fmla="*/ 60500 h 641102"/>
                <a:gd name="connsiteX2030" fmla="*/ 202842 w 436104"/>
                <a:gd name="connsiteY2030" fmla="*/ 60047 h 641102"/>
                <a:gd name="connsiteX2031" fmla="*/ 203750 w 436104"/>
                <a:gd name="connsiteY2031" fmla="*/ 60160 h 641102"/>
                <a:gd name="connsiteX2032" fmla="*/ 204885 w 436104"/>
                <a:gd name="connsiteY2032" fmla="*/ 59479 h 641102"/>
                <a:gd name="connsiteX2033" fmla="*/ 206815 w 436104"/>
                <a:gd name="connsiteY2033" fmla="*/ 55393 h 641102"/>
                <a:gd name="connsiteX2034" fmla="*/ 207496 w 436104"/>
                <a:gd name="connsiteY2034" fmla="*/ 54712 h 641102"/>
                <a:gd name="connsiteX2035" fmla="*/ 208404 w 436104"/>
                <a:gd name="connsiteY2035" fmla="*/ 55733 h 641102"/>
                <a:gd name="connsiteX2036" fmla="*/ 208631 w 436104"/>
                <a:gd name="connsiteY2036" fmla="*/ 59706 h 641102"/>
                <a:gd name="connsiteX2037" fmla="*/ 209539 w 436104"/>
                <a:gd name="connsiteY2037" fmla="*/ 60500 h 641102"/>
                <a:gd name="connsiteX2038" fmla="*/ 210106 w 436104"/>
                <a:gd name="connsiteY2038" fmla="*/ 59819 h 641102"/>
                <a:gd name="connsiteX2039" fmla="*/ 210674 w 436104"/>
                <a:gd name="connsiteY2039" fmla="*/ 56755 h 641102"/>
                <a:gd name="connsiteX2040" fmla="*/ 211469 w 436104"/>
                <a:gd name="connsiteY2040" fmla="*/ 55847 h 641102"/>
                <a:gd name="connsiteX2041" fmla="*/ 210333 w 436104"/>
                <a:gd name="connsiteY2041" fmla="*/ 50852 h 641102"/>
                <a:gd name="connsiteX2042" fmla="*/ 209993 w 436104"/>
                <a:gd name="connsiteY2042" fmla="*/ 47901 h 641102"/>
                <a:gd name="connsiteX2043" fmla="*/ 210447 w 436104"/>
                <a:gd name="connsiteY2043" fmla="*/ 46539 h 641102"/>
                <a:gd name="connsiteX2044" fmla="*/ 211582 w 436104"/>
                <a:gd name="connsiteY2044" fmla="*/ 45404 h 641102"/>
                <a:gd name="connsiteX2045" fmla="*/ 213171 w 436104"/>
                <a:gd name="connsiteY2045" fmla="*/ 40183 h 641102"/>
                <a:gd name="connsiteX2046" fmla="*/ 214193 w 436104"/>
                <a:gd name="connsiteY2046" fmla="*/ 38366 h 641102"/>
                <a:gd name="connsiteX2047" fmla="*/ 215668 w 436104"/>
                <a:gd name="connsiteY2047" fmla="*/ 38253 h 641102"/>
                <a:gd name="connsiteX2048" fmla="*/ 221117 w 436104"/>
                <a:gd name="connsiteY2048" fmla="*/ 40636 h 641102"/>
                <a:gd name="connsiteX2049" fmla="*/ 222933 w 436104"/>
                <a:gd name="connsiteY2049" fmla="*/ 40296 h 641102"/>
                <a:gd name="connsiteX2050" fmla="*/ 225884 w 436104"/>
                <a:gd name="connsiteY2050" fmla="*/ 38707 h 641102"/>
                <a:gd name="connsiteX2051" fmla="*/ 227473 w 436104"/>
                <a:gd name="connsiteY2051" fmla="*/ 38366 h 641102"/>
                <a:gd name="connsiteX2052" fmla="*/ 226906 w 436104"/>
                <a:gd name="connsiteY2052" fmla="*/ 39842 h 641102"/>
                <a:gd name="connsiteX2053" fmla="*/ 226225 w 436104"/>
                <a:gd name="connsiteY2053" fmla="*/ 40977 h 641102"/>
                <a:gd name="connsiteX2054" fmla="*/ 225657 w 436104"/>
                <a:gd name="connsiteY2054" fmla="*/ 42112 h 641102"/>
                <a:gd name="connsiteX2055" fmla="*/ 225430 w 436104"/>
                <a:gd name="connsiteY2055" fmla="*/ 43701 h 641102"/>
                <a:gd name="connsiteX2056" fmla="*/ 225884 w 436104"/>
                <a:gd name="connsiteY2056" fmla="*/ 44496 h 641102"/>
                <a:gd name="connsiteX2057" fmla="*/ 227019 w 436104"/>
                <a:gd name="connsiteY2057" fmla="*/ 43474 h 641102"/>
                <a:gd name="connsiteX2058" fmla="*/ 229857 w 436104"/>
                <a:gd name="connsiteY2058" fmla="*/ 39274 h 641102"/>
                <a:gd name="connsiteX2059" fmla="*/ 235760 w 436104"/>
                <a:gd name="connsiteY2059" fmla="*/ 35529 h 641102"/>
                <a:gd name="connsiteX2060" fmla="*/ 237689 w 436104"/>
                <a:gd name="connsiteY2060" fmla="*/ 34848 h 641102"/>
                <a:gd name="connsiteX2061" fmla="*/ 239051 w 436104"/>
                <a:gd name="connsiteY2061" fmla="*/ 33485 h 641102"/>
                <a:gd name="connsiteX2062" fmla="*/ 239959 w 436104"/>
                <a:gd name="connsiteY2062" fmla="*/ 30761 h 641102"/>
                <a:gd name="connsiteX2063" fmla="*/ 241095 w 436104"/>
                <a:gd name="connsiteY2063" fmla="*/ 28264 h 641102"/>
                <a:gd name="connsiteX2064" fmla="*/ 243251 w 436104"/>
                <a:gd name="connsiteY2064" fmla="*/ 27923 h 641102"/>
                <a:gd name="connsiteX2065" fmla="*/ 245862 w 436104"/>
                <a:gd name="connsiteY2065" fmla="*/ 29853 h 641102"/>
                <a:gd name="connsiteX2066" fmla="*/ 245067 w 436104"/>
                <a:gd name="connsiteY2066" fmla="*/ 31783 h 641102"/>
                <a:gd name="connsiteX2067" fmla="*/ 240640 w 436104"/>
                <a:gd name="connsiteY2067" fmla="*/ 34848 h 641102"/>
                <a:gd name="connsiteX2068" fmla="*/ 240640 w 436104"/>
                <a:gd name="connsiteY2068" fmla="*/ 35982 h 641102"/>
                <a:gd name="connsiteX2069" fmla="*/ 244727 w 436104"/>
                <a:gd name="connsiteY2069" fmla="*/ 33712 h 641102"/>
                <a:gd name="connsiteX2070" fmla="*/ 245294 w 436104"/>
                <a:gd name="connsiteY2070" fmla="*/ 34167 h 641102"/>
                <a:gd name="connsiteX2071" fmla="*/ 245975 w 436104"/>
                <a:gd name="connsiteY2071" fmla="*/ 34961 h 641102"/>
                <a:gd name="connsiteX2072" fmla="*/ 247451 w 436104"/>
                <a:gd name="connsiteY2072" fmla="*/ 34848 h 641102"/>
                <a:gd name="connsiteX2073" fmla="*/ 249040 w 436104"/>
                <a:gd name="connsiteY2073" fmla="*/ 34167 h 641102"/>
                <a:gd name="connsiteX2074" fmla="*/ 249948 w 436104"/>
                <a:gd name="connsiteY2074" fmla="*/ 33485 h 641102"/>
                <a:gd name="connsiteX2075" fmla="*/ 251310 w 436104"/>
                <a:gd name="connsiteY2075" fmla="*/ 35869 h 641102"/>
                <a:gd name="connsiteX2076" fmla="*/ 251310 w 436104"/>
                <a:gd name="connsiteY2076" fmla="*/ 36891 h 641102"/>
                <a:gd name="connsiteX2077" fmla="*/ 250970 w 436104"/>
                <a:gd name="connsiteY2077" fmla="*/ 38820 h 641102"/>
                <a:gd name="connsiteX2078" fmla="*/ 251764 w 436104"/>
                <a:gd name="connsiteY2078" fmla="*/ 38480 h 641102"/>
                <a:gd name="connsiteX2079" fmla="*/ 253240 w 436104"/>
                <a:gd name="connsiteY2079" fmla="*/ 37345 h 641102"/>
                <a:gd name="connsiteX2080" fmla="*/ 254716 w 436104"/>
                <a:gd name="connsiteY2080" fmla="*/ 36891 h 641102"/>
                <a:gd name="connsiteX2081" fmla="*/ 254262 w 436104"/>
                <a:gd name="connsiteY2081" fmla="*/ 38593 h 641102"/>
                <a:gd name="connsiteX2082" fmla="*/ 253467 w 436104"/>
                <a:gd name="connsiteY2082" fmla="*/ 39728 h 641102"/>
                <a:gd name="connsiteX2083" fmla="*/ 252446 w 436104"/>
                <a:gd name="connsiteY2083" fmla="*/ 40296 h 641102"/>
                <a:gd name="connsiteX2084" fmla="*/ 251310 w 436104"/>
                <a:gd name="connsiteY2084" fmla="*/ 40523 h 641102"/>
                <a:gd name="connsiteX2085" fmla="*/ 251310 w 436104"/>
                <a:gd name="connsiteY2085" fmla="*/ 41658 h 641102"/>
                <a:gd name="connsiteX2086" fmla="*/ 253127 w 436104"/>
                <a:gd name="connsiteY2086" fmla="*/ 41545 h 641102"/>
                <a:gd name="connsiteX2087" fmla="*/ 254262 w 436104"/>
                <a:gd name="connsiteY2087" fmla="*/ 41885 h 641102"/>
                <a:gd name="connsiteX2088" fmla="*/ 255170 w 436104"/>
                <a:gd name="connsiteY2088" fmla="*/ 41771 h 641102"/>
                <a:gd name="connsiteX2089" fmla="*/ 256078 w 436104"/>
                <a:gd name="connsiteY2089" fmla="*/ 40409 h 641102"/>
                <a:gd name="connsiteX2090" fmla="*/ 257213 w 436104"/>
                <a:gd name="connsiteY2090" fmla="*/ 37345 h 641102"/>
                <a:gd name="connsiteX2091" fmla="*/ 256986 w 436104"/>
                <a:gd name="connsiteY2091" fmla="*/ 35529 h 641102"/>
                <a:gd name="connsiteX2092" fmla="*/ 254829 w 436104"/>
                <a:gd name="connsiteY2092" fmla="*/ 32350 h 641102"/>
                <a:gd name="connsiteX2093" fmla="*/ 254262 w 436104"/>
                <a:gd name="connsiteY2093" fmla="*/ 28945 h 641102"/>
                <a:gd name="connsiteX2094" fmla="*/ 255851 w 436104"/>
                <a:gd name="connsiteY2094" fmla="*/ 26902 h 641102"/>
                <a:gd name="connsiteX2095" fmla="*/ 258348 w 436104"/>
                <a:gd name="connsiteY2095" fmla="*/ 24972 h 641102"/>
                <a:gd name="connsiteX2096" fmla="*/ 260845 w 436104"/>
                <a:gd name="connsiteY2096" fmla="*/ 22021 h 641102"/>
                <a:gd name="connsiteX2097" fmla="*/ 261072 w 436104"/>
                <a:gd name="connsiteY2097" fmla="*/ 22929 h 641102"/>
                <a:gd name="connsiteX2098" fmla="*/ 261186 w 436104"/>
                <a:gd name="connsiteY2098" fmla="*/ 22929 h 641102"/>
                <a:gd name="connsiteX2099" fmla="*/ 261526 w 436104"/>
                <a:gd name="connsiteY2099" fmla="*/ 23269 h 641102"/>
                <a:gd name="connsiteX2100" fmla="*/ 259256 w 436104"/>
                <a:gd name="connsiteY2100" fmla="*/ 31215 h 641102"/>
                <a:gd name="connsiteX2101" fmla="*/ 259143 w 436104"/>
                <a:gd name="connsiteY2101" fmla="*/ 32464 h 641102"/>
                <a:gd name="connsiteX2102" fmla="*/ 259370 w 436104"/>
                <a:gd name="connsiteY2102" fmla="*/ 32804 h 641102"/>
                <a:gd name="connsiteX2103" fmla="*/ 259710 w 436104"/>
                <a:gd name="connsiteY2103" fmla="*/ 33485 h 641102"/>
                <a:gd name="connsiteX2104" fmla="*/ 260164 w 436104"/>
                <a:gd name="connsiteY2104" fmla="*/ 34280 h 641102"/>
                <a:gd name="connsiteX2105" fmla="*/ 260845 w 436104"/>
                <a:gd name="connsiteY2105" fmla="*/ 34848 h 641102"/>
                <a:gd name="connsiteX2106" fmla="*/ 261753 w 436104"/>
                <a:gd name="connsiteY2106" fmla="*/ 34848 h 641102"/>
                <a:gd name="connsiteX2107" fmla="*/ 262661 w 436104"/>
                <a:gd name="connsiteY2107" fmla="*/ 33712 h 641102"/>
                <a:gd name="connsiteX2108" fmla="*/ 263569 w 436104"/>
                <a:gd name="connsiteY2108" fmla="*/ 33599 h 641102"/>
                <a:gd name="connsiteX2109" fmla="*/ 264818 w 436104"/>
                <a:gd name="connsiteY2109" fmla="*/ 34167 h 641102"/>
                <a:gd name="connsiteX2110" fmla="*/ 266861 w 436104"/>
                <a:gd name="connsiteY2110" fmla="*/ 35529 h 641102"/>
                <a:gd name="connsiteX2111" fmla="*/ 268677 w 436104"/>
                <a:gd name="connsiteY2111" fmla="*/ 37231 h 641102"/>
                <a:gd name="connsiteX2112" fmla="*/ 269472 w 436104"/>
                <a:gd name="connsiteY2112" fmla="*/ 38820 h 641102"/>
                <a:gd name="connsiteX2113" fmla="*/ 269699 w 436104"/>
                <a:gd name="connsiteY2113" fmla="*/ 39388 h 641102"/>
                <a:gd name="connsiteX2114" fmla="*/ 270607 w 436104"/>
                <a:gd name="connsiteY2114" fmla="*/ 41658 h 641102"/>
                <a:gd name="connsiteX2115" fmla="*/ 270947 w 436104"/>
                <a:gd name="connsiteY2115" fmla="*/ 42907 h 641102"/>
                <a:gd name="connsiteX2116" fmla="*/ 270947 w 436104"/>
                <a:gd name="connsiteY2116" fmla="*/ 44155 h 641102"/>
                <a:gd name="connsiteX2117" fmla="*/ 270494 w 436104"/>
                <a:gd name="connsiteY2117" fmla="*/ 47220 h 641102"/>
                <a:gd name="connsiteX2118" fmla="*/ 270380 w 436104"/>
                <a:gd name="connsiteY2118" fmla="*/ 48809 h 641102"/>
                <a:gd name="connsiteX2119" fmla="*/ 271175 w 436104"/>
                <a:gd name="connsiteY2119" fmla="*/ 47333 h 641102"/>
                <a:gd name="connsiteX2120" fmla="*/ 272764 w 436104"/>
                <a:gd name="connsiteY2120" fmla="*/ 42907 h 641102"/>
                <a:gd name="connsiteX2121" fmla="*/ 273445 w 436104"/>
                <a:gd name="connsiteY2121" fmla="*/ 41999 h 641102"/>
                <a:gd name="connsiteX2122" fmla="*/ 273785 w 436104"/>
                <a:gd name="connsiteY2122" fmla="*/ 40750 h 641102"/>
                <a:gd name="connsiteX2123" fmla="*/ 273104 w 436104"/>
                <a:gd name="connsiteY2123" fmla="*/ 38026 h 641102"/>
                <a:gd name="connsiteX2124" fmla="*/ 272196 w 436104"/>
                <a:gd name="connsiteY2124" fmla="*/ 35415 h 641102"/>
                <a:gd name="connsiteX2125" fmla="*/ 271742 w 436104"/>
                <a:gd name="connsiteY2125" fmla="*/ 34393 h 641102"/>
                <a:gd name="connsiteX2126" fmla="*/ 271629 w 436104"/>
                <a:gd name="connsiteY2126" fmla="*/ 32691 h 641102"/>
                <a:gd name="connsiteX2127" fmla="*/ 271175 w 436104"/>
                <a:gd name="connsiteY2127" fmla="*/ 30534 h 641102"/>
                <a:gd name="connsiteX2128" fmla="*/ 270380 w 436104"/>
                <a:gd name="connsiteY2128" fmla="*/ 28718 h 641102"/>
                <a:gd name="connsiteX2129" fmla="*/ 269131 w 436104"/>
                <a:gd name="connsiteY2129" fmla="*/ 28151 h 641102"/>
                <a:gd name="connsiteX2130" fmla="*/ 268337 w 436104"/>
                <a:gd name="connsiteY2130" fmla="*/ 29399 h 641102"/>
                <a:gd name="connsiteX2131" fmla="*/ 268564 w 436104"/>
                <a:gd name="connsiteY2131" fmla="*/ 31783 h 641102"/>
                <a:gd name="connsiteX2132" fmla="*/ 269245 w 436104"/>
                <a:gd name="connsiteY2132" fmla="*/ 34393 h 641102"/>
                <a:gd name="connsiteX2133" fmla="*/ 269812 w 436104"/>
                <a:gd name="connsiteY2133" fmla="*/ 36210 h 641102"/>
                <a:gd name="connsiteX2134" fmla="*/ 268450 w 436104"/>
                <a:gd name="connsiteY2134" fmla="*/ 35982 h 641102"/>
                <a:gd name="connsiteX2135" fmla="*/ 267542 w 436104"/>
                <a:gd name="connsiteY2135" fmla="*/ 34961 h 641102"/>
                <a:gd name="connsiteX2136" fmla="*/ 266748 w 436104"/>
                <a:gd name="connsiteY2136" fmla="*/ 33712 h 641102"/>
                <a:gd name="connsiteX2137" fmla="*/ 265840 w 436104"/>
                <a:gd name="connsiteY2137" fmla="*/ 32691 h 641102"/>
                <a:gd name="connsiteX2138" fmla="*/ 263002 w 436104"/>
                <a:gd name="connsiteY2138" fmla="*/ 31896 h 641102"/>
                <a:gd name="connsiteX2139" fmla="*/ 261867 w 436104"/>
                <a:gd name="connsiteY2139" fmla="*/ 30761 h 641102"/>
                <a:gd name="connsiteX2140" fmla="*/ 262207 w 436104"/>
                <a:gd name="connsiteY2140" fmla="*/ 28604 h 641102"/>
                <a:gd name="connsiteX2141" fmla="*/ 264818 w 436104"/>
                <a:gd name="connsiteY2141" fmla="*/ 23156 h 641102"/>
                <a:gd name="connsiteX2142" fmla="*/ 264818 w 436104"/>
                <a:gd name="connsiteY2142" fmla="*/ 22248 h 641102"/>
                <a:gd name="connsiteX2143" fmla="*/ 268337 w 436104"/>
                <a:gd name="connsiteY2143" fmla="*/ 22816 h 641102"/>
                <a:gd name="connsiteX2144" fmla="*/ 269812 w 436104"/>
                <a:gd name="connsiteY2144" fmla="*/ 22248 h 641102"/>
                <a:gd name="connsiteX2145" fmla="*/ 273331 w 436104"/>
                <a:gd name="connsiteY2145" fmla="*/ 19183 h 641102"/>
                <a:gd name="connsiteX2146" fmla="*/ 274580 w 436104"/>
                <a:gd name="connsiteY2146" fmla="*/ 18729 h 641102"/>
                <a:gd name="connsiteX2147" fmla="*/ 276169 w 436104"/>
                <a:gd name="connsiteY2147" fmla="*/ 19410 h 641102"/>
                <a:gd name="connsiteX2148" fmla="*/ 277191 w 436104"/>
                <a:gd name="connsiteY2148" fmla="*/ 20999 h 641102"/>
                <a:gd name="connsiteX2149" fmla="*/ 277985 w 436104"/>
                <a:gd name="connsiteY2149" fmla="*/ 22702 h 641102"/>
                <a:gd name="connsiteX2150" fmla="*/ 278893 w 436104"/>
                <a:gd name="connsiteY2150" fmla="*/ 23497 h 641102"/>
                <a:gd name="connsiteX2151" fmla="*/ 279347 w 436104"/>
                <a:gd name="connsiteY2151" fmla="*/ 24745 h 641102"/>
                <a:gd name="connsiteX2152" fmla="*/ 279120 w 436104"/>
                <a:gd name="connsiteY2152" fmla="*/ 27356 h 641102"/>
                <a:gd name="connsiteX2153" fmla="*/ 278666 w 436104"/>
                <a:gd name="connsiteY2153" fmla="*/ 29966 h 641102"/>
                <a:gd name="connsiteX2154" fmla="*/ 278439 w 436104"/>
                <a:gd name="connsiteY2154" fmla="*/ 30988 h 641102"/>
                <a:gd name="connsiteX2155" fmla="*/ 279007 w 436104"/>
                <a:gd name="connsiteY2155" fmla="*/ 32464 h 641102"/>
                <a:gd name="connsiteX2156" fmla="*/ 280255 w 436104"/>
                <a:gd name="connsiteY2156" fmla="*/ 33599 h 641102"/>
                <a:gd name="connsiteX2157" fmla="*/ 283093 w 436104"/>
                <a:gd name="connsiteY2157" fmla="*/ 34961 h 641102"/>
                <a:gd name="connsiteX2158" fmla="*/ 283093 w 436104"/>
                <a:gd name="connsiteY2158" fmla="*/ 37004 h 641102"/>
                <a:gd name="connsiteX2159" fmla="*/ 283888 w 436104"/>
                <a:gd name="connsiteY2159" fmla="*/ 39274 h 641102"/>
                <a:gd name="connsiteX2160" fmla="*/ 285023 w 436104"/>
                <a:gd name="connsiteY2160" fmla="*/ 41204 h 641102"/>
                <a:gd name="connsiteX2161" fmla="*/ 286044 w 436104"/>
                <a:gd name="connsiteY2161" fmla="*/ 41999 h 641102"/>
                <a:gd name="connsiteX2162" fmla="*/ 287407 w 436104"/>
                <a:gd name="connsiteY2162" fmla="*/ 43247 h 641102"/>
                <a:gd name="connsiteX2163" fmla="*/ 287633 w 436104"/>
                <a:gd name="connsiteY2163" fmla="*/ 45971 h 641102"/>
                <a:gd name="connsiteX2164" fmla="*/ 287066 w 436104"/>
                <a:gd name="connsiteY2164" fmla="*/ 48809 h 641102"/>
                <a:gd name="connsiteX2165" fmla="*/ 286158 w 436104"/>
                <a:gd name="connsiteY2165" fmla="*/ 50058 h 641102"/>
                <a:gd name="connsiteX2166" fmla="*/ 284682 w 436104"/>
                <a:gd name="connsiteY2166" fmla="*/ 50512 h 641102"/>
                <a:gd name="connsiteX2167" fmla="*/ 283547 w 436104"/>
                <a:gd name="connsiteY2167" fmla="*/ 51533 h 641102"/>
                <a:gd name="connsiteX2168" fmla="*/ 281731 w 436104"/>
                <a:gd name="connsiteY2168" fmla="*/ 53690 h 641102"/>
                <a:gd name="connsiteX2169" fmla="*/ 276396 w 436104"/>
                <a:gd name="connsiteY2169" fmla="*/ 57095 h 641102"/>
                <a:gd name="connsiteX2170" fmla="*/ 276396 w 436104"/>
                <a:gd name="connsiteY2170" fmla="*/ 58231 h 641102"/>
                <a:gd name="connsiteX2171" fmla="*/ 282185 w 436104"/>
                <a:gd name="connsiteY2171" fmla="*/ 57095 h 641102"/>
                <a:gd name="connsiteX2172" fmla="*/ 284115 w 436104"/>
                <a:gd name="connsiteY2172" fmla="*/ 58117 h 641102"/>
                <a:gd name="connsiteX2173" fmla="*/ 283093 w 436104"/>
                <a:gd name="connsiteY2173" fmla="*/ 61636 h 641102"/>
                <a:gd name="connsiteX2174" fmla="*/ 281958 w 436104"/>
                <a:gd name="connsiteY2174" fmla="*/ 62884 h 641102"/>
                <a:gd name="connsiteX2175" fmla="*/ 277191 w 436104"/>
                <a:gd name="connsiteY2175" fmla="*/ 66403 h 641102"/>
                <a:gd name="connsiteX2176" fmla="*/ 273899 w 436104"/>
                <a:gd name="connsiteY2176" fmla="*/ 70944 h 641102"/>
                <a:gd name="connsiteX2177" fmla="*/ 272537 w 436104"/>
                <a:gd name="connsiteY2177" fmla="*/ 72079 h 641102"/>
                <a:gd name="connsiteX2178" fmla="*/ 272537 w 436104"/>
                <a:gd name="connsiteY2178" fmla="*/ 73214 h 641102"/>
                <a:gd name="connsiteX2179" fmla="*/ 274466 w 436104"/>
                <a:gd name="connsiteY2179" fmla="*/ 72646 h 641102"/>
                <a:gd name="connsiteX2180" fmla="*/ 276169 w 436104"/>
                <a:gd name="connsiteY2180" fmla="*/ 71398 h 641102"/>
                <a:gd name="connsiteX2181" fmla="*/ 285363 w 436104"/>
                <a:gd name="connsiteY2181" fmla="*/ 62430 h 641102"/>
                <a:gd name="connsiteX2182" fmla="*/ 286385 w 436104"/>
                <a:gd name="connsiteY2182" fmla="*/ 62203 h 641102"/>
                <a:gd name="connsiteX2183" fmla="*/ 287179 w 436104"/>
                <a:gd name="connsiteY2183" fmla="*/ 60387 h 641102"/>
                <a:gd name="connsiteX2184" fmla="*/ 289109 w 436104"/>
                <a:gd name="connsiteY2184" fmla="*/ 59479 h 641102"/>
                <a:gd name="connsiteX2185" fmla="*/ 291379 w 436104"/>
                <a:gd name="connsiteY2185" fmla="*/ 58912 h 641102"/>
                <a:gd name="connsiteX2186" fmla="*/ 293082 w 436104"/>
                <a:gd name="connsiteY2186" fmla="*/ 58117 h 641102"/>
                <a:gd name="connsiteX2187" fmla="*/ 294331 w 436104"/>
                <a:gd name="connsiteY2187" fmla="*/ 56074 h 641102"/>
                <a:gd name="connsiteX2188" fmla="*/ 294898 w 436104"/>
                <a:gd name="connsiteY2188" fmla="*/ 53350 h 641102"/>
                <a:gd name="connsiteX2189" fmla="*/ 294444 w 436104"/>
                <a:gd name="connsiteY2189" fmla="*/ 50966 h 641102"/>
                <a:gd name="connsiteX2190" fmla="*/ 292628 w 436104"/>
                <a:gd name="connsiteY2190" fmla="*/ 49944 h 641102"/>
                <a:gd name="connsiteX2191" fmla="*/ 292174 w 436104"/>
                <a:gd name="connsiteY2191" fmla="*/ 49263 h 641102"/>
                <a:gd name="connsiteX2192" fmla="*/ 292628 w 436104"/>
                <a:gd name="connsiteY2192" fmla="*/ 47674 h 641102"/>
                <a:gd name="connsiteX2193" fmla="*/ 293649 w 436104"/>
                <a:gd name="connsiteY2193" fmla="*/ 45290 h 641102"/>
                <a:gd name="connsiteX2194" fmla="*/ 293649 w 436104"/>
                <a:gd name="connsiteY2194" fmla="*/ 41204 h 641102"/>
                <a:gd name="connsiteX2195" fmla="*/ 292968 w 436104"/>
                <a:gd name="connsiteY2195" fmla="*/ 40864 h 641102"/>
                <a:gd name="connsiteX2196" fmla="*/ 289109 w 436104"/>
                <a:gd name="connsiteY2196" fmla="*/ 34848 h 641102"/>
                <a:gd name="connsiteX2197" fmla="*/ 286839 w 436104"/>
                <a:gd name="connsiteY2197" fmla="*/ 32918 h 641102"/>
                <a:gd name="connsiteX2198" fmla="*/ 286044 w 436104"/>
                <a:gd name="connsiteY2198" fmla="*/ 31896 h 641102"/>
                <a:gd name="connsiteX2199" fmla="*/ 285590 w 436104"/>
                <a:gd name="connsiteY2199" fmla="*/ 30761 h 641102"/>
                <a:gd name="connsiteX2200" fmla="*/ 285250 w 436104"/>
                <a:gd name="connsiteY2200" fmla="*/ 28945 h 641102"/>
                <a:gd name="connsiteX2201" fmla="*/ 285250 w 436104"/>
                <a:gd name="connsiteY2201" fmla="*/ 27242 h 641102"/>
                <a:gd name="connsiteX2202" fmla="*/ 287407 w 436104"/>
                <a:gd name="connsiteY2202" fmla="*/ 25313 h 641102"/>
                <a:gd name="connsiteX2203" fmla="*/ 288428 w 436104"/>
                <a:gd name="connsiteY2203" fmla="*/ 22361 h 641102"/>
                <a:gd name="connsiteX2204" fmla="*/ 288655 w 436104"/>
                <a:gd name="connsiteY2204" fmla="*/ 18956 h 641102"/>
                <a:gd name="connsiteX2205" fmla="*/ 287633 w 436104"/>
                <a:gd name="connsiteY2205" fmla="*/ 16232 h 641102"/>
                <a:gd name="connsiteX2206" fmla="*/ 289223 w 436104"/>
                <a:gd name="connsiteY2206" fmla="*/ 16459 h 641102"/>
                <a:gd name="connsiteX2207" fmla="*/ 290698 w 436104"/>
                <a:gd name="connsiteY2207" fmla="*/ 17140 h 641102"/>
                <a:gd name="connsiteX2208" fmla="*/ 292060 w 436104"/>
                <a:gd name="connsiteY2208" fmla="*/ 17367 h 641102"/>
                <a:gd name="connsiteX2209" fmla="*/ 293536 w 436104"/>
                <a:gd name="connsiteY2209" fmla="*/ 16232 h 641102"/>
                <a:gd name="connsiteX2210" fmla="*/ 293309 w 436104"/>
                <a:gd name="connsiteY2210" fmla="*/ 15664 h 641102"/>
                <a:gd name="connsiteX2211" fmla="*/ 293195 w 436104"/>
                <a:gd name="connsiteY2211" fmla="*/ 15324 h 641102"/>
                <a:gd name="connsiteX2212" fmla="*/ 293082 w 436104"/>
                <a:gd name="connsiteY2212" fmla="*/ 14870 h 641102"/>
                <a:gd name="connsiteX2213" fmla="*/ 292855 w 436104"/>
                <a:gd name="connsiteY2213" fmla="*/ 13962 h 641102"/>
                <a:gd name="connsiteX2214" fmla="*/ 294785 w 436104"/>
                <a:gd name="connsiteY2214" fmla="*/ 15664 h 641102"/>
                <a:gd name="connsiteX2215" fmla="*/ 296828 w 436104"/>
                <a:gd name="connsiteY2215" fmla="*/ 16913 h 641102"/>
                <a:gd name="connsiteX2216" fmla="*/ 298984 w 436104"/>
                <a:gd name="connsiteY2216" fmla="*/ 16800 h 641102"/>
                <a:gd name="connsiteX2217" fmla="*/ 302730 w 436104"/>
                <a:gd name="connsiteY2217" fmla="*/ 12827 h 641102"/>
                <a:gd name="connsiteX2218" fmla="*/ 304660 w 436104"/>
                <a:gd name="connsiteY2218" fmla="*/ 12259 h 641102"/>
                <a:gd name="connsiteX2219" fmla="*/ 306590 w 436104"/>
                <a:gd name="connsiteY2219" fmla="*/ 13280 h 641102"/>
                <a:gd name="connsiteX2220" fmla="*/ 308065 w 436104"/>
                <a:gd name="connsiteY2220" fmla="*/ 16345 h 641102"/>
                <a:gd name="connsiteX2221" fmla="*/ 306022 w 436104"/>
                <a:gd name="connsiteY2221" fmla="*/ 16459 h 641102"/>
                <a:gd name="connsiteX2222" fmla="*/ 305341 w 436104"/>
                <a:gd name="connsiteY2222" fmla="*/ 16345 h 641102"/>
                <a:gd name="connsiteX2223" fmla="*/ 307157 w 436104"/>
                <a:gd name="connsiteY2223" fmla="*/ 17707 h 641102"/>
                <a:gd name="connsiteX2224" fmla="*/ 309314 w 436104"/>
                <a:gd name="connsiteY2224" fmla="*/ 18729 h 641102"/>
                <a:gd name="connsiteX2225" fmla="*/ 311471 w 436104"/>
                <a:gd name="connsiteY2225" fmla="*/ 18843 h 641102"/>
                <a:gd name="connsiteX2226" fmla="*/ 313400 w 436104"/>
                <a:gd name="connsiteY2226" fmla="*/ 17481 h 641102"/>
                <a:gd name="connsiteX2227" fmla="*/ 307157 w 436104"/>
                <a:gd name="connsiteY2227" fmla="*/ 12486 h 641102"/>
                <a:gd name="connsiteX2228" fmla="*/ 304206 w 436104"/>
                <a:gd name="connsiteY2228" fmla="*/ 8740 h 641102"/>
                <a:gd name="connsiteX2229" fmla="*/ 303979 w 436104"/>
                <a:gd name="connsiteY2229" fmla="*/ 4767 h 641102"/>
                <a:gd name="connsiteX2230" fmla="*/ 301368 w 436104"/>
                <a:gd name="connsiteY2230" fmla="*/ 3178 h 641102"/>
                <a:gd name="connsiteX2231" fmla="*/ 300233 w 436104"/>
                <a:gd name="connsiteY2231" fmla="*/ 2157 h 641102"/>
                <a:gd name="connsiteX2232" fmla="*/ 299439 w 436104"/>
                <a:gd name="connsiteY2232" fmla="*/ 1022 h 641102"/>
                <a:gd name="connsiteX2233" fmla="*/ 301028 w 436104"/>
                <a:gd name="connsiteY2233" fmla="*/ 0 h 641102"/>
                <a:gd name="connsiteX2234" fmla="*/ 302730 w 436104"/>
                <a:gd name="connsiteY2234" fmla="*/ 454 h 641102"/>
                <a:gd name="connsiteX2235" fmla="*/ 306022 w 436104"/>
                <a:gd name="connsiteY2235" fmla="*/ 2384 h 641102"/>
                <a:gd name="connsiteX2236" fmla="*/ 312719 w 436104"/>
                <a:gd name="connsiteY2236" fmla="*/ 4767 h 641102"/>
                <a:gd name="connsiteX2237" fmla="*/ 314308 w 436104"/>
                <a:gd name="connsiteY2237" fmla="*/ 4994 h 641102"/>
                <a:gd name="connsiteX2238" fmla="*/ 318054 w 436104"/>
                <a:gd name="connsiteY2238" fmla="*/ 7038 h 641102"/>
                <a:gd name="connsiteX2239" fmla="*/ 319303 w 436104"/>
                <a:gd name="connsiteY2239" fmla="*/ 8173 h 641102"/>
                <a:gd name="connsiteX2240" fmla="*/ 324297 w 436104"/>
                <a:gd name="connsiteY2240" fmla="*/ 15778 h 641102"/>
                <a:gd name="connsiteX2241" fmla="*/ 325773 w 436104"/>
                <a:gd name="connsiteY2241" fmla="*/ 17140 h 641102"/>
                <a:gd name="connsiteX2242" fmla="*/ 330540 w 436104"/>
                <a:gd name="connsiteY2242" fmla="*/ 19410 h 641102"/>
                <a:gd name="connsiteX2243" fmla="*/ 334172 w 436104"/>
                <a:gd name="connsiteY2243" fmla="*/ 20091 h 641102"/>
                <a:gd name="connsiteX2244" fmla="*/ 338599 w 436104"/>
                <a:gd name="connsiteY2244" fmla="*/ 22021 h 641102"/>
                <a:gd name="connsiteX2245" fmla="*/ 340643 w 436104"/>
                <a:gd name="connsiteY2245" fmla="*/ 23610 h 641102"/>
                <a:gd name="connsiteX2246" fmla="*/ 342799 w 436104"/>
                <a:gd name="connsiteY2246" fmla="*/ 22702 h 641102"/>
                <a:gd name="connsiteX2247" fmla="*/ 344161 w 436104"/>
                <a:gd name="connsiteY2247" fmla="*/ 25313 h 641102"/>
                <a:gd name="connsiteX2248" fmla="*/ 343821 w 436104"/>
                <a:gd name="connsiteY2248" fmla="*/ 28832 h 641102"/>
                <a:gd name="connsiteX2249" fmla="*/ 340983 w 436104"/>
                <a:gd name="connsiteY2249" fmla="*/ 30534 h 641102"/>
                <a:gd name="connsiteX2250" fmla="*/ 338259 w 436104"/>
                <a:gd name="connsiteY2250" fmla="*/ 31102 h 641102"/>
                <a:gd name="connsiteX2251" fmla="*/ 334967 w 436104"/>
                <a:gd name="connsiteY2251" fmla="*/ 32464 h 641102"/>
                <a:gd name="connsiteX2252" fmla="*/ 331902 w 436104"/>
                <a:gd name="connsiteY2252" fmla="*/ 34507 h 641102"/>
                <a:gd name="connsiteX2253" fmla="*/ 328610 w 436104"/>
                <a:gd name="connsiteY2253" fmla="*/ 37799 h 641102"/>
                <a:gd name="connsiteX2254" fmla="*/ 325432 w 436104"/>
                <a:gd name="connsiteY2254" fmla="*/ 39501 h 641102"/>
                <a:gd name="connsiteX2255" fmla="*/ 322821 w 436104"/>
                <a:gd name="connsiteY2255" fmla="*/ 40296 h 641102"/>
                <a:gd name="connsiteX2256" fmla="*/ 321573 w 436104"/>
                <a:gd name="connsiteY2256" fmla="*/ 41545 h 641102"/>
                <a:gd name="connsiteX2257" fmla="*/ 317373 w 436104"/>
                <a:gd name="connsiteY2257" fmla="*/ 47447 h 641102"/>
                <a:gd name="connsiteX2258" fmla="*/ 315897 w 436104"/>
                <a:gd name="connsiteY2258" fmla="*/ 50285 h 641102"/>
                <a:gd name="connsiteX2259" fmla="*/ 314649 w 436104"/>
                <a:gd name="connsiteY2259" fmla="*/ 53350 h 641102"/>
                <a:gd name="connsiteX2260" fmla="*/ 315330 w 436104"/>
                <a:gd name="connsiteY2260" fmla="*/ 53463 h 641102"/>
                <a:gd name="connsiteX2261" fmla="*/ 80932 w 436104"/>
                <a:gd name="connsiteY2261" fmla="*/ 350177 h 641102"/>
                <a:gd name="connsiteX2262" fmla="*/ 83316 w 436104"/>
                <a:gd name="connsiteY2262" fmla="*/ 354150 h 641102"/>
                <a:gd name="connsiteX2263" fmla="*/ 81386 w 436104"/>
                <a:gd name="connsiteY2263" fmla="*/ 357101 h 641102"/>
                <a:gd name="connsiteX2264" fmla="*/ 78095 w 436104"/>
                <a:gd name="connsiteY2264" fmla="*/ 358123 h 641102"/>
                <a:gd name="connsiteX2265" fmla="*/ 76392 w 436104"/>
                <a:gd name="connsiteY2265" fmla="*/ 356193 h 641102"/>
                <a:gd name="connsiteX2266" fmla="*/ 76051 w 436104"/>
                <a:gd name="connsiteY2266" fmla="*/ 353809 h 641102"/>
                <a:gd name="connsiteX2267" fmla="*/ 75484 w 436104"/>
                <a:gd name="connsiteY2267" fmla="*/ 352675 h 641102"/>
                <a:gd name="connsiteX2268" fmla="*/ 75370 w 436104"/>
                <a:gd name="connsiteY2268" fmla="*/ 351766 h 641102"/>
                <a:gd name="connsiteX2269" fmla="*/ 76278 w 436104"/>
                <a:gd name="connsiteY2269" fmla="*/ 350291 h 641102"/>
                <a:gd name="connsiteX2270" fmla="*/ 77414 w 436104"/>
                <a:gd name="connsiteY2270" fmla="*/ 349496 h 641102"/>
                <a:gd name="connsiteX2271" fmla="*/ 78776 w 436104"/>
                <a:gd name="connsiteY2271" fmla="*/ 349269 h 641102"/>
                <a:gd name="connsiteX2272" fmla="*/ 80024 w 436104"/>
                <a:gd name="connsiteY2272" fmla="*/ 349496 h 641102"/>
                <a:gd name="connsiteX2273" fmla="*/ 80932 w 436104"/>
                <a:gd name="connsiteY2273" fmla="*/ 350177 h 641102"/>
                <a:gd name="connsiteX2274" fmla="*/ 51760 w 436104"/>
                <a:gd name="connsiteY2274" fmla="*/ 239505 h 641102"/>
                <a:gd name="connsiteX2275" fmla="*/ 52896 w 436104"/>
                <a:gd name="connsiteY2275" fmla="*/ 238824 h 641102"/>
                <a:gd name="connsiteX2276" fmla="*/ 54031 w 436104"/>
                <a:gd name="connsiteY2276" fmla="*/ 238484 h 641102"/>
                <a:gd name="connsiteX2277" fmla="*/ 54939 w 436104"/>
                <a:gd name="connsiteY2277" fmla="*/ 238597 h 641102"/>
                <a:gd name="connsiteX2278" fmla="*/ 55733 w 436104"/>
                <a:gd name="connsiteY2278" fmla="*/ 239505 h 641102"/>
                <a:gd name="connsiteX2279" fmla="*/ 55733 w 436104"/>
                <a:gd name="connsiteY2279" fmla="*/ 240641 h 641102"/>
                <a:gd name="connsiteX2280" fmla="*/ 54939 w 436104"/>
                <a:gd name="connsiteY2280" fmla="*/ 241889 h 641102"/>
                <a:gd name="connsiteX2281" fmla="*/ 54258 w 436104"/>
                <a:gd name="connsiteY2281" fmla="*/ 244500 h 641102"/>
                <a:gd name="connsiteX2282" fmla="*/ 54031 w 436104"/>
                <a:gd name="connsiteY2282" fmla="*/ 247338 h 641102"/>
                <a:gd name="connsiteX2283" fmla="*/ 54371 w 436104"/>
                <a:gd name="connsiteY2283" fmla="*/ 249494 h 641102"/>
                <a:gd name="connsiteX2284" fmla="*/ 52215 w 436104"/>
                <a:gd name="connsiteY2284" fmla="*/ 251424 h 641102"/>
                <a:gd name="connsiteX2285" fmla="*/ 50398 w 436104"/>
                <a:gd name="connsiteY2285" fmla="*/ 250402 h 641102"/>
                <a:gd name="connsiteX2286" fmla="*/ 48582 w 436104"/>
                <a:gd name="connsiteY2286" fmla="*/ 248132 h 641102"/>
                <a:gd name="connsiteX2287" fmla="*/ 46425 w 436104"/>
                <a:gd name="connsiteY2287" fmla="*/ 246202 h 641102"/>
                <a:gd name="connsiteX2288" fmla="*/ 45177 w 436104"/>
                <a:gd name="connsiteY2288" fmla="*/ 246089 h 641102"/>
                <a:gd name="connsiteX2289" fmla="*/ 43815 w 436104"/>
                <a:gd name="connsiteY2289" fmla="*/ 246316 h 641102"/>
                <a:gd name="connsiteX2290" fmla="*/ 42793 w 436104"/>
                <a:gd name="connsiteY2290" fmla="*/ 246089 h 641102"/>
                <a:gd name="connsiteX2291" fmla="*/ 42339 w 436104"/>
                <a:gd name="connsiteY2291" fmla="*/ 244500 h 641102"/>
                <a:gd name="connsiteX2292" fmla="*/ 42566 w 436104"/>
                <a:gd name="connsiteY2292" fmla="*/ 242116 h 641102"/>
                <a:gd name="connsiteX2293" fmla="*/ 42907 w 436104"/>
                <a:gd name="connsiteY2293" fmla="*/ 240300 h 641102"/>
                <a:gd name="connsiteX2294" fmla="*/ 42793 w 436104"/>
                <a:gd name="connsiteY2294" fmla="*/ 238824 h 641102"/>
                <a:gd name="connsiteX2295" fmla="*/ 41772 w 436104"/>
                <a:gd name="connsiteY2295" fmla="*/ 237349 h 641102"/>
                <a:gd name="connsiteX2296" fmla="*/ 39728 w 436104"/>
                <a:gd name="connsiteY2296" fmla="*/ 236781 h 641102"/>
                <a:gd name="connsiteX2297" fmla="*/ 32350 w 436104"/>
                <a:gd name="connsiteY2297" fmla="*/ 238370 h 641102"/>
                <a:gd name="connsiteX2298" fmla="*/ 29739 w 436104"/>
                <a:gd name="connsiteY2298" fmla="*/ 238030 h 641102"/>
                <a:gd name="connsiteX2299" fmla="*/ 24972 w 436104"/>
                <a:gd name="connsiteY2299" fmla="*/ 236214 h 641102"/>
                <a:gd name="connsiteX2300" fmla="*/ 22361 w 436104"/>
                <a:gd name="connsiteY2300" fmla="*/ 236214 h 641102"/>
                <a:gd name="connsiteX2301" fmla="*/ 22361 w 436104"/>
                <a:gd name="connsiteY2301" fmla="*/ 235078 h 641102"/>
                <a:gd name="connsiteX2302" fmla="*/ 24859 w 436104"/>
                <a:gd name="connsiteY2302" fmla="*/ 234965 h 641102"/>
                <a:gd name="connsiteX2303" fmla="*/ 27015 w 436104"/>
                <a:gd name="connsiteY2303" fmla="*/ 234397 h 641102"/>
                <a:gd name="connsiteX2304" fmla="*/ 28718 w 436104"/>
                <a:gd name="connsiteY2304" fmla="*/ 232695 h 641102"/>
                <a:gd name="connsiteX2305" fmla="*/ 29853 w 436104"/>
                <a:gd name="connsiteY2305" fmla="*/ 229403 h 641102"/>
                <a:gd name="connsiteX2306" fmla="*/ 30648 w 436104"/>
                <a:gd name="connsiteY2306" fmla="*/ 230424 h 641102"/>
                <a:gd name="connsiteX2307" fmla="*/ 31442 w 436104"/>
                <a:gd name="connsiteY2307" fmla="*/ 230765 h 641102"/>
                <a:gd name="connsiteX2308" fmla="*/ 32237 w 436104"/>
                <a:gd name="connsiteY2308" fmla="*/ 230424 h 641102"/>
                <a:gd name="connsiteX2309" fmla="*/ 33145 w 436104"/>
                <a:gd name="connsiteY2309" fmla="*/ 229517 h 641102"/>
                <a:gd name="connsiteX2310" fmla="*/ 35188 w 436104"/>
                <a:gd name="connsiteY2310" fmla="*/ 232127 h 641102"/>
                <a:gd name="connsiteX2311" fmla="*/ 37685 w 436104"/>
                <a:gd name="connsiteY2311" fmla="*/ 231446 h 641102"/>
                <a:gd name="connsiteX2312" fmla="*/ 40069 w 436104"/>
                <a:gd name="connsiteY2312" fmla="*/ 229517 h 641102"/>
                <a:gd name="connsiteX2313" fmla="*/ 42112 w 436104"/>
                <a:gd name="connsiteY2313" fmla="*/ 228381 h 641102"/>
                <a:gd name="connsiteX2314" fmla="*/ 50625 w 436104"/>
                <a:gd name="connsiteY2314" fmla="*/ 228608 h 641102"/>
                <a:gd name="connsiteX2315" fmla="*/ 52441 w 436104"/>
                <a:gd name="connsiteY2315" fmla="*/ 229403 h 641102"/>
                <a:gd name="connsiteX2316" fmla="*/ 54485 w 436104"/>
                <a:gd name="connsiteY2316" fmla="*/ 233830 h 641102"/>
                <a:gd name="connsiteX2317" fmla="*/ 52441 w 436104"/>
                <a:gd name="connsiteY2317" fmla="*/ 233830 h 641102"/>
                <a:gd name="connsiteX2318" fmla="*/ 52668 w 436104"/>
                <a:gd name="connsiteY2318" fmla="*/ 235192 h 641102"/>
                <a:gd name="connsiteX2319" fmla="*/ 52668 w 436104"/>
                <a:gd name="connsiteY2319" fmla="*/ 236440 h 641102"/>
                <a:gd name="connsiteX2320" fmla="*/ 52328 w 436104"/>
                <a:gd name="connsiteY2320" fmla="*/ 237576 h 641102"/>
                <a:gd name="connsiteX2321" fmla="*/ 51760 w 436104"/>
                <a:gd name="connsiteY2321" fmla="*/ 238370 h 641102"/>
                <a:gd name="connsiteX2322" fmla="*/ 51760 w 436104"/>
                <a:gd name="connsiteY2322" fmla="*/ 239505 h 641102"/>
                <a:gd name="connsiteX2323" fmla="*/ 191264 w 436104"/>
                <a:gd name="connsiteY2323" fmla="*/ 63565 h 641102"/>
                <a:gd name="connsiteX2324" fmla="*/ 192853 w 436104"/>
                <a:gd name="connsiteY2324" fmla="*/ 64246 h 641102"/>
                <a:gd name="connsiteX2325" fmla="*/ 194102 w 436104"/>
                <a:gd name="connsiteY2325" fmla="*/ 65041 h 641102"/>
                <a:gd name="connsiteX2326" fmla="*/ 194896 w 436104"/>
                <a:gd name="connsiteY2326" fmla="*/ 66516 h 641102"/>
                <a:gd name="connsiteX2327" fmla="*/ 195350 w 436104"/>
                <a:gd name="connsiteY2327" fmla="*/ 69241 h 641102"/>
                <a:gd name="connsiteX2328" fmla="*/ 191150 w 436104"/>
                <a:gd name="connsiteY2328" fmla="*/ 70603 h 641102"/>
                <a:gd name="connsiteX2329" fmla="*/ 188994 w 436104"/>
                <a:gd name="connsiteY2329" fmla="*/ 70489 h 641102"/>
                <a:gd name="connsiteX2330" fmla="*/ 187405 w 436104"/>
                <a:gd name="connsiteY2330" fmla="*/ 69241 h 641102"/>
                <a:gd name="connsiteX2331" fmla="*/ 187405 w 436104"/>
                <a:gd name="connsiteY2331" fmla="*/ 68219 h 641102"/>
                <a:gd name="connsiteX2332" fmla="*/ 187631 w 436104"/>
                <a:gd name="connsiteY2332" fmla="*/ 67425 h 641102"/>
                <a:gd name="connsiteX2333" fmla="*/ 187745 w 436104"/>
                <a:gd name="connsiteY2333" fmla="*/ 67425 h 641102"/>
                <a:gd name="connsiteX2334" fmla="*/ 187631 w 436104"/>
                <a:gd name="connsiteY2334" fmla="*/ 67198 h 641102"/>
                <a:gd name="connsiteX2335" fmla="*/ 187405 w 436104"/>
                <a:gd name="connsiteY2335" fmla="*/ 65949 h 641102"/>
                <a:gd name="connsiteX2336" fmla="*/ 188880 w 436104"/>
                <a:gd name="connsiteY2336" fmla="*/ 64928 h 641102"/>
                <a:gd name="connsiteX2337" fmla="*/ 189448 w 436104"/>
                <a:gd name="connsiteY2337" fmla="*/ 64701 h 641102"/>
                <a:gd name="connsiteX2338" fmla="*/ 189221 w 436104"/>
                <a:gd name="connsiteY2338" fmla="*/ 64246 h 641102"/>
                <a:gd name="connsiteX2339" fmla="*/ 188880 w 436104"/>
                <a:gd name="connsiteY2339" fmla="*/ 63792 h 641102"/>
                <a:gd name="connsiteX2340" fmla="*/ 188767 w 436104"/>
                <a:gd name="connsiteY2340" fmla="*/ 63452 h 641102"/>
                <a:gd name="connsiteX2341" fmla="*/ 189561 w 436104"/>
                <a:gd name="connsiteY2341" fmla="*/ 62544 h 641102"/>
                <a:gd name="connsiteX2342" fmla="*/ 190242 w 436104"/>
                <a:gd name="connsiteY2342" fmla="*/ 62317 h 641102"/>
                <a:gd name="connsiteX2343" fmla="*/ 190810 w 436104"/>
                <a:gd name="connsiteY2343" fmla="*/ 62657 h 641102"/>
                <a:gd name="connsiteX2344" fmla="*/ 191264 w 436104"/>
                <a:gd name="connsiteY2344" fmla="*/ 63565 h 641102"/>
                <a:gd name="connsiteX2345" fmla="*/ 65949 w 436104"/>
                <a:gd name="connsiteY2345" fmla="*/ 610114 h 641102"/>
                <a:gd name="connsiteX2346" fmla="*/ 66857 w 436104"/>
                <a:gd name="connsiteY2346" fmla="*/ 609887 h 641102"/>
                <a:gd name="connsiteX2347" fmla="*/ 67652 w 436104"/>
                <a:gd name="connsiteY2347" fmla="*/ 610455 h 641102"/>
                <a:gd name="connsiteX2348" fmla="*/ 66857 w 436104"/>
                <a:gd name="connsiteY2348" fmla="*/ 611590 h 641102"/>
                <a:gd name="connsiteX2349" fmla="*/ 66290 w 436104"/>
                <a:gd name="connsiteY2349" fmla="*/ 611931 h 641102"/>
                <a:gd name="connsiteX2350" fmla="*/ 58684 w 436104"/>
                <a:gd name="connsiteY2350" fmla="*/ 614428 h 641102"/>
                <a:gd name="connsiteX2351" fmla="*/ 57663 w 436104"/>
                <a:gd name="connsiteY2351" fmla="*/ 613974 h 641102"/>
                <a:gd name="connsiteX2352" fmla="*/ 56187 w 436104"/>
                <a:gd name="connsiteY2352" fmla="*/ 613179 h 641102"/>
                <a:gd name="connsiteX2353" fmla="*/ 56414 w 436104"/>
                <a:gd name="connsiteY2353" fmla="*/ 611703 h 641102"/>
                <a:gd name="connsiteX2354" fmla="*/ 57776 w 436104"/>
                <a:gd name="connsiteY2354" fmla="*/ 610568 h 641102"/>
                <a:gd name="connsiteX2355" fmla="*/ 59706 w 436104"/>
                <a:gd name="connsiteY2355" fmla="*/ 609887 h 641102"/>
                <a:gd name="connsiteX2356" fmla="*/ 61976 w 436104"/>
                <a:gd name="connsiteY2356" fmla="*/ 609660 h 641102"/>
                <a:gd name="connsiteX2357" fmla="*/ 65268 w 436104"/>
                <a:gd name="connsiteY2357" fmla="*/ 610228 h 641102"/>
                <a:gd name="connsiteX2358" fmla="*/ 65949 w 436104"/>
                <a:gd name="connsiteY2358" fmla="*/ 610114 h 641102"/>
                <a:gd name="connsiteX2359" fmla="*/ 17821 w 436104"/>
                <a:gd name="connsiteY2359" fmla="*/ 565278 h 641102"/>
                <a:gd name="connsiteX2360" fmla="*/ 18843 w 436104"/>
                <a:gd name="connsiteY2360" fmla="*/ 565392 h 641102"/>
                <a:gd name="connsiteX2361" fmla="*/ 19183 w 436104"/>
                <a:gd name="connsiteY2361" fmla="*/ 566413 h 641102"/>
                <a:gd name="connsiteX2362" fmla="*/ 18502 w 436104"/>
                <a:gd name="connsiteY2362" fmla="*/ 567662 h 641102"/>
                <a:gd name="connsiteX2363" fmla="*/ 16799 w 436104"/>
                <a:gd name="connsiteY2363" fmla="*/ 568797 h 641102"/>
                <a:gd name="connsiteX2364" fmla="*/ 13054 w 436104"/>
                <a:gd name="connsiteY2364" fmla="*/ 570613 h 641102"/>
                <a:gd name="connsiteX2365" fmla="*/ 9648 w 436104"/>
                <a:gd name="connsiteY2365" fmla="*/ 570953 h 641102"/>
                <a:gd name="connsiteX2366" fmla="*/ 8740 w 436104"/>
                <a:gd name="connsiteY2366" fmla="*/ 571862 h 641102"/>
                <a:gd name="connsiteX2367" fmla="*/ 6811 w 436104"/>
                <a:gd name="connsiteY2367" fmla="*/ 572202 h 641102"/>
                <a:gd name="connsiteX2368" fmla="*/ 6470 w 436104"/>
                <a:gd name="connsiteY2368" fmla="*/ 571067 h 641102"/>
                <a:gd name="connsiteX2369" fmla="*/ 8173 w 436104"/>
                <a:gd name="connsiteY2369" fmla="*/ 568797 h 641102"/>
                <a:gd name="connsiteX2370" fmla="*/ 13167 w 436104"/>
                <a:gd name="connsiteY2370" fmla="*/ 565392 h 641102"/>
                <a:gd name="connsiteX2371" fmla="*/ 14075 w 436104"/>
                <a:gd name="connsiteY2371" fmla="*/ 564597 h 641102"/>
                <a:gd name="connsiteX2372" fmla="*/ 15891 w 436104"/>
                <a:gd name="connsiteY2372" fmla="*/ 564710 h 641102"/>
                <a:gd name="connsiteX2373" fmla="*/ 16572 w 436104"/>
                <a:gd name="connsiteY2373" fmla="*/ 564824 h 641102"/>
                <a:gd name="connsiteX2374" fmla="*/ 17367 w 436104"/>
                <a:gd name="connsiteY2374" fmla="*/ 565505 h 641102"/>
                <a:gd name="connsiteX2375" fmla="*/ 17821 w 436104"/>
                <a:gd name="connsiteY2375" fmla="*/ 565278 h 641102"/>
                <a:gd name="connsiteX2376" fmla="*/ 82294 w 436104"/>
                <a:gd name="connsiteY2376" fmla="*/ 378214 h 641102"/>
                <a:gd name="connsiteX2377" fmla="*/ 82635 w 436104"/>
                <a:gd name="connsiteY2377" fmla="*/ 378101 h 641102"/>
                <a:gd name="connsiteX2378" fmla="*/ 83089 w 436104"/>
                <a:gd name="connsiteY2378" fmla="*/ 378327 h 641102"/>
                <a:gd name="connsiteX2379" fmla="*/ 82976 w 436104"/>
                <a:gd name="connsiteY2379" fmla="*/ 379576 h 641102"/>
                <a:gd name="connsiteX2380" fmla="*/ 81273 w 436104"/>
                <a:gd name="connsiteY2380" fmla="*/ 380144 h 641102"/>
                <a:gd name="connsiteX2381" fmla="*/ 69809 w 436104"/>
                <a:gd name="connsiteY2381" fmla="*/ 374809 h 641102"/>
                <a:gd name="connsiteX2382" fmla="*/ 66630 w 436104"/>
                <a:gd name="connsiteY2382" fmla="*/ 372539 h 641102"/>
                <a:gd name="connsiteX2383" fmla="*/ 67652 w 436104"/>
                <a:gd name="connsiteY2383" fmla="*/ 371063 h 641102"/>
                <a:gd name="connsiteX2384" fmla="*/ 69922 w 436104"/>
                <a:gd name="connsiteY2384" fmla="*/ 371063 h 641102"/>
                <a:gd name="connsiteX2385" fmla="*/ 72419 w 436104"/>
                <a:gd name="connsiteY2385" fmla="*/ 372879 h 641102"/>
                <a:gd name="connsiteX2386" fmla="*/ 73554 w 436104"/>
                <a:gd name="connsiteY2386" fmla="*/ 372879 h 641102"/>
                <a:gd name="connsiteX2387" fmla="*/ 75938 w 436104"/>
                <a:gd name="connsiteY2387" fmla="*/ 372425 h 641102"/>
                <a:gd name="connsiteX2388" fmla="*/ 77754 w 436104"/>
                <a:gd name="connsiteY2388" fmla="*/ 372652 h 641102"/>
                <a:gd name="connsiteX2389" fmla="*/ 80251 w 436104"/>
                <a:gd name="connsiteY2389" fmla="*/ 373674 h 641102"/>
                <a:gd name="connsiteX2390" fmla="*/ 81046 w 436104"/>
                <a:gd name="connsiteY2390" fmla="*/ 374809 h 641102"/>
                <a:gd name="connsiteX2391" fmla="*/ 80138 w 436104"/>
                <a:gd name="connsiteY2391" fmla="*/ 375944 h 641102"/>
                <a:gd name="connsiteX2392" fmla="*/ 80251 w 436104"/>
                <a:gd name="connsiteY2392" fmla="*/ 377079 h 641102"/>
                <a:gd name="connsiteX2393" fmla="*/ 82294 w 436104"/>
                <a:gd name="connsiteY2393" fmla="*/ 378214 h 64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</a:cxnLst>
              <a:rect l="l" t="t" r="r" b="b"/>
              <a:pathLst>
                <a:path w="436104" h="641102">
                  <a:moveTo>
                    <a:pt x="315330" y="53463"/>
                  </a:moveTo>
                  <a:lnTo>
                    <a:pt x="313400" y="54144"/>
                  </a:lnTo>
                  <a:lnTo>
                    <a:pt x="312606" y="55166"/>
                  </a:lnTo>
                  <a:lnTo>
                    <a:pt x="311811" y="56301"/>
                  </a:lnTo>
                  <a:lnTo>
                    <a:pt x="311017" y="57209"/>
                  </a:lnTo>
                  <a:lnTo>
                    <a:pt x="304773" y="58117"/>
                  </a:lnTo>
                  <a:lnTo>
                    <a:pt x="303638" y="59025"/>
                  </a:lnTo>
                  <a:lnTo>
                    <a:pt x="302617" y="60160"/>
                  </a:lnTo>
                  <a:lnTo>
                    <a:pt x="299892" y="64473"/>
                  </a:lnTo>
                  <a:lnTo>
                    <a:pt x="300347" y="65949"/>
                  </a:lnTo>
                  <a:lnTo>
                    <a:pt x="300120" y="66290"/>
                  </a:lnTo>
                  <a:lnTo>
                    <a:pt x="299552" y="66516"/>
                  </a:lnTo>
                  <a:lnTo>
                    <a:pt x="299211" y="67765"/>
                  </a:lnTo>
                  <a:lnTo>
                    <a:pt x="299779" y="72079"/>
                  </a:lnTo>
                  <a:lnTo>
                    <a:pt x="299666" y="73441"/>
                  </a:lnTo>
                  <a:lnTo>
                    <a:pt x="298984" y="74576"/>
                  </a:lnTo>
                  <a:lnTo>
                    <a:pt x="298871" y="74803"/>
                  </a:lnTo>
                  <a:lnTo>
                    <a:pt x="296941" y="75597"/>
                  </a:lnTo>
                  <a:lnTo>
                    <a:pt x="296147" y="76619"/>
                  </a:lnTo>
                  <a:lnTo>
                    <a:pt x="295806" y="78662"/>
                  </a:lnTo>
                  <a:lnTo>
                    <a:pt x="296260" y="82976"/>
                  </a:lnTo>
                  <a:lnTo>
                    <a:pt x="296260" y="84678"/>
                  </a:lnTo>
                  <a:lnTo>
                    <a:pt x="295239" y="88310"/>
                  </a:lnTo>
                  <a:lnTo>
                    <a:pt x="293649" y="91262"/>
                  </a:lnTo>
                  <a:lnTo>
                    <a:pt x="286612" y="100002"/>
                  </a:lnTo>
                  <a:lnTo>
                    <a:pt x="286044" y="102272"/>
                  </a:lnTo>
                  <a:lnTo>
                    <a:pt x="285817" y="106472"/>
                  </a:lnTo>
                  <a:lnTo>
                    <a:pt x="286158" y="107721"/>
                  </a:lnTo>
                  <a:lnTo>
                    <a:pt x="286725" y="108288"/>
                  </a:lnTo>
                  <a:lnTo>
                    <a:pt x="286725" y="108629"/>
                  </a:lnTo>
                  <a:lnTo>
                    <a:pt x="285477" y="109196"/>
                  </a:lnTo>
                  <a:lnTo>
                    <a:pt x="284455" y="109196"/>
                  </a:lnTo>
                  <a:lnTo>
                    <a:pt x="282639" y="108175"/>
                  </a:lnTo>
                  <a:lnTo>
                    <a:pt x="279688" y="109083"/>
                  </a:lnTo>
                  <a:lnTo>
                    <a:pt x="276396" y="108175"/>
                  </a:lnTo>
                  <a:lnTo>
                    <a:pt x="274693" y="109196"/>
                  </a:lnTo>
                  <a:lnTo>
                    <a:pt x="271288" y="112488"/>
                  </a:lnTo>
                  <a:lnTo>
                    <a:pt x="267996" y="114418"/>
                  </a:lnTo>
                  <a:lnTo>
                    <a:pt x="264705" y="114645"/>
                  </a:lnTo>
                  <a:lnTo>
                    <a:pt x="261526" y="112942"/>
                  </a:lnTo>
                  <a:lnTo>
                    <a:pt x="258802" y="110558"/>
                  </a:lnTo>
                  <a:lnTo>
                    <a:pt x="257440" y="110445"/>
                  </a:lnTo>
                  <a:lnTo>
                    <a:pt x="254148" y="113850"/>
                  </a:lnTo>
                  <a:lnTo>
                    <a:pt x="249381" y="116234"/>
                  </a:lnTo>
                  <a:lnTo>
                    <a:pt x="250970" y="117596"/>
                  </a:lnTo>
                  <a:lnTo>
                    <a:pt x="251537" y="117936"/>
                  </a:lnTo>
                  <a:lnTo>
                    <a:pt x="250743" y="120434"/>
                  </a:lnTo>
                  <a:lnTo>
                    <a:pt x="251537" y="122136"/>
                  </a:lnTo>
                  <a:lnTo>
                    <a:pt x="253127" y="123158"/>
                  </a:lnTo>
                  <a:lnTo>
                    <a:pt x="254829" y="123612"/>
                  </a:lnTo>
                  <a:lnTo>
                    <a:pt x="255624" y="124180"/>
                  </a:lnTo>
                  <a:lnTo>
                    <a:pt x="256645" y="126336"/>
                  </a:lnTo>
                  <a:lnTo>
                    <a:pt x="257440" y="127131"/>
                  </a:lnTo>
                  <a:lnTo>
                    <a:pt x="258234" y="127131"/>
                  </a:lnTo>
                  <a:lnTo>
                    <a:pt x="259710" y="125996"/>
                  </a:lnTo>
                  <a:lnTo>
                    <a:pt x="260391" y="125769"/>
                  </a:lnTo>
                  <a:lnTo>
                    <a:pt x="261753" y="126563"/>
                  </a:lnTo>
                  <a:lnTo>
                    <a:pt x="264818" y="129401"/>
                  </a:lnTo>
                  <a:lnTo>
                    <a:pt x="266294" y="129969"/>
                  </a:lnTo>
                  <a:lnTo>
                    <a:pt x="267883" y="129174"/>
                  </a:lnTo>
                  <a:lnTo>
                    <a:pt x="269358" y="128039"/>
                  </a:lnTo>
                  <a:lnTo>
                    <a:pt x="270380" y="128266"/>
                  </a:lnTo>
                  <a:lnTo>
                    <a:pt x="270607" y="131558"/>
                  </a:lnTo>
                  <a:lnTo>
                    <a:pt x="270607" y="131671"/>
                  </a:lnTo>
                  <a:lnTo>
                    <a:pt x="266634" y="133033"/>
                  </a:lnTo>
                  <a:lnTo>
                    <a:pt x="256986" y="142228"/>
                  </a:lnTo>
                  <a:lnTo>
                    <a:pt x="253240" y="143703"/>
                  </a:lnTo>
                  <a:lnTo>
                    <a:pt x="249381" y="143590"/>
                  </a:lnTo>
                  <a:lnTo>
                    <a:pt x="242003" y="141887"/>
                  </a:lnTo>
                  <a:lnTo>
                    <a:pt x="239959" y="144157"/>
                  </a:lnTo>
                  <a:lnTo>
                    <a:pt x="238030" y="147108"/>
                  </a:lnTo>
                  <a:lnTo>
                    <a:pt x="236895" y="149606"/>
                  </a:lnTo>
                  <a:lnTo>
                    <a:pt x="236441" y="150287"/>
                  </a:lnTo>
                  <a:lnTo>
                    <a:pt x="235305" y="151308"/>
                  </a:lnTo>
                  <a:lnTo>
                    <a:pt x="232922" y="152671"/>
                  </a:lnTo>
                  <a:lnTo>
                    <a:pt x="227814" y="154260"/>
                  </a:lnTo>
                  <a:lnTo>
                    <a:pt x="225998" y="155281"/>
                  </a:lnTo>
                  <a:lnTo>
                    <a:pt x="225430" y="155622"/>
                  </a:lnTo>
                  <a:lnTo>
                    <a:pt x="226679" y="156757"/>
                  </a:lnTo>
                  <a:lnTo>
                    <a:pt x="227019" y="158005"/>
                  </a:lnTo>
                  <a:lnTo>
                    <a:pt x="227246" y="159368"/>
                  </a:lnTo>
                  <a:lnTo>
                    <a:pt x="228154" y="160730"/>
                  </a:lnTo>
                  <a:lnTo>
                    <a:pt x="230425" y="163340"/>
                  </a:lnTo>
                  <a:lnTo>
                    <a:pt x="234511" y="169129"/>
                  </a:lnTo>
                  <a:lnTo>
                    <a:pt x="236781" y="171513"/>
                  </a:lnTo>
                  <a:lnTo>
                    <a:pt x="239278" y="172875"/>
                  </a:lnTo>
                  <a:lnTo>
                    <a:pt x="242116" y="172875"/>
                  </a:lnTo>
                  <a:lnTo>
                    <a:pt x="244159" y="178097"/>
                  </a:lnTo>
                  <a:lnTo>
                    <a:pt x="245408" y="180480"/>
                  </a:lnTo>
                  <a:lnTo>
                    <a:pt x="247111" y="182410"/>
                  </a:lnTo>
                  <a:lnTo>
                    <a:pt x="247905" y="182751"/>
                  </a:lnTo>
                  <a:lnTo>
                    <a:pt x="248700" y="183091"/>
                  </a:lnTo>
                  <a:lnTo>
                    <a:pt x="252446" y="183659"/>
                  </a:lnTo>
                  <a:lnTo>
                    <a:pt x="253921" y="184794"/>
                  </a:lnTo>
                  <a:lnTo>
                    <a:pt x="254602" y="187405"/>
                  </a:lnTo>
                  <a:lnTo>
                    <a:pt x="254943" y="194669"/>
                  </a:lnTo>
                  <a:lnTo>
                    <a:pt x="256191" y="197280"/>
                  </a:lnTo>
                  <a:lnTo>
                    <a:pt x="258121" y="198415"/>
                  </a:lnTo>
                  <a:lnTo>
                    <a:pt x="263456" y="199096"/>
                  </a:lnTo>
                  <a:lnTo>
                    <a:pt x="269245" y="198755"/>
                  </a:lnTo>
                  <a:lnTo>
                    <a:pt x="270947" y="199096"/>
                  </a:lnTo>
                  <a:lnTo>
                    <a:pt x="277985" y="204317"/>
                  </a:lnTo>
                  <a:lnTo>
                    <a:pt x="278666" y="205339"/>
                  </a:lnTo>
                  <a:lnTo>
                    <a:pt x="278780" y="206815"/>
                  </a:lnTo>
                  <a:lnTo>
                    <a:pt x="279120" y="208177"/>
                  </a:lnTo>
                  <a:lnTo>
                    <a:pt x="280255" y="208971"/>
                  </a:lnTo>
                  <a:lnTo>
                    <a:pt x="290585" y="211355"/>
                  </a:lnTo>
                  <a:lnTo>
                    <a:pt x="292628" y="210901"/>
                  </a:lnTo>
                  <a:lnTo>
                    <a:pt x="296601" y="207723"/>
                  </a:lnTo>
                  <a:lnTo>
                    <a:pt x="298984" y="207950"/>
                  </a:lnTo>
                  <a:lnTo>
                    <a:pt x="297849" y="209425"/>
                  </a:lnTo>
                  <a:lnTo>
                    <a:pt x="298190" y="209652"/>
                  </a:lnTo>
                  <a:lnTo>
                    <a:pt x="299211" y="209539"/>
                  </a:lnTo>
                  <a:lnTo>
                    <a:pt x="300006" y="209766"/>
                  </a:lnTo>
                  <a:lnTo>
                    <a:pt x="300687" y="211241"/>
                  </a:lnTo>
                  <a:lnTo>
                    <a:pt x="300914" y="211922"/>
                  </a:lnTo>
                  <a:lnTo>
                    <a:pt x="301368" y="212036"/>
                  </a:lnTo>
                  <a:lnTo>
                    <a:pt x="302844" y="211695"/>
                  </a:lnTo>
                  <a:lnTo>
                    <a:pt x="307498" y="213285"/>
                  </a:lnTo>
                  <a:lnTo>
                    <a:pt x="308519" y="213171"/>
                  </a:lnTo>
                  <a:lnTo>
                    <a:pt x="309087" y="213057"/>
                  </a:lnTo>
                  <a:lnTo>
                    <a:pt x="306817" y="208404"/>
                  </a:lnTo>
                  <a:lnTo>
                    <a:pt x="306817" y="207269"/>
                  </a:lnTo>
                  <a:lnTo>
                    <a:pt x="307498" y="206360"/>
                  </a:lnTo>
                  <a:lnTo>
                    <a:pt x="310449" y="204658"/>
                  </a:lnTo>
                  <a:lnTo>
                    <a:pt x="310789" y="205112"/>
                  </a:lnTo>
                  <a:lnTo>
                    <a:pt x="310562" y="206360"/>
                  </a:lnTo>
                  <a:lnTo>
                    <a:pt x="310449" y="207836"/>
                  </a:lnTo>
                  <a:lnTo>
                    <a:pt x="310449" y="209766"/>
                  </a:lnTo>
                  <a:lnTo>
                    <a:pt x="310335" y="211241"/>
                  </a:lnTo>
                  <a:lnTo>
                    <a:pt x="310676" y="211922"/>
                  </a:lnTo>
                  <a:lnTo>
                    <a:pt x="312038" y="211241"/>
                  </a:lnTo>
                  <a:lnTo>
                    <a:pt x="312946" y="210220"/>
                  </a:lnTo>
                  <a:lnTo>
                    <a:pt x="313627" y="208744"/>
                  </a:lnTo>
                  <a:lnTo>
                    <a:pt x="313854" y="207041"/>
                  </a:lnTo>
                  <a:lnTo>
                    <a:pt x="313400" y="205339"/>
                  </a:lnTo>
                  <a:lnTo>
                    <a:pt x="315330" y="204317"/>
                  </a:lnTo>
                  <a:lnTo>
                    <a:pt x="315216" y="203409"/>
                  </a:lnTo>
                  <a:lnTo>
                    <a:pt x="314308" y="202615"/>
                  </a:lnTo>
                  <a:lnTo>
                    <a:pt x="313854" y="201934"/>
                  </a:lnTo>
                  <a:lnTo>
                    <a:pt x="314422" y="200231"/>
                  </a:lnTo>
                  <a:lnTo>
                    <a:pt x="314989" y="199096"/>
                  </a:lnTo>
                  <a:lnTo>
                    <a:pt x="315784" y="198301"/>
                  </a:lnTo>
                  <a:lnTo>
                    <a:pt x="316919" y="197393"/>
                  </a:lnTo>
                  <a:lnTo>
                    <a:pt x="322254" y="196031"/>
                  </a:lnTo>
                  <a:lnTo>
                    <a:pt x="324297" y="194669"/>
                  </a:lnTo>
                  <a:lnTo>
                    <a:pt x="323616" y="191945"/>
                  </a:lnTo>
                  <a:lnTo>
                    <a:pt x="324978" y="190015"/>
                  </a:lnTo>
                  <a:lnTo>
                    <a:pt x="321573" y="187064"/>
                  </a:lnTo>
                  <a:lnTo>
                    <a:pt x="322140" y="184794"/>
                  </a:lnTo>
                  <a:lnTo>
                    <a:pt x="318849" y="183204"/>
                  </a:lnTo>
                  <a:lnTo>
                    <a:pt x="318622" y="181389"/>
                  </a:lnTo>
                  <a:lnTo>
                    <a:pt x="319076" y="181275"/>
                  </a:lnTo>
                  <a:lnTo>
                    <a:pt x="319757" y="181502"/>
                  </a:lnTo>
                  <a:lnTo>
                    <a:pt x="320324" y="180821"/>
                  </a:lnTo>
                  <a:lnTo>
                    <a:pt x="320438" y="180821"/>
                  </a:lnTo>
                  <a:lnTo>
                    <a:pt x="321232" y="179232"/>
                  </a:lnTo>
                  <a:lnTo>
                    <a:pt x="321232" y="179118"/>
                  </a:lnTo>
                  <a:lnTo>
                    <a:pt x="321005" y="178891"/>
                  </a:lnTo>
                  <a:lnTo>
                    <a:pt x="320665" y="178097"/>
                  </a:lnTo>
                  <a:lnTo>
                    <a:pt x="320438" y="177075"/>
                  </a:lnTo>
                  <a:lnTo>
                    <a:pt x="320551" y="176280"/>
                  </a:lnTo>
                  <a:lnTo>
                    <a:pt x="320892" y="176167"/>
                  </a:lnTo>
                  <a:lnTo>
                    <a:pt x="321232" y="175940"/>
                  </a:lnTo>
                  <a:lnTo>
                    <a:pt x="322935" y="176280"/>
                  </a:lnTo>
                  <a:lnTo>
                    <a:pt x="323730" y="176280"/>
                  </a:lnTo>
                  <a:lnTo>
                    <a:pt x="326908" y="173897"/>
                  </a:lnTo>
                  <a:lnTo>
                    <a:pt x="331562" y="166405"/>
                  </a:lnTo>
                  <a:lnTo>
                    <a:pt x="334400" y="163567"/>
                  </a:lnTo>
                  <a:lnTo>
                    <a:pt x="337464" y="163340"/>
                  </a:lnTo>
                  <a:lnTo>
                    <a:pt x="340756" y="165043"/>
                  </a:lnTo>
                  <a:lnTo>
                    <a:pt x="346772" y="170151"/>
                  </a:lnTo>
                  <a:lnTo>
                    <a:pt x="347453" y="171286"/>
                  </a:lnTo>
                  <a:lnTo>
                    <a:pt x="348361" y="174124"/>
                  </a:lnTo>
                  <a:lnTo>
                    <a:pt x="349156" y="174578"/>
                  </a:lnTo>
                  <a:lnTo>
                    <a:pt x="350291" y="174691"/>
                  </a:lnTo>
                  <a:lnTo>
                    <a:pt x="350858" y="175373"/>
                  </a:lnTo>
                  <a:lnTo>
                    <a:pt x="351766" y="177983"/>
                  </a:lnTo>
                  <a:lnTo>
                    <a:pt x="352901" y="181048"/>
                  </a:lnTo>
                  <a:lnTo>
                    <a:pt x="353129" y="183432"/>
                  </a:lnTo>
                  <a:lnTo>
                    <a:pt x="352334" y="185134"/>
                  </a:lnTo>
                  <a:lnTo>
                    <a:pt x="350631" y="186042"/>
                  </a:lnTo>
                  <a:lnTo>
                    <a:pt x="354037" y="187858"/>
                  </a:lnTo>
                  <a:lnTo>
                    <a:pt x="354945" y="188880"/>
                  </a:lnTo>
                  <a:lnTo>
                    <a:pt x="355399" y="190242"/>
                  </a:lnTo>
                  <a:lnTo>
                    <a:pt x="355739" y="191831"/>
                  </a:lnTo>
                  <a:lnTo>
                    <a:pt x="356307" y="193534"/>
                  </a:lnTo>
                  <a:lnTo>
                    <a:pt x="357896" y="196145"/>
                  </a:lnTo>
                  <a:lnTo>
                    <a:pt x="359826" y="198301"/>
                  </a:lnTo>
                  <a:lnTo>
                    <a:pt x="361869" y="200118"/>
                  </a:lnTo>
                  <a:lnTo>
                    <a:pt x="364026" y="201480"/>
                  </a:lnTo>
                  <a:lnTo>
                    <a:pt x="365161" y="201593"/>
                  </a:lnTo>
                  <a:lnTo>
                    <a:pt x="365955" y="200799"/>
                  </a:lnTo>
                  <a:lnTo>
                    <a:pt x="366636" y="199663"/>
                  </a:lnTo>
                  <a:lnTo>
                    <a:pt x="367658" y="198982"/>
                  </a:lnTo>
                  <a:lnTo>
                    <a:pt x="368793" y="199096"/>
                  </a:lnTo>
                  <a:lnTo>
                    <a:pt x="369814" y="199663"/>
                  </a:lnTo>
                  <a:lnTo>
                    <a:pt x="371858" y="201366"/>
                  </a:lnTo>
                  <a:lnTo>
                    <a:pt x="373220" y="203069"/>
                  </a:lnTo>
                  <a:lnTo>
                    <a:pt x="374014" y="203977"/>
                  </a:lnTo>
                  <a:lnTo>
                    <a:pt x="374582" y="206928"/>
                  </a:lnTo>
                  <a:lnTo>
                    <a:pt x="373674" y="209993"/>
                  </a:lnTo>
                  <a:lnTo>
                    <a:pt x="371517" y="212831"/>
                  </a:lnTo>
                  <a:lnTo>
                    <a:pt x="372539" y="214760"/>
                  </a:lnTo>
                  <a:lnTo>
                    <a:pt x="372425" y="216690"/>
                  </a:lnTo>
                  <a:lnTo>
                    <a:pt x="370950" y="220549"/>
                  </a:lnTo>
                  <a:lnTo>
                    <a:pt x="372425" y="221798"/>
                  </a:lnTo>
                  <a:lnTo>
                    <a:pt x="375036" y="224976"/>
                  </a:lnTo>
                  <a:lnTo>
                    <a:pt x="376398" y="225771"/>
                  </a:lnTo>
                  <a:lnTo>
                    <a:pt x="376966" y="225430"/>
                  </a:lnTo>
                  <a:lnTo>
                    <a:pt x="377533" y="224522"/>
                  </a:lnTo>
                  <a:lnTo>
                    <a:pt x="377987" y="223841"/>
                  </a:lnTo>
                  <a:lnTo>
                    <a:pt x="378441" y="223273"/>
                  </a:lnTo>
                  <a:lnTo>
                    <a:pt x="379236" y="223160"/>
                  </a:lnTo>
                  <a:lnTo>
                    <a:pt x="380711" y="223841"/>
                  </a:lnTo>
                  <a:lnTo>
                    <a:pt x="381506" y="223955"/>
                  </a:lnTo>
                  <a:lnTo>
                    <a:pt x="389792" y="220890"/>
                  </a:lnTo>
                  <a:lnTo>
                    <a:pt x="392516" y="220776"/>
                  </a:lnTo>
                  <a:lnTo>
                    <a:pt x="392630" y="221117"/>
                  </a:lnTo>
                  <a:lnTo>
                    <a:pt x="392970" y="221798"/>
                  </a:lnTo>
                  <a:lnTo>
                    <a:pt x="393538" y="222479"/>
                  </a:lnTo>
                  <a:lnTo>
                    <a:pt x="394106" y="222933"/>
                  </a:lnTo>
                  <a:lnTo>
                    <a:pt x="394787" y="222933"/>
                  </a:lnTo>
                  <a:lnTo>
                    <a:pt x="397284" y="222025"/>
                  </a:lnTo>
                  <a:lnTo>
                    <a:pt x="399554" y="221684"/>
                  </a:lnTo>
                  <a:lnTo>
                    <a:pt x="400122" y="221117"/>
                  </a:lnTo>
                  <a:lnTo>
                    <a:pt x="400576" y="219755"/>
                  </a:lnTo>
                  <a:lnTo>
                    <a:pt x="400462" y="218392"/>
                  </a:lnTo>
                  <a:lnTo>
                    <a:pt x="400349" y="217144"/>
                  </a:lnTo>
                  <a:lnTo>
                    <a:pt x="400462" y="216122"/>
                  </a:lnTo>
                  <a:lnTo>
                    <a:pt x="401711" y="213966"/>
                  </a:lnTo>
                  <a:lnTo>
                    <a:pt x="402505" y="214079"/>
                  </a:lnTo>
                  <a:lnTo>
                    <a:pt x="403300" y="215214"/>
                  </a:lnTo>
                  <a:lnTo>
                    <a:pt x="404435" y="216009"/>
                  </a:lnTo>
                  <a:lnTo>
                    <a:pt x="405684" y="215668"/>
                  </a:lnTo>
                  <a:lnTo>
                    <a:pt x="407046" y="214987"/>
                  </a:lnTo>
                  <a:lnTo>
                    <a:pt x="408521" y="214760"/>
                  </a:lnTo>
                  <a:lnTo>
                    <a:pt x="409997" y="216009"/>
                  </a:lnTo>
                  <a:lnTo>
                    <a:pt x="416126" y="222025"/>
                  </a:lnTo>
                  <a:lnTo>
                    <a:pt x="417602" y="222819"/>
                  </a:lnTo>
                  <a:lnTo>
                    <a:pt x="418283" y="223387"/>
                  </a:lnTo>
                  <a:lnTo>
                    <a:pt x="419645" y="225771"/>
                  </a:lnTo>
                  <a:lnTo>
                    <a:pt x="420213" y="226338"/>
                  </a:lnTo>
                  <a:lnTo>
                    <a:pt x="422256" y="226565"/>
                  </a:lnTo>
                  <a:lnTo>
                    <a:pt x="423051" y="226906"/>
                  </a:lnTo>
                  <a:lnTo>
                    <a:pt x="423732" y="227473"/>
                  </a:lnTo>
                  <a:lnTo>
                    <a:pt x="425548" y="230198"/>
                  </a:lnTo>
                  <a:lnTo>
                    <a:pt x="425207" y="232241"/>
                  </a:lnTo>
                  <a:lnTo>
                    <a:pt x="422029" y="235987"/>
                  </a:lnTo>
                  <a:lnTo>
                    <a:pt x="420326" y="236668"/>
                  </a:lnTo>
                  <a:lnTo>
                    <a:pt x="417943" y="235759"/>
                  </a:lnTo>
                  <a:lnTo>
                    <a:pt x="415672" y="234284"/>
                  </a:lnTo>
                  <a:lnTo>
                    <a:pt x="414310" y="233149"/>
                  </a:lnTo>
                  <a:lnTo>
                    <a:pt x="412948" y="233376"/>
                  </a:lnTo>
                  <a:lnTo>
                    <a:pt x="406138" y="230424"/>
                  </a:lnTo>
                  <a:lnTo>
                    <a:pt x="401030" y="229743"/>
                  </a:lnTo>
                  <a:lnTo>
                    <a:pt x="401030" y="230992"/>
                  </a:lnTo>
                  <a:lnTo>
                    <a:pt x="402165" y="231786"/>
                  </a:lnTo>
                  <a:lnTo>
                    <a:pt x="401597" y="233376"/>
                  </a:lnTo>
                  <a:lnTo>
                    <a:pt x="400349" y="235533"/>
                  </a:lnTo>
                  <a:lnTo>
                    <a:pt x="399668" y="238257"/>
                  </a:lnTo>
                  <a:lnTo>
                    <a:pt x="399100" y="243137"/>
                  </a:lnTo>
                  <a:lnTo>
                    <a:pt x="398987" y="246089"/>
                  </a:lnTo>
                  <a:lnTo>
                    <a:pt x="399554" y="248927"/>
                  </a:lnTo>
                  <a:lnTo>
                    <a:pt x="401711" y="251878"/>
                  </a:lnTo>
                  <a:lnTo>
                    <a:pt x="405003" y="253581"/>
                  </a:lnTo>
                  <a:lnTo>
                    <a:pt x="412154" y="254602"/>
                  </a:lnTo>
                  <a:lnTo>
                    <a:pt x="412154" y="255851"/>
                  </a:lnTo>
                  <a:lnTo>
                    <a:pt x="411132" y="258802"/>
                  </a:lnTo>
                  <a:lnTo>
                    <a:pt x="411019" y="261753"/>
                  </a:lnTo>
                  <a:lnTo>
                    <a:pt x="412040" y="264250"/>
                  </a:lnTo>
                  <a:lnTo>
                    <a:pt x="414197" y="265953"/>
                  </a:lnTo>
                  <a:lnTo>
                    <a:pt x="412154" y="268223"/>
                  </a:lnTo>
                  <a:lnTo>
                    <a:pt x="411700" y="272650"/>
                  </a:lnTo>
                  <a:lnTo>
                    <a:pt x="411927" y="276963"/>
                  </a:lnTo>
                  <a:lnTo>
                    <a:pt x="412381" y="284115"/>
                  </a:lnTo>
                  <a:lnTo>
                    <a:pt x="412835" y="286498"/>
                  </a:lnTo>
                  <a:lnTo>
                    <a:pt x="413516" y="288882"/>
                  </a:lnTo>
                  <a:lnTo>
                    <a:pt x="414197" y="290585"/>
                  </a:lnTo>
                  <a:lnTo>
                    <a:pt x="415105" y="291493"/>
                  </a:lnTo>
                  <a:lnTo>
                    <a:pt x="416580" y="292514"/>
                  </a:lnTo>
                  <a:lnTo>
                    <a:pt x="417602" y="293195"/>
                  </a:lnTo>
                  <a:lnTo>
                    <a:pt x="419305" y="297168"/>
                  </a:lnTo>
                  <a:lnTo>
                    <a:pt x="421915" y="298984"/>
                  </a:lnTo>
                  <a:lnTo>
                    <a:pt x="424867" y="300460"/>
                  </a:lnTo>
                  <a:lnTo>
                    <a:pt x="426796" y="301822"/>
                  </a:lnTo>
                  <a:lnTo>
                    <a:pt x="427591" y="303298"/>
                  </a:lnTo>
                  <a:lnTo>
                    <a:pt x="428272" y="305454"/>
                  </a:lnTo>
                  <a:lnTo>
                    <a:pt x="428499" y="307838"/>
                  </a:lnTo>
                  <a:lnTo>
                    <a:pt x="427818" y="310108"/>
                  </a:lnTo>
                  <a:lnTo>
                    <a:pt x="426115" y="312719"/>
                  </a:lnTo>
                  <a:lnTo>
                    <a:pt x="425661" y="313740"/>
                  </a:lnTo>
                  <a:lnTo>
                    <a:pt x="425434" y="314989"/>
                  </a:lnTo>
                  <a:lnTo>
                    <a:pt x="424753" y="316351"/>
                  </a:lnTo>
                  <a:lnTo>
                    <a:pt x="423618" y="319303"/>
                  </a:lnTo>
                  <a:lnTo>
                    <a:pt x="422710" y="320551"/>
                  </a:lnTo>
                  <a:lnTo>
                    <a:pt x="422029" y="318962"/>
                  </a:lnTo>
                  <a:lnTo>
                    <a:pt x="420326" y="318735"/>
                  </a:lnTo>
                  <a:lnTo>
                    <a:pt x="418397" y="319416"/>
                  </a:lnTo>
                  <a:lnTo>
                    <a:pt x="416807" y="320665"/>
                  </a:lnTo>
                  <a:lnTo>
                    <a:pt x="423051" y="323616"/>
                  </a:lnTo>
                  <a:lnTo>
                    <a:pt x="423504" y="325432"/>
                  </a:lnTo>
                  <a:lnTo>
                    <a:pt x="423845" y="327362"/>
                  </a:lnTo>
                  <a:lnTo>
                    <a:pt x="424753" y="328497"/>
                  </a:lnTo>
                  <a:lnTo>
                    <a:pt x="424413" y="329064"/>
                  </a:lnTo>
                  <a:lnTo>
                    <a:pt x="423732" y="330200"/>
                  </a:lnTo>
                  <a:lnTo>
                    <a:pt x="423391" y="330767"/>
                  </a:lnTo>
                  <a:lnTo>
                    <a:pt x="424980" y="331562"/>
                  </a:lnTo>
                  <a:lnTo>
                    <a:pt x="428953" y="331789"/>
                  </a:lnTo>
                  <a:lnTo>
                    <a:pt x="430769" y="332924"/>
                  </a:lnTo>
                  <a:lnTo>
                    <a:pt x="429634" y="335875"/>
                  </a:lnTo>
                  <a:lnTo>
                    <a:pt x="428385" y="335989"/>
                  </a:lnTo>
                  <a:lnTo>
                    <a:pt x="427023" y="334853"/>
                  </a:lnTo>
                  <a:lnTo>
                    <a:pt x="425661" y="334172"/>
                  </a:lnTo>
                  <a:lnTo>
                    <a:pt x="425321" y="333832"/>
                  </a:lnTo>
                  <a:lnTo>
                    <a:pt x="424072" y="332243"/>
                  </a:lnTo>
                  <a:lnTo>
                    <a:pt x="423732" y="331902"/>
                  </a:lnTo>
                  <a:lnTo>
                    <a:pt x="422823" y="332129"/>
                  </a:lnTo>
                  <a:lnTo>
                    <a:pt x="421121" y="332924"/>
                  </a:lnTo>
                  <a:lnTo>
                    <a:pt x="420440" y="333151"/>
                  </a:lnTo>
                  <a:lnTo>
                    <a:pt x="414764" y="337578"/>
                  </a:lnTo>
                  <a:lnTo>
                    <a:pt x="414537" y="339394"/>
                  </a:lnTo>
                  <a:lnTo>
                    <a:pt x="415218" y="340756"/>
                  </a:lnTo>
                  <a:lnTo>
                    <a:pt x="417488" y="343140"/>
                  </a:lnTo>
                  <a:lnTo>
                    <a:pt x="419418" y="345978"/>
                  </a:lnTo>
                  <a:lnTo>
                    <a:pt x="420667" y="347112"/>
                  </a:lnTo>
                  <a:lnTo>
                    <a:pt x="423391" y="347793"/>
                  </a:lnTo>
                  <a:lnTo>
                    <a:pt x="424413" y="348588"/>
                  </a:lnTo>
                  <a:lnTo>
                    <a:pt x="425094" y="348815"/>
                  </a:lnTo>
                  <a:lnTo>
                    <a:pt x="426229" y="349383"/>
                  </a:lnTo>
                  <a:lnTo>
                    <a:pt x="426229" y="350631"/>
                  </a:lnTo>
                  <a:lnTo>
                    <a:pt x="425775" y="351994"/>
                  </a:lnTo>
                  <a:lnTo>
                    <a:pt x="425434" y="352675"/>
                  </a:lnTo>
                  <a:lnTo>
                    <a:pt x="425321" y="356193"/>
                  </a:lnTo>
                  <a:lnTo>
                    <a:pt x="425434" y="358463"/>
                  </a:lnTo>
                  <a:lnTo>
                    <a:pt x="426002" y="360847"/>
                  </a:lnTo>
                  <a:lnTo>
                    <a:pt x="427023" y="362550"/>
                  </a:lnTo>
                  <a:lnTo>
                    <a:pt x="427023" y="362550"/>
                  </a:lnTo>
                  <a:lnTo>
                    <a:pt x="428158" y="363912"/>
                  </a:lnTo>
                  <a:lnTo>
                    <a:pt x="428726" y="365728"/>
                  </a:lnTo>
                  <a:lnTo>
                    <a:pt x="428045" y="368679"/>
                  </a:lnTo>
                  <a:lnTo>
                    <a:pt x="429294" y="370609"/>
                  </a:lnTo>
                  <a:lnTo>
                    <a:pt x="432585" y="377646"/>
                  </a:lnTo>
                  <a:lnTo>
                    <a:pt x="432472" y="378214"/>
                  </a:lnTo>
                  <a:lnTo>
                    <a:pt x="432358" y="378327"/>
                  </a:lnTo>
                  <a:lnTo>
                    <a:pt x="432245" y="378327"/>
                  </a:lnTo>
                  <a:lnTo>
                    <a:pt x="431904" y="378668"/>
                  </a:lnTo>
                  <a:lnTo>
                    <a:pt x="432358" y="381279"/>
                  </a:lnTo>
                  <a:lnTo>
                    <a:pt x="432245" y="385138"/>
                  </a:lnTo>
                  <a:lnTo>
                    <a:pt x="431677" y="388997"/>
                  </a:lnTo>
                  <a:lnTo>
                    <a:pt x="430883" y="391381"/>
                  </a:lnTo>
                  <a:lnTo>
                    <a:pt x="430429" y="393992"/>
                  </a:lnTo>
                  <a:lnTo>
                    <a:pt x="431677" y="396489"/>
                  </a:lnTo>
                  <a:lnTo>
                    <a:pt x="435764" y="401143"/>
                  </a:lnTo>
                  <a:lnTo>
                    <a:pt x="436104" y="402392"/>
                  </a:lnTo>
                  <a:lnTo>
                    <a:pt x="434855" y="402959"/>
                  </a:lnTo>
                  <a:lnTo>
                    <a:pt x="434288" y="403640"/>
                  </a:lnTo>
                  <a:lnTo>
                    <a:pt x="433266" y="406705"/>
                  </a:lnTo>
                  <a:lnTo>
                    <a:pt x="432812" y="407386"/>
                  </a:lnTo>
                  <a:lnTo>
                    <a:pt x="431791" y="408521"/>
                  </a:lnTo>
                  <a:lnTo>
                    <a:pt x="428499" y="416126"/>
                  </a:lnTo>
                  <a:lnTo>
                    <a:pt x="429180" y="417375"/>
                  </a:lnTo>
                  <a:lnTo>
                    <a:pt x="424980" y="421348"/>
                  </a:lnTo>
                  <a:lnTo>
                    <a:pt x="423845" y="422823"/>
                  </a:lnTo>
                  <a:lnTo>
                    <a:pt x="422823" y="425094"/>
                  </a:lnTo>
                  <a:lnTo>
                    <a:pt x="420553" y="432699"/>
                  </a:lnTo>
                  <a:lnTo>
                    <a:pt x="421121" y="436217"/>
                  </a:lnTo>
                  <a:lnTo>
                    <a:pt x="420780" y="436899"/>
                  </a:lnTo>
                  <a:lnTo>
                    <a:pt x="419078" y="440871"/>
                  </a:lnTo>
                  <a:lnTo>
                    <a:pt x="414537" y="448931"/>
                  </a:lnTo>
                  <a:lnTo>
                    <a:pt x="414083" y="451882"/>
                  </a:lnTo>
                  <a:lnTo>
                    <a:pt x="414197" y="454265"/>
                  </a:lnTo>
                  <a:lnTo>
                    <a:pt x="415218" y="458806"/>
                  </a:lnTo>
                  <a:lnTo>
                    <a:pt x="415445" y="461303"/>
                  </a:lnTo>
                  <a:lnTo>
                    <a:pt x="415218" y="468114"/>
                  </a:lnTo>
                  <a:lnTo>
                    <a:pt x="413970" y="470838"/>
                  </a:lnTo>
                  <a:lnTo>
                    <a:pt x="408067" y="480600"/>
                  </a:lnTo>
                  <a:lnTo>
                    <a:pt x="406365" y="482756"/>
                  </a:lnTo>
                  <a:lnTo>
                    <a:pt x="404775" y="483664"/>
                  </a:lnTo>
                  <a:lnTo>
                    <a:pt x="403300" y="485821"/>
                  </a:lnTo>
                  <a:lnTo>
                    <a:pt x="401030" y="489908"/>
                  </a:lnTo>
                  <a:lnTo>
                    <a:pt x="400122" y="492405"/>
                  </a:lnTo>
                  <a:lnTo>
                    <a:pt x="400008" y="495356"/>
                  </a:lnTo>
                  <a:lnTo>
                    <a:pt x="400235" y="498080"/>
                  </a:lnTo>
                  <a:lnTo>
                    <a:pt x="400122" y="500237"/>
                  </a:lnTo>
                  <a:lnTo>
                    <a:pt x="399440" y="498988"/>
                  </a:lnTo>
                  <a:lnTo>
                    <a:pt x="398646" y="498194"/>
                  </a:lnTo>
                  <a:lnTo>
                    <a:pt x="397738" y="497853"/>
                  </a:lnTo>
                  <a:lnTo>
                    <a:pt x="392062" y="498307"/>
                  </a:lnTo>
                  <a:lnTo>
                    <a:pt x="390019" y="497626"/>
                  </a:lnTo>
                  <a:lnTo>
                    <a:pt x="390587" y="494788"/>
                  </a:lnTo>
                  <a:lnTo>
                    <a:pt x="389679" y="495129"/>
                  </a:lnTo>
                  <a:lnTo>
                    <a:pt x="388884" y="495583"/>
                  </a:lnTo>
                  <a:lnTo>
                    <a:pt x="388090" y="496151"/>
                  </a:lnTo>
                  <a:lnTo>
                    <a:pt x="387295" y="496945"/>
                  </a:lnTo>
                  <a:lnTo>
                    <a:pt x="387295" y="497967"/>
                  </a:lnTo>
                  <a:lnTo>
                    <a:pt x="388771" y="498534"/>
                  </a:lnTo>
                  <a:lnTo>
                    <a:pt x="390133" y="499783"/>
                  </a:lnTo>
                  <a:lnTo>
                    <a:pt x="391268" y="501486"/>
                  </a:lnTo>
                  <a:lnTo>
                    <a:pt x="391949" y="503529"/>
                  </a:lnTo>
                  <a:lnTo>
                    <a:pt x="391381" y="505232"/>
                  </a:lnTo>
                  <a:lnTo>
                    <a:pt x="394446" y="505913"/>
                  </a:lnTo>
                  <a:lnTo>
                    <a:pt x="395354" y="507161"/>
                  </a:lnTo>
                  <a:lnTo>
                    <a:pt x="395922" y="508864"/>
                  </a:lnTo>
                  <a:lnTo>
                    <a:pt x="397057" y="507502"/>
                  </a:lnTo>
                  <a:lnTo>
                    <a:pt x="399327" y="503642"/>
                  </a:lnTo>
                  <a:lnTo>
                    <a:pt x="399327" y="504664"/>
                  </a:lnTo>
                  <a:lnTo>
                    <a:pt x="397738" y="507956"/>
                  </a:lnTo>
                  <a:lnTo>
                    <a:pt x="399668" y="511588"/>
                  </a:lnTo>
                  <a:lnTo>
                    <a:pt x="404662" y="516582"/>
                  </a:lnTo>
                  <a:lnTo>
                    <a:pt x="401824" y="523506"/>
                  </a:lnTo>
                  <a:lnTo>
                    <a:pt x="400576" y="525209"/>
                  </a:lnTo>
                  <a:lnTo>
                    <a:pt x="399554" y="526231"/>
                  </a:lnTo>
                  <a:lnTo>
                    <a:pt x="398873" y="526458"/>
                  </a:lnTo>
                  <a:lnTo>
                    <a:pt x="397965" y="526231"/>
                  </a:lnTo>
                  <a:lnTo>
                    <a:pt x="396716" y="525209"/>
                  </a:lnTo>
                  <a:lnTo>
                    <a:pt x="396943" y="524415"/>
                  </a:lnTo>
                  <a:lnTo>
                    <a:pt x="397624" y="523733"/>
                  </a:lnTo>
                  <a:lnTo>
                    <a:pt x="398532" y="521804"/>
                  </a:lnTo>
                  <a:lnTo>
                    <a:pt x="398419" y="521123"/>
                  </a:lnTo>
                  <a:lnTo>
                    <a:pt x="397284" y="521009"/>
                  </a:lnTo>
                  <a:lnTo>
                    <a:pt x="396716" y="521350"/>
                  </a:lnTo>
                  <a:lnTo>
                    <a:pt x="395922" y="522598"/>
                  </a:lnTo>
                  <a:lnTo>
                    <a:pt x="394787" y="523620"/>
                  </a:lnTo>
                  <a:lnTo>
                    <a:pt x="394560" y="523961"/>
                  </a:lnTo>
                  <a:lnTo>
                    <a:pt x="394333" y="524074"/>
                  </a:lnTo>
                  <a:lnTo>
                    <a:pt x="390133" y="524074"/>
                  </a:lnTo>
                  <a:lnTo>
                    <a:pt x="390133" y="523052"/>
                  </a:lnTo>
                  <a:lnTo>
                    <a:pt x="392176" y="523052"/>
                  </a:lnTo>
                  <a:lnTo>
                    <a:pt x="390814" y="521917"/>
                  </a:lnTo>
                  <a:lnTo>
                    <a:pt x="389792" y="521917"/>
                  </a:lnTo>
                  <a:lnTo>
                    <a:pt x="388090" y="523052"/>
                  </a:lnTo>
                  <a:lnTo>
                    <a:pt x="383436" y="524074"/>
                  </a:lnTo>
                  <a:lnTo>
                    <a:pt x="379349" y="526458"/>
                  </a:lnTo>
                  <a:lnTo>
                    <a:pt x="377647" y="526231"/>
                  </a:lnTo>
                  <a:lnTo>
                    <a:pt x="375149" y="523506"/>
                  </a:lnTo>
                  <a:lnTo>
                    <a:pt x="373333" y="522598"/>
                  </a:lnTo>
                  <a:lnTo>
                    <a:pt x="366182" y="520442"/>
                  </a:lnTo>
                  <a:lnTo>
                    <a:pt x="359372" y="521463"/>
                  </a:lnTo>
                  <a:lnTo>
                    <a:pt x="357555" y="521009"/>
                  </a:lnTo>
                  <a:lnTo>
                    <a:pt x="357555" y="519874"/>
                  </a:lnTo>
                  <a:lnTo>
                    <a:pt x="359031" y="519193"/>
                  </a:lnTo>
                  <a:lnTo>
                    <a:pt x="360393" y="517831"/>
                  </a:lnTo>
                  <a:lnTo>
                    <a:pt x="361415" y="515901"/>
                  </a:lnTo>
                  <a:lnTo>
                    <a:pt x="361642" y="513404"/>
                  </a:lnTo>
                  <a:lnTo>
                    <a:pt x="360507" y="515107"/>
                  </a:lnTo>
                  <a:lnTo>
                    <a:pt x="358917" y="516809"/>
                  </a:lnTo>
                  <a:lnTo>
                    <a:pt x="356988" y="517604"/>
                  </a:lnTo>
                  <a:lnTo>
                    <a:pt x="355058" y="516696"/>
                  </a:lnTo>
                  <a:lnTo>
                    <a:pt x="354377" y="517717"/>
                  </a:lnTo>
                  <a:lnTo>
                    <a:pt x="354491" y="518966"/>
                  </a:lnTo>
                  <a:lnTo>
                    <a:pt x="354604" y="519420"/>
                  </a:lnTo>
                  <a:lnTo>
                    <a:pt x="354604" y="519874"/>
                  </a:lnTo>
                  <a:lnTo>
                    <a:pt x="354377" y="521009"/>
                  </a:lnTo>
                  <a:lnTo>
                    <a:pt x="355399" y="520215"/>
                  </a:lnTo>
                  <a:lnTo>
                    <a:pt x="355739" y="519761"/>
                  </a:lnTo>
                  <a:lnTo>
                    <a:pt x="356307" y="519761"/>
                  </a:lnTo>
                  <a:lnTo>
                    <a:pt x="355966" y="522031"/>
                  </a:lnTo>
                  <a:lnTo>
                    <a:pt x="355626" y="522939"/>
                  </a:lnTo>
                  <a:lnTo>
                    <a:pt x="354945" y="523961"/>
                  </a:lnTo>
                  <a:lnTo>
                    <a:pt x="355626" y="524074"/>
                  </a:lnTo>
                  <a:lnTo>
                    <a:pt x="356307" y="523961"/>
                  </a:lnTo>
                  <a:lnTo>
                    <a:pt x="356307" y="525096"/>
                  </a:lnTo>
                  <a:lnTo>
                    <a:pt x="355966" y="525209"/>
                  </a:lnTo>
                  <a:lnTo>
                    <a:pt x="355285" y="525096"/>
                  </a:lnTo>
                  <a:lnTo>
                    <a:pt x="354945" y="525096"/>
                  </a:lnTo>
                  <a:lnTo>
                    <a:pt x="355626" y="526117"/>
                  </a:lnTo>
                  <a:lnTo>
                    <a:pt x="348588" y="530431"/>
                  </a:lnTo>
                  <a:lnTo>
                    <a:pt x="347566" y="531452"/>
                  </a:lnTo>
                  <a:lnTo>
                    <a:pt x="346431" y="533382"/>
                  </a:lnTo>
                  <a:lnTo>
                    <a:pt x="345069" y="534744"/>
                  </a:lnTo>
                  <a:lnTo>
                    <a:pt x="343480" y="533722"/>
                  </a:lnTo>
                  <a:lnTo>
                    <a:pt x="344388" y="531793"/>
                  </a:lnTo>
                  <a:lnTo>
                    <a:pt x="345523" y="530771"/>
                  </a:lnTo>
                  <a:lnTo>
                    <a:pt x="346772" y="529977"/>
                  </a:lnTo>
                  <a:lnTo>
                    <a:pt x="347907" y="528841"/>
                  </a:lnTo>
                  <a:lnTo>
                    <a:pt x="347907" y="527252"/>
                  </a:lnTo>
                  <a:lnTo>
                    <a:pt x="346204" y="520782"/>
                  </a:lnTo>
                  <a:lnTo>
                    <a:pt x="345637" y="519647"/>
                  </a:lnTo>
                  <a:lnTo>
                    <a:pt x="344729" y="518171"/>
                  </a:lnTo>
                  <a:lnTo>
                    <a:pt x="343594" y="516923"/>
                  </a:lnTo>
                  <a:lnTo>
                    <a:pt x="342572" y="516355"/>
                  </a:lnTo>
                  <a:lnTo>
                    <a:pt x="341437" y="515334"/>
                  </a:lnTo>
                  <a:lnTo>
                    <a:pt x="340075" y="510339"/>
                  </a:lnTo>
                  <a:lnTo>
                    <a:pt x="338826" y="508637"/>
                  </a:lnTo>
                  <a:lnTo>
                    <a:pt x="339053" y="510453"/>
                  </a:lnTo>
                  <a:lnTo>
                    <a:pt x="339280" y="512155"/>
                  </a:lnTo>
                  <a:lnTo>
                    <a:pt x="339394" y="512950"/>
                  </a:lnTo>
                  <a:lnTo>
                    <a:pt x="339507" y="514539"/>
                  </a:lnTo>
                  <a:lnTo>
                    <a:pt x="339848" y="515334"/>
                  </a:lnTo>
                  <a:lnTo>
                    <a:pt x="341210" y="517945"/>
                  </a:lnTo>
                  <a:lnTo>
                    <a:pt x="341550" y="519534"/>
                  </a:lnTo>
                  <a:lnTo>
                    <a:pt x="340302" y="523393"/>
                  </a:lnTo>
                  <a:lnTo>
                    <a:pt x="340529" y="524868"/>
                  </a:lnTo>
                  <a:lnTo>
                    <a:pt x="342913" y="524868"/>
                  </a:lnTo>
                  <a:lnTo>
                    <a:pt x="342913" y="525890"/>
                  </a:lnTo>
                  <a:lnTo>
                    <a:pt x="341324" y="527139"/>
                  </a:lnTo>
                  <a:lnTo>
                    <a:pt x="338486" y="530998"/>
                  </a:lnTo>
                  <a:lnTo>
                    <a:pt x="336783" y="532360"/>
                  </a:lnTo>
                  <a:lnTo>
                    <a:pt x="334626" y="532814"/>
                  </a:lnTo>
                  <a:lnTo>
                    <a:pt x="330200" y="532928"/>
                  </a:lnTo>
                  <a:lnTo>
                    <a:pt x="328156" y="533495"/>
                  </a:lnTo>
                  <a:lnTo>
                    <a:pt x="328724" y="531679"/>
                  </a:lnTo>
                  <a:lnTo>
                    <a:pt x="331448" y="527933"/>
                  </a:lnTo>
                  <a:lnTo>
                    <a:pt x="329292" y="527025"/>
                  </a:lnTo>
                  <a:lnTo>
                    <a:pt x="328043" y="526798"/>
                  </a:lnTo>
                  <a:lnTo>
                    <a:pt x="326681" y="526912"/>
                  </a:lnTo>
                  <a:lnTo>
                    <a:pt x="326681" y="527933"/>
                  </a:lnTo>
                  <a:lnTo>
                    <a:pt x="327248" y="528387"/>
                  </a:lnTo>
                  <a:lnTo>
                    <a:pt x="327475" y="528841"/>
                  </a:lnTo>
                  <a:lnTo>
                    <a:pt x="327702" y="529409"/>
                  </a:lnTo>
                  <a:lnTo>
                    <a:pt x="328043" y="530090"/>
                  </a:lnTo>
                  <a:lnTo>
                    <a:pt x="327021" y="529863"/>
                  </a:lnTo>
                  <a:lnTo>
                    <a:pt x="325773" y="529182"/>
                  </a:lnTo>
                  <a:lnTo>
                    <a:pt x="324978" y="528955"/>
                  </a:lnTo>
                  <a:lnTo>
                    <a:pt x="323730" y="529409"/>
                  </a:lnTo>
                  <a:lnTo>
                    <a:pt x="323049" y="530317"/>
                  </a:lnTo>
                  <a:lnTo>
                    <a:pt x="322594" y="531452"/>
                  </a:lnTo>
                  <a:lnTo>
                    <a:pt x="321913" y="532247"/>
                  </a:lnTo>
                  <a:lnTo>
                    <a:pt x="319984" y="533155"/>
                  </a:lnTo>
                  <a:lnTo>
                    <a:pt x="318168" y="533155"/>
                  </a:lnTo>
                  <a:lnTo>
                    <a:pt x="314535" y="532247"/>
                  </a:lnTo>
                  <a:lnTo>
                    <a:pt x="295920" y="534290"/>
                  </a:lnTo>
                  <a:lnTo>
                    <a:pt x="289223" y="537922"/>
                  </a:lnTo>
                  <a:lnTo>
                    <a:pt x="285590" y="538717"/>
                  </a:lnTo>
                  <a:lnTo>
                    <a:pt x="285136" y="539057"/>
                  </a:lnTo>
                  <a:lnTo>
                    <a:pt x="284796" y="539852"/>
                  </a:lnTo>
                  <a:lnTo>
                    <a:pt x="284228" y="540647"/>
                  </a:lnTo>
                  <a:lnTo>
                    <a:pt x="283207" y="540873"/>
                  </a:lnTo>
                  <a:lnTo>
                    <a:pt x="282526" y="540306"/>
                  </a:lnTo>
                  <a:lnTo>
                    <a:pt x="282072" y="539171"/>
                  </a:lnTo>
                  <a:lnTo>
                    <a:pt x="281844" y="538149"/>
                  </a:lnTo>
                  <a:lnTo>
                    <a:pt x="281504" y="537695"/>
                  </a:lnTo>
                  <a:lnTo>
                    <a:pt x="279801" y="538149"/>
                  </a:lnTo>
                  <a:lnTo>
                    <a:pt x="277985" y="539511"/>
                  </a:lnTo>
                  <a:lnTo>
                    <a:pt x="276850" y="541554"/>
                  </a:lnTo>
                  <a:lnTo>
                    <a:pt x="277191" y="544165"/>
                  </a:lnTo>
                  <a:lnTo>
                    <a:pt x="278099" y="543030"/>
                  </a:lnTo>
                  <a:lnTo>
                    <a:pt x="279574" y="542803"/>
                  </a:lnTo>
                  <a:lnTo>
                    <a:pt x="281391" y="543257"/>
                  </a:lnTo>
                  <a:lnTo>
                    <a:pt x="284228" y="544619"/>
                  </a:lnTo>
                  <a:lnTo>
                    <a:pt x="284909" y="544733"/>
                  </a:lnTo>
                  <a:lnTo>
                    <a:pt x="285023" y="545414"/>
                  </a:lnTo>
                  <a:lnTo>
                    <a:pt x="284455" y="547344"/>
                  </a:lnTo>
                  <a:lnTo>
                    <a:pt x="281391" y="549614"/>
                  </a:lnTo>
                  <a:lnTo>
                    <a:pt x="281050" y="554381"/>
                  </a:lnTo>
                  <a:lnTo>
                    <a:pt x="280709" y="555516"/>
                  </a:lnTo>
                  <a:lnTo>
                    <a:pt x="279915" y="555857"/>
                  </a:lnTo>
                  <a:lnTo>
                    <a:pt x="278893" y="556084"/>
                  </a:lnTo>
                  <a:lnTo>
                    <a:pt x="278099" y="556765"/>
                  </a:lnTo>
                  <a:lnTo>
                    <a:pt x="276282" y="557900"/>
                  </a:lnTo>
                  <a:lnTo>
                    <a:pt x="271175" y="557332"/>
                  </a:lnTo>
                  <a:lnTo>
                    <a:pt x="269131" y="558354"/>
                  </a:lnTo>
                  <a:lnTo>
                    <a:pt x="268337" y="560511"/>
                  </a:lnTo>
                  <a:lnTo>
                    <a:pt x="268337" y="562100"/>
                  </a:lnTo>
                  <a:lnTo>
                    <a:pt x="267769" y="562894"/>
                  </a:lnTo>
                  <a:lnTo>
                    <a:pt x="257440" y="561532"/>
                  </a:lnTo>
                  <a:lnTo>
                    <a:pt x="257099" y="560851"/>
                  </a:lnTo>
                  <a:lnTo>
                    <a:pt x="256986" y="559376"/>
                  </a:lnTo>
                  <a:lnTo>
                    <a:pt x="256532" y="557900"/>
                  </a:lnTo>
                  <a:lnTo>
                    <a:pt x="255397" y="557219"/>
                  </a:lnTo>
                  <a:lnTo>
                    <a:pt x="255170" y="557673"/>
                  </a:lnTo>
                  <a:lnTo>
                    <a:pt x="255056" y="558013"/>
                  </a:lnTo>
                  <a:lnTo>
                    <a:pt x="254943" y="561759"/>
                  </a:lnTo>
                  <a:lnTo>
                    <a:pt x="254716" y="563121"/>
                  </a:lnTo>
                  <a:lnTo>
                    <a:pt x="253467" y="565165"/>
                  </a:lnTo>
                  <a:lnTo>
                    <a:pt x="252105" y="566754"/>
                  </a:lnTo>
                  <a:lnTo>
                    <a:pt x="250516" y="567775"/>
                  </a:lnTo>
                  <a:lnTo>
                    <a:pt x="248473" y="567889"/>
                  </a:lnTo>
                  <a:lnTo>
                    <a:pt x="251310" y="570500"/>
                  </a:lnTo>
                  <a:lnTo>
                    <a:pt x="252446" y="570953"/>
                  </a:lnTo>
                  <a:lnTo>
                    <a:pt x="251424" y="572543"/>
                  </a:lnTo>
                  <a:lnTo>
                    <a:pt x="249267" y="573451"/>
                  </a:lnTo>
                  <a:lnTo>
                    <a:pt x="245181" y="574359"/>
                  </a:lnTo>
                  <a:lnTo>
                    <a:pt x="240073" y="576629"/>
                  </a:lnTo>
                  <a:lnTo>
                    <a:pt x="238597" y="578559"/>
                  </a:lnTo>
                  <a:lnTo>
                    <a:pt x="240414" y="580715"/>
                  </a:lnTo>
                  <a:lnTo>
                    <a:pt x="238824" y="581623"/>
                  </a:lnTo>
                  <a:lnTo>
                    <a:pt x="231446" y="583213"/>
                  </a:lnTo>
                  <a:lnTo>
                    <a:pt x="227700" y="584688"/>
                  </a:lnTo>
                  <a:lnTo>
                    <a:pt x="221571" y="585256"/>
                  </a:lnTo>
                  <a:lnTo>
                    <a:pt x="218847" y="585029"/>
                  </a:lnTo>
                  <a:lnTo>
                    <a:pt x="217712" y="585142"/>
                  </a:lnTo>
                  <a:lnTo>
                    <a:pt x="216690" y="585029"/>
                  </a:lnTo>
                  <a:lnTo>
                    <a:pt x="216236" y="584461"/>
                  </a:lnTo>
                  <a:lnTo>
                    <a:pt x="216463" y="583326"/>
                  </a:lnTo>
                  <a:lnTo>
                    <a:pt x="217144" y="582532"/>
                  </a:lnTo>
                  <a:lnTo>
                    <a:pt x="218052" y="581964"/>
                  </a:lnTo>
                  <a:lnTo>
                    <a:pt x="218960" y="581737"/>
                  </a:lnTo>
                  <a:lnTo>
                    <a:pt x="218733" y="581170"/>
                  </a:lnTo>
                  <a:lnTo>
                    <a:pt x="218279" y="579694"/>
                  </a:lnTo>
                  <a:lnTo>
                    <a:pt x="219641" y="579467"/>
                  </a:lnTo>
                  <a:lnTo>
                    <a:pt x="221003" y="578899"/>
                  </a:lnTo>
                  <a:lnTo>
                    <a:pt x="222252" y="577991"/>
                  </a:lnTo>
                  <a:lnTo>
                    <a:pt x="223501" y="576516"/>
                  </a:lnTo>
                  <a:lnTo>
                    <a:pt x="222933" y="576175"/>
                  </a:lnTo>
                  <a:lnTo>
                    <a:pt x="222479" y="575835"/>
                  </a:lnTo>
                  <a:lnTo>
                    <a:pt x="221911" y="575494"/>
                  </a:lnTo>
                  <a:lnTo>
                    <a:pt x="221003" y="575494"/>
                  </a:lnTo>
                  <a:lnTo>
                    <a:pt x="221684" y="573451"/>
                  </a:lnTo>
                  <a:lnTo>
                    <a:pt x="222138" y="572770"/>
                  </a:lnTo>
                  <a:lnTo>
                    <a:pt x="222933" y="572202"/>
                  </a:lnTo>
                  <a:lnTo>
                    <a:pt x="222479" y="570840"/>
                  </a:lnTo>
                  <a:lnTo>
                    <a:pt x="221798" y="570500"/>
                  </a:lnTo>
                  <a:lnTo>
                    <a:pt x="221003" y="570953"/>
                  </a:lnTo>
                  <a:lnTo>
                    <a:pt x="220209" y="572202"/>
                  </a:lnTo>
                  <a:lnTo>
                    <a:pt x="218960" y="571294"/>
                  </a:lnTo>
                  <a:lnTo>
                    <a:pt x="217030" y="570840"/>
                  </a:lnTo>
                  <a:lnTo>
                    <a:pt x="213058" y="570953"/>
                  </a:lnTo>
                  <a:lnTo>
                    <a:pt x="213058" y="570045"/>
                  </a:lnTo>
                  <a:lnTo>
                    <a:pt x="212263" y="569251"/>
                  </a:lnTo>
                  <a:lnTo>
                    <a:pt x="210560" y="569591"/>
                  </a:lnTo>
                  <a:lnTo>
                    <a:pt x="208744" y="570386"/>
                  </a:lnTo>
                  <a:lnTo>
                    <a:pt x="206928" y="570953"/>
                  </a:lnTo>
                  <a:lnTo>
                    <a:pt x="202955" y="570726"/>
                  </a:lnTo>
                  <a:lnTo>
                    <a:pt x="201026" y="570953"/>
                  </a:lnTo>
                  <a:lnTo>
                    <a:pt x="198982" y="572089"/>
                  </a:lnTo>
                  <a:lnTo>
                    <a:pt x="202161" y="573337"/>
                  </a:lnTo>
                  <a:lnTo>
                    <a:pt x="206247" y="573905"/>
                  </a:lnTo>
                  <a:lnTo>
                    <a:pt x="208631" y="575721"/>
                  </a:lnTo>
                  <a:lnTo>
                    <a:pt x="206815" y="580602"/>
                  </a:lnTo>
                  <a:lnTo>
                    <a:pt x="210447" y="580261"/>
                  </a:lnTo>
                  <a:lnTo>
                    <a:pt x="211582" y="580602"/>
                  </a:lnTo>
                  <a:lnTo>
                    <a:pt x="211582" y="581623"/>
                  </a:lnTo>
                  <a:lnTo>
                    <a:pt x="210901" y="581623"/>
                  </a:lnTo>
                  <a:lnTo>
                    <a:pt x="210901" y="582758"/>
                  </a:lnTo>
                  <a:lnTo>
                    <a:pt x="211809" y="583440"/>
                  </a:lnTo>
                  <a:lnTo>
                    <a:pt x="212263" y="583666"/>
                  </a:lnTo>
                  <a:lnTo>
                    <a:pt x="210901" y="584007"/>
                  </a:lnTo>
                  <a:lnTo>
                    <a:pt x="210220" y="584348"/>
                  </a:lnTo>
                  <a:lnTo>
                    <a:pt x="209539" y="584802"/>
                  </a:lnTo>
                  <a:lnTo>
                    <a:pt x="212944" y="584802"/>
                  </a:lnTo>
                  <a:lnTo>
                    <a:pt x="211241" y="587412"/>
                  </a:lnTo>
                  <a:lnTo>
                    <a:pt x="210901" y="587980"/>
                  </a:lnTo>
                  <a:lnTo>
                    <a:pt x="211014" y="588888"/>
                  </a:lnTo>
                  <a:lnTo>
                    <a:pt x="211469" y="589683"/>
                  </a:lnTo>
                  <a:lnTo>
                    <a:pt x="211696" y="590591"/>
                  </a:lnTo>
                  <a:lnTo>
                    <a:pt x="211241" y="591839"/>
                  </a:lnTo>
                  <a:lnTo>
                    <a:pt x="208063" y="595472"/>
                  </a:lnTo>
                  <a:lnTo>
                    <a:pt x="207042" y="597174"/>
                  </a:lnTo>
                  <a:lnTo>
                    <a:pt x="204431" y="598650"/>
                  </a:lnTo>
                  <a:lnTo>
                    <a:pt x="200799" y="599558"/>
                  </a:lnTo>
                  <a:lnTo>
                    <a:pt x="199550" y="600466"/>
                  </a:lnTo>
                  <a:lnTo>
                    <a:pt x="198301" y="602282"/>
                  </a:lnTo>
                  <a:lnTo>
                    <a:pt x="197734" y="600580"/>
                  </a:lnTo>
                  <a:lnTo>
                    <a:pt x="196372" y="599218"/>
                  </a:lnTo>
                  <a:lnTo>
                    <a:pt x="194783" y="598650"/>
                  </a:lnTo>
                  <a:lnTo>
                    <a:pt x="193647" y="598990"/>
                  </a:lnTo>
                  <a:lnTo>
                    <a:pt x="195123" y="600125"/>
                  </a:lnTo>
                  <a:lnTo>
                    <a:pt x="195577" y="601942"/>
                  </a:lnTo>
                  <a:lnTo>
                    <a:pt x="195123" y="603644"/>
                  </a:lnTo>
                  <a:lnTo>
                    <a:pt x="193647" y="604552"/>
                  </a:lnTo>
                  <a:lnTo>
                    <a:pt x="192966" y="601374"/>
                  </a:lnTo>
                  <a:lnTo>
                    <a:pt x="190923" y="600239"/>
                  </a:lnTo>
                  <a:lnTo>
                    <a:pt x="186496" y="600239"/>
                  </a:lnTo>
                  <a:lnTo>
                    <a:pt x="186496" y="601261"/>
                  </a:lnTo>
                  <a:lnTo>
                    <a:pt x="187518" y="601828"/>
                  </a:lnTo>
                  <a:lnTo>
                    <a:pt x="189448" y="602055"/>
                  </a:lnTo>
                  <a:lnTo>
                    <a:pt x="190469" y="602396"/>
                  </a:lnTo>
                  <a:lnTo>
                    <a:pt x="191377" y="601374"/>
                  </a:lnTo>
                  <a:lnTo>
                    <a:pt x="191945" y="601147"/>
                  </a:lnTo>
                  <a:lnTo>
                    <a:pt x="192399" y="602396"/>
                  </a:lnTo>
                  <a:lnTo>
                    <a:pt x="192172" y="603304"/>
                  </a:lnTo>
                  <a:lnTo>
                    <a:pt x="191491" y="603985"/>
                  </a:lnTo>
                  <a:lnTo>
                    <a:pt x="190696" y="604439"/>
                  </a:lnTo>
                  <a:lnTo>
                    <a:pt x="190129" y="604666"/>
                  </a:lnTo>
                  <a:lnTo>
                    <a:pt x="188653" y="608412"/>
                  </a:lnTo>
                  <a:lnTo>
                    <a:pt x="188426" y="609433"/>
                  </a:lnTo>
                  <a:lnTo>
                    <a:pt x="188540" y="611136"/>
                  </a:lnTo>
                  <a:lnTo>
                    <a:pt x="188994" y="613519"/>
                  </a:lnTo>
                  <a:lnTo>
                    <a:pt x="189221" y="615336"/>
                  </a:lnTo>
                  <a:lnTo>
                    <a:pt x="187972" y="614201"/>
                  </a:lnTo>
                  <a:lnTo>
                    <a:pt x="186610" y="611022"/>
                  </a:lnTo>
                  <a:lnTo>
                    <a:pt x="185248" y="609887"/>
                  </a:lnTo>
                  <a:lnTo>
                    <a:pt x="183659" y="609774"/>
                  </a:lnTo>
                  <a:lnTo>
                    <a:pt x="178891" y="611136"/>
                  </a:lnTo>
                  <a:lnTo>
                    <a:pt x="167313" y="610001"/>
                  </a:lnTo>
                  <a:lnTo>
                    <a:pt x="168675" y="611476"/>
                  </a:lnTo>
                  <a:lnTo>
                    <a:pt x="170264" y="612044"/>
                  </a:lnTo>
                  <a:lnTo>
                    <a:pt x="173783" y="612044"/>
                  </a:lnTo>
                  <a:lnTo>
                    <a:pt x="173783" y="613179"/>
                  </a:lnTo>
                  <a:lnTo>
                    <a:pt x="173102" y="613633"/>
                  </a:lnTo>
                  <a:lnTo>
                    <a:pt x="172535" y="614201"/>
                  </a:lnTo>
                  <a:lnTo>
                    <a:pt x="174464" y="615222"/>
                  </a:lnTo>
                  <a:lnTo>
                    <a:pt x="173443" y="616130"/>
                  </a:lnTo>
                  <a:lnTo>
                    <a:pt x="172875" y="617266"/>
                  </a:lnTo>
                  <a:lnTo>
                    <a:pt x="172762" y="618741"/>
                  </a:lnTo>
                  <a:lnTo>
                    <a:pt x="173216" y="620557"/>
                  </a:lnTo>
                  <a:lnTo>
                    <a:pt x="169583" y="620103"/>
                  </a:lnTo>
                  <a:lnTo>
                    <a:pt x="168675" y="620784"/>
                  </a:lnTo>
                  <a:lnTo>
                    <a:pt x="167994" y="620217"/>
                  </a:lnTo>
                  <a:lnTo>
                    <a:pt x="167313" y="619195"/>
                  </a:lnTo>
                  <a:lnTo>
                    <a:pt x="166519" y="618514"/>
                  </a:lnTo>
                  <a:lnTo>
                    <a:pt x="162886" y="618514"/>
                  </a:lnTo>
                  <a:lnTo>
                    <a:pt x="161865" y="618287"/>
                  </a:lnTo>
                  <a:lnTo>
                    <a:pt x="161070" y="617833"/>
                  </a:lnTo>
                  <a:lnTo>
                    <a:pt x="160503" y="617719"/>
                  </a:lnTo>
                  <a:lnTo>
                    <a:pt x="159822" y="618514"/>
                  </a:lnTo>
                  <a:lnTo>
                    <a:pt x="157779" y="617606"/>
                  </a:lnTo>
                  <a:lnTo>
                    <a:pt x="156416" y="619422"/>
                  </a:lnTo>
                  <a:lnTo>
                    <a:pt x="155395" y="622146"/>
                  </a:lnTo>
                  <a:lnTo>
                    <a:pt x="154487" y="623963"/>
                  </a:lnTo>
                  <a:lnTo>
                    <a:pt x="151081" y="625098"/>
                  </a:lnTo>
                  <a:lnTo>
                    <a:pt x="150514" y="625438"/>
                  </a:lnTo>
                  <a:lnTo>
                    <a:pt x="150060" y="627141"/>
                  </a:lnTo>
                  <a:lnTo>
                    <a:pt x="149152" y="626800"/>
                  </a:lnTo>
                  <a:lnTo>
                    <a:pt x="148357" y="625665"/>
                  </a:lnTo>
                  <a:lnTo>
                    <a:pt x="148130" y="624984"/>
                  </a:lnTo>
                  <a:lnTo>
                    <a:pt x="147449" y="624644"/>
                  </a:lnTo>
                  <a:lnTo>
                    <a:pt x="145519" y="623168"/>
                  </a:lnTo>
                  <a:lnTo>
                    <a:pt x="144384" y="622827"/>
                  </a:lnTo>
                  <a:lnTo>
                    <a:pt x="143249" y="622941"/>
                  </a:lnTo>
                  <a:lnTo>
                    <a:pt x="141774" y="623736"/>
                  </a:lnTo>
                  <a:lnTo>
                    <a:pt x="136439" y="624870"/>
                  </a:lnTo>
                  <a:lnTo>
                    <a:pt x="135190" y="624417"/>
                  </a:lnTo>
                  <a:lnTo>
                    <a:pt x="133033" y="623054"/>
                  </a:lnTo>
                  <a:lnTo>
                    <a:pt x="131785" y="622714"/>
                  </a:lnTo>
                  <a:lnTo>
                    <a:pt x="131785" y="623849"/>
                  </a:lnTo>
                  <a:lnTo>
                    <a:pt x="132239" y="624076"/>
                  </a:lnTo>
                  <a:lnTo>
                    <a:pt x="133033" y="624757"/>
                  </a:lnTo>
                  <a:lnTo>
                    <a:pt x="132239" y="626573"/>
                  </a:lnTo>
                  <a:lnTo>
                    <a:pt x="130990" y="627935"/>
                  </a:lnTo>
                  <a:lnTo>
                    <a:pt x="129515" y="628730"/>
                  </a:lnTo>
                  <a:lnTo>
                    <a:pt x="128039" y="629070"/>
                  </a:lnTo>
                  <a:lnTo>
                    <a:pt x="125542" y="628389"/>
                  </a:lnTo>
                  <a:lnTo>
                    <a:pt x="124747" y="628616"/>
                  </a:lnTo>
                  <a:lnTo>
                    <a:pt x="125088" y="630205"/>
                  </a:lnTo>
                  <a:lnTo>
                    <a:pt x="125088" y="631227"/>
                  </a:lnTo>
                  <a:lnTo>
                    <a:pt x="123726" y="631341"/>
                  </a:lnTo>
                  <a:lnTo>
                    <a:pt x="123044" y="632362"/>
                  </a:lnTo>
                  <a:lnTo>
                    <a:pt x="122590" y="633611"/>
                  </a:lnTo>
                  <a:lnTo>
                    <a:pt x="121796" y="634519"/>
                  </a:lnTo>
                  <a:lnTo>
                    <a:pt x="120774" y="634632"/>
                  </a:lnTo>
                  <a:lnTo>
                    <a:pt x="119866" y="634178"/>
                  </a:lnTo>
                  <a:lnTo>
                    <a:pt x="118958" y="633838"/>
                  </a:lnTo>
                  <a:lnTo>
                    <a:pt x="117823" y="634405"/>
                  </a:lnTo>
                  <a:lnTo>
                    <a:pt x="117709" y="633384"/>
                  </a:lnTo>
                  <a:lnTo>
                    <a:pt x="117483" y="632703"/>
                  </a:lnTo>
                  <a:lnTo>
                    <a:pt x="117255" y="632022"/>
                  </a:lnTo>
                  <a:lnTo>
                    <a:pt x="117028" y="631227"/>
                  </a:lnTo>
                  <a:lnTo>
                    <a:pt x="114418" y="632930"/>
                  </a:lnTo>
                  <a:lnTo>
                    <a:pt x="114191" y="634292"/>
                  </a:lnTo>
                  <a:lnTo>
                    <a:pt x="113623" y="634519"/>
                  </a:lnTo>
                  <a:lnTo>
                    <a:pt x="112829" y="634519"/>
                  </a:lnTo>
                  <a:lnTo>
                    <a:pt x="112034" y="635087"/>
                  </a:lnTo>
                  <a:lnTo>
                    <a:pt x="110899" y="636108"/>
                  </a:lnTo>
                  <a:lnTo>
                    <a:pt x="109537" y="636562"/>
                  </a:lnTo>
                  <a:lnTo>
                    <a:pt x="106472" y="636676"/>
                  </a:lnTo>
                  <a:lnTo>
                    <a:pt x="107607" y="635881"/>
                  </a:lnTo>
                  <a:lnTo>
                    <a:pt x="108515" y="635087"/>
                  </a:lnTo>
                  <a:lnTo>
                    <a:pt x="109196" y="633951"/>
                  </a:lnTo>
                  <a:lnTo>
                    <a:pt x="109877" y="632362"/>
                  </a:lnTo>
                  <a:lnTo>
                    <a:pt x="108515" y="633384"/>
                  </a:lnTo>
                  <a:lnTo>
                    <a:pt x="107380" y="633951"/>
                  </a:lnTo>
                  <a:lnTo>
                    <a:pt x="107040" y="633384"/>
                  </a:lnTo>
                  <a:lnTo>
                    <a:pt x="107948" y="631227"/>
                  </a:lnTo>
                  <a:lnTo>
                    <a:pt x="108969" y="629865"/>
                  </a:lnTo>
                  <a:lnTo>
                    <a:pt x="111353" y="628276"/>
                  </a:lnTo>
                  <a:lnTo>
                    <a:pt x="112602" y="627141"/>
                  </a:lnTo>
                  <a:lnTo>
                    <a:pt x="112261" y="626800"/>
                  </a:lnTo>
                  <a:lnTo>
                    <a:pt x="112148" y="626687"/>
                  </a:lnTo>
                  <a:lnTo>
                    <a:pt x="112034" y="626460"/>
                  </a:lnTo>
                  <a:lnTo>
                    <a:pt x="111807" y="625892"/>
                  </a:lnTo>
                  <a:lnTo>
                    <a:pt x="111012" y="626687"/>
                  </a:lnTo>
                  <a:lnTo>
                    <a:pt x="107948" y="628616"/>
                  </a:lnTo>
                  <a:lnTo>
                    <a:pt x="107607" y="629524"/>
                  </a:lnTo>
                  <a:lnTo>
                    <a:pt x="106699" y="630660"/>
                  </a:lnTo>
                  <a:lnTo>
                    <a:pt x="104656" y="632476"/>
                  </a:lnTo>
                  <a:lnTo>
                    <a:pt x="103521" y="630886"/>
                  </a:lnTo>
                  <a:lnTo>
                    <a:pt x="103634" y="629411"/>
                  </a:lnTo>
                  <a:lnTo>
                    <a:pt x="104315" y="627708"/>
                  </a:lnTo>
                  <a:lnTo>
                    <a:pt x="104656" y="625438"/>
                  </a:lnTo>
                  <a:lnTo>
                    <a:pt x="103975" y="624417"/>
                  </a:lnTo>
                  <a:lnTo>
                    <a:pt x="102386" y="623622"/>
                  </a:lnTo>
                  <a:lnTo>
                    <a:pt x="100570" y="623282"/>
                  </a:lnTo>
                  <a:lnTo>
                    <a:pt x="99321" y="623849"/>
                  </a:lnTo>
                  <a:lnTo>
                    <a:pt x="100116" y="625665"/>
                  </a:lnTo>
                  <a:lnTo>
                    <a:pt x="97391" y="627027"/>
                  </a:lnTo>
                  <a:lnTo>
                    <a:pt x="90467" y="628503"/>
                  </a:lnTo>
                  <a:lnTo>
                    <a:pt x="90127" y="629184"/>
                  </a:lnTo>
                  <a:lnTo>
                    <a:pt x="90013" y="630660"/>
                  </a:lnTo>
                  <a:lnTo>
                    <a:pt x="89673" y="631227"/>
                  </a:lnTo>
                  <a:lnTo>
                    <a:pt x="87970" y="631114"/>
                  </a:lnTo>
                  <a:lnTo>
                    <a:pt x="87289" y="631227"/>
                  </a:lnTo>
                  <a:lnTo>
                    <a:pt x="85473" y="633043"/>
                  </a:lnTo>
                  <a:lnTo>
                    <a:pt x="84338" y="633497"/>
                  </a:lnTo>
                  <a:lnTo>
                    <a:pt x="82635" y="633497"/>
                  </a:lnTo>
                  <a:lnTo>
                    <a:pt x="82522" y="631908"/>
                  </a:lnTo>
                  <a:lnTo>
                    <a:pt x="81386" y="630205"/>
                  </a:lnTo>
                  <a:lnTo>
                    <a:pt x="80024" y="629411"/>
                  </a:lnTo>
                  <a:lnTo>
                    <a:pt x="79343" y="630773"/>
                  </a:lnTo>
                  <a:lnTo>
                    <a:pt x="74008" y="635654"/>
                  </a:lnTo>
                  <a:lnTo>
                    <a:pt x="74576" y="636335"/>
                  </a:lnTo>
                  <a:lnTo>
                    <a:pt x="74803" y="636562"/>
                  </a:lnTo>
                  <a:lnTo>
                    <a:pt x="75257" y="636676"/>
                  </a:lnTo>
                  <a:lnTo>
                    <a:pt x="68673" y="639854"/>
                  </a:lnTo>
                  <a:lnTo>
                    <a:pt x="68900" y="638151"/>
                  </a:lnTo>
                  <a:lnTo>
                    <a:pt x="67992" y="638492"/>
                  </a:lnTo>
                  <a:lnTo>
                    <a:pt x="65155" y="641103"/>
                  </a:lnTo>
                  <a:lnTo>
                    <a:pt x="64474" y="639967"/>
                  </a:lnTo>
                  <a:lnTo>
                    <a:pt x="63792" y="641103"/>
                  </a:lnTo>
                  <a:lnTo>
                    <a:pt x="63906" y="639173"/>
                  </a:lnTo>
                  <a:lnTo>
                    <a:pt x="64133" y="638492"/>
                  </a:lnTo>
                  <a:lnTo>
                    <a:pt x="64474" y="637811"/>
                  </a:lnTo>
                  <a:lnTo>
                    <a:pt x="64474" y="636902"/>
                  </a:lnTo>
                  <a:lnTo>
                    <a:pt x="63565" y="636676"/>
                  </a:lnTo>
                  <a:lnTo>
                    <a:pt x="63111" y="636335"/>
                  </a:lnTo>
                  <a:lnTo>
                    <a:pt x="62430" y="634859"/>
                  </a:lnTo>
                  <a:lnTo>
                    <a:pt x="64587" y="634178"/>
                  </a:lnTo>
                  <a:lnTo>
                    <a:pt x="66403" y="632930"/>
                  </a:lnTo>
                  <a:lnTo>
                    <a:pt x="69809" y="629411"/>
                  </a:lnTo>
                  <a:lnTo>
                    <a:pt x="71511" y="628162"/>
                  </a:lnTo>
                  <a:lnTo>
                    <a:pt x="74916" y="627254"/>
                  </a:lnTo>
                  <a:lnTo>
                    <a:pt x="77073" y="626233"/>
                  </a:lnTo>
                  <a:lnTo>
                    <a:pt x="78776" y="624870"/>
                  </a:lnTo>
                  <a:lnTo>
                    <a:pt x="82976" y="619990"/>
                  </a:lnTo>
                  <a:lnTo>
                    <a:pt x="84792" y="618514"/>
                  </a:lnTo>
                  <a:lnTo>
                    <a:pt x="88310" y="616925"/>
                  </a:lnTo>
                  <a:lnTo>
                    <a:pt x="90354" y="615563"/>
                  </a:lnTo>
                  <a:lnTo>
                    <a:pt x="85927" y="615109"/>
                  </a:lnTo>
                  <a:lnTo>
                    <a:pt x="67198" y="624644"/>
                  </a:lnTo>
                  <a:lnTo>
                    <a:pt x="61182" y="625098"/>
                  </a:lnTo>
                  <a:lnTo>
                    <a:pt x="65268" y="622373"/>
                  </a:lnTo>
                  <a:lnTo>
                    <a:pt x="66176" y="622033"/>
                  </a:lnTo>
                  <a:lnTo>
                    <a:pt x="67084" y="621352"/>
                  </a:lnTo>
                  <a:lnTo>
                    <a:pt x="67765" y="619876"/>
                  </a:lnTo>
                  <a:lnTo>
                    <a:pt x="68673" y="618401"/>
                  </a:lnTo>
                  <a:lnTo>
                    <a:pt x="72419" y="617038"/>
                  </a:lnTo>
                  <a:lnTo>
                    <a:pt x="84338" y="610568"/>
                  </a:lnTo>
                  <a:lnTo>
                    <a:pt x="85586" y="608525"/>
                  </a:lnTo>
                  <a:lnTo>
                    <a:pt x="88765" y="608071"/>
                  </a:lnTo>
                  <a:lnTo>
                    <a:pt x="92397" y="606141"/>
                  </a:lnTo>
                  <a:lnTo>
                    <a:pt x="95916" y="605347"/>
                  </a:lnTo>
                  <a:lnTo>
                    <a:pt x="98753" y="604098"/>
                  </a:lnTo>
                  <a:lnTo>
                    <a:pt x="98980" y="601601"/>
                  </a:lnTo>
                  <a:lnTo>
                    <a:pt x="99435" y="600806"/>
                  </a:lnTo>
                  <a:lnTo>
                    <a:pt x="99889" y="599899"/>
                  </a:lnTo>
                  <a:lnTo>
                    <a:pt x="100342" y="599444"/>
                  </a:lnTo>
                  <a:lnTo>
                    <a:pt x="100342" y="598423"/>
                  </a:lnTo>
                  <a:lnTo>
                    <a:pt x="98980" y="597742"/>
                  </a:lnTo>
                  <a:lnTo>
                    <a:pt x="97505" y="598650"/>
                  </a:lnTo>
                  <a:lnTo>
                    <a:pt x="95802" y="599331"/>
                  </a:lnTo>
                  <a:lnTo>
                    <a:pt x="93532" y="597515"/>
                  </a:lnTo>
                  <a:lnTo>
                    <a:pt x="92737" y="597628"/>
                  </a:lnTo>
                  <a:lnTo>
                    <a:pt x="92397" y="597401"/>
                  </a:lnTo>
                  <a:lnTo>
                    <a:pt x="92283" y="596834"/>
                  </a:lnTo>
                  <a:lnTo>
                    <a:pt x="92510" y="594904"/>
                  </a:lnTo>
                  <a:lnTo>
                    <a:pt x="92397" y="594336"/>
                  </a:lnTo>
                  <a:lnTo>
                    <a:pt x="91829" y="593655"/>
                  </a:lnTo>
                  <a:lnTo>
                    <a:pt x="91035" y="592974"/>
                  </a:lnTo>
                  <a:lnTo>
                    <a:pt x="90127" y="592407"/>
                  </a:lnTo>
                  <a:lnTo>
                    <a:pt x="89105" y="592066"/>
                  </a:lnTo>
                  <a:lnTo>
                    <a:pt x="89559" y="594109"/>
                  </a:lnTo>
                  <a:lnTo>
                    <a:pt x="89446" y="595585"/>
                  </a:lnTo>
                  <a:lnTo>
                    <a:pt x="89559" y="596947"/>
                  </a:lnTo>
                  <a:lnTo>
                    <a:pt x="90581" y="598650"/>
                  </a:lnTo>
                  <a:lnTo>
                    <a:pt x="88651" y="599218"/>
                  </a:lnTo>
                  <a:lnTo>
                    <a:pt x="87289" y="600125"/>
                  </a:lnTo>
                  <a:lnTo>
                    <a:pt x="84565" y="602963"/>
                  </a:lnTo>
                  <a:lnTo>
                    <a:pt x="82635" y="604098"/>
                  </a:lnTo>
                  <a:lnTo>
                    <a:pt x="80592" y="604779"/>
                  </a:lnTo>
                  <a:lnTo>
                    <a:pt x="74235" y="605460"/>
                  </a:lnTo>
                  <a:lnTo>
                    <a:pt x="70944" y="606822"/>
                  </a:lnTo>
                  <a:lnTo>
                    <a:pt x="58684" y="608525"/>
                  </a:lnTo>
                  <a:lnTo>
                    <a:pt x="54712" y="610341"/>
                  </a:lnTo>
                  <a:lnTo>
                    <a:pt x="53236" y="611476"/>
                  </a:lnTo>
                  <a:lnTo>
                    <a:pt x="53009" y="611931"/>
                  </a:lnTo>
                  <a:lnTo>
                    <a:pt x="53009" y="612498"/>
                  </a:lnTo>
                  <a:lnTo>
                    <a:pt x="52896" y="613066"/>
                  </a:lnTo>
                  <a:lnTo>
                    <a:pt x="52555" y="613633"/>
                  </a:lnTo>
                  <a:lnTo>
                    <a:pt x="51987" y="613974"/>
                  </a:lnTo>
                  <a:lnTo>
                    <a:pt x="45858" y="616017"/>
                  </a:lnTo>
                  <a:lnTo>
                    <a:pt x="43474" y="617947"/>
                  </a:lnTo>
                  <a:lnTo>
                    <a:pt x="42339" y="617719"/>
                  </a:lnTo>
                  <a:lnTo>
                    <a:pt x="40409" y="616925"/>
                  </a:lnTo>
                  <a:lnTo>
                    <a:pt x="39388" y="616698"/>
                  </a:lnTo>
                  <a:lnTo>
                    <a:pt x="34961" y="617266"/>
                  </a:lnTo>
                  <a:lnTo>
                    <a:pt x="32804" y="618287"/>
                  </a:lnTo>
                  <a:lnTo>
                    <a:pt x="31102" y="619990"/>
                  </a:lnTo>
                  <a:lnTo>
                    <a:pt x="30421" y="618854"/>
                  </a:lnTo>
                  <a:lnTo>
                    <a:pt x="31102" y="618287"/>
                  </a:lnTo>
                  <a:lnTo>
                    <a:pt x="31329" y="617379"/>
                  </a:lnTo>
                  <a:lnTo>
                    <a:pt x="31329" y="616471"/>
                  </a:lnTo>
                  <a:lnTo>
                    <a:pt x="31669" y="615676"/>
                  </a:lnTo>
                  <a:lnTo>
                    <a:pt x="32237" y="615222"/>
                  </a:lnTo>
                  <a:lnTo>
                    <a:pt x="38820" y="613406"/>
                  </a:lnTo>
                  <a:lnTo>
                    <a:pt x="40296" y="612498"/>
                  </a:lnTo>
                  <a:lnTo>
                    <a:pt x="40296" y="611817"/>
                  </a:lnTo>
                  <a:lnTo>
                    <a:pt x="40183" y="611703"/>
                  </a:lnTo>
                  <a:lnTo>
                    <a:pt x="39955" y="611703"/>
                  </a:lnTo>
                  <a:lnTo>
                    <a:pt x="39615" y="611590"/>
                  </a:lnTo>
                  <a:lnTo>
                    <a:pt x="39955" y="609660"/>
                  </a:lnTo>
                  <a:lnTo>
                    <a:pt x="39161" y="608525"/>
                  </a:lnTo>
                  <a:lnTo>
                    <a:pt x="37685" y="608071"/>
                  </a:lnTo>
                  <a:lnTo>
                    <a:pt x="36210" y="608185"/>
                  </a:lnTo>
                  <a:lnTo>
                    <a:pt x="37458" y="606255"/>
                  </a:lnTo>
                  <a:lnTo>
                    <a:pt x="39615" y="605801"/>
                  </a:lnTo>
                  <a:lnTo>
                    <a:pt x="43588" y="606141"/>
                  </a:lnTo>
                  <a:lnTo>
                    <a:pt x="45744" y="605234"/>
                  </a:lnTo>
                  <a:lnTo>
                    <a:pt x="50285" y="600806"/>
                  </a:lnTo>
                  <a:lnTo>
                    <a:pt x="50285" y="599671"/>
                  </a:lnTo>
                  <a:lnTo>
                    <a:pt x="46312" y="599671"/>
                  </a:lnTo>
                  <a:lnTo>
                    <a:pt x="48015" y="596834"/>
                  </a:lnTo>
                  <a:lnTo>
                    <a:pt x="51079" y="594450"/>
                  </a:lnTo>
                  <a:lnTo>
                    <a:pt x="54371" y="592861"/>
                  </a:lnTo>
                  <a:lnTo>
                    <a:pt x="56982" y="592180"/>
                  </a:lnTo>
                  <a:lnTo>
                    <a:pt x="56641" y="592861"/>
                  </a:lnTo>
                  <a:lnTo>
                    <a:pt x="56074" y="594450"/>
                  </a:lnTo>
                  <a:lnTo>
                    <a:pt x="55620" y="595358"/>
                  </a:lnTo>
                  <a:lnTo>
                    <a:pt x="57322" y="595017"/>
                  </a:lnTo>
                  <a:lnTo>
                    <a:pt x="58912" y="594223"/>
                  </a:lnTo>
                  <a:lnTo>
                    <a:pt x="60047" y="592634"/>
                  </a:lnTo>
                  <a:lnTo>
                    <a:pt x="60274" y="590023"/>
                  </a:lnTo>
                  <a:lnTo>
                    <a:pt x="61522" y="590931"/>
                  </a:lnTo>
                  <a:lnTo>
                    <a:pt x="63225" y="591272"/>
                  </a:lnTo>
                  <a:lnTo>
                    <a:pt x="66971" y="591158"/>
                  </a:lnTo>
                  <a:lnTo>
                    <a:pt x="66971" y="590137"/>
                  </a:lnTo>
                  <a:lnTo>
                    <a:pt x="66176" y="590023"/>
                  </a:lnTo>
                  <a:lnTo>
                    <a:pt x="64247" y="589115"/>
                  </a:lnTo>
                  <a:lnTo>
                    <a:pt x="64247" y="588207"/>
                  </a:lnTo>
                  <a:lnTo>
                    <a:pt x="65609" y="587299"/>
                  </a:lnTo>
                  <a:lnTo>
                    <a:pt x="68106" y="584461"/>
                  </a:lnTo>
                  <a:lnTo>
                    <a:pt x="70035" y="583440"/>
                  </a:lnTo>
                  <a:lnTo>
                    <a:pt x="71171" y="581396"/>
                  </a:lnTo>
                  <a:lnTo>
                    <a:pt x="71738" y="580715"/>
                  </a:lnTo>
                  <a:lnTo>
                    <a:pt x="72533" y="580488"/>
                  </a:lnTo>
                  <a:lnTo>
                    <a:pt x="75030" y="580715"/>
                  </a:lnTo>
                  <a:lnTo>
                    <a:pt x="78208" y="579694"/>
                  </a:lnTo>
                  <a:lnTo>
                    <a:pt x="83884" y="576516"/>
                  </a:lnTo>
                  <a:lnTo>
                    <a:pt x="86948" y="575494"/>
                  </a:lnTo>
                  <a:lnTo>
                    <a:pt x="86948" y="574359"/>
                  </a:lnTo>
                  <a:lnTo>
                    <a:pt x="79911" y="575267"/>
                  </a:lnTo>
                  <a:lnTo>
                    <a:pt x="69695" y="579126"/>
                  </a:lnTo>
                  <a:lnTo>
                    <a:pt x="67879" y="580261"/>
                  </a:lnTo>
                  <a:lnTo>
                    <a:pt x="67084" y="581283"/>
                  </a:lnTo>
                  <a:lnTo>
                    <a:pt x="66517" y="582304"/>
                  </a:lnTo>
                  <a:lnTo>
                    <a:pt x="63338" y="582304"/>
                  </a:lnTo>
                  <a:lnTo>
                    <a:pt x="61863" y="582758"/>
                  </a:lnTo>
                  <a:lnTo>
                    <a:pt x="62430" y="583894"/>
                  </a:lnTo>
                  <a:lnTo>
                    <a:pt x="59479" y="585710"/>
                  </a:lnTo>
                  <a:lnTo>
                    <a:pt x="58458" y="585937"/>
                  </a:lnTo>
                  <a:lnTo>
                    <a:pt x="58684" y="585142"/>
                  </a:lnTo>
                  <a:lnTo>
                    <a:pt x="58912" y="583326"/>
                  </a:lnTo>
                  <a:lnTo>
                    <a:pt x="59139" y="582532"/>
                  </a:lnTo>
                  <a:lnTo>
                    <a:pt x="57776" y="582532"/>
                  </a:lnTo>
                  <a:lnTo>
                    <a:pt x="56982" y="583213"/>
                  </a:lnTo>
                  <a:lnTo>
                    <a:pt x="56414" y="584121"/>
                  </a:lnTo>
                  <a:lnTo>
                    <a:pt x="55847" y="584802"/>
                  </a:lnTo>
                  <a:lnTo>
                    <a:pt x="54712" y="585256"/>
                  </a:lnTo>
                  <a:lnTo>
                    <a:pt x="52328" y="585596"/>
                  </a:lnTo>
                  <a:lnTo>
                    <a:pt x="51193" y="585937"/>
                  </a:lnTo>
                  <a:lnTo>
                    <a:pt x="46993" y="589342"/>
                  </a:lnTo>
                  <a:lnTo>
                    <a:pt x="44723" y="590364"/>
                  </a:lnTo>
                  <a:lnTo>
                    <a:pt x="42566" y="589229"/>
                  </a:lnTo>
                  <a:lnTo>
                    <a:pt x="40636" y="591385"/>
                  </a:lnTo>
                  <a:lnTo>
                    <a:pt x="38253" y="593428"/>
                  </a:lnTo>
                  <a:lnTo>
                    <a:pt x="35642" y="595017"/>
                  </a:lnTo>
                  <a:lnTo>
                    <a:pt x="33258" y="595812"/>
                  </a:lnTo>
                  <a:lnTo>
                    <a:pt x="33826" y="593769"/>
                  </a:lnTo>
                  <a:lnTo>
                    <a:pt x="24632" y="589456"/>
                  </a:lnTo>
                  <a:lnTo>
                    <a:pt x="28377" y="588320"/>
                  </a:lnTo>
                  <a:lnTo>
                    <a:pt x="29286" y="584575"/>
                  </a:lnTo>
                  <a:lnTo>
                    <a:pt x="27583" y="580602"/>
                  </a:lnTo>
                  <a:lnTo>
                    <a:pt x="23610" y="578786"/>
                  </a:lnTo>
                  <a:lnTo>
                    <a:pt x="22475" y="579580"/>
                  </a:lnTo>
                  <a:lnTo>
                    <a:pt x="20091" y="583326"/>
                  </a:lnTo>
                  <a:lnTo>
                    <a:pt x="18956" y="584234"/>
                  </a:lnTo>
                  <a:lnTo>
                    <a:pt x="17821" y="584802"/>
                  </a:lnTo>
                  <a:lnTo>
                    <a:pt x="14756" y="587639"/>
                  </a:lnTo>
                  <a:lnTo>
                    <a:pt x="13281" y="588548"/>
                  </a:lnTo>
                  <a:lnTo>
                    <a:pt x="12713" y="586504"/>
                  </a:lnTo>
                  <a:lnTo>
                    <a:pt x="13848" y="581964"/>
                  </a:lnTo>
                  <a:lnTo>
                    <a:pt x="13281" y="579921"/>
                  </a:lnTo>
                  <a:lnTo>
                    <a:pt x="11805" y="579580"/>
                  </a:lnTo>
                  <a:lnTo>
                    <a:pt x="9875" y="579807"/>
                  </a:lnTo>
                  <a:lnTo>
                    <a:pt x="8627" y="579580"/>
                  </a:lnTo>
                  <a:lnTo>
                    <a:pt x="9308" y="577878"/>
                  </a:lnTo>
                  <a:lnTo>
                    <a:pt x="9308" y="577083"/>
                  </a:lnTo>
                  <a:lnTo>
                    <a:pt x="9081" y="576856"/>
                  </a:lnTo>
                  <a:lnTo>
                    <a:pt x="8854" y="576856"/>
                  </a:lnTo>
                  <a:lnTo>
                    <a:pt x="8740" y="576742"/>
                  </a:lnTo>
                  <a:lnTo>
                    <a:pt x="8967" y="576175"/>
                  </a:lnTo>
                  <a:lnTo>
                    <a:pt x="9194" y="575835"/>
                  </a:lnTo>
                  <a:lnTo>
                    <a:pt x="9421" y="575380"/>
                  </a:lnTo>
                  <a:lnTo>
                    <a:pt x="9535" y="574586"/>
                  </a:lnTo>
                  <a:lnTo>
                    <a:pt x="9194" y="574586"/>
                  </a:lnTo>
                  <a:lnTo>
                    <a:pt x="8513" y="574699"/>
                  </a:lnTo>
                  <a:lnTo>
                    <a:pt x="8173" y="574699"/>
                  </a:lnTo>
                  <a:lnTo>
                    <a:pt x="8173" y="573678"/>
                  </a:lnTo>
                  <a:lnTo>
                    <a:pt x="11351" y="573224"/>
                  </a:lnTo>
                  <a:lnTo>
                    <a:pt x="19410" y="570386"/>
                  </a:lnTo>
                  <a:lnTo>
                    <a:pt x="21113" y="570386"/>
                  </a:lnTo>
                  <a:lnTo>
                    <a:pt x="21907" y="569932"/>
                  </a:lnTo>
                  <a:lnTo>
                    <a:pt x="22248" y="568910"/>
                  </a:lnTo>
                  <a:lnTo>
                    <a:pt x="22134" y="567889"/>
                  </a:lnTo>
                  <a:lnTo>
                    <a:pt x="21794" y="567435"/>
                  </a:lnTo>
                  <a:lnTo>
                    <a:pt x="20432" y="566640"/>
                  </a:lnTo>
                  <a:lnTo>
                    <a:pt x="19637" y="564937"/>
                  </a:lnTo>
                  <a:lnTo>
                    <a:pt x="18616" y="563348"/>
                  </a:lnTo>
                  <a:lnTo>
                    <a:pt x="16799" y="563121"/>
                  </a:lnTo>
                  <a:lnTo>
                    <a:pt x="16799" y="562100"/>
                  </a:lnTo>
                  <a:lnTo>
                    <a:pt x="17935" y="561419"/>
                  </a:lnTo>
                  <a:lnTo>
                    <a:pt x="20318" y="560511"/>
                  </a:lnTo>
                  <a:lnTo>
                    <a:pt x="21453" y="559830"/>
                  </a:lnTo>
                  <a:lnTo>
                    <a:pt x="20659" y="557559"/>
                  </a:lnTo>
                  <a:lnTo>
                    <a:pt x="22702" y="556538"/>
                  </a:lnTo>
                  <a:lnTo>
                    <a:pt x="25426" y="555970"/>
                  </a:lnTo>
                  <a:lnTo>
                    <a:pt x="27923" y="554267"/>
                  </a:lnTo>
                  <a:lnTo>
                    <a:pt x="34053" y="551316"/>
                  </a:lnTo>
                  <a:lnTo>
                    <a:pt x="43247" y="549387"/>
                  </a:lnTo>
                  <a:lnTo>
                    <a:pt x="47220" y="547003"/>
                  </a:lnTo>
                  <a:lnTo>
                    <a:pt x="49263" y="541668"/>
                  </a:lnTo>
                  <a:lnTo>
                    <a:pt x="49944" y="541668"/>
                  </a:lnTo>
                  <a:lnTo>
                    <a:pt x="49944" y="544506"/>
                  </a:lnTo>
                  <a:lnTo>
                    <a:pt x="50852" y="545754"/>
                  </a:lnTo>
                  <a:lnTo>
                    <a:pt x="52215" y="546095"/>
                  </a:lnTo>
                  <a:lnTo>
                    <a:pt x="53577" y="546095"/>
                  </a:lnTo>
                  <a:lnTo>
                    <a:pt x="53236" y="544619"/>
                  </a:lnTo>
                  <a:lnTo>
                    <a:pt x="55279" y="535312"/>
                  </a:lnTo>
                  <a:lnTo>
                    <a:pt x="58231" y="537128"/>
                  </a:lnTo>
                  <a:lnTo>
                    <a:pt x="61295" y="537241"/>
                  </a:lnTo>
                  <a:lnTo>
                    <a:pt x="68560" y="536219"/>
                  </a:lnTo>
                  <a:lnTo>
                    <a:pt x="67879" y="535652"/>
                  </a:lnTo>
                  <a:lnTo>
                    <a:pt x="67084" y="534517"/>
                  </a:lnTo>
                  <a:lnTo>
                    <a:pt x="66517" y="534063"/>
                  </a:lnTo>
                  <a:lnTo>
                    <a:pt x="69922" y="531906"/>
                  </a:lnTo>
                  <a:lnTo>
                    <a:pt x="50625" y="533041"/>
                  </a:lnTo>
                  <a:lnTo>
                    <a:pt x="51874" y="536333"/>
                  </a:lnTo>
                  <a:lnTo>
                    <a:pt x="51306" y="538149"/>
                  </a:lnTo>
                  <a:lnTo>
                    <a:pt x="50852" y="538830"/>
                  </a:lnTo>
                  <a:lnTo>
                    <a:pt x="50285" y="536333"/>
                  </a:lnTo>
                  <a:lnTo>
                    <a:pt x="49377" y="535312"/>
                  </a:lnTo>
                  <a:lnTo>
                    <a:pt x="48128" y="534631"/>
                  </a:lnTo>
                  <a:lnTo>
                    <a:pt x="46766" y="534290"/>
                  </a:lnTo>
                  <a:lnTo>
                    <a:pt x="43815" y="534063"/>
                  </a:lnTo>
                  <a:lnTo>
                    <a:pt x="30761" y="537355"/>
                  </a:lnTo>
                  <a:lnTo>
                    <a:pt x="28491" y="538830"/>
                  </a:lnTo>
                  <a:lnTo>
                    <a:pt x="27469" y="537922"/>
                  </a:lnTo>
                  <a:lnTo>
                    <a:pt x="26561" y="536447"/>
                  </a:lnTo>
                  <a:lnTo>
                    <a:pt x="25540" y="535538"/>
                  </a:lnTo>
                  <a:lnTo>
                    <a:pt x="24518" y="535879"/>
                  </a:lnTo>
                  <a:lnTo>
                    <a:pt x="23837" y="536787"/>
                  </a:lnTo>
                  <a:lnTo>
                    <a:pt x="23156" y="537241"/>
                  </a:lnTo>
                  <a:lnTo>
                    <a:pt x="20659" y="534744"/>
                  </a:lnTo>
                  <a:lnTo>
                    <a:pt x="19524" y="534631"/>
                  </a:lnTo>
                  <a:lnTo>
                    <a:pt x="16799" y="535538"/>
                  </a:lnTo>
                  <a:lnTo>
                    <a:pt x="16799" y="536560"/>
                  </a:lnTo>
                  <a:lnTo>
                    <a:pt x="17707" y="536560"/>
                  </a:lnTo>
                  <a:lnTo>
                    <a:pt x="18502" y="536787"/>
                  </a:lnTo>
                  <a:lnTo>
                    <a:pt x="20091" y="537582"/>
                  </a:lnTo>
                  <a:lnTo>
                    <a:pt x="20091" y="538603"/>
                  </a:lnTo>
                  <a:lnTo>
                    <a:pt x="17594" y="538149"/>
                  </a:lnTo>
                  <a:lnTo>
                    <a:pt x="12940" y="536560"/>
                  </a:lnTo>
                  <a:lnTo>
                    <a:pt x="10670" y="536560"/>
                  </a:lnTo>
                  <a:lnTo>
                    <a:pt x="10783" y="537582"/>
                  </a:lnTo>
                  <a:lnTo>
                    <a:pt x="11124" y="538036"/>
                  </a:lnTo>
                  <a:lnTo>
                    <a:pt x="12146" y="538490"/>
                  </a:lnTo>
                  <a:lnTo>
                    <a:pt x="10102" y="538603"/>
                  </a:lnTo>
                  <a:lnTo>
                    <a:pt x="6243" y="540419"/>
                  </a:lnTo>
                  <a:lnTo>
                    <a:pt x="4200" y="540760"/>
                  </a:lnTo>
                  <a:lnTo>
                    <a:pt x="1816" y="539852"/>
                  </a:lnTo>
                  <a:lnTo>
                    <a:pt x="1135" y="537922"/>
                  </a:lnTo>
                  <a:lnTo>
                    <a:pt x="908" y="535312"/>
                  </a:lnTo>
                  <a:lnTo>
                    <a:pt x="0" y="532133"/>
                  </a:lnTo>
                  <a:lnTo>
                    <a:pt x="795" y="531679"/>
                  </a:lnTo>
                  <a:lnTo>
                    <a:pt x="2611" y="529977"/>
                  </a:lnTo>
                  <a:lnTo>
                    <a:pt x="2611" y="528955"/>
                  </a:lnTo>
                  <a:lnTo>
                    <a:pt x="1589" y="527706"/>
                  </a:lnTo>
                  <a:lnTo>
                    <a:pt x="2724" y="526344"/>
                  </a:lnTo>
                  <a:lnTo>
                    <a:pt x="4767" y="525209"/>
                  </a:lnTo>
                  <a:lnTo>
                    <a:pt x="6584" y="524642"/>
                  </a:lnTo>
                  <a:lnTo>
                    <a:pt x="5903" y="526798"/>
                  </a:lnTo>
                  <a:lnTo>
                    <a:pt x="8059" y="528615"/>
                  </a:lnTo>
                  <a:lnTo>
                    <a:pt x="9308" y="529068"/>
                  </a:lnTo>
                  <a:lnTo>
                    <a:pt x="10329" y="528501"/>
                  </a:lnTo>
                  <a:lnTo>
                    <a:pt x="10556" y="527252"/>
                  </a:lnTo>
                  <a:lnTo>
                    <a:pt x="10216" y="526117"/>
                  </a:lnTo>
                  <a:lnTo>
                    <a:pt x="10216" y="524982"/>
                  </a:lnTo>
                  <a:lnTo>
                    <a:pt x="11351" y="523620"/>
                  </a:lnTo>
                  <a:lnTo>
                    <a:pt x="10329" y="522825"/>
                  </a:lnTo>
                  <a:lnTo>
                    <a:pt x="9875" y="522598"/>
                  </a:lnTo>
                  <a:lnTo>
                    <a:pt x="10783" y="520215"/>
                  </a:lnTo>
                  <a:lnTo>
                    <a:pt x="11919" y="519534"/>
                  </a:lnTo>
                  <a:lnTo>
                    <a:pt x="13394" y="519647"/>
                  </a:lnTo>
                  <a:lnTo>
                    <a:pt x="15210" y="519193"/>
                  </a:lnTo>
                  <a:lnTo>
                    <a:pt x="16345" y="518058"/>
                  </a:lnTo>
                  <a:lnTo>
                    <a:pt x="18502" y="514653"/>
                  </a:lnTo>
                  <a:lnTo>
                    <a:pt x="19637" y="513972"/>
                  </a:lnTo>
                  <a:lnTo>
                    <a:pt x="29739" y="511020"/>
                  </a:lnTo>
                  <a:lnTo>
                    <a:pt x="31215" y="512269"/>
                  </a:lnTo>
                  <a:lnTo>
                    <a:pt x="30080" y="518285"/>
                  </a:lnTo>
                  <a:lnTo>
                    <a:pt x="30307" y="519193"/>
                  </a:lnTo>
                  <a:lnTo>
                    <a:pt x="36664" y="518171"/>
                  </a:lnTo>
                  <a:lnTo>
                    <a:pt x="39501" y="516469"/>
                  </a:lnTo>
                  <a:lnTo>
                    <a:pt x="42112" y="513631"/>
                  </a:lnTo>
                  <a:lnTo>
                    <a:pt x="43020" y="510339"/>
                  </a:lnTo>
                  <a:lnTo>
                    <a:pt x="40750" y="507275"/>
                  </a:lnTo>
                  <a:lnTo>
                    <a:pt x="44155" y="507161"/>
                  </a:lnTo>
                  <a:lnTo>
                    <a:pt x="45290" y="507729"/>
                  </a:lnTo>
                  <a:lnTo>
                    <a:pt x="44836" y="509318"/>
                  </a:lnTo>
                  <a:lnTo>
                    <a:pt x="45290" y="511588"/>
                  </a:lnTo>
                  <a:lnTo>
                    <a:pt x="45404" y="514085"/>
                  </a:lnTo>
                  <a:lnTo>
                    <a:pt x="45744" y="516015"/>
                  </a:lnTo>
                  <a:lnTo>
                    <a:pt x="47107" y="516809"/>
                  </a:lnTo>
                  <a:lnTo>
                    <a:pt x="48696" y="517150"/>
                  </a:lnTo>
                  <a:lnTo>
                    <a:pt x="51647" y="518512"/>
                  </a:lnTo>
                  <a:lnTo>
                    <a:pt x="54939" y="519193"/>
                  </a:lnTo>
                  <a:lnTo>
                    <a:pt x="58912" y="519307"/>
                  </a:lnTo>
                  <a:lnTo>
                    <a:pt x="60274" y="518512"/>
                  </a:lnTo>
                  <a:lnTo>
                    <a:pt x="62317" y="515901"/>
                  </a:lnTo>
                  <a:lnTo>
                    <a:pt x="63452" y="515220"/>
                  </a:lnTo>
                  <a:lnTo>
                    <a:pt x="64587" y="515674"/>
                  </a:lnTo>
                  <a:lnTo>
                    <a:pt x="63906" y="516128"/>
                  </a:lnTo>
                  <a:lnTo>
                    <a:pt x="63338" y="516696"/>
                  </a:lnTo>
                  <a:lnTo>
                    <a:pt x="64928" y="517717"/>
                  </a:lnTo>
                  <a:lnTo>
                    <a:pt x="71965" y="516696"/>
                  </a:lnTo>
                  <a:lnTo>
                    <a:pt x="70490" y="515107"/>
                  </a:lnTo>
                  <a:lnTo>
                    <a:pt x="69127" y="514653"/>
                  </a:lnTo>
                  <a:lnTo>
                    <a:pt x="66063" y="514653"/>
                  </a:lnTo>
                  <a:lnTo>
                    <a:pt x="62884" y="512836"/>
                  </a:lnTo>
                  <a:lnTo>
                    <a:pt x="61409" y="512496"/>
                  </a:lnTo>
                  <a:lnTo>
                    <a:pt x="59933" y="513631"/>
                  </a:lnTo>
                  <a:lnTo>
                    <a:pt x="59252" y="512836"/>
                  </a:lnTo>
                  <a:lnTo>
                    <a:pt x="58684" y="511929"/>
                  </a:lnTo>
                  <a:lnTo>
                    <a:pt x="58344" y="510680"/>
                  </a:lnTo>
                  <a:lnTo>
                    <a:pt x="58117" y="509204"/>
                  </a:lnTo>
                  <a:lnTo>
                    <a:pt x="59252" y="510339"/>
                  </a:lnTo>
                  <a:lnTo>
                    <a:pt x="60160" y="511020"/>
                  </a:lnTo>
                  <a:lnTo>
                    <a:pt x="61182" y="511020"/>
                  </a:lnTo>
                  <a:lnTo>
                    <a:pt x="62657" y="510339"/>
                  </a:lnTo>
                  <a:lnTo>
                    <a:pt x="61409" y="509545"/>
                  </a:lnTo>
                  <a:lnTo>
                    <a:pt x="60728" y="509318"/>
                  </a:lnTo>
                  <a:lnTo>
                    <a:pt x="59933" y="509204"/>
                  </a:lnTo>
                  <a:lnTo>
                    <a:pt x="59933" y="508069"/>
                  </a:lnTo>
                  <a:lnTo>
                    <a:pt x="60955" y="508069"/>
                  </a:lnTo>
                  <a:lnTo>
                    <a:pt x="63452" y="507161"/>
                  </a:lnTo>
                  <a:lnTo>
                    <a:pt x="62317" y="504551"/>
                  </a:lnTo>
                  <a:lnTo>
                    <a:pt x="62657" y="496832"/>
                  </a:lnTo>
                  <a:lnTo>
                    <a:pt x="61068" y="495243"/>
                  </a:lnTo>
                  <a:lnTo>
                    <a:pt x="55960" y="494221"/>
                  </a:lnTo>
                  <a:lnTo>
                    <a:pt x="53236" y="492859"/>
                  </a:lnTo>
                  <a:lnTo>
                    <a:pt x="51420" y="490929"/>
                  </a:lnTo>
                  <a:lnTo>
                    <a:pt x="52896" y="489454"/>
                  </a:lnTo>
                  <a:lnTo>
                    <a:pt x="54712" y="488772"/>
                  </a:lnTo>
                  <a:lnTo>
                    <a:pt x="61295" y="488318"/>
                  </a:lnTo>
                  <a:lnTo>
                    <a:pt x="70944" y="483778"/>
                  </a:lnTo>
                  <a:lnTo>
                    <a:pt x="72192" y="482643"/>
                  </a:lnTo>
                  <a:lnTo>
                    <a:pt x="73668" y="480486"/>
                  </a:lnTo>
                  <a:lnTo>
                    <a:pt x="75370" y="479465"/>
                  </a:lnTo>
                  <a:lnTo>
                    <a:pt x="77868" y="479578"/>
                  </a:lnTo>
                  <a:lnTo>
                    <a:pt x="80365" y="480259"/>
                  </a:lnTo>
                  <a:lnTo>
                    <a:pt x="81954" y="481167"/>
                  </a:lnTo>
                  <a:lnTo>
                    <a:pt x="81500" y="479011"/>
                  </a:lnTo>
                  <a:lnTo>
                    <a:pt x="80365" y="477989"/>
                  </a:lnTo>
                  <a:lnTo>
                    <a:pt x="78776" y="477648"/>
                  </a:lnTo>
                  <a:lnTo>
                    <a:pt x="77187" y="477876"/>
                  </a:lnTo>
                  <a:lnTo>
                    <a:pt x="77754" y="477081"/>
                  </a:lnTo>
                  <a:lnTo>
                    <a:pt x="77981" y="476286"/>
                  </a:lnTo>
                  <a:lnTo>
                    <a:pt x="77754" y="475492"/>
                  </a:lnTo>
                  <a:lnTo>
                    <a:pt x="77187" y="474697"/>
                  </a:lnTo>
                  <a:lnTo>
                    <a:pt x="77187" y="473562"/>
                  </a:lnTo>
                  <a:lnTo>
                    <a:pt x="77981" y="472541"/>
                  </a:lnTo>
                  <a:lnTo>
                    <a:pt x="78095" y="471632"/>
                  </a:lnTo>
                  <a:lnTo>
                    <a:pt x="77868" y="469703"/>
                  </a:lnTo>
                  <a:lnTo>
                    <a:pt x="78208" y="468568"/>
                  </a:lnTo>
                  <a:lnTo>
                    <a:pt x="80478" y="465844"/>
                  </a:lnTo>
                  <a:lnTo>
                    <a:pt x="81046" y="466297"/>
                  </a:lnTo>
                  <a:lnTo>
                    <a:pt x="81613" y="465844"/>
                  </a:lnTo>
                  <a:lnTo>
                    <a:pt x="82408" y="465049"/>
                  </a:lnTo>
                  <a:lnTo>
                    <a:pt x="83430" y="464709"/>
                  </a:lnTo>
                  <a:lnTo>
                    <a:pt x="87402" y="465844"/>
                  </a:lnTo>
                  <a:lnTo>
                    <a:pt x="95121" y="465844"/>
                  </a:lnTo>
                  <a:lnTo>
                    <a:pt x="95916" y="466184"/>
                  </a:lnTo>
                  <a:lnTo>
                    <a:pt x="96824" y="466865"/>
                  </a:lnTo>
                  <a:lnTo>
                    <a:pt x="97845" y="467206"/>
                  </a:lnTo>
                  <a:lnTo>
                    <a:pt x="98867" y="466411"/>
                  </a:lnTo>
                  <a:lnTo>
                    <a:pt x="99548" y="465390"/>
                  </a:lnTo>
                  <a:lnTo>
                    <a:pt x="100116" y="464935"/>
                  </a:lnTo>
                  <a:lnTo>
                    <a:pt x="100910" y="464822"/>
                  </a:lnTo>
                  <a:lnTo>
                    <a:pt x="108288" y="465049"/>
                  </a:lnTo>
                  <a:lnTo>
                    <a:pt x="108629" y="465049"/>
                  </a:lnTo>
                  <a:lnTo>
                    <a:pt x="109423" y="465276"/>
                  </a:lnTo>
                  <a:lnTo>
                    <a:pt x="110786" y="464595"/>
                  </a:lnTo>
                  <a:lnTo>
                    <a:pt x="116915" y="464709"/>
                  </a:lnTo>
                  <a:lnTo>
                    <a:pt x="120320" y="464027"/>
                  </a:lnTo>
                  <a:lnTo>
                    <a:pt x="121909" y="463346"/>
                  </a:lnTo>
                  <a:lnTo>
                    <a:pt x="123271" y="461984"/>
                  </a:lnTo>
                  <a:lnTo>
                    <a:pt x="124634" y="460962"/>
                  </a:lnTo>
                  <a:lnTo>
                    <a:pt x="136439" y="457217"/>
                  </a:lnTo>
                  <a:lnTo>
                    <a:pt x="138255" y="455968"/>
                  </a:lnTo>
                  <a:lnTo>
                    <a:pt x="139049" y="457671"/>
                  </a:lnTo>
                  <a:lnTo>
                    <a:pt x="140866" y="458011"/>
                  </a:lnTo>
                  <a:lnTo>
                    <a:pt x="142795" y="457671"/>
                  </a:lnTo>
                  <a:lnTo>
                    <a:pt x="144157" y="456990"/>
                  </a:lnTo>
                  <a:lnTo>
                    <a:pt x="144725" y="456082"/>
                  </a:lnTo>
                  <a:lnTo>
                    <a:pt x="145292" y="454606"/>
                  </a:lnTo>
                  <a:lnTo>
                    <a:pt x="146087" y="453244"/>
                  </a:lnTo>
                  <a:lnTo>
                    <a:pt x="147109" y="452677"/>
                  </a:lnTo>
                  <a:lnTo>
                    <a:pt x="164135" y="450520"/>
                  </a:lnTo>
                  <a:lnTo>
                    <a:pt x="167427" y="449385"/>
                  </a:lnTo>
                  <a:lnTo>
                    <a:pt x="165611" y="449385"/>
                  </a:lnTo>
                  <a:lnTo>
                    <a:pt x="159254" y="446887"/>
                  </a:lnTo>
                  <a:lnTo>
                    <a:pt x="156076" y="446206"/>
                  </a:lnTo>
                  <a:lnTo>
                    <a:pt x="149719" y="447228"/>
                  </a:lnTo>
                  <a:lnTo>
                    <a:pt x="148017" y="446887"/>
                  </a:lnTo>
                  <a:lnTo>
                    <a:pt x="146882" y="446093"/>
                  </a:lnTo>
                  <a:lnTo>
                    <a:pt x="146768" y="445071"/>
                  </a:lnTo>
                  <a:lnTo>
                    <a:pt x="148017" y="443936"/>
                  </a:lnTo>
                  <a:lnTo>
                    <a:pt x="148017" y="442801"/>
                  </a:lnTo>
                  <a:lnTo>
                    <a:pt x="147563" y="441439"/>
                  </a:lnTo>
                  <a:lnTo>
                    <a:pt x="147676" y="439509"/>
                  </a:lnTo>
                  <a:lnTo>
                    <a:pt x="147449" y="437807"/>
                  </a:lnTo>
                  <a:lnTo>
                    <a:pt x="145973" y="437239"/>
                  </a:lnTo>
                  <a:lnTo>
                    <a:pt x="146768" y="435991"/>
                  </a:lnTo>
                  <a:lnTo>
                    <a:pt x="147903" y="433947"/>
                  </a:lnTo>
                  <a:lnTo>
                    <a:pt x="148698" y="433039"/>
                  </a:lnTo>
                  <a:lnTo>
                    <a:pt x="146200" y="433720"/>
                  </a:lnTo>
                  <a:lnTo>
                    <a:pt x="143136" y="435423"/>
                  </a:lnTo>
                  <a:lnTo>
                    <a:pt x="140866" y="437580"/>
                  </a:lnTo>
                  <a:lnTo>
                    <a:pt x="140638" y="439623"/>
                  </a:lnTo>
                  <a:lnTo>
                    <a:pt x="137460" y="445639"/>
                  </a:lnTo>
                  <a:lnTo>
                    <a:pt x="128834" y="457330"/>
                  </a:lnTo>
                  <a:lnTo>
                    <a:pt x="127017" y="458352"/>
                  </a:lnTo>
                  <a:lnTo>
                    <a:pt x="118391" y="459374"/>
                  </a:lnTo>
                  <a:lnTo>
                    <a:pt x="117937" y="459828"/>
                  </a:lnTo>
                  <a:lnTo>
                    <a:pt x="116347" y="461984"/>
                  </a:lnTo>
                  <a:lnTo>
                    <a:pt x="115326" y="462665"/>
                  </a:lnTo>
                  <a:lnTo>
                    <a:pt x="114191" y="462779"/>
                  </a:lnTo>
                  <a:lnTo>
                    <a:pt x="112942" y="462665"/>
                  </a:lnTo>
                  <a:lnTo>
                    <a:pt x="111807" y="462211"/>
                  </a:lnTo>
                  <a:lnTo>
                    <a:pt x="110786" y="461530"/>
                  </a:lnTo>
                  <a:lnTo>
                    <a:pt x="112375" y="460168"/>
                  </a:lnTo>
                  <a:lnTo>
                    <a:pt x="114531" y="458806"/>
                  </a:lnTo>
                  <a:lnTo>
                    <a:pt x="116120" y="457103"/>
                  </a:lnTo>
                  <a:lnTo>
                    <a:pt x="116120" y="454946"/>
                  </a:lnTo>
                  <a:lnTo>
                    <a:pt x="113056" y="456876"/>
                  </a:lnTo>
                  <a:lnTo>
                    <a:pt x="106018" y="459147"/>
                  </a:lnTo>
                  <a:lnTo>
                    <a:pt x="101137" y="459374"/>
                  </a:lnTo>
                  <a:lnTo>
                    <a:pt x="98980" y="459033"/>
                  </a:lnTo>
                  <a:lnTo>
                    <a:pt x="97164" y="458238"/>
                  </a:lnTo>
                  <a:lnTo>
                    <a:pt x="96370" y="456876"/>
                  </a:lnTo>
                  <a:lnTo>
                    <a:pt x="95689" y="455968"/>
                  </a:lnTo>
                  <a:lnTo>
                    <a:pt x="92397" y="455514"/>
                  </a:lnTo>
                  <a:lnTo>
                    <a:pt x="91035" y="454152"/>
                  </a:lnTo>
                  <a:lnTo>
                    <a:pt x="91489" y="451655"/>
                  </a:lnTo>
                  <a:lnTo>
                    <a:pt x="90467" y="450747"/>
                  </a:lnTo>
                  <a:lnTo>
                    <a:pt x="86948" y="450860"/>
                  </a:lnTo>
                  <a:lnTo>
                    <a:pt x="86948" y="451995"/>
                  </a:lnTo>
                  <a:lnTo>
                    <a:pt x="87857" y="452336"/>
                  </a:lnTo>
                  <a:lnTo>
                    <a:pt x="88651" y="453017"/>
                  </a:lnTo>
                  <a:lnTo>
                    <a:pt x="89219" y="453925"/>
                  </a:lnTo>
                  <a:lnTo>
                    <a:pt x="89673" y="455174"/>
                  </a:lnTo>
                  <a:lnTo>
                    <a:pt x="82294" y="458693"/>
                  </a:lnTo>
                  <a:lnTo>
                    <a:pt x="77981" y="459600"/>
                  </a:lnTo>
                  <a:lnTo>
                    <a:pt x="75825" y="460509"/>
                  </a:lnTo>
                  <a:lnTo>
                    <a:pt x="74916" y="462325"/>
                  </a:lnTo>
                  <a:lnTo>
                    <a:pt x="74576" y="464595"/>
                  </a:lnTo>
                  <a:lnTo>
                    <a:pt x="73781" y="464822"/>
                  </a:lnTo>
                  <a:lnTo>
                    <a:pt x="72873" y="464254"/>
                  </a:lnTo>
                  <a:lnTo>
                    <a:pt x="72192" y="463914"/>
                  </a:lnTo>
                  <a:lnTo>
                    <a:pt x="69581" y="465844"/>
                  </a:lnTo>
                  <a:lnTo>
                    <a:pt x="52215" y="468227"/>
                  </a:lnTo>
                  <a:lnTo>
                    <a:pt x="52215" y="467206"/>
                  </a:lnTo>
                  <a:lnTo>
                    <a:pt x="53917" y="466411"/>
                  </a:lnTo>
                  <a:lnTo>
                    <a:pt x="58003" y="463460"/>
                  </a:lnTo>
                  <a:lnTo>
                    <a:pt x="62998" y="462098"/>
                  </a:lnTo>
                  <a:lnTo>
                    <a:pt x="82635" y="443142"/>
                  </a:lnTo>
                  <a:lnTo>
                    <a:pt x="82408" y="442574"/>
                  </a:lnTo>
                  <a:lnTo>
                    <a:pt x="81954" y="440985"/>
                  </a:lnTo>
                  <a:lnTo>
                    <a:pt x="82976" y="440531"/>
                  </a:lnTo>
                  <a:lnTo>
                    <a:pt x="84338" y="439396"/>
                  </a:lnTo>
                  <a:lnTo>
                    <a:pt x="85246" y="438828"/>
                  </a:lnTo>
                  <a:lnTo>
                    <a:pt x="86494" y="438488"/>
                  </a:lnTo>
                  <a:lnTo>
                    <a:pt x="89559" y="438828"/>
                  </a:lnTo>
                  <a:lnTo>
                    <a:pt x="90694" y="438601"/>
                  </a:lnTo>
                  <a:lnTo>
                    <a:pt x="92510" y="437807"/>
                  </a:lnTo>
                  <a:lnTo>
                    <a:pt x="93645" y="437580"/>
                  </a:lnTo>
                  <a:lnTo>
                    <a:pt x="94554" y="436899"/>
                  </a:lnTo>
                  <a:lnTo>
                    <a:pt x="94894" y="435423"/>
                  </a:lnTo>
                  <a:lnTo>
                    <a:pt x="95235" y="433607"/>
                  </a:lnTo>
                  <a:lnTo>
                    <a:pt x="95916" y="432131"/>
                  </a:lnTo>
                  <a:lnTo>
                    <a:pt x="95348" y="431450"/>
                  </a:lnTo>
                  <a:lnTo>
                    <a:pt x="95348" y="431337"/>
                  </a:lnTo>
                  <a:lnTo>
                    <a:pt x="95575" y="431110"/>
                  </a:lnTo>
                  <a:lnTo>
                    <a:pt x="95802" y="429975"/>
                  </a:lnTo>
                  <a:lnTo>
                    <a:pt x="95121" y="428839"/>
                  </a:lnTo>
                  <a:lnTo>
                    <a:pt x="96143" y="428272"/>
                  </a:lnTo>
                  <a:lnTo>
                    <a:pt x="97164" y="427250"/>
                  </a:lnTo>
                  <a:lnTo>
                    <a:pt x="98186" y="425888"/>
                  </a:lnTo>
                  <a:lnTo>
                    <a:pt x="99094" y="424412"/>
                  </a:lnTo>
                  <a:lnTo>
                    <a:pt x="99661" y="422937"/>
                  </a:lnTo>
                  <a:lnTo>
                    <a:pt x="100002" y="421688"/>
                  </a:lnTo>
                  <a:lnTo>
                    <a:pt x="100342" y="420667"/>
                  </a:lnTo>
                  <a:lnTo>
                    <a:pt x="101137" y="419986"/>
                  </a:lnTo>
                  <a:lnTo>
                    <a:pt x="101137" y="418851"/>
                  </a:lnTo>
                  <a:lnTo>
                    <a:pt x="101251" y="416694"/>
                  </a:lnTo>
                  <a:lnTo>
                    <a:pt x="107267" y="410905"/>
                  </a:lnTo>
                  <a:lnTo>
                    <a:pt x="108402" y="407840"/>
                  </a:lnTo>
                  <a:lnTo>
                    <a:pt x="106586" y="407273"/>
                  </a:lnTo>
                  <a:lnTo>
                    <a:pt x="98980" y="407726"/>
                  </a:lnTo>
                  <a:lnTo>
                    <a:pt x="96483" y="406819"/>
                  </a:lnTo>
                  <a:lnTo>
                    <a:pt x="99207" y="404094"/>
                  </a:lnTo>
                  <a:lnTo>
                    <a:pt x="100342" y="402619"/>
                  </a:lnTo>
                  <a:lnTo>
                    <a:pt x="103180" y="397738"/>
                  </a:lnTo>
                  <a:lnTo>
                    <a:pt x="104088" y="396603"/>
                  </a:lnTo>
                  <a:lnTo>
                    <a:pt x="105110" y="395922"/>
                  </a:lnTo>
                  <a:lnTo>
                    <a:pt x="104429" y="394787"/>
                  </a:lnTo>
                  <a:lnTo>
                    <a:pt x="109650" y="384911"/>
                  </a:lnTo>
                  <a:lnTo>
                    <a:pt x="111807" y="382641"/>
                  </a:lnTo>
                  <a:lnTo>
                    <a:pt x="113396" y="379917"/>
                  </a:lnTo>
                  <a:lnTo>
                    <a:pt x="114758" y="376511"/>
                  </a:lnTo>
                  <a:lnTo>
                    <a:pt x="116461" y="373674"/>
                  </a:lnTo>
                  <a:lnTo>
                    <a:pt x="118504" y="372879"/>
                  </a:lnTo>
                  <a:lnTo>
                    <a:pt x="120774" y="374241"/>
                  </a:lnTo>
                  <a:lnTo>
                    <a:pt x="125315" y="378555"/>
                  </a:lnTo>
                  <a:lnTo>
                    <a:pt x="127471" y="379463"/>
                  </a:lnTo>
                  <a:lnTo>
                    <a:pt x="129287" y="378782"/>
                  </a:lnTo>
                  <a:lnTo>
                    <a:pt x="131331" y="377533"/>
                  </a:lnTo>
                  <a:lnTo>
                    <a:pt x="133487" y="376965"/>
                  </a:lnTo>
                  <a:lnTo>
                    <a:pt x="135758" y="378327"/>
                  </a:lnTo>
                  <a:lnTo>
                    <a:pt x="135985" y="375717"/>
                  </a:lnTo>
                  <a:lnTo>
                    <a:pt x="134622" y="374241"/>
                  </a:lnTo>
                  <a:lnTo>
                    <a:pt x="130423" y="372879"/>
                  </a:lnTo>
                  <a:lnTo>
                    <a:pt x="130423" y="371630"/>
                  </a:lnTo>
                  <a:lnTo>
                    <a:pt x="136098" y="370495"/>
                  </a:lnTo>
                  <a:lnTo>
                    <a:pt x="137574" y="371063"/>
                  </a:lnTo>
                  <a:lnTo>
                    <a:pt x="140525" y="373560"/>
                  </a:lnTo>
                  <a:lnTo>
                    <a:pt x="142455" y="373787"/>
                  </a:lnTo>
                  <a:lnTo>
                    <a:pt x="142455" y="372766"/>
                  </a:lnTo>
                  <a:lnTo>
                    <a:pt x="138368" y="370495"/>
                  </a:lnTo>
                  <a:lnTo>
                    <a:pt x="138368" y="369247"/>
                  </a:lnTo>
                  <a:lnTo>
                    <a:pt x="140638" y="370268"/>
                  </a:lnTo>
                  <a:lnTo>
                    <a:pt x="141887" y="370495"/>
                  </a:lnTo>
                  <a:lnTo>
                    <a:pt x="143022" y="369247"/>
                  </a:lnTo>
                  <a:lnTo>
                    <a:pt x="144157" y="368793"/>
                  </a:lnTo>
                  <a:lnTo>
                    <a:pt x="144952" y="369020"/>
                  </a:lnTo>
                  <a:lnTo>
                    <a:pt x="144384" y="370609"/>
                  </a:lnTo>
                  <a:lnTo>
                    <a:pt x="145406" y="371971"/>
                  </a:lnTo>
                  <a:lnTo>
                    <a:pt x="146428" y="372993"/>
                  </a:lnTo>
                  <a:lnTo>
                    <a:pt x="147676" y="373674"/>
                  </a:lnTo>
                  <a:lnTo>
                    <a:pt x="149152" y="374014"/>
                  </a:lnTo>
                  <a:lnTo>
                    <a:pt x="148244" y="370723"/>
                  </a:lnTo>
                  <a:lnTo>
                    <a:pt x="147790" y="369474"/>
                  </a:lnTo>
                  <a:lnTo>
                    <a:pt x="147109" y="368452"/>
                  </a:lnTo>
                  <a:lnTo>
                    <a:pt x="148357" y="365955"/>
                  </a:lnTo>
                  <a:lnTo>
                    <a:pt x="149946" y="364252"/>
                  </a:lnTo>
                  <a:lnTo>
                    <a:pt x="153238" y="361869"/>
                  </a:lnTo>
                  <a:lnTo>
                    <a:pt x="152216" y="361869"/>
                  </a:lnTo>
                  <a:lnTo>
                    <a:pt x="150400" y="362663"/>
                  </a:lnTo>
                  <a:lnTo>
                    <a:pt x="149606" y="362890"/>
                  </a:lnTo>
                  <a:lnTo>
                    <a:pt x="140071" y="362550"/>
                  </a:lnTo>
                  <a:lnTo>
                    <a:pt x="138709" y="361869"/>
                  </a:lnTo>
                  <a:lnTo>
                    <a:pt x="140411" y="360847"/>
                  </a:lnTo>
                  <a:lnTo>
                    <a:pt x="144838" y="359712"/>
                  </a:lnTo>
                  <a:lnTo>
                    <a:pt x="146768" y="359598"/>
                  </a:lnTo>
                  <a:lnTo>
                    <a:pt x="146768" y="358463"/>
                  </a:lnTo>
                  <a:lnTo>
                    <a:pt x="144044" y="358463"/>
                  </a:lnTo>
                  <a:lnTo>
                    <a:pt x="144044" y="357442"/>
                  </a:lnTo>
                  <a:lnTo>
                    <a:pt x="144952" y="356647"/>
                  </a:lnTo>
                  <a:lnTo>
                    <a:pt x="147449" y="355853"/>
                  </a:lnTo>
                  <a:lnTo>
                    <a:pt x="148698" y="355172"/>
                  </a:lnTo>
                  <a:lnTo>
                    <a:pt x="148698" y="354037"/>
                  </a:lnTo>
                  <a:lnTo>
                    <a:pt x="140979" y="352901"/>
                  </a:lnTo>
                  <a:lnTo>
                    <a:pt x="139049" y="353242"/>
                  </a:lnTo>
                  <a:lnTo>
                    <a:pt x="135644" y="354718"/>
                  </a:lnTo>
                  <a:lnTo>
                    <a:pt x="104202" y="357328"/>
                  </a:lnTo>
                  <a:lnTo>
                    <a:pt x="101137" y="358804"/>
                  </a:lnTo>
                  <a:lnTo>
                    <a:pt x="99661" y="359939"/>
                  </a:lnTo>
                  <a:lnTo>
                    <a:pt x="97505" y="360507"/>
                  </a:lnTo>
                  <a:lnTo>
                    <a:pt x="93418" y="360507"/>
                  </a:lnTo>
                  <a:lnTo>
                    <a:pt x="91375" y="359485"/>
                  </a:lnTo>
                  <a:lnTo>
                    <a:pt x="90240" y="358010"/>
                  </a:lnTo>
                  <a:lnTo>
                    <a:pt x="89446" y="356420"/>
                  </a:lnTo>
                  <a:lnTo>
                    <a:pt x="88197" y="355058"/>
                  </a:lnTo>
                  <a:lnTo>
                    <a:pt x="90013" y="352220"/>
                  </a:lnTo>
                  <a:lnTo>
                    <a:pt x="89332" y="350291"/>
                  </a:lnTo>
                  <a:lnTo>
                    <a:pt x="87743" y="350291"/>
                  </a:lnTo>
                  <a:lnTo>
                    <a:pt x="86835" y="353242"/>
                  </a:lnTo>
                  <a:lnTo>
                    <a:pt x="86381" y="356761"/>
                  </a:lnTo>
                  <a:lnTo>
                    <a:pt x="85246" y="358804"/>
                  </a:lnTo>
                  <a:lnTo>
                    <a:pt x="83770" y="359031"/>
                  </a:lnTo>
                  <a:lnTo>
                    <a:pt x="82181" y="357101"/>
                  </a:lnTo>
                  <a:lnTo>
                    <a:pt x="82181" y="355853"/>
                  </a:lnTo>
                  <a:lnTo>
                    <a:pt x="83997" y="352447"/>
                  </a:lnTo>
                  <a:lnTo>
                    <a:pt x="83203" y="345183"/>
                  </a:lnTo>
                  <a:lnTo>
                    <a:pt x="85132" y="343821"/>
                  </a:lnTo>
                  <a:lnTo>
                    <a:pt x="85473" y="343934"/>
                  </a:lnTo>
                  <a:lnTo>
                    <a:pt x="86381" y="344615"/>
                  </a:lnTo>
                  <a:lnTo>
                    <a:pt x="87062" y="344729"/>
                  </a:lnTo>
                  <a:lnTo>
                    <a:pt x="87402" y="344388"/>
                  </a:lnTo>
                  <a:lnTo>
                    <a:pt x="88084" y="342913"/>
                  </a:lnTo>
                  <a:lnTo>
                    <a:pt x="88424" y="342572"/>
                  </a:lnTo>
                  <a:lnTo>
                    <a:pt x="88651" y="342005"/>
                  </a:lnTo>
                  <a:lnTo>
                    <a:pt x="84792" y="338145"/>
                  </a:lnTo>
                  <a:lnTo>
                    <a:pt x="85813" y="336897"/>
                  </a:lnTo>
                  <a:lnTo>
                    <a:pt x="89446" y="334740"/>
                  </a:lnTo>
                  <a:lnTo>
                    <a:pt x="85927" y="334627"/>
                  </a:lnTo>
                  <a:lnTo>
                    <a:pt x="84224" y="334853"/>
                  </a:lnTo>
                  <a:lnTo>
                    <a:pt x="82749" y="335875"/>
                  </a:lnTo>
                  <a:lnTo>
                    <a:pt x="83997" y="337805"/>
                  </a:lnTo>
                  <a:lnTo>
                    <a:pt x="84224" y="340643"/>
                  </a:lnTo>
                  <a:lnTo>
                    <a:pt x="83316" y="343026"/>
                  </a:lnTo>
                  <a:lnTo>
                    <a:pt x="81500" y="343821"/>
                  </a:lnTo>
                  <a:lnTo>
                    <a:pt x="79797" y="342005"/>
                  </a:lnTo>
                  <a:lnTo>
                    <a:pt x="80251" y="338940"/>
                  </a:lnTo>
                  <a:lnTo>
                    <a:pt x="81273" y="336102"/>
                  </a:lnTo>
                  <a:lnTo>
                    <a:pt x="81160" y="334853"/>
                  </a:lnTo>
                  <a:lnTo>
                    <a:pt x="80592" y="334513"/>
                  </a:lnTo>
                  <a:lnTo>
                    <a:pt x="80138" y="333945"/>
                  </a:lnTo>
                  <a:lnTo>
                    <a:pt x="79684" y="333718"/>
                  </a:lnTo>
                  <a:lnTo>
                    <a:pt x="79116" y="334286"/>
                  </a:lnTo>
                  <a:lnTo>
                    <a:pt x="77754" y="335989"/>
                  </a:lnTo>
                  <a:lnTo>
                    <a:pt x="76619" y="336556"/>
                  </a:lnTo>
                  <a:lnTo>
                    <a:pt x="75825" y="337805"/>
                  </a:lnTo>
                  <a:lnTo>
                    <a:pt x="74803" y="340415"/>
                  </a:lnTo>
                  <a:lnTo>
                    <a:pt x="72419" y="344615"/>
                  </a:lnTo>
                  <a:lnTo>
                    <a:pt x="70944" y="346545"/>
                  </a:lnTo>
                  <a:lnTo>
                    <a:pt x="66403" y="348588"/>
                  </a:lnTo>
                  <a:lnTo>
                    <a:pt x="64814" y="348588"/>
                  </a:lnTo>
                  <a:lnTo>
                    <a:pt x="63225" y="346659"/>
                  </a:lnTo>
                  <a:lnTo>
                    <a:pt x="61295" y="345069"/>
                  </a:lnTo>
                  <a:lnTo>
                    <a:pt x="57095" y="346091"/>
                  </a:lnTo>
                  <a:lnTo>
                    <a:pt x="55620" y="344956"/>
                  </a:lnTo>
                  <a:lnTo>
                    <a:pt x="56074" y="344275"/>
                  </a:lnTo>
                  <a:lnTo>
                    <a:pt x="56528" y="342232"/>
                  </a:lnTo>
                  <a:lnTo>
                    <a:pt x="56755" y="340415"/>
                  </a:lnTo>
                  <a:lnTo>
                    <a:pt x="57095" y="339280"/>
                  </a:lnTo>
                  <a:lnTo>
                    <a:pt x="57776" y="338599"/>
                  </a:lnTo>
                  <a:lnTo>
                    <a:pt x="58684" y="338372"/>
                  </a:lnTo>
                  <a:lnTo>
                    <a:pt x="59933" y="338372"/>
                  </a:lnTo>
                  <a:lnTo>
                    <a:pt x="61522" y="337918"/>
                  </a:lnTo>
                  <a:lnTo>
                    <a:pt x="65495" y="335194"/>
                  </a:lnTo>
                  <a:lnTo>
                    <a:pt x="66971" y="333832"/>
                  </a:lnTo>
                  <a:lnTo>
                    <a:pt x="66971" y="332810"/>
                  </a:lnTo>
                  <a:lnTo>
                    <a:pt x="63565" y="332810"/>
                  </a:lnTo>
                  <a:lnTo>
                    <a:pt x="63565" y="331562"/>
                  </a:lnTo>
                  <a:lnTo>
                    <a:pt x="65609" y="330540"/>
                  </a:lnTo>
                  <a:lnTo>
                    <a:pt x="65609" y="329405"/>
                  </a:lnTo>
                  <a:lnTo>
                    <a:pt x="64133" y="329405"/>
                  </a:lnTo>
                  <a:lnTo>
                    <a:pt x="63111" y="329859"/>
                  </a:lnTo>
                  <a:lnTo>
                    <a:pt x="60955" y="331562"/>
                  </a:lnTo>
                  <a:lnTo>
                    <a:pt x="61068" y="332697"/>
                  </a:lnTo>
                  <a:lnTo>
                    <a:pt x="59820" y="333491"/>
                  </a:lnTo>
                  <a:lnTo>
                    <a:pt x="58344" y="333378"/>
                  </a:lnTo>
                  <a:lnTo>
                    <a:pt x="57776" y="331562"/>
                  </a:lnTo>
                  <a:lnTo>
                    <a:pt x="58344" y="330086"/>
                  </a:lnTo>
                  <a:lnTo>
                    <a:pt x="60274" y="328724"/>
                  </a:lnTo>
                  <a:lnTo>
                    <a:pt x="61068" y="327135"/>
                  </a:lnTo>
                  <a:lnTo>
                    <a:pt x="59820" y="327362"/>
                  </a:lnTo>
                  <a:lnTo>
                    <a:pt x="59025" y="328156"/>
                  </a:lnTo>
                  <a:lnTo>
                    <a:pt x="58344" y="329064"/>
                  </a:lnTo>
                  <a:lnTo>
                    <a:pt x="57436" y="329518"/>
                  </a:lnTo>
                  <a:lnTo>
                    <a:pt x="56528" y="329178"/>
                  </a:lnTo>
                  <a:lnTo>
                    <a:pt x="55733" y="328611"/>
                  </a:lnTo>
                  <a:lnTo>
                    <a:pt x="54825" y="328497"/>
                  </a:lnTo>
                  <a:lnTo>
                    <a:pt x="53690" y="329518"/>
                  </a:lnTo>
                  <a:lnTo>
                    <a:pt x="53349" y="331107"/>
                  </a:lnTo>
                  <a:lnTo>
                    <a:pt x="53577" y="332924"/>
                  </a:lnTo>
                  <a:lnTo>
                    <a:pt x="53577" y="334399"/>
                  </a:lnTo>
                  <a:lnTo>
                    <a:pt x="52555" y="334967"/>
                  </a:lnTo>
                  <a:lnTo>
                    <a:pt x="51420" y="335194"/>
                  </a:lnTo>
                  <a:lnTo>
                    <a:pt x="49831" y="335989"/>
                  </a:lnTo>
                  <a:lnTo>
                    <a:pt x="45971" y="336102"/>
                  </a:lnTo>
                  <a:lnTo>
                    <a:pt x="44723" y="335761"/>
                  </a:lnTo>
                  <a:lnTo>
                    <a:pt x="43588" y="335080"/>
                  </a:lnTo>
                  <a:lnTo>
                    <a:pt x="42566" y="333718"/>
                  </a:lnTo>
                  <a:lnTo>
                    <a:pt x="41999" y="332243"/>
                  </a:lnTo>
                  <a:lnTo>
                    <a:pt x="41318" y="331107"/>
                  </a:lnTo>
                  <a:lnTo>
                    <a:pt x="39955" y="330654"/>
                  </a:lnTo>
                  <a:lnTo>
                    <a:pt x="36096" y="331335"/>
                  </a:lnTo>
                  <a:lnTo>
                    <a:pt x="33712" y="331107"/>
                  </a:lnTo>
                  <a:lnTo>
                    <a:pt x="32350" y="329518"/>
                  </a:lnTo>
                  <a:lnTo>
                    <a:pt x="31556" y="330313"/>
                  </a:lnTo>
                  <a:lnTo>
                    <a:pt x="30761" y="330654"/>
                  </a:lnTo>
                  <a:lnTo>
                    <a:pt x="28945" y="330654"/>
                  </a:lnTo>
                  <a:lnTo>
                    <a:pt x="29853" y="328043"/>
                  </a:lnTo>
                  <a:lnTo>
                    <a:pt x="30875" y="326227"/>
                  </a:lnTo>
                  <a:lnTo>
                    <a:pt x="32350" y="325205"/>
                  </a:lnTo>
                  <a:lnTo>
                    <a:pt x="34393" y="324978"/>
                  </a:lnTo>
                  <a:lnTo>
                    <a:pt x="38139" y="325773"/>
                  </a:lnTo>
                  <a:lnTo>
                    <a:pt x="39615" y="325546"/>
                  </a:lnTo>
                  <a:lnTo>
                    <a:pt x="41090" y="323957"/>
                  </a:lnTo>
                  <a:lnTo>
                    <a:pt x="41090" y="322708"/>
                  </a:lnTo>
                  <a:lnTo>
                    <a:pt x="39955" y="322594"/>
                  </a:lnTo>
                  <a:lnTo>
                    <a:pt x="39047" y="322027"/>
                  </a:lnTo>
                  <a:lnTo>
                    <a:pt x="38366" y="321005"/>
                  </a:lnTo>
                  <a:lnTo>
                    <a:pt x="37799" y="319530"/>
                  </a:lnTo>
                  <a:lnTo>
                    <a:pt x="39955" y="319870"/>
                  </a:lnTo>
                  <a:lnTo>
                    <a:pt x="42339" y="321005"/>
                  </a:lnTo>
                  <a:lnTo>
                    <a:pt x="44269" y="321346"/>
                  </a:lnTo>
                  <a:lnTo>
                    <a:pt x="45063" y="319530"/>
                  </a:lnTo>
                  <a:lnTo>
                    <a:pt x="43134" y="319756"/>
                  </a:lnTo>
                  <a:lnTo>
                    <a:pt x="39501" y="319075"/>
                  </a:lnTo>
                  <a:lnTo>
                    <a:pt x="35869" y="317486"/>
                  </a:lnTo>
                  <a:lnTo>
                    <a:pt x="33826" y="315103"/>
                  </a:lnTo>
                  <a:lnTo>
                    <a:pt x="33712" y="314081"/>
                  </a:lnTo>
                  <a:lnTo>
                    <a:pt x="33145" y="312152"/>
                  </a:lnTo>
                  <a:lnTo>
                    <a:pt x="32350" y="310335"/>
                  </a:lnTo>
                  <a:lnTo>
                    <a:pt x="31442" y="309541"/>
                  </a:lnTo>
                  <a:lnTo>
                    <a:pt x="28604" y="310335"/>
                  </a:lnTo>
                  <a:lnTo>
                    <a:pt x="27469" y="310449"/>
                  </a:lnTo>
                  <a:lnTo>
                    <a:pt x="26561" y="309541"/>
                  </a:lnTo>
                  <a:lnTo>
                    <a:pt x="28832" y="307611"/>
                  </a:lnTo>
                  <a:lnTo>
                    <a:pt x="31102" y="307611"/>
                  </a:lnTo>
                  <a:lnTo>
                    <a:pt x="33485" y="308292"/>
                  </a:lnTo>
                  <a:lnTo>
                    <a:pt x="35869" y="308406"/>
                  </a:lnTo>
                  <a:lnTo>
                    <a:pt x="35642" y="307724"/>
                  </a:lnTo>
                  <a:lnTo>
                    <a:pt x="35302" y="305909"/>
                  </a:lnTo>
                  <a:lnTo>
                    <a:pt x="35074" y="305114"/>
                  </a:lnTo>
                  <a:lnTo>
                    <a:pt x="39388" y="305114"/>
                  </a:lnTo>
                  <a:lnTo>
                    <a:pt x="43701" y="306249"/>
                  </a:lnTo>
                  <a:lnTo>
                    <a:pt x="44269" y="306930"/>
                  </a:lnTo>
                  <a:lnTo>
                    <a:pt x="45744" y="309427"/>
                  </a:lnTo>
                  <a:lnTo>
                    <a:pt x="46652" y="308973"/>
                  </a:lnTo>
                  <a:lnTo>
                    <a:pt x="48015" y="306930"/>
                  </a:lnTo>
                  <a:lnTo>
                    <a:pt x="49036" y="306249"/>
                  </a:lnTo>
                  <a:lnTo>
                    <a:pt x="43134" y="302276"/>
                  </a:lnTo>
                  <a:lnTo>
                    <a:pt x="41658" y="300346"/>
                  </a:lnTo>
                  <a:lnTo>
                    <a:pt x="45404" y="299552"/>
                  </a:lnTo>
                  <a:lnTo>
                    <a:pt x="53009" y="300346"/>
                  </a:lnTo>
                  <a:lnTo>
                    <a:pt x="55733" y="299552"/>
                  </a:lnTo>
                  <a:lnTo>
                    <a:pt x="59025" y="297395"/>
                  </a:lnTo>
                  <a:lnTo>
                    <a:pt x="60387" y="297282"/>
                  </a:lnTo>
                  <a:lnTo>
                    <a:pt x="61409" y="297736"/>
                  </a:lnTo>
                  <a:lnTo>
                    <a:pt x="63452" y="299211"/>
                  </a:lnTo>
                  <a:lnTo>
                    <a:pt x="68106" y="300006"/>
                  </a:lnTo>
                  <a:lnTo>
                    <a:pt x="75711" y="300460"/>
                  </a:lnTo>
                  <a:lnTo>
                    <a:pt x="75711" y="299439"/>
                  </a:lnTo>
                  <a:lnTo>
                    <a:pt x="74008" y="298530"/>
                  </a:lnTo>
                  <a:lnTo>
                    <a:pt x="67198" y="299098"/>
                  </a:lnTo>
                  <a:lnTo>
                    <a:pt x="62998" y="297509"/>
                  </a:lnTo>
                  <a:lnTo>
                    <a:pt x="55166" y="292628"/>
                  </a:lnTo>
                  <a:lnTo>
                    <a:pt x="53804" y="285363"/>
                  </a:lnTo>
                  <a:lnTo>
                    <a:pt x="54371" y="281844"/>
                  </a:lnTo>
                  <a:lnTo>
                    <a:pt x="55393" y="279120"/>
                  </a:lnTo>
                  <a:lnTo>
                    <a:pt x="55960" y="276623"/>
                  </a:lnTo>
                  <a:lnTo>
                    <a:pt x="55052" y="273672"/>
                  </a:lnTo>
                  <a:lnTo>
                    <a:pt x="55960" y="272991"/>
                  </a:lnTo>
                  <a:lnTo>
                    <a:pt x="59593" y="272310"/>
                  </a:lnTo>
                  <a:lnTo>
                    <a:pt x="62203" y="271288"/>
                  </a:lnTo>
                  <a:lnTo>
                    <a:pt x="64474" y="271061"/>
                  </a:lnTo>
                  <a:lnTo>
                    <a:pt x="65495" y="270721"/>
                  </a:lnTo>
                  <a:lnTo>
                    <a:pt x="66517" y="269699"/>
                  </a:lnTo>
                  <a:lnTo>
                    <a:pt x="67084" y="269585"/>
                  </a:lnTo>
                  <a:lnTo>
                    <a:pt x="69014" y="270834"/>
                  </a:lnTo>
                  <a:lnTo>
                    <a:pt x="70149" y="271288"/>
                  </a:lnTo>
                  <a:lnTo>
                    <a:pt x="88197" y="267996"/>
                  </a:lnTo>
                  <a:lnTo>
                    <a:pt x="88197" y="266748"/>
                  </a:lnTo>
                  <a:lnTo>
                    <a:pt x="86721" y="266521"/>
                  </a:lnTo>
                  <a:lnTo>
                    <a:pt x="82862" y="264591"/>
                  </a:lnTo>
                  <a:lnTo>
                    <a:pt x="83430" y="264250"/>
                  </a:lnTo>
                  <a:lnTo>
                    <a:pt x="83884" y="263910"/>
                  </a:lnTo>
                  <a:lnTo>
                    <a:pt x="84338" y="263569"/>
                  </a:lnTo>
                  <a:lnTo>
                    <a:pt x="84905" y="263456"/>
                  </a:lnTo>
                  <a:lnTo>
                    <a:pt x="84905" y="262321"/>
                  </a:lnTo>
                  <a:lnTo>
                    <a:pt x="84451" y="260959"/>
                  </a:lnTo>
                  <a:lnTo>
                    <a:pt x="85473" y="259483"/>
                  </a:lnTo>
                  <a:lnTo>
                    <a:pt x="88878" y="256759"/>
                  </a:lnTo>
                  <a:lnTo>
                    <a:pt x="88084" y="256645"/>
                  </a:lnTo>
                  <a:lnTo>
                    <a:pt x="86267" y="255624"/>
                  </a:lnTo>
                  <a:lnTo>
                    <a:pt x="87062" y="254943"/>
                  </a:lnTo>
                  <a:lnTo>
                    <a:pt x="87629" y="253921"/>
                  </a:lnTo>
                  <a:lnTo>
                    <a:pt x="88084" y="252673"/>
                  </a:lnTo>
                  <a:lnTo>
                    <a:pt x="88310" y="251197"/>
                  </a:lnTo>
                  <a:lnTo>
                    <a:pt x="87629" y="251310"/>
                  </a:lnTo>
                  <a:lnTo>
                    <a:pt x="87176" y="251424"/>
                  </a:lnTo>
                  <a:lnTo>
                    <a:pt x="86835" y="251764"/>
                  </a:lnTo>
                  <a:lnTo>
                    <a:pt x="86267" y="252332"/>
                  </a:lnTo>
                  <a:lnTo>
                    <a:pt x="83543" y="251310"/>
                  </a:lnTo>
                  <a:lnTo>
                    <a:pt x="69695" y="251197"/>
                  </a:lnTo>
                  <a:lnTo>
                    <a:pt x="60160" y="256645"/>
                  </a:lnTo>
                  <a:lnTo>
                    <a:pt x="54939" y="257894"/>
                  </a:lnTo>
                  <a:lnTo>
                    <a:pt x="51760" y="254488"/>
                  </a:lnTo>
                  <a:lnTo>
                    <a:pt x="53009" y="253581"/>
                  </a:lnTo>
                  <a:lnTo>
                    <a:pt x="53577" y="249040"/>
                  </a:lnTo>
                  <a:lnTo>
                    <a:pt x="55166" y="247791"/>
                  </a:lnTo>
                  <a:lnTo>
                    <a:pt x="54939" y="246316"/>
                  </a:lnTo>
                  <a:lnTo>
                    <a:pt x="54939" y="245635"/>
                  </a:lnTo>
                  <a:lnTo>
                    <a:pt x="55279" y="244500"/>
                  </a:lnTo>
                  <a:lnTo>
                    <a:pt x="55279" y="243478"/>
                  </a:lnTo>
                  <a:lnTo>
                    <a:pt x="54598" y="243478"/>
                  </a:lnTo>
                  <a:lnTo>
                    <a:pt x="54598" y="242343"/>
                  </a:lnTo>
                  <a:lnTo>
                    <a:pt x="59252" y="241094"/>
                  </a:lnTo>
                  <a:lnTo>
                    <a:pt x="60160" y="241549"/>
                  </a:lnTo>
                  <a:lnTo>
                    <a:pt x="62317" y="243137"/>
                  </a:lnTo>
                  <a:lnTo>
                    <a:pt x="63679" y="243478"/>
                  </a:lnTo>
                  <a:lnTo>
                    <a:pt x="64814" y="244386"/>
                  </a:lnTo>
                  <a:lnTo>
                    <a:pt x="65155" y="248246"/>
                  </a:lnTo>
                  <a:lnTo>
                    <a:pt x="66290" y="249154"/>
                  </a:lnTo>
                  <a:lnTo>
                    <a:pt x="67084" y="248586"/>
                  </a:lnTo>
                  <a:lnTo>
                    <a:pt x="67084" y="247224"/>
                  </a:lnTo>
                  <a:lnTo>
                    <a:pt x="66971" y="245408"/>
                  </a:lnTo>
                  <a:lnTo>
                    <a:pt x="67311" y="243478"/>
                  </a:lnTo>
                  <a:lnTo>
                    <a:pt x="66403" y="242456"/>
                  </a:lnTo>
                  <a:lnTo>
                    <a:pt x="65609" y="241208"/>
                  </a:lnTo>
                  <a:lnTo>
                    <a:pt x="64700" y="240300"/>
                  </a:lnTo>
                  <a:lnTo>
                    <a:pt x="63338" y="240073"/>
                  </a:lnTo>
                  <a:lnTo>
                    <a:pt x="63338" y="241094"/>
                  </a:lnTo>
                  <a:lnTo>
                    <a:pt x="63906" y="242343"/>
                  </a:lnTo>
                  <a:lnTo>
                    <a:pt x="62771" y="241889"/>
                  </a:lnTo>
                  <a:lnTo>
                    <a:pt x="62090" y="240641"/>
                  </a:lnTo>
                  <a:lnTo>
                    <a:pt x="60955" y="236554"/>
                  </a:lnTo>
                  <a:lnTo>
                    <a:pt x="61068" y="235759"/>
                  </a:lnTo>
                  <a:lnTo>
                    <a:pt x="61068" y="235078"/>
                  </a:lnTo>
                  <a:lnTo>
                    <a:pt x="60614" y="234284"/>
                  </a:lnTo>
                  <a:lnTo>
                    <a:pt x="59933" y="234170"/>
                  </a:lnTo>
                  <a:lnTo>
                    <a:pt x="58344" y="234397"/>
                  </a:lnTo>
                  <a:lnTo>
                    <a:pt x="58003" y="233830"/>
                  </a:lnTo>
                  <a:lnTo>
                    <a:pt x="57663" y="232808"/>
                  </a:lnTo>
                  <a:lnTo>
                    <a:pt x="56982" y="231900"/>
                  </a:lnTo>
                  <a:lnTo>
                    <a:pt x="56301" y="230538"/>
                  </a:lnTo>
                  <a:lnTo>
                    <a:pt x="55960" y="228041"/>
                  </a:lnTo>
                  <a:lnTo>
                    <a:pt x="56414" y="225544"/>
                  </a:lnTo>
                  <a:lnTo>
                    <a:pt x="57436" y="224749"/>
                  </a:lnTo>
                  <a:lnTo>
                    <a:pt x="58684" y="224295"/>
                  </a:lnTo>
                  <a:lnTo>
                    <a:pt x="59820" y="222819"/>
                  </a:lnTo>
                  <a:lnTo>
                    <a:pt x="58458" y="222252"/>
                  </a:lnTo>
                  <a:lnTo>
                    <a:pt x="58458" y="221344"/>
                  </a:lnTo>
                  <a:lnTo>
                    <a:pt x="59252" y="220322"/>
                  </a:lnTo>
                  <a:lnTo>
                    <a:pt x="60501" y="219641"/>
                  </a:lnTo>
                  <a:lnTo>
                    <a:pt x="59820" y="218506"/>
                  </a:lnTo>
                  <a:lnTo>
                    <a:pt x="62544" y="216122"/>
                  </a:lnTo>
                  <a:lnTo>
                    <a:pt x="61636" y="215328"/>
                  </a:lnTo>
                  <a:lnTo>
                    <a:pt x="60501" y="215214"/>
                  </a:lnTo>
                  <a:lnTo>
                    <a:pt x="58003" y="216122"/>
                  </a:lnTo>
                  <a:lnTo>
                    <a:pt x="58231" y="217485"/>
                  </a:lnTo>
                  <a:lnTo>
                    <a:pt x="58117" y="218052"/>
                  </a:lnTo>
                  <a:lnTo>
                    <a:pt x="57549" y="218279"/>
                  </a:lnTo>
                  <a:lnTo>
                    <a:pt x="56528" y="218506"/>
                  </a:lnTo>
                  <a:lnTo>
                    <a:pt x="56528" y="219641"/>
                  </a:lnTo>
                  <a:lnTo>
                    <a:pt x="57209" y="219641"/>
                  </a:lnTo>
                  <a:lnTo>
                    <a:pt x="54371" y="223160"/>
                  </a:lnTo>
                  <a:lnTo>
                    <a:pt x="51647" y="223727"/>
                  </a:lnTo>
                  <a:lnTo>
                    <a:pt x="49263" y="221684"/>
                  </a:lnTo>
                  <a:lnTo>
                    <a:pt x="47334" y="217371"/>
                  </a:lnTo>
                  <a:lnTo>
                    <a:pt x="49263" y="217485"/>
                  </a:lnTo>
                  <a:lnTo>
                    <a:pt x="53690" y="216236"/>
                  </a:lnTo>
                  <a:lnTo>
                    <a:pt x="55393" y="215214"/>
                  </a:lnTo>
                  <a:lnTo>
                    <a:pt x="52441" y="213057"/>
                  </a:lnTo>
                  <a:lnTo>
                    <a:pt x="51306" y="211469"/>
                  </a:lnTo>
                  <a:lnTo>
                    <a:pt x="50739" y="209539"/>
                  </a:lnTo>
                  <a:lnTo>
                    <a:pt x="51420" y="209993"/>
                  </a:lnTo>
                  <a:lnTo>
                    <a:pt x="52782" y="210447"/>
                  </a:lnTo>
                  <a:lnTo>
                    <a:pt x="53463" y="210787"/>
                  </a:lnTo>
                  <a:lnTo>
                    <a:pt x="52215" y="208858"/>
                  </a:lnTo>
                  <a:lnTo>
                    <a:pt x="48809" y="204998"/>
                  </a:lnTo>
                  <a:lnTo>
                    <a:pt x="50171" y="205906"/>
                  </a:lnTo>
                  <a:lnTo>
                    <a:pt x="51306" y="205906"/>
                  </a:lnTo>
                  <a:lnTo>
                    <a:pt x="52215" y="205225"/>
                  </a:lnTo>
                  <a:lnTo>
                    <a:pt x="52782" y="203863"/>
                  </a:lnTo>
                  <a:lnTo>
                    <a:pt x="47788" y="199550"/>
                  </a:lnTo>
                  <a:lnTo>
                    <a:pt x="45631" y="198642"/>
                  </a:lnTo>
                  <a:lnTo>
                    <a:pt x="44155" y="200344"/>
                  </a:lnTo>
                  <a:lnTo>
                    <a:pt x="45517" y="202161"/>
                  </a:lnTo>
                  <a:lnTo>
                    <a:pt x="44950" y="203523"/>
                  </a:lnTo>
                  <a:lnTo>
                    <a:pt x="43361" y="204204"/>
                  </a:lnTo>
                  <a:lnTo>
                    <a:pt x="41545" y="203750"/>
                  </a:lnTo>
                  <a:lnTo>
                    <a:pt x="42453" y="205453"/>
                  </a:lnTo>
                  <a:lnTo>
                    <a:pt x="42907" y="206020"/>
                  </a:lnTo>
                  <a:lnTo>
                    <a:pt x="42907" y="207155"/>
                  </a:lnTo>
                  <a:lnTo>
                    <a:pt x="41545" y="206928"/>
                  </a:lnTo>
                  <a:lnTo>
                    <a:pt x="40409" y="207155"/>
                  </a:lnTo>
                  <a:lnTo>
                    <a:pt x="38366" y="208290"/>
                  </a:lnTo>
                  <a:lnTo>
                    <a:pt x="38366" y="209312"/>
                  </a:lnTo>
                  <a:lnTo>
                    <a:pt x="39615" y="209766"/>
                  </a:lnTo>
                  <a:lnTo>
                    <a:pt x="40069" y="210787"/>
                  </a:lnTo>
                  <a:lnTo>
                    <a:pt x="40296" y="213966"/>
                  </a:lnTo>
                  <a:lnTo>
                    <a:pt x="39501" y="213966"/>
                  </a:lnTo>
                  <a:lnTo>
                    <a:pt x="37572" y="215101"/>
                  </a:lnTo>
                  <a:lnTo>
                    <a:pt x="38820" y="216009"/>
                  </a:lnTo>
                  <a:lnTo>
                    <a:pt x="40069" y="217598"/>
                  </a:lnTo>
                  <a:lnTo>
                    <a:pt x="40296" y="219073"/>
                  </a:lnTo>
                  <a:lnTo>
                    <a:pt x="38593" y="219755"/>
                  </a:lnTo>
                  <a:lnTo>
                    <a:pt x="36777" y="219641"/>
                  </a:lnTo>
                  <a:lnTo>
                    <a:pt x="35302" y="218960"/>
                  </a:lnTo>
                  <a:lnTo>
                    <a:pt x="34393" y="217257"/>
                  </a:lnTo>
                  <a:lnTo>
                    <a:pt x="34280" y="214079"/>
                  </a:lnTo>
                  <a:lnTo>
                    <a:pt x="34848" y="212150"/>
                  </a:lnTo>
                  <a:lnTo>
                    <a:pt x="37004" y="207496"/>
                  </a:lnTo>
                  <a:lnTo>
                    <a:pt x="37458" y="205566"/>
                  </a:lnTo>
                  <a:lnTo>
                    <a:pt x="37799" y="202615"/>
                  </a:lnTo>
                  <a:lnTo>
                    <a:pt x="38593" y="201253"/>
                  </a:lnTo>
                  <a:lnTo>
                    <a:pt x="39728" y="200231"/>
                  </a:lnTo>
                  <a:lnTo>
                    <a:pt x="40864" y="198188"/>
                  </a:lnTo>
                  <a:lnTo>
                    <a:pt x="37799" y="198074"/>
                  </a:lnTo>
                  <a:lnTo>
                    <a:pt x="36550" y="197507"/>
                  </a:lnTo>
                  <a:lnTo>
                    <a:pt x="35415" y="196031"/>
                  </a:lnTo>
                  <a:lnTo>
                    <a:pt x="37231" y="196031"/>
                  </a:lnTo>
                  <a:lnTo>
                    <a:pt x="38139" y="194555"/>
                  </a:lnTo>
                  <a:lnTo>
                    <a:pt x="38707" y="192399"/>
                  </a:lnTo>
                  <a:lnTo>
                    <a:pt x="39501" y="190469"/>
                  </a:lnTo>
                  <a:lnTo>
                    <a:pt x="40523" y="189448"/>
                  </a:lnTo>
                  <a:lnTo>
                    <a:pt x="44836" y="186950"/>
                  </a:lnTo>
                  <a:lnTo>
                    <a:pt x="45177" y="186269"/>
                  </a:lnTo>
                  <a:lnTo>
                    <a:pt x="45404" y="185361"/>
                  </a:lnTo>
                  <a:lnTo>
                    <a:pt x="45858" y="184680"/>
                  </a:lnTo>
                  <a:lnTo>
                    <a:pt x="46766" y="184567"/>
                  </a:lnTo>
                  <a:lnTo>
                    <a:pt x="47334" y="185134"/>
                  </a:lnTo>
                  <a:lnTo>
                    <a:pt x="47561" y="186156"/>
                  </a:lnTo>
                  <a:lnTo>
                    <a:pt x="47674" y="187177"/>
                  </a:lnTo>
                  <a:lnTo>
                    <a:pt x="48015" y="187972"/>
                  </a:lnTo>
                  <a:lnTo>
                    <a:pt x="49263" y="188993"/>
                  </a:lnTo>
                  <a:lnTo>
                    <a:pt x="50966" y="189902"/>
                  </a:lnTo>
                  <a:lnTo>
                    <a:pt x="52668" y="190129"/>
                  </a:lnTo>
                  <a:lnTo>
                    <a:pt x="54031" y="189107"/>
                  </a:lnTo>
                  <a:lnTo>
                    <a:pt x="54712" y="190356"/>
                  </a:lnTo>
                  <a:lnTo>
                    <a:pt x="55506" y="191037"/>
                  </a:lnTo>
                  <a:lnTo>
                    <a:pt x="56414" y="191037"/>
                  </a:lnTo>
                  <a:lnTo>
                    <a:pt x="57322" y="190242"/>
                  </a:lnTo>
                  <a:lnTo>
                    <a:pt x="57436" y="190810"/>
                  </a:lnTo>
                  <a:lnTo>
                    <a:pt x="57436" y="191037"/>
                  </a:lnTo>
                  <a:lnTo>
                    <a:pt x="57549" y="191150"/>
                  </a:lnTo>
                  <a:lnTo>
                    <a:pt x="58003" y="191264"/>
                  </a:lnTo>
                  <a:lnTo>
                    <a:pt x="55847" y="195464"/>
                  </a:lnTo>
                  <a:lnTo>
                    <a:pt x="53577" y="197280"/>
                  </a:lnTo>
                  <a:lnTo>
                    <a:pt x="51193" y="196939"/>
                  </a:lnTo>
                  <a:lnTo>
                    <a:pt x="48696" y="194669"/>
                  </a:lnTo>
                  <a:lnTo>
                    <a:pt x="48128" y="197961"/>
                  </a:lnTo>
                  <a:lnTo>
                    <a:pt x="49604" y="198982"/>
                  </a:lnTo>
                  <a:lnTo>
                    <a:pt x="51874" y="199096"/>
                  </a:lnTo>
                  <a:lnTo>
                    <a:pt x="53577" y="199890"/>
                  </a:lnTo>
                  <a:lnTo>
                    <a:pt x="55166" y="201025"/>
                  </a:lnTo>
                  <a:lnTo>
                    <a:pt x="56528" y="199890"/>
                  </a:lnTo>
                  <a:lnTo>
                    <a:pt x="57776" y="198074"/>
                  </a:lnTo>
                  <a:lnTo>
                    <a:pt x="59252" y="197166"/>
                  </a:lnTo>
                  <a:lnTo>
                    <a:pt x="57890" y="195123"/>
                  </a:lnTo>
                  <a:lnTo>
                    <a:pt x="58571" y="192399"/>
                  </a:lnTo>
                  <a:lnTo>
                    <a:pt x="60160" y="190015"/>
                  </a:lnTo>
                  <a:lnTo>
                    <a:pt x="61636" y="188993"/>
                  </a:lnTo>
                  <a:lnTo>
                    <a:pt x="63792" y="189561"/>
                  </a:lnTo>
                  <a:lnTo>
                    <a:pt x="67198" y="192058"/>
                  </a:lnTo>
                  <a:lnTo>
                    <a:pt x="69354" y="192399"/>
                  </a:lnTo>
                  <a:lnTo>
                    <a:pt x="68787" y="190923"/>
                  </a:lnTo>
                  <a:lnTo>
                    <a:pt x="67992" y="190015"/>
                  </a:lnTo>
                  <a:lnTo>
                    <a:pt x="65949" y="188880"/>
                  </a:lnTo>
                  <a:lnTo>
                    <a:pt x="65949" y="187745"/>
                  </a:lnTo>
                  <a:lnTo>
                    <a:pt x="66857" y="187405"/>
                  </a:lnTo>
                  <a:lnTo>
                    <a:pt x="67765" y="187291"/>
                  </a:lnTo>
                  <a:lnTo>
                    <a:pt x="69922" y="187745"/>
                  </a:lnTo>
                  <a:lnTo>
                    <a:pt x="68106" y="186724"/>
                  </a:lnTo>
                  <a:lnTo>
                    <a:pt x="62998" y="185588"/>
                  </a:lnTo>
                  <a:lnTo>
                    <a:pt x="61976" y="183886"/>
                  </a:lnTo>
                  <a:lnTo>
                    <a:pt x="61409" y="181502"/>
                  </a:lnTo>
                  <a:lnTo>
                    <a:pt x="61636" y="180253"/>
                  </a:lnTo>
                  <a:lnTo>
                    <a:pt x="67311" y="178664"/>
                  </a:lnTo>
                  <a:lnTo>
                    <a:pt x="69354" y="179232"/>
                  </a:lnTo>
                  <a:lnTo>
                    <a:pt x="72987" y="181615"/>
                  </a:lnTo>
                  <a:lnTo>
                    <a:pt x="74916" y="182183"/>
                  </a:lnTo>
                  <a:lnTo>
                    <a:pt x="91602" y="183432"/>
                  </a:lnTo>
                  <a:lnTo>
                    <a:pt x="92737" y="183204"/>
                  </a:lnTo>
                  <a:lnTo>
                    <a:pt x="94554" y="182410"/>
                  </a:lnTo>
                  <a:lnTo>
                    <a:pt x="95689" y="182183"/>
                  </a:lnTo>
                  <a:lnTo>
                    <a:pt x="96483" y="182523"/>
                  </a:lnTo>
                  <a:lnTo>
                    <a:pt x="97845" y="183999"/>
                  </a:lnTo>
                  <a:lnTo>
                    <a:pt x="98640" y="184567"/>
                  </a:lnTo>
                  <a:lnTo>
                    <a:pt x="106358" y="185702"/>
                  </a:lnTo>
                  <a:lnTo>
                    <a:pt x="107267" y="185475"/>
                  </a:lnTo>
                  <a:lnTo>
                    <a:pt x="108402" y="184794"/>
                  </a:lnTo>
                  <a:lnTo>
                    <a:pt x="109537" y="183886"/>
                  </a:lnTo>
                  <a:lnTo>
                    <a:pt x="110218" y="182977"/>
                  </a:lnTo>
                  <a:lnTo>
                    <a:pt x="111126" y="182296"/>
                  </a:lnTo>
                  <a:lnTo>
                    <a:pt x="112261" y="182523"/>
                  </a:lnTo>
                  <a:lnTo>
                    <a:pt x="116574" y="184567"/>
                  </a:lnTo>
                  <a:lnTo>
                    <a:pt x="117483" y="184680"/>
                  </a:lnTo>
                  <a:lnTo>
                    <a:pt x="118164" y="185361"/>
                  </a:lnTo>
                  <a:lnTo>
                    <a:pt x="118958" y="188426"/>
                  </a:lnTo>
                  <a:lnTo>
                    <a:pt x="119412" y="189107"/>
                  </a:lnTo>
                  <a:lnTo>
                    <a:pt x="121115" y="188767"/>
                  </a:lnTo>
                  <a:lnTo>
                    <a:pt x="122136" y="188426"/>
                  </a:lnTo>
                  <a:lnTo>
                    <a:pt x="122363" y="187972"/>
                  </a:lnTo>
                  <a:lnTo>
                    <a:pt x="123044" y="189334"/>
                  </a:lnTo>
                  <a:lnTo>
                    <a:pt x="123158" y="190696"/>
                  </a:lnTo>
                  <a:lnTo>
                    <a:pt x="122931" y="191831"/>
                  </a:lnTo>
                  <a:lnTo>
                    <a:pt x="122363" y="192626"/>
                  </a:lnTo>
                  <a:lnTo>
                    <a:pt x="122363" y="193761"/>
                  </a:lnTo>
                  <a:lnTo>
                    <a:pt x="124520" y="194783"/>
                  </a:lnTo>
                  <a:lnTo>
                    <a:pt x="124520" y="196031"/>
                  </a:lnTo>
                  <a:lnTo>
                    <a:pt x="122704" y="197393"/>
                  </a:lnTo>
                  <a:lnTo>
                    <a:pt x="123158" y="198982"/>
                  </a:lnTo>
                  <a:lnTo>
                    <a:pt x="127812" y="203296"/>
                  </a:lnTo>
                  <a:lnTo>
                    <a:pt x="129060" y="205225"/>
                  </a:lnTo>
                  <a:lnTo>
                    <a:pt x="129855" y="207723"/>
                  </a:lnTo>
                  <a:lnTo>
                    <a:pt x="129855" y="207836"/>
                  </a:lnTo>
                  <a:lnTo>
                    <a:pt x="130423" y="207836"/>
                  </a:lnTo>
                  <a:lnTo>
                    <a:pt x="130536" y="204885"/>
                  </a:lnTo>
                  <a:lnTo>
                    <a:pt x="130877" y="202388"/>
                  </a:lnTo>
                  <a:lnTo>
                    <a:pt x="130990" y="200118"/>
                  </a:lnTo>
                  <a:lnTo>
                    <a:pt x="130423" y="197734"/>
                  </a:lnTo>
                  <a:lnTo>
                    <a:pt x="132579" y="196826"/>
                  </a:lnTo>
                  <a:lnTo>
                    <a:pt x="134736" y="194669"/>
                  </a:lnTo>
                  <a:lnTo>
                    <a:pt x="136439" y="191377"/>
                  </a:lnTo>
                  <a:lnTo>
                    <a:pt x="137120" y="187064"/>
                  </a:lnTo>
                  <a:lnTo>
                    <a:pt x="138595" y="184340"/>
                  </a:lnTo>
                  <a:lnTo>
                    <a:pt x="141887" y="183886"/>
                  </a:lnTo>
                  <a:lnTo>
                    <a:pt x="147790" y="185248"/>
                  </a:lnTo>
                  <a:lnTo>
                    <a:pt x="148471" y="185021"/>
                  </a:lnTo>
                  <a:lnTo>
                    <a:pt x="149038" y="184453"/>
                  </a:lnTo>
                  <a:lnTo>
                    <a:pt x="149606" y="184113"/>
                  </a:lnTo>
                  <a:lnTo>
                    <a:pt x="150741" y="185134"/>
                  </a:lnTo>
                  <a:lnTo>
                    <a:pt x="152444" y="186156"/>
                  </a:lnTo>
                  <a:lnTo>
                    <a:pt x="154033" y="186724"/>
                  </a:lnTo>
                  <a:lnTo>
                    <a:pt x="156189" y="188312"/>
                  </a:lnTo>
                  <a:lnTo>
                    <a:pt x="157665" y="188653"/>
                  </a:lnTo>
                  <a:lnTo>
                    <a:pt x="162432" y="188653"/>
                  </a:lnTo>
                  <a:lnTo>
                    <a:pt x="164589" y="187972"/>
                  </a:lnTo>
                  <a:lnTo>
                    <a:pt x="166632" y="186383"/>
                  </a:lnTo>
                  <a:lnTo>
                    <a:pt x="169356" y="188426"/>
                  </a:lnTo>
                  <a:lnTo>
                    <a:pt x="175259" y="187177"/>
                  </a:lnTo>
                  <a:lnTo>
                    <a:pt x="177983" y="188539"/>
                  </a:lnTo>
                  <a:lnTo>
                    <a:pt x="178551" y="190129"/>
                  </a:lnTo>
                  <a:lnTo>
                    <a:pt x="178778" y="192058"/>
                  </a:lnTo>
                  <a:lnTo>
                    <a:pt x="179345" y="193647"/>
                  </a:lnTo>
                  <a:lnTo>
                    <a:pt x="182070" y="194783"/>
                  </a:lnTo>
                  <a:lnTo>
                    <a:pt x="183205" y="195918"/>
                  </a:lnTo>
                  <a:lnTo>
                    <a:pt x="185248" y="198982"/>
                  </a:lnTo>
                  <a:lnTo>
                    <a:pt x="186496" y="197961"/>
                  </a:lnTo>
                  <a:lnTo>
                    <a:pt x="187972" y="197620"/>
                  </a:lnTo>
                  <a:lnTo>
                    <a:pt x="191150" y="197734"/>
                  </a:lnTo>
                  <a:lnTo>
                    <a:pt x="191150" y="196485"/>
                  </a:lnTo>
                  <a:lnTo>
                    <a:pt x="189788" y="195804"/>
                  </a:lnTo>
                  <a:lnTo>
                    <a:pt x="188086" y="195237"/>
                  </a:lnTo>
                  <a:lnTo>
                    <a:pt x="186610" y="194328"/>
                  </a:lnTo>
                  <a:lnTo>
                    <a:pt x="185929" y="192512"/>
                  </a:lnTo>
                  <a:lnTo>
                    <a:pt x="185361" y="191264"/>
                  </a:lnTo>
                  <a:lnTo>
                    <a:pt x="183886" y="190356"/>
                  </a:lnTo>
                  <a:lnTo>
                    <a:pt x="182070" y="189788"/>
                  </a:lnTo>
                  <a:lnTo>
                    <a:pt x="180594" y="189788"/>
                  </a:lnTo>
                  <a:lnTo>
                    <a:pt x="180594" y="188539"/>
                  </a:lnTo>
                  <a:lnTo>
                    <a:pt x="181275" y="187745"/>
                  </a:lnTo>
                  <a:lnTo>
                    <a:pt x="182410" y="185815"/>
                  </a:lnTo>
                  <a:lnTo>
                    <a:pt x="183318" y="185134"/>
                  </a:lnTo>
                  <a:lnTo>
                    <a:pt x="185475" y="186156"/>
                  </a:lnTo>
                  <a:lnTo>
                    <a:pt x="186837" y="186496"/>
                  </a:lnTo>
                  <a:lnTo>
                    <a:pt x="187405" y="185702"/>
                  </a:lnTo>
                  <a:lnTo>
                    <a:pt x="188540" y="185021"/>
                  </a:lnTo>
                  <a:lnTo>
                    <a:pt x="195350" y="186269"/>
                  </a:lnTo>
                  <a:lnTo>
                    <a:pt x="193875" y="184226"/>
                  </a:lnTo>
                  <a:lnTo>
                    <a:pt x="192058" y="182864"/>
                  </a:lnTo>
                  <a:lnTo>
                    <a:pt x="190242" y="182070"/>
                  </a:lnTo>
                  <a:lnTo>
                    <a:pt x="188426" y="181842"/>
                  </a:lnTo>
                  <a:lnTo>
                    <a:pt x="186496" y="181956"/>
                  </a:lnTo>
                  <a:lnTo>
                    <a:pt x="185815" y="181502"/>
                  </a:lnTo>
                  <a:lnTo>
                    <a:pt x="185588" y="180140"/>
                  </a:lnTo>
                  <a:lnTo>
                    <a:pt x="186156" y="178437"/>
                  </a:lnTo>
                  <a:lnTo>
                    <a:pt x="187405" y="178891"/>
                  </a:lnTo>
                  <a:lnTo>
                    <a:pt x="189675" y="180707"/>
                  </a:lnTo>
                  <a:lnTo>
                    <a:pt x="191604" y="179572"/>
                  </a:lnTo>
                  <a:lnTo>
                    <a:pt x="190923" y="177983"/>
                  </a:lnTo>
                  <a:lnTo>
                    <a:pt x="188880" y="176621"/>
                  </a:lnTo>
                  <a:lnTo>
                    <a:pt x="186837" y="176054"/>
                  </a:lnTo>
                  <a:lnTo>
                    <a:pt x="177189" y="176054"/>
                  </a:lnTo>
                  <a:lnTo>
                    <a:pt x="176621" y="175486"/>
                  </a:lnTo>
                  <a:lnTo>
                    <a:pt x="176508" y="173783"/>
                  </a:lnTo>
                  <a:lnTo>
                    <a:pt x="176962" y="172535"/>
                  </a:lnTo>
                  <a:lnTo>
                    <a:pt x="177983" y="171400"/>
                  </a:lnTo>
                  <a:lnTo>
                    <a:pt x="179118" y="170605"/>
                  </a:lnTo>
                  <a:lnTo>
                    <a:pt x="181956" y="169810"/>
                  </a:lnTo>
                  <a:lnTo>
                    <a:pt x="193193" y="161865"/>
                  </a:lnTo>
                  <a:lnTo>
                    <a:pt x="194783" y="161297"/>
                  </a:lnTo>
                  <a:lnTo>
                    <a:pt x="195350" y="160730"/>
                  </a:lnTo>
                  <a:lnTo>
                    <a:pt x="195577" y="159368"/>
                  </a:lnTo>
                  <a:lnTo>
                    <a:pt x="195691" y="156076"/>
                  </a:lnTo>
                  <a:lnTo>
                    <a:pt x="196031" y="153238"/>
                  </a:lnTo>
                  <a:lnTo>
                    <a:pt x="196712" y="153805"/>
                  </a:lnTo>
                  <a:lnTo>
                    <a:pt x="197393" y="155622"/>
                  </a:lnTo>
                  <a:lnTo>
                    <a:pt x="197620" y="156643"/>
                  </a:lnTo>
                  <a:lnTo>
                    <a:pt x="197961" y="156757"/>
                  </a:lnTo>
                  <a:lnTo>
                    <a:pt x="198074" y="156870"/>
                  </a:lnTo>
                  <a:lnTo>
                    <a:pt x="198188" y="157892"/>
                  </a:lnTo>
                  <a:lnTo>
                    <a:pt x="201026" y="155849"/>
                  </a:lnTo>
                  <a:lnTo>
                    <a:pt x="203863" y="154373"/>
                  </a:lnTo>
                  <a:lnTo>
                    <a:pt x="204090" y="154373"/>
                  </a:lnTo>
                  <a:lnTo>
                    <a:pt x="212036" y="152784"/>
                  </a:lnTo>
                  <a:lnTo>
                    <a:pt x="213285" y="152557"/>
                  </a:lnTo>
                  <a:lnTo>
                    <a:pt x="217712" y="149492"/>
                  </a:lnTo>
                  <a:lnTo>
                    <a:pt x="220776" y="148811"/>
                  </a:lnTo>
                  <a:lnTo>
                    <a:pt x="220776" y="147563"/>
                  </a:lnTo>
                  <a:lnTo>
                    <a:pt x="217598" y="147449"/>
                  </a:lnTo>
                  <a:lnTo>
                    <a:pt x="216122" y="146768"/>
                  </a:lnTo>
                  <a:lnTo>
                    <a:pt x="214874" y="145179"/>
                  </a:lnTo>
                  <a:lnTo>
                    <a:pt x="220209" y="140752"/>
                  </a:lnTo>
                  <a:lnTo>
                    <a:pt x="219982" y="137460"/>
                  </a:lnTo>
                  <a:lnTo>
                    <a:pt x="224522" y="133374"/>
                  </a:lnTo>
                  <a:lnTo>
                    <a:pt x="224295" y="129174"/>
                  </a:lnTo>
                  <a:lnTo>
                    <a:pt x="225317" y="129855"/>
                  </a:lnTo>
                  <a:lnTo>
                    <a:pt x="225998" y="130650"/>
                  </a:lnTo>
                  <a:lnTo>
                    <a:pt x="226679" y="131217"/>
                  </a:lnTo>
                  <a:lnTo>
                    <a:pt x="227927" y="131444"/>
                  </a:lnTo>
                  <a:lnTo>
                    <a:pt x="229063" y="125996"/>
                  </a:lnTo>
                  <a:lnTo>
                    <a:pt x="229630" y="124520"/>
                  </a:lnTo>
                  <a:lnTo>
                    <a:pt x="229289" y="124180"/>
                  </a:lnTo>
                  <a:lnTo>
                    <a:pt x="229176" y="124180"/>
                  </a:lnTo>
                  <a:lnTo>
                    <a:pt x="229063" y="124066"/>
                  </a:lnTo>
                  <a:lnTo>
                    <a:pt x="228835" y="123499"/>
                  </a:lnTo>
                  <a:lnTo>
                    <a:pt x="227019" y="125315"/>
                  </a:lnTo>
                  <a:lnTo>
                    <a:pt x="225090" y="126336"/>
                  </a:lnTo>
                  <a:lnTo>
                    <a:pt x="218506" y="127471"/>
                  </a:lnTo>
                  <a:lnTo>
                    <a:pt x="214987" y="130422"/>
                  </a:lnTo>
                  <a:lnTo>
                    <a:pt x="212944" y="131444"/>
                  </a:lnTo>
                  <a:lnTo>
                    <a:pt x="212944" y="130422"/>
                  </a:lnTo>
                  <a:lnTo>
                    <a:pt x="213966" y="128947"/>
                  </a:lnTo>
                  <a:lnTo>
                    <a:pt x="214079" y="127471"/>
                  </a:lnTo>
                  <a:lnTo>
                    <a:pt x="213398" y="126223"/>
                  </a:lnTo>
                  <a:lnTo>
                    <a:pt x="212036" y="125769"/>
                  </a:lnTo>
                  <a:lnTo>
                    <a:pt x="210560" y="126450"/>
                  </a:lnTo>
                  <a:lnTo>
                    <a:pt x="208063" y="129628"/>
                  </a:lnTo>
                  <a:lnTo>
                    <a:pt x="205566" y="130877"/>
                  </a:lnTo>
                  <a:lnTo>
                    <a:pt x="201026" y="135985"/>
                  </a:lnTo>
                  <a:lnTo>
                    <a:pt x="199777" y="137120"/>
                  </a:lnTo>
                  <a:lnTo>
                    <a:pt x="198415" y="137914"/>
                  </a:lnTo>
                  <a:lnTo>
                    <a:pt x="197053" y="138255"/>
                  </a:lnTo>
                  <a:lnTo>
                    <a:pt x="197053" y="137233"/>
                  </a:lnTo>
                  <a:lnTo>
                    <a:pt x="199437" y="134395"/>
                  </a:lnTo>
                  <a:lnTo>
                    <a:pt x="200912" y="133147"/>
                  </a:lnTo>
                  <a:lnTo>
                    <a:pt x="202728" y="132693"/>
                  </a:lnTo>
                  <a:lnTo>
                    <a:pt x="203977" y="131444"/>
                  </a:lnTo>
                  <a:lnTo>
                    <a:pt x="203636" y="129060"/>
                  </a:lnTo>
                  <a:lnTo>
                    <a:pt x="202388" y="127585"/>
                  </a:lnTo>
                  <a:lnTo>
                    <a:pt x="200912" y="129174"/>
                  </a:lnTo>
                  <a:lnTo>
                    <a:pt x="200231" y="129174"/>
                  </a:lnTo>
                  <a:lnTo>
                    <a:pt x="200572" y="125542"/>
                  </a:lnTo>
                  <a:lnTo>
                    <a:pt x="199323" y="125542"/>
                  </a:lnTo>
                  <a:lnTo>
                    <a:pt x="197734" y="127812"/>
                  </a:lnTo>
                  <a:lnTo>
                    <a:pt x="196939" y="130990"/>
                  </a:lnTo>
                  <a:lnTo>
                    <a:pt x="196485" y="132012"/>
                  </a:lnTo>
                  <a:lnTo>
                    <a:pt x="195464" y="131217"/>
                  </a:lnTo>
                  <a:lnTo>
                    <a:pt x="194556" y="129855"/>
                  </a:lnTo>
                  <a:lnTo>
                    <a:pt x="194102" y="128720"/>
                  </a:lnTo>
                  <a:lnTo>
                    <a:pt x="194215" y="127925"/>
                  </a:lnTo>
                  <a:lnTo>
                    <a:pt x="194102" y="127244"/>
                  </a:lnTo>
                  <a:lnTo>
                    <a:pt x="193307" y="127017"/>
                  </a:lnTo>
                  <a:lnTo>
                    <a:pt x="192626" y="127131"/>
                  </a:lnTo>
                  <a:lnTo>
                    <a:pt x="191604" y="127812"/>
                  </a:lnTo>
                  <a:lnTo>
                    <a:pt x="191037" y="128039"/>
                  </a:lnTo>
                  <a:lnTo>
                    <a:pt x="188653" y="128152"/>
                  </a:lnTo>
                  <a:lnTo>
                    <a:pt x="187518" y="128606"/>
                  </a:lnTo>
                  <a:lnTo>
                    <a:pt x="186496" y="130877"/>
                  </a:lnTo>
                  <a:lnTo>
                    <a:pt x="185248" y="130536"/>
                  </a:lnTo>
                  <a:lnTo>
                    <a:pt x="183318" y="129174"/>
                  </a:lnTo>
                  <a:lnTo>
                    <a:pt x="175940" y="129174"/>
                  </a:lnTo>
                  <a:lnTo>
                    <a:pt x="174237" y="128039"/>
                  </a:lnTo>
                  <a:lnTo>
                    <a:pt x="175032" y="126450"/>
                  </a:lnTo>
                  <a:lnTo>
                    <a:pt x="174124" y="125542"/>
                  </a:lnTo>
                  <a:lnTo>
                    <a:pt x="166065" y="122477"/>
                  </a:lnTo>
                  <a:lnTo>
                    <a:pt x="164362" y="122477"/>
                  </a:lnTo>
                  <a:lnTo>
                    <a:pt x="164703" y="121796"/>
                  </a:lnTo>
                  <a:lnTo>
                    <a:pt x="164930" y="121228"/>
                  </a:lnTo>
                  <a:lnTo>
                    <a:pt x="165157" y="120661"/>
                  </a:lnTo>
                  <a:lnTo>
                    <a:pt x="165724" y="120093"/>
                  </a:lnTo>
                  <a:lnTo>
                    <a:pt x="165724" y="119072"/>
                  </a:lnTo>
                  <a:lnTo>
                    <a:pt x="164476" y="118277"/>
                  </a:lnTo>
                  <a:lnTo>
                    <a:pt x="163795" y="117142"/>
                  </a:lnTo>
                  <a:lnTo>
                    <a:pt x="164021" y="116007"/>
                  </a:lnTo>
                  <a:lnTo>
                    <a:pt x="165384" y="115553"/>
                  </a:lnTo>
                  <a:lnTo>
                    <a:pt x="166746" y="115439"/>
                  </a:lnTo>
                  <a:lnTo>
                    <a:pt x="167881" y="114872"/>
                  </a:lnTo>
                  <a:lnTo>
                    <a:pt x="168675" y="113623"/>
                  </a:lnTo>
                  <a:lnTo>
                    <a:pt x="168902" y="111580"/>
                  </a:lnTo>
                  <a:lnTo>
                    <a:pt x="170037" y="110331"/>
                  </a:lnTo>
                  <a:lnTo>
                    <a:pt x="176962" y="105337"/>
                  </a:lnTo>
                  <a:lnTo>
                    <a:pt x="179459" y="104315"/>
                  </a:lnTo>
                  <a:lnTo>
                    <a:pt x="189221" y="104542"/>
                  </a:lnTo>
                  <a:lnTo>
                    <a:pt x="194328" y="106245"/>
                  </a:lnTo>
                  <a:lnTo>
                    <a:pt x="196939" y="106358"/>
                  </a:lnTo>
                  <a:lnTo>
                    <a:pt x="196939" y="105337"/>
                  </a:lnTo>
                  <a:lnTo>
                    <a:pt x="190129" y="103634"/>
                  </a:lnTo>
                  <a:lnTo>
                    <a:pt x="188312" y="101818"/>
                  </a:lnTo>
                  <a:lnTo>
                    <a:pt x="189788" y="101137"/>
                  </a:lnTo>
                  <a:lnTo>
                    <a:pt x="194102" y="100910"/>
                  </a:lnTo>
                  <a:lnTo>
                    <a:pt x="195237" y="101364"/>
                  </a:lnTo>
                  <a:lnTo>
                    <a:pt x="196485" y="103407"/>
                  </a:lnTo>
                  <a:lnTo>
                    <a:pt x="198074" y="105337"/>
                  </a:lnTo>
                  <a:lnTo>
                    <a:pt x="199777" y="106358"/>
                  </a:lnTo>
                  <a:lnTo>
                    <a:pt x="201593" y="105451"/>
                  </a:lnTo>
                  <a:lnTo>
                    <a:pt x="196485" y="100229"/>
                  </a:lnTo>
                  <a:lnTo>
                    <a:pt x="192853" y="98980"/>
                  </a:lnTo>
                  <a:lnTo>
                    <a:pt x="189334" y="96370"/>
                  </a:lnTo>
                  <a:lnTo>
                    <a:pt x="187064" y="96143"/>
                  </a:lnTo>
                  <a:lnTo>
                    <a:pt x="187405" y="94553"/>
                  </a:lnTo>
                  <a:lnTo>
                    <a:pt x="188086" y="94213"/>
                  </a:lnTo>
                  <a:lnTo>
                    <a:pt x="188994" y="94213"/>
                  </a:lnTo>
                  <a:lnTo>
                    <a:pt x="190129" y="93872"/>
                  </a:lnTo>
                  <a:lnTo>
                    <a:pt x="191037" y="93078"/>
                  </a:lnTo>
                  <a:lnTo>
                    <a:pt x="192285" y="91262"/>
                  </a:lnTo>
                  <a:lnTo>
                    <a:pt x="193421" y="90354"/>
                  </a:lnTo>
                  <a:lnTo>
                    <a:pt x="195350" y="92283"/>
                  </a:lnTo>
                  <a:lnTo>
                    <a:pt x="197507" y="92510"/>
                  </a:lnTo>
                  <a:lnTo>
                    <a:pt x="202047" y="91602"/>
                  </a:lnTo>
                  <a:lnTo>
                    <a:pt x="207496" y="93759"/>
                  </a:lnTo>
                  <a:lnTo>
                    <a:pt x="209539" y="93759"/>
                  </a:lnTo>
                  <a:lnTo>
                    <a:pt x="209539" y="92624"/>
                  </a:lnTo>
                  <a:lnTo>
                    <a:pt x="207836" y="92397"/>
                  </a:lnTo>
                  <a:lnTo>
                    <a:pt x="205679" y="91489"/>
                  </a:lnTo>
                  <a:lnTo>
                    <a:pt x="204090" y="89673"/>
                  </a:lnTo>
                  <a:lnTo>
                    <a:pt x="204090" y="86835"/>
                  </a:lnTo>
                  <a:lnTo>
                    <a:pt x="205453" y="85359"/>
                  </a:lnTo>
                  <a:lnTo>
                    <a:pt x="209312" y="86040"/>
                  </a:lnTo>
                  <a:lnTo>
                    <a:pt x="210787" y="85700"/>
                  </a:lnTo>
                  <a:lnTo>
                    <a:pt x="209539" y="84565"/>
                  </a:lnTo>
                  <a:lnTo>
                    <a:pt x="208404" y="81613"/>
                  </a:lnTo>
                  <a:lnTo>
                    <a:pt x="207155" y="81046"/>
                  </a:lnTo>
                  <a:lnTo>
                    <a:pt x="205339" y="80932"/>
                  </a:lnTo>
                  <a:lnTo>
                    <a:pt x="204885" y="81046"/>
                  </a:lnTo>
                  <a:lnTo>
                    <a:pt x="204431" y="81840"/>
                  </a:lnTo>
                  <a:lnTo>
                    <a:pt x="204317" y="82976"/>
                  </a:lnTo>
                  <a:lnTo>
                    <a:pt x="204317" y="84111"/>
                  </a:lnTo>
                  <a:lnTo>
                    <a:pt x="204204" y="84678"/>
                  </a:lnTo>
                  <a:lnTo>
                    <a:pt x="201480" y="84565"/>
                  </a:lnTo>
                  <a:lnTo>
                    <a:pt x="199209" y="82068"/>
                  </a:lnTo>
                  <a:lnTo>
                    <a:pt x="197393" y="78662"/>
                  </a:lnTo>
                  <a:lnTo>
                    <a:pt x="196145" y="75484"/>
                  </a:lnTo>
                  <a:lnTo>
                    <a:pt x="197393" y="74576"/>
                  </a:lnTo>
                  <a:lnTo>
                    <a:pt x="198301" y="75030"/>
                  </a:lnTo>
                  <a:lnTo>
                    <a:pt x="199209" y="76052"/>
                  </a:lnTo>
                  <a:lnTo>
                    <a:pt x="200458" y="76619"/>
                  </a:lnTo>
                  <a:lnTo>
                    <a:pt x="201820" y="76392"/>
                  </a:lnTo>
                  <a:lnTo>
                    <a:pt x="203069" y="75938"/>
                  </a:lnTo>
                  <a:lnTo>
                    <a:pt x="205453" y="74349"/>
                  </a:lnTo>
                  <a:lnTo>
                    <a:pt x="202615" y="73100"/>
                  </a:lnTo>
                  <a:lnTo>
                    <a:pt x="200458" y="70944"/>
                  </a:lnTo>
                  <a:lnTo>
                    <a:pt x="196826" y="66290"/>
                  </a:lnTo>
                  <a:lnTo>
                    <a:pt x="196826" y="65041"/>
                  </a:lnTo>
                  <a:lnTo>
                    <a:pt x="197620" y="64246"/>
                  </a:lnTo>
                  <a:lnTo>
                    <a:pt x="198642" y="63906"/>
                  </a:lnTo>
                  <a:lnTo>
                    <a:pt x="199777" y="64133"/>
                  </a:lnTo>
                  <a:lnTo>
                    <a:pt x="200912" y="65154"/>
                  </a:lnTo>
                  <a:lnTo>
                    <a:pt x="201934" y="63452"/>
                  </a:lnTo>
                  <a:lnTo>
                    <a:pt x="202161" y="62884"/>
                  </a:lnTo>
                  <a:lnTo>
                    <a:pt x="201593" y="62884"/>
                  </a:lnTo>
                  <a:lnTo>
                    <a:pt x="202047" y="60500"/>
                  </a:lnTo>
                  <a:lnTo>
                    <a:pt x="202842" y="60047"/>
                  </a:lnTo>
                  <a:lnTo>
                    <a:pt x="203750" y="60160"/>
                  </a:lnTo>
                  <a:lnTo>
                    <a:pt x="204885" y="59479"/>
                  </a:lnTo>
                  <a:lnTo>
                    <a:pt x="206815" y="55393"/>
                  </a:lnTo>
                  <a:lnTo>
                    <a:pt x="207496" y="54712"/>
                  </a:lnTo>
                  <a:lnTo>
                    <a:pt x="208404" y="55733"/>
                  </a:lnTo>
                  <a:lnTo>
                    <a:pt x="208631" y="59706"/>
                  </a:lnTo>
                  <a:lnTo>
                    <a:pt x="209539" y="60500"/>
                  </a:lnTo>
                  <a:lnTo>
                    <a:pt x="210106" y="59819"/>
                  </a:lnTo>
                  <a:lnTo>
                    <a:pt x="210674" y="56755"/>
                  </a:lnTo>
                  <a:lnTo>
                    <a:pt x="211469" y="55847"/>
                  </a:lnTo>
                  <a:lnTo>
                    <a:pt x="210333" y="50852"/>
                  </a:lnTo>
                  <a:lnTo>
                    <a:pt x="209993" y="47901"/>
                  </a:lnTo>
                  <a:lnTo>
                    <a:pt x="210447" y="46539"/>
                  </a:lnTo>
                  <a:lnTo>
                    <a:pt x="211582" y="45404"/>
                  </a:lnTo>
                  <a:lnTo>
                    <a:pt x="213171" y="40183"/>
                  </a:lnTo>
                  <a:lnTo>
                    <a:pt x="214193" y="38366"/>
                  </a:lnTo>
                  <a:lnTo>
                    <a:pt x="215668" y="38253"/>
                  </a:lnTo>
                  <a:lnTo>
                    <a:pt x="221117" y="40636"/>
                  </a:lnTo>
                  <a:lnTo>
                    <a:pt x="222933" y="40296"/>
                  </a:lnTo>
                  <a:lnTo>
                    <a:pt x="225884" y="38707"/>
                  </a:lnTo>
                  <a:lnTo>
                    <a:pt x="227473" y="38366"/>
                  </a:lnTo>
                  <a:lnTo>
                    <a:pt x="226906" y="39842"/>
                  </a:lnTo>
                  <a:lnTo>
                    <a:pt x="226225" y="40977"/>
                  </a:lnTo>
                  <a:lnTo>
                    <a:pt x="225657" y="42112"/>
                  </a:lnTo>
                  <a:lnTo>
                    <a:pt x="225430" y="43701"/>
                  </a:lnTo>
                  <a:lnTo>
                    <a:pt x="225884" y="44496"/>
                  </a:lnTo>
                  <a:lnTo>
                    <a:pt x="227019" y="43474"/>
                  </a:lnTo>
                  <a:lnTo>
                    <a:pt x="229857" y="39274"/>
                  </a:lnTo>
                  <a:lnTo>
                    <a:pt x="235760" y="35529"/>
                  </a:lnTo>
                  <a:lnTo>
                    <a:pt x="237689" y="34848"/>
                  </a:lnTo>
                  <a:lnTo>
                    <a:pt x="239051" y="33485"/>
                  </a:lnTo>
                  <a:lnTo>
                    <a:pt x="239959" y="30761"/>
                  </a:lnTo>
                  <a:lnTo>
                    <a:pt x="241095" y="28264"/>
                  </a:lnTo>
                  <a:lnTo>
                    <a:pt x="243251" y="27923"/>
                  </a:lnTo>
                  <a:lnTo>
                    <a:pt x="245862" y="29853"/>
                  </a:lnTo>
                  <a:lnTo>
                    <a:pt x="245067" y="31783"/>
                  </a:lnTo>
                  <a:lnTo>
                    <a:pt x="240640" y="34848"/>
                  </a:lnTo>
                  <a:lnTo>
                    <a:pt x="240640" y="35982"/>
                  </a:lnTo>
                  <a:lnTo>
                    <a:pt x="244727" y="33712"/>
                  </a:lnTo>
                  <a:lnTo>
                    <a:pt x="245294" y="34167"/>
                  </a:lnTo>
                  <a:lnTo>
                    <a:pt x="245975" y="34961"/>
                  </a:lnTo>
                  <a:lnTo>
                    <a:pt x="247451" y="34848"/>
                  </a:lnTo>
                  <a:lnTo>
                    <a:pt x="249040" y="34167"/>
                  </a:lnTo>
                  <a:lnTo>
                    <a:pt x="249948" y="33485"/>
                  </a:lnTo>
                  <a:lnTo>
                    <a:pt x="251310" y="35869"/>
                  </a:lnTo>
                  <a:lnTo>
                    <a:pt x="251310" y="36891"/>
                  </a:lnTo>
                  <a:lnTo>
                    <a:pt x="250970" y="38820"/>
                  </a:lnTo>
                  <a:lnTo>
                    <a:pt x="251764" y="38480"/>
                  </a:lnTo>
                  <a:lnTo>
                    <a:pt x="253240" y="37345"/>
                  </a:lnTo>
                  <a:lnTo>
                    <a:pt x="254716" y="36891"/>
                  </a:lnTo>
                  <a:lnTo>
                    <a:pt x="254262" y="38593"/>
                  </a:lnTo>
                  <a:lnTo>
                    <a:pt x="253467" y="39728"/>
                  </a:lnTo>
                  <a:lnTo>
                    <a:pt x="252446" y="40296"/>
                  </a:lnTo>
                  <a:lnTo>
                    <a:pt x="251310" y="40523"/>
                  </a:lnTo>
                  <a:lnTo>
                    <a:pt x="251310" y="41658"/>
                  </a:lnTo>
                  <a:lnTo>
                    <a:pt x="253127" y="41545"/>
                  </a:lnTo>
                  <a:lnTo>
                    <a:pt x="254262" y="41885"/>
                  </a:lnTo>
                  <a:lnTo>
                    <a:pt x="255170" y="41771"/>
                  </a:lnTo>
                  <a:lnTo>
                    <a:pt x="256078" y="40409"/>
                  </a:lnTo>
                  <a:lnTo>
                    <a:pt x="257213" y="37345"/>
                  </a:lnTo>
                  <a:lnTo>
                    <a:pt x="256986" y="35529"/>
                  </a:lnTo>
                  <a:lnTo>
                    <a:pt x="254829" y="32350"/>
                  </a:lnTo>
                  <a:lnTo>
                    <a:pt x="254262" y="28945"/>
                  </a:lnTo>
                  <a:lnTo>
                    <a:pt x="255851" y="26902"/>
                  </a:lnTo>
                  <a:lnTo>
                    <a:pt x="258348" y="24972"/>
                  </a:lnTo>
                  <a:lnTo>
                    <a:pt x="260845" y="22021"/>
                  </a:lnTo>
                  <a:lnTo>
                    <a:pt x="261072" y="22929"/>
                  </a:lnTo>
                  <a:lnTo>
                    <a:pt x="261186" y="22929"/>
                  </a:lnTo>
                  <a:lnTo>
                    <a:pt x="261526" y="23269"/>
                  </a:lnTo>
                  <a:lnTo>
                    <a:pt x="259256" y="31215"/>
                  </a:lnTo>
                  <a:lnTo>
                    <a:pt x="259143" y="32464"/>
                  </a:lnTo>
                  <a:lnTo>
                    <a:pt x="259370" y="32804"/>
                  </a:lnTo>
                  <a:lnTo>
                    <a:pt x="259710" y="33485"/>
                  </a:lnTo>
                  <a:lnTo>
                    <a:pt x="260164" y="34280"/>
                  </a:lnTo>
                  <a:lnTo>
                    <a:pt x="260845" y="34848"/>
                  </a:lnTo>
                  <a:lnTo>
                    <a:pt x="261753" y="34848"/>
                  </a:lnTo>
                  <a:lnTo>
                    <a:pt x="262661" y="33712"/>
                  </a:lnTo>
                  <a:lnTo>
                    <a:pt x="263569" y="33599"/>
                  </a:lnTo>
                  <a:lnTo>
                    <a:pt x="264818" y="34167"/>
                  </a:lnTo>
                  <a:lnTo>
                    <a:pt x="266861" y="35529"/>
                  </a:lnTo>
                  <a:lnTo>
                    <a:pt x="268677" y="37231"/>
                  </a:lnTo>
                  <a:lnTo>
                    <a:pt x="269472" y="38820"/>
                  </a:lnTo>
                  <a:lnTo>
                    <a:pt x="269699" y="39388"/>
                  </a:lnTo>
                  <a:lnTo>
                    <a:pt x="270607" y="41658"/>
                  </a:lnTo>
                  <a:lnTo>
                    <a:pt x="270947" y="42907"/>
                  </a:lnTo>
                  <a:lnTo>
                    <a:pt x="270947" y="44155"/>
                  </a:lnTo>
                  <a:lnTo>
                    <a:pt x="270494" y="47220"/>
                  </a:lnTo>
                  <a:lnTo>
                    <a:pt x="270380" y="48809"/>
                  </a:lnTo>
                  <a:lnTo>
                    <a:pt x="271175" y="47333"/>
                  </a:lnTo>
                  <a:lnTo>
                    <a:pt x="272764" y="42907"/>
                  </a:lnTo>
                  <a:lnTo>
                    <a:pt x="273445" y="41999"/>
                  </a:lnTo>
                  <a:lnTo>
                    <a:pt x="273785" y="40750"/>
                  </a:lnTo>
                  <a:lnTo>
                    <a:pt x="273104" y="38026"/>
                  </a:lnTo>
                  <a:lnTo>
                    <a:pt x="272196" y="35415"/>
                  </a:lnTo>
                  <a:lnTo>
                    <a:pt x="271742" y="34393"/>
                  </a:lnTo>
                  <a:lnTo>
                    <a:pt x="271629" y="32691"/>
                  </a:lnTo>
                  <a:lnTo>
                    <a:pt x="271175" y="30534"/>
                  </a:lnTo>
                  <a:lnTo>
                    <a:pt x="270380" y="28718"/>
                  </a:lnTo>
                  <a:lnTo>
                    <a:pt x="269131" y="28151"/>
                  </a:lnTo>
                  <a:lnTo>
                    <a:pt x="268337" y="29399"/>
                  </a:lnTo>
                  <a:lnTo>
                    <a:pt x="268564" y="31783"/>
                  </a:lnTo>
                  <a:lnTo>
                    <a:pt x="269245" y="34393"/>
                  </a:lnTo>
                  <a:lnTo>
                    <a:pt x="269812" y="36210"/>
                  </a:lnTo>
                  <a:lnTo>
                    <a:pt x="268450" y="35982"/>
                  </a:lnTo>
                  <a:lnTo>
                    <a:pt x="267542" y="34961"/>
                  </a:lnTo>
                  <a:lnTo>
                    <a:pt x="266748" y="33712"/>
                  </a:lnTo>
                  <a:lnTo>
                    <a:pt x="265840" y="32691"/>
                  </a:lnTo>
                  <a:lnTo>
                    <a:pt x="263002" y="31896"/>
                  </a:lnTo>
                  <a:lnTo>
                    <a:pt x="261867" y="30761"/>
                  </a:lnTo>
                  <a:lnTo>
                    <a:pt x="262207" y="28604"/>
                  </a:lnTo>
                  <a:lnTo>
                    <a:pt x="264818" y="23156"/>
                  </a:lnTo>
                  <a:lnTo>
                    <a:pt x="264818" y="22248"/>
                  </a:lnTo>
                  <a:lnTo>
                    <a:pt x="268337" y="22816"/>
                  </a:lnTo>
                  <a:lnTo>
                    <a:pt x="269812" y="22248"/>
                  </a:lnTo>
                  <a:lnTo>
                    <a:pt x="273331" y="19183"/>
                  </a:lnTo>
                  <a:lnTo>
                    <a:pt x="274580" y="18729"/>
                  </a:lnTo>
                  <a:lnTo>
                    <a:pt x="276169" y="19410"/>
                  </a:lnTo>
                  <a:lnTo>
                    <a:pt x="277191" y="20999"/>
                  </a:lnTo>
                  <a:lnTo>
                    <a:pt x="277985" y="22702"/>
                  </a:lnTo>
                  <a:lnTo>
                    <a:pt x="278893" y="23497"/>
                  </a:lnTo>
                  <a:lnTo>
                    <a:pt x="279347" y="24745"/>
                  </a:lnTo>
                  <a:lnTo>
                    <a:pt x="279120" y="27356"/>
                  </a:lnTo>
                  <a:lnTo>
                    <a:pt x="278666" y="29966"/>
                  </a:lnTo>
                  <a:lnTo>
                    <a:pt x="278439" y="30988"/>
                  </a:lnTo>
                  <a:lnTo>
                    <a:pt x="279007" y="32464"/>
                  </a:lnTo>
                  <a:lnTo>
                    <a:pt x="280255" y="33599"/>
                  </a:lnTo>
                  <a:lnTo>
                    <a:pt x="283093" y="34961"/>
                  </a:lnTo>
                  <a:lnTo>
                    <a:pt x="283093" y="37004"/>
                  </a:lnTo>
                  <a:lnTo>
                    <a:pt x="283888" y="39274"/>
                  </a:lnTo>
                  <a:lnTo>
                    <a:pt x="285023" y="41204"/>
                  </a:lnTo>
                  <a:lnTo>
                    <a:pt x="286044" y="41999"/>
                  </a:lnTo>
                  <a:lnTo>
                    <a:pt x="287407" y="43247"/>
                  </a:lnTo>
                  <a:lnTo>
                    <a:pt x="287633" y="45971"/>
                  </a:lnTo>
                  <a:lnTo>
                    <a:pt x="287066" y="48809"/>
                  </a:lnTo>
                  <a:lnTo>
                    <a:pt x="286158" y="50058"/>
                  </a:lnTo>
                  <a:lnTo>
                    <a:pt x="284682" y="50512"/>
                  </a:lnTo>
                  <a:lnTo>
                    <a:pt x="283547" y="51533"/>
                  </a:lnTo>
                  <a:lnTo>
                    <a:pt x="281731" y="53690"/>
                  </a:lnTo>
                  <a:lnTo>
                    <a:pt x="276396" y="57095"/>
                  </a:lnTo>
                  <a:lnTo>
                    <a:pt x="276396" y="58231"/>
                  </a:lnTo>
                  <a:lnTo>
                    <a:pt x="282185" y="57095"/>
                  </a:lnTo>
                  <a:lnTo>
                    <a:pt x="284115" y="58117"/>
                  </a:lnTo>
                  <a:lnTo>
                    <a:pt x="283093" y="61636"/>
                  </a:lnTo>
                  <a:lnTo>
                    <a:pt x="281958" y="62884"/>
                  </a:lnTo>
                  <a:lnTo>
                    <a:pt x="277191" y="66403"/>
                  </a:lnTo>
                  <a:lnTo>
                    <a:pt x="273899" y="70944"/>
                  </a:lnTo>
                  <a:lnTo>
                    <a:pt x="272537" y="72079"/>
                  </a:lnTo>
                  <a:lnTo>
                    <a:pt x="272537" y="73214"/>
                  </a:lnTo>
                  <a:lnTo>
                    <a:pt x="274466" y="72646"/>
                  </a:lnTo>
                  <a:lnTo>
                    <a:pt x="276169" y="71398"/>
                  </a:lnTo>
                  <a:lnTo>
                    <a:pt x="285363" y="62430"/>
                  </a:lnTo>
                  <a:lnTo>
                    <a:pt x="286385" y="62203"/>
                  </a:lnTo>
                  <a:lnTo>
                    <a:pt x="287179" y="60387"/>
                  </a:lnTo>
                  <a:lnTo>
                    <a:pt x="289109" y="59479"/>
                  </a:lnTo>
                  <a:lnTo>
                    <a:pt x="291379" y="58912"/>
                  </a:lnTo>
                  <a:lnTo>
                    <a:pt x="293082" y="58117"/>
                  </a:lnTo>
                  <a:lnTo>
                    <a:pt x="294331" y="56074"/>
                  </a:lnTo>
                  <a:lnTo>
                    <a:pt x="294898" y="53350"/>
                  </a:lnTo>
                  <a:lnTo>
                    <a:pt x="294444" y="50966"/>
                  </a:lnTo>
                  <a:lnTo>
                    <a:pt x="292628" y="49944"/>
                  </a:lnTo>
                  <a:lnTo>
                    <a:pt x="292174" y="49263"/>
                  </a:lnTo>
                  <a:lnTo>
                    <a:pt x="292628" y="47674"/>
                  </a:lnTo>
                  <a:lnTo>
                    <a:pt x="293649" y="45290"/>
                  </a:lnTo>
                  <a:lnTo>
                    <a:pt x="293649" y="41204"/>
                  </a:lnTo>
                  <a:lnTo>
                    <a:pt x="292968" y="40864"/>
                  </a:lnTo>
                  <a:lnTo>
                    <a:pt x="289109" y="34848"/>
                  </a:lnTo>
                  <a:lnTo>
                    <a:pt x="286839" y="32918"/>
                  </a:lnTo>
                  <a:lnTo>
                    <a:pt x="286044" y="31896"/>
                  </a:lnTo>
                  <a:lnTo>
                    <a:pt x="285590" y="30761"/>
                  </a:lnTo>
                  <a:lnTo>
                    <a:pt x="285250" y="28945"/>
                  </a:lnTo>
                  <a:lnTo>
                    <a:pt x="285250" y="27242"/>
                  </a:lnTo>
                  <a:lnTo>
                    <a:pt x="287407" y="25313"/>
                  </a:lnTo>
                  <a:lnTo>
                    <a:pt x="288428" y="22361"/>
                  </a:lnTo>
                  <a:lnTo>
                    <a:pt x="288655" y="18956"/>
                  </a:lnTo>
                  <a:lnTo>
                    <a:pt x="287633" y="16232"/>
                  </a:lnTo>
                  <a:lnTo>
                    <a:pt x="289223" y="16459"/>
                  </a:lnTo>
                  <a:lnTo>
                    <a:pt x="290698" y="17140"/>
                  </a:lnTo>
                  <a:lnTo>
                    <a:pt x="292060" y="17367"/>
                  </a:lnTo>
                  <a:lnTo>
                    <a:pt x="293536" y="16232"/>
                  </a:lnTo>
                  <a:lnTo>
                    <a:pt x="293309" y="15664"/>
                  </a:lnTo>
                  <a:lnTo>
                    <a:pt x="293195" y="15324"/>
                  </a:lnTo>
                  <a:lnTo>
                    <a:pt x="293082" y="14870"/>
                  </a:lnTo>
                  <a:lnTo>
                    <a:pt x="292855" y="13962"/>
                  </a:lnTo>
                  <a:lnTo>
                    <a:pt x="294785" y="15664"/>
                  </a:lnTo>
                  <a:lnTo>
                    <a:pt x="296828" y="16913"/>
                  </a:lnTo>
                  <a:lnTo>
                    <a:pt x="298984" y="16800"/>
                  </a:lnTo>
                  <a:lnTo>
                    <a:pt x="302730" y="12827"/>
                  </a:lnTo>
                  <a:lnTo>
                    <a:pt x="304660" y="12259"/>
                  </a:lnTo>
                  <a:lnTo>
                    <a:pt x="306590" y="13280"/>
                  </a:lnTo>
                  <a:lnTo>
                    <a:pt x="308065" y="16345"/>
                  </a:lnTo>
                  <a:lnTo>
                    <a:pt x="306022" y="16459"/>
                  </a:lnTo>
                  <a:lnTo>
                    <a:pt x="305341" y="16345"/>
                  </a:lnTo>
                  <a:lnTo>
                    <a:pt x="307157" y="17707"/>
                  </a:lnTo>
                  <a:lnTo>
                    <a:pt x="309314" y="18729"/>
                  </a:lnTo>
                  <a:lnTo>
                    <a:pt x="311471" y="18843"/>
                  </a:lnTo>
                  <a:lnTo>
                    <a:pt x="313400" y="17481"/>
                  </a:lnTo>
                  <a:lnTo>
                    <a:pt x="307157" y="12486"/>
                  </a:lnTo>
                  <a:lnTo>
                    <a:pt x="304206" y="8740"/>
                  </a:lnTo>
                  <a:lnTo>
                    <a:pt x="303979" y="4767"/>
                  </a:lnTo>
                  <a:lnTo>
                    <a:pt x="301368" y="3178"/>
                  </a:lnTo>
                  <a:lnTo>
                    <a:pt x="300233" y="2157"/>
                  </a:lnTo>
                  <a:lnTo>
                    <a:pt x="299439" y="1022"/>
                  </a:lnTo>
                  <a:lnTo>
                    <a:pt x="301028" y="0"/>
                  </a:lnTo>
                  <a:lnTo>
                    <a:pt x="302730" y="454"/>
                  </a:lnTo>
                  <a:lnTo>
                    <a:pt x="306022" y="2384"/>
                  </a:lnTo>
                  <a:lnTo>
                    <a:pt x="312719" y="4767"/>
                  </a:lnTo>
                  <a:lnTo>
                    <a:pt x="314308" y="4994"/>
                  </a:lnTo>
                  <a:lnTo>
                    <a:pt x="318054" y="7038"/>
                  </a:lnTo>
                  <a:lnTo>
                    <a:pt x="319303" y="8173"/>
                  </a:lnTo>
                  <a:lnTo>
                    <a:pt x="324297" y="15778"/>
                  </a:lnTo>
                  <a:lnTo>
                    <a:pt x="325773" y="17140"/>
                  </a:lnTo>
                  <a:lnTo>
                    <a:pt x="330540" y="19410"/>
                  </a:lnTo>
                  <a:lnTo>
                    <a:pt x="334172" y="20091"/>
                  </a:lnTo>
                  <a:lnTo>
                    <a:pt x="338599" y="22021"/>
                  </a:lnTo>
                  <a:lnTo>
                    <a:pt x="340643" y="23610"/>
                  </a:lnTo>
                  <a:lnTo>
                    <a:pt x="342799" y="22702"/>
                  </a:lnTo>
                  <a:lnTo>
                    <a:pt x="344161" y="25313"/>
                  </a:lnTo>
                  <a:lnTo>
                    <a:pt x="343821" y="28832"/>
                  </a:lnTo>
                  <a:lnTo>
                    <a:pt x="340983" y="30534"/>
                  </a:lnTo>
                  <a:lnTo>
                    <a:pt x="338259" y="31102"/>
                  </a:lnTo>
                  <a:lnTo>
                    <a:pt x="334967" y="32464"/>
                  </a:lnTo>
                  <a:lnTo>
                    <a:pt x="331902" y="34507"/>
                  </a:lnTo>
                  <a:lnTo>
                    <a:pt x="328610" y="37799"/>
                  </a:lnTo>
                  <a:lnTo>
                    <a:pt x="325432" y="39501"/>
                  </a:lnTo>
                  <a:lnTo>
                    <a:pt x="322821" y="40296"/>
                  </a:lnTo>
                  <a:lnTo>
                    <a:pt x="321573" y="41545"/>
                  </a:lnTo>
                  <a:lnTo>
                    <a:pt x="317373" y="47447"/>
                  </a:lnTo>
                  <a:lnTo>
                    <a:pt x="315897" y="50285"/>
                  </a:lnTo>
                  <a:lnTo>
                    <a:pt x="314649" y="53350"/>
                  </a:lnTo>
                  <a:lnTo>
                    <a:pt x="315330" y="53463"/>
                  </a:lnTo>
                  <a:close/>
                  <a:moveTo>
                    <a:pt x="80932" y="350177"/>
                  </a:moveTo>
                  <a:lnTo>
                    <a:pt x="83316" y="354150"/>
                  </a:lnTo>
                  <a:lnTo>
                    <a:pt x="81386" y="357101"/>
                  </a:lnTo>
                  <a:lnTo>
                    <a:pt x="78095" y="358123"/>
                  </a:lnTo>
                  <a:lnTo>
                    <a:pt x="76392" y="356193"/>
                  </a:lnTo>
                  <a:lnTo>
                    <a:pt x="76051" y="353809"/>
                  </a:lnTo>
                  <a:lnTo>
                    <a:pt x="75484" y="352675"/>
                  </a:lnTo>
                  <a:lnTo>
                    <a:pt x="75370" y="351766"/>
                  </a:lnTo>
                  <a:lnTo>
                    <a:pt x="76278" y="350291"/>
                  </a:lnTo>
                  <a:lnTo>
                    <a:pt x="77414" y="349496"/>
                  </a:lnTo>
                  <a:lnTo>
                    <a:pt x="78776" y="349269"/>
                  </a:lnTo>
                  <a:lnTo>
                    <a:pt x="80024" y="349496"/>
                  </a:lnTo>
                  <a:lnTo>
                    <a:pt x="80932" y="350177"/>
                  </a:lnTo>
                  <a:close/>
                  <a:moveTo>
                    <a:pt x="51760" y="239505"/>
                  </a:moveTo>
                  <a:lnTo>
                    <a:pt x="52896" y="238824"/>
                  </a:lnTo>
                  <a:lnTo>
                    <a:pt x="54031" y="238484"/>
                  </a:lnTo>
                  <a:lnTo>
                    <a:pt x="54939" y="238597"/>
                  </a:lnTo>
                  <a:lnTo>
                    <a:pt x="55733" y="239505"/>
                  </a:lnTo>
                  <a:lnTo>
                    <a:pt x="55733" y="240641"/>
                  </a:lnTo>
                  <a:lnTo>
                    <a:pt x="54939" y="241889"/>
                  </a:lnTo>
                  <a:lnTo>
                    <a:pt x="54258" y="244500"/>
                  </a:lnTo>
                  <a:lnTo>
                    <a:pt x="54031" y="247338"/>
                  </a:lnTo>
                  <a:lnTo>
                    <a:pt x="54371" y="249494"/>
                  </a:lnTo>
                  <a:lnTo>
                    <a:pt x="52215" y="251424"/>
                  </a:lnTo>
                  <a:lnTo>
                    <a:pt x="50398" y="250402"/>
                  </a:lnTo>
                  <a:lnTo>
                    <a:pt x="48582" y="248132"/>
                  </a:lnTo>
                  <a:lnTo>
                    <a:pt x="46425" y="246202"/>
                  </a:lnTo>
                  <a:lnTo>
                    <a:pt x="45177" y="246089"/>
                  </a:lnTo>
                  <a:lnTo>
                    <a:pt x="43815" y="246316"/>
                  </a:lnTo>
                  <a:lnTo>
                    <a:pt x="42793" y="246089"/>
                  </a:lnTo>
                  <a:lnTo>
                    <a:pt x="42339" y="244500"/>
                  </a:lnTo>
                  <a:lnTo>
                    <a:pt x="42566" y="242116"/>
                  </a:lnTo>
                  <a:lnTo>
                    <a:pt x="42907" y="240300"/>
                  </a:lnTo>
                  <a:lnTo>
                    <a:pt x="42793" y="238824"/>
                  </a:lnTo>
                  <a:lnTo>
                    <a:pt x="41772" y="237349"/>
                  </a:lnTo>
                  <a:lnTo>
                    <a:pt x="39728" y="236781"/>
                  </a:lnTo>
                  <a:lnTo>
                    <a:pt x="32350" y="238370"/>
                  </a:lnTo>
                  <a:lnTo>
                    <a:pt x="29739" y="238030"/>
                  </a:lnTo>
                  <a:lnTo>
                    <a:pt x="24972" y="236214"/>
                  </a:lnTo>
                  <a:lnTo>
                    <a:pt x="22361" y="236214"/>
                  </a:lnTo>
                  <a:lnTo>
                    <a:pt x="22361" y="235078"/>
                  </a:lnTo>
                  <a:lnTo>
                    <a:pt x="24859" y="234965"/>
                  </a:lnTo>
                  <a:lnTo>
                    <a:pt x="27015" y="234397"/>
                  </a:lnTo>
                  <a:lnTo>
                    <a:pt x="28718" y="232695"/>
                  </a:lnTo>
                  <a:lnTo>
                    <a:pt x="29853" y="229403"/>
                  </a:lnTo>
                  <a:lnTo>
                    <a:pt x="30648" y="230424"/>
                  </a:lnTo>
                  <a:lnTo>
                    <a:pt x="31442" y="230765"/>
                  </a:lnTo>
                  <a:lnTo>
                    <a:pt x="32237" y="230424"/>
                  </a:lnTo>
                  <a:lnTo>
                    <a:pt x="33145" y="229517"/>
                  </a:lnTo>
                  <a:lnTo>
                    <a:pt x="35188" y="232127"/>
                  </a:lnTo>
                  <a:lnTo>
                    <a:pt x="37685" y="231446"/>
                  </a:lnTo>
                  <a:lnTo>
                    <a:pt x="40069" y="229517"/>
                  </a:lnTo>
                  <a:lnTo>
                    <a:pt x="42112" y="228381"/>
                  </a:lnTo>
                  <a:lnTo>
                    <a:pt x="50625" y="228608"/>
                  </a:lnTo>
                  <a:lnTo>
                    <a:pt x="52441" y="229403"/>
                  </a:lnTo>
                  <a:lnTo>
                    <a:pt x="54485" y="233830"/>
                  </a:lnTo>
                  <a:lnTo>
                    <a:pt x="52441" y="233830"/>
                  </a:lnTo>
                  <a:lnTo>
                    <a:pt x="52668" y="235192"/>
                  </a:lnTo>
                  <a:lnTo>
                    <a:pt x="52668" y="236440"/>
                  </a:lnTo>
                  <a:lnTo>
                    <a:pt x="52328" y="237576"/>
                  </a:lnTo>
                  <a:lnTo>
                    <a:pt x="51760" y="238370"/>
                  </a:lnTo>
                  <a:lnTo>
                    <a:pt x="51760" y="239505"/>
                  </a:lnTo>
                  <a:close/>
                  <a:moveTo>
                    <a:pt x="191264" y="63565"/>
                  </a:moveTo>
                  <a:lnTo>
                    <a:pt x="192853" y="64246"/>
                  </a:lnTo>
                  <a:lnTo>
                    <a:pt x="194102" y="65041"/>
                  </a:lnTo>
                  <a:lnTo>
                    <a:pt x="194896" y="66516"/>
                  </a:lnTo>
                  <a:lnTo>
                    <a:pt x="195350" y="69241"/>
                  </a:lnTo>
                  <a:lnTo>
                    <a:pt x="191150" y="70603"/>
                  </a:lnTo>
                  <a:lnTo>
                    <a:pt x="188994" y="70489"/>
                  </a:lnTo>
                  <a:lnTo>
                    <a:pt x="187405" y="69241"/>
                  </a:lnTo>
                  <a:lnTo>
                    <a:pt x="187405" y="68219"/>
                  </a:lnTo>
                  <a:lnTo>
                    <a:pt x="187631" y="67425"/>
                  </a:lnTo>
                  <a:lnTo>
                    <a:pt x="187745" y="67425"/>
                  </a:lnTo>
                  <a:lnTo>
                    <a:pt x="187631" y="67198"/>
                  </a:lnTo>
                  <a:lnTo>
                    <a:pt x="187405" y="65949"/>
                  </a:lnTo>
                  <a:lnTo>
                    <a:pt x="188880" y="64928"/>
                  </a:lnTo>
                  <a:lnTo>
                    <a:pt x="189448" y="64701"/>
                  </a:lnTo>
                  <a:lnTo>
                    <a:pt x="189221" y="64246"/>
                  </a:lnTo>
                  <a:lnTo>
                    <a:pt x="188880" y="63792"/>
                  </a:lnTo>
                  <a:lnTo>
                    <a:pt x="188767" y="63452"/>
                  </a:lnTo>
                  <a:lnTo>
                    <a:pt x="189561" y="62544"/>
                  </a:lnTo>
                  <a:lnTo>
                    <a:pt x="190242" y="62317"/>
                  </a:lnTo>
                  <a:lnTo>
                    <a:pt x="190810" y="62657"/>
                  </a:lnTo>
                  <a:lnTo>
                    <a:pt x="191264" y="63565"/>
                  </a:lnTo>
                  <a:close/>
                  <a:moveTo>
                    <a:pt x="65949" y="610114"/>
                  </a:moveTo>
                  <a:lnTo>
                    <a:pt x="66857" y="609887"/>
                  </a:lnTo>
                  <a:lnTo>
                    <a:pt x="67652" y="610455"/>
                  </a:lnTo>
                  <a:lnTo>
                    <a:pt x="66857" y="611590"/>
                  </a:lnTo>
                  <a:lnTo>
                    <a:pt x="66290" y="611931"/>
                  </a:lnTo>
                  <a:lnTo>
                    <a:pt x="58684" y="614428"/>
                  </a:lnTo>
                  <a:lnTo>
                    <a:pt x="57663" y="613974"/>
                  </a:lnTo>
                  <a:lnTo>
                    <a:pt x="56187" y="613179"/>
                  </a:lnTo>
                  <a:lnTo>
                    <a:pt x="56414" y="611703"/>
                  </a:lnTo>
                  <a:lnTo>
                    <a:pt x="57776" y="610568"/>
                  </a:lnTo>
                  <a:lnTo>
                    <a:pt x="59706" y="609887"/>
                  </a:lnTo>
                  <a:lnTo>
                    <a:pt x="61976" y="609660"/>
                  </a:lnTo>
                  <a:lnTo>
                    <a:pt x="65268" y="610228"/>
                  </a:lnTo>
                  <a:lnTo>
                    <a:pt x="65949" y="610114"/>
                  </a:lnTo>
                  <a:close/>
                  <a:moveTo>
                    <a:pt x="17821" y="565278"/>
                  </a:moveTo>
                  <a:lnTo>
                    <a:pt x="18843" y="565392"/>
                  </a:lnTo>
                  <a:lnTo>
                    <a:pt x="19183" y="566413"/>
                  </a:lnTo>
                  <a:lnTo>
                    <a:pt x="18502" y="567662"/>
                  </a:lnTo>
                  <a:lnTo>
                    <a:pt x="16799" y="568797"/>
                  </a:lnTo>
                  <a:lnTo>
                    <a:pt x="13054" y="570613"/>
                  </a:lnTo>
                  <a:lnTo>
                    <a:pt x="9648" y="570953"/>
                  </a:lnTo>
                  <a:lnTo>
                    <a:pt x="8740" y="571862"/>
                  </a:lnTo>
                  <a:lnTo>
                    <a:pt x="6811" y="572202"/>
                  </a:lnTo>
                  <a:lnTo>
                    <a:pt x="6470" y="571067"/>
                  </a:lnTo>
                  <a:lnTo>
                    <a:pt x="8173" y="568797"/>
                  </a:lnTo>
                  <a:lnTo>
                    <a:pt x="13167" y="565392"/>
                  </a:lnTo>
                  <a:lnTo>
                    <a:pt x="14075" y="564597"/>
                  </a:lnTo>
                  <a:lnTo>
                    <a:pt x="15891" y="564710"/>
                  </a:lnTo>
                  <a:lnTo>
                    <a:pt x="16572" y="564824"/>
                  </a:lnTo>
                  <a:lnTo>
                    <a:pt x="17367" y="565505"/>
                  </a:lnTo>
                  <a:lnTo>
                    <a:pt x="17821" y="565278"/>
                  </a:lnTo>
                  <a:close/>
                  <a:moveTo>
                    <a:pt x="82294" y="378214"/>
                  </a:moveTo>
                  <a:lnTo>
                    <a:pt x="82635" y="378101"/>
                  </a:lnTo>
                  <a:lnTo>
                    <a:pt x="83089" y="378327"/>
                  </a:lnTo>
                  <a:lnTo>
                    <a:pt x="82976" y="379576"/>
                  </a:lnTo>
                  <a:lnTo>
                    <a:pt x="81273" y="380144"/>
                  </a:lnTo>
                  <a:lnTo>
                    <a:pt x="69809" y="374809"/>
                  </a:lnTo>
                  <a:lnTo>
                    <a:pt x="66630" y="372539"/>
                  </a:lnTo>
                  <a:lnTo>
                    <a:pt x="67652" y="371063"/>
                  </a:lnTo>
                  <a:lnTo>
                    <a:pt x="69922" y="371063"/>
                  </a:lnTo>
                  <a:lnTo>
                    <a:pt x="72419" y="372879"/>
                  </a:lnTo>
                  <a:lnTo>
                    <a:pt x="73554" y="372879"/>
                  </a:lnTo>
                  <a:lnTo>
                    <a:pt x="75938" y="372425"/>
                  </a:lnTo>
                  <a:lnTo>
                    <a:pt x="77754" y="372652"/>
                  </a:lnTo>
                  <a:lnTo>
                    <a:pt x="80251" y="373674"/>
                  </a:lnTo>
                  <a:lnTo>
                    <a:pt x="81046" y="374809"/>
                  </a:lnTo>
                  <a:lnTo>
                    <a:pt x="80138" y="375944"/>
                  </a:lnTo>
                  <a:lnTo>
                    <a:pt x="80251" y="377079"/>
                  </a:lnTo>
                  <a:lnTo>
                    <a:pt x="82294" y="378214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111">
              <a:extLst>
                <a:ext uri="{FF2B5EF4-FFF2-40B4-BE49-F238E27FC236}">
                  <a16:creationId xmlns:a16="http://schemas.microsoft.com/office/drawing/2014/main" id="{A4699E02-DF97-4F45-A926-C1DFD6166D05}"/>
                </a:ext>
              </a:extLst>
            </p:cNvPr>
            <p:cNvSpPr/>
            <p:nvPr/>
          </p:nvSpPr>
          <p:spPr>
            <a:xfrm>
              <a:off x="8638843" y="5853584"/>
              <a:ext cx="752825" cy="770204"/>
            </a:xfrm>
            <a:custGeom>
              <a:avLst/>
              <a:gdLst>
                <a:gd name="connsiteX0" fmla="*/ 130082 w 835885"/>
                <a:gd name="connsiteY0" fmla="*/ 116234 h 855181"/>
                <a:gd name="connsiteX1" fmla="*/ 144384 w 835885"/>
                <a:gd name="connsiteY1" fmla="*/ 115666 h 855181"/>
                <a:gd name="connsiteX2" fmla="*/ 151309 w 835885"/>
                <a:gd name="connsiteY2" fmla="*/ 113623 h 855181"/>
                <a:gd name="connsiteX3" fmla="*/ 153806 w 835885"/>
                <a:gd name="connsiteY3" fmla="*/ 113737 h 855181"/>
                <a:gd name="connsiteX4" fmla="*/ 157325 w 835885"/>
                <a:gd name="connsiteY4" fmla="*/ 114532 h 855181"/>
                <a:gd name="connsiteX5" fmla="*/ 158800 w 835885"/>
                <a:gd name="connsiteY5" fmla="*/ 114872 h 855181"/>
                <a:gd name="connsiteX6" fmla="*/ 162092 w 835885"/>
                <a:gd name="connsiteY6" fmla="*/ 114872 h 855181"/>
                <a:gd name="connsiteX7" fmla="*/ 165384 w 835885"/>
                <a:gd name="connsiteY7" fmla="*/ 114191 h 855181"/>
                <a:gd name="connsiteX8" fmla="*/ 166859 w 835885"/>
                <a:gd name="connsiteY8" fmla="*/ 113282 h 855181"/>
                <a:gd name="connsiteX9" fmla="*/ 170378 w 835885"/>
                <a:gd name="connsiteY9" fmla="*/ 109764 h 855181"/>
                <a:gd name="connsiteX10" fmla="*/ 172648 w 835885"/>
                <a:gd name="connsiteY10" fmla="*/ 108742 h 855181"/>
                <a:gd name="connsiteX11" fmla="*/ 175032 w 835885"/>
                <a:gd name="connsiteY11" fmla="*/ 108742 h 855181"/>
                <a:gd name="connsiteX12" fmla="*/ 182410 w 835885"/>
                <a:gd name="connsiteY12" fmla="*/ 109764 h 855181"/>
                <a:gd name="connsiteX13" fmla="*/ 182751 w 835885"/>
                <a:gd name="connsiteY13" fmla="*/ 109764 h 855181"/>
                <a:gd name="connsiteX14" fmla="*/ 187064 w 835885"/>
                <a:gd name="connsiteY14" fmla="*/ 113623 h 855181"/>
                <a:gd name="connsiteX15" fmla="*/ 189788 w 835885"/>
                <a:gd name="connsiteY15" fmla="*/ 114191 h 855181"/>
                <a:gd name="connsiteX16" fmla="*/ 190696 w 835885"/>
                <a:gd name="connsiteY16" fmla="*/ 113623 h 855181"/>
                <a:gd name="connsiteX17" fmla="*/ 192966 w 835885"/>
                <a:gd name="connsiteY17" fmla="*/ 111353 h 855181"/>
                <a:gd name="connsiteX18" fmla="*/ 193988 w 835885"/>
                <a:gd name="connsiteY18" fmla="*/ 110558 h 855181"/>
                <a:gd name="connsiteX19" fmla="*/ 194556 w 835885"/>
                <a:gd name="connsiteY19" fmla="*/ 110445 h 855181"/>
                <a:gd name="connsiteX20" fmla="*/ 195918 w 835885"/>
                <a:gd name="connsiteY20" fmla="*/ 110558 h 855181"/>
                <a:gd name="connsiteX21" fmla="*/ 196372 w 835885"/>
                <a:gd name="connsiteY21" fmla="*/ 110331 h 855181"/>
                <a:gd name="connsiteX22" fmla="*/ 196712 w 835885"/>
                <a:gd name="connsiteY22" fmla="*/ 109650 h 855181"/>
                <a:gd name="connsiteX23" fmla="*/ 196939 w 835885"/>
                <a:gd name="connsiteY23" fmla="*/ 107948 h 855181"/>
                <a:gd name="connsiteX24" fmla="*/ 197167 w 835885"/>
                <a:gd name="connsiteY24" fmla="*/ 107493 h 855181"/>
                <a:gd name="connsiteX25" fmla="*/ 199891 w 835885"/>
                <a:gd name="connsiteY25" fmla="*/ 106245 h 855181"/>
                <a:gd name="connsiteX26" fmla="*/ 204885 w 835885"/>
                <a:gd name="connsiteY26" fmla="*/ 107380 h 855181"/>
                <a:gd name="connsiteX27" fmla="*/ 206815 w 835885"/>
                <a:gd name="connsiteY27" fmla="*/ 106926 h 855181"/>
                <a:gd name="connsiteX28" fmla="*/ 207609 w 835885"/>
                <a:gd name="connsiteY28" fmla="*/ 106699 h 855181"/>
                <a:gd name="connsiteX29" fmla="*/ 208858 w 835885"/>
                <a:gd name="connsiteY29" fmla="*/ 105450 h 855181"/>
                <a:gd name="connsiteX30" fmla="*/ 209199 w 835885"/>
                <a:gd name="connsiteY30" fmla="*/ 103975 h 855181"/>
                <a:gd name="connsiteX31" fmla="*/ 209199 w 835885"/>
                <a:gd name="connsiteY31" fmla="*/ 102612 h 855181"/>
                <a:gd name="connsiteX32" fmla="*/ 209425 w 835885"/>
                <a:gd name="connsiteY32" fmla="*/ 101591 h 855181"/>
                <a:gd name="connsiteX33" fmla="*/ 210447 w 835885"/>
                <a:gd name="connsiteY33" fmla="*/ 100343 h 855181"/>
                <a:gd name="connsiteX34" fmla="*/ 214079 w 835885"/>
                <a:gd name="connsiteY34" fmla="*/ 97845 h 855181"/>
                <a:gd name="connsiteX35" fmla="*/ 214079 w 835885"/>
                <a:gd name="connsiteY35" fmla="*/ 97845 h 855181"/>
                <a:gd name="connsiteX36" fmla="*/ 214079 w 835885"/>
                <a:gd name="connsiteY36" fmla="*/ 97845 h 855181"/>
                <a:gd name="connsiteX37" fmla="*/ 215441 w 835885"/>
                <a:gd name="connsiteY37" fmla="*/ 95461 h 855181"/>
                <a:gd name="connsiteX38" fmla="*/ 218847 w 835885"/>
                <a:gd name="connsiteY38" fmla="*/ 92170 h 855181"/>
                <a:gd name="connsiteX39" fmla="*/ 220209 w 835885"/>
                <a:gd name="connsiteY39" fmla="*/ 90240 h 855181"/>
                <a:gd name="connsiteX40" fmla="*/ 220436 w 835885"/>
                <a:gd name="connsiteY40" fmla="*/ 89218 h 855181"/>
                <a:gd name="connsiteX41" fmla="*/ 220436 w 835885"/>
                <a:gd name="connsiteY41" fmla="*/ 88765 h 855181"/>
                <a:gd name="connsiteX42" fmla="*/ 220550 w 835885"/>
                <a:gd name="connsiteY42" fmla="*/ 86608 h 855181"/>
                <a:gd name="connsiteX43" fmla="*/ 220890 w 835885"/>
                <a:gd name="connsiteY43" fmla="*/ 85359 h 855181"/>
                <a:gd name="connsiteX44" fmla="*/ 221684 w 835885"/>
                <a:gd name="connsiteY44" fmla="*/ 84451 h 855181"/>
                <a:gd name="connsiteX45" fmla="*/ 223274 w 835885"/>
                <a:gd name="connsiteY45" fmla="*/ 83316 h 855181"/>
                <a:gd name="connsiteX46" fmla="*/ 224182 w 835885"/>
                <a:gd name="connsiteY46" fmla="*/ 82635 h 855181"/>
                <a:gd name="connsiteX47" fmla="*/ 227133 w 835885"/>
                <a:gd name="connsiteY47" fmla="*/ 81046 h 855181"/>
                <a:gd name="connsiteX48" fmla="*/ 233376 w 835885"/>
                <a:gd name="connsiteY48" fmla="*/ 79230 h 855181"/>
                <a:gd name="connsiteX49" fmla="*/ 233830 w 835885"/>
                <a:gd name="connsiteY49" fmla="*/ 78889 h 855181"/>
                <a:gd name="connsiteX50" fmla="*/ 234851 w 835885"/>
                <a:gd name="connsiteY50" fmla="*/ 77754 h 855181"/>
                <a:gd name="connsiteX51" fmla="*/ 235306 w 835885"/>
                <a:gd name="connsiteY51" fmla="*/ 77527 h 855181"/>
                <a:gd name="connsiteX52" fmla="*/ 235987 w 835885"/>
                <a:gd name="connsiteY52" fmla="*/ 77754 h 855181"/>
                <a:gd name="connsiteX53" fmla="*/ 236327 w 835885"/>
                <a:gd name="connsiteY53" fmla="*/ 78322 h 855181"/>
                <a:gd name="connsiteX54" fmla="*/ 236441 w 835885"/>
                <a:gd name="connsiteY54" fmla="*/ 79003 h 855181"/>
                <a:gd name="connsiteX55" fmla="*/ 236668 w 835885"/>
                <a:gd name="connsiteY55" fmla="*/ 79343 h 855181"/>
                <a:gd name="connsiteX56" fmla="*/ 239846 w 835885"/>
                <a:gd name="connsiteY56" fmla="*/ 81046 h 855181"/>
                <a:gd name="connsiteX57" fmla="*/ 240527 w 835885"/>
                <a:gd name="connsiteY57" fmla="*/ 81273 h 855181"/>
                <a:gd name="connsiteX58" fmla="*/ 242570 w 835885"/>
                <a:gd name="connsiteY58" fmla="*/ 80592 h 855181"/>
                <a:gd name="connsiteX59" fmla="*/ 246089 w 835885"/>
                <a:gd name="connsiteY59" fmla="*/ 77414 h 855181"/>
                <a:gd name="connsiteX60" fmla="*/ 248359 w 835885"/>
                <a:gd name="connsiteY60" fmla="*/ 76392 h 855181"/>
                <a:gd name="connsiteX61" fmla="*/ 250516 w 835885"/>
                <a:gd name="connsiteY61" fmla="*/ 76165 h 855181"/>
                <a:gd name="connsiteX62" fmla="*/ 251311 w 835885"/>
                <a:gd name="connsiteY62" fmla="*/ 76278 h 855181"/>
                <a:gd name="connsiteX63" fmla="*/ 252446 w 835885"/>
                <a:gd name="connsiteY63" fmla="*/ 76392 h 855181"/>
                <a:gd name="connsiteX64" fmla="*/ 256078 w 835885"/>
                <a:gd name="connsiteY64" fmla="*/ 77527 h 855181"/>
                <a:gd name="connsiteX65" fmla="*/ 259029 w 835885"/>
                <a:gd name="connsiteY65" fmla="*/ 77867 h 855181"/>
                <a:gd name="connsiteX66" fmla="*/ 259937 w 835885"/>
                <a:gd name="connsiteY66" fmla="*/ 78095 h 855181"/>
                <a:gd name="connsiteX67" fmla="*/ 260164 w 835885"/>
                <a:gd name="connsiteY67" fmla="*/ 78548 h 855181"/>
                <a:gd name="connsiteX68" fmla="*/ 260278 w 835885"/>
                <a:gd name="connsiteY68" fmla="*/ 80251 h 855181"/>
                <a:gd name="connsiteX69" fmla="*/ 260505 w 835885"/>
                <a:gd name="connsiteY69" fmla="*/ 80705 h 855181"/>
                <a:gd name="connsiteX70" fmla="*/ 261072 w 835885"/>
                <a:gd name="connsiteY70" fmla="*/ 80819 h 855181"/>
                <a:gd name="connsiteX71" fmla="*/ 261867 w 835885"/>
                <a:gd name="connsiteY71" fmla="*/ 80251 h 855181"/>
                <a:gd name="connsiteX72" fmla="*/ 263683 w 835885"/>
                <a:gd name="connsiteY72" fmla="*/ 80138 h 855181"/>
                <a:gd name="connsiteX73" fmla="*/ 266180 w 835885"/>
                <a:gd name="connsiteY73" fmla="*/ 79684 h 855181"/>
                <a:gd name="connsiteX74" fmla="*/ 267429 w 835885"/>
                <a:gd name="connsiteY74" fmla="*/ 79798 h 855181"/>
                <a:gd name="connsiteX75" fmla="*/ 268337 w 835885"/>
                <a:gd name="connsiteY75" fmla="*/ 80251 h 855181"/>
                <a:gd name="connsiteX76" fmla="*/ 270380 w 835885"/>
                <a:gd name="connsiteY76" fmla="*/ 81613 h 855181"/>
                <a:gd name="connsiteX77" fmla="*/ 271515 w 835885"/>
                <a:gd name="connsiteY77" fmla="*/ 82067 h 855181"/>
                <a:gd name="connsiteX78" fmla="*/ 274353 w 835885"/>
                <a:gd name="connsiteY78" fmla="*/ 82181 h 855181"/>
                <a:gd name="connsiteX79" fmla="*/ 275942 w 835885"/>
                <a:gd name="connsiteY79" fmla="*/ 81954 h 855181"/>
                <a:gd name="connsiteX80" fmla="*/ 277304 w 835885"/>
                <a:gd name="connsiteY80" fmla="*/ 81613 h 855181"/>
                <a:gd name="connsiteX81" fmla="*/ 279120 w 835885"/>
                <a:gd name="connsiteY81" fmla="*/ 81046 h 855181"/>
                <a:gd name="connsiteX82" fmla="*/ 280709 w 835885"/>
                <a:gd name="connsiteY82" fmla="*/ 81046 h 855181"/>
                <a:gd name="connsiteX83" fmla="*/ 283888 w 835885"/>
                <a:gd name="connsiteY83" fmla="*/ 81500 h 855181"/>
                <a:gd name="connsiteX84" fmla="*/ 286044 w 835885"/>
                <a:gd name="connsiteY84" fmla="*/ 81386 h 855181"/>
                <a:gd name="connsiteX85" fmla="*/ 287520 w 835885"/>
                <a:gd name="connsiteY85" fmla="*/ 80819 h 855181"/>
                <a:gd name="connsiteX86" fmla="*/ 287861 w 835885"/>
                <a:gd name="connsiteY86" fmla="*/ 80705 h 855181"/>
                <a:gd name="connsiteX87" fmla="*/ 289563 w 835885"/>
                <a:gd name="connsiteY87" fmla="*/ 79343 h 855181"/>
                <a:gd name="connsiteX88" fmla="*/ 291266 w 835885"/>
                <a:gd name="connsiteY88" fmla="*/ 77186 h 855181"/>
                <a:gd name="connsiteX89" fmla="*/ 291493 w 835885"/>
                <a:gd name="connsiteY89" fmla="*/ 76165 h 855181"/>
                <a:gd name="connsiteX90" fmla="*/ 291379 w 835885"/>
                <a:gd name="connsiteY90" fmla="*/ 75030 h 855181"/>
                <a:gd name="connsiteX91" fmla="*/ 291720 w 835885"/>
                <a:gd name="connsiteY91" fmla="*/ 74122 h 855181"/>
                <a:gd name="connsiteX92" fmla="*/ 293196 w 835885"/>
                <a:gd name="connsiteY92" fmla="*/ 73668 h 855181"/>
                <a:gd name="connsiteX93" fmla="*/ 294331 w 835885"/>
                <a:gd name="connsiteY93" fmla="*/ 73895 h 855181"/>
                <a:gd name="connsiteX94" fmla="*/ 294444 w 835885"/>
                <a:gd name="connsiteY94" fmla="*/ 74009 h 855181"/>
                <a:gd name="connsiteX95" fmla="*/ 294898 w 835885"/>
                <a:gd name="connsiteY95" fmla="*/ 74576 h 855181"/>
                <a:gd name="connsiteX96" fmla="*/ 295352 w 835885"/>
                <a:gd name="connsiteY96" fmla="*/ 75597 h 855181"/>
                <a:gd name="connsiteX97" fmla="*/ 296147 w 835885"/>
                <a:gd name="connsiteY97" fmla="*/ 76619 h 855181"/>
                <a:gd name="connsiteX98" fmla="*/ 297850 w 835885"/>
                <a:gd name="connsiteY98" fmla="*/ 78208 h 855181"/>
                <a:gd name="connsiteX99" fmla="*/ 299098 w 835885"/>
                <a:gd name="connsiteY99" fmla="*/ 78889 h 855181"/>
                <a:gd name="connsiteX100" fmla="*/ 300120 w 835885"/>
                <a:gd name="connsiteY100" fmla="*/ 78095 h 855181"/>
                <a:gd name="connsiteX101" fmla="*/ 301255 w 835885"/>
                <a:gd name="connsiteY101" fmla="*/ 75484 h 855181"/>
                <a:gd name="connsiteX102" fmla="*/ 302163 w 835885"/>
                <a:gd name="connsiteY102" fmla="*/ 70490 h 855181"/>
                <a:gd name="connsiteX103" fmla="*/ 302617 w 835885"/>
                <a:gd name="connsiteY103" fmla="*/ 60274 h 855181"/>
                <a:gd name="connsiteX104" fmla="*/ 302730 w 835885"/>
                <a:gd name="connsiteY104" fmla="*/ 59820 h 855181"/>
                <a:gd name="connsiteX105" fmla="*/ 303638 w 835885"/>
                <a:gd name="connsiteY105" fmla="*/ 56187 h 855181"/>
                <a:gd name="connsiteX106" fmla="*/ 304660 w 835885"/>
                <a:gd name="connsiteY106" fmla="*/ 55279 h 855181"/>
                <a:gd name="connsiteX107" fmla="*/ 306476 w 835885"/>
                <a:gd name="connsiteY107" fmla="*/ 53690 h 855181"/>
                <a:gd name="connsiteX108" fmla="*/ 308065 w 835885"/>
                <a:gd name="connsiteY108" fmla="*/ 53463 h 855181"/>
                <a:gd name="connsiteX109" fmla="*/ 310903 w 835885"/>
                <a:gd name="connsiteY109" fmla="*/ 53009 h 855181"/>
                <a:gd name="connsiteX110" fmla="*/ 319757 w 835885"/>
                <a:gd name="connsiteY110" fmla="*/ 53690 h 855181"/>
                <a:gd name="connsiteX111" fmla="*/ 338940 w 835885"/>
                <a:gd name="connsiteY111" fmla="*/ 56641 h 855181"/>
                <a:gd name="connsiteX112" fmla="*/ 343026 w 835885"/>
                <a:gd name="connsiteY112" fmla="*/ 56187 h 855181"/>
                <a:gd name="connsiteX113" fmla="*/ 345183 w 835885"/>
                <a:gd name="connsiteY113" fmla="*/ 55506 h 855181"/>
                <a:gd name="connsiteX114" fmla="*/ 346204 w 835885"/>
                <a:gd name="connsiteY114" fmla="*/ 54939 h 855181"/>
                <a:gd name="connsiteX115" fmla="*/ 347113 w 835885"/>
                <a:gd name="connsiteY115" fmla="*/ 54031 h 855181"/>
                <a:gd name="connsiteX116" fmla="*/ 347680 w 835885"/>
                <a:gd name="connsiteY116" fmla="*/ 52782 h 855181"/>
                <a:gd name="connsiteX117" fmla="*/ 347794 w 835885"/>
                <a:gd name="connsiteY117" fmla="*/ 50398 h 855181"/>
                <a:gd name="connsiteX118" fmla="*/ 348134 w 835885"/>
                <a:gd name="connsiteY118" fmla="*/ 49376 h 855181"/>
                <a:gd name="connsiteX119" fmla="*/ 349496 w 835885"/>
                <a:gd name="connsiteY119" fmla="*/ 48015 h 855181"/>
                <a:gd name="connsiteX120" fmla="*/ 351653 w 835885"/>
                <a:gd name="connsiteY120" fmla="*/ 46652 h 855181"/>
                <a:gd name="connsiteX121" fmla="*/ 353923 w 835885"/>
                <a:gd name="connsiteY121" fmla="*/ 45631 h 855181"/>
                <a:gd name="connsiteX122" fmla="*/ 355626 w 835885"/>
                <a:gd name="connsiteY122" fmla="*/ 45517 h 855181"/>
                <a:gd name="connsiteX123" fmla="*/ 357442 w 835885"/>
                <a:gd name="connsiteY123" fmla="*/ 46766 h 855181"/>
                <a:gd name="connsiteX124" fmla="*/ 358350 w 835885"/>
                <a:gd name="connsiteY124" fmla="*/ 48242 h 855181"/>
                <a:gd name="connsiteX125" fmla="*/ 359372 w 835885"/>
                <a:gd name="connsiteY125" fmla="*/ 49263 h 855181"/>
                <a:gd name="connsiteX126" fmla="*/ 361415 w 835885"/>
                <a:gd name="connsiteY126" fmla="*/ 49036 h 855181"/>
                <a:gd name="connsiteX127" fmla="*/ 363118 w 835885"/>
                <a:gd name="connsiteY127" fmla="*/ 48128 h 855181"/>
                <a:gd name="connsiteX128" fmla="*/ 366069 w 835885"/>
                <a:gd name="connsiteY128" fmla="*/ 45971 h 855181"/>
                <a:gd name="connsiteX129" fmla="*/ 367885 w 835885"/>
                <a:gd name="connsiteY129" fmla="*/ 45404 h 855181"/>
                <a:gd name="connsiteX130" fmla="*/ 377420 w 835885"/>
                <a:gd name="connsiteY130" fmla="*/ 45631 h 855181"/>
                <a:gd name="connsiteX131" fmla="*/ 383776 w 835885"/>
                <a:gd name="connsiteY131" fmla="*/ 48923 h 855181"/>
                <a:gd name="connsiteX132" fmla="*/ 387068 w 835885"/>
                <a:gd name="connsiteY132" fmla="*/ 49036 h 855181"/>
                <a:gd name="connsiteX133" fmla="*/ 388317 w 835885"/>
                <a:gd name="connsiteY133" fmla="*/ 48242 h 855181"/>
                <a:gd name="connsiteX134" fmla="*/ 388544 w 835885"/>
                <a:gd name="connsiteY134" fmla="*/ 48015 h 855181"/>
                <a:gd name="connsiteX135" fmla="*/ 390927 w 835885"/>
                <a:gd name="connsiteY135" fmla="*/ 45517 h 855181"/>
                <a:gd name="connsiteX136" fmla="*/ 392857 w 835885"/>
                <a:gd name="connsiteY136" fmla="*/ 44836 h 855181"/>
                <a:gd name="connsiteX137" fmla="*/ 396035 w 835885"/>
                <a:gd name="connsiteY137" fmla="*/ 44836 h 855181"/>
                <a:gd name="connsiteX138" fmla="*/ 399214 w 835885"/>
                <a:gd name="connsiteY138" fmla="*/ 45517 h 855181"/>
                <a:gd name="connsiteX139" fmla="*/ 400803 w 835885"/>
                <a:gd name="connsiteY139" fmla="*/ 45063 h 855181"/>
                <a:gd name="connsiteX140" fmla="*/ 402959 w 835885"/>
                <a:gd name="connsiteY140" fmla="*/ 41431 h 855181"/>
                <a:gd name="connsiteX141" fmla="*/ 404435 w 835885"/>
                <a:gd name="connsiteY141" fmla="*/ 40750 h 855181"/>
                <a:gd name="connsiteX142" fmla="*/ 406138 w 835885"/>
                <a:gd name="connsiteY142" fmla="*/ 40864 h 855181"/>
                <a:gd name="connsiteX143" fmla="*/ 408181 w 835885"/>
                <a:gd name="connsiteY143" fmla="*/ 40636 h 855181"/>
                <a:gd name="connsiteX144" fmla="*/ 410224 w 835885"/>
                <a:gd name="connsiteY144" fmla="*/ 40069 h 855181"/>
                <a:gd name="connsiteX145" fmla="*/ 411813 w 835885"/>
                <a:gd name="connsiteY145" fmla="*/ 39274 h 855181"/>
                <a:gd name="connsiteX146" fmla="*/ 414424 w 835885"/>
                <a:gd name="connsiteY146" fmla="*/ 36891 h 855181"/>
                <a:gd name="connsiteX147" fmla="*/ 415218 w 835885"/>
                <a:gd name="connsiteY147" fmla="*/ 37004 h 855181"/>
                <a:gd name="connsiteX148" fmla="*/ 419759 w 835885"/>
                <a:gd name="connsiteY148" fmla="*/ 40296 h 855181"/>
                <a:gd name="connsiteX149" fmla="*/ 421234 w 835885"/>
                <a:gd name="connsiteY149" fmla="*/ 40183 h 855181"/>
                <a:gd name="connsiteX150" fmla="*/ 422823 w 835885"/>
                <a:gd name="connsiteY150" fmla="*/ 38593 h 855181"/>
                <a:gd name="connsiteX151" fmla="*/ 423391 w 835885"/>
                <a:gd name="connsiteY151" fmla="*/ 38253 h 855181"/>
                <a:gd name="connsiteX152" fmla="*/ 423959 w 835885"/>
                <a:gd name="connsiteY152" fmla="*/ 38139 h 855181"/>
                <a:gd name="connsiteX153" fmla="*/ 424413 w 835885"/>
                <a:gd name="connsiteY153" fmla="*/ 37799 h 855181"/>
                <a:gd name="connsiteX154" fmla="*/ 424753 w 835885"/>
                <a:gd name="connsiteY154" fmla="*/ 36891 h 855181"/>
                <a:gd name="connsiteX155" fmla="*/ 426910 w 835885"/>
                <a:gd name="connsiteY155" fmla="*/ 38366 h 855181"/>
                <a:gd name="connsiteX156" fmla="*/ 428045 w 835885"/>
                <a:gd name="connsiteY156" fmla="*/ 38593 h 855181"/>
                <a:gd name="connsiteX157" fmla="*/ 429180 w 835885"/>
                <a:gd name="connsiteY157" fmla="*/ 38026 h 855181"/>
                <a:gd name="connsiteX158" fmla="*/ 429748 w 835885"/>
                <a:gd name="connsiteY158" fmla="*/ 37004 h 855181"/>
                <a:gd name="connsiteX159" fmla="*/ 429748 w 835885"/>
                <a:gd name="connsiteY159" fmla="*/ 35869 h 855181"/>
                <a:gd name="connsiteX160" fmla="*/ 429520 w 835885"/>
                <a:gd name="connsiteY160" fmla="*/ 33031 h 855181"/>
                <a:gd name="connsiteX161" fmla="*/ 429294 w 835885"/>
                <a:gd name="connsiteY161" fmla="*/ 28832 h 855181"/>
                <a:gd name="connsiteX162" fmla="*/ 432131 w 835885"/>
                <a:gd name="connsiteY162" fmla="*/ 27469 h 855181"/>
                <a:gd name="connsiteX163" fmla="*/ 435991 w 835885"/>
                <a:gd name="connsiteY163" fmla="*/ 27810 h 855181"/>
                <a:gd name="connsiteX164" fmla="*/ 438828 w 835885"/>
                <a:gd name="connsiteY164" fmla="*/ 28718 h 855181"/>
                <a:gd name="connsiteX165" fmla="*/ 439623 w 835885"/>
                <a:gd name="connsiteY165" fmla="*/ 29285 h 855181"/>
                <a:gd name="connsiteX166" fmla="*/ 440077 w 835885"/>
                <a:gd name="connsiteY166" fmla="*/ 30080 h 855181"/>
                <a:gd name="connsiteX167" fmla="*/ 440531 w 835885"/>
                <a:gd name="connsiteY167" fmla="*/ 30648 h 855181"/>
                <a:gd name="connsiteX168" fmla="*/ 441212 w 835885"/>
                <a:gd name="connsiteY168" fmla="*/ 30761 h 855181"/>
                <a:gd name="connsiteX169" fmla="*/ 441439 w 835885"/>
                <a:gd name="connsiteY169" fmla="*/ 30307 h 855181"/>
                <a:gd name="connsiteX170" fmla="*/ 441893 w 835885"/>
                <a:gd name="connsiteY170" fmla="*/ 28264 h 855181"/>
                <a:gd name="connsiteX171" fmla="*/ 442347 w 835885"/>
                <a:gd name="connsiteY171" fmla="*/ 27469 h 855181"/>
                <a:gd name="connsiteX172" fmla="*/ 443823 w 835885"/>
                <a:gd name="connsiteY172" fmla="*/ 26221 h 855181"/>
                <a:gd name="connsiteX173" fmla="*/ 443936 w 835885"/>
                <a:gd name="connsiteY173" fmla="*/ 26107 h 855181"/>
                <a:gd name="connsiteX174" fmla="*/ 445525 w 835885"/>
                <a:gd name="connsiteY174" fmla="*/ 25086 h 855181"/>
                <a:gd name="connsiteX175" fmla="*/ 447342 w 835885"/>
                <a:gd name="connsiteY175" fmla="*/ 24291 h 855181"/>
                <a:gd name="connsiteX176" fmla="*/ 449044 w 835885"/>
                <a:gd name="connsiteY176" fmla="*/ 24064 h 855181"/>
                <a:gd name="connsiteX177" fmla="*/ 450633 w 835885"/>
                <a:gd name="connsiteY177" fmla="*/ 25880 h 855181"/>
                <a:gd name="connsiteX178" fmla="*/ 452563 w 835885"/>
                <a:gd name="connsiteY178" fmla="*/ 27129 h 855181"/>
                <a:gd name="connsiteX179" fmla="*/ 452677 w 835885"/>
                <a:gd name="connsiteY179" fmla="*/ 28264 h 855181"/>
                <a:gd name="connsiteX180" fmla="*/ 452450 w 835885"/>
                <a:gd name="connsiteY180" fmla="*/ 29399 h 855181"/>
                <a:gd name="connsiteX181" fmla="*/ 452677 w 835885"/>
                <a:gd name="connsiteY181" fmla="*/ 30080 h 855181"/>
                <a:gd name="connsiteX182" fmla="*/ 453585 w 835885"/>
                <a:gd name="connsiteY182" fmla="*/ 30421 h 855181"/>
                <a:gd name="connsiteX183" fmla="*/ 454266 w 835885"/>
                <a:gd name="connsiteY183" fmla="*/ 30194 h 855181"/>
                <a:gd name="connsiteX184" fmla="*/ 454947 w 835885"/>
                <a:gd name="connsiteY184" fmla="*/ 29853 h 855181"/>
                <a:gd name="connsiteX185" fmla="*/ 455742 w 835885"/>
                <a:gd name="connsiteY185" fmla="*/ 29739 h 855181"/>
                <a:gd name="connsiteX186" fmla="*/ 458352 w 835885"/>
                <a:gd name="connsiteY186" fmla="*/ 30080 h 855181"/>
                <a:gd name="connsiteX187" fmla="*/ 459260 w 835885"/>
                <a:gd name="connsiteY187" fmla="*/ 29967 h 855181"/>
                <a:gd name="connsiteX188" fmla="*/ 462552 w 835885"/>
                <a:gd name="connsiteY188" fmla="*/ 28945 h 855181"/>
                <a:gd name="connsiteX189" fmla="*/ 464027 w 835885"/>
                <a:gd name="connsiteY189" fmla="*/ 28832 h 855181"/>
                <a:gd name="connsiteX190" fmla="*/ 466071 w 835885"/>
                <a:gd name="connsiteY190" fmla="*/ 29172 h 855181"/>
                <a:gd name="connsiteX191" fmla="*/ 467546 w 835885"/>
                <a:gd name="connsiteY191" fmla="*/ 28832 h 855181"/>
                <a:gd name="connsiteX192" fmla="*/ 469476 w 835885"/>
                <a:gd name="connsiteY192" fmla="*/ 25994 h 855181"/>
                <a:gd name="connsiteX193" fmla="*/ 471633 w 835885"/>
                <a:gd name="connsiteY193" fmla="*/ 25540 h 855181"/>
                <a:gd name="connsiteX194" fmla="*/ 474471 w 835885"/>
                <a:gd name="connsiteY194" fmla="*/ 24405 h 855181"/>
                <a:gd name="connsiteX195" fmla="*/ 476514 w 835885"/>
                <a:gd name="connsiteY195" fmla="*/ 26221 h 855181"/>
                <a:gd name="connsiteX196" fmla="*/ 477762 w 835885"/>
                <a:gd name="connsiteY196" fmla="*/ 29626 h 855181"/>
                <a:gd name="connsiteX197" fmla="*/ 478103 w 835885"/>
                <a:gd name="connsiteY197" fmla="*/ 33258 h 855181"/>
                <a:gd name="connsiteX198" fmla="*/ 478330 w 835885"/>
                <a:gd name="connsiteY198" fmla="*/ 34280 h 855181"/>
                <a:gd name="connsiteX199" fmla="*/ 478784 w 835885"/>
                <a:gd name="connsiteY199" fmla="*/ 34848 h 855181"/>
                <a:gd name="connsiteX200" fmla="*/ 479238 w 835885"/>
                <a:gd name="connsiteY200" fmla="*/ 35301 h 855181"/>
                <a:gd name="connsiteX201" fmla="*/ 479806 w 835885"/>
                <a:gd name="connsiteY201" fmla="*/ 36096 h 855181"/>
                <a:gd name="connsiteX202" fmla="*/ 480146 w 835885"/>
                <a:gd name="connsiteY202" fmla="*/ 36436 h 855181"/>
                <a:gd name="connsiteX203" fmla="*/ 481054 w 835885"/>
                <a:gd name="connsiteY203" fmla="*/ 37004 h 855181"/>
                <a:gd name="connsiteX204" fmla="*/ 481394 w 835885"/>
                <a:gd name="connsiteY204" fmla="*/ 37458 h 855181"/>
                <a:gd name="connsiteX205" fmla="*/ 481508 w 835885"/>
                <a:gd name="connsiteY205" fmla="*/ 38139 h 855181"/>
                <a:gd name="connsiteX206" fmla="*/ 481281 w 835885"/>
                <a:gd name="connsiteY206" fmla="*/ 39615 h 855181"/>
                <a:gd name="connsiteX207" fmla="*/ 481394 w 835885"/>
                <a:gd name="connsiteY207" fmla="*/ 40069 h 855181"/>
                <a:gd name="connsiteX208" fmla="*/ 482870 w 835885"/>
                <a:gd name="connsiteY208" fmla="*/ 41431 h 855181"/>
                <a:gd name="connsiteX209" fmla="*/ 484232 w 835885"/>
                <a:gd name="connsiteY209" fmla="*/ 41771 h 855181"/>
                <a:gd name="connsiteX210" fmla="*/ 487638 w 835885"/>
                <a:gd name="connsiteY210" fmla="*/ 41771 h 855181"/>
                <a:gd name="connsiteX211" fmla="*/ 487070 w 835885"/>
                <a:gd name="connsiteY211" fmla="*/ 43020 h 855181"/>
                <a:gd name="connsiteX212" fmla="*/ 489340 w 835885"/>
                <a:gd name="connsiteY212" fmla="*/ 43020 h 855181"/>
                <a:gd name="connsiteX213" fmla="*/ 491270 w 835885"/>
                <a:gd name="connsiteY213" fmla="*/ 43247 h 855181"/>
                <a:gd name="connsiteX214" fmla="*/ 493086 w 835885"/>
                <a:gd name="connsiteY214" fmla="*/ 44042 h 855181"/>
                <a:gd name="connsiteX215" fmla="*/ 495016 w 835885"/>
                <a:gd name="connsiteY215" fmla="*/ 45744 h 855181"/>
                <a:gd name="connsiteX216" fmla="*/ 498308 w 835885"/>
                <a:gd name="connsiteY216" fmla="*/ 49945 h 855181"/>
                <a:gd name="connsiteX217" fmla="*/ 500464 w 835885"/>
                <a:gd name="connsiteY217" fmla="*/ 51874 h 855181"/>
                <a:gd name="connsiteX218" fmla="*/ 502394 w 835885"/>
                <a:gd name="connsiteY218" fmla="*/ 51988 h 855181"/>
                <a:gd name="connsiteX219" fmla="*/ 503188 w 835885"/>
                <a:gd name="connsiteY219" fmla="*/ 50171 h 855181"/>
                <a:gd name="connsiteX220" fmla="*/ 502961 w 835885"/>
                <a:gd name="connsiteY220" fmla="*/ 47901 h 855181"/>
                <a:gd name="connsiteX221" fmla="*/ 503302 w 835885"/>
                <a:gd name="connsiteY221" fmla="*/ 46199 h 855181"/>
                <a:gd name="connsiteX222" fmla="*/ 507048 w 835885"/>
                <a:gd name="connsiteY222" fmla="*/ 45971 h 855181"/>
                <a:gd name="connsiteX223" fmla="*/ 509091 w 835885"/>
                <a:gd name="connsiteY223" fmla="*/ 45290 h 855181"/>
                <a:gd name="connsiteX224" fmla="*/ 509999 w 835885"/>
                <a:gd name="connsiteY224" fmla="*/ 45063 h 855181"/>
                <a:gd name="connsiteX225" fmla="*/ 511248 w 835885"/>
                <a:gd name="connsiteY225" fmla="*/ 45177 h 855181"/>
                <a:gd name="connsiteX226" fmla="*/ 514199 w 835885"/>
                <a:gd name="connsiteY226" fmla="*/ 46993 h 855181"/>
                <a:gd name="connsiteX227" fmla="*/ 530090 w 835885"/>
                <a:gd name="connsiteY227" fmla="*/ 53690 h 855181"/>
                <a:gd name="connsiteX228" fmla="*/ 531679 w 835885"/>
                <a:gd name="connsiteY228" fmla="*/ 53350 h 855181"/>
                <a:gd name="connsiteX229" fmla="*/ 532133 w 835885"/>
                <a:gd name="connsiteY229" fmla="*/ 53350 h 855181"/>
                <a:gd name="connsiteX230" fmla="*/ 532474 w 835885"/>
                <a:gd name="connsiteY230" fmla="*/ 53690 h 855181"/>
                <a:gd name="connsiteX231" fmla="*/ 533268 w 835885"/>
                <a:gd name="connsiteY231" fmla="*/ 54939 h 855181"/>
                <a:gd name="connsiteX232" fmla="*/ 533609 w 835885"/>
                <a:gd name="connsiteY232" fmla="*/ 55393 h 855181"/>
                <a:gd name="connsiteX233" fmla="*/ 537241 w 835885"/>
                <a:gd name="connsiteY233" fmla="*/ 57096 h 855181"/>
                <a:gd name="connsiteX234" fmla="*/ 537582 w 835885"/>
                <a:gd name="connsiteY234" fmla="*/ 57322 h 855181"/>
                <a:gd name="connsiteX235" fmla="*/ 539398 w 835885"/>
                <a:gd name="connsiteY235" fmla="*/ 58912 h 855181"/>
                <a:gd name="connsiteX236" fmla="*/ 543484 w 835885"/>
                <a:gd name="connsiteY236" fmla="*/ 64587 h 855181"/>
                <a:gd name="connsiteX237" fmla="*/ 545414 w 835885"/>
                <a:gd name="connsiteY237" fmla="*/ 65722 h 855181"/>
                <a:gd name="connsiteX238" fmla="*/ 547684 w 835885"/>
                <a:gd name="connsiteY238" fmla="*/ 66063 h 855181"/>
                <a:gd name="connsiteX239" fmla="*/ 549954 w 835885"/>
                <a:gd name="connsiteY239" fmla="*/ 65949 h 855181"/>
                <a:gd name="connsiteX240" fmla="*/ 566186 w 835885"/>
                <a:gd name="connsiteY240" fmla="*/ 60727 h 855181"/>
                <a:gd name="connsiteX241" fmla="*/ 568683 w 835885"/>
                <a:gd name="connsiteY241" fmla="*/ 60274 h 855181"/>
                <a:gd name="connsiteX242" fmla="*/ 569705 w 835885"/>
                <a:gd name="connsiteY242" fmla="*/ 60387 h 855181"/>
                <a:gd name="connsiteX243" fmla="*/ 570500 w 835885"/>
                <a:gd name="connsiteY243" fmla="*/ 60614 h 855181"/>
                <a:gd name="connsiteX244" fmla="*/ 571294 w 835885"/>
                <a:gd name="connsiteY244" fmla="*/ 60727 h 855181"/>
                <a:gd name="connsiteX245" fmla="*/ 572202 w 835885"/>
                <a:gd name="connsiteY245" fmla="*/ 60387 h 855181"/>
                <a:gd name="connsiteX246" fmla="*/ 573110 w 835885"/>
                <a:gd name="connsiteY246" fmla="*/ 59365 h 855181"/>
                <a:gd name="connsiteX247" fmla="*/ 573791 w 835885"/>
                <a:gd name="connsiteY247" fmla="*/ 57890 h 855181"/>
                <a:gd name="connsiteX248" fmla="*/ 574586 w 835885"/>
                <a:gd name="connsiteY248" fmla="*/ 56641 h 855181"/>
                <a:gd name="connsiteX249" fmla="*/ 575948 w 835885"/>
                <a:gd name="connsiteY249" fmla="*/ 56187 h 855181"/>
                <a:gd name="connsiteX250" fmla="*/ 584461 w 835885"/>
                <a:gd name="connsiteY250" fmla="*/ 56755 h 855181"/>
                <a:gd name="connsiteX251" fmla="*/ 585369 w 835885"/>
                <a:gd name="connsiteY251" fmla="*/ 57096 h 855181"/>
                <a:gd name="connsiteX252" fmla="*/ 587412 w 835885"/>
                <a:gd name="connsiteY252" fmla="*/ 58344 h 855181"/>
                <a:gd name="connsiteX253" fmla="*/ 588321 w 835885"/>
                <a:gd name="connsiteY253" fmla="*/ 58571 h 855181"/>
                <a:gd name="connsiteX254" fmla="*/ 589456 w 835885"/>
                <a:gd name="connsiteY254" fmla="*/ 58458 h 855181"/>
                <a:gd name="connsiteX255" fmla="*/ 590137 w 835885"/>
                <a:gd name="connsiteY255" fmla="*/ 58003 h 855181"/>
                <a:gd name="connsiteX256" fmla="*/ 590818 w 835885"/>
                <a:gd name="connsiteY256" fmla="*/ 57322 h 855181"/>
                <a:gd name="connsiteX257" fmla="*/ 592066 w 835885"/>
                <a:gd name="connsiteY257" fmla="*/ 56414 h 855181"/>
                <a:gd name="connsiteX258" fmla="*/ 593202 w 835885"/>
                <a:gd name="connsiteY258" fmla="*/ 56074 h 855181"/>
                <a:gd name="connsiteX259" fmla="*/ 596607 w 835885"/>
                <a:gd name="connsiteY259" fmla="*/ 55847 h 855181"/>
                <a:gd name="connsiteX260" fmla="*/ 600239 w 835885"/>
                <a:gd name="connsiteY260" fmla="*/ 53350 h 855181"/>
                <a:gd name="connsiteX261" fmla="*/ 601261 w 835885"/>
                <a:gd name="connsiteY261" fmla="*/ 53009 h 855181"/>
                <a:gd name="connsiteX262" fmla="*/ 603417 w 835885"/>
                <a:gd name="connsiteY262" fmla="*/ 53803 h 855181"/>
                <a:gd name="connsiteX263" fmla="*/ 606255 w 835885"/>
                <a:gd name="connsiteY263" fmla="*/ 56982 h 855181"/>
                <a:gd name="connsiteX264" fmla="*/ 608185 w 835885"/>
                <a:gd name="connsiteY264" fmla="*/ 57777 h 855181"/>
                <a:gd name="connsiteX265" fmla="*/ 609547 w 835885"/>
                <a:gd name="connsiteY265" fmla="*/ 57436 h 855181"/>
                <a:gd name="connsiteX266" fmla="*/ 611931 w 835885"/>
                <a:gd name="connsiteY266" fmla="*/ 56187 h 855181"/>
                <a:gd name="connsiteX267" fmla="*/ 613293 w 835885"/>
                <a:gd name="connsiteY267" fmla="*/ 56187 h 855181"/>
                <a:gd name="connsiteX268" fmla="*/ 614541 w 835885"/>
                <a:gd name="connsiteY268" fmla="*/ 56414 h 855181"/>
                <a:gd name="connsiteX269" fmla="*/ 615563 w 835885"/>
                <a:gd name="connsiteY269" fmla="*/ 56301 h 855181"/>
                <a:gd name="connsiteX270" fmla="*/ 617720 w 835885"/>
                <a:gd name="connsiteY270" fmla="*/ 55279 h 855181"/>
                <a:gd name="connsiteX271" fmla="*/ 620331 w 835885"/>
                <a:gd name="connsiteY271" fmla="*/ 53576 h 855181"/>
                <a:gd name="connsiteX272" fmla="*/ 621579 w 835885"/>
                <a:gd name="connsiteY272" fmla="*/ 52895 h 855181"/>
                <a:gd name="connsiteX273" fmla="*/ 629865 w 835885"/>
                <a:gd name="connsiteY273" fmla="*/ 50966 h 855181"/>
                <a:gd name="connsiteX274" fmla="*/ 630546 w 835885"/>
                <a:gd name="connsiteY274" fmla="*/ 51193 h 855181"/>
                <a:gd name="connsiteX275" fmla="*/ 631114 w 835885"/>
                <a:gd name="connsiteY275" fmla="*/ 50852 h 855181"/>
                <a:gd name="connsiteX276" fmla="*/ 632249 w 835885"/>
                <a:gd name="connsiteY276" fmla="*/ 49036 h 855181"/>
                <a:gd name="connsiteX277" fmla="*/ 633725 w 835885"/>
                <a:gd name="connsiteY277" fmla="*/ 45744 h 855181"/>
                <a:gd name="connsiteX278" fmla="*/ 634860 w 835885"/>
                <a:gd name="connsiteY278" fmla="*/ 42566 h 855181"/>
                <a:gd name="connsiteX279" fmla="*/ 635427 w 835885"/>
                <a:gd name="connsiteY279" fmla="*/ 41771 h 855181"/>
                <a:gd name="connsiteX280" fmla="*/ 635995 w 835885"/>
                <a:gd name="connsiteY280" fmla="*/ 41545 h 855181"/>
                <a:gd name="connsiteX281" fmla="*/ 636449 w 835885"/>
                <a:gd name="connsiteY281" fmla="*/ 41204 h 855181"/>
                <a:gd name="connsiteX282" fmla="*/ 636676 w 835885"/>
                <a:gd name="connsiteY282" fmla="*/ 40183 h 855181"/>
                <a:gd name="connsiteX283" fmla="*/ 636335 w 835885"/>
                <a:gd name="connsiteY283" fmla="*/ 39388 h 855181"/>
                <a:gd name="connsiteX284" fmla="*/ 634973 w 835885"/>
                <a:gd name="connsiteY284" fmla="*/ 38139 h 855181"/>
                <a:gd name="connsiteX285" fmla="*/ 634519 w 835885"/>
                <a:gd name="connsiteY285" fmla="*/ 37572 h 855181"/>
                <a:gd name="connsiteX286" fmla="*/ 633497 w 835885"/>
                <a:gd name="connsiteY286" fmla="*/ 35301 h 855181"/>
                <a:gd name="connsiteX287" fmla="*/ 633725 w 835885"/>
                <a:gd name="connsiteY287" fmla="*/ 34393 h 855181"/>
                <a:gd name="connsiteX288" fmla="*/ 634860 w 835885"/>
                <a:gd name="connsiteY288" fmla="*/ 33258 h 855181"/>
                <a:gd name="connsiteX289" fmla="*/ 635200 w 835885"/>
                <a:gd name="connsiteY289" fmla="*/ 31669 h 855181"/>
                <a:gd name="connsiteX290" fmla="*/ 635314 w 835885"/>
                <a:gd name="connsiteY290" fmla="*/ 30194 h 855181"/>
                <a:gd name="connsiteX291" fmla="*/ 635200 w 835885"/>
                <a:gd name="connsiteY291" fmla="*/ 28718 h 855181"/>
                <a:gd name="connsiteX292" fmla="*/ 634746 w 835885"/>
                <a:gd name="connsiteY292" fmla="*/ 27015 h 855181"/>
                <a:gd name="connsiteX293" fmla="*/ 634179 w 835885"/>
                <a:gd name="connsiteY293" fmla="*/ 26448 h 855181"/>
                <a:gd name="connsiteX294" fmla="*/ 632703 w 835885"/>
                <a:gd name="connsiteY294" fmla="*/ 26221 h 855181"/>
                <a:gd name="connsiteX295" fmla="*/ 632135 w 835885"/>
                <a:gd name="connsiteY295" fmla="*/ 25767 h 855181"/>
                <a:gd name="connsiteX296" fmla="*/ 631908 w 835885"/>
                <a:gd name="connsiteY296" fmla="*/ 24859 h 855181"/>
                <a:gd name="connsiteX297" fmla="*/ 632022 w 835885"/>
                <a:gd name="connsiteY297" fmla="*/ 22816 h 855181"/>
                <a:gd name="connsiteX298" fmla="*/ 631908 w 835885"/>
                <a:gd name="connsiteY298" fmla="*/ 21794 h 855181"/>
                <a:gd name="connsiteX299" fmla="*/ 631000 w 835885"/>
                <a:gd name="connsiteY299" fmla="*/ 18502 h 855181"/>
                <a:gd name="connsiteX300" fmla="*/ 630433 w 835885"/>
                <a:gd name="connsiteY300" fmla="*/ 17367 h 855181"/>
                <a:gd name="connsiteX301" fmla="*/ 629638 w 835885"/>
                <a:gd name="connsiteY301" fmla="*/ 16345 h 855181"/>
                <a:gd name="connsiteX302" fmla="*/ 628503 w 835885"/>
                <a:gd name="connsiteY302" fmla="*/ 15778 h 855181"/>
                <a:gd name="connsiteX303" fmla="*/ 627141 w 835885"/>
                <a:gd name="connsiteY303" fmla="*/ 15551 h 855181"/>
                <a:gd name="connsiteX304" fmla="*/ 625779 w 835885"/>
                <a:gd name="connsiteY304" fmla="*/ 14870 h 855181"/>
                <a:gd name="connsiteX305" fmla="*/ 625098 w 835885"/>
                <a:gd name="connsiteY305" fmla="*/ 13848 h 855181"/>
                <a:gd name="connsiteX306" fmla="*/ 624644 w 835885"/>
                <a:gd name="connsiteY306" fmla="*/ 13167 h 855181"/>
                <a:gd name="connsiteX307" fmla="*/ 624190 w 835885"/>
                <a:gd name="connsiteY307" fmla="*/ 11691 h 855181"/>
                <a:gd name="connsiteX308" fmla="*/ 623963 w 835885"/>
                <a:gd name="connsiteY308" fmla="*/ 9875 h 855181"/>
                <a:gd name="connsiteX309" fmla="*/ 624076 w 835885"/>
                <a:gd name="connsiteY309" fmla="*/ 7946 h 855181"/>
                <a:gd name="connsiteX310" fmla="*/ 624644 w 835885"/>
                <a:gd name="connsiteY310" fmla="*/ 6357 h 855181"/>
                <a:gd name="connsiteX311" fmla="*/ 625325 w 835885"/>
                <a:gd name="connsiteY311" fmla="*/ 5562 h 855181"/>
                <a:gd name="connsiteX312" fmla="*/ 626006 w 835885"/>
                <a:gd name="connsiteY312" fmla="*/ 5335 h 855181"/>
                <a:gd name="connsiteX313" fmla="*/ 626687 w 835885"/>
                <a:gd name="connsiteY313" fmla="*/ 5335 h 855181"/>
                <a:gd name="connsiteX314" fmla="*/ 627368 w 835885"/>
                <a:gd name="connsiteY314" fmla="*/ 4994 h 855181"/>
                <a:gd name="connsiteX315" fmla="*/ 629979 w 835885"/>
                <a:gd name="connsiteY315" fmla="*/ 2838 h 855181"/>
                <a:gd name="connsiteX316" fmla="*/ 632589 w 835885"/>
                <a:gd name="connsiteY316" fmla="*/ 2157 h 855181"/>
                <a:gd name="connsiteX317" fmla="*/ 637924 w 835885"/>
                <a:gd name="connsiteY317" fmla="*/ 2043 h 855181"/>
                <a:gd name="connsiteX318" fmla="*/ 640081 w 835885"/>
                <a:gd name="connsiteY318" fmla="*/ 0 h 855181"/>
                <a:gd name="connsiteX319" fmla="*/ 641443 w 835885"/>
                <a:gd name="connsiteY319" fmla="*/ 114 h 855181"/>
                <a:gd name="connsiteX320" fmla="*/ 642238 w 835885"/>
                <a:gd name="connsiteY320" fmla="*/ 567 h 855181"/>
                <a:gd name="connsiteX321" fmla="*/ 644848 w 835885"/>
                <a:gd name="connsiteY321" fmla="*/ 3519 h 855181"/>
                <a:gd name="connsiteX322" fmla="*/ 646097 w 835885"/>
                <a:gd name="connsiteY322" fmla="*/ 4540 h 855181"/>
                <a:gd name="connsiteX323" fmla="*/ 648140 w 835885"/>
                <a:gd name="connsiteY323" fmla="*/ 5108 h 855181"/>
                <a:gd name="connsiteX324" fmla="*/ 651886 w 835885"/>
                <a:gd name="connsiteY324" fmla="*/ 4768 h 855181"/>
                <a:gd name="connsiteX325" fmla="*/ 654383 w 835885"/>
                <a:gd name="connsiteY325" fmla="*/ 4540 h 855181"/>
                <a:gd name="connsiteX326" fmla="*/ 656086 w 835885"/>
                <a:gd name="connsiteY326" fmla="*/ 5108 h 855181"/>
                <a:gd name="connsiteX327" fmla="*/ 658696 w 835885"/>
                <a:gd name="connsiteY327" fmla="*/ 7492 h 855181"/>
                <a:gd name="connsiteX328" fmla="*/ 662442 w 835885"/>
                <a:gd name="connsiteY328" fmla="*/ 8400 h 855181"/>
                <a:gd name="connsiteX329" fmla="*/ 664145 w 835885"/>
                <a:gd name="connsiteY329" fmla="*/ 9081 h 855181"/>
                <a:gd name="connsiteX330" fmla="*/ 665621 w 835885"/>
                <a:gd name="connsiteY330" fmla="*/ 9421 h 855181"/>
                <a:gd name="connsiteX331" fmla="*/ 665280 w 835885"/>
                <a:gd name="connsiteY331" fmla="*/ 11351 h 855181"/>
                <a:gd name="connsiteX332" fmla="*/ 664486 w 835885"/>
                <a:gd name="connsiteY332" fmla="*/ 12940 h 855181"/>
                <a:gd name="connsiteX333" fmla="*/ 669934 w 835885"/>
                <a:gd name="connsiteY333" fmla="*/ 17140 h 855181"/>
                <a:gd name="connsiteX334" fmla="*/ 674361 w 835885"/>
                <a:gd name="connsiteY334" fmla="*/ 19410 h 855181"/>
                <a:gd name="connsiteX335" fmla="*/ 675269 w 835885"/>
                <a:gd name="connsiteY335" fmla="*/ 20432 h 855181"/>
                <a:gd name="connsiteX336" fmla="*/ 677085 w 835885"/>
                <a:gd name="connsiteY336" fmla="*/ 17707 h 855181"/>
                <a:gd name="connsiteX337" fmla="*/ 677085 w 835885"/>
                <a:gd name="connsiteY337" fmla="*/ 18729 h 855181"/>
                <a:gd name="connsiteX338" fmla="*/ 677199 w 835885"/>
                <a:gd name="connsiteY338" fmla="*/ 19637 h 855181"/>
                <a:gd name="connsiteX339" fmla="*/ 677426 w 835885"/>
                <a:gd name="connsiteY339" fmla="*/ 20545 h 855181"/>
                <a:gd name="connsiteX340" fmla="*/ 677766 w 835885"/>
                <a:gd name="connsiteY340" fmla="*/ 21226 h 855181"/>
                <a:gd name="connsiteX341" fmla="*/ 677312 w 835885"/>
                <a:gd name="connsiteY341" fmla="*/ 22816 h 855181"/>
                <a:gd name="connsiteX342" fmla="*/ 677653 w 835885"/>
                <a:gd name="connsiteY342" fmla="*/ 26221 h 855181"/>
                <a:gd name="connsiteX343" fmla="*/ 677085 w 835885"/>
                <a:gd name="connsiteY343" fmla="*/ 27469 h 855181"/>
                <a:gd name="connsiteX344" fmla="*/ 678107 w 835885"/>
                <a:gd name="connsiteY344" fmla="*/ 29285 h 855181"/>
                <a:gd name="connsiteX345" fmla="*/ 678561 w 835885"/>
                <a:gd name="connsiteY345" fmla="*/ 31556 h 855181"/>
                <a:gd name="connsiteX346" fmla="*/ 679015 w 835885"/>
                <a:gd name="connsiteY346" fmla="*/ 36323 h 855181"/>
                <a:gd name="connsiteX347" fmla="*/ 680604 w 835885"/>
                <a:gd name="connsiteY347" fmla="*/ 42566 h 855181"/>
                <a:gd name="connsiteX348" fmla="*/ 681058 w 835885"/>
                <a:gd name="connsiteY348" fmla="*/ 45177 h 855181"/>
                <a:gd name="connsiteX349" fmla="*/ 681058 w 835885"/>
                <a:gd name="connsiteY349" fmla="*/ 47901 h 855181"/>
                <a:gd name="connsiteX350" fmla="*/ 680604 w 835885"/>
                <a:gd name="connsiteY350" fmla="*/ 50626 h 855181"/>
                <a:gd name="connsiteX351" fmla="*/ 679696 w 835885"/>
                <a:gd name="connsiteY351" fmla="*/ 52782 h 855181"/>
                <a:gd name="connsiteX352" fmla="*/ 678447 w 835885"/>
                <a:gd name="connsiteY352" fmla="*/ 54031 h 855181"/>
                <a:gd name="connsiteX353" fmla="*/ 676631 w 835885"/>
                <a:gd name="connsiteY353" fmla="*/ 54258 h 855181"/>
                <a:gd name="connsiteX354" fmla="*/ 674588 w 835885"/>
                <a:gd name="connsiteY354" fmla="*/ 53690 h 855181"/>
                <a:gd name="connsiteX355" fmla="*/ 672772 w 835885"/>
                <a:gd name="connsiteY355" fmla="*/ 52669 h 855181"/>
                <a:gd name="connsiteX356" fmla="*/ 671750 w 835885"/>
                <a:gd name="connsiteY356" fmla="*/ 51420 h 855181"/>
                <a:gd name="connsiteX357" fmla="*/ 666869 w 835885"/>
                <a:gd name="connsiteY357" fmla="*/ 56641 h 855181"/>
                <a:gd name="connsiteX358" fmla="*/ 665848 w 835885"/>
                <a:gd name="connsiteY358" fmla="*/ 56755 h 855181"/>
                <a:gd name="connsiteX359" fmla="*/ 665394 w 835885"/>
                <a:gd name="connsiteY359" fmla="*/ 57209 h 855181"/>
                <a:gd name="connsiteX360" fmla="*/ 665167 w 835885"/>
                <a:gd name="connsiteY360" fmla="*/ 57777 h 855181"/>
                <a:gd name="connsiteX361" fmla="*/ 664599 w 835885"/>
                <a:gd name="connsiteY361" fmla="*/ 58344 h 855181"/>
                <a:gd name="connsiteX362" fmla="*/ 661875 w 835885"/>
                <a:gd name="connsiteY362" fmla="*/ 60046 h 855181"/>
                <a:gd name="connsiteX363" fmla="*/ 659264 w 835885"/>
                <a:gd name="connsiteY363" fmla="*/ 62317 h 855181"/>
                <a:gd name="connsiteX364" fmla="*/ 657562 w 835885"/>
                <a:gd name="connsiteY364" fmla="*/ 63225 h 855181"/>
                <a:gd name="connsiteX365" fmla="*/ 651432 w 835885"/>
                <a:gd name="connsiteY365" fmla="*/ 63906 h 855181"/>
                <a:gd name="connsiteX366" fmla="*/ 650297 w 835885"/>
                <a:gd name="connsiteY366" fmla="*/ 64927 h 855181"/>
                <a:gd name="connsiteX367" fmla="*/ 651773 w 835885"/>
                <a:gd name="connsiteY367" fmla="*/ 67198 h 855181"/>
                <a:gd name="connsiteX368" fmla="*/ 650751 w 835885"/>
                <a:gd name="connsiteY368" fmla="*/ 70035 h 855181"/>
                <a:gd name="connsiteX369" fmla="*/ 650297 w 835885"/>
                <a:gd name="connsiteY369" fmla="*/ 72533 h 855181"/>
                <a:gd name="connsiteX370" fmla="*/ 650637 w 835885"/>
                <a:gd name="connsiteY370" fmla="*/ 74803 h 855181"/>
                <a:gd name="connsiteX371" fmla="*/ 651773 w 835885"/>
                <a:gd name="connsiteY371" fmla="*/ 77073 h 855181"/>
                <a:gd name="connsiteX372" fmla="*/ 649956 w 835885"/>
                <a:gd name="connsiteY372" fmla="*/ 79911 h 855181"/>
                <a:gd name="connsiteX373" fmla="*/ 649956 w 835885"/>
                <a:gd name="connsiteY373" fmla="*/ 80932 h 855181"/>
                <a:gd name="connsiteX374" fmla="*/ 651432 w 835885"/>
                <a:gd name="connsiteY374" fmla="*/ 81386 h 855181"/>
                <a:gd name="connsiteX375" fmla="*/ 652113 w 835885"/>
                <a:gd name="connsiteY375" fmla="*/ 81954 h 855181"/>
                <a:gd name="connsiteX376" fmla="*/ 650410 w 835885"/>
                <a:gd name="connsiteY376" fmla="*/ 85246 h 855181"/>
                <a:gd name="connsiteX377" fmla="*/ 650637 w 835885"/>
                <a:gd name="connsiteY377" fmla="*/ 87062 h 855181"/>
                <a:gd name="connsiteX378" fmla="*/ 651999 w 835885"/>
                <a:gd name="connsiteY378" fmla="*/ 89899 h 855181"/>
                <a:gd name="connsiteX379" fmla="*/ 652794 w 835885"/>
                <a:gd name="connsiteY379" fmla="*/ 91262 h 855181"/>
                <a:gd name="connsiteX380" fmla="*/ 655405 w 835885"/>
                <a:gd name="connsiteY380" fmla="*/ 92511 h 855181"/>
                <a:gd name="connsiteX381" fmla="*/ 655518 w 835885"/>
                <a:gd name="connsiteY381" fmla="*/ 93986 h 855181"/>
                <a:gd name="connsiteX382" fmla="*/ 654837 w 835885"/>
                <a:gd name="connsiteY382" fmla="*/ 95461 h 855181"/>
                <a:gd name="connsiteX383" fmla="*/ 654043 w 835885"/>
                <a:gd name="connsiteY383" fmla="*/ 96142 h 855181"/>
                <a:gd name="connsiteX384" fmla="*/ 652567 w 835885"/>
                <a:gd name="connsiteY384" fmla="*/ 96370 h 855181"/>
                <a:gd name="connsiteX385" fmla="*/ 651773 w 835885"/>
                <a:gd name="connsiteY385" fmla="*/ 96824 h 855181"/>
                <a:gd name="connsiteX386" fmla="*/ 651546 w 835885"/>
                <a:gd name="connsiteY386" fmla="*/ 97618 h 855181"/>
                <a:gd name="connsiteX387" fmla="*/ 651773 w 835885"/>
                <a:gd name="connsiteY387" fmla="*/ 98754 h 855181"/>
                <a:gd name="connsiteX388" fmla="*/ 652794 w 835885"/>
                <a:gd name="connsiteY388" fmla="*/ 100002 h 855181"/>
                <a:gd name="connsiteX389" fmla="*/ 653702 w 835885"/>
                <a:gd name="connsiteY389" fmla="*/ 100456 h 855181"/>
                <a:gd name="connsiteX390" fmla="*/ 653929 w 835885"/>
                <a:gd name="connsiteY390" fmla="*/ 100910 h 855181"/>
                <a:gd name="connsiteX391" fmla="*/ 652908 w 835885"/>
                <a:gd name="connsiteY391" fmla="*/ 102159 h 855181"/>
                <a:gd name="connsiteX392" fmla="*/ 651546 w 835885"/>
                <a:gd name="connsiteY392" fmla="*/ 103181 h 855181"/>
                <a:gd name="connsiteX393" fmla="*/ 648821 w 835885"/>
                <a:gd name="connsiteY393" fmla="*/ 104543 h 855181"/>
                <a:gd name="connsiteX394" fmla="*/ 647686 w 835885"/>
                <a:gd name="connsiteY394" fmla="*/ 105791 h 855181"/>
                <a:gd name="connsiteX395" fmla="*/ 647913 w 835885"/>
                <a:gd name="connsiteY395" fmla="*/ 106358 h 855181"/>
                <a:gd name="connsiteX396" fmla="*/ 648481 w 835885"/>
                <a:gd name="connsiteY396" fmla="*/ 107267 h 855181"/>
                <a:gd name="connsiteX397" fmla="*/ 648594 w 835885"/>
                <a:gd name="connsiteY397" fmla="*/ 108061 h 855181"/>
                <a:gd name="connsiteX398" fmla="*/ 647346 w 835885"/>
                <a:gd name="connsiteY398" fmla="*/ 108402 h 855181"/>
                <a:gd name="connsiteX399" fmla="*/ 646551 w 835885"/>
                <a:gd name="connsiteY399" fmla="*/ 108288 h 855181"/>
                <a:gd name="connsiteX400" fmla="*/ 645870 w 835885"/>
                <a:gd name="connsiteY400" fmla="*/ 107948 h 855181"/>
                <a:gd name="connsiteX401" fmla="*/ 645416 w 835885"/>
                <a:gd name="connsiteY401" fmla="*/ 107380 h 855181"/>
                <a:gd name="connsiteX402" fmla="*/ 645076 w 835885"/>
                <a:gd name="connsiteY402" fmla="*/ 106699 h 855181"/>
                <a:gd name="connsiteX403" fmla="*/ 644508 w 835885"/>
                <a:gd name="connsiteY403" fmla="*/ 106699 h 855181"/>
                <a:gd name="connsiteX404" fmla="*/ 643713 w 835885"/>
                <a:gd name="connsiteY404" fmla="*/ 109196 h 855181"/>
                <a:gd name="connsiteX405" fmla="*/ 643146 w 835885"/>
                <a:gd name="connsiteY405" fmla="*/ 110331 h 855181"/>
                <a:gd name="connsiteX406" fmla="*/ 642465 w 835885"/>
                <a:gd name="connsiteY406" fmla="*/ 111126 h 855181"/>
                <a:gd name="connsiteX407" fmla="*/ 641784 w 835885"/>
                <a:gd name="connsiteY407" fmla="*/ 111126 h 855181"/>
                <a:gd name="connsiteX408" fmla="*/ 641670 w 835885"/>
                <a:gd name="connsiteY408" fmla="*/ 110558 h 855181"/>
                <a:gd name="connsiteX409" fmla="*/ 641216 w 835885"/>
                <a:gd name="connsiteY409" fmla="*/ 109310 h 855181"/>
                <a:gd name="connsiteX410" fmla="*/ 641216 w 835885"/>
                <a:gd name="connsiteY410" fmla="*/ 110672 h 855181"/>
                <a:gd name="connsiteX411" fmla="*/ 641103 w 835885"/>
                <a:gd name="connsiteY411" fmla="*/ 111353 h 855181"/>
                <a:gd name="connsiteX412" fmla="*/ 640648 w 835885"/>
                <a:gd name="connsiteY412" fmla="*/ 111694 h 855181"/>
                <a:gd name="connsiteX413" fmla="*/ 639741 w 835885"/>
                <a:gd name="connsiteY413" fmla="*/ 111920 h 855181"/>
                <a:gd name="connsiteX414" fmla="*/ 639627 w 835885"/>
                <a:gd name="connsiteY414" fmla="*/ 112488 h 855181"/>
                <a:gd name="connsiteX415" fmla="*/ 639741 w 835885"/>
                <a:gd name="connsiteY415" fmla="*/ 112715 h 855181"/>
                <a:gd name="connsiteX416" fmla="*/ 639967 w 835885"/>
                <a:gd name="connsiteY416" fmla="*/ 112715 h 855181"/>
                <a:gd name="connsiteX417" fmla="*/ 640308 w 835885"/>
                <a:gd name="connsiteY417" fmla="*/ 112829 h 855181"/>
                <a:gd name="connsiteX418" fmla="*/ 639400 w 835885"/>
                <a:gd name="connsiteY418" fmla="*/ 113282 h 855181"/>
                <a:gd name="connsiteX419" fmla="*/ 639173 w 835885"/>
                <a:gd name="connsiteY419" fmla="*/ 113737 h 855181"/>
                <a:gd name="connsiteX420" fmla="*/ 639060 w 835885"/>
                <a:gd name="connsiteY420" fmla="*/ 114532 h 855181"/>
                <a:gd name="connsiteX421" fmla="*/ 639741 w 835885"/>
                <a:gd name="connsiteY421" fmla="*/ 115894 h 855181"/>
                <a:gd name="connsiteX422" fmla="*/ 634519 w 835885"/>
                <a:gd name="connsiteY422" fmla="*/ 120434 h 855181"/>
                <a:gd name="connsiteX423" fmla="*/ 633044 w 835885"/>
                <a:gd name="connsiteY423" fmla="*/ 122818 h 855181"/>
                <a:gd name="connsiteX424" fmla="*/ 632249 w 835885"/>
                <a:gd name="connsiteY424" fmla="*/ 126223 h 855181"/>
                <a:gd name="connsiteX425" fmla="*/ 630092 w 835885"/>
                <a:gd name="connsiteY425" fmla="*/ 128833 h 855181"/>
                <a:gd name="connsiteX426" fmla="*/ 627141 w 835885"/>
                <a:gd name="connsiteY426" fmla="*/ 130309 h 855181"/>
                <a:gd name="connsiteX427" fmla="*/ 623509 w 835885"/>
                <a:gd name="connsiteY427" fmla="*/ 129969 h 855181"/>
                <a:gd name="connsiteX428" fmla="*/ 623736 w 835885"/>
                <a:gd name="connsiteY428" fmla="*/ 129401 h 855181"/>
                <a:gd name="connsiteX429" fmla="*/ 622714 w 835885"/>
                <a:gd name="connsiteY429" fmla="*/ 127471 h 855181"/>
                <a:gd name="connsiteX430" fmla="*/ 622487 w 835885"/>
                <a:gd name="connsiteY430" fmla="*/ 124861 h 855181"/>
                <a:gd name="connsiteX431" fmla="*/ 621919 w 835885"/>
                <a:gd name="connsiteY431" fmla="*/ 122590 h 855181"/>
                <a:gd name="connsiteX432" fmla="*/ 619876 w 835885"/>
                <a:gd name="connsiteY432" fmla="*/ 121569 h 855181"/>
                <a:gd name="connsiteX433" fmla="*/ 619876 w 835885"/>
                <a:gd name="connsiteY433" fmla="*/ 120661 h 855181"/>
                <a:gd name="connsiteX434" fmla="*/ 621238 w 835885"/>
                <a:gd name="connsiteY434" fmla="*/ 120661 h 855181"/>
                <a:gd name="connsiteX435" fmla="*/ 623055 w 835885"/>
                <a:gd name="connsiteY435" fmla="*/ 120434 h 855181"/>
                <a:gd name="connsiteX436" fmla="*/ 624644 w 835885"/>
                <a:gd name="connsiteY436" fmla="*/ 119980 h 855181"/>
                <a:gd name="connsiteX437" fmla="*/ 625325 w 835885"/>
                <a:gd name="connsiteY437" fmla="*/ 119412 h 855181"/>
                <a:gd name="connsiteX438" fmla="*/ 624644 w 835885"/>
                <a:gd name="connsiteY438" fmla="*/ 118163 h 855181"/>
                <a:gd name="connsiteX439" fmla="*/ 623168 w 835885"/>
                <a:gd name="connsiteY439" fmla="*/ 117937 h 855181"/>
                <a:gd name="connsiteX440" fmla="*/ 621579 w 835885"/>
                <a:gd name="connsiteY440" fmla="*/ 118390 h 855181"/>
                <a:gd name="connsiteX441" fmla="*/ 620557 w 835885"/>
                <a:gd name="connsiteY441" fmla="*/ 118958 h 855181"/>
                <a:gd name="connsiteX442" fmla="*/ 620217 w 835885"/>
                <a:gd name="connsiteY442" fmla="*/ 118050 h 855181"/>
                <a:gd name="connsiteX443" fmla="*/ 619990 w 835885"/>
                <a:gd name="connsiteY443" fmla="*/ 117028 h 855181"/>
                <a:gd name="connsiteX444" fmla="*/ 619309 w 835885"/>
                <a:gd name="connsiteY444" fmla="*/ 117028 h 855181"/>
                <a:gd name="connsiteX445" fmla="*/ 619309 w 835885"/>
                <a:gd name="connsiteY445" fmla="*/ 117937 h 855181"/>
                <a:gd name="connsiteX446" fmla="*/ 619763 w 835885"/>
                <a:gd name="connsiteY446" fmla="*/ 118618 h 855181"/>
                <a:gd name="connsiteX447" fmla="*/ 620103 w 835885"/>
                <a:gd name="connsiteY447" fmla="*/ 119753 h 855181"/>
                <a:gd name="connsiteX448" fmla="*/ 619422 w 835885"/>
                <a:gd name="connsiteY448" fmla="*/ 119753 h 855181"/>
                <a:gd name="connsiteX449" fmla="*/ 617947 w 835885"/>
                <a:gd name="connsiteY449" fmla="*/ 117937 h 855181"/>
                <a:gd name="connsiteX450" fmla="*/ 614882 w 835885"/>
                <a:gd name="connsiteY450" fmla="*/ 116120 h 855181"/>
                <a:gd name="connsiteX451" fmla="*/ 611704 w 835885"/>
                <a:gd name="connsiteY451" fmla="*/ 115213 h 855181"/>
                <a:gd name="connsiteX452" fmla="*/ 609547 w 835885"/>
                <a:gd name="connsiteY452" fmla="*/ 116234 h 855181"/>
                <a:gd name="connsiteX453" fmla="*/ 607958 w 835885"/>
                <a:gd name="connsiteY453" fmla="*/ 115780 h 855181"/>
                <a:gd name="connsiteX454" fmla="*/ 602736 w 835885"/>
                <a:gd name="connsiteY454" fmla="*/ 115553 h 855181"/>
                <a:gd name="connsiteX455" fmla="*/ 601601 w 835885"/>
                <a:gd name="connsiteY455" fmla="*/ 114872 h 855181"/>
                <a:gd name="connsiteX456" fmla="*/ 600580 w 835885"/>
                <a:gd name="connsiteY456" fmla="*/ 114644 h 855181"/>
                <a:gd name="connsiteX457" fmla="*/ 593656 w 835885"/>
                <a:gd name="connsiteY457" fmla="*/ 115213 h 855181"/>
                <a:gd name="connsiteX458" fmla="*/ 589683 w 835885"/>
                <a:gd name="connsiteY458" fmla="*/ 114418 h 855181"/>
                <a:gd name="connsiteX459" fmla="*/ 585369 w 835885"/>
                <a:gd name="connsiteY459" fmla="*/ 112942 h 855181"/>
                <a:gd name="connsiteX460" fmla="*/ 581283 w 835885"/>
                <a:gd name="connsiteY460" fmla="*/ 112148 h 855181"/>
                <a:gd name="connsiteX461" fmla="*/ 577651 w 835885"/>
                <a:gd name="connsiteY461" fmla="*/ 113510 h 855181"/>
                <a:gd name="connsiteX462" fmla="*/ 576856 w 835885"/>
                <a:gd name="connsiteY462" fmla="*/ 113282 h 855181"/>
                <a:gd name="connsiteX463" fmla="*/ 574813 w 835885"/>
                <a:gd name="connsiteY463" fmla="*/ 112829 h 855181"/>
                <a:gd name="connsiteX464" fmla="*/ 572770 w 835885"/>
                <a:gd name="connsiteY464" fmla="*/ 111694 h 855181"/>
                <a:gd name="connsiteX465" fmla="*/ 571294 w 835885"/>
                <a:gd name="connsiteY465" fmla="*/ 110331 h 855181"/>
                <a:gd name="connsiteX466" fmla="*/ 569819 w 835885"/>
                <a:gd name="connsiteY466" fmla="*/ 109423 h 855181"/>
                <a:gd name="connsiteX467" fmla="*/ 564938 w 835885"/>
                <a:gd name="connsiteY467" fmla="*/ 108402 h 855181"/>
                <a:gd name="connsiteX468" fmla="*/ 563235 w 835885"/>
                <a:gd name="connsiteY468" fmla="*/ 108288 h 855181"/>
                <a:gd name="connsiteX469" fmla="*/ 559716 w 835885"/>
                <a:gd name="connsiteY469" fmla="*/ 106699 h 855181"/>
                <a:gd name="connsiteX470" fmla="*/ 555630 w 835885"/>
                <a:gd name="connsiteY470" fmla="*/ 103748 h 855181"/>
                <a:gd name="connsiteX471" fmla="*/ 551657 w 835885"/>
                <a:gd name="connsiteY471" fmla="*/ 102500 h 855181"/>
                <a:gd name="connsiteX472" fmla="*/ 548365 w 835885"/>
                <a:gd name="connsiteY472" fmla="*/ 105677 h 855181"/>
                <a:gd name="connsiteX473" fmla="*/ 547684 w 835885"/>
                <a:gd name="connsiteY473" fmla="*/ 105677 h 855181"/>
                <a:gd name="connsiteX474" fmla="*/ 547684 w 835885"/>
                <a:gd name="connsiteY474" fmla="*/ 104996 h 855181"/>
                <a:gd name="connsiteX475" fmla="*/ 540079 w 835885"/>
                <a:gd name="connsiteY475" fmla="*/ 103634 h 855181"/>
                <a:gd name="connsiteX476" fmla="*/ 538036 w 835885"/>
                <a:gd name="connsiteY476" fmla="*/ 102500 h 855181"/>
                <a:gd name="connsiteX477" fmla="*/ 536787 w 835885"/>
                <a:gd name="connsiteY477" fmla="*/ 101591 h 855181"/>
                <a:gd name="connsiteX478" fmla="*/ 535879 w 835885"/>
                <a:gd name="connsiteY478" fmla="*/ 101478 h 855181"/>
                <a:gd name="connsiteX479" fmla="*/ 535539 w 835885"/>
                <a:gd name="connsiteY479" fmla="*/ 101137 h 855181"/>
                <a:gd name="connsiteX480" fmla="*/ 535652 w 835885"/>
                <a:gd name="connsiteY480" fmla="*/ 99548 h 855181"/>
                <a:gd name="connsiteX481" fmla="*/ 536106 w 835885"/>
                <a:gd name="connsiteY481" fmla="*/ 98526 h 855181"/>
                <a:gd name="connsiteX482" fmla="*/ 536901 w 835885"/>
                <a:gd name="connsiteY482" fmla="*/ 97732 h 855181"/>
                <a:gd name="connsiteX483" fmla="*/ 537922 w 835885"/>
                <a:gd name="connsiteY483" fmla="*/ 97164 h 855181"/>
                <a:gd name="connsiteX484" fmla="*/ 539058 w 835885"/>
                <a:gd name="connsiteY484" fmla="*/ 96937 h 855181"/>
                <a:gd name="connsiteX485" fmla="*/ 537241 w 835885"/>
                <a:gd name="connsiteY485" fmla="*/ 95689 h 855181"/>
                <a:gd name="connsiteX486" fmla="*/ 535993 w 835885"/>
                <a:gd name="connsiteY486" fmla="*/ 95121 h 855181"/>
                <a:gd name="connsiteX487" fmla="*/ 528160 w 835885"/>
                <a:gd name="connsiteY487" fmla="*/ 95235 h 855181"/>
                <a:gd name="connsiteX488" fmla="*/ 526345 w 835885"/>
                <a:gd name="connsiteY488" fmla="*/ 95689 h 855181"/>
                <a:gd name="connsiteX489" fmla="*/ 526345 w 835885"/>
                <a:gd name="connsiteY489" fmla="*/ 97845 h 855181"/>
                <a:gd name="connsiteX490" fmla="*/ 524301 w 835885"/>
                <a:gd name="connsiteY490" fmla="*/ 99662 h 855181"/>
                <a:gd name="connsiteX491" fmla="*/ 523166 w 835885"/>
                <a:gd name="connsiteY491" fmla="*/ 100343 h 855181"/>
                <a:gd name="connsiteX492" fmla="*/ 521691 w 835885"/>
                <a:gd name="connsiteY492" fmla="*/ 100456 h 855181"/>
                <a:gd name="connsiteX493" fmla="*/ 522372 w 835885"/>
                <a:gd name="connsiteY493" fmla="*/ 102840 h 855181"/>
                <a:gd name="connsiteX494" fmla="*/ 521463 w 835885"/>
                <a:gd name="connsiteY494" fmla="*/ 103862 h 855181"/>
                <a:gd name="connsiteX495" fmla="*/ 519761 w 835885"/>
                <a:gd name="connsiteY495" fmla="*/ 104088 h 855181"/>
                <a:gd name="connsiteX496" fmla="*/ 517945 w 835885"/>
                <a:gd name="connsiteY496" fmla="*/ 104088 h 855181"/>
                <a:gd name="connsiteX497" fmla="*/ 516696 w 835885"/>
                <a:gd name="connsiteY497" fmla="*/ 104543 h 855181"/>
                <a:gd name="connsiteX498" fmla="*/ 513518 w 835885"/>
                <a:gd name="connsiteY498" fmla="*/ 106358 h 855181"/>
                <a:gd name="connsiteX499" fmla="*/ 511929 w 835885"/>
                <a:gd name="connsiteY499" fmla="*/ 106812 h 855181"/>
                <a:gd name="connsiteX500" fmla="*/ 509204 w 835885"/>
                <a:gd name="connsiteY500" fmla="*/ 108742 h 855181"/>
                <a:gd name="connsiteX501" fmla="*/ 506367 w 835885"/>
                <a:gd name="connsiteY501" fmla="*/ 112601 h 855181"/>
                <a:gd name="connsiteX502" fmla="*/ 503302 w 835885"/>
                <a:gd name="connsiteY502" fmla="*/ 115325 h 855181"/>
                <a:gd name="connsiteX503" fmla="*/ 499783 w 835885"/>
                <a:gd name="connsiteY503" fmla="*/ 113851 h 855181"/>
                <a:gd name="connsiteX504" fmla="*/ 496151 w 835885"/>
                <a:gd name="connsiteY504" fmla="*/ 115439 h 855181"/>
                <a:gd name="connsiteX505" fmla="*/ 494221 w 835885"/>
                <a:gd name="connsiteY505" fmla="*/ 115553 h 855181"/>
                <a:gd name="connsiteX506" fmla="*/ 492405 w 835885"/>
                <a:gd name="connsiteY506" fmla="*/ 114644 h 855181"/>
                <a:gd name="connsiteX507" fmla="*/ 492859 w 835885"/>
                <a:gd name="connsiteY507" fmla="*/ 114304 h 855181"/>
                <a:gd name="connsiteX508" fmla="*/ 492859 w 835885"/>
                <a:gd name="connsiteY508" fmla="*/ 114191 h 855181"/>
                <a:gd name="connsiteX509" fmla="*/ 493086 w 835885"/>
                <a:gd name="connsiteY509" fmla="*/ 113737 h 855181"/>
                <a:gd name="connsiteX510" fmla="*/ 489681 w 835885"/>
                <a:gd name="connsiteY510" fmla="*/ 111920 h 855181"/>
                <a:gd name="connsiteX511" fmla="*/ 487638 w 835885"/>
                <a:gd name="connsiteY511" fmla="*/ 113851 h 855181"/>
                <a:gd name="connsiteX512" fmla="*/ 487070 w 835885"/>
                <a:gd name="connsiteY512" fmla="*/ 114644 h 855181"/>
                <a:gd name="connsiteX513" fmla="*/ 486389 w 835885"/>
                <a:gd name="connsiteY513" fmla="*/ 114644 h 855181"/>
                <a:gd name="connsiteX514" fmla="*/ 485481 w 835885"/>
                <a:gd name="connsiteY514" fmla="*/ 112601 h 855181"/>
                <a:gd name="connsiteX515" fmla="*/ 484459 w 835885"/>
                <a:gd name="connsiteY515" fmla="*/ 110786 h 855181"/>
                <a:gd name="connsiteX516" fmla="*/ 483211 w 835885"/>
                <a:gd name="connsiteY516" fmla="*/ 109196 h 855181"/>
                <a:gd name="connsiteX517" fmla="*/ 483665 w 835885"/>
                <a:gd name="connsiteY517" fmla="*/ 107607 h 855181"/>
                <a:gd name="connsiteX518" fmla="*/ 482303 w 835885"/>
                <a:gd name="connsiteY518" fmla="*/ 106926 h 855181"/>
                <a:gd name="connsiteX519" fmla="*/ 481281 w 835885"/>
                <a:gd name="connsiteY519" fmla="*/ 105905 h 855181"/>
                <a:gd name="connsiteX520" fmla="*/ 480600 w 835885"/>
                <a:gd name="connsiteY520" fmla="*/ 104543 h 855181"/>
                <a:gd name="connsiteX521" fmla="*/ 480373 w 835885"/>
                <a:gd name="connsiteY521" fmla="*/ 102726 h 855181"/>
                <a:gd name="connsiteX522" fmla="*/ 475606 w 835885"/>
                <a:gd name="connsiteY522" fmla="*/ 101931 h 855181"/>
                <a:gd name="connsiteX523" fmla="*/ 474357 w 835885"/>
                <a:gd name="connsiteY523" fmla="*/ 101478 h 855181"/>
                <a:gd name="connsiteX524" fmla="*/ 473449 w 835885"/>
                <a:gd name="connsiteY524" fmla="*/ 102159 h 855181"/>
                <a:gd name="connsiteX525" fmla="*/ 472314 w 835885"/>
                <a:gd name="connsiteY525" fmla="*/ 102272 h 855181"/>
                <a:gd name="connsiteX526" fmla="*/ 471179 w 835885"/>
                <a:gd name="connsiteY526" fmla="*/ 102612 h 855181"/>
                <a:gd name="connsiteX527" fmla="*/ 470271 w 835885"/>
                <a:gd name="connsiteY527" fmla="*/ 103975 h 855181"/>
                <a:gd name="connsiteX528" fmla="*/ 468227 w 835885"/>
                <a:gd name="connsiteY528" fmla="*/ 103067 h 855181"/>
                <a:gd name="connsiteX529" fmla="*/ 465503 w 835885"/>
                <a:gd name="connsiteY529" fmla="*/ 103407 h 855181"/>
                <a:gd name="connsiteX530" fmla="*/ 463233 w 835885"/>
                <a:gd name="connsiteY530" fmla="*/ 104543 h 855181"/>
                <a:gd name="connsiteX531" fmla="*/ 461303 w 835885"/>
                <a:gd name="connsiteY531" fmla="*/ 107380 h 855181"/>
                <a:gd name="connsiteX532" fmla="*/ 456990 w 835885"/>
                <a:gd name="connsiteY532" fmla="*/ 110899 h 855181"/>
                <a:gd name="connsiteX533" fmla="*/ 455514 w 835885"/>
                <a:gd name="connsiteY533" fmla="*/ 111694 h 855181"/>
                <a:gd name="connsiteX534" fmla="*/ 456649 w 835885"/>
                <a:gd name="connsiteY534" fmla="*/ 112715 h 855181"/>
                <a:gd name="connsiteX535" fmla="*/ 457444 w 835885"/>
                <a:gd name="connsiteY535" fmla="*/ 113851 h 855181"/>
                <a:gd name="connsiteX536" fmla="*/ 457330 w 835885"/>
                <a:gd name="connsiteY536" fmla="*/ 114872 h 855181"/>
                <a:gd name="connsiteX537" fmla="*/ 455287 w 835885"/>
                <a:gd name="connsiteY537" fmla="*/ 115439 h 855181"/>
                <a:gd name="connsiteX538" fmla="*/ 454947 w 835885"/>
                <a:gd name="connsiteY538" fmla="*/ 115894 h 855181"/>
                <a:gd name="connsiteX539" fmla="*/ 454947 w 835885"/>
                <a:gd name="connsiteY539" fmla="*/ 116575 h 855181"/>
                <a:gd name="connsiteX540" fmla="*/ 455287 w 835885"/>
                <a:gd name="connsiteY540" fmla="*/ 117482 h 855181"/>
                <a:gd name="connsiteX541" fmla="*/ 455855 w 835885"/>
                <a:gd name="connsiteY541" fmla="*/ 117823 h 855181"/>
                <a:gd name="connsiteX542" fmla="*/ 457444 w 835885"/>
                <a:gd name="connsiteY542" fmla="*/ 117709 h 855181"/>
                <a:gd name="connsiteX543" fmla="*/ 458352 w 835885"/>
                <a:gd name="connsiteY543" fmla="*/ 117937 h 855181"/>
                <a:gd name="connsiteX544" fmla="*/ 445753 w 835885"/>
                <a:gd name="connsiteY544" fmla="*/ 125314 h 855181"/>
                <a:gd name="connsiteX545" fmla="*/ 435991 w 835885"/>
                <a:gd name="connsiteY545" fmla="*/ 131104 h 855181"/>
                <a:gd name="connsiteX546" fmla="*/ 432358 w 835885"/>
                <a:gd name="connsiteY546" fmla="*/ 131898 h 855181"/>
                <a:gd name="connsiteX547" fmla="*/ 428158 w 835885"/>
                <a:gd name="connsiteY547" fmla="*/ 131671 h 855181"/>
                <a:gd name="connsiteX548" fmla="*/ 423959 w 835885"/>
                <a:gd name="connsiteY548" fmla="*/ 130536 h 855181"/>
                <a:gd name="connsiteX549" fmla="*/ 413062 w 835885"/>
                <a:gd name="connsiteY549" fmla="*/ 124747 h 855181"/>
                <a:gd name="connsiteX550" fmla="*/ 411132 w 835885"/>
                <a:gd name="connsiteY550" fmla="*/ 124293 h 855181"/>
                <a:gd name="connsiteX551" fmla="*/ 409884 w 835885"/>
                <a:gd name="connsiteY551" fmla="*/ 124066 h 855181"/>
                <a:gd name="connsiteX552" fmla="*/ 406705 w 835885"/>
                <a:gd name="connsiteY552" fmla="*/ 124407 h 855181"/>
                <a:gd name="connsiteX553" fmla="*/ 401370 w 835885"/>
                <a:gd name="connsiteY553" fmla="*/ 126676 h 855181"/>
                <a:gd name="connsiteX554" fmla="*/ 399214 w 835885"/>
                <a:gd name="connsiteY554" fmla="*/ 128152 h 855181"/>
                <a:gd name="connsiteX555" fmla="*/ 397170 w 835885"/>
                <a:gd name="connsiteY555" fmla="*/ 129969 h 855181"/>
                <a:gd name="connsiteX556" fmla="*/ 395808 w 835885"/>
                <a:gd name="connsiteY556" fmla="*/ 132012 h 855181"/>
                <a:gd name="connsiteX557" fmla="*/ 395241 w 835885"/>
                <a:gd name="connsiteY557" fmla="*/ 135303 h 855181"/>
                <a:gd name="connsiteX558" fmla="*/ 396035 w 835885"/>
                <a:gd name="connsiteY558" fmla="*/ 138027 h 855181"/>
                <a:gd name="connsiteX559" fmla="*/ 397738 w 835885"/>
                <a:gd name="connsiteY559" fmla="*/ 139958 h 855181"/>
                <a:gd name="connsiteX560" fmla="*/ 400008 w 835885"/>
                <a:gd name="connsiteY560" fmla="*/ 140639 h 855181"/>
                <a:gd name="connsiteX561" fmla="*/ 401484 w 835885"/>
                <a:gd name="connsiteY561" fmla="*/ 141546 h 855181"/>
                <a:gd name="connsiteX562" fmla="*/ 403073 w 835885"/>
                <a:gd name="connsiteY562" fmla="*/ 143817 h 855181"/>
                <a:gd name="connsiteX563" fmla="*/ 404435 w 835885"/>
                <a:gd name="connsiteY563" fmla="*/ 146541 h 855181"/>
                <a:gd name="connsiteX564" fmla="*/ 405003 w 835885"/>
                <a:gd name="connsiteY564" fmla="*/ 148811 h 855181"/>
                <a:gd name="connsiteX565" fmla="*/ 405570 w 835885"/>
                <a:gd name="connsiteY565" fmla="*/ 149038 h 855181"/>
                <a:gd name="connsiteX566" fmla="*/ 408862 w 835885"/>
                <a:gd name="connsiteY566" fmla="*/ 151990 h 855181"/>
                <a:gd name="connsiteX567" fmla="*/ 410110 w 835885"/>
                <a:gd name="connsiteY567" fmla="*/ 152443 h 855181"/>
                <a:gd name="connsiteX568" fmla="*/ 411586 w 835885"/>
                <a:gd name="connsiteY568" fmla="*/ 152557 h 855181"/>
                <a:gd name="connsiteX569" fmla="*/ 413062 w 835885"/>
                <a:gd name="connsiteY569" fmla="*/ 152443 h 855181"/>
                <a:gd name="connsiteX570" fmla="*/ 414197 w 835885"/>
                <a:gd name="connsiteY570" fmla="*/ 151990 h 855181"/>
                <a:gd name="connsiteX571" fmla="*/ 414764 w 835885"/>
                <a:gd name="connsiteY571" fmla="*/ 153352 h 855181"/>
                <a:gd name="connsiteX572" fmla="*/ 416694 w 835885"/>
                <a:gd name="connsiteY572" fmla="*/ 155167 h 855181"/>
                <a:gd name="connsiteX573" fmla="*/ 416807 w 835885"/>
                <a:gd name="connsiteY573" fmla="*/ 156303 h 855181"/>
                <a:gd name="connsiteX574" fmla="*/ 416013 w 835885"/>
                <a:gd name="connsiteY574" fmla="*/ 156870 h 855181"/>
                <a:gd name="connsiteX575" fmla="*/ 409316 w 835885"/>
                <a:gd name="connsiteY575" fmla="*/ 157665 h 855181"/>
                <a:gd name="connsiteX576" fmla="*/ 407840 w 835885"/>
                <a:gd name="connsiteY576" fmla="*/ 159141 h 855181"/>
                <a:gd name="connsiteX577" fmla="*/ 407500 w 835885"/>
                <a:gd name="connsiteY577" fmla="*/ 161638 h 855181"/>
                <a:gd name="connsiteX578" fmla="*/ 408294 w 835885"/>
                <a:gd name="connsiteY578" fmla="*/ 164930 h 855181"/>
                <a:gd name="connsiteX579" fmla="*/ 412267 w 835885"/>
                <a:gd name="connsiteY579" fmla="*/ 171059 h 855181"/>
                <a:gd name="connsiteX580" fmla="*/ 413175 w 835885"/>
                <a:gd name="connsiteY580" fmla="*/ 171967 h 855181"/>
                <a:gd name="connsiteX581" fmla="*/ 416240 w 835885"/>
                <a:gd name="connsiteY581" fmla="*/ 173443 h 855181"/>
                <a:gd name="connsiteX582" fmla="*/ 416807 w 835885"/>
                <a:gd name="connsiteY582" fmla="*/ 174010 h 855181"/>
                <a:gd name="connsiteX583" fmla="*/ 420553 w 835885"/>
                <a:gd name="connsiteY583" fmla="*/ 174918 h 855181"/>
                <a:gd name="connsiteX584" fmla="*/ 421575 w 835885"/>
                <a:gd name="connsiteY584" fmla="*/ 175373 h 855181"/>
                <a:gd name="connsiteX585" fmla="*/ 422710 w 835885"/>
                <a:gd name="connsiteY585" fmla="*/ 174918 h 855181"/>
                <a:gd name="connsiteX586" fmla="*/ 425321 w 835885"/>
                <a:gd name="connsiteY586" fmla="*/ 174578 h 855181"/>
                <a:gd name="connsiteX587" fmla="*/ 426229 w 835885"/>
                <a:gd name="connsiteY587" fmla="*/ 173783 h 855181"/>
                <a:gd name="connsiteX588" fmla="*/ 426229 w 835885"/>
                <a:gd name="connsiteY588" fmla="*/ 172648 h 855181"/>
                <a:gd name="connsiteX589" fmla="*/ 425661 w 835885"/>
                <a:gd name="connsiteY589" fmla="*/ 171059 h 855181"/>
                <a:gd name="connsiteX590" fmla="*/ 424299 w 835885"/>
                <a:gd name="connsiteY590" fmla="*/ 168562 h 855181"/>
                <a:gd name="connsiteX591" fmla="*/ 424980 w 835885"/>
                <a:gd name="connsiteY591" fmla="*/ 167654 h 855181"/>
                <a:gd name="connsiteX592" fmla="*/ 424299 w 835885"/>
                <a:gd name="connsiteY592" fmla="*/ 166746 h 855181"/>
                <a:gd name="connsiteX593" fmla="*/ 426229 w 835885"/>
                <a:gd name="connsiteY593" fmla="*/ 166518 h 855181"/>
                <a:gd name="connsiteX594" fmla="*/ 427932 w 835885"/>
                <a:gd name="connsiteY594" fmla="*/ 168675 h 855181"/>
                <a:gd name="connsiteX595" fmla="*/ 430315 w 835885"/>
                <a:gd name="connsiteY595" fmla="*/ 173670 h 855181"/>
                <a:gd name="connsiteX596" fmla="*/ 431450 w 835885"/>
                <a:gd name="connsiteY596" fmla="*/ 175145 h 855181"/>
                <a:gd name="connsiteX597" fmla="*/ 433493 w 835885"/>
                <a:gd name="connsiteY597" fmla="*/ 177075 h 855181"/>
                <a:gd name="connsiteX598" fmla="*/ 435764 w 835885"/>
                <a:gd name="connsiteY598" fmla="*/ 178210 h 855181"/>
                <a:gd name="connsiteX599" fmla="*/ 437693 w 835885"/>
                <a:gd name="connsiteY599" fmla="*/ 177188 h 855181"/>
                <a:gd name="connsiteX600" fmla="*/ 438715 w 835885"/>
                <a:gd name="connsiteY600" fmla="*/ 177756 h 855181"/>
                <a:gd name="connsiteX601" fmla="*/ 441666 w 835885"/>
                <a:gd name="connsiteY601" fmla="*/ 178778 h 855181"/>
                <a:gd name="connsiteX602" fmla="*/ 442688 w 835885"/>
                <a:gd name="connsiteY602" fmla="*/ 179005 h 855181"/>
                <a:gd name="connsiteX603" fmla="*/ 443369 w 835885"/>
                <a:gd name="connsiteY603" fmla="*/ 179572 h 855181"/>
                <a:gd name="connsiteX604" fmla="*/ 444391 w 835885"/>
                <a:gd name="connsiteY604" fmla="*/ 182410 h 855181"/>
                <a:gd name="connsiteX605" fmla="*/ 444958 w 835885"/>
                <a:gd name="connsiteY605" fmla="*/ 183318 h 855181"/>
                <a:gd name="connsiteX606" fmla="*/ 447796 w 835885"/>
                <a:gd name="connsiteY606" fmla="*/ 183431 h 855181"/>
                <a:gd name="connsiteX607" fmla="*/ 450974 w 835885"/>
                <a:gd name="connsiteY607" fmla="*/ 186950 h 855181"/>
                <a:gd name="connsiteX608" fmla="*/ 456195 w 835885"/>
                <a:gd name="connsiteY608" fmla="*/ 194669 h 855181"/>
                <a:gd name="connsiteX609" fmla="*/ 462325 w 835885"/>
                <a:gd name="connsiteY609" fmla="*/ 200799 h 855181"/>
                <a:gd name="connsiteX610" fmla="*/ 463346 w 835885"/>
                <a:gd name="connsiteY610" fmla="*/ 204204 h 855181"/>
                <a:gd name="connsiteX611" fmla="*/ 460168 w 835885"/>
                <a:gd name="connsiteY611" fmla="*/ 206701 h 855181"/>
                <a:gd name="connsiteX612" fmla="*/ 456082 w 835885"/>
                <a:gd name="connsiteY612" fmla="*/ 207723 h 855181"/>
                <a:gd name="connsiteX613" fmla="*/ 454266 w 835885"/>
                <a:gd name="connsiteY613" fmla="*/ 207269 h 855181"/>
                <a:gd name="connsiteX614" fmla="*/ 453471 w 835885"/>
                <a:gd name="connsiteY614" fmla="*/ 205452 h 855181"/>
                <a:gd name="connsiteX615" fmla="*/ 452904 w 835885"/>
                <a:gd name="connsiteY615" fmla="*/ 203183 h 855181"/>
                <a:gd name="connsiteX616" fmla="*/ 451541 w 835885"/>
                <a:gd name="connsiteY616" fmla="*/ 201820 h 855181"/>
                <a:gd name="connsiteX617" fmla="*/ 449839 w 835885"/>
                <a:gd name="connsiteY617" fmla="*/ 200912 h 855181"/>
                <a:gd name="connsiteX618" fmla="*/ 448363 w 835885"/>
                <a:gd name="connsiteY618" fmla="*/ 199777 h 855181"/>
                <a:gd name="connsiteX619" fmla="*/ 445753 w 835885"/>
                <a:gd name="connsiteY619" fmla="*/ 195918 h 855181"/>
                <a:gd name="connsiteX620" fmla="*/ 443936 w 835885"/>
                <a:gd name="connsiteY620" fmla="*/ 191945 h 855181"/>
                <a:gd name="connsiteX621" fmla="*/ 441666 w 835885"/>
                <a:gd name="connsiteY621" fmla="*/ 188653 h 855181"/>
                <a:gd name="connsiteX622" fmla="*/ 437693 w 835885"/>
                <a:gd name="connsiteY622" fmla="*/ 186837 h 855181"/>
                <a:gd name="connsiteX623" fmla="*/ 429861 w 835885"/>
                <a:gd name="connsiteY623" fmla="*/ 185475 h 855181"/>
                <a:gd name="connsiteX624" fmla="*/ 427137 w 835885"/>
                <a:gd name="connsiteY624" fmla="*/ 184340 h 855181"/>
                <a:gd name="connsiteX625" fmla="*/ 424640 w 835885"/>
                <a:gd name="connsiteY625" fmla="*/ 182637 h 855181"/>
                <a:gd name="connsiteX626" fmla="*/ 421121 w 835885"/>
                <a:gd name="connsiteY626" fmla="*/ 179005 h 855181"/>
                <a:gd name="connsiteX627" fmla="*/ 419078 w 835885"/>
                <a:gd name="connsiteY627" fmla="*/ 177416 h 855181"/>
                <a:gd name="connsiteX628" fmla="*/ 417716 w 835885"/>
                <a:gd name="connsiteY628" fmla="*/ 176848 h 855181"/>
                <a:gd name="connsiteX629" fmla="*/ 414083 w 835885"/>
                <a:gd name="connsiteY629" fmla="*/ 177416 h 855181"/>
                <a:gd name="connsiteX630" fmla="*/ 410565 w 835885"/>
                <a:gd name="connsiteY630" fmla="*/ 176507 h 855181"/>
                <a:gd name="connsiteX631" fmla="*/ 409089 w 835885"/>
                <a:gd name="connsiteY631" fmla="*/ 176621 h 855181"/>
                <a:gd name="connsiteX632" fmla="*/ 404094 w 835885"/>
                <a:gd name="connsiteY632" fmla="*/ 179119 h 855181"/>
                <a:gd name="connsiteX633" fmla="*/ 401938 w 835885"/>
                <a:gd name="connsiteY633" fmla="*/ 179572 h 855181"/>
                <a:gd name="connsiteX634" fmla="*/ 399100 w 835885"/>
                <a:gd name="connsiteY634" fmla="*/ 178324 h 855181"/>
                <a:gd name="connsiteX635" fmla="*/ 398873 w 835885"/>
                <a:gd name="connsiteY635" fmla="*/ 179005 h 855181"/>
                <a:gd name="connsiteX636" fmla="*/ 398192 w 835885"/>
                <a:gd name="connsiteY636" fmla="*/ 180140 h 855181"/>
                <a:gd name="connsiteX637" fmla="*/ 397852 w 835885"/>
                <a:gd name="connsiteY637" fmla="*/ 180026 h 855181"/>
                <a:gd name="connsiteX638" fmla="*/ 396149 w 835885"/>
                <a:gd name="connsiteY638" fmla="*/ 182410 h 855181"/>
                <a:gd name="connsiteX639" fmla="*/ 395581 w 835885"/>
                <a:gd name="connsiteY639" fmla="*/ 184567 h 855181"/>
                <a:gd name="connsiteX640" fmla="*/ 395808 w 835885"/>
                <a:gd name="connsiteY640" fmla="*/ 186610 h 855181"/>
                <a:gd name="connsiteX641" fmla="*/ 397284 w 835885"/>
                <a:gd name="connsiteY641" fmla="*/ 190582 h 855181"/>
                <a:gd name="connsiteX642" fmla="*/ 397738 w 835885"/>
                <a:gd name="connsiteY642" fmla="*/ 191263 h 855181"/>
                <a:gd name="connsiteX643" fmla="*/ 398419 w 835885"/>
                <a:gd name="connsiteY643" fmla="*/ 192058 h 855181"/>
                <a:gd name="connsiteX644" fmla="*/ 401711 w 835885"/>
                <a:gd name="connsiteY644" fmla="*/ 194215 h 855181"/>
                <a:gd name="connsiteX645" fmla="*/ 402392 w 835885"/>
                <a:gd name="connsiteY645" fmla="*/ 196258 h 855181"/>
                <a:gd name="connsiteX646" fmla="*/ 403754 w 835885"/>
                <a:gd name="connsiteY646" fmla="*/ 197847 h 855181"/>
                <a:gd name="connsiteX647" fmla="*/ 405116 w 835885"/>
                <a:gd name="connsiteY647" fmla="*/ 198642 h 855181"/>
                <a:gd name="connsiteX648" fmla="*/ 405797 w 835885"/>
                <a:gd name="connsiteY648" fmla="*/ 198415 h 855181"/>
                <a:gd name="connsiteX649" fmla="*/ 412381 w 835885"/>
                <a:gd name="connsiteY649" fmla="*/ 201593 h 855181"/>
                <a:gd name="connsiteX650" fmla="*/ 413629 w 835885"/>
                <a:gd name="connsiteY650" fmla="*/ 201139 h 855181"/>
                <a:gd name="connsiteX651" fmla="*/ 415218 w 835885"/>
                <a:gd name="connsiteY651" fmla="*/ 201820 h 855181"/>
                <a:gd name="connsiteX652" fmla="*/ 416807 w 835885"/>
                <a:gd name="connsiteY652" fmla="*/ 203069 h 855181"/>
                <a:gd name="connsiteX653" fmla="*/ 418056 w 835885"/>
                <a:gd name="connsiteY653" fmla="*/ 204545 h 855181"/>
                <a:gd name="connsiteX654" fmla="*/ 419532 w 835885"/>
                <a:gd name="connsiteY654" fmla="*/ 205566 h 855181"/>
                <a:gd name="connsiteX655" fmla="*/ 423391 w 835885"/>
                <a:gd name="connsiteY655" fmla="*/ 206928 h 855181"/>
                <a:gd name="connsiteX656" fmla="*/ 424413 w 835885"/>
                <a:gd name="connsiteY656" fmla="*/ 208404 h 855181"/>
                <a:gd name="connsiteX657" fmla="*/ 424299 w 835885"/>
                <a:gd name="connsiteY657" fmla="*/ 209539 h 855181"/>
                <a:gd name="connsiteX658" fmla="*/ 423051 w 835885"/>
                <a:gd name="connsiteY658" fmla="*/ 210787 h 855181"/>
                <a:gd name="connsiteX659" fmla="*/ 423051 w 835885"/>
                <a:gd name="connsiteY659" fmla="*/ 212036 h 855181"/>
                <a:gd name="connsiteX660" fmla="*/ 423618 w 835885"/>
                <a:gd name="connsiteY660" fmla="*/ 212831 h 855181"/>
                <a:gd name="connsiteX661" fmla="*/ 425321 w 835885"/>
                <a:gd name="connsiteY661" fmla="*/ 214079 h 855181"/>
                <a:gd name="connsiteX662" fmla="*/ 425661 w 835885"/>
                <a:gd name="connsiteY662" fmla="*/ 215101 h 855181"/>
                <a:gd name="connsiteX663" fmla="*/ 425321 w 835885"/>
                <a:gd name="connsiteY663" fmla="*/ 216122 h 855181"/>
                <a:gd name="connsiteX664" fmla="*/ 424640 w 835885"/>
                <a:gd name="connsiteY664" fmla="*/ 216349 h 855181"/>
                <a:gd name="connsiteX665" fmla="*/ 423959 w 835885"/>
                <a:gd name="connsiteY665" fmla="*/ 216349 h 855181"/>
                <a:gd name="connsiteX666" fmla="*/ 423618 w 835885"/>
                <a:gd name="connsiteY666" fmla="*/ 216803 h 855181"/>
                <a:gd name="connsiteX667" fmla="*/ 423845 w 835885"/>
                <a:gd name="connsiteY667" fmla="*/ 218279 h 855181"/>
                <a:gd name="connsiteX668" fmla="*/ 424526 w 835885"/>
                <a:gd name="connsiteY668" fmla="*/ 218847 h 855181"/>
                <a:gd name="connsiteX669" fmla="*/ 425434 w 835885"/>
                <a:gd name="connsiteY669" fmla="*/ 218733 h 855181"/>
                <a:gd name="connsiteX670" fmla="*/ 426342 w 835885"/>
                <a:gd name="connsiteY670" fmla="*/ 218052 h 855181"/>
                <a:gd name="connsiteX671" fmla="*/ 426342 w 835885"/>
                <a:gd name="connsiteY671" fmla="*/ 219301 h 855181"/>
                <a:gd name="connsiteX672" fmla="*/ 426456 w 835885"/>
                <a:gd name="connsiteY672" fmla="*/ 220209 h 855181"/>
                <a:gd name="connsiteX673" fmla="*/ 426683 w 835885"/>
                <a:gd name="connsiteY673" fmla="*/ 220890 h 855181"/>
                <a:gd name="connsiteX674" fmla="*/ 427137 w 835885"/>
                <a:gd name="connsiteY674" fmla="*/ 221571 h 855181"/>
                <a:gd name="connsiteX675" fmla="*/ 424526 w 835885"/>
                <a:gd name="connsiteY675" fmla="*/ 223728 h 855181"/>
                <a:gd name="connsiteX676" fmla="*/ 424072 w 835885"/>
                <a:gd name="connsiteY676" fmla="*/ 224863 h 855181"/>
                <a:gd name="connsiteX677" fmla="*/ 425094 w 835885"/>
                <a:gd name="connsiteY677" fmla="*/ 225884 h 855181"/>
                <a:gd name="connsiteX678" fmla="*/ 425094 w 835885"/>
                <a:gd name="connsiteY678" fmla="*/ 226792 h 855181"/>
                <a:gd name="connsiteX679" fmla="*/ 423164 w 835885"/>
                <a:gd name="connsiteY679" fmla="*/ 226906 h 855181"/>
                <a:gd name="connsiteX680" fmla="*/ 422256 w 835885"/>
                <a:gd name="connsiteY680" fmla="*/ 227700 h 855181"/>
                <a:gd name="connsiteX681" fmla="*/ 422483 w 835885"/>
                <a:gd name="connsiteY681" fmla="*/ 228495 h 855181"/>
                <a:gd name="connsiteX682" fmla="*/ 424299 w 835885"/>
                <a:gd name="connsiteY682" fmla="*/ 228609 h 855181"/>
                <a:gd name="connsiteX683" fmla="*/ 424299 w 835885"/>
                <a:gd name="connsiteY683" fmla="*/ 229516 h 855181"/>
                <a:gd name="connsiteX684" fmla="*/ 419305 w 835885"/>
                <a:gd name="connsiteY684" fmla="*/ 229630 h 855181"/>
                <a:gd name="connsiteX685" fmla="*/ 417375 w 835885"/>
                <a:gd name="connsiteY685" fmla="*/ 229176 h 855181"/>
                <a:gd name="connsiteX686" fmla="*/ 417716 w 835885"/>
                <a:gd name="connsiteY686" fmla="*/ 227700 h 855181"/>
                <a:gd name="connsiteX687" fmla="*/ 417716 w 835885"/>
                <a:gd name="connsiteY687" fmla="*/ 226792 h 855181"/>
                <a:gd name="connsiteX688" fmla="*/ 417035 w 835885"/>
                <a:gd name="connsiteY688" fmla="*/ 226792 h 855181"/>
                <a:gd name="connsiteX689" fmla="*/ 416240 w 835885"/>
                <a:gd name="connsiteY689" fmla="*/ 227473 h 855181"/>
                <a:gd name="connsiteX690" fmla="*/ 415559 w 835885"/>
                <a:gd name="connsiteY690" fmla="*/ 227247 h 855181"/>
                <a:gd name="connsiteX691" fmla="*/ 415218 w 835885"/>
                <a:gd name="connsiteY691" fmla="*/ 226338 h 855181"/>
                <a:gd name="connsiteX692" fmla="*/ 415673 w 835885"/>
                <a:gd name="connsiteY692" fmla="*/ 224976 h 855181"/>
                <a:gd name="connsiteX693" fmla="*/ 412267 w 835885"/>
                <a:gd name="connsiteY693" fmla="*/ 223047 h 855181"/>
                <a:gd name="connsiteX694" fmla="*/ 411700 w 835885"/>
                <a:gd name="connsiteY694" fmla="*/ 222819 h 855181"/>
                <a:gd name="connsiteX695" fmla="*/ 411246 w 835885"/>
                <a:gd name="connsiteY695" fmla="*/ 221457 h 855181"/>
                <a:gd name="connsiteX696" fmla="*/ 410110 w 835885"/>
                <a:gd name="connsiteY696" fmla="*/ 220549 h 855181"/>
                <a:gd name="connsiteX697" fmla="*/ 408748 w 835885"/>
                <a:gd name="connsiteY697" fmla="*/ 220209 h 855181"/>
                <a:gd name="connsiteX698" fmla="*/ 408067 w 835885"/>
                <a:gd name="connsiteY698" fmla="*/ 220776 h 855181"/>
                <a:gd name="connsiteX699" fmla="*/ 407954 w 835885"/>
                <a:gd name="connsiteY699" fmla="*/ 221344 h 855181"/>
                <a:gd name="connsiteX700" fmla="*/ 408294 w 835885"/>
                <a:gd name="connsiteY700" fmla="*/ 222366 h 855181"/>
                <a:gd name="connsiteX701" fmla="*/ 404775 w 835885"/>
                <a:gd name="connsiteY701" fmla="*/ 216463 h 855181"/>
                <a:gd name="connsiteX702" fmla="*/ 404322 w 835885"/>
                <a:gd name="connsiteY702" fmla="*/ 214987 h 855181"/>
                <a:gd name="connsiteX703" fmla="*/ 404889 w 835885"/>
                <a:gd name="connsiteY703" fmla="*/ 212944 h 855181"/>
                <a:gd name="connsiteX704" fmla="*/ 405116 w 835885"/>
                <a:gd name="connsiteY704" fmla="*/ 211696 h 855181"/>
                <a:gd name="connsiteX705" fmla="*/ 404662 w 835885"/>
                <a:gd name="connsiteY705" fmla="*/ 211128 h 855181"/>
                <a:gd name="connsiteX706" fmla="*/ 403640 w 835885"/>
                <a:gd name="connsiteY706" fmla="*/ 210674 h 855181"/>
                <a:gd name="connsiteX707" fmla="*/ 403073 w 835885"/>
                <a:gd name="connsiteY707" fmla="*/ 209652 h 855181"/>
                <a:gd name="connsiteX708" fmla="*/ 402732 w 835885"/>
                <a:gd name="connsiteY708" fmla="*/ 208517 h 855181"/>
                <a:gd name="connsiteX709" fmla="*/ 402278 w 835885"/>
                <a:gd name="connsiteY709" fmla="*/ 207609 h 855181"/>
                <a:gd name="connsiteX710" fmla="*/ 393652 w 835885"/>
                <a:gd name="connsiteY710" fmla="*/ 196031 h 855181"/>
                <a:gd name="connsiteX711" fmla="*/ 390360 w 835885"/>
                <a:gd name="connsiteY711" fmla="*/ 193761 h 855181"/>
                <a:gd name="connsiteX712" fmla="*/ 388544 w 835885"/>
                <a:gd name="connsiteY712" fmla="*/ 193194 h 855181"/>
                <a:gd name="connsiteX713" fmla="*/ 380598 w 835885"/>
                <a:gd name="connsiteY713" fmla="*/ 192513 h 855181"/>
                <a:gd name="connsiteX714" fmla="*/ 375150 w 835885"/>
                <a:gd name="connsiteY714" fmla="*/ 189334 h 855181"/>
                <a:gd name="connsiteX715" fmla="*/ 370723 w 835885"/>
                <a:gd name="connsiteY715" fmla="*/ 188086 h 855181"/>
                <a:gd name="connsiteX716" fmla="*/ 366863 w 835885"/>
                <a:gd name="connsiteY716" fmla="*/ 188313 h 855181"/>
                <a:gd name="connsiteX717" fmla="*/ 363685 w 835885"/>
                <a:gd name="connsiteY717" fmla="*/ 190356 h 855181"/>
                <a:gd name="connsiteX718" fmla="*/ 361301 w 835885"/>
                <a:gd name="connsiteY718" fmla="*/ 194669 h 855181"/>
                <a:gd name="connsiteX719" fmla="*/ 361074 w 835885"/>
                <a:gd name="connsiteY719" fmla="*/ 197166 h 855181"/>
                <a:gd name="connsiteX720" fmla="*/ 361869 w 835885"/>
                <a:gd name="connsiteY720" fmla="*/ 199323 h 855181"/>
                <a:gd name="connsiteX721" fmla="*/ 362890 w 835885"/>
                <a:gd name="connsiteY721" fmla="*/ 201366 h 855181"/>
                <a:gd name="connsiteX722" fmla="*/ 363344 w 835885"/>
                <a:gd name="connsiteY722" fmla="*/ 203750 h 855181"/>
                <a:gd name="connsiteX723" fmla="*/ 363685 w 835885"/>
                <a:gd name="connsiteY723" fmla="*/ 204545 h 855181"/>
                <a:gd name="connsiteX724" fmla="*/ 364480 w 835885"/>
                <a:gd name="connsiteY724" fmla="*/ 204885 h 855181"/>
                <a:gd name="connsiteX725" fmla="*/ 366409 w 835885"/>
                <a:gd name="connsiteY725" fmla="*/ 205112 h 855181"/>
                <a:gd name="connsiteX726" fmla="*/ 367317 w 835885"/>
                <a:gd name="connsiteY726" fmla="*/ 205339 h 855181"/>
                <a:gd name="connsiteX727" fmla="*/ 367885 w 835885"/>
                <a:gd name="connsiteY727" fmla="*/ 206020 h 855181"/>
                <a:gd name="connsiteX728" fmla="*/ 368793 w 835885"/>
                <a:gd name="connsiteY728" fmla="*/ 207609 h 855181"/>
                <a:gd name="connsiteX729" fmla="*/ 374014 w 835885"/>
                <a:gd name="connsiteY729" fmla="*/ 215101 h 855181"/>
                <a:gd name="connsiteX730" fmla="*/ 376852 w 835885"/>
                <a:gd name="connsiteY730" fmla="*/ 218279 h 855181"/>
                <a:gd name="connsiteX731" fmla="*/ 386954 w 835885"/>
                <a:gd name="connsiteY731" fmla="*/ 223841 h 855181"/>
                <a:gd name="connsiteX732" fmla="*/ 393538 w 835885"/>
                <a:gd name="connsiteY732" fmla="*/ 225430 h 855181"/>
                <a:gd name="connsiteX733" fmla="*/ 393765 w 835885"/>
                <a:gd name="connsiteY733" fmla="*/ 226225 h 855181"/>
                <a:gd name="connsiteX734" fmla="*/ 393765 w 835885"/>
                <a:gd name="connsiteY734" fmla="*/ 227360 h 855181"/>
                <a:gd name="connsiteX735" fmla="*/ 394106 w 835885"/>
                <a:gd name="connsiteY735" fmla="*/ 228609 h 855181"/>
                <a:gd name="connsiteX736" fmla="*/ 395014 w 835885"/>
                <a:gd name="connsiteY736" fmla="*/ 230084 h 855181"/>
                <a:gd name="connsiteX737" fmla="*/ 396149 w 835885"/>
                <a:gd name="connsiteY737" fmla="*/ 231219 h 855181"/>
                <a:gd name="connsiteX738" fmla="*/ 397738 w 835885"/>
                <a:gd name="connsiteY738" fmla="*/ 231900 h 855181"/>
                <a:gd name="connsiteX739" fmla="*/ 399781 w 835885"/>
                <a:gd name="connsiteY739" fmla="*/ 232127 h 855181"/>
                <a:gd name="connsiteX740" fmla="*/ 401143 w 835885"/>
                <a:gd name="connsiteY740" fmla="*/ 232581 h 855181"/>
                <a:gd name="connsiteX741" fmla="*/ 400349 w 835885"/>
                <a:gd name="connsiteY741" fmla="*/ 233489 h 855181"/>
                <a:gd name="connsiteX742" fmla="*/ 398533 w 835885"/>
                <a:gd name="connsiteY742" fmla="*/ 234398 h 855181"/>
                <a:gd name="connsiteX743" fmla="*/ 396716 w 835885"/>
                <a:gd name="connsiteY743" fmla="*/ 234851 h 855181"/>
                <a:gd name="connsiteX744" fmla="*/ 388317 w 835885"/>
                <a:gd name="connsiteY744" fmla="*/ 233489 h 855181"/>
                <a:gd name="connsiteX745" fmla="*/ 374241 w 835885"/>
                <a:gd name="connsiteY745" fmla="*/ 227360 h 855181"/>
                <a:gd name="connsiteX746" fmla="*/ 371858 w 835885"/>
                <a:gd name="connsiteY746" fmla="*/ 227019 h 855181"/>
                <a:gd name="connsiteX747" fmla="*/ 364593 w 835885"/>
                <a:gd name="connsiteY747" fmla="*/ 228268 h 855181"/>
                <a:gd name="connsiteX748" fmla="*/ 363458 w 835885"/>
                <a:gd name="connsiteY748" fmla="*/ 228835 h 855181"/>
                <a:gd name="connsiteX749" fmla="*/ 364026 w 835885"/>
                <a:gd name="connsiteY749" fmla="*/ 227473 h 855181"/>
                <a:gd name="connsiteX750" fmla="*/ 365274 w 835885"/>
                <a:gd name="connsiteY750" fmla="*/ 225090 h 855181"/>
                <a:gd name="connsiteX751" fmla="*/ 365501 w 835885"/>
                <a:gd name="connsiteY751" fmla="*/ 223614 h 855181"/>
                <a:gd name="connsiteX752" fmla="*/ 365161 w 835885"/>
                <a:gd name="connsiteY752" fmla="*/ 222592 h 855181"/>
                <a:gd name="connsiteX753" fmla="*/ 363799 w 835885"/>
                <a:gd name="connsiteY753" fmla="*/ 220663 h 855181"/>
                <a:gd name="connsiteX754" fmla="*/ 363458 w 835885"/>
                <a:gd name="connsiteY754" fmla="*/ 219868 h 855181"/>
                <a:gd name="connsiteX755" fmla="*/ 362663 w 835885"/>
                <a:gd name="connsiteY755" fmla="*/ 216803 h 855181"/>
                <a:gd name="connsiteX756" fmla="*/ 360961 w 835885"/>
                <a:gd name="connsiteY756" fmla="*/ 214646 h 855181"/>
                <a:gd name="connsiteX757" fmla="*/ 359145 w 835885"/>
                <a:gd name="connsiteY757" fmla="*/ 212831 h 855181"/>
                <a:gd name="connsiteX758" fmla="*/ 358123 w 835885"/>
                <a:gd name="connsiteY758" fmla="*/ 210901 h 855181"/>
                <a:gd name="connsiteX759" fmla="*/ 359485 w 835885"/>
                <a:gd name="connsiteY759" fmla="*/ 206814 h 855181"/>
                <a:gd name="connsiteX760" fmla="*/ 359939 w 835885"/>
                <a:gd name="connsiteY760" fmla="*/ 201933 h 855181"/>
                <a:gd name="connsiteX761" fmla="*/ 359372 w 835885"/>
                <a:gd name="connsiteY761" fmla="*/ 197393 h 855181"/>
                <a:gd name="connsiteX762" fmla="*/ 357442 w 835885"/>
                <a:gd name="connsiteY762" fmla="*/ 194215 h 855181"/>
                <a:gd name="connsiteX763" fmla="*/ 353469 w 835885"/>
                <a:gd name="connsiteY763" fmla="*/ 191945 h 855181"/>
                <a:gd name="connsiteX764" fmla="*/ 351313 w 835885"/>
                <a:gd name="connsiteY764" fmla="*/ 191151 h 855181"/>
                <a:gd name="connsiteX765" fmla="*/ 347680 w 835885"/>
                <a:gd name="connsiteY765" fmla="*/ 190356 h 855181"/>
                <a:gd name="connsiteX766" fmla="*/ 345978 w 835885"/>
                <a:gd name="connsiteY766" fmla="*/ 189334 h 855181"/>
                <a:gd name="connsiteX767" fmla="*/ 344388 w 835885"/>
                <a:gd name="connsiteY767" fmla="*/ 188653 h 855181"/>
                <a:gd name="connsiteX768" fmla="*/ 342686 w 835885"/>
                <a:gd name="connsiteY768" fmla="*/ 189107 h 855181"/>
                <a:gd name="connsiteX769" fmla="*/ 337691 w 835885"/>
                <a:gd name="connsiteY769" fmla="*/ 185361 h 855181"/>
                <a:gd name="connsiteX770" fmla="*/ 336670 w 835885"/>
                <a:gd name="connsiteY770" fmla="*/ 185248 h 855181"/>
                <a:gd name="connsiteX771" fmla="*/ 335648 w 835885"/>
                <a:gd name="connsiteY771" fmla="*/ 184340 h 855181"/>
                <a:gd name="connsiteX772" fmla="*/ 333378 w 835885"/>
                <a:gd name="connsiteY772" fmla="*/ 183772 h 855181"/>
                <a:gd name="connsiteX773" fmla="*/ 331108 w 835885"/>
                <a:gd name="connsiteY773" fmla="*/ 182864 h 855181"/>
                <a:gd name="connsiteX774" fmla="*/ 329292 w 835885"/>
                <a:gd name="connsiteY774" fmla="*/ 179686 h 855181"/>
                <a:gd name="connsiteX775" fmla="*/ 324751 w 835885"/>
                <a:gd name="connsiteY775" fmla="*/ 176054 h 855181"/>
                <a:gd name="connsiteX776" fmla="*/ 322935 w 835885"/>
                <a:gd name="connsiteY776" fmla="*/ 175145 h 855181"/>
                <a:gd name="connsiteX777" fmla="*/ 321233 w 835885"/>
                <a:gd name="connsiteY777" fmla="*/ 174918 h 855181"/>
                <a:gd name="connsiteX778" fmla="*/ 317373 w 835885"/>
                <a:gd name="connsiteY778" fmla="*/ 175145 h 855181"/>
                <a:gd name="connsiteX779" fmla="*/ 318281 w 835885"/>
                <a:gd name="connsiteY779" fmla="*/ 173102 h 855181"/>
                <a:gd name="connsiteX780" fmla="*/ 317487 w 835885"/>
                <a:gd name="connsiteY780" fmla="*/ 171059 h 855181"/>
                <a:gd name="connsiteX781" fmla="*/ 314649 w 835885"/>
                <a:gd name="connsiteY781" fmla="*/ 167313 h 855181"/>
                <a:gd name="connsiteX782" fmla="*/ 314989 w 835885"/>
                <a:gd name="connsiteY782" fmla="*/ 167199 h 855181"/>
                <a:gd name="connsiteX783" fmla="*/ 315217 w 835885"/>
                <a:gd name="connsiteY783" fmla="*/ 167199 h 855181"/>
                <a:gd name="connsiteX784" fmla="*/ 315330 w 835885"/>
                <a:gd name="connsiteY784" fmla="*/ 167086 h 855181"/>
                <a:gd name="connsiteX785" fmla="*/ 315330 w 835885"/>
                <a:gd name="connsiteY785" fmla="*/ 166518 h 855181"/>
                <a:gd name="connsiteX786" fmla="*/ 311811 w 835885"/>
                <a:gd name="connsiteY786" fmla="*/ 162432 h 855181"/>
                <a:gd name="connsiteX787" fmla="*/ 310903 w 835885"/>
                <a:gd name="connsiteY787" fmla="*/ 160389 h 855181"/>
                <a:gd name="connsiteX788" fmla="*/ 313060 w 835885"/>
                <a:gd name="connsiteY788" fmla="*/ 159481 h 855181"/>
                <a:gd name="connsiteX789" fmla="*/ 319303 w 835885"/>
                <a:gd name="connsiteY789" fmla="*/ 159141 h 855181"/>
                <a:gd name="connsiteX790" fmla="*/ 322595 w 835885"/>
                <a:gd name="connsiteY790" fmla="*/ 158460 h 855181"/>
                <a:gd name="connsiteX791" fmla="*/ 324070 w 835885"/>
                <a:gd name="connsiteY791" fmla="*/ 157324 h 855181"/>
                <a:gd name="connsiteX792" fmla="*/ 324751 w 835885"/>
                <a:gd name="connsiteY792" fmla="*/ 156189 h 855181"/>
                <a:gd name="connsiteX793" fmla="*/ 325886 w 835885"/>
                <a:gd name="connsiteY793" fmla="*/ 155281 h 855181"/>
                <a:gd name="connsiteX794" fmla="*/ 326681 w 835885"/>
                <a:gd name="connsiteY794" fmla="*/ 154033 h 855181"/>
                <a:gd name="connsiteX795" fmla="*/ 326113 w 835885"/>
                <a:gd name="connsiteY795" fmla="*/ 151762 h 855181"/>
                <a:gd name="connsiteX796" fmla="*/ 323730 w 835885"/>
                <a:gd name="connsiteY796" fmla="*/ 150287 h 855181"/>
                <a:gd name="connsiteX797" fmla="*/ 323162 w 835885"/>
                <a:gd name="connsiteY797" fmla="*/ 150059 h 855181"/>
                <a:gd name="connsiteX798" fmla="*/ 322708 w 835885"/>
                <a:gd name="connsiteY798" fmla="*/ 149719 h 855181"/>
                <a:gd name="connsiteX799" fmla="*/ 322935 w 835885"/>
                <a:gd name="connsiteY799" fmla="*/ 148811 h 855181"/>
                <a:gd name="connsiteX800" fmla="*/ 323503 w 835885"/>
                <a:gd name="connsiteY800" fmla="*/ 147335 h 855181"/>
                <a:gd name="connsiteX801" fmla="*/ 322027 w 835885"/>
                <a:gd name="connsiteY801" fmla="*/ 144044 h 855181"/>
                <a:gd name="connsiteX802" fmla="*/ 319757 w 835885"/>
                <a:gd name="connsiteY802" fmla="*/ 142341 h 855181"/>
                <a:gd name="connsiteX803" fmla="*/ 317146 w 835885"/>
                <a:gd name="connsiteY803" fmla="*/ 142001 h 855181"/>
                <a:gd name="connsiteX804" fmla="*/ 314308 w 835885"/>
                <a:gd name="connsiteY804" fmla="*/ 143022 h 855181"/>
                <a:gd name="connsiteX805" fmla="*/ 314989 w 835885"/>
                <a:gd name="connsiteY805" fmla="*/ 145406 h 855181"/>
                <a:gd name="connsiteX806" fmla="*/ 314762 w 835885"/>
                <a:gd name="connsiteY806" fmla="*/ 147335 h 855181"/>
                <a:gd name="connsiteX807" fmla="*/ 313968 w 835885"/>
                <a:gd name="connsiteY807" fmla="*/ 148811 h 855181"/>
                <a:gd name="connsiteX808" fmla="*/ 312946 w 835885"/>
                <a:gd name="connsiteY808" fmla="*/ 149946 h 855181"/>
                <a:gd name="connsiteX809" fmla="*/ 311357 w 835885"/>
                <a:gd name="connsiteY809" fmla="*/ 150741 h 855181"/>
                <a:gd name="connsiteX810" fmla="*/ 310449 w 835885"/>
                <a:gd name="connsiteY810" fmla="*/ 151422 h 855181"/>
                <a:gd name="connsiteX811" fmla="*/ 310563 w 835885"/>
                <a:gd name="connsiteY811" fmla="*/ 151762 h 855181"/>
                <a:gd name="connsiteX812" fmla="*/ 308633 w 835885"/>
                <a:gd name="connsiteY812" fmla="*/ 151762 h 855181"/>
                <a:gd name="connsiteX813" fmla="*/ 307838 w 835885"/>
                <a:gd name="connsiteY813" fmla="*/ 151535 h 855181"/>
                <a:gd name="connsiteX814" fmla="*/ 306930 w 835885"/>
                <a:gd name="connsiteY814" fmla="*/ 150854 h 855181"/>
                <a:gd name="connsiteX815" fmla="*/ 305001 w 835885"/>
                <a:gd name="connsiteY815" fmla="*/ 152216 h 855181"/>
                <a:gd name="connsiteX816" fmla="*/ 303752 w 835885"/>
                <a:gd name="connsiteY816" fmla="*/ 153805 h 855181"/>
                <a:gd name="connsiteX817" fmla="*/ 303411 w 835885"/>
                <a:gd name="connsiteY817" fmla="*/ 155735 h 855181"/>
                <a:gd name="connsiteX818" fmla="*/ 304206 w 835885"/>
                <a:gd name="connsiteY818" fmla="*/ 158005 h 855181"/>
                <a:gd name="connsiteX819" fmla="*/ 303638 w 835885"/>
                <a:gd name="connsiteY819" fmla="*/ 158005 h 855181"/>
                <a:gd name="connsiteX820" fmla="*/ 302957 w 835885"/>
                <a:gd name="connsiteY820" fmla="*/ 157098 h 855181"/>
                <a:gd name="connsiteX821" fmla="*/ 302957 w 835885"/>
                <a:gd name="connsiteY821" fmla="*/ 158914 h 855181"/>
                <a:gd name="connsiteX822" fmla="*/ 302390 w 835885"/>
                <a:gd name="connsiteY822" fmla="*/ 158914 h 855181"/>
                <a:gd name="connsiteX823" fmla="*/ 302390 w 835885"/>
                <a:gd name="connsiteY823" fmla="*/ 158005 h 855181"/>
                <a:gd name="connsiteX824" fmla="*/ 301709 w 835885"/>
                <a:gd name="connsiteY824" fmla="*/ 158005 h 855181"/>
                <a:gd name="connsiteX825" fmla="*/ 301255 w 835885"/>
                <a:gd name="connsiteY825" fmla="*/ 159481 h 855181"/>
                <a:gd name="connsiteX826" fmla="*/ 300460 w 835885"/>
                <a:gd name="connsiteY826" fmla="*/ 159367 h 855181"/>
                <a:gd name="connsiteX827" fmla="*/ 299439 w 835885"/>
                <a:gd name="connsiteY827" fmla="*/ 158573 h 855181"/>
                <a:gd name="connsiteX828" fmla="*/ 298303 w 835885"/>
                <a:gd name="connsiteY828" fmla="*/ 157892 h 855181"/>
                <a:gd name="connsiteX829" fmla="*/ 298303 w 835885"/>
                <a:gd name="connsiteY829" fmla="*/ 157324 h 855181"/>
                <a:gd name="connsiteX830" fmla="*/ 296828 w 835885"/>
                <a:gd name="connsiteY830" fmla="*/ 157438 h 855181"/>
                <a:gd name="connsiteX831" fmla="*/ 295352 w 835885"/>
                <a:gd name="connsiteY831" fmla="*/ 158686 h 855181"/>
                <a:gd name="connsiteX832" fmla="*/ 295239 w 835885"/>
                <a:gd name="connsiteY832" fmla="*/ 160276 h 855181"/>
                <a:gd name="connsiteX833" fmla="*/ 297055 w 835885"/>
                <a:gd name="connsiteY833" fmla="*/ 161297 h 855181"/>
                <a:gd name="connsiteX834" fmla="*/ 296147 w 835885"/>
                <a:gd name="connsiteY834" fmla="*/ 161410 h 855181"/>
                <a:gd name="connsiteX835" fmla="*/ 295579 w 835885"/>
                <a:gd name="connsiteY835" fmla="*/ 161751 h 855181"/>
                <a:gd name="connsiteX836" fmla="*/ 295239 w 835885"/>
                <a:gd name="connsiteY836" fmla="*/ 162432 h 855181"/>
                <a:gd name="connsiteX837" fmla="*/ 295125 w 835885"/>
                <a:gd name="connsiteY837" fmla="*/ 163681 h 855181"/>
                <a:gd name="connsiteX838" fmla="*/ 294671 w 835885"/>
                <a:gd name="connsiteY838" fmla="*/ 164362 h 855181"/>
                <a:gd name="connsiteX839" fmla="*/ 293763 w 835885"/>
                <a:gd name="connsiteY839" fmla="*/ 164135 h 855181"/>
                <a:gd name="connsiteX840" fmla="*/ 292287 w 835885"/>
                <a:gd name="connsiteY840" fmla="*/ 163227 h 855181"/>
                <a:gd name="connsiteX841" fmla="*/ 290017 w 835885"/>
                <a:gd name="connsiteY841" fmla="*/ 163341 h 855181"/>
                <a:gd name="connsiteX842" fmla="*/ 288769 w 835885"/>
                <a:gd name="connsiteY842" fmla="*/ 163794 h 855181"/>
                <a:gd name="connsiteX843" fmla="*/ 287633 w 835885"/>
                <a:gd name="connsiteY843" fmla="*/ 164930 h 855181"/>
                <a:gd name="connsiteX844" fmla="*/ 288996 w 835885"/>
                <a:gd name="connsiteY844" fmla="*/ 166178 h 855181"/>
                <a:gd name="connsiteX845" fmla="*/ 290017 w 835885"/>
                <a:gd name="connsiteY845" fmla="*/ 167994 h 855181"/>
                <a:gd name="connsiteX846" fmla="*/ 290471 w 835885"/>
                <a:gd name="connsiteY846" fmla="*/ 170037 h 855181"/>
                <a:gd name="connsiteX847" fmla="*/ 290244 w 835885"/>
                <a:gd name="connsiteY847" fmla="*/ 171854 h 855181"/>
                <a:gd name="connsiteX848" fmla="*/ 291379 w 835885"/>
                <a:gd name="connsiteY848" fmla="*/ 172875 h 855181"/>
                <a:gd name="connsiteX849" fmla="*/ 292287 w 835885"/>
                <a:gd name="connsiteY849" fmla="*/ 174351 h 855181"/>
                <a:gd name="connsiteX850" fmla="*/ 293423 w 835885"/>
                <a:gd name="connsiteY850" fmla="*/ 175599 h 855181"/>
                <a:gd name="connsiteX851" fmla="*/ 295239 w 835885"/>
                <a:gd name="connsiteY851" fmla="*/ 176167 h 855181"/>
                <a:gd name="connsiteX852" fmla="*/ 295466 w 835885"/>
                <a:gd name="connsiteY852" fmla="*/ 177529 h 855181"/>
                <a:gd name="connsiteX853" fmla="*/ 294104 w 835885"/>
                <a:gd name="connsiteY853" fmla="*/ 180481 h 855181"/>
                <a:gd name="connsiteX854" fmla="*/ 291493 w 835885"/>
                <a:gd name="connsiteY854" fmla="*/ 185021 h 855181"/>
                <a:gd name="connsiteX855" fmla="*/ 288542 w 835885"/>
                <a:gd name="connsiteY855" fmla="*/ 193761 h 855181"/>
                <a:gd name="connsiteX856" fmla="*/ 288542 w 835885"/>
                <a:gd name="connsiteY856" fmla="*/ 195237 h 855181"/>
                <a:gd name="connsiteX857" fmla="*/ 284796 w 835885"/>
                <a:gd name="connsiteY857" fmla="*/ 203295 h 855181"/>
                <a:gd name="connsiteX858" fmla="*/ 284569 w 835885"/>
                <a:gd name="connsiteY858" fmla="*/ 206133 h 855181"/>
                <a:gd name="connsiteX859" fmla="*/ 285363 w 835885"/>
                <a:gd name="connsiteY859" fmla="*/ 208290 h 855181"/>
                <a:gd name="connsiteX860" fmla="*/ 286385 w 835885"/>
                <a:gd name="connsiteY860" fmla="*/ 210447 h 855181"/>
                <a:gd name="connsiteX861" fmla="*/ 286839 w 835885"/>
                <a:gd name="connsiteY861" fmla="*/ 213284 h 855181"/>
                <a:gd name="connsiteX862" fmla="*/ 286499 w 835885"/>
                <a:gd name="connsiteY862" fmla="*/ 216122 h 855181"/>
                <a:gd name="connsiteX863" fmla="*/ 286725 w 835885"/>
                <a:gd name="connsiteY863" fmla="*/ 217484 h 855181"/>
                <a:gd name="connsiteX864" fmla="*/ 287861 w 835885"/>
                <a:gd name="connsiteY864" fmla="*/ 218052 h 855181"/>
                <a:gd name="connsiteX865" fmla="*/ 288315 w 835885"/>
                <a:gd name="connsiteY865" fmla="*/ 218733 h 855181"/>
                <a:gd name="connsiteX866" fmla="*/ 289563 w 835885"/>
                <a:gd name="connsiteY866" fmla="*/ 222366 h 855181"/>
                <a:gd name="connsiteX867" fmla="*/ 294671 w 835885"/>
                <a:gd name="connsiteY867" fmla="*/ 226678 h 855181"/>
                <a:gd name="connsiteX868" fmla="*/ 295579 w 835885"/>
                <a:gd name="connsiteY868" fmla="*/ 227133 h 855181"/>
                <a:gd name="connsiteX869" fmla="*/ 296147 w 835885"/>
                <a:gd name="connsiteY869" fmla="*/ 227587 h 855181"/>
                <a:gd name="connsiteX870" fmla="*/ 298417 w 835885"/>
                <a:gd name="connsiteY870" fmla="*/ 228381 h 855181"/>
                <a:gd name="connsiteX871" fmla="*/ 298984 w 835885"/>
                <a:gd name="connsiteY871" fmla="*/ 228835 h 855181"/>
                <a:gd name="connsiteX872" fmla="*/ 299212 w 835885"/>
                <a:gd name="connsiteY872" fmla="*/ 229290 h 855181"/>
                <a:gd name="connsiteX873" fmla="*/ 300120 w 835885"/>
                <a:gd name="connsiteY873" fmla="*/ 229176 h 855181"/>
                <a:gd name="connsiteX874" fmla="*/ 300347 w 835885"/>
                <a:gd name="connsiteY874" fmla="*/ 229630 h 855181"/>
                <a:gd name="connsiteX875" fmla="*/ 300233 w 835885"/>
                <a:gd name="connsiteY875" fmla="*/ 231900 h 855181"/>
                <a:gd name="connsiteX876" fmla="*/ 300347 w 835885"/>
                <a:gd name="connsiteY876" fmla="*/ 232354 h 855181"/>
                <a:gd name="connsiteX877" fmla="*/ 300347 w 835885"/>
                <a:gd name="connsiteY877" fmla="*/ 232468 h 855181"/>
                <a:gd name="connsiteX878" fmla="*/ 301595 w 835885"/>
                <a:gd name="connsiteY878" fmla="*/ 237008 h 855181"/>
                <a:gd name="connsiteX879" fmla="*/ 302276 w 835885"/>
                <a:gd name="connsiteY879" fmla="*/ 238597 h 855181"/>
                <a:gd name="connsiteX880" fmla="*/ 303298 w 835885"/>
                <a:gd name="connsiteY880" fmla="*/ 239960 h 855181"/>
                <a:gd name="connsiteX881" fmla="*/ 306930 w 835885"/>
                <a:gd name="connsiteY881" fmla="*/ 243137 h 855181"/>
                <a:gd name="connsiteX882" fmla="*/ 309087 w 835885"/>
                <a:gd name="connsiteY882" fmla="*/ 244387 h 855181"/>
                <a:gd name="connsiteX883" fmla="*/ 310449 w 835885"/>
                <a:gd name="connsiteY883" fmla="*/ 245862 h 855181"/>
                <a:gd name="connsiteX884" fmla="*/ 312833 w 835885"/>
                <a:gd name="connsiteY884" fmla="*/ 249040 h 855181"/>
                <a:gd name="connsiteX885" fmla="*/ 313741 w 835885"/>
                <a:gd name="connsiteY885" fmla="*/ 250629 h 855181"/>
                <a:gd name="connsiteX886" fmla="*/ 314535 w 835885"/>
                <a:gd name="connsiteY886" fmla="*/ 252786 h 855181"/>
                <a:gd name="connsiteX887" fmla="*/ 315103 w 835885"/>
                <a:gd name="connsiteY887" fmla="*/ 255283 h 855181"/>
                <a:gd name="connsiteX888" fmla="*/ 315330 w 835885"/>
                <a:gd name="connsiteY888" fmla="*/ 258007 h 855181"/>
                <a:gd name="connsiteX889" fmla="*/ 315784 w 835885"/>
                <a:gd name="connsiteY889" fmla="*/ 260050 h 855181"/>
                <a:gd name="connsiteX890" fmla="*/ 318735 w 835885"/>
                <a:gd name="connsiteY890" fmla="*/ 267201 h 855181"/>
                <a:gd name="connsiteX891" fmla="*/ 321005 w 835885"/>
                <a:gd name="connsiteY891" fmla="*/ 274693 h 855181"/>
                <a:gd name="connsiteX892" fmla="*/ 322368 w 835885"/>
                <a:gd name="connsiteY892" fmla="*/ 277077 h 855181"/>
                <a:gd name="connsiteX893" fmla="*/ 323616 w 835885"/>
                <a:gd name="connsiteY893" fmla="*/ 278439 h 855181"/>
                <a:gd name="connsiteX894" fmla="*/ 328611 w 835885"/>
                <a:gd name="connsiteY894" fmla="*/ 281731 h 855181"/>
                <a:gd name="connsiteX895" fmla="*/ 333605 w 835885"/>
                <a:gd name="connsiteY895" fmla="*/ 283774 h 855181"/>
                <a:gd name="connsiteX896" fmla="*/ 337351 w 835885"/>
                <a:gd name="connsiteY896" fmla="*/ 286725 h 855181"/>
                <a:gd name="connsiteX897" fmla="*/ 337578 w 835885"/>
                <a:gd name="connsiteY897" fmla="*/ 287066 h 855181"/>
                <a:gd name="connsiteX898" fmla="*/ 338032 w 835885"/>
                <a:gd name="connsiteY898" fmla="*/ 287634 h 855181"/>
                <a:gd name="connsiteX899" fmla="*/ 339281 w 835885"/>
                <a:gd name="connsiteY899" fmla="*/ 291493 h 855181"/>
                <a:gd name="connsiteX900" fmla="*/ 340416 w 835885"/>
                <a:gd name="connsiteY900" fmla="*/ 293082 h 855181"/>
                <a:gd name="connsiteX901" fmla="*/ 348702 w 835885"/>
                <a:gd name="connsiteY901" fmla="*/ 302503 h 855181"/>
                <a:gd name="connsiteX902" fmla="*/ 349950 w 835885"/>
                <a:gd name="connsiteY902" fmla="*/ 305114 h 855181"/>
                <a:gd name="connsiteX903" fmla="*/ 354604 w 835885"/>
                <a:gd name="connsiteY903" fmla="*/ 309541 h 855181"/>
                <a:gd name="connsiteX904" fmla="*/ 356647 w 835885"/>
                <a:gd name="connsiteY904" fmla="*/ 316238 h 855181"/>
                <a:gd name="connsiteX905" fmla="*/ 361528 w 835885"/>
                <a:gd name="connsiteY905" fmla="*/ 325773 h 855181"/>
                <a:gd name="connsiteX906" fmla="*/ 361642 w 835885"/>
                <a:gd name="connsiteY906" fmla="*/ 327362 h 855181"/>
                <a:gd name="connsiteX907" fmla="*/ 360620 w 835885"/>
                <a:gd name="connsiteY907" fmla="*/ 328043 h 855181"/>
                <a:gd name="connsiteX908" fmla="*/ 357555 w 835885"/>
                <a:gd name="connsiteY908" fmla="*/ 330881 h 855181"/>
                <a:gd name="connsiteX909" fmla="*/ 355626 w 835885"/>
                <a:gd name="connsiteY909" fmla="*/ 331562 h 855181"/>
                <a:gd name="connsiteX910" fmla="*/ 351880 w 835885"/>
                <a:gd name="connsiteY910" fmla="*/ 332129 h 855181"/>
                <a:gd name="connsiteX911" fmla="*/ 350064 w 835885"/>
                <a:gd name="connsiteY911" fmla="*/ 332697 h 855181"/>
                <a:gd name="connsiteX912" fmla="*/ 348588 w 835885"/>
                <a:gd name="connsiteY912" fmla="*/ 333378 h 855181"/>
                <a:gd name="connsiteX913" fmla="*/ 349156 w 835885"/>
                <a:gd name="connsiteY913" fmla="*/ 333719 h 855181"/>
                <a:gd name="connsiteX914" fmla="*/ 349610 w 835885"/>
                <a:gd name="connsiteY914" fmla="*/ 334059 h 855181"/>
                <a:gd name="connsiteX915" fmla="*/ 350064 w 835885"/>
                <a:gd name="connsiteY915" fmla="*/ 334286 h 855181"/>
                <a:gd name="connsiteX916" fmla="*/ 350745 w 835885"/>
                <a:gd name="connsiteY916" fmla="*/ 334400 h 855181"/>
                <a:gd name="connsiteX917" fmla="*/ 350745 w 835885"/>
                <a:gd name="connsiteY917" fmla="*/ 335194 h 855181"/>
                <a:gd name="connsiteX918" fmla="*/ 349950 w 835885"/>
                <a:gd name="connsiteY918" fmla="*/ 335421 h 855181"/>
                <a:gd name="connsiteX919" fmla="*/ 349269 w 835885"/>
                <a:gd name="connsiteY919" fmla="*/ 335875 h 855181"/>
                <a:gd name="connsiteX920" fmla="*/ 348702 w 835885"/>
                <a:gd name="connsiteY920" fmla="*/ 336329 h 855181"/>
                <a:gd name="connsiteX921" fmla="*/ 348248 w 835885"/>
                <a:gd name="connsiteY921" fmla="*/ 336897 h 855181"/>
                <a:gd name="connsiteX922" fmla="*/ 347113 w 835885"/>
                <a:gd name="connsiteY922" fmla="*/ 336443 h 855181"/>
                <a:gd name="connsiteX923" fmla="*/ 344956 w 835885"/>
                <a:gd name="connsiteY923" fmla="*/ 336556 h 855181"/>
                <a:gd name="connsiteX924" fmla="*/ 342686 w 835885"/>
                <a:gd name="connsiteY924" fmla="*/ 337124 h 855181"/>
                <a:gd name="connsiteX925" fmla="*/ 341210 w 835885"/>
                <a:gd name="connsiteY925" fmla="*/ 338032 h 855181"/>
                <a:gd name="connsiteX926" fmla="*/ 339621 w 835885"/>
                <a:gd name="connsiteY926" fmla="*/ 338826 h 855181"/>
                <a:gd name="connsiteX927" fmla="*/ 337351 w 835885"/>
                <a:gd name="connsiteY927" fmla="*/ 338713 h 855181"/>
                <a:gd name="connsiteX928" fmla="*/ 333491 w 835885"/>
                <a:gd name="connsiteY928" fmla="*/ 337691 h 855181"/>
                <a:gd name="connsiteX929" fmla="*/ 334400 w 835885"/>
                <a:gd name="connsiteY929" fmla="*/ 335988 h 855181"/>
                <a:gd name="connsiteX930" fmla="*/ 335534 w 835885"/>
                <a:gd name="connsiteY930" fmla="*/ 334400 h 855181"/>
                <a:gd name="connsiteX931" fmla="*/ 334967 w 835885"/>
                <a:gd name="connsiteY931" fmla="*/ 332697 h 855181"/>
                <a:gd name="connsiteX932" fmla="*/ 336216 w 835885"/>
                <a:gd name="connsiteY932" fmla="*/ 331562 h 855181"/>
                <a:gd name="connsiteX933" fmla="*/ 339394 w 835885"/>
                <a:gd name="connsiteY933" fmla="*/ 330086 h 855181"/>
                <a:gd name="connsiteX934" fmla="*/ 339394 w 835885"/>
                <a:gd name="connsiteY934" fmla="*/ 331675 h 855181"/>
                <a:gd name="connsiteX935" fmla="*/ 338145 w 835885"/>
                <a:gd name="connsiteY935" fmla="*/ 336897 h 855181"/>
                <a:gd name="connsiteX936" fmla="*/ 345070 w 835885"/>
                <a:gd name="connsiteY936" fmla="*/ 333151 h 855181"/>
                <a:gd name="connsiteX937" fmla="*/ 346091 w 835885"/>
                <a:gd name="connsiteY937" fmla="*/ 331788 h 855181"/>
                <a:gd name="connsiteX938" fmla="*/ 345410 w 835885"/>
                <a:gd name="connsiteY938" fmla="*/ 330654 h 855181"/>
                <a:gd name="connsiteX939" fmla="*/ 345978 w 835885"/>
                <a:gd name="connsiteY939" fmla="*/ 330200 h 855181"/>
                <a:gd name="connsiteX940" fmla="*/ 346885 w 835885"/>
                <a:gd name="connsiteY940" fmla="*/ 330313 h 855181"/>
                <a:gd name="connsiteX941" fmla="*/ 347340 w 835885"/>
                <a:gd name="connsiteY941" fmla="*/ 330654 h 855181"/>
                <a:gd name="connsiteX942" fmla="*/ 347680 w 835885"/>
                <a:gd name="connsiteY942" fmla="*/ 331221 h 855181"/>
                <a:gd name="connsiteX943" fmla="*/ 348361 w 835885"/>
                <a:gd name="connsiteY943" fmla="*/ 330540 h 855181"/>
                <a:gd name="connsiteX944" fmla="*/ 349042 w 835885"/>
                <a:gd name="connsiteY944" fmla="*/ 329178 h 855181"/>
                <a:gd name="connsiteX945" fmla="*/ 349383 w 835885"/>
                <a:gd name="connsiteY945" fmla="*/ 327702 h 855181"/>
                <a:gd name="connsiteX946" fmla="*/ 348929 w 835885"/>
                <a:gd name="connsiteY946" fmla="*/ 326340 h 855181"/>
                <a:gd name="connsiteX947" fmla="*/ 346432 w 835885"/>
                <a:gd name="connsiteY947" fmla="*/ 322140 h 855181"/>
                <a:gd name="connsiteX948" fmla="*/ 345410 w 835885"/>
                <a:gd name="connsiteY948" fmla="*/ 320892 h 855181"/>
                <a:gd name="connsiteX949" fmla="*/ 345864 w 835885"/>
                <a:gd name="connsiteY949" fmla="*/ 318849 h 855181"/>
                <a:gd name="connsiteX950" fmla="*/ 344842 w 835885"/>
                <a:gd name="connsiteY950" fmla="*/ 316579 h 855181"/>
                <a:gd name="connsiteX951" fmla="*/ 343140 w 835885"/>
                <a:gd name="connsiteY951" fmla="*/ 314535 h 855181"/>
                <a:gd name="connsiteX952" fmla="*/ 341550 w 835885"/>
                <a:gd name="connsiteY952" fmla="*/ 313060 h 855181"/>
                <a:gd name="connsiteX953" fmla="*/ 339735 w 835885"/>
                <a:gd name="connsiteY953" fmla="*/ 311698 h 855181"/>
                <a:gd name="connsiteX954" fmla="*/ 338032 w 835885"/>
                <a:gd name="connsiteY954" fmla="*/ 311130 h 855181"/>
                <a:gd name="connsiteX955" fmla="*/ 330540 w 835885"/>
                <a:gd name="connsiteY955" fmla="*/ 310449 h 855181"/>
                <a:gd name="connsiteX956" fmla="*/ 330427 w 835885"/>
                <a:gd name="connsiteY956" fmla="*/ 309995 h 855181"/>
                <a:gd name="connsiteX957" fmla="*/ 330540 w 835885"/>
                <a:gd name="connsiteY957" fmla="*/ 309427 h 855181"/>
                <a:gd name="connsiteX958" fmla="*/ 330313 w 835885"/>
                <a:gd name="connsiteY958" fmla="*/ 308860 h 855181"/>
                <a:gd name="connsiteX959" fmla="*/ 329859 w 835885"/>
                <a:gd name="connsiteY959" fmla="*/ 308179 h 855181"/>
                <a:gd name="connsiteX960" fmla="*/ 328837 w 835885"/>
                <a:gd name="connsiteY960" fmla="*/ 306135 h 855181"/>
                <a:gd name="connsiteX961" fmla="*/ 328270 w 835885"/>
                <a:gd name="connsiteY961" fmla="*/ 305568 h 855181"/>
                <a:gd name="connsiteX962" fmla="*/ 327589 w 835885"/>
                <a:gd name="connsiteY962" fmla="*/ 305454 h 855181"/>
                <a:gd name="connsiteX963" fmla="*/ 324978 w 835885"/>
                <a:gd name="connsiteY963" fmla="*/ 305568 h 855181"/>
                <a:gd name="connsiteX964" fmla="*/ 322821 w 835885"/>
                <a:gd name="connsiteY964" fmla="*/ 305000 h 855181"/>
                <a:gd name="connsiteX965" fmla="*/ 322254 w 835885"/>
                <a:gd name="connsiteY965" fmla="*/ 305114 h 855181"/>
                <a:gd name="connsiteX966" fmla="*/ 322935 w 835885"/>
                <a:gd name="connsiteY966" fmla="*/ 306362 h 855181"/>
                <a:gd name="connsiteX967" fmla="*/ 322935 w 835885"/>
                <a:gd name="connsiteY967" fmla="*/ 307271 h 855181"/>
                <a:gd name="connsiteX968" fmla="*/ 321914 w 835885"/>
                <a:gd name="connsiteY968" fmla="*/ 308292 h 855181"/>
                <a:gd name="connsiteX969" fmla="*/ 321573 w 835885"/>
                <a:gd name="connsiteY969" fmla="*/ 309768 h 855181"/>
                <a:gd name="connsiteX970" fmla="*/ 321914 w 835885"/>
                <a:gd name="connsiteY970" fmla="*/ 311243 h 855181"/>
                <a:gd name="connsiteX971" fmla="*/ 322935 w 835885"/>
                <a:gd name="connsiteY971" fmla="*/ 312379 h 855181"/>
                <a:gd name="connsiteX972" fmla="*/ 320665 w 835885"/>
                <a:gd name="connsiteY972" fmla="*/ 312946 h 855181"/>
                <a:gd name="connsiteX973" fmla="*/ 316805 w 835885"/>
                <a:gd name="connsiteY973" fmla="*/ 313286 h 855181"/>
                <a:gd name="connsiteX974" fmla="*/ 313173 w 835885"/>
                <a:gd name="connsiteY974" fmla="*/ 314195 h 855181"/>
                <a:gd name="connsiteX975" fmla="*/ 311584 w 835885"/>
                <a:gd name="connsiteY975" fmla="*/ 316238 h 855181"/>
                <a:gd name="connsiteX976" fmla="*/ 311357 w 835885"/>
                <a:gd name="connsiteY976" fmla="*/ 321119 h 855181"/>
                <a:gd name="connsiteX977" fmla="*/ 311584 w 835885"/>
                <a:gd name="connsiteY977" fmla="*/ 322594 h 855181"/>
                <a:gd name="connsiteX978" fmla="*/ 314308 w 835885"/>
                <a:gd name="connsiteY978" fmla="*/ 330313 h 855181"/>
                <a:gd name="connsiteX979" fmla="*/ 314876 w 835885"/>
                <a:gd name="connsiteY979" fmla="*/ 330313 h 855181"/>
                <a:gd name="connsiteX980" fmla="*/ 315670 w 835885"/>
                <a:gd name="connsiteY980" fmla="*/ 328951 h 855181"/>
                <a:gd name="connsiteX981" fmla="*/ 316919 w 835885"/>
                <a:gd name="connsiteY981" fmla="*/ 327702 h 855181"/>
                <a:gd name="connsiteX982" fmla="*/ 316579 w 835885"/>
                <a:gd name="connsiteY982" fmla="*/ 326340 h 855181"/>
                <a:gd name="connsiteX983" fmla="*/ 317033 w 835885"/>
                <a:gd name="connsiteY983" fmla="*/ 326227 h 855181"/>
                <a:gd name="connsiteX984" fmla="*/ 317827 w 835885"/>
                <a:gd name="connsiteY984" fmla="*/ 327021 h 855181"/>
                <a:gd name="connsiteX985" fmla="*/ 318281 w 835885"/>
                <a:gd name="connsiteY985" fmla="*/ 328497 h 855181"/>
                <a:gd name="connsiteX986" fmla="*/ 318962 w 835885"/>
                <a:gd name="connsiteY986" fmla="*/ 327702 h 855181"/>
                <a:gd name="connsiteX987" fmla="*/ 319870 w 835885"/>
                <a:gd name="connsiteY987" fmla="*/ 329745 h 855181"/>
                <a:gd name="connsiteX988" fmla="*/ 320211 w 835885"/>
                <a:gd name="connsiteY988" fmla="*/ 332129 h 855181"/>
                <a:gd name="connsiteX989" fmla="*/ 320778 w 835885"/>
                <a:gd name="connsiteY989" fmla="*/ 334400 h 855181"/>
                <a:gd name="connsiteX990" fmla="*/ 322254 w 835885"/>
                <a:gd name="connsiteY990" fmla="*/ 336102 h 855181"/>
                <a:gd name="connsiteX991" fmla="*/ 322254 w 835885"/>
                <a:gd name="connsiteY991" fmla="*/ 335534 h 855181"/>
                <a:gd name="connsiteX992" fmla="*/ 322368 w 835885"/>
                <a:gd name="connsiteY992" fmla="*/ 335421 h 855181"/>
                <a:gd name="connsiteX993" fmla="*/ 322595 w 835885"/>
                <a:gd name="connsiteY993" fmla="*/ 335421 h 855181"/>
                <a:gd name="connsiteX994" fmla="*/ 322935 w 835885"/>
                <a:gd name="connsiteY994" fmla="*/ 335307 h 855181"/>
                <a:gd name="connsiteX995" fmla="*/ 322481 w 835885"/>
                <a:gd name="connsiteY995" fmla="*/ 334513 h 855181"/>
                <a:gd name="connsiteX996" fmla="*/ 322254 w 835885"/>
                <a:gd name="connsiteY996" fmla="*/ 333605 h 855181"/>
                <a:gd name="connsiteX997" fmla="*/ 324638 w 835885"/>
                <a:gd name="connsiteY997" fmla="*/ 335194 h 855181"/>
                <a:gd name="connsiteX998" fmla="*/ 325773 w 835885"/>
                <a:gd name="connsiteY998" fmla="*/ 337350 h 855181"/>
                <a:gd name="connsiteX999" fmla="*/ 326681 w 835885"/>
                <a:gd name="connsiteY999" fmla="*/ 339507 h 855181"/>
                <a:gd name="connsiteX1000" fmla="*/ 328156 w 835885"/>
                <a:gd name="connsiteY1000" fmla="*/ 341324 h 855181"/>
                <a:gd name="connsiteX1001" fmla="*/ 327589 w 835885"/>
                <a:gd name="connsiteY1001" fmla="*/ 342913 h 855181"/>
                <a:gd name="connsiteX1002" fmla="*/ 327703 w 835885"/>
                <a:gd name="connsiteY1002" fmla="*/ 343253 h 855181"/>
                <a:gd name="connsiteX1003" fmla="*/ 328156 w 835885"/>
                <a:gd name="connsiteY1003" fmla="*/ 343934 h 855181"/>
                <a:gd name="connsiteX1004" fmla="*/ 325092 w 835885"/>
                <a:gd name="connsiteY1004" fmla="*/ 345751 h 855181"/>
                <a:gd name="connsiteX1005" fmla="*/ 324297 w 835885"/>
                <a:gd name="connsiteY1005" fmla="*/ 346885 h 855181"/>
                <a:gd name="connsiteX1006" fmla="*/ 324751 w 835885"/>
                <a:gd name="connsiteY1006" fmla="*/ 348929 h 855181"/>
                <a:gd name="connsiteX1007" fmla="*/ 329746 w 835885"/>
                <a:gd name="connsiteY1007" fmla="*/ 345864 h 855181"/>
                <a:gd name="connsiteX1008" fmla="*/ 332356 w 835885"/>
                <a:gd name="connsiteY1008" fmla="*/ 344956 h 855181"/>
                <a:gd name="connsiteX1009" fmla="*/ 335308 w 835885"/>
                <a:gd name="connsiteY1009" fmla="*/ 344615 h 855181"/>
                <a:gd name="connsiteX1010" fmla="*/ 335308 w 835885"/>
                <a:gd name="connsiteY1010" fmla="*/ 345410 h 855181"/>
                <a:gd name="connsiteX1011" fmla="*/ 334513 w 835885"/>
                <a:gd name="connsiteY1011" fmla="*/ 346318 h 855181"/>
                <a:gd name="connsiteX1012" fmla="*/ 331335 w 835885"/>
                <a:gd name="connsiteY1012" fmla="*/ 348020 h 855181"/>
                <a:gd name="connsiteX1013" fmla="*/ 330427 w 835885"/>
                <a:gd name="connsiteY1013" fmla="*/ 348815 h 855181"/>
                <a:gd name="connsiteX1014" fmla="*/ 329973 w 835885"/>
                <a:gd name="connsiteY1014" fmla="*/ 349723 h 855181"/>
                <a:gd name="connsiteX1015" fmla="*/ 329292 w 835885"/>
                <a:gd name="connsiteY1015" fmla="*/ 352221 h 855181"/>
                <a:gd name="connsiteX1016" fmla="*/ 328837 w 835885"/>
                <a:gd name="connsiteY1016" fmla="*/ 353128 h 855181"/>
                <a:gd name="connsiteX1017" fmla="*/ 328156 w 835885"/>
                <a:gd name="connsiteY1017" fmla="*/ 354037 h 855181"/>
                <a:gd name="connsiteX1018" fmla="*/ 327816 w 835885"/>
                <a:gd name="connsiteY1018" fmla="*/ 354377 h 855181"/>
                <a:gd name="connsiteX1019" fmla="*/ 327362 w 835885"/>
                <a:gd name="connsiteY1019" fmla="*/ 354831 h 855181"/>
                <a:gd name="connsiteX1020" fmla="*/ 326567 w 835885"/>
                <a:gd name="connsiteY1020" fmla="*/ 355512 h 855181"/>
                <a:gd name="connsiteX1021" fmla="*/ 326000 w 835885"/>
                <a:gd name="connsiteY1021" fmla="*/ 355626 h 855181"/>
                <a:gd name="connsiteX1022" fmla="*/ 324638 w 835885"/>
                <a:gd name="connsiteY1022" fmla="*/ 355399 h 855181"/>
                <a:gd name="connsiteX1023" fmla="*/ 323843 w 835885"/>
                <a:gd name="connsiteY1023" fmla="*/ 355512 h 855181"/>
                <a:gd name="connsiteX1024" fmla="*/ 323162 w 835885"/>
                <a:gd name="connsiteY1024" fmla="*/ 356080 h 855181"/>
                <a:gd name="connsiteX1025" fmla="*/ 322595 w 835885"/>
                <a:gd name="connsiteY1025" fmla="*/ 356307 h 855181"/>
                <a:gd name="connsiteX1026" fmla="*/ 321800 w 835885"/>
                <a:gd name="connsiteY1026" fmla="*/ 356421 h 855181"/>
                <a:gd name="connsiteX1027" fmla="*/ 322254 w 835885"/>
                <a:gd name="connsiteY1027" fmla="*/ 357669 h 855181"/>
                <a:gd name="connsiteX1028" fmla="*/ 322481 w 835885"/>
                <a:gd name="connsiteY1028" fmla="*/ 358123 h 855181"/>
                <a:gd name="connsiteX1029" fmla="*/ 321119 w 835885"/>
                <a:gd name="connsiteY1029" fmla="*/ 358236 h 855181"/>
                <a:gd name="connsiteX1030" fmla="*/ 319189 w 835885"/>
                <a:gd name="connsiteY1030" fmla="*/ 359485 h 855181"/>
                <a:gd name="connsiteX1031" fmla="*/ 318168 w 835885"/>
                <a:gd name="connsiteY1031" fmla="*/ 359826 h 855181"/>
                <a:gd name="connsiteX1032" fmla="*/ 317033 w 835885"/>
                <a:gd name="connsiteY1032" fmla="*/ 359598 h 855181"/>
                <a:gd name="connsiteX1033" fmla="*/ 315784 w 835885"/>
                <a:gd name="connsiteY1033" fmla="*/ 359031 h 855181"/>
                <a:gd name="connsiteX1034" fmla="*/ 314535 w 835885"/>
                <a:gd name="connsiteY1034" fmla="*/ 358690 h 855181"/>
                <a:gd name="connsiteX1035" fmla="*/ 313287 w 835885"/>
                <a:gd name="connsiteY1035" fmla="*/ 358917 h 855181"/>
                <a:gd name="connsiteX1036" fmla="*/ 312833 w 835885"/>
                <a:gd name="connsiteY1036" fmla="*/ 359826 h 855181"/>
                <a:gd name="connsiteX1037" fmla="*/ 312379 w 835885"/>
                <a:gd name="connsiteY1037" fmla="*/ 362663 h 855181"/>
                <a:gd name="connsiteX1038" fmla="*/ 311698 w 835885"/>
                <a:gd name="connsiteY1038" fmla="*/ 363231 h 855181"/>
                <a:gd name="connsiteX1039" fmla="*/ 309314 w 835885"/>
                <a:gd name="connsiteY1039" fmla="*/ 363344 h 855181"/>
                <a:gd name="connsiteX1040" fmla="*/ 308519 w 835885"/>
                <a:gd name="connsiteY1040" fmla="*/ 363798 h 855181"/>
                <a:gd name="connsiteX1041" fmla="*/ 308065 w 835885"/>
                <a:gd name="connsiteY1041" fmla="*/ 364934 h 855181"/>
                <a:gd name="connsiteX1042" fmla="*/ 306703 w 835885"/>
                <a:gd name="connsiteY1042" fmla="*/ 364820 h 855181"/>
                <a:gd name="connsiteX1043" fmla="*/ 304433 w 835885"/>
                <a:gd name="connsiteY1043" fmla="*/ 365388 h 855181"/>
                <a:gd name="connsiteX1044" fmla="*/ 302276 w 835885"/>
                <a:gd name="connsiteY1044" fmla="*/ 365615 h 855181"/>
                <a:gd name="connsiteX1045" fmla="*/ 301368 w 835885"/>
                <a:gd name="connsiteY1045" fmla="*/ 364479 h 855181"/>
                <a:gd name="connsiteX1046" fmla="*/ 300914 w 835885"/>
                <a:gd name="connsiteY1046" fmla="*/ 363458 h 855181"/>
                <a:gd name="connsiteX1047" fmla="*/ 299893 w 835885"/>
                <a:gd name="connsiteY1047" fmla="*/ 363798 h 855181"/>
                <a:gd name="connsiteX1048" fmla="*/ 298076 w 835885"/>
                <a:gd name="connsiteY1048" fmla="*/ 364934 h 855181"/>
                <a:gd name="connsiteX1049" fmla="*/ 297282 w 835885"/>
                <a:gd name="connsiteY1049" fmla="*/ 364593 h 855181"/>
                <a:gd name="connsiteX1050" fmla="*/ 295693 w 835885"/>
                <a:gd name="connsiteY1050" fmla="*/ 363458 h 855181"/>
                <a:gd name="connsiteX1051" fmla="*/ 295239 w 835885"/>
                <a:gd name="connsiteY1051" fmla="*/ 363231 h 855181"/>
                <a:gd name="connsiteX1052" fmla="*/ 295012 w 835885"/>
                <a:gd name="connsiteY1052" fmla="*/ 362890 h 855181"/>
                <a:gd name="connsiteX1053" fmla="*/ 291606 w 835885"/>
                <a:gd name="connsiteY1053" fmla="*/ 360393 h 855181"/>
                <a:gd name="connsiteX1054" fmla="*/ 290812 w 835885"/>
                <a:gd name="connsiteY1054" fmla="*/ 360620 h 855181"/>
                <a:gd name="connsiteX1055" fmla="*/ 288996 w 835885"/>
                <a:gd name="connsiteY1055" fmla="*/ 361869 h 855181"/>
                <a:gd name="connsiteX1056" fmla="*/ 288428 w 835885"/>
                <a:gd name="connsiteY1056" fmla="*/ 362436 h 855181"/>
                <a:gd name="connsiteX1057" fmla="*/ 287633 w 835885"/>
                <a:gd name="connsiteY1057" fmla="*/ 363004 h 855181"/>
                <a:gd name="connsiteX1058" fmla="*/ 286612 w 835885"/>
                <a:gd name="connsiteY1058" fmla="*/ 363231 h 855181"/>
                <a:gd name="connsiteX1059" fmla="*/ 285704 w 835885"/>
                <a:gd name="connsiteY1059" fmla="*/ 363344 h 855181"/>
                <a:gd name="connsiteX1060" fmla="*/ 284909 w 835885"/>
                <a:gd name="connsiteY1060" fmla="*/ 363572 h 855181"/>
                <a:gd name="connsiteX1061" fmla="*/ 284228 w 835885"/>
                <a:gd name="connsiteY1061" fmla="*/ 364139 h 855181"/>
                <a:gd name="connsiteX1062" fmla="*/ 283547 w 835885"/>
                <a:gd name="connsiteY1062" fmla="*/ 365047 h 855181"/>
                <a:gd name="connsiteX1063" fmla="*/ 283207 w 835885"/>
                <a:gd name="connsiteY1063" fmla="*/ 364707 h 855181"/>
                <a:gd name="connsiteX1064" fmla="*/ 282299 w 835885"/>
                <a:gd name="connsiteY1064" fmla="*/ 364139 h 855181"/>
                <a:gd name="connsiteX1065" fmla="*/ 282299 w 835885"/>
                <a:gd name="connsiteY1065" fmla="*/ 367544 h 855181"/>
                <a:gd name="connsiteX1066" fmla="*/ 286952 w 835885"/>
                <a:gd name="connsiteY1066" fmla="*/ 366750 h 855181"/>
                <a:gd name="connsiteX1067" fmla="*/ 286952 w 835885"/>
                <a:gd name="connsiteY1067" fmla="*/ 367544 h 855181"/>
                <a:gd name="connsiteX1068" fmla="*/ 285137 w 835885"/>
                <a:gd name="connsiteY1068" fmla="*/ 368793 h 855181"/>
                <a:gd name="connsiteX1069" fmla="*/ 286044 w 835885"/>
                <a:gd name="connsiteY1069" fmla="*/ 370268 h 855181"/>
                <a:gd name="connsiteX1070" fmla="*/ 287974 w 835885"/>
                <a:gd name="connsiteY1070" fmla="*/ 370836 h 855181"/>
                <a:gd name="connsiteX1071" fmla="*/ 288996 w 835885"/>
                <a:gd name="connsiteY1071" fmla="*/ 369247 h 855181"/>
                <a:gd name="connsiteX1072" fmla="*/ 289677 w 835885"/>
                <a:gd name="connsiteY1072" fmla="*/ 369247 h 855181"/>
                <a:gd name="connsiteX1073" fmla="*/ 288996 w 835885"/>
                <a:gd name="connsiteY1073" fmla="*/ 371063 h 855181"/>
                <a:gd name="connsiteX1074" fmla="*/ 290471 w 835885"/>
                <a:gd name="connsiteY1074" fmla="*/ 370949 h 855181"/>
                <a:gd name="connsiteX1075" fmla="*/ 291720 w 835885"/>
                <a:gd name="connsiteY1075" fmla="*/ 370609 h 855181"/>
                <a:gd name="connsiteX1076" fmla="*/ 292855 w 835885"/>
                <a:gd name="connsiteY1076" fmla="*/ 370496 h 855181"/>
                <a:gd name="connsiteX1077" fmla="*/ 293650 w 835885"/>
                <a:gd name="connsiteY1077" fmla="*/ 371063 h 855181"/>
                <a:gd name="connsiteX1078" fmla="*/ 298417 w 835885"/>
                <a:gd name="connsiteY1078" fmla="*/ 368565 h 855181"/>
                <a:gd name="connsiteX1079" fmla="*/ 299666 w 835885"/>
                <a:gd name="connsiteY1079" fmla="*/ 368453 h 855181"/>
                <a:gd name="connsiteX1080" fmla="*/ 302049 w 835885"/>
                <a:gd name="connsiteY1080" fmla="*/ 372311 h 855181"/>
                <a:gd name="connsiteX1081" fmla="*/ 304092 w 835885"/>
                <a:gd name="connsiteY1081" fmla="*/ 374809 h 855181"/>
                <a:gd name="connsiteX1082" fmla="*/ 305114 w 835885"/>
                <a:gd name="connsiteY1082" fmla="*/ 375490 h 855181"/>
                <a:gd name="connsiteX1083" fmla="*/ 306136 w 835885"/>
                <a:gd name="connsiteY1083" fmla="*/ 376625 h 855181"/>
                <a:gd name="connsiteX1084" fmla="*/ 306930 w 835885"/>
                <a:gd name="connsiteY1084" fmla="*/ 376966 h 855181"/>
                <a:gd name="connsiteX1085" fmla="*/ 307725 w 835885"/>
                <a:gd name="connsiteY1085" fmla="*/ 376852 h 855181"/>
                <a:gd name="connsiteX1086" fmla="*/ 309654 w 835885"/>
                <a:gd name="connsiteY1086" fmla="*/ 376171 h 855181"/>
                <a:gd name="connsiteX1087" fmla="*/ 310676 w 835885"/>
                <a:gd name="connsiteY1087" fmla="*/ 376058 h 855181"/>
                <a:gd name="connsiteX1088" fmla="*/ 311925 w 835885"/>
                <a:gd name="connsiteY1088" fmla="*/ 376398 h 855181"/>
                <a:gd name="connsiteX1089" fmla="*/ 313514 w 835885"/>
                <a:gd name="connsiteY1089" fmla="*/ 377420 h 855181"/>
                <a:gd name="connsiteX1090" fmla="*/ 314876 w 835885"/>
                <a:gd name="connsiteY1090" fmla="*/ 378782 h 855181"/>
                <a:gd name="connsiteX1091" fmla="*/ 315557 w 835885"/>
                <a:gd name="connsiteY1091" fmla="*/ 380257 h 855181"/>
                <a:gd name="connsiteX1092" fmla="*/ 317487 w 835885"/>
                <a:gd name="connsiteY1092" fmla="*/ 378214 h 855181"/>
                <a:gd name="connsiteX1093" fmla="*/ 318508 w 835885"/>
                <a:gd name="connsiteY1093" fmla="*/ 377647 h 855181"/>
                <a:gd name="connsiteX1094" fmla="*/ 320097 w 835885"/>
                <a:gd name="connsiteY1094" fmla="*/ 377647 h 855181"/>
                <a:gd name="connsiteX1095" fmla="*/ 321119 w 835885"/>
                <a:gd name="connsiteY1095" fmla="*/ 378101 h 855181"/>
                <a:gd name="connsiteX1096" fmla="*/ 323049 w 835885"/>
                <a:gd name="connsiteY1096" fmla="*/ 379804 h 855181"/>
                <a:gd name="connsiteX1097" fmla="*/ 324524 w 835885"/>
                <a:gd name="connsiteY1097" fmla="*/ 380144 h 855181"/>
                <a:gd name="connsiteX1098" fmla="*/ 329973 w 835885"/>
                <a:gd name="connsiteY1098" fmla="*/ 380257 h 855181"/>
                <a:gd name="connsiteX1099" fmla="*/ 332470 w 835885"/>
                <a:gd name="connsiteY1099" fmla="*/ 381166 h 855181"/>
                <a:gd name="connsiteX1100" fmla="*/ 334172 w 835885"/>
                <a:gd name="connsiteY1100" fmla="*/ 383549 h 855181"/>
                <a:gd name="connsiteX1101" fmla="*/ 337237 w 835885"/>
                <a:gd name="connsiteY1101" fmla="*/ 393311 h 855181"/>
                <a:gd name="connsiteX1102" fmla="*/ 338599 w 835885"/>
                <a:gd name="connsiteY1102" fmla="*/ 394673 h 855181"/>
                <a:gd name="connsiteX1103" fmla="*/ 340416 w 835885"/>
                <a:gd name="connsiteY1103" fmla="*/ 394900 h 855181"/>
                <a:gd name="connsiteX1104" fmla="*/ 341324 w 835885"/>
                <a:gd name="connsiteY1104" fmla="*/ 394560 h 855181"/>
                <a:gd name="connsiteX1105" fmla="*/ 342459 w 835885"/>
                <a:gd name="connsiteY1105" fmla="*/ 393424 h 855181"/>
                <a:gd name="connsiteX1106" fmla="*/ 343594 w 835885"/>
                <a:gd name="connsiteY1106" fmla="*/ 392857 h 855181"/>
                <a:gd name="connsiteX1107" fmla="*/ 344842 w 835885"/>
                <a:gd name="connsiteY1107" fmla="*/ 392970 h 855181"/>
                <a:gd name="connsiteX1108" fmla="*/ 346204 w 835885"/>
                <a:gd name="connsiteY1108" fmla="*/ 392743 h 855181"/>
                <a:gd name="connsiteX1109" fmla="*/ 347567 w 835885"/>
                <a:gd name="connsiteY1109" fmla="*/ 391154 h 855181"/>
                <a:gd name="connsiteX1110" fmla="*/ 345751 w 835885"/>
                <a:gd name="connsiteY1110" fmla="*/ 389905 h 855181"/>
                <a:gd name="connsiteX1111" fmla="*/ 344956 w 835885"/>
                <a:gd name="connsiteY1111" fmla="*/ 389565 h 855181"/>
                <a:gd name="connsiteX1112" fmla="*/ 346772 w 835885"/>
                <a:gd name="connsiteY1112" fmla="*/ 388771 h 855181"/>
                <a:gd name="connsiteX1113" fmla="*/ 348588 w 835885"/>
                <a:gd name="connsiteY1113" fmla="*/ 389224 h 855181"/>
                <a:gd name="connsiteX1114" fmla="*/ 351767 w 835885"/>
                <a:gd name="connsiteY1114" fmla="*/ 391267 h 855181"/>
                <a:gd name="connsiteX1115" fmla="*/ 353356 w 835885"/>
                <a:gd name="connsiteY1115" fmla="*/ 391836 h 855181"/>
                <a:gd name="connsiteX1116" fmla="*/ 356534 w 835885"/>
                <a:gd name="connsiteY1116" fmla="*/ 392289 h 855181"/>
                <a:gd name="connsiteX1117" fmla="*/ 358350 w 835885"/>
                <a:gd name="connsiteY1117" fmla="*/ 392970 h 855181"/>
                <a:gd name="connsiteX1118" fmla="*/ 359826 w 835885"/>
                <a:gd name="connsiteY1118" fmla="*/ 394105 h 855181"/>
                <a:gd name="connsiteX1119" fmla="*/ 360847 w 835885"/>
                <a:gd name="connsiteY1119" fmla="*/ 395694 h 855181"/>
                <a:gd name="connsiteX1120" fmla="*/ 361301 w 835885"/>
                <a:gd name="connsiteY1120" fmla="*/ 397397 h 855181"/>
                <a:gd name="connsiteX1121" fmla="*/ 361074 w 835885"/>
                <a:gd name="connsiteY1121" fmla="*/ 398873 h 855181"/>
                <a:gd name="connsiteX1122" fmla="*/ 359939 w 835885"/>
                <a:gd name="connsiteY1122" fmla="*/ 400121 h 855181"/>
                <a:gd name="connsiteX1123" fmla="*/ 358464 w 835885"/>
                <a:gd name="connsiteY1123" fmla="*/ 400803 h 855181"/>
                <a:gd name="connsiteX1124" fmla="*/ 357215 w 835885"/>
                <a:gd name="connsiteY1124" fmla="*/ 402051 h 855181"/>
                <a:gd name="connsiteX1125" fmla="*/ 356421 w 835885"/>
                <a:gd name="connsiteY1125" fmla="*/ 404889 h 855181"/>
                <a:gd name="connsiteX1126" fmla="*/ 357442 w 835885"/>
                <a:gd name="connsiteY1126" fmla="*/ 403413 h 855181"/>
                <a:gd name="connsiteX1127" fmla="*/ 358577 w 835885"/>
                <a:gd name="connsiteY1127" fmla="*/ 403413 h 855181"/>
                <a:gd name="connsiteX1128" fmla="*/ 359712 w 835885"/>
                <a:gd name="connsiteY1128" fmla="*/ 404208 h 855181"/>
                <a:gd name="connsiteX1129" fmla="*/ 360734 w 835885"/>
                <a:gd name="connsiteY1129" fmla="*/ 405343 h 855181"/>
                <a:gd name="connsiteX1130" fmla="*/ 361756 w 835885"/>
                <a:gd name="connsiteY1130" fmla="*/ 406251 h 855181"/>
                <a:gd name="connsiteX1131" fmla="*/ 364366 w 835885"/>
                <a:gd name="connsiteY1131" fmla="*/ 406932 h 855181"/>
                <a:gd name="connsiteX1132" fmla="*/ 365728 w 835885"/>
                <a:gd name="connsiteY1132" fmla="*/ 407613 h 855181"/>
                <a:gd name="connsiteX1133" fmla="*/ 365728 w 835885"/>
                <a:gd name="connsiteY1133" fmla="*/ 408407 h 855181"/>
                <a:gd name="connsiteX1134" fmla="*/ 364820 w 835885"/>
                <a:gd name="connsiteY1134" fmla="*/ 408748 h 855181"/>
                <a:gd name="connsiteX1135" fmla="*/ 362550 w 835885"/>
                <a:gd name="connsiteY1135" fmla="*/ 408748 h 855181"/>
                <a:gd name="connsiteX1136" fmla="*/ 361642 w 835885"/>
                <a:gd name="connsiteY1136" fmla="*/ 409089 h 855181"/>
                <a:gd name="connsiteX1137" fmla="*/ 360847 w 835885"/>
                <a:gd name="connsiteY1137" fmla="*/ 409997 h 855181"/>
                <a:gd name="connsiteX1138" fmla="*/ 360620 w 835885"/>
                <a:gd name="connsiteY1138" fmla="*/ 410791 h 855181"/>
                <a:gd name="connsiteX1139" fmla="*/ 361188 w 835885"/>
                <a:gd name="connsiteY1139" fmla="*/ 411359 h 855181"/>
                <a:gd name="connsiteX1140" fmla="*/ 362663 w 835885"/>
                <a:gd name="connsiteY1140" fmla="*/ 411586 h 855181"/>
                <a:gd name="connsiteX1141" fmla="*/ 369247 w 835885"/>
                <a:gd name="connsiteY1141" fmla="*/ 411245 h 855181"/>
                <a:gd name="connsiteX1142" fmla="*/ 379009 w 835885"/>
                <a:gd name="connsiteY1142" fmla="*/ 412948 h 855181"/>
                <a:gd name="connsiteX1143" fmla="*/ 380257 w 835885"/>
                <a:gd name="connsiteY1143" fmla="*/ 412040 h 855181"/>
                <a:gd name="connsiteX1144" fmla="*/ 381279 w 835885"/>
                <a:gd name="connsiteY1144" fmla="*/ 410338 h 855181"/>
                <a:gd name="connsiteX1145" fmla="*/ 383663 w 835885"/>
                <a:gd name="connsiteY1145" fmla="*/ 411586 h 855181"/>
                <a:gd name="connsiteX1146" fmla="*/ 386954 w 835885"/>
                <a:gd name="connsiteY1146" fmla="*/ 414991 h 855181"/>
                <a:gd name="connsiteX1147" fmla="*/ 384911 w 835885"/>
                <a:gd name="connsiteY1147" fmla="*/ 416240 h 855181"/>
                <a:gd name="connsiteX1148" fmla="*/ 384230 w 835885"/>
                <a:gd name="connsiteY1148" fmla="*/ 416581 h 855181"/>
                <a:gd name="connsiteX1149" fmla="*/ 384230 w 835885"/>
                <a:gd name="connsiteY1149" fmla="*/ 417489 h 855181"/>
                <a:gd name="connsiteX1150" fmla="*/ 385479 w 835885"/>
                <a:gd name="connsiteY1150" fmla="*/ 417715 h 855181"/>
                <a:gd name="connsiteX1151" fmla="*/ 386501 w 835885"/>
                <a:gd name="connsiteY1151" fmla="*/ 418283 h 855181"/>
                <a:gd name="connsiteX1152" fmla="*/ 386841 w 835885"/>
                <a:gd name="connsiteY1152" fmla="*/ 419077 h 855181"/>
                <a:gd name="connsiteX1153" fmla="*/ 386273 w 835885"/>
                <a:gd name="connsiteY1153" fmla="*/ 419986 h 855181"/>
                <a:gd name="connsiteX1154" fmla="*/ 386273 w 835885"/>
                <a:gd name="connsiteY1154" fmla="*/ 420780 h 855181"/>
                <a:gd name="connsiteX1155" fmla="*/ 389338 w 835885"/>
                <a:gd name="connsiteY1155" fmla="*/ 422256 h 855181"/>
                <a:gd name="connsiteX1156" fmla="*/ 393992 w 835885"/>
                <a:gd name="connsiteY1156" fmla="*/ 429407 h 855181"/>
                <a:gd name="connsiteX1157" fmla="*/ 397624 w 835885"/>
                <a:gd name="connsiteY1157" fmla="*/ 431790 h 855181"/>
                <a:gd name="connsiteX1158" fmla="*/ 399100 w 835885"/>
                <a:gd name="connsiteY1158" fmla="*/ 431904 h 855181"/>
                <a:gd name="connsiteX1159" fmla="*/ 404662 w 835885"/>
                <a:gd name="connsiteY1159" fmla="*/ 430996 h 855181"/>
                <a:gd name="connsiteX1160" fmla="*/ 406932 w 835885"/>
                <a:gd name="connsiteY1160" fmla="*/ 432359 h 855181"/>
                <a:gd name="connsiteX1161" fmla="*/ 408067 w 835885"/>
                <a:gd name="connsiteY1161" fmla="*/ 432585 h 855181"/>
                <a:gd name="connsiteX1162" fmla="*/ 417375 w 835885"/>
                <a:gd name="connsiteY1162" fmla="*/ 436558 h 855181"/>
                <a:gd name="connsiteX1163" fmla="*/ 419305 w 835885"/>
                <a:gd name="connsiteY1163" fmla="*/ 436899 h 855181"/>
                <a:gd name="connsiteX1164" fmla="*/ 421121 w 835885"/>
                <a:gd name="connsiteY1164" fmla="*/ 437466 h 855181"/>
                <a:gd name="connsiteX1165" fmla="*/ 422710 w 835885"/>
                <a:gd name="connsiteY1165" fmla="*/ 438942 h 855181"/>
                <a:gd name="connsiteX1166" fmla="*/ 425094 w 835885"/>
                <a:gd name="connsiteY1166" fmla="*/ 442007 h 855181"/>
                <a:gd name="connsiteX1167" fmla="*/ 429634 w 835885"/>
                <a:gd name="connsiteY1167" fmla="*/ 445753 h 855181"/>
                <a:gd name="connsiteX1168" fmla="*/ 430429 w 835885"/>
                <a:gd name="connsiteY1168" fmla="*/ 446660 h 855181"/>
                <a:gd name="connsiteX1169" fmla="*/ 430883 w 835885"/>
                <a:gd name="connsiteY1169" fmla="*/ 447455 h 855181"/>
                <a:gd name="connsiteX1170" fmla="*/ 432699 w 835885"/>
                <a:gd name="connsiteY1170" fmla="*/ 448136 h 855181"/>
                <a:gd name="connsiteX1171" fmla="*/ 433040 w 835885"/>
                <a:gd name="connsiteY1171" fmla="*/ 449158 h 855181"/>
                <a:gd name="connsiteX1172" fmla="*/ 432812 w 835885"/>
                <a:gd name="connsiteY1172" fmla="*/ 450179 h 855181"/>
                <a:gd name="connsiteX1173" fmla="*/ 432585 w 835885"/>
                <a:gd name="connsiteY1173" fmla="*/ 451087 h 855181"/>
                <a:gd name="connsiteX1174" fmla="*/ 432699 w 835885"/>
                <a:gd name="connsiteY1174" fmla="*/ 451995 h 855181"/>
                <a:gd name="connsiteX1175" fmla="*/ 433721 w 835885"/>
                <a:gd name="connsiteY1175" fmla="*/ 452904 h 855181"/>
                <a:gd name="connsiteX1176" fmla="*/ 432699 w 835885"/>
                <a:gd name="connsiteY1176" fmla="*/ 453244 h 855181"/>
                <a:gd name="connsiteX1177" fmla="*/ 432131 w 835885"/>
                <a:gd name="connsiteY1177" fmla="*/ 454152 h 855181"/>
                <a:gd name="connsiteX1178" fmla="*/ 431791 w 835885"/>
                <a:gd name="connsiteY1178" fmla="*/ 455514 h 855181"/>
                <a:gd name="connsiteX1179" fmla="*/ 431677 w 835885"/>
                <a:gd name="connsiteY1179" fmla="*/ 457104 h 855181"/>
                <a:gd name="connsiteX1180" fmla="*/ 431110 w 835885"/>
                <a:gd name="connsiteY1180" fmla="*/ 455401 h 855181"/>
                <a:gd name="connsiteX1181" fmla="*/ 429634 w 835885"/>
                <a:gd name="connsiteY1181" fmla="*/ 455628 h 855181"/>
                <a:gd name="connsiteX1182" fmla="*/ 424867 w 835885"/>
                <a:gd name="connsiteY1182" fmla="*/ 458238 h 855181"/>
                <a:gd name="connsiteX1183" fmla="*/ 424980 w 835885"/>
                <a:gd name="connsiteY1183" fmla="*/ 460736 h 855181"/>
                <a:gd name="connsiteX1184" fmla="*/ 426456 w 835885"/>
                <a:gd name="connsiteY1184" fmla="*/ 465957 h 855181"/>
                <a:gd name="connsiteX1185" fmla="*/ 426910 w 835885"/>
                <a:gd name="connsiteY1185" fmla="*/ 468227 h 855181"/>
                <a:gd name="connsiteX1186" fmla="*/ 427818 w 835885"/>
                <a:gd name="connsiteY1186" fmla="*/ 469930 h 855181"/>
                <a:gd name="connsiteX1187" fmla="*/ 428726 w 835885"/>
                <a:gd name="connsiteY1187" fmla="*/ 471179 h 855181"/>
                <a:gd name="connsiteX1188" fmla="*/ 429180 w 835885"/>
                <a:gd name="connsiteY1188" fmla="*/ 472200 h 855181"/>
                <a:gd name="connsiteX1189" fmla="*/ 428953 w 835885"/>
                <a:gd name="connsiteY1189" fmla="*/ 473335 h 855181"/>
                <a:gd name="connsiteX1190" fmla="*/ 427705 w 835885"/>
                <a:gd name="connsiteY1190" fmla="*/ 475946 h 855181"/>
                <a:gd name="connsiteX1191" fmla="*/ 427250 w 835885"/>
                <a:gd name="connsiteY1191" fmla="*/ 477194 h 855181"/>
                <a:gd name="connsiteX1192" fmla="*/ 427250 w 835885"/>
                <a:gd name="connsiteY1192" fmla="*/ 478216 h 855181"/>
                <a:gd name="connsiteX1193" fmla="*/ 427477 w 835885"/>
                <a:gd name="connsiteY1193" fmla="*/ 479465 h 855181"/>
                <a:gd name="connsiteX1194" fmla="*/ 427591 w 835885"/>
                <a:gd name="connsiteY1194" fmla="*/ 480827 h 855181"/>
                <a:gd name="connsiteX1195" fmla="*/ 427137 w 835885"/>
                <a:gd name="connsiteY1195" fmla="*/ 482302 h 855181"/>
                <a:gd name="connsiteX1196" fmla="*/ 428158 w 835885"/>
                <a:gd name="connsiteY1196" fmla="*/ 482189 h 855181"/>
                <a:gd name="connsiteX1197" fmla="*/ 429294 w 835885"/>
                <a:gd name="connsiteY1197" fmla="*/ 482530 h 855181"/>
                <a:gd name="connsiteX1198" fmla="*/ 430202 w 835885"/>
                <a:gd name="connsiteY1198" fmla="*/ 483324 h 855181"/>
                <a:gd name="connsiteX1199" fmla="*/ 430542 w 835885"/>
                <a:gd name="connsiteY1199" fmla="*/ 484573 h 855181"/>
                <a:gd name="connsiteX1200" fmla="*/ 430088 w 835885"/>
                <a:gd name="connsiteY1200" fmla="*/ 485254 h 855181"/>
                <a:gd name="connsiteX1201" fmla="*/ 427137 w 835885"/>
                <a:gd name="connsiteY1201" fmla="*/ 486389 h 855181"/>
                <a:gd name="connsiteX1202" fmla="*/ 427818 w 835885"/>
                <a:gd name="connsiteY1202" fmla="*/ 487183 h 855181"/>
                <a:gd name="connsiteX1203" fmla="*/ 428726 w 835885"/>
                <a:gd name="connsiteY1203" fmla="*/ 487751 h 855181"/>
                <a:gd name="connsiteX1204" fmla="*/ 429748 w 835885"/>
                <a:gd name="connsiteY1204" fmla="*/ 488091 h 855181"/>
                <a:gd name="connsiteX1205" fmla="*/ 431110 w 835885"/>
                <a:gd name="connsiteY1205" fmla="*/ 488091 h 855181"/>
                <a:gd name="connsiteX1206" fmla="*/ 430429 w 835885"/>
                <a:gd name="connsiteY1206" fmla="*/ 489000 h 855181"/>
                <a:gd name="connsiteX1207" fmla="*/ 430996 w 835885"/>
                <a:gd name="connsiteY1207" fmla="*/ 489113 h 855181"/>
                <a:gd name="connsiteX1208" fmla="*/ 432472 w 835885"/>
                <a:gd name="connsiteY1208" fmla="*/ 489794 h 855181"/>
                <a:gd name="connsiteX1209" fmla="*/ 431904 w 835885"/>
                <a:gd name="connsiteY1209" fmla="*/ 490929 h 855181"/>
                <a:gd name="connsiteX1210" fmla="*/ 431791 w 835885"/>
                <a:gd name="connsiteY1210" fmla="*/ 491837 h 855181"/>
                <a:gd name="connsiteX1211" fmla="*/ 432018 w 835885"/>
                <a:gd name="connsiteY1211" fmla="*/ 492519 h 855181"/>
                <a:gd name="connsiteX1212" fmla="*/ 432472 w 835885"/>
                <a:gd name="connsiteY1212" fmla="*/ 493200 h 855181"/>
                <a:gd name="connsiteX1213" fmla="*/ 432018 w 835885"/>
                <a:gd name="connsiteY1213" fmla="*/ 493540 h 855181"/>
                <a:gd name="connsiteX1214" fmla="*/ 431564 w 835885"/>
                <a:gd name="connsiteY1214" fmla="*/ 493881 h 855181"/>
                <a:gd name="connsiteX1215" fmla="*/ 431337 w 835885"/>
                <a:gd name="connsiteY1215" fmla="*/ 494334 h 855181"/>
                <a:gd name="connsiteX1216" fmla="*/ 431223 w 835885"/>
                <a:gd name="connsiteY1216" fmla="*/ 495015 h 855181"/>
                <a:gd name="connsiteX1217" fmla="*/ 433493 w 835885"/>
                <a:gd name="connsiteY1217" fmla="*/ 496491 h 855181"/>
                <a:gd name="connsiteX1218" fmla="*/ 434288 w 835885"/>
                <a:gd name="connsiteY1218" fmla="*/ 497627 h 855181"/>
                <a:gd name="connsiteX1219" fmla="*/ 434515 w 835885"/>
                <a:gd name="connsiteY1219" fmla="*/ 499670 h 855181"/>
                <a:gd name="connsiteX1220" fmla="*/ 434402 w 835885"/>
                <a:gd name="connsiteY1220" fmla="*/ 502280 h 855181"/>
                <a:gd name="connsiteX1221" fmla="*/ 433948 w 835885"/>
                <a:gd name="connsiteY1221" fmla="*/ 503642 h 855181"/>
                <a:gd name="connsiteX1222" fmla="*/ 431791 w 835885"/>
                <a:gd name="connsiteY1222" fmla="*/ 506026 h 855181"/>
                <a:gd name="connsiteX1223" fmla="*/ 433153 w 835885"/>
                <a:gd name="connsiteY1223" fmla="*/ 506821 h 855181"/>
                <a:gd name="connsiteX1224" fmla="*/ 433153 w 835885"/>
                <a:gd name="connsiteY1224" fmla="*/ 507728 h 855181"/>
                <a:gd name="connsiteX1225" fmla="*/ 431791 w 835885"/>
                <a:gd name="connsiteY1225" fmla="*/ 507728 h 855181"/>
                <a:gd name="connsiteX1226" fmla="*/ 431791 w 835885"/>
                <a:gd name="connsiteY1226" fmla="*/ 508523 h 855181"/>
                <a:gd name="connsiteX1227" fmla="*/ 432358 w 835885"/>
                <a:gd name="connsiteY1227" fmla="*/ 508637 h 855181"/>
                <a:gd name="connsiteX1228" fmla="*/ 432472 w 835885"/>
                <a:gd name="connsiteY1228" fmla="*/ 508978 h 855181"/>
                <a:gd name="connsiteX1229" fmla="*/ 432358 w 835885"/>
                <a:gd name="connsiteY1229" fmla="*/ 509545 h 855181"/>
                <a:gd name="connsiteX1230" fmla="*/ 432472 w 835885"/>
                <a:gd name="connsiteY1230" fmla="*/ 510226 h 855181"/>
                <a:gd name="connsiteX1231" fmla="*/ 432358 w 835885"/>
                <a:gd name="connsiteY1231" fmla="*/ 509885 h 855181"/>
                <a:gd name="connsiteX1232" fmla="*/ 432358 w 835885"/>
                <a:gd name="connsiteY1232" fmla="*/ 509545 h 855181"/>
                <a:gd name="connsiteX1233" fmla="*/ 432245 w 835885"/>
                <a:gd name="connsiteY1233" fmla="*/ 509545 h 855181"/>
                <a:gd name="connsiteX1234" fmla="*/ 431791 w 835885"/>
                <a:gd name="connsiteY1234" fmla="*/ 510226 h 855181"/>
                <a:gd name="connsiteX1235" fmla="*/ 433040 w 835885"/>
                <a:gd name="connsiteY1235" fmla="*/ 511474 h 855181"/>
                <a:gd name="connsiteX1236" fmla="*/ 432245 w 835885"/>
                <a:gd name="connsiteY1236" fmla="*/ 512836 h 855181"/>
                <a:gd name="connsiteX1237" fmla="*/ 430542 w 835885"/>
                <a:gd name="connsiteY1237" fmla="*/ 514426 h 855181"/>
                <a:gd name="connsiteX1238" fmla="*/ 429180 w 835885"/>
                <a:gd name="connsiteY1238" fmla="*/ 516128 h 855181"/>
                <a:gd name="connsiteX1239" fmla="*/ 428045 w 835885"/>
                <a:gd name="connsiteY1239" fmla="*/ 515334 h 855181"/>
                <a:gd name="connsiteX1240" fmla="*/ 424299 w 835885"/>
                <a:gd name="connsiteY1240" fmla="*/ 513858 h 855181"/>
                <a:gd name="connsiteX1241" fmla="*/ 422823 w 835885"/>
                <a:gd name="connsiteY1241" fmla="*/ 513631 h 855181"/>
                <a:gd name="connsiteX1242" fmla="*/ 421121 w 835885"/>
                <a:gd name="connsiteY1242" fmla="*/ 513064 h 855181"/>
                <a:gd name="connsiteX1243" fmla="*/ 420440 w 835885"/>
                <a:gd name="connsiteY1243" fmla="*/ 511588 h 855181"/>
                <a:gd name="connsiteX1244" fmla="*/ 420440 w 835885"/>
                <a:gd name="connsiteY1244" fmla="*/ 507047 h 855181"/>
                <a:gd name="connsiteX1245" fmla="*/ 419759 w 835885"/>
                <a:gd name="connsiteY1245" fmla="*/ 507047 h 855181"/>
                <a:gd name="connsiteX1246" fmla="*/ 418397 w 835885"/>
                <a:gd name="connsiteY1246" fmla="*/ 507842 h 855181"/>
                <a:gd name="connsiteX1247" fmla="*/ 417488 w 835885"/>
                <a:gd name="connsiteY1247" fmla="*/ 505572 h 855181"/>
                <a:gd name="connsiteX1248" fmla="*/ 416467 w 835885"/>
                <a:gd name="connsiteY1248" fmla="*/ 500464 h 855181"/>
                <a:gd name="connsiteX1249" fmla="*/ 416126 w 835885"/>
                <a:gd name="connsiteY1249" fmla="*/ 500804 h 855181"/>
                <a:gd name="connsiteX1250" fmla="*/ 415218 w 835885"/>
                <a:gd name="connsiteY1250" fmla="*/ 501372 h 855181"/>
                <a:gd name="connsiteX1251" fmla="*/ 414537 w 835885"/>
                <a:gd name="connsiteY1251" fmla="*/ 499329 h 855181"/>
                <a:gd name="connsiteX1252" fmla="*/ 412948 w 835885"/>
                <a:gd name="connsiteY1252" fmla="*/ 497286 h 855181"/>
                <a:gd name="connsiteX1253" fmla="*/ 411246 w 835885"/>
                <a:gd name="connsiteY1253" fmla="*/ 496037 h 855181"/>
                <a:gd name="connsiteX1254" fmla="*/ 409884 w 835885"/>
                <a:gd name="connsiteY1254" fmla="*/ 496264 h 855181"/>
                <a:gd name="connsiteX1255" fmla="*/ 409429 w 835885"/>
                <a:gd name="connsiteY1255" fmla="*/ 495810 h 855181"/>
                <a:gd name="connsiteX1256" fmla="*/ 409089 w 835885"/>
                <a:gd name="connsiteY1256" fmla="*/ 495583 h 855181"/>
                <a:gd name="connsiteX1257" fmla="*/ 408748 w 835885"/>
                <a:gd name="connsiteY1257" fmla="*/ 495243 h 855181"/>
                <a:gd name="connsiteX1258" fmla="*/ 408408 w 835885"/>
                <a:gd name="connsiteY1258" fmla="*/ 494562 h 855181"/>
                <a:gd name="connsiteX1259" fmla="*/ 407840 w 835885"/>
                <a:gd name="connsiteY1259" fmla="*/ 494562 h 855181"/>
                <a:gd name="connsiteX1260" fmla="*/ 407273 w 835885"/>
                <a:gd name="connsiteY1260" fmla="*/ 497172 h 855181"/>
                <a:gd name="connsiteX1261" fmla="*/ 406251 w 835885"/>
                <a:gd name="connsiteY1261" fmla="*/ 497172 h 855181"/>
                <a:gd name="connsiteX1262" fmla="*/ 405230 w 835885"/>
                <a:gd name="connsiteY1262" fmla="*/ 496718 h 855181"/>
                <a:gd name="connsiteX1263" fmla="*/ 404435 w 835885"/>
                <a:gd name="connsiteY1263" fmla="*/ 497967 h 855181"/>
                <a:gd name="connsiteX1264" fmla="*/ 404322 w 835885"/>
                <a:gd name="connsiteY1264" fmla="*/ 497172 h 855181"/>
                <a:gd name="connsiteX1265" fmla="*/ 404208 w 835885"/>
                <a:gd name="connsiteY1265" fmla="*/ 496491 h 855181"/>
                <a:gd name="connsiteX1266" fmla="*/ 403868 w 835885"/>
                <a:gd name="connsiteY1266" fmla="*/ 496151 h 855181"/>
                <a:gd name="connsiteX1267" fmla="*/ 402959 w 835885"/>
                <a:gd name="connsiteY1267" fmla="*/ 496264 h 855181"/>
                <a:gd name="connsiteX1268" fmla="*/ 403527 w 835885"/>
                <a:gd name="connsiteY1268" fmla="*/ 494789 h 855181"/>
                <a:gd name="connsiteX1269" fmla="*/ 403073 w 835885"/>
                <a:gd name="connsiteY1269" fmla="*/ 493540 h 855181"/>
                <a:gd name="connsiteX1270" fmla="*/ 400916 w 835885"/>
                <a:gd name="connsiteY1270" fmla="*/ 491270 h 855181"/>
                <a:gd name="connsiteX1271" fmla="*/ 400689 w 835885"/>
                <a:gd name="connsiteY1271" fmla="*/ 488886 h 855181"/>
                <a:gd name="connsiteX1272" fmla="*/ 396603 w 835885"/>
                <a:gd name="connsiteY1272" fmla="*/ 482983 h 855181"/>
                <a:gd name="connsiteX1273" fmla="*/ 396262 w 835885"/>
                <a:gd name="connsiteY1273" fmla="*/ 481281 h 855181"/>
                <a:gd name="connsiteX1274" fmla="*/ 394673 w 835885"/>
                <a:gd name="connsiteY1274" fmla="*/ 480487 h 855181"/>
                <a:gd name="connsiteX1275" fmla="*/ 393084 w 835885"/>
                <a:gd name="connsiteY1275" fmla="*/ 480827 h 855181"/>
                <a:gd name="connsiteX1276" fmla="*/ 391381 w 835885"/>
                <a:gd name="connsiteY1276" fmla="*/ 481621 h 855181"/>
                <a:gd name="connsiteX1277" fmla="*/ 389679 w 835885"/>
                <a:gd name="connsiteY1277" fmla="*/ 482075 h 855181"/>
                <a:gd name="connsiteX1278" fmla="*/ 389679 w 835885"/>
                <a:gd name="connsiteY1278" fmla="*/ 481508 h 855181"/>
                <a:gd name="connsiteX1279" fmla="*/ 389679 w 835885"/>
                <a:gd name="connsiteY1279" fmla="*/ 481281 h 855181"/>
                <a:gd name="connsiteX1280" fmla="*/ 390587 w 835885"/>
                <a:gd name="connsiteY1280" fmla="*/ 480827 h 855181"/>
                <a:gd name="connsiteX1281" fmla="*/ 390927 w 835885"/>
                <a:gd name="connsiteY1281" fmla="*/ 480487 h 855181"/>
                <a:gd name="connsiteX1282" fmla="*/ 391041 w 835885"/>
                <a:gd name="connsiteY1282" fmla="*/ 479692 h 855181"/>
                <a:gd name="connsiteX1283" fmla="*/ 389565 w 835885"/>
                <a:gd name="connsiteY1283" fmla="*/ 480259 h 855181"/>
                <a:gd name="connsiteX1284" fmla="*/ 388771 w 835885"/>
                <a:gd name="connsiteY1284" fmla="*/ 479578 h 855181"/>
                <a:gd name="connsiteX1285" fmla="*/ 387976 w 835885"/>
                <a:gd name="connsiteY1285" fmla="*/ 478443 h 855181"/>
                <a:gd name="connsiteX1286" fmla="*/ 386727 w 835885"/>
                <a:gd name="connsiteY1286" fmla="*/ 477875 h 855181"/>
                <a:gd name="connsiteX1287" fmla="*/ 385365 w 835885"/>
                <a:gd name="connsiteY1287" fmla="*/ 477875 h 855181"/>
                <a:gd name="connsiteX1288" fmla="*/ 384117 w 835885"/>
                <a:gd name="connsiteY1288" fmla="*/ 477649 h 855181"/>
                <a:gd name="connsiteX1289" fmla="*/ 383095 w 835885"/>
                <a:gd name="connsiteY1289" fmla="*/ 477194 h 855181"/>
                <a:gd name="connsiteX1290" fmla="*/ 382301 w 835885"/>
                <a:gd name="connsiteY1290" fmla="*/ 476287 h 855181"/>
                <a:gd name="connsiteX1291" fmla="*/ 385820 w 835885"/>
                <a:gd name="connsiteY1291" fmla="*/ 473108 h 855181"/>
                <a:gd name="connsiteX1292" fmla="*/ 386727 w 835885"/>
                <a:gd name="connsiteY1292" fmla="*/ 471292 h 855181"/>
                <a:gd name="connsiteX1293" fmla="*/ 386046 w 835885"/>
                <a:gd name="connsiteY1293" fmla="*/ 469136 h 855181"/>
                <a:gd name="connsiteX1294" fmla="*/ 385139 w 835885"/>
                <a:gd name="connsiteY1294" fmla="*/ 468227 h 855181"/>
                <a:gd name="connsiteX1295" fmla="*/ 384457 w 835885"/>
                <a:gd name="connsiteY1295" fmla="*/ 468114 h 855181"/>
                <a:gd name="connsiteX1296" fmla="*/ 383890 w 835885"/>
                <a:gd name="connsiteY1296" fmla="*/ 468455 h 855181"/>
                <a:gd name="connsiteX1297" fmla="*/ 383095 w 835885"/>
                <a:gd name="connsiteY1297" fmla="*/ 468681 h 855181"/>
                <a:gd name="connsiteX1298" fmla="*/ 379463 w 835885"/>
                <a:gd name="connsiteY1298" fmla="*/ 468681 h 855181"/>
                <a:gd name="connsiteX1299" fmla="*/ 378441 w 835885"/>
                <a:gd name="connsiteY1299" fmla="*/ 468908 h 855181"/>
                <a:gd name="connsiteX1300" fmla="*/ 377760 w 835885"/>
                <a:gd name="connsiteY1300" fmla="*/ 469476 h 855181"/>
                <a:gd name="connsiteX1301" fmla="*/ 377306 w 835885"/>
                <a:gd name="connsiteY1301" fmla="*/ 470043 h 855181"/>
                <a:gd name="connsiteX1302" fmla="*/ 376852 w 835885"/>
                <a:gd name="connsiteY1302" fmla="*/ 470270 h 855181"/>
                <a:gd name="connsiteX1303" fmla="*/ 374582 w 835885"/>
                <a:gd name="connsiteY1303" fmla="*/ 470384 h 855181"/>
                <a:gd name="connsiteX1304" fmla="*/ 373560 w 835885"/>
                <a:gd name="connsiteY1304" fmla="*/ 470611 h 855181"/>
                <a:gd name="connsiteX1305" fmla="*/ 372539 w 835885"/>
                <a:gd name="connsiteY1305" fmla="*/ 471065 h 855181"/>
                <a:gd name="connsiteX1306" fmla="*/ 368793 w 835885"/>
                <a:gd name="connsiteY1306" fmla="*/ 474357 h 855181"/>
                <a:gd name="connsiteX1307" fmla="*/ 367204 w 835885"/>
                <a:gd name="connsiteY1307" fmla="*/ 475151 h 855181"/>
                <a:gd name="connsiteX1308" fmla="*/ 370496 w 835885"/>
                <a:gd name="connsiteY1308" fmla="*/ 476059 h 855181"/>
                <a:gd name="connsiteX1309" fmla="*/ 368453 w 835885"/>
                <a:gd name="connsiteY1309" fmla="*/ 476854 h 855181"/>
                <a:gd name="connsiteX1310" fmla="*/ 360734 w 835885"/>
                <a:gd name="connsiteY1310" fmla="*/ 476059 h 855181"/>
                <a:gd name="connsiteX1311" fmla="*/ 350745 w 835885"/>
                <a:gd name="connsiteY1311" fmla="*/ 476854 h 855181"/>
                <a:gd name="connsiteX1312" fmla="*/ 347113 w 835885"/>
                <a:gd name="connsiteY1312" fmla="*/ 478670 h 855181"/>
                <a:gd name="connsiteX1313" fmla="*/ 344275 w 835885"/>
                <a:gd name="connsiteY1313" fmla="*/ 480940 h 855181"/>
                <a:gd name="connsiteX1314" fmla="*/ 342572 w 835885"/>
                <a:gd name="connsiteY1314" fmla="*/ 482189 h 855181"/>
                <a:gd name="connsiteX1315" fmla="*/ 337918 w 835885"/>
                <a:gd name="connsiteY1315" fmla="*/ 484573 h 855181"/>
                <a:gd name="connsiteX1316" fmla="*/ 333832 w 835885"/>
                <a:gd name="connsiteY1316" fmla="*/ 482870 h 855181"/>
                <a:gd name="connsiteX1317" fmla="*/ 332924 w 835885"/>
                <a:gd name="connsiteY1317" fmla="*/ 483324 h 855181"/>
                <a:gd name="connsiteX1318" fmla="*/ 332129 w 835885"/>
                <a:gd name="connsiteY1318" fmla="*/ 483324 h 855181"/>
                <a:gd name="connsiteX1319" fmla="*/ 331335 w 835885"/>
                <a:gd name="connsiteY1319" fmla="*/ 483097 h 855181"/>
                <a:gd name="connsiteX1320" fmla="*/ 330313 w 835885"/>
                <a:gd name="connsiteY1320" fmla="*/ 482983 h 855181"/>
                <a:gd name="connsiteX1321" fmla="*/ 329973 w 835885"/>
                <a:gd name="connsiteY1321" fmla="*/ 483664 h 855181"/>
                <a:gd name="connsiteX1322" fmla="*/ 329973 w 835885"/>
                <a:gd name="connsiteY1322" fmla="*/ 485026 h 855181"/>
                <a:gd name="connsiteX1323" fmla="*/ 329859 w 835885"/>
                <a:gd name="connsiteY1323" fmla="*/ 486389 h 855181"/>
                <a:gd name="connsiteX1324" fmla="*/ 328951 w 835885"/>
                <a:gd name="connsiteY1324" fmla="*/ 487070 h 855181"/>
                <a:gd name="connsiteX1325" fmla="*/ 328384 w 835885"/>
                <a:gd name="connsiteY1325" fmla="*/ 488205 h 855181"/>
                <a:gd name="connsiteX1326" fmla="*/ 328837 w 835885"/>
                <a:gd name="connsiteY1326" fmla="*/ 490588 h 855181"/>
                <a:gd name="connsiteX1327" fmla="*/ 330086 w 835885"/>
                <a:gd name="connsiteY1327" fmla="*/ 492405 h 855181"/>
                <a:gd name="connsiteX1328" fmla="*/ 332016 w 835885"/>
                <a:gd name="connsiteY1328" fmla="*/ 492064 h 855181"/>
                <a:gd name="connsiteX1329" fmla="*/ 333719 w 835885"/>
                <a:gd name="connsiteY1329" fmla="*/ 492972 h 855181"/>
                <a:gd name="connsiteX1330" fmla="*/ 335989 w 835885"/>
                <a:gd name="connsiteY1330" fmla="*/ 493313 h 855181"/>
                <a:gd name="connsiteX1331" fmla="*/ 338259 w 835885"/>
                <a:gd name="connsiteY1331" fmla="*/ 492972 h 855181"/>
                <a:gd name="connsiteX1332" fmla="*/ 339848 w 835885"/>
                <a:gd name="connsiteY1332" fmla="*/ 492064 h 855181"/>
                <a:gd name="connsiteX1333" fmla="*/ 342913 w 835885"/>
                <a:gd name="connsiteY1333" fmla="*/ 495129 h 855181"/>
                <a:gd name="connsiteX1334" fmla="*/ 344615 w 835885"/>
                <a:gd name="connsiteY1334" fmla="*/ 496377 h 855181"/>
                <a:gd name="connsiteX1335" fmla="*/ 346432 w 835885"/>
                <a:gd name="connsiteY1335" fmla="*/ 497172 h 855181"/>
                <a:gd name="connsiteX1336" fmla="*/ 345978 w 835885"/>
                <a:gd name="connsiteY1336" fmla="*/ 498421 h 855181"/>
                <a:gd name="connsiteX1337" fmla="*/ 345864 w 835885"/>
                <a:gd name="connsiteY1337" fmla="*/ 499556 h 855181"/>
                <a:gd name="connsiteX1338" fmla="*/ 345978 w 835885"/>
                <a:gd name="connsiteY1338" fmla="*/ 500577 h 855181"/>
                <a:gd name="connsiteX1339" fmla="*/ 346432 w 835885"/>
                <a:gd name="connsiteY1339" fmla="*/ 501486 h 855181"/>
                <a:gd name="connsiteX1340" fmla="*/ 345070 w 835885"/>
                <a:gd name="connsiteY1340" fmla="*/ 501713 h 855181"/>
                <a:gd name="connsiteX1341" fmla="*/ 343253 w 835885"/>
                <a:gd name="connsiteY1341" fmla="*/ 502848 h 855181"/>
                <a:gd name="connsiteX1342" fmla="*/ 341097 w 835885"/>
                <a:gd name="connsiteY1342" fmla="*/ 503188 h 855181"/>
                <a:gd name="connsiteX1343" fmla="*/ 340756 w 835885"/>
                <a:gd name="connsiteY1343" fmla="*/ 503529 h 855181"/>
                <a:gd name="connsiteX1344" fmla="*/ 340643 w 835885"/>
                <a:gd name="connsiteY1344" fmla="*/ 504323 h 855181"/>
                <a:gd name="connsiteX1345" fmla="*/ 340302 w 835885"/>
                <a:gd name="connsiteY1345" fmla="*/ 505572 h 855181"/>
                <a:gd name="connsiteX1346" fmla="*/ 342686 w 835885"/>
                <a:gd name="connsiteY1346" fmla="*/ 507388 h 855181"/>
                <a:gd name="connsiteX1347" fmla="*/ 344048 w 835885"/>
                <a:gd name="connsiteY1347" fmla="*/ 507956 h 855181"/>
                <a:gd name="connsiteX1348" fmla="*/ 345637 w 835885"/>
                <a:gd name="connsiteY1348" fmla="*/ 508069 h 855181"/>
                <a:gd name="connsiteX1349" fmla="*/ 344729 w 835885"/>
                <a:gd name="connsiteY1349" fmla="*/ 510793 h 855181"/>
                <a:gd name="connsiteX1350" fmla="*/ 344502 w 835885"/>
                <a:gd name="connsiteY1350" fmla="*/ 512723 h 855181"/>
                <a:gd name="connsiteX1351" fmla="*/ 344842 w 835885"/>
                <a:gd name="connsiteY1351" fmla="*/ 514539 h 855181"/>
                <a:gd name="connsiteX1352" fmla="*/ 345637 w 835885"/>
                <a:gd name="connsiteY1352" fmla="*/ 517150 h 855181"/>
                <a:gd name="connsiteX1353" fmla="*/ 344275 w 835885"/>
                <a:gd name="connsiteY1353" fmla="*/ 517150 h 855181"/>
                <a:gd name="connsiteX1354" fmla="*/ 344502 w 835885"/>
                <a:gd name="connsiteY1354" fmla="*/ 519760 h 855181"/>
                <a:gd name="connsiteX1355" fmla="*/ 344842 w 835885"/>
                <a:gd name="connsiteY1355" fmla="*/ 520896 h 855181"/>
                <a:gd name="connsiteX1356" fmla="*/ 346885 w 835885"/>
                <a:gd name="connsiteY1356" fmla="*/ 521691 h 855181"/>
                <a:gd name="connsiteX1357" fmla="*/ 350745 w 835885"/>
                <a:gd name="connsiteY1357" fmla="*/ 524755 h 855181"/>
                <a:gd name="connsiteX1358" fmla="*/ 351426 w 835885"/>
                <a:gd name="connsiteY1358" fmla="*/ 523847 h 855181"/>
                <a:gd name="connsiteX1359" fmla="*/ 355058 w 835885"/>
                <a:gd name="connsiteY1359" fmla="*/ 527366 h 855181"/>
                <a:gd name="connsiteX1360" fmla="*/ 355512 w 835885"/>
                <a:gd name="connsiteY1360" fmla="*/ 527479 h 855181"/>
                <a:gd name="connsiteX1361" fmla="*/ 355966 w 835885"/>
                <a:gd name="connsiteY1361" fmla="*/ 527593 h 855181"/>
                <a:gd name="connsiteX1362" fmla="*/ 356761 w 835885"/>
                <a:gd name="connsiteY1362" fmla="*/ 528047 h 855181"/>
                <a:gd name="connsiteX1363" fmla="*/ 358691 w 835885"/>
                <a:gd name="connsiteY1363" fmla="*/ 529636 h 855181"/>
                <a:gd name="connsiteX1364" fmla="*/ 359712 w 835885"/>
                <a:gd name="connsiteY1364" fmla="*/ 530317 h 855181"/>
                <a:gd name="connsiteX1365" fmla="*/ 361074 w 835885"/>
                <a:gd name="connsiteY1365" fmla="*/ 530544 h 855181"/>
                <a:gd name="connsiteX1366" fmla="*/ 363344 w 835885"/>
                <a:gd name="connsiteY1366" fmla="*/ 529068 h 855181"/>
                <a:gd name="connsiteX1367" fmla="*/ 363231 w 835885"/>
                <a:gd name="connsiteY1367" fmla="*/ 525777 h 855181"/>
                <a:gd name="connsiteX1368" fmla="*/ 361415 w 835885"/>
                <a:gd name="connsiteY1368" fmla="*/ 522598 h 855181"/>
                <a:gd name="connsiteX1369" fmla="*/ 358691 w 835885"/>
                <a:gd name="connsiteY1369" fmla="*/ 521350 h 855181"/>
                <a:gd name="connsiteX1370" fmla="*/ 358691 w 835885"/>
                <a:gd name="connsiteY1370" fmla="*/ 520555 h 855181"/>
                <a:gd name="connsiteX1371" fmla="*/ 360280 w 835885"/>
                <a:gd name="connsiteY1371" fmla="*/ 519193 h 855181"/>
                <a:gd name="connsiteX1372" fmla="*/ 362096 w 835885"/>
                <a:gd name="connsiteY1372" fmla="*/ 518398 h 855181"/>
                <a:gd name="connsiteX1373" fmla="*/ 366977 w 835885"/>
                <a:gd name="connsiteY1373" fmla="*/ 517945 h 855181"/>
                <a:gd name="connsiteX1374" fmla="*/ 367998 w 835885"/>
                <a:gd name="connsiteY1374" fmla="*/ 519420 h 855181"/>
                <a:gd name="connsiteX1375" fmla="*/ 367544 w 835885"/>
                <a:gd name="connsiteY1375" fmla="*/ 522712 h 855181"/>
                <a:gd name="connsiteX1376" fmla="*/ 366182 w 835885"/>
                <a:gd name="connsiteY1376" fmla="*/ 526117 h 855181"/>
                <a:gd name="connsiteX1377" fmla="*/ 364593 w 835885"/>
                <a:gd name="connsiteY1377" fmla="*/ 528047 h 855181"/>
                <a:gd name="connsiteX1378" fmla="*/ 365615 w 835885"/>
                <a:gd name="connsiteY1378" fmla="*/ 529068 h 855181"/>
                <a:gd name="connsiteX1379" fmla="*/ 366636 w 835885"/>
                <a:gd name="connsiteY1379" fmla="*/ 529749 h 855181"/>
                <a:gd name="connsiteX1380" fmla="*/ 367885 w 835885"/>
                <a:gd name="connsiteY1380" fmla="*/ 530204 h 855181"/>
                <a:gd name="connsiteX1381" fmla="*/ 369360 w 835885"/>
                <a:gd name="connsiteY1381" fmla="*/ 530430 h 855181"/>
                <a:gd name="connsiteX1382" fmla="*/ 369360 w 835885"/>
                <a:gd name="connsiteY1382" fmla="*/ 531339 h 855181"/>
                <a:gd name="connsiteX1383" fmla="*/ 367431 w 835885"/>
                <a:gd name="connsiteY1383" fmla="*/ 532020 h 855181"/>
                <a:gd name="connsiteX1384" fmla="*/ 366750 w 835885"/>
                <a:gd name="connsiteY1384" fmla="*/ 532133 h 855181"/>
                <a:gd name="connsiteX1385" fmla="*/ 366750 w 835885"/>
                <a:gd name="connsiteY1385" fmla="*/ 532928 h 855181"/>
                <a:gd name="connsiteX1386" fmla="*/ 367431 w 835885"/>
                <a:gd name="connsiteY1386" fmla="*/ 532928 h 855181"/>
                <a:gd name="connsiteX1387" fmla="*/ 368225 w 835885"/>
                <a:gd name="connsiteY1387" fmla="*/ 533268 h 855181"/>
                <a:gd name="connsiteX1388" fmla="*/ 370723 w 835885"/>
                <a:gd name="connsiteY1388" fmla="*/ 533723 h 855181"/>
                <a:gd name="connsiteX1389" fmla="*/ 372879 w 835885"/>
                <a:gd name="connsiteY1389" fmla="*/ 535198 h 855181"/>
                <a:gd name="connsiteX1390" fmla="*/ 374809 w 835885"/>
                <a:gd name="connsiteY1390" fmla="*/ 535879 h 855181"/>
                <a:gd name="connsiteX1391" fmla="*/ 379349 w 835885"/>
                <a:gd name="connsiteY1391" fmla="*/ 539625 h 855181"/>
                <a:gd name="connsiteX1392" fmla="*/ 378895 w 835885"/>
                <a:gd name="connsiteY1392" fmla="*/ 540193 h 855181"/>
                <a:gd name="connsiteX1393" fmla="*/ 378782 w 835885"/>
                <a:gd name="connsiteY1393" fmla="*/ 540419 h 855181"/>
                <a:gd name="connsiteX1394" fmla="*/ 379009 w 835885"/>
                <a:gd name="connsiteY1394" fmla="*/ 540647 h 855181"/>
                <a:gd name="connsiteX1395" fmla="*/ 379463 w 835885"/>
                <a:gd name="connsiteY1395" fmla="*/ 541214 h 855181"/>
                <a:gd name="connsiteX1396" fmla="*/ 379463 w 835885"/>
                <a:gd name="connsiteY1396" fmla="*/ 542009 h 855181"/>
                <a:gd name="connsiteX1397" fmla="*/ 377533 w 835885"/>
                <a:gd name="connsiteY1397" fmla="*/ 543030 h 855181"/>
                <a:gd name="connsiteX1398" fmla="*/ 371858 w 835885"/>
                <a:gd name="connsiteY1398" fmla="*/ 544960 h 855181"/>
                <a:gd name="connsiteX1399" fmla="*/ 371404 w 835885"/>
                <a:gd name="connsiteY1399" fmla="*/ 544960 h 855181"/>
                <a:gd name="connsiteX1400" fmla="*/ 359939 w 835885"/>
                <a:gd name="connsiteY1400" fmla="*/ 545527 h 855181"/>
                <a:gd name="connsiteX1401" fmla="*/ 358236 w 835885"/>
                <a:gd name="connsiteY1401" fmla="*/ 545300 h 855181"/>
                <a:gd name="connsiteX1402" fmla="*/ 358350 w 835885"/>
                <a:gd name="connsiteY1402" fmla="*/ 545755 h 855181"/>
                <a:gd name="connsiteX1403" fmla="*/ 358464 w 835885"/>
                <a:gd name="connsiteY1403" fmla="*/ 546095 h 855181"/>
                <a:gd name="connsiteX1404" fmla="*/ 358577 w 835885"/>
                <a:gd name="connsiteY1404" fmla="*/ 546436 h 855181"/>
                <a:gd name="connsiteX1405" fmla="*/ 358804 w 835885"/>
                <a:gd name="connsiteY1405" fmla="*/ 546889 h 855181"/>
                <a:gd name="connsiteX1406" fmla="*/ 355285 w 835885"/>
                <a:gd name="connsiteY1406" fmla="*/ 546436 h 855181"/>
                <a:gd name="connsiteX1407" fmla="*/ 354037 w 835885"/>
                <a:gd name="connsiteY1407" fmla="*/ 546549 h 855181"/>
                <a:gd name="connsiteX1408" fmla="*/ 354150 w 835885"/>
                <a:gd name="connsiteY1408" fmla="*/ 547798 h 855181"/>
                <a:gd name="connsiteX1409" fmla="*/ 350858 w 835885"/>
                <a:gd name="connsiteY1409" fmla="*/ 548592 h 855181"/>
                <a:gd name="connsiteX1410" fmla="*/ 350858 w 835885"/>
                <a:gd name="connsiteY1410" fmla="*/ 549727 h 855181"/>
                <a:gd name="connsiteX1411" fmla="*/ 351539 w 835885"/>
                <a:gd name="connsiteY1411" fmla="*/ 550295 h 855181"/>
                <a:gd name="connsiteX1412" fmla="*/ 352561 w 835885"/>
                <a:gd name="connsiteY1412" fmla="*/ 550408 h 855181"/>
                <a:gd name="connsiteX1413" fmla="*/ 353583 w 835885"/>
                <a:gd name="connsiteY1413" fmla="*/ 550181 h 855181"/>
                <a:gd name="connsiteX1414" fmla="*/ 353015 w 835885"/>
                <a:gd name="connsiteY1414" fmla="*/ 551089 h 855181"/>
                <a:gd name="connsiteX1415" fmla="*/ 353015 w 835885"/>
                <a:gd name="connsiteY1415" fmla="*/ 551884 h 855181"/>
                <a:gd name="connsiteX1416" fmla="*/ 353810 w 835885"/>
                <a:gd name="connsiteY1416" fmla="*/ 551997 h 855181"/>
                <a:gd name="connsiteX1417" fmla="*/ 355626 w 835885"/>
                <a:gd name="connsiteY1417" fmla="*/ 552792 h 855181"/>
                <a:gd name="connsiteX1418" fmla="*/ 354150 w 835885"/>
                <a:gd name="connsiteY1418" fmla="*/ 553473 h 855181"/>
                <a:gd name="connsiteX1419" fmla="*/ 352334 w 835885"/>
                <a:gd name="connsiteY1419" fmla="*/ 553700 h 855181"/>
                <a:gd name="connsiteX1420" fmla="*/ 348702 w 835885"/>
                <a:gd name="connsiteY1420" fmla="*/ 553587 h 855181"/>
                <a:gd name="connsiteX1421" fmla="*/ 346659 w 835885"/>
                <a:gd name="connsiteY1421" fmla="*/ 553927 h 855181"/>
                <a:gd name="connsiteX1422" fmla="*/ 346545 w 835885"/>
                <a:gd name="connsiteY1422" fmla="*/ 554949 h 855181"/>
                <a:gd name="connsiteX1423" fmla="*/ 347453 w 835885"/>
                <a:gd name="connsiteY1423" fmla="*/ 556538 h 855181"/>
                <a:gd name="connsiteX1424" fmla="*/ 348361 w 835885"/>
                <a:gd name="connsiteY1424" fmla="*/ 558581 h 855181"/>
                <a:gd name="connsiteX1425" fmla="*/ 346318 w 835885"/>
                <a:gd name="connsiteY1425" fmla="*/ 559035 h 855181"/>
                <a:gd name="connsiteX1426" fmla="*/ 344956 w 835885"/>
                <a:gd name="connsiteY1426" fmla="*/ 559035 h 855181"/>
                <a:gd name="connsiteX1427" fmla="*/ 343707 w 835885"/>
                <a:gd name="connsiteY1427" fmla="*/ 558581 h 855181"/>
                <a:gd name="connsiteX1428" fmla="*/ 342232 w 835885"/>
                <a:gd name="connsiteY1428" fmla="*/ 557787 h 855181"/>
                <a:gd name="connsiteX1429" fmla="*/ 342232 w 835885"/>
                <a:gd name="connsiteY1429" fmla="*/ 556992 h 855181"/>
                <a:gd name="connsiteX1430" fmla="*/ 344161 w 835885"/>
                <a:gd name="connsiteY1430" fmla="*/ 556992 h 855181"/>
                <a:gd name="connsiteX1431" fmla="*/ 344161 w 835885"/>
                <a:gd name="connsiteY1431" fmla="*/ 556197 h 855181"/>
                <a:gd name="connsiteX1432" fmla="*/ 343026 w 835885"/>
                <a:gd name="connsiteY1432" fmla="*/ 555856 h 855181"/>
                <a:gd name="connsiteX1433" fmla="*/ 341664 w 835885"/>
                <a:gd name="connsiteY1433" fmla="*/ 556084 h 855181"/>
                <a:gd name="connsiteX1434" fmla="*/ 340416 w 835885"/>
                <a:gd name="connsiteY1434" fmla="*/ 555970 h 855181"/>
                <a:gd name="connsiteX1435" fmla="*/ 339507 w 835885"/>
                <a:gd name="connsiteY1435" fmla="*/ 554608 h 855181"/>
                <a:gd name="connsiteX1436" fmla="*/ 341437 w 835885"/>
                <a:gd name="connsiteY1436" fmla="*/ 555403 h 855181"/>
                <a:gd name="connsiteX1437" fmla="*/ 340983 w 835885"/>
                <a:gd name="connsiteY1437" fmla="*/ 554268 h 855181"/>
                <a:gd name="connsiteX1438" fmla="*/ 340302 w 835885"/>
                <a:gd name="connsiteY1438" fmla="*/ 553473 h 855181"/>
                <a:gd name="connsiteX1439" fmla="*/ 338145 w 835885"/>
                <a:gd name="connsiteY1439" fmla="*/ 552111 h 855181"/>
                <a:gd name="connsiteX1440" fmla="*/ 337351 w 835885"/>
                <a:gd name="connsiteY1440" fmla="*/ 552906 h 855181"/>
                <a:gd name="connsiteX1441" fmla="*/ 336329 w 835885"/>
                <a:gd name="connsiteY1441" fmla="*/ 552906 h 855181"/>
                <a:gd name="connsiteX1442" fmla="*/ 335421 w 835885"/>
                <a:gd name="connsiteY1442" fmla="*/ 552338 h 855181"/>
                <a:gd name="connsiteX1443" fmla="*/ 335421 w 835885"/>
                <a:gd name="connsiteY1443" fmla="*/ 552111 h 855181"/>
                <a:gd name="connsiteX1444" fmla="*/ 335081 w 835885"/>
                <a:gd name="connsiteY1444" fmla="*/ 548251 h 855181"/>
                <a:gd name="connsiteX1445" fmla="*/ 335308 w 835885"/>
                <a:gd name="connsiteY1445" fmla="*/ 546776 h 855181"/>
                <a:gd name="connsiteX1446" fmla="*/ 336443 w 835885"/>
                <a:gd name="connsiteY1446" fmla="*/ 547570 h 855181"/>
                <a:gd name="connsiteX1447" fmla="*/ 337578 w 835885"/>
                <a:gd name="connsiteY1447" fmla="*/ 548138 h 855181"/>
                <a:gd name="connsiteX1448" fmla="*/ 338599 w 835885"/>
                <a:gd name="connsiteY1448" fmla="*/ 547230 h 855181"/>
                <a:gd name="connsiteX1449" fmla="*/ 339281 w 835885"/>
                <a:gd name="connsiteY1449" fmla="*/ 545527 h 855181"/>
                <a:gd name="connsiteX1450" fmla="*/ 339394 w 835885"/>
                <a:gd name="connsiteY1450" fmla="*/ 543711 h 855181"/>
                <a:gd name="connsiteX1451" fmla="*/ 341550 w 835885"/>
                <a:gd name="connsiteY1451" fmla="*/ 544960 h 855181"/>
                <a:gd name="connsiteX1452" fmla="*/ 342118 w 835885"/>
                <a:gd name="connsiteY1452" fmla="*/ 545414 h 855181"/>
                <a:gd name="connsiteX1453" fmla="*/ 342118 w 835885"/>
                <a:gd name="connsiteY1453" fmla="*/ 544619 h 855181"/>
                <a:gd name="connsiteX1454" fmla="*/ 341664 w 835885"/>
                <a:gd name="connsiteY1454" fmla="*/ 543484 h 855181"/>
                <a:gd name="connsiteX1455" fmla="*/ 341550 w 835885"/>
                <a:gd name="connsiteY1455" fmla="*/ 542690 h 855181"/>
                <a:gd name="connsiteX1456" fmla="*/ 341550 w 835885"/>
                <a:gd name="connsiteY1456" fmla="*/ 541555 h 855181"/>
                <a:gd name="connsiteX1457" fmla="*/ 341324 w 835885"/>
                <a:gd name="connsiteY1457" fmla="*/ 540874 h 855181"/>
                <a:gd name="connsiteX1458" fmla="*/ 340643 w 835885"/>
                <a:gd name="connsiteY1458" fmla="*/ 540533 h 855181"/>
                <a:gd name="connsiteX1459" fmla="*/ 339962 w 835885"/>
                <a:gd name="connsiteY1459" fmla="*/ 540306 h 855181"/>
                <a:gd name="connsiteX1460" fmla="*/ 339281 w 835885"/>
                <a:gd name="connsiteY1460" fmla="*/ 539852 h 855181"/>
                <a:gd name="connsiteX1461" fmla="*/ 337918 w 835885"/>
                <a:gd name="connsiteY1461" fmla="*/ 539171 h 855181"/>
                <a:gd name="connsiteX1462" fmla="*/ 334513 w 835885"/>
                <a:gd name="connsiteY1462" fmla="*/ 540079 h 855181"/>
                <a:gd name="connsiteX1463" fmla="*/ 332924 w 835885"/>
                <a:gd name="connsiteY1463" fmla="*/ 539512 h 855181"/>
                <a:gd name="connsiteX1464" fmla="*/ 334286 w 835885"/>
                <a:gd name="connsiteY1464" fmla="*/ 538717 h 855181"/>
                <a:gd name="connsiteX1465" fmla="*/ 332924 w 835885"/>
                <a:gd name="connsiteY1465" fmla="*/ 536219 h 855181"/>
                <a:gd name="connsiteX1466" fmla="*/ 330540 w 835885"/>
                <a:gd name="connsiteY1466" fmla="*/ 537695 h 855181"/>
                <a:gd name="connsiteX1467" fmla="*/ 329632 w 835885"/>
                <a:gd name="connsiteY1467" fmla="*/ 538490 h 855181"/>
                <a:gd name="connsiteX1468" fmla="*/ 329065 w 835885"/>
                <a:gd name="connsiteY1468" fmla="*/ 539625 h 855181"/>
                <a:gd name="connsiteX1469" fmla="*/ 327703 w 835885"/>
                <a:gd name="connsiteY1469" fmla="*/ 535198 h 855181"/>
                <a:gd name="connsiteX1470" fmla="*/ 326681 w 835885"/>
                <a:gd name="connsiteY1470" fmla="*/ 533609 h 855181"/>
                <a:gd name="connsiteX1471" fmla="*/ 325092 w 835885"/>
                <a:gd name="connsiteY1471" fmla="*/ 532020 h 855181"/>
                <a:gd name="connsiteX1472" fmla="*/ 324638 w 835885"/>
                <a:gd name="connsiteY1472" fmla="*/ 531906 h 855181"/>
                <a:gd name="connsiteX1473" fmla="*/ 323503 w 835885"/>
                <a:gd name="connsiteY1473" fmla="*/ 532133 h 855181"/>
                <a:gd name="connsiteX1474" fmla="*/ 323049 w 835885"/>
                <a:gd name="connsiteY1474" fmla="*/ 532020 h 855181"/>
                <a:gd name="connsiteX1475" fmla="*/ 322708 w 835885"/>
                <a:gd name="connsiteY1475" fmla="*/ 531679 h 855181"/>
                <a:gd name="connsiteX1476" fmla="*/ 322481 w 835885"/>
                <a:gd name="connsiteY1476" fmla="*/ 531111 h 855181"/>
                <a:gd name="connsiteX1477" fmla="*/ 322368 w 835885"/>
                <a:gd name="connsiteY1477" fmla="*/ 530658 h 855181"/>
                <a:gd name="connsiteX1478" fmla="*/ 322254 w 835885"/>
                <a:gd name="connsiteY1478" fmla="*/ 530430 h 855181"/>
                <a:gd name="connsiteX1479" fmla="*/ 320892 w 835885"/>
                <a:gd name="connsiteY1479" fmla="*/ 529863 h 855181"/>
                <a:gd name="connsiteX1480" fmla="*/ 320097 w 835885"/>
                <a:gd name="connsiteY1480" fmla="*/ 529636 h 855181"/>
                <a:gd name="connsiteX1481" fmla="*/ 319076 w 835885"/>
                <a:gd name="connsiteY1481" fmla="*/ 529636 h 855181"/>
                <a:gd name="connsiteX1482" fmla="*/ 320324 w 835885"/>
                <a:gd name="connsiteY1482" fmla="*/ 529977 h 855181"/>
                <a:gd name="connsiteX1483" fmla="*/ 320778 w 835885"/>
                <a:gd name="connsiteY1483" fmla="*/ 530317 h 855181"/>
                <a:gd name="connsiteX1484" fmla="*/ 321119 w 835885"/>
                <a:gd name="connsiteY1484" fmla="*/ 531225 h 855181"/>
                <a:gd name="connsiteX1485" fmla="*/ 319189 w 835885"/>
                <a:gd name="connsiteY1485" fmla="*/ 530430 h 855181"/>
                <a:gd name="connsiteX1486" fmla="*/ 317487 w 835885"/>
                <a:gd name="connsiteY1486" fmla="*/ 530658 h 855181"/>
                <a:gd name="connsiteX1487" fmla="*/ 316011 w 835885"/>
                <a:gd name="connsiteY1487" fmla="*/ 531566 h 855181"/>
                <a:gd name="connsiteX1488" fmla="*/ 314535 w 835885"/>
                <a:gd name="connsiteY1488" fmla="*/ 532814 h 855181"/>
                <a:gd name="connsiteX1489" fmla="*/ 313854 w 835885"/>
                <a:gd name="connsiteY1489" fmla="*/ 532133 h 855181"/>
                <a:gd name="connsiteX1490" fmla="*/ 311130 w 835885"/>
                <a:gd name="connsiteY1490" fmla="*/ 530317 h 855181"/>
                <a:gd name="connsiteX1491" fmla="*/ 311357 w 835885"/>
                <a:gd name="connsiteY1491" fmla="*/ 529863 h 855181"/>
                <a:gd name="connsiteX1492" fmla="*/ 311811 w 835885"/>
                <a:gd name="connsiteY1492" fmla="*/ 528615 h 855181"/>
                <a:gd name="connsiteX1493" fmla="*/ 310563 w 835885"/>
                <a:gd name="connsiteY1493" fmla="*/ 528047 h 855181"/>
                <a:gd name="connsiteX1494" fmla="*/ 309427 w 835885"/>
                <a:gd name="connsiteY1494" fmla="*/ 527139 h 855181"/>
                <a:gd name="connsiteX1495" fmla="*/ 308860 w 835885"/>
                <a:gd name="connsiteY1495" fmla="*/ 526117 h 855181"/>
                <a:gd name="connsiteX1496" fmla="*/ 309087 w 835885"/>
                <a:gd name="connsiteY1496" fmla="*/ 525209 h 855181"/>
                <a:gd name="connsiteX1497" fmla="*/ 308065 w 835885"/>
                <a:gd name="connsiteY1497" fmla="*/ 523734 h 855181"/>
                <a:gd name="connsiteX1498" fmla="*/ 307044 w 835885"/>
                <a:gd name="connsiteY1498" fmla="*/ 522712 h 855181"/>
                <a:gd name="connsiteX1499" fmla="*/ 304887 w 835885"/>
                <a:gd name="connsiteY1499" fmla="*/ 523620 h 855181"/>
                <a:gd name="connsiteX1500" fmla="*/ 303185 w 835885"/>
                <a:gd name="connsiteY1500" fmla="*/ 524641 h 855181"/>
                <a:gd name="connsiteX1501" fmla="*/ 302049 w 835885"/>
                <a:gd name="connsiteY1501" fmla="*/ 526458 h 855181"/>
                <a:gd name="connsiteX1502" fmla="*/ 301709 w 835885"/>
                <a:gd name="connsiteY1502" fmla="*/ 529523 h 855181"/>
                <a:gd name="connsiteX1503" fmla="*/ 301936 w 835885"/>
                <a:gd name="connsiteY1503" fmla="*/ 530090 h 855181"/>
                <a:gd name="connsiteX1504" fmla="*/ 302844 w 835885"/>
                <a:gd name="connsiteY1504" fmla="*/ 531566 h 855181"/>
                <a:gd name="connsiteX1505" fmla="*/ 303071 w 835885"/>
                <a:gd name="connsiteY1505" fmla="*/ 532361 h 855181"/>
                <a:gd name="connsiteX1506" fmla="*/ 302957 w 835885"/>
                <a:gd name="connsiteY1506" fmla="*/ 533154 h 855181"/>
                <a:gd name="connsiteX1507" fmla="*/ 302503 w 835885"/>
                <a:gd name="connsiteY1507" fmla="*/ 534630 h 855181"/>
                <a:gd name="connsiteX1508" fmla="*/ 302503 w 835885"/>
                <a:gd name="connsiteY1508" fmla="*/ 535311 h 855181"/>
                <a:gd name="connsiteX1509" fmla="*/ 302957 w 835885"/>
                <a:gd name="connsiteY1509" fmla="*/ 536674 h 855181"/>
                <a:gd name="connsiteX1510" fmla="*/ 303411 w 835885"/>
                <a:gd name="connsiteY1510" fmla="*/ 537355 h 855181"/>
                <a:gd name="connsiteX1511" fmla="*/ 303979 w 835885"/>
                <a:gd name="connsiteY1511" fmla="*/ 537922 h 855181"/>
                <a:gd name="connsiteX1512" fmla="*/ 304433 w 835885"/>
                <a:gd name="connsiteY1512" fmla="*/ 538717 h 855181"/>
                <a:gd name="connsiteX1513" fmla="*/ 304547 w 835885"/>
                <a:gd name="connsiteY1513" fmla="*/ 539284 h 855181"/>
                <a:gd name="connsiteX1514" fmla="*/ 304433 w 835885"/>
                <a:gd name="connsiteY1514" fmla="*/ 541555 h 855181"/>
                <a:gd name="connsiteX1515" fmla="*/ 304660 w 835885"/>
                <a:gd name="connsiteY1515" fmla="*/ 541895 h 855181"/>
                <a:gd name="connsiteX1516" fmla="*/ 305795 w 835885"/>
                <a:gd name="connsiteY1516" fmla="*/ 542803 h 855181"/>
                <a:gd name="connsiteX1517" fmla="*/ 305682 w 835885"/>
                <a:gd name="connsiteY1517" fmla="*/ 544052 h 855181"/>
                <a:gd name="connsiteX1518" fmla="*/ 305001 w 835885"/>
                <a:gd name="connsiteY1518" fmla="*/ 545641 h 855181"/>
                <a:gd name="connsiteX1519" fmla="*/ 305114 w 835885"/>
                <a:gd name="connsiteY1519" fmla="*/ 546889 h 855181"/>
                <a:gd name="connsiteX1520" fmla="*/ 310222 w 835885"/>
                <a:gd name="connsiteY1520" fmla="*/ 552906 h 855181"/>
                <a:gd name="connsiteX1521" fmla="*/ 311130 w 835885"/>
                <a:gd name="connsiteY1521" fmla="*/ 553473 h 855181"/>
                <a:gd name="connsiteX1522" fmla="*/ 310449 w 835885"/>
                <a:gd name="connsiteY1522" fmla="*/ 555175 h 855181"/>
                <a:gd name="connsiteX1523" fmla="*/ 311811 w 835885"/>
                <a:gd name="connsiteY1523" fmla="*/ 555175 h 855181"/>
                <a:gd name="connsiteX1524" fmla="*/ 311811 w 835885"/>
                <a:gd name="connsiteY1524" fmla="*/ 555970 h 855181"/>
                <a:gd name="connsiteX1525" fmla="*/ 311130 w 835885"/>
                <a:gd name="connsiteY1525" fmla="*/ 555970 h 855181"/>
                <a:gd name="connsiteX1526" fmla="*/ 311130 w 835885"/>
                <a:gd name="connsiteY1526" fmla="*/ 556765 h 855181"/>
                <a:gd name="connsiteX1527" fmla="*/ 312152 w 835885"/>
                <a:gd name="connsiteY1527" fmla="*/ 557787 h 855181"/>
                <a:gd name="connsiteX1528" fmla="*/ 314422 w 835885"/>
                <a:gd name="connsiteY1528" fmla="*/ 561986 h 855181"/>
                <a:gd name="connsiteX1529" fmla="*/ 315103 w 835885"/>
                <a:gd name="connsiteY1529" fmla="*/ 564143 h 855181"/>
                <a:gd name="connsiteX1530" fmla="*/ 318395 w 835885"/>
                <a:gd name="connsiteY1530" fmla="*/ 570159 h 855181"/>
                <a:gd name="connsiteX1531" fmla="*/ 318735 w 835885"/>
                <a:gd name="connsiteY1531" fmla="*/ 570500 h 855181"/>
                <a:gd name="connsiteX1532" fmla="*/ 319530 w 835885"/>
                <a:gd name="connsiteY1532" fmla="*/ 571634 h 855181"/>
                <a:gd name="connsiteX1533" fmla="*/ 319984 w 835885"/>
                <a:gd name="connsiteY1533" fmla="*/ 572883 h 855181"/>
                <a:gd name="connsiteX1534" fmla="*/ 319416 w 835885"/>
                <a:gd name="connsiteY1534" fmla="*/ 573451 h 855181"/>
                <a:gd name="connsiteX1535" fmla="*/ 318962 w 835885"/>
                <a:gd name="connsiteY1535" fmla="*/ 574132 h 855181"/>
                <a:gd name="connsiteX1536" fmla="*/ 318622 w 835885"/>
                <a:gd name="connsiteY1536" fmla="*/ 575721 h 855181"/>
                <a:gd name="connsiteX1537" fmla="*/ 318395 w 835885"/>
                <a:gd name="connsiteY1537" fmla="*/ 578899 h 855181"/>
                <a:gd name="connsiteX1538" fmla="*/ 319189 w 835885"/>
                <a:gd name="connsiteY1538" fmla="*/ 580375 h 855181"/>
                <a:gd name="connsiteX1539" fmla="*/ 321005 w 835885"/>
                <a:gd name="connsiteY1539" fmla="*/ 580829 h 855181"/>
                <a:gd name="connsiteX1540" fmla="*/ 323049 w 835885"/>
                <a:gd name="connsiteY1540" fmla="*/ 580602 h 855181"/>
                <a:gd name="connsiteX1541" fmla="*/ 324411 w 835885"/>
                <a:gd name="connsiteY1541" fmla="*/ 580148 h 855181"/>
                <a:gd name="connsiteX1542" fmla="*/ 324524 w 835885"/>
                <a:gd name="connsiteY1542" fmla="*/ 580715 h 855181"/>
                <a:gd name="connsiteX1543" fmla="*/ 324751 w 835885"/>
                <a:gd name="connsiteY1543" fmla="*/ 581056 h 855181"/>
                <a:gd name="connsiteX1544" fmla="*/ 324978 w 835885"/>
                <a:gd name="connsiteY1544" fmla="*/ 581396 h 855181"/>
                <a:gd name="connsiteX1545" fmla="*/ 325205 w 835885"/>
                <a:gd name="connsiteY1545" fmla="*/ 581851 h 855181"/>
                <a:gd name="connsiteX1546" fmla="*/ 324524 w 835885"/>
                <a:gd name="connsiteY1546" fmla="*/ 582304 h 855181"/>
                <a:gd name="connsiteX1547" fmla="*/ 324638 w 835885"/>
                <a:gd name="connsiteY1547" fmla="*/ 582418 h 855181"/>
                <a:gd name="connsiteX1548" fmla="*/ 325205 w 835885"/>
                <a:gd name="connsiteY1548" fmla="*/ 582645 h 855181"/>
                <a:gd name="connsiteX1549" fmla="*/ 324524 w 835885"/>
                <a:gd name="connsiteY1549" fmla="*/ 583553 h 855181"/>
                <a:gd name="connsiteX1550" fmla="*/ 326227 w 835885"/>
                <a:gd name="connsiteY1550" fmla="*/ 584121 h 855181"/>
                <a:gd name="connsiteX1551" fmla="*/ 327021 w 835885"/>
                <a:gd name="connsiteY1551" fmla="*/ 585142 h 855181"/>
                <a:gd name="connsiteX1552" fmla="*/ 326794 w 835885"/>
                <a:gd name="connsiteY1552" fmla="*/ 585709 h 855181"/>
                <a:gd name="connsiteX1553" fmla="*/ 325319 w 835885"/>
                <a:gd name="connsiteY1553" fmla="*/ 585142 h 855181"/>
                <a:gd name="connsiteX1554" fmla="*/ 326227 w 835885"/>
                <a:gd name="connsiteY1554" fmla="*/ 587299 h 855181"/>
                <a:gd name="connsiteX1555" fmla="*/ 328837 w 835885"/>
                <a:gd name="connsiteY1555" fmla="*/ 591158 h 855181"/>
                <a:gd name="connsiteX1556" fmla="*/ 328611 w 835885"/>
                <a:gd name="connsiteY1556" fmla="*/ 592634 h 855181"/>
                <a:gd name="connsiteX1557" fmla="*/ 329405 w 835885"/>
                <a:gd name="connsiteY1557" fmla="*/ 594677 h 855181"/>
                <a:gd name="connsiteX1558" fmla="*/ 329973 w 835885"/>
                <a:gd name="connsiteY1558" fmla="*/ 596834 h 855181"/>
                <a:gd name="connsiteX1559" fmla="*/ 329518 w 835885"/>
                <a:gd name="connsiteY1559" fmla="*/ 596834 h 855181"/>
                <a:gd name="connsiteX1560" fmla="*/ 328497 w 835885"/>
                <a:gd name="connsiteY1560" fmla="*/ 596948 h 855181"/>
                <a:gd name="connsiteX1561" fmla="*/ 328043 w 835885"/>
                <a:gd name="connsiteY1561" fmla="*/ 596948 h 855181"/>
                <a:gd name="connsiteX1562" fmla="*/ 328270 w 835885"/>
                <a:gd name="connsiteY1562" fmla="*/ 597515 h 855181"/>
                <a:gd name="connsiteX1563" fmla="*/ 329065 w 835885"/>
                <a:gd name="connsiteY1563" fmla="*/ 598763 h 855181"/>
                <a:gd name="connsiteX1564" fmla="*/ 329405 w 835885"/>
                <a:gd name="connsiteY1564" fmla="*/ 599331 h 855181"/>
                <a:gd name="connsiteX1565" fmla="*/ 329632 w 835885"/>
                <a:gd name="connsiteY1565" fmla="*/ 598991 h 855181"/>
                <a:gd name="connsiteX1566" fmla="*/ 329746 w 835885"/>
                <a:gd name="connsiteY1566" fmla="*/ 598877 h 855181"/>
                <a:gd name="connsiteX1567" fmla="*/ 329859 w 835885"/>
                <a:gd name="connsiteY1567" fmla="*/ 598877 h 855181"/>
                <a:gd name="connsiteX1568" fmla="*/ 330200 w 835885"/>
                <a:gd name="connsiteY1568" fmla="*/ 598650 h 855181"/>
                <a:gd name="connsiteX1569" fmla="*/ 330540 w 835885"/>
                <a:gd name="connsiteY1569" fmla="*/ 599785 h 855181"/>
                <a:gd name="connsiteX1570" fmla="*/ 330654 w 835885"/>
                <a:gd name="connsiteY1570" fmla="*/ 600806 h 855181"/>
                <a:gd name="connsiteX1571" fmla="*/ 330540 w 835885"/>
                <a:gd name="connsiteY1571" fmla="*/ 601828 h 855181"/>
                <a:gd name="connsiteX1572" fmla="*/ 330200 w 835885"/>
                <a:gd name="connsiteY1572" fmla="*/ 602850 h 855181"/>
                <a:gd name="connsiteX1573" fmla="*/ 331221 w 835885"/>
                <a:gd name="connsiteY1573" fmla="*/ 604439 h 855181"/>
                <a:gd name="connsiteX1574" fmla="*/ 333151 w 835885"/>
                <a:gd name="connsiteY1574" fmla="*/ 609320 h 855181"/>
                <a:gd name="connsiteX1575" fmla="*/ 333832 w 835885"/>
                <a:gd name="connsiteY1575" fmla="*/ 610342 h 855181"/>
                <a:gd name="connsiteX1576" fmla="*/ 333491 w 835885"/>
                <a:gd name="connsiteY1576" fmla="*/ 611249 h 855181"/>
                <a:gd name="connsiteX1577" fmla="*/ 334740 w 835885"/>
                <a:gd name="connsiteY1577" fmla="*/ 613406 h 855181"/>
                <a:gd name="connsiteX1578" fmla="*/ 337464 w 835885"/>
                <a:gd name="connsiteY1578" fmla="*/ 616131 h 855181"/>
                <a:gd name="connsiteX1579" fmla="*/ 338145 w 835885"/>
                <a:gd name="connsiteY1579" fmla="*/ 617493 h 855181"/>
                <a:gd name="connsiteX1580" fmla="*/ 338372 w 835885"/>
                <a:gd name="connsiteY1580" fmla="*/ 618855 h 855181"/>
                <a:gd name="connsiteX1581" fmla="*/ 338032 w 835885"/>
                <a:gd name="connsiteY1581" fmla="*/ 619876 h 855181"/>
                <a:gd name="connsiteX1582" fmla="*/ 336897 w 835885"/>
                <a:gd name="connsiteY1582" fmla="*/ 620330 h 855181"/>
                <a:gd name="connsiteX1583" fmla="*/ 336897 w 835885"/>
                <a:gd name="connsiteY1583" fmla="*/ 621124 h 855181"/>
                <a:gd name="connsiteX1584" fmla="*/ 337918 w 835885"/>
                <a:gd name="connsiteY1584" fmla="*/ 621238 h 855181"/>
                <a:gd name="connsiteX1585" fmla="*/ 338713 w 835885"/>
                <a:gd name="connsiteY1585" fmla="*/ 621352 h 855181"/>
                <a:gd name="connsiteX1586" fmla="*/ 340188 w 835885"/>
                <a:gd name="connsiteY1586" fmla="*/ 622033 h 855181"/>
                <a:gd name="connsiteX1587" fmla="*/ 339735 w 835885"/>
                <a:gd name="connsiteY1587" fmla="*/ 622941 h 855181"/>
                <a:gd name="connsiteX1588" fmla="*/ 338599 w 835885"/>
                <a:gd name="connsiteY1588" fmla="*/ 623736 h 855181"/>
                <a:gd name="connsiteX1589" fmla="*/ 338259 w 835885"/>
                <a:gd name="connsiteY1589" fmla="*/ 624417 h 855181"/>
                <a:gd name="connsiteX1590" fmla="*/ 338145 w 835885"/>
                <a:gd name="connsiteY1590" fmla="*/ 625098 h 855181"/>
                <a:gd name="connsiteX1591" fmla="*/ 338145 w 835885"/>
                <a:gd name="connsiteY1591" fmla="*/ 625438 h 855181"/>
                <a:gd name="connsiteX1592" fmla="*/ 338259 w 835885"/>
                <a:gd name="connsiteY1592" fmla="*/ 625779 h 855181"/>
                <a:gd name="connsiteX1593" fmla="*/ 338372 w 835885"/>
                <a:gd name="connsiteY1593" fmla="*/ 626460 h 855181"/>
                <a:gd name="connsiteX1594" fmla="*/ 337805 w 835885"/>
                <a:gd name="connsiteY1594" fmla="*/ 627708 h 855181"/>
                <a:gd name="connsiteX1595" fmla="*/ 336556 w 835885"/>
                <a:gd name="connsiteY1595" fmla="*/ 627595 h 855181"/>
                <a:gd name="connsiteX1596" fmla="*/ 335194 w 835885"/>
                <a:gd name="connsiteY1596" fmla="*/ 626800 h 855181"/>
                <a:gd name="connsiteX1597" fmla="*/ 334286 w 835885"/>
                <a:gd name="connsiteY1597" fmla="*/ 626006 h 855181"/>
                <a:gd name="connsiteX1598" fmla="*/ 333491 w 835885"/>
                <a:gd name="connsiteY1598" fmla="*/ 627368 h 855181"/>
                <a:gd name="connsiteX1599" fmla="*/ 332243 w 835885"/>
                <a:gd name="connsiteY1599" fmla="*/ 628616 h 855181"/>
                <a:gd name="connsiteX1600" fmla="*/ 331675 w 835885"/>
                <a:gd name="connsiteY1600" fmla="*/ 629865 h 855181"/>
                <a:gd name="connsiteX1601" fmla="*/ 332924 w 835885"/>
                <a:gd name="connsiteY1601" fmla="*/ 631000 h 855181"/>
                <a:gd name="connsiteX1602" fmla="*/ 332697 w 835885"/>
                <a:gd name="connsiteY1602" fmla="*/ 631454 h 855181"/>
                <a:gd name="connsiteX1603" fmla="*/ 332470 w 835885"/>
                <a:gd name="connsiteY1603" fmla="*/ 632249 h 855181"/>
                <a:gd name="connsiteX1604" fmla="*/ 332243 w 835885"/>
                <a:gd name="connsiteY1604" fmla="*/ 632589 h 855181"/>
                <a:gd name="connsiteX1605" fmla="*/ 334853 w 835885"/>
                <a:gd name="connsiteY1605" fmla="*/ 632589 h 855181"/>
                <a:gd name="connsiteX1606" fmla="*/ 332470 w 835885"/>
                <a:gd name="connsiteY1606" fmla="*/ 634746 h 855181"/>
                <a:gd name="connsiteX1607" fmla="*/ 332583 w 835885"/>
                <a:gd name="connsiteY1607" fmla="*/ 637811 h 855181"/>
                <a:gd name="connsiteX1608" fmla="*/ 334059 w 835885"/>
                <a:gd name="connsiteY1608" fmla="*/ 640989 h 855181"/>
                <a:gd name="connsiteX1609" fmla="*/ 335989 w 835885"/>
                <a:gd name="connsiteY1609" fmla="*/ 644054 h 855181"/>
                <a:gd name="connsiteX1610" fmla="*/ 337010 w 835885"/>
                <a:gd name="connsiteY1610" fmla="*/ 646210 h 855181"/>
                <a:gd name="connsiteX1611" fmla="*/ 337464 w 835885"/>
                <a:gd name="connsiteY1611" fmla="*/ 646551 h 855181"/>
                <a:gd name="connsiteX1612" fmla="*/ 339394 w 835885"/>
                <a:gd name="connsiteY1612" fmla="*/ 647346 h 855181"/>
                <a:gd name="connsiteX1613" fmla="*/ 340529 w 835885"/>
                <a:gd name="connsiteY1613" fmla="*/ 648140 h 855181"/>
                <a:gd name="connsiteX1614" fmla="*/ 342345 w 835885"/>
                <a:gd name="connsiteY1614" fmla="*/ 648934 h 855181"/>
                <a:gd name="connsiteX1615" fmla="*/ 342799 w 835885"/>
                <a:gd name="connsiteY1615" fmla="*/ 649502 h 855181"/>
                <a:gd name="connsiteX1616" fmla="*/ 343026 w 835885"/>
                <a:gd name="connsiteY1616" fmla="*/ 650070 h 855181"/>
                <a:gd name="connsiteX1617" fmla="*/ 343367 w 835885"/>
                <a:gd name="connsiteY1617" fmla="*/ 650524 h 855181"/>
                <a:gd name="connsiteX1618" fmla="*/ 344275 w 835885"/>
                <a:gd name="connsiteY1618" fmla="*/ 650637 h 855181"/>
                <a:gd name="connsiteX1619" fmla="*/ 343367 w 835885"/>
                <a:gd name="connsiteY1619" fmla="*/ 651318 h 855181"/>
                <a:gd name="connsiteX1620" fmla="*/ 342913 w 835885"/>
                <a:gd name="connsiteY1620" fmla="*/ 651432 h 855181"/>
                <a:gd name="connsiteX1621" fmla="*/ 342913 w 835885"/>
                <a:gd name="connsiteY1621" fmla="*/ 652227 h 855181"/>
                <a:gd name="connsiteX1622" fmla="*/ 343480 w 835885"/>
                <a:gd name="connsiteY1622" fmla="*/ 652908 h 855181"/>
                <a:gd name="connsiteX1623" fmla="*/ 343594 w 835885"/>
                <a:gd name="connsiteY1623" fmla="*/ 653589 h 855181"/>
                <a:gd name="connsiteX1624" fmla="*/ 343140 w 835885"/>
                <a:gd name="connsiteY1624" fmla="*/ 654156 h 855181"/>
                <a:gd name="connsiteX1625" fmla="*/ 342232 w 835885"/>
                <a:gd name="connsiteY1625" fmla="*/ 654724 h 855181"/>
                <a:gd name="connsiteX1626" fmla="*/ 343934 w 835885"/>
                <a:gd name="connsiteY1626" fmla="*/ 657108 h 855181"/>
                <a:gd name="connsiteX1627" fmla="*/ 346885 w 835885"/>
                <a:gd name="connsiteY1627" fmla="*/ 658923 h 855181"/>
                <a:gd name="connsiteX1628" fmla="*/ 349042 w 835885"/>
                <a:gd name="connsiteY1628" fmla="*/ 660853 h 855181"/>
                <a:gd name="connsiteX1629" fmla="*/ 348361 w 835885"/>
                <a:gd name="connsiteY1629" fmla="*/ 663691 h 855181"/>
                <a:gd name="connsiteX1630" fmla="*/ 345070 w 835885"/>
                <a:gd name="connsiteY1630" fmla="*/ 662102 h 855181"/>
                <a:gd name="connsiteX1631" fmla="*/ 344048 w 835885"/>
                <a:gd name="connsiteY1631" fmla="*/ 663350 h 855181"/>
                <a:gd name="connsiteX1632" fmla="*/ 342799 w 835885"/>
                <a:gd name="connsiteY1632" fmla="*/ 663578 h 855181"/>
                <a:gd name="connsiteX1633" fmla="*/ 338486 w 835885"/>
                <a:gd name="connsiteY1633" fmla="*/ 662442 h 855181"/>
                <a:gd name="connsiteX1634" fmla="*/ 337578 w 835885"/>
                <a:gd name="connsiteY1634" fmla="*/ 661194 h 855181"/>
                <a:gd name="connsiteX1635" fmla="*/ 336897 w 835885"/>
                <a:gd name="connsiteY1635" fmla="*/ 659832 h 855181"/>
                <a:gd name="connsiteX1636" fmla="*/ 335762 w 835885"/>
                <a:gd name="connsiteY1636" fmla="*/ 658810 h 855181"/>
                <a:gd name="connsiteX1637" fmla="*/ 335762 w 835885"/>
                <a:gd name="connsiteY1637" fmla="*/ 658015 h 855181"/>
                <a:gd name="connsiteX1638" fmla="*/ 336329 w 835885"/>
                <a:gd name="connsiteY1638" fmla="*/ 656426 h 855181"/>
                <a:gd name="connsiteX1639" fmla="*/ 335648 w 835885"/>
                <a:gd name="connsiteY1639" fmla="*/ 654496 h 855181"/>
                <a:gd name="connsiteX1640" fmla="*/ 334286 w 835885"/>
                <a:gd name="connsiteY1640" fmla="*/ 652908 h 855181"/>
                <a:gd name="connsiteX1641" fmla="*/ 332810 w 835885"/>
                <a:gd name="connsiteY1641" fmla="*/ 652227 h 855181"/>
                <a:gd name="connsiteX1642" fmla="*/ 328611 w 835885"/>
                <a:gd name="connsiteY1642" fmla="*/ 653134 h 855181"/>
                <a:gd name="connsiteX1643" fmla="*/ 326681 w 835885"/>
                <a:gd name="connsiteY1643" fmla="*/ 653134 h 855181"/>
                <a:gd name="connsiteX1644" fmla="*/ 325886 w 835885"/>
                <a:gd name="connsiteY1644" fmla="*/ 651772 h 855181"/>
                <a:gd name="connsiteX1645" fmla="*/ 325432 w 835885"/>
                <a:gd name="connsiteY1645" fmla="*/ 649843 h 855181"/>
                <a:gd name="connsiteX1646" fmla="*/ 323276 w 835885"/>
                <a:gd name="connsiteY1646" fmla="*/ 645189 h 855181"/>
                <a:gd name="connsiteX1647" fmla="*/ 322595 w 835885"/>
                <a:gd name="connsiteY1647" fmla="*/ 643940 h 855181"/>
                <a:gd name="connsiteX1648" fmla="*/ 321459 w 835885"/>
                <a:gd name="connsiteY1648" fmla="*/ 642919 h 855181"/>
                <a:gd name="connsiteX1649" fmla="*/ 317260 w 835885"/>
                <a:gd name="connsiteY1649" fmla="*/ 639854 h 855181"/>
                <a:gd name="connsiteX1650" fmla="*/ 318622 w 835885"/>
                <a:gd name="connsiteY1650" fmla="*/ 638378 h 855181"/>
                <a:gd name="connsiteX1651" fmla="*/ 318168 w 835885"/>
                <a:gd name="connsiteY1651" fmla="*/ 637016 h 855181"/>
                <a:gd name="connsiteX1652" fmla="*/ 314081 w 835885"/>
                <a:gd name="connsiteY1652" fmla="*/ 633270 h 855181"/>
                <a:gd name="connsiteX1653" fmla="*/ 313514 w 835885"/>
                <a:gd name="connsiteY1653" fmla="*/ 633044 h 855181"/>
                <a:gd name="connsiteX1654" fmla="*/ 313173 w 835885"/>
                <a:gd name="connsiteY1654" fmla="*/ 633951 h 855181"/>
                <a:gd name="connsiteX1655" fmla="*/ 311811 w 835885"/>
                <a:gd name="connsiteY1655" fmla="*/ 635540 h 855181"/>
                <a:gd name="connsiteX1656" fmla="*/ 311357 w 835885"/>
                <a:gd name="connsiteY1656" fmla="*/ 634859 h 855181"/>
                <a:gd name="connsiteX1657" fmla="*/ 311244 w 835885"/>
                <a:gd name="connsiteY1657" fmla="*/ 633838 h 855181"/>
                <a:gd name="connsiteX1658" fmla="*/ 311811 w 835885"/>
                <a:gd name="connsiteY1658" fmla="*/ 631000 h 855181"/>
                <a:gd name="connsiteX1659" fmla="*/ 311584 w 835885"/>
                <a:gd name="connsiteY1659" fmla="*/ 629184 h 855181"/>
                <a:gd name="connsiteX1660" fmla="*/ 310676 w 835885"/>
                <a:gd name="connsiteY1660" fmla="*/ 626573 h 855181"/>
                <a:gd name="connsiteX1661" fmla="*/ 309995 w 835885"/>
                <a:gd name="connsiteY1661" fmla="*/ 622260 h 855181"/>
                <a:gd name="connsiteX1662" fmla="*/ 308633 w 835885"/>
                <a:gd name="connsiteY1662" fmla="*/ 620103 h 855181"/>
                <a:gd name="connsiteX1663" fmla="*/ 306476 w 835885"/>
                <a:gd name="connsiteY1663" fmla="*/ 618855 h 855181"/>
                <a:gd name="connsiteX1664" fmla="*/ 303752 w 835885"/>
                <a:gd name="connsiteY1664" fmla="*/ 618287 h 855181"/>
                <a:gd name="connsiteX1665" fmla="*/ 298757 w 835885"/>
                <a:gd name="connsiteY1665" fmla="*/ 618174 h 855181"/>
                <a:gd name="connsiteX1666" fmla="*/ 292628 w 835885"/>
                <a:gd name="connsiteY1666" fmla="*/ 618855 h 855181"/>
                <a:gd name="connsiteX1667" fmla="*/ 288201 w 835885"/>
                <a:gd name="connsiteY1667" fmla="*/ 621352 h 855181"/>
                <a:gd name="connsiteX1668" fmla="*/ 288315 w 835885"/>
                <a:gd name="connsiteY1668" fmla="*/ 626460 h 855181"/>
                <a:gd name="connsiteX1669" fmla="*/ 285137 w 835885"/>
                <a:gd name="connsiteY1669" fmla="*/ 628730 h 855181"/>
                <a:gd name="connsiteX1670" fmla="*/ 283888 w 835885"/>
                <a:gd name="connsiteY1670" fmla="*/ 630432 h 855181"/>
                <a:gd name="connsiteX1671" fmla="*/ 283093 w 835885"/>
                <a:gd name="connsiteY1671" fmla="*/ 633044 h 855181"/>
                <a:gd name="connsiteX1672" fmla="*/ 284569 w 835885"/>
                <a:gd name="connsiteY1672" fmla="*/ 633044 h 855181"/>
                <a:gd name="connsiteX1673" fmla="*/ 285477 w 835885"/>
                <a:gd name="connsiteY1673" fmla="*/ 633838 h 855181"/>
                <a:gd name="connsiteX1674" fmla="*/ 285818 w 835885"/>
                <a:gd name="connsiteY1674" fmla="*/ 635313 h 855181"/>
                <a:gd name="connsiteX1675" fmla="*/ 285704 w 835885"/>
                <a:gd name="connsiteY1675" fmla="*/ 637130 h 855181"/>
                <a:gd name="connsiteX1676" fmla="*/ 285023 w 835885"/>
                <a:gd name="connsiteY1676" fmla="*/ 637130 h 855181"/>
                <a:gd name="connsiteX1677" fmla="*/ 284796 w 835885"/>
                <a:gd name="connsiteY1677" fmla="*/ 636221 h 855181"/>
                <a:gd name="connsiteX1678" fmla="*/ 284455 w 835885"/>
                <a:gd name="connsiteY1678" fmla="*/ 635313 h 855181"/>
                <a:gd name="connsiteX1679" fmla="*/ 283888 w 835885"/>
                <a:gd name="connsiteY1679" fmla="*/ 634632 h 855181"/>
                <a:gd name="connsiteX1680" fmla="*/ 282980 w 835885"/>
                <a:gd name="connsiteY1680" fmla="*/ 634519 h 855181"/>
                <a:gd name="connsiteX1681" fmla="*/ 282185 w 835885"/>
                <a:gd name="connsiteY1681" fmla="*/ 635200 h 855181"/>
                <a:gd name="connsiteX1682" fmla="*/ 281617 w 835885"/>
                <a:gd name="connsiteY1682" fmla="*/ 636335 h 855181"/>
                <a:gd name="connsiteX1683" fmla="*/ 281504 w 835885"/>
                <a:gd name="connsiteY1683" fmla="*/ 637357 h 855181"/>
                <a:gd name="connsiteX1684" fmla="*/ 281958 w 835885"/>
                <a:gd name="connsiteY1684" fmla="*/ 637811 h 855181"/>
                <a:gd name="connsiteX1685" fmla="*/ 283547 w 835885"/>
                <a:gd name="connsiteY1685" fmla="*/ 639173 h 855181"/>
                <a:gd name="connsiteX1686" fmla="*/ 283093 w 835885"/>
                <a:gd name="connsiteY1686" fmla="*/ 641670 h 855181"/>
                <a:gd name="connsiteX1687" fmla="*/ 281845 w 835885"/>
                <a:gd name="connsiteY1687" fmla="*/ 642805 h 855181"/>
                <a:gd name="connsiteX1688" fmla="*/ 281050 w 835885"/>
                <a:gd name="connsiteY1688" fmla="*/ 640195 h 855181"/>
                <a:gd name="connsiteX1689" fmla="*/ 279574 w 835885"/>
                <a:gd name="connsiteY1689" fmla="*/ 641102 h 855181"/>
                <a:gd name="connsiteX1690" fmla="*/ 279007 w 835885"/>
                <a:gd name="connsiteY1690" fmla="*/ 642351 h 855181"/>
                <a:gd name="connsiteX1691" fmla="*/ 279007 w 835885"/>
                <a:gd name="connsiteY1691" fmla="*/ 649389 h 855181"/>
                <a:gd name="connsiteX1692" fmla="*/ 279347 w 835885"/>
                <a:gd name="connsiteY1692" fmla="*/ 652113 h 855181"/>
                <a:gd name="connsiteX1693" fmla="*/ 279915 w 835885"/>
                <a:gd name="connsiteY1693" fmla="*/ 654383 h 855181"/>
                <a:gd name="connsiteX1694" fmla="*/ 281731 w 835885"/>
                <a:gd name="connsiteY1694" fmla="*/ 659151 h 855181"/>
                <a:gd name="connsiteX1695" fmla="*/ 281277 w 835885"/>
                <a:gd name="connsiteY1695" fmla="*/ 659832 h 855181"/>
                <a:gd name="connsiteX1696" fmla="*/ 281731 w 835885"/>
                <a:gd name="connsiteY1696" fmla="*/ 660853 h 855181"/>
                <a:gd name="connsiteX1697" fmla="*/ 280483 w 835885"/>
                <a:gd name="connsiteY1697" fmla="*/ 661647 h 855181"/>
                <a:gd name="connsiteX1698" fmla="*/ 280028 w 835885"/>
                <a:gd name="connsiteY1698" fmla="*/ 662897 h 855181"/>
                <a:gd name="connsiteX1699" fmla="*/ 280255 w 835885"/>
                <a:gd name="connsiteY1699" fmla="*/ 664372 h 855181"/>
                <a:gd name="connsiteX1700" fmla="*/ 281050 w 835885"/>
                <a:gd name="connsiteY1700" fmla="*/ 665734 h 855181"/>
                <a:gd name="connsiteX1701" fmla="*/ 281050 w 835885"/>
                <a:gd name="connsiteY1701" fmla="*/ 666528 h 855181"/>
                <a:gd name="connsiteX1702" fmla="*/ 280142 w 835885"/>
                <a:gd name="connsiteY1702" fmla="*/ 666415 h 855181"/>
                <a:gd name="connsiteX1703" fmla="*/ 279915 w 835885"/>
                <a:gd name="connsiteY1703" fmla="*/ 666756 h 855181"/>
                <a:gd name="connsiteX1704" fmla="*/ 279915 w 835885"/>
                <a:gd name="connsiteY1704" fmla="*/ 667437 h 855181"/>
                <a:gd name="connsiteX1705" fmla="*/ 279688 w 835885"/>
                <a:gd name="connsiteY1705" fmla="*/ 668231 h 855181"/>
                <a:gd name="connsiteX1706" fmla="*/ 278553 w 835885"/>
                <a:gd name="connsiteY1706" fmla="*/ 666869 h 855181"/>
                <a:gd name="connsiteX1707" fmla="*/ 278212 w 835885"/>
                <a:gd name="connsiteY1707" fmla="*/ 664826 h 855181"/>
                <a:gd name="connsiteX1708" fmla="*/ 278099 w 835885"/>
                <a:gd name="connsiteY1708" fmla="*/ 662669 h 855181"/>
                <a:gd name="connsiteX1709" fmla="*/ 277645 w 835885"/>
                <a:gd name="connsiteY1709" fmla="*/ 660853 h 855181"/>
                <a:gd name="connsiteX1710" fmla="*/ 276282 w 835885"/>
                <a:gd name="connsiteY1710" fmla="*/ 659718 h 855181"/>
                <a:gd name="connsiteX1711" fmla="*/ 272877 w 835885"/>
                <a:gd name="connsiteY1711" fmla="*/ 658356 h 855181"/>
                <a:gd name="connsiteX1712" fmla="*/ 271742 w 835885"/>
                <a:gd name="connsiteY1712" fmla="*/ 656767 h 855181"/>
                <a:gd name="connsiteX1713" fmla="*/ 269359 w 835885"/>
                <a:gd name="connsiteY1713" fmla="*/ 656767 h 855181"/>
                <a:gd name="connsiteX1714" fmla="*/ 268337 w 835885"/>
                <a:gd name="connsiteY1714" fmla="*/ 657789 h 855181"/>
                <a:gd name="connsiteX1715" fmla="*/ 267315 w 835885"/>
                <a:gd name="connsiteY1715" fmla="*/ 657561 h 855181"/>
                <a:gd name="connsiteX1716" fmla="*/ 266407 w 835885"/>
                <a:gd name="connsiteY1716" fmla="*/ 656653 h 855181"/>
                <a:gd name="connsiteX1717" fmla="*/ 265613 w 835885"/>
                <a:gd name="connsiteY1717" fmla="*/ 655632 h 855181"/>
                <a:gd name="connsiteX1718" fmla="*/ 264705 w 835885"/>
                <a:gd name="connsiteY1718" fmla="*/ 653815 h 855181"/>
                <a:gd name="connsiteX1719" fmla="*/ 264818 w 835885"/>
                <a:gd name="connsiteY1719" fmla="*/ 652453 h 855181"/>
                <a:gd name="connsiteX1720" fmla="*/ 265386 w 835885"/>
                <a:gd name="connsiteY1720" fmla="*/ 651205 h 855181"/>
                <a:gd name="connsiteX1721" fmla="*/ 265953 w 835885"/>
                <a:gd name="connsiteY1721" fmla="*/ 649502 h 855181"/>
                <a:gd name="connsiteX1722" fmla="*/ 267542 w 835885"/>
                <a:gd name="connsiteY1722" fmla="*/ 649956 h 855181"/>
                <a:gd name="connsiteX1723" fmla="*/ 267996 w 835885"/>
                <a:gd name="connsiteY1723" fmla="*/ 648481 h 855181"/>
                <a:gd name="connsiteX1724" fmla="*/ 267542 w 835885"/>
                <a:gd name="connsiteY1724" fmla="*/ 646551 h 855181"/>
                <a:gd name="connsiteX1725" fmla="*/ 266521 w 835885"/>
                <a:gd name="connsiteY1725" fmla="*/ 645302 h 855181"/>
                <a:gd name="connsiteX1726" fmla="*/ 266975 w 835885"/>
                <a:gd name="connsiteY1726" fmla="*/ 644735 h 855181"/>
                <a:gd name="connsiteX1727" fmla="*/ 267883 w 835885"/>
                <a:gd name="connsiteY1727" fmla="*/ 642919 h 855181"/>
                <a:gd name="connsiteX1728" fmla="*/ 265840 w 835885"/>
                <a:gd name="connsiteY1728" fmla="*/ 642919 h 855181"/>
                <a:gd name="connsiteX1729" fmla="*/ 266067 w 835885"/>
                <a:gd name="connsiteY1729" fmla="*/ 641329 h 855181"/>
                <a:gd name="connsiteX1730" fmla="*/ 265953 w 835885"/>
                <a:gd name="connsiteY1730" fmla="*/ 639514 h 855181"/>
                <a:gd name="connsiteX1731" fmla="*/ 266294 w 835885"/>
                <a:gd name="connsiteY1731" fmla="*/ 638038 h 855181"/>
                <a:gd name="connsiteX1732" fmla="*/ 267883 w 835885"/>
                <a:gd name="connsiteY1732" fmla="*/ 637924 h 855181"/>
                <a:gd name="connsiteX1733" fmla="*/ 267883 w 835885"/>
                <a:gd name="connsiteY1733" fmla="*/ 637130 h 855181"/>
                <a:gd name="connsiteX1734" fmla="*/ 265953 w 835885"/>
                <a:gd name="connsiteY1734" fmla="*/ 636449 h 855181"/>
                <a:gd name="connsiteX1735" fmla="*/ 266180 w 835885"/>
                <a:gd name="connsiteY1735" fmla="*/ 634406 h 855181"/>
                <a:gd name="connsiteX1736" fmla="*/ 267883 w 835885"/>
                <a:gd name="connsiteY1736" fmla="*/ 630432 h 855181"/>
                <a:gd name="connsiteX1737" fmla="*/ 265045 w 835885"/>
                <a:gd name="connsiteY1737" fmla="*/ 630887 h 855181"/>
                <a:gd name="connsiteX1738" fmla="*/ 263229 w 835885"/>
                <a:gd name="connsiteY1738" fmla="*/ 627935 h 855181"/>
                <a:gd name="connsiteX1739" fmla="*/ 261753 w 835885"/>
                <a:gd name="connsiteY1739" fmla="*/ 624189 h 855181"/>
                <a:gd name="connsiteX1740" fmla="*/ 259937 w 835885"/>
                <a:gd name="connsiteY1740" fmla="*/ 622146 h 855181"/>
                <a:gd name="connsiteX1741" fmla="*/ 260051 w 835885"/>
                <a:gd name="connsiteY1741" fmla="*/ 619762 h 855181"/>
                <a:gd name="connsiteX1742" fmla="*/ 258575 w 835885"/>
                <a:gd name="connsiteY1742" fmla="*/ 616698 h 855181"/>
                <a:gd name="connsiteX1743" fmla="*/ 251765 w 835885"/>
                <a:gd name="connsiteY1743" fmla="*/ 607390 h 855181"/>
                <a:gd name="connsiteX1744" fmla="*/ 249721 w 835885"/>
                <a:gd name="connsiteY1744" fmla="*/ 606368 h 855181"/>
                <a:gd name="connsiteX1745" fmla="*/ 247338 w 835885"/>
                <a:gd name="connsiteY1745" fmla="*/ 608185 h 855181"/>
                <a:gd name="connsiteX1746" fmla="*/ 244727 w 835885"/>
                <a:gd name="connsiteY1746" fmla="*/ 606255 h 855181"/>
                <a:gd name="connsiteX1747" fmla="*/ 243705 w 835885"/>
                <a:gd name="connsiteY1747" fmla="*/ 605006 h 855181"/>
                <a:gd name="connsiteX1748" fmla="*/ 243251 w 835885"/>
                <a:gd name="connsiteY1748" fmla="*/ 603190 h 855181"/>
                <a:gd name="connsiteX1749" fmla="*/ 243478 w 835885"/>
                <a:gd name="connsiteY1749" fmla="*/ 603304 h 855181"/>
                <a:gd name="connsiteX1750" fmla="*/ 243932 w 835885"/>
                <a:gd name="connsiteY1750" fmla="*/ 602623 h 855181"/>
                <a:gd name="connsiteX1751" fmla="*/ 244386 w 835885"/>
                <a:gd name="connsiteY1751" fmla="*/ 601488 h 855181"/>
                <a:gd name="connsiteX1752" fmla="*/ 244613 w 835885"/>
                <a:gd name="connsiteY1752" fmla="*/ 600239 h 855181"/>
                <a:gd name="connsiteX1753" fmla="*/ 244727 w 835885"/>
                <a:gd name="connsiteY1753" fmla="*/ 598877 h 855181"/>
                <a:gd name="connsiteX1754" fmla="*/ 245181 w 835885"/>
                <a:gd name="connsiteY1754" fmla="*/ 596493 h 855181"/>
                <a:gd name="connsiteX1755" fmla="*/ 245295 w 835885"/>
                <a:gd name="connsiteY1755" fmla="*/ 593202 h 855181"/>
                <a:gd name="connsiteX1756" fmla="*/ 245067 w 835885"/>
                <a:gd name="connsiteY1756" fmla="*/ 592293 h 855181"/>
                <a:gd name="connsiteX1757" fmla="*/ 238484 w 835885"/>
                <a:gd name="connsiteY1757" fmla="*/ 590818 h 855181"/>
                <a:gd name="connsiteX1758" fmla="*/ 234851 w 835885"/>
                <a:gd name="connsiteY1758" fmla="*/ 590591 h 855181"/>
                <a:gd name="connsiteX1759" fmla="*/ 233149 w 835885"/>
                <a:gd name="connsiteY1759" fmla="*/ 591045 h 855181"/>
                <a:gd name="connsiteX1760" fmla="*/ 229517 w 835885"/>
                <a:gd name="connsiteY1760" fmla="*/ 593315 h 855181"/>
                <a:gd name="connsiteX1761" fmla="*/ 225884 w 835885"/>
                <a:gd name="connsiteY1761" fmla="*/ 594336 h 855181"/>
                <a:gd name="connsiteX1762" fmla="*/ 224749 w 835885"/>
                <a:gd name="connsiteY1762" fmla="*/ 595585 h 855181"/>
                <a:gd name="connsiteX1763" fmla="*/ 224182 w 835885"/>
                <a:gd name="connsiteY1763" fmla="*/ 597174 h 855181"/>
                <a:gd name="connsiteX1764" fmla="*/ 223160 w 835885"/>
                <a:gd name="connsiteY1764" fmla="*/ 608752 h 855181"/>
                <a:gd name="connsiteX1765" fmla="*/ 222706 w 835885"/>
                <a:gd name="connsiteY1765" fmla="*/ 610228 h 855181"/>
                <a:gd name="connsiteX1766" fmla="*/ 222706 w 835885"/>
                <a:gd name="connsiteY1766" fmla="*/ 611363 h 855181"/>
                <a:gd name="connsiteX1767" fmla="*/ 223160 w 835885"/>
                <a:gd name="connsiteY1767" fmla="*/ 612725 h 855181"/>
                <a:gd name="connsiteX1768" fmla="*/ 223728 w 835885"/>
                <a:gd name="connsiteY1768" fmla="*/ 613747 h 855181"/>
                <a:gd name="connsiteX1769" fmla="*/ 223955 w 835885"/>
                <a:gd name="connsiteY1769" fmla="*/ 614768 h 855181"/>
                <a:gd name="connsiteX1770" fmla="*/ 223387 w 835885"/>
                <a:gd name="connsiteY1770" fmla="*/ 616244 h 855181"/>
                <a:gd name="connsiteX1771" fmla="*/ 225090 w 835885"/>
                <a:gd name="connsiteY1771" fmla="*/ 617833 h 855181"/>
                <a:gd name="connsiteX1772" fmla="*/ 226111 w 835885"/>
                <a:gd name="connsiteY1772" fmla="*/ 618514 h 855181"/>
                <a:gd name="connsiteX1773" fmla="*/ 227473 w 835885"/>
                <a:gd name="connsiteY1773" fmla="*/ 618741 h 855181"/>
                <a:gd name="connsiteX1774" fmla="*/ 227473 w 835885"/>
                <a:gd name="connsiteY1774" fmla="*/ 619536 h 855181"/>
                <a:gd name="connsiteX1775" fmla="*/ 226225 w 835885"/>
                <a:gd name="connsiteY1775" fmla="*/ 619649 h 855181"/>
                <a:gd name="connsiteX1776" fmla="*/ 225090 w 835885"/>
                <a:gd name="connsiteY1776" fmla="*/ 620103 h 855181"/>
                <a:gd name="connsiteX1777" fmla="*/ 224522 w 835885"/>
                <a:gd name="connsiteY1777" fmla="*/ 620898 h 855181"/>
                <a:gd name="connsiteX1778" fmla="*/ 224863 w 835885"/>
                <a:gd name="connsiteY1778" fmla="*/ 621919 h 855181"/>
                <a:gd name="connsiteX1779" fmla="*/ 224295 w 835885"/>
                <a:gd name="connsiteY1779" fmla="*/ 623055 h 855181"/>
                <a:gd name="connsiteX1780" fmla="*/ 220209 w 835885"/>
                <a:gd name="connsiteY1780" fmla="*/ 626800 h 855181"/>
                <a:gd name="connsiteX1781" fmla="*/ 219641 w 835885"/>
                <a:gd name="connsiteY1781" fmla="*/ 627368 h 855181"/>
                <a:gd name="connsiteX1782" fmla="*/ 219074 w 835885"/>
                <a:gd name="connsiteY1782" fmla="*/ 627822 h 855181"/>
                <a:gd name="connsiteX1783" fmla="*/ 218279 w 835885"/>
                <a:gd name="connsiteY1783" fmla="*/ 627822 h 855181"/>
                <a:gd name="connsiteX1784" fmla="*/ 216577 w 835885"/>
                <a:gd name="connsiteY1784" fmla="*/ 624417 h 855181"/>
                <a:gd name="connsiteX1785" fmla="*/ 216236 w 835885"/>
                <a:gd name="connsiteY1785" fmla="*/ 624189 h 855181"/>
                <a:gd name="connsiteX1786" fmla="*/ 213285 w 835885"/>
                <a:gd name="connsiteY1786" fmla="*/ 618060 h 855181"/>
                <a:gd name="connsiteX1787" fmla="*/ 211582 w 835885"/>
                <a:gd name="connsiteY1787" fmla="*/ 618174 h 855181"/>
                <a:gd name="connsiteX1788" fmla="*/ 210106 w 835885"/>
                <a:gd name="connsiteY1788" fmla="*/ 618514 h 855181"/>
                <a:gd name="connsiteX1789" fmla="*/ 207609 w 835885"/>
                <a:gd name="connsiteY1789" fmla="*/ 619649 h 855181"/>
                <a:gd name="connsiteX1790" fmla="*/ 206474 w 835885"/>
                <a:gd name="connsiteY1790" fmla="*/ 618400 h 855181"/>
                <a:gd name="connsiteX1791" fmla="*/ 204204 w 835885"/>
                <a:gd name="connsiteY1791" fmla="*/ 617493 h 855181"/>
                <a:gd name="connsiteX1792" fmla="*/ 203636 w 835885"/>
                <a:gd name="connsiteY1792" fmla="*/ 616357 h 855181"/>
                <a:gd name="connsiteX1793" fmla="*/ 203069 w 835885"/>
                <a:gd name="connsiteY1793" fmla="*/ 616357 h 855181"/>
                <a:gd name="connsiteX1794" fmla="*/ 202161 w 835885"/>
                <a:gd name="connsiteY1794" fmla="*/ 616925 h 855181"/>
                <a:gd name="connsiteX1795" fmla="*/ 201593 w 835885"/>
                <a:gd name="connsiteY1795" fmla="*/ 616017 h 855181"/>
                <a:gd name="connsiteX1796" fmla="*/ 201026 w 835885"/>
                <a:gd name="connsiteY1796" fmla="*/ 614428 h 855181"/>
                <a:gd name="connsiteX1797" fmla="*/ 200231 w 835885"/>
                <a:gd name="connsiteY1797" fmla="*/ 613066 h 855181"/>
                <a:gd name="connsiteX1798" fmla="*/ 200572 w 835885"/>
                <a:gd name="connsiteY1798" fmla="*/ 611930 h 855181"/>
                <a:gd name="connsiteX1799" fmla="*/ 200458 w 835885"/>
                <a:gd name="connsiteY1799" fmla="*/ 610909 h 855181"/>
                <a:gd name="connsiteX1800" fmla="*/ 200231 w 835885"/>
                <a:gd name="connsiteY1800" fmla="*/ 609773 h 855181"/>
                <a:gd name="connsiteX1801" fmla="*/ 200118 w 835885"/>
                <a:gd name="connsiteY1801" fmla="*/ 608071 h 855181"/>
                <a:gd name="connsiteX1802" fmla="*/ 200458 w 835885"/>
                <a:gd name="connsiteY1802" fmla="*/ 606936 h 855181"/>
                <a:gd name="connsiteX1803" fmla="*/ 201707 w 835885"/>
                <a:gd name="connsiteY1803" fmla="*/ 604893 h 855181"/>
                <a:gd name="connsiteX1804" fmla="*/ 202161 w 835885"/>
                <a:gd name="connsiteY1804" fmla="*/ 603871 h 855181"/>
                <a:gd name="connsiteX1805" fmla="*/ 202161 w 835885"/>
                <a:gd name="connsiteY1805" fmla="*/ 601828 h 855181"/>
                <a:gd name="connsiteX1806" fmla="*/ 201480 w 835885"/>
                <a:gd name="connsiteY1806" fmla="*/ 600012 h 855181"/>
                <a:gd name="connsiteX1807" fmla="*/ 200118 w 835885"/>
                <a:gd name="connsiteY1807" fmla="*/ 599104 h 855181"/>
                <a:gd name="connsiteX1808" fmla="*/ 198188 w 835885"/>
                <a:gd name="connsiteY1808" fmla="*/ 599672 h 855181"/>
                <a:gd name="connsiteX1809" fmla="*/ 199096 w 835885"/>
                <a:gd name="connsiteY1809" fmla="*/ 599217 h 855181"/>
                <a:gd name="connsiteX1810" fmla="*/ 199437 w 835885"/>
                <a:gd name="connsiteY1810" fmla="*/ 598877 h 855181"/>
                <a:gd name="connsiteX1811" fmla="*/ 199550 w 835885"/>
                <a:gd name="connsiteY1811" fmla="*/ 598082 h 855181"/>
                <a:gd name="connsiteX1812" fmla="*/ 198642 w 835885"/>
                <a:gd name="connsiteY1812" fmla="*/ 597969 h 855181"/>
                <a:gd name="connsiteX1813" fmla="*/ 198188 w 835885"/>
                <a:gd name="connsiteY1813" fmla="*/ 598310 h 855181"/>
                <a:gd name="connsiteX1814" fmla="*/ 197620 w 835885"/>
                <a:gd name="connsiteY1814" fmla="*/ 599672 h 855181"/>
                <a:gd name="connsiteX1815" fmla="*/ 196939 w 835885"/>
                <a:gd name="connsiteY1815" fmla="*/ 595358 h 855181"/>
                <a:gd name="connsiteX1816" fmla="*/ 194442 w 835885"/>
                <a:gd name="connsiteY1816" fmla="*/ 592180 h 855181"/>
                <a:gd name="connsiteX1817" fmla="*/ 191491 w 835885"/>
                <a:gd name="connsiteY1817" fmla="*/ 589228 h 855181"/>
                <a:gd name="connsiteX1818" fmla="*/ 189448 w 835885"/>
                <a:gd name="connsiteY1818" fmla="*/ 585483 h 855181"/>
                <a:gd name="connsiteX1819" fmla="*/ 188540 w 835885"/>
                <a:gd name="connsiteY1819" fmla="*/ 580715 h 855181"/>
                <a:gd name="connsiteX1820" fmla="*/ 188312 w 835885"/>
                <a:gd name="connsiteY1820" fmla="*/ 575834 h 855181"/>
                <a:gd name="connsiteX1821" fmla="*/ 188994 w 835885"/>
                <a:gd name="connsiteY1821" fmla="*/ 571521 h 855181"/>
                <a:gd name="connsiteX1822" fmla="*/ 190696 w 835885"/>
                <a:gd name="connsiteY1822" fmla="*/ 568116 h 855181"/>
                <a:gd name="connsiteX1823" fmla="*/ 196826 w 835885"/>
                <a:gd name="connsiteY1823" fmla="*/ 563235 h 855181"/>
                <a:gd name="connsiteX1824" fmla="*/ 199437 w 835885"/>
                <a:gd name="connsiteY1824" fmla="*/ 560397 h 855181"/>
                <a:gd name="connsiteX1825" fmla="*/ 200799 w 835885"/>
                <a:gd name="connsiteY1825" fmla="*/ 556425 h 855181"/>
                <a:gd name="connsiteX1826" fmla="*/ 200345 w 835885"/>
                <a:gd name="connsiteY1826" fmla="*/ 551544 h 855181"/>
                <a:gd name="connsiteX1827" fmla="*/ 199437 w 835885"/>
                <a:gd name="connsiteY1827" fmla="*/ 548819 h 855181"/>
                <a:gd name="connsiteX1828" fmla="*/ 198756 w 835885"/>
                <a:gd name="connsiteY1828" fmla="*/ 546776 h 855181"/>
                <a:gd name="connsiteX1829" fmla="*/ 192172 w 835885"/>
                <a:gd name="connsiteY1829" fmla="*/ 534176 h 855181"/>
                <a:gd name="connsiteX1830" fmla="*/ 188426 w 835885"/>
                <a:gd name="connsiteY1830" fmla="*/ 528615 h 855181"/>
                <a:gd name="connsiteX1831" fmla="*/ 186610 w 835885"/>
                <a:gd name="connsiteY1831" fmla="*/ 526685 h 855181"/>
                <a:gd name="connsiteX1832" fmla="*/ 178210 w 835885"/>
                <a:gd name="connsiteY1832" fmla="*/ 520782 h 855181"/>
                <a:gd name="connsiteX1833" fmla="*/ 176167 w 835885"/>
                <a:gd name="connsiteY1833" fmla="*/ 519760 h 855181"/>
                <a:gd name="connsiteX1834" fmla="*/ 175032 w 835885"/>
                <a:gd name="connsiteY1834" fmla="*/ 518626 h 855181"/>
                <a:gd name="connsiteX1835" fmla="*/ 173102 w 835885"/>
                <a:gd name="connsiteY1835" fmla="*/ 516128 h 855181"/>
                <a:gd name="connsiteX1836" fmla="*/ 172081 w 835885"/>
                <a:gd name="connsiteY1836" fmla="*/ 515220 h 855181"/>
                <a:gd name="connsiteX1837" fmla="*/ 166405 w 835885"/>
                <a:gd name="connsiteY1837" fmla="*/ 513518 h 855181"/>
                <a:gd name="connsiteX1838" fmla="*/ 164476 w 835885"/>
                <a:gd name="connsiteY1838" fmla="*/ 514085 h 855181"/>
                <a:gd name="connsiteX1839" fmla="*/ 164022 w 835885"/>
                <a:gd name="connsiteY1839" fmla="*/ 517377 h 855181"/>
                <a:gd name="connsiteX1840" fmla="*/ 163454 w 835885"/>
                <a:gd name="connsiteY1840" fmla="*/ 517377 h 855181"/>
                <a:gd name="connsiteX1841" fmla="*/ 163227 w 835885"/>
                <a:gd name="connsiteY1841" fmla="*/ 516242 h 855181"/>
                <a:gd name="connsiteX1842" fmla="*/ 163227 w 835885"/>
                <a:gd name="connsiteY1842" fmla="*/ 514993 h 855181"/>
                <a:gd name="connsiteX1843" fmla="*/ 163000 w 835885"/>
                <a:gd name="connsiteY1843" fmla="*/ 513858 h 855181"/>
                <a:gd name="connsiteX1844" fmla="*/ 162092 w 835885"/>
                <a:gd name="connsiteY1844" fmla="*/ 513064 h 855181"/>
                <a:gd name="connsiteX1845" fmla="*/ 163341 w 835885"/>
                <a:gd name="connsiteY1845" fmla="*/ 510566 h 855181"/>
                <a:gd name="connsiteX1846" fmla="*/ 163681 w 835885"/>
                <a:gd name="connsiteY1846" fmla="*/ 508523 h 855181"/>
                <a:gd name="connsiteX1847" fmla="*/ 163454 w 835885"/>
                <a:gd name="connsiteY1847" fmla="*/ 506480 h 855181"/>
                <a:gd name="connsiteX1848" fmla="*/ 161865 w 835885"/>
                <a:gd name="connsiteY1848" fmla="*/ 500918 h 855181"/>
                <a:gd name="connsiteX1849" fmla="*/ 160843 w 835885"/>
                <a:gd name="connsiteY1849" fmla="*/ 499329 h 855181"/>
                <a:gd name="connsiteX1850" fmla="*/ 159481 w 835885"/>
                <a:gd name="connsiteY1850" fmla="*/ 498308 h 855181"/>
                <a:gd name="connsiteX1851" fmla="*/ 155281 w 835885"/>
                <a:gd name="connsiteY1851" fmla="*/ 496037 h 855181"/>
                <a:gd name="connsiteX1852" fmla="*/ 145065 w 835885"/>
                <a:gd name="connsiteY1852" fmla="*/ 492972 h 855181"/>
                <a:gd name="connsiteX1853" fmla="*/ 144157 w 835885"/>
                <a:gd name="connsiteY1853" fmla="*/ 492291 h 855181"/>
                <a:gd name="connsiteX1854" fmla="*/ 143590 w 835885"/>
                <a:gd name="connsiteY1854" fmla="*/ 490816 h 855181"/>
                <a:gd name="connsiteX1855" fmla="*/ 143930 w 835885"/>
                <a:gd name="connsiteY1855" fmla="*/ 489000 h 855181"/>
                <a:gd name="connsiteX1856" fmla="*/ 143363 w 835885"/>
                <a:gd name="connsiteY1856" fmla="*/ 488091 h 855181"/>
                <a:gd name="connsiteX1857" fmla="*/ 145974 w 835885"/>
                <a:gd name="connsiteY1857" fmla="*/ 479692 h 855181"/>
                <a:gd name="connsiteX1858" fmla="*/ 146655 w 835885"/>
                <a:gd name="connsiteY1858" fmla="*/ 479692 h 855181"/>
                <a:gd name="connsiteX1859" fmla="*/ 149038 w 835885"/>
                <a:gd name="connsiteY1859" fmla="*/ 481735 h 855181"/>
                <a:gd name="connsiteX1860" fmla="*/ 153238 w 835885"/>
                <a:gd name="connsiteY1860" fmla="*/ 479692 h 855181"/>
                <a:gd name="connsiteX1861" fmla="*/ 157438 w 835885"/>
                <a:gd name="connsiteY1861" fmla="*/ 475946 h 855181"/>
                <a:gd name="connsiteX1862" fmla="*/ 159935 w 835885"/>
                <a:gd name="connsiteY1862" fmla="*/ 472881 h 855181"/>
                <a:gd name="connsiteX1863" fmla="*/ 161297 w 835885"/>
                <a:gd name="connsiteY1863" fmla="*/ 473335 h 855181"/>
                <a:gd name="connsiteX1864" fmla="*/ 162432 w 835885"/>
                <a:gd name="connsiteY1864" fmla="*/ 472541 h 855181"/>
                <a:gd name="connsiteX1865" fmla="*/ 163567 w 835885"/>
                <a:gd name="connsiteY1865" fmla="*/ 471292 h 855181"/>
                <a:gd name="connsiteX1866" fmla="*/ 164703 w 835885"/>
                <a:gd name="connsiteY1866" fmla="*/ 470270 h 855181"/>
                <a:gd name="connsiteX1867" fmla="*/ 164703 w 835885"/>
                <a:gd name="connsiteY1867" fmla="*/ 469362 h 855181"/>
                <a:gd name="connsiteX1868" fmla="*/ 164362 w 835885"/>
                <a:gd name="connsiteY1868" fmla="*/ 469136 h 855181"/>
                <a:gd name="connsiteX1869" fmla="*/ 164248 w 835885"/>
                <a:gd name="connsiteY1869" fmla="*/ 469022 h 855181"/>
                <a:gd name="connsiteX1870" fmla="*/ 164248 w 835885"/>
                <a:gd name="connsiteY1870" fmla="*/ 468908 h 855181"/>
                <a:gd name="connsiteX1871" fmla="*/ 164022 w 835885"/>
                <a:gd name="connsiteY1871" fmla="*/ 468568 h 855181"/>
                <a:gd name="connsiteX1872" fmla="*/ 163114 w 835885"/>
                <a:gd name="connsiteY1872" fmla="*/ 469022 h 855181"/>
                <a:gd name="connsiteX1873" fmla="*/ 162205 w 835885"/>
                <a:gd name="connsiteY1873" fmla="*/ 469703 h 855181"/>
                <a:gd name="connsiteX1874" fmla="*/ 161411 w 835885"/>
                <a:gd name="connsiteY1874" fmla="*/ 470384 h 855181"/>
                <a:gd name="connsiteX1875" fmla="*/ 160843 w 835885"/>
                <a:gd name="connsiteY1875" fmla="*/ 471065 h 855181"/>
                <a:gd name="connsiteX1876" fmla="*/ 165157 w 835885"/>
                <a:gd name="connsiteY1876" fmla="*/ 464368 h 855181"/>
                <a:gd name="connsiteX1877" fmla="*/ 165384 w 835885"/>
                <a:gd name="connsiteY1877" fmla="*/ 463574 h 855181"/>
                <a:gd name="connsiteX1878" fmla="*/ 168902 w 835885"/>
                <a:gd name="connsiteY1878" fmla="*/ 458125 h 855181"/>
                <a:gd name="connsiteX1879" fmla="*/ 169357 w 835885"/>
                <a:gd name="connsiteY1879" fmla="*/ 456876 h 855181"/>
                <a:gd name="connsiteX1880" fmla="*/ 169583 w 835885"/>
                <a:gd name="connsiteY1880" fmla="*/ 455287 h 855181"/>
                <a:gd name="connsiteX1881" fmla="*/ 169811 w 835885"/>
                <a:gd name="connsiteY1881" fmla="*/ 447909 h 855181"/>
                <a:gd name="connsiteX1882" fmla="*/ 169697 w 835885"/>
                <a:gd name="connsiteY1882" fmla="*/ 445866 h 855181"/>
                <a:gd name="connsiteX1883" fmla="*/ 170719 w 835885"/>
                <a:gd name="connsiteY1883" fmla="*/ 447001 h 855181"/>
                <a:gd name="connsiteX1884" fmla="*/ 171967 w 835885"/>
                <a:gd name="connsiteY1884" fmla="*/ 449271 h 855181"/>
                <a:gd name="connsiteX1885" fmla="*/ 172989 w 835885"/>
                <a:gd name="connsiteY1885" fmla="*/ 450179 h 855181"/>
                <a:gd name="connsiteX1886" fmla="*/ 172875 w 835885"/>
                <a:gd name="connsiteY1886" fmla="*/ 448704 h 855181"/>
                <a:gd name="connsiteX1887" fmla="*/ 172648 w 835885"/>
                <a:gd name="connsiteY1887" fmla="*/ 447568 h 855181"/>
                <a:gd name="connsiteX1888" fmla="*/ 172194 w 835885"/>
                <a:gd name="connsiteY1888" fmla="*/ 446660 h 855181"/>
                <a:gd name="connsiteX1889" fmla="*/ 172648 w 835885"/>
                <a:gd name="connsiteY1889" fmla="*/ 447455 h 855181"/>
                <a:gd name="connsiteX1890" fmla="*/ 174010 w 835885"/>
                <a:gd name="connsiteY1890" fmla="*/ 448249 h 855181"/>
                <a:gd name="connsiteX1891" fmla="*/ 175713 w 835885"/>
                <a:gd name="connsiteY1891" fmla="*/ 448477 h 855181"/>
                <a:gd name="connsiteX1892" fmla="*/ 177756 w 835885"/>
                <a:gd name="connsiteY1892" fmla="*/ 448477 h 855181"/>
                <a:gd name="connsiteX1893" fmla="*/ 179118 w 835885"/>
                <a:gd name="connsiteY1893" fmla="*/ 448931 h 855181"/>
                <a:gd name="connsiteX1894" fmla="*/ 183999 w 835885"/>
                <a:gd name="connsiteY1894" fmla="*/ 452677 h 855181"/>
                <a:gd name="connsiteX1895" fmla="*/ 191718 w 835885"/>
                <a:gd name="connsiteY1895" fmla="*/ 454379 h 855181"/>
                <a:gd name="connsiteX1896" fmla="*/ 193534 w 835885"/>
                <a:gd name="connsiteY1896" fmla="*/ 454039 h 855181"/>
                <a:gd name="connsiteX1897" fmla="*/ 195464 w 835885"/>
                <a:gd name="connsiteY1897" fmla="*/ 453130 h 855181"/>
                <a:gd name="connsiteX1898" fmla="*/ 198642 w 835885"/>
                <a:gd name="connsiteY1898" fmla="*/ 450974 h 855181"/>
                <a:gd name="connsiteX1899" fmla="*/ 201253 w 835885"/>
                <a:gd name="connsiteY1899" fmla="*/ 447796 h 855181"/>
                <a:gd name="connsiteX1900" fmla="*/ 205112 w 835885"/>
                <a:gd name="connsiteY1900" fmla="*/ 439850 h 855181"/>
                <a:gd name="connsiteX1901" fmla="*/ 207269 w 835885"/>
                <a:gd name="connsiteY1901" fmla="*/ 436671 h 855181"/>
                <a:gd name="connsiteX1902" fmla="*/ 214647 w 835885"/>
                <a:gd name="connsiteY1902" fmla="*/ 432018 h 855181"/>
                <a:gd name="connsiteX1903" fmla="*/ 215555 w 835885"/>
                <a:gd name="connsiteY1903" fmla="*/ 431109 h 855181"/>
                <a:gd name="connsiteX1904" fmla="*/ 221912 w 835885"/>
                <a:gd name="connsiteY1904" fmla="*/ 432471 h 855181"/>
                <a:gd name="connsiteX1905" fmla="*/ 223955 w 835885"/>
                <a:gd name="connsiteY1905" fmla="*/ 432471 h 855181"/>
                <a:gd name="connsiteX1906" fmla="*/ 224863 w 835885"/>
                <a:gd name="connsiteY1906" fmla="*/ 432245 h 855181"/>
                <a:gd name="connsiteX1907" fmla="*/ 225771 w 835885"/>
                <a:gd name="connsiteY1907" fmla="*/ 431678 h 855181"/>
                <a:gd name="connsiteX1908" fmla="*/ 226679 w 835885"/>
                <a:gd name="connsiteY1908" fmla="*/ 432471 h 855181"/>
                <a:gd name="connsiteX1909" fmla="*/ 227928 w 835885"/>
                <a:gd name="connsiteY1909" fmla="*/ 433266 h 855181"/>
                <a:gd name="connsiteX1910" fmla="*/ 229290 w 835885"/>
                <a:gd name="connsiteY1910" fmla="*/ 433834 h 855181"/>
                <a:gd name="connsiteX1911" fmla="*/ 230765 w 835885"/>
                <a:gd name="connsiteY1911" fmla="*/ 434061 h 855181"/>
                <a:gd name="connsiteX1912" fmla="*/ 232014 w 835885"/>
                <a:gd name="connsiteY1912" fmla="*/ 434515 h 855181"/>
                <a:gd name="connsiteX1913" fmla="*/ 232582 w 835885"/>
                <a:gd name="connsiteY1913" fmla="*/ 435650 h 855181"/>
                <a:gd name="connsiteX1914" fmla="*/ 233035 w 835885"/>
                <a:gd name="connsiteY1914" fmla="*/ 437012 h 855181"/>
                <a:gd name="connsiteX1915" fmla="*/ 233716 w 835885"/>
                <a:gd name="connsiteY1915" fmla="*/ 438374 h 855181"/>
                <a:gd name="connsiteX1916" fmla="*/ 234738 w 835885"/>
                <a:gd name="connsiteY1916" fmla="*/ 439282 h 855181"/>
                <a:gd name="connsiteX1917" fmla="*/ 237576 w 835885"/>
                <a:gd name="connsiteY1917" fmla="*/ 440645 h 855181"/>
                <a:gd name="connsiteX1918" fmla="*/ 238598 w 835885"/>
                <a:gd name="connsiteY1918" fmla="*/ 440872 h 855181"/>
                <a:gd name="connsiteX1919" fmla="*/ 239392 w 835885"/>
                <a:gd name="connsiteY1919" fmla="*/ 440758 h 855181"/>
                <a:gd name="connsiteX1920" fmla="*/ 240527 w 835885"/>
                <a:gd name="connsiteY1920" fmla="*/ 440191 h 855181"/>
                <a:gd name="connsiteX1921" fmla="*/ 240981 w 835885"/>
                <a:gd name="connsiteY1921" fmla="*/ 440191 h 855181"/>
                <a:gd name="connsiteX1922" fmla="*/ 241776 w 835885"/>
                <a:gd name="connsiteY1922" fmla="*/ 441098 h 855181"/>
                <a:gd name="connsiteX1923" fmla="*/ 242457 w 835885"/>
                <a:gd name="connsiteY1923" fmla="*/ 441666 h 855181"/>
                <a:gd name="connsiteX1924" fmla="*/ 243251 w 835885"/>
                <a:gd name="connsiteY1924" fmla="*/ 441893 h 855181"/>
                <a:gd name="connsiteX1925" fmla="*/ 243819 w 835885"/>
                <a:gd name="connsiteY1925" fmla="*/ 442574 h 855181"/>
                <a:gd name="connsiteX1926" fmla="*/ 244840 w 835885"/>
                <a:gd name="connsiteY1926" fmla="*/ 445753 h 855181"/>
                <a:gd name="connsiteX1927" fmla="*/ 245521 w 835885"/>
                <a:gd name="connsiteY1927" fmla="*/ 447001 h 855181"/>
                <a:gd name="connsiteX1928" fmla="*/ 246316 w 835885"/>
                <a:gd name="connsiteY1928" fmla="*/ 447455 h 855181"/>
                <a:gd name="connsiteX1929" fmla="*/ 249835 w 835885"/>
                <a:gd name="connsiteY1929" fmla="*/ 448590 h 855181"/>
                <a:gd name="connsiteX1930" fmla="*/ 250175 w 835885"/>
                <a:gd name="connsiteY1930" fmla="*/ 448817 h 855181"/>
                <a:gd name="connsiteX1931" fmla="*/ 250516 w 835885"/>
                <a:gd name="connsiteY1931" fmla="*/ 449385 h 855181"/>
                <a:gd name="connsiteX1932" fmla="*/ 251084 w 835885"/>
                <a:gd name="connsiteY1932" fmla="*/ 449952 h 855181"/>
                <a:gd name="connsiteX1933" fmla="*/ 251878 w 835885"/>
                <a:gd name="connsiteY1933" fmla="*/ 450179 h 855181"/>
                <a:gd name="connsiteX1934" fmla="*/ 254829 w 835885"/>
                <a:gd name="connsiteY1934" fmla="*/ 450179 h 855181"/>
                <a:gd name="connsiteX1935" fmla="*/ 259029 w 835885"/>
                <a:gd name="connsiteY1935" fmla="*/ 451201 h 855181"/>
                <a:gd name="connsiteX1936" fmla="*/ 260164 w 835885"/>
                <a:gd name="connsiteY1936" fmla="*/ 451882 h 855181"/>
                <a:gd name="connsiteX1937" fmla="*/ 261980 w 835885"/>
                <a:gd name="connsiteY1937" fmla="*/ 451087 h 855181"/>
                <a:gd name="connsiteX1938" fmla="*/ 263456 w 835885"/>
                <a:gd name="connsiteY1938" fmla="*/ 452109 h 855181"/>
                <a:gd name="connsiteX1939" fmla="*/ 265045 w 835885"/>
                <a:gd name="connsiteY1939" fmla="*/ 453698 h 855181"/>
                <a:gd name="connsiteX1940" fmla="*/ 267996 w 835885"/>
                <a:gd name="connsiteY1940" fmla="*/ 454947 h 855181"/>
                <a:gd name="connsiteX1941" fmla="*/ 269018 w 835885"/>
                <a:gd name="connsiteY1941" fmla="*/ 455741 h 855181"/>
                <a:gd name="connsiteX1942" fmla="*/ 270040 w 835885"/>
                <a:gd name="connsiteY1942" fmla="*/ 456195 h 855181"/>
                <a:gd name="connsiteX1943" fmla="*/ 271061 w 835885"/>
                <a:gd name="connsiteY1943" fmla="*/ 455741 h 855181"/>
                <a:gd name="connsiteX1944" fmla="*/ 271742 w 835885"/>
                <a:gd name="connsiteY1944" fmla="*/ 455514 h 855181"/>
                <a:gd name="connsiteX1945" fmla="*/ 279347 w 835885"/>
                <a:gd name="connsiteY1945" fmla="*/ 457217 h 855181"/>
                <a:gd name="connsiteX1946" fmla="*/ 289904 w 835885"/>
                <a:gd name="connsiteY1946" fmla="*/ 462893 h 855181"/>
                <a:gd name="connsiteX1947" fmla="*/ 295693 w 835885"/>
                <a:gd name="connsiteY1947" fmla="*/ 464936 h 855181"/>
                <a:gd name="connsiteX1948" fmla="*/ 296487 w 835885"/>
                <a:gd name="connsiteY1948" fmla="*/ 465843 h 855181"/>
                <a:gd name="connsiteX1949" fmla="*/ 297395 w 835885"/>
                <a:gd name="connsiteY1949" fmla="*/ 466184 h 855181"/>
                <a:gd name="connsiteX1950" fmla="*/ 305114 w 835885"/>
                <a:gd name="connsiteY1950" fmla="*/ 472994 h 855181"/>
                <a:gd name="connsiteX1951" fmla="*/ 306817 w 835885"/>
                <a:gd name="connsiteY1951" fmla="*/ 475946 h 855181"/>
                <a:gd name="connsiteX1952" fmla="*/ 307384 w 835885"/>
                <a:gd name="connsiteY1952" fmla="*/ 476287 h 855181"/>
                <a:gd name="connsiteX1953" fmla="*/ 309201 w 835885"/>
                <a:gd name="connsiteY1953" fmla="*/ 476854 h 855181"/>
                <a:gd name="connsiteX1954" fmla="*/ 312265 w 835885"/>
                <a:gd name="connsiteY1954" fmla="*/ 479465 h 855181"/>
                <a:gd name="connsiteX1955" fmla="*/ 313741 w 835885"/>
                <a:gd name="connsiteY1955" fmla="*/ 480487 h 855181"/>
                <a:gd name="connsiteX1956" fmla="*/ 315217 w 835885"/>
                <a:gd name="connsiteY1956" fmla="*/ 480713 h 855181"/>
                <a:gd name="connsiteX1957" fmla="*/ 316692 w 835885"/>
                <a:gd name="connsiteY1957" fmla="*/ 480487 h 855181"/>
                <a:gd name="connsiteX1958" fmla="*/ 319076 w 835885"/>
                <a:gd name="connsiteY1958" fmla="*/ 479692 h 855181"/>
                <a:gd name="connsiteX1959" fmla="*/ 319870 w 835885"/>
                <a:gd name="connsiteY1959" fmla="*/ 479692 h 855181"/>
                <a:gd name="connsiteX1960" fmla="*/ 320665 w 835885"/>
                <a:gd name="connsiteY1960" fmla="*/ 479805 h 855181"/>
                <a:gd name="connsiteX1961" fmla="*/ 321459 w 835885"/>
                <a:gd name="connsiteY1961" fmla="*/ 479805 h 855181"/>
                <a:gd name="connsiteX1962" fmla="*/ 322140 w 835885"/>
                <a:gd name="connsiteY1962" fmla="*/ 479465 h 855181"/>
                <a:gd name="connsiteX1963" fmla="*/ 324070 w 835885"/>
                <a:gd name="connsiteY1963" fmla="*/ 476513 h 855181"/>
                <a:gd name="connsiteX1964" fmla="*/ 324297 w 835885"/>
                <a:gd name="connsiteY1964" fmla="*/ 475832 h 855181"/>
                <a:gd name="connsiteX1965" fmla="*/ 323389 w 835885"/>
                <a:gd name="connsiteY1965" fmla="*/ 474357 h 855181"/>
                <a:gd name="connsiteX1966" fmla="*/ 322027 w 835885"/>
                <a:gd name="connsiteY1966" fmla="*/ 472881 h 855181"/>
                <a:gd name="connsiteX1967" fmla="*/ 320892 w 835885"/>
                <a:gd name="connsiteY1967" fmla="*/ 472200 h 855181"/>
                <a:gd name="connsiteX1968" fmla="*/ 319416 w 835885"/>
                <a:gd name="connsiteY1968" fmla="*/ 471746 h 855181"/>
                <a:gd name="connsiteX1969" fmla="*/ 317033 w 835885"/>
                <a:gd name="connsiteY1969" fmla="*/ 469817 h 855181"/>
                <a:gd name="connsiteX1970" fmla="*/ 315217 w 835885"/>
                <a:gd name="connsiteY1970" fmla="*/ 469703 h 855181"/>
                <a:gd name="connsiteX1971" fmla="*/ 315557 w 835885"/>
                <a:gd name="connsiteY1971" fmla="*/ 469249 h 855181"/>
                <a:gd name="connsiteX1972" fmla="*/ 315898 w 835885"/>
                <a:gd name="connsiteY1972" fmla="*/ 469022 h 855181"/>
                <a:gd name="connsiteX1973" fmla="*/ 312606 w 835885"/>
                <a:gd name="connsiteY1973" fmla="*/ 468795 h 855181"/>
                <a:gd name="connsiteX1974" fmla="*/ 314649 w 835885"/>
                <a:gd name="connsiteY1974" fmla="*/ 467092 h 855181"/>
                <a:gd name="connsiteX1975" fmla="*/ 315670 w 835885"/>
                <a:gd name="connsiteY1975" fmla="*/ 466524 h 855181"/>
                <a:gd name="connsiteX1976" fmla="*/ 316919 w 835885"/>
                <a:gd name="connsiteY1976" fmla="*/ 466298 h 855181"/>
                <a:gd name="connsiteX1977" fmla="*/ 318168 w 835885"/>
                <a:gd name="connsiteY1977" fmla="*/ 465843 h 855181"/>
                <a:gd name="connsiteX1978" fmla="*/ 320324 w 835885"/>
                <a:gd name="connsiteY1978" fmla="*/ 463574 h 855181"/>
                <a:gd name="connsiteX1979" fmla="*/ 321233 w 835885"/>
                <a:gd name="connsiteY1979" fmla="*/ 462893 h 855181"/>
                <a:gd name="connsiteX1980" fmla="*/ 323843 w 835885"/>
                <a:gd name="connsiteY1980" fmla="*/ 463119 h 855181"/>
                <a:gd name="connsiteX1981" fmla="*/ 328611 w 835885"/>
                <a:gd name="connsiteY1981" fmla="*/ 465162 h 855181"/>
                <a:gd name="connsiteX1982" fmla="*/ 330540 w 835885"/>
                <a:gd name="connsiteY1982" fmla="*/ 464595 h 855181"/>
                <a:gd name="connsiteX1983" fmla="*/ 333378 w 835885"/>
                <a:gd name="connsiteY1983" fmla="*/ 465957 h 855181"/>
                <a:gd name="connsiteX1984" fmla="*/ 336556 w 835885"/>
                <a:gd name="connsiteY1984" fmla="*/ 465503 h 855181"/>
                <a:gd name="connsiteX1985" fmla="*/ 343480 w 835885"/>
                <a:gd name="connsiteY1985" fmla="*/ 463460 h 855181"/>
                <a:gd name="connsiteX1986" fmla="*/ 345070 w 835885"/>
                <a:gd name="connsiteY1986" fmla="*/ 461644 h 855181"/>
                <a:gd name="connsiteX1987" fmla="*/ 346772 w 835885"/>
                <a:gd name="connsiteY1987" fmla="*/ 461190 h 855181"/>
                <a:gd name="connsiteX1988" fmla="*/ 347680 w 835885"/>
                <a:gd name="connsiteY1988" fmla="*/ 460509 h 855181"/>
                <a:gd name="connsiteX1989" fmla="*/ 347113 w 835885"/>
                <a:gd name="connsiteY1989" fmla="*/ 459033 h 855181"/>
                <a:gd name="connsiteX1990" fmla="*/ 345523 w 835885"/>
                <a:gd name="connsiteY1990" fmla="*/ 457557 h 855181"/>
                <a:gd name="connsiteX1991" fmla="*/ 343707 w 835885"/>
                <a:gd name="connsiteY1991" fmla="*/ 456990 h 855181"/>
                <a:gd name="connsiteX1992" fmla="*/ 343707 w 835885"/>
                <a:gd name="connsiteY1992" fmla="*/ 456423 h 855181"/>
                <a:gd name="connsiteX1993" fmla="*/ 343707 w 835885"/>
                <a:gd name="connsiteY1993" fmla="*/ 455401 h 855181"/>
                <a:gd name="connsiteX1994" fmla="*/ 344956 w 835885"/>
                <a:gd name="connsiteY1994" fmla="*/ 455287 h 855181"/>
                <a:gd name="connsiteX1995" fmla="*/ 347113 w 835885"/>
                <a:gd name="connsiteY1995" fmla="*/ 454720 h 855181"/>
                <a:gd name="connsiteX1996" fmla="*/ 348361 w 835885"/>
                <a:gd name="connsiteY1996" fmla="*/ 454606 h 855181"/>
                <a:gd name="connsiteX1997" fmla="*/ 348361 w 835885"/>
                <a:gd name="connsiteY1997" fmla="*/ 453698 h 855181"/>
                <a:gd name="connsiteX1998" fmla="*/ 347340 w 835885"/>
                <a:gd name="connsiteY1998" fmla="*/ 453585 h 855181"/>
                <a:gd name="connsiteX1999" fmla="*/ 340643 w 835885"/>
                <a:gd name="connsiteY1999" fmla="*/ 452677 h 855181"/>
                <a:gd name="connsiteX2000" fmla="*/ 339167 w 835885"/>
                <a:gd name="connsiteY2000" fmla="*/ 452109 h 855181"/>
                <a:gd name="connsiteX2001" fmla="*/ 341210 w 835885"/>
                <a:gd name="connsiteY2001" fmla="*/ 450406 h 855181"/>
                <a:gd name="connsiteX2002" fmla="*/ 338713 w 835885"/>
                <a:gd name="connsiteY2002" fmla="*/ 447682 h 855181"/>
                <a:gd name="connsiteX2003" fmla="*/ 337464 w 835885"/>
                <a:gd name="connsiteY2003" fmla="*/ 447455 h 855181"/>
                <a:gd name="connsiteX2004" fmla="*/ 334400 w 835885"/>
                <a:gd name="connsiteY2004" fmla="*/ 450406 h 855181"/>
                <a:gd name="connsiteX2005" fmla="*/ 333378 w 835885"/>
                <a:gd name="connsiteY2005" fmla="*/ 450747 h 855181"/>
                <a:gd name="connsiteX2006" fmla="*/ 330086 w 835885"/>
                <a:gd name="connsiteY2006" fmla="*/ 450406 h 855181"/>
                <a:gd name="connsiteX2007" fmla="*/ 330086 w 835885"/>
                <a:gd name="connsiteY2007" fmla="*/ 449612 h 855181"/>
                <a:gd name="connsiteX2008" fmla="*/ 332016 w 835885"/>
                <a:gd name="connsiteY2008" fmla="*/ 449612 h 855181"/>
                <a:gd name="connsiteX2009" fmla="*/ 330767 w 835885"/>
                <a:gd name="connsiteY2009" fmla="*/ 447682 h 855181"/>
                <a:gd name="connsiteX2010" fmla="*/ 329405 w 835885"/>
                <a:gd name="connsiteY2010" fmla="*/ 446660 h 855181"/>
                <a:gd name="connsiteX2011" fmla="*/ 327930 w 835885"/>
                <a:gd name="connsiteY2011" fmla="*/ 446206 h 855181"/>
                <a:gd name="connsiteX2012" fmla="*/ 322254 w 835885"/>
                <a:gd name="connsiteY2012" fmla="*/ 445525 h 855181"/>
                <a:gd name="connsiteX2013" fmla="*/ 320551 w 835885"/>
                <a:gd name="connsiteY2013" fmla="*/ 445866 h 855181"/>
                <a:gd name="connsiteX2014" fmla="*/ 319416 w 835885"/>
                <a:gd name="connsiteY2014" fmla="*/ 447682 h 855181"/>
                <a:gd name="connsiteX2015" fmla="*/ 320778 w 835885"/>
                <a:gd name="connsiteY2015" fmla="*/ 447228 h 855181"/>
                <a:gd name="connsiteX2016" fmla="*/ 322254 w 835885"/>
                <a:gd name="connsiteY2016" fmla="*/ 447341 h 855181"/>
                <a:gd name="connsiteX2017" fmla="*/ 323503 w 835885"/>
                <a:gd name="connsiteY2017" fmla="*/ 448022 h 855181"/>
                <a:gd name="connsiteX2018" fmla="*/ 324070 w 835885"/>
                <a:gd name="connsiteY2018" fmla="*/ 449385 h 855181"/>
                <a:gd name="connsiteX2019" fmla="*/ 322368 w 835885"/>
                <a:gd name="connsiteY2019" fmla="*/ 449385 h 855181"/>
                <a:gd name="connsiteX2020" fmla="*/ 319530 w 835885"/>
                <a:gd name="connsiteY2020" fmla="*/ 448817 h 855181"/>
                <a:gd name="connsiteX2021" fmla="*/ 318168 w 835885"/>
                <a:gd name="connsiteY2021" fmla="*/ 449385 h 855181"/>
                <a:gd name="connsiteX2022" fmla="*/ 316805 w 835885"/>
                <a:gd name="connsiteY2022" fmla="*/ 443482 h 855181"/>
                <a:gd name="connsiteX2023" fmla="*/ 316124 w 835885"/>
                <a:gd name="connsiteY2023" fmla="*/ 443482 h 855181"/>
                <a:gd name="connsiteX2024" fmla="*/ 315443 w 835885"/>
                <a:gd name="connsiteY2024" fmla="*/ 445184 h 855181"/>
                <a:gd name="connsiteX2025" fmla="*/ 315330 w 835885"/>
                <a:gd name="connsiteY2025" fmla="*/ 444617 h 855181"/>
                <a:gd name="connsiteX2026" fmla="*/ 314989 w 835885"/>
                <a:gd name="connsiteY2026" fmla="*/ 444050 h 855181"/>
                <a:gd name="connsiteX2027" fmla="*/ 314762 w 835885"/>
                <a:gd name="connsiteY2027" fmla="*/ 443482 h 855181"/>
                <a:gd name="connsiteX2028" fmla="*/ 312946 w 835885"/>
                <a:gd name="connsiteY2028" fmla="*/ 444050 h 855181"/>
                <a:gd name="connsiteX2029" fmla="*/ 309427 w 835885"/>
                <a:gd name="connsiteY2029" fmla="*/ 444503 h 855181"/>
                <a:gd name="connsiteX2030" fmla="*/ 308065 w 835885"/>
                <a:gd name="connsiteY2030" fmla="*/ 445298 h 855181"/>
                <a:gd name="connsiteX2031" fmla="*/ 304092 w 835885"/>
                <a:gd name="connsiteY2031" fmla="*/ 442688 h 855181"/>
                <a:gd name="connsiteX2032" fmla="*/ 304887 w 835885"/>
                <a:gd name="connsiteY2032" fmla="*/ 441439 h 855181"/>
                <a:gd name="connsiteX2033" fmla="*/ 306590 w 835885"/>
                <a:gd name="connsiteY2033" fmla="*/ 439963 h 855181"/>
                <a:gd name="connsiteX2034" fmla="*/ 307271 w 835885"/>
                <a:gd name="connsiteY2034" fmla="*/ 438488 h 855181"/>
                <a:gd name="connsiteX2035" fmla="*/ 305455 w 835885"/>
                <a:gd name="connsiteY2035" fmla="*/ 437693 h 855181"/>
                <a:gd name="connsiteX2036" fmla="*/ 301822 w 835885"/>
                <a:gd name="connsiteY2036" fmla="*/ 436671 h 855181"/>
                <a:gd name="connsiteX2037" fmla="*/ 299552 w 835885"/>
                <a:gd name="connsiteY2037" fmla="*/ 435083 h 855181"/>
                <a:gd name="connsiteX2038" fmla="*/ 297963 w 835885"/>
                <a:gd name="connsiteY2038" fmla="*/ 434628 h 855181"/>
                <a:gd name="connsiteX2039" fmla="*/ 297282 w 835885"/>
                <a:gd name="connsiteY2039" fmla="*/ 434288 h 855181"/>
                <a:gd name="connsiteX2040" fmla="*/ 296828 w 835885"/>
                <a:gd name="connsiteY2040" fmla="*/ 433607 h 855181"/>
                <a:gd name="connsiteX2041" fmla="*/ 295239 w 835885"/>
                <a:gd name="connsiteY2041" fmla="*/ 430996 h 855181"/>
                <a:gd name="connsiteX2042" fmla="*/ 296147 w 835885"/>
                <a:gd name="connsiteY2042" fmla="*/ 428840 h 855181"/>
                <a:gd name="connsiteX2043" fmla="*/ 294785 w 835885"/>
                <a:gd name="connsiteY2043" fmla="*/ 426342 h 855181"/>
                <a:gd name="connsiteX2044" fmla="*/ 292515 w 835885"/>
                <a:gd name="connsiteY2044" fmla="*/ 425320 h 855181"/>
                <a:gd name="connsiteX2045" fmla="*/ 290585 w 835885"/>
                <a:gd name="connsiteY2045" fmla="*/ 427591 h 855181"/>
                <a:gd name="connsiteX2046" fmla="*/ 292287 w 835885"/>
                <a:gd name="connsiteY2046" fmla="*/ 427818 h 855181"/>
                <a:gd name="connsiteX2047" fmla="*/ 292401 w 835885"/>
                <a:gd name="connsiteY2047" fmla="*/ 428726 h 855181"/>
                <a:gd name="connsiteX2048" fmla="*/ 291493 w 835885"/>
                <a:gd name="connsiteY2048" fmla="*/ 429407 h 855181"/>
                <a:gd name="connsiteX2049" fmla="*/ 290244 w 835885"/>
                <a:gd name="connsiteY2049" fmla="*/ 428840 h 855181"/>
                <a:gd name="connsiteX2050" fmla="*/ 289109 w 835885"/>
                <a:gd name="connsiteY2050" fmla="*/ 428499 h 855181"/>
                <a:gd name="connsiteX2051" fmla="*/ 287974 w 835885"/>
                <a:gd name="connsiteY2051" fmla="*/ 429521 h 855181"/>
                <a:gd name="connsiteX2052" fmla="*/ 287066 w 835885"/>
                <a:gd name="connsiteY2052" fmla="*/ 430883 h 855181"/>
                <a:gd name="connsiteX2053" fmla="*/ 286612 w 835885"/>
                <a:gd name="connsiteY2053" fmla="*/ 431790 h 855181"/>
                <a:gd name="connsiteX2054" fmla="*/ 286612 w 835885"/>
                <a:gd name="connsiteY2054" fmla="*/ 432585 h 855181"/>
                <a:gd name="connsiteX2055" fmla="*/ 287066 w 835885"/>
                <a:gd name="connsiteY2055" fmla="*/ 432926 h 855181"/>
                <a:gd name="connsiteX2056" fmla="*/ 287407 w 835885"/>
                <a:gd name="connsiteY2056" fmla="*/ 433152 h 855181"/>
                <a:gd name="connsiteX2057" fmla="*/ 287747 w 835885"/>
                <a:gd name="connsiteY2057" fmla="*/ 433380 h 855181"/>
                <a:gd name="connsiteX2058" fmla="*/ 288428 w 835885"/>
                <a:gd name="connsiteY2058" fmla="*/ 433607 h 855181"/>
                <a:gd name="connsiteX2059" fmla="*/ 288428 w 835885"/>
                <a:gd name="connsiteY2059" fmla="*/ 434402 h 855181"/>
                <a:gd name="connsiteX2060" fmla="*/ 287747 w 835885"/>
                <a:gd name="connsiteY2060" fmla="*/ 434855 h 855181"/>
                <a:gd name="connsiteX2061" fmla="*/ 287633 w 835885"/>
                <a:gd name="connsiteY2061" fmla="*/ 435083 h 855181"/>
                <a:gd name="connsiteX2062" fmla="*/ 287747 w 835885"/>
                <a:gd name="connsiteY2062" fmla="*/ 435423 h 855181"/>
                <a:gd name="connsiteX2063" fmla="*/ 287747 w 835885"/>
                <a:gd name="connsiteY2063" fmla="*/ 436104 h 855181"/>
                <a:gd name="connsiteX2064" fmla="*/ 286612 w 835885"/>
                <a:gd name="connsiteY2064" fmla="*/ 437239 h 855181"/>
                <a:gd name="connsiteX2065" fmla="*/ 285477 w 835885"/>
                <a:gd name="connsiteY2065" fmla="*/ 437580 h 855181"/>
                <a:gd name="connsiteX2066" fmla="*/ 284115 w 835885"/>
                <a:gd name="connsiteY2066" fmla="*/ 437126 h 855181"/>
                <a:gd name="connsiteX2067" fmla="*/ 282526 w 835885"/>
                <a:gd name="connsiteY2067" fmla="*/ 435990 h 855181"/>
                <a:gd name="connsiteX2068" fmla="*/ 282526 w 835885"/>
                <a:gd name="connsiteY2068" fmla="*/ 435650 h 855181"/>
                <a:gd name="connsiteX2069" fmla="*/ 281391 w 835885"/>
                <a:gd name="connsiteY2069" fmla="*/ 433493 h 855181"/>
                <a:gd name="connsiteX2070" fmla="*/ 281164 w 835885"/>
                <a:gd name="connsiteY2070" fmla="*/ 433493 h 855181"/>
                <a:gd name="connsiteX2071" fmla="*/ 280823 w 835885"/>
                <a:gd name="connsiteY2071" fmla="*/ 432812 h 855181"/>
                <a:gd name="connsiteX2072" fmla="*/ 280596 w 835885"/>
                <a:gd name="connsiteY2072" fmla="*/ 432471 h 855181"/>
                <a:gd name="connsiteX2073" fmla="*/ 280823 w 835885"/>
                <a:gd name="connsiteY2073" fmla="*/ 432245 h 855181"/>
                <a:gd name="connsiteX2074" fmla="*/ 281845 w 835885"/>
                <a:gd name="connsiteY2074" fmla="*/ 431904 h 855181"/>
                <a:gd name="connsiteX2075" fmla="*/ 280483 w 835885"/>
                <a:gd name="connsiteY2075" fmla="*/ 429180 h 855181"/>
                <a:gd name="connsiteX2076" fmla="*/ 275829 w 835885"/>
                <a:gd name="connsiteY2076" fmla="*/ 423391 h 855181"/>
                <a:gd name="connsiteX2077" fmla="*/ 274920 w 835885"/>
                <a:gd name="connsiteY2077" fmla="*/ 421461 h 855181"/>
                <a:gd name="connsiteX2078" fmla="*/ 274353 w 835885"/>
                <a:gd name="connsiteY2078" fmla="*/ 420894 h 855181"/>
                <a:gd name="connsiteX2079" fmla="*/ 273899 w 835885"/>
                <a:gd name="connsiteY2079" fmla="*/ 420667 h 855181"/>
                <a:gd name="connsiteX2080" fmla="*/ 272877 w 835885"/>
                <a:gd name="connsiteY2080" fmla="*/ 420327 h 855181"/>
                <a:gd name="connsiteX2081" fmla="*/ 268337 w 835885"/>
                <a:gd name="connsiteY2081" fmla="*/ 417489 h 855181"/>
                <a:gd name="connsiteX2082" fmla="*/ 268451 w 835885"/>
                <a:gd name="connsiteY2082" fmla="*/ 418737 h 855181"/>
                <a:gd name="connsiteX2083" fmla="*/ 268904 w 835885"/>
                <a:gd name="connsiteY2083" fmla="*/ 420894 h 855181"/>
                <a:gd name="connsiteX2084" fmla="*/ 269018 w 835885"/>
                <a:gd name="connsiteY2084" fmla="*/ 422029 h 855181"/>
                <a:gd name="connsiteX2085" fmla="*/ 266407 w 835885"/>
                <a:gd name="connsiteY2085" fmla="*/ 424072 h 855181"/>
                <a:gd name="connsiteX2086" fmla="*/ 265726 w 835885"/>
                <a:gd name="connsiteY2086" fmla="*/ 424867 h 855181"/>
                <a:gd name="connsiteX2087" fmla="*/ 266407 w 835885"/>
                <a:gd name="connsiteY2087" fmla="*/ 425888 h 855181"/>
                <a:gd name="connsiteX2088" fmla="*/ 266861 w 835885"/>
                <a:gd name="connsiteY2088" fmla="*/ 426342 h 855181"/>
                <a:gd name="connsiteX2089" fmla="*/ 267202 w 835885"/>
                <a:gd name="connsiteY2089" fmla="*/ 426342 h 855181"/>
                <a:gd name="connsiteX2090" fmla="*/ 267656 w 835885"/>
                <a:gd name="connsiteY2090" fmla="*/ 425775 h 855181"/>
                <a:gd name="connsiteX2091" fmla="*/ 267996 w 835885"/>
                <a:gd name="connsiteY2091" fmla="*/ 426910 h 855181"/>
                <a:gd name="connsiteX2092" fmla="*/ 267769 w 835885"/>
                <a:gd name="connsiteY2092" fmla="*/ 427818 h 855181"/>
                <a:gd name="connsiteX2093" fmla="*/ 267202 w 835885"/>
                <a:gd name="connsiteY2093" fmla="*/ 428613 h 855181"/>
                <a:gd name="connsiteX2094" fmla="*/ 266407 w 835885"/>
                <a:gd name="connsiteY2094" fmla="*/ 429180 h 855181"/>
                <a:gd name="connsiteX2095" fmla="*/ 267088 w 835885"/>
                <a:gd name="connsiteY2095" fmla="*/ 429975 h 855181"/>
                <a:gd name="connsiteX2096" fmla="*/ 266521 w 835885"/>
                <a:gd name="connsiteY2096" fmla="*/ 430996 h 855181"/>
                <a:gd name="connsiteX2097" fmla="*/ 265045 w 835885"/>
                <a:gd name="connsiteY2097" fmla="*/ 431109 h 855181"/>
                <a:gd name="connsiteX2098" fmla="*/ 263229 w 835885"/>
                <a:gd name="connsiteY2098" fmla="*/ 430428 h 855181"/>
                <a:gd name="connsiteX2099" fmla="*/ 260732 w 835885"/>
                <a:gd name="connsiteY2099" fmla="*/ 429975 h 855181"/>
                <a:gd name="connsiteX2100" fmla="*/ 257100 w 835885"/>
                <a:gd name="connsiteY2100" fmla="*/ 430428 h 855181"/>
                <a:gd name="connsiteX2101" fmla="*/ 256532 w 835885"/>
                <a:gd name="connsiteY2101" fmla="*/ 429747 h 855181"/>
                <a:gd name="connsiteX2102" fmla="*/ 255283 w 835885"/>
                <a:gd name="connsiteY2102" fmla="*/ 429066 h 855181"/>
                <a:gd name="connsiteX2103" fmla="*/ 253921 w 835885"/>
                <a:gd name="connsiteY2103" fmla="*/ 428726 h 855181"/>
                <a:gd name="connsiteX2104" fmla="*/ 253013 w 835885"/>
                <a:gd name="connsiteY2104" fmla="*/ 429066 h 855181"/>
                <a:gd name="connsiteX2105" fmla="*/ 252446 w 835885"/>
                <a:gd name="connsiteY2105" fmla="*/ 429066 h 855181"/>
                <a:gd name="connsiteX2106" fmla="*/ 251311 w 835885"/>
                <a:gd name="connsiteY2106" fmla="*/ 428840 h 855181"/>
                <a:gd name="connsiteX2107" fmla="*/ 249835 w 835885"/>
                <a:gd name="connsiteY2107" fmla="*/ 429747 h 855181"/>
                <a:gd name="connsiteX2108" fmla="*/ 248586 w 835885"/>
                <a:gd name="connsiteY2108" fmla="*/ 431450 h 855181"/>
                <a:gd name="connsiteX2109" fmla="*/ 247905 w 835885"/>
                <a:gd name="connsiteY2109" fmla="*/ 433493 h 855181"/>
                <a:gd name="connsiteX2110" fmla="*/ 247111 w 835885"/>
                <a:gd name="connsiteY2110" fmla="*/ 432585 h 855181"/>
                <a:gd name="connsiteX2111" fmla="*/ 246543 w 835885"/>
                <a:gd name="connsiteY2111" fmla="*/ 430996 h 855181"/>
                <a:gd name="connsiteX2112" fmla="*/ 245862 w 835885"/>
                <a:gd name="connsiteY2112" fmla="*/ 430088 h 855181"/>
                <a:gd name="connsiteX2113" fmla="*/ 244954 w 835885"/>
                <a:gd name="connsiteY2113" fmla="*/ 429747 h 855181"/>
                <a:gd name="connsiteX2114" fmla="*/ 244046 w 835885"/>
                <a:gd name="connsiteY2114" fmla="*/ 429861 h 855181"/>
                <a:gd name="connsiteX2115" fmla="*/ 243592 w 835885"/>
                <a:gd name="connsiteY2115" fmla="*/ 429747 h 855181"/>
                <a:gd name="connsiteX2116" fmla="*/ 243819 w 835885"/>
                <a:gd name="connsiteY2116" fmla="*/ 428499 h 855181"/>
                <a:gd name="connsiteX2117" fmla="*/ 242343 w 835885"/>
                <a:gd name="connsiteY2117" fmla="*/ 427477 h 855181"/>
                <a:gd name="connsiteX2118" fmla="*/ 239279 w 835885"/>
                <a:gd name="connsiteY2118" fmla="*/ 426569 h 855181"/>
                <a:gd name="connsiteX2119" fmla="*/ 234284 w 835885"/>
                <a:gd name="connsiteY2119" fmla="*/ 424299 h 855181"/>
                <a:gd name="connsiteX2120" fmla="*/ 232354 w 835885"/>
                <a:gd name="connsiteY2120" fmla="*/ 424185 h 855181"/>
                <a:gd name="connsiteX2121" fmla="*/ 230538 w 835885"/>
                <a:gd name="connsiteY2121" fmla="*/ 425094 h 855181"/>
                <a:gd name="connsiteX2122" fmla="*/ 228268 w 835885"/>
                <a:gd name="connsiteY2122" fmla="*/ 422823 h 855181"/>
                <a:gd name="connsiteX2123" fmla="*/ 225430 w 835885"/>
                <a:gd name="connsiteY2123" fmla="*/ 422710 h 855181"/>
                <a:gd name="connsiteX2124" fmla="*/ 222593 w 835885"/>
                <a:gd name="connsiteY2124" fmla="*/ 423845 h 855181"/>
                <a:gd name="connsiteX2125" fmla="*/ 218620 w 835885"/>
                <a:gd name="connsiteY2125" fmla="*/ 426683 h 855181"/>
                <a:gd name="connsiteX2126" fmla="*/ 217712 w 835885"/>
                <a:gd name="connsiteY2126" fmla="*/ 426910 h 855181"/>
                <a:gd name="connsiteX2127" fmla="*/ 216236 w 835885"/>
                <a:gd name="connsiteY2127" fmla="*/ 426910 h 855181"/>
                <a:gd name="connsiteX2128" fmla="*/ 215441 w 835885"/>
                <a:gd name="connsiteY2128" fmla="*/ 426456 h 855181"/>
                <a:gd name="connsiteX2129" fmla="*/ 214987 w 835885"/>
                <a:gd name="connsiteY2129" fmla="*/ 425548 h 855181"/>
                <a:gd name="connsiteX2130" fmla="*/ 214534 w 835885"/>
                <a:gd name="connsiteY2130" fmla="*/ 424639 h 855181"/>
                <a:gd name="connsiteX2131" fmla="*/ 213966 w 835885"/>
                <a:gd name="connsiteY2131" fmla="*/ 424185 h 855181"/>
                <a:gd name="connsiteX2132" fmla="*/ 213058 w 835885"/>
                <a:gd name="connsiteY2132" fmla="*/ 424413 h 855181"/>
                <a:gd name="connsiteX2133" fmla="*/ 208290 w 835885"/>
                <a:gd name="connsiteY2133" fmla="*/ 428499 h 855181"/>
                <a:gd name="connsiteX2134" fmla="*/ 207496 w 835885"/>
                <a:gd name="connsiteY2134" fmla="*/ 429861 h 855181"/>
                <a:gd name="connsiteX2135" fmla="*/ 207269 w 835885"/>
                <a:gd name="connsiteY2135" fmla="*/ 432245 h 855181"/>
                <a:gd name="connsiteX2136" fmla="*/ 206361 w 835885"/>
                <a:gd name="connsiteY2136" fmla="*/ 432926 h 855181"/>
                <a:gd name="connsiteX2137" fmla="*/ 204431 w 835885"/>
                <a:gd name="connsiteY2137" fmla="*/ 431790 h 855181"/>
                <a:gd name="connsiteX2138" fmla="*/ 201820 w 835885"/>
                <a:gd name="connsiteY2138" fmla="*/ 429294 h 855181"/>
                <a:gd name="connsiteX2139" fmla="*/ 196145 w 835885"/>
                <a:gd name="connsiteY2139" fmla="*/ 429294 h 855181"/>
                <a:gd name="connsiteX2140" fmla="*/ 194556 w 835885"/>
                <a:gd name="connsiteY2140" fmla="*/ 429747 h 855181"/>
                <a:gd name="connsiteX2141" fmla="*/ 193194 w 835885"/>
                <a:gd name="connsiteY2141" fmla="*/ 430542 h 855181"/>
                <a:gd name="connsiteX2142" fmla="*/ 191832 w 835885"/>
                <a:gd name="connsiteY2142" fmla="*/ 430883 h 855181"/>
                <a:gd name="connsiteX2143" fmla="*/ 190469 w 835885"/>
                <a:gd name="connsiteY2143" fmla="*/ 430088 h 855181"/>
                <a:gd name="connsiteX2144" fmla="*/ 184226 w 835885"/>
                <a:gd name="connsiteY2144" fmla="*/ 434628 h 855181"/>
                <a:gd name="connsiteX2145" fmla="*/ 183091 w 835885"/>
                <a:gd name="connsiteY2145" fmla="*/ 436899 h 855181"/>
                <a:gd name="connsiteX2146" fmla="*/ 182524 w 835885"/>
                <a:gd name="connsiteY2146" fmla="*/ 436899 h 855181"/>
                <a:gd name="connsiteX2147" fmla="*/ 181615 w 835885"/>
                <a:gd name="connsiteY2147" fmla="*/ 436104 h 855181"/>
                <a:gd name="connsiteX2148" fmla="*/ 180253 w 835885"/>
                <a:gd name="connsiteY2148" fmla="*/ 435764 h 855181"/>
                <a:gd name="connsiteX2149" fmla="*/ 179005 w 835885"/>
                <a:gd name="connsiteY2149" fmla="*/ 435650 h 855181"/>
                <a:gd name="connsiteX2150" fmla="*/ 178437 w 835885"/>
                <a:gd name="connsiteY2150" fmla="*/ 435536 h 855181"/>
                <a:gd name="connsiteX2151" fmla="*/ 177756 w 835885"/>
                <a:gd name="connsiteY2151" fmla="*/ 434742 h 855181"/>
                <a:gd name="connsiteX2152" fmla="*/ 173783 w 835885"/>
                <a:gd name="connsiteY2152" fmla="*/ 432585 h 855181"/>
                <a:gd name="connsiteX2153" fmla="*/ 175373 w 835885"/>
                <a:gd name="connsiteY2153" fmla="*/ 432131 h 855181"/>
                <a:gd name="connsiteX2154" fmla="*/ 176962 w 835885"/>
                <a:gd name="connsiteY2154" fmla="*/ 433040 h 855181"/>
                <a:gd name="connsiteX2155" fmla="*/ 178437 w 835885"/>
                <a:gd name="connsiteY2155" fmla="*/ 434402 h 855181"/>
                <a:gd name="connsiteX2156" fmla="*/ 179799 w 835885"/>
                <a:gd name="connsiteY2156" fmla="*/ 435196 h 855181"/>
                <a:gd name="connsiteX2157" fmla="*/ 179799 w 835885"/>
                <a:gd name="connsiteY2157" fmla="*/ 434288 h 855181"/>
                <a:gd name="connsiteX2158" fmla="*/ 179345 w 835885"/>
                <a:gd name="connsiteY2158" fmla="*/ 433721 h 855181"/>
                <a:gd name="connsiteX2159" fmla="*/ 179118 w 835885"/>
                <a:gd name="connsiteY2159" fmla="*/ 433266 h 855181"/>
                <a:gd name="connsiteX2160" fmla="*/ 179232 w 835885"/>
                <a:gd name="connsiteY2160" fmla="*/ 432699 h 855181"/>
                <a:gd name="connsiteX2161" fmla="*/ 179799 w 835885"/>
                <a:gd name="connsiteY2161" fmla="*/ 431790 h 855181"/>
                <a:gd name="connsiteX2162" fmla="*/ 178891 w 835885"/>
                <a:gd name="connsiteY2162" fmla="*/ 431109 h 855181"/>
                <a:gd name="connsiteX2163" fmla="*/ 178437 w 835885"/>
                <a:gd name="connsiteY2163" fmla="*/ 430996 h 855181"/>
                <a:gd name="connsiteX2164" fmla="*/ 178437 w 835885"/>
                <a:gd name="connsiteY2164" fmla="*/ 430088 h 855181"/>
                <a:gd name="connsiteX2165" fmla="*/ 178778 w 835885"/>
                <a:gd name="connsiteY2165" fmla="*/ 429861 h 855181"/>
                <a:gd name="connsiteX2166" fmla="*/ 179686 w 835885"/>
                <a:gd name="connsiteY2166" fmla="*/ 429180 h 855181"/>
                <a:gd name="connsiteX2167" fmla="*/ 177756 w 835885"/>
                <a:gd name="connsiteY2167" fmla="*/ 429180 h 855181"/>
                <a:gd name="connsiteX2168" fmla="*/ 178324 w 835885"/>
                <a:gd name="connsiteY2168" fmla="*/ 427477 h 855181"/>
                <a:gd name="connsiteX2169" fmla="*/ 177416 w 835885"/>
                <a:gd name="connsiteY2169" fmla="*/ 427931 h 855181"/>
                <a:gd name="connsiteX2170" fmla="*/ 176621 w 835885"/>
                <a:gd name="connsiteY2170" fmla="*/ 428158 h 855181"/>
                <a:gd name="connsiteX2171" fmla="*/ 175827 w 835885"/>
                <a:gd name="connsiteY2171" fmla="*/ 428045 h 855181"/>
                <a:gd name="connsiteX2172" fmla="*/ 175032 w 835885"/>
                <a:gd name="connsiteY2172" fmla="*/ 427591 h 855181"/>
                <a:gd name="connsiteX2173" fmla="*/ 174465 w 835885"/>
                <a:gd name="connsiteY2173" fmla="*/ 428045 h 855181"/>
                <a:gd name="connsiteX2174" fmla="*/ 174010 w 835885"/>
                <a:gd name="connsiteY2174" fmla="*/ 428272 h 855181"/>
                <a:gd name="connsiteX2175" fmla="*/ 172989 w 835885"/>
                <a:gd name="connsiteY2175" fmla="*/ 428499 h 855181"/>
                <a:gd name="connsiteX2176" fmla="*/ 173556 w 835885"/>
                <a:gd name="connsiteY2176" fmla="*/ 426115 h 855181"/>
                <a:gd name="connsiteX2177" fmla="*/ 172421 w 835885"/>
                <a:gd name="connsiteY2177" fmla="*/ 424867 h 855181"/>
                <a:gd name="connsiteX2178" fmla="*/ 170492 w 835885"/>
                <a:gd name="connsiteY2178" fmla="*/ 424413 h 855181"/>
                <a:gd name="connsiteX2179" fmla="*/ 168676 w 835885"/>
                <a:gd name="connsiteY2179" fmla="*/ 424299 h 855181"/>
                <a:gd name="connsiteX2180" fmla="*/ 167994 w 835885"/>
                <a:gd name="connsiteY2180" fmla="*/ 423164 h 855181"/>
                <a:gd name="connsiteX2181" fmla="*/ 167086 w 835885"/>
                <a:gd name="connsiteY2181" fmla="*/ 415786 h 855181"/>
                <a:gd name="connsiteX2182" fmla="*/ 165043 w 835885"/>
                <a:gd name="connsiteY2182" fmla="*/ 413288 h 855181"/>
                <a:gd name="connsiteX2183" fmla="*/ 163908 w 835885"/>
                <a:gd name="connsiteY2183" fmla="*/ 412381 h 855181"/>
                <a:gd name="connsiteX2184" fmla="*/ 163454 w 835885"/>
                <a:gd name="connsiteY2184" fmla="*/ 412153 h 855181"/>
                <a:gd name="connsiteX2185" fmla="*/ 163000 w 835885"/>
                <a:gd name="connsiteY2185" fmla="*/ 412267 h 855181"/>
                <a:gd name="connsiteX2186" fmla="*/ 162092 w 835885"/>
                <a:gd name="connsiteY2186" fmla="*/ 412381 h 855181"/>
                <a:gd name="connsiteX2187" fmla="*/ 162432 w 835885"/>
                <a:gd name="connsiteY2187" fmla="*/ 413402 h 855181"/>
                <a:gd name="connsiteX2188" fmla="*/ 166405 w 835885"/>
                <a:gd name="connsiteY2188" fmla="*/ 419986 h 855181"/>
                <a:gd name="connsiteX2189" fmla="*/ 165043 w 835885"/>
                <a:gd name="connsiteY2189" fmla="*/ 419986 h 855181"/>
                <a:gd name="connsiteX2190" fmla="*/ 165270 w 835885"/>
                <a:gd name="connsiteY2190" fmla="*/ 420439 h 855181"/>
                <a:gd name="connsiteX2191" fmla="*/ 165384 w 835885"/>
                <a:gd name="connsiteY2191" fmla="*/ 420553 h 855181"/>
                <a:gd name="connsiteX2192" fmla="*/ 165497 w 835885"/>
                <a:gd name="connsiteY2192" fmla="*/ 420553 h 855181"/>
                <a:gd name="connsiteX2193" fmla="*/ 165838 w 835885"/>
                <a:gd name="connsiteY2193" fmla="*/ 420780 h 855181"/>
                <a:gd name="connsiteX2194" fmla="*/ 165497 w 835885"/>
                <a:gd name="connsiteY2194" fmla="*/ 422029 h 855181"/>
                <a:gd name="connsiteX2195" fmla="*/ 165270 w 835885"/>
                <a:gd name="connsiteY2195" fmla="*/ 423391 h 855181"/>
                <a:gd name="connsiteX2196" fmla="*/ 164930 w 835885"/>
                <a:gd name="connsiteY2196" fmla="*/ 424526 h 855181"/>
                <a:gd name="connsiteX2197" fmla="*/ 164248 w 835885"/>
                <a:gd name="connsiteY2197" fmla="*/ 424980 h 855181"/>
                <a:gd name="connsiteX2198" fmla="*/ 163227 w 835885"/>
                <a:gd name="connsiteY2198" fmla="*/ 425207 h 855181"/>
                <a:gd name="connsiteX2199" fmla="*/ 161184 w 835885"/>
                <a:gd name="connsiteY2199" fmla="*/ 426342 h 855181"/>
                <a:gd name="connsiteX2200" fmla="*/ 160503 w 835885"/>
                <a:gd name="connsiteY2200" fmla="*/ 426796 h 855181"/>
                <a:gd name="connsiteX2201" fmla="*/ 160730 w 835885"/>
                <a:gd name="connsiteY2201" fmla="*/ 427250 h 855181"/>
                <a:gd name="connsiteX2202" fmla="*/ 160843 w 835885"/>
                <a:gd name="connsiteY2202" fmla="*/ 427250 h 855181"/>
                <a:gd name="connsiteX2203" fmla="*/ 161184 w 835885"/>
                <a:gd name="connsiteY2203" fmla="*/ 427477 h 855181"/>
                <a:gd name="connsiteX2204" fmla="*/ 160503 w 835885"/>
                <a:gd name="connsiteY2204" fmla="*/ 428385 h 855181"/>
                <a:gd name="connsiteX2205" fmla="*/ 159141 w 835885"/>
                <a:gd name="connsiteY2205" fmla="*/ 427591 h 855181"/>
                <a:gd name="connsiteX2206" fmla="*/ 158346 w 835885"/>
                <a:gd name="connsiteY2206" fmla="*/ 427931 h 855181"/>
                <a:gd name="connsiteX2207" fmla="*/ 158006 w 835885"/>
                <a:gd name="connsiteY2207" fmla="*/ 428726 h 855181"/>
                <a:gd name="connsiteX2208" fmla="*/ 158119 w 835885"/>
                <a:gd name="connsiteY2208" fmla="*/ 429180 h 855181"/>
                <a:gd name="connsiteX2209" fmla="*/ 158573 w 835885"/>
                <a:gd name="connsiteY2209" fmla="*/ 429634 h 855181"/>
                <a:gd name="connsiteX2210" fmla="*/ 157892 w 835885"/>
                <a:gd name="connsiteY2210" fmla="*/ 430542 h 855181"/>
                <a:gd name="connsiteX2211" fmla="*/ 156416 w 835885"/>
                <a:gd name="connsiteY2211" fmla="*/ 431790 h 855181"/>
                <a:gd name="connsiteX2212" fmla="*/ 155395 w 835885"/>
                <a:gd name="connsiteY2212" fmla="*/ 432471 h 855181"/>
                <a:gd name="connsiteX2213" fmla="*/ 154714 w 835885"/>
                <a:gd name="connsiteY2213" fmla="*/ 432699 h 855181"/>
                <a:gd name="connsiteX2214" fmla="*/ 152784 w 835885"/>
                <a:gd name="connsiteY2214" fmla="*/ 432585 h 855181"/>
                <a:gd name="connsiteX2215" fmla="*/ 151990 w 835885"/>
                <a:gd name="connsiteY2215" fmla="*/ 432131 h 855181"/>
                <a:gd name="connsiteX2216" fmla="*/ 151309 w 835885"/>
                <a:gd name="connsiteY2216" fmla="*/ 431450 h 855181"/>
                <a:gd name="connsiteX2217" fmla="*/ 150628 w 835885"/>
                <a:gd name="connsiteY2217" fmla="*/ 431337 h 855181"/>
                <a:gd name="connsiteX2218" fmla="*/ 149833 w 835885"/>
                <a:gd name="connsiteY2218" fmla="*/ 432699 h 855181"/>
                <a:gd name="connsiteX2219" fmla="*/ 150287 w 835885"/>
                <a:gd name="connsiteY2219" fmla="*/ 433152 h 855181"/>
                <a:gd name="connsiteX2220" fmla="*/ 150854 w 835885"/>
                <a:gd name="connsiteY2220" fmla="*/ 433493 h 855181"/>
                <a:gd name="connsiteX2221" fmla="*/ 151535 w 835885"/>
                <a:gd name="connsiteY2221" fmla="*/ 433607 h 855181"/>
                <a:gd name="connsiteX2222" fmla="*/ 151081 w 835885"/>
                <a:gd name="connsiteY2222" fmla="*/ 433721 h 855181"/>
                <a:gd name="connsiteX2223" fmla="*/ 149946 w 835885"/>
                <a:gd name="connsiteY2223" fmla="*/ 434061 h 855181"/>
                <a:gd name="connsiteX2224" fmla="*/ 149152 w 835885"/>
                <a:gd name="connsiteY2224" fmla="*/ 434742 h 855181"/>
                <a:gd name="connsiteX2225" fmla="*/ 149152 w 835885"/>
                <a:gd name="connsiteY2225" fmla="*/ 436104 h 855181"/>
                <a:gd name="connsiteX2226" fmla="*/ 147336 w 835885"/>
                <a:gd name="connsiteY2226" fmla="*/ 435990 h 855181"/>
                <a:gd name="connsiteX2227" fmla="*/ 146655 w 835885"/>
                <a:gd name="connsiteY2227" fmla="*/ 434742 h 855181"/>
                <a:gd name="connsiteX2228" fmla="*/ 146428 w 835885"/>
                <a:gd name="connsiteY2228" fmla="*/ 433152 h 855181"/>
                <a:gd name="connsiteX2229" fmla="*/ 145860 w 835885"/>
                <a:gd name="connsiteY2229" fmla="*/ 431904 h 855181"/>
                <a:gd name="connsiteX2230" fmla="*/ 144725 w 835885"/>
                <a:gd name="connsiteY2230" fmla="*/ 431450 h 855181"/>
                <a:gd name="connsiteX2231" fmla="*/ 141774 w 835885"/>
                <a:gd name="connsiteY2231" fmla="*/ 431337 h 855181"/>
                <a:gd name="connsiteX2232" fmla="*/ 140525 w 835885"/>
                <a:gd name="connsiteY2232" fmla="*/ 430996 h 855181"/>
                <a:gd name="connsiteX2233" fmla="*/ 141660 w 835885"/>
                <a:gd name="connsiteY2233" fmla="*/ 430428 h 855181"/>
                <a:gd name="connsiteX2234" fmla="*/ 142568 w 835885"/>
                <a:gd name="connsiteY2234" fmla="*/ 429747 h 855181"/>
                <a:gd name="connsiteX2235" fmla="*/ 142909 w 835885"/>
                <a:gd name="connsiteY2235" fmla="*/ 428840 h 855181"/>
                <a:gd name="connsiteX2236" fmla="*/ 142568 w 835885"/>
                <a:gd name="connsiteY2236" fmla="*/ 427477 h 855181"/>
                <a:gd name="connsiteX2237" fmla="*/ 141660 w 835885"/>
                <a:gd name="connsiteY2237" fmla="*/ 428045 h 855181"/>
                <a:gd name="connsiteX2238" fmla="*/ 141320 w 835885"/>
                <a:gd name="connsiteY2238" fmla="*/ 428385 h 855181"/>
                <a:gd name="connsiteX2239" fmla="*/ 142228 w 835885"/>
                <a:gd name="connsiteY2239" fmla="*/ 426456 h 855181"/>
                <a:gd name="connsiteX2240" fmla="*/ 142682 w 835885"/>
                <a:gd name="connsiteY2240" fmla="*/ 425775 h 855181"/>
                <a:gd name="connsiteX2241" fmla="*/ 142455 w 835885"/>
                <a:gd name="connsiteY2241" fmla="*/ 426683 h 855181"/>
                <a:gd name="connsiteX2242" fmla="*/ 143476 w 835885"/>
                <a:gd name="connsiteY2242" fmla="*/ 427250 h 855181"/>
                <a:gd name="connsiteX2243" fmla="*/ 144612 w 835885"/>
                <a:gd name="connsiteY2243" fmla="*/ 426456 h 855181"/>
                <a:gd name="connsiteX2244" fmla="*/ 145406 w 835885"/>
                <a:gd name="connsiteY2244" fmla="*/ 425434 h 855181"/>
                <a:gd name="connsiteX2245" fmla="*/ 146087 w 835885"/>
                <a:gd name="connsiteY2245" fmla="*/ 424185 h 855181"/>
                <a:gd name="connsiteX2246" fmla="*/ 144384 w 835885"/>
                <a:gd name="connsiteY2246" fmla="*/ 422823 h 855181"/>
                <a:gd name="connsiteX2247" fmla="*/ 143590 w 835885"/>
                <a:gd name="connsiteY2247" fmla="*/ 422937 h 855181"/>
                <a:gd name="connsiteX2248" fmla="*/ 142795 w 835885"/>
                <a:gd name="connsiteY2248" fmla="*/ 424299 h 855181"/>
                <a:gd name="connsiteX2249" fmla="*/ 141660 w 835885"/>
                <a:gd name="connsiteY2249" fmla="*/ 423845 h 855181"/>
                <a:gd name="connsiteX2250" fmla="*/ 140866 w 835885"/>
                <a:gd name="connsiteY2250" fmla="*/ 422937 h 855181"/>
                <a:gd name="connsiteX2251" fmla="*/ 140412 w 835885"/>
                <a:gd name="connsiteY2251" fmla="*/ 421689 h 855181"/>
                <a:gd name="connsiteX2252" fmla="*/ 140184 w 835885"/>
                <a:gd name="connsiteY2252" fmla="*/ 420213 h 855181"/>
                <a:gd name="connsiteX2253" fmla="*/ 140525 w 835885"/>
                <a:gd name="connsiteY2253" fmla="*/ 419986 h 855181"/>
                <a:gd name="connsiteX2254" fmla="*/ 140639 w 835885"/>
                <a:gd name="connsiteY2254" fmla="*/ 419986 h 855181"/>
                <a:gd name="connsiteX2255" fmla="*/ 140752 w 835885"/>
                <a:gd name="connsiteY2255" fmla="*/ 419872 h 855181"/>
                <a:gd name="connsiteX2256" fmla="*/ 140866 w 835885"/>
                <a:gd name="connsiteY2256" fmla="*/ 419305 h 855181"/>
                <a:gd name="connsiteX2257" fmla="*/ 141887 w 835885"/>
                <a:gd name="connsiteY2257" fmla="*/ 420553 h 855181"/>
                <a:gd name="connsiteX2258" fmla="*/ 143022 w 835885"/>
                <a:gd name="connsiteY2258" fmla="*/ 421121 h 855181"/>
                <a:gd name="connsiteX2259" fmla="*/ 143930 w 835885"/>
                <a:gd name="connsiteY2259" fmla="*/ 420780 h 855181"/>
                <a:gd name="connsiteX2260" fmla="*/ 144271 w 835885"/>
                <a:gd name="connsiteY2260" fmla="*/ 419305 h 855181"/>
                <a:gd name="connsiteX2261" fmla="*/ 142909 w 835885"/>
                <a:gd name="connsiteY2261" fmla="*/ 420213 h 855181"/>
                <a:gd name="connsiteX2262" fmla="*/ 143363 w 835885"/>
                <a:gd name="connsiteY2262" fmla="*/ 418624 h 855181"/>
                <a:gd name="connsiteX2263" fmla="*/ 142455 w 835885"/>
                <a:gd name="connsiteY2263" fmla="*/ 416353 h 855181"/>
                <a:gd name="connsiteX2264" fmla="*/ 142909 w 835885"/>
                <a:gd name="connsiteY2264" fmla="*/ 415218 h 855181"/>
                <a:gd name="connsiteX2265" fmla="*/ 142909 w 835885"/>
                <a:gd name="connsiteY2265" fmla="*/ 414310 h 855181"/>
                <a:gd name="connsiteX2266" fmla="*/ 142001 w 835885"/>
                <a:gd name="connsiteY2266" fmla="*/ 414310 h 855181"/>
                <a:gd name="connsiteX2267" fmla="*/ 141320 w 835885"/>
                <a:gd name="connsiteY2267" fmla="*/ 414083 h 855181"/>
                <a:gd name="connsiteX2268" fmla="*/ 140184 w 835885"/>
                <a:gd name="connsiteY2268" fmla="*/ 413516 h 855181"/>
                <a:gd name="connsiteX2269" fmla="*/ 141093 w 835885"/>
                <a:gd name="connsiteY2269" fmla="*/ 412948 h 855181"/>
                <a:gd name="connsiteX2270" fmla="*/ 141547 w 835885"/>
                <a:gd name="connsiteY2270" fmla="*/ 412721 h 855181"/>
                <a:gd name="connsiteX2271" fmla="*/ 142228 w 835885"/>
                <a:gd name="connsiteY2271" fmla="*/ 412607 h 855181"/>
                <a:gd name="connsiteX2272" fmla="*/ 141887 w 835885"/>
                <a:gd name="connsiteY2272" fmla="*/ 412381 h 855181"/>
                <a:gd name="connsiteX2273" fmla="*/ 141320 w 835885"/>
                <a:gd name="connsiteY2273" fmla="*/ 411926 h 855181"/>
                <a:gd name="connsiteX2274" fmla="*/ 140866 w 835885"/>
                <a:gd name="connsiteY2274" fmla="*/ 411700 h 855181"/>
                <a:gd name="connsiteX2275" fmla="*/ 141774 w 835885"/>
                <a:gd name="connsiteY2275" fmla="*/ 409770 h 855181"/>
                <a:gd name="connsiteX2276" fmla="*/ 142001 w 835885"/>
                <a:gd name="connsiteY2276" fmla="*/ 408748 h 855181"/>
                <a:gd name="connsiteX2277" fmla="*/ 141887 w 835885"/>
                <a:gd name="connsiteY2277" fmla="*/ 408067 h 855181"/>
                <a:gd name="connsiteX2278" fmla="*/ 140979 w 835885"/>
                <a:gd name="connsiteY2278" fmla="*/ 407500 h 855181"/>
                <a:gd name="connsiteX2279" fmla="*/ 140184 w 835885"/>
                <a:gd name="connsiteY2279" fmla="*/ 407954 h 855181"/>
                <a:gd name="connsiteX2280" fmla="*/ 139390 w 835885"/>
                <a:gd name="connsiteY2280" fmla="*/ 408748 h 855181"/>
                <a:gd name="connsiteX2281" fmla="*/ 138482 w 835885"/>
                <a:gd name="connsiteY2281" fmla="*/ 409202 h 855181"/>
                <a:gd name="connsiteX2282" fmla="*/ 138141 w 835885"/>
                <a:gd name="connsiteY2282" fmla="*/ 409657 h 855181"/>
                <a:gd name="connsiteX2283" fmla="*/ 137120 w 835885"/>
                <a:gd name="connsiteY2283" fmla="*/ 410564 h 855181"/>
                <a:gd name="connsiteX2284" fmla="*/ 135985 w 835885"/>
                <a:gd name="connsiteY2284" fmla="*/ 411132 h 855181"/>
                <a:gd name="connsiteX2285" fmla="*/ 135417 w 835885"/>
                <a:gd name="connsiteY2285" fmla="*/ 410564 h 855181"/>
                <a:gd name="connsiteX2286" fmla="*/ 135190 w 835885"/>
                <a:gd name="connsiteY2286" fmla="*/ 409429 h 855181"/>
                <a:gd name="connsiteX2287" fmla="*/ 134282 w 835885"/>
                <a:gd name="connsiteY2287" fmla="*/ 407613 h 855181"/>
                <a:gd name="connsiteX2288" fmla="*/ 134055 w 835885"/>
                <a:gd name="connsiteY2288" fmla="*/ 406251 h 855181"/>
                <a:gd name="connsiteX2289" fmla="*/ 134850 w 835885"/>
                <a:gd name="connsiteY2289" fmla="*/ 401143 h 855181"/>
                <a:gd name="connsiteX2290" fmla="*/ 134850 w 835885"/>
                <a:gd name="connsiteY2290" fmla="*/ 398419 h 855181"/>
                <a:gd name="connsiteX2291" fmla="*/ 132806 w 835885"/>
                <a:gd name="connsiteY2291" fmla="*/ 396149 h 855181"/>
                <a:gd name="connsiteX2292" fmla="*/ 131331 w 835885"/>
                <a:gd name="connsiteY2292" fmla="*/ 391495 h 855181"/>
                <a:gd name="connsiteX2293" fmla="*/ 130423 w 835885"/>
                <a:gd name="connsiteY2293" fmla="*/ 390473 h 855181"/>
                <a:gd name="connsiteX2294" fmla="*/ 126677 w 835885"/>
                <a:gd name="connsiteY2294" fmla="*/ 390473 h 855181"/>
                <a:gd name="connsiteX2295" fmla="*/ 125315 w 835885"/>
                <a:gd name="connsiteY2295" fmla="*/ 390019 h 855181"/>
                <a:gd name="connsiteX2296" fmla="*/ 124180 w 835885"/>
                <a:gd name="connsiteY2296" fmla="*/ 388884 h 855181"/>
                <a:gd name="connsiteX2297" fmla="*/ 123499 w 835885"/>
                <a:gd name="connsiteY2297" fmla="*/ 387408 h 855181"/>
                <a:gd name="connsiteX2298" fmla="*/ 121115 w 835885"/>
                <a:gd name="connsiteY2298" fmla="*/ 377420 h 855181"/>
                <a:gd name="connsiteX2299" fmla="*/ 120207 w 835885"/>
                <a:gd name="connsiteY2299" fmla="*/ 375490 h 855181"/>
                <a:gd name="connsiteX2300" fmla="*/ 118845 w 835885"/>
                <a:gd name="connsiteY2300" fmla="*/ 374468 h 855181"/>
                <a:gd name="connsiteX2301" fmla="*/ 117369 w 835885"/>
                <a:gd name="connsiteY2301" fmla="*/ 374923 h 855181"/>
                <a:gd name="connsiteX2302" fmla="*/ 115894 w 835885"/>
                <a:gd name="connsiteY2302" fmla="*/ 376398 h 855181"/>
                <a:gd name="connsiteX2303" fmla="*/ 114758 w 835885"/>
                <a:gd name="connsiteY2303" fmla="*/ 378214 h 855181"/>
                <a:gd name="connsiteX2304" fmla="*/ 114077 w 835885"/>
                <a:gd name="connsiteY2304" fmla="*/ 379576 h 855181"/>
                <a:gd name="connsiteX2305" fmla="*/ 113396 w 835885"/>
                <a:gd name="connsiteY2305" fmla="*/ 378214 h 855181"/>
                <a:gd name="connsiteX2306" fmla="*/ 112829 w 835885"/>
                <a:gd name="connsiteY2306" fmla="*/ 378441 h 855181"/>
                <a:gd name="connsiteX2307" fmla="*/ 112261 w 835885"/>
                <a:gd name="connsiteY2307" fmla="*/ 379009 h 855181"/>
                <a:gd name="connsiteX2308" fmla="*/ 111467 w 835885"/>
                <a:gd name="connsiteY2308" fmla="*/ 378782 h 855181"/>
                <a:gd name="connsiteX2309" fmla="*/ 110445 w 835885"/>
                <a:gd name="connsiteY2309" fmla="*/ 379690 h 855181"/>
                <a:gd name="connsiteX2310" fmla="*/ 110104 w 835885"/>
                <a:gd name="connsiteY2310" fmla="*/ 379235 h 855181"/>
                <a:gd name="connsiteX2311" fmla="*/ 109878 w 835885"/>
                <a:gd name="connsiteY2311" fmla="*/ 378101 h 855181"/>
                <a:gd name="connsiteX2312" fmla="*/ 109537 w 835885"/>
                <a:gd name="connsiteY2312" fmla="*/ 377192 h 855181"/>
                <a:gd name="connsiteX2313" fmla="*/ 106245 w 835885"/>
                <a:gd name="connsiteY2313" fmla="*/ 374468 h 855181"/>
                <a:gd name="connsiteX2314" fmla="*/ 106245 w 835885"/>
                <a:gd name="connsiteY2314" fmla="*/ 373674 h 855181"/>
                <a:gd name="connsiteX2315" fmla="*/ 107040 w 835885"/>
                <a:gd name="connsiteY2315" fmla="*/ 372085 h 855181"/>
                <a:gd name="connsiteX2316" fmla="*/ 107494 w 835885"/>
                <a:gd name="connsiteY2316" fmla="*/ 369815 h 855181"/>
                <a:gd name="connsiteX2317" fmla="*/ 108288 w 835885"/>
                <a:gd name="connsiteY2317" fmla="*/ 367772 h 855181"/>
                <a:gd name="connsiteX2318" fmla="*/ 109991 w 835885"/>
                <a:gd name="connsiteY2318" fmla="*/ 366863 h 855181"/>
                <a:gd name="connsiteX2319" fmla="*/ 112034 w 835885"/>
                <a:gd name="connsiteY2319" fmla="*/ 366977 h 855181"/>
                <a:gd name="connsiteX2320" fmla="*/ 113169 w 835885"/>
                <a:gd name="connsiteY2320" fmla="*/ 366863 h 855181"/>
                <a:gd name="connsiteX2321" fmla="*/ 113623 w 835885"/>
                <a:gd name="connsiteY2321" fmla="*/ 366522 h 855181"/>
                <a:gd name="connsiteX2322" fmla="*/ 113283 w 835885"/>
                <a:gd name="connsiteY2322" fmla="*/ 365728 h 855181"/>
                <a:gd name="connsiteX2323" fmla="*/ 112488 w 835885"/>
                <a:gd name="connsiteY2323" fmla="*/ 365047 h 855181"/>
                <a:gd name="connsiteX2324" fmla="*/ 111693 w 835885"/>
                <a:gd name="connsiteY2324" fmla="*/ 364593 h 855181"/>
                <a:gd name="connsiteX2325" fmla="*/ 109650 w 835885"/>
                <a:gd name="connsiteY2325" fmla="*/ 363572 h 855181"/>
                <a:gd name="connsiteX2326" fmla="*/ 108856 w 835885"/>
                <a:gd name="connsiteY2326" fmla="*/ 361642 h 855181"/>
                <a:gd name="connsiteX2327" fmla="*/ 108629 w 835885"/>
                <a:gd name="connsiteY2327" fmla="*/ 359371 h 855181"/>
                <a:gd name="connsiteX2328" fmla="*/ 108969 w 835885"/>
                <a:gd name="connsiteY2328" fmla="*/ 357442 h 855181"/>
                <a:gd name="connsiteX2329" fmla="*/ 110218 w 835885"/>
                <a:gd name="connsiteY2329" fmla="*/ 355059 h 855181"/>
                <a:gd name="connsiteX2330" fmla="*/ 110786 w 835885"/>
                <a:gd name="connsiteY2330" fmla="*/ 355966 h 855181"/>
                <a:gd name="connsiteX2331" fmla="*/ 111467 w 835885"/>
                <a:gd name="connsiteY2331" fmla="*/ 358009 h 855181"/>
                <a:gd name="connsiteX2332" fmla="*/ 113056 w 835885"/>
                <a:gd name="connsiteY2332" fmla="*/ 359031 h 855181"/>
                <a:gd name="connsiteX2333" fmla="*/ 114985 w 835885"/>
                <a:gd name="connsiteY2333" fmla="*/ 359712 h 855181"/>
                <a:gd name="connsiteX2334" fmla="*/ 116802 w 835885"/>
                <a:gd name="connsiteY2334" fmla="*/ 358804 h 855181"/>
                <a:gd name="connsiteX2335" fmla="*/ 118164 w 835885"/>
                <a:gd name="connsiteY2335" fmla="*/ 356988 h 855181"/>
                <a:gd name="connsiteX2336" fmla="*/ 119185 w 835885"/>
                <a:gd name="connsiteY2336" fmla="*/ 354945 h 855181"/>
                <a:gd name="connsiteX2337" fmla="*/ 119866 w 835885"/>
                <a:gd name="connsiteY2337" fmla="*/ 354945 h 855181"/>
                <a:gd name="connsiteX2338" fmla="*/ 120207 w 835885"/>
                <a:gd name="connsiteY2338" fmla="*/ 355966 h 855181"/>
                <a:gd name="connsiteX2339" fmla="*/ 120320 w 835885"/>
                <a:gd name="connsiteY2339" fmla="*/ 356647 h 855181"/>
                <a:gd name="connsiteX2340" fmla="*/ 120207 w 835885"/>
                <a:gd name="connsiteY2340" fmla="*/ 357102 h 855181"/>
                <a:gd name="connsiteX2341" fmla="*/ 119866 w 835885"/>
                <a:gd name="connsiteY2341" fmla="*/ 357555 h 855181"/>
                <a:gd name="connsiteX2342" fmla="*/ 120093 w 835885"/>
                <a:gd name="connsiteY2342" fmla="*/ 357783 h 855181"/>
                <a:gd name="connsiteX2343" fmla="*/ 120434 w 835885"/>
                <a:gd name="connsiteY2343" fmla="*/ 358009 h 855181"/>
                <a:gd name="connsiteX2344" fmla="*/ 120548 w 835885"/>
                <a:gd name="connsiteY2344" fmla="*/ 358464 h 855181"/>
                <a:gd name="connsiteX2345" fmla="*/ 119980 w 835885"/>
                <a:gd name="connsiteY2345" fmla="*/ 359258 h 855181"/>
                <a:gd name="connsiteX2346" fmla="*/ 121910 w 835885"/>
                <a:gd name="connsiteY2346" fmla="*/ 359258 h 855181"/>
                <a:gd name="connsiteX2347" fmla="*/ 123499 w 835885"/>
                <a:gd name="connsiteY2347" fmla="*/ 359031 h 855181"/>
                <a:gd name="connsiteX2348" fmla="*/ 124634 w 835885"/>
                <a:gd name="connsiteY2348" fmla="*/ 358009 h 855181"/>
                <a:gd name="connsiteX2349" fmla="*/ 125088 w 835885"/>
                <a:gd name="connsiteY2349" fmla="*/ 355740 h 855181"/>
                <a:gd name="connsiteX2350" fmla="*/ 125769 w 835885"/>
                <a:gd name="connsiteY2350" fmla="*/ 355740 h 855181"/>
                <a:gd name="connsiteX2351" fmla="*/ 126677 w 835885"/>
                <a:gd name="connsiteY2351" fmla="*/ 356988 h 855181"/>
                <a:gd name="connsiteX2352" fmla="*/ 127698 w 835885"/>
                <a:gd name="connsiteY2352" fmla="*/ 356988 h 855181"/>
                <a:gd name="connsiteX2353" fmla="*/ 128834 w 835885"/>
                <a:gd name="connsiteY2353" fmla="*/ 356647 h 855181"/>
                <a:gd name="connsiteX2354" fmla="*/ 130423 w 835885"/>
                <a:gd name="connsiteY2354" fmla="*/ 356647 h 855181"/>
                <a:gd name="connsiteX2355" fmla="*/ 131671 w 835885"/>
                <a:gd name="connsiteY2355" fmla="*/ 357102 h 855181"/>
                <a:gd name="connsiteX2356" fmla="*/ 132580 w 835885"/>
                <a:gd name="connsiteY2356" fmla="*/ 357669 h 855181"/>
                <a:gd name="connsiteX2357" fmla="*/ 133714 w 835885"/>
                <a:gd name="connsiteY2357" fmla="*/ 358123 h 855181"/>
                <a:gd name="connsiteX2358" fmla="*/ 135417 w 835885"/>
                <a:gd name="connsiteY2358" fmla="*/ 358350 h 855181"/>
                <a:gd name="connsiteX2359" fmla="*/ 135644 w 835885"/>
                <a:gd name="connsiteY2359" fmla="*/ 359145 h 855181"/>
                <a:gd name="connsiteX2360" fmla="*/ 135304 w 835885"/>
                <a:gd name="connsiteY2360" fmla="*/ 360847 h 855181"/>
                <a:gd name="connsiteX2361" fmla="*/ 135190 w 835885"/>
                <a:gd name="connsiteY2361" fmla="*/ 362550 h 855181"/>
                <a:gd name="connsiteX2362" fmla="*/ 135985 w 835885"/>
                <a:gd name="connsiteY2362" fmla="*/ 363344 h 855181"/>
                <a:gd name="connsiteX2363" fmla="*/ 137347 w 835885"/>
                <a:gd name="connsiteY2363" fmla="*/ 363685 h 855181"/>
                <a:gd name="connsiteX2364" fmla="*/ 138596 w 835885"/>
                <a:gd name="connsiteY2364" fmla="*/ 364479 h 855181"/>
                <a:gd name="connsiteX2365" fmla="*/ 140979 w 835885"/>
                <a:gd name="connsiteY2365" fmla="*/ 366750 h 855181"/>
                <a:gd name="connsiteX2366" fmla="*/ 141093 w 835885"/>
                <a:gd name="connsiteY2366" fmla="*/ 365615 h 855181"/>
                <a:gd name="connsiteX2367" fmla="*/ 141320 w 835885"/>
                <a:gd name="connsiteY2367" fmla="*/ 364934 h 855181"/>
                <a:gd name="connsiteX2368" fmla="*/ 141774 w 835885"/>
                <a:gd name="connsiteY2368" fmla="*/ 364479 h 855181"/>
                <a:gd name="connsiteX2369" fmla="*/ 142341 w 835885"/>
                <a:gd name="connsiteY2369" fmla="*/ 364026 h 855181"/>
                <a:gd name="connsiteX2370" fmla="*/ 142341 w 835885"/>
                <a:gd name="connsiteY2370" fmla="*/ 363231 h 855181"/>
                <a:gd name="connsiteX2371" fmla="*/ 141547 w 835885"/>
                <a:gd name="connsiteY2371" fmla="*/ 361642 h 855181"/>
                <a:gd name="connsiteX2372" fmla="*/ 142568 w 835885"/>
                <a:gd name="connsiteY2372" fmla="*/ 360847 h 855181"/>
                <a:gd name="connsiteX2373" fmla="*/ 144384 w 835885"/>
                <a:gd name="connsiteY2373" fmla="*/ 360961 h 855181"/>
                <a:gd name="connsiteX2374" fmla="*/ 145974 w 835885"/>
                <a:gd name="connsiteY2374" fmla="*/ 361869 h 855181"/>
                <a:gd name="connsiteX2375" fmla="*/ 148244 w 835885"/>
                <a:gd name="connsiteY2375" fmla="*/ 364593 h 855181"/>
                <a:gd name="connsiteX2376" fmla="*/ 148244 w 835885"/>
                <a:gd name="connsiteY2376" fmla="*/ 364934 h 855181"/>
                <a:gd name="connsiteX2377" fmla="*/ 148811 w 835885"/>
                <a:gd name="connsiteY2377" fmla="*/ 365274 h 855181"/>
                <a:gd name="connsiteX2378" fmla="*/ 149379 w 835885"/>
                <a:gd name="connsiteY2378" fmla="*/ 365501 h 855181"/>
                <a:gd name="connsiteX2379" fmla="*/ 149833 w 835885"/>
                <a:gd name="connsiteY2379" fmla="*/ 365160 h 855181"/>
                <a:gd name="connsiteX2380" fmla="*/ 150173 w 835885"/>
                <a:gd name="connsiteY2380" fmla="*/ 364026 h 855181"/>
                <a:gd name="connsiteX2381" fmla="*/ 149379 w 835885"/>
                <a:gd name="connsiteY2381" fmla="*/ 363344 h 855181"/>
                <a:gd name="connsiteX2382" fmla="*/ 149038 w 835885"/>
                <a:gd name="connsiteY2382" fmla="*/ 362777 h 855181"/>
                <a:gd name="connsiteX2383" fmla="*/ 148811 w 835885"/>
                <a:gd name="connsiteY2383" fmla="*/ 360961 h 855181"/>
                <a:gd name="connsiteX2384" fmla="*/ 148471 w 835885"/>
                <a:gd name="connsiteY2384" fmla="*/ 360847 h 855181"/>
                <a:gd name="connsiteX2385" fmla="*/ 148017 w 835885"/>
                <a:gd name="connsiteY2385" fmla="*/ 360961 h 855181"/>
                <a:gd name="connsiteX2386" fmla="*/ 147563 w 835885"/>
                <a:gd name="connsiteY2386" fmla="*/ 360620 h 855181"/>
                <a:gd name="connsiteX2387" fmla="*/ 146314 w 835885"/>
                <a:gd name="connsiteY2387" fmla="*/ 358464 h 855181"/>
                <a:gd name="connsiteX2388" fmla="*/ 146200 w 835885"/>
                <a:gd name="connsiteY2388" fmla="*/ 357215 h 855181"/>
                <a:gd name="connsiteX2389" fmla="*/ 146882 w 835885"/>
                <a:gd name="connsiteY2389" fmla="*/ 355626 h 855181"/>
                <a:gd name="connsiteX2390" fmla="*/ 146314 w 835885"/>
                <a:gd name="connsiteY2390" fmla="*/ 354604 h 855181"/>
                <a:gd name="connsiteX2391" fmla="*/ 146655 w 835885"/>
                <a:gd name="connsiteY2391" fmla="*/ 353469 h 855181"/>
                <a:gd name="connsiteX2392" fmla="*/ 147336 w 835885"/>
                <a:gd name="connsiteY2392" fmla="*/ 352788 h 855181"/>
                <a:gd name="connsiteX2393" fmla="*/ 148130 w 835885"/>
                <a:gd name="connsiteY2393" fmla="*/ 353128 h 855181"/>
                <a:gd name="connsiteX2394" fmla="*/ 148017 w 835885"/>
                <a:gd name="connsiteY2394" fmla="*/ 350177 h 855181"/>
                <a:gd name="connsiteX2395" fmla="*/ 145633 w 835885"/>
                <a:gd name="connsiteY2395" fmla="*/ 346999 h 855181"/>
                <a:gd name="connsiteX2396" fmla="*/ 140752 w 835885"/>
                <a:gd name="connsiteY2396" fmla="*/ 342118 h 855181"/>
                <a:gd name="connsiteX2397" fmla="*/ 140071 w 835885"/>
                <a:gd name="connsiteY2397" fmla="*/ 342913 h 855181"/>
                <a:gd name="connsiteX2398" fmla="*/ 139730 w 835885"/>
                <a:gd name="connsiteY2398" fmla="*/ 343708 h 855181"/>
                <a:gd name="connsiteX2399" fmla="*/ 139730 w 835885"/>
                <a:gd name="connsiteY2399" fmla="*/ 344501 h 855181"/>
                <a:gd name="connsiteX2400" fmla="*/ 140184 w 835885"/>
                <a:gd name="connsiteY2400" fmla="*/ 345410 h 855181"/>
                <a:gd name="connsiteX2401" fmla="*/ 138822 w 835885"/>
                <a:gd name="connsiteY2401" fmla="*/ 344842 h 855181"/>
                <a:gd name="connsiteX2402" fmla="*/ 138368 w 835885"/>
                <a:gd name="connsiteY2402" fmla="*/ 345070 h 855181"/>
                <a:gd name="connsiteX2403" fmla="*/ 137915 w 835885"/>
                <a:gd name="connsiteY2403" fmla="*/ 345296 h 855181"/>
                <a:gd name="connsiteX2404" fmla="*/ 136212 w 835885"/>
                <a:gd name="connsiteY2404" fmla="*/ 347226 h 855181"/>
                <a:gd name="connsiteX2405" fmla="*/ 138255 w 835885"/>
                <a:gd name="connsiteY2405" fmla="*/ 348815 h 855181"/>
                <a:gd name="connsiteX2406" fmla="*/ 132920 w 835885"/>
                <a:gd name="connsiteY2406" fmla="*/ 348020 h 855181"/>
                <a:gd name="connsiteX2407" fmla="*/ 132920 w 835885"/>
                <a:gd name="connsiteY2407" fmla="*/ 347226 h 855181"/>
                <a:gd name="connsiteX2408" fmla="*/ 131671 w 835885"/>
                <a:gd name="connsiteY2408" fmla="*/ 346999 h 855181"/>
                <a:gd name="connsiteX2409" fmla="*/ 130536 w 835885"/>
                <a:gd name="connsiteY2409" fmla="*/ 346204 h 855181"/>
                <a:gd name="connsiteX2410" fmla="*/ 129628 w 835885"/>
                <a:gd name="connsiteY2410" fmla="*/ 345410 h 855181"/>
                <a:gd name="connsiteX2411" fmla="*/ 129174 w 835885"/>
                <a:gd name="connsiteY2411" fmla="*/ 345183 h 855181"/>
                <a:gd name="connsiteX2412" fmla="*/ 128039 w 835885"/>
                <a:gd name="connsiteY2412" fmla="*/ 345864 h 855181"/>
                <a:gd name="connsiteX2413" fmla="*/ 127131 w 835885"/>
                <a:gd name="connsiteY2413" fmla="*/ 345296 h 855181"/>
                <a:gd name="connsiteX2414" fmla="*/ 126450 w 835885"/>
                <a:gd name="connsiteY2414" fmla="*/ 344161 h 855181"/>
                <a:gd name="connsiteX2415" fmla="*/ 126223 w 835885"/>
                <a:gd name="connsiteY2415" fmla="*/ 343026 h 855181"/>
                <a:gd name="connsiteX2416" fmla="*/ 126450 w 835885"/>
                <a:gd name="connsiteY2416" fmla="*/ 343026 h 855181"/>
                <a:gd name="connsiteX2417" fmla="*/ 126790 w 835885"/>
                <a:gd name="connsiteY2417" fmla="*/ 342458 h 855181"/>
                <a:gd name="connsiteX2418" fmla="*/ 127585 w 835885"/>
                <a:gd name="connsiteY2418" fmla="*/ 342232 h 855181"/>
                <a:gd name="connsiteX2419" fmla="*/ 127585 w 835885"/>
                <a:gd name="connsiteY2419" fmla="*/ 341437 h 855181"/>
                <a:gd name="connsiteX2420" fmla="*/ 126904 w 835885"/>
                <a:gd name="connsiteY2420" fmla="*/ 341437 h 855181"/>
                <a:gd name="connsiteX2421" fmla="*/ 125996 w 835885"/>
                <a:gd name="connsiteY2421" fmla="*/ 342005 h 855181"/>
                <a:gd name="connsiteX2422" fmla="*/ 124861 w 835885"/>
                <a:gd name="connsiteY2422" fmla="*/ 342005 h 855181"/>
                <a:gd name="connsiteX2423" fmla="*/ 123839 w 835885"/>
                <a:gd name="connsiteY2423" fmla="*/ 341437 h 855181"/>
                <a:gd name="connsiteX2424" fmla="*/ 123044 w 835885"/>
                <a:gd name="connsiteY2424" fmla="*/ 340415 h 855181"/>
                <a:gd name="connsiteX2425" fmla="*/ 122363 w 835885"/>
                <a:gd name="connsiteY2425" fmla="*/ 340415 h 855181"/>
                <a:gd name="connsiteX2426" fmla="*/ 121796 w 835885"/>
                <a:gd name="connsiteY2426" fmla="*/ 341664 h 855181"/>
                <a:gd name="connsiteX2427" fmla="*/ 120093 w 835885"/>
                <a:gd name="connsiteY2427" fmla="*/ 342686 h 855181"/>
                <a:gd name="connsiteX2428" fmla="*/ 119753 w 835885"/>
                <a:gd name="connsiteY2428" fmla="*/ 343480 h 855181"/>
                <a:gd name="connsiteX2429" fmla="*/ 120207 w 835885"/>
                <a:gd name="connsiteY2429" fmla="*/ 344729 h 855181"/>
                <a:gd name="connsiteX2430" fmla="*/ 121229 w 835885"/>
                <a:gd name="connsiteY2430" fmla="*/ 344956 h 855181"/>
                <a:gd name="connsiteX2431" fmla="*/ 121682 w 835885"/>
                <a:gd name="connsiteY2431" fmla="*/ 345523 h 855181"/>
                <a:gd name="connsiteX2432" fmla="*/ 117596 w 835885"/>
                <a:gd name="connsiteY2432" fmla="*/ 345410 h 855181"/>
                <a:gd name="connsiteX2433" fmla="*/ 119072 w 835885"/>
                <a:gd name="connsiteY2433" fmla="*/ 344729 h 855181"/>
                <a:gd name="connsiteX2434" fmla="*/ 118958 w 835885"/>
                <a:gd name="connsiteY2434" fmla="*/ 343934 h 855181"/>
                <a:gd name="connsiteX2435" fmla="*/ 118958 w 835885"/>
                <a:gd name="connsiteY2435" fmla="*/ 342686 h 855181"/>
                <a:gd name="connsiteX2436" fmla="*/ 118731 w 835885"/>
                <a:gd name="connsiteY2436" fmla="*/ 341891 h 855181"/>
                <a:gd name="connsiteX2437" fmla="*/ 117823 w 835885"/>
                <a:gd name="connsiteY2437" fmla="*/ 342232 h 855181"/>
                <a:gd name="connsiteX2438" fmla="*/ 117823 w 835885"/>
                <a:gd name="connsiteY2438" fmla="*/ 341777 h 855181"/>
                <a:gd name="connsiteX2439" fmla="*/ 117710 w 835885"/>
                <a:gd name="connsiteY2439" fmla="*/ 341437 h 855181"/>
                <a:gd name="connsiteX2440" fmla="*/ 117710 w 835885"/>
                <a:gd name="connsiteY2440" fmla="*/ 341210 h 855181"/>
                <a:gd name="connsiteX2441" fmla="*/ 117823 w 835885"/>
                <a:gd name="connsiteY2441" fmla="*/ 341096 h 855181"/>
                <a:gd name="connsiteX2442" fmla="*/ 117823 w 835885"/>
                <a:gd name="connsiteY2442" fmla="*/ 340415 h 855181"/>
                <a:gd name="connsiteX2443" fmla="*/ 117028 w 835885"/>
                <a:gd name="connsiteY2443" fmla="*/ 340302 h 855181"/>
                <a:gd name="connsiteX2444" fmla="*/ 116461 w 835885"/>
                <a:gd name="connsiteY2444" fmla="*/ 340529 h 855181"/>
                <a:gd name="connsiteX2445" fmla="*/ 116120 w 835885"/>
                <a:gd name="connsiteY2445" fmla="*/ 340870 h 855181"/>
                <a:gd name="connsiteX2446" fmla="*/ 115780 w 835885"/>
                <a:gd name="connsiteY2446" fmla="*/ 341324 h 855181"/>
                <a:gd name="connsiteX2447" fmla="*/ 117028 w 835885"/>
                <a:gd name="connsiteY2447" fmla="*/ 338599 h 855181"/>
                <a:gd name="connsiteX2448" fmla="*/ 116688 w 835885"/>
                <a:gd name="connsiteY2448" fmla="*/ 336556 h 855181"/>
                <a:gd name="connsiteX2449" fmla="*/ 115553 w 835885"/>
                <a:gd name="connsiteY2449" fmla="*/ 335762 h 855181"/>
                <a:gd name="connsiteX2450" fmla="*/ 114531 w 835885"/>
                <a:gd name="connsiteY2450" fmla="*/ 337010 h 855181"/>
                <a:gd name="connsiteX2451" fmla="*/ 113964 w 835885"/>
                <a:gd name="connsiteY2451" fmla="*/ 336102 h 855181"/>
                <a:gd name="connsiteX2452" fmla="*/ 113623 w 835885"/>
                <a:gd name="connsiteY2452" fmla="*/ 337010 h 855181"/>
                <a:gd name="connsiteX2453" fmla="*/ 113056 w 835885"/>
                <a:gd name="connsiteY2453" fmla="*/ 337691 h 855181"/>
                <a:gd name="connsiteX2454" fmla="*/ 112261 w 835885"/>
                <a:gd name="connsiteY2454" fmla="*/ 338259 h 855181"/>
                <a:gd name="connsiteX2455" fmla="*/ 111240 w 835885"/>
                <a:gd name="connsiteY2455" fmla="*/ 338713 h 855181"/>
                <a:gd name="connsiteX2456" fmla="*/ 111240 w 835885"/>
                <a:gd name="connsiteY2456" fmla="*/ 339621 h 855181"/>
                <a:gd name="connsiteX2457" fmla="*/ 112715 w 835885"/>
                <a:gd name="connsiteY2457" fmla="*/ 339962 h 855181"/>
                <a:gd name="connsiteX2458" fmla="*/ 112375 w 835885"/>
                <a:gd name="connsiteY2458" fmla="*/ 340983 h 855181"/>
                <a:gd name="connsiteX2459" fmla="*/ 112375 w 835885"/>
                <a:gd name="connsiteY2459" fmla="*/ 342458 h 855181"/>
                <a:gd name="connsiteX2460" fmla="*/ 112034 w 835885"/>
                <a:gd name="connsiteY2460" fmla="*/ 343934 h 855181"/>
                <a:gd name="connsiteX2461" fmla="*/ 111353 w 835885"/>
                <a:gd name="connsiteY2461" fmla="*/ 344842 h 855181"/>
                <a:gd name="connsiteX2462" fmla="*/ 110559 w 835885"/>
                <a:gd name="connsiteY2462" fmla="*/ 345410 h 855181"/>
                <a:gd name="connsiteX2463" fmla="*/ 109878 w 835885"/>
                <a:gd name="connsiteY2463" fmla="*/ 346091 h 855181"/>
                <a:gd name="connsiteX2464" fmla="*/ 109537 w 835885"/>
                <a:gd name="connsiteY2464" fmla="*/ 347339 h 855181"/>
                <a:gd name="connsiteX2465" fmla="*/ 108175 w 835885"/>
                <a:gd name="connsiteY2465" fmla="*/ 346432 h 855181"/>
                <a:gd name="connsiteX2466" fmla="*/ 108288 w 835885"/>
                <a:gd name="connsiteY2466" fmla="*/ 347680 h 855181"/>
                <a:gd name="connsiteX2467" fmla="*/ 108402 w 835885"/>
                <a:gd name="connsiteY2467" fmla="*/ 348248 h 855181"/>
                <a:gd name="connsiteX2468" fmla="*/ 108742 w 835885"/>
                <a:gd name="connsiteY2468" fmla="*/ 348361 h 855181"/>
                <a:gd name="connsiteX2469" fmla="*/ 109537 w 835885"/>
                <a:gd name="connsiteY2469" fmla="*/ 348248 h 855181"/>
                <a:gd name="connsiteX2470" fmla="*/ 114077 w 835885"/>
                <a:gd name="connsiteY2470" fmla="*/ 351994 h 855181"/>
                <a:gd name="connsiteX2471" fmla="*/ 116007 w 835885"/>
                <a:gd name="connsiteY2471" fmla="*/ 352902 h 855181"/>
                <a:gd name="connsiteX2472" fmla="*/ 116575 w 835885"/>
                <a:gd name="connsiteY2472" fmla="*/ 353809 h 855181"/>
                <a:gd name="connsiteX2473" fmla="*/ 116802 w 835885"/>
                <a:gd name="connsiteY2473" fmla="*/ 354718 h 855181"/>
                <a:gd name="connsiteX2474" fmla="*/ 116461 w 835885"/>
                <a:gd name="connsiteY2474" fmla="*/ 355059 h 855181"/>
                <a:gd name="connsiteX2475" fmla="*/ 115666 w 835885"/>
                <a:gd name="connsiteY2475" fmla="*/ 354831 h 855181"/>
                <a:gd name="connsiteX2476" fmla="*/ 113964 w 835885"/>
                <a:gd name="connsiteY2476" fmla="*/ 353809 h 855181"/>
                <a:gd name="connsiteX2477" fmla="*/ 111126 w 835885"/>
                <a:gd name="connsiteY2477" fmla="*/ 352902 h 855181"/>
                <a:gd name="connsiteX2478" fmla="*/ 110559 w 835885"/>
                <a:gd name="connsiteY2478" fmla="*/ 353015 h 855181"/>
                <a:gd name="connsiteX2479" fmla="*/ 109650 w 835885"/>
                <a:gd name="connsiteY2479" fmla="*/ 353469 h 855181"/>
                <a:gd name="connsiteX2480" fmla="*/ 109650 w 835885"/>
                <a:gd name="connsiteY2480" fmla="*/ 354037 h 855181"/>
                <a:gd name="connsiteX2481" fmla="*/ 108629 w 835885"/>
                <a:gd name="connsiteY2481" fmla="*/ 355512 h 855181"/>
                <a:gd name="connsiteX2482" fmla="*/ 107494 w 835885"/>
                <a:gd name="connsiteY2482" fmla="*/ 356533 h 855181"/>
                <a:gd name="connsiteX2483" fmla="*/ 106926 w 835885"/>
                <a:gd name="connsiteY2483" fmla="*/ 355626 h 855181"/>
                <a:gd name="connsiteX2484" fmla="*/ 106586 w 835885"/>
                <a:gd name="connsiteY2484" fmla="*/ 354490 h 855181"/>
                <a:gd name="connsiteX2485" fmla="*/ 105905 w 835885"/>
                <a:gd name="connsiteY2485" fmla="*/ 353696 h 855181"/>
                <a:gd name="connsiteX2486" fmla="*/ 105224 w 835885"/>
                <a:gd name="connsiteY2486" fmla="*/ 353015 h 855181"/>
                <a:gd name="connsiteX2487" fmla="*/ 104883 w 835885"/>
                <a:gd name="connsiteY2487" fmla="*/ 352334 h 855181"/>
                <a:gd name="connsiteX2488" fmla="*/ 104770 w 835885"/>
                <a:gd name="connsiteY2488" fmla="*/ 351539 h 855181"/>
                <a:gd name="connsiteX2489" fmla="*/ 104543 w 835885"/>
                <a:gd name="connsiteY2489" fmla="*/ 351085 h 855181"/>
                <a:gd name="connsiteX2490" fmla="*/ 104315 w 835885"/>
                <a:gd name="connsiteY2490" fmla="*/ 350858 h 855181"/>
                <a:gd name="connsiteX2491" fmla="*/ 104202 w 835885"/>
                <a:gd name="connsiteY2491" fmla="*/ 350518 h 855181"/>
                <a:gd name="connsiteX2492" fmla="*/ 104429 w 835885"/>
                <a:gd name="connsiteY2492" fmla="*/ 349723 h 855181"/>
                <a:gd name="connsiteX2493" fmla="*/ 104883 w 835885"/>
                <a:gd name="connsiteY2493" fmla="*/ 349269 h 855181"/>
                <a:gd name="connsiteX2494" fmla="*/ 105337 w 835885"/>
                <a:gd name="connsiteY2494" fmla="*/ 348929 h 855181"/>
                <a:gd name="connsiteX2495" fmla="*/ 105564 w 835885"/>
                <a:gd name="connsiteY2495" fmla="*/ 348475 h 855181"/>
                <a:gd name="connsiteX2496" fmla="*/ 104543 w 835885"/>
                <a:gd name="connsiteY2496" fmla="*/ 344275 h 855181"/>
                <a:gd name="connsiteX2497" fmla="*/ 102726 w 835885"/>
                <a:gd name="connsiteY2497" fmla="*/ 341324 h 855181"/>
                <a:gd name="connsiteX2498" fmla="*/ 100116 w 835885"/>
                <a:gd name="connsiteY2498" fmla="*/ 339167 h 855181"/>
                <a:gd name="connsiteX2499" fmla="*/ 96937 w 835885"/>
                <a:gd name="connsiteY2499" fmla="*/ 337350 h 855181"/>
                <a:gd name="connsiteX2500" fmla="*/ 93873 w 835885"/>
                <a:gd name="connsiteY2500" fmla="*/ 334967 h 855181"/>
                <a:gd name="connsiteX2501" fmla="*/ 86267 w 835885"/>
                <a:gd name="connsiteY2501" fmla="*/ 325432 h 855181"/>
                <a:gd name="connsiteX2502" fmla="*/ 83430 w 835885"/>
                <a:gd name="connsiteY2502" fmla="*/ 323502 h 855181"/>
                <a:gd name="connsiteX2503" fmla="*/ 82522 w 835885"/>
                <a:gd name="connsiteY2503" fmla="*/ 322481 h 855181"/>
                <a:gd name="connsiteX2504" fmla="*/ 82862 w 835885"/>
                <a:gd name="connsiteY2504" fmla="*/ 321346 h 855181"/>
                <a:gd name="connsiteX2505" fmla="*/ 82408 w 835885"/>
                <a:gd name="connsiteY2505" fmla="*/ 320211 h 855181"/>
                <a:gd name="connsiteX2506" fmla="*/ 82181 w 835885"/>
                <a:gd name="connsiteY2506" fmla="*/ 318735 h 855181"/>
                <a:gd name="connsiteX2507" fmla="*/ 82294 w 835885"/>
                <a:gd name="connsiteY2507" fmla="*/ 317260 h 855181"/>
                <a:gd name="connsiteX2508" fmla="*/ 82862 w 835885"/>
                <a:gd name="connsiteY2508" fmla="*/ 316124 h 855181"/>
                <a:gd name="connsiteX2509" fmla="*/ 82862 w 835885"/>
                <a:gd name="connsiteY2509" fmla="*/ 315217 h 855181"/>
                <a:gd name="connsiteX2510" fmla="*/ 81727 w 835885"/>
                <a:gd name="connsiteY2510" fmla="*/ 315784 h 855181"/>
                <a:gd name="connsiteX2511" fmla="*/ 80706 w 835885"/>
                <a:gd name="connsiteY2511" fmla="*/ 315898 h 855181"/>
                <a:gd name="connsiteX2512" fmla="*/ 80025 w 835885"/>
                <a:gd name="connsiteY2512" fmla="*/ 315443 h 855181"/>
                <a:gd name="connsiteX2513" fmla="*/ 79570 w 835885"/>
                <a:gd name="connsiteY2513" fmla="*/ 314308 h 855181"/>
                <a:gd name="connsiteX2514" fmla="*/ 78095 w 835885"/>
                <a:gd name="connsiteY2514" fmla="*/ 315103 h 855181"/>
                <a:gd name="connsiteX2515" fmla="*/ 76733 w 835885"/>
                <a:gd name="connsiteY2515" fmla="*/ 314989 h 855181"/>
                <a:gd name="connsiteX2516" fmla="*/ 75484 w 835885"/>
                <a:gd name="connsiteY2516" fmla="*/ 314308 h 855181"/>
                <a:gd name="connsiteX2517" fmla="*/ 74349 w 835885"/>
                <a:gd name="connsiteY2517" fmla="*/ 313286 h 855181"/>
                <a:gd name="connsiteX2518" fmla="*/ 71625 w 835885"/>
                <a:gd name="connsiteY2518" fmla="*/ 314422 h 855181"/>
                <a:gd name="connsiteX2519" fmla="*/ 67652 w 835885"/>
                <a:gd name="connsiteY2519" fmla="*/ 312379 h 855181"/>
                <a:gd name="connsiteX2520" fmla="*/ 64587 w 835885"/>
                <a:gd name="connsiteY2520" fmla="*/ 308633 h 855181"/>
                <a:gd name="connsiteX2521" fmla="*/ 64360 w 835885"/>
                <a:gd name="connsiteY2521" fmla="*/ 304773 h 855181"/>
                <a:gd name="connsiteX2522" fmla="*/ 62998 w 835885"/>
                <a:gd name="connsiteY2522" fmla="*/ 303525 h 855181"/>
                <a:gd name="connsiteX2523" fmla="*/ 62317 w 835885"/>
                <a:gd name="connsiteY2523" fmla="*/ 301935 h 855181"/>
                <a:gd name="connsiteX2524" fmla="*/ 61295 w 835885"/>
                <a:gd name="connsiteY2524" fmla="*/ 300687 h 855181"/>
                <a:gd name="connsiteX2525" fmla="*/ 59025 w 835885"/>
                <a:gd name="connsiteY2525" fmla="*/ 300460 h 855181"/>
                <a:gd name="connsiteX2526" fmla="*/ 59025 w 835885"/>
                <a:gd name="connsiteY2526" fmla="*/ 299552 h 855181"/>
                <a:gd name="connsiteX2527" fmla="*/ 59706 w 835885"/>
                <a:gd name="connsiteY2527" fmla="*/ 299552 h 855181"/>
                <a:gd name="connsiteX2528" fmla="*/ 59706 w 835885"/>
                <a:gd name="connsiteY2528" fmla="*/ 297963 h 855181"/>
                <a:gd name="connsiteX2529" fmla="*/ 58912 w 835885"/>
                <a:gd name="connsiteY2529" fmla="*/ 296941 h 855181"/>
                <a:gd name="connsiteX2530" fmla="*/ 57890 w 835885"/>
                <a:gd name="connsiteY2530" fmla="*/ 295011 h 855181"/>
                <a:gd name="connsiteX2531" fmla="*/ 57095 w 835885"/>
                <a:gd name="connsiteY2531" fmla="*/ 294444 h 855181"/>
                <a:gd name="connsiteX2532" fmla="*/ 58798 w 835885"/>
                <a:gd name="connsiteY2532" fmla="*/ 293877 h 855181"/>
                <a:gd name="connsiteX2533" fmla="*/ 60841 w 835885"/>
                <a:gd name="connsiteY2533" fmla="*/ 293990 h 855181"/>
                <a:gd name="connsiteX2534" fmla="*/ 62203 w 835885"/>
                <a:gd name="connsiteY2534" fmla="*/ 293649 h 855181"/>
                <a:gd name="connsiteX2535" fmla="*/ 61863 w 835885"/>
                <a:gd name="connsiteY2535" fmla="*/ 291946 h 855181"/>
                <a:gd name="connsiteX2536" fmla="*/ 60955 w 835885"/>
                <a:gd name="connsiteY2536" fmla="*/ 290925 h 855181"/>
                <a:gd name="connsiteX2537" fmla="*/ 57209 w 835885"/>
                <a:gd name="connsiteY2537" fmla="*/ 288428 h 855181"/>
                <a:gd name="connsiteX2538" fmla="*/ 57209 w 835885"/>
                <a:gd name="connsiteY2538" fmla="*/ 287634 h 855181"/>
                <a:gd name="connsiteX2539" fmla="*/ 58912 w 835885"/>
                <a:gd name="connsiteY2539" fmla="*/ 287747 h 855181"/>
                <a:gd name="connsiteX2540" fmla="*/ 60160 w 835885"/>
                <a:gd name="connsiteY2540" fmla="*/ 288088 h 855181"/>
                <a:gd name="connsiteX2541" fmla="*/ 61068 w 835885"/>
                <a:gd name="connsiteY2541" fmla="*/ 287974 h 855181"/>
                <a:gd name="connsiteX2542" fmla="*/ 61977 w 835885"/>
                <a:gd name="connsiteY2542" fmla="*/ 286839 h 855181"/>
                <a:gd name="connsiteX2543" fmla="*/ 61977 w 835885"/>
                <a:gd name="connsiteY2543" fmla="*/ 285931 h 855181"/>
                <a:gd name="connsiteX2544" fmla="*/ 60955 w 835885"/>
                <a:gd name="connsiteY2544" fmla="*/ 285250 h 855181"/>
                <a:gd name="connsiteX2545" fmla="*/ 59252 w 835885"/>
                <a:gd name="connsiteY2545" fmla="*/ 284455 h 855181"/>
                <a:gd name="connsiteX2546" fmla="*/ 57890 w 835885"/>
                <a:gd name="connsiteY2546" fmla="*/ 284342 h 855181"/>
                <a:gd name="connsiteX2547" fmla="*/ 57890 w 835885"/>
                <a:gd name="connsiteY2547" fmla="*/ 285931 h 855181"/>
                <a:gd name="connsiteX2548" fmla="*/ 56982 w 835885"/>
                <a:gd name="connsiteY2548" fmla="*/ 285136 h 855181"/>
                <a:gd name="connsiteX2549" fmla="*/ 55847 w 835885"/>
                <a:gd name="connsiteY2549" fmla="*/ 284455 h 855181"/>
                <a:gd name="connsiteX2550" fmla="*/ 54712 w 835885"/>
                <a:gd name="connsiteY2550" fmla="*/ 284342 h 855181"/>
                <a:gd name="connsiteX2551" fmla="*/ 55847 w 835885"/>
                <a:gd name="connsiteY2551" fmla="*/ 283320 h 855181"/>
                <a:gd name="connsiteX2552" fmla="*/ 54031 w 835885"/>
                <a:gd name="connsiteY2552" fmla="*/ 282866 h 855181"/>
                <a:gd name="connsiteX2553" fmla="*/ 52328 w 835885"/>
                <a:gd name="connsiteY2553" fmla="*/ 282639 h 855181"/>
                <a:gd name="connsiteX2554" fmla="*/ 50739 w 835885"/>
                <a:gd name="connsiteY2554" fmla="*/ 282752 h 855181"/>
                <a:gd name="connsiteX2555" fmla="*/ 49150 w 835885"/>
                <a:gd name="connsiteY2555" fmla="*/ 283207 h 855181"/>
                <a:gd name="connsiteX2556" fmla="*/ 49945 w 835885"/>
                <a:gd name="connsiteY2556" fmla="*/ 282185 h 855181"/>
                <a:gd name="connsiteX2557" fmla="*/ 50398 w 835885"/>
                <a:gd name="connsiteY2557" fmla="*/ 281050 h 855181"/>
                <a:gd name="connsiteX2558" fmla="*/ 50512 w 835885"/>
                <a:gd name="connsiteY2558" fmla="*/ 279688 h 855181"/>
                <a:gd name="connsiteX2559" fmla="*/ 50512 w 835885"/>
                <a:gd name="connsiteY2559" fmla="*/ 278099 h 855181"/>
                <a:gd name="connsiteX2560" fmla="*/ 51193 w 835885"/>
                <a:gd name="connsiteY2560" fmla="*/ 279007 h 855181"/>
                <a:gd name="connsiteX2561" fmla="*/ 51874 w 835885"/>
                <a:gd name="connsiteY2561" fmla="*/ 278893 h 855181"/>
                <a:gd name="connsiteX2562" fmla="*/ 52555 w 835885"/>
                <a:gd name="connsiteY2562" fmla="*/ 278212 h 855181"/>
                <a:gd name="connsiteX2563" fmla="*/ 53236 w 835885"/>
                <a:gd name="connsiteY2563" fmla="*/ 277304 h 855181"/>
                <a:gd name="connsiteX2564" fmla="*/ 53236 w 835885"/>
                <a:gd name="connsiteY2564" fmla="*/ 276850 h 855181"/>
                <a:gd name="connsiteX2565" fmla="*/ 53123 w 835885"/>
                <a:gd name="connsiteY2565" fmla="*/ 275261 h 855181"/>
                <a:gd name="connsiteX2566" fmla="*/ 53123 w 835885"/>
                <a:gd name="connsiteY2566" fmla="*/ 274693 h 855181"/>
                <a:gd name="connsiteX2567" fmla="*/ 53350 w 835885"/>
                <a:gd name="connsiteY2567" fmla="*/ 274580 h 855181"/>
                <a:gd name="connsiteX2568" fmla="*/ 54258 w 835885"/>
                <a:gd name="connsiteY2568" fmla="*/ 273899 h 855181"/>
                <a:gd name="connsiteX2569" fmla="*/ 54485 w 835885"/>
                <a:gd name="connsiteY2569" fmla="*/ 273899 h 855181"/>
                <a:gd name="connsiteX2570" fmla="*/ 53804 w 835885"/>
                <a:gd name="connsiteY2570" fmla="*/ 271401 h 855181"/>
                <a:gd name="connsiteX2571" fmla="*/ 52215 w 835885"/>
                <a:gd name="connsiteY2571" fmla="*/ 270266 h 855181"/>
                <a:gd name="connsiteX2572" fmla="*/ 50512 w 835885"/>
                <a:gd name="connsiteY2572" fmla="*/ 269813 h 855181"/>
                <a:gd name="connsiteX2573" fmla="*/ 49717 w 835885"/>
                <a:gd name="connsiteY2573" fmla="*/ 269245 h 855181"/>
                <a:gd name="connsiteX2574" fmla="*/ 49377 w 835885"/>
                <a:gd name="connsiteY2574" fmla="*/ 268677 h 855181"/>
                <a:gd name="connsiteX2575" fmla="*/ 47901 w 835885"/>
                <a:gd name="connsiteY2575" fmla="*/ 267429 h 855181"/>
                <a:gd name="connsiteX2576" fmla="*/ 47447 w 835885"/>
                <a:gd name="connsiteY2576" fmla="*/ 267201 h 855181"/>
                <a:gd name="connsiteX2577" fmla="*/ 46312 w 835885"/>
                <a:gd name="connsiteY2577" fmla="*/ 266975 h 855181"/>
                <a:gd name="connsiteX2578" fmla="*/ 45517 w 835885"/>
                <a:gd name="connsiteY2578" fmla="*/ 266407 h 855181"/>
                <a:gd name="connsiteX2579" fmla="*/ 44723 w 835885"/>
                <a:gd name="connsiteY2579" fmla="*/ 265499 h 855181"/>
                <a:gd name="connsiteX2580" fmla="*/ 40409 w 835885"/>
                <a:gd name="connsiteY2580" fmla="*/ 264477 h 855181"/>
                <a:gd name="connsiteX2581" fmla="*/ 38139 w 835885"/>
                <a:gd name="connsiteY2581" fmla="*/ 263569 h 855181"/>
                <a:gd name="connsiteX2582" fmla="*/ 37004 w 835885"/>
                <a:gd name="connsiteY2582" fmla="*/ 262888 h 855181"/>
                <a:gd name="connsiteX2583" fmla="*/ 36437 w 835885"/>
                <a:gd name="connsiteY2583" fmla="*/ 263002 h 855181"/>
                <a:gd name="connsiteX2584" fmla="*/ 35983 w 835885"/>
                <a:gd name="connsiteY2584" fmla="*/ 262888 h 855181"/>
                <a:gd name="connsiteX2585" fmla="*/ 37572 w 835885"/>
                <a:gd name="connsiteY2585" fmla="*/ 261867 h 855181"/>
                <a:gd name="connsiteX2586" fmla="*/ 40864 w 835885"/>
                <a:gd name="connsiteY2586" fmla="*/ 263002 h 855181"/>
                <a:gd name="connsiteX2587" fmla="*/ 44723 w 835885"/>
                <a:gd name="connsiteY2587" fmla="*/ 264251 h 855181"/>
                <a:gd name="connsiteX2588" fmla="*/ 49150 w 835885"/>
                <a:gd name="connsiteY2588" fmla="*/ 266634 h 855181"/>
                <a:gd name="connsiteX2589" fmla="*/ 51874 w 835885"/>
                <a:gd name="connsiteY2589" fmla="*/ 269132 h 855181"/>
                <a:gd name="connsiteX2590" fmla="*/ 53804 w 835885"/>
                <a:gd name="connsiteY2590" fmla="*/ 270039 h 855181"/>
                <a:gd name="connsiteX2591" fmla="*/ 55393 w 835885"/>
                <a:gd name="connsiteY2591" fmla="*/ 269699 h 855181"/>
                <a:gd name="connsiteX2592" fmla="*/ 55733 w 835885"/>
                <a:gd name="connsiteY2592" fmla="*/ 269018 h 855181"/>
                <a:gd name="connsiteX2593" fmla="*/ 55733 w 835885"/>
                <a:gd name="connsiteY2593" fmla="*/ 268110 h 855181"/>
                <a:gd name="connsiteX2594" fmla="*/ 55847 w 835885"/>
                <a:gd name="connsiteY2594" fmla="*/ 267089 h 855181"/>
                <a:gd name="connsiteX2595" fmla="*/ 56642 w 835885"/>
                <a:gd name="connsiteY2595" fmla="*/ 266294 h 855181"/>
                <a:gd name="connsiteX2596" fmla="*/ 57436 w 835885"/>
                <a:gd name="connsiteY2596" fmla="*/ 266067 h 855181"/>
                <a:gd name="connsiteX2597" fmla="*/ 58231 w 835885"/>
                <a:gd name="connsiteY2597" fmla="*/ 266067 h 855181"/>
                <a:gd name="connsiteX2598" fmla="*/ 59025 w 835885"/>
                <a:gd name="connsiteY2598" fmla="*/ 266294 h 855181"/>
                <a:gd name="connsiteX2599" fmla="*/ 59820 w 835885"/>
                <a:gd name="connsiteY2599" fmla="*/ 266861 h 855181"/>
                <a:gd name="connsiteX2600" fmla="*/ 60160 w 835885"/>
                <a:gd name="connsiteY2600" fmla="*/ 264137 h 855181"/>
                <a:gd name="connsiteX2601" fmla="*/ 61636 w 835885"/>
                <a:gd name="connsiteY2601" fmla="*/ 262775 h 855181"/>
                <a:gd name="connsiteX2602" fmla="*/ 63452 w 835885"/>
                <a:gd name="connsiteY2602" fmla="*/ 261753 h 855181"/>
                <a:gd name="connsiteX2603" fmla="*/ 64814 w 835885"/>
                <a:gd name="connsiteY2603" fmla="*/ 260164 h 855181"/>
                <a:gd name="connsiteX2604" fmla="*/ 65155 w 835885"/>
                <a:gd name="connsiteY2604" fmla="*/ 258802 h 855181"/>
                <a:gd name="connsiteX2605" fmla="*/ 64814 w 835885"/>
                <a:gd name="connsiteY2605" fmla="*/ 258121 h 855181"/>
                <a:gd name="connsiteX2606" fmla="*/ 64247 w 835885"/>
                <a:gd name="connsiteY2606" fmla="*/ 257553 h 855181"/>
                <a:gd name="connsiteX2607" fmla="*/ 63906 w 835885"/>
                <a:gd name="connsiteY2607" fmla="*/ 256419 h 855181"/>
                <a:gd name="connsiteX2608" fmla="*/ 63679 w 835885"/>
                <a:gd name="connsiteY2608" fmla="*/ 256078 h 855181"/>
                <a:gd name="connsiteX2609" fmla="*/ 62998 w 835885"/>
                <a:gd name="connsiteY2609" fmla="*/ 255169 h 855181"/>
                <a:gd name="connsiteX2610" fmla="*/ 62771 w 835885"/>
                <a:gd name="connsiteY2610" fmla="*/ 254716 h 855181"/>
                <a:gd name="connsiteX2611" fmla="*/ 62884 w 835885"/>
                <a:gd name="connsiteY2611" fmla="*/ 254375 h 855181"/>
                <a:gd name="connsiteX2612" fmla="*/ 63452 w 835885"/>
                <a:gd name="connsiteY2612" fmla="*/ 252900 h 855181"/>
                <a:gd name="connsiteX2613" fmla="*/ 63565 w 835885"/>
                <a:gd name="connsiteY2613" fmla="*/ 252218 h 855181"/>
                <a:gd name="connsiteX2614" fmla="*/ 63225 w 835885"/>
                <a:gd name="connsiteY2614" fmla="*/ 251197 h 855181"/>
                <a:gd name="connsiteX2615" fmla="*/ 62658 w 835885"/>
                <a:gd name="connsiteY2615" fmla="*/ 250629 h 855181"/>
                <a:gd name="connsiteX2616" fmla="*/ 62430 w 835885"/>
                <a:gd name="connsiteY2616" fmla="*/ 250062 h 855181"/>
                <a:gd name="connsiteX2617" fmla="*/ 63111 w 835885"/>
                <a:gd name="connsiteY2617" fmla="*/ 249154 h 855181"/>
                <a:gd name="connsiteX2618" fmla="*/ 63906 w 835885"/>
                <a:gd name="connsiteY2618" fmla="*/ 248813 h 855181"/>
                <a:gd name="connsiteX2619" fmla="*/ 64814 w 835885"/>
                <a:gd name="connsiteY2619" fmla="*/ 248927 h 855181"/>
                <a:gd name="connsiteX2620" fmla="*/ 64928 w 835885"/>
                <a:gd name="connsiteY2620" fmla="*/ 248927 h 855181"/>
                <a:gd name="connsiteX2621" fmla="*/ 68560 w 835885"/>
                <a:gd name="connsiteY2621" fmla="*/ 250289 h 855181"/>
                <a:gd name="connsiteX2622" fmla="*/ 70263 w 835885"/>
                <a:gd name="connsiteY2622" fmla="*/ 251311 h 855181"/>
                <a:gd name="connsiteX2623" fmla="*/ 71965 w 835885"/>
                <a:gd name="connsiteY2623" fmla="*/ 251537 h 855181"/>
                <a:gd name="connsiteX2624" fmla="*/ 73668 w 835885"/>
                <a:gd name="connsiteY2624" fmla="*/ 249835 h 855181"/>
                <a:gd name="connsiteX2625" fmla="*/ 74462 w 835885"/>
                <a:gd name="connsiteY2625" fmla="*/ 247337 h 855181"/>
                <a:gd name="connsiteX2626" fmla="*/ 74122 w 835885"/>
                <a:gd name="connsiteY2626" fmla="*/ 245181 h 855181"/>
                <a:gd name="connsiteX2627" fmla="*/ 69695 w 835885"/>
                <a:gd name="connsiteY2627" fmla="*/ 237803 h 855181"/>
                <a:gd name="connsiteX2628" fmla="*/ 67425 w 835885"/>
                <a:gd name="connsiteY2628" fmla="*/ 235533 h 855181"/>
                <a:gd name="connsiteX2629" fmla="*/ 66971 w 835885"/>
                <a:gd name="connsiteY2629" fmla="*/ 234738 h 855181"/>
                <a:gd name="connsiteX2630" fmla="*/ 65495 w 835885"/>
                <a:gd name="connsiteY2630" fmla="*/ 227133 h 855181"/>
                <a:gd name="connsiteX2631" fmla="*/ 65041 w 835885"/>
                <a:gd name="connsiteY2631" fmla="*/ 226111 h 855181"/>
                <a:gd name="connsiteX2632" fmla="*/ 66176 w 835885"/>
                <a:gd name="connsiteY2632" fmla="*/ 225771 h 855181"/>
                <a:gd name="connsiteX2633" fmla="*/ 71057 w 835885"/>
                <a:gd name="connsiteY2633" fmla="*/ 225657 h 855181"/>
                <a:gd name="connsiteX2634" fmla="*/ 72646 w 835885"/>
                <a:gd name="connsiteY2634" fmla="*/ 225316 h 855181"/>
                <a:gd name="connsiteX2635" fmla="*/ 73100 w 835885"/>
                <a:gd name="connsiteY2635" fmla="*/ 223047 h 855181"/>
                <a:gd name="connsiteX2636" fmla="*/ 73895 w 835885"/>
                <a:gd name="connsiteY2636" fmla="*/ 220776 h 855181"/>
                <a:gd name="connsiteX2637" fmla="*/ 75030 w 835885"/>
                <a:gd name="connsiteY2637" fmla="*/ 218733 h 855181"/>
                <a:gd name="connsiteX2638" fmla="*/ 76278 w 835885"/>
                <a:gd name="connsiteY2638" fmla="*/ 217258 h 855181"/>
                <a:gd name="connsiteX2639" fmla="*/ 78095 w 835885"/>
                <a:gd name="connsiteY2639" fmla="*/ 216463 h 855181"/>
                <a:gd name="connsiteX2640" fmla="*/ 81273 w 835885"/>
                <a:gd name="connsiteY2640" fmla="*/ 216803 h 855181"/>
                <a:gd name="connsiteX2641" fmla="*/ 82749 w 835885"/>
                <a:gd name="connsiteY2641" fmla="*/ 215896 h 855181"/>
                <a:gd name="connsiteX2642" fmla="*/ 84565 w 835885"/>
                <a:gd name="connsiteY2642" fmla="*/ 215441 h 855181"/>
                <a:gd name="connsiteX2643" fmla="*/ 89673 w 835885"/>
                <a:gd name="connsiteY2643" fmla="*/ 216236 h 855181"/>
                <a:gd name="connsiteX2644" fmla="*/ 92057 w 835885"/>
                <a:gd name="connsiteY2644" fmla="*/ 216009 h 855181"/>
                <a:gd name="connsiteX2645" fmla="*/ 95689 w 835885"/>
                <a:gd name="connsiteY2645" fmla="*/ 214306 h 855181"/>
                <a:gd name="connsiteX2646" fmla="*/ 98073 w 835885"/>
                <a:gd name="connsiteY2646" fmla="*/ 213171 h 855181"/>
                <a:gd name="connsiteX2647" fmla="*/ 98754 w 835885"/>
                <a:gd name="connsiteY2647" fmla="*/ 212717 h 855181"/>
                <a:gd name="connsiteX2648" fmla="*/ 99208 w 835885"/>
                <a:gd name="connsiteY2648" fmla="*/ 211809 h 855181"/>
                <a:gd name="connsiteX2649" fmla="*/ 100683 w 835885"/>
                <a:gd name="connsiteY2649" fmla="*/ 207723 h 855181"/>
                <a:gd name="connsiteX2650" fmla="*/ 100797 w 835885"/>
                <a:gd name="connsiteY2650" fmla="*/ 207155 h 855181"/>
                <a:gd name="connsiteX2651" fmla="*/ 100342 w 835885"/>
                <a:gd name="connsiteY2651" fmla="*/ 204771 h 855181"/>
                <a:gd name="connsiteX2652" fmla="*/ 100342 w 835885"/>
                <a:gd name="connsiteY2652" fmla="*/ 204090 h 855181"/>
                <a:gd name="connsiteX2653" fmla="*/ 100002 w 835885"/>
                <a:gd name="connsiteY2653" fmla="*/ 202728 h 855181"/>
                <a:gd name="connsiteX2654" fmla="*/ 100002 w 835885"/>
                <a:gd name="connsiteY2654" fmla="*/ 201933 h 855181"/>
                <a:gd name="connsiteX2655" fmla="*/ 100456 w 835885"/>
                <a:gd name="connsiteY2655" fmla="*/ 201252 h 855181"/>
                <a:gd name="connsiteX2656" fmla="*/ 101932 w 835885"/>
                <a:gd name="connsiteY2656" fmla="*/ 200799 h 855181"/>
                <a:gd name="connsiteX2657" fmla="*/ 102499 w 835885"/>
                <a:gd name="connsiteY2657" fmla="*/ 200345 h 855181"/>
                <a:gd name="connsiteX2658" fmla="*/ 103634 w 835885"/>
                <a:gd name="connsiteY2658" fmla="*/ 197280 h 855181"/>
                <a:gd name="connsiteX2659" fmla="*/ 103634 w 835885"/>
                <a:gd name="connsiteY2659" fmla="*/ 194669 h 855181"/>
                <a:gd name="connsiteX2660" fmla="*/ 103407 w 835885"/>
                <a:gd name="connsiteY2660" fmla="*/ 192172 h 855181"/>
                <a:gd name="connsiteX2661" fmla="*/ 103862 w 835885"/>
                <a:gd name="connsiteY2661" fmla="*/ 189334 h 855181"/>
                <a:gd name="connsiteX2662" fmla="*/ 104656 w 835885"/>
                <a:gd name="connsiteY2662" fmla="*/ 188086 h 855181"/>
                <a:gd name="connsiteX2663" fmla="*/ 105677 w 835885"/>
                <a:gd name="connsiteY2663" fmla="*/ 187291 h 855181"/>
                <a:gd name="connsiteX2664" fmla="*/ 106699 w 835885"/>
                <a:gd name="connsiteY2664" fmla="*/ 186724 h 855181"/>
                <a:gd name="connsiteX2665" fmla="*/ 107494 w 835885"/>
                <a:gd name="connsiteY2665" fmla="*/ 186042 h 855181"/>
                <a:gd name="connsiteX2666" fmla="*/ 107721 w 835885"/>
                <a:gd name="connsiteY2666" fmla="*/ 185361 h 855181"/>
                <a:gd name="connsiteX2667" fmla="*/ 109197 w 835885"/>
                <a:gd name="connsiteY2667" fmla="*/ 181615 h 855181"/>
                <a:gd name="connsiteX2668" fmla="*/ 110218 w 835885"/>
                <a:gd name="connsiteY2668" fmla="*/ 179686 h 855181"/>
                <a:gd name="connsiteX2669" fmla="*/ 110672 w 835885"/>
                <a:gd name="connsiteY2669" fmla="*/ 178664 h 855181"/>
                <a:gd name="connsiteX2670" fmla="*/ 111012 w 835885"/>
                <a:gd name="connsiteY2670" fmla="*/ 177075 h 855181"/>
                <a:gd name="connsiteX2671" fmla="*/ 111012 w 835885"/>
                <a:gd name="connsiteY2671" fmla="*/ 175713 h 855181"/>
                <a:gd name="connsiteX2672" fmla="*/ 110559 w 835885"/>
                <a:gd name="connsiteY2672" fmla="*/ 172308 h 855181"/>
                <a:gd name="connsiteX2673" fmla="*/ 110672 w 835885"/>
                <a:gd name="connsiteY2673" fmla="*/ 171059 h 855181"/>
                <a:gd name="connsiteX2674" fmla="*/ 111580 w 835885"/>
                <a:gd name="connsiteY2674" fmla="*/ 170151 h 855181"/>
                <a:gd name="connsiteX2675" fmla="*/ 113623 w 835885"/>
                <a:gd name="connsiteY2675" fmla="*/ 169697 h 855181"/>
                <a:gd name="connsiteX2676" fmla="*/ 114531 w 835885"/>
                <a:gd name="connsiteY2676" fmla="*/ 169243 h 855181"/>
                <a:gd name="connsiteX2677" fmla="*/ 115326 w 835885"/>
                <a:gd name="connsiteY2677" fmla="*/ 167994 h 855181"/>
                <a:gd name="connsiteX2678" fmla="*/ 115666 w 835885"/>
                <a:gd name="connsiteY2678" fmla="*/ 166746 h 855181"/>
                <a:gd name="connsiteX2679" fmla="*/ 116234 w 835885"/>
                <a:gd name="connsiteY2679" fmla="*/ 165724 h 855181"/>
                <a:gd name="connsiteX2680" fmla="*/ 117483 w 835885"/>
                <a:gd name="connsiteY2680" fmla="*/ 164816 h 855181"/>
                <a:gd name="connsiteX2681" fmla="*/ 120093 w 835885"/>
                <a:gd name="connsiteY2681" fmla="*/ 164816 h 855181"/>
                <a:gd name="connsiteX2682" fmla="*/ 122363 w 835885"/>
                <a:gd name="connsiteY2682" fmla="*/ 165837 h 855181"/>
                <a:gd name="connsiteX2683" fmla="*/ 124520 w 835885"/>
                <a:gd name="connsiteY2683" fmla="*/ 166405 h 855181"/>
                <a:gd name="connsiteX2684" fmla="*/ 126904 w 835885"/>
                <a:gd name="connsiteY2684" fmla="*/ 164703 h 855181"/>
                <a:gd name="connsiteX2685" fmla="*/ 127812 w 835885"/>
                <a:gd name="connsiteY2685" fmla="*/ 163341 h 855181"/>
                <a:gd name="connsiteX2686" fmla="*/ 128152 w 835885"/>
                <a:gd name="connsiteY2686" fmla="*/ 162660 h 855181"/>
                <a:gd name="connsiteX2687" fmla="*/ 128379 w 835885"/>
                <a:gd name="connsiteY2687" fmla="*/ 161978 h 855181"/>
                <a:gd name="connsiteX2688" fmla="*/ 128266 w 835885"/>
                <a:gd name="connsiteY2688" fmla="*/ 160389 h 855181"/>
                <a:gd name="connsiteX2689" fmla="*/ 128834 w 835885"/>
                <a:gd name="connsiteY2689" fmla="*/ 159254 h 855181"/>
                <a:gd name="connsiteX2690" fmla="*/ 129855 w 835885"/>
                <a:gd name="connsiteY2690" fmla="*/ 158573 h 855181"/>
                <a:gd name="connsiteX2691" fmla="*/ 131104 w 835885"/>
                <a:gd name="connsiteY2691" fmla="*/ 158232 h 855181"/>
                <a:gd name="connsiteX2692" fmla="*/ 131785 w 835885"/>
                <a:gd name="connsiteY2692" fmla="*/ 156984 h 855181"/>
                <a:gd name="connsiteX2693" fmla="*/ 132693 w 835885"/>
                <a:gd name="connsiteY2693" fmla="*/ 156303 h 855181"/>
                <a:gd name="connsiteX2694" fmla="*/ 133601 w 835885"/>
                <a:gd name="connsiteY2694" fmla="*/ 155735 h 855181"/>
                <a:gd name="connsiteX2695" fmla="*/ 134282 w 835885"/>
                <a:gd name="connsiteY2695" fmla="*/ 155054 h 855181"/>
                <a:gd name="connsiteX2696" fmla="*/ 134850 w 835885"/>
                <a:gd name="connsiteY2696" fmla="*/ 153805 h 855181"/>
                <a:gd name="connsiteX2697" fmla="*/ 134963 w 835885"/>
                <a:gd name="connsiteY2697" fmla="*/ 152784 h 855181"/>
                <a:gd name="connsiteX2698" fmla="*/ 134963 w 835885"/>
                <a:gd name="connsiteY2698" fmla="*/ 151762 h 855181"/>
                <a:gd name="connsiteX2699" fmla="*/ 135190 w 835885"/>
                <a:gd name="connsiteY2699" fmla="*/ 150287 h 855181"/>
                <a:gd name="connsiteX2700" fmla="*/ 136212 w 835885"/>
                <a:gd name="connsiteY2700" fmla="*/ 145860 h 855181"/>
                <a:gd name="connsiteX2701" fmla="*/ 136552 w 835885"/>
                <a:gd name="connsiteY2701" fmla="*/ 143476 h 855181"/>
                <a:gd name="connsiteX2702" fmla="*/ 136439 w 835885"/>
                <a:gd name="connsiteY2702" fmla="*/ 140979 h 855181"/>
                <a:gd name="connsiteX2703" fmla="*/ 135758 w 835885"/>
                <a:gd name="connsiteY2703" fmla="*/ 138708 h 855181"/>
                <a:gd name="connsiteX2704" fmla="*/ 134736 w 835885"/>
                <a:gd name="connsiteY2704" fmla="*/ 136893 h 855181"/>
                <a:gd name="connsiteX2705" fmla="*/ 132125 w 835885"/>
                <a:gd name="connsiteY2705" fmla="*/ 133715 h 855181"/>
                <a:gd name="connsiteX2706" fmla="*/ 129401 w 835885"/>
                <a:gd name="connsiteY2706" fmla="*/ 131104 h 855181"/>
                <a:gd name="connsiteX2707" fmla="*/ 128947 w 835885"/>
                <a:gd name="connsiteY2707" fmla="*/ 130195 h 855181"/>
                <a:gd name="connsiteX2708" fmla="*/ 128720 w 835885"/>
                <a:gd name="connsiteY2708" fmla="*/ 129174 h 855181"/>
                <a:gd name="connsiteX2709" fmla="*/ 128379 w 835885"/>
                <a:gd name="connsiteY2709" fmla="*/ 128266 h 855181"/>
                <a:gd name="connsiteX2710" fmla="*/ 127471 w 835885"/>
                <a:gd name="connsiteY2710" fmla="*/ 127471 h 855181"/>
                <a:gd name="connsiteX2711" fmla="*/ 129174 w 835885"/>
                <a:gd name="connsiteY2711" fmla="*/ 125542 h 855181"/>
                <a:gd name="connsiteX2712" fmla="*/ 129742 w 835885"/>
                <a:gd name="connsiteY2712" fmla="*/ 122818 h 855181"/>
                <a:gd name="connsiteX2713" fmla="*/ 130082 w 835885"/>
                <a:gd name="connsiteY2713" fmla="*/ 116234 h 855181"/>
                <a:gd name="connsiteX2714" fmla="*/ 436899 w 835885"/>
                <a:gd name="connsiteY2714" fmla="*/ 850414 h 855181"/>
                <a:gd name="connsiteX2715" fmla="*/ 436331 w 835885"/>
                <a:gd name="connsiteY2715" fmla="*/ 851436 h 855181"/>
                <a:gd name="connsiteX2716" fmla="*/ 436218 w 835885"/>
                <a:gd name="connsiteY2716" fmla="*/ 852684 h 855181"/>
                <a:gd name="connsiteX2717" fmla="*/ 436672 w 835885"/>
                <a:gd name="connsiteY2717" fmla="*/ 853819 h 855181"/>
                <a:gd name="connsiteX2718" fmla="*/ 437580 w 835885"/>
                <a:gd name="connsiteY2718" fmla="*/ 854387 h 855181"/>
                <a:gd name="connsiteX2719" fmla="*/ 437580 w 835885"/>
                <a:gd name="connsiteY2719" fmla="*/ 855182 h 855181"/>
                <a:gd name="connsiteX2720" fmla="*/ 434969 w 835885"/>
                <a:gd name="connsiteY2720" fmla="*/ 854955 h 855181"/>
                <a:gd name="connsiteX2721" fmla="*/ 432812 w 835885"/>
                <a:gd name="connsiteY2721" fmla="*/ 853819 h 855181"/>
                <a:gd name="connsiteX2722" fmla="*/ 428953 w 835885"/>
                <a:gd name="connsiteY2722" fmla="*/ 851095 h 855181"/>
                <a:gd name="connsiteX2723" fmla="*/ 428953 w 835885"/>
                <a:gd name="connsiteY2723" fmla="*/ 850414 h 855181"/>
                <a:gd name="connsiteX2724" fmla="*/ 430088 w 835885"/>
                <a:gd name="connsiteY2724" fmla="*/ 850414 h 855181"/>
                <a:gd name="connsiteX2725" fmla="*/ 430996 w 835885"/>
                <a:gd name="connsiteY2725" fmla="*/ 850074 h 855181"/>
                <a:gd name="connsiteX2726" fmla="*/ 431677 w 835885"/>
                <a:gd name="connsiteY2726" fmla="*/ 849506 h 855181"/>
                <a:gd name="connsiteX2727" fmla="*/ 432245 w 835885"/>
                <a:gd name="connsiteY2727" fmla="*/ 848825 h 855181"/>
                <a:gd name="connsiteX2728" fmla="*/ 433493 w 835885"/>
                <a:gd name="connsiteY2728" fmla="*/ 848712 h 855181"/>
                <a:gd name="connsiteX2729" fmla="*/ 434629 w 835885"/>
                <a:gd name="connsiteY2729" fmla="*/ 848938 h 855181"/>
                <a:gd name="connsiteX2730" fmla="*/ 436899 w 835885"/>
                <a:gd name="connsiteY2730" fmla="*/ 849619 h 855181"/>
                <a:gd name="connsiteX2731" fmla="*/ 436899 w 835885"/>
                <a:gd name="connsiteY2731" fmla="*/ 850414 h 855181"/>
                <a:gd name="connsiteX2732" fmla="*/ 713181 w 835885"/>
                <a:gd name="connsiteY2732" fmla="*/ 782422 h 855181"/>
                <a:gd name="connsiteX2733" fmla="*/ 715792 w 835885"/>
                <a:gd name="connsiteY2733" fmla="*/ 781741 h 855181"/>
                <a:gd name="connsiteX2734" fmla="*/ 716700 w 835885"/>
                <a:gd name="connsiteY2734" fmla="*/ 781627 h 855181"/>
                <a:gd name="connsiteX2735" fmla="*/ 716814 w 835885"/>
                <a:gd name="connsiteY2735" fmla="*/ 782422 h 855181"/>
                <a:gd name="connsiteX2736" fmla="*/ 716246 w 835885"/>
                <a:gd name="connsiteY2736" fmla="*/ 782876 h 855181"/>
                <a:gd name="connsiteX2737" fmla="*/ 715565 w 835885"/>
                <a:gd name="connsiteY2737" fmla="*/ 783217 h 855181"/>
                <a:gd name="connsiteX2738" fmla="*/ 716246 w 835885"/>
                <a:gd name="connsiteY2738" fmla="*/ 785600 h 855181"/>
                <a:gd name="connsiteX2739" fmla="*/ 716246 w 835885"/>
                <a:gd name="connsiteY2739" fmla="*/ 786395 h 855181"/>
                <a:gd name="connsiteX2740" fmla="*/ 714770 w 835885"/>
                <a:gd name="connsiteY2740" fmla="*/ 786508 h 855181"/>
                <a:gd name="connsiteX2741" fmla="*/ 712387 w 835885"/>
                <a:gd name="connsiteY2741" fmla="*/ 786963 h 855181"/>
                <a:gd name="connsiteX2742" fmla="*/ 711479 w 835885"/>
                <a:gd name="connsiteY2742" fmla="*/ 787303 h 855181"/>
                <a:gd name="connsiteX2743" fmla="*/ 710230 w 835885"/>
                <a:gd name="connsiteY2743" fmla="*/ 788097 h 855181"/>
                <a:gd name="connsiteX2744" fmla="*/ 709322 w 835885"/>
                <a:gd name="connsiteY2744" fmla="*/ 788892 h 855181"/>
                <a:gd name="connsiteX2745" fmla="*/ 708414 w 835885"/>
                <a:gd name="connsiteY2745" fmla="*/ 789459 h 855181"/>
                <a:gd name="connsiteX2746" fmla="*/ 707165 w 835885"/>
                <a:gd name="connsiteY2746" fmla="*/ 789687 h 855181"/>
                <a:gd name="connsiteX2747" fmla="*/ 706257 w 835885"/>
                <a:gd name="connsiteY2747" fmla="*/ 790027 h 855181"/>
                <a:gd name="connsiteX2748" fmla="*/ 704554 w 835885"/>
                <a:gd name="connsiteY2748" fmla="*/ 791730 h 855181"/>
                <a:gd name="connsiteX2749" fmla="*/ 703419 w 835885"/>
                <a:gd name="connsiteY2749" fmla="*/ 792071 h 855181"/>
                <a:gd name="connsiteX2750" fmla="*/ 702171 w 835885"/>
                <a:gd name="connsiteY2750" fmla="*/ 791616 h 855181"/>
                <a:gd name="connsiteX2751" fmla="*/ 701149 w 835885"/>
                <a:gd name="connsiteY2751" fmla="*/ 790481 h 855181"/>
                <a:gd name="connsiteX2752" fmla="*/ 700582 w 835885"/>
                <a:gd name="connsiteY2752" fmla="*/ 789346 h 855181"/>
                <a:gd name="connsiteX2753" fmla="*/ 700922 w 835885"/>
                <a:gd name="connsiteY2753" fmla="*/ 788778 h 855181"/>
                <a:gd name="connsiteX2754" fmla="*/ 701830 w 835885"/>
                <a:gd name="connsiteY2754" fmla="*/ 788325 h 855181"/>
                <a:gd name="connsiteX2755" fmla="*/ 703533 w 835885"/>
                <a:gd name="connsiteY2755" fmla="*/ 786054 h 855181"/>
                <a:gd name="connsiteX2756" fmla="*/ 704214 w 835885"/>
                <a:gd name="connsiteY2756" fmla="*/ 785600 h 855181"/>
                <a:gd name="connsiteX2757" fmla="*/ 704554 w 835885"/>
                <a:gd name="connsiteY2757" fmla="*/ 785260 h 855181"/>
                <a:gd name="connsiteX2758" fmla="*/ 705236 w 835885"/>
                <a:gd name="connsiteY2758" fmla="*/ 783557 h 855181"/>
                <a:gd name="connsiteX2759" fmla="*/ 705576 w 835885"/>
                <a:gd name="connsiteY2759" fmla="*/ 783217 h 855181"/>
                <a:gd name="connsiteX2760" fmla="*/ 706371 w 835885"/>
                <a:gd name="connsiteY2760" fmla="*/ 783330 h 855181"/>
                <a:gd name="connsiteX2761" fmla="*/ 707506 w 835885"/>
                <a:gd name="connsiteY2761" fmla="*/ 783898 h 855181"/>
                <a:gd name="connsiteX2762" fmla="*/ 707960 w 835885"/>
                <a:gd name="connsiteY2762" fmla="*/ 784011 h 855181"/>
                <a:gd name="connsiteX2763" fmla="*/ 711479 w 835885"/>
                <a:gd name="connsiteY2763" fmla="*/ 782649 h 855181"/>
                <a:gd name="connsiteX2764" fmla="*/ 713181 w 835885"/>
                <a:gd name="connsiteY2764" fmla="*/ 782422 h 855181"/>
                <a:gd name="connsiteX2765" fmla="*/ 649729 w 835885"/>
                <a:gd name="connsiteY2765" fmla="*/ 796157 h 855181"/>
                <a:gd name="connsiteX2766" fmla="*/ 648821 w 835885"/>
                <a:gd name="connsiteY2766" fmla="*/ 798314 h 855181"/>
                <a:gd name="connsiteX2767" fmla="*/ 647459 w 835885"/>
                <a:gd name="connsiteY2767" fmla="*/ 799789 h 855181"/>
                <a:gd name="connsiteX2768" fmla="*/ 645870 w 835885"/>
                <a:gd name="connsiteY2768" fmla="*/ 801038 h 855181"/>
                <a:gd name="connsiteX2769" fmla="*/ 644395 w 835885"/>
                <a:gd name="connsiteY2769" fmla="*/ 802740 h 855181"/>
                <a:gd name="connsiteX2770" fmla="*/ 646097 w 835885"/>
                <a:gd name="connsiteY2770" fmla="*/ 808870 h 855181"/>
                <a:gd name="connsiteX2771" fmla="*/ 647573 w 835885"/>
                <a:gd name="connsiteY2771" fmla="*/ 811594 h 855181"/>
                <a:gd name="connsiteX2772" fmla="*/ 649729 w 835885"/>
                <a:gd name="connsiteY2772" fmla="*/ 810118 h 855181"/>
                <a:gd name="connsiteX2773" fmla="*/ 648821 w 835885"/>
                <a:gd name="connsiteY2773" fmla="*/ 811935 h 855181"/>
                <a:gd name="connsiteX2774" fmla="*/ 647232 w 835885"/>
                <a:gd name="connsiteY2774" fmla="*/ 813864 h 855181"/>
                <a:gd name="connsiteX2775" fmla="*/ 646211 w 835885"/>
                <a:gd name="connsiteY2775" fmla="*/ 815680 h 855181"/>
                <a:gd name="connsiteX2776" fmla="*/ 647119 w 835885"/>
                <a:gd name="connsiteY2776" fmla="*/ 817383 h 855181"/>
                <a:gd name="connsiteX2777" fmla="*/ 646438 w 835885"/>
                <a:gd name="connsiteY2777" fmla="*/ 819540 h 855181"/>
                <a:gd name="connsiteX2778" fmla="*/ 645530 w 835885"/>
                <a:gd name="connsiteY2778" fmla="*/ 821696 h 855181"/>
                <a:gd name="connsiteX2779" fmla="*/ 644508 w 835885"/>
                <a:gd name="connsiteY2779" fmla="*/ 823626 h 855181"/>
                <a:gd name="connsiteX2780" fmla="*/ 643486 w 835885"/>
                <a:gd name="connsiteY2780" fmla="*/ 825102 h 855181"/>
                <a:gd name="connsiteX2781" fmla="*/ 643032 w 835885"/>
                <a:gd name="connsiteY2781" fmla="*/ 826124 h 855181"/>
                <a:gd name="connsiteX2782" fmla="*/ 642011 w 835885"/>
                <a:gd name="connsiteY2782" fmla="*/ 828961 h 855181"/>
                <a:gd name="connsiteX2783" fmla="*/ 641443 w 835885"/>
                <a:gd name="connsiteY2783" fmla="*/ 829529 h 855181"/>
                <a:gd name="connsiteX2784" fmla="*/ 640308 w 835885"/>
                <a:gd name="connsiteY2784" fmla="*/ 829755 h 855181"/>
                <a:gd name="connsiteX2785" fmla="*/ 639400 w 835885"/>
                <a:gd name="connsiteY2785" fmla="*/ 830210 h 855181"/>
                <a:gd name="connsiteX2786" fmla="*/ 638492 w 835885"/>
                <a:gd name="connsiteY2786" fmla="*/ 830777 h 855181"/>
                <a:gd name="connsiteX2787" fmla="*/ 632930 w 835885"/>
                <a:gd name="connsiteY2787" fmla="*/ 833274 h 855181"/>
                <a:gd name="connsiteX2788" fmla="*/ 631568 w 835885"/>
                <a:gd name="connsiteY2788" fmla="*/ 833615 h 855181"/>
                <a:gd name="connsiteX2789" fmla="*/ 628844 w 835885"/>
                <a:gd name="connsiteY2789" fmla="*/ 833615 h 855181"/>
                <a:gd name="connsiteX2790" fmla="*/ 628730 w 835885"/>
                <a:gd name="connsiteY2790" fmla="*/ 833274 h 855181"/>
                <a:gd name="connsiteX2791" fmla="*/ 627368 w 835885"/>
                <a:gd name="connsiteY2791" fmla="*/ 831685 h 855181"/>
                <a:gd name="connsiteX2792" fmla="*/ 626687 w 835885"/>
                <a:gd name="connsiteY2792" fmla="*/ 831231 h 855181"/>
                <a:gd name="connsiteX2793" fmla="*/ 624417 w 835885"/>
                <a:gd name="connsiteY2793" fmla="*/ 830891 h 855181"/>
                <a:gd name="connsiteX2794" fmla="*/ 622487 w 835885"/>
                <a:gd name="connsiteY2794" fmla="*/ 831117 h 855181"/>
                <a:gd name="connsiteX2795" fmla="*/ 620784 w 835885"/>
                <a:gd name="connsiteY2795" fmla="*/ 831117 h 855181"/>
                <a:gd name="connsiteX2796" fmla="*/ 619082 w 835885"/>
                <a:gd name="connsiteY2796" fmla="*/ 829982 h 855181"/>
                <a:gd name="connsiteX2797" fmla="*/ 618174 w 835885"/>
                <a:gd name="connsiteY2797" fmla="*/ 829188 h 855181"/>
                <a:gd name="connsiteX2798" fmla="*/ 617379 w 835885"/>
                <a:gd name="connsiteY2798" fmla="*/ 828961 h 855181"/>
                <a:gd name="connsiteX2799" fmla="*/ 616584 w 835885"/>
                <a:gd name="connsiteY2799" fmla="*/ 829188 h 855181"/>
                <a:gd name="connsiteX2800" fmla="*/ 615790 w 835885"/>
                <a:gd name="connsiteY2800" fmla="*/ 829869 h 855181"/>
                <a:gd name="connsiteX2801" fmla="*/ 614996 w 835885"/>
                <a:gd name="connsiteY2801" fmla="*/ 830096 h 855181"/>
                <a:gd name="connsiteX2802" fmla="*/ 611477 w 835885"/>
                <a:gd name="connsiteY2802" fmla="*/ 829529 h 855181"/>
                <a:gd name="connsiteX2803" fmla="*/ 607390 w 835885"/>
                <a:gd name="connsiteY2803" fmla="*/ 830323 h 855181"/>
                <a:gd name="connsiteX2804" fmla="*/ 600239 w 835885"/>
                <a:gd name="connsiteY2804" fmla="*/ 832820 h 855181"/>
                <a:gd name="connsiteX2805" fmla="*/ 580148 w 835885"/>
                <a:gd name="connsiteY2805" fmla="*/ 831912 h 855181"/>
                <a:gd name="connsiteX2806" fmla="*/ 574018 w 835885"/>
                <a:gd name="connsiteY2806" fmla="*/ 833842 h 855181"/>
                <a:gd name="connsiteX2807" fmla="*/ 572543 w 835885"/>
                <a:gd name="connsiteY2807" fmla="*/ 834750 h 855181"/>
                <a:gd name="connsiteX2808" fmla="*/ 570954 w 835885"/>
                <a:gd name="connsiteY2808" fmla="*/ 835318 h 855181"/>
                <a:gd name="connsiteX2809" fmla="*/ 562100 w 835885"/>
                <a:gd name="connsiteY2809" fmla="*/ 834182 h 855181"/>
                <a:gd name="connsiteX2810" fmla="*/ 555516 w 835885"/>
                <a:gd name="connsiteY2810" fmla="*/ 834410 h 855181"/>
                <a:gd name="connsiteX2811" fmla="*/ 553700 w 835885"/>
                <a:gd name="connsiteY2811" fmla="*/ 834863 h 855181"/>
                <a:gd name="connsiteX2812" fmla="*/ 551316 w 835885"/>
                <a:gd name="connsiteY2812" fmla="*/ 835204 h 855181"/>
                <a:gd name="connsiteX2813" fmla="*/ 550409 w 835885"/>
                <a:gd name="connsiteY2813" fmla="*/ 835658 h 855181"/>
                <a:gd name="connsiteX2814" fmla="*/ 548933 w 835885"/>
                <a:gd name="connsiteY2814" fmla="*/ 836680 h 855181"/>
                <a:gd name="connsiteX2815" fmla="*/ 543484 w 835885"/>
                <a:gd name="connsiteY2815" fmla="*/ 838837 h 855181"/>
                <a:gd name="connsiteX2816" fmla="*/ 542009 w 835885"/>
                <a:gd name="connsiteY2816" fmla="*/ 839177 h 855181"/>
                <a:gd name="connsiteX2817" fmla="*/ 536447 w 835885"/>
                <a:gd name="connsiteY2817" fmla="*/ 838723 h 855181"/>
                <a:gd name="connsiteX2818" fmla="*/ 534290 w 835885"/>
                <a:gd name="connsiteY2818" fmla="*/ 839177 h 855181"/>
                <a:gd name="connsiteX2819" fmla="*/ 533723 w 835885"/>
                <a:gd name="connsiteY2819" fmla="*/ 839518 h 855181"/>
                <a:gd name="connsiteX2820" fmla="*/ 532928 w 835885"/>
                <a:gd name="connsiteY2820" fmla="*/ 840425 h 855181"/>
                <a:gd name="connsiteX2821" fmla="*/ 532247 w 835885"/>
                <a:gd name="connsiteY2821" fmla="*/ 840652 h 855181"/>
                <a:gd name="connsiteX2822" fmla="*/ 531225 w 835885"/>
                <a:gd name="connsiteY2822" fmla="*/ 840652 h 855181"/>
                <a:gd name="connsiteX2823" fmla="*/ 530658 w 835885"/>
                <a:gd name="connsiteY2823" fmla="*/ 840312 h 855181"/>
                <a:gd name="connsiteX2824" fmla="*/ 530090 w 835885"/>
                <a:gd name="connsiteY2824" fmla="*/ 839971 h 855181"/>
                <a:gd name="connsiteX2825" fmla="*/ 529296 w 835885"/>
                <a:gd name="connsiteY2825" fmla="*/ 839858 h 855181"/>
                <a:gd name="connsiteX2826" fmla="*/ 527593 w 835885"/>
                <a:gd name="connsiteY2826" fmla="*/ 839971 h 855181"/>
                <a:gd name="connsiteX2827" fmla="*/ 526117 w 835885"/>
                <a:gd name="connsiteY2827" fmla="*/ 840312 h 855181"/>
                <a:gd name="connsiteX2828" fmla="*/ 523620 w 835885"/>
                <a:gd name="connsiteY2828" fmla="*/ 841333 h 855181"/>
                <a:gd name="connsiteX2829" fmla="*/ 522031 w 835885"/>
                <a:gd name="connsiteY2829" fmla="*/ 840652 h 855181"/>
                <a:gd name="connsiteX2830" fmla="*/ 520101 w 835885"/>
                <a:gd name="connsiteY2830" fmla="*/ 840425 h 855181"/>
                <a:gd name="connsiteX2831" fmla="*/ 496264 w 835885"/>
                <a:gd name="connsiteY2831" fmla="*/ 841220 h 855181"/>
                <a:gd name="connsiteX2832" fmla="*/ 496264 w 835885"/>
                <a:gd name="connsiteY2832" fmla="*/ 840425 h 855181"/>
                <a:gd name="connsiteX2833" fmla="*/ 497513 w 835885"/>
                <a:gd name="connsiteY2833" fmla="*/ 839404 h 855181"/>
                <a:gd name="connsiteX2834" fmla="*/ 497853 w 835885"/>
                <a:gd name="connsiteY2834" fmla="*/ 838042 h 855181"/>
                <a:gd name="connsiteX2835" fmla="*/ 497513 w 835885"/>
                <a:gd name="connsiteY2835" fmla="*/ 833615 h 855181"/>
                <a:gd name="connsiteX2836" fmla="*/ 497740 w 835885"/>
                <a:gd name="connsiteY2836" fmla="*/ 832139 h 855181"/>
                <a:gd name="connsiteX2837" fmla="*/ 498308 w 835885"/>
                <a:gd name="connsiteY2837" fmla="*/ 829869 h 855181"/>
                <a:gd name="connsiteX2838" fmla="*/ 498194 w 835885"/>
                <a:gd name="connsiteY2838" fmla="*/ 828167 h 855181"/>
                <a:gd name="connsiteX2839" fmla="*/ 497853 w 835885"/>
                <a:gd name="connsiteY2839" fmla="*/ 827031 h 855181"/>
                <a:gd name="connsiteX2840" fmla="*/ 497286 w 835885"/>
                <a:gd name="connsiteY2840" fmla="*/ 825442 h 855181"/>
                <a:gd name="connsiteX2841" fmla="*/ 496605 w 835885"/>
                <a:gd name="connsiteY2841" fmla="*/ 823967 h 855181"/>
                <a:gd name="connsiteX2842" fmla="*/ 495810 w 835885"/>
                <a:gd name="connsiteY2842" fmla="*/ 823399 h 855181"/>
                <a:gd name="connsiteX2843" fmla="*/ 495243 w 835885"/>
                <a:gd name="connsiteY2843" fmla="*/ 823172 h 855181"/>
                <a:gd name="connsiteX2844" fmla="*/ 494789 w 835885"/>
                <a:gd name="connsiteY2844" fmla="*/ 822604 h 855181"/>
                <a:gd name="connsiteX2845" fmla="*/ 494107 w 835885"/>
                <a:gd name="connsiteY2845" fmla="*/ 822037 h 855181"/>
                <a:gd name="connsiteX2846" fmla="*/ 493086 w 835885"/>
                <a:gd name="connsiteY2846" fmla="*/ 821810 h 855181"/>
                <a:gd name="connsiteX2847" fmla="*/ 484459 w 835885"/>
                <a:gd name="connsiteY2847" fmla="*/ 821696 h 855181"/>
                <a:gd name="connsiteX2848" fmla="*/ 482075 w 835885"/>
                <a:gd name="connsiteY2848" fmla="*/ 821242 h 855181"/>
                <a:gd name="connsiteX2849" fmla="*/ 480713 w 835885"/>
                <a:gd name="connsiteY2849" fmla="*/ 820334 h 855181"/>
                <a:gd name="connsiteX2850" fmla="*/ 480146 w 835885"/>
                <a:gd name="connsiteY2850" fmla="*/ 820334 h 855181"/>
                <a:gd name="connsiteX2851" fmla="*/ 479238 w 835885"/>
                <a:gd name="connsiteY2851" fmla="*/ 820675 h 855181"/>
                <a:gd name="connsiteX2852" fmla="*/ 478103 w 835885"/>
                <a:gd name="connsiteY2852" fmla="*/ 819653 h 855181"/>
                <a:gd name="connsiteX2853" fmla="*/ 476059 w 835885"/>
                <a:gd name="connsiteY2853" fmla="*/ 817042 h 855181"/>
                <a:gd name="connsiteX2854" fmla="*/ 474811 w 835885"/>
                <a:gd name="connsiteY2854" fmla="*/ 816135 h 855181"/>
                <a:gd name="connsiteX2855" fmla="*/ 472995 w 835885"/>
                <a:gd name="connsiteY2855" fmla="*/ 815226 h 855181"/>
                <a:gd name="connsiteX2856" fmla="*/ 471065 w 835885"/>
                <a:gd name="connsiteY2856" fmla="*/ 814773 h 855181"/>
                <a:gd name="connsiteX2857" fmla="*/ 469362 w 835885"/>
                <a:gd name="connsiteY2857" fmla="*/ 815454 h 855181"/>
                <a:gd name="connsiteX2858" fmla="*/ 463460 w 835885"/>
                <a:gd name="connsiteY2858" fmla="*/ 812502 h 855181"/>
                <a:gd name="connsiteX2859" fmla="*/ 463346 w 835885"/>
                <a:gd name="connsiteY2859" fmla="*/ 811367 h 855181"/>
                <a:gd name="connsiteX2860" fmla="*/ 463346 w 835885"/>
                <a:gd name="connsiteY2860" fmla="*/ 810686 h 855181"/>
                <a:gd name="connsiteX2861" fmla="*/ 452790 w 835885"/>
                <a:gd name="connsiteY2861" fmla="*/ 811708 h 855181"/>
                <a:gd name="connsiteX2862" fmla="*/ 445525 w 835885"/>
                <a:gd name="connsiteY2862" fmla="*/ 810686 h 855181"/>
                <a:gd name="connsiteX2863" fmla="*/ 445072 w 835885"/>
                <a:gd name="connsiteY2863" fmla="*/ 810346 h 855181"/>
                <a:gd name="connsiteX2864" fmla="*/ 444617 w 835885"/>
                <a:gd name="connsiteY2864" fmla="*/ 809778 h 855181"/>
                <a:gd name="connsiteX2865" fmla="*/ 444277 w 835885"/>
                <a:gd name="connsiteY2865" fmla="*/ 809210 h 855181"/>
                <a:gd name="connsiteX2866" fmla="*/ 444163 w 835885"/>
                <a:gd name="connsiteY2866" fmla="*/ 808983 h 855181"/>
                <a:gd name="connsiteX2867" fmla="*/ 443482 w 835885"/>
                <a:gd name="connsiteY2867" fmla="*/ 808983 h 855181"/>
                <a:gd name="connsiteX2868" fmla="*/ 442915 w 835885"/>
                <a:gd name="connsiteY2868" fmla="*/ 809324 h 855181"/>
                <a:gd name="connsiteX2869" fmla="*/ 442461 w 835885"/>
                <a:gd name="connsiteY2869" fmla="*/ 809664 h 855181"/>
                <a:gd name="connsiteX2870" fmla="*/ 442007 w 835885"/>
                <a:gd name="connsiteY2870" fmla="*/ 809891 h 855181"/>
                <a:gd name="connsiteX2871" fmla="*/ 435083 w 835885"/>
                <a:gd name="connsiteY2871" fmla="*/ 809891 h 855181"/>
                <a:gd name="connsiteX2872" fmla="*/ 433380 w 835885"/>
                <a:gd name="connsiteY2872" fmla="*/ 809097 h 855181"/>
                <a:gd name="connsiteX2873" fmla="*/ 432472 w 835885"/>
                <a:gd name="connsiteY2873" fmla="*/ 809097 h 855181"/>
                <a:gd name="connsiteX2874" fmla="*/ 432131 w 835885"/>
                <a:gd name="connsiteY2874" fmla="*/ 810232 h 855181"/>
                <a:gd name="connsiteX2875" fmla="*/ 431677 w 835885"/>
                <a:gd name="connsiteY2875" fmla="*/ 810118 h 855181"/>
                <a:gd name="connsiteX2876" fmla="*/ 429067 w 835885"/>
                <a:gd name="connsiteY2876" fmla="*/ 810686 h 855181"/>
                <a:gd name="connsiteX2877" fmla="*/ 427250 w 835885"/>
                <a:gd name="connsiteY2877" fmla="*/ 809891 h 855181"/>
                <a:gd name="connsiteX2878" fmla="*/ 424526 w 835885"/>
                <a:gd name="connsiteY2878" fmla="*/ 806486 h 855181"/>
                <a:gd name="connsiteX2879" fmla="*/ 423051 w 835885"/>
                <a:gd name="connsiteY2879" fmla="*/ 805691 h 855181"/>
                <a:gd name="connsiteX2880" fmla="*/ 414764 w 835885"/>
                <a:gd name="connsiteY2880" fmla="*/ 805918 h 855181"/>
                <a:gd name="connsiteX2881" fmla="*/ 410678 w 835885"/>
                <a:gd name="connsiteY2881" fmla="*/ 805351 h 855181"/>
                <a:gd name="connsiteX2882" fmla="*/ 407386 w 835885"/>
                <a:gd name="connsiteY2882" fmla="*/ 803422 h 855181"/>
                <a:gd name="connsiteX2883" fmla="*/ 406592 w 835885"/>
                <a:gd name="connsiteY2883" fmla="*/ 804103 h 855181"/>
                <a:gd name="connsiteX2884" fmla="*/ 406024 w 835885"/>
                <a:gd name="connsiteY2884" fmla="*/ 804443 h 855181"/>
                <a:gd name="connsiteX2885" fmla="*/ 405456 w 835885"/>
                <a:gd name="connsiteY2885" fmla="*/ 804443 h 855181"/>
                <a:gd name="connsiteX2886" fmla="*/ 404775 w 835885"/>
                <a:gd name="connsiteY2886" fmla="*/ 804216 h 855181"/>
                <a:gd name="connsiteX2887" fmla="*/ 403073 w 835885"/>
                <a:gd name="connsiteY2887" fmla="*/ 805578 h 855181"/>
                <a:gd name="connsiteX2888" fmla="*/ 396262 w 835885"/>
                <a:gd name="connsiteY2888" fmla="*/ 805351 h 855181"/>
                <a:gd name="connsiteX2889" fmla="*/ 393538 w 835885"/>
                <a:gd name="connsiteY2889" fmla="*/ 806600 h 855181"/>
                <a:gd name="connsiteX2890" fmla="*/ 392176 w 835885"/>
                <a:gd name="connsiteY2890" fmla="*/ 805237 h 855181"/>
                <a:gd name="connsiteX2891" fmla="*/ 386501 w 835885"/>
                <a:gd name="connsiteY2891" fmla="*/ 805465 h 855181"/>
                <a:gd name="connsiteX2892" fmla="*/ 384230 w 835885"/>
                <a:gd name="connsiteY2892" fmla="*/ 804897 h 855181"/>
                <a:gd name="connsiteX2893" fmla="*/ 383776 w 835885"/>
                <a:gd name="connsiteY2893" fmla="*/ 804216 h 855181"/>
                <a:gd name="connsiteX2894" fmla="*/ 384003 w 835885"/>
                <a:gd name="connsiteY2894" fmla="*/ 803081 h 855181"/>
                <a:gd name="connsiteX2895" fmla="*/ 383549 w 835885"/>
                <a:gd name="connsiteY2895" fmla="*/ 802400 h 855181"/>
                <a:gd name="connsiteX2896" fmla="*/ 382868 w 835885"/>
                <a:gd name="connsiteY2896" fmla="*/ 801946 h 855181"/>
                <a:gd name="connsiteX2897" fmla="*/ 381506 w 835885"/>
                <a:gd name="connsiteY2897" fmla="*/ 801832 h 855181"/>
                <a:gd name="connsiteX2898" fmla="*/ 380825 w 835885"/>
                <a:gd name="connsiteY2898" fmla="*/ 801605 h 855181"/>
                <a:gd name="connsiteX2899" fmla="*/ 380030 w 835885"/>
                <a:gd name="connsiteY2899" fmla="*/ 800810 h 855181"/>
                <a:gd name="connsiteX2900" fmla="*/ 379463 w 835885"/>
                <a:gd name="connsiteY2900" fmla="*/ 799902 h 855181"/>
                <a:gd name="connsiteX2901" fmla="*/ 378782 w 835885"/>
                <a:gd name="connsiteY2901" fmla="*/ 799108 h 855181"/>
                <a:gd name="connsiteX2902" fmla="*/ 377533 w 835885"/>
                <a:gd name="connsiteY2902" fmla="*/ 798427 h 855181"/>
                <a:gd name="connsiteX2903" fmla="*/ 378214 w 835885"/>
                <a:gd name="connsiteY2903" fmla="*/ 797632 h 855181"/>
                <a:gd name="connsiteX2904" fmla="*/ 377874 w 835885"/>
                <a:gd name="connsiteY2904" fmla="*/ 797519 h 855181"/>
                <a:gd name="connsiteX2905" fmla="*/ 377647 w 835885"/>
                <a:gd name="connsiteY2905" fmla="*/ 797519 h 855181"/>
                <a:gd name="connsiteX2906" fmla="*/ 377533 w 835885"/>
                <a:gd name="connsiteY2906" fmla="*/ 797292 h 855181"/>
                <a:gd name="connsiteX2907" fmla="*/ 377533 w 835885"/>
                <a:gd name="connsiteY2907" fmla="*/ 796724 h 855181"/>
                <a:gd name="connsiteX2908" fmla="*/ 379009 w 835885"/>
                <a:gd name="connsiteY2908" fmla="*/ 795930 h 855181"/>
                <a:gd name="connsiteX2909" fmla="*/ 379576 w 835885"/>
                <a:gd name="connsiteY2909" fmla="*/ 795816 h 855181"/>
                <a:gd name="connsiteX2910" fmla="*/ 380257 w 835885"/>
                <a:gd name="connsiteY2910" fmla="*/ 795816 h 855181"/>
                <a:gd name="connsiteX2911" fmla="*/ 380371 w 835885"/>
                <a:gd name="connsiteY2911" fmla="*/ 795476 h 855181"/>
                <a:gd name="connsiteX2912" fmla="*/ 380371 w 835885"/>
                <a:gd name="connsiteY2912" fmla="*/ 795249 h 855181"/>
                <a:gd name="connsiteX2913" fmla="*/ 380485 w 835885"/>
                <a:gd name="connsiteY2913" fmla="*/ 795135 h 855181"/>
                <a:gd name="connsiteX2914" fmla="*/ 380938 w 835885"/>
                <a:gd name="connsiteY2914" fmla="*/ 795135 h 855181"/>
                <a:gd name="connsiteX2915" fmla="*/ 380371 w 835885"/>
                <a:gd name="connsiteY2915" fmla="*/ 794227 h 855181"/>
                <a:gd name="connsiteX2916" fmla="*/ 379917 w 835885"/>
                <a:gd name="connsiteY2916" fmla="*/ 793319 h 855181"/>
                <a:gd name="connsiteX2917" fmla="*/ 379804 w 835885"/>
                <a:gd name="connsiteY2917" fmla="*/ 792297 h 855181"/>
                <a:gd name="connsiteX2918" fmla="*/ 380371 w 835885"/>
                <a:gd name="connsiteY2918" fmla="*/ 790935 h 855181"/>
                <a:gd name="connsiteX2919" fmla="*/ 379690 w 835885"/>
                <a:gd name="connsiteY2919" fmla="*/ 788778 h 855181"/>
                <a:gd name="connsiteX2920" fmla="*/ 380711 w 835885"/>
                <a:gd name="connsiteY2920" fmla="*/ 786054 h 855181"/>
                <a:gd name="connsiteX2921" fmla="*/ 382301 w 835885"/>
                <a:gd name="connsiteY2921" fmla="*/ 783444 h 855181"/>
                <a:gd name="connsiteX2922" fmla="*/ 383095 w 835885"/>
                <a:gd name="connsiteY2922" fmla="*/ 781627 h 855181"/>
                <a:gd name="connsiteX2923" fmla="*/ 382868 w 835885"/>
                <a:gd name="connsiteY2923" fmla="*/ 780833 h 855181"/>
                <a:gd name="connsiteX2924" fmla="*/ 382414 w 835885"/>
                <a:gd name="connsiteY2924" fmla="*/ 780038 h 855181"/>
                <a:gd name="connsiteX2925" fmla="*/ 381960 w 835885"/>
                <a:gd name="connsiteY2925" fmla="*/ 779584 h 855181"/>
                <a:gd name="connsiteX2926" fmla="*/ 381733 w 835885"/>
                <a:gd name="connsiteY2926" fmla="*/ 779584 h 855181"/>
                <a:gd name="connsiteX2927" fmla="*/ 381847 w 835885"/>
                <a:gd name="connsiteY2927" fmla="*/ 778790 h 855181"/>
                <a:gd name="connsiteX2928" fmla="*/ 382868 w 835885"/>
                <a:gd name="connsiteY2928" fmla="*/ 775838 h 855181"/>
                <a:gd name="connsiteX2929" fmla="*/ 383549 w 835885"/>
                <a:gd name="connsiteY2929" fmla="*/ 774703 h 855181"/>
                <a:gd name="connsiteX2930" fmla="*/ 383663 w 835885"/>
                <a:gd name="connsiteY2930" fmla="*/ 773795 h 855181"/>
                <a:gd name="connsiteX2931" fmla="*/ 382414 w 835885"/>
                <a:gd name="connsiteY2931" fmla="*/ 773000 h 855181"/>
                <a:gd name="connsiteX2932" fmla="*/ 382414 w 835885"/>
                <a:gd name="connsiteY2932" fmla="*/ 772319 h 855181"/>
                <a:gd name="connsiteX2933" fmla="*/ 382868 w 835885"/>
                <a:gd name="connsiteY2933" fmla="*/ 771752 h 855181"/>
                <a:gd name="connsiteX2934" fmla="*/ 382982 w 835885"/>
                <a:gd name="connsiteY2934" fmla="*/ 771525 h 855181"/>
                <a:gd name="connsiteX2935" fmla="*/ 382868 w 835885"/>
                <a:gd name="connsiteY2935" fmla="*/ 771298 h 855181"/>
                <a:gd name="connsiteX2936" fmla="*/ 382414 w 835885"/>
                <a:gd name="connsiteY2936" fmla="*/ 770731 h 855181"/>
                <a:gd name="connsiteX2937" fmla="*/ 383890 w 835885"/>
                <a:gd name="connsiteY2937" fmla="*/ 767779 h 855181"/>
                <a:gd name="connsiteX2938" fmla="*/ 384230 w 835885"/>
                <a:gd name="connsiteY2938" fmla="*/ 766417 h 855181"/>
                <a:gd name="connsiteX2939" fmla="*/ 383776 w 835885"/>
                <a:gd name="connsiteY2939" fmla="*/ 765055 h 855181"/>
                <a:gd name="connsiteX2940" fmla="*/ 385706 w 835885"/>
                <a:gd name="connsiteY2940" fmla="*/ 761877 h 855181"/>
                <a:gd name="connsiteX2941" fmla="*/ 386160 w 835885"/>
                <a:gd name="connsiteY2941" fmla="*/ 760742 h 855181"/>
                <a:gd name="connsiteX2942" fmla="*/ 386387 w 835885"/>
                <a:gd name="connsiteY2942" fmla="*/ 763125 h 855181"/>
                <a:gd name="connsiteX2943" fmla="*/ 386387 w 835885"/>
                <a:gd name="connsiteY2943" fmla="*/ 768006 h 855181"/>
                <a:gd name="connsiteX2944" fmla="*/ 386954 w 835885"/>
                <a:gd name="connsiteY2944" fmla="*/ 770050 h 855181"/>
                <a:gd name="connsiteX2945" fmla="*/ 387522 w 835885"/>
                <a:gd name="connsiteY2945" fmla="*/ 771298 h 855181"/>
                <a:gd name="connsiteX2946" fmla="*/ 387863 w 835885"/>
                <a:gd name="connsiteY2946" fmla="*/ 771638 h 855181"/>
                <a:gd name="connsiteX2947" fmla="*/ 388657 w 835885"/>
                <a:gd name="connsiteY2947" fmla="*/ 771752 h 855181"/>
                <a:gd name="connsiteX2948" fmla="*/ 389452 w 835885"/>
                <a:gd name="connsiteY2948" fmla="*/ 771979 h 855181"/>
                <a:gd name="connsiteX2949" fmla="*/ 389565 w 835885"/>
                <a:gd name="connsiteY2949" fmla="*/ 772433 h 855181"/>
                <a:gd name="connsiteX2950" fmla="*/ 389452 w 835885"/>
                <a:gd name="connsiteY2950" fmla="*/ 773000 h 855181"/>
                <a:gd name="connsiteX2951" fmla="*/ 389679 w 835885"/>
                <a:gd name="connsiteY2951" fmla="*/ 773455 h 855181"/>
                <a:gd name="connsiteX2952" fmla="*/ 390473 w 835885"/>
                <a:gd name="connsiteY2952" fmla="*/ 773909 h 855181"/>
                <a:gd name="connsiteX2953" fmla="*/ 391381 w 835885"/>
                <a:gd name="connsiteY2953" fmla="*/ 774136 h 855181"/>
                <a:gd name="connsiteX2954" fmla="*/ 393652 w 835885"/>
                <a:gd name="connsiteY2954" fmla="*/ 774362 h 855181"/>
                <a:gd name="connsiteX2955" fmla="*/ 395581 w 835885"/>
                <a:gd name="connsiteY2955" fmla="*/ 774022 h 855181"/>
                <a:gd name="connsiteX2956" fmla="*/ 397057 w 835885"/>
                <a:gd name="connsiteY2956" fmla="*/ 772887 h 855181"/>
                <a:gd name="connsiteX2957" fmla="*/ 397965 w 835885"/>
                <a:gd name="connsiteY2957" fmla="*/ 770844 h 855181"/>
                <a:gd name="connsiteX2958" fmla="*/ 398192 w 835885"/>
                <a:gd name="connsiteY2958" fmla="*/ 768006 h 855181"/>
                <a:gd name="connsiteX2959" fmla="*/ 397624 w 835885"/>
                <a:gd name="connsiteY2959" fmla="*/ 765736 h 855181"/>
                <a:gd name="connsiteX2960" fmla="*/ 396716 w 835885"/>
                <a:gd name="connsiteY2960" fmla="*/ 763580 h 855181"/>
                <a:gd name="connsiteX2961" fmla="*/ 396376 w 835885"/>
                <a:gd name="connsiteY2961" fmla="*/ 761763 h 855181"/>
                <a:gd name="connsiteX2962" fmla="*/ 397397 w 835885"/>
                <a:gd name="connsiteY2962" fmla="*/ 760628 h 855181"/>
                <a:gd name="connsiteX2963" fmla="*/ 396489 w 835885"/>
                <a:gd name="connsiteY2963" fmla="*/ 758472 h 855181"/>
                <a:gd name="connsiteX2964" fmla="*/ 396262 w 835885"/>
                <a:gd name="connsiteY2964" fmla="*/ 756769 h 855181"/>
                <a:gd name="connsiteX2965" fmla="*/ 396716 w 835885"/>
                <a:gd name="connsiteY2965" fmla="*/ 755293 h 855181"/>
                <a:gd name="connsiteX2966" fmla="*/ 397852 w 835885"/>
                <a:gd name="connsiteY2966" fmla="*/ 753704 h 855181"/>
                <a:gd name="connsiteX2967" fmla="*/ 399214 w 835885"/>
                <a:gd name="connsiteY2967" fmla="*/ 752229 h 855181"/>
                <a:gd name="connsiteX2968" fmla="*/ 400008 w 835885"/>
                <a:gd name="connsiteY2968" fmla="*/ 752229 h 855181"/>
                <a:gd name="connsiteX2969" fmla="*/ 400916 w 835885"/>
                <a:gd name="connsiteY2969" fmla="*/ 753136 h 855181"/>
                <a:gd name="connsiteX2970" fmla="*/ 402732 w 835885"/>
                <a:gd name="connsiteY2970" fmla="*/ 754044 h 855181"/>
                <a:gd name="connsiteX2971" fmla="*/ 402732 w 835885"/>
                <a:gd name="connsiteY2971" fmla="*/ 754953 h 855181"/>
                <a:gd name="connsiteX2972" fmla="*/ 401597 w 835885"/>
                <a:gd name="connsiteY2972" fmla="*/ 756201 h 855181"/>
                <a:gd name="connsiteX2973" fmla="*/ 401597 w 835885"/>
                <a:gd name="connsiteY2973" fmla="*/ 757677 h 855181"/>
                <a:gd name="connsiteX2974" fmla="*/ 402619 w 835885"/>
                <a:gd name="connsiteY2974" fmla="*/ 761423 h 855181"/>
                <a:gd name="connsiteX2975" fmla="*/ 402505 w 835885"/>
                <a:gd name="connsiteY2975" fmla="*/ 764487 h 855181"/>
                <a:gd name="connsiteX2976" fmla="*/ 402619 w 835885"/>
                <a:gd name="connsiteY2976" fmla="*/ 765395 h 855181"/>
                <a:gd name="connsiteX2977" fmla="*/ 404662 w 835885"/>
                <a:gd name="connsiteY2977" fmla="*/ 769141 h 855181"/>
                <a:gd name="connsiteX2978" fmla="*/ 406365 w 835885"/>
                <a:gd name="connsiteY2978" fmla="*/ 770276 h 855181"/>
                <a:gd name="connsiteX2979" fmla="*/ 414537 w 835885"/>
                <a:gd name="connsiteY2979" fmla="*/ 771185 h 855181"/>
                <a:gd name="connsiteX2980" fmla="*/ 417262 w 835885"/>
                <a:gd name="connsiteY2980" fmla="*/ 771979 h 855181"/>
                <a:gd name="connsiteX2981" fmla="*/ 418737 w 835885"/>
                <a:gd name="connsiteY2981" fmla="*/ 771525 h 855181"/>
                <a:gd name="connsiteX2982" fmla="*/ 424186 w 835885"/>
                <a:gd name="connsiteY2982" fmla="*/ 772093 h 855181"/>
                <a:gd name="connsiteX2983" fmla="*/ 426569 w 835885"/>
                <a:gd name="connsiteY2983" fmla="*/ 771979 h 855181"/>
                <a:gd name="connsiteX2984" fmla="*/ 427591 w 835885"/>
                <a:gd name="connsiteY2984" fmla="*/ 771638 h 855181"/>
                <a:gd name="connsiteX2985" fmla="*/ 428499 w 835885"/>
                <a:gd name="connsiteY2985" fmla="*/ 771185 h 855181"/>
                <a:gd name="connsiteX2986" fmla="*/ 429067 w 835885"/>
                <a:gd name="connsiteY2986" fmla="*/ 770390 h 855181"/>
                <a:gd name="connsiteX2987" fmla="*/ 429294 w 835885"/>
                <a:gd name="connsiteY2987" fmla="*/ 769141 h 855181"/>
                <a:gd name="connsiteX2988" fmla="*/ 429748 w 835885"/>
                <a:gd name="connsiteY2988" fmla="*/ 768120 h 855181"/>
                <a:gd name="connsiteX2989" fmla="*/ 430769 w 835885"/>
                <a:gd name="connsiteY2989" fmla="*/ 767779 h 855181"/>
                <a:gd name="connsiteX2990" fmla="*/ 433266 w 835885"/>
                <a:gd name="connsiteY2990" fmla="*/ 767893 h 855181"/>
                <a:gd name="connsiteX2991" fmla="*/ 432131 w 835885"/>
                <a:gd name="connsiteY2991" fmla="*/ 763693 h 855181"/>
                <a:gd name="connsiteX2992" fmla="*/ 435423 w 835885"/>
                <a:gd name="connsiteY2992" fmla="*/ 762330 h 855181"/>
                <a:gd name="connsiteX2993" fmla="*/ 439850 w 835885"/>
                <a:gd name="connsiteY2993" fmla="*/ 762785 h 855181"/>
                <a:gd name="connsiteX2994" fmla="*/ 442007 w 835885"/>
                <a:gd name="connsiteY2994" fmla="*/ 764147 h 855181"/>
                <a:gd name="connsiteX2995" fmla="*/ 443936 w 835885"/>
                <a:gd name="connsiteY2995" fmla="*/ 769369 h 855181"/>
                <a:gd name="connsiteX2996" fmla="*/ 443709 w 835885"/>
                <a:gd name="connsiteY2996" fmla="*/ 770276 h 855181"/>
                <a:gd name="connsiteX2997" fmla="*/ 443255 w 835885"/>
                <a:gd name="connsiteY2997" fmla="*/ 770617 h 855181"/>
                <a:gd name="connsiteX2998" fmla="*/ 442461 w 835885"/>
                <a:gd name="connsiteY2998" fmla="*/ 772206 h 855181"/>
                <a:gd name="connsiteX2999" fmla="*/ 442007 w 835885"/>
                <a:gd name="connsiteY2999" fmla="*/ 772774 h 855181"/>
                <a:gd name="connsiteX3000" fmla="*/ 441099 w 835885"/>
                <a:gd name="connsiteY3000" fmla="*/ 773228 h 855181"/>
                <a:gd name="connsiteX3001" fmla="*/ 440190 w 835885"/>
                <a:gd name="connsiteY3001" fmla="*/ 773455 h 855181"/>
                <a:gd name="connsiteX3002" fmla="*/ 438147 w 835885"/>
                <a:gd name="connsiteY3002" fmla="*/ 773569 h 855181"/>
                <a:gd name="connsiteX3003" fmla="*/ 434402 w 835885"/>
                <a:gd name="connsiteY3003" fmla="*/ 772774 h 855181"/>
                <a:gd name="connsiteX3004" fmla="*/ 432245 w 835885"/>
                <a:gd name="connsiteY3004" fmla="*/ 772660 h 855181"/>
                <a:gd name="connsiteX3005" fmla="*/ 430883 w 835885"/>
                <a:gd name="connsiteY3005" fmla="*/ 773569 h 855181"/>
                <a:gd name="connsiteX3006" fmla="*/ 431337 w 835885"/>
                <a:gd name="connsiteY3006" fmla="*/ 774590 h 855181"/>
                <a:gd name="connsiteX3007" fmla="*/ 433040 w 835885"/>
                <a:gd name="connsiteY3007" fmla="*/ 775725 h 855181"/>
                <a:gd name="connsiteX3008" fmla="*/ 434855 w 835885"/>
                <a:gd name="connsiteY3008" fmla="*/ 776633 h 855181"/>
                <a:gd name="connsiteX3009" fmla="*/ 437693 w 835885"/>
                <a:gd name="connsiteY3009" fmla="*/ 777427 h 855181"/>
                <a:gd name="connsiteX3010" fmla="*/ 440871 w 835885"/>
                <a:gd name="connsiteY3010" fmla="*/ 779698 h 855181"/>
                <a:gd name="connsiteX3011" fmla="*/ 442461 w 835885"/>
                <a:gd name="connsiteY3011" fmla="*/ 780152 h 855181"/>
                <a:gd name="connsiteX3012" fmla="*/ 444163 w 835885"/>
                <a:gd name="connsiteY3012" fmla="*/ 779811 h 855181"/>
                <a:gd name="connsiteX3013" fmla="*/ 445980 w 835885"/>
                <a:gd name="connsiteY3013" fmla="*/ 779017 h 855181"/>
                <a:gd name="connsiteX3014" fmla="*/ 447569 w 835885"/>
                <a:gd name="connsiteY3014" fmla="*/ 777995 h 855181"/>
                <a:gd name="connsiteX3015" fmla="*/ 448817 w 835885"/>
                <a:gd name="connsiteY3015" fmla="*/ 776974 h 855181"/>
                <a:gd name="connsiteX3016" fmla="*/ 449952 w 835885"/>
                <a:gd name="connsiteY3016" fmla="*/ 782422 h 855181"/>
                <a:gd name="connsiteX3017" fmla="*/ 450066 w 835885"/>
                <a:gd name="connsiteY3017" fmla="*/ 784692 h 855181"/>
                <a:gd name="connsiteX3018" fmla="*/ 449839 w 835885"/>
                <a:gd name="connsiteY3018" fmla="*/ 788892 h 855181"/>
                <a:gd name="connsiteX3019" fmla="*/ 450066 w 835885"/>
                <a:gd name="connsiteY3019" fmla="*/ 789914 h 855181"/>
                <a:gd name="connsiteX3020" fmla="*/ 450860 w 835885"/>
                <a:gd name="connsiteY3020" fmla="*/ 790481 h 855181"/>
                <a:gd name="connsiteX3021" fmla="*/ 452790 w 835885"/>
                <a:gd name="connsiteY3021" fmla="*/ 790595 h 855181"/>
                <a:gd name="connsiteX3022" fmla="*/ 453698 w 835885"/>
                <a:gd name="connsiteY3022" fmla="*/ 791162 h 855181"/>
                <a:gd name="connsiteX3023" fmla="*/ 457330 w 835885"/>
                <a:gd name="connsiteY3023" fmla="*/ 792411 h 855181"/>
                <a:gd name="connsiteX3024" fmla="*/ 465844 w 835885"/>
                <a:gd name="connsiteY3024" fmla="*/ 789914 h 855181"/>
                <a:gd name="connsiteX3025" fmla="*/ 469362 w 835885"/>
                <a:gd name="connsiteY3025" fmla="*/ 790821 h 855181"/>
                <a:gd name="connsiteX3026" fmla="*/ 471406 w 835885"/>
                <a:gd name="connsiteY3026" fmla="*/ 789687 h 855181"/>
                <a:gd name="connsiteX3027" fmla="*/ 479238 w 835885"/>
                <a:gd name="connsiteY3027" fmla="*/ 788211 h 855181"/>
                <a:gd name="connsiteX3028" fmla="*/ 481849 w 835885"/>
                <a:gd name="connsiteY3028" fmla="*/ 787416 h 855181"/>
                <a:gd name="connsiteX3029" fmla="*/ 487865 w 835885"/>
                <a:gd name="connsiteY3029" fmla="*/ 784238 h 855181"/>
                <a:gd name="connsiteX3030" fmla="*/ 489908 w 835885"/>
                <a:gd name="connsiteY3030" fmla="*/ 783557 h 855181"/>
                <a:gd name="connsiteX3031" fmla="*/ 491951 w 835885"/>
                <a:gd name="connsiteY3031" fmla="*/ 783217 h 855181"/>
                <a:gd name="connsiteX3032" fmla="*/ 494107 w 835885"/>
                <a:gd name="connsiteY3032" fmla="*/ 783217 h 855181"/>
                <a:gd name="connsiteX3033" fmla="*/ 503756 w 835885"/>
                <a:gd name="connsiteY3033" fmla="*/ 784919 h 855181"/>
                <a:gd name="connsiteX3034" fmla="*/ 505799 w 835885"/>
                <a:gd name="connsiteY3034" fmla="*/ 785941 h 855181"/>
                <a:gd name="connsiteX3035" fmla="*/ 506707 w 835885"/>
                <a:gd name="connsiteY3035" fmla="*/ 785260 h 855181"/>
                <a:gd name="connsiteX3036" fmla="*/ 508296 w 835885"/>
                <a:gd name="connsiteY3036" fmla="*/ 784465 h 855181"/>
                <a:gd name="connsiteX3037" fmla="*/ 511021 w 835885"/>
                <a:gd name="connsiteY3037" fmla="*/ 783557 h 855181"/>
                <a:gd name="connsiteX3038" fmla="*/ 517037 w 835885"/>
                <a:gd name="connsiteY3038" fmla="*/ 785941 h 855181"/>
                <a:gd name="connsiteX3039" fmla="*/ 517604 w 835885"/>
                <a:gd name="connsiteY3039" fmla="*/ 785260 h 855181"/>
                <a:gd name="connsiteX3040" fmla="*/ 517945 w 835885"/>
                <a:gd name="connsiteY3040" fmla="*/ 785032 h 855181"/>
                <a:gd name="connsiteX3041" fmla="*/ 518172 w 835885"/>
                <a:gd name="connsiteY3041" fmla="*/ 784692 h 855181"/>
                <a:gd name="connsiteX3042" fmla="*/ 518285 w 835885"/>
                <a:gd name="connsiteY3042" fmla="*/ 783670 h 855181"/>
                <a:gd name="connsiteX3043" fmla="*/ 522939 w 835885"/>
                <a:gd name="connsiteY3043" fmla="*/ 784806 h 855181"/>
                <a:gd name="connsiteX3044" fmla="*/ 523961 w 835885"/>
                <a:gd name="connsiteY3044" fmla="*/ 786168 h 855181"/>
                <a:gd name="connsiteX3045" fmla="*/ 525663 w 835885"/>
                <a:gd name="connsiteY3045" fmla="*/ 785941 h 855181"/>
                <a:gd name="connsiteX3046" fmla="*/ 526231 w 835885"/>
                <a:gd name="connsiteY3046" fmla="*/ 786168 h 855181"/>
                <a:gd name="connsiteX3047" fmla="*/ 526345 w 835885"/>
                <a:gd name="connsiteY3047" fmla="*/ 786963 h 855181"/>
                <a:gd name="connsiteX3048" fmla="*/ 526117 w 835885"/>
                <a:gd name="connsiteY3048" fmla="*/ 787644 h 855181"/>
                <a:gd name="connsiteX3049" fmla="*/ 525777 w 835885"/>
                <a:gd name="connsiteY3049" fmla="*/ 788325 h 855181"/>
                <a:gd name="connsiteX3050" fmla="*/ 525663 w 835885"/>
                <a:gd name="connsiteY3050" fmla="*/ 789119 h 855181"/>
                <a:gd name="connsiteX3051" fmla="*/ 526458 w 835885"/>
                <a:gd name="connsiteY3051" fmla="*/ 792071 h 855181"/>
                <a:gd name="connsiteX3052" fmla="*/ 528615 w 835885"/>
                <a:gd name="connsiteY3052" fmla="*/ 793319 h 855181"/>
                <a:gd name="connsiteX3053" fmla="*/ 531452 w 835885"/>
                <a:gd name="connsiteY3053" fmla="*/ 793546 h 855181"/>
                <a:gd name="connsiteX3054" fmla="*/ 535993 w 835885"/>
                <a:gd name="connsiteY3054" fmla="*/ 793319 h 855181"/>
                <a:gd name="connsiteX3055" fmla="*/ 538717 w 835885"/>
                <a:gd name="connsiteY3055" fmla="*/ 792638 h 855181"/>
                <a:gd name="connsiteX3056" fmla="*/ 540192 w 835885"/>
                <a:gd name="connsiteY3056" fmla="*/ 792752 h 855181"/>
                <a:gd name="connsiteX3057" fmla="*/ 540533 w 835885"/>
                <a:gd name="connsiteY3057" fmla="*/ 793092 h 855181"/>
                <a:gd name="connsiteX3058" fmla="*/ 540987 w 835885"/>
                <a:gd name="connsiteY3058" fmla="*/ 793659 h 855181"/>
                <a:gd name="connsiteX3059" fmla="*/ 541668 w 835885"/>
                <a:gd name="connsiteY3059" fmla="*/ 794227 h 855181"/>
                <a:gd name="connsiteX3060" fmla="*/ 542576 w 835885"/>
                <a:gd name="connsiteY3060" fmla="*/ 794454 h 855181"/>
                <a:gd name="connsiteX3061" fmla="*/ 545527 w 835885"/>
                <a:gd name="connsiteY3061" fmla="*/ 794454 h 855181"/>
                <a:gd name="connsiteX3062" fmla="*/ 550862 w 835885"/>
                <a:gd name="connsiteY3062" fmla="*/ 793546 h 855181"/>
                <a:gd name="connsiteX3063" fmla="*/ 553246 w 835885"/>
                <a:gd name="connsiteY3063" fmla="*/ 794340 h 855181"/>
                <a:gd name="connsiteX3064" fmla="*/ 554722 w 835885"/>
                <a:gd name="connsiteY3064" fmla="*/ 794454 h 855181"/>
                <a:gd name="connsiteX3065" fmla="*/ 556197 w 835885"/>
                <a:gd name="connsiteY3065" fmla="*/ 793659 h 855181"/>
                <a:gd name="connsiteX3066" fmla="*/ 556878 w 835885"/>
                <a:gd name="connsiteY3066" fmla="*/ 794568 h 855181"/>
                <a:gd name="connsiteX3067" fmla="*/ 557560 w 835885"/>
                <a:gd name="connsiteY3067" fmla="*/ 793659 h 855181"/>
                <a:gd name="connsiteX3068" fmla="*/ 559376 w 835885"/>
                <a:gd name="connsiteY3068" fmla="*/ 795362 h 855181"/>
                <a:gd name="connsiteX3069" fmla="*/ 560738 w 835885"/>
                <a:gd name="connsiteY3069" fmla="*/ 797292 h 855181"/>
                <a:gd name="connsiteX3070" fmla="*/ 562441 w 835885"/>
                <a:gd name="connsiteY3070" fmla="*/ 798881 h 855181"/>
                <a:gd name="connsiteX3071" fmla="*/ 565165 w 835885"/>
                <a:gd name="connsiteY3071" fmla="*/ 799562 h 855181"/>
                <a:gd name="connsiteX3072" fmla="*/ 567889 w 835885"/>
                <a:gd name="connsiteY3072" fmla="*/ 799221 h 855181"/>
                <a:gd name="connsiteX3073" fmla="*/ 583099 w 835885"/>
                <a:gd name="connsiteY3073" fmla="*/ 793433 h 855181"/>
                <a:gd name="connsiteX3074" fmla="*/ 585142 w 835885"/>
                <a:gd name="connsiteY3074" fmla="*/ 792978 h 855181"/>
                <a:gd name="connsiteX3075" fmla="*/ 586278 w 835885"/>
                <a:gd name="connsiteY3075" fmla="*/ 793205 h 855181"/>
                <a:gd name="connsiteX3076" fmla="*/ 588321 w 835885"/>
                <a:gd name="connsiteY3076" fmla="*/ 794340 h 855181"/>
                <a:gd name="connsiteX3077" fmla="*/ 589796 w 835885"/>
                <a:gd name="connsiteY3077" fmla="*/ 794568 h 855181"/>
                <a:gd name="connsiteX3078" fmla="*/ 595472 w 835885"/>
                <a:gd name="connsiteY3078" fmla="*/ 794568 h 855181"/>
                <a:gd name="connsiteX3079" fmla="*/ 594791 w 835885"/>
                <a:gd name="connsiteY3079" fmla="*/ 796157 h 855181"/>
                <a:gd name="connsiteX3080" fmla="*/ 593656 w 835885"/>
                <a:gd name="connsiteY3080" fmla="*/ 797519 h 855181"/>
                <a:gd name="connsiteX3081" fmla="*/ 591385 w 835885"/>
                <a:gd name="connsiteY3081" fmla="*/ 799448 h 855181"/>
                <a:gd name="connsiteX3082" fmla="*/ 592066 w 835885"/>
                <a:gd name="connsiteY3082" fmla="*/ 800129 h 855181"/>
                <a:gd name="connsiteX3083" fmla="*/ 591499 w 835885"/>
                <a:gd name="connsiteY3083" fmla="*/ 801265 h 855181"/>
                <a:gd name="connsiteX3084" fmla="*/ 591385 w 835885"/>
                <a:gd name="connsiteY3084" fmla="*/ 802172 h 855181"/>
                <a:gd name="connsiteX3085" fmla="*/ 591839 w 835885"/>
                <a:gd name="connsiteY3085" fmla="*/ 802967 h 855181"/>
                <a:gd name="connsiteX3086" fmla="*/ 592747 w 835885"/>
                <a:gd name="connsiteY3086" fmla="*/ 803535 h 855181"/>
                <a:gd name="connsiteX3087" fmla="*/ 592634 w 835885"/>
                <a:gd name="connsiteY3087" fmla="*/ 801491 h 855181"/>
                <a:gd name="connsiteX3088" fmla="*/ 593088 w 835885"/>
                <a:gd name="connsiteY3088" fmla="*/ 800584 h 855181"/>
                <a:gd name="connsiteX3089" fmla="*/ 593883 w 835885"/>
                <a:gd name="connsiteY3089" fmla="*/ 800697 h 855181"/>
                <a:gd name="connsiteX3090" fmla="*/ 594677 w 835885"/>
                <a:gd name="connsiteY3090" fmla="*/ 801832 h 855181"/>
                <a:gd name="connsiteX3091" fmla="*/ 594109 w 835885"/>
                <a:gd name="connsiteY3091" fmla="*/ 802627 h 855181"/>
                <a:gd name="connsiteX3092" fmla="*/ 594109 w 835885"/>
                <a:gd name="connsiteY3092" fmla="*/ 803081 h 855181"/>
                <a:gd name="connsiteX3093" fmla="*/ 594677 w 835885"/>
                <a:gd name="connsiteY3093" fmla="*/ 803535 h 855181"/>
                <a:gd name="connsiteX3094" fmla="*/ 594109 w 835885"/>
                <a:gd name="connsiteY3094" fmla="*/ 804443 h 855181"/>
                <a:gd name="connsiteX3095" fmla="*/ 593656 w 835885"/>
                <a:gd name="connsiteY3095" fmla="*/ 803989 h 855181"/>
                <a:gd name="connsiteX3096" fmla="*/ 593315 w 835885"/>
                <a:gd name="connsiteY3096" fmla="*/ 803875 h 855181"/>
                <a:gd name="connsiteX3097" fmla="*/ 592861 w 835885"/>
                <a:gd name="connsiteY3097" fmla="*/ 804216 h 855181"/>
                <a:gd name="connsiteX3098" fmla="*/ 592066 w 835885"/>
                <a:gd name="connsiteY3098" fmla="*/ 805124 h 855181"/>
                <a:gd name="connsiteX3099" fmla="*/ 592294 w 835885"/>
                <a:gd name="connsiteY3099" fmla="*/ 806146 h 855181"/>
                <a:gd name="connsiteX3100" fmla="*/ 591499 w 835885"/>
                <a:gd name="connsiteY3100" fmla="*/ 807508 h 855181"/>
                <a:gd name="connsiteX3101" fmla="*/ 590818 w 835885"/>
                <a:gd name="connsiteY3101" fmla="*/ 809324 h 855181"/>
                <a:gd name="connsiteX3102" fmla="*/ 591385 w 835885"/>
                <a:gd name="connsiteY3102" fmla="*/ 811708 h 855181"/>
                <a:gd name="connsiteX3103" fmla="*/ 590250 w 835885"/>
                <a:gd name="connsiteY3103" fmla="*/ 812729 h 855181"/>
                <a:gd name="connsiteX3104" fmla="*/ 590364 w 835885"/>
                <a:gd name="connsiteY3104" fmla="*/ 813751 h 855181"/>
                <a:gd name="connsiteX3105" fmla="*/ 591045 w 835885"/>
                <a:gd name="connsiteY3105" fmla="*/ 814885 h 855181"/>
                <a:gd name="connsiteX3106" fmla="*/ 591385 w 835885"/>
                <a:gd name="connsiteY3106" fmla="*/ 816135 h 855181"/>
                <a:gd name="connsiteX3107" fmla="*/ 591726 w 835885"/>
                <a:gd name="connsiteY3107" fmla="*/ 818518 h 855181"/>
                <a:gd name="connsiteX3108" fmla="*/ 592747 w 835885"/>
                <a:gd name="connsiteY3108" fmla="*/ 818745 h 855181"/>
                <a:gd name="connsiteX3109" fmla="*/ 594109 w 835885"/>
                <a:gd name="connsiteY3109" fmla="*/ 818518 h 855181"/>
                <a:gd name="connsiteX3110" fmla="*/ 595699 w 835885"/>
                <a:gd name="connsiteY3110" fmla="*/ 819313 h 855181"/>
                <a:gd name="connsiteX3111" fmla="*/ 596947 w 835885"/>
                <a:gd name="connsiteY3111" fmla="*/ 820334 h 855181"/>
                <a:gd name="connsiteX3112" fmla="*/ 598196 w 835885"/>
                <a:gd name="connsiteY3112" fmla="*/ 820675 h 855181"/>
                <a:gd name="connsiteX3113" fmla="*/ 600353 w 835885"/>
                <a:gd name="connsiteY3113" fmla="*/ 820561 h 855181"/>
                <a:gd name="connsiteX3114" fmla="*/ 601601 w 835885"/>
                <a:gd name="connsiteY3114" fmla="*/ 819766 h 855181"/>
                <a:gd name="connsiteX3115" fmla="*/ 603304 w 835885"/>
                <a:gd name="connsiteY3115" fmla="*/ 816475 h 855181"/>
                <a:gd name="connsiteX3116" fmla="*/ 604439 w 835885"/>
                <a:gd name="connsiteY3116" fmla="*/ 815680 h 855181"/>
                <a:gd name="connsiteX3117" fmla="*/ 605234 w 835885"/>
                <a:gd name="connsiteY3117" fmla="*/ 815680 h 855181"/>
                <a:gd name="connsiteX3118" fmla="*/ 605801 w 835885"/>
                <a:gd name="connsiteY3118" fmla="*/ 815567 h 855181"/>
                <a:gd name="connsiteX3119" fmla="*/ 606709 w 835885"/>
                <a:gd name="connsiteY3119" fmla="*/ 814885 h 855181"/>
                <a:gd name="connsiteX3120" fmla="*/ 607958 w 835885"/>
                <a:gd name="connsiteY3120" fmla="*/ 812842 h 855181"/>
                <a:gd name="connsiteX3121" fmla="*/ 608071 w 835885"/>
                <a:gd name="connsiteY3121" fmla="*/ 812502 h 855181"/>
                <a:gd name="connsiteX3122" fmla="*/ 609206 w 835885"/>
                <a:gd name="connsiteY3122" fmla="*/ 812161 h 855181"/>
                <a:gd name="connsiteX3123" fmla="*/ 612385 w 835885"/>
                <a:gd name="connsiteY3123" fmla="*/ 811935 h 855181"/>
                <a:gd name="connsiteX3124" fmla="*/ 616017 w 835885"/>
                <a:gd name="connsiteY3124" fmla="*/ 811140 h 855181"/>
                <a:gd name="connsiteX3125" fmla="*/ 616698 w 835885"/>
                <a:gd name="connsiteY3125" fmla="*/ 810799 h 855181"/>
                <a:gd name="connsiteX3126" fmla="*/ 619763 w 835885"/>
                <a:gd name="connsiteY3126" fmla="*/ 808870 h 855181"/>
                <a:gd name="connsiteX3127" fmla="*/ 620671 w 835885"/>
                <a:gd name="connsiteY3127" fmla="*/ 807962 h 855181"/>
                <a:gd name="connsiteX3128" fmla="*/ 621352 w 835885"/>
                <a:gd name="connsiteY3128" fmla="*/ 807508 h 855181"/>
                <a:gd name="connsiteX3129" fmla="*/ 622260 w 835885"/>
                <a:gd name="connsiteY3129" fmla="*/ 807281 h 855181"/>
                <a:gd name="connsiteX3130" fmla="*/ 622941 w 835885"/>
                <a:gd name="connsiteY3130" fmla="*/ 807394 h 855181"/>
                <a:gd name="connsiteX3131" fmla="*/ 623509 w 835885"/>
                <a:gd name="connsiteY3131" fmla="*/ 807394 h 855181"/>
                <a:gd name="connsiteX3132" fmla="*/ 624076 w 835885"/>
                <a:gd name="connsiteY3132" fmla="*/ 806713 h 855181"/>
                <a:gd name="connsiteX3133" fmla="*/ 624757 w 835885"/>
                <a:gd name="connsiteY3133" fmla="*/ 806713 h 855181"/>
                <a:gd name="connsiteX3134" fmla="*/ 626119 w 835885"/>
                <a:gd name="connsiteY3134" fmla="*/ 807848 h 855181"/>
                <a:gd name="connsiteX3135" fmla="*/ 629865 w 835885"/>
                <a:gd name="connsiteY3135" fmla="*/ 808870 h 855181"/>
                <a:gd name="connsiteX3136" fmla="*/ 628730 w 835885"/>
                <a:gd name="connsiteY3136" fmla="*/ 810005 h 855181"/>
                <a:gd name="connsiteX3137" fmla="*/ 630773 w 835885"/>
                <a:gd name="connsiteY3137" fmla="*/ 811140 h 855181"/>
                <a:gd name="connsiteX3138" fmla="*/ 633270 w 835885"/>
                <a:gd name="connsiteY3138" fmla="*/ 810913 h 855181"/>
                <a:gd name="connsiteX3139" fmla="*/ 635654 w 835885"/>
                <a:gd name="connsiteY3139" fmla="*/ 809778 h 855181"/>
                <a:gd name="connsiteX3140" fmla="*/ 637470 w 835885"/>
                <a:gd name="connsiteY3140" fmla="*/ 808415 h 855181"/>
                <a:gd name="connsiteX3141" fmla="*/ 637016 w 835885"/>
                <a:gd name="connsiteY3141" fmla="*/ 808189 h 855181"/>
                <a:gd name="connsiteX3142" fmla="*/ 637016 w 835885"/>
                <a:gd name="connsiteY3142" fmla="*/ 808075 h 855181"/>
                <a:gd name="connsiteX3143" fmla="*/ 636903 w 835885"/>
                <a:gd name="connsiteY3143" fmla="*/ 807621 h 855181"/>
                <a:gd name="connsiteX3144" fmla="*/ 639627 w 835885"/>
                <a:gd name="connsiteY3144" fmla="*/ 805124 h 855181"/>
                <a:gd name="connsiteX3145" fmla="*/ 641557 w 835885"/>
                <a:gd name="connsiteY3145" fmla="*/ 802513 h 855181"/>
                <a:gd name="connsiteX3146" fmla="*/ 643713 w 835885"/>
                <a:gd name="connsiteY3146" fmla="*/ 800697 h 855181"/>
                <a:gd name="connsiteX3147" fmla="*/ 647005 w 835885"/>
                <a:gd name="connsiteY3147" fmla="*/ 800243 h 855181"/>
                <a:gd name="connsiteX3148" fmla="*/ 646324 w 835885"/>
                <a:gd name="connsiteY3148" fmla="*/ 798654 h 855181"/>
                <a:gd name="connsiteX3149" fmla="*/ 647346 w 835885"/>
                <a:gd name="connsiteY3149" fmla="*/ 798654 h 855181"/>
                <a:gd name="connsiteX3150" fmla="*/ 647686 w 835885"/>
                <a:gd name="connsiteY3150" fmla="*/ 798654 h 855181"/>
                <a:gd name="connsiteX3151" fmla="*/ 647459 w 835885"/>
                <a:gd name="connsiteY3151" fmla="*/ 798200 h 855181"/>
                <a:gd name="connsiteX3152" fmla="*/ 647232 w 835885"/>
                <a:gd name="connsiteY3152" fmla="*/ 797292 h 855181"/>
                <a:gd name="connsiteX3153" fmla="*/ 647005 w 835885"/>
                <a:gd name="connsiteY3153" fmla="*/ 796838 h 855181"/>
                <a:gd name="connsiteX3154" fmla="*/ 649729 w 835885"/>
                <a:gd name="connsiteY3154" fmla="*/ 796838 h 855181"/>
                <a:gd name="connsiteX3155" fmla="*/ 736110 w 835885"/>
                <a:gd name="connsiteY3155" fmla="*/ 771866 h 855181"/>
                <a:gd name="connsiteX3156" fmla="*/ 738153 w 835885"/>
                <a:gd name="connsiteY3156" fmla="*/ 773795 h 855181"/>
                <a:gd name="connsiteX3157" fmla="*/ 738607 w 835885"/>
                <a:gd name="connsiteY3157" fmla="*/ 775044 h 855181"/>
                <a:gd name="connsiteX3158" fmla="*/ 738153 w 835885"/>
                <a:gd name="connsiteY3158" fmla="*/ 777541 h 855181"/>
                <a:gd name="connsiteX3159" fmla="*/ 735656 w 835885"/>
                <a:gd name="connsiteY3159" fmla="*/ 776860 h 855181"/>
                <a:gd name="connsiteX3160" fmla="*/ 733159 w 835885"/>
                <a:gd name="connsiteY3160" fmla="*/ 777882 h 855181"/>
                <a:gd name="connsiteX3161" fmla="*/ 731343 w 835885"/>
                <a:gd name="connsiteY3161" fmla="*/ 780152 h 855181"/>
                <a:gd name="connsiteX3162" fmla="*/ 730889 w 835885"/>
                <a:gd name="connsiteY3162" fmla="*/ 783217 h 855181"/>
                <a:gd name="connsiteX3163" fmla="*/ 731116 w 835885"/>
                <a:gd name="connsiteY3163" fmla="*/ 782876 h 855181"/>
                <a:gd name="connsiteX3164" fmla="*/ 731343 w 835885"/>
                <a:gd name="connsiteY3164" fmla="*/ 782536 h 855181"/>
                <a:gd name="connsiteX3165" fmla="*/ 731683 w 835885"/>
                <a:gd name="connsiteY3165" fmla="*/ 782308 h 855181"/>
                <a:gd name="connsiteX3166" fmla="*/ 732364 w 835885"/>
                <a:gd name="connsiteY3166" fmla="*/ 782422 h 855181"/>
                <a:gd name="connsiteX3167" fmla="*/ 731910 w 835885"/>
                <a:gd name="connsiteY3167" fmla="*/ 783330 h 855181"/>
                <a:gd name="connsiteX3168" fmla="*/ 731116 w 835885"/>
                <a:gd name="connsiteY3168" fmla="*/ 784238 h 855181"/>
                <a:gd name="connsiteX3169" fmla="*/ 730094 w 835885"/>
                <a:gd name="connsiteY3169" fmla="*/ 785032 h 855181"/>
                <a:gd name="connsiteX3170" fmla="*/ 728959 w 835885"/>
                <a:gd name="connsiteY3170" fmla="*/ 785600 h 855181"/>
                <a:gd name="connsiteX3171" fmla="*/ 729640 w 835885"/>
                <a:gd name="connsiteY3171" fmla="*/ 783670 h 855181"/>
                <a:gd name="connsiteX3172" fmla="*/ 728846 w 835885"/>
                <a:gd name="connsiteY3172" fmla="*/ 782989 h 855181"/>
                <a:gd name="connsiteX3173" fmla="*/ 727483 w 835885"/>
                <a:gd name="connsiteY3173" fmla="*/ 782763 h 855181"/>
                <a:gd name="connsiteX3174" fmla="*/ 726348 w 835885"/>
                <a:gd name="connsiteY3174" fmla="*/ 782308 h 855181"/>
                <a:gd name="connsiteX3175" fmla="*/ 725440 w 835885"/>
                <a:gd name="connsiteY3175" fmla="*/ 781173 h 855181"/>
                <a:gd name="connsiteX3176" fmla="*/ 724759 w 835885"/>
                <a:gd name="connsiteY3176" fmla="*/ 779811 h 855181"/>
                <a:gd name="connsiteX3177" fmla="*/ 724873 w 835885"/>
                <a:gd name="connsiteY3177" fmla="*/ 778676 h 855181"/>
                <a:gd name="connsiteX3178" fmla="*/ 726348 w 835885"/>
                <a:gd name="connsiteY3178" fmla="*/ 778108 h 855181"/>
                <a:gd name="connsiteX3179" fmla="*/ 726348 w 835885"/>
                <a:gd name="connsiteY3179" fmla="*/ 777427 h 855181"/>
                <a:gd name="connsiteX3180" fmla="*/ 725667 w 835885"/>
                <a:gd name="connsiteY3180" fmla="*/ 777427 h 855181"/>
                <a:gd name="connsiteX3181" fmla="*/ 725667 w 835885"/>
                <a:gd name="connsiteY3181" fmla="*/ 776633 h 855181"/>
                <a:gd name="connsiteX3182" fmla="*/ 727256 w 835885"/>
                <a:gd name="connsiteY3182" fmla="*/ 776179 h 855181"/>
                <a:gd name="connsiteX3183" fmla="*/ 727370 w 835885"/>
                <a:gd name="connsiteY3183" fmla="*/ 774931 h 855181"/>
                <a:gd name="connsiteX3184" fmla="*/ 726348 w 835885"/>
                <a:gd name="connsiteY3184" fmla="*/ 771638 h 855181"/>
                <a:gd name="connsiteX3185" fmla="*/ 726462 w 835885"/>
                <a:gd name="connsiteY3185" fmla="*/ 769936 h 855181"/>
                <a:gd name="connsiteX3186" fmla="*/ 726802 w 835885"/>
                <a:gd name="connsiteY3186" fmla="*/ 768914 h 855181"/>
                <a:gd name="connsiteX3187" fmla="*/ 726916 w 835885"/>
                <a:gd name="connsiteY3187" fmla="*/ 768006 h 855181"/>
                <a:gd name="connsiteX3188" fmla="*/ 726462 w 835885"/>
                <a:gd name="connsiteY3188" fmla="*/ 766758 h 855181"/>
                <a:gd name="connsiteX3189" fmla="*/ 725667 w 835885"/>
                <a:gd name="connsiteY3189" fmla="*/ 766076 h 855181"/>
                <a:gd name="connsiteX3190" fmla="*/ 723170 w 835885"/>
                <a:gd name="connsiteY3190" fmla="*/ 764487 h 855181"/>
                <a:gd name="connsiteX3191" fmla="*/ 722489 w 835885"/>
                <a:gd name="connsiteY3191" fmla="*/ 763466 h 855181"/>
                <a:gd name="connsiteX3192" fmla="*/ 722602 w 835885"/>
                <a:gd name="connsiteY3192" fmla="*/ 761877 h 855181"/>
                <a:gd name="connsiteX3193" fmla="*/ 723283 w 835885"/>
                <a:gd name="connsiteY3193" fmla="*/ 760287 h 855181"/>
                <a:gd name="connsiteX3194" fmla="*/ 724192 w 835885"/>
                <a:gd name="connsiteY3194" fmla="*/ 759039 h 855181"/>
                <a:gd name="connsiteX3195" fmla="*/ 724759 w 835885"/>
                <a:gd name="connsiteY3195" fmla="*/ 758585 h 855181"/>
                <a:gd name="connsiteX3196" fmla="*/ 727030 w 835885"/>
                <a:gd name="connsiteY3196" fmla="*/ 757223 h 855181"/>
                <a:gd name="connsiteX3197" fmla="*/ 727824 w 835885"/>
                <a:gd name="connsiteY3197" fmla="*/ 754158 h 855181"/>
                <a:gd name="connsiteX3198" fmla="*/ 728278 w 835885"/>
                <a:gd name="connsiteY3198" fmla="*/ 751093 h 855181"/>
                <a:gd name="connsiteX3199" fmla="*/ 730775 w 835885"/>
                <a:gd name="connsiteY3199" fmla="*/ 748142 h 855181"/>
                <a:gd name="connsiteX3200" fmla="*/ 731570 w 835885"/>
                <a:gd name="connsiteY3200" fmla="*/ 744737 h 855181"/>
                <a:gd name="connsiteX3201" fmla="*/ 731683 w 835885"/>
                <a:gd name="connsiteY3201" fmla="*/ 741104 h 855181"/>
                <a:gd name="connsiteX3202" fmla="*/ 731116 w 835885"/>
                <a:gd name="connsiteY3202" fmla="*/ 739061 h 855181"/>
                <a:gd name="connsiteX3203" fmla="*/ 731116 w 835885"/>
                <a:gd name="connsiteY3203" fmla="*/ 738266 h 855181"/>
                <a:gd name="connsiteX3204" fmla="*/ 732478 w 835885"/>
                <a:gd name="connsiteY3204" fmla="*/ 737359 h 855181"/>
                <a:gd name="connsiteX3205" fmla="*/ 733159 w 835885"/>
                <a:gd name="connsiteY3205" fmla="*/ 737359 h 855181"/>
                <a:gd name="connsiteX3206" fmla="*/ 733159 w 835885"/>
                <a:gd name="connsiteY3206" fmla="*/ 738266 h 855181"/>
                <a:gd name="connsiteX3207" fmla="*/ 733840 w 835885"/>
                <a:gd name="connsiteY3207" fmla="*/ 738266 h 855181"/>
                <a:gd name="connsiteX3208" fmla="*/ 734408 w 835885"/>
                <a:gd name="connsiteY3208" fmla="*/ 737585 h 855181"/>
                <a:gd name="connsiteX3209" fmla="*/ 735883 w 835885"/>
                <a:gd name="connsiteY3209" fmla="*/ 735770 h 855181"/>
                <a:gd name="connsiteX3210" fmla="*/ 736678 w 835885"/>
                <a:gd name="connsiteY3210" fmla="*/ 735089 h 855181"/>
                <a:gd name="connsiteX3211" fmla="*/ 737359 w 835885"/>
                <a:gd name="connsiteY3211" fmla="*/ 734975 h 855181"/>
                <a:gd name="connsiteX3212" fmla="*/ 737926 w 835885"/>
                <a:gd name="connsiteY3212" fmla="*/ 735202 h 855181"/>
                <a:gd name="connsiteX3213" fmla="*/ 738494 w 835885"/>
                <a:gd name="connsiteY3213" fmla="*/ 735770 h 855181"/>
                <a:gd name="connsiteX3214" fmla="*/ 738153 w 835885"/>
                <a:gd name="connsiteY3214" fmla="*/ 737359 h 855181"/>
                <a:gd name="connsiteX3215" fmla="*/ 736791 w 835885"/>
                <a:gd name="connsiteY3215" fmla="*/ 739629 h 855181"/>
                <a:gd name="connsiteX3216" fmla="*/ 736451 w 835885"/>
                <a:gd name="connsiteY3216" fmla="*/ 741104 h 855181"/>
                <a:gd name="connsiteX3217" fmla="*/ 736451 w 835885"/>
                <a:gd name="connsiteY3217" fmla="*/ 743942 h 855181"/>
                <a:gd name="connsiteX3218" fmla="*/ 736564 w 835885"/>
                <a:gd name="connsiteY3218" fmla="*/ 744964 h 855181"/>
                <a:gd name="connsiteX3219" fmla="*/ 737132 w 835885"/>
                <a:gd name="connsiteY3219" fmla="*/ 746212 h 855181"/>
                <a:gd name="connsiteX3220" fmla="*/ 737132 w 835885"/>
                <a:gd name="connsiteY3220" fmla="*/ 747234 h 855181"/>
                <a:gd name="connsiteX3221" fmla="*/ 736564 w 835885"/>
                <a:gd name="connsiteY3221" fmla="*/ 748142 h 855181"/>
                <a:gd name="connsiteX3222" fmla="*/ 735429 w 835885"/>
                <a:gd name="connsiteY3222" fmla="*/ 749277 h 855181"/>
                <a:gd name="connsiteX3223" fmla="*/ 734294 w 835885"/>
                <a:gd name="connsiteY3223" fmla="*/ 750753 h 855181"/>
                <a:gd name="connsiteX3224" fmla="*/ 733840 w 835885"/>
                <a:gd name="connsiteY3224" fmla="*/ 752569 h 855181"/>
                <a:gd name="connsiteX3225" fmla="*/ 733386 w 835885"/>
                <a:gd name="connsiteY3225" fmla="*/ 753591 h 855181"/>
                <a:gd name="connsiteX3226" fmla="*/ 732478 w 835885"/>
                <a:gd name="connsiteY3226" fmla="*/ 754726 h 855181"/>
                <a:gd name="connsiteX3227" fmla="*/ 731570 w 835885"/>
                <a:gd name="connsiteY3227" fmla="*/ 756201 h 855181"/>
                <a:gd name="connsiteX3228" fmla="*/ 731116 w 835885"/>
                <a:gd name="connsiteY3228" fmla="*/ 758244 h 855181"/>
                <a:gd name="connsiteX3229" fmla="*/ 731116 w 835885"/>
                <a:gd name="connsiteY3229" fmla="*/ 760061 h 855181"/>
                <a:gd name="connsiteX3230" fmla="*/ 731343 w 835885"/>
                <a:gd name="connsiteY3230" fmla="*/ 760855 h 855181"/>
                <a:gd name="connsiteX3231" fmla="*/ 733840 w 835885"/>
                <a:gd name="connsiteY3231" fmla="*/ 762785 h 855181"/>
                <a:gd name="connsiteX3232" fmla="*/ 736224 w 835885"/>
                <a:gd name="connsiteY3232" fmla="*/ 766985 h 855181"/>
                <a:gd name="connsiteX3233" fmla="*/ 736905 w 835885"/>
                <a:gd name="connsiteY3233" fmla="*/ 767666 h 855181"/>
                <a:gd name="connsiteX3234" fmla="*/ 737472 w 835885"/>
                <a:gd name="connsiteY3234" fmla="*/ 768006 h 855181"/>
                <a:gd name="connsiteX3235" fmla="*/ 737018 w 835885"/>
                <a:gd name="connsiteY3235" fmla="*/ 768801 h 855181"/>
                <a:gd name="connsiteX3236" fmla="*/ 736337 w 835885"/>
                <a:gd name="connsiteY3236" fmla="*/ 769595 h 855181"/>
                <a:gd name="connsiteX3237" fmla="*/ 735997 w 835885"/>
                <a:gd name="connsiteY3237" fmla="*/ 769936 h 855181"/>
                <a:gd name="connsiteX3238" fmla="*/ 735883 w 835885"/>
                <a:gd name="connsiteY3238" fmla="*/ 770731 h 855181"/>
                <a:gd name="connsiteX3239" fmla="*/ 735770 w 835885"/>
                <a:gd name="connsiteY3239" fmla="*/ 770844 h 855181"/>
                <a:gd name="connsiteX3240" fmla="*/ 735883 w 835885"/>
                <a:gd name="connsiteY3240" fmla="*/ 770844 h 855181"/>
                <a:gd name="connsiteX3241" fmla="*/ 736110 w 835885"/>
                <a:gd name="connsiteY3241" fmla="*/ 771866 h 855181"/>
                <a:gd name="connsiteX3242" fmla="*/ 354491 w 835885"/>
                <a:gd name="connsiteY3242" fmla="*/ 727029 h 855181"/>
                <a:gd name="connsiteX3243" fmla="*/ 356193 w 835885"/>
                <a:gd name="connsiteY3243" fmla="*/ 728391 h 855181"/>
                <a:gd name="connsiteX3244" fmla="*/ 358123 w 835885"/>
                <a:gd name="connsiteY3244" fmla="*/ 729186 h 855181"/>
                <a:gd name="connsiteX3245" fmla="*/ 359599 w 835885"/>
                <a:gd name="connsiteY3245" fmla="*/ 730889 h 855181"/>
                <a:gd name="connsiteX3246" fmla="*/ 359826 w 835885"/>
                <a:gd name="connsiteY3246" fmla="*/ 735202 h 855181"/>
                <a:gd name="connsiteX3247" fmla="*/ 359145 w 835885"/>
                <a:gd name="connsiteY3247" fmla="*/ 735202 h 855181"/>
                <a:gd name="connsiteX3248" fmla="*/ 358577 w 835885"/>
                <a:gd name="connsiteY3248" fmla="*/ 734067 h 855181"/>
                <a:gd name="connsiteX3249" fmla="*/ 356193 w 835885"/>
                <a:gd name="connsiteY3249" fmla="*/ 731570 h 855181"/>
                <a:gd name="connsiteX3250" fmla="*/ 355399 w 835885"/>
                <a:gd name="connsiteY3250" fmla="*/ 730208 h 855181"/>
                <a:gd name="connsiteX3251" fmla="*/ 354718 w 835885"/>
                <a:gd name="connsiteY3251" fmla="*/ 728732 h 855181"/>
                <a:gd name="connsiteX3252" fmla="*/ 353810 w 835885"/>
                <a:gd name="connsiteY3252" fmla="*/ 726121 h 855181"/>
                <a:gd name="connsiteX3253" fmla="*/ 354264 w 835885"/>
                <a:gd name="connsiteY3253" fmla="*/ 726121 h 855181"/>
                <a:gd name="connsiteX3254" fmla="*/ 354377 w 835885"/>
                <a:gd name="connsiteY3254" fmla="*/ 726348 h 855181"/>
                <a:gd name="connsiteX3255" fmla="*/ 354377 w 835885"/>
                <a:gd name="connsiteY3255" fmla="*/ 726689 h 855181"/>
                <a:gd name="connsiteX3256" fmla="*/ 354491 w 835885"/>
                <a:gd name="connsiteY3256" fmla="*/ 727029 h 855181"/>
                <a:gd name="connsiteX3257" fmla="*/ 328611 w 835885"/>
                <a:gd name="connsiteY3257" fmla="*/ 677879 h 855181"/>
                <a:gd name="connsiteX3258" fmla="*/ 334967 w 835885"/>
                <a:gd name="connsiteY3258" fmla="*/ 682420 h 855181"/>
                <a:gd name="connsiteX3259" fmla="*/ 336670 w 835885"/>
                <a:gd name="connsiteY3259" fmla="*/ 684349 h 855181"/>
                <a:gd name="connsiteX3260" fmla="*/ 337578 w 835885"/>
                <a:gd name="connsiteY3260" fmla="*/ 686392 h 855181"/>
                <a:gd name="connsiteX3261" fmla="*/ 337010 w 835885"/>
                <a:gd name="connsiteY3261" fmla="*/ 686847 h 855181"/>
                <a:gd name="connsiteX3262" fmla="*/ 335534 w 835885"/>
                <a:gd name="connsiteY3262" fmla="*/ 686961 h 855181"/>
                <a:gd name="connsiteX3263" fmla="*/ 333946 w 835885"/>
                <a:gd name="connsiteY3263" fmla="*/ 687642 h 855181"/>
                <a:gd name="connsiteX3264" fmla="*/ 333151 w 835885"/>
                <a:gd name="connsiteY3264" fmla="*/ 688776 h 855181"/>
                <a:gd name="connsiteX3265" fmla="*/ 332810 w 835885"/>
                <a:gd name="connsiteY3265" fmla="*/ 690366 h 855181"/>
                <a:gd name="connsiteX3266" fmla="*/ 332583 w 835885"/>
                <a:gd name="connsiteY3266" fmla="*/ 697403 h 855181"/>
                <a:gd name="connsiteX3267" fmla="*/ 332129 w 835885"/>
                <a:gd name="connsiteY3267" fmla="*/ 697631 h 855181"/>
                <a:gd name="connsiteX3268" fmla="*/ 330654 w 835885"/>
                <a:gd name="connsiteY3268" fmla="*/ 697517 h 855181"/>
                <a:gd name="connsiteX3269" fmla="*/ 328951 w 835885"/>
                <a:gd name="connsiteY3269" fmla="*/ 697062 h 855181"/>
                <a:gd name="connsiteX3270" fmla="*/ 327816 w 835885"/>
                <a:gd name="connsiteY3270" fmla="*/ 697290 h 855181"/>
                <a:gd name="connsiteX3271" fmla="*/ 326681 w 835885"/>
                <a:gd name="connsiteY3271" fmla="*/ 698425 h 855181"/>
                <a:gd name="connsiteX3272" fmla="*/ 326340 w 835885"/>
                <a:gd name="connsiteY3272" fmla="*/ 696722 h 855181"/>
                <a:gd name="connsiteX3273" fmla="*/ 325319 w 835885"/>
                <a:gd name="connsiteY3273" fmla="*/ 695928 h 855181"/>
                <a:gd name="connsiteX3274" fmla="*/ 322595 w 835885"/>
                <a:gd name="connsiteY3274" fmla="*/ 695133 h 855181"/>
                <a:gd name="connsiteX3275" fmla="*/ 322481 w 835885"/>
                <a:gd name="connsiteY3275" fmla="*/ 694793 h 855181"/>
                <a:gd name="connsiteX3276" fmla="*/ 322595 w 835885"/>
                <a:gd name="connsiteY3276" fmla="*/ 694225 h 855181"/>
                <a:gd name="connsiteX3277" fmla="*/ 322595 w 835885"/>
                <a:gd name="connsiteY3277" fmla="*/ 693771 h 855181"/>
                <a:gd name="connsiteX3278" fmla="*/ 322254 w 835885"/>
                <a:gd name="connsiteY3278" fmla="*/ 693544 h 855181"/>
                <a:gd name="connsiteX3279" fmla="*/ 320892 w 835885"/>
                <a:gd name="connsiteY3279" fmla="*/ 693657 h 855181"/>
                <a:gd name="connsiteX3280" fmla="*/ 320551 w 835885"/>
                <a:gd name="connsiteY3280" fmla="*/ 693544 h 855181"/>
                <a:gd name="connsiteX3281" fmla="*/ 320097 w 835885"/>
                <a:gd name="connsiteY3281" fmla="*/ 692750 h 855181"/>
                <a:gd name="connsiteX3282" fmla="*/ 319189 w 835885"/>
                <a:gd name="connsiteY3282" fmla="*/ 690820 h 855181"/>
                <a:gd name="connsiteX3283" fmla="*/ 318622 w 835885"/>
                <a:gd name="connsiteY3283" fmla="*/ 690139 h 855181"/>
                <a:gd name="connsiteX3284" fmla="*/ 319416 w 835885"/>
                <a:gd name="connsiteY3284" fmla="*/ 683442 h 855181"/>
                <a:gd name="connsiteX3285" fmla="*/ 319303 w 835885"/>
                <a:gd name="connsiteY3285" fmla="*/ 680717 h 855181"/>
                <a:gd name="connsiteX3286" fmla="*/ 318622 w 835885"/>
                <a:gd name="connsiteY3286" fmla="*/ 677993 h 855181"/>
                <a:gd name="connsiteX3287" fmla="*/ 318054 w 835885"/>
                <a:gd name="connsiteY3287" fmla="*/ 676631 h 855181"/>
                <a:gd name="connsiteX3288" fmla="*/ 317714 w 835885"/>
                <a:gd name="connsiteY3288" fmla="*/ 675610 h 855181"/>
                <a:gd name="connsiteX3289" fmla="*/ 317941 w 835885"/>
                <a:gd name="connsiteY3289" fmla="*/ 674360 h 855181"/>
                <a:gd name="connsiteX3290" fmla="*/ 320892 w 835885"/>
                <a:gd name="connsiteY3290" fmla="*/ 669253 h 855181"/>
                <a:gd name="connsiteX3291" fmla="*/ 322027 w 835885"/>
                <a:gd name="connsiteY3291" fmla="*/ 668231 h 855181"/>
                <a:gd name="connsiteX3292" fmla="*/ 323162 w 835885"/>
                <a:gd name="connsiteY3292" fmla="*/ 668912 h 855181"/>
                <a:gd name="connsiteX3293" fmla="*/ 327021 w 835885"/>
                <a:gd name="connsiteY3293" fmla="*/ 676063 h 855181"/>
                <a:gd name="connsiteX3294" fmla="*/ 328611 w 835885"/>
                <a:gd name="connsiteY3294" fmla="*/ 677879 h 855181"/>
                <a:gd name="connsiteX3295" fmla="*/ 592861 w 835885"/>
                <a:gd name="connsiteY3295" fmla="*/ 668912 h 855181"/>
                <a:gd name="connsiteX3296" fmla="*/ 594223 w 835885"/>
                <a:gd name="connsiteY3296" fmla="*/ 668458 h 855181"/>
                <a:gd name="connsiteX3297" fmla="*/ 595131 w 835885"/>
                <a:gd name="connsiteY3297" fmla="*/ 667437 h 855181"/>
                <a:gd name="connsiteX3298" fmla="*/ 596039 w 835885"/>
                <a:gd name="connsiteY3298" fmla="*/ 666756 h 855181"/>
                <a:gd name="connsiteX3299" fmla="*/ 599444 w 835885"/>
                <a:gd name="connsiteY3299" fmla="*/ 668231 h 855181"/>
                <a:gd name="connsiteX3300" fmla="*/ 602623 w 835885"/>
                <a:gd name="connsiteY3300" fmla="*/ 671069 h 855181"/>
                <a:gd name="connsiteX3301" fmla="*/ 604553 w 835885"/>
                <a:gd name="connsiteY3301" fmla="*/ 671410 h 855181"/>
                <a:gd name="connsiteX3302" fmla="*/ 603758 w 835885"/>
                <a:gd name="connsiteY3302" fmla="*/ 672998 h 855181"/>
                <a:gd name="connsiteX3303" fmla="*/ 602964 w 835885"/>
                <a:gd name="connsiteY3303" fmla="*/ 672772 h 855181"/>
                <a:gd name="connsiteX3304" fmla="*/ 602055 w 835885"/>
                <a:gd name="connsiteY3304" fmla="*/ 671864 h 855181"/>
                <a:gd name="connsiteX3305" fmla="*/ 601034 w 835885"/>
                <a:gd name="connsiteY3305" fmla="*/ 671296 h 855181"/>
                <a:gd name="connsiteX3306" fmla="*/ 599444 w 835885"/>
                <a:gd name="connsiteY3306" fmla="*/ 671523 h 855181"/>
                <a:gd name="connsiteX3307" fmla="*/ 598310 w 835885"/>
                <a:gd name="connsiteY3307" fmla="*/ 672091 h 855181"/>
                <a:gd name="connsiteX3308" fmla="*/ 597061 w 835885"/>
                <a:gd name="connsiteY3308" fmla="*/ 672431 h 855181"/>
                <a:gd name="connsiteX3309" fmla="*/ 594564 w 835885"/>
                <a:gd name="connsiteY3309" fmla="*/ 671864 h 855181"/>
                <a:gd name="connsiteX3310" fmla="*/ 594109 w 835885"/>
                <a:gd name="connsiteY3310" fmla="*/ 671864 h 855181"/>
                <a:gd name="connsiteX3311" fmla="*/ 593769 w 835885"/>
                <a:gd name="connsiteY3311" fmla="*/ 671750 h 855181"/>
                <a:gd name="connsiteX3312" fmla="*/ 593088 w 835885"/>
                <a:gd name="connsiteY3312" fmla="*/ 670842 h 855181"/>
                <a:gd name="connsiteX3313" fmla="*/ 592634 w 835885"/>
                <a:gd name="connsiteY3313" fmla="*/ 670048 h 855181"/>
                <a:gd name="connsiteX3314" fmla="*/ 592407 w 835885"/>
                <a:gd name="connsiteY3314" fmla="*/ 669253 h 855181"/>
                <a:gd name="connsiteX3315" fmla="*/ 592861 w 835885"/>
                <a:gd name="connsiteY3315" fmla="*/ 668912 h 855181"/>
                <a:gd name="connsiteX3316" fmla="*/ 835885 w 835885"/>
                <a:gd name="connsiteY3316" fmla="*/ 663010 h 855181"/>
                <a:gd name="connsiteX3317" fmla="*/ 834523 w 835885"/>
                <a:gd name="connsiteY3317" fmla="*/ 664712 h 855181"/>
                <a:gd name="connsiteX3318" fmla="*/ 835545 w 835885"/>
                <a:gd name="connsiteY3318" fmla="*/ 670161 h 855181"/>
                <a:gd name="connsiteX3319" fmla="*/ 833502 w 835885"/>
                <a:gd name="connsiteY3319" fmla="*/ 671296 h 855181"/>
                <a:gd name="connsiteX3320" fmla="*/ 833047 w 835885"/>
                <a:gd name="connsiteY3320" fmla="*/ 671977 h 855181"/>
                <a:gd name="connsiteX3321" fmla="*/ 832480 w 835885"/>
                <a:gd name="connsiteY3321" fmla="*/ 676177 h 855181"/>
                <a:gd name="connsiteX3322" fmla="*/ 831685 w 835885"/>
                <a:gd name="connsiteY3322" fmla="*/ 677425 h 855181"/>
                <a:gd name="connsiteX3323" fmla="*/ 829529 w 835885"/>
                <a:gd name="connsiteY3323" fmla="*/ 680036 h 855181"/>
                <a:gd name="connsiteX3324" fmla="*/ 829075 w 835885"/>
                <a:gd name="connsiteY3324" fmla="*/ 681512 h 855181"/>
                <a:gd name="connsiteX3325" fmla="*/ 828848 w 835885"/>
                <a:gd name="connsiteY3325" fmla="*/ 684918 h 855181"/>
                <a:gd name="connsiteX3326" fmla="*/ 828394 w 835885"/>
                <a:gd name="connsiteY3326" fmla="*/ 686392 h 855181"/>
                <a:gd name="connsiteX3327" fmla="*/ 827486 w 835885"/>
                <a:gd name="connsiteY3327" fmla="*/ 686961 h 855181"/>
                <a:gd name="connsiteX3328" fmla="*/ 826918 w 835885"/>
                <a:gd name="connsiteY3328" fmla="*/ 687755 h 855181"/>
                <a:gd name="connsiteX3329" fmla="*/ 825669 w 835885"/>
                <a:gd name="connsiteY3329" fmla="*/ 691501 h 855181"/>
                <a:gd name="connsiteX3330" fmla="*/ 825102 w 835885"/>
                <a:gd name="connsiteY3330" fmla="*/ 692636 h 855181"/>
                <a:gd name="connsiteX3331" fmla="*/ 824875 w 835885"/>
                <a:gd name="connsiteY3331" fmla="*/ 692522 h 855181"/>
                <a:gd name="connsiteX3332" fmla="*/ 823172 w 835885"/>
                <a:gd name="connsiteY3332" fmla="*/ 692522 h 855181"/>
                <a:gd name="connsiteX3333" fmla="*/ 822491 w 835885"/>
                <a:gd name="connsiteY3333" fmla="*/ 692636 h 855181"/>
                <a:gd name="connsiteX3334" fmla="*/ 822264 w 835885"/>
                <a:gd name="connsiteY3334" fmla="*/ 693090 h 855181"/>
                <a:gd name="connsiteX3335" fmla="*/ 822037 w 835885"/>
                <a:gd name="connsiteY3335" fmla="*/ 693885 h 855181"/>
                <a:gd name="connsiteX3336" fmla="*/ 821697 w 835885"/>
                <a:gd name="connsiteY3336" fmla="*/ 694679 h 855181"/>
                <a:gd name="connsiteX3337" fmla="*/ 820788 w 835885"/>
                <a:gd name="connsiteY3337" fmla="*/ 695019 h 855181"/>
                <a:gd name="connsiteX3338" fmla="*/ 818405 w 835885"/>
                <a:gd name="connsiteY3338" fmla="*/ 700808 h 855181"/>
                <a:gd name="connsiteX3339" fmla="*/ 819313 w 835885"/>
                <a:gd name="connsiteY3339" fmla="*/ 701489 h 855181"/>
                <a:gd name="connsiteX3340" fmla="*/ 820107 w 835885"/>
                <a:gd name="connsiteY3340" fmla="*/ 701944 h 855181"/>
                <a:gd name="connsiteX3341" fmla="*/ 820902 w 835885"/>
                <a:gd name="connsiteY3341" fmla="*/ 702170 h 855181"/>
                <a:gd name="connsiteX3342" fmla="*/ 821810 w 835885"/>
                <a:gd name="connsiteY3342" fmla="*/ 702398 h 855181"/>
                <a:gd name="connsiteX3343" fmla="*/ 821583 w 835885"/>
                <a:gd name="connsiteY3343" fmla="*/ 703419 h 855181"/>
                <a:gd name="connsiteX3344" fmla="*/ 821242 w 835885"/>
                <a:gd name="connsiteY3344" fmla="*/ 704214 h 855181"/>
                <a:gd name="connsiteX3345" fmla="*/ 820675 w 835885"/>
                <a:gd name="connsiteY3345" fmla="*/ 705008 h 855181"/>
                <a:gd name="connsiteX3346" fmla="*/ 819880 w 835885"/>
                <a:gd name="connsiteY3346" fmla="*/ 705803 h 855181"/>
                <a:gd name="connsiteX3347" fmla="*/ 820334 w 835885"/>
                <a:gd name="connsiteY3347" fmla="*/ 706257 h 855181"/>
                <a:gd name="connsiteX3348" fmla="*/ 821242 w 835885"/>
                <a:gd name="connsiteY3348" fmla="*/ 708187 h 855181"/>
                <a:gd name="connsiteX3349" fmla="*/ 816248 w 835885"/>
                <a:gd name="connsiteY3349" fmla="*/ 706598 h 855181"/>
                <a:gd name="connsiteX3350" fmla="*/ 814205 w 835885"/>
                <a:gd name="connsiteY3350" fmla="*/ 706484 h 855181"/>
                <a:gd name="connsiteX3351" fmla="*/ 811934 w 835885"/>
                <a:gd name="connsiteY3351" fmla="*/ 707279 h 855181"/>
                <a:gd name="connsiteX3352" fmla="*/ 807621 w 835885"/>
                <a:gd name="connsiteY3352" fmla="*/ 710003 h 855181"/>
                <a:gd name="connsiteX3353" fmla="*/ 806032 w 835885"/>
                <a:gd name="connsiteY3353" fmla="*/ 711592 h 855181"/>
                <a:gd name="connsiteX3354" fmla="*/ 802173 w 835885"/>
                <a:gd name="connsiteY3354" fmla="*/ 717949 h 855181"/>
                <a:gd name="connsiteX3355" fmla="*/ 799335 w 835885"/>
                <a:gd name="connsiteY3355" fmla="*/ 721695 h 855181"/>
                <a:gd name="connsiteX3356" fmla="*/ 795816 w 835885"/>
                <a:gd name="connsiteY3356" fmla="*/ 724986 h 855181"/>
                <a:gd name="connsiteX3357" fmla="*/ 791276 w 835885"/>
                <a:gd name="connsiteY3357" fmla="*/ 727824 h 855181"/>
                <a:gd name="connsiteX3358" fmla="*/ 787303 w 835885"/>
                <a:gd name="connsiteY3358" fmla="*/ 725100 h 855181"/>
                <a:gd name="connsiteX3359" fmla="*/ 786622 w 835885"/>
                <a:gd name="connsiteY3359" fmla="*/ 724872 h 855181"/>
                <a:gd name="connsiteX3360" fmla="*/ 786395 w 835885"/>
                <a:gd name="connsiteY3360" fmla="*/ 724078 h 855181"/>
                <a:gd name="connsiteX3361" fmla="*/ 784692 w 835885"/>
                <a:gd name="connsiteY3361" fmla="*/ 720332 h 855181"/>
                <a:gd name="connsiteX3362" fmla="*/ 785941 w 835885"/>
                <a:gd name="connsiteY3362" fmla="*/ 718630 h 855181"/>
                <a:gd name="connsiteX3363" fmla="*/ 788779 w 835885"/>
                <a:gd name="connsiteY3363" fmla="*/ 710230 h 855181"/>
                <a:gd name="connsiteX3364" fmla="*/ 789346 w 835885"/>
                <a:gd name="connsiteY3364" fmla="*/ 707279 h 855181"/>
                <a:gd name="connsiteX3365" fmla="*/ 789119 w 835885"/>
                <a:gd name="connsiteY3365" fmla="*/ 704554 h 855181"/>
                <a:gd name="connsiteX3366" fmla="*/ 788098 w 835885"/>
                <a:gd name="connsiteY3366" fmla="*/ 703192 h 855181"/>
                <a:gd name="connsiteX3367" fmla="*/ 786735 w 835885"/>
                <a:gd name="connsiteY3367" fmla="*/ 702170 h 855181"/>
                <a:gd name="connsiteX3368" fmla="*/ 784352 w 835885"/>
                <a:gd name="connsiteY3368" fmla="*/ 699446 h 855181"/>
                <a:gd name="connsiteX3369" fmla="*/ 784238 w 835885"/>
                <a:gd name="connsiteY3369" fmla="*/ 698879 h 855181"/>
                <a:gd name="connsiteX3370" fmla="*/ 784806 w 835885"/>
                <a:gd name="connsiteY3370" fmla="*/ 697971 h 855181"/>
                <a:gd name="connsiteX3371" fmla="*/ 784692 w 835885"/>
                <a:gd name="connsiteY3371" fmla="*/ 697403 h 855181"/>
                <a:gd name="connsiteX3372" fmla="*/ 783784 w 835885"/>
                <a:gd name="connsiteY3372" fmla="*/ 696722 h 855181"/>
                <a:gd name="connsiteX3373" fmla="*/ 783217 w 835885"/>
                <a:gd name="connsiteY3373" fmla="*/ 696836 h 855181"/>
                <a:gd name="connsiteX3374" fmla="*/ 782649 w 835885"/>
                <a:gd name="connsiteY3374" fmla="*/ 696836 h 855181"/>
                <a:gd name="connsiteX3375" fmla="*/ 781968 w 835885"/>
                <a:gd name="connsiteY3375" fmla="*/ 695814 h 855181"/>
                <a:gd name="connsiteX3376" fmla="*/ 783557 w 835885"/>
                <a:gd name="connsiteY3376" fmla="*/ 695133 h 855181"/>
                <a:gd name="connsiteX3377" fmla="*/ 787303 w 835885"/>
                <a:gd name="connsiteY3377" fmla="*/ 692522 h 855181"/>
                <a:gd name="connsiteX3378" fmla="*/ 789573 w 835885"/>
                <a:gd name="connsiteY3378" fmla="*/ 691728 h 855181"/>
                <a:gd name="connsiteX3379" fmla="*/ 790368 w 835885"/>
                <a:gd name="connsiteY3379" fmla="*/ 691047 h 855181"/>
                <a:gd name="connsiteX3380" fmla="*/ 789914 w 835885"/>
                <a:gd name="connsiteY3380" fmla="*/ 690025 h 855181"/>
                <a:gd name="connsiteX3381" fmla="*/ 790708 w 835885"/>
                <a:gd name="connsiteY3381" fmla="*/ 689344 h 855181"/>
                <a:gd name="connsiteX3382" fmla="*/ 790935 w 835885"/>
                <a:gd name="connsiteY3382" fmla="*/ 688663 h 855181"/>
                <a:gd name="connsiteX3383" fmla="*/ 790935 w 835885"/>
                <a:gd name="connsiteY3383" fmla="*/ 687868 h 855181"/>
                <a:gd name="connsiteX3384" fmla="*/ 791162 w 835885"/>
                <a:gd name="connsiteY3384" fmla="*/ 686847 h 855181"/>
                <a:gd name="connsiteX3385" fmla="*/ 791843 w 835885"/>
                <a:gd name="connsiteY3385" fmla="*/ 685371 h 855181"/>
                <a:gd name="connsiteX3386" fmla="*/ 792524 w 835885"/>
                <a:gd name="connsiteY3386" fmla="*/ 684236 h 855181"/>
                <a:gd name="connsiteX3387" fmla="*/ 793433 w 835885"/>
                <a:gd name="connsiteY3387" fmla="*/ 682306 h 855181"/>
                <a:gd name="connsiteX3388" fmla="*/ 793887 w 835885"/>
                <a:gd name="connsiteY3388" fmla="*/ 681853 h 855181"/>
                <a:gd name="connsiteX3389" fmla="*/ 796724 w 835885"/>
                <a:gd name="connsiteY3389" fmla="*/ 681058 h 855181"/>
                <a:gd name="connsiteX3390" fmla="*/ 797178 w 835885"/>
                <a:gd name="connsiteY3390" fmla="*/ 680604 h 855181"/>
                <a:gd name="connsiteX3391" fmla="*/ 797859 w 835885"/>
                <a:gd name="connsiteY3391" fmla="*/ 679582 h 855181"/>
                <a:gd name="connsiteX3392" fmla="*/ 801151 w 835885"/>
                <a:gd name="connsiteY3392" fmla="*/ 676177 h 855181"/>
                <a:gd name="connsiteX3393" fmla="*/ 801832 w 835885"/>
                <a:gd name="connsiteY3393" fmla="*/ 674815 h 855181"/>
                <a:gd name="connsiteX3394" fmla="*/ 802740 w 835885"/>
                <a:gd name="connsiteY3394" fmla="*/ 673907 h 855181"/>
                <a:gd name="connsiteX3395" fmla="*/ 808529 w 835885"/>
                <a:gd name="connsiteY3395" fmla="*/ 671864 h 855181"/>
                <a:gd name="connsiteX3396" fmla="*/ 819313 w 835885"/>
                <a:gd name="connsiteY3396" fmla="*/ 666075 h 855181"/>
                <a:gd name="connsiteX3397" fmla="*/ 820788 w 835885"/>
                <a:gd name="connsiteY3397" fmla="*/ 664940 h 855181"/>
                <a:gd name="connsiteX3398" fmla="*/ 823966 w 835885"/>
                <a:gd name="connsiteY3398" fmla="*/ 663350 h 855181"/>
                <a:gd name="connsiteX3399" fmla="*/ 830323 w 835885"/>
                <a:gd name="connsiteY3399" fmla="*/ 663691 h 855181"/>
                <a:gd name="connsiteX3400" fmla="*/ 833274 w 835885"/>
                <a:gd name="connsiteY3400" fmla="*/ 659945 h 855181"/>
                <a:gd name="connsiteX3401" fmla="*/ 834069 w 835885"/>
                <a:gd name="connsiteY3401" fmla="*/ 659832 h 855181"/>
                <a:gd name="connsiteX3402" fmla="*/ 834864 w 835885"/>
                <a:gd name="connsiteY3402" fmla="*/ 660626 h 855181"/>
                <a:gd name="connsiteX3403" fmla="*/ 835658 w 835885"/>
                <a:gd name="connsiteY3403" fmla="*/ 661988 h 855181"/>
                <a:gd name="connsiteX3404" fmla="*/ 835658 w 835885"/>
                <a:gd name="connsiteY3404" fmla="*/ 663010 h 855181"/>
                <a:gd name="connsiteX3405" fmla="*/ 558581 w 835885"/>
                <a:gd name="connsiteY3405" fmla="*/ 657334 h 855181"/>
                <a:gd name="connsiteX3406" fmla="*/ 562100 w 835885"/>
                <a:gd name="connsiteY3406" fmla="*/ 658470 h 855181"/>
                <a:gd name="connsiteX3407" fmla="*/ 565392 w 835885"/>
                <a:gd name="connsiteY3407" fmla="*/ 660853 h 855181"/>
                <a:gd name="connsiteX3408" fmla="*/ 568002 w 835885"/>
                <a:gd name="connsiteY3408" fmla="*/ 663918 h 855181"/>
                <a:gd name="connsiteX3409" fmla="*/ 569138 w 835885"/>
                <a:gd name="connsiteY3409" fmla="*/ 667096 h 855181"/>
                <a:gd name="connsiteX3410" fmla="*/ 568911 w 835885"/>
                <a:gd name="connsiteY3410" fmla="*/ 669480 h 855181"/>
                <a:gd name="connsiteX3411" fmla="*/ 568002 w 835885"/>
                <a:gd name="connsiteY3411" fmla="*/ 671864 h 855181"/>
                <a:gd name="connsiteX3412" fmla="*/ 566527 w 835885"/>
                <a:gd name="connsiteY3412" fmla="*/ 673679 h 855181"/>
                <a:gd name="connsiteX3413" fmla="*/ 564711 w 835885"/>
                <a:gd name="connsiteY3413" fmla="*/ 674360 h 855181"/>
                <a:gd name="connsiteX3414" fmla="*/ 562781 w 835885"/>
                <a:gd name="connsiteY3414" fmla="*/ 674134 h 855181"/>
                <a:gd name="connsiteX3415" fmla="*/ 558241 w 835885"/>
                <a:gd name="connsiteY3415" fmla="*/ 672772 h 855181"/>
                <a:gd name="connsiteX3416" fmla="*/ 556425 w 835885"/>
                <a:gd name="connsiteY3416" fmla="*/ 671864 h 855181"/>
                <a:gd name="connsiteX3417" fmla="*/ 557560 w 835885"/>
                <a:gd name="connsiteY3417" fmla="*/ 671296 h 855181"/>
                <a:gd name="connsiteX3418" fmla="*/ 559830 w 835885"/>
                <a:gd name="connsiteY3418" fmla="*/ 671296 h 855181"/>
                <a:gd name="connsiteX3419" fmla="*/ 561078 w 835885"/>
                <a:gd name="connsiteY3419" fmla="*/ 671069 h 855181"/>
                <a:gd name="connsiteX3420" fmla="*/ 561986 w 835885"/>
                <a:gd name="connsiteY3420" fmla="*/ 670274 h 855181"/>
                <a:gd name="connsiteX3421" fmla="*/ 562894 w 835885"/>
                <a:gd name="connsiteY3421" fmla="*/ 668458 h 855181"/>
                <a:gd name="connsiteX3422" fmla="*/ 563689 w 835885"/>
                <a:gd name="connsiteY3422" fmla="*/ 667777 h 855181"/>
                <a:gd name="connsiteX3423" fmla="*/ 563008 w 835885"/>
                <a:gd name="connsiteY3423" fmla="*/ 664599 h 855181"/>
                <a:gd name="connsiteX3424" fmla="*/ 562554 w 835885"/>
                <a:gd name="connsiteY3424" fmla="*/ 663350 h 855181"/>
                <a:gd name="connsiteX3425" fmla="*/ 561646 w 835885"/>
                <a:gd name="connsiteY3425" fmla="*/ 662669 h 855181"/>
                <a:gd name="connsiteX3426" fmla="*/ 561646 w 835885"/>
                <a:gd name="connsiteY3426" fmla="*/ 661988 h 855181"/>
                <a:gd name="connsiteX3427" fmla="*/ 562213 w 835885"/>
                <a:gd name="connsiteY3427" fmla="*/ 660513 h 855181"/>
                <a:gd name="connsiteX3428" fmla="*/ 560738 w 835885"/>
                <a:gd name="connsiteY3428" fmla="*/ 659718 h 855181"/>
                <a:gd name="connsiteX3429" fmla="*/ 556992 w 835885"/>
                <a:gd name="connsiteY3429" fmla="*/ 658697 h 855181"/>
                <a:gd name="connsiteX3430" fmla="*/ 556992 w 835885"/>
                <a:gd name="connsiteY3430" fmla="*/ 657902 h 855181"/>
                <a:gd name="connsiteX3431" fmla="*/ 557446 w 835885"/>
                <a:gd name="connsiteY3431" fmla="*/ 657675 h 855181"/>
                <a:gd name="connsiteX3432" fmla="*/ 557900 w 835885"/>
                <a:gd name="connsiteY3432" fmla="*/ 657334 h 855181"/>
                <a:gd name="connsiteX3433" fmla="*/ 558581 w 835885"/>
                <a:gd name="connsiteY3433" fmla="*/ 657334 h 855181"/>
                <a:gd name="connsiteX3434" fmla="*/ 754045 w 835885"/>
                <a:gd name="connsiteY3434" fmla="*/ 662216 h 855181"/>
                <a:gd name="connsiteX3435" fmla="*/ 753137 w 835885"/>
                <a:gd name="connsiteY3435" fmla="*/ 664372 h 855181"/>
                <a:gd name="connsiteX3436" fmla="*/ 754272 w 835885"/>
                <a:gd name="connsiteY3436" fmla="*/ 665621 h 855181"/>
                <a:gd name="connsiteX3437" fmla="*/ 756315 w 835885"/>
                <a:gd name="connsiteY3437" fmla="*/ 665847 h 855181"/>
                <a:gd name="connsiteX3438" fmla="*/ 758017 w 835885"/>
                <a:gd name="connsiteY3438" fmla="*/ 664712 h 855181"/>
                <a:gd name="connsiteX3439" fmla="*/ 758358 w 835885"/>
                <a:gd name="connsiteY3439" fmla="*/ 665053 h 855181"/>
                <a:gd name="connsiteX3440" fmla="*/ 758472 w 835885"/>
                <a:gd name="connsiteY3440" fmla="*/ 665393 h 855181"/>
                <a:gd name="connsiteX3441" fmla="*/ 758585 w 835885"/>
                <a:gd name="connsiteY3441" fmla="*/ 666302 h 855181"/>
                <a:gd name="connsiteX3442" fmla="*/ 758017 w 835885"/>
                <a:gd name="connsiteY3442" fmla="*/ 667550 h 855181"/>
                <a:gd name="connsiteX3443" fmla="*/ 756996 w 835885"/>
                <a:gd name="connsiteY3443" fmla="*/ 668685 h 855181"/>
                <a:gd name="connsiteX3444" fmla="*/ 755747 w 835885"/>
                <a:gd name="connsiteY3444" fmla="*/ 669253 h 855181"/>
                <a:gd name="connsiteX3445" fmla="*/ 754612 w 835885"/>
                <a:gd name="connsiteY3445" fmla="*/ 668912 h 855181"/>
                <a:gd name="connsiteX3446" fmla="*/ 754158 w 835885"/>
                <a:gd name="connsiteY3446" fmla="*/ 669480 h 855181"/>
                <a:gd name="connsiteX3447" fmla="*/ 753250 w 835885"/>
                <a:gd name="connsiteY3447" fmla="*/ 668912 h 855181"/>
                <a:gd name="connsiteX3448" fmla="*/ 752115 w 835885"/>
                <a:gd name="connsiteY3448" fmla="*/ 669139 h 855181"/>
                <a:gd name="connsiteX3449" fmla="*/ 750867 w 835885"/>
                <a:gd name="connsiteY3449" fmla="*/ 667777 h 855181"/>
                <a:gd name="connsiteX3450" fmla="*/ 750185 w 835885"/>
                <a:gd name="connsiteY3450" fmla="*/ 665734 h 855181"/>
                <a:gd name="connsiteX3451" fmla="*/ 750753 w 835885"/>
                <a:gd name="connsiteY3451" fmla="*/ 663918 h 855181"/>
                <a:gd name="connsiteX3452" fmla="*/ 749504 w 835885"/>
                <a:gd name="connsiteY3452" fmla="*/ 663123 h 855181"/>
                <a:gd name="connsiteX3453" fmla="*/ 748369 w 835885"/>
                <a:gd name="connsiteY3453" fmla="*/ 663464 h 855181"/>
                <a:gd name="connsiteX3454" fmla="*/ 747461 w 835885"/>
                <a:gd name="connsiteY3454" fmla="*/ 664372 h 855181"/>
                <a:gd name="connsiteX3455" fmla="*/ 746780 w 835885"/>
                <a:gd name="connsiteY3455" fmla="*/ 665507 h 855181"/>
                <a:gd name="connsiteX3456" fmla="*/ 746099 w 835885"/>
                <a:gd name="connsiteY3456" fmla="*/ 665507 h 855181"/>
                <a:gd name="connsiteX3457" fmla="*/ 745532 w 835885"/>
                <a:gd name="connsiteY3457" fmla="*/ 664485 h 855181"/>
                <a:gd name="connsiteX3458" fmla="*/ 744283 w 835885"/>
                <a:gd name="connsiteY3458" fmla="*/ 663578 h 855181"/>
                <a:gd name="connsiteX3459" fmla="*/ 744056 w 835885"/>
                <a:gd name="connsiteY3459" fmla="*/ 662669 h 855181"/>
                <a:gd name="connsiteX3460" fmla="*/ 744169 w 835885"/>
                <a:gd name="connsiteY3460" fmla="*/ 660285 h 855181"/>
                <a:gd name="connsiteX3461" fmla="*/ 744396 w 835885"/>
                <a:gd name="connsiteY3461" fmla="*/ 659151 h 855181"/>
                <a:gd name="connsiteX3462" fmla="*/ 744737 w 835885"/>
                <a:gd name="connsiteY3462" fmla="*/ 658129 h 855181"/>
                <a:gd name="connsiteX3463" fmla="*/ 745645 w 835885"/>
                <a:gd name="connsiteY3463" fmla="*/ 660059 h 855181"/>
                <a:gd name="connsiteX3464" fmla="*/ 747121 w 835885"/>
                <a:gd name="connsiteY3464" fmla="*/ 659604 h 855181"/>
                <a:gd name="connsiteX3465" fmla="*/ 748710 w 835885"/>
                <a:gd name="connsiteY3465" fmla="*/ 658242 h 855181"/>
                <a:gd name="connsiteX3466" fmla="*/ 750072 w 835885"/>
                <a:gd name="connsiteY3466" fmla="*/ 657448 h 855181"/>
                <a:gd name="connsiteX3467" fmla="*/ 751320 w 835885"/>
                <a:gd name="connsiteY3467" fmla="*/ 658356 h 855181"/>
                <a:gd name="connsiteX3468" fmla="*/ 752569 w 835885"/>
                <a:gd name="connsiteY3468" fmla="*/ 661761 h 855181"/>
                <a:gd name="connsiteX3469" fmla="*/ 754045 w 835885"/>
                <a:gd name="connsiteY3469" fmla="*/ 662216 h 855181"/>
                <a:gd name="connsiteX3470" fmla="*/ 653702 w 835885"/>
                <a:gd name="connsiteY3470" fmla="*/ 638265 h 855181"/>
                <a:gd name="connsiteX3471" fmla="*/ 656767 w 835885"/>
                <a:gd name="connsiteY3471" fmla="*/ 638378 h 855181"/>
                <a:gd name="connsiteX3472" fmla="*/ 660399 w 835885"/>
                <a:gd name="connsiteY3472" fmla="*/ 640535 h 855181"/>
                <a:gd name="connsiteX3473" fmla="*/ 663237 w 835885"/>
                <a:gd name="connsiteY3473" fmla="*/ 643145 h 855181"/>
                <a:gd name="connsiteX3474" fmla="*/ 663918 w 835885"/>
                <a:gd name="connsiteY3474" fmla="*/ 644848 h 855181"/>
                <a:gd name="connsiteX3475" fmla="*/ 663350 w 835885"/>
                <a:gd name="connsiteY3475" fmla="*/ 645416 h 855181"/>
                <a:gd name="connsiteX3476" fmla="*/ 662897 w 835885"/>
                <a:gd name="connsiteY3476" fmla="*/ 645529 h 855181"/>
                <a:gd name="connsiteX3477" fmla="*/ 662442 w 835885"/>
                <a:gd name="connsiteY3477" fmla="*/ 645076 h 855181"/>
                <a:gd name="connsiteX3478" fmla="*/ 661875 w 835885"/>
                <a:gd name="connsiteY3478" fmla="*/ 644054 h 855181"/>
                <a:gd name="connsiteX3479" fmla="*/ 660399 w 835885"/>
                <a:gd name="connsiteY3479" fmla="*/ 645416 h 855181"/>
                <a:gd name="connsiteX3480" fmla="*/ 659037 w 835885"/>
                <a:gd name="connsiteY3480" fmla="*/ 645870 h 855181"/>
                <a:gd name="connsiteX3481" fmla="*/ 656199 w 835885"/>
                <a:gd name="connsiteY3481" fmla="*/ 645757 h 855181"/>
                <a:gd name="connsiteX3482" fmla="*/ 654951 w 835885"/>
                <a:gd name="connsiteY3482" fmla="*/ 646210 h 855181"/>
                <a:gd name="connsiteX3483" fmla="*/ 653929 w 835885"/>
                <a:gd name="connsiteY3483" fmla="*/ 647232 h 855181"/>
                <a:gd name="connsiteX3484" fmla="*/ 652567 w 835885"/>
                <a:gd name="connsiteY3484" fmla="*/ 649956 h 855181"/>
                <a:gd name="connsiteX3485" fmla="*/ 652454 w 835885"/>
                <a:gd name="connsiteY3485" fmla="*/ 651546 h 855181"/>
                <a:gd name="connsiteX3486" fmla="*/ 652680 w 835885"/>
                <a:gd name="connsiteY3486" fmla="*/ 653021 h 855181"/>
                <a:gd name="connsiteX3487" fmla="*/ 651886 w 835885"/>
                <a:gd name="connsiteY3487" fmla="*/ 653815 h 855181"/>
                <a:gd name="connsiteX3488" fmla="*/ 649616 w 835885"/>
                <a:gd name="connsiteY3488" fmla="*/ 654043 h 855181"/>
                <a:gd name="connsiteX3489" fmla="*/ 648027 w 835885"/>
                <a:gd name="connsiteY3489" fmla="*/ 653361 h 855181"/>
                <a:gd name="connsiteX3490" fmla="*/ 646211 w 835885"/>
                <a:gd name="connsiteY3490" fmla="*/ 650184 h 855181"/>
                <a:gd name="connsiteX3491" fmla="*/ 644621 w 835885"/>
                <a:gd name="connsiteY3491" fmla="*/ 649162 h 855181"/>
                <a:gd name="connsiteX3492" fmla="*/ 644848 w 835885"/>
                <a:gd name="connsiteY3492" fmla="*/ 648367 h 855181"/>
                <a:gd name="connsiteX3493" fmla="*/ 644962 w 835885"/>
                <a:gd name="connsiteY3493" fmla="*/ 648027 h 855181"/>
                <a:gd name="connsiteX3494" fmla="*/ 645302 w 835885"/>
                <a:gd name="connsiteY3494" fmla="*/ 647572 h 855181"/>
                <a:gd name="connsiteX3495" fmla="*/ 644395 w 835885"/>
                <a:gd name="connsiteY3495" fmla="*/ 646210 h 855181"/>
                <a:gd name="connsiteX3496" fmla="*/ 644167 w 835885"/>
                <a:gd name="connsiteY3496" fmla="*/ 644508 h 855181"/>
                <a:gd name="connsiteX3497" fmla="*/ 644621 w 835885"/>
                <a:gd name="connsiteY3497" fmla="*/ 643486 h 855181"/>
                <a:gd name="connsiteX3498" fmla="*/ 645983 w 835885"/>
                <a:gd name="connsiteY3498" fmla="*/ 644281 h 855181"/>
                <a:gd name="connsiteX3499" fmla="*/ 647346 w 835885"/>
                <a:gd name="connsiteY3499" fmla="*/ 643373 h 855181"/>
                <a:gd name="connsiteX3500" fmla="*/ 649048 w 835885"/>
                <a:gd name="connsiteY3500" fmla="*/ 644394 h 855181"/>
                <a:gd name="connsiteX3501" fmla="*/ 650637 w 835885"/>
                <a:gd name="connsiteY3501" fmla="*/ 645983 h 855181"/>
                <a:gd name="connsiteX3502" fmla="*/ 651886 w 835885"/>
                <a:gd name="connsiteY3502" fmla="*/ 646778 h 855181"/>
                <a:gd name="connsiteX3503" fmla="*/ 652794 w 835885"/>
                <a:gd name="connsiteY3503" fmla="*/ 646324 h 855181"/>
                <a:gd name="connsiteX3504" fmla="*/ 653702 w 835885"/>
                <a:gd name="connsiteY3504" fmla="*/ 644621 h 855181"/>
                <a:gd name="connsiteX3505" fmla="*/ 654270 w 835885"/>
                <a:gd name="connsiteY3505" fmla="*/ 644281 h 855181"/>
                <a:gd name="connsiteX3506" fmla="*/ 655405 w 835885"/>
                <a:gd name="connsiteY3506" fmla="*/ 644394 h 855181"/>
                <a:gd name="connsiteX3507" fmla="*/ 656199 w 835885"/>
                <a:gd name="connsiteY3507" fmla="*/ 644621 h 855181"/>
                <a:gd name="connsiteX3508" fmla="*/ 656994 w 835885"/>
                <a:gd name="connsiteY3508" fmla="*/ 644621 h 855181"/>
                <a:gd name="connsiteX3509" fmla="*/ 657902 w 835885"/>
                <a:gd name="connsiteY3509" fmla="*/ 644167 h 855181"/>
                <a:gd name="connsiteX3510" fmla="*/ 656540 w 835885"/>
                <a:gd name="connsiteY3510" fmla="*/ 643486 h 855181"/>
                <a:gd name="connsiteX3511" fmla="*/ 655972 w 835885"/>
                <a:gd name="connsiteY3511" fmla="*/ 642351 h 855181"/>
                <a:gd name="connsiteX3512" fmla="*/ 656313 w 835885"/>
                <a:gd name="connsiteY3512" fmla="*/ 641329 h 855181"/>
                <a:gd name="connsiteX3513" fmla="*/ 656313 w 835885"/>
                <a:gd name="connsiteY3513" fmla="*/ 640989 h 855181"/>
                <a:gd name="connsiteX3514" fmla="*/ 655291 w 835885"/>
                <a:gd name="connsiteY3514" fmla="*/ 640648 h 855181"/>
                <a:gd name="connsiteX3515" fmla="*/ 654497 w 835885"/>
                <a:gd name="connsiteY3515" fmla="*/ 639967 h 855181"/>
                <a:gd name="connsiteX3516" fmla="*/ 653702 w 835885"/>
                <a:gd name="connsiteY3516" fmla="*/ 639286 h 855181"/>
                <a:gd name="connsiteX3517" fmla="*/ 653702 w 835885"/>
                <a:gd name="connsiteY3517" fmla="*/ 638265 h 855181"/>
                <a:gd name="connsiteX3518" fmla="*/ 799903 w 835885"/>
                <a:gd name="connsiteY3518" fmla="*/ 644167 h 855181"/>
                <a:gd name="connsiteX3519" fmla="*/ 800016 w 835885"/>
                <a:gd name="connsiteY3519" fmla="*/ 645529 h 855181"/>
                <a:gd name="connsiteX3520" fmla="*/ 800243 w 835885"/>
                <a:gd name="connsiteY3520" fmla="*/ 646551 h 855181"/>
                <a:gd name="connsiteX3521" fmla="*/ 800697 w 835885"/>
                <a:gd name="connsiteY3521" fmla="*/ 647459 h 855181"/>
                <a:gd name="connsiteX3522" fmla="*/ 799789 w 835885"/>
                <a:gd name="connsiteY3522" fmla="*/ 648027 h 855181"/>
                <a:gd name="connsiteX3523" fmla="*/ 799335 w 835885"/>
                <a:gd name="connsiteY3523" fmla="*/ 648253 h 855181"/>
                <a:gd name="connsiteX3524" fmla="*/ 799789 w 835885"/>
                <a:gd name="connsiteY3524" fmla="*/ 648481 h 855181"/>
                <a:gd name="connsiteX3525" fmla="*/ 800130 w 835885"/>
                <a:gd name="connsiteY3525" fmla="*/ 648821 h 855181"/>
                <a:gd name="connsiteX3526" fmla="*/ 800357 w 835885"/>
                <a:gd name="connsiteY3526" fmla="*/ 649275 h 855181"/>
                <a:gd name="connsiteX3527" fmla="*/ 800584 w 835885"/>
                <a:gd name="connsiteY3527" fmla="*/ 649956 h 855181"/>
                <a:gd name="connsiteX3528" fmla="*/ 798427 w 835885"/>
                <a:gd name="connsiteY3528" fmla="*/ 651205 h 855181"/>
                <a:gd name="connsiteX3529" fmla="*/ 797292 w 835885"/>
                <a:gd name="connsiteY3529" fmla="*/ 651546 h 855181"/>
                <a:gd name="connsiteX3530" fmla="*/ 795816 w 835885"/>
                <a:gd name="connsiteY3530" fmla="*/ 651546 h 855181"/>
                <a:gd name="connsiteX3531" fmla="*/ 795816 w 835885"/>
                <a:gd name="connsiteY3531" fmla="*/ 650751 h 855181"/>
                <a:gd name="connsiteX3532" fmla="*/ 796384 w 835885"/>
                <a:gd name="connsiteY3532" fmla="*/ 650524 h 855181"/>
                <a:gd name="connsiteX3533" fmla="*/ 797178 w 835885"/>
                <a:gd name="connsiteY3533" fmla="*/ 649729 h 855181"/>
                <a:gd name="connsiteX3534" fmla="*/ 797859 w 835885"/>
                <a:gd name="connsiteY3534" fmla="*/ 649162 h 855181"/>
                <a:gd name="connsiteX3535" fmla="*/ 793660 w 835885"/>
                <a:gd name="connsiteY3535" fmla="*/ 647686 h 855181"/>
                <a:gd name="connsiteX3536" fmla="*/ 792411 w 835885"/>
                <a:gd name="connsiteY3536" fmla="*/ 646891 h 855181"/>
                <a:gd name="connsiteX3537" fmla="*/ 793887 w 835885"/>
                <a:gd name="connsiteY3537" fmla="*/ 645870 h 855181"/>
                <a:gd name="connsiteX3538" fmla="*/ 789233 w 835885"/>
                <a:gd name="connsiteY3538" fmla="*/ 645870 h 855181"/>
                <a:gd name="connsiteX3539" fmla="*/ 789914 w 835885"/>
                <a:gd name="connsiteY3539" fmla="*/ 644735 h 855181"/>
                <a:gd name="connsiteX3540" fmla="*/ 790935 w 835885"/>
                <a:gd name="connsiteY3540" fmla="*/ 643486 h 855181"/>
                <a:gd name="connsiteX3541" fmla="*/ 791843 w 835885"/>
                <a:gd name="connsiteY3541" fmla="*/ 642238 h 855181"/>
                <a:gd name="connsiteX3542" fmla="*/ 791957 w 835885"/>
                <a:gd name="connsiteY3542" fmla="*/ 640989 h 855181"/>
                <a:gd name="connsiteX3543" fmla="*/ 792411 w 835885"/>
                <a:gd name="connsiteY3543" fmla="*/ 640989 h 855181"/>
                <a:gd name="connsiteX3544" fmla="*/ 792638 w 835885"/>
                <a:gd name="connsiteY3544" fmla="*/ 640762 h 855181"/>
                <a:gd name="connsiteX3545" fmla="*/ 793205 w 835885"/>
                <a:gd name="connsiteY3545" fmla="*/ 640081 h 855181"/>
                <a:gd name="connsiteX3546" fmla="*/ 793205 w 835885"/>
                <a:gd name="connsiteY3546" fmla="*/ 640989 h 855181"/>
                <a:gd name="connsiteX3547" fmla="*/ 794795 w 835885"/>
                <a:gd name="connsiteY3547" fmla="*/ 638946 h 855181"/>
                <a:gd name="connsiteX3548" fmla="*/ 797065 w 835885"/>
                <a:gd name="connsiteY3548" fmla="*/ 637697 h 855181"/>
                <a:gd name="connsiteX3549" fmla="*/ 798881 w 835885"/>
                <a:gd name="connsiteY3549" fmla="*/ 637470 h 855181"/>
                <a:gd name="connsiteX3550" fmla="*/ 799108 w 835885"/>
                <a:gd name="connsiteY3550" fmla="*/ 638492 h 855181"/>
                <a:gd name="connsiteX3551" fmla="*/ 796384 w 835885"/>
                <a:gd name="connsiteY3551" fmla="*/ 639286 h 855181"/>
                <a:gd name="connsiteX3552" fmla="*/ 795135 w 835885"/>
                <a:gd name="connsiteY3552" fmla="*/ 640195 h 855181"/>
                <a:gd name="connsiteX3553" fmla="*/ 794454 w 835885"/>
                <a:gd name="connsiteY3553" fmla="*/ 641897 h 855181"/>
                <a:gd name="connsiteX3554" fmla="*/ 795362 w 835885"/>
                <a:gd name="connsiteY3554" fmla="*/ 641557 h 855181"/>
                <a:gd name="connsiteX3555" fmla="*/ 795816 w 835885"/>
                <a:gd name="connsiteY3555" fmla="*/ 641557 h 855181"/>
                <a:gd name="connsiteX3556" fmla="*/ 796497 w 835885"/>
                <a:gd name="connsiteY3556" fmla="*/ 642805 h 855181"/>
                <a:gd name="connsiteX3557" fmla="*/ 799789 w 835885"/>
                <a:gd name="connsiteY3557" fmla="*/ 640195 h 855181"/>
                <a:gd name="connsiteX3558" fmla="*/ 800016 w 835885"/>
                <a:gd name="connsiteY3558" fmla="*/ 640648 h 855181"/>
                <a:gd name="connsiteX3559" fmla="*/ 800130 w 835885"/>
                <a:gd name="connsiteY3559" fmla="*/ 640762 h 855181"/>
                <a:gd name="connsiteX3560" fmla="*/ 800243 w 835885"/>
                <a:gd name="connsiteY3560" fmla="*/ 640876 h 855181"/>
                <a:gd name="connsiteX3561" fmla="*/ 800470 w 835885"/>
                <a:gd name="connsiteY3561" fmla="*/ 641102 h 855181"/>
                <a:gd name="connsiteX3562" fmla="*/ 799903 w 835885"/>
                <a:gd name="connsiteY3562" fmla="*/ 641557 h 855181"/>
                <a:gd name="connsiteX3563" fmla="*/ 799562 w 835885"/>
                <a:gd name="connsiteY3563" fmla="*/ 642011 h 855181"/>
                <a:gd name="connsiteX3564" fmla="*/ 799335 w 835885"/>
                <a:gd name="connsiteY3564" fmla="*/ 642464 h 855181"/>
                <a:gd name="connsiteX3565" fmla="*/ 799108 w 835885"/>
                <a:gd name="connsiteY3565" fmla="*/ 642805 h 855181"/>
                <a:gd name="connsiteX3566" fmla="*/ 799789 w 835885"/>
                <a:gd name="connsiteY3566" fmla="*/ 642351 h 855181"/>
                <a:gd name="connsiteX3567" fmla="*/ 800130 w 835885"/>
                <a:gd name="connsiteY3567" fmla="*/ 642464 h 855181"/>
                <a:gd name="connsiteX3568" fmla="*/ 800130 w 835885"/>
                <a:gd name="connsiteY3568" fmla="*/ 643145 h 855181"/>
                <a:gd name="connsiteX3569" fmla="*/ 799903 w 835885"/>
                <a:gd name="connsiteY3569" fmla="*/ 644167 h 855181"/>
                <a:gd name="connsiteX3570" fmla="*/ 508750 w 835885"/>
                <a:gd name="connsiteY3570" fmla="*/ 634973 h 855181"/>
                <a:gd name="connsiteX3571" fmla="*/ 516469 w 835885"/>
                <a:gd name="connsiteY3571" fmla="*/ 639854 h 855181"/>
                <a:gd name="connsiteX3572" fmla="*/ 517945 w 835885"/>
                <a:gd name="connsiteY3572" fmla="*/ 642464 h 855181"/>
                <a:gd name="connsiteX3573" fmla="*/ 517945 w 835885"/>
                <a:gd name="connsiteY3573" fmla="*/ 643259 h 855181"/>
                <a:gd name="connsiteX3574" fmla="*/ 515447 w 835885"/>
                <a:gd name="connsiteY3574" fmla="*/ 643145 h 855181"/>
                <a:gd name="connsiteX3575" fmla="*/ 513972 w 835885"/>
                <a:gd name="connsiteY3575" fmla="*/ 642578 h 855181"/>
                <a:gd name="connsiteX3576" fmla="*/ 511361 w 835885"/>
                <a:gd name="connsiteY3576" fmla="*/ 639967 h 855181"/>
                <a:gd name="connsiteX3577" fmla="*/ 509772 w 835885"/>
                <a:gd name="connsiteY3577" fmla="*/ 638946 h 855181"/>
                <a:gd name="connsiteX3578" fmla="*/ 508183 w 835885"/>
                <a:gd name="connsiteY3578" fmla="*/ 638265 h 855181"/>
                <a:gd name="connsiteX3579" fmla="*/ 506821 w 835885"/>
                <a:gd name="connsiteY3579" fmla="*/ 637243 h 855181"/>
                <a:gd name="connsiteX3580" fmla="*/ 505913 w 835885"/>
                <a:gd name="connsiteY3580" fmla="*/ 635087 h 855181"/>
                <a:gd name="connsiteX3581" fmla="*/ 507956 w 835885"/>
                <a:gd name="connsiteY3581" fmla="*/ 634973 h 855181"/>
                <a:gd name="connsiteX3582" fmla="*/ 508750 w 835885"/>
                <a:gd name="connsiteY3582" fmla="*/ 634973 h 855181"/>
                <a:gd name="connsiteX3583" fmla="*/ 535652 w 835885"/>
                <a:gd name="connsiteY3583" fmla="*/ 628389 h 855181"/>
                <a:gd name="connsiteX3584" fmla="*/ 539511 w 835885"/>
                <a:gd name="connsiteY3584" fmla="*/ 628503 h 855181"/>
                <a:gd name="connsiteX3585" fmla="*/ 539284 w 835885"/>
                <a:gd name="connsiteY3585" fmla="*/ 628844 h 855181"/>
                <a:gd name="connsiteX3586" fmla="*/ 539171 w 835885"/>
                <a:gd name="connsiteY3586" fmla="*/ 629411 h 855181"/>
                <a:gd name="connsiteX3587" fmla="*/ 539284 w 835885"/>
                <a:gd name="connsiteY3587" fmla="*/ 630092 h 855181"/>
                <a:gd name="connsiteX3588" fmla="*/ 534063 w 835885"/>
                <a:gd name="connsiteY3588" fmla="*/ 635654 h 855181"/>
                <a:gd name="connsiteX3589" fmla="*/ 530544 w 835885"/>
                <a:gd name="connsiteY3589" fmla="*/ 638492 h 855181"/>
                <a:gd name="connsiteX3590" fmla="*/ 528047 w 835885"/>
                <a:gd name="connsiteY3590" fmla="*/ 638378 h 855181"/>
                <a:gd name="connsiteX3591" fmla="*/ 531679 w 835885"/>
                <a:gd name="connsiteY3591" fmla="*/ 631000 h 855181"/>
                <a:gd name="connsiteX3592" fmla="*/ 532814 w 835885"/>
                <a:gd name="connsiteY3592" fmla="*/ 630660 h 855181"/>
                <a:gd name="connsiteX3593" fmla="*/ 534744 w 835885"/>
                <a:gd name="connsiteY3593" fmla="*/ 628957 h 855181"/>
                <a:gd name="connsiteX3594" fmla="*/ 535652 w 835885"/>
                <a:gd name="connsiteY3594" fmla="*/ 628389 h 855181"/>
                <a:gd name="connsiteX3595" fmla="*/ 207609 w 835885"/>
                <a:gd name="connsiteY3595" fmla="*/ 624303 h 855181"/>
                <a:gd name="connsiteX3596" fmla="*/ 209199 w 835885"/>
                <a:gd name="connsiteY3596" fmla="*/ 625098 h 855181"/>
                <a:gd name="connsiteX3597" fmla="*/ 209312 w 835885"/>
                <a:gd name="connsiteY3597" fmla="*/ 626460 h 855181"/>
                <a:gd name="connsiteX3598" fmla="*/ 208971 w 835885"/>
                <a:gd name="connsiteY3598" fmla="*/ 628389 h 855181"/>
                <a:gd name="connsiteX3599" fmla="*/ 208971 w 835885"/>
                <a:gd name="connsiteY3599" fmla="*/ 630887 h 855181"/>
                <a:gd name="connsiteX3600" fmla="*/ 208404 w 835885"/>
                <a:gd name="connsiteY3600" fmla="*/ 630092 h 855181"/>
                <a:gd name="connsiteX3601" fmla="*/ 208063 w 835885"/>
                <a:gd name="connsiteY3601" fmla="*/ 629751 h 855181"/>
                <a:gd name="connsiteX3602" fmla="*/ 207836 w 835885"/>
                <a:gd name="connsiteY3602" fmla="*/ 629411 h 855181"/>
                <a:gd name="connsiteX3603" fmla="*/ 207609 w 835885"/>
                <a:gd name="connsiteY3603" fmla="*/ 628389 h 855181"/>
                <a:gd name="connsiteX3604" fmla="*/ 206247 w 835885"/>
                <a:gd name="connsiteY3604" fmla="*/ 629298 h 855181"/>
                <a:gd name="connsiteX3605" fmla="*/ 206815 w 835885"/>
                <a:gd name="connsiteY3605" fmla="*/ 625779 h 855181"/>
                <a:gd name="connsiteX3606" fmla="*/ 207155 w 835885"/>
                <a:gd name="connsiteY3606" fmla="*/ 624530 h 855181"/>
                <a:gd name="connsiteX3607" fmla="*/ 207609 w 835885"/>
                <a:gd name="connsiteY3607" fmla="*/ 624303 h 855181"/>
                <a:gd name="connsiteX3608" fmla="*/ 470498 w 835885"/>
                <a:gd name="connsiteY3608" fmla="*/ 625098 h 855181"/>
                <a:gd name="connsiteX3609" fmla="*/ 474243 w 835885"/>
                <a:gd name="connsiteY3609" fmla="*/ 623055 h 855181"/>
                <a:gd name="connsiteX3610" fmla="*/ 476287 w 835885"/>
                <a:gd name="connsiteY3610" fmla="*/ 622600 h 855181"/>
                <a:gd name="connsiteX3611" fmla="*/ 477535 w 835885"/>
                <a:gd name="connsiteY3611" fmla="*/ 624303 h 855181"/>
                <a:gd name="connsiteX3612" fmla="*/ 477308 w 835885"/>
                <a:gd name="connsiteY3612" fmla="*/ 625665 h 855181"/>
                <a:gd name="connsiteX3613" fmla="*/ 477535 w 835885"/>
                <a:gd name="connsiteY3613" fmla="*/ 632249 h 855181"/>
                <a:gd name="connsiteX3614" fmla="*/ 476741 w 835885"/>
                <a:gd name="connsiteY3614" fmla="*/ 633157 h 855181"/>
                <a:gd name="connsiteX3615" fmla="*/ 474924 w 835885"/>
                <a:gd name="connsiteY3615" fmla="*/ 634065 h 855181"/>
                <a:gd name="connsiteX3616" fmla="*/ 471633 w 835885"/>
                <a:gd name="connsiteY3616" fmla="*/ 635087 h 855181"/>
                <a:gd name="connsiteX3617" fmla="*/ 459941 w 835885"/>
                <a:gd name="connsiteY3617" fmla="*/ 635313 h 855181"/>
                <a:gd name="connsiteX3618" fmla="*/ 456309 w 835885"/>
                <a:gd name="connsiteY3618" fmla="*/ 636789 h 855181"/>
                <a:gd name="connsiteX3619" fmla="*/ 455968 w 835885"/>
                <a:gd name="connsiteY3619" fmla="*/ 635087 h 855181"/>
                <a:gd name="connsiteX3620" fmla="*/ 456763 w 835885"/>
                <a:gd name="connsiteY3620" fmla="*/ 632475 h 855181"/>
                <a:gd name="connsiteX3621" fmla="*/ 456309 w 835885"/>
                <a:gd name="connsiteY3621" fmla="*/ 631000 h 855181"/>
                <a:gd name="connsiteX3622" fmla="*/ 456763 w 835885"/>
                <a:gd name="connsiteY3622" fmla="*/ 630660 h 855181"/>
                <a:gd name="connsiteX3623" fmla="*/ 457217 w 835885"/>
                <a:gd name="connsiteY3623" fmla="*/ 629979 h 855181"/>
                <a:gd name="connsiteX3624" fmla="*/ 457671 w 835885"/>
                <a:gd name="connsiteY3624" fmla="*/ 629411 h 855181"/>
                <a:gd name="connsiteX3625" fmla="*/ 456763 w 835885"/>
                <a:gd name="connsiteY3625" fmla="*/ 628730 h 855181"/>
                <a:gd name="connsiteX3626" fmla="*/ 456309 w 835885"/>
                <a:gd name="connsiteY3626" fmla="*/ 628503 h 855181"/>
                <a:gd name="connsiteX3627" fmla="*/ 457217 w 835885"/>
                <a:gd name="connsiteY3627" fmla="*/ 627595 h 855181"/>
                <a:gd name="connsiteX3628" fmla="*/ 458011 w 835885"/>
                <a:gd name="connsiteY3628" fmla="*/ 625438 h 855181"/>
                <a:gd name="connsiteX3629" fmla="*/ 458920 w 835885"/>
                <a:gd name="connsiteY3629" fmla="*/ 624417 h 855181"/>
                <a:gd name="connsiteX3630" fmla="*/ 459374 w 835885"/>
                <a:gd name="connsiteY3630" fmla="*/ 625098 h 855181"/>
                <a:gd name="connsiteX3631" fmla="*/ 460055 w 835885"/>
                <a:gd name="connsiteY3631" fmla="*/ 625779 h 855181"/>
                <a:gd name="connsiteX3632" fmla="*/ 460736 w 835885"/>
                <a:gd name="connsiteY3632" fmla="*/ 626346 h 855181"/>
                <a:gd name="connsiteX3633" fmla="*/ 461530 w 835885"/>
                <a:gd name="connsiteY3633" fmla="*/ 626914 h 855181"/>
                <a:gd name="connsiteX3634" fmla="*/ 462892 w 835885"/>
                <a:gd name="connsiteY3634" fmla="*/ 626573 h 855181"/>
                <a:gd name="connsiteX3635" fmla="*/ 464027 w 835885"/>
                <a:gd name="connsiteY3635" fmla="*/ 629979 h 855181"/>
                <a:gd name="connsiteX3636" fmla="*/ 465844 w 835885"/>
                <a:gd name="connsiteY3636" fmla="*/ 630887 h 855181"/>
                <a:gd name="connsiteX3637" fmla="*/ 469136 w 835885"/>
                <a:gd name="connsiteY3637" fmla="*/ 630887 h 855181"/>
                <a:gd name="connsiteX3638" fmla="*/ 470157 w 835885"/>
                <a:gd name="connsiteY3638" fmla="*/ 630319 h 855181"/>
                <a:gd name="connsiteX3639" fmla="*/ 469817 w 835885"/>
                <a:gd name="connsiteY3639" fmla="*/ 628957 h 855181"/>
                <a:gd name="connsiteX3640" fmla="*/ 468908 w 835885"/>
                <a:gd name="connsiteY3640" fmla="*/ 627595 h 855181"/>
                <a:gd name="connsiteX3641" fmla="*/ 468114 w 835885"/>
                <a:gd name="connsiteY3641" fmla="*/ 626800 h 855181"/>
                <a:gd name="connsiteX3642" fmla="*/ 466752 w 835885"/>
                <a:gd name="connsiteY3642" fmla="*/ 627482 h 855181"/>
                <a:gd name="connsiteX3643" fmla="*/ 465844 w 835885"/>
                <a:gd name="connsiteY3643" fmla="*/ 626687 h 855181"/>
                <a:gd name="connsiteX3644" fmla="*/ 465049 w 835885"/>
                <a:gd name="connsiteY3644" fmla="*/ 625325 h 855181"/>
                <a:gd name="connsiteX3645" fmla="*/ 464141 w 835885"/>
                <a:gd name="connsiteY3645" fmla="*/ 624303 h 855181"/>
                <a:gd name="connsiteX3646" fmla="*/ 464141 w 835885"/>
                <a:gd name="connsiteY3646" fmla="*/ 623508 h 855181"/>
                <a:gd name="connsiteX3647" fmla="*/ 465276 w 835885"/>
                <a:gd name="connsiteY3647" fmla="*/ 622260 h 855181"/>
                <a:gd name="connsiteX3648" fmla="*/ 466525 w 835885"/>
                <a:gd name="connsiteY3648" fmla="*/ 622941 h 855181"/>
                <a:gd name="connsiteX3649" fmla="*/ 468227 w 835885"/>
                <a:gd name="connsiteY3649" fmla="*/ 624303 h 855181"/>
                <a:gd name="connsiteX3650" fmla="*/ 470498 w 835885"/>
                <a:gd name="connsiteY3650" fmla="*/ 625098 h 855181"/>
                <a:gd name="connsiteX3651" fmla="*/ 486843 w 835885"/>
                <a:gd name="connsiteY3651" fmla="*/ 620103 h 855181"/>
                <a:gd name="connsiteX3652" fmla="*/ 488205 w 835885"/>
                <a:gd name="connsiteY3652" fmla="*/ 620784 h 855181"/>
                <a:gd name="connsiteX3653" fmla="*/ 489113 w 835885"/>
                <a:gd name="connsiteY3653" fmla="*/ 621806 h 855181"/>
                <a:gd name="connsiteX3654" fmla="*/ 489340 w 835885"/>
                <a:gd name="connsiteY3654" fmla="*/ 623055 h 855181"/>
                <a:gd name="connsiteX3655" fmla="*/ 488546 w 835885"/>
                <a:gd name="connsiteY3655" fmla="*/ 624644 h 855181"/>
                <a:gd name="connsiteX3656" fmla="*/ 487184 w 835885"/>
                <a:gd name="connsiteY3656" fmla="*/ 625098 h 855181"/>
                <a:gd name="connsiteX3657" fmla="*/ 485708 w 835885"/>
                <a:gd name="connsiteY3657" fmla="*/ 623849 h 855181"/>
                <a:gd name="connsiteX3658" fmla="*/ 483665 w 835885"/>
                <a:gd name="connsiteY3658" fmla="*/ 621012 h 855181"/>
                <a:gd name="connsiteX3659" fmla="*/ 485027 w 835885"/>
                <a:gd name="connsiteY3659" fmla="*/ 619309 h 855181"/>
                <a:gd name="connsiteX3660" fmla="*/ 486616 w 835885"/>
                <a:gd name="connsiteY3660" fmla="*/ 619309 h 855181"/>
                <a:gd name="connsiteX3661" fmla="*/ 487070 w 835885"/>
                <a:gd name="connsiteY3661" fmla="*/ 619536 h 855181"/>
                <a:gd name="connsiteX3662" fmla="*/ 486843 w 835885"/>
                <a:gd name="connsiteY3662" fmla="*/ 620103 h 855181"/>
                <a:gd name="connsiteX3663" fmla="*/ 548025 w 835885"/>
                <a:gd name="connsiteY3663" fmla="*/ 628389 h 855181"/>
                <a:gd name="connsiteX3664" fmla="*/ 548252 w 835885"/>
                <a:gd name="connsiteY3664" fmla="*/ 628163 h 855181"/>
                <a:gd name="connsiteX3665" fmla="*/ 548365 w 835885"/>
                <a:gd name="connsiteY3665" fmla="*/ 628049 h 855181"/>
                <a:gd name="connsiteX3666" fmla="*/ 548479 w 835885"/>
                <a:gd name="connsiteY3666" fmla="*/ 627935 h 855181"/>
                <a:gd name="connsiteX3667" fmla="*/ 548706 w 835885"/>
                <a:gd name="connsiteY3667" fmla="*/ 627595 h 855181"/>
                <a:gd name="connsiteX3668" fmla="*/ 547911 w 835885"/>
                <a:gd name="connsiteY3668" fmla="*/ 627708 h 855181"/>
                <a:gd name="connsiteX3669" fmla="*/ 545981 w 835885"/>
                <a:gd name="connsiteY3669" fmla="*/ 627595 h 855181"/>
                <a:gd name="connsiteX3670" fmla="*/ 546549 w 835885"/>
                <a:gd name="connsiteY3670" fmla="*/ 626460 h 855181"/>
                <a:gd name="connsiteX3671" fmla="*/ 547117 w 835885"/>
                <a:gd name="connsiteY3671" fmla="*/ 624757 h 855181"/>
                <a:gd name="connsiteX3672" fmla="*/ 547344 w 835885"/>
                <a:gd name="connsiteY3672" fmla="*/ 623281 h 855181"/>
                <a:gd name="connsiteX3673" fmla="*/ 547117 w 835885"/>
                <a:gd name="connsiteY3673" fmla="*/ 622600 h 855181"/>
                <a:gd name="connsiteX3674" fmla="*/ 551430 w 835885"/>
                <a:gd name="connsiteY3674" fmla="*/ 619309 h 855181"/>
                <a:gd name="connsiteX3675" fmla="*/ 552679 w 835885"/>
                <a:gd name="connsiteY3675" fmla="*/ 620898 h 855181"/>
                <a:gd name="connsiteX3676" fmla="*/ 554268 w 835885"/>
                <a:gd name="connsiteY3676" fmla="*/ 623849 h 855181"/>
                <a:gd name="connsiteX3677" fmla="*/ 555403 w 835885"/>
                <a:gd name="connsiteY3677" fmla="*/ 625098 h 855181"/>
                <a:gd name="connsiteX3678" fmla="*/ 557106 w 835885"/>
                <a:gd name="connsiteY3678" fmla="*/ 626006 h 855181"/>
                <a:gd name="connsiteX3679" fmla="*/ 558808 w 835885"/>
                <a:gd name="connsiteY3679" fmla="*/ 626573 h 855181"/>
                <a:gd name="connsiteX3680" fmla="*/ 560284 w 835885"/>
                <a:gd name="connsiteY3680" fmla="*/ 627482 h 855181"/>
                <a:gd name="connsiteX3681" fmla="*/ 561305 w 835885"/>
                <a:gd name="connsiteY3681" fmla="*/ 629411 h 855181"/>
                <a:gd name="connsiteX3682" fmla="*/ 560057 w 835885"/>
                <a:gd name="connsiteY3682" fmla="*/ 629638 h 855181"/>
                <a:gd name="connsiteX3683" fmla="*/ 559376 w 835885"/>
                <a:gd name="connsiteY3683" fmla="*/ 630432 h 855181"/>
                <a:gd name="connsiteX3684" fmla="*/ 559262 w 835885"/>
                <a:gd name="connsiteY3684" fmla="*/ 631568 h 855181"/>
                <a:gd name="connsiteX3685" fmla="*/ 559830 w 835885"/>
                <a:gd name="connsiteY3685" fmla="*/ 632703 h 855181"/>
                <a:gd name="connsiteX3686" fmla="*/ 559830 w 835885"/>
                <a:gd name="connsiteY3686" fmla="*/ 633497 h 855181"/>
                <a:gd name="connsiteX3687" fmla="*/ 557673 w 835885"/>
                <a:gd name="connsiteY3687" fmla="*/ 636562 h 855181"/>
                <a:gd name="connsiteX3688" fmla="*/ 554268 w 835885"/>
                <a:gd name="connsiteY3688" fmla="*/ 634859 h 855181"/>
                <a:gd name="connsiteX3689" fmla="*/ 548025 w 835885"/>
                <a:gd name="connsiteY3689" fmla="*/ 628389 h 855181"/>
                <a:gd name="connsiteX3690" fmla="*/ 200912 w 835885"/>
                <a:gd name="connsiteY3690" fmla="*/ 625892 h 855181"/>
                <a:gd name="connsiteX3691" fmla="*/ 201026 w 835885"/>
                <a:gd name="connsiteY3691" fmla="*/ 621579 h 855181"/>
                <a:gd name="connsiteX3692" fmla="*/ 201366 w 835885"/>
                <a:gd name="connsiteY3692" fmla="*/ 619762 h 855181"/>
                <a:gd name="connsiteX3693" fmla="*/ 202161 w 835885"/>
                <a:gd name="connsiteY3693" fmla="*/ 618514 h 855181"/>
                <a:gd name="connsiteX3694" fmla="*/ 202615 w 835885"/>
                <a:gd name="connsiteY3694" fmla="*/ 618741 h 855181"/>
                <a:gd name="connsiteX3695" fmla="*/ 202955 w 835885"/>
                <a:gd name="connsiteY3695" fmla="*/ 619081 h 855181"/>
                <a:gd name="connsiteX3696" fmla="*/ 203409 w 835885"/>
                <a:gd name="connsiteY3696" fmla="*/ 619309 h 855181"/>
                <a:gd name="connsiteX3697" fmla="*/ 204090 w 835885"/>
                <a:gd name="connsiteY3697" fmla="*/ 619309 h 855181"/>
                <a:gd name="connsiteX3698" fmla="*/ 204090 w 835885"/>
                <a:gd name="connsiteY3698" fmla="*/ 620103 h 855181"/>
                <a:gd name="connsiteX3699" fmla="*/ 203636 w 835885"/>
                <a:gd name="connsiteY3699" fmla="*/ 620330 h 855181"/>
                <a:gd name="connsiteX3700" fmla="*/ 203183 w 835885"/>
                <a:gd name="connsiteY3700" fmla="*/ 620671 h 855181"/>
                <a:gd name="connsiteX3701" fmla="*/ 202842 w 835885"/>
                <a:gd name="connsiteY3701" fmla="*/ 620898 h 855181"/>
                <a:gd name="connsiteX3702" fmla="*/ 202842 w 835885"/>
                <a:gd name="connsiteY3702" fmla="*/ 622146 h 855181"/>
                <a:gd name="connsiteX3703" fmla="*/ 202274 w 835885"/>
                <a:gd name="connsiteY3703" fmla="*/ 623281 h 855181"/>
                <a:gd name="connsiteX3704" fmla="*/ 201480 w 835885"/>
                <a:gd name="connsiteY3704" fmla="*/ 624417 h 855181"/>
                <a:gd name="connsiteX3705" fmla="*/ 200912 w 835885"/>
                <a:gd name="connsiteY3705" fmla="*/ 625892 h 855181"/>
                <a:gd name="connsiteX3706" fmla="*/ 483438 w 835885"/>
                <a:gd name="connsiteY3706" fmla="*/ 614428 h 855181"/>
                <a:gd name="connsiteX3707" fmla="*/ 483438 w 835885"/>
                <a:gd name="connsiteY3707" fmla="*/ 615222 h 855181"/>
                <a:gd name="connsiteX3708" fmla="*/ 482643 w 835885"/>
                <a:gd name="connsiteY3708" fmla="*/ 616017 h 855181"/>
                <a:gd name="connsiteX3709" fmla="*/ 479919 w 835885"/>
                <a:gd name="connsiteY3709" fmla="*/ 620898 h 855181"/>
                <a:gd name="connsiteX3710" fmla="*/ 478330 w 835885"/>
                <a:gd name="connsiteY3710" fmla="*/ 621124 h 855181"/>
                <a:gd name="connsiteX3711" fmla="*/ 476741 w 835885"/>
                <a:gd name="connsiteY3711" fmla="*/ 620671 h 855181"/>
                <a:gd name="connsiteX3712" fmla="*/ 476059 w 835885"/>
                <a:gd name="connsiteY3712" fmla="*/ 619762 h 855181"/>
                <a:gd name="connsiteX3713" fmla="*/ 475833 w 835885"/>
                <a:gd name="connsiteY3713" fmla="*/ 618287 h 855181"/>
                <a:gd name="connsiteX3714" fmla="*/ 475265 w 835885"/>
                <a:gd name="connsiteY3714" fmla="*/ 617493 h 855181"/>
                <a:gd name="connsiteX3715" fmla="*/ 475038 w 835885"/>
                <a:gd name="connsiteY3715" fmla="*/ 616698 h 855181"/>
                <a:gd name="connsiteX3716" fmla="*/ 475492 w 835885"/>
                <a:gd name="connsiteY3716" fmla="*/ 615336 h 855181"/>
                <a:gd name="connsiteX3717" fmla="*/ 476287 w 835885"/>
                <a:gd name="connsiteY3717" fmla="*/ 614541 h 855181"/>
                <a:gd name="connsiteX3718" fmla="*/ 477535 w 835885"/>
                <a:gd name="connsiteY3718" fmla="*/ 613747 h 855181"/>
                <a:gd name="connsiteX3719" fmla="*/ 478897 w 835885"/>
                <a:gd name="connsiteY3719" fmla="*/ 613406 h 855181"/>
                <a:gd name="connsiteX3720" fmla="*/ 480032 w 835885"/>
                <a:gd name="connsiteY3720" fmla="*/ 613747 h 855181"/>
                <a:gd name="connsiteX3721" fmla="*/ 480600 w 835885"/>
                <a:gd name="connsiteY3721" fmla="*/ 614201 h 855181"/>
                <a:gd name="connsiteX3722" fmla="*/ 481168 w 835885"/>
                <a:gd name="connsiteY3722" fmla="*/ 614428 h 855181"/>
                <a:gd name="connsiteX3723" fmla="*/ 481849 w 835885"/>
                <a:gd name="connsiteY3723" fmla="*/ 614314 h 855181"/>
                <a:gd name="connsiteX3724" fmla="*/ 482643 w 835885"/>
                <a:gd name="connsiteY3724" fmla="*/ 613633 h 855181"/>
                <a:gd name="connsiteX3725" fmla="*/ 482870 w 835885"/>
                <a:gd name="connsiteY3725" fmla="*/ 613974 h 855181"/>
                <a:gd name="connsiteX3726" fmla="*/ 482870 w 835885"/>
                <a:gd name="connsiteY3726" fmla="*/ 614201 h 855181"/>
                <a:gd name="connsiteX3727" fmla="*/ 482984 w 835885"/>
                <a:gd name="connsiteY3727" fmla="*/ 614314 h 855181"/>
                <a:gd name="connsiteX3728" fmla="*/ 483438 w 835885"/>
                <a:gd name="connsiteY3728" fmla="*/ 614428 h 855181"/>
                <a:gd name="connsiteX3729" fmla="*/ 562554 w 835885"/>
                <a:gd name="connsiteY3729" fmla="*/ 614882 h 855181"/>
                <a:gd name="connsiteX3730" fmla="*/ 563235 w 835885"/>
                <a:gd name="connsiteY3730" fmla="*/ 613519 h 855181"/>
                <a:gd name="connsiteX3731" fmla="*/ 564824 w 835885"/>
                <a:gd name="connsiteY3731" fmla="*/ 611930 h 855181"/>
                <a:gd name="connsiteX3732" fmla="*/ 567208 w 835885"/>
                <a:gd name="connsiteY3732" fmla="*/ 610342 h 855181"/>
                <a:gd name="connsiteX3733" fmla="*/ 567889 w 835885"/>
                <a:gd name="connsiteY3733" fmla="*/ 610342 h 855181"/>
                <a:gd name="connsiteX3734" fmla="*/ 567208 w 835885"/>
                <a:gd name="connsiteY3734" fmla="*/ 611249 h 855181"/>
                <a:gd name="connsiteX3735" fmla="*/ 567775 w 835885"/>
                <a:gd name="connsiteY3735" fmla="*/ 611363 h 855181"/>
                <a:gd name="connsiteX3736" fmla="*/ 568002 w 835885"/>
                <a:gd name="connsiteY3736" fmla="*/ 611704 h 855181"/>
                <a:gd name="connsiteX3737" fmla="*/ 567889 w 835885"/>
                <a:gd name="connsiteY3737" fmla="*/ 614655 h 855181"/>
                <a:gd name="connsiteX3738" fmla="*/ 565959 w 835885"/>
                <a:gd name="connsiteY3738" fmla="*/ 615903 h 855181"/>
                <a:gd name="connsiteX3739" fmla="*/ 563689 w 835885"/>
                <a:gd name="connsiteY3739" fmla="*/ 616131 h 855181"/>
                <a:gd name="connsiteX3740" fmla="*/ 562554 w 835885"/>
                <a:gd name="connsiteY3740" fmla="*/ 614882 h 855181"/>
                <a:gd name="connsiteX3741" fmla="*/ 742807 w 835885"/>
                <a:gd name="connsiteY3741" fmla="*/ 605687 h 855181"/>
                <a:gd name="connsiteX3742" fmla="*/ 743829 w 835885"/>
                <a:gd name="connsiteY3742" fmla="*/ 607617 h 855181"/>
                <a:gd name="connsiteX3743" fmla="*/ 748596 w 835885"/>
                <a:gd name="connsiteY3743" fmla="*/ 608866 h 855181"/>
                <a:gd name="connsiteX3744" fmla="*/ 750072 w 835885"/>
                <a:gd name="connsiteY3744" fmla="*/ 611136 h 855181"/>
                <a:gd name="connsiteX3745" fmla="*/ 746894 w 835885"/>
                <a:gd name="connsiteY3745" fmla="*/ 612838 h 855181"/>
                <a:gd name="connsiteX3746" fmla="*/ 736337 w 835885"/>
                <a:gd name="connsiteY3746" fmla="*/ 615790 h 855181"/>
                <a:gd name="connsiteX3747" fmla="*/ 734067 w 835885"/>
                <a:gd name="connsiteY3747" fmla="*/ 617152 h 855181"/>
                <a:gd name="connsiteX3748" fmla="*/ 728165 w 835885"/>
                <a:gd name="connsiteY3748" fmla="*/ 623395 h 855181"/>
                <a:gd name="connsiteX3749" fmla="*/ 726121 w 835885"/>
                <a:gd name="connsiteY3749" fmla="*/ 623736 h 855181"/>
                <a:gd name="connsiteX3750" fmla="*/ 723624 w 835885"/>
                <a:gd name="connsiteY3750" fmla="*/ 623395 h 855181"/>
                <a:gd name="connsiteX3751" fmla="*/ 721354 w 835885"/>
                <a:gd name="connsiteY3751" fmla="*/ 622600 h 855181"/>
                <a:gd name="connsiteX3752" fmla="*/ 720105 w 835885"/>
                <a:gd name="connsiteY3752" fmla="*/ 621693 h 855181"/>
                <a:gd name="connsiteX3753" fmla="*/ 714770 w 835885"/>
                <a:gd name="connsiteY3753" fmla="*/ 624303 h 855181"/>
                <a:gd name="connsiteX3754" fmla="*/ 713181 w 835885"/>
                <a:gd name="connsiteY3754" fmla="*/ 625892 h 855181"/>
                <a:gd name="connsiteX3755" fmla="*/ 714203 w 835885"/>
                <a:gd name="connsiteY3755" fmla="*/ 628389 h 855181"/>
                <a:gd name="connsiteX3756" fmla="*/ 712841 w 835885"/>
                <a:gd name="connsiteY3756" fmla="*/ 628844 h 855181"/>
                <a:gd name="connsiteX3757" fmla="*/ 712273 w 835885"/>
                <a:gd name="connsiteY3757" fmla="*/ 630092 h 855181"/>
                <a:gd name="connsiteX3758" fmla="*/ 712387 w 835885"/>
                <a:gd name="connsiteY3758" fmla="*/ 631794 h 855181"/>
                <a:gd name="connsiteX3759" fmla="*/ 712954 w 835885"/>
                <a:gd name="connsiteY3759" fmla="*/ 633384 h 855181"/>
                <a:gd name="connsiteX3760" fmla="*/ 711252 w 835885"/>
                <a:gd name="connsiteY3760" fmla="*/ 633044 h 855181"/>
                <a:gd name="connsiteX3761" fmla="*/ 709549 w 835885"/>
                <a:gd name="connsiteY3761" fmla="*/ 631681 h 855181"/>
                <a:gd name="connsiteX3762" fmla="*/ 708187 w 835885"/>
                <a:gd name="connsiteY3762" fmla="*/ 630092 h 855181"/>
                <a:gd name="connsiteX3763" fmla="*/ 707619 w 835885"/>
                <a:gd name="connsiteY3763" fmla="*/ 628844 h 855181"/>
                <a:gd name="connsiteX3764" fmla="*/ 707846 w 835885"/>
                <a:gd name="connsiteY3764" fmla="*/ 624644 h 855181"/>
                <a:gd name="connsiteX3765" fmla="*/ 708414 w 835885"/>
                <a:gd name="connsiteY3765" fmla="*/ 622941 h 855181"/>
                <a:gd name="connsiteX3766" fmla="*/ 709549 w 835885"/>
                <a:gd name="connsiteY3766" fmla="*/ 623508 h 855181"/>
                <a:gd name="connsiteX3767" fmla="*/ 710003 w 835885"/>
                <a:gd name="connsiteY3767" fmla="*/ 622827 h 855181"/>
                <a:gd name="connsiteX3768" fmla="*/ 711138 w 835885"/>
                <a:gd name="connsiteY3768" fmla="*/ 621693 h 855181"/>
                <a:gd name="connsiteX3769" fmla="*/ 711592 w 835885"/>
                <a:gd name="connsiteY3769" fmla="*/ 621012 h 855181"/>
                <a:gd name="connsiteX3770" fmla="*/ 712160 w 835885"/>
                <a:gd name="connsiteY3770" fmla="*/ 621352 h 855181"/>
                <a:gd name="connsiteX3771" fmla="*/ 714316 w 835885"/>
                <a:gd name="connsiteY3771" fmla="*/ 622600 h 855181"/>
                <a:gd name="connsiteX3772" fmla="*/ 715679 w 835885"/>
                <a:gd name="connsiteY3772" fmla="*/ 621238 h 855181"/>
                <a:gd name="connsiteX3773" fmla="*/ 716473 w 835885"/>
                <a:gd name="connsiteY3773" fmla="*/ 620103 h 855181"/>
                <a:gd name="connsiteX3774" fmla="*/ 717722 w 835885"/>
                <a:gd name="connsiteY3774" fmla="*/ 617606 h 855181"/>
                <a:gd name="connsiteX3775" fmla="*/ 721014 w 835885"/>
                <a:gd name="connsiteY3775" fmla="*/ 614655 h 855181"/>
                <a:gd name="connsiteX3776" fmla="*/ 721581 w 835885"/>
                <a:gd name="connsiteY3776" fmla="*/ 613860 h 855181"/>
                <a:gd name="connsiteX3777" fmla="*/ 731570 w 835885"/>
                <a:gd name="connsiteY3777" fmla="*/ 607617 h 855181"/>
                <a:gd name="connsiteX3778" fmla="*/ 741445 w 835885"/>
                <a:gd name="connsiteY3778" fmla="*/ 606028 h 855181"/>
                <a:gd name="connsiteX3779" fmla="*/ 742807 w 835885"/>
                <a:gd name="connsiteY3779" fmla="*/ 605687 h 855181"/>
                <a:gd name="connsiteX3780" fmla="*/ 580602 w 835885"/>
                <a:gd name="connsiteY3780" fmla="*/ 608639 h 855181"/>
                <a:gd name="connsiteX3781" fmla="*/ 581170 w 835885"/>
                <a:gd name="connsiteY3781" fmla="*/ 607390 h 855181"/>
                <a:gd name="connsiteX3782" fmla="*/ 582191 w 835885"/>
                <a:gd name="connsiteY3782" fmla="*/ 606823 h 855181"/>
                <a:gd name="connsiteX3783" fmla="*/ 583440 w 835885"/>
                <a:gd name="connsiteY3783" fmla="*/ 606255 h 855181"/>
                <a:gd name="connsiteX3784" fmla="*/ 584575 w 835885"/>
                <a:gd name="connsiteY3784" fmla="*/ 605234 h 855181"/>
                <a:gd name="connsiteX3785" fmla="*/ 585483 w 835885"/>
                <a:gd name="connsiteY3785" fmla="*/ 605687 h 855181"/>
                <a:gd name="connsiteX3786" fmla="*/ 587867 w 835885"/>
                <a:gd name="connsiteY3786" fmla="*/ 607617 h 855181"/>
                <a:gd name="connsiteX3787" fmla="*/ 586845 w 835885"/>
                <a:gd name="connsiteY3787" fmla="*/ 608980 h 855181"/>
                <a:gd name="connsiteX3788" fmla="*/ 584915 w 835885"/>
                <a:gd name="connsiteY3788" fmla="*/ 609092 h 855181"/>
                <a:gd name="connsiteX3789" fmla="*/ 582645 w 835885"/>
                <a:gd name="connsiteY3789" fmla="*/ 608639 h 855181"/>
                <a:gd name="connsiteX3790" fmla="*/ 580602 w 835885"/>
                <a:gd name="connsiteY3790" fmla="*/ 608639 h 855181"/>
                <a:gd name="connsiteX3791" fmla="*/ 619082 w 835885"/>
                <a:gd name="connsiteY3791" fmla="*/ 601942 h 855181"/>
                <a:gd name="connsiteX3792" fmla="*/ 620331 w 835885"/>
                <a:gd name="connsiteY3792" fmla="*/ 603644 h 855181"/>
                <a:gd name="connsiteX3793" fmla="*/ 621919 w 835885"/>
                <a:gd name="connsiteY3793" fmla="*/ 605120 h 855181"/>
                <a:gd name="connsiteX3794" fmla="*/ 623736 w 835885"/>
                <a:gd name="connsiteY3794" fmla="*/ 606255 h 855181"/>
                <a:gd name="connsiteX3795" fmla="*/ 625665 w 835885"/>
                <a:gd name="connsiteY3795" fmla="*/ 606936 h 855181"/>
                <a:gd name="connsiteX3796" fmla="*/ 625665 w 835885"/>
                <a:gd name="connsiteY3796" fmla="*/ 607504 h 855181"/>
                <a:gd name="connsiteX3797" fmla="*/ 625552 w 835885"/>
                <a:gd name="connsiteY3797" fmla="*/ 607617 h 855181"/>
                <a:gd name="connsiteX3798" fmla="*/ 625325 w 835885"/>
                <a:gd name="connsiteY3798" fmla="*/ 607617 h 855181"/>
                <a:gd name="connsiteX3799" fmla="*/ 624984 w 835885"/>
                <a:gd name="connsiteY3799" fmla="*/ 607730 h 855181"/>
                <a:gd name="connsiteX3800" fmla="*/ 623282 w 835885"/>
                <a:gd name="connsiteY3800" fmla="*/ 607049 h 855181"/>
                <a:gd name="connsiteX3801" fmla="*/ 621579 w 835885"/>
                <a:gd name="connsiteY3801" fmla="*/ 607390 h 855181"/>
                <a:gd name="connsiteX3802" fmla="*/ 619990 w 835885"/>
                <a:gd name="connsiteY3802" fmla="*/ 607958 h 855181"/>
                <a:gd name="connsiteX3803" fmla="*/ 618968 w 835885"/>
                <a:gd name="connsiteY3803" fmla="*/ 607730 h 855181"/>
                <a:gd name="connsiteX3804" fmla="*/ 617493 w 835885"/>
                <a:gd name="connsiteY3804" fmla="*/ 609206 h 855181"/>
                <a:gd name="connsiteX3805" fmla="*/ 613406 w 835885"/>
                <a:gd name="connsiteY3805" fmla="*/ 612157 h 855181"/>
                <a:gd name="connsiteX3806" fmla="*/ 612044 w 835885"/>
                <a:gd name="connsiteY3806" fmla="*/ 612725 h 855181"/>
                <a:gd name="connsiteX3807" fmla="*/ 610795 w 835885"/>
                <a:gd name="connsiteY3807" fmla="*/ 613747 h 855181"/>
                <a:gd name="connsiteX3808" fmla="*/ 608071 w 835885"/>
                <a:gd name="connsiteY3808" fmla="*/ 618287 h 855181"/>
                <a:gd name="connsiteX3809" fmla="*/ 606709 w 835885"/>
                <a:gd name="connsiteY3809" fmla="*/ 619309 h 855181"/>
                <a:gd name="connsiteX3810" fmla="*/ 598877 w 835885"/>
                <a:gd name="connsiteY3810" fmla="*/ 622033 h 855181"/>
                <a:gd name="connsiteX3811" fmla="*/ 594677 w 835885"/>
                <a:gd name="connsiteY3811" fmla="*/ 622374 h 855181"/>
                <a:gd name="connsiteX3812" fmla="*/ 593088 w 835885"/>
                <a:gd name="connsiteY3812" fmla="*/ 619309 h 855181"/>
                <a:gd name="connsiteX3813" fmla="*/ 594450 w 835885"/>
                <a:gd name="connsiteY3813" fmla="*/ 620103 h 855181"/>
                <a:gd name="connsiteX3814" fmla="*/ 595131 w 835885"/>
                <a:gd name="connsiteY3814" fmla="*/ 618855 h 855181"/>
                <a:gd name="connsiteX3815" fmla="*/ 596380 w 835885"/>
                <a:gd name="connsiteY3815" fmla="*/ 617833 h 855181"/>
                <a:gd name="connsiteX3816" fmla="*/ 597855 w 835885"/>
                <a:gd name="connsiteY3816" fmla="*/ 617606 h 855181"/>
                <a:gd name="connsiteX3817" fmla="*/ 598991 w 835885"/>
                <a:gd name="connsiteY3817" fmla="*/ 618514 h 855181"/>
                <a:gd name="connsiteX3818" fmla="*/ 599672 w 835885"/>
                <a:gd name="connsiteY3818" fmla="*/ 618514 h 855181"/>
                <a:gd name="connsiteX3819" fmla="*/ 600353 w 835885"/>
                <a:gd name="connsiteY3819" fmla="*/ 617947 h 855181"/>
                <a:gd name="connsiteX3820" fmla="*/ 601261 w 835885"/>
                <a:gd name="connsiteY3820" fmla="*/ 617719 h 855181"/>
                <a:gd name="connsiteX3821" fmla="*/ 603417 w 835885"/>
                <a:gd name="connsiteY3821" fmla="*/ 617719 h 855181"/>
                <a:gd name="connsiteX3822" fmla="*/ 603758 w 835885"/>
                <a:gd name="connsiteY3822" fmla="*/ 617266 h 855181"/>
                <a:gd name="connsiteX3823" fmla="*/ 605120 w 835885"/>
                <a:gd name="connsiteY3823" fmla="*/ 614428 h 855181"/>
                <a:gd name="connsiteX3824" fmla="*/ 603985 w 835885"/>
                <a:gd name="connsiteY3824" fmla="*/ 614995 h 855181"/>
                <a:gd name="connsiteX3825" fmla="*/ 603417 w 835885"/>
                <a:gd name="connsiteY3825" fmla="*/ 614314 h 855181"/>
                <a:gd name="connsiteX3826" fmla="*/ 603304 w 835885"/>
                <a:gd name="connsiteY3826" fmla="*/ 613293 h 855181"/>
                <a:gd name="connsiteX3827" fmla="*/ 603417 w 835885"/>
                <a:gd name="connsiteY3827" fmla="*/ 612725 h 855181"/>
                <a:gd name="connsiteX3828" fmla="*/ 604553 w 835885"/>
                <a:gd name="connsiteY3828" fmla="*/ 612498 h 855181"/>
                <a:gd name="connsiteX3829" fmla="*/ 615790 w 835885"/>
                <a:gd name="connsiteY3829" fmla="*/ 606823 h 855181"/>
                <a:gd name="connsiteX3830" fmla="*/ 615790 w 835885"/>
                <a:gd name="connsiteY3830" fmla="*/ 606028 h 855181"/>
                <a:gd name="connsiteX3831" fmla="*/ 615222 w 835885"/>
                <a:gd name="connsiteY3831" fmla="*/ 605687 h 855181"/>
                <a:gd name="connsiteX3832" fmla="*/ 614882 w 835885"/>
                <a:gd name="connsiteY3832" fmla="*/ 605461 h 855181"/>
                <a:gd name="connsiteX3833" fmla="*/ 614541 w 835885"/>
                <a:gd name="connsiteY3833" fmla="*/ 605234 h 855181"/>
                <a:gd name="connsiteX3834" fmla="*/ 613747 w 835885"/>
                <a:gd name="connsiteY3834" fmla="*/ 605120 h 855181"/>
                <a:gd name="connsiteX3835" fmla="*/ 613747 w 835885"/>
                <a:gd name="connsiteY3835" fmla="*/ 604439 h 855181"/>
                <a:gd name="connsiteX3836" fmla="*/ 616471 w 835885"/>
                <a:gd name="connsiteY3836" fmla="*/ 603644 h 855181"/>
                <a:gd name="connsiteX3837" fmla="*/ 617606 w 835885"/>
                <a:gd name="connsiteY3837" fmla="*/ 602963 h 855181"/>
                <a:gd name="connsiteX3838" fmla="*/ 618401 w 835885"/>
                <a:gd name="connsiteY3838" fmla="*/ 601942 h 855181"/>
                <a:gd name="connsiteX3839" fmla="*/ 619082 w 835885"/>
                <a:gd name="connsiteY3839" fmla="*/ 601942 h 855181"/>
                <a:gd name="connsiteX3840" fmla="*/ 529409 w 835885"/>
                <a:gd name="connsiteY3840" fmla="*/ 600353 h 855181"/>
                <a:gd name="connsiteX3841" fmla="*/ 528047 w 835885"/>
                <a:gd name="connsiteY3841" fmla="*/ 600012 h 855181"/>
                <a:gd name="connsiteX3842" fmla="*/ 526117 w 835885"/>
                <a:gd name="connsiteY3842" fmla="*/ 598310 h 855181"/>
                <a:gd name="connsiteX3843" fmla="*/ 524528 w 835885"/>
                <a:gd name="connsiteY3843" fmla="*/ 595926 h 855181"/>
                <a:gd name="connsiteX3844" fmla="*/ 524074 w 835885"/>
                <a:gd name="connsiteY3844" fmla="*/ 593655 h 855181"/>
                <a:gd name="connsiteX3845" fmla="*/ 524982 w 835885"/>
                <a:gd name="connsiteY3845" fmla="*/ 591953 h 855181"/>
                <a:gd name="connsiteX3846" fmla="*/ 526685 w 835885"/>
                <a:gd name="connsiteY3846" fmla="*/ 590477 h 855181"/>
                <a:gd name="connsiteX3847" fmla="*/ 528615 w 835885"/>
                <a:gd name="connsiteY3847" fmla="*/ 589569 h 855181"/>
                <a:gd name="connsiteX3848" fmla="*/ 530090 w 835885"/>
                <a:gd name="connsiteY3848" fmla="*/ 589569 h 855181"/>
                <a:gd name="connsiteX3849" fmla="*/ 528274 w 835885"/>
                <a:gd name="connsiteY3849" fmla="*/ 595926 h 855181"/>
                <a:gd name="connsiteX3850" fmla="*/ 527366 w 835885"/>
                <a:gd name="connsiteY3850" fmla="*/ 597969 h 855181"/>
                <a:gd name="connsiteX3851" fmla="*/ 527933 w 835885"/>
                <a:gd name="connsiteY3851" fmla="*/ 598536 h 855181"/>
                <a:gd name="connsiteX3852" fmla="*/ 528501 w 835885"/>
                <a:gd name="connsiteY3852" fmla="*/ 599104 h 855181"/>
                <a:gd name="connsiteX3853" fmla="*/ 529409 w 835885"/>
                <a:gd name="connsiteY3853" fmla="*/ 600353 h 855181"/>
                <a:gd name="connsiteX3854" fmla="*/ 492859 w 835885"/>
                <a:gd name="connsiteY3854" fmla="*/ 590364 h 855181"/>
                <a:gd name="connsiteX3855" fmla="*/ 493994 w 835885"/>
                <a:gd name="connsiteY3855" fmla="*/ 592180 h 855181"/>
                <a:gd name="connsiteX3856" fmla="*/ 497399 w 835885"/>
                <a:gd name="connsiteY3856" fmla="*/ 596379 h 855181"/>
                <a:gd name="connsiteX3857" fmla="*/ 498648 w 835885"/>
                <a:gd name="connsiteY3857" fmla="*/ 599898 h 855181"/>
                <a:gd name="connsiteX3858" fmla="*/ 498761 w 835885"/>
                <a:gd name="connsiteY3858" fmla="*/ 600806 h 855181"/>
                <a:gd name="connsiteX3859" fmla="*/ 498421 w 835885"/>
                <a:gd name="connsiteY3859" fmla="*/ 601260 h 855181"/>
                <a:gd name="connsiteX3860" fmla="*/ 497059 w 835885"/>
                <a:gd name="connsiteY3860" fmla="*/ 601942 h 855181"/>
                <a:gd name="connsiteX3861" fmla="*/ 496718 w 835885"/>
                <a:gd name="connsiteY3861" fmla="*/ 602396 h 855181"/>
                <a:gd name="connsiteX3862" fmla="*/ 493313 w 835885"/>
                <a:gd name="connsiteY3862" fmla="*/ 606142 h 855181"/>
                <a:gd name="connsiteX3863" fmla="*/ 491837 w 835885"/>
                <a:gd name="connsiteY3863" fmla="*/ 603871 h 855181"/>
                <a:gd name="connsiteX3864" fmla="*/ 490248 w 835885"/>
                <a:gd name="connsiteY3864" fmla="*/ 600466 h 855181"/>
                <a:gd name="connsiteX3865" fmla="*/ 489340 w 835885"/>
                <a:gd name="connsiteY3865" fmla="*/ 597174 h 855181"/>
                <a:gd name="connsiteX3866" fmla="*/ 490021 w 835885"/>
                <a:gd name="connsiteY3866" fmla="*/ 595358 h 855181"/>
                <a:gd name="connsiteX3867" fmla="*/ 490021 w 835885"/>
                <a:gd name="connsiteY3867" fmla="*/ 594564 h 855181"/>
                <a:gd name="connsiteX3868" fmla="*/ 489000 w 835885"/>
                <a:gd name="connsiteY3868" fmla="*/ 593655 h 855181"/>
                <a:gd name="connsiteX3869" fmla="*/ 487865 w 835885"/>
                <a:gd name="connsiteY3869" fmla="*/ 591612 h 855181"/>
                <a:gd name="connsiteX3870" fmla="*/ 486729 w 835885"/>
                <a:gd name="connsiteY3870" fmla="*/ 591158 h 855181"/>
                <a:gd name="connsiteX3871" fmla="*/ 486843 w 835885"/>
                <a:gd name="connsiteY3871" fmla="*/ 590591 h 855181"/>
                <a:gd name="connsiteX3872" fmla="*/ 486957 w 835885"/>
                <a:gd name="connsiteY3872" fmla="*/ 590250 h 855181"/>
                <a:gd name="connsiteX3873" fmla="*/ 487524 w 835885"/>
                <a:gd name="connsiteY3873" fmla="*/ 589456 h 855181"/>
                <a:gd name="connsiteX3874" fmla="*/ 487184 w 835885"/>
                <a:gd name="connsiteY3874" fmla="*/ 589342 h 855181"/>
                <a:gd name="connsiteX3875" fmla="*/ 486957 w 835885"/>
                <a:gd name="connsiteY3875" fmla="*/ 589342 h 855181"/>
                <a:gd name="connsiteX3876" fmla="*/ 486843 w 835885"/>
                <a:gd name="connsiteY3876" fmla="*/ 589228 h 855181"/>
                <a:gd name="connsiteX3877" fmla="*/ 486843 w 835885"/>
                <a:gd name="connsiteY3877" fmla="*/ 588661 h 855181"/>
                <a:gd name="connsiteX3878" fmla="*/ 488205 w 835885"/>
                <a:gd name="connsiteY3878" fmla="*/ 588661 h 855181"/>
                <a:gd name="connsiteX3879" fmla="*/ 490475 w 835885"/>
                <a:gd name="connsiteY3879" fmla="*/ 590591 h 855181"/>
                <a:gd name="connsiteX3880" fmla="*/ 491383 w 835885"/>
                <a:gd name="connsiteY3880" fmla="*/ 591045 h 855181"/>
                <a:gd name="connsiteX3881" fmla="*/ 492178 w 835885"/>
                <a:gd name="connsiteY3881" fmla="*/ 590364 h 855181"/>
                <a:gd name="connsiteX3882" fmla="*/ 492859 w 835885"/>
                <a:gd name="connsiteY3882" fmla="*/ 590364 h 855181"/>
                <a:gd name="connsiteX3883" fmla="*/ 706938 w 835885"/>
                <a:gd name="connsiteY3883" fmla="*/ 601147 h 855181"/>
                <a:gd name="connsiteX3884" fmla="*/ 707733 w 835885"/>
                <a:gd name="connsiteY3884" fmla="*/ 599558 h 855181"/>
                <a:gd name="connsiteX3885" fmla="*/ 708187 w 835885"/>
                <a:gd name="connsiteY3885" fmla="*/ 598991 h 855181"/>
                <a:gd name="connsiteX3886" fmla="*/ 708754 w 835885"/>
                <a:gd name="connsiteY3886" fmla="*/ 598536 h 855181"/>
                <a:gd name="connsiteX3887" fmla="*/ 708187 w 835885"/>
                <a:gd name="connsiteY3887" fmla="*/ 596720 h 855181"/>
                <a:gd name="connsiteX3888" fmla="*/ 708641 w 835885"/>
                <a:gd name="connsiteY3888" fmla="*/ 595245 h 855181"/>
                <a:gd name="connsiteX3889" fmla="*/ 709549 w 835885"/>
                <a:gd name="connsiteY3889" fmla="*/ 593996 h 855181"/>
                <a:gd name="connsiteX3890" fmla="*/ 710116 w 835885"/>
                <a:gd name="connsiteY3890" fmla="*/ 592861 h 855181"/>
                <a:gd name="connsiteX3891" fmla="*/ 710344 w 835885"/>
                <a:gd name="connsiteY3891" fmla="*/ 592634 h 855181"/>
                <a:gd name="connsiteX3892" fmla="*/ 710684 w 835885"/>
                <a:gd name="connsiteY3892" fmla="*/ 592066 h 855181"/>
                <a:gd name="connsiteX3893" fmla="*/ 710911 w 835885"/>
                <a:gd name="connsiteY3893" fmla="*/ 591272 h 855181"/>
                <a:gd name="connsiteX3894" fmla="*/ 710684 w 835885"/>
                <a:gd name="connsiteY3894" fmla="*/ 590364 h 855181"/>
                <a:gd name="connsiteX3895" fmla="*/ 709889 w 835885"/>
                <a:gd name="connsiteY3895" fmla="*/ 589683 h 855181"/>
                <a:gd name="connsiteX3896" fmla="*/ 709095 w 835885"/>
                <a:gd name="connsiteY3896" fmla="*/ 589796 h 855181"/>
                <a:gd name="connsiteX3897" fmla="*/ 708414 w 835885"/>
                <a:gd name="connsiteY3897" fmla="*/ 590137 h 855181"/>
                <a:gd name="connsiteX3898" fmla="*/ 708073 w 835885"/>
                <a:gd name="connsiteY3898" fmla="*/ 590250 h 855181"/>
                <a:gd name="connsiteX3899" fmla="*/ 707392 w 835885"/>
                <a:gd name="connsiteY3899" fmla="*/ 589456 h 855181"/>
                <a:gd name="connsiteX3900" fmla="*/ 706938 w 835885"/>
                <a:gd name="connsiteY3900" fmla="*/ 588774 h 855181"/>
                <a:gd name="connsiteX3901" fmla="*/ 706030 w 835885"/>
                <a:gd name="connsiteY3901" fmla="*/ 586845 h 855181"/>
                <a:gd name="connsiteX3902" fmla="*/ 705349 w 835885"/>
                <a:gd name="connsiteY3902" fmla="*/ 586050 h 855181"/>
                <a:gd name="connsiteX3903" fmla="*/ 704668 w 835885"/>
                <a:gd name="connsiteY3903" fmla="*/ 585823 h 855181"/>
                <a:gd name="connsiteX3904" fmla="*/ 704328 w 835885"/>
                <a:gd name="connsiteY3904" fmla="*/ 585256 h 855181"/>
                <a:gd name="connsiteX3905" fmla="*/ 704781 w 835885"/>
                <a:gd name="connsiteY3905" fmla="*/ 583553 h 855181"/>
                <a:gd name="connsiteX3906" fmla="*/ 705917 w 835885"/>
                <a:gd name="connsiteY3906" fmla="*/ 585028 h 855181"/>
                <a:gd name="connsiteX3907" fmla="*/ 714089 w 835885"/>
                <a:gd name="connsiteY3907" fmla="*/ 588434 h 855181"/>
                <a:gd name="connsiteX3908" fmla="*/ 714089 w 835885"/>
                <a:gd name="connsiteY3908" fmla="*/ 589228 h 855181"/>
                <a:gd name="connsiteX3909" fmla="*/ 712841 w 835885"/>
                <a:gd name="connsiteY3909" fmla="*/ 589228 h 855181"/>
                <a:gd name="connsiteX3910" fmla="*/ 713749 w 835885"/>
                <a:gd name="connsiteY3910" fmla="*/ 590818 h 855181"/>
                <a:gd name="connsiteX3911" fmla="*/ 714998 w 835885"/>
                <a:gd name="connsiteY3911" fmla="*/ 591499 h 855181"/>
                <a:gd name="connsiteX3912" fmla="*/ 716019 w 835885"/>
                <a:gd name="connsiteY3912" fmla="*/ 592293 h 855181"/>
                <a:gd name="connsiteX3913" fmla="*/ 716132 w 835885"/>
                <a:gd name="connsiteY3913" fmla="*/ 594223 h 855181"/>
                <a:gd name="connsiteX3914" fmla="*/ 716927 w 835885"/>
                <a:gd name="connsiteY3914" fmla="*/ 593202 h 855181"/>
                <a:gd name="connsiteX3915" fmla="*/ 717722 w 835885"/>
                <a:gd name="connsiteY3915" fmla="*/ 592747 h 855181"/>
                <a:gd name="connsiteX3916" fmla="*/ 718516 w 835885"/>
                <a:gd name="connsiteY3916" fmla="*/ 592747 h 855181"/>
                <a:gd name="connsiteX3917" fmla="*/ 719424 w 835885"/>
                <a:gd name="connsiteY3917" fmla="*/ 593315 h 855181"/>
                <a:gd name="connsiteX3918" fmla="*/ 719765 w 835885"/>
                <a:gd name="connsiteY3918" fmla="*/ 594677 h 855181"/>
                <a:gd name="connsiteX3919" fmla="*/ 719084 w 835885"/>
                <a:gd name="connsiteY3919" fmla="*/ 596834 h 855181"/>
                <a:gd name="connsiteX3920" fmla="*/ 719538 w 835885"/>
                <a:gd name="connsiteY3920" fmla="*/ 598196 h 855181"/>
                <a:gd name="connsiteX3921" fmla="*/ 719084 w 835885"/>
                <a:gd name="connsiteY3921" fmla="*/ 598991 h 855181"/>
                <a:gd name="connsiteX3922" fmla="*/ 718970 w 835885"/>
                <a:gd name="connsiteY3922" fmla="*/ 599331 h 855181"/>
                <a:gd name="connsiteX3923" fmla="*/ 718857 w 835885"/>
                <a:gd name="connsiteY3923" fmla="*/ 599898 h 855181"/>
                <a:gd name="connsiteX3924" fmla="*/ 719538 w 835885"/>
                <a:gd name="connsiteY3924" fmla="*/ 599898 h 855181"/>
                <a:gd name="connsiteX3925" fmla="*/ 719538 w 835885"/>
                <a:gd name="connsiteY3925" fmla="*/ 599104 h 855181"/>
                <a:gd name="connsiteX3926" fmla="*/ 720105 w 835885"/>
                <a:gd name="connsiteY3926" fmla="*/ 599104 h 855181"/>
                <a:gd name="connsiteX3927" fmla="*/ 719424 w 835885"/>
                <a:gd name="connsiteY3927" fmla="*/ 600806 h 855181"/>
                <a:gd name="connsiteX3928" fmla="*/ 717835 w 835885"/>
                <a:gd name="connsiteY3928" fmla="*/ 600806 h 855181"/>
                <a:gd name="connsiteX3929" fmla="*/ 714884 w 835885"/>
                <a:gd name="connsiteY3929" fmla="*/ 599898 h 855181"/>
                <a:gd name="connsiteX3930" fmla="*/ 714430 w 835885"/>
                <a:gd name="connsiteY3930" fmla="*/ 600579 h 855181"/>
                <a:gd name="connsiteX3931" fmla="*/ 714203 w 835885"/>
                <a:gd name="connsiteY3931" fmla="*/ 601715 h 855181"/>
                <a:gd name="connsiteX3932" fmla="*/ 713976 w 835885"/>
                <a:gd name="connsiteY3932" fmla="*/ 602736 h 855181"/>
                <a:gd name="connsiteX3933" fmla="*/ 713295 w 835885"/>
                <a:gd name="connsiteY3933" fmla="*/ 603190 h 855181"/>
                <a:gd name="connsiteX3934" fmla="*/ 712387 w 835885"/>
                <a:gd name="connsiteY3934" fmla="*/ 602963 h 855181"/>
                <a:gd name="connsiteX3935" fmla="*/ 711592 w 835885"/>
                <a:gd name="connsiteY3935" fmla="*/ 602623 h 855181"/>
                <a:gd name="connsiteX3936" fmla="*/ 710911 w 835885"/>
                <a:gd name="connsiteY3936" fmla="*/ 602509 h 855181"/>
                <a:gd name="connsiteX3937" fmla="*/ 710230 w 835885"/>
                <a:gd name="connsiteY3937" fmla="*/ 603190 h 855181"/>
                <a:gd name="connsiteX3938" fmla="*/ 709549 w 835885"/>
                <a:gd name="connsiteY3938" fmla="*/ 602055 h 855181"/>
                <a:gd name="connsiteX3939" fmla="*/ 708754 w 835885"/>
                <a:gd name="connsiteY3939" fmla="*/ 601147 h 855181"/>
                <a:gd name="connsiteX3940" fmla="*/ 707960 w 835885"/>
                <a:gd name="connsiteY3940" fmla="*/ 600579 h 855181"/>
                <a:gd name="connsiteX3941" fmla="*/ 706938 w 835885"/>
                <a:gd name="connsiteY3941" fmla="*/ 601147 h 855181"/>
                <a:gd name="connsiteX3942" fmla="*/ 599785 w 835885"/>
                <a:gd name="connsiteY3942" fmla="*/ 582078 h 855181"/>
                <a:gd name="connsiteX3943" fmla="*/ 599558 w 835885"/>
                <a:gd name="connsiteY3943" fmla="*/ 582645 h 855181"/>
                <a:gd name="connsiteX3944" fmla="*/ 599558 w 835885"/>
                <a:gd name="connsiteY3944" fmla="*/ 582759 h 855181"/>
                <a:gd name="connsiteX3945" fmla="*/ 599444 w 835885"/>
                <a:gd name="connsiteY3945" fmla="*/ 582759 h 855181"/>
                <a:gd name="connsiteX3946" fmla="*/ 599104 w 835885"/>
                <a:gd name="connsiteY3946" fmla="*/ 582985 h 855181"/>
                <a:gd name="connsiteX3947" fmla="*/ 597174 w 835885"/>
                <a:gd name="connsiteY3947" fmla="*/ 579580 h 855181"/>
                <a:gd name="connsiteX3948" fmla="*/ 598763 w 835885"/>
                <a:gd name="connsiteY3948" fmla="*/ 579694 h 855181"/>
                <a:gd name="connsiteX3949" fmla="*/ 600012 w 835885"/>
                <a:gd name="connsiteY3949" fmla="*/ 579240 h 855181"/>
                <a:gd name="connsiteX3950" fmla="*/ 602396 w 835885"/>
                <a:gd name="connsiteY3950" fmla="*/ 577991 h 855181"/>
                <a:gd name="connsiteX3951" fmla="*/ 602169 w 835885"/>
                <a:gd name="connsiteY3951" fmla="*/ 578899 h 855181"/>
                <a:gd name="connsiteX3952" fmla="*/ 601828 w 835885"/>
                <a:gd name="connsiteY3952" fmla="*/ 579694 h 855181"/>
                <a:gd name="connsiteX3953" fmla="*/ 602736 w 835885"/>
                <a:gd name="connsiteY3953" fmla="*/ 580942 h 855181"/>
                <a:gd name="connsiteX3954" fmla="*/ 603190 w 835885"/>
                <a:gd name="connsiteY3954" fmla="*/ 581396 h 855181"/>
                <a:gd name="connsiteX3955" fmla="*/ 602623 w 835885"/>
                <a:gd name="connsiteY3955" fmla="*/ 582304 h 855181"/>
                <a:gd name="connsiteX3956" fmla="*/ 601828 w 835885"/>
                <a:gd name="connsiteY3956" fmla="*/ 582872 h 855181"/>
                <a:gd name="connsiteX3957" fmla="*/ 600807 w 835885"/>
                <a:gd name="connsiteY3957" fmla="*/ 582872 h 855181"/>
                <a:gd name="connsiteX3958" fmla="*/ 599785 w 835885"/>
                <a:gd name="connsiteY3958" fmla="*/ 582078 h 855181"/>
                <a:gd name="connsiteX3959" fmla="*/ 548706 w 835885"/>
                <a:gd name="connsiteY3959" fmla="*/ 588661 h 855181"/>
                <a:gd name="connsiteX3960" fmla="*/ 547684 w 835885"/>
                <a:gd name="connsiteY3960" fmla="*/ 589002 h 855181"/>
                <a:gd name="connsiteX3961" fmla="*/ 547117 w 835885"/>
                <a:gd name="connsiteY3961" fmla="*/ 589796 h 855181"/>
                <a:gd name="connsiteX3962" fmla="*/ 546663 w 835885"/>
                <a:gd name="connsiteY3962" fmla="*/ 590818 h 855181"/>
                <a:gd name="connsiteX3963" fmla="*/ 545981 w 835885"/>
                <a:gd name="connsiteY3963" fmla="*/ 591953 h 855181"/>
                <a:gd name="connsiteX3964" fmla="*/ 545300 w 835885"/>
                <a:gd name="connsiteY3964" fmla="*/ 592747 h 855181"/>
                <a:gd name="connsiteX3965" fmla="*/ 544052 w 835885"/>
                <a:gd name="connsiteY3965" fmla="*/ 593883 h 855181"/>
                <a:gd name="connsiteX3966" fmla="*/ 541328 w 835885"/>
                <a:gd name="connsiteY3966" fmla="*/ 595812 h 855181"/>
                <a:gd name="connsiteX3967" fmla="*/ 539739 w 835885"/>
                <a:gd name="connsiteY3967" fmla="*/ 596267 h 855181"/>
                <a:gd name="connsiteX3968" fmla="*/ 536333 w 835885"/>
                <a:gd name="connsiteY3968" fmla="*/ 596039 h 855181"/>
                <a:gd name="connsiteX3969" fmla="*/ 535425 w 835885"/>
                <a:gd name="connsiteY3969" fmla="*/ 595585 h 855181"/>
                <a:gd name="connsiteX3970" fmla="*/ 533382 w 835885"/>
                <a:gd name="connsiteY3970" fmla="*/ 593883 h 855181"/>
                <a:gd name="connsiteX3971" fmla="*/ 532361 w 835885"/>
                <a:gd name="connsiteY3971" fmla="*/ 593542 h 855181"/>
                <a:gd name="connsiteX3972" fmla="*/ 531566 w 835885"/>
                <a:gd name="connsiteY3972" fmla="*/ 593088 h 855181"/>
                <a:gd name="connsiteX3973" fmla="*/ 531566 w 835885"/>
                <a:gd name="connsiteY3973" fmla="*/ 591726 h 855181"/>
                <a:gd name="connsiteX3974" fmla="*/ 532474 w 835885"/>
                <a:gd name="connsiteY3974" fmla="*/ 587072 h 855181"/>
                <a:gd name="connsiteX3975" fmla="*/ 533723 w 835885"/>
                <a:gd name="connsiteY3975" fmla="*/ 585597 h 855181"/>
                <a:gd name="connsiteX3976" fmla="*/ 536674 w 835885"/>
                <a:gd name="connsiteY3976" fmla="*/ 583780 h 855181"/>
                <a:gd name="connsiteX3977" fmla="*/ 535993 w 835885"/>
                <a:gd name="connsiteY3977" fmla="*/ 583326 h 855181"/>
                <a:gd name="connsiteX3978" fmla="*/ 535312 w 835885"/>
                <a:gd name="connsiteY3978" fmla="*/ 583099 h 855181"/>
                <a:gd name="connsiteX3979" fmla="*/ 534631 w 835885"/>
                <a:gd name="connsiteY3979" fmla="*/ 583213 h 855181"/>
                <a:gd name="connsiteX3980" fmla="*/ 535993 w 835885"/>
                <a:gd name="connsiteY3980" fmla="*/ 581170 h 855181"/>
                <a:gd name="connsiteX3981" fmla="*/ 538717 w 835885"/>
                <a:gd name="connsiteY3981" fmla="*/ 578899 h 855181"/>
                <a:gd name="connsiteX3982" fmla="*/ 541782 w 835885"/>
                <a:gd name="connsiteY3982" fmla="*/ 577083 h 855181"/>
                <a:gd name="connsiteX3983" fmla="*/ 544619 w 835885"/>
                <a:gd name="connsiteY3983" fmla="*/ 576175 h 855181"/>
                <a:gd name="connsiteX3984" fmla="*/ 543144 w 835885"/>
                <a:gd name="connsiteY3984" fmla="*/ 578332 h 855181"/>
                <a:gd name="connsiteX3985" fmla="*/ 543938 w 835885"/>
                <a:gd name="connsiteY3985" fmla="*/ 579126 h 855181"/>
                <a:gd name="connsiteX3986" fmla="*/ 546549 w 835885"/>
                <a:gd name="connsiteY3986" fmla="*/ 579580 h 855181"/>
                <a:gd name="connsiteX3987" fmla="*/ 547911 w 835885"/>
                <a:gd name="connsiteY3987" fmla="*/ 577877 h 855181"/>
                <a:gd name="connsiteX3988" fmla="*/ 547684 w 835885"/>
                <a:gd name="connsiteY3988" fmla="*/ 577424 h 855181"/>
                <a:gd name="connsiteX3989" fmla="*/ 547230 w 835885"/>
                <a:gd name="connsiteY3989" fmla="*/ 576175 h 855181"/>
                <a:gd name="connsiteX3990" fmla="*/ 548592 w 835885"/>
                <a:gd name="connsiteY3990" fmla="*/ 576061 h 855181"/>
                <a:gd name="connsiteX3991" fmla="*/ 549954 w 835885"/>
                <a:gd name="connsiteY3991" fmla="*/ 576175 h 855181"/>
                <a:gd name="connsiteX3992" fmla="*/ 549727 w 835885"/>
                <a:gd name="connsiteY3992" fmla="*/ 577083 h 855181"/>
                <a:gd name="connsiteX3993" fmla="*/ 549387 w 835885"/>
                <a:gd name="connsiteY3993" fmla="*/ 577991 h 855181"/>
                <a:gd name="connsiteX3994" fmla="*/ 549046 w 835885"/>
                <a:gd name="connsiteY3994" fmla="*/ 578899 h 855181"/>
                <a:gd name="connsiteX3995" fmla="*/ 548592 w 835885"/>
                <a:gd name="connsiteY3995" fmla="*/ 579580 h 855181"/>
                <a:gd name="connsiteX3996" fmla="*/ 547003 w 835885"/>
                <a:gd name="connsiteY3996" fmla="*/ 583666 h 855181"/>
                <a:gd name="connsiteX3997" fmla="*/ 547003 w 835885"/>
                <a:gd name="connsiteY3997" fmla="*/ 585369 h 855181"/>
                <a:gd name="connsiteX3998" fmla="*/ 548592 w 835885"/>
                <a:gd name="connsiteY3998" fmla="*/ 586164 h 855181"/>
                <a:gd name="connsiteX3999" fmla="*/ 548592 w 835885"/>
                <a:gd name="connsiteY3999" fmla="*/ 586959 h 855181"/>
                <a:gd name="connsiteX4000" fmla="*/ 547230 w 835885"/>
                <a:gd name="connsiteY4000" fmla="*/ 586959 h 855181"/>
                <a:gd name="connsiteX4001" fmla="*/ 547230 w 835885"/>
                <a:gd name="connsiteY4001" fmla="*/ 587866 h 855181"/>
                <a:gd name="connsiteX4002" fmla="*/ 548592 w 835885"/>
                <a:gd name="connsiteY4002" fmla="*/ 587866 h 855181"/>
                <a:gd name="connsiteX4003" fmla="*/ 548592 w 835885"/>
                <a:gd name="connsiteY4003" fmla="*/ 588661 h 855181"/>
                <a:gd name="connsiteX4004" fmla="*/ 572543 w 835885"/>
                <a:gd name="connsiteY4004" fmla="*/ 570840 h 855181"/>
                <a:gd name="connsiteX4005" fmla="*/ 573224 w 835885"/>
                <a:gd name="connsiteY4005" fmla="*/ 570272 h 855181"/>
                <a:gd name="connsiteX4006" fmla="*/ 574813 w 835885"/>
                <a:gd name="connsiteY4006" fmla="*/ 571067 h 855181"/>
                <a:gd name="connsiteX4007" fmla="*/ 577197 w 835885"/>
                <a:gd name="connsiteY4007" fmla="*/ 572883 h 855181"/>
                <a:gd name="connsiteX4008" fmla="*/ 578332 w 835885"/>
                <a:gd name="connsiteY4008" fmla="*/ 575040 h 855181"/>
                <a:gd name="connsiteX4009" fmla="*/ 578899 w 835885"/>
                <a:gd name="connsiteY4009" fmla="*/ 577196 h 855181"/>
                <a:gd name="connsiteX4010" fmla="*/ 579126 w 835885"/>
                <a:gd name="connsiteY4010" fmla="*/ 582418 h 855181"/>
                <a:gd name="connsiteX4011" fmla="*/ 578899 w 835885"/>
                <a:gd name="connsiteY4011" fmla="*/ 584688 h 855181"/>
                <a:gd name="connsiteX4012" fmla="*/ 577991 w 835885"/>
                <a:gd name="connsiteY4012" fmla="*/ 589683 h 855181"/>
                <a:gd name="connsiteX4013" fmla="*/ 577764 w 835885"/>
                <a:gd name="connsiteY4013" fmla="*/ 592293 h 855181"/>
                <a:gd name="connsiteX4014" fmla="*/ 575040 w 835885"/>
                <a:gd name="connsiteY4014" fmla="*/ 598196 h 855181"/>
                <a:gd name="connsiteX4015" fmla="*/ 574586 w 835885"/>
                <a:gd name="connsiteY4015" fmla="*/ 598650 h 855181"/>
                <a:gd name="connsiteX4016" fmla="*/ 573905 w 835885"/>
                <a:gd name="connsiteY4016" fmla="*/ 598763 h 855181"/>
                <a:gd name="connsiteX4017" fmla="*/ 572543 w 835885"/>
                <a:gd name="connsiteY4017" fmla="*/ 599331 h 855181"/>
                <a:gd name="connsiteX4018" fmla="*/ 569138 w 835885"/>
                <a:gd name="connsiteY4018" fmla="*/ 602623 h 855181"/>
                <a:gd name="connsiteX4019" fmla="*/ 568002 w 835885"/>
                <a:gd name="connsiteY4019" fmla="*/ 603077 h 855181"/>
                <a:gd name="connsiteX4020" fmla="*/ 566186 w 835885"/>
                <a:gd name="connsiteY4020" fmla="*/ 603531 h 855181"/>
                <a:gd name="connsiteX4021" fmla="*/ 565051 w 835885"/>
                <a:gd name="connsiteY4021" fmla="*/ 604212 h 855181"/>
                <a:gd name="connsiteX4022" fmla="*/ 564824 w 835885"/>
                <a:gd name="connsiteY4022" fmla="*/ 603417 h 855181"/>
                <a:gd name="connsiteX4023" fmla="*/ 564484 w 835885"/>
                <a:gd name="connsiteY4023" fmla="*/ 603304 h 855181"/>
                <a:gd name="connsiteX4024" fmla="*/ 563803 w 835885"/>
                <a:gd name="connsiteY4024" fmla="*/ 602623 h 855181"/>
                <a:gd name="connsiteX4025" fmla="*/ 563348 w 835885"/>
                <a:gd name="connsiteY4025" fmla="*/ 601715 h 855181"/>
                <a:gd name="connsiteX4026" fmla="*/ 562781 w 835885"/>
                <a:gd name="connsiteY4026" fmla="*/ 599331 h 855181"/>
                <a:gd name="connsiteX4027" fmla="*/ 562441 w 835885"/>
                <a:gd name="connsiteY4027" fmla="*/ 598423 h 855181"/>
                <a:gd name="connsiteX4028" fmla="*/ 561873 w 835885"/>
                <a:gd name="connsiteY4028" fmla="*/ 597629 h 855181"/>
                <a:gd name="connsiteX4029" fmla="*/ 559149 w 835885"/>
                <a:gd name="connsiteY4029" fmla="*/ 595926 h 855181"/>
                <a:gd name="connsiteX4030" fmla="*/ 559603 w 835885"/>
                <a:gd name="connsiteY4030" fmla="*/ 595245 h 855181"/>
                <a:gd name="connsiteX4031" fmla="*/ 559716 w 835885"/>
                <a:gd name="connsiteY4031" fmla="*/ 594564 h 855181"/>
                <a:gd name="connsiteX4032" fmla="*/ 559489 w 835885"/>
                <a:gd name="connsiteY4032" fmla="*/ 593769 h 855181"/>
                <a:gd name="connsiteX4033" fmla="*/ 558922 w 835885"/>
                <a:gd name="connsiteY4033" fmla="*/ 592974 h 855181"/>
                <a:gd name="connsiteX4034" fmla="*/ 558468 w 835885"/>
                <a:gd name="connsiteY4034" fmla="*/ 592066 h 855181"/>
                <a:gd name="connsiteX4035" fmla="*/ 558354 w 835885"/>
                <a:gd name="connsiteY4035" fmla="*/ 591045 h 855181"/>
                <a:gd name="connsiteX4036" fmla="*/ 558468 w 835885"/>
                <a:gd name="connsiteY4036" fmla="*/ 590250 h 855181"/>
                <a:gd name="connsiteX4037" fmla="*/ 558581 w 835885"/>
                <a:gd name="connsiteY4037" fmla="*/ 590023 h 855181"/>
                <a:gd name="connsiteX4038" fmla="*/ 557106 w 835885"/>
                <a:gd name="connsiteY4038" fmla="*/ 587072 h 855181"/>
                <a:gd name="connsiteX4039" fmla="*/ 555970 w 835885"/>
                <a:gd name="connsiteY4039" fmla="*/ 585597 h 855181"/>
                <a:gd name="connsiteX4040" fmla="*/ 554608 w 835885"/>
                <a:gd name="connsiteY4040" fmla="*/ 584916 h 855181"/>
                <a:gd name="connsiteX4041" fmla="*/ 554608 w 835885"/>
                <a:gd name="connsiteY4041" fmla="*/ 584121 h 855181"/>
                <a:gd name="connsiteX4042" fmla="*/ 555176 w 835885"/>
                <a:gd name="connsiteY4042" fmla="*/ 583553 h 855181"/>
                <a:gd name="connsiteX4043" fmla="*/ 555630 w 835885"/>
                <a:gd name="connsiteY4043" fmla="*/ 583326 h 855181"/>
                <a:gd name="connsiteX4044" fmla="*/ 556084 w 835885"/>
                <a:gd name="connsiteY4044" fmla="*/ 583440 h 855181"/>
                <a:gd name="connsiteX4045" fmla="*/ 556538 w 835885"/>
                <a:gd name="connsiteY4045" fmla="*/ 584007 h 855181"/>
                <a:gd name="connsiteX4046" fmla="*/ 557560 w 835885"/>
                <a:gd name="connsiteY4046" fmla="*/ 583326 h 855181"/>
                <a:gd name="connsiteX4047" fmla="*/ 561192 w 835885"/>
                <a:gd name="connsiteY4047" fmla="*/ 579126 h 855181"/>
                <a:gd name="connsiteX4048" fmla="*/ 567548 w 835885"/>
                <a:gd name="connsiteY4048" fmla="*/ 574586 h 855181"/>
                <a:gd name="connsiteX4049" fmla="*/ 568116 w 835885"/>
                <a:gd name="connsiteY4049" fmla="*/ 573791 h 855181"/>
                <a:gd name="connsiteX4050" fmla="*/ 569592 w 835885"/>
                <a:gd name="connsiteY4050" fmla="*/ 571181 h 855181"/>
                <a:gd name="connsiteX4051" fmla="*/ 570273 w 835885"/>
                <a:gd name="connsiteY4051" fmla="*/ 570840 h 855181"/>
                <a:gd name="connsiteX4052" fmla="*/ 572202 w 835885"/>
                <a:gd name="connsiteY4052" fmla="*/ 570613 h 855181"/>
                <a:gd name="connsiteX4053" fmla="*/ 572543 w 835885"/>
                <a:gd name="connsiteY4053" fmla="*/ 570840 h 855181"/>
                <a:gd name="connsiteX4054" fmla="*/ 467546 w 835885"/>
                <a:gd name="connsiteY4054" fmla="*/ 572996 h 855181"/>
                <a:gd name="connsiteX4055" fmla="*/ 466865 w 835885"/>
                <a:gd name="connsiteY4055" fmla="*/ 572202 h 855181"/>
                <a:gd name="connsiteX4056" fmla="*/ 469930 w 835885"/>
                <a:gd name="connsiteY4056" fmla="*/ 570159 h 855181"/>
                <a:gd name="connsiteX4057" fmla="*/ 471633 w 835885"/>
                <a:gd name="connsiteY4057" fmla="*/ 569705 h 855181"/>
                <a:gd name="connsiteX4058" fmla="*/ 472881 w 835885"/>
                <a:gd name="connsiteY4058" fmla="*/ 570500 h 855181"/>
                <a:gd name="connsiteX4059" fmla="*/ 473562 w 835885"/>
                <a:gd name="connsiteY4059" fmla="*/ 570500 h 855181"/>
                <a:gd name="connsiteX4060" fmla="*/ 474016 w 835885"/>
                <a:gd name="connsiteY4060" fmla="*/ 569819 h 855181"/>
                <a:gd name="connsiteX4061" fmla="*/ 474471 w 835885"/>
                <a:gd name="connsiteY4061" fmla="*/ 569705 h 855181"/>
                <a:gd name="connsiteX4062" fmla="*/ 475038 w 835885"/>
                <a:gd name="connsiteY4062" fmla="*/ 569932 h 855181"/>
                <a:gd name="connsiteX4063" fmla="*/ 475606 w 835885"/>
                <a:gd name="connsiteY4063" fmla="*/ 570500 h 855181"/>
                <a:gd name="connsiteX4064" fmla="*/ 476173 w 835885"/>
                <a:gd name="connsiteY4064" fmla="*/ 572202 h 855181"/>
                <a:gd name="connsiteX4065" fmla="*/ 476400 w 835885"/>
                <a:gd name="connsiteY4065" fmla="*/ 574359 h 855181"/>
                <a:gd name="connsiteX4066" fmla="*/ 476400 w 835885"/>
                <a:gd name="connsiteY4066" fmla="*/ 576742 h 855181"/>
                <a:gd name="connsiteX4067" fmla="*/ 476173 w 835885"/>
                <a:gd name="connsiteY4067" fmla="*/ 578899 h 855181"/>
                <a:gd name="connsiteX4068" fmla="*/ 475606 w 835885"/>
                <a:gd name="connsiteY4068" fmla="*/ 577196 h 855181"/>
                <a:gd name="connsiteX4069" fmla="*/ 474924 w 835885"/>
                <a:gd name="connsiteY4069" fmla="*/ 577196 h 855181"/>
                <a:gd name="connsiteX4070" fmla="*/ 474924 w 835885"/>
                <a:gd name="connsiteY4070" fmla="*/ 578672 h 855181"/>
                <a:gd name="connsiteX4071" fmla="*/ 474584 w 835885"/>
                <a:gd name="connsiteY4071" fmla="*/ 579807 h 855181"/>
                <a:gd name="connsiteX4072" fmla="*/ 473903 w 835885"/>
                <a:gd name="connsiteY4072" fmla="*/ 580602 h 855181"/>
                <a:gd name="connsiteX4073" fmla="*/ 472995 w 835885"/>
                <a:gd name="connsiteY4073" fmla="*/ 581283 h 855181"/>
                <a:gd name="connsiteX4074" fmla="*/ 472768 w 835885"/>
                <a:gd name="connsiteY4074" fmla="*/ 580942 h 855181"/>
                <a:gd name="connsiteX4075" fmla="*/ 472768 w 835885"/>
                <a:gd name="connsiteY4075" fmla="*/ 580829 h 855181"/>
                <a:gd name="connsiteX4076" fmla="*/ 472654 w 835885"/>
                <a:gd name="connsiteY4076" fmla="*/ 580715 h 855181"/>
                <a:gd name="connsiteX4077" fmla="*/ 472314 w 835885"/>
                <a:gd name="connsiteY4077" fmla="*/ 580488 h 855181"/>
                <a:gd name="connsiteX4078" fmla="*/ 472314 w 835885"/>
                <a:gd name="connsiteY4078" fmla="*/ 579921 h 855181"/>
                <a:gd name="connsiteX4079" fmla="*/ 472541 w 835885"/>
                <a:gd name="connsiteY4079" fmla="*/ 579807 h 855181"/>
                <a:gd name="connsiteX4080" fmla="*/ 472768 w 835885"/>
                <a:gd name="connsiteY4080" fmla="*/ 579807 h 855181"/>
                <a:gd name="connsiteX4081" fmla="*/ 472995 w 835885"/>
                <a:gd name="connsiteY4081" fmla="*/ 579694 h 855181"/>
                <a:gd name="connsiteX4082" fmla="*/ 472200 w 835885"/>
                <a:gd name="connsiteY4082" fmla="*/ 579240 h 855181"/>
                <a:gd name="connsiteX4083" fmla="*/ 471292 w 835885"/>
                <a:gd name="connsiteY4083" fmla="*/ 579013 h 855181"/>
                <a:gd name="connsiteX4084" fmla="*/ 470498 w 835885"/>
                <a:gd name="connsiteY4084" fmla="*/ 579126 h 855181"/>
                <a:gd name="connsiteX4085" fmla="*/ 469703 w 835885"/>
                <a:gd name="connsiteY4085" fmla="*/ 579694 h 855181"/>
                <a:gd name="connsiteX4086" fmla="*/ 469476 w 835885"/>
                <a:gd name="connsiteY4086" fmla="*/ 578558 h 855181"/>
                <a:gd name="connsiteX4087" fmla="*/ 469249 w 835885"/>
                <a:gd name="connsiteY4087" fmla="*/ 578105 h 855181"/>
                <a:gd name="connsiteX4088" fmla="*/ 468908 w 835885"/>
                <a:gd name="connsiteY4088" fmla="*/ 578218 h 855181"/>
                <a:gd name="connsiteX4089" fmla="*/ 468341 w 835885"/>
                <a:gd name="connsiteY4089" fmla="*/ 578899 h 855181"/>
                <a:gd name="connsiteX4090" fmla="*/ 467546 w 835885"/>
                <a:gd name="connsiteY4090" fmla="*/ 578332 h 855181"/>
                <a:gd name="connsiteX4091" fmla="*/ 466752 w 835885"/>
                <a:gd name="connsiteY4091" fmla="*/ 578332 h 855181"/>
                <a:gd name="connsiteX4092" fmla="*/ 466184 w 835885"/>
                <a:gd name="connsiteY4092" fmla="*/ 578786 h 855181"/>
                <a:gd name="connsiteX4093" fmla="*/ 465617 w 835885"/>
                <a:gd name="connsiteY4093" fmla="*/ 579580 h 855181"/>
                <a:gd name="connsiteX4094" fmla="*/ 465276 w 835885"/>
                <a:gd name="connsiteY4094" fmla="*/ 578218 h 855181"/>
                <a:gd name="connsiteX4095" fmla="*/ 465503 w 835885"/>
                <a:gd name="connsiteY4095" fmla="*/ 577877 h 855181"/>
                <a:gd name="connsiteX4096" fmla="*/ 466298 w 835885"/>
                <a:gd name="connsiteY4096" fmla="*/ 577083 h 855181"/>
                <a:gd name="connsiteX4097" fmla="*/ 465617 w 835885"/>
                <a:gd name="connsiteY4097" fmla="*/ 576402 h 855181"/>
                <a:gd name="connsiteX4098" fmla="*/ 465617 w 835885"/>
                <a:gd name="connsiteY4098" fmla="*/ 575834 h 855181"/>
                <a:gd name="connsiteX4099" fmla="*/ 466071 w 835885"/>
                <a:gd name="connsiteY4099" fmla="*/ 575267 h 855181"/>
                <a:gd name="connsiteX4100" fmla="*/ 466865 w 835885"/>
                <a:gd name="connsiteY4100" fmla="*/ 574586 h 855181"/>
                <a:gd name="connsiteX4101" fmla="*/ 466525 w 835885"/>
                <a:gd name="connsiteY4101" fmla="*/ 573678 h 855181"/>
                <a:gd name="connsiteX4102" fmla="*/ 466752 w 835885"/>
                <a:gd name="connsiteY4102" fmla="*/ 573337 h 855181"/>
                <a:gd name="connsiteX4103" fmla="*/ 467546 w 835885"/>
                <a:gd name="connsiteY4103" fmla="*/ 572996 h 855181"/>
                <a:gd name="connsiteX4104" fmla="*/ 339962 w 835885"/>
                <a:gd name="connsiteY4104" fmla="*/ 559602 h 855181"/>
                <a:gd name="connsiteX4105" fmla="*/ 340529 w 835885"/>
                <a:gd name="connsiteY4105" fmla="*/ 560057 h 855181"/>
                <a:gd name="connsiteX4106" fmla="*/ 342118 w 835885"/>
                <a:gd name="connsiteY4106" fmla="*/ 560964 h 855181"/>
                <a:gd name="connsiteX4107" fmla="*/ 342799 w 835885"/>
                <a:gd name="connsiteY4107" fmla="*/ 561646 h 855181"/>
                <a:gd name="connsiteX4108" fmla="*/ 343140 w 835885"/>
                <a:gd name="connsiteY4108" fmla="*/ 562554 h 855181"/>
                <a:gd name="connsiteX4109" fmla="*/ 343367 w 835885"/>
                <a:gd name="connsiteY4109" fmla="*/ 563802 h 855181"/>
                <a:gd name="connsiteX4110" fmla="*/ 343140 w 835885"/>
                <a:gd name="connsiteY4110" fmla="*/ 564938 h 855181"/>
                <a:gd name="connsiteX4111" fmla="*/ 342118 w 835885"/>
                <a:gd name="connsiteY4111" fmla="*/ 565505 h 855181"/>
                <a:gd name="connsiteX4112" fmla="*/ 340075 w 835885"/>
                <a:gd name="connsiteY4112" fmla="*/ 565051 h 855181"/>
                <a:gd name="connsiteX4113" fmla="*/ 338940 w 835885"/>
                <a:gd name="connsiteY4113" fmla="*/ 563916 h 855181"/>
                <a:gd name="connsiteX4114" fmla="*/ 338032 w 835885"/>
                <a:gd name="connsiteY4114" fmla="*/ 562554 h 855181"/>
                <a:gd name="connsiteX4115" fmla="*/ 336556 w 835885"/>
                <a:gd name="connsiteY4115" fmla="*/ 561305 h 855181"/>
                <a:gd name="connsiteX4116" fmla="*/ 337237 w 835885"/>
                <a:gd name="connsiteY4116" fmla="*/ 560511 h 855181"/>
                <a:gd name="connsiteX4117" fmla="*/ 338032 w 835885"/>
                <a:gd name="connsiteY4117" fmla="*/ 559943 h 855181"/>
                <a:gd name="connsiteX4118" fmla="*/ 338940 w 835885"/>
                <a:gd name="connsiteY4118" fmla="*/ 559602 h 855181"/>
                <a:gd name="connsiteX4119" fmla="*/ 339962 w 835885"/>
                <a:gd name="connsiteY4119" fmla="*/ 559602 h 855181"/>
                <a:gd name="connsiteX4120" fmla="*/ 384457 w 835885"/>
                <a:gd name="connsiteY4120" fmla="*/ 549614 h 855181"/>
                <a:gd name="connsiteX4121" fmla="*/ 382868 w 835885"/>
                <a:gd name="connsiteY4121" fmla="*/ 551089 h 855181"/>
                <a:gd name="connsiteX4122" fmla="*/ 380598 w 835885"/>
                <a:gd name="connsiteY4122" fmla="*/ 552111 h 855181"/>
                <a:gd name="connsiteX4123" fmla="*/ 378214 w 835885"/>
                <a:gd name="connsiteY4123" fmla="*/ 552451 h 855181"/>
                <a:gd name="connsiteX4124" fmla="*/ 376398 w 835885"/>
                <a:gd name="connsiteY4124" fmla="*/ 552111 h 855181"/>
                <a:gd name="connsiteX4125" fmla="*/ 376739 w 835885"/>
                <a:gd name="connsiteY4125" fmla="*/ 554494 h 855181"/>
                <a:gd name="connsiteX4126" fmla="*/ 375603 w 835885"/>
                <a:gd name="connsiteY4126" fmla="*/ 555743 h 855181"/>
                <a:gd name="connsiteX4127" fmla="*/ 373560 w 835885"/>
                <a:gd name="connsiteY4127" fmla="*/ 556197 h 855181"/>
                <a:gd name="connsiteX4128" fmla="*/ 371404 w 835885"/>
                <a:gd name="connsiteY4128" fmla="*/ 556197 h 855181"/>
                <a:gd name="connsiteX4129" fmla="*/ 365842 w 835885"/>
                <a:gd name="connsiteY4129" fmla="*/ 557787 h 855181"/>
                <a:gd name="connsiteX4130" fmla="*/ 363685 w 835885"/>
                <a:gd name="connsiteY4130" fmla="*/ 557900 h 855181"/>
                <a:gd name="connsiteX4131" fmla="*/ 363685 w 835885"/>
                <a:gd name="connsiteY4131" fmla="*/ 557106 h 855181"/>
                <a:gd name="connsiteX4132" fmla="*/ 372312 w 835885"/>
                <a:gd name="connsiteY4132" fmla="*/ 551316 h 855181"/>
                <a:gd name="connsiteX4133" fmla="*/ 374695 w 835885"/>
                <a:gd name="connsiteY4133" fmla="*/ 550522 h 855181"/>
                <a:gd name="connsiteX4134" fmla="*/ 379009 w 835885"/>
                <a:gd name="connsiteY4134" fmla="*/ 550522 h 855181"/>
                <a:gd name="connsiteX4135" fmla="*/ 380938 w 835885"/>
                <a:gd name="connsiteY4135" fmla="*/ 549614 h 855181"/>
                <a:gd name="connsiteX4136" fmla="*/ 384457 w 835885"/>
                <a:gd name="connsiteY4136" fmla="*/ 549614 h 855181"/>
                <a:gd name="connsiteX4137" fmla="*/ 460168 w 835885"/>
                <a:gd name="connsiteY4137" fmla="*/ 544619 h 855181"/>
                <a:gd name="connsiteX4138" fmla="*/ 460849 w 835885"/>
                <a:gd name="connsiteY4138" fmla="*/ 541441 h 855181"/>
                <a:gd name="connsiteX4139" fmla="*/ 462892 w 835885"/>
                <a:gd name="connsiteY4139" fmla="*/ 539171 h 855181"/>
                <a:gd name="connsiteX4140" fmla="*/ 465163 w 835885"/>
                <a:gd name="connsiteY4140" fmla="*/ 537355 h 855181"/>
                <a:gd name="connsiteX4141" fmla="*/ 466752 w 835885"/>
                <a:gd name="connsiteY4141" fmla="*/ 535425 h 855181"/>
                <a:gd name="connsiteX4142" fmla="*/ 467433 w 835885"/>
                <a:gd name="connsiteY4142" fmla="*/ 535425 h 855181"/>
                <a:gd name="connsiteX4143" fmla="*/ 467433 w 835885"/>
                <a:gd name="connsiteY4143" fmla="*/ 537128 h 855181"/>
                <a:gd name="connsiteX4144" fmla="*/ 467206 w 835885"/>
                <a:gd name="connsiteY4144" fmla="*/ 538036 h 855181"/>
                <a:gd name="connsiteX4145" fmla="*/ 466525 w 835885"/>
                <a:gd name="connsiteY4145" fmla="*/ 539738 h 855181"/>
                <a:gd name="connsiteX4146" fmla="*/ 466184 w 835885"/>
                <a:gd name="connsiteY4146" fmla="*/ 540306 h 855181"/>
                <a:gd name="connsiteX4147" fmla="*/ 469930 w 835885"/>
                <a:gd name="connsiteY4147" fmla="*/ 542576 h 855181"/>
                <a:gd name="connsiteX4148" fmla="*/ 471179 w 835885"/>
                <a:gd name="connsiteY4148" fmla="*/ 544393 h 855181"/>
                <a:gd name="connsiteX4149" fmla="*/ 470725 w 835885"/>
                <a:gd name="connsiteY4149" fmla="*/ 547003 h 855181"/>
                <a:gd name="connsiteX4150" fmla="*/ 469362 w 835885"/>
                <a:gd name="connsiteY4150" fmla="*/ 546549 h 855181"/>
                <a:gd name="connsiteX4151" fmla="*/ 468341 w 835885"/>
                <a:gd name="connsiteY4151" fmla="*/ 547911 h 855181"/>
                <a:gd name="connsiteX4152" fmla="*/ 467660 w 835885"/>
                <a:gd name="connsiteY4152" fmla="*/ 550068 h 855181"/>
                <a:gd name="connsiteX4153" fmla="*/ 467433 w 835885"/>
                <a:gd name="connsiteY4153" fmla="*/ 551997 h 855181"/>
                <a:gd name="connsiteX4154" fmla="*/ 466071 w 835885"/>
                <a:gd name="connsiteY4154" fmla="*/ 553360 h 855181"/>
                <a:gd name="connsiteX4155" fmla="*/ 464368 w 835885"/>
                <a:gd name="connsiteY4155" fmla="*/ 555175 h 855181"/>
                <a:gd name="connsiteX4156" fmla="*/ 462211 w 835885"/>
                <a:gd name="connsiteY4156" fmla="*/ 556425 h 855181"/>
                <a:gd name="connsiteX4157" fmla="*/ 460168 w 835885"/>
                <a:gd name="connsiteY4157" fmla="*/ 556992 h 855181"/>
                <a:gd name="connsiteX4158" fmla="*/ 461076 w 835885"/>
                <a:gd name="connsiteY4158" fmla="*/ 552678 h 855181"/>
                <a:gd name="connsiteX4159" fmla="*/ 461984 w 835885"/>
                <a:gd name="connsiteY4159" fmla="*/ 550749 h 855181"/>
                <a:gd name="connsiteX4160" fmla="*/ 463573 w 835885"/>
                <a:gd name="connsiteY4160" fmla="*/ 549614 h 855181"/>
                <a:gd name="connsiteX4161" fmla="*/ 463573 w 835885"/>
                <a:gd name="connsiteY4161" fmla="*/ 548819 h 855181"/>
                <a:gd name="connsiteX4162" fmla="*/ 463120 w 835885"/>
                <a:gd name="connsiteY4162" fmla="*/ 548592 h 855181"/>
                <a:gd name="connsiteX4163" fmla="*/ 462665 w 835885"/>
                <a:gd name="connsiteY4163" fmla="*/ 548138 h 855181"/>
                <a:gd name="connsiteX4164" fmla="*/ 462211 w 835885"/>
                <a:gd name="connsiteY4164" fmla="*/ 547911 h 855181"/>
                <a:gd name="connsiteX4165" fmla="*/ 462211 w 835885"/>
                <a:gd name="connsiteY4165" fmla="*/ 547117 h 855181"/>
                <a:gd name="connsiteX4166" fmla="*/ 463006 w 835885"/>
                <a:gd name="connsiteY4166" fmla="*/ 545868 h 855181"/>
                <a:gd name="connsiteX4167" fmla="*/ 462779 w 835885"/>
                <a:gd name="connsiteY4167" fmla="*/ 544619 h 855181"/>
                <a:gd name="connsiteX4168" fmla="*/ 461758 w 835885"/>
                <a:gd name="connsiteY4168" fmla="*/ 544052 h 855181"/>
                <a:gd name="connsiteX4169" fmla="*/ 460168 w 835885"/>
                <a:gd name="connsiteY4169" fmla="*/ 544619 h 855181"/>
                <a:gd name="connsiteX4170" fmla="*/ 559830 w 835885"/>
                <a:gd name="connsiteY4170" fmla="*/ 543824 h 855181"/>
                <a:gd name="connsiteX4171" fmla="*/ 558581 w 835885"/>
                <a:gd name="connsiteY4171" fmla="*/ 543598 h 855181"/>
                <a:gd name="connsiteX4172" fmla="*/ 551203 w 835885"/>
                <a:gd name="connsiteY4172" fmla="*/ 544505 h 855181"/>
                <a:gd name="connsiteX4173" fmla="*/ 551430 w 835885"/>
                <a:gd name="connsiteY4173" fmla="*/ 543598 h 855181"/>
                <a:gd name="connsiteX4174" fmla="*/ 551430 w 835885"/>
                <a:gd name="connsiteY4174" fmla="*/ 543257 h 855181"/>
                <a:gd name="connsiteX4175" fmla="*/ 551316 w 835885"/>
                <a:gd name="connsiteY4175" fmla="*/ 543030 h 855181"/>
                <a:gd name="connsiteX4176" fmla="*/ 551203 w 835885"/>
                <a:gd name="connsiteY4176" fmla="*/ 542576 h 855181"/>
                <a:gd name="connsiteX4177" fmla="*/ 551430 w 835885"/>
                <a:gd name="connsiteY4177" fmla="*/ 541668 h 855181"/>
                <a:gd name="connsiteX4178" fmla="*/ 551884 w 835885"/>
                <a:gd name="connsiteY4178" fmla="*/ 541441 h 855181"/>
                <a:gd name="connsiteX4179" fmla="*/ 552338 w 835885"/>
                <a:gd name="connsiteY4179" fmla="*/ 541441 h 855181"/>
                <a:gd name="connsiteX4180" fmla="*/ 552565 w 835885"/>
                <a:gd name="connsiteY4180" fmla="*/ 541328 h 855181"/>
                <a:gd name="connsiteX4181" fmla="*/ 553019 w 835885"/>
                <a:gd name="connsiteY4181" fmla="*/ 538490 h 855181"/>
                <a:gd name="connsiteX4182" fmla="*/ 552679 w 835885"/>
                <a:gd name="connsiteY4182" fmla="*/ 537468 h 855181"/>
                <a:gd name="connsiteX4183" fmla="*/ 551203 w 835885"/>
                <a:gd name="connsiteY4183" fmla="*/ 537241 h 855181"/>
                <a:gd name="connsiteX4184" fmla="*/ 551771 w 835885"/>
                <a:gd name="connsiteY4184" fmla="*/ 535311 h 855181"/>
                <a:gd name="connsiteX4185" fmla="*/ 552906 w 835885"/>
                <a:gd name="connsiteY4185" fmla="*/ 534517 h 855181"/>
                <a:gd name="connsiteX4186" fmla="*/ 554154 w 835885"/>
                <a:gd name="connsiteY4186" fmla="*/ 533949 h 855181"/>
                <a:gd name="connsiteX4187" fmla="*/ 555176 w 835885"/>
                <a:gd name="connsiteY4187" fmla="*/ 532928 h 855181"/>
                <a:gd name="connsiteX4188" fmla="*/ 558013 w 835885"/>
                <a:gd name="connsiteY4188" fmla="*/ 537922 h 855181"/>
                <a:gd name="connsiteX4189" fmla="*/ 558468 w 835885"/>
                <a:gd name="connsiteY4189" fmla="*/ 537695 h 855181"/>
                <a:gd name="connsiteX4190" fmla="*/ 558808 w 835885"/>
                <a:gd name="connsiteY4190" fmla="*/ 535198 h 855181"/>
                <a:gd name="connsiteX4191" fmla="*/ 559716 w 835885"/>
                <a:gd name="connsiteY4191" fmla="*/ 534744 h 855181"/>
                <a:gd name="connsiteX4192" fmla="*/ 562781 w 835885"/>
                <a:gd name="connsiteY4192" fmla="*/ 535538 h 855181"/>
                <a:gd name="connsiteX4193" fmla="*/ 563122 w 835885"/>
                <a:gd name="connsiteY4193" fmla="*/ 535766 h 855181"/>
                <a:gd name="connsiteX4194" fmla="*/ 563689 w 835885"/>
                <a:gd name="connsiteY4194" fmla="*/ 536333 h 855181"/>
                <a:gd name="connsiteX4195" fmla="*/ 564370 w 835885"/>
                <a:gd name="connsiteY4195" fmla="*/ 536900 h 855181"/>
                <a:gd name="connsiteX4196" fmla="*/ 566186 w 835885"/>
                <a:gd name="connsiteY4196" fmla="*/ 537468 h 855181"/>
                <a:gd name="connsiteX4197" fmla="*/ 566413 w 835885"/>
                <a:gd name="connsiteY4197" fmla="*/ 538263 h 855181"/>
                <a:gd name="connsiteX4198" fmla="*/ 566186 w 835885"/>
                <a:gd name="connsiteY4198" fmla="*/ 539284 h 855181"/>
                <a:gd name="connsiteX4199" fmla="*/ 565619 w 835885"/>
                <a:gd name="connsiteY4199" fmla="*/ 540306 h 855181"/>
                <a:gd name="connsiteX4200" fmla="*/ 564143 w 835885"/>
                <a:gd name="connsiteY4200" fmla="*/ 540874 h 855181"/>
                <a:gd name="connsiteX4201" fmla="*/ 562327 w 835885"/>
                <a:gd name="connsiteY4201" fmla="*/ 540874 h 855181"/>
                <a:gd name="connsiteX4202" fmla="*/ 560738 w 835885"/>
                <a:gd name="connsiteY4202" fmla="*/ 541441 h 855181"/>
                <a:gd name="connsiteX4203" fmla="*/ 560284 w 835885"/>
                <a:gd name="connsiteY4203" fmla="*/ 543711 h 855181"/>
                <a:gd name="connsiteX4204" fmla="*/ 559830 w 835885"/>
                <a:gd name="connsiteY4204" fmla="*/ 543711 h 855181"/>
                <a:gd name="connsiteX4205" fmla="*/ 516015 w 835885"/>
                <a:gd name="connsiteY4205" fmla="*/ 541781 h 855181"/>
                <a:gd name="connsiteX4206" fmla="*/ 516242 w 835885"/>
                <a:gd name="connsiteY4206" fmla="*/ 542122 h 855181"/>
                <a:gd name="connsiteX4207" fmla="*/ 516809 w 835885"/>
                <a:gd name="connsiteY4207" fmla="*/ 542576 h 855181"/>
                <a:gd name="connsiteX4208" fmla="*/ 517490 w 835885"/>
                <a:gd name="connsiteY4208" fmla="*/ 543143 h 855181"/>
                <a:gd name="connsiteX4209" fmla="*/ 517945 w 835885"/>
                <a:gd name="connsiteY4209" fmla="*/ 543938 h 855181"/>
                <a:gd name="connsiteX4210" fmla="*/ 518172 w 835885"/>
                <a:gd name="connsiteY4210" fmla="*/ 545187 h 855181"/>
                <a:gd name="connsiteX4211" fmla="*/ 517945 w 835885"/>
                <a:gd name="connsiteY4211" fmla="*/ 545868 h 855181"/>
                <a:gd name="connsiteX4212" fmla="*/ 517264 w 835885"/>
                <a:gd name="connsiteY4212" fmla="*/ 546436 h 855181"/>
                <a:gd name="connsiteX4213" fmla="*/ 511361 w 835885"/>
                <a:gd name="connsiteY4213" fmla="*/ 549500 h 855181"/>
                <a:gd name="connsiteX4214" fmla="*/ 509999 w 835885"/>
                <a:gd name="connsiteY4214" fmla="*/ 550522 h 855181"/>
                <a:gd name="connsiteX4215" fmla="*/ 509999 w 835885"/>
                <a:gd name="connsiteY4215" fmla="*/ 549387 h 855181"/>
                <a:gd name="connsiteX4216" fmla="*/ 510112 w 835885"/>
                <a:gd name="connsiteY4216" fmla="*/ 548479 h 855181"/>
                <a:gd name="connsiteX4217" fmla="*/ 510340 w 835885"/>
                <a:gd name="connsiteY4217" fmla="*/ 547798 h 855181"/>
                <a:gd name="connsiteX4218" fmla="*/ 510680 w 835885"/>
                <a:gd name="connsiteY4218" fmla="*/ 547230 h 855181"/>
                <a:gd name="connsiteX4219" fmla="*/ 510680 w 835885"/>
                <a:gd name="connsiteY4219" fmla="*/ 546322 h 855181"/>
                <a:gd name="connsiteX4220" fmla="*/ 509999 w 835885"/>
                <a:gd name="connsiteY4220" fmla="*/ 546436 h 855181"/>
                <a:gd name="connsiteX4221" fmla="*/ 507956 w 835885"/>
                <a:gd name="connsiteY4221" fmla="*/ 546322 h 855181"/>
                <a:gd name="connsiteX4222" fmla="*/ 508183 w 835885"/>
                <a:gd name="connsiteY4222" fmla="*/ 545187 h 855181"/>
                <a:gd name="connsiteX4223" fmla="*/ 508637 w 835885"/>
                <a:gd name="connsiteY4223" fmla="*/ 544279 h 855181"/>
                <a:gd name="connsiteX4224" fmla="*/ 509204 w 835885"/>
                <a:gd name="connsiteY4224" fmla="*/ 543598 h 855181"/>
                <a:gd name="connsiteX4225" fmla="*/ 509999 w 835885"/>
                <a:gd name="connsiteY4225" fmla="*/ 543030 h 855181"/>
                <a:gd name="connsiteX4226" fmla="*/ 509659 w 835885"/>
                <a:gd name="connsiteY4226" fmla="*/ 542917 h 855181"/>
                <a:gd name="connsiteX4227" fmla="*/ 508750 w 835885"/>
                <a:gd name="connsiteY4227" fmla="*/ 542349 h 855181"/>
                <a:gd name="connsiteX4228" fmla="*/ 510567 w 835885"/>
                <a:gd name="connsiteY4228" fmla="*/ 541895 h 855181"/>
                <a:gd name="connsiteX4229" fmla="*/ 511702 w 835885"/>
                <a:gd name="connsiteY4229" fmla="*/ 540306 h 855181"/>
                <a:gd name="connsiteX4230" fmla="*/ 512156 w 835885"/>
                <a:gd name="connsiteY4230" fmla="*/ 538263 h 855181"/>
                <a:gd name="connsiteX4231" fmla="*/ 512156 w 835885"/>
                <a:gd name="connsiteY4231" fmla="*/ 536560 h 855181"/>
                <a:gd name="connsiteX4232" fmla="*/ 511588 w 835885"/>
                <a:gd name="connsiteY4232" fmla="*/ 533949 h 855181"/>
                <a:gd name="connsiteX4233" fmla="*/ 511474 w 835885"/>
                <a:gd name="connsiteY4233" fmla="*/ 532928 h 855181"/>
                <a:gd name="connsiteX4234" fmla="*/ 512383 w 835885"/>
                <a:gd name="connsiteY4234" fmla="*/ 532928 h 855181"/>
                <a:gd name="connsiteX4235" fmla="*/ 514766 w 835885"/>
                <a:gd name="connsiteY4235" fmla="*/ 533268 h 855181"/>
                <a:gd name="connsiteX4236" fmla="*/ 515675 w 835885"/>
                <a:gd name="connsiteY4236" fmla="*/ 534290 h 855181"/>
                <a:gd name="connsiteX4237" fmla="*/ 516583 w 835885"/>
                <a:gd name="connsiteY4237" fmla="*/ 535992 h 855181"/>
                <a:gd name="connsiteX4238" fmla="*/ 517264 w 835885"/>
                <a:gd name="connsiteY4238" fmla="*/ 537809 h 855181"/>
                <a:gd name="connsiteX4239" fmla="*/ 517490 w 835885"/>
                <a:gd name="connsiteY4239" fmla="*/ 539171 h 855181"/>
                <a:gd name="connsiteX4240" fmla="*/ 517264 w 835885"/>
                <a:gd name="connsiteY4240" fmla="*/ 540079 h 855181"/>
                <a:gd name="connsiteX4241" fmla="*/ 516356 w 835885"/>
                <a:gd name="connsiteY4241" fmla="*/ 541214 h 855181"/>
                <a:gd name="connsiteX4242" fmla="*/ 516015 w 835885"/>
                <a:gd name="connsiteY4242" fmla="*/ 541781 h 855181"/>
                <a:gd name="connsiteX4243" fmla="*/ 373788 w 835885"/>
                <a:gd name="connsiteY4243" fmla="*/ 527139 h 855181"/>
                <a:gd name="connsiteX4244" fmla="*/ 374241 w 835885"/>
                <a:gd name="connsiteY4244" fmla="*/ 527025 h 855181"/>
                <a:gd name="connsiteX4245" fmla="*/ 374355 w 835885"/>
                <a:gd name="connsiteY4245" fmla="*/ 527252 h 855181"/>
                <a:gd name="connsiteX4246" fmla="*/ 374355 w 835885"/>
                <a:gd name="connsiteY4246" fmla="*/ 527593 h 855181"/>
                <a:gd name="connsiteX4247" fmla="*/ 374469 w 835885"/>
                <a:gd name="connsiteY4247" fmla="*/ 528047 h 855181"/>
                <a:gd name="connsiteX4248" fmla="*/ 375263 w 835885"/>
                <a:gd name="connsiteY4248" fmla="*/ 529296 h 855181"/>
                <a:gd name="connsiteX4249" fmla="*/ 376171 w 835885"/>
                <a:gd name="connsiteY4249" fmla="*/ 530090 h 855181"/>
                <a:gd name="connsiteX4250" fmla="*/ 377193 w 835885"/>
                <a:gd name="connsiteY4250" fmla="*/ 530544 h 855181"/>
                <a:gd name="connsiteX4251" fmla="*/ 378555 w 835885"/>
                <a:gd name="connsiteY4251" fmla="*/ 530658 h 855181"/>
                <a:gd name="connsiteX4252" fmla="*/ 378555 w 835885"/>
                <a:gd name="connsiteY4252" fmla="*/ 531452 h 855181"/>
                <a:gd name="connsiteX4253" fmla="*/ 376625 w 835885"/>
                <a:gd name="connsiteY4253" fmla="*/ 532587 h 855181"/>
                <a:gd name="connsiteX4254" fmla="*/ 374241 w 835885"/>
                <a:gd name="connsiteY4254" fmla="*/ 532928 h 855181"/>
                <a:gd name="connsiteX4255" fmla="*/ 371744 w 835885"/>
                <a:gd name="connsiteY4255" fmla="*/ 532587 h 855181"/>
                <a:gd name="connsiteX4256" fmla="*/ 369815 w 835885"/>
                <a:gd name="connsiteY4256" fmla="*/ 531452 h 855181"/>
                <a:gd name="connsiteX4257" fmla="*/ 369815 w 835885"/>
                <a:gd name="connsiteY4257" fmla="*/ 530658 h 855181"/>
                <a:gd name="connsiteX4258" fmla="*/ 372539 w 835885"/>
                <a:gd name="connsiteY4258" fmla="*/ 529977 h 855181"/>
                <a:gd name="connsiteX4259" fmla="*/ 373560 w 835885"/>
                <a:gd name="connsiteY4259" fmla="*/ 529068 h 855181"/>
                <a:gd name="connsiteX4260" fmla="*/ 373788 w 835885"/>
                <a:gd name="connsiteY4260" fmla="*/ 527139 h 855181"/>
                <a:gd name="connsiteX4261" fmla="*/ 530317 w 835885"/>
                <a:gd name="connsiteY4261" fmla="*/ 523847 h 855181"/>
                <a:gd name="connsiteX4262" fmla="*/ 529296 w 835885"/>
                <a:gd name="connsiteY4262" fmla="*/ 523279 h 855181"/>
                <a:gd name="connsiteX4263" fmla="*/ 526004 w 835885"/>
                <a:gd name="connsiteY4263" fmla="*/ 519534 h 855181"/>
                <a:gd name="connsiteX4264" fmla="*/ 522258 w 835885"/>
                <a:gd name="connsiteY4264" fmla="*/ 517831 h 855181"/>
                <a:gd name="connsiteX4265" fmla="*/ 521236 w 835885"/>
                <a:gd name="connsiteY4265" fmla="*/ 517036 h 855181"/>
                <a:gd name="connsiteX4266" fmla="*/ 520555 w 835885"/>
                <a:gd name="connsiteY4266" fmla="*/ 516015 h 855181"/>
                <a:gd name="connsiteX4267" fmla="*/ 519874 w 835885"/>
                <a:gd name="connsiteY4267" fmla="*/ 514539 h 855181"/>
                <a:gd name="connsiteX4268" fmla="*/ 519647 w 835885"/>
                <a:gd name="connsiteY4268" fmla="*/ 513064 h 855181"/>
                <a:gd name="connsiteX4269" fmla="*/ 519988 w 835885"/>
                <a:gd name="connsiteY4269" fmla="*/ 512042 h 855181"/>
                <a:gd name="connsiteX4270" fmla="*/ 521236 w 835885"/>
                <a:gd name="connsiteY4270" fmla="*/ 511702 h 855181"/>
                <a:gd name="connsiteX4271" fmla="*/ 526571 w 835885"/>
                <a:gd name="connsiteY4271" fmla="*/ 512042 h 855181"/>
                <a:gd name="connsiteX4272" fmla="*/ 527026 w 835885"/>
                <a:gd name="connsiteY4272" fmla="*/ 512269 h 855181"/>
                <a:gd name="connsiteX4273" fmla="*/ 527933 w 835885"/>
                <a:gd name="connsiteY4273" fmla="*/ 512836 h 855181"/>
                <a:gd name="connsiteX4274" fmla="*/ 527933 w 835885"/>
                <a:gd name="connsiteY4274" fmla="*/ 513745 h 855181"/>
                <a:gd name="connsiteX4275" fmla="*/ 527252 w 835885"/>
                <a:gd name="connsiteY4275" fmla="*/ 513745 h 855181"/>
                <a:gd name="connsiteX4276" fmla="*/ 527252 w 835885"/>
                <a:gd name="connsiteY4276" fmla="*/ 514539 h 855181"/>
                <a:gd name="connsiteX4277" fmla="*/ 528274 w 835885"/>
                <a:gd name="connsiteY4277" fmla="*/ 514653 h 855181"/>
                <a:gd name="connsiteX4278" fmla="*/ 528955 w 835885"/>
                <a:gd name="connsiteY4278" fmla="*/ 514993 h 855181"/>
                <a:gd name="connsiteX4279" fmla="*/ 529523 w 835885"/>
                <a:gd name="connsiteY4279" fmla="*/ 515561 h 855181"/>
                <a:gd name="connsiteX4280" fmla="*/ 529977 w 835885"/>
                <a:gd name="connsiteY4280" fmla="*/ 516242 h 855181"/>
                <a:gd name="connsiteX4281" fmla="*/ 531566 w 835885"/>
                <a:gd name="connsiteY4281" fmla="*/ 515107 h 855181"/>
                <a:gd name="connsiteX4282" fmla="*/ 533382 w 835885"/>
                <a:gd name="connsiteY4282" fmla="*/ 515334 h 855181"/>
                <a:gd name="connsiteX4283" fmla="*/ 535085 w 835885"/>
                <a:gd name="connsiteY4283" fmla="*/ 516469 h 855181"/>
                <a:gd name="connsiteX4284" fmla="*/ 535993 w 835885"/>
                <a:gd name="connsiteY4284" fmla="*/ 517945 h 855181"/>
                <a:gd name="connsiteX4285" fmla="*/ 537468 w 835885"/>
                <a:gd name="connsiteY4285" fmla="*/ 516128 h 855181"/>
                <a:gd name="connsiteX4286" fmla="*/ 540192 w 835885"/>
                <a:gd name="connsiteY4286" fmla="*/ 516696 h 855181"/>
                <a:gd name="connsiteX4287" fmla="*/ 543144 w 835885"/>
                <a:gd name="connsiteY4287" fmla="*/ 518058 h 855181"/>
                <a:gd name="connsiteX4288" fmla="*/ 545300 w 835885"/>
                <a:gd name="connsiteY4288" fmla="*/ 518739 h 855181"/>
                <a:gd name="connsiteX4289" fmla="*/ 544619 w 835885"/>
                <a:gd name="connsiteY4289" fmla="*/ 519534 h 855181"/>
                <a:gd name="connsiteX4290" fmla="*/ 545414 w 835885"/>
                <a:gd name="connsiteY4290" fmla="*/ 519874 h 855181"/>
                <a:gd name="connsiteX4291" fmla="*/ 545981 w 835885"/>
                <a:gd name="connsiteY4291" fmla="*/ 520669 h 855181"/>
                <a:gd name="connsiteX4292" fmla="*/ 546322 w 835885"/>
                <a:gd name="connsiteY4292" fmla="*/ 521691 h 855181"/>
                <a:gd name="connsiteX4293" fmla="*/ 546549 w 835885"/>
                <a:gd name="connsiteY4293" fmla="*/ 522939 h 855181"/>
                <a:gd name="connsiteX4294" fmla="*/ 544165 w 835885"/>
                <a:gd name="connsiteY4294" fmla="*/ 526231 h 855181"/>
                <a:gd name="connsiteX4295" fmla="*/ 543484 w 835885"/>
                <a:gd name="connsiteY4295" fmla="*/ 529296 h 855181"/>
                <a:gd name="connsiteX4296" fmla="*/ 542349 w 835885"/>
                <a:gd name="connsiteY4296" fmla="*/ 529863 h 855181"/>
                <a:gd name="connsiteX4297" fmla="*/ 537922 w 835885"/>
                <a:gd name="connsiteY4297" fmla="*/ 529182 h 855181"/>
                <a:gd name="connsiteX4298" fmla="*/ 535198 w 835885"/>
                <a:gd name="connsiteY4298" fmla="*/ 527479 h 855181"/>
                <a:gd name="connsiteX4299" fmla="*/ 533609 w 835885"/>
                <a:gd name="connsiteY4299" fmla="*/ 527139 h 855181"/>
                <a:gd name="connsiteX4300" fmla="*/ 532701 w 835885"/>
                <a:gd name="connsiteY4300" fmla="*/ 526571 h 855181"/>
                <a:gd name="connsiteX4301" fmla="*/ 531566 w 835885"/>
                <a:gd name="connsiteY4301" fmla="*/ 524301 h 855181"/>
                <a:gd name="connsiteX4302" fmla="*/ 530317 w 835885"/>
                <a:gd name="connsiteY4302" fmla="*/ 523847 h 855181"/>
                <a:gd name="connsiteX4303" fmla="*/ 460849 w 835885"/>
                <a:gd name="connsiteY4303" fmla="*/ 511247 h 855181"/>
                <a:gd name="connsiteX4304" fmla="*/ 463573 w 835885"/>
                <a:gd name="connsiteY4304" fmla="*/ 514993 h 855181"/>
                <a:gd name="connsiteX4305" fmla="*/ 462892 w 835885"/>
                <a:gd name="connsiteY4305" fmla="*/ 518739 h 855181"/>
                <a:gd name="connsiteX4306" fmla="*/ 460395 w 835885"/>
                <a:gd name="connsiteY4306" fmla="*/ 522372 h 855181"/>
                <a:gd name="connsiteX4307" fmla="*/ 457557 w 835885"/>
                <a:gd name="connsiteY4307" fmla="*/ 525436 h 855181"/>
                <a:gd name="connsiteX4308" fmla="*/ 454833 w 835885"/>
                <a:gd name="connsiteY4308" fmla="*/ 529296 h 855181"/>
                <a:gd name="connsiteX4309" fmla="*/ 452904 w 835885"/>
                <a:gd name="connsiteY4309" fmla="*/ 530771 h 855181"/>
                <a:gd name="connsiteX4310" fmla="*/ 451201 w 835885"/>
                <a:gd name="connsiteY4310" fmla="*/ 530090 h 855181"/>
                <a:gd name="connsiteX4311" fmla="*/ 451201 w 835885"/>
                <a:gd name="connsiteY4311" fmla="*/ 528387 h 855181"/>
                <a:gd name="connsiteX4312" fmla="*/ 451655 w 835885"/>
                <a:gd name="connsiteY4312" fmla="*/ 522258 h 855181"/>
                <a:gd name="connsiteX4313" fmla="*/ 451541 w 835885"/>
                <a:gd name="connsiteY4313" fmla="*/ 521236 h 855181"/>
                <a:gd name="connsiteX4314" fmla="*/ 451541 w 835885"/>
                <a:gd name="connsiteY4314" fmla="*/ 518966 h 855181"/>
                <a:gd name="connsiteX4315" fmla="*/ 452677 w 835885"/>
                <a:gd name="connsiteY4315" fmla="*/ 516242 h 855181"/>
                <a:gd name="connsiteX4316" fmla="*/ 454266 w 835885"/>
                <a:gd name="connsiteY4316" fmla="*/ 514312 h 855181"/>
                <a:gd name="connsiteX4317" fmla="*/ 455742 w 835885"/>
                <a:gd name="connsiteY4317" fmla="*/ 514653 h 855181"/>
                <a:gd name="connsiteX4318" fmla="*/ 456423 w 835885"/>
                <a:gd name="connsiteY4318" fmla="*/ 513858 h 855181"/>
                <a:gd name="connsiteX4319" fmla="*/ 456990 w 835885"/>
                <a:gd name="connsiteY4319" fmla="*/ 512950 h 855181"/>
                <a:gd name="connsiteX4320" fmla="*/ 455968 w 835885"/>
                <a:gd name="connsiteY4320" fmla="*/ 513064 h 855181"/>
                <a:gd name="connsiteX4321" fmla="*/ 455628 w 835885"/>
                <a:gd name="connsiteY4321" fmla="*/ 512950 h 855181"/>
                <a:gd name="connsiteX4322" fmla="*/ 455628 w 835885"/>
                <a:gd name="connsiteY4322" fmla="*/ 512155 h 855181"/>
                <a:gd name="connsiteX4323" fmla="*/ 456536 w 835885"/>
                <a:gd name="connsiteY4323" fmla="*/ 511588 h 855181"/>
                <a:gd name="connsiteX4324" fmla="*/ 457444 w 835885"/>
                <a:gd name="connsiteY4324" fmla="*/ 511361 h 855181"/>
                <a:gd name="connsiteX4325" fmla="*/ 458239 w 835885"/>
                <a:gd name="connsiteY4325" fmla="*/ 511588 h 855181"/>
                <a:gd name="connsiteX4326" fmla="*/ 458806 w 835885"/>
                <a:gd name="connsiteY4326" fmla="*/ 512269 h 855181"/>
                <a:gd name="connsiteX4327" fmla="*/ 459487 w 835885"/>
                <a:gd name="connsiteY4327" fmla="*/ 512269 h 855181"/>
                <a:gd name="connsiteX4328" fmla="*/ 459487 w 835885"/>
                <a:gd name="connsiteY4328" fmla="*/ 511474 h 855181"/>
                <a:gd name="connsiteX4329" fmla="*/ 459828 w 835885"/>
                <a:gd name="connsiteY4329" fmla="*/ 511361 h 855181"/>
                <a:gd name="connsiteX4330" fmla="*/ 460282 w 835885"/>
                <a:gd name="connsiteY4330" fmla="*/ 511474 h 855181"/>
                <a:gd name="connsiteX4331" fmla="*/ 460849 w 835885"/>
                <a:gd name="connsiteY4331" fmla="*/ 511247 h 855181"/>
                <a:gd name="connsiteX4332" fmla="*/ 653702 w 835885"/>
                <a:gd name="connsiteY4332" fmla="*/ 511247 h 855181"/>
                <a:gd name="connsiteX4333" fmla="*/ 651999 w 835885"/>
                <a:gd name="connsiteY4333" fmla="*/ 514539 h 855181"/>
                <a:gd name="connsiteX4334" fmla="*/ 649502 w 835885"/>
                <a:gd name="connsiteY4334" fmla="*/ 517604 h 855181"/>
                <a:gd name="connsiteX4335" fmla="*/ 640876 w 835885"/>
                <a:gd name="connsiteY4335" fmla="*/ 525323 h 855181"/>
                <a:gd name="connsiteX4336" fmla="*/ 639286 w 835885"/>
                <a:gd name="connsiteY4336" fmla="*/ 526117 h 855181"/>
                <a:gd name="connsiteX4337" fmla="*/ 631000 w 835885"/>
                <a:gd name="connsiteY4337" fmla="*/ 527252 h 855181"/>
                <a:gd name="connsiteX4338" fmla="*/ 629071 w 835885"/>
                <a:gd name="connsiteY4338" fmla="*/ 528047 h 855181"/>
                <a:gd name="connsiteX4339" fmla="*/ 628049 w 835885"/>
                <a:gd name="connsiteY4339" fmla="*/ 528842 h 855181"/>
                <a:gd name="connsiteX4340" fmla="*/ 626119 w 835885"/>
                <a:gd name="connsiteY4340" fmla="*/ 530658 h 855181"/>
                <a:gd name="connsiteX4341" fmla="*/ 625098 w 835885"/>
                <a:gd name="connsiteY4341" fmla="*/ 531339 h 855181"/>
                <a:gd name="connsiteX4342" fmla="*/ 624190 w 835885"/>
                <a:gd name="connsiteY4342" fmla="*/ 531679 h 855181"/>
                <a:gd name="connsiteX4343" fmla="*/ 623509 w 835885"/>
                <a:gd name="connsiteY4343" fmla="*/ 531679 h 855181"/>
                <a:gd name="connsiteX4344" fmla="*/ 622714 w 835885"/>
                <a:gd name="connsiteY4344" fmla="*/ 531452 h 855181"/>
                <a:gd name="connsiteX4345" fmla="*/ 621465 w 835885"/>
                <a:gd name="connsiteY4345" fmla="*/ 531339 h 855181"/>
                <a:gd name="connsiteX4346" fmla="*/ 617720 w 835885"/>
                <a:gd name="connsiteY4346" fmla="*/ 532361 h 855181"/>
                <a:gd name="connsiteX4347" fmla="*/ 616358 w 835885"/>
                <a:gd name="connsiteY4347" fmla="*/ 532020 h 855181"/>
                <a:gd name="connsiteX4348" fmla="*/ 615903 w 835885"/>
                <a:gd name="connsiteY4348" fmla="*/ 529636 h 855181"/>
                <a:gd name="connsiteX4349" fmla="*/ 616698 w 835885"/>
                <a:gd name="connsiteY4349" fmla="*/ 528047 h 855181"/>
                <a:gd name="connsiteX4350" fmla="*/ 619876 w 835885"/>
                <a:gd name="connsiteY4350" fmla="*/ 524868 h 855181"/>
                <a:gd name="connsiteX4351" fmla="*/ 620557 w 835885"/>
                <a:gd name="connsiteY4351" fmla="*/ 523506 h 855181"/>
                <a:gd name="connsiteX4352" fmla="*/ 621238 w 835885"/>
                <a:gd name="connsiteY4352" fmla="*/ 521691 h 855181"/>
                <a:gd name="connsiteX4353" fmla="*/ 622714 w 835885"/>
                <a:gd name="connsiteY4353" fmla="*/ 519760 h 855181"/>
                <a:gd name="connsiteX4354" fmla="*/ 624530 w 835885"/>
                <a:gd name="connsiteY4354" fmla="*/ 518058 h 855181"/>
                <a:gd name="connsiteX4355" fmla="*/ 625892 w 835885"/>
                <a:gd name="connsiteY4355" fmla="*/ 517150 h 855181"/>
                <a:gd name="connsiteX4356" fmla="*/ 628276 w 835885"/>
                <a:gd name="connsiteY4356" fmla="*/ 517036 h 855181"/>
                <a:gd name="connsiteX4357" fmla="*/ 633838 w 835885"/>
                <a:gd name="connsiteY4357" fmla="*/ 517831 h 855181"/>
                <a:gd name="connsiteX4358" fmla="*/ 635881 w 835885"/>
                <a:gd name="connsiteY4358" fmla="*/ 517264 h 855181"/>
                <a:gd name="connsiteX4359" fmla="*/ 637811 w 835885"/>
                <a:gd name="connsiteY4359" fmla="*/ 517945 h 855181"/>
                <a:gd name="connsiteX4360" fmla="*/ 640648 w 835885"/>
                <a:gd name="connsiteY4360" fmla="*/ 517036 h 855181"/>
                <a:gd name="connsiteX4361" fmla="*/ 643259 w 835885"/>
                <a:gd name="connsiteY4361" fmla="*/ 515561 h 855181"/>
                <a:gd name="connsiteX4362" fmla="*/ 645870 w 835885"/>
                <a:gd name="connsiteY4362" fmla="*/ 512723 h 855181"/>
                <a:gd name="connsiteX4363" fmla="*/ 649048 w 835885"/>
                <a:gd name="connsiteY4363" fmla="*/ 511815 h 855181"/>
                <a:gd name="connsiteX4364" fmla="*/ 653702 w 835885"/>
                <a:gd name="connsiteY4364" fmla="*/ 511247 h 855181"/>
                <a:gd name="connsiteX4365" fmla="*/ 380485 w 835885"/>
                <a:gd name="connsiteY4365" fmla="*/ 500464 h 855181"/>
                <a:gd name="connsiteX4366" fmla="*/ 382187 w 835885"/>
                <a:gd name="connsiteY4366" fmla="*/ 501258 h 855181"/>
                <a:gd name="connsiteX4367" fmla="*/ 381620 w 835885"/>
                <a:gd name="connsiteY4367" fmla="*/ 502507 h 855181"/>
                <a:gd name="connsiteX4368" fmla="*/ 380485 w 835885"/>
                <a:gd name="connsiteY4368" fmla="*/ 504096 h 855181"/>
                <a:gd name="connsiteX4369" fmla="*/ 380598 w 835885"/>
                <a:gd name="connsiteY4369" fmla="*/ 505459 h 855181"/>
                <a:gd name="connsiteX4370" fmla="*/ 379236 w 835885"/>
                <a:gd name="connsiteY4370" fmla="*/ 506480 h 855181"/>
                <a:gd name="connsiteX4371" fmla="*/ 379009 w 835885"/>
                <a:gd name="connsiteY4371" fmla="*/ 507842 h 855181"/>
                <a:gd name="connsiteX4372" fmla="*/ 379009 w 835885"/>
                <a:gd name="connsiteY4372" fmla="*/ 509204 h 855181"/>
                <a:gd name="connsiteX4373" fmla="*/ 378555 w 835885"/>
                <a:gd name="connsiteY4373" fmla="*/ 510453 h 855181"/>
                <a:gd name="connsiteX4374" fmla="*/ 377760 w 835885"/>
                <a:gd name="connsiteY4374" fmla="*/ 510907 h 855181"/>
                <a:gd name="connsiteX4375" fmla="*/ 375603 w 835885"/>
                <a:gd name="connsiteY4375" fmla="*/ 511474 h 855181"/>
                <a:gd name="connsiteX4376" fmla="*/ 374582 w 835885"/>
                <a:gd name="connsiteY4376" fmla="*/ 512042 h 855181"/>
                <a:gd name="connsiteX4377" fmla="*/ 373788 w 835885"/>
                <a:gd name="connsiteY4377" fmla="*/ 511247 h 855181"/>
                <a:gd name="connsiteX4378" fmla="*/ 373333 w 835885"/>
                <a:gd name="connsiteY4378" fmla="*/ 510907 h 855181"/>
                <a:gd name="connsiteX4379" fmla="*/ 371971 w 835885"/>
                <a:gd name="connsiteY4379" fmla="*/ 510340 h 855181"/>
                <a:gd name="connsiteX4380" fmla="*/ 371971 w 835885"/>
                <a:gd name="connsiteY4380" fmla="*/ 509545 h 855181"/>
                <a:gd name="connsiteX4381" fmla="*/ 373107 w 835885"/>
                <a:gd name="connsiteY4381" fmla="*/ 508864 h 855181"/>
                <a:gd name="connsiteX4382" fmla="*/ 372993 w 835885"/>
                <a:gd name="connsiteY4382" fmla="*/ 507728 h 855181"/>
                <a:gd name="connsiteX4383" fmla="*/ 372085 w 835885"/>
                <a:gd name="connsiteY4383" fmla="*/ 506594 h 855181"/>
                <a:gd name="connsiteX4384" fmla="*/ 370836 w 835885"/>
                <a:gd name="connsiteY4384" fmla="*/ 506140 h 855181"/>
                <a:gd name="connsiteX4385" fmla="*/ 369701 w 835885"/>
                <a:gd name="connsiteY4385" fmla="*/ 505345 h 855181"/>
                <a:gd name="connsiteX4386" fmla="*/ 369020 w 835885"/>
                <a:gd name="connsiteY4386" fmla="*/ 503642 h 855181"/>
                <a:gd name="connsiteX4387" fmla="*/ 368793 w 835885"/>
                <a:gd name="connsiteY4387" fmla="*/ 501939 h 855181"/>
                <a:gd name="connsiteX4388" fmla="*/ 368906 w 835885"/>
                <a:gd name="connsiteY4388" fmla="*/ 501145 h 855181"/>
                <a:gd name="connsiteX4389" fmla="*/ 380485 w 835885"/>
                <a:gd name="connsiteY4389" fmla="*/ 500464 h 855181"/>
                <a:gd name="connsiteX4390" fmla="*/ 720105 w 835885"/>
                <a:gd name="connsiteY4390" fmla="*/ 506140 h 855181"/>
                <a:gd name="connsiteX4391" fmla="*/ 721240 w 835885"/>
                <a:gd name="connsiteY4391" fmla="*/ 505345 h 855181"/>
                <a:gd name="connsiteX4392" fmla="*/ 721921 w 835885"/>
                <a:gd name="connsiteY4392" fmla="*/ 505913 h 855181"/>
                <a:gd name="connsiteX4393" fmla="*/ 722035 w 835885"/>
                <a:gd name="connsiteY4393" fmla="*/ 507275 h 855181"/>
                <a:gd name="connsiteX4394" fmla="*/ 721467 w 835885"/>
                <a:gd name="connsiteY4394" fmla="*/ 508637 h 855181"/>
                <a:gd name="connsiteX4395" fmla="*/ 719084 w 835885"/>
                <a:gd name="connsiteY4395" fmla="*/ 507842 h 855181"/>
                <a:gd name="connsiteX4396" fmla="*/ 715565 w 835885"/>
                <a:gd name="connsiteY4396" fmla="*/ 508637 h 855181"/>
                <a:gd name="connsiteX4397" fmla="*/ 706711 w 835885"/>
                <a:gd name="connsiteY4397" fmla="*/ 512155 h 855181"/>
                <a:gd name="connsiteX4398" fmla="*/ 705803 w 835885"/>
                <a:gd name="connsiteY4398" fmla="*/ 512723 h 855181"/>
                <a:gd name="connsiteX4399" fmla="*/ 704781 w 835885"/>
                <a:gd name="connsiteY4399" fmla="*/ 513745 h 855181"/>
                <a:gd name="connsiteX4400" fmla="*/ 704214 w 835885"/>
                <a:gd name="connsiteY4400" fmla="*/ 514653 h 855181"/>
                <a:gd name="connsiteX4401" fmla="*/ 703987 w 835885"/>
                <a:gd name="connsiteY4401" fmla="*/ 515220 h 855181"/>
                <a:gd name="connsiteX4402" fmla="*/ 703647 w 835885"/>
                <a:gd name="connsiteY4402" fmla="*/ 515674 h 855181"/>
                <a:gd name="connsiteX4403" fmla="*/ 702738 w 835885"/>
                <a:gd name="connsiteY4403" fmla="*/ 516242 h 855181"/>
                <a:gd name="connsiteX4404" fmla="*/ 701944 w 835885"/>
                <a:gd name="connsiteY4404" fmla="*/ 516355 h 855181"/>
                <a:gd name="connsiteX4405" fmla="*/ 695814 w 835885"/>
                <a:gd name="connsiteY4405" fmla="*/ 516242 h 855181"/>
                <a:gd name="connsiteX4406" fmla="*/ 694906 w 835885"/>
                <a:gd name="connsiteY4406" fmla="*/ 515901 h 855181"/>
                <a:gd name="connsiteX4407" fmla="*/ 694566 w 835885"/>
                <a:gd name="connsiteY4407" fmla="*/ 515107 h 855181"/>
                <a:gd name="connsiteX4408" fmla="*/ 694339 w 835885"/>
                <a:gd name="connsiteY4408" fmla="*/ 514085 h 855181"/>
                <a:gd name="connsiteX4409" fmla="*/ 693998 w 835885"/>
                <a:gd name="connsiteY4409" fmla="*/ 513177 h 855181"/>
                <a:gd name="connsiteX4410" fmla="*/ 692409 w 835885"/>
                <a:gd name="connsiteY4410" fmla="*/ 510680 h 855181"/>
                <a:gd name="connsiteX4411" fmla="*/ 691387 w 835885"/>
                <a:gd name="connsiteY4411" fmla="*/ 509772 h 855181"/>
                <a:gd name="connsiteX4412" fmla="*/ 689117 w 835885"/>
                <a:gd name="connsiteY4412" fmla="*/ 509204 h 855181"/>
                <a:gd name="connsiteX4413" fmla="*/ 688096 w 835885"/>
                <a:gd name="connsiteY4413" fmla="*/ 507956 h 855181"/>
                <a:gd name="connsiteX4414" fmla="*/ 687301 w 835885"/>
                <a:gd name="connsiteY4414" fmla="*/ 507728 h 855181"/>
                <a:gd name="connsiteX4415" fmla="*/ 686393 w 835885"/>
                <a:gd name="connsiteY4415" fmla="*/ 507842 h 855181"/>
                <a:gd name="connsiteX4416" fmla="*/ 684917 w 835885"/>
                <a:gd name="connsiteY4416" fmla="*/ 508409 h 855181"/>
                <a:gd name="connsiteX4417" fmla="*/ 682307 w 835885"/>
                <a:gd name="connsiteY4417" fmla="*/ 508750 h 855181"/>
                <a:gd name="connsiteX4418" fmla="*/ 680717 w 835885"/>
                <a:gd name="connsiteY4418" fmla="*/ 509431 h 855181"/>
                <a:gd name="connsiteX4419" fmla="*/ 679469 w 835885"/>
                <a:gd name="connsiteY4419" fmla="*/ 510453 h 855181"/>
                <a:gd name="connsiteX4420" fmla="*/ 678901 w 835885"/>
                <a:gd name="connsiteY4420" fmla="*/ 511928 h 855181"/>
                <a:gd name="connsiteX4421" fmla="*/ 678220 w 835885"/>
                <a:gd name="connsiteY4421" fmla="*/ 511928 h 855181"/>
                <a:gd name="connsiteX4422" fmla="*/ 678220 w 835885"/>
                <a:gd name="connsiteY4422" fmla="*/ 511021 h 855181"/>
                <a:gd name="connsiteX4423" fmla="*/ 677653 w 835885"/>
                <a:gd name="connsiteY4423" fmla="*/ 511021 h 855181"/>
                <a:gd name="connsiteX4424" fmla="*/ 676631 w 835885"/>
                <a:gd name="connsiteY4424" fmla="*/ 512155 h 855181"/>
                <a:gd name="connsiteX4425" fmla="*/ 675723 w 835885"/>
                <a:gd name="connsiteY4425" fmla="*/ 510907 h 855181"/>
                <a:gd name="connsiteX4426" fmla="*/ 675156 w 835885"/>
                <a:gd name="connsiteY4426" fmla="*/ 508864 h 855181"/>
                <a:gd name="connsiteX4427" fmla="*/ 674929 w 835885"/>
                <a:gd name="connsiteY4427" fmla="*/ 507275 h 855181"/>
                <a:gd name="connsiteX4428" fmla="*/ 674815 w 835885"/>
                <a:gd name="connsiteY4428" fmla="*/ 504323 h 855181"/>
                <a:gd name="connsiteX4429" fmla="*/ 675156 w 835885"/>
                <a:gd name="connsiteY4429" fmla="*/ 502961 h 855181"/>
                <a:gd name="connsiteX4430" fmla="*/ 676177 w 835885"/>
                <a:gd name="connsiteY4430" fmla="*/ 501826 h 855181"/>
                <a:gd name="connsiteX4431" fmla="*/ 677880 w 835885"/>
                <a:gd name="connsiteY4431" fmla="*/ 501258 h 855181"/>
                <a:gd name="connsiteX4432" fmla="*/ 679583 w 835885"/>
                <a:gd name="connsiteY4432" fmla="*/ 501032 h 855181"/>
                <a:gd name="connsiteX4433" fmla="*/ 680945 w 835885"/>
                <a:gd name="connsiteY4433" fmla="*/ 500464 h 855181"/>
                <a:gd name="connsiteX4434" fmla="*/ 681512 w 835885"/>
                <a:gd name="connsiteY4434" fmla="*/ 498875 h 855181"/>
                <a:gd name="connsiteX4435" fmla="*/ 682307 w 835885"/>
                <a:gd name="connsiteY4435" fmla="*/ 497967 h 855181"/>
                <a:gd name="connsiteX4436" fmla="*/ 693317 w 835885"/>
                <a:gd name="connsiteY4436" fmla="*/ 495356 h 855181"/>
                <a:gd name="connsiteX4437" fmla="*/ 696722 w 835885"/>
                <a:gd name="connsiteY4437" fmla="*/ 495356 h 855181"/>
                <a:gd name="connsiteX4438" fmla="*/ 700128 w 835885"/>
                <a:gd name="connsiteY4438" fmla="*/ 496037 h 855181"/>
                <a:gd name="connsiteX4439" fmla="*/ 701490 w 835885"/>
                <a:gd name="connsiteY4439" fmla="*/ 496832 h 855181"/>
                <a:gd name="connsiteX4440" fmla="*/ 703987 w 835885"/>
                <a:gd name="connsiteY4440" fmla="*/ 498989 h 855181"/>
                <a:gd name="connsiteX4441" fmla="*/ 707392 w 835885"/>
                <a:gd name="connsiteY4441" fmla="*/ 499896 h 855181"/>
                <a:gd name="connsiteX4442" fmla="*/ 711138 w 835885"/>
                <a:gd name="connsiteY4442" fmla="*/ 502507 h 855181"/>
                <a:gd name="connsiteX4443" fmla="*/ 712160 w 835885"/>
                <a:gd name="connsiteY4443" fmla="*/ 503642 h 855181"/>
                <a:gd name="connsiteX4444" fmla="*/ 712500 w 835885"/>
                <a:gd name="connsiteY4444" fmla="*/ 502280 h 855181"/>
                <a:gd name="connsiteX4445" fmla="*/ 711933 w 835885"/>
                <a:gd name="connsiteY4445" fmla="*/ 501258 h 855181"/>
                <a:gd name="connsiteX4446" fmla="*/ 711025 w 835885"/>
                <a:gd name="connsiteY4446" fmla="*/ 500123 h 855181"/>
                <a:gd name="connsiteX4447" fmla="*/ 710116 w 835885"/>
                <a:gd name="connsiteY4447" fmla="*/ 498648 h 855181"/>
                <a:gd name="connsiteX4448" fmla="*/ 711706 w 835885"/>
                <a:gd name="connsiteY4448" fmla="*/ 499215 h 855181"/>
                <a:gd name="connsiteX4449" fmla="*/ 712841 w 835885"/>
                <a:gd name="connsiteY4449" fmla="*/ 499215 h 855181"/>
                <a:gd name="connsiteX4450" fmla="*/ 713749 w 835885"/>
                <a:gd name="connsiteY4450" fmla="*/ 498761 h 855181"/>
                <a:gd name="connsiteX4451" fmla="*/ 714657 w 835885"/>
                <a:gd name="connsiteY4451" fmla="*/ 497853 h 855181"/>
                <a:gd name="connsiteX4452" fmla="*/ 714770 w 835885"/>
                <a:gd name="connsiteY4452" fmla="*/ 499329 h 855181"/>
                <a:gd name="connsiteX4453" fmla="*/ 717381 w 835885"/>
                <a:gd name="connsiteY4453" fmla="*/ 500123 h 855181"/>
                <a:gd name="connsiteX4454" fmla="*/ 721921 w 835885"/>
                <a:gd name="connsiteY4454" fmla="*/ 500464 h 855181"/>
                <a:gd name="connsiteX4455" fmla="*/ 719197 w 835885"/>
                <a:gd name="connsiteY4455" fmla="*/ 501713 h 855181"/>
                <a:gd name="connsiteX4456" fmla="*/ 718630 w 835885"/>
                <a:gd name="connsiteY4456" fmla="*/ 502053 h 855181"/>
                <a:gd name="connsiteX4457" fmla="*/ 718516 w 835885"/>
                <a:gd name="connsiteY4457" fmla="*/ 503075 h 855181"/>
                <a:gd name="connsiteX4458" fmla="*/ 718857 w 835885"/>
                <a:gd name="connsiteY4458" fmla="*/ 503983 h 855181"/>
                <a:gd name="connsiteX4459" fmla="*/ 719424 w 835885"/>
                <a:gd name="connsiteY4459" fmla="*/ 505004 h 855181"/>
                <a:gd name="connsiteX4460" fmla="*/ 720105 w 835885"/>
                <a:gd name="connsiteY4460" fmla="*/ 506140 h 855181"/>
                <a:gd name="connsiteX4461" fmla="*/ 123839 w 835885"/>
                <a:gd name="connsiteY4461" fmla="*/ 498194 h 855181"/>
                <a:gd name="connsiteX4462" fmla="*/ 125428 w 835885"/>
                <a:gd name="connsiteY4462" fmla="*/ 501486 h 855181"/>
                <a:gd name="connsiteX4463" fmla="*/ 132125 w 835885"/>
                <a:gd name="connsiteY4463" fmla="*/ 505799 h 855181"/>
                <a:gd name="connsiteX4464" fmla="*/ 133033 w 835885"/>
                <a:gd name="connsiteY4464" fmla="*/ 509545 h 855181"/>
                <a:gd name="connsiteX4465" fmla="*/ 131785 w 835885"/>
                <a:gd name="connsiteY4465" fmla="*/ 507956 h 855181"/>
                <a:gd name="connsiteX4466" fmla="*/ 128947 w 835885"/>
                <a:gd name="connsiteY4466" fmla="*/ 506594 h 855181"/>
                <a:gd name="connsiteX4467" fmla="*/ 125655 w 835885"/>
                <a:gd name="connsiteY4467" fmla="*/ 505685 h 855181"/>
                <a:gd name="connsiteX4468" fmla="*/ 123044 w 835885"/>
                <a:gd name="connsiteY4468" fmla="*/ 505459 h 855181"/>
                <a:gd name="connsiteX4469" fmla="*/ 121569 w 835885"/>
                <a:gd name="connsiteY4469" fmla="*/ 506140 h 855181"/>
                <a:gd name="connsiteX4470" fmla="*/ 120661 w 835885"/>
                <a:gd name="connsiteY4470" fmla="*/ 507275 h 855181"/>
                <a:gd name="connsiteX4471" fmla="*/ 119980 w 835885"/>
                <a:gd name="connsiteY4471" fmla="*/ 508297 h 855181"/>
                <a:gd name="connsiteX4472" fmla="*/ 119299 w 835885"/>
                <a:gd name="connsiteY4472" fmla="*/ 508750 h 855181"/>
                <a:gd name="connsiteX4473" fmla="*/ 118050 w 835885"/>
                <a:gd name="connsiteY4473" fmla="*/ 509431 h 855181"/>
                <a:gd name="connsiteX4474" fmla="*/ 118050 w 835885"/>
                <a:gd name="connsiteY4474" fmla="*/ 510907 h 855181"/>
                <a:gd name="connsiteX4475" fmla="*/ 118618 w 835885"/>
                <a:gd name="connsiteY4475" fmla="*/ 512383 h 855181"/>
                <a:gd name="connsiteX4476" fmla="*/ 118958 w 835885"/>
                <a:gd name="connsiteY4476" fmla="*/ 513064 h 855181"/>
                <a:gd name="connsiteX4477" fmla="*/ 118845 w 835885"/>
                <a:gd name="connsiteY4477" fmla="*/ 514653 h 855181"/>
                <a:gd name="connsiteX4478" fmla="*/ 118391 w 835885"/>
                <a:gd name="connsiteY4478" fmla="*/ 515447 h 855181"/>
                <a:gd name="connsiteX4479" fmla="*/ 117369 w 835885"/>
                <a:gd name="connsiteY4479" fmla="*/ 515674 h 855181"/>
                <a:gd name="connsiteX4480" fmla="*/ 115326 w 835885"/>
                <a:gd name="connsiteY4480" fmla="*/ 515674 h 855181"/>
                <a:gd name="connsiteX4481" fmla="*/ 114645 w 835885"/>
                <a:gd name="connsiteY4481" fmla="*/ 515107 h 855181"/>
                <a:gd name="connsiteX4482" fmla="*/ 111693 w 835885"/>
                <a:gd name="connsiteY4482" fmla="*/ 511474 h 855181"/>
                <a:gd name="connsiteX4483" fmla="*/ 106926 w 835885"/>
                <a:gd name="connsiteY4483" fmla="*/ 507502 h 855181"/>
                <a:gd name="connsiteX4484" fmla="*/ 104656 w 835885"/>
                <a:gd name="connsiteY4484" fmla="*/ 505118 h 855181"/>
                <a:gd name="connsiteX4485" fmla="*/ 104429 w 835885"/>
                <a:gd name="connsiteY4485" fmla="*/ 503188 h 855181"/>
                <a:gd name="connsiteX4486" fmla="*/ 102272 w 835885"/>
                <a:gd name="connsiteY4486" fmla="*/ 501258 h 855181"/>
                <a:gd name="connsiteX4487" fmla="*/ 98640 w 835885"/>
                <a:gd name="connsiteY4487" fmla="*/ 496264 h 855181"/>
                <a:gd name="connsiteX4488" fmla="*/ 96370 w 835885"/>
                <a:gd name="connsiteY4488" fmla="*/ 494789 h 855181"/>
                <a:gd name="connsiteX4489" fmla="*/ 97051 w 835885"/>
                <a:gd name="connsiteY4489" fmla="*/ 493313 h 855181"/>
                <a:gd name="connsiteX4490" fmla="*/ 96597 w 835885"/>
                <a:gd name="connsiteY4490" fmla="*/ 491270 h 855181"/>
                <a:gd name="connsiteX4491" fmla="*/ 97164 w 835885"/>
                <a:gd name="connsiteY4491" fmla="*/ 490475 h 855181"/>
                <a:gd name="connsiteX4492" fmla="*/ 96370 w 835885"/>
                <a:gd name="connsiteY4492" fmla="*/ 489681 h 855181"/>
                <a:gd name="connsiteX4493" fmla="*/ 100342 w 835885"/>
                <a:gd name="connsiteY4493" fmla="*/ 484005 h 855181"/>
                <a:gd name="connsiteX4494" fmla="*/ 102840 w 835885"/>
                <a:gd name="connsiteY4494" fmla="*/ 481621 h 855181"/>
                <a:gd name="connsiteX4495" fmla="*/ 105110 w 835885"/>
                <a:gd name="connsiteY4495" fmla="*/ 482189 h 855181"/>
                <a:gd name="connsiteX4496" fmla="*/ 105224 w 835885"/>
                <a:gd name="connsiteY4496" fmla="*/ 482530 h 855181"/>
                <a:gd name="connsiteX4497" fmla="*/ 105224 w 835885"/>
                <a:gd name="connsiteY4497" fmla="*/ 482870 h 855181"/>
                <a:gd name="connsiteX4498" fmla="*/ 105677 w 835885"/>
                <a:gd name="connsiteY4498" fmla="*/ 483438 h 855181"/>
                <a:gd name="connsiteX4499" fmla="*/ 105564 w 835885"/>
                <a:gd name="connsiteY4499" fmla="*/ 483664 h 855181"/>
                <a:gd name="connsiteX4500" fmla="*/ 107607 w 835885"/>
                <a:gd name="connsiteY4500" fmla="*/ 487524 h 855181"/>
                <a:gd name="connsiteX4501" fmla="*/ 108402 w 835885"/>
                <a:gd name="connsiteY4501" fmla="*/ 489907 h 855181"/>
                <a:gd name="connsiteX4502" fmla="*/ 109423 w 835885"/>
                <a:gd name="connsiteY4502" fmla="*/ 490816 h 855181"/>
                <a:gd name="connsiteX4503" fmla="*/ 111807 w 835885"/>
                <a:gd name="connsiteY4503" fmla="*/ 492178 h 855181"/>
                <a:gd name="connsiteX4504" fmla="*/ 114872 w 835885"/>
                <a:gd name="connsiteY4504" fmla="*/ 491383 h 855181"/>
                <a:gd name="connsiteX4505" fmla="*/ 118845 w 835885"/>
                <a:gd name="connsiteY4505" fmla="*/ 492972 h 855181"/>
                <a:gd name="connsiteX4506" fmla="*/ 122363 w 835885"/>
                <a:gd name="connsiteY4506" fmla="*/ 495696 h 855181"/>
                <a:gd name="connsiteX4507" fmla="*/ 123839 w 835885"/>
                <a:gd name="connsiteY4507" fmla="*/ 498194 h 855181"/>
                <a:gd name="connsiteX4508" fmla="*/ 520669 w 835885"/>
                <a:gd name="connsiteY4508" fmla="*/ 501145 h 855181"/>
                <a:gd name="connsiteX4509" fmla="*/ 520896 w 835885"/>
                <a:gd name="connsiteY4509" fmla="*/ 502848 h 855181"/>
                <a:gd name="connsiteX4510" fmla="*/ 519988 w 835885"/>
                <a:gd name="connsiteY4510" fmla="*/ 505004 h 855181"/>
                <a:gd name="connsiteX4511" fmla="*/ 518626 w 835885"/>
                <a:gd name="connsiteY4511" fmla="*/ 507161 h 855181"/>
                <a:gd name="connsiteX4512" fmla="*/ 517264 w 835885"/>
                <a:gd name="connsiteY4512" fmla="*/ 508637 h 855181"/>
                <a:gd name="connsiteX4513" fmla="*/ 517490 w 835885"/>
                <a:gd name="connsiteY4513" fmla="*/ 509090 h 855181"/>
                <a:gd name="connsiteX4514" fmla="*/ 517831 w 835885"/>
                <a:gd name="connsiteY4514" fmla="*/ 511134 h 855181"/>
                <a:gd name="connsiteX4515" fmla="*/ 517264 w 835885"/>
                <a:gd name="connsiteY4515" fmla="*/ 511134 h 855181"/>
                <a:gd name="connsiteX4516" fmla="*/ 516469 w 835885"/>
                <a:gd name="connsiteY4516" fmla="*/ 509885 h 855181"/>
                <a:gd name="connsiteX4517" fmla="*/ 514312 w 835885"/>
                <a:gd name="connsiteY4517" fmla="*/ 508183 h 855181"/>
                <a:gd name="connsiteX4518" fmla="*/ 513291 w 835885"/>
                <a:gd name="connsiteY4518" fmla="*/ 507047 h 855181"/>
                <a:gd name="connsiteX4519" fmla="*/ 511474 w 835885"/>
                <a:gd name="connsiteY4519" fmla="*/ 501939 h 855181"/>
                <a:gd name="connsiteX4520" fmla="*/ 510907 w 835885"/>
                <a:gd name="connsiteY4520" fmla="*/ 501145 h 855181"/>
                <a:gd name="connsiteX4521" fmla="*/ 509431 w 835885"/>
                <a:gd name="connsiteY4521" fmla="*/ 501032 h 855181"/>
                <a:gd name="connsiteX4522" fmla="*/ 508296 w 835885"/>
                <a:gd name="connsiteY4522" fmla="*/ 500464 h 855181"/>
                <a:gd name="connsiteX4523" fmla="*/ 507275 w 835885"/>
                <a:gd name="connsiteY4523" fmla="*/ 499556 h 855181"/>
                <a:gd name="connsiteX4524" fmla="*/ 506253 w 835885"/>
                <a:gd name="connsiteY4524" fmla="*/ 498194 h 855181"/>
                <a:gd name="connsiteX4525" fmla="*/ 504664 w 835885"/>
                <a:gd name="connsiteY4525" fmla="*/ 495129 h 855181"/>
                <a:gd name="connsiteX4526" fmla="*/ 503529 w 835885"/>
                <a:gd name="connsiteY4526" fmla="*/ 494334 h 855181"/>
                <a:gd name="connsiteX4527" fmla="*/ 501940 w 835885"/>
                <a:gd name="connsiteY4527" fmla="*/ 495356 h 855181"/>
                <a:gd name="connsiteX4528" fmla="*/ 501372 w 835885"/>
                <a:gd name="connsiteY4528" fmla="*/ 491951 h 855181"/>
                <a:gd name="connsiteX4529" fmla="*/ 499556 w 835885"/>
                <a:gd name="connsiteY4529" fmla="*/ 489681 h 855181"/>
                <a:gd name="connsiteX4530" fmla="*/ 497399 w 835885"/>
                <a:gd name="connsiteY4530" fmla="*/ 487978 h 855181"/>
                <a:gd name="connsiteX4531" fmla="*/ 495924 w 835885"/>
                <a:gd name="connsiteY4531" fmla="*/ 486048 h 855181"/>
                <a:gd name="connsiteX4532" fmla="*/ 495243 w 835885"/>
                <a:gd name="connsiteY4532" fmla="*/ 486048 h 855181"/>
                <a:gd name="connsiteX4533" fmla="*/ 494562 w 835885"/>
                <a:gd name="connsiteY4533" fmla="*/ 487297 h 855181"/>
                <a:gd name="connsiteX4534" fmla="*/ 493767 w 835885"/>
                <a:gd name="connsiteY4534" fmla="*/ 487638 h 855181"/>
                <a:gd name="connsiteX4535" fmla="*/ 493426 w 835885"/>
                <a:gd name="connsiteY4535" fmla="*/ 486957 h 855181"/>
                <a:gd name="connsiteX4536" fmla="*/ 493994 w 835885"/>
                <a:gd name="connsiteY4536" fmla="*/ 485254 h 855181"/>
                <a:gd name="connsiteX4537" fmla="*/ 493200 w 835885"/>
                <a:gd name="connsiteY4537" fmla="*/ 484232 h 855181"/>
                <a:gd name="connsiteX4538" fmla="*/ 491837 w 835885"/>
                <a:gd name="connsiteY4538" fmla="*/ 482075 h 855181"/>
                <a:gd name="connsiteX4539" fmla="*/ 490702 w 835885"/>
                <a:gd name="connsiteY4539" fmla="*/ 481054 h 855181"/>
                <a:gd name="connsiteX4540" fmla="*/ 491837 w 835885"/>
                <a:gd name="connsiteY4540" fmla="*/ 480713 h 855181"/>
                <a:gd name="connsiteX4541" fmla="*/ 491951 w 835885"/>
                <a:gd name="connsiteY4541" fmla="*/ 480146 h 855181"/>
                <a:gd name="connsiteX4542" fmla="*/ 491610 w 835885"/>
                <a:gd name="connsiteY4542" fmla="*/ 479351 h 855181"/>
                <a:gd name="connsiteX4543" fmla="*/ 491383 w 835885"/>
                <a:gd name="connsiteY4543" fmla="*/ 478216 h 855181"/>
                <a:gd name="connsiteX4544" fmla="*/ 491724 w 835885"/>
                <a:gd name="connsiteY4544" fmla="*/ 477081 h 855181"/>
                <a:gd name="connsiteX4545" fmla="*/ 492519 w 835885"/>
                <a:gd name="connsiteY4545" fmla="*/ 476287 h 855181"/>
                <a:gd name="connsiteX4546" fmla="*/ 497853 w 835885"/>
                <a:gd name="connsiteY4546" fmla="*/ 473335 h 855181"/>
                <a:gd name="connsiteX4547" fmla="*/ 500010 w 835885"/>
                <a:gd name="connsiteY4547" fmla="*/ 472881 h 855181"/>
                <a:gd name="connsiteX4548" fmla="*/ 501486 w 835885"/>
                <a:gd name="connsiteY4548" fmla="*/ 473676 h 855181"/>
                <a:gd name="connsiteX4549" fmla="*/ 501372 w 835885"/>
                <a:gd name="connsiteY4549" fmla="*/ 475038 h 855181"/>
                <a:gd name="connsiteX4550" fmla="*/ 501599 w 835885"/>
                <a:gd name="connsiteY4550" fmla="*/ 475832 h 855181"/>
                <a:gd name="connsiteX4551" fmla="*/ 502167 w 835885"/>
                <a:gd name="connsiteY4551" fmla="*/ 476173 h 855181"/>
                <a:gd name="connsiteX4552" fmla="*/ 503188 w 835885"/>
                <a:gd name="connsiteY4552" fmla="*/ 476287 h 855181"/>
                <a:gd name="connsiteX4553" fmla="*/ 504210 w 835885"/>
                <a:gd name="connsiteY4553" fmla="*/ 476627 h 855181"/>
                <a:gd name="connsiteX4554" fmla="*/ 505118 w 835885"/>
                <a:gd name="connsiteY4554" fmla="*/ 477535 h 855181"/>
                <a:gd name="connsiteX4555" fmla="*/ 505572 w 835885"/>
                <a:gd name="connsiteY4555" fmla="*/ 478443 h 855181"/>
                <a:gd name="connsiteX4556" fmla="*/ 505232 w 835885"/>
                <a:gd name="connsiteY4556" fmla="*/ 478784 h 855181"/>
                <a:gd name="connsiteX4557" fmla="*/ 505232 w 835885"/>
                <a:gd name="connsiteY4557" fmla="*/ 479351 h 855181"/>
                <a:gd name="connsiteX4558" fmla="*/ 505913 w 835885"/>
                <a:gd name="connsiteY4558" fmla="*/ 482075 h 855181"/>
                <a:gd name="connsiteX4559" fmla="*/ 506253 w 835885"/>
                <a:gd name="connsiteY4559" fmla="*/ 482870 h 855181"/>
                <a:gd name="connsiteX4560" fmla="*/ 506934 w 835885"/>
                <a:gd name="connsiteY4560" fmla="*/ 483324 h 855181"/>
                <a:gd name="connsiteX4561" fmla="*/ 509545 w 835885"/>
                <a:gd name="connsiteY4561" fmla="*/ 484459 h 855181"/>
                <a:gd name="connsiteX4562" fmla="*/ 517150 w 835885"/>
                <a:gd name="connsiteY4562" fmla="*/ 484459 h 855181"/>
                <a:gd name="connsiteX4563" fmla="*/ 518058 w 835885"/>
                <a:gd name="connsiteY4563" fmla="*/ 485595 h 855181"/>
                <a:gd name="connsiteX4564" fmla="*/ 517604 w 835885"/>
                <a:gd name="connsiteY4564" fmla="*/ 488091 h 855181"/>
                <a:gd name="connsiteX4565" fmla="*/ 516015 w 835885"/>
                <a:gd name="connsiteY4565" fmla="*/ 492178 h 855181"/>
                <a:gd name="connsiteX4566" fmla="*/ 519988 w 835885"/>
                <a:gd name="connsiteY4566" fmla="*/ 495470 h 855181"/>
                <a:gd name="connsiteX4567" fmla="*/ 519307 w 835885"/>
                <a:gd name="connsiteY4567" fmla="*/ 496037 h 855181"/>
                <a:gd name="connsiteX4568" fmla="*/ 519080 w 835885"/>
                <a:gd name="connsiteY4568" fmla="*/ 496151 h 855181"/>
                <a:gd name="connsiteX4569" fmla="*/ 518626 w 835885"/>
                <a:gd name="connsiteY4569" fmla="*/ 496264 h 855181"/>
                <a:gd name="connsiteX4570" fmla="*/ 518739 w 835885"/>
                <a:gd name="connsiteY4570" fmla="*/ 497853 h 855181"/>
                <a:gd name="connsiteX4571" fmla="*/ 518058 w 835885"/>
                <a:gd name="connsiteY4571" fmla="*/ 498875 h 855181"/>
                <a:gd name="connsiteX4572" fmla="*/ 517377 w 835885"/>
                <a:gd name="connsiteY4572" fmla="*/ 499670 h 855181"/>
                <a:gd name="connsiteX4573" fmla="*/ 517264 w 835885"/>
                <a:gd name="connsiteY4573" fmla="*/ 500464 h 855181"/>
                <a:gd name="connsiteX4574" fmla="*/ 517945 w 835885"/>
                <a:gd name="connsiteY4574" fmla="*/ 501145 h 855181"/>
                <a:gd name="connsiteX4575" fmla="*/ 519534 w 835885"/>
                <a:gd name="connsiteY4575" fmla="*/ 500464 h 855181"/>
                <a:gd name="connsiteX4576" fmla="*/ 520669 w 835885"/>
                <a:gd name="connsiteY4576" fmla="*/ 501145 h 855181"/>
                <a:gd name="connsiteX4577" fmla="*/ 367090 w 835885"/>
                <a:gd name="connsiteY4577" fmla="*/ 485254 h 855181"/>
                <a:gd name="connsiteX4578" fmla="*/ 366523 w 835885"/>
                <a:gd name="connsiteY4578" fmla="*/ 484345 h 855181"/>
                <a:gd name="connsiteX4579" fmla="*/ 366523 w 835885"/>
                <a:gd name="connsiteY4579" fmla="*/ 483551 h 855181"/>
                <a:gd name="connsiteX4580" fmla="*/ 367204 w 835885"/>
                <a:gd name="connsiteY4580" fmla="*/ 482302 h 855181"/>
                <a:gd name="connsiteX4581" fmla="*/ 368566 w 835885"/>
                <a:gd name="connsiteY4581" fmla="*/ 480940 h 855181"/>
                <a:gd name="connsiteX4582" fmla="*/ 370155 w 835885"/>
                <a:gd name="connsiteY4582" fmla="*/ 480146 h 855181"/>
                <a:gd name="connsiteX4583" fmla="*/ 372993 w 835885"/>
                <a:gd name="connsiteY4583" fmla="*/ 481054 h 855181"/>
                <a:gd name="connsiteX4584" fmla="*/ 374241 w 835885"/>
                <a:gd name="connsiteY4584" fmla="*/ 479919 h 855181"/>
                <a:gd name="connsiteX4585" fmla="*/ 375263 w 835885"/>
                <a:gd name="connsiteY4585" fmla="*/ 478103 h 855181"/>
                <a:gd name="connsiteX4586" fmla="*/ 375831 w 835885"/>
                <a:gd name="connsiteY4586" fmla="*/ 476854 h 855181"/>
                <a:gd name="connsiteX4587" fmla="*/ 374695 w 835885"/>
                <a:gd name="connsiteY4587" fmla="*/ 476968 h 855181"/>
                <a:gd name="connsiteX4588" fmla="*/ 373788 w 835885"/>
                <a:gd name="connsiteY4588" fmla="*/ 477649 h 855181"/>
                <a:gd name="connsiteX4589" fmla="*/ 373107 w 835885"/>
                <a:gd name="connsiteY4589" fmla="*/ 478330 h 855181"/>
                <a:gd name="connsiteX4590" fmla="*/ 372198 w 835885"/>
                <a:gd name="connsiteY4590" fmla="*/ 478670 h 855181"/>
                <a:gd name="connsiteX4591" fmla="*/ 371404 w 835885"/>
                <a:gd name="connsiteY4591" fmla="*/ 478443 h 855181"/>
                <a:gd name="connsiteX4592" fmla="*/ 369587 w 835885"/>
                <a:gd name="connsiteY4592" fmla="*/ 477762 h 855181"/>
                <a:gd name="connsiteX4593" fmla="*/ 368566 w 835885"/>
                <a:gd name="connsiteY4593" fmla="*/ 477762 h 855181"/>
                <a:gd name="connsiteX4594" fmla="*/ 371971 w 835885"/>
                <a:gd name="connsiteY4594" fmla="*/ 476059 h 855181"/>
                <a:gd name="connsiteX4595" fmla="*/ 370723 w 835885"/>
                <a:gd name="connsiteY4595" fmla="*/ 475378 h 855181"/>
                <a:gd name="connsiteX4596" fmla="*/ 369247 w 835885"/>
                <a:gd name="connsiteY4596" fmla="*/ 474244 h 855181"/>
                <a:gd name="connsiteX4597" fmla="*/ 370382 w 835885"/>
                <a:gd name="connsiteY4597" fmla="*/ 474130 h 855181"/>
                <a:gd name="connsiteX4598" fmla="*/ 371404 w 835885"/>
                <a:gd name="connsiteY4598" fmla="*/ 474244 h 855181"/>
                <a:gd name="connsiteX4599" fmla="*/ 372425 w 835885"/>
                <a:gd name="connsiteY4599" fmla="*/ 474584 h 855181"/>
                <a:gd name="connsiteX4600" fmla="*/ 373333 w 835885"/>
                <a:gd name="connsiteY4600" fmla="*/ 475265 h 855181"/>
                <a:gd name="connsiteX4601" fmla="*/ 373560 w 835885"/>
                <a:gd name="connsiteY4601" fmla="*/ 474357 h 855181"/>
                <a:gd name="connsiteX4602" fmla="*/ 373788 w 835885"/>
                <a:gd name="connsiteY4602" fmla="*/ 474130 h 855181"/>
                <a:gd name="connsiteX4603" fmla="*/ 373788 w 835885"/>
                <a:gd name="connsiteY4603" fmla="*/ 474016 h 855181"/>
                <a:gd name="connsiteX4604" fmla="*/ 373333 w 835885"/>
                <a:gd name="connsiteY4604" fmla="*/ 473562 h 855181"/>
                <a:gd name="connsiteX4605" fmla="*/ 374128 w 835885"/>
                <a:gd name="connsiteY4605" fmla="*/ 472994 h 855181"/>
                <a:gd name="connsiteX4606" fmla="*/ 374922 w 835885"/>
                <a:gd name="connsiteY4606" fmla="*/ 472654 h 855181"/>
                <a:gd name="connsiteX4607" fmla="*/ 375831 w 835885"/>
                <a:gd name="connsiteY4607" fmla="*/ 472541 h 855181"/>
                <a:gd name="connsiteX4608" fmla="*/ 378101 w 835885"/>
                <a:gd name="connsiteY4608" fmla="*/ 472881 h 855181"/>
                <a:gd name="connsiteX4609" fmla="*/ 379349 w 835885"/>
                <a:gd name="connsiteY4609" fmla="*/ 473449 h 855181"/>
                <a:gd name="connsiteX4610" fmla="*/ 379917 w 835885"/>
                <a:gd name="connsiteY4610" fmla="*/ 474244 h 855181"/>
                <a:gd name="connsiteX4611" fmla="*/ 379463 w 835885"/>
                <a:gd name="connsiteY4611" fmla="*/ 475151 h 855181"/>
                <a:gd name="connsiteX4612" fmla="*/ 379576 w 835885"/>
                <a:gd name="connsiteY4612" fmla="*/ 475832 h 855181"/>
                <a:gd name="connsiteX4613" fmla="*/ 379804 w 835885"/>
                <a:gd name="connsiteY4613" fmla="*/ 476627 h 855181"/>
                <a:gd name="connsiteX4614" fmla="*/ 380371 w 835885"/>
                <a:gd name="connsiteY4614" fmla="*/ 477308 h 855181"/>
                <a:gd name="connsiteX4615" fmla="*/ 380938 w 835885"/>
                <a:gd name="connsiteY4615" fmla="*/ 477762 h 855181"/>
                <a:gd name="connsiteX4616" fmla="*/ 380825 w 835885"/>
                <a:gd name="connsiteY4616" fmla="*/ 477875 h 855181"/>
                <a:gd name="connsiteX4617" fmla="*/ 380825 w 835885"/>
                <a:gd name="connsiteY4617" fmla="*/ 478443 h 855181"/>
                <a:gd name="connsiteX4618" fmla="*/ 383436 w 835885"/>
                <a:gd name="connsiteY4618" fmla="*/ 478443 h 855181"/>
                <a:gd name="connsiteX4619" fmla="*/ 380144 w 835885"/>
                <a:gd name="connsiteY4619" fmla="*/ 480032 h 855181"/>
                <a:gd name="connsiteX4620" fmla="*/ 380598 w 835885"/>
                <a:gd name="connsiteY4620" fmla="*/ 481281 h 855181"/>
                <a:gd name="connsiteX4621" fmla="*/ 378441 w 835885"/>
                <a:gd name="connsiteY4621" fmla="*/ 483097 h 855181"/>
                <a:gd name="connsiteX4622" fmla="*/ 378101 w 835885"/>
                <a:gd name="connsiteY4622" fmla="*/ 485026 h 855181"/>
                <a:gd name="connsiteX4623" fmla="*/ 377533 w 835885"/>
                <a:gd name="connsiteY4623" fmla="*/ 485026 h 855181"/>
                <a:gd name="connsiteX4624" fmla="*/ 376512 w 835885"/>
                <a:gd name="connsiteY4624" fmla="*/ 484119 h 855181"/>
                <a:gd name="connsiteX4625" fmla="*/ 375603 w 835885"/>
                <a:gd name="connsiteY4625" fmla="*/ 484800 h 855181"/>
                <a:gd name="connsiteX4626" fmla="*/ 374582 w 835885"/>
                <a:gd name="connsiteY4626" fmla="*/ 486048 h 855181"/>
                <a:gd name="connsiteX4627" fmla="*/ 373220 w 835885"/>
                <a:gd name="connsiteY4627" fmla="*/ 486729 h 855181"/>
                <a:gd name="connsiteX4628" fmla="*/ 371744 w 835885"/>
                <a:gd name="connsiteY4628" fmla="*/ 486616 h 855181"/>
                <a:gd name="connsiteX4629" fmla="*/ 368679 w 835885"/>
                <a:gd name="connsiteY4629" fmla="*/ 485708 h 855181"/>
                <a:gd name="connsiteX4630" fmla="*/ 367090 w 835885"/>
                <a:gd name="connsiteY4630" fmla="*/ 485254 h 855181"/>
                <a:gd name="connsiteX4631" fmla="*/ 107607 w 835885"/>
                <a:gd name="connsiteY4631" fmla="*/ 465162 h 855181"/>
                <a:gd name="connsiteX4632" fmla="*/ 106132 w 835885"/>
                <a:gd name="connsiteY4632" fmla="*/ 464709 h 855181"/>
                <a:gd name="connsiteX4633" fmla="*/ 104883 w 835885"/>
                <a:gd name="connsiteY4633" fmla="*/ 463574 h 855181"/>
                <a:gd name="connsiteX4634" fmla="*/ 102613 w 835885"/>
                <a:gd name="connsiteY4634" fmla="*/ 460849 h 855181"/>
                <a:gd name="connsiteX4635" fmla="*/ 99889 w 835885"/>
                <a:gd name="connsiteY4635" fmla="*/ 459260 h 855181"/>
                <a:gd name="connsiteX4636" fmla="*/ 96143 w 835885"/>
                <a:gd name="connsiteY4636" fmla="*/ 458238 h 855181"/>
                <a:gd name="connsiteX4637" fmla="*/ 92851 w 835885"/>
                <a:gd name="connsiteY4637" fmla="*/ 458806 h 855181"/>
                <a:gd name="connsiteX4638" fmla="*/ 91262 w 835885"/>
                <a:gd name="connsiteY4638" fmla="*/ 461871 h 855181"/>
                <a:gd name="connsiteX4639" fmla="*/ 89446 w 835885"/>
                <a:gd name="connsiteY4639" fmla="*/ 460395 h 855181"/>
                <a:gd name="connsiteX4640" fmla="*/ 85927 w 835885"/>
                <a:gd name="connsiteY4640" fmla="*/ 459373 h 855181"/>
                <a:gd name="connsiteX4641" fmla="*/ 84565 w 835885"/>
                <a:gd name="connsiteY4641" fmla="*/ 457671 h 855181"/>
                <a:gd name="connsiteX4642" fmla="*/ 84224 w 835885"/>
                <a:gd name="connsiteY4642" fmla="*/ 456535 h 855181"/>
                <a:gd name="connsiteX4643" fmla="*/ 83997 w 835885"/>
                <a:gd name="connsiteY4643" fmla="*/ 454266 h 855181"/>
                <a:gd name="connsiteX4644" fmla="*/ 83770 w 835885"/>
                <a:gd name="connsiteY4644" fmla="*/ 453358 h 855181"/>
                <a:gd name="connsiteX4645" fmla="*/ 82181 w 835885"/>
                <a:gd name="connsiteY4645" fmla="*/ 450520 h 855181"/>
                <a:gd name="connsiteX4646" fmla="*/ 81727 w 835885"/>
                <a:gd name="connsiteY4646" fmla="*/ 449158 h 855181"/>
                <a:gd name="connsiteX4647" fmla="*/ 82976 w 835885"/>
                <a:gd name="connsiteY4647" fmla="*/ 449498 h 855181"/>
                <a:gd name="connsiteX4648" fmla="*/ 84565 w 835885"/>
                <a:gd name="connsiteY4648" fmla="*/ 451087 h 855181"/>
                <a:gd name="connsiteX4649" fmla="*/ 85700 w 835885"/>
                <a:gd name="connsiteY4649" fmla="*/ 451655 h 855181"/>
                <a:gd name="connsiteX4650" fmla="*/ 85700 w 835885"/>
                <a:gd name="connsiteY4650" fmla="*/ 450747 h 855181"/>
                <a:gd name="connsiteX4651" fmla="*/ 84111 w 835885"/>
                <a:gd name="connsiteY4651" fmla="*/ 449271 h 855181"/>
                <a:gd name="connsiteX4652" fmla="*/ 83203 w 835885"/>
                <a:gd name="connsiteY4652" fmla="*/ 447455 h 855181"/>
                <a:gd name="connsiteX4653" fmla="*/ 80592 w 835885"/>
                <a:gd name="connsiteY4653" fmla="*/ 440758 h 855181"/>
                <a:gd name="connsiteX4654" fmla="*/ 79457 w 835885"/>
                <a:gd name="connsiteY4654" fmla="*/ 438942 h 855181"/>
                <a:gd name="connsiteX4655" fmla="*/ 78435 w 835885"/>
                <a:gd name="connsiteY4655" fmla="*/ 438601 h 855181"/>
                <a:gd name="connsiteX4656" fmla="*/ 77754 w 835885"/>
                <a:gd name="connsiteY4656" fmla="*/ 440758 h 855181"/>
                <a:gd name="connsiteX4657" fmla="*/ 77754 w 835885"/>
                <a:gd name="connsiteY4657" fmla="*/ 442801 h 855181"/>
                <a:gd name="connsiteX4658" fmla="*/ 78549 w 835885"/>
                <a:gd name="connsiteY4658" fmla="*/ 446887 h 855181"/>
                <a:gd name="connsiteX4659" fmla="*/ 78435 w 835885"/>
                <a:gd name="connsiteY4659" fmla="*/ 449271 h 855181"/>
                <a:gd name="connsiteX4660" fmla="*/ 77527 w 835885"/>
                <a:gd name="connsiteY4660" fmla="*/ 451428 h 855181"/>
                <a:gd name="connsiteX4661" fmla="*/ 76278 w 835885"/>
                <a:gd name="connsiteY4661" fmla="*/ 452336 h 855181"/>
                <a:gd name="connsiteX4662" fmla="*/ 74916 w 835885"/>
                <a:gd name="connsiteY4662" fmla="*/ 452904 h 855181"/>
                <a:gd name="connsiteX4663" fmla="*/ 73781 w 835885"/>
                <a:gd name="connsiteY4663" fmla="*/ 454266 h 855181"/>
                <a:gd name="connsiteX4664" fmla="*/ 73214 w 835885"/>
                <a:gd name="connsiteY4664" fmla="*/ 454266 h 855181"/>
                <a:gd name="connsiteX4665" fmla="*/ 72646 w 835885"/>
                <a:gd name="connsiteY4665" fmla="*/ 452109 h 855181"/>
                <a:gd name="connsiteX4666" fmla="*/ 69809 w 835885"/>
                <a:gd name="connsiteY4666" fmla="*/ 450520 h 855181"/>
                <a:gd name="connsiteX4667" fmla="*/ 69241 w 835885"/>
                <a:gd name="connsiteY4667" fmla="*/ 448249 h 855181"/>
                <a:gd name="connsiteX4668" fmla="*/ 69581 w 835885"/>
                <a:gd name="connsiteY4668" fmla="*/ 447228 h 855181"/>
                <a:gd name="connsiteX4669" fmla="*/ 70376 w 835885"/>
                <a:gd name="connsiteY4669" fmla="*/ 445979 h 855181"/>
                <a:gd name="connsiteX4670" fmla="*/ 70944 w 835885"/>
                <a:gd name="connsiteY4670" fmla="*/ 444731 h 855181"/>
                <a:gd name="connsiteX4671" fmla="*/ 70830 w 835885"/>
                <a:gd name="connsiteY4671" fmla="*/ 443596 h 855181"/>
                <a:gd name="connsiteX4672" fmla="*/ 70490 w 835885"/>
                <a:gd name="connsiteY4672" fmla="*/ 442574 h 855181"/>
                <a:gd name="connsiteX4673" fmla="*/ 70717 w 835885"/>
                <a:gd name="connsiteY4673" fmla="*/ 441666 h 855181"/>
                <a:gd name="connsiteX4674" fmla="*/ 71284 w 835885"/>
                <a:gd name="connsiteY4674" fmla="*/ 440985 h 855181"/>
                <a:gd name="connsiteX4675" fmla="*/ 71852 w 835885"/>
                <a:gd name="connsiteY4675" fmla="*/ 440645 h 855181"/>
                <a:gd name="connsiteX4676" fmla="*/ 73214 w 835885"/>
                <a:gd name="connsiteY4676" fmla="*/ 439169 h 855181"/>
                <a:gd name="connsiteX4677" fmla="*/ 74462 w 835885"/>
                <a:gd name="connsiteY4677" fmla="*/ 435990 h 855181"/>
                <a:gd name="connsiteX4678" fmla="*/ 75030 w 835885"/>
                <a:gd name="connsiteY4678" fmla="*/ 432018 h 855181"/>
                <a:gd name="connsiteX4679" fmla="*/ 75144 w 835885"/>
                <a:gd name="connsiteY4679" fmla="*/ 428158 h 855181"/>
                <a:gd name="connsiteX4680" fmla="*/ 75711 w 835885"/>
                <a:gd name="connsiteY4680" fmla="*/ 429861 h 855181"/>
                <a:gd name="connsiteX4681" fmla="*/ 75825 w 835885"/>
                <a:gd name="connsiteY4681" fmla="*/ 430656 h 855181"/>
                <a:gd name="connsiteX4682" fmla="*/ 76506 w 835885"/>
                <a:gd name="connsiteY4682" fmla="*/ 430656 h 855181"/>
                <a:gd name="connsiteX4683" fmla="*/ 77868 w 835885"/>
                <a:gd name="connsiteY4683" fmla="*/ 428272 h 855181"/>
                <a:gd name="connsiteX4684" fmla="*/ 78662 w 835885"/>
                <a:gd name="connsiteY4684" fmla="*/ 429180 h 855181"/>
                <a:gd name="connsiteX4685" fmla="*/ 79343 w 835885"/>
                <a:gd name="connsiteY4685" fmla="*/ 431450 h 855181"/>
                <a:gd name="connsiteX4686" fmla="*/ 80592 w 835885"/>
                <a:gd name="connsiteY4686" fmla="*/ 433266 h 855181"/>
                <a:gd name="connsiteX4687" fmla="*/ 81387 w 835885"/>
                <a:gd name="connsiteY4687" fmla="*/ 432245 h 855181"/>
                <a:gd name="connsiteX4688" fmla="*/ 81727 w 835885"/>
                <a:gd name="connsiteY4688" fmla="*/ 432926 h 855181"/>
                <a:gd name="connsiteX4689" fmla="*/ 82068 w 835885"/>
                <a:gd name="connsiteY4689" fmla="*/ 434174 h 855181"/>
                <a:gd name="connsiteX4690" fmla="*/ 82862 w 835885"/>
                <a:gd name="connsiteY4690" fmla="*/ 434855 h 855181"/>
                <a:gd name="connsiteX4691" fmla="*/ 83884 w 835885"/>
                <a:gd name="connsiteY4691" fmla="*/ 434402 h 855181"/>
                <a:gd name="connsiteX4692" fmla="*/ 85586 w 835885"/>
                <a:gd name="connsiteY4692" fmla="*/ 432585 h 855181"/>
                <a:gd name="connsiteX4693" fmla="*/ 87857 w 835885"/>
                <a:gd name="connsiteY4693" fmla="*/ 431337 h 855181"/>
                <a:gd name="connsiteX4694" fmla="*/ 88765 w 835885"/>
                <a:gd name="connsiteY4694" fmla="*/ 429294 h 855181"/>
                <a:gd name="connsiteX4695" fmla="*/ 88878 w 835885"/>
                <a:gd name="connsiteY4695" fmla="*/ 426796 h 855181"/>
                <a:gd name="connsiteX4696" fmla="*/ 88084 w 835885"/>
                <a:gd name="connsiteY4696" fmla="*/ 424639 h 855181"/>
                <a:gd name="connsiteX4697" fmla="*/ 90013 w 835885"/>
                <a:gd name="connsiteY4697" fmla="*/ 425434 h 855181"/>
                <a:gd name="connsiteX4698" fmla="*/ 88878 w 835885"/>
                <a:gd name="connsiteY4698" fmla="*/ 421348 h 855181"/>
                <a:gd name="connsiteX4699" fmla="*/ 88765 w 835885"/>
                <a:gd name="connsiteY4699" fmla="*/ 420439 h 855181"/>
                <a:gd name="connsiteX4700" fmla="*/ 88992 w 835885"/>
                <a:gd name="connsiteY4700" fmla="*/ 418851 h 855181"/>
                <a:gd name="connsiteX4701" fmla="*/ 89332 w 835885"/>
                <a:gd name="connsiteY4701" fmla="*/ 417489 h 855181"/>
                <a:gd name="connsiteX4702" fmla="*/ 89446 w 835885"/>
                <a:gd name="connsiteY4702" fmla="*/ 416353 h 855181"/>
                <a:gd name="connsiteX4703" fmla="*/ 88878 w 835885"/>
                <a:gd name="connsiteY4703" fmla="*/ 415332 h 855181"/>
                <a:gd name="connsiteX4704" fmla="*/ 88878 w 835885"/>
                <a:gd name="connsiteY4704" fmla="*/ 414537 h 855181"/>
                <a:gd name="connsiteX4705" fmla="*/ 92170 w 835885"/>
                <a:gd name="connsiteY4705" fmla="*/ 414537 h 855181"/>
                <a:gd name="connsiteX4706" fmla="*/ 97391 w 835885"/>
                <a:gd name="connsiteY4706" fmla="*/ 429634 h 855181"/>
                <a:gd name="connsiteX4707" fmla="*/ 97618 w 835885"/>
                <a:gd name="connsiteY4707" fmla="*/ 430656 h 855181"/>
                <a:gd name="connsiteX4708" fmla="*/ 97505 w 835885"/>
                <a:gd name="connsiteY4708" fmla="*/ 432471 h 855181"/>
                <a:gd name="connsiteX4709" fmla="*/ 96937 w 835885"/>
                <a:gd name="connsiteY4709" fmla="*/ 433493 h 855181"/>
                <a:gd name="connsiteX4710" fmla="*/ 96029 w 835885"/>
                <a:gd name="connsiteY4710" fmla="*/ 434288 h 855181"/>
                <a:gd name="connsiteX4711" fmla="*/ 94894 w 835885"/>
                <a:gd name="connsiteY4711" fmla="*/ 435650 h 855181"/>
                <a:gd name="connsiteX4712" fmla="*/ 95689 w 835885"/>
                <a:gd name="connsiteY4712" fmla="*/ 436785 h 855181"/>
                <a:gd name="connsiteX4713" fmla="*/ 97959 w 835885"/>
                <a:gd name="connsiteY4713" fmla="*/ 441212 h 855181"/>
                <a:gd name="connsiteX4714" fmla="*/ 99208 w 835885"/>
                <a:gd name="connsiteY4714" fmla="*/ 441779 h 855181"/>
                <a:gd name="connsiteX4715" fmla="*/ 100570 w 835885"/>
                <a:gd name="connsiteY4715" fmla="*/ 440645 h 855181"/>
                <a:gd name="connsiteX4716" fmla="*/ 101932 w 835885"/>
                <a:gd name="connsiteY4716" fmla="*/ 439055 h 855181"/>
                <a:gd name="connsiteX4717" fmla="*/ 102953 w 835885"/>
                <a:gd name="connsiteY4717" fmla="*/ 438261 h 855181"/>
                <a:gd name="connsiteX4718" fmla="*/ 102726 w 835885"/>
                <a:gd name="connsiteY4718" fmla="*/ 438715 h 855181"/>
                <a:gd name="connsiteX4719" fmla="*/ 102499 w 835885"/>
                <a:gd name="connsiteY4719" fmla="*/ 439623 h 855181"/>
                <a:gd name="connsiteX4720" fmla="*/ 102272 w 835885"/>
                <a:gd name="connsiteY4720" fmla="*/ 440077 h 855181"/>
                <a:gd name="connsiteX4721" fmla="*/ 104088 w 835885"/>
                <a:gd name="connsiteY4721" fmla="*/ 440417 h 855181"/>
                <a:gd name="connsiteX4722" fmla="*/ 104656 w 835885"/>
                <a:gd name="connsiteY4722" fmla="*/ 441666 h 855181"/>
                <a:gd name="connsiteX4723" fmla="*/ 104883 w 835885"/>
                <a:gd name="connsiteY4723" fmla="*/ 443369 h 855181"/>
                <a:gd name="connsiteX4724" fmla="*/ 105564 w 835885"/>
                <a:gd name="connsiteY4724" fmla="*/ 445072 h 855181"/>
                <a:gd name="connsiteX4725" fmla="*/ 109650 w 835885"/>
                <a:gd name="connsiteY4725" fmla="*/ 448817 h 855181"/>
                <a:gd name="connsiteX4726" fmla="*/ 110672 w 835885"/>
                <a:gd name="connsiteY4726" fmla="*/ 452109 h 855181"/>
                <a:gd name="connsiteX4727" fmla="*/ 114077 w 835885"/>
                <a:gd name="connsiteY4727" fmla="*/ 456876 h 855181"/>
                <a:gd name="connsiteX4728" fmla="*/ 114758 w 835885"/>
                <a:gd name="connsiteY4728" fmla="*/ 458806 h 855181"/>
                <a:gd name="connsiteX4729" fmla="*/ 114985 w 835885"/>
                <a:gd name="connsiteY4729" fmla="*/ 460849 h 855181"/>
                <a:gd name="connsiteX4730" fmla="*/ 114645 w 835885"/>
                <a:gd name="connsiteY4730" fmla="*/ 462893 h 855181"/>
                <a:gd name="connsiteX4731" fmla="*/ 113623 w 835885"/>
                <a:gd name="connsiteY4731" fmla="*/ 464936 h 855181"/>
                <a:gd name="connsiteX4732" fmla="*/ 113056 w 835885"/>
                <a:gd name="connsiteY4732" fmla="*/ 465049 h 855181"/>
                <a:gd name="connsiteX4733" fmla="*/ 110559 w 835885"/>
                <a:gd name="connsiteY4733" fmla="*/ 464481 h 855181"/>
                <a:gd name="connsiteX4734" fmla="*/ 109650 w 835885"/>
                <a:gd name="connsiteY4734" fmla="*/ 464595 h 855181"/>
                <a:gd name="connsiteX4735" fmla="*/ 108629 w 835885"/>
                <a:gd name="connsiteY4735" fmla="*/ 465276 h 855181"/>
                <a:gd name="connsiteX4736" fmla="*/ 107607 w 835885"/>
                <a:gd name="connsiteY4736" fmla="*/ 465162 h 855181"/>
                <a:gd name="connsiteX4737" fmla="*/ 105905 w 835885"/>
                <a:gd name="connsiteY4737" fmla="*/ 424639 h 855181"/>
                <a:gd name="connsiteX4738" fmla="*/ 107040 w 835885"/>
                <a:gd name="connsiteY4738" fmla="*/ 424980 h 855181"/>
                <a:gd name="connsiteX4739" fmla="*/ 108061 w 835885"/>
                <a:gd name="connsiteY4739" fmla="*/ 425548 h 855181"/>
                <a:gd name="connsiteX4740" fmla="*/ 109878 w 835885"/>
                <a:gd name="connsiteY4740" fmla="*/ 427137 h 855181"/>
                <a:gd name="connsiteX4741" fmla="*/ 109423 w 835885"/>
                <a:gd name="connsiteY4741" fmla="*/ 427023 h 855181"/>
                <a:gd name="connsiteX4742" fmla="*/ 107948 w 835885"/>
                <a:gd name="connsiteY4742" fmla="*/ 427137 h 855181"/>
                <a:gd name="connsiteX4743" fmla="*/ 108515 w 835885"/>
                <a:gd name="connsiteY4743" fmla="*/ 430428 h 855181"/>
                <a:gd name="connsiteX4744" fmla="*/ 109083 w 835885"/>
                <a:gd name="connsiteY4744" fmla="*/ 431678 h 855181"/>
                <a:gd name="connsiteX4745" fmla="*/ 110445 w 835885"/>
                <a:gd name="connsiteY4745" fmla="*/ 432245 h 855181"/>
                <a:gd name="connsiteX4746" fmla="*/ 110445 w 835885"/>
                <a:gd name="connsiteY4746" fmla="*/ 433152 h 855181"/>
                <a:gd name="connsiteX4747" fmla="*/ 107721 w 835885"/>
                <a:gd name="connsiteY4747" fmla="*/ 433493 h 855181"/>
                <a:gd name="connsiteX4748" fmla="*/ 106132 w 835885"/>
                <a:gd name="connsiteY4748" fmla="*/ 434061 h 855181"/>
                <a:gd name="connsiteX4749" fmla="*/ 104770 w 835885"/>
                <a:gd name="connsiteY4749" fmla="*/ 433721 h 855181"/>
                <a:gd name="connsiteX4750" fmla="*/ 103067 w 835885"/>
                <a:gd name="connsiteY4750" fmla="*/ 431450 h 855181"/>
                <a:gd name="connsiteX4751" fmla="*/ 103748 w 835885"/>
                <a:gd name="connsiteY4751" fmla="*/ 430656 h 855181"/>
                <a:gd name="connsiteX4752" fmla="*/ 102272 w 835885"/>
                <a:gd name="connsiteY4752" fmla="*/ 429066 h 855181"/>
                <a:gd name="connsiteX4753" fmla="*/ 101024 w 835885"/>
                <a:gd name="connsiteY4753" fmla="*/ 427250 h 855181"/>
                <a:gd name="connsiteX4754" fmla="*/ 99094 w 835885"/>
                <a:gd name="connsiteY4754" fmla="*/ 423051 h 855181"/>
                <a:gd name="connsiteX4755" fmla="*/ 98867 w 835885"/>
                <a:gd name="connsiteY4755" fmla="*/ 422142 h 855181"/>
                <a:gd name="connsiteX4756" fmla="*/ 98640 w 835885"/>
                <a:gd name="connsiteY4756" fmla="*/ 419305 h 855181"/>
                <a:gd name="connsiteX4757" fmla="*/ 98413 w 835885"/>
                <a:gd name="connsiteY4757" fmla="*/ 418056 h 855181"/>
                <a:gd name="connsiteX4758" fmla="*/ 97618 w 835885"/>
                <a:gd name="connsiteY4758" fmla="*/ 417375 h 855181"/>
                <a:gd name="connsiteX4759" fmla="*/ 96483 w 835885"/>
                <a:gd name="connsiteY4759" fmla="*/ 416581 h 855181"/>
                <a:gd name="connsiteX4760" fmla="*/ 95802 w 835885"/>
                <a:gd name="connsiteY4760" fmla="*/ 415559 h 855181"/>
                <a:gd name="connsiteX4761" fmla="*/ 96256 w 835885"/>
                <a:gd name="connsiteY4761" fmla="*/ 413743 h 855181"/>
                <a:gd name="connsiteX4762" fmla="*/ 97846 w 835885"/>
                <a:gd name="connsiteY4762" fmla="*/ 414764 h 855181"/>
                <a:gd name="connsiteX4763" fmla="*/ 98640 w 835885"/>
                <a:gd name="connsiteY4763" fmla="*/ 414083 h 855181"/>
                <a:gd name="connsiteX4764" fmla="*/ 99661 w 835885"/>
                <a:gd name="connsiteY4764" fmla="*/ 411245 h 855181"/>
                <a:gd name="connsiteX4765" fmla="*/ 101364 w 835885"/>
                <a:gd name="connsiteY4765" fmla="*/ 411813 h 855181"/>
                <a:gd name="connsiteX4766" fmla="*/ 101591 w 835885"/>
                <a:gd name="connsiteY4766" fmla="*/ 413402 h 855181"/>
                <a:gd name="connsiteX4767" fmla="*/ 101024 w 835885"/>
                <a:gd name="connsiteY4767" fmla="*/ 415218 h 855181"/>
                <a:gd name="connsiteX4768" fmla="*/ 100342 w 835885"/>
                <a:gd name="connsiteY4768" fmla="*/ 416467 h 855181"/>
                <a:gd name="connsiteX4769" fmla="*/ 102045 w 835885"/>
                <a:gd name="connsiteY4769" fmla="*/ 416353 h 855181"/>
                <a:gd name="connsiteX4770" fmla="*/ 103067 w 835885"/>
                <a:gd name="connsiteY4770" fmla="*/ 416807 h 855181"/>
                <a:gd name="connsiteX4771" fmla="*/ 103975 w 835885"/>
                <a:gd name="connsiteY4771" fmla="*/ 417489 h 855181"/>
                <a:gd name="connsiteX4772" fmla="*/ 104996 w 835885"/>
                <a:gd name="connsiteY4772" fmla="*/ 418170 h 855181"/>
                <a:gd name="connsiteX4773" fmla="*/ 104429 w 835885"/>
                <a:gd name="connsiteY4773" fmla="*/ 420667 h 855181"/>
                <a:gd name="connsiteX4774" fmla="*/ 103634 w 835885"/>
                <a:gd name="connsiteY4774" fmla="*/ 422823 h 855181"/>
                <a:gd name="connsiteX4775" fmla="*/ 101705 w 835885"/>
                <a:gd name="connsiteY4775" fmla="*/ 426683 h 855181"/>
                <a:gd name="connsiteX4776" fmla="*/ 102386 w 835885"/>
                <a:gd name="connsiteY4776" fmla="*/ 427137 h 855181"/>
                <a:gd name="connsiteX4777" fmla="*/ 103407 w 835885"/>
                <a:gd name="connsiteY4777" fmla="*/ 427477 h 855181"/>
                <a:gd name="connsiteX4778" fmla="*/ 104543 w 835885"/>
                <a:gd name="connsiteY4778" fmla="*/ 427591 h 855181"/>
                <a:gd name="connsiteX4779" fmla="*/ 105677 w 835885"/>
                <a:gd name="connsiteY4779" fmla="*/ 427477 h 855181"/>
                <a:gd name="connsiteX4780" fmla="*/ 105677 w 835885"/>
                <a:gd name="connsiteY4780" fmla="*/ 426683 h 855181"/>
                <a:gd name="connsiteX4781" fmla="*/ 104315 w 835885"/>
                <a:gd name="connsiteY4781" fmla="*/ 425775 h 855181"/>
                <a:gd name="connsiteX4782" fmla="*/ 106245 w 835885"/>
                <a:gd name="connsiteY4782" fmla="*/ 425775 h 855181"/>
                <a:gd name="connsiteX4783" fmla="*/ 105905 w 835885"/>
                <a:gd name="connsiteY4783" fmla="*/ 424639 h 855181"/>
                <a:gd name="connsiteX4784" fmla="*/ 127698 w 835885"/>
                <a:gd name="connsiteY4784" fmla="*/ 398419 h 855181"/>
                <a:gd name="connsiteX4785" fmla="*/ 125542 w 835885"/>
                <a:gd name="connsiteY4785" fmla="*/ 401484 h 855181"/>
                <a:gd name="connsiteX4786" fmla="*/ 124634 w 835885"/>
                <a:gd name="connsiteY4786" fmla="*/ 403527 h 855181"/>
                <a:gd name="connsiteX4787" fmla="*/ 124407 w 835885"/>
                <a:gd name="connsiteY4787" fmla="*/ 405230 h 855181"/>
                <a:gd name="connsiteX4788" fmla="*/ 123044 w 835885"/>
                <a:gd name="connsiteY4788" fmla="*/ 405230 h 855181"/>
                <a:gd name="connsiteX4789" fmla="*/ 123044 w 835885"/>
                <a:gd name="connsiteY4789" fmla="*/ 404321 h 855181"/>
                <a:gd name="connsiteX4790" fmla="*/ 126790 w 835885"/>
                <a:gd name="connsiteY4790" fmla="*/ 398532 h 855181"/>
                <a:gd name="connsiteX4791" fmla="*/ 127698 w 835885"/>
                <a:gd name="connsiteY4791" fmla="*/ 398419 h 855181"/>
                <a:gd name="connsiteX4792" fmla="*/ 634406 w 835885"/>
                <a:gd name="connsiteY4792" fmla="*/ 406024 h 855181"/>
                <a:gd name="connsiteX4793" fmla="*/ 633157 w 835885"/>
                <a:gd name="connsiteY4793" fmla="*/ 407500 h 855181"/>
                <a:gd name="connsiteX4794" fmla="*/ 633044 w 835885"/>
                <a:gd name="connsiteY4794" fmla="*/ 409997 h 855181"/>
                <a:gd name="connsiteX4795" fmla="*/ 632589 w 835885"/>
                <a:gd name="connsiteY4795" fmla="*/ 412153 h 855181"/>
                <a:gd name="connsiteX4796" fmla="*/ 630433 w 835885"/>
                <a:gd name="connsiteY4796" fmla="*/ 412835 h 855181"/>
                <a:gd name="connsiteX4797" fmla="*/ 631227 w 835885"/>
                <a:gd name="connsiteY4797" fmla="*/ 413969 h 855181"/>
                <a:gd name="connsiteX4798" fmla="*/ 631681 w 835885"/>
                <a:gd name="connsiteY4798" fmla="*/ 414310 h 855181"/>
                <a:gd name="connsiteX4799" fmla="*/ 632476 w 835885"/>
                <a:gd name="connsiteY4799" fmla="*/ 414537 h 855181"/>
                <a:gd name="connsiteX4800" fmla="*/ 631908 w 835885"/>
                <a:gd name="connsiteY4800" fmla="*/ 415332 h 855181"/>
                <a:gd name="connsiteX4801" fmla="*/ 633611 w 835885"/>
                <a:gd name="connsiteY4801" fmla="*/ 415445 h 855181"/>
                <a:gd name="connsiteX4802" fmla="*/ 633611 w 835885"/>
                <a:gd name="connsiteY4802" fmla="*/ 416240 h 855181"/>
                <a:gd name="connsiteX4803" fmla="*/ 632476 w 835885"/>
                <a:gd name="connsiteY4803" fmla="*/ 418056 h 855181"/>
                <a:gd name="connsiteX4804" fmla="*/ 632135 w 835885"/>
                <a:gd name="connsiteY4804" fmla="*/ 419872 h 855181"/>
                <a:gd name="connsiteX4805" fmla="*/ 632135 w 835885"/>
                <a:gd name="connsiteY4805" fmla="*/ 421461 h 855181"/>
                <a:gd name="connsiteX4806" fmla="*/ 633157 w 835885"/>
                <a:gd name="connsiteY4806" fmla="*/ 430769 h 855181"/>
                <a:gd name="connsiteX4807" fmla="*/ 634519 w 835885"/>
                <a:gd name="connsiteY4807" fmla="*/ 435764 h 855181"/>
                <a:gd name="connsiteX4808" fmla="*/ 631908 w 835885"/>
                <a:gd name="connsiteY4808" fmla="*/ 436104 h 855181"/>
                <a:gd name="connsiteX4809" fmla="*/ 629638 w 835885"/>
                <a:gd name="connsiteY4809" fmla="*/ 438034 h 855181"/>
                <a:gd name="connsiteX4810" fmla="*/ 628503 w 835885"/>
                <a:gd name="connsiteY4810" fmla="*/ 440758 h 855181"/>
                <a:gd name="connsiteX4811" fmla="*/ 629411 w 835885"/>
                <a:gd name="connsiteY4811" fmla="*/ 443710 h 855181"/>
                <a:gd name="connsiteX4812" fmla="*/ 629411 w 835885"/>
                <a:gd name="connsiteY4812" fmla="*/ 445525 h 855181"/>
                <a:gd name="connsiteX4813" fmla="*/ 627141 w 835885"/>
                <a:gd name="connsiteY4813" fmla="*/ 446774 h 855181"/>
                <a:gd name="connsiteX4814" fmla="*/ 622487 w 835885"/>
                <a:gd name="connsiteY4814" fmla="*/ 448249 h 855181"/>
                <a:gd name="connsiteX4815" fmla="*/ 621693 w 835885"/>
                <a:gd name="connsiteY4815" fmla="*/ 449498 h 855181"/>
                <a:gd name="connsiteX4816" fmla="*/ 621125 w 835885"/>
                <a:gd name="connsiteY4816" fmla="*/ 452223 h 855181"/>
                <a:gd name="connsiteX4817" fmla="*/ 620557 w 835885"/>
                <a:gd name="connsiteY4817" fmla="*/ 453244 h 855181"/>
                <a:gd name="connsiteX4818" fmla="*/ 619649 w 835885"/>
                <a:gd name="connsiteY4818" fmla="*/ 453585 h 855181"/>
                <a:gd name="connsiteX4819" fmla="*/ 617606 w 835885"/>
                <a:gd name="connsiteY4819" fmla="*/ 452677 h 855181"/>
                <a:gd name="connsiteX4820" fmla="*/ 616244 w 835885"/>
                <a:gd name="connsiteY4820" fmla="*/ 452449 h 855181"/>
                <a:gd name="connsiteX4821" fmla="*/ 615222 w 835885"/>
                <a:gd name="connsiteY4821" fmla="*/ 451768 h 855181"/>
                <a:gd name="connsiteX4822" fmla="*/ 613066 w 835885"/>
                <a:gd name="connsiteY4822" fmla="*/ 448931 h 855181"/>
                <a:gd name="connsiteX4823" fmla="*/ 612612 w 835885"/>
                <a:gd name="connsiteY4823" fmla="*/ 448704 h 855181"/>
                <a:gd name="connsiteX4824" fmla="*/ 612158 w 835885"/>
                <a:gd name="connsiteY4824" fmla="*/ 448817 h 855181"/>
                <a:gd name="connsiteX4825" fmla="*/ 611250 w 835885"/>
                <a:gd name="connsiteY4825" fmla="*/ 447909 h 855181"/>
                <a:gd name="connsiteX4826" fmla="*/ 610342 w 835885"/>
                <a:gd name="connsiteY4826" fmla="*/ 446434 h 855181"/>
                <a:gd name="connsiteX4827" fmla="*/ 609887 w 835885"/>
                <a:gd name="connsiteY4827" fmla="*/ 444958 h 855181"/>
                <a:gd name="connsiteX4828" fmla="*/ 609433 w 835885"/>
                <a:gd name="connsiteY4828" fmla="*/ 445184 h 855181"/>
                <a:gd name="connsiteX4829" fmla="*/ 608298 w 835885"/>
                <a:gd name="connsiteY4829" fmla="*/ 445525 h 855181"/>
                <a:gd name="connsiteX4830" fmla="*/ 607844 w 835885"/>
                <a:gd name="connsiteY4830" fmla="*/ 445753 h 855181"/>
                <a:gd name="connsiteX4831" fmla="*/ 607844 w 835885"/>
                <a:gd name="connsiteY4831" fmla="*/ 444958 h 855181"/>
                <a:gd name="connsiteX4832" fmla="*/ 607731 w 835885"/>
                <a:gd name="connsiteY4832" fmla="*/ 443255 h 855181"/>
                <a:gd name="connsiteX4833" fmla="*/ 607731 w 835885"/>
                <a:gd name="connsiteY4833" fmla="*/ 442460 h 855181"/>
                <a:gd name="connsiteX4834" fmla="*/ 606142 w 835885"/>
                <a:gd name="connsiteY4834" fmla="*/ 443482 h 855181"/>
                <a:gd name="connsiteX4835" fmla="*/ 605460 w 835885"/>
                <a:gd name="connsiteY4835" fmla="*/ 442801 h 855181"/>
                <a:gd name="connsiteX4836" fmla="*/ 605574 w 835885"/>
                <a:gd name="connsiteY4836" fmla="*/ 441098 h 855181"/>
                <a:gd name="connsiteX4837" fmla="*/ 606369 w 835885"/>
                <a:gd name="connsiteY4837" fmla="*/ 439169 h 855181"/>
                <a:gd name="connsiteX4838" fmla="*/ 607277 w 835885"/>
                <a:gd name="connsiteY4838" fmla="*/ 438374 h 855181"/>
                <a:gd name="connsiteX4839" fmla="*/ 608525 w 835885"/>
                <a:gd name="connsiteY4839" fmla="*/ 437920 h 855181"/>
                <a:gd name="connsiteX4840" fmla="*/ 610342 w 835885"/>
                <a:gd name="connsiteY4840" fmla="*/ 437466 h 855181"/>
                <a:gd name="connsiteX4841" fmla="*/ 610909 w 835885"/>
                <a:gd name="connsiteY4841" fmla="*/ 437126 h 855181"/>
                <a:gd name="connsiteX4842" fmla="*/ 612044 w 835885"/>
                <a:gd name="connsiteY4842" fmla="*/ 435877 h 855181"/>
                <a:gd name="connsiteX4843" fmla="*/ 614428 w 835885"/>
                <a:gd name="connsiteY4843" fmla="*/ 436104 h 855181"/>
                <a:gd name="connsiteX4844" fmla="*/ 614996 w 835885"/>
                <a:gd name="connsiteY4844" fmla="*/ 435877 h 855181"/>
                <a:gd name="connsiteX4845" fmla="*/ 615677 w 835885"/>
                <a:gd name="connsiteY4845" fmla="*/ 434402 h 855181"/>
                <a:gd name="connsiteX4846" fmla="*/ 615677 w 835885"/>
                <a:gd name="connsiteY4846" fmla="*/ 432926 h 855181"/>
                <a:gd name="connsiteX4847" fmla="*/ 616130 w 835885"/>
                <a:gd name="connsiteY4847" fmla="*/ 431678 h 855181"/>
                <a:gd name="connsiteX4848" fmla="*/ 617720 w 835885"/>
                <a:gd name="connsiteY4848" fmla="*/ 430883 h 855181"/>
                <a:gd name="connsiteX4849" fmla="*/ 617266 w 835885"/>
                <a:gd name="connsiteY4849" fmla="*/ 429521 h 855181"/>
                <a:gd name="connsiteX4850" fmla="*/ 617493 w 835885"/>
                <a:gd name="connsiteY4850" fmla="*/ 426456 h 855181"/>
                <a:gd name="connsiteX4851" fmla="*/ 617152 w 835885"/>
                <a:gd name="connsiteY4851" fmla="*/ 424867 h 855181"/>
                <a:gd name="connsiteX4852" fmla="*/ 616925 w 835885"/>
                <a:gd name="connsiteY4852" fmla="*/ 425320 h 855181"/>
                <a:gd name="connsiteX4853" fmla="*/ 616925 w 835885"/>
                <a:gd name="connsiteY4853" fmla="*/ 425434 h 855181"/>
                <a:gd name="connsiteX4854" fmla="*/ 616811 w 835885"/>
                <a:gd name="connsiteY4854" fmla="*/ 425434 h 855181"/>
                <a:gd name="connsiteX4855" fmla="*/ 616358 w 835885"/>
                <a:gd name="connsiteY4855" fmla="*/ 425661 h 855181"/>
                <a:gd name="connsiteX4856" fmla="*/ 615903 w 835885"/>
                <a:gd name="connsiteY4856" fmla="*/ 424753 h 855181"/>
                <a:gd name="connsiteX4857" fmla="*/ 615336 w 835885"/>
                <a:gd name="connsiteY4857" fmla="*/ 424072 h 855181"/>
                <a:gd name="connsiteX4858" fmla="*/ 614541 w 835885"/>
                <a:gd name="connsiteY4858" fmla="*/ 423504 h 855181"/>
                <a:gd name="connsiteX4859" fmla="*/ 613633 w 835885"/>
                <a:gd name="connsiteY4859" fmla="*/ 423164 h 855181"/>
                <a:gd name="connsiteX4860" fmla="*/ 614201 w 835885"/>
                <a:gd name="connsiteY4860" fmla="*/ 422029 h 855181"/>
                <a:gd name="connsiteX4861" fmla="*/ 614087 w 835885"/>
                <a:gd name="connsiteY4861" fmla="*/ 420327 h 855181"/>
                <a:gd name="connsiteX4862" fmla="*/ 613633 w 835885"/>
                <a:gd name="connsiteY4862" fmla="*/ 418510 h 855181"/>
                <a:gd name="connsiteX4863" fmla="*/ 612952 w 835885"/>
                <a:gd name="connsiteY4863" fmla="*/ 417148 h 855181"/>
                <a:gd name="connsiteX4864" fmla="*/ 611817 w 835885"/>
                <a:gd name="connsiteY4864" fmla="*/ 415900 h 855181"/>
                <a:gd name="connsiteX4865" fmla="*/ 610682 w 835885"/>
                <a:gd name="connsiteY4865" fmla="*/ 415445 h 855181"/>
                <a:gd name="connsiteX4866" fmla="*/ 609433 w 835885"/>
                <a:gd name="connsiteY4866" fmla="*/ 415218 h 855181"/>
                <a:gd name="connsiteX4867" fmla="*/ 607731 w 835885"/>
                <a:gd name="connsiteY4867" fmla="*/ 414537 h 855181"/>
                <a:gd name="connsiteX4868" fmla="*/ 606369 w 835885"/>
                <a:gd name="connsiteY4868" fmla="*/ 413402 h 855181"/>
                <a:gd name="connsiteX4869" fmla="*/ 603304 w 835885"/>
                <a:gd name="connsiteY4869" fmla="*/ 409429 h 855181"/>
                <a:gd name="connsiteX4870" fmla="*/ 602509 w 835885"/>
                <a:gd name="connsiteY4870" fmla="*/ 407840 h 855181"/>
                <a:gd name="connsiteX4871" fmla="*/ 602282 w 835885"/>
                <a:gd name="connsiteY4871" fmla="*/ 405911 h 855181"/>
                <a:gd name="connsiteX4872" fmla="*/ 602850 w 835885"/>
                <a:gd name="connsiteY4872" fmla="*/ 404549 h 855181"/>
                <a:gd name="connsiteX4873" fmla="*/ 603531 w 835885"/>
                <a:gd name="connsiteY4873" fmla="*/ 403186 h 855181"/>
                <a:gd name="connsiteX4874" fmla="*/ 603871 w 835885"/>
                <a:gd name="connsiteY4874" fmla="*/ 401370 h 855181"/>
                <a:gd name="connsiteX4875" fmla="*/ 618060 w 835885"/>
                <a:gd name="connsiteY4875" fmla="*/ 398419 h 855181"/>
                <a:gd name="connsiteX4876" fmla="*/ 620103 w 835885"/>
                <a:gd name="connsiteY4876" fmla="*/ 398646 h 855181"/>
                <a:gd name="connsiteX4877" fmla="*/ 624757 w 835885"/>
                <a:gd name="connsiteY4877" fmla="*/ 400121 h 855181"/>
                <a:gd name="connsiteX4878" fmla="*/ 624984 w 835885"/>
                <a:gd name="connsiteY4878" fmla="*/ 400916 h 855181"/>
                <a:gd name="connsiteX4879" fmla="*/ 629071 w 835885"/>
                <a:gd name="connsiteY4879" fmla="*/ 405911 h 855181"/>
                <a:gd name="connsiteX4880" fmla="*/ 629298 w 835885"/>
                <a:gd name="connsiteY4880" fmla="*/ 405343 h 855181"/>
                <a:gd name="connsiteX4881" fmla="*/ 629411 w 835885"/>
                <a:gd name="connsiteY4881" fmla="*/ 404775 h 855181"/>
                <a:gd name="connsiteX4882" fmla="*/ 629752 w 835885"/>
                <a:gd name="connsiteY4882" fmla="*/ 404321 h 855181"/>
                <a:gd name="connsiteX4883" fmla="*/ 630433 w 835885"/>
                <a:gd name="connsiteY4883" fmla="*/ 404208 h 855181"/>
                <a:gd name="connsiteX4884" fmla="*/ 630546 w 835885"/>
                <a:gd name="connsiteY4884" fmla="*/ 403640 h 855181"/>
                <a:gd name="connsiteX4885" fmla="*/ 630433 w 835885"/>
                <a:gd name="connsiteY4885" fmla="*/ 403413 h 855181"/>
                <a:gd name="connsiteX4886" fmla="*/ 630206 w 835885"/>
                <a:gd name="connsiteY4886" fmla="*/ 403413 h 855181"/>
                <a:gd name="connsiteX4887" fmla="*/ 629865 w 835885"/>
                <a:gd name="connsiteY4887" fmla="*/ 403300 h 855181"/>
                <a:gd name="connsiteX4888" fmla="*/ 631341 w 835885"/>
                <a:gd name="connsiteY4888" fmla="*/ 402846 h 855181"/>
                <a:gd name="connsiteX4889" fmla="*/ 632589 w 835885"/>
                <a:gd name="connsiteY4889" fmla="*/ 403186 h 855181"/>
                <a:gd name="connsiteX4890" fmla="*/ 633611 w 835885"/>
                <a:gd name="connsiteY4890" fmla="*/ 404208 h 855181"/>
                <a:gd name="connsiteX4891" fmla="*/ 634406 w 835885"/>
                <a:gd name="connsiteY4891" fmla="*/ 406024 h 855181"/>
                <a:gd name="connsiteX4892" fmla="*/ 578672 w 835885"/>
                <a:gd name="connsiteY4892" fmla="*/ 397511 h 855181"/>
                <a:gd name="connsiteX4893" fmla="*/ 579240 w 835885"/>
                <a:gd name="connsiteY4893" fmla="*/ 398419 h 855181"/>
                <a:gd name="connsiteX4894" fmla="*/ 581851 w 835885"/>
                <a:gd name="connsiteY4894" fmla="*/ 400916 h 855181"/>
                <a:gd name="connsiteX4895" fmla="*/ 581851 w 835885"/>
                <a:gd name="connsiteY4895" fmla="*/ 401484 h 855181"/>
                <a:gd name="connsiteX4896" fmla="*/ 581737 w 835885"/>
                <a:gd name="connsiteY4896" fmla="*/ 401597 h 855181"/>
                <a:gd name="connsiteX4897" fmla="*/ 581510 w 835885"/>
                <a:gd name="connsiteY4897" fmla="*/ 401597 h 855181"/>
                <a:gd name="connsiteX4898" fmla="*/ 581170 w 835885"/>
                <a:gd name="connsiteY4898" fmla="*/ 401711 h 855181"/>
                <a:gd name="connsiteX4899" fmla="*/ 580375 w 835885"/>
                <a:gd name="connsiteY4899" fmla="*/ 406138 h 855181"/>
                <a:gd name="connsiteX4900" fmla="*/ 580148 w 835885"/>
                <a:gd name="connsiteY4900" fmla="*/ 406932 h 855181"/>
                <a:gd name="connsiteX4901" fmla="*/ 578786 w 835885"/>
                <a:gd name="connsiteY4901" fmla="*/ 406705 h 855181"/>
                <a:gd name="connsiteX4902" fmla="*/ 577764 w 835885"/>
                <a:gd name="connsiteY4902" fmla="*/ 406251 h 855181"/>
                <a:gd name="connsiteX4903" fmla="*/ 576856 w 835885"/>
                <a:gd name="connsiteY4903" fmla="*/ 406138 h 855181"/>
                <a:gd name="connsiteX4904" fmla="*/ 575835 w 835885"/>
                <a:gd name="connsiteY4904" fmla="*/ 406819 h 855181"/>
                <a:gd name="connsiteX4905" fmla="*/ 575494 w 835885"/>
                <a:gd name="connsiteY4905" fmla="*/ 405683 h 855181"/>
                <a:gd name="connsiteX4906" fmla="*/ 575721 w 835885"/>
                <a:gd name="connsiteY4906" fmla="*/ 404889 h 855181"/>
                <a:gd name="connsiteX4907" fmla="*/ 575948 w 835885"/>
                <a:gd name="connsiteY4907" fmla="*/ 404208 h 855181"/>
                <a:gd name="connsiteX4908" fmla="*/ 575835 w 835885"/>
                <a:gd name="connsiteY4908" fmla="*/ 403413 h 855181"/>
                <a:gd name="connsiteX4909" fmla="*/ 575494 w 835885"/>
                <a:gd name="connsiteY4909" fmla="*/ 402846 h 855181"/>
                <a:gd name="connsiteX4910" fmla="*/ 574359 w 835885"/>
                <a:gd name="connsiteY4910" fmla="*/ 401711 h 855181"/>
                <a:gd name="connsiteX4911" fmla="*/ 573905 w 835885"/>
                <a:gd name="connsiteY4911" fmla="*/ 400916 h 855181"/>
                <a:gd name="connsiteX4912" fmla="*/ 572770 w 835885"/>
                <a:gd name="connsiteY4912" fmla="*/ 399894 h 855181"/>
                <a:gd name="connsiteX4913" fmla="*/ 572316 w 835885"/>
                <a:gd name="connsiteY4913" fmla="*/ 399213 h 855181"/>
                <a:gd name="connsiteX4914" fmla="*/ 572656 w 835885"/>
                <a:gd name="connsiteY4914" fmla="*/ 398419 h 855181"/>
                <a:gd name="connsiteX4915" fmla="*/ 573337 w 835885"/>
                <a:gd name="connsiteY4915" fmla="*/ 398078 h 855181"/>
                <a:gd name="connsiteX4916" fmla="*/ 573905 w 835885"/>
                <a:gd name="connsiteY4916" fmla="*/ 398306 h 855181"/>
                <a:gd name="connsiteX4917" fmla="*/ 574359 w 835885"/>
                <a:gd name="connsiteY4917" fmla="*/ 398873 h 855181"/>
                <a:gd name="connsiteX4918" fmla="*/ 574586 w 835885"/>
                <a:gd name="connsiteY4918" fmla="*/ 399213 h 855181"/>
                <a:gd name="connsiteX4919" fmla="*/ 575154 w 835885"/>
                <a:gd name="connsiteY4919" fmla="*/ 398306 h 855181"/>
                <a:gd name="connsiteX4920" fmla="*/ 575835 w 835885"/>
                <a:gd name="connsiteY4920" fmla="*/ 397738 h 855181"/>
                <a:gd name="connsiteX4921" fmla="*/ 576629 w 835885"/>
                <a:gd name="connsiteY4921" fmla="*/ 397625 h 855181"/>
                <a:gd name="connsiteX4922" fmla="*/ 577310 w 835885"/>
                <a:gd name="connsiteY4922" fmla="*/ 398306 h 855181"/>
                <a:gd name="connsiteX4923" fmla="*/ 577878 w 835885"/>
                <a:gd name="connsiteY4923" fmla="*/ 398306 h 855181"/>
                <a:gd name="connsiteX4924" fmla="*/ 577878 w 835885"/>
                <a:gd name="connsiteY4924" fmla="*/ 397397 h 855181"/>
                <a:gd name="connsiteX4925" fmla="*/ 578672 w 835885"/>
                <a:gd name="connsiteY4925" fmla="*/ 397397 h 855181"/>
                <a:gd name="connsiteX4926" fmla="*/ 93192 w 835885"/>
                <a:gd name="connsiteY4926" fmla="*/ 396716 h 855181"/>
                <a:gd name="connsiteX4927" fmla="*/ 92283 w 835885"/>
                <a:gd name="connsiteY4927" fmla="*/ 397965 h 855181"/>
                <a:gd name="connsiteX4928" fmla="*/ 91262 w 835885"/>
                <a:gd name="connsiteY4928" fmla="*/ 399781 h 855181"/>
                <a:gd name="connsiteX4929" fmla="*/ 89900 w 835885"/>
                <a:gd name="connsiteY4929" fmla="*/ 402732 h 855181"/>
                <a:gd name="connsiteX4930" fmla="*/ 89219 w 835885"/>
                <a:gd name="connsiteY4930" fmla="*/ 402732 h 855181"/>
                <a:gd name="connsiteX4931" fmla="*/ 89219 w 835885"/>
                <a:gd name="connsiteY4931" fmla="*/ 399668 h 855181"/>
                <a:gd name="connsiteX4932" fmla="*/ 90921 w 835885"/>
                <a:gd name="connsiteY4932" fmla="*/ 387749 h 855181"/>
                <a:gd name="connsiteX4933" fmla="*/ 92738 w 835885"/>
                <a:gd name="connsiteY4933" fmla="*/ 383662 h 855181"/>
                <a:gd name="connsiteX4934" fmla="*/ 93192 w 835885"/>
                <a:gd name="connsiteY4934" fmla="*/ 381166 h 855181"/>
                <a:gd name="connsiteX4935" fmla="*/ 94894 w 835885"/>
                <a:gd name="connsiteY4935" fmla="*/ 376511 h 855181"/>
                <a:gd name="connsiteX4936" fmla="*/ 95802 w 835885"/>
                <a:gd name="connsiteY4936" fmla="*/ 376058 h 855181"/>
                <a:gd name="connsiteX4937" fmla="*/ 96597 w 835885"/>
                <a:gd name="connsiteY4937" fmla="*/ 374809 h 855181"/>
                <a:gd name="connsiteX4938" fmla="*/ 97846 w 835885"/>
                <a:gd name="connsiteY4938" fmla="*/ 372198 h 855181"/>
                <a:gd name="connsiteX4939" fmla="*/ 98980 w 835885"/>
                <a:gd name="connsiteY4939" fmla="*/ 370722 h 855181"/>
                <a:gd name="connsiteX4940" fmla="*/ 100797 w 835885"/>
                <a:gd name="connsiteY4940" fmla="*/ 369134 h 855181"/>
                <a:gd name="connsiteX4941" fmla="*/ 102953 w 835885"/>
                <a:gd name="connsiteY4941" fmla="*/ 367998 h 855181"/>
                <a:gd name="connsiteX4942" fmla="*/ 103180 w 835885"/>
                <a:gd name="connsiteY4942" fmla="*/ 368453 h 855181"/>
                <a:gd name="connsiteX4943" fmla="*/ 103294 w 835885"/>
                <a:gd name="connsiteY4943" fmla="*/ 369134 h 855181"/>
                <a:gd name="connsiteX4944" fmla="*/ 104429 w 835885"/>
                <a:gd name="connsiteY4944" fmla="*/ 369701 h 855181"/>
                <a:gd name="connsiteX4945" fmla="*/ 105905 w 835885"/>
                <a:gd name="connsiteY4945" fmla="*/ 371517 h 855181"/>
                <a:gd name="connsiteX4946" fmla="*/ 106359 w 835885"/>
                <a:gd name="connsiteY4946" fmla="*/ 373447 h 855181"/>
                <a:gd name="connsiteX4947" fmla="*/ 106472 w 835885"/>
                <a:gd name="connsiteY4947" fmla="*/ 375263 h 855181"/>
                <a:gd name="connsiteX4948" fmla="*/ 107040 w 835885"/>
                <a:gd name="connsiteY4948" fmla="*/ 376625 h 855181"/>
                <a:gd name="connsiteX4949" fmla="*/ 106472 w 835885"/>
                <a:gd name="connsiteY4949" fmla="*/ 378101 h 855181"/>
                <a:gd name="connsiteX4950" fmla="*/ 106472 w 835885"/>
                <a:gd name="connsiteY4950" fmla="*/ 379235 h 855181"/>
                <a:gd name="connsiteX4951" fmla="*/ 106813 w 835885"/>
                <a:gd name="connsiteY4951" fmla="*/ 380257 h 855181"/>
                <a:gd name="connsiteX4952" fmla="*/ 107040 w 835885"/>
                <a:gd name="connsiteY4952" fmla="*/ 381166 h 855181"/>
                <a:gd name="connsiteX4953" fmla="*/ 107040 w 835885"/>
                <a:gd name="connsiteY4953" fmla="*/ 382300 h 855181"/>
                <a:gd name="connsiteX4954" fmla="*/ 106926 w 835885"/>
                <a:gd name="connsiteY4954" fmla="*/ 382981 h 855181"/>
                <a:gd name="connsiteX4955" fmla="*/ 106586 w 835885"/>
                <a:gd name="connsiteY4955" fmla="*/ 383776 h 855181"/>
                <a:gd name="connsiteX4956" fmla="*/ 104315 w 835885"/>
                <a:gd name="connsiteY4956" fmla="*/ 387068 h 855181"/>
                <a:gd name="connsiteX4957" fmla="*/ 103862 w 835885"/>
                <a:gd name="connsiteY4957" fmla="*/ 388090 h 855181"/>
                <a:gd name="connsiteX4958" fmla="*/ 104088 w 835885"/>
                <a:gd name="connsiteY4958" fmla="*/ 388998 h 855181"/>
                <a:gd name="connsiteX4959" fmla="*/ 104770 w 835885"/>
                <a:gd name="connsiteY4959" fmla="*/ 389338 h 855181"/>
                <a:gd name="connsiteX4960" fmla="*/ 105224 w 835885"/>
                <a:gd name="connsiteY4960" fmla="*/ 388430 h 855181"/>
                <a:gd name="connsiteX4961" fmla="*/ 105677 w 835885"/>
                <a:gd name="connsiteY4961" fmla="*/ 387068 h 855181"/>
                <a:gd name="connsiteX4962" fmla="*/ 106359 w 835885"/>
                <a:gd name="connsiteY4962" fmla="*/ 386046 h 855181"/>
                <a:gd name="connsiteX4963" fmla="*/ 106472 w 835885"/>
                <a:gd name="connsiteY4963" fmla="*/ 387862 h 855181"/>
                <a:gd name="connsiteX4964" fmla="*/ 106132 w 835885"/>
                <a:gd name="connsiteY4964" fmla="*/ 394560 h 855181"/>
                <a:gd name="connsiteX4965" fmla="*/ 105677 w 835885"/>
                <a:gd name="connsiteY4965" fmla="*/ 395922 h 855181"/>
                <a:gd name="connsiteX4966" fmla="*/ 104996 w 835885"/>
                <a:gd name="connsiteY4966" fmla="*/ 396035 h 855181"/>
                <a:gd name="connsiteX4967" fmla="*/ 104315 w 835885"/>
                <a:gd name="connsiteY4967" fmla="*/ 394446 h 855181"/>
                <a:gd name="connsiteX4968" fmla="*/ 103634 w 835885"/>
                <a:gd name="connsiteY4968" fmla="*/ 394446 h 855181"/>
                <a:gd name="connsiteX4969" fmla="*/ 103862 w 835885"/>
                <a:gd name="connsiteY4969" fmla="*/ 395013 h 855181"/>
                <a:gd name="connsiteX4970" fmla="*/ 104315 w 835885"/>
                <a:gd name="connsiteY4970" fmla="*/ 396943 h 855181"/>
                <a:gd name="connsiteX4971" fmla="*/ 103975 w 835885"/>
                <a:gd name="connsiteY4971" fmla="*/ 396603 h 855181"/>
                <a:gd name="connsiteX4972" fmla="*/ 102953 w 835885"/>
                <a:gd name="connsiteY4972" fmla="*/ 396035 h 855181"/>
                <a:gd name="connsiteX4973" fmla="*/ 102840 w 835885"/>
                <a:gd name="connsiteY4973" fmla="*/ 396943 h 855181"/>
                <a:gd name="connsiteX4974" fmla="*/ 102613 w 835885"/>
                <a:gd name="connsiteY4974" fmla="*/ 397397 h 855181"/>
                <a:gd name="connsiteX4975" fmla="*/ 102386 w 835885"/>
                <a:gd name="connsiteY4975" fmla="*/ 397851 h 855181"/>
                <a:gd name="connsiteX4976" fmla="*/ 102272 w 835885"/>
                <a:gd name="connsiteY4976" fmla="*/ 398532 h 855181"/>
                <a:gd name="connsiteX4977" fmla="*/ 100683 w 835885"/>
                <a:gd name="connsiteY4977" fmla="*/ 397738 h 855181"/>
                <a:gd name="connsiteX4978" fmla="*/ 99094 w 835885"/>
                <a:gd name="connsiteY4978" fmla="*/ 398078 h 855181"/>
                <a:gd name="connsiteX4979" fmla="*/ 98299 w 835885"/>
                <a:gd name="connsiteY4979" fmla="*/ 399100 h 855181"/>
                <a:gd name="connsiteX4980" fmla="*/ 98980 w 835885"/>
                <a:gd name="connsiteY4980" fmla="*/ 400349 h 855181"/>
                <a:gd name="connsiteX4981" fmla="*/ 98980 w 835885"/>
                <a:gd name="connsiteY4981" fmla="*/ 401143 h 855181"/>
                <a:gd name="connsiteX4982" fmla="*/ 97959 w 835885"/>
                <a:gd name="connsiteY4982" fmla="*/ 401030 h 855181"/>
                <a:gd name="connsiteX4983" fmla="*/ 97391 w 835885"/>
                <a:gd name="connsiteY4983" fmla="*/ 400575 h 855181"/>
                <a:gd name="connsiteX4984" fmla="*/ 97278 w 835885"/>
                <a:gd name="connsiteY4984" fmla="*/ 399781 h 855181"/>
                <a:gd name="connsiteX4985" fmla="*/ 97618 w 835885"/>
                <a:gd name="connsiteY4985" fmla="*/ 398646 h 855181"/>
                <a:gd name="connsiteX4986" fmla="*/ 95689 w 835885"/>
                <a:gd name="connsiteY4986" fmla="*/ 398306 h 855181"/>
                <a:gd name="connsiteX4987" fmla="*/ 94554 w 835885"/>
                <a:gd name="connsiteY4987" fmla="*/ 395808 h 855181"/>
                <a:gd name="connsiteX4988" fmla="*/ 93192 w 835885"/>
                <a:gd name="connsiteY4988" fmla="*/ 396716 h 855181"/>
                <a:gd name="connsiteX4989" fmla="*/ 490135 w 835885"/>
                <a:gd name="connsiteY4989" fmla="*/ 372993 h 855181"/>
                <a:gd name="connsiteX4990" fmla="*/ 490362 w 835885"/>
                <a:gd name="connsiteY4990" fmla="*/ 373333 h 855181"/>
                <a:gd name="connsiteX4991" fmla="*/ 490589 w 835885"/>
                <a:gd name="connsiteY4991" fmla="*/ 373674 h 855181"/>
                <a:gd name="connsiteX4992" fmla="*/ 490816 w 835885"/>
                <a:gd name="connsiteY4992" fmla="*/ 374128 h 855181"/>
                <a:gd name="connsiteX4993" fmla="*/ 490929 w 835885"/>
                <a:gd name="connsiteY4993" fmla="*/ 375149 h 855181"/>
                <a:gd name="connsiteX4994" fmla="*/ 490816 w 835885"/>
                <a:gd name="connsiteY4994" fmla="*/ 376171 h 855181"/>
                <a:gd name="connsiteX4995" fmla="*/ 490589 w 835885"/>
                <a:gd name="connsiteY4995" fmla="*/ 376285 h 855181"/>
                <a:gd name="connsiteX4996" fmla="*/ 490135 w 835885"/>
                <a:gd name="connsiteY4996" fmla="*/ 376171 h 855181"/>
                <a:gd name="connsiteX4997" fmla="*/ 489567 w 835885"/>
                <a:gd name="connsiteY4997" fmla="*/ 376511 h 855181"/>
                <a:gd name="connsiteX4998" fmla="*/ 489000 w 835885"/>
                <a:gd name="connsiteY4998" fmla="*/ 377306 h 855181"/>
                <a:gd name="connsiteX4999" fmla="*/ 488319 w 835885"/>
                <a:gd name="connsiteY4999" fmla="*/ 377987 h 855181"/>
                <a:gd name="connsiteX5000" fmla="*/ 487638 w 835885"/>
                <a:gd name="connsiteY5000" fmla="*/ 378101 h 855181"/>
                <a:gd name="connsiteX5001" fmla="*/ 486843 w 835885"/>
                <a:gd name="connsiteY5001" fmla="*/ 377192 h 855181"/>
                <a:gd name="connsiteX5002" fmla="*/ 486162 w 835885"/>
                <a:gd name="connsiteY5002" fmla="*/ 377192 h 855181"/>
                <a:gd name="connsiteX5003" fmla="*/ 485140 w 835885"/>
                <a:gd name="connsiteY5003" fmla="*/ 377987 h 855181"/>
                <a:gd name="connsiteX5004" fmla="*/ 484005 w 835885"/>
                <a:gd name="connsiteY5004" fmla="*/ 377533 h 855181"/>
                <a:gd name="connsiteX5005" fmla="*/ 483097 w 835885"/>
                <a:gd name="connsiteY5005" fmla="*/ 376398 h 855181"/>
                <a:gd name="connsiteX5006" fmla="*/ 482757 w 835885"/>
                <a:gd name="connsiteY5006" fmla="*/ 375149 h 855181"/>
                <a:gd name="connsiteX5007" fmla="*/ 482189 w 835885"/>
                <a:gd name="connsiteY5007" fmla="*/ 375263 h 855181"/>
                <a:gd name="connsiteX5008" fmla="*/ 480941 w 835885"/>
                <a:gd name="connsiteY5008" fmla="*/ 375830 h 855181"/>
                <a:gd name="connsiteX5009" fmla="*/ 479806 w 835885"/>
                <a:gd name="connsiteY5009" fmla="*/ 376966 h 855181"/>
                <a:gd name="connsiteX5010" fmla="*/ 479465 w 835885"/>
                <a:gd name="connsiteY5010" fmla="*/ 378895 h 855181"/>
                <a:gd name="connsiteX5011" fmla="*/ 476173 w 835885"/>
                <a:gd name="connsiteY5011" fmla="*/ 374695 h 855181"/>
                <a:gd name="connsiteX5012" fmla="*/ 480259 w 835885"/>
                <a:gd name="connsiteY5012" fmla="*/ 372993 h 855181"/>
                <a:gd name="connsiteX5013" fmla="*/ 479238 w 835885"/>
                <a:gd name="connsiteY5013" fmla="*/ 369474 h 855181"/>
                <a:gd name="connsiteX5014" fmla="*/ 478557 w 835885"/>
                <a:gd name="connsiteY5014" fmla="*/ 368565 h 855181"/>
                <a:gd name="connsiteX5015" fmla="*/ 477535 w 835885"/>
                <a:gd name="connsiteY5015" fmla="*/ 369701 h 855181"/>
                <a:gd name="connsiteX5016" fmla="*/ 476968 w 835885"/>
                <a:gd name="connsiteY5016" fmla="*/ 369701 h 855181"/>
                <a:gd name="connsiteX5017" fmla="*/ 476627 w 835885"/>
                <a:gd name="connsiteY5017" fmla="*/ 368339 h 855181"/>
                <a:gd name="connsiteX5018" fmla="*/ 475833 w 835885"/>
                <a:gd name="connsiteY5018" fmla="*/ 367884 h 855181"/>
                <a:gd name="connsiteX5019" fmla="*/ 474697 w 835885"/>
                <a:gd name="connsiteY5019" fmla="*/ 368112 h 855181"/>
                <a:gd name="connsiteX5020" fmla="*/ 473562 w 835885"/>
                <a:gd name="connsiteY5020" fmla="*/ 368793 h 855181"/>
                <a:gd name="connsiteX5021" fmla="*/ 473562 w 835885"/>
                <a:gd name="connsiteY5021" fmla="*/ 367431 h 855181"/>
                <a:gd name="connsiteX5022" fmla="*/ 471406 w 835885"/>
                <a:gd name="connsiteY5022" fmla="*/ 366522 h 855181"/>
                <a:gd name="connsiteX5023" fmla="*/ 470952 w 835885"/>
                <a:gd name="connsiteY5023" fmla="*/ 364593 h 855181"/>
                <a:gd name="connsiteX5024" fmla="*/ 470611 w 835885"/>
                <a:gd name="connsiteY5024" fmla="*/ 364820 h 855181"/>
                <a:gd name="connsiteX5025" fmla="*/ 470271 w 835885"/>
                <a:gd name="connsiteY5025" fmla="*/ 365388 h 855181"/>
                <a:gd name="connsiteX5026" fmla="*/ 469590 w 835885"/>
                <a:gd name="connsiteY5026" fmla="*/ 364253 h 855181"/>
                <a:gd name="connsiteX5027" fmla="*/ 468681 w 835885"/>
                <a:gd name="connsiteY5027" fmla="*/ 363685 h 855181"/>
                <a:gd name="connsiteX5028" fmla="*/ 467774 w 835885"/>
                <a:gd name="connsiteY5028" fmla="*/ 363798 h 855181"/>
                <a:gd name="connsiteX5029" fmla="*/ 466865 w 835885"/>
                <a:gd name="connsiteY5029" fmla="*/ 364593 h 855181"/>
                <a:gd name="connsiteX5030" fmla="*/ 466752 w 835885"/>
                <a:gd name="connsiteY5030" fmla="*/ 363344 h 855181"/>
                <a:gd name="connsiteX5031" fmla="*/ 467092 w 835885"/>
                <a:gd name="connsiteY5031" fmla="*/ 362209 h 855181"/>
                <a:gd name="connsiteX5032" fmla="*/ 467774 w 835885"/>
                <a:gd name="connsiteY5032" fmla="*/ 361415 h 855181"/>
                <a:gd name="connsiteX5033" fmla="*/ 468568 w 835885"/>
                <a:gd name="connsiteY5033" fmla="*/ 361074 h 855181"/>
                <a:gd name="connsiteX5034" fmla="*/ 469362 w 835885"/>
                <a:gd name="connsiteY5034" fmla="*/ 360507 h 855181"/>
                <a:gd name="connsiteX5035" fmla="*/ 469362 w 835885"/>
                <a:gd name="connsiteY5035" fmla="*/ 359145 h 855181"/>
                <a:gd name="connsiteX5036" fmla="*/ 468908 w 835885"/>
                <a:gd name="connsiteY5036" fmla="*/ 356874 h 855181"/>
                <a:gd name="connsiteX5037" fmla="*/ 468908 w 835885"/>
                <a:gd name="connsiteY5037" fmla="*/ 355059 h 855181"/>
                <a:gd name="connsiteX5038" fmla="*/ 469249 w 835885"/>
                <a:gd name="connsiteY5038" fmla="*/ 353469 h 855181"/>
                <a:gd name="connsiteX5039" fmla="*/ 470271 w 835885"/>
                <a:gd name="connsiteY5039" fmla="*/ 352334 h 855181"/>
                <a:gd name="connsiteX5040" fmla="*/ 472200 w 835885"/>
                <a:gd name="connsiteY5040" fmla="*/ 351766 h 855181"/>
                <a:gd name="connsiteX5041" fmla="*/ 478897 w 835885"/>
                <a:gd name="connsiteY5041" fmla="*/ 356307 h 855181"/>
                <a:gd name="connsiteX5042" fmla="*/ 480146 w 835885"/>
                <a:gd name="connsiteY5042" fmla="*/ 357783 h 855181"/>
                <a:gd name="connsiteX5043" fmla="*/ 480373 w 835885"/>
                <a:gd name="connsiteY5043" fmla="*/ 359031 h 855181"/>
                <a:gd name="connsiteX5044" fmla="*/ 480032 w 835885"/>
                <a:gd name="connsiteY5044" fmla="*/ 362096 h 855181"/>
                <a:gd name="connsiteX5045" fmla="*/ 480146 w 835885"/>
                <a:gd name="connsiteY5045" fmla="*/ 363685 h 855181"/>
                <a:gd name="connsiteX5046" fmla="*/ 480600 w 835885"/>
                <a:gd name="connsiteY5046" fmla="*/ 364934 h 855181"/>
                <a:gd name="connsiteX5047" fmla="*/ 481168 w 835885"/>
                <a:gd name="connsiteY5047" fmla="*/ 365501 h 855181"/>
                <a:gd name="connsiteX5048" fmla="*/ 482757 w 835885"/>
                <a:gd name="connsiteY5048" fmla="*/ 366296 h 855181"/>
                <a:gd name="connsiteX5049" fmla="*/ 486843 w 835885"/>
                <a:gd name="connsiteY5049" fmla="*/ 369134 h 855181"/>
                <a:gd name="connsiteX5050" fmla="*/ 488886 w 835885"/>
                <a:gd name="connsiteY5050" fmla="*/ 370949 h 855181"/>
                <a:gd name="connsiteX5051" fmla="*/ 490135 w 835885"/>
                <a:gd name="connsiteY5051" fmla="*/ 372993 h 855181"/>
                <a:gd name="connsiteX5052" fmla="*/ 481508 w 835885"/>
                <a:gd name="connsiteY5052" fmla="*/ 453244 h 855181"/>
                <a:gd name="connsiteX5053" fmla="*/ 480713 w 835885"/>
                <a:gd name="connsiteY5053" fmla="*/ 459373 h 855181"/>
                <a:gd name="connsiteX5054" fmla="*/ 480827 w 835885"/>
                <a:gd name="connsiteY5054" fmla="*/ 462438 h 855181"/>
                <a:gd name="connsiteX5055" fmla="*/ 482189 w 835885"/>
                <a:gd name="connsiteY5055" fmla="*/ 465162 h 855181"/>
                <a:gd name="connsiteX5056" fmla="*/ 481394 w 835885"/>
                <a:gd name="connsiteY5056" fmla="*/ 466865 h 855181"/>
                <a:gd name="connsiteX5057" fmla="*/ 480373 w 835885"/>
                <a:gd name="connsiteY5057" fmla="*/ 472200 h 855181"/>
                <a:gd name="connsiteX5058" fmla="*/ 479465 w 835885"/>
                <a:gd name="connsiteY5058" fmla="*/ 474244 h 855181"/>
                <a:gd name="connsiteX5059" fmla="*/ 478103 w 835885"/>
                <a:gd name="connsiteY5059" fmla="*/ 475492 h 855181"/>
                <a:gd name="connsiteX5060" fmla="*/ 476173 w 835885"/>
                <a:gd name="connsiteY5060" fmla="*/ 476627 h 855181"/>
                <a:gd name="connsiteX5061" fmla="*/ 474016 w 835885"/>
                <a:gd name="connsiteY5061" fmla="*/ 477422 h 855181"/>
                <a:gd name="connsiteX5062" fmla="*/ 471973 w 835885"/>
                <a:gd name="connsiteY5062" fmla="*/ 477762 h 855181"/>
                <a:gd name="connsiteX5063" fmla="*/ 470838 w 835885"/>
                <a:gd name="connsiteY5063" fmla="*/ 477422 h 855181"/>
                <a:gd name="connsiteX5064" fmla="*/ 470498 w 835885"/>
                <a:gd name="connsiteY5064" fmla="*/ 476741 h 855181"/>
                <a:gd name="connsiteX5065" fmla="*/ 470271 w 835885"/>
                <a:gd name="connsiteY5065" fmla="*/ 475265 h 855181"/>
                <a:gd name="connsiteX5066" fmla="*/ 468000 w 835885"/>
                <a:gd name="connsiteY5066" fmla="*/ 471519 h 855181"/>
                <a:gd name="connsiteX5067" fmla="*/ 467660 w 835885"/>
                <a:gd name="connsiteY5067" fmla="*/ 471406 h 855181"/>
                <a:gd name="connsiteX5068" fmla="*/ 466298 w 835885"/>
                <a:gd name="connsiteY5068" fmla="*/ 470270 h 855181"/>
                <a:gd name="connsiteX5069" fmla="*/ 463687 w 835885"/>
                <a:gd name="connsiteY5069" fmla="*/ 471406 h 855181"/>
                <a:gd name="connsiteX5070" fmla="*/ 462098 w 835885"/>
                <a:gd name="connsiteY5070" fmla="*/ 473335 h 855181"/>
                <a:gd name="connsiteX5071" fmla="*/ 463573 w 835885"/>
                <a:gd name="connsiteY5071" fmla="*/ 474357 h 855181"/>
                <a:gd name="connsiteX5072" fmla="*/ 463573 w 835885"/>
                <a:gd name="connsiteY5072" fmla="*/ 475265 h 855181"/>
                <a:gd name="connsiteX5073" fmla="*/ 462098 w 835885"/>
                <a:gd name="connsiteY5073" fmla="*/ 476513 h 855181"/>
                <a:gd name="connsiteX5074" fmla="*/ 460622 w 835885"/>
                <a:gd name="connsiteY5074" fmla="*/ 476287 h 855181"/>
                <a:gd name="connsiteX5075" fmla="*/ 459260 w 835885"/>
                <a:gd name="connsiteY5075" fmla="*/ 475265 h 855181"/>
                <a:gd name="connsiteX5076" fmla="*/ 457444 w 835885"/>
                <a:gd name="connsiteY5076" fmla="*/ 473222 h 855181"/>
                <a:gd name="connsiteX5077" fmla="*/ 456990 w 835885"/>
                <a:gd name="connsiteY5077" fmla="*/ 472427 h 855181"/>
                <a:gd name="connsiteX5078" fmla="*/ 456309 w 835885"/>
                <a:gd name="connsiteY5078" fmla="*/ 470951 h 855181"/>
                <a:gd name="connsiteX5079" fmla="*/ 455628 w 835885"/>
                <a:gd name="connsiteY5079" fmla="*/ 469930 h 855181"/>
                <a:gd name="connsiteX5080" fmla="*/ 454947 w 835885"/>
                <a:gd name="connsiteY5080" fmla="*/ 469136 h 855181"/>
                <a:gd name="connsiteX5081" fmla="*/ 454947 w 835885"/>
                <a:gd name="connsiteY5081" fmla="*/ 468455 h 855181"/>
                <a:gd name="connsiteX5082" fmla="*/ 456195 w 835885"/>
                <a:gd name="connsiteY5082" fmla="*/ 467546 h 855181"/>
                <a:gd name="connsiteX5083" fmla="*/ 455060 w 835885"/>
                <a:gd name="connsiteY5083" fmla="*/ 464822 h 855181"/>
                <a:gd name="connsiteX5084" fmla="*/ 454152 w 835885"/>
                <a:gd name="connsiteY5084" fmla="*/ 464027 h 855181"/>
                <a:gd name="connsiteX5085" fmla="*/ 452904 w 835885"/>
                <a:gd name="connsiteY5085" fmla="*/ 464255 h 855181"/>
                <a:gd name="connsiteX5086" fmla="*/ 452336 w 835885"/>
                <a:gd name="connsiteY5086" fmla="*/ 462211 h 855181"/>
                <a:gd name="connsiteX5087" fmla="*/ 450633 w 835885"/>
                <a:gd name="connsiteY5087" fmla="*/ 461076 h 855181"/>
                <a:gd name="connsiteX5088" fmla="*/ 448590 w 835885"/>
                <a:gd name="connsiteY5088" fmla="*/ 460849 h 855181"/>
                <a:gd name="connsiteX5089" fmla="*/ 446888 w 835885"/>
                <a:gd name="connsiteY5089" fmla="*/ 461644 h 855181"/>
                <a:gd name="connsiteX5090" fmla="*/ 445525 w 835885"/>
                <a:gd name="connsiteY5090" fmla="*/ 460849 h 855181"/>
                <a:gd name="connsiteX5091" fmla="*/ 445072 w 835885"/>
                <a:gd name="connsiteY5091" fmla="*/ 460962 h 855181"/>
                <a:gd name="connsiteX5092" fmla="*/ 444277 w 835885"/>
                <a:gd name="connsiteY5092" fmla="*/ 461644 h 855181"/>
                <a:gd name="connsiteX5093" fmla="*/ 444277 w 835885"/>
                <a:gd name="connsiteY5093" fmla="*/ 461076 h 855181"/>
                <a:gd name="connsiteX5094" fmla="*/ 444391 w 835885"/>
                <a:gd name="connsiteY5094" fmla="*/ 460849 h 855181"/>
                <a:gd name="connsiteX5095" fmla="*/ 444617 w 835885"/>
                <a:gd name="connsiteY5095" fmla="*/ 460736 h 855181"/>
                <a:gd name="connsiteX5096" fmla="*/ 444958 w 835885"/>
                <a:gd name="connsiteY5096" fmla="*/ 460736 h 855181"/>
                <a:gd name="connsiteX5097" fmla="*/ 444958 w 835885"/>
                <a:gd name="connsiteY5097" fmla="*/ 457444 h 855181"/>
                <a:gd name="connsiteX5098" fmla="*/ 444163 w 835885"/>
                <a:gd name="connsiteY5098" fmla="*/ 456876 h 855181"/>
                <a:gd name="connsiteX5099" fmla="*/ 442574 w 835885"/>
                <a:gd name="connsiteY5099" fmla="*/ 457217 h 855181"/>
                <a:gd name="connsiteX5100" fmla="*/ 442234 w 835885"/>
                <a:gd name="connsiteY5100" fmla="*/ 456309 h 855181"/>
                <a:gd name="connsiteX5101" fmla="*/ 442688 w 835885"/>
                <a:gd name="connsiteY5101" fmla="*/ 455401 h 855181"/>
                <a:gd name="connsiteX5102" fmla="*/ 444504 w 835885"/>
                <a:gd name="connsiteY5102" fmla="*/ 453585 h 855181"/>
                <a:gd name="connsiteX5103" fmla="*/ 444958 w 835885"/>
                <a:gd name="connsiteY5103" fmla="*/ 452449 h 855181"/>
                <a:gd name="connsiteX5104" fmla="*/ 444731 w 835885"/>
                <a:gd name="connsiteY5104" fmla="*/ 450860 h 855181"/>
                <a:gd name="connsiteX5105" fmla="*/ 443255 w 835885"/>
                <a:gd name="connsiteY5105" fmla="*/ 449158 h 855181"/>
                <a:gd name="connsiteX5106" fmla="*/ 442461 w 835885"/>
                <a:gd name="connsiteY5106" fmla="*/ 445979 h 855181"/>
                <a:gd name="connsiteX5107" fmla="*/ 441212 w 835885"/>
                <a:gd name="connsiteY5107" fmla="*/ 444958 h 855181"/>
                <a:gd name="connsiteX5108" fmla="*/ 439737 w 835885"/>
                <a:gd name="connsiteY5108" fmla="*/ 444617 h 855181"/>
                <a:gd name="connsiteX5109" fmla="*/ 438375 w 835885"/>
                <a:gd name="connsiteY5109" fmla="*/ 444958 h 855181"/>
                <a:gd name="connsiteX5110" fmla="*/ 438942 w 835885"/>
                <a:gd name="connsiteY5110" fmla="*/ 446660 h 855181"/>
                <a:gd name="connsiteX5111" fmla="*/ 436785 w 835885"/>
                <a:gd name="connsiteY5111" fmla="*/ 446093 h 855181"/>
                <a:gd name="connsiteX5112" fmla="*/ 437239 w 835885"/>
                <a:gd name="connsiteY5112" fmla="*/ 443822 h 855181"/>
                <a:gd name="connsiteX5113" fmla="*/ 438942 w 835885"/>
                <a:gd name="connsiteY5113" fmla="*/ 441326 h 855181"/>
                <a:gd name="connsiteX5114" fmla="*/ 440304 w 835885"/>
                <a:gd name="connsiteY5114" fmla="*/ 439963 h 855181"/>
                <a:gd name="connsiteX5115" fmla="*/ 439396 w 835885"/>
                <a:gd name="connsiteY5115" fmla="*/ 438261 h 855181"/>
                <a:gd name="connsiteX5116" fmla="*/ 438601 w 835885"/>
                <a:gd name="connsiteY5116" fmla="*/ 438261 h 855181"/>
                <a:gd name="connsiteX5117" fmla="*/ 437807 w 835885"/>
                <a:gd name="connsiteY5117" fmla="*/ 439169 h 855181"/>
                <a:gd name="connsiteX5118" fmla="*/ 436899 w 835885"/>
                <a:gd name="connsiteY5118" fmla="*/ 439963 h 855181"/>
                <a:gd name="connsiteX5119" fmla="*/ 436785 w 835885"/>
                <a:gd name="connsiteY5119" fmla="*/ 440304 h 855181"/>
                <a:gd name="connsiteX5120" fmla="*/ 436785 w 835885"/>
                <a:gd name="connsiteY5120" fmla="*/ 440872 h 855181"/>
                <a:gd name="connsiteX5121" fmla="*/ 436672 w 835885"/>
                <a:gd name="connsiteY5121" fmla="*/ 441439 h 855181"/>
                <a:gd name="connsiteX5122" fmla="*/ 435991 w 835885"/>
                <a:gd name="connsiteY5122" fmla="*/ 441666 h 855181"/>
                <a:gd name="connsiteX5123" fmla="*/ 435083 w 835885"/>
                <a:gd name="connsiteY5123" fmla="*/ 441439 h 855181"/>
                <a:gd name="connsiteX5124" fmla="*/ 435083 w 835885"/>
                <a:gd name="connsiteY5124" fmla="*/ 440872 h 855181"/>
                <a:gd name="connsiteX5125" fmla="*/ 435423 w 835885"/>
                <a:gd name="connsiteY5125" fmla="*/ 440304 h 855181"/>
                <a:gd name="connsiteX5126" fmla="*/ 435650 w 835885"/>
                <a:gd name="connsiteY5126" fmla="*/ 439963 h 855181"/>
                <a:gd name="connsiteX5127" fmla="*/ 435650 w 835885"/>
                <a:gd name="connsiteY5127" fmla="*/ 439055 h 855181"/>
                <a:gd name="connsiteX5128" fmla="*/ 434288 w 835885"/>
                <a:gd name="connsiteY5128" fmla="*/ 439055 h 855181"/>
                <a:gd name="connsiteX5129" fmla="*/ 436331 w 835885"/>
                <a:gd name="connsiteY5129" fmla="*/ 434855 h 855181"/>
                <a:gd name="connsiteX5130" fmla="*/ 434288 w 835885"/>
                <a:gd name="connsiteY5130" fmla="*/ 433721 h 855181"/>
                <a:gd name="connsiteX5131" fmla="*/ 432245 w 835885"/>
                <a:gd name="connsiteY5131" fmla="*/ 432926 h 855181"/>
                <a:gd name="connsiteX5132" fmla="*/ 429861 w 835885"/>
                <a:gd name="connsiteY5132" fmla="*/ 432471 h 855181"/>
                <a:gd name="connsiteX5133" fmla="*/ 427024 w 835885"/>
                <a:gd name="connsiteY5133" fmla="*/ 432359 h 855181"/>
                <a:gd name="connsiteX5134" fmla="*/ 429407 w 835885"/>
                <a:gd name="connsiteY5134" fmla="*/ 431678 h 855181"/>
                <a:gd name="connsiteX5135" fmla="*/ 430429 w 835885"/>
                <a:gd name="connsiteY5135" fmla="*/ 431109 h 855181"/>
                <a:gd name="connsiteX5136" fmla="*/ 431110 w 835885"/>
                <a:gd name="connsiteY5136" fmla="*/ 429861 h 855181"/>
                <a:gd name="connsiteX5137" fmla="*/ 430315 w 835885"/>
                <a:gd name="connsiteY5137" fmla="*/ 428726 h 855181"/>
                <a:gd name="connsiteX5138" fmla="*/ 430088 w 835885"/>
                <a:gd name="connsiteY5138" fmla="*/ 427591 h 855181"/>
                <a:gd name="connsiteX5139" fmla="*/ 430202 w 835885"/>
                <a:gd name="connsiteY5139" fmla="*/ 426796 h 855181"/>
                <a:gd name="connsiteX5140" fmla="*/ 430315 w 835885"/>
                <a:gd name="connsiteY5140" fmla="*/ 426569 h 855181"/>
                <a:gd name="connsiteX5141" fmla="*/ 429294 w 835885"/>
                <a:gd name="connsiteY5141" fmla="*/ 424526 h 855181"/>
                <a:gd name="connsiteX5142" fmla="*/ 428613 w 835885"/>
                <a:gd name="connsiteY5142" fmla="*/ 423618 h 855181"/>
                <a:gd name="connsiteX5143" fmla="*/ 428272 w 835885"/>
                <a:gd name="connsiteY5143" fmla="*/ 424413 h 855181"/>
                <a:gd name="connsiteX5144" fmla="*/ 422597 w 835885"/>
                <a:gd name="connsiteY5144" fmla="*/ 423958 h 855181"/>
                <a:gd name="connsiteX5145" fmla="*/ 416013 w 835885"/>
                <a:gd name="connsiteY5145" fmla="*/ 424753 h 855181"/>
                <a:gd name="connsiteX5146" fmla="*/ 414083 w 835885"/>
                <a:gd name="connsiteY5146" fmla="*/ 424526 h 855181"/>
                <a:gd name="connsiteX5147" fmla="*/ 410791 w 835885"/>
                <a:gd name="connsiteY5147" fmla="*/ 423391 h 855181"/>
                <a:gd name="connsiteX5148" fmla="*/ 409429 w 835885"/>
                <a:gd name="connsiteY5148" fmla="*/ 423164 h 855181"/>
                <a:gd name="connsiteX5149" fmla="*/ 407613 w 835885"/>
                <a:gd name="connsiteY5149" fmla="*/ 423391 h 855181"/>
                <a:gd name="connsiteX5150" fmla="*/ 404662 w 835885"/>
                <a:gd name="connsiteY5150" fmla="*/ 424072 h 855181"/>
                <a:gd name="connsiteX5151" fmla="*/ 403186 w 835885"/>
                <a:gd name="connsiteY5151" fmla="*/ 424072 h 855181"/>
                <a:gd name="connsiteX5152" fmla="*/ 396489 w 835885"/>
                <a:gd name="connsiteY5152" fmla="*/ 422370 h 855181"/>
                <a:gd name="connsiteX5153" fmla="*/ 395014 w 835885"/>
                <a:gd name="connsiteY5153" fmla="*/ 422483 h 855181"/>
                <a:gd name="connsiteX5154" fmla="*/ 391949 w 835885"/>
                <a:gd name="connsiteY5154" fmla="*/ 423391 h 855181"/>
                <a:gd name="connsiteX5155" fmla="*/ 390587 w 835885"/>
                <a:gd name="connsiteY5155" fmla="*/ 423164 h 855181"/>
                <a:gd name="connsiteX5156" fmla="*/ 389565 w 835885"/>
                <a:gd name="connsiteY5156" fmla="*/ 421915 h 855181"/>
                <a:gd name="connsiteX5157" fmla="*/ 387182 w 835885"/>
                <a:gd name="connsiteY5157" fmla="*/ 416353 h 855181"/>
                <a:gd name="connsiteX5158" fmla="*/ 386841 w 835885"/>
                <a:gd name="connsiteY5158" fmla="*/ 416807 h 855181"/>
                <a:gd name="connsiteX5159" fmla="*/ 386501 w 835885"/>
                <a:gd name="connsiteY5159" fmla="*/ 417148 h 855181"/>
                <a:gd name="connsiteX5160" fmla="*/ 386046 w 835885"/>
                <a:gd name="connsiteY5160" fmla="*/ 417375 h 855181"/>
                <a:gd name="connsiteX5161" fmla="*/ 385252 w 835885"/>
                <a:gd name="connsiteY5161" fmla="*/ 417262 h 855181"/>
                <a:gd name="connsiteX5162" fmla="*/ 386273 w 835885"/>
                <a:gd name="connsiteY5162" fmla="*/ 415445 h 855181"/>
                <a:gd name="connsiteX5163" fmla="*/ 388090 w 835885"/>
                <a:gd name="connsiteY5163" fmla="*/ 413402 h 855181"/>
                <a:gd name="connsiteX5164" fmla="*/ 389338 w 835885"/>
                <a:gd name="connsiteY5164" fmla="*/ 411359 h 855181"/>
                <a:gd name="connsiteX5165" fmla="*/ 388544 w 835885"/>
                <a:gd name="connsiteY5165" fmla="*/ 409657 h 855181"/>
                <a:gd name="connsiteX5166" fmla="*/ 388544 w 835885"/>
                <a:gd name="connsiteY5166" fmla="*/ 408748 h 855181"/>
                <a:gd name="connsiteX5167" fmla="*/ 389225 w 835885"/>
                <a:gd name="connsiteY5167" fmla="*/ 408748 h 855181"/>
                <a:gd name="connsiteX5168" fmla="*/ 389225 w 835885"/>
                <a:gd name="connsiteY5168" fmla="*/ 407954 h 855181"/>
                <a:gd name="connsiteX5169" fmla="*/ 387182 w 835885"/>
                <a:gd name="connsiteY5169" fmla="*/ 404321 h 855181"/>
                <a:gd name="connsiteX5170" fmla="*/ 385820 w 835885"/>
                <a:gd name="connsiteY5170" fmla="*/ 402618 h 855181"/>
                <a:gd name="connsiteX5171" fmla="*/ 384230 w 835885"/>
                <a:gd name="connsiteY5171" fmla="*/ 401937 h 855181"/>
                <a:gd name="connsiteX5172" fmla="*/ 380030 w 835885"/>
                <a:gd name="connsiteY5172" fmla="*/ 401256 h 855181"/>
                <a:gd name="connsiteX5173" fmla="*/ 377987 w 835885"/>
                <a:gd name="connsiteY5173" fmla="*/ 400462 h 855181"/>
                <a:gd name="connsiteX5174" fmla="*/ 376625 w 835885"/>
                <a:gd name="connsiteY5174" fmla="*/ 399440 h 855181"/>
                <a:gd name="connsiteX5175" fmla="*/ 376285 w 835885"/>
                <a:gd name="connsiteY5175" fmla="*/ 398532 h 855181"/>
                <a:gd name="connsiteX5176" fmla="*/ 376171 w 835885"/>
                <a:gd name="connsiteY5176" fmla="*/ 396375 h 855181"/>
                <a:gd name="connsiteX5177" fmla="*/ 375831 w 835885"/>
                <a:gd name="connsiteY5177" fmla="*/ 395354 h 855181"/>
                <a:gd name="connsiteX5178" fmla="*/ 373560 w 835885"/>
                <a:gd name="connsiteY5178" fmla="*/ 393538 h 855181"/>
                <a:gd name="connsiteX5179" fmla="*/ 373220 w 835885"/>
                <a:gd name="connsiteY5179" fmla="*/ 393084 h 855181"/>
                <a:gd name="connsiteX5180" fmla="*/ 372879 w 835885"/>
                <a:gd name="connsiteY5180" fmla="*/ 392630 h 855181"/>
                <a:gd name="connsiteX5181" fmla="*/ 372198 w 835885"/>
                <a:gd name="connsiteY5181" fmla="*/ 392403 h 855181"/>
                <a:gd name="connsiteX5182" fmla="*/ 371517 w 835885"/>
                <a:gd name="connsiteY5182" fmla="*/ 391836 h 855181"/>
                <a:gd name="connsiteX5183" fmla="*/ 371177 w 835885"/>
                <a:gd name="connsiteY5183" fmla="*/ 390473 h 855181"/>
                <a:gd name="connsiteX5184" fmla="*/ 370836 w 835885"/>
                <a:gd name="connsiteY5184" fmla="*/ 389565 h 855181"/>
                <a:gd name="connsiteX5185" fmla="*/ 369928 w 835885"/>
                <a:gd name="connsiteY5185" fmla="*/ 388771 h 855181"/>
                <a:gd name="connsiteX5186" fmla="*/ 366977 w 835885"/>
                <a:gd name="connsiteY5186" fmla="*/ 386955 h 855181"/>
                <a:gd name="connsiteX5187" fmla="*/ 364593 w 835885"/>
                <a:gd name="connsiteY5187" fmla="*/ 385819 h 855181"/>
                <a:gd name="connsiteX5188" fmla="*/ 361869 w 835885"/>
                <a:gd name="connsiteY5188" fmla="*/ 382868 h 855181"/>
                <a:gd name="connsiteX5189" fmla="*/ 360961 w 835885"/>
                <a:gd name="connsiteY5189" fmla="*/ 382528 h 855181"/>
                <a:gd name="connsiteX5190" fmla="*/ 360393 w 835885"/>
                <a:gd name="connsiteY5190" fmla="*/ 381960 h 855181"/>
                <a:gd name="connsiteX5191" fmla="*/ 359485 w 835885"/>
                <a:gd name="connsiteY5191" fmla="*/ 379576 h 855181"/>
                <a:gd name="connsiteX5192" fmla="*/ 359031 w 835885"/>
                <a:gd name="connsiteY5192" fmla="*/ 379009 h 855181"/>
                <a:gd name="connsiteX5193" fmla="*/ 356761 w 835885"/>
                <a:gd name="connsiteY5193" fmla="*/ 377760 h 855181"/>
                <a:gd name="connsiteX5194" fmla="*/ 347226 w 835885"/>
                <a:gd name="connsiteY5194" fmla="*/ 370609 h 855181"/>
                <a:gd name="connsiteX5195" fmla="*/ 343934 w 835885"/>
                <a:gd name="connsiteY5195" fmla="*/ 368793 h 855181"/>
                <a:gd name="connsiteX5196" fmla="*/ 341550 w 835885"/>
                <a:gd name="connsiteY5196" fmla="*/ 367998 h 855181"/>
                <a:gd name="connsiteX5197" fmla="*/ 340302 w 835885"/>
                <a:gd name="connsiteY5197" fmla="*/ 367884 h 855181"/>
                <a:gd name="connsiteX5198" fmla="*/ 338713 w 835885"/>
                <a:gd name="connsiteY5198" fmla="*/ 367998 h 855181"/>
                <a:gd name="connsiteX5199" fmla="*/ 335762 w 835885"/>
                <a:gd name="connsiteY5199" fmla="*/ 368565 h 855181"/>
                <a:gd name="connsiteX5200" fmla="*/ 334400 w 835885"/>
                <a:gd name="connsiteY5200" fmla="*/ 368453 h 855181"/>
                <a:gd name="connsiteX5201" fmla="*/ 333151 w 835885"/>
                <a:gd name="connsiteY5201" fmla="*/ 367431 h 855181"/>
                <a:gd name="connsiteX5202" fmla="*/ 331221 w 835885"/>
                <a:gd name="connsiteY5202" fmla="*/ 364934 h 855181"/>
                <a:gd name="connsiteX5203" fmla="*/ 330427 w 835885"/>
                <a:gd name="connsiteY5203" fmla="*/ 364593 h 855181"/>
                <a:gd name="connsiteX5204" fmla="*/ 329065 w 835885"/>
                <a:gd name="connsiteY5204" fmla="*/ 364479 h 855181"/>
                <a:gd name="connsiteX5205" fmla="*/ 327475 w 835885"/>
                <a:gd name="connsiteY5205" fmla="*/ 364139 h 855181"/>
                <a:gd name="connsiteX5206" fmla="*/ 326000 w 835885"/>
                <a:gd name="connsiteY5206" fmla="*/ 363458 h 855181"/>
                <a:gd name="connsiteX5207" fmla="*/ 324638 w 835885"/>
                <a:gd name="connsiteY5207" fmla="*/ 363117 h 855181"/>
                <a:gd name="connsiteX5208" fmla="*/ 323389 w 835885"/>
                <a:gd name="connsiteY5208" fmla="*/ 363572 h 855181"/>
                <a:gd name="connsiteX5209" fmla="*/ 323389 w 835885"/>
                <a:gd name="connsiteY5209" fmla="*/ 364479 h 855181"/>
                <a:gd name="connsiteX5210" fmla="*/ 324751 w 835885"/>
                <a:gd name="connsiteY5210" fmla="*/ 364479 h 855181"/>
                <a:gd name="connsiteX5211" fmla="*/ 326000 w 835885"/>
                <a:gd name="connsiteY5211" fmla="*/ 365047 h 855181"/>
                <a:gd name="connsiteX5212" fmla="*/ 326794 w 835885"/>
                <a:gd name="connsiteY5212" fmla="*/ 366182 h 855181"/>
                <a:gd name="connsiteX5213" fmla="*/ 326681 w 835885"/>
                <a:gd name="connsiteY5213" fmla="*/ 367884 h 855181"/>
                <a:gd name="connsiteX5214" fmla="*/ 325773 w 835885"/>
                <a:gd name="connsiteY5214" fmla="*/ 368565 h 855181"/>
                <a:gd name="connsiteX5215" fmla="*/ 324184 w 835885"/>
                <a:gd name="connsiteY5215" fmla="*/ 369020 h 855181"/>
                <a:gd name="connsiteX5216" fmla="*/ 313514 w 835885"/>
                <a:gd name="connsiteY5216" fmla="*/ 370041 h 855181"/>
                <a:gd name="connsiteX5217" fmla="*/ 311357 w 835885"/>
                <a:gd name="connsiteY5217" fmla="*/ 371290 h 855181"/>
                <a:gd name="connsiteX5218" fmla="*/ 311244 w 835885"/>
                <a:gd name="connsiteY5218" fmla="*/ 369928 h 855181"/>
                <a:gd name="connsiteX5219" fmla="*/ 311357 w 835885"/>
                <a:gd name="connsiteY5219" fmla="*/ 368453 h 855181"/>
                <a:gd name="connsiteX5220" fmla="*/ 311698 w 835885"/>
                <a:gd name="connsiteY5220" fmla="*/ 367317 h 855181"/>
                <a:gd name="connsiteX5221" fmla="*/ 312265 w 835885"/>
                <a:gd name="connsiteY5221" fmla="*/ 366863 h 855181"/>
                <a:gd name="connsiteX5222" fmla="*/ 313060 w 835885"/>
                <a:gd name="connsiteY5222" fmla="*/ 366522 h 855181"/>
                <a:gd name="connsiteX5223" fmla="*/ 315330 w 835885"/>
                <a:gd name="connsiteY5223" fmla="*/ 364820 h 855181"/>
                <a:gd name="connsiteX5224" fmla="*/ 316238 w 835885"/>
                <a:gd name="connsiteY5224" fmla="*/ 364479 h 855181"/>
                <a:gd name="connsiteX5225" fmla="*/ 318508 w 835885"/>
                <a:gd name="connsiteY5225" fmla="*/ 363912 h 855181"/>
                <a:gd name="connsiteX5226" fmla="*/ 322935 w 835885"/>
                <a:gd name="connsiteY5226" fmla="*/ 361528 h 855181"/>
                <a:gd name="connsiteX5227" fmla="*/ 325886 w 835885"/>
                <a:gd name="connsiteY5227" fmla="*/ 360734 h 855181"/>
                <a:gd name="connsiteX5228" fmla="*/ 328724 w 835885"/>
                <a:gd name="connsiteY5228" fmla="*/ 359258 h 855181"/>
                <a:gd name="connsiteX5229" fmla="*/ 330994 w 835885"/>
                <a:gd name="connsiteY5229" fmla="*/ 358464 h 855181"/>
                <a:gd name="connsiteX5230" fmla="*/ 331335 w 835885"/>
                <a:gd name="connsiteY5230" fmla="*/ 358123 h 855181"/>
                <a:gd name="connsiteX5231" fmla="*/ 331789 w 835885"/>
                <a:gd name="connsiteY5231" fmla="*/ 356421 h 855181"/>
                <a:gd name="connsiteX5232" fmla="*/ 332016 w 835885"/>
                <a:gd name="connsiteY5232" fmla="*/ 355966 h 855181"/>
                <a:gd name="connsiteX5233" fmla="*/ 333151 w 835885"/>
                <a:gd name="connsiteY5233" fmla="*/ 355626 h 855181"/>
                <a:gd name="connsiteX5234" fmla="*/ 335194 w 835885"/>
                <a:gd name="connsiteY5234" fmla="*/ 355512 h 855181"/>
                <a:gd name="connsiteX5235" fmla="*/ 336102 w 835885"/>
                <a:gd name="connsiteY5235" fmla="*/ 355059 h 855181"/>
                <a:gd name="connsiteX5236" fmla="*/ 336783 w 835885"/>
                <a:gd name="connsiteY5236" fmla="*/ 354037 h 855181"/>
                <a:gd name="connsiteX5237" fmla="*/ 337124 w 835885"/>
                <a:gd name="connsiteY5237" fmla="*/ 352902 h 855181"/>
                <a:gd name="connsiteX5238" fmla="*/ 337124 w 835885"/>
                <a:gd name="connsiteY5238" fmla="*/ 351766 h 855181"/>
                <a:gd name="connsiteX5239" fmla="*/ 336783 w 835885"/>
                <a:gd name="connsiteY5239" fmla="*/ 350858 h 855181"/>
                <a:gd name="connsiteX5240" fmla="*/ 338259 w 835885"/>
                <a:gd name="connsiteY5240" fmla="*/ 350404 h 855181"/>
                <a:gd name="connsiteX5241" fmla="*/ 340075 w 835885"/>
                <a:gd name="connsiteY5241" fmla="*/ 348701 h 855181"/>
                <a:gd name="connsiteX5242" fmla="*/ 341097 w 835885"/>
                <a:gd name="connsiteY5242" fmla="*/ 348361 h 855181"/>
                <a:gd name="connsiteX5243" fmla="*/ 347113 w 835885"/>
                <a:gd name="connsiteY5243" fmla="*/ 348361 h 855181"/>
                <a:gd name="connsiteX5244" fmla="*/ 349156 w 835885"/>
                <a:gd name="connsiteY5244" fmla="*/ 347680 h 855181"/>
                <a:gd name="connsiteX5245" fmla="*/ 354264 w 835885"/>
                <a:gd name="connsiteY5245" fmla="*/ 344729 h 855181"/>
                <a:gd name="connsiteX5246" fmla="*/ 356761 w 835885"/>
                <a:gd name="connsiteY5246" fmla="*/ 344275 h 855181"/>
                <a:gd name="connsiteX5247" fmla="*/ 357783 w 835885"/>
                <a:gd name="connsiteY5247" fmla="*/ 344842 h 855181"/>
                <a:gd name="connsiteX5248" fmla="*/ 359258 w 835885"/>
                <a:gd name="connsiteY5248" fmla="*/ 346545 h 855181"/>
                <a:gd name="connsiteX5249" fmla="*/ 359826 w 835885"/>
                <a:gd name="connsiteY5249" fmla="*/ 346885 h 855181"/>
                <a:gd name="connsiteX5250" fmla="*/ 361074 w 835885"/>
                <a:gd name="connsiteY5250" fmla="*/ 346999 h 855181"/>
                <a:gd name="connsiteX5251" fmla="*/ 362550 w 835885"/>
                <a:gd name="connsiteY5251" fmla="*/ 347453 h 855181"/>
                <a:gd name="connsiteX5252" fmla="*/ 363912 w 835885"/>
                <a:gd name="connsiteY5252" fmla="*/ 348248 h 855181"/>
                <a:gd name="connsiteX5253" fmla="*/ 364934 w 835885"/>
                <a:gd name="connsiteY5253" fmla="*/ 349383 h 855181"/>
                <a:gd name="connsiteX5254" fmla="*/ 364252 w 835885"/>
                <a:gd name="connsiteY5254" fmla="*/ 351766 h 855181"/>
                <a:gd name="connsiteX5255" fmla="*/ 365274 w 835885"/>
                <a:gd name="connsiteY5255" fmla="*/ 353583 h 855181"/>
                <a:gd name="connsiteX5256" fmla="*/ 367204 w 835885"/>
                <a:gd name="connsiteY5256" fmla="*/ 354831 h 855181"/>
                <a:gd name="connsiteX5257" fmla="*/ 369247 w 835885"/>
                <a:gd name="connsiteY5257" fmla="*/ 355285 h 855181"/>
                <a:gd name="connsiteX5258" fmla="*/ 369247 w 835885"/>
                <a:gd name="connsiteY5258" fmla="*/ 356533 h 855181"/>
                <a:gd name="connsiteX5259" fmla="*/ 370836 w 835885"/>
                <a:gd name="connsiteY5259" fmla="*/ 362209 h 855181"/>
                <a:gd name="connsiteX5260" fmla="*/ 371631 w 835885"/>
                <a:gd name="connsiteY5260" fmla="*/ 363798 h 855181"/>
                <a:gd name="connsiteX5261" fmla="*/ 371744 w 835885"/>
                <a:gd name="connsiteY5261" fmla="*/ 365160 h 855181"/>
                <a:gd name="connsiteX5262" fmla="*/ 372879 w 835885"/>
                <a:gd name="connsiteY5262" fmla="*/ 367431 h 855181"/>
                <a:gd name="connsiteX5263" fmla="*/ 374695 w 835885"/>
                <a:gd name="connsiteY5263" fmla="*/ 369587 h 855181"/>
                <a:gd name="connsiteX5264" fmla="*/ 379009 w 835885"/>
                <a:gd name="connsiteY5264" fmla="*/ 371403 h 855181"/>
                <a:gd name="connsiteX5265" fmla="*/ 383209 w 835885"/>
                <a:gd name="connsiteY5265" fmla="*/ 375036 h 855181"/>
                <a:gd name="connsiteX5266" fmla="*/ 385706 w 835885"/>
                <a:gd name="connsiteY5266" fmla="*/ 375604 h 855181"/>
                <a:gd name="connsiteX5267" fmla="*/ 385706 w 835885"/>
                <a:gd name="connsiteY5267" fmla="*/ 376511 h 855181"/>
                <a:gd name="connsiteX5268" fmla="*/ 385479 w 835885"/>
                <a:gd name="connsiteY5268" fmla="*/ 377420 h 855181"/>
                <a:gd name="connsiteX5269" fmla="*/ 385706 w 835885"/>
                <a:gd name="connsiteY5269" fmla="*/ 377873 h 855181"/>
                <a:gd name="connsiteX5270" fmla="*/ 386273 w 835885"/>
                <a:gd name="connsiteY5270" fmla="*/ 377873 h 855181"/>
                <a:gd name="connsiteX5271" fmla="*/ 386954 w 835885"/>
                <a:gd name="connsiteY5271" fmla="*/ 377192 h 855181"/>
                <a:gd name="connsiteX5272" fmla="*/ 388203 w 835885"/>
                <a:gd name="connsiteY5272" fmla="*/ 378441 h 855181"/>
                <a:gd name="connsiteX5273" fmla="*/ 390927 w 835885"/>
                <a:gd name="connsiteY5273" fmla="*/ 379009 h 855181"/>
                <a:gd name="connsiteX5274" fmla="*/ 392289 w 835885"/>
                <a:gd name="connsiteY5274" fmla="*/ 379804 h 855181"/>
                <a:gd name="connsiteX5275" fmla="*/ 393311 w 835885"/>
                <a:gd name="connsiteY5275" fmla="*/ 379122 h 855181"/>
                <a:gd name="connsiteX5276" fmla="*/ 394333 w 835885"/>
                <a:gd name="connsiteY5276" fmla="*/ 379804 h 855181"/>
                <a:gd name="connsiteX5277" fmla="*/ 396149 w 835885"/>
                <a:gd name="connsiteY5277" fmla="*/ 378554 h 855181"/>
                <a:gd name="connsiteX5278" fmla="*/ 398078 w 835885"/>
                <a:gd name="connsiteY5278" fmla="*/ 378895 h 855181"/>
                <a:gd name="connsiteX5279" fmla="*/ 399668 w 835885"/>
                <a:gd name="connsiteY5279" fmla="*/ 380485 h 855181"/>
                <a:gd name="connsiteX5280" fmla="*/ 400235 w 835885"/>
                <a:gd name="connsiteY5280" fmla="*/ 382754 h 855181"/>
                <a:gd name="connsiteX5281" fmla="*/ 401143 w 835885"/>
                <a:gd name="connsiteY5281" fmla="*/ 384230 h 855181"/>
                <a:gd name="connsiteX5282" fmla="*/ 403073 w 835885"/>
                <a:gd name="connsiteY5282" fmla="*/ 385592 h 855181"/>
                <a:gd name="connsiteX5283" fmla="*/ 406932 w 835885"/>
                <a:gd name="connsiteY5283" fmla="*/ 387408 h 855181"/>
                <a:gd name="connsiteX5284" fmla="*/ 411246 w 835885"/>
                <a:gd name="connsiteY5284" fmla="*/ 388771 h 855181"/>
                <a:gd name="connsiteX5285" fmla="*/ 415900 w 835885"/>
                <a:gd name="connsiteY5285" fmla="*/ 389111 h 855181"/>
                <a:gd name="connsiteX5286" fmla="*/ 417943 w 835885"/>
                <a:gd name="connsiteY5286" fmla="*/ 389565 h 855181"/>
                <a:gd name="connsiteX5287" fmla="*/ 419872 w 835885"/>
                <a:gd name="connsiteY5287" fmla="*/ 390360 h 855181"/>
                <a:gd name="connsiteX5288" fmla="*/ 421689 w 835885"/>
                <a:gd name="connsiteY5288" fmla="*/ 390246 h 855181"/>
                <a:gd name="connsiteX5289" fmla="*/ 423391 w 835885"/>
                <a:gd name="connsiteY5289" fmla="*/ 388203 h 855181"/>
                <a:gd name="connsiteX5290" fmla="*/ 425434 w 835885"/>
                <a:gd name="connsiteY5290" fmla="*/ 389224 h 855181"/>
                <a:gd name="connsiteX5291" fmla="*/ 427705 w 835885"/>
                <a:gd name="connsiteY5291" fmla="*/ 389224 h 855181"/>
                <a:gd name="connsiteX5292" fmla="*/ 429975 w 835885"/>
                <a:gd name="connsiteY5292" fmla="*/ 388998 h 855181"/>
                <a:gd name="connsiteX5293" fmla="*/ 432018 w 835885"/>
                <a:gd name="connsiteY5293" fmla="*/ 389111 h 855181"/>
                <a:gd name="connsiteX5294" fmla="*/ 438147 w 835885"/>
                <a:gd name="connsiteY5294" fmla="*/ 391267 h 855181"/>
                <a:gd name="connsiteX5295" fmla="*/ 439964 w 835885"/>
                <a:gd name="connsiteY5295" fmla="*/ 392403 h 855181"/>
                <a:gd name="connsiteX5296" fmla="*/ 438942 w 835885"/>
                <a:gd name="connsiteY5296" fmla="*/ 392743 h 855181"/>
                <a:gd name="connsiteX5297" fmla="*/ 437920 w 835885"/>
                <a:gd name="connsiteY5297" fmla="*/ 393538 h 855181"/>
                <a:gd name="connsiteX5298" fmla="*/ 437126 w 835885"/>
                <a:gd name="connsiteY5298" fmla="*/ 394560 h 855181"/>
                <a:gd name="connsiteX5299" fmla="*/ 436672 w 835885"/>
                <a:gd name="connsiteY5299" fmla="*/ 395808 h 855181"/>
                <a:gd name="connsiteX5300" fmla="*/ 436672 w 835885"/>
                <a:gd name="connsiteY5300" fmla="*/ 397851 h 855181"/>
                <a:gd name="connsiteX5301" fmla="*/ 437239 w 835885"/>
                <a:gd name="connsiteY5301" fmla="*/ 398987 h 855181"/>
                <a:gd name="connsiteX5302" fmla="*/ 445980 w 835885"/>
                <a:gd name="connsiteY5302" fmla="*/ 406251 h 855181"/>
                <a:gd name="connsiteX5303" fmla="*/ 447455 w 835885"/>
                <a:gd name="connsiteY5303" fmla="*/ 408407 h 855181"/>
                <a:gd name="connsiteX5304" fmla="*/ 445072 w 835885"/>
                <a:gd name="connsiteY5304" fmla="*/ 410338 h 855181"/>
                <a:gd name="connsiteX5305" fmla="*/ 443255 w 835885"/>
                <a:gd name="connsiteY5305" fmla="*/ 414424 h 855181"/>
                <a:gd name="connsiteX5306" fmla="*/ 442915 w 835885"/>
                <a:gd name="connsiteY5306" fmla="*/ 418624 h 855181"/>
                <a:gd name="connsiteX5307" fmla="*/ 444844 w 835885"/>
                <a:gd name="connsiteY5307" fmla="*/ 421234 h 855181"/>
                <a:gd name="connsiteX5308" fmla="*/ 444844 w 835885"/>
                <a:gd name="connsiteY5308" fmla="*/ 422029 h 855181"/>
                <a:gd name="connsiteX5309" fmla="*/ 443028 w 835885"/>
                <a:gd name="connsiteY5309" fmla="*/ 422596 h 855181"/>
                <a:gd name="connsiteX5310" fmla="*/ 443369 w 835885"/>
                <a:gd name="connsiteY5310" fmla="*/ 423732 h 855181"/>
                <a:gd name="connsiteX5311" fmla="*/ 445525 w 835885"/>
                <a:gd name="connsiteY5311" fmla="*/ 426342 h 855181"/>
                <a:gd name="connsiteX5312" fmla="*/ 445753 w 835885"/>
                <a:gd name="connsiteY5312" fmla="*/ 427818 h 855181"/>
                <a:gd name="connsiteX5313" fmla="*/ 445753 w 835885"/>
                <a:gd name="connsiteY5313" fmla="*/ 429747 h 855181"/>
                <a:gd name="connsiteX5314" fmla="*/ 445866 w 835885"/>
                <a:gd name="connsiteY5314" fmla="*/ 431450 h 855181"/>
                <a:gd name="connsiteX5315" fmla="*/ 448136 w 835885"/>
                <a:gd name="connsiteY5315" fmla="*/ 434288 h 855181"/>
                <a:gd name="connsiteX5316" fmla="*/ 448363 w 835885"/>
                <a:gd name="connsiteY5316" fmla="*/ 435536 h 855181"/>
                <a:gd name="connsiteX5317" fmla="*/ 448817 w 835885"/>
                <a:gd name="connsiteY5317" fmla="*/ 436217 h 855181"/>
                <a:gd name="connsiteX5318" fmla="*/ 449271 w 835885"/>
                <a:gd name="connsiteY5318" fmla="*/ 436558 h 855181"/>
                <a:gd name="connsiteX5319" fmla="*/ 449498 w 835885"/>
                <a:gd name="connsiteY5319" fmla="*/ 436899 h 855181"/>
                <a:gd name="connsiteX5320" fmla="*/ 449385 w 835885"/>
                <a:gd name="connsiteY5320" fmla="*/ 439055 h 855181"/>
                <a:gd name="connsiteX5321" fmla="*/ 449498 w 835885"/>
                <a:gd name="connsiteY5321" fmla="*/ 440191 h 855181"/>
                <a:gd name="connsiteX5322" fmla="*/ 449952 w 835885"/>
                <a:gd name="connsiteY5322" fmla="*/ 440985 h 855181"/>
                <a:gd name="connsiteX5323" fmla="*/ 448931 w 835885"/>
                <a:gd name="connsiteY5323" fmla="*/ 442574 h 855181"/>
                <a:gd name="connsiteX5324" fmla="*/ 448704 w 835885"/>
                <a:gd name="connsiteY5324" fmla="*/ 443141 h 855181"/>
                <a:gd name="connsiteX5325" fmla="*/ 449385 w 835885"/>
                <a:gd name="connsiteY5325" fmla="*/ 444731 h 855181"/>
                <a:gd name="connsiteX5326" fmla="*/ 450633 w 835885"/>
                <a:gd name="connsiteY5326" fmla="*/ 446206 h 855181"/>
                <a:gd name="connsiteX5327" fmla="*/ 453244 w 835885"/>
                <a:gd name="connsiteY5327" fmla="*/ 448136 h 855181"/>
                <a:gd name="connsiteX5328" fmla="*/ 456649 w 835885"/>
                <a:gd name="connsiteY5328" fmla="*/ 449839 h 855181"/>
                <a:gd name="connsiteX5329" fmla="*/ 456990 w 835885"/>
                <a:gd name="connsiteY5329" fmla="*/ 450520 h 855181"/>
                <a:gd name="connsiteX5330" fmla="*/ 457330 w 835885"/>
                <a:gd name="connsiteY5330" fmla="*/ 451655 h 855181"/>
                <a:gd name="connsiteX5331" fmla="*/ 457785 w 835885"/>
                <a:gd name="connsiteY5331" fmla="*/ 452677 h 855181"/>
                <a:gd name="connsiteX5332" fmla="*/ 458466 w 835885"/>
                <a:gd name="connsiteY5332" fmla="*/ 453130 h 855181"/>
                <a:gd name="connsiteX5333" fmla="*/ 461758 w 835885"/>
                <a:gd name="connsiteY5333" fmla="*/ 452449 h 855181"/>
                <a:gd name="connsiteX5334" fmla="*/ 463120 w 835885"/>
                <a:gd name="connsiteY5334" fmla="*/ 452449 h 855181"/>
                <a:gd name="connsiteX5335" fmla="*/ 465844 w 835885"/>
                <a:gd name="connsiteY5335" fmla="*/ 454492 h 855181"/>
                <a:gd name="connsiteX5336" fmla="*/ 469703 w 835885"/>
                <a:gd name="connsiteY5336" fmla="*/ 454947 h 855181"/>
                <a:gd name="connsiteX5337" fmla="*/ 471406 w 835885"/>
                <a:gd name="connsiteY5337" fmla="*/ 455628 h 855181"/>
                <a:gd name="connsiteX5338" fmla="*/ 473222 w 835885"/>
                <a:gd name="connsiteY5338" fmla="*/ 454720 h 855181"/>
                <a:gd name="connsiteX5339" fmla="*/ 481508 w 835885"/>
                <a:gd name="connsiteY5339" fmla="*/ 453244 h 855181"/>
                <a:gd name="connsiteX5340" fmla="*/ 369815 w 835885"/>
                <a:gd name="connsiteY5340" fmla="*/ 331107 h 855181"/>
                <a:gd name="connsiteX5341" fmla="*/ 368793 w 835885"/>
                <a:gd name="connsiteY5341" fmla="*/ 330767 h 855181"/>
                <a:gd name="connsiteX5342" fmla="*/ 367772 w 835885"/>
                <a:gd name="connsiteY5342" fmla="*/ 330654 h 855181"/>
                <a:gd name="connsiteX5343" fmla="*/ 366750 w 835885"/>
                <a:gd name="connsiteY5343" fmla="*/ 330767 h 855181"/>
                <a:gd name="connsiteX5344" fmla="*/ 365842 w 835885"/>
                <a:gd name="connsiteY5344" fmla="*/ 331107 h 855181"/>
                <a:gd name="connsiteX5345" fmla="*/ 366182 w 835885"/>
                <a:gd name="connsiteY5345" fmla="*/ 328951 h 855181"/>
                <a:gd name="connsiteX5346" fmla="*/ 367317 w 835885"/>
                <a:gd name="connsiteY5346" fmla="*/ 328156 h 855181"/>
                <a:gd name="connsiteX5347" fmla="*/ 368566 w 835885"/>
                <a:gd name="connsiteY5347" fmla="*/ 327930 h 855181"/>
                <a:gd name="connsiteX5348" fmla="*/ 369134 w 835885"/>
                <a:gd name="connsiteY5348" fmla="*/ 327475 h 855181"/>
                <a:gd name="connsiteX5349" fmla="*/ 369587 w 835885"/>
                <a:gd name="connsiteY5349" fmla="*/ 326113 h 855181"/>
                <a:gd name="connsiteX5350" fmla="*/ 370609 w 835885"/>
                <a:gd name="connsiteY5350" fmla="*/ 324637 h 855181"/>
                <a:gd name="connsiteX5351" fmla="*/ 371971 w 835885"/>
                <a:gd name="connsiteY5351" fmla="*/ 323389 h 855181"/>
                <a:gd name="connsiteX5352" fmla="*/ 373220 w 835885"/>
                <a:gd name="connsiteY5352" fmla="*/ 322708 h 855181"/>
                <a:gd name="connsiteX5353" fmla="*/ 374809 w 835885"/>
                <a:gd name="connsiteY5353" fmla="*/ 323616 h 855181"/>
                <a:gd name="connsiteX5354" fmla="*/ 376398 w 835885"/>
                <a:gd name="connsiteY5354" fmla="*/ 325092 h 855181"/>
                <a:gd name="connsiteX5355" fmla="*/ 377306 w 835885"/>
                <a:gd name="connsiteY5355" fmla="*/ 327021 h 855181"/>
                <a:gd name="connsiteX5356" fmla="*/ 376512 w 835885"/>
                <a:gd name="connsiteY5356" fmla="*/ 329405 h 855181"/>
                <a:gd name="connsiteX5357" fmla="*/ 374922 w 835885"/>
                <a:gd name="connsiteY5357" fmla="*/ 328156 h 855181"/>
                <a:gd name="connsiteX5358" fmla="*/ 373560 w 835885"/>
                <a:gd name="connsiteY5358" fmla="*/ 329519 h 855181"/>
                <a:gd name="connsiteX5359" fmla="*/ 372085 w 835885"/>
                <a:gd name="connsiteY5359" fmla="*/ 332697 h 855181"/>
                <a:gd name="connsiteX5360" fmla="*/ 371404 w 835885"/>
                <a:gd name="connsiteY5360" fmla="*/ 332470 h 855181"/>
                <a:gd name="connsiteX5361" fmla="*/ 370609 w 835885"/>
                <a:gd name="connsiteY5361" fmla="*/ 331448 h 855181"/>
                <a:gd name="connsiteX5362" fmla="*/ 369815 w 835885"/>
                <a:gd name="connsiteY5362" fmla="*/ 331107 h 855181"/>
                <a:gd name="connsiteX5363" fmla="*/ 392403 w 835885"/>
                <a:gd name="connsiteY5363" fmla="*/ 334626 h 855181"/>
                <a:gd name="connsiteX5364" fmla="*/ 391381 w 835885"/>
                <a:gd name="connsiteY5364" fmla="*/ 334059 h 855181"/>
                <a:gd name="connsiteX5365" fmla="*/ 388317 w 835885"/>
                <a:gd name="connsiteY5365" fmla="*/ 330994 h 855181"/>
                <a:gd name="connsiteX5366" fmla="*/ 387636 w 835885"/>
                <a:gd name="connsiteY5366" fmla="*/ 329973 h 855181"/>
                <a:gd name="connsiteX5367" fmla="*/ 387295 w 835885"/>
                <a:gd name="connsiteY5367" fmla="*/ 328270 h 855181"/>
                <a:gd name="connsiteX5368" fmla="*/ 384344 w 835885"/>
                <a:gd name="connsiteY5368" fmla="*/ 323502 h 855181"/>
                <a:gd name="connsiteX5369" fmla="*/ 385706 w 835885"/>
                <a:gd name="connsiteY5369" fmla="*/ 322708 h 855181"/>
                <a:gd name="connsiteX5370" fmla="*/ 385820 w 835885"/>
                <a:gd name="connsiteY5370" fmla="*/ 323389 h 855181"/>
                <a:gd name="connsiteX5371" fmla="*/ 386046 w 835885"/>
                <a:gd name="connsiteY5371" fmla="*/ 323502 h 855181"/>
                <a:gd name="connsiteX5372" fmla="*/ 386501 w 835885"/>
                <a:gd name="connsiteY5372" fmla="*/ 323389 h 855181"/>
                <a:gd name="connsiteX5373" fmla="*/ 387068 w 835885"/>
                <a:gd name="connsiteY5373" fmla="*/ 323502 h 855181"/>
                <a:gd name="connsiteX5374" fmla="*/ 389338 w 835885"/>
                <a:gd name="connsiteY5374" fmla="*/ 325999 h 855181"/>
                <a:gd name="connsiteX5375" fmla="*/ 392062 w 835885"/>
                <a:gd name="connsiteY5375" fmla="*/ 328270 h 855181"/>
                <a:gd name="connsiteX5376" fmla="*/ 395127 w 835885"/>
                <a:gd name="connsiteY5376" fmla="*/ 330086 h 855181"/>
                <a:gd name="connsiteX5377" fmla="*/ 398419 w 835885"/>
                <a:gd name="connsiteY5377" fmla="*/ 331221 h 855181"/>
                <a:gd name="connsiteX5378" fmla="*/ 398078 w 835885"/>
                <a:gd name="connsiteY5378" fmla="*/ 333038 h 855181"/>
                <a:gd name="connsiteX5379" fmla="*/ 399895 w 835885"/>
                <a:gd name="connsiteY5379" fmla="*/ 333378 h 855181"/>
                <a:gd name="connsiteX5380" fmla="*/ 402505 w 835885"/>
                <a:gd name="connsiteY5380" fmla="*/ 333264 h 855181"/>
                <a:gd name="connsiteX5381" fmla="*/ 404435 w 835885"/>
                <a:gd name="connsiteY5381" fmla="*/ 333832 h 855181"/>
                <a:gd name="connsiteX5382" fmla="*/ 404435 w 835885"/>
                <a:gd name="connsiteY5382" fmla="*/ 334626 h 855181"/>
                <a:gd name="connsiteX5383" fmla="*/ 401257 w 835885"/>
                <a:gd name="connsiteY5383" fmla="*/ 338032 h 855181"/>
                <a:gd name="connsiteX5384" fmla="*/ 399440 w 835885"/>
                <a:gd name="connsiteY5384" fmla="*/ 339280 h 855181"/>
                <a:gd name="connsiteX5385" fmla="*/ 397057 w 835885"/>
                <a:gd name="connsiteY5385" fmla="*/ 339621 h 855181"/>
                <a:gd name="connsiteX5386" fmla="*/ 396149 w 835885"/>
                <a:gd name="connsiteY5386" fmla="*/ 339280 h 855181"/>
                <a:gd name="connsiteX5387" fmla="*/ 394787 w 835885"/>
                <a:gd name="connsiteY5387" fmla="*/ 338145 h 855181"/>
                <a:gd name="connsiteX5388" fmla="*/ 392176 w 835885"/>
                <a:gd name="connsiteY5388" fmla="*/ 337691 h 855181"/>
                <a:gd name="connsiteX5389" fmla="*/ 391381 w 835885"/>
                <a:gd name="connsiteY5389" fmla="*/ 337124 h 855181"/>
                <a:gd name="connsiteX5390" fmla="*/ 391381 w 835885"/>
                <a:gd name="connsiteY5390" fmla="*/ 336329 h 855181"/>
                <a:gd name="connsiteX5391" fmla="*/ 392517 w 835885"/>
                <a:gd name="connsiteY5391" fmla="*/ 335421 h 855181"/>
                <a:gd name="connsiteX5392" fmla="*/ 392517 w 835885"/>
                <a:gd name="connsiteY5392" fmla="*/ 334626 h 855181"/>
                <a:gd name="connsiteX5393" fmla="*/ 50058 w 835885"/>
                <a:gd name="connsiteY5393" fmla="*/ 319303 h 855181"/>
                <a:gd name="connsiteX5394" fmla="*/ 51533 w 835885"/>
                <a:gd name="connsiteY5394" fmla="*/ 321006 h 855181"/>
                <a:gd name="connsiteX5395" fmla="*/ 53236 w 835885"/>
                <a:gd name="connsiteY5395" fmla="*/ 322368 h 855181"/>
                <a:gd name="connsiteX5396" fmla="*/ 54825 w 835885"/>
                <a:gd name="connsiteY5396" fmla="*/ 324184 h 855181"/>
                <a:gd name="connsiteX5397" fmla="*/ 55961 w 835885"/>
                <a:gd name="connsiteY5397" fmla="*/ 327021 h 855181"/>
                <a:gd name="connsiteX5398" fmla="*/ 54031 w 835885"/>
                <a:gd name="connsiteY5398" fmla="*/ 326908 h 855181"/>
                <a:gd name="connsiteX5399" fmla="*/ 52782 w 835885"/>
                <a:gd name="connsiteY5399" fmla="*/ 326567 h 855181"/>
                <a:gd name="connsiteX5400" fmla="*/ 51760 w 835885"/>
                <a:gd name="connsiteY5400" fmla="*/ 325773 h 855181"/>
                <a:gd name="connsiteX5401" fmla="*/ 49831 w 835885"/>
                <a:gd name="connsiteY5401" fmla="*/ 323275 h 855181"/>
                <a:gd name="connsiteX5402" fmla="*/ 48809 w 835885"/>
                <a:gd name="connsiteY5402" fmla="*/ 321573 h 855181"/>
                <a:gd name="connsiteX5403" fmla="*/ 48582 w 835885"/>
                <a:gd name="connsiteY5403" fmla="*/ 319984 h 855181"/>
                <a:gd name="connsiteX5404" fmla="*/ 50058 w 835885"/>
                <a:gd name="connsiteY5404" fmla="*/ 319303 h 855181"/>
                <a:gd name="connsiteX5405" fmla="*/ 418283 w 835885"/>
                <a:gd name="connsiteY5405" fmla="*/ 321800 h 855181"/>
                <a:gd name="connsiteX5406" fmla="*/ 416807 w 835885"/>
                <a:gd name="connsiteY5406" fmla="*/ 325659 h 855181"/>
                <a:gd name="connsiteX5407" fmla="*/ 414310 w 835885"/>
                <a:gd name="connsiteY5407" fmla="*/ 329178 h 855181"/>
                <a:gd name="connsiteX5408" fmla="*/ 411246 w 835885"/>
                <a:gd name="connsiteY5408" fmla="*/ 331448 h 855181"/>
                <a:gd name="connsiteX5409" fmla="*/ 408294 w 835885"/>
                <a:gd name="connsiteY5409" fmla="*/ 331221 h 855181"/>
                <a:gd name="connsiteX5410" fmla="*/ 409656 w 835885"/>
                <a:gd name="connsiteY5410" fmla="*/ 329405 h 855181"/>
                <a:gd name="connsiteX5411" fmla="*/ 411019 w 835885"/>
                <a:gd name="connsiteY5411" fmla="*/ 328270 h 855181"/>
                <a:gd name="connsiteX5412" fmla="*/ 412154 w 835885"/>
                <a:gd name="connsiteY5412" fmla="*/ 326908 h 855181"/>
                <a:gd name="connsiteX5413" fmla="*/ 413743 w 835885"/>
                <a:gd name="connsiteY5413" fmla="*/ 322254 h 855181"/>
                <a:gd name="connsiteX5414" fmla="*/ 418624 w 835885"/>
                <a:gd name="connsiteY5414" fmla="*/ 314535 h 855181"/>
                <a:gd name="connsiteX5415" fmla="*/ 420326 w 835885"/>
                <a:gd name="connsiteY5415" fmla="*/ 313286 h 855181"/>
                <a:gd name="connsiteX5416" fmla="*/ 420213 w 835885"/>
                <a:gd name="connsiteY5416" fmla="*/ 313741 h 855181"/>
                <a:gd name="connsiteX5417" fmla="*/ 420099 w 835885"/>
                <a:gd name="connsiteY5417" fmla="*/ 314195 h 855181"/>
                <a:gd name="connsiteX5418" fmla="*/ 419986 w 835885"/>
                <a:gd name="connsiteY5418" fmla="*/ 314648 h 855181"/>
                <a:gd name="connsiteX5419" fmla="*/ 419645 w 835885"/>
                <a:gd name="connsiteY5419" fmla="*/ 315103 h 855181"/>
                <a:gd name="connsiteX5420" fmla="*/ 421802 w 835885"/>
                <a:gd name="connsiteY5420" fmla="*/ 315557 h 855181"/>
                <a:gd name="connsiteX5421" fmla="*/ 421348 w 835885"/>
                <a:gd name="connsiteY5421" fmla="*/ 318168 h 855181"/>
                <a:gd name="connsiteX5422" fmla="*/ 419645 w 835885"/>
                <a:gd name="connsiteY5422" fmla="*/ 320892 h 855181"/>
                <a:gd name="connsiteX5423" fmla="*/ 418283 w 835885"/>
                <a:gd name="connsiteY5423" fmla="*/ 321800 h 855181"/>
                <a:gd name="connsiteX5424" fmla="*/ 677993 w 835885"/>
                <a:gd name="connsiteY5424" fmla="*/ 343253 h 855181"/>
                <a:gd name="connsiteX5425" fmla="*/ 677993 w 835885"/>
                <a:gd name="connsiteY5425" fmla="*/ 344389 h 855181"/>
                <a:gd name="connsiteX5426" fmla="*/ 677766 w 835885"/>
                <a:gd name="connsiteY5426" fmla="*/ 346545 h 855181"/>
                <a:gd name="connsiteX5427" fmla="*/ 676518 w 835885"/>
                <a:gd name="connsiteY5427" fmla="*/ 347907 h 855181"/>
                <a:gd name="connsiteX5428" fmla="*/ 673680 w 835885"/>
                <a:gd name="connsiteY5428" fmla="*/ 346658 h 855181"/>
                <a:gd name="connsiteX5429" fmla="*/ 672091 w 835885"/>
                <a:gd name="connsiteY5429" fmla="*/ 347566 h 855181"/>
                <a:gd name="connsiteX5430" fmla="*/ 670956 w 835885"/>
                <a:gd name="connsiteY5430" fmla="*/ 346999 h 855181"/>
                <a:gd name="connsiteX5431" fmla="*/ 670047 w 835885"/>
                <a:gd name="connsiteY5431" fmla="*/ 345864 h 855181"/>
                <a:gd name="connsiteX5432" fmla="*/ 669026 w 835885"/>
                <a:gd name="connsiteY5432" fmla="*/ 344956 h 855181"/>
                <a:gd name="connsiteX5433" fmla="*/ 669707 w 835885"/>
                <a:gd name="connsiteY5433" fmla="*/ 344161 h 855181"/>
                <a:gd name="connsiteX5434" fmla="*/ 668799 w 835885"/>
                <a:gd name="connsiteY5434" fmla="*/ 343480 h 855181"/>
                <a:gd name="connsiteX5435" fmla="*/ 668685 w 835885"/>
                <a:gd name="connsiteY5435" fmla="*/ 342799 h 855181"/>
                <a:gd name="connsiteX5436" fmla="*/ 668913 w 835885"/>
                <a:gd name="connsiteY5436" fmla="*/ 342118 h 855181"/>
                <a:gd name="connsiteX5437" fmla="*/ 669026 w 835885"/>
                <a:gd name="connsiteY5437" fmla="*/ 341437 h 855181"/>
                <a:gd name="connsiteX5438" fmla="*/ 669140 w 835885"/>
                <a:gd name="connsiteY5438" fmla="*/ 340983 h 855181"/>
                <a:gd name="connsiteX5439" fmla="*/ 669707 w 835885"/>
                <a:gd name="connsiteY5439" fmla="*/ 339621 h 855181"/>
                <a:gd name="connsiteX5440" fmla="*/ 669707 w 835885"/>
                <a:gd name="connsiteY5440" fmla="*/ 338826 h 855181"/>
                <a:gd name="connsiteX5441" fmla="*/ 668572 w 835885"/>
                <a:gd name="connsiteY5441" fmla="*/ 337918 h 855181"/>
                <a:gd name="connsiteX5442" fmla="*/ 668345 w 835885"/>
                <a:gd name="connsiteY5442" fmla="*/ 337464 h 855181"/>
                <a:gd name="connsiteX5443" fmla="*/ 667664 w 835885"/>
                <a:gd name="connsiteY5443" fmla="*/ 335648 h 855181"/>
                <a:gd name="connsiteX5444" fmla="*/ 666075 w 835885"/>
                <a:gd name="connsiteY5444" fmla="*/ 335081 h 855181"/>
                <a:gd name="connsiteX5445" fmla="*/ 662783 w 835885"/>
                <a:gd name="connsiteY5445" fmla="*/ 335307 h 855181"/>
                <a:gd name="connsiteX5446" fmla="*/ 661080 w 835885"/>
                <a:gd name="connsiteY5446" fmla="*/ 336329 h 855181"/>
                <a:gd name="connsiteX5447" fmla="*/ 662669 w 835885"/>
                <a:gd name="connsiteY5447" fmla="*/ 338486 h 855181"/>
                <a:gd name="connsiteX5448" fmla="*/ 666415 w 835885"/>
                <a:gd name="connsiteY5448" fmla="*/ 341437 h 855181"/>
                <a:gd name="connsiteX5449" fmla="*/ 670047 w 835885"/>
                <a:gd name="connsiteY5449" fmla="*/ 346658 h 855181"/>
                <a:gd name="connsiteX5450" fmla="*/ 671864 w 835885"/>
                <a:gd name="connsiteY5450" fmla="*/ 348134 h 855181"/>
                <a:gd name="connsiteX5451" fmla="*/ 671864 w 835885"/>
                <a:gd name="connsiteY5451" fmla="*/ 349042 h 855181"/>
                <a:gd name="connsiteX5452" fmla="*/ 671637 w 835885"/>
                <a:gd name="connsiteY5452" fmla="*/ 349610 h 855181"/>
                <a:gd name="connsiteX5453" fmla="*/ 671523 w 835885"/>
                <a:gd name="connsiteY5453" fmla="*/ 349610 h 855181"/>
                <a:gd name="connsiteX5454" fmla="*/ 671637 w 835885"/>
                <a:gd name="connsiteY5454" fmla="*/ 349723 h 855181"/>
                <a:gd name="connsiteX5455" fmla="*/ 671864 w 835885"/>
                <a:gd name="connsiteY5455" fmla="*/ 350745 h 855181"/>
                <a:gd name="connsiteX5456" fmla="*/ 669366 w 835885"/>
                <a:gd name="connsiteY5456" fmla="*/ 351880 h 855181"/>
                <a:gd name="connsiteX5457" fmla="*/ 666302 w 835885"/>
                <a:gd name="connsiteY5457" fmla="*/ 352675 h 855181"/>
                <a:gd name="connsiteX5458" fmla="*/ 659945 w 835885"/>
                <a:gd name="connsiteY5458" fmla="*/ 353356 h 855181"/>
                <a:gd name="connsiteX5459" fmla="*/ 658243 w 835885"/>
                <a:gd name="connsiteY5459" fmla="*/ 353128 h 855181"/>
                <a:gd name="connsiteX5460" fmla="*/ 655178 w 835885"/>
                <a:gd name="connsiteY5460" fmla="*/ 351994 h 855181"/>
                <a:gd name="connsiteX5461" fmla="*/ 651659 w 835885"/>
                <a:gd name="connsiteY5461" fmla="*/ 351539 h 855181"/>
                <a:gd name="connsiteX5462" fmla="*/ 650297 w 835885"/>
                <a:gd name="connsiteY5462" fmla="*/ 350972 h 855181"/>
                <a:gd name="connsiteX5463" fmla="*/ 647913 w 835885"/>
                <a:gd name="connsiteY5463" fmla="*/ 349269 h 855181"/>
                <a:gd name="connsiteX5464" fmla="*/ 645530 w 835885"/>
                <a:gd name="connsiteY5464" fmla="*/ 348134 h 855181"/>
                <a:gd name="connsiteX5465" fmla="*/ 639741 w 835885"/>
                <a:gd name="connsiteY5465" fmla="*/ 346885 h 855181"/>
                <a:gd name="connsiteX5466" fmla="*/ 634746 w 835885"/>
                <a:gd name="connsiteY5466" fmla="*/ 346658 h 855181"/>
                <a:gd name="connsiteX5467" fmla="*/ 633725 w 835885"/>
                <a:gd name="connsiteY5467" fmla="*/ 346318 h 855181"/>
                <a:gd name="connsiteX5468" fmla="*/ 632816 w 835885"/>
                <a:gd name="connsiteY5468" fmla="*/ 345410 h 855181"/>
                <a:gd name="connsiteX5469" fmla="*/ 629865 w 835885"/>
                <a:gd name="connsiteY5469" fmla="*/ 341096 h 855181"/>
                <a:gd name="connsiteX5470" fmla="*/ 628730 w 835885"/>
                <a:gd name="connsiteY5470" fmla="*/ 340075 h 855181"/>
                <a:gd name="connsiteX5471" fmla="*/ 627141 w 835885"/>
                <a:gd name="connsiteY5471" fmla="*/ 339734 h 855181"/>
                <a:gd name="connsiteX5472" fmla="*/ 627141 w 835885"/>
                <a:gd name="connsiteY5472" fmla="*/ 338940 h 855181"/>
                <a:gd name="connsiteX5473" fmla="*/ 627709 w 835885"/>
                <a:gd name="connsiteY5473" fmla="*/ 338713 h 855181"/>
                <a:gd name="connsiteX5474" fmla="*/ 628503 w 835885"/>
                <a:gd name="connsiteY5474" fmla="*/ 338032 h 855181"/>
                <a:gd name="connsiteX5475" fmla="*/ 629184 w 835885"/>
                <a:gd name="connsiteY5475" fmla="*/ 337805 h 855181"/>
                <a:gd name="connsiteX5476" fmla="*/ 629638 w 835885"/>
                <a:gd name="connsiteY5476" fmla="*/ 337918 h 855181"/>
                <a:gd name="connsiteX5477" fmla="*/ 629979 w 835885"/>
                <a:gd name="connsiteY5477" fmla="*/ 338032 h 855181"/>
                <a:gd name="connsiteX5478" fmla="*/ 630433 w 835885"/>
                <a:gd name="connsiteY5478" fmla="*/ 338032 h 855181"/>
                <a:gd name="connsiteX5479" fmla="*/ 634179 w 835885"/>
                <a:gd name="connsiteY5479" fmla="*/ 337237 h 855181"/>
                <a:gd name="connsiteX5480" fmla="*/ 634632 w 835885"/>
                <a:gd name="connsiteY5480" fmla="*/ 336897 h 855181"/>
                <a:gd name="connsiteX5481" fmla="*/ 636222 w 835885"/>
                <a:gd name="connsiteY5481" fmla="*/ 334286 h 855181"/>
                <a:gd name="connsiteX5482" fmla="*/ 637243 w 835885"/>
                <a:gd name="connsiteY5482" fmla="*/ 333491 h 855181"/>
                <a:gd name="connsiteX5483" fmla="*/ 638265 w 835885"/>
                <a:gd name="connsiteY5483" fmla="*/ 333264 h 855181"/>
                <a:gd name="connsiteX5484" fmla="*/ 639400 w 835885"/>
                <a:gd name="connsiteY5484" fmla="*/ 333264 h 855181"/>
                <a:gd name="connsiteX5485" fmla="*/ 640535 w 835885"/>
                <a:gd name="connsiteY5485" fmla="*/ 332924 h 855181"/>
                <a:gd name="connsiteX5486" fmla="*/ 643146 w 835885"/>
                <a:gd name="connsiteY5486" fmla="*/ 330426 h 855181"/>
                <a:gd name="connsiteX5487" fmla="*/ 646097 w 835885"/>
                <a:gd name="connsiteY5487" fmla="*/ 328270 h 855181"/>
                <a:gd name="connsiteX5488" fmla="*/ 646211 w 835885"/>
                <a:gd name="connsiteY5488" fmla="*/ 327930 h 855181"/>
                <a:gd name="connsiteX5489" fmla="*/ 647232 w 835885"/>
                <a:gd name="connsiteY5489" fmla="*/ 327362 h 855181"/>
                <a:gd name="connsiteX5490" fmla="*/ 646892 w 835885"/>
                <a:gd name="connsiteY5490" fmla="*/ 326113 h 855181"/>
                <a:gd name="connsiteX5491" fmla="*/ 645870 w 835885"/>
                <a:gd name="connsiteY5491" fmla="*/ 324865 h 855181"/>
                <a:gd name="connsiteX5492" fmla="*/ 644848 w 835885"/>
                <a:gd name="connsiteY5492" fmla="*/ 324297 h 855181"/>
                <a:gd name="connsiteX5493" fmla="*/ 641784 w 835885"/>
                <a:gd name="connsiteY5493" fmla="*/ 323502 h 855181"/>
                <a:gd name="connsiteX5494" fmla="*/ 640648 w 835885"/>
                <a:gd name="connsiteY5494" fmla="*/ 323389 h 855181"/>
                <a:gd name="connsiteX5495" fmla="*/ 638605 w 835885"/>
                <a:gd name="connsiteY5495" fmla="*/ 323616 h 855181"/>
                <a:gd name="connsiteX5496" fmla="*/ 636903 w 835885"/>
                <a:gd name="connsiteY5496" fmla="*/ 324070 h 855181"/>
                <a:gd name="connsiteX5497" fmla="*/ 635541 w 835885"/>
                <a:gd name="connsiteY5497" fmla="*/ 324978 h 855181"/>
                <a:gd name="connsiteX5498" fmla="*/ 634292 w 835885"/>
                <a:gd name="connsiteY5498" fmla="*/ 326454 h 855181"/>
                <a:gd name="connsiteX5499" fmla="*/ 632816 w 835885"/>
                <a:gd name="connsiteY5499" fmla="*/ 329859 h 855181"/>
                <a:gd name="connsiteX5500" fmla="*/ 632589 w 835885"/>
                <a:gd name="connsiteY5500" fmla="*/ 329859 h 855181"/>
                <a:gd name="connsiteX5501" fmla="*/ 628276 w 835885"/>
                <a:gd name="connsiteY5501" fmla="*/ 336102 h 855181"/>
                <a:gd name="connsiteX5502" fmla="*/ 626800 w 835885"/>
                <a:gd name="connsiteY5502" fmla="*/ 337464 h 855181"/>
                <a:gd name="connsiteX5503" fmla="*/ 624984 w 835885"/>
                <a:gd name="connsiteY5503" fmla="*/ 338032 h 855181"/>
                <a:gd name="connsiteX5504" fmla="*/ 622941 w 835885"/>
                <a:gd name="connsiteY5504" fmla="*/ 337691 h 855181"/>
                <a:gd name="connsiteX5505" fmla="*/ 614768 w 835885"/>
                <a:gd name="connsiteY5505" fmla="*/ 334626 h 855181"/>
                <a:gd name="connsiteX5506" fmla="*/ 613406 w 835885"/>
                <a:gd name="connsiteY5506" fmla="*/ 333832 h 855181"/>
                <a:gd name="connsiteX5507" fmla="*/ 612044 w 835885"/>
                <a:gd name="connsiteY5507" fmla="*/ 332697 h 855181"/>
                <a:gd name="connsiteX5508" fmla="*/ 611136 w 835885"/>
                <a:gd name="connsiteY5508" fmla="*/ 332243 h 855181"/>
                <a:gd name="connsiteX5509" fmla="*/ 609887 w 835885"/>
                <a:gd name="connsiteY5509" fmla="*/ 332016 h 855181"/>
                <a:gd name="connsiteX5510" fmla="*/ 608185 w 835885"/>
                <a:gd name="connsiteY5510" fmla="*/ 331221 h 855181"/>
                <a:gd name="connsiteX5511" fmla="*/ 604779 w 835885"/>
                <a:gd name="connsiteY5511" fmla="*/ 327816 h 855181"/>
                <a:gd name="connsiteX5512" fmla="*/ 602850 w 835885"/>
                <a:gd name="connsiteY5512" fmla="*/ 326908 h 855181"/>
                <a:gd name="connsiteX5513" fmla="*/ 602850 w 835885"/>
                <a:gd name="connsiteY5513" fmla="*/ 325999 h 855181"/>
                <a:gd name="connsiteX5514" fmla="*/ 603985 w 835885"/>
                <a:gd name="connsiteY5514" fmla="*/ 325546 h 855181"/>
                <a:gd name="connsiteX5515" fmla="*/ 604326 w 835885"/>
                <a:gd name="connsiteY5515" fmla="*/ 324411 h 855181"/>
                <a:gd name="connsiteX5516" fmla="*/ 604439 w 835885"/>
                <a:gd name="connsiteY5516" fmla="*/ 322935 h 855181"/>
                <a:gd name="connsiteX5517" fmla="*/ 604779 w 835885"/>
                <a:gd name="connsiteY5517" fmla="*/ 321687 h 855181"/>
                <a:gd name="connsiteX5518" fmla="*/ 604326 w 835885"/>
                <a:gd name="connsiteY5518" fmla="*/ 321573 h 855181"/>
                <a:gd name="connsiteX5519" fmla="*/ 604098 w 835885"/>
                <a:gd name="connsiteY5519" fmla="*/ 321346 h 855181"/>
                <a:gd name="connsiteX5520" fmla="*/ 603871 w 835885"/>
                <a:gd name="connsiteY5520" fmla="*/ 321119 h 855181"/>
                <a:gd name="connsiteX5521" fmla="*/ 603531 w 835885"/>
                <a:gd name="connsiteY5521" fmla="*/ 320892 h 855181"/>
                <a:gd name="connsiteX5522" fmla="*/ 604326 w 835885"/>
                <a:gd name="connsiteY5522" fmla="*/ 320324 h 855181"/>
                <a:gd name="connsiteX5523" fmla="*/ 604666 w 835885"/>
                <a:gd name="connsiteY5523" fmla="*/ 319756 h 855181"/>
                <a:gd name="connsiteX5524" fmla="*/ 604779 w 835885"/>
                <a:gd name="connsiteY5524" fmla="*/ 318962 h 855181"/>
                <a:gd name="connsiteX5525" fmla="*/ 604779 w 835885"/>
                <a:gd name="connsiteY5525" fmla="*/ 317713 h 855181"/>
                <a:gd name="connsiteX5526" fmla="*/ 605120 w 835885"/>
                <a:gd name="connsiteY5526" fmla="*/ 316805 h 855181"/>
                <a:gd name="connsiteX5527" fmla="*/ 605915 w 835885"/>
                <a:gd name="connsiteY5527" fmla="*/ 316351 h 855181"/>
                <a:gd name="connsiteX5528" fmla="*/ 606823 w 835885"/>
                <a:gd name="connsiteY5528" fmla="*/ 316011 h 855181"/>
                <a:gd name="connsiteX5529" fmla="*/ 607504 w 835885"/>
                <a:gd name="connsiteY5529" fmla="*/ 315670 h 855181"/>
                <a:gd name="connsiteX5530" fmla="*/ 610228 w 835885"/>
                <a:gd name="connsiteY5530" fmla="*/ 313060 h 855181"/>
                <a:gd name="connsiteX5531" fmla="*/ 610909 w 835885"/>
                <a:gd name="connsiteY5531" fmla="*/ 312152 h 855181"/>
                <a:gd name="connsiteX5532" fmla="*/ 611590 w 835885"/>
                <a:gd name="connsiteY5532" fmla="*/ 312152 h 855181"/>
                <a:gd name="connsiteX5533" fmla="*/ 612725 w 835885"/>
                <a:gd name="connsiteY5533" fmla="*/ 314648 h 855181"/>
                <a:gd name="connsiteX5534" fmla="*/ 615903 w 835885"/>
                <a:gd name="connsiteY5534" fmla="*/ 314422 h 855181"/>
                <a:gd name="connsiteX5535" fmla="*/ 619536 w 835885"/>
                <a:gd name="connsiteY5535" fmla="*/ 313514 h 855181"/>
                <a:gd name="connsiteX5536" fmla="*/ 622146 w 835885"/>
                <a:gd name="connsiteY5536" fmla="*/ 313967 h 855181"/>
                <a:gd name="connsiteX5537" fmla="*/ 622487 w 835885"/>
                <a:gd name="connsiteY5537" fmla="*/ 313286 h 855181"/>
                <a:gd name="connsiteX5538" fmla="*/ 622828 w 835885"/>
                <a:gd name="connsiteY5538" fmla="*/ 312719 h 855181"/>
                <a:gd name="connsiteX5539" fmla="*/ 623168 w 835885"/>
                <a:gd name="connsiteY5539" fmla="*/ 312152 h 855181"/>
                <a:gd name="connsiteX5540" fmla="*/ 623395 w 835885"/>
                <a:gd name="connsiteY5540" fmla="*/ 311357 h 855181"/>
                <a:gd name="connsiteX5541" fmla="*/ 623963 w 835885"/>
                <a:gd name="connsiteY5541" fmla="*/ 312492 h 855181"/>
                <a:gd name="connsiteX5542" fmla="*/ 624076 w 835885"/>
                <a:gd name="connsiteY5542" fmla="*/ 313060 h 855181"/>
                <a:gd name="connsiteX5543" fmla="*/ 624757 w 835885"/>
                <a:gd name="connsiteY5543" fmla="*/ 313060 h 855181"/>
                <a:gd name="connsiteX5544" fmla="*/ 626006 w 835885"/>
                <a:gd name="connsiteY5544" fmla="*/ 311357 h 855181"/>
                <a:gd name="connsiteX5545" fmla="*/ 628049 w 835885"/>
                <a:gd name="connsiteY5545" fmla="*/ 310449 h 855181"/>
                <a:gd name="connsiteX5546" fmla="*/ 632135 w 835885"/>
                <a:gd name="connsiteY5546" fmla="*/ 309768 h 855181"/>
                <a:gd name="connsiteX5547" fmla="*/ 634746 w 835885"/>
                <a:gd name="connsiteY5547" fmla="*/ 308860 h 855181"/>
                <a:gd name="connsiteX5548" fmla="*/ 635654 w 835885"/>
                <a:gd name="connsiteY5548" fmla="*/ 307384 h 855181"/>
                <a:gd name="connsiteX5549" fmla="*/ 635541 w 835885"/>
                <a:gd name="connsiteY5549" fmla="*/ 305114 h 855181"/>
                <a:gd name="connsiteX5550" fmla="*/ 634860 w 835885"/>
                <a:gd name="connsiteY5550" fmla="*/ 301935 h 855181"/>
                <a:gd name="connsiteX5551" fmla="*/ 652227 w 835885"/>
                <a:gd name="connsiteY5551" fmla="*/ 301368 h 855181"/>
                <a:gd name="connsiteX5552" fmla="*/ 654043 w 835885"/>
                <a:gd name="connsiteY5552" fmla="*/ 301935 h 855181"/>
                <a:gd name="connsiteX5553" fmla="*/ 653362 w 835885"/>
                <a:gd name="connsiteY5553" fmla="*/ 304773 h 855181"/>
                <a:gd name="connsiteX5554" fmla="*/ 655178 w 835885"/>
                <a:gd name="connsiteY5554" fmla="*/ 306022 h 855181"/>
                <a:gd name="connsiteX5555" fmla="*/ 657789 w 835885"/>
                <a:gd name="connsiteY5555" fmla="*/ 306703 h 855181"/>
                <a:gd name="connsiteX5556" fmla="*/ 659491 w 835885"/>
                <a:gd name="connsiteY5556" fmla="*/ 308065 h 855181"/>
                <a:gd name="connsiteX5557" fmla="*/ 658924 w 835885"/>
                <a:gd name="connsiteY5557" fmla="*/ 309200 h 855181"/>
                <a:gd name="connsiteX5558" fmla="*/ 655859 w 835885"/>
                <a:gd name="connsiteY5558" fmla="*/ 313967 h 855181"/>
                <a:gd name="connsiteX5559" fmla="*/ 656086 w 835885"/>
                <a:gd name="connsiteY5559" fmla="*/ 314648 h 855181"/>
                <a:gd name="connsiteX5560" fmla="*/ 660172 w 835885"/>
                <a:gd name="connsiteY5560" fmla="*/ 318622 h 855181"/>
                <a:gd name="connsiteX5561" fmla="*/ 663464 w 835885"/>
                <a:gd name="connsiteY5561" fmla="*/ 319984 h 855181"/>
                <a:gd name="connsiteX5562" fmla="*/ 664259 w 835885"/>
                <a:gd name="connsiteY5562" fmla="*/ 320665 h 855181"/>
                <a:gd name="connsiteX5563" fmla="*/ 664712 w 835885"/>
                <a:gd name="connsiteY5563" fmla="*/ 321119 h 855181"/>
                <a:gd name="connsiteX5564" fmla="*/ 668004 w 835885"/>
                <a:gd name="connsiteY5564" fmla="*/ 326113 h 855181"/>
                <a:gd name="connsiteX5565" fmla="*/ 669253 w 835885"/>
                <a:gd name="connsiteY5565" fmla="*/ 327249 h 855181"/>
                <a:gd name="connsiteX5566" fmla="*/ 671410 w 835885"/>
                <a:gd name="connsiteY5566" fmla="*/ 328497 h 855181"/>
                <a:gd name="connsiteX5567" fmla="*/ 670161 w 835885"/>
                <a:gd name="connsiteY5567" fmla="*/ 329405 h 855181"/>
                <a:gd name="connsiteX5568" fmla="*/ 670615 w 835885"/>
                <a:gd name="connsiteY5568" fmla="*/ 330426 h 855181"/>
                <a:gd name="connsiteX5569" fmla="*/ 671296 w 835885"/>
                <a:gd name="connsiteY5569" fmla="*/ 331335 h 855181"/>
                <a:gd name="connsiteX5570" fmla="*/ 672204 w 835885"/>
                <a:gd name="connsiteY5570" fmla="*/ 332243 h 855181"/>
                <a:gd name="connsiteX5571" fmla="*/ 672318 w 835885"/>
                <a:gd name="connsiteY5571" fmla="*/ 333491 h 855181"/>
                <a:gd name="connsiteX5572" fmla="*/ 672545 w 835885"/>
                <a:gd name="connsiteY5572" fmla="*/ 334286 h 855181"/>
                <a:gd name="connsiteX5573" fmla="*/ 673112 w 835885"/>
                <a:gd name="connsiteY5573" fmla="*/ 334626 h 855181"/>
                <a:gd name="connsiteX5574" fmla="*/ 674134 w 835885"/>
                <a:gd name="connsiteY5574" fmla="*/ 334513 h 855181"/>
                <a:gd name="connsiteX5575" fmla="*/ 674020 w 835885"/>
                <a:gd name="connsiteY5575" fmla="*/ 337010 h 855181"/>
                <a:gd name="connsiteX5576" fmla="*/ 675269 w 835885"/>
                <a:gd name="connsiteY5576" fmla="*/ 339848 h 855181"/>
                <a:gd name="connsiteX5577" fmla="*/ 677085 w 835885"/>
                <a:gd name="connsiteY5577" fmla="*/ 342118 h 855181"/>
                <a:gd name="connsiteX5578" fmla="*/ 677993 w 835885"/>
                <a:gd name="connsiteY5578" fmla="*/ 343253 h 855181"/>
                <a:gd name="connsiteX5579" fmla="*/ 522712 w 835885"/>
                <a:gd name="connsiteY5579" fmla="*/ 279007 h 855181"/>
                <a:gd name="connsiteX5580" fmla="*/ 526117 w 835885"/>
                <a:gd name="connsiteY5580" fmla="*/ 281277 h 855181"/>
                <a:gd name="connsiteX5581" fmla="*/ 525436 w 835885"/>
                <a:gd name="connsiteY5581" fmla="*/ 284342 h 855181"/>
                <a:gd name="connsiteX5582" fmla="*/ 520669 w 835885"/>
                <a:gd name="connsiteY5582" fmla="*/ 291039 h 855181"/>
                <a:gd name="connsiteX5583" fmla="*/ 519988 w 835885"/>
                <a:gd name="connsiteY5583" fmla="*/ 291039 h 855181"/>
                <a:gd name="connsiteX5584" fmla="*/ 518853 w 835885"/>
                <a:gd name="connsiteY5584" fmla="*/ 285023 h 855181"/>
                <a:gd name="connsiteX5585" fmla="*/ 519080 w 835885"/>
                <a:gd name="connsiteY5585" fmla="*/ 282185 h 855181"/>
                <a:gd name="connsiteX5586" fmla="*/ 521123 w 835885"/>
                <a:gd name="connsiteY5586" fmla="*/ 280596 h 855181"/>
                <a:gd name="connsiteX5587" fmla="*/ 520782 w 835885"/>
                <a:gd name="connsiteY5587" fmla="*/ 279574 h 855181"/>
                <a:gd name="connsiteX5588" fmla="*/ 521010 w 835885"/>
                <a:gd name="connsiteY5588" fmla="*/ 279121 h 855181"/>
                <a:gd name="connsiteX5589" fmla="*/ 521577 w 835885"/>
                <a:gd name="connsiteY5589" fmla="*/ 279007 h 855181"/>
                <a:gd name="connsiteX5590" fmla="*/ 522712 w 835885"/>
                <a:gd name="connsiteY5590" fmla="*/ 279007 h 855181"/>
                <a:gd name="connsiteX5591" fmla="*/ 45291 w 835885"/>
                <a:gd name="connsiteY5591" fmla="*/ 295239 h 855181"/>
                <a:gd name="connsiteX5592" fmla="*/ 45744 w 835885"/>
                <a:gd name="connsiteY5592" fmla="*/ 296601 h 855181"/>
                <a:gd name="connsiteX5593" fmla="*/ 46653 w 835885"/>
                <a:gd name="connsiteY5593" fmla="*/ 300347 h 855181"/>
                <a:gd name="connsiteX5594" fmla="*/ 47788 w 835885"/>
                <a:gd name="connsiteY5594" fmla="*/ 302163 h 855181"/>
                <a:gd name="connsiteX5595" fmla="*/ 47788 w 835885"/>
                <a:gd name="connsiteY5595" fmla="*/ 303071 h 855181"/>
                <a:gd name="connsiteX5596" fmla="*/ 46653 w 835885"/>
                <a:gd name="connsiteY5596" fmla="*/ 303866 h 855181"/>
                <a:gd name="connsiteX5597" fmla="*/ 45744 w 835885"/>
                <a:gd name="connsiteY5597" fmla="*/ 303071 h 855181"/>
                <a:gd name="connsiteX5598" fmla="*/ 43361 w 835885"/>
                <a:gd name="connsiteY5598" fmla="*/ 302390 h 855181"/>
                <a:gd name="connsiteX5599" fmla="*/ 41091 w 835885"/>
                <a:gd name="connsiteY5599" fmla="*/ 300687 h 855181"/>
                <a:gd name="connsiteX5600" fmla="*/ 39501 w 835885"/>
                <a:gd name="connsiteY5600" fmla="*/ 300006 h 855181"/>
                <a:gd name="connsiteX5601" fmla="*/ 37799 w 835885"/>
                <a:gd name="connsiteY5601" fmla="*/ 299552 h 855181"/>
                <a:gd name="connsiteX5602" fmla="*/ 36323 w 835885"/>
                <a:gd name="connsiteY5602" fmla="*/ 299439 h 855181"/>
                <a:gd name="connsiteX5603" fmla="*/ 35415 w 835885"/>
                <a:gd name="connsiteY5603" fmla="*/ 298985 h 855181"/>
                <a:gd name="connsiteX5604" fmla="*/ 32918 w 835885"/>
                <a:gd name="connsiteY5604" fmla="*/ 296828 h 855181"/>
                <a:gd name="connsiteX5605" fmla="*/ 31896 w 835885"/>
                <a:gd name="connsiteY5605" fmla="*/ 296147 h 855181"/>
                <a:gd name="connsiteX5606" fmla="*/ 30194 w 835885"/>
                <a:gd name="connsiteY5606" fmla="*/ 295920 h 855181"/>
                <a:gd name="connsiteX5607" fmla="*/ 28832 w 835885"/>
                <a:gd name="connsiteY5607" fmla="*/ 295920 h 855181"/>
                <a:gd name="connsiteX5608" fmla="*/ 27696 w 835885"/>
                <a:gd name="connsiteY5608" fmla="*/ 295579 h 855181"/>
                <a:gd name="connsiteX5609" fmla="*/ 27243 w 835885"/>
                <a:gd name="connsiteY5609" fmla="*/ 295011 h 855181"/>
                <a:gd name="connsiteX5610" fmla="*/ 27924 w 835885"/>
                <a:gd name="connsiteY5610" fmla="*/ 295125 h 855181"/>
                <a:gd name="connsiteX5611" fmla="*/ 28605 w 835885"/>
                <a:gd name="connsiteY5611" fmla="*/ 294671 h 855181"/>
                <a:gd name="connsiteX5612" fmla="*/ 29172 w 835885"/>
                <a:gd name="connsiteY5612" fmla="*/ 293536 h 855181"/>
                <a:gd name="connsiteX5613" fmla="*/ 25767 w 835885"/>
                <a:gd name="connsiteY5613" fmla="*/ 292401 h 855181"/>
                <a:gd name="connsiteX5614" fmla="*/ 24518 w 835885"/>
                <a:gd name="connsiteY5614" fmla="*/ 291834 h 855181"/>
                <a:gd name="connsiteX5615" fmla="*/ 24518 w 835885"/>
                <a:gd name="connsiteY5615" fmla="*/ 292174 h 855181"/>
                <a:gd name="connsiteX5616" fmla="*/ 24518 w 835885"/>
                <a:gd name="connsiteY5616" fmla="*/ 292628 h 855181"/>
                <a:gd name="connsiteX5617" fmla="*/ 24518 w 835885"/>
                <a:gd name="connsiteY5617" fmla="*/ 292855 h 855181"/>
                <a:gd name="connsiteX5618" fmla="*/ 23270 w 835885"/>
                <a:gd name="connsiteY5618" fmla="*/ 290925 h 855181"/>
                <a:gd name="connsiteX5619" fmla="*/ 22248 w 835885"/>
                <a:gd name="connsiteY5619" fmla="*/ 288428 h 855181"/>
                <a:gd name="connsiteX5620" fmla="*/ 21567 w 835885"/>
                <a:gd name="connsiteY5620" fmla="*/ 285817 h 855181"/>
                <a:gd name="connsiteX5621" fmla="*/ 20886 w 835885"/>
                <a:gd name="connsiteY5621" fmla="*/ 280483 h 855181"/>
                <a:gd name="connsiteX5622" fmla="*/ 19751 w 835885"/>
                <a:gd name="connsiteY5622" fmla="*/ 277985 h 855181"/>
                <a:gd name="connsiteX5623" fmla="*/ 17935 w 835885"/>
                <a:gd name="connsiteY5623" fmla="*/ 275942 h 855181"/>
                <a:gd name="connsiteX5624" fmla="*/ 15437 w 835885"/>
                <a:gd name="connsiteY5624" fmla="*/ 274012 h 855181"/>
                <a:gd name="connsiteX5625" fmla="*/ 13167 w 835885"/>
                <a:gd name="connsiteY5625" fmla="*/ 272877 h 855181"/>
                <a:gd name="connsiteX5626" fmla="*/ 11919 w 835885"/>
                <a:gd name="connsiteY5626" fmla="*/ 271969 h 855181"/>
                <a:gd name="connsiteX5627" fmla="*/ 9308 w 835885"/>
                <a:gd name="connsiteY5627" fmla="*/ 266180 h 855181"/>
                <a:gd name="connsiteX5628" fmla="*/ 9081 w 835885"/>
                <a:gd name="connsiteY5628" fmla="*/ 265272 h 855181"/>
                <a:gd name="connsiteX5629" fmla="*/ 7378 w 835885"/>
                <a:gd name="connsiteY5629" fmla="*/ 265272 h 855181"/>
                <a:gd name="connsiteX5630" fmla="*/ 6243 w 835885"/>
                <a:gd name="connsiteY5630" fmla="*/ 265158 h 855181"/>
                <a:gd name="connsiteX5631" fmla="*/ 5449 w 835885"/>
                <a:gd name="connsiteY5631" fmla="*/ 264477 h 855181"/>
                <a:gd name="connsiteX5632" fmla="*/ 4768 w 835885"/>
                <a:gd name="connsiteY5632" fmla="*/ 262775 h 855181"/>
                <a:gd name="connsiteX5633" fmla="*/ 4994 w 835885"/>
                <a:gd name="connsiteY5633" fmla="*/ 259824 h 855181"/>
                <a:gd name="connsiteX5634" fmla="*/ 4427 w 835885"/>
                <a:gd name="connsiteY5634" fmla="*/ 258915 h 855181"/>
                <a:gd name="connsiteX5635" fmla="*/ 2611 w 835885"/>
                <a:gd name="connsiteY5635" fmla="*/ 260050 h 855181"/>
                <a:gd name="connsiteX5636" fmla="*/ 2611 w 835885"/>
                <a:gd name="connsiteY5636" fmla="*/ 258121 h 855181"/>
                <a:gd name="connsiteX5637" fmla="*/ 2270 w 835885"/>
                <a:gd name="connsiteY5637" fmla="*/ 256645 h 855181"/>
                <a:gd name="connsiteX5638" fmla="*/ 1476 w 835885"/>
                <a:gd name="connsiteY5638" fmla="*/ 255850 h 855181"/>
                <a:gd name="connsiteX5639" fmla="*/ 0 w 835885"/>
                <a:gd name="connsiteY5639" fmla="*/ 255850 h 855181"/>
                <a:gd name="connsiteX5640" fmla="*/ 1022 w 835885"/>
                <a:gd name="connsiteY5640" fmla="*/ 254829 h 855181"/>
                <a:gd name="connsiteX5641" fmla="*/ 3519 w 835885"/>
                <a:gd name="connsiteY5641" fmla="*/ 251311 h 855181"/>
                <a:gd name="connsiteX5642" fmla="*/ 3973 w 835885"/>
                <a:gd name="connsiteY5642" fmla="*/ 250175 h 855181"/>
                <a:gd name="connsiteX5643" fmla="*/ 4881 w 835885"/>
                <a:gd name="connsiteY5643" fmla="*/ 249948 h 855181"/>
                <a:gd name="connsiteX5644" fmla="*/ 13848 w 835885"/>
                <a:gd name="connsiteY5644" fmla="*/ 249608 h 855181"/>
                <a:gd name="connsiteX5645" fmla="*/ 16686 w 835885"/>
                <a:gd name="connsiteY5645" fmla="*/ 249040 h 855181"/>
                <a:gd name="connsiteX5646" fmla="*/ 19183 w 835885"/>
                <a:gd name="connsiteY5646" fmla="*/ 247905 h 855181"/>
                <a:gd name="connsiteX5647" fmla="*/ 21794 w 835885"/>
                <a:gd name="connsiteY5647" fmla="*/ 246316 h 855181"/>
                <a:gd name="connsiteX5648" fmla="*/ 23156 w 835885"/>
                <a:gd name="connsiteY5648" fmla="*/ 246770 h 855181"/>
                <a:gd name="connsiteX5649" fmla="*/ 24064 w 835885"/>
                <a:gd name="connsiteY5649" fmla="*/ 247451 h 855181"/>
                <a:gd name="connsiteX5650" fmla="*/ 24859 w 835885"/>
                <a:gd name="connsiteY5650" fmla="*/ 248246 h 855181"/>
                <a:gd name="connsiteX5651" fmla="*/ 25767 w 835885"/>
                <a:gd name="connsiteY5651" fmla="*/ 248927 h 855181"/>
                <a:gd name="connsiteX5652" fmla="*/ 28264 w 835885"/>
                <a:gd name="connsiteY5652" fmla="*/ 249721 h 855181"/>
                <a:gd name="connsiteX5653" fmla="*/ 29286 w 835885"/>
                <a:gd name="connsiteY5653" fmla="*/ 250289 h 855181"/>
                <a:gd name="connsiteX5654" fmla="*/ 29853 w 835885"/>
                <a:gd name="connsiteY5654" fmla="*/ 251424 h 855181"/>
                <a:gd name="connsiteX5655" fmla="*/ 30534 w 835885"/>
                <a:gd name="connsiteY5655" fmla="*/ 251424 h 855181"/>
                <a:gd name="connsiteX5656" fmla="*/ 30534 w 835885"/>
                <a:gd name="connsiteY5656" fmla="*/ 250516 h 855181"/>
                <a:gd name="connsiteX5657" fmla="*/ 31215 w 835885"/>
                <a:gd name="connsiteY5657" fmla="*/ 250516 h 855181"/>
                <a:gd name="connsiteX5658" fmla="*/ 31102 w 835885"/>
                <a:gd name="connsiteY5658" fmla="*/ 254375 h 855181"/>
                <a:gd name="connsiteX5659" fmla="*/ 29853 w 835885"/>
                <a:gd name="connsiteY5659" fmla="*/ 256645 h 855181"/>
                <a:gd name="connsiteX5660" fmla="*/ 27810 w 835885"/>
                <a:gd name="connsiteY5660" fmla="*/ 258007 h 855181"/>
                <a:gd name="connsiteX5661" fmla="*/ 21908 w 835885"/>
                <a:gd name="connsiteY5661" fmla="*/ 260505 h 855181"/>
                <a:gd name="connsiteX5662" fmla="*/ 20886 w 835885"/>
                <a:gd name="connsiteY5662" fmla="*/ 261299 h 855181"/>
                <a:gd name="connsiteX5663" fmla="*/ 20318 w 835885"/>
                <a:gd name="connsiteY5663" fmla="*/ 262775 h 855181"/>
                <a:gd name="connsiteX5664" fmla="*/ 20659 w 835885"/>
                <a:gd name="connsiteY5664" fmla="*/ 264364 h 855181"/>
                <a:gd name="connsiteX5665" fmla="*/ 21453 w 835885"/>
                <a:gd name="connsiteY5665" fmla="*/ 265613 h 855181"/>
                <a:gd name="connsiteX5666" fmla="*/ 22475 w 835885"/>
                <a:gd name="connsiteY5666" fmla="*/ 266067 h 855181"/>
                <a:gd name="connsiteX5667" fmla="*/ 22475 w 835885"/>
                <a:gd name="connsiteY5667" fmla="*/ 266975 h 855181"/>
                <a:gd name="connsiteX5668" fmla="*/ 21113 w 835885"/>
                <a:gd name="connsiteY5668" fmla="*/ 266975 h 855181"/>
                <a:gd name="connsiteX5669" fmla="*/ 21113 w 835885"/>
                <a:gd name="connsiteY5669" fmla="*/ 267770 h 855181"/>
                <a:gd name="connsiteX5670" fmla="*/ 26788 w 835885"/>
                <a:gd name="connsiteY5670" fmla="*/ 270720 h 855181"/>
                <a:gd name="connsiteX5671" fmla="*/ 29058 w 835885"/>
                <a:gd name="connsiteY5671" fmla="*/ 271175 h 855181"/>
                <a:gd name="connsiteX5672" fmla="*/ 28718 w 835885"/>
                <a:gd name="connsiteY5672" fmla="*/ 273899 h 855181"/>
                <a:gd name="connsiteX5673" fmla="*/ 28151 w 835885"/>
                <a:gd name="connsiteY5673" fmla="*/ 274466 h 855181"/>
                <a:gd name="connsiteX5674" fmla="*/ 26448 w 835885"/>
                <a:gd name="connsiteY5674" fmla="*/ 273785 h 855181"/>
                <a:gd name="connsiteX5675" fmla="*/ 27583 w 835885"/>
                <a:gd name="connsiteY5675" fmla="*/ 276396 h 855181"/>
                <a:gd name="connsiteX5676" fmla="*/ 29626 w 835885"/>
                <a:gd name="connsiteY5676" fmla="*/ 289563 h 855181"/>
                <a:gd name="connsiteX5677" fmla="*/ 29967 w 835885"/>
                <a:gd name="connsiteY5677" fmla="*/ 290244 h 855181"/>
                <a:gd name="connsiteX5678" fmla="*/ 31102 w 835885"/>
                <a:gd name="connsiteY5678" fmla="*/ 291039 h 855181"/>
                <a:gd name="connsiteX5679" fmla="*/ 32350 w 835885"/>
                <a:gd name="connsiteY5679" fmla="*/ 291493 h 855181"/>
                <a:gd name="connsiteX5680" fmla="*/ 35074 w 835885"/>
                <a:gd name="connsiteY5680" fmla="*/ 292060 h 855181"/>
                <a:gd name="connsiteX5681" fmla="*/ 36323 w 835885"/>
                <a:gd name="connsiteY5681" fmla="*/ 292628 h 855181"/>
                <a:gd name="connsiteX5682" fmla="*/ 38366 w 835885"/>
                <a:gd name="connsiteY5682" fmla="*/ 294217 h 855181"/>
                <a:gd name="connsiteX5683" fmla="*/ 39275 w 835885"/>
                <a:gd name="connsiteY5683" fmla="*/ 294444 h 855181"/>
                <a:gd name="connsiteX5684" fmla="*/ 40977 w 835885"/>
                <a:gd name="connsiteY5684" fmla="*/ 294330 h 855181"/>
                <a:gd name="connsiteX5685" fmla="*/ 42453 w 835885"/>
                <a:gd name="connsiteY5685" fmla="*/ 293763 h 855181"/>
                <a:gd name="connsiteX5686" fmla="*/ 43361 w 835885"/>
                <a:gd name="connsiteY5686" fmla="*/ 293196 h 855181"/>
                <a:gd name="connsiteX5687" fmla="*/ 44155 w 835885"/>
                <a:gd name="connsiteY5687" fmla="*/ 293422 h 855181"/>
                <a:gd name="connsiteX5688" fmla="*/ 45291 w 835885"/>
                <a:gd name="connsiteY5688" fmla="*/ 295239 h 855181"/>
                <a:gd name="connsiteX5689" fmla="*/ 565165 w 835885"/>
                <a:gd name="connsiteY5689" fmla="*/ 219528 h 855181"/>
                <a:gd name="connsiteX5690" fmla="*/ 564370 w 835885"/>
                <a:gd name="connsiteY5690" fmla="*/ 220776 h 855181"/>
                <a:gd name="connsiteX5691" fmla="*/ 563916 w 835885"/>
                <a:gd name="connsiteY5691" fmla="*/ 221230 h 855181"/>
                <a:gd name="connsiteX5692" fmla="*/ 563916 w 835885"/>
                <a:gd name="connsiteY5692" fmla="*/ 222025 h 855181"/>
                <a:gd name="connsiteX5693" fmla="*/ 564370 w 835885"/>
                <a:gd name="connsiteY5693" fmla="*/ 222025 h 855181"/>
                <a:gd name="connsiteX5694" fmla="*/ 564484 w 835885"/>
                <a:gd name="connsiteY5694" fmla="*/ 222252 h 855181"/>
                <a:gd name="connsiteX5695" fmla="*/ 564484 w 835885"/>
                <a:gd name="connsiteY5695" fmla="*/ 222592 h 855181"/>
                <a:gd name="connsiteX5696" fmla="*/ 564824 w 835885"/>
                <a:gd name="connsiteY5696" fmla="*/ 223728 h 855181"/>
                <a:gd name="connsiteX5697" fmla="*/ 564938 w 835885"/>
                <a:gd name="connsiteY5697" fmla="*/ 224976 h 855181"/>
                <a:gd name="connsiteX5698" fmla="*/ 565165 w 835885"/>
                <a:gd name="connsiteY5698" fmla="*/ 225544 h 855181"/>
                <a:gd name="connsiteX5699" fmla="*/ 562894 w 835885"/>
                <a:gd name="connsiteY5699" fmla="*/ 226792 h 855181"/>
                <a:gd name="connsiteX5700" fmla="*/ 560511 w 835885"/>
                <a:gd name="connsiteY5700" fmla="*/ 228609 h 855181"/>
                <a:gd name="connsiteX5701" fmla="*/ 558922 w 835885"/>
                <a:gd name="connsiteY5701" fmla="*/ 231105 h 855181"/>
                <a:gd name="connsiteX5702" fmla="*/ 559262 w 835885"/>
                <a:gd name="connsiteY5702" fmla="*/ 234284 h 855181"/>
                <a:gd name="connsiteX5703" fmla="*/ 557900 w 835885"/>
                <a:gd name="connsiteY5703" fmla="*/ 234284 h 855181"/>
                <a:gd name="connsiteX5704" fmla="*/ 556878 w 835885"/>
                <a:gd name="connsiteY5704" fmla="*/ 234624 h 855181"/>
                <a:gd name="connsiteX5705" fmla="*/ 556084 w 835885"/>
                <a:gd name="connsiteY5705" fmla="*/ 235192 h 855181"/>
                <a:gd name="connsiteX5706" fmla="*/ 555403 w 835885"/>
                <a:gd name="connsiteY5706" fmla="*/ 235986 h 855181"/>
                <a:gd name="connsiteX5707" fmla="*/ 556765 w 835885"/>
                <a:gd name="connsiteY5707" fmla="*/ 236781 h 855181"/>
                <a:gd name="connsiteX5708" fmla="*/ 557446 w 835885"/>
                <a:gd name="connsiteY5708" fmla="*/ 236895 h 855181"/>
                <a:gd name="connsiteX5709" fmla="*/ 555970 w 835885"/>
                <a:gd name="connsiteY5709" fmla="*/ 237689 h 855181"/>
                <a:gd name="connsiteX5710" fmla="*/ 554835 w 835885"/>
                <a:gd name="connsiteY5710" fmla="*/ 238824 h 855181"/>
                <a:gd name="connsiteX5711" fmla="*/ 554722 w 835885"/>
                <a:gd name="connsiteY5711" fmla="*/ 240073 h 855181"/>
                <a:gd name="connsiteX5712" fmla="*/ 556197 w 835885"/>
                <a:gd name="connsiteY5712" fmla="*/ 241208 h 855181"/>
                <a:gd name="connsiteX5713" fmla="*/ 554949 w 835885"/>
                <a:gd name="connsiteY5713" fmla="*/ 242570 h 855181"/>
                <a:gd name="connsiteX5714" fmla="*/ 555516 w 835885"/>
                <a:gd name="connsiteY5714" fmla="*/ 243932 h 855181"/>
                <a:gd name="connsiteX5715" fmla="*/ 556651 w 835885"/>
                <a:gd name="connsiteY5715" fmla="*/ 245181 h 855181"/>
                <a:gd name="connsiteX5716" fmla="*/ 557446 w 835885"/>
                <a:gd name="connsiteY5716" fmla="*/ 246316 h 855181"/>
                <a:gd name="connsiteX5717" fmla="*/ 557560 w 835885"/>
                <a:gd name="connsiteY5717" fmla="*/ 247224 h 855181"/>
                <a:gd name="connsiteX5718" fmla="*/ 557446 w 835885"/>
                <a:gd name="connsiteY5718" fmla="*/ 247337 h 855181"/>
                <a:gd name="connsiteX5719" fmla="*/ 556992 w 835885"/>
                <a:gd name="connsiteY5719" fmla="*/ 247337 h 855181"/>
                <a:gd name="connsiteX5720" fmla="*/ 556197 w 835885"/>
                <a:gd name="connsiteY5720" fmla="*/ 248018 h 855181"/>
                <a:gd name="connsiteX5721" fmla="*/ 555970 w 835885"/>
                <a:gd name="connsiteY5721" fmla="*/ 248927 h 855181"/>
                <a:gd name="connsiteX5722" fmla="*/ 555857 w 835885"/>
                <a:gd name="connsiteY5722" fmla="*/ 250175 h 855181"/>
                <a:gd name="connsiteX5723" fmla="*/ 555516 w 835885"/>
                <a:gd name="connsiteY5723" fmla="*/ 250856 h 855181"/>
                <a:gd name="connsiteX5724" fmla="*/ 554495 w 835885"/>
                <a:gd name="connsiteY5724" fmla="*/ 250175 h 855181"/>
                <a:gd name="connsiteX5725" fmla="*/ 553927 w 835885"/>
                <a:gd name="connsiteY5725" fmla="*/ 249835 h 855181"/>
                <a:gd name="connsiteX5726" fmla="*/ 551090 w 835885"/>
                <a:gd name="connsiteY5726" fmla="*/ 248927 h 855181"/>
                <a:gd name="connsiteX5727" fmla="*/ 550295 w 835885"/>
                <a:gd name="connsiteY5727" fmla="*/ 248359 h 855181"/>
                <a:gd name="connsiteX5728" fmla="*/ 550181 w 835885"/>
                <a:gd name="connsiteY5728" fmla="*/ 247224 h 855181"/>
                <a:gd name="connsiteX5729" fmla="*/ 550181 w 835885"/>
                <a:gd name="connsiteY5729" fmla="*/ 246089 h 855181"/>
                <a:gd name="connsiteX5730" fmla="*/ 549841 w 835885"/>
                <a:gd name="connsiteY5730" fmla="*/ 245521 h 855181"/>
                <a:gd name="connsiteX5731" fmla="*/ 548138 w 835885"/>
                <a:gd name="connsiteY5731" fmla="*/ 244954 h 855181"/>
                <a:gd name="connsiteX5732" fmla="*/ 546549 w 835885"/>
                <a:gd name="connsiteY5732" fmla="*/ 242456 h 855181"/>
                <a:gd name="connsiteX5733" fmla="*/ 544846 w 835885"/>
                <a:gd name="connsiteY5733" fmla="*/ 242230 h 855181"/>
                <a:gd name="connsiteX5734" fmla="*/ 547117 w 835885"/>
                <a:gd name="connsiteY5734" fmla="*/ 240641 h 855181"/>
                <a:gd name="connsiteX5735" fmla="*/ 548365 w 835885"/>
                <a:gd name="connsiteY5735" fmla="*/ 239392 h 855181"/>
                <a:gd name="connsiteX5736" fmla="*/ 548933 w 835885"/>
                <a:gd name="connsiteY5736" fmla="*/ 238257 h 855181"/>
                <a:gd name="connsiteX5737" fmla="*/ 548479 w 835885"/>
                <a:gd name="connsiteY5737" fmla="*/ 236441 h 855181"/>
                <a:gd name="connsiteX5738" fmla="*/ 547344 w 835885"/>
                <a:gd name="connsiteY5738" fmla="*/ 235192 h 855181"/>
                <a:gd name="connsiteX5739" fmla="*/ 546095 w 835885"/>
                <a:gd name="connsiteY5739" fmla="*/ 234511 h 855181"/>
                <a:gd name="connsiteX5740" fmla="*/ 544960 w 835885"/>
                <a:gd name="connsiteY5740" fmla="*/ 234398 h 855181"/>
                <a:gd name="connsiteX5741" fmla="*/ 540874 w 835885"/>
                <a:gd name="connsiteY5741" fmla="*/ 237803 h 855181"/>
                <a:gd name="connsiteX5742" fmla="*/ 541782 w 835885"/>
                <a:gd name="connsiteY5742" fmla="*/ 237803 h 855181"/>
                <a:gd name="connsiteX5743" fmla="*/ 542463 w 835885"/>
                <a:gd name="connsiteY5743" fmla="*/ 237916 h 855181"/>
                <a:gd name="connsiteX5744" fmla="*/ 543030 w 835885"/>
                <a:gd name="connsiteY5744" fmla="*/ 238257 h 855181"/>
                <a:gd name="connsiteX5745" fmla="*/ 543484 w 835885"/>
                <a:gd name="connsiteY5745" fmla="*/ 238711 h 855181"/>
                <a:gd name="connsiteX5746" fmla="*/ 541782 w 835885"/>
                <a:gd name="connsiteY5746" fmla="*/ 239051 h 855181"/>
                <a:gd name="connsiteX5747" fmla="*/ 540533 w 835885"/>
                <a:gd name="connsiteY5747" fmla="*/ 240300 h 855181"/>
                <a:gd name="connsiteX5748" fmla="*/ 539625 w 835885"/>
                <a:gd name="connsiteY5748" fmla="*/ 242003 h 855181"/>
                <a:gd name="connsiteX5749" fmla="*/ 538944 w 835885"/>
                <a:gd name="connsiteY5749" fmla="*/ 243818 h 855181"/>
                <a:gd name="connsiteX5750" fmla="*/ 539739 w 835885"/>
                <a:gd name="connsiteY5750" fmla="*/ 243478 h 855181"/>
                <a:gd name="connsiteX5751" fmla="*/ 539965 w 835885"/>
                <a:gd name="connsiteY5751" fmla="*/ 243365 h 855181"/>
                <a:gd name="connsiteX5752" fmla="*/ 540306 w 835885"/>
                <a:gd name="connsiteY5752" fmla="*/ 243024 h 855181"/>
                <a:gd name="connsiteX5753" fmla="*/ 541441 w 835885"/>
                <a:gd name="connsiteY5753" fmla="*/ 244387 h 855181"/>
                <a:gd name="connsiteX5754" fmla="*/ 542690 w 835885"/>
                <a:gd name="connsiteY5754" fmla="*/ 246430 h 855181"/>
                <a:gd name="connsiteX5755" fmla="*/ 543371 w 835885"/>
                <a:gd name="connsiteY5755" fmla="*/ 248246 h 855181"/>
                <a:gd name="connsiteX5756" fmla="*/ 542690 w 835885"/>
                <a:gd name="connsiteY5756" fmla="*/ 249040 h 855181"/>
                <a:gd name="connsiteX5757" fmla="*/ 540533 w 835885"/>
                <a:gd name="connsiteY5757" fmla="*/ 248927 h 855181"/>
                <a:gd name="connsiteX5758" fmla="*/ 538830 w 835885"/>
                <a:gd name="connsiteY5758" fmla="*/ 248586 h 855181"/>
                <a:gd name="connsiteX5759" fmla="*/ 535766 w 835885"/>
                <a:gd name="connsiteY5759" fmla="*/ 247337 h 855181"/>
                <a:gd name="connsiteX5760" fmla="*/ 537922 w 835885"/>
                <a:gd name="connsiteY5760" fmla="*/ 243818 h 855181"/>
                <a:gd name="connsiteX5761" fmla="*/ 538377 w 835885"/>
                <a:gd name="connsiteY5761" fmla="*/ 243365 h 855181"/>
                <a:gd name="connsiteX5762" fmla="*/ 537922 w 835885"/>
                <a:gd name="connsiteY5762" fmla="*/ 242003 h 855181"/>
                <a:gd name="connsiteX5763" fmla="*/ 536901 w 835885"/>
                <a:gd name="connsiteY5763" fmla="*/ 242456 h 855181"/>
                <a:gd name="connsiteX5764" fmla="*/ 535766 w 835885"/>
                <a:gd name="connsiteY5764" fmla="*/ 243705 h 855181"/>
                <a:gd name="connsiteX5765" fmla="*/ 535085 w 835885"/>
                <a:gd name="connsiteY5765" fmla="*/ 244727 h 855181"/>
                <a:gd name="connsiteX5766" fmla="*/ 534404 w 835885"/>
                <a:gd name="connsiteY5766" fmla="*/ 244727 h 855181"/>
                <a:gd name="connsiteX5767" fmla="*/ 534404 w 835885"/>
                <a:gd name="connsiteY5767" fmla="*/ 243705 h 855181"/>
                <a:gd name="connsiteX5768" fmla="*/ 534290 w 835885"/>
                <a:gd name="connsiteY5768" fmla="*/ 243137 h 855181"/>
                <a:gd name="connsiteX5769" fmla="*/ 534063 w 835885"/>
                <a:gd name="connsiteY5769" fmla="*/ 242684 h 855181"/>
                <a:gd name="connsiteX5770" fmla="*/ 533836 w 835885"/>
                <a:gd name="connsiteY5770" fmla="*/ 242003 h 855181"/>
                <a:gd name="connsiteX5771" fmla="*/ 528160 w 835885"/>
                <a:gd name="connsiteY5771" fmla="*/ 243705 h 855181"/>
                <a:gd name="connsiteX5772" fmla="*/ 527139 w 835885"/>
                <a:gd name="connsiteY5772" fmla="*/ 244500 h 855181"/>
                <a:gd name="connsiteX5773" fmla="*/ 526571 w 835885"/>
                <a:gd name="connsiteY5773" fmla="*/ 244500 h 855181"/>
                <a:gd name="connsiteX5774" fmla="*/ 526912 w 835885"/>
                <a:gd name="connsiteY5774" fmla="*/ 243705 h 855181"/>
                <a:gd name="connsiteX5775" fmla="*/ 527252 w 835885"/>
                <a:gd name="connsiteY5775" fmla="*/ 243024 h 855181"/>
                <a:gd name="connsiteX5776" fmla="*/ 527707 w 835885"/>
                <a:gd name="connsiteY5776" fmla="*/ 242456 h 855181"/>
                <a:gd name="connsiteX5777" fmla="*/ 528501 w 835885"/>
                <a:gd name="connsiteY5777" fmla="*/ 241889 h 855181"/>
                <a:gd name="connsiteX5778" fmla="*/ 527933 w 835885"/>
                <a:gd name="connsiteY5778" fmla="*/ 241662 h 855181"/>
                <a:gd name="connsiteX5779" fmla="*/ 527252 w 835885"/>
                <a:gd name="connsiteY5779" fmla="*/ 241208 h 855181"/>
                <a:gd name="connsiteX5780" fmla="*/ 526571 w 835885"/>
                <a:gd name="connsiteY5780" fmla="*/ 240981 h 855181"/>
                <a:gd name="connsiteX5781" fmla="*/ 526685 w 835885"/>
                <a:gd name="connsiteY5781" fmla="*/ 239846 h 855181"/>
                <a:gd name="connsiteX5782" fmla="*/ 526571 w 835885"/>
                <a:gd name="connsiteY5782" fmla="*/ 239279 h 855181"/>
                <a:gd name="connsiteX5783" fmla="*/ 527139 w 835885"/>
                <a:gd name="connsiteY5783" fmla="*/ 238711 h 855181"/>
                <a:gd name="connsiteX5784" fmla="*/ 527820 w 835885"/>
                <a:gd name="connsiteY5784" fmla="*/ 238370 h 855181"/>
                <a:gd name="connsiteX5785" fmla="*/ 527820 w 835885"/>
                <a:gd name="connsiteY5785" fmla="*/ 237462 h 855181"/>
                <a:gd name="connsiteX5786" fmla="*/ 527139 w 835885"/>
                <a:gd name="connsiteY5786" fmla="*/ 237462 h 855181"/>
                <a:gd name="connsiteX5787" fmla="*/ 527139 w 835885"/>
                <a:gd name="connsiteY5787" fmla="*/ 236667 h 855181"/>
                <a:gd name="connsiteX5788" fmla="*/ 527593 w 835885"/>
                <a:gd name="connsiteY5788" fmla="*/ 236554 h 855181"/>
                <a:gd name="connsiteX5789" fmla="*/ 527820 w 835885"/>
                <a:gd name="connsiteY5789" fmla="*/ 236327 h 855181"/>
                <a:gd name="connsiteX5790" fmla="*/ 528501 w 835885"/>
                <a:gd name="connsiteY5790" fmla="*/ 235760 h 855181"/>
                <a:gd name="connsiteX5791" fmla="*/ 527820 w 835885"/>
                <a:gd name="connsiteY5791" fmla="*/ 235760 h 855181"/>
                <a:gd name="connsiteX5792" fmla="*/ 528615 w 835885"/>
                <a:gd name="connsiteY5792" fmla="*/ 233943 h 855181"/>
                <a:gd name="connsiteX5793" fmla="*/ 528160 w 835885"/>
                <a:gd name="connsiteY5793" fmla="*/ 232808 h 855181"/>
                <a:gd name="connsiteX5794" fmla="*/ 527252 w 835885"/>
                <a:gd name="connsiteY5794" fmla="*/ 231900 h 855181"/>
                <a:gd name="connsiteX5795" fmla="*/ 526571 w 835885"/>
                <a:gd name="connsiteY5795" fmla="*/ 230538 h 855181"/>
                <a:gd name="connsiteX5796" fmla="*/ 526458 w 835885"/>
                <a:gd name="connsiteY5796" fmla="*/ 228722 h 855181"/>
                <a:gd name="connsiteX5797" fmla="*/ 526571 w 835885"/>
                <a:gd name="connsiteY5797" fmla="*/ 227019 h 855181"/>
                <a:gd name="connsiteX5798" fmla="*/ 526345 w 835885"/>
                <a:gd name="connsiteY5798" fmla="*/ 225771 h 855181"/>
                <a:gd name="connsiteX5799" fmla="*/ 525209 w 835885"/>
                <a:gd name="connsiteY5799" fmla="*/ 225316 h 855181"/>
                <a:gd name="connsiteX5800" fmla="*/ 525209 w 835885"/>
                <a:gd name="connsiteY5800" fmla="*/ 224409 h 855181"/>
                <a:gd name="connsiteX5801" fmla="*/ 528615 w 835885"/>
                <a:gd name="connsiteY5801" fmla="*/ 224182 h 855181"/>
                <a:gd name="connsiteX5802" fmla="*/ 534744 w 835885"/>
                <a:gd name="connsiteY5802" fmla="*/ 222706 h 855181"/>
                <a:gd name="connsiteX5803" fmla="*/ 535766 w 835885"/>
                <a:gd name="connsiteY5803" fmla="*/ 222933 h 855181"/>
                <a:gd name="connsiteX5804" fmla="*/ 536333 w 835885"/>
                <a:gd name="connsiteY5804" fmla="*/ 223501 h 855181"/>
                <a:gd name="connsiteX5805" fmla="*/ 536787 w 835885"/>
                <a:gd name="connsiteY5805" fmla="*/ 224068 h 855181"/>
                <a:gd name="connsiteX5806" fmla="*/ 537128 w 835885"/>
                <a:gd name="connsiteY5806" fmla="*/ 224295 h 855181"/>
                <a:gd name="connsiteX5807" fmla="*/ 538603 w 835885"/>
                <a:gd name="connsiteY5807" fmla="*/ 224068 h 855181"/>
                <a:gd name="connsiteX5808" fmla="*/ 543712 w 835885"/>
                <a:gd name="connsiteY5808" fmla="*/ 222592 h 855181"/>
                <a:gd name="connsiteX5809" fmla="*/ 545868 w 835885"/>
                <a:gd name="connsiteY5809" fmla="*/ 223387 h 855181"/>
                <a:gd name="connsiteX5810" fmla="*/ 547230 w 835885"/>
                <a:gd name="connsiteY5810" fmla="*/ 224863 h 855181"/>
                <a:gd name="connsiteX5811" fmla="*/ 548365 w 835885"/>
                <a:gd name="connsiteY5811" fmla="*/ 226678 h 855181"/>
                <a:gd name="connsiteX5812" fmla="*/ 549841 w 835885"/>
                <a:gd name="connsiteY5812" fmla="*/ 228609 h 855181"/>
                <a:gd name="connsiteX5813" fmla="*/ 549614 w 835885"/>
                <a:gd name="connsiteY5813" fmla="*/ 229630 h 855181"/>
                <a:gd name="connsiteX5814" fmla="*/ 551771 w 835885"/>
                <a:gd name="connsiteY5814" fmla="*/ 228835 h 855181"/>
                <a:gd name="connsiteX5815" fmla="*/ 554381 w 835885"/>
                <a:gd name="connsiteY5815" fmla="*/ 227247 h 855181"/>
                <a:gd name="connsiteX5816" fmla="*/ 555743 w 835885"/>
                <a:gd name="connsiteY5816" fmla="*/ 226111 h 855181"/>
                <a:gd name="connsiteX5817" fmla="*/ 555743 w 835885"/>
                <a:gd name="connsiteY5817" fmla="*/ 224976 h 855181"/>
                <a:gd name="connsiteX5818" fmla="*/ 557787 w 835885"/>
                <a:gd name="connsiteY5818" fmla="*/ 221911 h 855181"/>
                <a:gd name="connsiteX5819" fmla="*/ 559035 w 835885"/>
                <a:gd name="connsiteY5819" fmla="*/ 220890 h 855181"/>
                <a:gd name="connsiteX5820" fmla="*/ 559376 w 835885"/>
                <a:gd name="connsiteY5820" fmla="*/ 221003 h 855181"/>
                <a:gd name="connsiteX5821" fmla="*/ 561986 w 835885"/>
                <a:gd name="connsiteY5821" fmla="*/ 220890 h 855181"/>
                <a:gd name="connsiteX5822" fmla="*/ 562781 w 835885"/>
                <a:gd name="connsiteY5822" fmla="*/ 220663 h 855181"/>
                <a:gd name="connsiteX5823" fmla="*/ 565165 w 835885"/>
                <a:gd name="connsiteY5823" fmla="*/ 219528 h 855181"/>
                <a:gd name="connsiteX5824" fmla="*/ 588548 w 835885"/>
                <a:gd name="connsiteY5824" fmla="*/ 167427 h 855181"/>
                <a:gd name="connsiteX5825" fmla="*/ 589002 w 835885"/>
                <a:gd name="connsiteY5825" fmla="*/ 169356 h 855181"/>
                <a:gd name="connsiteX5826" fmla="*/ 587753 w 835885"/>
                <a:gd name="connsiteY5826" fmla="*/ 170605 h 855181"/>
                <a:gd name="connsiteX5827" fmla="*/ 578672 w 835885"/>
                <a:gd name="connsiteY5827" fmla="*/ 173783 h 855181"/>
                <a:gd name="connsiteX5828" fmla="*/ 576516 w 835885"/>
                <a:gd name="connsiteY5828" fmla="*/ 173556 h 855181"/>
                <a:gd name="connsiteX5829" fmla="*/ 573110 w 835885"/>
                <a:gd name="connsiteY5829" fmla="*/ 171627 h 855181"/>
                <a:gd name="connsiteX5830" fmla="*/ 566640 w 835885"/>
                <a:gd name="connsiteY5830" fmla="*/ 166405 h 855181"/>
                <a:gd name="connsiteX5831" fmla="*/ 565278 w 835885"/>
                <a:gd name="connsiteY5831" fmla="*/ 164816 h 855181"/>
                <a:gd name="connsiteX5832" fmla="*/ 564484 w 835885"/>
                <a:gd name="connsiteY5832" fmla="*/ 163113 h 855181"/>
                <a:gd name="connsiteX5833" fmla="*/ 566300 w 835885"/>
                <a:gd name="connsiteY5833" fmla="*/ 163113 h 855181"/>
                <a:gd name="connsiteX5834" fmla="*/ 571975 w 835885"/>
                <a:gd name="connsiteY5834" fmla="*/ 159822 h 855181"/>
                <a:gd name="connsiteX5835" fmla="*/ 574473 w 835885"/>
                <a:gd name="connsiteY5835" fmla="*/ 158800 h 855181"/>
                <a:gd name="connsiteX5836" fmla="*/ 577310 w 835885"/>
                <a:gd name="connsiteY5836" fmla="*/ 158914 h 855181"/>
                <a:gd name="connsiteX5837" fmla="*/ 585142 w 835885"/>
                <a:gd name="connsiteY5837" fmla="*/ 161297 h 855181"/>
                <a:gd name="connsiteX5838" fmla="*/ 586618 w 835885"/>
                <a:gd name="connsiteY5838" fmla="*/ 162432 h 855181"/>
                <a:gd name="connsiteX5839" fmla="*/ 588207 w 835885"/>
                <a:gd name="connsiteY5839" fmla="*/ 164022 h 855181"/>
                <a:gd name="connsiteX5840" fmla="*/ 589115 w 835885"/>
                <a:gd name="connsiteY5840" fmla="*/ 165837 h 855181"/>
                <a:gd name="connsiteX5841" fmla="*/ 588548 w 835885"/>
                <a:gd name="connsiteY5841" fmla="*/ 167427 h 855181"/>
                <a:gd name="connsiteX5842" fmla="*/ 500805 w 835885"/>
                <a:gd name="connsiteY5842" fmla="*/ 130877 h 855181"/>
                <a:gd name="connsiteX5843" fmla="*/ 498761 w 835885"/>
                <a:gd name="connsiteY5843" fmla="*/ 130990 h 855181"/>
                <a:gd name="connsiteX5844" fmla="*/ 498194 w 835885"/>
                <a:gd name="connsiteY5844" fmla="*/ 132352 h 855181"/>
                <a:gd name="connsiteX5845" fmla="*/ 498875 w 835885"/>
                <a:gd name="connsiteY5845" fmla="*/ 133828 h 855181"/>
                <a:gd name="connsiteX5846" fmla="*/ 500805 w 835885"/>
                <a:gd name="connsiteY5846" fmla="*/ 134282 h 855181"/>
                <a:gd name="connsiteX5847" fmla="*/ 500805 w 835885"/>
                <a:gd name="connsiteY5847" fmla="*/ 136779 h 855181"/>
                <a:gd name="connsiteX5848" fmla="*/ 499102 w 835885"/>
                <a:gd name="connsiteY5848" fmla="*/ 137346 h 855181"/>
                <a:gd name="connsiteX5849" fmla="*/ 498761 w 835885"/>
                <a:gd name="connsiteY5849" fmla="*/ 139049 h 855181"/>
                <a:gd name="connsiteX5850" fmla="*/ 499442 w 835885"/>
                <a:gd name="connsiteY5850" fmla="*/ 142909 h 855181"/>
                <a:gd name="connsiteX5851" fmla="*/ 500123 w 835885"/>
                <a:gd name="connsiteY5851" fmla="*/ 144384 h 855181"/>
                <a:gd name="connsiteX5852" fmla="*/ 500351 w 835885"/>
                <a:gd name="connsiteY5852" fmla="*/ 145406 h 855181"/>
                <a:gd name="connsiteX5853" fmla="*/ 500123 w 835885"/>
                <a:gd name="connsiteY5853" fmla="*/ 146428 h 855181"/>
                <a:gd name="connsiteX5854" fmla="*/ 499442 w 835885"/>
                <a:gd name="connsiteY5854" fmla="*/ 146541 h 855181"/>
                <a:gd name="connsiteX5855" fmla="*/ 497740 w 835885"/>
                <a:gd name="connsiteY5855" fmla="*/ 145406 h 855181"/>
                <a:gd name="connsiteX5856" fmla="*/ 497399 w 835885"/>
                <a:gd name="connsiteY5856" fmla="*/ 145973 h 855181"/>
                <a:gd name="connsiteX5857" fmla="*/ 496605 w 835885"/>
                <a:gd name="connsiteY5857" fmla="*/ 146882 h 855181"/>
                <a:gd name="connsiteX5858" fmla="*/ 494902 w 835885"/>
                <a:gd name="connsiteY5858" fmla="*/ 147563 h 855181"/>
                <a:gd name="connsiteX5859" fmla="*/ 491724 w 835885"/>
                <a:gd name="connsiteY5859" fmla="*/ 148130 h 855181"/>
                <a:gd name="connsiteX5860" fmla="*/ 490589 w 835885"/>
                <a:gd name="connsiteY5860" fmla="*/ 148584 h 855181"/>
                <a:gd name="connsiteX5861" fmla="*/ 488205 w 835885"/>
                <a:gd name="connsiteY5861" fmla="*/ 150854 h 855181"/>
                <a:gd name="connsiteX5862" fmla="*/ 486729 w 835885"/>
                <a:gd name="connsiteY5862" fmla="*/ 151762 h 855181"/>
                <a:gd name="connsiteX5863" fmla="*/ 486275 w 835885"/>
                <a:gd name="connsiteY5863" fmla="*/ 150628 h 855181"/>
                <a:gd name="connsiteX5864" fmla="*/ 485594 w 835885"/>
                <a:gd name="connsiteY5864" fmla="*/ 149719 h 855181"/>
                <a:gd name="connsiteX5865" fmla="*/ 484119 w 835885"/>
                <a:gd name="connsiteY5865" fmla="*/ 148244 h 855181"/>
                <a:gd name="connsiteX5866" fmla="*/ 483778 w 835885"/>
                <a:gd name="connsiteY5866" fmla="*/ 148130 h 855181"/>
                <a:gd name="connsiteX5867" fmla="*/ 482984 w 835885"/>
                <a:gd name="connsiteY5867" fmla="*/ 148244 h 855181"/>
                <a:gd name="connsiteX5868" fmla="*/ 482757 w 835885"/>
                <a:gd name="connsiteY5868" fmla="*/ 148130 h 855181"/>
                <a:gd name="connsiteX5869" fmla="*/ 482757 w 835885"/>
                <a:gd name="connsiteY5869" fmla="*/ 147790 h 855181"/>
                <a:gd name="connsiteX5870" fmla="*/ 482870 w 835885"/>
                <a:gd name="connsiteY5870" fmla="*/ 146654 h 855181"/>
                <a:gd name="connsiteX5871" fmla="*/ 482870 w 835885"/>
                <a:gd name="connsiteY5871" fmla="*/ 146314 h 855181"/>
                <a:gd name="connsiteX5872" fmla="*/ 481508 w 835885"/>
                <a:gd name="connsiteY5872" fmla="*/ 145066 h 855181"/>
                <a:gd name="connsiteX5873" fmla="*/ 480827 w 835885"/>
                <a:gd name="connsiteY5873" fmla="*/ 144611 h 855181"/>
                <a:gd name="connsiteX5874" fmla="*/ 478103 w 835885"/>
                <a:gd name="connsiteY5874" fmla="*/ 143930 h 855181"/>
                <a:gd name="connsiteX5875" fmla="*/ 475946 w 835885"/>
                <a:gd name="connsiteY5875" fmla="*/ 143817 h 855181"/>
                <a:gd name="connsiteX5876" fmla="*/ 474584 w 835885"/>
                <a:gd name="connsiteY5876" fmla="*/ 142795 h 855181"/>
                <a:gd name="connsiteX5877" fmla="*/ 474130 w 835885"/>
                <a:gd name="connsiteY5877" fmla="*/ 139277 h 855181"/>
                <a:gd name="connsiteX5878" fmla="*/ 474697 w 835885"/>
                <a:gd name="connsiteY5878" fmla="*/ 135984 h 855181"/>
                <a:gd name="connsiteX5879" fmla="*/ 476173 w 835885"/>
                <a:gd name="connsiteY5879" fmla="*/ 132693 h 855181"/>
                <a:gd name="connsiteX5880" fmla="*/ 479351 w 835885"/>
                <a:gd name="connsiteY5880" fmla="*/ 127926 h 855181"/>
                <a:gd name="connsiteX5881" fmla="*/ 486729 w 835885"/>
                <a:gd name="connsiteY5881" fmla="*/ 121796 h 855181"/>
                <a:gd name="connsiteX5882" fmla="*/ 489908 w 835885"/>
                <a:gd name="connsiteY5882" fmla="*/ 123385 h 855181"/>
                <a:gd name="connsiteX5883" fmla="*/ 493881 w 835885"/>
                <a:gd name="connsiteY5883" fmla="*/ 123839 h 855181"/>
                <a:gd name="connsiteX5884" fmla="*/ 495470 w 835885"/>
                <a:gd name="connsiteY5884" fmla="*/ 124407 h 855181"/>
                <a:gd name="connsiteX5885" fmla="*/ 495810 w 835885"/>
                <a:gd name="connsiteY5885" fmla="*/ 125201 h 855181"/>
                <a:gd name="connsiteX5886" fmla="*/ 496037 w 835885"/>
                <a:gd name="connsiteY5886" fmla="*/ 126450 h 855181"/>
                <a:gd name="connsiteX5887" fmla="*/ 496605 w 835885"/>
                <a:gd name="connsiteY5887" fmla="*/ 127585 h 855181"/>
                <a:gd name="connsiteX5888" fmla="*/ 497740 w 835885"/>
                <a:gd name="connsiteY5888" fmla="*/ 128039 h 855181"/>
                <a:gd name="connsiteX5889" fmla="*/ 498761 w 835885"/>
                <a:gd name="connsiteY5889" fmla="*/ 128266 h 855181"/>
                <a:gd name="connsiteX5890" fmla="*/ 499670 w 835885"/>
                <a:gd name="connsiteY5890" fmla="*/ 128833 h 855181"/>
                <a:gd name="connsiteX5891" fmla="*/ 500351 w 835885"/>
                <a:gd name="connsiteY5891" fmla="*/ 129628 h 855181"/>
                <a:gd name="connsiteX5892" fmla="*/ 500805 w 835885"/>
                <a:gd name="connsiteY5892" fmla="*/ 130877 h 855181"/>
                <a:gd name="connsiteX5893" fmla="*/ 413289 w 835885"/>
                <a:gd name="connsiteY5893" fmla="*/ 613519 h 855181"/>
                <a:gd name="connsiteX5894" fmla="*/ 413629 w 835885"/>
                <a:gd name="connsiteY5894" fmla="*/ 614087 h 855181"/>
                <a:gd name="connsiteX5895" fmla="*/ 413743 w 835885"/>
                <a:gd name="connsiteY5895" fmla="*/ 614655 h 855181"/>
                <a:gd name="connsiteX5896" fmla="*/ 413289 w 835885"/>
                <a:gd name="connsiteY5896" fmla="*/ 614882 h 855181"/>
                <a:gd name="connsiteX5897" fmla="*/ 412608 w 835885"/>
                <a:gd name="connsiteY5897" fmla="*/ 614428 h 855181"/>
                <a:gd name="connsiteX5898" fmla="*/ 412608 w 835885"/>
                <a:gd name="connsiteY5898" fmla="*/ 613519 h 855181"/>
                <a:gd name="connsiteX5899" fmla="*/ 413289 w 835885"/>
                <a:gd name="connsiteY5899" fmla="*/ 613519 h 855181"/>
                <a:gd name="connsiteX5900" fmla="*/ 372085 w 835885"/>
                <a:gd name="connsiteY5900" fmla="*/ 604098 h 855181"/>
                <a:gd name="connsiteX5901" fmla="*/ 372539 w 835885"/>
                <a:gd name="connsiteY5901" fmla="*/ 604666 h 855181"/>
                <a:gd name="connsiteX5902" fmla="*/ 372879 w 835885"/>
                <a:gd name="connsiteY5902" fmla="*/ 605915 h 855181"/>
                <a:gd name="connsiteX5903" fmla="*/ 372539 w 835885"/>
                <a:gd name="connsiteY5903" fmla="*/ 606255 h 855181"/>
                <a:gd name="connsiteX5904" fmla="*/ 371971 w 835885"/>
                <a:gd name="connsiteY5904" fmla="*/ 605915 h 855181"/>
                <a:gd name="connsiteX5905" fmla="*/ 371744 w 835885"/>
                <a:gd name="connsiteY5905" fmla="*/ 605120 h 855181"/>
                <a:gd name="connsiteX5906" fmla="*/ 371744 w 835885"/>
                <a:gd name="connsiteY5906" fmla="*/ 604893 h 855181"/>
                <a:gd name="connsiteX5907" fmla="*/ 371517 w 835885"/>
                <a:gd name="connsiteY5907" fmla="*/ 604780 h 855181"/>
                <a:gd name="connsiteX5908" fmla="*/ 371631 w 835885"/>
                <a:gd name="connsiteY5908" fmla="*/ 604212 h 855181"/>
                <a:gd name="connsiteX5909" fmla="*/ 371290 w 835885"/>
                <a:gd name="connsiteY5909" fmla="*/ 603304 h 855181"/>
                <a:gd name="connsiteX5910" fmla="*/ 371858 w 835885"/>
                <a:gd name="connsiteY5910" fmla="*/ 603417 h 855181"/>
                <a:gd name="connsiteX5911" fmla="*/ 372085 w 835885"/>
                <a:gd name="connsiteY5911" fmla="*/ 604098 h 855181"/>
                <a:gd name="connsiteX5912" fmla="*/ 770390 w 835885"/>
                <a:gd name="connsiteY5912" fmla="*/ 685485 h 855181"/>
                <a:gd name="connsiteX5913" fmla="*/ 775271 w 835885"/>
                <a:gd name="connsiteY5913" fmla="*/ 685711 h 855181"/>
                <a:gd name="connsiteX5914" fmla="*/ 775498 w 835885"/>
                <a:gd name="connsiteY5914" fmla="*/ 686280 h 855181"/>
                <a:gd name="connsiteX5915" fmla="*/ 775498 w 835885"/>
                <a:gd name="connsiteY5915" fmla="*/ 687414 h 855181"/>
                <a:gd name="connsiteX5916" fmla="*/ 775044 w 835885"/>
                <a:gd name="connsiteY5916" fmla="*/ 688436 h 855181"/>
                <a:gd name="connsiteX5917" fmla="*/ 774590 w 835885"/>
                <a:gd name="connsiteY5917" fmla="*/ 688776 h 855181"/>
                <a:gd name="connsiteX5918" fmla="*/ 773795 w 835885"/>
                <a:gd name="connsiteY5918" fmla="*/ 688776 h 855181"/>
                <a:gd name="connsiteX5919" fmla="*/ 771866 w 835885"/>
                <a:gd name="connsiteY5919" fmla="*/ 689344 h 855181"/>
                <a:gd name="connsiteX5920" fmla="*/ 770504 w 835885"/>
                <a:gd name="connsiteY5920" fmla="*/ 689004 h 855181"/>
                <a:gd name="connsiteX5921" fmla="*/ 768801 w 835885"/>
                <a:gd name="connsiteY5921" fmla="*/ 688890 h 855181"/>
                <a:gd name="connsiteX5922" fmla="*/ 766985 w 835885"/>
                <a:gd name="connsiteY5922" fmla="*/ 689344 h 855181"/>
                <a:gd name="connsiteX5923" fmla="*/ 765736 w 835885"/>
                <a:gd name="connsiteY5923" fmla="*/ 688776 h 855181"/>
                <a:gd name="connsiteX5924" fmla="*/ 765623 w 835885"/>
                <a:gd name="connsiteY5924" fmla="*/ 687074 h 855181"/>
                <a:gd name="connsiteX5925" fmla="*/ 766531 w 835885"/>
                <a:gd name="connsiteY5925" fmla="*/ 685939 h 855181"/>
                <a:gd name="connsiteX5926" fmla="*/ 767212 w 835885"/>
                <a:gd name="connsiteY5926" fmla="*/ 685711 h 855181"/>
                <a:gd name="connsiteX5927" fmla="*/ 768687 w 835885"/>
                <a:gd name="connsiteY5927" fmla="*/ 685485 h 855181"/>
                <a:gd name="connsiteX5928" fmla="*/ 770390 w 835885"/>
                <a:gd name="connsiteY5928" fmla="*/ 685485 h 855181"/>
                <a:gd name="connsiteX5929" fmla="*/ 733613 w 835885"/>
                <a:gd name="connsiteY5929" fmla="*/ 640989 h 855181"/>
                <a:gd name="connsiteX5930" fmla="*/ 734521 w 835885"/>
                <a:gd name="connsiteY5930" fmla="*/ 642011 h 855181"/>
                <a:gd name="connsiteX5931" fmla="*/ 735656 w 835885"/>
                <a:gd name="connsiteY5931" fmla="*/ 644394 h 855181"/>
                <a:gd name="connsiteX5932" fmla="*/ 734862 w 835885"/>
                <a:gd name="connsiteY5932" fmla="*/ 646664 h 855181"/>
                <a:gd name="connsiteX5933" fmla="*/ 732591 w 835885"/>
                <a:gd name="connsiteY5933" fmla="*/ 647572 h 855181"/>
                <a:gd name="connsiteX5934" fmla="*/ 731343 w 835885"/>
                <a:gd name="connsiteY5934" fmla="*/ 647572 h 855181"/>
                <a:gd name="connsiteX5935" fmla="*/ 729299 w 835885"/>
                <a:gd name="connsiteY5935" fmla="*/ 647232 h 855181"/>
                <a:gd name="connsiteX5936" fmla="*/ 728278 w 835885"/>
                <a:gd name="connsiteY5936" fmla="*/ 646438 h 855181"/>
                <a:gd name="connsiteX5937" fmla="*/ 727937 w 835885"/>
                <a:gd name="connsiteY5937" fmla="*/ 645189 h 855181"/>
                <a:gd name="connsiteX5938" fmla="*/ 728959 w 835885"/>
                <a:gd name="connsiteY5938" fmla="*/ 642805 h 855181"/>
                <a:gd name="connsiteX5939" fmla="*/ 731797 w 835885"/>
                <a:gd name="connsiteY5939" fmla="*/ 640989 h 855181"/>
                <a:gd name="connsiteX5940" fmla="*/ 733613 w 835885"/>
                <a:gd name="connsiteY5940" fmla="*/ 640989 h 855181"/>
                <a:gd name="connsiteX5941" fmla="*/ 703079 w 835885"/>
                <a:gd name="connsiteY5941" fmla="*/ 578332 h 855181"/>
                <a:gd name="connsiteX5942" fmla="*/ 703647 w 835885"/>
                <a:gd name="connsiteY5942" fmla="*/ 578899 h 855181"/>
                <a:gd name="connsiteX5943" fmla="*/ 704554 w 835885"/>
                <a:gd name="connsiteY5943" fmla="*/ 580375 h 855181"/>
                <a:gd name="connsiteX5944" fmla="*/ 704554 w 835885"/>
                <a:gd name="connsiteY5944" fmla="*/ 581737 h 855181"/>
                <a:gd name="connsiteX5945" fmla="*/ 703873 w 835885"/>
                <a:gd name="connsiteY5945" fmla="*/ 581964 h 855181"/>
                <a:gd name="connsiteX5946" fmla="*/ 703419 w 835885"/>
                <a:gd name="connsiteY5946" fmla="*/ 581964 h 855181"/>
                <a:gd name="connsiteX5947" fmla="*/ 703419 w 835885"/>
                <a:gd name="connsiteY5947" fmla="*/ 582418 h 855181"/>
                <a:gd name="connsiteX5948" fmla="*/ 702852 w 835885"/>
                <a:gd name="connsiteY5948" fmla="*/ 582645 h 855181"/>
                <a:gd name="connsiteX5949" fmla="*/ 702057 w 835885"/>
                <a:gd name="connsiteY5949" fmla="*/ 582759 h 855181"/>
                <a:gd name="connsiteX5950" fmla="*/ 700922 w 835885"/>
                <a:gd name="connsiteY5950" fmla="*/ 582645 h 855181"/>
                <a:gd name="connsiteX5951" fmla="*/ 699674 w 835885"/>
                <a:gd name="connsiteY5951" fmla="*/ 581851 h 855181"/>
                <a:gd name="connsiteX5952" fmla="*/ 699674 w 835885"/>
                <a:gd name="connsiteY5952" fmla="*/ 580942 h 855181"/>
                <a:gd name="connsiteX5953" fmla="*/ 700695 w 835885"/>
                <a:gd name="connsiteY5953" fmla="*/ 580261 h 855181"/>
                <a:gd name="connsiteX5954" fmla="*/ 701036 w 835885"/>
                <a:gd name="connsiteY5954" fmla="*/ 579467 h 855181"/>
                <a:gd name="connsiteX5955" fmla="*/ 700128 w 835885"/>
                <a:gd name="connsiteY5955" fmla="*/ 579353 h 855181"/>
                <a:gd name="connsiteX5956" fmla="*/ 698879 w 835885"/>
                <a:gd name="connsiteY5956" fmla="*/ 580148 h 855181"/>
                <a:gd name="connsiteX5957" fmla="*/ 697631 w 835885"/>
                <a:gd name="connsiteY5957" fmla="*/ 580034 h 855181"/>
                <a:gd name="connsiteX5958" fmla="*/ 696950 w 835885"/>
                <a:gd name="connsiteY5958" fmla="*/ 578899 h 855181"/>
                <a:gd name="connsiteX5959" fmla="*/ 697290 w 835885"/>
                <a:gd name="connsiteY5959" fmla="*/ 577877 h 855181"/>
                <a:gd name="connsiteX5960" fmla="*/ 697517 w 835885"/>
                <a:gd name="connsiteY5960" fmla="*/ 576856 h 855181"/>
                <a:gd name="connsiteX5961" fmla="*/ 696495 w 835885"/>
                <a:gd name="connsiteY5961" fmla="*/ 576289 h 855181"/>
                <a:gd name="connsiteX5962" fmla="*/ 695360 w 835885"/>
                <a:gd name="connsiteY5962" fmla="*/ 575834 h 855181"/>
                <a:gd name="connsiteX5963" fmla="*/ 694679 w 835885"/>
                <a:gd name="connsiteY5963" fmla="*/ 575040 h 855181"/>
                <a:gd name="connsiteX5964" fmla="*/ 693544 w 835885"/>
                <a:gd name="connsiteY5964" fmla="*/ 574132 h 855181"/>
                <a:gd name="connsiteX5965" fmla="*/ 693204 w 835885"/>
                <a:gd name="connsiteY5965" fmla="*/ 572543 h 855181"/>
                <a:gd name="connsiteX5966" fmla="*/ 694339 w 835885"/>
                <a:gd name="connsiteY5966" fmla="*/ 571521 h 855181"/>
                <a:gd name="connsiteX5967" fmla="*/ 695701 w 835885"/>
                <a:gd name="connsiteY5967" fmla="*/ 571634 h 855181"/>
                <a:gd name="connsiteX5968" fmla="*/ 696041 w 835885"/>
                <a:gd name="connsiteY5968" fmla="*/ 571408 h 855181"/>
                <a:gd name="connsiteX5969" fmla="*/ 695928 w 835885"/>
                <a:gd name="connsiteY5969" fmla="*/ 570613 h 855181"/>
                <a:gd name="connsiteX5970" fmla="*/ 696722 w 835885"/>
                <a:gd name="connsiteY5970" fmla="*/ 570500 h 855181"/>
                <a:gd name="connsiteX5971" fmla="*/ 697631 w 835885"/>
                <a:gd name="connsiteY5971" fmla="*/ 571181 h 855181"/>
                <a:gd name="connsiteX5972" fmla="*/ 698198 w 835885"/>
                <a:gd name="connsiteY5972" fmla="*/ 571408 h 855181"/>
                <a:gd name="connsiteX5973" fmla="*/ 698538 w 835885"/>
                <a:gd name="connsiteY5973" fmla="*/ 571294 h 855181"/>
                <a:gd name="connsiteX5974" fmla="*/ 698879 w 835885"/>
                <a:gd name="connsiteY5974" fmla="*/ 571521 h 855181"/>
                <a:gd name="connsiteX5975" fmla="*/ 699220 w 835885"/>
                <a:gd name="connsiteY5975" fmla="*/ 571748 h 855181"/>
                <a:gd name="connsiteX5976" fmla="*/ 699787 w 835885"/>
                <a:gd name="connsiteY5976" fmla="*/ 571975 h 855181"/>
                <a:gd name="connsiteX5977" fmla="*/ 700582 w 835885"/>
                <a:gd name="connsiteY5977" fmla="*/ 572202 h 855181"/>
                <a:gd name="connsiteX5978" fmla="*/ 700922 w 835885"/>
                <a:gd name="connsiteY5978" fmla="*/ 572883 h 855181"/>
                <a:gd name="connsiteX5979" fmla="*/ 700241 w 835885"/>
                <a:gd name="connsiteY5979" fmla="*/ 574132 h 855181"/>
                <a:gd name="connsiteX5980" fmla="*/ 700014 w 835885"/>
                <a:gd name="connsiteY5980" fmla="*/ 575267 h 855181"/>
                <a:gd name="connsiteX5981" fmla="*/ 701036 w 835885"/>
                <a:gd name="connsiteY5981" fmla="*/ 575721 h 855181"/>
                <a:gd name="connsiteX5982" fmla="*/ 702057 w 835885"/>
                <a:gd name="connsiteY5982" fmla="*/ 576402 h 855181"/>
                <a:gd name="connsiteX5983" fmla="*/ 702625 w 835885"/>
                <a:gd name="connsiteY5983" fmla="*/ 577877 h 855181"/>
                <a:gd name="connsiteX5984" fmla="*/ 703079 w 835885"/>
                <a:gd name="connsiteY5984" fmla="*/ 578332 h 855181"/>
                <a:gd name="connsiteX5985" fmla="*/ 676631 w 835885"/>
                <a:gd name="connsiteY5985" fmla="*/ 551544 h 855181"/>
                <a:gd name="connsiteX5986" fmla="*/ 677085 w 835885"/>
                <a:gd name="connsiteY5986" fmla="*/ 552225 h 855181"/>
                <a:gd name="connsiteX5987" fmla="*/ 677312 w 835885"/>
                <a:gd name="connsiteY5987" fmla="*/ 553473 h 855181"/>
                <a:gd name="connsiteX5988" fmla="*/ 676745 w 835885"/>
                <a:gd name="connsiteY5988" fmla="*/ 553700 h 855181"/>
                <a:gd name="connsiteX5989" fmla="*/ 676177 w 835885"/>
                <a:gd name="connsiteY5989" fmla="*/ 553132 h 855181"/>
                <a:gd name="connsiteX5990" fmla="*/ 675496 w 835885"/>
                <a:gd name="connsiteY5990" fmla="*/ 552792 h 855181"/>
                <a:gd name="connsiteX5991" fmla="*/ 675156 w 835885"/>
                <a:gd name="connsiteY5991" fmla="*/ 552678 h 855181"/>
                <a:gd name="connsiteX5992" fmla="*/ 674815 w 835885"/>
                <a:gd name="connsiteY5992" fmla="*/ 552565 h 855181"/>
                <a:gd name="connsiteX5993" fmla="*/ 673907 w 835885"/>
                <a:gd name="connsiteY5993" fmla="*/ 552565 h 855181"/>
                <a:gd name="connsiteX5994" fmla="*/ 673112 w 835885"/>
                <a:gd name="connsiteY5994" fmla="*/ 553246 h 855181"/>
                <a:gd name="connsiteX5995" fmla="*/ 672772 w 835885"/>
                <a:gd name="connsiteY5995" fmla="*/ 554154 h 855181"/>
                <a:gd name="connsiteX5996" fmla="*/ 672658 w 835885"/>
                <a:gd name="connsiteY5996" fmla="*/ 554722 h 855181"/>
                <a:gd name="connsiteX5997" fmla="*/ 672318 w 835885"/>
                <a:gd name="connsiteY5997" fmla="*/ 555062 h 855181"/>
                <a:gd name="connsiteX5998" fmla="*/ 671750 w 835885"/>
                <a:gd name="connsiteY5998" fmla="*/ 555175 h 855181"/>
                <a:gd name="connsiteX5999" fmla="*/ 672204 w 835885"/>
                <a:gd name="connsiteY5999" fmla="*/ 555970 h 855181"/>
                <a:gd name="connsiteX6000" fmla="*/ 673339 w 835885"/>
                <a:gd name="connsiteY6000" fmla="*/ 557332 h 855181"/>
                <a:gd name="connsiteX6001" fmla="*/ 673566 w 835885"/>
                <a:gd name="connsiteY6001" fmla="*/ 561419 h 855181"/>
                <a:gd name="connsiteX6002" fmla="*/ 672545 w 835885"/>
                <a:gd name="connsiteY6002" fmla="*/ 561873 h 855181"/>
                <a:gd name="connsiteX6003" fmla="*/ 671523 w 835885"/>
                <a:gd name="connsiteY6003" fmla="*/ 561192 h 855181"/>
                <a:gd name="connsiteX6004" fmla="*/ 671637 w 835885"/>
                <a:gd name="connsiteY6004" fmla="*/ 560397 h 855181"/>
                <a:gd name="connsiteX6005" fmla="*/ 671410 w 835885"/>
                <a:gd name="connsiteY6005" fmla="*/ 559830 h 855181"/>
                <a:gd name="connsiteX6006" fmla="*/ 670275 w 835885"/>
                <a:gd name="connsiteY6006" fmla="*/ 559376 h 855181"/>
                <a:gd name="connsiteX6007" fmla="*/ 669821 w 835885"/>
                <a:gd name="connsiteY6007" fmla="*/ 558240 h 855181"/>
                <a:gd name="connsiteX6008" fmla="*/ 670388 w 835885"/>
                <a:gd name="connsiteY6008" fmla="*/ 555289 h 855181"/>
                <a:gd name="connsiteX6009" fmla="*/ 670728 w 835885"/>
                <a:gd name="connsiteY6009" fmla="*/ 554494 h 855181"/>
                <a:gd name="connsiteX6010" fmla="*/ 670842 w 835885"/>
                <a:gd name="connsiteY6010" fmla="*/ 553700 h 855181"/>
                <a:gd name="connsiteX6011" fmla="*/ 670502 w 835885"/>
                <a:gd name="connsiteY6011" fmla="*/ 552565 h 855181"/>
                <a:gd name="connsiteX6012" fmla="*/ 670275 w 835885"/>
                <a:gd name="connsiteY6012" fmla="*/ 550863 h 855181"/>
                <a:gd name="connsiteX6013" fmla="*/ 670502 w 835885"/>
                <a:gd name="connsiteY6013" fmla="*/ 549387 h 855181"/>
                <a:gd name="connsiteX6014" fmla="*/ 671296 w 835885"/>
                <a:gd name="connsiteY6014" fmla="*/ 549387 h 855181"/>
                <a:gd name="connsiteX6015" fmla="*/ 672431 w 835885"/>
                <a:gd name="connsiteY6015" fmla="*/ 549500 h 855181"/>
                <a:gd name="connsiteX6016" fmla="*/ 673566 w 835885"/>
                <a:gd name="connsiteY6016" fmla="*/ 549160 h 855181"/>
                <a:gd name="connsiteX6017" fmla="*/ 674701 w 835885"/>
                <a:gd name="connsiteY6017" fmla="*/ 549727 h 855181"/>
                <a:gd name="connsiteX6018" fmla="*/ 675610 w 835885"/>
                <a:gd name="connsiteY6018" fmla="*/ 550408 h 855181"/>
                <a:gd name="connsiteX6019" fmla="*/ 676177 w 835885"/>
                <a:gd name="connsiteY6019" fmla="*/ 551089 h 855181"/>
                <a:gd name="connsiteX6020" fmla="*/ 676631 w 835885"/>
                <a:gd name="connsiteY6020" fmla="*/ 551544 h 855181"/>
                <a:gd name="connsiteX6021" fmla="*/ 496264 w 835885"/>
                <a:gd name="connsiteY6021" fmla="*/ 519988 h 855181"/>
                <a:gd name="connsiteX6022" fmla="*/ 496151 w 835885"/>
                <a:gd name="connsiteY6022" fmla="*/ 520669 h 855181"/>
                <a:gd name="connsiteX6023" fmla="*/ 496491 w 835885"/>
                <a:gd name="connsiteY6023" fmla="*/ 522144 h 855181"/>
                <a:gd name="connsiteX6024" fmla="*/ 494221 w 835885"/>
                <a:gd name="connsiteY6024" fmla="*/ 522372 h 855181"/>
                <a:gd name="connsiteX6025" fmla="*/ 489794 w 835885"/>
                <a:gd name="connsiteY6025" fmla="*/ 521577 h 855181"/>
                <a:gd name="connsiteX6026" fmla="*/ 488546 w 835885"/>
                <a:gd name="connsiteY6026" fmla="*/ 520782 h 855181"/>
                <a:gd name="connsiteX6027" fmla="*/ 490362 w 835885"/>
                <a:gd name="connsiteY6027" fmla="*/ 520441 h 855181"/>
                <a:gd name="connsiteX6028" fmla="*/ 491951 w 835885"/>
                <a:gd name="connsiteY6028" fmla="*/ 519760 h 855181"/>
                <a:gd name="connsiteX6029" fmla="*/ 492859 w 835885"/>
                <a:gd name="connsiteY6029" fmla="*/ 518626 h 855181"/>
                <a:gd name="connsiteX6030" fmla="*/ 493994 w 835885"/>
                <a:gd name="connsiteY6030" fmla="*/ 517831 h 855181"/>
                <a:gd name="connsiteX6031" fmla="*/ 495583 w 835885"/>
                <a:gd name="connsiteY6031" fmla="*/ 517717 h 855181"/>
                <a:gd name="connsiteX6032" fmla="*/ 496378 w 835885"/>
                <a:gd name="connsiteY6032" fmla="*/ 518512 h 855181"/>
                <a:gd name="connsiteX6033" fmla="*/ 496264 w 835885"/>
                <a:gd name="connsiteY6033" fmla="*/ 519988 h 855181"/>
                <a:gd name="connsiteX6034" fmla="*/ 128152 w 835885"/>
                <a:gd name="connsiteY6034" fmla="*/ 392403 h 855181"/>
                <a:gd name="connsiteX6035" fmla="*/ 128834 w 835885"/>
                <a:gd name="connsiteY6035" fmla="*/ 392857 h 855181"/>
                <a:gd name="connsiteX6036" fmla="*/ 128947 w 835885"/>
                <a:gd name="connsiteY6036" fmla="*/ 394105 h 855181"/>
                <a:gd name="connsiteX6037" fmla="*/ 127812 w 835885"/>
                <a:gd name="connsiteY6037" fmla="*/ 395581 h 855181"/>
                <a:gd name="connsiteX6038" fmla="*/ 126564 w 835885"/>
                <a:gd name="connsiteY6038" fmla="*/ 396603 h 855181"/>
                <a:gd name="connsiteX6039" fmla="*/ 125201 w 835885"/>
                <a:gd name="connsiteY6039" fmla="*/ 397397 h 855181"/>
                <a:gd name="connsiteX6040" fmla="*/ 124407 w 835885"/>
                <a:gd name="connsiteY6040" fmla="*/ 397738 h 855181"/>
                <a:gd name="connsiteX6041" fmla="*/ 123612 w 835885"/>
                <a:gd name="connsiteY6041" fmla="*/ 398192 h 855181"/>
                <a:gd name="connsiteX6042" fmla="*/ 122477 w 835885"/>
                <a:gd name="connsiteY6042" fmla="*/ 399440 h 855181"/>
                <a:gd name="connsiteX6043" fmla="*/ 121682 w 835885"/>
                <a:gd name="connsiteY6043" fmla="*/ 400916 h 855181"/>
                <a:gd name="connsiteX6044" fmla="*/ 120888 w 835885"/>
                <a:gd name="connsiteY6044" fmla="*/ 401143 h 855181"/>
                <a:gd name="connsiteX6045" fmla="*/ 120548 w 835885"/>
                <a:gd name="connsiteY6045" fmla="*/ 399894 h 855181"/>
                <a:gd name="connsiteX6046" fmla="*/ 120774 w 835885"/>
                <a:gd name="connsiteY6046" fmla="*/ 398532 h 855181"/>
                <a:gd name="connsiteX6047" fmla="*/ 122591 w 835885"/>
                <a:gd name="connsiteY6047" fmla="*/ 395354 h 855181"/>
                <a:gd name="connsiteX6048" fmla="*/ 124066 w 835885"/>
                <a:gd name="connsiteY6048" fmla="*/ 393651 h 855181"/>
                <a:gd name="connsiteX6049" fmla="*/ 125769 w 835885"/>
                <a:gd name="connsiteY6049" fmla="*/ 392970 h 855181"/>
                <a:gd name="connsiteX6050" fmla="*/ 128152 w 835885"/>
                <a:gd name="connsiteY6050" fmla="*/ 392403 h 855181"/>
                <a:gd name="connsiteX6051" fmla="*/ 114077 w 835885"/>
                <a:gd name="connsiteY6051" fmla="*/ 390927 h 855181"/>
                <a:gd name="connsiteX6052" fmla="*/ 114418 w 835885"/>
                <a:gd name="connsiteY6052" fmla="*/ 390927 h 855181"/>
                <a:gd name="connsiteX6053" fmla="*/ 114418 w 835885"/>
                <a:gd name="connsiteY6053" fmla="*/ 391381 h 855181"/>
                <a:gd name="connsiteX6054" fmla="*/ 114077 w 835885"/>
                <a:gd name="connsiteY6054" fmla="*/ 392062 h 855181"/>
                <a:gd name="connsiteX6055" fmla="*/ 113510 w 835885"/>
                <a:gd name="connsiteY6055" fmla="*/ 392743 h 855181"/>
                <a:gd name="connsiteX6056" fmla="*/ 112715 w 835885"/>
                <a:gd name="connsiteY6056" fmla="*/ 393538 h 855181"/>
                <a:gd name="connsiteX6057" fmla="*/ 110218 w 835885"/>
                <a:gd name="connsiteY6057" fmla="*/ 394219 h 855181"/>
                <a:gd name="connsiteX6058" fmla="*/ 109878 w 835885"/>
                <a:gd name="connsiteY6058" fmla="*/ 395694 h 855181"/>
                <a:gd name="connsiteX6059" fmla="*/ 111240 w 835885"/>
                <a:gd name="connsiteY6059" fmla="*/ 396830 h 855181"/>
                <a:gd name="connsiteX6060" fmla="*/ 112034 w 835885"/>
                <a:gd name="connsiteY6060" fmla="*/ 397625 h 855181"/>
                <a:gd name="connsiteX6061" fmla="*/ 112148 w 835885"/>
                <a:gd name="connsiteY6061" fmla="*/ 397965 h 855181"/>
                <a:gd name="connsiteX6062" fmla="*/ 112829 w 835885"/>
                <a:gd name="connsiteY6062" fmla="*/ 398532 h 855181"/>
                <a:gd name="connsiteX6063" fmla="*/ 113737 w 835885"/>
                <a:gd name="connsiteY6063" fmla="*/ 399781 h 855181"/>
                <a:gd name="connsiteX6064" fmla="*/ 112488 w 835885"/>
                <a:gd name="connsiteY6064" fmla="*/ 399213 h 855181"/>
                <a:gd name="connsiteX6065" fmla="*/ 109083 w 835885"/>
                <a:gd name="connsiteY6065" fmla="*/ 395922 h 855181"/>
                <a:gd name="connsiteX6066" fmla="*/ 107607 w 835885"/>
                <a:gd name="connsiteY6066" fmla="*/ 392743 h 855181"/>
                <a:gd name="connsiteX6067" fmla="*/ 108515 w 835885"/>
                <a:gd name="connsiteY6067" fmla="*/ 391381 h 855181"/>
                <a:gd name="connsiteX6068" fmla="*/ 109991 w 835885"/>
                <a:gd name="connsiteY6068" fmla="*/ 391041 h 855181"/>
                <a:gd name="connsiteX6069" fmla="*/ 112034 w 835885"/>
                <a:gd name="connsiteY6069" fmla="*/ 389905 h 855181"/>
                <a:gd name="connsiteX6070" fmla="*/ 112602 w 835885"/>
                <a:gd name="connsiteY6070" fmla="*/ 390473 h 855181"/>
                <a:gd name="connsiteX6071" fmla="*/ 113056 w 835885"/>
                <a:gd name="connsiteY6071" fmla="*/ 390700 h 855181"/>
                <a:gd name="connsiteX6072" fmla="*/ 113510 w 835885"/>
                <a:gd name="connsiteY6072" fmla="*/ 390586 h 855181"/>
                <a:gd name="connsiteX6073" fmla="*/ 113737 w 835885"/>
                <a:gd name="connsiteY6073" fmla="*/ 390700 h 855181"/>
                <a:gd name="connsiteX6074" fmla="*/ 113623 w 835885"/>
                <a:gd name="connsiteY6074" fmla="*/ 391041 h 855181"/>
                <a:gd name="connsiteX6075" fmla="*/ 114077 w 835885"/>
                <a:gd name="connsiteY6075" fmla="*/ 390927 h 855181"/>
                <a:gd name="connsiteX6076" fmla="*/ 432358 w 835885"/>
                <a:gd name="connsiteY6076" fmla="*/ 305454 h 855181"/>
                <a:gd name="connsiteX6077" fmla="*/ 433266 w 835885"/>
                <a:gd name="connsiteY6077" fmla="*/ 305909 h 855181"/>
                <a:gd name="connsiteX6078" fmla="*/ 433721 w 835885"/>
                <a:gd name="connsiteY6078" fmla="*/ 306362 h 855181"/>
                <a:gd name="connsiteX6079" fmla="*/ 433607 w 835885"/>
                <a:gd name="connsiteY6079" fmla="*/ 308292 h 855181"/>
                <a:gd name="connsiteX6080" fmla="*/ 432472 w 835885"/>
                <a:gd name="connsiteY6080" fmla="*/ 311470 h 855181"/>
                <a:gd name="connsiteX6081" fmla="*/ 430656 w 835885"/>
                <a:gd name="connsiteY6081" fmla="*/ 312379 h 855181"/>
                <a:gd name="connsiteX6082" fmla="*/ 429748 w 835885"/>
                <a:gd name="connsiteY6082" fmla="*/ 311357 h 855181"/>
                <a:gd name="connsiteX6083" fmla="*/ 429861 w 835885"/>
                <a:gd name="connsiteY6083" fmla="*/ 310449 h 855181"/>
                <a:gd name="connsiteX6084" fmla="*/ 430315 w 835885"/>
                <a:gd name="connsiteY6084" fmla="*/ 310222 h 855181"/>
                <a:gd name="connsiteX6085" fmla="*/ 429975 w 835885"/>
                <a:gd name="connsiteY6085" fmla="*/ 309655 h 855181"/>
                <a:gd name="connsiteX6086" fmla="*/ 428953 w 835885"/>
                <a:gd name="connsiteY6086" fmla="*/ 309087 h 855181"/>
                <a:gd name="connsiteX6087" fmla="*/ 428499 w 835885"/>
                <a:gd name="connsiteY6087" fmla="*/ 308179 h 855181"/>
                <a:gd name="connsiteX6088" fmla="*/ 428839 w 835885"/>
                <a:gd name="connsiteY6088" fmla="*/ 306817 h 855181"/>
                <a:gd name="connsiteX6089" fmla="*/ 429407 w 835885"/>
                <a:gd name="connsiteY6089" fmla="*/ 305454 h 855181"/>
                <a:gd name="connsiteX6090" fmla="*/ 430202 w 835885"/>
                <a:gd name="connsiteY6090" fmla="*/ 304319 h 855181"/>
                <a:gd name="connsiteX6091" fmla="*/ 430996 w 835885"/>
                <a:gd name="connsiteY6091" fmla="*/ 304092 h 855181"/>
                <a:gd name="connsiteX6092" fmla="*/ 431223 w 835885"/>
                <a:gd name="connsiteY6092" fmla="*/ 305341 h 855181"/>
                <a:gd name="connsiteX6093" fmla="*/ 431337 w 835885"/>
                <a:gd name="connsiteY6093" fmla="*/ 306249 h 855181"/>
                <a:gd name="connsiteX6094" fmla="*/ 431791 w 835885"/>
                <a:gd name="connsiteY6094" fmla="*/ 305795 h 855181"/>
                <a:gd name="connsiteX6095" fmla="*/ 432358 w 835885"/>
                <a:gd name="connsiteY6095" fmla="*/ 305454 h 85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</a:cxnLst>
              <a:rect l="l" t="t" r="r" b="b"/>
              <a:pathLst>
                <a:path w="835885" h="855181">
                  <a:moveTo>
                    <a:pt x="130082" y="116234"/>
                  </a:moveTo>
                  <a:lnTo>
                    <a:pt x="144384" y="115666"/>
                  </a:lnTo>
                  <a:lnTo>
                    <a:pt x="151309" y="113623"/>
                  </a:lnTo>
                  <a:lnTo>
                    <a:pt x="153806" y="113737"/>
                  </a:lnTo>
                  <a:lnTo>
                    <a:pt x="157325" y="114532"/>
                  </a:lnTo>
                  <a:lnTo>
                    <a:pt x="158800" y="114872"/>
                  </a:lnTo>
                  <a:lnTo>
                    <a:pt x="162092" y="114872"/>
                  </a:lnTo>
                  <a:lnTo>
                    <a:pt x="165384" y="114191"/>
                  </a:lnTo>
                  <a:lnTo>
                    <a:pt x="166859" y="113282"/>
                  </a:lnTo>
                  <a:lnTo>
                    <a:pt x="170378" y="109764"/>
                  </a:lnTo>
                  <a:lnTo>
                    <a:pt x="172648" y="108742"/>
                  </a:lnTo>
                  <a:lnTo>
                    <a:pt x="175032" y="108742"/>
                  </a:lnTo>
                  <a:lnTo>
                    <a:pt x="182410" y="109764"/>
                  </a:lnTo>
                  <a:lnTo>
                    <a:pt x="182751" y="109764"/>
                  </a:lnTo>
                  <a:lnTo>
                    <a:pt x="187064" y="113623"/>
                  </a:lnTo>
                  <a:lnTo>
                    <a:pt x="189788" y="114191"/>
                  </a:lnTo>
                  <a:lnTo>
                    <a:pt x="190696" y="113623"/>
                  </a:lnTo>
                  <a:lnTo>
                    <a:pt x="192966" y="111353"/>
                  </a:lnTo>
                  <a:lnTo>
                    <a:pt x="193988" y="110558"/>
                  </a:lnTo>
                  <a:lnTo>
                    <a:pt x="194556" y="110445"/>
                  </a:lnTo>
                  <a:lnTo>
                    <a:pt x="195918" y="110558"/>
                  </a:lnTo>
                  <a:lnTo>
                    <a:pt x="196372" y="110331"/>
                  </a:lnTo>
                  <a:lnTo>
                    <a:pt x="196712" y="109650"/>
                  </a:lnTo>
                  <a:lnTo>
                    <a:pt x="196939" y="107948"/>
                  </a:lnTo>
                  <a:lnTo>
                    <a:pt x="197167" y="107493"/>
                  </a:lnTo>
                  <a:lnTo>
                    <a:pt x="199891" y="106245"/>
                  </a:lnTo>
                  <a:lnTo>
                    <a:pt x="204885" y="107380"/>
                  </a:lnTo>
                  <a:lnTo>
                    <a:pt x="206815" y="106926"/>
                  </a:lnTo>
                  <a:lnTo>
                    <a:pt x="207609" y="106699"/>
                  </a:lnTo>
                  <a:lnTo>
                    <a:pt x="208858" y="105450"/>
                  </a:lnTo>
                  <a:lnTo>
                    <a:pt x="209199" y="103975"/>
                  </a:lnTo>
                  <a:lnTo>
                    <a:pt x="209199" y="102612"/>
                  </a:lnTo>
                  <a:lnTo>
                    <a:pt x="209425" y="101591"/>
                  </a:lnTo>
                  <a:lnTo>
                    <a:pt x="210447" y="100343"/>
                  </a:lnTo>
                  <a:lnTo>
                    <a:pt x="214079" y="97845"/>
                  </a:lnTo>
                  <a:lnTo>
                    <a:pt x="214079" y="97845"/>
                  </a:lnTo>
                  <a:lnTo>
                    <a:pt x="214079" y="97845"/>
                  </a:lnTo>
                  <a:lnTo>
                    <a:pt x="215441" y="95461"/>
                  </a:lnTo>
                  <a:lnTo>
                    <a:pt x="218847" y="92170"/>
                  </a:lnTo>
                  <a:lnTo>
                    <a:pt x="220209" y="90240"/>
                  </a:lnTo>
                  <a:lnTo>
                    <a:pt x="220436" y="89218"/>
                  </a:lnTo>
                  <a:lnTo>
                    <a:pt x="220436" y="88765"/>
                  </a:lnTo>
                  <a:lnTo>
                    <a:pt x="220550" y="86608"/>
                  </a:lnTo>
                  <a:lnTo>
                    <a:pt x="220890" y="85359"/>
                  </a:lnTo>
                  <a:lnTo>
                    <a:pt x="221684" y="84451"/>
                  </a:lnTo>
                  <a:lnTo>
                    <a:pt x="223274" y="83316"/>
                  </a:lnTo>
                  <a:lnTo>
                    <a:pt x="224182" y="82635"/>
                  </a:lnTo>
                  <a:lnTo>
                    <a:pt x="227133" y="81046"/>
                  </a:lnTo>
                  <a:lnTo>
                    <a:pt x="233376" y="79230"/>
                  </a:lnTo>
                  <a:lnTo>
                    <a:pt x="233830" y="78889"/>
                  </a:lnTo>
                  <a:lnTo>
                    <a:pt x="234851" y="77754"/>
                  </a:lnTo>
                  <a:lnTo>
                    <a:pt x="235306" y="77527"/>
                  </a:lnTo>
                  <a:lnTo>
                    <a:pt x="235987" y="77754"/>
                  </a:lnTo>
                  <a:lnTo>
                    <a:pt x="236327" y="78322"/>
                  </a:lnTo>
                  <a:lnTo>
                    <a:pt x="236441" y="79003"/>
                  </a:lnTo>
                  <a:lnTo>
                    <a:pt x="236668" y="79343"/>
                  </a:lnTo>
                  <a:lnTo>
                    <a:pt x="239846" y="81046"/>
                  </a:lnTo>
                  <a:lnTo>
                    <a:pt x="240527" y="81273"/>
                  </a:lnTo>
                  <a:lnTo>
                    <a:pt x="242570" y="80592"/>
                  </a:lnTo>
                  <a:lnTo>
                    <a:pt x="246089" y="77414"/>
                  </a:lnTo>
                  <a:lnTo>
                    <a:pt x="248359" y="76392"/>
                  </a:lnTo>
                  <a:lnTo>
                    <a:pt x="250516" y="76165"/>
                  </a:lnTo>
                  <a:lnTo>
                    <a:pt x="251311" y="76278"/>
                  </a:lnTo>
                  <a:lnTo>
                    <a:pt x="252446" y="76392"/>
                  </a:lnTo>
                  <a:lnTo>
                    <a:pt x="256078" y="77527"/>
                  </a:lnTo>
                  <a:lnTo>
                    <a:pt x="259029" y="77867"/>
                  </a:lnTo>
                  <a:lnTo>
                    <a:pt x="259937" y="78095"/>
                  </a:lnTo>
                  <a:lnTo>
                    <a:pt x="260164" y="78548"/>
                  </a:lnTo>
                  <a:lnTo>
                    <a:pt x="260278" y="80251"/>
                  </a:lnTo>
                  <a:lnTo>
                    <a:pt x="260505" y="80705"/>
                  </a:lnTo>
                  <a:lnTo>
                    <a:pt x="261072" y="80819"/>
                  </a:lnTo>
                  <a:lnTo>
                    <a:pt x="261867" y="80251"/>
                  </a:lnTo>
                  <a:lnTo>
                    <a:pt x="263683" y="80138"/>
                  </a:lnTo>
                  <a:lnTo>
                    <a:pt x="266180" y="79684"/>
                  </a:lnTo>
                  <a:lnTo>
                    <a:pt x="267429" y="79798"/>
                  </a:lnTo>
                  <a:lnTo>
                    <a:pt x="268337" y="80251"/>
                  </a:lnTo>
                  <a:lnTo>
                    <a:pt x="270380" y="81613"/>
                  </a:lnTo>
                  <a:lnTo>
                    <a:pt x="271515" y="82067"/>
                  </a:lnTo>
                  <a:lnTo>
                    <a:pt x="274353" y="82181"/>
                  </a:lnTo>
                  <a:lnTo>
                    <a:pt x="275942" y="81954"/>
                  </a:lnTo>
                  <a:lnTo>
                    <a:pt x="277304" y="81613"/>
                  </a:lnTo>
                  <a:lnTo>
                    <a:pt x="279120" y="81046"/>
                  </a:lnTo>
                  <a:lnTo>
                    <a:pt x="280709" y="81046"/>
                  </a:lnTo>
                  <a:lnTo>
                    <a:pt x="283888" y="81500"/>
                  </a:lnTo>
                  <a:lnTo>
                    <a:pt x="286044" y="81386"/>
                  </a:lnTo>
                  <a:lnTo>
                    <a:pt x="287520" y="80819"/>
                  </a:lnTo>
                  <a:lnTo>
                    <a:pt x="287861" y="80705"/>
                  </a:lnTo>
                  <a:lnTo>
                    <a:pt x="289563" y="79343"/>
                  </a:lnTo>
                  <a:lnTo>
                    <a:pt x="291266" y="77186"/>
                  </a:lnTo>
                  <a:lnTo>
                    <a:pt x="291493" y="76165"/>
                  </a:lnTo>
                  <a:lnTo>
                    <a:pt x="291379" y="75030"/>
                  </a:lnTo>
                  <a:lnTo>
                    <a:pt x="291720" y="74122"/>
                  </a:lnTo>
                  <a:lnTo>
                    <a:pt x="293196" y="73668"/>
                  </a:lnTo>
                  <a:lnTo>
                    <a:pt x="294331" y="73895"/>
                  </a:lnTo>
                  <a:lnTo>
                    <a:pt x="294444" y="74009"/>
                  </a:lnTo>
                  <a:lnTo>
                    <a:pt x="294898" y="74576"/>
                  </a:lnTo>
                  <a:lnTo>
                    <a:pt x="295352" y="75597"/>
                  </a:lnTo>
                  <a:lnTo>
                    <a:pt x="296147" y="76619"/>
                  </a:lnTo>
                  <a:lnTo>
                    <a:pt x="297850" y="78208"/>
                  </a:lnTo>
                  <a:lnTo>
                    <a:pt x="299098" y="78889"/>
                  </a:lnTo>
                  <a:lnTo>
                    <a:pt x="300120" y="78095"/>
                  </a:lnTo>
                  <a:lnTo>
                    <a:pt x="301255" y="75484"/>
                  </a:lnTo>
                  <a:lnTo>
                    <a:pt x="302163" y="70490"/>
                  </a:lnTo>
                  <a:lnTo>
                    <a:pt x="302617" y="60274"/>
                  </a:lnTo>
                  <a:lnTo>
                    <a:pt x="302730" y="59820"/>
                  </a:lnTo>
                  <a:lnTo>
                    <a:pt x="303638" y="56187"/>
                  </a:lnTo>
                  <a:lnTo>
                    <a:pt x="304660" y="55279"/>
                  </a:lnTo>
                  <a:lnTo>
                    <a:pt x="306476" y="53690"/>
                  </a:lnTo>
                  <a:lnTo>
                    <a:pt x="308065" y="53463"/>
                  </a:lnTo>
                  <a:lnTo>
                    <a:pt x="310903" y="53009"/>
                  </a:lnTo>
                  <a:lnTo>
                    <a:pt x="319757" y="53690"/>
                  </a:lnTo>
                  <a:lnTo>
                    <a:pt x="338940" y="56641"/>
                  </a:lnTo>
                  <a:lnTo>
                    <a:pt x="343026" y="56187"/>
                  </a:lnTo>
                  <a:lnTo>
                    <a:pt x="345183" y="55506"/>
                  </a:lnTo>
                  <a:lnTo>
                    <a:pt x="346204" y="54939"/>
                  </a:lnTo>
                  <a:lnTo>
                    <a:pt x="347113" y="54031"/>
                  </a:lnTo>
                  <a:lnTo>
                    <a:pt x="347680" y="52782"/>
                  </a:lnTo>
                  <a:lnTo>
                    <a:pt x="347794" y="50398"/>
                  </a:lnTo>
                  <a:lnTo>
                    <a:pt x="348134" y="49376"/>
                  </a:lnTo>
                  <a:lnTo>
                    <a:pt x="349496" y="48015"/>
                  </a:lnTo>
                  <a:lnTo>
                    <a:pt x="351653" y="46652"/>
                  </a:lnTo>
                  <a:lnTo>
                    <a:pt x="353923" y="45631"/>
                  </a:lnTo>
                  <a:lnTo>
                    <a:pt x="355626" y="45517"/>
                  </a:lnTo>
                  <a:lnTo>
                    <a:pt x="357442" y="46766"/>
                  </a:lnTo>
                  <a:lnTo>
                    <a:pt x="358350" y="48242"/>
                  </a:lnTo>
                  <a:lnTo>
                    <a:pt x="359372" y="49263"/>
                  </a:lnTo>
                  <a:lnTo>
                    <a:pt x="361415" y="49036"/>
                  </a:lnTo>
                  <a:lnTo>
                    <a:pt x="363118" y="48128"/>
                  </a:lnTo>
                  <a:lnTo>
                    <a:pt x="366069" y="45971"/>
                  </a:lnTo>
                  <a:lnTo>
                    <a:pt x="367885" y="45404"/>
                  </a:lnTo>
                  <a:lnTo>
                    <a:pt x="377420" y="45631"/>
                  </a:lnTo>
                  <a:lnTo>
                    <a:pt x="383776" y="48923"/>
                  </a:lnTo>
                  <a:lnTo>
                    <a:pt x="387068" y="49036"/>
                  </a:lnTo>
                  <a:lnTo>
                    <a:pt x="388317" y="48242"/>
                  </a:lnTo>
                  <a:lnTo>
                    <a:pt x="388544" y="48015"/>
                  </a:lnTo>
                  <a:lnTo>
                    <a:pt x="390927" y="45517"/>
                  </a:lnTo>
                  <a:lnTo>
                    <a:pt x="392857" y="44836"/>
                  </a:lnTo>
                  <a:lnTo>
                    <a:pt x="396035" y="44836"/>
                  </a:lnTo>
                  <a:lnTo>
                    <a:pt x="399214" y="45517"/>
                  </a:lnTo>
                  <a:lnTo>
                    <a:pt x="400803" y="45063"/>
                  </a:lnTo>
                  <a:lnTo>
                    <a:pt x="402959" y="41431"/>
                  </a:lnTo>
                  <a:lnTo>
                    <a:pt x="404435" y="40750"/>
                  </a:lnTo>
                  <a:lnTo>
                    <a:pt x="406138" y="40864"/>
                  </a:lnTo>
                  <a:lnTo>
                    <a:pt x="408181" y="40636"/>
                  </a:lnTo>
                  <a:lnTo>
                    <a:pt x="410224" y="40069"/>
                  </a:lnTo>
                  <a:lnTo>
                    <a:pt x="411813" y="39274"/>
                  </a:lnTo>
                  <a:lnTo>
                    <a:pt x="414424" y="36891"/>
                  </a:lnTo>
                  <a:lnTo>
                    <a:pt x="415218" y="37004"/>
                  </a:lnTo>
                  <a:lnTo>
                    <a:pt x="419759" y="40296"/>
                  </a:lnTo>
                  <a:lnTo>
                    <a:pt x="421234" y="40183"/>
                  </a:lnTo>
                  <a:lnTo>
                    <a:pt x="422823" y="38593"/>
                  </a:lnTo>
                  <a:lnTo>
                    <a:pt x="423391" y="38253"/>
                  </a:lnTo>
                  <a:lnTo>
                    <a:pt x="423959" y="38139"/>
                  </a:lnTo>
                  <a:lnTo>
                    <a:pt x="424413" y="37799"/>
                  </a:lnTo>
                  <a:lnTo>
                    <a:pt x="424753" y="36891"/>
                  </a:lnTo>
                  <a:lnTo>
                    <a:pt x="426910" y="38366"/>
                  </a:lnTo>
                  <a:lnTo>
                    <a:pt x="428045" y="38593"/>
                  </a:lnTo>
                  <a:lnTo>
                    <a:pt x="429180" y="38026"/>
                  </a:lnTo>
                  <a:lnTo>
                    <a:pt x="429748" y="37004"/>
                  </a:lnTo>
                  <a:lnTo>
                    <a:pt x="429748" y="35869"/>
                  </a:lnTo>
                  <a:lnTo>
                    <a:pt x="429520" y="33031"/>
                  </a:lnTo>
                  <a:lnTo>
                    <a:pt x="429294" y="28832"/>
                  </a:lnTo>
                  <a:lnTo>
                    <a:pt x="432131" y="27469"/>
                  </a:lnTo>
                  <a:lnTo>
                    <a:pt x="435991" y="27810"/>
                  </a:lnTo>
                  <a:lnTo>
                    <a:pt x="438828" y="28718"/>
                  </a:lnTo>
                  <a:lnTo>
                    <a:pt x="439623" y="29285"/>
                  </a:lnTo>
                  <a:lnTo>
                    <a:pt x="440077" y="30080"/>
                  </a:lnTo>
                  <a:lnTo>
                    <a:pt x="440531" y="30648"/>
                  </a:lnTo>
                  <a:lnTo>
                    <a:pt x="441212" y="30761"/>
                  </a:lnTo>
                  <a:lnTo>
                    <a:pt x="441439" y="30307"/>
                  </a:lnTo>
                  <a:lnTo>
                    <a:pt x="441893" y="28264"/>
                  </a:lnTo>
                  <a:lnTo>
                    <a:pt x="442347" y="27469"/>
                  </a:lnTo>
                  <a:lnTo>
                    <a:pt x="443823" y="26221"/>
                  </a:lnTo>
                  <a:lnTo>
                    <a:pt x="443936" y="26107"/>
                  </a:lnTo>
                  <a:lnTo>
                    <a:pt x="445525" y="25086"/>
                  </a:lnTo>
                  <a:lnTo>
                    <a:pt x="447342" y="24291"/>
                  </a:lnTo>
                  <a:lnTo>
                    <a:pt x="449044" y="24064"/>
                  </a:lnTo>
                  <a:lnTo>
                    <a:pt x="450633" y="25880"/>
                  </a:lnTo>
                  <a:lnTo>
                    <a:pt x="452563" y="27129"/>
                  </a:lnTo>
                  <a:lnTo>
                    <a:pt x="452677" y="28264"/>
                  </a:lnTo>
                  <a:lnTo>
                    <a:pt x="452450" y="29399"/>
                  </a:lnTo>
                  <a:lnTo>
                    <a:pt x="452677" y="30080"/>
                  </a:lnTo>
                  <a:lnTo>
                    <a:pt x="453585" y="30421"/>
                  </a:lnTo>
                  <a:lnTo>
                    <a:pt x="454266" y="30194"/>
                  </a:lnTo>
                  <a:lnTo>
                    <a:pt x="454947" y="29853"/>
                  </a:lnTo>
                  <a:lnTo>
                    <a:pt x="455742" y="29739"/>
                  </a:lnTo>
                  <a:lnTo>
                    <a:pt x="458352" y="30080"/>
                  </a:lnTo>
                  <a:lnTo>
                    <a:pt x="459260" y="29967"/>
                  </a:lnTo>
                  <a:lnTo>
                    <a:pt x="462552" y="28945"/>
                  </a:lnTo>
                  <a:lnTo>
                    <a:pt x="464027" y="28832"/>
                  </a:lnTo>
                  <a:lnTo>
                    <a:pt x="466071" y="29172"/>
                  </a:lnTo>
                  <a:lnTo>
                    <a:pt x="467546" y="28832"/>
                  </a:lnTo>
                  <a:lnTo>
                    <a:pt x="469476" y="25994"/>
                  </a:lnTo>
                  <a:lnTo>
                    <a:pt x="471633" y="25540"/>
                  </a:lnTo>
                  <a:lnTo>
                    <a:pt x="474471" y="24405"/>
                  </a:lnTo>
                  <a:lnTo>
                    <a:pt x="476514" y="26221"/>
                  </a:lnTo>
                  <a:lnTo>
                    <a:pt x="477762" y="29626"/>
                  </a:lnTo>
                  <a:lnTo>
                    <a:pt x="478103" y="33258"/>
                  </a:lnTo>
                  <a:lnTo>
                    <a:pt x="478330" y="34280"/>
                  </a:lnTo>
                  <a:lnTo>
                    <a:pt x="478784" y="34848"/>
                  </a:lnTo>
                  <a:lnTo>
                    <a:pt x="479238" y="35301"/>
                  </a:lnTo>
                  <a:lnTo>
                    <a:pt x="479806" y="36096"/>
                  </a:lnTo>
                  <a:lnTo>
                    <a:pt x="480146" y="36436"/>
                  </a:lnTo>
                  <a:lnTo>
                    <a:pt x="481054" y="37004"/>
                  </a:lnTo>
                  <a:lnTo>
                    <a:pt x="481394" y="37458"/>
                  </a:lnTo>
                  <a:lnTo>
                    <a:pt x="481508" y="38139"/>
                  </a:lnTo>
                  <a:lnTo>
                    <a:pt x="481281" y="39615"/>
                  </a:lnTo>
                  <a:lnTo>
                    <a:pt x="481394" y="40069"/>
                  </a:lnTo>
                  <a:lnTo>
                    <a:pt x="482870" y="41431"/>
                  </a:lnTo>
                  <a:lnTo>
                    <a:pt x="484232" y="41771"/>
                  </a:lnTo>
                  <a:lnTo>
                    <a:pt x="487638" y="41771"/>
                  </a:lnTo>
                  <a:lnTo>
                    <a:pt x="487070" y="43020"/>
                  </a:lnTo>
                  <a:lnTo>
                    <a:pt x="489340" y="43020"/>
                  </a:lnTo>
                  <a:lnTo>
                    <a:pt x="491270" y="43247"/>
                  </a:lnTo>
                  <a:lnTo>
                    <a:pt x="493086" y="44042"/>
                  </a:lnTo>
                  <a:lnTo>
                    <a:pt x="495016" y="45744"/>
                  </a:lnTo>
                  <a:lnTo>
                    <a:pt x="498308" y="49945"/>
                  </a:lnTo>
                  <a:lnTo>
                    <a:pt x="500464" y="51874"/>
                  </a:lnTo>
                  <a:lnTo>
                    <a:pt x="502394" y="51988"/>
                  </a:lnTo>
                  <a:lnTo>
                    <a:pt x="503188" y="50171"/>
                  </a:lnTo>
                  <a:lnTo>
                    <a:pt x="502961" y="47901"/>
                  </a:lnTo>
                  <a:lnTo>
                    <a:pt x="503302" y="46199"/>
                  </a:lnTo>
                  <a:lnTo>
                    <a:pt x="507048" y="45971"/>
                  </a:lnTo>
                  <a:lnTo>
                    <a:pt x="509091" y="45290"/>
                  </a:lnTo>
                  <a:lnTo>
                    <a:pt x="509999" y="45063"/>
                  </a:lnTo>
                  <a:lnTo>
                    <a:pt x="511248" y="45177"/>
                  </a:lnTo>
                  <a:lnTo>
                    <a:pt x="514199" y="46993"/>
                  </a:lnTo>
                  <a:lnTo>
                    <a:pt x="530090" y="53690"/>
                  </a:lnTo>
                  <a:lnTo>
                    <a:pt x="531679" y="53350"/>
                  </a:lnTo>
                  <a:lnTo>
                    <a:pt x="532133" y="53350"/>
                  </a:lnTo>
                  <a:lnTo>
                    <a:pt x="532474" y="53690"/>
                  </a:lnTo>
                  <a:lnTo>
                    <a:pt x="533268" y="54939"/>
                  </a:lnTo>
                  <a:lnTo>
                    <a:pt x="533609" y="55393"/>
                  </a:lnTo>
                  <a:lnTo>
                    <a:pt x="537241" y="57096"/>
                  </a:lnTo>
                  <a:lnTo>
                    <a:pt x="537582" y="57322"/>
                  </a:lnTo>
                  <a:lnTo>
                    <a:pt x="539398" y="58912"/>
                  </a:lnTo>
                  <a:lnTo>
                    <a:pt x="543484" y="64587"/>
                  </a:lnTo>
                  <a:lnTo>
                    <a:pt x="545414" y="65722"/>
                  </a:lnTo>
                  <a:lnTo>
                    <a:pt x="547684" y="66063"/>
                  </a:lnTo>
                  <a:lnTo>
                    <a:pt x="549954" y="65949"/>
                  </a:lnTo>
                  <a:lnTo>
                    <a:pt x="566186" y="60727"/>
                  </a:lnTo>
                  <a:lnTo>
                    <a:pt x="568683" y="60274"/>
                  </a:lnTo>
                  <a:lnTo>
                    <a:pt x="569705" y="60387"/>
                  </a:lnTo>
                  <a:lnTo>
                    <a:pt x="570500" y="60614"/>
                  </a:lnTo>
                  <a:lnTo>
                    <a:pt x="571294" y="60727"/>
                  </a:lnTo>
                  <a:lnTo>
                    <a:pt x="572202" y="60387"/>
                  </a:lnTo>
                  <a:lnTo>
                    <a:pt x="573110" y="59365"/>
                  </a:lnTo>
                  <a:lnTo>
                    <a:pt x="573791" y="57890"/>
                  </a:lnTo>
                  <a:lnTo>
                    <a:pt x="574586" y="56641"/>
                  </a:lnTo>
                  <a:lnTo>
                    <a:pt x="575948" y="56187"/>
                  </a:lnTo>
                  <a:lnTo>
                    <a:pt x="584461" y="56755"/>
                  </a:lnTo>
                  <a:lnTo>
                    <a:pt x="585369" y="57096"/>
                  </a:lnTo>
                  <a:lnTo>
                    <a:pt x="587412" y="58344"/>
                  </a:lnTo>
                  <a:lnTo>
                    <a:pt x="588321" y="58571"/>
                  </a:lnTo>
                  <a:lnTo>
                    <a:pt x="589456" y="58458"/>
                  </a:lnTo>
                  <a:lnTo>
                    <a:pt x="590137" y="58003"/>
                  </a:lnTo>
                  <a:lnTo>
                    <a:pt x="590818" y="57322"/>
                  </a:lnTo>
                  <a:lnTo>
                    <a:pt x="592066" y="56414"/>
                  </a:lnTo>
                  <a:lnTo>
                    <a:pt x="593202" y="56074"/>
                  </a:lnTo>
                  <a:lnTo>
                    <a:pt x="596607" y="55847"/>
                  </a:lnTo>
                  <a:lnTo>
                    <a:pt x="600239" y="53350"/>
                  </a:lnTo>
                  <a:lnTo>
                    <a:pt x="601261" y="53009"/>
                  </a:lnTo>
                  <a:lnTo>
                    <a:pt x="603417" y="53803"/>
                  </a:lnTo>
                  <a:lnTo>
                    <a:pt x="606255" y="56982"/>
                  </a:lnTo>
                  <a:lnTo>
                    <a:pt x="608185" y="57777"/>
                  </a:lnTo>
                  <a:lnTo>
                    <a:pt x="609547" y="57436"/>
                  </a:lnTo>
                  <a:lnTo>
                    <a:pt x="611931" y="56187"/>
                  </a:lnTo>
                  <a:lnTo>
                    <a:pt x="613293" y="56187"/>
                  </a:lnTo>
                  <a:lnTo>
                    <a:pt x="614541" y="56414"/>
                  </a:lnTo>
                  <a:lnTo>
                    <a:pt x="615563" y="56301"/>
                  </a:lnTo>
                  <a:lnTo>
                    <a:pt x="617720" y="55279"/>
                  </a:lnTo>
                  <a:lnTo>
                    <a:pt x="620331" y="53576"/>
                  </a:lnTo>
                  <a:lnTo>
                    <a:pt x="621579" y="52895"/>
                  </a:lnTo>
                  <a:lnTo>
                    <a:pt x="629865" y="50966"/>
                  </a:lnTo>
                  <a:lnTo>
                    <a:pt x="630546" y="51193"/>
                  </a:lnTo>
                  <a:lnTo>
                    <a:pt x="631114" y="50852"/>
                  </a:lnTo>
                  <a:lnTo>
                    <a:pt x="632249" y="49036"/>
                  </a:lnTo>
                  <a:lnTo>
                    <a:pt x="633725" y="45744"/>
                  </a:lnTo>
                  <a:lnTo>
                    <a:pt x="634860" y="42566"/>
                  </a:lnTo>
                  <a:lnTo>
                    <a:pt x="635427" y="41771"/>
                  </a:lnTo>
                  <a:lnTo>
                    <a:pt x="635995" y="41545"/>
                  </a:lnTo>
                  <a:lnTo>
                    <a:pt x="636449" y="41204"/>
                  </a:lnTo>
                  <a:lnTo>
                    <a:pt x="636676" y="40183"/>
                  </a:lnTo>
                  <a:lnTo>
                    <a:pt x="636335" y="39388"/>
                  </a:lnTo>
                  <a:lnTo>
                    <a:pt x="634973" y="38139"/>
                  </a:lnTo>
                  <a:lnTo>
                    <a:pt x="634519" y="37572"/>
                  </a:lnTo>
                  <a:lnTo>
                    <a:pt x="633497" y="35301"/>
                  </a:lnTo>
                  <a:lnTo>
                    <a:pt x="633725" y="34393"/>
                  </a:lnTo>
                  <a:lnTo>
                    <a:pt x="634860" y="33258"/>
                  </a:lnTo>
                  <a:lnTo>
                    <a:pt x="635200" y="31669"/>
                  </a:lnTo>
                  <a:lnTo>
                    <a:pt x="635314" y="30194"/>
                  </a:lnTo>
                  <a:lnTo>
                    <a:pt x="635200" y="28718"/>
                  </a:lnTo>
                  <a:lnTo>
                    <a:pt x="634746" y="27015"/>
                  </a:lnTo>
                  <a:lnTo>
                    <a:pt x="634179" y="26448"/>
                  </a:lnTo>
                  <a:lnTo>
                    <a:pt x="632703" y="26221"/>
                  </a:lnTo>
                  <a:lnTo>
                    <a:pt x="632135" y="25767"/>
                  </a:lnTo>
                  <a:lnTo>
                    <a:pt x="631908" y="24859"/>
                  </a:lnTo>
                  <a:lnTo>
                    <a:pt x="632022" y="22816"/>
                  </a:lnTo>
                  <a:lnTo>
                    <a:pt x="631908" y="21794"/>
                  </a:lnTo>
                  <a:lnTo>
                    <a:pt x="631000" y="18502"/>
                  </a:lnTo>
                  <a:lnTo>
                    <a:pt x="630433" y="17367"/>
                  </a:lnTo>
                  <a:lnTo>
                    <a:pt x="629638" y="16345"/>
                  </a:lnTo>
                  <a:lnTo>
                    <a:pt x="628503" y="15778"/>
                  </a:lnTo>
                  <a:lnTo>
                    <a:pt x="627141" y="15551"/>
                  </a:lnTo>
                  <a:lnTo>
                    <a:pt x="625779" y="14870"/>
                  </a:lnTo>
                  <a:lnTo>
                    <a:pt x="625098" y="13848"/>
                  </a:lnTo>
                  <a:lnTo>
                    <a:pt x="624644" y="13167"/>
                  </a:lnTo>
                  <a:lnTo>
                    <a:pt x="624190" y="11691"/>
                  </a:lnTo>
                  <a:lnTo>
                    <a:pt x="623963" y="9875"/>
                  </a:lnTo>
                  <a:lnTo>
                    <a:pt x="624076" y="7946"/>
                  </a:lnTo>
                  <a:lnTo>
                    <a:pt x="624644" y="6357"/>
                  </a:lnTo>
                  <a:lnTo>
                    <a:pt x="625325" y="5562"/>
                  </a:lnTo>
                  <a:lnTo>
                    <a:pt x="626006" y="5335"/>
                  </a:lnTo>
                  <a:lnTo>
                    <a:pt x="626687" y="5335"/>
                  </a:lnTo>
                  <a:lnTo>
                    <a:pt x="627368" y="4994"/>
                  </a:lnTo>
                  <a:lnTo>
                    <a:pt x="629979" y="2838"/>
                  </a:lnTo>
                  <a:lnTo>
                    <a:pt x="632589" y="2157"/>
                  </a:lnTo>
                  <a:lnTo>
                    <a:pt x="637924" y="2043"/>
                  </a:lnTo>
                  <a:lnTo>
                    <a:pt x="640081" y="0"/>
                  </a:lnTo>
                  <a:lnTo>
                    <a:pt x="641443" y="114"/>
                  </a:lnTo>
                  <a:lnTo>
                    <a:pt x="642238" y="567"/>
                  </a:lnTo>
                  <a:lnTo>
                    <a:pt x="644848" y="3519"/>
                  </a:lnTo>
                  <a:lnTo>
                    <a:pt x="646097" y="4540"/>
                  </a:lnTo>
                  <a:lnTo>
                    <a:pt x="648140" y="5108"/>
                  </a:lnTo>
                  <a:lnTo>
                    <a:pt x="651886" y="4768"/>
                  </a:lnTo>
                  <a:lnTo>
                    <a:pt x="654383" y="4540"/>
                  </a:lnTo>
                  <a:lnTo>
                    <a:pt x="656086" y="5108"/>
                  </a:lnTo>
                  <a:lnTo>
                    <a:pt x="658696" y="7492"/>
                  </a:lnTo>
                  <a:lnTo>
                    <a:pt x="662442" y="8400"/>
                  </a:lnTo>
                  <a:lnTo>
                    <a:pt x="664145" y="9081"/>
                  </a:lnTo>
                  <a:lnTo>
                    <a:pt x="665621" y="9421"/>
                  </a:lnTo>
                  <a:lnTo>
                    <a:pt x="665280" y="11351"/>
                  </a:lnTo>
                  <a:lnTo>
                    <a:pt x="664486" y="12940"/>
                  </a:lnTo>
                  <a:lnTo>
                    <a:pt x="669934" y="17140"/>
                  </a:lnTo>
                  <a:lnTo>
                    <a:pt x="674361" y="19410"/>
                  </a:lnTo>
                  <a:lnTo>
                    <a:pt x="675269" y="20432"/>
                  </a:lnTo>
                  <a:lnTo>
                    <a:pt x="677085" y="17707"/>
                  </a:lnTo>
                  <a:lnTo>
                    <a:pt x="677085" y="18729"/>
                  </a:lnTo>
                  <a:lnTo>
                    <a:pt x="677199" y="19637"/>
                  </a:lnTo>
                  <a:lnTo>
                    <a:pt x="677426" y="20545"/>
                  </a:lnTo>
                  <a:lnTo>
                    <a:pt x="677766" y="21226"/>
                  </a:lnTo>
                  <a:lnTo>
                    <a:pt x="677312" y="22816"/>
                  </a:lnTo>
                  <a:lnTo>
                    <a:pt x="677653" y="26221"/>
                  </a:lnTo>
                  <a:lnTo>
                    <a:pt x="677085" y="27469"/>
                  </a:lnTo>
                  <a:lnTo>
                    <a:pt x="678107" y="29285"/>
                  </a:lnTo>
                  <a:lnTo>
                    <a:pt x="678561" y="31556"/>
                  </a:lnTo>
                  <a:lnTo>
                    <a:pt x="679015" y="36323"/>
                  </a:lnTo>
                  <a:lnTo>
                    <a:pt x="680604" y="42566"/>
                  </a:lnTo>
                  <a:lnTo>
                    <a:pt x="681058" y="45177"/>
                  </a:lnTo>
                  <a:lnTo>
                    <a:pt x="681058" y="47901"/>
                  </a:lnTo>
                  <a:lnTo>
                    <a:pt x="680604" y="50626"/>
                  </a:lnTo>
                  <a:lnTo>
                    <a:pt x="679696" y="52782"/>
                  </a:lnTo>
                  <a:lnTo>
                    <a:pt x="678447" y="54031"/>
                  </a:lnTo>
                  <a:lnTo>
                    <a:pt x="676631" y="54258"/>
                  </a:lnTo>
                  <a:lnTo>
                    <a:pt x="674588" y="53690"/>
                  </a:lnTo>
                  <a:lnTo>
                    <a:pt x="672772" y="52669"/>
                  </a:lnTo>
                  <a:lnTo>
                    <a:pt x="671750" y="51420"/>
                  </a:lnTo>
                  <a:lnTo>
                    <a:pt x="666869" y="56641"/>
                  </a:lnTo>
                  <a:lnTo>
                    <a:pt x="665848" y="56755"/>
                  </a:lnTo>
                  <a:lnTo>
                    <a:pt x="665394" y="57209"/>
                  </a:lnTo>
                  <a:lnTo>
                    <a:pt x="665167" y="57777"/>
                  </a:lnTo>
                  <a:lnTo>
                    <a:pt x="664599" y="58344"/>
                  </a:lnTo>
                  <a:lnTo>
                    <a:pt x="661875" y="60046"/>
                  </a:lnTo>
                  <a:lnTo>
                    <a:pt x="659264" y="62317"/>
                  </a:lnTo>
                  <a:lnTo>
                    <a:pt x="657562" y="63225"/>
                  </a:lnTo>
                  <a:lnTo>
                    <a:pt x="651432" y="63906"/>
                  </a:lnTo>
                  <a:lnTo>
                    <a:pt x="650297" y="64927"/>
                  </a:lnTo>
                  <a:lnTo>
                    <a:pt x="651773" y="67198"/>
                  </a:lnTo>
                  <a:lnTo>
                    <a:pt x="650751" y="70035"/>
                  </a:lnTo>
                  <a:lnTo>
                    <a:pt x="650297" y="72533"/>
                  </a:lnTo>
                  <a:lnTo>
                    <a:pt x="650637" y="74803"/>
                  </a:lnTo>
                  <a:lnTo>
                    <a:pt x="651773" y="77073"/>
                  </a:lnTo>
                  <a:lnTo>
                    <a:pt x="649956" y="79911"/>
                  </a:lnTo>
                  <a:lnTo>
                    <a:pt x="649956" y="80932"/>
                  </a:lnTo>
                  <a:lnTo>
                    <a:pt x="651432" y="81386"/>
                  </a:lnTo>
                  <a:lnTo>
                    <a:pt x="652113" y="81954"/>
                  </a:lnTo>
                  <a:lnTo>
                    <a:pt x="650410" y="85246"/>
                  </a:lnTo>
                  <a:lnTo>
                    <a:pt x="650637" y="87062"/>
                  </a:lnTo>
                  <a:lnTo>
                    <a:pt x="651999" y="89899"/>
                  </a:lnTo>
                  <a:lnTo>
                    <a:pt x="652794" y="91262"/>
                  </a:lnTo>
                  <a:lnTo>
                    <a:pt x="655405" y="92511"/>
                  </a:lnTo>
                  <a:lnTo>
                    <a:pt x="655518" y="93986"/>
                  </a:lnTo>
                  <a:lnTo>
                    <a:pt x="654837" y="95461"/>
                  </a:lnTo>
                  <a:lnTo>
                    <a:pt x="654043" y="96142"/>
                  </a:lnTo>
                  <a:lnTo>
                    <a:pt x="652567" y="96370"/>
                  </a:lnTo>
                  <a:lnTo>
                    <a:pt x="651773" y="96824"/>
                  </a:lnTo>
                  <a:lnTo>
                    <a:pt x="651546" y="97618"/>
                  </a:lnTo>
                  <a:lnTo>
                    <a:pt x="651773" y="98754"/>
                  </a:lnTo>
                  <a:lnTo>
                    <a:pt x="652794" y="100002"/>
                  </a:lnTo>
                  <a:lnTo>
                    <a:pt x="653702" y="100456"/>
                  </a:lnTo>
                  <a:lnTo>
                    <a:pt x="653929" y="100910"/>
                  </a:lnTo>
                  <a:lnTo>
                    <a:pt x="652908" y="102159"/>
                  </a:lnTo>
                  <a:lnTo>
                    <a:pt x="651546" y="103181"/>
                  </a:lnTo>
                  <a:lnTo>
                    <a:pt x="648821" y="104543"/>
                  </a:lnTo>
                  <a:lnTo>
                    <a:pt x="647686" y="105791"/>
                  </a:lnTo>
                  <a:lnTo>
                    <a:pt x="647913" y="106358"/>
                  </a:lnTo>
                  <a:lnTo>
                    <a:pt x="648481" y="107267"/>
                  </a:lnTo>
                  <a:lnTo>
                    <a:pt x="648594" y="108061"/>
                  </a:lnTo>
                  <a:lnTo>
                    <a:pt x="647346" y="108402"/>
                  </a:lnTo>
                  <a:lnTo>
                    <a:pt x="646551" y="108288"/>
                  </a:lnTo>
                  <a:lnTo>
                    <a:pt x="645870" y="107948"/>
                  </a:lnTo>
                  <a:lnTo>
                    <a:pt x="645416" y="107380"/>
                  </a:lnTo>
                  <a:lnTo>
                    <a:pt x="645076" y="106699"/>
                  </a:lnTo>
                  <a:lnTo>
                    <a:pt x="644508" y="106699"/>
                  </a:lnTo>
                  <a:lnTo>
                    <a:pt x="643713" y="109196"/>
                  </a:lnTo>
                  <a:lnTo>
                    <a:pt x="643146" y="110331"/>
                  </a:lnTo>
                  <a:lnTo>
                    <a:pt x="642465" y="111126"/>
                  </a:lnTo>
                  <a:lnTo>
                    <a:pt x="641784" y="111126"/>
                  </a:lnTo>
                  <a:lnTo>
                    <a:pt x="641670" y="110558"/>
                  </a:lnTo>
                  <a:lnTo>
                    <a:pt x="641216" y="109310"/>
                  </a:lnTo>
                  <a:lnTo>
                    <a:pt x="641216" y="110672"/>
                  </a:lnTo>
                  <a:lnTo>
                    <a:pt x="641103" y="111353"/>
                  </a:lnTo>
                  <a:lnTo>
                    <a:pt x="640648" y="111694"/>
                  </a:lnTo>
                  <a:lnTo>
                    <a:pt x="639741" y="111920"/>
                  </a:lnTo>
                  <a:lnTo>
                    <a:pt x="639627" y="112488"/>
                  </a:lnTo>
                  <a:lnTo>
                    <a:pt x="639741" y="112715"/>
                  </a:lnTo>
                  <a:lnTo>
                    <a:pt x="639967" y="112715"/>
                  </a:lnTo>
                  <a:lnTo>
                    <a:pt x="640308" y="112829"/>
                  </a:lnTo>
                  <a:lnTo>
                    <a:pt x="639400" y="113282"/>
                  </a:lnTo>
                  <a:lnTo>
                    <a:pt x="639173" y="113737"/>
                  </a:lnTo>
                  <a:lnTo>
                    <a:pt x="639060" y="114532"/>
                  </a:lnTo>
                  <a:lnTo>
                    <a:pt x="639741" y="115894"/>
                  </a:lnTo>
                  <a:lnTo>
                    <a:pt x="634519" y="120434"/>
                  </a:lnTo>
                  <a:lnTo>
                    <a:pt x="633044" y="122818"/>
                  </a:lnTo>
                  <a:lnTo>
                    <a:pt x="632249" y="126223"/>
                  </a:lnTo>
                  <a:lnTo>
                    <a:pt x="630092" y="128833"/>
                  </a:lnTo>
                  <a:lnTo>
                    <a:pt x="627141" y="130309"/>
                  </a:lnTo>
                  <a:lnTo>
                    <a:pt x="623509" y="129969"/>
                  </a:lnTo>
                  <a:lnTo>
                    <a:pt x="623736" y="129401"/>
                  </a:lnTo>
                  <a:lnTo>
                    <a:pt x="622714" y="127471"/>
                  </a:lnTo>
                  <a:lnTo>
                    <a:pt x="622487" y="124861"/>
                  </a:lnTo>
                  <a:lnTo>
                    <a:pt x="621919" y="122590"/>
                  </a:lnTo>
                  <a:lnTo>
                    <a:pt x="619876" y="121569"/>
                  </a:lnTo>
                  <a:lnTo>
                    <a:pt x="619876" y="120661"/>
                  </a:lnTo>
                  <a:lnTo>
                    <a:pt x="621238" y="120661"/>
                  </a:lnTo>
                  <a:lnTo>
                    <a:pt x="623055" y="120434"/>
                  </a:lnTo>
                  <a:lnTo>
                    <a:pt x="624644" y="119980"/>
                  </a:lnTo>
                  <a:lnTo>
                    <a:pt x="625325" y="119412"/>
                  </a:lnTo>
                  <a:lnTo>
                    <a:pt x="624644" y="118163"/>
                  </a:lnTo>
                  <a:lnTo>
                    <a:pt x="623168" y="117937"/>
                  </a:lnTo>
                  <a:lnTo>
                    <a:pt x="621579" y="118390"/>
                  </a:lnTo>
                  <a:lnTo>
                    <a:pt x="620557" y="118958"/>
                  </a:lnTo>
                  <a:lnTo>
                    <a:pt x="620217" y="118050"/>
                  </a:lnTo>
                  <a:lnTo>
                    <a:pt x="619990" y="117028"/>
                  </a:lnTo>
                  <a:lnTo>
                    <a:pt x="619309" y="117028"/>
                  </a:lnTo>
                  <a:lnTo>
                    <a:pt x="619309" y="117937"/>
                  </a:lnTo>
                  <a:lnTo>
                    <a:pt x="619763" y="118618"/>
                  </a:lnTo>
                  <a:lnTo>
                    <a:pt x="620103" y="119753"/>
                  </a:lnTo>
                  <a:lnTo>
                    <a:pt x="619422" y="119753"/>
                  </a:lnTo>
                  <a:lnTo>
                    <a:pt x="617947" y="117937"/>
                  </a:lnTo>
                  <a:lnTo>
                    <a:pt x="614882" y="116120"/>
                  </a:lnTo>
                  <a:lnTo>
                    <a:pt x="611704" y="115213"/>
                  </a:lnTo>
                  <a:lnTo>
                    <a:pt x="609547" y="116234"/>
                  </a:lnTo>
                  <a:lnTo>
                    <a:pt x="607958" y="115780"/>
                  </a:lnTo>
                  <a:lnTo>
                    <a:pt x="602736" y="115553"/>
                  </a:lnTo>
                  <a:lnTo>
                    <a:pt x="601601" y="114872"/>
                  </a:lnTo>
                  <a:lnTo>
                    <a:pt x="600580" y="114644"/>
                  </a:lnTo>
                  <a:lnTo>
                    <a:pt x="593656" y="115213"/>
                  </a:lnTo>
                  <a:lnTo>
                    <a:pt x="589683" y="114418"/>
                  </a:lnTo>
                  <a:lnTo>
                    <a:pt x="585369" y="112942"/>
                  </a:lnTo>
                  <a:lnTo>
                    <a:pt x="581283" y="112148"/>
                  </a:lnTo>
                  <a:lnTo>
                    <a:pt x="577651" y="113510"/>
                  </a:lnTo>
                  <a:lnTo>
                    <a:pt x="576856" y="113282"/>
                  </a:lnTo>
                  <a:lnTo>
                    <a:pt x="574813" y="112829"/>
                  </a:lnTo>
                  <a:lnTo>
                    <a:pt x="572770" y="111694"/>
                  </a:lnTo>
                  <a:lnTo>
                    <a:pt x="571294" y="110331"/>
                  </a:lnTo>
                  <a:lnTo>
                    <a:pt x="569819" y="109423"/>
                  </a:lnTo>
                  <a:lnTo>
                    <a:pt x="564938" y="108402"/>
                  </a:lnTo>
                  <a:lnTo>
                    <a:pt x="563235" y="108288"/>
                  </a:lnTo>
                  <a:lnTo>
                    <a:pt x="559716" y="106699"/>
                  </a:lnTo>
                  <a:lnTo>
                    <a:pt x="555630" y="103748"/>
                  </a:lnTo>
                  <a:lnTo>
                    <a:pt x="551657" y="102500"/>
                  </a:lnTo>
                  <a:lnTo>
                    <a:pt x="548365" y="105677"/>
                  </a:lnTo>
                  <a:lnTo>
                    <a:pt x="547684" y="105677"/>
                  </a:lnTo>
                  <a:lnTo>
                    <a:pt x="547684" y="104996"/>
                  </a:lnTo>
                  <a:lnTo>
                    <a:pt x="540079" y="103634"/>
                  </a:lnTo>
                  <a:lnTo>
                    <a:pt x="538036" y="102500"/>
                  </a:lnTo>
                  <a:lnTo>
                    <a:pt x="536787" y="101591"/>
                  </a:lnTo>
                  <a:lnTo>
                    <a:pt x="535879" y="101478"/>
                  </a:lnTo>
                  <a:lnTo>
                    <a:pt x="535539" y="101137"/>
                  </a:lnTo>
                  <a:lnTo>
                    <a:pt x="535652" y="99548"/>
                  </a:lnTo>
                  <a:lnTo>
                    <a:pt x="536106" y="98526"/>
                  </a:lnTo>
                  <a:lnTo>
                    <a:pt x="536901" y="97732"/>
                  </a:lnTo>
                  <a:lnTo>
                    <a:pt x="537922" y="97164"/>
                  </a:lnTo>
                  <a:lnTo>
                    <a:pt x="539058" y="96937"/>
                  </a:lnTo>
                  <a:lnTo>
                    <a:pt x="537241" y="95689"/>
                  </a:lnTo>
                  <a:lnTo>
                    <a:pt x="535993" y="95121"/>
                  </a:lnTo>
                  <a:lnTo>
                    <a:pt x="528160" y="95235"/>
                  </a:lnTo>
                  <a:lnTo>
                    <a:pt x="526345" y="95689"/>
                  </a:lnTo>
                  <a:lnTo>
                    <a:pt x="526345" y="97845"/>
                  </a:lnTo>
                  <a:lnTo>
                    <a:pt x="524301" y="99662"/>
                  </a:lnTo>
                  <a:lnTo>
                    <a:pt x="523166" y="100343"/>
                  </a:lnTo>
                  <a:lnTo>
                    <a:pt x="521691" y="100456"/>
                  </a:lnTo>
                  <a:lnTo>
                    <a:pt x="522372" y="102840"/>
                  </a:lnTo>
                  <a:lnTo>
                    <a:pt x="521463" y="103862"/>
                  </a:lnTo>
                  <a:lnTo>
                    <a:pt x="519761" y="104088"/>
                  </a:lnTo>
                  <a:lnTo>
                    <a:pt x="517945" y="104088"/>
                  </a:lnTo>
                  <a:lnTo>
                    <a:pt x="516696" y="104543"/>
                  </a:lnTo>
                  <a:lnTo>
                    <a:pt x="513518" y="106358"/>
                  </a:lnTo>
                  <a:lnTo>
                    <a:pt x="511929" y="106812"/>
                  </a:lnTo>
                  <a:lnTo>
                    <a:pt x="509204" y="108742"/>
                  </a:lnTo>
                  <a:lnTo>
                    <a:pt x="506367" y="112601"/>
                  </a:lnTo>
                  <a:lnTo>
                    <a:pt x="503302" y="115325"/>
                  </a:lnTo>
                  <a:lnTo>
                    <a:pt x="499783" y="113851"/>
                  </a:lnTo>
                  <a:lnTo>
                    <a:pt x="496151" y="115439"/>
                  </a:lnTo>
                  <a:lnTo>
                    <a:pt x="494221" y="115553"/>
                  </a:lnTo>
                  <a:lnTo>
                    <a:pt x="492405" y="114644"/>
                  </a:lnTo>
                  <a:lnTo>
                    <a:pt x="492859" y="114304"/>
                  </a:lnTo>
                  <a:lnTo>
                    <a:pt x="492859" y="114191"/>
                  </a:lnTo>
                  <a:lnTo>
                    <a:pt x="493086" y="113737"/>
                  </a:lnTo>
                  <a:lnTo>
                    <a:pt x="489681" y="111920"/>
                  </a:lnTo>
                  <a:lnTo>
                    <a:pt x="487638" y="113851"/>
                  </a:lnTo>
                  <a:lnTo>
                    <a:pt x="487070" y="114644"/>
                  </a:lnTo>
                  <a:lnTo>
                    <a:pt x="486389" y="114644"/>
                  </a:lnTo>
                  <a:lnTo>
                    <a:pt x="485481" y="112601"/>
                  </a:lnTo>
                  <a:lnTo>
                    <a:pt x="484459" y="110786"/>
                  </a:lnTo>
                  <a:lnTo>
                    <a:pt x="483211" y="109196"/>
                  </a:lnTo>
                  <a:lnTo>
                    <a:pt x="483665" y="107607"/>
                  </a:lnTo>
                  <a:lnTo>
                    <a:pt x="482303" y="106926"/>
                  </a:lnTo>
                  <a:lnTo>
                    <a:pt x="481281" y="105905"/>
                  </a:lnTo>
                  <a:lnTo>
                    <a:pt x="480600" y="104543"/>
                  </a:lnTo>
                  <a:lnTo>
                    <a:pt x="480373" y="102726"/>
                  </a:lnTo>
                  <a:lnTo>
                    <a:pt x="475606" y="101931"/>
                  </a:lnTo>
                  <a:lnTo>
                    <a:pt x="474357" y="101478"/>
                  </a:lnTo>
                  <a:lnTo>
                    <a:pt x="473449" y="102159"/>
                  </a:lnTo>
                  <a:lnTo>
                    <a:pt x="472314" y="102272"/>
                  </a:lnTo>
                  <a:lnTo>
                    <a:pt x="471179" y="102612"/>
                  </a:lnTo>
                  <a:lnTo>
                    <a:pt x="470271" y="103975"/>
                  </a:lnTo>
                  <a:lnTo>
                    <a:pt x="468227" y="103067"/>
                  </a:lnTo>
                  <a:lnTo>
                    <a:pt x="465503" y="103407"/>
                  </a:lnTo>
                  <a:lnTo>
                    <a:pt x="463233" y="104543"/>
                  </a:lnTo>
                  <a:lnTo>
                    <a:pt x="461303" y="107380"/>
                  </a:lnTo>
                  <a:lnTo>
                    <a:pt x="456990" y="110899"/>
                  </a:lnTo>
                  <a:lnTo>
                    <a:pt x="455514" y="111694"/>
                  </a:lnTo>
                  <a:lnTo>
                    <a:pt x="456649" y="112715"/>
                  </a:lnTo>
                  <a:lnTo>
                    <a:pt x="457444" y="113851"/>
                  </a:lnTo>
                  <a:lnTo>
                    <a:pt x="457330" y="114872"/>
                  </a:lnTo>
                  <a:lnTo>
                    <a:pt x="455287" y="115439"/>
                  </a:lnTo>
                  <a:lnTo>
                    <a:pt x="454947" y="115894"/>
                  </a:lnTo>
                  <a:lnTo>
                    <a:pt x="454947" y="116575"/>
                  </a:lnTo>
                  <a:lnTo>
                    <a:pt x="455287" y="117482"/>
                  </a:lnTo>
                  <a:lnTo>
                    <a:pt x="455855" y="117823"/>
                  </a:lnTo>
                  <a:lnTo>
                    <a:pt x="457444" y="117709"/>
                  </a:lnTo>
                  <a:lnTo>
                    <a:pt x="458352" y="117937"/>
                  </a:lnTo>
                  <a:lnTo>
                    <a:pt x="445753" y="125314"/>
                  </a:lnTo>
                  <a:lnTo>
                    <a:pt x="435991" y="131104"/>
                  </a:lnTo>
                  <a:lnTo>
                    <a:pt x="432358" y="131898"/>
                  </a:lnTo>
                  <a:lnTo>
                    <a:pt x="428158" y="131671"/>
                  </a:lnTo>
                  <a:lnTo>
                    <a:pt x="423959" y="130536"/>
                  </a:lnTo>
                  <a:lnTo>
                    <a:pt x="413062" y="124747"/>
                  </a:lnTo>
                  <a:lnTo>
                    <a:pt x="411132" y="124293"/>
                  </a:lnTo>
                  <a:lnTo>
                    <a:pt x="409884" y="124066"/>
                  </a:lnTo>
                  <a:lnTo>
                    <a:pt x="406705" y="124407"/>
                  </a:lnTo>
                  <a:lnTo>
                    <a:pt x="401370" y="126676"/>
                  </a:lnTo>
                  <a:lnTo>
                    <a:pt x="399214" y="128152"/>
                  </a:lnTo>
                  <a:lnTo>
                    <a:pt x="397170" y="129969"/>
                  </a:lnTo>
                  <a:lnTo>
                    <a:pt x="395808" y="132012"/>
                  </a:lnTo>
                  <a:lnTo>
                    <a:pt x="395241" y="135303"/>
                  </a:lnTo>
                  <a:lnTo>
                    <a:pt x="396035" y="138027"/>
                  </a:lnTo>
                  <a:lnTo>
                    <a:pt x="397738" y="139958"/>
                  </a:lnTo>
                  <a:lnTo>
                    <a:pt x="400008" y="140639"/>
                  </a:lnTo>
                  <a:lnTo>
                    <a:pt x="401484" y="141546"/>
                  </a:lnTo>
                  <a:lnTo>
                    <a:pt x="403073" y="143817"/>
                  </a:lnTo>
                  <a:lnTo>
                    <a:pt x="404435" y="146541"/>
                  </a:lnTo>
                  <a:lnTo>
                    <a:pt x="405003" y="148811"/>
                  </a:lnTo>
                  <a:lnTo>
                    <a:pt x="405570" y="149038"/>
                  </a:lnTo>
                  <a:lnTo>
                    <a:pt x="408862" y="151990"/>
                  </a:lnTo>
                  <a:lnTo>
                    <a:pt x="410110" y="152443"/>
                  </a:lnTo>
                  <a:lnTo>
                    <a:pt x="411586" y="152557"/>
                  </a:lnTo>
                  <a:lnTo>
                    <a:pt x="413062" y="152443"/>
                  </a:lnTo>
                  <a:lnTo>
                    <a:pt x="414197" y="151990"/>
                  </a:lnTo>
                  <a:lnTo>
                    <a:pt x="414764" y="153352"/>
                  </a:lnTo>
                  <a:lnTo>
                    <a:pt x="416694" y="155167"/>
                  </a:lnTo>
                  <a:lnTo>
                    <a:pt x="416807" y="156303"/>
                  </a:lnTo>
                  <a:lnTo>
                    <a:pt x="416013" y="156870"/>
                  </a:lnTo>
                  <a:lnTo>
                    <a:pt x="409316" y="157665"/>
                  </a:lnTo>
                  <a:lnTo>
                    <a:pt x="407840" y="159141"/>
                  </a:lnTo>
                  <a:lnTo>
                    <a:pt x="407500" y="161638"/>
                  </a:lnTo>
                  <a:lnTo>
                    <a:pt x="408294" y="164930"/>
                  </a:lnTo>
                  <a:lnTo>
                    <a:pt x="412267" y="171059"/>
                  </a:lnTo>
                  <a:lnTo>
                    <a:pt x="413175" y="171967"/>
                  </a:lnTo>
                  <a:lnTo>
                    <a:pt x="416240" y="173443"/>
                  </a:lnTo>
                  <a:lnTo>
                    <a:pt x="416807" y="174010"/>
                  </a:lnTo>
                  <a:lnTo>
                    <a:pt x="420553" y="174918"/>
                  </a:lnTo>
                  <a:lnTo>
                    <a:pt x="421575" y="175373"/>
                  </a:lnTo>
                  <a:lnTo>
                    <a:pt x="422710" y="174918"/>
                  </a:lnTo>
                  <a:lnTo>
                    <a:pt x="425321" y="174578"/>
                  </a:lnTo>
                  <a:lnTo>
                    <a:pt x="426229" y="173783"/>
                  </a:lnTo>
                  <a:lnTo>
                    <a:pt x="426229" y="172648"/>
                  </a:lnTo>
                  <a:lnTo>
                    <a:pt x="425661" y="171059"/>
                  </a:lnTo>
                  <a:lnTo>
                    <a:pt x="424299" y="168562"/>
                  </a:lnTo>
                  <a:lnTo>
                    <a:pt x="424980" y="167654"/>
                  </a:lnTo>
                  <a:lnTo>
                    <a:pt x="424299" y="166746"/>
                  </a:lnTo>
                  <a:lnTo>
                    <a:pt x="426229" y="166518"/>
                  </a:lnTo>
                  <a:lnTo>
                    <a:pt x="427932" y="168675"/>
                  </a:lnTo>
                  <a:lnTo>
                    <a:pt x="430315" y="173670"/>
                  </a:lnTo>
                  <a:lnTo>
                    <a:pt x="431450" y="175145"/>
                  </a:lnTo>
                  <a:lnTo>
                    <a:pt x="433493" y="177075"/>
                  </a:lnTo>
                  <a:lnTo>
                    <a:pt x="435764" y="178210"/>
                  </a:lnTo>
                  <a:lnTo>
                    <a:pt x="437693" y="177188"/>
                  </a:lnTo>
                  <a:lnTo>
                    <a:pt x="438715" y="177756"/>
                  </a:lnTo>
                  <a:lnTo>
                    <a:pt x="441666" y="178778"/>
                  </a:lnTo>
                  <a:lnTo>
                    <a:pt x="442688" y="179005"/>
                  </a:lnTo>
                  <a:lnTo>
                    <a:pt x="443369" y="179572"/>
                  </a:lnTo>
                  <a:lnTo>
                    <a:pt x="444391" y="182410"/>
                  </a:lnTo>
                  <a:lnTo>
                    <a:pt x="444958" y="183318"/>
                  </a:lnTo>
                  <a:lnTo>
                    <a:pt x="447796" y="183431"/>
                  </a:lnTo>
                  <a:lnTo>
                    <a:pt x="450974" y="186950"/>
                  </a:lnTo>
                  <a:lnTo>
                    <a:pt x="456195" y="194669"/>
                  </a:lnTo>
                  <a:lnTo>
                    <a:pt x="462325" y="200799"/>
                  </a:lnTo>
                  <a:lnTo>
                    <a:pt x="463346" y="204204"/>
                  </a:lnTo>
                  <a:lnTo>
                    <a:pt x="460168" y="206701"/>
                  </a:lnTo>
                  <a:lnTo>
                    <a:pt x="456082" y="207723"/>
                  </a:lnTo>
                  <a:lnTo>
                    <a:pt x="454266" y="207269"/>
                  </a:lnTo>
                  <a:lnTo>
                    <a:pt x="453471" y="205452"/>
                  </a:lnTo>
                  <a:lnTo>
                    <a:pt x="452904" y="203183"/>
                  </a:lnTo>
                  <a:lnTo>
                    <a:pt x="451541" y="201820"/>
                  </a:lnTo>
                  <a:lnTo>
                    <a:pt x="449839" y="200912"/>
                  </a:lnTo>
                  <a:lnTo>
                    <a:pt x="448363" y="199777"/>
                  </a:lnTo>
                  <a:lnTo>
                    <a:pt x="445753" y="195918"/>
                  </a:lnTo>
                  <a:lnTo>
                    <a:pt x="443936" y="191945"/>
                  </a:lnTo>
                  <a:lnTo>
                    <a:pt x="441666" y="188653"/>
                  </a:lnTo>
                  <a:lnTo>
                    <a:pt x="437693" y="186837"/>
                  </a:lnTo>
                  <a:lnTo>
                    <a:pt x="429861" y="185475"/>
                  </a:lnTo>
                  <a:lnTo>
                    <a:pt x="427137" y="184340"/>
                  </a:lnTo>
                  <a:lnTo>
                    <a:pt x="424640" y="182637"/>
                  </a:lnTo>
                  <a:lnTo>
                    <a:pt x="421121" y="179005"/>
                  </a:lnTo>
                  <a:lnTo>
                    <a:pt x="419078" y="177416"/>
                  </a:lnTo>
                  <a:lnTo>
                    <a:pt x="417716" y="176848"/>
                  </a:lnTo>
                  <a:lnTo>
                    <a:pt x="414083" y="177416"/>
                  </a:lnTo>
                  <a:lnTo>
                    <a:pt x="410565" y="176507"/>
                  </a:lnTo>
                  <a:lnTo>
                    <a:pt x="409089" y="176621"/>
                  </a:lnTo>
                  <a:lnTo>
                    <a:pt x="404094" y="179119"/>
                  </a:lnTo>
                  <a:lnTo>
                    <a:pt x="401938" y="179572"/>
                  </a:lnTo>
                  <a:lnTo>
                    <a:pt x="399100" y="178324"/>
                  </a:lnTo>
                  <a:lnTo>
                    <a:pt x="398873" y="179005"/>
                  </a:lnTo>
                  <a:lnTo>
                    <a:pt x="398192" y="180140"/>
                  </a:lnTo>
                  <a:lnTo>
                    <a:pt x="397852" y="180026"/>
                  </a:lnTo>
                  <a:lnTo>
                    <a:pt x="396149" y="182410"/>
                  </a:lnTo>
                  <a:lnTo>
                    <a:pt x="395581" y="184567"/>
                  </a:lnTo>
                  <a:lnTo>
                    <a:pt x="395808" y="186610"/>
                  </a:lnTo>
                  <a:lnTo>
                    <a:pt x="397284" y="190582"/>
                  </a:lnTo>
                  <a:lnTo>
                    <a:pt x="397738" y="191263"/>
                  </a:lnTo>
                  <a:lnTo>
                    <a:pt x="398419" y="192058"/>
                  </a:lnTo>
                  <a:lnTo>
                    <a:pt x="401711" y="194215"/>
                  </a:lnTo>
                  <a:lnTo>
                    <a:pt x="402392" y="196258"/>
                  </a:lnTo>
                  <a:lnTo>
                    <a:pt x="403754" y="197847"/>
                  </a:lnTo>
                  <a:lnTo>
                    <a:pt x="405116" y="198642"/>
                  </a:lnTo>
                  <a:lnTo>
                    <a:pt x="405797" y="198415"/>
                  </a:lnTo>
                  <a:lnTo>
                    <a:pt x="412381" y="201593"/>
                  </a:lnTo>
                  <a:lnTo>
                    <a:pt x="413629" y="201139"/>
                  </a:lnTo>
                  <a:lnTo>
                    <a:pt x="415218" y="201820"/>
                  </a:lnTo>
                  <a:lnTo>
                    <a:pt x="416807" y="203069"/>
                  </a:lnTo>
                  <a:lnTo>
                    <a:pt x="418056" y="204545"/>
                  </a:lnTo>
                  <a:lnTo>
                    <a:pt x="419532" y="205566"/>
                  </a:lnTo>
                  <a:lnTo>
                    <a:pt x="423391" y="206928"/>
                  </a:lnTo>
                  <a:lnTo>
                    <a:pt x="424413" y="208404"/>
                  </a:lnTo>
                  <a:lnTo>
                    <a:pt x="424299" y="209539"/>
                  </a:lnTo>
                  <a:lnTo>
                    <a:pt x="423051" y="210787"/>
                  </a:lnTo>
                  <a:lnTo>
                    <a:pt x="423051" y="212036"/>
                  </a:lnTo>
                  <a:lnTo>
                    <a:pt x="423618" y="212831"/>
                  </a:lnTo>
                  <a:lnTo>
                    <a:pt x="425321" y="214079"/>
                  </a:lnTo>
                  <a:lnTo>
                    <a:pt x="425661" y="215101"/>
                  </a:lnTo>
                  <a:lnTo>
                    <a:pt x="425321" y="216122"/>
                  </a:lnTo>
                  <a:lnTo>
                    <a:pt x="424640" y="216349"/>
                  </a:lnTo>
                  <a:lnTo>
                    <a:pt x="423959" y="216349"/>
                  </a:lnTo>
                  <a:lnTo>
                    <a:pt x="423618" y="216803"/>
                  </a:lnTo>
                  <a:lnTo>
                    <a:pt x="423845" y="218279"/>
                  </a:lnTo>
                  <a:lnTo>
                    <a:pt x="424526" y="218847"/>
                  </a:lnTo>
                  <a:lnTo>
                    <a:pt x="425434" y="218733"/>
                  </a:lnTo>
                  <a:lnTo>
                    <a:pt x="426342" y="218052"/>
                  </a:lnTo>
                  <a:lnTo>
                    <a:pt x="426342" y="219301"/>
                  </a:lnTo>
                  <a:lnTo>
                    <a:pt x="426456" y="220209"/>
                  </a:lnTo>
                  <a:lnTo>
                    <a:pt x="426683" y="220890"/>
                  </a:lnTo>
                  <a:lnTo>
                    <a:pt x="427137" y="221571"/>
                  </a:lnTo>
                  <a:lnTo>
                    <a:pt x="424526" y="223728"/>
                  </a:lnTo>
                  <a:lnTo>
                    <a:pt x="424072" y="224863"/>
                  </a:lnTo>
                  <a:lnTo>
                    <a:pt x="425094" y="225884"/>
                  </a:lnTo>
                  <a:lnTo>
                    <a:pt x="425094" y="226792"/>
                  </a:lnTo>
                  <a:lnTo>
                    <a:pt x="423164" y="226906"/>
                  </a:lnTo>
                  <a:lnTo>
                    <a:pt x="422256" y="227700"/>
                  </a:lnTo>
                  <a:lnTo>
                    <a:pt x="422483" y="228495"/>
                  </a:lnTo>
                  <a:lnTo>
                    <a:pt x="424299" y="228609"/>
                  </a:lnTo>
                  <a:lnTo>
                    <a:pt x="424299" y="229516"/>
                  </a:lnTo>
                  <a:lnTo>
                    <a:pt x="419305" y="229630"/>
                  </a:lnTo>
                  <a:lnTo>
                    <a:pt x="417375" y="229176"/>
                  </a:lnTo>
                  <a:lnTo>
                    <a:pt x="417716" y="227700"/>
                  </a:lnTo>
                  <a:lnTo>
                    <a:pt x="417716" y="226792"/>
                  </a:lnTo>
                  <a:lnTo>
                    <a:pt x="417035" y="226792"/>
                  </a:lnTo>
                  <a:lnTo>
                    <a:pt x="416240" y="227473"/>
                  </a:lnTo>
                  <a:lnTo>
                    <a:pt x="415559" y="227247"/>
                  </a:lnTo>
                  <a:lnTo>
                    <a:pt x="415218" y="226338"/>
                  </a:lnTo>
                  <a:lnTo>
                    <a:pt x="415673" y="224976"/>
                  </a:lnTo>
                  <a:lnTo>
                    <a:pt x="412267" y="223047"/>
                  </a:lnTo>
                  <a:lnTo>
                    <a:pt x="411700" y="222819"/>
                  </a:lnTo>
                  <a:lnTo>
                    <a:pt x="411246" y="221457"/>
                  </a:lnTo>
                  <a:lnTo>
                    <a:pt x="410110" y="220549"/>
                  </a:lnTo>
                  <a:lnTo>
                    <a:pt x="408748" y="220209"/>
                  </a:lnTo>
                  <a:lnTo>
                    <a:pt x="408067" y="220776"/>
                  </a:lnTo>
                  <a:lnTo>
                    <a:pt x="407954" y="221344"/>
                  </a:lnTo>
                  <a:lnTo>
                    <a:pt x="408294" y="222366"/>
                  </a:lnTo>
                  <a:lnTo>
                    <a:pt x="404775" y="216463"/>
                  </a:lnTo>
                  <a:lnTo>
                    <a:pt x="404322" y="214987"/>
                  </a:lnTo>
                  <a:lnTo>
                    <a:pt x="404889" y="212944"/>
                  </a:lnTo>
                  <a:lnTo>
                    <a:pt x="405116" y="211696"/>
                  </a:lnTo>
                  <a:lnTo>
                    <a:pt x="404662" y="211128"/>
                  </a:lnTo>
                  <a:lnTo>
                    <a:pt x="403640" y="210674"/>
                  </a:lnTo>
                  <a:lnTo>
                    <a:pt x="403073" y="209652"/>
                  </a:lnTo>
                  <a:lnTo>
                    <a:pt x="402732" y="208517"/>
                  </a:lnTo>
                  <a:lnTo>
                    <a:pt x="402278" y="207609"/>
                  </a:lnTo>
                  <a:lnTo>
                    <a:pt x="393652" y="196031"/>
                  </a:lnTo>
                  <a:lnTo>
                    <a:pt x="390360" y="193761"/>
                  </a:lnTo>
                  <a:lnTo>
                    <a:pt x="388544" y="193194"/>
                  </a:lnTo>
                  <a:lnTo>
                    <a:pt x="380598" y="192513"/>
                  </a:lnTo>
                  <a:lnTo>
                    <a:pt x="375150" y="189334"/>
                  </a:lnTo>
                  <a:lnTo>
                    <a:pt x="370723" y="188086"/>
                  </a:lnTo>
                  <a:lnTo>
                    <a:pt x="366863" y="188313"/>
                  </a:lnTo>
                  <a:lnTo>
                    <a:pt x="363685" y="190356"/>
                  </a:lnTo>
                  <a:lnTo>
                    <a:pt x="361301" y="194669"/>
                  </a:lnTo>
                  <a:lnTo>
                    <a:pt x="361074" y="197166"/>
                  </a:lnTo>
                  <a:lnTo>
                    <a:pt x="361869" y="199323"/>
                  </a:lnTo>
                  <a:lnTo>
                    <a:pt x="362890" y="201366"/>
                  </a:lnTo>
                  <a:lnTo>
                    <a:pt x="363344" y="203750"/>
                  </a:lnTo>
                  <a:lnTo>
                    <a:pt x="363685" y="204545"/>
                  </a:lnTo>
                  <a:lnTo>
                    <a:pt x="364480" y="204885"/>
                  </a:lnTo>
                  <a:lnTo>
                    <a:pt x="366409" y="205112"/>
                  </a:lnTo>
                  <a:lnTo>
                    <a:pt x="367317" y="205339"/>
                  </a:lnTo>
                  <a:lnTo>
                    <a:pt x="367885" y="206020"/>
                  </a:lnTo>
                  <a:lnTo>
                    <a:pt x="368793" y="207609"/>
                  </a:lnTo>
                  <a:lnTo>
                    <a:pt x="374014" y="215101"/>
                  </a:lnTo>
                  <a:lnTo>
                    <a:pt x="376852" y="218279"/>
                  </a:lnTo>
                  <a:lnTo>
                    <a:pt x="386954" y="223841"/>
                  </a:lnTo>
                  <a:lnTo>
                    <a:pt x="393538" y="225430"/>
                  </a:lnTo>
                  <a:lnTo>
                    <a:pt x="393765" y="226225"/>
                  </a:lnTo>
                  <a:lnTo>
                    <a:pt x="393765" y="227360"/>
                  </a:lnTo>
                  <a:lnTo>
                    <a:pt x="394106" y="228609"/>
                  </a:lnTo>
                  <a:lnTo>
                    <a:pt x="395014" y="230084"/>
                  </a:lnTo>
                  <a:lnTo>
                    <a:pt x="396149" y="231219"/>
                  </a:lnTo>
                  <a:lnTo>
                    <a:pt x="397738" y="231900"/>
                  </a:lnTo>
                  <a:lnTo>
                    <a:pt x="399781" y="232127"/>
                  </a:lnTo>
                  <a:lnTo>
                    <a:pt x="401143" y="232581"/>
                  </a:lnTo>
                  <a:lnTo>
                    <a:pt x="400349" y="233489"/>
                  </a:lnTo>
                  <a:lnTo>
                    <a:pt x="398533" y="234398"/>
                  </a:lnTo>
                  <a:lnTo>
                    <a:pt x="396716" y="234851"/>
                  </a:lnTo>
                  <a:lnTo>
                    <a:pt x="388317" y="233489"/>
                  </a:lnTo>
                  <a:lnTo>
                    <a:pt x="374241" y="227360"/>
                  </a:lnTo>
                  <a:lnTo>
                    <a:pt x="371858" y="227019"/>
                  </a:lnTo>
                  <a:lnTo>
                    <a:pt x="364593" y="228268"/>
                  </a:lnTo>
                  <a:lnTo>
                    <a:pt x="363458" y="228835"/>
                  </a:lnTo>
                  <a:lnTo>
                    <a:pt x="364026" y="227473"/>
                  </a:lnTo>
                  <a:lnTo>
                    <a:pt x="365274" y="225090"/>
                  </a:lnTo>
                  <a:lnTo>
                    <a:pt x="365501" y="223614"/>
                  </a:lnTo>
                  <a:lnTo>
                    <a:pt x="365161" y="222592"/>
                  </a:lnTo>
                  <a:lnTo>
                    <a:pt x="363799" y="220663"/>
                  </a:lnTo>
                  <a:lnTo>
                    <a:pt x="363458" y="219868"/>
                  </a:lnTo>
                  <a:lnTo>
                    <a:pt x="362663" y="216803"/>
                  </a:lnTo>
                  <a:lnTo>
                    <a:pt x="360961" y="214646"/>
                  </a:lnTo>
                  <a:lnTo>
                    <a:pt x="359145" y="212831"/>
                  </a:lnTo>
                  <a:lnTo>
                    <a:pt x="358123" y="210901"/>
                  </a:lnTo>
                  <a:lnTo>
                    <a:pt x="359485" y="206814"/>
                  </a:lnTo>
                  <a:lnTo>
                    <a:pt x="359939" y="201933"/>
                  </a:lnTo>
                  <a:lnTo>
                    <a:pt x="359372" y="197393"/>
                  </a:lnTo>
                  <a:lnTo>
                    <a:pt x="357442" y="194215"/>
                  </a:lnTo>
                  <a:lnTo>
                    <a:pt x="353469" y="191945"/>
                  </a:lnTo>
                  <a:lnTo>
                    <a:pt x="351313" y="191151"/>
                  </a:lnTo>
                  <a:lnTo>
                    <a:pt x="347680" y="190356"/>
                  </a:lnTo>
                  <a:lnTo>
                    <a:pt x="345978" y="189334"/>
                  </a:lnTo>
                  <a:lnTo>
                    <a:pt x="344388" y="188653"/>
                  </a:lnTo>
                  <a:lnTo>
                    <a:pt x="342686" y="189107"/>
                  </a:lnTo>
                  <a:lnTo>
                    <a:pt x="337691" y="185361"/>
                  </a:lnTo>
                  <a:lnTo>
                    <a:pt x="336670" y="185248"/>
                  </a:lnTo>
                  <a:lnTo>
                    <a:pt x="335648" y="184340"/>
                  </a:lnTo>
                  <a:lnTo>
                    <a:pt x="333378" y="183772"/>
                  </a:lnTo>
                  <a:lnTo>
                    <a:pt x="331108" y="182864"/>
                  </a:lnTo>
                  <a:lnTo>
                    <a:pt x="329292" y="179686"/>
                  </a:lnTo>
                  <a:lnTo>
                    <a:pt x="324751" y="176054"/>
                  </a:lnTo>
                  <a:lnTo>
                    <a:pt x="322935" y="175145"/>
                  </a:lnTo>
                  <a:lnTo>
                    <a:pt x="321233" y="174918"/>
                  </a:lnTo>
                  <a:lnTo>
                    <a:pt x="317373" y="175145"/>
                  </a:lnTo>
                  <a:lnTo>
                    <a:pt x="318281" y="173102"/>
                  </a:lnTo>
                  <a:lnTo>
                    <a:pt x="317487" y="171059"/>
                  </a:lnTo>
                  <a:lnTo>
                    <a:pt x="314649" y="167313"/>
                  </a:lnTo>
                  <a:lnTo>
                    <a:pt x="314989" y="167199"/>
                  </a:lnTo>
                  <a:lnTo>
                    <a:pt x="315217" y="167199"/>
                  </a:lnTo>
                  <a:lnTo>
                    <a:pt x="315330" y="167086"/>
                  </a:lnTo>
                  <a:lnTo>
                    <a:pt x="315330" y="166518"/>
                  </a:lnTo>
                  <a:lnTo>
                    <a:pt x="311811" y="162432"/>
                  </a:lnTo>
                  <a:lnTo>
                    <a:pt x="310903" y="160389"/>
                  </a:lnTo>
                  <a:lnTo>
                    <a:pt x="313060" y="159481"/>
                  </a:lnTo>
                  <a:lnTo>
                    <a:pt x="319303" y="159141"/>
                  </a:lnTo>
                  <a:lnTo>
                    <a:pt x="322595" y="158460"/>
                  </a:lnTo>
                  <a:lnTo>
                    <a:pt x="324070" y="157324"/>
                  </a:lnTo>
                  <a:lnTo>
                    <a:pt x="324751" y="156189"/>
                  </a:lnTo>
                  <a:lnTo>
                    <a:pt x="325886" y="155281"/>
                  </a:lnTo>
                  <a:lnTo>
                    <a:pt x="326681" y="154033"/>
                  </a:lnTo>
                  <a:lnTo>
                    <a:pt x="326113" y="151762"/>
                  </a:lnTo>
                  <a:lnTo>
                    <a:pt x="323730" y="150287"/>
                  </a:lnTo>
                  <a:lnTo>
                    <a:pt x="323162" y="150059"/>
                  </a:lnTo>
                  <a:lnTo>
                    <a:pt x="322708" y="149719"/>
                  </a:lnTo>
                  <a:lnTo>
                    <a:pt x="322935" y="148811"/>
                  </a:lnTo>
                  <a:lnTo>
                    <a:pt x="323503" y="147335"/>
                  </a:lnTo>
                  <a:lnTo>
                    <a:pt x="322027" y="144044"/>
                  </a:lnTo>
                  <a:lnTo>
                    <a:pt x="319757" y="142341"/>
                  </a:lnTo>
                  <a:lnTo>
                    <a:pt x="317146" y="142001"/>
                  </a:lnTo>
                  <a:lnTo>
                    <a:pt x="314308" y="143022"/>
                  </a:lnTo>
                  <a:lnTo>
                    <a:pt x="314989" y="145406"/>
                  </a:lnTo>
                  <a:lnTo>
                    <a:pt x="314762" y="147335"/>
                  </a:lnTo>
                  <a:lnTo>
                    <a:pt x="313968" y="148811"/>
                  </a:lnTo>
                  <a:lnTo>
                    <a:pt x="312946" y="149946"/>
                  </a:lnTo>
                  <a:lnTo>
                    <a:pt x="311357" y="150741"/>
                  </a:lnTo>
                  <a:lnTo>
                    <a:pt x="310449" y="151422"/>
                  </a:lnTo>
                  <a:lnTo>
                    <a:pt x="310563" y="151762"/>
                  </a:lnTo>
                  <a:lnTo>
                    <a:pt x="308633" y="151762"/>
                  </a:lnTo>
                  <a:lnTo>
                    <a:pt x="307838" y="151535"/>
                  </a:lnTo>
                  <a:lnTo>
                    <a:pt x="306930" y="150854"/>
                  </a:lnTo>
                  <a:lnTo>
                    <a:pt x="305001" y="152216"/>
                  </a:lnTo>
                  <a:lnTo>
                    <a:pt x="303752" y="153805"/>
                  </a:lnTo>
                  <a:lnTo>
                    <a:pt x="303411" y="155735"/>
                  </a:lnTo>
                  <a:lnTo>
                    <a:pt x="304206" y="158005"/>
                  </a:lnTo>
                  <a:lnTo>
                    <a:pt x="303638" y="158005"/>
                  </a:lnTo>
                  <a:lnTo>
                    <a:pt x="302957" y="157098"/>
                  </a:lnTo>
                  <a:lnTo>
                    <a:pt x="302957" y="158914"/>
                  </a:lnTo>
                  <a:lnTo>
                    <a:pt x="302390" y="158914"/>
                  </a:lnTo>
                  <a:lnTo>
                    <a:pt x="302390" y="158005"/>
                  </a:lnTo>
                  <a:lnTo>
                    <a:pt x="301709" y="158005"/>
                  </a:lnTo>
                  <a:lnTo>
                    <a:pt x="301255" y="159481"/>
                  </a:lnTo>
                  <a:lnTo>
                    <a:pt x="300460" y="159367"/>
                  </a:lnTo>
                  <a:lnTo>
                    <a:pt x="299439" y="158573"/>
                  </a:lnTo>
                  <a:lnTo>
                    <a:pt x="298303" y="157892"/>
                  </a:lnTo>
                  <a:lnTo>
                    <a:pt x="298303" y="157324"/>
                  </a:lnTo>
                  <a:lnTo>
                    <a:pt x="296828" y="157438"/>
                  </a:lnTo>
                  <a:lnTo>
                    <a:pt x="295352" y="158686"/>
                  </a:lnTo>
                  <a:lnTo>
                    <a:pt x="295239" y="160276"/>
                  </a:lnTo>
                  <a:lnTo>
                    <a:pt x="297055" y="161297"/>
                  </a:lnTo>
                  <a:lnTo>
                    <a:pt x="296147" y="161410"/>
                  </a:lnTo>
                  <a:lnTo>
                    <a:pt x="295579" y="161751"/>
                  </a:lnTo>
                  <a:lnTo>
                    <a:pt x="295239" y="162432"/>
                  </a:lnTo>
                  <a:lnTo>
                    <a:pt x="295125" y="163681"/>
                  </a:lnTo>
                  <a:lnTo>
                    <a:pt x="294671" y="164362"/>
                  </a:lnTo>
                  <a:lnTo>
                    <a:pt x="293763" y="164135"/>
                  </a:lnTo>
                  <a:lnTo>
                    <a:pt x="292287" y="163227"/>
                  </a:lnTo>
                  <a:lnTo>
                    <a:pt x="290017" y="163341"/>
                  </a:lnTo>
                  <a:lnTo>
                    <a:pt x="288769" y="163794"/>
                  </a:lnTo>
                  <a:lnTo>
                    <a:pt x="287633" y="164930"/>
                  </a:lnTo>
                  <a:lnTo>
                    <a:pt x="288996" y="166178"/>
                  </a:lnTo>
                  <a:lnTo>
                    <a:pt x="290017" y="167994"/>
                  </a:lnTo>
                  <a:lnTo>
                    <a:pt x="290471" y="170037"/>
                  </a:lnTo>
                  <a:lnTo>
                    <a:pt x="290244" y="171854"/>
                  </a:lnTo>
                  <a:lnTo>
                    <a:pt x="291379" y="172875"/>
                  </a:lnTo>
                  <a:lnTo>
                    <a:pt x="292287" y="174351"/>
                  </a:lnTo>
                  <a:lnTo>
                    <a:pt x="293423" y="175599"/>
                  </a:lnTo>
                  <a:lnTo>
                    <a:pt x="295239" y="176167"/>
                  </a:lnTo>
                  <a:lnTo>
                    <a:pt x="295466" y="177529"/>
                  </a:lnTo>
                  <a:lnTo>
                    <a:pt x="294104" y="180481"/>
                  </a:lnTo>
                  <a:lnTo>
                    <a:pt x="291493" y="185021"/>
                  </a:lnTo>
                  <a:lnTo>
                    <a:pt x="288542" y="193761"/>
                  </a:lnTo>
                  <a:lnTo>
                    <a:pt x="288542" y="195237"/>
                  </a:lnTo>
                  <a:lnTo>
                    <a:pt x="284796" y="203295"/>
                  </a:lnTo>
                  <a:lnTo>
                    <a:pt x="284569" y="206133"/>
                  </a:lnTo>
                  <a:lnTo>
                    <a:pt x="285363" y="208290"/>
                  </a:lnTo>
                  <a:lnTo>
                    <a:pt x="286385" y="210447"/>
                  </a:lnTo>
                  <a:lnTo>
                    <a:pt x="286839" y="213284"/>
                  </a:lnTo>
                  <a:lnTo>
                    <a:pt x="286499" y="216122"/>
                  </a:lnTo>
                  <a:lnTo>
                    <a:pt x="286725" y="217484"/>
                  </a:lnTo>
                  <a:lnTo>
                    <a:pt x="287861" y="218052"/>
                  </a:lnTo>
                  <a:lnTo>
                    <a:pt x="288315" y="218733"/>
                  </a:lnTo>
                  <a:lnTo>
                    <a:pt x="289563" y="222366"/>
                  </a:lnTo>
                  <a:lnTo>
                    <a:pt x="294671" y="226678"/>
                  </a:lnTo>
                  <a:lnTo>
                    <a:pt x="295579" y="227133"/>
                  </a:lnTo>
                  <a:lnTo>
                    <a:pt x="296147" y="227587"/>
                  </a:lnTo>
                  <a:lnTo>
                    <a:pt x="298417" y="228381"/>
                  </a:lnTo>
                  <a:lnTo>
                    <a:pt x="298984" y="228835"/>
                  </a:lnTo>
                  <a:lnTo>
                    <a:pt x="299212" y="229290"/>
                  </a:lnTo>
                  <a:lnTo>
                    <a:pt x="300120" y="229176"/>
                  </a:lnTo>
                  <a:lnTo>
                    <a:pt x="300347" y="229630"/>
                  </a:lnTo>
                  <a:lnTo>
                    <a:pt x="300233" y="231900"/>
                  </a:lnTo>
                  <a:lnTo>
                    <a:pt x="300347" y="232354"/>
                  </a:lnTo>
                  <a:lnTo>
                    <a:pt x="300347" y="232468"/>
                  </a:lnTo>
                  <a:lnTo>
                    <a:pt x="301595" y="237008"/>
                  </a:lnTo>
                  <a:lnTo>
                    <a:pt x="302276" y="238597"/>
                  </a:lnTo>
                  <a:lnTo>
                    <a:pt x="303298" y="239960"/>
                  </a:lnTo>
                  <a:lnTo>
                    <a:pt x="306930" y="243137"/>
                  </a:lnTo>
                  <a:lnTo>
                    <a:pt x="309087" y="244387"/>
                  </a:lnTo>
                  <a:lnTo>
                    <a:pt x="310449" y="245862"/>
                  </a:lnTo>
                  <a:lnTo>
                    <a:pt x="312833" y="249040"/>
                  </a:lnTo>
                  <a:lnTo>
                    <a:pt x="313741" y="250629"/>
                  </a:lnTo>
                  <a:lnTo>
                    <a:pt x="314535" y="252786"/>
                  </a:lnTo>
                  <a:lnTo>
                    <a:pt x="315103" y="255283"/>
                  </a:lnTo>
                  <a:lnTo>
                    <a:pt x="315330" y="258007"/>
                  </a:lnTo>
                  <a:lnTo>
                    <a:pt x="315784" y="260050"/>
                  </a:lnTo>
                  <a:lnTo>
                    <a:pt x="318735" y="267201"/>
                  </a:lnTo>
                  <a:lnTo>
                    <a:pt x="321005" y="274693"/>
                  </a:lnTo>
                  <a:lnTo>
                    <a:pt x="322368" y="277077"/>
                  </a:lnTo>
                  <a:lnTo>
                    <a:pt x="323616" y="278439"/>
                  </a:lnTo>
                  <a:lnTo>
                    <a:pt x="328611" y="281731"/>
                  </a:lnTo>
                  <a:lnTo>
                    <a:pt x="333605" y="283774"/>
                  </a:lnTo>
                  <a:lnTo>
                    <a:pt x="337351" y="286725"/>
                  </a:lnTo>
                  <a:lnTo>
                    <a:pt x="337578" y="287066"/>
                  </a:lnTo>
                  <a:lnTo>
                    <a:pt x="338032" y="287634"/>
                  </a:lnTo>
                  <a:lnTo>
                    <a:pt x="339281" y="291493"/>
                  </a:lnTo>
                  <a:lnTo>
                    <a:pt x="340416" y="293082"/>
                  </a:lnTo>
                  <a:lnTo>
                    <a:pt x="348702" y="302503"/>
                  </a:lnTo>
                  <a:lnTo>
                    <a:pt x="349950" y="305114"/>
                  </a:lnTo>
                  <a:lnTo>
                    <a:pt x="354604" y="309541"/>
                  </a:lnTo>
                  <a:lnTo>
                    <a:pt x="356647" y="316238"/>
                  </a:lnTo>
                  <a:lnTo>
                    <a:pt x="361528" y="325773"/>
                  </a:lnTo>
                  <a:lnTo>
                    <a:pt x="361642" y="327362"/>
                  </a:lnTo>
                  <a:lnTo>
                    <a:pt x="360620" y="328043"/>
                  </a:lnTo>
                  <a:lnTo>
                    <a:pt x="357555" y="330881"/>
                  </a:lnTo>
                  <a:lnTo>
                    <a:pt x="355626" y="331562"/>
                  </a:lnTo>
                  <a:lnTo>
                    <a:pt x="351880" y="332129"/>
                  </a:lnTo>
                  <a:lnTo>
                    <a:pt x="350064" y="332697"/>
                  </a:lnTo>
                  <a:lnTo>
                    <a:pt x="348588" y="333378"/>
                  </a:lnTo>
                  <a:lnTo>
                    <a:pt x="349156" y="333719"/>
                  </a:lnTo>
                  <a:lnTo>
                    <a:pt x="349610" y="334059"/>
                  </a:lnTo>
                  <a:lnTo>
                    <a:pt x="350064" y="334286"/>
                  </a:lnTo>
                  <a:lnTo>
                    <a:pt x="350745" y="334400"/>
                  </a:lnTo>
                  <a:lnTo>
                    <a:pt x="350745" y="335194"/>
                  </a:lnTo>
                  <a:lnTo>
                    <a:pt x="349950" y="335421"/>
                  </a:lnTo>
                  <a:lnTo>
                    <a:pt x="349269" y="335875"/>
                  </a:lnTo>
                  <a:lnTo>
                    <a:pt x="348702" y="336329"/>
                  </a:lnTo>
                  <a:lnTo>
                    <a:pt x="348248" y="336897"/>
                  </a:lnTo>
                  <a:lnTo>
                    <a:pt x="347113" y="336443"/>
                  </a:lnTo>
                  <a:lnTo>
                    <a:pt x="344956" y="336556"/>
                  </a:lnTo>
                  <a:lnTo>
                    <a:pt x="342686" y="337124"/>
                  </a:lnTo>
                  <a:lnTo>
                    <a:pt x="341210" y="338032"/>
                  </a:lnTo>
                  <a:lnTo>
                    <a:pt x="339621" y="338826"/>
                  </a:lnTo>
                  <a:lnTo>
                    <a:pt x="337351" y="338713"/>
                  </a:lnTo>
                  <a:lnTo>
                    <a:pt x="333491" y="337691"/>
                  </a:lnTo>
                  <a:lnTo>
                    <a:pt x="334400" y="335988"/>
                  </a:lnTo>
                  <a:lnTo>
                    <a:pt x="335534" y="334400"/>
                  </a:lnTo>
                  <a:lnTo>
                    <a:pt x="334967" y="332697"/>
                  </a:lnTo>
                  <a:lnTo>
                    <a:pt x="336216" y="331562"/>
                  </a:lnTo>
                  <a:lnTo>
                    <a:pt x="339394" y="330086"/>
                  </a:lnTo>
                  <a:lnTo>
                    <a:pt x="339394" y="331675"/>
                  </a:lnTo>
                  <a:lnTo>
                    <a:pt x="338145" y="336897"/>
                  </a:lnTo>
                  <a:lnTo>
                    <a:pt x="345070" y="333151"/>
                  </a:lnTo>
                  <a:lnTo>
                    <a:pt x="346091" y="331788"/>
                  </a:lnTo>
                  <a:lnTo>
                    <a:pt x="345410" y="330654"/>
                  </a:lnTo>
                  <a:lnTo>
                    <a:pt x="345978" y="330200"/>
                  </a:lnTo>
                  <a:lnTo>
                    <a:pt x="346885" y="330313"/>
                  </a:lnTo>
                  <a:lnTo>
                    <a:pt x="347340" y="330654"/>
                  </a:lnTo>
                  <a:lnTo>
                    <a:pt x="347680" y="331221"/>
                  </a:lnTo>
                  <a:lnTo>
                    <a:pt x="348361" y="330540"/>
                  </a:lnTo>
                  <a:lnTo>
                    <a:pt x="349042" y="329178"/>
                  </a:lnTo>
                  <a:lnTo>
                    <a:pt x="349383" y="327702"/>
                  </a:lnTo>
                  <a:lnTo>
                    <a:pt x="348929" y="326340"/>
                  </a:lnTo>
                  <a:lnTo>
                    <a:pt x="346432" y="322140"/>
                  </a:lnTo>
                  <a:lnTo>
                    <a:pt x="345410" y="320892"/>
                  </a:lnTo>
                  <a:lnTo>
                    <a:pt x="345864" y="318849"/>
                  </a:lnTo>
                  <a:lnTo>
                    <a:pt x="344842" y="316579"/>
                  </a:lnTo>
                  <a:lnTo>
                    <a:pt x="343140" y="314535"/>
                  </a:lnTo>
                  <a:lnTo>
                    <a:pt x="341550" y="313060"/>
                  </a:lnTo>
                  <a:lnTo>
                    <a:pt x="339735" y="311698"/>
                  </a:lnTo>
                  <a:lnTo>
                    <a:pt x="338032" y="311130"/>
                  </a:lnTo>
                  <a:lnTo>
                    <a:pt x="330540" y="310449"/>
                  </a:lnTo>
                  <a:lnTo>
                    <a:pt x="330427" y="309995"/>
                  </a:lnTo>
                  <a:lnTo>
                    <a:pt x="330540" y="309427"/>
                  </a:lnTo>
                  <a:lnTo>
                    <a:pt x="330313" y="308860"/>
                  </a:lnTo>
                  <a:lnTo>
                    <a:pt x="329859" y="308179"/>
                  </a:lnTo>
                  <a:lnTo>
                    <a:pt x="328837" y="306135"/>
                  </a:lnTo>
                  <a:lnTo>
                    <a:pt x="328270" y="305568"/>
                  </a:lnTo>
                  <a:lnTo>
                    <a:pt x="327589" y="305454"/>
                  </a:lnTo>
                  <a:lnTo>
                    <a:pt x="324978" y="305568"/>
                  </a:lnTo>
                  <a:lnTo>
                    <a:pt x="322821" y="305000"/>
                  </a:lnTo>
                  <a:lnTo>
                    <a:pt x="322254" y="305114"/>
                  </a:lnTo>
                  <a:lnTo>
                    <a:pt x="322935" y="306362"/>
                  </a:lnTo>
                  <a:lnTo>
                    <a:pt x="322935" y="307271"/>
                  </a:lnTo>
                  <a:lnTo>
                    <a:pt x="321914" y="308292"/>
                  </a:lnTo>
                  <a:lnTo>
                    <a:pt x="321573" y="309768"/>
                  </a:lnTo>
                  <a:lnTo>
                    <a:pt x="321914" y="311243"/>
                  </a:lnTo>
                  <a:lnTo>
                    <a:pt x="322935" y="312379"/>
                  </a:lnTo>
                  <a:lnTo>
                    <a:pt x="320665" y="312946"/>
                  </a:lnTo>
                  <a:lnTo>
                    <a:pt x="316805" y="313286"/>
                  </a:lnTo>
                  <a:lnTo>
                    <a:pt x="313173" y="314195"/>
                  </a:lnTo>
                  <a:lnTo>
                    <a:pt x="311584" y="316238"/>
                  </a:lnTo>
                  <a:lnTo>
                    <a:pt x="311357" y="321119"/>
                  </a:lnTo>
                  <a:lnTo>
                    <a:pt x="311584" y="322594"/>
                  </a:lnTo>
                  <a:lnTo>
                    <a:pt x="314308" y="330313"/>
                  </a:lnTo>
                  <a:lnTo>
                    <a:pt x="314876" y="330313"/>
                  </a:lnTo>
                  <a:lnTo>
                    <a:pt x="315670" y="328951"/>
                  </a:lnTo>
                  <a:lnTo>
                    <a:pt x="316919" y="327702"/>
                  </a:lnTo>
                  <a:lnTo>
                    <a:pt x="316579" y="326340"/>
                  </a:lnTo>
                  <a:lnTo>
                    <a:pt x="317033" y="326227"/>
                  </a:lnTo>
                  <a:lnTo>
                    <a:pt x="317827" y="327021"/>
                  </a:lnTo>
                  <a:lnTo>
                    <a:pt x="318281" y="328497"/>
                  </a:lnTo>
                  <a:lnTo>
                    <a:pt x="318962" y="327702"/>
                  </a:lnTo>
                  <a:lnTo>
                    <a:pt x="319870" y="329745"/>
                  </a:lnTo>
                  <a:lnTo>
                    <a:pt x="320211" y="332129"/>
                  </a:lnTo>
                  <a:lnTo>
                    <a:pt x="320778" y="334400"/>
                  </a:lnTo>
                  <a:lnTo>
                    <a:pt x="322254" y="336102"/>
                  </a:lnTo>
                  <a:lnTo>
                    <a:pt x="322254" y="335534"/>
                  </a:lnTo>
                  <a:lnTo>
                    <a:pt x="322368" y="335421"/>
                  </a:lnTo>
                  <a:lnTo>
                    <a:pt x="322595" y="335421"/>
                  </a:lnTo>
                  <a:lnTo>
                    <a:pt x="322935" y="335307"/>
                  </a:lnTo>
                  <a:lnTo>
                    <a:pt x="322481" y="334513"/>
                  </a:lnTo>
                  <a:lnTo>
                    <a:pt x="322254" y="333605"/>
                  </a:lnTo>
                  <a:lnTo>
                    <a:pt x="324638" y="335194"/>
                  </a:lnTo>
                  <a:lnTo>
                    <a:pt x="325773" y="337350"/>
                  </a:lnTo>
                  <a:lnTo>
                    <a:pt x="326681" y="339507"/>
                  </a:lnTo>
                  <a:lnTo>
                    <a:pt x="328156" y="341324"/>
                  </a:lnTo>
                  <a:lnTo>
                    <a:pt x="327589" y="342913"/>
                  </a:lnTo>
                  <a:lnTo>
                    <a:pt x="327703" y="343253"/>
                  </a:lnTo>
                  <a:lnTo>
                    <a:pt x="328156" y="343934"/>
                  </a:lnTo>
                  <a:lnTo>
                    <a:pt x="325092" y="345751"/>
                  </a:lnTo>
                  <a:lnTo>
                    <a:pt x="324297" y="346885"/>
                  </a:lnTo>
                  <a:lnTo>
                    <a:pt x="324751" y="348929"/>
                  </a:lnTo>
                  <a:lnTo>
                    <a:pt x="329746" y="345864"/>
                  </a:lnTo>
                  <a:lnTo>
                    <a:pt x="332356" y="344956"/>
                  </a:lnTo>
                  <a:lnTo>
                    <a:pt x="335308" y="344615"/>
                  </a:lnTo>
                  <a:lnTo>
                    <a:pt x="335308" y="345410"/>
                  </a:lnTo>
                  <a:lnTo>
                    <a:pt x="334513" y="346318"/>
                  </a:lnTo>
                  <a:lnTo>
                    <a:pt x="331335" y="348020"/>
                  </a:lnTo>
                  <a:lnTo>
                    <a:pt x="330427" y="348815"/>
                  </a:lnTo>
                  <a:lnTo>
                    <a:pt x="329973" y="349723"/>
                  </a:lnTo>
                  <a:lnTo>
                    <a:pt x="329292" y="352221"/>
                  </a:lnTo>
                  <a:lnTo>
                    <a:pt x="328837" y="353128"/>
                  </a:lnTo>
                  <a:lnTo>
                    <a:pt x="328156" y="354037"/>
                  </a:lnTo>
                  <a:lnTo>
                    <a:pt x="327816" y="354377"/>
                  </a:lnTo>
                  <a:lnTo>
                    <a:pt x="327362" y="354831"/>
                  </a:lnTo>
                  <a:lnTo>
                    <a:pt x="326567" y="355512"/>
                  </a:lnTo>
                  <a:lnTo>
                    <a:pt x="326000" y="355626"/>
                  </a:lnTo>
                  <a:lnTo>
                    <a:pt x="324638" y="355399"/>
                  </a:lnTo>
                  <a:lnTo>
                    <a:pt x="323843" y="355512"/>
                  </a:lnTo>
                  <a:lnTo>
                    <a:pt x="323162" y="356080"/>
                  </a:lnTo>
                  <a:lnTo>
                    <a:pt x="322595" y="356307"/>
                  </a:lnTo>
                  <a:lnTo>
                    <a:pt x="321800" y="356421"/>
                  </a:lnTo>
                  <a:lnTo>
                    <a:pt x="322254" y="357669"/>
                  </a:lnTo>
                  <a:lnTo>
                    <a:pt x="322481" y="358123"/>
                  </a:lnTo>
                  <a:lnTo>
                    <a:pt x="321119" y="358236"/>
                  </a:lnTo>
                  <a:lnTo>
                    <a:pt x="319189" y="359485"/>
                  </a:lnTo>
                  <a:lnTo>
                    <a:pt x="318168" y="359826"/>
                  </a:lnTo>
                  <a:lnTo>
                    <a:pt x="317033" y="359598"/>
                  </a:lnTo>
                  <a:lnTo>
                    <a:pt x="315784" y="359031"/>
                  </a:lnTo>
                  <a:lnTo>
                    <a:pt x="314535" y="358690"/>
                  </a:lnTo>
                  <a:lnTo>
                    <a:pt x="313287" y="358917"/>
                  </a:lnTo>
                  <a:lnTo>
                    <a:pt x="312833" y="359826"/>
                  </a:lnTo>
                  <a:lnTo>
                    <a:pt x="312379" y="362663"/>
                  </a:lnTo>
                  <a:lnTo>
                    <a:pt x="311698" y="363231"/>
                  </a:lnTo>
                  <a:lnTo>
                    <a:pt x="309314" y="363344"/>
                  </a:lnTo>
                  <a:lnTo>
                    <a:pt x="308519" y="363798"/>
                  </a:lnTo>
                  <a:lnTo>
                    <a:pt x="308065" y="364934"/>
                  </a:lnTo>
                  <a:lnTo>
                    <a:pt x="306703" y="364820"/>
                  </a:lnTo>
                  <a:lnTo>
                    <a:pt x="304433" y="365388"/>
                  </a:lnTo>
                  <a:lnTo>
                    <a:pt x="302276" y="365615"/>
                  </a:lnTo>
                  <a:lnTo>
                    <a:pt x="301368" y="364479"/>
                  </a:lnTo>
                  <a:lnTo>
                    <a:pt x="300914" y="363458"/>
                  </a:lnTo>
                  <a:lnTo>
                    <a:pt x="299893" y="363798"/>
                  </a:lnTo>
                  <a:lnTo>
                    <a:pt x="298076" y="364934"/>
                  </a:lnTo>
                  <a:lnTo>
                    <a:pt x="297282" y="364593"/>
                  </a:lnTo>
                  <a:lnTo>
                    <a:pt x="295693" y="363458"/>
                  </a:lnTo>
                  <a:lnTo>
                    <a:pt x="295239" y="363231"/>
                  </a:lnTo>
                  <a:lnTo>
                    <a:pt x="295012" y="362890"/>
                  </a:lnTo>
                  <a:lnTo>
                    <a:pt x="291606" y="360393"/>
                  </a:lnTo>
                  <a:lnTo>
                    <a:pt x="290812" y="360620"/>
                  </a:lnTo>
                  <a:lnTo>
                    <a:pt x="288996" y="361869"/>
                  </a:lnTo>
                  <a:lnTo>
                    <a:pt x="288428" y="362436"/>
                  </a:lnTo>
                  <a:lnTo>
                    <a:pt x="287633" y="363004"/>
                  </a:lnTo>
                  <a:lnTo>
                    <a:pt x="286612" y="363231"/>
                  </a:lnTo>
                  <a:lnTo>
                    <a:pt x="285704" y="363344"/>
                  </a:lnTo>
                  <a:lnTo>
                    <a:pt x="284909" y="363572"/>
                  </a:lnTo>
                  <a:lnTo>
                    <a:pt x="284228" y="364139"/>
                  </a:lnTo>
                  <a:lnTo>
                    <a:pt x="283547" y="365047"/>
                  </a:lnTo>
                  <a:lnTo>
                    <a:pt x="283207" y="364707"/>
                  </a:lnTo>
                  <a:lnTo>
                    <a:pt x="282299" y="364139"/>
                  </a:lnTo>
                  <a:lnTo>
                    <a:pt x="282299" y="367544"/>
                  </a:lnTo>
                  <a:lnTo>
                    <a:pt x="286952" y="366750"/>
                  </a:lnTo>
                  <a:lnTo>
                    <a:pt x="286952" y="367544"/>
                  </a:lnTo>
                  <a:lnTo>
                    <a:pt x="285137" y="368793"/>
                  </a:lnTo>
                  <a:lnTo>
                    <a:pt x="286044" y="370268"/>
                  </a:lnTo>
                  <a:lnTo>
                    <a:pt x="287974" y="370836"/>
                  </a:lnTo>
                  <a:lnTo>
                    <a:pt x="288996" y="369247"/>
                  </a:lnTo>
                  <a:lnTo>
                    <a:pt x="289677" y="369247"/>
                  </a:lnTo>
                  <a:lnTo>
                    <a:pt x="288996" y="371063"/>
                  </a:lnTo>
                  <a:lnTo>
                    <a:pt x="290471" y="370949"/>
                  </a:lnTo>
                  <a:lnTo>
                    <a:pt x="291720" y="370609"/>
                  </a:lnTo>
                  <a:lnTo>
                    <a:pt x="292855" y="370496"/>
                  </a:lnTo>
                  <a:lnTo>
                    <a:pt x="293650" y="371063"/>
                  </a:lnTo>
                  <a:lnTo>
                    <a:pt x="298417" y="368565"/>
                  </a:lnTo>
                  <a:lnTo>
                    <a:pt x="299666" y="368453"/>
                  </a:lnTo>
                  <a:lnTo>
                    <a:pt x="302049" y="372311"/>
                  </a:lnTo>
                  <a:lnTo>
                    <a:pt x="304092" y="374809"/>
                  </a:lnTo>
                  <a:lnTo>
                    <a:pt x="305114" y="375490"/>
                  </a:lnTo>
                  <a:lnTo>
                    <a:pt x="306136" y="376625"/>
                  </a:lnTo>
                  <a:lnTo>
                    <a:pt x="306930" y="376966"/>
                  </a:lnTo>
                  <a:lnTo>
                    <a:pt x="307725" y="376852"/>
                  </a:lnTo>
                  <a:lnTo>
                    <a:pt x="309654" y="376171"/>
                  </a:lnTo>
                  <a:lnTo>
                    <a:pt x="310676" y="376058"/>
                  </a:lnTo>
                  <a:lnTo>
                    <a:pt x="311925" y="376398"/>
                  </a:lnTo>
                  <a:lnTo>
                    <a:pt x="313514" y="377420"/>
                  </a:lnTo>
                  <a:lnTo>
                    <a:pt x="314876" y="378782"/>
                  </a:lnTo>
                  <a:lnTo>
                    <a:pt x="315557" y="380257"/>
                  </a:lnTo>
                  <a:lnTo>
                    <a:pt x="317487" y="378214"/>
                  </a:lnTo>
                  <a:lnTo>
                    <a:pt x="318508" y="377647"/>
                  </a:lnTo>
                  <a:lnTo>
                    <a:pt x="320097" y="377647"/>
                  </a:lnTo>
                  <a:lnTo>
                    <a:pt x="321119" y="378101"/>
                  </a:lnTo>
                  <a:lnTo>
                    <a:pt x="323049" y="379804"/>
                  </a:lnTo>
                  <a:lnTo>
                    <a:pt x="324524" y="380144"/>
                  </a:lnTo>
                  <a:lnTo>
                    <a:pt x="329973" y="380257"/>
                  </a:lnTo>
                  <a:lnTo>
                    <a:pt x="332470" y="381166"/>
                  </a:lnTo>
                  <a:lnTo>
                    <a:pt x="334172" y="383549"/>
                  </a:lnTo>
                  <a:lnTo>
                    <a:pt x="337237" y="393311"/>
                  </a:lnTo>
                  <a:lnTo>
                    <a:pt x="338599" y="394673"/>
                  </a:lnTo>
                  <a:lnTo>
                    <a:pt x="340416" y="394900"/>
                  </a:lnTo>
                  <a:lnTo>
                    <a:pt x="341324" y="394560"/>
                  </a:lnTo>
                  <a:lnTo>
                    <a:pt x="342459" y="393424"/>
                  </a:lnTo>
                  <a:lnTo>
                    <a:pt x="343594" y="392857"/>
                  </a:lnTo>
                  <a:lnTo>
                    <a:pt x="344842" y="392970"/>
                  </a:lnTo>
                  <a:lnTo>
                    <a:pt x="346204" y="392743"/>
                  </a:lnTo>
                  <a:lnTo>
                    <a:pt x="347567" y="391154"/>
                  </a:lnTo>
                  <a:lnTo>
                    <a:pt x="345751" y="389905"/>
                  </a:lnTo>
                  <a:lnTo>
                    <a:pt x="344956" y="389565"/>
                  </a:lnTo>
                  <a:lnTo>
                    <a:pt x="346772" y="388771"/>
                  </a:lnTo>
                  <a:lnTo>
                    <a:pt x="348588" y="389224"/>
                  </a:lnTo>
                  <a:lnTo>
                    <a:pt x="351767" y="391267"/>
                  </a:lnTo>
                  <a:lnTo>
                    <a:pt x="353356" y="391836"/>
                  </a:lnTo>
                  <a:lnTo>
                    <a:pt x="356534" y="392289"/>
                  </a:lnTo>
                  <a:lnTo>
                    <a:pt x="358350" y="392970"/>
                  </a:lnTo>
                  <a:lnTo>
                    <a:pt x="359826" y="394105"/>
                  </a:lnTo>
                  <a:lnTo>
                    <a:pt x="360847" y="395694"/>
                  </a:lnTo>
                  <a:lnTo>
                    <a:pt x="361301" y="397397"/>
                  </a:lnTo>
                  <a:lnTo>
                    <a:pt x="361074" y="398873"/>
                  </a:lnTo>
                  <a:lnTo>
                    <a:pt x="359939" y="400121"/>
                  </a:lnTo>
                  <a:lnTo>
                    <a:pt x="358464" y="400803"/>
                  </a:lnTo>
                  <a:lnTo>
                    <a:pt x="357215" y="402051"/>
                  </a:lnTo>
                  <a:lnTo>
                    <a:pt x="356421" y="404889"/>
                  </a:lnTo>
                  <a:lnTo>
                    <a:pt x="357442" y="403413"/>
                  </a:lnTo>
                  <a:lnTo>
                    <a:pt x="358577" y="403413"/>
                  </a:lnTo>
                  <a:lnTo>
                    <a:pt x="359712" y="404208"/>
                  </a:lnTo>
                  <a:lnTo>
                    <a:pt x="360734" y="405343"/>
                  </a:lnTo>
                  <a:lnTo>
                    <a:pt x="361756" y="406251"/>
                  </a:lnTo>
                  <a:lnTo>
                    <a:pt x="364366" y="406932"/>
                  </a:lnTo>
                  <a:lnTo>
                    <a:pt x="365728" y="407613"/>
                  </a:lnTo>
                  <a:lnTo>
                    <a:pt x="365728" y="408407"/>
                  </a:lnTo>
                  <a:lnTo>
                    <a:pt x="364820" y="408748"/>
                  </a:lnTo>
                  <a:lnTo>
                    <a:pt x="362550" y="408748"/>
                  </a:lnTo>
                  <a:lnTo>
                    <a:pt x="361642" y="409089"/>
                  </a:lnTo>
                  <a:lnTo>
                    <a:pt x="360847" y="409997"/>
                  </a:lnTo>
                  <a:lnTo>
                    <a:pt x="360620" y="410791"/>
                  </a:lnTo>
                  <a:lnTo>
                    <a:pt x="361188" y="411359"/>
                  </a:lnTo>
                  <a:lnTo>
                    <a:pt x="362663" y="411586"/>
                  </a:lnTo>
                  <a:lnTo>
                    <a:pt x="369247" y="411245"/>
                  </a:lnTo>
                  <a:lnTo>
                    <a:pt x="379009" y="412948"/>
                  </a:lnTo>
                  <a:lnTo>
                    <a:pt x="380257" y="412040"/>
                  </a:lnTo>
                  <a:lnTo>
                    <a:pt x="381279" y="410338"/>
                  </a:lnTo>
                  <a:lnTo>
                    <a:pt x="383663" y="411586"/>
                  </a:lnTo>
                  <a:lnTo>
                    <a:pt x="386954" y="414991"/>
                  </a:lnTo>
                  <a:lnTo>
                    <a:pt x="384911" y="416240"/>
                  </a:lnTo>
                  <a:lnTo>
                    <a:pt x="384230" y="416581"/>
                  </a:lnTo>
                  <a:lnTo>
                    <a:pt x="384230" y="417489"/>
                  </a:lnTo>
                  <a:lnTo>
                    <a:pt x="385479" y="417715"/>
                  </a:lnTo>
                  <a:lnTo>
                    <a:pt x="386501" y="418283"/>
                  </a:lnTo>
                  <a:lnTo>
                    <a:pt x="386841" y="419077"/>
                  </a:lnTo>
                  <a:lnTo>
                    <a:pt x="386273" y="419986"/>
                  </a:lnTo>
                  <a:lnTo>
                    <a:pt x="386273" y="420780"/>
                  </a:lnTo>
                  <a:lnTo>
                    <a:pt x="389338" y="422256"/>
                  </a:lnTo>
                  <a:lnTo>
                    <a:pt x="393992" y="429407"/>
                  </a:lnTo>
                  <a:lnTo>
                    <a:pt x="397624" y="431790"/>
                  </a:lnTo>
                  <a:lnTo>
                    <a:pt x="399100" y="431904"/>
                  </a:lnTo>
                  <a:lnTo>
                    <a:pt x="404662" y="430996"/>
                  </a:lnTo>
                  <a:lnTo>
                    <a:pt x="406932" y="432359"/>
                  </a:lnTo>
                  <a:lnTo>
                    <a:pt x="408067" y="432585"/>
                  </a:lnTo>
                  <a:lnTo>
                    <a:pt x="417375" y="436558"/>
                  </a:lnTo>
                  <a:lnTo>
                    <a:pt x="419305" y="436899"/>
                  </a:lnTo>
                  <a:lnTo>
                    <a:pt x="421121" y="437466"/>
                  </a:lnTo>
                  <a:lnTo>
                    <a:pt x="422710" y="438942"/>
                  </a:lnTo>
                  <a:lnTo>
                    <a:pt x="425094" y="442007"/>
                  </a:lnTo>
                  <a:lnTo>
                    <a:pt x="429634" y="445753"/>
                  </a:lnTo>
                  <a:lnTo>
                    <a:pt x="430429" y="446660"/>
                  </a:lnTo>
                  <a:lnTo>
                    <a:pt x="430883" y="447455"/>
                  </a:lnTo>
                  <a:lnTo>
                    <a:pt x="432699" y="448136"/>
                  </a:lnTo>
                  <a:lnTo>
                    <a:pt x="433040" y="449158"/>
                  </a:lnTo>
                  <a:lnTo>
                    <a:pt x="432812" y="450179"/>
                  </a:lnTo>
                  <a:lnTo>
                    <a:pt x="432585" y="451087"/>
                  </a:lnTo>
                  <a:lnTo>
                    <a:pt x="432699" y="451995"/>
                  </a:lnTo>
                  <a:lnTo>
                    <a:pt x="433721" y="452904"/>
                  </a:lnTo>
                  <a:lnTo>
                    <a:pt x="432699" y="453244"/>
                  </a:lnTo>
                  <a:lnTo>
                    <a:pt x="432131" y="454152"/>
                  </a:lnTo>
                  <a:lnTo>
                    <a:pt x="431791" y="455514"/>
                  </a:lnTo>
                  <a:lnTo>
                    <a:pt x="431677" y="457104"/>
                  </a:lnTo>
                  <a:lnTo>
                    <a:pt x="431110" y="455401"/>
                  </a:lnTo>
                  <a:lnTo>
                    <a:pt x="429634" y="455628"/>
                  </a:lnTo>
                  <a:lnTo>
                    <a:pt x="424867" y="458238"/>
                  </a:lnTo>
                  <a:lnTo>
                    <a:pt x="424980" y="460736"/>
                  </a:lnTo>
                  <a:lnTo>
                    <a:pt x="426456" y="465957"/>
                  </a:lnTo>
                  <a:lnTo>
                    <a:pt x="426910" y="468227"/>
                  </a:lnTo>
                  <a:lnTo>
                    <a:pt x="427818" y="469930"/>
                  </a:lnTo>
                  <a:lnTo>
                    <a:pt x="428726" y="471179"/>
                  </a:lnTo>
                  <a:lnTo>
                    <a:pt x="429180" y="472200"/>
                  </a:lnTo>
                  <a:lnTo>
                    <a:pt x="428953" y="473335"/>
                  </a:lnTo>
                  <a:lnTo>
                    <a:pt x="427705" y="475946"/>
                  </a:lnTo>
                  <a:lnTo>
                    <a:pt x="427250" y="477194"/>
                  </a:lnTo>
                  <a:lnTo>
                    <a:pt x="427250" y="478216"/>
                  </a:lnTo>
                  <a:lnTo>
                    <a:pt x="427477" y="479465"/>
                  </a:lnTo>
                  <a:lnTo>
                    <a:pt x="427591" y="480827"/>
                  </a:lnTo>
                  <a:lnTo>
                    <a:pt x="427137" y="482302"/>
                  </a:lnTo>
                  <a:lnTo>
                    <a:pt x="428158" y="482189"/>
                  </a:lnTo>
                  <a:lnTo>
                    <a:pt x="429294" y="482530"/>
                  </a:lnTo>
                  <a:lnTo>
                    <a:pt x="430202" y="483324"/>
                  </a:lnTo>
                  <a:lnTo>
                    <a:pt x="430542" y="484573"/>
                  </a:lnTo>
                  <a:lnTo>
                    <a:pt x="430088" y="485254"/>
                  </a:lnTo>
                  <a:lnTo>
                    <a:pt x="427137" y="486389"/>
                  </a:lnTo>
                  <a:lnTo>
                    <a:pt x="427818" y="487183"/>
                  </a:lnTo>
                  <a:lnTo>
                    <a:pt x="428726" y="487751"/>
                  </a:lnTo>
                  <a:lnTo>
                    <a:pt x="429748" y="488091"/>
                  </a:lnTo>
                  <a:lnTo>
                    <a:pt x="431110" y="488091"/>
                  </a:lnTo>
                  <a:lnTo>
                    <a:pt x="430429" y="489000"/>
                  </a:lnTo>
                  <a:lnTo>
                    <a:pt x="430996" y="489113"/>
                  </a:lnTo>
                  <a:lnTo>
                    <a:pt x="432472" y="489794"/>
                  </a:lnTo>
                  <a:lnTo>
                    <a:pt x="431904" y="490929"/>
                  </a:lnTo>
                  <a:lnTo>
                    <a:pt x="431791" y="491837"/>
                  </a:lnTo>
                  <a:lnTo>
                    <a:pt x="432018" y="492519"/>
                  </a:lnTo>
                  <a:lnTo>
                    <a:pt x="432472" y="493200"/>
                  </a:lnTo>
                  <a:lnTo>
                    <a:pt x="432018" y="493540"/>
                  </a:lnTo>
                  <a:lnTo>
                    <a:pt x="431564" y="493881"/>
                  </a:lnTo>
                  <a:lnTo>
                    <a:pt x="431337" y="494334"/>
                  </a:lnTo>
                  <a:lnTo>
                    <a:pt x="431223" y="495015"/>
                  </a:lnTo>
                  <a:lnTo>
                    <a:pt x="433493" y="496491"/>
                  </a:lnTo>
                  <a:lnTo>
                    <a:pt x="434288" y="497627"/>
                  </a:lnTo>
                  <a:lnTo>
                    <a:pt x="434515" y="499670"/>
                  </a:lnTo>
                  <a:lnTo>
                    <a:pt x="434402" y="502280"/>
                  </a:lnTo>
                  <a:lnTo>
                    <a:pt x="433948" y="503642"/>
                  </a:lnTo>
                  <a:lnTo>
                    <a:pt x="431791" y="506026"/>
                  </a:lnTo>
                  <a:lnTo>
                    <a:pt x="433153" y="506821"/>
                  </a:lnTo>
                  <a:lnTo>
                    <a:pt x="433153" y="507728"/>
                  </a:lnTo>
                  <a:lnTo>
                    <a:pt x="431791" y="507728"/>
                  </a:lnTo>
                  <a:lnTo>
                    <a:pt x="431791" y="508523"/>
                  </a:lnTo>
                  <a:lnTo>
                    <a:pt x="432358" y="508637"/>
                  </a:lnTo>
                  <a:lnTo>
                    <a:pt x="432472" y="508978"/>
                  </a:lnTo>
                  <a:lnTo>
                    <a:pt x="432358" y="509545"/>
                  </a:lnTo>
                  <a:lnTo>
                    <a:pt x="432472" y="510226"/>
                  </a:lnTo>
                  <a:lnTo>
                    <a:pt x="432358" y="509885"/>
                  </a:lnTo>
                  <a:lnTo>
                    <a:pt x="432358" y="509545"/>
                  </a:lnTo>
                  <a:lnTo>
                    <a:pt x="432245" y="509545"/>
                  </a:lnTo>
                  <a:lnTo>
                    <a:pt x="431791" y="510226"/>
                  </a:lnTo>
                  <a:lnTo>
                    <a:pt x="433040" y="511474"/>
                  </a:lnTo>
                  <a:lnTo>
                    <a:pt x="432245" y="512836"/>
                  </a:lnTo>
                  <a:lnTo>
                    <a:pt x="430542" y="514426"/>
                  </a:lnTo>
                  <a:lnTo>
                    <a:pt x="429180" y="516128"/>
                  </a:lnTo>
                  <a:lnTo>
                    <a:pt x="428045" y="515334"/>
                  </a:lnTo>
                  <a:lnTo>
                    <a:pt x="424299" y="513858"/>
                  </a:lnTo>
                  <a:lnTo>
                    <a:pt x="422823" y="513631"/>
                  </a:lnTo>
                  <a:lnTo>
                    <a:pt x="421121" y="513064"/>
                  </a:lnTo>
                  <a:lnTo>
                    <a:pt x="420440" y="511588"/>
                  </a:lnTo>
                  <a:lnTo>
                    <a:pt x="420440" y="507047"/>
                  </a:lnTo>
                  <a:lnTo>
                    <a:pt x="419759" y="507047"/>
                  </a:lnTo>
                  <a:lnTo>
                    <a:pt x="418397" y="507842"/>
                  </a:lnTo>
                  <a:lnTo>
                    <a:pt x="417488" y="505572"/>
                  </a:lnTo>
                  <a:lnTo>
                    <a:pt x="416467" y="500464"/>
                  </a:lnTo>
                  <a:lnTo>
                    <a:pt x="416126" y="500804"/>
                  </a:lnTo>
                  <a:lnTo>
                    <a:pt x="415218" y="501372"/>
                  </a:lnTo>
                  <a:lnTo>
                    <a:pt x="414537" y="499329"/>
                  </a:lnTo>
                  <a:lnTo>
                    <a:pt x="412948" y="497286"/>
                  </a:lnTo>
                  <a:lnTo>
                    <a:pt x="411246" y="496037"/>
                  </a:lnTo>
                  <a:lnTo>
                    <a:pt x="409884" y="496264"/>
                  </a:lnTo>
                  <a:lnTo>
                    <a:pt x="409429" y="495810"/>
                  </a:lnTo>
                  <a:lnTo>
                    <a:pt x="409089" y="495583"/>
                  </a:lnTo>
                  <a:lnTo>
                    <a:pt x="408748" y="495243"/>
                  </a:lnTo>
                  <a:lnTo>
                    <a:pt x="408408" y="494562"/>
                  </a:lnTo>
                  <a:lnTo>
                    <a:pt x="407840" y="494562"/>
                  </a:lnTo>
                  <a:lnTo>
                    <a:pt x="407273" y="497172"/>
                  </a:lnTo>
                  <a:lnTo>
                    <a:pt x="406251" y="497172"/>
                  </a:lnTo>
                  <a:lnTo>
                    <a:pt x="405230" y="496718"/>
                  </a:lnTo>
                  <a:lnTo>
                    <a:pt x="404435" y="497967"/>
                  </a:lnTo>
                  <a:lnTo>
                    <a:pt x="404322" y="497172"/>
                  </a:lnTo>
                  <a:lnTo>
                    <a:pt x="404208" y="496491"/>
                  </a:lnTo>
                  <a:lnTo>
                    <a:pt x="403868" y="496151"/>
                  </a:lnTo>
                  <a:lnTo>
                    <a:pt x="402959" y="496264"/>
                  </a:lnTo>
                  <a:lnTo>
                    <a:pt x="403527" y="494789"/>
                  </a:lnTo>
                  <a:lnTo>
                    <a:pt x="403073" y="493540"/>
                  </a:lnTo>
                  <a:lnTo>
                    <a:pt x="400916" y="491270"/>
                  </a:lnTo>
                  <a:lnTo>
                    <a:pt x="400689" y="488886"/>
                  </a:lnTo>
                  <a:lnTo>
                    <a:pt x="396603" y="482983"/>
                  </a:lnTo>
                  <a:lnTo>
                    <a:pt x="396262" y="481281"/>
                  </a:lnTo>
                  <a:lnTo>
                    <a:pt x="394673" y="480487"/>
                  </a:lnTo>
                  <a:lnTo>
                    <a:pt x="393084" y="480827"/>
                  </a:lnTo>
                  <a:lnTo>
                    <a:pt x="391381" y="481621"/>
                  </a:lnTo>
                  <a:lnTo>
                    <a:pt x="389679" y="482075"/>
                  </a:lnTo>
                  <a:lnTo>
                    <a:pt x="389679" y="481508"/>
                  </a:lnTo>
                  <a:lnTo>
                    <a:pt x="389679" y="481281"/>
                  </a:lnTo>
                  <a:lnTo>
                    <a:pt x="390587" y="480827"/>
                  </a:lnTo>
                  <a:lnTo>
                    <a:pt x="390927" y="480487"/>
                  </a:lnTo>
                  <a:lnTo>
                    <a:pt x="391041" y="479692"/>
                  </a:lnTo>
                  <a:lnTo>
                    <a:pt x="389565" y="480259"/>
                  </a:lnTo>
                  <a:lnTo>
                    <a:pt x="388771" y="479578"/>
                  </a:lnTo>
                  <a:lnTo>
                    <a:pt x="387976" y="478443"/>
                  </a:lnTo>
                  <a:lnTo>
                    <a:pt x="386727" y="477875"/>
                  </a:lnTo>
                  <a:lnTo>
                    <a:pt x="385365" y="477875"/>
                  </a:lnTo>
                  <a:lnTo>
                    <a:pt x="384117" y="477649"/>
                  </a:lnTo>
                  <a:lnTo>
                    <a:pt x="383095" y="477194"/>
                  </a:lnTo>
                  <a:lnTo>
                    <a:pt x="382301" y="476287"/>
                  </a:lnTo>
                  <a:lnTo>
                    <a:pt x="385820" y="473108"/>
                  </a:lnTo>
                  <a:lnTo>
                    <a:pt x="386727" y="471292"/>
                  </a:lnTo>
                  <a:lnTo>
                    <a:pt x="386046" y="469136"/>
                  </a:lnTo>
                  <a:lnTo>
                    <a:pt x="385139" y="468227"/>
                  </a:lnTo>
                  <a:lnTo>
                    <a:pt x="384457" y="468114"/>
                  </a:lnTo>
                  <a:lnTo>
                    <a:pt x="383890" y="468455"/>
                  </a:lnTo>
                  <a:lnTo>
                    <a:pt x="383095" y="468681"/>
                  </a:lnTo>
                  <a:lnTo>
                    <a:pt x="379463" y="468681"/>
                  </a:lnTo>
                  <a:lnTo>
                    <a:pt x="378441" y="468908"/>
                  </a:lnTo>
                  <a:lnTo>
                    <a:pt x="377760" y="469476"/>
                  </a:lnTo>
                  <a:lnTo>
                    <a:pt x="377306" y="470043"/>
                  </a:lnTo>
                  <a:lnTo>
                    <a:pt x="376852" y="470270"/>
                  </a:lnTo>
                  <a:lnTo>
                    <a:pt x="374582" y="470384"/>
                  </a:lnTo>
                  <a:lnTo>
                    <a:pt x="373560" y="470611"/>
                  </a:lnTo>
                  <a:lnTo>
                    <a:pt x="372539" y="471065"/>
                  </a:lnTo>
                  <a:lnTo>
                    <a:pt x="368793" y="474357"/>
                  </a:lnTo>
                  <a:lnTo>
                    <a:pt x="367204" y="475151"/>
                  </a:lnTo>
                  <a:lnTo>
                    <a:pt x="370496" y="476059"/>
                  </a:lnTo>
                  <a:lnTo>
                    <a:pt x="368453" y="476854"/>
                  </a:lnTo>
                  <a:lnTo>
                    <a:pt x="360734" y="476059"/>
                  </a:lnTo>
                  <a:lnTo>
                    <a:pt x="350745" y="476854"/>
                  </a:lnTo>
                  <a:lnTo>
                    <a:pt x="347113" y="478670"/>
                  </a:lnTo>
                  <a:lnTo>
                    <a:pt x="344275" y="480940"/>
                  </a:lnTo>
                  <a:lnTo>
                    <a:pt x="342572" y="482189"/>
                  </a:lnTo>
                  <a:lnTo>
                    <a:pt x="337918" y="484573"/>
                  </a:lnTo>
                  <a:lnTo>
                    <a:pt x="333832" y="482870"/>
                  </a:lnTo>
                  <a:lnTo>
                    <a:pt x="332924" y="483324"/>
                  </a:lnTo>
                  <a:lnTo>
                    <a:pt x="332129" y="483324"/>
                  </a:lnTo>
                  <a:lnTo>
                    <a:pt x="331335" y="483097"/>
                  </a:lnTo>
                  <a:lnTo>
                    <a:pt x="330313" y="482983"/>
                  </a:lnTo>
                  <a:lnTo>
                    <a:pt x="329973" y="483664"/>
                  </a:lnTo>
                  <a:lnTo>
                    <a:pt x="329973" y="485026"/>
                  </a:lnTo>
                  <a:lnTo>
                    <a:pt x="329859" y="486389"/>
                  </a:lnTo>
                  <a:lnTo>
                    <a:pt x="328951" y="487070"/>
                  </a:lnTo>
                  <a:lnTo>
                    <a:pt x="328384" y="488205"/>
                  </a:lnTo>
                  <a:lnTo>
                    <a:pt x="328837" y="490588"/>
                  </a:lnTo>
                  <a:lnTo>
                    <a:pt x="330086" y="492405"/>
                  </a:lnTo>
                  <a:lnTo>
                    <a:pt x="332016" y="492064"/>
                  </a:lnTo>
                  <a:lnTo>
                    <a:pt x="333719" y="492972"/>
                  </a:lnTo>
                  <a:lnTo>
                    <a:pt x="335989" y="493313"/>
                  </a:lnTo>
                  <a:lnTo>
                    <a:pt x="338259" y="492972"/>
                  </a:lnTo>
                  <a:lnTo>
                    <a:pt x="339848" y="492064"/>
                  </a:lnTo>
                  <a:lnTo>
                    <a:pt x="342913" y="495129"/>
                  </a:lnTo>
                  <a:lnTo>
                    <a:pt x="344615" y="496377"/>
                  </a:lnTo>
                  <a:lnTo>
                    <a:pt x="346432" y="497172"/>
                  </a:lnTo>
                  <a:lnTo>
                    <a:pt x="345978" y="498421"/>
                  </a:lnTo>
                  <a:lnTo>
                    <a:pt x="345864" y="499556"/>
                  </a:lnTo>
                  <a:lnTo>
                    <a:pt x="345978" y="500577"/>
                  </a:lnTo>
                  <a:lnTo>
                    <a:pt x="346432" y="501486"/>
                  </a:lnTo>
                  <a:lnTo>
                    <a:pt x="345070" y="501713"/>
                  </a:lnTo>
                  <a:lnTo>
                    <a:pt x="343253" y="502848"/>
                  </a:lnTo>
                  <a:lnTo>
                    <a:pt x="341097" y="503188"/>
                  </a:lnTo>
                  <a:lnTo>
                    <a:pt x="340756" y="503529"/>
                  </a:lnTo>
                  <a:lnTo>
                    <a:pt x="340643" y="504323"/>
                  </a:lnTo>
                  <a:lnTo>
                    <a:pt x="340302" y="505572"/>
                  </a:lnTo>
                  <a:lnTo>
                    <a:pt x="342686" y="507388"/>
                  </a:lnTo>
                  <a:lnTo>
                    <a:pt x="344048" y="507956"/>
                  </a:lnTo>
                  <a:lnTo>
                    <a:pt x="345637" y="508069"/>
                  </a:lnTo>
                  <a:lnTo>
                    <a:pt x="344729" y="510793"/>
                  </a:lnTo>
                  <a:lnTo>
                    <a:pt x="344502" y="512723"/>
                  </a:lnTo>
                  <a:lnTo>
                    <a:pt x="344842" y="514539"/>
                  </a:lnTo>
                  <a:lnTo>
                    <a:pt x="345637" y="517150"/>
                  </a:lnTo>
                  <a:lnTo>
                    <a:pt x="344275" y="517150"/>
                  </a:lnTo>
                  <a:lnTo>
                    <a:pt x="344502" y="519760"/>
                  </a:lnTo>
                  <a:lnTo>
                    <a:pt x="344842" y="520896"/>
                  </a:lnTo>
                  <a:lnTo>
                    <a:pt x="346885" y="521691"/>
                  </a:lnTo>
                  <a:lnTo>
                    <a:pt x="350745" y="524755"/>
                  </a:lnTo>
                  <a:lnTo>
                    <a:pt x="351426" y="523847"/>
                  </a:lnTo>
                  <a:lnTo>
                    <a:pt x="355058" y="527366"/>
                  </a:lnTo>
                  <a:lnTo>
                    <a:pt x="355512" y="527479"/>
                  </a:lnTo>
                  <a:lnTo>
                    <a:pt x="355966" y="527593"/>
                  </a:lnTo>
                  <a:lnTo>
                    <a:pt x="356761" y="528047"/>
                  </a:lnTo>
                  <a:lnTo>
                    <a:pt x="358691" y="529636"/>
                  </a:lnTo>
                  <a:lnTo>
                    <a:pt x="359712" y="530317"/>
                  </a:lnTo>
                  <a:lnTo>
                    <a:pt x="361074" y="530544"/>
                  </a:lnTo>
                  <a:lnTo>
                    <a:pt x="363344" y="529068"/>
                  </a:lnTo>
                  <a:lnTo>
                    <a:pt x="363231" y="525777"/>
                  </a:lnTo>
                  <a:lnTo>
                    <a:pt x="361415" y="522598"/>
                  </a:lnTo>
                  <a:lnTo>
                    <a:pt x="358691" y="521350"/>
                  </a:lnTo>
                  <a:lnTo>
                    <a:pt x="358691" y="520555"/>
                  </a:lnTo>
                  <a:lnTo>
                    <a:pt x="360280" y="519193"/>
                  </a:lnTo>
                  <a:lnTo>
                    <a:pt x="362096" y="518398"/>
                  </a:lnTo>
                  <a:lnTo>
                    <a:pt x="366977" y="517945"/>
                  </a:lnTo>
                  <a:lnTo>
                    <a:pt x="367998" y="519420"/>
                  </a:lnTo>
                  <a:lnTo>
                    <a:pt x="367544" y="522712"/>
                  </a:lnTo>
                  <a:lnTo>
                    <a:pt x="366182" y="526117"/>
                  </a:lnTo>
                  <a:lnTo>
                    <a:pt x="364593" y="528047"/>
                  </a:lnTo>
                  <a:lnTo>
                    <a:pt x="365615" y="529068"/>
                  </a:lnTo>
                  <a:lnTo>
                    <a:pt x="366636" y="529749"/>
                  </a:lnTo>
                  <a:lnTo>
                    <a:pt x="367885" y="530204"/>
                  </a:lnTo>
                  <a:lnTo>
                    <a:pt x="369360" y="530430"/>
                  </a:lnTo>
                  <a:lnTo>
                    <a:pt x="369360" y="531339"/>
                  </a:lnTo>
                  <a:lnTo>
                    <a:pt x="367431" y="532020"/>
                  </a:lnTo>
                  <a:lnTo>
                    <a:pt x="366750" y="532133"/>
                  </a:lnTo>
                  <a:lnTo>
                    <a:pt x="366750" y="532928"/>
                  </a:lnTo>
                  <a:lnTo>
                    <a:pt x="367431" y="532928"/>
                  </a:lnTo>
                  <a:lnTo>
                    <a:pt x="368225" y="533268"/>
                  </a:lnTo>
                  <a:lnTo>
                    <a:pt x="370723" y="533723"/>
                  </a:lnTo>
                  <a:lnTo>
                    <a:pt x="372879" y="535198"/>
                  </a:lnTo>
                  <a:lnTo>
                    <a:pt x="374809" y="535879"/>
                  </a:lnTo>
                  <a:lnTo>
                    <a:pt x="379349" y="539625"/>
                  </a:lnTo>
                  <a:lnTo>
                    <a:pt x="378895" y="540193"/>
                  </a:lnTo>
                  <a:lnTo>
                    <a:pt x="378782" y="540419"/>
                  </a:lnTo>
                  <a:lnTo>
                    <a:pt x="379009" y="540647"/>
                  </a:lnTo>
                  <a:lnTo>
                    <a:pt x="379463" y="541214"/>
                  </a:lnTo>
                  <a:lnTo>
                    <a:pt x="379463" y="542009"/>
                  </a:lnTo>
                  <a:lnTo>
                    <a:pt x="377533" y="543030"/>
                  </a:lnTo>
                  <a:lnTo>
                    <a:pt x="371858" y="544960"/>
                  </a:lnTo>
                  <a:lnTo>
                    <a:pt x="371404" y="544960"/>
                  </a:lnTo>
                  <a:lnTo>
                    <a:pt x="359939" y="545527"/>
                  </a:lnTo>
                  <a:lnTo>
                    <a:pt x="358236" y="545300"/>
                  </a:lnTo>
                  <a:lnTo>
                    <a:pt x="358350" y="545755"/>
                  </a:lnTo>
                  <a:lnTo>
                    <a:pt x="358464" y="546095"/>
                  </a:lnTo>
                  <a:lnTo>
                    <a:pt x="358577" y="546436"/>
                  </a:lnTo>
                  <a:lnTo>
                    <a:pt x="358804" y="546889"/>
                  </a:lnTo>
                  <a:lnTo>
                    <a:pt x="355285" y="546436"/>
                  </a:lnTo>
                  <a:lnTo>
                    <a:pt x="354037" y="546549"/>
                  </a:lnTo>
                  <a:lnTo>
                    <a:pt x="354150" y="547798"/>
                  </a:lnTo>
                  <a:lnTo>
                    <a:pt x="350858" y="548592"/>
                  </a:lnTo>
                  <a:lnTo>
                    <a:pt x="350858" y="549727"/>
                  </a:lnTo>
                  <a:lnTo>
                    <a:pt x="351539" y="550295"/>
                  </a:lnTo>
                  <a:lnTo>
                    <a:pt x="352561" y="550408"/>
                  </a:lnTo>
                  <a:lnTo>
                    <a:pt x="353583" y="550181"/>
                  </a:lnTo>
                  <a:lnTo>
                    <a:pt x="353015" y="551089"/>
                  </a:lnTo>
                  <a:lnTo>
                    <a:pt x="353015" y="551884"/>
                  </a:lnTo>
                  <a:lnTo>
                    <a:pt x="353810" y="551997"/>
                  </a:lnTo>
                  <a:lnTo>
                    <a:pt x="355626" y="552792"/>
                  </a:lnTo>
                  <a:lnTo>
                    <a:pt x="354150" y="553473"/>
                  </a:lnTo>
                  <a:lnTo>
                    <a:pt x="352334" y="553700"/>
                  </a:lnTo>
                  <a:lnTo>
                    <a:pt x="348702" y="553587"/>
                  </a:lnTo>
                  <a:lnTo>
                    <a:pt x="346659" y="553927"/>
                  </a:lnTo>
                  <a:lnTo>
                    <a:pt x="346545" y="554949"/>
                  </a:lnTo>
                  <a:lnTo>
                    <a:pt x="347453" y="556538"/>
                  </a:lnTo>
                  <a:lnTo>
                    <a:pt x="348361" y="558581"/>
                  </a:lnTo>
                  <a:lnTo>
                    <a:pt x="346318" y="559035"/>
                  </a:lnTo>
                  <a:lnTo>
                    <a:pt x="344956" y="559035"/>
                  </a:lnTo>
                  <a:lnTo>
                    <a:pt x="343707" y="558581"/>
                  </a:lnTo>
                  <a:lnTo>
                    <a:pt x="342232" y="557787"/>
                  </a:lnTo>
                  <a:lnTo>
                    <a:pt x="342232" y="556992"/>
                  </a:lnTo>
                  <a:lnTo>
                    <a:pt x="344161" y="556992"/>
                  </a:lnTo>
                  <a:lnTo>
                    <a:pt x="344161" y="556197"/>
                  </a:lnTo>
                  <a:lnTo>
                    <a:pt x="343026" y="555856"/>
                  </a:lnTo>
                  <a:lnTo>
                    <a:pt x="341664" y="556084"/>
                  </a:lnTo>
                  <a:lnTo>
                    <a:pt x="340416" y="555970"/>
                  </a:lnTo>
                  <a:lnTo>
                    <a:pt x="339507" y="554608"/>
                  </a:lnTo>
                  <a:lnTo>
                    <a:pt x="341437" y="555403"/>
                  </a:lnTo>
                  <a:lnTo>
                    <a:pt x="340983" y="554268"/>
                  </a:lnTo>
                  <a:lnTo>
                    <a:pt x="340302" y="553473"/>
                  </a:lnTo>
                  <a:lnTo>
                    <a:pt x="338145" y="552111"/>
                  </a:lnTo>
                  <a:lnTo>
                    <a:pt x="337351" y="552906"/>
                  </a:lnTo>
                  <a:lnTo>
                    <a:pt x="336329" y="552906"/>
                  </a:lnTo>
                  <a:lnTo>
                    <a:pt x="335421" y="552338"/>
                  </a:lnTo>
                  <a:lnTo>
                    <a:pt x="335421" y="552111"/>
                  </a:lnTo>
                  <a:lnTo>
                    <a:pt x="335081" y="548251"/>
                  </a:lnTo>
                  <a:lnTo>
                    <a:pt x="335308" y="546776"/>
                  </a:lnTo>
                  <a:lnTo>
                    <a:pt x="336443" y="547570"/>
                  </a:lnTo>
                  <a:lnTo>
                    <a:pt x="337578" y="548138"/>
                  </a:lnTo>
                  <a:lnTo>
                    <a:pt x="338599" y="547230"/>
                  </a:lnTo>
                  <a:lnTo>
                    <a:pt x="339281" y="545527"/>
                  </a:lnTo>
                  <a:lnTo>
                    <a:pt x="339394" y="543711"/>
                  </a:lnTo>
                  <a:lnTo>
                    <a:pt x="341550" y="544960"/>
                  </a:lnTo>
                  <a:lnTo>
                    <a:pt x="342118" y="545414"/>
                  </a:lnTo>
                  <a:lnTo>
                    <a:pt x="342118" y="544619"/>
                  </a:lnTo>
                  <a:lnTo>
                    <a:pt x="341664" y="543484"/>
                  </a:lnTo>
                  <a:lnTo>
                    <a:pt x="341550" y="542690"/>
                  </a:lnTo>
                  <a:lnTo>
                    <a:pt x="341550" y="541555"/>
                  </a:lnTo>
                  <a:lnTo>
                    <a:pt x="341324" y="540874"/>
                  </a:lnTo>
                  <a:lnTo>
                    <a:pt x="340643" y="540533"/>
                  </a:lnTo>
                  <a:lnTo>
                    <a:pt x="339962" y="540306"/>
                  </a:lnTo>
                  <a:lnTo>
                    <a:pt x="339281" y="539852"/>
                  </a:lnTo>
                  <a:lnTo>
                    <a:pt x="337918" y="539171"/>
                  </a:lnTo>
                  <a:lnTo>
                    <a:pt x="334513" y="540079"/>
                  </a:lnTo>
                  <a:lnTo>
                    <a:pt x="332924" y="539512"/>
                  </a:lnTo>
                  <a:lnTo>
                    <a:pt x="334286" y="538717"/>
                  </a:lnTo>
                  <a:lnTo>
                    <a:pt x="332924" y="536219"/>
                  </a:lnTo>
                  <a:lnTo>
                    <a:pt x="330540" y="537695"/>
                  </a:lnTo>
                  <a:lnTo>
                    <a:pt x="329632" y="538490"/>
                  </a:lnTo>
                  <a:lnTo>
                    <a:pt x="329065" y="539625"/>
                  </a:lnTo>
                  <a:lnTo>
                    <a:pt x="327703" y="535198"/>
                  </a:lnTo>
                  <a:lnTo>
                    <a:pt x="326681" y="533609"/>
                  </a:lnTo>
                  <a:lnTo>
                    <a:pt x="325092" y="532020"/>
                  </a:lnTo>
                  <a:lnTo>
                    <a:pt x="324638" y="531906"/>
                  </a:lnTo>
                  <a:lnTo>
                    <a:pt x="323503" y="532133"/>
                  </a:lnTo>
                  <a:lnTo>
                    <a:pt x="323049" y="532020"/>
                  </a:lnTo>
                  <a:lnTo>
                    <a:pt x="322708" y="531679"/>
                  </a:lnTo>
                  <a:lnTo>
                    <a:pt x="322481" y="531111"/>
                  </a:lnTo>
                  <a:lnTo>
                    <a:pt x="322368" y="530658"/>
                  </a:lnTo>
                  <a:lnTo>
                    <a:pt x="322254" y="530430"/>
                  </a:lnTo>
                  <a:lnTo>
                    <a:pt x="320892" y="529863"/>
                  </a:lnTo>
                  <a:lnTo>
                    <a:pt x="320097" y="529636"/>
                  </a:lnTo>
                  <a:lnTo>
                    <a:pt x="319076" y="529636"/>
                  </a:lnTo>
                  <a:lnTo>
                    <a:pt x="320324" y="529977"/>
                  </a:lnTo>
                  <a:lnTo>
                    <a:pt x="320778" y="530317"/>
                  </a:lnTo>
                  <a:lnTo>
                    <a:pt x="321119" y="531225"/>
                  </a:lnTo>
                  <a:lnTo>
                    <a:pt x="319189" y="530430"/>
                  </a:lnTo>
                  <a:lnTo>
                    <a:pt x="317487" y="530658"/>
                  </a:lnTo>
                  <a:lnTo>
                    <a:pt x="316011" y="531566"/>
                  </a:lnTo>
                  <a:lnTo>
                    <a:pt x="314535" y="532814"/>
                  </a:lnTo>
                  <a:lnTo>
                    <a:pt x="313854" y="532133"/>
                  </a:lnTo>
                  <a:lnTo>
                    <a:pt x="311130" y="530317"/>
                  </a:lnTo>
                  <a:lnTo>
                    <a:pt x="311357" y="529863"/>
                  </a:lnTo>
                  <a:lnTo>
                    <a:pt x="311811" y="528615"/>
                  </a:lnTo>
                  <a:lnTo>
                    <a:pt x="310563" y="528047"/>
                  </a:lnTo>
                  <a:lnTo>
                    <a:pt x="309427" y="527139"/>
                  </a:lnTo>
                  <a:lnTo>
                    <a:pt x="308860" y="526117"/>
                  </a:lnTo>
                  <a:lnTo>
                    <a:pt x="309087" y="525209"/>
                  </a:lnTo>
                  <a:lnTo>
                    <a:pt x="308065" y="523734"/>
                  </a:lnTo>
                  <a:lnTo>
                    <a:pt x="307044" y="522712"/>
                  </a:lnTo>
                  <a:lnTo>
                    <a:pt x="304887" y="523620"/>
                  </a:lnTo>
                  <a:lnTo>
                    <a:pt x="303185" y="524641"/>
                  </a:lnTo>
                  <a:lnTo>
                    <a:pt x="302049" y="526458"/>
                  </a:lnTo>
                  <a:lnTo>
                    <a:pt x="301709" y="529523"/>
                  </a:lnTo>
                  <a:lnTo>
                    <a:pt x="301936" y="530090"/>
                  </a:lnTo>
                  <a:lnTo>
                    <a:pt x="302844" y="531566"/>
                  </a:lnTo>
                  <a:lnTo>
                    <a:pt x="303071" y="532361"/>
                  </a:lnTo>
                  <a:lnTo>
                    <a:pt x="302957" y="533154"/>
                  </a:lnTo>
                  <a:lnTo>
                    <a:pt x="302503" y="534630"/>
                  </a:lnTo>
                  <a:lnTo>
                    <a:pt x="302503" y="535311"/>
                  </a:lnTo>
                  <a:lnTo>
                    <a:pt x="302957" y="536674"/>
                  </a:lnTo>
                  <a:lnTo>
                    <a:pt x="303411" y="537355"/>
                  </a:lnTo>
                  <a:lnTo>
                    <a:pt x="303979" y="537922"/>
                  </a:lnTo>
                  <a:lnTo>
                    <a:pt x="304433" y="538717"/>
                  </a:lnTo>
                  <a:lnTo>
                    <a:pt x="304547" y="539284"/>
                  </a:lnTo>
                  <a:lnTo>
                    <a:pt x="304433" y="541555"/>
                  </a:lnTo>
                  <a:lnTo>
                    <a:pt x="304660" y="541895"/>
                  </a:lnTo>
                  <a:lnTo>
                    <a:pt x="305795" y="542803"/>
                  </a:lnTo>
                  <a:lnTo>
                    <a:pt x="305682" y="544052"/>
                  </a:lnTo>
                  <a:lnTo>
                    <a:pt x="305001" y="545641"/>
                  </a:lnTo>
                  <a:lnTo>
                    <a:pt x="305114" y="546889"/>
                  </a:lnTo>
                  <a:lnTo>
                    <a:pt x="310222" y="552906"/>
                  </a:lnTo>
                  <a:lnTo>
                    <a:pt x="311130" y="553473"/>
                  </a:lnTo>
                  <a:lnTo>
                    <a:pt x="310449" y="555175"/>
                  </a:lnTo>
                  <a:lnTo>
                    <a:pt x="311811" y="555175"/>
                  </a:lnTo>
                  <a:lnTo>
                    <a:pt x="311811" y="555970"/>
                  </a:lnTo>
                  <a:lnTo>
                    <a:pt x="311130" y="555970"/>
                  </a:lnTo>
                  <a:lnTo>
                    <a:pt x="311130" y="556765"/>
                  </a:lnTo>
                  <a:lnTo>
                    <a:pt x="312152" y="557787"/>
                  </a:lnTo>
                  <a:lnTo>
                    <a:pt x="314422" y="561986"/>
                  </a:lnTo>
                  <a:lnTo>
                    <a:pt x="315103" y="564143"/>
                  </a:lnTo>
                  <a:lnTo>
                    <a:pt x="318395" y="570159"/>
                  </a:lnTo>
                  <a:lnTo>
                    <a:pt x="318735" y="570500"/>
                  </a:lnTo>
                  <a:lnTo>
                    <a:pt x="319530" y="571634"/>
                  </a:lnTo>
                  <a:lnTo>
                    <a:pt x="319984" y="572883"/>
                  </a:lnTo>
                  <a:lnTo>
                    <a:pt x="319416" y="573451"/>
                  </a:lnTo>
                  <a:lnTo>
                    <a:pt x="318962" y="574132"/>
                  </a:lnTo>
                  <a:lnTo>
                    <a:pt x="318622" y="575721"/>
                  </a:lnTo>
                  <a:lnTo>
                    <a:pt x="318395" y="578899"/>
                  </a:lnTo>
                  <a:lnTo>
                    <a:pt x="319189" y="580375"/>
                  </a:lnTo>
                  <a:lnTo>
                    <a:pt x="321005" y="580829"/>
                  </a:lnTo>
                  <a:lnTo>
                    <a:pt x="323049" y="580602"/>
                  </a:lnTo>
                  <a:lnTo>
                    <a:pt x="324411" y="580148"/>
                  </a:lnTo>
                  <a:lnTo>
                    <a:pt x="324524" y="580715"/>
                  </a:lnTo>
                  <a:lnTo>
                    <a:pt x="324751" y="581056"/>
                  </a:lnTo>
                  <a:lnTo>
                    <a:pt x="324978" y="581396"/>
                  </a:lnTo>
                  <a:lnTo>
                    <a:pt x="325205" y="581851"/>
                  </a:lnTo>
                  <a:lnTo>
                    <a:pt x="324524" y="582304"/>
                  </a:lnTo>
                  <a:lnTo>
                    <a:pt x="324638" y="582418"/>
                  </a:lnTo>
                  <a:lnTo>
                    <a:pt x="325205" y="582645"/>
                  </a:lnTo>
                  <a:lnTo>
                    <a:pt x="324524" y="583553"/>
                  </a:lnTo>
                  <a:lnTo>
                    <a:pt x="326227" y="584121"/>
                  </a:lnTo>
                  <a:lnTo>
                    <a:pt x="327021" y="585142"/>
                  </a:lnTo>
                  <a:lnTo>
                    <a:pt x="326794" y="585709"/>
                  </a:lnTo>
                  <a:lnTo>
                    <a:pt x="325319" y="585142"/>
                  </a:lnTo>
                  <a:lnTo>
                    <a:pt x="326227" y="587299"/>
                  </a:lnTo>
                  <a:lnTo>
                    <a:pt x="328837" y="591158"/>
                  </a:lnTo>
                  <a:lnTo>
                    <a:pt x="328611" y="592634"/>
                  </a:lnTo>
                  <a:lnTo>
                    <a:pt x="329405" y="594677"/>
                  </a:lnTo>
                  <a:lnTo>
                    <a:pt x="329973" y="596834"/>
                  </a:lnTo>
                  <a:lnTo>
                    <a:pt x="329518" y="596834"/>
                  </a:lnTo>
                  <a:lnTo>
                    <a:pt x="328497" y="596948"/>
                  </a:lnTo>
                  <a:lnTo>
                    <a:pt x="328043" y="596948"/>
                  </a:lnTo>
                  <a:lnTo>
                    <a:pt x="328270" y="597515"/>
                  </a:lnTo>
                  <a:lnTo>
                    <a:pt x="329065" y="598763"/>
                  </a:lnTo>
                  <a:lnTo>
                    <a:pt x="329405" y="599331"/>
                  </a:lnTo>
                  <a:lnTo>
                    <a:pt x="329632" y="598991"/>
                  </a:lnTo>
                  <a:lnTo>
                    <a:pt x="329746" y="598877"/>
                  </a:lnTo>
                  <a:lnTo>
                    <a:pt x="329859" y="598877"/>
                  </a:lnTo>
                  <a:lnTo>
                    <a:pt x="330200" y="598650"/>
                  </a:lnTo>
                  <a:lnTo>
                    <a:pt x="330540" y="599785"/>
                  </a:lnTo>
                  <a:lnTo>
                    <a:pt x="330654" y="600806"/>
                  </a:lnTo>
                  <a:lnTo>
                    <a:pt x="330540" y="601828"/>
                  </a:lnTo>
                  <a:lnTo>
                    <a:pt x="330200" y="602850"/>
                  </a:lnTo>
                  <a:lnTo>
                    <a:pt x="331221" y="604439"/>
                  </a:lnTo>
                  <a:lnTo>
                    <a:pt x="333151" y="609320"/>
                  </a:lnTo>
                  <a:lnTo>
                    <a:pt x="333832" y="610342"/>
                  </a:lnTo>
                  <a:lnTo>
                    <a:pt x="333491" y="611249"/>
                  </a:lnTo>
                  <a:lnTo>
                    <a:pt x="334740" y="613406"/>
                  </a:lnTo>
                  <a:lnTo>
                    <a:pt x="337464" y="616131"/>
                  </a:lnTo>
                  <a:lnTo>
                    <a:pt x="338145" y="617493"/>
                  </a:lnTo>
                  <a:lnTo>
                    <a:pt x="338372" y="618855"/>
                  </a:lnTo>
                  <a:lnTo>
                    <a:pt x="338032" y="619876"/>
                  </a:lnTo>
                  <a:lnTo>
                    <a:pt x="336897" y="620330"/>
                  </a:lnTo>
                  <a:lnTo>
                    <a:pt x="336897" y="621124"/>
                  </a:lnTo>
                  <a:lnTo>
                    <a:pt x="337918" y="621238"/>
                  </a:lnTo>
                  <a:lnTo>
                    <a:pt x="338713" y="621352"/>
                  </a:lnTo>
                  <a:lnTo>
                    <a:pt x="340188" y="622033"/>
                  </a:lnTo>
                  <a:lnTo>
                    <a:pt x="339735" y="622941"/>
                  </a:lnTo>
                  <a:lnTo>
                    <a:pt x="338599" y="623736"/>
                  </a:lnTo>
                  <a:lnTo>
                    <a:pt x="338259" y="624417"/>
                  </a:lnTo>
                  <a:lnTo>
                    <a:pt x="338145" y="625098"/>
                  </a:lnTo>
                  <a:lnTo>
                    <a:pt x="338145" y="625438"/>
                  </a:lnTo>
                  <a:lnTo>
                    <a:pt x="338259" y="625779"/>
                  </a:lnTo>
                  <a:lnTo>
                    <a:pt x="338372" y="626460"/>
                  </a:lnTo>
                  <a:lnTo>
                    <a:pt x="337805" y="627708"/>
                  </a:lnTo>
                  <a:lnTo>
                    <a:pt x="336556" y="627595"/>
                  </a:lnTo>
                  <a:lnTo>
                    <a:pt x="335194" y="626800"/>
                  </a:lnTo>
                  <a:lnTo>
                    <a:pt x="334286" y="626006"/>
                  </a:lnTo>
                  <a:lnTo>
                    <a:pt x="333491" y="627368"/>
                  </a:lnTo>
                  <a:lnTo>
                    <a:pt x="332243" y="628616"/>
                  </a:lnTo>
                  <a:lnTo>
                    <a:pt x="331675" y="629865"/>
                  </a:lnTo>
                  <a:lnTo>
                    <a:pt x="332924" y="631000"/>
                  </a:lnTo>
                  <a:lnTo>
                    <a:pt x="332697" y="631454"/>
                  </a:lnTo>
                  <a:lnTo>
                    <a:pt x="332470" y="632249"/>
                  </a:lnTo>
                  <a:lnTo>
                    <a:pt x="332243" y="632589"/>
                  </a:lnTo>
                  <a:lnTo>
                    <a:pt x="334853" y="632589"/>
                  </a:lnTo>
                  <a:lnTo>
                    <a:pt x="332470" y="634746"/>
                  </a:lnTo>
                  <a:lnTo>
                    <a:pt x="332583" y="637811"/>
                  </a:lnTo>
                  <a:lnTo>
                    <a:pt x="334059" y="640989"/>
                  </a:lnTo>
                  <a:lnTo>
                    <a:pt x="335989" y="644054"/>
                  </a:lnTo>
                  <a:lnTo>
                    <a:pt x="337010" y="646210"/>
                  </a:lnTo>
                  <a:lnTo>
                    <a:pt x="337464" y="646551"/>
                  </a:lnTo>
                  <a:lnTo>
                    <a:pt x="339394" y="647346"/>
                  </a:lnTo>
                  <a:lnTo>
                    <a:pt x="340529" y="648140"/>
                  </a:lnTo>
                  <a:lnTo>
                    <a:pt x="342345" y="648934"/>
                  </a:lnTo>
                  <a:lnTo>
                    <a:pt x="342799" y="649502"/>
                  </a:lnTo>
                  <a:lnTo>
                    <a:pt x="343026" y="650070"/>
                  </a:lnTo>
                  <a:lnTo>
                    <a:pt x="343367" y="650524"/>
                  </a:lnTo>
                  <a:lnTo>
                    <a:pt x="344275" y="650637"/>
                  </a:lnTo>
                  <a:lnTo>
                    <a:pt x="343367" y="651318"/>
                  </a:lnTo>
                  <a:lnTo>
                    <a:pt x="342913" y="651432"/>
                  </a:lnTo>
                  <a:lnTo>
                    <a:pt x="342913" y="652227"/>
                  </a:lnTo>
                  <a:lnTo>
                    <a:pt x="343480" y="652908"/>
                  </a:lnTo>
                  <a:lnTo>
                    <a:pt x="343594" y="653589"/>
                  </a:lnTo>
                  <a:lnTo>
                    <a:pt x="343140" y="654156"/>
                  </a:lnTo>
                  <a:lnTo>
                    <a:pt x="342232" y="654724"/>
                  </a:lnTo>
                  <a:lnTo>
                    <a:pt x="343934" y="657108"/>
                  </a:lnTo>
                  <a:lnTo>
                    <a:pt x="346885" y="658923"/>
                  </a:lnTo>
                  <a:lnTo>
                    <a:pt x="349042" y="660853"/>
                  </a:lnTo>
                  <a:lnTo>
                    <a:pt x="348361" y="663691"/>
                  </a:lnTo>
                  <a:lnTo>
                    <a:pt x="345070" y="662102"/>
                  </a:lnTo>
                  <a:lnTo>
                    <a:pt x="344048" y="663350"/>
                  </a:lnTo>
                  <a:lnTo>
                    <a:pt x="342799" y="663578"/>
                  </a:lnTo>
                  <a:lnTo>
                    <a:pt x="338486" y="662442"/>
                  </a:lnTo>
                  <a:lnTo>
                    <a:pt x="337578" y="661194"/>
                  </a:lnTo>
                  <a:lnTo>
                    <a:pt x="336897" y="659832"/>
                  </a:lnTo>
                  <a:lnTo>
                    <a:pt x="335762" y="658810"/>
                  </a:lnTo>
                  <a:lnTo>
                    <a:pt x="335762" y="658015"/>
                  </a:lnTo>
                  <a:lnTo>
                    <a:pt x="336329" y="656426"/>
                  </a:lnTo>
                  <a:lnTo>
                    <a:pt x="335648" y="654496"/>
                  </a:lnTo>
                  <a:lnTo>
                    <a:pt x="334286" y="652908"/>
                  </a:lnTo>
                  <a:lnTo>
                    <a:pt x="332810" y="652227"/>
                  </a:lnTo>
                  <a:lnTo>
                    <a:pt x="328611" y="653134"/>
                  </a:lnTo>
                  <a:lnTo>
                    <a:pt x="326681" y="653134"/>
                  </a:lnTo>
                  <a:lnTo>
                    <a:pt x="325886" y="651772"/>
                  </a:lnTo>
                  <a:lnTo>
                    <a:pt x="325432" y="649843"/>
                  </a:lnTo>
                  <a:lnTo>
                    <a:pt x="323276" y="645189"/>
                  </a:lnTo>
                  <a:lnTo>
                    <a:pt x="322595" y="643940"/>
                  </a:lnTo>
                  <a:lnTo>
                    <a:pt x="321459" y="642919"/>
                  </a:lnTo>
                  <a:lnTo>
                    <a:pt x="317260" y="639854"/>
                  </a:lnTo>
                  <a:lnTo>
                    <a:pt x="318622" y="638378"/>
                  </a:lnTo>
                  <a:lnTo>
                    <a:pt x="318168" y="637016"/>
                  </a:lnTo>
                  <a:lnTo>
                    <a:pt x="314081" y="633270"/>
                  </a:lnTo>
                  <a:lnTo>
                    <a:pt x="313514" y="633044"/>
                  </a:lnTo>
                  <a:lnTo>
                    <a:pt x="313173" y="633951"/>
                  </a:lnTo>
                  <a:lnTo>
                    <a:pt x="311811" y="635540"/>
                  </a:lnTo>
                  <a:lnTo>
                    <a:pt x="311357" y="634859"/>
                  </a:lnTo>
                  <a:lnTo>
                    <a:pt x="311244" y="633838"/>
                  </a:lnTo>
                  <a:lnTo>
                    <a:pt x="311811" y="631000"/>
                  </a:lnTo>
                  <a:lnTo>
                    <a:pt x="311584" y="629184"/>
                  </a:lnTo>
                  <a:lnTo>
                    <a:pt x="310676" y="626573"/>
                  </a:lnTo>
                  <a:lnTo>
                    <a:pt x="309995" y="622260"/>
                  </a:lnTo>
                  <a:lnTo>
                    <a:pt x="308633" y="620103"/>
                  </a:lnTo>
                  <a:lnTo>
                    <a:pt x="306476" y="618855"/>
                  </a:lnTo>
                  <a:lnTo>
                    <a:pt x="303752" y="618287"/>
                  </a:lnTo>
                  <a:lnTo>
                    <a:pt x="298757" y="618174"/>
                  </a:lnTo>
                  <a:lnTo>
                    <a:pt x="292628" y="618855"/>
                  </a:lnTo>
                  <a:lnTo>
                    <a:pt x="288201" y="621352"/>
                  </a:lnTo>
                  <a:lnTo>
                    <a:pt x="288315" y="626460"/>
                  </a:lnTo>
                  <a:lnTo>
                    <a:pt x="285137" y="628730"/>
                  </a:lnTo>
                  <a:lnTo>
                    <a:pt x="283888" y="630432"/>
                  </a:lnTo>
                  <a:lnTo>
                    <a:pt x="283093" y="633044"/>
                  </a:lnTo>
                  <a:lnTo>
                    <a:pt x="284569" y="633044"/>
                  </a:lnTo>
                  <a:lnTo>
                    <a:pt x="285477" y="633838"/>
                  </a:lnTo>
                  <a:lnTo>
                    <a:pt x="285818" y="635313"/>
                  </a:lnTo>
                  <a:lnTo>
                    <a:pt x="285704" y="637130"/>
                  </a:lnTo>
                  <a:lnTo>
                    <a:pt x="285023" y="637130"/>
                  </a:lnTo>
                  <a:lnTo>
                    <a:pt x="284796" y="636221"/>
                  </a:lnTo>
                  <a:lnTo>
                    <a:pt x="284455" y="635313"/>
                  </a:lnTo>
                  <a:lnTo>
                    <a:pt x="283888" y="634632"/>
                  </a:lnTo>
                  <a:lnTo>
                    <a:pt x="282980" y="634519"/>
                  </a:lnTo>
                  <a:lnTo>
                    <a:pt x="282185" y="635200"/>
                  </a:lnTo>
                  <a:lnTo>
                    <a:pt x="281617" y="636335"/>
                  </a:lnTo>
                  <a:lnTo>
                    <a:pt x="281504" y="637357"/>
                  </a:lnTo>
                  <a:lnTo>
                    <a:pt x="281958" y="637811"/>
                  </a:lnTo>
                  <a:lnTo>
                    <a:pt x="283547" y="639173"/>
                  </a:lnTo>
                  <a:lnTo>
                    <a:pt x="283093" y="641670"/>
                  </a:lnTo>
                  <a:lnTo>
                    <a:pt x="281845" y="642805"/>
                  </a:lnTo>
                  <a:lnTo>
                    <a:pt x="281050" y="640195"/>
                  </a:lnTo>
                  <a:lnTo>
                    <a:pt x="279574" y="641102"/>
                  </a:lnTo>
                  <a:lnTo>
                    <a:pt x="279007" y="642351"/>
                  </a:lnTo>
                  <a:lnTo>
                    <a:pt x="279007" y="649389"/>
                  </a:lnTo>
                  <a:lnTo>
                    <a:pt x="279347" y="652113"/>
                  </a:lnTo>
                  <a:lnTo>
                    <a:pt x="279915" y="654383"/>
                  </a:lnTo>
                  <a:lnTo>
                    <a:pt x="281731" y="659151"/>
                  </a:lnTo>
                  <a:lnTo>
                    <a:pt x="281277" y="659832"/>
                  </a:lnTo>
                  <a:lnTo>
                    <a:pt x="281731" y="660853"/>
                  </a:lnTo>
                  <a:lnTo>
                    <a:pt x="280483" y="661647"/>
                  </a:lnTo>
                  <a:lnTo>
                    <a:pt x="280028" y="662897"/>
                  </a:lnTo>
                  <a:lnTo>
                    <a:pt x="280255" y="664372"/>
                  </a:lnTo>
                  <a:lnTo>
                    <a:pt x="281050" y="665734"/>
                  </a:lnTo>
                  <a:lnTo>
                    <a:pt x="281050" y="666528"/>
                  </a:lnTo>
                  <a:lnTo>
                    <a:pt x="280142" y="666415"/>
                  </a:lnTo>
                  <a:lnTo>
                    <a:pt x="279915" y="666756"/>
                  </a:lnTo>
                  <a:lnTo>
                    <a:pt x="279915" y="667437"/>
                  </a:lnTo>
                  <a:lnTo>
                    <a:pt x="279688" y="668231"/>
                  </a:lnTo>
                  <a:lnTo>
                    <a:pt x="278553" y="666869"/>
                  </a:lnTo>
                  <a:lnTo>
                    <a:pt x="278212" y="664826"/>
                  </a:lnTo>
                  <a:lnTo>
                    <a:pt x="278099" y="662669"/>
                  </a:lnTo>
                  <a:lnTo>
                    <a:pt x="277645" y="660853"/>
                  </a:lnTo>
                  <a:lnTo>
                    <a:pt x="276282" y="659718"/>
                  </a:lnTo>
                  <a:lnTo>
                    <a:pt x="272877" y="658356"/>
                  </a:lnTo>
                  <a:lnTo>
                    <a:pt x="271742" y="656767"/>
                  </a:lnTo>
                  <a:lnTo>
                    <a:pt x="269359" y="656767"/>
                  </a:lnTo>
                  <a:lnTo>
                    <a:pt x="268337" y="657789"/>
                  </a:lnTo>
                  <a:lnTo>
                    <a:pt x="267315" y="657561"/>
                  </a:lnTo>
                  <a:lnTo>
                    <a:pt x="266407" y="656653"/>
                  </a:lnTo>
                  <a:lnTo>
                    <a:pt x="265613" y="655632"/>
                  </a:lnTo>
                  <a:lnTo>
                    <a:pt x="264705" y="653815"/>
                  </a:lnTo>
                  <a:lnTo>
                    <a:pt x="264818" y="652453"/>
                  </a:lnTo>
                  <a:lnTo>
                    <a:pt x="265386" y="651205"/>
                  </a:lnTo>
                  <a:lnTo>
                    <a:pt x="265953" y="649502"/>
                  </a:lnTo>
                  <a:lnTo>
                    <a:pt x="267542" y="649956"/>
                  </a:lnTo>
                  <a:lnTo>
                    <a:pt x="267996" y="648481"/>
                  </a:lnTo>
                  <a:lnTo>
                    <a:pt x="267542" y="646551"/>
                  </a:lnTo>
                  <a:lnTo>
                    <a:pt x="266521" y="645302"/>
                  </a:lnTo>
                  <a:lnTo>
                    <a:pt x="266975" y="644735"/>
                  </a:lnTo>
                  <a:lnTo>
                    <a:pt x="267883" y="642919"/>
                  </a:lnTo>
                  <a:lnTo>
                    <a:pt x="265840" y="642919"/>
                  </a:lnTo>
                  <a:lnTo>
                    <a:pt x="266067" y="641329"/>
                  </a:lnTo>
                  <a:lnTo>
                    <a:pt x="265953" y="639514"/>
                  </a:lnTo>
                  <a:lnTo>
                    <a:pt x="266294" y="638038"/>
                  </a:lnTo>
                  <a:lnTo>
                    <a:pt x="267883" y="637924"/>
                  </a:lnTo>
                  <a:lnTo>
                    <a:pt x="267883" y="637130"/>
                  </a:lnTo>
                  <a:lnTo>
                    <a:pt x="265953" y="636449"/>
                  </a:lnTo>
                  <a:lnTo>
                    <a:pt x="266180" y="634406"/>
                  </a:lnTo>
                  <a:lnTo>
                    <a:pt x="267883" y="630432"/>
                  </a:lnTo>
                  <a:lnTo>
                    <a:pt x="265045" y="630887"/>
                  </a:lnTo>
                  <a:lnTo>
                    <a:pt x="263229" y="627935"/>
                  </a:lnTo>
                  <a:lnTo>
                    <a:pt x="261753" y="624189"/>
                  </a:lnTo>
                  <a:lnTo>
                    <a:pt x="259937" y="622146"/>
                  </a:lnTo>
                  <a:lnTo>
                    <a:pt x="260051" y="619762"/>
                  </a:lnTo>
                  <a:lnTo>
                    <a:pt x="258575" y="616698"/>
                  </a:lnTo>
                  <a:lnTo>
                    <a:pt x="251765" y="607390"/>
                  </a:lnTo>
                  <a:lnTo>
                    <a:pt x="249721" y="606368"/>
                  </a:lnTo>
                  <a:lnTo>
                    <a:pt x="247338" y="608185"/>
                  </a:lnTo>
                  <a:lnTo>
                    <a:pt x="244727" y="606255"/>
                  </a:lnTo>
                  <a:lnTo>
                    <a:pt x="243705" y="605006"/>
                  </a:lnTo>
                  <a:lnTo>
                    <a:pt x="243251" y="603190"/>
                  </a:lnTo>
                  <a:lnTo>
                    <a:pt x="243478" y="603304"/>
                  </a:lnTo>
                  <a:lnTo>
                    <a:pt x="243932" y="602623"/>
                  </a:lnTo>
                  <a:lnTo>
                    <a:pt x="244386" y="601488"/>
                  </a:lnTo>
                  <a:lnTo>
                    <a:pt x="244613" y="600239"/>
                  </a:lnTo>
                  <a:lnTo>
                    <a:pt x="244727" y="598877"/>
                  </a:lnTo>
                  <a:lnTo>
                    <a:pt x="245181" y="596493"/>
                  </a:lnTo>
                  <a:lnTo>
                    <a:pt x="245295" y="593202"/>
                  </a:lnTo>
                  <a:lnTo>
                    <a:pt x="245067" y="592293"/>
                  </a:lnTo>
                  <a:lnTo>
                    <a:pt x="238484" y="590818"/>
                  </a:lnTo>
                  <a:lnTo>
                    <a:pt x="234851" y="590591"/>
                  </a:lnTo>
                  <a:lnTo>
                    <a:pt x="233149" y="591045"/>
                  </a:lnTo>
                  <a:lnTo>
                    <a:pt x="229517" y="593315"/>
                  </a:lnTo>
                  <a:lnTo>
                    <a:pt x="225884" y="594336"/>
                  </a:lnTo>
                  <a:lnTo>
                    <a:pt x="224749" y="595585"/>
                  </a:lnTo>
                  <a:lnTo>
                    <a:pt x="224182" y="597174"/>
                  </a:lnTo>
                  <a:lnTo>
                    <a:pt x="223160" y="608752"/>
                  </a:lnTo>
                  <a:lnTo>
                    <a:pt x="222706" y="610228"/>
                  </a:lnTo>
                  <a:lnTo>
                    <a:pt x="222706" y="611363"/>
                  </a:lnTo>
                  <a:lnTo>
                    <a:pt x="223160" y="612725"/>
                  </a:lnTo>
                  <a:lnTo>
                    <a:pt x="223728" y="613747"/>
                  </a:lnTo>
                  <a:lnTo>
                    <a:pt x="223955" y="614768"/>
                  </a:lnTo>
                  <a:lnTo>
                    <a:pt x="223387" y="616244"/>
                  </a:lnTo>
                  <a:lnTo>
                    <a:pt x="225090" y="617833"/>
                  </a:lnTo>
                  <a:lnTo>
                    <a:pt x="226111" y="618514"/>
                  </a:lnTo>
                  <a:lnTo>
                    <a:pt x="227473" y="618741"/>
                  </a:lnTo>
                  <a:lnTo>
                    <a:pt x="227473" y="619536"/>
                  </a:lnTo>
                  <a:lnTo>
                    <a:pt x="226225" y="619649"/>
                  </a:lnTo>
                  <a:lnTo>
                    <a:pt x="225090" y="620103"/>
                  </a:lnTo>
                  <a:lnTo>
                    <a:pt x="224522" y="620898"/>
                  </a:lnTo>
                  <a:lnTo>
                    <a:pt x="224863" y="621919"/>
                  </a:lnTo>
                  <a:lnTo>
                    <a:pt x="224295" y="623055"/>
                  </a:lnTo>
                  <a:lnTo>
                    <a:pt x="220209" y="626800"/>
                  </a:lnTo>
                  <a:lnTo>
                    <a:pt x="219641" y="627368"/>
                  </a:lnTo>
                  <a:lnTo>
                    <a:pt x="219074" y="627822"/>
                  </a:lnTo>
                  <a:lnTo>
                    <a:pt x="218279" y="627822"/>
                  </a:lnTo>
                  <a:lnTo>
                    <a:pt x="216577" y="624417"/>
                  </a:lnTo>
                  <a:lnTo>
                    <a:pt x="216236" y="624189"/>
                  </a:lnTo>
                  <a:lnTo>
                    <a:pt x="213285" y="618060"/>
                  </a:lnTo>
                  <a:lnTo>
                    <a:pt x="211582" y="618174"/>
                  </a:lnTo>
                  <a:lnTo>
                    <a:pt x="210106" y="618514"/>
                  </a:lnTo>
                  <a:lnTo>
                    <a:pt x="207609" y="619649"/>
                  </a:lnTo>
                  <a:lnTo>
                    <a:pt x="206474" y="618400"/>
                  </a:lnTo>
                  <a:lnTo>
                    <a:pt x="204204" y="617493"/>
                  </a:lnTo>
                  <a:lnTo>
                    <a:pt x="203636" y="616357"/>
                  </a:lnTo>
                  <a:lnTo>
                    <a:pt x="203069" y="616357"/>
                  </a:lnTo>
                  <a:lnTo>
                    <a:pt x="202161" y="616925"/>
                  </a:lnTo>
                  <a:lnTo>
                    <a:pt x="201593" y="616017"/>
                  </a:lnTo>
                  <a:lnTo>
                    <a:pt x="201026" y="614428"/>
                  </a:lnTo>
                  <a:lnTo>
                    <a:pt x="200231" y="613066"/>
                  </a:lnTo>
                  <a:lnTo>
                    <a:pt x="200572" y="611930"/>
                  </a:lnTo>
                  <a:lnTo>
                    <a:pt x="200458" y="610909"/>
                  </a:lnTo>
                  <a:lnTo>
                    <a:pt x="200231" y="609773"/>
                  </a:lnTo>
                  <a:lnTo>
                    <a:pt x="200118" y="608071"/>
                  </a:lnTo>
                  <a:lnTo>
                    <a:pt x="200458" y="606936"/>
                  </a:lnTo>
                  <a:lnTo>
                    <a:pt x="201707" y="604893"/>
                  </a:lnTo>
                  <a:lnTo>
                    <a:pt x="202161" y="603871"/>
                  </a:lnTo>
                  <a:lnTo>
                    <a:pt x="202161" y="601828"/>
                  </a:lnTo>
                  <a:lnTo>
                    <a:pt x="201480" y="600012"/>
                  </a:lnTo>
                  <a:lnTo>
                    <a:pt x="200118" y="599104"/>
                  </a:lnTo>
                  <a:lnTo>
                    <a:pt x="198188" y="599672"/>
                  </a:lnTo>
                  <a:lnTo>
                    <a:pt x="199096" y="599217"/>
                  </a:lnTo>
                  <a:lnTo>
                    <a:pt x="199437" y="598877"/>
                  </a:lnTo>
                  <a:lnTo>
                    <a:pt x="199550" y="598082"/>
                  </a:lnTo>
                  <a:lnTo>
                    <a:pt x="198642" y="597969"/>
                  </a:lnTo>
                  <a:lnTo>
                    <a:pt x="198188" y="598310"/>
                  </a:lnTo>
                  <a:lnTo>
                    <a:pt x="197620" y="599672"/>
                  </a:lnTo>
                  <a:lnTo>
                    <a:pt x="196939" y="595358"/>
                  </a:lnTo>
                  <a:lnTo>
                    <a:pt x="194442" y="592180"/>
                  </a:lnTo>
                  <a:lnTo>
                    <a:pt x="191491" y="589228"/>
                  </a:lnTo>
                  <a:lnTo>
                    <a:pt x="189448" y="585483"/>
                  </a:lnTo>
                  <a:lnTo>
                    <a:pt x="188540" y="580715"/>
                  </a:lnTo>
                  <a:lnTo>
                    <a:pt x="188312" y="575834"/>
                  </a:lnTo>
                  <a:lnTo>
                    <a:pt x="188994" y="571521"/>
                  </a:lnTo>
                  <a:lnTo>
                    <a:pt x="190696" y="568116"/>
                  </a:lnTo>
                  <a:lnTo>
                    <a:pt x="196826" y="563235"/>
                  </a:lnTo>
                  <a:lnTo>
                    <a:pt x="199437" y="560397"/>
                  </a:lnTo>
                  <a:lnTo>
                    <a:pt x="200799" y="556425"/>
                  </a:lnTo>
                  <a:lnTo>
                    <a:pt x="200345" y="551544"/>
                  </a:lnTo>
                  <a:lnTo>
                    <a:pt x="199437" y="548819"/>
                  </a:lnTo>
                  <a:lnTo>
                    <a:pt x="198756" y="546776"/>
                  </a:lnTo>
                  <a:lnTo>
                    <a:pt x="192172" y="534176"/>
                  </a:lnTo>
                  <a:lnTo>
                    <a:pt x="188426" y="528615"/>
                  </a:lnTo>
                  <a:lnTo>
                    <a:pt x="186610" y="526685"/>
                  </a:lnTo>
                  <a:lnTo>
                    <a:pt x="178210" y="520782"/>
                  </a:lnTo>
                  <a:lnTo>
                    <a:pt x="176167" y="519760"/>
                  </a:lnTo>
                  <a:lnTo>
                    <a:pt x="175032" y="518626"/>
                  </a:lnTo>
                  <a:lnTo>
                    <a:pt x="173102" y="516128"/>
                  </a:lnTo>
                  <a:lnTo>
                    <a:pt x="172081" y="515220"/>
                  </a:lnTo>
                  <a:lnTo>
                    <a:pt x="166405" y="513518"/>
                  </a:lnTo>
                  <a:lnTo>
                    <a:pt x="164476" y="514085"/>
                  </a:lnTo>
                  <a:lnTo>
                    <a:pt x="164022" y="517377"/>
                  </a:lnTo>
                  <a:lnTo>
                    <a:pt x="163454" y="517377"/>
                  </a:lnTo>
                  <a:lnTo>
                    <a:pt x="163227" y="516242"/>
                  </a:lnTo>
                  <a:lnTo>
                    <a:pt x="163227" y="514993"/>
                  </a:lnTo>
                  <a:lnTo>
                    <a:pt x="163000" y="513858"/>
                  </a:lnTo>
                  <a:lnTo>
                    <a:pt x="162092" y="513064"/>
                  </a:lnTo>
                  <a:lnTo>
                    <a:pt x="163341" y="510566"/>
                  </a:lnTo>
                  <a:lnTo>
                    <a:pt x="163681" y="508523"/>
                  </a:lnTo>
                  <a:lnTo>
                    <a:pt x="163454" y="506480"/>
                  </a:lnTo>
                  <a:lnTo>
                    <a:pt x="161865" y="500918"/>
                  </a:lnTo>
                  <a:lnTo>
                    <a:pt x="160843" y="499329"/>
                  </a:lnTo>
                  <a:lnTo>
                    <a:pt x="159481" y="498308"/>
                  </a:lnTo>
                  <a:lnTo>
                    <a:pt x="155281" y="496037"/>
                  </a:lnTo>
                  <a:lnTo>
                    <a:pt x="145065" y="492972"/>
                  </a:lnTo>
                  <a:lnTo>
                    <a:pt x="144157" y="492291"/>
                  </a:lnTo>
                  <a:lnTo>
                    <a:pt x="143590" y="490816"/>
                  </a:lnTo>
                  <a:lnTo>
                    <a:pt x="143930" y="489000"/>
                  </a:lnTo>
                  <a:lnTo>
                    <a:pt x="143363" y="488091"/>
                  </a:lnTo>
                  <a:lnTo>
                    <a:pt x="145974" y="479692"/>
                  </a:lnTo>
                  <a:lnTo>
                    <a:pt x="146655" y="479692"/>
                  </a:lnTo>
                  <a:lnTo>
                    <a:pt x="149038" y="481735"/>
                  </a:lnTo>
                  <a:lnTo>
                    <a:pt x="153238" y="479692"/>
                  </a:lnTo>
                  <a:lnTo>
                    <a:pt x="157438" y="475946"/>
                  </a:lnTo>
                  <a:lnTo>
                    <a:pt x="159935" y="472881"/>
                  </a:lnTo>
                  <a:lnTo>
                    <a:pt x="161297" y="473335"/>
                  </a:lnTo>
                  <a:lnTo>
                    <a:pt x="162432" y="472541"/>
                  </a:lnTo>
                  <a:lnTo>
                    <a:pt x="163567" y="471292"/>
                  </a:lnTo>
                  <a:lnTo>
                    <a:pt x="164703" y="470270"/>
                  </a:lnTo>
                  <a:lnTo>
                    <a:pt x="164703" y="469362"/>
                  </a:lnTo>
                  <a:lnTo>
                    <a:pt x="164362" y="469136"/>
                  </a:lnTo>
                  <a:lnTo>
                    <a:pt x="164248" y="469022"/>
                  </a:lnTo>
                  <a:lnTo>
                    <a:pt x="164248" y="468908"/>
                  </a:lnTo>
                  <a:lnTo>
                    <a:pt x="164022" y="468568"/>
                  </a:lnTo>
                  <a:lnTo>
                    <a:pt x="163114" y="469022"/>
                  </a:lnTo>
                  <a:lnTo>
                    <a:pt x="162205" y="469703"/>
                  </a:lnTo>
                  <a:lnTo>
                    <a:pt x="161411" y="470384"/>
                  </a:lnTo>
                  <a:lnTo>
                    <a:pt x="160843" y="471065"/>
                  </a:lnTo>
                  <a:lnTo>
                    <a:pt x="165157" y="464368"/>
                  </a:lnTo>
                  <a:lnTo>
                    <a:pt x="165384" y="463574"/>
                  </a:lnTo>
                  <a:lnTo>
                    <a:pt x="168902" y="458125"/>
                  </a:lnTo>
                  <a:lnTo>
                    <a:pt x="169357" y="456876"/>
                  </a:lnTo>
                  <a:lnTo>
                    <a:pt x="169583" y="455287"/>
                  </a:lnTo>
                  <a:lnTo>
                    <a:pt x="169811" y="447909"/>
                  </a:lnTo>
                  <a:lnTo>
                    <a:pt x="169697" y="445866"/>
                  </a:lnTo>
                  <a:lnTo>
                    <a:pt x="170719" y="447001"/>
                  </a:lnTo>
                  <a:lnTo>
                    <a:pt x="171967" y="449271"/>
                  </a:lnTo>
                  <a:lnTo>
                    <a:pt x="172989" y="450179"/>
                  </a:lnTo>
                  <a:lnTo>
                    <a:pt x="172875" y="448704"/>
                  </a:lnTo>
                  <a:lnTo>
                    <a:pt x="172648" y="447568"/>
                  </a:lnTo>
                  <a:lnTo>
                    <a:pt x="172194" y="446660"/>
                  </a:lnTo>
                  <a:lnTo>
                    <a:pt x="172648" y="447455"/>
                  </a:lnTo>
                  <a:lnTo>
                    <a:pt x="174010" y="448249"/>
                  </a:lnTo>
                  <a:lnTo>
                    <a:pt x="175713" y="448477"/>
                  </a:lnTo>
                  <a:lnTo>
                    <a:pt x="177756" y="448477"/>
                  </a:lnTo>
                  <a:lnTo>
                    <a:pt x="179118" y="448931"/>
                  </a:lnTo>
                  <a:lnTo>
                    <a:pt x="183999" y="452677"/>
                  </a:lnTo>
                  <a:lnTo>
                    <a:pt x="191718" y="454379"/>
                  </a:lnTo>
                  <a:lnTo>
                    <a:pt x="193534" y="454039"/>
                  </a:lnTo>
                  <a:lnTo>
                    <a:pt x="195464" y="453130"/>
                  </a:lnTo>
                  <a:lnTo>
                    <a:pt x="198642" y="450974"/>
                  </a:lnTo>
                  <a:lnTo>
                    <a:pt x="201253" y="447796"/>
                  </a:lnTo>
                  <a:lnTo>
                    <a:pt x="205112" y="439850"/>
                  </a:lnTo>
                  <a:lnTo>
                    <a:pt x="207269" y="436671"/>
                  </a:lnTo>
                  <a:lnTo>
                    <a:pt x="214647" y="432018"/>
                  </a:lnTo>
                  <a:lnTo>
                    <a:pt x="215555" y="431109"/>
                  </a:lnTo>
                  <a:lnTo>
                    <a:pt x="221912" y="432471"/>
                  </a:lnTo>
                  <a:lnTo>
                    <a:pt x="223955" y="432471"/>
                  </a:lnTo>
                  <a:lnTo>
                    <a:pt x="224863" y="432245"/>
                  </a:lnTo>
                  <a:lnTo>
                    <a:pt x="225771" y="431678"/>
                  </a:lnTo>
                  <a:lnTo>
                    <a:pt x="226679" y="432471"/>
                  </a:lnTo>
                  <a:lnTo>
                    <a:pt x="227928" y="433266"/>
                  </a:lnTo>
                  <a:lnTo>
                    <a:pt x="229290" y="433834"/>
                  </a:lnTo>
                  <a:lnTo>
                    <a:pt x="230765" y="434061"/>
                  </a:lnTo>
                  <a:lnTo>
                    <a:pt x="232014" y="434515"/>
                  </a:lnTo>
                  <a:lnTo>
                    <a:pt x="232582" y="435650"/>
                  </a:lnTo>
                  <a:lnTo>
                    <a:pt x="233035" y="437012"/>
                  </a:lnTo>
                  <a:lnTo>
                    <a:pt x="233716" y="438374"/>
                  </a:lnTo>
                  <a:lnTo>
                    <a:pt x="234738" y="439282"/>
                  </a:lnTo>
                  <a:lnTo>
                    <a:pt x="237576" y="440645"/>
                  </a:lnTo>
                  <a:lnTo>
                    <a:pt x="238598" y="440872"/>
                  </a:lnTo>
                  <a:lnTo>
                    <a:pt x="239392" y="440758"/>
                  </a:lnTo>
                  <a:lnTo>
                    <a:pt x="240527" y="440191"/>
                  </a:lnTo>
                  <a:lnTo>
                    <a:pt x="240981" y="440191"/>
                  </a:lnTo>
                  <a:lnTo>
                    <a:pt x="241776" y="441098"/>
                  </a:lnTo>
                  <a:lnTo>
                    <a:pt x="242457" y="441666"/>
                  </a:lnTo>
                  <a:lnTo>
                    <a:pt x="243251" y="441893"/>
                  </a:lnTo>
                  <a:lnTo>
                    <a:pt x="243819" y="442574"/>
                  </a:lnTo>
                  <a:lnTo>
                    <a:pt x="244840" y="445753"/>
                  </a:lnTo>
                  <a:lnTo>
                    <a:pt x="245521" y="447001"/>
                  </a:lnTo>
                  <a:lnTo>
                    <a:pt x="246316" y="447455"/>
                  </a:lnTo>
                  <a:lnTo>
                    <a:pt x="249835" y="448590"/>
                  </a:lnTo>
                  <a:lnTo>
                    <a:pt x="250175" y="448817"/>
                  </a:lnTo>
                  <a:lnTo>
                    <a:pt x="250516" y="449385"/>
                  </a:lnTo>
                  <a:lnTo>
                    <a:pt x="251084" y="449952"/>
                  </a:lnTo>
                  <a:lnTo>
                    <a:pt x="251878" y="450179"/>
                  </a:lnTo>
                  <a:lnTo>
                    <a:pt x="254829" y="450179"/>
                  </a:lnTo>
                  <a:lnTo>
                    <a:pt x="259029" y="451201"/>
                  </a:lnTo>
                  <a:lnTo>
                    <a:pt x="260164" y="451882"/>
                  </a:lnTo>
                  <a:lnTo>
                    <a:pt x="261980" y="451087"/>
                  </a:lnTo>
                  <a:lnTo>
                    <a:pt x="263456" y="452109"/>
                  </a:lnTo>
                  <a:lnTo>
                    <a:pt x="265045" y="453698"/>
                  </a:lnTo>
                  <a:lnTo>
                    <a:pt x="267996" y="454947"/>
                  </a:lnTo>
                  <a:lnTo>
                    <a:pt x="269018" y="455741"/>
                  </a:lnTo>
                  <a:lnTo>
                    <a:pt x="270040" y="456195"/>
                  </a:lnTo>
                  <a:lnTo>
                    <a:pt x="271061" y="455741"/>
                  </a:lnTo>
                  <a:lnTo>
                    <a:pt x="271742" y="455514"/>
                  </a:lnTo>
                  <a:lnTo>
                    <a:pt x="279347" y="457217"/>
                  </a:lnTo>
                  <a:lnTo>
                    <a:pt x="289904" y="462893"/>
                  </a:lnTo>
                  <a:lnTo>
                    <a:pt x="295693" y="464936"/>
                  </a:lnTo>
                  <a:lnTo>
                    <a:pt x="296487" y="465843"/>
                  </a:lnTo>
                  <a:lnTo>
                    <a:pt x="297395" y="466184"/>
                  </a:lnTo>
                  <a:lnTo>
                    <a:pt x="305114" y="472994"/>
                  </a:lnTo>
                  <a:lnTo>
                    <a:pt x="306817" y="475946"/>
                  </a:lnTo>
                  <a:lnTo>
                    <a:pt x="307384" y="476287"/>
                  </a:lnTo>
                  <a:lnTo>
                    <a:pt x="309201" y="476854"/>
                  </a:lnTo>
                  <a:lnTo>
                    <a:pt x="312265" y="479465"/>
                  </a:lnTo>
                  <a:lnTo>
                    <a:pt x="313741" y="480487"/>
                  </a:lnTo>
                  <a:lnTo>
                    <a:pt x="315217" y="480713"/>
                  </a:lnTo>
                  <a:lnTo>
                    <a:pt x="316692" y="480487"/>
                  </a:lnTo>
                  <a:lnTo>
                    <a:pt x="319076" y="479692"/>
                  </a:lnTo>
                  <a:lnTo>
                    <a:pt x="319870" y="479692"/>
                  </a:lnTo>
                  <a:lnTo>
                    <a:pt x="320665" y="479805"/>
                  </a:lnTo>
                  <a:lnTo>
                    <a:pt x="321459" y="479805"/>
                  </a:lnTo>
                  <a:lnTo>
                    <a:pt x="322140" y="479465"/>
                  </a:lnTo>
                  <a:lnTo>
                    <a:pt x="324070" y="476513"/>
                  </a:lnTo>
                  <a:lnTo>
                    <a:pt x="324297" y="475832"/>
                  </a:lnTo>
                  <a:lnTo>
                    <a:pt x="323389" y="474357"/>
                  </a:lnTo>
                  <a:lnTo>
                    <a:pt x="322027" y="472881"/>
                  </a:lnTo>
                  <a:lnTo>
                    <a:pt x="320892" y="472200"/>
                  </a:lnTo>
                  <a:lnTo>
                    <a:pt x="319416" y="471746"/>
                  </a:lnTo>
                  <a:lnTo>
                    <a:pt x="317033" y="469817"/>
                  </a:lnTo>
                  <a:lnTo>
                    <a:pt x="315217" y="469703"/>
                  </a:lnTo>
                  <a:lnTo>
                    <a:pt x="315557" y="469249"/>
                  </a:lnTo>
                  <a:lnTo>
                    <a:pt x="315898" y="469022"/>
                  </a:lnTo>
                  <a:lnTo>
                    <a:pt x="312606" y="468795"/>
                  </a:lnTo>
                  <a:lnTo>
                    <a:pt x="314649" y="467092"/>
                  </a:lnTo>
                  <a:lnTo>
                    <a:pt x="315670" y="466524"/>
                  </a:lnTo>
                  <a:lnTo>
                    <a:pt x="316919" y="466298"/>
                  </a:lnTo>
                  <a:lnTo>
                    <a:pt x="318168" y="465843"/>
                  </a:lnTo>
                  <a:lnTo>
                    <a:pt x="320324" y="463574"/>
                  </a:lnTo>
                  <a:lnTo>
                    <a:pt x="321233" y="462893"/>
                  </a:lnTo>
                  <a:lnTo>
                    <a:pt x="323843" y="463119"/>
                  </a:lnTo>
                  <a:lnTo>
                    <a:pt x="328611" y="465162"/>
                  </a:lnTo>
                  <a:lnTo>
                    <a:pt x="330540" y="464595"/>
                  </a:lnTo>
                  <a:lnTo>
                    <a:pt x="333378" y="465957"/>
                  </a:lnTo>
                  <a:lnTo>
                    <a:pt x="336556" y="465503"/>
                  </a:lnTo>
                  <a:lnTo>
                    <a:pt x="343480" y="463460"/>
                  </a:lnTo>
                  <a:lnTo>
                    <a:pt x="345070" y="461644"/>
                  </a:lnTo>
                  <a:lnTo>
                    <a:pt x="346772" y="461190"/>
                  </a:lnTo>
                  <a:lnTo>
                    <a:pt x="347680" y="460509"/>
                  </a:lnTo>
                  <a:lnTo>
                    <a:pt x="347113" y="459033"/>
                  </a:lnTo>
                  <a:lnTo>
                    <a:pt x="345523" y="457557"/>
                  </a:lnTo>
                  <a:lnTo>
                    <a:pt x="343707" y="456990"/>
                  </a:lnTo>
                  <a:lnTo>
                    <a:pt x="343707" y="456423"/>
                  </a:lnTo>
                  <a:lnTo>
                    <a:pt x="343707" y="455401"/>
                  </a:lnTo>
                  <a:lnTo>
                    <a:pt x="344956" y="455287"/>
                  </a:lnTo>
                  <a:lnTo>
                    <a:pt x="347113" y="454720"/>
                  </a:lnTo>
                  <a:lnTo>
                    <a:pt x="348361" y="454606"/>
                  </a:lnTo>
                  <a:lnTo>
                    <a:pt x="348361" y="453698"/>
                  </a:lnTo>
                  <a:lnTo>
                    <a:pt x="347340" y="453585"/>
                  </a:lnTo>
                  <a:lnTo>
                    <a:pt x="340643" y="452677"/>
                  </a:lnTo>
                  <a:lnTo>
                    <a:pt x="339167" y="452109"/>
                  </a:lnTo>
                  <a:lnTo>
                    <a:pt x="341210" y="450406"/>
                  </a:lnTo>
                  <a:lnTo>
                    <a:pt x="338713" y="447682"/>
                  </a:lnTo>
                  <a:lnTo>
                    <a:pt x="337464" y="447455"/>
                  </a:lnTo>
                  <a:lnTo>
                    <a:pt x="334400" y="450406"/>
                  </a:lnTo>
                  <a:lnTo>
                    <a:pt x="333378" y="450747"/>
                  </a:lnTo>
                  <a:lnTo>
                    <a:pt x="330086" y="450406"/>
                  </a:lnTo>
                  <a:lnTo>
                    <a:pt x="330086" y="449612"/>
                  </a:lnTo>
                  <a:lnTo>
                    <a:pt x="332016" y="449612"/>
                  </a:lnTo>
                  <a:lnTo>
                    <a:pt x="330767" y="447682"/>
                  </a:lnTo>
                  <a:lnTo>
                    <a:pt x="329405" y="446660"/>
                  </a:lnTo>
                  <a:lnTo>
                    <a:pt x="327930" y="446206"/>
                  </a:lnTo>
                  <a:lnTo>
                    <a:pt x="322254" y="445525"/>
                  </a:lnTo>
                  <a:lnTo>
                    <a:pt x="320551" y="445866"/>
                  </a:lnTo>
                  <a:lnTo>
                    <a:pt x="319416" y="447682"/>
                  </a:lnTo>
                  <a:lnTo>
                    <a:pt x="320778" y="447228"/>
                  </a:lnTo>
                  <a:lnTo>
                    <a:pt x="322254" y="447341"/>
                  </a:lnTo>
                  <a:lnTo>
                    <a:pt x="323503" y="448022"/>
                  </a:lnTo>
                  <a:lnTo>
                    <a:pt x="324070" y="449385"/>
                  </a:lnTo>
                  <a:lnTo>
                    <a:pt x="322368" y="449385"/>
                  </a:lnTo>
                  <a:lnTo>
                    <a:pt x="319530" y="448817"/>
                  </a:lnTo>
                  <a:lnTo>
                    <a:pt x="318168" y="449385"/>
                  </a:lnTo>
                  <a:lnTo>
                    <a:pt x="316805" y="443482"/>
                  </a:lnTo>
                  <a:lnTo>
                    <a:pt x="316124" y="443482"/>
                  </a:lnTo>
                  <a:lnTo>
                    <a:pt x="315443" y="445184"/>
                  </a:lnTo>
                  <a:lnTo>
                    <a:pt x="315330" y="444617"/>
                  </a:lnTo>
                  <a:lnTo>
                    <a:pt x="314989" y="444050"/>
                  </a:lnTo>
                  <a:lnTo>
                    <a:pt x="314762" y="443482"/>
                  </a:lnTo>
                  <a:lnTo>
                    <a:pt x="312946" y="444050"/>
                  </a:lnTo>
                  <a:lnTo>
                    <a:pt x="309427" y="444503"/>
                  </a:lnTo>
                  <a:lnTo>
                    <a:pt x="308065" y="445298"/>
                  </a:lnTo>
                  <a:lnTo>
                    <a:pt x="304092" y="442688"/>
                  </a:lnTo>
                  <a:lnTo>
                    <a:pt x="304887" y="441439"/>
                  </a:lnTo>
                  <a:lnTo>
                    <a:pt x="306590" y="439963"/>
                  </a:lnTo>
                  <a:lnTo>
                    <a:pt x="307271" y="438488"/>
                  </a:lnTo>
                  <a:lnTo>
                    <a:pt x="305455" y="437693"/>
                  </a:lnTo>
                  <a:lnTo>
                    <a:pt x="301822" y="436671"/>
                  </a:lnTo>
                  <a:lnTo>
                    <a:pt x="299552" y="435083"/>
                  </a:lnTo>
                  <a:lnTo>
                    <a:pt x="297963" y="434628"/>
                  </a:lnTo>
                  <a:lnTo>
                    <a:pt x="297282" y="434288"/>
                  </a:lnTo>
                  <a:lnTo>
                    <a:pt x="296828" y="433607"/>
                  </a:lnTo>
                  <a:lnTo>
                    <a:pt x="295239" y="430996"/>
                  </a:lnTo>
                  <a:lnTo>
                    <a:pt x="296147" y="428840"/>
                  </a:lnTo>
                  <a:lnTo>
                    <a:pt x="294785" y="426342"/>
                  </a:lnTo>
                  <a:lnTo>
                    <a:pt x="292515" y="425320"/>
                  </a:lnTo>
                  <a:lnTo>
                    <a:pt x="290585" y="427591"/>
                  </a:lnTo>
                  <a:lnTo>
                    <a:pt x="292287" y="427818"/>
                  </a:lnTo>
                  <a:lnTo>
                    <a:pt x="292401" y="428726"/>
                  </a:lnTo>
                  <a:lnTo>
                    <a:pt x="291493" y="429407"/>
                  </a:lnTo>
                  <a:lnTo>
                    <a:pt x="290244" y="428840"/>
                  </a:lnTo>
                  <a:lnTo>
                    <a:pt x="289109" y="428499"/>
                  </a:lnTo>
                  <a:lnTo>
                    <a:pt x="287974" y="429521"/>
                  </a:lnTo>
                  <a:lnTo>
                    <a:pt x="287066" y="430883"/>
                  </a:lnTo>
                  <a:lnTo>
                    <a:pt x="286612" y="431790"/>
                  </a:lnTo>
                  <a:lnTo>
                    <a:pt x="286612" y="432585"/>
                  </a:lnTo>
                  <a:lnTo>
                    <a:pt x="287066" y="432926"/>
                  </a:lnTo>
                  <a:lnTo>
                    <a:pt x="287407" y="433152"/>
                  </a:lnTo>
                  <a:lnTo>
                    <a:pt x="287747" y="433380"/>
                  </a:lnTo>
                  <a:lnTo>
                    <a:pt x="288428" y="433607"/>
                  </a:lnTo>
                  <a:lnTo>
                    <a:pt x="288428" y="434402"/>
                  </a:lnTo>
                  <a:lnTo>
                    <a:pt x="287747" y="434855"/>
                  </a:lnTo>
                  <a:lnTo>
                    <a:pt x="287633" y="435083"/>
                  </a:lnTo>
                  <a:lnTo>
                    <a:pt x="287747" y="435423"/>
                  </a:lnTo>
                  <a:lnTo>
                    <a:pt x="287747" y="436104"/>
                  </a:lnTo>
                  <a:lnTo>
                    <a:pt x="286612" y="437239"/>
                  </a:lnTo>
                  <a:lnTo>
                    <a:pt x="285477" y="437580"/>
                  </a:lnTo>
                  <a:lnTo>
                    <a:pt x="284115" y="437126"/>
                  </a:lnTo>
                  <a:lnTo>
                    <a:pt x="282526" y="435990"/>
                  </a:lnTo>
                  <a:lnTo>
                    <a:pt x="282526" y="435650"/>
                  </a:lnTo>
                  <a:lnTo>
                    <a:pt x="281391" y="433493"/>
                  </a:lnTo>
                  <a:lnTo>
                    <a:pt x="281164" y="433493"/>
                  </a:lnTo>
                  <a:lnTo>
                    <a:pt x="280823" y="432812"/>
                  </a:lnTo>
                  <a:lnTo>
                    <a:pt x="280596" y="432471"/>
                  </a:lnTo>
                  <a:lnTo>
                    <a:pt x="280823" y="432245"/>
                  </a:lnTo>
                  <a:lnTo>
                    <a:pt x="281845" y="431904"/>
                  </a:lnTo>
                  <a:lnTo>
                    <a:pt x="280483" y="429180"/>
                  </a:lnTo>
                  <a:lnTo>
                    <a:pt x="275829" y="423391"/>
                  </a:lnTo>
                  <a:lnTo>
                    <a:pt x="274920" y="421461"/>
                  </a:lnTo>
                  <a:lnTo>
                    <a:pt x="274353" y="420894"/>
                  </a:lnTo>
                  <a:lnTo>
                    <a:pt x="273899" y="420667"/>
                  </a:lnTo>
                  <a:lnTo>
                    <a:pt x="272877" y="420327"/>
                  </a:lnTo>
                  <a:lnTo>
                    <a:pt x="268337" y="417489"/>
                  </a:lnTo>
                  <a:lnTo>
                    <a:pt x="268451" y="418737"/>
                  </a:lnTo>
                  <a:lnTo>
                    <a:pt x="268904" y="420894"/>
                  </a:lnTo>
                  <a:lnTo>
                    <a:pt x="269018" y="422029"/>
                  </a:lnTo>
                  <a:lnTo>
                    <a:pt x="266407" y="424072"/>
                  </a:lnTo>
                  <a:lnTo>
                    <a:pt x="265726" y="424867"/>
                  </a:lnTo>
                  <a:lnTo>
                    <a:pt x="266407" y="425888"/>
                  </a:lnTo>
                  <a:lnTo>
                    <a:pt x="266861" y="426342"/>
                  </a:lnTo>
                  <a:lnTo>
                    <a:pt x="267202" y="426342"/>
                  </a:lnTo>
                  <a:lnTo>
                    <a:pt x="267656" y="425775"/>
                  </a:lnTo>
                  <a:lnTo>
                    <a:pt x="267996" y="426910"/>
                  </a:lnTo>
                  <a:lnTo>
                    <a:pt x="267769" y="427818"/>
                  </a:lnTo>
                  <a:lnTo>
                    <a:pt x="267202" y="428613"/>
                  </a:lnTo>
                  <a:lnTo>
                    <a:pt x="266407" y="429180"/>
                  </a:lnTo>
                  <a:lnTo>
                    <a:pt x="267088" y="429975"/>
                  </a:lnTo>
                  <a:lnTo>
                    <a:pt x="266521" y="430996"/>
                  </a:lnTo>
                  <a:lnTo>
                    <a:pt x="265045" y="431109"/>
                  </a:lnTo>
                  <a:lnTo>
                    <a:pt x="263229" y="430428"/>
                  </a:lnTo>
                  <a:lnTo>
                    <a:pt x="260732" y="429975"/>
                  </a:lnTo>
                  <a:lnTo>
                    <a:pt x="257100" y="430428"/>
                  </a:lnTo>
                  <a:lnTo>
                    <a:pt x="256532" y="429747"/>
                  </a:lnTo>
                  <a:lnTo>
                    <a:pt x="255283" y="429066"/>
                  </a:lnTo>
                  <a:lnTo>
                    <a:pt x="253921" y="428726"/>
                  </a:lnTo>
                  <a:lnTo>
                    <a:pt x="253013" y="429066"/>
                  </a:lnTo>
                  <a:lnTo>
                    <a:pt x="252446" y="429066"/>
                  </a:lnTo>
                  <a:lnTo>
                    <a:pt x="251311" y="428840"/>
                  </a:lnTo>
                  <a:lnTo>
                    <a:pt x="249835" y="429747"/>
                  </a:lnTo>
                  <a:lnTo>
                    <a:pt x="248586" y="431450"/>
                  </a:lnTo>
                  <a:lnTo>
                    <a:pt x="247905" y="433493"/>
                  </a:lnTo>
                  <a:lnTo>
                    <a:pt x="247111" y="432585"/>
                  </a:lnTo>
                  <a:lnTo>
                    <a:pt x="246543" y="430996"/>
                  </a:lnTo>
                  <a:lnTo>
                    <a:pt x="245862" y="430088"/>
                  </a:lnTo>
                  <a:lnTo>
                    <a:pt x="244954" y="429747"/>
                  </a:lnTo>
                  <a:lnTo>
                    <a:pt x="244046" y="429861"/>
                  </a:lnTo>
                  <a:lnTo>
                    <a:pt x="243592" y="429747"/>
                  </a:lnTo>
                  <a:lnTo>
                    <a:pt x="243819" y="428499"/>
                  </a:lnTo>
                  <a:lnTo>
                    <a:pt x="242343" y="427477"/>
                  </a:lnTo>
                  <a:lnTo>
                    <a:pt x="239279" y="426569"/>
                  </a:lnTo>
                  <a:lnTo>
                    <a:pt x="234284" y="424299"/>
                  </a:lnTo>
                  <a:lnTo>
                    <a:pt x="232354" y="424185"/>
                  </a:lnTo>
                  <a:lnTo>
                    <a:pt x="230538" y="425094"/>
                  </a:lnTo>
                  <a:lnTo>
                    <a:pt x="228268" y="422823"/>
                  </a:lnTo>
                  <a:lnTo>
                    <a:pt x="225430" y="422710"/>
                  </a:lnTo>
                  <a:lnTo>
                    <a:pt x="222593" y="423845"/>
                  </a:lnTo>
                  <a:lnTo>
                    <a:pt x="218620" y="426683"/>
                  </a:lnTo>
                  <a:lnTo>
                    <a:pt x="217712" y="426910"/>
                  </a:lnTo>
                  <a:lnTo>
                    <a:pt x="216236" y="426910"/>
                  </a:lnTo>
                  <a:lnTo>
                    <a:pt x="215441" y="426456"/>
                  </a:lnTo>
                  <a:lnTo>
                    <a:pt x="214987" y="425548"/>
                  </a:lnTo>
                  <a:lnTo>
                    <a:pt x="214534" y="424639"/>
                  </a:lnTo>
                  <a:lnTo>
                    <a:pt x="213966" y="424185"/>
                  </a:lnTo>
                  <a:lnTo>
                    <a:pt x="213058" y="424413"/>
                  </a:lnTo>
                  <a:lnTo>
                    <a:pt x="208290" y="428499"/>
                  </a:lnTo>
                  <a:lnTo>
                    <a:pt x="207496" y="429861"/>
                  </a:lnTo>
                  <a:lnTo>
                    <a:pt x="207269" y="432245"/>
                  </a:lnTo>
                  <a:lnTo>
                    <a:pt x="206361" y="432926"/>
                  </a:lnTo>
                  <a:lnTo>
                    <a:pt x="204431" y="431790"/>
                  </a:lnTo>
                  <a:lnTo>
                    <a:pt x="201820" y="429294"/>
                  </a:lnTo>
                  <a:lnTo>
                    <a:pt x="196145" y="429294"/>
                  </a:lnTo>
                  <a:lnTo>
                    <a:pt x="194556" y="429747"/>
                  </a:lnTo>
                  <a:lnTo>
                    <a:pt x="193194" y="430542"/>
                  </a:lnTo>
                  <a:lnTo>
                    <a:pt x="191832" y="430883"/>
                  </a:lnTo>
                  <a:lnTo>
                    <a:pt x="190469" y="430088"/>
                  </a:lnTo>
                  <a:lnTo>
                    <a:pt x="184226" y="434628"/>
                  </a:lnTo>
                  <a:lnTo>
                    <a:pt x="183091" y="436899"/>
                  </a:lnTo>
                  <a:lnTo>
                    <a:pt x="182524" y="436899"/>
                  </a:lnTo>
                  <a:lnTo>
                    <a:pt x="181615" y="436104"/>
                  </a:lnTo>
                  <a:lnTo>
                    <a:pt x="180253" y="435764"/>
                  </a:lnTo>
                  <a:lnTo>
                    <a:pt x="179005" y="435650"/>
                  </a:lnTo>
                  <a:lnTo>
                    <a:pt x="178437" y="435536"/>
                  </a:lnTo>
                  <a:lnTo>
                    <a:pt x="177756" y="434742"/>
                  </a:lnTo>
                  <a:lnTo>
                    <a:pt x="173783" y="432585"/>
                  </a:lnTo>
                  <a:lnTo>
                    <a:pt x="175373" y="432131"/>
                  </a:lnTo>
                  <a:lnTo>
                    <a:pt x="176962" y="433040"/>
                  </a:lnTo>
                  <a:lnTo>
                    <a:pt x="178437" y="434402"/>
                  </a:lnTo>
                  <a:lnTo>
                    <a:pt x="179799" y="435196"/>
                  </a:lnTo>
                  <a:lnTo>
                    <a:pt x="179799" y="434288"/>
                  </a:lnTo>
                  <a:lnTo>
                    <a:pt x="179345" y="433721"/>
                  </a:lnTo>
                  <a:lnTo>
                    <a:pt x="179118" y="433266"/>
                  </a:lnTo>
                  <a:lnTo>
                    <a:pt x="179232" y="432699"/>
                  </a:lnTo>
                  <a:lnTo>
                    <a:pt x="179799" y="431790"/>
                  </a:lnTo>
                  <a:lnTo>
                    <a:pt x="178891" y="431109"/>
                  </a:lnTo>
                  <a:lnTo>
                    <a:pt x="178437" y="430996"/>
                  </a:lnTo>
                  <a:lnTo>
                    <a:pt x="178437" y="430088"/>
                  </a:lnTo>
                  <a:lnTo>
                    <a:pt x="178778" y="429861"/>
                  </a:lnTo>
                  <a:lnTo>
                    <a:pt x="179686" y="429180"/>
                  </a:lnTo>
                  <a:lnTo>
                    <a:pt x="177756" y="429180"/>
                  </a:lnTo>
                  <a:lnTo>
                    <a:pt x="178324" y="427477"/>
                  </a:lnTo>
                  <a:lnTo>
                    <a:pt x="177416" y="427931"/>
                  </a:lnTo>
                  <a:lnTo>
                    <a:pt x="176621" y="428158"/>
                  </a:lnTo>
                  <a:lnTo>
                    <a:pt x="175827" y="428045"/>
                  </a:lnTo>
                  <a:lnTo>
                    <a:pt x="175032" y="427591"/>
                  </a:lnTo>
                  <a:lnTo>
                    <a:pt x="174465" y="428045"/>
                  </a:lnTo>
                  <a:lnTo>
                    <a:pt x="174010" y="428272"/>
                  </a:lnTo>
                  <a:lnTo>
                    <a:pt x="172989" y="428499"/>
                  </a:lnTo>
                  <a:lnTo>
                    <a:pt x="173556" y="426115"/>
                  </a:lnTo>
                  <a:lnTo>
                    <a:pt x="172421" y="424867"/>
                  </a:lnTo>
                  <a:lnTo>
                    <a:pt x="170492" y="424413"/>
                  </a:lnTo>
                  <a:lnTo>
                    <a:pt x="168676" y="424299"/>
                  </a:lnTo>
                  <a:lnTo>
                    <a:pt x="167994" y="423164"/>
                  </a:lnTo>
                  <a:lnTo>
                    <a:pt x="167086" y="415786"/>
                  </a:lnTo>
                  <a:lnTo>
                    <a:pt x="165043" y="413288"/>
                  </a:lnTo>
                  <a:lnTo>
                    <a:pt x="163908" y="412381"/>
                  </a:lnTo>
                  <a:lnTo>
                    <a:pt x="163454" y="412153"/>
                  </a:lnTo>
                  <a:lnTo>
                    <a:pt x="163000" y="412267"/>
                  </a:lnTo>
                  <a:lnTo>
                    <a:pt x="162092" y="412381"/>
                  </a:lnTo>
                  <a:lnTo>
                    <a:pt x="162432" y="413402"/>
                  </a:lnTo>
                  <a:lnTo>
                    <a:pt x="166405" y="419986"/>
                  </a:lnTo>
                  <a:lnTo>
                    <a:pt x="165043" y="419986"/>
                  </a:lnTo>
                  <a:lnTo>
                    <a:pt x="165270" y="420439"/>
                  </a:lnTo>
                  <a:lnTo>
                    <a:pt x="165384" y="420553"/>
                  </a:lnTo>
                  <a:lnTo>
                    <a:pt x="165497" y="420553"/>
                  </a:lnTo>
                  <a:lnTo>
                    <a:pt x="165838" y="420780"/>
                  </a:lnTo>
                  <a:lnTo>
                    <a:pt x="165497" y="422029"/>
                  </a:lnTo>
                  <a:lnTo>
                    <a:pt x="165270" y="423391"/>
                  </a:lnTo>
                  <a:lnTo>
                    <a:pt x="164930" y="424526"/>
                  </a:lnTo>
                  <a:lnTo>
                    <a:pt x="164248" y="424980"/>
                  </a:lnTo>
                  <a:lnTo>
                    <a:pt x="163227" y="425207"/>
                  </a:lnTo>
                  <a:lnTo>
                    <a:pt x="161184" y="426342"/>
                  </a:lnTo>
                  <a:lnTo>
                    <a:pt x="160503" y="426796"/>
                  </a:lnTo>
                  <a:lnTo>
                    <a:pt x="160730" y="427250"/>
                  </a:lnTo>
                  <a:lnTo>
                    <a:pt x="160843" y="427250"/>
                  </a:lnTo>
                  <a:lnTo>
                    <a:pt x="161184" y="427477"/>
                  </a:lnTo>
                  <a:lnTo>
                    <a:pt x="160503" y="428385"/>
                  </a:lnTo>
                  <a:lnTo>
                    <a:pt x="159141" y="427591"/>
                  </a:lnTo>
                  <a:lnTo>
                    <a:pt x="158346" y="427931"/>
                  </a:lnTo>
                  <a:lnTo>
                    <a:pt x="158006" y="428726"/>
                  </a:lnTo>
                  <a:lnTo>
                    <a:pt x="158119" y="429180"/>
                  </a:lnTo>
                  <a:lnTo>
                    <a:pt x="158573" y="429634"/>
                  </a:lnTo>
                  <a:lnTo>
                    <a:pt x="157892" y="430542"/>
                  </a:lnTo>
                  <a:lnTo>
                    <a:pt x="156416" y="431790"/>
                  </a:lnTo>
                  <a:lnTo>
                    <a:pt x="155395" y="432471"/>
                  </a:lnTo>
                  <a:lnTo>
                    <a:pt x="154714" y="432699"/>
                  </a:lnTo>
                  <a:lnTo>
                    <a:pt x="152784" y="432585"/>
                  </a:lnTo>
                  <a:lnTo>
                    <a:pt x="151990" y="432131"/>
                  </a:lnTo>
                  <a:lnTo>
                    <a:pt x="151309" y="431450"/>
                  </a:lnTo>
                  <a:lnTo>
                    <a:pt x="150628" y="431337"/>
                  </a:lnTo>
                  <a:lnTo>
                    <a:pt x="149833" y="432699"/>
                  </a:lnTo>
                  <a:lnTo>
                    <a:pt x="150287" y="433152"/>
                  </a:lnTo>
                  <a:lnTo>
                    <a:pt x="150854" y="433493"/>
                  </a:lnTo>
                  <a:lnTo>
                    <a:pt x="151535" y="433607"/>
                  </a:lnTo>
                  <a:lnTo>
                    <a:pt x="151081" y="433721"/>
                  </a:lnTo>
                  <a:lnTo>
                    <a:pt x="149946" y="434061"/>
                  </a:lnTo>
                  <a:lnTo>
                    <a:pt x="149152" y="434742"/>
                  </a:lnTo>
                  <a:lnTo>
                    <a:pt x="149152" y="436104"/>
                  </a:lnTo>
                  <a:lnTo>
                    <a:pt x="147336" y="435990"/>
                  </a:lnTo>
                  <a:lnTo>
                    <a:pt x="146655" y="434742"/>
                  </a:lnTo>
                  <a:lnTo>
                    <a:pt x="146428" y="433152"/>
                  </a:lnTo>
                  <a:lnTo>
                    <a:pt x="145860" y="431904"/>
                  </a:lnTo>
                  <a:lnTo>
                    <a:pt x="144725" y="431450"/>
                  </a:lnTo>
                  <a:lnTo>
                    <a:pt x="141774" y="431337"/>
                  </a:lnTo>
                  <a:lnTo>
                    <a:pt x="140525" y="430996"/>
                  </a:lnTo>
                  <a:lnTo>
                    <a:pt x="141660" y="430428"/>
                  </a:lnTo>
                  <a:lnTo>
                    <a:pt x="142568" y="429747"/>
                  </a:lnTo>
                  <a:lnTo>
                    <a:pt x="142909" y="428840"/>
                  </a:lnTo>
                  <a:lnTo>
                    <a:pt x="142568" y="427477"/>
                  </a:lnTo>
                  <a:lnTo>
                    <a:pt x="141660" y="428045"/>
                  </a:lnTo>
                  <a:lnTo>
                    <a:pt x="141320" y="428385"/>
                  </a:lnTo>
                  <a:lnTo>
                    <a:pt x="142228" y="426456"/>
                  </a:lnTo>
                  <a:lnTo>
                    <a:pt x="142682" y="425775"/>
                  </a:lnTo>
                  <a:lnTo>
                    <a:pt x="142455" y="426683"/>
                  </a:lnTo>
                  <a:lnTo>
                    <a:pt x="143476" y="427250"/>
                  </a:lnTo>
                  <a:lnTo>
                    <a:pt x="144612" y="426456"/>
                  </a:lnTo>
                  <a:lnTo>
                    <a:pt x="145406" y="425434"/>
                  </a:lnTo>
                  <a:lnTo>
                    <a:pt x="146087" y="424185"/>
                  </a:lnTo>
                  <a:lnTo>
                    <a:pt x="144384" y="422823"/>
                  </a:lnTo>
                  <a:lnTo>
                    <a:pt x="143590" y="422937"/>
                  </a:lnTo>
                  <a:lnTo>
                    <a:pt x="142795" y="424299"/>
                  </a:lnTo>
                  <a:lnTo>
                    <a:pt x="141660" y="423845"/>
                  </a:lnTo>
                  <a:lnTo>
                    <a:pt x="140866" y="422937"/>
                  </a:lnTo>
                  <a:lnTo>
                    <a:pt x="140412" y="421689"/>
                  </a:lnTo>
                  <a:lnTo>
                    <a:pt x="140184" y="420213"/>
                  </a:lnTo>
                  <a:lnTo>
                    <a:pt x="140525" y="419986"/>
                  </a:lnTo>
                  <a:lnTo>
                    <a:pt x="140639" y="419986"/>
                  </a:lnTo>
                  <a:lnTo>
                    <a:pt x="140752" y="419872"/>
                  </a:lnTo>
                  <a:lnTo>
                    <a:pt x="140866" y="419305"/>
                  </a:lnTo>
                  <a:lnTo>
                    <a:pt x="141887" y="420553"/>
                  </a:lnTo>
                  <a:lnTo>
                    <a:pt x="143022" y="421121"/>
                  </a:lnTo>
                  <a:lnTo>
                    <a:pt x="143930" y="420780"/>
                  </a:lnTo>
                  <a:lnTo>
                    <a:pt x="144271" y="419305"/>
                  </a:lnTo>
                  <a:lnTo>
                    <a:pt x="142909" y="420213"/>
                  </a:lnTo>
                  <a:lnTo>
                    <a:pt x="143363" y="418624"/>
                  </a:lnTo>
                  <a:lnTo>
                    <a:pt x="142455" y="416353"/>
                  </a:lnTo>
                  <a:lnTo>
                    <a:pt x="142909" y="415218"/>
                  </a:lnTo>
                  <a:lnTo>
                    <a:pt x="142909" y="414310"/>
                  </a:lnTo>
                  <a:lnTo>
                    <a:pt x="142001" y="414310"/>
                  </a:lnTo>
                  <a:lnTo>
                    <a:pt x="141320" y="414083"/>
                  </a:lnTo>
                  <a:lnTo>
                    <a:pt x="140184" y="413516"/>
                  </a:lnTo>
                  <a:lnTo>
                    <a:pt x="141093" y="412948"/>
                  </a:lnTo>
                  <a:lnTo>
                    <a:pt x="141547" y="412721"/>
                  </a:lnTo>
                  <a:lnTo>
                    <a:pt x="142228" y="412607"/>
                  </a:lnTo>
                  <a:lnTo>
                    <a:pt x="141887" y="412381"/>
                  </a:lnTo>
                  <a:lnTo>
                    <a:pt x="141320" y="411926"/>
                  </a:lnTo>
                  <a:lnTo>
                    <a:pt x="140866" y="411700"/>
                  </a:lnTo>
                  <a:lnTo>
                    <a:pt x="141774" y="409770"/>
                  </a:lnTo>
                  <a:lnTo>
                    <a:pt x="142001" y="408748"/>
                  </a:lnTo>
                  <a:lnTo>
                    <a:pt x="141887" y="408067"/>
                  </a:lnTo>
                  <a:lnTo>
                    <a:pt x="140979" y="407500"/>
                  </a:lnTo>
                  <a:lnTo>
                    <a:pt x="140184" y="407954"/>
                  </a:lnTo>
                  <a:lnTo>
                    <a:pt x="139390" y="408748"/>
                  </a:lnTo>
                  <a:lnTo>
                    <a:pt x="138482" y="409202"/>
                  </a:lnTo>
                  <a:lnTo>
                    <a:pt x="138141" y="409657"/>
                  </a:lnTo>
                  <a:lnTo>
                    <a:pt x="137120" y="410564"/>
                  </a:lnTo>
                  <a:lnTo>
                    <a:pt x="135985" y="411132"/>
                  </a:lnTo>
                  <a:lnTo>
                    <a:pt x="135417" y="410564"/>
                  </a:lnTo>
                  <a:lnTo>
                    <a:pt x="135190" y="409429"/>
                  </a:lnTo>
                  <a:lnTo>
                    <a:pt x="134282" y="407613"/>
                  </a:lnTo>
                  <a:lnTo>
                    <a:pt x="134055" y="406251"/>
                  </a:lnTo>
                  <a:lnTo>
                    <a:pt x="134850" y="401143"/>
                  </a:lnTo>
                  <a:lnTo>
                    <a:pt x="134850" y="398419"/>
                  </a:lnTo>
                  <a:lnTo>
                    <a:pt x="132806" y="396149"/>
                  </a:lnTo>
                  <a:lnTo>
                    <a:pt x="131331" y="391495"/>
                  </a:lnTo>
                  <a:lnTo>
                    <a:pt x="130423" y="390473"/>
                  </a:lnTo>
                  <a:lnTo>
                    <a:pt x="126677" y="390473"/>
                  </a:lnTo>
                  <a:lnTo>
                    <a:pt x="125315" y="390019"/>
                  </a:lnTo>
                  <a:lnTo>
                    <a:pt x="124180" y="388884"/>
                  </a:lnTo>
                  <a:lnTo>
                    <a:pt x="123499" y="387408"/>
                  </a:lnTo>
                  <a:lnTo>
                    <a:pt x="121115" y="377420"/>
                  </a:lnTo>
                  <a:lnTo>
                    <a:pt x="120207" y="375490"/>
                  </a:lnTo>
                  <a:lnTo>
                    <a:pt x="118845" y="374468"/>
                  </a:lnTo>
                  <a:lnTo>
                    <a:pt x="117369" y="374923"/>
                  </a:lnTo>
                  <a:lnTo>
                    <a:pt x="115894" y="376398"/>
                  </a:lnTo>
                  <a:lnTo>
                    <a:pt x="114758" y="378214"/>
                  </a:lnTo>
                  <a:lnTo>
                    <a:pt x="114077" y="379576"/>
                  </a:lnTo>
                  <a:lnTo>
                    <a:pt x="113396" y="378214"/>
                  </a:lnTo>
                  <a:lnTo>
                    <a:pt x="112829" y="378441"/>
                  </a:lnTo>
                  <a:lnTo>
                    <a:pt x="112261" y="379009"/>
                  </a:lnTo>
                  <a:lnTo>
                    <a:pt x="111467" y="378782"/>
                  </a:lnTo>
                  <a:lnTo>
                    <a:pt x="110445" y="379690"/>
                  </a:lnTo>
                  <a:lnTo>
                    <a:pt x="110104" y="379235"/>
                  </a:lnTo>
                  <a:lnTo>
                    <a:pt x="109878" y="378101"/>
                  </a:lnTo>
                  <a:lnTo>
                    <a:pt x="109537" y="377192"/>
                  </a:lnTo>
                  <a:lnTo>
                    <a:pt x="106245" y="374468"/>
                  </a:lnTo>
                  <a:lnTo>
                    <a:pt x="106245" y="373674"/>
                  </a:lnTo>
                  <a:lnTo>
                    <a:pt x="107040" y="372085"/>
                  </a:lnTo>
                  <a:lnTo>
                    <a:pt x="107494" y="369815"/>
                  </a:lnTo>
                  <a:lnTo>
                    <a:pt x="108288" y="367772"/>
                  </a:lnTo>
                  <a:lnTo>
                    <a:pt x="109991" y="366863"/>
                  </a:lnTo>
                  <a:lnTo>
                    <a:pt x="112034" y="366977"/>
                  </a:lnTo>
                  <a:lnTo>
                    <a:pt x="113169" y="366863"/>
                  </a:lnTo>
                  <a:lnTo>
                    <a:pt x="113623" y="366522"/>
                  </a:lnTo>
                  <a:lnTo>
                    <a:pt x="113283" y="365728"/>
                  </a:lnTo>
                  <a:lnTo>
                    <a:pt x="112488" y="365047"/>
                  </a:lnTo>
                  <a:lnTo>
                    <a:pt x="111693" y="364593"/>
                  </a:lnTo>
                  <a:lnTo>
                    <a:pt x="109650" y="363572"/>
                  </a:lnTo>
                  <a:lnTo>
                    <a:pt x="108856" y="361642"/>
                  </a:lnTo>
                  <a:lnTo>
                    <a:pt x="108629" y="359371"/>
                  </a:lnTo>
                  <a:lnTo>
                    <a:pt x="108969" y="357442"/>
                  </a:lnTo>
                  <a:lnTo>
                    <a:pt x="110218" y="355059"/>
                  </a:lnTo>
                  <a:lnTo>
                    <a:pt x="110786" y="355966"/>
                  </a:lnTo>
                  <a:lnTo>
                    <a:pt x="111467" y="358009"/>
                  </a:lnTo>
                  <a:lnTo>
                    <a:pt x="113056" y="359031"/>
                  </a:lnTo>
                  <a:lnTo>
                    <a:pt x="114985" y="359712"/>
                  </a:lnTo>
                  <a:lnTo>
                    <a:pt x="116802" y="358804"/>
                  </a:lnTo>
                  <a:lnTo>
                    <a:pt x="118164" y="356988"/>
                  </a:lnTo>
                  <a:lnTo>
                    <a:pt x="119185" y="354945"/>
                  </a:lnTo>
                  <a:lnTo>
                    <a:pt x="119866" y="354945"/>
                  </a:lnTo>
                  <a:lnTo>
                    <a:pt x="120207" y="355966"/>
                  </a:lnTo>
                  <a:lnTo>
                    <a:pt x="120320" y="356647"/>
                  </a:lnTo>
                  <a:lnTo>
                    <a:pt x="120207" y="357102"/>
                  </a:lnTo>
                  <a:lnTo>
                    <a:pt x="119866" y="357555"/>
                  </a:lnTo>
                  <a:lnTo>
                    <a:pt x="120093" y="357783"/>
                  </a:lnTo>
                  <a:lnTo>
                    <a:pt x="120434" y="358009"/>
                  </a:lnTo>
                  <a:lnTo>
                    <a:pt x="120548" y="358464"/>
                  </a:lnTo>
                  <a:lnTo>
                    <a:pt x="119980" y="359258"/>
                  </a:lnTo>
                  <a:lnTo>
                    <a:pt x="121910" y="359258"/>
                  </a:lnTo>
                  <a:lnTo>
                    <a:pt x="123499" y="359031"/>
                  </a:lnTo>
                  <a:lnTo>
                    <a:pt x="124634" y="358009"/>
                  </a:lnTo>
                  <a:lnTo>
                    <a:pt x="125088" y="355740"/>
                  </a:lnTo>
                  <a:lnTo>
                    <a:pt x="125769" y="355740"/>
                  </a:lnTo>
                  <a:lnTo>
                    <a:pt x="126677" y="356988"/>
                  </a:lnTo>
                  <a:lnTo>
                    <a:pt x="127698" y="356988"/>
                  </a:lnTo>
                  <a:lnTo>
                    <a:pt x="128834" y="356647"/>
                  </a:lnTo>
                  <a:lnTo>
                    <a:pt x="130423" y="356647"/>
                  </a:lnTo>
                  <a:lnTo>
                    <a:pt x="131671" y="357102"/>
                  </a:lnTo>
                  <a:lnTo>
                    <a:pt x="132580" y="357669"/>
                  </a:lnTo>
                  <a:lnTo>
                    <a:pt x="133714" y="358123"/>
                  </a:lnTo>
                  <a:lnTo>
                    <a:pt x="135417" y="358350"/>
                  </a:lnTo>
                  <a:lnTo>
                    <a:pt x="135644" y="359145"/>
                  </a:lnTo>
                  <a:lnTo>
                    <a:pt x="135304" y="360847"/>
                  </a:lnTo>
                  <a:lnTo>
                    <a:pt x="135190" y="362550"/>
                  </a:lnTo>
                  <a:lnTo>
                    <a:pt x="135985" y="363344"/>
                  </a:lnTo>
                  <a:lnTo>
                    <a:pt x="137347" y="363685"/>
                  </a:lnTo>
                  <a:lnTo>
                    <a:pt x="138596" y="364479"/>
                  </a:lnTo>
                  <a:lnTo>
                    <a:pt x="140979" y="366750"/>
                  </a:lnTo>
                  <a:lnTo>
                    <a:pt x="141093" y="365615"/>
                  </a:lnTo>
                  <a:lnTo>
                    <a:pt x="141320" y="364934"/>
                  </a:lnTo>
                  <a:lnTo>
                    <a:pt x="141774" y="364479"/>
                  </a:lnTo>
                  <a:lnTo>
                    <a:pt x="142341" y="364026"/>
                  </a:lnTo>
                  <a:lnTo>
                    <a:pt x="142341" y="363231"/>
                  </a:lnTo>
                  <a:lnTo>
                    <a:pt x="141547" y="361642"/>
                  </a:lnTo>
                  <a:lnTo>
                    <a:pt x="142568" y="360847"/>
                  </a:lnTo>
                  <a:lnTo>
                    <a:pt x="144384" y="360961"/>
                  </a:lnTo>
                  <a:lnTo>
                    <a:pt x="145974" y="361869"/>
                  </a:lnTo>
                  <a:lnTo>
                    <a:pt x="148244" y="364593"/>
                  </a:lnTo>
                  <a:lnTo>
                    <a:pt x="148244" y="364934"/>
                  </a:lnTo>
                  <a:lnTo>
                    <a:pt x="148811" y="365274"/>
                  </a:lnTo>
                  <a:lnTo>
                    <a:pt x="149379" y="365501"/>
                  </a:lnTo>
                  <a:lnTo>
                    <a:pt x="149833" y="365160"/>
                  </a:lnTo>
                  <a:lnTo>
                    <a:pt x="150173" y="364026"/>
                  </a:lnTo>
                  <a:lnTo>
                    <a:pt x="149379" y="363344"/>
                  </a:lnTo>
                  <a:lnTo>
                    <a:pt x="149038" y="362777"/>
                  </a:lnTo>
                  <a:lnTo>
                    <a:pt x="148811" y="360961"/>
                  </a:lnTo>
                  <a:lnTo>
                    <a:pt x="148471" y="360847"/>
                  </a:lnTo>
                  <a:lnTo>
                    <a:pt x="148017" y="360961"/>
                  </a:lnTo>
                  <a:lnTo>
                    <a:pt x="147563" y="360620"/>
                  </a:lnTo>
                  <a:lnTo>
                    <a:pt x="146314" y="358464"/>
                  </a:lnTo>
                  <a:lnTo>
                    <a:pt x="146200" y="357215"/>
                  </a:lnTo>
                  <a:lnTo>
                    <a:pt x="146882" y="355626"/>
                  </a:lnTo>
                  <a:lnTo>
                    <a:pt x="146314" y="354604"/>
                  </a:lnTo>
                  <a:lnTo>
                    <a:pt x="146655" y="353469"/>
                  </a:lnTo>
                  <a:lnTo>
                    <a:pt x="147336" y="352788"/>
                  </a:lnTo>
                  <a:lnTo>
                    <a:pt x="148130" y="353128"/>
                  </a:lnTo>
                  <a:lnTo>
                    <a:pt x="148017" y="350177"/>
                  </a:lnTo>
                  <a:lnTo>
                    <a:pt x="145633" y="346999"/>
                  </a:lnTo>
                  <a:lnTo>
                    <a:pt x="140752" y="342118"/>
                  </a:lnTo>
                  <a:lnTo>
                    <a:pt x="140071" y="342913"/>
                  </a:lnTo>
                  <a:lnTo>
                    <a:pt x="139730" y="343708"/>
                  </a:lnTo>
                  <a:lnTo>
                    <a:pt x="139730" y="344501"/>
                  </a:lnTo>
                  <a:lnTo>
                    <a:pt x="140184" y="345410"/>
                  </a:lnTo>
                  <a:lnTo>
                    <a:pt x="138822" y="344842"/>
                  </a:lnTo>
                  <a:lnTo>
                    <a:pt x="138368" y="345070"/>
                  </a:lnTo>
                  <a:lnTo>
                    <a:pt x="137915" y="345296"/>
                  </a:lnTo>
                  <a:lnTo>
                    <a:pt x="136212" y="347226"/>
                  </a:lnTo>
                  <a:lnTo>
                    <a:pt x="138255" y="348815"/>
                  </a:lnTo>
                  <a:lnTo>
                    <a:pt x="132920" y="348020"/>
                  </a:lnTo>
                  <a:lnTo>
                    <a:pt x="132920" y="347226"/>
                  </a:lnTo>
                  <a:lnTo>
                    <a:pt x="131671" y="346999"/>
                  </a:lnTo>
                  <a:lnTo>
                    <a:pt x="130536" y="346204"/>
                  </a:lnTo>
                  <a:lnTo>
                    <a:pt x="129628" y="345410"/>
                  </a:lnTo>
                  <a:lnTo>
                    <a:pt x="129174" y="345183"/>
                  </a:lnTo>
                  <a:lnTo>
                    <a:pt x="128039" y="345864"/>
                  </a:lnTo>
                  <a:lnTo>
                    <a:pt x="127131" y="345296"/>
                  </a:lnTo>
                  <a:lnTo>
                    <a:pt x="126450" y="344161"/>
                  </a:lnTo>
                  <a:lnTo>
                    <a:pt x="126223" y="343026"/>
                  </a:lnTo>
                  <a:lnTo>
                    <a:pt x="126450" y="343026"/>
                  </a:lnTo>
                  <a:lnTo>
                    <a:pt x="126790" y="342458"/>
                  </a:lnTo>
                  <a:lnTo>
                    <a:pt x="127585" y="342232"/>
                  </a:lnTo>
                  <a:lnTo>
                    <a:pt x="127585" y="341437"/>
                  </a:lnTo>
                  <a:lnTo>
                    <a:pt x="126904" y="341437"/>
                  </a:lnTo>
                  <a:lnTo>
                    <a:pt x="125996" y="342005"/>
                  </a:lnTo>
                  <a:lnTo>
                    <a:pt x="124861" y="342005"/>
                  </a:lnTo>
                  <a:lnTo>
                    <a:pt x="123839" y="341437"/>
                  </a:lnTo>
                  <a:lnTo>
                    <a:pt x="123044" y="340415"/>
                  </a:lnTo>
                  <a:lnTo>
                    <a:pt x="122363" y="340415"/>
                  </a:lnTo>
                  <a:lnTo>
                    <a:pt x="121796" y="341664"/>
                  </a:lnTo>
                  <a:lnTo>
                    <a:pt x="120093" y="342686"/>
                  </a:lnTo>
                  <a:lnTo>
                    <a:pt x="119753" y="343480"/>
                  </a:lnTo>
                  <a:lnTo>
                    <a:pt x="120207" y="344729"/>
                  </a:lnTo>
                  <a:lnTo>
                    <a:pt x="121229" y="344956"/>
                  </a:lnTo>
                  <a:lnTo>
                    <a:pt x="121682" y="345523"/>
                  </a:lnTo>
                  <a:lnTo>
                    <a:pt x="117596" y="345410"/>
                  </a:lnTo>
                  <a:lnTo>
                    <a:pt x="119072" y="344729"/>
                  </a:lnTo>
                  <a:lnTo>
                    <a:pt x="118958" y="343934"/>
                  </a:lnTo>
                  <a:lnTo>
                    <a:pt x="118958" y="342686"/>
                  </a:lnTo>
                  <a:lnTo>
                    <a:pt x="118731" y="341891"/>
                  </a:lnTo>
                  <a:lnTo>
                    <a:pt x="117823" y="342232"/>
                  </a:lnTo>
                  <a:lnTo>
                    <a:pt x="117823" y="341777"/>
                  </a:lnTo>
                  <a:lnTo>
                    <a:pt x="117710" y="341437"/>
                  </a:lnTo>
                  <a:lnTo>
                    <a:pt x="117710" y="341210"/>
                  </a:lnTo>
                  <a:lnTo>
                    <a:pt x="117823" y="341096"/>
                  </a:lnTo>
                  <a:lnTo>
                    <a:pt x="117823" y="340415"/>
                  </a:lnTo>
                  <a:lnTo>
                    <a:pt x="117028" y="340302"/>
                  </a:lnTo>
                  <a:lnTo>
                    <a:pt x="116461" y="340529"/>
                  </a:lnTo>
                  <a:lnTo>
                    <a:pt x="116120" y="340870"/>
                  </a:lnTo>
                  <a:lnTo>
                    <a:pt x="115780" y="341324"/>
                  </a:lnTo>
                  <a:lnTo>
                    <a:pt x="117028" y="338599"/>
                  </a:lnTo>
                  <a:lnTo>
                    <a:pt x="116688" y="336556"/>
                  </a:lnTo>
                  <a:lnTo>
                    <a:pt x="115553" y="335762"/>
                  </a:lnTo>
                  <a:lnTo>
                    <a:pt x="114531" y="337010"/>
                  </a:lnTo>
                  <a:lnTo>
                    <a:pt x="113964" y="336102"/>
                  </a:lnTo>
                  <a:lnTo>
                    <a:pt x="113623" y="337010"/>
                  </a:lnTo>
                  <a:lnTo>
                    <a:pt x="113056" y="337691"/>
                  </a:lnTo>
                  <a:lnTo>
                    <a:pt x="112261" y="338259"/>
                  </a:lnTo>
                  <a:lnTo>
                    <a:pt x="111240" y="338713"/>
                  </a:lnTo>
                  <a:lnTo>
                    <a:pt x="111240" y="339621"/>
                  </a:lnTo>
                  <a:lnTo>
                    <a:pt x="112715" y="339962"/>
                  </a:lnTo>
                  <a:lnTo>
                    <a:pt x="112375" y="340983"/>
                  </a:lnTo>
                  <a:lnTo>
                    <a:pt x="112375" y="342458"/>
                  </a:lnTo>
                  <a:lnTo>
                    <a:pt x="112034" y="343934"/>
                  </a:lnTo>
                  <a:lnTo>
                    <a:pt x="111353" y="344842"/>
                  </a:lnTo>
                  <a:lnTo>
                    <a:pt x="110559" y="345410"/>
                  </a:lnTo>
                  <a:lnTo>
                    <a:pt x="109878" y="346091"/>
                  </a:lnTo>
                  <a:lnTo>
                    <a:pt x="109537" y="347339"/>
                  </a:lnTo>
                  <a:lnTo>
                    <a:pt x="108175" y="346432"/>
                  </a:lnTo>
                  <a:lnTo>
                    <a:pt x="108288" y="347680"/>
                  </a:lnTo>
                  <a:lnTo>
                    <a:pt x="108402" y="348248"/>
                  </a:lnTo>
                  <a:lnTo>
                    <a:pt x="108742" y="348361"/>
                  </a:lnTo>
                  <a:lnTo>
                    <a:pt x="109537" y="348248"/>
                  </a:lnTo>
                  <a:lnTo>
                    <a:pt x="114077" y="351994"/>
                  </a:lnTo>
                  <a:lnTo>
                    <a:pt x="116007" y="352902"/>
                  </a:lnTo>
                  <a:lnTo>
                    <a:pt x="116575" y="353809"/>
                  </a:lnTo>
                  <a:lnTo>
                    <a:pt x="116802" y="354718"/>
                  </a:lnTo>
                  <a:lnTo>
                    <a:pt x="116461" y="355059"/>
                  </a:lnTo>
                  <a:lnTo>
                    <a:pt x="115666" y="354831"/>
                  </a:lnTo>
                  <a:lnTo>
                    <a:pt x="113964" y="353809"/>
                  </a:lnTo>
                  <a:lnTo>
                    <a:pt x="111126" y="352902"/>
                  </a:lnTo>
                  <a:lnTo>
                    <a:pt x="110559" y="353015"/>
                  </a:lnTo>
                  <a:lnTo>
                    <a:pt x="109650" y="353469"/>
                  </a:lnTo>
                  <a:lnTo>
                    <a:pt x="109650" y="354037"/>
                  </a:lnTo>
                  <a:lnTo>
                    <a:pt x="108629" y="355512"/>
                  </a:lnTo>
                  <a:lnTo>
                    <a:pt x="107494" y="356533"/>
                  </a:lnTo>
                  <a:lnTo>
                    <a:pt x="106926" y="355626"/>
                  </a:lnTo>
                  <a:lnTo>
                    <a:pt x="106586" y="354490"/>
                  </a:lnTo>
                  <a:lnTo>
                    <a:pt x="105905" y="353696"/>
                  </a:lnTo>
                  <a:lnTo>
                    <a:pt x="105224" y="353015"/>
                  </a:lnTo>
                  <a:lnTo>
                    <a:pt x="104883" y="352334"/>
                  </a:lnTo>
                  <a:lnTo>
                    <a:pt x="104770" y="351539"/>
                  </a:lnTo>
                  <a:lnTo>
                    <a:pt x="104543" y="351085"/>
                  </a:lnTo>
                  <a:lnTo>
                    <a:pt x="104315" y="350858"/>
                  </a:lnTo>
                  <a:lnTo>
                    <a:pt x="104202" y="350518"/>
                  </a:lnTo>
                  <a:lnTo>
                    <a:pt x="104429" y="349723"/>
                  </a:lnTo>
                  <a:lnTo>
                    <a:pt x="104883" y="349269"/>
                  </a:lnTo>
                  <a:lnTo>
                    <a:pt x="105337" y="348929"/>
                  </a:lnTo>
                  <a:lnTo>
                    <a:pt x="105564" y="348475"/>
                  </a:lnTo>
                  <a:lnTo>
                    <a:pt x="104543" y="344275"/>
                  </a:lnTo>
                  <a:lnTo>
                    <a:pt x="102726" y="341324"/>
                  </a:lnTo>
                  <a:lnTo>
                    <a:pt x="100116" y="339167"/>
                  </a:lnTo>
                  <a:lnTo>
                    <a:pt x="96937" y="337350"/>
                  </a:lnTo>
                  <a:lnTo>
                    <a:pt x="93873" y="334967"/>
                  </a:lnTo>
                  <a:lnTo>
                    <a:pt x="86267" y="325432"/>
                  </a:lnTo>
                  <a:lnTo>
                    <a:pt x="83430" y="323502"/>
                  </a:lnTo>
                  <a:lnTo>
                    <a:pt x="82522" y="322481"/>
                  </a:lnTo>
                  <a:lnTo>
                    <a:pt x="82862" y="321346"/>
                  </a:lnTo>
                  <a:lnTo>
                    <a:pt x="82408" y="320211"/>
                  </a:lnTo>
                  <a:lnTo>
                    <a:pt x="82181" y="318735"/>
                  </a:lnTo>
                  <a:lnTo>
                    <a:pt x="82294" y="317260"/>
                  </a:lnTo>
                  <a:lnTo>
                    <a:pt x="82862" y="316124"/>
                  </a:lnTo>
                  <a:lnTo>
                    <a:pt x="82862" y="315217"/>
                  </a:lnTo>
                  <a:lnTo>
                    <a:pt x="81727" y="315784"/>
                  </a:lnTo>
                  <a:lnTo>
                    <a:pt x="80706" y="315898"/>
                  </a:lnTo>
                  <a:lnTo>
                    <a:pt x="80025" y="315443"/>
                  </a:lnTo>
                  <a:lnTo>
                    <a:pt x="79570" y="314308"/>
                  </a:lnTo>
                  <a:lnTo>
                    <a:pt x="78095" y="315103"/>
                  </a:lnTo>
                  <a:lnTo>
                    <a:pt x="76733" y="314989"/>
                  </a:lnTo>
                  <a:lnTo>
                    <a:pt x="75484" y="314308"/>
                  </a:lnTo>
                  <a:lnTo>
                    <a:pt x="74349" y="313286"/>
                  </a:lnTo>
                  <a:lnTo>
                    <a:pt x="71625" y="314422"/>
                  </a:lnTo>
                  <a:lnTo>
                    <a:pt x="67652" y="312379"/>
                  </a:lnTo>
                  <a:lnTo>
                    <a:pt x="64587" y="308633"/>
                  </a:lnTo>
                  <a:lnTo>
                    <a:pt x="64360" y="304773"/>
                  </a:lnTo>
                  <a:lnTo>
                    <a:pt x="62998" y="303525"/>
                  </a:lnTo>
                  <a:lnTo>
                    <a:pt x="62317" y="301935"/>
                  </a:lnTo>
                  <a:lnTo>
                    <a:pt x="61295" y="300687"/>
                  </a:lnTo>
                  <a:lnTo>
                    <a:pt x="59025" y="300460"/>
                  </a:lnTo>
                  <a:lnTo>
                    <a:pt x="59025" y="299552"/>
                  </a:lnTo>
                  <a:lnTo>
                    <a:pt x="59706" y="299552"/>
                  </a:lnTo>
                  <a:lnTo>
                    <a:pt x="59706" y="297963"/>
                  </a:lnTo>
                  <a:lnTo>
                    <a:pt x="58912" y="296941"/>
                  </a:lnTo>
                  <a:lnTo>
                    <a:pt x="57890" y="295011"/>
                  </a:lnTo>
                  <a:lnTo>
                    <a:pt x="57095" y="294444"/>
                  </a:lnTo>
                  <a:lnTo>
                    <a:pt x="58798" y="293877"/>
                  </a:lnTo>
                  <a:lnTo>
                    <a:pt x="60841" y="293990"/>
                  </a:lnTo>
                  <a:lnTo>
                    <a:pt x="62203" y="293649"/>
                  </a:lnTo>
                  <a:lnTo>
                    <a:pt x="61863" y="291946"/>
                  </a:lnTo>
                  <a:lnTo>
                    <a:pt x="60955" y="290925"/>
                  </a:lnTo>
                  <a:lnTo>
                    <a:pt x="57209" y="288428"/>
                  </a:lnTo>
                  <a:lnTo>
                    <a:pt x="57209" y="287634"/>
                  </a:lnTo>
                  <a:lnTo>
                    <a:pt x="58912" y="287747"/>
                  </a:lnTo>
                  <a:lnTo>
                    <a:pt x="60160" y="288088"/>
                  </a:lnTo>
                  <a:lnTo>
                    <a:pt x="61068" y="287974"/>
                  </a:lnTo>
                  <a:lnTo>
                    <a:pt x="61977" y="286839"/>
                  </a:lnTo>
                  <a:lnTo>
                    <a:pt x="61977" y="285931"/>
                  </a:lnTo>
                  <a:lnTo>
                    <a:pt x="60955" y="285250"/>
                  </a:lnTo>
                  <a:lnTo>
                    <a:pt x="59252" y="284455"/>
                  </a:lnTo>
                  <a:lnTo>
                    <a:pt x="57890" y="284342"/>
                  </a:lnTo>
                  <a:lnTo>
                    <a:pt x="57890" y="285931"/>
                  </a:lnTo>
                  <a:lnTo>
                    <a:pt x="56982" y="285136"/>
                  </a:lnTo>
                  <a:lnTo>
                    <a:pt x="55847" y="284455"/>
                  </a:lnTo>
                  <a:lnTo>
                    <a:pt x="54712" y="284342"/>
                  </a:lnTo>
                  <a:lnTo>
                    <a:pt x="55847" y="283320"/>
                  </a:lnTo>
                  <a:lnTo>
                    <a:pt x="54031" y="282866"/>
                  </a:lnTo>
                  <a:lnTo>
                    <a:pt x="52328" y="282639"/>
                  </a:lnTo>
                  <a:lnTo>
                    <a:pt x="50739" y="282752"/>
                  </a:lnTo>
                  <a:lnTo>
                    <a:pt x="49150" y="283207"/>
                  </a:lnTo>
                  <a:lnTo>
                    <a:pt x="49945" y="282185"/>
                  </a:lnTo>
                  <a:lnTo>
                    <a:pt x="50398" y="281050"/>
                  </a:lnTo>
                  <a:lnTo>
                    <a:pt x="50512" y="279688"/>
                  </a:lnTo>
                  <a:lnTo>
                    <a:pt x="50512" y="278099"/>
                  </a:lnTo>
                  <a:lnTo>
                    <a:pt x="51193" y="279007"/>
                  </a:lnTo>
                  <a:lnTo>
                    <a:pt x="51874" y="278893"/>
                  </a:lnTo>
                  <a:lnTo>
                    <a:pt x="52555" y="278212"/>
                  </a:lnTo>
                  <a:lnTo>
                    <a:pt x="53236" y="277304"/>
                  </a:lnTo>
                  <a:lnTo>
                    <a:pt x="53236" y="276850"/>
                  </a:lnTo>
                  <a:lnTo>
                    <a:pt x="53123" y="275261"/>
                  </a:lnTo>
                  <a:lnTo>
                    <a:pt x="53123" y="274693"/>
                  </a:lnTo>
                  <a:lnTo>
                    <a:pt x="53350" y="274580"/>
                  </a:lnTo>
                  <a:lnTo>
                    <a:pt x="54258" y="273899"/>
                  </a:lnTo>
                  <a:lnTo>
                    <a:pt x="54485" y="273899"/>
                  </a:lnTo>
                  <a:lnTo>
                    <a:pt x="53804" y="271401"/>
                  </a:lnTo>
                  <a:lnTo>
                    <a:pt x="52215" y="270266"/>
                  </a:lnTo>
                  <a:lnTo>
                    <a:pt x="50512" y="269813"/>
                  </a:lnTo>
                  <a:lnTo>
                    <a:pt x="49717" y="269245"/>
                  </a:lnTo>
                  <a:lnTo>
                    <a:pt x="49377" y="268677"/>
                  </a:lnTo>
                  <a:lnTo>
                    <a:pt x="47901" y="267429"/>
                  </a:lnTo>
                  <a:lnTo>
                    <a:pt x="47447" y="267201"/>
                  </a:lnTo>
                  <a:lnTo>
                    <a:pt x="46312" y="266975"/>
                  </a:lnTo>
                  <a:lnTo>
                    <a:pt x="45517" y="266407"/>
                  </a:lnTo>
                  <a:lnTo>
                    <a:pt x="44723" y="265499"/>
                  </a:lnTo>
                  <a:lnTo>
                    <a:pt x="40409" y="264477"/>
                  </a:lnTo>
                  <a:lnTo>
                    <a:pt x="38139" y="263569"/>
                  </a:lnTo>
                  <a:lnTo>
                    <a:pt x="37004" y="262888"/>
                  </a:lnTo>
                  <a:lnTo>
                    <a:pt x="36437" y="263002"/>
                  </a:lnTo>
                  <a:lnTo>
                    <a:pt x="35983" y="262888"/>
                  </a:lnTo>
                  <a:lnTo>
                    <a:pt x="37572" y="261867"/>
                  </a:lnTo>
                  <a:lnTo>
                    <a:pt x="40864" y="263002"/>
                  </a:lnTo>
                  <a:lnTo>
                    <a:pt x="44723" y="264251"/>
                  </a:lnTo>
                  <a:lnTo>
                    <a:pt x="49150" y="266634"/>
                  </a:lnTo>
                  <a:lnTo>
                    <a:pt x="51874" y="269132"/>
                  </a:lnTo>
                  <a:lnTo>
                    <a:pt x="53804" y="270039"/>
                  </a:lnTo>
                  <a:lnTo>
                    <a:pt x="55393" y="269699"/>
                  </a:lnTo>
                  <a:lnTo>
                    <a:pt x="55733" y="269018"/>
                  </a:lnTo>
                  <a:lnTo>
                    <a:pt x="55733" y="268110"/>
                  </a:lnTo>
                  <a:lnTo>
                    <a:pt x="55847" y="267089"/>
                  </a:lnTo>
                  <a:lnTo>
                    <a:pt x="56642" y="266294"/>
                  </a:lnTo>
                  <a:lnTo>
                    <a:pt x="57436" y="266067"/>
                  </a:lnTo>
                  <a:lnTo>
                    <a:pt x="58231" y="266067"/>
                  </a:lnTo>
                  <a:lnTo>
                    <a:pt x="59025" y="266294"/>
                  </a:lnTo>
                  <a:lnTo>
                    <a:pt x="59820" y="266861"/>
                  </a:lnTo>
                  <a:lnTo>
                    <a:pt x="60160" y="264137"/>
                  </a:lnTo>
                  <a:lnTo>
                    <a:pt x="61636" y="262775"/>
                  </a:lnTo>
                  <a:lnTo>
                    <a:pt x="63452" y="261753"/>
                  </a:lnTo>
                  <a:lnTo>
                    <a:pt x="64814" y="260164"/>
                  </a:lnTo>
                  <a:lnTo>
                    <a:pt x="65155" y="258802"/>
                  </a:lnTo>
                  <a:lnTo>
                    <a:pt x="64814" y="258121"/>
                  </a:lnTo>
                  <a:lnTo>
                    <a:pt x="64247" y="257553"/>
                  </a:lnTo>
                  <a:lnTo>
                    <a:pt x="63906" y="256419"/>
                  </a:lnTo>
                  <a:lnTo>
                    <a:pt x="63679" y="256078"/>
                  </a:lnTo>
                  <a:lnTo>
                    <a:pt x="62998" y="255169"/>
                  </a:lnTo>
                  <a:lnTo>
                    <a:pt x="62771" y="254716"/>
                  </a:lnTo>
                  <a:lnTo>
                    <a:pt x="62884" y="254375"/>
                  </a:lnTo>
                  <a:lnTo>
                    <a:pt x="63452" y="252900"/>
                  </a:lnTo>
                  <a:lnTo>
                    <a:pt x="63565" y="252218"/>
                  </a:lnTo>
                  <a:lnTo>
                    <a:pt x="63225" y="251197"/>
                  </a:lnTo>
                  <a:lnTo>
                    <a:pt x="62658" y="250629"/>
                  </a:lnTo>
                  <a:lnTo>
                    <a:pt x="62430" y="250062"/>
                  </a:lnTo>
                  <a:lnTo>
                    <a:pt x="63111" y="249154"/>
                  </a:lnTo>
                  <a:lnTo>
                    <a:pt x="63906" y="248813"/>
                  </a:lnTo>
                  <a:lnTo>
                    <a:pt x="64814" y="248927"/>
                  </a:lnTo>
                  <a:lnTo>
                    <a:pt x="64928" y="248927"/>
                  </a:lnTo>
                  <a:lnTo>
                    <a:pt x="68560" y="250289"/>
                  </a:lnTo>
                  <a:lnTo>
                    <a:pt x="70263" y="251311"/>
                  </a:lnTo>
                  <a:lnTo>
                    <a:pt x="71965" y="251537"/>
                  </a:lnTo>
                  <a:lnTo>
                    <a:pt x="73668" y="249835"/>
                  </a:lnTo>
                  <a:lnTo>
                    <a:pt x="74462" y="247337"/>
                  </a:lnTo>
                  <a:lnTo>
                    <a:pt x="74122" y="245181"/>
                  </a:lnTo>
                  <a:lnTo>
                    <a:pt x="69695" y="237803"/>
                  </a:lnTo>
                  <a:lnTo>
                    <a:pt x="67425" y="235533"/>
                  </a:lnTo>
                  <a:lnTo>
                    <a:pt x="66971" y="234738"/>
                  </a:lnTo>
                  <a:lnTo>
                    <a:pt x="65495" y="227133"/>
                  </a:lnTo>
                  <a:lnTo>
                    <a:pt x="65041" y="226111"/>
                  </a:lnTo>
                  <a:lnTo>
                    <a:pt x="66176" y="225771"/>
                  </a:lnTo>
                  <a:lnTo>
                    <a:pt x="71057" y="225657"/>
                  </a:lnTo>
                  <a:lnTo>
                    <a:pt x="72646" y="225316"/>
                  </a:lnTo>
                  <a:lnTo>
                    <a:pt x="73100" y="223047"/>
                  </a:lnTo>
                  <a:lnTo>
                    <a:pt x="73895" y="220776"/>
                  </a:lnTo>
                  <a:lnTo>
                    <a:pt x="75030" y="218733"/>
                  </a:lnTo>
                  <a:lnTo>
                    <a:pt x="76278" y="217258"/>
                  </a:lnTo>
                  <a:lnTo>
                    <a:pt x="78095" y="216463"/>
                  </a:lnTo>
                  <a:lnTo>
                    <a:pt x="81273" y="216803"/>
                  </a:lnTo>
                  <a:lnTo>
                    <a:pt x="82749" y="215896"/>
                  </a:lnTo>
                  <a:lnTo>
                    <a:pt x="84565" y="215441"/>
                  </a:lnTo>
                  <a:lnTo>
                    <a:pt x="89673" y="216236"/>
                  </a:lnTo>
                  <a:lnTo>
                    <a:pt x="92057" y="216009"/>
                  </a:lnTo>
                  <a:lnTo>
                    <a:pt x="95689" y="214306"/>
                  </a:lnTo>
                  <a:lnTo>
                    <a:pt x="98073" y="213171"/>
                  </a:lnTo>
                  <a:lnTo>
                    <a:pt x="98754" y="212717"/>
                  </a:lnTo>
                  <a:lnTo>
                    <a:pt x="99208" y="211809"/>
                  </a:lnTo>
                  <a:lnTo>
                    <a:pt x="100683" y="207723"/>
                  </a:lnTo>
                  <a:lnTo>
                    <a:pt x="100797" y="207155"/>
                  </a:lnTo>
                  <a:lnTo>
                    <a:pt x="100342" y="204771"/>
                  </a:lnTo>
                  <a:lnTo>
                    <a:pt x="100342" y="204090"/>
                  </a:lnTo>
                  <a:lnTo>
                    <a:pt x="100002" y="202728"/>
                  </a:lnTo>
                  <a:lnTo>
                    <a:pt x="100002" y="201933"/>
                  </a:lnTo>
                  <a:lnTo>
                    <a:pt x="100456" y="201252"/>
                  </a:lnTo>
                  <a:lnTo>
                    <a:pt x="101932" y="200799"/>
                  </a:lnTo>
                  <a:lnTo>
                    <a:pt x="102499" y="200345"/>
                  </a:lnTo>
                  <a:lnTo>
                    <a:pt x="103634" y="197280"/>
                  </a:lnTo>
                  <a:lnTo>
                    <a:pt x="103634" y="194669"/>
                  </a:lnTo>
                  <a:lnTo>
                    <a:pt x="103407" y="192172"/>
                  </a:lnTo>
                  <a:lnTo>
                    <a:pt x="103862" y="189334"/>
                  </a:lnTo>
                  <a:lnTo>
                    <a:pt x="104656" y="188086"/>
                  </a:lnTo>
                  <a:lnTo>
                    <a:pt x="105677" y="187291"/>
                  </a:lnTo>
                  <a:lnTo>
                    <a:pt x="106699" y="186724"/>
                  </a:lnTo>
                  <a:lnTo>
                    <a:pt x="107494" y="186042"/>
                  </a:lnTo>
                  <a:lnTo>
                    <a:pt x="107721" y="185361"/>
                  </a:lnTo>
                  <a:lnTo>
                    <a:pt x="109197" y="181615"/>
                  </a:lnTo>
                  <a:lnTo>
                    <a:pt x="110218" y="179686"/>
                  </a:lnTo>
                  <a:lnTo>
                    <a:pt x="110672" y="178664"/>
                  </a:lnTo>
                  <a:lnTo>
                    <a:pt x="111012" y="177075"/>
                  </a:lnTo>
                  <a:lnTo>
                    <a:pt x="111012" y="175713"/>
                  </a:lnTo>
                  <a:lnTo>
                    <a:pt x="110559" y="172308"/>
                  </a:lnTo>
                  <a:lnTo>
                    <a:pt x="110672" y="171059"/>
                  </a:lnTo>
                  <a:lnTo>
                    <a:pt x="111580" y="170151"/>
                  </a:lnTo>
                  <a:lnTo>
                    <a:pt x="113623" y="169697"/>
                  </a:lnTo>
                  <a:lnTo>
                    <a:pt x="114531" y="169243"/>
                  </a:lnTo>
                  <a:lnTo>
                    <a:pt x="115326" y="167994"/>
                  </a:lnTo>
                  <a:lnTo>
                    <a:pt x="115666" y="166746"/>
                  </a:lnTo>
                  <a:lnTo>
                    <a:pt x="116234" y="165724"/>
                  </a:lnTo>
                  <a:lnTo>
                    <a:pt x="117483" y="164816"/>
                  </a:lnTo>
                  <a:lnTo>
                    <a:pt x="120093" y="164816"/>
                  </a:lnTo>
                  <a:lnTo>
                    <a:pt x="122363" y="165837"/>
                  </a:lnTo>
                  <a:lnTo>
                    <a:pt x="124520" y="166405"/>
                  </a:lnTo>
                  <a:lnTo>
                    <a:pt x="126904" y="164703"/>
                  </a:lnTo>
                  <a:lnTo>
                    <a:pt x="127812" y="163341"/>
                  </a:lnTo>
                  <a:lnTo>
                    <a:pt x="128152" y="162660"/>
                  </a:lnTo>
                  <a:lnTo>
                    <a:pt x="128379" y="161978"/>
                  </a:lnTo>
                  <a:lnTo>
                    <a:pt x="128266" y="160389"/>
                  </a:lnTo>
                  <a:lnTo>
                    <a:pt x="128834" y="159254"/>
                  </a:lnTo>
                  <a:lnTo>
                    <a:pt x="129855" y="158573"/>
                  </a:lnTo>
                  <a:lnTo>
                    <a:pt x="131104" y="158232"/>
                  </a:lnTo>
                  <a:lnTo>
                    <a:pt x="131785" y="156984"/>
                  </a:lnTo>
                  <a:lnTo>
                    <a:pt x="132693" y="156303"/>
                  </a:lnTo>
                  <a:lnTo>
                    <a:pt x="133601" y="155735"/>
                  </a:lnTo>
                  <a:lnTo>
                    <a:pt x="134282" y="155054"/>
                  </a:lnTo>
                  <a:lnTo>
                    <a:pt x="134850" y="153805"/>
                  </a:lnTo>
                  <a:lnTo>
                    <a:pt x="134963" y="152784"/>
                  </a:lnTo>
                  <a:lnTo>
                    <a:pt x="134963" y="151762"/>
                  </a:lnTo>
                  <a:lnTo>
                    <a:pt x="135190" y="150287"/>
                  </a:lnTo>
                  <a:lnTo>
                    <a:pt x="136212" y="145860"/>
                  </a:lnTo>
                  <a:lnTo>
                    <a:pt x="136552" y="143476"/>
                  </a:lnTo>
                  <a:lnTo>
                    <a:pt x="136439" y="140979"/>
                  </a:lnTo>
                  <a:lnTo>
                    <a:pt x="135758" y="138708"/>
                  </a:lnTo>
                  <a:lnTo>
                    <a:pt x="134736" y="136893"/>
                  </a:lnTo>
                  <a:lnTo>
                    <a:pt x="132125" y="133715"/>
                  </a:lnTo>
                  <a:lnTo>
                    <a:pt x="129401" y="131104"/>
                  </a:lnTo>
                  <a:lnTo>
                    <a:pt x="128947" y="130195"/>
                  </a:lnTo>
                  <a:lnTo>
                    <a:pt x="128720" y="129174"/>
                  </a:lnTo>
                  <a:lnTo>
                    <a:pt x="128379" y="128266"/>
                  </a:lnTo>
                  <a:lnTo>
                    <a:pt x="127471" y="127471"/>
                  </a:lnTo>
                  <a:lnTo>
                    <a:pt x="129174" y="125542"/>
                  </a:lnTo>
                  <a:lnTo>
                    <a:pt x="129742" y="122818"/>
                  </a:lnTo>
                  <a:lnTo>
                    <a:pt x="130082" y="116234"/>
                  </a:lnTo>
                  <a:close/>
                  <a:moveTo>
                    <a:pt x="436899" y="850414"/>
                  </a:moveTo>
                  <a:lnTo>
                    <a:pt x="436331" y="851436"/>
                  </a:lnTo>
                  <a:lnTo>
                    <a:pt x="436218" y="852684"/>
                  </a:lnTo>
                  <a:lnTo>
                    <a:pt x="436672" y="853819"/>
                  </a:lnTo>
                  <a:lnTo>
                    <a:pt x="437580" y="854387"/>
                  </a:lnTo>
                  <a:lnTo>
                    <a:pt x="437580" y="855182"/>
                  </a:lnTo>
                  <a:lnTo>
                    <a:pt x="434969" y="854955"/>
                  </a:lnTo>
                  <a:lnTo>
                    <a:pt x="432812" y="853819"/>
                  </a:lnTo>
                  <a:lnTo>
                    <a:pt x="428953" y="851095"/>
                  </a:lnTo>
                  <a:lnTo>
                    <a:pt x="428953" y="850414"/>
                  </a:lnTo>
                  <a:lnTo>
                    <a:pt x="430088" y="850414"/>
                  </a:lnTo>
                  <a:lnTo>
                    <a:pt x="430996" y="850074"/>
                  </a:lnTo>
                  <a:lnTo>
                    <a:pt x="431677" y="849506"/>
                  </a:lnTo>
                  <a:lnTo>
                    <a:pt x="432245" y="848825"/>
                  </a:lnTo>
                  <a:lnTo>
                    <a:pt x="433493" y="848712"/>
                  </a:lnTo>
                  <a:lnTo>
                    <a:pt x="434629" y="848938"/>
                  </a:lnTo>
                  <a:lnTo>
                    <a:pt x="436899" y="849619"/>
                  </a:lnTo>
                  <a:lnTo>
                    <a:pt x="436899" y="850414"/>
                  </a:lnTo>
                  <a:close/>
                  <a:moveTo>
                    <a:pt x="713181" y="782422"/>
                  </a:moveTo>
                  <a:lnTo>
                    <a:pt x="715792" y="781741"/>
                  </a:lnTo>
                  <a:lnTo>
                    <a:pt x="716700" y="781627"/>
                  </a:lnTo>
                  <a:lnTo>
                    <a:pt x="716814" y="782422"/>
                  </a:lnTo>
                  <a:lnTo>
                    <a:pt x="716246" y="782876"/>
                  </a:lnTo>
                  <a:lnTo>
                    <a:pt x="715565" y="783217"/>
                  </a:lnTo>
                  <a:lnTo>
                    <a:pt x="716246" y="785600"/>
                  </a:lnTo>
                  <a:lnTo>
                    <a:pt x="716246" y="786395"/>
                  </a:lnTo>
                  <a:lnTo>
                    <a:pt x="714770" y="786508"/>
                  </a:lnTo>
                  <a:lnTo>
                    <a:pt x="712387" y="786963"/>
                  </a:lnTo>
                  <a:lnTo>
                    <a:pt x="711479" y="787303"/>
                  </a:lnTo>
                  <a:lnTo>
                    <a:pt x="710230" y="788097"/>
                  </a:lnTo>
                  <a:lnTo>
                    <a:pt x="709322" y="788892"/>
                  </a:lnTo>
                  <a:lnTo>
                    <a:pt x="708414" y="789459"/>
                  </a:lnTo>
                  <a:lnTo>
                    <a:pt x="707165" y="789687"/>
                  </a:lnTo>
                  <a:lnTo>
                    <a:pt x="706257" y="790027"/>
                  </a:lnTo>
                  <a:lnTo>
                    <a:pt x="704554" y="791730"/>
                  </a:lnTo>
                  <a:lnTo>
                    <a:pt x="703419" y="792071"/>
                  </a:lnTo>
                  <a:lnTo>
                    <a:pt x="702171" y="791616"/>
                  </a:lnTo>
                  <a:lnTo>
                    <a:pt x="701149" y="790481"/>
                  </a:lnTo>
                  <a:lnTo>
                    <a:pt x="700582" y="789346"/>
                  </a:lnTo>
                  <a:lnTo>
                    <a:pt x="700922" y="788778"/>
                  </a:lnTo>
                  <a:lnTo>
                    <a:pt x="701830" y="788325"/>
                  </a:lnTo>
                  <a:lnTo>
                    <a:pt x="703533" y="786054"/>
                  </a:lnTo>
                  <a:lnTo>
                    <a:pt x="704214" y="785600"/>
                  </a:lnTo>
                  <a:lnTo>
                    <a:pt x="704554" y="785260"/>
                  </a:lnTo>
                  <a:lnTo>
                    <a:pt x="705236" y="783557"/>
                  </a:lnTo>
                  <a:lnTo>
                    <a:pt x="705576" y="783217"/>
                  </a:lnTo>
                  <a:lnTo>
                    <a:pt x="706371" y="783330"/>
                  </a:lnTo>
                  <a:lnTo>
                    <a:pt x="707506" y="783898"/>
                  </a:lnTo>
                  <a:lnTo>
                    <a:pt x="707960" y="784011"/>
                  </a:lnTo>
                  <a:lnTo>
                    <a:pt x="711479" y="782649"/>
                  </a:lnTo>
                  <a:lnTo>
                    <a:pt x="713181" y="782422"/>
                  </a:lnTo>
                  <a:close/>
                  <a:moveTo>
                    <a:pt x="649729" y="796157"/>
                  </a:moveTo>
                  <a:lnTo>
                    <a:pt x="648821" y="798314"/>
                  </a:lnTo>
                  <a:lnTo>
                    <a:pt x="647459" y="799789"/>
                  </a:lnTo>
                  <a:lnTo>
                    <a:pt x="645870" y="801038"/>
                  </a:lnTo>
                  <a:lnTo>
                    <a:pt x="644395" y="802740"/>
                  </a:lnTo>
                  <a:lnTo>
                    <a:pt x="646097" y="808870"/>
                  </a:lnTo>
                  <a:lnTo>
                    <a:pt x="647573" y="811594"/>
                  </a:lnTo>
                  <a:lnTo>
                    <a:pt x="649729" y="810118"/>
                  </a:lnTo>
                  <a:lnTo>
                    <a:pt x="648821" y="811935"/>
                  </a:lnTo>
                  <a:lnTo>
                    <a:pt x="647232" y="813864"/>
                  </a:lnTo>
                  <a:lnTo>
                    <a:pt x="646211" y="815680"/>
                  </a:lnTo>
                  <a:lnTo>
                    <a:pt x="647119" y="817383"/>
                  </a:lnTo>
                  <a:lnTo>
                    <a:pt x="646438" y="819540"/>
                  </a:lnTo>
                  <a:lnTo>
                    <a:pt x="645530" y="821696"/>
                  </a:lnTo>
                  <a:lnTo>
                    <a:pt x="644508" y="823626"/>
                  </a:lnTo>
                  <a:lnTo>
                    <a:pt x="643486" y="825102"/>
                  </a:lnTo>
                  <a:lnTo>
                    <a:pt x="643032" y="826124"/>
                  </a:lnTo>
                  <a:lnTo>
                    <a:pt x="642011" y="828961"/>
                  </a:lnTo>
                  <a:lnTo>
                    <a:pt x="641443" y="829529"/>
                  </a:lnTo>
                  <a:lnTo>
                    <a:pt x="640308" y="829755"/>
                  </a:lnTo>
                  <a:lnTo>
                    <a:pt x="639400" y="830210"/>
                  </a:lnTo>
                  <a:lnTo>
                    <a:pt x="638492" y="830777"/>
                  </a:lnTo>
                  <a:lnTo>
                    <a:pt x="632930" y="833274"/>
                  </a:lnTo>
                  <a:lnTo>
                    <a:pt x="631568" y="833615"/>
                  </a:lnTo>
                  <a:lnTo>
                    <a:pt x="628844" y="833615"/>
                  </a:lnTo>
                  <a:lnTo>
                    <a:pt x="628730" y="833274"/>
                  </a:lnTo>
                  <a:lnTo>
                    <a:pt x="627368" y="831685"/>
                  </a:lnTo>
                  <a:lnTo>
                    <a:pt x="626687" y="831231"/>
                  </a:lnTo>
                  <a:lnTo>
                    <a:pt x="624417" y="830891"/>
                  </a:lnTo>
                  <a:lnTo>
                    <a:pt x="622487" y="831117"/>
                  </a:lnTo>
                  <a:lnTo>
                    <a:pt x="620784" y="831117"/>
                  </a:lnTo>
                  <a:lnTo>
                    <a:pt x="619082" y="829982"/>
                  </a:lnTo>
                  <a:lnTo>
                    <a:pt x="618174" y="829188"/>
                  </a:lnTo>
                  <a:lnTo>
                    <a:pt x="617379" y="828961"/>
                  </a:lnTo>
                  <a:lnTo>
                    <a:pt x="616584" y="829188"/>
                  </a:lnTo>
                  <a:lnTo>
                    <a:pt x="615790" y="829869"/>
                  </a:lnTo>
                  <a:lnTo>
                    <a:pt x="614996" y="830096"/>
                  </a:lnTo>
                  <a:lnTo>
                    <a:pt x="611477" y="829529"/>
                  </a:lnTo>
                  <a:lnTo>
                    <a:pt x="607390" y="830323"/>
                  </a:lnTo>
                  <a:lnTo>
                    <a:pt x="600239" y="832820"/>
                  </a:lnTo>
                  <a:lnTo>
                    <a:pt x="580148" y="831912"/>
                  </a:lnTo>
                  <a:lnTo>
                    <a:pt x="574018" y="833842"/>
                  </a:lnTo>
                  <a:lnTo>
                    <a:pt x="572543" y="834750"/>
                  </a:lnTo>
                  <a:lnTo>
                    <a:pt x="570954" y="835318"/>
                  </a:lnTo>
                  <a:lnTo>
                    <a:pt x="562100" y="834182"/>
                  </a:lnTo>
                  <a:lnTo>
                    <a:pt x="555516" y="834410"/>
                  </a:lnTo>
                  <a:lnTo>
                    <a:pt x="553700" y="834863"/>
                  </a:lnTo>
                  <a:lnTo>
                    <a:pt x="551316" y="835204"/>
                  </a:lnTo>
                  <a:lnTo>
                    <a:pt x="550409" y="835658"/>
                  </a:lnTo>
                  <a:lnTo>
                    <a:pt x="548933" y="836680"/>
                  </a:lnTo>
                  <a:lnTo>
                    <a:pt x="543484" y="838837"/>
                  </a:lnTo>
                  <a:lnTo>
                    <a:pt x="542009" y="839177"/>
                  </a:lnTo>
                  <a:lnTo>
                    <a:pt x="536447" y="838723"/>
                  </a:lnTo>
                  <a:lnTo>
                    <a:pt x="534290" y="839177"/>
                  </a:lnTo>
                  <a:lnTo>
                    <a:pt x="533723" y="839518"/>
                  </a:lnTo>
                  <a:lnTo>
                    <a:pt x="532928" y="840425"/>
                  </a:lnTo>
                  <a:lnTo>
                    <a:pt x="532247" y="840652"/>
                  </a:lnTo>
                  <a:lnTo>
                    <a:pt x="531225" y="840652"/>
                  </a:lnTo>
                  <a:lnTo>
                    <a:pt x="530658" y="840312"/>
                  </a:lnTo>
                  <a:lnTo>
                    <a:pt x="530090" y="839971"/>
                  </a:lnTo>
                  <a:lnTo>
                    <a:pt x="529296" y="839858"/>
                  </a:lnTo>
                  <a:lnTo>
                    <a:pt x="527593" y="839971"/>
                  </a:lnTo>
                  <a:lnTo>
                    <a:pt x="526117" y="840312"/>
                  </a:lnTo>
                  <a:lnTo>
                    <a:pt x="523620" y="841333"/>
                  </a:lnTo>
                  <a:lnTo>
                    <a:pt x="522031" y="840652"/>
                  </a:lnTo>
                  <a:lnTo>
                    <a:pt x="520101" y="840425"/>
                  </a:lnTo>
                  <a:lnTo>
                    <a:pt x="496264" y="841220"/>
                  </a:lnTo>
                  <a:lnTo>
                    <a:pt x="496264" y="840425"/>
                  </a:lnTo>
                  <a:lnTo>
                    <a:pt x="497513" y="839404"/>
                  </a:lnTo>
                  <a:lnTo>
                    <a:pt x="497853" y="838042"/>
                  </a:lnTo>
                  <a:lnTo>
                    <a:pt x="497513" y="833615"/>
                  </a:lnTo>
                  <a:lnTo>
                    <a:pt x="497740" y="832139"/>
                  </a:lnTo>
                  <a:lnTo>
                    <a:pt x="498308" y="829869"/>
                  </a:lnTo>
                  <a:lnTo>
                    <a:pt x="498194" y="828167"/>
                  </a:lnTo>
                  <a:lnTo>
                    <a:pt x="497853" y="827031"/>
                  </a:lnTo>
                  <a:lnTo>
                    <a:pt x="497286" y="825442"/>
                  </a:lnTo>
                  <a:lnTo>
                    <a:pt x="496605" y="823967"/>
                  </a:lnTo>
                  <a:lnTo>
                    <a:pt x="495810" y="823399"/>
                  </a:lnTo>
                  <a:lnTo>
                    <a:pt x="495243" y="823172"/>
                  </a:lnTo>
                  <a:lnTo>
                    <a:pt x="494789" y="822604"/>
                  </a:lnTo>
                  <a:lnTo>
                    <a:pt x="494107" y="822037"/>
                  </a:lnTo>
                  <a:lnTo>
                    <a:pt x="493086" y="821810"/>
                  </a:lnTo>
                  <a:lnTo>
                    <a:pt x="484459" y="821696"/>
                  </a:lnTo>
                  <a:lnTo>
                    <a:pt x="482075" y="821242"/>
                  </a:lnTo>
                  <a:lnTo>
                    <a:pt x="480713" y="820334"/>
                  </a:lnTo>
                  <a:lnTo>
                    <a:pt x="480146" y="820334"/>
                  </a:lnTo>
                  <a:lnTo>
                    <a:pt x="479238" y="820675"/>
                  </a:lnTo>
                  <a:lnTo>
                    <a:pt x="478103" y="819653"/>
                  </a:lnTo>
                  <a:lnTo>
                    <a:pt x="476059" y="817042"/>
                  </a:lnTo>
                  <a:lnTo>
                    <a:pt x="474811" y="816135"/>
                  </a:lnTo>
                  <a:lnTo>
                    <a:pt x="472995" y="815226"/>
                  </a:lnTo>
                  <a:lnTo>
                    <a:pt x="471065" y="814773"/>
                  </a:lnTo>
                  <a:lnTo>
                    <a:pt x="469362" y="815454"/>
                  </a:lnTo>
                  <a:lnTo>
                    <a:pt x="463460" y="812502"/>
                  </a:lnTo>
                  <a:lnTo>
                    <a:pt x="463346" y="811367"/>
                  </a:lnTo>
                  <a:lnTo>
                    <a:pt x="463346" y="810686"/>
                  </a:lnTo>
                  <a:lnTo>
                    <a:pt x="452790" y="811708"/>
                  </a:lnTo>
                  <a:lnTo>
                    <a:pt x="445525" y="810686"/>
                  </a:lnTo>
                  <a:lnTo>
                    <a:pt x="445072" y="810346"/>
                  </a:lnTo>
                  <a:lnTo>
                    <a:pt x="444617" y="809778"/>
                  </a:lnTo>
                  <a:lnTo>
                    <a:pt x="444277" y="809210"/>
                  </a:lnTo>
                  <a:lnTo>
                    <a:pt x="444163" y="808983"/>
                  </a:lnTo>
                  <a:lnTo>
                    <a:pt x="443482" y="808983"/>
                  </a:lnTo>
                  <a:lnTo>
                    <a:pt x="442915" y="809324"/>
                  </a:lnTo>
                  <a:lnTo>
                    <a:pt x="442461" y="809664"/>
                  </a:lnTo>
                  <a:lnTo>
                    <a:pt x="442007" y="809891"/>
                  </a:lnTo>
                  <a:lnTo>
                    <a:pt x="435083" y="809891"/>
                  </a:lnTo>
                  <a:lnTo>
                    <a:pt x="433380" y="809097"/>
                  </a:lnTo>
                  <a:lnTo>
                    <a:pt x="432472" y="809097"/>
                  </a:lnTo>
                  <a:lnTo>
                    <a:pt x="432131" y="810232"/>
                  </a:lnTo>
                  <a:lnTo>
                    <a:pt x="431677" y="810118"/>
                  </a:lnTo>
                  <a:lnTo>
                    <a:pt x="429067" y="810686"/>
                  </a:lnTo>
                  <a:lnTo>
                    <a:pt x="427250" y="809891"/>
                  </a:lnTo>
                  <a:lnTo>
                    <a:pt x="424526" y="806486"/>
                  </a:lnTo>
                  <a:lnTo>
                    <a:pt x="423051" y="805691"/>
                  </a:lnTo>
                  <a:lnTo>
                    <a:pt x="414764" y="805918"/>
                  </a:lnTo>
                  <a:lnTo>
                    <a:pt x="410678" y="805351"/>
                  </a:lnTo>
                  <a:lnTo>
                    <a:pt x="407386" y="803422"/>
                  </a:lnTo>
                  <a:lnTo>
                    <a:pt x="406592" y="804103"/>
                  </a:lnTo>
                  <a:lnTo>
                    <a:pt x="406024" y="804443"/>
                  </a:lnTo>
                  <a:lnTo>
                    <a:pt x="405456" y="804443"/>
                  </a:lnTo>
                  <a:lnTo>
                    <a:pt x="404775" y="804216"/>
                  </a:lnTo>
                  <a:lnTo>
                    <a:pt x="403073" y="805578"/>
                  </a:lnTo>
                  <a:lnTo>
                    <a:pt x="396262" y="805351"/>
                  </a:lnTo>
                  <a:lnTo>
                    <a:pt x="393538" y="806600"/>
                  </a:lnTo>
                  <a:lnTo>
                    <a:pt x="392176" y="805237"/>
                  </a:lnTo>
                  <a:lnTo>
                    <a:pt x="386501" y="805465"/>
                  </a:lnTo>
                  <a:lnTo>
                    <a:pt x="384230" y="804897"/>
                  </a:lnTo>
                  <a:lnTo>
                    <a:pt x="383776" y="804216"/>
                  </a:lnTo>
                  <a:lnTo>
                    <a:pt x="384003" y="803081"/>
                  </a:lnTo>
                  <a:lnTo>
                    <a:pt x="383549" y="802400"/>
                  </a:lnTo>
                  <a:lnTo>
                    <a:pt x="382868" y="801946"/>
                  </a:lnTo>
                  <a:lnTo>
                    <a:pt x="381506" y="801832"/>
                  </a:lnTo>
                  <a:lnTo>
                    <a:pt x="380825" y="801605"/>
                  </a:lnTo>
                  <a:lnTo>
                    <a:pt x="380030" y="800810"/>
                  </a:lnTo>
                  <a:lnTo>
                    <a:pt x="379463" y="799902"/>
                  </a:lnTo>
                  <a:lnTo>
                    <a:pt x="378782" y="799108"/>
                  </a:lnTo>
                  <a:lnTo>
                    <a:pt x="377533" y="798427"/>
                  </a:lnTo>
                  <a:lnTo>
                    <a:pt x="378214" y="797632"/>
                  </a:lnTo>
                  <a:lnTo>
                    <a:pt x="377874" y="797519"/>
                  </a:lnTo>
                  <a:lnTo>
                    <a:pt x="377647" y="797519"/>
                  </a:lnTo>
                  <a:lnTo>
                    <a:pt x="377533" y="797292"/>
                  </a:lnTo>
                  <a:lnTo>
                    <a:pt x="377533" y="796724"/>
                  </a:lnTo>
                  <a:lnTo>
                    <a:pt x="379009" y="795930"/>
                  </a:lnTo>
                  <a:lnTo>
                    <a:pt x="379576" y="795816"/>
                  </a:lnTo>
                  <a:lnTo>
                    <a:pt x="380257" y="795816"/>
                  </a:lnTo>
                  <a:lnTo>
                    <a:pt x="380371" y="795476"/>
                  </a:lnTo>
                  <a:lnTo>
                    <a:pt x="380371" y="795249"/>
                  </a:lnTo>
                  <a:lnTo>
                    <a:pt x="380485" y="795135"/>
                  </a:lnTo>
                  <a:lnTo>
                    <a:pt x="380938" y="795135"/>
                  </a:lnTo>
                  <a:lnTo>
                    <a:pt x="380371" y="794227"/>
                  </a:lnTo>
                  <a:lnTo>
                    <a:pt x="379917" y="793319"/>
                  </a:lnTo>
                  <a:lnTo>
                    <a:pt x="379804" y="792297"/>
                  </a:lnTo>
                  <a:lnTo>
                    <a:pt x="380371" y="790935"/>
                  </a:lnTo>
                  <a:lnTo>
                    <a:pt x="379690" y="788778"/>
                  </a:lnTo>
                  <a:lnTo>
                    <a:pt x="380711" y="786054"/>
                  </a:lnTo>
                  <a:lnTo>
                    <a:pt x="382301" y="783444"/>
                  </a:lnTo>
                  <a:lnTo>
                    <a:pt x="383095" y="781627"/>
                  </a:lnTo>
                  <a:lnTo>
                    <a:pt x="382868" y="780833"/>
                  </a:lnTo>
                  <a:lnTo>
                    <a:pt x="382414" y="780038"/>
                  </a:lnTo>
                  <a:lnTo>
                    <a:pt x="381960" y="779584"/>
                  </a:lnTo>
                  <a:lnTo>
                    <a:pt x="381733" y="779584"/>
                  </a:lnTo>
                  <a:lnTo>
                    <a:pt x="381847" y="778790"/>
                  </a:lnTo>
                  <a:lnTo>
                    <a:pt x="382868" y="775838"/>
                  </a:lnTo>
                  <a:lnTo>
                    <a:pt x="383549" y="774703"/>
                  </a:lnTo>
                  <a:lnTo>
                    <a:pt x="383663" y="773795"/>
                  </a:lnTo>
                  <a:lnTo>
                    <a:pt x="382414" y="773000"/>
                  </a:lnTo>
                  <a:lnTo>
                    <a:pt x="382414" y="772319"/>
                  </a:lnTo>
                  <a:lnTo>
                    <a:pt x="382868" y="771752"/>
                  </a:lnTo>
                  <a:lnTo>
                    <a:pt x="382982" y="771525"/>
                  </a:lnTo>
                  <a:lnTo>
                    <a:pt x="382868" y="771298"/>
                  </a:lnTo>
                  <a:lnTo>
                    <a:pt x="382414" y="770731"/>
                  </a:lnTo>
                  <a:lnTo>
                    <a:pt x="383890" y="767779"/>
                  </a:lnTo>
                  <a:lnTo>
                    <a:pt x="384230" y="766417"/>
                  </a:lnTo>
                  <a:lnTo>
                    <a:pt x="383776" y="765055"/>
                  </a:lnTo>
                  <a:lnTo>
                    <a:pt x="385706" y="761877"/>
                  </a:lnTo>
                  <a:lnTo>
                    <a:pt x="386160" y="760742"/>
                  </a:lnTo>
                  <a:lnTo>
                    <a:pt x="386387" y="763125"/>
                  </a:lnTo>
                  <a:lnTo>
                    <a:pt x="386387" y="768006"/>
                  </a:lnTo>
                  <a:lnTo>
                    <a:pt x="386954" y="770050"/>
                  </a:lnTo>
                  <a:lnTo>
                    <a:pt x="387522" y="771298"/>
                  </a:lnTo>
                  <a:lnTo>
                    <a:pt x="387863" y="771638"/>
                  </a:lnTo>
                  <a:lnTo>
                    <a:pt x="388657" y="771752"/>
                  </a:lnTo>
                  <a:lnTo>
                    <a:pt x="389452" y="771979"/>
                  </a:lnTo>
                  <a:lnTo>
                    <a:pt x="389565" y="772433"/>
                  </a:lnTo>
                  <a:lnTo>
                    <a:pt x="389452" y="773000"/>
                  </a:lnTo>
                  <a:lnTo>
                    <a:pt x="389679" y="773455"/>
                  </a:lnTo>
                  <a:lnTo>
                    <a:pt x="390473" y="773909"/>
                  </a:lnTo>
                  <a:lnTo>
                    <a:pt x="391381" y="774136"/>
                  </a:lnTo>
                  <a:lnTo>
                    <a:pt x="393652" y="774362"/>
                  </a:lnTo>
                  <a:lnTo>
                    <a:pt x="395581" y="774022"/>
                  </a:lnTo>
                  <a:lnTo>
                    <a:pt x="397057" y="772887"/>
                  </a:lnTo>
                  <a:lnTo>
                    <a:pt x="397965" y="770844"/>
                  </a:lnTo>
                  <a:lnTo>
                    <a:pt x="398192" y="768006"/>
                  </a:lnTo>
                  <a:lnTo>
                    <a:pt x="397624" y="765736"/>
                  </a:lnTo>
                  <a:lnTo>
                    <a:pt x="396716" y="763580"/>
                  </a:lnTo>
                  <a:lnTo>
                    <a:pt x="396376" y="761763"/>
                  </a:lnTo>
                  <a:lnTo>
                    <a:pt x="397397" y="760628"/>
                  </a:lnTo>
                  <a:lnTo>
                    <a:pt x="396489" y="758472"/>
                  </a:lnTo>
                  <a:lnTo>
                    <a:pt x="396262" y="756769"/>
                  </a:lnTo>
                  <a:lnTo>
                    <a:pt x="396716" y="755293"/>
                  </a:lnTo>
                  <a:lnTo>
                    <a:pt x="397852" y="753704"/>
                  </a:lnTo>
                  <a:lnTo>
                    <a:pt x="399214" y="752229"/>
                  </a:lnTo>
                  <a:lnTo>
                    <a:pt x="400008" y="752229"/>
                  </a:lnTo>
                  <a:lnTo>
                    <a:pt x="400916" y="753136"/>
                  </a:lnTo>
                  <a:lnTo>
                    <a:pt x="402732" y="754044"/>
                  </a:lnTo>
                  <a:lnTo>
                    <a:pt x="402732" y="754953"/>
                  </a:lnTo>
                  <a:lnTo>
                    <a:pt x="401597" y="756201"/>
                  </a:lnTo>
                  <a:lnTo>
                    <a:pt x="401597" y="757677"/>
                  </a:lnTo>
                  <a:lnTo>
                    <a:pt x="402619" y="761423"/>
                  </a:lnTo>
                  <a:lnTo>
                    <a:pt x="402505" y="764487"/>
                  </a:lnTo>
                  <a:lnTo>
                    <a:pt x="402619" y="765395"/>
                  </a:lnTo>
                  <a:lnTo>
                    <a:pt x="404662" y="769141"/>
                  </a:lnTo>
                  <a:lnTo>
                    <a:pt x="406365" y="770276"/>
                  </a:lnTo>
                  <a:lnTo>
                    <a:pt x="414537" y="771185"/>
                  </a:lnTo>
                  <a:lnTo>
                    <a:pt x="417262" y="771979"/>
                  </a:lnTo>
                  <a:lnTo>
                    <a:pt x="418737" y="771525"/>
                  </a:lnTo>
                  <a:lnTo>
                    <a:pt x="424186" y="772093"/>
                  </a:lnTo>
                  <a:lnTo>
                    <a:pt x="426569" y="771979"/>
                  </a:lnTo>
                  <a:lnTo>
                    <a:pt x="427591" y="771638"/>
                  </a:lnTo>
                  <a:lnTo>
                    <a:pt x="428499" y="771185"/>
                  </a:lnTo>
                  <a:lnTo>
                    <a:pt x="429067" y="770390"/>
                  </a:lnTo>
                  <a:lnTo>
                    <a:pt x="429294" y="769141"/>
                  </a:lnTo>
                  <a:lnTo>
                    <a:pt x="429748" y="768120"/>
                  </a:lnTo>
                  <a:lnTo>
                    <a:pt x="430769" y="767779"/>
                  </a:lnTo>
                  <a:lnTo>
                    <a:pt x="433266" y="767893"/>
                  </a:lnTo>
                  <a:lnTo>
                    <a:pt x="432131" y="763693"/>
                  </a:lnTo>
                  <a:lnTo>
                    <a:pt x="435423" y="762330"/>
                  </a:lnTo>
                  <a:lnTo>
                    <a:pt x="439850" y="762785"/>
                  </a:lnTo>
                  <a:lnTo>
                    <a:pt x="442007" y="764147"/>
                  </a:lnTo>
                  <a:lnTo>
                    <a:pt x="443936" y="769369"/>
                  </a:lnTo>
                  <a:lnTo>
                    <a:pt x="443709" y="770276"/>
                  </a:lnTo>
                  <a:lnTo>
                    <a:pt x="443255" y="770617"/>
                  </a:lnTo>
                  <a:lnTo>
                    <a:pt x="442461" y="772206"/>
                  </a:lnTo>
                  <a:lnTo>
                    <a:pt x="442007" y="772774"/>
                  </a:lnTo>
                  <a:lnTo>
                    <a:pt x="441099" y="773228"/>
                  </a:lnTo>
                  <a:lnTo>
                    <a:pt x="440190" y="773455"/>
                  </a:lnTo>
                  <a:lnTo>
                    <a:pt x="438147" y="773569"/>
                  </a:lnTo>
                  <a:lnTo>
                    <a:pt x="434402" y="772774"/>
                  </a:lnTo>
                  <a:lnTo>
                    <a:pt x="432245" y="772660"/>
                  </a:lnTo>
                  <a:lnTo>
                    <a:pt x="430883" y="773569"/>
                  </a:lnTo>
                  <a:lnTo>
                    <a:pt x="431337" y="774590"/>
                  </a:lnTo>
                  <a:lnTo>
                    <a:pt x="433040" y="775725"/>
                  </a:lnTo>
                  <a:lnTo>
                    <a:pt x="434855" y="776633"/>
                  </a:lnTo>
                  <a:lnTo>
                    <a:pt x="437693" y="777427"/>
                  </a:lnTo>
                  <a:lnTo>
                    <a:pt x="440871" y="779698"/>
                  </a:lnTo>
                  <a:lnTo>
                    <a:pt x="442461" y="780152"/>
                  </a:lnTo>
                  <a:lnTo>
                    <a:pt x="444163" y="779811"/>
                  </a:lnTo>
                  <a:lnTo>
                    <a:pt x="445980" y="779017"/>
                  </a:lnTo>
                  <a:lnTo>
                    <a:pt x="447569" y="777995"/>
                  </a:lnTo>
                  <a:lnTo>
                    <a:pt x="448817" y="776974"/>
                  </a:lnTo>
                  <a:lnTo>
                    <a:pt x="449952" y="782422"/>
                  </a:lnTo>
                  <a:lnTo>
                    <a:pt x="450066" y="784692"/>
                  </a:lnTo>
                  <a:lnTo>
                    <a:pt x="449839" y="788892"/>
                  </a:lnTo>
                  <a:lnTo>
                    <a:pt x="450066" y="789914"/>
                  </a:lnTo>
                  <a:lnTo>
                    <a:pt x="450860" y="790481"/>
                  </a:lnTo>
                  <a:lnTo>
                    <a:pt x="452790" y="790595"/>
                  </a:lnTo>
                  <a:lnTo>
                    <a:pt x="453698" y="791162"/>
                  </a:lnTo>
                  <a:lnTo>
                    <a:pt x="457330" y="792411"/>
                  </a:lnTo>
                  <a:lnTo>
                    <a:pt x="465844" y="789914"/>
                  </a:lnTo>
                  <a:lnTo>
                    <a:pt x="469362" y="790821"/>
                  </a:lnTo>
                  <a:lnTo>
                    <a:pt x="471406" y="789687"/>
                  </a:lnTo>
                  <a:lnTo>
                    <a:pt x="479238" y="788211"/>
                  </a:lnTo>
                  <a:lnTo>
                    <a:pt x="481849" y="787416"/>
                  </a:lnTo>
                  <a:lnTo>
                    <a:pt x="487865" y="784238"/>
                  </a:lnTo>
                  <a:lnTo>
                    <a:pt x="489908" y="783557"/>
                  </a:lnTo>
                  <a:lnTo>
                    <a:pt x="491951" y="783217"/>
                  </a:lnTo>
                  <a:lnTo>
                    <a:pt x="494107" y="783217"/>
                  </a:lnTo>
                  <a:lnTo>
                    <a:pt x="503756" y="784919"/>
                  </a:lnTo>
                  <a:lnTo>
                    <a:pt x="505799" y="785941"/>
                  </a:lnTo>
                  <a:lnTo>
                    <a:pt x="506707" y="785260"/>
                  </a:lnTo>
                  <a:lnTo>
                    <a:pt x="508296" y="784465"/>
                  </a:lnTo>
                  <a:lnTo>
                    <a:pt x="511021" y="783557"/>
                  </a:lnTo>
                  <a:lnTo>
                    <a:pt x="517037" y="785941"/>
                  </a:lnTo>
                  <a:lnTo>
                    <a:pt x="517604" y="785260"/>
                  </a:lnTo>
                  <a:lnTo>
                    <a:pt x="517945" y="785032"/>
                  </a:lnTo>
                  <a:lnTo>
                    <a:pt x="518172" y="784692"/>
                  </a:lnTo>
                  <a:lnTo>
                    <a:pt x="518285" y="783670"/>
                  </a:lnTo>
                  <a:lnTo>
                    <a:pt x="522939" y="784806"/>
                  </a:lnTo>
                  <a:lnTo>
                    <a:pt x="523961" y="786168"/>
                  </a:lnTo>
                  <a:lnTo>
                    <a:pt x="525663" y="785941"/>
                  </a:lnTo>
                  <a:lnTo>
                    <a:pt x="526231" y="786168"/>
                  </a:lnTo>
                  <a:lnTo>
                    <a:pt x="526345" y="786963"/>
                  </a:lnTo>
                  <a:lnTo>
                    <a:pt x="526117" y="787644"/>
                  </a:lnTo>
                  <a:lnTo>
                    <a:pt x="525777" y="788325"/>
                  </a:lnTo>
                  <a:lnTo>
                    <a:pt x="525663" y="789119"/>
                  </a:lnTo>
                  <a:lnTo>
                    <a:pt x="526458" y="792071"/>
                  </a:lnTo>
                  <a:lnTo>
                    <a:pt x="528615" y="793319"/>
                  </a:lnTo>
                  <a:lnTo>
                    <a:pt x="531452" y="793546"/>
                  </a:lnTo>
                  <a:lnTo>
                    <a:pt x="535993" y="793319"/>
                  </a:lnTo>
                  <a:lnTo>
                    <a:pt x="538717" y="792638"/>
                  </a:lnTo>
                  <a:lnTo>
                    <a:pt x="540192" y="792752"/>
                  </a:lnTo>
                  <a:lnTo>
                    <a:pt x="540533" y="793092"/>
                  </a:lnTo>
                  <a:lnTo>
                    <a:pt x="540987" y="793659"/>
                  </a:lnTo>
                  <a:lnTo>
                    <a:pt x="541668" y="794227"/>
                  </a:lnTo>
                  <a:lnTo>
                    <a:pt x="542576" y="794454"/>
                  </a:lnTo>
                  <a:lnTo>
                    <a:pt x="545527" y="794454"/>
                  </a:lnTo>
                  <a:lnTo>
                    <a:pt x="550862" y="793546"/>
                  </a:lnTo>
                  <a:lnTo>
                    <a:pt x="553246" y="794340"/>
                  </a:lnTo>
                  <a:lnTo>
                    <a:pt x="554722" y="794454"/>
                  </a:lnTo>
                  <a:lnTo>
                    <a:pt x="556197" y="793659"/>
                  </a:lnTo>
                  <a:lnTo>
                    <a:pt x="556878" y="794568"/>
                  </a:lnTo>
                  <a:lnTo>
                    <a:pt x="557560" y="793659"/>
                  </a:lnTo>
                  <a:lnTo>
                    <a:pt x="559376" y="795362"/>
                  </a:lnTo>
                  <a:lnTo>
                    <a:pt x="560738" y="797292"/>
                  </a:lnTo>
                  <a:lnTo>
                    <a:pt x="562441" y="798881"/>
                  </a:lnTo>
                  <a:lnTo>
                    <a:pt x="565165" y="799562"/>
                  </a:lnTo>
                  <a:lnTo>
                    <a:pt x="567889" y="799221"/>
                  </a:lnTo>
                  <a:lnTo>
                    <a:pt x="583099" y="793433"/>
                  </a:lnTo>
                  <a:lnTo>
                    <a:pt x="585142" y="792978"/>
                  </a:lnTo>
                  <a:lnTo>
                    <a:pt x="586278" y="793205"/>
                  </a:lnTo>
                  <a:lnTo>
                    <a:pt x="588321" y="794340"/>
                  </a:lnTo>
                  <a:lnTo>
                    <a:pt x="589796" y="794568"/>
                  </a:lnTo>
                  <a:lnTo>
                    <a:pt x="595472" y="794568"/>
                  </a:lnTo>
                  <a:lnTo>
                    <a:pt x="594791" y="796157"/>
                  </a:lnTo>
                  <a:lnTo>
                    <a:pt x="593656" y="797519"/>
                  </a:lnTo>
                  <a:lnTo>
                    <a:pt x="591385" y="799448"/>
                  </a:lnTo>
                  <a:lnTo>
                    <a:pt x="592066" y="800129"/>
                  </a:lnTo>
                  <a:lnTo>
                    <a:pt x="591499" y="801265"/>
                  </a:lnTo>
                  <a:lnTo>
                    <a:pt x="591385" y="802172"/>
                  </a:lnTo>
                  <a:lnTo>
                    <a:pt x="591839" y="802967"/>
                  </a:lnTo>
                  <a:lnTo>
                    <a:pt x="592747" y="803535"/>
                  </a:lnTo>
                  <a:lnTo>
                    <a:pt x="592634" y="801491"/>
                  </a:lnTo>
                  <a:lnTo>
                    <a:pt x="593088" y="800584"/>
                  </a:lnTo>
                  <a:lnTo>
                    <a:pt x="593883" y="800697"/>
                  </a:lnTo>
                  <a:lnTo>
                    <a:pt x="594677" y="801832"/>
                  </a:lnTo>
                  <a:lnTo>
                    <a:pt x="594109" y="802627"/>
                  </a:lnTo>
                  <a:lnTo>
                    <a:pt x="594109" y="803081"/>
                  </a:lnTo>
                  <a:lnTo>
                    <a:pt x="594677" y="803535"/>
                  </a:lnTo>
                  <a:lnTo>
                    <a:pt x="594109" y="804443"/>
                  </a:lnTo>
                  <a:lnTo>
                    <a:pt x="593656" y="803989"/>
                  </a:lnTo>
                  <a:lnTo>
                    <a:pt x="593315" y="803875"/>
                  </a:lnTo>
                  <a:lnTo>
                    <a:pt x="592861" y="804216"/>
                  </a:lnTo>
                  <a:lnTo>
                    <a:pt x="592066" y="805124"/>
                  </a:lnTo>
                  <a:lnTo>
                    <a:pt x="592294" y="806146"/>
                  </a:lnTo>
                  <a:lnTo>
                    <a:pt x="591499" y="807508"/>
                  </a:lnTo>
                  <a:lnTo>
                    <a:pt x="590818" y="809324"/>
                  </a:lnTo>
                  <a:lnTo>
                    <a:pt x="591385" y="811708"/>
                  </a:lnTo>
                  <a:lnTo>
                    <a:pt x="590250" y="812729"/>
                  </a:lnTo>
                  <a:lnTo>
                    <a:pt x="590364" y="813751"/>
                  </a:lnTo>
                  <a:lnTo>
                    <a:pt x="591045" y="814885"/>
                  </a:lnTo>
                  <a:lnTo>
                    <a:pt x="591385" y="816135"/>
                  </a:lnTo>
                  <a:lnTo>
                    <a:pt x="591726" y="818518"/>
                  </a:lnTo>
                  <a:lnTo>
                    <a:pt x="592747" y="818745"/>
                  </a:lnTo>
                  <a:lnTo>
                    <a:pt x="594109" y="818518"/>
                  </a:lnTo>
                  <a:lnTo>
                    <a:pt x="595699" y="819313"/>
                  </a:lnTo>
                  <a:lnTo>
                    <a:pt x="596947" y="820334"/>
                  </a:lnTo>
                  <a:lnTo>
                    <a:pt x="598196" y="820675"/>
                  </a:lnTo>
                  <a:lnTo>
                    <a:pt x="600353" y="820561"/>
                  </a:lnTo>
                  <a:lnTo>
                    <a:pt x="601601" y="819766"/>
                  </a:lnTo>
                  <a:lnTo>
                    <a:pt x="603304" y="816475"/>
                  </a:lnTo>
                  <a:lnTo>
                    <a:pt x="604439" y="815680"/>
                  </a:lnTo>
                  <a:lnTo>
                    <a:pt x="605234" y="815680"/>
                  </a:lnTo>
                  <a:lnTo>
                    <a:pt x="605801" y="815567"/>
                  </a:lnTo>
                  <a:lnTo>
                    <a:pt x="606709" y="814885"/>
                  </a:lnTo>
                  <a:lnTo>
                    <a:pt x="607958" y="812842"/>
                  </a:lnTo>
                  <a:lnTo>
                    <a:pt x="608071" y="812502"/>
                  </a:lnTo>
                  <a:lnTo>
                    <a:pt x="609206" y="812161"/>
                  </a:lnTo>
                  <a:lnTo>
                    <a:pt x="612385" y="811935"/>
                  </a:lnTo>
                  <a:lnTo>
                    <a:pt x="616017" y="811140"/>
                  </a:lnTo>
                  <a:lnTo>
                    <a:pt x="616698" y="810799"/>
                  </a:lnTo>
                  <a:lnTo>
                    <a:pt x="619763" y="808870"/>
                  </a:lnTo>
                  <a:lnTo>
                    <a:pt x="620671" y="807962"/>
                  </a:lnTo>
                  <a:lnTo>
                    <a:pt x="621352" y="807508"/>
                  </a:lnTo>
                  <a:lnTo>
                    <a:pt x="622260" y="807281"/>
                  </a:lnTo>
                  <a:lnTo>
                    <a:pt x="622941" y="807394"/>
                  </a:lnTo>
                  <a:lnTo>
                    <a:pt x="623509" y="807394"/>
                  </a:lnTo>
                  <a:lnTo>
                    <a:pt x="624076" y="806713"/>
                  </a:lnTo>
                  <a:lnTo>
                    <a:pt x="624757" y="806713"/>
                  </a:lnTo>
                  <a:lnTo>
                    <a:pt x="626119" y="807848"/>
                  </a:lnTo>
                  <a:lnTo>
                    <a:pt x="629865" y="808870"/>
                  </a:lnTo>
                  <a:lnTo>
                    <a:pt x="628730" y="810005"/>
                  </a:lnTo>
                  <a:lnTo>
                    <a:pt x="630773" y="811140"/>
                  </a:lnTo>
                  <a:lnTo>
                    <a:pt x="633270" y="810913"/>
                  </a:lnTo>
                  <a:lnTo>
                    <a:pt x="635654" y="809778"/>
                  </a:lnTo>
                  <a:lnTo>
                    <a:pt x="637470" y="808415"/>
                  </a:lnTo>
                  <a:lnTo>
                    <a:pt x="637016" y="808189"/>
                  </a:lnTo>
                  <a:lnTo>
                    <a:pt x="637016" y="808075"/>
                  </a:lnTo>
                  <a:lnTo>
                    <a:pt x="636903" y="807621"/>
                  </a:lnTo>
                  <a:lnTo>
                    <a:pt x="639627" y="805124"/>
                  </a:lnTo>
                  <a:lnTo>
                    <a:pt x="641557" y="802513"/>
                  </a:lnTo>
                  <a:lnTo>
                    <a:pt x="643713" y="800697"/>
                  </a:lnTo>
                  <a:lnTo>
                    <a:pt x="647005" y="800243"/>
                  </a:lnTo>
                  <a:lnTo>
                    <a:pt x="646324" y="798654"/>
                  </a:lnTo>
                  <a:lnTo>
                    <a:pt x="647346" y="798654"/>
                  </a:lnTo>
                  <a:lnTo>
                    <a:pt x="647686" y="798654"/>
                  </a:lnTo>
                  <a:lnTo>
                    <a:pt x="647459" y="798200"/>
                  </a:lnTo>
                  <a:lnTo>
                    <a:pt x="647232" y="797292"/>
                  </a:lnTo>
                  <a:lnTo>
                    <a:pt x="647005" y="796838"/>
                  </a:lnTo>
                  <a:lnTo>
                    <a:pt x="649729" y="796838"/>
                  </a:lnTo>
                  <a:close/>
                  <a:moveTo>
                    <a:pt x="736110" y="771866"/>
                  </a:moveTo>
                  <a:lnTo>
                    <a:pt x="738153" y="773795"/>
                  </a:lnTo>
                  <a:lnTo>
                    <a:pt x="738607" y="775044"/>
                  </a:lnTo>
                  <a:lnTo>
                    <a:pt x="738153" y="777541"/>
                  </a:lnTo>
                  <a:lnTo>
                    <a:pt x="735656" y="776860"/>
                  </a:lnTo>
                  <a:lnTo>
                    <a:pt x="733159" y="777882"/>
                  </a:lnTo>
                  <a:lnTo>
                    <a:pt x="731343" y="780152"/>
                  </a:lnTo>
                  <a:lnTo>
                    <a:pt x="730889" y="783217"/>
                  </a:lnTo>
                  <a:lnTo>
                    <a:pt x="731116" y="782876"/>
                  </a:lnTo>
                  <a:lnTo>
                    <a:pt x="731343" y="782536"/>
                  </a:lnTo>
                  <a:lnTo>
                    <a:pt x="731683" y="782308"/>
                  </a:lnTo>
                  <a:lnTo>
                    <a:pt x="732364" y="782422"/>
                  </a:lnTo>
                  <a:lnTo>
                    <a:pt x="731910" y="783330"/>
                  </a:lnTo>
                  <a:lnTo>
                    <a:pt x="731116" y="784238"/>
                  </a:lnTo>
                  <a:lnTo>
                    <a:pt x="730094" y="785032"/>
                  </a:lnTo>
                  <a:lnTo>
                    <a:pt x="728959" y="785600"/>
                  </a:lnTo>
                  <a:lnTo>
                    <a:pt x="729640" y="783670"/>
                  </a:lnTo>
                  <a:lnTo>
                    <a:pt x="728846" y="782989"/>
                  </a:lnTo>
                  <a:lnTo>
                    <a:pt x="727483" y="782763"/>
                  </a:lnTo>
                  <a:lnTo>
                    <a:pt x="726348" y="782308"/>
                  </a:lnTo>
                  <a:lnTo>
                    <a:pt x="725440" y="781173"/>
                  </a:lnTo>
                  <a:lnTo>
                    <a:pt x="724759" y="779811"/>
                  </a:lnTo>
                  <a:lnTo>
                    <a:pt x="724873" y="778676"/>
                  </a:lnTo>
                  <a:lnTo>
                    <a:pt x="726348" y="778108"/>
                  </a:lnTo>
                  <a:lnTo>
                    <a:pt x="726348" y="777427"/>
                  </a:lnTo>
                  <a:lnTo>
                    <a:pt x="725667" y="777427"/>
                  </a:lnTo>
                  <a:lnTo>
                    <a:pt x="725667" y="776633"/>
                  </a:lnTo>
                  <a:lnTo>
                    <a:pt x="727256" y="776179"/>
                  </a:lnTo>
                  <a:lnTo>
                    <a:pt x="727370" y="774931"/>
                  </a:lnTo>
                  <a:lnTo>
                    <a:pt x="726348" y="771638"/>
                  </a:lnTo>
                  <a:lnTo>
                    <a:pt x="726462" y="769936"/>
                  </a:lnTo>
                  <a:lnTo>
                    <a:pt x="726802" y="768914"/>
                  </a:lnTo>
                  <a:lnTo>
                    <a:pt x="726916" y="768006"/>
                  </a:lnTo>
                  <a:lnTo>
                    <a:pt x="726462" y="766758"/>
                  </a:lnTo>
                  <a:lnTo>
                    <a:pt x="725667" y="766076"/>
                  </a:lnTo>
                  <a:lnTo>
                    <a:pt x="723170" y="764487"/>
                  </a:lnTo>
                  <a:lnTo>
                    <a:pt x="722489" y="763466"/>
                  </a:lnTo>
                  <a:lnTo>
                    <a:pt x="722602" y="761877"/>
                  </a:lnTo>
                  <a:lnTo>
                    <a:pt x="723283" y="760287"/>
                  </a:lnTo>
                  <a:lnTo>
                    <a:pt x="724192" y="759039"/>
                  </a:lnTo>
                  <a:lnTo>
                    <a:pt x="724759" y="758585"/>
                  </a:lnTo>
                  <a:lnTo>
                    <a:pt x="727030" y="757223"/>
                  </a:lnTo>
                  <a:lnTo>
                    <a:pt x="727824" y="754158"/>
                  </a:lnTo>
                  <a:lnTo>
                    <a:pt x="728278" y="751093"/>
                  </a:lnTo>
                  <a:lnTo>
                    <a:pt x="730775" y="748142"/>
                  </a:lnTo>
                  <a:lnTo>
                    <a:pt x="731570" y="744737"/>
                  </a:lnTo>
                  <a:lnTo>
                    <a:pt x="731683" y="741104"/>
                  </a:lnTo>
                  <a:lnTo>
                    <a:pt x="731116" y="739061"/>
                  </a:lnTo>
                  <a:lnTo>
                    <a:pt x="731116" y="738266"/>
                  </a:lnTo>
                  <a:lnTo>
                    <a:pt x="732478" y="737359"/>
                  </a:lnTo>
                  <a:lnTo>
                    <a:pt x="733159" y="737359"/>
                  </a:lnTo>
                  <a:lnTo>
                    <a:pt x="733159" y="738266"/>
                  </a:lnTo>
                  <a:lnTo>
                    <a:pt x="733840" y="738266"/>
                  </a:lnTo>
                  <a:lnTo>
                    <a:pt x="734408" y="737585"/>
                  </a:lnTo>
                  <a:lnTo>
                    <a:pt x="735883" y="735770"/>
                  </a:lnTo>
                  <a:lnTo>
                    <a:pt x="736678" y="735089"/>
                  </a:lnTo>
                  <a:lnTo>
                    <a:pt x="737359" y="734975"/>
                  </a:lnTo>
                  <a:lnTo>
                    <a:pt x="737926" y="735202"/>
                  </a:lnTo>
                  <a:lnTo>
                    <a:pt x="738494" y="735770"/>
                  </a:lnTo>
                  <a:lnTo>
                    <a:pt x="738153" y="737359"/>
                  </a:lnTo>
                  <a:lnTo>
                    <a:pt x="736791" y="739629"/>
                  </a:lnTo>
                  <a:lnTo>
                    <a:pt x="736451" y="741104"/>
                  </a:lnTo>
                  <a:lnTo>
                    <a:pt x="736451" y="743942"/>
                  </a:lnTo>
                  <a:lnTo>
                    <a:pt x="736564" y="744964"/>
                  </a:lnTo>
                  <a:lnTo>
                    <a:pt x="737132" y="746212"/>
                  </a:lnTo>
                  <a:lnTo>
                    <a:pt x="737132" y="747234"/>
                  </a:lnTo>
                  <a:lnTo>
                    <a:pt x="736564" y="748142"/>
                  </a:lnTo>
                  <a:lnTo>
                    <a:pt x="735429" y="749277"/>
                  </a:lnTo>
                  <a:lnTo>
                    <a:pt x="734294" y="750753"/>
                  </a:lnTo>
                  <a:lnTo>
                    <a:pt x="733840" y="752569"/>
                  </a:lnTo>
                  <a:lnTo>
                    <a:pt x="733386" y="753591"/>
                  </a:lnTo>
                  <a:lnTo>
                    <a:pt x="732478" y="754726"/>
                  </a:lnTo>
                  <a:lnTo>
                    <a:pt x="731570" y="756201"/>
                  </a:lnTo>
                  <a:lnTo>
                    <a:pt x="731116" y="758244"/>
                  </a:lnTo>
                  <a:lnTo>
                    <a:pt x="731116" y="760061"/>
                  </a:lnTo>
                  <a:lnTo>
                    <a:pt x="731343" y="760855"/>
                  </a:lnTo>
                  <a:lnTo>
                    <a:pt x="733840" y="762785"/>
                  </a:lnTo>
                  <a:lnTo>
                    <a:pt x="736224" y="766985"/>
                  </a:lnTo>
                  <a:lnTo>
                    <a:pt x="736905" y="767666"/>
                  </a:lnTo>
                  <a:lnTo>
                    <a:pt x="737472" y="768006"/>
                  </a:lnTo>
                  <a:lnTo>
                    <a:pt x="737018" y="768801"/>
                  </a:lnTo>
                  <a:lnTo>
                    <a:pt x="736337" y="769595"/>
                  </a:lnTo>
                  <a:lnTo>
                    <a:pt x="735997" y="769936"/>
                  </a:lnTo>
                  <a:lnTo>
                    <a:pt x="735883" y="770731"/>
                  </a:lnTo>
                  <a:lnTo>
                    <a:pt x="735770" y="770844"/>
                  </a:lnTo>
                  <a:lnTo>
                    <a:pt x="735883" y="770844"/>
                  </a:lnTo>
                  <a:lnTo>
                    <a:pt x="736110" y="771866"/>
                  </a:lnTo>
                  <a:close/>
                  <a:moveTo>
                    <a:pt x="354491" y="727029"/>
                  </a:moveTo>
                  <a:lnTo>
                    <a:pt x="356193" y="728391"/>
                  </a:lnTo>
                  <a:lnTo>
                    <a:pt x="358123" y="729186"/>
                  </a:lnTo>
                  <a:lnTo>
                    <a:pt x="359599" y="730889"/>
                  </a:lnTo>
                  <a:lnTo>
                    <a:pt x="359826" y="735202"/>
                  </a:lnTo>
                  <a:lnTo>
                    <a:pt x="359145" y="735202"/>
                  </a:lnTo>
                  <a:lnTo>
                    <a:pt x="358577" y="734067"/>
                  </a:lnTo>
                  <a:lnTo>
                    <a:pt x="356193" y="731570"/>
                  </a:lnTo>
                  <a:lnTo>
                    <a:pt x="355399" y="730208"/>
                  </a:lnTo>
                  <a:lnTo>
                    <a:pt x="354718" y="728732"/>
                  </a:lnTo>
                  <a:lnTo>
                    <a:pt x="353810" y="726121"/>
                  </a:lnTo>
                  <a:lnTo>
                    <a:pt x="354264" y="726121"/>
                  </a:lnTo>
                  <a:lnTo>
                    <a:pt x="354377" y="726348"/>
                  </a:lnTo>
                  <a:lnTo>
                    <a:pt x="354377" y="726689"/>
                  </a:lnTo>
                  <a:lnTo>
                    <a:pt x="354491" y="727029"/>
                  </a:lnTo>
                  <a:close/>
                  <a:moveTo>
                    <a:pt x="328611" y="677879"/>
                  </a:moveTo>
                  <a:lnTo>
                    <a:pt x="334967" y="682420"/>
                  </a:lnTo>
                  <a:lnTo>
                    <a:pt x="336670" y="684349"/>
                  </a:lnTo>
                  <a:lnTo>
                    <a:pt x="337578" y="686392"/>
                  </a:lnTo>
                  <a:lnTo>
                    <a:pt x="337010" y="686847"/>
                  </a:lnTo>
                  <a:lnTo>
                    <a:pt x="335534" y="686961"/>
                  </a:lnTo>
                  <a:lnTo>
                    <a:pt x="333946" y="687642"/>
                  </a:lnTo>
                  <a:lnTo>
                    <a:pt x="333151" y="688776"/>
                  </a:lnTo>
                  <a:lnTo>
                    <a:pt x="332810" y="690366"/>
                  </a:lnTo>
                  <a:lnTo>
                    <a:pt x="332583" y="697403"/>
                  </a:lnTo>
                  <a:lnTo>
                    <a:pt x="332129" y="697631"/>
                  </a:lnTo>
                  <a:lnTo>
                    <a:pt x="330654" y="697517"/>
                  </a:lnTo>
                  <a:lnTo>
                    <a:pt x="328951" y="697062"/>
                  </a:lnTo>
                  <a:lnTo>
                    <a:pt x="327816" y="697290"/>
                  </a:lnTo>
                  <a:lnTo>
                    <a:pt x="326681" y="698425"/>
                  </a:lnTo>
                  <a:lnTo>
                    <a:pt x="326340" y="696722"/>
                  </a:lnTo>
                  <a:lnTo>
                    <a:pt x="325319" y="695928"/>
                  </a:lnTo>
                  <a:lnTo>
                    <a:pt x="322595" y="695133"/>
                  </a:lnTo>
                  <a:lnTo>
                    <a:pt x="322481" y="694793"/>
                  </a:lnTo>
                  <a:lnTo>
                    <a:pt x="322595" y="694225"/>
                  </a:lnTo>
                  <a:lnTo>
                    <a:pt x="322595" y="693771"/>
                  </a:lnTo>
                  <a:lnTo>
                    <a:pt x="322254" y="693544"/>
                  </a:lnTo>
                  <a:lnTo>
                    <a:pt x="320892" y="693657"/>
                  </a:lnTo>
                  <a:lnTo>
                    <a:pt x="320551" y="693544"/>
                  </a:lnTo>
                  <a:lnTo>
                    <a:pt x="320097" y="692750"/>
                  </a:lnTo>
                  <a:lnTo>
                    <a:pt x="319189" y="690820"/>
                  </a:lnTo>
                  <a:lnTo>
                    <a:pt x="318622" y="690139"/>
                  </a:lnTo>
                  <a:lnTo>
                    <a:pt x="319416" y="683442"/>
                  </a:lnTo>
                  <a:lnTo>
                    <a:pt x="319303" y="680717"/>
                  </a:lnTo>
                  <a:lnTo>
                    <a:pt x="318622" y="677993"/>
                  </a:lnTo>
                  <a:lnTo>
                    <a:pt x="318054" y="676631"/>
                  </a:lnTo>
                  <a:lnTo>
                    <a:pt x="317714" y="675610"/>
                  </a:lnTo>
                  <a:lnTo>
                    <a:pt x="317941" y="674360"/>
                  </a:lnTo>
                  <a:lnTo>
                    <a:pt x="320892" y="669253"/>
                  </a:lnTo>
                  <a:lnTo>
                    <a:pt x="322027" y="668231"/>
                  </a:lnTo>
                  <a:lnTo>
                    <a:pt x="323162" y="668912"/>
                  </a:lnTo>
                  <a:lnTo>
                    <a:pt x="327021" y="676063"/>
                  </a:lnTo>
                  <a:lnTo>
                    <a:pt x="328611" y="677879"/>
                  </a:lnTo>
                  <a:close/>
                  <a:moveTo>
                    <a:pt x="592861" y="668912"/>
                  </a:moveTo>
                  <a:lnTo>
                    <a:pt x="594223" y="668458"/>
                  </a:lnTo>
                  <a:lnTo>
                    <a:pt x="595131" y="667437"/>
                  </a:lnTo>
                  <a:lnTo>
                    <a:pt x="596039" y="666756"/>
                  </a:lnTo>
                  <a:lnTo>
                    <a:pt x="599444" y="668231"/>
                  </a:lnTo>
                  <a:lnTo>
                    <a:pt x="602623" y="671069"/>
                  </a:lnTo>
                  <a:lnTo>
                    <a:pt x="604553" y="671410"/>
                  </a:lnTo>
                  <a:lnTo>
                    <a:pt x="603758" y="672998"/>
                  </a:lnTo>
                  <a:lnTo>
                    <a:pt x="602964" y="672772"/>
                  </a:lnTo>
                  <a:lnTo>
                    <a:pt x="602055" y="671864"/>
                  </a:lnTo>
                  <a:lnTo>
                    <a:pt x="601034" y="671296"/>
                  </a:lnTo>
                  <a:lnTo>
                    <a:pt x="599444" y="671523"/>
                  </a:lnTo>
                  <a:lnTo>
                    <a:pt x="598310" y="672091"/>
                  </a:lnTo>
                  <a:lnTo>
                    <a:pt x="597061" y="672431"/>
                  </a:lnTo>
                  <a:lnTo>
                    <a:pt x="594564" y="671864"/>
                  </a:lnTo>
                  <a:lnTo>
                    <a:pt x="594109" y="671864"/>
                  </a:lnTo>
                  <a:lnTo>
                    <a:pt x="593769" y="671750"/>
                  </a:lnTo>
                  <a:lnTo>
                    <a:pt x="593088" y="670842"/>
                  </a:lnTo>
                  <a:lnTo>
                    <a:pt x="592634" y="670048"/>
                  </a:lnTo>
                  <a:lnTo>
                    <a:pt x="592407" y="669253"/>
                  </a:lnTo>
                  <a:lnTo>
                    <a:pt x="592861" y="668912"/>
                  </a:lnTo>
                  <a:close/>
                  <a:moveTo>
                    <a:pt x="835885" y="663010"/>
                  </a:moveTo>
                  <a:lnTo>
                    <a:pt x="834523" y="664712"/>
                  </a:lnTo>
                  <a:lnTo>
                    <a:pt x="835545" y="670161"/>
                  </a:lnTo>
                  <a:lnTo>
                    <a:pt x="833502" y="671296"/>
                  </a:lnTo>
                  <a:lnTo>
                    <a:pt x="833047" y="671977"/>
                  </a:lnTo>
                  <a:lnTo>
                    <a:pt x="832480" y="676177"/>
                  </a:lnTo>
                  <a:lnTo>
                    <a:pt x="831685" y="677425"/>
                  </a:lnTo>
                  <a:lnTo>
                    <a:pt x="829529" y="680036"/>
                  </a:lnTo>
                  <a:lnTo>
                    <a:pt x="829075" y="681512"/>
                  </a:lnTo>
                  <a:lnTo>
                    <a:pt x="828848" y="684918"/>
                  </a:lnTo>
                  <a:lnTo>
                    <a:pt x="828394" y="686392"/>
                  </a:lnTo>
                  <a:lnTo>
                    <a:pt x="827486" y="686961"/>
                  </a:lnTo>
                  <a:lnTo>
                    <a:pt x="826918" y="687755"/>
                  </a:lnTo>
                  <a:lnTo>
                    <a:pt x="825669" y="691501"/>
                  </a:lnTo>
                  <a:lnTo>
                    <a:pt x="825102" y="692636"/>
                  </a:lnTo>
                  <a:lnTo>
                    <a:pt x="824875" y="692522"/>
                  </a:lnTo>
                  <a:lnTo>
                    <a:pt x="823172" y="692522"/>
                  </a:lnTo>
                  <a:lnTo>
                    <a:pt x="822491" y="692636"/>
                  </a:lnTo>
                  <a:lnTo>
                    <a:pt x="822264" y="693090"/>
                  </a:lnTo>
                  <a:lnTo>
                    <a:pt x="822037" y="693885"/>
                  </a:lnTo>
                  <a:lnTo>
                    <a:pt x="821697" y="694679"/>
                  </a:lnTo>
                  <a:lnTo>
                    <a:pt x="820788" y="695019"/>
                  </a:lnTo>
                  <a:lnTo>
                    <a:pt x="818405" y="700808"/>
                  </a:lnTo>
                  <a:lnTo>
                    <a:pt x="819313" y="701489"/>
                  </a:lnTo>
                  <a:lnTo>
                    <a:pt x="820107" y="701944"/>
                  </a:lnTo>
                  <a:lnTo>
                    <a:pt x="820902" y="702170"/>
                  </a:lnTo>
                  <a:lnTo>
                    <a:pt x="821810" y="702398"/>
                  </a:lnTo>
                  <a:lnTo>
                    <a:pt x="821583" y="703419"/>
                  </a:lnTo>
                  <a:lnTo>
                    <a:pt x="821242" y="704214"/>
                  </a:lnTo>
                  <a:lnTo>
                    <a:pt x="820675" y="705008"/>
                  </a:lnTo>
                  <a:lnTo>
                    <a:pt x="819880" y="705803"/>
                  </a:lnTo>
                  <a:lnTo>
                    <a:pt x="820334" y="706257"/>
                  </a:lnTo>
                  <a:lnTo>
                    <a:pt x="821242" y="708187"/>
                  </a:lnTo>
                  <a:lnTo>
                    <a:pt x="816248" y="706598"/>
                  </a:lnTo>
                  <a:lnTo>
                    <a:pt x="814205" y="706484"/>
                  </a:lnTo>
                  <a:lnTo>
                    <a:pt x="811934" y="707279"/>
                  </a:lnTo>
                  <a:lnTo>
                    <a:pt x="807621" y="710003"/>
                  </a:lnTo>
                  <a:lnTo>
                    <a:pt x="806032" y="711592"/>
                  </a:lnTo>
                  <a:lnTo>
                    <a:pt x="802173" y="717949"/>
                  </a:lnTo>
                  <a:lnTo>
                    <a:pt x="799335" y="721695"/>
                  </a:lnTo>
                  <a:lnTo>
                    <a:pt x="795816" y="724986"/>
                  </a:lnTo>
                  <a:lnTo>
                    <a:pt x="791276" y="727824"/>
                  </a:lnTo>
                  <a:lnTo>
                    <a:pt x="787303" y="725100"/>
                  </a:lnTo>
                  <a:lnTo>
                    <a:pt x="786622" y="724872"/>
                  </a:lnTo>
                  <a:lnTo>
                    <a:pt x="786395" y="724078"/>
                  </a:lnTo>
                  <a:lnTo>
                    <a:pt x="784692" y="720332"/>
                  </a:lnTo>
                  <a:lnTo>
                    <a:pt x="785941" y="718630"/>
                  </a:lnTo>
                  <a:lnTo>
                    <a:pt x="788779" y="710230"/>
                  </a:lnTo>
                  <a:lnTo>
                    <a:pt x="789346" y="707279"/>
                  </a:lnTo>
                  <a:lnTo>
                    <a:pt x="789119" y="704554"/>
                  </a:lnTo>
                  <a:lnTo>
                    <a:pt x="788098" y="703192"/>
                  </a:lnTo>
                  <a:lnTo>
                    <a:pt x="786735" y="702170"/>
                  </a:lnTo>
                  <a:lnTo>
                    <a:pt x="784352" y="699446"/>
                  </a:lnTo>
                  <a:lnTo>
                    <a:pt x="784238" y="698879"/>
                  </a:lnTo>
                  <a:lnTo>
                    <a:pt x="784806" y="697971"/>
                  </a:lnTo>
                  <a:lnTo>
                    <a:pt x="784692" y="697403"/>
                  </a:lnTo>
                  <a:lnTo>
                    <a:pt x="783784" y="696722"/>
                  </a:lnTo>
                  <a:lnTo>
                    <a:pt x="783217" y="696836"/>
                  </a:lnTo>
                  <a:lnTo>
                    <a:pt x="782649" y="696836"/>
                  </a:lnTo>
                  <a:lnTo>
                    <a:pt x="781968" y="695814"/>
                  </a:lnTo>
                  <a:lnTo>
                    <a:pt x="783557" y="695133"/>
                  </a:lnTo>
                  <a:lnTo>
                    <a:pt x="787303" y="692522"/>
                  </a:lnTo>
                  <a:lnTo>
                    <a:pt x="789573" y="691728"/>
                  </a:lnTo>
                  <a:lnTo>
                    <a:pt x="790368" y="691047"/>
                  </a:lnTo>
                  <a:lnTo>
                    <a:pt x="789914" y="690025"/>
                  </a:lnTo>
                  <a:lnTo>
                    <a:pt x="790708" y="689344"/>
                  </a:lnTo>
                  <a:lnTo>
                    <a:pt x="790935" y="688663"/>
                  </a:lnTo>
                  <a:lnTo>
                    <a:pt x="790935" y="687868"/>
                  </a:lnTo>
                  <a:lnTo>
                    <a:pt x="791162" y="686847"/>
                  </a:lnTo>
                  <a:lnTo>
                    <a:pt x="791843" y="685371"/>
                  </a:lnTo>
                  <a:lnTo>
                    <a:pt x="792524" y="684236"/>
                  </a:lnTo>
                  <a:lnTo>
                    <a:pt x="793433" y="682306"/>
                  </a:lnTo>
                  <a:lnTo>
                    <a:pt x="793887" y="681853"/>
                  </a:lnTo>
                  <a:lnTo>
                    <a:pt x="796724" y="681058"/>
                  </a:lnTo>
                  <a:lnTo>
                    <a:pt x="797178" y="680604"/>
                  </a:lnTo>
                  <a:lnTo>
                    <a:pt x="797859" y="679582"/>
                  </a:lnTo>
                  <a:lnTo>
                    <a:pt x="801151" y="676177"/>
                  </a:lnTo>
                  <a:lnTo>
                    <a:pt x="801832" y="674815"/>
                  </a:lnTo>
                  <a:lnTo>
                    <a:pt x="802740" y="673907"/>
                  </a:lnTo>
                  <a:lnTo>
                    <a:pt x="808529" y="671864"/>
                  </a:lnTo>
                  <a:lnTo>
                    <a:pt x="819313" y="666075"/>
                  </a:lnTo>
                  <a:lnTo>
                    <a:pt x="820788" y="664940"/>
                  </a:lnTo>
                  <a:lnTo>
                    <a:pt x="823966" y="663350"/>
                  </a:lnTo>
                  <a:lnTo>
                    <a:pt x="830323" y="663691"/>
                  </a:lnTo>
                  <a:lnTo>
                    <a:pt x="833274" y="659945"/>
                  </a:lnTo>
                  <a:lnTo>
                    <a:pt x="834069" y="659832"/>
                  </a:lnTo>
                  <a:lnTo>
                    <a:pt x="834864" y="660626"/>
                  </a:lnTo>
                  <a:lnTo>
                    <a:pt x="835658" y="661988"/>
                  </a:lnTo>
                  <a:lnTo>
                    <a:pt x="835658" y="663010"/>
                  </a:lnTo>
                  <a:close/>
                  <a:moveTo>
                    <a:pt x="558581" y="657334"/>
                  </a:moveTo>
                  <a:lnTo>
                    <a:pt x="562100" y="658470"/>
                  </a:lnTo>
                  <a:lnTo>
                    <a:pt x="565392" y="660853"/>
                  </a:lnTo>
                  <a:lnTo>
                    <a:pt x="568002" y="663918"/>
                  </a:lnTo>
                  <a:lnTo>
                    <a:pt x="569138" y="667096"/>
                  </a:lnTo>
                  <a:lnTo>
                    <a:pt x="568911" y="669480"/>
                  </a:lnTo>
                  <a:lnTo>
                    <a:pt x="568002" y="671864"/>
                  </a:lnTo>
                  <a:lnTo>
                    <a:pt x="566527" y="673679"/>
                  </a:lnTo>
                  <a:lnTo>
                    <a:pt x="564711" y="674360"/>
                  </a:lnTo>
                  <a:lnTo>
                    <a:pt x="562781" y="674134"/>
                  </a:lnTo>
                  <a:lnTo>
                    <a:pt x="558241" y="672772"/>
                  </a:lnTo>
                  <a:lnTo>
                    <a:pt x="556425" y="671864"/>
                  </a:lnTo>
                  <a:lnTo>
                    <a:pt x="557560" y="671296"/>
                  </a:lnTo>
                  <a:lnTo>
                    <a:pt x="559830" y="671296"/>
                  </a:lnTo>
                  <a:lnTo>
                    <a:pt x="561078" y="671069"/>
                  </a:lnTo>
                  <a:lnTo>
                    <a:pt x="561986" y="670274"/>
                  </a:lnTo>
                  <a:lnTo>
                    <a:pt x="562894" y="668458"/>
                  </a:lnTo>
                  <a:lnTo>
                    <a:pt x="563689" y="667777"/>
                  </a:lnTo>
                  <a:lnTo>
                    <a:pt x="563008" y="664599"/>
                  </a:lnTo>
                  <a:lnTo>
                    <a:pt x="562554" y="663350"/>
                  </a:lnTo>
                  <a:lnTo>
                    <a:pt x="561646" y="662669"/>
                  </a:lnTo>
                  <a:lnTo>
                    <a:pt x="561646" y="661988"/>
                  </a:lnTo>
                  <a:lnTo>
                    <a:pt x="562213" y="660513"/>
                  </a:lnTo>
                  <a:lnTo>
                    <a:pt x="560738" y="659718"/>
                  </a:lnTo>
                  <a:lnTo>
                    <a:pt x="556992" y="658697"/>
                  </a:lnTo>
                  <a:lnTo>
                    <a:pt x="556992" y="657902"/>
                  </a:lnTo>
                  <a:lnTo>
                    <a:pt x="557446" y="657675"/>
                  </a:lnTo>
                  <a:lnTo>
                    <a:pt x="557900" y="657334"/>
                  </a:lnTo>
                  <a:lnTo>
                    <a:pt x="558581" y="657334"/>
                  </a:lnTo>
                  <a:close/>
                  <a:moveTo>
                    <a:pt x="754045" y="662216"/>
                  </a:moveTo>
                  <a:lnTo>
                    <a:pt x="753137" y="664372"/>
                  </a:lnTo>
                  <a:lnTo>
                    <a:pt x="754272" y="665621"/>
                  </a:lnTo>
                  <a:lnTo>
                    <a:pt x="756315" y="665847"/>
                  </a:lnTo>
                  <a:lnTo>
                    <a:pt x="758017" y="664712"/>
                  </a:lnTo>
                  <a:lnTo>
                    <a:pt x="758358" y="665053"/>
                  </a:lnTo>
                  <a:lnTo>
                    <a:pt x="758472" y="665393"/>
                  </a:lnTo>
                  <a:lnTo>
                    <a:pt x="758585" y="666302"/>
                  </a:lnTo>
                  <a:lnTo>
                    <a:pt x="758017" y="667550"/>
                  </a:lnTo>
                  <a:lnTo>
                    <a:pt x="756996" y="668685"/>
                  </a:lnTo>
                  <a:lnTo>
                    <a:pt x="755747" y="669253"/>
                  </a:lnTo>
                  <a:lnTo>
                    <a:pt x="754612" y="668912"/>
                  </a:lnTo>
                  <a:lnTo>
                    <a:pt x="754158" y="669480"/>
                  </a:lnTo>
                  <a:lnTo>
                    <a:pt x="753250" y="668912"/>
                  </a:lnTo>
                  <a:lnTo>
                    <a:pt x="752115" y="669139"/>
                  </a:lnTo>
                  <a:lnTo>
                    <a:pt x="750867" y="667777"/>
                  </a:lnTo>
                  <a:lnTo>
                    <a:pt x="750185" y="665734"/>
                  </a:lnTo>
                  <a:lnTo>
                    <a:pt x="750753" y="663918"/>
                  </a:lnTo>
                  <a:lnTo>
                    <a:pt x="749504" y="663123"/>
                  </a:lnTo>
                  <a:lnTo>
                    <a:pt x="748369" y="663464"/>
                  </a:lnTo>
                  <a:lnTo>
                    <a:pt x="747461" y="664372"/>
                  </a:lnTo>
                  <a:lnTo>
                    <a:pt x="746780" y="665507"/>
                  </a:lnTo>
                  <a:lnTo>
                    <a:pt x="746099" y="665507"/>
                  </a:lnTo>
                  <a:lnTo>
                    <a:pt x="745532" y="664485"/>
                  </a:lnTo>
                  <a:lnTo>
                    <a:pt x="744283" y="663578"/>
                  </a:lnTo>
                  <a:lnTo>
                    <a:pt x="744056" y="662669"/>
                  </a:lnTo>
                  <a:lnTo>
                    <a:pt x="744169" y="660285"/>
                  </a:lnTo>
                  <a:lnTo>
                    <a:pt x="744396" y="659151"/>
                  </a:lnTo>
                  <a:lnTo>
                    <a:pt x="744737" y="658129"/>
                  </a:lnTo>
                  <a:lnTo>
                    <a:pt x="745645" y="660059"/>
                  </a:lnTo>
                  <a:lnTo>
                    <a:pt x="747121" y="659604"/>
                  </a:lnTo>
                  <a:lnTo>
                    <a:pt x="748710" y="658242"/>
                  </a:lnTo>
                  <a:lnTo>
                    <a:pt x="750072" y="657448"/>
                  </a:lnTo>
                  <a:lnTo>
                    <a:pt x="751320" y="658356"/>
                  </a:lnTo>
                  <a:lnTo>
                    <a:pt x="752569" y="661761"/>
                  </a:lnTo>
                  <a:lnTo>
                    <a:pt x="754045" y="662216"/>
                  </a:lnTo>
                  <a:close/>
                  <a:moveTo>
                    <a:pt x="653702" y="638265"/>
                  </a:moveTo>
                  <a:lnTo>
                    <a:pt x="656767" y="638378"/>
                  </a:lnTo>
                  <a:lnTo>
                    <a:pt x="660399" y="640535"/>
                  </a:lnTo>
                  <a:lnTo>
                    <a:pt x="663237" y="643145"/>
                  </a:lnTo>
                  <a:lnTo>
                    <a:pt x="663918" y="644848"/>
                  </a:lnTo>
                  <a:lnTo>
                    <a:pt x="663350" y="645416"/>
                  </a:lnTo>
                  <a:lnTo>
                    <a:pt x="662897" y="645529"/>
                  </a:lnTo>
                  <a:lnTo>
                    <a:pt x="662442" y="645076"/>
                  </a:lnTo>
                  <a:lnTo>
                    <a:pt x="661875" y="644054"/>
                  </a:lnTo>
                  <a:lnTo>
                    <a:pt x="660399" y="645416"/>
                  </a:lnTo>
                  <a:lnTo>
                    <a:pt x="659037" y="645870"/>
                  </a:lnTo>
                  <a:lnTo>
                    <a:pt x="656199" y="645757"/>
                  </a:lnTo>
                  <a:lnTo>
                    <a:pt x="654951" y="646210"/>
                  </a:lnTo>
                  <a:lnTo>
                    <a:pt x="653929" y="647232"/>
                  </a:lnTo>
                  <a:lnTo>
                    <a:pt x="652567" y="649956"/>
                  </a:lnTo>
                  <a:lnTo>
                    <a:pt x="652454" y="651546"/>
                  </a:lnTo>
                  <a:lnTo>
                    <a:pt x="652680" y="653021"/>
                  </a:lnTo>
                  <a:lnTo>
                    <a:pt x="651886" y="653815"/>
                  </a:lnTo>
                  <a:lnTo>
                    <a:pt x="649616" y="654043"/>
                  </a:lnTo>
                  <a:lnTo>
                    <a:pt x="648027" y="653361"/>
                  </a:lnTo>
                  <a:lnTo>
                    <a:pt x="646211" y="650184"/>
                  </a:lnTo>
                  <a:lnTo>
                    <a:pt x="644621" y="649162"/>
                  </a:lnTo>
                  <a:lnTo>
                    <a:pt x="644848" y="648367"/>
                  </a:lnTo>
                  <a:lnTo>
                    <a:pt x="644962" y="648027"/>
                  </a:lnTo>
                  <a:lnTo>
                    <a:pt x="645302" y="647572"/>
                  </a:lnTo>
                  <a:lnTo>
                    <a:pt x="644395" y="646210"/>
                  </a:lnTo>
                  <a:lnTo>
                    <a:pt x="644167" y="644508"/>
                  </a:lnTo>
                  <a:lnTo>
                    <a:pt x="644621" y="643486"/>
                  </a:lnTo>
                  <a:lnTo>
                    <a:pt x="645983" y="644281"/>
                  </a:lnTo>
                  <a:lnTo>
                    <a:pt x="647346" y="643373"/>
                  </a:lnTo>
                  <a:lnTo>
                    <a:pt x="649048" y="644394"/>
                  </a:lnTo>
                  <a:lnTo>
                    <a:pt x="650637" y="645983"/>
                  </a:lnTo>
                  <a:lnTo>
                    <a:pt x="651886" y="646778"/>
                  </a:lnTo>
                  <a:lnTo>
                    <a:pt x="652794" y="646324"/>
                  </a:lnTo>
                  <a:lnTo>
                    <a:pt x="653702" y="644621"/>
                  </a:lnTo>
                  <a:lnTo>
                    <a:pt x="654270" y="644281"/>
                  </a:lnTo>
                  <a:lnTo>
                    <a:pt x="655405" y="644394"/>
                  </a:lnTo>
                  <a:lnTo>
                    <a:pt x="656199" y="644621"/>
                  </a:lnTo>
                  <a:lnTo>
                    <a:pt x="656994" y="644621"/>
                  </a:lnTo>
                  <a:lnTo>
                    <a:pt x="657902" y="644167"/>
                  </a:lnTo>
                  <a:lnTo>
                    <a:pt x="656540" y="643486"/>
                  </a:lnTo>
                  <a:lnTo>
                    <a:pt x="655972" y="642351"/>
                  </a:lnTo>
                  <a:lnTo>
                    <a:pt x="656313" y="641329"/>
                  </a:lnTo>
                  <a:lnTo>
                    <a:pt x="656313" y="640989"/>
                  </a:lnTo>
                  <a:lnTo>
                    <a:pt x="655291" y="640648"/>
                  </a:lnTo>
                  <a:lnTo>
                    <a:pt x="654497" y="639967"/>
                  </a:lnTo>
                  <a:lnTo>
                    <a:pt x="653702" y="639286"/>
                  </a:lnTo>
                  <a:lnTo>
                    <a:pt x="653702" y="638265"/>
                  </a:lnTo>
                  <a:close/>
                  <a:moveTo>
                    <a:pt x="799903" y="644167"/>
                  </a:moveTo>
                  <a:lnTo>
                    <a:pt x="800016" y="645529"/>
                  </a:lnTo>
                  <a:lnTo>
                    <a:pt x="800243" y="646551"/>
                  </a:lnTo>
                  <a:lnTo>
                    <a:pt x="800697" y="647459"/>
                  </a:lnTo>
                  <a:lnTo>
                    <a:pt x="799789" y="648027"/>
                  </a:lnTo>
                  <a:lnTo>
                    <a:pt x="799335" y="648253"/>
                  </a:lnTo>
                  <a:lnTo>
                    <a:pt x="799789" y="648481"/>
                  </a:lnTo>
                  <a:lnTo>
                    <a:pt x="800130" y="648821"/>
                  </a:lnTo>
                  <a:lnTo>
                    <a:pt x="800357" y="649275"/>
                  </a:lnTo>
                  <a:lnTo>
                    <a:pt x="800584" y="649956"/>
                  </a:lnTo>
                  <a:lnTo>
                    <a:pt x="798427" y="651205"/>
                  </a:lnTo>
                  <a:lnTo>
                    <a:pt x="797292" y="651546"/>
                  </a:lnTo>
                  <a:lnTo>
                    <a:pt x="795816" y="651546"/>
                  </a:lnTo>
                  <a:lnTo>
                    <a:pt x="795816" y="650751"/>
                  </a:lnTo>
                  <a:lnTo>
                    <a:pt x="796384" y="650524"/>
                  </a:lnTo>
                  <a:lnTo>
                    <a:pt x="797178" y="649729"/>
                  </a:lnTo>
                  <a:lnTo>
                    <a:pt x="797859" y="649162"/>
                  </a:lnTo>
                  <a:lnTo>
                    <a:pt x="793660" y="647686"/>
                  </a:lnTo>
                  <a:lnTo>
                    <a:pt x="792411" y="646891"/>
                  </a:lnTo>
                  <a:lnTo>
                    <a:pt x="793887" y="645870"/>
                  </a:lnTo>
                  <a:lnTo>
                    <a:pt x="789233" y="645870"/>
                  </a:lnTo>
                  <a:lnTo>
                    <a:pt x="789914" y="644735"/>
                  </a:lnTo>
                  <a:lnTo>
                    <a:pt x="790935" y="643486"/>
                  </a:lnTo>
                  <a:lnTo>
                    <a:pt x="791843" y="642238"/>
                  </a:lnTo>
                  <a:lnTo>
                    <a:pt x="791957" y="640989"/>
                  </a:lnTo>
                  <a:lnTo>
                    <a:pt x="792411" y="640989"/>
                  </a:lnTo>
                  <a:lnTo>
                    <a:pt x="792638" y="640762"/>
                  </a:lnTo>
                  <a:lnTo>
                    <a:pt x="793205" y="640081"/>
                  </a:lnTo>
                  <a:lnTo>
                    <a:pt x="793205" y="640989"/>
                  </a:lnTo>
                  <a:lnTo>
                    <a:pt x="794795" y="638946"/>
                  </a:lnTo>
                  <a:lnTo>
                    <a:pt x="797065" y="637697"/>
                  </a:lnTo>
                  <a:lnTo>
                    <a:pt x="798881" y="637470"/>
                  </a:lnTo>
                  <a:lnTo>
                    <a:pt x="799108" y="638492"/>
                  </a:lnTo>
                  <a:lnTo>
                    <a:pt x="796384" y="639286"/>
                  </a:lnTo>
                  <a:lnTo>
                    <a:pt x="795135" y="640195"/>
                  </a:lnTo>
                  <a:lnTo>
                    <a:pt x="794454" y="641897"/>
                  </a:lnTo>
                  <a:lnTo>
                    <a:pt x="795362" y="641557"/>
                  </a:lnTo>
                  <a:lnTo>
                    <a:pt x="795816" y="641557"/>
                  </a:lnTo>
                  <a:lnTo>
                    <a:pt x="796497" y="642805"/>
                  </a:lnTo>
                  <a:lnTo>
                    <a:pt x="799789" y="640195"/>
                  </a:lnTo>
                  <a:lnTo>
                    <a:pt x="800016" y="640648"/>
                  </a:lnTo>
                  <a:lnTo>
                    <a:pt x="800130" y="640762"/>
                  </a:lnTo>
                  <a:lnTo>
                    <a:pt x="800243" y="640876"/>
                  </a:lnTo>
                  <a:lnTo>
                    <a:pt x="800470" y="641102"/>
                  </a:lnTo>
                  <a:lnTo>
                    <a:pt x="799903" y="641557"/>
                  </a:lnTo>
                  <a:lnTo>
                    <a:pt x="799562" y="642011"/>
                  </a:lnTo>
                  <a:lnTo>
                    <a:pt x="799335" y="642464"/>
                  </a:lnTo>
                  <a:lnTo>
                    <a:pt x="799108" y="642805"/>
                  </a:lnTo>
                  <a:lnTo>
                    <a:pt x="799789" y="642351"/>
                  </a:lnTo>
                  <a:lnTo>
                    <a:pt x="800130" y="642464"/>
                  </a:lnTo>
                  <a:lnTo>
                    <a:pt x="800130" y="643145"/>
                  </a:lnTo>
                  <a:lnTo>
                    <a:pt x="799903" y="644167"/>
                  </a:lnTo>
                  <a:close/>
                  <a:moveTo>
                    <a:pt x="508750" y="634973"/>
                  </a:moveTo>
                  <a:lnTo>
                    <a:pt x="516469" y="639854"/>
                  </a:lnTo>
                  <a:lnTo>
                    <a:pt x="517945" y="642464"/>
                  </a:lnTo>
                  <a:lnTo>
                    <a:pt x="517945" y="643259"/>
                  </a:lnTo>
                  <a:lnTo>
                    <a:pt x="515447" y="643145"/>
                  </a:lnTo>
                  <a:lnTo>
                    <a:pt x="513972" y="642578"/>
                  </a:lnTo>
                  <a:lnTo>
                    <a:pt x="511361" y="639967"/>
                  </a:lnTo>
                  <a:lnTo>
                    <a:pt x="509772" y="638946"/>
                  </a:lnTo>
                  <a:lnTo>
                    <a:pt x="508183" y="638265"/>
                  </a:lnTo>
                  <a:lnTo>
                    <a:pt x="506821" y="637243"/>
                  </a:lnTo>
                  <a:lnTo>
                    <a:pt x="505913" y="635087"/>
                  </a:lnTo>
                  <a:lnTo>
                    <a:pt x="507956" y="634973"/>
                  </a:lnTo>
                  <a:lnTo>
                    <a:pt x="508750" y="634973"/>
                  </a:lnTo>
                  <a:close/>
                  <a:moveTo>
                    <a:pt x="535652" y="628389"/>
                  </a:moveTo>
                  <a:lnTo>
                    <a:pt x="539511" y="628503"/>
                  </a:lnTo>
                  <a:lnTo>
                    <a:pt x="539284" y="628844"/>
                  </a:lnTo>
                  <a:lnTo>
                    <a:pt x="539171" y="629411"/>
                  </a:lnTo>
                  <a:lnTo>
                    <a:pt x="539284" y="630092"/>
                  </a:lnTo>
                  <a:lnTo>
                    <a:pt x="534063" y="635654"/>
                  </a:lnTo>
                  <a:lnTo>
                    <a:pt x="530544" y="638492"/>
                  </a:lnTo>
                  <a:lnTo>
                    <a:pt x="528047" y="638378"/>
                  </a:lnTo>
                  <a:lnTo>
                    <a:pt x="531679" y="631000"/>
                  </a:lnTo>
                  <a:lnTo>
                    <a:pt x="532814" y="630660"/>
                  </a:lnTo>
                  <a:lnTo>
                    <a:pt x="534744" y="628957"/>
                  </a:lnTo>
                  <a:lnTo>
                    <a:pt x="535652" y="628389"/>
                  </a:lnTo>
                  <a:close/>
                  <a:moveTo>
                    <a:pt x="207609" y="624303"/>
                  </a:moveTo>
                  <a:lnTo>
                    <a:pt x="209199" y="625098"/>
                  </a:lnTo>
                  <a:lnTo>
                    <a:pt x="209312" y="626460"/>
                  </a:lnTo>
                  <a:lnTo>
                    <a:pt x="208971" y="628389"/>
                  </a:lnTo>
                  <a:lnTo>
                    <a:pt x="208971" y="630887"/>
                  </a:lnTo>
                  <a:lnTo>
                    <a:pt x="208404" y="630092"/>
                  </a:lnTo>
                  <a:lnTo>
                    <a:pt x="208063" y="629751"/>
                  </a:lnTo>
                  <a:lnTo>
                    <a:pt x="207836" y="629411"/>
                  </a:lnTo>
                  <a:lnTo>
                    <a:pt x="207609" y="628389"/>
                  </a:lnTo>
                  <a:lnTo>
                    <a:pt x="206247" y="629298"/>
                  </a:lnTo>
                  <a:lnTo>
                    <a:pt x="206815" y="625779"/>
                  </a:lnTo>
                  <a:lnTo>
                    <a:pt x="207155" y="624530"/>
                  </a:lnTo>
                  <a:lnTo>
                    <a:pt x="207609" y="624303"/>
                  </a:lnTo>
                  <a:close/>
                  <a:moveTo>
                    <a:pt x="470498" y="625098"/>
                  </a:moveTo>
                  <a:lnTo>
                    <a:pt x="474243" y="623055"/>
                  </a:lnTo>
                  <a:lnTo>
                    <a:pt x="476287" y="622600"/>
                  </a:lnTo>
                  <a:lnTo>
                    <a:pt x="477535" y="624303"/>
                  </a:lnTo>
                  <a:lnTo>
                    <a:pt x="477308" y="625665"/>
                  </a:lnTo>
                  <a:lnTo>
                    <a:pt x="477535" y="632249"/>
                  </a:lnTo>
                  <a:lnTo>
                    <a:pt x="476741" y="633157"/>
                  </a:lnTo>
                  <a:lnTo>
                    <a:pt x="474924" y="634065"/>
                  </a:lnTo>
                  <a:lnTo>
                    <a:pt x="471633" y="635087"/>
                  </a:lnTo>
                  <a:lnTo>
                    <a:pt x="459941" y="635313"/>
                  </a:lnTo>
                  <a:lnTo>
                    <a:pt x="456309" y="636789"/>
                  </a:lnTo>
                  <a:lnTo>
                    <a:pt x="455968" y="635087"/>
                  </a:lnTo>
                  <a:lnTo>
                    <a:pt x="456763" y="632475"/>
                  </a:lnTo>
                  <a:lnTo>
                    <a:pt x="456309" y="631000"/>
                  </a:lnTo>
                  <a:lnTo>
                    <a:pt x="456763" y="630660"/>
                  </a:lnTo>
                  <a:lnTo>
                    <a:pt x="457217" y="629979"/>
                  </a:lnTo>
                  <a:lnTo>
                    <a:pt x="457671" y="629411"/>
                  </a:lnTo>
                  <a:lnTo>
                    <a:pt x="456763" y="628730"/>
                  </a:lnTo>
                  <a:lnTo>
                    <a:pt x="456309" y="628503"/>
                  </a:lnTo>
                  <a:lnTo>
                    <a:pt x="457217" y="627595"/>
                  </a:lnTo>
                  <a:lnTo>
                    <a:pt x="458011" y="625438"/>
                  </a:lnTo>
                  <a:lnTo>
                    <a:pt x="458920" y="624417"/>
                  </a:lnTo>
                  <a:lnTo>
                    <a:pt x="459374" y="625098"/>
                  </a:lnTo>
                  <a:lnTo>
                    <a:pt x="460055" y="625779"/>
                  </a:lnTo>
                  <a:lnTo>
                    <a:pt x="460736" y="626346"/>
                  </a:lnTo>
                  <a:lnTo>
                    <a:pt x="461530" y="626914"/>
                  </a:lnTo>
                  <a:lnTo>
                    <a:pt x="462892" y="626573"/>
                  </a:lnTo>
                  <a:lnTo>
                    <a:pt x="464027" y="629979"/>
                  </a:lnTo>
                  <a:lnTo>
                    <a:pt x="465844" y="630887"/>
                  </a:lnTo>
                  <a:lnTo>
                    <a:pt x="469136" y="630887"/>
                  </a:lnTo>
                  <a:lnTo>
                    <a:pt x="470157" y="630319"/>
                  </a:lnTo>
                  <a:lnTo>
                    <a:pt x="469817" y="628957"/>
                  </a:lnTo>
                  <a:lnTo>
                    <a:pt x="468908" y="627595"/>
                  </a:lnTo>
                  <a:lnTo>
                    <a:pt x="468114" y="626800"/>
                  </a:lnTo>
                  <a:lnTo>
                    <a:pt x="466752" y="627482"/>
                  </a:lnTo>
                  <a:lnTo>
                    <a:pt x="465844" y="626687"/>
                  </a:lnTo>
                  <a:lnTo>
                    <a:pt x="465049" y="625325"/>
                  </a:lnTo>
                  <a:lnTo>
                    <a:pt x="464141" y="624303"/>
                  </a:lnTo>
                  <a:lnTo>
                    <a:pt x="464141" y="623508"/>
                  </a:lnTo>
                  <a:lnTo>
                    <a:pt x="465276" y="622260"/>
                  </a:lnTo>
                  <a:lnTo>
                    <a:pt x="466525" y="622941"/>
                  </a:lnTo>
                  <a:lnTo>
                    <a:pt x="468227" y="624303"/>
                  </a:lnTo>
                  <a:lnTo>
                    <a:pt x="470498" y="625098"/>
                  </a:lnTo>
                  <a:close/>
                  <a:moveTo>
                    <a:pt x="486843" y="620103"/>
                  </a:moveTo>
                  <a:lnTo>
                    <a:pt x="488205" y="620784"/>
                  </a:lnTo>
                  <a:lnTo>
                    <a:pt x="489113" y="621806"/>
                  </a:lnTo>
                  <a:lnTo>
                    <a:pt x="489340" y="623055"/>
                  </a:lnTo>
                  <a:lnTo>
                    <a:pt x="488546" y="624644"/>
                  </a:lnTo>
                  <a:lnTo>
                    <a:pt x="487184" y="625098"/>
                  </a:lnTo>
                  <a:lnTo>
                    <a:pt x="485708" y="623849"/>
                  </a:lnTo>
                  <a:lnTo>
                    <a:pt x="483665" y="621012"/>
                  </a:lnTo>
                  <a:lnTo>
                    <a:pt x="485027" y="619309"/>
                  </a:lnTo>
                  <a:lnTo>
                    <a:pt x="486616" y="619309"/>
                  </a:lnTo>
                  <a:lnTo>
                    <a:pt x="487070" y="619536"/>
                  </a:lnTo>
                  <a:lnTo>
                    <a:pt x="486843" y="620103"/>
                  </a:lnTo>
                  <a:close/>
                  <a:moveTo>
                    <a:pt x="548025" y="628389"/>
                  </a:moveTo>
                  <a:lnTo>
                    <a:pt x="548252" y="628163"/>
                  </a:lnTo>
                  <a:lnTo>
                    <a:pt x="548365" y="628049"/>
                  </a:lnTo>
                  <a:lnTo>
                    <a:pt x="548479" y="627935"/>
                  </a:lnTo>
                  <a:lnTo>
                    <a:pt x="548706" y="627595"/>
                  </a:lnTo>
                  <a:lnTo>
                    <a:pt x="547911" y="627708"/>
                  </a:lnTo>
                  <a:lnTo>
                    <a:pt x="545981" y="627595"/>
                  </a:lnTo>
                  <a:lnTo>
                    <a:pt x="546549" y="626460"/>
                  </a:lnTo>
                  <a:lnTo>
                    <a:pt x="547117" y="624757"/>
                  </a:lnTo>
                  <a:lnTo>
                    <a:pt x="547344" y="623281"/>
                  </a:lnTo>
                  <a:lnTo>
                    <a:pt x="547117" y="622600"/>
                  </a:lnTo>
                  <a:lnTo>
                    <a:pt x="551430" y="619309"/>
                  </a:lnTo>
                  <a:lnTo>
                    <a:pt x="552679" y="620898"/>
                  </a:lnTo>
                  <a:lnTo>
                    <a:pt x="554268" y="623849"/>
                  </a:lnTo>
                  <a:lnTo>
                    <a:pt x="555403" y="625098"/>
                  </a:lnTo>
                  <a:lnTo>
                    <a:pt x="557106" y="626006"/>
                  </a:lnTo>
                  <a:lnTo>
                    <a:pt x="558808" y="626573"/>
                  </a:lnTo>
                  <a:lnTo>
                    <a:pt x="560284" y="627482"/>
                  </a:lnTo>
                  <a:lnTo>
                    <a:pt x="561305" y="629411"/>
                  </a:lnTo>
                  <a:lnTo>
                    <a:pt x="560057" y="629638"/>
                  </a:lnTo>
                  <a:lnTo>
                    <a:pt x="559376" y="630432"/>
                  </a:lnTo>
                  <a:lnTo>
                    <a:pt x="559262" y="631568"/>
                  </a:lnTo>
                  <a:lnTo>
                    <a:pt x="559830" y="632703"/>
                  </a:lnTo>
                  <a:lnTo>
                    <a:pt x="559830" y="633497"/>
                  </a:lnTo>
                  <a:lnTo>
                    <a:pt x="557673" y="636562"/>
                  </a:lnTo>
                  <a:lnTo>
                    <a:pt x="554268" y="634859"/>
                  </a:lnTo>
                  <a:lnTo>
                    <a:pt x="548025" y="628389"/>
                  </a:lnTo>
                  <a:close/>
                  <a:moveTo>
                    <a:pt x="200912" y="625892"/>
                  </a:moveTo>
                  <a:lnTo>
                    <a:pt x="201026" y="621579"/>
                  </a:lnTo>
                  <a:lnTo>
                    <a:pt x="201366" y="619762"/>
                  </a:lnTo>
                  <a:lnTo>
                    <a:pt x="202161" y="618514"/>
                  </a:lnTo>
                  <a:lnTo>
                    <a:pt x="202615" y="618741"/>
                  </a:lnTo>
                  <a:lnTo>
                    <a:pt x="202955" y="619081"/>
                  </a:lnTo>
                  <a:lnTo>
                    <a:pt x="203409" y="619309"/>
                  </a:lnTo>
                  <a:lnTo>
                    <a:pt x="204090" y="619309"/>
                  </a:lnTo>
                  <a:lnTo>
                    <a:pt x="204090" y="620103"/>
                  </a:lnTo>
                  <a:lnTo>
                    <a:pt x="203636" y="620330"/>
                  </a:lnTo>
                  <a:lnTo>
                    <a:pt x="203183" y="620671"/>
                  </a:lnTo>
                  <a:lnTo>
                    <a:pt x="202842" y="620898"/>
                  </a:lnTo>
                  <a:lnTo>
                    <a:pt x="202842" y="622146"/>
                  </a:lnTo>
                  <a:lnTo>
                    <a:pt x="202274" y="623281"/>
                  </a:lnTo>
                  <a:lnTo>
                    <a:pt x="201480" y="624417"/>
                  </a:lnTo>
                  <a:lnTo>
                    <a:pt x="200912" y="625892"/>
                  </a:lnTo>
                  <a:close/>
                  <a:moveTo>
                    <a:pt x="483438" y="614428"/>
                  </a:moveTo>
                  <a:lnTo>
                    <a:pt x="483438" y="615222"/>
                  </a:lnTo>
                  <a:lnTo>
                    <a:pt x="482643" y="616017"/>
                  </a:lnTo>
                  <a:lnTo>
                    <a:pt x="479919" y="620898"/>
                  </a:lnTo>
                  <a:lnTo>
                    <a:pt x="478330" y="621124"/>
                  </a:lnTo>
                  <a:lnTo>
                    <a:pt x="476741" y="620671"/>
                  </a:lnTo>
                  <a:lnTo>
                    <a:pt x="476059" y="619762"/>
                  </a:lnTo>
                  <a:lnTo>
                    <a:pt x="475833" y="618287"/>
                  </a:lnTo>
                  <a:lnTo>
                    <a:pt x="475265" y="617493"/>
                  </a:lnTo>
                  <a:lnTo>
                    <a:pt x="475038" y="616698"/>
                  </a:lnTo>
                  <a:lnTo>
                    <a:pt x="475492" y="615336"/>
                  </a:lnTo>
                  <a:lnTo>
                    <a:pt x="476287" y="614541"/>
                  </a:lnTo>
                  <a:lnTo>
                    <a:pt x="477535" y="613747"/>
                  </a:lnTo>
                  <a:lnTo>
                    <a:pt x="478897" y="613406"/>
                  </a:lnTo>
                  <a:lnTo>
                    <a:pt x="480032" y="613747"/>
                  </a:lnTo>
                  <a:lnTo>
                    <a:pt x="480600" y="614201"/>
                  </a:lnTo>
                  <a:lnTo>
                    <a:pt x="481168" y="614428"/>
                  </a:lnTo>
                  <a:lnTo>
                    <a:pt x="481849" y="614314"/>
                  </a:lnTo>
                  <a:lnTo>
                    <a:pt x="482643" y="613633"/>
                  </a:lnTo>
                  <a:lnTo>
                    <a:pt x="482870" y="613974"/>
                  </a:lnTo>
                  <a:lnTo>
                    <a:pt x="482870" y="614201"/>
                  </a:lnTo>
                  <a:lnTo>
                    <a:pt x="482984" y="614314"/>
                  </a:lnTo>
                  <a:lnTo>
                    <a:pt x="483438" y="614428"/>
                  </a:lnTo>
                  <a:close/>
                  <a:moveTo>
                    <a:pt x="562554" y="614882"/>
                  </a:moveTo>
                  <a:lnTo>
                    <a:pt x="563235" y="613519"/>
                  </a:lnTo>
                  <a:lnTo>
                    <a:pt x="564824" y="611930"/>
                  </a:lnTo>
                  <a:lnTo>
                    <a:pt x="567208" y="610342"/>
                  </a:lnTo>
                  <a:lnTo>
                    <a:pt x="567889" y="610342"/>
                  </a:lnTo>
                  <a:lnTo>
                    <a:pt x="567208" y="611249"/>
                  </a:lnTo>
                  <a:lnTo>
                    <a:pt x="567775" y="611363"/>
                  </a:lnTo>
                  <a:lnTo>
                    <a:pt x="568002" y="611704"/>
                  </a:lnTo>
                  <a:lnTo>
                    <a:pt x="567889" y="614655"/>
                  </a:lnTo>
                  <a:lnTo>
                    <a:pt x="565959" y="615903"/>
                  </a:lnTo>
                  <a:lnTo>
                    <a:pt x="563689" y="616131"/>
                  </a:lnTo>
                  <a:lnTo>
                    <a:pt x="562554" y="614882"/>
                  </a:lnTo>
                  <a:close/>
                  <a:moveTo>
                    <a:pt x="742807" y="605687"/>
                  </a:moveTo>
                  <a:lnTo>
                    <a:pt x="743829" y="607617"/>
                  </a:lnTo>
                  <a:lnTo>
                    <a:pt x="748596" y="608866"/>
                  </a:lnTo>
                  <a:lnTo>
                    <a:pt x="750072" y="611136"/>
                  </a:lnTo>
                  <a:lnTo>
                    <a:pt x="746894" y="612838"/>
                  </a:lnTo>
                  <a:lnTo>
                    <a:pt x="736337" y="615790"/>
                  </a:lnTo>
                  <a:lnTo>
                    <a:pt x="734067" y="617152"/>
                  </a:lnTo>
                  <a:lnTo>
                    <a:pt x="728165" y="623395"/>
                  </a:lnTo>
                  <a:lnTo>
                    <a:pt x="726121" y="623736"/>
                  </a:lnTo>
                  <a:lnTo>
                    <a:pt x="723624" y="623395"/>
                  </a:lnTo>
                  <a:lnTo>
                    <a:pt x="721354" y="622600"/>
                  </a:lnTo>
                  <a:lnTo>
                    <a:pt x="720105" y="621693"/>
                  </a:lnTo>
                  <a:lnTo>
                    <a:pt x="714770" y="624303"/>
                  </a:lnTo>
                  <a:lnTo>
                    <a:pt x="713181" y="625892"/>
                  </a:lnTo>
                  <a:lnTo>
                    <a:pt x="714203" y="628389"/>
                  </a:lnTo>
                  <a:lnTo>
                    <a:pt x="712841" y="628844"/>
                  </a:lnTo>
                  <a:lnTo>
                    <a:pt x="712273" y="630092"/>
                  </a:lnTo>
                  <a:lnTo>
                    <a:pt x="712387" y="631794"/>
                  </a:lnTo>
                  <a:lnTo>
                    <a:pt x="712954" y="633384"/>
                  </a:lnTo>
                  <a:lnTo>
                    <a:pt x="711252" y="633044"/>
                  </a:lnTo>
                  <a:lnTo>
                    <a:pt x="709549" y="631681"/>
                  </a:lnTo>
                  <a:lnTo>
                    <a:pt x="708187" y="630092"/>
                  </a:lnTo>
                  <a:lnTo>
                    <a:pt x="707619" y="628844"/>
                  </a:lnTo>
                  <a:lnTo>
                    <a:pt x="707846" y="624644"/>
                  </a:lnTo>
                  <a:lnTo>
                    <a:pt x="708414" y="622941"/>
                  </a:lnTo>
                  <a:lnTo>
                    <a:pt x="709549" y="623508"/>
                  </a:lnTo>
                  <a:lnTo>
                    <a:pt x="710003" y="622827"/>
                  </a:lnTo>
                  <a:lnTo>
                    <a:pt x="711138" y="621693"/>
                  </a:lnTo>
                  <a:lnTo>
                    <a:pt x="711592" y="621012"/>
                  </a:lnTo>
                  <a:lnTo>
                    <a:pt x="712160" y="621352"/>
                  </a:lnTo>
                  <a:lnTo>
                    <a:pt x="714316" y="622600"/>
                  </a:lnTo>
                  <a:lnTo>
                    <a:pt x="715679" y="621238"/>
                  </a:lnTo>
                  <a:lnTo>
                    <a:pt x="716473" y="620103"/>
                  </a:lnTo>
                  <a:lnTo>
                    <a:pt x="717722" y="617606"/>
                  </a:lnTo>
                  <a:lnTo>
                    <a:pt x="721014" y="614655"/>
                  </a:lnTo>
                  <a:lnTo>
                    <a:pt x="721581" y="613860"/>
                  </a:lnTo>
                  <a:lnTo>
                    <a:pt x="731570" y="607617"/>
                  </a:lnTo>
                  <a:lnTo>
                    <a:pt x="741445" y="606028"/>
                  </a:lnTo>
                  <a:lnTo>
                    <a:pt x="742807" y="605687"/>
                  </a:lnTo>
                  <a:close/>
                  <a:moveTo>
                    <a:pt x="580602" y="608639"/>
                  </a:moveTo>
                  <a:lnTo>
                    <a:pt x="581170" y="607390"/>
                  </a:lnTo>
                  <a:lnTo>
                    <a:pt x="582191" y="606823"/>
                  </a:lnTo>
                  <a:lnTo>
                    <a:pt x="583440" y="606255"/>
                  </a:lnTo>
                  <a:lnTo>
                    <a:pt x="584575" y="605234"/>
                  </a:lnTo>
                  <a:lnTo>
                    <a:pt x="585483" y="605687"/>
                  </a:lnTo>
                  <a:lnTo>
                    <a:pt x="587867" y="607617"/>
                  </a:lnTo>
                  <a:lnTo>
                    <a:pt x="586845" y="608980"/>
                  </a:lnTo>
                  <a:lnTo>
                    <a:pt x="584915" y="609092"/>
                  </a:lnTo>
                  <a:lnTo>
                    <a:pt x="582645" y="608639"/>
                  </a:lnTo>
                  <a:lnTo>
                    <a:pt x="580602" y="608639"/>
                  </a:lnTo>
                  <a:close/>
                  <a:moveTo>
                    <a:pt x="619082" y="601942"/>
                  </a:moveTo>
                  <a:lnTo>
                    <a:pt x="620331" y="603644"/>
                  </a:lnTo>
                  <a:lnTo>
                    <a:pt x="621919" y="605120"/>
                  </a:lnTo>
                  <a:lnTo>
                    <a:pt x="623736" y="606255"/>
                  </a:lnTo>
                  <a:lnTo>
                    <a:pt x="625665" y="606936"/>
                  </a:lnTo>
                  <a:lnTo>
                    <a:pt x="625665" y="607504"/>
                  </a:lnTo>
                  <a:lnTo>
                    <a:pt x="625552" y="607617"/>
                  </a:lnTo>
                  <a:lnTo>
                    <a:pt x="625325" y="607617"/>
                  </a:lnTo>
                  <a:lnTo>
                    <a:pt x="624984" y="607730"/>
                  </a:lnTo>
                  <a:lnTo>
                    <a:pt x="623282" y="607049"/>
                  </a:lnTo>
                  <a:lnTo>
                    <a:pt x="621579" y="607390"/>
                  </a:lnTo>
                  <a:lnTo>
                    <a:pt x="619990" y="607958"/>
                  </a:lnTo>
                  <a:lnTo>
                    <a:pt x="618968" y="607730"/>
                  </a:lnTo>
                  <a:lnTo>
                    <a:pt x="617493" y="609206"/>
                  </a:lnTo>
                  <a:lnTo>
                    <a:pt x="613406" y="612157"/>
                  </a:lnTo>
                  <a:lnTo>
                    <a:pt x="612044" y="612725"/>
                  </a:lnTo>
                  <a:lnTo>
                    <a:pt x="610795" y="613747"/>
                  </a:lnTo>
                  <a:lnTo>
                    <a:pt x="608071" y="618287"/>
                  </a:lnTo>
                  <a:lnTo>
                    <a:pt x="606709" y="619309"/>
                  </a:lnTo>
                  <a:lnTo>
                    <a:pt x="598877" y="622033"/>
                  </a:lnTo>
                  <a:lnTo>
                    <a:pt x="594677" y="622374"/>
                  </a:lnTo>
                  <a:lnTo>
                    <a:pt x="593088" y="619309"/>
                  </a:lnTo>
                  <a:lnTo>
                    <a:pt x="594450" y="620103"/>
                  </a:lnTo>
                  <a:lnTo>
                    <a:pt x="595131" y="618855"/>
                  </a:lnTo>
                  <a:lnTo>
                    <a:pt x="596380" y="617833"/>
                  </a:lnTo>
                  <a:lnTo>
                    <a:pt x="597855" y="617606"/>
                  </a:lnTo>
                  <a:lnTo>
                    <a:pt x="598991" y="618514"/>
                  </a:lnTo>
                  <a:lnTo>
                    <a:pt x="599672" y="618514"/>
                  </a:lnTo>
                  <a:lnTo>
                    <a:pt x="600353" y="617947"/>
                  </a:lnTo>
                  <a:lnTo>
                    <a:pt x="601261" y="617719"/>
                  </a:lnTo>
                  <a:lnTo>
                    <a:pt x="603417" y="617719"/>
                  </a:lnTo>
                  <a:lnTo>
                    <a:pt x="603758" y="617266"/>
                  </a:lnTo>
                  <a:lnTo>
                    <a:pt x="605120" y="614428"/>
                  </a:lnTo>
                  <a:lnTo>
                    <a:pt x="603985" y="614995"/>
                  </a:lnTo>
                  <a:lnTo>
                    <a:pt x="603417" y="614314"/>
                  </a:lnTo>
                  <a:lnTo>
                    <a:pt x="603304" y="613293"/>
                  </a:lnTo>
                  <a:lnTo>
                    <a:pt x="603417" y="612725"/>
                  </a:lnTo>
                  <a:lnTo>
                    <a:pt x="604553" y="612498"/>
                  </a:lnTo>
                  <a:lnTo>
                    <a:pt x="615790" y="606823"/>
                  </a:lnTo>
                  <a:lnTo>
                    <a:pt x="615790" y="606028"/>
                  </a:lnTo>
                  <a:lnTo>
                    <a:pt x="615222" y="605687"/>
                  </a:lnTo>
                  <a:lnTo>
                    <a:pt x="614882" y="605461"/>
                  </a:lnTo>
                  <a:lnTo>
                    <a:pt x="614541" y="605234"/>
                  </a:lnTo>
                  <a:lnTo>
                    <a:pt x="613747" y="605120"/>
                  </a:lnTo>
                  <a:lnTo>
                    <a:pt x="613747" y="604439"/>
                  </a:lnTo>
                  <a:lnTo>
                    <a:pt x="616471" y="603644"/>
                  </a:lnTo>
                  <a:lnTo>
                    <a:pt x="617606" y="602963"/>
                  </a:lnTo>
                  <a:lnTo>
                    <a:pt x="618401" y="601942"/>
                  </a:lnTo>
                  <a:lnTo>
                    <a:pt x="619082" y="601942"/>
                  </a:lnTo>
                  <a:close/>
                  <a:moveTo>
                    <a:pt x="529409" y="600353"/>
                  </a:moveTo>
                  <a:lnTo>
                    <a:pt x="528047" y="600012"/>
                  </a:lnTo>
                  <a:lnTo>
                    <a:pt x="526117" y="598310"/>
                  </a:lnTo>
                  <a:lnTo>
                    <a:pt x="524528" y="595926"/>
                  </a:lnTo>
                  <a:lnTo>
                    <a:pt x="524074" y="593655"/>
                  </a:lnTo>
                  <a:lnTo>
                    <a:pt x="524982" y="591953"/>
                  </a:lnTo>
                  <a:lnTo>
                    <a:pt x="526685" y="590477"/>
                  </a:lnTo>
                  <a:lnTo>
                    <a:pt x="528615" y="589569"/>
                  </a:lnTo>
                  <a:lnTo>
                    <a:pt x="530090" y="589569"/>
                  </a:lnTo>
                  <a:lnTo>
                    <a:pt x="528274" y="595926"/>
                  </a:lnTo>
                  <a:lnTo>
                    <a:pt x="527366" y="597969"/>
                  </a:lnTo>
                  <a:lnTo>
                    <a:pt x="527933" y="598536"/>
                  </a:lnTo>
                  <a:lnTo>
                    <a:pt x="528501" y="599104"/>
                  </a:lnTo>
                  <a:lnTo>
                    <a:pt x="529409" y="600353"/>
                  </a:lnTo>
                  <a:close/>
                  <a:moveTo>
                    <a:pt x="492859" y="590364"/>
                  </a:moveTo>
                  <a:lnTo>
                    <a:pt x="493994" y="592180"/>
                  </a:lnTo>
                  <a:lnTo>
                    <a:pt x="497399" y="596379"/>
                  </a:lnTo>
                  <a:lnTo>
                    <a:pt x="498648" y="599898"/>
                  </a:lnTo>
                  <a:lnTo>
                    <a:pt x="498761" y="600806"/>
                  </a:lnTo>
                  <a:lnTo>
                    <a:pt x="498421" y="601260"/>
                  </a:lnTo>
                  <a:lnTo>
                    <a:pt x="497059" y="601942"/>
                  </a:lnTo>
                  <a:lnTo>
                    <a:pt x="496718" y="602396"/>
                  </a:lnTo>
                  <a:lnTo>
                    <a:pt x="493313" y="606142"/>
                  </a:lnTo>
                  <a:lnTo>
                    <a:pt x="491837" y="603871"/>
                  </a:lnTo>
                  <a:lnTo>
                    <a:pt x="490248" y="600466"/>
                  </a:lnTo>
                  <a:lnTo>
                    <a:pt x="489340" y="597174"/>
                  </a:lnTo>
                  <a:lnTo>
                    <a:pt x="490021" y="595358"/>
                  </a:lnTo>
                  <a:lnTo>
                    <a:pt x="490021" y="594564"/>
                  </a:lnTo>
                  <a:lnTo>
                    <a:pt x="489000" y="593655"/>
                  </a:lnTo>
                  <a:lnTo>
                    <a:pt x="487865" y="591612"/>
                  </a:lnTo>
                  <a:lnTo>
                    <a:pt x="486729" y="591158"/>
                  </a:lnTo>
                  <a:lnTo>
                    <a:pt x="486843" y="590591"/>
                  </a:lnTo>
                  <a:lnTo>
                    <a:pt x="486957" y="590250"/>
                  </a:lnTo>
                  <a:lnTo>
                    <a:pt x="487524" y="589456"/>
                  </a:lnTo>
                  <a:lnTo>
                    <a:pt x="487184" y="589342"/>
                  </a:lnTo>
                  <a:lnTo>
                    <a:pt x="486957" y="589342"/>
                  </a:lnTo>
                  <a:lnTo>
                    <a:pt x="486843" y="589228"/>
                  </a:lnTo>
                  <a:lnTo>
                    <a:pt x="486843" y="588661"/>
                  </a:lnTo>
                  <a:lnTo>
                    <a:pt x="488205" y="588661"/>
                  </a:lnTo>
                  <a:lnTo>
                    <a:pt x="490475" y="590591"/>
                  </a:lnTo>
                  <a:lnTo>
                    <a:pt x="491383" y="591045"/>
                  </a:lnTo>
                  <a:lnTo>
                    <a:pt x="492178" y="590364"/>
                  </a:lnTo>
                  <a:lnTo>
                    <a:pt x="492859" y="590364"/>
                  </a:lnTo>
                  <a:close/>
                  <a:moveTo>
                    <a:pt x="706938" y="601147"/>
                  </a:moveTo>
                  <a:lnTo>
                    <a:pt x="707733" y="599558"/>
                  </a:lnTo>
                  <a:lnTo>
                    <a:pt x="708187" y="598991"/>
                  </a:lnTo>
                  <a:lnTo>
                    <a:pt x="708754" y="598536"/>
                  </a:lnTo>
                  <a:lnTo>
                    <a:pt x="708187" y="596720"/>
                  </a:lnTo>
                  <a:lnTo>
                    <a:pt x="708641" y="595245"/>
                  </a:lnTo>
                  <a:lnTo>
                    <a:pt x="709549" y="593996"/>
                  </a:lnTo>
                  <a:lnTo>
                    <a:pt x="710116" y="592861"/>
                  </a:lnTo>
                  <a:lnTo>
                    <a:pt x="710344" y="592634"/>
                  </a:lnTo>
                  <a:lnTo>
                    <a:pt x="710684" y="592066"/>
                  </a:lnTo>
                  <a:lnTo>
                    <a:pt x="710911" y="591272"/>
                  </a:lnTo>
                  <a:lnTo>
                    <a:pt x="710684" y="590364"/>
                  </a:lnTo>
                  <a:lnTo>
                    <a:pt x="709889" y="589683"/>
                  </a:lnTo>
                  <a:lnTo>
                    <a:pt x="709095" y="589796"/>
                  </a:lnTo>
                  <a:lnTo>
                    <a:pt x="708414" y="590137"/>
                  </a:lnTo>
                  <a:lnTo>
                    <a:pt x="708073" y="590250"/>
                  </a:lnTo>
                  <a:lnTo>
                    <a:pt x="707392" y="589456"/>
                  </a:lnTo>
                  <a:lnTo>
                    <a:pt x="706938" y="588774"/>
                  </a:lnTo>
                  <a:lnTo>
                    <a:pt x="706030" y="586845"/>
                  </a:lnTo>
                  <a:lnTo>
                    <a:pt x="705349" y="586050"/>
                  </a:lnTo>
                  <a:lnTo>
                    <a:pt x="704668" y="585823"/>
                  </a:lnTo>
                  <a:lnTo>
                    <a:pt x="704328" y="585256"/>
                  </a:lnTo>
                  <a:lnTo>
                    <a:pt x="704781" y="583553"/>
                  </a:lnTo>
                  <a:lnTo>
                    <a:pt x="705917" y="585028"/>
                  </a:lnTo>
                  <a:lnTo>
                    <a:pt x="714089" y="588434"/>
                  </a:lnTo>
                  <a:lnTo>
                    <a:pt x="714089" y="589228"/>
                  </a:lnTo>
                  <a:lnTo>
                    <a:pt x="712841" y="589228"/>
                  </a:lnTo>
                  <a:lnTo>
                    <a:pt x="713749" y="590818"/>
                  </a:lnTo>
                  <a:lnTo>
                    <a:pt x="714998" y="591499"/>
                  </a:lnTo>
                  <a:lnTo>
                    <a:pt x="716019" y="592293"/>
                  </a:lnTo>
                  <a:lnTo>
                    <a:pt x="716132" y="594223"/>
                  </a:lnTo>
                  <a:lnTo>
                    <a:pt x="716927" y="593202"/>
                  </a:lnTo>
                  <a:lnTo>
                    <a:pt x="717722" y="592747"/>
                  </a:lnTo>
                  <a:lnTo>
                    <a:pt x="718516" y="592747"/>
                  </a:lnTo>
                  <a:lnTo>
                    <a:pt x="719424" y="593315"/>
                  </a:lnTo>
                  <a:lnTo>
                    <a:pt x="719765" y="594677"/>
                  </a:lnTo>
                  <a:lnTo>
                    <a:pt x="719084" y="596834"/>
                  </a:lnTo>
                  <a:lnTo>
                    <a:pt x="719538" y="598196"/>
                  </a:lnTo>
                  <a:lnTo>
                    <a:pt x="719084" y="598991"/>
                  </a:lnTo>
                  <a:lnTo>
                    <a:pt x="718970" y="599331"/>
                  </a:lnTo>
                  <a:lnTo>
                    <a:pt x="718857" y="599898"/>
                  </a:lnTo>
                  <a:lnTo>
                    <a:pt x="719538" y="599898"/>
                  </a:lnTo>
                  <a:lnTo>
                    <a:pt x="719538" y="599104"/>
                  </a:lnTo>
                  <a:lnTo>
                    <a:pt x="720105" y="599104"/>
                  </a:lnTo>
                  <a:lnTo>
                    <a:pt x="719424" y="600806"/>
                  </a:lnTo>
                  <a:lnTo>
                    <a:pt x="717835" y="600806"/>
                  </a:lnTo>
                  <a:lnTo>
                    <a:pt x="714884" y="599898"/>
                  </a:lnTo>
                  <a:lnTo>
                    <a:pt x="714430" y="600579"/>
                  </a:lnTo>
                  <a:lnTo>
                    <a:pt x="714203" y="601715"/>
                  </a:lnTo>
                  <a:lnTo>
                    <a:pt x="713976" y="602736"/>
                  </a:lnTo>
                  <a:lnTo>
                    <a:pt x="713295" y="603190"/>
                  </a:lnTo>
                  <a:lnTo>
                    <a:pt x="712387" y="602963"/>
                  </a:lnTo>
                  <a:lnTo>
                    <a:pt x="711592" y="602623"/>
                  </a:lnTo>
                  <a:lnTo>
                    <a:pt x="710911" y="602509"/>
                  </a:lnTo>
                  <a:lnTo>
                    <a:pt x="710230" y="603190"/>
                  </a:lnTo>
                  <a:lnTo>
                    <a:pt x="709549" y="602055"/>
                  </a:lnTo>
                  <a:lnTo>
                    <a:pt x="708754" y="601147"/>
                  </a:lnTo>
                  <a:lnTo>
                    <a:pt x="707960" y="600579"/>
                  </a:lnTo>
                  <a:lnTo>
                    <a:pt x="706938" y="601147"/>
                  </a:lnTo>
                  <a:close/>
                  <a:moveTo>
                    <a:pt x="599785" y="582078"/>
                  </a:moveTo>
                  <a:lnTo>
                    <a:pt x="599558" y="582645"/>
                  </a:lnTo>
                  <a:lnTo>
                    <a:pt x="599558" y="582759"/>
                  </a:lnTo>
                  <a:lnTo>
                    <a:pt x="599444" y="582759"/>
                  </a:lnTo>
                  <a:lnTo>
                    <a:pt x="599104" y="582985"/>
                  </a:lnTo>
                  <a:lnTo>
                    <a:pt x="597174" y="579580"/>
                  </a:lnTo>
                  <a:lnTo>
                    <a:pt x="598763" y="579694"/>
                  </a:lnTo>
                  <a:lnTo>
                    <a:pt x="600012" y="579240"/>
                  </a:lnTo>
                  <a:lnTo>
                    <a:pt x="602396" y="577991"/>
                  </a:lnTo>
                  <a:lnTo>
                    <a:pt x="602169" y="578899"/>
                  </a:lnTo>
                  <a:lnTo>
                    <a:pt x="601828" y="579694"/>
                  </a:lnTo>
                  <a:lnTo>
                    <a:pt x="602736" y="580942"/>
                  </a:lnTo>
                  <a:lnTo>
                    <a:pt x="603190" y="581396"/>
                  </a:lnTo>
                  <a:lnTo>
                    <a:pt x="602623" y="582304"/>
                  </a:lnTo>
                  <a:lnTo>
                    <a:pt x="601828" y="582872"/>
                  </a:lnTo>
                  <a:lnTo>
                    <a:pt x="600807" y="582872"/>
                  </a:lnTo>
                  <a:lnTo>
                    <a:pt x="599785" y="582078"/>
                  </a:lnTo>
                  <a:close/>
                  <a:moveTo>
                    <a:pt x="548706" y="588661"/>
                  </a:moveTo>
                  <a:lnTo>
                    <a:pt x="547684" y="589002"/>
                  </a:lnTo>
                  <a:lnTo>
                    <a:pt x="547117" y="589796"/>
                  </a:lnTo>
                  <a:lnTo>
                    <a:pt x="546663" y="590818"/>
                  </a:lnTo>
                  <a:lnTo>
                    <a:pt x="545981" y="591953"/>
                  </a:lnTo>
                  <a:lnTo>
                    <a:pt x="545300" y="592747"/>
                  </a:lnTo>
                  <a:lnTo>
                    <a:pt x="544052" y="593883"/>
                  </a:lnTo>
                  <a:lnTo>
                    <a:pt x="541328" y="595812"/>
                  </a:lnTo>
                  <a:lnTo>
                    <a:pt x="539739" y="596267"/>
                  </a:lnTo>
                  <a:lnTo>
                    <a:pt x="536333" y="596039"/>
                  </a:lnTo>
                  <a:lnTo>
                    <a:pt x="535425" y="595585"/>
                  </a:lnTo>
                  <a:lnTo>
                    <a:pt x="533382" y="593883"/>
                  </a:lnTo>
                  <a:lnTo>
                    <a:pt x="532361" y="593542"/>
                  </a:lnTo>
                  <a:lnTo>
                    <a:pt x="531566" y="593088"/>
                  </a:lnTo>
                  <a:lnTo>
                    <a:pt x="531566" y="591726"/>
                  </a:lnTo>
                  <a:lnTo>
                    <a:pt x="532474" y="587072"/>
                  </a:lnTo>
                  <a:lnTo>
                    <a:pt x="533723" y="585597"/>
                  </a:lnTo>
                  <a:lnTo>
                    <a:pt x="536674" y="583780"/>
                  </a:lnTo>
                  <a:lnTo>
                    <a:pt x="535993" y="583326"/>
                  </a:lnTo>
                  <a:lnTo>
                    <a:pt x="535312" y="583099"/>
                  </a:lnTo>
                  <a:lnTo>
                    <a:pt x="534631" y="583213"/>
                  </a:lnTo>
                  <a:lnTo>
                    <a:pt x="535993" y="581170"/>
                  </a:lnTo>
                  <a:lnTo>
                    <a:pt x="538717" y="578899"/>
                  </a:lnTo>
                  <a:lnTo>
                    <a:pt x="541782" y="577083"/>
                  </a:lnTo>
                  <a:lnTo>
                    <a:pt x="544619" y="576175"/>
                  </a:lnTo>
                  <a:lnTo>
                    <a:pt x="543144" y="578332"/>
                  </a:lnTo>
                  <a:lnTo>
                    <a:pt x="543938" y="579126"/>
                  </a:lnTo>
                  <a:lnTo>
                    <a:pt x="546549" y="579580"/>
                  </a:lnTo>
                  <a:lnTo>
                    <a:pt x="547911" y="577877"/>
                  </a:lnTo>
                  <a:lnTo>
                    <a:pt x="547684" y="577424"/>
                  </a:lnTo>
                  <a:lnTo>
                    <a:pt x="547230" y="576175"/>
                  </a:lnTo>
                  <a:lnTo>
                    <a:pt x="548592" y="576061"/>
                  </a:lnTo>
                  <a:lnTo>
                    <a:pt x="549954" y="576175"/>
                  </a:lnTo>
                  <a:lnTo>
                    <a:pt x="549727" y="577083"/>
                  </a:lnTo>
                  <a:lnTo>
                    <a:pt x="549387" y="577991"/>
                  </a:lnTo>
                  <a:lnTo>
                    <a:pt x="549046" y="578899"/>
                  </a:lnTo>
                  <a:lnTo>
                    <a:pt x="548592" y="579580"/>
                  </a:lnTo>
                  <a:lnTo>
                    <a:pt x="547003" y="583666"/>
                  </a:lnTo>
                  <a:lnTo>
                    <a:pt x="547003" y="585369"/>
                  </a:lnTo>
                  <a:lnTo>
                    <a:pt x="548592" y="586164"/>
                  </a:lnTo>
                  <a:lnTo>
                    <a:pt x="548592" y="586959"/>
                  </a:lnTo>
                  <a:lnTo>
                    <a:pt x="547230" y="586959"/>
                  </a:lnTo>
                  <a:lnTo>
                    <a:pt x="547230" y="587866"/>
                  </a:lnTo>
                  <a:lnTo>
                    <a:pt x="548592" y="587866"/>
                  </a:lnTo>
                  <a:lnTo>
                    <a:pt x="548592" y="588661"/>
                  </a:lnTo>
                  <a:close/>
                  <a:moveTo>
                    <a:pt x="572543" y="570840"/>
                  </a:moveTo>
                  <a:lnTo>
                    <a:pt x="573224" y="570272"/>
                  </a:lnTo>
                  <a:lnTo>
                    <a:pt x="574813" y="571067"/>
                  </a:lnTo>
                  <a:lnTo>
                    <a:pt x="577197" y="572883"/>
                  </a:lnTo>
                  <a:lnTo>
                    <a:pt x="578332" y="575040"/>
                  </a:lnTo>
                  <a:lnTo>
                    <a:pt x="578899" y="577196"/>
                  </a:lnTo>
                  <a:lnTo>
                    <a:pt x="579126" y="582418"/>
                  </a:lnTo>
                  <a:lnTo>
                    <a:pt x="578899" y="584688"/>
                  </a:lnTo>
                  <a:lnTo>
                    <a:pt x="577991" y="589683"/>
                  </a:lnTo>
                  <a:lnTo>
                    <a:pt x="577764" y="592293"/>
                  </a:lnTo>
                  <a:lnTo>
                    <a:pt x="575040" y="598196"/>
                  </a:lnTo>
                  <a:lnTo>
                    <a:pt x="574586" y="598650"/>
                  </a:lnTo>
                  <a:lnTo>
                    <a:pt x="573905" y="598763"/>
                  </a:lnTo>
                  <a:lnTo>
                    <a:pt x="572543" y="599331"/>
                  </a:lnTo>
                  <a:lnTo>
                    <a:pt x="569138" y="602623"/>
                  </a:lnTo>
                  <a:lnTo>
                    <a:pt x="568002" y="603077"/>
                  </a:lnTo>
                  <a:lnTo>
                    <a:pt x="566186" y="603531"/>
                  </a:lnTo>
                  <a:lnTo>
                    <a:pt x="565051" y="604212"/>
                  </a:lnTo>
                  <a:lnTo>
                    <a:pt x="564824" y="603417"/>
                  </a:lnTo>
                  <a:lnTo>
                    <a:pt x="564484" y="603304"/>
                  </a:lnTo>
                  <a:lnTo>
                    <a:pt x="563803" y="602623"/>
                  </a:lnTo>
                  <a:lnTo>
                    <a:pt x="563348" y="601715"/>
                  </a:lnTo>
                  <a:lnTo>
                    <a:pt x="562781" y="599331"/>
                  </a:lnTo>
                  <a:lnTo>
                    <a:pt x="562441" y="598423"/>
                  </a:lnTo>
                  <a:lnTo>
                    <a:pt x="561873" y="597629"/>
                  </a:lnTo>
                  <a:lnTo>
                    <a:pt x="559149" y="595926"/>
                  </a:lnTo>
                  <a:lnTo>
                    <a:pt x="559603" y="595245"/>
                  </a:lnTo>
                  <a:lnTo>
                    <a:pt x="559716" y="594564"/>
                  </a:lnTo>
                  <a:lnTo>
                    <a:pt x="559489" y="593769"/>
                  </a:lnTo>
                  <a:lnTo>
                    <a:pt x="558922" y="592974"/>
                  </a:lnTo>
                  <a:lnTo>
                    <a:pt x="558468" y="592066"/>
                  </a:lnTo>
                  <a:lnTo>
                    <a:pt x="558354" y="591045"/>
                  </a:lnTo>
                  <a:lnTo>
                    <a:pt x="558468" y="590250"/>
                  </a:lnTo>
                  <a:lnTo>
                    <a:pt x="558581" y="590023"/>
                  </a:lnTo>
                  <a:lnTo>
                    <a:pt x="557106" y="587072"/>
                  </a:lnTo>
                  <a:lnTo>
                    <a:pt x="555970" y="585597"/>
                  </a:lnTo>
                  <a:lnTo>
                    <a:pt x="554608" y="584916"/>
                  </a:lnTo>
                  <a:lnTo>
                    <a:pt x="554608" y="584121"/>
                  </a:lnTo>
                  <a:lnTo>
                    <a:pt x="555176" y="583553"/>
                  </a:lnTo>
                  <a:lnTo>
                    <a:pt x="555630" y="583326"/>
                  </a:lnTo>
                  <a:lnTo>
                    <a:pt x="556084" y="583440"/>
                  </a:lnTo>
                  <a:lnTo>
                    <a:pt x="556538" y="584007"/>
                  </a:lnTo>
                  <a:lnTo>
                    <a:pt x="557560" y="583326"/>
                  </a:lnTo>
                  <a:lnTo>
                    <a:pt x="561192" y="579126"/>
                  </a:lnTo>
                  <a:lnTo>
                    <a:pt x="567548" y="574586"/>
                  </a:lnTo>
                  <a:lnTo>
                    <a:pt x="568116" y="573791"/>
                  </a:lnTo>
                  <a:lnTo>
                    <a:pt x="569592" y="571181"/>
                  </a:lnTo>
                  <a:lnTo>
                    <a:pt x="570273" y="570840"/>
                  </a:lnTo>
                  <a:lnTo>
                    <a:pt x="572202" y="570613"/>
                  </a:lnTo>
                  <a:lnTo>
                    <a:pt x="572543" y="570840"/>
                  </a:lnTo>
                  <a:close/>
                  <a:moveTo>
                    <a:pt x="467546" y="572996"/>
                  </a:moveTo>
                  <a:lnTo>
                    <a:pt x="466865" y="572202"/>
                  </a:lnTo>
                  <a:lnTo>
                    <a:pt x="469930" y="570159"/>
                  </a:lnTo>
                  <a:lnTo>
                    <a:pt x="471633" y="569705"/>
                  </a:lnTo>
                  <a:lnTo>
                    <a:pt x="472881" y="570500"/>
                  </a:lnTo>
                  <a:lnTo>
                    <a:pt x="473562" y="570500"/>
                  </a:lnTo>
                  <a:lnTo>
                    <a:pt x="474016" y="569819"/>
                  </a:lnTo>
                  <a:lnTo>
                    <a:pt x="474471" y="569705"/>
                  </a:lnTo>
                  <a:lnTo>
                    <a:pt x="475038" y="569932"/>
                  </a:lnTo>
                  <a:lnTo>
                    <a:pt x="475606" y="570500"/>
                  </a:lnTo>
                  <a:lnTo>
                    <a:pt x="476173" y="572202"/>
                  </a:lnTo>
                  <a:lnTo>
                    <a:pt x="476400" y="574359"/>
                  </a:lnTo>
                  <a:lnTo>
                    <a:pt x="476400" y="576742"/>
                  </a:lnTo>
                  <a:lnTo>
                    <a:pt x="476173" y="578899"/>
                  </a:lnTo>
                  <a:lnTo>
                    <a:pt x="475606" y="577196"/>
                  </a:lnTo>
                  <a:lnTo>
                    <a:pt x="474924" y="577196"/>
                  </a:lnTo>
                  <a:lnTo>
                    <a:pt x="474924" y="578672"/>
                  </a:lnTo>
                  <a:lnTo>
                    <a:pt x="474584" y="579807"/>
                  </a:lnTo>
                  <a:lnTo>
                    <a:pt x="473903" y="580602"/>
                  </a:lnTo>
                  <a:lnTo>
                    <a:pt x="472995" y="581283"/>
                  </a:lnTo>
                  <a:lnTo>
                    <a:pt x="472768" y="580942"/>
                  </a:lnTo>
                  <a:lnTo>
                    <a:pt x="472768" y="580829"/>
                  </a:lnTo>
                  <a:lnTo>
                    <a:pt x="472654" y="580715"/>
                  </a:lnTo>
                  <a:lnTo>
                    <a:pt x="472314" y="580488"/>
                  </a:lnTo>
                  <a:lnTo>
                    <a:pt x="472314" y="579921"/>
                  </a:lnTo>
                  <a:lnTo>
                    <a:pt x="472541" y="579807"/>
                  </a:lnTo>
                  <a:lnTo>
                    <a:pt x="472768" y="579807"/>
                  </a:lnTo>
                  <a:lnTo>
                    <a:pt x="472995" y="579694"/>
                  </a:lnTo>
                  <a:lnTo>
                    <a:pt x="472200" y="579240"/>
                  </a:lnTo>
                  <a:lnTo>
                    <a:pt x="471292" y="579013"/>
                  </a:lnTo>
                  <a:lnTo>
                    <a:pt x="470498" y="579126"/>
                  </a:lnTo>
                  <a:lnTo>
                    <a:pt x="469703" y="579694"/>
                  </a:lnTo>
                  <a:lnTo>
                    <a:pt x="469476" y="578558"/>
                  </a:lnTo>
                  <a:lnTo>
                    <a:pt x="469249" y="578105"/>
                  </a:lnTo>
                  <a:lnTo>
                    <a:pt x="468908" y="578218"/>
                  </a:lnTo>
                  <a:lnTo>
                    <a:pt x="468341" y="578899"/>
                  </a:lnTo>
                  <a:lnTo>
                    <a:pt x="467546" y="578332"/>
                  </a:lnTo>
                  <a:lnTo>
                    <a:pt x="466752" y="578332"/>
                  </a:lnTo>
                  <a:lnTo>
                    <a:pt x="466184" y="578786"/>
                  </a:lnTo>
                  <a:lnTo>
                    <a:pt x="465617" y="579580"/>
                  </a:lnTo>
                  <a:lnTo>
                    <a:pt x="465276" y="578218"/>
                  </a:lnTo>
                  <a:lnTo>
                    <a:pt x="465503" y="577877"/>
                  </a:lnTo>
                  <a:lnTo>
                    <a:pt x="466298" y="577083"/>
                  </a:lnTo>
                  <a:lnTo>
                    <a:pt x="465617" y="576402"/>
                  </a:lnTo>
                  <a:lnTo>
                    <a:pt x="465617" y="575834"/>
                  </a:lnTo>
                  <a:lnTo>
                    <a:pt x="466071" y="575267"/>
                  </a:lnTo>
                  <a:lnTo>
                    <a:pt x="466865" y="574586"/>
                  </a:lnTo>
                  <a:lnTo>
                    <a:pt x="466525" y="573678"/>
                  </a:lnTo>
                  <a:lnTo>
                    <a:pt x="466752" y="573337"/>
                  </a:lnTo>
                  <a:lnTo>
                    <a:pt x="467546" y="572996"/>
                  </a:lnTo>
                  <a:close/>
                  <a:moveTo>
                    <a:pt x="339962" y="559602"/>
                  </a:moveTo>
                  <a:lnTo>
                    <a:pt x="340529" y="560057"/>
                  </a:lnTo>
                  <a:lnTo>
                    <a:pt x="342118" y="560964"/>
                  </a:lnTo>
                  <a:lnTo>
                    <a:pt x="342799" y="561646"/>
                  </a:lnTo>
                  <a:lnTo>
                    <a:pt x="343140" y="562554"/>
                  </a:lnTo>
                  <a:lnTo>
                    <a:pt x="343367" y="563802"/>
                  </a:lnTo>
                  <a:lnTo>
                    <a:pt x="343140" y="564938"/>
                  </a:lnTo>
                  <a:lnTo>
                    <a:pt x="342118" y="565505"/>
                  </a:lnTo>
                  <a:lnTo>
                    <a:pt x="340075" y="565051"/>
                  </a:lnTo>
                  <a:lnTo>
                    <a:pt x="338940" y="563916"/>
                  </a:lnTo>
                  <a:lnTo>
                    <a:pt x="338032" y="562554"/>
                  </a:lnTo>
                  <a:lnTo>
                    <a:pt x="336556" y="561305"/>
                  </a:lnTo>
                  <a:lnTo>
                    <a:pt x="337237" y="560511"/>
                  </a:lnTo>
                  <a:lnTo>
                    <a:pt x="338032" y="559943"/>
                  </a:lnTo>
                  <a:lnTo>
                    <a:pt x="338940" y="559602"/>
                  </a:lnTo>
                  <a:lnTo>
                    <a:pt x="339962" y="559602"/>
                  </a:lnTo>
                  <a:close/>
                  <a:moveTo>
                    <a:pt x="384457" y="549614"/>
                  </a:moveTo>
                  <a:lnTo>
                    <a:pt x="382868" y="551089"/>
                  </a:lnTo>
                  <a:lnTo>
                    <a:pt x="380598" y="552111"/>
                  </a:lnTo>
                  <a:lnTo>
                    <a:pt x="378214" y="552451"/>
                  </a:lnTo>
                  <a:lnTo>
                    <a:pt x="376398" y="552111"/>
                  </a:lnTo>
                  <a:lnTo>
                    <a:pt x="376739" y="554494"/>
                  </a:lnTo>
                  <a:lnTo>
                    <a:pt x="375603" y="555743"/>
                  </a:lnTo>
                  <a:lnTo>
                    <a:pt x="373560" y="556197"/>
                  </a:lnTo>
                  <a:lnTo>
                    <a:pt x="371404" y="556197"/>
                  </a:lnTo>
                  <a:lnTo>
                    <a:pt x="365842" y="557787"/>
                  </a:lnTo>
                  <a:lnTo>
                    <a:pt x="363685" y="557900"/>
                  </a:lnTo>
                  <a:lnTo>
                    <a:pt x="363685" y="557106"/>
                  </a:lnTo>
                  <a:lnTo>
                    <a:pt x="372312" y="551316"/>
                  </a:lnTo>
                  <a:lnTo>
                    <a:pt x="374695" y="550522"/>
                  </a:lnTo>
                  <a:lnTo>
                    <a:pt x="379009" y="550522"/>
                  </a:lnTo>
                  <a:lnTo>
                    <a:pt x="380938" y="549614"/>
                  </a:lnTo>
                  <a:lnTo>
                    <a:pt x="384457" y="549614"/>
                  </a:lnTo>
                  <a:close/>
                  <a:moveTo>
                    <a:pt x="460168" y="544619"/>
                  </a:moveTo>
                  <a:lnTo>
                    <a:pt x="460849" y="541441"/>
                  </a:lnTo>
                  <a:lnTo>
                    <a:pt x="462892" y="539171"/>
                  </a:lnTo>
                  <a:lnTo>
                    <a:pt x="465163" y="537355"/>
                  </a:lnTo>
                  <a:lnTo>
                    <a:pt x="466752" y="535425"/>
                  </a:lnTo>
                  <a:lnTo>
                    <a:pt x="467433" y="535425"/>
                  </a:lnTo>
                  <a:lnTo>
                    <a:pt x="467433" y="537128"/>
                  </a:lnTo>
                  <a:lnTo>
                    <a:pt x="467206" y="538036"/>
                  </a:lnTo>
                  <a:lnTo>
                    <a:pt x="466525" y="539738"/>
                  </a:lnTo>
                  <a:lnTo>
                    <a:pt x="466184" y="540306"/>
                  </a:lnTo>
                  <a:lnTo>
                    <a:pt x="469930" y="542576"/>
                  </a:lnTo>
                  <a:lnTo>
                    <a:pt x="471179" y="544393"/>
                  </a:lnTo>
                  <a:lnTo>
                    <a:pt x="470725" y="547003"/>
                  </a:lnTo>
                  <a:lnTo>
                    <a:pt x="469362" y="546549"/>
                  </a:lnTo>
                  <a:lnTo>
                    <a:pt x="468341" y="547911"/>
                  </a:lnTo>
                  <a:lnTo>
                    <a:pt x="467660" y="550068"/>
                  </a:lnTo>
                  <a:lnTo>
                    <a:pt x="467433" y="551997"/>
                  </a:lnTo>
                  <a:lnTo>
                    <a:pt x="466071" y="553360"/>
                  </a:lnTo>
                  <a:lnTo>
                    <a:pt x="464368" y="555175"/>
                  </a:lnTo>
                  <a:lnTo>
                    <a:pt x="462211" y="556425"/>
                  </a:lnTo>
                  <a:lnTo>
                    <a:pt x="460168" y="556992"/>
                  </a:lnTo>
                  <a:lnTo>
                    <a:pt x="461076" y="552678"/>
                  </a:lnTo>
                  <a:lnTo>
                    <a:pt x="461984" y="550749"/>
                  </a:lnTo>
                  <a:lnTo>
                    <a:pt x="463573" y="549614"/>
                  </a:lnTo>
                  <a:lnTo>
                    <a:pt x="463573" y="548819"/>
                  </a:lnTo>
                  <a:lnTo>
                    <a:pt x="463120" y="548592"/>
                  </a:lnTo>
                  <a:lnTo>
                    <a:pt x="462665" y="548138"/>
                  </a:lnTo>
                  <a:lnTo>
                    <a:pt x="462211" y="547911"/>
                  </a:lnTo>
                  <a:lnTo>
                    <a:pt x="462211" y="547117"/>
                  </a:lnTo>
                  <a:lnTo>
                    <a:pt x="463006" y="545868"/>
                  </a:lnTo>
                  <a:lnTo>
                    <a:pt x="462779" y="544619"/>
                  </a:lnTo>
                  <a:lnTo>
                    <a:pt x="461758" y="544052"/>
                  </a:lnTo>
                  <a:lnTo>
                    <a:pt x="460168" y="544619"/>
                  </a:lnTo>
                  <a:close/>
                  <a:moveTo>
                    <a:pt x="559830" y="543824"/>
                  </a:moveTo>
                  <a:lnTo>
                    <a:pt x="558581" y="543598"/>
                  </a:lnTo>
                  <a:lnTo>
                    <a:pt x="551203" y="544505"/>
                  </a:lnTo>
                  <a:lnTo>
                    <a:pt x="551430" y="543598"/>
                  </a:lnTo>
                  <a:lnTo>
                    <a:pt x="551430" y="543257"/>
                  </a:lnTo>
                  <a:lnTo>
                    <a:pt x="551316" y="543030"/>
                  </a:lnTo>
                  <a:lnTo>
                    <a:pt x="551203" y="542576"/>
                  </a:lnTo>
                  <a:lnTo>
                    <a:pt x="551430" y="541668"/>
                  </a:lnTo>
                  <a:lnTo>
                    <a:pt x="551884" y="541441"/>
                  </a:lnTo>
                  <a:lnTo>
                    <a:pt x="552338" y="541441"/>
                  </a:lnTo>
                  <a:lnTo>
                    <a:pt x="552565" y="541328"/>
                  </a:lnTo>
                  <a:lnTo>
                    <a:pt x="553019" y="538490"/>
                  </a:lnTo>
                  <a:lnTo>
                    <a:pt x="552679" y="537468"/>
                  </a:lnTo>
                  <a:lnTo>
                    <a:pt x="551203" y="537241"/>
                  </a:lnTo>
                  <a:lnTo>
                    <a:pt x="551771" y="535311"/>
                  </a:lnTo>
                  <a:lnTo>
                    <a:pt x="552906" y="534517"/>
                  </a:lnTo>
                  <a:lnTo>
                    <a:pt x="554154" y="533949"/>
                  </a:lnTo>
                  <a:lnTo>
                    <a:pt x="555176" y="532928"/>
                  </a:lnTo>
                  <a:lnTo>
                    <a:pt x="558013" y="537922"/>
                  </a:lnTo>
                  <a:lnTo>
                    <a:pt x="558468" y="537695"/>
                  </a:lnTo>
                  <a:lnTo>
                    <a:pt x="558808" y="535198"/>
                  </a:lnTo>
                  <a:lnTo>
                    <a:pt x="559716" y="534744"/>
                  </a:lnTo>
                  <a:lnTo>
                    <a:pt x="562781" y="535538"/>
                  </a:lnTo>
                  <a:lnTo>
                    <a:pt x="563122" y="535766"/>
                  </a:lnTo>
                  <a:lnTo>
                    <a:pt x="563689" y="536333"/>
                  </a:lnTo>
                  <a:lnTo>
                    <a:pt x="564370" y="536900"/>
                  </a:lnTo>
                  <a:lnTo>
                    <a:pt x="566186" y="537468"/>
                  </a:lnTo>
                  <a:lnTo>
                    <a:pt x="566413" y="538263"/>
                  </a:lnTo>
                  <a:lnTo>
                    <a:pt x="566186" y="539284"/>
                  </a:lnTo>
                  <a:lnTo>
                    <a:pt x="565619" y="540306"/>
                  </a:lnTo>
                  <a:lnTo>
                    <a:pt x="564143" y="540874"/>
                  </a:lnTo>
                  <a:lnTo>
                    <a:pt x="562327" y="540874"/>
                  </a:lnTo>
                  <a:lnTo>
                    <a:pt x="560738" y="541441"/>
                  </a:lnTo>
                  <a:lnTo>
                    <a:pt x="560284" y="543711"/>
                  </a:lnTo>
                  <a:lnTo>
                    <a:pt x="559830" y="543711"/>
                  </a:lnTo>
                  <a:close/>
                  <a:moveTo>
                    <a:pt x="516015" y="541781"/>
                  </a:moveTo>
                  <a:lnTo>
                    <a:pt x="516242" y="542122"/>
                  </a:lnTo>
                  <a:lnTo>
                    <a:pt x="516809" y="542576"/>
                  </a:lnTo>
                  <a:lnTo>
                    <a:pt x="517490" y="543143"/>
                  </a:lnTo>
                  <a:lnTo>
                    <a:pt x="517945" y="543938"/>
                  </a:lnTo>
                  <a:lnTo>
                    <a:pt x="518172" y="545187"/>
                  </a:lnTo>
                  <a:lnTo>
                    <a:pt x="517945" y="545868"/>
                  </a:lnTo>
                  <a:lnTo>
                    <a:pt x="517264" y="546436"/>
                  </a:lnTo>
                  <a:lnTo>
                    <a:pt x="511361" y="549500"/>
                  </a:lnTo>
                  <a:lnTo>
                    <a:pt x="509999" y="550522"/>
                  </a:lnTo>
                  <a:lnTo>
                    <a:pt x="509999" y="549387"/>
                  </a:lnTo>
                  <a:lnTo>
                    <a:pt x="510112" y="548479"/>
                  </a:lnTo>
                  <a:lnTo>
                    <a:pt x="510340" y="547798"/>
                  </a:lnTo>
                  <a:lnTo>
                    <a:pt x="510680" y="547230"/>
                  </a:lnTo>
                  <a:lnTo>
                    <a:pt x="510680" y="546322"/>
                  </a:lnTo>
                  <a:lnTo>
                    <a:pt x="509999" y="546436"/>
                  </a:lnTo>
                  <a:lnTo>
                    <a:pt x="507956" y="546322"/>
                  </a:lnTo>
                  <a:lnTo>
                    <a:pt x="508183" y="545187"/>
                  </a:lnTo>
                  <a:lnTo>
                    <a:pt x="508637" y="544279"/>
                  </a:lnTo>
                  <a:lnTo>
                    <a:pt x="509204" y="543598"/>
                  </a:lnTo>
                  <a:lnTo>
                    <a:pt x="509999" y="543030"/>
                  </a:lnTo>
                  <a:lnTo>
                    <a:pt x="509659" y="542917"/>
                  </a:lnTo>
                  <a:lnTo>
                    <a:pt x="508750" y="542349"/>
                  </a:lnTo>
                  <a:lnTo>
                    <a:pt x="510567" y="541895"/>
                  </a:lnTo>
                  <a:lnTo>
                    <a:pt x="511702" y="540306"/>
                  </a:lnTo>
                  <a:lnTo>
                    <a:pt x="512156" y="538263"/>
                  </a:lnTo>
                  <a:lnTo>
                    <a:pt x="512156" y="536560"/>
                  </a:lnTo>
                  <a:lnTo>
                    <a:pt x="511588" y="533949"/>
                  </a:lnTo>
                  <a:lnTo>
                    <a:pt x="511474" y="532928"/>
                  </a:lnTo>
                  <a:lnTo>
                    <a:pt x="512383" y="532928"/>
                  </a:lnTo>
                  <a:lnTo>
                    <a:pt x="514766" y="533268"/>
                  </a:lnTo>
                  <a:lnTo>
                    <a:pt x="515675" y="534290"/>
                  </a:lnTo>
                  <a:lnTo>
                    <a:pt x="516583" y="535992"/>
                  </a:lnTo>
                  <a:lnTo>
                    <a:pt x="517264" y="537809"/>
                  </a:lnTo>
                  <a:lnTo>
                    <a:pt x="517490" y="539171"/>
                  </a:lnTo>
                  <a:lnTo>
                    <a:pt x="517264" y="540079"/>
                  </a:lnTo>
                  <a:lnTo>
                    <a:pt x="516356" y="541214"/>
                  </a:lnTo>
                  <a:lnTo>
                    <a:pt x="516015" y="541781"/>
                  </a:lnTo>
                  <a:close/>
                  <a:moveTo>
                    <a:pt x="373788" y="527139"/>
                  </a:moveTo>
                  <a:lnTo>
                    <a:pt x="374241" y="527025"/>
                  </a:lnTo>
                  <a:lnTo>
                    <a:pt x="374355" y="527252"/>
                  </a:lnTo>
                  <a:lnTo>
                    <a:pt x="374355" y="527593"/>
                  </a:lnTo>
                  <a:lnTo>
                    <a:pt x="374469" y="528047"/>
                  </a:lnTo>
                  <a:lnTo>
                    <a:pt x="375263" y="529296"/>
                  </a:lnTo>
                  <a:lnTo>
                    <a:pt x="376171" y="530090"/>
                  </a:lnTo>
                  <a:lnTo>
                    <a:pt x="377193" y="530544"/>
                  </a:lnTo>
                  <a:lnTo>
                    <a:pt x="378555" y="530658"/>
                  </a:lnTo>
                  <a:lnTo>
                    <a:pt x="378555" y="531452"/>
                  </a:lnTo>
                  <a:lnTo>
                    <a:pt x="376625" y="532587"/>
                  </a:lnTo>
                  <a:lnTo>
                    <a:pt x="374241" y="532928"/>
                  </a:lnTo>
                  <a:lnTo>
                    <a:pt x="371744" y="532587"/>
                  </a:lnTo>
                  <a:lnTo>
                    <a:pt x="369815" y="531452"/>
                  </a:lnTo>
                  <a:lnTo>
                    <a:pt x="369815" y="530658"/>
                  </a:lnTo>
                  <a:lnTo>
                    <a:pt x="372539" y="529977"/>
                  </a:lnTo>
                  <a:lnTo>
                    <a:pt x="373560" y="529068"/>
                  </a:lnTo>
                  <a:lnTo>
                    <a:pt x="373788" y="527139"/>
                  </a:lnTo>
                  <a:close/>
                  <a:moveTo>
                    <a:pt x="530317" y="523847"/>
                  </a:moveTo>
                  <a:lnTo>
                    <a:pt x="529296" y="523279"/>
                  </a:lnTo>
                  <a:lnTo>
                    <a:pt x="526004" y="519534"/>
                  </a:lnTo>
                  <a:lnTo>
                    <a:pt x="522258" y="517831"/>
                  </a:lnTo>
                  <a:lnTo>
                    <a:pt x="521236" y="517036"/>
                  </a:lnTo>
                  <a:lnTo>
                    <a:pt x="520555" y="516015"/>
                  </a:lnTo>
                  <a:lnTo>
                    <a:pt x="519874" y="514539"/>
                  </a:lnTo>
                  <a:lnTo>
                    <a:pt x="519647" y="513064"/>
                  </a:lnTo>
                  <a:lnTo>
                    <a:pt x="519988" y="512042"/>
                  </a:lnTo>
                  <a:lnTo>
                    <a:pt x="521236" y="511702"/>
                  </a:lnTo>
                  <a:lnTo>
                    <a:pt x="526571" y="512042"/>
                  </a:lnTo>
                  <a:lnTo>
                    <a:pt x="527026" y="512269"/>
                  </a:lnTo>
                  <a:lnTo>
                    <a:pt x="527933" y="512836"/>
                  </a:lnTo>
                  <a:lnTo>
                    <a:pt x="527933" y="513745"/>
                  </a:lnTo>
                  <a:lnTo>
                    <a:pt x="527252" y="513745"/>
                  </a:lnTo>
                  <a:lnTo>
                    <a:pt x="527252" y="514539"/>
                  </a:lnTo>
                  <a:lnTo>
                    <a:pt x="528274" y="514653"/>
                  </a:lnTo>
                  <a:lnTo>
                    <a:pt x="528955" y="514993"/>
                  </a:lnTo>
                  <a:lnTo>
                    <a:pt x="529523" y="515561"/>
                  </a:lnTo>
                  <a:lnTo>
                    <a:pt x="529977" y="516242"/>
                  </a:lnTo>
                  <a:lnTo>
                    <a:pt x="531566" y="515107"/>
                  </a:lnTo>
                  <a:lnTo>
                    <a:pt x="533382" y="515334"/>
                  </a:lnTo>
                  <a:lnTo>
                    <a:pt x="535085" y="516469"/>
                  </a:lnTo>
                  <a:lnTo>
                    <a:pt x="535993" y="517945"/>
                  </a:lnTo>
                  <a:lnTo>
                    <a:pt x="537468" y="516128"/>
                  </a:lnTo>
                  <a:lnTo>
                    <a:pt x="540192" y="516696"/>
                  </a:lnTo>
                  <a:lnTo>
                    <a:pt x="543144" y="518058"/>
                  </a:lnTo>
                  <a:lnTo>
                    <a:pt x="545300" y="518739"/>
                  </a:lnTo>
                  <a:lnTo>
                    <a:pt x="544619" y="519534"/>
                  </a:lnTo>
                  <a:lnTo>
                    <a:pt x="545414" y="519874"/>
                  </a:lnTo>
                  <a:lnTo>
                    <a:pt x="545981" y="520669"/>
                  </a:lnTo>
                  <a:lnTo>
                    <a:pt x="546322" y="521691"/>
                  </a:lnTo>
                  <a:lnTo>
                    <a:pt x="546549" y="522939"/>
                  </a:lnTo>
                  <a:lnTo>
                    <a:pt x="544165" y="526231"/>
                  </a:lnTo>
                  <a:lnTo>
                    <a:pt x="543484" y="529296"/>
                  </a:lnTo>
                  <a:lnTo>
                    <a:pt x="542349" y="529863"/>
                  </a:lnTo>
                  <a:lnTo>
                    <a:pt x="537922" y="529182"/>
                  </a:lnTo>
                  <a:lnTo>
                    <a:pt x="535198" y="527479"/>
                  </a:lnTo>
                  <a:lnTo>
                    <a:pt x="533609" y="527139"/>
                  </a:lnTo>
                  <a:lnTo>
                    <a:pt x="532701" y="526571"/>
                  </a:lnTo>
                  <a:lnTo>
                    <a:pt x="531566" y="524301"/>
                  </a:lnTo>
                  <a:lnTo>
                    <a:pt x="530317" y="523847"/>
                  </a:lnTo>
                  <a:close/>
                  <a:moveTo>
                    <a:pt x="460849" y="511247"/>
                  </a:moveTo>
                  <a:lnTo>
                    <a:pt x="463573" y="514993"/>
                  </a:lnTo>
                  <a:lnTo>
                    <a:pt x="462892" y="518739"/>
                  </a:lnTo>
                  <a:lnTo>
                    <a:pt x="460395" y="522372"/>
                  </a:lnTo>
                  <a:lnTo>
                    <a:pt x="457557" y="525436"/>
                  </a:lnTo>
                  <a:lnTo>
                    <a:pt x="454833" y="529296"/>
                  </a:lnTo>
                  <a:lnTo>
                    <a:pt x="452904" y="530771"/>
                  </a:lnTo>
                  <a:lnTo>
                    <a:pt x="451201" y="530090"/>
                  </a:lnTo>
                  <a:lnTo>
                    <a:pt x="451201" y="528387"/>
                  </a:lnTo>
                  <a:lnTo>
                    <a:pt x="451655" y="522258"/>
                  </a:lnTo>
                  <a:lnTo>
                    <a:pt x="451541" y="521236"/>
                  </a:lnTo>
                  <a:lnTo>
                    <a:pt x="451541" y="518966"/>
                  </a:lnTo>
                  <a:lnTo>
                    <a:pt x="452677" y="516242"/>
                  </a:lnTo>
                  <a:lnTo>
                    <a:pt x="454266" y="514312"/>
                  </a:lnTo>
                  <a:lnTo>
                    <a:pt x="455742" y="514653"/>
                  </a:lnTo>
                  <a:lnTo>
                    <a:pt x="456423" y="513858"/>
                  </a:lnTo>
                  <a:lnTo>
                    <a:pt x="456990" y="512950"/>
                  </a:lnTo>
                  <a:lnTo>
                    <a:pt x="455968" y="513064"/>
                  </a:lnTo>
                  <a:lnTo>
                    <a:pt x="455628" y="512950"/>
                  </a:lnTo>
                  <a:lnTo>
                    <a:pt x="455628" y="512155"/>
                  </a:lnTo>
                  <a:lnTo>
                    <a:pt x="456536" y="511588"/>
                  </a:lnTo>
                  <a:lnTo>
                    <a:pt x="457444" y="511361"/>
                  </a:lnTo>
                  <a:lnTo>
                    <a:pt x="458239" y="511588"/>
                  </a:lnTo>
                  <a:lnTo>
                    <a:pt x="458806" y="512269"/>
                  </a:lnTo>
                  <a:lnTo>
                    <a:pt x="459487" y="512269"/>
                  </a:lnTo>
                  <a:lnTo>
                    <a:pt x="459487" y="511474"/>
                  </a:lnTo>
                  <a:lnTo>
                    <a:pt x="459828" y="511361"/>
                  </a:lnTo>
                  <a:lnTo>
                    <a:pt x="460282" y="511474"/>
                  </a:lnTo>
                  <a:lnTo>
                    <a:pt x="460849" y="511247"/>
                  </a:lnTo>
                  <a:close/>
                  <a:moveTo>
                    <a:pt x="653702" y="511247"/>
                  </a:moveTo>
                  <a:lnTo>
                    <a:pt x="651999" y="514539"/>
                  </a:lnTo>
                  <a:lnTo>
                    <a:pt x="649502" y="517604"/>
                  </a:lnTo>
                  <a:lnTo>
                    <a:pt x="640876" y="525323"/>
                  </a:lnTo>
                  <a:lnTo>
                    <a:pt x="639286" y="526117"/>
                  </a:lnTo>
                  <a:lnTo>
                    <a:pt x="631000" y="527252"/>
                  </a:lnTo>
                  <a:lnTo>
                    <a:pt x="629071" y="528047"/>
                  </a:lnTo>
                  <a:lnTo>
                    <a:pt x="628049" y="528842"/>
                  </a:lnTo>
                  <a:lnTo>
                    <a:pt x="626119" y="530658"/>
                  </a:lnTo>
                  <a:lnTo>
                    <a:pt x="625098" y="531339"/>
                  </a:lnTo>
                  <a:lnTo>
                    <a:pt x="624190" y="531679"/>
                  </a:lnTo>
                  <a:lnTo>
                    <a:pt x="623509" y="531679"/>
                  </a:lnTo>
                  <a:lnTo>
                    <a:pt x="622714" y="531452"/>
                  </a:lnTo>
                  <a:lnTo>
                    <a:pt x="621465" y="531339"/>
                  </a:lnTo>
                  <a:lnTo>
                    <a:pt x="617720" y="532361"/>
                  </a:lnTo>
                  <a:lnTo>
                    <a:pt x="616358" y="532020"/>
                  </a:lnTo>
                  <a:lnTo>
                    <a:pt x="615903" y="529636"/>
                  </a:lnTo>
                  <a:lnTo>
                    <a:pt x="616698" y="528047"/>
                  </a:lnTo>
                  <a:lnTo>
                    <a:pt x="619876" y="524868"/>
                  </a:lnTo>
                  <a:lnTo>
                    <a:pt x="620557" y="523506"/>
                  </a:lnTo>
                  <a:lnTo>
                    <a:pt x="621238" y="521691"/>
                  </a:lnTo>
                  <a:lnTo>
                    <a:pt x="622714" y="519760"/>
                  </a:lnTo>
                  <a:lnTo>
                    <a:pt x="624530" y="518058"/>
                  </a:lnTo>
                  <a:lnTo>
                    <a:pt x="625892" y="517150"/>
                  </a:lnTo>
                  <a:lnTo>
                    <a:pt x="628276" y="517036"/>
                  </a:lnTo>
                  <a:lnTo>
                    <a:pt x="633838" y="517831"/>
                  </a:lnTo>
                  <a:lnTo>
                    <a:pt x="635881" y="517264"/>
                  </a:lnTo>
                  <a:lnTo>
                    <a:pt x="637811" y="517945"/>
                  </a:lnTo>
                  <a:lnTo>
                    <a:pt x="640648" y="517036"/>
                  </a:lnTo>
                  <a:lnTo>
                    <a:pt x="643259" y="515561"/>
                  </a:lnTo>
                  <a:lnTo>
                    <a:pt x="645870" y="512723"/>
                  </a:lnTo>
                  <a:lnTo>
                    <a:pt x="649048" y="511815"/>
                  </a:lnTo>
                  <a:lnTo>
                    <a:pt x="653702" y="511247"/>
                  </a:lnTo>
                  <a:close/>
                  <a:moveTo>
                    <a:pt x="380485" y="500464"/>
                  </a:moveTo>
                  <a:lnTo>
                    <a:pt x="382187" y="501258"/>
                  </a:lnTo>
                  <a:lnTo>
                    <a:pt x="381620" y="502507"/>
                  </a:lnTo>
                  <a:lnTo>
                    <a:pt x="380485" y="504096"/>
                  </a:lnTo>
                  <a:lnTo>
                    <a:pt x="380598" y="505459"/>
                  </a:lnTo>
                  <a:lnTo>
                    <a:pt x="379236" y="506480"/>
                  </a:lnTo>
                  <a:lnTo>
                    <a:pt x="379009" y="507842"/>
                  </a:lnTo>
                  <a:lnTo>
                    <a:pt x="379009" y="509204"/>
                  </a:lnTo>
                  <a:lnTo>
                    <a:pt x="378555" y="510453"/>
                  </a:lnTo>
                  <a:lnTo>
                    <a:pt x="377760" y="510907"/>
                  </a:lnTo>
                  <a:lnTo>
                    <a:pt x="375603" y="511474"/>
                  </a:lnTo>
                  <a:lnTo>
                    <a:pt x="374582" y="512042"/>
                  </a:lnTo>
                  <a:lnTo>
                    <a:pt x="373788" y="511247"/>
                  </a:lnTo>
                  <a:lnTo>
                    <a:pt x="373333" y="510907"/>
                  </a:lnTo>
                  <a:lnTo>
                    <a:pt x="371971" y="510340"/>
                  </a:lnTo>
                  <a:lnTo>
                    <a:pt x="371971" y="509545"/>
                  </a:lnTo>
                  <a:lnTo>
                    <a:pt x="373107" y="508864"/>
                  </a:lnTo>
                  <a:lnTo>
                    <a:pt x="372993" y="507728"/>
                  </a:lnTo>
                  <a:lnTo>
                    <a:pt x="372085" y="506594"/>
                  </a:lnTo>
                  <a:lnTo>
                    <a:pt x="370836" y="506140"/>
                  </a:lnTo>
                  <a:lnTo>
                    <a:pt x="369701" y="505345"/>
                  </a:lnTo>
                  <a:lnTo>
                    <a:pt x="369020" y="503642"/>
                  </a:lnTo>
                  <a:lnTo>
                    <a:pt x="368793" y="501939"/>
                  </a:lnTo>
                  <a:lnTo>
                    <a:pt x="368906" y="501145"/>
                  </a:lnTo>
                  <a:lnTo>
                    <a:pt x="380485" y="500464"/>
                  </a:lnTo>
                  <a:close/>
                  <a:moveTo>
                    <a:pt x="720105" y="506140"/>
                  </a:moveTo>
                  <a:lnTo>
                    <a:pt x="721240" y="505345"/>
                  </a:lnTo>
                  <a:lnTo>
                    <a:pt x="721921" y="505913"/>
                  </a:lnTo>
                  <a:lnTo>
                    <a:pt x="722035" y="507275"/>
                  </a:lnTo>
                  <a:lnTo>
                    <a:pt x="721467" y="508637"/>
                  </a:lnTo>
                  <a:lnTo>
                    <a:pt x="719084" y="507842"/>
                  </a:lnTo>
                  <a:lnTo>
                    <a:pt x="715565" y="508637"/>
                  </a:lnTo>
                  <a:lnTo>
                    <a:pt x="706711" y="512155"/>
                  </a:lnTo>
                  <a:lnTo>
                    <a:pt x="705803" y="512723"/>
                  </a:lnTo>
                  <a:lnTo>
                    <a:pt x="704781" y="513745"/>
                  </a:lnTo>
                  <a:lnTo>
                    <a:pt x="704214" y="514653"/>
                  </a:lnTo>
                  <a:lnTo>
                    <a:pt x="703987" y="515220"/>
                  </a:lnTo>
                  <a:lnTo>
                    <a:pt x="703647" y="515674"/>
                  </a:lnTo>
                  <a:lnTo>
                    <a:pt x="702738" y="516242"/>
                  </a:lnTo>
                  <a:lnTo>
                    <a:pt x="701944" y="516355"/>
                  </a:lnTo>
                  <a:lnTo>
                    <a:pt x="695814" y="516242"/>
                  </a:lnTo>
                  <a:lnTo>
                    <a:pt x="694906" y="515901"/>
                  </a:lnTo>
                  <a:lnTo>
                    <a:pt x="694566" y="515107"/>
                  </a:lnTo>
                  <a:lnTo>
                    <a:pt x="694339" y="514085"/>
                  </a:lnTo>
                  <a:lnTo>
                    <a:pt x="693998" y="513177"/>
                  </a:lnTo>
                  <a:lnTo>
                    <a:pt x="692409" y="510680"/>
                  </a:lnTo>
                  <a:lnTo>
                    <a:pt x="691387" y="509772"/>
                  </a:lnTo>
                  <a:lnTo>
                    <a:pt x="689117" y="509204"/>
                  </a:lnTo>
                  <a:lnTo>
                    <a:pt x="688096" y="507956"/>
                  </a:lnTo>
                  <a:lnTo>
                    <a:pt x="687301" y="507728"/>
                  </a:lnTo>
                  <a:lnTo>
                    <a:pt x="686393" y="507842"/>
                  </a:lnTo>
                  <a:lnTo>
                    <a:pt x="684917" y="508409"/>
                  </a:lnTo>
                  <a:lnTo>
                    <a:pt x="682307" y="508750"/>
                  </a:lnTo>
                  <a:lnTo>
                    <a:pt x="680717" y="509431"/>
                  </a:lnTo>
                  <a:lnTo>
                    <a:pt x="679469" y="510453"/>
                  </a:lnTo>
                  <a:lnTo>
                    <a:pt x="678901" y="511928"/>
                  </a:lnTo>
                  <a:lnTo>
                    <a:pt x="678220" y="511928"/>
                  </a:lnTo>
                  <a:lnTo>
                    <a:pt x="678220" y="511021"/>
                  </a:lnTo>
                  <a:lnTo>
                    <a:pt x="677653" y="511021"/>
                  </a:lnTo>
                  <a:lnTo>
                    <a:pt x="676631" y="512155"/>
                  </a:lnTo>
                  <a:lnTo>
                    <a:pt x="675723" y="510907"/>
                  </a:lnTo>
                  <a:lnTo>
                    <a:pt x="675156" y="508864"/>
                  </a:lnTo>
                  <a:lnTo>
                    <a:pt x="674929" y="507275"/>
                  </a:lnTo>
                  <a:lnTo>
                    <a:pt x="674815" y="504323"/>
                  </a:lnTo>
                  <a:lnTo>
                    <a:pt x="675156" y="502961"/>
                  </a:lnTo>
                  <a:lnTo>
                    <a:pt x="676177" y="501826"/>
                  </a:lnTo>
                  <a:lnTo>
                    <a:pt x="677880" y="501258"/>
                  </a:lnTo>
                  <a:lnTo>
                    <a:pt x="679583" y="501032"/>
                  </a:lnTo>
                  <a:lnTo>
                    <a:pt x="680945" y="500464"/>
                  </a:lnTo>
                  <a:lnTo>
                    <a:pt x="681512" y="498875"/>
                  </a:lnTo>
                  <a:lnTo>
                    <a:pt x="682307" y="497967"/>
                  </a:lnTo>
                  <a:lnTo>
                    <a:pt x="693317" y="495356"/>
                  </a:lnTo>
                  <a:lnTo>
                    <a:pt x="696722" y="495356"/>
                  </a:lnTo>
                  <a:lnTo>
                    <a:pt x="700128" y="496037"/>
                  </a:lnTo>
                  <a:lnTo>
                    <a:pt x="701490" y="496832"/>
                  </a:lnTo>
                  <a:lnTo>
                    <a:pt x="703987" y="498989"/>
                  </a:lnTo>
                  <a:lnTo>
                    <a:pt x="707392" y="499896"/>
                  </a:lnTo>
                  <a:lnTo>
                    <a:pt x="711138" y="502507"/>
                  </a:lnTo>
                  <a:lnTo>
                    <a:pt x="712160" y="503642"/>
                  </a:lnTo>
                  <a:lnTo>
                    <a:pt x="712500" y="502280"/>
                  </a:lnTo>
                  <a:lnTo>
                    <a:pt x="711933" y="501258"/>
                  </a:lnTo>
                  <a:lnTo>
                    <a:pt x="711025" y="500123"/>
                  </a:lnTo>
                  <a:lnTo>
                    <a:pt x="710116" y="498648"/>
                  </a:lnTo>
                  <a:lnTo>
                    <a:pt x="711706" y="499215"/>
                  </a:lnTo>
                  <a:lnTo>
                    <a:pt x="712841" y="499215"/>
                  </a:lnTo>
                  <a:lnTo>
                    <a:pt x="713749" y="498761"/>
                  </a:lnTo>
                  <a:lnTo>
                    <a:pt x="714657" y="497853"/>
                  </a:lnTo>
                  <a:lnTo>
                    <a:pt x="714770" y="499329"/>
                  </a:lnTo>
                  <a:lnTo>
                    <a:pt x="717381" y="500123"/>
                  </a:lnTo>
                  <a:lnTo>
                    <a:pt x="721921" y="500464"/>
                  </a:lnTo>
                  <a:lnTo>
                    <a:pt x="719197" y="501713"/>
                  </a:lnTo>
                  <a:lnTo>
                    <a:pt x="718630" y="502053"/>
                  </a:lnTo>
                  <a:lnTo>
                    <a:pt x="718516" y="503075"/>
                  </a:lnTo>
                  <a:lnTo>
                    <a:pt x="718857" y="503983"/>
                  </a:lnTo>
                  <a:lnTo>
                    <a:pt x="719424" y="505004"/>
                  </a:lnTo>
                  <a:lnTo>
                    <a:pt x="720105" y="506140"/>
                  </a:lnTo>
                  <a:close/>
                  <a:moveTo>
                    <a:pt x="123839" y="498194"/>
                  </a:moveTo>
                  <a:lnTo>
                    <a:pt x="125428" y="501486"/>
                  </a:lnTo>
                  <a:lnTo>
                    <a:pt x="132125" y="505799"/>
                  </a:lnTo>
                  <a:lnTo>
                    <a:pt x="133033" y="509545"/>
                  </a:lnTo>
                  <a:lnTo>
                    <a:pt x="131785" y="507956"/>
                  </a:lnTo>
                  <a:lnTo>
                    <a:pt x="128947" y="506594"/>
                  </a:lnTo>
                  <a:lnTo>
                    <a:pt x="125655" y="505685"/>
                  </a:lnTo>
                  <a:lnTo>
                    <a:pt x="123044" y="505459"/>
                  </a:lnTo>
                  <a:lnTo>
                    <a:pt x="121569" y="506140"/>
                  </a:lnTo>
                  <a:lnTo>
                    <a:pt x="120661" y="507275"/>
                  </a:lnTo>
                  <a:lnTo>
                    <a:pt x="119980" y="508297"/>
                  </a:lnTo>
                  <a:lnTo>
                    <a:pt x="119299" y="508750"/>
                  </a:lnTo>
                  <a:lnTo>
                    <a:pt x="118050" y="509431"/>
                  </a:lnTo>
                  <a:lnTo>
                    <a:pt x="118050" y="510907"/>
                  </a:lnTo>
                  <a:lnTo>
                    <a:pt x="118618" y="512383"/>
                  </a:lnTo>
                  <a:lnTo>
                    <a:pt x="118958" y="513064"/>
                  </a:lnTo>
                  <a:lnTo>
                    <a:pt x="118845" y="514653"/>
                  </a:lnTo>
                  <a:lnTo>
                    <a:pt x="118391" y="515447"/>
                  </a:lnTo>
                  <a:lnTo>
                    <a:pt x="117369" y="515674"/>
                  </a:lnTo>
                  <a:lnTo>
                    <a:pt x="115326" y="515674"/>
                  </a:lnTo>
                  <a:lnTo>
                    <a:pt x="114645" y="515107"/>
                  </a:lnTo>
                  <a:lnTo>
                    <a:pt x="111693" y="511474"/>
                  </a:lnTo>
                  <a:lnTo>
                    <a:pt x="106926" y="507502"/>
                  </a:lnTo>
                  <a:lnTo>
                    <a:pt x="104656" y="505118"/>
                  </a:lnTo>
                  <a:lnTo>
                    <a:pt x="104429" y="503188"/>
                  </a:lnTo>
                  <a:lnTo>
                    <a:pt x="102272" y="501258"/>
                  </a:lnTo>
                  <a:lnTo>
                    <a:pt x="98640" y="496264"/>
                  </a:lnTo>
                  <a:lnTo>
                    <a:pt x="96370" y="494789"/>
                  </a:lnTo>
                  <a:lnTo>
                    <a:pt x="97051" y="493313"/>
                  </a:lnTo>
                  <a:lnTo>
                    <a:pt x="96597" y="491270"/>
                  </a:lnTo>
                  <a:lnTo>
                    <a:pt x="97164" y="490475"/>
                  </a:lnTo>
                  <a:lnTo>
                    <a:pt x="96370" y="489681"/>
                  </a:lnTo>
                  <a:lnTo>
                    <a:pt x="100342" y="484005"/>
                  </a:lnTo>
                  <a:lnTo>
                    <a:pt x="102840" y="481621"/>
                  </a:lnTo>
                  <a:lnTo>
                    <a:pt x="105110" y="482189"/>
                  </a:lnTo>
                  <a:lnTo>
                    <a:pt x="105224" y="482530"/>
                  </a:lnTo>
                  <a:lnTo>
                    <a:pt x="105224" y="482870"/>
                  </a:lnTo>
                  <a:lnTo>
                    <a:pt x="105677" y="483438"/>
                  </a:lnTo>
                  <a:lnTo>
                    <a:pt x="105564" y="483664"/>
                  </a:lnTo>
                  <a:lnTo>
                    <a:pt x="107607" y="487524"/>
                  </a:lnTo>
                  <a:lnTo>
                    <a:pt x="108402" y="489907"/>
                  </a:lnTo>
                  <a:lnTo>
                    <a:pt x="109423" y="490816"/>
                  </a:lnTo>
                  <a:lnTo>
                    <a:pt x="111807" y="492178"/>
                  </a:lnTo>
                  <a:lnTo>
                    <a:pt x="114872" y="491383"/>
                  </a:lnTo>
                  <a:lnTo>
                    <a:pt x="118845" y="492972"/>
                  </a:lnTo>
                  <a:lnTo>
                    <a:pt x="122363" y="495696"/>
                  </a:lnTo>
                  <a:lnTo>
                    <a:pt x="123839" y="498194"/>
                  </a:lnTo>
                  <a:close/>
                  <a:moveTo>
                    <a:pt x="520669" y="501145"/>
                  </a:moveTo>
                  <a:lnTo>
                    <a:pt x="520896" y="502848"/>
                  </a:lnTo>
                  <a:lnTo>
                    <a:pt x="519988" y="505004"/>
                  </a:lnTo>
                  <a:lnTo>
                    <a:pt x="518626" y="507161"/>
                  </a:lnTo>
                  <a:lnTo>
                    <a:pt x="517264" y="508637"/>
                  </a:lnTo>
                  <a:lnTo>
                    <a:pt x="517490" y="509090"/>
                  </a:lnTo>
                  <a:lnTo>
                    <a:pt x="517831" y="511134"/>
                  </a:lnTo>
                  <a:lnTo>
                    <a:pt x="517264" y="511134"/>
                  </a:lnTo>
                  <a:lnTo>
                    <a:pt x="516469" y="509885"/>
                  </a:lnTo>
                  <a:lnTo>
                    <a:pt x="514312" y="508183"/>
                  </a:lnTo>
                  <a:lnTo>
                    <a:pt x="513291" y="507047"/>
                  </a:lnTo>
                  <a:lnTo>
                    <a:pt x="511474" y="501939"/>
                  </a:lnTo>
                  <a:lnTo>
                    <a:pt x="510907" y="501145"/>
                  </a:lnTo>
                  <a:lnTo>
                    <a:pt x="509431" y="501032"/>
                  </a:lnTo>
                  <a:lnTo>
                    <a:pt x="508296" y="500464"/>
                  </a:lnTo>
                  <a:lnTo>
                    <a:pt x="507275" y="499556"/>
                  </a:lnTo>
                  <a:lnTo>
                    <a:pt x="506253" y="498194"/>
                  </a:lnTo>
                  <a:lnTo>
                    <a:pt x="504664" y="495129"/>
                  </a:lnTo>
                  <a:lnTo>
                    <a:pt x="503529" y="494334"/>
                  </a:lnTo>
                  <a:lnTo>
                    <a:pt x="501940" y="495356"/>
                  </a:lnTo>
                  <a:lnTo>
                    <a:pt x="501372" y="491951"/>
                  </a:lnTo>
                  <a:lnTo>
                    <a:pt x="499556" y="489681"/>
                  </a:lnTo>
                  <a:lnTo>
                    <a:pt x="497399" y="487978"/>
                  </a:lnTo>
                  <a:lnTo>
                    <a:pt x="495924" y="486048"/>
                  </a:lnTo>
                  <a:lnTo>
                    <a:pt x="495243" y="486048"/>
                  </a:lnTo>
                  <a:lnTo>
                    <a:pt x="494562" y="487297"/>
                  </a:lnTo>
                  <a:lnTo>
                    <a:pt x="493767" y="487638"/>
                  </a:lnTo>
                  <a:lnTo>
                    <a:pt x="493426" y="486957"/>
                  </a:lnTo>
                  <a:lnTo>
                    <a:pt x="493994" y="485254"/>
                  </a:lnTo>
                  <a:lnTo>
                    <a:pt x="493200" y="484232"/>
                  </a:lnTo>
                  <a:lnTo>
                    <a:pt x="491837" y="482075"/>
                  </a:lnTo>
                  <a:lnTo>
                    <a:pt x="490702" y="481054"/>
                  </a:lnTo>
                  <a:lnTo>
                    <a:pt x="491837" y="480713"/>
                  </a:lnTo>
                  <a:lnTo>
                    <a:pt x="491951" y="480146"/>
                  </a:lnTo>
                  <a:lnTo>
                    <a:pt x="491610" y="479351"/>
                  </a:lnTo>
                  <a:lnTo>
                    <a:pt x="491383" y="478216"/>
                  </a:lnTo>
                  <a:lnTo>
                    <a:pt x="491724" y="477081"/>
                  </a:lnTo>
                  <a:lnTo>
                    <a:pt x="492519" y="476287"/>
                  </a:lnTo>
                  <a:lnTo>
                    <a:pt x="497853" y="473335"/>
                  </a:lnTo>
                  <a:lnTo>
                    <a:pt x="500010" y="472881"/>
                  </a:lnTo>
                  <a:lnTo>
                    <a:pt x="501486" y="473676"/>
                  </a:lnTo>
                  <a:lnTo>
                    <a:pt x="501372" y="475038"/>
                  </a:lnTo>
                  <a:lnTo>
                    <a:pt x="501599" y="475832"/>
                  </a:lnTo>
                  <a:lnTo>
                    <a:pt x="502167" y="476173"/>
                  </a:lnTo>
                  <a:lnTo>
                    <a:pt x="503188" y="476287"/>
                  </a:lnTo>
                  <a:lnTo>
                    <a:pt x="504210" y="476627"/>
                  </a:lnTo>
                  <a:lnTo>
                    <a:pt x="505118" y="477535"/>
                  </a:lnTo>
                  <a:lnTo>
                    <a:pt x="505572" y="478443"/>
                  </a:lnTo>
                  <a:lnTo>
                    <a:pt x="505232" y="478784"/>
                  </a:lnTo>
                  <a:lnTo>
                    <a:pt x="505232" y="479351"/>
                  </a:lnTo>
                  <a:lnTo>
                    <a:pt x="505913" y="482075"/>
                  </a:lnTo>
                  <a:lnTo>
                    <a:pt x="506253" y="482870"/>
                  </a:lnTo>
                  <a:lnTo>
                    <a:pt x="506934" y="483324"/>
                  </a:lnTo>
                  <a:lnTo>
                    <a:pt x="509545" y="484459"/>
                  </a:lnTo>
                  <a:lnTo>
                    <a:pt x="517150" y="484459"/>
                  </a:lnTo>
                  <a:lnTo>
                    <a:pt x="518058" y="485595"/>
                  </a:lnTo>
                  <a:lnTo>
                    <a:pt x="517604" y="488091"/>
                  </a:lnTo>
                  <a:lnTo>
                    <a:pt x="516015" y="492178"/>
                  </a:lnTo>
                  <a:lnTo>
                    <a:pt x="519988" y="495470"/>
                  </a:lnTo>
                  <a:lnTo>
                    <a:pt x="519307" y="496037"/>
                  </a:lnTo>
                  <a:lnTo>
                    <a:pt x="519080" y="496151"/>
                  </a:lnTo>
                  <a:lnTo>
                    <a:pt x="518626" y="496264"/>
                  </a:lnTo>
                  <a:lnTo>
                    <a:pt x="518739" y="497853"/>
                  </a:lnTo>
                  <a:lnTo>
                    <a:pt x="518058" y="498875"/>
                  </a:lnTo>
                  <a:lnTo>
                    <a:pt x="517377" y="499670"/>
                  </a:lnTo>
                  <a:lnTo>
                    <a:pt x="517264" y="500464"/>
                  </a:lnTo>
                  <a:lnTo>
                    <a:pt x="517945" y="501145"/>
                  </a:lnTo>
                  <a:lnTo>
                    <a:pt x="519534" y="500464"/>
                  </a:lnTo>
                  <a:lnTo>
                    <a:pt x="520669" y="501145"/>
                  </a:lnTo>
                  <a:close/>
                  <a:moveTo>
                    <a:pt x="367090" y="485254"/>
                  </a:moveTo>
                  <a:lnTo>
                    <a:pt x="366523" y="484345"/>
                  </a:lnTo>
                  <a:lnTo>
                    <a:pt x="366523" y="483551"/>
                  </a:lnTo>
                  <a:lnTo>
                    <a:pt x="367204" y="482302"/>
                  </a:lnTo>
                  <a:lnTo>
                    <a:pt x="368566" y="480940"/>
                  </a:lnTo>
                  <a:lnTo>
                    <a:pt x="370155" y="480146"/>
                  </a:lnTo>
                  <a:lnTo>
                    <a:pt x="372993" y="481054"/>
                  </a:lnTo>
                  <a:lnTo>
                    <a:pt x="374241" y="479919"/>
                  </a:lnTo>
                  <a:lnTo>
                    <a:pt x="375263" y="478103"/>
                  </a:lnTo>
                  <a:lnTo>
                    <a:pt x="375831" y="476854"/>
                  </a:lnTo>
                  <a:lnTo>
                    <a:pt x="374695" y="476968"/>
                  </a:lnTo>
                  <a:lnTo>
                    <a:pt x="373788" y="477649"/>
                  </a:lnTo>
                  <a:lnTo>
                    <a:pt x="373107" y="478330"/>
                  </a:lnTo>
                  <a:lnTo>
                    <a:pt x="372198" y="478670"/>
                  </a:lnTo>
                  <a:lnTo>
                    <a:pt x="371404" y="478443"/>
                  </a:lnTo>
                  <a:lnTo>
                    <a:pt x="369587" y="477762"/>
                  </a:lnTo>
                  <a:lnTo>
                    <a:pt x="368566" y="477762"/>
                  </a:lnTo>
                  <a:lnTo>
                    <a:pt x="371971" y="476059"/>
                  </a:lnTo>
                  <a:lnTo>
                    <a:pt x="370723" y="475378"/>
                  </a:lnTo>
                  <a:lnTo>
                    <a:pt x="369247" y="474244"/>
                  </a:lnTo>
                  <a:lnTo>
                    <a:pt x="370382" y="474130"/>
                  </a:lnTo>
                  <a:lnTo>
                    <a:pt x="371404" y="474244"/>
                  </a:lnTo>
                  <a:lnTo>
                    <a:pt x="372425" y="474584"/>
                  </a:lnTo>
                  <a:lnTo>
                    <a:pt x="373333" y="475265"/>
                  </a:lnTo>
                  <a:lnTo>
                    <a:pt x="373560" y="474357"/>
                  </a:lnTo>
                  <a:lnTo>
                    <a:pt x="373788" y="474130"/>
                  </a:lnTo>
                  <a:lnTo>
                    <a:pt x="373788" y="474016"/>
                  </a:lnTo>
                  <a:lnTo>
                    <a:pt x="373333" y="473562"/>
                  </a:lnTo>
                  <a:lnTo>
                    <a:pt x="374128" y="472994"/>
                  </a:lnTo>
                  <a:lnTo>
                    <a:pt x="374922" y="472654"/>
                  </a:lnTo>
                  <a:lnTo>
                    <a:pt x="375831" y="472541"/>
                  </a:lnTo>
                  <a:lnTo>
                    <a:pt x="378101" y="472881"/>
                  </a:lnTo>
                  <a:lnTo>
                    <a:pt x="379349" y="473449"/>
                  </a:lnTo>
                  <a:lnTo>
                    <a:pt x="379917" y="474244"/>
                  </a:lnTo>
                  <a:lnTo>
                    <a:pt x="379463" y="475151"/>
                  </a:lnTo>
                  <a:lnTo>
                    <a:pt x="379576" y="475832"/>
                  </a:lnTo>
                  <a:lnTo>
                    <a:pt x="379804" y="476627"/>
                  </a:lnTo>
                  <a:lnTo>
                    <a:pt x="380371" y="477308"/>
                  </a:lnTo>
                  <a:lnTo>
                    <a:pt x="380938" y="477762"/>
                  </a:lnTo>
                  <a:lnTo>
                    <a:pt x="380825" y="477875"/>
                  </a:lnTo>
                  <a:lnTo>
                    <a:pt x="380825" y="478443"/>
                  </a:lnTo>
                  <a:lnTo>
                    <a:pt x="383436" y="478443"/>
                  </a:lnTo>
                  <a:lnTo>
                    <a:pt x="380144" y="480032"/>
                  </a:lnTo>
                  <a:lnTo>
                    <a:pt x="380598" y="481281"/>
                  </a:lnTo>
                  <a:lnTo>
                    <a:pt x="378441" y="483097"/>
                  </a:lnTo>
                  <a:lnTo>
                    <a:pt x="378101" y="485026"/>
                  </a:lnTo>
                  <a:lnTo>
                    <a:pt x="377533" y="485026"/>
                  </a:lnTo>
                  <a:lnTo>
                    <a:pt x="376512" y="484119"/>
                  </a:lnTo>
                  <a:lnTo>
                    <a:pt x="375603" y="484800"/>
                  </a:lnTo>
                  <a:lnTo>
                    <a:pt x="374582" y="486048"/>
                  </a:lnTo>
                  <a:lnTo>
                    <a:pt x="373220" y="486729"/>
                  </a:lnTo>
                  <a:lnTo>
                    <a:pt x="371744" y="486616"/>
                  </a:lnTo>
                  <a:lnTo>
                    <a:pt x="368679" y="485708"/>
                  </a:lnTo>
                  <a:lnTo>
                    <a:pt x="367090" y="485254"/>
                  </a:lnTo>
                  <a:close/>
                  <a:moveTo>
                    <a:pt x="107607" y="465162"/>
                  </a:moveTo>
                  <a:lnTo>
                    <a:pt x="106132" y="464709"/>
                  </a:lnTo>
                  <a:lnTo>
                    <a:pt x="104883" y="463574"/>
                  </a:lnTo>
                  <a:lnTo>
                    <a:pt x="102613" y="460849"/>
                  </a:lnTo>
                  <a:lnTo>
                    <a:pt x="99889" y="459260"/>
                  </a:lnTo>
                  <a:lnTo>
                    <a:pt x="96143" y="458238"/>
                  </a:lnTo>
                  <a:lnTo>
                    <a:pt x="92851" y="458806"/>
                  </a:lnTo>
                  <a:lnTo>
                    <a:pt x="91262" y="461871"/>
                  </a:lnTo>
                  <a:lnTo>
                    <a:pt x="89446" y="460395"/>
                  </a:lnTo>
                  <a:lnTo>
                    <a:pt x="85927" y="459373"/>
                  </a:lnTo>
                  <a:lnTo>
                    <a:pt x="84565" y="457671"/>
                  </a:lnTo>
                  <a:lnTo>
                    <a:pt x="84224" y="456535"/>
                  </a:lnTo>
                  <a:lnTo>
                    <a:pt x="83997" y="454266"/>
                  </a:lnTo>
                  <a:lnTo>
                    <a:pt x="83770" y="453358"/>
                  </a:lnTo>
                  <a:lnTo>
                    <a:pt x="82181" y="450520"/>
                  </a:lnTo>
                  <a:lnTo>
                    <a:pt x="81727" y="449158"/>
                  </a:lnTo>
                  <a:lnTo>
                    <a:pt x="82976" y="449498"/>
                  </a:lnTo>
                  <a:lnTo>
                    <a:pt x="84565" y="451087"/>
                  </a:lnTo>
                  <a:lnTo>
                    <a:pt x="85700" y="451655"/>
                  </a:lnTo>
                  <a:lnTo>
                    <a:pt x="85700" y="450747"/>
                  </a:lnTo>
                  <a:lnTo>
                    <a:pt x="84111" y="449271"/>
                  </a:lnTo>
                  <a:lnTo>
                    <a:pt x="83203" y="447455"/>
                  </a:lnTo>
                  <a:lnTo>
                    <a:pt x="80592" y="440758"/>
                  </a:lnTo>
                  <a:lnTo>
                    <a:pt x="79457" y="438942"/>
                  </a:lnTo>
                  <a:lnTo>
                    <a:pt x="78435" y="438601"/>
                  </a:lnTo>
                  <a:lnTo>
                    <a:pt x="77754" y="440758"/>
                  </a:lnTo>
                  <a:lnTo>
                    <a:pt x="77754" y="442801"/>
                  </a:lnTo>
                  <a:lnTo>
                    <a:pt x="78549" y="446887"/>
                  </a:lnTo>
                  <a:lnTo>
                    <a:pt x="78435" y="449271"/>
                  </a:lnTo>
                  <a:lnTo>
                    <a:pt x="77527" y="451428"/>
                  </a:lnTo>
                  <a:lnTo>
                    <a:pt x="76278" y="452336"/>
                  </a:lnTo>
                  <a:lnTo>
                    <a:pt x="74916" y="452904"/>
                  </a:lnTo>
                  <a:lnTo>
                    <a:pt x="73781" y="454266"/>
                  </a:lnTo>
                  <a:lnTo>
                    <a:pt x="73214" y="454266"/>
                  </a:lnTo>
                  <a:lnTo>
                    <a:pt x="72646" y="452109"/>
                  </a:lnTo>
                  <a:lnTo>
                    <a:pt x="69809" y="450520"/>
                  </a:lnTo>
                  <a:lnTo>
                    <a:pt x="69241" y="448249"/>
                  </a:lnTo>
                  <a:lnTo>
                    <a:pt x="69581" y="447228"/>
                  </a:lnTo>
                  <a:lnTo>
                    <a:pt x="70376" y="445979"/>
                  </a:lnTo>
                  <a:lnTo>
                    <a:pt x="70944" y="444731"/>
                  </a:lnTo>
                  <a:lnTo>
                    <a:pt x="70830" y="443596"/>
                  </a:lnTo>
                  <a:lnTo>
                    <a:pt x="70490" y="442574"/>
                  </a:lnTo>
                  <a:lnTo>
                    <a:pt x="70717" y="441666"/>
                  </a:lnTo>
                  <a:lnTo>
                    <a:pt x="71284" y="440985"/>
                  </a:lnTo>
                  <a:lnTo>
                    <a:pt x="71852" y="440645"/>
                  </a:lnTo>
                  <a:lnTo>
                    <a:pt x="73214" y="439169"/>
                  </a:lnTo>
                  <a:lnTo>
                    <a:pt x="74462" y="435990"/>
                  </a:lnTo>
                  <a:lnTo>
                    <a:pt x="75030" y="432018"/>
                  </a:lnTo>
                  <a:lnTo>
                    <a:pt x="75144" y="428158"/>
                  </a:lnTo>
                  <a:lnTo>
                    <a:pt x="75711" y="429861"/>
                  </a:lnTo>
                  <a:lnTo>
                    <a:pt x="75825" y="430656"/>
                  </a:lnTo>
                  <a:lnTo>
                    <a:pt x="76506" y="430656"/>
                  </a:lnTo>
                  <a:lnTo>
                    <a:pt x="77868" y="428272"/>
                  </a:lnTo>
                  <a:lnTo>
                    <a:pt x="78662" y="429180"/>
                  </a:lnTo>
                  <a:lnTo>
                    <a:pt x="79343" y="431450"/>
                  </a:lnTo>
                  <a:lnTo>
                    <a:pt x="80592" y="433266"/>
                  </a:lnTo>
                  <a:lnTo>
                    <a:pt x="81387" y="432245"/>
                  </a:lnTo>
                  <a:lnTo>
                    <a:pt x="81727" y="432926"/>
                  </a:lnTo>
                  <a:lnTo>
                    <a:pt x="82068" y="434174"/>
                  </a:lnTo>
                  <a:lnTo>
                    <a:pt x="82862" y="434855"/>
                  </a:lnTo>
                  <a:lnTo>
                    <a:pt x="83884" y="434402"/>
                  </a:lnTo>
                  <a:lnTo>
                    <a:pt x="85586" y="432585"/>
                  </a:lnTo>
                  <a:lnTo>
                    <a:pt x="87857" y="431337"/>
                  </a:lnTo>
                  <a:lnTo>
                    <a:pt x="88765" y="429294"/>
                  </a:lnTo>
                  <a:lnTo>
                    <a:pt x="88878" y="426796"/>
                  </a:lnTo>
                  <a:lnTo>
                    <a:pt x="88084" y="424639"/>
                  </a:lnTo>
                  <a:lnTo>
                    <a:pt x="90013" y="425434"/>
                  </a:lnTo>
                  <a:lnTo>
                    <a:pt x="88878" y="421348"/>
                  </a:lnTo>
                  <a:lnTo>
                    <a:pt x="88765" y="420439"/>
                  </a:lnTo>
                  <a:lnTo>
                    <a:pt x="88992" y="418851"/>
                  </a:lnTo>
                  <a:lnTo>
                    <a:pt x="89332" y="417489"/>
                  </a:lnTo>
                  <a:lnTo>
                    <a:pt x="89446" y="416353"/>
                  </a:lnTo>
                  <a:lnTo>
                    <a:pt x="88878" y="415332"/>
                  </a:lnTo>
                  <a:lnTo>
                    <a:pt x="88878" y="414537"/>
                  </a:lnTo>
                  <a:lnTo>
                    <a:pt x="92170" y="414537"/>
                  </a:lnTo>
                  <a:lnTo>
                    <a:pt x="97391" y="429634"/>
                  </a:lnTo>
                  <a:lnTo>
                    <a:pt x="97618" y="430656"/>
                  </a:lnTo>
                  <a:lnTo>
                    <a:pt x="97505" y="432471"/>
                  </a:lnTo>
                  <a:lnTo>
                    <a:pt x="96937" y="433493"/>
                  </a:lnTo>
                  <a:lnTo>
                    <a:pt x="96029" y="434288"/>
                  </a:lnTo>
                  <a:lnTo>
                    <a:pt x="94894" y="435650"/>
                  </a:lnTo>
                  <a:lnTo>
                    <a:pt x="95689" y="436785"/>
                  </a:lnTo>
                  <a:lnTo>
                    <a:pt x="97959" y="441212"/>
                  </a:lnTo>
                  <a:lnTo>
                    <a:pt x="99208" y="441779"/>
                  </a:lnTo>
                  <a:lnTo>
                    <a:pt x="100570" y="440645"/>
                  </a:lnTo>
                  <a:lnTo>
                    <a:pt x="101932" y="439055"/>
                  </a:lnTo>
                  <a:lnTo>
                    <a:pt x="102953" y="438261"/>
                  </a:lnTo>
                  <a:lnTo>
                    <a:pt x="102726" y="438715"/>
                  </a:lnTo>
                  <a:lnTo>
                    <a:pt x="102499" y="439623"/>
                  </a:lnTo>
                  <a:lnTo>
                    <a:pt x="102272" y="440077"/>
                  </a:lnTo>
                  <a:lnTo>
                    <a:pt x="104088" y="440417"/>
                  </a:lnTo>
                  <a:lnTo>
                    <a:pt x="104656" y="441666"/>
                  </a:lnTo>
                  <a:lnTo>
                    <a:pt x="104883" y="443369"/>
                  </a:lnTo>
                  <a:lnTo>
                    <a:pt x="105564" y="445072"/>
                  </a:lnTo>
                  <a:lnTo>
                    <a:pt x="109650" y="448817"/>
                  </a:lnTo>
                  <a:lnTo>
                    <a:pt x="110672" y="452109"/>
                  </a:lnTo>
                  <a:lnTo>
                    <a:pt x="114077" y="456876"/>
                  </a:lnTo>
                  <a:lnTo>
                    <a:pt x="114758" y="458806"/>
                  </a:lnTo>
                  <a:lnTo>
                    <a:pt x="114985" y="460849"/>
                  </a:lnTo>
                  <a:lnTo>
                    <a:pt x="114645" y="462893"/>
                  </a:lnTo>
                  <a:lnTo>
                    <a:pt x="113623" y="464936"/>
                  </a:lnTo>
                  <a:lnTo>
                    <a:pt x="113056" y="465049"/>
                  </a:lnTo>
                  <a:lnTo>
                    <a:pt x="110559" y="464481"/>
                  </a:lnTo>
                  <a:lnTo>
                    <a:pt x="109650" y="464595"/>
                  </a:lnTo>
                  <a:lnTo>
                    <a:pt x="108629" y="465276"/>
                  </a:lnTo>
                  <a:lnTo>
                    <a:pt x="107607" y="465162"/>
                  </a:lnTo>
                  <a:close/>
                  <a:moveTo>
                    <a:pt x="105905" y="424639"/>
                  </a:moveTo>
                  <a:lnTo>
                    <a:pt x="107040" y="424980"/>
                  </a:lnTo>
                  <a:lnTo>
                    <a:pt x="108061" y="425548"/>
                  </a:lnTo>
                  <a:lnTo>
                    <a:pt x="109878" y="427137"/>
                  </a:lnTo>
                  <a:lnTo>
                    <a:pt x="109423" y="427023"/>
                  </a:lnTo>
                  <a:lnTo>
                    <a:pt x="107948" y="427137"/>
                  </a:lnTo>
                  <a:lnTo>
                    <a:pt x="108515" y="430428"/>
                  </a:lnTo>
                  <a:lnTo>
                    <a:pt x="109083" y="431678"/>
                  </a:lnTo>
                  <a:lnTo>
                    <a:pt x="110445" y="432245"/>
                  </a:lnTo>
                  <a:lnTo>
                    <a:pt x="110445" y="433152"/>
                  </a:lnTo>
                  <a:lnTo>
                    <a:pt x="107721" y="433493"/>
                  </a:lnTo>
                  <a:lnTo>
                    <a:pt x="106132" y="434061"/>
                  </a:lnTo>
                  <a:lnTo>
                    <a:pt x="104770" y="433721"/>
                  </a:lnTo>
                  <a:lnTo>
                    <a:pt x="103067" y="431450"/>
                  </a:lnTo>
                  <a:lnTo>
                    <a:pt x="103748" y="430656"/>
                  </a:lnTo>
                  <a:lnTo>
                    <a:pt x="102272" y="429066"/>
                  </a:lnTo>
                  <a:lnTo>
                    <a:pt x="101024" y="427250"/>
                  </a:lnTo>
                  <a:lnTo>
                    <a:pt x="99094" y="423051"/>
                  </a:lnTo>
                  <a:lnTo>
                    <a:pt x="98867" y="422142"/>
                  </a:lnTo>
                  <a:lnTo>
                    <a:pt x="98640" y="419305"/>
                  </a:lnTo>
                  <a:lnTo>
                    <a:pt x="98413" y="418056"/>
                  </a:lnTo>
                  <a:lnTo>
                    <a:pt x="97618" y="417375"/>
                  </a:lnTo>
                  <a:lnTo>
                    <a:pt x="96483" y="416581"/>
                  </a:lnTo>
                  <a:lnTo>
                    <a:pt x="95802" y="415559"/>
                  </a:lnTo>
                  <a:lnTo>
                    <a:pt x="96256" y="413743"/>
                  </a:lnTo>
                  <a:lnTo>
                    <a:pt x="97846" y="414764"/>
                  </a:lnTo>
                  <a:lnTo>
                    <a:pt x="98640" y="414083"/>
                  </a:lnTo>
                  <a:lnTo>
                    <a:pt x="99661" y="411245"/>
                  </a:lnTo>
                  <a:lnTo>
                    <a:pt x="101364" y="411813"/>
                  </a:lnTo>
                  <a:lnTo>
                    <a:pt x="101591" y="413402"/>
                  </a:lnTo>
                  <a:lnTo>
                    <a:pt x="101024" y="415218"/>
                  </a:lnTo>
                  <a:lnTo>
                    <a:pt x="100342" y="416467"/>
                  </a:lnTo>
                  <a:lnTo>
                    <a:pt x="102045" y="416353"/>
                  </a:lnTo>
                  <a:lnTo>
                    <a:pt x="103067" y="416807"/>
                  </a:lnTo>
                  <a:lnTo>
                    <a:pt x="103975" y="417489"/>
                  </a:lnTo>
                  <a:lnTo>
                    <a:pt x="104996" y="418170"/>
                  </a:lnTo>
                  <a:lnTo>
                    <a:pt x="104429" y="420667"/>
                  </a:lnTo>
                  <a:lnTo>
                    <a:pt x="103634" y="422823"/>
                  </a:lnTo>
                  <a:lnTo>
                    <a:pt x="101705" y="426683"/>
                  </a:lnTo>
                  <a:lnTo>
                    <a:pt x="102386" y="427137"/>
                  </a:lnTo>
                  <a:lnTo>
                    <a:pt x="103407" y="427477"/>
                  </a:lnTo>
                  <a:lnTo>
                    <a:pt x="104543" y="427591"/>
                  </a:lnTo>
                  <a:lnTo>
                    <a:pt x="105677" y="427477"/>
                  </a:lnTo>
                  <a:lnTo>
                    <a:pt x="105677" y="426683"/>
                  </a:lnTo>
                  <a:lnTo>
                    <a:pt x="104315" y="425775"/>
                  </a:lnTo>
                  <a:lnTo>
                    <a:pt x="106245" y="425775"/>
                  </a:lnTo>
                  <a:lnTo>
                    <a:pt x="105905" y="424639"/>
                  </a:lnTo>
                  <a:close/>
                  <a:moveTo>
                    <a:pt x="127698" y="398419"/>
                  </a:moveTo>
                  <a:lnTo>
                    <a:pt x="125542" y="401484"/>
                  </a:lnTo>
                  <a:lnTo>
                    <a:pt x="124634" y="403527"/>
                  </a:lnTo>
                  <a:lnTo>
                    <a:pt x="124407" y="405230"/>
                  </a:lnTo>
                  <a:lnTo>
                    <a:pt x="123044" y="405230"/>
                  </a:lnTo>
                  <a:lnTo>
                    <a:pt x="123044" y="404321"/>
                  </a:lnTo>
                  <a:lnTo>
                    <a:pt x="126790" y="398532"/>
                  </a:lnTo>
                  <a:lnTo>
                    <a:pt x="127698" y="398419"/>
                  </a:lnTo>
                  <a:close/>
                  <a:moveTo>
                    <a:pt x="634406" y="406024"/>
                  </a:moveTo>
                  <a:lnTo>
                    <a:pt x="633157" y="407500"/>
                  </a:lnTo>
                  <a:lnTo>
                    <a:pt x="633044" y="409997"/>
                  </a:lnTo>
                  <a:lnTo>
                    <a:pt x="632589" y="412153"/>
                  </a:lnTo>
                  <a:lnTo>
                    <a:pt x="630433" y="412835"/>
                  </a:lnTo>
                  <a:lnTo>
                    <a:pt x="631227" y="413969"/>
                  </a:lnTo>
                  <a:lnTo>
                    <a:pt x="631681" y="414310"/>
                  </a:lnTo>
                  <a:lnTo>
                    <a:pt x="632476" y="414537"/>
                  </a:lnTo>
                  <a:lnTo>
                    <a:pt x="631908" y="415332"/>
                  </a:lnTo>
                  <a:lnTo>
                    <a:pt x="633611" y="415445"/>
                  </a:lnTo>
                  <a:lnTo>
                    <a:pt x="633611" y="416240"/>
                  </a:lnTo>
                  <a:lnTo>
                    <a:pt x="632476" y="418056"/>
                  </a:lnTo>
                  <a:lnTo>
                    <a:pt x="632135" y="419872"/>
                  </a:lnTo>
                  <a:lnTo>
                    <a:pt x="632135" y="421461"/>
                  </a:lnTo>
                  <a:lnTo>
                    <a:pt x="633157" y="430769"/>
                  </a:lnTo>
                  <a:lnTo>
                    <a:pt x="634519" y="435764"/>
                  </a:lnTo>
                  <a:lnTo>
                    <a:pt x="631908" y="436104"/>
                  </a:lnTo>
                  <a:lnTo>
                    <a:pt x="629638" y="438034"/>
                  </a:lnTo>
                  <a:lnTo>
                    <a:pt x="628503" y="440758"/>
                  </a:lnTo>
                  <a:lnTo>
                    <a:pt x="629411" y="443710"/>
                  </a:lnTo>
                  <a:lnTo>
                    <a:pt x="629411" y="445525"/>
                  </a:lnTo>
                  <a:lnTo>
                    <a:pt x="627141" y="446774"/>
                  </a:lnTo>
                  <a:lnTo>
                    <a:pt x="622487" y="448249"/>
                  </a:lnTo>
                  <a:lnTo>
                    <a:pt x="621693" y="449498"/>
                  </a:lnTo>
                  <a:lnTo>
                    <a:pt x="621125" y="452223"/>
                  </a:lnTo>
                  <a:lnTo>
                    <a:pt x="620557" y="453244"/>
                  </a:lnTo>
                  <a:lnTo>
                    <a:pt x="619649" y="453585"/>
                  </a:lnTo>
                  <a:lnTo>
                    <a:pt x="617606" y="452677"/>
                  </a:lnTo>
                  <a:lnTo>
                    <a:pt x="616244" y="452449"/>
                  </a:lnTo>
                  <a:lnTo>
                    <a:pt x="615222" y="451768"/>
                  </a:lnTo>
                  <a:lnTo>
                    <a:pt x="613066" y="448931"/>
                  </a:lnTo>
                  <a:lnTo>
                    <a:pt x="612612" y="448704"/>
                  </a:lnTo>
                  <a:lnTo>
                    <a:pt x="612158" y="448817"/>
                  </a:lnTo>
                  <a:lnTo>
                    <a:pt x="611250" y="447909"/>
                  </a:lnTo>
                  <a:lnTo>
                    <a:pt x="610342" y="446434"/>
                  </a:lnTo>
                  <a:lnTo>
                    <a:pt x="609887" y="444958"/>
                  </a:lnTo>
                  <a:lnTo>
                    <a:pt x="609433" y="445184"/>
                  </a:lnTo>
                  <a:lnTo>
                    <a:pt x="608298" y="445525"/>
                  </a:lnTo>
                  <a:lnTo>
                    <a:pt x="607844" y="445753"/>
                  </a:lnTo>
                  <a:lnTo>
                    <a:pt x="607844" y="444958"/>
                  </a:lnTo>
                  <a:lnTo>
                    <a:pt x="607731" y="443255"/>
                  </a:lnTo>
                  <a:lnTo>
                    <a:pt x="607731" y="442460"/>
                  </a:lnTo>
                  <a:lnTo>
                    <a:pt x="606142" y="443482"/>
                  </a:lnTo>
                  <a:lnTo>
                    <a:pt x="605460" y="442801"/>
                  </a:lnTo>
                  <a:lnTo>
                    <a:pt x="605574" y="441098"/>
                  </a:lnTo>
                  <a:lnTo>
                    <a:pt x="606369" y="439169"/>
                  </a:lnTo>
                  <a:lnTo>
                    <a:pt x="607277" y="438374"/>
                  </a:lnTo>
                  <a:lnTo>
                    <a:pt x="608525" y="437920"/>
                  </a:lnTo>
                  <a:lnTo>
                    <a:pt x="610342" y="437466"/>
                  </a:lnTo>
                  <a:lnTo>
                    <a:pt x="610909" y="437126"/>
                  </a:lnTo>
                  <a:lnTo>
                    <a:pt x="612044" y="435877"/>
                  </a:lnTo>
                  <a:lnTo>
                    <a:pt x="614428" y="436104"/>
                  </a:lnTo>
                  <a:lnTo>
                    <a:pt x="614996" y="435877"/>
                  </a:lnTo>
                  <a:lnTo>
                    <a:pt x="615677" y="434402"/>
                  </a:lnTo>
                  <a:lnTo>
                    <a:pt x="615677" y="432926"/>
                  </a:lnTo>
                  <a:lnTo>
                    <a:pt x="616130" y="431678"/>
                  </a:lnTo>
                  <a:lnTo>
                    <a:pt x="617720" y="430883"/>
                  </a:lnTo>
                  <a:lnTo>
                    <a:pt x="617266" y="429521"/>
                  </a:lnTo>
                  <a:lnTo>
                    <a:pt x="617493" y="426456"/>
                  </a:lnTo>
                  <a:lnTo>
                    <a:pt x="617152" y="424867"/>
                  </a:lnTo>
                  <a:lnTo>
                    <a:pt x="616925" y="425320"/>
                  </a:lnTo>
                  <a:lnTo>
                    <a:pt x="616925" y="425434"/>
                  </a:lnTo>
                  <a:lnTo>
                    <a:pt x="616811" y="425434"/>
                  </a:lnTo>
                  <a:lnTo>
                    <a:pt x="616358" y="425661"/>
                  </a:lnTo>
                  <a:lnTo>
                    <a:pt x="615903" y="424753"/>
                  </a:lnTo>
                  <a:lnTo>
                    <a:pt x="615336" y="424072"/>
                  </a:lnTo>
                  <a:lnTo>
                    <a:pt x="614541" y="423504"/>
                  </a:lnTo>
                  <a:lnTo>
                    <a:pt x="613633" y="423164"/>
                  </a:lnTo>
                  <a:lnTo>
                    <a:pt x="614201" y="422029"/>
                  </a:lnTo>
                  <a:lnTo>
                    <a:pt x="614087" y="420327"/>
                  </a:lnTo>
                  <a:lnTo>
                    <a:pt x="613633" y="418510"/>
                  </a:lnTo>
                  <a:lnTo>
                    <a:pt x="612952" y="417148"/>
                  </a:lnTo>
                  <a:lnTo>
                    <a:pt x="611817" y="415900"/>
                  </a:lnTo>
                  <a:lnTo>
                    <a:pt x="610682" y="415445"/>
                  </a:lnTo>
                  <a:lnTo>
                    <a:pt x="609433" y="415218"/>
                  </a:lnTo>
                  <a:lnTo>
                    <a:pt x="607731" y="414537"/>
                  </a:lnTo>
                  <a:lnTo>
                    <a:pt x="606369" y="413402"/>
                  </a:lnTo>
                  <a:lnTo>
                    <a:pt x="603304" y="409429"/>
                  </a:lnTo>
                  <a:lnTo>
                    <a:pt x="602509" y="407840"/>
                  </a:lnTo>
                  <a:lnTo>
                    <a:pt x="602282" y="405911"/>
                  </a:lnTo>
                  <a:lnTo>
                    <a:pt x="602850" y="404549"/>
                  </a:lnTo>
                  <a:lnTo>
                    <a:pt x="603531" y="403186"/>
                  </a:lnTo>
                  <a:lnTo>
                    <a:pt x="603871" y="401370"/>
                  </a:lnTo>
                  <a:lnTo>
                    <a:pt x="618060" y="398419"/>
                  </a:lnTo>
                  <a:lnTo>
                    <a:pt x="620103" y="398646"/>
                  </a:lnTo>
                  <a:lnTo>
                    <a:pt x="624757" y="400121"/>
                  </a:lnTo>
                  <a:lnTo>
                    <a:pt x="624984" y="400916"/>
                  </a:lnTo>
                  <a:lnTo>
                    <a:pt x="629071" y="405911"/>
                  </a:lnTo>
                  <a:lnTo>
                    <a:pt x="629298" y="405343"/>
                  </a:lnTo>
                  <a:lnTo>
                    <a:pt x="629411" y="404775"/>
                  </a:lnTo>
                  <a:lnTo>
                    <a:pt x="629752" y="404321"/>
                  </a:lnTo>
                  <a:lnTo>
                    <a:pt x="630433" y="404208"/>
                  </a:lnTo>
                  <a:lnTo>
                    <a:pt x="630546" y="403640"/>
                  </a:lnTo>
                  <a:lnTo>
                    <a:pt x="630433" y="403413"/>
                  </a:lnTo>
                  <a:lnTo>
                    <a:pt x="630206" y="403413"/>
                  </a:lnTo>
                  <a:lnTo>
                    <a:pt x="629865" y="403300"/>
                  </a:lnTo>
                  <a:lnTo>
                    <a:pt x="631341" y="402846"/>
                  </a:lnTo>
                  <a:lnTo>
                    <a:pt x="632589" y="403186"/>
                  </a:lnTo>
                  <a:lnTo>
                    <a:pt x="633611" y="404208"/>
                  </a:lnTo>
                  <a:lnTo>
                    <a:pt x="634406" y="406024"/>
                  </a:lnTo>
                  <a:close/>
                  <a:moveTo>
                    <a:pt x="578672" y="397511"/>
                  </a:moveTo>
                  <a:lnTo>
                    <a:pt x="579240" y="398419"/>
                  </a:lnTo>
                  <a:lnTo>
                    <a:pt x="581851" y="400916"/>
                  </a:lnTo>
                  <a:lnTo>
                    <a:pt x="581851" y="401484"/>
                  </a:lnTo>
                  <a:lnTo>
                    <a:pt x="581737" y="401597"/>
                  </a:lnTo>
                  <a:lnTo>
                    <a:pt x="581510" y="401597"/>
                  </a:lnTo>
                  <a:lnTo>
                    <a:pt x="581170" y="401711"/>
                  </a:lnTo>
                  <a:lnTo>
                    <a:pt x="580375" y="406138"/>
                  </a:lnTo>
                  <a:lnTo>
                    <a:pt x="580148" y="406932"/>
                  </a:lnTo>
                  <a:lnTo>
                    <a:pt x="578786" y="406705"/>
                  </a:lnTo>
                  <a:lnTo>
                    <a:pt x="577764" y="406251"/>
                  </a:lnTo>
                  <a:lnTo>
                    <a:pt x="576856" y="406138"/>
                  </a:lnTo>
                  <a:lnTo>
                    <a:pt x="575835" y="406819"/>
                  </a:lnTo>
                  <a:lnTo>
                    <a:pt x="575494" y="405683"/>
                  </a:lnTo>
                  <a:lnTo>
                    <a:pt x="575721" y="404889"/>
                  </a:lnTo>
                  <a:lnTo>
                    <a:pt x="575948" y="404208"/>
                  </a:lnTo>
                  <a:lnTo>
                    <a:pt x="575835" y="403413"/>
                  </a:lnTo>
                  <a:lnTo>
                    <a:pt x="575494" y="402846"/>
                  </a:lnTo>
                  <a:lnTo>
                    <a:pt x="574359" y="401711"/>
                  </a:lnTo>
                  <a:lnTo>
                    <a:pt x="573905" y="400916"/>
                  </a:lnTo>
                  <a:lnTo>
                    <a:pt x="572770" y="399894"/>
                  </a:lnTo>
                  <a:lnTo>
                    <a:pt x="572316" y="399213"/>
                  </a:lnTo>
                  <a:lnTo>
                    <a:pt x="572656" y="398419"/>
                  </a:lnTo>
                  <a:lnTo>
                    <a:pt x="573337" y="398078"/>
                  </a:lnTo>
                  <a:lnTo>
                    <a:pt x="573905" y="398306"/>
                  </a:lnTo>
                  <a:lnTo>
                    <a:pt x="574359" y="398873"/>
                  </a:lnTo>
                  <a:lnTo>
                    <a:pt x="574586" y="399213"/>
                  </a:lnTo>
                  <a:lnTo>
                    <a:pt x="575154" y="398306"/>
                  </a:lnTo>
                  <a:lnTo>
                    <a:pt x="575835" y="397738"/>
                  </a:lnTo>
                  <a:lnTo>
                    <a:pt x="576629" y="397625"/>
                  </a:lnTo>
                  <a:lnTo>
                    <a:pt x="577310" y="398306"/>
                  </a:lnTo>
                  <a:lnTo>
                    <a:pt x="577878" y="398306"/>
                  </a:lnTo>
                  <a:lnTo>
                    <a:pt x="577878" y="397397"/>
                  </a:lnTo>
                  <a:lnTo>
                    <a:pt x="578672" y="397397"/>
                  </a:lnTo>
                  <a:close/>
                  <a:moveTo>
                    <a:pt x="93192" y="396716"/>
                  </a:moveTo>
                  <a:lnTo>
                    <a:pt x="92283" y="397965"/>
                  </a:lnTo>
                  <a:lnTo>
                    <a:pt x="91262" y="399781"/>
                  </a:lnTo>
                  <a:lnTo>
                    <a:pt x="89900" y="402732"/>
                  </a:lnTo>
                  <a:lnTo>
                    <a:pt x="89219" y="402732"/>
                  </a:lnTo>
                  <a:lnTo>
                    <a:pt x="89219" y="399668"/>
                  </a:lnTo>
                  <a:lnTo>
                    <a:pt x="90921" y="387749"/>
                  </a:lnTo>
                  <a:lnTo>
                    <a:pt x="92738" y="383662"/>
                  </a:lnTo>
                  <a:lnTo>
                    <a:pt x="93192" y="381166"/>
                  </a:lnTo>
                  <a:lnTo>
                    <a:pt x="94894" y="376511"/>
                  </a:lnTo>
                  <a:lnTo>
                    <a:pt x="95802" y="376058"/>
                  </a:lnTo>
                  <a:lnTo>
                    <a:pt x="96597" y="374809"/>
                  </a:lnTo>
                  <a:lnTo>
                    <a:pt x="97846" y="372198"/>
                  </a:lnTo>
                  <a:lnTo>
                    <a:pt x="98980" y="370722"/>
                  </a:lnTo>
                  <a:lnTo>
                    <a:pt x="100797" y="369134"/>
                  </a:lnTo>
                  <a:lnTo>
                    <a:pt x="102953" y="367998"/>
                  </a:lnTo>
                  <a:lnTo>
                    <a:pt x="103180" y="368453"/>
                  </a:lnTo>
                  <a:lnTo>
                    <a:pt x="103294" y="369134"/>
                  </a:lnTo>
                  <a:lnTo>
                    <a:pt x="104429" y="369701"/>
                  </a:lnTo>
                  <a:lnTo>
                    <a:pt x="105905" y="371517"/>
                  </a:lnTo>
                  <a:lnTo>
                    <a:pt x="106359" y="373447"/>
                  </a:lnTo>
                  <a:lnTo>
                    <a:pt x="106472" y="375263"/>
                  </a:lnTo>
                  <a:lnTo>
                    <a:pt x="107040" y="376625"/>
                  </a:lnTo>
                  <a:lnTo>
                    <a:pt x="106472" y="378101"/>
                  </a:lnTo>
                  <a:lnTo>
                    <a:pt x="106472" y="379235"/>
                  </a:lnTo>
                  <a:lnTo>
                    <a:pt x="106813" y="380257"/>
                  </a:lnTo>
                  <a:lnTo>
                    <a:pt x="107040" y="381166"/>
                  </a:lnTo>
                  <a:lnTo>
                    <a:pt x="107040" y="382300"/>
                  </a:lnTo>
                  <a:lnTo>
                    <a:pt x="106926" y="382981"/>
                  </a:lnTo>
                  <a:lnTo>
                    <a:pt x="106586" y="383776"/>
                  </a:lnTo>
                  <a:lnTo>
                    <a:pt x="104315" y="387068"/>
                  </a:lnTo>
                  <a:lnTo>
                    <a:pt x="103862" y="388090"/>
                  </a:lnTo>
                  <a:lnTo>
                    <a:pt x="104088" y="388998"/>
                  </a:lnTo>
                  <a:lnTo>
                    <a:pt x="104770" y="389338"/>
                  </a:lnTo>
                  <a:lnTo>
                    <a:pt x="105224" y="388430"/>
                  </a:lnTo>
                  <a:lnTo>
                    <a:pt x="105677" y="387068"/>
                  </a:lnTo>
                  <a:lnTo>
                    <a:pt x="106359" y="386046"/>
                  </a:lnTo>
                  <a:lnTo>
                    <a:pt x="106472" y="387862"/>
                  </a:lnTo>
                  <a:lnTo>
                    <a:pt x="106132" y="394560"/>
                  </a:lnTo>
                  <a:lnTo>
                    <a:pt x="105677" y="395922"/>
                  </a:lnTo>
                  <a:lnTo>
                    <a:pt x="104996" y="396035"/>
                  </a:lnTo>
                  <a:lnTo>
                    <a:pt x="104315" y="394446"/>
                  </a:lnTo>
                  <a:lnTo>
                    <a:pt x="103634" y="394446"/>
                  </a:lnTo>
                  <a:lnTo>
                    <a:pt x="103862" y="395013"/>
                  </a:lnTo>
                  <a:lnTo>
                    <a:pt x="104315" y="396943"/>
                  </a:lnTo>
                  <a:lnTo>
                    <a:pt x="103975" y="396603"/>
                  </a:lnTo>
                  <a:lnTo>
                    <a:pt x="102953" y="396035"/>
                  </a:lnTo>
                  <a:lnTo>
                    <a:pt x="102840" y="396943"/>
                  </a:lnTo>
                  <a:lnTo>
                    <a:pt x="102613" y="397397"/>
                  </a:lnTo>
                  <a:lnTo>
                    <a:pt x="102386" y="397851"/>
                  </a:lnTo>
                  <a:lnTo>
                    <a:pt x="102272" y="398532"/>
                  </a:lnTo>
                  <a:lnTo>
                    <a:pt x="100683" y="397738"/>
                  </a:lnTo>
                  <a:lnTo>
                    <a:pt x="99094" y="398078"/>
                  </a:lnTo>
                  <a:lnTo>
                    <a:pt x="98299" y="399100"/>
                  </a:lnTo>
                  <a:lnTo>
                    <a:pt x="98980" y="400349"/>
                  </a:lnTo>
                  <a:lnTo>
                    <a:pt x="98980" y="401143"/>
                  </a:lnTo>
                  <a:lnTo>
                    <a:pt x="97959" y="401030"/>
                  </a:lnTo>
                  <a:lnTo>
                    <a:pt x="97391" y="400575"/>
                  </a:lnTo>
                  <a:lnTo>
                    <a:pt x="97278" y="399781"/>
                  </a:lnTo>
                  <a:lnTo>
                    <a:pt x="97618" y="398646"/>
                  </a:lnTo>
                  <a:lnTo>
                    <a:pt x="95689" y="398306"/>
                  </a:lnTo>
                  <a:lnTo>
                    <a:pt x="94554" y="395808"/>
                  </a:lnTo>
                  <a:lnTo>
                    <a:pt x="93192" y="396716"/>
                  </a:lnTo>
                  <a:close/>
                  <a:moveTo>
                    <a:pt x="490135" y="372993"/>
                  </a:moveTo>
                  <a:lnTo>
                    <a:pt x="490362" y="373333"/>
                  </a:lnTo>
                  <a:lnTo>
                    <a:pt x="490589" y="373674"/>
                  </a:lnTo>
                  <a:lnTo>
                    <a:pt x="490816" y="374128"/>
                  </a:lnTo>
                  <a:lnTo>
                    <a:pt x="490929" y="375149"/>
                  </a:lnTo>
                  <a:lnTo>
                    <a:pt x="490816" y="376171"/>
                  </a:lnTo>
                  <a:lnTo>
                    <a:pt x="490589" y="376285"/>
                  </a:lnTo>
                  <a:lnTo>
                    <a:pt x="490135" y="376171"/>
                  </a:lnTo>
                  <a:lnTo>
                    <a:pt x="489567" y="376511"/>
                  </a:lnTo>
                  <a:lnTo>
                    <a:pt x="489000" y="377306"/>
                  </a:lnTo>
                  <a:lnTo>
                    <a:pt x="488319" y="377987"/>
                  </a:lnTo>
                  <a:lnTo>
                    <a:pt x="487638" y="378101"/>
                  </a:lnTo>
                  <a:lnTo>
                    <a:pt x="486843" y="377192"/>
                  </a:lnTo>
                  <a:lnTo>
                    <a:pt x="486162" y="377192"/>
                  </a:lnTo>
                  <a:lnTo>
                    <a:pt x="485140" y="377987"/>
                  </a:lnTo>
                  <a:lnTo>
                    <a:pt x="484005" y="377533"/>
                  </a:lnTo>
                  <a:lnTo>
                    <a:pt x="483097" y="376398"/>
                  </a:lnTo>
                  <a:lnTo>
                    <a:pt x="482757" y="375149"/>
                  </a:lnTo>
                  <a:lnTo>
                    <a:pt x="482189" y="375263"/>
                  </a:lnTo>
                  <a:lnTo>
                    <a:pt x="480941" y="375830"/>
                  </a:lnTo>
                  <a:lnTo>
                    <a:pt x="479806" y="376966"/>
                  </a:lnTo>
                  <a:lnTo>
                    <a:pt x="479465" y="378895"/>
                  </a:lnTo>
                  <a:lnTo>
                    <a:pt x="476173" y="374695"/>
                  </a:lnTo>
                  <a:lnTo>
                    <a:pt x="480259" y="372993"/>
                  </a:lnTo>
                  <a:lnTo>
                    <a:pt x="479238" y="369474"/>
                  </a:lnTo>
                  <a:lnTo>
                    <a:pt x="478557" y="368565"/>
                  </a:lnTo>
                  <a:lnTo>
                    <a:pt x="477535" y="369701"/>
                  </a:lnTo>
                  <a:lnTo>
                    <a:pt x="476968" y="369701"/>
                  </a:lnTo>
                  <a:lnTo>
                    <a:pt x="476627" y="368339"/>
                  </a:lnTo>
                  <a:lnTo>
                    <a:pt x="475833" y="367884"/>
                  </a:lnTo>
                  <a:lnTo>
                    <a:pt x="474697" y="368112"/>
                  </a:lnTo>
                  <a:lnTo>
                    <a:pt x="473562" y="368793"/>
                  </a:lnTo>
                  <a:lnTo>
                    <a:pt x="473562" y="367431"/>
                  </a:lnTo>
                  <a:lnTo>
                    <a:pt x="471406" y="366522"/>
                  </a:lnTo>
                  <a:lnTo>
                    <a:pt x="470952" y="364593"/>
                  </a:lnTo>
                  <a:lnTo>
                    <a:pt x="470611" y="364820"/>
                  </a:lnTo>
                  <a:lnTo>
                    <a:pt x="470271" y="365388"/>
                  </a:lnTo>
                  <a:lnTo>
                    <a:pt x="469590" y="364253"/>
                  </a:lnTo>
                  <a:lnTo>
                    <a:pt x="468681" y="363685"/>
                  </a:lnTo>
                  <a:lnTo>
                    <a:pt x="467774" y="363798"/>
                  </a:lnTo>
                  <a:lnTo>
                    <a:pt x="466865" y="364593"/>
                  </a:lnTo>
                  <a:lnTo>
                    <a:pt x="466752" y="363344"/>
                  </a:lnTo>
                  <a:lnTo>
                    <a:pt x="467092" y="362209"/>
                  </a:lnTo>
                  <a:lnTo>
                    <a:pt x="467774" y="361415"/>
                  </a:lnTo>
                  <a:lnTo>
                    <a:pt x="468568" y="361074"/>
                  </a:lnTo>
                  <a:lnTo>
                    <a:pt x="469362" y="360507"/>
                  </a:lnTo>
                  <a:lnTo>
                    <a:pt x="469362" y="359145"/>
                  </a:lnTo>
                  <a:lnTo>
                    <a:pt x="468908" y="356874"/>
                  </a:lnTo>
                  <a:lnTo>
                    <a:pt x="468908" y="355059"/>
                  </a:lnTo>
                  <a:lnTo>
                    <a:pt x="469249" y="353469"/>
                  </a:lnTo>
                  <a:lnTo>
                    <a:pt x="470271" y="352334"/>
                  </a:lnTo>
                  <a:lnTo>
                    <a:pt x="472200" y="351766"/>
                  </a:lnTo>
                  <a:lnTo>
                    <a:pt x="478897" y="356307"/>
                  </a:lnTo>
                  <a:lnTo>
                    <a:pt x="480146" y="357783"/>
                  </a:lnTo>
                  <a:lnTo>
                    <a:pt x="480373" y="359031"/>
                  </a:lnTo>
                  <a:lnTo>
                    <a:pt x="480032" y="362096"/>
                  </a:lnTo>
                  <a:lnTo>
                    <a:pt x="480146" y="363685"/>
                  </a:lnTo>
                  <a:lnTo>
                    <a:pt x="480600" y="364934"/>
                  </a:lnTo>
                  <a:lnTo>
                    <a:pt x="481168" y="365501"/>
                  </a:lnTo>
                  <a:lnTo>
                    <a:pt x="482757" y="366296"/>
                  </a:lnTo>
                  <a:lnTo>
                    <a:pt x="486843" y="369134"/>
                  </a:lnTo>
                  <a:lnTo>
                    <a:pt x="488886" y="370949"/>
                  </a:lnTo>
                  <a:lnTo>
                    <a:pt x="490135" y="372993"/>
                  </a:lnTo>
                  <a:close/>
                  <a:moveTo>
                    <a:pt x="481508" y="453244"/>
                  </a:moveTo>
                  <a:lnTo>
                    <a:pt x="480713" y="459373"/>
                  </a:lnTo>
                  <a:lnTo>
                    <a:pt x="480827" y="462438"/>
                  </a:lnTo>
                  <a:lnTo>
                    <a:pt x="482189" y="465162"/>
                  </a:lnTo>
                  <a:lnTo>
                    <a:pt x="481394" y="466865"/>
                  </a:lnTo>
                  <a:lnTo>
                    <a:pt x="480373" y="472200"/>
                  </a:lnTo>
                  <a:lnTo>
                    <a:pt x="479465" y="474244"/>
                  </a:lnTo>
                  <a:lnTo>
                    <a:pt x="478103" y="475492"/>
                  </a:lnTo>
                  <a:lnTo>
                    <a:pt x="476173" y="476627"/>
                  </a:lnTo>
                  <a:lnTo>
                    <a:pt x="474016" y="477422"/>
                  </a:lnTo>
                  <a:lnTo>
                    <a:pt x="471973" y="477762"/>
                  </a:lnTo>
                  <a:lnTo>
                    <a:pt x="470838" y="477422"/>
                  </a:lnTo>
                  <a:lnTo>
                    <a:pt x="470498" y="476741"/>
                  </a:lnTo>
                  <a:lnTo>
                    <a:pt x="470271" y="475265"/>
                  </a:lnTo>
                  <a:lnTo>
                    <a:pt x="468000" y="471519"/>
                  </a:lnTo>
                  <a:lnTo>
                    <a:pt x="467660" y="471406"/>
                  </a:lnTo>
                  <a:lnTo>
                    <a:pt x="466298" y="470270"/>
                  </a:lnTo>
                  <a:lnTo>
                    <a:pt x="463687" y="471406"/>
                  </a:lnTo>
                  <a:lnTo>
                    <a:pt x="462098" y="473335"/>
                  </a:lnTo>
                  <a:lnTo>
                    <a:pt x="463573" y="474357"/>
                  </a:lnTo>
                  <a:lnTo>
                    <a:pt x="463573" y="475265"/>
                  </a:lnTo>
                  <a:lnTo>
                    <a:pt x="462098" y="476513"/>
                  </a:lnTo>
                  <a:lnTo>
                    <a:pt x="460622" y="476287"/>
                  </a:lnTo>
                  <a:lnTo>
                    <a:pt x="459260" y="475265"/>
                  </a:lnTo>
                  <a:lnTo>
                    <a:pt x="457444" y="473222"/>
                  </a:lnTo>
                  <a:lnTo>
                    <a:pt x="456990" y="472427"/>
                  </a:lnTo>
                  <a:lnTo>
                    <a:pt x="456309" y="470951"/>
                  </a:lnTo>
                  <a:lnTo>
                    <a:pt x="455628" y="469930"/>
                  </a:lnTo>
                  <a:lnTo>
                    <a:pt x="454947" y="469136"/>
                  </a:lnTo>
                  <a:lnTo>
                    <a:pt x="454947" y="468455"/>
                  </a:lnTo>
                  <a:lnTo>
                    <a:pt x="456195" y="467546"/>
                  </a:lnTo>
                  <a:lnTo>
                    <a:pt x="455060" y="464822"/>
                  </a:lnTo>
                  <a:lnTo>
                    <a:pt x="454152" y="464027"/>
                  </a:lnTo>
                  <a:lnTo>
                    <a:pt x="452904" y="464255"/>
                  </a:lnTo>
                  <a:lnTo>
                    <a:pt x="452336" y="462211"/>
                  </a:lnTo>
                  <a:lnTo>
                    <a:pt x="450633" y="461076"/>
                  </a:lnTo>
                  <a:lnTo>
                    <a:pt x="448590" y="460849"/>
                  </a:lnTo>
                  <a:lnTo>
                    <a:pt x="446888" y="461644"/>
                  </a:lnTo>
                  <a:lnTo>
                    <a:pt x="445525" y="460849"/>
                  </a:lnTo>
                  <a:lnTo>
                    <a:pt x="445072" y="460962"/>
                  </a:lnTo>
                  <a:lnTo>
                    <a:pt x="444277" y="461644"/>
                  </a:lnTo>
                  <a:lnTo>
                    <a:pt x="444277" y="461076"/>
                  </a:lnTo>
                  <a:lnTo>
                    <a:pt x="444391" y="460849"/>
                  </a:lnTo>
                  <a:lnTo>
                    <a:pt x="444617" y="460736"/>
                  </a:lnTo>
                  <a:lnTo>
                    <a:pt x="444958" y="460736"/>
                  </a:lnTo>
                  <a:lnTo>
                    <a:pt x="444958" y="457444"/>
                  </a:lnTo>
                  <a:lnTo>
                    <a:pt x="444163" y="456876"/>
                  </a:lnTo>
                  <a:lnTo>
                    <a:pt x="442574" y="457217"/>
                  </a:lnTo>
                  <a:lnTo>
                    <a:pt x="442234" y="456309"/>
                  </a:lnTo>
                  <a:lnTo>
                    <a:pt x="442688" y="455401"/>
                  </a:lnTo>
                  <a:lnTo>
                    <a:pt x="444504" y="453585"/>
                  </a:lnTo>
                  <a:lnTo>
                    <a:pt x="444958" y="452449"/>
                  </a:lnTo>
                  <a:lnTo>
                    <a:pt x="444731" y="450860"/>
                  </a:lnTo>
                  <a:lnTo>
                    <a:pt x="443255" y="449158"/>
                  </a:lnTo>
                  <a:lnTo>
                    <a:pt x="442461" y="445979"/>
                  </a:lnTo>
                  <a:lnTo>
                    <a:pt x="441212" y="444958"/>
                  </a:lnTo>
                  <a:lnTo>
                    <a:pt x="439737" y="444617"/>
                  </a:lnTo>
                  <a:lnTo>
                    <a:pt x="438375" y="444958"/>
                  </a:lnTo>
                  <a:lnTo>
                    <a:pt x="438942" y="446660"/>
                  </a:lnTo>
                  <a:lnTo>
                    <a:pt x="436785" y="446093"/>
                  </a:lnTo>
                  <a:lnTo>
                    <a:pt x="437239" y="443822"/>
                  </a:lnTo>
                  <a:lnTo>
                    <a:pt x="438942" y="441326"/>
                  </a:lnTo>
                  <a:lnTo>
                    <a:pt x="440304" y="439963"/>
                  </a:lnTo>
                  <a:lnTo>
                    <a:pt x="439396" y="438261"/>
                  </a:lnTo>
                  <a:lnTo>
                    <a:pt x="438601" y="438261"/>
                  </a:lnTo>
                  <a:lnTo>
                    <a:pt x="437807" y="439169"/>
                  </a:lnTo>
                  <a:lnTo>
                    <a:pt x="436899" y="439963"/>
                  </a:lnTo>
                  <a:lnTo>
                    <a:pt x="436785" y="440304"/>
                  </a:lnTo>
                  <a:lnTo>
                    <a:pt x="436785" y="440872"/>
                  </a:lnTo>
                  <a:lnTo>
                    <a:pt x="436672" y="441439"/>
                  </a:lnTo>
                  <a:lnTo>
                    <a:pt x="435991" y="441666"/>
                  </a:lnTo>
                  <a:lnTo>
                    <a:pt x="435083" y="441439"/>
                  </a:lnTo>
                  <a:lnTo>
                    <a:pt x="435083" y="440872"/>
                  </a:lnTo>
                  <a:lnTo>
                    <a:pt x="435423" y="440304"/>
                  </a:lnTo>
                  <a:lnTo>
                    <a:pt x="435650" y="439963"/>
                  </a:lnTo>
                  <a:lnTo>
                    <a:pt x="435650" y="439055"/>
                  </a:lnTo>
                  <a:lnTo>
                    <a:pt x="434288" y="439055"/>
                  </a:lnTo>
                  <a:lnTo>
                    <a:pt x="436331" y="434855"/>
                  </a:lnTo>
                  <a:lnTo>
                    <a:pt x="434288" y="433721"/>
                  </a:lnTo>
                  <a:lnTo>
                    <a:pt x="432245" y="432926"/>
                  </a:lnTo>
                  <a:lnTo>
                    <a:pt x="429861" y="432471"/>
                  </a:lnTo>
                  <a:lnTo>
                    <a:pt x="427024" y="432359"/>
                  </a:lnTo>
                  <a:lnTo>
                    <a:pt x="429407" y="431678"/>
                  </a:lnTo>
                  <a:lnTo>
                    <a:pt x="430429" y="431109"/>
                  </a:lnTo>
                  <a:lnTo>
                    <a:pt x="431110" y="429861"/>
                  </a:lnTo>
                  <a:lnTo>
                    <a:pt x="430315" y="428726"/>
                  </a:lnTo>
                  <a:lnTo>
                    <a:pt x="430088" y="427591"/>
                  </a:lnTo>
                  <a:lnTo>
                    <a:pt x="430202" y="426796"/>
                  </a:lnTo>
                  <a:lnTo>
                    <a:pt x="430315" y="426569"/>
                  </a:lnTo>
                  <a:lnTo>
                    <a:pt x="429294" y="424526"/>
                  </a:lnTo>
                  <a:lnTo>
                    <a:pt x="428613" y="423618"/>
                  </a:lnTo>
                  <a:lnTo>
                    <a:pt x="428272" y="424413"/>
                  </a:lnTo>
                  <a:lnTo>
                    <a:pt x="422597" y="423958"/>
                  </a:lnTo>
                  <a:lnTo>
                    <a:pt x="416013" y="424753"/>
                  </a:lnTo>
                  <a:lnTo>
                    <a:pt x="414083" y="424526"/>
                  </a:lnTo>
                  <a:lnTo>
                    <a:pt x="410791" y="423391"/>
                  </a:lnTo>
                  <a:lnTo>
                    <a:pt x="409429" y="423164"/>
                  </a:lnTo>
                  <a:lnTo>
                    <a:pt x="407613" y="423391"/>
                  </a:lnTo>
                  <a:lnTo>
                    <a:pt x="404662" y="424072"/>
                  </a:lnTo>
                  <a:lnTo>
                    <a:pt x="403186" y="424072"/>
                  </a:lnTo>
                  <a:lnTo>
                    <a:pt x="396489" y="422370"/>
                  </a:lnTo>
                  <a:lnTo>
                    <a:pt x="395014" y="422483"/>
                  </a:lnTo>
                  <a:lnTo>
                    <a:pt x="391949" y="423391"/>
                  </a:lnTo>
                  <a:lnTo>
                    <a:pt x="390587" y="423164"/>
                  </a:lnTo>
                  <a:lnTo>
                    <a:pt x="389565" y="421915"/>
                  </a:lnTo>
                  <a:lnTo>
                    <a:pt x="387182" y="416353"/>
                  </a:lnTo>
                  <a:lnTo>
                    <a:pt x="386841" y="416807"/>
                  </a:lnTo>
                  <a:lnTo>
                    <a:pt x="386501" y="417148"/>
                  </a:lnTo>
                  <a:lnTo>
                    <a:pt x="386046" y="417375"/>
                  </a:lnTo>
                  <a:lnTo>
                    <a:pt x="385252" y="417262"/>
                  </a:lnTo>
                  <a:lnTo>
                    <a:pt x="386273" y="415445"/>
                  </a:lnTo>
                  <a:lnTo>
                    <a:pt x="388090" y="413402"/>
                  </a:lnTo>
                  <a:lnTo>
                    <a:pt x="389338" y="411359"/>
                  </a:lnTo>
                  <a:lnTo>
                    <a:pt x="388544" y="409657"/>
                  </a:lnTo>
                  <a:lnTo>
                    <a:pt x="388544" y="408748"/>
                  </a:lnTo>
                  <a:lnTo>
                    <a:pt x="389225" y="408748"/>
                  </a:lnTo>
                  <a:lnTo>
                    <a:pt x="389225" y="407954"/>
                  </a:lnTo>
                  <a:lnTo>
                    <a:pt x="387182" y="404321"/>
                  </a:lnTo>
                  <a:lnTo>
                    <a:pt x="385820" y="402618"/>
                  </a:lnTo>
                  <a:lnTo>
                    <a:pt x="384230" y="401937"/>
                  </a:lnTo>
                  <a:lnTo>
                    <a:pt x="380030" y="401256"/>
                  </a:lnTo>
                  <a:lnTo>
                    <a:pt x="377987" y="400462"/>
                  </a:lnTo>
                  <a:lnTo>
                    <a:pt x="376625" y="399440"/>
                  </a:lnTo>
                  <a:lnTo>
                    <a:pt x="376285" y="398532"/>
                  </a:lnTo>
                  <a:lnTo>
                    <a:pt x="376171" y="396375"/>
                  </a:lnTo>
                  <a:lnTo>
                    <a:pt x="375831" y="395354"/>
                  </a:lnTo>
                  <a:lnTo>
                    <a:pt x="373560" y="393538"/>
                  </a:lnTo>
                  <a:lnTo>
                    <a:pt x="373220" y="393084"/>
                  </a:lnTo>
                  <a:lnTo>
                    <a:pt x="372879" y="392630"/>
                  </a:lnTo>
                  <a:lnTo>
                    <a:pt x="372198" y="392403"/>
                  </a:lnTo>
                  <a:lnTo>
                    <a:pt x="371517" y="391836"/>
                  </a:lnTo>
                  <a:lnTo>
                    <a:pt x="371177" y="390473"/>
                  </a:lnTo>
                  <a:lnTo>
                    <a:pt x="370836" y="389565"/>
                  </a:lnTo>
                  <a:lnTo>
                    <a:pt x="369928" y="388771"/>
                  </a:lnTo>
                  <a:lnTo>
                    <a:pt x="366977" y="386955"/>
                  </a:lnTo>
                  <a:lnTo>
                    <a:pt x="364593" y="385819"/>
                  </a:lnTo>
                  <a:lnTo>
                    <a:pt x="361869" y="382868"/>
                  </a:lnTo>
                  <a:lnTo>
                    <a:pt x="360961" y="382528"/>
                  </a:lnTo>
                  <a:lnTo>
                    <a:pt x="360393" y="381960"/>
                  </a:lnTo>
                  <a:lnTo>
                    <a:pt x="359485" y="379576"/>
                  </a:lnTo>
                  <a:lnTo>
                    <a:pt x="359031" y="379009"/>
                  </a:lnTo>
                  <a:lnTo>
                    <a:pt x="356761" y="377760"/>
                  </a:lnTo>
                  <a:lnTo>
                    <a:pt x="347226" y="370609"/>
                  </a:lnTo>
                  <a:lnTo>
                    <a:pt x="343934" y="368793"/>
                  </a:lnTo>
                  <a:lnTo>
                    <a:pt x="341550" y="367998"/>
                  </a:lnTo>
                  <a:lnTo>
                    <a:pt x="340302" y="367884"/>
                  </a:lnTo>
                  <a:lnTo>
                    <a:pt x="338713" y="367998"/>
                  </a:lnTo>
                  <a:lnTo>
                    <a:pt x="335762" y="368565"/>
                  </a:lnTo>
                  <a:lnTo>
                    <a:pt x="334400" y="368453"/>
                  </a:lnTo>
                  <a:lnTo>
                    <a:pt x="333151" y="367431"/>
                  </a:lnTo>
                  <a:lnTo>
                    <a:pt x="331221" y="364934"/>
                  </a:lnTo>
                  <a:lnTo>
                    <a:pt x="330427" y="364593"/>
                  </a:lnTo>
                  <a:lnTo>
                    <a:pt x="329065" y="364479"/>
                  </a:lnTo>
                  <a:lnTo>
                    <a:pt x="327475" y="364139"/>
                  </a:lnTo>
                  <a:lnTo>
                    <a:pt x="326000" y="363458"/>
                  </a:lnTo>
                  <a:lnTo>
                    <a:pt x="324638" y="363117"/>
                  </a:lnTo>
                  <a:lnTo>
                    <a:pt x="323389" y="363572"/>
                  </a:lnTo>
                  <a:lnTo>
                    <a:pt x="323389" y="364479"/>
                  </a:lnTo>
                  <a:lnTo>
                    <a:pt x="324751" y="364479"/>
                  </a:lnTo>
                  <a:lnTo>
                    <a:pt x="326000" y="365047"/>
                  </a:lnTo>
                  <a:lnTo>
                    <a:pt x="326794" y="366182"/>
                  </a:lnTo>
                  <a:lnTo>
                    <a:pt x="326681" y="367884"/>
                  </a:lnTo>
                  <a:lnTo>
                    <a:pt x="325773" y="368565"/>
                  </a:lnTo>
                  <a:lnTo>
                    <a:pt x="324184" y="369020"/>
                  </a:lnTo>
                  <a:lnTo>
                    <a:pt x="313514" y="370041"/>
                  </a:lnTo>
                  <a:lnTo>
                    <a:pt x="311357" y="371290"/>
                  </a:lnTo>
                  <a:lnTo>
                    <a:pt x="311244" y="369928"/>
                  </a:lnTo>
                  <a:lnTo>
                    <a:pt x="311357" y="368453"/>
                  </a:lnTo>
                  <a:lnTo>
                    <a:pt x="311698" y="367317"/>
                  </a:lnTo>
                  <a:lnTo>
                    <a:pt x="312265" y="366863"/>
                  </a:lnTo>
                  <a:lnTo>
                    <a:pt x="313060" y="366522"/>
                  </a:lnTo>
                  <a:lnTo>
                    <a:pt x="315330" y="364820"/>
                  </a:lnTo>
                  <a:lnTo>
                    <a:pt x="316238" y="364479"/>
                  </a:lnTo>
                  <a:lnTo>
                    <a:pt x="318508" y="363912"/>
                  </a:lnTo>
                  <a:lnTo>
                    <a:pt x="322935" y="361528"/>
                  </a:lnTo>
                  <a:lnTo>
                    <a:pt x="325886" y="360734"/>
                  </a:lnTo>
                  <a:lnTo>
                    <a:pt x="328724" y="359258"/>
                  </a:lnTo>
                  <a:lnTo>
                    <a:pt x="330994" y="358464"/>
                  </a:lnTo>
                  <a:lnTo>
                    <a:pt x="331335" y="358123"/>
                  </a:lnTo>
                  <a:lnTo>
                    <a:pt x="331789" y="356421"/>
                  </a:lnTo>
                  <a:lnTo>
                    <a:pt x="332016" y="355966"/>
                  </a:lnTo>
                  <a:lnTo>
                    <a:pt x="333151" y="355626"/>
                  </a:lnTo>
                  <a:lnTo>
                    <a:pt x="335194" y="355512"/>
                  </a:lnTo>
                  <a:lnTo>
                    <a:pt x="336102" y="355059"/>
                  </a:lnTo>
                  <a:lnTo>
                    <a:pt x="336783" y="354037"/>
                  </a:lnTo>
                  <a:lnTo>
                    <a:pt x="337124" y="352902"/>
                  </a:lnTo>
                  <a:lnTo>
                    <a:pt x="337124" y="351766"/>
                  </a:lnTo>
                  <a:lnTo>
                    <a:pt x="336783" y="350858"/>
                  </a:lnTo>
                  <a:lnTo>
                    <a:pt x="338259" y="350404"/>
                  </a:lnTo>
                  <a:lnTo>
                    <a:pt x="340075" y="348701"/>
                  </a:lnTo>
                  <a:lnTo>
                    <a:pt x="341097" y="348361"/>
                  </a:lnTo>
                  <a:lnTo>
                    <a:pt x="347113" y="348361"/>
                  </a:lnTo>
                  <a:lnTo>
                    <a:pt x="349156" y="347680"/>
                  </a:lnTo>
                  <a:lnTo>
                    <a:pt x="354264" y="344729"/>
                  </a:lnTo>
                  <a:lnTo>
                    <a:pt x="356761" y="344275"/>
                  </a:lnTo>
                  <a:lnTo>
                    <a:pt x="357783" y="344842"/>
                  </a:lnTo>
                  <a:lnTo>
                    <a:pt x="359258" y="346545"/>
                  </a:lnTo>
                  <a:lnTo>
                    <a:pt x="359826" y="346885"/>
                  </a:lnTo>
                  <a:lnTo>
                    <a:pt x="361074" y="346999"/>
                  </a:lnTo>
                  <a:lnTo>
                    <a:pt x="362550" y="347453"/>
                  </a:lnTo>
                  <a:lnTo>
                    <a:pt x="363912" y="348248"/>
                  </a:lnTo>
                  <a:lnTo>
                    <a:pt x="364934" y="349383"/>
                  </a:lnTo>
                  <a:lnTo>
                    <a:pt x="364252" y="351766"/>
                  </a:lnTo>
                  <a:lnTo>
                    <a:pt x="365274" y="353583"/>
                  </a:lnTo>
                  <a:lnTo>
                    <a:pt x="367204" y="354831"/>
                  </a:lnTo>
                  <a:lnTo>
                    <a:pt x="369247" y="355285"/>
                  </a:lnTo>
                  <a:lnTo>
                    <a:pt x="369247" y="356533"/>
                  </a:lnTo>
                  <a:lnTo>
                    <a:pt x="370836" y="362209"/>
                  </a:lnTo>
                  <a:lnTo>
                    <a:pt x="371631" y="363798"/>
                  </a:lnTo>
                  <a:lnTo>
                    <a:pt x="371744" y="365160"/>
                  </a:lnTo>
                  <a:lnTo>
                    <a:pt x="372879" y="367431"/>
                  </a:lnTo>
                  <a:lnTo>
                    <a:pt x="374695" y="369587"/>
                  </a:lnTo>
                  <a:lnTo>
                    <a:pt x="379009" y="371403"/>
                  </a:lnTo>
                  <a:lnTo>
                    <a:pt x="383209" y="375036"/>
                  </a:lnTo>
                  <a:lnTo>
                    <a:pt x="385706" y="375604"/>
                  </a:lnTo>
                  <a:lnTo>
                    <a:pt x="385706" y="376511"/>
                  </a:lnTo>
                  <a:lnTo>
                    <a:pt x="385479" y="377420"/>
                  </a:lnTo>
                  <a:lnTo>
                    <a:pt x="385706" y="377873"/>
                  </a:lnTo>
                  <a:lnTo>
                    <a:pt x="386273" y="377873"/>
                  </a:lnTo>
                  <a:lnTo>
                    <a:pt x="386954" y="377192"/>
                  </a:lnTo>
                  <a:lnTo>
                    <a:pt x="388203" y="378441"/>
                  </a:lnTo>
                  <a:lnTo>
                    <a:pt x="390927" y="379009"/>
                  </a:lnTo>
                  <a:lnTo>
                    <a:pt x="392289" y="379804"/>
                  </a:lnTo>
                  <a:lnTo>
                    <a:pt x="393311" y="379122"/>
                  </a:lnTo>
                  <a:lnTo>
                    <a:pt x="394333" y="379804"/>
                  </a:lnTo>
                  <a:lnTo>
                    <a:pt x="396149" y="378554"/>
                  </a:lnTo>
                  <a:lnTo>
                    <a:pt x="398078" y="378895"/>
                  </a:lnTo>
                  <a:lnTo>
                    <a:pt x="399668" y="380485"/>
                  </a:lnTo>
                  <a:lnTo>
                    <a:pt x="400235" y="382754"/>
                  </a:lnTo>
                  <a:lnTo>
                    <a:pt x="401143" y="384230"/>
                  </a:lnTo>
                  <a:lnTo>
                    <a:pt x="403073" y="385592"/>
                  </a:lnTo>
                  <a:lnTo>
                    <a:pt x="406932" y="387408"/>
                  </a:lnTo>
                  <a:lnTo>
                    <a:pt x="411246" y="388771"/>
                  </a:lnTo>
                  <a:lnTo>
                    <a:pt x="415900" y="389111"/>
                  </a:lnTo>
                  <a:lnTo>
                    <a:pt x="417943" y="389565"/>
                  </a:lnTo>
                  <a:lnTo>
                    <a:pt x="419872" y="390360"/>
                  </a:lnTo>
                  <a:lnTo>
                    <a:pt x="421689" y="390246"/>
                  </a:lnTo>
                  <a:lnTo>
                    <a:pt x="423391" y="388203"/>
                  </a:lnTo>
                  <a:lnTo>
                    <a:pt x="425434" y="389224"/>
                  </a:lnTo>
                  <a:lnTo>
                    <a:pt x="427705" y="389224"/>
                  </a:lnTo>
                  <a:lnTo>
                    <a:pt x="429975" y="388998"/>
                  </a:lnTo>
                  <a:lnTo>
                    <a:pt x="432018" y="389111"/>
                  </a:lnTo>
                  <a:lnTo>
                    <a:pt x="438147" y="391267"/>
                  </a:lnTo>
                  <a:lnTo>
                    <a:pt x="439964" y="392403"/>
                  </a:lnTo>
                  <a:lnTo>
                    <a:pt x="438942" y="392743"/>
                  </a:lnTo>
                  <a:lnTo>
                    <a:pt x="437920" y="393538"/>
                  </a:lnTo>
                  <a:lnTo>
                    <a:pt x="437126" y="394560"/>
                  </a:lnTo>
                  <a:lnTo>
                    <a:pt x="436672" y="395808"/>
                  </a:lnTo>
                  <a:lnTo>
                    <a:pt x="436672" y="397851"/>
                  </a:lnTo>
                  <a:lnTo>
                    <a:pt x="437239" y="398987"/>
                  </a:lnTo>
                  <a:lnTo>
                    <a:pt x="445980" y="406251"/>
                  </a:lnTo>
                  <a:lnTo>
                    <a:pt x="447455" y="408407"/>
                  </a:lnTo>
                  <a:lnTo>
                    <a:pt x="445072" y="410338"/>
                  </a:lnTo>
                  <a:lnTo>
                    <a:pt x="443255" y="414424"/>
                  </a:lnTo>
                  <a:lnTo>
                    <a:pt x="442915" y="418624"/>
                  </a:lnTo>
                  <a:lnTo>
                    <a:pt x="444844" y="421234"/>
                  </a:lnTo>
                  <a:lnTo>
                    <a:pt x="444844" y="422029"/>
                  </a:lnTo>
                  <a:lnTo>
                    <a:pt x="443028" y="422596"/>
                  </a:lnTo>
                  <a:lnTo>
                    <a:pt x="443369" y="423732"/>
                  </a:lnTo>
                  <a:lnTo>
                    <a:pt x="445525" y="426342"/>
                  </a:lnTo>
                  <a:lnTo>
                    <a:pt x="445753" y="427818"/>
                  </a:lnTo>
                  <a:lnTo>
                    <a:pt x="445753" y="429747"/>
                  </a:lnTo>
                  <a:lnTo>
                    <a:pt x="445866" y="431450"/>
                  </a:lnTo>
                  <a:lnTo>
                    <a:pt x="448136" y="434288"/>
                  </a:lnTo>
                  <a:lnTo>
                    <a:pt x="448363" y="435536"/>
                  </a:lnTo>
                  <a:lnTo>
                    <a:pt x="448817" y="436217"/>
                  </a:lnTo>
                  <a:lnTo>
                    <a:pt x="449271" y="436558"/>
                  </a:lnTo>
                  <a:lnTo>
                    <a:pt x="449498" y="436899"/>
                  </a:lnTo>
                  <a:lnTo>
                    <a:pt x="449385" y="439055"/>
                  </a:lnTo>
                  <a:lnTo>
                    <a:pt x="449498" y="440191"/>
                  </a:lnTo>
                  <a:lnTo>
                    <a:pt x="449952" y="440985"/>
                  </a:lnTo>
                  <a:lnTo>
                    <a:pt x="448931" y="442574"/>
                  </a:lnTo>
                  <a:lnTo>
                    <a:pt x="448704" y="443141"/>
                  </a:lnTo>
                  <a:lnTo>
                    <a:pt x="449385" y="444731"/>
                  </a:lnTo>
                  <a:lnTo>
                    <a:pt x="450633" y="446206"/>
                  </a:lnTo>
                  <a:lnTo>
                    <a:pt x="453244" y="448136"/>
                  </a:lnTo>
                  <a:lnTo>
                    <a:pt x="456649" y="449839"/>
                  </a:lnTo>
                  <a:lnTo>
                    <a:pt x="456990" y="450520"/>
                  </a:lnTo>
                  <a:lnTo>
                    <a:pt x="457330" y="451655"/>
                  </a:lnTo>
                  <a:lnTo>
                    <a:pt x="457785" y="452677"/>
                  </a:lnTo>
                  <a:lnTo>
                    <a:pt x="458466" y="453130"/>
                  </a:lnTo>
                  <a:lnTo>
                    <a:pt x="461758" y="452449"/>
                  </a:lnTo>
                  <a:lnTo>
                    <a:pt x="463120" y="452449"/>
                  </a:lnTo>
                  <a:lnTo>
                    <a:pt x="465844" y="454492"/>
                  </a:lnTo>
                  <a:lnTo>
                    <a:pt x="469703" y="454947"/>
                  </a:lnTo>
                  <a:lnTo>
                    <a:pt x="471406" y="455628"/>
                  </a:lnTo>
                  <a:lnTo>
                    <a:pt x="473222" y="454720"/>
                  </a:lnTo>
                  <a:lnTo>
                    <a:pt x="481508" y="453244"/>
                  </a:lnTo>
                  <a:close/>
                  <a:moveTo>
                    <a:pt x="369815" y="331107"/>
                  </a:moveTo>
                  <a:lnTo>
                    <a:pt x="368793" y="330767"/>
                  </a:lnTo>
                  <a:lnTo>
                    <a:pt x="367772" y="330654"/>
                  </a:lnTo>
                  <a:lnTo>
                    <a:pt x="366750" y="330767"/>
                  </a:lnTo>
                  <a:lnTo>
                    <a:pt x="365842" y="331107"/>
                  </a:lnTo>
                  <a:lnTo>
                    <a:pt x="366182" y="328951"/>
                  </a:lnTo>
                  <a:lnTo>
                    <a:pt x="367317" y="328156"/>
                  </a:lnTo>
                  <a:lnTo>
                    <a:pt x="368566" y="327930"/>
                  </a:lnTo>
                  <a:lnTo>
                    <a:pt x="369134" y="327475"/>
                  </a:lnTo>
                  <a:lnTo>
                    <a:pt x="369587" y="326113"/>
                  </a:lnTo>
                  <a:lnTo>
                    <a:pt x="370609" y="324637"/>
                  </a:lnTo>
                  <a:lnTo>
                    <a:pt x="371971" y="323389"/>
                  </a:lnTo>
                  <a:lnTo>
                    <a:pt x="373220" y="322708"/>
                  </a:lnTo>
                  <a:lnTo>
                    <a:pt x="374809" y="323616"/>
                  </a:lnTo>
                  <a:lnTo>
                    <a:pt x="376398" y="325092"/>
                  </a:lnTo>
                  <a:lnTo>
                    <a:pt x="377306" y="327021"/>
                  </a:lnTo>
                  <a:lnTo>
                    <a:pt x="376512" y="329405"/>
                  </a:lnTo>
                  <a:lnTo>
                    <a:pt x="374922" y="328156"/>
                  </a:lnTo>
                  <a:lnTo>
                    <a:pt x="373560" y="329519"/>
                  </a:lnTo>
                  <a:lnTo>
                    <a:pt x="372085" y="332697"/>
                  </a:lnTo>
                  <a:lnTo>
                    <a:pt x="371404" y="332470"/>
                  </a:lnTo>
                  <a:lnTo>
                    <a:pt x="370609" y="331448"/>
                  </a:lnTo>
                  <a:lnTo>
                    <a:pt x="369815" y="331107"/>
                  </a:lnTo>
                  <a:close/>
                  <a:moveTo>
                    <a:pt x="392403" y="334626"/>
                  </a:moveTo>
                  <a:lnTo>
                    <a:pt x="391381" y="334059"/>
                  </a:lnTo>
                  <a:lnTo>
                    <a:pt x="388317" y="330994"/>
                  </a:lnTo>
                  <a:lnTo>
                    <a:pt x="387636" y="329973"/>
                  </a:lnTo>
                  <a:lnTo>
                    <a:pt x="387295" y="328270"/>
                  </a:lnTo>
                  <a:lnTo>
                    <a:pt x="384344" y="323502"/>
                  </a:lnTo>
                  <a:lnTo>
                    <a:pt x="385706" y="322708"/>
                  </a:lnTo>
                  <a:lnTo>
                    <a:pt x="385820" y="323389"/>
                  </a:lnTo>
                  <a:lnTo>
                    <a:pt x="386046" y="323502"/>
                  </a:lnTo>
                  <a:lnTo>
                    <a:pt x="386501" y="323389"/>
                  </a:lnTo>
                  <a:lnTo>
                    <a:pt x="387068" y="323502"/>
                  </a:lnTo>
                  <a:lnTo>
                    <a:pt x="389338" y="325999"/>
                  </a:lnTo>
                  <a:lnTo>
                    <a:pt x="392062" y="328270"/>
                  </a:lnTo>
                  <a:lnTo>
                    <a:pt x="395127" y="330086"/>
                  </a:lnTo>
                  <a:lnTo>
                    <a:pt x="398419" y="331221"/>
                  </a:lnTo>
                  <a:lnTo>
                    <a:pt x="398078" y="333038"/>
                  </a:lnTo>
                  <a:lnTo>
                    <a:pt x="399895" y="333378"/>
                  </a:lnTo>
                  <a:lnTo>
                    <a:pt x="402505" y="333264"/>
                  </a:lnTo>
                  <a:lnTo>
                    <a:pt x="404435" y="333832"/>
                  </a:lnTo>
                  <a:lnTo>
                    <a:pt x="404435" y="334626"/>
                  </a:lnTo>
                  <a:lnTo>
                    <a:pt x="401257" y="338032"/>
                  </a:lnTo>
                  <a:lnTo>
                    <a:pt x="399440" y="339280"/>
                  </a:lnTo>
                  <a:lnTo>
                    <a:pt x="397057" y="339621"/>
                  </a:lnTo>
                  <a:lnTo>
                    <a:pt x="396149" y="339280"/>
                  </a:lnTo>
                  <a:lnTo>
                    <a:pt x="394787" y="338145"/>
                  </a:lnTo>
                  <a:lnTo>
                    <a:pt x="392176" y="337691"/>
                  </a:lnTo>
                  <a:lnTo>
                    <a:pt x="391381" y="337124"/>
                  </a:lnTo>
                  <a:lnTo>
                    <a:pt x="391381" y="336329"/>
                  </a:lnTo>
                  <a:lnTo>
                    <a:pt x="392517" y="335421"/>
                  </a:lnTo>
                  <a:lnTo>
                    <a:pt x="392517" y="334626"/>
                  </a:lnTo>
                  <a:close/>
                  <a:moveTo>
                    <a:pt x="50058" y="319303"/>
                  </a:moveTo>
                  <a:lnTo>
                    <a:pt x="51533" y="321006"/>
                  </a:lnTo>
                  <a:lnTo>
                    <a:pt x="53236" y="322368"/>
                  </a:lnTo>
                  <a:lnTo>
                    <a:pt x="54825" y="324184"/>
                  </a:lnTo>
                  <a:lnTo>
                    <a:pt x="55961" y="327021"/>
                  </a:lnTo>
                  <a:lnTo>
                    <a:pt x="54031" y="326908"/>
                  </a:lnTo>
                  <a:lnTo>
                    <a:pt x="52782" y="326567"/>
                  </a:lnTo>
                  <a:lnTo>
                    <a:pt x="51760" y="325773"/>
                  </a:lnTo>
                  <a:lnTo>
                    <a:pt x="49831" y="323275"/>
                  </a:lnTo>
                  <a:lnTo>
                    <a:pt x="48809" y="321573"/>
                  </a:lnTo>
                  <a:lnTo>
                    <a:pt x="48582" y="319984"/>
                  </a:lnTo>
                  <a:lnTo>
                    <a:pt x="50058" y="319303"/>
                  </a:lnTo>
                  <a:close/>
                  <a:moveTo>
                    <a:pt x="418283" y="321800"/>
                  </a:moveTo>
                  <a:lnTo>
                    <a:pt x="416807" y="325659"/>
                  </a:lnTo>
                  <a:lnTo>
                    <a:pt x="414310" y="329178"/>
                  </a:lnTo>
                  <a:lnTo>
                    <a:pt x="411246" y="331448"/>
                  </a:lnTo>
                  <a:lnTo>
                    <a:pt x="408294" y="331221"/>
                  </a:lnTo>
                  <a:lnTo>
                    <a:pt x="409656" y="329405"/>
                  </a:lnTo>
                  <a:lnTo>
                    <a:pt x="411019" y="328270"/>
                  </a:lnTo>
                  <a:lnTo>
                    <a:pt x="412154" y="326908"/>
                  </a:lnTo>
                  <a:lnTo>
                    <a:pt x="413743" y="322254"/>
                  </a:lnTo>
                  <a:lnTo>
                    <a:pt x="418624" y="314535"/>
                  </a:lnTo>
                  <a:lnTo>
                    <a:pt x="420326" y="313286"/>
                  </a:lnTo>
                  <a:lnTo>
                    <a:pt x="420213" y="313741"/>
                  </a:lnTo>
                  <a:lnTo>
                    <a:pt x="420099" y="314195"/>
                  </a:lnTo>
                  <a:lnTo>
                    <a:pt x="419986" y="314648"/>
                  </a:lnTo>
                  <a:lnTo>
                    <a:pt x="419645" y="315103"/>
                  </a:lnTo>
                  <a:lnTo>
                    <a:pt x="421802" y="315557"/>
                  </a:lnTo>
                  <a:lnTo>
                    <a:pt x="421348" y="318168"/>
                  </a:lnTo>
                  <a:lnTo>
                    <a:pt x="419645" y="320892"/>
                  </a:lnTo>
                  <a:lnTo>
                    <a:pt x="418283" y="321800"/>
                  </a:lnTo>
                  <a:close/>
                  <a:moveTo>
                    <a:pt x="677993" y="343253"/>
                  </a:moveTo>
                  <a:lnTo>
                    <a:pt x="677993" y="344389"/>
                  </a:lnTo>
                  <a:lnTo>
                    <a:pt x="677766" y="346545"/>
                  </a:lnTo>
                  <a:lnTo>
                    <a:pt x="676518" y="347907"/>
                  </a:lnTo>
                  <a:lnTo>
                    <a:pt x="673680" y="346658"/>
                  </a:lnTo>
                  <a:lnTo>
                    <a:pt x="672091" y="347566"/>
                  </a:lnTo>
                  <a:lnTo>
                    <a:pt x="670956" y="346999"/>
                  </a:lnTo>
                  <a:lnTo>
                    <a:pt x="670047" y="345864"/>
                  </a:lnTo>
                  <a:lnTo>
                    <a:pt x="669026" y="344956"/>
                  </a:lnTo>
                  <a:lnTo>
                    <a:pt x="669707" y="344161"/>
                  </a:lnTo>
                  <a:lnTo>
                    <a:pt x="668799" y="343480"/>
                  </a:lnTo>
                  <a:lnTo>
                    <a:pt x="668685" y="342799"/>
                  </a:lnTo>
                  <a:lnTo>
                    <a:pt x="668913" y="342118"/>
                  </a:lnTo>
                  <a:lnTo>
                    <a:pt x="669026" y="341437"/>
                  </a:lnTo>
                  <a:lnTo>
                    <a:pt x="669140" y="340983"/>
                  </a:lnTo>
                  <a:lnTo>
                    <a:pt x="669707" y="339621"/>
                  </a:lnTo>
                  <a:lnTo>
                    <a:pt x="669707" y="338826"/>
                  </a:lnTo>
                  <a:lnTo>
                    <a:pt x="668572" y="337918"/>
                  </a:lnTo>
                  <a:lnTo>
                    <a:pt x="668345" y="337464"/>
                  </a:lnTo>
                  <a:lnTo>
                    <a:pt x="667664" y="335648"/>
                  </a:lnTo>
                  <a:lnTo>
                    <a:pt x="666075" y="335081"/>
                  </a:lnTo>
                  <a:lnTo>
                    <a:pt x="662783" y="335307"/>
                  </a:lnTo>
                  <a:lnTo>
                    <a:pt x="661080" y="336329"/>
                  </a:lnTo>
                  <a:lnTo>
                    <a:pt x="662669" y="338486"/>
                  </a:lnTo>
                  <a:lnTo>
                    <a:pt x="666415" y="341437"/>
                  </a:lnTo>
                  <a:lnTo>
                    <a:pt x="670047" y="346658"/>
                  </a:lnTo>
                  <a:lnTo>
                    <a:pt x="671864" y="348134"/>
                  </a:lnTo>
                  <a:lnTo>
                    <a:pt x="671864" y="349042"/>
                  </a:lnTo>
                  <a:lnTo>
                    <a:pt x="671637" y="349610"/>
                  </a:lnTo>
                  <a:lnTo>
                    <a:pt x="671523" y="349610"/>
                  </a:lnTo>
                  <a:lnTo>
                    <a:pt x="671637" y="349723"/>
                  </a:lnTo>
                  <a:lnTo>
                    <a:pt x="671864" y="350745"/>
                  </a:lnTo>
                  <a:lnTo>
                    <a:pt x="669366" y="351880"/>
                  </a:lnTo>
                  <a:lnTo>
                    <a:pt x="666302" y="352675"/>
                  </a:lnTo>
                  <a:lnTo>
                    <a:pt x="659945" y="353356"/>
                  </a:lnTo>
                  <a:lnTo>
                    <a:pt x="658243" y="353128"/>
                  </a:lnTo>
                  <a:lnTo>
                    <a:pt x="655178" y="351994"/>
                  </a:lnTo>
                  <a:lnTo>
                    <a:pt x="651659" y="351539"/>
                  </a:lnTo>
                  <a:lnTo>
                    <a:pt x="650297" y="350972"/>
                  </a:lnTo>
                  <a:lnTo>
                    <a:pt x="647913" y="349269"/>
                  </a:lnTo>
                  <a:lnTo>
                    <a:pt x="645530" y="348134"/>
                  </a:lnTo>
                  <a:lnTo>
                    <a:pt x="639741" y="346885"/>
                  </a:lnTo>
                  <a:lnTo>
                    <a:pt x="634746" y="346658"/>
                  </a:lnTo>
                  <a:lnTo>
                    <a:pt x="633725" y="346318"/>
                  </a:lnTo>
                  <a:lnTo>
                    <a:pt x="632816" y="345410"/>
                  </a:lnTo>
                  <a:lnTo>
                    <a:pt x="629865" y="341096"/>
                  </a:lnTo>
                  <a:lnTo>
                    <a:pt x="628730" y="340075"/>
                  </a:lnTo>
                  <a:lnTo>
                    <a:pt x="627141" y="339734"/>
                  </a:lnTo>
                  <a:lnTo>
                    <a:pt x="627141" y="338940"/>
                  </a:lnTo>
                  <a:lnTo>
                    <a:pt x="627709" y="338713"/>
                  </a:lnTo>
                  <a:lnTo>
                    <a:pt x="628503" y="338032"/>
                  </a:lnTo>
                  <a:lnTo>
                    <a:pt x="629184" y="337805"/>
                  </a:lnTo>
                  <a:lnTo>
                    <a:pt x="629638" y="337918"/>
                  </a:lnTo>
                  <a:lnTo>
                    <a:pt x="629979" y="338032"/>
                  </a:lnTo>
                  <a:lnTo>
                    <a:pt x="630433" y="338032"/>
                  </a:lnTo>
                  <a:lnTo>
                    <a:pt x="634179" y="337237"/>
                  </a:lnTo>
                  <a:lnTo>
                    <a:pt x="634632" y="336897"/>
                  </a:lnTo>
                  <a:lnTo>
                    <a:pt x="636222" y="334286"/>
                  </a:lnTo>
                  <a:lnTo>
                    <a:pt x="637243" y="333491"/>
                  </a:lnTo>
                  <a:lnTo>
                    <a:pt x="638265" y="333264"/>
                  </a:lnTo>
                  <a:lnTo>
                    <a:pt x="639400" y="333264"/>
                  </a:lnTo>
                  <a:lnTo>
                    <a:pt x="640535" y="332924"/>
                  </a:lnTo>
                  <a:lnTo>
                    <a:pt x="643146" y="330426"/>
                  </a:lnTo>
                  <a:lnTo>
                    <a:pt x="646097" y="328270"/>
                  </a:lnTo>
                  <a:lnTo>
                    <a:pt x="646211" y="327930"/>
                  </a:lnTo>
                  <a:lnTo>
                    <a:pt x="647232" y="327362"/>
                  </a:lnTo>
                  <a:lnTo>
                    <a:pt x="646892" y="326113"/>
                  </a:lnTo>
                  <a:lnTo>
                    <a:pt x="645870" y="324865"/>
                  </a:lnTo>
                  <a:lnTo>
                    <a:pt x="644848" y="324297"/>
                  </a:lnTo>
                  <a:lnTo>
                    <a:pt x="641784" y="323502"/>
                  </a:lnTo>
                  <a:lnTo>
                    <a:pt x="640648" y="323389"/>
                  </a:lnTo>
                  <a:lnTo>
                    <a:pt x="638605" y="323616"/>
                  </a:lnTo>
                  <a:lnTo>
                    <a:pt x="636903" y="324070"/>
                  </a:lnTo>
                  <a:lnTo>
                    <a:pt x="635541" y="324978"/>
                  </a:lnTo>
                  <a:lnTo>
                    <a:pt x="634292" y="326454"/>
                  </a:lnTo>
                  <a:lnTo>
                    <a:pt x="632816" y="329859"/>
                  </a:lnTo>
                  <a:lnTo>
                    <a:pt x="632589" y="329859"/>
                  </a:lnTo>
                  <a:lnTo>
                    <a:pt x="628276" y="336102"/>
                  </a:lnTo>
                  <a:lnTo>
                    <a:pt x="626800" y="337464"/>
                  </a:lnTo>
                  <a:lnTo>
                    <a:pt x="624984" y="338032"/>
                  </a:lnTo>
                  <a:lnTo>
                    <a:pt x="622941" y="337691"/>
                  </a:lnTo>
                  <a:lnTo>
                    <a:pt x="614768" y="334626"/>
                  </a:lnTo>
                  <a:lnTo>
                    <a:pt x="613406" y="333832"/>
                  </a:lnTo>
                  <a:lnTo>
                    <a:pt x="612044" y="332697"/>
                  </a:lnTo>
                  <a:lnTo>
                    <a:pt x="611136" y="332243"/>
                  </a:lnTo>
                  <a:lnTo>
                    <a:pt x="609887" y="332016"/>
                  </a:lnTo>
                  <a:lnTo>
                    <a:pt x="608185" y="331221"/>
                  </a:lnTo>
                  <a:lnTo>
                    <a:pt x="604779" y="327816"/>
                  </a:lnTo>
                  <a:lnTo>
                    <a:pt x="602850" y="326908"/>
                  </a:lnTo>
                  <a:lnTo>
                    <a:pt x="602850" y="325999"/>
                  </a:lnTo>
                  <a:lnTo>
                    <a:pt x="603985" y="325546"/>
                  </a:lnTo>
                  <a:lnTo>
                    <a:pt x="604326" y="324411"/>
                  </a:lnTo>
                  <a:lnTo>
                    <a:pt x="604439" y="322935"/>
                  </a:lnTo>
                  <a:lnTo>
                    <a:pt x="604779" y="321687"/>
                  </a:lnTo>
                  <a:lnTo>
                    <a:pt x="604326" y="321573"/>
                  </a:lnTo>
                  <a:lnTo>
                    <a:pt x="604098" y="321346"/>
                  </a:lnTo>
                  <a:lnTo>
                    <a:pt x="603871" y="321119"/>
                  </a:lnTo>
                  <a:lnTo>
                    <a:pt x="603531" y="320892"/>
                  </a:lnTo>
                  <a:lnTo>
                    <a:pt x="604326" y="320324"/>
                  </a:lnTo>
                  <a:lnTo>
                    <a:pt x="604666" y="319756"/>
                  </a:lnTo>
                  <a:lnTo>
                    <a:pt x="604779" y="318962"/>
                  </a:lnTo>
                  <a:lnTo>
                    <a:pt x="604779" y="317713"/>
                  </a:lnTo>
                  <a:lnTo>
                    <a:pt x="605120" y="316805"/>
                  </a:lnTo>
                  <a:lnTo>
                    <a:pt x="605915" y="316351"/>
                  </a:lnTo>
                  <a:lnTo>
                    <a:pt x="606823" y="316011"/>
                  </a:lnTo>
                  <a:lnTo>
                    <a:pt x="607504" y="315670"/>
                  </a:lnTo>
                  <a:lnTo>
                    <a:pt x="610228" y="313060"/>
                  </a:lnTo>
                  <a:lnTo>
                    <a:pt x="610909" y="312152"/>
                  </a:lnTo>
                  <a:lnTo>
                    <a:pt x="611590" y="312152"/>
                  </a:lnTo>
                  <a:lnTo>
                    <a:pt x="612725" y="314648"/>
                  </a:lnTo>
                  <a:lnTo>
                    <a:pt x="615903" y="314422"/>
                  </a:lnTo>
                  <a:lnTo>
                    <a:pt x="619536" y="313514"/>
                  </a:lnTo>
                  <a:lnTo>
                    <a:pt x="622146" y="313967"/>
                  </a:lnTo>
                  <a:lnTo>
                    <a:pt x="622487" y="313286"/>
                  </a:lnTo>
                  <a:lnTo>
                    <a:pt x="622828" y="312719"/>
                  </a:lnTo>
                  <a:lnTo>
                    <a:pt x="623168" y="312152"/>
                  </a:lnTo>
                  <a:lnTo>
                    <a:pt x="623395" y="311357"/>
                  </a:lnTo>
                  <a:lnTo>
                    <a:pt x="623963" y="312492"/>
                  </a:lnTo>
                  <a:lnTo>
                    <a:pt x="624076" y="313060"/>
                  </a:lnTo>
                  <a:lnTo>
                    <a:pt x="624757" y="313060"/>
                  </a:lnTo>
                  <a:lnTo>
                    <a:pt x="626006" y="311357"/>
                  </a:lnTo>
                  <a:lnTo>
                    <a:pt x="628049" y="310449"/>
                  </a:lnTo>
                  <a:lnTo>
                    <a:pt x="632135" y="309768"/>
                  </a:lnTo>
                  <a:lnTo>
                    <a:pt x="634746" y="308860"/>
                  </a:lnTo>
                  <a:lnTo>
                    <a:pt x="635654" y="307384"/>
                  </a:lnTo>
                  <a:lnTo>
                    <a:pt x="635541" y="305114"/>
                  </a:lnTo>
                  <a:lnTo>
                    <a:pt x="634860" y="301935"/>
                  </a:lnTo>
                  <a:lnTo>
                    <a:pt x="652227" y="301368"/>
                  </a:lnTo>
                  <a:lnTo>
                    <a:pt x="654043" y="301935"/>
                  </a:lnTo>
                  <a:lnTo>
                    <a:pt x="653362" y="304773"/>
                  </a:lnTo>
                  <a:lnTo>
                    <a:pt x="655178" y="306022"/>
                  </a:lnTo>
                  <a:lnTo>
                    <a:pt x="657789" y="306703"/>
                  </a:lnTo>
                  <a:lnTo>
                    <a:pt x="659491" y="308065"/>
                  </a:lnTo>
                  <a:lnTo>
                    <a:pt x="658924" y="309200"/>
                  </a:lnTo>
                  <a:lnTo>
                    <a:pt x="655859" y="313967"/>
                  </a:lnTo>
                  <a:lnTo>
                    <a:pt x="656086" y="314648"/>
                  </a:lnTo>
                  <a:lnTo>
                    <a:pt x="660172" y="318622"/>
                  </a:lnTo>
                  <a:lnTo>
                    <a:pt x="663464" y="319984"/>
                  </a:lnTo>
                  <a:lnTo>
                    <a:pt x="664259" y="320665"/>
                  </a:lnTo>
                  <a:lnTo>
                    <a:pt x="664712" y="321119"/>
                  </a:lnTo>
                  <a:lnTo>
                    <a:pt x="668004" y="326113"/>
                  </a:lnTo>
                  <a:lnTo>
                    <a:pt x="669253" y="327249"/>
                  </a:lnTo>
                  <a:lnTo>
                    <a:pt x="671410" y="328497"/>
                  </a:lnTo>
                  <a:lnTo>
                    <a:pt x="670161" y="329405"/>
                  </a:lnTo>
                  <a:lnTo>
                    <a:pt x="670615" y="330426"/>
                  </a:lnTo>
                  <a:lnTo>
                    <a:pt x="671296" y="331335"/>
                  </a:lnTo>
                  <a:lnTo>
                    <a:pt x="672204" y="332243"/>
                  </a:lnTo>
                  <a:lnTo>
                    <a:pt x="672318" y="333491"/>
                  </a:lnTo>
                  <a:lnTo>
                    <a:pt x="672545" y="334286"/>
                  </a:lnTo>
                  <a:lnTo>
                    <a:pt x="673112" y="334626"/>
                  </a:lnTo>
                  <a:lnTo>
                    <a:pt x="674134" y="334513"/>
                  </a:lnTo>
                  <a:lnTo>
                    <a:pt x="674020" y="337010"/>
                  </a:lnTo>
                  <a:lnTo>
                    <a:pt x="675269" y="339848"/>
                  </a:lnTo>
                  <a:lnTo>
                    <a:pt x="677085" y="342118"/>
                  </a:lnTo>
                  <a:lnTo>
                    <a:pt x="677993" y="343253"/>
                  </a:lnTo>
                  <a:close/>
                  <a:moveTo>
                    <a:pt x="522712" y="279007"/>
                  </a:moveTo>
                  <a:lnTo>
                    <a:pt x="526117" y="281277"/>
                  </a:lnTo>
                  <a:lnTo>
                    <a:pt x="525436" y="284342"/>
                  </a:lnTo>
                  <a:lnTo>
                    <a:pt x="520669" y="291039"/>
                  </a:lnTo>
                  <a:lnTo>
                    <a:pt x="519988" y="291039"/>
                  </a:lnTo>
                  <a:lnTo>
                    <a:pt x="518853" y="285023"/>
                  </a:lnTo>
                  <a:lnTo>
                    <a:pt x="519080" y="282185"/>
                  </a:lnTo>
                  <a:lnTo>
                    <a:pt x="521123" y="280596"/>
                  </a:lnTo>
                  <a:lnTo>
                    <a:pt x="520782" y="279574"/>
                  </a:lnTo>
                  <a:lnTo>
                    <a:pt x="521010" y="279121"/>
                  </a:lnTo>
                  <a:lnTo>
                    <a:pt x="521577" y="279007"/>
                  </a:lnTo>
                  <a:lnTo>
                    <a:pt x="522712" y="279007"/>
                  </a:lnTo>
                  <a:close/>
                  <a:moveTo>
                    <a:pt x="45291" y="295239"/>
                  </a:moveTo>
                  <a:lnTo>
                    <a:pt x="45744" y="296601"/>
                  </a:lnTo>
                  <a:lnTo>
                    <a:pt x="46653" y="300347"/>
                  </a:lnTo>
                  <a:lnTo>
                    <a:pt x="47788" y="302163"/>
                  </a:lnTo>
                  <a:lnTo>
                    <a:pt x="47788" y="303071"/>
                  </a:lnTo>
                  <a:lnTo>
                    <a:pt x="46653" y="303866"/>
                  </a:lnTo>
                  <a:lnTo>
                    <a:pt x="45744" y="303071"/>
                  </a:lnTo>
                  <a:lnTo>
                    <a:pt x="43361" y="302390"/>
                  </a:lnTo>
                  <a:lnTo>
                    <a:pt x="41091" y="300687"/>
                  </a:lnTo>
                  <a:lnTo>
                    <a:pt x="39501" y="300006"/>
                  </a:lnTo>
                  <a:lnTo>
                    <a:pt x="37799" y="299552"/>
                  </a:lnTo>
                  <a:lnTo>
                    <a:pt x="36323" y="299439"/>
                  </a:lnTo>
                  <a:lnTo>
                    <a:pt x="35415" y="298985"/>
                  </a:lnTo>
                  <a:lnTo>
                    <a:pt x="32918" y="296828"/>
                  </a:lnTo>
                  <a:lnTo>
                    <a:pt x="31896" y="296147"/>
                  </a:lnTo>
                  <a:lnTo>
                    <a:pt x="30194" y="295920"/>
                  </a:lnTo>
                  <a:lnTo>
                    <a:pt x="28832" y="295920"/>
                  </a:lnTo>
                  <a:lnTo>
                    <a:pt x="27696" y="295579"/>
                  </a:lnTo>
                  <a:lnTo>
                    <a:pt x="27243" y="295011"/>
                  </a:lnTo>
                  <a:lnTo>
                    <a:pt x="27924" y="295125"/>
                  </a:lnTo>
                  <a:lnTo>
                    <a:pt x="28605" y="294671"/>
                  </a:lnTo>
                  <a:lnTo>
                    <a:pt x="29172" y="293536"/>
                  </a:lnTo>
                  <a:lnTo>
                    <a:pt x="25767" y="292401"/>
                  </a:lnTo>
                  <a:lnTo>
                    <a:pt x="24518" y="291834"/>
                  </a:lnTo>
                  <a:lnTo>
                    <a:pt x="24518" y="292174"/>
                  </a:lnTo>
                  <a:lnTo>
                    <a:pt x="24518" y="292628"/>
                  </a:lnTo>
                  <a:lnTo>
                    <a:pt x="24518" y="292855"/>
                  </a:lnTo>
                  <a:lnTo>
                    <a:pt x="23270" y="290925"/>
                  </a:lnTo>
                  <a:lnTo>
                    <a:pt x="22248" y="288428"/>
                  </a:lnTo>
                  <a:lnTo>
                    <a:pt x="21567" y="285817"/>
                  </a:lnTo>
                  <a:lnTo>
                    <a:pt x="20886" y="280483"/>
                  </a:lnTo>
                  <a:lnTo>
                    <a:pt x="19751" y="277985"/>
                  </a:lnTo>
                  <a:lnTo>
                    <a:pt x="17935" y="275942"/>
                  </a:lnTo>
                  <a:lnTo>
                    <a:pt x="15437" y="274012"/>
                  </a:lnTo>
                  <a:lnTo>
                    <a:pt x="13167" y="272877"/>
                  </a:lnTo>
                  <a:lnTo>
                    <a:pt x="11919" y="271969"/>
                  </a:lnTo>
                  <a:lnTo>
                    <a:pt x="9308" y="266180"/>
                  </a:lnTo>
                  <a:lnTo>
                    <a:pt x="9081" y="265272"/>
                  </a:lnTo>
                  <a:lnTo>
                    <a:pt x="7378" y="265272"/>
                  </a:lnTo>
                  <a:lnTo>
                    <a:pt x="6243" y="265158"/>
                  </a:lnTo>
                  <a:lnTo>
                    <a:pt x="5449" y="264477"/>
                  </a:lnTo>
                  <a:lnTo>
                    <a:pt x="4768" y="262775"/>
                  </a:lnTo>
                  <a:lnTo>
                    <a:pt x="4994" y="259824"/>
                  </a:lnTo>
                  <a:lnTo>
                    <a:pt x="4427" y="258915"/>
                  </a:lnTo>
                  <a:lnTo>
                    <a:pt x="2611" y="260050"/>
                  </a:lnTo>
                  <a:lnTo>
                    <a:pt x="2611" y="258121"/>
                  </a:lnTo>
                  <a:lnTo>
                    <a:pt x="2270" y="256645"/>
                  </a:lnTo>
                  <a:lnTo>
                    <a:pt x="1476" y="255850"/>
                  </a:lnTo>
                  <a:lnTo>
                    <a:pt x="0" y="255850"/>
                  </a:lnTo>
                  <a:lnTo>
                    <a:pt x="1022" y="254829"/>
                  </a:lnTo>
                  <a:lnTo>
                    <a:pt x="3519" y="251311"/>
                  </a:lnTo>
                  <a:lnTo>
                    <a:pt x="3973" y="250175"/>
                  </a:lnTo>
                  <a:lnTo>
                    <a:pt x="4881" y="249948"/>
                  </a:lnTo>
                  <a:lnTo>
                    <a:pt x="13848" y="249608"/>
                  </a:lnTo>
                  <a:lnTo>
                    <a:pt x="16686" y="249040"/>
                  </a:lnTo>
                  <a:lnTo>
                    <a:pt x="19183" y="247905"/>
                  </a:lnTo>
                  <a:lnTo>
                    <a:pt x="21794" y="246316"/>
                  </a:lnTo>
                  <a:lnTo>
                    <a:pt x="23156" y="246770"/>
                  </a:lnTo>
                  <a:lnTo>
                    <a:pt x="24064" y="247451"/>
                  </a:lnTo>
                  <a:lnTo>
                    <a:pt x="24859" y="248246"/>
                  </a:lnTo>
                  <a:lnTo>
                    <a:pt x="25767" y="248927"/>
                  </a:lnTo>
                  <a:lnTo>
                    <a:pt x="28264" y="249721"/>
                  </a:lnTo>
                  <a:lnTo>
                    <a:pt x="29286" y="250289"/>
                  </a:lnTo>
                  <a:lnTo>
                    <a:pt x="29853" y="251424"/>
                  </a:lnTo>
                  <a:lnTo>
                    <a:pt x="30534" y="251424"/>
                  </a:lnTo>
                  <a:lnTo>
                    <a:pt x="30534" y="250516"/>
                  </a:lnTo>
                  <a:lnTo>
                    <a:pt x="31215" y="250516"/>
                  </a:lnTo>
                  <a:lnTo>
                    <a:pt x="31102" y="254375"/>
                  </a:lnTo>
                  <a:lnTo>
                    <a:pt x="29853" y="256645"/>
                  </a:lnTo>
                  <a:lnTo>
                    <a:pt x="27810" y="258007"/>
                  </a:lnTo>
                  <a:lnTo>
                    <a:pt x="21908" y="260505"/>
                  </a:lnTo>
                  <a:lnTo>
                    <a:pt x="20886" y="261299"/>
                  </a:lnTo>
                  <a:lnTo>
                    <a:pt x="20318" y="262775"/>
                  </a:lnTo>
                  <a:lnTo>
                    <a:pt x="20659" y="264364"/>
                  </a:lnTo>
                  <a:lnTo>
                    <a:pt x="21453" y="265613"/>
                  </a:lnTo>
                  <a:lnTo>
                    <a:pt x="22475" y="266067"/>
                  </a:lnTo>
                  <a:lnTo>
                    <a:pt x="22475" y="266975"/>
                  </a:lnTo>
                  <a:lnTo>
                    <a:pt x="21113" y="266975"/>
                  </a:lnTo>
                  <a:lnTo>
                    <a:pt x="21113" y="267770"/>
                  </a:lnTo>
                  <a:lnTo>
                    <a:pt x="26788" y="270720"/>
                  </a:lnTo>
                  <a:lnTo>
                    <a:pt x="29058" y="271175"/>
                  </a:lnTo>
                  <a:lnTo>
                    <a:pt x="28718" y="273899"/>
                  </a:lnTo>
                  <a:lnTo>
                    <a:pt x="28151" y="274466"/>
                  </a:lnTo>
                  <a:lnTo>
                    <a:pt x="26448" y="273785"/>
                  </a:lnTo>
                  <a:lnTo>
                    <a:pt x="27583" y="276396"/>
                  </a:lnTo>
                  <a:lnTo>
                    <a:pt x="29626" y="289563"/>
                  </a:lnTo>
                  <a:lnTo>
                    <a:pt x="29967" y="290244"/>
                  </a:lnTo>
                  <a:lnTo>
                    <a:pt x="31102" y="291039"/>
                  </a:lnTo>
                  <a:lnTo>
                    <a:pt x="32350" y="291493"/>
                  </a:lnTo>
                  <a:lnTo>
                    <a:pt x="35074" y="292060"/>
                  </a:lnTo>
                  <a:lnTo>
                    <a:pt x="36323" y="292628"/>
                  </a:lnTo>
                  <a:lnTo>
                    <a:pt x="38366" y="294217"/>
                  </a:lnTo>
                  <a:lnTo>
                    <a:pt x="39275" y="294444"/>
                  </a:lnTo>
                  <a:lnTo>
                    <a:pt x="40977" y="294330"/>
                  </a:lnTo>
                  <a:lnTo>
                    <a:pt x="42453" y="293763"/>
                  </a:lnTo>
                  <a:lnTo>
                    <a:pt x="43361" y="293196"/>
                  </a:lnTo>
                  <a:lnTo>
                    <a:pt x="44155" y="293422"/>
                  </a:lnTo>
                  <a:lnTo>
                    <a:pt x="45291" y="295239"/>
                  </a:lnTo>
                  <a:close/>
                  <a:moveTo>
                    <a:pt x="565165" y="219528"/>
                  </a:moveTo>
                  <a:lnTo>
                    <a:pt x="564370" y="220776"/>
                  </a:lnTo>
                  <a:lnTo>
                    <a:pt x="563916" y="221230"/>
                  </a:lnTo>
                  <a:lnTo>
                    <a:pt x="563916" y="222025"/>
                  </a:lnTo>
                  <a:lnTo>
                    <a:pt x="564370" y="222025"/>
                  </a:lnTo>
                  <a:lnTo>
                    <a:pt x="564484" y="222252"/>
                  </a:lnTo>
                  <a:lnTo>
                    <a:pt x="564484" y="222592"/>
                  </a:lnTo>
                  <a:lnTo>
                    <a:pt x="564824" y="223728"/>
                  </a:lnTo>
                  <a:lnTo>
                    <a:pt x="564938" y="224976"/>
                  </a:lnTo>
                  <a:lnTo>
                    <a:pt x="565165" y="225544"/>
                  </a:lnTo>
                  <a:lnTo>
                    <a:pt x="562894" y="226792"/>
                  </a:lnTo>
                  <a:lnTo>
                    <a:pt x="560511" y="228609"/>
                  </a:lnTo>
                  <a:lnTo>
                    <a:pt x="558922" y="231105"/>
                  </a:lnTo>
                  <a:lnTo>
                    <a:pt x="559262" y="234284"/>
                  </a:lnTo>
                  <a:lnTo>
                    <a:pt x="557900" y="234284"/>
                  </a:lnTo>
                  <a:lnTo>
                    <a:pt x="556878" y="234624"/>
                  </a:lnTo>
                  <a:lnTo>
                    <a:pt x="556084" y="235192"/>
                  </a:lnTo>
                  <a:lnTo>
                    <a:pt x="555403" y="235986"/>
                  </a:lnTo>
                  <a:lnTo>
                    <a:pt x="556765" y="236781"/>
                  </a:lnTo>
                  <a:lnTo>
                    <a:pt x="557446" y="236895"/>
                  </a:lnTo>
                  <a:lnTo>
                    <a:pt x="555970" y="237689"/>
                  </a:lnTo>
                  <a:lnTo>
                    <a:pt x="554835" y="238824"/>
                  </a:lnTo>
                  <a:lnTo>
                    <a:pt x="554722" y="240073"/>
                  </a:lnTo>
                  <a:lnTo>
                    <a:pt x="556197" y="241208"/>
                  </a:lnTo>
                  <a:lnTo>
                    <a:pt x="554949" y="242570"/>
                  </a:lnTo>
                  <a:lnTo>
                    <a:pt x="555516" y="243932"/>
                  </a:lnTo>
                  <a:lnTo>
                    <a:pt x="556651" y="245181"/>
                  </a:lnTo>
                  <a:lnTo>
                    <a:pt x="557446" y="246316"/>
                  </a:lnTo>
                  <a:lnTo>
                    <a:pt x="557560" y="247224"/>
                  </a:lnTo>
                  <a:lnTo>
                    <a:pt x="557446" y="247337"/>
                  </a:lnTo>
                  <a:lnTo>
                    <a:pt x="556992" y="247337"/>
                  </a:lnTo>
                  <a:lnTo>
                    <a:pt x="556197" y="248018"/>
                  </a:lnTo>
                  <a:lnTo>
                    <a:pt x="555970" y="248927"/>
                  </a:lnTo>
                  <a:lnTo>
                    <a:pt x="555857" y="250175"/>
                  </a:lnTo>
                  <a:lnTo>
                    <a:pt x="555516" y="250856"/>
                  </a:lnTo>
                  <a:lnTo>
                    <a:pt x="554495" y="250175"/>
                  </a:lnTo>
                  <a:lnTo>
                    <a:pt x="553927" y="249835"/>
                  </a:lnTo>
                  <a:lnTo>
                    <a:pt x="551090" y="248927"/>
                  </a:lnTo>
                  <a:lnTo>
                    <a:pt x="550295" y="248359"/>
                  </a:lnTo>
                  <a:lnTo>
                    <a:pt x="550181" y="247224"/>
                  </a:lnTo>
                  <a:lnTo>
                    <a:pt x="550181" y="246089"/>
                  </a:lnTo>
                  <a:lnTo>
                    <a:pt x="549841" y="245521"/>
                  </a:lnTo>
                  <a:lnTo>
                    <a:pt x="548138" y="244954"/>
                  </a:lnTo>
                  <a:lnTo>
                    <a:pt x="546549" y="242456"/>
                  </a:lnTo>
                  <a:lnTo>
                    <a:pt x="544846" y="242230"/>
                  </a:lnTo>
                  <a:lnTo>
                    <a:pt x="547117" y="240641"/>
                  </a:lnTo>
                  <a:lnTo>
                    <a:pt x="548365" y="239392"/>
                  </a:lnTo>
                  <a:lnTo>
                    <a:pt x="548933" y="238257"/>
                  </a:lnTo>
                  <a:lnTo>
                    <a:pt x="548479" y="236441"/>
                  </a:lnTo>
                  <a:lnTo>
                    <a:pt x="547344" y="235192"/>
                  </a:lnTo>
                  <a:lnTo>
                    <a:pt x="546095" y="234511"/>
                  </a:lnTo>
                  <a:lnTo>
                    <a:pt x="544960" y="234398"/>
                  </a:lnTo>
                  <a:lnTo>
                    <a:pt x="540874" y="237803"/>
                  </a:lnTo>
                  <a:lnTo>
                    <a:pt x="541782" y="237803"/>
                  </a:lnTo>
                  <a:lnTo>
                    <a:pt x="542463" y="237916"/>
                  </a:lnTo>
                  <a:lnTo>
                    <a:pt x="543030" y="238257"/>
                  </a:lnTo>
                  <a:lnTo>
                    <a:pt x="543484" y="238711"/>
                  </a:lnTo>
                  <a:lnTo>
                    <a:pt x="541782" y="239051"/>
                  </a:lnTo>
                  <a:lnTo>
                    <a:pt x="540533" y="240300"/>
                  </a:lnTo>
                  <a:lnTo>
                    <a:pt x="539625" y="242003"/>
                  </a:lnTo>
                  <a:lnTo>
                    <a:pt x="538944" y="243818"/>
                  </a:lnTo>
                  <a:lnTo>
                    <a:pt x="539739" y="243478"/>
                  </a:lnTo>
                  <a:lnTo>
                    <a:pt x="539965" y="243365"/>
                  </a:lnTo>
                  <a:lnTo>
                    <a:pt x="540306" y="243024"/>
                  </a:lnTo>
                  <a:lnTo>
                    <a:pt x="541441" y="244387"/>
                  </a:lnTo>
                  <a:lnTo>
                    <a:pt x="542690" y="246430"/>
                  </a:lnTo>
                  <a:lnTo>
                    <a:pt x="543371" y="248246"/>
                  </a:lnTo>
                  <a:lnTo>
                    <a:pt x="542690" y="249040"/>
                  </a:lnTo>
                  <a:lnTo>
                    <a:pt x="540533" y="248927"/>
                  </a:lnTo>
                  <a:lnTo>
                    <a:pt x="538830" y="248586"/>
                  </a:lnTo>
                  <a:lnTo>
                    <a:pt x="535766" y="247337"/>
                  </a:lnTo>
                  <a:lnTo>
                    <a:pt x="537922" y="243818"/>
                  </a:lnTo>
                  <a:lnTo>
                    <a:pt x="538377" y="243365"/>
                  </a:lnTo>
                  <a:lnTo>
                    <a:pt x="537922" y="242003"/>
                  </a:lnTo>
                  <a:lnTo>
                    <a:pt x="536901" y="242456"/>
                  </a:lnTo>
                  <a:lnTo>
                    <a:pt x="535766" y="243705"/>
                  </a:lnTo>
                  <a:lnTo>
                    <a:pt x="535085" y="244727"/>
                  </a:lnTo>
                  <a:lnTo>
                    <a:pt x="534404" y="244727"/>
                  </a:lnTo>
                  <a:lnTo>
                    <a:pt x="534404" y="243705"/>
                  </a:lnTo>
                  <a:lnTo>
                    <a:pt x="534290" y="243137"/>
                  </a:lnTo>
                  <a:lnTo>
                    <a:pt x="534063" y="242684"/>
                  </a:lnTo>
                  <a:lnTo>
                    <a:pt x="533836" y="242003"/>
                  </a:lnTo>
                  <a:lnTo>
                    <a:pt x="528160" y="243705"/>
                  </a:lnTo>
                  <a:lnTo>
                    <a:pt x="527139" y="244500"/>
                  </a:lnTo>
                  <a:lnTo>
                    <a:pt x="526571" y="244500"/>
                  </a:lnTo>
                  <a:lnTo>
                    <a:pt x="526912" y="243705"/>
                  </a:lnTo>
                  <a:lnTo>
                    <a:pt x="527252" y="243024"/>
                  </a:lnTo>
                  <a:lnTo>
                    <a:pt x="527707" y="242456"/>
                  </a:lnTo>
                  <a:lnTo>
                    <a:pt x="528501" y="241889"/>
                  </a:lnTo>
                  <a:lnTo>
                    <a:pt x="527933" y="241662"/>
                  </a:lnTo>
                  <a:lnTo>
                    <a:pt x="527252" y="241208"/>
                  </a:lnTo>
                  <a:lnTo>
                    <a:pt x="526571" y="240981"/>
                  </a:lnTo>
                  <a:lnTo>
                    <a:pt x="526685" y="239846"/>
                  </a:lnTo>
                  <a:lnTo>
                    <a:pt x="526571" y="239279"/>
                  </a:lnTo>
                  <a:lnTo>
                    <a:pt x="527139" y="238711"/>
                  </a:lnTo>
                  <a:lnTo>
                    <a:pt x="527820" y="238370"/>
                  </a:lnTo>
                  <a:lnTo>
                    <a:pt x="527820" y="237462"/>
                  </a:lnTo>
                  <a:lnTo>
                    <a:pt x="527139" y="237462"/>
                  </a:lnTo>
                  <a:lnTo>
                    <a:pt x="527139" y="236667"/>
                  </a:lnTo>
                  <a:lnTo>
                    <a:pt x="527593" y="236554"/>
                  </a:lnTo>
                  <a:lnTo>
                    <a:pt x="527820" y="236327"/>
                  </a:lnTo>
                  <a:lnTo>
                    <a:pt x="528501" y="235760"/>
                  </a:lnTo>
                  <a:lnTo>
                    <a:pt x="527820" y="235760"/>
                  </a:lnTo>
                  <a:lnTo>
                    <a:pt x="528615" y="233943"/>
                  </a:lnTo>
                  <a:lnTo>
                    <a:pt x="528160" y="232808"/>
                  </a:lnTo>
                  <a:lnTo>
                    <a:pt x="527252" y="231900"/>
                  </a:lnTo>
                  <a:lnTo>
                    <a:pt x="526571" y="230538"/>
                  </a:lnTo>
                  <a:lnTo>
                    <a:pt x="526458" y="228722"/>
                  </a:lnTo>
                  <a:lnTo>
                    <a:pt x="526571" y="227019"/>
                  </a:lnTo>
                  <a:lnTo>
                    <a:pt x="526345" y="225771"/>
                  </a:lnTo>
                  <a:lnTo>
                    <a:pt x="525209" y="225316"/>
                  </a:lnTo>
                  <a:lnTo>
                    <a:pt x="525209" y="224409"/>
                  </a:lnTo>
                  <a:lnTo>
                    <a:pt x="528615" y="224182"/>
                  </a:lnTo>
                  <a:lnTo>
                    <a:pt x="534744" y="222706"/>
                  </a:lnTo>
                  <a:lnTo>
                    <a:pt x="535766" y="222933"/>
                  </a:lnTo>
                  <a:lnTo>
                    <a:pt x="536333" y="223501"/>
                  </a:lnTo>
                  <a:lnTo>
                    <a:pt x="536787" y="224068"/>
                  </a:lnTo>
                  <a:lnTo>
                    <a:pt x="537128" y="224295"/>
                  </a:lnTo>
                  <a:lnTo>
                    <a:pt x="538603" y="224068"/>
                  </a:lnTo>
                  <a:lnTo>
                    <a:pt x="543712" y="222592"/>
                  </a:lnTo>
                  <a:lnTo>
                    <a:pt x="545868" y="223387"/>
                  </a:lnTo>
                  <a:lnTo>
                    <a:pt x="547230" y="224863"/>
                  </a:lnTo>
                  <a:lnTo>
                    <a:pt x="548365" y="226678"/>
                  </a:lnTo>
                  <a:lnTo>
                    <a:pt x="549841" y="228609"/>
                  </a:lnTo>
                  <a:lnTo>
                    <a:pt x="549614" y="229630"/>
                  </a:lnTo>
                  <a:lnTo>
                    <a:pt x="551771" y="228835"/>
                  </a:lnTo>
                  <a:lnTo>
                    <a:pt x="554381" y="227247"/>
                  </a:lnTo>
                  <a:lnTo>
                    <a:pt x="555743" y="226111"/>
                  </a:lnTo>
                  <a:lnTo>
                    <a:pt x="555743" y="224976"/>
                  </a:lnTo>
                  <a:lnTo>
                    <a:pt x="557787" y="221911"/>
                  </a:lnTo>
                  <a:lnTo>
                    <a:pt x="559035" y="220890"/>
                  </a:lnTo>
                  <a:lnTo>
                    <a:pt x="559376" y="221003"/>
                  </a:lnTo>
                  <a:lnTo>
                    <a:pt x="561986" y="220890"/>
                  </a:lnTo>
                  <a:lnTo>
                    <a:pt x="562781" y="220663"/>
                  </a:lnTo>
                  <a:lnTo>
                    <a:pt x="565165" y="219528"/>
                  </a:lnTo>
                  <a:close/>
                  <a:moveTo>
                    <a:pt x="588548" y="167427"/>
                  </a:moveTo>
                  <a:lnTo>
                    <a:pt x="589002" y="169356"/>
                  </a:lnTo>
                  <a:lnTo>
                    <a:pt x="587753" y="170605"/>
                  </a:lnTo>
                  <a:lnTo>
                    <a:pt x="578672" y="173783"/>
                  </a:lnTo>
                  <a:lnTo>
                    <a:pt x="576516" y="173556"/>
                  </a:lnTo>
                  <a:lnTo>
                    <a:pt x="573110" y="171627"/>
                  </a:lnTo>
                  <a:lnTo>
                    <a:pt x="566640" y="166405"/>
                  </a:lnTo>
                  <a:lnTo>
                    <a:pt x="565278" y="164816"/>
                  </a:lnTo>
                  <a:lnTo>
                    <a:pt x="564484" y="163113"/>
                  </a:lnTo>
                  <a:lnTo>
                    <a:pt x="566300" y="163113"/>
                  </a:lnTo>
                  <a:lnTo>
                    <a:pt x="571975" y="159822"/>
                  </a:lnTo>
                  <a:lnTo>
                    <a:pt x="574473" y="158800"/>
                  </a:lnTo>
                  <a:lnTo>
                    <a:pt x="577310" y="158914"/>
                  </a:lnTo>
                  <a:lnTo>
                    <a:pt x="585142" y="161297"/>
                  </a:lnTo>
                  <a:lnTo>
                    <a:pt x="586618" y="162432"/>
                  </a:lnTo>
                  <a:lnTo>
                    <a:pt x="588207" y="164022"/>
                  </a:lnTo>
                  <a:lnTo>
                    <a:pt x="589115" y="165837"/>
                  </a:lnTo>
                  <a:lnTo>
                    <a:pt x="588548" y="167427"/>
                  </a:lnTo>
                  <a:close/>
                  <a:moveTo>
                    <a:pt x="500805" y="130877"/>
                  </a:moveTo>
                  <a:lnTo>
                    <a:pt x="498761" y="130990"/>
                  </a:lnTo>
                  <a:lnTo>
                    <a:pt x="498194" y="132352"/>
                  </a:lnTo>
                  <a:lnTo>
                    <a:pt x="498875" y="133828"/>
                  </a:lnTo>
                  <a:lnTo>
                    <a:pt x="500805" y="134282"/>
                  </a:lnTo>
                  <a:lnTo>
                    <a:pt x="500805" y="136779"/>
                  </a:lnTo>
                  <a:lnTo>
                    <a:pt x="499102" y="137346"/>
                  </a:lnTo>
                  <a:lnTo>
                    <a:pt x="498761" y="139049"/>
                  </a:lnTo>
                  <a:lnTo>
                    <a:pt x="499442" y="142909"/>
                  </a:lnTo>
                  <a:lnTo>
                    <a:pt x="500123" y="144384"/>
                  </a:lnTo>
                  <a:lnTo>
                    <a:pt x="500351" y="145406"/>
                  </a:lnTo>
                  <a:lnTo>
                    <a:pt x="500123" y="146428"/>
                  </a:lnTo>
                  <a:lnTo>
                    <a:pt x="499442" y="146541"/>
                  </a:lnTo>
                  <a:lnTo>
                    <a:pt x="497740" y="145406"/>
                  </a:lnTo>
                  <a:lnTo>
                    <a:pt x="497399" y="145973"/>
                  </a:lnTo>
                  <a:lnTo>
                    <a:pt x="496605" y="146882"/>
                  </a:lnTo>
                  <a:lnTo>
                    <a:pt x="494902" y="147563"/>
                  </a:lnTo>
                  <a:lnTo>
                    <a:pt x="491724" y="148130"/>
                  </a:lnTo>
                  <a:lnTo>
                    <a:pt x="490589" y="148584"/>
                  </a:lnTo>
                  <a:lnTo>
                    <a:pt x="488205" y="150854"/>
                  </a:lnTo>
                  <a:lnTo>
                    <a:pt x="486729" y="151762"/>
                  </a:lnTo>
                  <a:lnTo>
                    <a:pt x="486275" y="150628"/>
                  </a:lnTo>
                  <a:lnTo>
                    <a:pt x="485594" y="149719"/>
                  </a:lnTo>
                  <a:lnTo>
                    <a:pt x="484119" y="148244"/>
                  </a:lnTo>
                  <a:lnTo>
                    <a:pt x="483778" y="148130"/>
                  </a:lnTo>
                  <a:lnTo>
                    <a:pt x="482984" y="148244"/>
                  </a:lnTo>
                  <a:lnTo>
                    <a:pt x="482757" y="148130"/>
                  </a:lnTo>
                  <a:lnTo>
                    <a:pt x="482757" y="147790"/>
                  </a:lnTo>
                  <a:lnTo>
                    <a:pt x="482870" y="146654"/>
                  </a:lnTo>
                  <a:lnTo>
                    <a:pt x="482870" y="146314"/>
                  </a:lnTo>
                  <a:lnTo>
                    <a:pt x="481508" y="145066"/>
                  </a:lnTo>
                  <a:lnTo>
                    <a:pt x="480827" y="144611"/>
                  </a:lnTo>
                  <a:lnTo>
                    <a:pt x="478103" y="143930"/>
                  </a:lnTo>
                  <a:lnTo>
                    <a:pt x="475946" y="143817"/>
                  </a:lnTo>
                  <a:lnTo>
                    <a:pt x="474584" y="142795"/>
                  </a:lnTo>
                  <a:lnTo>
                    <a:pt x="474130" y="139277"/>
                  </a:lnTo>
                  <a:lnTo>
                    <a:pt x="474697" y="135984"/>
                  </a:lnTo>
                  <a:lnTo>
                    <a:pt x="476173" y="132693"/>
                  </a:lnTo>
                  <a:lnTo>
                    <a:pt x="479351" y="127926"/>
                  </a:lnTo>
                  <a:lnTo>
                    <a:pt x="486729" y="121796"/>
                  </a:lnTo>
                  <a:lnTo>
                    <a:pt x="489908" y="123385"/>
                  </a:lnTo>
                  <a:lnTo>
                    <a:pt x="493881" y="123839"/>
                  </a:lnTo>
                  <a:lnTo>
                    <a:pt x="495470" y="124407"/>
                  </a:lnTo>
                  <a:lnTo>
                    <a:pt x="495810" y="125201"/>
                  </a:lnTo>
                  <a:lnTo>
                    <a:pt x="496037" y="126450"/>
                  </a:lnTo>
                  <a:lnTo>
                    <a:pt x="496605" y="127585"/>
                  </a:lnTo>
                  <a:lnTo>
                    <a:pt x="497740" y="128039"/>
                  </a:lnTo>
                  <a:lnTo>
                    <a:pt x="498761" y="128266"/>
                  </a:lnTo>
                  <a:lnTo>
                    <a:pt x="499670" y="128833"/>
                  </a:lnTo>
                  <a:lnTo>
                    <a:pt x="500351" y="129628"/>
                  </a:lnTo>
                  <a:lnTo>
                    <a:pt x="500805" y="130877"/>
                  </a:lnTo>
                  <a:close/>
                  <a:moveTo>
                    <a:pt x="413289" y="613519"/>
                  </a:moveTo>
                  <a:lnTo>
                    <a:pt x="413629" y="614087"/>
                  </a:lnTo>
                  <a:lnTo>
                    <a:pt x="413743" y="614655"/>
                  </a:lnTo>
                  <a:lnTo>
                    <a:pt x="413289" y="614882"/>
                  </a:lnTo>
                  <a:lnTo>
                    <a:pt x="412608" y="614428"/>
                  </a:lnTo>
                  <a:lnTo>
                    <a:pt x="412608" y="613519"/>
                  </a:lnTo>
                  <a:lnTo>
                    <a:pt x="413289" y="613519"/>
                  </a:lnTo>
                  <a:close/>
                  <a:moveTo>
                    <a:pt x="372085" y="604098"/>
                  </a:moveTo>
                  <a:lnTo>
                    <a:pt x="372539" y="604666"/>
                  </a:lnTo>
                  <a:lnTo>
                    <a:pt x="372879" y="605915"/>
                  </a:lnTo>
                  <a:lnTo>
                    <a:pt x="372539" y="606255"/>
                  </a:lnTo>
                  <a:lnTo>
                    <a:pt x="371971" y="605915"/>
                  </a:lnTo>
                  <a:lnTo>
                    <a:pt x="371744" y="605120"/>
                  </a:lnTo>
                  <a:lnTo>
                    <a:pt x="371744" y="604893"/>
                  </a:lnTo>
                  <a:lnTo>
                    <a:pt x="371517" y="604780"/>
                  </a:lnTo>
                  <a:lnTo>
                    <a:pt x="371631" y="604212"/>
                  </a:lnTo>
                  <a:lnTo>
                    <a:pt x="371290" y="603304"/>
                  </a:lnTo>
                  <a:lnTo>
                    <a:pt x="371858" y="603417"/>
                  </a:lnTo>
                  <a:lnTo>
                    <a:pt x="372085" y="604098"/>
                  </a:lnTo>
                  <a:close/>
                  <a:moveTo>
                    <a:pt x="770390" y="685485"/>
                  </a:moveTo>
                  <a:lnTo>
                    <a:pt x="775271" y="685711"/>
                  </a:lnTo>
                  <a:lnTo>
                    <a:pt x="775498" y="686280"/>
                  </a:lnTo>
                  <a:lnTo>
                    <a:pt x="775498" y="687414"/>
                  </a:lnTo>
                  <a:lnTo>
                    <a:pt x="775044" y="688436"/>
                  </a:lnTo>
                  <a:lnTo>
                    <a:pt x="774590" y="688776"/>
                  </a:lnTo>
                  <a:lnTo>
                    <a:pt x="773795" y="688776"/>
                  </a:lnTo>
                  <a:lnTo>
                    <a:pt x="771866" y="689344"/>
                  </a:lnTo>
                  <a:lnTo>
                    <a:pt x="770504" y="689004"/>
                  </a:lnTo>
                  <a:lnTo>
                    <a:pt x="768801" y="688890"/>
                  </a:lnTo>
                  <a:lnTo>
                    <a:pt x="766985" y="689344"/>
                  </a:lnTo>
                  <a:lnTo>
                    <a:pt x="765736" y="688776"/>
                  </a:lnTo>
                  <a:lnTo>
                    <a:pt x="765623" y="687074"/>
                  </a:lnTo>
                  <a:lnTo>
                    <a:pt x="766531" y="685939"/>
                  </a:lnTo>
                  <a:lnTo>
                    <a:pt x="767212" y="685711"/>
                  </a:lnTo>
                  <a:lnTo>
                    <a:pt x="768687" y="685485"/>
                  </a:lnTo>
                  <a:lnTo>
                    <a:pt x="770390" y="685485"/>
                  </a:lnTo>
                  <a:close/>
                  <a:moveTo>
                    <a:pt x="733613" y="640989"/>
                  </a:moveTo>
                  <a:lnTo>
                    <a:pt x="734521" y="642011"/>
                  </a:lnTo>
                  <a:lnTo>
                    <a:pt x="735656" y="644394"/>
                  </a:lnTo>
                  <a:lnTo>
                    <a:pt x="734862" y="646664"/>
                  </a:lnTo>
                  <a:lnTo>
                    <a:pt x="732591" y="647572"/>
                  </a:lnTo>
                  <a:lnTo>
                    <a:pt x="731343" y="647572"/>
                  </a:lnTo>
                  <a:lnTo>
                    <a:pt x="729299" y="647232"/>
                  </a:lnTo>
                  <a:lnTo>
                    <a:pt x="728278" y="646438"/>
                  </a:lnTo>
                  <a:lnTo>
                    <a:pt x="727937" y="645189"/>
                  </a:lnTo>
                  <a:lnTo>
                    <a:pt x="728959" y="642805"/>
                  </a:lnTo>
                  <a:lnTo>
                    <a:pt x="731797" y="640989"/>
                  </a:lnTo>
                  <a:lnTo>
                    <a:pt x="733613" y="640989"/>
                  </a:lnTo>
                  <a:close/>
                  <a:moveTo>
                    <a:pt x="703079" y="578332"/>
                  </a:moveTo>
                  <a:lnTo>
                    <a:pt x="703647" y="578899"/>
                  </a:lnTo>
                  <a:lnTo>
                    <a:pt x="704554" y="580375"/>
                  </a:lnTo>
                  <a:lnTo>
                    <a:pt x="704554" y="581737"/>
                  </a:lnTo>
                  <a:lnTo>
                    <a:pt x="703873" y="581964"/>
                  </a:lnTo>
                  <a:lnTo>
                    <a:pt x="703419" y="581964"/>
                  </a:lnTo>
                  <a:lnTo>
                    <a:pt x="703419" y="582418"/>
                  </a:lnTo>
                  <a:lnTo>
                    <a:pt x="702852" y="582645"/>
                  </a:lnTo>
                  <a:lnTo>
                    <a:pt x="702057" y="582759"/>
                  </a:lnTo>
                  <a:lnTo>
                    <a:pt x="700922" y="582645"/>
                  </a:lnTo>
                  <a:lnTo>
                    <a:pt x="699674" y="581851"/>
                  </a:lnTo>
                  <a:lnTo>
                    <a:pt x="699674" y="580942"/>
                  </a:lnTo>
                  <a:lnTo>
                    <a:pt x="700695" y="580261"/>
                  </a:lnTo>
                  <a:lnTo>
                    <a:pt x="701036" y="579467"/>
                  </a:lnTo>
                  <a:lnTo>
                    <a:pt x="700128" y="579353"/>
                  </a:lnTo>
                  <a:lnTo>
                    <a:pt x="698879" y="580148"/>
                  </a:lnTo>
                  <a:lnTo>
                    <a:pt x="697631" y="580034"/>
                  </a:lnTo>
                  <a:lnTo>
                    <a:pt x="696950" y="578899"/>
                  </a:lnTo>
                  <a:lnTo>
                    <a:pt x="697290" y="577877"/>
                  </a:lnTo>
                  <a:lnTo>
                    <a:pt x="697517" y="576856"/>
                  </a:lnTo>
                  <a:lnTo>
                    <a:pt x="696495" y="576289"/>
                  </a:lnTo>
                  <a:lnTo>
                    <a:pt x="695360" y="575834"/>
                  </a:lnTo>
                  <a:lnTo>
                    <a:pt x="694679" y="575040"/>
                  </a:lnTo>
                  <a:lnTo>
                    <a:pt x="693544" y="574132"/>
                  </a:lnTo>
                  <a:lnTo>
                    <a:pt x="693204" y="572543"/>
                  </a:lnTo>
                  <a:lnTo>
                    <a:pt x="694339" y="571521"/>
                  </a:lnTo>
                  <a:lnTo>
                    <a:pt x="695701" y="571634"/>
                  </a:lnTo>
                  <a:lnTo>
                    <a:pt x="696041" y="571408"/>
                  </a:lnTo>
                  <a:lnTo>
                    <a:pt x="695928" y="570613"/>
                  </a:lnTo>
                  <a:lnTo>
                    <a:pt x="696722" y="570500"/>
                  </a:lnTo>
                  <a:lnTo>
                    <a:pt x="697631" y="571181"/>
                  </a:lnTo>
                  <a:lnTo>
                    <a:pt x="698198" y="571408"/>
                  </a:lnTo>
                  <a:lnTo>
                    <a:pt x="698538" y="571294"/>
                  </a:lnTo>
                  <a:lnTo>
                    <a:pt x="698879" y="571521"/>
                  </a:lnTo>
                  <a:lnTo>
                    <a:pt x="699220" y="571748"/>
                  </a:lnTo>
                  <a:lnTo>
                    <a:pt x="699787" y="571975"/>
                  </a:lnTo>
                  <a:lnTo>
                    <a:pt x="700582" y="572202"/>
                  </a:lnTo>
                  <a:lnTo>
                    <a:pt x="700922" y="572883"/>
                  </a:lnTo>
                  <a:lnTo>
                    <a:pt x="700241" y="574132"/>
                  </a:lnTo>
                  <a:lnTo>
                    <a:pt x="700014" y="575267"/>
                  </a:lnTo>
                  <a:lnTo>
                    <a:pt x="701036" y="575721"/>
                  </a:lnTo>
                  <a:lnTo>
                    <a:pt x="702057" y="576402"/>
                  </a:lnTo>
                  <a:lnTo>
                    <a:pt x="702625" y="577877"/>
                  </a:lnTo>
                  <a:lnTo>
                    <a:pt x="703079" y="578332"/>
                  </a:lnTo>
                  <a:close/>
                  <a:moveTo>
                    <a:pt x="676631" y="551544"/>
                  </a:moveTo>
                  <a:lnTo>
                    <a:pt x="677085" y="552225"/>
                  </a:lnTo>
                  <a:lnTo>
                    <a:pt x="677312" y="553473"/>
                  </a:lnTo>
                  <a:lnTo>
                    <a:pt x="676745" y="553700"/>
                  </a:lnTo>
                  <a:lnTo>
                    <a:pt x="676177" y="553132"/>
                  </a:lnTo>
                  <a:lnTo>
                    <a:pt x="675496" y="552792"/>
                  </a:lnTo>
                  <a:lnTo>
                    <a:pt x="675156" y="552678"/>
                  </a:lnTo>
                  <a:lnTo>
                    <a:pt x="674815" y="552565"/>
                  </a:lnTo>
                  <a:lnTo>
                    <a:pt x="673907" y="552565"/>
                  </a:lnTo>
                  <a:lnTo>
                    <a:pt x="673112" y="553246"/>
                  </a:lnTo>
                  <a:lnTo>
                    <a:pt x="672772" y="554154"/>
                  </a:lnTo>
                  <a:lnTo>
                    <a:pt x="672658" y="554722"/>
                  </a:lnTo>
                  <a:lnTo>
                    <a:pt x="672318" y="555062"/>
                  </a:lnTo>
                  <a:lnTo>
                    <a:pt x="671750" y="555175"/>
                  </a:lnTo>
                  <a:lnTo>
                    <a:pt x="672204" y="555970"/>
                  </a:lnTo>
                  <a:lnTo>
                    <a:pt x="673339" y="557332"/>
                  </a:lnTo>
                  <a:lnTo>
                    <a:pt x="673566" y="561419"/>
                  </a:lnTo>
                  <a:lnTo>
                    <a:pt x="672545" y="561873"/>
                  </a:lnTo>
                  <a:lnTo>
                    <a:pt x="671523" y="561192"/>
                  </a:lnTo>
                  <a:lnTo>
                    <a:pt x="671637" y="560397"/>
                  </a:lnTo>
                  <a:lnTo>
                    <a:pt x="671410" y="559830"/>
                  </a:lnTo>
                  <a:lnTo>
                    <a:pt x="670275" y="559376"/>
                  </a:lnTo>
                  <a:lnTo>
                    <a:pt x="669821" y="558240"/>
                  </a:lnTo>
                  <a:lnTo>
                    <a:pt x="670388" y="555289"/>
                  </a:lnTo>
                  <a:lnTo>
                    <a:pt x="670728" y="554494"/>
                  </a:lnTo>
                  <a:lnTo>
                    <a:pt x="670842" y="553700"/>
                  </a:lnTo>
                  <a:lnTo>
                    <a:pt x="670502" y="552565"/>
                  </a:lnTo>
                  <a:lnTo>
                    <a:pt x="670275" y="550863"/>
                  </a:lnTo>
                  <a:lnTo>
                    <a:pt x="670502" y="549387"/>
                  </a:lnTo>
                  <a:lnTo>
                    <a:pt x="671296" y="549387"/>
                  </a:lnTo>
                  <a:lnTo>
                    <a:pt x="672431" y="549500"/>
                  </a:lnTo>
                  <a:lnTo>
                    <a:pt x="673566" y="549160"/>
                  </a:lnTo>
                  <a:lnTo>
                    <a:pt x="674701" y="549727"/>
                  </a:lnTo>
                  <a:lnTo>
                    <a:pt x="675610" y="550408"/>
                  </a:lnTo>
                  <a:lnTo>
                    <a:pt x="676177" y="551089"/>
                  </a:lnTo>
                  <a:lnTo>
                    <a:pt x="676631" y="551544"/>
                  </a:lnTo>
                  <a:close/>
                  <a:moveTo>
                    <a:pt x="496264" y="519988"/>
                  </a:moveTo>
                  <a:lnTo>
                    <a:pt x="496151" y="520669"/>
                  </a:lnTo>
                  <a:lnTo>
                    <a:pt x="496491" y="522144"/>
                  </a:lnTo>
                  <a:lnTo>
                    <a:pt x="494221" y="522372"/>
                  </a:lnTo>
                  <a:lnTo>
                    <a:pt x="489794" y="521577"/>
                  </a:lnTo>
                  <a:lnTo>
                    <a:pt x="488546" y="520782"/>
                  </a:lnTo>
                  <a:lnTo>
                    <a:pt x="490362" y="520441"/>
                  </a:lnTo>
                  <a:lnTo>
                    <a:pt x="491951" y="519760"/>
                  </a:lnTo>
                  <a:lnTo>
                    <a:pt x="492859" y="518626"/>
                  </a:lnTo>
                  <a:lnTo>
                    <a:pt x="493994" y="517831"/>
                  </a:lnTo>
                  <a:lnTo>
                    <a:pt x="495583" y="517717"/>
                  </a:lnTo>
                  <a:lnTo>
                    <a:pt x="496378" y="518512"/>
                  </a:lnTo>
                  <a:lnTo>
                    <a:pt x="496264" y="519988"/>
                  </a:lnTo>
                  <a:close/>
                  <a:moveTo>
                    <a:pt x="128152" y="392403"/>
                  </a:moveTo>
                  <a:lnTo>
                    <a:pt x="128834" y="392857"/>
                  </a:lnTo>
                  <a:lnTo>
                    <a:pt x="128947" y="394105"/>
                  </a:lnTo>
                  <a:lnTo>
                    <a:pt x="127812" y="395581"/>
                  </a:lnTo>
                  <a:lnTo>
                    <a:pt x="126564" y="396603"/>
                  </a:lnTo>
                  <a:lnTo>
                    <a:pt x="125201" y="397397"/>
                  </a:lnTo>
                  <a:lnTo>
                    <a:pt x="124407" y="397738"/>
                  </a:lnTo>
                  <a:lnTo>
                    <a:pt x="123612" y="398192"/>
                  </a:lnTo>
                  <a:lnTo>
                    <a:pt x="122477" y="399440"/>
                  </a:lnTo>
                  <a:lnTo>
                    <a:pt x="121682" y="400916"/>
                  </a:lnTo>
                  <a:lnTo>
                    <a:pt x="120888" y="401143"/>
                  </a:lnTo>
                  <a:lnTo>
                    <a:pt x="120548" y="399894"/>
                  </a:lnTo>
                  <a:lnTo>
                    <a:pt x="120774" y="398532"/>
                  </a:lnTo>
                  <a:lnTo>
                    <a:pt x="122591" y="395354"/>
                  </a:lnTo>
                  <a:lnTo>
                    <a:pt x="124066" y="393651"/>
                  </a:lnTo>
                  <a:lnTo>
                    <a:pt x="125769" y="392970"/>
                  </a:lnTo>
                  <a:lnTo>
                    <a:pt x="128152" y="392403"/>
                  </a:lnTo>
                  <a:close/>
                  <a:moveTo>
                    <a:pt x="114077" y="390927"/>
                  </a:moveTo>
                  <a:lnTo>
                    <a:pt x="114418" y="390927"/>
                  </a:lnTo>
                  <a:lnTo>
                    <a:pt x="114418" y="391381"/>
                  </a:lnTo>
                  <a:lnTo>
                    <a:pt x="114077" y="392062"/>
                  </a:lnTo>
                  <a:lnTo>
                    <a:pt x="113510" y="392743"/>
                  </a:lnTo>
                  <a:lnTo>
                    <a:pt x="112715" y="393538"/>
                  </a:lnTo>
                  <a:lnTo>
                    <a:pt x="110218" y="394219"/>
                  </a:lnTo>
                  <a:lnTo>
                    <a:pt x="109878" y="395694"/>
                  </a:lnTo>
                  <a:lnTo>
                    <a:pt x="111240" y="396830"/>
                  </a:lnTo>
                  <a:lnTo>
                    <a:pt x="112034" y="397625"/>
                  </a:lnTo>
                  <a:lnTo>
                    <a:pt x="112148" y="397965"/>
                  </a:lnTo>
                  <a:lnTo>
                    <a:pt x="112829" y="398532"/>
                  </a:lnTo>
                  <a:lnTo>
                    <a:pt x="113737" y="399781"/>
                  </a:lnTo>
                  <a:lnTo>
                    <a:pt x="112488" y="399213"/>
                  </a:lnTo>
                  <a:lnTo>
                    <a:pt x="109083" y="395922"/>
                  </a:lnTo>
                  <a:lnTo>
                    <a:pt x="107607" y="392743"/>
                  </a:lnTo>
                  <a:lnTo>
                    <a:pt x="108515" y="391381"/>
                  </a:lnTo>
                  <a:lnTo>
                    <a:pt x="109991" y="391041"/>
                  </a:lnTo>
                  <a:lnTo>
                    <a:pt x="112034" y="389905"/>
                  </a:lnTo>
                  <a:lnTo>
                    <a:pt x="112602" y="390473"/>
                  </a:lnTo>
                  <a:lnTo>
                    <a:pt x="113056" y="390700"/>
                  </a:lnTo>
                  <a:lnTo>
                    <a:pt x="113510" y="390586"/>
                  </a:lnTo>
                  <a:lnTo>
                    <a:pt x="113737" y="390700"/>
                  </a:lnTo>
                  <a:lnTo>
                    <a:pt x="113623" y="391041"/>
                  </a:lnTo>
                  <a:lnTo>
                    <a:pt x="114077" y="390927"/>
                  </a:lnTo>
                  <a:close/>
                  <a:moveTo>
                    <a:pt x="432358" y="305454"/>
                  </a:moveTo>
                  <a:lnTo>
                    <a:pt x="433266" y="305909"/>
                  </a:lnTo>
                  <a:lnTo>
                    <a:pt x="433721" y="306362"/>
                  </a:lnTo>
                  <a:lnTo>
                    <a:pt x="433607" y="308292"/>
                  </a:lnTo>
                  <a:lnTo>
                    <a:pt x="432472" y="311470"/>
                  </a:lnTo>
                  <a:lnTo>
                    <a:pt x="430656" y="312379"/>
                  </a:lnTo>
                  <a:lnTo>
                    <a:pt x="429748" y="311357"/>
                  </a:lnTo>
                  <a:lnTo>
                    <a:pt x="429861" y="310449"/>
                  </a:lnTo>
                  <a:lnTo>
                    <a:pt x="430315" y="310222"/>
                  </a:lnTo>
                  <a:lnTo>
                    <a:pt x="429975" y="309655"/>
                  </a:lnTo>
                  <a:lnTo>
                    <a:pt x="428953" y="309087"/>
                  </a:lnTo>
                  <a:lnTo>
                    <a:pt x="428499" y="308179"/>
                  </a:lnTo>
                  <a:lnTo>
                    <a:pt x="428839" y="306817"/>
                  </a:lnTo>
                  <a:lnTo>
                    <a:pt x="429407" y="305454"/>
                  </a:lnTo>
                  <a:lnTo>
                    <a:pt x="430202" y="304319"/>
                  </a:lnTo>
                  <a:lnTo>
                    <a:pt x="430996" y="304092"/>
                  </a:lnTo>
                  <a:lnTo>
                    <a:pt x="431223" y="305341"/>
                  </a:lnTo>
                  <a:lnTo>
                    <a:pt x="431337" y="306249"/>
                  </a:lnTo>
                  <a:lnTo>
                    <a:pt x="431791" y="305795"/>
                  </a:lnTo>
                  <a:lnTo>
                    <a:pt x="432358" y="305454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112">
              <a:extLst>
                <a:ext uri="{FF2B5EF4-FFF2-40B4-BE49-F238E27FC236}">
                  <a16:creationId xmlns:a16="http://schemas.microsoft.com/office/drawing/2014/main" id="{0A56C309-FE4E-4498-B4CB-BA7C811C0BD9}"/>
                </a:ext>
              </a:extLst>
            </p:cNvPr>
            <p:cNvSpPr/>
            <p:nvPr/>
          </p:nvSpPr>
          <p:spPr>
            <a:xfrm>
              <a:off x="7755571" y="4953957"/>
              <a:ext cx="666849" cy="339507"/>
            </a:xfrm>
            <a:custGeom>
              <a:avLst/>
              <a:gdLst>
                <a:gd name="connsiteX0" fmla="*/ 720786 w 740423"/>
                <a:gd name="connsiteY0" fmla="*/ 57322 h 376965"/>
                <a:gd name="connsiteX1" fmla="*/ 721695 w 740423"/>
                <a:gd name="connsiteY1" fmla="*/ 64133 h 376965"/>
                <a:gd name="connsiteX2" fmla="*/ 721127 w 740423"/>
                <a:gd name="connsiteY2" fmla="*/ 65949 h 376965"/>
                <a:gd name="connsiteX3" fmla="*/ 720900 w 740423"/>
                <a:gd name="connsiteY3" fmla="*/ 66744 h 376965"/>
                <a:gd name="connsiteX4" fmla="*/ 719311 w 740423"/>
                <a:gd name="connsiteY4" fmla="*/ 68446 h 376965"/>
                <a:gd name="connsiteX5" fmla="*/ 717722 w 740423"/>
                <a:gd name="connsiteY5" fmla="*/ 69695 h 376965"/>
                <a:gd name="connsiteX6" fmla="*/ 717041 w 740423"/>
                <a:gd name="connsiteY6" fmla="*/ 71057 h 376965"/>
                <a:gd name="connsiteX7" fmla="*/ 716473 w 740423"/>
                <a:gd name="connsiteY7" fmla="*/ 72987 h 376965"/>
                <a:gd name="connsiteX8" fmla="*/ 713976 w 740423"/>
                <a:gd name="connsiteY8" fmla="*/ 76619 h 376965"/>
                <a:gd name="connsiteX9" fmla="*/ 712954 w 740423"/>
                <a:gd name="connsiteY9" fmla="*/ 78549 h 376965"/>
                <a:gd name="connsiteX10" fmla="*/ 712500 w 740423"/>
                <a:gd name="connsiteY10" fmla="*/ 80592 h 376965"/>
                <a:gd name="connsiteX11" fmla="*/ 711592 w 740423"/>
                <a:gd name="connsiteY11" fmla="*/ 88424 h 376965"/>
                <a:gd name="connsiteX12" fmla="*/ 711365 w 740423"/>
                <a:gd name="connsiteY12" fmla="*/ 89332 h 376965"/>
                <a:gd name="connsiteX13" fmla="*/ 711138 w 740423"/>
                <a:gd name="connsiteY13" fmla="*/ 89786 h 376965"/>
                <a:gd name="connsiteX14" fmla="*/ 710911 w 740423"/>
                <a:gd name="connsiteY14" fmla="*/ 90467 h 376965"/>
                <a:gd name="connsiteX15" fmla="*/ 710797 w 740423"/>
                <a:gd name="connsiteY15" fmla="*/ 92056 h 376965"/>
                <a:gd name="connsiteX16" fmla="*/ 711138 w 740423"/>
                <a:gd name="connsiteY16" fmla="*/ 92964 h 376965"/>
                <a:gd name="connsiteX17" fmla="*/ 711933 w 740423"/>
                <a:gd name="connsiteY17" fmla="*/ 93419 h 376965"/>
                <a:gd name="connsiteX18" fmla="*/ 713862 w 740423"/>
                <a:gd name="connsiteY18" fmla="*/ 93645 h 376965"/>
                <a:gd name="connsiteX19" fmla="*/ 714430 w 740423"/>
                <a:gd name="connsiteY19" fmla="*/ 93986 h 376965"/>
                <a:gd name="connsiteX20" fmla="*/ 715451 w 740423"/>
                <a:gd name="connsiteY20" fmla="*/ 94781 h 376965"/>
                <a:gd name="connsiteX21" fmla="*/ 716473 w 740423"/>
                <a:gd name="connsiteY21" fmla="*/ 95916 h 376965"/>
                <a:gd name="connsiteX22" fmla="*/ 716927 w 740423"/>
                <a:gd name="connsiteY22" fmla="*/ 97051 h 376965"/>
                <a:gd name="connsiteX23" fmla="*/ 716700 w 740423"/>
                <a:gd name="connsiteY23" fmla="*/ 97732 h 376965"/>
                <a:gd name="connsiteX24" fmla="*/ 716360 w 740423"/>
                <a:gd name="connsiteY24" fmla="*/ 98526 h 376965"/>
                <a:gd name="connsiteX25" fmla="*/ 716132 w 740423"/>
                <a:gd name="connsiteY25" fmla="*/ 99321 h 376965"/>
                <a:gd name="connsiteX26" fmla="*/ 716586 w 740423"/>
                <a:gd name="connsiteY26" fmla="*/ 99661 h 376965"/>
                <a:gd name="connsiteX27" fmla="*/ 716813 w 740423"/>
                <a:gd name="connsiteY27" fmla="*/ 100002 h 376965"/>
                <a:gd name="connsiteX28" fmla="*/ 717154 w 740423"/>
                <a:gd name="connsiteY28" fmla="*/ 100683 h 376965"/>
                <a:gd name="connsiteX29" fmla="*/ 717494 w 740423"/>
                <a:gd name="connsiteY29" fmla="*/ 101478 h 376965"/>
                <a:gd name="connsiteX30" fmla="*/ 717608 w 740423"/>
                <a:gd name="connsiteY30" fmla="*/ 102159 h 376965"/>
                <a:gd name="connsiteX31" fmla="*/ 717949 w 740423"/>
                <a:gd name="connsiteY31" fmla="*/ 103067 h 376965"/>
                <a:gd name="connsiteX32" fmla="*/ 718743 w 740423"/>
                <a:gd name="connsiteY32" fmla="*/ 103521 h 376965"/>
                <a:gd name="connsiteX33" fmla="*/ 719651 w 740423"/>
                <a:gd name="connsiteY33" fmla="*/ 103975 h 376965"/>
                <a:gd name="connsiteX34" fmla="*/ 720673 w 740423"/>
                <a:gd name="connsiteY34" fmla="*/ 104996 h 376965"/>
                <a:gd name="connsiteX35" fmla="*/ 721240 w 740423"/>
                <a:gd name="connsiteY35" fmla="*/ 105223 h 376965"/>
                <a:gd name="connsiteX36" fmla="*/ 721581 w 740423"/>
                <a:gd name="connsiteY36" fmla="*/ 105677 h 376965"/>
                <a:gd name="connsiteX37" fmla="*/ 721695 w 740423"/>
                <a:gd name="connsiteY37" fmla="*/ 106358 h 376965"/>
                <a:gd name="connsiteX38" fmla="*/ 721581 w 740423"/>
                <a:gd name="connsiteY38" fmla="*/ 108061 h 376965"/>
                <a:gd name="connsiteX39" fmla="*/ 721581 w 740423"/>
                <a:gd name="connsiteY39" fmla="*/ 108742 h 376965"/>
                <a:gd name="connsiteX40" fmla="*/ 723057 w 740423"/>
                <a:gd name="connsiteY40" fmla="*/ 113964 h 376965"/>
                <a:gd name="connsiteX41" fmla="*/ 723510 w 740423"/>
                <a:gd name="connsiteY41" fmla="*/ 116574 h 376965"/>
                <a:gd name="connsiteX42" fmla="*/ 723510 w 740423"/>
                <a:gd name="connsiteY42" fmla="*/ 119753 h 376965"/>
                <a:gd name="connsiteX43" fmla="*/ 724192 w 740423"/>
                <a:gd name="connsiteY43" fmla="*/ 122023 h 376965"/>
                <a:gd name="connsiteX44" fmla="*/ 726689 w 740423"/>
                <a:gd name="connsiteY44" fmla="*/ 124747 h 376965"/>
                <a:gd name="connsiteX45" fmla="*/ 728051 w 740423"/>
                <a:gd name="connsiteY45" fmla="*/ 125542 h 376965"/>
                <a:gd name="connsiteX46" fmla="*/ 729640 w 740423"/>
                <a:gd name="connsiteY46" fmla="*/ 125769 h 376965"/>
                <a:gd name="connsiteX47" fmla="*/ 730662 w 740423"/>
                <a:gd name="connsiteY47" fmla="*/ 126450 h 376965"/>
                <a:gd name="connsiteX48" fmla="*/ 732137 w 740423"/>
                <a:gd name="connsiteY48" fmla="*/ 129060 h 376965"/>
                <a:gd name="connsiteX49" fmla="*/ 732591 w 740423"/>
                <a:gd name="connsiteY49" fmla="*/ 129855 h 376965"/>
                <a:gd name="connsiteX50" fmla="*/ 733840 w 740423"/>
                <a:gd name="connsiteY50" fmla="*/ 131217 h 376965"/>
                <a:gd name="connsiteX51" fmla="*/ 732818 w 740423"/>
                <a:gd name="connsiteY51" fmla="*/ 132466 h 376965"/>
                <a:gd name="connsiteX52" fmla="*/ 732364 w 740423"/>
                <a:gd name="connsiteY52" fmla="*/ 133941 h 376965"/>
                <a:gd name="connsiteX53" fmla="*/ 731797 w 740423"/>
                <a:gd name="connsiteY53" fmla="*/ 136666 h 376965"/>
                <a:gd name="connsiteX54" fmla="*/ 732137 w 740423"/>
                <a:gd name="connsiteY54" fmla="*/ 136893 h 376965"/>
                <a:gd name="connsiteX55" fmla="*/ 733272 w 740423"/>
                <a:gd name="connsiteY55" fmla="*/ 137914 h 376965"/>
                <a:gd name="connsiteX56" fmla="*/ 732705 w 740423"/>
                <a:gd name="connsiteY56" fmla="*/ 140298 h 376965"/>
                <a:gd name="connsiteX57" fmla="*/ 734975 w 740423"/>
                <a:gd name="connsiteY57" fmla="*/ 141547 h 376965"/>
                <a:gd name="connsiteX58" fmla="*/ 738153 w 740423"/>
                <a:gd name="connsiteY58" fmla="*/ 142682 h 376965"/>
                <a:gd name="connsiteX59" fmla="*/ 740424 w 740423"/>
                <a:gd name="connsiteY59" fmla="*/ 144725 h 376965"/>
                <a:gd name="connsiteX60" fmla="*/ 734294 w 740423"/>
                <a:gd name="connsiteY60" fmla="*/ 149833 h 376965"/>
                <a:gd name="connsiteX61" fmla="*/ 735315 w 740423"/>
                <a:gd name="connsiteY61" fmla="*/ 150968 h 376965"/>
                <a:gd name="connsiteX62" fmla="*/ 735315 w 740423"/>
                <a:gd name="connsiteY62" fmla="*/ 151876 h 376965"/>
                <a:gd name="connsiteX63" fmla="*/ 734861 w 740423"/>
                <a:gd name="connsiteY63" fmla="*/ 152784 h 376965"/>
                <a:gd name="connsiteX64" fmla="*/ 734634 w 740423"/>
                <a:gd name="connsiteY64" fmla="*/ 154033 h 376965"/>
                <a:gd name="connsiteX65" fmla="*/ 734408 w 740423"/>
                <a:gd name="connsiteY65" fmla="*/ 154260 h 376965"/>
                <a:gd name="connsiteX66" fmla="*/ 733499 w 740423"/>
                <a:gd name="connsiteY66" fmla="*/ 154827 h 376965"/>
                <a:gd name="connsiteX67" fmla="*/ 733272 w 740423"/>
                <a:gd name="connsiteY67" fmla="*/ 155281 h 376965"/>
                <a:gd name="connsiteX68" fmla="*/ 733386 w 740423"/>
                <a:gd name="connsiteY68" fmla="*/ 155962 h 376965"/>
                <a:gd name="connsiteX69" fmla="*/ 733840 w 740423"/>
                <a:gd name="connsiteY69" fmla="*/ 156303 h 376965"/>
                <a:gd name="connsiteX70" fmla="*/ 734408 w 740423"/>
                <a:gd name="connsiteY70" fmla="*/ 156416 h 376965"/>
                <a:gd name="connsiteX71" fmla="*/ 734634 w 740423"/>
                <a:gd name="connsiteY71" fmla="*/ 156757 h 376965"/>
                <a:gd name="connsiteX72" fmla="*/ 734180 w 740423"/>
                <a:gd name="connsiteY72" fmla="*/ 159368 h 376965"/>
                <a:gd name="connsiteX73" fmla="*/ 733613 w 740423"/>
                <a:gd name="connsiteY73" fmla="*/ 161297 h 376965"/>
                <a:gd name="connsiteX74" fmla="*/ 732705 w 740423"/>
                <a:gd name="connsiteY74" fmla="*/ 162773 h 376965"/>
                <a:gd name="connsiteX75" fmla="*/ 731116 w 740423"/>
                <a:gd name="connsiteY75" fmla="*/ 164022 h 376965"/>
                <a:gd name="connsiteX76" fmla="*/ 727711 w 740423"/>
                <a:gd name="connsiteY76" fmla="*/ 164816 h 376965"/>
                <a:gd name="connsiteX77" fmla="*/ 726462 w 740423"/>
                <a:gd name="connsiteY77" fmla="*/ 165497 h 376965"/>
                <a:gd name="connsiteX78" fmla="*/ 726462 w 740423"/>
                <a:gd name="connsiteY78" fmla="*/ 167086 h 376965"/>
                <a:gd name="connsiteX79" fmla="*/ 727030 w 740423"/>
                <a:gd name="connsiteY79" fmla="*/ 167767 h 376965"/>
                <a:gd name="connsiteX80" fmla="*/ 729073 w 740423"/>
                <a:gd name="connsiteY80" fmla="*/ 168675 h 376965"/>
                <a:gd name="connsiteX81" fmla="*/ 729867 w 740423"/>
                <a:gd name="connsiteY81" fmla="*/ 169243 h 376965"/>
                <a:gd name="connsiteX82" fmla="*/ 730775 w 740423"/>
                <a:gd name="connsiteY82" fmla="*/ 171967 h 376965"/>
                <a:gd name="connsiteX83" fmla="*/ 731456 w 740423"/>
                <a:gd name="connsiteY83" fmla="*/ 172875 h 376965"/>
                <a:gd name="connsiteX84" fmla="*/ 729981 w 740423"/>
                <a:gd name="connsiteY84" fmla="*/ 174464 h 376965"/>
                <a:gd name="connsiteX85" fmla="*/ 730094 w 740423"/>
                <a:gd name="connsiteY85" fmla="*/ 176961 h 376965"/>
                <a:gd name="connsiteX86" fmla="*/ 730775 w 740423"/>
                <a:gd name="connsiteY86" fmla="*/ 179913 h 376965"/>
                <a:gd name="connsiteX87" fmla="*/ 731002 w 740423"/>
                <a:gd name="connsiteY87" fmla="*/ 184567 h 376965"/>
                <a:gd name="connsiteX88" fmla="*/ 731456 w 740423"/>
                <a:gd name="connsiteY88" fmla="*/ 186042 h 376965"/>
                <a:gd name="connsiteX89" fmla="*/ 732251 w 740423"/>
                <a:gd name="connsiteY89" fmla="*/ 187177 h 376965"/>
                <a:gd name="connsiteX90" fmla="*/ 733386 w 740423"/>
                <a:gd name="connsiteY90" fmla="*/ 187858 h 376965"/>
                <a:gd name="connsiteX91" fmla="*/ 731343 w 740423"/>
                <a:gd name="connsiteY91" fmla="*/ 188767 h 376965"/>
                <a:gd name="connsiteX92" fmla="*/ 724305 w 740423"/>
                <a:gd name="connsiteY92" fmla="*/ 189675 h 376965"/>
                <a:gd name="connsiteX93" fmla="*/ 716586 w 740423"/>
                <a:gd name="connsiteY93" fmla="*/ 191604 h 376965"/>
                <a:gd name="connsiteX94" fmla="*/ 712954 w 740423"/>
                <a:gd name="connsiteY94" fmla="*/ 190923 h 376965"/>
                <a:gd name="connsiteX95" fmla="*/ 711592 w 740423"/>
                <a:gd name="connsiteY95" fmla="*/ 187177 h 376965"/>
                <a:gd name="connsiteX96" fmla="*/ 710344 w 740423"/>
                <a:gd name="connsiteY96" fmla="*/ 188312 h 376965"/>
                <a:gd name="connsiteX97" fmla="*/ 708414 w 740423"/>
                <a:gd name="connsiteY97" fmla="*/ 191377 h 376965"/>
                <a:gd name="connsiteX98" fmla="*/ 707392 w 740423"/>
                <a:gd name="connsiteY98" fmla="*/ 192399 h 376965"/>
                <a:gd name="connsiteX99" fmla="*/ 706598 w 740423"/>
                <a:gd name="connsiteY99" fmla="*/ 192626 h 376965"/>
                <a:gd name="connsiteX100" fmla="*/ 701149 w 740423"/>
                <a:gd name="connsiteY100" fmla="*/ 191718 h 376965"/>
                <a:gd name="connsiteX101" fmla="*/ 700127 w 740423"/>
                <a:gd name="connsiteY101" fmla="*/ 191037 h 376965"/>
                <a:gd name="connsiteX102" fmla="*/ 698993 w 740423"/>
                <a:gd name="connsiteY102" fmla="*/ 189902 h 376965"/>
                <a:gd name="connsiteX103" fmla="*/ 698198 w 740423"/>
                <a:gd name="connsiteY103" fmla="*/ 188426 h 376965"/>
                <a:gd name="connsiteX104" fmla="*/ 697857 w 740423"/>
                <a:gd name="connsiteY104" fmla="*/ 186950 h 376965"/>
                <a:gd name="connsiteX105" fmla="*/ 697290 w 740423"/>
                <a:gd name="connsiteY105" fmla="*/ 185702 h 376965"/>
                <a:gd name="connsiteX106" fmla="*/ 696041 w 740423"/>
                <a:gd name="connsiteY106" fmla="*/ 184794 h 376965"/>
                <a:gd name="connsiteX107" fmla="*/ 688323 w 740423"/>
                <a:gd name="connsiteY107" fmla="*/ 181729 h 376965"/>
                <a:gd name="connsiteX108" fmla="*/ 684236 w 740423"/>
                <a:gd name="connsiteY108" fmla="*/ 181161 h 376965"/>
                <a:gd name="connsiteX109" fmla="*/ 680717 w 740423"/>
                <a:gd name="connsiteY109" fmla="*/ 182751 h 376965"/>
                <a:gd name="connsiteX110" fmla="*/ 680150 w 740423"/>
                <a:gd name="connsiteY110" fmla="*/ 184113 h 376965"/>
                <a:gd name="connsiteX111" fmla="*/ 680377 w 740423"/>
                <a:gd name="connsiteY111" fmla="*/ 186042 h 376965"/>
                <a:gd name="connsiteX112" fmla="*/ 679809 w 740423"/>
                <a:gd name="connsiteY112" fmla="*/ 187291 h 376965"/>
                <a:gd name="connsiteX113" fmla="*/ 679015 w 740423"/>
                <a:gd name="connsiteY113" fmla="*/ 188086 h 376965"/>
                <a:gd name="connsiteX114" fmla="*/ 675156 w 740423"/>
                <a:gd name="connsiteY114" fmla="*/ 190129 h 376965"/>
                <a:gd name="connsiteX115" fmla="*/ 674020 w 740423"/>
                <a:gd name="connsiteY115" fmla="*/ 191150 h 376965"/>
                <a:gd name="connsiteX116" fmla="*/ 673339 w 740423"/>
                <a:gd name="connsiteY116" fmla="*/ 191491 h 376965"/>
                <a:gd name="connsiteX117" fmla="*/ 672885 w 740423"/>
                <a:gd name="connsiteY117" fmla="*/ 191377 h 376965"/>
                <a:gd name="connsiteX118" fmla="*/ 672431 w 740423"/>
                <a:gd name="connsiteY118" fmla="*/ 190923 h 376965"/>
                <a:gd name="connsiteX119" fmla="*/ 671864 w 740423"/>
                <a:gd name="connsiteY119" fmla="*/ 190242 h 376965"/>
                <a:gd name="connsiteX120" fmla="*/ 671183 w 740423"/>
                <a:gd name="connsiteY120" fmla="*/ 190923 h 376965"/>
                <a:gd name="connsiteX121" fmla="*/ 669707 w 740423"/>
                <a:gd name="connsiteY121" fmla="*/ 193307 h 376965"/>
                <a:gd name="connsiteX122" fmla="*/ 668799 w 740423"/>
                <a:gd name="connsiteY122" fmla="*/ 194328 h 376965"/>
                <a:gd name="connsiteX123" fmla="*/ 670502 w 740423"/>
                <a:gd name="connsiteY123" fmla="*/ 195350 h 376965"/>
                <a:gd name="connsiteX124" fmla="*/ 675950 w 740423"/>
                <a:gd name="connsiteY124" fmla="*/ 197507 h 376965"/>
                <a:gd name="connsiteX125" fmla="*/ 678674 w 740423"/>
                <a:gd name="connsiteY125" fmla="*/ 196939 h 376965"/>
                <a:gd name="connsiteX126" fmla="*/ 685031 w 740423"/>
                <a:gd name="connsiteY126" fmla="*/ 199550 h 376965"/>
                <a:gd name="connsiteX127" fmla="*/ 688209 w 740423"/>
                <a:gd name="connsiteY127" fmla="*/ 198982 h 376965"/>
                <a:gd name="connsiteX128" fmla="*/ 690366 w 740423"/>
                <a:gd name="connsiteY128" fmla="*/ 200004 h 376965"/>
                <a:gd name="connsiteX129" fmla="*/ 692068 w 740423"/>
                <a:gd name="connsiteY129" fmla="*/ 202274 h 376965"/>
                <a:gd name="connsiteX130" fmla="*/ 692863 w 740423"/>
                <a:gd name="connsiteY130" fmla="*/ 205225 h 376965"/>
                <a:gd name="connsiteX131" fmla="*/ 692295 w 740423"/>
                <a:gd name="connsiteY131" fmla="*/ 207950 h 376965"/>
                <a:gd name="connsiteX132" fmla="*/ 693885 w 740423"/>
                <a:gd name="connsiteY132" fmla="*/ 208858 h 376965"/>
                <a:gd name="connsiteX133" fmla="*/ 695247 w 740423"/>
                <a:gd name="connsiteY133" fmla="*/ 210220 h 376965"/>
                <a:gd name="connsiteX134" fmla="*/ 696041 w 740423"/>
                <a:gd name="connsiteY134" fmla="*/ 212036 h 376965"/>
                <a:gd name="connsiteX135" fmla="*/ 695928 w 740423"/>
                <a:gd name="connsiteY135" fmla="*/ 214193 h 376965"/>
                <a:gd name="connsiteX136" fmla="*/ 694906 w 740423"/>
                <a:gd name="connsiteY136" fmla="*/ 216009 h 376965"/>
                <a:gd name="connsiteX137" fmla="*/ 692068 w 740423"/>
                <a:gd name="connsiteY137" fmla="*/ 217144 h 376965"/>
                <a:gd name="connsiteX138" fmla="*/ 690933 w 740423"/>
                <a:gd name="connsiteY138" fmla="*/ 218392 h 376965"/>
                <a:gd name="connsiteX139" fmla="*/ 691274 w 740423"/>
                <a:gd name="connsiteY139" fmla="*/ 224182 h 376965"/>
                <a:gd name="connsiteX140" fmla="*/ 689912 w 740423"/>
                <a:gd name="connsiteY140" fmla="*/ 225203 h 376965"/>
                <a:gd name="connsiteX141" fmla="*/ 686279 w 740423"/>
                <a:gd name="connsiteY141" fmla="*/ 228041 h 376965"/>
                <a:gd name="connsiteX142" fmla="*/ 675837 w 740423"/>
                <a:gd name="connsiteY142" fmla="*/ 232808 h 376965"/>
                <a:gd name="connsiteX143" fmla="*/ 674701 w 740423"/>
                <a:gd name="connsiteY143" fmla="*/ 230879 h 376965"/>
                <a:gd name="connsiteX144" fmla="*/ 673453 w 740423"/>
                <a:gd name="connsiteY144" fmla="*/ 229971 h 376965"/>
                <a:gd name="connsiteX145" fmla="*/ 672204 w 740423"/>
                <a:gd name="connsiteY145" fmla="*/ 230311 h 376965"/>
                <a:gd name="connsiteX146" fmla="*/ 671183 w 740423"/>
                <a:gd name="connsiteY146" fmla="*/ 232127 h 376965"/>
                <a:gd name="connsiteX147" fmla="*/ 671410 w 740423"/>
                <a:gd name="connsiteY147" fmla="*/ 237576 h 376965"/>
                <a:gd name="connsiteX148" fmla="*/ 671183 w 740423"/>
                <a:gd name="connsiteY148" fmla="*/ 237803 h 376965"/>
                <a:gd name="connsiteX149" fmla="*/ 670728 w 740423"/>
                <a:gd name="connsiteY149" fmla="*/ 238030 h 376965"/>
                <a:gd name="connsiteX150" fmla="*/ 670275 w 740423"/>
                <a:gd name="connsiteY150" fmla="*/ 238370 h 376965"/>
                <a:gd name="connsiteX151" fmla="*/ 670161 w 740423"/>
                <a:gd name="connsiteY151" fmla="*/ 239165 h 376965"/>
                <a:gd name="connsiteX152" fmla="*/ 670388 w 740423"/>
                <a:gd name="connsiteY152" fmla="*/ 239732 h 376965"/>
                <a:gd name="connsiteX153" fmla="*/ 670842 w 740423"/>
                <a:gd name="connsiteY153" fmla="*/ 239960 h 376965"/>
                <a:gd name="connsiteX154" fmla="*/ 671296 w 740423"/>
                <a:gd name="connsiteY154" fmla="*/ 240073 h 376965"/>
                <a:gd name="connsiteX155" fmla="*/ 671523 w 740423"/>
                <a:gd name="connsiteY155" fmla="*/ 240300 h 376965"/>
                <a:gd name="connsiteX156" fmla="*/ 674474 w 740423"/>
                <a:gd name="connsiteY156" fmla="*/ 246429 h 376965"/>
                <a:gd name="connsiteX157" fmla="*/ 674815 w 740423"/>
                <a:gd name="connsiteY157" fmla="*/ 248813 h 376965"/>
                <a:gd name="connsiteX158" fmla="*/ 674134 w 740423"/>
                <a:gd name="connsiteY158" fmla="*/ 250743 h 376965"/>
                <a:gd name="connsiteX159" fmla="*/ 672772 w 740423"/>
                <a:gd name="connsiteY159" fmla="*/ 251992 h 376965"/>
                <a:gd name="connsiteX160" fmla="*/ 669707 w 740423"/>
                <a:gd name="connsiteY160" fmla="*/ 253581 h 376965"/>
                <a:gd name="connsiteX161" fmla="*/ 669707 w 740423"/>
                <a:gd name="connsiteY161" fmla="*/ 253581 h 376965"/>
                <a:gd name="connsiteX162" fmla="*/ 670047 w 740423"/>
                <a:gd name="connsiteY162" fmla="*/ 256078 h 376965"/>
                <a:gd name="connsiteX163" fmla="*/ 668572 w 740423"/>
                <a:gd name="connsiteY163" fmla="*/ 259142 h 376965"/>
                <a:gd name="connsiteX164" fmla="*/ 668912 w 740423"/>
                <a:gd name="connsiteY164" fmla="*/ 261526 h 376965"/>
                <a:gd name="connsiteX165" fmla="*/ 669480 w 740423"/>
                <a:gd name="connsiteY165" fmla="*/ 261980 h 376965"/>
                <a:gd name="connsiteX166" fmla="*/ 670275 w 740423"/>
                <a:gd name="connsiteY166" fmla="*/ 261867 h 376965"/>
                <a:gd name="connsiteX167" fmla="*/ 671069 w 740423"/>
                <a:gd name="connsiteY167" fmla="*/ 261980 h 376965"/>
                <a:gd name="connsiteX168" fmla="*/ 671750 w 740423"/>
                <a:gd name="connsiteY168" fmla="*/ 262888 h 376965"/>
                <a:gd name="connsiteX169" fmla="*/ 671750 w 740423"/>
                <a:gd name="connsiteY169" fmla="*/ 264137 h 376965"/>
                <a:gd name="connsiteX170" fmla="*/ 670956 w 740423"/>
                <a:gd name="connsiteY170" fmla="*/ 266521 h 376965"/>
                <a:gd name="connsiteX171" fmla="*/ 670956 w 740423"/>
                <a:gd name="connsiteY171" fmla="*/ 267315 h 376965"/>
                <a:gd name="connsiteX172" fmla="*/ 672204 w 740423"/>
                <a:gd name="connsiteY172" fmla="*/ 268223 h 376965"/>
                <a:gd name="connsiteX173" fmla="*/ 675496 w 740423"/>
                <a:gd name="connsiteY173" fmla="*/ 266634 h 376965"/>
                <a:gd name="connsiteX174" fmla="*/ 677085 w 740423"/>
                <a:gd name="connsiteY174" fmla="*/ 266748 h 376965"/>
                <a:gd name="connsiteX175" fmla="*/ 678220 w 740423"/>
                <a:gd name="connsiteY175" fmla="*/ 268450 h 376965"/>
                <a:gd name="connsiteX176" fmla="*/ 677766 w 740423"/>
                <a:gd name="connsiteY176" fmla="*/ 270153 h 376965"/>
                <a:gd name="connsiteX177" fmla="*/ 675496 w 740423"/>
                <a:gd name="connsiteY177" fmla="*/ 273104 h 376965"/>
                <a:gd name="connsiteX178" fmla="*/ 673453 w 740423"/>
                <a:gd name="connsiteY178" fmla="*/ 274353 h 376965"/>
                <a:gd name="connsiteX179" fmla="*/ 672772 w 740423"/>
                <a:gd name="connsiteY179" fmla="*/ 276396 h 376965"/>
                <a:gd name="connsiteX180" fmla="*/ 673453 w 740423"/>
                <a:gd name="connsiteY180" fmla="*/ 278326 h 376965"/>
                <a:gd name="connsiteX181" fmla="*/ 675382 w 740423"/>
                <a:gd name="connsiteY181" fmla="*/ 279007 h 376965"/>
                <a:gd name="connsiteX182" fmla="*/ 676518 w 740423"/>
                <a:gd name="connsiteY182" fmla="*/ 279574 h 376965"/>
                <a:gd name="connsiteX183" fmla="*/ 676858 w 740423"/>
                <a:gd name="connsiteY183" fmla="*/ 280369 h 376965"/>
                <a:gd name="connsiteX184" fmla="*/ 676518 w 740423"/>
                <a:gd name="connsiteY184" fmla="*/ 281163 h 376965"/>
                <a:gd name="connsiteX185" fmla="*/ 675382 w 740423"/>
                <a:gd name="connsiteY185" fmla="*/ 281844 h 376965"/>
                <a:gd name="connsiteX186" fmla="*/ 671069 w 740423"/>
                <a:gd name="connsiteY186" fmla="*/ 283660 h 376965"/>
                <a:gd name="connsiteX187" fmla="*/ 669821 w 740423"/>
                <a:gd name="connsiteY187" fmla="*/ 284796 h 376965"/>
                <a:gd name="connsiteX188" fmla="*/ 672545 w 740423"/>
                <a:gd name="connsiteY188" fmla="*/ 285136 h 376965"/>
                <a:gd name="connsiteX189" fmla="*/ 673907 w 740423"/>
                <a:gd name="connsiteY189" fmla="*/ 285590 h 376965"/>
                <a:gd name="connsiteX190" fmla="*/ 675269 w 740423"/>
                <a:gd name="connsiteY190" fmla="*/ 286839 h 376965"/>
                <a:gd name="connsiteX191" fmla="*/ 675723 w 740423"/>
                <a:gd name="connsiteY191" fmla="*/ 288428 h 376965"/>
                <a:gd name="connsiteX192" fmla="*/ 673907 w 740423"/>
                <a:gd name="connsiteY192" fmla="*/ 288882 h 376965"/>
                <a:gd name="connsiteX193" fmla="*/ 671410 w 740423"/>
                <a:gd name="connsiteY193" fmla="*/ 288882 h 376965"/>
                <a:gd name="connsiteX194" fmla="*/ 669821 w 740423"/>
                <a:gd name="connsiteY194" fmla="*/ 289223 h 376965"/>
                <a:gd name="connsiteX195" fmla="*/ 669821 w 740423"/>
                <a:gd name="connsiteY195" fmla="*/ 289223 h 376965"/>
                <a:gd name="connsiteX196" fmla="*/ 669366 w 740423"/>
                <a:gd name="connsiteY196" fmla="*/ 289563 h 376965"/>
                <a:gd name="connsiteX197" fmla="*/ 668912 w 740423"/>
                <a:gd name="connsiteY197" fmla="*/ 289676 h 376965"/>
                <a:gd name="connsiteX198" fmla="*/ 668458 w 740423"/>
                <a:gd name="connsiteY198" fmla="*/ 289563 h 376965"/>
                <a:gd name="connsiteX199" fmla="*/ 667891 w 740423"/>
                <a:gd name="connsiteY199" fmla="*/ 289223 h 376965"/>
                <a:gd name="connsiteX200" fmla="*/ 666188 w 740423"/>
                <a:gd name="connsiteY200" fmla="*/ 287974 h 376965"/>
                <a:gd name="connsiteX201" fmla="*/ 664145 w 740423"/>
                <a:gd name="connsiteY201" fmla="*/ 287747 h 376965"/>
                <a:gd name="connsiteX202" fmla="*/ 660172 w 740423"/>
                <a:gd name="connsiteY202" fmla="*/ 288201 h 376965"/>
                <a:gd name="connsiteX203" fmla="*/ 656540 w 740423"/>
                <a:gd name="connsiteY203" fmla="*/ 287520 h 376965"/>
                <a:gd name="connsiteX204" fmla="*/ 655178 w 740423"/>
                <a:gd name="connsiteY204" fmla="*/ 287747 h 376965"/>
                <a:gd name="connsiteX205" fmla="*/ 654270 w 740423"/>
                <a:gd name="connsiteY205" fmla="*/ 289336 h 376965"/>
                <a:gd name="connsiteX206" fmla="*/ 653816 w 740423"/>
                <a:gd name="connsiteY206" fmla="*/ 291493 h 376965"/>
                <a:gd name="connsiteX207" fmla="*/ 653021 w 740423"/>
                <a:gd name="connsiteY207" fmla="*/ 292174 h 376965"/>
                <a:gd name="connsiteX208" fmla="*/ 652113 w 740423"/>
                <a:gd name="connsiteY208" fmla="*/ 292401 h 376965"/>
                <a:gd name="connsiteX209" fmla="*/ 651092 w 740423"/>
                <a:gd name="connsiteY209" fmla="*/ 293195 h 376965"/>
                <a:gd name="connsiteX210" fmla="*/ 650864 w 740423"/>
                <a:gd name="connsiteY210" fmla="*/ 294104 h 376965"/>
                <a:gd name="connsiteX211" fmla="*/ 650978 w 740423"/>
                <a:gd name="connsiteY211" fmla="*/ 294898 h 376965"/>
                <a:gd name="connsiteX212" fmla="*/ 650978 w 740423"/>
                <a:gd name="connsiteY212" fmla="*/ 295806 h 376965"/>
                <a:gd name="connsiteX213" fmla="*/ 650297 w 740423"/>
                <a:gd name="connsiteY213" fmla="*/ 296828 h 376965"/>
                <a:gd name="connsiteX214" fmla="*/ 649616 w 740423"/>
                <a:gd name="connsiteY214" fmla="*/ 297395 h 376965"/>
                <a:gd name="connsiteX215" fmla="*/ 647573 w 740423"/>
                <a:gd name="connsiteY215" fmla="*/ 298303 h 376965"/>
                <a:gd name="connsiteX216" fmla="*/ 645076 w 740423"/>
                <a:gd name="connsiteY216" fmla="*/ 300120 h 376965"/>
                <a:gd name="connsiteX217" fmla="*/ 643940 w 740423"/>
                <a:gd name="connsiteY217" fmla="*/ 301255 h 376965"/>
                <a:gd name="connsiteX218" fmla="*/ 640422 w 740423"/>
                <a:gd name="connsiteY218" fmla="*/ 306022 h 376965"/>
                <a:gd name="connsiteX219" fmla="*/ 639173 w 740423"/>
                <a:gd name="connsiteY219" fmla="*/ 307271 h 376965"/>
                <a:gd name="connsiteX220" fmla="*/ 637584 w 740423"/>
                <a:gd name="connsiteY220" fmla="*/ 307952 h 376965"/>
                <a:gd name="connsiteX221" fmla="*/ 633611 w 740423"/>
                <a:gd name="connsiteY221" fmla="*/ 310335 h 376965"/>
                <a:gd name="connsiteX222" fmla="*/ 631568 w 740423"/>
                <a:gd name="connsiteY222" fmla="*/ 311584 h 376965"/>
                <a:gd name="connsiteX223" fmla="*/ 631227 w 740423"/>
                <a:gd name="connsiteY223" fmla="*/ 311697 h 376965"/>
                <a:gd name="connsiteX224" fmla="*/ 627254 w 740423"/>
                <a:gd name="connsiteY224" fmla="*/ 312719 h 376965"/>
                <a:gd name="connsiteX225" fmla="*/ 626687 w 740423"/>
                <a:gd name="connsiteY225" fmla="*/ 313059 h 376965"/>
                <a:gd name="connsiteX226" fmla="*/ 625779 w 740423"/>
                <a:gd name="connsiteY226" fmla="*/ 314081 h 376965"/>
                <a:gd name="connsiteX227" fmla="*/ 625892 w 740423"/>
                <a:gd name="connsiteY227" fmla="*/ 314422 h 376965"/>
                <a:gd name="connsiteX228" fmla="*/ 626346 w 740423"/>
                <a:gd name="connsiteY228" fmla="*/ 314762 h 376965"/>
                <a:gd name="connsiteX229" fmla="*/ 626460 w 740423"/>
                <a:gd name="connsiteY229" fmla="*/ 315784 h 376965"/>
                <a:gd name="connsiteX230" fmla="*/ 625779 w 740423"/>
                <a:gd name="connsiteY230" fmla="*/ 320211 h 376965"/>
                <a:gd name="connsiteX231" fmla="*/ 625779 w 740423"/>
                <a:gd name="connsiteY231" fmla="*/ 320665 h 376965"/>
                <a:gd name="connsiteX232" fmla="*/ 625665 w 740423"/>
                <a:gd name="connsiteY232" fmla="*/ 322708 h 376965"/>
                <a:gd name="connsiteX233" fmla="*/ 625779 w 740423"/>
                <a:gd name="connsiteY233" fmla="*/ 325205 h 376965"/>
                <a:gd name="connsiteX234" fmla="*/ 626914 w 740423"/>
                <a:gd name="connsiteY234" fmla="*/ 328611 h 376965"/>
                <a:gd name="connsiteX235" fmla="*/ 628957 w 740423"/>
                <a:gd name="connsiteY235" fmla="*/ 329973 h 376965"/>
                <a:gd name="connsiteX236" fmla="*/ 630092 w 740423"/>
                <a:gd name="connsiteY236" fmla="*/ 332129 h 376965"/>
                <a:gd name="connsiteX237" fmla="*/ 630319 w 740423"/>
                <a:gd name="connsiteY237" fmla="*/ 335421 h 376965"/>
                <a:gd name="connsiteX238" fmla="*/ 630319 w 740423"/>
                <a:gd name="connsiteY238" fmla="*/ 335421 h 376965"/>
                <a:gd name="connsiteX239" fmla="*/ 628503 w 740423"/>
                <a:gd name="connsiteY239" fmla="*/ 333151 h 376965"/>
                <a:gd name="connsiteX240" fmla="*/ 627481 w 740423"/>
                <a:gd name="connsiteY240" fmla="*/ 332356 h 376965"/>
                <a:gd name="connsiteX241" fmla="*/ 623508 w 740423"/>
                <a:gd name="connsiteY241" fmla="*/ 331675 h 376965"/>
                <a:gd name="connsiteX242" fmla="*/ 616925 w 740423"/>
                <a:gd name="connsiteY242" fmla="*/ 328383 h 376965"/>
                <a:gd name="connsiteX243" fmla="*/ 614201 w 740423"/>
                <a:gd name="connsiteY243" fmla="*/ 327816 h 376965"/>
                <a:gd name="connsiteX244" fmla="*/ 611476 w 740423"/>
                <a:gd name="connsiteY244" fmla="*/ 328043 h 376965"/>
                <a:gd name="connsiteX245" fmla="*/ 607731 w 740423"/>
                <a:gd name="connsiteY245" fmla="*/ 329518 h 376965"/>
                <a:gd name="connsiteX246" fmla="*/ 604893 w 740423"/>
                <a:gd name="connsiteY246" fmla="*/ 330654 h 376965"/>
                <a:gd name="connsiteX247" fmla="*/ 602282 w 740423"/>
                <a:gd name="connsiteY247" fmla="*/ 330767 h 376965"/>
                <a:gd name="connsiteX248" fmla="*/ 594904 w 740423"/>
                <a:gd name="connsiteY248" fmla="*/ 329632 h 376965"/>
                <a:gd name="connsiteX249" fmla="*/ 593315 w 740423"/>
                <a:gd name="connsiteY249" fmla="*/ 328724 h 376965"/>
                <a:gd name="connsiteX250" fmla="*/ 592974 w 740423"/>
                <a:gd name="connsiteY250" fmla="*/ 330881 h 376965"/>
                <a:gd name="connsiteX251" fmla="*/ 592974 w 740423"/>
                <a:gd name="connsiteY251" fmla="*/ 332697 h 376965"/>
                <a:gd name="connsiteX252" fmla="*/ 592407 w 740423"/>
                <a:gd name="connsiteY252" fmla="*/ 333946 h 376965"/>
                <a:gd name="connsiteX253" fmla="*/ 591953 w 740423"/>
                <a:gd name="connsiteY253" fmla="*/ 334286 h 376965"/>
                <a:gd name="connsiteX254" fmla="*/ 591499 w 740423"/>
                <a:gd name="connsiteY254" fmla="*/ 334627 h 376965"/>
                <a:gd name="connsiteX255" fmla="*/ 590250 w 740423"/>
                <a:gd name="connsiteY255" fmla="*/ 334967 h 376965"/>
                <a:gd name="connsiteX256" fmla="*/ 588774 w 740423"/>
                <a:gd name="connsiteY256" fmla="*/ 334513 h 376965"/>
                <a:gd name="connsiteX257" fmla="*/ 586731 w 740423"/>
                <a:gd name="connsiteY257" fmla="*/ 334513 h 376965"/>
                <a:gd name="connsiteX258" fmla="*/ 584688 w 740423"/>
                <a:gd name="connsiteY258" fmla="*/ 335080 h 376965"/>
                <a:gd name="connsiteX259" fmla="*/ 583213 w 740423"/>
                <a:gd name="connsiteY259" fmla="*/ 336216 h 376965"/>
                <a:gd name="connsiteX260" fmla="*/ 582305 w 740423"/>
                <a:gd name="connsiteY260" fmla="*/ 338259 h 376965"/>
                <a:gd name="connsiteX261" fmla="*/ 582305 w 740423"/>
                <a:gd name="connsiteY261" fmla="*/ 338486 h 376965"/>
                <a:gd name="connsiteX262" fmla="*/ 582077 w 740423"/>
                <a:gd name="connsiteY262" fmla="*/ 339848 h 376965"/>
                <a:gd name="connsiteX263" fmla="*/ 581737 w 740423"/>
                <a:gd name="connsiteY263" fmla="*/ 340643 h 376965"/>
                <a:gd name="connsiteX264" fmla="*/ 581510 w 740423"/>
                <a:gd name="connsiteY264" fmla="*/ 341210 h 376965"/>
                <a:gd name="connsiteX265" fmla="*/ 579694 w 740423"/>
                <a:gd name="connsiteY265" fmla="*/ 342686 h 376965"/>
                <a:gd name="connsiteX266" fmla="*/ 576743 w 740423"/>
                <a:gd name="connsiteY266" fmla="*/ 343253 h 376965"/>
                <a:gd name="connsiteX267" fmla="*/ 574586 w 740423"/>
                <a:gd name="connsiteY267" fmla="*/ 341891 h 376965"/>
                <a:gd name="connsiteX268" fmla="*/ 574132 w 740423"/>
                <a:gd name="connsiteY268" fmla="*/ 341550 h 376965"/>
                <a:gd name="connsiteX269" fmla="*/ 572429 w 740423"/>
                <a:gd name="connsiteY269" fmla="*/ 340075 h 376965"/>
                <a:gd name="connsiteX270" fmla="*/ 569591 w 740423"/>
                <a:gd name="connsiteY270" fmla="*/ 339053 h 376965"/>
                <a:gd name="connsiteX271" fmla="*/ 564256 w 740423"/>
                <a:gd name="connsiteY271" fmla="*/ 339280 h 376965"/>
                <a:gd name="connsiteX272" fmla="*/ 551884 w 740423"/>
                <a:gd name="connsiteY272" fmla="*/ 339962 h 376965"/>
                <a:gd name="connsiteX273" fmla="*/ 548706 w 740423"/>
                <a:gd name="connsiteY273" fmla="*/ 339621 h 376965"/>
                <a:gd name="connsiteX274" fmla="*/ 542236 w 740423"/>
                <a:gd name="connsiteY274" fmla="*/ 338940 h 376965"/>
                <a:gd name="connsiteX275" fmla="*/ 540306 w 740423"/>
                <a:gd name="connsiteY275" fmla="*/ 338713 h 376965"/>
                <a:gd name="connsiteX276" fmla="*/ 538036 w 740423"/>
                <a:gd name="connsiteY276" fmla="*/ 338486 h 376965"/>
                <a:gd name="connsiteX277" fmla="*/ 532474 w 740423"/>
                <a:gd name="connsiteY277" fmla="*/ 340302 h 376965"/>
                <a:gd name="connsiteX278" fmla="*/ 528841 w 740423"/>
                <a:gd name="connsiteY278" fmla="*/ 345410 h 376965"/>
                <a:gd name="connsiteX279" fmla="*/ 527025 w 740423"/>
                <a:gd name="connsiteY279" fmla="*/ 342686 h 376965"/>
                <a:gd name="connsiteX280" fmla="*/ 525663 w 740423"/>
                <a:gd name="connsiteY280" fmla="*/ 342459 h 376965"/>
                <a:gd name="connsiteX281" fmla="*/ 524301 w 740423"/>
                <a:gd name="connsiteY281" fmla="*/ 343367 h 376965"/>
                <a:gd name="connsiteX282" fmla="*/ 522144 w 740423"/>
                <a:gd name="connsiteY282" fmla="*/ 344729 h 376965"/>
                <a:gd name="connsiteX283" fmla="*/ 521804 w 740423"/>
                <a:gd name="connsiteY283" fmla="*/ 344729 h 376965"/>
                <a:gd name="connsiteX284" fmla="*/ 520101 w 740423"/>
                <a:gd name="connsiteY284" fmla="*/ 344956 h 376965"/>
                <a:gd name="connsiteX285" fmla="*/ 518739 w 740423"/>
                <a:gd name="connsiteY285" fmla="*/ 344842 h 376965"/>
                <a:gd name="connsiteX286" fmla="*/ 517490 w 740423"/>
                <a:gd name="connsiteY286" fmla="*/ 345410 h 376965"/>
                <a:gd name="connsiteX287" fmla="*/ 515901 w 740423"/>
                <a:gd name="connsiteY287" fmla="*/ 347794 h 376965"/>
                <a:gd name="connsiteX288" fmla="*/ 514766 w 740423"/>
                <a:gd name="connsiteY288" fmla="*/ 350177 h 376965"/>
                <a:gd name="connsiteX289" fmla="*/ 513972 w 740423"/>
                <a:gd name="connsiteY289" fmla="*/ 352447 h 376965"/>
                <a:gd name="connsiteX290" fmla="*/ 513291 w 740423"/>
                <a:gd name="connsiteY290" fmla="*/ 354604 h 376965"/>
                <a:gd name="connsiteX291" fmla="*/ 512269 w 740423"/>
                <a:gd name="connsiteY291" fmla="*/ 356988 h 376965"/>
                <a:gd name="connsiteX292" fmla="*/ 511474 w 740423"/>
                <a:gd name="connsiteY292" fmla="*/ 358804 h 376965"/>
                <a:gd name="connsiteX293" fmla="*/ 510907 w 740423"/>
                <a:gd name="connsiteY293" fmla="*/ 359258 h 376965"/>
                <a:gd name="connsiteX294" fmla="*/ 508750 w 740423"/>
                <a:gd name="connsiteY294" fmla="*/ 360280 h 376965"/>
                <a:gd name="connsiteX295" fmla="*/ 506253 w 740423"/>
                <a:gd name="connsiteY295" fmla="*/ 360734 h 376965"/>
                <a:gd name="connsiteX296" fmla="*/ 505345 w 740423"/>
                <a:gd name="connsiteY296" fmla="*/ 360166 h 376965"/>
                <a:gd name="connsiteX297" fmla="*/ 503756 w 740423"/>
                <a:gd name="connsiteY297" fmla="*/ 360847 h 376965"/>
                <a:gd name="connsiteX298" fmla="*/ 503188 w 740423"/>
                <a:gd name="connsiteY298" fmla="*/ 361528 h 376965"/>
                <a:gd name="connsiteX299" fmla="*/ 502734 w 740423"/>
                <a:gd name="connsiteY299" fmla="*/ 362436 h 376965"/>
                <a:gd name="connsiteX300" fmla="*/ 501599 w 740423"/>
                <a:gd name="connsiteY300" fmla="*/ 363798 h 376965"/>
                <a:gd name="connsiteX301" fmla="*/ 500918 w 740423"/>
                <a:gd name="connsiteY301" fmla="*/ 365501 h 376965"/>
                <a:gd name="connsiteX302" fmla="*/ 500237 w 740423"/>
                <a:gd name="connsiteY302" fmla="*/ 365388 h 376965"/>
                <a:gd name="connsiteX303" fmla="*/ 499670 w 740423"/>
                <a:gd name="connsiteY303" fmla="*/ 365274 h 376965"/>
                <a:gd name="connsiteX304" fmla="*/ 499216 w 740423"/>
                <a:gd name="connsiteY304" fmla="*/ 365388 h 376965"/>
                <a:gd name="connsiteX305" fmla="*/ 497286 w 740423"/>
                <a:gd name="connsiteY305" fmla="*/ 367431 h 376965"/>
                <a:gd name="connsiteX306" fmla="*/ 496264 w 740423"/>
                <a:gd name="connsiteY306" fmla="*/ 368112 h 376965"/>
                <a:gd name="connsiteX307" fmla="*/ 495243 w 740423"/>
                <a:gd name="connsiteY307" fmla="*/ 368452 h 376965"/>
                <a:gd name="connsiteX308" fmla="*/ 493086 w 740423"/>
                <a:gd name="connsiteY308" fmla="*/ 368679 h 376965"/>
                <a:gd name="connsiteX309" fmla="*/ 492178 w 740423"/>
                <a:gd name="connsiteY309" fmla="*/ 369020 h 376965"/>
                <a:gd name="connsiteX310" fmla="*/ 490702 w 740423"/>
                <a:gd name="connsiteY310" fmla="*/ 371063 h 376965"/>
                <a:gd name="connsiteX311" fmla="*/ 489908 w 740423"/>
                <a:gd name="connsiteY311" fmla="*/ 373787 h 376965"/>
                <a:gd name="connsiteX312" fmla="*/ 489454 w 740423"/>
                <a:gd name="connsiteY312" fmla="*/ 375036 h 376965"/>
                <a:gd name="connsiteX313" fmla="*/ 489000 w 740423"/>
                <a:gd name="connsiteY313" fmla="*/ 376171 h 376965"/>
                <a:gd name="connsiteX314" fmla="*/ 487297 w 740423"/>
                <a:gd name="connsiteY314" fmla="*/ 376965 h 376965"/>
                <a:gd name="connsiteX315" fmla="*/ 486048 w 740423"/>
                <a:gd name="connsiteY315" fmla="*/ 375603 h 376965"/>
                <a:gd name="connsiteX316" fmla="*/ 484913 w 740423"/>
                <a:gd name="connsiteY316" fmla="*/ 373220 h 376965"/>
                <a:gd name="connsiteX317" fmla="*/ 483551 w 740423"/>
                <a:gd name="connsiteY317" fmla="*/ 371404 h 376965"/>
                <a:gd name="connsiteX318" fmla="*/ 480146 w 740423"/>
                <a:gd name="connsiteY318" fmla="*/ 372198 h 376965"/>
                <a:gd name="connsiteX319" fmla="*/ 478557 w 740423"/>
                <a:gd name="connsiteY319" fmla="*/ 371971 h 376965"/>
                <a:gd name="connsiteX320" fmla="*/ 477195 w 740423"/>
                <a:gd name="connsiteY320" fmla="*/ 371404 h 376965"/>
                <a:gd name="connsiteX321" fmla="*/ 475492 w 740423"/>
                <a:gd name="connsiteY321" fmla="*/ 370609 h 376965"/>
                <a:gd name="connsiteX322" fmla="*/ 474924 w 740423"/>
                <a:gd name="connsiteY322" fmla="*/ 369928 h 376965"/>
                <a:gd name="connsiteX323" fmla="*/ 474584 w 740423"/>
                <a:gd name="connsiteY323" fmla="*/ 369133 h 376965"/>
                <a:gd name="connsiteX324" fmla="*/ 474130 w 740423"/>
                <a:gd name="connsiteY324" fmla="*/ 368452 h 376965"/>
                <a:gd name="connsiteX325" fmla="*/ 473108 w 740423"/>
                <a:gd name="connsiteY325" fmla="*/ 368225 h 376965"/>
                <a:gd name="connsiteX326" fmla="*/ 469817 w 740423"/>
                <a:gd name="connsiteY326" fmla="*/ 368906 h 376965"/>
                <a:gd name="connsiteX327" fmla="*/ 458238 w 740423"/>
                <a:gd name="connsiteY327" fmla="*/ 368566 h 376965"/>
                <a:gd name="connsiteX328" fmla="*/ 449271 w 740423"/>
                <a:gd name="connsiteY328" fmla="*/ 368339 h 376965"/>
                <a:gd name="connsiteX329" fmla="*/ 449044 w 740423"/>
                <a:gd name="connsiteY329" fmla="*/ 368339 h 376965"/>
                <a:gd name="connsiteX330" fmla="*/ 448023 w 740423"/>
                <a:gd name="connsiteY330" fmla="*/ 368112 h 376965"/>
                <a:gd name="connsiteX331" fmla="*/ 442574 w 740423"/>
                <a:gd name="connsiteY331" fmla="*/ 363458 h 376965"/>
                <a:gd name="connsiteX332" fmla="*/ 441099 w 740423"/>
                <a:gd name="connsiteY332" fmla="*/ 362777 h 376965"/>
                <a:gd name="connsiteX333" fmla="*/ 439509 w 740423"/>
                <a:gd name="connsiteY333" fmla="*/ 362323 h 376965"/>
                <a:gd name="connsiteX334" fmla="*/ 437807 w 740423"/>
                <a:gd name="connsiteY334" fmla="*/ 362323 h 376965"/>
                <a:gd name="connsiteX335" fmla="*/ 436104 w 740423"/>
                <a:gd name="connsiteY335" fmla="*/ 362663 h 376965"/>
                <a:gd name="connsiteX336" fmla="*/ 434515 w 740423"/>
                <a:gd name="connsiteY336" fmla="*/ 363004 h 376965"/>
                <a:gd name="connsiteX337" fmla="*/ 432926 w 740423"/>
                <a:gd name="connsiteY337" fmla="*/ 362777 h 376965"/>
                <a:gd name="connsiteX338" fmla="*/ 424072 w 740423"/>
                <a:gd name="connsiteY338" fmla="*/ 358577 h 376965"/>
                <a:gd name="connsiteX339" fmla="*/ 421121 w 740423"/>
                <a:gd name="connsiteY339" fmla="*/ 358123 h 376965"/>
                <a:gd name="connsiteX340" fmla="*/ 414878 w 740423"/>
                <a:gd name="connsiteY340" fmla="*/ 359145 h 376965"/>
                <a:gd name="connsiteX341" fmla="*/ 413516 w 740423"/>
                <a:gd name="connsiteY341" fmla="*/ 359145 h 376965"/>
                <a:gd name="connsiteX342" fmla="*/ 407159 w 740423"/>
                <a:gd name="connsiteY342" fmla="*/ 357555 h 376965"/>
                <a:gd name="connsiteX343" fmla="*/ 405683 w 740423"/>
                <a:gd name="connsiteY343" fmla="*/ 357442 h 376965"/>
                <a:gd name="connsiteX344" fmla="*/ 404208 w 740423"/>
                <a:gd name="connsiteY344" fmla="*/ 357782 h 376965"/>
                <a:gd name="connsiteX345" fmla="*/ 402732 w 740423"/>
                <a:gd name="connsiteY345" fmla="*/ 357669 h 376965"/>
                <a:gd name="connsiteX346" fmla="*/ 391041 w 740423"/>
                <a:gd name="connsiteY346" fmla="*/ 353810 h 376965"/>
                <a:gd name="connsiteX347" fmla="*/ 386954 w 740423"/>
                <a:gd name="connsiteY347" fmla="*/ 353696 h 376965"/>
                <a:gd name="connsiteX348" fmla="*/ 386160 w 740423"/>
                <a:gd name="connsiteY348" fmla="*/ 353128 h 376965"/>
                <a:gd name="connsiteX349" fmla="*/ 384798 w 740423"/>
                <a:gd name="connsiteY349" fmla="*/ 351539 h 376965"/>
                <a:gd name="connsiteX350" fmla="*/ 384117 w 740423"/>
                <a:gd name="connsiteY350" fmla="*/ 351312 h 376965"/>
                <a:gd name="connsiteX351" fmla="*/ 378214 w 740423"/>
                <a:gd name="connsiteY351" fmla="*/ 351766 h 376965"/>
                <a:gd name="connsiteX352" fmla="*/ 374014 w 740423"/>
                <a:gd name="connsiteY352" fmla="*/ 350972 h 376965"/>
                <a:gd name="connsiteX353" fmla="*/ 364139 w 740423"/>
                <a:gd name="connsiteY353" fmla="*/ 353128 h 376965"/>
                <a:gd name="connsiteX354" fmla="*/ 360280 w 740423"/>
                <a:gd name="connsiteY354" fmla="*/ 352901 h 376965"/>
                <a:gd name="connsiteX355" fmla="*/ 358236 w 740423"/>
                <a:gd name="connsiteY355" fmla="*/ 352107 h 376965"/>
                <a:gd name="connsiteX356" fmla="*/ 352107 w 740423"/>
                <a:gd name="connsiteY356" fmla="*/ 348361 h 376965"/>
                <a:gd name="connsiteX357" fmla="*/ 344161 w 740423"/>
                <a:gd name="connsiteY357" fmla="*/ 346545 h 376965"/>
                <a:gd name="connsiteX358" fmla="*/ 321459 w 740423"/>
                <a:gd name="connsiteY358" fmla="*/ 344956 h 376965"/>
                <a:gd name="connsiteX359" fmla="*/ 315898 w 740423"/>
                <a:gd name="connsiteY359" fmla="*/ 341324 h 376965"/>
                <a:gd name="connsiteX360" fmla="*/ 313514 w 740423"/>
                <a:gd name="connsiteY360" fmla="*/ 340529 h 376965"/>
                <a:gd name="connsiteX361" fmla="*/ 312719 w 740423"/>
                <a:gd name="connsiteY361" fmla="*/ 340302 h 376965"/>
                <a:gd name="connsiteX362" fmla="*/ 311925 w 740423"/>
                <a:gd name="connsiteY362" fmla="*/ 340415 h 376965"/>
                <a:gd name="connsiteX363" fmla="*/ 310335 w 740423"/>
                <a:gd name="connsiteY363" fmla="*/ 340983 h 376965"/>
                <a:gd name="connsiteX364" fmla="*/ 309427 w 740423"/>
                <a:gd name="connsiteY364" fmla="*/ 340983 h 376965"/>
                <a:gd name="connsiteX365" fmla="*/ 308519 w 740423"/>
                <a:gd name="connsiteY365" fmla="*/ 340643 h 376965"/>
                <a:gd name="connsiteX366" fmla="*/ 306703 w 740423"/>
                <a:gd name="connsiteY366" fmla="*/ 339280 h 376965"/>
                <a:gd name="connsiteX367" fmla="*/ 305909 w 740423"/>
                <a:gd name="connsiteY367" fmla="*/ 338940 h 376965"/>
                <a:gd name="connsiteX368" fmla="*/ 305681 w 740423"/>
                <a:gd name="connsiteY368" fmla="*/ 338826 h 376965"/>
                <a:gd name="connsiteX369" fmla="*/ 300914 w 740423"/>
                <a:gd name="connsiteY369" fmla="*/ 338372 h 376965"/>
                <a:gd name="connsiteX370" fmla="*/ 295239 w 740423"/>
                <a:gd name="connsiteY370" fmla="*/ 339167 h 376965"/>
                <a:gd name="connsiteX371" fmla="*/ 293763 w 740423"/>
                <a:gd name="connsiteY371" fmla="*/ 339053 h 376965"/>
                <a:gd name="connsiteX372" fmla="*/ 292174 w 740423"/>
                <a:gd name="connsiteY372" fmla="*/ 338259 h 376965"/>
                <a:gd name="connsiteX373" fmla="*/ 289223 w 740423"/>
                <a:gd name="connsiteY373" fmla="*/ 336216 h 376965"/>
                <a:gd name="connsiteX374" fmla="*/ 286271 w 740423"/>
                <a:gd name="connsiteY374" fmla="*/ 335648 h 376965"/>
                <a:gd name="connsiteX375" fmla="*/ 283888 w 740423"/>
                <a:gd name="connsiteY375" fmla="*/ 335194 h 376965"/>
                <a:gd name="connsiteX376" fmla="*/ 279915 w 740423"/>
                <a:gd name="connsiteY376" fmla="*/ 333605 h 376965"/>
                <a:gd name="connsiteX377" fmla="*/ 276510 w 740423"/>
                <a:gd name="connsiteY377" fmla="*/ 330654 h 376965"/>
                <a:gd name="connsiteX378" fmla="*/ 274693 w 740423"/>
                <a:gd name="connsiteY378" fmla="*/ 326113 h 376965"/>
                <a:gd name="connsiteX379" fmla="*/ 273899 w 740423"/>
                <a:gd name="connsiteY379" fmla="*/ 323048 h 376965"/>
                <a:gd name="connsiteX380" fmla="*/ 272310 w 740423"/>
                <a:gd name="connsiteY380" fmla="*/ 322027 h 376965"/>
                <a:gd name="connsiteX381" fmla="*/ 270266 w 740423"/>
                <a:gd name="connsiteY381" fmla="*/ 321800 h 376965"/>
                <a:gd name="connsiteX382" fmla="*/ 268223 w 740423"/>
                <a:gd name="connsiteY382" fmla="*/ 321005 h 376965"/>
                <a:gd name="connsiteX383" fmla="*/ 267315 w 740423"/>
                <a:gd name="connsiteY383" fmla="*/ 320324 h 376965"/>
                <a:gd name="connsiteX384" fmla="*/ 266748 w 740423"/>
                <a:gd name="connsiteY384" fmla="*/ 319757 h 376965"/>
                <a:gd name="connsiteX385" fmla="*/ 266521 w 740423"/>
                <a:gd name="connsiteY385" fmla="*/ 318849 h 376965"/>
                <a:gd name="connsiteX386" fmla="*/ 266521 w 740423"/>
                <a:gd name="connsiteY386" fmla="*/ 317032 h 376965"/>
                <a:gd name="connsiteX387" fmla="*/ 266748 w 740423"/>
                <a:gd name="connsiteY387" fmla="*/ 315443 h 376965"/>
                <a:gd name="connsiteX388" fmla="*/ 267088 w 740423"/>
                <a:gd name="connsiteY388" fmla="*/ 314422 h 376965"/>
                <a:gd name="connsiteX389" fmla="*/ 267315 w 740423"/>
                <a:gd name="connsiteY389" fmla="*/ 313400 h 376965"/>
                <a:gd name="connsiteX390" fmla="*/ 267315 w 740423"/>
                <a:gd name="connsiteY390" fmla="*/ 311697 h 376965"/>
                <a:gd name="connsiteX391" fmla="*/ 266407 w 740423"/>
                <a:gd name="connsiteY391" fmla="*/ 308633 h 376965"/>
                <a:gd name="connsiteX392" fmla="*/ 264931 w 740423"/>
                <a:gd name="connsiteY392" fmla="*/ 307611 h 376965"/>
                <a:gd name="connsiteX393" fmla="*/ 260845 w 740423"/>
                <a:gd name="connsiteY393" fmla="*/ 307498 h 376965"/>
                <a:gd name="connsiteX394" fmla="*/ 259483 w 740423"/>
                <a:gd name="connsiteY394" fmla="*/ 307043 h 376965"/>
                <a:gd name="connsiteX395" fmla="*/ 258915 w 740423"/>
                <a:gd name="connsiteY395" fmla="*/ 306362 h 376965"/>
                <a:gd name="connsiteX396" fmla="*/ 258348 w 740423"/>
                <a:gd name="connsiteY396" fmla="*/ 305454 h 376965"/>
                <a:gd name="connsiteX397" fmla="*/ 257213 w 740423"/>
                <a:gd name="connsiteY397" fmla="*/ 304319 h 376965"/>
                <a:gd name="connsiteX398" fmla="*/ 256078 w 740423"/>
                <a:gd name="connsiteY398" fmla="*/ 303752 h 376965"/>
                <a:gd name="connsiteX399" fmla="*/ 253808 w 740423"/>
                <a:gd name="connsiteY399" fmla="*/ 303298 h 376965"/>
                <a:gd name="connsiteX400" fmla="*/ 252786 w 740423"/>
                <a:gd name="connsiteY400" fmla="*/ 302844 h 376965"/>
                <a:gd name="connsiteX401" fmla="*/ 254262 w 740423"/>
                <a:gd name="connsiteY401" fmla="*/ 301482 h 376965"/>
                <a:gd name="connsiteX402" fmla="*/ 254262 w 740423"/>
                <a:gd name="connsiteY402" fmla="*/ 300233 h 376965"/>
                <a:gd name="connsiteX403" fmla="*/ 253581 w 740423"/>
                <a:gd name="connsiteY403" fmla="*/ 298871 h 376965"/>
                <a:gd name="connsiteX404" fmla="*/ 252899 w 740423"/>
                <a:gd name="connsiteY404" fmla="*/ 297282 h 376965"/>
                <a:gd name="connsiteX405" fmla="*/ 252332 w 740423"/>
                <a:gd name="connsiteY405" fmla="*/ 293990 h 376965"/>
                <a:gd name="connsiteX406" fmla="*/ 251878 w 740423"/>
                <a:gd name="connsiteY406" fmla="*/ 292401 h 376965"/>
                <a:gd name="connsiteX407" fmla="*/ 251197 w 740423"/>
                <a:gd name="connsiteY407" fmla="*/ 291039 h 376965"/>
                <a:gd name="connsiteX408" fmla="*/ 252218 w 740423"/>
                <a:gd name="connsiteY408" fmla="*/ 288542 h 376965"/>
                <a:gd name="connsiteX409" fmla="*/ 258121 w 740423"/>
                <a:gd name="connsiteY409" fmla="*/ 285250 h 376965"/>
                <a:gd name="connsiteX410" fmla="*/ 260164 w 740423"/>
                <a:gd name="connsiteY410" fmla="*/ 282412 h 376965"/>
                <a:gd name="connsiteX411" fmla="*/ 260164 w 740423"/>
                <a:gd name="connsiteY411" fmla="*/ 280482 h 376965"/>
                <a:gd name="connsiteX412" fmla="*/ 260164 w 740423"/>
                <a:gd name="connsiteY412" fmla="*/ 278666 h 376965"/>
                <a:gd name="connsiteX413" fmla="*/ 257894 w 740423"/>
                <a:gd name="connsiteY413" fmla="*/ 277872 h 376965"/>
                <a:gd name="connsiteX414" fmla="*/ 253240 w 740423"/>
                <a:gd name="connsiteY414" fmla="*/ 278780 h 376965"/>
                <a:gd name="connsiteX415" fmla="*/ 251651 w 740423"/>
                <a:gd name="connsiteY415" fmla="*/ 279120 h 376965"/>
                <a:gd name="connsiteX416" fmla="*/ 241776 w 740423"/>
                <a:gd name="connsiteY416" fmla="*/ 284228 h 376965"/>
                <a:gd name="connsiteX417" fmla="*/ 234851 w 740423"/>
                <a:gd name="connsiteY417" fmla="*/ 284569 h 376965"/>
                <a:gd name="connsiteX418" fmla="*/ 230538 w 740423"/>
                <a:gd name="connsiteY418" fmla="*/ 286044 h 376965"/>
                <a:gd name="connsiteX419" fmla="*/ 226452 w 740423"/>
                <a:gd name="connsiteY419" fmla="*/ 288314 h 376965"/>
                <a:gd name="connsiteX420" fmla="*/ 223160 w 740423"/>
                <a:gd name="connsiteY420" fmla="*/ 290925 h 376965"/>
                <a:gd name="connsiteX421" fmla="*/ 218733 w 740423"/>
                <a:gd name="connsiteY421" fmla="*/ 291606 h 376965"/>
                <a:gd name="connsiteX422" fmla="*/ 217711 w 740423"/>
                <a:gd name="connsiteY422" fmla="*/ 292287 h 376965"/>
                <a:gd name="connsiteX423" fmla="*/ 215782 w 740423"/>
                <a:gd name="connsiteY423" fmla="*/ 293877 h 376965"/>
                <a:gd name="connsiteX424" fmla="*/ 214647 w 740423"/>
                <a:gd name="connsiteY424" fmla="*/ 294104 h 376965"/>
                <a:gd name="connsiteX425" fmla="*/ 212831 w 740423"/>
                <a:gd name="connsiteY425" fmla="*/ 293423 h 376965"/>
                <a:gd name="connsiteX426" fmla="*/ 209652 w 740423"/>
                <a:gd name="connsiteY426" fmla="*/ 291039 h 376965"/>
                <a:gd name="connsiteX427" fmla="*/ 207836 w 740423"/>
                <a:gd name="connsiteY427" fmla="*/ 290812 h 376965"/>
                <a:gd name="connsiteX428" fmla="*/ 207155 w 740423"/>
                <a:gd name="connsiteY428" fmla="*/ 290925 h 376965"/>
                <a:gd name="connsiteX429" fmla="*/ 206474 w 740423"/>
                <a:gd name="connsiteY429" fmla="*/ 290812 h 376965"/>
                <a:gd name="connsiteX430" fmla="*/ 206360 w 740423"/>
                <a:gd name="connsiteY430" fmla="*/ 290812 h 376965"/>
                <a:gd name="connsiteX431" fmla="*/ 206360 w 740423"/>
                <a:gd name="connsiteY431" fmla="*/ 290812 h 376965"/>
                <a:gd name="connsiteX432" fmla="*/ 201366 w 740423"/>
                <a:gd name="connsiteY432" fmla="*/ 289790 h 376965"/>
                <a:gd name="connsiteX433" fmla="*/ 199096 w 740423"/>
                <a:gd name="connsiteY433" fmla="*/ 290017 h 376965"/>
                <a:gd name="connsiteX434" fmla="*/ 196258 w 740423"/>
                <a:gd name="connsiteY434" fmla="*/ 290812 h 376965"/>
                <a:gd name="connsiteX435" fmla="*/ 196258 w 740423"/>
                <a:gd name="connsiteY435" fmla="*/ 290812 h 376965"/>
                <a:gd name="connsiteX436" fmla="*/ 196258 w 740423"/>
                <a:gd name="connsiteY436" fmla="*/ 290812 h 376965"/>
                <a:gd name="connsiteX437" fmla="*/ 196258 w 740423"/>
                <a:gd name="connsiteY437" fmla="*/ 290812 h 376965"/>
                <a:gd name="connsiteX438" fmla="*/ 195350 w 740423"/>
                <a:gd name="connsiteY438" fmla="*/ 291266 h 376965"/>
                <a:gd name="connsiteX439" fmla="*/ 194442 w 740423"/>
                <a:gd name="connsiteY439" fmla="*/ 291379 h 376965"/>
                <a:gd name="connsiteX440" fmla="*/ 193534 w 740423"/>
                <a:gd name="connsiteY440" fmla="*/ 291266 h 376965"/>
                <a:gd name="connsiteX441" fmla="*/ 192740 w 740423"/>
                <a:gd name="connsiteY441" fmla="*/ 290812 h 376965"/>
                <a:gd name="connsiteX442" fmla="*/ 192172 w 740423"/>
                <a:gd name="connsiteY442" fmla="*/ 290131 h 376965"/>
                <a:gd name="connsiteX443" fmla="*/ 191604 w 740423"/>
                <a:gd name="connsiteY443" fmla="*/ 289563 h 376965"/>
                <a:gd name="connsiteX444" fmla="*/ 190923 w 740423"/>
                <a:gd name="connsiteY444" fmla="*/ 289223 h 376965"/>
                <a:gd name="connsiteX445" fmla="*/ 189221 w 740423"/>
                <a:gd name="connsiteY445" fmla="*/ 288769 h 376965"/>
                <a:gd name="connsiteX446" fmla="*/ 188199 w 740423"/>
                <a:gd name="connsiteY446" fmla="*/ 288995 h 376965"/>
                <a:gd name="connsiteX447" fmla="*/ 187291 w 740423"/>
                <a:gd name="connsiteY447" fmla="*/ 289676 h 376965"/>
                <a:gd name="connsiteX448" fmla="*/ 186496 w 740423"/>
                <a:gd name="connsiteY448" fmla="*/ 290812 h 376965"/>
                <a:gd name="connsiteX449" fmla="*/ 186496 w 740423"/>
                <a:gd name="connsiteY449" fmla="*/ 290812 h 376965"/>
                <a:gd name="connsiteX450" fmla="*/ 183205 w 740423"/>
                <a:gd name="connsiteY450" fmla="*/ 293990 h 376965"/>
                <a:gd name="connsiteX451" fmla="*/ 180253 w 740423"/>
                <a:gd name="connsiteY451" fmla="*/ 293877 h 376965"/>
                <a:gd name="connsiteX452" fmla="*/ 177189 w 740423"/>
                <a:gd name="connsiteY452" fmla="*/ 292401 h 376965"/>
                <a:gd name="connsiteX453" fmla="*/ 173783 w 740423"/>
                <a:gd name="connsiteY453" fmla="*/ 291606 h 376965"/>
                <a:gd name="connsiteX454" fmla="*/ 166973 w 740423"/>
                <a:gd name="connsiteY454" fmla="*/ 292741 h 376965"/>
                <a:gd name="connsiteX455" fmla="*/ 160276 w 740423"/>
                <a:gd name="connsiteY455" fmla="*/ 294898 h 376965"/>
                <a:gd name="connsiteX456" fmla="*/ 158573 w 740423"/>
                <a:gd name="connsiteY456" fmla="*/ 295920 h 376965"/>
                <a:gd name="connsiteX457" fmla="*/ 152330 w 740423"/>
                <a:gd name="connsiteY457" fmla="*/ 302163 h 376965"/>
                <a:gd name="connsiteX458" fmla="*/ 151535 w 740423"/>
                <a:gd name="connsiteY458" fmla="*/ 303865 h 376965"/>
                <a:gd name="connsiteX459" fmla="*/ 150514 w 740423"/>
                <a:gd name="connsiteY459" fmla="*/ 308860 h 376965"/>
                <a:gd name="connsiteX460" fmla="*/ 148698 w 740423"/>
                <a:gd name="connsiteY460" fmla="*/ 313173 h 376965"/>
                <a:gd name="connsiteX461" fmla="*/ 148584 w 740423"/>
                <a:gd name="connsiteY461" fmla="*/ 313741 h 376965"/>
                <a:gd name="connsiteX462" fmla="*/ 148698 w 740423"/>
                <a:gd name="connsiteY462" fmla="*/ 315216 h 376965"/>
                <a:gd name="connsiteX463" fmla="*/ 148471 w 740423"/>
                <a:gd name="connsiteY463" fmla="*/ 315897 h 376965"/>
                <a:gd name="connsiteX464" fmla="*/ 148017 w 740423"/>
                <a:gd name="connsiteY464" fmla="*/ 316351 h 376965"/>
                <a:gd name="connsiteX465" fmla="*/ 146995 w 740423"/>
                <a:gd name="connsiteY465" fmla="*/ 316805 h 376965"/>
                <a:gd name="connsiteX466" fmla="*/ 146541 w 740423"/>
                <a:gd name="connsiteY466" fmla="*/ 317146 h 376965"/>
                <a:gd name="connsiteX467" fmla="*/ 144384 w 740423"/>
                <a:gd name="connsiteY467" fmla="*/ 320892 h 376965"/>
                <a:gd name="connsiteX468" fmla="*/ 143022 w 740423"/>
                <a:gd name="connsiteY468" fmla="*/ 322367 h 376965"/>
                <a:gd name="connsiteX469" fmla="*/ 141660 w 740423"/>
                <a:gd name="connsiteY469" fmla="*/ 322595 h 376965"/>
                <a:gd name="connsiteX470" fmla="*/ 140071 w 740423"/>
                <a:gd name="connsiteY470" fmla="*/ 322027 h 376965"/>
                <a:gd name="connsiteX471" fmla="*/ 136666 w 740423"/>
                <a:gd name="connsiteY471" fmla="*/ 321686 h 376965"/>
                <a:gd name="connsiteX472" fmla="*/ 134963 w 740423"/>
                <a:gd name="connsiteY472" fmla="*/ 321913 h 376965"/>
                <a:gd name="connsiteX473" fmla="*/ 131671 w 740423"/>
                <a:gd name="connsiteY473" fmla="*/ 323048 h 376965"/>
                <a:gd name="connsiteX474" fmla="*/ 130763 w 740423"/>
                <a:gd name="connsiteY474" fmla="*/ 323162 h 376965"/>
                <a:gd name="connsiteX475" fmla="*/ 129741 w 740423"/>
                <a:gd name="connsiteY475" fmla="*/ 322708 h 376965"/>
                <a:gd name="connsiteX476" fmla="*/ 128039 w 740423"/>
                <a:gd name="connsiteY476" fmla="*/ 321232 h 376965"/>
                <a:gd name="connsiteX477" fmla="*/ 127131 w 740423"/>
                <a:gd name="connsiteY477" fmla="*/ 320778 h 376965"/>
                <a:gd name="connsiteX478" fmla="*/ 126109 w 740423"/>
                <a:gd name="connsiteY478" fmla="*/ 320778 h 376965"/>
                <a:gd name="connsiteX479" fmla="*/ 124293 w 740423"/>
                <a:gd name="connsiteY479" fmla="*/ 321346 h 376965"/>
                <a:gd name="connsiteX480" fmla="*/ 123385 w 740423"/>
                <a:gd name="connsiteY480" fmla="*/ 321346 h 376965"/>
                <a:gd name="connsiteX481" fmla="*/ 120547 w 740423"/>
                <a:gd name="connsiteY481" fmla="*/ 319757 h 376965"/>
                <a:gd name="connsiteX482" fmla="*/ 119412 w 740423"/>
                <a:gd name="connsiteY482" fmla="*/ 319416 h 376965"/>
                <a:gd name="connsiteX483" fmla="*/ 117369 w 740423"/>
                <a:gd name="connsiteY483" fmla="*/ 320097 h 376965"/>
                <a:gd name="connsiteX484" fmla="*/ 116347 w 740423"/>
                <a:gd name="connsiteY484" fmla="*/ 320097 h 376965"/>
                <a:gd name="connsiteX485" fmla="*/ 115780 w 740423"/>
                <a:gd name="connsiteY485" fmla="*/ 318849 h 376965"/>
                <a:gd name="connsiteX486" fmla="*/ 116234 w 740423"/>
                <a:gd name="connsiteY486" fmla="*/ 318168 h 376965"/>
                <a:gd name="connsiteX487" fmla="*/ 118390 w 740423"/>
                <a:gd name="connsiteY487" fmla="*/ 316465 h 376965"/>
                <a:gd name="connsiteX488" fmla="*/ 118845 w 740423"/>
                <a:gd name="connsiteY488" fmla="*/ 315443 h 376965"/>
                <a:gd name="connsiteX489" fmla="*/ 117937 w 740423"/>
                <a:gd name="connsiteY489" fmla="*/ 313968 h 376965"/>
                <a:gd name="connsiteX490" fmla="*/ 110558 w 740423"/>
                <a:gd name="connsiteY490" fmla="*/ 309541 h 376965"/>
                <a:gd name="connsiteX491" fmla="*/ 109083 w 740423"/>
                <a:gd name="connsiteY491" fmla="*/ 309200 h 376965"/>
                <a:gd name="connsiteX492" fmla="*/ 107380 w 740423"/>
                <a:gd name="connsiteY492" fmla="*/ 309427 h 376965"/>
                <a:gd name="connsiteX493" fmla="*/ 97505 w 740423"/>
                <a:gd name="connsiteY493" fmla="*/ 312152 h 376965"/>
                <a:gd name="connsiteX494" fmla="*/ 93532 w 740423"/>
                <a:gd name="connsiteY494" fmla="*/ 311697 h 376965"/>
                <a:gd name="connsiteX495" fmla="*/ 90354 w 740423"/>
                <a:gd name="connsiteY495" fmla="*/ 309200 h 376965"/>
                <a:gd name="connsiteX496" fmla="*/ 90127 w 740423"/>
                <a:gd name="connsiteY496" fmla="*/ 306136 h 376965"/>
                <a:gd name="connsiteX497" fmla="*/ 91375 w 740423"/>
                <a:gd name="connsiteY497" fmla="*/ 301368 h 376965"/>
                <a:gd name="connsiteX498" fmla="*/ 90808 w 740423"/>
                <a:gd name="connsiteY498" fmla="*/ 298984 h 376965"/>
                <a:gd name="connsiteX499" fmla="*/ 89900 w 740423"/>
                <a:gd name="connsiteY499" fmla="*/ 297963 h 376965"/>
                <a:gd name="connsiteX500" fmla="*/ 86608 w 740423"/>
                <a:gd name="connsiteY500" fmla="*/ 295352 h 376965"/>
                <a:gd name="connsiteX501" fmla="*/ 84565 w 740423"/>
                <a:gd name="connsiteY501" fmla="*/ 292060 h 376965"/>
                <a:gd name="connsiteX502" fmla="*/ 83543 w 740423"/>
                <a:gd name="connsiteY502" fmla="*/ 290925 h 376965"/>
                <a:gd name="connsiteX503" fmla="*/ 83543 w 740423"/>
                <a:gd name="connsiteY503" fmla="*/ 290925 h 376965"/>
                <a:gd name="connsiteX504" fmla="*/ 83543 w 740423"/>
                <a:gd name="connsiteY504" fmla="*/ 290925 h 376965"/>
                <a:gd name="connsiteX505" fmla="*/ 82976 w 740423"/>
                <a:gd name="connsiteY505" fmla="*/ 290585 h 376965"/>
                <a:gd name="connsiteX506" fmla="*/ 82408 w 740423"/>
                <a:gd name="connsiteY506" fmla="*/ 290471 h 376965"/>
                <a:gd name="connsiteX507" fmla="*/ 81840 w 740423"/>
                <a:gd name="connsiteY507" fmla="*/ 290585 h 376965"/>
                <a:gd name="connsiteX508" fmla="*/ 79003 w 740423"/>
                <a:gd name="connsiteY508" fmla="*/ 292174 h 376965"/>
                <a:gd name="connsiteX509" fmla="*/ 76505 w 740423"/>
                <a:gd name="connsiteY509" fmla="*/ 295011 h 376965"/>
                <a:gd name="connsiteX510" fmla="*/ 74803 w 740423"/>
                <a:gd name="connsiteY510" fmla="*/ 298303 h 376965"/>
                <a:gd name="connsiteX511" fmla="*/ 74803 w 740423"/>
                <a:gd name="connsiteY511" fmla="*/ 300914 h 376965"/>
                <a:gd name="connsiteX512" fmla="*/ 72419 w 740423"/>
                <a:gd name="connsiteY512" fmla="*/ 301027 h 376965"/>
                <a:gd name="connsiteX513" fmla="*/ 70489 w 740423"/>
                <a:gd name="connsiteY513" fmla="*/ 300574 h 376965"/>
                <a:gd name="connsiteX514" fmla="*/ 68900 w 740423"/>
                <a:gd name="connsiteY514" fmla="*/ 300914 h 376965"/>
                <a:gd name="connsiteX515" fmla="*/ 67425 w 740423"/>
                <a:gd name="connsiteY515" fmla="*/ 303411 h 376965"/>
                <a:gd name="connsiteX516" fmla="*/ 66971 w 740423"/>
                <a:gd name="connsiteY516" fmla="*/ 305228 h 376965"/>
                <a:gd name="connsiteX517" fmla="*/ 66857 w 740423"/>
                <a:gd name="connsiteY517" fmla="*/ 306362 h 376965"/>
                <a:gd name="connsiteX518" fmla="*/ 66630 w 740423"/>
                <a:gd name="connsiteY518" fmla="*/ 307498 h 376965"/>
                <a:gd name="connsiteX519" fmla="*/ 65609 w 740423"/>
                <a:gd name="connsiteY519" fmla="*/ 308973 h 376965"/>
                <a:gd name="connsiteX520" fmla="*/ 61409 w 740423"/>
                <a:gd name="connsiteY520" fmla="*/ 311130 h 376965"/>
                <a:gd name="connsiteX521" fmla="*/ 58912 w 740423"/>
                <a:gd name="connsiteY521" fmla="*/ 311811 h 376965"/>
                <a:gd name="connsiteX522" fmla="*/ 58231 w 740423"/>
                <a:gd name="connsiteY522" fmla="*/ 311811 h 376965"/>
                <a:gd name="connsiteX523" fmla="*/ 56868 w 740423"/>
                <a:gd name="connsiteY523" fmla="*/ 311811 h 376965"/>
                <a:gd name="connsiteX524" fmla="*/ 52669 w 740423"/>
                <a:gd name="connsiteY524" fmla="*/ 310449 h 376965"/>
                <a:gd name="connsiteX525" fmla="*/ 50512 w 740423"/>
                <a:gd name="connsiteY525" fmla="*/ 309200 h 376965"/>
                <a:gd name="connsiteX526" fmla="*/ 46766 w 740423"/>
                <a:gd name="connsiteY526" fmla="*/ 305681 h 376965"/>
                <a:gd name="connsiteX527" fmla="*/ 36437 w 740423"/>
                <a:gd name="connsiteY527" fmla="*/ 302390 h 376965"/>
                <a:gd name="connsiteX528" fmla="*/ 34053 w 740423"/>
                <a:gd name="connsiteY528" fmla="*/ 300574 h 376965"/>
                <a:gd name="connsiteX529" fmla="*/ 32804 w 740423"/>
                <a:gd name="connsiteY529" fmla="*/ 298871 h 376965"/>
                <a:gd name="connsiteX530" fmla="*/ 32691 w 740423"/>
                <a:gd name="connsiteY530" fmla="*/ 297509 h 376965"/>
                <a:gd name="connsiteX531" fmla="*/ 33031 w 740423"/>
                <a:gd name="connsiteY531" fmla="*/ 296033 h 376965"/>
                <a:gd name="connsiteX532" fmla="*/ 33258 w 740423"/>
                <a:gd name="connsiteY532" fmla="*/ 292741 h 376965"/>
                <a:gd name="connsiteX533" fmla="*/ 33712 w 740423"/>
                <a:gd name="connsiteY533" fmla="*/ 291379 h 376965"/>
                <a:gd name="connsiteX534" fmla="*/ 33712 w 740423"/>
                <a:gd name="connsiteY534" fmla="*/ 290585 h 376965"/>
                <a:gd name="connsiteX535" fmla="*/ 33372 w 740423"/>
                <a:gd name="connsiteY535" fmla="*/ 290131 h 376965"/>
                <a:gd name="connsiteX536" fmla="*/ 32804 w 740423"/>
                <a:gd name="connsiteY536" fmla="*/ 290131 h 376965"/>
                <a:gd name="connsiteX537" fmla="*/ 32350 w 740423"/>
                <a:gd name="connsiteY537" fmla="*/ 289790 h 376965"/>
                <a:gd name="connsiteX538" fmla="*/ 32464 w 740423"/>
                <a:gd name="connsiteY538" fmla="*/ 288201 h 376965"/>
                <a:gd name="connsiteX539" fmla="*/ 14189 w 740423"/>
                <a:gd name="connsiteY539" fmla="*/ 282412 h 376965"/>
                <a:gd name="connsiteX540" fmla="*/ 12600 w 740423"/>
                <a:gd name="connsiteY540" fmla="*/ 282185 h 376965"/>
                <a:gd name="connsiteX541" fmla="*/ 7492 w 740423"/>
                <a:gd name="connsiteY541" fmla="*/ 282866 h 376965"/>
                <a:gd name="connsiteX542" fmla="*/ 5675 w 740423"/>
                <a:gd name="connsiteY542" fmla="*/ 282412 h 376965"/>
                <a:gd name="connsiteX543" fmla="*/ 8400 w 740423"/>
                <a:gd name="connsiteY543" fmla="*/ 279007 h 376965"/>
                <a:gd name="connsiteX544" fmla="*/ 9081 w 740423"/>
                <a:gd name="connsiteY544" fmla="*/ 275261 h 376965"/>
                <a:gd name="connsiteX545" fmla="*/ 8059 w 740423"/>
                <a:gd name="connsiteY545" fmla="*/ 271629 h 376965"/>
                <a:gd name="connsiteX546" fmla="*/ 5789 w 740423"/>
                <a:gd name="connsiteY546" fmla="*/ 268450 h 376965"/>
                <a:gd name="connsiteX547" fmla="*/ 2951 w 740423"/>
                <a:gd name="connsiteY547" fmla="*/ 266748 h 376965"/>
                <a:gd name="connsiteX548" fmla="*/ 2951 w 740423"/>
                <a:gd name="connsiteY548" fmla="*/ 265499 h 376965"/>
                <a:gd name="connsiteX549" fmla="*/ 3859 w 740423"/>
                <a:gd name="connsiteY549" fmla="*/ 263343 h 376965"/>
                <a:gd name="connsiteX550" fmla="*/ 3973 w 740423"/>
                <a:gd name="connsiteY550" fmla="*/ 262321 h 376965"/>
                <a:gd name="connsiteX551" fmla="*/ 3178 w 740423"/>
                <a:gd name="connsiteY551" fmla="*/ 260391 h 376965"/>
                <a:gd name="connsiteX552" fmla="*/ 2270 w 740423"/>
                <a:gd name="connsiteY552" fmla="*/ 259142 h 376965"/>
                <a:gd name="connsiteX553" fmla="*/ 1816 w 740423"/>
                <a:gd name="connsiteY553" fmla="*/ 257894 h 376965"/>
                <a:gd name="connsiteX554" fmla="*/ 2497 w 740423"/>
                <a:gd name="connsiteY554" fmla="*/ 255964 h 376965"/>
                <a:gd name="connsiteX555" fmla="*/ 908 w 740423"/>
                <a:gd name="connsiteY555" fmla="*/ 254489 h 376965"/>
                <a:gd name="connsiteX556" fmla="*/ 0 w 740423"/>
                <a:gd name="connsiteY556" fmla="*/ 253240 h 376965"/>
                <a:gd name="connsiteX557" fmla="*/ 3065 w 740423"/>
                <a:gd name="connsiteY557" fmla="*/ 247905 h 376965"/>
                <a:gd name="connsiteX558" fmla="*/ 6357 w 740423"/>
                <a:gd name="connsiteY558" fmla="*/ 243932 h 376965"/>
                <a:gd name="connsiteX559" fmla="*/ 6697 w 740423"/>
                <a:gd name="connsiteY559" fmla="*/ 242911 h 376965"/>
                <a:gd name="connsiteX560" fmla="*/ 7151 w 740423"/>
                <a:gd name="connsiteY560" fmla="*/ 240413 h 376965"/>
                <a:gd name="connsiteX561" fmla="*/ 7605 w 740423"/>
                <a:gd name="connsiteY561" fmla="*/ 239165 h 376965"/>
                <a:gd name="connsiteX562" fmla="*/ 11351 w 740423"/>
                <a:gd name="connsiteY562" fmla="*/ 234397 h 376965"/>
                <a:gd name="connsiteX563" fmla="*/ 12259 w 740423"/>
                <a:gd name="connsiteY563" fmla="*/ 232241 h 376965"/>
                <a:gd name="connsiteX564" fmla="*/ 12373 w 740423"/>
                <a:gd name="connsiteY564" fmla="*/ 226225 h 376965"/>
                <a:gd name="connsiteX565" fmla="*/ 9648 w 740423"/>
                <a:gd name="connsiteY565" fmla="*/ 223727 h 376965"/>
                <a:gd name="connsiteX566" fmla="*/ 6016 w 740423"/>
                <a:gd name="connsiteY566" fmla="*/ 222025 h 376965"/>
                <a:gd name="connsiteX567" fmla="*/ 3178 w 740423"/>
                <a:gd name="connsiteY567" fmla="*/ 217711 h 376965"/>
                <a:gd name="connsiteX568" fmla="*/ 2951 w 740423"/>
                <a:gd name="connsiteY568" fmla="*/ 216803 h 376965"/>
                <a:gd name="connsiteX569" fmla="*/ 2384 w 740423"/>
                <a:gd name="connsiteY569" fmla="*/ 214306 h 376965"/>
                <a:gd name="connsiteX570" fmla="*/ 2611 w 740423"/>
                <a:gd name="connsiteY570" fmla="*/ 214420 h 376965"/>
                <a:gd name="connsiteX571" fmla="*/ 3065 w 740423"/>
                <a:gd name="connsiteY571" fmla="*/ 214533 h 376965"/>
                <a:gd name="connsiteX572" fmla="*/ 8740 w 740423"/>
                <a:gd name="connsiteY572" fmla="*/ 216122 h 376965"/>
                <a:gd name="connsiteX573" fmla="*/ 14983 w 740423"/>
                <a:gd name="connsiteY573" fmla="*/ 216009 h 376965"/>
                <a:gd name="connsiteX574" fmla="*/ 17594 w 740423"/>
                <a:gd name="connsiteY574" fmla="*/ 214760 h 376965"/>
                <a:gd name="connsiteX575" fmla="*/ 18956 w 740423"/>
                <a:gd name="connsiteY575" fmla="*/ 212604 h 376965"/>
                <a:gd name="connsiteX576" fmla="*/ 20205 w 740423"/>
                <a:gd name="connsiteY576" fmla="*/ 209993 h 376965"/>
                <a:gd name="connsiteX577" fmla="*/ 22361 w 740423"/>
                <a:gd name="connsiteY577" fmla="*/ 207496 h 376965"/>
                <a:gd name="connsiteX578" fmla="*/ 23723 w 740423"/>
                <a:gd name="connsiteY578" fmla="*/ 206701 h 376965"/>
                <a:gd name="connsiteX579" fmla="*/ 25199 w 740423"/>
                <a:gd name="connsiteY579" fmla="*/ 206588 h 376965"/>
                <a:gd name="connsiteX580" fmla="*/ 26561 w 740423"/>
                <a:gd name="connsiteY580" fmla="*/ 207041 h 376965"/>
                <a:gd name="connsiteX581" fmla="*/ 27696 w 740423"/>
                <a:gd name="connsiteY581" fmla="*/ 208290 h 376965"/>
                <a:gd name="connsiteX582" fmla="*/ 28037 w 740423"/>
                <a:gd name="connsiteY582" fmla="*/ 209993 h 376965"/>
                <a:gd name="connsiteX583" fmla="*/ 27810 w 740423"/>
                <a:gd name="connsiteY583" fmla="*/ 211695 h 376965"/>
                <a:gd name="connsiteX584" fmla="*/ 28151 w 740423"/>
                <a:gd name="connsiteY584" fmla="*/ 213171 h 376965"/>
                <a:gd name="connsiteX585" fmla="*/ 30080 w 740423"/>
                <a:gd name="connsiteY585" fmla="*/ 214193 h 376965"/>
                <a:gd name="connsiteX586" fmla="*/ 30875 w 740423"/>
                <a:gd name="connsiteY586" fmla="*/ 214079 h 376965"/>
                <a:gd name="connsiteX587" fmla="*/ 32123 w 740423"/>
                <a:gd name="connsiteY587" fmla="*/ 213285 h 376965"/>
                <a:gd name="connsiteX588" fmla="*/ 32577 w 740423"/>
                <a:gd name="connsiteY588" fmla="*/ 213171 h 376965"/>
                <a:gd name="connsiteX589" fmla="*/ 35529 w 740423"/>
                <a:gd name="connsiteY589" fmla="*/ 214306 h 376965"/>
                <a:gd name="connsiteX590" fmla="*/ 38366 w 740423"/>
                <a:gd name="connsiteY590" fmla="*/ 214533 h 376965"/>
                <a:gd name="connsiteX591" fmla="*/ 39842 w 740423"/>
                <a:gd name="connsiteY591" fmla="*/ 214193 h 376965"/>
                <a:gd name="connsiteX592" fmla="*/ 40977 w 740423"/>
                <a:gd name="connsiteY592" fmla="*/ 213285 h 376965"/>
                <a:gd name="connsiteX593" fmla="*/ 41204 w 740423"/>
                <a:gd name="connsiteY593" fmla="*/ 215668 h 376965"/>
                <a:gd name="connsiteX594" fmla="*/ 42226 w 740423"/>
                <a:gd name="connsiteY594" fmla="*/ 217030 h 376965"/>
                <a:gd name="connsiteX595" fmla="*/ 43474 w 740423"/>
                <a:gd name="connsiteY595" fmla="*/ 218279 h 376965"/>
                <a:gd name="connsiteX596" fmla="*/ 44382 w 740423"/>
                <a:gd name="connsiteY596" fmla="*/ 220209 h 376965"/>
                <a:gd name="connsiteX597" fmla="*/ 44382 w 740423"/>
                <a:gd name="connsiteY597" fmla="*/ 220663 h 376965"/>
                <a:gd name="connsiteX598" fmla="*/ 44382 w 740423"/>
                <a:gd name="connsiteY598" fmla="*/ 221117 h 376965"/>
                <a:gd name="connsiteX599" fmla="*/ 44496 w 740423"/>
                <a:gd name="connsiteY599" fmla="*/ 221911 h 376965"/>
                <a:gd name="connsiteX600" fmla="*/ 45517 w 740423"/>
                <a:gd name="connsiteY600" fmla="*/ 222592 h 376965"/>
                <a:gd name="connsiteX601" fmla="*/ 46425 w 740423"/>
                <a:gd name="connsiteY601" fmla="*/ 222252 h 376965"/>
                <a:gd name="connsiteX602" fmla="*/ 47334 w 740423"/>
                <a:gd name="connsiteY602" fmla="*/ 221457 h 376965"/>
                <a:gd name="connsiteX603" fmla="*/ 48469 w 740423"/>
                <a:gd name="connsiteY603" fmla="*/ 221003 h 376965"/>
                <a:gd name="connsiteX604" fmla="*/ 53236 w 740423"/>
                <a:gd name="connsiteY604" fmla="*/ 228041 h 376965"/>
                <a:gd name="connsiteX605" fmla="*/ 54031 w 740423"/>
                <a:gd name="connsiteY605" fmla="*/ 229743 h 376965"/>
                <a:gd name="connsiteX606" fmla="*/ 53577 w 740423"/>
                <a:gd name="connsiteY606" fmla="*/ 231219 h 376965"/>
                <a:gd name="connsiteX607" fmla="*/ 51420 w 740423"/>
                <a:gd name="connsiteY607" fmla="*/ 232922 h 376965"/>
                <a:gd name="connsiteX608" fmla="*/ 52441 w 740423"/>
                <a:gd name="connsiteY608" fmla="*/ 234170 h 376965"/>
                <a:gd name="connsiteX609" fmla="*/ 52669 w 740423"/>
                <a:gd name="connsiteY609" fmla="*/ 235646 h 376965"/>
                <a:gd name="connsiteX610" fmla="*/ 52782 w 740423"/>
                <a:gd name="connsiteY610" fmla="*/ 237235 h 376965"/>
                <a:gd name="connsiteX611" fmla="*/ 53350 w 740423"/>
                <a:gd name="connsiteY611" fmla="*/ 238597 h 376965"/>
                <a:gd name="connsiteX612" fmla="*/ 54258 w 740423"/>
                <a:gd name="connsiteY612" fmla="*/ 239505 h 376965"/>
                <a:gd name="connsiteX613" fmla="*/ 54939 w 740423"/>
                <a:gd name="connsiteY613" fmla="*/ 239505 h 376965"/>
                <a:gd name="connsiteX614" fmla="*/ 55733 w 740423"/>
                <a:gd name="connsiteY614" fmla="*/ 238938 h 376965"/>
                <a:gd name="connsiteX615" fmla="*/ 56982 w 740423"/>
                <a:gd name="connsiteY615" fmla="*/ 238370 h 376965"/>
                <a:gd name="connsiteX616" fmla="*/ 57436 w 740423"/>
                <a:gd name="connsiteY616" fmla="*/ 238484 h 376965"/>
                <a:gd name="connsiteX617" fmla="*/ 58457 w 740423"/>
                <a:gd name="connsiteY617" fmla="*/ 239051 h 376965"/>
                <a:gd name="connsiteX618" fmla="*/ 58912 w 740423"/>
                <a:gd name="connsiteY618" fmla="*/ 239051 h 376965"/>
                <a:gd name="connsiteX619" fmla="*/ 59366 w 740423"/>
                <a:gd name="connsiteY619" fmla="*/ 238711 h 376965"/>
                <a:gd name="connsiteX620" fmla="*/ 60501 w 740423"/>
                <a:gd name="connsiteY620" fmla="*/ 237462 h 376965"/>
                <a:gd name="connsiteX621" fmla="*/ 64814 w 740423"/>
                <a:gd name="connsiteY621" fmla="*/ 236668 h 376965"/>
                <a:gd name="connsiteX622" fmla="*/ 66630 w 740423"/>
                <a:gd name="connsiteY622" fmla="*/ 237576 h 376965"/>
                <a:gd name="connsiteX623" fmla="*/ 66517 w 740423"/>
                <a:gd name="connsiteY623" fmla="*/ 240186 h 376965"/>
                <a:gd name="connsiteX624" fmla="*/ 64814 w 740423"/>
                <a:gd name="connsiteY624" fmla="*/ 245521 h 376965"/>
                <a:gd name="connsiteX625" fmla="*/ 65041 w 740423"/>
                <a:gd name="connsiteY625" fmla="*/ 246429 h 376965"/>
                <a:gd name="connsiteX626" fmla="*/ 65041 w 740423"/>
                <a:gd name="connsiteY626" fmla="*/ 247338 h 376965"/>
                <a:gd name="connsiteX627" fmla="*/ 64814 w 740423"/>
                <a:gd name="connsiteY627" fmla="*/ 248246 h 376965"/>
                <a:gd name="connsiteX628" fmla="*/ 64360 w 740423"/>
                <a:gd name="connsiteY628" fmla="*/ 248700 h 376965"/>
                <a:gd name="connsiteX629" fmla="*/ 63111 w 740423"/>
                <a:gd name="connsiteY629" fmla="*/ 249040 h 376965"/>
                <a:gd name="connsiteX630" fmla="*/ 62771 w 740423"/>
                <a:gd name="connsiteY630" fmla="*/ 249267 h 376965"/>
                <a:gd name="connsiteX631" fmla="*/ 61863 w 740423"/>
                <a:gd name="connsiteY631" fmla="*/ 250856 h 376965"/>
                <a:gd name="connsiteX632" fmla="*/ 61522 w 740423"/>
                <a:gd name="connsiteY632" fmla="*/ 251764 h 376965"/>
                <a:gd name="connsiteX633" fmla="*/ 61976 w 740423"/>
                <a:gd name="connsiteY633" fmla="*/ 251992 h 376965"/>
                <a:gd name="connsiteX634" fmla="*/ 63452 w 740423"/>
                <a:gd name="connsiteY634" fmla="*/ 251764 h 376965"/>
                <a:gd name="connsiteX635" fmla="*/ 69695 w 740423"/>
                <a:gd name="connsiteY635" fmla="*/ 250970 h 376965"/>
                <a:gd name="connsiteX636" fmla="*/ 71852 w 740423"/>
                <a:gd name="connsiteY636" fmla="*/ 250175 h 376965"/>
                <a:gd name="connsiteX637" fmla="*/ 76165 w 740423"/>
                <a:gd name="connsiteY637" fmla="*/ 247565 h 376965"/>
                <a:gd name="connsiteX638" fmla="*/ 78095 w 740423"/>
                <a:gd name="connsiteY638" fmla="*/ 245862 h 376965"/>
                <a:gd name="connsiteX639" fmla="*/ 79797 w 740423"/>
                <a:gd name="connsiteY639" fmla="*/ 243478 h 376965"/>
                <a:gd name="connsiteX640" fmla="*/ 81954 w 740423"/>
                <a:gd name="connsiteY640" fmla="*/ 239165 h 376965"/>
                <a:gd name="connsiteX641" fmla="*/ 82522 w 740423"/>
                <a:gd name="connsiteY641" fmla="*/ 238257 h 376965"/>
                <a:gd name="connsiteX642" fmla="*/ 83543 w 740423"/>
                <a:gd name="connsiteY642" fmla="*/ 237576 h 376965"/>
                <a:gd name="connsiteX643" fmla="*/ 85586 w 740423"/>
                <a:gd name="connsiteY643" fmla="*/ 236895 h 376965"/>
                <a:gd name="connsiteX644" fmla="*/ 86381 w 740423"/>
                <a:gd name="connsiteY644" fmla="*/ 236327 h 376965"/>
                <a:gd name="connsiteX645" fmla="*/ 87970 w 740423"/>
                <a:gd name="connsiteY645" fmla="*/ 234170 h 376965"/>
                <a:gd name="connsiteX646" fmla="*/ 89332 w 740423"/>
                <a:gd name="connsiteY646" fmla="*/ 231333 h 376965"/>
                <a:gd name="connsiteX647" fmla="*/ 90240 w 740423"/>
                <a:gd name="connsiteY647" fmla="*/ 228154 h 376965"/>
                <a:gd name="connsiteX648" fmla="*/ 90240 w 740423"/>
                <a:gd name="connsiteY648" fmla="*/ 225089 h 376965"/>
                <a:gd name="connsiteX649" fmla="*/ 89786 w 740423"/>
                <a:gd name="connsiteY649" fmla="*/ 223274 h 376965"/>
                <a:gd name="connsiteX650" fmla="*/ 89219 w 740423"/>
                <a:gd name="connsiteY650" fmla="*/ 222025 h 376965"/>
                <a:gd name="connsiteX651" fmla="*/ 88424 w 740423"/>
                <a:gd name="connsiteY651" fmla="*/ 221117 h 376965"/>
                <a:gd name="connsiteX652" fmla="*/ 87062 w 740423"/>
                <a:gd name="connsiteY652" fmla="*/ 220322 h 376965"/>
                <a:gd name="connsiteX653" fmla="*/ 88084 w 740423"/>
                <a:gd name="connsiteY653" fmla="*/ 214647 h 376965"/>
                <a:gd name="connsiteX654" fmla="*/ 88197 w 740423"/>
                <a:gd name="connsiteY654" fmla="*/ 213285 h 376965"/>
                <a:gd name="connsiteX655" fmla="*/ 87516 w 740423"/>
                <a:gd name="connsiteY655" fmla="*/ 211695 h 376965"/>
                <a:gd name="connsiteX656" fmla="*/ 86722 w 740423"/>
                <a:gd name="connsiteY656" fmla="*/ 210106 h 376965"/>
                <a:gd name="connsiteX657" fmla="*/ 86608 w 740423"/>
                <a:gd name="connsiteY657" fmla="*/ 208858 h 376965"/>
                <a:gd name="connsiteX658" fmla="*/ 88084 w 740423"/>
                <a:gd name="connsiteY658" fmla="*/ 208290 h 376965"/>
                <a:gd name="connsiteX659" fmla="*/ 89673 w 740423"/>
                <a:gd name="connsiteY659" fmla="*/ 207950 h 376965"/>
                <a:gd name="connsiteX660" fmla="*/ 90467 w 740423"/>
                <a:gd name="connsiteY660" fmla="*/ 207609 h 376965"/>
                <a:gd name="connsiteX661" fmla="*/ 90808 w 740423"/>
                <a:gd name="connsiteY661" fmla="*/ 207836 h 376965"/>
                <a:gd name="connsiteX662" fmla="*/ 91262 w 740423"/>
                <a:gd name="connsiteY662" fmla="*/ 209198 h 376965"/>
                <a:gd name="connsiteX663" fmla="*/ 91148 w 740423"/>
                <a:gd name="connsiteY663" fmla="*/ 209766 h 376965"/>
                <a:gd name="connsiteX664" fmla="*/ 90694 w 740423"/>
                <a:gd name="connsiteY664" fmla="*/ 210447 h 376965"/>
                <a:gd name="connsiteX665" fmla="*/ 90354 w 740423"/>
                <a:gd name="connsiteY665" fmla="*/ 211355 h 376965"/>
                <a:gd name="connsiteX666" fmla="*/ 90581 w 740423"/>
                <a:gd name="connsiteY666" fmla="*/ 212604 h 376965"/>
                <a:gd name="connsiteX667" fmla="*/ 91148 w 740423"/>
                <a:gd name="connsiteY667" fmla="*/ 213285 h 376965"/>
                <a:gd name="connsiteX668" fmla="*/ 91943 w 740423"/>
                <a:gd name="connsiteY668" fmla="*/ 213852 h 376965"/>
                <a:gd name="connsiteX669" fmla="*/ 93419 w 740423"/>
                <a:gd name="connsiteY669" fmla="*/ 214533 h 376965"/>
                <a:gd name="connsiteX670" fmla="*/ 97505 w 740423"/>
                <a:gd name="connsiteY670" fmla="*/ 215214 h 376965"/>
                <a:gd name="connsiteX671" fmla="*/ 98640 w 740423"/>
                <a:gd name="connsiteY671" fmla="*/ 214987 h 376965"/>
                <a:gd name="connsiteX672" fmla="*/ 99889 w 740423"/>
                <a:gd name="connsiteY672" fmla="*/ 213966 h 376965"/>
                <a:gd name="connsiteX673" fmla="*/ 101818 w 740423"/>
                <a:gd name="connsiteY673" fmla="*/ 211241 h 376965"/>
                <a:gd name="connsiteX674" fmla="*/ 103180 w 740423"/>
                <a:gd name="connsiteY674" fmla="*/ 210333 h 376965"/>
                <a:gd name="connsiteX675" fmla="*/ 105564 w 740423"/>
                <a:gd name="connsiteY675" fmla="*/ 210333 h 376965"/>
                <a:gd name="connsiteX676" fmla="*/ 118390 w 740423"/>
                <a:gd name="connsiteY676" fmla="*/ 215214 h 376965"/>
                <a:gd name="connsiteX677" fmla="*/ 118731 w 740423"/>
                <a:gd name="connsiteY677" fmla="*/ 215668 h 376965"/>
                <a:gd name="connsiteX678" fmla="*/ 119072 w 740423"/>
                <a:gd name="connsiteY678" fmla="*/ 216349 h 376965"/>
                <a:gd name="connsiteX679" fmla="*/ 119526 w 740423"/>
                <a:gd name="connsiteY679" fmla="*/ 217030 h 376965"/>
                <a:gd name="connsiteX680" fmla="*/ 120320 w 740423"/>
                <a:gd name="connsiteY680" fmla="*/ 217258 h 376965"/>
                <a:gd name="connsiteX681" fmla="*/ 123158 w 740423"/>
                <a:gd name="connsiteY681" fmla="*/ 216917 h 376965"/>
                <a:gd name="connsiteX682" fmla="*/ 127017 w 740423"/>
                <a:gd name="connsiteY682" fmla="*/ 215101 h 376965"/>
                <a:gd name="connsiteX683" fmla="*/ 128379 w 740423"/>
                <a:gd name="connsiteY683" fmla="*/ 214760 h 376965"/>
                <a:gd name="connsiteX684" fmla="*/ 129741 w 740423"/>
                <a:gd name="connsiteY684" fmla="*/ 214874 h 376965"/>
                <a:gd name="connsiteX685" fmla="*/ 130763 w 740423"/>
                <a:gd name="connsiteY685" fmla="*/ 215441 h 376965"/>
                <a:gd name="connsiteX686" fmla="*/ 133033 w 740423"/>
                <a:gd name="connsiteY686" fmla="*/ 217144 h 376965"/>
                <a:gd name="connsiteX687" fmla="*/ 132239 w 740423"/>
                <a:gd name="connsiteY687" fmla="*/ 218166 h 376965"/>
                <a:gd name="connsiteX688" fmla="*/ 129060 w 740423"/>
                <a:gd name="connsiteY688" fmla="*/ 220322 h 376965"/>
                <a:gd name="connsiteX689" fmla="*/ 129741 w 740423"/>
                <a:gd name="connsiteY689" fmla="*/ 221457 h 376965"/>
                <a:gd name="connsiteX690" fmla="*/ 134736 w 740423"/>
                <a:gd name="connsiteY690" fmla="*/ 223727 h 376965"/>
                <a:gd name="connsiteX691" fmla="*/ 139617 w 740423"/>
                <a:gd name="connsiteY691" fmla="*/ 228949 h 376965"/>
                <a:gd name="connsiteX692" fmla="*/ 139958 w 740423"/>
                <a:gd name="connsiteY692" fmla="*/ 229630 h 376965"/>
                <a:gd name="connsiteX693" fmla="*/ 139958 w 740423"/>
                <a:gd name="connsiteY693" fmla="*/ 230538 h 376965"/>
                <a:gd name="connsiteX694" fmla="*/ 139730 w 740423"/>
                <a:gd name="connsiteY694" fmla="*/ 231560 h 376965"/>
                <a:gd name="connsiteX695" fmla="*/ 139390 w 740423"/>
                <a:gd name="connsiteY695" fmla="*/ 232241 h 376965"/>
                <a:gd name="connsiteX696" fmla="*/ 139163 w 740423"/>
                <a:gd name="connsiteY696" fmla="*/ 232241 h 376965"/>
                <a:gd name="connsiteX697" fmla="*/ 140184 w 740423"/>
                <a:gd name="connsiteY697" fmla="*/ 234170 h 376965"/>
                <a:gd name="connsiteX698" fmla="*/ 141547 w 740423"/>
                <a:gd name="connsiteY698" fmla="*/ 234965 h 376965"/>
                <a:gd name="connsiteX699" fmla="*/ 151649 w 740423"/>
                <a:gd name="connsiteY699" fmla="*/ 235078 h 376965"/>
                <a:gd name="connsiteX700" fmla="*/ 153579 w 740423"/>
                <a:gd name="connsiteY700" fmla="*/ 234511 h 376965"/>
                <a:gd name="connsiteX701" fmla="*/ 159935 w 740423"/>
                <a:gd name="connsiteY701" fmla="*/ 230084 h 376965"/>
                <a:gd name="connsiteX702" fmla="*/ 162432 w 740423"/>
                <a:gd name="connsiteY702" fmla="*/ 229403 h 376965"/>
                <a:gd name="connsiteX703" fmla="*/ 164475 w 740423"/>
                <a:gd name="connsiteY703" fmla="*/ 230198 h 376965"/>
                <a:gd name="connsiteX704" fmla="*/ 164248 w 740423"/>
                <a:gd name="connsiteY704" fmla="*/ 234057 h 376965"/>
                <a:gd name="connsiteX705" fmla="*/ 166632 w 740423"/>
                <a:gd name="connsiteY705" fmla="*/ 234284 h 376965"/>
                <a:gd name="connsiteX706" fmla="*/ 168789 w 740423"/>
                <a:gd name="connsiteY706" fmla="*/ 233262 h 376965"/>
                <a:gd name="connsiteX707" fmla="*/ 170151 w 740423"/>
                <a:gd name="connsiteY707" fmla="*/ 231787 h 376965"/>
                <a:gd name="connsiteX708" fmla="*/ 171400 w 740423"/>
                <a:gd name="connsiteY708" fmla="*/ 230084 h 376965"/>
                <a:gd name="connsiteX709" fmla="*/ 173329 w 740423"/>
                <a:gd name="connsiteY709" fmla="*/ 228381 h 376965"/>
                <a:gd name="connsiteX710" fmla="*/ 175145 w 740423"/>
                <a:gd name="connsiteY710" fmla="*/ 227814 h 376965"/>
                <a:gd name="connsiteX711" fmla="*/ 179345 w 740423"/>
                <a:gd name="connsiteY711" fmla="*/ 227700 h 376965"/>
                <a:gd name="connsiteX712" fmla="*/ 180934 w 740423"/>
                <a:gd name="connsiteY712" fmla="*/ 227019 h 376965"/>
                <a:gd name="connsiteX713" fmla="*/ 181729 w 740423"/>
                <a:gd name="connsiteY713" fmla="*/ 225544 h 376965"/>
                <a:gd name="connsiteX714" fmla="*/ 181389 w 740423"/>
                <a:gd name="connsiteY714" fmla="*/ 224522 h 376965"/>
                <a:gd name="connsiteX715" fmla="*/ 180367 w 740423"/>
                <a:gd name="connsiteY715" fmla="*/ 223841 h 376965"/>
                <a:gd name="connsiteX716" fmla="*/ 179118 w 740423"/>
                <a:gd name="connsiteY716" fmla="*/ 223501 h 376965"/>
                <a:gd name="connsiteX717" fmla="*/ 183659 w 740423"/>
                <a:gd name="connsiteY717" fmla="*/ 218279 h 376965"/>
                <a:gd name="connsiteX718" fmla="*/ 185815 w 740423"/>
                <a:gd name="connsiteY718" fmla="*/ 217711 h 376965"/>
                <a:gd name="connsiteX719" fmla="*/ 188199 w 740423"/>
                <a:gd name="connsiteY719" fmla="*/ 218052 h 376965"/>
                <a:gd name="connsiteX720" fmla="*/ 190356 w 740423"/>
                <a:gd name="connsiteY720" fmla="*/ 218733 h 376965"/>
                <a:gd name="connsiteX721" fmla="*/ 194896 w 740423"/>
                <a:gd name="connsiteY721" fmla="*/ 217939 h 376965"/>
                <a:gd name="connsiteX722" fmla="*/ 197053 w 740423"/>
                <a:gd name="connsiteY722" fmla="*/ 217144 h 376965"/>
                <a:gd name="connsiteX723" fmla="*/ 198869 w 740423"/>
                <a:gd name="connsiteY723" fmla="*/ 215214 h 376965"/>
                <a:gd name="connsiteX724" fmla="*/ 199323 w 740423"/>
                <a:gd name="connsiteY724" fmla="*/ 213852 h 376965"/>
                <a:gd name="connsiteX725" fmla="*/ 200118 w 740423"/>
                <a:gd name="connsiteY725" fmla="*/ 210560 h 376965"/>
                <a:gd name="connsiteX726" fmla="*/ 200799 w 740423"/>
                <a:gd name="connsiteY726" fmla="*/ 209085 h 376965"/>
                <a:gd name="connsiteX727" fmla="*/ 203523 w 740423"/>
                <a:gd name="connsiteY727" fmla="*/ 206701 h 376965"/>
                <a:gd name="connsiteX728" fmla="*/ 203863 w 740423"/>
                <a:gd name="connsiteY728" fmla="*/ 206247 h 376965"/>
                <a:gd name="connsiteX729" fmla="*/ 205679 w 740423"/>
                <a:gd name="connsiteY729" fmla="*/ 206360 h 376965"/>
                <a:gd name="connsiteX730" fmla="*/ 209879 w 740423"/>
                <a:gd name="connsiteY730" fmla="*/ 207155 h 376965"/>
                <a:gd name="connsiteX731" fmla="*/ 217825 w 740423"/>
                <a:gd name="connsiteY731" fmla="*/ 207155 h 376965"/>
                <a:gd name="connsiteX732" fmla="*/ 223274 w 740423"/>
                <a:gd name="connsiteY732" fmla="*/ 208290 h 376965"/>
                <a:gd name="connsiteX733" fmla="*/ 224295 w 740423"/>
                <a:gd name="connsiteY733" fmla="*/ 207950 h 376965"/>
                <a:gd name="connsiteX734" fmla="*/ 225317 w 740423"/>
                <a:gd name="connsiteY734" fmla="*/ 205566 h 376965"/>
                <a:gd name="connsiteX735" fmla="*/ 226452 w 740423"/>
                <a:gd name="connsiteY735" fmla="*/ 204885 h 376965"/>
                <a:gd name="connsiteX736" fmla="*/ 234625 w 740423"/>
                <a:gd name="connsiteY736" fmla="*/ 203182 h 376965"/>
                <a:gd name="connsiteX737" fmla="*/ 256872 w 740423"/>
                <a:gd name="connsiteY737" fmla="*/ 204204 h 376965"/>
                <a:gd name="connsiteX738" fmla="*/ 257667 w 740423"/>
                <a:gd name="connsiteY738" fmla="*/ 204090 h 376965"/>
                <a:gd name="connsiteX739" fmla="*/ 260391 w 740423"/>
                <a:gd name="connsiteY739" fmla="*/ 200572 h 376965"/>
                <a:gd name="connsiteX740" fmla="*/ 260732 w 740423"/>
                <a:gd name="connsiteY740" fmla="*/ 199663 h 376965"/>
                <a:gd name="connsiteX741" fmla="*/ 260845 w 740423"/>
                <a:gd name="connsiteY741" fmla="*/ 198301 h 376965"/>
                <a:gd name="connsiteX742" fmla="*/ 260732 w 740423"/>
                <a:gd name="connsiteY742" fmla="*/ 194442 h 376965"/>
                <a:gd name="connsiteX743" fmla="*/ 260505 w 740423"/>
                <a:gd name="connsiteY743" fmla="*/ 193647 h 376965"/>
                <a:gd name="connsiteX744" fmla="*/ 260051 w 740423"/>
                <a:gd name="connsiteY744" fmla="*/ 193307 h 376965"/>
                <a:gd name="connsiteX745" fmla="*/ 259256 w 740423"/>
                <a:gd name="connsiteY745" fmla="*/ 192512 h 376965"/>
                <a:gd name="connsiteX746" fmla="*/ 258575 w 740423"/>
                <a:gd name="connsiteY746" fmla="*/ 191604 h 376965"/>
                <a:gd name="connsiteX747" fmla="*/ 258234 w 740423"/>
                <a:gd name="connsiteY747" fmla="*/ 190810 h 376965"/>
                <a:gd name="connsiteX748" fmla="*/ 258008 w 740423"/>
                <a:gd name="connsiteY748" fmla="*/ 189675 h 376965"/>
                <a:gd name="connsiteX749" fmla="*/ 259597 w 740423"/>
                <a:gd name="connsiteY749" fmla="*/ 189107 h 376965"/>
                <a:gd name="connsiteX750" fmla="*/ 261980 w 740423"/>
                <a:gd name="connsiteY750" fmla="*/ 187177 h 376965"/>
                <a:gd name="connsiteX751" fmla="*/ 262775 w 740423"/>
                <a:gd name="connsiteY751" fmla="*/ 186610 h 376965"/>
                <a:gd name="connsiteX752" fmla="*/ 264137 w 740423"/>
                <a:gd name="connsiteY752" fmla="*/ 186042 h 376965"/>
                <a:gd name="connsiteX753" fmla="*/ 264364 w 740423"/>
                <a:gd name="connsiteY753" fmla="*/ 186042 h 376965"/>
                <a:gd name="connsiteX754" fmla="*/ 264024 w 740423"/>
                <a:gd name="connsiteY754" fmla="*/ 186724 h 376965"/>
                <a:gd name="connsiteX755" fmla="*/ 263796 w 740423"/>
                <a:gd name="connsiteY755" fmla="*/ 188199 h 376965"/>
                <a:gd name="connsiteX756" fmla="*/ 263456 w 740423"/>
                <a:gd name="connsiteY756" fmla="*/ 189334 h 376965"/>
                <a:gd name="connsiteX757" fmla="*/ 262888 w 740423"/>
                <a:gd name="connsiteY757" fmla="*/ 190242 h 376965"/>
                <a:gd name="connsiteX758" fmla="*/ 262548 w 740423"/>
                <a:gd name="connsiteY758" fmla="*/ 191264 h 376965"/>
                <a:gd name="connsiteX759" fmla="*/ 263115 w 740423"/>
                <a:gd name="connsiteY759" fmla="*/ 192853 h 376965"/>
                <a:gd name="connsiteX760" fmla="*/ 264024 w 740423"/>
                <a:gd name="connsiteY760" fmla="*/ 193761 h 376965"/>
                <a:gd name="connsiteX761" fmla="*/ 265045 w 740423"/>
                <a:gd name="connsiteY761" fmla="*/ 193647 h 376965"/>
                <a:gd name="connsiteX762" fmla="*/ 267202 w 740423"/>
                <a:gd name="connsiteY762" fmla="*/ 192512 h 376965"/>
                <a:gd name="connsiteX763" fmla="*/ 269359 w 740423"/>
                <a:gd name="connsiteY763" fmla="*/ 192172 h 376965"/>
                <a:gd name="connsiteX764" fmla="*/ 274920 w 740423"/>
                <a:gd name="connsiteY764" fmla="*/ 193421 h 376965"/>
                <a:gd name="connsiteX765" fmla="*/ 276510 w 740423"/>
                <a:gd name="connsiteY765" fmla="*/ 193193 h 376965"/>
                <a:gd name="connsiteX766" fmla="*/ 280369 w 740423"/>
                <a:gd name="connsiteY766" fmla="*/ 191718 h 376965"/>
                <a:gd name="connsiteX767" fmla="*/ 281958 w 740423"/>
                <a:gd name="connsiteY767" fmla="*/ 192058 h 376965"/>
                <a:gd name="connsiteX768" fmla="*/ 282412 w 740423"/>
                <a:gd name="connsiteY768" fmla="*/ 192853 h 376965"/>
                <a:gd name="connsiteX769" fmla="*/ 283434 w 740423"/>
                <a:gd name="connsiteY769" fmla="*/ 195918 h 376965"/>
                <a:gd name="connsiteX770" fmla="*/ 284001 w 740423"/>
                <a:gd name="connsiteY770" fmla="*/ 197053 h 376965"/>
                <a:gd name="connsiteX771" fmla="*/ 284796 w 740423"/>
                <a:gd name="connsiteY771" fmla="*/ 197961 h 376965"/>
                <a:gd name="connsiteX772" fmla="*/ 287633 w 740423"/>
                <a:gd name="connsiteY772" fmla="*/ 200231 h 376965"/>
                <a:gd name="connsiteX773" fmla="*/ 288995 w 740423"/>
                <a:gd name="connsiteY773" fmla="*/ 200912 h 376965"/>
                <a:gd name="connsiteX774" fmla="*/ 291039 w 740423"/>
                <a:gd name="connsiteY774" fmla="*/ 200912 h 376965"/>
                <a:gd name="connsiteX775" fmla="*/ 293082 w 740423"/>
                <a:gd name="connsiteY775" fmla="*/ 200458 h 376965"/>
                <a:gd name="connsiteX776" fmla="*/ 294558 w 740423"/>
                <a:gd name="connsiteY776" fmla="*/ 199777 h 376965"/>
                <a:gd name="connsiteX777" fmla="*/ 295466 w 740423"/>
                <a:gd name="connsiteY777" fmla="*/ 198982 h 376965"/>
                <a:gd name="connsiteX778" fmla="*/ 298871 w 740423"/>
                <a:gd name="connsiteY778" fmla="*/ 195918 h 376965"/>
                <a:gd name="connsiteX779" fmla="*/ 300687 w 740423"/>
                <a:gd name="connsiteY779" fmla="*/ 195009 h 376965"/>
                <a:gd name="connsiteX780" fmla="*/ 304092 w 740423"/>
                <a:gd name="connsiteY780" fmla="*/ 194215 h 376965"/>
                <a:gd name="connsiteX781" fmla="*/ 307498 w 740423"/>
                <a:gd name="connsiteY781" fmla="*/ 194215 h 376965"/>
                <a:gd name="connsiteX782" fmla="*/ 312946 w 740423"/>
                <a:gd name="connsiteY782" fmla="*/ 195577 h 376965"/>
                <a:gd name="connsiteX783" fmla="*/ 314649 w 740423"/>
                <a:gd name="connsiteY783" fmla="*/ 195350 h 376965"/>
                <a:gd name="connsiteX784" fmla="*/ 313627 w 740423"/>
                <a:gd name="connsiteY784" fmla="*/ 197847 h 376965"/>
                <a:gd name="connsiteX785" fmla="*/ 315103 w 740423"/>
                <a:gd name="connsiteY785" fmla="*/ 199663 h 376965"/>
                <a:gd name="connsiteX786" fmla="*/ 317600 w 740423"/>
                <a:gd name="connsiteY786" fmla="*/ 201366 h 376965"/>
                <a:gd name="connsiteX787" fmla="*/ 319530 w 740423"/>
                <a:gd name="connsiteY787" fmla="*/ 203182 h 376965"/>
                <a:gd name="connsiteX788" fmla="*/ 316919 w 740423"/>
                <a:gd name="connsiteY788" fmla="*/ 204544 h 376965"/>
                <a:gd name="connsiteX789" fmla="*/ 315784 w 740423"/>
                <a:gd name="connsiteY789" fmla="*/ 207836 h 376965"/>
                <a:gd name="connsiteX790" fmla="*/ 316351 w 740423"/>
                <a:gd name="connsiteY790" fmla="*/ 211355 h 376965"/>
                <a:gd name="connsiteX791" fmla="*/ 318735 w 740423"/>
                <a:gd name="connsiteY791" fmla="*/ 213285 h 376965"/>
                <a:gd name="connsiteX792" fmla="*/ 320211 w 740423"/>
                <a:gd name="connsiteY792" fmla="*/ 213512 h 376965"/>
                <a:gd name="connsiteX793" fmla="*/ 321119 w 740423"/>
                <a:gd name="connsiteY793" fmla="*/ 213852 h 376965"/>
                <a:gd name="connsiteX794" fmla="*/ 321914 w 740423"/>
                <a:gd name="connsiteY794" fmla="*/ 214533 h 376965"/>
                <a:gd name="connsiteX795" fmla="*/ 326340 w 740423"/>
                <a:gd name="connsiteY795" fmla="*/ 219414 h 376965"/>
                <a:gd name="connsiteX796" fmla="*/ 331108 w 740423"/>
                <a:gd name="connsiteY796" fmla="*/ 223046 h 376965"/>
                <a:gd name="connsiteX797" fmla="*/ 332129 w 740423"/>
                <a:gd name="connsiteY797" fmla="*/ 223501 h 376965"/>
                <a:gd name="connsiteX798" fmla="*/ 332924 w 740423"/>
                <a:gd name="connsiteY798" fmla="*/ 223160 h 376965"/>
                <a:gd name="connsiteX799" fmla="*/ 333718 w 740423"/>
                <a:gd name="connsiteY799" fmla="*/ 222706 h 376965"/>
                <a:gd name="connsiteX800" fmla="*/ 334740 w 740423"/>
                <a:gd name="connsiteY800" fmla="*/ 222706 h 376965"/>
                <a:gd name="connsiteX801" fmla="*/ 335648 w 740423"/>
                <a:gd name="connsiteY801" fmla="*/ 223160 h 376965"/>
                <a:gd name="connsiteX802" fmla="*/ 336216 w 740423"/>
                <a:gd name="connsiteY802" fmla="*/ 223727 h 376965"/>
                <a:gd name="connsiteX803" fmla="*/ 336783 w 740423"/>
                <a:gd name="connsiteY803" fmla="*/ 224068 h 376965"/>
                <a:gd name="connsiteX804" fmla="*/ 337805 w 740423"/>
                <a:gd name="connsiteY804" fmla="*/ 224068 h 376965"/>
                <a:gd name="connsiteX805" fmla="*/ 338486 w 740423"/>
                <a:gd name="connsiteY805" fmla="*/ 223501 h 376965"/>
                <a:gd name="connsiteX806" fmla="*/ 341210 w 740423"/>
                <a:gd name="connsiteY806" fmla="*/ 220209 h 376965"/>
                <a:gd name="connsiteX807" fmla="*/ 341210 w 740423"/>
                <a:gd name="connsiteY807" fmla="*/ 219073 h 376965"/>
                <a:gd name="connsiteX808" fmla="*/ 340983 w 740423"/>
                <a:gd name="connsiteY808" fmla="*/ 218166 h 376965"/>
                <a:gd name="connsiteX809" fmla="*/ 340643 w 740423"/>
                <a:gd name="connsiteY809" fmla="*/ 217485 h 376965"/>
                <a:gd name="connsiteX810" fmla="*/ 340415 w 740423"/>
                <a:gd name="connsiteY810" fmla="*/ 216690 h 376965"/>
                <a:gd name="connsiteX811" fmla="*/ 340302 w 740423"/>
                <a:gd name="connsiteY811" fmla="*/ 215782 h 376965"/>
                <a:gd name="connsiteX812" fmla="*/ 340302 w 740423"/>
                <a:gd name="connsiteY812" fmla="*/ 213285 h 376965"/>
                <a:gd name="connsiteX813" fmla="*/ 340529 w 740423"/>
                <a:gd name="connsiteY813" fmla="*/ 212944 h 376965"/>
                <a:gd name="connsiteX814" fmla="*/ 341437 w 740423"/>
                <a:gd name="connsiteY814" fmla="*/ 210674 h 376965"/>
                <a:gd name="connsiteX815" fmla="*/ 341550 w 740423"/>
                <a:gd name="connsiteY815" fmla="*/ 210447 h 376965"/>
                <a:gd name="connsiteX816" fmla="*/ 341324 w 740423"/>
                <a:gd name="connsiteY816" fmla="*/ 210560 h 376965"/>
                <a:gd name="connsiteX817" fmla="*/ 341210 w 740423"/>
                <a:gd name="connsiteY817" fmla="*/ 207269 h 376965"/>
                <a:gd name="connsiteX818" fmla="*/ 341437 w 740423"/>
                <a:gd name="connsiteY818" fmla="*/ 207382 h 376965"/>
                <a:gd name="connsiteX819" fmla="*/ 343026 w 740423"/>
                <a:gd name="connsiteY819" fmla="*/ 205339 h 376965"/>
                <a:gd name="connsiteX820" fmla="*/ 343140 w 740423"/>
                <a:gd name="connsiteY820" fmla="*/ 204885 h 376965"/>
                <a:gd name="connsiteX821" fmla="*/ 344275 w 740423"/>
                <a:gd name="connsiteY821" fmla="*/ 202047 h 376965"/>
                <a:gd name="connsiteX822" fmla="*/ 344502 w 740423"/>
                <a:gd name="connsiteY822" fmla="*/ 201707 h 376965"/>
                <a:gd name="connsiteX823" fmla="*/ 344729 w 740423"/>
                <a:gd name="connsiteY823" fmla="*/ 200004 h 376965"/>
                <a:gd name="connsiteX824" fmla="*/ 344842 w 740423"/>
                <a:gd name="connsiteY824" fmla="*/ 198301 h 376965"/>
                <a:gd name="connsiteX825" fmla="*/ 344615 w 740423"/>
                <a:gd name="connsiteY825" fmla="*/ 196485 h 376965"/>
                <a:gd name="connsiteX826" fmla="*/ 343821 w 740423"/>
                <a:gd name="connsiteY826" fmla="*/ 194442 h 376965"/>
                <a:gd name="connsiteX827" fmla="*/ 341891 w 740423"/>
                <a:gd name="connsiteY827" fmla="*/ 191150 h 376965"/>
                <a:gd name="connsiteX828" fmla="*/ 340756 w 740423"/>
                <a:gd name="connsiteY828" fmla="*/ 189675 h 376965"/>
                <a:gd name="connsiteX829" fmla="*/ 339507 w 740423"/>
                <a:gd name="connsiteY829" fmla="*/ 188767 h 376965"/>
                <a:gd name="connsiteX830" fmla="*/ 338032 w 740423"/>
                <a:gd name="connsiteY830" fmla="*/ 188539 h 376965"/>
                <a:gd name="connsiteX831" fmla="*/ 335534 w 740423"/>
                <a:gd name="connsiteY831" fmla="*/ 189675 h 376965"/>
                <a:gd name="connsiteX832" fmla="*/ 334059 w 740423"/>
                <a:gd name="connsiteY832" fmla="*/ 189902 h 376965"/>
                <a:gd name="connsiteX833" fmla="*/ 328611 w 740423"/>
                <a:gd name="connsiteY833" fmla="*/ 188880 h 376965"/>
                <a:gd name="connsiteX834" fmla="*/ 327021 w 740423"/>
                <a:gd name="connsiteY834" fmla="*/ 187291 h 376965"/>
                <a:gd name="connsiteX835" fmla="*/ 328837 w 740423"/>
                <a:gd name="connsiteY835" fmla="*/ 184453 h 376965"/>
                <a:gd name="connsiteX836" fmla="*/ 328837 w 740423"/>
                <a:gd name="connsiteY836" fmla="*/ 184453 h 376965"/>
                <a:gd name="connsiteX837" fmla="*/ 329405 w 740423"/>
                <a:gd name="connsiteY837" fmla="*/ 183432 h 376965"/>
                <a:gd name="connsiteX838" fmla="*/ 329632 w 740423"/>
                <a:gd name="connsiteY838" fmla="*/ 182523 h 376965"/>
                <a:gd name="connsiteX839" fmla="*/ 329632 w 740423"/>
                <a:gd name="connsiteY839" fmla="*/ 181615 h 376965"/>
                <a:gd name="connsiteX840" fmla="*/ 329859 w 740423"/>
                <a:gd name="connsiteY840" fmla="*/ 180708 h 376965"/>
                <a:gd name="connsiteX841" fmla="*/ 330427 w 740423"/>
                <a:gd name="connsiteY841" fmla="*/ 179572 h 376965"/>
                <a:gd name="connsiteX842" fmla="*/ 336670 w 740423"/>
                <a:gd name="connsiteY842" fmla="*/ 169583 h 376965"/>
                <a:gd name="connsiteX843" fmla="*/ 336216 w 740423"/>
                <a:gd name="connsiteY843" fmla="*/ 169129 h 376965"/>
                <a:gd name="connsiteX844" fmla="*/ 334172 w 740423"/>
                <a:gd name="connsiteY844" fmla="*/ 165951 h 376965"/>
                <a:gd name="connsiteX845" fmla="*/ 330881 w 740423"/>
                <a:gd name="connsiteY845" fmla="*/ 158346 h 376965"/>
                <a:gd name="connsiteX846" fmla="*/ 329292 w 740423"/>
                <a:gd name="connsiteY846" fmla="*/ 156757 h 376965"/>
                <a:gd name="connsiteX847" fmla="*/ 328497 w 740423"/>
                <a:gd name="connsiteY847" fmla="*/ 156303 h 376965"/>
                <a:gd name="connsiteX848" fmla="*/ 326567 w 740423"/>
                <a:gd name="connsiteY848" fmla="*/ 154260 h 376965"/>
                <a:gd name="connsiteX849" fmla="*/ 324297 w 740423"/>
                <a:gd name="connsiteY849" fmla="*/ 152898 h 376965"/>
                <a:gd name="connsiteX850" fmla="*/ 323503 w 740423"/>
                <a:gd name="connsiteY850" fmla="*/ 151762 h 376965"/>
                <a:gd name="connsiteX851" fmla="*/ 322935 w 740423"/>
                <a:gd name="connsiteY851" fmla="*/ 150287 h 376965"/>
                <a:gd name="connsiteX852" fmla="*/ 322935 w 740423"/>
                <a:gd name="connsiteY852" fmla="*/ 150060 h 376965"/>
                <a:gd name="connsiteX853" fmla="*/ 322708 w 740423"/>
                <a:gd name="connsiteY853" fmla="*/ 148470 h 376965"/>
                <a:gd name="connsiteX854" fmla="*/ 321233 w 740423"/>
                <a:gd name="connsiteY854" fmla="*/ 145292 h 376965"/>
                <a:gd name="connsiteX855" fmla="*/ 314422 w 740423"/>
                <a:gd name="connsiteY855" fmla="*/ 138141 h 376965"/>
                <a:gd name="connsiteX856" fmla="*/ 313514 w 740423"/>
                <a:gd name="connsiteY856" fmla="*/ 136666 h 376965"/>
                <a:gd name="connsiteX857" fmla="*/ 312606 w 740423"/>
                <a:gd name="connsiteY857" fmla="*/ 134963 h 376965"/>
                <a:gd name="connsiteX858" fmla="*/ 312152 w 740423"/>
                <a:gd name="connsiteY858" fmla="*/ 133033 h 376965"/>
                <a:gd name="connsiteX859" fmla="*/ 312379 w 740423"/>
                <a:gd name="connsiteY859" fmla="*/ 131104 h 376965"/>
                <a:gd name="connsiteX860" fmla="*/ 312946 w 740423"/>
                <a:gd name="connsiteY860" fmla="*/ 130082 h 376965"/>
                <a:gd name="connsiteX861" fmla="*/ 313514 w 740423"/>
                <a:gd name="connsiteY861" fmla="*/ 129855 h 376965"/>
                <a:gd name="connsiteX862" fmla="*/ 314195 w 740423"/>
                <a:gd name="connsiteY862" fmla="*/ 129855 h 376965"/>
                <a:gd name="connsiteX863" fmla="*/ 314762 w 740423"/>
                <a:gd name="connsiteY863" fmla="*/ 129628 h 376965"/>
                <a:gd name="connsiteX864" fmla="*/ 316124 w 740423"/>
                <a:gd name="connsiteY864" fmla="*/ 127471 h 376965"/>
                <a:gd name="connsiteX865" fmla="*/ 316465 w 740423"/>
                <a:gd name="connsiteY865" fmla="*/ 127017 h 376965"/>
                <a:gd name="connsiteX866" fmla="*/ 320324 w 740423"/>
                <a:gd name="connsiteY866" fmla="*/ 124293 h 376965"/>
                <a:gd name="connsiteX867" fmla="*/ 321573 w 740423"/>
                <a:gd name="connsiteY867" fmla="*/ 122818 h 376965"/>
                <a:gd name="connsiteX868" fmla="*/ 323389 w 740423"/>
                <a:gd name="connsiteY868" fmla="*/ 119980 h 376965"/>
                <a:gd name="connsiteX869" fmla="*/ 324297 w 740423"/>
                <a:gd name="connsiteY869" fmla="*/ 118958 h 376965"/>
                <a:gd name="connsiteX870" fmla="*/ 325773 w 740423"/>
                <a:gd name="connsiteY870" fmla="*/ 118164 h 376965"/>
                <a:gd name="connsiteX871" fmla="*/ 331108 w 740423"/>
                <a:gd name="connsiteY871" fmla="*/ 117142 h 376965"/>
                <a:gd name="connsiteX872" fmla="*/ 330994 w 740423"/>
                <a:gd name="connsiteY872" fmla="*/ 116802 h 376965"/>
                <a:gd name="connsiteX873" fmla="*/ 332470 w 740423"/>
                <a:gd name="connsiteY873" fmla="*/ 115553 h 376965"/>
                <a:gd name="connsiteX874" fmla="*/ 335648 w 740423"/>
                <a:gd name="connsiteY874" fmla="*/ 113850 h 376965"/>
                <a:gd name="connsiteX875" fmla="*/ 339281 w 740423"/>
                <a:gd name="connsiteY875" fmla="*/ 110331 h 376965"/>
                <a:gd name="connsiteX876" fmla="*/ 340869 w 740423"/>
                <a:gd name="connsiteY876" fmla="*/ 109196 h 376965"/>
                <a:gd name="connsiteX877" fmla="*/ 350972 w 740423"/>
                <a:gd name="connsiteY877" fmla="*/ 105223 h 376965"/>
                <a:gd name="connsiteX878" fmla="*/ 364366 w 740423"/>
                <a:gd name="connsiteY878" fmla="*/ 102840 h 376965"/>
                <a:gd name="connsiteX879" fmla="*/ 367658 w 740423"/>
                <a:gd name="connsiteY879" fmla="*/ 101024 h 376965"/>
                <a:gd name="connsiteX880" fmla="*/ 377193 w 740423"/>
                <a:gd name="connsiteY880" fmla="*/ 92738 h 376965"/>
                <a:gd name="connsiteX881" fmla="*/ 378555 w 740423"/>
                <a:gd name="connsiteY881" fmla="*/ 90467 h 376965"/>
                <a:gd name="connsiteX882" fmla="*/ 379122 w 740423"/>
                <a:gd name="connsiteY882" fmla="*/ 87403 h 376965"/>
                <a:gd name="connsiteX883" fmla="*/ 379349 w 740423"/>
                <a:gd name="connsiteY883" fmla="*/ 86608 h 376965"/>
                <a:gd name="connsiteX884" fmla="*/ 379803 w 740423"/>
                <a:gd name="connsiteY884" fmla="*/ 85813 h 376965"/>
                <a:gd name="connsiteX885" fmla="*/ 380257 w 740423"/>
                <a:gd name="connsiteY885" fmla="*/ 84792 h 376965"/>
                <a:gd name="connsiteX886" fmla="*/ 380485 w 740423"/>
                <a:gd name="connsiteY886" fmla="*/ 83316 h 376965"/>
                <a:gd name="connsiteX887" fmla="*/ 380257 w 740423"/>
                <a:gd name="connsiteY887" fmla="*/ 79230 h 376965"/>
                <a:gd name="connsiteX888" fmla="*/ 380485 w 740423"/>
                <a:gd name="connsiteY888" fmla="*/ 77867 h 376965"/>
                <a:gd name="connsiteX889" fmla="*/ 380938 w 740423"/>
                <a:gd name="connsiteY889" fmla="*/ 76505 h 376965"/>
                <a:gd name="connsiteX890" fmla="*/ 382187 w 740423"/>
                <a:gd name="connsiteY890" fmla="*/ 73781 h 376965"/>
                <a:gd name="connsiteX891" fmla="*/ 382414 w 740423"/>
                <a:gd name="connsiteY891" fmla="*/ 72306 h 376965"/>
                <a:gd name="connsiteX892" fmla="*/ 382187 w 740423"/>
                <a:gd name="connsiteY892" fmla="*/ 71057 h 376965"/>
                <a:gd name="connsiteX893" fmla="*/ 381279 w 740423"/>
                <a:gd name="connsiteY893" fmla="*/ 69695 h 376965"/>
                <a:gd name="connsiteX894" fmla="*/ 380938 w 740423"/>
                <a:gd name="connsiteY894" fmla="*/ 67084 h 376965"/>
                <a:gd name="connsiteX895" fmla="*/ 380598 w 740423"/>
                <a:gd name="connsiteY895" fmla="*/ 66403 h 376965"/>
                <a:gd name="connsiteX896" fmla="*/ 380485 w 740423"/>
                <a:gd name="connsiteY896" fmla="*/ 65835 h 376965"/>
                <a:gd name="connsiteX897" fmla="*/ 381052 w 740423"/>
                <a:gd name="connsiteY897" fmla="*/ 64814 h 376965"/>
                <a:gd name="connsiteX898" fmla="*/ 381960 w 740423"/>
                <a:gd name="connsiteY898" fmla="*/ 64020 h 376965"/>
                <a:gd name="connsiteX899" fmla="*/ 385138 w 740423"/>
                <a:gd name="connsiteY899" fmla="*/ 62884 h 376965"/>
                <a:gd name="connsiteX900" fmla="*/ 388430 w 740423"/>
                <a:gd name="connsiteY900" fmla="*/ 62430 h 376965"/>
                <a:gd name="connsiteX901" fmla="*/ 398533 w 740423"/>
                <a:gd name="connsiteY901" fmla="*/ 65268 h 376965"/>
                <a:gd name="connsiteX902" fmla="*/ 400235 w 740423"/>
                <a:gd name="connsiteY902" fmla="*/ 66176 h 376965"/>
                <a:gd name="connsiteX903" fmla="*/ 401824 w 740423"/>
                <a:gd name="connsiteY903" fmla="*/ 67311 h 376965"/>
                <a:gd name="connsiteX904" fmla="*/ 403300 w 740423"/>
                <a:gd name="connsiteY904" fmla="*/ 69581 h 376965"/>
                <a:gd name="connsiteX905" fmla="*/ 407273 w 740423"/>
                <a:gd name="connsiteY905" fmla="*/ 71398 h 376965"/>
                <a:gd name="connsiteX906" fmla="*/ 407500 w 740423"/>
                <a:gd name="connsiteY906" fmla="*/ 71625 h 376965"/>
                <a:gd name="connsiteX907" fmla="*/ 408408 w 740423"/>
                <a:gd name="connsiteY907" fmla="*/ 67765 h 376965"/>
                <a:gd name="connsiteX908" fmla="*/ 409202 w 740423"/>
                <a:gd name="connsiteY908" fmla="*/ 66063 h 376965"/>
                <a:gd name="connsiteX909" fmla="*/ 409543 w 740423"/>
                <a:gd name="connsiteY909" fmla="*/ 66176 h 376965"/>
                <a:gd name="connsiteX910" fmla="*/ 411586 w 740423"/>
                <a:gd name="connsiteY910" fmla="*/ 65835 h 376965"/>
                <a:gd name="connsiteX911" fmla="*/ 412381 w 740423"/>
                <a:gd name="connsiteY911" fmla="*/ 65495 h 376965"/>
                <a:gd name="connsiteX912" fmla="*/ 413175 w 740423"/>
                <a:gd name="connsiteY912" fmla="*/ 64701 h 376965"/>
                <a:gd name="connsiteX913" fmla="*/ 413629 w 740423"/>
                <a:gd name="connsiteY913" fmla="*/ 64020 h 376965"/>
                <a:gd name="connsiteX914" fmla="*/ 415332 w 740423"/>
                <a:gd name="connsiteY914" fmla="*/ 60387 h 376965"/>
                <a:gd name="connsiteX915" fmla="*/ 415900 w 740423"/>
                <a:gd name="connsiteY915" fmla="*/ 58457 h 376965"/>
                <a:gd name="connsiteX916" fmla="*/ 416240 w 740423"/>
                <a:gd name="connsiteY916" fmla="*/ 56301 h 376965"/>
                <a:gd name="connsiteX917" fmla="*/ 416353 w 740423"/>
                <a:gd name="connsiteY917" fmla="*/ 53803 h 376965"/>
                <a:gd name="connsiteX918" fmla="*/ 415786 w 740423"/>
                <a:gd name="connsiteY918" fmla="*/ 49036 h 376965"/>
                <a:gd name="connsiteX919" fmla="*/ 416013 w 740423"/>
                <a:gd name="connsiteY919" fmla="*/ 47334 h 376965"/>
                <a:gd name="connsiteX920" fmla="*/ 417262 w 740423"/>
                <a:gd name="connsiteY920" fmla="*/ 46085 h 376965"/>
                <a:gd name="connsiteX921" fmla="*/ 416013 w 740423"/>
                <a:gd name="connsiteY921" fmla="*/ 45517 h 376965"/>
                <a:gd name="connsiteX922" fmla="*/ 415559 w 740423"/>
                <a:gd name="connsiteY922" fmla="*/ 45063 h 376965"/>
                <a:gd name="connsiteX923" fmla="*/ 414537 w 740423"/>
                <a:gd name="connsiteY923" fmla="*/ 43020 h 376965"/>
                <a:gd name="connsiteX924" fmla="*/ 414083 w 740423"/>
                <a:gd name="connsiteY924" fmla="*/ 43247 h 376965"/>
                <a:gd name="connsiteX925" fmla="*/ 414310 w 740423"/>
                <a:gd name="connsiteY925" fmla="*/ 41885 h 376965"/>
                <a:gd name="connsiteX926" fmla="*/ 417262 w 740423"/>
                <a:gd name="connsiteY926" fmla="*/ 35755 h 376965"/>
                <a:gd name="connsiteX927" fmla="*/ 421121 w 740423"/>
                <a:gd name="connsiteY927" fmla="*/ 36777 h 376965"/>
                <a:gd name="connsiteX928" fmla="*/ 422937 w 740423"/>
                <a:gd name="connsiteY928" fmla="*/ 37799 h 376965"/>
                <a:gd name="connsiteX929" fmla="*/ 424753 w 740423"/>
                <a:gd name="connsiteY929" fmla="*/ 39161 h 376965"/>
                <a:gd name="connsiteX930" fmla="*/ 426910 w 740423"/>
                <a:gd name="connsiteY930" fmla="*/ 40977 h 376965"/>
                <a:gd name="connsiteX931" fmla="*/ 433493 w 740423"/>
                <a:gd name="connsiteY931" fmla="*/ 44609 h 376965"/>
                <a:gd name="connsiteX932" fmla="*/ 434288 w 740423"/>
                <a:gd name="connsiteY932" fmla="*/ 45517 h 376965"/>
                <a:gd name="connsiteX933" fmla="*/ 435877 w 740423"/>
                <a:gd name="connsiteY933" fmla="*/ 48015 h 376965"/>
                <a:gd name="connsiteX934" fmla="*/ 436558 w 740423"/>
                <a:gd name="connsiteY934" fmla="*/ 49263 h 376965"/>
                <a:gd name="connsiteX935" fmla="*/ 437012 w 740423"/>
                <a:gd name="connsiteY935" fmla="*/ 49717 h 376965"/>
                <a:gd name="connsiteX936" fmla="*/ 437693 w 740423"/>
                <a:gd name="connsiteY936" fmla="*/ 49944 h 376965"/>
                <a:gd name="connsiteX937" fmla="*/ 438261 w 740423"/>
                <a:gd name="connsiteY937" fmla="*/ 50398 h 376965"/>
                <a:gd name="connsiteX938" fmla="*/ 438488 w 740423"/>
                <a:gd name="connsiteY938" fmla="*/ 51306 h 376965"/>
                <a:gd name="connsiteX939" fmla="*/ 438261 w 740423"/>
                <a:gd name="connsiteY939" fmla="*/ 52215 h 376965"/>
                <a:gd name="connsiteX940" fmla="*/ 437807 w 740423"/>
                <a:gd name="connsiteY940" fmla="*/ 52328 h 376965"/>
                <a:gd name="connsiteX941" fmla="*/ 437353 w 740423"/>
                <a:gd name="connsiteY941" fmla="*/ 52215 h 376965"/>
                <a:gd name="connsiteX942" fmla="*/ 437012 w 740423"/>
                <a:gd name="connsiteY942" fmla="*/ 52441 h 376965"/>
                <a:gd name="connsiteX943" fmla="*/ 436331 w 740423"/>
                <a:gd name="connsiteY943" fmla="*/ 53803 h 376965"/>
                <a:gd name="connsiteX944" fmla="*/ 435764 w 740423"/>
                <a:gd name="connsiteY944" fmla="*/ 54031 h 376965"/>
                <a:gd name="connsiteX945" fmla="*/ 435536 w 740423"/>
                <a:gd name="connsiteY945" fmla="*/ 54484 h 376965"/>
                <a:gd name="connsiteX946" fmla="*/ 435991 w 740423"/>
                <a:gd name="connsiteY946" fmla="*/ 56528 h 376965"/>
                <a:gd name="connsiteX947" fmla="*/ 436445 w 740423"/>
                <a:gd name="connsiteY947" fmla="*/ 57322 h 376965"/>
                <a:gd name="connsiteX948" fmla="*/ 438147 w 740423"/>
                <a:gd name="connsiteY948" fmla="*/ 59366 h 376965"/>
                <a:gd name="connsiteX949" fmla="*/ 438942 w 740423"/>
                <a:gd name="connsiteY949" fmla="*/ 60047 h 376965"/>
                <a:gd name="connsiteX950" fmla="*/ 442233 w 740423"/>
                <a:gd name="connsiteY950" fmla="*/ 61409 h 376965"/>
                <a:gd name="connsiteX951" fmla="*/ 455968 w 740423"/>
                <a:gd name="connsiteY951" fmla="*/ 62998 h 376965"/>
                <a:gd name="connsiteX952" fmla="*/ 465617 w 740423"/>
                <a:gd name="connsiteY952" fmla="*/ 66403 h 376965"/>
                <a:gd name="connsiteX953" fmla="*/ 466525 w 740423"/>
                <a:gd name="connsiteY953" fmla="*/ 66290 h 376965"/>
                <a:gd name="connsiteX954" fmla="*/ 467319 w 740423"/>
                <a:gd name="connsiteY954" fmla="*/ 65949 h 376965"/>
                <a:gd name="connsiteX955" fmla="*/ 469249 w 740423"/>
                <a:gd name="connsiteY955" fmla="*/ 64360 h 376965"/>
                <a:gd name="connsiteX956" fmla="*/ 474243 w 740423"/>
                <a:gd name="connsiteY956" fmla="*/ 62203 h 376965"/>
                <a:gd name="connsiteX957" fmla="*/ 475833 w 740423"/>
                <a:gd name="connsiteY957" fmla="*/ 60614 h 376965"/>
                <a:gd name="connsiteX958" fmla="*/ 477989 w 740423"/>
                <a:gd name="connsiteY958" fmla="*/ 54825 h 376965"/>
                <a:gd name="connsiteX959" fmla="*/ 479351 w 740423"/>
                <a:gd name="connsiteY959" fmla="*/ 53803 h 376965"/>
                <a:gd name="connsiteX960" fmla="*/ 481621 w 740423"/>
                <a:gd name="connsiteY960" fmla="*/ 56528 h 376965"/>
                <a:gd name="connsiteX961" fmla="*/ 485481 w 740423"/>
                <a:gd name="connsiteY961" fmla="*/ 58571 h 376965"/>
                <a:gd name="connsiteX962" fmla="*/ 486616 w 740423"/>
                <a:gd name="connsiteY962" fmla="*/ 58798 h 376965"/>
                <a:gd name="connsiteX963" fmla="*/ 488091 w 740423"/>
                <a:gd name="connsiteY963" fmla="*/ 58457 h 376965"/>
                <a:gd name="connsiteX964" fmla="*/ 491043 w 740423"/>
                <a:gd name="connsiteY964" fmla="*/ 57095 h 376965"/>
                <a:gd name="connsiteX965" fmla="*/ 492519 w 740423"/>
                <a:gd name="connsiteY965" fmla="*/ 56982 h 376965"/>
                <a:gd name="connsiteX966" fmla="*/ 493086 w 740423"/>
                <a:gd name="connsiteY966" fmla="*/ 57549 h 376965"/>
                <a:gd name="connsiteX967" fmla="*/ 493200 w 740423"/>
                <a:gd name="connsiteY967" fmla="*/ 58457 h 376965"/>
                <a:gd name="connsiteX968" fmla="*/ 493200 w 740423"/>
                <a:gd name="connsiteY968" fmla="*/ 59479 h 376965"/>
                <a:gd name="connsiteX969" fmla="*/ 493540 w 740423"/>
                <a:gd name="connsiteY969" fmla="*/ 60047 h 376965"/>
                <a:gd name="connsiteX970" fmla="*/ 494335 w 740423"/>
                <a:gd name="connsiteY970" fmla="*/ 60160 h 376965"/>
                <a:gd name="connsiteX971" fmla="*/ 495810 w 740423"/>
                <a:gd name="connsiteY971" fmla="*/ 59593 h 376965"/>
                <a:gd name="connsiteX972" fmla="*/ 496491 w 740423"/>
                <a:gd name="connsiteY972" fmla="*/ 59706 h 376965"/>
                <a:gd name="connsiteX973" fmla="*/ 497513 w 740423"/>
                <a:gd name="connsiteY973" fmla="*/ 61068 h 376965"/>
                <a:gd name="connsiteX974" fmla="*/ 498080 w 740423"/>
                <a:gd name="connsiteY974" fmla="*/ 62430 h 376965"/>
                <a:gd name="connsiteX975" fmla="*/ 498875 w 740423"/>
                <a:gd name="connsiteY975" fmla="*/ 63338 h 376965"/>
                <a:gd name="connsiteX976" fmla="*/ 500464 w 740423"/>
                <a:gd name="connsiteY976" fmla="*/ 63452 h 376965"/>
                <a:gd name="connsiteX977" fmla="*/ 501940 w 740423"/>
                <a:gd name="connsiteY977" fmla="*/ 61976 h 376965"/>
                <a:gd name="connsiteX978" fmla="*/ 502394 w 740423"/>
                <a:gd name="connsiteY978" fmla="*/ 61522 h 376965"/>
                <a:gd name="connsiteX979" fmla="*/ 502848 w 740423"/>
                <a:gd name="connsiteY979" fmla="*/ 57776 h 376965"/>
                <a:gd name="connsiteX980" fmla="*/ 502848 w 740423"/>
                <a:gd name="connsiteY980" fmla="*/ 53350 h 376965"/>
                <a:gd name="connsiteX981" fmla="*/ 503188 w 740423"/>
                <a:gd name="connsiteY981" fmla="*/ 49377 h 376965"/>
                <a:gd name="connsiteX982" fmla="*/ 505004 w 740423"/>
                <a:gd name="connsiteY982" fmla="*/ 46425 h 376965"/>
                <a:gd name="connsiteX983" fmla="*/ 510112 w 740423"/>
                <a:gd name="connsiteY983" fmla="*/ 41885 h 376965"/>
                <a:gd name="connsiteX984" fmla="*/ 510567 w 740423"/>
                <a:gd name="connsiteY984" fmla="*/ 39047 h 376965"/>
                <a:gd name="connsiteX985" fmla="*/ 511588 w 740423"/>
                <a:gd name="connsiteY985" fmla="*/ 37345 h 376965"/>
                <a:gd name="connsiteX986" fmla="*/ 511929 w 740423"/>
                <a:gd name="connsiteY986" fmla="*/ 35529 h 376965"/>
                <a:gd name="connsiteX987" fmla="*/ 512496 w 740423"/>
                <a:gd name="connsiteY987" fmla="*/ 34167 h 376965"/>
                <a:gd name="connsiteX988" fmla="*/ 513972 w 740423"/>
                <a:gd name="connsiteY988" fmla="*/ 33599 h 376965"/>
                <a:gd name="connsiteX989" fmla="*/ 519080 w 740423"/>
                <a:gd name="connsiteY989" fmla="*/ 34280 h 376965"/>
                <a:gd name="connsiteX990" fmla="*/ 524074 w 740423"/>
                <a:gd name="connsiteY990" fmla="*/ 36323 h 376965"/>
                <a:gd name="connsiteX991" fmla="*/ 526004 w 740423"/>
                <a:gd name="connsiteY991" fmla="*/ 36096 h 376965"/>
                <a:gd name="connsiteX992" fmla="*/ 527139 w 740423"/>
                <a:gd name="connsiteY992" fmla="*/ 33485 h 376965"/>
                <a:gd name="connsiteX993" fmla="*/ 526912 w 740423"/>
                <a:gd name="connsiteY993" fmla="*/ 33258 h 376965"/>
                <a:gd name="connsiteX994" fmla="*/ 526458 w 740423"/>
                <a:gd name="connsiteY994" fmla="*/ 32350 h 376965"/>
                <a:gd name="connsiteX995" fmla="*/ 526004 w 740423"/>
                <a:gd name="connsiteY995" fmla="*/ 31215 h 376965"/>
                <a:gd name="connsiteX996" fmla="*/ 525777 w 740423"/>
                <a:gd name="connsiteY996" fmla="*/ 30307 h 376965"/>
                <a:gd name="connsiteX997" fmla="*/ 525890 w 740423"/>
                <a:gd name="connsiteY997" fmla="*/ 29285 h 376965"/>
                <a:gd name="connsiteX998" fmla="*/ 526571 w 740423"/>
                <a:gd name="connsiteY998" fmla="*/ 27469 h 376965"/>
                <a:gd name="connsiteX999" fmla="*/ 528615 w 740423"/>
                <a:gd name="connsiteY999" fmla="*/ 18275 h 376965"/>
                <a:gd name="connsiteX1000" fmla="*/ 528615 w 740423"/>
                <a:gd name="connsiteY1000" fmla="*/ 14189 h 376965"/>
                <a:gd name="connsiteX1001" fmla="*/ 528160 w 740423"/>
                <a:gd name="connsiteY1001" fmla="*/ 9648 h 376965"/>
                <a:gd name="connsiteX1002" fmla="*/ 528160 w 740423"/>
                <a:gd name="connsiteY1002" fmla="*/ 5449 h 376965"/>
                <a:gd name="connsiteX1003" fmla="*/ 529522 w 740423"/>
                <a:gd name="connsiteY1003" fmla="*/ 2384 h 376965"/>
                <a:gd name="connsiteX1004" fmla="*/ 529409 w 740423"/>
                <a:gd name="connsiteY1004" fmla="*/ 1589 h 376965"/>
                <a:gd name="connsiteX1005" fmla="*/ 529409 w 740423"/>
                <a:gd name="connsiteY1005" fmla="*/ 908 h 376965"/>
                <a:gd name="connsiteX1006" fmla="*/ 529522 w 740423"/>
                <a:gd name="connsiteY1006" fmla="*/ 454 h 376965"/>
                <a:gd name="connsiteX1007" fmla="*/ 529863 w 740423"/>
                <a:gd name="connsiteY1007" fmla="*/ 227 h 376965"/>
                <a:gd name="connsiteX1008" fmla="*/ 532020 w 740423"/>
                <a:gd name="connsiteY1008" fmla="*/ 0 h 376965"/>
                <a:gd name="connsiteX1009" fmla="*/ 537468 w 740423"/>
                <a:gd name="connsiteY1009" fmla="*/ 1816 h 376965"/>
                <a:gd name="connsiteX1010" fmla="*/ 545074 w 740423"/>
                <a:gd name="connsiteY1010" fmla="*/ 2384 h 376965"/>
                <a:gd name="connsiteX1011" fmla="*/ 545755 w 740423"/>
                <a:gd name="connsiteY1011" fmla="*/ 4427 h 376965"/>
                <a:gd name="connsiteX1012" fmla="*/ 546208 w 740423"/>
                <a:gd name="connsiteY1012" fmla="*/ 6470 h 376965"/>
                <a:gd name="connsiteX1013" fmla="*/ 546208 w 740423"/>
                <a:gd name="connsiteY1013" fmla="*/ 8513 h 376965"/>
                <a:gd name="connsiteX1014" fmla="*/ 545527 w 740423"/>
                <a:gd name="connsiteY1014" fmla="*/ 10670 h 376965"/>
                <a:gd name="connsiteX1015" fmla="*/ 547457 w 740423"/>
                <a:gd name="connsiteY1015" fmla="*/ 10670 h 376965"/>
                <a:gd name="connsiteX1016" fmla="*/ 554835 w 740423"/>
                <a:gd name="connsiteY1016" fmla="*/ 8627 h 376965"/>
                <a:gd name="connsiteX1017" fmla="*/ 555289 w 740423"/>
                <a:gd name="connsiteY1017" fmla="*/ 8286 h 376965"/>
                <a:gd name="connsiteX1018" fmla="*/ 556651 w 740423"/>
                <a:gd name="connsiteY1018" fmla="*/ 6697 h 376965"/>
                <a:gd name="connsiteX1019" fmla="*/ 556992 w 740423"/>
                <a:gd name="connsiteY1019" fmla="*/ 5902 h 376965"/>
                <a:gd name="connsiteX1020" fmla="*/ 557219 w 740423"/>
                <a:gd name="connsiteY1020" fmla="*/ 3973 h 376965"/>
                <a:gd name="connsiteX1021" fmla="*/ 557559 w 740423"/>
                <a:gd name="connsiteY1021" fmla="*/ 3405 h 376965"/>
                <a:gd name="connsiteX1022" fmla="*/ 558354 w 740423"/>
                <a:gd name="connsiteY1022" fmla="*/ 3405 h 376965"/>
                <a:gd name="connsiteX1023" fmla="*/ 558808 w 740423"/>
                <a:gd name="connsiteY1023" fmla="*/ 3973 h 376965"/>
                <a:gd name="connsiteX1024" fmla="*/ 559262 w 740423"/>
                <a:gd name="connsiteY1024" fmla="*/ 4654 h 376965"/>
                <a:gd name="connsiteX1025" fmla="*/ 559716 w 740423"/>
                <a:gd name="connsiteY1025" fmla="*/ 4994 h 376965"/>
                <a:gd name="connsiteX1026" fmla="*/ 564256 w 740423"/>
                <a:gd name="connsiteY1026" fmla="*/ 4994 h 376965"/>
                <a:gd name="connsiteX1027" fmla="*/ 566413 w 740423"/>
                <a:gd name="connsiteY1027" fmla="*/ 5562 h 376965"/>
                <a:gd name="connsiteX1028" fmla="*/ 571067 w 740423"/>
                <a:gd name="connsiteY1028" fmla="*/ 7946 h 376965"/>
                <a:gd name="connsiteX1029" fmla="*/ 575380 w 740423"/>
                <a:gd name="connsiteY1029" fmla="*/ 9421 h 376965"/>
                <a:gd name="connsiteX1030" fmla="*/ 577424 w 740423"/>
                <a:gd name="connsiteY1030" fmla="*/ 10670 h 376965"/>
                <a:gd name="connsiteX1031" fmla="*/ 582191 w 740423"/>
                <a:gd name="connsiteY1031" fmla="*/ 14870 h 376965"/>
                <a:gd name="connsiteX1032" fmla="*/ 584461 w 740423"/>
                <a:gd name="connsiteY1032" fmla="*/ 15778 h 376965"/>
                <a:gd name="connsiteX1033" fmla="*/ 590250 w 740423"/>
                <a:gd name="connsiteY1033" fmla="*/ 18048 h 376965"/>
                <a:gd name="connsiteX1034" fmla="*/ 597742 w 740423"/>
                <a:gd name="connsiteY1034" fmla="*/ 22248 h 376965"/>
                <a:gd name="connsiteX1035" fmla="*/ 599899 w 740423"/>
                <a:gd name="connsiteY1035" fmla="*/ 22816 h 376965"/>
                <a:gd name="connsiteX1036" fmla="*/ 602169 w 740423"/>
                <a:gd name="connsiteY1036" fmla="*/ 22816 h 376965"/>
                <a:gd name="connsiteX1037" fmla="*/ 603758 w 740423"/>
                <a:gd name="connsiteY1037" fmla="*/ 22248 h 376965"/>
                <a:gd name="connsiteX1038" fmla="*/ 607163 w 740423"/>
                <a:gd name="connsiteY1038" fmla="*/ 20432 h 376965"/>
                <a:gd name="connsiteX1039" fmla="*/ 607958 w 740423"/>
                <a:gd name="connsiteY1039" fmla="*/ 20205 h 376965"/>
                <a:gd name="connsiteX1040" fmla="*/ 610909 w 740423"/>
                <a:gd name="connsiteY1040" fmla="*/ 20205 h 376965"/>
                <a:gd name="connsiteX1041" fmla="*/ 611476 w 740423"/>
                <a:gd name="connsiteY1041" fmla="*/ 20659 h 376965"/>
                <a:gd name="connsiteX1042" fmla="*/ 611817 w 740423"/>
                <a:gd name="connsiteY1042" fmla="*/ 22475 h 376965"/>
                <a:gd name="connsiteX1043" fmla="*/ 612271 w 740423"/>
                <a:gd name="connsiteY1043" fmla="*/ 23269 h 376965"/>
                <a:gd name="connsiteX1044" fmla="*/ 612952 w 740423"/>
                <a:gd name="connsiteY1044" fmla="*/ 23497 h 376965"/>
                <a:gd name="connsiteX1045" fmla="*/ 614768 w 740423"/>
                <a:gd name="connsiteY1045" fmla="*/ 23610 h 376965"/>
                <a:gd name="connsiteX1046" fmla="*/ 615790 w 740423"/>
                <a:gd name="connsiteY1046" fmla="*/ 24405 h 376965"/>
                <a:gd name="connsiteX1047" fmla="*/ 616471 w 740423"/>
                <a:gd name="connsiteY1047" fmla="*/ 24745 h 376965"/>
                <a:gd name="connsiteX1048" fmla="*/ 617266 w 740423"/>
                <a:gd name="connsiteY1048" fmla="*/ 24745 h 376965"/>
                <a:gd name="connsiteX1049" fmla="*/ 616244 w 740423"/>
                <a:gd name="connsiteY1049" fmla="*/ 26107 h 376965"/>
                <a:gd name="connsiteX1050" fmla="*/ 617492 w 740423"/>
                <a:gd name="connsiteY1050" fmla="*/ 25767 h 376965"/>
                <a:gd name="connsiteX1051" fmla="*/ 618628 w 740423"/>
                <a:gd name="connsiteY1051" fmla="*/ 25767 h 376965"/>
                <a:gd name="connsiteX1052" fmla="*/ 619309 w 740423"/>
                <a:gd name="connsiteY1052" fmla="*/ 26448 h 376965"/>
                <a:gd name="connsiteX1053" fmla="*/ 619422 w 740423"/>
                <a:gd name="connsiteY1053" fmla="*/ 28037 h 376965"/>
                <a:gd name="connsiteX1054" fmla="*/ 621011 w 740423"/>
                <a:gd name="connsiteY1054" fmla="*/ 27583 h 376965"/>
                <a:gd name="connsiteX1055" fmla="*/ 621579 w 740423"/>
                <a:gd name="connsiteY1055" fmla="*/ 28264 h 376965"/>
                <a:gd name="connsiteX1056" fmla="*/ 621579 w 740423"/>
                <a:gd name="connsiteY1056" fmla="*/ 29285 h 376965"/>
                <a:gd name="connsiteX1057" fmla="*/ 621693 w 740423"/>
                <a:gd name="connsiteY1057" fmla="*/ 29967 h 376965"/>
                <a:gd name="connsiteX1058" fmla="*/ 631454 w 740423"/>
                <a:gd name="connsiteY1058" fmla="*/ 37118 h 376965"/>
                <a:gd name="connsiteX1059" fmla="*/ 636562 w 740423"/>
                <a:gd name="connsiteY1059" fmla="*/ 39388 h 376965"/>
                <a:gd name="connsiteX1060" fmla="*/ 645529 w 740423"/>
                <a:gd name="connsiteY1060" fmla="*/ 38820 h 376965"/>
                <a:gd name="connsiteX1061" fmla="*/ 659151 w 740423"/>
                <a:gd name="connsiteY1061" fmla="*/ 40864 h 376965"/>
                <a:gd name="connsiteX1062" fmla="*/ 659264 w 740423"/>
                <a:gd name="connsiteY1062" fmla="*/ 40750 h 376965"/>
                <a:gd name="connsiteX1063" fmla="*/ 661307 w 740423"/>
                <a:gd name="connsiteY1063" fmla="*/ 40409 h 376965"/>
                <a:gd name="connsiteX1064" fmla="*/ 662556 w 740423"/>
                <a:gd name="connsiteY1064" fmla="*/ 41431 h 376965"/>
                <a:gd name="connsiteX1065" fmla="*/ 663124 w 740423"/>
                <a:gd name="connsiteY1065" fmla="*/ 41658 h 376965"/>
                <a:gd name="connsiteX1066" fmla="*/ 664599 w 740423"/>
                <a:gd name="connsiteY1066" fmla="*/ 41204 h 376965"/>
                <a:gd name="connsiteX1067" fmla="*/ 665621 w 740423"/>
                <a:gd name="connsiteY1067" fmla="*/ 40183 h 376965"/>
                <a:gd name="connsiteX1068" fmla="*/ 670502 w 740423"/>
                <a:gd name="connsiteY1068" fmla="*/ 31783 h 376965"/>
                <a:gd name="connsiteX1069" fmla="*/ 672204 w 740423"/>
                <a:gd name="connsiteY1069" fmla="*/ 30648 h 376965"/>
                <a:gd name="connsiteX1070" fmla="*/ 675042 w 740423"/>
                <a:gd name="connsiteY1070" fmla="*/ 31102 h 376965"/>
                <a:gd name="connsiteX1071" fmla="*/ 676063 w 740423"/>
                <a:gd name="connsiteY1071" fmla="*/ 31102 h 376965"/>
                <a:gd name="connsiteX1072" fmla="*/ 677766 w 740423"/>
                <a:gd name="connsiteY1072" fmla="*/ 30307 h 376965"/>
                <a:gd name="connsiteX1073" fmla="*/ 678674 w 740423"/>
                <a:gd name="connsiteY1073" fmla="*/ 30194 h 376965"/>
                <a:gd name="connsiteX1074" fmla="*/ 679582 w 740423"/>
                <a:gd name="connsiteY1074" fmla="*/ 30534 h 376965"/>
                <a:gd name="connsiteX1075" fmla="*/ 681285 w 740423"/>
                <a:gd name="connsiteY1075" fmla="*/ 31556 h 376965"/>
                <a:gd name="connsiteX1076" fmla="*/ 687074 w 740423"/>
                <a:gd name="connsiteY1076" fmla="*/ 33258 h 376965"/>
                <a:gd name="connsiteX1077" fmla="*/ 688890 w 740423"/>
                <a:gd name="connsiteY1077" fmla="*/ 33485 h 376965"/>
                <a:gd name="connsiteX1078" fmla="*/ 690706 w 740423"/>
                <a:gd name="connsiteY1078" fmla="*/ 34280 h 376965"/>
                <a:gd name="connsiteX1079" fmla="*/ 691501 w 740423"/>
                <a:gd name="connsiteY1079" fmla="*/ 36096 h 376965"/>
                <a:gd name="connsiteX1080" fmla="*/ 691841 w 740423"/>
                <a:gd name="connsiteY1080" fmla="*/ 38253 h 376965"/>
                <a:gd name="connsiteX1081" fmla="*/ 692522 w 740423"/>
                <a:gd name="connsiteY1081" fmla="*/ 39955 h 376965"/>
                <a:gd name="connsiteX1082" fmla="*/ 693771 w 740423"/>
                <a:gd name="connsiteY1082" fmla="*/ 40864 h 376965"/>
                <a:gd name="connsiteX1083" fmla="*/ 695360 w 740423"/>
                <a:gd name="connsiteY1083" fmla="*/ 41090 h 376965"/>
                <a:gd name="connsiteX1084" fmla="*/ 699106 w 740423"/>
                <a:gd name="connsiteY1084" fmla="*/ 40977 h 376965"/>
                <a:gd name="connsiteX1085" fmla="*/ 700582 w 740423"/>
                <a:gd name="connsiteY1085" fmla="*/ 41431 h 376965"/>
                <a:gd name="connsiteX1086" fmla="*/ 704100 w 740423"/>
                <a:gd name="connsiteY1086" fmla="*/ 43815 h 376965"/>
                <a:gd name="connsiteX1087" fmla="*/ 705917 w 740423"/>
                <a:gd name="connsiteY1087" fmla="*/ 44496 h 376965"/>
                <a:gd name="connsiteX1088" fmla="*/ 707733 w 740423"/>
                <a:gd name="connsiteY1088" fmla="*/ 44269 h 376965"/>
                <a:gd name="connsiteX1089" fmla="*/ 711478 w 740423"/>
                <a:gd name="connsiteY1089" fmla="*/ 42907 h 376965"/>
                <a:gd name="connsiteX1090" fmla="*/ 713068 w 740423"/>
                <a:gd name="connsiteY1090" fmla="*/ 43020 h 376965"/>
                <a:gd name="connsiteX1091" fmla="*/ 715338 w 740423"/>
                <a:gd name="connsiteY1091" fmla="*/ 46199 h 376965"/>
                <a:gd name="connsiteX1092" fmla="*/ 716700 w 740423"/>
                <a:gd name="connsiteY1092" fmla="*/ 55847 h 376965"/>
                <a:gd name="connsiteX1093" fmla="*/ 720786 w 740423"/>
                <a:gd name="connsiteY1093" fmla="*/ 57322 h 37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</a:cxnLst>
              <a:rect l="l" t="t" r="r" b="b"/>
              <a:pathLst>
                <a:path w="740423" h="376965">
                  <a:moveTo>
                    <a:pt x="720786" y="57322"/>
                  </a:moveTo>
                  <a:lnTo>
                    <a:pt x="721695" y="64133"/>
                  </a:lnTo>
                  <a:lnTo>
                    <a:pt x="721127" y="65949"/>
                  </a:lnTo>
                  <a:lnTo>
                    <a:pt x="720900" y="66744"/>
                  </a:lnTo>
                  <a:lnTo>
                    <a:pt x="719311" y="68446"/>
                  </a:lnTo>
                  <a:lnTo>
                    <a:pt x="717722" y="69695"/>
                  </a:lnTo>
                  <a:lnTo>
                    <a:pt x="717041" y="71057"/>
                  </a:lnTo>
                  <a:lnTo>
                    <a:pt x="716473" y="72987"/>
                  </a:lnTo>
                  <a:lnTo>
                    <a:pt x="713976" y="76619"/>
                  </a:lnTo>
                  <a:lnTo>
                    <a:pt x="712954" y="78549"/>
                  </a:lnTo>
                  <a:lnTo>
                    <a:pt x="712500" y="80592"/>
                  </a:lnTo>
                  <a:lnTo>
                    <a:pt x="711592" y="88424"/>
                  </a:lnTo>
                  <a:lnTo>
                    <a:pt x="711365" y="89332"/>
                  </a:lnTo>
                  <a:lnTo>
                    <a:pt x="711138" y="89786"/>
                  </a:lnTo>
                  <a:lnTo>
                    <a:pt x="710911" y="90467"/>
                  </a:lnTo>
                  <a:lnTo>
                    <a:pt x="710797" y="92056"/>
                  </a:lnTo>
                  <a:lnTo>
                    <a:pt x="711138" y="92964"/>
                  </a:lnTo>
                  <a:lnTo>
                    <a:pt x="711933" y="93419"/>
                  </a:lnTo>
                  <a:lnTo>
                    <a:pt x="713862" y="93645"/>
                  </a:lnTo>
                  <a:lnTo>
                    <a:pt x="714430" y="93986"/>
                  </a:lnTo>
                  <a:lnTo>
                    <a:pt x="715451" y="94781"/>
                  </a:lnTo>
                  <a:lnTo>
                    <a:pt x="716473" y="95916"/>
                  </a:lnTo>
                  <a:lnTo>
                    <a:pt x="716927" y="97051"/>
                  </a:lnTo>
                  <a:lnTo>
                    <a:pt x="716700" y="97732"/>
                  </a:lnTo>
                  <a:lnTo>
                    <a:pt x="716360" y="98526"/>
                  </a:lnTo>
                  <a:lnTo>
                    <a:pt x="716132" y="99321"/>
                  </a:lnTo>
                  <a:lnTo>
                    <a:pt x="716586" y="99661"/>
                  </a:lnTo>
                  <a:lnTo>
                    <a:pt x="716813" y="100002"/>
                  </a:lnTo>
                  <a:lnTo>
                    <a:pt x="717154" y="100683"/>
                  </a:lnTo>
                  <a:lnTo>
                    <a:pt x="717494" y="101478"/>
                  </a:lnTo>
                  <a:lnTo>
                    <a:pt x="717608" y="102159"/>
                  </a:lnTo>
                  <a:lnTo>
                    <a:pt x="717949" y="103067"/>
                  </a:lnTo>
                  <a:lnTo>
                    <a:pt x="718743" y="103521"/>
                  </a:lnTo>
                  <a:lnTo>
                    <a:pt x="719651" y="103975"/>
                  </a:lnTo>
                  <a:lnTo>
                    <a:pt x="720673" y="104996"/>
                  </a:lnTo>
                  <a:lnTo>
                    <a:pt x="721240" y="105223"/>
                  </a:lnTo>
                  <a:lnTo>
                    <a:pt x="721581" y="105677"/>
                  </a:lnTo>
                  <a:lnTo>
                    <a:pt x="721695" y="106358"/>
                  </a:lnTo>
                  <a:lnTo>
                    <a:pt x="721581" y="108061"/>
                  </a:lnTo>
                  <a:lnTo>
                    <a:pt x="721581" y="108742"/>
                  </a:lnTo>
                  <a:lnTo>
                    <a:pt x="723057" y="113964"/>
                  </a:lnTo>
                  <a:lnTo>
                    <a:pt x="723510" y="116574"/>
                  </a:lnTo>
                  <a:lnTo>
                    <a:pt x="723510" y="119753"/>
                  </a:lnTo>
                  <a:lnTo>
                    <a:pt x="724192" y="122023"/>
                  </a:lnTo>
                  <a:lnTo>
                    <a:pt x="726689" y="124747"/>
                  </a:lnTo>
                  <a:lnTo>
                    <a:pt x="728051" y="125542"/>
                  </a:lnTo>
                  <a:lnTo>
                    <a:pt x="729640" y="125769"/>
                  </a:lnTo>
                  <a:lnTo>
                    <a:pt x="730662" y="126450"/>
                  </a:lnTo>
                  <a:lnTo>
                    <a:pt x="732137" y="129060"/>
                  </a:lnTo>
                  <a:lnTo>
                    <a:pt x="732591" y="129855"/>
                  </a:lnTo>
                  <a:lnTo>
                    <a:pt x="733840" y="131217"/>
                  </a:lnTo>
                  <a:lnTo>
                    <a:pt x="732818" y="132466"/>
                  </a:lnTo>
                  <a:lnTo>
                    <a:pt x="732364" y="133941"/>
                  </a:lnTo>
                  <a:lnTo>
                    <a:pt x="731797" y="136666"/>
                  </a:lnTo>
                  <a:lnTo>
                    <a:pt x="732137" y="136893"/>
                  </a:lnTo>
                  <a:lnTo>
                    <a:pt x="733272" y="137914"/>
                  </a:lnTo>
                  <a:lnTo>
                    <a:pt x="732705" y="140298"/>
                  </a:lnTo>
                  <a:lnTo>
                    <a:pt x="734975" y="141547"/>
                  </a:lnTo>
                  <a:lnTo>
                    <a:pt x="738153" y="142682"/>
                  </a:lnTo>
                  <a:lnTo>
                    <a:pt x="740424" y="144725"/>
                  </a:lnTo>
                  <a:lnTo>
                    <a:pt x="734294" y="149833"/>
                  </a:lnTo>
                  <a:lnTo>
                    <a:pt x="735315" y="150968"/>
                  </a:lnTo>
                  <a:lnTo>
                    <a:pt x="735315" y="151876"/>
                  </a:lnTo>
                  <a:lnTo>
                    <a:pt x="734861" y="152784"/>
                  </a:lnTo>
                  <a:lnTo>
                    <a:pt x="734634" y="154033"/>
                  </a:lnTo>
                  <a:lnTo>
                    <a:pt x="734408" y="154260"/>
                  </a:lnTo>
                  <a:lnTo>
                    <a:pt x="733499" y="154827"/>
                  </a:lnTo>
                  <a:lnTo>
                    <a:pt x="733272" y="155281"/>
                  </a:lnTo>
                  <a:lnTo>
                    <a:pt x="733386" y="155962"/>
                  </a:lnTo>
                  <a:lnTo>
                    <a:pt x="733840" y="156303"/>
                  </a:lnTo>
                  <a:lnTo>
                    <a:pt x="734408" y="156416"/>
                  </a:lnTo>
                  <a:lnTo>
                    <a:pt x="734634" y="156757"/>
                  </a:lnTo>
                  <a:lnTo>
                    <a:pt x="734180" y="159368"/>
                  </a:lnTo>
                  <a:lnTo>
                    <a:pt x="733613" y="161297"/>
                  </a:lnTo>
                  <a:lnTo>
                    <a:pt x="732705" y="162773"/>
                  </a:lnTo>
                  <a:lnTo>
                    <a:pt x="731116" y="164022"/>
                  </a:lnTo>
                  <a:lnTo>
                    <a:pt x="727711" y="164816"/>
                  </a:lnTo>
                  <a:lnTo>
                    <a:pt x="726462" y="165497"/>
                  </a:lnTo>
                  <a:lnTo>
                    <a:pt x="726462" y="167086"/>
                  </a:lnTo>
                  <a:lnTo>
                    <a:pt x="727030" y="167767"/>
                  </a:lnTo>
                  <a:lnTo>
                    <a:pt x="729073" y="168675"/>
                  </a:lnTo>
                  <a:lnTo>
                    <a:pt x="729867" y="169243"/>
                  </a:lnTo>
                  <a:lnTo>
                    <a:pt x="730775" y="171967"/>
                  </a:lnTo>
                  <a:lnTo>
                    <a:pt x="731456" y="172875"/>
                  </a:lnTo>
                  <a:lnTo>
                    <a:pt x="729981" y="174464"/>
                  </a:lnTo>
                  <a:lnTo>
                    <a:pt x="730094" y="176961"/>
                  </a:lnTo>
                  <a:lnTo>
                    <a:pt x="730775" y="179913"/>
                  </a:lnTo>
                  <a:lnTo>
                    <a:pt x="731002" y="184567"/>
                  </a:lnTo>
                  <a:lnTo>
                    <a:pt x="731456" y="186042"/>
                  </a:lnTo>
                  <a:lnTo>
                    <a:pt x="732251" y="187177"/>
                  </a:lnTo>
                  <a:lnTo>
                    <a:pt x="733386" y="187858"/>
                  </a:lnTo>
                  <a:lnTo>
                    <a:pt x="731343" y="188767"/>
                  </a:lnTo>
                  <a:lnTo>
                    <a:pt x="724305" y="189675"/>
                  </a:lnTo>
                  <a:lnTo>
                    <a:pt x="716586" y="191604"/>
                  </a:lnTo>
                  <a:lnTo>
                    <a:pt x="712954" y="190923"/>
                  </a:lnTo>
                  <a:lnTo>
                    <a:pt x="711592" y="187177"/>
                  </a:lnTo>
                  <a:lnTo>
                    <a:pt x="710344" y="188312"/>
                  </a:lnTo>
                  <a:lnTo>
                    <a:pt x="708414" y="191377"/>
                  </a:lnTo>
                  <a:lnTo>
                    <a:pt x="707392" y="192399"/>
                  </a:lnTo>
                  <a:lnTo>
                    <a:pt x="706598" y="192626"/>
                  </a:lnTo>
                  <a:lnTo>
                    <a:pt x="701149" y="191718"/>
                  </a:lnTo>
                  <a:lnTo>
                    <a:pt x="700127" y="191037"/>
                  </a:lnTo>
                  <a:lnTo>
                    <a:pt x="698993" y="189902"/>
                  </a:lnTo>
                  <a:lnTo>
                    <a:pt x="698198" y="188426"/>
                  </a:lnTo>
                  <a:lnTo>
                    <a:pt x="697857" y="186950"/>
                  </a:lnTo>
                  <a:lnTo>
                    <a:pt x="697290" y="185702"/>
                  </a:lnTo>
                  <a:lnTo>
                    <a:pt x="696041" y="184794"/>
                  </a:lnTo>
                  <a:lnTo>
                    <a:pt x="688323" y="181729"/>
                  </a:lnTo>
                  <a:lnTo>
                    <a:pt x="684236" y="181161"/>
                  </a:lnTo>
                  <a:lnTo>
                    <a:pt x="680717" y="182751"/>
                  </a:lnTo>
                  <a:lnTo>
                    <a:pt x="680150" y="184113"/>
                  </a:lnTo>
                  <a:lnTo>
                    <a:pt x="680377" y="186042"/>
                  </a:lnTo>
                  <a:lnTo>
                    <a:pt x="679809" y="187291"/>
                  </a:lnTo>
                  <a:lnTo>
                    <a:pt x="679015" y="188086"/>
                  </a:lnTo>
                  <a:lnTo>
                    <a:pt x="675156" y="190129"/>
                  </a:lnTo>
                  <a:lnTo>
                    <a:pt x="674020" y="191150"/>
                  </a:lnTo>
                  <a:lnTo>
                    <a:pt x="673339" y="191491"/>
                  </a:lnTo>
                  <a:lnTo>
                    <a:pt x="672885" y="191377"/>
                  </a:lnTo>
                  <a:lnTo>
                    <a:pt x="672431" y="190923"/>
                  </a:lnTo>
                  <a:lnTo>
                    <a:pt x="671864" y="190242"/>
                  </a:lnTo>
                  <a:lnTo>
                    <a:pt x="671183" y="190923"/>
                  </a:lnTo>
                  <a:lnTo>
                    <a:pt x="669707" y="193307"/>
                  </a:lnTo>
                  <a:lnTo>
                    <a:pt x="668799" y="194328"/>
                  </a:lnTo>
                  <a:lnTo>
                    <a:pt x="670502" y="195350"/>
                  </a:lnTo>
                  <a:lnTo>
                    <a:pt x="675950" y="197507"/>
                  </a:lnTo>
                  <a:lnTo>
                    <a:pt x="678674" y="196939"/>
                  </a:lnTo>
                  <a:lnTo>
                    <a:pt x="685031" y="199550"/>
                  </a:lnTo>
                  <a:lnTo>
                    <a:pt x="688209" y="198982"/>
                  </a:lnTo>
                  <a:lnTo>
                    <a:pt x="690366" y="200004"/>
                  </a:lnTo>
                  <a:lnTo>
                    <a:pt x="692068" y="202274"/>
                  </a:lnTo>
                  <a:lnTo>
                    <a:pt x="692863" y="205225"/>
                  </a:lnTo>
                  <a:lnTo>
                    <a:pt x="692295" y="207950"/>
                  </a:lnTo>
                  <a:lnTo>
                    <a:pt x="693885" y="208858"/>
                  </a:lnTo>
                  <a:lnTo>
                    <a:pt x="695247" y="210220"/>
                  </a:lnTo>
                  <a:lnTo>
                    <a:pt x="696041" y="212036"/>
                  </a:lnTo>
                  <a:lnTo>
                    <a:pt x="695928" y="214193"/>
                  </a:lnTo>
                  <a:lnTo>
                    <a:pt x="694906" y="216009"/>
                  </a:lnTo>
                  <a:lnTo>
                    <a:pt x="692068" y="217144"/>
                  </a:lnTo>
                  <a:lnTo>
                    <a:pt x="690933" y="218392"/>
                  </a:lnTo>
                  <a:lnTo>
                    <a:pt x="691274" y="224182"/>
                  </a:lnTo>
                  <a:lnTo>
                    <a:pt x="689912" y="225203"/>
                  </a:lnTo>
                  <a:lnTo>
                    <a:pt x="686279" y="228041"/>
                  </a:lnTo>
                  <a:lnTo>
                    <a:pt x="675837" y="232808"/>
                  </a:lnTo>
                  <a:lnTo>
                    <a:pt x="674701" y="230879"/>
                  </a:lnTo>
                  <a:lnTo>
                    <a:pt x="673453" y="229971"/>
                  </a:lnTo>
                  <a:lnTo>
                    <a:pt x="672204" y="230311"/>
                  </a:lnTo>
                  <a:lnTo>
                    <a:pt x="671183" y="232127"/>
                  </a:lnTo>
                  <a:lnTo>
                    <a:pt x="671410" y="237576"/>
                  </a:lnTo>
                  <a:lnTo>
                    <a:pt x="671183" y="237803"/>
                  </a:lnTo>
                  <a:lnTo>
                    <a:pt x="670728" y="238030"/>
                  </a:lnTo>
                  <a:lnTo>
                    <a:pt x="670275" y="238370"/>
                  </a:lnTo>
                  <a:lnTo>
                    <a:pt x="670161" y="239165"/>
                  </a:lnTo>
                  <a:lnTo>
                    <a:pt x="670388" y="239732"/>
                  </a:lnTo>
                  <a:lnTo>
                    <a:pt x="670842" y="239960"/>
                  </a:lnTo>
                  <a:lnTo>
                    <a:pt x="671296" y="240073"/>
                  </a:lnTo>
                  <a:lnTo>
                    <a:pt x="671523" y="240300"/>
                  </a:lnTo>
                  <a:lnTo>
                    <a:pt x="674474" y="246429"/>
                  </a:lnTo>
                  <a:lnTo>
                    <a:pt x="674815" y="248813"/>
                  </a:lnTo>
                  <a:lnTo>
                    <a:pt x="674134" y="250743"/>
                  </a:lnTo>
                  <a:lnTo>
                    <a:pt x="672772" y="251992"/>
                  </a:lnTo>
                  <a:lnTo>
                    <a:pt x="669707" y="253581"/>
                  </a:lnTo>
                  <a:lnTo>
                    <a:pt x="669707" y="253581"/>
                  </a:lnTo>
                  <a:lnTo>
                    <a:pt x="670047" y="256078"/>
                  </a:lnTo>
                  <a:lnTo>
                    <a:pt x="668572" y="259142"/>
                  </a:lnTo>
                  <a:lnTo>
                    <a:pt x="668912" y="261526"/>
                  </a:lnTo>
                  <a:lnTo>
                    <a:pt x="669480" y="261980"/>
                  </a:lnTo>
                  <a:lnTo>
                    <a:pt x="670275" y="261867"/>
                  </a:lnTo>
                  <a:lnTo>
                    <a:pt x="671069" y="261980"/>
                  </a:lnTo>
                  <a:lnTo>
                    <a:pt x="671750" y="262888"/>
                  </a:lnTo>
                  <a:lnTo>
                    <a:pt x="671750" y="264137"/>
                  </a:lnTo>
                  <a:lnTo>
                    <a:pt x="670956" y="266521"/>
                  </a:lnTo>
                  <a:lnTo>
                    <a:pt x="670956" y="267315"/>
                  </a:lnTo>
                  <a:lnTo>
                    <a:pt x="672204" y="268223"/>
                  </a:lnTo>
                  <a:lnTo>
                    <a:pt x="675496" y="266634"/>
                  </a:lnTo>
                  <a:lnTo>
                    <a:pt x="677085" y="266748"/>
                  </a:lnTo>
                  <a:lnTo>
                    <a:pt x="678220" y="268450"/>
                  </a:lnTo>
                  <a:lnTo>
                    <a:pt x="677766" y="270153"/>
                  </a:lnTo>
                  <a:lnTo>
                    <a:pt x="675496" y="273104"/>
                  </a:lnTo>
                  <a:lnTo>
                    <a:pt x="673453" y="274353"/>
                  </a:lnTo>
                  <a:lnTo>
                    <a:pt x="672772" y="276396"/>
                  </a:lnTo>
                  <a:lnTo>
                    <a:pt x="673453" y="278326"/>
                  </a:lnTo>
                  <a:lnTo>
                    <a:pt x="675382" y="279007"/>
                  </a:lnTo>
                  <a:lnTo>
                    <a:pt x="676518" y="279574"/>
                  </a:lnTo>
                  <a:lnTo>
                    <a:pt x="676858" y="280369"/>
                  </a:lnTo>
                  <a:lnTo>
                    <a:pt x="676518" y="281163"/>
                  </a:lnTo>
                  <a:lnTo>
                    <a:pt x="675382" y="281844"/>
                  </a:lnTo>
                  <a:lnTo>
                    <a:pt x="671069" y="283660"/>
                  </a:lnTo>
                  <a:lnTo>
                    <a:pt x="669821" y="284796"/>
                  </a:lnTo>
                  <a:lnTo>
                    <a:pt x="672545" y="285136"/>
                  </a:lnTo>
                  <a:lnTo>
                    <a:pt x="673907" y="285590"/>
                  </a:lnTo>
                  <a:lnTo>
                    <a:pt x="675269" y="286839"/>
                  </a:lnTo>
                  <a:lnTo>
                    <a:pt x="675723" y="288428"/>
                  </a:lnTo>
                  <a:lnTo>
                    <a:pt x="673907" y="288882"/>
                  </a:lnTo>
                  <a:lnTo>
                    <a:pt x="671410" y="288882"/>
                  </a:lnTo>
                  <a:lnTo>
                    <a:pt x="669821" y="289223"/>
                  </a:lnTo>
                  <a:lnTo>
                    <a:pt x="669821" y="289223"/>
                  </a:lnTo>
                  <a:lnTo>
                    <a:pt x="669366" y="289563"/>
                  </a:lnTo>
                  <a:lnTo>
                    <a:pt x="668912" y="289676"/>
                  </a:lnTo>
                  <a:lnTo>
                    <a:pt x="668458" y="289563"/>
                  </a:lnTo>
                  <a:lnTo>
                    <a:pt x="667891" y="289223"/>
                  </a:lnTo>
                  <a:lnTo>
                    <a:pt x="666188" y="287974"/>
                  </a:lnTo>
                  <a:lnTo>
                    <a:pt x="664145" y="287747"/>
                  </a:lnTo>
                  <a:lnTo>
                    <a:pt x="660172" y="288201"/>
                  </a:lnTo>
                  <a:lnTo>
                    <a:pt x="656540" y="287520"/>
                  </a:lnTo>
                  <a:lnTo>
                    <a:pt x="655178" y="287747"/>
                  </a:lnTo>
                  <a:lnTo>
                    <a:pt x="654270" y="289336"/>
                  </a:lnTo>
                  <a:lnTo>
                    <a:pt x="653816" y="291493"/>
                  </a:lnTo>
                  <a:lnTo>
                    <a:pt x="653021" y="292174"/>
                  </a:lnTo>
                  <a:lnTo>
                    <a:pt x="652113" y="292401"/>
                  </a:lnTo>
                  <a:lnTo>
                    <a:pt x="651092" y="293195"/>
                  </a:lnTo>
                  <a:lnTo>
                    <a:pt x="650864" y="294104"/>
                  </a:lnTo>
                  <a:lnTo>
                    <a:pt x="650978" y="294898"/>
                  </a:lnTo>
                  <a:lnTo>
                    <a:pt x="650978" y="295806"/>
                  </a:lnTo>
                  <a:lnTo>
                    <a:pt x="650297" y="296828"/>
                  </a:lnTo>
                  <a:lnTo>
                    <a:pt x="649616" y="297395"/>
                  </a:lnTo>
                  <a:lnTo>
                    <a:pt x="647573" y="298303"/>
                  </a:lnTo>
                  <a:lnTo>
                    <a:pt x="645076" y="300120"/>
                  </a:lnTo>
                  <a:lnTo>
                    <a:pt x="643940" y="301255"/>
                  </a:lnTo>
                  <a:lnTo>
                    <a:pt x="640422" y="306022"/>
                  </a:lnTo>
                  <a:lnTo>
                    <a:pt x="639173" y="307271"/>
                  </a:lnTo>
                  <a:lnTo>
                    <a:pt x="637584" y="307952"/>
                  </a:lnTo>
                  <a:lnTo>
                    <a:pt x="633611" y="310335"/>
                  </a:lnTo>
                  <a:lnTo>
                    <a:pt x="631568" y="311584"/>
                  </a:lnTo>
                  <a:lnTo>
                    <a:pt x="631227" y="311697"/>
                  </a:lnTo>
                  <a:lnTo>
                    <a:pt x="627254" y="312719"/>
                  </a:lnTo>
                  <a:lnTo>
                    <a:pt x="626687" y="313059"/>
                  </a:lnTo>
                  <a:lnTo>
                    <a:pt x="625779" y="314081"/>
                  </a:lnTo>
                  <a:lnTo>
                    <a:pt x="625892" y="314422"/>
                  </a:lnTo>
                  <a:lnTo>
                    <a:pt x="626346" y="314762"/>
                  </a:lnTo>
                  <a:lnTo>
                    <a:pt x="626460" y="315784"/>
                  </a:lnTo>
                  <a:lnTo>
                    <a:pt x="625779" y="320211"/>
                  </a:lnTo>
                  <a:lnTo>
                    <a:pt x="625779" y="320665"/>
                  </a:lnTo>
                  <a:lnTo>
                    <a:pt x="625665" y="322708"/>
                  </a:lnTo>
                  <a:lnTo>
                    <a:pt x="625779" y="325205"/>
                  </a:lnTo>
                  <a:lnTo>
                    <a:pt x="626914" y="328611"/>
                  </a:lnTo>
                  <a:lnTo>
                    <a:pt x="628957" y="329973"/>
                  </a:lnTo>
                  <a:lnTo>
                    <a:pt x="630092" y="332129"/>
                  </a:lnTo>
                  <a:lnTo>
                    <a:pt x="630319" y="335421"/>
                  </a:lnTo>
                  <a:lnTo>
                    <a:pt x="630319" y="335421"/>
                  </a:lnTo>
                  <a:lnTo>
                    <a:pt x="628503" y="333151"/>
                  </a:lnTo>
                  <a:lnTo>
                    <a:pt x="627481" y="332356"/>
                  </a:lnTo>
                  <a:lnTo>
                    <a:pt x="623508" y="331675"/>
                  </a:lnTo>
                  <a:lnTo>
                    <a:pt x="616925" y="328383"/>
                  </a:lnTo>
                  <a:lnTo>
                    <a:pt x="614201" y="327816"/>
                  </a:lnTo>
                  <a:lnTo>
                    <a:pt x="611476" y="328043"/>
                  </a:lnTo>
                  <a:lnTo>
                    <a:pt x="607731" y="329518"/>
                  </a:lnTo>
                  <a:lnTo>
                    <a:pt x="604893" y="330654"/>
                  </a:lnTo>
                  <a:lnTo>
                    <a:pt x="602282" y="330767"/>
                  </a:lnTo>
                  <a:lnTo>
                    <a:pt x="594904" y="329632"/>
                  </a:lnTo>
                  <a:lnTo>
                    <a:pt x="593315" y="328724"/>
                  </a:lnTo>
                  <a:lnTo>
                    <a:pt x="592974" y="330881"/>
                  </a:lnTo>
                  <a:lnTo>
                    <a:pt x="592974" y="332697"/>
                  </a:lnTo>
                  <a:lnTo>
                    <a:pt x="592407" y="333946"/>
                  </a:lnTo>
                  <a:lnTo>
                    <a:pt x="591953" y="334286"/>
                  </a:lnTo>
                  <a:lnTo>
                    <a:pt x="591499" y="334627"/>
                  </a:lnTo>
                  <a:lnTo>
                    <a:pt x="590250" y="334967"/>
                  </a:lnTo>
                  <a:lnTo>
                    <a:pt x="588774" y="334513"/>
                  </a:lnTo>
                  <a:lnTo>
                    <a:pt x="586731" y="334513"/>
                  </a:lnTo>
                  <a:lnTo>
                    <a:pt x="584688" y="335080"/>
                  </a:lnTo>
                  <a:lnTo>
                    <a:pt x="583213" y="336216"/>
                  </a:lnTo>
                  <a:lnTo>
                    <a:pt x="582305" y="338259"/>
                  </a:lnTo>
                  <a:lnTo>
                    <a:pt x="582305" y="338486"/>
                  </a:lnTo>
                  <a:lnTo>
                    <a:pt x="582077" y="339848"/>
                  </a:lnTo>
                  <a:lnTo>
                    <a:pt x="581737" y="340643"/>
                  </a:lnTo>
                  <a:lnTo>
                    <a:pt x="581510" y="341210"/>
                  </a:lnTo>
                  <a:lnTo>
                    <a:pt x="579694" y="342686"/>
                  </a:lnTo>
                  <a:lnTo>
                    <a:pt x="576743" y="343253"/>
                  </a:lnTo>
                  <a:lnTo>
                    <a:pt x="574586" y="341891"/>
                  </a:lnTo>
                  <a:lnTo>
                    <a:pt x="574132" y="341550"/>
                  </a:lnTo>
                  <a:lnTo>
                    <a:pt x="572429" y="340075"/>
                  </a:lnTo>
                  <a:lnTo>
                    <a:pt x="569591" y="339053"/>
                  </a:lnTo>
                  <a:lnTo>
                    <a:pt x="564256" y="339280"/>
                  </a:lnTo>
                  <a:lnTo>
                    <a:pt x="551884" y="339962"/>
                  </a:lnTo>
                  <a:lnTo>
                    <a:pt x="548706" y="339621"/>
                  </a:lnTo>
                  <a:lnTo>
                    <a:pt x="542236" y="338940"/>
                  </a:lnTo>
                  <a:lnTo>
                    <a:pt x="540306" y="338713"/>
                  </a:lnTo>
                  <a:lnTo>
                    <a:pt x="538036" y="338486"/>
                  </a:lnTo>
                  <a:lnTo>
                    <a:pt x="532474" y="340302"/>
                  </a:lnTo>
                  <a:lnTo>
                    <a:pt x="528841" y="345410"/>
                  </a:lnTo>
                  <a:lnTo>
                    <a:pt x="527025" y="342686"/>
                  </a:lnTo>
                  <a:lnTo>
                    <a:pt x="525663" y="342459"/>
                  </a:lnTo>
                  <a:lnTo>
                    <a:pt x="524301" y="343367"/>
                  </a:lnTo>
                  <a:lnTo>
                    <a:pt x="522144" y="344729"/>
                  </a:lnTo>
                  <a:lnTo>
                    <a:pt x="521804" y="344729"/>
                  </a:lnTo>
                  <a:lnTo>
                    <a:pt x="520101" y="344956"/>
                  </a:lnTo>
                  <a:lnTo>
                    <a:pt x="518739" y="344842"/>
                  </a:lnTo>
                  <a:lnTo>
                    <a:pt x="517490" y="345410"/>
                  </a:lnTo>
                  <a:lnTo>
                    <a:pt x="515901" y="347794"/>
                  </a:lnTo>
                  <a:lnTo>
                    <a:pt x="514766" y="350177"/>
                  </a:lnTo>
                  <a:lnTo>
                    <a:pt x="513972" y="352447"/>
                  </a:lnTo>
                  <a:lnTo>
                    <a:pt x="513291" y="354604"/>
                  </a:lnTo>
                  <a:lnTo>
                    <a:pt x="512269" y="356988"/>
                  </a:lnTo>
                  <a:lnTo>
                    <a:pt x="511474" y="358804"/>
                  </a:lnTo>
                  <a:lnTo>
                    <a:pt x="510907" y="359258"/>
                  </a:lnTo>
                  <a:lnTo>
                    <a:pt x="508750" y="360280"/>
                  </a:lnTo>
                  <a:lnTo>
                    <a:pt x="506253" y="360734"/>
                  </a:lnTo>
                  <a:lnTo>
                    <a:pt x="505345" y="360166"/>
                  </a:lnTo>
                  <a:lnTo>
                    <a:pt x="503756" y="360847"/>
                  </a:lnTo>
                  <a:lnTo>
                    <a:pt x="503188" y="361528"/>
                  </a:lnTo>
                  <a:lnTo>
                    <a:pt x="502734" y="362436"/>
                  </a:lnTo>
                  <a:lnTo>
                    <a:pt x="501599" y="363798"/>
                  </a:lnTo>
                  <a:lnTo>
                    <a:pt x="500918" y="365501"/>
                  </a:lnTo>
                  <a:lnTo>
                    <a:pt x="500237" y="365388"/>
                  </a:lnTo>
                  <a:lnTo>
                    <a:pt x="499670" y="365274"/>
                  </a:lnTo>
                  <a:lnTo>
                    <a:pt x="499216" y="365388"/>
                  </a:lnTo>
                  <a:lnTo>
                    <a:pt x="497286" y="367431"/>
                  </a:lnTo>
                  <a:lnTo>
                    <a:pt x="496264" y="368112"/>
                  </a:lnTo>
                  <a:lnTo>
                    <a:pt x="495243" y="368452"/>
                  </a:lnTo>
                  <a:lnTo>
                    <a:pt x="493086" y="368679"/>
                  </a:lnTo>
                  <a:lnTo>
                    <a:pt x="492178" y="369020"/>
                  </a:lnTo>
                  <a:lnTo>
                    <a:pt x="490702" y="371063"/>
                  </a:lnTo>
                  <a:lnTo>
                    <a:pt x="489908" y="373787"/>
                  </a:lnTo>
                  <a:lnTo>
                    <a:pt x="489454" y="375036"/>
                  </a:lnTo>
                  <a:lnTo>
                    <a:pt x="489000" y="376171"/>
                  </a:lnTo>
                  <a:lnTo>
                    <a:pt x="487297" y="376965"/>
                  </a:lnTo>
                  <a:lnTo>
                    <a:pt x="486048" y="375603"/>
                  </a:lnTo>
                  <a:lnTo>
                    <a:pt x="484913" y="373220"/>
                  </a:lnTo>
                  <a:lnTo>
                    <a:pt x="483551" y="371404"/>
                  </a:lnTo>
                  <a:lnTo>
                    <a:pt x="480146" y="372198"/>
                  </a:lnTo>
                  <a:lnTo>
                    <a:pt x="478557" y="371971"/>
                  </a:lnTo>
                  <a:lnTo>
                    <a:pt x="477195" y="371404"/>
                  </a:lnTo>
                  <a:lnTo>
                    <a:pt x="475492" y="370609"/>
                  </a:lnTo>
                  <a:lnTo>
                    <a:pt x="474924" y="369928"/>
                  </a:lnTo>
                  <a:lnTo>
                    <a:pt x="474584" y="369133"/>
                  </a:lnTo>
                  <a:lnTo>
                    <a:pt x="474130" y="368452"/>
                  </a:lnTo>
                  <a:lnTo>
                    <a:pt x="473108" y="368225"/>
                  </a:lnTo>
                  <a:lnTo>
                    <a:pt x="469817" y="368906"/>
                  </a:lnTo>
                  <a:lnTo>
                    <a:pt x="458238" y="368566"/>
                  </a:lnTo>
                  <a:lnTo>
                    <a:pt x="449271" y="368339"/>
                  </a:lnTo>
                  <a:lnTo>
                    <a:pt x="449044" y="368339"/>
                  </a:lnTo>
                  <a:lnTo>
                    <a:pt x="448023" y="368112"/>
                  </a:lnTo>
                  <a:lnTo>
                    <a:pt x="442574" y="363458"/>
                  </a:lnTo>
                  <a:lnTo>
                    <a:pt x="441099" y="362777"/>
                  </a:lnTo>
                  <a:lnTo>
                    <a:pt x="439509" y="362323"/>
                  </a:lnTo>
                  <a:lnTo>
                    <a:pt x="437807" y="362323"/>
                  </a:lnTo>
                  <a:lnTo>
                    <a:pt x="436104" y="362663"/>
                  </a:lnTo>
                  <a:lnTo>
                    <a:pt x="434515" y="363004"/>
                  </a:lnTo>
                  <a:lnTo>
                    <a:pt x="432926" y="362777"/>
                  </a:lnTo>
                  <a:lnTo>
                    <a:pt x="424072" y="358577"/>
                  </a:lnTo>
                  <a:lnTo>
                    <a:pt x="421121" y="358123"/>
                  </a:lnTo>
                  <a:lnTo>
                    <a:pt x="414878" y="359145"/>
                  </a:lnTo>
                  <a:lnTo>
                    <a:pt x="413516" y="359145"/>
                  </a:lnTo>
                  <a:lnTo>
                    <a:pt x="407159" y="357555"/>
                  </a:lnTo>
                  <a:lnTo>
                    <a:pt x="405683" y="357442"/>
                  </a:lnTo>
                  <a:lnTo>
                    <a:pt x="404208" y="357782"/>
                  </a:lnTo>
                  <a:lnTo>
                    <a:pt x="402732" y="357669"/>
                  </a:lnTo>
                  <a:lnTo>
                    <a:pt x="391041" y="353810"/>
                  </a:lnTo>
                  <a:lnTo>
                    <a:pt x="386954" y="353696"/>
                  </a:lnTo>
                  <a:lnTo>
                    <a:pt x="386160" y="353128"/>
                  </a:lnTo>
                  <a:lnTo>
                    <a:pt x="384798" y="351539"/>
                  </a:lnTo>
                  <a:lnTo>
                    <a:pt x="384117" y="351312"/>
                  </a:lnTo>
                  <a:lnTo>
                    <a:pt x="378214" y="351766"/>
                  </a:lnTo>
                  <a:lnTo>
                    <a:pt x="374014" y="350972"/>
                  </a:lnTo>
                  <a:lnTo>
                    <a:pt x="364139" y="353128"/>
                  </a:lnTo>
                  <a:lnTo>
                    <a:pt x="360280" y="352901"/>
                  </a:lnTo>
                  <a:lnTo>
                    <a:pt x="358236" y="352107"/>
                  </a:lnTo>
                  <a:lnTo>
                    <a:pt x="352107" y="348361"/>
                  </a:lnTo>
                  <a:lnTo>
                    <a:pt x="344161" y="346545"/>
                  </a:lnTo>
                  <a:lnTo>
                    <a:pt x="321459" y="344956"/>
                  </a:lnTo>
                  <a:lnTo>
                    <a:pt x="315898" y="341324"/>
                  </a:lnTo>
                  <a:lnTo>
                    <a:pt x="313514" y="340529"/>
                  </a:lnTo>
                  <a:lnTo>
                    <a:pt x="312719" y="340302"/>
                  </a:lnTo>
                  <a:lnTo>
                    <a:pt x="311925" y="340415"/>
                  </a:lnTo>
                  <a:lnTo>
                    <a:pt x="310335" y="340983"/>
                  </a:lnTo>
                  <a:lnTo>
                    <a:pt x="309427" y="340983"/>
                  </a:lnTo>
                  <a:lnTo>
                    <a:pt x="308519" y="340643"/>
                  </a:lnTo>
                  <a:lnTo>
                    <a:pt x="306703" y="339280"/>
                  </a:lnTo>
                  <a:lnTo>
                    <a:pt x="305909" y="338940"/>
                  </a:lnTo>
                  <a:lnTo>
                    <a:pt x="305681" y="338826"/>
                  </a:lnTo>
                  <a:lnTo>
                    <a:pt x="300914" y="338372"/>
                  </a:lnTo>
                  <a:lnTo>
                    <a:pt x="295239" y="339167"/>
                  </a:lnTo>
                  <a:lnTo>
                    <a:pt x="293763" y="339053"/>
                  </a:lnTo>
                  <a:lnTo>
                    <a:pt x="292174" y="338259"/>
                  </a:lnTo>
                  <a:lnTo>
                    <a:pt x="289223" y="336216"/>
                  </a:lnTo>
                  <a:lnTo>
                    <a:pt x="286271" y="335648"/>
                  </a:lnTo>
                  <a:lnTo>
                    <a:pt x="283888" y="335194"/>
                  </a:lnTo>
                  <a:lnTo>
                    <a:pt x="279915" y="333605"/>
                  </a:lnTo>
                  <a:lnTo>
                    <a:pt x="276510" y="330654"/>
                  </a:lnTo>
                  <a:lnTo>
                    <a:pt x="274693" y="326113"/>
                  </a:lnTo>
                  <a:lnTo>
                    <a:pt x="273899" y="323048"/>
                  </a:lnTo>
                  <a:lnTo>
                    <a:pt x="272310" y="322027"/>
                  </a:lnTo>
                  <a:lnTo>
                    <a:pt x="270266" y="321800"/>
                  </a:lnTo>
                  <a:lnTo>
                    <a:pt x="268223" y="321005"/>
                  </a:lnTo>
                  <a:lnTo>
                    <a:pt x="267315" y="320324"/>
                  </a:lnTo>
                  <a:lnTo>
                    <a:pt x="266748" y="319757"/>
                  </a:lnTo>
                  <a:lnTo>
                    <a:pt x="266521" y="318849"/>
                  </a:lnTo>
                  <a:lnTo>
                    <a:pt x="266521" y="317032"/>
                  </a:lnTo>
                  <a:lnTo>
                    <a:pt x="266748" y="315443"/>
                  </a:lnTo>
                  <a:lnTo>
                    <a:pt x="267088" y="314422"/>
                  </a:lnTo>
                  <a:lnTo>
                    <a:pt x="267315" y="313400"/>
                  </a:lnTo>
                  <a:lnTo>
                    <a:pt x="267315" y="311697"/>
                  </a:lnTo>
                  <a:lnTo>
                    <a:pt x="266407" y="308633"/>
                  </a:lnTo>
                  <a:lnTo>
                    <a:pt x="264931" y="307611"/>
                  </a:lnTo>
                  <a:lnTo>
                    <a:pt x="260845" y="307498"/>
                  </a:lnTo>
                  <a:lnTo>
                    <a:pt x="259483" y="307043"/>
                  </a:lnTo>
                  <a:lnTo>
                    <a:pt x="258915" y="306362"/>
                  </a:lnTo>
                  <a:lnTo>
                    <a:pt x="258348" y="305454"/>
                  </a:lnTo>
                  <a:lnTo>
                    <a:pt x="257213" y="304319"/>
                  </a:lnTo>
                  <a:lnTo>
                    <a:pt x="256078" y="303752"/>
                  </a:lnTo>
                  <a:lnTo>
                    <a:pt x="253808" y="303298"/>
                  </a:lnTo>
                  <a:lnTo>
                    <a:pt x="252786" y="302844"/>
                  </a:lnTo>
                  <a:lnTo>
                    <a:pt x="254262" y="301482"/>
                  </a:lnTo>
                  <a:lnTo>
                    <a:pt x="254262" y="300233"/>
                  </a:lnTo>
                  <a:lnTo>
                    <a:pt x="253581" y="298871"/>
                  </a:lnTo>
                  <a:lnTo>
                    <a:pt x="252899" y="297282"/>
                  </a:lnTo>
                  <a:lnTo>
                    <a:pt x="252332" y="293990"/>
                  </a:lnTo>
                  <a:lnTo>
                    <a:pt x="251878" y="292401"/>
                  </a:lnTo>
                  <a:lnTo>
                    <a:pt x="251197" y="291039"/>
                  </a:lnTo>
                  <a:lnTo>
                    <a:pt x="252218" y="288542"/>
                  </a:lnTo>
                  <a:lnTo>
                    <a:pt x="258121" y="285250"/>
                  </a:lnTo>
                  <a:lnTo>
                    <a:pt x="260164" y="282412"/>
                  </a:lnTo>
                  <a:lnTo>
                    <a:pt x="260164" y="280482"/>
                  </a:lnTo>
                  <a:lnTo>
                    <a:pt x="260164" y="278666"/>
                  </a:lnTo>
                  <a:lnTo>
                    <a:pt x="257894" y="277872"/>
                  </a:lnTo>
                  <a:lnTo>
                    <a:pt x="253240" y="278780"/>
                  </a:lnTo>
                  <a:lnTo>
                    <a:pt x="251651" y="279120"/>
                  </a:lnTo>
                  <a:lnTo>
                    <a:pt x="241776" y="284228"/>
                  </a:lnTo>
                  <a:lnTo>
                    <a:pt x="234851" y="284569"/>
                  </a:lnTo>
                  <a:lnTo>
                    <a:pt x="230538" y="286044"/>
                  </a:lnTo>
                  <a:lnTo>
                    <a:pt x="226452" y="288314"/>
                  </a:lnTo>
                  <a:lnTo>
                    <a:pt x="223160" y="290925"/>
                  </a:lnTo>
                  <a:lnTo>
                    <a:pt x="218733" y="291606"/>
                  </a:lnTo>
                  <a:lnTo>
                    <a:pt x="217711" y="292287"/>
                  </a:lnTo>
                  <a:lnTo>
                    <a:pt x="215782" y="293877"/>
                  </a:lnTo>
                  <a:lnTo>
                    <a:pt x="214647" y="294104"/>
                  </a:lnTo>
                  <a:lnTo>
                    <a:pt x="212831" y="293423"/>
                  </a:lnTo>
                  <a:lnTo>
                    <a:pt x="209652" y="291039"/>
                  </a:lnTo>
                  <a:lnTo>
                    <a:pt x="207836" y="290812"/>
                  </a:lnTo>
                  <a:lnTo>
                    <a:pt x="207155" y="290925"/>
                  </a:lnTo>
                  <a:lnTo>
                    <a:pt x="206474" y="290812"/>
                  </a:lnTo>
                  <a:lnTo>
                    <a:pt x="206360" y="290812"/>
                  </a:lnTo>
                  <a:lnTo>
                    <a:pt x="206360" y="290812"/>
                  </a:lnTo>
                  <a:lnTo>
                    <a:pt x="201366" y="289790"/>
                  </a:lnTo>
                  <a:lnTo>
                    <a:pt x="199096" y="290017"/>
                  </a:lnTo>
                  <a:lnTo>
                    <a:pt x="196258" y="290812"/>
                  </a:lnTo>
                  <a:lnTo>
                    <a:pt x="196258" y="290812"/>
                  </a:lnTo>
                  <a:lnTo>
                    <a:pt x="196258" y="290812"/>
                  </a:lnTo>
                  <a:lnTo>
                    <a:pt x="196258" y="290812"/>
                  </a:lnTo>
                  <a:lnTo>
                    <a:pt x="195350" y="291266"/>
                  </a:lnTo>
                  <a:lnTo>
                    <a:pt x="194442" y="291379"/>
                  </a:lnTo>
                  <a:lnTo>
                    <a:pt x="193534" y="291266"/>
                  </a:lnTo>
                  <a:lnTo>
                    <a:pt x="192740" y="290812"/>
                  </a:lnTo>
                  <a:lnTo>
                    <a:pt x="192172" y="290131"/>
                  </a:lnTo>
                  <a:lnTo>
                    <a:pt x="191604" y="289563"/>
                  </a:lnTo>
                  <a:lnTo>
                    <a:pt x="190923" y="289223"/>
                  </a:lnTo>
                  <a:lnTo>
                    <a:pt x="189221" y="288769"/>
                  </a:lnTo>
                  <a:lnTo>
                    <a:pt x="188199" y="288995"/>
                  </a:lnTo>
                  <a:lnTo>
                    <a:pt x="187291" y="289676"/>
                  </a:lnTo>
                  <a:lnTo>
                    <a:pt x="186496" y="290812"/>
                  </a:lnTo>
                  <a:lnTo>
                    <a:pt x="186496" y="290812"/>
                  </a:lnTo>
                  <a:lnTo>
                    <a:pt x="183205" y="293990"/>
                  </a:lnTo>
                  <a:lnTo>
                    <a:pt x="180253" y="293877"/>
                  </a:lnTo>
                  <a:lnTo>
                    <a:pt x="177189" y="292401"/>
                  </a:lnTo>
                  <a:lnTo>
                    <a:pt x="173783" y="291606"/>
                  </a:lnTo>
                  <a:lnTo>
                    <a:pt x="166973" y="292741"/>
                  </a:lnTo>
                  <a:lnTo>
                    <a:pt x="160276" y="294898"/>
                  </a:lnTo>
                  <a:lnTo>
                    <a:pt x="158573" y="295920"/>
                  </a:lnTo>
                  <a:lnTo>
                    <a:pt x="152330" y="302163"/>
                  </a:lnTo>
                  <a:lnTo>
                    <a:pt x="151535" y="303865"/>
                  </a:lnTo>
                  <a:lnTo>
                    <a:pt x="150514" y="308860"/>
                  </a:lnTo>
                  <a:lnTo>
                    <a:pt x="148698" y="313173"/>
                  </a:lnTo>
                  <a:lnTo>
                    <a:pt x="148584" y="313741"/>
                  </a:lnTo>
                  <a:lnTo>
                    <a:pt x="148698" y="315216"/>
                  </a:lnTo>
                  <a:lnTo>
                    <a:pt x="148471" y="315897"/>
                  </a:lnTo>
                  <a:lnTo>
                    <a:pt x="148017" y="316351"/>
                  </a:lnTo>
                  <a:lnTo>
                    <a:pt x="146995" y="316805"/>
                  </a:lnTo>
                  <a:lnTo>
                    <a:pt x="146541" y="317146"/>
                  </a:lnTo>
                  <a:lnTo>
                    <a:pt x="144384" y="320892"/>
                  </a:lnTo>
                  <a:lnTo>
                    <a:pt x="143022" y="322367"/>
                  </a:lnTo>
                  <a:lnTo>
                    <a:pt x="141660" y="322595"/>
                  </a:lnTo>
                  <a:lnTo>
                    <a:pt x="140071" y="322027"/>
                  </a:lnTo>
                  <a:lnTo>
                    <a:pt x="136666" y="321686"/>
                  </a:lnTo>
                  <a:lnTo>
                    <a:pt x="134963" y="321913"/>
                  </a:lnTo>
                  <a:lnTo>
                    <a:pt x="131671" y="323048"/>
                  </a:lnTo>
                  <a:lnTo>
                    <a:pt x="130763" y="323162"/>
                  </a:lnTo>
                  <a:lnTo>
                    <a:pt x="129741" y="322708"/>
                  </a:lnTo>
                  <a:lnTo>
                    <a:pt x="128039" y="321232"/>
                  </a:lnTo>
                  <a:lnTo>
                    <a:pt x="127131" y="320778"/>
                  </a:lnTo>
                  <a:lnTo>
                    <a:pt x="126109" y="320778"/>
                  </a:lnTo>
                  <a:lnTo>
                    <a:pt x="124293" y="321346"/>
                  </a:lnTo>
                  <a:lnTo>
                    <a:pt x="123385" y="321346"/>
                  </a:lnTo>
                  <a:lnTo>
                    <a:pt x="120547" y="319757"/>
                  </a:lnTo>
                  <a:lnTo>
                    <a:pt x="119412" y="319416"/>
                  </a:lnTo>
                  <a:lnTo>
                    <a:pt x="117369" y="320097"/>
                  </a:lnTo>
                  <a:lnTo>
                    <a:pt x="116347" y="320097"/>
                  </a:lnTo>
                  <a:lnTo>
                    <a:pt x="115780" y="318849"/>
                  </a:lnTo>
                  <a:lnTo>
                    <a:pt x="116234" y="318168"/>
                  </a:lnTo>
                  <a:lnTo>
                    <a:pt x="118390" y="316465"/>
                  </a:lnTo>
                  <a:lnTo>
                    <a:pt x="118845" y="315443"/>
                  </a:lnTo>
                  <a:lnTo>
                    <a:pt x="117937" y="313968"/>
                  </a:lnTo>
                  <a:lnTo>
                    <a:pt x="110558" y="309541"/>
                  </a:lnTo>
                  <a:lnTo>
                    <a:pt x="109083" y="309200"/>
                  </a:lnTo>
                  <a:lnTo>
                    <a:pt x="107380" y="309427"/>
                  </a:lnTo>
                  <a:lnTo>
                    <a:pt x="97505" y="312152"/>
                  </a:lnTo>
                  <a:lnTo>
                    <a:pt x="93532" y="311697"/>
                  </a:lnTo>
                  <a:lnTo>
                    <a:pt x="90354" y="309200"/>
                  </a:lnTo>
                  <a:lnTo>
                    <a:pt x="90127" y="306136"/>
                  </a:lnTo>
                  <a:lnTo>
                    <a:pt x="91375" y="301368"/>
                  </a:lnTo>
                  <a:lnTo>
                    <a:pt x="90808" y="298984"/>
                  </a:lnTo>
                  <a:lnTo>
                    <a:pt x="89900" y="297963"/>
                  </a:lnTo>
                  <a:lnTo>
                    <a:pt x="86608" y="295352"/>
                  </a:lnTo>
                  <a:lnTo>
                    <a:pt x="84565" y="292060"/>
                  </a:lnTo>
                  <a:lnTo>
                    <a:pt x="83543" y="290925"/>
                  </a:lnTo>
                  <a:lnTo>
                    <a:pt x="83543" y="290925"/>
                  </a:lnTo>
                  <a:lnTo>
                    <a:pt x="83543" y="290925"/>
                  </a:lnTo>
                  <a:lnTo>
                    <a:pt x="82976" y="290585"/>
                  </a:lnTo>
                  <a:lnTo>
                    <a:pt x="82408" y="290471"/>
                  </a:lnTo>
                  <a:lnTo>
                    <a:pt x="81840" y="290585"/>
                  </a:lnTo>
                  <a:lnTo>
                    <a:pt x="79003" y="292174"/>
                  </a:lnTo>
                  <a:lnTo>
                    <a:pt x="76505" y="295011"/>
                  </a:lnTo>
                  <a:lnTo>
                    <a:pt x="74803" y="298303"/>
                  </a:lnTo>
                  <a:lnTo>
                    <a:pt x="74803" y="300914"/>
                  </a:lnTo>
                  <a:lnTo>
                    <a:pt x="72419" y="301027"/>
                  </a:lnTo>
                  <a:lnTo>
                    <a:pt x="70489" y="300574"/>
                  </a:lnTo>
                  <a:lnTo>
                    <a:pt x="68900" y="300914"/>
                  </a:lnTo>
                  <a:lnTo>
                    <a:pt x="67425" y="303411"/>
                  </a:lnTo>
                  <a:lnTo>
                    <a:pt x="66971" y="305228"/>
                  </a:lnTo>
                  <a:lnTo>
                    <a:pt x="66857" y="306362"/>
                  </a:lnTo>
                  <a:lnTo>
                    <a:pt x="66630" y="307498"/>
                  </a:lnTo>
                  <a:lnTo>
                    <a:pt x="65609" y="308973"/>
                  </a:lnTo>
                  <a:lnTo>
                    <a:pt x="61409" y="311130"/>
                  </a:lnTo>
                  <a:lnTo>
                    <a:pt x="58912" y="311811"/>
                  </a:lnTo>
                  <a:lnTo>
                    <a:pt x="58231" y="311811"/>
                  </a:lnTo>
                  <a:lnTo>
                    <a:pt x="56868" y="311811"/>
                  </a:lnTo>
                  <a:lnTo>
                    <a:pt x="52669" y="310449"/>
                  </a:lnTo>
                  <a:lnTo>
                    <a:pt x="50512" y="309200"/>
                  </a:lnTo>
                  <a:lnTo>
                    <a:pt x="46766" y="305681"/>
                  </a:lnTo>
                  <a:lnTo>
                    <a:pt x="36437" y="302390"/>
                  </a:lnTo>
                  <a:lnTo>
                    <a:pt x="34053" y="300574"/>
                  </a:lnTo>
                  <a:lnTo>
                    <a:pt x="32804" y="298871"/>
                  </a:lnTo>
                  <a:lnTo>
                    <a:pt x="32691" y="297509"/>
                  </a:lnTo>
                  <a:lnTo>
                    <a:pt x="33031" y="296033"/>
                  </a:lnTo>
                  <a:lnTo>
                    <a:pt x="33258" y="292741"/>
                  </a:lnTo>
                  <a:lnTo>
                    <a:pt x="33712" y="291379"/>
                  </a:lnTo>
                  <a:lnTo>
                    <a:pt x="33712" y="290585"/>
                  </a:lnTo>
                  <a:lnTo>
                    <a:pt x="33372" y="290131"/>
                  </a:lnTo>
                  <a:lnTo>
                    <a:pt x="32804" y="290131"/>
                  </a:lnTo>
                  <a:lnTo>
                    <a:pt x="32350" y="289790"/>
                  </a:lnTo>
                  <a:lnTo>
                    <a:pt x="32464" y="288201"/>
                  </a:lnTo>
                  <a:lnTo>
                    <a:pt x="14189" y="282412"/>
                  </a:lnTo>
                  <a:lnTo>
                    <a:pt x="12600" y="282185"/>
                  </a:lnTo>
                  <a:lnTo>
                    <a:pt x="7492" y="282866"/>
                  </a:lnTo>
                  <a:lnTo>
                    <a:pt x="5675" y="282412"/>
                  </a:lnTo>
                  <a:lnTo>
                    <a:pt x="8400" y="279007"/>
                  </a:lnTo>
                  <a:lnTo>
                    <a:pt x="9081" y="275261"/>
                  </a:lnTo>
                  <a:lnTo>
                    <a:pt x="8059" y="271629"/>
                  </a:lnTo>
                  <a:lnTo>
                    <a:pt x="5789" y="268450"/>
                  </a:lnTo>
                  <a:lnTo>
                    <a:pt x="2951" y="266748"/>
                  </a:lnTo>
                  <a:lnTo>
                    <a:pt x="2951" y="265499"/>
                  </a:lnTo>
                  <a:lnTo>
                    <a:pt x="3859" y="263343"/>
                  </a:lnTo>
                  <a:lnTo>
                    <a:pt x="3973" y="262321"/>
                  </a:lnTo>
                  <a:lnTo>
                    <a:pt x="3178" y="260391"/>
                  </a:lnTo>
                  <a:lnTo>
                    <a:pt x="2270" y="259142"/>
                  </a:lnTo>
                  <a:lnTo>
                    <a:pt x="1816" y="257894"/>
                  </a:lnTo>
                  <a:lnTo>
                    <a:pt x="2497" y="255964"/>
                  </a:lnTo>
                  <a:lnTo>
                    <a:pt x="908" y="254489"/>
                  </a:lnTo>
                  <a:lnTo>
                    <a:pt x="0" y="253240"/>
                  </a:lnTo>
                  <a:lnTo>
                    <a:pt x="3065" y="247905"/>
                  </a:lnTo>
                  <a:lnTo>
                    <a:pt x="6357" y="243932"/>
                  </a:lnTo>
                  <a:lnTo>
                    <a:pt x="6697" y="242911"/>
                  </a:lnTo>
                  <a:lnTo>
                    <a:pt x="7151" y="240413"/>
                  </a:lnTo>
                  <a:lnTo>
                    <a:pt x="7605" y="239165"/>
                  </a:lnTo>
                  <a:lnTo>
                    <a:pt x="11351" y="234397"/>
                  </a:lnTo>
                  <a:lnTo>
                    <a:pt x="12259" y="232241"/>
                  </a:lnTo>
                  <a:lnTo>
                    <a:pt x="12373" y="226225"/>
                  </a:lnTo>
                  <a:lnTo>
                    <a:pt x="9648" y="223727"/>
                  </a:lnTo>
                  <a:lnTo>
                    <a:pt x="6016" y="222025"/>
                  </a:lnTo>
                  <a:lnTo>
                    <a:pt x="3178" y="217711"/>
                  </a:lnTo>
                  <a:lnTo>
                    <a:pt x="2951" y="216803"/>
                  </a:lnTo>
                  <a:lnTo>
                    <a:pt x="2384" y="214306"/>
                  </a:lnTo>
                  <a:lnTo>
                    <a:pt x="2611" y="214420"/>
                  </a:lnTo>
                  <a:lnTo>
                    <a:pt x="3065" y="214533"/>
                  </a:lnTo>
                  <a:lnTo>
                    <a:pt x="8740" y="216122"/>
                  </a:lnTo>
                  <a:lnTo>
                    <a:pt x="14983" y="216009"/>
                  </a:lnTo>
                  <a:lnTo>
                    <a:pt x="17594" y="214760"/>
                  </a:lnTo>
                  <a:lnTo>
                    <a:pt x="18956" y="212604"/>
                  </a:lnTo>
                  <a:lnTo>
                    <a:pt x="20205" y="209993"/>
                  </a:lnTo>
                  <a:lnTo>
                    <a:pt x="22361" y="207496"/>
                  </a:lnTo>
                  <a:lnTo>
                    <a:pt x="23723" y="206701"/>
                  </a:lnTo>
                  <a:lnTo>
                    <a:pt x="25199" y="206588"/>
                  </a:lnTo>
                  <a:lnTo>
                    <a:pt x="26561" y="207041"/>
                  </a:lnTo>
                  <a:lnTo>
                    <a:pt x="27696" y="208290"/>
                  </a:lnTo>
                  <a:lnTo>
                    <a:pt x="28037" y="209993"/>
                  </a:lnTo>
                  <a:lnTo>
                    <a:pt x="27810" y="211695"/>
                  </a:lnTo>
                  <a:lnTo>
                    <a:pt x="28151" y="213171"/>
                  </a:lnTo>
                  <a:lnTo>
                    <a:pt x="30080" y="214193"/>
                  </a:lnTo>
                  <a:lnTo>
                    <a:pt x="30875" y="214079"/>
                  </a:lnTo>
                  <a:lnTo>
                    <a:pt x="32123" y="213285"/>
                  </a:lnTo>
                  <a:lnTo>
                    <a:pt x="32577" y="213171"/>
                  </a:lnTo>
                  <a:lnTo>
                    <a:pt x="35529" y="214306"/>
                  </a:lnTo>
                  <a:lnTo>
                    <a:pt x="38366" y="214533"/>
                  </a:lnTo>
                  <a:lnTo>
                    <a:pt x="39842" y="214193"/>
                  </a:lnTo>
                  <a:lnTo>
                    <a:pt x="40977" y="213285"/>
                  </a:lnTo>
                  <a:lnTo>
                    <a:pt x="41204" y="215668"/>
                  </a:lnTo>
                  <a:lnTo>
                    <a:pt x="42226" y="217030"/>
                  </a:lnTo>
                  <a:lnTo>
                    <a:pt x="43474" y="218279"/>
                  </a:lnTo>
                  <a:lnTo>
                    <a:pt x="44382" y="220209"/>
                  </a:lnTo>
                  <a:lnTo>
                    <a:pt x="44382" y="220663"/>
                  </a:lnTo>
                  <a:lnTo>
                    <a:pt x="44382" y="221117"/>
                  </a:lnTo>
                  <a:lnTo>
                    <a:pt x="44496" y="221911"/>
                  </a:lnTo>
                  <a:lnTo>
                    <a:pt x="45517" y="222592"/>
                  </a:lnTo>
                  <a:lnTo>
                    <a:pt x="46425" y="222252"/>
                  </a:lnTo>
                  <a:lnTo>
                    <a:pt x="47334" y="221457"/>
                  </a:lnTo>
                  <a:lnTo>
                    <a:pt x="48469" y="221003"/>
                  </a:lnTo>
                  <a:lnTo>
                    <a:pt x="53236" y="228041"/>
                  </a:lnTo>
                  <a:lnTo>
                    <a:pt x="54031" y="229743"/>
                  </a:lnTo>
                  <a:lnTo>
                    <a:pt x="53577" y="231219"/>
                  </a:lnTo>
                  <a:lnTo>
                    <a:pt x="51420" y="232922"/>
                  </a:lnTo>
                  <a:lnTo>
                    <a:pt x="52441" y="234170"/>
                  </a:lnTo>
                  <a:lnTo>
                    <a:pt x="52669" y="235646"/>
                  </a:lnTo>
                  <a:lnTo>
                    <a:pt x="52782" y="237235"/>
                  </a:lnTo>
                  <a:lnTo>
                    <a:pt x="53350" y="238597"/>
                  </a:lnTo>
                  <a:lnTo>
                    <a:pt x="54258" y="239505"/>
                  </a:lnTo>
                  <a:lnTo>
                    <a:pt x="54939" y="239505"/>
                  </a:lnTo>
                  <a:lnTo>
                    <a:pt x="55733" y="238938"/>
                  </a:lnTo>
                  <a:lnTo>
                    <a:pt x="56982" y="238370"/>
                  </a:lnTo>
                  <a:lnTo>
                    <a:pt x="57436" y="238484"/>
                  </a:lnTo>
                  <a:lnTo>
                    <a:pt x="58457" y="239051"/>
                  </a:lnTo>
                  <a:lnTo>
                    <a:pt x="58912" y="239051"/>
                  </a:lnTo>
                  <a:lnTo>
                    <a:pt x="59366" y="238711"/>
                  </a:lnTo>
                  <a:lnTo>
                    <a:pt x="60501" y="237462"/>
                  </a:lnTo>
                  <a:lnTo>
                    <a:pt x="64814" y="236668"/>
                  </a:lnTo>
                  <a:lnTo>
                    <a:pt x="66630" y="237576"/>
                  </a:lnTo>
                  <a:lnTo>
                    <a:pt x="66517" y="240186"/>
                  </a:lnTo>
                  <a:lnTo>
                    <a:pt x="64814" y="245521"/>
                  </a:lnTo>
                  <a:lnTo>
                    <a:pt x="65041" y="246429"/>
                  </a:lnTo>
                  <a:lnTo>
                    <a:pt x="65041" y="247338"/>
                  </a:lnTo>
                  <a:lnTo>
                    <a:pt x="64814" y="248246"/>
                  </a:lnTo>
                  <a:lnTo>
                    <a:pt x="64360" y="248700"/>
                  </a:lnTo>
                  <a:lnTo>
                    <a:pt x="63111" y="249040"/>
                  </a:lnTo>
                  <a:lnTo>
                    <a:pt x="62771" y="249267"/>
                  </a:lnTo>
                  <a:lnTo>
                    <a:pt x="61863" y="250856"/>
                  </a:lnTo>
                  <a:lnTo>
                    <a:pt x="61522" y="251764"/>
                  </a:lnTo>
                  <a:lnTo>
                    <a:pt x="61976" y="251992"/>
                  </a:lnTo>
                  <a:lnTo>
                    <a:pt x="63452" y="251764"/>
                  </a:lnTo>
                  <a:lnTo>
                    <a:pt x="69695" y="250970"/>
                  </a:lnTo>
                  <a:lnTo>
                    <a:pt x="71852" y="250175"/>
                  </a:lnTo>
                  <a:lnTo>
                    <a:pt x="76165" y="247565"/>
                  </a:lnTo>
                  <a:lnTo>
                    <a:pt x="78095" y="245862"/>
                  </a:lnTo>
                  <a:lnTo>
                    <a:pt x="79797" y="243478"/>
                  </a:lnTo>
                  <a:lnTo>
                    <a:pt x="81954" y="239165"/>
                  </a:lnTo>
                  <a:lnTo>
                    <a:pt x="82522" y="238257"/>
                  </a:lnTo>
                  <a:lnTo>
                    <a:pt x="83543" y="237576"/>
                  </a:lnTo>
                  <a:lnTo>
                    <a:pt x="85586" y="236895"/>
                  </a:lnTo>
                  <a:lnTo>
                    <a:pt x="86381" y="236327"/>
                  </a:lnTo>
                  <a:lnTo>
                    <a:pt x="87970" y="234170"/>
                  </a:lnTo>
                  <a:lnTo>
                    <a:pt x="89332" y="231333"/>
                  </a:lnTo>
                  <a:lnTo>
                    <a:pt x="90240" y="228154"/>
                  </a:lnTo>
                  <a:lnTo>
                    <a:pt x="90240" y="225089"/>
                  </a:lnTo>
                  <a:lnTo>
                    <a:pt x="89786" y="223274"/>
                  </a:lnTo>
                  <a:lnTo>
                    <a:pt x="89219" y="222025"/>
                  </a:lnTo>
                  <a:lnTo>
                    <a:pt x="88424" y="221117"/>
                  </a:lnTo>
                  <a:lnTo>
                    <a:pt x="87062" y="220322"/>
                  </a:lnTo>
                  <a:lnTo>
                    <a:pt x="88084" y="214647"/>
                  </a:lnTo>
                  <a:lnTo>
                    <a:pt x="88197" y="213285"/>
                  </a:lnTo>
                  <a:lnTo>
                    <a:pt x="87516" y="211695"/>
                  </a:lnTo>
                  <a:lnTo>
                    <a:pt x="86722" y="210106"/>
                  </a:lnTo>
                  <a:lnTo>
                    <a:pt x="86608" y="208858"/>
                  </a:lnTo>
                  <a:lnTo>
                    <a:pt x="88084" y="208290"/>
                  </a:lnTo>
                  <a:lnTo>
                    <a:pt x="89673" y="207950"/>
                  </a:lnTo>
                  <a:lnTo>
                    <a:pt x="90467" y="207609"/>
                  </a:lnTo>
                  <a:lnTo>
                    <a:pt x="90808" y="207836"/>
                  </a:lnTo>
                  <a:lnTo>
                    <a:pt x="91262" y="209198"/>
                  </a:lnTo>
                  <a:lnTo>
                    <a:pt x="91148" y="209766"/>
                  </a:lnTo>
                  <a:lnTo>
                    <a:pt x="90694" y="210447"/>
                  </a:lnTo>
                  <a:lnTo>
                    <a:pt x="90354" y="211355"/>
                  </a:lnTo>
                  <a:lnTo>
                    <a:pt x="90581" y="212604"/>
                  </a:lnTo>
                  <a:lnTo>
                    <a:pt x="91148" y="213285"/>
                  </a:lnTo>
                  <a:lnTo>
                    <a:pt x="91943" y="213852"/>
                  </a:lnTo>
                  <a:lnTo>
                    <a:pt x="93419" y="214533"/>
                  </a:lnTo>
                  <a:lnTo>
                    <a:pt x="97505" y="215214"/>
                  </a:lnTo>
                  <a:lnTo>
                    <a:pt x="98640" y="214987"/>
                  </a:lnTo>
                  <a:lnTo>
                    <a:pt x="99889" y="213966"/>
                  </a:lnTo>
                  <a:lnTo>
                    <a:pt x="101818" y="211241"/>
                  </a:lnTo>
                  <a:lnTo>
                    <a:pt x="103180" y="210333"/>
                  </a:lnTo>
                  <a:lnTo>
                    <a:pt x="105564" y="210333"/>
                  </a:lnTo>
                  <a:lnTo>
                    <a:pt x="118390" y="215214"/>
                  </a:lnTo>
                  <a:lnTo>
                    <a:pt x="118731" y="215668"/>
                  </a:lnTo>
                  <a:lnTo>
                    <a:pt x="119072" y="216349"/>
                  </a:lnTo>
                  <a:lnTo>
                    <a:pt x="119526" y="217030"/>
                  </a:lnTo>
                  <a:lnTo>
                    <a:pt x="120320" y="217258"/>
                  </a:lnTo>
                  <a:lnTo>
                    <a:pt x="123158" y="216917"/>
                  </a:lnTo>
                  <a:lnTo>
                    <a:pt x="127017" y="215101"/>
                  </a:lnTo>
                  <a:lnTo>
                    <a:pt x="128379" y="214760"/>
                  </a:lnTo>
                  <a:lnTo>
                    <a:pt x="129741" y="214874"/>
                  </a:lnTo>
                  <a:lnTo>
                    <a:pt x="130763" y="215441"/>
                  </a:lnTo>
                  <a:lnTo>
                    <a:pt x="133033" y="217144"/>
                  </a:lnTo>
                  <a:lnTo>
                    <a:pt x="132239" y="218166"/>
                  </a:lnTo>
                  <a:lnTo>
                    <a:pt x="129060" y="220322"/>
                  </a:lnTo>
                  <a:lnTo>
                    <a:pt x="129741" y="221457"/>
                  </a:lnTo>
                  <a:lnTo>
                    <a:pt x="134736" y="223727"/>
                  </a:lnTo>
                  <a:lnTo>
                    <a:pt x="139617" y="228949"/>
                  </a:lnTo>
                  <a:lnTo>
                    <a:pt x="139958" y="229630"/>
                  </a:lnTo>
                  <a:lnTo>
                    <a:pt x="139958" y="230538"/>
                  </a:lnTo>
                  <a:lnTo>
                    <a:pt x="139730" y="231560"/>
                  </a:lnTo>
                  <a:lnTo>
                    <a:pt x="139390" y="232241"/>
                  </a:lnTo>
                  <a:lnTo>
                    <a:pt x="139163" y="232241"/>
                  </a:lnTo>
                  <a:lnTo>
                    <a:pt x="140184" y="234170"/>
                  </a:lnTo>
                  <a:lnTo>
                    <a:pt x="141547" y="234965"/>
                  </a:lnTo>
                  <a:lnTo>
                    <a:pt x="151649" y="235078"/>
                  </a:lnTo>
                  <a:lnTo>
                    <a:pt x="153579" y="234511"/>
                  </a:lnTo>
                  <a:lnTo>
                    <a:pt x="159935" y="230084"/>
                  </a:lnTo>
                  <a:lnTo>
                    <a:pt x="162432" y="229403"/>
                  </a:lnTo>
                  <a:lnTo>
                    <a:pt x="164475" y="230198"/>
                  </a:lnTo>
                  <a:lnTo>
                    <a:pt x="164248" y="234057"/>
                  </a:lnTo>
                  <a:lnTo>
                    <a:pt x="166632" y="234284"/>
                  </a:lnTo>
                  <a:lnTo>
                    <a:pt x="168789" y="233262"/>
                  </a:lnTo>
                  <a:lnTo>
                    <a:pt x="170151" y="231787"/>
                  </a:lnTo>
                  <a:lnTo>
                    <a:pt x="171400" y="230084"/>
                  </a:lnTo>
                  <a:lnTo>
                    <a:pt x="173329" y="228381"/>
                  </a:lnTo>
                  <a:lnTo>
                    <a:pt x="175145" y="227814"/>
                  </a:lnTo>
                  <a:lnTo>
                    <a:pt x="179345" y="227700"/>
                  </a:lnTo>
                  <a:lnTo>
                    <a:pt x="180934" y="227019"/>
                  </a:lnTo>
                  <a:lnTo>
                    <a:pt x="181729" y="225544"/>
                  </a:lnTo>
                  <a:lnTo>
                    <a:pt x="181389" y="224522"/>
                  </a:lnTo>
                  <a:lnTo>
                    <a:pt x="180367" y="223841"/>
                  </a:lnTo>
                  <a:lnTo>
                    <a:pt x="179118" y="223501"/>
                  </a:lnTo>
                  <a:lnTo>
                    <a:pt x="183659" y="218279"/>
                  </a:lnTo>
                  <a:lnTo>
                    <a:pt x="185815" y="217711"/>
                  </a:lnTo>
                  <a:lnTo>
                    <a:pt x="188199" y="218052"/>
                  </a:lnTo>
                  <a:lnTo>
                    <a:pt x="190356" y="218733"/>
                  </a:lnTo>
                  <a:lnTo>
                    <a:pt x="194896" y="217939"/>
                  </a:lnTo>
                  <a:lnTo>
                    <a:pt x="197053" y="217144"/>
                  </a:lnTo>
                  <a:lnTo>
                    <a:pt x="198869" y="215214"/>
                  </a:lnTo>
                  <a:lnTo>
                    <a:pt x="199323" y="213852"/>
                  </a:lnTo>
                  <a:lnTo>
                    <a:pt x="200118" y="210560"/>
                  </a:lnTo>
                  <a:lnTo>
                    <a:pt x="200799" y="209085"/>
                  </a:lnTo>
                  <a:lnTo>
                    <a:pt x="203523" y="206701"/>
                  </a:lnTo>
                  <a:lnTo>
                    <a:pt x="203863" y="206247"/>
                  </a:lnTo>
                  <a:lnTo>
                    <a:pt x="205679" y="206360"/>
                  </a:lnTo>
                  <a:lnTo>
                    <a:pt x="209879" y="207155"/>
                  </a:lnTo>
                  <a:lnTo>
                    <a:pt x="217825" y="207155"/>
                  </a:lnTo>
                  <a:lnTo>
                    <a:pt x="223274" y="208290"/>
                  </a:lnTo>
                  <a:lnTo>
                    <a:pt x="224295" y="207950"/>
                  </a:lnTo>
                  <a:lnTo>
                    <a:pt x="225317" y="205566"/>
                  </a:lnTo>
                  <a:lnTo>
                    <a:pt x="226452" y="204885"/>
                  </a:lnTo>
                  <a:lnTo>
                    <a:pt x="234625" y="203182"/>
                  </a:lnTo>
                  <a:lnTo>
                    <a:pt x="256872" y="204204"/>
                  </a:lnTo>
                  <a:lnTo>
                    <a:pt x="257667" y="204090"/>
                  </a:lnTo>
                  <a:lnTo>
                    <a:pt x="260391" y="200572"/>
                  </a:lnTo>
                  <a:lnTo>
                    <a:pt x="260732" y="199663"/>
                  </a:lnTo>
                  <a:lnTo>
                    <a:pt x="260845" y="198301"/>
                  </a:lnTo>
                  <a:lnTo>
                    <a:pt x="260732" y="194442"/>
                  </a:lnTo>
                  <a:lnTo>
                    <a:pt x="260505" y="193647"/>
                  </a:lnTo>
                  <a:lnTo>
                    <a:pt x="260051" y="193307"/>
                  </a:lnTo>
                  <a:lnTo>
                    <a:pt x="259256" y="192512"/>
                  </a:lnTo>
                  <a:lnTo>
                    <a:pt x="258575" y="191604"/>
                  </a:lnTo>
                  <a:lnTo>
                    <a:pt x="258234" y="190810"/>
                  </a:lnTo>
                  <a:lnTo>
                    <a:pt x="258008" y="189675"/>
                  </a:lnTo>
                  <a:lnTo>
                    <a:pt x="259597" y="189107"/>
                  </a:lnTo>
                  <a:lnTo>
                    <a:pt x="261980" y="187177"/>
                  </a:lnTo>
                  <a:lnTo>
                    <a:pt x="262775" y="186610"/>
                  </a:lnTo>
                  <a:lnTo>
                    <a:pt x="264137" y="186042"/>
                  </a:lnTo>
                  <a:lnTo>
                    <a:pt x="264364" y="186042"/>
                  </a:lnTo>
                  <a:lnTo>
                    <a:pt x="264024" y="186724"/>
                  </a:lnTo>
                  <a:lnTo>
                    <a:pt x="263796" y="188199"/>
                  </a:lnTo>
                  <a:lnTo>
                    <a:pt x="263456" y="189334"/>
                  </a:lnTo>
                  <a:lnTo>
                    <a:pt x="262888" y="190242"/>
                  </a:lnTo>
                  <a:lnTo>
                    <a:pt x="262548" y="191264"/>
                  </a:lnTo>
                  <a:lnTo>
                    <a:pt x="263115" y="192853"/>
                  </a:lnTo>
                  <a:lnTo>
                    <a:pt x="264024" y="193761"/>
                  </a:lnTo>
                  <a:lnTo>
                    <a:pt x="265045" y="193647"/>
                  </a:lnTo>
                  <a:lnTo>
                    <a:pt x="267202" y="192512"/>
                  </a:lnTo>
                  <a:lnTo>
                    <a:pt x="269359" y="192172"/>
                  </a:lnTo>
                  <a:lnTo>
                    <a:pt x="274920" y="193421"/>
                  </a:lnTo>
                  <a:lnTo>
                    <a:pt x="276510" y="193193"/>
                  </a:lnTo>
                  <a:lnTo>
                    <a:pt x="280369" y="191718"/>
                  </a:lnTo>
                  <a:lnTo>
                    <a:pt x="281958" y="192058"/>
                  </a:lnTo>
                  <a:lnTo>
                    <a:pt x="282412" y="192853"/>
                  </a:lnTo>
                  <a:lnTo>
                    <a:pt x="283434" y="195918"/>
                  </a:lnTo>
                  <a:lnTo>
                    <a:pt x="284001" y="197053"/>
                  </a:lnTo>
                  <a:lnTo>
                    <a:pt x="284796" y="197961"/>
                  </a:lnTo>
                  <a:lnTo>
                    <a:pt x="287633" y="200231"/>
                  </a:lnTo>
                  <a:lnTo>
                    <a:pt x="288995" y="200912"/>
                  </a:lnTo>
                  <a:lnTo>
                    <a:pt x="291039" y="200912"/>
                  </a:lnTo>
                  <a:lnTo>
                    <a:pt x="293082" y="200458"/>
                  </a:lnTo>
                  <a:lnTo>
                    <a:pt x="294558" y="199777"/>
                  </a:lnTo>
                  <a:lnTo>
                    <a:pt x="295466" y="198982"/>
                  </a:lnTo>
                  <a:lnTo>
                    <a:pt x="298871" y="195918"/>
                  </a:lnTo>
                  <a:lnTo>
                    <a:pt x="300687" y="195009"/>
                  </a:lnTo>
                  <a:lnTo>
                    <a:pt x="304092" y="194215"/>
                  </a:lnTo>
                  <a:lnTo>
                    <a:pt x="307498" y="194215"/>
                  </a:lnTo>
                  <a:lnTo>
                    <a:pt x="312946" y="195577"/>
                  </a:lnTo>
                  <a:lnTo>
                    <a:pt x="314649" y="195350"/>
                  </a:lnTo>
                  <a:lnTo>
                    <a:pt x="313627" y="197847"/>
                  </a:lnTo>
                  <a:lnTo>
                    <a:pt x="315103" y="199663"/>
                  </a:lnTo>
                  <a:lnTo>
                    <a:pt x="317600" y="201366"/>
                  </a:lnTo>
                  <a:lnTo>
                    <a:pt x="319530" y="203182"/>
                  </a:lnTo>
                  <a:lnTo>
                    <a:pt x="316919" y="204544"/>
                  </a:lnTo>
                  <a:lnTo>
                    <a:pt x="315784" y="207836"/>
                  </a:lnTo>
                  <a:lnTo>
                    <a:pt x="316351" y="211355"/>
                  </a:lnTo>
                  <a:lnTo>
                    <a:pt x="318735" y="213285"/>
                  </a:lnTo>
                  <a:lnTo>
                    <a:pt x="320211" y="213512"/>
                  </a:lnTo>
                  <a:lnTo>
                    <a:pt x="321119" y="213852"/>
                  </a:lnTo>
                  <a:lnTo>
                    <a:pt x="321914" y="214533"/>
                  </a:lnTo>
                  <a:lnTo>
                    <a:pt x="326340" y="219414"/>
                  </a:lnTo>
                  <a:lnTo>
                    <a:pt x="331108" y="223046"/>
                  </a:lnTo>
                  <a:lnTo>
                    <a:pt x="332129" y="223501"/>
                  </a:lnTo>
                  <a:lnTo>
                    <a:pt x="332924" y="223160"/>
                  </a:lnTo>
                  <a:lnTo>
                    <a:pt x="333718" y="222706"/>
                  </a:lnTo>
                  <a:lnTo>
                    <a:pt x="334740" y="222706"/>
                  </a:lnTo>
                  <a:lnTo>
                    <a:pt x="335648" y="223160"/>
                  </a:lnTo>
                  <a:lnTo>
                    <a:pt x="336216" y="223727"/>
                  </a:lnTo>
                  <a:lnTo>
                    <a:pt x="336783" y="224068"/>
                  </a:lnTo>
                  <a:lnTo>
                    <a:pt x="337805" y="224068"/>
                  </a:lnTo>
                  <a:lnTo>
                    <a:pt x="338486" y="223501"/>
                  </a:lnTo>
                  <a:lnTo>
                    <a:pt x="341210" y="220209"/>
                  </a:lnTo>
                  <a:lnTo>
                    <a:pt x="341210" y="219073"/>
                  </a:lnTo>
                  <a:lnTo>
                    <a:pt x="340983" y="218166"/>
                  </a:lnTo>
                  <a:lnTo>
                    <a:pt x="340643" y="217485"/>
                  </a:lnTo>
                  <a:lnTo>
                    <a:pt x="340415" y="216690"/>
                  </a:lnTo>
                  <a:lnTo>
                    <a:pt x="340302" y="215782"/>
                  </a:lnTo>
                  <a:lnTo>
                    <a:pt x="340302" y="213285"/>
                  </a:lnTo>
                  <a:lnTo>
                    <a:pt x="340529" y="212944"/>
                  </a:lnTo>
                  <a:lnTo>
                    <a:pt x="341437" y="210674"/>
                  </a:lnTo>
                  <a:lnTo>
                    <a:pt x="341550" y="210447"/>
                  </a:lnTo>
                  <a:lnTo>
                    <a:pt x="341324" y="210560"/>
                  </a:lnTo>
                  <a:lnTo>
                    <a:pt x="341210" y="207269"/>
                  </a:lnTo>
                  <a:lnTo>
                    <a:pt x="341437" y="207382"/>
                  </a:lnTo>
                  <a:lnTo>
                    <a:pt x="343026" y="205339"/>
                  </a:lnTo>
                  <a:lnTo>
                    <a:pt x="343140" y="204885"/>
                  </a:lnTo>
                  <a:lnTo>
                    <a:pt x="344275" y="202047"/>
                  </a:lnTo>
                  <a:lnTo>
                    <a:pt x="344502" y="201707"/>
                  </a:lnTo>
                  <a:lnTo>
                    <a:pt x="344729" y="200004"/>
                  </a:lnTo>
                  <a:lnTo>
                    <a:pt x="344842" y="198301"/>
                  </a:lnTo>
                  <a:lnTo>
                    <a:pt x="344615" y="196485"/>
                  </a:lnTo>
                  <a:lnTo>
                    <a:pt x="343821" y="194442"/>
                  </a:lnTo>
                  <a:lnTo>
                    <a:pt x="341891" y="191150"/>
                  </a:lnTo>
                  <a:lnTo>
                    <a:pt x="340756" y="189675"/>
                  </a:lnTo>
                  <a:lnTo>
                    <a:pt x="339507" y="188767"/>
                  </a:lnTo>
                  <a:lnTo>
                    <a:pt x="338032" y="188539"/>
                  </a:lnTo>
                  <a:lnTo>
                    <a:pt x="335534" y="189675"/>
                  </a:lnTo>
                  <a:lnTo>
                    <a:pt x="334059" y="189902"/>
                  </a:lnTo>
                  <a:lnTo>
                    <a:pt x="328611" y="188880"/>
                  </a:lnTo>
                  <a:lnTo>
                    <a:pt x="327021" y="187291"/>
                  </a:lnTo>
                  <a:lnTo>
                    <a:pt x="328837" y="184453"/>
                  </a:lnTo>
                  <a:lnTo>
                    <a:pt x="328837" y="184453"/>
                  </a:lnTo>
                  <a:lnTo>
                    <a:pt x="329405" y="183432"/>
                  </a:lnTo>
                  <a:lnTo>
                    <a:pt x="329632" y="182523"/>
                  </a:lnTo>
                  <a:lnTo>
                    <a:pt x="329632" y="181615"/>
                  </a:lnTo>
                  <a:lnTo>
                    <a:pt x="329859" y="180708"/>
                  </a:lnTo>
                  <a:lnTo>
                    <a:pt x="330427" y="179572"/>
                  </a:lnTo>
                  <a:lnTo>
                    <a:pt x="336670" y="169583"/>
                  </a:lnTo>
                  <a:lnTo>
                    <a:pt x="336216" y="169129"/>
                  </a:lnTo>
                  <a:lnTo>
                    <a:pt x="334172" y="165951"/>
                  </a:lnTo>
                  <a:lnTo>
                    <a:pt x="330881" y="158346"/>
                  </a:lnTo>
                  <a:lnTo>
                    <a:pt x="329292" y="156757"/>
                  </a:lnTo>
                  <a:lnTo>
                    <a:pt x="328497" y="156303"/>
                  </a:lnTo>
                  <a:lnTo>
                    <a:pt x="326567" y="154260"/>
                  </a:lnTo>
                  <a:lnTo>
                    <a:pt x="324297" y="152898"/>
                  </a:lnTo>
                  <a:lnTo>
                    <a:pt x="323503" y="151762"/>
                  </a:lnTo>
                  <a:lnTo>
                    <a:pt x="322935" y="150287"/>
                  </a:lnTo>
                  <a:lnTo>
                    <a:pt x="322935" y="150060"/>
                  </a:lnTo>
                  <a:lnTo>
                    <a:pt x="322708" y="148470"/>
                  </a:lnTo>
                  <a:lnTo>
                    <a:pt x="321233" y="145292"/>
                  </a:lnTo>
                  <a:lnTo>
                    <a:pt x="314422" y="138141"/>
                  </a:lnTo>
                  <a:lnTo>
                    <a:pt x="313514" y="136666"/>
                  </a:lnTo>
                  <a:lnTo>
                    <a:pt x="312606" y="134963"/>
                  </a:lnTo>
                  <a:lnTo>
                    <a:pt x="312152" y="133033"/>
                  </a:lnTo>
                  <a:lnTo>
                    <a:pt x="312379" y="131104"/>
                  </a:lnTo>
                  <a:lnTo>
                    <a:pt x="312946" y="130082"/>
                  </a:lnTo>
                  <a:lnTo>
                    <a:pt x="313514" y="129855"/>
                  </a:lnTo>
                  <a:lnTo>
                    <a:pt x="314195" y="129855"/>
                  </a:lnTo>
                  <a:lnTo>
                    <a:pt x="314762" y="129628"/>
                  </a:lnTo>
                  <a:lnTo>
                    <a:pt x="316124" y="127471"/>
                  </a:lnTo>
                  <a:lnTo>
                    <a:pt x="316465" y="127017"/>
                  </a:lnTo>
                  <a:lnTo>
                    <a:pt x="320324" y="124293"/>
                  </a:lnTo>
                  <a:lnTo>
                    <a:pt x="321573" y="122818"/>
                  </a:lnTo>
                  <a:lnTo>
                    <a:pt x="323389" y="119980"/>
                  </a:lnTo>
                  <a:lnTo>
                    <a:pt x="324297" y="118958"/>
                  </a:lnTo>
                  <a:lnTo>
                    <a:pt x="325773" y="118164"/>
                  </a:lnTo>
                  <a:lnTo>
                    <a:pt x="331108" y="117142"/>
                  </a:lnTo>
                  <a:lnTo>
                    <a:pt x="330994" y="116802"/>
                  </a:lnTo>
                  <a:lnTo>
                    <a:pt x="332470" y="115553"/>
                  </a:lnTo>
                  <a:lnTo>
                    <a:pt x="335648" y="113850"/>
                  </a:lnTo>
                  <a:lnTo>
                    <a:pt x="339281" y="110331"/>
                  </a:lnTo>
                  <a:lnTo>
                    <a:pt x="340869" y="109196"/>
                  </a:lnTo>
                  <a:lnTo>
                    <a:pt x="350972" y="105223"/>
                  </a:lnTo>
                  <a:lnTo>
                    <a:pt x="364366" y="102840"/>
                  </a:lnTo>
                  <a:lnTo>
                    <a:pt x="367658" y="101024"/>
                  </a:lnTo>
                  <a:lnTo>
                    <a:pt x="377193" y="92738"/>
                  </a:lnTo>
                  <a:lnTo>
                    <a:pt x="378555" y="90467"/>
                  </a:lnTo>
                  <a:lnTo>
                    <a:pt x="379122" y="87403"/>
                  </a:lnTo>
                  <a:lnTo>
                    <a:pt x="379349" y="86608"/>
                  </a:lnTo>
                  <a:lnTo>
                    <a:pt x="379803" y="85813"/>
                  </a:lnTo>
                  <a:lnTo>
                    <a:pt x="380257" y="84792"/>
                  </a:lnTo>
                  <a:lnTo>
                    <a:pt x="380485" y="83316"/>
                  </a:lnTo>
                  <a:lnTo>
                    <a:pt x="380257" y="79230"/>
                  </a:lnTo>
                  <a:lnTo>
                    <a:pt x="380485" y="77867"/>
                  </a:lnTo>
                  <a:lnTo>
                    <a:pt x="380938" y="76505"/>
                  </a:lnTo>
                  <a:lnTo>
                    <a:pt x="382187" y="73781"/>
                  </a:lnTo>
                  <a:lnTo>
                    <a:pt x="382414" y="72306"/>
                  </a:lnTo>
                  <a:lnTo>
                    <a:pt x="382187" y="71057"/>
                  </a:lnTo>
                  <a:lnTo>
                    <a:pt x="381279" y="69695"/>
                  </a:lnTo>
                  <a:lnTo>
                    <a:pt x="380938" y="67084"/>
                  </a:lnTo>
                  <a:lnTo>
                    <a:pt x="380598" y="66403"/>
                  </a:lnTo>
                  <a:lnTo>
                    <a:pt x="380485" y="65835"/>
                  </a:lnTo>
                  <a:lnTo>
                    <a:pt x="381052" y="64814"/>
                  </a:lnTo>
                  <a:lnTo>
                    <a:pt x="381960" y="64020"/>
                  </a:lnTo>
                  <a:lnTo>
                    <a:pt x="385138" y="62884"/>
                  </a:lnTo>
                  <a:lnTo>
                    <a:pt x="388430" y="62430"/>
                  </a:lnTo>
                  <a:lnTo>
                    <a:pt x="398533" y="65268"/>
                  </a:lnTo>
                  <a:lnTo>
                    <a:pt x="400235" y="66176"/>
                  </a:lnTo>
                  <a:lnTo>
                    <a:pt x="401824" y="67311"/>
                  </a:lnTo>
                  <a:lnTo>
                    <a:pt x="403300" y="69581"/>
                  </a:lnTo>
                  <a:lnTo>
                    <a:pt x="407273" y="71398"/>
                  </a:lnTo>
                  <a:lnTo>
                    <a:pt x="407500" y="71625"/>
                  </a:lnTo>
                  <a:lnTo>
                    <a:pt x="408408" y="67765"/>
                  </a:lnTo>
                  <a:lnTo>
                    <a:pt x="409202" y="66063"/>
                  </a:lnTo>
                  <a:lnTo>
                    <a:pt x="409543" y="66176"/>
                  </a:lnTo>
                  <a:lnTo>
                    <a:pt x="411586" y="65835"/>
                  </a:lnTo>
                  <a:lnTo>
                    <a:pt x="412381" y="65495"/>
                  </a:lnTo>
                  <a:lnTo>
                    <a:pt x="413175" y="64701"/>
                  </a:lnTo>
                  <a:lnTo>
                    <a:pt x="413629" y="64020"/>
                  </a:lnTo>
                  <a:lnTo>
                    <a:pt x="415332" y="60387"/>
                  </a:lnTo>
                  <a:lnTo>
                    <a:pt x="415900" y="58457"/>
                  </a:lnTo>
                  <a:lnTo>
                    <a:pt x="416240" y="56301"/>
                  </a:lnTo>
                  <a:lnTo>
                    <a:pt x="416353" y="53803"/>
                  </a:lnTo>
                  <a:lnTo>
                    <a:pt x="415786" y="49036"/>
                  </a:lnTo>
                  <a:lnTo>
                    <a:pt x="416013" y="47334"/>
                  </a:lnTo>
                  <a:lnTo>
                    <a:pt x="417262" y="46085"/>
                  </a:lnTo>
                  <a:lnTo>
                    <a:pt x="416013" y="45517"/>
                  </a:lnTo>
                  <a:lnTo>
                    <a:pt x="415559" y="45063"/>
                  </a:lnTo>
                  <a:lnTo>
                    <a:pt x="414537" y="43020"/>
                  </a:lnTo>
                  <a:lnTo>
                    <a:pt x="414083" y="43247"/>
                  </a:lnTo>
                  <a:lnTo>
                    <a:pt x="414310" y="41885"/>
                  </a:lnTo>
                  <a:lnTo>
                    <a:pt x="417262" y="35755"/>
                  </a:lnTo>
                  <a:lnTo>
                    <a:pt x="421121" y="36777"/>
                  </a:lnTo>
                  <a:lnTo>
                    <a:pt x="422937" y="37799"/>
                  </a:lnTo>
                  <a:lnTo>
                    <a:pt x="424753" y="39161"/>
                  </a:lnTo>
                  <a:lnTo>
                    <a:pt x="426910" y="40977"/>
                  </a:lnTo>
                  <a:lnTo>
                    <a:pt x="433493" y="44609"/>
                  </a:lnTo>
                  <a:lnTo>
                    <a:pt x="434288" y="45517"/>
                  </a:lnTo>
                  <a:lnTo>
                    <a:pt x="435877" y="48015"/>
                  </a:lnTo>
                  <a:lnTo>
                    <a:pt x="436558" y="49263"/>
                  </a:lnTo>
                  <a:lnTo>
                    <a:pt x="437012" y="49717"/>
                  </a:lnTo>
                  <a:lnTo>
                    <a:pt x="437693" y="49944"/>
                  </a:lnTo>
                  <a:lnTo>
                    <a:pt x="438261" y="50398"/>
                  </a:lnTo>
                  <a:lnTo>
                    <a:pt x="438488" y="51306"/>
                  </a:lnTo>
                  <a:lnTo>
                    <a:pt x="438261" y="52215"/>
                  </a:lnTo>
                  <a:lnTo>
                    <a:pt x="437807" y="52328"/>
                  </a:lnTo>
                  <a:lnTo>
                    <a:pt x="437353" y="52215"/>
                  </a:lnTo>
                  <a:lnTo>
                    <a:pt x="437012" y="52441"/>
                  </a:lnTo>
                  <a:lnTo>
                    <a:pt x="436331" y="53803"/>
                  </a:lnTo>
                  <a:lnTo>
                    <a:pt x="435764" y="54031"/>
                  </a:lnTo>
                  <a:lnTo>
                    <a:pt x="435536" y="54484"/>
                  </a:lnTo>
                  <a:lnTo>
                    <a:pt x="435991" y="56528"/>
                  </a:lnTo>
                  <a:lnTo>
                    <a:pt x="436445" y="57322"/>
                  </a:lnTo>
                  <a:lnTo>
                    <a:pt x="438147" y="59366"/>
                  </a:lnTo>
                  <a:lnTo>
                    <a:pt x="438942" y="60047"/>
                  </a:lnTo>
                  <a:lnTo>
                    <a:pt x="442233" y="61409"/>
                  </a:lnTo>
                  <a:lnTo>
                    <a:pt x="455968" y="62998"/>
                  </a:lnTo>
                  <a:lnTo>
                    <a:pt x="465617" y="66403"/>
                  </a:lnTo>
                  <a:lnTo>
                    <a:pt x="466525" y="66290"/>
                  </a:lnTo>
                  <a:lnTo>
                    <a:pt x="467319" y="65949"/>
                  </a:lnTo>
                  <a:lnTo>
                    <a:pt x="469249" y="64360"/>
                  </a:lnTo>
                  <a:lnTo>
                    <a:pt x="474243" y="62203"/>
                  </a:lnTo>
                  <a:lnTo>
                    <a:pt x="475833" y="60614"/>
                  </a:lnTo>
                  <a:lnTo>
                    <a:pt x="477989" y="54825"/>
                  </a:lnTo>
                  <a:lnTo>
                    <a:pt x="479351" y="53803"/>
                  </a:lnTo>
                  <a:lnTo>
                    <a:pt x="481621" y="56528"/>
                  </a:lnTo>
                  <a:lnTo>
                    <a:pt x="485481" y="58571"/>
                  </a:lnTo>
                  <a:lnTo>
                    <a:pt x="486616" y="58798"/>
                  </a:lnTo>
                  <a:lnTo>
                    <a:pt x="488091" y="58457"/>
                  </a:lnTo>
                  <a:lnTo>
                    <a:pt x="491043" y="57095"/>
                  </a:lnTo>
                  <a:lnTo>
                    <a:pt x="492519" y="56982"/>
                  </a:lnTo>
                  <a:lnTo>
                    <a:pt x="493086" y="57549"/>
                  </a:lnTo>
                  <a:lnTo>
                    <a:pt x="493200" y="58457"/>
                  </a:lnTo>
                  <a:lnTo>
                    <a:pt x="493200" y="59479"/>
                  </a:lnTo>
                  <a:lnTo>
                    <a:pt x="493540" y="60047"/>
                  </a:lnTo>
                  <a:lnTo>
                    <a:pt x="494335" y="60160"/>
                  </a:lnTo>
                  <a:lnTo>
                    <a:pt x="495810" y="59593"/>
                  </a:lnTo>
                  <a:lnTo>
                    <a:pt x="496491" y="59706"/>
                  </a:lnTo>
                  <a:lnTo>
                    <a:pt x="497513" y="61068"/>
                  </a:lnTo>
                  <a:lnTo>
                    <a:pt x="498080" y="62430"/>
                  </a:lnTo>
                  <a:lnTo>
                    <a:pt x="498875" y="63338"/>
                  </a:lnTo>
                  <a:lnTo>
                    <a:pt x="500464" y="63452"/>
                  </a:lnTo>
                  <a:lnTo>
                    <a:pt x="501940" y="61976"/>
                  </a:lnTo>
                  <a:lnTo>
                    <a:pt x="502394" y="61522"/>
                  </a:lnTo>
                  <a:lnTo>
                    <a:pt x="502848" y="57776"/>
                  </a:lnTo>
                  <a:lnTo>
                    <a:pt x="502848" y="53350"/>
                  </a:lnTo>
                  <a:lnTo>
                    <a:pt x="503188" y="49377"/>
                  </a:lnTo>
                  <a:lnTo>
                    <a:pt x="505004" y="46425"/>
                  </a:lnTo>
                  <a:lnTo>
                    <a:pt x="510112" y="41885"/>
                  </a:lnTo>
                  <a:lnTo>
                    <a:pt x="510567" y="39047"/>
                  </a:lnTo>
                  <a:lnTo>
                    <a:pt x="511588" y="37345"/>
                  </a:lnTo>
                  <a:lnTo>
                    <a:pt x="511929" y="35529"/>
                  </a:lnTo>
                  <a:lnTo>
                    <a:pt x="512496" y="34167"/>
                  </a:lnTo>
                  <a:lnTo>
                    <a:pt x="513972" y="33599"/>
                  </a:lnTo>
                  <a:lnTo>
                    <a:pt x="519080" y="34280"/>
                  </a:lnTo>
                  <a:lnTo>
                    <a:pt x="524074" y="36323"/>
                  </a:lnTo>
                  <a:lnTo>
                    <a:pt x="526004" y="36096"/>
                  </a:lnTo>
                  <a:lnTo>
                    <a:pt x="527139" y="33485"/>
                  </a:lnTo>
                  <a:lnTo>
                    <a:pt x="526912" y="33258"/>
                  </a:lnTo>
                  <a:lnTo>
                    <a:pt x="526458" y="32350"/>
                  </a:lnTo>
                  <a:lnTo>
                    <a:pt x="526004" y="31215"/>
                  </a:lnTo>
                  <a:lnTo>
                    <a:pt x="525777" y="30307"/>
                  </a:lnTo>
                  <a:lnTo>
                    <a:pt x="525890" y="29285"/>
                  </a:lnTo>
                  <a:lnTo>
                    <a:pt x="526571" y="27469"/>
                  </a:lnTo>
                  <a:lnTo>
                    <a:pt x="528615" y="18275"/>
                  </a:lnTo>
                  <a:lnTo>
                    <a:pt x="528615" y="14189"/>
                  </a:lnTo>
                  <a:lnTo>
                    <a:pt x="528160" y="9648"/>
                  </a:lnTo>
                  <a:lnTo>
                    <a:pt x="528160" y="5449"/>
                  </a:lnTo>
                  <a:lnTo>
                    <a:pt x="529522" y="2384"/>
                  </a:lnTo>
                  <a:lnTo>
                    <a:pt x="529409" y="1589"/>
                  </a:lnTo>
                  <a:lnTo>
                    <a:pt x="529409" y="908"/>
                  </a:lnTo>
                  <a:lnTo>
                    <a:pt x="529522" y="454"/>
                  </a:lnTo>
                  <a:lnTo>
                    <a:pt x="529863" y="227"/>
                  </a:lnTo>
                  <a:lnTo>
                    <a:pt x="532020" y="0"/>
                  </a:lnTo>
                  <a:lnTo>
                    <a:pt x="537468" y="1816"/>
                  </a:lnTo>
                  <a:lnTo>
                    <a:pt x="545074" y="2384"/>
                  </a:lnTo>
                  <a:lnTo>
                    <a:pt x="545755" y="4427"/>
                  </a:lnTo>
                  <a:lnTo>
                    <a:pt x="546208" y="6470"/>
                  </a:lnTo>
                  <a:lnTo>
                    <a:pt x="546208" y="8513"/>
                  </a:lnTo>
                  <a:lnTo>
                    <a:pt x="545527" y="10670"/>
                  </a:lnTo>
                  <a:lnTo>
                    <a:pt x="547457" y="10670"/>
                  </a:lnTo>
                  <a:lnTo>
                    <a:pt x="554835" y="8627"/>
                  </a:lnTo>
                  <a:lnTo>
                    <a:pt x="555289" y="8286"/>
                  </a:lnTo>
                  <a:lnTo>
                    <a:pt x="556651" y="6697"/>
                  </a:lnTo>
                  <a:lnTo>
                    <a:pt x="556992" y="5902"/>
                  </a:lnTo>
                  <a:lnTo>
                    <a:pt x="557219" y="3973"/>
                  </a:lnTo>
                  <a:lnTo>
                    <a:pt x="557559" y="3405"/>
                  </a:lnTo>
                  <a:lnTo>
                    <a:pt x="558354" y="3405"/>
                  </a:lnTo>
                  <a:lnTo>
                    <a:pt x="558808" y="3973"/>
                  </a:lnTo>
                  <a:lnTo>
                    <a:pt x="559262" y="4654"/>
                  </a:lnTo>
                  <a:lnTo>
                    <a:pt x="559716" y="4994"/>
                  </a:lnTo>
                  <a:lnTo>
                    <a:pt x="564256" y="4994"/>
                  </a:lnTo>
                  <a:lnTo>
                    <a:pt x="566413" y="5562"/>
                  </a:lnTo>
                  <a:lnTo>
                    <a:pt x="571067" y="7946"/>
                  </a:lnTo>
                  <a:lnTo>
                    <a:pt x="575380" y="9421"/>
                  </a:lnTo>
                  <a:lnTo>
                    <a:pt x="577424" y="10670"/>
                  </a:lnTo>
                  <a:lnTo>
                    <a:pt x="582191" y="14870"/>
                  </a:lnTo>
                  <a:lnTo>
                    <a:pt x="584461" y="15778"/>
                  </a:lnTo>
                  <a:lnTo>
                    <a:pt x="590250" y="18048"/>
                  </a:lnTo>
                  <a:lnTo>
                    <a:pt x="597742" y="22248"/>
                  </a:lnTo>
                  <a:lnTo>
                    <a:pt x="599899" y="22816"/>
                  </a:lnTo>
                  <a:lnTo>
                    <a:pt x="602169" y="22816"/>
                  </a:lnTo>
                  <a:lnTo>
                    <a:pt x="603758" y="22248"/>
                  </a:lnTo>
                  <a:lnTo>
                    <a:pt x="607163" y="20432"/>
                  </a:lnTo>
                  <a:lnTo>
                    <a:pt x="607958" y="20205"/>
                  </a:lnTo>
                  <a:lnTo>
                    <a:pt x="610909" y="20205"/>
                  </a:lnTo>
                  <a:lnTo>
                    <a:pt x="611476" y="20659"/>
                  </a:lnTo>
                  <a:lnTo>
                    <a:pt x="611817" y="22475"/>
                  </a:lnTo>
                  <a:lnTo>
                    <a:pt x="612271" y="23269"/>
                  </a:lnTo>
                  <a:lnTo>
                    <a:pt x="612952" y="23497"/>
                  </a:lnTo>
                  <a:lnTo>
                    <a:pt x="614768" y="23610"/>
                  </a:lnTo>
                  <a:lnTo>
                    <a:pt x="615790" y="24405"/>
                  </a:lnTo>
                  <a:lnTo>
                    <a:pt x="616471" y="24745"/>
                  </a:lnTo>
                  <a:lnTo>
                    <a:pt x="617266" y="24745"/>
                  </a:lnTo>
                  <a:lnTo>
                    <a:pt x="616244" y="26107"/>
                  </a:lnTo>
                  <a:lnTo>
                    <a:pt x="617492" y="25767"/>
                  </a:lnTo>
                  <a:lnTo>
                    <a:pt x="618628" y="25767"/>
                  </a:lnTo>
                  <a:lnTo>
                    <a:pt x="619309" y="26448"/>
                  </a:lnTo>
                  <a:lnTo>
                    <a:pt x="619422" y="28037"/>
                  </a:lnTo>
                  <a:lnTo>
                    <a:pt x="621011" y="27583"/>
                  </a:lnTo>
                  <a:lnTo>
                    <a:pt x="621579" y="28264"/>
                  </a:lnTo>
                  <a:lnTo>
                    <a:pt x="621579" y="29285"/>
                  </a:lnTo>
                  <a:lnTo>
                    <a:pt x="621693" y="29967"/>
                  </a:lnTo>
                  <a:lnTo>
                    <a:pt x="631454" y="37118"/>
                  </a:lnTo>
                  <a:lnTo>
                    <a:pt x="636562" y="39388"/>
                  </a:lnTo>
                  <a:lnTo>
                    <a:pt x="645529" y="38820"/>
                  </a:lnTo>
                  <a:lnTo>
                    <a:pt x="659151" y="40864"/>
                  </a:lnTo>
                  <a:lnTo>
                    <a:pt x="659264" y="40750"/>
                  </a:lnTo>
                  <a:lnTo>
                    <a:pt x="661307" y="40409"/>
                  </a:lnTo>
                  <a:lnTo>
                    <a:pt x="662556" y="41431"/>
                  </a:lnTo>
                  <a:lnTo>
                    <a:pt x="663124" y="41658"/>
                  </a:lnTo>
                  <a:lnTo>
                    <a:pt x="664599" y="41204"/>
                  </a:lnTo>
                  <a:lnTo>
                    <a:pt x="665621" y="40183"/>
                  </a:lnTo>
                  <a:lnTo>
                    <a:pt x="670502" y="31783"/>
                  </a:lnTo>
                  <a:lnTo>
                    <a:pt x="672204" y="30648"/>
                  </a:lnTo>
                  <a:lnTo>
                    <a:pt x="675042" y="31102"/>
                  </a:lnTo>
                  <a:lnTo>
                    <a:pt x="676063" y="31102"/>
                  </a:lnTo>
                  <a:lnTo>
                    <a:pt x="677766" y="30307"/>
                  </a:lnTo>
                  <a:lnTo>
                    <a:pt x="678674" y="30194"/>
                  </a:lnTo>
                  <a:lnTo>
                    <a:pt x="679582" y="30534"/>
                  </a:lnTo>
                  <a:lnTo>
                    <a:pt x="681285" y="31556"/>
                  </a:lnTo>
                  <a:lnTo>
                    <a:pt x="687074" y="33258"/>
                  </a:lnTo>
                  <a:lnTo>
                    <a:pt x="688890" y="33485"/>
                  </a:lnTo>
                  <a:lnTo>
                    <a:pt x="690706" y="34280"/>
                  </a:lnTo>
                  <a:lnTo>
                    <a:pt x="691501" y="36096"/>
                  </a:lnTo>
                  <a:lnTo>
                    <a:pt x="691841" y="38253"/>
                  </a:lnTo>
                  <a:lnTo>
                    <a:pt x="692522" y="39955"/>
                  </a:lnTo>
                  <a:lnTo>
                    <a:pt x="693771" y="40864"/>
                  </a:lnTo>
                  <a:lnTo>
                    <a:pt x="695360" y="41090"/>
                  </a:lnTo>
                  <a:lnTo>
                    <a:pt x="699106" y="40977"/>
                  </a:lnTo>
                  <a:lnTo>
                    <a:pt x="700582" y="41431"/>
                  </a:lnTo>
                  <a:lnTo>
                    <a:pt x="704100" y="43815"/>
                  </a:lnTo>
                  <a:lnTo>
                    <a:pt x="705917" y="44496"/>
                  </a:lnTo>
                  <a:lnTo>
                    <a:pt x="707733" y="44269"/>
                  </a:lnTo>
                  <a:lnTo>
                    <a:pt x="711478" y="42907"/>
                  </a:lnTo>
                  <a:lnTo>
                    <a:pt x="713068" y="43020"/>
                  </a:lnTo>
                  <a:lnTo>
                    <a:pt x="715338" y="46199"/>
                  </a:lnTo>
                  <a:lnTo>
                    <a:pt x="716700" y="55847"/>
                  </a:lnTo>
                  <a:lnTo>
                    <a:pt x="720786" y="57322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113">
              <a:extLst>
                <a:ext uri="{FF2B5EF4-FFF2-40B4-BE49-F238E27FC236}">
                  <a16:creationId xmlns:a16="http://schemas.microsoft.com/office/drawing/2014/main" id="{3C5ADCC9-B136-4AAD-91FC-6FA34D37A646}"/>
                </a:ext>
              </a:extLst>
            </p:cNvPr>
            <p:cNvSpPr/>
            <p:nvPr/>
          </p:nvSpPr>
          <p:spPr>
            <a:xfrm>
              <a:off x="7501324" y="5203092"/>
              <a:ext cx="1040808" cy="1349033"/>
            </a:xfrm>
            <a:custGeom>
              <a:avLst/>
              <a:gdLst>
                <a:gd name="connsiteX0" fmla="*/ 40296 w 1155641"/>
                <a:gd name="connsiteY0" fmla="*/ 162660 h 1497873"/>
                <a:gd name="connsiteX1" fmla="*/ 44609 w 1155641"/>
                <a:gd name="connsiteY1" fmla="*/ 167540 h 1497873"/>
                <a:gd name="connsiteX2" fmla="*/ 46880 w 1155641"/>
                <a:gd name="connsiteY2" fmla="*/ 168902 h 1497873"/>
                <a:gd name="connsiteX3" fmla="*/ 49831 w 1155641"/>
                <a:gd name="connsiteY3" fmla="*/ 169470 h 1497873"/>
                <a:gd name="connsiteX4" fmla="*/ 53009 w 1155641"/>
                <a:gd name="connsiteY4" fmla="*/ 169357 h 1497873"/>
                <a:gd name="connsiteX5" fmla="*/ 55960 w 1155641"/>
                <a:gd name="connsiteY5" fmla="*/ 168789 h 1497873"/>
                <a:gd name="connsiteX6" fmla="*/ 61976 w 1155641"/>
                <a:gd name="connsiteY6" fmla="*/ 166292 h 1497873"/>
                <a:gd name="connsiteX7" fmla="*/ 64701 w 1155641"/>
                <a:gd name="connsiteY7" fmla="*/ 164589 h 1497873"/>
                <a:gd name="connsiteX8" fmla="*/ 65949 w 1155641"/>
                <a:gd name="connsiteY8" fmla="*/ 164135 h 1497873"/>
                <a:gd name="connsiteX9" fmla="*/ 73214 w 1155641"/>
                <a:gd name="connsiteY9" fmla="*/ 164930 h 1497873"/>
                <a:gd name="connsiteX10" fmla="*/ 76278 w 1155641"/>
                <a:gd name="connsiteY10" fmla="*/ 163794 h 1497873"/>
                <a:gd name="connsiteX11" fmla="*/ 82068 w 1155641"/>
                <a:gd name="connsiteY11" fmla="*/ 159595 h 1497873"/>
                <a:gd name="connsiteX12" fmla="*/ 84905 w 1155641"/>
                <a:gd name="connsiteY12" fmla="*/ 158346 h 1497873"/>
                <a:gd name="connsiteX13" fmla="*/ 86948 w 1155641"/>
                <a:gd name="connsiteY13" fmla="*/ 158119 h 1497873"/>
                <a:gd name="connsiteX14" fmla="*/ 87970 w 1155641"/>
                <a:gd name="connsiteY14" fmla="*/ 156757 h 1497873"/>
                <a:gd name="connsiteX15" fmla="*/ 88878 w 1155641"/>
                <a:gd name="connsiteY15" fmla="*/ 155168 h 1497873"/>
                <a:gd name="connsiteX16" fmla="*/ 90467 w 1155641"/>
                <a:gd name="connsiteY16" fmla="*/ 154373 h 1497873"/>
                <a:gd name="connsiteX17" fmla="*/ 100342 w 1155641"/>
                <a:gd name="connsiteY17" fmla="*/ 156870 h 1497873"/>
                <a:gd name="connsiteX18" fmla="*/ 101818 w 1155641"/>
                <a:gd name="connsiteY18" fmla="*/ 157778 h 1497873"/>
                <a:gd name="connsiteX19" fmla="*/ 103294 w 1155641"/>
                <a:gd name="connsiteY19" fmla="*/ 159141 h 1497873"/>
                <a:gd name="connsiteX20" fmla="*/ 105110 w 1155641"/>
                <a:gd name="connsiteY20" fmla="*/ 161751 h 1497873"/>
                <a:gd name="connsiteX21" fmla="*/ 105223 w 1155641"/>
                <a:gd name="connsiteY21" fmla="*/ 162092 h 1497873"/>
                <a:gd name="connsiteX22" fmla="*/ 106472 w 1155641"/>
                <a:gd name="connsiteY22" fmla="*/ 162546 h 1497873"/>
                <a:gd name="connsiteX23" fmla="*/ 107267 w 1155641"/>
                <a:gd name="connsiteY23" fmla="*/ 162319 h 1497873"/>
                <a:gd name="connsiteX24" fmla="*/ 107948 w 1155641"/>
                <a:gd name="connsiteY24" fmla="*/ 161978 h 1497873"/>
                <a:gd name="connsiteX25" fmla="*/ 108856 w 1155641"/>
                <a:gd name="connsiteY25" fmla="*/ 161865 h 1497873"/>
                <a:gd name="connsiteX26" fmla="*/ 113510 w 1155641"/>
                <a:gd name="connsiteY26" fmla="*/ 163567 h 1497873"/>
                <a:gd name="connsiteX27" fmla="*/ 116120 w 1155641"/>
                <a:gd name="connsiteY27" fmla="*/ 163567 h 1497873"/>
                <a:gd name="connsiteX28" fmla="*/ 117823 w 1155641"/>
                <a:gd name="connsiteY28" fmla="*/ 164135 h 1497873"/>
                <a:gd name="connsiteX29" fmla="*/ 118390 w 1155641"/>
                <a:gd name="connsiteY29" fmla="*/ 164135 h 1497873"/>
                <a:gd name="connsiteX30" fmla="*/ 119639 w 1155641"/>
                <a:gd name="connsiteY30" fmla="*/ 163454 h 1497873"/>
                <a:gd name="connsiteX31" fmla="*/ 119866 w 1155641"/>
                <a:gd name="connsiteY31" fmla="*/ 163000 h 1497873"/>
                <a:gd name="connsiteX32" fmla="*/ 119753 w 1155641"/>
                <a:gd name="connsiteY32" fmla="*/ 162319 h 1497873"/>
                <a:gd name="connsiteX33" fmla="*/ 120093 w 1155641"/>
                <a:gd name="connsiteY33" fmla="*/ 160843 h 1497873"/>
                <a:gd name="connsiteX34" fmla="*/ 120207 w 1155641"/>
                <a:gd name="connsiteY34" fmla="*/ 160616 h 1497873"/>
                <a:gd name="connsiteX35" fmla="*/ 122250 w 1155641"/>
                <a:gd name="connsiteY35" fmla="*/ 160503 h 1497873"/>
                <a:gd name="connsiteX36" fmla="*/ 122477 w 1155641"/>
                <a:gd name="connsiteY36" fmla="*/ 157892 h 1497873"/>
                <a:gd name="connsiteX37" fmla="*/ 123499 w 1155641"/>
                <a:gd name="connsiteY37" fmla="*/ 155849 h 1497873"/>
                <a:gd name="connsiteX38" fmla="*/ 124861 w 1155641"/>
                <a:gd name="connsiteY38" fmla="*/ 154714 h 1497873"/>
                <a:gd name="connsiteX39" fmla="*/ 131785 w 1155641"/>
                <a:gd name="connsiteY39" fmla="*/ 153124 h 1497873"/>
                <a:gd name="connsiteX40" fmla="*/ 132693 w 1155641"/>
                <a:gd name="connsiteY40" fmla="*/ 152784 h 1497873"/>
                <a:gd name="connsiteX41" fmla="*/ 133374 w 1155641"/>
                <a:gd name="connsiteY41" fmla="*/ 152216 h 1497873"/>
                <a:gd name="connsiteX42" fmla="*/ 134622 w 1155641"/>
                <a:gd name="connsiteY42" fmla="*/ 150628 h 1497873"/>
                <a:gd name="connsiteX43" fmla="*/ 134736 w 1155641"/>
                <a:gd name="connsiteY43" fmla="*/ 150287 h 1497873"/>
                <a:gd name="connsiteX44" fmla="*/ 135644 w 1155641"/>
                <a:gd name="connsiteY44" fmla="*/ 148244 h 1497873"/>
                <a:gd name="connsiteX45" fmla="*/ 135871 w 1155641"/>
                <a:gd name="connsiteY45" fmla="*/ 148017 h 1497873"/>
                <a:gd name="connsiteX46" fmla="*/ 136438 w 1155641"/>
                <a:gd name="connsiteY46" fmla="*/ 144044 h 1497873"/>
                <a:gd name="connsiteX47" fmla="*/ 136438 w 1155641"/>
                <a:gd name="connsiteY47" fmla="*/ 142455 h 1497873"/>
                <a:gd name="connsiteX48" fmla="*/ 136666 w 1155641"/>
                <a:gd name="connsiteY48" fmla="*/ 140866 h 1497873"/>
                <a:gd name="connsiteX49" fmla="*/ 137347 w 1155641"/>
                <a:gd name="connsiteY49" fmla="*/ 139390 h 1497873"/>
                <a:gd name="connsiteX50" fmla="*/ 138368 w 1155641"/>
                <a:gd name="connsiteY50" fmla="*/ 138595 h 1497873"/>
                <a:gd name="connsiteX51" fmla="*/ 140411 w 1155641"/>
                <a:gd name="connsiteY51" fmla="*/ 138368 h 1497873"/>
                <a:gd name="connsiteX52" fmla="*/ 141433 w 1155641"/>
                <a:gd name="connsiteY52" fmla="*/ 138028 h 1497873"/>
                <a:gd name="connsiteX53" fmla="*/ 145633 w 1155641"/>
                <a:gd name="connsiteY53" fmla="*/ 134395 h 1497873"/>
                <a:gd name="connsiteX54" fmla="*/ 147789 w 1155641"/>
                <a:gd name="connsiteY54" fmla="*/ 129855 h 1497873"/>
                <a:gd name="connsiteX55" fmla="*/ 147563 w 1155641"/>
                <a:gd name="connsiteY55" fmla="*/ 124747 h 1497873"/>
                <a:gd name="connsiteX56" fmla="*/ 144725 w 1155641"/>
                <a:gd name="connsiteY56" fmla="*/ 119185 h 1497873"/>
                <a:gd name="connsiteX57" fmla="*/ 142454 w 1155641"/>
                <a:gd name="connsiteY57" fmla="*/ 117256 h 1497873"/>
                <a:gd name="connsiteX58" fmla="*/ 142114 w 1155641"/>
                <a:gd name="connsiteY58" fmla="*/ 116688 h 1497873"/>
                <a:gd name="connsiteX59" fmla="*/ 142568 w 1155641"/>
                <a:gd name="connsiteY59" fmla="*/ 115553 h 1497873"/>
                <a:gd name="connsiteX60" fmla="*/ 143590 w 1155641"/>
                <a:gd name="connsiteY60" fmla="*/ 114191 h 1497873"/>
                <a:gd name="connsiteX61" fmla="*/ 145519 w 1155641"/>
                <a:gd name="connsiteY61" fmla="*/ 112261 h 1497873"/>
                <a:gd name="connsiteX62" fmla="*/ 147563 w 1155641"/>
                <a:gd name="connsiteY62" fmla="*/ 111240 h 1497873"/>
                <a:gd name="connsiteX63" fmla="*/ 151762 w 1155641"/>
                <a:gd name="connsiteY63" fmla="*/ 110331 h 1497873"/>
                <a:gd name="connsiteX64" fmla="*/ 153805 w 1155641"/>
                <a:gd name="connsiteY64" fmla="*/ 108969 h 1497873"/>
                <a:gd name="connsiteX65" fmla="*/ 158573 w 1155641"/>
                <a:gd name="connsiteY65" fmla="*/ 102726 h 1497873"/>
                <a:gd name="connsiteX66" fmla="*/ 161297 w 1155641"/>
                <a:gd name="connsiteY66" fmla="*/ 101364 h 1497873"/>
                <a:gd name="connsiteX67" fmla="*/ 162432 w 1155641"/>
                <a:gd name="connsiteY67" fmla="*/ 100570 h 1497873"/>
                <a:gd name="connsiteX68" fmla="*/ 163341 w 1155641"/>
                <a:gd name="connsiteY68" fmla="*/ 99435 h 1497873"/>
                <a:gd name="connsiteX69" fmla="*/ 163908 w 1155641"/>
                <a:gd name="connsiteY69" fmla="*/ 98186 h 1497873"/>
                <a:gd name="connsiteX70" fmla="*/ 163908 w 1155641"/>
                <a:gd name="connsiteY70" fmla="*/ 96710 h 1497873"/>
                <a:gd name="connsiteX71" fmla="*/ 163227 w 1155641"/>
                <a:gd name="connsiteY71" fmla="*/ 96256 h 1497873"/>
                <a:gd name="connsiteX72" fmla="*/ 162886 w 1155641"/>
                <a:gd name="connsiteY72" fmla="*/ 95689 h 1497873"/>
                <a:gd name="connsiteX73" fmla="*/ 163681 w 1155641"/>
                <a:gd name="connsiteY73" fmla="*/ 93873 h 1497873"/>
                <a:gd name="connsiteX74" fmla="*/ 165724 w 1155641"/>
                <a:gd name="connsiteY74" fmla="*/ 91716 h 1497873"/>
                <a:gd name="connsiteX75" fmla="*/ 168335 w 1155641"/>
                <a:gd name="connsiteY75" fmla="*/ 90240 h 1497873"/>
                <a:gd name="connsiteX76" fmla="*/ 172421 w 1155641"/>
                <a:gd name="connsiteY76" fmla="*/ 89332 h 1497873"/>
                <a:gd name="connsiteX77" fmla="*/ 173670 w 1155641"/>
                <a:gd name="connsiteY77" fmla="*/ 89105 h 1497873"/>
                <a:gd name="connsiteX78" fmla="*/ 176507 w 1155641"/>
                <a:gd name="connsiteY78" fmla="*/ 89559 h 1497873"/>
                <a:gd name="connsiteX79" fmla="*/ 177870 w 1155641"/>
                <a:gd name="connsiteY79" fmla="*/ 91489 h 1497873"/>
                <a:gd name="connsiteX80" fmla="*/ 178324 w 1155641"/>
                <a:gd name="connsiteY80" fmla="*/ 94667 h 1497873"/>
                <a:gd name="connsiteX81" fmla="*/ 178324 w 1155641"/>
                <a:gd name="connsiteY81" fmla="*/ 98867 h 1497873"/>
                <a:gd name="connsiteX82" fmla="*/ 177983 w 1155641"/>
                <a:gd name="connsiteY82" fmla="*/ 102953 h 1497873"/>
                <a:gd name="connsiteX83" fmla="*/ 176394 w 1155641"/>
                <a:gd name="connsiteY83" fmla="*/ 110218 h 1497873"/>
                <a:gd name="connsiteX84" fmla="*/ 176054 w 1155641"/>
                <a:gd name="connsiteY84" fmla="*/ 113850 h 1497873"/>
                <a:gd name="connsiteX85" fmla="*/ 176394 w 1155641"/>
                <a:gd name="connsiteY85" fmla="*/ 117256 h 1497873"/>
                <a:gd name="connsiteX86" fmla="*/ 177416 w 1155641"/>
                <a:gd name="connsiteY86" fmla="*/ 119526 h 1497873"/>
                <a:gd name="connsiteX87" fmla="*/ 179232 w 1155641"/>
                <a:gd name="connsiteY87" fmla="*/ 121001 h 1497873"/>
                <a:gd name="connsiteX88" fmla="*/ 181729 w 1155641"/>
                <a:gd name="connsiteY88" fmla="*/ 122023 h 1497873"/>
                <a:gd name="connsiteX89" fmla="*/ 184453 w 1155641"/>
                <a:gd name="connsiteY89" fmla="*/ 123385 h 1497873"/>
                <a:gd name="connsiteX90" fmla="*/ 187177 w 1155641"/>
                <a:gd name="connsiteY90" fmla="*/ 126223 h 1497873"/>
                <a:gd name="connsiteX91" fmla="*/ 193307 w 1155641"/>
                <a:gd name="connsiteY91" fmla="*/ 135304 h 1497873"/>
                <a:gd name="connsiteX92" fmla="*/ 194215 w 1155641"/>
                <a:gd name="connsiteY92" fmla="*/ 135757 h 1497873"/>
                <a:gd name="connsiteX93" fmla="*/ 196145 w 1155641"/>
                <a:gd name="connsiteY93" fmla="*/ 136439 h 1497873"/>
                <a:gd name="connsiteX94" fmla="*/ 200685 w 1155641"/>
                <a:gd name="connsiteY94" fmla="*/ 139049 h 1497873"/>
                <a:gd name="connsiteX95" fmla="*/ 202388 w 1155641"/>
                <a:gd name="connsiteY95" fmla="*/ 139163 h 1497873"/>
                <a:gd name="connsiteX96" fmla="*/ 203069 w 1155641"/>
                <a:gd name="connsiteY96" fmla="*/ 138822 h 1497873"/>
                <a:gd name="connsiteX97" fmla="*/ 204544 w 1155641"/>
                <a:gd name="connsiteY97" fmla="*/ 137460 h 1497873"/>
                <a:gd name="connsiteX98" fmla="*/ 205112 w 1155641"/>
                <a:gd name="connsiteY98" fmla="*/ 137233 h 1497873"/>
                <a:gd name="connsiteX99" fmla="*/ 205566 w 1155641"/>
                <a:gd name="connsiteY99" fmla="*/ 137460 h 1497873"/>
                <a:gd name="connsiteX100" fmla="*/ 205907 w 1155641"/>
                <a:gd name="connsiteY100" fmla="*/ 137574 h 1497873"/>
                <a:gd name="connsiteX101" fmla="*/ 206588 w 1155641"/>
                <a:gd name="connsiteY101" fmla="*/ 138822 h 1497873"/>
                <a:gd name="connsiteX102" fmla="*/ 207382 w 1155641"/>
                <a:gd name="connsiteY102" fmla="*/ 139277 h 1497873"/>
                <a:gd name="connsiteX103" fmla="*/ 208971 w 1155641"/>
                <a:gd name="connsiteY103" fmla="*/ 139503 h 1497873"/>
                <a:gd name="connsiteX104" fmla="*/ 211923 w 1155641"/>
                <a:gd name="connsiteY104" fmla="*/ 139390 h 1497873"/>
                <a:gd name="connsiteX105" fmla="*/ 213398 w 1155641"/>
                <a:gd name="connsiteY105" fmla="*/ 139958 h 1497873"/>
                <a:gd name="connsiteX106" fmla="*/ 215895 w 1155641"/>
                <a:gd name="connsiteY106" fmla="*/ 143249 h 1497873"/>
                <a:gd name="connsiteX107" fmla="*/ 214420 w 1155641"/>
                <a:gd name="connsiteY107" fmla="*/ 146541 h 1497873"/>
                <a:gd name="connsiteX108" fmla="*/ 211695 w 1155641"/>
                <a:gd name="connsiteY108" fmla="*/ 149946 h 1497873"/>
                <a:gd name="connsiteX109" fmla="*/ 209993 w 1155641"/>
                <a:gd name="connsiteY109" fmla="*/ 153806 h 1497873"/>
                <a:gd name="connsiteX110" fmla="*/ 209652 w 1155641"/>
                <a:gd name="connsiteY110" fmla="*/ 154487 h 1497873"/>
                <a:gd name="connsiteX111" fmla="*/ 209539 w 1155641"/>
                <a:gd name="connsiteY111" fmla="*/ 154827 h 1497873"/>
                <a:gd name="connsiteX112" fmla="*/ 211241 w 1155641"/>
                <a:gd name="connsiteY112" fmla="*/ 154941 h 1497873"/>
                <a:gd name="connsiteX113" fmla="*/ 212717 w 1155641"/>
                <a:gd name="connsiteY113" fmla="*/ 155508 h 1497873"/>
                <a:gd name="connsiteX114" fmla="*/ 218279 w 1155641"/>
                <a:gd name="connsiteY114" fmla="*/ 158459 h 1497873"/>
                <a:gd name="connsiteX115" fmla="*/ 218960 w 1155641"/>
                <a:gd name="connsiteY115" fmla="*/ 159027 h 1497873"/>
                <a:gd name="connsiteX116" fmla="*/ 219641 w 1155641"/>
                <a:gd name="connsiteY116" fmla="*/ 159935 h 1497873"/>
                <a:gd name="connsiteX117" fmla="*/ 220549 w 1155641"/>
                <a:gd name="connsiteY117" fmla="*/ 162205 h 1497873"/>
                <a:gd name="connsiteX118" fmla="*/ 222252 w 1155641"/>
                <a:gd name="connsiteY118" fmla="*/ 165157 h 1497873"/>
                <a:gd name="connsiteX119" fmla="*/ 223046 w 1155641"/>
                <a:gd name="connsiteY119" fmla="*/ 166973 h 1497873"/>
                <a:gd name="connsiteX120" fmla="*/ 223614 w 1155641"/>
                <a:gd name="connsiteY120" fmla="*/ 168789 h 1497873"/>
                <a:gd name="connsiteX121" fmla="*/ 223727 w 1155641"/>
                <a:gd name="connsiteY121" fmla="*/ 171173 h 1497873"/>
                <a:gd name="connsiteX122" fmla="*/ 223387 w 1155641"/>
                <a:gd name="connsiteY122" fmla="*/ 172875 h 1497873"/>
                <a:gd name="connsiteX123" fmla="*/ 222819 w 1155641"/>
                <a:gd name="connsiteY123" fmla="*/ 174578 h 1497873"/>
                <a:gd name="connsiteX124" fmla="*/ 222479 w 1155641"/>
                <a:gd name="connsiteY124" fmla="*/ 176735 h 1497873"/>
                <a:gd name="connsiteX125" fmla="*/ 226338 w 1155641"/>
                <a:gd name="connsiteY125" fmla="*/ 175599 h 1497873"/>
                <a:gd name="connsiteX126" fmla="*/ 229517 w 1155641"/>
                <a:gd name="connsiteY126" fmla="*/ 176961 h 1497873"/>
                <a:gd name="connsiteX127" fmla="*/ 232468 w 1155641"/>
                <a:gd name="connsiteY127" fmla="*/ 177529 h 1497873"/>
                <a:gd name="connsiteX128" fmla="*/ 235533 w 1155641"/>
                <a:gd name="connsiteY128" fmla="*/ 173783 h 1497873"/>
                <a:gd name="connsiteX129" fmla="*/ 237916 w 1155641"/>
                <a:gd name="connsiteY129" fmla="*/ 169129 h 1497873"/>
                <a:gd name="connsiteX130" fmla="*/ 238257 w 1155641"/>
                <a:gd name="connsiteY130" fmla="*/ 166746 h 1497873"/>
                <a:gd name="connsiteX131" fmla="*/ 237122 w 1155641"/>
                <a:gd name="connsiteY131" fmla="*/ 164475 h 1497873"/>
                <a:gd name="connsiteX132" fmla="*/ 236214 w 1155641"/>
                <a:gd name="connsiteY132" fmla="*/ 163908 h 1497873"/>
                <a:gd name="connsiteX133" fmla="*/ 234057 w 1155641"/>
                <a:gd name="connsiteY133" fmla="*/ 163454 h 1497873"/>
                <a:gd name="connsiteX134" fmla="*/ 233149 w 1155641"/>
                <a:gd name="connsiteY134" fmla="*/ 162886 h 1497873"/>
                <a:gd name="connsiteX135" fmla="*/ 232241 w 1155641"/>
                <a:gd name="connsiteY135" fmla="*/ 161524 h 1497873"/>
                <a:gd name="connsiteX136" fmla="*/ 231446 w 1155641"/>
                <a:gd name="connsiteY136" fmla="*/ 159027 h 1497873"/>
                <a:gd name="connsiteX137" fmla="*/ 230424 w 1155641"/>
                <a:gd name="connsiteY137" fmla="*/ 158006 h 1497873"/>
                <a:gd name="connsiteX138" fmla="*/ 230198 w 1155641"/>
                <a:gd name="connsiteY138" fmla="*/ 157665 h 1497873"/>
                <a:gd name="connsiteX139" fmla="*/ 230084 w 1155641"/>
                <a:gd name="connsiteY139" fmla="*/ 157325 h 1497873"/>
                <a:gd name="connsiteX140" fmla="*/ 230198 w 1155641"/>
                <a:gd name="connsiteY140" fmla="*/ 156984 h 1497873"/>
                <a:gd name="connsiteX141" fmla="*/ 230424 w 1155641"/>
                <a:gd name="connsiteY141" fmla="*/ 156644 h 1497873"/>
                <a:gd name="connsiteX142" fmla="*/ 233603 w 1155641"/>
                <a:gd name="connsiteY142" fmla="*/ 153692 h 1497873"/>
                <a:gd name="connsiteX143" fmla="*/ 231900 w 1155641"/>
                <a:gd name="connsiteY143" fmla="*/ 148811 h 1497873"/>
                <a:gd name="connsiteX144" fmla="*/ 232354 w 1155641"/>
                <a:gd name="connsiteY144" fmla="*/ 147222 h 1497873"/>
                <a:gd name="connsiteX145" fmla="*/ 234851 w 1155641"/>
                <a:gd name="connsiteY145" fmla="*/ 145293 h 1497873"/>
                <a:gd name="connsiteX146" fmla="*/ 237008 w 1155641"/>
                <a:gd name="connsiteY146" fmla="*/ 144611 h 1497873"/>
                <a:gd name="connsiteX147" fmla="*/ 237916 w 1155641"/>
                <a:gd name="connsiteY147" fmla="*/ 144044 h 1497873"/>
                <a:gd name="connsiteX148" fmla="*/ 238711 w 1155641"/>
                <a:gd name="connsiteY148" fmla="*/ 142795 h 1497873"/>
                <a:gd name="connsiteX149" fmla="*/ 239051 w 1155641"/>
                <a:gd name="connsiteY149" fmla="*/ 141092 h 1497873"/>
                <a:gd name="connsiteX150" fmla="*/ 238824 w 1155641"/>
                <a:gd name="connsiteY150" fmla="*/ 137914 h 1497873"/>
                <a:gd name="connsiteX151" fmla="*/ 239165 w 1155641"/>
                <a:gd name="connsiteY151" fmla="*/ 136098 h 1497873"/>
                <a:gd name="connsiteX152" fmla="*/ 240981 w 1155641"/>
                <a:gd name="connsiteY152" fmla="*/ 133374 h 1497873"/>
                <a:gd name="connsiteX153" fmla="*/ 248019 w 1155641"/>
                <a:gd name="connsiteY153" fmla="*/ 128607 h 1497873"/>
                <a:gd name="connsiteX154" fmla="*/ 248019 w 1155641"/>
                <a:gd name="connsiteY154" fmla="*/ 128493 h 1497873"/>
                <a:gd name="connsiteX155" fmla="*/ 248700 w 1155641"/>
                <a:gd name="connsiteY155" fmla="*/ 127131 h 1497873"/>
                <a:gd name="connsiteX156" fmla="*/ 249154 w 1155641"/>
                <a:gd name="connsiteY156" fmla="*/ 125542 h 1497873"/>
                <a:gd name="connsiteX157" fmla="*/ 249721 w 1155641"/>
                <a:gd name="connsiteY157" fmla="*/ 124180 h 1497873"/>
                <a:gd name="connsiteX158" fmla="*/ 250743 w 1155641"/>
                <a:gd name="connsiteY158" fmla="*/ 123385 h 1497873"/>
                <a:gd name="connsiteX159" fmla="*/ 251878 w 1155641"/>
                <a:gd name="connsiteY159" fmla="*/ 122818 h 1497873"/>
                <a:gd name="connsiteX160" fmla="*/ 253013 w 1155641"/>
                <a:gd name="connsiteY160" fmla="*/ 121796 h 1497873"/>
                <a:gd name="connsiteX161" fmla="*/ 253921 w 1155641"/>
                <a:gd name="connsiteY161" fmla="*/ 120434 h 1497873"/>
                <a:gd name="connsiteX162" fmla="*/ 255397 w 1155641"/>
                <a:gd name="connsiteY162" fmla="*/ 115439 h 1497873"/>
                <a:gd name="connsiteX163" fmla="*/ 258234 w 1155641"/>
                <a:gd name="connsiteY163" fmla="*/ 109537 h 1497873"/>
                <a:gd name="connsiteX164" fmla="*/ 258802 w 1155641"/>
                <a:gd name="connsiteY164" fmla="*/ 106472 h 1497873"/>
                <a:gd name="connsiteX165" fmla="*/ 258689 w 1155641"/>
                <a:gd name="connsiteY165" fmla="*/ 104656 h 1497873"/>
                <a:gd name="connsiteX166" fmla="*/ 257440 w 1155641"/>
                <a:gd name="connsiteY166" fmla="*/ 99661 h 1497873"/>
                <a:gd name="connsiteX167" fmla="*/ 257440 w 1155641"/>
                <a:gd name="connsiteY167" fmla="*/ 97618 h 1497873"/>
                <a:gd name="connsiteX168" fmla="*/ 257667 w 1155641"/>
                <a:gd name="connsiteY168" fmla="*/ 95802 h 1497873"/>
                <a:gd name="connsiteX169" fmla="*/ 257440 w 1155641"/>
                <a:gd name="connsiteY169" fmla="*/ 94440 h 1497873"/>
                <a:gd name="connsiteX170" fmla="*/ 256191 w 1155641"/>
                <a:gd name="connsiteY170" fmla="*/ 93532 h 1497873"/>
                <a:gd name="connsiteX171" fmla="*/ 255283 w 1155641"/>
                <a:gd name="connsiteY171" fmla="*/ 91602 h 1497873"/>
                <a:gd name="connsiteX172" fmla="*/ 256078 w 1155641"/>
                <a:gd name="connsiteY172" fmla="*/ 88197 h 1497873"/>
                <a:gd name="connsiteX173" fmla="*/ 257780 w 1155641"/>
                <a:gd name="connsiteY173" fmla="*/ 84792 h 1497873"/>
                <a:gd name="connsiteX174" fmla="*/ 259597 w 1155641"/>
                <a:gd name="connsiteY174" fmla="*/ 83089 h 1497873"/>
                <a:gd name="connsiteX175" fmla="*/ 264364 w 1155641"/>
                <a:gd name="connsiteY175" fmla="*/ 82522 h 1497873"/>
                <a:gd name="connsiteX176" fmla="*/ 266294 w 1155641"/>
                <a:gd name="connsiteY176" fmla="*/ 83089 h 1497873"/>
                <a:gd name="connsiteX177" fmla="*/ 266407 w 1155641"/>
                <a:gd name="connsiteY177" fmla="*/ 84792 h 1497873"/>
                <a:gd name="connsiteX178" fmla="*/ 268904 w 1155641"/>
                <a:gd name="connsiteY178" fmla="*/ 87175 h 1497873"/>
                <a:gd name="connsiteX179" fmla="*/ 269585 w 1155641"/>
                <a:gd name="connsiteY179" fmla="*/ 87516 h 1497873"/>
                <a:gd name="connsiteX180" fmla="*/ 270607 w 1155641"/>
                <a:gd name="connsiteY180" fmla="*/ 87062 h 1497873"/>
                <a:gd name="connsiteX181" fmla="*/ 271061 w 1155641"/>
                <a:gd name="connsiteY181" fmla="*/ 86267 h 1497873"/>
                <a:gd name="connsiteX182" fmla="*/ 271402 w 1155641"/>
                <a:gd name="connsiteY182" fmla="*/ 85246 h 1497873"/>
                <a:gd name="connsiteX183" fmla="*/ 272083 w 1155641"/>
                <a:gd name="connsiteY183" fmla="*/ 84338 h 1497873"/>
                <a:gd name="connsiteX184" fmla="*/ 273672 w 1155641"/>
                <a:gd name="connsiteY184" fmla="*/ 83203 h 1497873"/>
                <a:gd name="connsiteX185" fmla="*/ 274466 w 1155641"/>
                <a:gd name="connsiteY185" fmla="*/ 82976 h 1497873"/>
                <a:gd name="connsiteX186" fmla="*/ 274807 w 1155641"/>
                <a:gd name="connsiteY186" fmla="*/ 83884 h 1497873"/>
                <a:gd name="connsiteX187" fmla="*/ 275375 w 1155641"/>
                <a:gd name="connsiteY187" fmla="*/ 97391 h 1497873"/>
                <a:gd name="connsiteX188" fmla="*/ 275261 w 1155641"/>
                <a:gd name="connsiteY188" fmla="*/ 99548 h 1497873"/>
                <a:gd name="connsiteX189" fmla="*/ 275488 w 1155641"/>
                <a:gd name="connsiteY189" fmla="*/ 100342 h 1497873"/>
                <a:gd name="connsiteX190" fmla="*/ 276169 w 1155641"/>
                <a:gd name="connsiteY190" fmla="*/ 101024 h 1497873"/>
                <a:gd name="connsiteX191" fmla="*/ 278326 w 1155641"/>
                <a:gd name="connsiteY191" fmla="*/ 102159 h 1497873"/>
                <a:gd name="connsiteX192" fmla="*/ 279234 w 1155641"/>
                <a:gd name="connsiteY192" fmla="*/ 102840 h 1497873"/>
                <a:gd name="connsiteX193" fmla="*/ 281163 w 1155641"/>
                <a:gd name="connsiteY193" fmla="*/ 107948 h 1497873"/>
                <a:gd name="connsiteX194" fmla="*/ 282412 w 1155641"/>
                <a:gd name="connsiteY194" fmla="*/ 109650 h 1497873"/>
                <a:gd name="connsiteX195" fmla="*/ 284455 w 1155641"/>
                <a:gd name="connsiteY195" fmla="*/ 111012 h 1497873"/>
                <a:gd name="connsiteX196" fmla="*/ 286725 w 1155641"/>
                <a:gd name="connsiteY196" fmla="*/ 111807 h 1497873"/>
                <a:gd name="connsiteX197" fmla="*/ 297849 w 1155641"/>
                <a:gd name="connsiteY197" fmla="*/ 111921 h 1497873"/>
                <a:gd name="connsiteX198" fmla="*/ 299665 w 1155641"/>
                <a:gd name="connsiteY198" fmla="*/ 111240 h 1497873"/>
                <a:gd name="connsiteX199" fmla="*/ 301141 w 1155641"/>
                <a:gd name="connsiteY199" fmla="*/ 109196 h 1497873"/>
                <a:gd name="connsiteX200" fmla="*/ 301141 w 1155641"/>
                <a:gd name="connsiteY200" fmla="*/ 108061 h 1497873"/>
                <a:gd name="connsiteX201" fmla="*/ 301027 w 1155641"/>
                <a:gd name="connsiteY201" fmla="*/ 106472 h 1497873"/>
                <a:gd name="connsiteX202" fmla="*/ 301255 w 1155641"/>
                <a:gd name="connsiteY202" fmla="*/ 104883 h 1497873"/>
                <a:gd name="connsiteX203" fmla="*/ 302276 w 1155641"/>
                <a:gd name="connsiteY203" fmla="*/ 103748 h 1497873"/>
                <a:gd name="connsiteX204" fmla="*/ 303298 w 1155641"/>
                <a:gd name="connsiteY204" fmla="*/ 103748 h 1497873"/>
                <a:gd name="connsiteX205" fmla="*/ 305681 w 1155641"/>
                <a:gd name="connsiteY205" fmla="*/ 105224 h 1497873"/>
                <a:gd name="connsiteX206" fmla="*/ 306930 w 1155641"/>
                <a:gd name="connsiteY206" fmla="*/ 105451 h 1497873"/>
                <a:gd name="connsiteX207" fmla="*/ 308973 w 1155641"/>
                <a:gd name="connsiteY207" fmla="*/ 104770 h 1497873"/>
                <a:gd name="connsiteX208" fmla="*/ 315443 w 1155641"/>
                <a:gd name="connsiteY208" fmla="*/ 101478 h 1497873"/>
                <a:gd name="connsiteX209" fmla="*/ 319643 w 1155641"/>
                <a:gd name="connsiteY209" fmla="*/ 100797 h 1497873"/>
                <a:gd name="connsiteX210" fmla="*/ 321573 w 1155641"/>
                <a:gd name="connsiteY210" fmla="*/ 100910 h 1497873"/>
                <a:gd name="connsiteX211" fmla="*/ 323616 w 1155641"/>
                <a:gd name="connsiteY211" fmla="*/ 101478 h 1497873"/>
                <a:gd name="connsiteX212" fmla="*/ 326000 w 1155641"/>
                <a:gd name="connsiteY212" fmla="*/ 103067 h 1497873"/>
                <a:gd name="connsiteX213" fmla="*/ 326681 w 1155641"/>
                <a:gd name="connsiteY213" fmla="*/ 105337 h 1497873"/>
                <a:gd name="connsiteX214" fmla="*/ 326681 w 1155641"/>
                <a:gd name="connsiteY214" fmla="*/ 108061 h 1497873"/>
                <a:gd name="connsiteX215" fmla="*/ 327362 w 1155641"/>
                <a:gd name="connsiteY215" fmla="*/ 111126 h 1497873"/>
                <a:gd name="connsiteX216" fmla="*/ 328837 w 1155641"/>
                <a:gd name="connsiteY216" fmla="*/ 113056 h 1497873"/>
                <a:gd name="connsiteX217" fmla="*/ 332697 w 1155641"/>
                <a:gd name="connsiteY217" fmla="*/ 116461 h 1497873"/>
                <a:gd name="connsiteX218" fmla="*/ 333718 w 1155641"/>
                <a:gd name="connsiteY218" fmla="*/ 118845 h 1497873"/>
                <a:gd name="connsiteX219" fmla="*/ 333832 w 1155641"/>
                <a:gd name="connsiteY219" fmla="*/ 122023 h 1497873"/>
                <a:gd name="connsiteX220" fmla="*/ 337010 w 1155641"/>
                <a:gd name="connsiteY220" fmla="*/ 122136 h 1497873"/>
                <a:gd name="connsiteX221" fmla="*/ 341096 w 1155641"/>
                <a:gd name="connsiteY221" fmla="*/ 120547 h 1497873"/>
                <a:gd name="connsiteX222" fmla="*/ 343821 w 1155641"/>
                <a:gd name="connsiteY222" fmla="*/ 118845 h 1497873"/>
                <a:gd name="connsiteX223" fmla="*/ 345069 w 1155641"/>
                <a:gd name="connsiteY223" fmla="*/ 116120 h 1497873"/>
                <a:gd name="connsiteX224" fmla="*/ 343821 w 1155641"/>
                <a:gd name="connsiteY224" fmla="*/ 113623 h 1497873"/>
                <a:gd name="connsiteX225" fmla="*/ 339848 w 1155641"/>
                <a:gd name="connsiteY225" fmla="*/ 109537 h 1497873"/>
                <a:gd name="connsiteX226" fmla="*/ 338940 w 1155641"/>
                <a:gd name="connsiteY226" fmla="*/ 107948 h 1497873"/>
                <a:gd name="connsiteX227" fmla="*/ 338599 w 1155641"/>
                <a:gd name="connsiteY227" fmla="*/ 106813 h 1497873"/>
                <a:gd name="connsiteX228" fmla="*/ 338713 w 1155641"/>
                <a:gd name="connsiteY228" fmla="*/ 105564 h 1497873"/>
                <a:gd name="connsiteX229" fmla="*/ 339167 w 1155641"/>
                <a:gd name="connsiteY229" fmla="*/ 103634 h 1497873"/>
                <a:gd name="connsiteX230" fmla="*/ 339848 w 1155641"/>
                <a:gd name="connsiteY230" fmla="*/ 102272 h 1497873"/>
                <a:gd name="connsiteX231" fmla="*/ 341891 w 1155641"/>
                <a:gd name="connsiteY231" fmla="*/ 100456 h 1497873"/>
                <a:gd name="connsiteX232" fmla="*/ 342572 w 1155641"/>
                <a:gd name="connsiteY232" fmla="*/ 99548 h 1497873"/>
                <a:gd name="connsiteX233" fmla="*/ 343253 w 1155641"/>
                <a:gd name="connsiteY233" fmla="*/ 96483 h 1497873"/>
                <a:gd name="connsiteX234" fmla="*/ 342572 w 1155641"/>
                <a:gd name="connsiteY234" fmla="*/ 94894 h 1497873"/>
                <a:gd name="connsiteX235" fmla="*/ 340869 w 1155641"/>
                <a:gd name="connsiteY235" fmla="*/ 94213 h 1497873"/>
                <a:gd name="connsiteX236" fmla="*/ 336556 w 1155641"/>
                <a:gd name="connsiteY236" fmla="*/ 93419 h 1497873"/>
                <a:gd name="connsiteX237" fmla="*/ 333718 w 1155641"/>
                <a:gd name="connsiteY237" fmla="*/ 92283 h 1497873"/>
                <a:gd name="connsiteX238" fmla="*/ 332243 w 1155641"/>
                <a:gd name="connsiteY238" fmla="*/ 90354 h 1497873"/>
                <a:gd name="connsiteX239" fmla="*/ 333946 w 1155641"/>
                <a:gd name="connsiteY239" fmla="*/ 87403 h 1497873"/>
                <a:gd name="connsiteX240" fmla="*/ 333151 w 1155641"/>
                <a:gd name="connsiteY240" fmla="*/ 86835 h 1497873"/>
                <a:gd name="connsiteX241" fmla="*/ 332697 w 1155641"/>
                <a:gd name="connsiteY241" fmla="*/ 86041 h 1497873"/>
                <a:gd name="connsiteX242" fmla="*/ 332470 w 1155641"/>
                <a:gd name="connsiteY242" fmla="*/ 85019 h 1497873"/>
                <a:gd name="connsiteX243" fmla="*/ 332356 w 1155641"/>
                <a:gd name="connsiteY243" fmla="*/ 83770 h 1497873"/>
                <a:gd name="connsiteX244" fmla="*/ 332810 w 1155641"/>
                <a:gd name="connsiteY244" fmla="*/ 82294 h 1497873"/>
                <a:gd name="connsiteX245" fmla="*/ 332810 w 1155641"/>
                <a:gd name="connsiteY245" fmla="*/ 79230 h 1497873"/>
                <a:gd name="connsiteX246" fmla="*/ 332924 w 1155641"/>
                <a:gd name="connsiteY246" fmla="*/ 78208 h 1497873"/>
                <a:gd name="connsiteX247" fmla="*/ 333718 w 1155641"/>
                <a:gd name="connsiteY247" fmla="*/ 76960 h 1497873"/>
                <a:gd name="connsiteX248" fmla="*/ 335761 w 1155641"/>
                <a:gd name="connsiteY248" fmla="*/ 74916 h 1497873"/>
                <a:gd name="connsiteX249" fmla="*/ 336556 w 1155641"/>
                <a:gd name="connsiteY249" fmla="*/ 73895 h 1497873"/>
                <a:gd name="connsiteX250" fmla="*/ 337805 w 1155641"/>
                <a:gd name="connsiteY250" fmla="*/ 69355 h 1497873"/>
                <a:gd name="connsiteX251" fmla="*/ 338259 w 1155641"/>
                <a:gd name="connsiteY251" fmla="*/ 68333 h 1497873"/>
                <a:gd name="connsiteX252" fmla="*/ 339167 w 1155641"/>
                <a:gd name="connsiteY252" fmla="*/ 67765 h 1497873"/>
                <a:gd name="connsiteX253" fmla="*/ 348361 w 1155641"/>
                <a:gd name="connsiteY253" fmla="*/ 65154 h 1497873"/>
                <a:gd name="connsiteX254" fmla="*/ 350858 w 1155641"/>
                <a:gd name="connsiteY254" fmla="*/ 65154 h 1497873"/>
                <a:gd name="connsiteX255" fmla="*/ 352447 w 1155641"/>
                <a:gd name="connsiteY255" fmla="*/ 66403 h 1497873"/>
                <a:gd name="connsiteX256" fmla="*/ 352675 w 1155641"/>
                <a:gd name="connsiteY256" fmla="*/ 67992 h 1497873"/>
                <a:gd name="connsiteX257" fmla="*/ 352107 w 1155641"/>
                <a:gd name="connsiteY257" fmla="*/ 70830 h 1497873"/>
                <a:gd name="connsiteX258" fmla="*/ 352561 w 1155641"/>
                <a:gd name="connsiteY258" fmla="*/ 72306 h 1497873"/>
                <a:gd name="connsiteX259" fmla="*/ 356534 w 1155641"/>
                <a:gd name="connsiteY259" fmla="*/ 73668 h 1497873"/>
                <a:gd name="connsiteX260" fmla="*/ 357328 w 1155641"/>
                <a:gd name="connsiteY260" fmla="*/ 74349 h 1497873"/>
                <a:gd name="connsiteX261" fmla="*/ 357896 w 1155641"/>
                <a:gd name="connsiteY261" fmla="*/ 75030 h 1497873"/>
                <a:gd name="connsiteX262" fmla="*/ 358463 w 1155641"/>
                <a:gd name="connsiteY262" fmla="*/ 75711 h 1497873"/>
                <a:gd name="connsiteX263" fmla="*/ 359598 w 1155641"/>
                <a:gd name="connsiteY263" fmla="*/ 76165 h 1497873"/>
                <a:gd name="connsiteX264" fmla="*/ 360847 w 1155641"/>
                <a:gd name="connsiteY264" fmla="*/ 76392 h 1497873"/>
                <a:gd name="connsiteX265" fmla="*/ 364252 w 1155641"/>
                <a:gd name="connsiteY265" fmla="*/ 76052 h 1497873"/>
                <a:gd name="connsiteX266" fmla="*/ 371177 w 1155641"/>
                <a:gd name="connsiteY266" fmla="*/ 77868 h 1497873"/>
                <a:gd name="connsiteX267" fmla="*/ 372879 w 1155641"/>
                <a:gd name="connsiteY267" fmla="*/ 77527 h 1497873"/>
                <a:gd name="connsiteX268" fmla="*/ 373674 w 1155641"/>
                <a:gd name="connsiteY268" fmla="*/ 76278 h 1497873"/>
                <a:gd name="connsiteX269" fmla="*/ 374241 w 1155641"/>
                <a:gd name="connsiteY269" fmla="*/ 75257 h 1497873"/>
                <a:gd name="connsiteX270" fmla="*/ 375036 w 1155641"/>
                <a:gd name="connsiteY270" fmla="*/ 71738 h 1497873"/>
                <a:gd name="connsiteX271" fmla="*/ 375149 w 1155641"/>
                <a:gd name="connsiteY271" fmla="*/ 68106 h 1497873"/>
                <a:gd name="connsiteX272" fmla="*/ 374468 w 1155641"/>
                <a:gd name="connsiteY272" fmla="*/ 65382 h 1497873"/>
                <a:gd name="connsiteX273" fmla="*/ 372425 w 1155641"/>
                <a:gd name="connsiteY273" fmla="*/ 63679 h 1497873"/>
                <a:gd name="connsiteX274" fmla="*/ 368339 w 1155641"/>
                <a:gd name="connsiteY274" fmla="*/ 63225 h 1497873"/>
                <a:gd name="connsiteX275" fmla="*/ 366636 w 1155641"/>
                <a:gd name="connsiteY275" fmla="*/ 61182 h 1497873"/>
                <a:gd name="connsiteX276" fmla="*/ 365842 w 1155641"/>
                <a:gd name="connsiteY276" fmla="*/ 58457 h 1497873"/>
                <a:gd name="connsiteX277" fmla="*/ 366296 w 1155641"/>
                <a:gd name="connsiteY277" fmla="*/ 57095 h 1497873"/>
                <a:gd name="connsiteX278" fmla="*/ 367317 w 1155641"/>
                <a:gd name="connsiteY278" fmla="*/ 56074 h 1497873"/>
                <a:gd name="connsiteX279" fmla="*/ 368225 w 1155641"/>
                <a:gd name="connsiteY279" fmla="*/ 54371 h 1497873"/>
                <a:gd name="connsiteX280" fmla="*/ 368452 w 1155641"/>
                <a:gd name="connsiteY280" fmla="*/ 52328 h 1497873"/>
                <a:gd name="connsiteX281" fmla="*/ 368339 w 1155641"/>
                <a:gd name="connsiteY281" fmla="*/ 50739 h 1497873"/>
                <a:gd name="connsiteX282" fmla="*/ 368679 w 1155641"/>
                <a:gd name="connsiteY282" fmla="*/ 49490 h 1497873"/>
                <a:gd name="connsiteX283" fmla="*/ 370268 w 1155641"/>
                <a:gd name="connsiteY283" fmla="*/ 48469 h 1497873"/>
                <a:gd name="connsiteX284" fmla="*/ 371404 w 1155641"/>
                <a:gd name="connsiteY284" fmla="*/ 46653 h 1497873"/>
                <a:gd name="connsiteX285" fmla="*/ 371177 w 1155641"/>
                <a:gd name="connsiteY285" fmla="*/ 44723 h 1497873"/>
                <a:gd name="connsiteX286" fmla="*/ 370496 w 1155641"/>
                <a:gd name="connsiteY286" fmla="*/ 42680 h 1497873"/>
                <a:gd name="connsiteX287" fmla="*/ 370268 w 1155641"/>
                <a:gd name="connsiteY287" fmla="*/ 40523 h 1497873"/>
                <a:gd name="connsiteX288" fmla="*/ 372425 w 1155641"/>
                <a:gd name="connsiteY288" fmla="*/ 38026 h 1497873"/>
                <a:gd name="connsiteX289" fmla="*/ 372993 w 1155641"/>
                <a:gd name="connsiteY289" fmla="*/ 37118 h 1497873"/>
                <a:gd name="connsiteX290" fmla="*/ 373333 w 1155641"/>
                <a:gd name="connsiteY290" fmla="*/ 35869 h 1497873"/>
                <a:gd name="connsiteX291" fmla="*/ 373901 w 1155641"/>
                <a:gd name="connsiteY291" fmla="*/ 31329 h 1497873"/>
                <a:gd name="connsiteX292" fmla="*/ 377079 w 1155641"/>
                <a:gd name="connsiteY292" fmla="*/ 33826 h 1497873"/>
                <a:gd name="connsiteX293" fmla="*/ 381052 w 1155641"/>
                <a:gd name="connsiteY293" fmla="*/ 34280 h 1497873"/>
                <a:gd name="connsiteX294" fmla="*/ 390927 w 1155641"/>
                <a:gd name="connsiteY294" fmla="*/ 31556 h 1497873"/>
                <a:gd name="connsiteX295" fmla="*/ 392630 w 1155641"/>
                <a:gd name="connsiteY295" fmla="*/ 31329 h 1497873"/>
                <a:gd name="connsiteX296" fmla="*/ 394106 w 1155641"/>
                <a:gd name="connsiteY296" fmla="*/ 31669 h 1497873"/>
                <a:gd name="connsiteX297" fmla="*/ 401484 w 1155641"/>
                <a:gd name="connsiteY297" fmla="*/ 36096 h 1497873"/>
                <a:gd name="connsiteX298" fmla="*/ 402392 w 1155641"/>
                <a:gd name="connsiteY298" fmla="*/ 37572 h 1497873"/>
                <a:gd name="connsiteX299" fmla="*/ 401938 w 1155641"/>
                <a:gd name="connsiteY299" fmla="*/ 38593 h 1497873"/>
                <a:gd name="connsiteX300" fmla="*/ 399781 w 1155641"/>
                <a:gd name="connsiteY300" fmla="*/ 40296 h 1497873"/>
                <a:gd name="connsiteX301" fmla="*/ 399327 w 1155641"/>
                <a:gd name="connsiteY301" fmla="*/ 40977 h 1497873"/>
                <a:gd name="connsiteX302" fmla="*/ 399895 w 1155641"/>
                <a:gd name="connsiteY302" fmla="*/ 42226 h 1497873"/>
                <a:gd name="connsiteX303" fmla="*/ 400916 w 1155641"/>
                <a:gd name="connsiteY303" fmla="*/ 42226 h 1497873"/>
                <a:gd name="connsiteX304" fmla="*/ 402959 w 1155641"/>
                <a:gd name="connsiteY304" fmla="*/ 41545 h 1497873"/>
                <a:gd name="connsiteX305" fmla="*/ 404094 w 1155641"/>
                <a:gd name="connsiteY305" fmla="*/ 41885 h 1497873"/>
                <a:gd name="connsiteX306" fmla="*/ 406932 w 1155641"/>
                <a:gd name="connsiteY306" fmla="*/ 43474 h 1497873"/>
                <a:gd name="connsiteX307" fmla="*/ 407840 w 1155641"/>
                <a:gd name="connsiteY307" fmla="*/ 43474 h 1497873"/>
                <a:gd name="connsiteX308" fmla="*/ 409656 w 1155641"/>
                <a:gd name="connsiteY308" fmla="*/ 42907 h 1497873"/>
                <a:gd name="connsiteX309" fmla="*/ 410678 w 1155641"/>
                <a:gd name="connsiteY309" fmla="*/ 42907 h 1497873"/>
                <a:gd name="connsiteX310" fmla="*/ 411586 w 1155641"/>
                <a:gd name="connsiteY310" fmla="*/ 43361 h 1497873"/>
                <a:gd name="connsiteX311" fmla="*/ 413289 w 1155641"/>
                <a:gd name="connsiteY311" fmla="*/ 44836 h 1497873"/>
                <a:gd name="connsiteX312" fmla="*/ 414310 w 1155641"/>
                <a:gd name="connsiteY312" fmla="*/ 45290 h 1497873"/>
                <a:gd name="connsiteX313" fmla="*/ 415218 w 1155641"/>
                <a:gd name="connsiteY313" fmla="*/ 45177 h 1497873"/>
                <a:gd name="connsiteX314" fmla="*/ 418510 w 1155641"/>
                <a:gd name="connsiteY314" fmla="*/ 44042 h 1497873"/>
                <a:gd name="connsiteX315" fmla="*/ 420213 w 1155641"/>
                <a:gd name="connsiteY315" fmla="*/ 43815 h 1497873"/>
                <a:gd name="connsiteX316" fmla="*/ 423618 w 1155641"/>
                <a:gd name="connsiteY316" fmla="*/ 44155 h 1497873"/>
                <a:gd name="connsiteX317" fmla="*/ 425207 w 1155641"/>
                <a:gd name="connsiteY317" fmla="*/ 44723 h 1497873"/>
                <a:gd name="connsiteX318" fmla="*/ 426569 w 1155641"/>
                <a:gd name="connsiteY318" fmla="*/ 44496 h 1497873"/>
                <a:gd name="connsiteX319" fmla="*/ 427932 w 1155641"/>
                <a:gd name="connsiteY319" fmla="*/ 43020 h 1497873"/>
                <a:gd name="connsiteX320" fmla="*/ 430088 w 1155641"/>
                <a:gd name="connsiteY320" fmla="*/ 39274 h 1497873"/>
                <a:gd name="connsiteX321" fmla="*/ 430542 w 1155641"/>
                <a:gd name="connsiteY321" fmla="*/ 38934 h 1497873"/>
                <a:gd name="connsiteX322" fmla="*/ 431564 w 1155641"/>
                <a:gd name="connsiteY322" fmla="*/ 38480 h 1497873"/>
                <a:gd name="connsiteX323" fmla="*/ 432018 w 1155641"/>
                <a:gd name="connsiteY323" fmla="*/ 38026 h 1497873"/>
                <a:gd name="connsiteX324" fmla="*/ 432245 w 1155641"/>
                <a:gd name="connsiteY324" fmla="*/ 37345 h 1497873"/>
                <a:gd name="connsiteX325" fmla="*/ 432131 w 1155641"/>
                <a:gd name="connsiteY325" fmla="*/ 35869 h 1497873"/>
                <a:gd name="connsiteX326" fmla="*/ 432245 w 1155641"/>
                <a:gd name="connsiteY326" fmla="*/ 35302 h 1497873"/>
                <a:gd name="connsiteX327" fmla="*/ 434061 w 1155641"/>
                <a:gd name="connsiteY327" fmla="*/ 30988 h 1497873"/>
                <a:gd name="connsiteX328" fmla="*/ 435082 w 1155641"/>
                <a:gd name="connsiteY328" fmla="*/ 25994 h 1497873"/>
                <a:gd name="connsiteX329" fmla="*/ 435877 w 1155641"/>
                <a:gd name="connsiteY329" fmla="*/ 24291 h 1497873"/>
                <a:gd name="connsiteX330" fmla="*/ 442120 w 1155641"/>
                <a:gd name="connsiteY330" fmla="*/ 18048 h 1497873"/>
                <a:gd name="connsiteX331" fmla="*/ 443823 w 1155641"/>
                <a:gd name="connsiteY331" fmla="*/ 17026 h 1497873"/>
                <a:gd name="connsiteX332" fmla="*/ 450520 w 1155641"/>
                <a:gd name="connsiteY332" fmla="*/ 14870 h 1497873"/>
                <a:gd name="connsiteX333" fmla="*/ 457330 w 1155641"/>
                <a:gd name="connsiteY333" fmla="*/ 13735 h 1497873"/>
                <a:gd name="connsiteX334" fmla="*/ 460736 w 1155641"/>
                <a:gd name="connsiteY334" fmla="*/ 14529 h 1497873"/>
                <a:gd name="connsiteX335" fmla="*/ 463800 w 1155641"/>
                <a:gd name="connsiteY335" fmla="*/ 16005 h 1497873"/>
                <a:gd name="connsiteX336" fmla="*/ 466752 w 1155641"/>
                <a:gd name="connsiteY336" fmla="*/ 16119 h 1497873"/>
                <a:gd name="connsiteX337" fmla="*/ 470043 w 1155641"/>
                <a:gd name="connsiteY337" fmla="*/ 12940 h 1497873"/>
                <a:gd name="connsiteX338" fmla="*/ 470043 w 1155641"/>
                <a:gd name="connsiteY338" fmla="*/ 12940 h 1497873"/>
                <a:gd name="connsiteX339" fmla="*/ 470838 w 1155641"/>
                <a:gd name="connsiteY339" fmla="*/ 11805 h 1497873"/>
                <a:gd name="connsiteX340" fmla="*/ 471746 w 1155641"/>
                <a:gd name="connsiteY340" fmla="*/ 11124 h 1497873"/>
                <a:gd name="connsiteX341" fmla="*/ 472768 w 1155641"/>
                <a:gd name="connsiteY341" fmla="*/ 10897 h 1497873"/>
                <a:gd name="connsiteX342" fmla="*/ 474470 w 1155641"/>
                <a:gd name="connsiteY342" fmla="*/ 11351 h 1497873"/>
                <a:gd name="connsiteX343" fmla="*/ 475151 w 1155641"/>
                <a:gd name="connsiteY343" fmla="*/ 11691 h 1497873"/>
                <a:gd name="connsiteX344" fmla="*/ 475719 w 1155641"/>
                <a:gd name="connsiteY344" fmla="*/ 12259 h 1497873"/>
                <a:gd name="connsiteX345" fmla="*/ 476286 w 1155641"/>
                <a:gd name="connsiteY345" fmla="*/ 12940 h 1497873"/>
                <a:gd name="connsiteX346" fmla="*/ 477081 w 1155641"/>
                <a:gd name="connsiteY346" fmla="*/ 13394 h 1497873"/>
                <a:gd name="connsiteX347" fmla="*/ 477989 w 1155641"/>
                <a:gd name="connsiteY347" fmla="*/ 13508 h 1497873"/>
                <a:gd name="connsiteX348" fmla="*/ 478897 w 1155641"/>
                <a:gd name="connsiteY348" fmla="*/ 13394 h 1497873"/>
                <a:gd name="connsiteX349" fmla="*/ 479805 w 1155641"/>
                <a:gd name="connsiteY349" fmla="*/ 12940 h 1497873"/>
                <a:gd name="connsiteX350" fmla="*/ 479805 w 1155641"/>
                <a:gd name="connsiteY350" fmla="*/ 12940 h 1497873"/>
                <a:gd name="connsiteX351" fmla="*/ 479805 w 1155641"/>
                <a:gd name="connsiteY351" fmla="*/ 12940 h 1497873"/>
                <a:gd name="connsiteX352" fmla="*/ 479805 w 1155641"/>
                <a:gd name="connsiteY352" fmla="*/ 12940 h 1497873"/>
                <a:gd name="connsiteX353" fmla="*/ 482643 w 1155641"/>
                <a:gd name="connsiteY353" fmla="*/ 12146 h 1497873"/>
                <a:gd name="connsiteX354" fmla="*/ 484913 w 1155641"/>
                <a:gd name="connsiteY354" fmla="*/ 11919 h 1497873"/>
                <a:gd name="connsiteX355" fmla="*/ 489908 w 1155641"/>
                <a:gd name="connsiteY355" fmla="*/ 12940 h 1497873"/>
                <a:gd name="connsiteX356" fmla="*/ 489908 w 1155641"/>
                <a:gd name="connsiteY356" fmla="*/ 12940 h 1497873"/>
                <a:gd name="connsiteX357" fmla="*/ 490021 w 1155641"/>
                <a:gd name="connsiteY357" fmla="*/ 12940 h 1497873"/>
                <a:gd name="connsiteX358" fmla="*/ 490702 w 1155641"/>
                <a:gd name="connsiteY358" fmla="*/ 13054 h 1497873"/>
                <a:gd name="connsiteX359" fmla="*/ 491383 w 1155641"/>
                <a:gd name="connsiteY359" fmla="*/ 12940 h 1497873"/>
                <a:gd name="connsiteX360" fmla="*/ 493200 w 1155641"/>
                <a:gd name="connsiteY360" fmla="*/ 13167 h 1497873"/>
                <a:gd name="connsiteX361" fmla="*/ 496378 w 1155641"/>
                <a:gd name="connsiteY361" fmla="*/ 15551 h 1497873"/>
                <a:gd name="connsiteX362" fmla="*/ 498194 w 1155641"/>
                <a:gd name="connsiteY362" fmla="*/ 16232 h 1497873"/>
                <a:gd name="connsiteX363" fmla="*/ 499329 w 1155641"/>
                <a:gd name="connsiteY363" fmla="*/ 16005 h 1497873"/>
                <a:gd name="connsiteX364" fmla="*/ 501259 w 1155641"/>
                <a:gd name="connsiteY364" fmla="*/ 14416 h 1497873"/>
                <a:gd name="connsiteX365" fmla="*/ 502280 w 1155641"/>
                <a:gd name="connsiteY365" fmla="*/ 13735 h 1497873"/>
                <a:gd name="connsiteX366" fmla="*/ 506707 w 1155641"/>
                <a:gd name="connsiteY366" fmla="*/ 13054 h 1497873"/>
                <a:gd name="connsiteX367" fmla="*/ 509999 w 1155641"/>
                <a:gd name="connsiteY367" fmla="*/ 10443 h 1497873"/>
                <a:gd name="connsiteX368" fmla="*/ 514085 w 1155641"/>
                <a:gd name="connsiteY368" fmla="*/ 8173 h 1497873"/>
                <a:gd name="connsiteX369" fmla="*/ 518399 w 1155641"/>
                <a:gd name="connsiteY369" fmla="*/ 6697 h 1497873"/>
                <a:gd name="connsiteX370" fmla="*/ 525323 w 1155641"/>
                <a:gd name="connsiteY370" fmla="*/ 6357 h 1497873"/>
                <a:gd name="connsiteX371" fmla="*/ 535198 w 1155641"/>
                <a:gd name="connsiteY371" fmla="*/ 1249 h 1497873"/>
                <a:gd name="connsiteX372" fmla="*/ 536787 w 1155641"/>
                <a:gd name="connsiteY372" fmla="*/ 908 h 1497873"/>
                <a:gd name="connsiteX373" fmla="*/ 541441 w 1155641"/>
                <a:gd name="connsiteY373" fmla="*/ 0 h 1497873"/>
                <a:gd name="connsiteX374" fmla="*/ 543711 w 1155641"/>
                <a:gd name="connsiteY374" fmla="*/ 795 h 1497873"/>
                <a:gd name="connsiteX375" fmla="*/ 543711 w 1155641"/>
                <a:gd name="connsiteY375" fmla="*/ 2611 h 1497873"/>
                <a:gd name="connsiteX376" fmla="*/ 543711 w 1155641"/>
                <a:gd name="connsiteY376" fmla="*/ 4540 h 1497873"/>
                <a:gd name="connsiteX377" fmla="*/ 541668 w 1155641"/>
                <a:gd name="connsiteY377" fmla="*/ 7378 h 1497873"/>
                <a:gd name="connsiteX378" fmla="*/ 535766 w 1155641"/>
                <a:gd name="connsiteY378" fmla="*/ 10670 h 1497873"/>
                <a:gd name="connsiteX379" fmla="*/ 534744 w 1155641"/>
                <a:gd name="connsiteY379" fmla="*/ 13167 h 1497873"/>
                <a:gd name="connsiteX380" fmla="*/ 535425 w 1155641"/>
                <a:gd name="connsiteY380" fmla="*/ 14529 h 1497873"/>
                <a:gd name="connsiteX381" fmla="*/ 535879 w 1155641"/>
                <a:gd name="connsiteY381" fmla="*/ 16119 h 1497873"/>
                <a:gd name="connsiteX382" fmla="*/ 536447 w 1155641"/>
                <a:gd name="connsiteY382" fmla="*/ 19410 h 1497873"/>
                <a:gd name="connsiteX383" fmla="*/ 537128 w 1155641"/>
                <a:gd name="connsiteY383" fmla="*/ 20999 h 1497873"/>
                <a:gd name="connsiteX384" fmla="*/ 537809 w 1155641"/>
                <a:gd name="connsiteY384" fmla="*/ 22361 h 1497873"/>
                <a:gd name="connsiteX385" fmla="*/ 537809 w 1155641"/>
                <a:gd name="connsiteY385" fmla="*/ 23610 h 1497873"/>
                <a:gd name="connsiteX386" fmla="*/ 536333 w 1155641"/>
                <a:gd name="connsiteY386" fmla="*/ 24972 h 1497873"/>
                <a:gd name="connsiteX387" fmla="*/ 537355 w 1155641"/>
                <a:gd name="connsiteY387" fmla="*/ 25426 h 1497873"/>
                <a:gd name="connsiteX388" fmla="*/ 539625 w 1155641"/>
                <a:gd name="connsiteY388" fmla="*/ 25880 h 1497873"/>
                <a:gd name="connsiteX389" fmla="*/ 540760 w 1155641"/>
                <a:gd name="connsiteY389" fmla="*/ 26448 h 1497873"/>
                <a:gd name="connsiteX390" fmla="*/ 541895 w 1155641"/>
                <a:gd name="connsiteY390" fmla="*/ 27583 h 1497873"/>
                <a:gd name="connsiteX391" fmla="*/ 542463 w 1155641"/>
                <a:gd name="connsiteY391" fmla="*/ 28491 h 1497873"/>
                <a:gd name="connsiteX392" fmla="*/ 543030 w 1155641"/>
                <a:gd name="connsiteY392" fmla="*/ 29172 h 1497873"/>
                <a:gd name="connsiteX393" fmla="*/ 544392 w 1155641"/>
                <a:gd name="connsiteY393" fmla="*/ 29626 h 1497873"/>
                <a:gd name="connsiteX394" fmla="*/ 548479 w 1155641"/>
                <a:gd name="connsiteY394" fmla="*/ 29739 h 1497873"/>
                <a:gd name="connsiteX395" fmla="*/ 549954 w 1155641"/>
                <a:gd name="connsiteY395" fmla="*/ 30761 h 1497873"/>
                <a:gd name="connsiteX396" fmla="*/ 550862 w 1155641"/>
                <a:gd name="connsiteY396" fmla="*/ 33826 h 1497873"/>
                <a:gd name="connsiteX397" fmla="*/ 550862 w 1155641"/>
                <a:gd name="connsiteY397" fmla="*/ 35529 h 1497873"/>
                <a:gd name="connsiteX398" fmla="*/ 550635 w 1155641"/>
                <a:gd name="connsiteY398" fmla="*/ 36550 h 1497873"/>
                <a:gd name="connsiteX399" fmla="*/ 550295 w 1155641"/>
                <a:gd name="connsiteY399" fmla="*/ 37572 h 1497873"/>
                <a:gd name="connsiteX400" fmla="*/ 550068 w 1155641"/>
                <a:gd name="connsiteY400" fmla="*/ 39161 h 1497873"/>
                <a:gd name="connsiteX401" fmla="*/ 550068 w 1155641"/>
                <a:gd name="connsiteY401" fmla="*/ 40977 h 1497873"/>
                <a:gd name="connsiteX402" fmla="*/ 550295 w 1155641"/>
                <a:gd name="connsiteY402" fmla="*/ 41885 h 1497873"/>
                <a:gd name="connsiteX403" fmla="*/ 550862 w 1155641"/>
                <a:gd name="connsiteY403" fmla="*/ 42452 h 1497873"/>
                <a:gd name="connsiteX404" fmla="*/ 551770 w 1155641"/>
                <a:gd name="connsiteY404" fmla="*/ 43134 h 1497873"/>
                <a:gd name="connsiteX405" fmla="*/ 553814 w 1155641"/>
                <a:gd name="connsiteY405" fmla="*/ 43928 h 1497873"/>
                <a:gd name="connsiteX406" fmla="*/ 555857 w 1155641"/>
                <a:gd name="connsiteY406" fmla="*/ 44155 h 1497873"/>
                <a:gd name="connsiteX407" fmla="*/ 557446 w 1155641"/>
                <a:gd name="connsiteY407" fmla="*/ 45177 h 1497873"/>
                <a:gd name="connsiteX408" fmla="*/ 558240 w 1155641"/>
                <a:gd name="connsiteY408" fmla="*/ 48242 h 1497873"/>
                <a:gd name="connsiteX409" fmla="*/ 560057 w 1155641"/>
                <a:gd name="connsiteY409" fmla="*/ 52782 h 1497873"/>
                <a:gd name="connsiteX410" fmla="*/ 563462 w 1155641"/>
                <a:gd name="connsiteY410" fmla="*/ 55733 h 1497873"/>
                <a:gd name="connsiteX411" fmla="*/ 567435 w 1155641"/>
                <a:gd name="connsiteY411" fmla="*/ 57323 h 1497873"/>
                <a:gd name="connsiteX412" fmla="*/ 569819 w 1155641"/>
                <a:gd name="connsiteY412" fmla="*/ 57776 h 1497873"/>
                <a:gd name="connsiteX413" fmla="*/ 572770 w 1155641"/>
                <a:gd name="connsiteY413" fmla="*/ 58344 h 1497873"/>
                <a:gd name="connsiteX414" fmla="*/ 575721 w 1155641"/>
                <a:gd name="connsiteY414" fmla="*/ 60387 h 1497873"/>
                <a:gd name="connsiteX415" fmla="*/ 577310 w 1155641"/>
                <a:gd name="connsiteY415" fmla="*/ 61182 h 1497873"/>
                <a:gd name="connsiteX416" fmla="*/ 578786 w 1155641"/>
                <a:gd name="connsiteY416" fmla="*/ 61295 h 1497873"/>
                <a:gd name="connsiteX417" fmla="*/ 584461 w 1155641"/>
                <a:gd name="connsiteY417" fmla="*/ 60501 h 1497873"/>
                <a:gd name="connsiteX418" fmla="*/ 589229 w 1155641"/>
                <a:gd name="connsiteY418" fmla="*/ 60955 h 1497873"/>
                <a:gd name="connsiteX419" fmla="*/ 589456 w 1155641"/>
                <a:gd name="connsiteY419" fmla="*/ 61068 h 1497873"/>
                <a:gd name="connsiteX420" fmla="*/ 590250 w 1155641"/>
                <a:gd name="connsiteY420" fmla="*/ 61409 h 1497873"/>
                <a:gd name="connsiteX421" fmla="*/ 592066 w 1155641"/>
                <a:gd name="connsiteY421" fmla="*/ 62771 h 1497873"/>
                <a:gd name="connsiteX422" fmla="*/ 592974 w 1155641"/>
                <a:gd name="connsiteY422" fmla="*/ 63111 h 1497873"/>
                <a:gd name="connsiteX423" fmla="*/ 593883 w 1155641"/>
                <a:gd name="connsiteY423" fmla="*/ 63111 h 1497873"/>
                <a:gd name="connsiteX424" fmla="*/ 595472 w 1155641"/>
                <a:gd name="connsiteY424" fmla="*/ 62544 h 1497873"/>
                <a:gd name="connsiteX425" fmla="*/ 596266 w 1155641"/>
                <a:gd name="connsiteY425" fmla="*/ 62430 h 1497873"/>
                <a:gd name="connsiteX426" fmla="*/ 597061 w 1155641"/>
                <a:gd name="connsiteY426" fmla="*/ 62658 h 1497873"/>
                <a:gd name="connsiteX427" fmla="*/ 599444 w 1155641"/>
                <a:gd name="connsiteY427" fmla="*/ 63452 h 1497873"/>
                <a:gd name="connsiteX428" fmla="*/ 605006 w 1155641"/>
                <a:gd name="connsiteY428" fmla="*/ 67084 h 1497873"/>
                <a:gd name="connsiteX429" fmla="*/ 627708 w 1155641"/>
                <a:gd name="connsiteY429" fmla="*/ 68674 h 1497873"/>
                <a:gd name="connsiteX430" fmla="*/ 635654 w 1155641"/>
                <a:gd name="connsiteY430" fmla="*/ 70489 h 1497873"/>
                <a:gd name="connsiteX431" fmla="*/ 641784 w 1155641"/>
                <a:gd name="connsiteY431" fmla="*/ 74235 h 1497873"/>
                <a:gd name="connsiteX432" fmla="*/ 643827 w 1155641"/>
                <a:gd name="connsiteY432" fmla="*/ 75030 h 1497873"/>
                <a:gd name="connsiteX433" fmla="*/ 647686 w 1155641"/>
                <a:gd name="connsiteY433" fmla="*/ 75257 h 1497873"/>
                <a:gd name="connsiteX434" fmla="*/ 657561 w 1155641"/>
                <a:gd name="connsiteY434" fmla="*/ 73100 h 1497873"/>
                <a:gd name="connsiteX435" fmla="*/ 661761 w 1155641"/>
                <a:gd name="connsiteY435" fmla="*/ 73895 h 1497873"/>
                <a:gd name="connsiteX436" fmla="*/ 667664 w 1155641"/>
                <a:gd name="connsiteY436" fmla="*/ 73441 h 1497873"/>
                <a:gd name="connsiteX437" fmla="*/ 668345 w 1155641"/>
                <a:gd name="connsiteY437" fmla="*/ 73668 h 1497873"/>
                <a:gd name="connsiteX438" fmla="*/ 669707 w 1155641"/>
                <a:gd name="connsiteY438" fmla="*/ 75257 h 1497873"/>
                <a:gd name="connsiteX439" fmla="*/ 670502 w 1155641"/>
                <a:gd name="connsiteY439" fmla="*/ 75824 h 1497873"/>
                <a:gd name="connsiteX440" fmla="*/ 674588 w 1155641"/>
                <a:gd name="connsiteY440" fmla="*/ 75938 h 1497873"/>
                <a:gd name="connsiteX441" fmla="*/ 686279 w 1155641"/>
                <a:gd name="connsiteY441" fmla="*/ 79797 h 1497873"/>
                <a:gd name="connsiteX442" fmla="*/ 687755 w 1155641"/>
                <a:gd name="connsiteY442" fmla="*/ 79911 h 1497873"/>
                <a:gd name="connsiteX443" fmla="*/ 689231 w 1155641"/>
                <a:gd name="connsiteY443" fmla="*/ 79570 h 1497873"/>
                <a:gd name="connsiteX444" fmla="*/ 689231 w 1155641"/>
                <a:gd name="connsiteY444" fmla="*/ 80706 h 1497873"/>
                <a:gd name="connsiteX445" fmla="*/ 689004 w 1155641"/>
                <a:gd name="connsiteY445" fmla="*/ 81727 h 1497873"/>
                <a:gd name="connsiteX446" fmla="*/ 688663 w 1155641"/>
                <a:gd name="connsiteY446" fmla="*/ 82635 h 1497873"/>
                <a:gd name="connsiteX447" fmla="*/ 688095 w 1155641"/>
                <a:gd name="connsiteY447" fmla="*/ 83430 h 1497873"/>
                <a:gd name="connsiteX448" fmla="*/ 687982 w 1155641"/>
                <a:gd name="connsiteY448" fmla="*/ 87062 h 1497873"/>
                <a:gd name="connsiteX449" fmla="*/ 687755 w 1155641"/>
                <a:gd name="connsiteY449" fmla="*/ 87629 h 1497873"/>
                <a:gd name="connsiteX450" fmla="*/ 686960 w 1155641"/>
                <a:gd name="connsiteY450" fmla="*/ 89332 h 1497873"/>
                <a:gd name="connsiteX451" fmla="*/ 685144 w 1155641"/>
                <a:gd name="connsiteY451" fmla="*/ 90354 h 1497873"/>
                <a:gd name="connsiteX452" fmla="*/ 682760 w 1155641"/>
                <a:gd name="connsiteY452" fmla="*/ 90240 h 1497873"/>
                <a:gd name="connsiteX453" fmla="*/ 679469 w 1155641"/>
                <a:gd name="connsiteY453" fmla="*/ 90694 h 1497873"/>
                <a:gd name="connsiteX454" fmla="*/ 677085 w 1155641"/>
                <a:gd name="connsiteY454" fmla="*/ 92964 h 1497873"/>
                <a:gd name="connsiteX455" fmla="*/ 675042 w 1155641"/>
                <a:gd name="connsiteY455" fmla="*/ 95916 h 1497873"/>
                <a:gd name="connsiteX456" fmla="*/ 672658 w 1155641"/>
                <a:gd name="connsiteY456" fmla="*/ 98413 h 1497873"/>
                <a:gd name="connsiteX457" fmla="*/ 668118 w 1155641"/>
                <a:gd name="connsiteY457" fmla="*/ 100797 h 1497873"/>
                <a:gd name="connsiteX458" fmla="*/ 665734 w 1155641"/>
                <a:gd name="connsiteY458" fmla="*/ 102499 h 1497873"/>
                <a:gd name="connsiteX459" fmla="*/ 664486 w 1155641"/>
                <a:gd name="connsiteY459" fmla="*/ 103067 h 1497873"/>
                <a:gd name="connsiteX460" fmla="*/ 663237 w 1155641"/>
                <a:gd name="connsiteY460" fmla="*/ 103180 h 1497873"/>
                <a:gd name="connsiteX461" fmla="*/ 662215 w 1155641"/>
                <a:gd name="connsiteY461" fmla="*/ 104429 h 1497873"/>
                <a:gd name="connsiteX462" fmla="*/ 660967 w 1155641"/>
                <a:gd name="connsiteY462" fmla="*/ 107380 h 1497873"/>
                <a:gd name="connsiteX463" fmla="*/ 659604 w 1155641"/>
                <a:gd name="connsiteY463" fmla="*/ 109764 h 1497873"/>
                <a:gd name="connsiteX464" fmla="*/ 659151 w 1155641"/>
                <a:gd name="connsiteY464" fmla="*/ 110445 h 1497873"/>
                <a:gd name="connsiteX465" fmla="*/ 656653 w 1155641"/>
                <a:gd name="connsiteY465" fmla="*/ 112034 h 1497873"/>
                <a:gd name="connsiteX466" fmla="*/ 657448 w 1155641"/>
                <a:gd name="connsiteY466" fmla="*/ 113396 h 1497873"/>
                <a:gd name="connsiteX467" fmla="*/ 658015 w 1155641"/>
                <a:gd name="connsiteY467" fmla="*/ 115099 h 1497873"/>
                <a:gd name="connsiteX468" fmla="*/ 658583 w 1155641"/>
                <a:gd name="connsiteY468" fmla="*/ 118618 h 1497873"/>
                <a:gd name="connsiteX469" fmla="*/ 658583 w 1155641"/>
                <a:gd name="connsiteY469" fmla="*/ 118618 h 1497873"/>
                <a:gd name="connsiteX470" fmla="*/ 658583 w 1155641"/>
                <a:gd name="connsiteY470" fmla="*/ 118618 h 1497873"/>
                <a:gd name="connsiteX471" fmla="*/ 659832 w 1155641"/>
                <a:gd name="connsiteY471" fmla="*/ 120434 h 1497873"/>
                <a:gd name="connsiteX472" fmla="*/ 660172 w 1155641"/>
                <a:gd name="connsiteY472" fmla="*/ 122363 h 1497873"/>
                <a:gd name="connsiteX473" fmla="*/ 660967 w 1155641"/>
                <a:gd name="connsiteY473" fmla="*/ 123612 h 1497873"/>
                <a:gd name="connsiteX474" fmla="*/ 663577 w 1155641"/>
                <a:gd name="connsiteY474" fmla="*/ 123158 h 1497873"/>
                <a:gd name="connsiteX475" fmla="*/ 662215 w 1155641"/>
                <a:gd name="connsiteY475" fmla="*/ 120661 h 1497873"/>
                <a:gd name="connsiteX476" fmla="*/ 663691 w 1155641"/>
                <a:gd name="connsiteY476" fmla="*/ 121228 h 1497873"/>
                <a:gd name="connsiteX477" fmla="*/ 666642 w 1155641"/>
                <a:gd name="connsiteY477" fmla="*/ 121455 h 1497873"/>
                <a:gd name="connsiteX478" fmla="*/ 668004 w 1155641"/>
                <a:gd name="connsiteY478" fmla="*/ 122250 h 1497873"/>
                <a:gd name="connsiteX479" fmla="*/ 670728 w 1155641"/>
                <a:gd name="connsiteY479" fmla="*/ 122818 h 1497873"/>
                <a:gd name="connsiteX480" fmla="*/ 672545 w 1155641"/>
                <a:gd name="connsiteY480" fmla="*/ 124066 h 1497873"/>
                <a:gd name="connsiteX481" fmla="*/ 675496 w 1155641"/>
                <a:gd name="connsiteY481" fmla="*/ 127017 h 1497873"/>
                <a:gd name="connsiteX482" fmla="*/ 677993 w 1155641"/>
                <a:gd name="connsiteY482" fmla="*/ 127358 h 1497873"/>
                <a:gd name="connsiteX483" fmla="*/ 680831 w 1155641"/>
                <a:gd name="connsiteY483" fmla="*/ 127017 h 1497873"/>
                <a:gd name="connsiteX484" fmla="*/ 682193 w 1155641"/>
                <a:gd name="connsiteY484" fmla="*/ 127244 h 1497873"/>
                <a:gd name="connsiteX485" fmla="*/ 683215 w 1155641"/>
                <a:gd name="connsiteY485" fmla="*/ 127471 h 1497873"/>
                <a:gd name="connsiteX486" fmla="*/ 683555 w 1155641"/>
                <a:gd name="connsiteY486" fmla="*/ 128720 h 1497873"/>
                <a:gd name="connsiteX487" fmla="*/ 683896 w 1155641"/>
                <a:gd name="connsiteY487" fmla="*/ 130082 h 1497873"/>
                <a:gd name="connsiteX488" fmla="*/ 681172 w 1155641"/>
                <a:gd name="connsiteY488" fmla="*/ 135190 h 1497873"/>
                <a:gd name="connsiteX489" fmla="*/ 672091 w 1155641"/>
                <a:gd name="connsiteY489" fmla="*/ 142114 h 1497873"/>
                <a:gd name="connsiteX490" fmla="*/ 670388 w 1155641"/>
                <a:gd name="connsiteY490" fmla="*/ 143363 h 1497873"/>
                <a:gd name="connsiteX491" fmla="*/ 668118 w 1155641"/>
                <a:gd name="connsiteY491" fmla="*/ 146314 h 1497873"/>
                <a:gd name="connsiteX492" fmla="*/ 668912 w 1155641"/>
                <a:gd name="connsiteY492" fmla="*/ 147108 h 1497873"/>
                <a:gd name="connsiteX493" fmla="*/ 669140 w 1155641"/>
                <a:gd name="connsiteY493" fmla="*/ 148017 h 1497873"/>
                <a:gd name="connsiteX494" fmla="*/ 668912 w 1155641"/>
                <a:gd name="connsiteY494" fmla="*/ 148925 h 1497873"/>
                <a:gd name="connsiteX495" fmla="*/ 668118 w 1155641"/>
                <a:gd name="connsiteY495" fmla="*/ 149946 h 1497873"/>
                <a:gd name="connsiteX496" fmla="*/ 667664 w 1155641"/>
                <a:gd name="connsiteY496" fmla="*/ 150287 h 1497873"/>
                <a:gd name="connsiteX497" fmla="*/ 666188 w 1155641"/>
                <a:gd name="connsiteY497" fmla="*/ 151649 h 1497873"/>
                <a:gd name="connsiteX498" fmla="*/ 667437 w 1155641"/>
                <a:gd name="connsiteY498" fmla="*/ 153124 h 1497873"/>
                <a:gd name="connsiteX499" fmla="*/ 667891 w 1155641"/>
                <a:gd name="connsiteY499" fmla="*/ 153465 h 1497873"/>
                <a:gd name="connsiteX500" fmla="*/ 668004 w 1155641"/>
                <a:gd name="connsiteY500" fmla="*/ 153579 h 1497873"/>
                <a:gd name="connsiteX501" fmla="*/ 668118 w 1155641"/>
                <a:gd name="connsiteY501" fmla="*/ 153692 h 1497873"/>
                <a:gd name="connsiteX502" fmla="*/ 668231 w 1155641"/>
                <a:gd name="connsiteY502" fmla="*/ 153806 h 1497873"/>
                <a:gd name="connsiteX503" fmla="*/ 668231 w 1155641"/>
                <a:gd name="connsiteY503" fmla="*/ 153919 h 1497873"/>
                <a:gd name="connsiteX504" fmla="*/ 670842 w 1155641"/>
                <a:gd name="connsiteY504" fmla="*/ 156984 h 1497873"/>
                <a:gd name="connsiteX505" fmla="*/ 673793 w 1155641"/>
                <a:gd name="connsiteY505" fmla="*/ 156757 h 1497873"/>
                <a:gd name="connsiteX506" fmla="*/ 676972 w 1155641"/>
                <a:gd name="connsiteY506" fmla="*/ 155281 h 1497873"/>
                <a:gd name="connsiteX507" fmla="*/ 679809 w 1155641"/>
                <a:gd name="connsiteY507" fmla="*/ 154600 h 1497873"/>
                <a:gd name="connsiteX508" fmla="*/ 680263 w 1155641"/>
                <a:gd name="connsiteY508" fmla="*/ 154487 h 1497873"/>
                <a:gd name="connsiteX509" fmla="*/ 681853 w 1155641"/>
                <a:gd name="connsiteY509" fmla="*/ 157097 h 1497873"/>
                <a:gd name="connsiteX510" fmla="*/ 681172 w 1155641"/>
                <a:gd name="connsiteY510" fmla="*/ 159935 h 1497873"/>
                <a:gd name="connsiteX511" fmla="*/ 680490 w 1155641"/>
                <a:gd name="connsiteY511" fmla="*/ 162660 h 1497873"/>
                <a:gd name="connsiteX512" fmla="*/ 679582 w 1155641"/>
                <a:gd name="connsiteY512" fmla="*/ 164589 h 1497873"/>
                <a:gd name="connsiteX513" fmla="*/ 676631 w 1155641"/>
                <a:gd name="connsiteY513" fmla="*/ 171173 h 1497873"/>
                <a:gd name="connsiteX514" fmla="*/ 676290 w 1155641"/>
                <a:gd name="connsiteY514" fmla="*/ 175940 h 1497873"/>
                <a:gd name="connsiteX515" fmla="*/ 677085 w 1155641"/>
                <a:gd name="connsiteY515" fmla="*/ 177529 h 1497873"/>
                <a:gd name="connsiteX516" fmla="*/ 677766 w 1155641"/>
                <a:gd name="connsiteY516" fmla="*/ 178891 h 1497873"/>
                <a:gd name="connsiteX517" fmla="*/ 680490 w 1155641"/>
                <a:gd name="connsiteY517" fmla="*/ 180367 h 1497873"/>
                <a:gd name="connsiteX518" fmla="*/ 683782 w 1155641"/>
                <a:gd name="connsiteY518" fmla="*/ 180821 h 1497873"/>
                <a:gd name="connsiteX519" fmla="*/ 685371 w 1155641"/>
                <a:gd name="connsiteY519" fmla="*/ 181275 h 1497873"/>
                <a:gd name="connsiteX520" fmla="*/ 689231 w 1155641"/>
                <a:gd name="connsiteY520" fmla="*/ 184226 h 1497873"/>
                <a:gd name="connsiteX521" fmla="*/ 690139 w 1155641"/>
                <a:gd name="connsiteY521" fmla="*/ 184907 h 1497873"/>
                <a:gd name="connsiteX522" fmla="*/ 696836 w 1155641"/>
                <a:gd name="connsiteY522" fmla="*/ 187972 h 1497873"/>
                <a:gd name="connsiteX523" fmla="*/ 704554 w 1155641"/>
                <a:gd name="connsiteY523" fmla="*/ 201025 h 1497873"/>
                <a:gd name="connsiteX524" fmla="*/ 705576 w 1155641"/>
                <a:gd name="connsiteY524" fmla="*/ 202161 h 1497873"/>
                <a:gd name="connsiteX525" fmla="*/ 707052 w 1155641"/>
                <a:gd name="connsiteY525" fmla="*/ 202955 h 1497873"/>
                <a:gd name="connsiteX526" fmla="*/ 707960 w 1155641"/>
                <a:gd name="connsiteY526" fmla="*/ 203069 h 1497873"/>
                <a:gd name="connsiteX527" fmla="*/ 707960 w 1155641"/>
                <a:gd name="connsiteY527" fmla="*/ 203182 h 1497873"/>
                <a:gd name="connsiteX528" fmla="*/ 708073 w 1155641"/>
                <a:gd name="connsiteY528" fmla="*/ 203409 h 1497873"/>
                <a:gd name="connsiteX529" fmla="*/ 707279 w 1155641"/>
                <a:gd name="connsiteY529" fmla="*/ 205226 h 1497873"/>
                <a:gd name="connsiteX530" fmla="*/ 705462 w 1155641"/>
                <a:gd name="connsiteY530" fmla="*/ 207496 h 1497873"/>
                <a:gd name="connsiteX531" fmla="*/ 703533 w 1155641"/>
                <a:gd name="connsiteY531" fmla="*/ 209879 h 1497873"/>
                <a:gd name="connsiteX532" fmla="*/ 698992 w 1155641"/>
                <a:gd name="connsiteY532" fmla="*/ 210333 h 1497873"/>
                <a:gd name="connsiteX533" fmla="*/ 695133 w 1155641"/>
                <a:gd name="connsiteY533" fmla="*/ 208290 h 1497873"/>
                <a:gd name="connsiteX534" fmla="*/ 690366 w 1155641"/>
                <a:gd name="connsiteY534" fmla="*/ 208744 h 1497873"/>
                <a:gd name="connsiteX535" fmla="*/ 691047 w 1155641"/>
                <a:gd name="connsiteY535" fmla="*/ 207723 h 1497873"/>
                <a:gd name="connsiteX536" fmla="*/ 692182 w 1155641"/>
                <a:gd name="connsiteY536" fmla="*/ 206020 h 1497873"/>
                <a:gd name="connsiteX537" fmla="*/ 694792 w 1155641"/>
                <a:gd name="connsiteY537" fmla="*/ 205907 h 1497873"/>
                <a:gd name="connsiteX538" fmla="*/ 697744 w 1155641"/>
                <a:gd name="connsiteY538" fmla="*/ 206247 h 1497873"/>
                <a:gd name="connsiteX539" fmla="*/ 699787 w 1155641"/>
                <a:gd name="connsiteY539" fmla="*/ 205793 h 1497873"/>
                <a:gd name="connsiteX540" fmla="*/ 698538 w 1155641"/>
                <a:gd name="connsiteY540" fmla="*/ 205453 h 1497873"/>
                <a:gd name="connsiteX541" fmla="*/ 697630 w 1155641"/>
                <a:gd name="connsiteY541" fmla="*/ 204431 h 1497873"/>
                <a:gd name="connsiteX542" fmla="*/ 696722 w 1155641"/>
                <a:gd name="connsiteY542" fmla="*/ 202842 h 1497873"/>
                <a:gd name="connsiteX543" fmla="*/ 693090 w 1155641"/>
                <a:gd name="connsiteY543" fmla="*/ 200912 h 1497873"/>
                <a:gd name="connsiteX544" fmla="*/ 694906 w 1155641"/>
                <a:gd name="connsiteY544" fmla="*/ 200118 h 1497873"/>
                <a:gd name="connsiteX545" fmla="*/ 694566 w 1155641"/>
                <a:gd name="connsiteY545" fmla="*/ 197734 h 1497873"/>
                <a:gd name="connsiteX546" fmla="*/ 693204 w 1155641"/>
                <a:gd name="connsiteY546" fmla="*/ 195009 h 1497873"/>
                <a:gd name="connsiteX547" fmla="*/ 691955 w 1155641"/>
                <a:gd name="connsiteY547" fmla="*/ 193307 h 1497873"/>
                <a:gd name="connsiteX548" fmla="*/ 684350 w 1155641"/>
                <a:gd name="connsiteY548" fmla="*/ 185248 h 1497873"/>
                <a:gd name="connsiteX549" fmla="*/ 682534 w 1155641"/>
                <a:gd name="connsiteY549" fmla="*/ 183772 h 1497873"/>
                <a:gd name="connsiteX550" fmla="*/ 677199 w 1155641"/>
                <a:gd name="connsiteY550" fmla="*/ 181389 h 1497873"/>
                <a:gd name="connsiteX551" fmla="*/ 674928 w 1155641"/>
                <a:gd name="connsiteY551" fmla="*/ 181048 h 1497873"/>
                <a:gd name="connsiteX552" fmla="*/ 673339 w 1155641"/>
                <a:gd name="connsiteY552" fmla="*/ 182524 h 1497873"/>
                <a:gd name="connsiteX553" fmla="*/ 672318 w 1155641"/>
                <a:gd name="connsiteY553" fmla="*/ 185588 h 1497873"/>
                <a:gd name="connsiteX554" fmla="*/ 672772 w 1155641"/>
                <a:gd name="connsiteY554" fmla="*/ 188312 h 1497873"/>
                <a:gd name="connsiteX555" fmla="*/ 675382 w 1155641"/>
                <a:gd name="connsiteY555" fmla="*/ 188767 h 1497873"/>
                <a:gd name="connsiteX556" fmla="*/ 671864 w 1155641"/>
                <a:gd name="connsiteY556" fmla="*/ 190469 h 1497873"/>
                <a:gd name="connsiteX557" fmla="*/ 671410 w 1155641"/>
                <a:gd name="connsiteY557" fmla="*/ 191037 h 1497873"/>
                <a:gd name="connsiteX558" fmla="*/ 670842 w 1155641"/>
                <a:gd name="connsiteY558" fmla="*/ 191945 h 1497873"/>
                <a:gd name="connsiteX559" fmla="*/ 668118 w 1155641"/>
                <a:gd name="connsiteY559" fmla="*/ 192512 h 1497873"/>
                <a:gd name="connsiteX560" fmla="*/ 667096 w 1155641"/>
                <a:gd name="connsiteY560" fmla="*/ 193080 h 1497873"/>
                <a:gd name="connsiteX561" fmla="*/ 665394 w 1155641"/>
                <a:gd name="connsiteY561" fmla="*/ 194896 h 1497873"/>
                <a:gd name="connsiteX562" fmla="*/ 663124 w 1155641"/>
                <a:gd name="connsiteY562" fmla="*/ 196599 h 1497873"/>
                <a:gd name="connsiteX563" fmla="*/ 660626 w 1155641"/>
                <a:gd name="connsiteY563" fmla="*/ 197393 h 1497873"/>
                <a:gd name="connsiteX564" fmla="*/ 658242 w 1155641"/>
                <a:gd name="connsiteY564" fmla="*/ 196372 h 1497873"/>
                <a:gd name="connsiteX565" fmla="*/ 659604 w 1155641"/>
                <a:gd name="connsiteY565" fmla="*/ 196031 h 1497873"/>
                <a:gd name="connsiteX566" fmla="*/ 661421 w 1155641"/>
                <a:gd name="connsiteY566" fmla="*/ 195237 h 1497873"/>
                <a:gd name="connsiteX567" fmla="*/ 662896 w 1155641"/>
                <a:gd name="connsiteY567" fmla="*/ 194215 h 1497873"/>
                <a:gd name="connsiteX568" fmla="*/ 663577 w 1155641"/>
                <a:gd name="connsiteY568" fmla="*/ 193080 h 1497873"/>
                <a:gd name="connsiteX569" fmla="*/ 662669 w 1155641"/>
                <a:gd name="connsiteY569" fmla="*/ 190696 h 1497873"/>
                <a:gd name="connsiteX570" fmla="*/ 658696 w 1155641"/>
                <a:gd name="connsiteY570" fmla="*/ 189902 h 1497873"/>
                <a:gd name="connsiteX571" fmla="*/ 657561 w 1155641"/>
                <a:gd name="connsiteY571" fmla="*/ 187859 h 1497873"/>
                <a:gd name="connsiteX572" fmla="*/ 655859 w 1155641"/>
                <a:gd name="connsiteY572" fmla="*/ 188426 h 1497873"/>
                <a:gd name="connsiteX573" fmla="*/ 646438 w 1155641"/>
                <a:gd name="connsiteY573" fmla="*/ 186269 h 1497873"/>
                <a:gd name="connsiteX574" fmla="*/ 645529 w 1155641"/>
                <a:gd name="connsiteY574" fmla="*/ 185815 h 1497873"/>
                <a:gd name="connsiteX575" fmla="*/ 643146 w 1155641"/>
                <a:gd name="connsiteY575" fmla="*/ 183432 h 1497873"/>
                <a:gd name="connsiteX576" fmla="*/ 642578 w 1155641"/>
                <a:gd name="connsiteY576" fmla="*/ 183091 h 1497873"/>
                <a:gd name="connsiteX577" fmla="*/ 641556 w 1155641"/>
                <a:gd name="connsiteY577" fmla="*/ 183205 h 1497873"/>
                <a:gd name="connsiteX578" fmla="*/ 638151 w 1155641"/>
                <a:gd name="connsiteY578" fmla="*/ 184453 h 1497873"/>
                <a:gd name="connsiteX579" fmla="*/ 637016 w 1155641"/>
                <a:gd name="connsiteY579" fmla="*/ 186383 h 1497873"/>
                <a:gd name="connsiteX580" fmla="*/ 636221 w 1155641"/>
                <a:gd name="connsiteY580" fmla="*/ 186837 h 1497873"/>
                <a:gd name="connsiteX581" fmla="*/ 635314 w 1155641"/>
                <a:gd name="connsiteY581" fmla="*/ 186383 h 1497873"/>
                <a:gd name="connsiteX582" fmla="*/ 634519 w 1155641"/>
                <a:gd name="connsiteY582" fmla="*/ 184453 h 1497873"/>
                <a:gd name="connsiteX583" fmla="*/ 633384 w 1155641"/>
                <a:gd name="connsiteY583" fmla="*/ 183999 h 1497873"/>
                <a:gd name="connsiteX584" fmla="*/ 632589 w 1155641"/>
                <a:gd name="connsiteY584" fmla="*/ 184567 h 1497873"/>
                <a:gd name="connsiteX585" fmla="*/ 632362 w 1155641"/>
                <a:gd name="connsiteY585" fmla="*/ 185929 h 1497873"/>
                <a:gd name="connsiteX586" fmla="*/ 632703 w 1155641"/>
                <a:gd name="connsiteY586" fmla="*/ 187177 h 1497873"/>
                <a:gd name="connsiteX587" fmla="*/ 633724 w 1155641"/>
                <a:gd name="connsiteY587" fmla="*/ 187745 h 1497873"/>
                <a:gd name="connsiteX588" fmla="*/ 633724 w 1155641"/>
                <a:gd name="connsiteY588" fmla="*/ 188767 h 1497873"/>
                <a:gd name="connsiteX589" fmla="*/ 631568 w 1155641"/>
                <a:gd name="connsiteY589" fmla="*/ 188880 h 1497873"/>
                <a:gd name="connsiteX590" fmla="*/ 629638 w 1155641"/>
                <a:gd name="connsiteY590" fmla="*/ 190129 h 1497873"/>
                <a:gd name="connsiteX591" fmla="*/ 628616 w 1155641"/>
                <a:gd name="connsiteY591" fmla="*/ 192058 h 1497873"/>
                <a:gd name="connsiteX592" fmla="*/ 629184 w 1155641"/>
                <a:gd name="connsiteY592" fmla="*/ 194442 h 1497873"/>
                <a:gd name="connsiteX593" fmla="*/ 630773 w 1155641"/>
                <a:gd name="connsiteY593" fmla="*/ 195464 h 1497873"/>
                <a:gd name="connsiteX594" fmla="*/ 632703 w 1155641"/>
                <a:gd name="connsiteY594" fmla="*/ 195123 h 1497873"/>
                <a:gd name="connsiteX595" fmla="*/ 636335 w 1155641"/>
                <a:gd name="connsiteY595" fmla="*/ 193421 h 1497873"/>
                <a:gd name="connsiteX596" fmla="*/ 635200 w 1155641"/>
                <a:gd name="connsiteY596" fmla="*/ 195464 h 1497873"/>
                <a:gd name="connsiteX597" fmla="*/ 631795 w 1155641"/>
                <a:gd name="connsiteY597" fmla="*/ 198301 h 1497873"/>
                <a:gd name="connsiteX598" fmla="*/ 631114 w 1155641"/>
                <a:gd name="connsiteY598" fmla="*/ 200572 h 1497873"/>
                <a:gd name="connsiteX599" fmla="*/ 631114 w 1155641"/>
                <a:gd name="connsiteY599" fmla="*/ 200572 h 1497873"/>
                <a:gd name="connsiteX600" fmla="*/ 630092 w 1155641"/>
                <a:gd name="connsiteY600" fmla="*/ 201934 h 1497873"/>
                <a:gd name="connsiteX601" fmla="*/ 627708 w 1155641"/>
                <a:gd name="connsiteY601" fmla="*/ 202615 h 1497873"/>
                <a:gd name="connsiteX602" fmla="*/ 620103 w 1155641"/>
                <a:gd name="connsiteY602" fmla="*/ 202842 h 1497873"/>
                <a:gd name="connsiteX603" fmla="*/ 616471 w 1155641"/>
                <a:gd name="connsiteY603" fmla="*/ 203750 h 1497873"/>
                <a:gd name="connsiteX604" fmla="*/ 600693 w 1155641"/>
                <a:gd name="connsiteY604" fmla="*/ 214079 h 1497873"/>
                <a:gd name="connsiteX605" fmla="*/ 584234 w 1155641"/>
                <a:gd name="connsiteY605" fmla="*/ 222025 h 1497873"/>
                <a:gd name="connsiteX606" fmla="*/ 574586 w 1155641"/>
                <a:gd name="connsiteY606" fmla="*/ 225544 h 1497873"/>
                <a:gd name="connsiteX607" fmla="*/ 572997 w 1155641"/>
                <a:gd name="connsiteY607" fmla="*/ 226906 h 1497873"/>
                <a:gd name="connsiteX608" fmla="*/ 572202 w 1155641"/>
                <a:gd name="connsiteY608" fmla="*/ 227360 h 1497873"/>
                <a:gd name="connsiteX609" fmla="*/ 568683 w 1155641"/>
                <a:gd name="connsiteY609" fmla="*/ 228268 h 1497873"/>
                <a:gd name="connsiteX610" fmla="*/ 565959 w 1155641"/>
                <a:gd name="connsiteY610" fmla="*/ 229971 h 1497873"/>
                <a:gd name="connsiteX611" fmla="*/ 564711 w 1155641"/>
                <a:gd name="connsiteY611" fmla="*/ 230198 h 1497873"/>
                <a:gd name="connsiteX612" fmla="*/ 565505 w 1155641"/>
                <a:gd name="connsiteY612" fmla="*/ 228154 h 1497873"/>
                <a:gd name="connsiteX613" fmla="*/ 566527 w 1155641"/>
                <a:gd name="connsiteY613" fmla="*/ 226338 h 1497873"/>
                <a:gd name="connsiteX614" fmla="*/ 567208 w 1155641"/>
                <a:gd name="connsiteY614" fmla="*/ 224863 h 1497873"/>
                <a:gd name="connsiteX615" fmla="*/ 566754 w 1155641"/>
                <a:gd name="connsiteY615" fmla="*/ 223614 h 1497873"/>
                <a:gd name="connsiteX616" fmla="*/ 567662 w 1155641"/>
                <a:gd name="connsiteY616" fmla="*/ 223727 h 1497873"/>
                <a:gd name="connsiteX617" fmla="*/ 568343 w 1155641"/>
                <a:gd name="connsiteY617" fmla="*/ 223501 h 1497873"/>
                <a:gd name="connsiteX618" fmla="*/ 568683 w 1155641"/>
                <a:gd name="connsiteY618" fmla="*/ 222819 h 1497873"/>
                <a:gd name="connsiteX619" fmla="*/ 568683 w 1155641"/>
                <a:gd name="connsiteY619" fmla="*/ 221571 h 1497873"/>
                <a:gd name="connsiteX620" fmla="*/ 569364 w 1155641"/>
                <a:gd name="connsiteY620" fmla="*/ 221571 h 1497873"/>
                <a:gd name="connsiteX621" fmla="*/ 569819 w 1155641"/>
                <a:gd name="connsiteY621" fmla="*/ 222706 h 1497873"/>
                <a:gd name="connsiteX622" fmla="*/ 570159 w 1155641"/>
                <a:gd name="connsiteY622" fmla="*/ 223274 h 1497873"/>
                <a:gd name="connsiteX623" fmla="*/ 570613 w 1155641"/>
                <a:gd name="connsiteY623" fmla="*/ 223274 h 1497873"/>
                <a:gd name="connsiteX624" fmla="*/ 571294 w 1155641"/>
                <a:gd name="connsiteY624" fmla="*/ 222593 h 1497873"/>
                <a:gd name="connsiteX625" fmla="*/ 569932 w 1155641"/>
                <a:gd name="connsiteY625" fmla="*/ 220663 h 1497873"/>
                <a:gd name="connsiteX626" fmla="*/ 571067 w 1155641"/>
                <a:gd name="connsiteY626" fmla="*/ 220776 h 1497873"/>
                <a:gd name="connsiteX627" fmla="*/ 572089 w 1155641"/>
                <a:gd name="connsiteY627" fmla="*/ 220663 h 1497873"/>
                <a:gd name="connsiteX628" fmla="*/ 573110 w 1155641"/>
                <a:gd name="connsiteY628" fmla="*/ 220322 h 1497873"/>
                <a:gd name="connsiteX629" fmla="*/ 573337 w 1155641"/>
                <a:gd name="connsiteY629" fmla="*/ 220663 h 1497873"/>
                <a:gd name="connsiteX630" fmla="*/ 573451 w 1155641"/>
                <a:gd name="connsiteY630" fmla="*/ 220436 h 1497873"/>
                <a:gd name="connsiteX631" fmla="*/ 573791 w 1155641"/>
                <a:gd name="connsiteY631" fmla="*/ 220890 h 1497873"/>
                <a:gd name="connsiteX632" fmla="*/ 574132 w 1155641"/>
                <a:gd name="connsiteY632" fmla="*/ 221457 h 1497873"/>
                <a:gd name="connsiteX633" fmla="*/ 574132 w 1155641"/>
                <a:gd name="connsiteY633" fmla="*/ 221571 h 1497873"/>
                <a:gd name="connsiteX634" fmla="*/ 573791 w 1155641"/>
                <a:gd name="connsiteY634" fmla="*/ 221571 h 1497873"/>
                <a:gd name="connsiteX635" fmla="*/ 572770 w 1155641"/>
                <a:gd name="connsiteY635" fmla="*/ 221571 h 1497873"/>
                <a:gd name="connsiteX636" fmla="*/ 572770 w 1155641"/>
                <a:gd name="connsiteY636" fmla="*/ 222593 h 1497873"/>
                <a:gd name="connsiteX637" fmla="*/ 574926 w 1155641"/>
                <a:gd name="connsiteY637" fmla="*/ 222365 h 1497873"/>
                <a:gd name="connsiteX638" fmla="*/ 575494 w 1155641"/>
                <a:gd name="connsiteY638" fmla="*/ 220663 h 1497873"/>
                <a:gd name="connsiteX639" fmla="*/ 575607 w 1155641"/>
                <a:gd name="connsiteY639" fmla="*/ 218733 h 1497873"/>
                <a:gd name="connsiteX640" fmla="*/ 576516 w 1155641"/>
                <a:gd name="connsiteY640" fmla="*/ 217825 h 1497873"/>
                <a:gd name="connsiteX641" fmla="*/ 578218 w 1155641"/>
                <a:gd name="connsiteY641" fmla="*/ 217598 h 1497873"/>
                <a:gd name="connsiteX642" fmla="*/ 579580 w 1155641"/>
                <a:gd name="connsiteY642" fmla="*/ 216917 h 1497873"/>
                <a:gd name="connsiteX643" fmla="*/ 580602 w 1155641"/>
                <a:gd name="connsiteY643" fmla="*/ 215782 h 1497873"/>
                <a:gd name="connsiteX644" fmla="*/ 581396 w 1155641"/>
                <a:gd name="connsiteY644" fmla="*/ 213966 h 1497873"/>
                <a:gd name="connsiteX645" fmla="*/ 580261 w 1155641"/>
                <a:gd name="connsiteY645" fmla="*/ 214420 h 1497873"/>
                <a:gd name="connsiteX646" fmla="*/ 577764 w 1155641"/>
                <a:gd name="connsiteY646" fmla="*/ 216236 h 1497873"/>
                <a:gd name="connsiteX647" fmla="*/ 577083 w 1155641"/>
                <a:gd name="connsiteY647" fmla="*/ 216349 h 1497873"/>
                <a:gd name="connsiteX648" fmla="*/ 575267 w 1155641"/>
                <a:gd name="connsiteY648" fmla="*/ 214420 h 1497873"/>
                <a:gd name="connsiteX649" fmla="*/ 574472 w 1155641"/>
                <a:gd name="connsiteY649" fmla="*/ 213171 h 1497873"/>
                <a:gd name="connsiteX650" fmla="*/ 574132 w 1155641"/>
                <a:gd name="connsiteY650" fmla="*/ 211242 h 1497873"/>
                <a:gd name="connsiteX651" fmla="*/ 572089 w 1155641"/>
                <a:gd name="connsiteY651" fmla="*/ 212376 h 1497873"/>
                <a:gd name="connsiteX652" fmla="*/ 569478 w 1155641"/>
                <a:gd name="connsiteY652" fmla="*/ 214647 h 1497873"/>
                <a:gd name="connsiteX653" fmla="*/ 567889 w 1155641"/>
                <a:gd name="connsiteY653" fmla="*/ 217144 h 1497873"/>
                <a:gd name="connsiteX654" fmla="*/ 568797 w 1155641"/>
                <a:gd name="connsiteY654" fmla="*/ 218847 h 1497873"/>
                <a:gd name="connsiteX655" fmla="*/ 568797 w 1155641"/>
                <a:gd name="connsiteY655" fmla="*/ 219755 h 1497873"/>
                <a:gd name="connsiteX656" fmla="*/ 567208 w 1155641"/>
                <a:gd name="connsiteY656" fmla="*/ 219641 h 1497873"/>
                <a:gd name="connsiteX657" fmla="*/ 565505 w 1155641"/>
                <a:gd name="connsiteY657" fmla="*/ 218052 h 1497873"/>
                <a:gd name="connsiteX658" fmla="*/ 564824 w 1155641"/>
                <a:gd name="connsiteY658" fmla="*/ 218847 h 1497873"/>
                <a:gd name="connsiteX659" fmla="*/ 564143 w 1155641"/>
                <a:gd name="connsiteY659" fmla="*/ 218847 h 1497873"/>
                <a:gd name="connsiteX660" fmla="*/ 563462 w 1155641"/>
                <a:gd name="connsiteY660" fmla="*/ 215896 h 1497873"/>
                <a:gd name="connsiteX661" fmla="*/ 562213 w 1155641"/>
                <a:gd name="connsiteY661" fmla="*/ 218166 h 1497873"/>
                <a:gd name="connsiteX662" fmla="*/ 562781 w 1155641"/>
                <a:gd name="connsiteY662" fmla="*/ 219414 h 1497873"/>
                <a:gd name="connsiteX663" fmla="*/ 566073 w 1155641"/>
                <a:gd name="connsiteY663" fmla="*/ 220776 h 1497873"/>
                <a:gd name="connsiteX664" fmla="*/ 566073 w 1155641"/>
                <a:gd name="connsiteY664" fmla="*/ 221684 h 1497873"/>
                <a:gd name="connsiteX665" fmla="*/ 564824 w 1155641"/>
                <a:gd name="connsiteY665" fmla="*/ 222365 h 1497873"/>
                <a:gd name="connsiteX666" fmla="*/ 563008 w 1155641"/>
                <a:gd name="connsiteY666" fmla="*/ 222593 h 1497873"/>
                <a:gd name="connsiteX667" fmla="*/ 561759 w 1155641"/>
                <a:gd name="connsiteY667" fmla="*/ 222138 h 1497873"/>
                <a:gd name="connsiteX668" fmla="*/ 561986 w 1155641"/>
                <a:gd name="connsiteY668" fmla="*/ 220776 h 1497873"/>
                <a:gd name="connsiteX669" fmla="*/ 558808 w 1155641"/>
                <a:gd name="connsiteY669" fmla="*/ 220663 h 1497873"/>
                <a:gd name="connsiteX670" fmla="*/ 554835 w 1155641"/>
                <a:gd name="connsiteY670" fmla="*/ 222819 h 1497873"/>
                <a:gd name="connsiteX671" fmla="*/ 551203 w 1155641"/>
                <a:gd name="connsiteY671" fmla="*/ 226338 h 1497873"/>
                <a:gd name="connsiteX672" fmla="*/ 549273 w 1155641"/>
                <a:gd name="connsiteY672" fmla="*/ 230084 h 1497873"/>
                <a:gd name="connsiteX673" fmla="*/ 549273 w 1155641"/>
                <a:gd name="connsiteY673" fmla="*/ 230992 h 1497873"/>
                <a:gd name="connsiteX674" fmla="*/ 549841 w 1155641"/>
                <a:gd name="connsiteY674" fmla="*/ 230992 h 1497873"/>
                <a:gd name="connsiteX675" fmla="*/ 548933 w 1155641"/>
                <a:gd name="connsiteY675" fmla="*/ 232241 h 1497873"/>
                <a:gd name="connsiteX676" fmla="*/ 548592 w 1155641"/>
                <a:gd name="connsiteY676" fmla="*/ 233489 h 1497873"/>
                <a:gd name="connsiteX677" fmla="*/ 548819 w 1155641"/>
                <a:gd name="connsiteY677" fmla="*/ 234738 h 1497873"/>
                <a:gd name="connsiteX678" fmla="*/ 549841 w 1155641"/>
                <a:gd name="connsiteY678" fmla="*/ 235760 h 1497873"/>
                <a:gd name="connsiteX679" fmla="*/ 548933 w 1155641"/>
                <a:gd name="connsiteY679" fmla="*/ 237122 h 1497873"/>
                <a:gd name="connsiteX680" fmla="*/ 548706 w 1155641"/>
                <a:gd name="connsiteY680" fmla="*/ 238143 h 1497873"/>
                <a:gd name="connsiteX681" fmla="*/ 548819 w 1155641"/>
                <a:gd name="connsiteY681" fmla="*/ 239165 h 1497873"/>
                <a:gd name="connsiteX682" fmla="*/ 548592 w 1155641"/>
                <a:gd name="connsiteY682" fmla="*/ 240527 h 1497873"/>
                <a:gd name="connsiteX683" fmla="*/ 547911 w 1155641"/>
                <a:gd name="connsiteY683" fmla="*/ 240981 h 1497873"/>
                <a:gd name="connsiteX684" fmla="*/ 547003 w 1155641"/>
                <a:gd name="connsiteY684" fmla="*/ 240981 h 1497873"/>
                <a:gd name="connsiteX685" fmla="*/ 546549 w 1155641"/>
                <a:gd name="connsiteY685" fmla="*/ 241435 h 1497873"/>
                <a:gd name="connsiteX686" fmla="*/ 547344 w 1155641"/>
                <a:gd name="connsiteY686" fmla="*/ 243251 h 1497873"/>
                <a:gd name="connsiteX687" fmla="*/ 546208 w 1155641"/>
                <a:gd name="connsiteY687" fmla="*/ 245067 h 1497873"/>
                <a:gd name="connsiteX688" fmla="*/ 545754 w 1155641"/>
                <a:gd name="connsiteY688" fmla="*/ 246543 h 1497873"/>
                <a:gd name="connsiteX689" fmla="*/ 545073 w 1155641"/>
                <a:gd name="connsiteY689" fmla="*/ 247565 h 1497873"/>
                <a:gd name="connsiteX690" fmla="*/ 543030 w 1155641"/>
                <a:gd name="connsiteY690" fmla="*/ 247905 h 1497873"/>
                <a:gd name="connsiteX691" fmla="*/ 541782 w 1155641"/>
                <a:gd name="connsiteY691" fmla="*/ 247338 h 1497873"/>
                <a:gd name="connsiteX692" fmla="*/ 540647 w 1155641"/>
                <a:gd name="connsiteY692" fmla="*/ 246543 h 1497873"/>
                <a:gd name="connsiteX693" fmla="*/ 539852 w 1155641"/>
                <a:gd name="connsiteY693" fmla="*/ 246883 h 1497873"/>
                <a:gd name="connsiteX694" fmla="*/ 539284 w 1155641"/>
                <a:gd name="connsiteY694" fmla="*/ 249835 h 1497873"/>
                <a:gd name="connsiteX695" fmla="*/ 540306 w 1155641"/>
                <a:gd name="connsiteY695" fmla="*/ 251083 h 1497873"/>
                <a:gd name="connsiteX696" fmla="*/ 541214 w 1155641"/>
                <a:gd name="connsiteY696" fmla="*/ 253921 h 1497873"/>
                <a:gd name="connsiteX697" fmla="*/ 542349 w 1155641"/>
                <a:gd name="connsiteY697" fmla="*/ 254489 h 1497873"/>
                <a:gd name="connsiteX698" fmla="*/ 543371 w 1155641"/>
                <a:gd name="connsiteY698" fmla="*/ 253808 h 1497873"/>
                <a:gd name="connsiteX699" fmla="*/ 544165 w 1155641"/>
                <a:gd name="connsiteY699" fmla="*/ 252218 h 1497873"/>
                <a:gd name="connsiteX700" fmla="*/ 544392 w 1155641"/>
                <a:gd name="connsiteY700" fmla="*/ 250289 h 1497873"/>
                <a:gd name="connsiteX701" fmla="*/ 543938 w 1155641"/>
                <a:gd name="connsiteY701" fmla="*/ 248700 h 1497873"/>
                <a:gd name="connsiteX702" fmla="*/ 545868 w 1155641"/>
                <a:gd name="connsiteY702" fmla="*/ 249494 h 1497873"/>
                <a:gd name="connsiteX703" fmla="*/ 546322 w 1155641"/>
                <a:gd name="connsiteY703" fmla="*/ 250970 h 1497873"/>
                <a:gd name="connsiteX704" fmla="*/ 546208 w 1155641"/>
                <a:gd name="connsiteY704" fmla="*/ 253013 h 1497873"/>
                <a:gd name="connsiteX705" fmla="*/ 546663 w 1155641"/>
                <a:gd name="connsiteY705" fmla="*/ 255397 h 1497873"/>
                <a:gd name="connsiteX706" fmla="*/ 545641 w 1155641"/>
                <a:gd name="connsiteY706" fmla="*/ 255851 h 1497873"/>
                <a:gd name="connsiteX707" fmla="*/ 545414 w 1155641"/>
                <a:gd name="connsiteY707" fmla="*/ 256532 h 1497873"/>
                <a:gd name="connsiteX708" fmla="*/ 545754 w 1155641"/>
                <a:gd name="connsiteY708" fmla="*/ 257327 h 1497873"/>
                <a:gd name="connsiteX709" fmla="*/ 546663 w 1155641"/>
                <a:gd name="connsiteY709" fmla="*/ 258121 h 1497873"/>
                <a:gd name="connsiteX710" fmla="*/ 546322 w 1155641"/>
                <a:gd name="connsiteY710" fmla="*/ 260164 h 1497873"/>
                <a:gd name="connsiteX711" fmla="*/ 547230 w 1155641"/>
                <a:gd name="connsiteY711" fmla="*/ 261753 h 1497873"/>
                <a:gd name="connsiteX712" fmla="*/ 548819 w 1155641"/>
                <a:gd name="connsiteY712" fmla="*/ 262775 h 1497873"/>
                <a:gd name="connsiteX713" fmla="*/ 550635 w 1155641"/>
                <a:gd name="connsiteY713" fmla="*/ 262775 h 1497873"/>
                <a:gd name="connsiteX714" fmla="*/ 550408 w 1155641"/>
                <a:gd name="connsiteY714" fmla="*/ 262207 h 1497873"/>
                <a:gd name="connsiteX715" fmla="*/ 550295 w 1155641"/>
                <a:gd name="connsiteY715" fmla="*/ 262207 h 1497873"/>
                <a:gd name="connsiteX716" fmla="*/ 549954 w 1155641"/>
                <a:gd name="connsiteY716" fmla="*/ 261980 h 1497873"/>
                <a:gd name="connsiteX717" fmla="*/ 551430 w 1155641"/>
                <a:gd name="connsiteY717" fmla="*/ 260845 h 1497873"/>
                <a:gd name="connsiteX718" fmla="*/ 553586 w 1155641"/>
                <a:gd name="connsiteY718" fmla="*/ 258689 h 1497873"/>
                <a:gd name="connsiteX719" fmla="*/ 554722 w 1155641"/>
                <a:gd name="connsiteY719" fmla="*/ 258121 h 1497873"/>
                <a:gd name="connsiteX720" fmla="*/ 553814 w 1155641"/>
                <a:gd name="connsiteY720" fmla="*/ 260278 h 1497873"/>
                <a:gd name="connsiteX721" fmla="*/ 554381 w 1155641"/>
                <a:gd name="connsiteY721" fmla="*/ 262321 h 1497873"/>
                <a:gd name="connsiteX722" fmla="*/ 555516 w 1155641"/>
                <a:gd name="connsiteY722" fmla="*/ 264250 h 1497873"/>
                <a:gd name="connsiteX723" fmla="*/ 556084 w 1155641"/>
                <a:gd name="connsiteY723" fmla="*/ 266180 h 1497873"/>
                <a:gd name="connsiteX724" fmla="*/ 556197 w 1155641"/>
                <a:gd name="connsiteY724" fmla="*/ 270834 h 1497873"/>
                <a:gd name="connsiteX725" fmla="*/ 556878 w 1155641"/>
                <a:gd name="connsiteY725" fmla="*/ 276056 h 1497873"/>
                <a:gd name="connsiteX726" fmla="*/ 555857 w 1155641"/>
                <a:gd name="connsiteY726" fmla="*/ 275715 h 1497873"/>
                <a:gd name="connsiteX727" fmla="*/ 554835 w 1155641"/>
                <a:gd name="connsiteY727" fmla="*/ 275147 h 1497873"/>
                <a:gd name="connsiteX728" fmla="*/ 554949 w 1155641"/>
                <a:gd name="connsiteY728" fmla="*/ 274239 h 1497873"/>
                <a:gd name="connsiteX729" fmla="*/ 554835 w 1155641"/>
                <a:gd name="connsiteY729" fmla="*/ 272877 h 1497873"/>
                <a:gd name="connsiteX730" fmla="*/ 554835 w 1155641"/>
                <a:gd name="connsiteY730" fmla="*/ 272310 h 1497873"/>
                <a:gd name="connsiteX731" fmla="*/ 553814 w 1155641"/>
                <a:gd name="connsiteY731" fmla="*/ 275375 h 1497873"/>
                <a:gd name="connsiteX732" fmla="*/ 553700 w 1155641"/>
                <a:gd name="connsiteY732" fmla="*/ 277758 h 1497873"/>
                <a:gd name="connsiteX733" fmla="*/ 554608 w 1155641"/>
                <a:gd name="connsiteY733" fmla="*/ 279120 h 1497873"/>
                <a:gd name="connsiteX734" fmla="*/ 556765 w 1155641"/>
                <a:gd name="connsiteY734" fmla="*/ 278893 h 1497873"/>
                <a:gd name="connsiteX735" fmla="*/ 556424 w 1155641"/>
                <a:gd name="connsiteY735" fmla="*/ 278326 h 1497873"/>
                <a:gd name="connsiteX736" fmla="*/ 556311 w 1155641"/>
                <a:gd name="connsiteY736" fmla="*/ 277872 h 1497873"/>
                <a:gd name="connsiteX737" fmla="*/ 556084 w 1155641"/>
                <a:gd name="connsiteY737" fmla="*/ 276963 h 1497873"/>
                <a:gd name="connsiteX738" fmla="*/ 558013 w 1155641"/>
                <a:gd name="connsiteY738" fmla="*/ 278666 h 1497873"/>
                <a:gd name="connsiteX739" fmla="*/ 559149 w 1155641"/>
                <a:gd name="connsiteY739" fmla="*/ 280596 h 1497873"/>
                <a:gd name="connsiteX740" fmla="*/ 560170 w 1155641"/>
                <a:gd name="connsiteY740" fmla="*/ 282639 h 1497873"/>
                <a:gd name="connsiteX741" fmla="*/ 561419 w 1155641"/>
                <a:gd name="connsiteY741" fmla="*/ 284455 h 1497873"/>
                <a:gd name="connsiteX742" fmla="*/ 561419 w 1155641"/>
                <a:gd name="connsiteY742" fmla="*/ 285363 h 1497873"/>
                <a:gd name="connsiteX743" fmla="*/ 560624 w 1155641"/>
                <a:gd name="connsiteY743" fmla="*/ 285477 h 1497873"/>
                <a:gd name="connsiteX744" fmla="*/ 560170 w 1155641"/>
                <a:gd name="connsiteY744" fmla="*/ 285704 h 1497873"/>
                <a:gd name="connsiteX745" fmla="*/ 559830 w 1155641"/>
                <a:gd name="connsiteY745" fmla="*/ 286044 h 1497873"/>
                <a:gd name="connsiteX746" fmla="*/ 559262 w 1155641"/>
                <a:gd name="connsiteY746" fmla="*/ 286385 h 1497873"/>
                <a:gd name="connsiteX747" fmla="*/ 560624 w 1155641"/>
                <a:gd name="connsiteY747" fmla="*/ 288201 h 1497873"/>
                <a:gd name="connsiteX748" fmla="*/ 562100 w 1155641"/>
                <a:gd name="connsiteY748" fmla="*/ 286044 h 1497873"/>
                <a:gd name="connsiteX749" fmla="*/ 562440 w 1155641"/>
                <a:gd name="connsiteY749" fmla="*/ 284342 h 1497873"/>
                <a:gd name="connsiteX750" fmla="*/ 561873 w 1155641"/>
                <a:gd name="connsiteY750" fmla="*/ 282639 h 1497873"/>
                <a:gd name="connsiteX751" fmla="*/ 560738 w 1155641"/>
                <a:gd name="connsiteY751" fmla="*/ 280596 h 1497873"/>
                <a:gd name="connsiteX752" fmla="*/ 562100 w 1155641"/>
                <a:gd name="connsiteY752" fmla="*/ 281845 h 1497873"/>
                <a:gd name="connsiteX753" fmla="*/ 563803 w 1155641"/>
                <a:gd name="connsiteY753" fmla="*/ 282753 h 1497873"/>
                <a:gd name="connsiteX754" fmla="*/ 564937 w 1155641"/>
                <a:gd name="connsiteY754" fmla="*/ 283660 h 1497873"/>
                <a:gd name="connsiteX755" fmla="*/ 564597 w 1155641"/>
                <a:gd name="connsiteY755" fmla="*/ 285136 h 1497873"/>
                <a:gd name="connsiteX756" fmla="*/ 566186 w 1155641"/>
                <a:gd name="connsiteY756" fmla="*/ 286839 h 1497873"/>
                <a:gd name="connsiteX757" fmla="*/ 566981 w 1155641"/>
                <a:gd name="connsiteY757" fmla="*/ 287407 h 1497873"/>
                <a:gd name="connsiteX758" fmla="*/ 568002 w 1155641"/>
                <a:gd name="connsiteY758" fmla="*/ 287974 h 1497873"/>
                <a:gd name="connsiteX759" fmla="*/ 569932 w 1155641"/>
                <a:gd name="connsiteY759" fmla="*/ 290585 h 1497873"/>
                <a:gd name="connsiteX760" fmla="*/ 571975 w 1155641"/>
                <a:gd name="connsiteY760" fmla="*/ 292741 h 1497873"/>
                <a:gd name="connsiteX761" fmla="*/ 573224 w 1155641"/>
                <a:gd name="connsiteY761" fmla="*/ 291720 h 1497873"/>
                <a:gd name="connsiteX762" fmla="*/ 572883 w 1155641"/>
                <a:gd name="connsiteY762" fmla="*/ 291720 h 1497873"/>
                <a:gd name="connsiteX763" fmla="*/ 572202 w 1155641"/>
                <a:gd name="connsiteY763" fmla="*/ 291833 h 1497873"/>
                <a:gd name="connsiteX764" fmla="*/ 571862 w 1155641"/>
                <a:gd name="connsiteY764" fmla="*/ 291833 h 1497873"/>
                <a:gd name="connsiteX765" fmla="*/ 571862 w 1155641"/>
                <a:gd name="connsiteY765" fmla="*/ 290812 h 1497873"/>
                <a:gd name="connsiteX766" fmla="*/ 573451 w 1155641"/>
                <a:gd name="connsiteY766" fmla="*/ 290812 h 1497873"/>
                <a:gd name="connsiteX767" fmla="*/ 574813 w 1155641"/>
                <a:gd name="connsiteY767" fmla="*/ 291379 h 1497873"/>
                <a:gd name="connsiteX768" fmla="*/ 575835 w 1155641"/>
                <a:gd name="connsiteY768" fmla="*/ 292401 h 1497873"/>
                <a:gd name="connsiteX769" fmla="*/ 576402 w 1155641"/>
                <a:gd name="connsiteY769" fmla="*/ 293763 h 1497873"/>
                <a:gd name="connsiteX770" fmla="*/ 576288 w 1155641"/>
                <a:gd name="connsiteY770" fmla="*/ 295011 h 1497873"/>
                <a:gd name="connsiteX771" fmla="*/ 575380 w 1155641"/>
                <a:gd name="connsiteY771" fmla="*/ 296487 h 1497873"/>
                <a:gd name="connsiteX772" fmla="*/ 575721 w 1155641"/>
                <a:gd name="connsiteY772" fmla="*/ 297395 h 1497873"/>
                <a:gd name="connsiteX773" fmla="*/ 574926 w 1155641"/>
                <a:gd name="connsiteY773" fmla="*/ 298644 h 1497873"/>
                <a:gd name="connsiteX774" fmla="*/ 574586 w 1155641"/>
                <a:gd name="connsiteY774" fmla="*/ 299439 h 1497873"/>
                <a:gd name="connsiteX775" fmla="*/ 574359 w 1155641"/>
                <a:gd name="connsiteY775" fmla="*/ 300233 h 1497873"/>
                <a:gd name="connsiteX776" fmla="*/ 573791 w 1155641"/>
                <a:gd name="connsiteY776" fmla="*/ 300233 h 1497873"/>
                <a:gd name="connsiteX777" fmla="*/ 573110 w 1155641"/>
                <a:gd name="connsiteY777" fmla="*/ 300346 h 1497873"/>
                <a:gd name="connsiteX778" fmla="*/ 572656 w 1155641"/>
                <a:gd name="connsiteY778" fmla="*/ 301822 h 1497873"/>
                <a:gd name="connsiteX779" fmla="*/ 572429 w 1155641"/>
                <a:gd name="connsiteY779" fmla="*/ 306249 h 1497873"/>
                <a:gd name="connsiteX780" fmla="*/ 571862 w 1155641"/>
                <a:gd name="connsiteY780" fmla="*/ 308406 h 1497873"/>
                <a:gd name="connsiteX781" fmla="*/ 570613 w 1155641"/>
                <a:gd name="connsiteY781" fmla="*/ 310676 h 1497873"/>
                <a:gd name="connsiteX782" fmla="*/ 567775 w 1155641"/>
                <a:gd name="connsiteY782" fmla="*/ 314081 h 1497873"/>
                <a:gd name="connsiteX783" fmla="*/ 567662 w 1155641"/>
                <a:gd name="connsiteY783" fmla="*/ 313514 h 1497873"/>
                <a:gd name="connsiteX784" fmla="*/ 567208 w 1155641"/>
                <a:gd name="connsiteY784" fmla="*/ 312152 h 1497873"/>
                <a:gd name="connsiteX785" fmla="*/ 566527 w 1155641"/>
                <a:gd name="connsiteY785" fmla="*/ 310676 h 1497873"/>
                <a:gd name="connsiteX786" fmla="*/ 565732 w 1155641"/>
                <a:gd name="connsiteY786" fmla="*/ 309541 h 1497873"/>
                <a:gd name="connsiteX787" fmla="*/ 567208 w 1155641"/>
                <a:gd name="connsiteY787" fmla="*/ 306362 h 1497873"/>
                <a:gd name="connsiteX788" fmla="*/ 567548 w 1155641"/>
                <a:gd name="connsiteY788" fmla="*/ 304660 h 1497873"/>
                <a:gd name="connsiteX789" fmla="*/ 567094 w 1155641"/>
                <a:gd name="connsiteY789" fmla="*/ 303184 h 1497873"/>
                <a:gd name="connsiteX790" fmla="*/ 565959 w 1155641"/>
                <a:gd name="connsiteY790" fmla="*/ 302617 h 1497873"/>
                <a:gd name="connsiteX791" fmla="*/ 564824 w 1155641"/>
                <a:gd name="connsiteY791" fmla="*/ 303298 h 1497873"/>
                <a:gd name="connsiteX792" fmla="*/ 564029 w 1155641"/>
                <a:gd name="connsiteY792" fmla="*/ 304433 h 1497873"/>
                <a:gd name="connsiteX793" fmla="*/ 563689 w 1155641"/>
                <a:gd name="connsiteY793" fmla="*/ 305341 h 1497873"/>
                <a:gd name="connsiteX794" fmla="*/ 562554 w 1155641"/>
                <a:gd name="connsiteY794" fmla="*/ 307611 h 1497873"/>
                <a:gd name="connsiteX795" fmla="*/ 562554 w 1155641"/>
                <a:gd name="connsiteY795" fmla="*/ 308973 h 1497873"/>
                <a:gd name="connsiteX796" fmla="*/ 564937 w 1155641"/>
                <a:gd name="connsiteY796" fmla="*/ 309995 h 1497873"/>
                <a:gd name="connsiteX797" fmla="*/ 564824 w 1155641"/>
                <a:gd name="connsiteY797" fmla="*/ 311016 h 1497873"/>
                <a:gd name="connsiteX798" fmla="*/ 564029 w 1155641"/>
                <a:gd name="connsiteY798" fmla="*/ 312038 h 1497873"/>
                <a:gd name="connsiteX799" fmla="*/ 562894 w 1155641"/>
                <a:gd name="connsiteY799" fmla="*/ 312379 h 1497873"/>
                <a:gd name="connsiteX800" fmla="*/ 562894 w 1155641"/>
                <a:gd name="connsiteY800" fmla="*/ 313287 h 1497873"/>
                <a:gd name="connsiteX801" fmla="*/ 563575 w 1155641"/>
                <a:gd name="connsiteY801" fmla="*/ 313400 h 1497873"/>
                <a:gd name="connsiteX802" fmla="*/ 564824 w 1155641"/>
                <a:gd name="connsiteY802" fmla="*/ 313968 h 1497873"/>
                <a:gd name="connsiteX803" fmla="*/ 565618 w 1155641"/>
                <a:gd name="connsiteY803" fmla="*/ 314081 h 1497873"/>
                <a:gd name="connsiteX804" fmla="*/ 564824 w 1155641"/>
                <a:gd name="connsiteY804" fmla="*/ 316465 h 1497873"/>
                <a:gd name="connsiteX805" fmla="*/ 563008 w 1155641"/>
                <a:gd name="connsiteY805" fmla="*/ 317713 h 1497873"/>
                <a:gd name="connsiteX806" fmla="*/ 560851 w 1155641"/>
                <a:gd name="connsiteY806" fmla="*/ 317941 h 1497873"/>
                <a:gd name="connsiteX807" fmla="*/ 559035 w 1155641"/>
                <a:gd name="connsiteY807" fmla="*/ 316351 h 1497873"/>
                <a:gd name="connsiteX808" fmla="*/ 558013 w 1155641"/>
                <a:gd name="connsiteY808" fmla="*/ 314876 h 1497873"/>
                <a:gd name="connsiteX809" fmla="*/ 555516 w 1155641"/>
                <a:gd name="connsiteY809" fmla="*/ 312379 h 1497873"/>
                <a:gd name="connsiteX810" fmla="*/ 553814 w 1155641"/>
                <a:gd name="connsiteY810" fmla="*/ 311130 h 1497873"/>
                <a:gd name="connsiteX811" fmla="*/ 552792 w 1155641"/>
                <a:gd name="connsiteY811" fmla="*/ 311130 h 1497873"/>
                <a:gd name="connsiteX812" fmla="*/ 550295 w 1155641"/>
                <a:gd name="connsiteY812" fmla="*/ 313400 h 1497873"/>
                <a:gd name="connsiteX813" fmla="*/ 550295 w 1155641"/>
                <a:gd name="connsiteY813" fmla="*/ 314195 h 1497873"/>
                <a:gd name="connsiteX814" fmla="*/ 551657 w 1155641"/>
                <a:gd name="connsiteY814" fmla="*/ 314195 h 1497873"/>
                <a:gd name="connsiteX815" fmla="*/ 549046 w 1155641"/>
                <a:gd name="connsiteY815" fmla="*/ 323616 h 1497873"/>
                <a:gd name="connsiteX816" fmla="*/ 548365 w 1155641"/>
                <a:gd name="connsiteY816" fmla="*/ 329064 h 1497873"/>
                <a:gd name="connsiteX817" fmla="*/ 548933 w 1155641"/>
                <a:gd name="connsiteY817" fmla="*/ 334967 h 1497873"/>
                <a:gd name="connsiteX818" fmla="*/ 550181 w 1155641"/>
                <a:gd name="connsiteY818" fmla="*/ 339394 h 1497873"/>
                <a:gd name="connsiteX819" fmla="*/ 551089 w 1155641"/>
                <a:gd name="connsiteY819" fmla="*/ 341550 h 1497873"/>
                <a:gd name="connsiteX820" fmla="*/ 551884 w 1155641"/>
                <a:gd name="connsiteY820" fmla="*/ 342459 h 1497873"/>
                <a:gd name="connsiteX821" fmla="*/ 552111 w 1155641"/>
                <a:gd name="connsiteY821" fmla="*/ 343934 h 1497873"/>
                <a:gd name="connsiteX822" fmla="*/ 551543 w 1155641"/>
                <a:gd name="connsiteY822" fmla="*/ 353582 h 1497873"/>
                <a:gd name="connsiteX823" fmla="*/ 551884 w 1155641"/>
                <a:gd name="connsiteY823" fmla="*/ 359598 h 1497873"/>
                <a:gd name="connsiteX824" fmla="*/ 554835 w 1155641"/>
                <a:gd name="connsiteY824" fmla="*/ 373220 h 1497873"/>
                <a:gd name="connsiteX825" fmla="*/ 555176 w 1155641"/>
                <a:gd name="connsiteY825" fmla="*/ 376739 h 1497873"/>
                <a:gd name="connsiteX826" fmla="*/ 555403 w 1155641"/>
                <a:gd name="connsiteY826" fmla="*/ 377760 h 1497873"/>
                <a:gd name="connsiteX827" fmla="*/ 555857 w 1155641"/>
                <a:gd name="connsiteY827" fmla="*/ 378555 h 1497873"/>
                <a:gd name="connsiteX828" fmla="*/ 557219 w 1155641"/>
                <a:gd name="connsiteY828" fmla="*/ 380371 h 1497873"/>
                <a:gd name="connsiteX829" fmla="*/ 557446 w 1155641"/>
                <a:gd name="connsiteY829" fmla="*/ 381052 h 1497873"/>
                <a:gd name="connsiteX830" fmla="*/ 557673 w 1155641"/>
                <a:gd name="connsiteY830" fmla="*/ 383890 h 1497873"/>
                <a:gd name="connsiteX831" fmla="*/ 558240 w 1155641"/>
                <a:gd name="connsiteY831" fmla="*/ 386614 h 1497873"/>
                <a:gd name="connsiteX832" fmla="*/ 560057 w 1155641"/>
                <a:gd name="connsiteY832" fmla="*/ 391722 h 1497873"/>
                <a:gd name="connsiteX833" fmla="*/ 562100 w 1155641"/>
                <a:gd name="connsiteY833" fmla="*/ 395468 h 1497873"/>
                <a:gd name="connsiteX834" fmla="*/ 564711 w 1155641"/>
                <a:gd name="connsiteY834" fmla="*/ 399100 h 1497873"/>
                <a:gd name="connsiteX835" fmla="*/ 568683 w 1155641"/>
                <a:gd name="connsiteY835" fmla="*/ 403073 h 1497873"/>
                <a:gd name="connsiteX836" fmla="*/ 570727 w 1155641"/>
                <a:gd name="connsiteY836" fmla="*/ 406705 h 1497873"/>
                <a:gd name="connsiteX837" fmla="*/ 573791 w 1155641"/>
                <a:gd name="connsiteY837" fmla="*/ 409997 h 1497873"/>
                <a:gd name="connsiteX838" fmla="*/ 577310 w 1155641"/>
                <a:gd name="connsiteY838" fmla="*/ 412835 h 1497873"/>
                <a:gd name="connsiteX839" fmla="*/ 579921 w 1155641"/>
                <a:gd name="connsiteY839" fmla="*/ 413856 h 1497873"/>
                <a:gd name="connsiteX840" fmla="*/ 585483 w 1155641"/>
                <a:gd name="connsiteY840" fmla="*/ 421348 h 1497873"/>
                <a:gd name="connsiteX841" fmla="*/ 588320 w 1155641"/>
                <a:gd name="connsiteY841" fmla="*/ 424299 h 1497873"/>
                <a:gd name="connsiteX842" fmla="*/ 591272 w 1155641"/>
                <a:gd name="connsiteY842" fmla="*/ 426683 h 1497873"/>
                <a:gd name="connsiteX843" fmla="*/ 593088 w 1155641"/>
                <a:gd name="connsiteY843" fmla="*/ 427704 h 1497873"/>
                <a:gd name="connsiteX844" fmla="*/ 597288 w 1155641"/>
                <a:gd name="connsiteY844" fmla="*/ 429067 h 1497873"/>
                <a:gd name="connsiteX845" fmla="*/ 597515 w 1155641"/>
                <a:gd name="connsiteY845" fmla="*/ 429180 h 1497873"/>
                <a:gd name="connsiteX846" fmla="*/ 602169 w 1155641"/>
                <a:gd name="connsiteY846" fmla="*/ 429861 h 1497873"/>
                <a:gd name="connsiteX847" fmla="*/ 603985 w 1155641"/>
                <a:gd name="connsiteY847" fmla="*/ 430996 h 1497873"/>
                <a:gd name="connsiteX848" fmla="*/ 607731 w 1155641"/>
                <a:gd name="connsiteY848" fmla="*/ 434061 h 1497873"/>
                <a:gd name="connsiteX849" fmla="*/ 614201 w 1155641"/>
                <a:gd name="connsiteY849" fmla="*/ 436672 h 1497873"/>
                <a:gd name="connsiteX850" fmla="*/ 615109 w 1155641"/>
                <a:gd name="connsiteY850" fmla="*/ 438147 h 1497873"/>
                <a:gd name="connsiteX851" fmla="*/ 615903 w 1155641"/>
                <a:gd name="connsiteY851" fmla="*/ 439055 h 1497873"/>
                <a:gd name="connsiteX852" fmla="*/ 645643 w 1155641"/>
                <a:gd name="connsiteY852" fmla="*/ 465049 h 1497873"/>
                <a:gd name="connsiteX853" fmla="*/ 656994 w 1155641"/>
                <a:gd name="connsiteY853" fmla="*/ 472087 h 1497873"/>
                <a:gd name="connsiteX854" fmla="*/ 658923 w 1155641"/>
                <a:gd name="connsiteY854" fmla="*/ 472881 h 1497873"/>
                <a:gd name="connsiteX855" fmla="*/ 659832 w 1155641"/>
                <a:gd name="connsiteY855" fmla="*/ 474130 h 1497873"/>
                <a:gd name="connsiteX856" fmla="*/ 664372 w 1155641"/>
                <a:gd name="connsiteY856" fmla="*/ 475719 h 1497873"/>
                <a:gd name="connsiteX857" fmla="*/ 666983 w 1155641"/>
                <a:gd name="connsiteY857" fmla="*/ 477308 h 1497873"/>
                <a:gd name="connsiteX858" fmla="*/ 667891 w 1155641"/>
                <a:gd name="connsiteY858" fmla="*/ 476741 h 1497873"/>
                <a:gd name="connsiteX859" fmla="*/ 668572 w 1155641"/>
                <a:gd name="connsiteY859" fmla="*/ 475719 h 1497873"/>
                <a:gd name="connsiteX860" fmla="*/ 669140 w 1155641"/>
                <a:gd name="connsiteY860" fmla="*/ 475152 h 1497873"/>
                <a:gd name="connsiteX861" fmla="*/ 669366 w 1155641"/>
                <a:gd name="connsiteY861" fmla="*/ 475038 h 1497873"/>
                <a:gd name="connsiteX862" fmla="*/ 669593 w 1155641"/>
                <a:gd name="connsiteY862" fmla="*/ 474811 h 1497873"/>
                <a:gd name="connsiteX863" fmla="*/ 669934 w 1155641"/>
                <a:gd name="connsiteY863" fmla="*/ 474471 h 1497873"/>
                <a:gd name="connsiteX864" fmla="*/ 670502 w 1155641"/>
                <a:gd name="connsiteY864" fmla="*/ 474357 h 1497873"/>
                <a:gd name="connsiteX865" fmla="*/ 671069 w 1155641"/>
                <a:gd name="connsiteY865" fmla="*/ 474584 h 1497873"/>
                <a:gd name="connsiteX866" fmla="*/ 671296 w 1155641"/>
                <a:gd name="connsiteY866" fmla="*/ 475152 h 1497873"/>
                <a:gd name="connsiteX867" fmla="*/ 671523 w 1155641"/>
                <a:gd name="connsiteY867" fmla="*/ 475719 h 1497873"/>
                <a:gd name="connsiteX868" fmla="*/ 671864 w 1155641"/>
                <a:gd name="connsiteY868" fmla="*/ 475946 h 1497873"/>
                <a:gd name="connsiteX869" fmla="*/ 673680 w 1155641"/>
                <a:gd name="connsiteY869" fmla="*/ 476968 h 1497873"/>
                <a:gd name="connsiteX870" fmla="*/ 675042 w 1155641"/>
                <a:gd name="connsiteY870" fmla="*/ 479124 h 1497873"/>
                <a:gd name="connsiteX871" fmla="*/ 676177 w 1155641"/>
                <a:gd name="connsiteY871" fmla="*/ 481281 h 1497873"/>
                <a:gd name="connsiteX872" fmla="*/ 677085 w 1155641"/>
                <a:gd name="connsiteY872" fmla="*/ 482302 h 1497873"/>
                <a:gd name="connsiteX873" fmla="*/ 678901 w 1155641"/>
                <a:gd name="connsiteY873" fmla="*/ 482756 h 1497873"/>
                <a:gd name="connsiteX874" fmla="*/ 680604 w 1155641"/>
                <a:gd name="connsiteY874" fmla="*/ 484005 h 1497873"/>
                <a:gd name="connsiteX875" fmla="*/ 681512 w 1155641"/>
                <a:gd name="connsiteY875" fmla="*/ 485821 h 1497873"/>
                <a:gd name="connsiteX876" fmla="*/ 680831 w 1155641"/>
                <a:gd name="connsiteY876" fmla="*/ 487978 h 1497873"/>
                <a:gd name="connsiteX877" fmla="*/ 694679 w 1155641"/>
                <a:gd name="connsiteY877" fmla="*/ 523620 h 1497873"/>
                <a:gd name="connsiteX878" fmla="*/ 696155 w 1155641"/>
                <a:gd name="connsiteY878" fmla="*/ 526344 h 1497873"/>
                <a:gd name="connsiteX879" fmla="*/ 696609 w 1155641"/>
                <a:gd name="connsiteY879" fmla="*/ 527252 h 1497873"/>
                <a:gd name="connsiteX880" fmla="*/ 697176 w 1155641"/>
                <a:gd name="connsiteY880" fmla="*/ 532020 h 1497873"/>
                <a:gd name="connsiteX881" fmla="*/ 697630 w 1155641"/>
                <a:gd name="connsiteY881" fmla="*/ 533155 h 1497873"/>
                <a:gd name="connsiteX882" fmla="*/ 698765 w 1155641"/>
                <a:gd name="connsiteY882" fmla="*/ 534971 h 1497873"/>
                <a:gd name="connsiteX883" fmla="*/ 701830 w 1155641"/>
                <a:gd name="connsiteY883" fmla="*/ 541668 h 1497873"/>
                <a:gd name="connsiteX884" fmla="*/ 703192 w 1155641"/>
                <a:gd name="connsiteY884" fmla="*/ 546322 h 1497873"/>
                <a:gd name="connsiteX885" fmla="*/ 704781 w 1155641"/>
                <a:gd name="connsiteY885" fmla="*/ 557446 h 1497873"/>
                <a:gd name="connsiteX886" fmla="*/ 708641 w 1155641"/>
                <a:gd name="connsiteY886" fmla="*/ 571408 h 1497873"/>
                <a:gd name="connsiteX887" fmla="*/ 712387 w 1155641"/>
                <a:gd name="connsiteY887" fmla="*/ 585029 h 1497873"/>
                <a:gd name="connsiteX888" fmla="*/ 715905 w 1155641"/>
                <a:gd name="connsiteY888" fmla="*/ 593996 h 1497873"/>
                <a:gd name="connsiteX889" fmla="*/ 717949 w 1155641"/>
                <a:gd name="connsiteY889" fmla="*/ 598196 h 1497873"/>
                <a:gd name="connsiteX890" fmla="*/ 723965 w 1155641"/>
                <a:gd name="connsiteY890" fmla="*/ 607844 h 1497873"/>
                <a:gd name="connsiteX891" fmla="*/ 724532 w 1155641"/>
                <a:gd name="connsiteY891" fmla="*/ 609887 h 1497873"/>
                <a:gd name="connsiteX892" fmla="*/ 725213 w 1155641"/>
                <a:gd name="connsiteY892" fmla="*/ 611250 h 1497873"/>
                <a:gd name="connsiteX893" fmla="*/ 739288 w 1155641"/>
                <a:gd name="connsiteY893" fmla="*/ 628162 h 1497873"/>
                <a:gd name="connsiteX894" fmla="*/ 745418 w 1155641"/>
                <a:gd name="connsiteY894" fmla="*/ 633611 h 1497873"/>
                <a:gd name="connsiteX895" fmla="*/ 752456 w 1155641"/>
                <a:gd name="connsiteY895" fmla="*/ 638265 h 1497873"/>
                <a:gd name="connsiteX896" fmla="*/ 755520 w 1155641"/>
                <a:gd name="connsiteY896" fmla="*/ 640875 h 1497873"/>
                <a:gd name="connsiteX897" fmla="*/ 759607 w 1155641"/>
                <a:gd name="connsiteY897" fmla="*/ 647573 h 1497873"/>
                <a:gd name="connsiteX898" fmla="*/ 772320 w 1155641"/>
                <a:gd name="connsiteY898" fmla="*/ 660172 h 1497873"/>
                <a:gd name="connsiteX899" fmla="*/ 775725 w 1155641"/>
                <a:gd name="connsiteY899" fmla="*/ 662442 h 1497873"/>
                <a:gd name="connsiteX900" fmla="*/ 781287 w 1155641"/>
                <a:gd name="connsiteY900" fmla="*/ 664712 h 1497873"/>
                <a:gd name="connsiteX901" fmla="*/ 785146 w 1155641"/>
                <a:gd name="connsiteY901" fmla="*/ 665507 h 1497873"/>
                <a:gd name="connsiteX902" fmla="*/ 786622 w 1155641"/>
                <a:gd name="connsiteY902" fmla="*/ 666756 h 1497873"/>
                <a:gd name="connsiteX903" fmla="*/ 787416 w 1155641"/>
                <a:gd name="connsiteY903" fmla="*/ 668799 h 1497873"/>
                <a:gd name="connsiteX904" fmla="*/ 787984 w 1155641"/>
                <a:gd name="connsiteY904" fmla="*/ 674134 h 1497873"/>
                <a:gd name="connsiteX905" fmla="*/ 788665 w 1155641"/>
                <a:gd name="connsiteY905" fmla="*/ 676744 h 1497873"/>
                <a:gd name="connsiteX906" fmla="*/ 789800 w 1155641"/>
                <a:gd name="connsiteY906" fmla="*/ 678674 h 1497873"/>
                <a:gd name="connsiteX907" fmla="*/ 791389 w 1155641"/>
                <a:gd name="connsiteY907" fmla="*/ 679469 h 1497873"/>
                <a:gd name="connsiteX908" fmla="*/ 791957 w 1155641"/>
                <a:gd name="connsiteY908" fmla="*/ 679582 h 1497873"/>
                <a:gd name="connsiteX909" fmla="*/ 793546 w 1155641"/>
                <a:gd name="connsiteY909" fmla="*/ 679923 h 1497873"/>
                <a:gd name="connsiteX910" fmla="*/ 795475 w 1155641"/>
                <a:gd name="connsiteY910" fmla="*/ 681058 h 1497873"/>
                <a:gd name="connsiteX911" fmla="*/ 798881 w 1155641"/>
                <a:gd name="connsiteY911" fmla="*/ 683896 h 1497873"/>
                <a:gd name="connsiteX912" fmla="*/ 802286 w 1155641"/>
                <a:gd name="connsiteY912" fmla="*/ 685485 h 1497873"/>
                <a:gd name="connsiteX913" fmla="*/ 810118 w 1155641"/>
                <a:gd name="connsiteY913" fmla="*/ 686847 h 1497873"/>
                <a:gd name="connsiteX914" fmla="*/ 814205 w 1155641"/>
                <a:gd name="connsiteY914" fmla="*/ 688209 h 1497873"/>
                <a:gd name="connsiteX915" fmla="*/ 815567 w 1155641"/>
                <a:gd name="connsiteY915" fmla="*/ 689457 h 1497873"/>
                <a:gd name="connsiteX916" fmla="*/ 818177 w 1155641"/>
                <a:gd name="connsiteY916" fmla="*/ 692977 h 1497873"/>
                <a:gd name="connsiteX917" fmla="*/ 819199 w 1155641"/>
                <a:gd name="connsiteY917" fmla="*/ 693658 h 1497873"/>
                <a:gd name="connsiteX918" fmla="*/ 820902 w 1155641"/>
                <a:gd name="connsiteY918" fmla="*/ 694225 h 1497873"/>
                <a:gd name="connsiteX919" fmla="*/ 824875 w 1155641"/>
                <a:gd name="connsiteY919" fmla="*/ 697176 h 1497873"/>
                <a:gd name="connsiteX920" fmla="*/ 826691 w 1155641"/>
                <a:gd name="connsiteY920" fmla="*/ 698198 h 1497873"/>
                <a:gd name="connsiteX921" fmla="*/ 828620 w 1155641"/>
                <a:gd name="connsiteY921" fmla="*/ 698652 h 1497873"/>
                <a:gd name="connsiteX922" fmla="*/ 830777 w 1155641"/>
                <a:gd name="connsiteY922" fmla="*/ 699106 h 1497873"/>
                <a:gd name="connsiteX923" fmla="*/ 842014 w 1155641"/>
                <a:gd name="connsiteY923" fmla="*/ 699106 h 1497873"/>
                <a:gd name="connsiteX924" fmla="*/ 853593 w 1155641"/>
                <a:gd name="connsiteY924" fmla="*/ 701717 h 1497873"/>
                <a:gd name="connsiteX925" fmla="*/ 858019 w 1155641"/>
                <a:gd name="connsiteY925" fmla="*/ 701830 h 1497873"/>
                <a:gd name="connsiteX926" fmla="*/ 874024 w 1155641"/>
                <a:gd name="connsiteY926" fmla="*/ 699106 h 1497873"/>
                <a:gd name="connsiteX927" fmla="*/ 889802 w 1155641"/>
                <a:gd name="connsiteY927" fmla="*/ 700014 h 1497873"/>
                <a:gd name="connsiteX928" fmla="*/ 914320 w 1155641"/>
                <a:gd name="connsiteY928" fmla="*/ 697063 h 1497873"/>
                <a:gd name="connsiteX929" fmla="*/ 922493 w 1155641"/>
                <a:gd name="connsiteY929" fmla="*/ 699106 h 1497873"/>
                <a:gd name="connsiteX930" fmla="*/ 922606 w 1155641"/>
                <a:gd name="connsiteY930" fmla="*/ 699333 h 1497873"/>
                <a:gd name="connsiteX931" fmla="*/ 925331 w 1155641"/>
                <a:gd name="connsiteY931" fmla="*/ 700127 h 1497873"/>
                <a:gd name="connsiteX932" fmla="*/ 927260 w 1155641"/>
                <a:gd name="connsiteY932" fmla="*/ 703646 h 1497873"/>
                <a:gd name="connsiteX933" fmla="*/ 929077 w 1155641"/>
                <a:gd name="connsiteY933" fmla="*/ 703533 h 1497873"/>
                <a:gd name="connsiteX934" fmla="*/ 928736 w 1155641"/>
                <a:gd name="connsiteY934" fmla="*/ 705576 h 1497873"/>
                <a:gd name="connsiteX935" fmla="*/ 929417 w 1155641"/>
                <a:gd name="connsiteY935" fmla="*/ 708073 h 1497873"/>
                <a:gd name="connsiteX936" fmla="*/ 930212 w 1155641"/>
                <a:gd name="connsiteY936" fmla="*/ 712841 h 1497873"/>
                <a:gd name="connsiteX937" fmla="*/ 930325 w 1155641"/>
                <a:gd name="connsiteY937" fmla="*/ 714543 h 1497873"/>
                <a:gd name="connsiteX938" fmla="*/ 930325 w 1155641"/>
                <a:gd name="connsiteY938" fmla="*/ 716813 h 1497873"/>
                <a:gd name="connsiteX939" fmla="*/ 929531 w 1155641"/>
                <a:gd name="connsiteY939" fmla="*/ 718289 h 1497873"/>
                <a:gd name="connsiteX940" fmla="*/ 927828 w 1155641"/>
                <a:gd name="connsiteY940" fmla="*/ 720332 h 1497873"/>
                <a:gd name="connsiteX941" fmla="*/ 925785 w 1155641"/>
                <a:gd name="connsiteY941" fmla="*/ 722262 h 1497873"/>
                <a:gd name="connsiteX942" fmla="*/ 923968 w 1155641"/>
                <a:gd name="connsiteY942" fmla="*/ 723057 h 1497873"/>
                <a:gd name="connsiteX943" fmla="*/ 922039 w 1155641"/>
                <a:gd name="connsiteY943" fmla="*/ 723738 h 1497873"/>
                <a:gd name="connsiteX944" fmla="*/ 920336 w 1155641"/>
                <a:gd name="connsiteY944" fmla="*/ 725213 h 1497873"/>
                <a:gd name="connsiteX945" fmla="*/ 917726 w 1155641"/>
                <a:gd name="connsiteY945" fmla="*/ 728392 h 1497873"/>
                <a:gd name="connsiteX946" fmla="*/ 914320 w 1155641"/>
                <a:gd name="connsiteY946" fmla="*/ 731229 h 1497873"/>
                <a:gd name="connsiteX947" fmla="*/ 904445 w 1155641"/>
                <a:gd name="connsiteY947" fmla="*/ 736337 h 1497873"/>
                <a:gd name="connsiteX948" fmla="*/ 901948 w 1155641"/>
                <a:gd name="connsiteY948" fmla="*/ 739629 h 1497873"/>
                <a:gd name="connsiteX949" fmla="*/ 901153 w 1155641"/>
                <a:gd name="connsiteY949" fmla="*/ 744510 h 1497873"/>
                <a:gd name="connsiteX950" fmla="*/ 901607 w 1155641"/>
                <a:gd name="connsiteY950" fmla="*/ 749731 h 1497873"/>
                <a:gd name="connsiteX951" fmla="*/ 903083 w 1155641"/>
                <a:gd name="connsiteY951" fmla="*/ 754044 h 1497873"/>
                <a:gd name="connsiteX952" fmla="*/ 905239 w 1155641"/>
                <a:gd name="connsiteY952" fmla="*/ 757109 h 1497873"/>
                <a:gd name="connsiteX953" fmla="*/ 907964 w 1155641"/>
                <a:gd name="connsiteY953" fmla="*/ 759720 h 1497873"/>
                <a:gd name="connsiteX954" fmla="*/ 913866 w 1155641"/>
                <a:gd name="connsiteY954" fmla="*/ 763806 h 1497873"/>
                <a:gd name="connsiteX955" fmla="*/ 919996 w 1155641"/>
                <a:gd name="connsiteY955" fmla="*/ 765736 h 1497873"/>
                <a:gd name="connsiteX956" fmla="*/ 921471 w 1155641"/>
                <a:gd name="connsiteY956" fmla="*/ 766871 h 1497873"/>
                <a:gd name="connsiteX957" fmla="*/ 922833 w 1155641"/>
                <a:gd name="connsiteY957" fmla="*/ 768233 h 1497873"/>
                <a:gd name="connsiteX958" fmla="*/ 940995 w 1155641"/>
                <a:gd name="connsiteY958" fmla="*/ 776633 h 1497873"/>
                <a:gd name="connsiteX959" fmla="*/ 956432 w 1155641"/>
                <a:gd name="connsiteY959" fmla="*/ 785033 h 1497873"/>
                <a:gd name="connsiteX960" fmla="*/ 962335 w 1155641"/>
                <a:gd name="connsiteY960" fmla="*/ 786622 h 1497873"/>
                <a:gd name="connsiteX961" fmla="*/ 964037 w 1155641"/>
                <a:gd name="connsiteY961" fmla="*/ 787984 h 1497873"/>
                <a:gd name="connsiteX962" fmla="*/ 965627 w 1155641"/>
                <a:gd name="connsiteY962" fmla="*/ 789459 h 1497873"/>
                <a:gd name="connsiteX963" fmla="*/ 969486 w 1155641"/>
                <a:gd name="connsiteY963" fmla="*/ 792071 h 1497873"/>
                <a:gd name="connsiteX964" fmla="*/ 992415 w 1155641"/>
                <a:gd name="connsiteY964" fmla="*/ 799903 h 1497873"/>
                <a:gd name="connsiteX965" fmla="*/ 994458 w 1155641"/>
                <a:gd name="connsiteY965" fmla="*/ 801605 h 1497873"/>
                <a:gd name="connsiteX966" fmla="*/ 995139 w 1155641"/>
                <a:gd name="connsiteY966" fmla="*/ 801605 h 1497873"/>
                <a:gd name="connsiteX967" fmla="*/ 995139 w 1155641"/>
                <a:gd name="connsiteY967" fmla="*/ 800697 h 1497873"/>
                <a:gd name="connsiteX968" fmla="*/ 995707 w 1155641"/>
                <a:gd name="connsiteY968" fmla="*/ 800697 h 1497873"/>
                <a:gd name="connsiteX969" fmla="*/ 997750 w 1155641"/>
                <a:gd name="connsiteY969" fmla="*/ 802853 h 1497873"/>
                <a:gd name="connsiteX970" fmla="*/ 1014436 w 1155641"/>
                <a:gd name="connsiteY970" fmla="*/ 808302 h 1497873"/>
                <a:gd name="connsiteX971" fmla="*/ 1028624 w 1155641"/>
                <a:gd name="connsiteY971" fmla="*/ 816135 h 1497873"/>
                <a:gd name="connsiteX972" fmla="*/ 1035776 w 1155641"/>
                <a:gd name="connsiteY972" fmla="*/ 821356 h 1497873"/>
                <a:gd name="connsiteX973" fmla="*/ 1039067 w 1155641"/>
                <a:gd name="connsiteY973" fmla="*/ 824648 h 1497873"/>
                <a:gd name="connsiteX974" fmla="*/ 1042699 w 1155641"/>
                <a:gd name="connsiteY974" fmla="*/ 830096 h 1497873"/>
                <a:gd name="connsiteX975" fmla="*/ 1043948 w 1155641"/>
                <a:gd name="connsiteY975" fmla="*/ 830777 h 1497873"/>
                <a:gd name="connsiteX976" fmla="*/ 1045537 w 1155641"/>
                <a:gd name="connsiteY976" fmla="*/ 831345 h 1497873"/>
                <a:gd name="connsiteX977" fmla="*/ 1049056 w 1155641"/>
                <a:gd name="connsiteY977" fmla="*/ 834069 h 1497873"/>
                <a:gd name="connsiteX978" fmla="*/ 1055072 w 1155641"/>
                <a:gd name="connsiteY978" fmla="*/ 840539 h 1497873"/>
                <a:gd name="connsiteX979" fmla="*/ 1056661 w 1155641"/>
                <a:gd name="connsiteY979" fmla="*/ 841220 h 1497873"/>
                <a:gd name="connsiteX980" fmla="*/ 1058591 w 1155641"/>
                <a:gd name="connsiteY980" fmla="*/ 841788 h 1497873"/>
                <a:gd name="connsiteX981" fmla="*/ 1062110 w 1155641"/>
                <a:gd name="connsiteY981" fmla="*/ 844171 h 1497873"/>
                <a:gd name="connsiteX982" fmla="*/ 1070509 w 1155641"/>
                <a:gd name="connsiteY982" fmla="*/ 846328 h 1497873"/>
                <a:gd name="connsiteX983" fmla="*/ 1071531 w 1155641"/>
                <a:gd name="connsiteY983" fmla="*/ 847009 h 1497873"/>
                <a:gd name="connsiteX984" fmla="*/ 1081520 w 1155641"/>
                <a:gd name="connsiteY984" fmla="*/ 851095 h 1497873"/>
                <a:gd name="connsiteX985" fmla="*/ 1090828 w 1155641"/>
                <a:gd name="connsiteY985" fmla="*/ 857906 h 1497873"/>
                <a:gd name="connsiteX986" fmla="*/ 1098433 w 1155641"/>
                <a:gd name="connsiteY986" fmla="*/ 859382 h 1497873"/>
                <a:gd name="connsiteX987" fmla="*/ 1101044 w 1155641"/>
                <a:gd name="connsiteY987" fmla="*/ 861311 h 1497873"/>
                <a:gd name="connsiteX988" fmla="*/ 1100930 w 1155641"/>
                <a:gd name="connsiteY988" fmla="*/ 864263 h 1497873"/>
                <a:gd name="connsiteX989" fmla="*/ 1102065 w 1155641"/>
                <a:gd name="connsiteY989" fmla="*/ 864263 h 1497873"/>
                <a:gd name="connsiteX990" fmla="*/ 1104562 w 1155641"/>
                <a:gd name="connsiteY990" fmla="*/ 863468 h 1497873"/>
                <a:gd name="connsiteX991" fmla="*/ 1106038 w 1155641"/>
                <a:gd name="connsiteY991" fmla="*/ 863808 h 1497873"/>
                <a:gd name="connsiteX992" fmla="*/ 1106379 w 1155641"/>
                <a:gd name="connsiteY992" fmla="*/ 864603 h 1497873"/>
                <a:gd name="connsiteX993" fmla="*/ 1106379 w 1155641"/>
                <a:gd name="connsiteY993" fmla="*/ 865738 h 1497873"/>
                <a:gd name="connsiteX994" fmla="*/ 1106833 w 1155641"/>
                <a:gd name="connsiteY994" fmla="*/ 866987 h 1497873"/>
                <a:gd name="connsiteX995" fmla="*/ 1109103 w 1155641"/>
                <a:gd name="connsiteY995" fmla="*/ 869143 h 1497873"/>
                <a:gd name="connsiteX996" fmla="*/ 1109443 w 1155641"/>
                <a:gd name="connsiteY996" fmla="*/ 869938 h 1497873"/>
                <a:gd name="connsiteX997" fmla="*/ 1108876 w 1155641"/>
                <a:gd name="connsiteY997" fmla="*/ 875727 h 1497873"/>
                <a:gd name="connsiteX998" fmla="*/ 1116935 w 1155641"/>
                <a:gd name="connsiteY998" fmla="*/ 882424 h 1497873"/>
                <a:gd name="connsiteX999" fmla="*/ 1125789 w 1155641"/>
                <a:gd name="connsiteY999" fmla="*/ 887532 h 1497873"/>
                <a:gd name="connsiteX1000" fmla="*/ 1127718 w 1155641"/>
                <a:gd name="connsiteY1000" fmla="*/ 887986 h 1497873"/>
                <a:gd name="connsiteX1001" fmla="*/ 1128399 w 1155641"/>
                <a:gd name="connsiteY1001" fmla="*/ 888440 h 1497873"/>
                <a:gd name="connsiteX1002" fmla="*/ 1130443 w 1155641"/>
                <a:gd name="connsiteY1002" fmla="*/ 891845 h 1497873"/>
                <a:gd name="connsiteX1003" fmla="*/ 1131578 w 1155641"/>
                <a:gd name="connsiteY1003" fmla="*/ 893094 h 1497873"/>
                <a:gd name="connsiteX1004" fmla="*/ 1134756 w 1155641"/>
                <a:gd name="connsiteY1004" fmla="*/ 895818 h 1497873"/>
                <a:gd name="connsiteX1005" fmla="*/ 1137253 w 1155641"/>
                <a:gd name="connsiteY1005" fmla="*/ 900018 h 1497873"/>
                <a:gd name="connsiteX1006" fmla="*/ 1138729 w 1155641"/>
                <a:gd name="connsiteY1006" fmla="*/ 901948 h 1497873"/>
                <a:gd name="connsiteX1007" fmla="*/ 1140431 w 1155641"/>
                <a:gd name="connsiteY1007" fmla="*/ 902743 h 1497873"/>
                <a:gd name="connsiteX1008" fmla="*/ 1141339 w 1155641"/>
                <a:gd name="connsiteY1008" fmla="*/ 903536 h 1497873"/>
                <a:gd name="connsiteX1009" fmla="*/ 1147810 w 1155641"/>
                <a:gd name="connsiteY1009" fmla="*/ 912504 h 1497873"/>
                <a:gd name="connsiteX1010" fmla="*/ 1153939 w 1155641"/>
                <a:gd name="connsiteY1010" fmla="*/ 927147 h 1497873"/>
                <a:gd name="connsiteX1011" fmla="*/ 1154393 w 1155641"/>
                <a:gd name="connsiteY1011" fmla="*/ 927941 h 1497873"/>
                <a:gd name="connsiteX1012" fmla="*/ 1154847 w 1155641"/>
                <a:gd name="connsiteY1012" fmla="*/ 928509 h 1497873"/>
                <a:gd name="connsiteX1013" fmla="*/ 1155528 w 1155641"/>
                <a:gd name="connsiteY1013" fmla="*/ 928850 h 1497873"/>
                <a:gd name="connsiteX1014" fmla="*/ 1155074 w 1155641"/>
                <a:gd name="connsiteY1014" fmla="*/ 930325 h 1497873"/>
                <a:gd name="connsiteX1015" fmla="*/ 1155301 w 1155641"/>
                <a:gd name="connsiteY1015" fmla="*/ 931233 h 1497873"/>
                <a:gd name="connsiteX1016" fmla="*/ 1155642 w 1155641"/>
                <a:gd name="connsiteY1016" fmla="*/ 932028 h 1497873"/>
                <a:gd name="connsiteX1017" fmla="*/ 1155528 w 1155641"/>
                <a:gd name="connsiteY1017" fmla="*/ 933277 h 1497873"/>
                <a:gd name="connsiteX1018" fmla="*/ 1154734 w 1155641"/>
                <a:gd name="connsiteY1018" fmla="*/ 934525 h 1497873"/>
                <a:gd name="connsiteX1019" fmla="*/ 1153144 w 1155641"/>
                <a:gd name="connsiteY1019" fmla="*/ 935774 h 1497873"/>
                <a:gd name="connsiteX1020" fmla="*/ 1152350 w 1155641"/>
                <a:gd name="connsiteY1020" fmla="*/ 939520 h 1497873"/>
                <a:gd name="connsiteX1021" fmla="*/ 1151101 w 1155641"/>
                <a:gd name="connsiteY1021" fmla="*/ 940995 h 1497873"/>
                <a:gd name="connsiteX1022" fmla="*/ 1147583 w 1155641"/>
                <a:gd name="connsiteY1022" fmla="*/ 943606 h 1497873"/>
                <a:gd name="connsiteX1023" fmla="*/ 1145426 w 1155641"/>
                <a:gd name="connsiteY1023" fmla="*/ 949168 h 1497873"/>
                <a:gd name="connsiteX1024" fmla="*/ 1145085 w 1155641"/>
                <a:gd name="connsiteY1024" fmla="*/ 950416 h 1497873"/>
                <a:gd name="connsiteX1025" fmla="*/ 1144745 w 1155641"/>
                <a:gd name="connsiteY1025" fmla="*/ 953027 h 1497873"/>
                <a:gd name="connsiteX1026" fmla="*/ 1143837 w 1155641"/>
                <a:gd name="connsiteY1026" fmla="*/ 955751 h 1497873"/>
                <a:gd name="connsiteX1027" fmla="*/ 1143610 w 1155641"/>
                <a:gd name="connsiteY1027" fmla="*/ 957000 h 1497873"/>
                <a:gd name="connsiteX1028" fmla="*/ 1144291 w 1155641"/>
                <a:gd name="connsiteY1028" fmla="*/ 960291 h 1497873"/>
                <a:gd name="connsiteX1029" fmla="*/ 1144291 w 1155641"/>
                <a:gd name="connsiteY1029" fmla="*/ 961767 h 1497873"/>
                <a:gd name="connsiteX1030" fmla="*/ 1142929 w 1155641"/>
                <a:gd name="connsiteY1030" fmla="*/ 968464 h 1497873"/>
                <a:gd name="connsiteX1031" fmla="*/ 1143156 w 1155641"/>
                <a:gd name="connsiteY1031" fmla="*/ 969486 h 1497873"/>
                <a:gd name="connsiteX1032" fmla="*/ 1142702 w 1155641"/>
                <a:gd name="connsiteY1032" fmla="*/ 969826 h 1497873"/>
                <a:gd name="connsiteX1033" fmla="*/ 1141680 w 1155641"/>
                <a:gd name="connsiteY1033" fmla="*/ 971642 h 1497873"/>
                <a:gd name="connsiteX1034" fmla="*/ 1141112 w 1155641"/>
                <a:gd name="connsiteY1034" fmla="*/ 972097 h 1497873"/>
                <a:gd name="connsiteX1035" fmla="*/ 1138956 w 1155641"/>
                <a:gd name="connsiteY1035" fmla="*/ 971870 h 1497873"/>
                <a:gd name="connsiteX1036" fmla="*/ 1138161 w 1155641"/>
                <a:gd name="connsiteY1036" fmla="*/ 971642 h 1497873"/>
                <a:gd name="connsiteX1037" fmla="*/ 1137367 w 1155641"/>
                <a:gd name="connsiteY1037" fmla="*/ 971188 h 1497873"/>
                <a:gd name="connsiteX1038" fmla="*/ 1132713 w 1155641"/>
                <a:gd name="connsiteY1038" fmla="*/ 967442 h 1497873"/>
                <a:gd name="connsiteX1039" fmla="*/ 1131124 w 1155641"/>
                <a:gd name="connsiteY1039" fmla="*/ 966875 h 1497873"/>
                <a:gd name="connsiteX1040" fmla="*/ 1127151 w 1155641"/>
                <a:gd name="connsiteY1040" fmla="*/ 966875 h 1497873"/>
                <a:gd name="connsiteX1041" fmla="*/ 1125902 w 1155641"/>
                <a:gd name="connsiteY1041" fmla="*/ 966649 h 1497873"/>
                <a:gd name="connsiteX1042" fmla="*/ 1123519 w 1155641"/>
                <a:gd name="connsiteY1042" fmla="*/ 965059 h 1497873"/>
                <a:gd name="connsiteX1043" fmla="*/ 1121135 w 1155641"/>
                <a:gd name="connsiteY1043" fmla="*/ 963924 h 1497873"/>
                <a:gd name="connsiteX1044" fmla="*/ 1118070 w 1155641"/>
                <a:gd name="connsiteY1044" fmla="*/ 961086 h 1497873"/>
                <a:gd name="connsiteX1045" fmla="*/ 1114551 w 1155641"/>
                <a:gd name="connsiteY1045" fmla="*/ 958703 h 1497873"/>
                <a:gd name="connsiteX1046" fmla="*/ 1113302 w 1155641"/>
                <a:gd name="connsiteY1046" fmla="*/ 958248 h 1497873"/>
                <a:gd name="connsiteX1047" fmla="*/ 1112395 w 1155641"/>
                <a:gd name="connsiteY1047" fmla="*/ 957567 h 1497873"/>
                <a:gd name="connsiteX1048" fmla="*/ 1106152 w 1155641"/>
                <a:gd name="connsiteY1048" fmla="*/ 948146 h 1497873"/>
                <a:gd name="connsiteX1049" fmla="*/ 1105017 w 1155641"/>
                <a:gd name="connsiteY1049" fmla="*/ 947011 h 1497873"/>
                <a:gd name="connsiteX1050" fmla="*/ 1105017 w 1155641"/>
                <a:gd name="connsiteY1050" fmla="*/ 946103 h 1497873"/>
                <a:gd name="connsiteX1051" fmla="*/ 1106492 w 1155641"/>
                <a:gd name="connsiteY1051" fmla="*/ 945990 h 1497873"/>
                <a:gd name="connsiteX1052" fmla="*/ 1107400 w 1155641"/>
                <a:gd name="connsiteY1052" fmla="*/ 945081 h 1497873"/>
                <a:gd name="connsiteX1053" fmla="*/ 1107627 w 1155641"/>
                <a:gd name="connsiteY1053" fmla="*/ 943606 h 1497873"/>
                <a:gd name="connsiteX1054" fmla="*/ 1107060 w 1155641"/>
                <a:gd name="connsiteY1054" fmla="*/ 941790 h 1497873"/>
                <a:gd name="connsiteX1055" fmla="*/ 1106038 w 1155641"/>
                <a:gd name="connsiteY1055" fmla="*/ 940654 h 1497873"/>
                <a:gd name="connsiteX1056" fmla="*/ 1103427 w 1155641"/>
                <a:gd name="connsiteY1056" fmla="*/ 939746 h 1497873"/>
                <a:gd name="connsiteX1057" fmla="*/ 1102406 w 1155641"/>
                <a:gd name="connsiteY1057" fmla="*/ 939065 h 1497873"/>
                <a:gd name="connsiteX1058" fmla="*/ 1105811 w 1155641"/>
                <a:gd name="connsiteY1058" fmla="*/ 936908 h 1497873"/>
                <a:gd name="connsiteX1059" fmla="*/ 1106605 w 1155641"/>
                <a:gd name="connsiteY1059" fmla="*/ 934184 h 1497873"/>
                <a:gd name="connsiteX1060" fmla="*/ 1105243 w 1155641"/>
                <a:gd name="connsiteY1060" fmla="*/ 931120 h 1497873"/>
                <a:gd name="connsiteX1061" fmla="*/ 1102406 w 1155641"/>
                <a:gd name="connsiteY1061" fmla="*/ 927828 h 1497873"/>
                <a:gd name="connsiteX1062" fmla="*/ 1099795 w 1155641"/>
                <a:gd name="connsiteY1062" fmla="*/ 925671 h 1497873"/>
                <a:gd name="connsiteX1063" fmla="*/ 1098319 w 1155641"/>
                <a:gd name="connsiteY1063" fmla="*/ 923969 h 1497873"/>
                <a:gd name="connsiteX1064" fmla="*/ 1097638 w 1155641"/>
                <a:gd name="connsiteY1064" fmla="*/ 922152 h 1497873"/>
                <a:gd name="connsiteX1065" fmla="*/ 1097638 w 1155641"/>
                <a:gd name="connsiteY1065" fmla="*/ 919769 h 1497873"/>
                <a:gd name="connsiteX1066" fmla="*/ 1097411 w 1155641"/>
                <a:gd name="connsiteY1066" fmla="*/ 917612 h 1497873"/>
                <a:gd name="connsiteX1067" fmla="*/ 1096844 w 1155641"/>
                <a:gd name="connsiteY1067" fmla="*/ 915909 h 1497873"/>
                <a:gd name="connsiteX1068" fmla="*/ 1095709 w 1155641"/>
                <a:gd name="connsiteY1068" fmla="*/ 914775 h 1497873"/>
                <a:gd name="connsiteX1069" fmla="*/ 1096957 w 1155641"/>
                <a:gd name="connsiteY1069" fmla="*/ 914775 h 1497873"/>
                <a:gd name="connsiteX1070" fmla="*/ 1096957 w 1155641"/>
                <a:gd name="connsiteY1070" fmla="*/ 913980 h 1497873"/>
                <a:gd name="connsiteX1071" fmla="*/ 1092190 w 1155641"/>
                <a:gd name="connsiteY1071" fmla="*/ 910120 h 1497873"/>
                <a:gd name="connsiteX1072" fmla="*/ 1090714 w 1155641"/>
                <a:gd name="connsiteY1072" fmla="*/ 909553 h 1497873"/>
                <a:gd name="connsiteX1073" fmla="*/ 1058137 w 1155641"/>
                <a:gd name="connsiteY1073" fmla="*/ 907850 h 1497873"/>
                <a:gd name="connsiteX1074" fmla="*/ 1056321 w 1155641"/>
                <a:gd name="connsiteY1074" fmla="*/ 907396 h 1497873"/>
                <a:gd name="connsiteX1075" fmla="*/ 1051099 w 1155641"/>
                <a:gd name="connsiteY1075" fmla="*/ 904445 h 1497873"/>
                <a:gd name="connsiteX1076" fmla="*/ 1050078 w 1155641"/>
                <a:gd name="connsiteY1076" fmla="*/ 904331 h 1497873"/>
                <a:gd name="connsiteX1077" fmla="*/ 1048034 w 1155641"/>
                <a:gd name="connsiteY1077" fmla="*/ 904558 h 1497873"/>
                <a:gd name="connsiteX1078" fmla="*/ 1047013 w 1155641"/>
                <a:gd name="connsiteY1078" fmla="*/ 904445 h 1497873"/>
                <a:gd name="connsiteX1079" fmla="*/ 1046332 w 1155641"/>
                <a:gd name="connsiteY1079" fmla="*/ 903877 h 1497873"/>
                <a:gd name="connsiteX1080" fmla="*/ 1044629 w 1155641"/>
                <a:gd name="connsiteY1080" fmla="*/ 902174 h 1497873"/>
                <a:gd name="connsiteX1081" fmla="*/ 1043948 w 1155641"/>
                <a:gd name="connsiteY1081" fmla="*/ 901834 h 1497873"/>
                <a:gd name="connsiteX1082" fmla="*/ 1042359 w 1155641"/>
                <a:gd name="connsiteY1082" fmla="*/ 901380 h 1497873"/>
                <a:gd name="connsiteX1083" fmla="*/ 1037024 w 1155641"/>
                <a:gd name="connsiteY1083" fmla="*/ 898202 h 1497873"/>
                <a:gd name="connsiteX1084" fmla="*/ 1031576 w 1155641"/>
                <a:gd name="connsiteY1084" fmla="*/ 896159 h 1497873"/>
                <a:gd name="connsiteX1085" fmla="*/ 1028965 w 1155641"/>
                <a:gd name="connsiteY1085" fmla="*/ 894797 h 1497873"/>
                <a:gd name="connsiteX1086" fmla="*/ 1027716 w 1155641"/>
                <a:gd name="connsiteY1086" fmla="*/ 892980 h 1497873"/>
                <a:gd name="connsiteX1087" fmla="*/ 1029986 w 1155641"/>
                <a:gd name="connsiteY1087" fmla="*/ 891959 h 1497873"/>
                <a:gd name="connsiteX1088" fmla="*/ 1031916 w 1155641"/>
                <a:gd name="connsiteY1088" fmla="*/ 890256 h 1497873"/>
                <a:gd name="connsiteX1089" fmla="*/ 1032370 w 1155641"/>
                <a:gd name="connsiteY1089" fmla="*/ 888213 h 1497873"/>
                <a:gd name="connsiteX1090" fmla="*/ 1030441 w 1155641"/>
                <a:gd name="connsiteY1090" fmla="*/ 886056 h 1497873"/>
                <a:gd name="connsiteX1091" fmla="*/ 1032370 w 1155641"/>
                <a:gd name="connsiteY1091" fmla="*/ 885262 h 1497873"/>
                <a:gd name="connsiteX1092" fmla="*/ 1037024 w 1155641"/>
                <a:gd name="connsiteY1092" fmla="*/ 886170 h 1497873"/>
                <a:gd name="connsiteX1093" fmla="*/ 1039067 w 1155641"/>
                <a:gd name="connsiteY1093" fmla="*/ 885035 h 1497873"/>
                <a:gd name="connsiteX1094" fmla="*/ 1039748 w 1155641"/>
                <a:gd name="connsiteY1094" fmla="*/ 882878 h 1497873"/>
                <a:gd name="connsiteX1095" fmla="*/ 1037932 w 1155641"/>
                <a:gd name="connsiteY1095" fmla="*/ 882765 h 1497873"/>
                <a:gd name="connsiteX1096" fmla="*/ 1033846 w 1155641"/>
                <a:gd name="connsiteY1096" fmla="*/ 884127 h 1497873"/>
                <a:gd name="connsiteX1097" fmla="*/ 1034073 w 1155641"/>
                <a:gd name="connsiteY1097" fmla="*/ 883786 h 1497873"/>
                <a:gd name="connsiteX1098" fmla="*/ 1034527 w 1155641"/>
                <a:gd name="connsiteY1098" fmla="*/ 883105 h 1497873"/>
                <a:gd name="connsiteX1099" fmla="*/ 1032484 w 1155641"/>
                <a:gd name="connsiteY1099" fmla="*/ 882310 h 1497873"/>
                <a:gd name="connsiteX1100" fmla="*/ 1030667 w 1155641"/>
                <a:gd name="connsiteY1100" fmla="*/ 883105 h 1497873"/>
                <a:gd name="connsiteX1101" fmla="*/ 1028852 w 1155641"/>
                <a:gd name="connsiteY1101" fmla="*/ 884354 h 1497873"/>
                <a:gd name="connsiteX1102" fmla="*/ 1026808 w 1155641"/>
                <a:gd name="connsiteY1102" fmla="*/ 885035 h 1497873"/>
                <a:gd name="connsiteX1103" fmla="*/ 1026014 w 1155641"/>
                <a:gd name="connsiteY1103" fmla="*/ 884581 h 1497873"/>
                <a:gd name="connsiteX1104" fmla="*/ 1025446 w 1155641"/>
                <a:gd name="connsiteY1104" fmla="*/ 883559 h 1497873"/>
                <a:gd name="connsiteX1105" fmla="*/ 1024992 w 1155641"/>
                <a:gd name="connsiteY1105" fmla="*/ 882424 h 1497873"/>
                <a:gd name="connsiteX1106" fmla="*/ 1024425 w 1155641"/>
                <a:gd name="connsiteY1106" fmla="*/ 881516 h 1497873"/>
                <a:gd name="connsiteX1107" fmla="*/ 1023403 w 1155641"/>
                <a:gd name="connsiteY1107" fmla="*/ 881062 h 1497873"/>
                <a:gd name="connsiteX1108" fmla="*/ 1021246 w 1155641"/>
                <a:gd name="connsiteY1108" fmla="*/ 881062 h 1497873"/>
                <a:gd name="connsiteX1109" fmla="*/ 1020338 w 1155641"/>
                <a:gd name="connsiteY1109" fmla="*/ 880722 h 1497873"/>
                <a:gd name="connsiteX1110" fmla="*/ 1013074 w 1155641"/>
                <a:gd name="connsiteY1110" fmla="*/ 880267 h 1497873"/>
                <a:gd name="connsiteX1111" fmla="*/ 1005922 w 1155641"/>
                <a:gd name="connsiteY1111" fmla="*/ 883672 h 1497873"/>
                <a:gd name="connsiteX1112" fmla="*/ 999680 w 1155641"/>
                <a:gd name="connsiteY1112" fmla="*/ 889689 h 1497873"/>
                <a:gd name="connsiteX1113" fmla="*/ 994912 w 1155641"/>
                <a:gd name="connsiteY1113" fmla="*/ 896613 h 1497873"/>
                <a:gd name="connsiteX1114" fmla="*/ 987080 w 1155641"/>
                <a:gd name="connsiteY1114" fmla="*/ 907964 h 1497873"/>
                <a:gd name="connsiteX1115" fmla="*/ 985037 w 1155641"/>
                <a:gd name="connsiteY1115" fmla="*/ 912050 h 1497873"/>
                <a:gd name="connsiteX1116" fmla="*/ 982766 w 1155641"/>
                <a:gd name="connsiteY1116" fmla="*/ 919428 h 1497873"/>
                <a:gd name="connsiteX1117" fmla="*/ 982085 w 1155641"/>
                <a:gd name="connsiteY1117" fmla="*/ 920790 h 1497873"/>
                <a:gd name="connsiteX1118" fmla="*/ 980610 w 1155641"/>
                <a:gd name="connsiteY1118" fmla="*/ 921698 h 1497873"/>
                <a:gd name="connsiteX1119" fmla="*/ 977091 w 1155641"/>
                <a:gd name="connsiteY1119" fmla="*/ 927714 h 1497873"/>
                <a:gd name="connsiteX1120" fmla="*/ 973232 w 1155641"/>
                <a:gd name="connsiteY1120" fmla="*/ 931120 h 1497873"/>
                <a:gd name="connsiteX1121" fmla="*/ 971756 w 1155641"/>
                <a:gd name="connsiteY1121" fmla="*/ 932482 h 1497873"/>
                <a:gd name="connsiteX1122" fmla="*/ 969826 w 1155641"/>
                <a:gd name="connsiteY1122" fmla="*/ 935433 h 1497873"/>
                <a:gd name="connsiteX1123" fmla="*/ 969032 w 1155641"/>
                <a:gd name="connsiteY1123" fmla="*/ 940201 h 1497873"/>
                <a:gd name="connsiteX1124" fmla="*/ 969259 w 1155641"/>
                <a:gd name="connsiteY1124" fmla="*/ 941790 h 1497873"/>
                <a:gd name="connsiteX1125" fmla="*/ 970621 w 1155641"/>
                <a:gd name="connsiteY1125" fmla="*/ 946557 h 1497873"/>
                <a:gd name="connsiteX1126" fmla="*/ 972324 w 1155641"/>
                <a:gd name="connsiteY1126" fmla="*/ 950416 h 1497873"/>
                <a:gd name="connsiteX1127" fmla="*/ 971415 w 1155641"/>
                <a:gd name="connsiteY1127" fmla="*/ 952005 h 1497873"/>
                <a:gd name="connsiteX1128" fmla="*/ 969826 w 1155641"/>
                <a:gd name="connsiteY1128" fmla="*/ 953367 h 1497873"/>
                <a:gd name="connsiteX1129" fmla="*/ 968237 w 1155641"/>
                <a:gd name="connsiteY1129" fmla="*/ 956319 h 1497873"/>
                <a:gd name="connsiteX1130" fmla="*/ 963697 w 1155641"/>
                <a:gd name="connsiteY1130" fmla="*/ 960632 h 1497873"/>
                <a:gd name="connsiteX1131" fmla="*/ 960405 w 1155641"/>
                <a:gd name="connsiteY1131" fmla="*/ 966649 h 1497873"/>
                <a:gd name="connsiteX1132" fmla="*/ 958816 w 1155641"/>
                <a:gd name="connsiteY1132" fmla="*/ 970735 h 1497873"/>
                <a:gd name="connsiteX1133" fmla="*/ 958589 w 1155641"/>
                <a:gd name="connsiteY1133" fmla="*/ 974594 h 1497873"/>
                <a:gd name="connsiteX1134" fmla="*/ 959838 w 1155641"/>
                <a:gd name="connsiteY1134" fmla="*/ 978112 h 1497873"/>
                <a:gd name="connsiteX1135" fmla="*/ 962448 w 1155641"/>
                <a:gd name="connsiteY1135" fmla="*/ 981291 h 1497873"/>
                <a:gd name="connsiteX1136" fmla="*/ 962448 w 1155641"/>
                <a:gd name="connsiteY1136" fmla="*/ 982199 h 1497873"/>
                <a:gd name="connsiteX1137" fmla="*/ 961200 w 1155641"/>
                <a:gd name="connsiteY1137" fmla="*/ 985377 h 1497873"/>
                <a:gd name="connsiteX1138" fmla="*/ 964151 w 1155641"/>
                <a:gd name="connsiteY1138" fmla="*/ 989010 h 1497873"/>
                <a:gd name="connsiteX1139" fmla="*/ 968578 w 1155641"/>
                <a:gd name="connsiteY1139" fmla="*/ 992075 h 1497873"/>
                <a:gd name="connsiteX1140" fmla="*/ 971870 w 1155641"/>
                <a:gd name="connsiteY1140" fmla="*/ 993550 h 1497873"/>
                <a:gd name="connsiteX1141" fmla="*/ 984015 w 1155641"/>
                <a:gd name="connsiteY1141" fmla="*/ 994231 h 1497873"/>
                <a:gd name="connsiteX1142" fmla="*/ 987193 w 1155641"/>
                <a:gd name="connsiteY1142" fmla="*/ 995252 h 1497873"/>
                <a:gd name="connsiteX1143" fmla="*/ 988669 w 1155641"/>
                <a:gd name="connsiteY1143" fmla="*/ 996274 h 1497873"/>
                <a:gd name="connsiteX1144" fmla="*/ 990372 w 1155641"/>
                <a:gd name="connsiteY1144" fmla="*/ 997864 h 1497873"/>
                <a:gd name="connsiteX1145" fmla="*/ 991847 w 1155641"/>
                <a:gd name="connsiteY1145" fmla="*/ 999680 h 1497873"/>
                <a:gd name="connsiteX1146" fmla="*/ 992415 w 1155641"/>
                <a:gd name="connsiteY1146" fmla="*/ 1001609 h 1497873"/>
                <a:gd name="connsiteX1147" fmla="*/ 993323 w 1155641"/>
                <a:gd name="connsiteY1147" fmla="*/ 1002631 h 1497873"/>
                <a:gd name="connsiteX1148" fmla="*/ 999112 w 1155641"/>
                <a:gd name="connsiteY1148" fmla="*/ 1005469 h 1497873"/>
                <a:gd name="connsiteX1149" fmla="*/ 1003652 w 1155641"/>
                <a:gd name="connsiteY1149" fmla="*/ 1009328 h 1497873"/>
                <a:gd name="connsiteX1150" fmla="*/ 1005355 w 1155641"/>
                <a:gd name="connsiteY1150" fmla="*/ 1009896 h 1497873"/>
                <a:gd name="connsiteX1151" fmla="*/ 1007739 w 1155641"/>
                <a:gd name="connsiteY1151" fmla="*/ 1010122 h 1497873"/>
                <a:gd name="connsiteX1152" fmla="*/ 1009328 w 1155641"/>
                <a:gd name="connsiteY1152" fmla="*/ 1010917 h 1497873"/>
                <a:gd name="connsiteX1153" fmla="*/ 1010463 w 1155641"/>
                <a:gd name="connsiteY1153" fmla="*/ 1012279 h 1497873"/>
                <a:gd name="connsiteX1154" fmla="*/ 1011712 w 1155641"/>
                <a:gd name="connsiteY1154" fmla="*/ 1014095 h 1497873"/>
                <a:gd name="connsiteX1155" fmla="*/ 1013755 w 1155641"/>
                <a:gd name="connsiteY1155" fmla="*/ 1016479 h 1497873"/>
                <a:gd name="connsiteX1156" fmla="*/ 1016819 w 1155641"/>
                <a:gd name="connsiteY1156" fmla="*/ 1018863 h 1497873"/>
                <a:gd name="connsiteX1157" fmla="*/ 1020225 w 1155641"/>
                <a:gd name="connsiteY1157" fmla="*/ 1020566 h 1497873"/>
                <a:gd name="connsiteX1158" fmla="*/ 1023517 w 1155641"/>
                <a:gd name="connsiteY1158" fmla="*/ 1020906 h 1497873"/>
                <a:gd name="connsiteX1159" fmla="*/ 1019998 w 1155641"/>
                <a:gd name="connsiteY1159" fmla="*/ 1029419 h 1497873"/>
                <a:gd name="connsiteX1160" fmla="*/ 1019316 w 1155641"/>
                <a:gd name="connsiteY1160" fmla="*/ 1036343 h 1497873"/>
                <a:gd name="connsiteX1161" fmla="*/ 1019316 w 1155641"/>
                <a:gd name="connsiteY1161" fmla="*/ 1038046 h 1497873"/>
                <a:gd name="connsiteX1162" fmla="*/ 1019657 w 1155641"/>
                <a:gd name="connsiteY1162" fmla="*/ 1039748 h 1497873"/>
                <a:gd name="connsiteX1163" fmla="*/ 1020338 w 1155641"/>
                <a:gd name="connsiteY1163" fmla="*/ 1041224 h 1497873"/>
                <a:gd name="connsiteX1164" fmla="*/ 1022041 w 1155641"/>
                <a:gd name="connsiteY1164" fmla="*/ 1044061 h 1497873"/>
                <a:gd name="connsiteX1165" fmla="*/ 1022381 w 1155641"/>
                <a:gd name="connsiteY1165" fmla="*/ 1045537 h 1497873"/>
                <a:gd name="connsiteX1166" fmla="*/ 1021814 w 1155641"/>
                <a:gd name="connsiteY1166" fmla="*/ 1049510 h 1497873"/>
                <a:gd name="connsiteX1167" fmla="*/ 1019998 w 1155641"/>
                <a:gd name="connsiteY1167" fmla="*/ 1056775 h 1497873"/>
                <a:gd name="connsiteX1168" fmla="*/ 1020225 w 1155641"/>
                <a:gd name="connsiteY1168" fmla="*/ 1060521 h 1497873"/>
                <a:gd name="connsiteX1169" fmla="*/ 1022495 w 1155641"/>
                <a:gd name="connsiteY1169" fmla="*/ 1065061 h 1497873"/>
                <a:gd name="connsiteX1170" fmla="*/ 1022835 w 1155641"/>
                <a:gd name="connsiteY1170" fmla="*/ 1066082 h 1497873"/>
                <a:gd name="connsiteX1171" fmla="*/ 1023517 w 1155641"/>
                <a:gd name="connsiteY1171" fmla="*/ 1066763 h 1497873"/>
                <a:gd name="connsiteX1172" fmla="*/ 1026808 w 1155641"/>
                <a:gd name="connsiteY1172" fmla="*/ 1067899 h 1497873"/>
                <a:gd name="connsiteX1173" fmla="*/ 1028170 w 1155641"/>
                <a:gd name="connsiteY1173" fmla="*/ 1068125 h 1497873"/>
                <a:gd name="connsiteX1174" fmla="*/ 1026241 w 1155641"/>
                <a:gd name="connsiteY1174" fmla="*/ 1069375 h 1497873"/>
                <a:gd name="connsiteX1175" fmla="*/ 1025219 w 1155641"/>
                <a:gd name="connsiteY1175" fmla="*/ 1070282 h 1497873"/>
                <a:gd name="connsiteX1176" fmla="*/ 1024765 w 1155641"/>
                <a:gd name="connsiteY1176" fmla="*/ 1071190 h 1497873"/>
                <a:gd name="connsiteX1177" fmla="*/ 1024651 w 1155641"/>
                <a:gd name="connsiteY1177" fmla="*/ 1076071 h 1497873"/>
                <a:gd name="connsiteX1178" fmla="*/ 1024765 w 1155641"/>
                <a:gd name="connsiteY1178" fmla="*/ 1076752 h 1497873"/>
                <a:gd name="connsiteX1179" fmla="*/ 1021473 w 1155641"/>
                <a:gd name="connsiteY1179" fmla="*/ 1079704 h 1497873"/>
                <a:gd name="connsiteX1180" fmla="*/ 1021133 w 1155641"/>
                <a:gd name="connsiteY1180" fmla="*/ 1080158 h 1497873"/>
                <a:gd name="connsiteX1181" fmla="*/ 1020452 w 1155641"/>
                <a:gd name="connsiteY1181" fmla="*/ 1080612 h 1497873"/>
                <a:gd name="connsiteX1182" fmla="*/ 1019544 w 1155641"/>
                <a:gd name="connsiteY1182" fmla="*/ 1081747 h 1497873"/>
                <a:gd name="connsiteX1183" fmla="*/ 1018068 w 1155641"/>
                <a:gd name="connsiteY1183" fmla="*/ 1084358 h 1497873"/>
                <a:gd name="connsiteX1184" fmla="*/ 1017160 w 1155641"/>
                <a:gd name="connsiteY1184" fmla="*/ 1081860 h 1497873"/>
                <a:gd name="connsiteX1185" fmla="*/ 1014776 w 1155641"/>
                <a:gd name="connsiteY1185" fmla="*/ 1081407 h 1497873"/>
                <a:gd name="connsiteX1186" fmla="*/ 1012052 w 1155641"/>
                <a:gd name="connsiteY1186" fmla="*/ 1082201 h 1497873"/>
                <a:gd name="connsiteX1187" fmla="*/ 1010122 w 1155641"/>
                <a:gd name="connsiteY1187" fmla="*/ 1083450 h 1497873"/>
                <a:gd name="connsiteX1188" fmla="*/ 1007625 w 1155641"/>
                <a:gd name="connsiteY1188" fmla="*/ 1080498 h 1497873"/>
                <a:gd name="connsiteX1189" fmla="*/ 1006150 w 1155641"/>
                <a:gd name="connsiteY1189" fmla="*/ 1079590 h 1497873"/>
                <a:gd name="connsiteX1190" fmla="*/ 1003766 w 1155641"/>
                <a:gd name="connsiteY1190" fmla="*/ 1079250 h 1497873"/>
                <a:gd name="connsiteX1191" fmla="*/ 1001609 w 1155641"/>
                <a:gd name="connsiteY1191" fmla="*/ 1079476 h 1497873"/>
                <a:gd name="connsiteX1192" fmla="*/ 992188 w 1155641"/>
                <a:gd name="connsiteY1192" fmla="*/ 1081974 h 1497873"/>
                <a:gd name="connsiteX1193" fmla="*/ 981404 w 1155641"/>
                <a:gd name="connsiteY1193" fmla="*/ 1086855 h 1497873"/>
                <a:gd name="connsiteX1194" fmla="*/ 977545 w 1155641"/>
                <a:gd name="connsiteY1194" fmla="*/ 1089693 h 1497873"/>
                <a:gd name="connsiteX1195" fmla="*/ 976750 w 1155641"/>
                <a:gd name="connsiteY1195" fmla="*/ 1090714 h 1497873"/>
                <a:gd name="connsiteX1196" fmla="*/ 975956 w 1155641"/>
                <a:gd name="connsiteY1196" fmla="*/ 1091622 h 1497873"/>
                <a:gd name="connsiteX1197" fmla="*/ 970167 w 1155641"/>
                <a:gd name="connsiteY1197" fmla="*/ 1094573 h 1497873"/>
                <a:gd name="connsiteX1198" fmla="*/ 967783 w 1155641"/>
                <a:gd name="connsiteY1198" fmla="*/ 1096844 h 1497873"/>
                <a:gd name="connsiteX1199" fmla="*/ 966648 w 1155641"/>
                <a:gd name="connsiteY1199" fmla="*/ 1098433 h 1497873"/>
                <a:gd name="connsiteX1200" fmla="*/ 965627 w 1155641"/>
                <a:gd name="connsiteY1200" fmla="*/ 1101952 h 1497873"/>
                <a:gd name="connsiteX1201" fmla="*/ 964378 w 1155641"/>
                <a:gd name="connsiteY1201" fmla="*/ 1103881 h 1497873"/>
                <a:gd name="connsiteX1202" fmla="*/ 963243 w 1155641"/>
                <a:gd name="connsiteY1202" fmla="*/ 1106152 h 1497873"/>
                <a:gd name="connsiteX1203" fmla="*/ 962902 w 1155641"/>
                <a:gd name="connsiteY1203" fmla="*/ 1109103 h 1497873"/>
                <a:gd name="connsiteX1204" fmla="*/ 964037 w 1155641"/>
                <a:gd name="connsiteY1204" fmla="*/ 1109898 h 1497873"/>
                <a:gd name="connsiteX1205" fmla="*/ 964265 w 1155641"/>
                <a:gd name="connsiteY1205" fmla="*/ 1110351 h 1497873"/>
                <a:gd name="connsiteX1206" fmla="*/ 964265 w 1155641"/>
                <a:gd name="connsiteY1206" fmla="*/ 1112508 h 1497873"/>
                <a:gd name="connsiteX1207" fmla="*/ 965286 w 1155641"/>
                <a:gd name="connsiteY1207" fmla="*/ 1121930 h 1497873"/>
                <a:gd name="connsiteX1208" fmla="*/ 967102 w 1155641"/>
                <a:gd name="connsiteY1208" fmla="*/ 1130216 h 1497873"/>
                <a:gd name="connsiteX1209" fmla="*/ 967102 w 1155641"/>
                <a:gd name="connsiteY1209" fmla="*/ 1133394 h 1497873"/>
                <a:gd name="connsiteX1210" fmla="*/ 966421 w 1155641"/>
                <a:gd name="connsiteY1210" fmla="*/ 1142475 h 1497873"/>
                <a:gd name="connsiteX1211" fmla="*/ 965627 w 1155641"/>
                <a:gd name="connsiteY1211" fmla="*/ 1144063 h 1497873"/>
                <a:gd name="connsiteX1212" fmla="*/ 961767 w 1155641"/>
                <a:gd name="connsiteY1212" fmla="*/ 1147696 h 1497873"/>
                <a:gd name="connsiteX1213" fmla="*/ 960405 w 1155641"/>
                <a:gd name="connsiteY1213" fmla="*/ 1149626 h 1497873"/>
                <a:gd name="connsiteX1214" fmla="*/ 959383 w 1155641"/>
                <a:gd name="connsiteY1214" fmla="*/ 1149853 h 1497873"/>
                <a:gd name="connsiteX1215" fmla="*/ 956432 w 1155641"/>
                <a:gd name="connsiteY1215" fmla="*/ 1152350 h 1497873"/>
                <a:gd name="connsiteX1216" fmla="*/ 953367 w 1155641"/>
                <a:gd name="connsiteY1216" fmla="*/ 1153371 h 1497873"/>
                <a:gd name="connsiteX1217" fmla="*/ 944173 w 1155641"/>
                <a:gd name="connsiteY1217" fmla="*/ 1158139 h 1497873"/>
                <a:gd name="connsiteX1218" fmla="*/ 940882 w 1155641"/>
                <a:gd name="connsiteY1218" fmla="*/ 1161090 h 1497873"/>
                <a:gd name="connsiteX1219" fmla="*/ 927601 w 1155641"/>
                <a:gd name="connsiteY1219" fmla="*/ 1177549 h 1497873"/>
                <a:gd name="connsiteX1220" fmla="*/ 925898 w 1155641"/>
                <a:gd name="connsiteY1220" fmla="*/ 1181522 h 1497873"/>
                <a:gd name="connsiteX1221" fmla="*/ 923287 w 1155641"/>
                <a:gd name="connsiteY1221" fmla="*/ 1194575 h 1497873"/>
                <a:gd name="connsiteX1222" fmla="*/ 921812 w 1155641"/>
                <a:gd name="connsiteY1222" fmla="*/ 1198435 h 1497873"/>
                <a:gd name="connsiteX1223" fmla="*/ 920904 w 1155641"/>
                <a:gd name="connsiteY1223" fmla="*/ 1200024 h 1497873"/>
                <a:gd name="connsiteX1224" fmla="*/ 919769 w 1155641"/>
                <a:gd name="connsiteY1224" fmla="*/ 1201386 h 1497873"/>
                <a:gd name="connsiteX1225" fmla="*/ 918520 w 1155641"/>
                <a:gd name="connsiteY1225" fmla="*/ 1202521 h 1497873"/>
                <a:gd name="connsiteX1226" fmla="*/ 917158 w 1155641"/>
                <a:gd name="connsiteY1226" fmla="*/ 1203429 h 1497873"/>
                <a:gd name="connsiteX1227" fmla="*/ 912617 w 1155641"/>
                <a:gd name="connsiteY1227" fmla="*/ 1204451 h 1497873"/>
                <a:gd name="connsiteX1228" fmla="*/ 911142 w 1155641"/>
                <a:gd name="connsiteY1228" fmla="*/ 1205132 h 1497873"/>
                <a:gd name="connsiteX1229" fmla="*/ 905466 w 1155641"/>
                <a:gd name="connsiteY1229" fmla="*/ 1203429 h 1497873"/>
                <a:gd name="connsiteX1230" fmla="*/ 887986 w 1155641"/>
                <a:gd name="connsiteY1230" fmla="*/ 1204337 h 1497873"/>
                <a:gd name="connsiteX1231" fmla="*/ 885375 w 1155641"/>
                <a:gd name="connsiteY1231" fmla="*/ 1203656 h 1497873"/>
                <a:gd name="connsiteX1232" fmla="*/ 882764 w 1155641"/>
                <a:gd name="connsiteY1232" fmla="*/ 1202408 h 1497873"/>
                <a:gd name="connsiteX1233" fmla="*/ 880494 w 1155641"/>
                <a:gd name="connsiteY1233" fmla="*/ 1200932 h 1497873"/>
                <a:gd name="connsiteX1234" fmla="*/ 878678 w 1155641"/>
                <a:gd name="connsiteY1234" fmla="*/ 1199343 h 1497873"/>
                <a:gd name="connsiteX1235" fmla="*/ 876748 w 1155641"/>
                <a:gd name="connsiteY1235" fmla="*/ 1196732 h 1497873"/>
                <a:gd name="connsiteX1236" fmla="*/ 875727 w 1155641"/>
                <a:gd name="connsiteY1236" fmla="*/ 1194235 h 1497873"/>
                <a:gd name="connsiteX1237" fmla="*/ 876067 w 1155641"/>
                <a:gd name="connsiteY1237" fmla="*/ 1191965 h 1497873"/>
                <a:gd name="connsiteX1238" fmla="*/ 877997 w 1155641"/>
                <a:gd name="connsiteY1238" fmla="*/ 1190148 h 1497873"/>
                <a:gd name="connsiteX1239" fmla="*/ 875500 w 1155641"/>
                <a:gd name="connsiteY1239" fmla="*/ 1186289 h 1497873"/>
                <a:gd name="connsiteX1240" fmla="*/ 874705 w 1155641"/>
                <a:gd name="connsiteY1240" fmla="*/ 1184133 h 1497873"/>
                <a:gd name="connsiteX1241" fmla="*/ 875046 w 1155641"/>
                <a:gd name="connsiteY1241" fmla="*/ 1182203 h 1497873"/>
                <a:gd name="connsiteX1242" fmla="*/ 876408 w 1155641"/>
                <a:gd name="connsiteY1242" fmla="*/ 1179933 h 1497873"/>
                <a:gd name="connsiteX1243" fmla="*/ 876976 w 1155641"/>
                <a:gd name="connsiteY1243" fmla="*/ 1177776 h 1497873"/>
                <a:gd name="connsiteX1244" fmla="*/ 876862 w 1155641"/>
                <a:gd name="connsiteY1244" fmla="*/ 1175392 h 1497873"/>
                <a:gd name="connsiteX1245" fmla="*/ 876067 w 1155641"/>
                <a:gd name="connsiteY1245" fmla="*/ 1172441 h 1497873"/>
                <a:gd name="connsiteX1246" fmla="*/ 875614 w 1155641"/>
                <a:gd name="connsiteY1246" fmla="*/ 1168241 h 1497873"/>
                <a:gd name="connsiteX1247" fmla="*/ 877316 w 1155641"/>
                <a:gd name="connsiteY1247" fmla="*/ 1165744 h 1497873"/>
                <a:gd name="connsiteX1248" fmla="*/ 880608 w 1155641"/>
                <a:gd name="connsiteY1248" fmla="*/ 1164269 h 1497873"/>
                <a:gd name="connsiteX1249" fmla="*/ 890483 w 1155641"/>
                <a:gd name="connsiteY1249" fmla="*/ 1161204 h 1497873"/>
                <a:gd name="connsiteX1250" fmla="*/ 891391 w 1155641"/>
                <a:gd name="connsiteY1250" fmla="*/ 1160296 h 1497873"/>
                <a:gd name="connsiteX1251" fmla="*/ 891732 w 1155641"/>
                <a:gd name="connsiteY1251" fmla="*/ 1159615 h 1497873"/>
                <a:gd name="connsiteX1252" fmla="*/ 893094 w 1155641"/>
                <a:gd name="connsiteY1252" fmla="*/ 1158366 h 1497873"/>
                <a:gd name="connsiteX1253" fmla="*/ 893434 w 1155641"/>
                <a:gd name="connsiteY1253" fmla="*/ 1157685 h 1497873"/>
                <a:gd name="connsiteX1254" fmla="*/ 894796 w 1155641"/>
                <a:gd name="connsiteY1254" fmla="*/ 1152123 h 1497873"/>
                <a:gd name="connsiteX1255" fmla="*/ 902061 w 1155641"/>
                <a:gd name="connsiteY1255" fmla="*/ 1136913 h 1497873"/>
                <a:gd name="connsiteX1256" fmla="*/ 903310 w 1155641"/>
                <a:gd name="connsiteY1256" fmla="*/ 1131578 h 1497873"/>
                <a:gd name="connsiteX1257" fmla="*/ 903083 w 1155641"/>
                <a:gd name="connsiteY1257" fmla="*/ 1127378 h 1497873"/>
                <a:gd name="connsiteX1258" fmla="*/ 901494 w 1155641"/>
                <a:gd name="connsiteY1258" fmla="*/ 1123973 h 1497873"/>
                <a:gd name="connsiteX1259" fmla="*/ 898656 w 1155641"/>
                <a:gd name="connsiteY1259" fmla="*/ 1120794 h 1497873"/>
                <a:gd name="connsiteX1260" fmla="*/ 897975 w 1155641"/>
                <a:gd name="connsiteY1260" fmla="*/ 1120340 h 1497873"/>
                <a:gd name="connsiteX1261" fmla="*/ 896613 w 1155641"/>
                <a:gd name="connsiteY1261" fmla="*/ 1119659 h 1497873"/>
                <a:gd name="connsiteX1262" fmla="*/ 896045 w 1155641"/>
                <a:gd name="connsiteY1262" fmla="*/ 1119092 h 1497873"/>
                <a:gd name="connsiteX1263" fmla="*/ 895251 w 1155641"/>
                <a:gd name="connsiteY1263" fmla="*/ 1117843 h 1497873"/>
                <a:gd name="connsiteX1264" fmla="*/ 895024 w 1155641"/>
                <a:gd name="connsiteY1264" fmla="*/ 1117162 h 1497873"/>
                <a:gd name="connsiteX1265" fmla="*/ 895137 w 1155641"/>
                <a:gd name="connsiteY1265" fmla="*/ 1116481 h 1497873"/>
                <a:gd name="connsiteX1266" fmla="*/ 895251 w 1155641"/>
                <a:gd name="connsiteY1266" fmla="*/ 1115232 h 1497873"/>
                <a:gd name="connsiteX1267" fmla="*/ 896045 w 1155641"/>
                <a:gd name="connsiteY1267" fmla="*/ 1113870 h 1497873"/>
                <a:gd name="connsiteX1268" fmla="*/ 897861 w 1155641"/>
                <a:gd name="connsiteY1268" fmla="*/ 1112848 h 1497873"/>
                <a:gd name="connsiteX1269" fmla="*/ 901948 w 1155641"/>
                <a:gd name="connsiteY1269" fmla="*/ 1111486 h 1497873"/>
                <a:gd name="connsiteX1270" fmla="*/ 908077 w 1155641"/>
                <a:gd name="connsiteY1270" fmla="*/ 1107400 h 1497873"/>
                <a:gd name="connsiteX1271" fmla="*/ 911482 w 1155641"/>
                <a:gd name="connsiteY1271" fmla="*/ 1105811 h 1497873"/>
                <a:gd name="connsiteX1272" fmla="*/ 916023 w 1155641"/>
                <a:gd name="connsiteY1272" fmla="*/ 1105471 h 1497873"/>
                <a:gd name="connsiteX1273" fmla="*/ 923061 w 1155641"/>
                <a:gd name="connsiteY1273" fmla="*/ 1106265 h 1497873"/>
                <a:gd name="connsiteX1274" fmla="*/ 924536 w 1155641"/>
                <a:gd name="connsiteY1274" fmla="*/ 1105924 h 1497873"/>
                <a:gd name="connsiteX1275" fmla="*/ 926125 w 1155641"/>
                <a:gd name="connsiteY1275" fmla="*/ 1105016 h 1497873"/>
                <a:gd name="connsiteX1276" fmla="*/ 928736 w 1155641"/>
                <a:gd name="connsiteY1276" fmla="*/ 1102860 h 1497873"/>
                <a:gd name="connsiteX1277" fmla="*/ 930893 w 1155641"/>
                <a:gd name="connsiteY1277" fmla="*/ 1099341 h 1497873"/>
                <a:gd name="connsiteX1278" fmla="*/ 932255 w 1155641"/>
                <a:gd name="connsiteY1278" fmla="*/ 1094687 h 1497873"/>
                <a:gd name="connsiteX1279" fmla="*/ 932936 w 1155641"/>
                <a:gd name="connsiteY1279" fmla="*/ 1089465 h 1497873"/>
                <a:gd name="connsiteX1280" fmla="*/ 932822 w 1155641"/>
                <a:gd name="connsiteY1280" fmla="*/ 1084244 h 1497873"/>
                <a:gd name="connsiteX1281" fmla="*/ 932255 w 1155641"/>
                <a:gd name="connsiteY1281" fmla="*/ 1081747 h 1497873"/>
                <a:gd name="connsiteX1282" fmla="*/ 931233 w 1155641"/>
                <a:gd name="connsiteY1282" fmla="*/ 1079931 h 1497873"/>
                <a:gd name="connsiteX1283" fmla="*/ 929758 w 1155641"/>
                <a:gd name="connsiteY1283" fmla="*/ 1078795 h 1497873"/>
                <a:gd name="connsiteX1284" fmla="*/ 927714 w 1155641"/>
                <a:gd name="connsiteY1284" fmla="*/ 1078342 h 1497873"/>
                <a:gd name="connsiteX1285" fmla="*/ 926239 w 1155641"/>
                <a:gd name="connsiteY1285" fmla="*/ 1077320 h 1497873"/>
                <a:gd name="connsiteX1286" fmla="*/ 924763 w 1155641"/>
                <a:gd name="connsiteY1286" fmla="*/ 1074936 h 1497873"/>
                <a:gd name="connsiteX1287" fmla="*/ 919428 w 1155641"/>
                <a:gd name="connsiteY1287" fmla="*/ 1062223 h 1497873"/>
                <a:gd name="connsiteX1288" fmla="*/ 915455 w 1155641"/>
                <a:gd name="connsiteY1288" fmla="*/ 1032824 h 1497873"/>
                <a:gd name="connsiteX1289" fmla="*/ 914661 w 1155641"/>
                <a:gd name="connsiteY1289" fmla="*/ 1028511 h 1497873"/>
                <a:gd name="connsiteX1290" fmla="*/ 910915 w 1155641"/>
                <a:gd name="connsiteY1290" fmla="*/ 1016820 h 1497873"/>
                <a:gd name="connsiteX1291" fmla="*/ 907283 w 1155641"/>
                <a:gd name="connsiteY1291" fmla="*/ 1011939 h 1497873"/>
                <a:gd name="connsiteX1292" fmla="*/ 904899 w 1155641"/>
                <a:gd name="connsiteY1292" fmla="*/ 1007398 h 1497873"/>
                <a:gd name="connsiteX1293" fmla="*/ 902175 w 1155641"/>
                <a:gd name="connsiteY1293" fmla="*/ 1004560 h 1497873"/>
                <a:gd name="connsiteX1294" fmla="*/ 899450 w 1155641"/>
                <a:gd name="connsiteY1294" fmla="*/ 1002631 h 1497873"/>
                <a:gd name="connsiteX1295" fmla="*/ 898656 w 1155641"/>
                <a:gd name="connsiteY1295" fmla="*/ 1001042 h 1497873"/>
                <a:gd name="connsiteX1296" fmla="*/ 897861 w 1155641"/>
                <a:gd name="connsiteY1296" fmla="*/ 997977 h 1497873"/>
                <a:gd name="connsiteX1297" fmla="*/ 896953 w 1155641"/>
                <a:gd name="connsiteY1297" fmla="*/ 994685 h 1497873"/>
                <a:gd name="connsiteX1298" fmla="*/ 895591 w 1155641"/>
                <a:gd name="connsiteY1298" fmla="*/ 989918 h 1497873"/>
                <a:gd name="connsiteX1299" fmla="*/ 893548 w 1155641"/>
                <a:gd name="connsiteY1299" fmla="*/ 986626 h 1497873"/>
                <a:gd name="connsiteX1300" fmla="*/ 892640 w 1155641"/>
                <a:gd name="connsiteY1300" fmla="*/ 984583 h 1497873"/>
                <a:gd name="connsiteX1301" fmla="*/ 890937 w 1155641"/>
                <a:gd name="connsiteY1301" fmla="*/ 971870 h 1497873"/>
                <a:gd name="connsiteX1302" fmla="*/ 890937 w 1155641"/>
                <a:gd name="connsiteY1302" fmla="*/ 972664 h 1497873"/>
                <a:gd name="connsiteX1303" fmla="*/ 890483 w 1155641"/>
                <a:gd name="connsiteY1303" fmla="*/ 970167 h 1497873"/>
                <a:gd name="connsiteX1304" fmla="*/ 890029 w 1155641"/>
                <a:gd name="connsiteY1304" fmla="*/ 968918 h 1497873"/>
                <a:gd name="connsiteX1305" fmla="*/ 889348 w 1155641"/>
                <a:gd name="connsiteY1305" fmla="*/ 968351 h 1497873"/>
                <a:gd name="connsiteX1306" fmla="*/ 889235 w 1155641"/>
                <a:gd name="connsiteY1306" fmla="*/ 967670 h 1497873"/>
                <a:gd name="connsiteX1307" fmla="*/ 890370 w 1155641"/>
                <a:gd name="connsiteY1307" fmla="*/ 962789 h 1497873"/>
                <a:gd name="connsiteX1308" fmla="*/ 889689 w 1155641"/>
                <a:gd name="connsiteY1308" fmla="*/ 959951 h 1497873"/>
                <a:gd name="connsiteX1309" fmla="*/ 886510 w 1155641"/>
                <a:gd name="connsiteY1309" fmla="*/ 955070 h 1497873"/>
                <a:gd name="connsiteX1310" fmla="*/ 885829 w 1155641"/>
                <a:gd name="connsiteY1310" fmla="*/ 953254 h 1497873"/>
                <a:gd name="connsiteX1311" fmla="*/ 885262 w 1155641"/>
                <a:gd name="connsiteY1311" fmla="*/ 950643 h 1497873"/>
                <a:gd name="connsiteX1312" fmla="*/ 883786 w 1155641"/>
                <a:gd name="connsiteY1312" fmla="*/ 948487 h 1497873"/>
                <a:gd name="connsiteX1313" fmla="*/ 880494 w 1155641"/>
                <a:gd name="connsiteY1313" fmla="*/ 944968 h 1497873"/>
                <a:gd name="connsiteX1314" fmla="*/ 877884 w 1155641"/>
                <a:gd name="connsiteY1314" fmla="*/ 940541 h 1497873"/>
                <a:gd name="connsiteX1315" fmla="*/ 875840 w 1155641"/>
                <a:gd name="connsiteY1315" fmla="*/ 938725 h 1497873"/>
                <a:gd name="connsiteX1316" fmla="*/ 875273 w 1155641"/>
                <a:gd name="connsiteY1316" fmla="*/ 937817 h 1497873"/>
                <a:gd name="connsiteX1317" fmla="*/ 875273 w 1155641"/>
                <a:gd name="connsiteY1317" fmla="*/ 936227 h 1497873"/>
                <a:gd name="connsiteX1318" fmla="*/ 873911 w 1155641"/>
                <a:gd name="connsiteY1318" fmla="*/ 936795 h 1497873"/>
                <a:gd name="connsiteX1319" fmla="*/ 866646 w 1155641"/>
                <a:gd name="connsiteY1319" fmla="*/ 936227 h 1497873"/>
                <a:gd name="connsiteX1320" fmla="*/ 864490 w 1155641"/>
                <a:gd name="connsiteY1320" fmla="*/ 937476 h 1497873"/>
                <a:gd name="connsiteX1321" fmla="*/ 862787 w 1155641"/>
                <a:gd name="connsiteY1321" fmla="*/ 940087 h 1497873"/>
                <a:gd name="connsiteX1322" fmla="*/ 859381 w 1155641"/>
                <a:gd name="connsiteY1322" fmla="*/ 942244 h 1497873"/>
                <a:gd name="connsiteX1323" fmla="*/ 856430 w 1155641"/>
                <a:gd name="connsiteY1323" fmla="*/ 945990 h 1497873"/>
                <a:gd name="connsiteX1324" fmla="*/ 854501 w 1155641"/>
                <a:gd name="connsiteY1324" fmla="*/ 946671 h 1497873"/>
                <a:gd name="connsiteX1325" fmla="*/ 849733 w 1155641"/>
                <a:gd name="connsiteY1325" fmla="*/ 946103 h 1497873"/>
                <a:gd name="connsiteX1326" fmla="*/ 848030 w 1155641"/>
                <a:gd name="connsiteY1326" fmla="*/ 945422 h 1497873"/>
                <a:gd name="connsiteX1327" fmla="*/ 845193 w 1155641"/>
                <a:gd name="connsiteY1327" fmla="*/ 941676 h 1497873"/>
                <a:gd name="connsiteX1328" fmla="*/ 844058 w 1155641"/>
                <a:gd name="connsiteY1328" fmla="*/ 941335 h 1497873"/>
                <a:gd name="connsiteX1329" fmla="*/ 843150 w 1155641"/>
                <a:gd name="connsiteY1329" fmla="*/ 941790 h 1497873"/>
                <a:gd name="connsiteX1330" fmla="*/ 842128 w 1155641"/>
                <a:gd name="connsiteY1330" fmla="*/ 942130 h 1497873"/>
                <a:gd name="connsiteX1331" fmla="*/ 841107 w 1155641"/>
                <a:gd name="connsiteY1331" fmla="*/ 942244 h 1497873"/>
                <a:gd name="connsiteX1332" fmla="*/ 840085 w 1155641"/>
                <a:gd name="connsiteY1332" fmla="*/ 942130 h 1497873"/>
                <a:gd name="connsiteX1333" fmla="*/ 840085 w 1155641"/>
                <a:gd name="connsiteY1333" fmla="*/ 941222 h 1497873"/>
                <a:gd name="connsiteX1334" fmla="*/ 841788 w 1155641"/>
                <a:gd name="connsiteY1334" fmla="*/ 939746 h 1497873"/>
                <a:gd name="connsiteX1335" fmla="*/ 840312 w 1155641"/>
                <a:gd name="connsiteY1335" fmla="*/ 936455 h 1497873"/>
                <a:gd name="connsiteX1336" fmla="*/ 837474 w 1155641"/>
                <a:gd name="connsiteY1336" fmla="*/ 933163 h 1497873"/>
                <a:gd name="connsiteX1337" fmla="*/ 835091 w 1155641"/>
                <a:gd name="connsiteY1337" fmla="*/ 931687 h 1497873"/>
                <a:gd name="connsiteX1338" fmla="*/ 833161 w 1155641"/>
                <a:gd name="connsiteY1338" fmla="*/ 930779 h 1497873"/>
                <a:gd name="connsiteX1339" fmla="*/ 827031 w 1155641"/>
                <a:gd name="connsiteY1339" fmla="*/ 924423 h 1497873"/>
                <a:gd name="connsiteX1340" fmla="*/ 825669 w 1155641"/>
                <a:gd name="connsiteY1340" fmla="*/ 923742 h 1497873"/>
                <a:gd name="connsiteX1341" fmla="*/ 824080 w 1155641"/>
                <a:gd name="connsiteY1341" fmla="*/ 923969 h 1497873"/>
                <a:gd name="connsiteX1342" fmla="*/ 821129 w 1155641"/>
                <a:gd name="connsiteY1342" fmla="*/ 924763 h 1497873"/>
                <a:gd name="connsiteX1343" fmla="*/ 819313 w 1155641"/>
                <a:gd name="connsiteY1343" fmla="*/ 924423 h 1497873"/>
                <a:gd name="connsiteX1344" fmla="*/ 818064 w 1155641"/>
                <a:gd name="connsiteY1344" fmla="*/ 923628 h 1497873"/>
                <a:gd name="connsiteX1345" fmla="*/ 816929 w 1155641"/>
                <a:gd name="connsiteY1345" fmla="*/ 921017 h 1497873"/>
                <a:gd name="connsiteX1346" fmla="*/ 814999 w 1155641"/>
                <a:gd name="connsiteY1346" fmla="*/ 919201 h 1497873"/>
                <a:gd name="connsiteX1347" fmla="*/ 812389 w 1155641"/>
                <a:gd name="connsiteY1347" fmla="*/ 918066 h 1497873"/>
                <a:gd name="connsiteX1348" fmla="*/ 811480 w 1155641"/>
                <a:gd name="connsiteY1348" fmla="*/ 917385 h 1497873"/>
                <a:gd name="connsiteX1349" fmla="*/ 810572 w 1155641"/>
                <a:gd name="connsiteY1349" fmla="*/ 916477 h 1497873"/>
                <a:gd name="connsiteX1350" fmla="*/ 808756 w 1155641"/>
                <a:gd name="connsiteY1350" fmla="*/ 916931 h 1497873"/>
                <a:gd name="connsiteX1351" fmla="*/ 807167 w 1155641"/>
                <a:gd name="connsiteY1351" fmla="*/ 915682 h 1497873"/>
                <a:gd name="connsiteX1352" fmla="*/ 806145 w 1155641"/>
                <a:gd name="connsiteY1352" fmla="*/ 915228 h 1497873"/>
                <a:gd name="connsiteX1353" fmla="*/ 805692 w 1155641"/>
                <a:gd name="connsiteY1353" fmla="*/ 913072 h 1497873"/>
                <a:gd name="connsiteX1354" fmla="*/ 808075 w 1155641"/>
                <a:gd name="connsiteY1354" fmla="*/ 909666 h 1497873"/>
                <a:gd name="connsiteX1355" fmla="*/ 808756 w 1155641"/>
                <a:gd name="connsiteY1355" fmla="*/ 906942 h 1497873"/>
                <a:gd name="connsiteX1356" fmla="*/ 808075 w 1155641"/>
                <a:gd name="connsiteY1356" fmla="*/ 904786 h 1497873"/>
                <a:gd name="connsiteX1357" fmla="*/ 808075 w 1155641"/>
                <a:gd name="connsiteY1357" fmla="*/ 903536 h 1497873"/>
                <a:gd name="connsiteX1358" fmla="*/ 808983 w 1155641"/>
                <a:gd name="connsiteY1358" fmla="*/ 902969 h 1497873"/>
                <a:gd name="connsiteX1359" fmla="*/ 810118 w 1155641"/>
                <a:gd name="connsiteY1359" fmla="*/ 902743 h 1497873"/>
                <a:gd name="connsiteX1360" fmla="*/ 811140 w 1155641"/>
                <a:gd name="connsiteY1360" fmla="*/ 902061 h 1497873"/>
                <a:gd name="connsiteX1361" fmla="*/ 811934 w 1155641"/>
                <a:gd name="connsiteY1361" fmla="*/ 901153 h 1497873"/>
                <a:gd name="connsiteX1362" fmla="*/ 813978 w 1155641"/>
                <a:gd name="connsiteY1362" fmla="*/ 900359 h 1497873"/>
                <a:gd name="connsiteX1363" fmla="*/ 814545 w 1155641"/>
                <a:gd name="connsiteY1363" fmla="*/ 898997 h 1497873"/>
                <a:gd name="connsiteX1364" fmla="*/ 814318 w 1155641"/>
                <a:gd name="connsiteY1364" fmla="*/ 895364 h 1497873"/>
                <a:gd name="connsiteX1365" fmla="*/ 812161 w 1155641"/>
                <a:gd name="connsiteY1365" fmla="*/ 891051 h 1497873"/>
                <a:gd name="connsiteX1366" fmla="*/ 803762 w 1155641"/>
                <a:gd name="connsiteY1366" fmla="*/ 873003 h 1497873"/>
                <a:gd name="connsiteX1367" fmla="*/ 801151 w 1155641"/>
                <a:gd name="connsiteY1367" fmla="*/ 868690 h 1497873"/>
                <a:gd name="connsiteX1368" fmla="*/ 798654 w 1155641"/>
                <a:gd name="connsiteY1368" fmla="*/ 865397 h 1497873"/>
                <a:gd name="connsiteX1369" fmla="*/ 796157 w 1155641"/>
                <a:gd name="connsiteY1369" fmla="*/ 862787 h 1497873"/>
                <a:gd name="connsiteX1370" fmla="*/ 793432 w 1155641"/>
                <a:gd name="connsiteY1370" fmla="*/ 860630 h 1497873"/>
                <a:gd name="connsiteX1371" fmla="*/ 790595 w 1155641"/>
                <a:gd name="connsiteY1371" fmla="*/ 859722 h 1497873"/>
                <a:gd name="connsiteX1372" fmla="*/ 787416 w 1155641"/>
                <a:gd name="connsiteY1372" fmla="*/ 860970 h 1497873"/>
                <a:gd name="connsiteX1373" fmla="*/ 784579 w 1155641"/>
                <a:gd name="connsiteY1373" fmla="*/ 863241 h 1497873"/>
                <a:gd name="connsiteX1374" fmla="*/ 783330 w 1155641"/>
                <a:gd name="connsiteY1374" fmla="*/ 863582 h 1497873"/>
                <a:gd name="connsiteX1375" fmla="*/ 778222 w 1155641"/>
                <a:gd name="connsiteY1375" fmla="*/ 863241 h 1497873"/>
                <a:gd name="connsiteX1376" fmla="*/ 776974 w 1155641"/>
                <a:gd name="connsiteY1376" fmla="*/ 863695 h 1497873"/>
                <a:gd name="connsiteX1377" fmla="*/ 772887 w 1155641"/>
                <a:gd name="connsiteY1377" fmla="*/ 867328 h 1497873"/>
                <a:gd name="connsiteX1378" fmla="*/ 770276 w 1155641"/>
                <a:gd name="connsiteY1378" fmla="*/ 867895 h 1497873"/>
                <a:gd name="connsiteX1379" fmla="*/ 767552 w 1155641"/>
                <a:gd name="connsiteY1379" fmla="*/ 867100 h 1497873"/>
                <a:gd name="connsiteX1380" fmla="*/ 764714 w 1155641"/>
                <a:gd name="connsiteY1380" fmla="*/ 865511 h 1497873"/>
                <a:gd name="connsiteX1381" fmla="*/ 763239 w 1155641"/>
                <a:gd name="connsiteY1381" fmla="*/ 866533 h 1497873"/>
                <a:gd name="connsiteX1382" fmla="*/ 758472 w 1155641"/>
                <a:gd name="connsiteY1382" fmla="*/ 867668 h 1497873"/>
                <a:gd name="connsiteX1383" fmla="*/ 756428 w 1155641"/>
                <a:gd name="connsiteY1383" fmla="*/ 869371 h 1497873"/>
                <a:gd name="connsiteX1384" fmla="*/ 752001 w 1155641"/>
                <a:gd name="connsiteY1384" fmla="*/ 871754 h 1497873"/>
                <a:gd name="connsiteX1385" fmla="*/ 750753 w 1155641"/>
                <a:gd name="connsiteY1385" fmla="*/ 873457 h 1497873"/>
                <a:gd name="connsiteX1386" fmla="*/ 749504 w 1155641"/>
                <a:gd name="connsiteY1386" fmla="*/ 871754 h 1497873"/>
                <a:gd name="connsiteX1387" fmla="*/ 749277 w 1155641"/>
                <a:gd name="connsiteY1387" fmla="*/ 869030 h 1497873"/>
                <a:gd name="connsiteX1388" fmla="*/ 750185 w 1155641"/>
                <a:gd name="connsiteY1388" fmla="*/ 866646 h 1497873"/>
                <a:gd name="connsiteX1389" fmla="*/ 752342 w 1155641"/>
                <a:gd name="connsiteY1389" fmla="*/ 865625 h 1497873"/>
                <a:gd name="connsiteX1390" fmla="*/ 754272 w 1155641"/>
                <a:gd name="connsiteY1390" fmla="*/ 865511 h 1497873"/>
                <a:gd name="connsiteX1391" fmla="*/ 755066 w 1155641"/>
                <a:gd name="connsiteY1391" fmla="*/ 865171 h 1497873"/>
                <a:gd name="connsiteX1392" fmla="*/ 756088 w 1155641"/>
                <a:gd name="connsiteY1392" fmla="*/ 864263 h 1497873"/>
                <a:gd name="connsiteX1393" fmla="*/ 756769 w 1155641"/>
                <a:gd name="connsiteY1393" fmla="*/ 862673 h 1497873"/>
                <a:gd name="connsiteX1394" fmla="*/ 760628 w 1155641"/>
                <a:gd name="connsiteY1394" fmla="*/ 858814 h 1497873"/>
                <a:gd name="connsiteX1395" fmla="*/ 763693 w 1155641"/>
                <a:gd name="connsiteY1395" fmla="*/ 857679 h 1497873"/>
                <a:gd name="connsiteX1396" fmla="*/ 764033 w 1155641"/>
                <a:gd name="connsiteY1396" fmla="*/ 855636 h 1497873"/>
                <a:gd name="connsiteX1397" fmla="*/ 763466 w 1155641"/>
                <a:gd name="connsiteY1397" fmla="*/ 853365 h 1497873"/>
                <a:gd name="connsiteX1398" fmla="*/ 762104 w 1155641"/>
                <a:gd name="connsiteY1398" fmla="*/ 851550 h 1497873"/>
                <a:gd name="connsiteX1399" fmla="*/ 760401 w 1155641"/>
                <a:gd name="connsiteY1399" fmla="*/ 850188 h 1497873"/>
                <a:gd name="connsiteX1400" fmla="*/ 758358 w 1155641"/>
                <a:gd name="connsiteY1400" fmla="*/ 850755 h 1497873"/>
                <a:gd name="connsiteX1401" fmla="*/ 756769 w 1155641"/>
                <a:gd name="connsiteY1401" fmla="*/ 849960 h 1497873"/>
                <a:gd name="connsiteX1402" fmla="*/ 755747 w 1155641"/>
                <a:gd name="connsiteY1402" fmla="*/ 849393 h 1497873"/>
                <a:gd name="connsiteX1403" fmla="*/ 754612 w 1155641"/>
                <a:gd name="connsiteY1403" fmla="*/ 848031 h 1497873"/>
                <a:gd name="connsiteX1404" fmla="*/ 753023 w 1155641"/>
                <a:gd name="connsiteY1404" fmla="*/ 847009 h 1497873"/>
                <a:gd name="connsiteX1405" fmla="*/ 751320 w 1155641"/>
                <a:gd name="connsiteY1405" fmla="*/ 844852 h 1497873"/>
                <a:gd name="connsiteX1406" fmla="*/ 747802 w 1155641"/>
                <a:gd name="connsiteY1406" fmla="*/ 840880 h 1497873"/>
                <a:gd name="connsiteX1407" fmla="*/ 745985 w 1155641"/>
                <a:gd name="connsiteY1407" fmla="*/ 839518 h 1497873"/>
                <a:gd name="connsiteX1408" fmla="*/ 744169 w 1155641"/>
                <a:gd name="connsiteY1408" fmla="*/ 839404 h 1497873"/>
                <a:gd name="connsiteX1409" fmla="*/ 741558 w 1155641"/>
                <a:gd name="connsiteY1409" fmla="*/ 839744 h 1497873"/>
                <a:gd name="connsiteX1410" fmla="*/ 739175 w 1155641"/>
                <a:gd name="connsiteY1410" fmla="*/ 840539 h 1497873"/>
                <a:gd name="connsiteX1411" fmla="*/ 738153 w 1155641"/>
                <a:gd name="connsiteY1411" fmla="*/ 841901 h 1497873"/>
                <a:gd name="connsiteX1412" fmla="*/ 737245 w 1155641"/>
                <a:gd name="connsiteY1412" fmla="*/ 844398 h 1497873"/>
                <a:gd name="connsiteX1413" fmla="*/ 735202 w 1155641"/>
                <a:gd name="connsiteY1413" fmla="*/ 844398 h 1497873"/>
                <a:gd name="connsiteX1414" fmla="*/ 733613 w 1155641"/>
                <a:gd name="connsiteY1414" fmla="*/ 842469 h 1497873"/>
                <a:gd name="connsiteX1415" fmla="*/ 730662 w 1155641"/>
                <a:gd name="connsiteY1415" fmla="*/ 842128 h 1497873"/>
                <a:gd name="connsiteX1416" fmla="*/ 728392 w 1155641"/>
                <a:gd name="connsiteY1416" fmla="*/ 840766 h 1497873"/>
                <a:gd name="connsiteX1417" fmla="*/ 726916 w 1155641"/>
                <a:gd name="connsiteY1417" fmla="*/ 840199 h 1497873"/>
                <a:gd name="connsiteX1418" fmla="*/ 725667 w 1155641"/>
                <a:gd name="connsiteY1418" fmla="*/ 840539 h 1497873"/>
                <a:gd name="connsiteX1419" fmla="*/ 725100 w 1155641"/>
                <a:gd name="connsiteY1419" fmla="*/ 841674 h 1497873"/>
                <a:gd name="connsiteX1420" fmla="*/ 725213 w 1155641"/>
                <a:gd name="connsiteY1420" fmla="*/ 843150 h 1497873"/>
                <a:gd name="connsiteX1421" fmla="*/ 725554 w 1155641"/>
                <a:gd name="connsiteY1421" fmla="*/ 844852 h 1497873"/>
                <a:gd name="connsiteX1422" fmla="*/ 725667 w 1155641"/>
                <a:gd name="connsiteY1422" fmla="*/ 846555 h 1497873"/>
                <a:gd name="connsiteX1423" fmla="*/ 724986 w 1155641"/>
                <a:gd name="connsiteY1423" fmla="*/ 846214 h 1497873"/>
                <a:gd name="connsiteX1424" fmla="*/ 722262 w 1155641"/>
                <a:gd name="connsiteY1424" fmla="*/ 845760 h 1497873"/>
                <a:gd name="connsiteX1425" fmla="*/ 721581 w 1155641"/>
                <a:gd name="connsiteY1425" fmla="*/ 844852 h 1497873"/>
                <a:gd name="connsiteX1426" fmla="*/ 722602 w 1155641"/>
                <a:gd name="connsiteY1426" fmla="*/ 839631 h 1497873"/>
                <a:gd name="connsiteX1427" fmla="*/ 721808 w 1155641"/>
                <a:gd name="connsiteY1427" fmla="*/ 834977 h 1497873"/>
                <a:gd name="connsiteX1428" fmla="*/ 719538 w 1155641"/>
                <a:gd name="connsiteY1428" fmla="*/ 828848 h 1497873"/>
                <a:gd name="connsiteX1429" fmla="*/ 714089 w 1155641"/>
                <a:gd name="connsiteY1429" fmla="*/ 819313 h 1497873"/>
                <a:gd name="connsiteX1430" fmla="*/ 710684 w 1155641"/>
                <a:gd name="connsiteY1430" fmla="*/ 817042 h 1497873"/>
                <a:gd name="connsiteX1431" fmla="*/ 709549 w 1155641"/>
                <a:gd name="connsiteY1431" fmla="*/ 815794 h 1497873"/>
                <a:gd name="connsiteX1432" fmla="*/ 709208 w 1155641"/>
                <a:gd name="connsiteY1432" fmla="*/ 814545 h 1497873"/>
                <a:gd name="connsiteX1433" fmla="*/ 708981 w 1155641"/>
                <a:gd name="connsiteY1433" fmla="*/ 811821 h 1497873"/>
                <a:gd name="connsiteX1434" fmla="*/ 708754 w 1155641"/>
                <a:gd name="connsiteY1434" fmla="*/ 810459 h 1497873"/>
                <a:gd name="connsiteX1435" fmla="*/ 706257 w 1155641"/>
                <a:gd name="connsiteY1435" fmla="*/ 805351 h 1497873"/>
                <a:gd name="connsiteX1436" fmla="*/ 703079 w 1155641"/>
                <a:gd name="connsiteY1436" fmla="*/ 799903 h 1497873"/>
                <a:gd name="connsiteX1437" fmla="*/ 697176 w 1155641"/>
                <a:gd name="connsiteY1437" fmla="*/ 792411 h 1497873"/>
                <a:gd name="connsiteX1438" fmla="*/ 690479 w 1155641"/>
                <a:gd name="connsiteY1438" fmla="*/ 786395 h 1497873"/>
                <a:gd name="connsiteX1439" fmla="*/ 689231 w 1155641"/>
                <a:gd name="connsiteY1439" fmla="*/ 785827 h 1497873"/>
                <a:gd name="connsiteX1440" fmla="*/ 686393 w 1155641"/>
                <a:gd name="connsiteY1440" fmla="*/ 786622 h 1497873"/>
                <a:gd name="connsiteX1441" fmla="*/ 684917 w 1155641"/>
                <a:gd name="connsiteY1441" fmla="*/ 786622 h 1497873"/>
                <a:gd name="connsiteX1442" fmla="*/ 684236 w 1155641"/>
                <a:gd name="connsiteY1442" fmla="*/ 785487 h 1497873"/>
                <a:gd name="connsiteX1443" fmla="*/ 678220 w 1155641"/>
                <a:gd name="connsiteY1443" fmla="*/ 786282 h 1497873"/>
                <a:gd name="connsiteX1444" fmla="*/ 675269 w 1155641"/>
                <a:gd name="connsiteY1444" fmla="*/ 788211 h 1497873"/>
                <a:gd name="connsiteX1445" fmla="*/ 676404 w 1155641"/>
                <a:gd name="connsiteY1445" fmla="*/ 792071 h 1497873"/>
                <a:gd name="connsiteX1446" fmla="*/ 673339 w 1155641"/>
                <a:gd name="connsiteY1446" fmla="*/ 792297 h 1497873"/>
                <a:gd name="connsiteX1447" fmla="*/ 672431 w 1155641"/>
                <a:gd name="connsiteY1447" fmla="*/ 792071 h 1497873"/>
                <a:gd name="connsiteX1448" fmla="*/ 671523 w 1155641"/>
                <a:gd name="connsiteY1448" fmla="*/ 791162 h 1497873"/>
                <a:gd name="connsiteX1449" fmla="*/ 670955 w 1155641"/>
                <a:gd name="connsiteY1449" fmla="*/ 789914 h 1497873"/>
                <a:gd name="connsiteX1450" fmla="*/ 670502 w 1155641"/>
                <a:gd name="connsiteY1450" fmla="*/ 789346 h 1497873"/>
                <a:gd name="connsiteX1451" fmla="*/ 669821 w 1155641"/>
                <a:gd name="connsiteY1451" fmla="*/ 790368 h 1497873"/>
                <a:gd name="connsiteX1452" fmla="*/ 669140 w 1155641"/>
                <a:gd name="connsiteY1452" fmla="*/ 790368 h 1497873"/>
                <a:gd name="connsiteX1453" fmla="*/ 667210 w 1155641"/>
                <a:gd name="connsiteY1453" fmla="*/ 788097 h 1497873"/>
                <a:gd name="connsiteX1454" fmla="*/ 652113 w 1155641"/>
                <a:gd name="connsiteY1454" fmla="*/ 780946 h 1497873"/>
                <a:gd name="connsiteX1455" fmla="*/ 648367 w 1155641"/>
                <a:gd name="connsiteY1455" fmla="*/ 780833 h 1497873"/>
                <a:gd name="connsiteX1456" fmla="*/ 640535 w 1155641"/>
                <a:gd name="connsiteY1456" fmla="*/ 782422 h 1497873"/>
                <a:gd name="connsiteX1457" fmla="*/ 638832 w 1155641"/>
                <a:gd name="connsiteY1457" fmla="*/ 783103 h 1497873"/>
                <a:gd name="connsiteX1458" fmla="*/ 635314 w 1155641"/>
                <a:gd name="connsiteY1458" fmla="*/ 785373 h 1497873"/>
                <a:gd name="connsiteX1459" fmla="*/ 631795 w 1155641"/>
                <a:gd name="connsiteY1459" fmla="*/ 786622 h 1497873"/>
                <a:gd name="connsiteX1460" fmla="*/ 629411 w 1155641"/>
                <a:gd name="connsiteY1460" fmla="*/ 789800 h 1497873"/>
                <a:gd name="connsiteX1461" fmla="*/ 627254 w 1155641"/>
                <a:gd name="connsiteY1461" fmla="*/ 790368 h 1497873"/>
                <a:gd name="connsiteX1462" fmla="*/ 624984 w 1155641"/>
                <a:gd name="connsiteY1462" fmla="*/ 789573 h 1497873"/>
                <a:gd name="connsiteX1463" fmla="*/ 624189 w 1155641"/>
                <a:gd name="connsiteY1463" fmla="*/ 787871 h 1497873"/>
                <a:gd name="connsiteX1464" fmla="*/ 623849 w 1155641"/>
                <a:gd name="connsiteY1464" fmla="*/ 785714 h 1497873"/>
                <a:gd name="connsiteX1465" fmla="*/ 622941 w 1155641"/>
                <a:gd name="connsiteY1465" fmla="*/ 783557 h 1497873"/>
                <a:gd name="connsiteX1466" fmla="*/ 621806 w 1155641"/>
                <a:gd name="connsiteY1466" fmla="*/ 781854 h 1497873"/>
                <a:gd name="connsiteX1467" fmla="*/ 619990 w 1155641"/>
                <a:gd name="connsiteY1467" fmla="*/ 778108 h 1497873"/>
                <a:gd name="connsiteX1468" fmla="*/ 618741 w 1155641"/>
                <a:gd name="connsiteY1468" fmla="*/ 776179 h 1497873"/>
                <a:gd name="connsiteX1469" fmla="*/ 613293 w 1155641"/>
                <a:gd name="connsiteY1469" fmla="*/ 769936 h 1497873"/>
                <a:gd name="connsiteX1470" fmla="*/ 610341 w 1155641"/>
                <a:gd name="connsiteY1470" fmla="*/ 767439 h 1497873"/>
                <a:gd name="connsiteX1471" fmla="*/ 607277 w 1155641"/>
                <a:gd name="connsiteY1471" fmla="*/ 765623 h 1497873"/>
                <a:gd name="connsiteX1472" fmla="*/ 605234 w 1155641"/>
                <a:gd name="connsiteY1472" fmla="*/ 764942 h 1497873"/>
                <a:gd name="connsiteX1473" fmla="*/ 597628 w 1155641"/>
                <a:gd name="connsiteY1473" fmla="*/ 764601 h 1497873"/>
                <a:gd name="connsiteX1474" fmla="*/ 596266 w 1155641"/>
                <a:gd name="connsiteY1474" fmla="*/ 764261 h 1497873"/>
                <a:gd name="connsiteX1475" fmla="*/ 589456 w 1155641"/>
                <a:gd name="connsiteY1475" fmla="*/ 759834 h 1497873"/>
                <a:gd name="connsiteX1476" fmla="*/ 587072 w 1155641"/>
                <a:gd name="connsiteY1476" fmla="*/ 758812 h 1497873"/>
                <a:gd name="connsiteX1477" fmla="*/ 585937 w 1155641"/>
                <a:gd name="connsiteY1477" fmla="*/ 759720 h 1497873"/>
                <a:gd name="connsiteX1478" fmla="*/ 585256 w 1155641"/>
                <a:gd name="connsiteY1478" fmla="*/ 761082 h 1497873"/>
                <a:gd name="connsiteX1479" fmla="*/ 583667 w 1155641"/>
                <a:gd name="connsiteY1479" fmla="*/ 759607 h 1497873"/>
                <a:gd name="connsiteX1480" fmla="*/ 576516 w 1155641"/>
                <a:gd name="connsiteY1480" fmla="*/ 748596 h 1497873"/>
                <a:gd name="connsiteX1481" fmla="*/ 567094 w 1155641"/>
                <a:gd name="connsiteY1481" fmla="*/ 737359 h 1497873"/>
                <a:gd name="connsiteX1482" fmla="*/ 556878 w 1155641"/>
                <a:gd name="connsiteY1482" fmla="*/ 728051 h 1497873"/>
                <a:gd name="connsiteX1483" fmla="*/ 555403 w 1155641"/>
                <a:gd name="connsiteY1483" fmla="*/ 726916 h 1497873"/>
                <a:gd name="connsiteX1484" fmla="*/ 552792 w 1155641"/>
                <a:gd name="connsiteY1484" fmla="*/ 726121 h 1497873"/>
                <a:gd name="connsiteX1485" fmla="*/ 551316 w 1155641"/>
                <a:gd name="connsiteY1485" fmla="*/ 724873 h 1497873"/>
                <a:gd name="connsiteX1486" fmla="*/ 550522 w 1155641"/>
                <a:gd name="connsiteY1486" fmla="*/ 724532 h 1497873"/>
                <a:gd name="connsiteX1487" fmla="*/ 547684 w 1155641"/>
                <a:gd name="connsiteY1487" fmla="*/ 723965 h 1497873"/>
                <a:gd name="connsiteX1488" fmla="*/ 546889 w 1155641"/>
                <a:gd name="connsiteY1488" fmla="*/ 723624 h 1497873"/>
                <a:gd name="connsiteX1489" fmla="*/ 545414 w 1155641"/>
                <a:gd name="connsiteY1489" fmla="*/ 721808 h 1497873"/>
                <a:gd name="connsiteX1490" fmla="*/ 544619 w 1155641"/>
                <a:gd name="connsiteY1490" fmla="*/ 719538 h 1497873"/>
                <a:gd name="connsiteX1491" fmla="*/ 544279 w 1155641"/>
                <a:gd name="connsiteY1491" fmla="*/ 717041 h 1497873"/>
                <a:gd name="connsiteX1492" fmla="*/ 544279 w 1155641"/>
                <a:gd name="connsiteY1492" fmla="*/ 714430 h 1497873"/>
                <a:gd name="connsiteX1493" fmla="*/ 543825 w 1155641"/>
                <a:gd name="connsiteY1493" fmla="*/ 711933 h 1497873"/>
                <a:gd name="connsiteX1494" fmla="*/ 542690 w 1155641"/>
                <a:gd name="connsiteY1494" fmla="*/ 709322 h 1497873"/>
                <a:gd name="connsiteX1495" fmla="*/ 540306 w 1155641"/>
                <a:gd name="connsiteY1495" fmla="*/ 705122 h 1497873"/>
                <a:gd name="connsiteX1496" fmla="*/ 538149 w 1155641"/>
                <a:gd name="connsiteY1496" fmla="*/ 702057 h 1497873"/>
                <a:gd name="connsiteX1497" fmla="*/ 528728 w 1155641"/>
                <a:gd name="connsiteY1497" fmla="*/ 694679 h 1497873"/>
                <a:gd name="connsiteX1498" fmla="*/ 527593 w 1155641"/>
                <a:gd name="connsiteY1498" fmla="*/ 693998 h 1497873"/>
                <a:gd name="connsiteX1499" fmla="*/ 526685 w 1155641"/>
                <a:gd name="connsiteY1499" fmla="*/ 692977 h 1497873"/>
                <a:gd name="connsiteX1500" fmla="*/ 526344 w 1155641"/>
                <a:gd name="connsiteY1500" fmla="*/ 691274 h 1497873"/>
                <a:gd name="connsiteX1501" fmla="*/ 525777 w 1155641"/>
                <a:gd name="connsiteY1501" fmla="*/ 690366 h 1497873"/>
                <a:gd name="connsiteX1502" fmla="*/ 523052 w 1155641"/>
                <a:gd name="connsiteY1502" fmla="*/ 689912 h 1497873"/>
                <a:gd name="connsiteX1503" fmla="*/ 522144 w 1155641"/>
                <a:gd name="connsiteY1503" fmla="*/ 689457 h 1497873"/>
                <a:gd name="connsiteX1504" fmla="*/ 520896 w 1155641"/>
                <a:gd name="connsiteY1504" fmla="*/ 687982 h 1497873"/>
                <a:gd name="connsiteX1505" fmla="*/ 519307 w 1155641"/>
                <a:gd name="connsiteY1505" fmla="*/ 686620 h 1497873"/>
                <a:gd name="connsiteX1506" fmla="*/ 517604 w 1155641"/>
                <a:gd name="connsiteY1506" fmla="*/ 685371 h 1497873"/>
                <a:gd name="connsiteX1507" fmla="*/ 515901 w 1155641"/>
                <a:gd name="connsiteY1507" fmla="*/ 684577 h 1497873"/>
                <a:gd name="connsiteX1508" fmla="*/ 508410 w 1155641"/>
                <a:gd name="connsiteY1508" fmla="*/ 684804 h 1497873"/>
                <a:gd name="connsiteX1509" fmla="*/ 507275 w 1155641"/>
                <a:gd name="connsiteY1509" fmla="*/ 685144 h 1497873"/>
                <a:gd name="connsiteX1510" fmla="*/ 506707 w 1155641"/>
                <a:gd name="connsiteY1510" fmla="*/ 683555 h 1497873"/>
                <a:gd name="connsiteX1511" fmla="*/ 505458 w 1155641"/>
                <a:gd name="connsiteY1511" fmla="*/ 681058 h 1497873"/>
                <a:gd name="connsiteX1512" fmla="*/ 503983 w 1155641"/>
                <a:gd name="connsiteY1512" fmla="*/ 678674 h 1497873"/>
                <a:gd name="connsiteX1513" fmla="*/ 502621 w 1155641"/>
                <a:gd name="connsiteY1513" fmla="*/ 677653 h 1497873"/>
                <a:gd name="connsiteX1514" fmla="*/ 501826 w 1155641"/>
                <a:gd name="connsiteY1514" fmla="*/ 675837 h 1497873"/>
                <a:gd name="connsiteX1515" fmla="*/ 499669 w 1155641"/>
                <a:gd name="connsiteY1515" fmla="*/ 672999 h 1497873"/>
                <a:gd name="connsiteX1516" fmla="*/ 499216 w 1155641"/>
                <a:gd name="connsiteY1516" fmla="*/ 671864 h 1497873"/>
                <a:gd name="connsiteX1517" fmla="*/ 498988 w 1155641"/>
                <a:gd name="connsiteY1517" fmla="*/ 669821 h 1497873"/>
                <a:gd name="connsiteX1518" fmla="*/ 498307 w 1155641"/>
                <a:gd name="connsiteY1518" fmla="*/ 667664 h 1497873"/>
                <a:gd name="connsiteX1519" fmla="*/ 493086 w 1155641"/>
                <a:gd name="connsiteY1519" fmla="*/ 656767 h 1497873"/>
                <a:gd name="connsiteX1520" fmla="*/ 490816 w 1155641"/>
                <a:gd name="connsiteY1520" fmla="*/ 653248 h 1497873"/>
                <a:gd name="connsiteX1521" fmla="*/ 479238 w 1155641"/>
                <a:gd name="connsiteY1521" fmla="*/ 644167 h 1497873"/>
                <a:gd name="connsiteX1522" fmla="*/ 474357 w 1155641"/>
                <a:gd name="connsiteY1522" fmla="*/ 642805 h 1497873"/>
                <a:gd name="connsiteX1523" fmla="*/ 467660 w 1155641"/>
                <a:gd name="connsiteY1523" fmla="*/ 639286 h 1497873"/>
                <a:gd name="connsiteX1524" fmla="*/ 465276 w 1155641"/>
                <a:gd name="connsiteY1524" fmla="*/ 638492 h 1497873"/>
                <a:gd name="connsiteX1525" fmla="*/ 465276 w 1155641"/>
                <a:gd name="connsiteY1525" fmla="*/ 637470 h 1497873"/>
                <a:gd name="connsiteX1526" fmla="*/ 464368 w 1155641"/>
                <a:gd name="connsiteY1526" fmla="*/ 636903 h 1497873"/>
                <a:gd name="connsiteX1527" fmla="*/ 463346 w 1155641"/>
                <a:gd name="connsiteY1527" fmla="*/ 636562 h 1497873"/>
                <a:gd name="connsiteX1528" fmla="*/ 462325 w 1155641"/>
                <a:gd name="connsiteY1528" fmla="*/ 636449 h 1497873"/>
                <a:gd name="connsiteX1529" fmla="*/ 461303 w 1155641"/>
                <a:gd name="connsiteY1529" fmla="*/ 636562 h 1497873"/>
                <a:gd name="connsiteX1530" fmla="*/ 461984 w 1155641"/>
                <a:gd name="connsiteY1530" fmla="*/ 637470 h 1497873"/>
                <a:gd name="connsiteX1531" fmla="*/ 459147 w 1155641"/>
                <a:gd name="connsiteY1531" fmla="*/ 637470 h 1497873"/>
                <a:gd name="connsiteX1532" fmla="*/ 451996 w 1155641"/>
                <a:gd name="connsiteY1532" fmla="*/ 634859 h 1497873"/>
                <a:gd name="connsiteX1533" fmla="*/ 450747 w 1155641"/>
                <a:gd name="connsiteY1533" fmla="*/ 634632 h 1497873"/>
                <a:gd name="connsiteX1534" fmla="*/ 448931 w 1155641"/>
                <a:gd name="connsiteY1534" fmla="*/ 634632 h 1497873"/>
                <a:gd name="connsiteX1535" fmla="*/ 447342 w 1155641"/>
                <a:gd name="connsiteY1535" fmla="*/ 635087 h 1497873"/>
                <a:gd name="connsiteX1536" fmla="*/ 446661 w 1155641"/>
                <a:gd name="connsiteY1536" fmla="*/ 636108 h 1497873"/>
                <a:gd name="connsiteX1537" fmla="*/ 446320 w 1155641"/>
                <a:gd name="connsiteY1537" fmla="*/ 638151 h 1497873"/>
                <a:gd name="connsiteX1538" fmla="*/ 444844 w 1155641"/>
                <a:gd name="connsiteY1538" fmla="*/ 640308 h 1497873"/>
                <a:gd name="connsiteX1539" fmla="*/ 444617 w 1155641"/>
                <a:gd name="connsiteY1539" fmla="*/ 642011 h 1497873"/>
                <a:gd name="connsiteX1540" fmla="*/ 443709 w 1155641"/>
                <a:gd name="connsiteY1540" fmla="*/ 641557 h 1497873"/>
                <a:gd name="connsiteX1541" fmla="*/ 442801 w 1155641"/>
                <a:gd name="connsiteY1541" fmla="*/ 641557 h 1497873"/>
                <a:gd name="connsiteX1542" fmla="*/ 442120 w 1155641"/>
                <a:gd name="connsiteY1542" fmla="*/ 641784 h 1497873"/>
                <a:gd name="connsiteX1543" fmla="*/ 442007 w 1155641"/>
                <a:gd name="connsiteY1543" fmla="*/ 642011 h 1497873"/>
                <a:gd name="connsiteX1544" fmla="*/ 441212 w 1155641"/>
                <a:gd name="connsiteY1544" fmla="*/ 641329 h 1497873"/>
                <a:gd name="connsiteX1545" fmla="*/ 439964 w 1155641"/>
                <a:gd name="connsiteY1545" fmla="*/ 639627 h 1497873"/>
                <a:gd name="connsiteX1546" fmla="*/ 437239 w 1155641"/>
                <a:gd name="connsiteY1546" fmla="*/ 638719 h 1497873"/>
                <a:gd name="connsiteX1547" fmla="*/ 436104 w 1155641"/>
                <a:gd name="connsiteY1547" fmla="*/ 637243 h 1497873"/>
                <a:gd name="connsiteX1548" fmla="*/ 435310 w 1155641"/>
                <a:gd name="connsiteY1548" fmla="*/ 635200 h 1497873"/>
                <a:gd name="connsiteX1549" fmla="*/ 435310 w 1155641"/>
                <a:gd name="connsiteY1549" fmla="*/ 633725 h 1497873"/>
                <a:gd name="connsiteX1550" fmla="*/ 436445 w 1155641"/>
                <a:gd name="connsiteY1550" fmla="*/ 632022 h 1497873"/>
                <a:gd name="connsiteX1551" fmla="*/ 437807 w 1155641"/>
                <a:gd name="connsiteY1551" fmla="*/ 631568 h 1497873"/>
                <a:gd name="connsiteX1552" fmla="*/ 440645 w 1155641"/>
                <a:gd name="connsiteY1552" fmla="*/ 632589 h 1497873"/>
                <a:gd name="connsiteX1553" fmla="*/ 442801 w 1155641"/>
                <a:gd name="connsiteY1553" fmla="*/ 632476 h 1497873"/>
                <a:gd name="connsiteX1554" fmla="*/ 444277 w 1155641"/>
                <a:gd name="connsiteY1554" fmla="*/ 630319 h 1497873"/>
                <a:gd name="connsiteX1555" fmla="*/ 445071 w 1155641"/>
                <a:gd name="connsiteY1555" fmla="*/ 627254 h 1497873"/>
                <a:gd name="connsiteX1556" fmla="*/ 445071 w 1155641"/>
                <a:gd name="connsiteY1556" fmla="*/ 624076 h 1497873"/>
                <a:gd name="connsiteX1557" fmla="*/ 444844 w 1155641"/>
                <a:gd name="connsiteY1557" fmla="*/ 621919 h 1497873"/>
                <a:gd name="connsiteX1558" fmla="*/ 442801 w 1155641"/>
                <a:gd name="connsiteY1558" fmla="*/ 618628 h 1497873"/>
                <a:gd name="connsiteX1559" fmla="*/ 442120 w 1155641"/>
                <a:gd name="connsiteY1559" fmla="*/ 616244 h 1497873"/>
                <a:gd name="connsiteX1560" fmla="*/ 441212 w 1155641"/>
                <a:gd name="connsiteY1560" fmla="*/ 616358 h 1497873"/>
                <a:gd name="connsiteX1561" fmla="*/ 440077 w 1155641"/>
                <a:gd name="connsiteY1561" fmla="*/ 616925 h 1497873"/>
                <a:gd name="connsiteX1562" fmla="*/ 439282 w 1155641"/>
                <a:gd name="connsiteY1562" fmla="*/ 617039 h 1497873"/>
                <a:gd name="connsiteX1563" fmla="*/ 438034 w 1155641"/>
                <a:gd name="connsiteY1563" fmla="*/ 615222 h 1497873"/>
                <a:gd name="connsiteX1564" fmla="*/ 437239 w 1155641"/>
                <a:gd name="connsiteY1564" fmla="*/ 612725 h 1497873"/>
                <a:gd name="connsiteX1565" fmla="*/ 436331 w 1155641"/>
                <a:gd name="connsiteY1565" fmla="*/ 610568 h 1497873"/>
                <a:gd name="connsiteX1566" fmla="*/ 434742 w 1155641"/>
                <a:gd name="connsiteY1566" fmla="*/ 609774 h 1497873"/>
                <a:gd name="connsiteX1567" fmla="*/ 434401 w 1155641"/>
                <a:gd name="connsiteY1567" fmla="*/ 607163 h 1497873"/>
                <a:gd name="connsiteX1568" fmla="*/ 432018 w 1155641"/>
                <a:gd name="connsiteY1568" fmla="*/ 605234 h 1497873"/>
                <a:gd name="connsiteX1569" fmla="*/ 427364 w 1155641"/>
                <a:gd name="connsiteY1569" fmla="*/ 602509 h 1497873"/>
                <a:gd name="connsiteX1570" fmla="*/ 426796 w 1155641"/>
                <a:gd name="connsiteY1570" fmla="*/ 600920 h 1497873"/>
                <a:gd name="connsiteX1571" fmla="*/ 426342 w 1155641"/>
                <a:gd name="connsiteY1571" fmla="*/ 598763 h 1497873"/>
                <a:gd name="connsiteX1572" fmla="*/ 425775 w 1155641"/>
                <a:gd name="connsiteY1572" fmla="*/ 596834 h 1497873"/>
                <a:gd name="connsiteX1573" fmla="*/ 424867 w 1155641"/>
                <a:gd name="connsiteY1573" fmla="*/ 596039 h 1497873"/>
                <a:gd name="connsiteX1574" fmla="*/ 423959 w 1155641"/>
                <a:gd name="connsiteY1574" fmla="*/ 595585 h 1497873"/>
                <a:gd name="connsiteX1575" fmla="*/ 421121 w 1155641"/>
                <a:gd name="connsiteY1575" fmla="*/ 592520 h 1497873"/>
                <a:gd name="connsiteX1576" fmla="*/ 416013 w 1155641"/>
                <a:gd name="connsiteY1576" fmla="*/ 589796 h 1497873"/>
                <a:gd name="connsiteX1577" fmla="*/ 400576 w 1155641"/>
                <a:gd name="connsiteY1577" fmla="*/ 584461 h 1497873"/>
                <a:gd name="connsiteX1578" fmla="*/ 402959 w 1155641"/>
                <a:gd name="connsiteY1578" fmla="*/ 582532 h 1497873"/>
                <a:gd name="connsiteX1579" fmla="*/ 403867 w 1155641"/>
                <a:gd name="connsiteY1579" fmla="*/ 580375 h 1497873"/>
                <a:gd name="connsiteX1580" fmla="*/ 403981 w 1155641"/>
                <a:gd name="connsiteY1580" fmla="*/ 577878 h 1497873"/>
                <a:gd name="connsiteX1581" fmla="*/ 403867 w 1155641"/>
                <a:gd name="connsiteY1581" fmla="*/ 574813 h 1497873"/>
                <a:gd name="connsiteX1582" fmla="*/ 404208 w 1155641"/>
                <a:gd name="connsiteY1582" fmla="*/ 573905 h 1497873"/>
                <a:gd name="connsiteX1583" fmla="*/ 404775 w 1155641"/>
                <a:gd name="connsiteY1583" fmla="*/ 573337 h 1497873"/>
                <a:gd name="connsiteX1584" fmla="*/ 405116 w 1155641"/>
                <a:gd name="connsiteY1584" fmla="*/ 572429 h 1497873"/>
                <a:gd name="connsiteX1585" fmla="*/ 404662 w 1155641"/>
                <a:gd name="connsiteY1585" fmla="*/ 570613 h 1497873"/>
                <a:gd name="connsiteX1586" fmla="*/ 403754 w 1155641"/>
                <a:gd name="connsiteY1586" fmla="*/ 569251 h 1497873"/>
                <a:gd name="connsiteX1587" fmla="*/ 402505 w 1155641"/>
                <a:gd name="connsiteY1587" fmla="*/ 568343 h 1497873"/>
                <a:gd name="connsiteX1588" fmla="*/ 395808 w 1155641"/>
                <a:gd name="connsiteY1588" fmla="*/ 565165 h 1497873"/>
                <a:gd name="connsiteX1589" fmla="*/ 391041 w 1155641"/>
                <a:gd name="connsiteY1589" fmla="*/ 563916 h 1497873"/>
                <a:gd name="connsiteX1590" fmla="*/ 386273 w 1155641"/>
                <a:gd name="connsiteY1590" fmla="*/ 563803 h 1497873"/>
                <a:gd name="connsiteX1591" fmla="*/ 381960 w 1155641"/>
                <a:gd name="connsiteY1591" fmla="*/ 565165 h 1497873"/>
                <a:gd name="connsiteX1592" fmla="*/ 382414 w 1155641"/>
                <a:gd name="connsiteY1592" fmla="*/ 566527 h 1497873"/>
                <a:gd name="connsiteX1593" fmla="*/ 382755 w 1155641"/>
                <a:gd name="connsiteY1593" fmla="*/ 567094 h 1497873"/>
                <a:gd name="connsiteX1594" fmla="*/ 380030 w 1155641"/>
                <a:gd name="connsiteY1594" fmla="*/ 568343 h 1497873"/>
                <a:gd name="connsiteX1595" fmla="*/ 378214 w 1155641"/>
                <a:gd name="connsiteY1595" fmla="*/ 566300 h 1497873"/>
                <a:gd name="connsiteX1596" fmla="*/ 376058 w 1155641"/>
                <a:gd name="connsiteY1596" fmla="*/ 559716 h 1497873"/>
                <a:gd name="connsiteX1597" fmla="*/ 378441 w 1155641"/>
                <a:gd name="connsiteY1597" fmla="*/ 557673 h 1497873"/>
                <a:gd name="connsiteX1598" fmla="*/ 379803 w 1155641"/>
                <a:gd name="connsiteY1598" fmla="*/ 555289 h 1497873"/>
                <a:gd name="connsiteX1599" fmla="*/ 381960 w 1155641"/>
                <a:gd name="connsiteY1599" fmla="*/ 547911 h 1497873"/>
                <a:gd name="connsiteX1600" fmla="*/ 381619 w 1155641"/>
                <a:gd name="connsiteY1600" fmla="*/ 546322 h 1497873"/>
                <a:gd name="connsiteX1601" fmla="*/ 381619 w 1155641"/>
                <a:gd name="connsiteY1601" fmla="*/ 543484 h 1497873"/>
                <a:gd name="connsiteX1602" fmla="*/ 381960 w 1155641"/>
                <a:gd name="connsiteY1602" fmla="*/ 540647 h 1497873"/>
                <a:gd name="connsiteX1603" fmla="*/ 382641 w 1155641"/>
                <a:gd name="connsiteY1603" fmla="*/ 538944 h 1497873"/>
                <a:gd name="connsiteX1604" fmla="*/ 381847 w 1155641"/>
                <a:gd name="connsiteY1604" fmla="*/ 536674 h 1497873"/>
                <a:gd name="connsiteX1605" fmla="*/ 381506 w 1155641"/>
                <a:gd name="connsiteY1605" fmla="*/ 533836 h 1497873"/>
                <a:gd name="connsiteX1606" fmla="*/ 381392 w 1155641"/>
                <a:gd name="connsiteY1606" fmla="*/ 528388 h 1497873"/>
                <a:gd name="connsiteX1607" fmla="*/ 380938 w 1155641"/>
                <a:gd name="connsiteY1607" fmla="*/ 525663 h 1497873"/>
                <a:gd name="connsiteX1608" fmla="*/ 379803 w 1155641"/>
                <a:gd name="connsiteY1608" fmla="*/ 523053 h 1497873"/>
                <a:gd name="connsiteX1609" fmla="*/ 372085 w 1155641"/>
                <a:gd name="connsiteY1609" fmla="*/ 506820 h 1497873"/>
                <a:gd name="connsiteX1610" fmla="*/ 365955 w 1155641"/>
                <a:gd name="connsiteY1610" fmla="*/ 498194 h 1497873"/>
                <a:gd name="connsiteX1611" fmla="*/ 364593 w 1155641"/>
                <a:gd name="connsiteY1611" fmla="*/ 496605 h 1497873"/>
                <a:gd name="connsiteX1612" fmla="*/ 361415 w 1155641"/>
                <a:gd name="connsiteY1612" fmla="*/ 495016 h 1497873"/>
                <a:gd name="connsiteX1613" fmla="*/ 360507 w 1155641"/>
                <a:gd name="connsiteY1613" fmla="*/ 492972 h 1497873"/>
                <a:gd name="connsiteX1614" fmla="*/ 358350 w 1155641"/>
                <a:gd name="connsiteY1614" fmla="*/ 482870 h 1497873"/>
                <a:gd name="connsiteX1615" fmla="*/ 355399 w 1155641"/>
                <a:gd name="connsiteY1615" fmla="*/ 450633 h 1497873"/>
                <a:gd name="connsiteX1616" fmla="*/ 354150 w 1155641"/>
                <a:gd name="connsiteY1616" fmla="*/ 445639 h 1497873"/>
                <a:gd name="connsiteX1617" fmla="*/ 350177 w 1155641"/>
                <a:gd name="connsiteY1617" fmla="*/ 435764 h 1497873"/>
                <a:gd name="connsiteX1618" fmla="*/ 347340 w 1155641"/>
                <a:gd name="connsiteY1618" fmla="*/ 431110 h 1497873"/>
                <a:gd name="connsiteX1619" fmla="*/ 343026 w 1155641"/>
                <a:gd name="connsiteY1619" fmla="*/ 427931 h 1497873"/>
                <a:gd name="connsiteX1620" fmla="*/ 340075 w 1155641"/>
                <a:gd name="connsiteY1620" fmla="*/ 422823 h 1497873"/>
                <a:gd name="connsiteX1621" fmla="*/ 338599 w 1155641"/>
                <a:gd name="connsiteY1621" fmla="*/ 421688 h 1497873"/>
                <a:gd name="connsiteX1622" fmla="*/ 336783 w 1155641"/>
                <a:gd name="connsiteY1622" fmla="*/ 421121 h 1497873"/>
                <a:gd name="connsiteX1623" fmla="*/ 333264 w 1155641"/>
                <a:gd name="connsiteY1623" fmla="*/ 418624 h 1497873"/>
                <a:gd name="connsiteX1624" fmla="*/ 331221 w 1155641"/>
                <a:gd name="connsiteY1624" fmla="*/ 418056 h 1497873"/>
                <a:gd name="connsiteX1625" fmla="*/ 329632 w 1155641"/>
                <a:gd name="connsiteY1625" fmla="*/ 417262 h 1497873"/>
                <a:gd name="connsiteX1626" fmla="*/ 328611 w 1155641"/>
                <a:gd name="connsiteY1626" fmla="*/ 417034 h 1497873"/>
                <a:gd name="connsiteX1627" fmla="*/ 328156 w 1155641"/>
                <a:gd name="connsiteY1627" fmla="*/ 417602 h 1497873"/>
                <a:gd name="connsiteX1628" fmla="*/ 327816 w 1155641"/>
                <a:gd name="connsiteY1628" fmla="*/ 418397 h 1497873"/>
                <a:gd name="connsiteX1629" fmla="*/ 327021 w 1155641"/>
                <a:gd name="connsiteY1629" fmla="*/ 418964 h 1497873"/>
                <a:gd name="connsiteX1630" fmla="*/ 326113 w 1155641"/>
                <a:gd name="connsiteY1630" fmla="*/ 419078 h 1497873"/>
                <a:gd name="connsiteX1631" fmla="*/ 325205 w 1155641"/>
                <a:gd name="connsiteY1631" fmla="*/ 418510 h 1497873"/>
                <a:gd name="connsiteX1632" fmla="*/ 323729 w 1155641"/>
                <a:gd name="connsiteY1632" fmla="*/ 416921 h 1497873"/>
                <a:gd name="connsiteX1633" fmla="*/ 320438 w 1155641"/>
                <a:gd name="connsiteY1633" fmla="*/ 414310 h 1497873"/>
                <a:gd name="connsiteX1634" fmla="*/ 318849 w 1155641"/>
                <a:gd name="connsiteY1634" fmla="*/ 412494 h 1497873"/>
                <a:gd name="connsiteX1635" fmla="*/ 317713 w 1155641"/>
                <a:gd name="connsiteY1635" fmla="*/ 413175 h 1497873"/>
                <a:gd name="connsiteX1636" fmla="*/ 314649 w 1155641"/>
                <a:gd name="connsiteY1636" fmla="*/ 410337 h 1497873"/>
                <a:gd name="connsiteX1637" fmla="*/ 312833 w 1155641"/>
                <a:gd name="connsiteY1637" fmla="*/ 410565 h 1497873"/>
                <a:gd name="connsiteX1638" fmla="*/ 313514 w 1155641"/>
                <a:gd name="connsiteY1638" fmla="*/ 411586 h 1497873"/>
                <a:gd name="connsiteX1639" fmla="*/ 313059 w 1155641"/>
                <a:gd name="connsiteY1639" fmla="*/ 411813 h 1497873"/>
                <a:gd name="connsiteX1640" fmla="*/ 312606 w 1155641"/>
                <a:gd name="connsiteY1640" fmla="*/ 412267 h 1497873"/>
                <a:gd name="connsiteX1641" fmla="*/ 312152 w 1155641"/>
                <a:gd name="connsiteY1641" fmla="*/ 412494 h 1497873"/>
                <a:gd name="connsiteX1642" fmla="*/ 312606 w 1155641"/>
                <a:gd name="connsiteY1642" fmla="*/ 413629 h 1497873"/>
                <a:gd name="connsiteX1643" fmla="*/ 313173 w 1155641"/>
                <a:gd name="connsiteY1643" fmla="*/ 414424 h 1497873"/>
                <a:gd name="connsiteX1644" fmla="*/ 313854 w 1155641"/>
                <a:gd name="connsiteY1644" fmla="*/ 414991 h 1497873"/>
                <a:gd name="connsiteX1645" fmla="*/ 314762 w 1155641"/>
                <a:gd name="connsiteY1645" fmla="*/ 415332 h 1497873"/>
                <a:gd name="connsiteX1646" fmla="*/ 314762 w 1155641"/>
                <a:gd name="connsiteY1646" fmla="*/ 416126 h 1497873"/>
                <a:gd name="connsiteX1647" fmla="*/ 314195 w 1155641"/>
                <a:gd name="connsiteY1647" fmla="*/ 416467 h 1497873"/>
                <a:gd name="connsiteX1648" fmla="*/ 313968 w 1155641"/>
                <a:gd name="connsiteY1648" fmla="*/ 416921 h 1497873"/>
                <a:gd name="connsiteX1649" fmla="*/ 313400 w 1155641"/>
                <a:gd name="connsiteY1649" fmla="*/ 418056 h 1497873"/>
                <a:gd name="connsiteX1650" fmla="*/ 314649 w 1155641"/>
                <a:gd name="connsiteY1650" fmla="*/ 418851 h 1497873"/>
                <a:gd name="connsiteX1651" fmla="*/ 314308 w 1155641"/>
                <a:gd name="connsiteY1651" fmla="*/ 419532 h 1497873"/>
                <a:gd name="connsiteX1652" fmla="*/ 313287 w 1155641"/>
                <a:gd name="connsiteY1652" fmla="*/ 419418 h 1497873"/>
                <a:gd name="connsiteX1653" fmla="*/ 312719 w 1155641"/>
                <a:gd name="connsiteY1653" fmla="*/ 417602 h 1497873"/>
                <a:gd name="connsiteX1654" fmla="*/ 312038 w 1155641"/>
                <a:gd name="connsiteY1654" fmla="*/ 416581 h 1497873"/>
                <a:gd name="connsiteX1655" fmla="*/ 307384 w 1155641"/>
                <a:gd name="connsiteY1655" fmla="*/ 414424 h 1497873"/>
                <a:gd name="connsiteX1656" fmla="*/ 302390 w 1155641"/>
                <a:gd name="connsiteY1656" fmla="*/ 409884 h 1497873"/>
                <a:gd name="connsiteX1657" fmla="*/ 301255 w 1155641"/>
                <a:gd name="connsiteY1657" fmla="*/ 409316 h 1497873"/>
                <a:gd name="connsiteX1658" fmla="*/ 298644 w 1155641"/>
                <a:gd name="connsiteY1658" fmla="*/ 406819 h 1497873"/>
                <a:gd name="connsiteX1659" fmla="*/ 297622 w 1155641"/>
                <a:gd name="connsiteY1659" fmla="*/ 406251 h 1497873"/>
                <a:gd name="connsiteX1660" fmla="*/ 294785 w 1155641"/>
                <a:gd name="connsiteY1660" fmla="*/ 406024 h 1497873"/>
                <a:gd name="connsiteX1661" fmla="*/ 293649 w 1155641"/>
                <a:gd name="connsiteY1661" fmla="*/ 405683 h 1497873"/>
                <a:gd name="connsiteX1662" fmla="*/ 292741 w 1155641"/>
                <a:gd name="connsiteY1662" fmla="*/ 405230 h 1497873"/>
                <a:gd name="connsiteX1663" fmla="*/ 289336 w 1155641"/>
                <a:gd name="connsiteY1663" fmla="*/ 401257 h 1497873"/>
                <a:gd name="connsiteX1664" fmla="*/ 288769 w 1155641"/>
                <a:gd name="connsiteY1664" fmla="*/ 401143 h 1497873"/>
                <a:gd name="connsiteX1665" fmla="*/ 288088 w 1155641"/>
                <a:gd name="connsiteY1665" fmla="*/ 399440 h 1497873"/>
                <a:gd name="connsiteX1666" fmla="*/ 286498 w 1155641"/>
                <a:gd name="connsiteY1666" fmla="*/ 398305 h 1497873"/>
                <a:gd name="connsiteX1667" fmla="*/ 282072 w 1155641"/>
                <a:gd name="connsiteY1667" fmla="*/ 396262 h 1497873"/>
                <a:gd name="connsiteX1668" fmla="*/ 280936 w 1155641"/>
                <a:gd name="connsiteY1668" fmla="*/ 395354 h 1497873"/>
                <a:gd name="connsiteX1669" fmla="*/ 280028 w 1155641"/>
                <a:gd name="connsiteY1669" fmla="*/ 394105 h 1497873"/>
                <a:gd name="connsiteX1670" fmla="*/ 279461 w 1155641"/>
                <a:gd name="connsiteY1670" fmla="*/ 392403 h 1497873"/>
                <a:gd name="connsiteX1671" fmla="*/ 278326 w 1155641"/>
                <a:gd name="connsiteY1671" fmla="*/ 392970 h 1497873"/>
                <a:gd name="connsiteX1672" fmla="*/ 276509 w 1155641"/>
                <a:gd name="connsiteY1672" fmla="*/ 393198 h 1497873"/>
                <a:gd name="connsiteX1673" fmla="*/ 274807 w 1155641"/>
                <a:gd name="connsiteY1673" fmla="*/ 392970 h 1497873"/>
                <a:gd name="connsiteX1674" fmla="*/ 274126 w 1155641"/>
                <a:gd name="connsiteY1674" fmla="*/ 391949 h 1497873"/>
                <a:gd name="connsiteX1675" fmla="*/ 273445 w 1155641"/>
                <a:gd name="connsiteY1675" fmla="*/ 390700 h 1497873"/>
                <a:gd name="connsiteX1676" fmla="*/ 268791 w 1155641"/>
                <a:gd name="connsiteY1676" fmla="*/ 388657 h 1497873"/>
                <a:gd name="connsiteX1677" fmla="*/ 268110 w 1155641"/>
                <a:gd name="connsiteY1677" fmla="*/ 385592 h 1497873"/>
                <a:gd name="connsiteX1678" fmla="*/ 257894 w 1155641"/>
                <a:gd name="connsiteY1678" fmla="*/ 379917 h 1497873"/>
                <a:gd name="connsiteX1679" fmla="*/ 254829 w 1155641"/>
                <a:gd name="connsiteY1679" fmla="*/ 377533 h 1497873"/>
                <a:gd name="connsiteX1680" fmla="*/ 253921 w 1155641"/>
                <a:gd name="connsiteY1680" fmla="*/ 378782 h 1497873"/>
                <a:gd name="connsiteX1681" fmla="*/ 253240 w 1155641"/>
                <a:gd name="connsiteY1681" fmla="*/ 380257 h 1497873"/>
                <a:gd name="connsiteX1682" fmla="*/ 252899 w 1155641"/>
                <a:gd name="connsiteY1682" fmla="*/ 381960 h 1497873"/>
                <a:gd name="connsiteX1683" fmla="*/ 253013 w 1155641"/>
                <a:gd name="connsiteY1683" fmla="*/ 384003 h 1497873"/>
                <a:gd name="connsiteX1684" fmla="*/ 248586 w 1155641"/>
                <a:gd name="connsiteY1684" fmla="*/ 382300 h 1497873"/>
                <a:gd name="connsiteX1685" fmla="*/ 246770 w 1155641"/>
                <a:gd name="connsiteY1685" fmla="*/ 380938 h 1497873"/>
                <a:gd name="connsiteX1686" fmla="*/ 246997 w 1155641"/>
                <a:gd name="connsiteY1686" fmla="*/ 379349 h 1497873"/>
                <a:gd name="connsiteX1687" fmla="*/ 245181 w 1155641"/>
                <a:gd name="connsiteY1687" fmla="*/ 376171 h 1497873"/>
                <a:gd name="connsiteX1688" fmla="*/ 242456 w 1155641"/>
                <a:gd name="connsiteY1688" fmla="*/ 374695 h 1497873"/>
                <a:gd name="connsiteX1689" fmla="*/ 232695 w 1155641"/>
                <a:gd name="connsiteY1689" fmla="*/ 372879 h 1497873"/>
                <a:gd name="connsiteX1690" fmla="*/ 228041 w 1155641"/>
                <a:gd name="connsiteY1690" fmla="*/ 371177 h 1497873"/>
                <a:gd name="connsiteX1691" fmla="*/ 225203 w 1155641"/>
                <a:gd name="connsiteY1691" fmla="*/ 369587 h 1497873"/>
                <a:gd name="connsiteX1692" fmla="*/ 224295 w 1155641"/>
                <a:gd name="connsiteY1692" fmla="*/ 369928 h 1497873"/>
                <a:gd name="connsiteX1693" fmla="*/ 219868 w 1155641"/>
                <a:gd name="connsiteY1693" fmla="*/ 369815 h 1497873"/>
                <a:gd name="connsiteX1694" fmla="*/ 217598 w 1155641"/>
                <a:gd name="connsiteY1694" fmla="*/ 369360 h 1497873"/>
                <a:gd name="connsiteX1695" fmla="*/ 216803 w 1155641"/>
                <a:gd name="connsiteY1695" fmla="*/ 368906 h 1497873"/>
                <a:gd name="connsiteX1696" fmla="*/ 215782 w 1155641"/>
                <a:gd name="connsiteY1696" fmla="*/ 367431 h 1497873"/>
                <a:gd name="connsiteX1697" fmla="*/ 209539 w 1155641"/>
                <a:gd name="connsiteY1697" fmla="*/ 366977 h 1497873"/>
                <a:gd name="connsiteX1698" fmla="*/ 207041 w 1155641"/>
                <a:gd name="connsiteY1698" fmla="*/ 367431 h 1497873"/>
                <a:gd name="connsiteX1699" fmla="*/ 205793 w 1155641"/>
                <a:gd name="connsiteY1699" fmla="*/ 368112 h 1497873"/>
                <a:gd name="connsiteX1700" fmla="*/ 202955 w 1155641"/>
                <a:gd name="connsiteY1700" fmla="*/ 370496 h 1497873"/>
                <a:gd name="connsiteX1701" fmla="*/ 201934 w 1155641"/>
                <a:gd name="connsiteY1701" fmla="*/ 371630 h 1497873"/>
                <a:gd name="connsiteX1702" fmla="*/ 201253 w 1155641"/>
                <a:gd name="connsiteY1702" fmla="*/ 372085 h 1497873"/>
                <a:gd name="connsiteX1703" fmla="*/ 200458 w 1155641"/>
                <a:gd name="connsiteY1703" fmla="*/ 372085 h 1497873"/>
                <a:gd name="connsiteX1704" fmla="*/ 199663 w 1155641"/>
                <a:gd name="connsiteY1704" fmla="*/ 371971 h 1497873"/>
                <a:gd name="connsiteX1705" fmla="*/ 198869 w 1155641"/>
                <a:gd name="connsiteY1705" fmla="*/ 372085 h 1497873"/>
                <a:gd name="connsiteX1706" fmla="*/ 192966 w 1155641"/>
                <a:gd name="connsiteY1706" fmla="*/ 376398 h 1497873"/>
                <a:gd name="connsiteX1707" fmla="*/ 191264 w 1155641"/>
                <a:gd name="connsiteY1707" fmla="*/ 376739 h 1497873"/>
                <a:gd name="connsiteX1708" fmla="*/ 190129 w 1155641"/>
                <a:gd name="connsiteY1708" fmla="*/ 377193 h 1497873"/>
                <a:gd name="connsiteX1709" fmla="*/ 187745 w 1155641"/>
                <a:gd name="connsiteY1709" fmla="*/ 379463 h 1497873"/>
                <a:gd name="connsiteX1710" fmla="*/ 180594 w 1155641"/>
                <a:gd name="connsiteY1710" fmla="*/ 384344 h 1497873"/>
                <a:gd name="connsiteX1711" fmla="*/ 178551 w 1155641"/>
                <a:gd name="connsiteY1711" fmla="*/ 387068 h 1497873"/>
                <a:gd name="connsiteX1712" fmla="*/ 179005 w 1155641"/>
                <a:gd name="connsiteY1712" fmla="*/ 389679 h 1497873"/>
                <a:gd name="connsiteX1713" fmla="*/ 177983 w 1155641"/>
                <a:gd name="connsiteY1713" fmla="*/ 391154 h 1497873"/>
                <a:gd name="connsiteX1714" fmla="*/ 177756 w 1155641"/>
                <a:gd name="connsiteY1714" fmla="*/ 391949 h 1497873"/>
                <a:gd name="connsiteX1715" fmla="*/ 177643 w 1155641"/>
                <a:gd name="connsiteY1715" fmla="*/ 392857 h 1497873"/>
                <a:gd name="connsiteX1716" fmla="*/ 177302 w 1155641"/>
                <a:gd name="connsiteY1716" fmla="*/ 393198 h 1497873"/>
                <a:gd name="connsiteX1717" fmla="*/ 175826 w 1155641"/>
                <a:gd name="connsiteY1717" fmla="*/ 394219 h 1497873"/>
                <a:gd name="connsiteX1718" fmla="*/ 175259 w 1155641"/>
                <a:gd name="connsiteY1718" fmla="*/ 394673 h 1497873"/>
                <a:gd name="connsiteX1719" fmla="*/ 174692 w 1155641"/>
                <a:gd name="connsiteY1719" fmla="*/ 396262 h 1497873"/>
                <a:gd name="connsiteX1720" fmla="*/ 174918 w 1155641"/>
                <a:gd name="connsiteY1720" fmla="*/ 397738 h 1497873"/>
                <a:gd name="connsiteX1721" fmla="*/ 174918 w 1155641"/>
                <a:gd name="connsiteY1721" fmla="*/ 399214 h 1497873"/>
                <a:gd name="connsiteX1722" fmla="*/ 173556 w 1155641"/>
                <a:gd name="connsiteY1722" fmla="*/ 400689 h 1497873"/>
                <a:gd name="connsiteX1723" fmla="*/ 171059 w 1155641"/>
                <a:gd name="connsiteY1723" fmla="*/ 401824 h 1497873"/>
                <a:gd name="connsiteX1724" fmla="*/ 165611 w 1155641"/>
                <a:gd name="connsiteY1724" fmla="*/ 403640 h 1497873"/>
                <a:gd name="connsiteX1725" fmla="*/ 162773 w 1155641"/>
                <a:gd name="connsiteY1725" fmla="*/ 405230 h 1497873"/>
                <a:gd name="connsiteX1726" fmla="*/ 161297 w 1155641"/>
                <a:gd name="connsiteY1726" fmla="*/ 406478 h 1497873"/>
                <a:gd name="connsiteX1727" fmla="*/ 160049 w 1155641"/>
                <a:gd name="connsiteY1727" fmla="*/ 407840 h 1497873"/>
                <a:gd name="connsiteX1728" fmla="*/ 157778 w 1155641"/>
                <a:gd name="connsiteY1728" fmla="*/ 411132 h 1497873"/>
                <a:gd name="connsiteX1729" fmla="*/ 157438 w 1155641"/>
                <a:gd name="connsiteY1729" fmla="*/ 412153 h 1497873"/>
                <a:gd name="connsiteX1730" fmla="*/ 157551 w 1155641"/>
                <a:gd name="connsiteY1730" fmla="*/ 414310 h 1497873"/>
                <a:gd name="connsiteX1731" fmla="*/ 157438 w 1155641"/>
                <a:gd name="connsiteY1731" fmla="*/ 415332 h 1497873"/>
                <a:gd name="connsiteX1732" fmla="*/ 156870 w 1155641"/>
                <a:gd name="connsiteY1732" fmla="*/ 417375 h 1497873"/>
                <a:gd name="connsiteX1733" fmla="*/ 156189 w 1155641"/>
                <a:gd name="connsiteY1733" fmla="*/ 418964 h 1497873"/>
                <a:gd name="connsiteX1734" fmla="*/ 151649 w 1155641"/>
                <a:gd name="connsiteY1734" fmla="*/ 424185 h 1497873"/>
                <a:gd name="connsiteX1735" fmla="*/ 150060 w 1155641"/>
                <a:gd name="connsiteY1735" fmla="*/ 427364 h 1497873"/>
                <a:gd name="connsiteX1736" fmla="*/ 151535 w 1155641"/>
                <a:gd name="connsiteY1736" fmla="*/ 430088 h 1497873"/>
                <a:gd name="connsiteX1737" fmla="*/ 151535 w 1155641"/>
                <a:gd name="connsiteY1737" fmla="*/ 430883 h 1497873"/>
                <a:gd name="connsiteX1738" fmla="*/ 149265 w 1155641"/>
                <a:gd name="connsiteY1738" fmla="*/ 431450 h 1497873"/>
                <a:gd name="connsiteX1739" fmla="*/ 146427 w 1155641"/>
                <a:gd name="connsiteY1739" fmla="*/ 434742 h 1497873"/>
                <a:gd name="connsiteX1740" fmla="*/ 143930 w 1155641"/>
                <a:gd name="connsiteY1740" fmla="*/ 435764 h 1497873"/>
                <a:gd name="connsiteX1741" fmla="*/ 143136 w 1155641"/>
                <a:gd name="connsiteY1741" fmla="*/ 436331 h 1497873"/>
                <a:gd name="connsiteX1742" fmla="*/ 142568 w 1155641"/>
                <a:gd name="connsiteY1742" fmla="*/ 437126 h 1497873"/>
                <a:gd name="connsiteX1743" fmla="*/ 142341 w 1155641"/>
                <a:gd name="connsiteY1743" fmla="*/ 437807 h 1497873"/>
                <a:gd name="connsiteX1744" fmla="*/ 141773 w 1155641"/>
                <a:gd name="connsiteY1744" fmla="*/ 438828 h 1497873"/>
                <a:gd name="connsiteX1745" fmla="*/ 140639 w 1155641"/>
                <a:gd name="connsiteY1745" fmla="*/ 439396 h 1497873"/>
                <a:gd name="connsiteX1746" fmla="*/ 138255 w 1155641"/>
                <a:gd name="connsiteY1746" fmla="*/ 439963 h 1497873"/>
                <a:gd name="connsiteX1747" fmla="*/ 131331 w 1155641"/>
                <a:gd name="connsiteY1747" fmla="*/ 444617 h 1497873"/>
                <a:gd name="connsiteX1748" fmla="*/ 114418 w 1155641"/>
                <a:gd name="connsiteY1748" fmla="*/ 448704 h 1497873"/>
                <a:gd name="connsiteX1749" fmla="*/ 109650 w 1155641"/>
                <a:gd name="connsiteY1749" fmla="*/ 451882 h 1497873"/>
                <a:gd name="connsiteX1750" fmla="*/ 105564 w 1155641"/>
                <a:gd name="connsiteY1750" fmla="*/ 452790 h 1497873"/>
                <a:gd name="connsiteX1751" fmla="*/ 93645 w 1155641"/>
                <a:gd name="connsiteY1751" fmla="*/ 452790 h 1497873"/>
                <a:gd name="connsiteX1752" fmla="*/ 90921 w 1155641"/>
                <a:gd name="connsiteY1752" fmla="*/ 453698 h 1497873"/>
                <a:gd name="connsiteX1753" fmla="*/ 89673 w 1155641"/>
                <a:gd name="connsiteY1753" fmla="*/ 453698 h 1497873"/>
                <a:gd name="connsiteX1754" fmla="*/ 88878 w 1155641"/>
                <a:gd name="connsiteY1754" fmla="*/ 453131 h 1497873"/>
                <a:gd name="connsiteX1755" fmla="*/ 87856 w 1155641"/>
                <a:gd name="connsiteY1755" fmla="*/ 452677 h 1497873"/>
                <a:gd name="connsiteX1756" fmla="*/ 86835 w 1155641"/>
                <a:gd name="connsiteY1756" fmla="*/ 452677 h 1497873"/>
                <a:gd name="connsiteX1757" fmla="*/ 84905 w 1155641"/>
                <a:gd name="connsiteY1757" fmla="*/ 446206 h 1497873"/>
                <a:gd name="connsiteX1758" fmla="*/ 84451 w 1155641"/>
                <a:gd name="connsiteY1758" fmla="*/ 442801 h 1497873"/>
                <a:gd name="connsiteX1759" fmla="*/ 85927 w 1155641"/>
                <a:gd name="connsiteY1759" fmla="*/ 439963 h 1497873"/>
                <a:gd name="connsiteX1760" fmla="*/ 90127 w 1155641"/>
                <a:gd name="connsiteY1760" fmla="*/ 435310 h 1497873"/>
                <a:gd name="connsiteX1761" fmla="*/ 92056 w 1155641"/>
                <a:gd name="connsiteY1761" fmla="*/ 432131 h 1497873"/>
                <a:gd name="connsiteX1762" fmla="*/ 97051 w 1155641"/>
                <a:gd name="connsiteY1762" fmla="*/ 427931 h 1497873"/>
                <a:gd name="connsiteX1763" fmla="*/ 99207 w 1155641"/>
                <a:gd name="connsiteY1763" fmla="*/ 425548 h 1497873"/>
                <a:gd name="connsiteX1764" fmla="*/ 100002 w 1155641"/>
                <a:gd name="connsiteY1764" fmla="*/ 423959 h 1497873"/>
                <a:gd name="connsiteX1765" fmla="*/ 100797 w 1155641"/>
                <a:gd name="connsiteY1765" fmla="*/ 420894 h 1497873"/>
                <a:gd name="connsiteX1766" fmla="*/ 101478 w 1155641"/>
                <a:gd name="connsiteY1766" fmla="*/ 419305 h 1497873"/>
                <a:gd name="connsiteX1767" fmla="*/ 102499 w 1155641"/>
                <a:gd name="connsiteY1767" fmla="*/ 418056 h 1497873"/>
                <a:gd name="connsiteX1768" fmla="*/ 103861 w 1155641"/>
                <a:gd name="connsiteY1768" fmla="*/ 416921 h 1497873"/>
                <a:gd name="connsiteX1769" fmla="*/ 104996 w 1155641"/>
                <a:gd name="connsiteY1769" fmla="*/ 415445 h 1497873"/>
                <a:gd name="connsiteX1770" fmla="*/ 105223 w 1155641"/>
                <a:gd name="connsiteY1770" fmla="*/ 413062 h 1497873"/>
                <a:gd name="connsiteX1771" fmla="*/ 104883 w 1155641"/>
                <a:gd name="connsiteY1771" fmla="*/ 412267 h 1497873"/>
                <a:gd name="connsiteX1772" fmla="*/ 103748 w 1155641"/>
                <a:gd name="connsiteY1772" fmla="*/ 409770 h 1497873"/>
                <a:gd name="connsiteX1773" fmla="*/ 101591 w 1155641"/>
                <a:gd name="connsiteY1773" fmla="*/ 407613 h 1497873"/>
                <a:gd name="connsiteX1774" fmla="*/ 100456 w 1155641"/>
                <a:gd name="connsiteY1774" fmla="*/ 405116 h 1497873"/>
                <a:gd name="connsiteX1775" fmla="*/ 101818 w 1155641"/>
                <a:gd name="connsiteY1775" fmla="*/ 400689 h 1497873"/>
                <a:gd name="connsiteX1776" fmla="*/ 98867 w 1155641"/>
                <a:gd name="connsiteY1776" fmla="*/ 400121 h 1497873"/>
                <a:gd name="connsiteX1777" fmla="*/ 94894 w 1155641"/>
                <a:gd name="connsiteY1777" fmla="*/ 402732 h 1497873"/>
                <a:gd name="connsiteX1778" fmla="*/ 92056 w 1155641"/>
                <a:gd name="connsiteY1778" fmla="*/ 402959 h 1497873"/>
                <a:gd name="connsiteX1779" fmla="*/ 75143 w 1155641"/>
                <a:gd name="connsiteY1779" fmla="*/ 407840 h 1497873"/>
                <a:gd name="connsiteX1780" fmla="*/ 71284 w 1155641"/>
                <a:gd name="connsiteY1780" fmla="*/ 407727 h 1497873"/>
                <a:gd name="connsiteX1781" fmla="*/ 70376 w 1155641"/>
                <a:gd name="connsiteY1781" fmla="*/ 407500 h 1497873"/>
                <a:gd name="connsiteX1782" fmla="*/ 69468 w 1155641"/>
                <a:gd name="connsiteY1782" fmla="*/ 406592 h 1497873"/>
                <a:gd name="connsiteX1783" fmla="*/ 68900 w 1155641"/>
                <a:gd name="connsiteY1783" fmla="*/ 405456 h 1497873"/>
                <a:gd name="connsiteX1784" fmla="*/ 68219 w 1155641"/>
                <a:gd name="connsiteY1784" fmla="*/ 404435 h 1497873"/>
                <a:gd name="connsiteX1785" fmla="*/ 66971 w 1155641"/>
                <a:gd name="connsiteY1785" fmla="*/ 403981 h 1497873"/>
                <a:gd name="connsiteX1786" fmla="*/ 64473 w 1155641"/>
                <a:gd name="connsiteY1786" fmla="*/ 403527 h 1497873"/>
                <a:gd name="connsiteX1787" fmla="*/ 62657 w 1155641"/>
                <a:gd name="connsiteY1787" fmla="*/ 402732 h 1497873"/>
                <a:gd name="connsiteX1788" fmla="*/ 52328 w 1155641"/>
                <a:gd name="connsiteY1788" fmla="*/ 396376 h 1497873"/>
                <a:gd name="connsiteX1789" fmla="*/ 48468 w 1155641"/>
                <a:gd name="connsiteY1789" fmla="*/ 394900 h 1497873"/>
                <a:gd name="connsiteX1790" fmla="*/ 42793 w 1155641"/>
                <a:gd name="connsiteY1790" fmla="*/ 391836 h 1497873"/>
                <a:gd name="connsiteX1791" fmla="*/ 41545 w 1155641"/>
                <a:gd name="connsiteY1791" fmla="*/ 391495 h 1497873"/>
                <a:gd name="connsiteX1792" fmla="*/ 40296 w 1155641"/>
                <a:gd name="connsiteY1792" fmla="*/ 391608 h 1497873"/>
                <a:gd name="connsiteX1793" fmla="*/ 39161 w 1155641"/>
                <a:gd name="connsiteY1793" fmla="*/ 391949 h 1497873"/>
                <a:gd name="connsiteX1794" fmla="*/ 38026 w 1155641"/>
                <a:gd name="connsiteY1794" fmla="*/ 392176 h 1497873"/>
                <a:gd name="connsiteX1795" fmla="*/ 36777 w 1155641"/>
                <a:gd name="connsiteY1795" fmla="*/ 391608 h 1497873"/>
                <a:gd name="connsiteX1796" fmla="*/ 35869 w 1155641"/>
                <a:gd name="connsiteY1796" fmla="*/ 390587 h 1497873"/>
                <a:gd name="connsiteX1797" fmla="*/ 35415 w 1155641"/>
                <a:gd name="connsiteY1797" fmla="*/ 389452 h 1497873"/>
                <a:gd name="connsiteX1798" fmla="*/ 35074 w 1155641"/>
                <a:gd name="connsiteY1798" fmla="*/ 388203 h 1497873"/>
                <a:gd name="connsiteX1799" fmla="*/ 34507 w 1155641"/>
                <a:gd name="connsiteY1799" fmla="*/ 386841 h 1497873"/>
                <a:gd name="connsiteX1800" fmla="*/ 33599 w 1155641"/>
                <a:gd name="connsiteY1800" fmla="*/ 385819 h 1497873"/>
                <a:gd name="connsiteX1801" fmla="*/ 31669 w 1155641"/>
                <a:gd name="connsiteY1801" fmla="*/ 384457 h 1497873"/>
                <a:gd name="connsiteX1802" fmla="*/ 30761 w 1155641"/>
                <a:gd name="connsiteY1802" fmla="*/ 383549 h 1497873"/>
                <a:gd name="connsiteX1803" fmla="*/ 30194 w 1155641"/>
                <a:gd name="connsiteY1803" fmla="*/ 382528 h 1497873"/>
                <a:gd name="connsiteX1804" fmla="*/ 29058 w 1155641"/>
                <a:gd name="connsiteY1804" fmla="*/ 379803 h 1497873"/>
                <a:gd name="connsiteX1805" fmla="*/ 28264 w 1155641"/>
                <a:gd name="connsiteY1805" fmla="*/ 378441 h 1497873"/>
                <a:gd name="connsiteX1806" fmla="*/ 26107 w 1155641"/>
                <a:gd name="connsiteY1806" fmla="*/ 375944 h 1497873"/>
                <a:gd name="connsiteX1807" fmla="*/ 25653 w 1155641"/>
                <a:gd name="connsiteY1807" fmla="*/ 375376 h 1497873"/>
                <a:gd name="connsiteX1808" fmla="*/ 25313 w 1155641"/>
                <a:gd name="connsiteY1808" fmla="*/ 374128 h 1497873"/>
                <a:gd name="connsiteX1809" fmla="*/ 25313 w 1155641"/>
                <a:gd name="connsiteY1809" fmla="*/ 373447 h 1497873"/>
                <a:gd name="connsiteX1810" fmla="*/ 25540 w 1155641"/>
                <a:gd name="connsiteY1810" fmla="*/ 372652 h 1497873"/>
                <a:gd name="connsiteX1811" fmla="*/ 26334 w 1155641"/>
                <a:gd name="connsiteY1811" fmla="*/ 368452 h 1497873"/>
                <a:gd name="connsiteX1812" fmla="*/ 27015 w 1155641"/>
                <a:gd name="connsiteY1812" fmla="*/ 367317 h 1497873"/>
                <a:gd name="connsiteX1813" fmla="*/ 30307 w 1155641"/>
                <a:gd name="connsiteY1813" fmla="*/ 365501 h 1497873"/>
                <a:gd name="connsiteX1814" fmla="*/ 27810 w 1155641"/>
                <a:gd name="connsiteY1814" fmla="*/ 363344 h 1497873"/>
                <a:gd name="connsiteX1815" fmla="*/ 24859 w 1155641"/>
                <a:gd name="connsiteY1815" fmla="*/ 360280 h 1497873"/>
                <a:gd name="connsiteX1816" fmla="*/ 22702 w 1155641"/>
                <a:gd name="connsiteY1816" fmla="*/ 356534 h 1497873"/>
                <a:gd name="connsiteX1817" fmla="*/ 22361 w 1155641"/>
                <a:gd name="connsiteY1817" fmla="*/ 352334 h 1497873"/>
                <a:gd name="connsiteX1818" fmla="*/ 23383 w 1155641"/>
                <a:gd name="connsiteY1818" fmla="*/ 350518 h 1497873"/>
                <a:gd name="connsiteX1819" fmla="*/ 28377 w 1155641"/>
                <a:gd name="connsiteY1819" fmla="*/ 346772 h 1497873"/>
                <a:gd name="connsiteX1820" fmla="*/ 31669 w 1155641"/>
                <a:gd name="connsiteY1820" fmla="*/ 340983 h 1497873"/>
                <a:gd name="connsiteX1821" fmla="*/ 33031 w 1155641"/>
                <a:gd name="connsiteY1821" fmla="*/ 339962 h 1497873"/>
                <a:gd name="connsiteX1822" fmla="*/ 31896 w 1155641"/>
                <a:gd name="connsiteY1822" fmla="*/ 337124 h 1497873"/>
                <a:gd name="connsiteX1823" fmla="*/ 32577 w 1155641"/>
                <a:gd name="connsiteY1823" fmla="*/ 334399 h 1497873"/>
                <a:gd name="connsiteX1824" fmla="*/ 34393 w 1155641"/>
                <a:gd name="connsiteY1824" fmla="*/ 332243 h 1497873"/>
                <a:gd name="connsiteX1825" fmla="*/ 36664 w 1155641"/>
                <a:gd name="connsiteY1825" fmla="*/ 330994 h 1497873"/>
                <a:gd name="connsiteX1826" fmla="*/ 38480 w 1155641"/>
                <a:gd name="connsiteY1826" fmla="*/ 330994 h 1497873"/>
                <a:gd name="connsiteX1827" fmla="*/ 41999 w 1155641"/>
                <a:gd name="connsiteY1827" fmla="*/ 332016 h 1497873"/>
                <a:gd name="connsiteX1828" fmla="*/ 43701 w 1155641"/>
                <a:gd name="connsiteY1828" fmla="*/ 332016 h 1497873"/>
                <a:gd name="connsiteX1829" fmla="*/ 43134 w 1155641"/>
                <a:gd name="connsiteY1829" fmla="*/ 330200 h 1497873"/>
                <a:gd name="connsiteX1830" fmla="*/ 40183 w 1155641"/>
                <a:gd name="connsiteY1830" fmla="*/ 324638 h 1497873"/>
                <a:gd name="connsiteX1831" fmla="*/ 39842 w 1155641"/>
                <a:gd name="connsiteY1831" fmla="*/ 323502 h 1497873"/>
                <a:gd name="connsiteX1832" fmla="*/ 39274 w 1155641"/>
                <a:gd name="connsiteY1832" fmla="*/ 320097 h 1497873"/>
                <a:gd name="connsiteX1833" fmla="*/ 38139 w 1155641"/>
                <a:gd name="connsiteY1833" fmla="*/ 317146 h 1497873"/>
                <a:gd name="connsiteX1834" fmla="*/ 38253 w 1155641"/>
                <a:gd name="connsiteY1834" fmla="*/ 316919 h 1497873"/>
                <a:gd name="connsiteX1835" fmla="*/ 38707 w 1155641"/>
                <a:gd name="connsiteY1835" fmla="*/ 314762 h 1497873"/>
                <a:gd name="connsiteX1836" fmla="*/ 38934 w 1155641"/>
                <a:gd name="connsiteY1836" fmla="*/ 314649 h 1497873"/>
                <a:gd name="connsiteX1837" fmla="*/ 38934 w 1155641"/>
                <a:gd name="connsiteY1837" fmla="*/ 313968 h 1497873"/>
                <a:gd name="connsiteX1838" fmla="*/ 39047 w 1155641"/>
                <a:gd name="connsiteY1838" fmla="*/ 313627 h 1497873"/>
                <a:gd name="connsiteX1839" fmla="*/ 39047 w 1155641"/>
                <a:gd name="connsiteY1839" fmla="*/ 313173 h 1497873"/>
                <a:gd name="connsiteX1840" fmla="*/ 38820 w 1155641"/>
                <a:gd name="connsiteY1840" fmla="*/ 312379 h 1497873"/>
                <a:gd name="connsiteX1841" fmla="*/ 38366 w 1155641"/>
                <a:gd name="connsiteY1841" fmla="*/ 311697 h 1497873"/>
                <a:gd name="connsiteX1842" fmla="*/ 36664 w 1155641"/>
                <a:gd name="connsiteY1842" fmla="*/ 309768 h 1497873"/>
                <a:gd name="connsiteX1843" fmla="*/ 31783 w 1155641"/>
                <a:gd name="connsiteY1843" fmla="*/ 307725 h 1497873"/>
                <a:gd name="connsiteX1844" fmla="*/ 30080 w 1155641"/>
                <a:gd name="connsiteY1844" fmla="*/ 307611 h 1497873"/>
                <a:gd name="connsiteX1845" fmla="*/ 25313 w 1155641"/>
                <a:gd name="connsiteY1845" fmla="*/ 308519 h 1497873"/>
                <a:gd name="connsiteX1846" fmla="*/ 23497 w 1155641"/>
                <a:gd name="connsiteY1846" fmla="*/ 308065 h 1497873"/>
                <a:gd name="connsiteX1847" fmla="*/ 16800 w 1155641"/>
                <a:gd name="connsiteY1847" fmla="*/ 304206 h 1497873"/>
                <a:gd name="connsiteX1848" fmla="*/ 13621 w 1155641"/>
                <a:gd name="connsiteY1848" fmla="*/ 301482 h 1497873"/>
                <a:gd name="connsiteX1849" fmla="*/ 11918 w 1155641"/>
                <a:gd name="connsiteY1849" fmla="*/ 298644 h 1497873"/>
                <a:gd name="connsiteX1850" fmla="*/ 12146 w 1155641"/>
                <a:gd name="connsiteY1850" fmla="*/ 291039 h 1497873"/>
                <a:gd name="connsiteX1851" fmla="*/ 11578 w 1155641"/>
                <a:gd name="connsiteY1851" fmla="*/ 287066 h 1497873"/>
                <a:gd name="connsiteX1852" fmla="*/ 9081 w 1155641"/>
                <a:gd name="connsiteY1852" fmla="*/ 285250 h 1497873"/>
                <a:gd name="connsiteX1853" fmla="*/ 5675 w 1155641"/>
                <a:gd name="connsiteY1853" fmla="*/ 284909 h 1497873"/>
                <a:gd name="connsiteX1854" fmla="*/ 4654 w 1155641"/>
                <a:gd name="connsiteY1854" fmla="*/ 284001 h 1497873"/>
                <a:gd name="connsiteX1855" fmla="*/ 3519 w 1155641"/>
                <a:gd name="connsiteY1855" fmla="*/ 281958 h 1497873"/>
                <a:gd name="connsiteX1856" fmla="*/ 3292 w 1155641"/>
                <a:gd name="connsiteY1856" fmla="*/ 280709 h 1497873"/>
                <a:gd name="connsiteX1857" fmla="*/ 3405 w 1155641"/>
                <a:gd name="connsiteY1857" fmla="*/ 279574 h 1497873"/>
                <a:gd name="connsiteX1858" fmla="*/ 3292 w 1155641"/>
                <a:gd name="connsiteY1858" fmla="*/ 278666 h 1497873"/>
                <a:gd name="connsiteX1859" fmla="*/ 1703 w 1155641"/>
                <a:gd name="connsiteY1859" fmla="*/ 277304 h 1497873"/>
                <a:gd name="connsiteX1860" fmla="*/ 0 w 1155641"/>
                <a:gd name="connsiteY1860" fmla="*/ 274693 h 1497873"/>
                <a:gd name="connsiteX1861" fmla="*/ 1135 w 1155641"/>
                <a:gd name="connsiteY1861" fmla="*/ 273104 h 1497873"/>
                <a:gd name="connsiteX1862" fmla="*/ 2611 w 1155641"/>
                <a:gd name="connsiteY1862" fmla="*/ 271856 h 1497873"/>
                <a:gd name="connsiteX1863" fmla="*/ 2951 w 1155641"/>
                <a:gd name="connsiteY1863" fmla="*/ 271629 h 1497873"/>
                <a:gd name="connsiteX1864" fmla="*/ 6357 w 1155641"/>
                <a:gd name="connsiteY1864" fmla="*/ 269699 h 1497873"/>
                <a:gd name="connsiteX1865" fmla="*/ 7265 w 1155641"/>
                <a:gd name="connsiteY1865" fmla="*/ 269585 h 1497873"/>
                <a:gd name="connsiteX1866" fmla="*/ 8967 w 1155641"/>
                <a:gd name="connsiteY1866" fmla="*/ 269699 h 1497873"/>
                <a:gd name="connsiteX1867" fmla="*/ 9762 w 1155641"/>
                <a:gd name="connsiteY1867" fmla="*/ 269585 h 1497873"/>
                <a:gd name="connsiteX1868" fmla="*/ 10556 w 1155641"/>
                <a:gd name="connsiteY1868" fmla="*/ 269131 h 1497873"/>
                <a:gd name="connsiteX1869" fmla="*/ 12259 w 1155641"/>
                <a:gd name="connsiteY1869" fmla="*/ 267769 h 1497873"/>
                <a:gd name="connsiteX1870" fmla="*/ 12940 w 1155641"/>
                <a:gd name="connsiteY1870" fmla="*/ 267429 h 1497873"/>
                <a:gd name="connsiteX1871" fmla="*/ 16345 w 1155641"/>
                <a:gd name="connsiteY1871" fmla="*/ 267996 h 1497873"/>
                <a:gd name="connsiteX1872" fmla="*/ 19864 w 1155641"/>
                <a:gd name="connsiteY1872" fmla="*/ 269926 h 1497873"/>
                <a:gd name="connsiteX1873" fmla="*/ 23383 w 1155641"/>
                <a:gd name="connsiteY1873" fmla="*/ 271175 h 1497873"/>
                <a:gd name="connsiteX1874" fmla="*/ 26561 w 1155641"/>
                <a:gd name="connsiteY1874" fmla="*/ 269699 h 1497873"/>
                <a:gd name="connsiteX1875" fmla="*/ 26788 w 1155641"/>
                <a:gd name="connsiteY1875" fmla="*/ 268791 h 1497873"/>
                <a:gd name="connsiteX1876" fmla="*/ 26221 w 1155641"/>
                <a:gd name="connsiteY1876" fmla="*/ 268110 h 1497873"/>
                <a:gd name="connsiteX1877" fmla="*/ 25767 w 1155641"/>
                <a:gd name="connsiteY1877" fmla="*/ 267315 h 1497873"/>
                <a:gd name="connsiteX1878" fmla="*/ 26334 w 1155641"/>
                <a:gd name="connsiteY1878" fmla="*/ 266180 h 1497873"/>
                <a:gd name="connsiteX1879" fmla="*/ 27129 w 1155641"/>
                <a:gd name="connsiteY1879" fmla="*/ 265840 h 1497873"/>
                <a:gd name="connsiteX1880" fmla="*/ 29399 w 1155641"/>
                <a:gd name="connsiteY1880" fmla="*/ 265840 h 1497873"/>
                <a:gd name="connsiteX1881" fmla="*/ 30307 w 1155641"/>
                <a:gd name="connsiteY1881" fmla="*/ 265613 h 1497873"/>
                <a:gd name="connsiteX1882" fmla="*/ 31783 w 1155641"/>
                <a:gd name="connsiteY1882" fmla="*/ 264364 h 1497873"/>
                <a:gd name="connsiteX1883" fmla="*/ 33485 w 1155641"/>
                <a:gd name="connsiteY1883" fmla="*/ 261413 h 1497873"/>
                <a:gd name="connsiteX1884" fmla="*/ 34734 w 1155641"/>
                <a:gd name="connsiteY1884" fmla="*/ 260164 h 1497873"/>
                <a:gd name="connsiteX1885" fmla="*/ 38253 w 1155641"/>
                <a:gd name="connsiteY1885" fmla="*/ 258575 h 1497873"/>
                <a:gd name="connsiteX1886" fmla="*/ 41658 w 1155641"/>
                <a:gd name="connsiteY1886" fmla="*/ 257667 h 1497873"/>
                <a:gd name="connsiteX1887" fmla="*/ 42452 w 1155641"/>
                <a:gd name="connsiteY1887" fmla="*/ 258008 h 1497873"/>
                <a:gd name="connsiteX1888" fmla="*/ 43701 w 1155641"/>
                <a:gd name="connsiteY1888" fmla="*/ 259483 h 1497873"/>
                <a:gd name="connsiteX1889" fmla="*/ 44269 w 1155641"/>
                <a:gd name="connsiteY1889" fmla="*/ 259710 h 1497873"/>
                <a:gd name="connsiteX1890" fmla="*/ 44950 w 1155641"/>
                <a:gd name="connsiteY1890" fmla="*/ 259029 h 1497873"/>
                <a:gd name="connsiteX1891" fmla="*/ 46766 w 1155641"/>
                <a:gd name="connsiteY1891" fmla="*/ 255624 h 1497873"/>
                <a:gd name="connsiteX1892" fmla="*/ 49377 w 1155641"/>
                <a:gd name="connsiteY1892" fmla="*/ 253354 h 1497873"/>
                <a:gd name="connsiteX1893" fmla="*/ 49377 w 1155641"/>
                <a:gd name="connsiteY1893" fmla="*/ 251197 h 1497873"/>
                <a:gd name="connsiteX1894" fmla="*/ 48355 w 1155641"/>
                <a:gd name="connsiteY1894" fmla="*/ 248473 h 1497873"/>
                <a:gd name="connsiteX1895" fmla="*/ 47901 w 1155641"/>
                <a:gd name="connsiteY1895" fmla="*/ 244500 h 1497873"/>
                <a:gd name="connsiteX1896" fmla="*/ 48355 w 1155641"/>
                <a:gd name="connsiteY1896" fmla="*/ 243705 h 1497873"/>
                <a:gd name="connsiteX1897" fmla="*/ 51533 w 1155641"/>
                <a:gd name="connsiteY1897" fmla="*/ 239960 h 1497873"/>
                <a:gd name="connsiteX1898" fmla="*/ 53577 w 1155641"/>
                <a:gd name="connsiteY1898" fmla="*/ 236327 h 1497873"/>
                <a:gd name="connsiteX1899" fmla="*/ 54484 w 1155641"/>
                <a:gd name="connsiteY1899" fmla="*/ 234284 h 1497873"/>
                <a:gd name="connsiteX1900" fmla="*/ 54598 w 1155641"/>
                <a:gd name="connsiteY1900" fmla="*/ 232581 h 1497873"/>
                <a:gd name="connsiteX1901" fmla="*/ 53803 w 1155641"/>
                <a:gd name="connsiteY1901" fmla="*/ 232014 h 1497873"/>
                <a:gd name="connsiteX1902" fmla="*/ 49604 w 1155641"/>
                <a:gd name="connsiteY1902" fmla="*/ 230198 h 1497873"/>
                <a:gd name="connsiteX1903" fmla="*/ 48355 w 1155641"/>
                <a:gd name="connsiteY1903" fmla="*/ 229176 h 1497873"/>
                <a:gd name="connsiteX1904" fmla="*/ 47561 w 1155641"/>
                <a:gd name="connsiteY1904" fmla="*/ 227587 h 1497873"/>
                <a:gd name="connsiteX1905" fmla="*/ 46880 w 1155641"/>
                <a:gd name="connsiteY1905" fmla="*/ 225884 h 1497873"/>
                <a:gd name="connsiteX1906" fmla="*/ 46312 w 1155641"/>
                <a:gd name="connsiteY1906" fmla="*/ 224863 h 1497873"/>
                <a:gd name="connsiteX1907" fmla="*/ 45971 w 1155641"/>
                <a:gd name="connsiteY1907" fmla="*/ 224295 h 1497873"/>
                <a:gd name="connsiteX1908" fmla="*/ 41771 w 1155641"/>
                <a:gd name="connsiteY1908" fmla="*/ 221117 h 1497873"/>
                <a:gd name="connsiteX1909" fmla="*/ 37345 w 1155641"/>
                <a:gd name="connsiteY1909" fmla="*/ 218620 h 1497873"/>
                <a:gd name="connsiteX1910" fmla="*/ 36664 w 1155641"/>
                <a:gd name="connsiteY1910" fmla="*/ 216577 h 1497873"/>
                <a:gd name="connsiteX1911" fmla="*/ 36096 w 1155641"/>
                <a:gd name="connsiteY1911" fmla="*/ 210901 h 1497873"/>
                <a:gd name="connsiteX1912" fmla="*/ 35755 w 1155641"/>
                <a:gd name="connsiteY1912" fmla="*/ 209879 h 1497873"/>
                <a:gd name="connsiteX1913" fmla="*/ 34734 w 1155641"/>
                <a:gd name="connsiteY1913" fmla="*/ 208290 h 1497873"/>
                <a:gd name="connsiteX1914" fmla="*/ 34507 w 1155641"/>
                <a:gd name="connsiteY1914" fmla="*/ 207155 h 1497873"/>
                <a:gd name="connsiteX1915" fmla="*/ 34734 w 1155641"/>
                <a:gd name="connsiteY1915" fmla="*/ 206020 h 1497873"/>
                <a:gd name="connsiteX1916" fmla="*/ 35869 w 1155641"/>
                <a:gd name="connsiteY1916" fmla="*/ 203636 h 1497873"/>
                <a:gd name="connsiteX1917" fmla="*/ 36096 w 1155641"/>
                <a:gd name="connsiteY1917" fmla="*/ 202842 h 1497873"/>
                <a:gd name="connsiteX1918" fmla="*/ 35529 w 1155641"/>
                <a:gd name="connsiteY1918" fmla="*/ 200799 h 1497873"/>
                <a:gd name="connsiteX1919" fmla="*/ 34393 w 1155641"/>
                <a:gd name="connsiteY1919" fmla="*/ 200004 h 1497873"/>
                <a:gd name="connsiteX1920" fmla="*/ 31215 w 1155641"/>
                <a:gd name="connsiteY1920" fmla="*/ 199210 h 1497873"/>
                <a:gd name="connsiteX1921" fmla="*/ 29967 w 1155641"/>
                <a:gd name="connsiteY1921" fmla="*/ 198188 h 1497873"/>
                <a:gd name="connsiteX1922" fmla="*/ 27810 w 1155641"/>
                <a:gd name="connsiteY1922" fmla="*/ 196031 h 1497873"/>
                <a:gd name="connsiteX1923" fmla="*/ 26561 w 1155641"/>
                <a:gd name="connsiteY1923" fmla="*/ 195577 h 1497873"/>
                <a:gd name="connsiteX1924" fmla="*/ 24064 w 1155641"/>
                <a:gd name="connsiteY1924" fmla="*/ 195009 h 1497873"/>
                <a:gd name="connsiteX1925" fmla="*/ 21453 w 1155641"/>
                <a:gd name="connsiteY1925" fmla="*/ 193080 h 1497873"/>
                <a:gd name="connsiteX1926" fmla="*/ 19524 w 1155641"/>
                <a:gd name="connsiteY1926" fmla="*/ 190129 h 1497873"/>
                <a:gd name="connsiteX1927" fmla="*/ 18389 w 1155641"/>
                <a:gd name="connsiteY1927" fmla="*/ 184340 h 1497873"/>
                <a:gd name="connsiteX1928" fmla="*/ 18162 w 1155641"/>
                <a:gd name="connsiteY1928" fmla="*/ 181843 h 1497873"/>
                <a:gd name="connsiteX1929" fmla="*/ 18275 w 1155641"/>
                <a:gd name="connsiteY1929" fmla="*/ 179345 h 1497873"/>
                <a:gd name="connsiteX1930" fmla="*/ 18843 w 1155641"/>
                <a:gd name="connsiteY1930" fmla="*/ 177075 h 1497873"/>
                <a:gd name="connsiteX1931" fmla="*/ 20091 w 1155641"/>
                <a:gd name="connsiteY1931" fmla="*/ 175032 h 1497873"/>
                <a:gd name="connsiteX1932" fmla="*/ 21567 w 1155641"/>
                <a:gd name="connsiteY1932" fmla="*/ 174124 h 1497873"/>
                <a:gd name="connsiteX1933" fmla="*/ 24178 w 1155641"/>
                <a:gd name="connsiteY1933" fmla="*/ 173329 h 1497873"/>
                <a:gd name="connsiteX1934" fmla="*/ 24972 w 1155641"/>
                <a:gd name="connsiteY1934" fmla="*/ 173670 h 1497873"/>
                <a:gd name="connsiteX1935" fmla="*/ 25653 w 1155641"/>
                <a:gd name="connsiteY1935" fmla="*/ 174010 h 1497873"/>
                <a:gd name="connsiteX1936" fmla="*/ 26221 w 1155641"/>
                <a:gd name="connsiteY1936" fmla="*/ 174918 h 1497873"/>
                <a:gd name="connsiteX1937" fmla="*/ 26788 w 1155641"/>
                <a:gd name="connsiteY1937" fmla="*/ 174692 h 1497873"/>
                <a:gd name="connsiteX1938" fmla="*/ 26902 w 1155641"/>
                <a:gd name="connsiteY1938" fmla="*/ 174010 h 1497873"/>
                <a:gd name="connsiteX1939" fmla="*/ 27015 w 1155641"/>
                <a:gd name="connsiteY1939" fmla="*/ 173102 h 1497873"/>
                <a:gd name="connsiteX1940" fmla="*/ 27129 w 1155641"/>
                <a:gd name="connsiteY1940" fmla="*/ 172421 h 1497873"/>
                <a:gd name="connsiteX1941" fmla="*/ 27810 w 1155641"/>
                <a:gd name="connsiteY1941" fmla="*/ 172308 h 1497873"/>
                <a:gd name="connsiteX1942" fmla="*/ 30194 w 1155641"/>
                <a:gd name="connsiteY1942" fmla="*/ 172308 h 1497873"/>
                <a:gd name="connsiteX1943" fmla="*/ 32237 w 1155641"/>
                <a:gd name="connsiteY1943" fmla="*/ 171740 h 1497873"/>
                <a:gd name="connsiteX1944" fmla="*/ 34393 w 1155641"/>
                <a:gd name="connsiteY1944" fmla="*/ 170605 h 1497873"/>
                <a:gd name="connsiteX1945" fmla="*/ 36323 w 1155641"/>
                <a:gd name="connsiteY1945" fmla="*/ 168902 h 1497873"/>
                <a:gd name="connsiteX1946" fmla="*/ 37685 w 1155641"/>
                <a:gd name="connsiteY1946" fmla="*/ 166632 h 1497873"/>
                <a:gd name="connsiteX1947" fmla="*/ 38253 w 1155641"/>
                <a:gd name="connsiteY1947" fmla="*/ 164703 h 1497873"/>
                <a:gd name="connsiteX1948" fmla="*/ 39047 w 1155641"/>
                <a:gd name="connsiteY1948" fmla="*/ 163000 h 1497873"/>
                <a:gd name="connsiteX1949" fmla="*/ 40069 w 1155641"/>
                <a:gd name="connsiteY1949" fmla="*/ 161751 h 1497873"/>
                <a:gd name="connsiteX1950" fmla="*/ 40296 w 1155641"/>
                <a:gd name="connsiteY1950" fmla="*/ 162660 h 1497873"/>
                <a:gd name="connsiteX1951" fmla="*/ 564937 w 1155641"/>
                <a:gd name="connsiteY1951" fmla="*/ 440304 h 1497873"/>
                <a:gd name="connsiteX1952" fmla="*/ 568002 w 1155641"/>
                <a:gd name="connsiteY1952" fmla="*/ 439850 h 1497873"/>
                <a:gd name="connsiteX1953" fmla="*/ 569705 w 1155641"/>
                <a:gd name="connsiteY1953" fmla="*/ 436899 h 1497873"/>
                <a:gd name="connsiteX1954" fmla="*/ 569591 w 1155641"/>
                <a:gd name="connsiteY1954" fmla="*/ 436445 h 1497873"/>
                <a:gd name="connsiteX1955" fmla="*/ 569591 w 1155641"/>
                <a:gd name="connsiteY1955" fmla="*/ 435991 h 1497873"/>
                <a:gd name="connsiteX1956" fmla="*/ 569705 w 1155641"/>
                <a:gd name="connsiteY1956" fmla="*/ 435650 h 1497873"/>
                <a:gd name="connsiteX1957" fmla="*/ 569932 w 1155641"/>
                <a:gd name="connsiteY1957" fmla="*/ 435423 h 1497873"/>
                <a:gd name="connsiteX1958" fmla="*/ 570045 w 1155641"/>
                <a:gd name="connsiteY1958" fmla="*/ 435196 h 1497873"/>
                <a:gd name="connsiteX1959" fmla="*/ 570727 w 1155641"/>
                <a:gd name="connsiteY1959" fmla="*/ 433834 h 1497873"/>
                <a:gd name="connsiteX1960" fmla="*/ 570953 w 1155641"/>
                <a:gd name="connsiteY1960" fmla="*/ 431564 h 1497873"/>
                <a:gd name="connsiteX1961" fmla="*/ 570613 w 1155641"/>
                <a:gd name="connsiteY1961" fmla="*/ 429294 h 1497873"/>
                <a:gd name="connsiteX1962" fmla="*/ 569932 w 1155641"/>
                <a:gd name="connsiteY1962" fmla="*/ 428045 h 1497873"/>
                <a:gd name="connsiteX1963" fmla="*/ 567094 w 1155641"/>
                <a:gd name="connsiteY1963" fmla="*/ 428499 h 1497873"/>
                <a:gd name="connsiteX1964" fmla="*/ 564029 w 1155641"/>
                <a:gd name="connsiteY1964" fmla="*/ 430088 h 1497873"/>
                <a:gd name="connsiteX1965" fmla="*/ 563008 w 1155641"/>
                <a:gd name="connsiteY1965" fmla="*/ 431110 h 1497873"/>
                <a:gd name="connsiteX1966" fmla="*/ 561532 w 1155641"/>
                <a:gd name="connsiteY1966" fmla="*/ 432585 h 1497873"/>
                <a:gd name="connsiteX1967" fmla="*/ 560511 w 1155641"/>
                <a:gd name="connsiteY1967" fmla="*/ 435764 h 1497873"/>
                <a:gd name="connsiteX1968" fmla="*/ 561873 w 1155641"/>
                <a:gd name="connsiteY1968" fmla="*/ 438601 h 1497873"/>
                <a:gd name="connsiteX1969" fmla="*/ 564937 w 1155641"/>
                <a:gd name="connsiteY1969" fmla="*/ 440304 h 1497873"/>
                <a:gd name="connsiteX1970" fmla="*/ 567208 w 1155641"/>
                <a:gd name="connsiteY1970" fmla="*/ 702852 h 1497873"/>
                <a:gd name="connsiteX1971" fmla="*/ 567208 w 1155641"/>
                <a:gd name="connsiteY1971" fmla="*/ 702852 h 1497873"/>
                <a:gd name="connsiteX1972" fmla="*/ 567321 w 1155641"/>
                <a:gd name="connsiteY1972" fmla="*/ 702738 h 1497873"/>
                <a:gd name="connsiteX1973" fmla="*/ 567208 w 1155641"/>
                <a:gd name="connsiteY1973" fmla="*/ 702738 h 1497873"/>
                <a:gd name="connsiteX1974" fmla="*/ 567208 w 1155641"/>
                <a:gd name="connsiteY1974" fmla="*/ 702852 h 1497873"/>
                <a:gd name="connsiteX1975" fmla="*/ 567208 w 1155641"/>
                <a:gd name="connsiteY1975" fmla="*/ 702852 h 1497873"/>
                <a:gd name="connsiteX1976" fmla="*/ 567208 w 1155641"/>
                <a:gd name="connsiteY1976" fmla="*/ 702852 h 1497873"/>
                <a:gd name="connsiteX1977" fmla="*/ 523166 w 1155641"/>
                <a:gd name="connsiteY1977" fmla="*/ 1336690 h 1497873"/>
                <a:gd name="connsiteX1978" fmla="*/ 526912 w 1155641"/>
                <a:gd name="connsiteY1978" fmla="*/ 1340208 h 1497873"/>
                <a:gd name="connsiteX1979" fmla="*/ 528274 w 1155641"/>
                <a:gd name="connsiteY1979" fmla="*/ 1342138 h 1497873"/>
                <a:gd name="connsiteX1980" fmla="*/ 528501 w 1155641"/>
                <a:gd name="connsiteY1980" fmla="*/ 1344862 h 1497873"/>
                <a:gd name="connsiteX1981" fmla="*/ 526231 w 1155641"/>
                <a:gd name="connsiteY1981" fmla="*/ 1348041 h 1497873"/>
                <a:gd name="connsiteX1982" fmla="*/ 522939 w 1155641"/>
                <a:gd name="connsiteY1982" fmla="*/ 1347587 h 1497873"/>
                <a:gd name="connsiteX1983" fmla="*/ 519534 w 1155641"/>
                <a:gd name="connsiteY1983" fmla="*/ 1345089 h 1497873"/>
                <a:gd name="connsiteX1984" fmla="*/ 517264 w 1155641"/>
                <a:gd name="connsiteY1984" fmla="*/ 1342252 h 1497873"/>
                <a:gd name="connsiteX1985" fmla="*/ 516809 w 1155641"/>
                <a:gd name="connsiteY1985" fmla="*/ 1341457 h 1497873"/>
                <a:gd name="connsiteX1986" fmla="*/ 516015 w 1155641"/>
                <a:gd name="connsiteY1986" fmla="*/ 1339527 h 1497873"/>
                <a:gd name="connsiteX1987" fmla="*/ 515788 w 1155641"/>
                <a:gd name="connsiteY1987" fmla="*/ 1337598 h 1497873"/>
                <a:gd name="connsiteX1988" fmla="*/ 516923 w 1155641"/>
                <a:gd name="connsiteY1988" fmla="*/ 1336690 h 1497873"/>
                <a:gd name="connsiteX1989" fmla="*/ 517377 w 1155641"/>
                <a:gd name="connsiteY1989" fmla="*/ 1336576 h 1497873"/>
                <a:gd name="connsiteX1990" fmla="*/ 518058 w 1155641"/>
                <a:gd name="connsiteY1990" fmla="*/ 1336009 h 1497873"/>
                <a:gd name="connsiteX1991" fmla="*/ 518512 w 1155641"/>
                <a:gd name="connsiteY1991" fmla="*/ 1335895 h 1497873"/>
                <a:gd name="connsiteX1992" fmla="*/ 519080 w 1155641"/>
                <a:gd name="connsiteY1992" fmla="*/ 1336122 h 1497873"/>
                <a:gd name="connsiteX1993" fmla="*/ 519988 w 1155641"/>
                <a:gd name="connsiteY1993" fmla="*/ 1337257 h 1497873"/>
                <a:gd name="connsiteX1994" fmla="*/ 520442 w 1155641"/>
                <a:gd name="connsiteY1994" fmla="*/ 1337484 h 1497873"/>
                <a:gd name="connsiteX1995" fmla="*/ 521350 w 1155641"/>
                <a:gd name="connsiteY1995" fmla="*/ 1337711 h 1497873"/>
                <a:gd name="connsiteX1996" fmla="*/ 522031 w 1155641"/>
                <a:gd name="connsiteY1996" fmla="*/ 1338052 h 1497873"/>
                <a:gd name="connsiteX1997" fmla="*/ 522599 w 1155641"/>
                <a:gd name="connsiteY1997" fmla="*/ 1337938 h 1497873"/>
                <a:gd name="connsiteX1998" fmla="*/ 523166 w 1155641"/>
                <a:gd name="connsiteY1998" fmla="*/ 1336690 h 1497873"/>
                <a:gd name="connsiteX1999" fmla="*/ 549727 w 1155641"/>
                <a:gd name="connsiteY1999" fmla="*/ 1202521 h 1497873"/>
                <a:gd name="connsiteX2000" fmla="*/ 551089 w 1155641"/>
                <a:gd name="connsiteY2000" fmla="*/ 1202635 h 1497873"/>
                <a:gd name="connsiteX2001" fmla="*/ 552111 w 1155641"/>
                <a:gd name="connsiteY2001" fmla="*/ 1202294 h 1497873"/>
                <a:gd name="connsiteX2002" fmla="*/ 552905 w 1155641"/>
                <a:gd name="connsiteY2002" fmla="*/ 1201840 h 1497873"/>
                <a:gd name="connsiteX2003" fmla="*/ 553814 w 1155641"/>
                <a:gd name="connsiteY2003" fmla="*/ 1201727 h 1497873"/>
                <a:gd name="connsiteX2004" fmla="*/ 554495 w 1155641"/>
                <a:gd name="connsiteY2004" fmla="*/ 1202408 h 1497873"/>
                <a:gd name="connsiteX2005" fmla="*/ 555970 w 1155641"/>
                <a:gd name="connsiteY2005" fmla="*/ 1203316 h 1497873"/>
                <a:gd name="connsiteX2006" fmla="*/ 557673 w 1155641"/>
                <a:gd name="connsiteY2006" fmla="*/ 1204111 h 1497873"/>
                <a:gd name="connsiteX2007" fmla="*/ 559035 w 1155641"/>
                <a:gd name="connsiteY2007" fmla="*/ 1204337 h 1497873"/>
                <a:gd name="connsiteX2008" fmla="*/ 557900 w 1155641"/>
                <a:gd name="connsiteY2008" fmla="*/ 1205700 h 1497873"/>
                <a:gd name="connsiteX2009" fmla="*/ 556424 w 1155641"/>
                <a:gd name="connsiteY2009" fmla="*/ 1205813 h 1497873"/>
                <a:gd name="connsiteX2010" fmla="*/ 554835 w 1155641"/>
                <a:gd name="connsiteY2010" fmla="*/ 1205132 h 1497873"/>
                <a:gd name="connsiteX2011" fmla="*/ 553700 w 1155641"/>
                <a:gd name="connsiteY2011" fmla="*/ 1204337 h 1497873"/>
                <a:gd name="connsiteX2012" fmla="*/ 552338 w 1155641"/>
                <a:gd name="connsiteY2012" fmla="*/ 1205019 h 1497873"/>
                <a:gd name="connsiteX2013" fmla="*/ 551203 w 1155641"/>
                <a:gd name="connsiteY2013" fmla="*/ 1204792 h 1497873"/>
                <a:gd name="connsiteX2014" fmla="*/ 550295 w 1155641"/>
                <a:gd name="connsiteY2014" fmla="*/ 1203883 h 1497873"/>
                <a:gd name="connsiteX2015" fmla="*/ 549727 w 1155641"/>
                <a:gd name="connsiteY2015" fmla="*/ 1202521 h 1497873"/>
                <a:gd name="connsiteX2016" fmla="*/ 865625 w 1155641"/>
                <a:gd name="connsiteY2016" fmla="*/ 1157912 h 1497873"/>
                <a:gd name="connsiteX2017" fmla="*/ 868576 w 1155641"/>
                <a:gd name="connsiteY2017" fmla="*/ 1158252 h 1497873"/>
                <a:gd name="connsiteX2018" fmla="*/ 874138 w 1155641"/>
                <a:gd name="connsiteY2018" fmla="*/ 1160750 h 1497873"/>
                <a:gd name="connsiteX2019" fmla="*/ 877543 w 1155641"/>
                <a:gd name="connsiteY2019" fmla="*/ 1161317 h 1497873"/>
                <a:gd name="connsiteX2020" fmla="*/ 877203 w 1155641"/>
                <a:gd name="connsiteY2020" fmla="*/ 1162339 h 1497873"/>
                <a:gd name="connsiteX2021" fmla="*/ 876635 w 1155641"/>
                <a:gd name="connsiteY2021" fmla="*/ 1162906 h 1497873"/>
                <a:gd name="connsiteX2022" fmla="*/ 875840 w 1155641"/>
                <a:gd name="connsiteY2022" fmla="*/ 1163020 h 1497873"/>
                <a:gd name="connsiteX2023" fmla="*/ 874819 w 1155641"/>
                <a:gd name="connsiteY2023" fmla="*/ 1162906 h 1497873"/>
                <a:gd name="connsiteX2024" fmla="*/ 870846 w 1155641"/>
                <a:gd name="connsiteY2024" fmla="*/ 1165517 h 1497873"/>
                <a:gd name="connsiteX2025" fmla="*/ 869484 w 1155641"/>
                <a:gd name="connsiteY2025" fmla="*/ 1167220 h 1497873"/>
                <a:gd name="connsiteX2026" fmla="*/ 868803 w 1155641"/>
                <a:gd name="connsiteY2026" fmla="*/ 1168809 h 1497873"/>
                <a:gd name="connsiteX2027" fmla="*/ 868462 w 1155641"/>
                <a:gd name="connsiteY2027" fmla="*/ 1170625 h 1497873"/>
                <a:gd name="connsiteX2028" fmla="*/ 870051 w 1155641"/>
                <a:gd name="connsiteY2028" fmla="*/ 1170625 h 1497873"/>
                <a:gd name="connsiteX2029" fmla="*/ 865284 w 1155641"/>
                <a:gd name="connsiteY2029" fmla="*/ 1178457 h 1497873"/>
                <a:gd name="connsiteX2030" fmla="*/ 862673 w 1155641"/>
                <a:gd name="connsiteY2030" fmla="*/ 1184814 h 1497873"/>
                <a:gd name="connsiteX2031" fmla="*/ 852230 w 1155641"/>
                <a:gd name="connsiteY2031" fmla="*/ 1198208 h 1497873"/>
                <a:gd name="connsiteX2032" fmla="*/ 843490 w 1155641"/>
                <a:gd name="connsiteY2032" fmla="*/ 1211943 h 1497873"/>
                <a:gd name="connsiteX2033" fmla="*/ 841674 w 1155641"/>
                <a:gd name="connsiteY2033" fmla="*/ 1215802 h 1497873"/>
                <a:gd name="connsiteX2034" fmla="*/ 839971 w 1155641"/>
                <a:gd name="connsiteY2034" fmla="*/ 1218413 h 1497873"/>
                <a:gd name="connsiteX2035" fmla="*/ 837588 w 1155641"/>
                <a:gd name="connsiteY2035" fmla="*/ 1220456 h 1497873"/>
                <a:gd name="connsiteX2036" fmla="*/ 834863 w 1155641"/>
                <a:gd name="connsiteY2036" fmla="*/ 1224656 h 1497873"/>
                <a:gd name="connsiteX2037" fmla="*/ 834182 w 1155641"/>
                <a:gd name="connsiteY2037" fmla="*/ 1226358 h 1497873"/>
                <a:gd name="connsiteX2038" fmla="*/ 834296 w 1155641"/>
                <a:gd name="connsiteY2038" fmla="*/ 1227721 h 1497873"/>
                <a:gd name="connsiteX2039" fmla="*/ 835317 w 1155641"/>
                <a:gd name="connsiteY2039" fmla="*/ 1229990 h 1497873"/>
                <a:gd name="connsiteX2040" fmla="*/ 835431 w 1155641"/>
                <a:gd name="connsiteY2040" fmla="*/ 1231352 h 1497873"/>
                <a:gd name="connsiteX2041" fmla="*/ 834977 w 1155641"/>
                <a:gd name="connsiteY2041" fmla="*/ 1232602 h 1497873"/>
                <a:gd name="connsiteX2042" fmla="*/ 833615 w 1155641"/>
                <a:gd name="connsiteY2042" fmla="*/ 1233964 h 1497873"/>
                <a:gd name="connsiteX2043" fmla="*/ 833274 w 1155641"/>
                <a:gd name="connsiteY2043" fmla="*/ 1235098 h 1497873"/>
                <a:gd name="connsiteX2044" fmla="*/ 833047 w 1155641"/>
                <a:gd name="connsiteY2044" fmla="*/ 1237596 h 1497873"/>
                <a:gd name="connsiteX2045" fmla="*/ 831912 w 1155641"/>
                <a:gd name="connsiteY2045" fmla="*/ 1241115 h 1497873"/>
                <a:gd name="connsiteX2046" fmla="*/ 831345 w 1155641"/>
                <a:gd name="connsiteY2046" fmla="*/ 1243725 h 1497873"/>
                <a:gd name="connsiteX2047" fmla="*/ 829869 w 1155641"/>
                <a:gd name="connsiteY2047" fmla="*/ 1248152 h 1497873"/>
                <a:gd name="connsiteX2048" fmla="*/ 825215 w 1155641"/>
                <a:gd name="connsiteY2048" fmla="*/ 1253714 h 1497873"/>
                <a:gd name="connsiteX2049" fmla="*/ 823399 w 1155641"/>
                <a:gd name="connsiteY2049" fmla="*/ 1257119 h 1497873"/>
                <a:gd name="connsiteX2050" fmla="*/ 822945 w 1155641"/>
                <a:gd name="connsiteY2050" fmla="*/ 1259162 h 1497873"/>
                <a:gd name="connsiteX2051" fmla="*/ 822718 w 1155641"/>
                <a:gd name="connsiteY2051" fmla="*/ 1261319 h 1497873"/>
                <a:gd name="connsiteX2052" fmla="*/ 822945 w 1155641"/>
                <a:gd name="connsiteY2052" fmla="*/ 1273351 h 1497873"/>
                <a:gd name="connsiteX2053" fmla="*/ 823399 w 1155641"/>
                <a:gd name="connsiteY2053" fmla="*/ 1275394 h 1497873"/>
                <a:gd name="connsiteX2054" fmla="*/ 824080 w 1155641"/>
                <a:gd name="connsiteY2054" fmla="*/ 1277097 h 1497873"/>
                <a:gd name="connsiteX2055" fmla="*/ 824761 w 1155641"/>
                <a:gd name="connsiteY2055" fmla="*/ 1278005 h 1497873"/>
                <a:gd name="connsiteX2056" fmla="*/ 831458 w 1155641"/>
                <a:gd name="connsiteY2056" fmla="*/ 1281751 h 1497873"/>
                <a:gd name="connsiteX2057" fmla="*/ 835091 w 1155641"/>
                <a:gd name="connsiteY2057" fmla="*/ 1282432 h 1497873"/>
                <a:gd name="connsiteX2058" fmla="*/ 836907 w 1155641"/>
                <a:gd name="connsiteY2058" fmla="*/ 1283681 h 1497873"/>
                <a:gd name="connsiteX2059" fmla="*/ 838382 w 1155641"/>
                <a:gd name="connsiteY2059" fmla="*/ 1285724 h 1497873"/>
                <a:gd name="connsiteX2060" fmla="*/ 839290 w 1155641"/>
                <a:gd name="connsiteY2060" fmla="*/ 1288675 h 1497873"/>
                <a:gd name="connsiteX2061" fmla="*/ 837701 w 1155641"/>
                <a:gd name="connsiteY2061" fmla="*/ 1287200 h 1497873"/>
                <a:gd name="connsiteX2062" fmla="*/ 836793 w 1155641"/>
                <a:gd name="connsiteY2062" fmla="*/ 1287767 h 1497873"/>
                <a:gd name="connsiteX2063" fmla="*/ 836112 w 1155641"/>
                <a:gd name="connsiteY2063" fmla="*/ 1289129 h 1497873"/>
                <a:gd name="connsiteX2064" fmla="*/ 835317 w 1155641"/>
                <a:gd name="connsiteY2064" fmla="*/ 1290378 h 1497873"/>
                <a:gd name="connsiteX2065" fmla="*/ 835431 w 1155641"/>
                <a:gd name="connsiteY2065" fmla="*/ 1288334 h 1497873"/>
                <a:gd name="connsiteX2066" fmla="*/ 834863 w 1155641"/>
                <a:gd name="connsiteY2066" fmla="*/ 1287426 h 1497873"/>
                <a:gd name="connsiteX2067" fmla="*/ 833842 w 1155641"/>
                <a:gd name="connsiteY2067" fmla="*/ 1287426 h 1497873"/>
                <a:gd name="connsiteX2068" fmla="*/ 832593 w 1155641"/>
                <a:gd name="connsiteY2068" fmla="*/ 1287994 h 1497873"/>
                <a:gd name="connsiteX2069" fmla="*/ 833161 w 1155641"/>
                <a:gd name="connsiteY2069" fmla="*/ 1289469 h 1497873"/>
                <a:gd name="connsiteX2070" fmla="*/ 831685 w 1155641"/>
                <a:gd name="connsiteY2070" fmla="*/ 1291967 h 1497873"/>
                <a:gd name="connsiteX2071" fmla="*/ 832820 w 1155641"/>
                <a:gd name="connsiteY2071" fmla="*/ 1295713 h 1497873"/>
                <a:gd name="connsiteX2072" fmla="*/ 834977 w 1155641"/>
                <a:gd name="connsiteY2072" fmla="*/ 1298323 h 1497873"/>
                <a:gd name="connsiteX2073" fmla="*/ 836566 w 1155641"/>
                <a:gd name="connsiteY2073" fmla="*/ 1297189 h 1497873"/>
                <a:gd name="connsiteX2074" fmla="*/ 837928 w 1155641"/>
                <a:gd name="connsiteY2074" fmla="*/ 1297983 h 1497873"/>
                <a:gd name="connsiteX2075" fmla="*/ 837928 w 1155641"/>
                <a:gd name="connsiteY2075" fmla="*/ 1298777 h 1497873"/>
                <a:gd name="connsiteX2076" fmla="*/ 836112 w 1155641"/>
                <a:gd name="connsiteY2076" fmla="*/ 1299004 h 1497873"/>
                <a:gd name="connsiteX2077" fmla="*/ 836339 w 1155641"/>
                <a:gd name="connsiteY2077" fmla="*/ 1300820 h 1497873"/>
                <a:gd name="connsiteX2078" fmla="*/ 837815 w 1155641"/>
                <a:gd name="connsiteY2078" fmla="*/ 1302864 h 1497873"/>
                <a:gd name="connsiteX2079" fmla="*/ 839517 w 1155641"/>
                <a:gd name="connsiteY2079" fmla="*/ 1303772 h 1497873"/>
                <a:gd name="connsiteX2080" fmla="*/ 841901 w 1155641"/>
                <a:gd name="connsiteY2080" fmla="*/ 1303999 h 1497873"/>
                <a:gd name="connsiteX2081" fmla="*/ 843263 w 1155641"/>
                <a:gd name="connsiteY2081" fmla="*/ 1304907 h 1497873"/>
                <a:gd name="connsiteX2082" fmla="*/ 843717 w 1155641"/>
                <a:gd name="connsiteY2082" fmla="*/ 1306723 h 1497873"/>
                <a:gd name="connsiteX2083" fmla="*/ 843263 w 1155641"/>
                <a:gd name="connsiteY2083" fmla="*/ 1309674 h 1497873"/>
                <a:gd name="connsiteX2084" fmla="*/ 841788 w 1155641"/>
                <a:gd name="connsiteY2084" fmla="*/ 1308880 h 1497873"/>
                <a:gd name="connsiteX2085" fmla="*/ 841220 w 1155641"/>
                <a:gd name="connsiteY2085" fmla="*/ 1309902 h 1497873"/>
                <a:gd name="connsiteX2086" fmla="*/ 841333 w 1155641"/>
                <a:gd name="connsiteY2086" fmla="*/ 1311377 h 1497873"/>
                <a:gd name="connsiteX2087" fmla="*/ 842128 w 1155641"/>
                <a:gd name="connsiteY2087" fmla="*/ 1312171 h 1497873"/>
                <a:gd name="connsiteX2088" fmla="*/ 844058 w 1155641"/>
                <a:gd name="connsiteY2088" fmla="*/ 1311945 h 1497873"/>
                <a:gd name="connsiteX2089" fmla="*/ 844966 w 1155641"/>
                <a:gd name="connsiteY2089" fmla="*/ 1312398 h 1497873"/>
                <a:gd name="connsiteX2090" fmla="*/ 845760 w 1155641"/>
                <a:gd name="connsiteY2090" fmla="*/ 1313874 h 1497873"/>
                <a:gd name="connsiteX2091" fmla="*/ 845987 w 1155641"/>
                <a:gd name="connsiteY2091" fmla="*/ 1315804 h 1497873"/>
                <a:gd name="connsiteX2092" fmla="*/ 845193 w 1155641"/>
                <a:gd name="connsiteY2092" fmla="*/ 1316144 h 1497873"/>
                <a:gd name="connsiteX2093" fmla="*/ 844171 w 1155641"/>
                <a:gd name="connsiteY2093" fmla="*/ 1315691 h 1497873"/>
                <a:gd name="connsiteX2094" fmla="*/ 843604 w 1155641"/>
                <a:gd name="connsiteY2094" fmla="*/ 1315009 h 1497873"/>
                <a:gd name="connsiteX2095" fmla="*/ 843036 w 1155641"/>
                <a:gd name="connsiteY2095" fmla="*/ 1315236 h 1497873"/>
                <a:gd name="connsiteX2096" fmla="*/ 839631 w 1155641"/>
                <a:gd name="connsiteY2096" fmla="*/ 1317166 h 1497873"/>
                <a:gd name="connsiteX2097" fmla="*/ 840312 w 1155641"/>
                <a:gd name="connsiteY2097" fmla="*/ 1317960 h 1497873"/>
                <a:gd name="connsiteX2098" fmla="*/ 839404 w 1155641"/>
                <a:gd name="connsiteY2098" fmla="*/ 1318415 h 1497873"/>
                <a:gd name="connsiteX2099" fmla="*/ 839177 w 1155641"/>
                <a:gd name="connsiteY2099" fmla="*/ 1318641 h 1497873"/>
                <a:gd name="connsiteX2100" fmla="*/ 839631 w 1155641"/>
                <a:gd name="connsiteY2100" fmla="*/ 1319436 h 1497873"/>
                <a:gd name="connsiteX2101" fmla="*/ 839631 w 1155641"/>
                <a:gd name="connsiteY2101" fmla="*/ 1320344 h 1497873"/>
                <a:gd name="connsiteX2102" fmla="*/ 837361 w 1155641"/>
                <a:gd name="connsiteY2102" fmla="*/ 1320458 h 1497873"/>
                <a:gd name="connsiteX2103" fmla="*/ 835658 w 1155641"/>
                <a:gd name="connsiteY2103" fmla="*/ 1321366 h 1497873"/>
                <a:gd name="connsiteX2104" fmla="*/ 834182 w 1155641"/>
                <a:gd name="connsiteY2104" fmla="*/ 1322387 h 1497873"/>
                <a:gd name="connsiteX2105" fmla="*/ 832707 w 1155641"/>
                <a:gd name="connsiteY2105" fmla="*/ 1322841 h 1497873"/>
                <a:gd name="connsiteX2106" fmla="*/ 830664 w 1155641"/>
                <a:gd name="connsiteY2106" fmla="*/ 1323863 h 1497873"/>
                <a:gd name="connsiteX2107" fmla="*/ 829075 w 1155641"/>
                <a:gd name="connsiteY2107" fmla="*/ 1326247 h 1497873"/>
                <a:gd name="connsiteX2108" fmla="*/ 824193 w 1155641"/>
                <a:gd name="connsiteY2108" fmla="*/ 1338846 h 1497873"/>
                <a:gd name="connsiteX2109" fmla="*/ 824080 w 1155641"/>
                <a:gd name="connsiteY2109" fmla="*/ 1340208 h 1497873"/>
                <a:gd name="connsiteX2110" fmla="*/ 822831 w 1155641"/>
                <a:gd name="connsiteY2110" fmla="*/ 1341343 h 1497873"/>
                <a:gd name="connsiteX2111" fmla="*/ 823285 w 1155641"/>
                <a:gd name="connsiteY2111" fmla="*/ 1343727 h 1497873"/>
                <a:gd name="connsiteX2112" fmla="*/ 825102 w 1155641"/>
                <a:gd name="connsiteY2112" fmla="*/ 1347587 h 1497873"/>
                <a:gd name="connsiteX2113" fmla="*/ 826804 w 1155641"/>
                <a:gd name="connsiteY2113" fmla="*/ 1354737 h 1497873"/>
                <a:gd name="connsiteX2114" fmla="*/ 826691 w 1155641"/>
                <a:gd name="connsiteY2114" fmla="*/ 1356213 h 1497873"/>
                <a:gd name="connsiteX2115" fmla="*/ 824761 w 1155641"/>
                <a:gd name="connsiteY2115" fmla="*/ 1358030 h 1497873"/>
                <a:gd name="connsiteX2116" fmla="*/ 822718 w 1155641"/>
                <a:gd name="connsiteY2116" fmla="*/ 1358597 h 1497873"/>
                <a:gd name="connsiteX2117" fmla="*/ 820788 w 1155641"/>
                <a:gd name="connsiteY2117" fmla="*/ 1358143 h 1497873"/>
                <a:gd name="connsiteX2118" fmla="*/ 818972 w 1155641"/>
                <a:gd name="connsiteY2118" fmla="*/ 1356667 h 1497873"/>
                <a:gd name="connsiteX2119" fmla="*/ 817610 w 1155641"/>
                <a:gd name="connsiteY2119" fmla="*/ 1354737 h 1497873"/>
                <a:gd name="connsiteX2120" fmla="*/ 816815 w 1155641"/>
                <a:gd name="connsiteY2120" fmla="*/ 1353943 h 1497873"/>
                <a:gd name="connsiteX2121" fmla="*/ 815680 w 1155641"/>
                <a:gd name="connsiteY2121" fmla="*/ 1353262 h 1497873"/>
                <a:gd name="connsiteX2122" fmla="*/ 814318 w 1155641"/>
                <a:gd name="connsiteY2122" fmla="*/ 1352808 h 1497873"/>
                <a:gd name="connsiteX2123" fmla="*/ 813410 w 1155641"/>
                <a:gd name="connsiteY2123" fmla="*/ 1352921 h 1497873"/>
                <a:gd name="connsiteX2124" fmla="*/ 812956 w 1155641"/>
                <a:gd name="connsiteY2124" fmla="*/ 1353716 h 1497873"/>
                <a:gd name="connsiteX2125" fmla="*/ 811821 w 1155641"/>
                <a:gd name="connsiteY2125" fmla="*/ 1354511 h 1497873"/>
                <a:gd name="connsiteX2126" fmla="*/ 809437 w 1155641"/>
                <a:gd name="connsiteY2126" fmla="*/ 1353375 h 1497873"/>
                <a:gd name="connsiteX2127" fmla="*/ 805692 w 1155641"/>
                <a:gd name="connsiteY2127" fmla="*/ 1350765 h 1497873"/>
                <a:gd name="connsiteX2128" fmla="*/ 802173 w 1155641"/>
                <a:gd name="connsiteY2128" fmla="*/ 1349516 h 1497873"/>
                <a:gd name="connsiteX2129" fmla="*/ 798767 w 1155641"/>
                <a:gd name="connsiteY2129" fmla="*/ 1350084 h 1497873"/>
                <a:gd name="connsiteX2130" fmla="*/ 792297 w 1155641"/>
                <a:gd name="connsiteY2130" fmla="*/ 1353375 h 1497873"/>
                <a:gd name="connsiteX2131" fmla="*/ 791843 w 1155641"/>
                <a:gd name="connsiteY2131" fmla="*/ 1352354 h 1497873"/>
                <a:gd name="connsiteX2132" fmla="*/ 791616 w 1155641"/>
                <a:gd name="connsiteY2132" fmla="*/ 1352127 h 1497873"/>
                <a:gd name="connsiteX2133" fmla="*/ 790368 w 1155641"/>
                <a:gd name="connsiteY2133" fmla="*/ 1352581 h 1497873"/>
                <a:gd name="connsiteX2134" fmla="*/ 788778 w 1155641"/>
                <a:gd name="connsiteY2134" fmla="*/ 1350992 h 1497873"/>
                <a:gd name="connsiteX2135" fmla="*/ 782990 w 1155641"/>
                <a:gd name="connsiteY2135" fmla="*/ 1350197 h 1497873"/>
                <a:gd name="connsiteX2136" fmla="*/ 781741 w 1155641"/>
                <a:gd name="connsiteY2136" fmla="*/ 1348041 h 1497873"/>
                <a:gd name="connsiteX2137" fmla="*/ 780492 w 1155641"/>
                <a:gd name="connsiteY2137" fmla="*/ 1346792 h 1497873"/>
                <a:gd name="connsiteX2138" fmla="*/ 774817 w 1155641"/>
                <a:gd name="connsiteY2138" fmla="*/ 1344636 h 1497873"/>
                <a:gd name="connsiteX2139" fmla="*/ 773114 w 1155641"/>
                <a:gd name="connsiteY2139" fmla="*/ 1343500 h 1497873"/>
                <a:gd name="connsiteX2140" fmla="*/ 771525 w 1155641"/>
                <a:gd name="connsiteY2140" fmla="*/ 1343841 h 1497873"/>
                <a:gd name="connsiteX2141" fmla="*/ 763920 w 1155641"/>
                <a:gd name="connsiteY2141" fmla="*/ 1342024 h 1497873"/>
                <a:gd name="connsiteX2142" fmla="*/ 762785 w 1155641"/>
                <a:gd name="connsiteY2142" fmla="*/ 1340662 h 1497873"/>
                <a:gd name="connsiteX2143" fmla="*/ 754953 w 1155641"/>
                <a:gd name="connsiteY2143" fmla="*/ 1323749 h 1497873"/>
                <a:gd name="connsiteX2144" fmla="*/ 752569 w 1155641"/>
                <a:gd name="connsiteY2144" fmla="*/ 1320344 h 1497873"/>
                <a:gd name="connsiteX2145" fmla="*/ 743715 w 1155641"/>
                <a:gd name="connsiteY2145" fmla="*/ 1311717 h 1497873"/>
                <a:gd name="connsiteX2146" fmla="*/ 736905 w 1155641"/>
                <a:gd name="connsiteY2146" fmla="*/ 1307177 h 1497873"/>
                <a:gd name="connsiteX2147" fmla="*/ 728959 w 1155641"/>
                <a:gd name="connsiteY2147" fmla="*/ 1303431 h 1497873"/>
                <a:gd name="connsiteX2148" fmla="*/ 725327 w 1155641"/>
                <a:gd name="connsiteY2148" fmla="*/ 1302750 h 1497873"/>
                <a:gd name="connsiteX2149" fmla="*/ 714430 w 1155641"/>
                <a:gd name="connsiteY2149" fmla="*/ 1303658 h 1497873"/>
                <a:gd name="connsiteX2150" fmla="*/ 713521 w 1155641"/>
                <a:gd name="connsiteY2150" fmla="*/ 1303885 h 1497873"/>
                <a:gd name="connsiteX2151" fmla="*/ 711706 w 1155641"/>
                <a:gd name="connsiteY2151" fmla="*/ 1305021 h 1497873"/>
                <a:gd name="connsiteX2152" fmla="*/ 710684 w 1155641"/>
                <a:gd name="connsiteY2152" fmla="*/ 1305361 h 1497873"/>
                <a:gd name="connsiteX2153" fmla="*/ 706371 w 1155641"/>
                <a:gd name="connsiteY2153" fmla="*/ 1304794 h 1497873"/>
                <a:gd name="connsiteX2154" fmla="*/ 700355 w 1155641"/>
                <a:gd name="connsiteY2154" fmla="*/ 1300139 h 1497873"/>
                <a:gd name="connsiteX2155" fmla="*/ 696609 w 1155641"/>
                <a:gd name="connsiteY2155" fmla="*/ 1298664 h 1497873"/>
                <a:gd name="connsiteX2156" fmla="*/ 692409 w 1155641"/>
                <a:gd name="connsiteY2156" fmla="*/ 1297756 h 1497873"/>
                <a:gd name="connsiteX2157" fmla="*/ 688890 w 1155641"/>
                <a:gd name="connsiteY2157" fmla="*/ 1296280 h 1497873"/>
                <a:gd name="connsiteX2158" fmla="*/ 685712 w 1155641"/>
                <a:gd name="connsiteY2158" fmla="*/ 1294124 h 1497873"/>
                <a:gd name="connsiteX2159" fmla="*/ 677539 w 1155641"/>
                <a:gd name="connsiteY2159" fmla="*/ 1285951 h 1497873"/>
                <a:gd name="connsiteX2160" fmla="*/ 674701 w 1155641"/>
                <a:gd name="connsiteY2160" fmla="*/ 1283907 h 1497873"/>
                <a:gd name="connsiteX2161" fmla="*/ 671296 w 1155641"/>
                <a:gd name="connsiteY2161" fmla="*/ 1282886 h 1497873"/>
                <a:gd name="connsiteX2162" fmla="*/ 666869 w 1155641"/>
                <a:gd name="connsiteY2162" fmla="*/ 1282092 h 1497873"/>
                <a:gd name="connsiteX2163" fmla="*/ 663350 w 1155641"/>
                <a:gd name="connsiteY2163" fmla="*/ 1280843 h 1497873"/>
                <a:gd name="connsiteX2164" fmla="*/ 660286 w 1155641"/>
                <a:gd name="connsiteY2164" fmla="*/ 1278913 h 1497873"/>
                <a:gd name="connsiteX2165" fmla="*/ 655518 w 1155641"/>
                <a:gd name="connsiteY2165" fmla="*/ 1275054 h 1497873"/>
                <a:gd name="connsiteX2166" fmla="*/ 651432 w 1155641"/>
                <a:gd name="connsiteY2166" fmla="*/ 1272556 h 1497873"/>
                <a:gd name="connsiteX2167" fmla="*/ 649616 w 1155641"/>
                <a:gd name="connsiteY2167" fmla="*/ 1270741 h 1497873"/>
                <a:gd name="connsiteX2168" fmla="*/ 648708 w 1155641"/>
                <a:gd name="connsiteY2168" fmla="*/ 1270173 h 1497873"/>
                <a:gd name="connsiteX2169" fmla="*/ 647459 w 1155641"/>
                <a:gd name="connsiteY2169" fmla="*/ 1269719 h 1497873"/>
                <a:gd name="connsiteX2170" fmla="*/ 646324 w 1155641"/>
                <a:gd name="connsiteY2170" fmla="*/ 1269151 h 1497873"/>
                <a:gd name="connsiteX2171" fmla="*/ 643940 w 1155641"/>
                <a:gd name="connsiteY2171" fmla="*/ 1264498 h 1497873"/>
                <a:gd name="connsiteX2172" fmla="*/ 643373 w 1155641"/>
                <a:gd name="connsiteY2172" fmla="*/ 1264043 h 1497873"/>
                <a:gd name="connsiteX2173" fmla="*/ 641216 w 1155641"/>
                <a:gd name="connsiteY2173" fmla="*/ 1262795 h 1497873"/>
                <a:gd name="connsiteX2174" fmla="*/ 640081 w 1155641"/>
                <a:gd name="connsiteY2174" fmla="*/ 1261319 h 1497873"/>
                <a:gd name="connsiteX2175" fmla="*/ 639286 w 1155641"/>
                <a:gd name="connsiteY2175" fmla="*/ 1260638 h 1497873"/>
                <a:gd name="connsiteX2176" fmla="*/ 638151 w 1155641"/>
                <a:gd name="connsiteY2176" fmla="*/ 1260298 h 1497873"/>
                <a:gd name="connsiteX2177" fmla="*/ 637584 w 1155641"/>
                <a:gd name="connsiteY2177" fmla="*/ 1259957 h 1497873"/>
                <a:gd name="connsiteX2178" fmla="*/ 636676 w 1155641"/>
                <a:gd name="connsiteY2178" fmla="*/ 1258254 h 1497873"/>
                <a:gd name="connsiteX2179" fmla="*/ 636108 w 1155641"/>
                <a:gd name="connsiteY2179" fmla="*/ 1257914 h 1497873"/>
                <a:gd name="connsiteX2180" fmla="*/ 624189 w 1155641"/>
                <a:gd name="connsiteY2180" fmla="*/ 1256211 h 1497873"/>
                <a:gd name="connsiteX2181" fmla="*/ 622714 w 1155641"/>
                <a:gd name="connsiteY2181" fmla="*/ 1256892 h 1497873"/>
                <a:gd name="connsiteX2182" fmla="*/ 621692 w 1155641"/>
                <a:gd name="connsiteY2182" fmla="*/ 1257119 h 1497873"/>
                <a:gd name="connsiteX2183" fmla="*/ 620784 w 1155641"/>
                <a:gd name="connsiteY2183" fmla="*/ 1256552 h 1497873"/>
                <a:gd name="connsiteX2184" fmla="*/ 620103 w 1155641"/>
                <a:gd name="connsiteY2184" fmla="*/ 1255416 h 1497873"/>
                <a:gd name="connsiteX2185" fmla="*/ 619536 w 1155641"/>
                <a:gd name="connsiteY2185" fmla="*/ 1252920 h 1497873"/>
                <a:gd name="connsiteX2186" fmla="*/ 619082 w 1155641"/>
                <a:gd name="connsiteY2186" fmla="*/ 1251898 h 1497873"/>
                <a:gd name="connsiteX2187" fmla="*/ 616584 w 1155641"/>
                <a:gd name="connsiteY2187" fmla="*/ 1249174 h 1497873"/>
                <a:gd name="connsiteX2188" fmla="*/ 613520 w 1155641"/>
                <a:gd name="connsiteY2188" fmla="*/ 1247811 h 1497873"/>
                <a:gd name="connsiteX2189" fmla="*/ 605687 w 1155641"/>
                <a:gd name="connsiteY2189" fmla="*/ 1246903 h 1497873"/>
                <a:gd name="connsiteX2190" fmla="*/ 597855 w 1155641"/>
                <a:gd name="connsiteY2190" fmla="*/ 1247130 h 1497873"/>
                <a:gd name="connsiteX2191" fmla="*/ 589796 w 1155641"/>
                <a:gd name="connsiteY2191" fmla="*/ 1248492 h 1497873"/>
                <a:gd name="connsiteX2192" fmla="*/ 586050 w 1155641"/>
                <a:gd name="connsiteY2192" fmla="*/ 1248152 h 1497873"/>
                <a:gd name="connsiteX2193" fmla="*/ 583780 w 1155641"/>
                <a:gd name="connsiteY2193" fmla="*/ 1246109 h 1497873"/>
                <a:gd name="connsiteX2194" fmla="*/ 579807 w 1155641"/>
                <a:gd name="connsiteY2194" fmla="*/ 1239298 h 1497873"/>
                <a:gd name="connsiteX2195" fmla="*/ 578218 w 1155641"/>
                <a:gd name="connsiteY2195" fmla="*/ 1237596 h 1497873"/>
                <a:gd name="connsiteX2196" fmla="*/ 576856 w 1155641"/>
                <a:gd name="connsiteY2196" fmla="*/ 1236915 h 1497873"/>
                <a:gd name="connsiteX2197" fmla="*/ 572997 w 1155641"/>
                <a:gd name="connsiteY2197" fmla="*/ 1236801 h 1497873"/>
                <a:gd name="connsiteX2198" fmla="*/ 571294 w 1155641"/>
                <a:gd name="connsiteY2198" fmla="*/ 1235893 h 1497873"/>
                <a:gd name="connsiteX2199" fmla="*/ 569591 w 1155641"/>
                <a:gd name="connsiteY2199" fmla="*/ 1233850 h 1497873"/>
                <a:gd name="connsiteX2200" fmla="*/ 568116 w 1155641"/>
                <a:gd name="connsiteY2200" fmla="*/ 1231352 h 1497873"/>
                <a:gd name="connsiteX2201" fmla="*/ 567208 w 1155641"/>
                <a:gd name="connsiteY2201" fmla="*/ 1229309 h 1497873"/>
                <a:gd name="connsiteX2202" fmla="*/ 566754 w 1155641"/>
                <a:gd name="connsiteY2202" fmla="*/ 1227493 h 1497873"/>
                <a:gd name="connsiteX2203" fmla="*/ 566640 w 1155641"/>
                <a:gd name="connsiteY2203" fmla="*/ 1225904 h 1497873"/>
                <a:gd name="connsiteX2204" fmla="*/ 566413 w 1155641"/>
                <a:gd name="connsiteY2204" fmla="*/ 1224428 h 1497873"/>
                <a:gd name="connsiteX2205" fmla="*/ 565618 w 1155641"/>
                <a:gd name="connsiteY2205" fmla="*/ 1223066 h 1497873"/>
                <a:gd name="connsiteX2206" fmla="*/ 564484 w 1155641"/>
                <a:gd name="connsiteY2206" fmla="*/ 1221591 h 1497873"/>
                <a:gd name="connsiteX2207" fmla="*/ 563575 w 1155641"/>
                <a:gd name="connsiteY2207" fmla="*/ 1219889 h 1497873"/>
                <a:gd name="connsiteX2208" fmla="*/ 563575 w 1155641"/>
                <a:gd name="connsiteY2208" fmla="*/ 1218413 h 1497873"/>
                <a:gd name="connsiteX2209" fmla="*/ 565278 w 1155641"/>
                <a:gd name="connsiteY2209" fmla="*/ 1217618 h 1497873"/>
                <a:gd name="connsiteX2210" fmla="*/ 565392 w 1155641"/>
                <a:gd name="connsiteY2210" fmla="*/ 1218072 h 1497873"/>
                <a:gd name="connsiteX2211" fmla="*/ 566754 w 1155641"/>
                <a:gd name="connsiteY2211" fmla="*/ 1217164 h 1497873"/>
                <a:gd name="connsiteX2212" fmla="*/ 567208 w 1155641"/>
                <a:gd name="connsiteY2212" fmla="*/ 1216710 h 1497873"/>
                <a:gd name="connsiteX2213" fmla="*/ 566981 w 1155641"/>
                <a:gd name="connsiteY2213" fmla="*/ 1216370 h 1497873"/>
                <a:gd name="connsiteX2214" fmla="*/ 567662 w 1155641"/>
                <a:gd name="connsiteY2214" fmla="*/ 1212964 h 1497873"/>
                <a:gd name="connsiteX2215" fmla="*/ 567889 w 1155641"/>
                <a:gd name="connsiteY2215" fmla="*/ 1212850 h 1497873"/>
                <a:gd name="connsiteX2216" fmla="*/ 568456 w 1155641"/>
                <a:gd name="connsiteY2216" fmla="*/ 1210581 h 1497873"/>
                <a:gd name="connsiteX2217" fmla="*/ 568570 w 1155641"/>
                <a:gd name="connsiteY2217" fmla="*/ 1209559 h 1497873"/>
                <a:gd name="connsiteX2218" fmla="*/ 568343 w 1155641"/>
                <a:gd name="connsiteY2218" fmla="*/ 1208991 h 1497873"/>
                <a:gd name="connsiteX2219" fmla="*/ 567435 w 1155641"/>
                <a:gd name="connsiteY2219" fmla="*/ 1207629 h 1497873"/>
                <a:gd name="connsiteX2220" fmla="*/ 567208 w 1155641"/>
                <a:gd name="connsiteY2220" fmla="*/ 1206494 h 1497873"/>
                <a:gd name="connsiteX2221" fmla="*/ 567094 w 1155641"/>
                <a:gd name="connsiteY2221" fmla="*/ 1205700 h 1497873"/>
                <a:gd name="connsiteX2222" fmla="*/ 567094 w 1155641"/>
                <a:gd name="connsiteY2222" fmla="*/ 1205586 h 1497873"/>
                <a:gd name="connsiteX2223" fmla="*/ 567321 w 1155641"/>
                <a:gd name="connsiteY2223" fmla="*/ 1205359 h 1497873"/>
                <a:gd name="connsiteX2224" fmla="*/ 569591 w 1155641"/>
                <a:gd name="connsiteY2224" fmla="*/ 1200705 h 1497873"/>
                <a:gd name="connsiteX2225" fmla="*/ 570159 w 1155641"/>
                <a:gd name="connsiteY2225" fmla="*/ 1197413 h 1497873"/>
                <a:gd name="connsiteX2226" fmla="*/ 570727 w 1155641"/>
                <a:gd name="connsiteY2226" fmla="*/ 1195370 h 1497873"/>
                <a:gd name="connsiteX2227" fmla="*/ 570840 w 1155641"/>
                <a:gd name="connsiteY2227" fmla="*/ 1193668 h 1497873"/>
                <a:gd name="connsiteX2228" fmla="*/ 569705 w 1155641"/>
                <a:gd name="connsiteY2228" fmla="*/ 1192419 h 1497873"/>
                <a:gd name="connsiteX2229" fmla="*/ 572656 w 1155641"/>
                <a:gd name="connsiteY2229" fmla="*/ 1191170 h 1497873"/>
                <a:gd name="connsiteX2230" fmla="*/ 575154 w 1155641"/>
                <a:gd name="connsiteY2230" fmla="*/ 1188333 h 1497873"/>
                <a:gd name="connsiteX2231" fmla="*/ 577764 w 1155641"/>
                <a:gd name="connsiteY2231" fmla="*/ 1186289 h 1497873"/>
                <a:gd name="connsiteX2232" fmla="*/ 580829 w 1155641"/>
                <a:gd name="connsiteY2232" fmla="*/ 1187424 h 1497873"/>
                <a:gd name="connsiteX2233" fmla="*/ 583780 w 1155641"/>
                <a:gd name="connsiteY2233" fmla="*/ 1185381 h 1497873"/>
                <a:gd name="connsiteX2234" fmla="*/ 585029 w 1155641"/>
                <a:gd name="connsiteY2234" fmla="*/ 1183905 h 1497873"/>
                <a:gd name="connsiteX2235" fmla="*/ 585596 w 1155641"/>
                <a:gd name="connsiteY2235" fmla="*/ 1181976 h 1497873"/>
                <a:gd name="connsiteX2236" fmla="*/ 586164 w 1155641"/>
                <a:gd name="connsiteY2236" fmla="*/ 1180841 h 1497873"/>
                <a:gd name="connsiteX2237" fmla="*/ 587526 w 1155641"/>
                <a:gd name="connsiteY2237" fmla="*/ 1180841 h 1497873"/>
                <a:gd name="connsiteX2238" fmla="*/ 589115 w 1155641"/>
                <a:gd name="connsiteY2238" fmla="*/ 1181295 h 1497873"/>
                <a:gd name="connsiteX2239" fmla="*/ 590364 w 1155641"/>
                <a:gd name="connsiteY2239" fmla="*/ 1181409 h 1497873"/>
                <a:gd name="connsiteX2240" fmla="*/ 592407 w 1155641"/>
                <a:gd name="connsiteY2240" fmla="*/ 1179592 h 1497873"/>
                <a:gd name="connsiteX2241" fmla="*/ 592293 w 1155641"/>
                <a:gd name="connsiteY2241" fmla="*/ 1176641 h 1497873"/>
                <a:gd name="connsiteX2242" fmla="*/ 591953 w 1155641"/>
                <a:gd name="connsiteY2242" fmla="*/ 1173576 h 1497873"/>
                <a:gd name="connsiteX2243" fmla="*/ 593088 w 1155641"/>
                <a:gd name="connsiteY2243" fmla="*/ 1171420 h 1497873"/>
                <a:gd name="connsiteX2244" fmla="*/ 593655 w 1155641"/>
                <a:gd name="connsiteY2244" fmla="*/ 1172895 h 1497873"/>
                <a:gd name="connsiteX2245" fmla="*/ 594790 w 1155641"/>
                <a:gd name="connsiteY2245" fmla="*/ 1172782 h 1497873"/>
                <a:gd name="connsiteX2246" fmla="*/ 595926 w 1155641"/>
                <a:gd name="connsiteY2246" fmla="*/ 1172895 h 1497873"/>
                <a:gd name="connsiteX2247" fmla="*/ 596380 w 1155641"/>
                <a:gd name="connsiteY2247" fmla="*/ 1175166 h 1497873"/>
                <a:gd name="connsiteX2248" fmla="*/ 598763 w 1155641"/>
                <a:gd name="connsiteY2248" fmla="*/ 1180728 h 1497873"/>
                <a:gd name="connsiteX2249" fmla="*/ 601488 w 1155641"/>
                <a:gd name="connsiteY2249" fmla="*/ 1185495 h 1497873"/>
                <a:gd name="connsiteX2250" fmla="*/ 602509 w 1155641"/>
                <a:gd name="connsiteY2250" fmla="*/ 1186517 h 1497873"/>
                <a:gd name="connsiteX2251" fmla="*/ 605234 w 1155641"/>
                <a:gd name="connsiteY2251" fmla="*/ 1187879 h 1497873"/>
                <a:gd name="connsiteX2252" fmla="*/ 606369 w 1155641"/>
                <a:gd name="connsiteY2252" fmla="*/ 1188786 h 1497873"/>
                <a:gd name="connsiteX2253" fmla="*/ 606482 w 1155641"/>
                <a:gd name="connsiteY2253" fmla="*/ 1189808 h 1497873"/>
                <a:gd name="connsiteX2254" fmla="*/ 609547 w 1155641"/>
                <a:gd name="connsiteY2254" fmla="*/ 1191624 h 1497873"/>
                <a:gd name="connsiteX2255" fmla="*/ 613747 w 1155641"/>
                <a:gd name="connsiteY2255" fmla="*/ 1191057 h 1497873"/>
                <a:gd name="connsiteX2256" fmla="*/ 621806 w 1155641"/>
                <a:gd name="connsiteY2256" fmla="*/ 1187424 h 1497873"/>
                <a:gd name="connsiteX2257" fmla="*/ 625098 w 1155641"/>
                <a:gd name="connsiteY2257" fmla="*/ 1184814 h 1497873"/>
                <a:gd name="connsiteX2258" fmla="*/ 625892 w 1155641"/>
                <a:gd name="connsiteY2258" fmla="*/ 1183905 h 1497873"/>
                <a:gd name="connsiteX2259" fmla="*/ 626006 w 1155641"/>
                <a:gd name="connsiteY2259" fmla="*/ 1183338 h 1497873"/>
                <a:gd name="connsiteX2260" fmla="*/ 625892 w 1155641"/>
                <a:gd name="connsiteY2260" fmla="*/ 1182657 h 1497873"/>
                <a:gd name="connsiteX2261" fmla="*/ 625779 w 1155641"/>
                <a:gd name="connsiteY2261" fmla="*/ 1181181 h 1497873"/>
                <a:gd name="connsiteX2262" fmla="*/ 625552 w 1155641"/>
                <a:gd name="connsiteY2262" fmla="*/ 1180047 h 1497873"/>
                <a:gd name="connsiteX2263" fmla="*/ 624644 w 1155641"/>
                <a:gd name="connsiteY2263" fmla="*/ 1178911 h 1497873"/>
                <a:gd name="connsiteX2264" fmla="*/ 624417 w 1155641"/>
                <a:gd name="connsiteY2264" fmla="*/ 1177776 h 1497873"/>
                <a:gd name="connsiteX2265" fmla="*/ 627822 w 1155641"/>
                <a:gd name="connsiteY2265" fmla="*/ 1174825 h 1497873"/>
                <a:gd name="connsiteX2266" fmla="*/ 627254 w 1155641"/>
                <a:gd name="connsiteY2266" fmla="*/ 1173804 h 1497873"/>
                <a:gd name="connsiteX2267" fmla="*/ 627822 w 1155641"/>
                <a:gd name="connsiteY2267" fmla="*/ 1172782 h 1497873"/>
                <a:gd name="connsiteX2268" fmla="*/ 628957 w 1155641"/>
                <a:gd name="connsiteY2268" fmla="*/ 1171987 h 1497873"/>
                <a:gd name="connsiteX2269" fmla="*/ 630092 w 1155641"/>
                <a:gd name="connsiteY2269" fmla="*/ 1171647 h 1497873"/>
                <a:gd name="connsiteX2270" fmla="*/ 631000 w 1155641"/>
                <a:gd name="connsiteY2270" fmla="*/ 1171873 h 1497873"/>
                <a:gd name="connsiteX2271" fmla="*/ 634406 w 1155641"/>
                <a:gd name="connsiteY2271" fmla="*/ 1173236 h 1497873"/>
                <a:gd name="connsiteX2272" fmla="*/ 636562 w 1155641"/>
                <a:gd name="connsiteY2272" fmla="*/ 1173690 h 1497873"/>
                <a:gd name="connsiteX2273" fmla="*/ 639286 w 1155641"/>
                <a:gd name="connsiteY2273" fmla="*/ 1173690 h 1497873"/>
                <a:gd name="connsiteX2274" fmla="*/ 641556 w 1155641"/>
                <a:gd name="connsiteY2274" fmla="*/ 1172668 h 1497873"/>
                <a:gd name="connsiteX2275" fmla="*/ 642351 w 1155641"/>
                <a:gd name="connsiteY2275" fmla="*/ 1169944 h 1497873"/>
                <a:gd name="connsiteX2276" fmla="*/ 643827 w 1155641"/>
                <a:gd name="connsiteY2276" fmla="*/ 1170511 h 1497873"/>
                <a:gd name="connsiteX2277" fmla="*/ 644962 w 1155641"/>
                <a:gd name="connsiteY2277" fmla="*/ 1170171 h 1497873"/>
                <a:gd name="connsiteX2278" fmla="*/ 645983 w 1155641"/>
                <a:gd name="connsiteY2278" fmla="*/ 1169490 h 1497873"/>
                <a:gd name="connsiteX2279" fmla="*/ 647913 w 1155641"/>
                <a:gd name="connsiteY2279" fmla="*/ 1169036 h 1497873"/>
                <a:gd name="connsiteX2280" fmla="*/ 649275 w 1155641"/>
                <a:gd name="connsiteY2280" fmla="*/ 1168355 h 1497873"/>
                <a:gd name="connsiteX2281" fmla="*/ 650070 w 1155641"/>
                <a:gd name="connsiteY2281" fmla="*/ 1168241 h 1497873"/>
                <a:gd name="connsiteX2282" fmla="*/ 650524 w 1155641"/>
                <a:gd name="connsiteY2282" fmla="*/ 1168582 h 1497873"/>
                <a:gd name="connsiteX2283" fmla="*/ 650751 w 1155641"/>
                <a:gd name="connsiteY2283" fmla="*/ 1169377 h 1497873"/>
                <a:gd name="connsiteX2284" fmla="*/ 650864 w 1155641"/>
                <a:gd name="connsiteY2284" fmla="*/ 1170171 h 1497873"/>
                <a:gd name="connsiteX2285" fmla="*/ 651091 w 1155641"/>
                <a:gd name="connsiteY2285" fmla="*/ 1170739 h 1497873"/>
                <a:gd name="connsiteX2286" fmla="*/ 654724 w 1155641"/>
                <a:gd name="connsiteY2286" fmla="*/ 1173236 h 1497873"/>
                <a:gd name="connsiteX2287" fmla="*/ 655291 w 1155641"/>
                <a:gd name="connsiteY2287" fmla="*/ 1174030 h 1497873"/>
                <a:gd name="connsiteX2288" fmla="*/ 655405 w 1155641"/>
                <a:gd name="connsiteY2288" fmla="*/ 1178003 h 1497873"/>
                <a:gd name="connsiteX2289" fmla="*/ 655745 w 1155641"/>
                <a:gd name="connsiteY2289" fmla="*/ 1179138 h 1497873"/>
                <a:gd name="connsiteX2290" fmla="*/ 657221 w 1155641"/>
                <a:gd name="connsiteY2290" fmla="*/ 1182543 h 1497873"/>
                <a:gd name="connsiteX2291" fmla="*/ 669026 w 1155641"/>
                <a:gd name="connsiteY2291" fmla="*/ 1181635 h 1497873"/>
                <a:gd name="connsiteX2292" fmla="*/ 671750 w 1155641"/>
                <a:gd name="connsiteY2292" fmla="*/ 1183679 h 1497873"/>
                <a:gd name="connsiteX2293" fmla="*/ 671523 w 1155641"/>
                <a:gd name="connsiteY2293" fmla="*/ 1185836 h 1497873"/>
                <a:gd name="connsiteX2294" fmla="*/ 671637 w 1155641"/>
                <a:gd name="connsiteY2294" fmla="*/ 1186970 h 1497873"/>
                <a:gd name="connsiteX2295" fmla="*/ 672318 w 1155641"/>
                <a:gd name="connsiteY2295" fmla="*/ 1188333 h 1497873"/>
                <a:gd name="connsiteX2296" fmla="*/ 673339 w 1155641"/>
                <a:gd name="connsiteY2296" fmla="*/ 1189241 h 1497873"/>
                <a:gd name="connsiteX2297" fmla="*/ 676177 w 1155641"/>
                <a:gd name="connsiteY2297" fmla="*/ 1190489 h 1497873"/>
                <a:gd name="connsiteX2298" fmla="*/ 679582 w 1155641"/>
                <a:gd name="connsiteY2298" fmla="*/ 1193441 h 1497873"/>
                <a:gd name="connsiteX2299" fmla="*/ 682420 w 1155641"/>
                <a:gd name="connsiteY2299" fmla="*/ 1195143 h 1497873"/>
                <a:gd name="connsiteX2300" fmla="*/ 686960 w 1155641"/>
                <a:gd name="connsiteY2300" fmla="*/ 1196051 h 1497873"/>
                <a:gd name="connsiteX2301" fmla="*/ 688323 w 1155641"/>
                <a:gd name="connsiteY2301" fmla="*/ 1196732 h 1497873"/>
                <a:gd name="connsiteX2302" fmla="*/ 687869 w 1155641"/>
                <a:gd name="connsiteY2302" fmla="*/ 1197073 h 1497873"/>
                <a:gd name="connsiteX2303" fmla="*/ 687869 w 1155641"/>
                <a:gd name="connsiteY2303" fmla="*/ 1197187 h 1497873"/>
                <a:gd name="connsiteX2304" fmla="*/ 687641 w 1155641"/>
                <a:gd name="connsiteY2304" fmla="*/ 1197640 h 1497873"/>
                <a:gd name="connsiteX2305" fmla="*/ 689798 w 1155641"/>
                <a:gd name="connsiteY2305" fmla="*/ 1197640 h 1497873"/>
                <a:gd name="connsiteX2306" fmla="*/ 696041 w 1155641"/>
                <a:gd name="connsiteY2306" fmla="*/ 1198549 h 1497873"/>
                <a:gd name="connsiteX2307" fmla="*/ 698198 w 1155641"/>
                <a:gd name="connsiteY2307" fmla="*/ 1197981 h 1497873"/>
                <a:gd name="connsiteX2308" fmla="*/ 702511 w 1155641"/>
                <a:gd name="connsiteY2308" fmla="*/ 1195711 h 1497873"/>
                <a:gd name="connsiteX2309" fmla="*/ 706484 w 1155641"/>
                <a:gd name="connsiteY2309" fmla="*/ 1194803 h 1497873"/>
                <a:gd name="connsiteX2310" fmla="*/ 707846 w 1155641"/>
                <a:gd name="connsiteY2310" fmla="*/ 1193781 h 1497873"/>
                <a:gd name="connsiteX2311" fmla="*/ 709095 w 1155641"/>
                <a:gd name="connsiteY2311" fmla="*/ 1192646 h 1497873"/>
                <a:gd name="connsiteX2312" fmla="*/ 710457 w 1155641"/>
                <a:gd name="connsiteY2312" fmla="*/ 1191851 h 1497873"/>
                <a:gd name="connsiteX2313" fmla="*/ 717154 w 1155641"/>
                <a:gd name="connsiteY2313" fmla="*/ 1190716 h 1497873"/>
                <a:gd name="connsiteX2314" fmla="*/ 718403 w 1155641"/>
                <a:gd name="connsiteY2314" fmla="*/ 1189354 h 1497873"/>
                <a:gd name="connsiteX2315" fmla="*/ 722489 w 1155641"/>
                <a:gd name="connsiteY2315" fmla="*/ 1191738 h 1497873"/>
                <a:gd name="connsiteX2316" fmla="*/ 724532 w 1155641"/>
                <a:gd name="connsiteY2316" fmla="*/ 1192532 h 1497873"/>
                <a:gd name="connsiteX2317" fmla="*/ 726802 w 1155641"/>
                <a:gd name="connsiteY2317" fmla="*/ 1192873 h 1497873"/>
                <a:gd name="connsiteX2318" fmla="*/ 728278 w 1155641"/>
                <a:gd name="connsiteY2318" fmla="*/ 1192760 h 1497873"/>
                <a:gd name="connsiteX2319" fmla="*/ 731229 w 1155641"/>
                <a:gd name="connsiteY2319" fmla="*/ 1191965 h 1497873"/>
                <a:gd name="connsiteX2320" fmla="*/ 743034 w 1155641"/>
                <a:gd name="connsiteY2320" fmla="*/ 1193668 h 1497873"/>
                <a:gd name="connsiteX2321" fmla="*/ 748710 w 1155641"/>
                <a:gd name="connsiteY2321" fmla="*/ 1193327 h 1497873"/>
                <a:gd name="connsiteX2322" fmla="*/ 753931 w 1155641"/>
                <a:gd name="connsiteY2322" fmla="*/ 1191965 h 1497873"/>
                <a:gd name="connsiteX2323" fmla="*/ 758472 w 1155641"/>
                <a:gd name="connsiteY2323" fmla="*/ 1189581 h 1497873"/>
                <a:gd name="connsiteX2324" fmla="*/ 761650 w 1155641"/>
                <a:gd name="connsiteY2324" fmla="*/ 1191057 h 1497873"/>
                <a:gd name="connsiteX2325" fmla="*/ 766304 w 1155641"/>
                <a:gd name="connsiteY2325" fmla="*/ 1190148 h 1497873"/>
                <a:gd name="connsiteX2326" fmla="*/ 778222 w 1155641"/>
                <a:gd name="connsiteY2326" fmla="*/ 1185608 h 1497873"/>
                <a:gd name="connsiteX2327" fmla="*/ 781400 w 1155641"/>
                <a:gd name="connsiteY2327" fmla="*/ 1183452 h 1497873"/>
                <a:gd name="connsiteX2328" fmla="*/ 784124 w 1155641"/>
                <a:gd name="connsiteY2328" fmla="*/ 1180728 h 1497873"/>
                <a:gd name="connsiteX2329" fmla="*/ 787757 w 1155641"/>
                <a:gd name="connsiteY2329" fmla="*/ 1176187 h 1497873"/>
                <a:gd name="connsiteX2330" fmla="*/ 788778 w 1155641"/>
                <a:gd name="connsiteY2330" fmla="*/ 1175733 h 1497873"/>
                <a:gd name="connsiteX2331" fmla="*/ 791957 w 1155641"/>
                <a:gd name="connsiteY2331" fmla="*/ 1175960 h 1497873"/>
                <a:gd name="connsiteX2332" fmla="*/ 794000 w 1155641"/>
                <a:gd name="connsiteY2332" fmla="*/ 1175847 h 1497873"/>
                <a:gd name="connsiteX2333" fmla="*/ 801378 w 1155641"/>
                <a:gd name="connsiteY2333" fmla="*/ 1173917 h 1497873"/>
                <a:gd name="connsiteX2334" fmla="*/ 802740 w 1155641"/>
                <a:gd name="connsiteY2334" fmla="*/ 1173122 h 1497873"/>
                <a:gd name="connsiteX2335" fmla="*/ 803648 w 1155641"/>
                <a:gd name="connsiteY2335" fmla="*/ 1172668 h 1497873"/>
                <a:gd name="connsiteX2336" fmla="*/ 804556 w 1155641"/>
                <a:gd name="connsiteY2336" fmla="*/ 1172441 h 1497873"/>
                <a:gd name="connsiteX2337" fmla="*/ 807281 w 1155641"/>
                <a:gd name="connsiteY2337" fmla="*/ 1172668 h 1497873"/>
                <a:gd name="connsiteX2338" fmla="*/ 808189 w 1155641"/>
                <a:gd name="connsiteY2338" fmla="*/ 1173236 h 1497873"/>
                <a:gd name="connsiteX2339" fmla="*/ 809891 w 1155641"/>
                <a:gd name="connsiteY2339" fmla="*/ 1175506 h 1497873"/>
                <a:gd name="connsiteX2340" fmla="*/ 810572 w 1155641"/>
                <a:gd name="connsiteY2340" fmla="*/ 1176073 h 1497873"/>
                <a:gd name="connsiteX2341" fmla="*/ 811708 w 1155641"/>
                <a:gd name="connsiteY2341" fmla="*/ 1176187 h 1497873"/>
                <a:gd name="connsiteX2342" fmla="*/ 814205 w 1155641"/>
                <a:gd name="connsiteY2342" fmla="*/ 1176982 h 1497873"/>
                <a:gd name="connsiteX2343" fmla="*/ 817269 w 1155641"/>
                <a:gd name="connsiteY2343" fmla="*/ 1176754 h 1497873"/>
                <a:gd name="connsiteX2344" fmla="*/ 818177 w 1155641"/>
                <a:gd name="connsiteY2344" fmla="*/ 1176982 h 1497873"/>
                <a:gd name="connsiteX2345" fmla="*/ 818518 w 1155641"/>
                <a:gd name="connsiteY2345" fmla="*/ 1177435 h 1497873"/>
                <a:gd name="connsiteX2346" fmla="*/ 819540 w 1155641"/>
                <a:gd name="connsiteY2346" fmla="*/ 1179025 h 1497873"/>
                <a:gd name="connsiteX2347" fmla="*/ 820107 w 1155641"/>
                <a:gd name="connsiteY2347" fmla="*/ 1179592 h 1497873"/>
                <a:gd name="connsiteX2348" fmla="*/ 821923 w 1155641"/>
                <a:gd name="connsiteY2348" fmla="*/ 1179933 h 1497873"/>
                <a:gd name="connsiteX2349" fmla="*/ 823626 w 1155641"/>
                <a:gd name="connsiteY2349" fmla="*/ 1179252 h 1497873"/>
                <a:gd name="connsiteX2350" fmla="*/ 825329 w 1155641"/>
                <a:gd name="connsiteY2350" fmla="*/ 1178344 h 1497873"/>
                <a:gd name="connsiteX2351" fmla="*/ 830664 w 1155641"/>
                <a:gd name="connsiteY2351" fmla="*/ 1176414 h 1497873"/>
                <a:gd name="connsiteX2352" fmla="*/ 833161 w 1155641"/>
                <a:gd name="connsiteY2352" fmla="*/ 1173122 h 1497873"/>
                <a:gd name="connsiteX2353" fmla="*/ 836793 w 1155641"/>
                <a:gd name="connsiteY2353" fmla="*/ 1165971 h 1497873"/>
                <a:gd name="connsiteX2354" fmla="*/ 836453 w 1155641"/>
                <a:gd name="connsiteY2354" fmla="*/ 1165063 h 1497873"/>
                <a:gd name="connsiteX2355" fmla="*/ 836339 w 1155641"/>
                <a:gd name="connsiteY2355" fmla="*/ 1164836 h 1497873"/>
                <a:gd name="connsiteX2356" fmla="*/ 836453 w 1155641"/>
                <a:gd name="connsiteY2356" fmla="*/ 1164496 h 1497873"/>
                <a:gd name="connsiteX2357" fmla="*/ 836793 w 1155641"/>
                <a:gd name="connsiteY2357" fmla="*/ 1163474 h 1497873"/>
                <a:gd name="connsiteX2358" fmla="*/ 836453 w 1155641"/>
                <a:gd name="connsiteY2358" fmla="*/ 1163134 h 1497873"/>
                <a:gd name="connsiteX2359" fmla="*/ 837020 w 1155641"/>
                <a:gd name="connsiteY2359" fmla="*/ 1163134 h 1497873"/>
                <a:gd name="connsiteX2360" fmla="*/ 837361 w 1155641"/>
                <a:gd name="connsiteY2360" fmla="*/ 1164382 h 1497873"/>
                <a:gd name="connsiteX2361" fmla="*/ 836793 w 1155641"/>
                <a:gd name="connsiteY2361" fmla="*/ 1167334 h 1497873"/>
                <a:gd name="connsiteX2362" fmla="*/ 837247 w 1155641"/>
                <a:gd name="connsiteY2362" fmla="*/ 1168922 h 1497873"/>
                <a:gd name="connsiteX2363" fmla="*/ 838382 w 1155641"/>
                <a:gd name="connsiteY2363" fmla="*/ 1169830 h 1497873"/>
                <a:gd name="connsiteX2364" fmla="*/ 839971 w 1155641"/>
                <a:gd name="connsiteY2364" fmla="*/ 1170171 h 1497873"/>
                <a:gd name="connsiteX2365" fmla="*/ 841674 w 1155641"/>
                <a:gd name="connsiteY2365" fmla="*/ 1170284 h 1497873"/>
                <a:gd name="connsiteX2366" fmla="*/ 844512 w 1155641"/>
                <a:gd name="connsiteY2366" fmla="*/ 1169830 h 1497873"/>
                <a:gd name="connsiteX2367" fmla="*/ 852117 w 1155641"/>
                <a:gd name="connsiteY2367" fmla="*/ 1167106 h 1497873"/>
                <a:gd name="connsiteX2368" fmla="*/ 854274 w 1155641"/>
                <a:gd name="connsiteY2368" fmla="*/ 1165631 h 1497873"/>
                <a:gd name="connsiteX2369" fmla="*/ 855409 w 1155641"/>
                <a:gd name="connsiteY2369" fmla="*/ 1164609 h 1497873"/>
                <a:gd name="connsiteX2370" fmla="*/ 859155 w 1155641"/>
                <a:gd name="connsiteY2370" fmla="*/ 1162793 h 1497873"/>
                <a:gd name="connsiteX2371" fmla="*/ 863014 w 1155641"/>
                <a:gd name="connsiteY2371" fmla="*/ 1159160 h 1497873"/>
                <a:gd name="connsiteX2372" fmla="*/ 865625 w 1155641"/>
                <a:gd name="connsiteY2372" fmla="*/ 1157912 h 1497873"/>
                <a:gd name="connsiteX2373" fmla="*/ 811027 w 1155641"/>
                <a:gd name="connsiteY2373" fmla="*/ 1141794 h 1497873"/>
                <a:gd name="connsiteX2374" fmla="*/ 811027 w 1155641"/>
                <a:gd name="connsiteY2374" fmla="*/ 1143496 h 1497873"/>
                <a:gd name="connsiteX2375" fmla="*/ 812616 w 1155641"/>
                <a:gd name="connsiteY2375" fmla="*/ 1144291 h 1497873"/>
                <a:gd name="connsiteX2376" fmla="*/ 813751 w 1155641"/>
                <a:gd name="connsiteY2376" fmla="*/ 1145426 h 1497873"/>
                <a:gd name="connsiteX2377" fmla="*/ 814545 w 1155641"/>
                <a:gd name="connsiteY2377" fmla="*/ 1146901 h 1497873"/>
                <a:gd name="connsiteX2378" fmla="*/ 815113 w 1155641"/>
                <a:gd name="connsiteY2378" fmla="*/ 1148604 h 1497873"/>
                <a:gd name="connsiteX2379" fmla="*/ 814318 w 1155641"/>
                <a:gd name="connsiteY2379" fmla="*/ 1149399 h 1497873"/>
                <a:gd name="connsiteX2380" fmla="*/ 813183 w 1155641"/>
                <a:gd name="connsiteY2380" fmla="*/ 1150307 h 1497873"/>
                <a:gd name="connsiteX2381" fmla="*/ 810913 w 1155641"/>
                <a:gd name="connsiteY2381" fmla="*/ 1148150 h 1497873"/>
                <a:gd name="connsiteX2382" fmla="*/ 809437 w 1155641"/>
                <a:gd name="connsiteY2382" fmla="*/ 1146334 h 1497873"/>
                <a:gd name="connsiteX2383" fmla="*/ 809097 w 1155641"/>
                <a:gd name="connsiteY2383" fmla="*/ 1144404 h 1497873"/>
                <a:gd name="connsiteX2384" fmla="*/ 810459 w 1155641"/>
                <a:gd name="connsiteY2384" fmla="*/ 1141907 h 1497873"/>
                <a:gd name="connsiteX2385" fmla="*/ 811027 w 1155641"/>
                <a:gd name="connsiteY2385" fmla="*/ 1141907 h 1497873"/>
                <a:gd name="connsiteX2386" fmla="*/ 805351 w 1155641"/>
                <a:gd name="connsiteY2386" fmla="*/ 1136799 h 1497873"/>
                <a:gd name="connsiteX2387" fmla="*/ 804556 w 1155641"/>
                <a:gd name="connsiteY2387" fmla="*/ 1135891 h 1497873"/>
                <a:gd name="connsiteX2388" fmla="*/ 804670 w 1155641"/>
                <a:gd name="connsiteY2388" fmla="*/ 1133848 h 1497873"/>
                <a:gd name="connsiteX2389" fmla="*/ 805578 w 1155641"/>
                <a:gd name="connsiteY2389" fmla="*/ 1131805 h 1497873"/>
                <a:gd name="connsiteX2390" fmla="*/ 807054 w 1155641"/>
                <a:gd name="connsiteY2390" fmla="*/ 1130897 h 1497873"/>
                <a:gd name="connsiteX2391" fmla="*/ 810232 w 1155641"/>
                <a:gd name="connsiteY2391" fmla="*/ 1130897 h 1497873"/>
                <a:gd name="connsiteX2392" fmla="*/ 811027 w 1155641"/>
                <a:gd name="connsiteY2392" fmla="*/ 1131578 h 1497873"/>
                <a:gd name="connsiteX2393" fmla="*/ 810346 w 1155641"/>
                <a:gd name="connsiteY2393" fmla="*/ 1133394 h 1497873"/>
                <a:gd name="connsiteX2394" fmla="*/ 811027 w 1155641"/>
                <a:gd name="connsiteY2394" fmla="*/ 1133962 h 1497873"/>
                <a:gd name="connsiteX2395" fmla="*/ 811821 w 1155641"/>
                <a:gd name="connsiteY2395" fmla="*/ 1134869 h 1497873"/>
                <a:gd name="connsiteX2396" fmla="*/ 812275 w 1155641"/>
                <a:gd name="connsiteY2396" fmla="*/ 1135210 h 1497873"/>
                <a:gd name="connsiteX2397" fmla="*/ 812275 w 1155641"/>
                <a:gd name="connsiteY2397" fmla="*/ 1136005 h 1497873"/>
                <a:gd name="connsiteX2398" fmla="*/ 809664 w 1155641"/>
                <a:gd name="connsiteY2398" fmla="*/ 1136005 h 1497873"/>
                <a:gd name="connsiteX2399" fmla="*/ 810118 w 1155641"/>
                <a:gd name="connsiteY2399" fmla="*/ 1137480 h 1497873"/>
                <a:gd name="connsiteX2400" fmla="*/ 810459 w 1155641"/>
                <a:gd name="connsiteY2400" fmla="*/ 1138048 h 1497873"/>
                <a:gd name="connsiteX2401" fmla="*/ 810913 w 1155641"/>
                <a:gd name="connsiteY2401" fmla="*/ 1138502 h 1497873"/>
                <a:gd name="connsiteX2402" fmla="*/ 810913 w 1155641"/>
                <a:gd name="connsiteY2402" fmla="*/ 1139410 h 1497873"/>
                <a:gd name="connsiteX2403" fmla="*/ 809210 w 1155641"/>
                <a:gd name="connsiteY2403" fmla="*/ 1139751 h 1497873"/>
                <a:gd name="connsiteX2404" fmla="*/ 807848 w 1155641"/>
                <a:gd name="connsiteY2404" fmla="*/ 1138842 h 1497873"/>
                <a:gd name="connsiteX2405" fmla="*/ 806600 w 1155641"/>
                <a:gd name="connsiteY2405" fmla="*/ 1137594 h 1497873"/>
                <a:gd name="connsiteX2406" fmla="*/ 805351 w 1155641"/>
                <a:gd name="connsiteY2406" fmla="*/ 1136799 h 1497873"/>
                <a:gd name="connsiteX2407" fmla="*/ 801038 w 1155641"/>
                <a:gd name="connsiteY2407" fmla="*/ 1127492 h 1497873"/>
                <a:gd name="connsiteX2408" fmla="*/ 800924 w 1155641"/>
                <a:gd name="connsiteY2408" fmla="*/ 1128740 h 1497873"/>
                <a:gd name="connsiteX2409" fmla="*/ 797292 w 1155641"/>
                <a:gd name="connsiteY2409" fmla="*/ 1127151 h 1497873"/>
                <a:gd name="connsiteX2410" fmla="*/ 794341 w 1155641"/>
                <a:gd name="connsiteY2410" fmla="*/ 1124767 h 1497873"/>
                <a:gd name="connsiteX2411" fmla="*/ 796384 w 1155641"/>
                <a:gd name="connsiteY2411" fmla="*/ 1123292 h 1497873"/>
                <a:gd name="connsiteX2412" fmla="*/ 799903 w 1155641"/>
                <a:gd name="connsiteY2412" fmla="*/ 1123178 h 1497873"/>
                <a:gd name="connsiteX2413" fmla="*/ 801378 w 1155641"/>
                <a:gd name="connsiteY2413" fmla="*/ 1123632 h 1497873"/>
                <a:gd name="connsiteX2414" fmla="*/ 802400 w 1155641"/>
                <a:gd name="connsiteY2414" fmla="*/ 1125108 h 1497873"/>
                <a:gd name="connsiteX2415" fmla="*/ 801946 w 1155641"/>
                <a:gd name="connsiteY2415" fmla="*/ 1125675 h 1497873"/>
                <a:gd name="connsiteX2416" fmla="*/ 801605 w 1155641"/>
                <a:gd name="connsiteY2416" fmla="*/ 1126243 h 1497873"/>
                <a:gd name="connsiteX2417" fmla="*/ 801038 w 1155641"/>
                <a:gd name="connsiteY2417" fmla="*/ 1127492 h 1497873"/>
                <a:gd name="connsiteX2418" fmla="*/ 179459 w 1155641"/>
                <a:gd name="connsiteY2418" fmla="*/ 1062450 h 1497873"/>
                <a:gd name="connsiteX2419" fmla="*/ 179686 w 1155641"/>
                <a:gd name="connsiteY2419" fmla="*/ 1063132 h 1497873"/>
                <a:gd name="connsiteX2420" fmla="*/ 180140 w 1155641"/>
                <a:gd name="connsiteY2420" fmla="*/ 1063472 h 1497873"/>
                <a:gd name="connsiteX2421" fmla="*/ 180821 w 1155641"/>
                <a:gd name="connsiteY2421" fmla="*/ 1063472 h 1497873"/>
                <a:gd name="connsiteX2422" fmla="*/ 181502 w 1155641"/>
                <a:gd name="connsiteY2422" fmla="*/ 1062904 h 1497873"/>
                <a:gd name="connsiteX2423" fmla="*/ 181615 w 1155641"/>
                <a:gd name="connsiteY2423" fmla="*/ 1062791 h 1497873"/>
                <a:gd name="connsiteX2424" fmla="*/ 181842 w 1155641"/>
                <a:gd name="connsiteY2424" fmla="*/ 1062564 h 1497873"/>
                <a:gd name="connsiteX2425" fmla="*/ 182296 w 1155641"/>
                <a:gd name="connsiteY2425" fmla="*/ 1062904 h 1497873"/>
                <a:gd name="connsiteX2426" fmla="*/ 180367 w 1155641"/>
                <a:gd name="connsiteY2426" fmla="*/ 1064494 h 1497873"/>
                <a:gd name="connsiteX2427" fmla="*/ 179913 w 1155641"/>
                <a:gd name="connsiteY2427" fmla="*/ 1065288 h 1497873"/>
                <a:gd name="connsiteX2428" fmla="*/ 180253 w 1155641"/>
                <a:gd name="connsiteY2428" fmla="*/ 1066196 h 1497873"/>
                <a:gd name="connsiteX2429" fmla="*/ 179345 w 1155641"/>
                <a:gd name="connsiteY2429" fmla="*/ 1068013 h 1497873"/>
                <a:gd name="connsiteX2430" fmla="*/ 178664 w 1155641"/>
                <a:gd name="connsiteY2430" fmla="*/ 1072212 h 1497873"/>
                <a:gd name="connsiteX2431" fmla="*/ 177756 w 1155641"/>
                <a:gd name="connsiteY2431" fmla="*/ 1075618 h 1497873"/>
                <a:gd name="connsiteX2432" fmla="*/ 177302 w 1155641"/>
                <a:gd name="connsiteY2432" fmla="*/ 1076185 h 1497873"/>
                <a:gd name="connsiteX2433" fmla="*/ 176280 w 1155641"/>
                <a:gd name="connsiteY2433" fmla="*/ 1076526 h 1497873"/>
                <a:gd name="connsiteX2434" fmla="*/ 175145 w 1155641"/>
                <a:gd name="connsiteY2434" fmla="*/ 1076412 h 1497873"/>
                <a:gd name="connsiteX2435" fmla="*/ 174805 w 1155641"/>
                <a:gd name="connsiteY2435" fmla="*/ 1075731 h 1497873"/>
                <a:gd name="connsiteX2436" fmla="*/ 174692 w 1155641"/>
                <a:gd name="connsiteY2436" fmla="*/ 1074823 h 1497873"/>
                <a:gd name="connsiteX2437" fmla="*/ 174351 w 1155641"/>
                <a:gd name="connsiteY2437" fmla="*/ 1073915 h 1497873"/>
                <a:gd name="connsiteX2438" fmla="*/ 170832 w 1155641"/>
                <a:gd name="connsiteY2438" fmla="*/ 1067899 h 1497873"/>
                <a:gd name="connsiteX2439" fmla="*/ 169357 w 1155641"/>
                <a:gd name="connsiteY2439" fmla="*/ 1063813 h 1497873"/>
                <a:gd name="connsiteX2440" fmla="*/ 169810 w 1155641"/>
                <a:gd name="connsiteY2440" fmla="*/ 1061202 h 1497873"/>
                <a:gd name="connsiteX2441" fmla="*/ 169810 w 1155641"/>
                <a:gd name="connsiteY2441" fmla="*/ 1060294 h 1497873"/>
                <a:gd name="connsiteX2442" fmla="*/ 169129 w 1155641"/>
                <a:gd name="connsiteY2442" fmla="*/ 1060294 h 1497873"/>
                <a:gd name="connsiteX2443" fmla="*/ 169129 w 1155641"/>
                <a:gd name="connsiteY2443" fmla="*/ 1059499 h 1497873"/>
                <a:gd name="connsiteX2444" fmla="*/ 170491 w 1155641"/>
                <a:gd name="connsiteY2444" fmla="*/ 1057002 h 1497873"/>
                <a:gd name="connsiteX2445" fmla="*/ 172989 w 1155641"/>
                <a:gd name="connsiteY2445" fmla="*/ 1058591 h 1497873"/>
                <a:gd name="connsiteX2446" fmla="*/ 176054 w 1155641"/>
                <a:gd name="connsiteY2446" fmla="*/ 1058364 h 1497873"/>
                <a:gd name="connsiteX2447" fmla="*/ 178664 w 1155641"/>
                <a:gd name="connsiteY2447" fmla="*/ 1058818 h 1497873"/>
                <a:gd name="connsiteX2448" fmla="*/ 179459 w 1155641"/>
                <a:gd name="connsiteY2448" fmla="*/ 1062450 h 1497873"/>
                <a:gd name="connsiteX2449" fmla="*/ 164816 w 1155641"/>
                <a:gd name="connsiteY2449" fmla="*/ 1047580 h 1497873"/>
                <a:gd name="connsiteX2450" fmla="*/ 164816 w 1155641"/>
                <a:gd name="connsiteY2450" fmla="*/ 1051667 h 1497873"/>
                <a:gd name="connsiteX2451" fmla="*/ 165384 w 1155641"/>
                <a:gd name="connsiteY2451" fmla="*/ 1056662 h 1497873"/>
                <a:gd name="connsiteX2452" fmla="*/ 164816 w 1155641"/>
                <a:gd name="connsiteY2452" fmla="*/ 1058591 h 1497873"/>
                <a:gd name="connsiteX2453" fmla="*/ 163341 w 1155641"/>
                <a:gd name="connsiteY2453" fmla="*/ 1059272 h 1497873"/>
                <a:gd name="connsiteX2454" fmla="*/ 161297 w 1155641"/>
                <a:gd name="connsiteY2454" fmla="*/ 1059158 h 1497873"/>
                <a:gd name="connsiteX2455" fmla="*/ 159821 w 1155641"/>
                <a:gd name="connsiteY2455" fmla="*/ 1058250 h 1497873"/>
                <a:gd name="connsiteX2456" fmla="*/ 160049 w 1155641"/>
                <a:gd name="connsiteY2456" fmla="*/ 1056888 h 1497873"/>
                <a:gd name="connsiteX2457" fmla="*/ 160049 w 1155641"/>
                <a:gd name="connsiteY2457" fmla="*/ 1056094 h 1497873"/>
                <a:gd name="connsiteX2458" fmla="*/ 157665 w 1155641"/>
                <a:gd name="connsiteY2458" fmla="*/ 1053597 h 1497873"/>
                <a:gd name="connsiteX2459" fmla="*/ 156870 w 1155641"/>
                <a:gd name="connsiteY2459" fmla="*/ 1052007 h 1497873"/>
                <a:gd name="connsiteX2460" fmla="*/ 157438 w 1155641"/>
                <a:gd name="connsiteY2460" fmla="*/ 1050078 h 1497873"/>
                <a:gd name="connsiteX2461" fmla="*/ 158914 w 1155641"/>
                <a:gd name="connsiteY2461" fmla="*/ 1049056 h 1497873"/>
                <a:gd name="connsiteX2462" fmla="*/ 163227 w 1155641"/>
                <a:gd name="connsiteY2462" fmla="*/ 1048148 h 1497873"/>
                <a:gd name="connsiteX2463" fmla="*/ 164816 w 1155641"/>
                <a:gd name="connsiteY2463" fmla="*/ 1047580 h 1497873"/>
                <a:gd name="connsiteX2464" fmla="*/ 711933 w 1155641"/>
                <a:gd name="connsiteY2464" fmla="*/ 857452 h 1497873"/>
                <a:gd name="connsiteX2465" fmla="*/ 711025 w 1155641"/>
                <a:gd name="connsiteY2465" fmla="*/ 856884 h 1497873"/>
                <a:gd name="connsiteX2466" fmla="*/ 709549 w 1155641"/>
                <a:gd name="connsiteY2466" fmla="*/ 856998 h 1497873"/>
                <a:gd name="connsiteX2467" fmla="*/ 707960 w 1155641"/>
                <a:gd name="connsiteY2467" fmla="*/ 857565 h 1497873"/>
                <a:gd name="connsiteX2468" fmla="*/ 706711 w 1155641"/>
                <a:gd name="connsiteY2468" fmla="*/ 858360 h 1497873"/>
                <a:gd name="connsiteX2469" fmla="*/ 705917 w 1155641"/>
                <a:gd name="connsiteY2469" fmla="*/ 857679 h 1497873"/>
                <a:gd name="connsiteX2470" fmla="*/ 703760 w 1155641"/>
                <a:gd name="connsiteY2470" fmla="*/ 856658 h 1497873"/>
                <a:gd name="connsiteX2471" fmla="*/ 702738 w 1155641"/>
                <a:gd name="connsiteY2471" fmla="*/ 855749 h 1497873"/>
                <a:gd name="connsiteX2472" fmla="*/ 703419 w 1155641"/>
                <a:gd name="connsiteY2472" fmla="*/ 853252 h 1497873"/>
                <a:gd name="connsiteX2473" fmla="*/ 703987 w 1155641"/>
                <a:gd name="connsiteY2473" fmla="*/ 852117 h 1497873"/>
                <a:gd name="connsiteX2474" fmla="*/ 704781 w 1155641"/>
                <a:gd name="connsiteY2474" fmla="*/ 851550 h 1497873"/>
                <a:gd name="connsiteX2475" fmla="*/ 704441 w 1155641"/>
                <a:gd name="connsiteY2475" fmla="*/ 851095 h 1497873"/>
                <a:gd name="connsiteX2476" fmla="*/ 703987 w 1155641"/>
                <a:gd name="connsiteY2476" fmla="*/ 849847 h 1497873"/>
                <a:gd name="connsiteX2477" fmla="*/ 705917 w 1155641"/>
                <a:gd name="connsiteY2477" fmla="*/ 849847 h 1497873"/>
                <a:gd name="connsiteX2478" fmla="*/ 712046 w 1155641"/>
                <a:gd name="connsiteY2478" fmla="*/ 852003 h 1497873"/>
                <a:gd name="connsiteX2479" fmla="*/ 713976 w 1155641"/>
                <a:gd name="connsiteY2479" fmla="*/ 853252 h 1497873"/>
                <a:gd name="connsiteX2480" fmla="*/ 713635 w 1155641"/>
                <a:gd name="connsiteY2480" fmla="*/ 854046 h 1497873"/>
                <a:gd name="connsiteX2481" fmla="*/ 713635 w 1155641"/>
                <a:gd name="connsiteY2481" fmla="*/ 854841 h 1497873"/>
                <a:gd name="connsiteX2482" fmla="*/ 713976 w 1155641"/>
                <a:gd name="connsiteY2482" fmla="*/ 855863 h 1497873"/>
                <a:gd name="connsiteX2483" fmla="*/ 713295 w 1155641"/>
                <a:gd name="connsiteY2483" fmla="*/ 856317 h 1497873"/>
                <a:gd name="connsiteX2484" fmla="*/ 711933 w 1155641"/>
                <a:gd name="connsiteY2484" fmla="*/ 857452 h 1497873"/>
                <a:gd name="connsiteX2485" fmla="*/ 161865 w 1155641"/>
                <a:gd name="connsiteY2485" fmla="*/ 811935 h 1497873"/>
                <a:gd name="connsiteX2486" fmla="*/ 159595 w 1155641"/>
                <a:gd name="connsiteY2486" fmla="*/ 813637 h 1497873"/>
                <a:gd name="connsiteX2487" fmla="*/ 159595 w 1155641"/>
                <a:gd name="connsiteY2487" fmla="*/ 817156 h 1497873"/>
                <a:gd name="connsiteX2488" fmla="*/ 159140 w 1155641"/>
                <a:gd name="connsiteY2488" fmla="*/ 819994 h 1497873"/>
                <a:gd name="connsiteX2489" fmla="*/ 155622 w 1155641"/>
                <a:gd name="connsiteY2489" fmla="*/ 819767 h 1497873"/>
                <a:gd name="connsiteX2490" fmla="*/ 156416 w 1155641"/>
                <a:gd name="connsiteY2490" fmla="*/ 818631 h 1497873"/>
                <a:gd name="connsiteX2491" fmla="*/ 156757 w 1155641"/>
                <a:gd name="connsiteY2491" fmla="*/ 817383 h 1497873"/>
                <a:gd name="connsiteX2492" fmla="*/ 156870 w 1155641"/>
                <a:gd name="connsiteY2492" fmla="*/ 816135 h 1497873"/>
                <a:gd name="connsiteX2493" fmla="*/ 156870 w 1155641"/>
                <a:gd name="connsiteY2493" fmla="*/ 814885 h 1497873"/>
                <a:gd name="connsiteX2494" fmla="*/ 157438 w 1155641"/>
                <a:gd name="connsiteY2494" fmla="*/ 813864 h 1497873"/>
                <a:gd name="connsiteX2495" fmla="*/ 158687 w 1155641"/>
                <a:gd name="connsiteY2495" fmla="*/ 812502 h 1497873"/>
                <a:gd name="connsiteX2496" fmla="*/ 160616 w 1155641"/>
                <a:gd name="connsiteY2496" fmla="*/ 810913 h 1497873"/>
                <a:gd name="connsiteX2497" fmla="*/ 162092 w 1155641"/>
                <a:gd name="connsiteY2497" fmla="*/ 810232 h 1497873"/>
                <a:gd name="connsiteX2498" fmla="*/ 162319 w 1155641"/>
                <a:gd name="connsiteY2498" fmla="*/ 808643 h 1497873"/>
                <a:gd name="connsiteX2499" fmla="*/ 162092 w 1155641"/>
                <a:gd name="connsiteY2499" fmla="*/ 806940 h 1497873"/>
                <a:gd name="connsiteX2500" fmla="*/ 162319 w 1155641"/>
                <a:gd name="connsiteY2500" fmla="*/ 805578 h 1497873"/>
                <a:gd name="connsiteX2501" fmla="*/ 163000 w 1155641"/>
                <a:gd name="connsiteY2501" fmla="*/ 805465 h 1497873"/>
                <a:gd name="connsiteX2502" fmla="*/ 164703 w 1155641"/>
                <a:gd name="connsiteY2502" fmla="*/ 805691 h 1497873"/>
                <a:gd name="connsiteX2503" fmla="*/ 165043 w 1155641"/>
                <a:gd name="connsiteY2503" fmla="*/ 805124 h 1497873"/>
                <a:gd name="connsiteX2504" fmla="*/ 165270 w 1155641"/>
                <a:gd name="connsiteY2504" fmla="*/ 804556 h 1497873"/>
                <a:gd name="connsiteX2505" fmla="*/ 165837 w 1155641"/>
                <a:gd name="connsiteY2505" fmla="*/ 803989 h 1497873"/>
                <a:gd name="connsiteX2506" fmla="*/ 167086 w 1155641"/>
                <a:gd name="connsiteY2506" fmla="*/ 802967 h 1497873"/>
                <a:gd name="connsiteX2507" fmla="*/ 167086 w 1155641"/>
                <a:gd name="connsiteY2507" fmla="*/ 803989 h 1497873"/>
                <a:gd name="connsiteX2508" fmla="*/ 167313 w 1155641"/>
                <a:gd name="connsiteY2508" fmla="*/ 804784 h 1497873"/>
                <a:gd name="connsiteX2509" fmla="*/ 167767 w 1155641"/>
                <a:gd name="connsiteY2509" fmla="*/ 805691 h 1497873"/>
                <a:gd name="connsiteX2510" fmla="*/ 168675 w 1155641"/>
                <a:gd name="connsiteY2510" fmla="*/ 806713 h 1497873"/>
                <a:gd name="connsiteX2511" fmla="*/ 168902 w 1155641"/>
                <a:gd name="connsiteY2511" fmla="*/ 808189 h 1497873"/>
                <a:gd name="connsiteX2512" fmla="*/ 168562 w 1155641"/>
                <a:gd name="connsiteY2512" fmla="*/ 809778 h 1497873"/>
                <a:gd name="connsiteX2513" fmla="*/ 167654 w 1155641"/>
                <a:gd name="connsiteY2513" fmla="*/ 811027 h 1497873"/>
                <a:gd name="connsiteX2514" fmla="*/ 161865 w 1155641"/>
                <a:gd name="connsiteY2514" fmla="*/ 811935 h 1497873"/>
                <a:gd name="connsiteX2515" fmla="*/ 309087 w 1155641"/>
                <a:gd name="connsiteY2515" fmla="*/ 875841 h 1497873"/>
                <a:gd name="connsiteX2516" fmla="*/ 311811 w 1155641"/>
                <a:gd name="connsiteY2516" fmla="*/ 878451 h 1497873"/>
                <a:gd name="connsiteX2517" fmla="*/ 312378 w 1155641"/>
                <a:gd name="connsiteY2517" fmla="*/ 879360 h 1497873"/>
                <a:gd name="connsiteX2518" fmla="*/ 312378 w 1155641"/>
                <a:gd name="connsiteY2518" fmla="*/ 880608 h 1497873"/>
                <a:gd name="connsiteX2519" fmla="*/ 311244 w 1155641"/>
                <a:gd name="connsiteY2519" fmla="*/ 882765 h 1497873"/>
                <a:gd name="connsiteX2520" fmla="*/ 311016 w 1155641"/>
                <a:gd name="connsiteY2520" fmla="*/ 884013 h 1497873"/>
                <a:gd name="connsiteX2521" fmla="*/ 310676 w 1155641"/>
                <a:gd name="connsiteY2521" fmla="*/ 886737 h 1497873"/>
                <a:gd name="connsiteX2522" fmla="*/ 309881 w 1155641"/>
                <a:gd name="connsiteY2522" fmla="*/ 888667 h 1497873"/>
                <a:gd name="connsiteX2523" fmla="*/ 307724 w 1155641"/>
                <a:gd name="connsiteY2523" fmla="*/ 892299 h 1497873"/>
                <a:gd name="connsiteX2524" fmla="*/ 306136 w 1155641"/>
                <a:gd name="connsiteY2524" fmla="*/ 896953 h 1497873"/>
                <a:gd name="connsiteX2525" fmla="*/ 304887 w 1155641"/>
                <a:gd name="connsiteY2525" fmla="*/ 898656 h 1497873"/>
                <a:gd name="connsiteX2526" fmla="*/ 302730 w 1155641"/>
                <a:gd name="connsiteY2526" fmla="*/ 899337 h 1497873"/>
                <a:gd name="connsiteX2527" fmla="*/ 301255 w 1155641"/>
                <a:gd name="connsiteY2527" fmla="*/ 900018 h 1497873"/>
                <a:gd name="connsiteX2528" fmla="*/ 300120 w 1155641"/>
                <a:gd name="connsiteY2528" fmla="*/ 901721 h 1497873"/>
                <a:gd name="connsiteX2529" fmla="*/ 298417 w 1155641"/>
                <a:gd name="connsiteY2529" fmla="*/ 905353 h 1497873"/>
                <a:gd name="connsiteX2530" fmla="*/ 297168 w 1155641"/>
                <a:gd name="connsiteY2530" fmla="*/ 906829 h 1497873"/>
                <a:gd name="connsiteX2531" fmla="*/ 294785 w 1155641"/>
                <a:gd name="connsiteY2531" fmla="*/ 908985 h 1497873"/>
                <a:gd name="connsiteX2532" fmla="*/ 293763 w 1155641"/>
                <a:gd name="connsiteY2532" fmla="*/ 910688 h 1497873"/>
                <a:gd name="connsiteX2533" fmla="*/ 292968 w 1155641"/>
                <a:gd name="connsiteY2533" fmla="*/ 913185 h 1497873"/>
                <a:gd name="connsiteX2534" fmla="*/ 292855 w 1155641"/>
                <a:gd name="connsiteY2534" fmla="*/ 915115 h 1497873"/>
                <a:gd name="connsiteX2535" fmla="*/ 293309 w 1155641"/>
                <a:gd name="connsiteY2535" fmla="*/ 920450 h 1497873"/>
                <a:gd name="connsiteX2536" fmla="*/ 293536 w 1155641"/>
                <a:gd name="connsiteY2536" fmla="*/ 921585 h 1497873"/>
                <a:gd name="connsiteX2537" fmla="*/ 295806 w 1155641"/>
                <a:gd name="connsiteY2537" fmla="*/ 928055 h 1497873"/>
                <a:gd name="connsiteX2538" fmla="*/ 296828 w 1155641"/>
                <a:gd name="connsiteY2538" fmla="*/ 929644 h 1497873"/>
                <a:gd name="connsiteX2539" fmla="*/ 298303 w 1155641"/>
                <a:gd name="connsiteY2539" fmla="*/ 930325 h 1497873"/>
                <a:gd name="connsiteX2540" fmla="*/ 299098 w 1155641"/>
                <a:gd name="connsiteY2540" fmla="*/ 931006 h 1497873"/>
                <a:gd name="connsiteX2541" fmla="*/ 301255 w 1155641"/>
                <a:gd name="connsiteY2541" fmla="*/ 934071 h 1497873"/>
                <a:gd name="connsiteX2542" fmla="*/ 303411 w 1155641"/>
                <a:gd name="connsiteY2542" fmla="*/ 935660 h 1497873"/>
                <a:gd name="connsiteX2543" fmla="*/ 303184 w 1155641"/>
                <a:gd name="connsiteY2543" fmla="*/ 937589 h 1497873"/>
                <a:gd name="connsiteX2544" fmla="*/ 299552 w 1155641"/>
                <a:gd name="connsiteY2544" fmla="*/ 947124 h 1497873"/>
                <a:gd name="connsiteX2545" fmla="*/ 298984 w 1155641"/>
                <a:gd name="connsiteY2545" fmla="*/ 951097 h 1497873"/>
                <a:gd name="connsiteX2546" fmla="*/ 299893 w 1155641"/>
                <a:gd name="connsiteY2546" fmla="*/ 954503 h 1497873"/>
                <a:gd name="connsiteX2547" fmla="*/ 300460 w 1155641"/>
                <a:gd name="connsiteY2547" fmla="*/ 954048 h 1497873"/>
                <a:gd name="connsiteX2548" fmla="*/ 301141 w 1155641"/>
                <a:gd name="connsiteY2548" fmla="*/ 953708 h 1497873"/>
                <a:gd name="connsiteX2549" fmla="*/ 301708 w 1155641"/>
                <a:gd name="connsiteY2549" fmla="*/ 953708 h 1497873"/>
                <a:gd name="connsiteX2550" fmla="*/ 301936 w 1155641"/>
                <a:gd name="connsiteY2550" fmla="*/ 954503 h 1497873"/>
                <a:gd name="connsiteX2551" fmla="*/ 301595 w 1155641"/>
                <a:gd name="connsiteY2551" fmla="*/ 955638 h 1497873"/>
                <a:gd name="connsiteX2552" fmla="*/ 301027 w 1155641"/>
                <a:gd name="connsiteY2552" fmla="*/ 955979 h 1497873"/>
                <a:gd name="connsiteX2553" fmla="*/ 300346 w 1155641"/>
                <a:gd name="connsiteY2553" fmla="*/ 955979 h 1497873"/>
                <a:gd name="connsiteX2554" fmla="*/ 299893 w 1155641"/>
                <a:gd name="connsiteY2554" fmla="*/ 956319 h 1497873"/>
                <a:gd name="connsiteX2555" fmla="*/ 299211 w 1155641"/>
                <a:gd name="connsiteY2555" fmla="*/ 957908 h 1497873"/>
                <a:gd name="connsiteX2556" fmla="*/ 298757 w 1155641"/>
                <a:gd name="connsiteY2556" fmla="*/ 959497 h 1497873"/>
                <a:gd name="connsiteX2557" fmla="*/ 298757 w 1155641"/>
                <a:gd name="connsiteY2557" fmla="*/ 960973 h 1497873"/>
                <a:gd name="connsiteX2558" fmla="*/ 299325 w 1155641"/>
                <a:gd name="connsiteY2558" fmla="*/ 962335 h 1497873"/>
                <a:gd name="connsiteX2559" fmla="*/ 298644 w 1155641"/>
                <a:gd name="connsiteY2559" fmla="*/ 962335 h 1497873"/>
                <a:gd name="connsiteX2560" fmla="*/ 298644 w 1155641"/>
                <a:gd name="connsiteY2560" fmla="*/ 963129 h 1497873"/>
                <a:gd name="connsiteX2561" fmla="*/ 299098 w 1155641"/>
                <a:gd name="connsiteY2561" fmla="*/ 963356 h 1497873"/>
                <a:gd name="connsiteX2562" fmla="*/ 299552 w 1155641"/>
                <a:gd name="connsiteY2562" fmla="*/ 963811 h 1497873"/>
                <a:gd name="connsiteX2563" fmla="*/ 300006 w 1155641"/>
                <a:gd name="connsiteY2563" fmla="*/ 964037 h 1497873"/>
                <a:gd name="connsiteX2564" fmla="*/ 300006 w 1155641"/>
                <a:gd name="connsiteY2564" fmla="*/ 964832 h 1497873"/>
                <a:gd name="connsiteX2565" fmla="*/ 298757 w 1155641"/>
                <a:gd name="connsiteY2565" fmla="*/ 966308 h 1497873"/>
                <a:gd name="connsiteX2566" fmla="*/ 297963 w 1155641"/>
                <a:gd name="connsiteY2566" fmla="*/ 968918 h 1497873"/>
                <a:gd name="connsiteX2567" fmla="*/ 297395 w 1155641"/>
                <a:gd name="connsiteY2567" fmla="*/ 972097 h 1497873"/>
                <a:gd name="connsiteX2568" fmla="*/ 297282 w 1155641"/>
                <a:gd name="connsiteY2568" fmla="*/ 975162 h 1497873"/>
                <a:gd name="connsiteX2569" fmla="*/ 297395 w 1155641"/>
                <a:gd name="connsiteY2569" fmla="*/ 976750 h 1497873"/>
                <a:gd name="connsiteX2570" fmla="*/ 297849 w 1155641"/>
                <a:gd name="connsiteY2570" fmla="*/ 979815 h 1497873"/>
                <a:gd name="connsiteX2571" fmla="*/ 297963 w 1155641"/>
                <a:gd name="connsiteY2571" fmla="*/ 981631 h 1497873"/>
                <a:gd name="connsiteX2572" fmla="*/ 297736 w 1155641"/>
                <a:gd name="connsiteY2572" fmla="*/ 982880 h 1497873"/>
                <a:gd name="connsiteX2573" fmla="*/ 296828 w 1155641"/>
                <a:gd name="connsiteY2573" fmla="*/ 984923 h 1497873"/>
                <a:gd name="connsiteX2574" fmla="*/ 296601 w 1155641"/>
                <a:gd name="connsiteY2574" fmla="*/ 986739 h 1497873"/>
                <a:gd name="connsiteX2575" fmla="*/ 296374 w 1155641"/>
                <a:gd name="connsiteY2575" fmla="*/ 987534 h 1497873"/>
                <a:gd name="connsiteX2576" fmla="*/ 295920 w 1155641"/>
                <a:gd name="connsiteY2576" fmla="*/ 988556 h 1497873"/>
                <a:gd name="connsiteX2577" fmla="*/ 295466 w 1155641"/>
                <a:gd name="connsiteY2577" fmla="*/ 989918 h 1497873"/>
                <a:gd name="connsiteX2578" fmla="*/ 295125 w 1155641"/>
                <a:gd name="connsiteY2578" fmla="*/ 991847 h 1497873"/>
                <a:gd name="connsiteX2579" fmla="*/ 295806 w 1155641"/>
                <a:gd name="connsiteY2579" fmla="*/ 997409 h 1497873"/>
                <a:gd name="connsiteX2580" fmla="*/ 295579 w 1155641"/>
                <a:gd name="connsiteY2580" fmla="*/ 1000928 h 1497873"/>
                <a:gd name="connsiteX2581" fmla="*/ 293195 w 1155641"/>
                <a:gd name="connsiteY2581" fmla="*/ 1009101 h 1497873"/>
                <a:gd name="connsiteX2582" fmla="*/ 294785 w 1155641"/>
                <a:gd name="connsiteY2582" fmla="*/ 1011371 h 1497873"/>
                <a:gd name="connsiteX2583" fmla="*/ 294217 w 1155641"/>
                <a:gd name="connsiteY2583" fmla="*/ 1015344 h 1497873"/>
                <a:gd name="connsiteX2584" fmla="*/ 291833 w 1155641"/>
                <a:gd name="connsiteY2584" fmla="*/ 1022041 h 1497873"/>
                <a:gd name="connsiteX2585" fmla="*/ 290698 w 1155641"/>
                <a:gd name="connsiteY2585" fmla="*/ 1027490 h 1497873"/>
                <a:gd name="connsiteX2586" fmla="*/ 290585 w 1155641"/>
                <a:gd name="connsiteY2586" fmla="*/ 1029305 h 1497873"/>
                <a:gd name="connsiteX2587" fmla="*/ 290925 w 1155641"/>
                <a:gd name="connsiteY2587" fmla="*/ 1031122 h 1497873"/>
                <a:gd name="connsiteX2588" fmla="*/ 291720 w 1155641"/>
                <a:gd name="connsiteY2588" fmla="*/ 1032370 h 1497873"/>
                <a:gd name="connsiteX2589" fmla="*/ 293990 w 1155641"/>
                <a:gd name="connsiteY2589" fmla="*/ 1034073 h 1497873"/>
                <a:gd name="connsiteX2590" fmla="*/ 293990 w 1155641"/>
                <a:gd name="connsiteY2590" fmla="*/ 1034867 h 1497873"/>
                <a:gd name="connsiteX2591" fmla="*/ 291379 w 1155641"/>
                <a:gd name="connsiteY2591" fmla="*/ 1035889 h 1497873"/>
                <a:gd name="connsiteX2592" fmla="*/ 288882 w 1155641"/>
                <a:gd name="connsiteY2592" fmla="*/ 1038727 h 1497873"/>
                <a:gd name="connsiteX2593" fmla="*/ 287520 w 1155641"/>
                <a:gd name="connsiteY2593" fmla="*/ 1042246 h 1497873"/>
                <a:gd name="connsiteX2594" fmla="*/ 288088 w 1155641"/>
                <a:gd name="connsiteY2594" fmla="*/ 1045311 h 1497873"/>
                <a:gd name="connsiteX2595" fmla="*/ 287293 w 1155641"/>
                <a:gd name="connsiteY2595" fmla="*/ 1046445 h 1497873"/>
                <a:gd name="connsiteX2596" fmla="*/ 287633 w 1155641"/>
                <a:gd name="connsiteY2596" fmla="*/ 1047126 h 1497873"/>
                <a:gd name="connsiteX2597" fmla="*/ 288314 w 1155641"/>
                <a:gd name="connsiteY2597" fmla="*/ 1047807 h 1497873"/>
                <a:gd name="connsiteX2598" fmla="*/ 288655 w 1155641"/>
                <a:gd name="connsiteY2598" fmla="*/ 1048602 h 1497873"/>
                <a:gd name="connsiteX2599" fmla="*/ 288428 w 1155641"/>
                <a:gd name="connsiteY2599" fmla="*/ 1049510 h 1497873"/>
                <a:gd name="connsiteX2600" fmla="*/ 287520 w 1155641"/>
                <a:gd name="connsiteY2600" fmla="*/ 1052007 h 1497873"/>
                <a:gd name="connsiteX2601" fmla="*/ 287293 w 1155641"/>
                <a:gd name="connsiteY2601" fmla="*/ 1053256 h 1497873"/>
                <a:gd name="connsiteX2602" fmla="*/ 286498 w 1155641"/>
                <a:gd name="connsiteY2602" fmla="*/ 1054391 h 1497873"/>
                <a:gd name="connsiteX2603" fmla="*/ 284682 w 1155641"/>
                <a:gd name="connsiteY2603" fmla="*/ 1055072 h 1497873"/>
                <a:gd name="connsiteX2604" fmla="*/ 283093 w 1155641"/>
                <a:gd name="connsiteY2604" fmla="*/ 1056207 h 1497873"/>
                <a:gd name="connsiteX2605" fmla="*/ 282639 w 1155641"/>
                <a:gd name="connsiteY2605" fmla="*/ 1058705 h 1497873"/>
                <a:gd name="connsiteX2606" fmla="*/ 281844 w 1155641"/>
                <a:gd name="connsiteY2606" fmla="*/ 1058250 h 1497873"/>
                <a:gd name="connsiteX2607" fmla="*/ 281504 w 1155641"/>
                <a:gd name="connsiteY2607" fmla="*/ 1057796 h 1497873"/>
                <a:gd name="connsiteX2608" fmla="*/ 281504 w 1155641"/>
                <a:gd name="connsiteY2608" fmla="*/ 1057229 h 1497873"/>
                <a:gd name="connsiteX2609" fmla="*/ 281958 w 1155641"/>
                <a:gd name="connsiteY2609" fmla="*/ 1056207 h 1497873"/>
                <a:gd name="connsiteX2610" fmla="*/ 280482 w 1155641"/>
                <a:gd name="connsiteY2610" fmla="*/ 1055072 h 1497873"/>
                <a:gd name="connsiteX2611" fmla="*/ 279007 w 1155641"/>
                <a:gd name="connsiteY2611" fmla="*/ 1054845 h 1497873"/>
                <a:gd name="connsiteX2612" fmla="*/ 277531 w 1155641"/>
                <a:gd name="connsiteY2612" fmla="*/ 1055300 h 1497873"/>
                <a:gd name="connsiteX2613" fmla="*/ 276056 w 1155641"/>
                <a:gd name="connsiteY2613" fmla="*/ 1056207 h 1497873"/>
                <a:gd name="connsiteX2614" fmla="*/ 275375 w 1155641"/>
                <a:gd name="connsiteY2614" fmla="*/ 1056207 h 1497873"/>
                <a:gd name="connsiteX2615" fmla="*/ 274920 w 1155641"/>
                <a:gd name="connsiteY2615" fmla="*/ 1055072 h 1497873"/>
                <a:gd name="connsiteX2616" fmla="*/ 274012 w 1155641"/>
                <a:gd name="connsiteY2616" fmla="*/ 1054391 h 1497873"/>
                <a:gd name="connsiteX2617" fmla="*/ 272083 w 1155641"/>
                <a:gd name="connsiteY2617" fmla="*/ 1053483 h 1497873"/>
                <a:gd name="connsiteX2618" fmla="*/ 269585 w 1155641"/>
                <a:gd name="connsiteY2618" fmla="*/ 1050645 h 1497873"/>
                <a:gd name="connsiteX2619" fmla="*/ 269018 w 1155641"/>
                <a:gd name="connsiteY2619" fmla="*/ 1050191 h 1497873"/>
                <a:gd name="connsiteX2620" fmla="*/ 268110 w 1155641"/>
                <a:gd name="connsiteY2620" fmla="*/ 1049624 h 1497873"/>
                <a:gd name="connsiteX2621" fmla="*/ 265840 w 1155641"/>
                <a:gd name="connsiteY2621" fmla="*/ 1047240 h 1497873"/>
                <a:gd name="connsiteX2622" fmla="*/ 265045 w 1155641"/>
                <a:gd name="connsiteY2622" fmla="*/ 1046673 h 1497873"/>
                <a:gd name="connsiteX2623" fmla="*/ 264024 w 1155641"/>
                <a:gd name="connsiteY2623" fmla="*/ 1046445 h 1497873"/>
                <a:gd name="connsiteX2624" fmla="*/ 262661 w 1155641"/>
                <a:gd name="connsiteY2624" fmla="*/ 1045764 h 1497873"/>
                <a:gd name="connsiteX2625" fmla="*/ 261413 w 1155641"/>
                <a:gd name="connsiteY2625" fmla="*/ 1044970 h 1497873"/>
                <a:gd name="connsiteX2626" fmla="*/ 260732 w 1155641"/>
                <a:gd name="connsiteY2626" fmla="*/ 1044175 h 1497873"/>
                <a:gd name="connsiteX2627" fmla="*/ 260051 w 1155641"/>
                <a:gd name="connsiteY2627" fmla="*/ 1045083 h 1497873"/>
                <a:gd name="connsiteX2628" fmla="*/ 258689 w 1155641"/>
                <a:gd name="connsiteY2628" fmla="*/ 1044289 h 1497873"/>
                <a:gd name="connsiteX2629" fmla="*/ 256872 w 1155641"/>
                <a:gd name="connsiteY2629" fmla="*/ 1043721 h 1497873"/>
                <a:gd name="connsiteX2630" fmla="*/ 253354 w 1155641"/>
                <a:gd name="connsiteY2630" fmla="*/ 1043380 h 1497873"/>
                <a:gd name="connsiteX2631" fmla="*/ 251537 w 1155641"/>
                <a:gd name="connsiteY2631" fmla="*/ 1044289 h 1497873"/>
                <a:gd name="connsiteX2632" fmla="*/ 249948 w 1155641"/>
                <a:gd name="connsiteY2632" fmla="*/ 1045992 h 1497873"/>
                <a:gd name="connsiteX2633" fmla="*/ 248813 w 1155641"/>
                <a:gd name="connsiteY2633" fmla="*/ 1047694 h 1497873"/>
                <a:gd name="connsiteX2634" fmla="*/ 248473 w 1155641"/>
                <a:gd name="connsiteY2634" fmla="*/ 1048489 h 1497873"/>
                <a:gd name="connsiteX2635" fmla="*/ 245635 w 1155641"/>
                <a:gd name="connsiteY2635" fmla="*/ 1047580 h 1497873"/>
                <a:gd name="connsiteX2636" fmla="*/ 243365 w 1155641"/>
                <a:gd name="connsiteY2636" fmla="*/ 1045424 h 1497873"/>
                <a:gd name="connsiteX2637" fmla="*/ 239392 w 1155641"/>
                <a:gd name="connsiteY2637" fmla="*/ 1040770 h 1497873"/>
                <a:gd name="connsiteX2638" fmla="*/ 238484 w 1155641"/>
                <a:gd name="connsiteY2638" fmla="*/ 1041451 h 1497873"/>
                <a:gd name="connsiteX2639" fmla="*/ 237689 w 1155641"/>
                <a:gd name="connsiteY2639" fmla="*/ 1040884 h 1497873"/>
                <a:gd name="connsiteX2640" fmla="*/ 236895 w 1155641"/>
                <a:gd name="connsiteY2640" fmla="*/ 1039862 h 1497873"/>
                <a:gd name="connsiteX2641" fmla="*/ 235987 w 1155641"/>
                <a:gd name="connsiteY2641" fmla="*/ 1039067 h 1497873"/>
                <a:gd name="connsiteX2642" fmla="*/ 234625 w 1155641"/>
                <a:gd name="connsiteY2642" fmla="*/ 1038727 h 1497873"/>
                <a:gd name="connsiteX2643" fmla="*/ 233603 w 1155641"/>
                <a:gd name="connsiteY2643" fmla="*/ 1038840 h 1497873"/>
                <a:gd name="connsiteX2644" fmla="*/ 233489 w 1155641"/>
                <a:gd name="connsiteY2644" fmla="*/ 1039294 h 1497873"/>
                <a:gd name="connsiteX2645" fmla="*/ 234738 w 1155641"/>
                <a:gd name="connsiteY2645" fmla="*/ 1039862 h 1497873"/>
                <a:gd name="connsiteX2646" fmla="*/ 234738 w 1155641"/>
                <a:gd name="connsiteY2646" fmla="*/ 1040770 h 1497873"/>
                <a:gd name="connsiteX2647" fmla="*/ 234284 w 1155641"/>
                <a:gd name="connsiteY2647" fmla="*/ 1041792 h 1497873"/>
                <a:gd name="connsiteX2648" fmla="*/ 234851 w 1155641"/>
                <a:gd name="connsiteY2648" fmla="*/ 1042359 h 1497873"/>
                <a:gd name="connsiteX2649" fmla="*/ 235646 w 1155641"/>
                <a:gd name="connsiteY2649" fmla="*/ 1042813 h 1497873"/>
                <a:gd name="connsiteX2650" fmla="*/ 235873 w 1155641"/>
                <a:gd name="connsiteY2650" fmla="*/ 1043494 h 1497873"/>
                <a:gd name="connsiteX2651" fmla="*/ 235987 w 1155641"/>
                <a:gd name="connsiteY2651" fmla="*/ 1043380 h 1497873"/>
                <a:gd name="connsiteX2652" fmla="*/ 237122 w 1155641"/>
                <a:gd name="connsiteY2652" fmla="*/ 1043721 h 1497873"/>
                <a:gd name="connsiteX2653" fmla="*/ 239505 w 1155641"/>
                <a:gd name="connsiteY2653" fmla="*/ 1043154 h 1497873"/>
                <a:gd name="connsiteX2654" fmla="*/ 239960 w 1155641"/>
                <a:gd name="connsiteY2654" fmla="*/ 1043835 h 1497873"/>
                <a:gd name="connsiteX2655" fmla="*/ 239960 w 1155641"/>
                <a:gd name="connsiteY2655" fmla="*/ 1044856 h 1497873"/>
                <a:gd name="connsiteX2656" fmla="*/ 239846 w 1155641"/>
                <a:gd name="connsiteY2656" fmla="*/ 1045424 h 1497873"/>
                <a:gd name="connsiteX2657" fmla="*/ 235873 w 1155641"/>
                <a:gd name="connsiteY2657" fmla="*/ 1049624 h 1497873"/>
                <a:gd name="connsiteX2658" fmla="*/ 234625 w 1155641"/>
                <a:gd name="connsiteY2658" fmla="*/ 1051326 h 1497873"/>
                <a:gd name="connsiteX2659" fmla="*/ 233830 w 1155641"/>
                <a:gd name="connsiteY2659" fmla="*/ 1053710 h 1497873"/>
                <a:gd name="connsiteX2660" fmla="*/ 233603 w 1155641"/>
                <a:gd name="connsiteY2660" fmla="*/ 1056434 h 1497873"/>
                <a:gd name="connsiteX2661" fmla="*/ 233830 w 1155641"/>
                <a:gd name="connsiteY2661" fmla="*/ 1058931 h 1497873"/>
                <a:gd name="connsiteX2662" fmla="*/ 234397 w 1155641"/>
                <a:gd name="connsiteY2662" fmla="*/ 1061202 h 1497873"/>
                <a:gd name="connsiteX2663" fmla="*/ 235078 w 1155641"/>
                <a:gd name="connsiteY2663" fmla="*/ 1063245 h 1497873"/>
                <a:gd name="connsiteX2664" fmla="*/ 235646 w 1155641"/>
                <a:gd name="connsiteY2664" fmla="*/ 1064039 h 1497873"/>
                <a:gd name="connsiteX2665" fmla="*/ 236214 w 1155641"/>
                <a:gd name="connsiteY2665" fmla="*/ 1064720 h 1497873"/>
                <a:gd name="connsiteX2666" fmla="*/ 236327 w 1155641"/>
                <a:gd name="connsiteY2666" fmla="*/ 1065629 h 1497873"/>
                <a:gd name="connsiteX2667" fmla="*/ 234851 w 1155641"/>
                <a:gd name="connsiteY2667" fmla="*/ 1068239 h 1497873"/>
                <a:gd name="connsiteX2668" fmla="*/ 233830 w 1155641"/>
                <a:gd name="connsiteY2668" fmla="*/ 1072553 h 1497873"/>
                <a:gd name="connsiteX2669" fmla="*/ 234511 w 1155641"/>
                <a:gd name="connsiteY2669" fmla="*/ 1072553 h 1497873"/>
                <a:gd name="connsiteX2670" fmla="*/ 233489 w 1155641"/>
                <a:gd name="connsiteY2670" fmla="*/ 1073234 h 1497873"/>
                <a:gd name="connsiteX2671" fmla="*/ 233149 w 1155641"/>
                <a:gd name="connsiteY2671" fmla="*/ 1073120 h 1497873"/>
                <a:gd name="connsiteX2672" fmla="*/ 232468 w 1155641"/>
                <a:gd name="connsiteY2672" fmla="*/ 1072553 h 1497873"/>
                <a:gd name="connsiteX2673" fmla="*/ 231673 w 1155641"/>
                <a:gd name="connsiteY2673" fmla="*/ 1074142 h 1497873"/>
                <a:gd name="connsiteX2674" fmla="*/ 221798 w 1155641"/>
                <a:gd name="connsiteY2674" fmla="*/ 1084131 h 1497873"/>
                <a:gd name="connsiteX2675" fmla="*/ 221117 w 1155641"/>
                <a:gd name="connsiteY2675" fmla="*/ 1084471 h 1497873"/>
                <a:gd name="connsiteX2676" fmla="*/ 220095 w 1155641"/>
                <a:gd name="connsiteY2676" fmla="*/ 1084585 h 1497873"/>
                <a:gd name="connsiteX2677" fmla="*/ 219641 w 1155641"/>
                <a:gd name="connsiteY2677" fmla="*/ 1084925 h 1497873"/>
                <a:gd name="connsiteX2678" fmla="*/ 218620 w 1155641"/>
                <a:gd name="connsiteY2678" fmla="*/ 1086628 h 1497873"/>
                <a:gd name="connsiteX2679" fmla="*/ 217825 w 1155641"/>
                <a:gd name="connsiteY2679" fmla="*/ 1087082 h 1497873"/>
                <a:gd name="connsiteX2680" fmla="*/ 216690 w 1155641"/>
                <a:gd name="connsiteY2680" fmla="*/ 1086741 h 1497873"/>
                <a:gd name="connsiteX2681" fmla="*/ 215328 w 1155641"/>
                <a:gd name="connsiteY2681" fmla="*/ 1085720 h 1497873"/>
                <a:gd name="connsiteX2682" fmla="*/ 213171 w 1155641"/>
                <a:gd name="connsiteY2682" fmla="*/ 1083563 h 1497873"/>
                <a:gd name="connsiteX2683" fmla="*/ 213171 w 1155641"/>
                <a:gd name="connsiteY2683" fmla="*/ 1086060 h 1497873"/>
                <a:gd name="connsiteX2684" fmla="*/ 211809 w 1155641"/>
                <a:gd name="connsiteY2684" fmla="*/ 1083677 h 1497873"/>
                <a:gd name="connsiteX2685" fmla="*/ 209425 w 1155641"/>
                <a:gd name="connsiteY2685" fmla="*/ 1081747 h 1497873"/>
                <a:gd name="connsiteX2686" fmla="*/ 206815 w 1155641"/>
                <a:gd name="connsiteY2686" fmla="*/ 1080498 h 1497873"/>
                <a:gd name="connsiteX2687" fmla="*/ 204544 w 1155641"/>
                <a:gd name="connsiteY2687" fmla="*/ 1080271 h 1497873"/>
                <a:gd name="connsiteX2688" fmla="*/ 202388 w 1155641"/>
                <a:gd name="connsiteY2688" fmla="*/ 1081179 h 1497873"/>
                <a:gd name="connsiteX2689" fmla="*/ 199890 w 1155641"/>
                <a:gd name="connsiteY2689" fmla="*/ 1082996 h 1497873"/>
                <a:gd name="connsiteX2690" fmla="*/ 198188 w 1155641"/>
                <a:gd name="connsiteY2690" fmla="*/ 1085379 h 1497873"/>
                <a:gd name="connsiteX2691" fmla="*/ 198528 w 1155641"/>
                <a:gd name="connsiteY2691" fmla="*/ 1087877 h 1497873"/>
                <a:gd name="connsiteX2692" fmla="*/ 197166 w 1155641"/>
                <a:gd name="connsiteY2692" fmla="*/ 1088671 h 1497873"/>
                <a:gd name="connsiteX2693" fmla="*/ 196599 w 1155641"/>
                <a:gd name="connsiteY2693" fmla="*/ 1087877 h 1497873"/>
                <a:gd name="connsiteX2694" fmla="*/ 197393 w 1155641"/>
                <a:gd name="connsiteY2694" fmla="*/ 1085493 h 1497873"/>
                <a:gd name="connsiteX2695" fmla="*/ 196485 w 1155641"/>
                <a:gd name="connsiteY2695" fmla="*/ 1084812 h 1497873"/>
                <a:gd name="connsiteX2696" fmla="*/ 194783 w 1155641"/>
                <a:gd name="connsiteY2696" fmla="*/ 1084812 h 1497873"/>
                <a:gd name="connsiteX2697" fmla="*/ 193307 w 1155641"/>
                <a:gd name="connsiteY2697" fmla="*/ 1084471 h 1497873"/>
                <a:gd name="connsiteX2698" fmla="*/ 193307 w 1155641"/>
                <a:gd name="connsiteY2698" fmla="*/ 1083563 h 1497873"/>
                <a:gd name="connsiteX2699" fmla="*/ 194783 w 1155641"/>
                <a:gd name="connsiteY2699" fmla="*/ 1081407 h 1497873"/>
                <a:gd name="connsiteX2700" fmla="*/ 194783 w 1155641"/>
                <a:gd name="connsiteY2700" fmla="*/ 1078342 h 1497873"/>
                <a:gd name="connsiteX2701" fmla="*/ 193647 w 1155641"/>
                <a:gd name="connsiteY2701" fmla="*/ 1076185 h 1497873"/>
                <a:gd name="connsiteX2702" fmla="*/ 191377 w 1155641"/>
                <a:gd name="connsiteY2702" fmla="*/ 1076752 h 1497873"/>
                <a:gd name="connsiteX2703" fmla="*/ 190583 w 1155641"/>
                <a:gd name="connsiteY2703" fmla="*/ 1070169 h 1497873"/>
                <a:gd name="connsiteX2704" fmla="*/ 189334 w 1155641"/>
                <a:gd name="connsiteY2704" fmla="*/ 1064834 h 1497873"/>
                <a:gd name="connsiteX2705" fmla="*/ 188653 w 1155641"/>
                <a:gd name="connsiteY2705" fmla="*/ 1064834 h 1497873"/>
                <a:gd name="connsiteX2706" fmla="*/ 187858 w 1155641"/>
                <a:gd name="connsiteY2706" fmla="*/ 1065515 h 1497873"/>
                <a:gd name="connsiteX2707" fmla="*/ 185588 w 1155641"/>
                <a:gd name="connsiteY2707" fmla="*/ 1064267 h 1497873"/>
                <a:gd name="connsiteX2708" fmla="*/ 183999 w 1155641"/>
                <a:gd name="connsiteY2708" fmla="*/ 1064039 h 1497873"/>
                <a:gd name="connsiteX2709" fmla="*/ 184453 w 1155641"/>
                <a:gd name="connsiteY2709" fmla="*/ 1063472 h 1497873"/>
                <a:gd name="connsiteX2710" fmla="*/ 185361 w 1155641"/>
                <a:gd name="connsiteY2710" fmla="*/ 1061542 h 1497873"/>
                <a:gd name="connsiteX2711" fmla="*/ 183999 w 1155641"/>
                <a:gd name="connsiteY2711" fmla="*/ 1060634 h 1497873"/>
                <a:gd name="connsiteX2712" fmla="*/ 181956 w 1155641"/>
                <a:gd name="connsiteY2712" fmla="*/ 1061996 h 1497873"/>
                <a:gd name="connsiteX2713" fmla="*/ 181842 w 1155641"/>
                <a:gd name="connsiteY2713" fmla="*/ 1061542 h 1497873"/>
                <a:gd name="connsiteX2714" fmla="*/ 181389 w 1155641"/>
                <a:gd name="connsiteY2714" fmla="*/ 1060748 h 1497873"/>
                <a:gd name="connsiteX2715" fmla="*/ 180934 w 1155641"/>
                <a:gd name="connsiteY2715" fmla="*/ 1058591 h 1497873"/>
                <a:gd name="connsiteX2716" fmla="*/ 180140 w 1155641"/>
                <a:gd name="connsiteY2716" fmla="*/ 1057115 h 1497873"/>
                <a:gd name="connsiteX2717" fmla="*/ 179118 w 1155641"/>
                <a:gd name="connsiteY2717" fmla="*/ 1056434 h 1497873"/>
                <a:gd name="connsiteX2718" fmla="*/ 177983 w 1155641"/>
                <a:gd name="connsiteY2718" fmla="*/ 1057229 h 1497873"/>
                <a:gd name="connsiteX2719" fmla="*/ 177529 w 1155641"/>
                <a:gd name="connsiteY2719" fmla="*/ 1055981 h 1497873"/>
                <a:gd name="connsiteX2720" fmla="*/ 177643 w 1155641"/>
                <a:gd name="connsiteY2720" fmla="*/ 1052916 h 1497873"/>
                <a:gd name="connsiteX2721" fmla="*/ 177302 w 1155641"/>
                <a:gd name="connsiteY2721" fmla="*/ 1051326 h 1497873"/>
                <a:gd name="connsiteX2722" fmla="*/ 176621 w 1155641"/>
                <a:gd name="connsiteY2722" fmla="*/ 1050418 h 1497873"/>
                <a:gd name="connsiteX2723" fmla="*/ 175713 w 1155641"/>
                <a:gd name="connsiteY2723" fmla="*/ 1049851 h 1497873"/>
                <a:gd name="connsiteX2724" fmla="*/ 175145 w 1155641"/>
                <a:gd name="connsiteY2724" fmla="*/ 1050078 h 1497873"/>
                <a:gd name="connsiteX2725" fmla="*/ 175486 w 1155641"/>
                <a:gd name="connsiteY2725" fmla="*/ 1051326 h 1497873"/>
                <a:gd name="connsiteX2726" fmla="*/ 174918 w 1155641"/>
                <a:gd name="connsiteY2726" fmla="*/ 1050873 h 1497873"/>
                <a:gd name="connsiteX2727" fmla="*/ 174464 w 1155641"/>
                <a:gd name="connsiteY2727" fmla="*/ 1050191 h 1497873"/>
                <a:gd name="connsiteX2728" fmla="*/ 174237 w 1155641"/>
                <a:gd name="connsiteY2728" fmla="*/ 1049283 h 1497873"/>
                <a:gd name="connsiteX2729" fmla="*/ 174124 w 1155641"/>
                <a:gd name="connsiteY2729" fmla="*/ 1048148 h 1497873"/>
                <a:gd name="connsiteX2730" fmla="*/ 173897 w 1155641"/>
                <a:gd name="connsiteY2730" fmla="*/ 1046786 h 1497873"/>
                <a:gd name="connsiteX2731" fmla="*/ 173329 w 1155641"/>
                <a:gd name="connsiteY2731" fmla="*/ 1046445 h 1497873"/>
                <a:gd name="connsiteX2732" fmla="*/ 172648 w 1155641"/>
                <a:gd name="connsiteY2732" fmla="*/ 1046445 h 1497873"/>
                <a:gd name="connsiteX2733" fmla="*/ 172081 w 1155641"/>
                <a:gd name="connsiteY2733" fmla="*/ 1046105 h 1497873"/>
                <a:gd name="connsiteX2734" fmla="*/ 171400 w 1155641"/>
                <a:gd name="connsiteY2734" fmla="*/ 1044289 h 1497873"/>
                <a:gd name="connsiteX2735" fmla="*/ 171286 w 1155641"/>
                <a:gd name="connsiteY2735" fmla="*/ 1043268 h 1497873"/>
                <a:gd name="connsiteX2736" fmla="*/ 171740 w 1155641"/>
                <a:gd name="connsiteY2736" fmla="*/ 1042359 h 1497873"/>
                <a:gd name="connsiteX2737" fmla="*/ 176507 w 1155641"/>
                <a:gd name="connsiteY2737" fmla="*/ 1036684 h 1497873"/>
                <a:gd name="connsiteX2738" fmla="*/ 177075 w 1155641"/>
                <a:gd name="connsiteY2738" fmla="*/ 1034413 h 1497873"/>
                <a:gd name="connsiteX2739" fmla="*/ 175486 w 1155641"/>
                <a:gd name="connsiteY2739" fmla="*/ 1031689 h 1497873"/>
                <a:gd name="connsiteX2740" fmla="*/ 175599 w 1155641"/>
                <a:gd name="connsiteY2740" fmla="*/ 1029760 h 1497873"/>
                <a:gd name="connsiteX2741" fmla="*/ 172194 w 1155641"/>
                <a:gd name="connsiteY2741" fmla="*/ 1027149 h 1497873"/>
                <a:gd name="connsiteX2742" fmla="*/ 171400 w 1155641"/>
                <a:gd name="connsiteY2742" fmla="*/ 1024765 h 1497873"/>
                <a:gd name="connsiteX2743" fmla="*/ 171854 w 1155641"/>
                <a:gd name="connsiteY2743" fmla="*/ 1023630 h 1497873"/>
                <a:gd name="connsiteX2744" fmla="*/ 173556 w 1155641"/>
                <a:gd name="connsiteY2744" fmla="*/ 1021587 h 1497873"/>
                <a:gd name="connsiteX2745" fmla="*/ 174124 w 1155641"/>
                <a:gd name="connsiteY2745" fmla="*/ 1020566 h 1497873"/>
                <a:gd name="connsiteX2746" fmla="*/ 174464 w 1155641"/>
                <a:gd name="connsiteY2746" fmla="*/ 1018749 h 1497873"/>
                <a:gd name="connsiteX2747" fmla="*/ 174351 w 1155641"/>
                <a:gd name="connsiteY2747" fmla="*/ 1017614 h 1497873"/>
                <a:gd name="connsiteX2748" fmla="*/ 172989 w 1155641"/>
                <a:gd name="connsiteY2748" fmla="*/ 1014322 h 1497873"/>
                <a:gd name="connsiteX2749" fmla="*/ 172648 w 1155641"/>
                <a:gd name="connsiteY2749" fmla="*/ 1013982 h 1497873"/>
                <a:gd name="connsiteX2750" fmla="*/ 172762 w 1155641"/>
                <a:gd name="connsiteY2750" fmla="*/ 1013414 h 1497873"/>
                <a:gd name="connsiteX2751" fmla="*/ 173556 w 1155641"/>
                <a:gd name="connsiteY2751" fmla="*/ 1011939 h 1497873"/>
                <a:gd name="connsiteX2752" fmla="*/ 176167 w 1155641"/>
                <a:gd name="connsiteY2752" fmla="*/ 1008533 h 1497873"/>
                <a:gd name="connsiteX2753" fmla="*/ 177416 w 1155641"/>
                <a:gd name="connsiteY2753" fmla="*/ 1006490 h 1497873"/>
                <a:gd name="connsiteX2754" fmla="*/ 179005 w 1155641"/>
                <a:gd name="connsiteY2754" fmla="*/ 1002290 h 1497873"/>
                <a:gd name="connsiteX2755" fmla="*/ 180140 w 1155641"/>
                <a:gd name="connsiteY2755" fmla="*/ 1000020 h 1497873"/>
                <a:gd name="connsiteX2756" fmla="*/ 179459 w 1155641"/>
                <a:gd name="connsiteY2756" fmla="*/ 999112 h 1497873"/>
                <a:gd name="connsiteX2757" fmla="*/ 180253 w 1155641"/>
                <a:gd name="connsiteY2757" fmla="*/ 997409 h 1497873"/>
                <a:gd name="connsiteX2758" fmla="*/ 180140 w 1155641"/>
                <a:gd name="connsiteY2758" fmla="*/ 995026 h 1497873"/>
                <a:gd name="connsiteX2759" fmla="*/ 178891 w 1155641"/>
                <a:gd name="connsiteY2759" fmla="*/ 989804 h 1497873"/>
                <a:gd name="connsiteX2760" fmla="*/ 178664 w 1155641"/>
                <a:gd name="connsiteY2760" fmla="*/ 984129 h 1497873"/>
                <a:gd name="connsiteX2761" fmla="*/ 178210 w 1155641"/>
                <a:gd name="connsiteY2761" fmla="*/ 982767 h 1497873"/>
                <a:gd name="connsiteX2762" fmla="*/ 178210 w 1155641"/>
                <a:gd name="connsiteY2762" fmla="*/ 981858 h 1497873"/>
                <a:gd name="connsiteX2763" fmla="*/ 178664 w 1155641"/>
                <a:gd name="connsiteY2763" fmla="*/ 980724 h 1497873"/>
                <a:gd name="connsiteX2764" fmla="*/ 178437 w 1155641"/>
                <a:gd name="connsiteY2764" fmla="*/ 977431 h 1497873"/>
                <a:gd name="connsiteX2765" fmla="*/ 178664 w 1155641"/>
                <a:gd name="connsiteY2765" fmla="*/ 976750 h 1497873"/>
                <a:gd name="connsiteX2766" fmla="*/ 180026 w 1155641"/>
                <a:gd name="connsiteY2766" fmla="*/ 976978 h 1497873"/>
                <a:gd name="connsiteX2767" fmla="*/ 180934 w 1155641"/>
                <a:gd name="connsiteY2767" fmla="*/ 977659 h 1497873"/>
                <a:gd name="connsiteX2768" fmla="*/ 183999 w 1155641"/>
                <a:gd name="connsiteY2768" fmla="*/ 982539 h 1497873"/>
                <a:gd name="connsiteX2769" fmla="*/ 185702 w 1155641"/>
                <a:gd name="connsiteY2769" fmla="*/ 984356 h 1497873"/>
                <a:gd name="connsiteX2770" fmla="*/ 187745 w 1155641"/>
                <a:gd name="connsiteY2770" fmla="*/ 985150 h 1497873"/>
                <a:gd name="connsiteX2771" fmla="*/ 190469 w 1155641"/>
                <a:gd name="connsiteY2771" fmla="*/ 984469 h 1497873"/>
                <a:gd name="connsiteX2772" fmla="*/ 185475 w 1155641"/>
                <a:gd name="connsiteY2772" fmla="*/ 982880 h 1497873"/>
                <a:gd name="connsiteX2773" fmla="*/ 184453 w 1155641"/>
                <a:gd name="connsiteY2773" fmla="*/ 981858 h 1497873"/>
                <a:gd name="connsiteX2774" fmla="*/ 184680 w 1155641"/>
                <a:gd name="connsiteY2774" fmla="*/ 979702 h 1497873"/>
                <a:gd name="connsiteX2775" fmla="*/ 185929 w 1155641"/>
                <a:gd name="connsiteY2775" fmla="*/ 977545 h 1497873"/>
                <a:gd name="connsiteX2776" fmla="*/ 187405 w 1155641"/>
                <a:gd name="connsiteY2776" fmla="*/ 975616 h 1497873"/>
                <a:gd name="connsiteX2777" fmla="*/ 188312 w 1155641"/>
                <a:gd name="connsiteY2777" fmla="*/ 974140 h 1497873"/>
                <a:gd name="connsiteX2778" fmla="*/ 187631 w 1155641"/>
                <a:gd name="connsiteY2778" fmla="*/ 974140 h 1497873"/>
                <a:gd name="connsiteX2779" fmla="*/ 187291 w 1155641"/>
                <a:gd name="connsiteY2779" fmla="*/ 975048 h 1497873"/>
                <a:gd name="connsiteX2780" fmla="*/ 186837 w 1155641"/>
                <a:gd name="connsiteY2780" fmla="*/ 975729 h 1497873"/>
                <a:gd name="connsiteX2781" fmla="*/ 186269 w 1155641"/>
                <a:gd name="connsiteY2781" fmla="*/ 976297 h 1497873"/>
                <a:gd name="connsiteX2782" fmla="*/ 185588 w 1155641"/>
                <a:gd name="connsiteY2782" fmla="*/ 976750 h 1497873"/>
                <a:gd name="connsiteX2783" fmla="*/ 186724 w 1155641"/>
                <a:gd name="connsiteY2783" fmla="*/ 975502 h 1497873"/>
                <a:gd name="connsiteX2784" fmla="*/ 187745 w 1155641"/>
                <a:gd name="connsiteY2784" fmla="*/ 973345 h 1497873"/>
                <a:gd name="connsiteX2785" fmla="*/ 188539 w 1155641"/>
                <a:gd name="connsiteY2785" fmla="*/ 971075 h 1497873"/>
                <a:gd name="connsiteX2786" fmla="*/ 188880 w 1155641"/>
                <a:gd name="connsiteY2786" fmla="*/ 969373 h 1497873"/>
                <a:gd name="connsiteX2787" fmla="*/ 189221 w 1155641"/>
                <a:gd name="connsiteY2787" fmla="*/ 965399 h 1497873"/>
                <a:gd name="connsiteX2788" fmla="*/ 189107 w 1155641"/>
                <a:gd name="connsiteY2788" fmla="*/ 963924 h 1497873"/>
                <a:gd name="connsiteX2789" fmla="*/ 188312 w 1155641"/>
                <a:gd name="connsiteY2789" fmla="*/ 962108 h 1497873"/>
                <a:gd name="connsiteX2790" fmla="*/ 186156 w 1155641"/>
                <a:gd name="connsiteY2790" fmla="*/ 959497 h 1497873"/>
                <a:gd name="connsiteX2791" fmla="*/ 183318 w 1155641"/>
                <a:gd name="connsiteY2791" fmla="*/ 957794 h 1497873"/>
                <a:gd name="connsiteX2792" fmla="*/ 180253 w 1155641"/>
                <a:gd name="connsiteY2792" fmla="*/ 957567 h 1497873"/>
                <a:gd name="connsiteX2793" fmla="*/ 177529 w 1155641"/>
                <a:gd name="connsiteY2793" fmla="*/ 959497 h 1497873"/>
                <a:gd name="connsiteX2794" fmla="*/ 178210 w 1155641"/>
                <a:gd name="connsiteY2794" fmla="*/ 960291 h 1497873"/>
                <a:gd name="connsiteX2795" fmla="*/ 178551 w 1155641"/>
                <a:gd name="connsiteY2795" fmla="*/ 959610 h 1497873"/>
                <a:gd name="connsiteX2796" fmla="*/ 179005 w 1155641"/>
                <a:gd name="connsiteY2796" fmla="*/ 959497 h 1497873"/>
                <a:gd name="connsiteX2797" fmla="*/ 179572 w 1155641"/>
                <a:gd name="connsiteY2797" fmla="*/ 959610 h 1497873"/>
                <a:gd name="connsiteX2798" fmla="*/ 180253 w 1155641"/>
                <a:gd name="connsiteY2798" fmla="*/ 959497 h 1497873"/>
                <a:gd name="connsiteX2799" fmla="*/ 179118 w 1155641"/>
                <a:gd name="connsiteY2799" fmla="*/ 960291 h 1497873"/>
                <a:gd name="connsiteX2800" fmla="*/ 178437 w 1155641"/>
                <a:gd name="connsiteY2800" fmla="*/ 961427 h 1497873"/>
                <a:gd name="connsiteX2801" fmla="*/ 177529 w 1155641"/>
                <a:gd name="connsiteY2801" fmla="*/ 964605 h 1497873"/>
                <a:gd name="connsiteX2802" fmla="*/ 176848 w 1155641"/>
                <a:gd name="connsiteY2802" fmla="*/ 963697 h 1497873"/>
                <a:gd name="connsiteX2803" fmla="*/ 177756 w 1155641"/>
                <a:gd name="connsiteY2803" fmla="*/ 962335 h 1497873"/>
                <a:gd name="connsiteX2804" fmla="*/ 177075 w 1155641"/>
                <a:gd name="connsiteY2804" fmla="*/ 961313 h 1497873"/>
                <a:gd name="connsiteX2805" fmla="*/ 175826 w 1155641"/>
                <a:gd name="connsiteY2805" fmla="*/ 960405 h 1497873"/>
                <a:gd name="connsiteX2806" fmla="*/ 174351 w 1155641"/>
                <a:gd name="connsiteY2806" fmla="*/ 959043 h 1497873"/>
                <a:gd name="connsiteX2807" fmla="*/ 174124 w 1155641"/>
                <a:gd name="connsiteY2807" fmla="*/ 958929 h 1497873"/>
                <a:gd name="connsiteX2808" fmla="*/ 173897 w 1155641"/>
                <a:gd name="connsiteY2808" fmla="*/ 958703 h 1497873"/>
                <a:gd name="connsiteX2809" fmla="*/ 173556 w 1155641"/>
                <a:gd name="connsiteY2809" fmla="*/ 957794 h 1497873"/>
                <a:gd name="connsiteX2810" fmla="*/ 173443 w 1155641"/>
                <a:gd name="connsiteY2810" fmla="*/ 956773 h 1497873"/>
                <a:gd name="connsiteX2811" fmla="*/ 173670 w 1155641"/>
                <a:gd name="connsiteY2811" fmla="*/ 955979 h 1497873"/>
                <a:gd name="connsiteX2812" fmla="*/ 174010 w 1155641"/>
                <a:gd name="connsiteY2812" fmla="*/ 955184 h 1497873"/>
                <a:gd name="connsiteX2813" fmla="*/ 174124 w 1155641"/>
                <a:gd name="connsiteY2813" fmla="*/ 954276 h 1497873"/>
                <a:gd name="connsiteX2814" fmla="*/ 173329 w 1155641"/>
                <a:gd name="connsiteY2814" fmla="*/ 949622 h 1497873"/>
                <a:gd name="connsiteX2815" fmla="*/ 173443 w 1155641"/>
                <a:gd name="connsiteY2815" fmla="*/ 948146 h 1497873"/>
                <a:gd name="connsiteX2816" fmla="*/ 174578 w 1155641"/>
                <a:gd name="connsiteY2816" fmla="*/ 945422 h 1497873"/>
                <a:gd name="connsiteX2817" fmla="*/ 174578 w 1155641"/>
                <a:gd name="connsiteY2817" fmla="*/ 943833 h 1497873"/>
                <a:gd name="connsiteX2818" fmla="*/ 173329 w 1155641"/>
                <a:gd name="connsiteY2818" fmla="*/ 942016 h 1497873"/>
                <a:gd name="connsiteX2819" fmla="*/ 171967 w 1155641"/>
                <a:gd name="connsiteY2819" fmla="*/ 942811 h 1497873"/>
                <a:gd name="connsiteX2820" fmla="*/ 171627 w 1155641"/>
                <a:gd name="connsiteY2820" fmla="*/ 942357 h 1497873"/>
                <a:gd name="connsiteX2821" fmla="*/ 172308 w 1155641"/>
                <a:gd name="connsiteY2821" fmla="*/ 941335 h 1497873"/>
                <a:gd name="connsiteX2822" fmla="*/ 173897 w 1155641"/>
                <a:gd name="connsiteY2822" fmla="*/ 940314 h 1497873"/>
                <a:gd name="connsiteX2823" fmla="*/ 174237 w 1155641"/>
                <a:gd name="connsiteY2823" fmla="*/ 940314 h 1497873"/>
                <a:gd name="connsiteX2824" fmla="*/ 177188 w 1155641"/>
                <a:gd name="connsiteY2824" fmla="*/ 940087 h 1497873"/>
                <a:gd name="connsiteX2825" fmla="*/ 178891 w 1155641"/>
                <a:gd name="connsiteY2825" fmla="*/ 939406 h 1497873"/>
                <a:gd name="connsiteX2826" fmla="*/ 179572 w 1155641"/>
                <a:gd name="connsiteY2826" fmla="*/ 939292 h 1497873"/>
                <a:gd name="connsiteX2827" fmla="*/ 180480 w 1155641"/>
                <a:gd name="connsiteY2827" fmla="*/ 938725 h 1497873"/>
                <a:gd name="connsiteX2828" fmla="*/ 181502 w 1155641"/>
                <a:gd name="connsiteY2828" fmla="*/ 937249 h 1497873"/>
                <a:gd name="connsiteX2829" fmla="*/ 182296 w 1155641"/>
                <a:gd name="connsiteY2829" fmla="*/ 935320 h 1497873"/>
                <a:gd name="connsiteX2830" fmla="*/ 182523 w 1155641"/>
                <a:gd name="connsiteY2830" fmla="*/ 933390 h 1497873"/>
                <a:gd name="connsiteX2831" fmla="*/ 182070 w 1155641"/>
                <a:gd name="connsiteY2831" fmla="*/ 931687 h 1497873"/>
                <a:gd name="connsiteX2832" fmla="*/ 180367 w 1155641"/>
                <a:gd name="connsiteY2832" fmla="*/ 928282 h 1497873"/>
                <a:gd name="connsiteX2833" fmla="*/ 180026 w 1155641"/>
                <a:gd name="connsiteY2833" fmla="*/ 925898 h 1497873"/>
                <a:gd name="connsiteX2834" fmla="*/ 179686 w 1155641"/>
                <a:gd name="connsiteY2834" fmla="*/ 919201 h 1497873"/>
                <a:gd name="connsiteX2835" fmla="*/ 181275 w 1155641"/>
                <a:gd name="connsiteY2835" fmla="*/ 913412 h 1497873"/>
                <a:gd name="connsiteX2836" fmla="*/ 181275 w 1155641"/>
                <a:gd name="connsiteY2836" fmla="*/ 909666 h 1497873"/>
                <a:gd name="connsiteX2837" fmla="*/ 180026 w 1155641"/>
                <a:gd name="connsiteY2837" fmla="*/ 906829 h 1497873"/>
                <a:gd name="connsiteX2838" fmla="*/ 177983 w 1155641"/>
                <a:gd name="connsiteY2838" fmla="*/ 904672 h 1497873"/>
                <a:gd name="connsiteX2839" fmla="*/ 175486 w 1155641"/>
                <a:gd name="connsiteY2839" fmla="*/ 902969 h 1497873"/>
                <a:gd name="connsiteX2840" fmla="*/ 174805 w 1155641"/>
                <a:gd name="connsiteY2840" fmla="*/ 903877 h 1497873"/>
                <a:gd name="connsiteX2841" fmla="*/ 172648 w 1155641"/>
                <a:gd name="connsiteY2841" fmla="*/ 902061 h 1497873"/>
                <a:gd name="connsiteX2842" fmla="*/ 172421 w 1155641"/>
                <a:gd name="connsiteY2842" fmla="*/ 899564 h 1497873"/>
                <a:gd name="connsiteX2843" fmla="*/ 173443 w 1155641"/>
                <a:gd name="connsiteY2843" fmla="*/ 892980 h 1497873"/>
                <a:gd name="connsiteX2844" fmla="*/ 173102 w 1155641"/>
                <a:gd name="connsiteY2844" fmla="*/ 890597 h 1497873"/>
                <a:gd name="connsiteX2845" fmla="*/ 172081 w 1155641"/>
                <a:gd name="connsiteY2845" fmla="*/ 887305 h 1497873"/>
                <a:gd name="connsiteX2846" fmla="*/ 170719 w 1155641"/>
                <a:gd name="connsiteY2846" fmla="*/ 884354 h 1497873"/>
                <a:gd name="connsiteX2847" fmla="*/ 169243 w 1155641"/>
                <a:gd name="connsiteY2847" fmla="*/ 883105 h 1497873"/>
                <a:gd name="connsiteX2848" fmla="*/ 167427 w 1155641"/>
                <a:gd name="connsiteY2848" fmla="*/ 882084 h 1497873"/>
                <a:gd name="connsiteX2849" fmla="*/ 166632 w 1155641"/>
                <a:gd name="connsiteY2849" fmla="*/ 879472 h 1497873"/>
                <a:gd name="connsiteX2850" fmla="*/ 166178 w 1155641"/>
                <a:gd name="connsiteY2850" fmla="*/ 876295 h 1497873"/>
                <a:gd name="connsiteX2851" fmla="*/ 165497 w 1155641"/>
                <a:gd name="connsiteY2851" fmla="*/ 873457 h 1497873"/>
                <a:gd name="connsiteX2852" fmla="*/ 163454 w 1155641"/>
                <a:gd name="connsiteY2852" fmla="*/ 871300 h 1497873"/>
                <a:gd name="connsiteX2853" fmla="*/ 161070 w 1155641"/>
                <a:gd name="connsiteY2853" fmla="*/ 871414 h 1497873"/>
                <a:gd name="connsiteX2854" fmla="*/ 156076 w 1155641"/>
                <a:gd name="connsiteY2854" fmla="*/ 874365 h 1497873"/>
                <a:gd name="connsiteX2855" fmla="*/ 154146 w 1155641"/>
                <a:gd name="connsiteY2855" fmla="*/ 873457 h 1497873"/>
                <a:gd name="connsiteX2856" fmla="*/ 155054 w 1155641"/>
                <a:gd name="connsiteY2856" fmla="*/ 870959 h 1497873"/>
                <a:gd name="connsiteX2857" fmla="*/ 156076 w 1155641"/>
                <a:gd name="connsiteY2857" fmla="*/ 869143 h 1497873"/>
                <a:gd name="connsiteX2858" fmla="*/ 153805 w 1155641"/>
                <a:gd name="connsiteY2858" fmla="*/ 868462 h 1497873"/>
                <a:gd name="connsiteX2859" fmla="*/ 152216 w 1155641"/>
                <a:gd name="connsiteY2859" fmla="*/ 869824 h 1497873"/>
                <a:gd name="connsiteX2860" fmla="*/ 151195 w 1155641"/>
                <a:gd name="connsiteY2860" fmla="*/ 872435 h 1497873"/>
                <a:gd name="connsiteX2861" fmla="*/ 150741 w 1155641"/>
                <a:gd name="connsiteY2861" fmla="*/ 875273 h 1497873"/>
                <a:gd name="connsiteX2862" fmla="*/ 149946 w 1155641"/>
                <a:gd name="connsiteY2862" fmla="*/ 873457 h 1497873"/>
                <a:gd name="connsiteX2863" fmla="*/ 149379 w 1155641"/>
                <a:gd name="connsiteY2863" fmla="*/ 871527 h 1497873"/>
                <a:gd name="connsiteX2864" fmla="*/ 148698 w 1155641"/>
                <a:gd name="connsiteY2864" fmla="*/ 868235 h 1497873"/>
                <a:gd name="connsiteX2865" fmla="*/ 148698 w 1155641"/>
                <a:gd name="connsiteY2865" fmla="*/ 867441 h 1497873"/>
                <a:gd name="connsiteX2866" fmla="*/ 150400 w 1155641"/>
                <a:gd name="connsiteY2866" fmla="*/ 866533 h 1497873"/>
                <a:gd name="connsiteX2867" fmla="*/ 151990 w 1155641"/>
                <a:gd name="connsiteY2867" fmla="*/ 865397 h 1497873"/>
                <a:gd name="connsiteX2868" fmla="*/ 153124 w 1155641"/>
                <a:gd name="connsiteY2868" fmla="*/ 863468 h 1497873"/>
                <a:gd name="connsiteX2869" fmla="*/ 153465 w 1155641"/>
                <a:gd name="connsiteY2869" fmla="*/ 860403 h 1497873"/>
                <a:gd name="connsiteX2870" fmla="*/ 153692 w 1155641"/>
                <a:gd name="connsiteY2870" fmla="*/ 860403 h 1497873"/>
                <a:gd name="connsiteX2871" fmla="*/ 154146 w 1155641"/>
                <a:gd name="connsiteY2871" fmla="*/ 859836 h 1497873"/>
                <a:gd name="connsiteX2872" fmla="*/ 154373 w 1155641"/>
                <a:gd name="connsiteY2872" fmla="*/ 859041 h 1497873"/>
                <a:gd name="connsiteX2873" fmla="*/ 153805 w 1155641"/>
                <a:gd name="connsiteY2873" fmla="*/ 858701 h 1497873"/>
                <a:gd name="connsiteX2874" fmla="*/ 152557 w 1155641"/>
                <a:gd name="connsiteY2874" fmla="*/ 858587 h 1497873"/>
                <a:gd name="connsiteX2875" fmla="*/ 152103 w 1155641"/>
                <a:gd name="connsiteY2875" fmla="*/ 858360 h 1497873"/>
                <a:gd name="connsiteX2876" fmla="*/ 151535 w 1155641"/>
                <a:gd name="connsiteY2876" fmla="*/ 857792 h 1497873"/>
                <a:gd name="connsiteX2877" fmla="*/ 150060 w 1155641"/>
                <a:gd name="connsiteY2877" fmla="*/ 855522 h 1497873"/>
                <a:gd name="connsiteX2878" fmla="*/ 149379 w 1155641"/>
                <a:gd name="connsiteY2878" fmla="*/ 854727 h 1497873"/>
                <a:gd name="connsiteX2879" fmla="*/ 148244 w 1155641"/>
                <a:gd name="connsiteY2879" fmla="*/ 854387 h 1497873"/>
                <a:gd name="connsiteX2880" fmla="*/ 155622 w 1155641"/>
                <a:gd name="connsiteY2880" fmla="*/ 836906 h 1497873"/>
                <a:gd name="connsiteX2881" fmla="*/ 156189 w 1155641"/>
                <a:gd name="connsiteY2881" fmla="*/ 834863 h 1497873"/>
                <a:gd name="connsiteX2882" fmla="*/ 156303 w 1155641"/>
                <a:gd name="connsiteY2882" fmla="*/ 832480 h 1497873"/>
                <a:gd name="connsiteX2883" fmla="*/ 155622 w 1155641"/>
                <a:gd name="connsiteY2883" fmla="*/ 830550 h 1497873"/>
                <a:gd name="connsiteX2884" fmla="*/ 153919 w 1155641"/>
                <a:gd name="connsiteY2884" fmla="*/ 829755 h 1497873"/>
                <a:gd name="connsiteX2885" fmla="*/ 152671 w 1155641"/>
                <a:gd name="connsiteY2885" fmla="*/ 828848 h 1497873"/>
                <a:gd name="connsiteX2886" fmla="*/ 153011 w 1155641"/>
                <a:gd name="connsiteY2886" fmla="*/ 826691 h 1497873"/>
                <a:gd name="connsiteX2887" fmla="*/ 154033 w 1155641"/>
                <a:gd name="connsiteY2887" fmla="*/ 824307 h 1497873"/>
                <a:gd name="connsiteX2888" fmla="*/ 154941 w 1155641"/>
                <a:gd name="connsiteY2888" fmla="*/ 822831 h 1497873"/>
                <a:gd name="connsiteX2889" fmla="*/ 155622 w 1155641"/>
                <a:gd name="connsiteY2889" fmla="*/ 822831 h 1497873"/>
                <a:gd name="connsiteX2890" fmla="*/ 155849 w 1155641"/>
                <a:gd name="connsiteY2890" fmla="*/ 824307 h 1497873"/>
                <a:gd name="connsiteX2891" fmla="*/ 156530 w 1155641"/>
                <a:gd name="connsiteY2891" fmla="*/ 824421 h 1497873"/>
                <a:gd name="connsiteX2892" fmla="*/ 157438 w 1155641"/>
                <a:gd name="connsiteY2892" fmla="*/ 824421 h 1497873"/>
                <a:gd name="connsiteX2893" fmla="*/ 158119 w 1155641"/>
                <a:gd name="connsiteY2893" fmla="*/ 825442 h 1497873"/>
                <a:gd name="connsiteX2894" fmla="*/ 158006 w 1155641"/>
                <a:gd name="connsiteY2894" fmla="*/ 826464 h 1497873"/>
                <a:gd name="connsiteX2895" fmla="*/ 157665 w 1155641"/>
                <a:gd name="connsiteY2895" fmla="*/ 827939 h 1497873"/>
                <a:gd name="connsiteX2896" fmla="*/ 157438 w 1155641"/>
                <a:gd name="connsiteY2896" fmla="*/ 829642 h 1497873"/>
                <a:gd name="connsiteX2897" fmla="*/ 157778 w 1155641"/>
                <a:gd name="connsiteY2897" fmla="*/ 831118 h 1497873"/>
                <a:gd name="connsiteX2898" fmla="*/ 162092 w 1155641"/>
                <a:gd name="connsiteY2898" fmla="*/ 836793 h 1497873"/>
                <a:gd name="connsiteX2899" fmla="*/ 165270 w 1155641"/>
                <a:gd name="connsiteY2899" fmla="*/ 838723 h 1497873"/>
                <a:gd name="connsiteX2900" fmla="*/ 176054 w 1155641"/>
                <a:gd name="connsiteY2900" fmla="*/ 840199 h 1497873"/>
                <a:gd name="connsiteX2901" fmla="*/ 181502 w 1155641"/>
                <a:gd name="connsiteY2901" fmla="*/ 841788 h 1497873"/>
                <a:gd name="connsiteX2902" fmla="*/ 183772 w 1155641"/>
                <a:gd name="connsiteY2902" fmla="*/ 842014 h 1497873"/>
                <a:gd name="connsiteX2903" fmla="*/ 185702 w 1155641"/>
                <a:gd name="connsiteY2903" fmla="*/ 841674 h 1497873"/>
                <a:gd name="connsiteX2904" fmla="*/ 193307 w 1155641"/>
                <a:gd name="connsiteY2904" fmla="*/ 838382 h 1497873"/>
                <a:gd name="connsiteX2905" fmla="*/ 195237 w 1155641"/>
                <a:gd name="connsiteY2905" fmla="*/ 836680 h 1497873"/>
                <a:gd name="connsiteX2906" fmla="*/ 196826 w 1155641"/>
                <a:gd name="connsiteY2906" fmla="*/ 834750 h 1497873"/>
                <a:gd name="connsiteX2907" fmla="*/ 197507 w 1155641"/>
                <a:gd name="connsiteY2907" fmla="*/ 832820 h 1497873"/>
                <a:gd name="connsiteX2908" fmla="*/ 204090 w 1155641"/>
                <a:gd name="connsiteY2908" fmla="*/ 829755 h 1497873"/>
                <a:gd name="connsiteX2909" fmla="*/ 206474 w 1155641"/>
                <a:gd name="connsiteY2909" fmla="*/ 829642 h 1497873"/>
                <a:gd name="connsiteX2910" fmla="*/ 208177 w 1155641"/>
                <a:gd name="connsiteY2910" fmla="*/ 829869 h 1497873"/>
                <a:gd name="connsiteX2911" fmla="*/ 209425 w 1155641"/>
                <a:gd name="connsiteY2911" fmla="*/ 830550 h 1497873"/>
                <a:gd name="connsiteX2912" fmla="*/ 215101 w 1155641"/>
                <a:gd name="connsiteY2912" fmla="*/ 826236 h 1497873"/>
                <a:gd name="connsiteX2913" fmla="*/ 216803 w 1155641"/>
                <a:gd name="connsiteY2913" fmla="*/ 824421 h 1497873"/>
                <a:gd name="connsiteX2914" fmla="*/ 220322 w 1155641"/>
                <a:gd name="connsiteY2914" fmla="*/ 818518 h 1497873"/>
                <a:gd name="connsiteX2915" fmla="*/ 221571 w 1155641"/>
                <a:gd name="connsiteY2915" fmla="*/ 817497 h 1497873"/>
                <a:gd name="connsiteX2916" fmla="*/ 221344 w 1155641"/>
                <a:gd name="connsiteY2916" fmla="*/ 817042 h 1497873"/>
                <a:gd name="connsiteX2917" fmla="*/ 221344 w 1155641"/>
                <a:gd name="connsiteY2917" fmla="*/ 816929 h 1497873"/>
                <a:gd name="connsiteX2918" fmla="*/ 221230 w 1155641"/>
                <a:gd name="connsiteY2918" fmla="*/ 816816 h 1497873"/>
                <a:gd name="connsiteX2919" fmla="*/ 220776 w 1155641"/>
                <a:gd name="connsiteY2919" fmla="*/ 816588 h 1497873"/>
                <a:gd name="connsiteX2920" fmla="*/ 223841 w 1155641"/>
                <a:gd name="connsiteY2920" fmla="*/ 815454 h 1497873"/>
                <a:gd name="connsiteX2921" fmla="*/ 224749 w 1155641"/>
                <a:gd name="connsiteY2921" fmla="*/ 814885 h 1497873"/>
                <a:gd name="connsiteX2922" fmla="*/ 225430 w 1155641"/>
                <a:gd name="connsiteY2922" fmla="*/ 813978 h 1497873"/>
                <a:gd name="connsiteX2923" fmla="*/ 226452 w 1155641"/>
                <a:gd name="connsiteY2923" fmla="*/ 811708 h 1497873"/>
                <a:gd name="connsiteX2924" fmla="*/ 227019 w 1155641"/>
                <a:gd name="connsiteY2924" fmla="*/ 811254 h 1497873"/>
                <a:gd name="connsiteX2925" fmla="*/ 228268 w 1155641"/>
                <a:gd name="connsiteY2925" fmla="*/ 810573 h 1497873"/>
                <a:gd name="connsiteX2926" fmla="*/ 229971 w 1155641"/>
                <a:gd name="connsiteY2926" fmla="*/ 808983 h 1497873"/>
                <a:gd name="connsiteX2927" fmla="*/ 231446 w 1155641"/>
                <a:gd name="connsiteY2927" fmla="*/ 807053 h 1497873"/>
                <a:gd name="connsiteX2928" fmla="*/ 232922 w 1155641"/>
                <a:gd name="connsiteY2928" fmla="*/ 803875 h 1497873"/>
                <a:gd name="connsiteX2929" fmla="*/ 234738 w 1155641"/>
                <a:gd name="connsiteY2929" fmla="*/ 802967 h 1497873"/>
                <a:gd name="connsiteX2930" fmla="*/ 241322 w 1155641"/>
                <a:gd name="connsiteY2930" fmla="*/ 802172 h 1497873"/>
                <a:gd name="connsiteX2931" fmla="*/ 242797 w 1155641"/>
                <a:gd name="connsiteY2931" fmla="*/ 801605 h 1497873"/>
                <a:gd name="connsiteX2932" fmla="*/ 245521 w 1155641"/>
                <a:gd name="connsiteY2932" fmla="*/ 798881 h 1497873"/>
                <a:gd name="connsiteX2933" fmla="*/ 246089 w 1155641"/>
                <a:gd name="connsiteY2933" fmla="*/ 799903 h 1497873"/>
                <a:gd name="connsiteX2934" fmla="*/ 247565 w 1155641"/>
                <a:gd name="connsiteY2934" fmla="*/ 797859 h 1497873"/>
                <a:gd name="connsiteX2935" fmla="*/ 248132 w 1155641"/>
                <a:gd name="connsiteY2935" fmla="*/ 795930 h 1497873"/>
                <a:gd name="connsiteX2936" fmla="*/ 248132 w 1155641"/>
                <a:gd name="connsiteY2936" fmla="*/ 790595 h 1497873"/>
                <a:gd name="connsiteX2937" fmla="*/ 248927 w 1155641"/>
                <a:gd name="connsiteY2937" fmla="*/ 788325 h 1497873"/>
                <a:gd name="connsiteX2938" fmla="*/ 250743 w 1155641"/>
                <a:gd name="connsiteY2938" fmla="*/ 787303 h 1497873"/>
                <a:gd name="connsiteX2939" fmla="*/ 252899 w 1155641"/>
                <a:gd name="connsiteY2939" fmla="*/ 786735 h 1497873"/>
                <a:gd name="connsiteX2940" fmla="*/ 254716 w 1155641"/>
                <a:gd name="connsiteY2940" fmla="*/ 785827 h 1497873"/>
                <a:gd name="connsiteX2941" fmla="*/ 254943 w 1155641"/>
                <a:gd name="connsiteY2941" fmla="*/ 786963 h 1497873"/>
                <a:gd name="connsiteX2942" fmla="*/ 255510 w 1155641"/>
                <a:gd name="connsiteY2942" fmla="*/ 787530 h 1497873"/>
                <a:gd name="connsiteX2943" fmla="*/ 256305 w 1155641"/>
                <a:gd name="connsiteY2943" fmla="*/ 787644 h 1497873"/>
                <a:gd name="connsiteX2944" fmla="*/ 257327 w 1155641"/>
                <a:gd name="connsiteY2944" fmla="*/ 787416 h 1497873"/>
                <a:gd name="connsiteX2945" fmla="*/ 258348 w 1155641"/>
                <a:gd name="connsiteY2945" fmla="*/ 789119 h 1497873"/>
                <a:gd name="connsiteX2946" fmla="*/ 258234 w 1155641"/>
                <a:gd name="connsiteY2946" fmla="*/ 793546 h 1497873"/>
                <a:gd name="connsiteX2947" fmla="*/ 259256 w 1155641"/>
                <a:gd name="connsiteY2947" fmla="*/ 794454 h 1497873"/>
                <a:gd name="connsiteX2948" fmla="*/ 258915 w 1155641"/>
                <a:gd name="connsiteY2948" fmla="*/ 793886 h 1497873"/>
                <a:gd name="connsiteX2949" fmla="*/ 258802 w 1155641"/>
                <a:gd name="connsiteY2949" fmla="*/ 793205 h 1497873"/>
                <a:gd name="connsiteX2950" fmla="*/ 258915 w 1155641"/>
                <a:gd name="connsiteY2950" fmla="*/ 792297 h 1497873"/>
                <a:gd name="connsiteX2951" fmla="*/ 259256 w 1155641"/>
                <a:gd name="connsiteY2951" fmla="*/ 791049 h 1497873"/>
                <a:gd name="connsiteX2952" fmla="*/ 259937 w 1155641"/>
                <a:gd name="connsiteY2952" fmla="*/ 791049 h 1497873"/>
                <a:gd name="connsiteX2953" fmla="*/ 260278 w 1155641"/>
                <a:gd name="connsiteY2953" fmla="*/ 792752 h 1497873"/>
                <a:gd name="connsiteX2954" fmla="*/ 260164 w 1155641"/>
                <a:gd name="connsiteY2954" fmla="*/ 793092 h 1497873"/>
                <a:gd name="connsiteX2955" fmla="*/ 259824 w 1155641"/>
                <a:gd name="connsiteY2955" fmla="*/ 793659 h 1497873"/>
                <a:gd name="connsiteX2956" fmla="*/ 259824 w 1155641"/>
                <a:gd name="connsiteY2956" fmla="*/ 794454 h 1497873"/>
                <a:gd name="connsiteX2957" fmla="*/ 261186 w 1155641"/>
                <a:gd name="connsiteY2957" fmla="*/ 794227 h 1497873"/>
                <a:gd name="connsiteX2958" fmla="*/ 261753 w 1155641"/>
                <a:gd name="connsiteY2958" fmla="*/ 794000 h 1497873"/>
                <a:gd name="connsiteX2959" fmla="*/ 262434 w 1155641"/>
                <a:gd name="connsiteY2959" fmla="*/ 793546 h 1497873"/>
                <a:gd name="connsiteX2960" fmla="*/ 262775 w 1155641"/>
                <a:gd name="connsiteY2960" fmla="*/ 794114 h 1497873"/>
                <a:gd name="connsiteX2961" fmla="*/ 264364 w 1155641"/>
                <a:gd name="connsiteY2961" fmla="*/ 795249 h 1497873"/>
                <a:gd name="connsiteX2962" fmla="*/ 264591 w 1155641"/>
                <a:gd name="connsiteY2962" fmla="*/ 792184 h 1497873"/>
                <a:gd name="connsiteX2963" fmla="*/ 266180 w 1155641"/>
                <a:gd name="connsiteY2963" fmla="*/ 792752 h 1497873"/>
                <a:gd name="connsiteX2964" fmla="*/ 269699 w 1155641"/>
                <a:gd name="connsiteY2964" fmla="*/ 796157 h 1497873"/>
                <a:gd name="connsiteX2965" fmla="*/ 269699 w 1155641"/>
                <a:gd name="connsiteY2965" fmla="*/ 795249 h 1497873"/>
                <a:gd name="connsiteX2966" fmla="*/ 270493 w 1155641"/>
                <a:gd name="connsiteY2966" fmla="*/ 795702 h 1497873"/>
                <a:gd name="connsiteX2967" fmla="*/ 271175 w 1155641"/>
                <a:gd name="connsiteY2967" fmla="*/ 795930 h 1497873"/>
                <a:gd name="connsiteX2968" fmla="*/ 271969 w 1155641"/>
                <a:gd name="connsiteY2968" fmla="*/ 796043 h 1497873"/>
                <a:gd name="connsiteX2969" fmla="*/ 272991 w 1155641"/>
                <a:gd name="connsiteY2969" fmla="*/ 796043 h 1497873"/>
                <a:gd name="connsiteX2970" fmla="*/ 272991 w 1155641"/>
                <a:gd name="connsiteY2970" fmla="*/ 796838 h 1497873"/>
                <a:gd name="connsiteX2971" fmla="*/ 272423 w 1155641"/>
                <a:gd name="connsiteY2971" fmla="*/ 797178 h 1497873"/>
                <a:gd name="connsiteX2972" fmla="*/ 272423 w 1155641"/>
                <a:gd name="connsiteY2972" fmla="*/ 797746 h 1497873"/>
                <a:gd name="connsiteX2973" fmla="*/ 272196 w 1155641"/>
                <a:gd name="connsiteY2973" fmla="*/ 798200 h 1497873"/>
                <a:gd name="connsiteX2974" fmla="*/ 271856 w 1155641"/>
                <a:gd name="connsiteY2974" fmla="*/ 798767 h 1497873"/>
                <a:gd name="connsiteX2975" fmla="*/ 272991 w 1155641"/>
                <a:gd name="connsiteY2975" fmla="*/ 799222 h 1497873"/>
                <a:gd name="connsiteX2976" fmla="*/ 273672 w 1155641"/>
                <a:gd name="connsiteY2976" fmla="*/ 800129 h 1497873"/>
                <a:gd name="connsiteX2977" fmla="*/ 274239 w 1155641"/>
                <a:gd name="connsiteY2977" fmla="*/ 801265 h 1497873"/>
                <a:gd name="connsiteX2978" fmla="*/ 275261 w 1155641"/>
                <a:gd name="connsiteY2978" fmla="*/ 802286 h 1497873"/>
                <a:gd name="connsiteX2979" fmla="*/ 274693 w 1155641"/>
                <a:gd name="connsiteY2979" fmla="*/ 803308 h 1497873"/>
                <a:gd name="connsiteX2980" fmla="*/ 274693 w 1155641"/>
                <a:gd name="connsiteY2980" fmla="*/ 804556 h 1497873"/>
                <a:gd name="connsiteX2981" fmla="*/ 275261 w 1155641"/>
                <a:gd name="connsiteY2981" fmla="*/ 807508 h 1497873"/>
                <a:gd name="connsiteX2982" fmla="*/ 276396 w 1155641"/>
                <a:gd name="connsiteY2982" fmla="*/ 804897 h 1497873"/>
                <a:gd name="connsiteX2983" fmla="*/ 276963 w 1155641"/>
                <a:gd name="connsiteY2983" fmla="*/ 803762 h 1497873"/>
                <a:gd name="connsiteX2984" fmla="*/ 277872 w 1155641"/>
                <a:gd name="connsiteY2984" fmla="*/ 803081 h 1497873"/>
                <a:gd name="connsiteX2985" fmla="*/ 277531 w 1155641"/>
                <a:gd name="connsiteY2985" fmla="*/ 802513 h 1497873"/>
                <a:gd name="connsiteX2986" fmla="*/ 277418 w 1155641"/>
                <a:gd name="connsiteY2986" fmla="*/ 802060 h 1497873"/>
                <a:gd name="connsiteX2987" fmla="*/ 277191 w 1155641"/>
                <a:gd name="connsiteY2987" fmla="*/ 801605 h 1497873"/>
                <a:gd name="connsiteX2988" fmla="*/ 276623 w 1155641"/>
                <a:gd name="connsiteY2988" fmla="*/ 801265 h 1497873"/>
                <a:gd name="connsiteX2989" fmla="*/ 277872 w 1155641"/>
                <a:gd name="connsiteY2989" fmla="*/ 800470 h 1497873"/>
                <a:gd name="connsiteX2990" fmla="*/ 279120 w 1155641"/>
                <a:gd name="connsiteY2990" fmla="*/ 800584 h 1497873"/>
                <a:gd name="connsiteX2991" fmla="*/ 280369 w 1155641"/>
                <a:gd name="connsiteY2991" fmla="*/ 801038 h 1497873"/>
                <a:gd name="connsiteX2992" fmla="*/ 281731 w 1155641"/>
                <a:gd name="connsiteY2992" fmla="*/ 801265 h 1497873"/>
                <a:gd name="connsiteX2993" fmla="*/ 282298 w 1155641"/>
                <a:gd name="connsiteY2993" fmla="*/ 800810 h 1497873"/>
                <a:gd name="connsiteX2994" fmla="*/ 282753 w 1155641"/>
                <a:gd name="connsiteY2994" fmla="*/ 800129 h 1497873"/>
                <a:gd name="connsiteX2995" fmla="*/ 283320 w 1155641"/>
                <a:gd name="connsiteY2995" fmla="*/ 800016 h 1497873"/>
                <a:gd name="connsiteX2996" fmla="*/ 284115 w 1155641"/>
                <a:gd name="connsiteY2996" fmla="*/ 801265 h 1497873"/>
                <a:gd name="connsiteX2997" fmla="*/ 283434 w 1155641"/>
                <a:gd name="connsiteY2997" fmla="*/ 802172 h 1497873"/>
                <a:gd name="connsiteX2998" fmla="*/ 284342 w 1155641"/>
                <a:gd name="connsiteY2998" fmla="*/ 802741 h 1497873"/>
                <a:gd name="connsiteX2999" fmla="*/ 285023 w 1155641"/>
                <a:gd name="connsiteY2999" fmla="*/ 803422 h 1497873"/>
                <a:gd name="connsiteX3000" fmla="*/ 285590 w 1155641"/>
                <a:gd name="connsiteY3000" fmla="*/ 803648 h 1497873"/>
                <a:gd name="connsiteX3001" fmla="*/ 286271 w 1155641"/>
                <a:gd name="connsiteY3001" fmla="*/ 802967 h 1497873"/>
                <a:gd name="connsiteX3002" fmla="*/ 286952 w 1155641"/>
                <a:gd name="connsiteY3002" fmla="*/ 802967 h 1497873"/>
                <a:gd name="connsiteX3003" fmla="*/ 287066 w 1155641"/>
                <a:gd name="connsiteY3003" fmla="*/ 803535 h 1497873"/>
                <a:gd name="connsiteX3004" fmla="*/ 287066 w 1155641"/>
                <a:gd name="connsiteY3004" fmla="*/ 803648 h 1497873"/>
                <a:gd name="connsiteX3005" fmla="*/ 287179 w 1155641"/>
                <a:gd name="connsiteY3005" fmla="*/ 803648 h 1497873"/>
                <a:gd name="connsiteX3006" fmla="*/ 287520 w 1155641"/>
                <a:gd name="connsiteY3006" fmla="*/ 803875 h 1497873"/>
                <a:gd name="connsiteX3007" fmla="*/ 287407 w 1155641"/>
                <a:gd name="connsiteY3007" fmla="*/ 805465 h 1497873"/>
                <a:gd name="connsiteX3008" fmla="*/ 287179 w 1155641"/>
                <a:gd name="connsiteY3008" fmla="*/ 806713 h 1497873"/>
                <a:gd name="connsiteX3009" fmla="*/ 286612 w 1155641"/>
                <a:gd name="connsiteY3009" fmla="*/ 807848 h 1497873"/>
                <a:gd name="connsiteX3010" fmla="*/ 285590 w 1155641"/>
                <a:gd name="connsiteY3010" fmla="*/ 809097 h 1497873"/>
                <a:gd name="connsiteX3011" fmla="*/ 285363 w 1155641"/>
                <a:gd name="connsiteY3011" fmla="*/ 808529 h 1497873"/>
                <a:gd name="connsiteX3012" fmla="*/ 285023 w 1155641"/>
                <a:gd name="connsiteY3012" fmla="*/ 807962 h 1497873"/>
                <a:gd name="connsiteX3013" fmla="*/ 284909 w 1155641"/>
                <a:gd name="connsiteY3013" fmla="*/ 807394 h 1497873"/>
                <a:gd name="connsiteX3014" fmla="*/ 283207 w 1155641"/>
                <a:gd name="connsiteY3014" fmla="*/ 815113 h 1497873"/>
                <a:gd name="connsiteX3015" fmla="*/ 282298 w 1155641"/>
                <a:gd name="connsiteY3015" fmla="*/ 817042 h 1497873"/>
                <a:gd name="connsiteX3016" fmla="*/ 284228 w 1155641"/>
                <a:gd name="connsiteY3016" fmla="*/ 817042 h 1497873"/>
                <a:gd name="connsiteX3017" fmla="*/ 283547 w 1155641"/>
                <a:gd name="connsiteY3017" fmla="*/ 815226 h 1497873"/>
                <a:gd name="connsiteX3018" fmla="*/ 285363 w 1155641"/>
                <a:gd name="connsiteY3018" fmla="*/ 814432 h 1497873"/>
                <a:gd name="connsiteX3019" fmla="*/ 286385 w 1155641"/>
                <a:gd name="connsiteY3019" fmla="*/ 814773 h 1497873"/>
                <a:gd name="connsiteX3020" fmla="*/ 286725 w 1155641"/>
                <a:gd name="connsiteY3020" fmla="*/ 816021 h 1497873"/>
                <a:gd name="connsiteX3021" fmla="*/ 286271 w 1155641"/>
                <a:gd name="connsiteY3021" fmla="*/ 818064 h 1497873"/>
                <a:gd name="connsiteX3022" fmla="*/ 286725 w 1155641"/>
                <a:gd name="connsiteY3022" fmla="*/ 818064 h 1497873"/>
                <a:gd name="connsiteX3023" fmla="*/ 286839 w 1155641"/>
                <a:gd name="connsiteY3023" fmla="*/ 817837 h 1497873"/>
                <a:gd name="connsiteX3024" fmla="*/ 286839 w 1155641"/>
                <a:gd name="connsiteY3024" fmla="*/ 817497 h 1497873"/>
                <a:gd name="connsiteX3025" fmla="*/ 286952 w 1155641"/>
                <a:gd name="connsiteY3025" fmla="*/ 817156 h 1497873"/>
                <a:gd name="connsiteX3026" fmla="*/ 287520 w 1155641"/>
                <a:gd name="connsiteY3026" fmla="*/ 817837 h 1497873"/>
                <a:gd name="connsiteX3027" fmla="*/ 287747 w 1155641"/>
                <a:gd name="connsiteY3027" fmla="*/ 818064 h 1497873"/>
                <a:gd name="connsiteX3028" fmla="*/ 288201 w 1155641"/>
                <a:gd name="connsiteY3028" fmla="*/ 818064 h 1497873"/>
                <a:gd name="connsiteX3029" fmla="*/ 289677 w 1155641"/>
                <a:gd name="connsiteY3029" fmla="*/ 816588 h 1497873"/>
                <a:gd name="connsiteX3030" fmla="*/ 292401 w 1155641"/>
                <a:gd name="connsiteY3030" fmla="*/ 816702 h 1497873"/>
                <a:gd name="connsiteX3031" fmla="*/ 295125 w 1155641"/>
                <a:gd name="connsiteY3031" fmla="*/ 817723 h 1497873"/>
                <a:gd name="connsiteX3032" fmla="*/ 296941 w 1155641"/>
                <a:gd name="connsiteY3032" fmla="*/ 818859 h 1497873"/>
                <a:gd name="connsiteX3033" fmla="*/ 295806 w 1155641"/>
                <a:gd name="connsiteY3033" fmla="*/ 820334 h 1497873"/>
                <a:gd name="connsiteX3034" fmla="*/ 294330 w 1155641"/>
                <a:gd name="connsiteY3034" fmla="*/ 820221 h 1497873"/>
                <a:gd name="connsiteX3035" fmla="*/ 292741 w 1155641"/>
                <a:gd name="connsiteY3035" fmla="*/ 819426 h 1497873"/>
                <a:gd name="connsiteX3036" fmla="*/ 291266 w 1155641"/>
                <a:gd name="connsiteY3036" fmla="*/ 818972 h 1497873"/>
                <a:gd name="connsiteX3037" fmla="*/ 289677 w 1155641"/>
                <a:gd name="connsiteY3037" fmla="*/ 819880 h 1497873"/>
                <a:gd name="connsiteX3038" fmla="*/ 289223 w 1155641"/>
                <a:gd name="connsiteY3038" fmla="*/ 821924 h 1497873"/>
                <a:gd name="connsiteX3039" fmla="*/ 288882 w 1155641"/>
                <a:gd name="connsiteY3039" fmla="*/ 824193 h 1497873"/>
                <a:gd name="connsiteX3040" fmla="*/ 287633 w 1155641"/>
                <a:gd name="connsiteY3040" fmla="*/ 825896 h 1497873"/>
                <a:gd name="connsiteX3041" fmla="*/ 288088 w 1155641"/>
                <a:gd name="connsiteY3041" fmla="*/ 827599 h 1497873"/>
                <a:gd name="connsiteX3042" fmla="*/ 286725 w 1155641"/>
                <a:gd name="connsiteY3042" fmla="*/ 828053 h 1497873"/>
                <a:gd name="connsiteX3043" fmla="*/ 282298 w 1155641"/>
                <a:gd name="connsiteY3043" fmla="*/ 827712 h 1497873"/>
                <a:gd name="connsiteX3044" fmla="*/ 282185 w 1155641"/>
                <a:gd name="connsiteY3044" fmla="*/ 828393 h 1497873"/>
                <a:gd name="connsiteX3045" fmla="*/ 282298 w 1155641"/>
                <a:gd name="connsiteY3045" fmla="*/ 828620 h 1497873"/>
                <a:gd name="connsiteX3046" fmla="*/ 281504 w 1155641"/>
                <a:gd name="connsiteY3046" fmla="*/ 828734 h 1497873"/>
                <a:gd name="connsiteX3047" fmla="*/ 282298 w 1155641"/>
                <a:gd name="connsiteY3047" fmla="*/ 830210 h 1497873"/>
                <a:gd name="connsiteX3048" fmla="*/ 283093 w 1155641"/>
                <a:gd name="connsiteY3048" fmla="*/ 830210 h 1497873"/>
                <a:gd name="connsiteX3049" fmla="*/ 284001 w 1155641"/>
                <a:gd name="connsiteY3049" fmla="*/ 829642 h 1497873"/>
                <a:gd name="connsiteX3050" fmla="*/ 285023 w 1155641"/>
                <a:gd name="connsiteY3050" fmla="*/ 829415 h 1497873"/>
                <a:gd name="connsiteX3051" fmla="*/ 286044 w 1155641"/>
                <a:gd name="connsiteY3051" fmla="*/ 829869 h 1497873"/>
                <a:gd name="connsiteX3052" fmla="*/ 287747 w 1155641"/>
                <a:gd name="connsiteY3052" fmla="*/ 831004 h 1497873"/>
                <a:gd name="connsiteX3053" fmla="*/ 288314 w 1155641"/>
                <a:gd name="connsiteY3053" fmla="*/ 831231 h 1497873"/>
                <a:gd name="connsiteX3054" fmla="*/ 290244 w 1155641"/>
                <a:gd name="connsiteY3054" fmla="*/ 830777 h 1497873"/>
                <a:gd name="connsiteX3055" fmla="*/ 291720 w 1155641"/>
                <a:gd name="connsiteY3055" fmla="*/ 829755 h 1497873"/>
                <a:gd name="connsiteX3056" fmla="*/ 293195 w 1155641"/>
                <a:gd name="connsiteY3056" fmla="*/ 828961 h 1497873"/>
                <a:gd name="connsiteX3057" fmla="*/ 295125 w 1155641"/>
                <a:gd name="connsiteY3057" fmla="*/ 829415 h 1497873"/>
                <a:gd name="connsiteX3058" fmla="*/ 294671 w 1155641"/>
                <a:gd name="connsiteY3058" fmla="*/ 830550 h 1497873"/>
                <a:gd name="connsiteX3059" fmla="*/ 294104 w 1155641"/>
                <a:gd name="connsiteY3059" fmla="*/ 831458 h 1497873"/>
                <a:gd name="connsiteX3060" fmla="*/ 293309 w 1155641"/>
                <a:gd name="connsiteY3060" fmla="*/ 832026 h 1497873"/>
                <a:gd name="connsiteX3061" fmla="*/ 292401 w 1155641"/>
                <a:gd name="connsiteY3061" fmla="*/ 832139 h 1497873"/>
                <a:gd name="connsiteX3062" fmla="*/ 292401 w 1155641"/>
                <a:gd name="connsiteY3062" fmla="*/ 832934 h 1497873"/>
                <a:gd name="connsiteX3063" fmla="*/ 295920 w 1155641"/>
                <a:gd name="connsiteY3063" fmla="*/ 834750 h 1497873"/>
                <a:gd name="connsiteX3064" fmla="*/ 296487 w 1155641"/>
                <a:gd name="connsiteY3064" fmla="*/ 835204 h 1497873"/>
                <a:gd name="connsiteX3065" fmla="*/ 296714 w 1155641"/>
                <a:gd name="connsiteY3065" fmla="*/ 836793 h 1497873"/>
                <a:gd name="connsiteX3066" fmla="*/ 297282 w 1155641"/>
                <a:gd name="connsiteY3066" fmla="*/ 837474 h 1497873"/>
                <a:gd name="connsiteX3067" fmla="*/ 298076 w 1155641"/>
                <a:gd name="connsiteY3067" fmla="*/ 837361 h 1497873"/>
                <a:gd name="connsiteX3068" fmla="*/ 299211 w 1155641"/>
                <a:gd name="connsiteY3068" fmla="*/ 836453 h 1497873"/>
                <a:gd name="connsiteX3069" fmla="*/ 299893 w 1155641"/>
                <a:gd name="connsiteY3069" fmla="*/ 837701 h 1497873"/>
                <a:gd name="connsiteX3070" fmla="*/ 300801 w 1155641"/>
                <a:gd name="connsiteY3070" fmla="*/ 838496 h 1497873"/>
                <a:gd name="connsiteX3071" fmla="*/ 301936 w 1155641"/>
                <a:gd name="connsiteY3071" fmla="*/ 838950 h 1497873"/>
                <a:gd name="connsiteX3072" fmla="*/ 303184 w 1155641"/>
                <a:gd name="connsiteY3072" fmla="*/ 839177 h 1497873"/>
                <a:gd name="connsiteX3073" fmla="*/ 300006 w 1155641"/>
                <a:gd name="connsiteY3073" fmla="*/ 840312 h 1497873"/>
                <a:gd name="connsiteX3074" fmla="*/ 298984 w 1155641"/>
                <a:gd name="connsiteY3074" fmla="*/ 841106 h 1497873"/>
                <a:gd name="connsiteX3075" fmla="*/ 299893 w 1155641"/>
                <a:gd name="connsiteY3075" fmla="*/ 842695 h 1497873"/>
                <a:gd name="connsiteX3076" fmla="*/ 299893 w 1155641"/>
                <a:gd name="connsiteY3076" fmla="*/ 843490 h 1497873"/>
                <a:gd name="connsiteX3077" fmla="*/ 298417 w 1155641"/>
                <a:gd name="connsiteY3077" fmla="*/ 843036 h 1497873"/>
                <a:gd name="connsiteX3078" fmla="*/ 297168 w 1155641"/>
                <a:gd name="connsiteY3078" fmla="*/ 843717 h 1497873"/>
                <a:gd name="connsiteX3079" fmla="*/ 296828 w 1155641"/>
                <a:gd name="connsiteY3079" fmla="*/ 844852 h 1497873"/>
                <a:gd name="connsiteX3080" fmla="*/ 297849 w 1155641"/>
                <a:gd name="connsiteY3080" fmla="*/ 846101 h 1497873"/>
                <a:gd name="connsiteX3081" fmla="*/ 297963 w 1155641"/>
                <a:gd name="connsiteY3081" fmla="*/ 844739 h 1497873"/>
                <a:gd name="connsiteX3082" fmla="*/ 298530 w 1155641"/>
                <a:gd name="connsiteY3082" fmla="*/ 846328 h 1497873"/>
                <a:gd name="connsiteX3083" fmla="*/ 301255 w 1155641"/>
                <a:gd name="connsiteY3083" fmla="*/ 850074 h 1497873"/>
                <a:gd name="connsiteX3084" fmla="*/ 301822 w 1155641"/>
                <a:gd name="connsiteY3084" fmla="*/ 851890 h 1497873"/>
                <a:gd name="connsiteX3085" fmla="*/ 302163 w 1155641"/>
                <a:gd name="connsiteY3085" fmla="*/ 854274 h 1497873"/>
                <a:gd name="connsiteX3086" fmla="*/ 305114 w 1155641"/>
                <a:gd name="connsiteY3086" fmla="*/ 860176 h 1497873"/>
                <a:gd name="connsiteX3087" fmla="*/ 305455 w 1155641"/>
                <a:gd name="connsiteY3087" fmla="*/ 861879 h 1497873"/>
                <a:gd name="connsiteX3088" fmla="*/ 305909 w 1155641"/>
                <a:gd name="connsiteY3088" fmla="*/ 869711 h 1497873"/>
                <a:gd name="connsiteX3089" fmla="*/ 306249 w 1155641"/>
                <a:gd name="connsiteY3089" fmla="*/ 870959 h 1497873"/>
                <a:gd name="connsiteX3090" fmla="*/ 306703 w 1155641"/>
                <a:gd name="connsiteY3090" fmla="*/ 871981 h 1497873"/>
                <a:gd name="connsiteX3091" fmla="*/ 307384 w 1155641"/>
                <a:gd name="connsiteY3091" fmla="*/ 872321 h 1497873"/>
                <a:gd name="connsiteX3092" fmla="*/ 308746 w 1155641"/>
                <a:gd name="connsiteY3092" fmla="*/ 872662 h 1497873"/>
                <a:gd name="connsiteX3093" fmla="*/ 309087 w 1155641"/>
                <a:gd name="connsiteY3093" fmla="*/ 873457 h 1497873"/>
                <a:gd name="connsiteX3094" fmla="*/ 309200 w 1155641"/>
                <a:gd name="connsiteY3094" fmla="*/ 874592 h 1497873"/>
                <a:gd name="connsiteX3095" fmla="*/ 309087 w 1155641"/>
                <a:gd name="connsiteY3095" fmla="*/ 875841 h 1497873"/>
                <a:gd name="connsiteX3096" fmla="*/ 416126 w 1155641"/>
                <a:gd name="connsiteY3096" fmla="*/ 639741 h 1497873"/>
                <a:gd name="connsiteX3097" fmla="*/ 417829 w 1155641"/>
                <a:gd name="connsiteY3097" fmla="*/ 641216 h 1497873"/>
                <a:gd name="connsiteX3098" fmla="*/ 419191 w 1155641"/>
                <a:gd name="connsiteY3098" fmla="*/ 644054 h 1497873"/>
                <a:gd name="connsiteX3099" fmla="*/ 419418 w 1155641"/>
                <a:gd name="connsiteY3099" fmla="*/ 645757 h 1497873"/>
                <a:gd name="connsiteX3100" fmla="*/ 420440 w 1155641"/>
                <a:gd name="connsiteY3100" fmla="*/ 647005 h 1497873"/>
                <a:gd name="connsiteX3101" fmla="*/ 418851 w 1155641"/>
                <a:gd name="connsiteY3101" fmla="*/ 648594 h 1497873"/>
                <a:gd name="connsiteX3102" fmla="*/ 417488 w 1155641"/>
                <a:gd name="connsiteY3102" fmla="*/ 647686 h 1497873"/>
                <a:gd name="connsiteX3103" fmla="*/ 413856 w 1155641"/>
                <a:gd name="connsiteY3103" fmla="*/ 643940 h 1497873"/>
                <a:gd name="connsiteX3104" fmla="*/ 412948 w 1155641"/>
                <a:gd name="connsiteY3104" fmla="*/ 642351 h 1497873"/>
                <a:gd name="connsiteX3105" fmla="*/ 414310 w 1155641"/>
                <a:gd name="connsiteY3105" fmla="*/ 641329 h 1497873"/>
                <a:gd name="connsiteX3106" fmla="*/ 414310 w 1155641"/>
                <a:gd name="connsiteY3106" fmla="*/ 639741 h 1497873"/>
                <a:gd name="connsiteX3107" fmla="*/ 414991 w 1155641"/>
                <a:gd name="connsiteY3107" fmla="*/ 639060 h 1497873"/>
                <a:gd name="connsiteX3108" fmla="*/ 416126 w 1155641"/>
                <a:gd name="connsiteY3108" fmla="*/ 639741 h 1497873"/>
                <a:gd name="connsiteX3109" fmla="*/ 372198 w 1155641"/>
                <a:gd name="connsiteY3109" fmla="*/ 579467 h 1497873"/>
                <a:gd name="connsiteX3110" fmla="*/ 371517 w 1155641"/>
                <a:gd name="connsiteY3110" fmla="*/ 580488 h 1497873"/>
                <a:gd name="connsiteX3111" fmla="*/ 371063 w 1155641"/>
                <a:gd name="connsiteY3111" fmla="*/ 581851 h 1497873"/>
                <a:gd name="connsiteX3112" fmla="*/ 371063 w 1155641"/>
                <a:gd name="connsiteY3112" fmla="*/ 583440 h 1497873"/>
                <a:gd name="connsiteX3113" fmla="*/ 371630 w 1155641"/>
                <a:gd name="connsiteY3113" fmla="*/ 585029 h 1497873"/>
                <a:gd name="connsiteX3114" fmla="*/ 370949 w 1155641"/>
                <a:gd name="connsiteY3114" fmla="*/ 587299 h 1497873"/>
                <a:gd name="connsiteX3115" fmla="*/ 370042 w 1155641"/>
                <a:gd name="connsiteY3115" fmla="*/ 588774 h 1497873"/>
                <a:gd name="connsiteX3116" fmla="*/ 368793 w 1155641"/>
                <a:gd name="connsiteY3116" fmla="*/ 589796 h 1497873"/>
                <a:gd name="connsiteX3117" fmla="*/ 367090 w 1155641"/>
                <a:gd name="connsiteY3117" fmla="*/ 590477 h 1497873"/>
                <a:gd name="connsiteX3118" fmla="*/ 368906 w 1155641"/>
                <a:gd name="connsiteY3118" fmla="*/ 591272 h 1497873"/>
                <a:gd name="connsiteX3119" fmla="*/ 370609 w 1155641"/>
                <a:gd name="connsiteY3119" fmla="*/ 593428 h 1497873"/>
                <a:gd name="connsiteX3120" fmla="*/ 371177 w 1155641"/>
                <a:gd name="connsiteY3120" fmla="*/ 595926 h 1497873"/>
                <a:gd name="connsiteX3121" fmla="*/ 369701 w 1155641"/>
                <a:gd name="connsiteY3121" fmla="*/ 597628 h 1497873"/>
                <a:gd name="connsiteX3122" fmla="*/ 369247 w 1155641"/>
                <a:gd name="connsiteY3122" fmla="*/ 596380 h 1497873"/>
                <a:gd name="connsiteX3123" fmla="*/ 368452 w 1155641"/>
                <a:gd name="connsiteY3123" fmla="*/ 596266 h 1497873"/>
                <a:gd name="connsiteX3124" fmla="*/ 367431 w 1155641"/>
                <a:gd name="connsiteY3124" fmla="*/ 596380 h 1497873"/>
                <a:gd name="connsiteX3125" fmla="*/ 366296 w 1155641"/>
                <a:gd name="connsiteY3125" fmla="*/ 595812 h 1497873"/>
                <a:gd name="connsiteX3126" fmla="*/ 365955 w 1155641"/>
                <a:gd name="connsiteY3126" fmla="*/ 595131 h 1497873"/>
                <a:gd name="connsiteX3127" fmla="*/ 364933 w 1155641"/>
                <a:gd name="connsiteY3127" fmla="*/ 592747 h 1497873"/>
                <a:gd name="connsiteX3128" fmla="*/ 364593 w 1155641"/>
                <a:gd name="connsiteY3128" fmla="*/ 592293 h 1497873"/>
                <a:gd name="connsiteX3129" fmla="*/ 363344 w 1155641"/>
                <a:gd name="connsiteY3129" fmla="*/ 591499 h 1497873"/>
                <a:gd name="connsiteX3130" fmla="*/ 362096 w 1155641"/>
                <a:gd name="connsiteY3130" fmla="*/ 590250 h 1497873"/>
                <a:gd name="connsiteX3131" fmla="*/ 360847 w 1155641"/>
                <a:gd name="connsiteY3131" fmla="*/ 590250 h 1497873"/>
                <a:gd name="connsiteX3132" fmla="*/ 359712 w 1155641"/>
                <a:gd name="connsiteY3132" fmla="*/ 593088 h 1497873"/>
                <a:gd name="connsiteX3133" fmla="*/ 358804 w 1155641"/>
                <a:gd name="connsiteY3133" fmla="*/ 590931 h 1497873"/>
                <a:gd name="connsiteX3134" fmla="*/ 355058 w 1155641"/>
                <a:gd name="connsiteY3134" fmla="*/ 592974 h 1497873"/>
                <a:gd name="connsiteX3135" fmla="*/ 353128 w 1155641"/>
                <a:gd name="connsiteY3135" fmla="*/ 591272 h 1497873"/>
                <a:gd name="connsiteX3136" fmla="*/ 352561 w 1155641"/>
                <a:gd name="connsiteY3136" fmla="*/ 593315 h 1497873"/>
                <a:gd name="connsiteX3137" fmla="*/ 352107 w 1155641"/>
                <a:gd name="connsiteY3137" fmla="*/ 594109 h 1497873"/>
                <a:gd name="connsiteX3138" fmla="*/ 351539 w 1155641"/>
                <a:gd name="connsiteY3138" fmla="*/ 594223 h 1497873"/>
                <a:gd name="connsiteX3139" fmla="*/ 343594 w 1155641"/>
                <a:gd name="connsiteY3139" fmla="*/ 593996 h 1497873"/>
                <a:gd name="connsiteX3140" fmla="*/ 341437 w 1155641"/>
                <a:gd name="connsiteY3140" fmla="*/ 593202 h 1497873"/>
                <a:gd name="connsiteX3141" fmla="*/ 339734 w 1155641"/>
                <a:gd name="connsiteY3141" fmla="*/ 591272 h 1497873"/>
                <a:gd name="connsiteX3142" fmla="*/ 339167 w 1155641"/>
                <a:gd name="connsiteY3142" fmla="*/ 587753 h 1497873"/>
                <a:gd name="connsiteX3143" fmla="*/ 340188 w 1155641"/>
                <a:gd name="connsiteY3143" fmla="*/ 585483 h 1497873"/>
                <a:gd name="connsiteX3144" fmla="*/ 342232 w 1155641"/>
                <a:gd name="connsiteY3144" fmla="*/ 584121 h 1497873"/>
                <a:gd name="connsiteX3145" fmla="*/ 344729 w 1155641"/>
                <a:gd name="connsiteY3145" fmla="*/ 583440 h 1497873"/>
                <a:gd name="connsiteX3146" fmla="*/ 346772 w 1155641"/>
                <a:gd name="connsiteY3146" fmla="*/ 583213 h 1497873"/>
                <a:gd name="connsiteX3147" fmla="*/ 347794 w 1155641"/>
                <a:gd name="connsiteY3147" fmla="*/ 583440 h 1497873"/>
                <a:gd name="connsiteX3148" fmla="*/ 349950 w 1155641"/>
                <a:gd name="connsiteY3148" fmla="*/ 584575 h 1497873"/>
                <a:gd name="connsiteX3149" fmla="*/ 351085 w 1155641"/>
                <a:gd name="connsiteY3149" fmla="*/ 585029 h 1497873"/>
                <a:gd name="connsiteX3150" fmla="*/ 352788 w 1155641"/>
                <a:gd name="connsiteY3150" fmla="*/ 585142 h 1497873"/>
                <a:gd name="connsiteX3151" fmla="*/ 355058 w 1155641"/>
                <a:gd name="connsiteY3151" fmla="*/ 585029 h 1497873"/>
                <a:gd name="connsiteX3152" fmla="*/ 354945 w 1155641"/>
                <a:gd name="connsiteY3152" fmla="*/ 584348 h 1497873"/>
                <a:gd name="connsiteX3153" fmla="*/ 354945 w 1155641"/>
                <a:gd name="connsiteY3153" fmla="*/ 584234 h 1497873"/>
                <a:gd name="connsiteX3154" fmla="*/ 354831 w 1155641"/>
                <a:gd name="connsiteY3154" fmla="*/ 584234 h 1497873"/>
                <a:gd name="connsiteX3155" fmla="*/ 354491 w 1155641"/>
                <a:gd name="connsiteY3155" fmla="*/ 584007 h 1497873"/>
                <a:gd name="connsiteX3156" fmla="*/ 355739 w 1155641"/>
                <a:gd name="connsiteY3156" fmla="*/ 583099 h 1497873"/>
                <a:gd name="connsiteX3157" fmla="*/ 355739 w 1155641"/>
                <a:gd name="connsiteY3157" fmla="*/ 582077 h 1497873"/>
                <a:gd name="connsiteX3158" fmla="*/ 355739 w 1155641"/>
                <a:gd name="connsiteY3158" fmla="*/ 581964 h 1497873"/>
                <a:gd name="connsiteX3159" fmla="*/ 357442 w 1155641"/>
                <a:gd name="connsiteY3159" fmla="*/ 582191 h 1497873"/>
                <a:gd name="connsiteX3160" fmla="*/ 361074 w 1155641"/>
                <a:gd name="connsiteY3160" fmla="*/ 582077 h 1497873"/>
                <a:gd name="connsiteX3161" fmla="*/ 360620 w 1155641"/>
                <a:gd name="connsiteY3161" fmla="*/ 584007 h 1497873"/>
                <a:gd name="connsiteX3162" fmla="*/ 361642 w 1155641"/>
                <a:gd name="connsiteY3162" fmla="*/ 584802 h 1497873"/>
                <a:gd name="connsiteX3163" fmla="*/ 363004 w 1155641"/>
                <a:gd name="connsiteY3163" fmla="*/ 584802 h 1497873"/>
                <a:gd name="connsiteX3164" fmla="*/ 363685 w 1155641"/>
                <a:gd name="connsiteY3164" fmla="*/ 584461 h 1497873"/>
                <a:gd name="connsiteX3165" fmla="*/ 364026 w 1155641"/>
                <a:gd name="connsiteY3165" fmla="*/ 583213 h 1497873"/>
                <a:gd name="connsiteX3166" fmla="*/ 364820 w 1155641"/>
                <a:gd name="connsiteY3166" fmla="*/ 582532 h 1497873"/>
                <a:gd name="connsiteX3167" fmla="*/ 365728 w 1155641"/>
                <a:gd name="connsiteY3167" fmla="*/ 581964 h 1497873"/>
                <a:gd name="connsiteX3168" fmla="*/ 366409 w 1155641"/>
                <a:gd name="connsiteY3168" fmla="*/ 581283 h 1497873"/>
                <a:gd name="connsiteX3169" fmla="*/ 367431 w 1155641"/>
                <a:gd name="connsiteY3169" fmla="*/ 577878 h 1497873"/>
                <a:gd name="connsiteX3170" fmla="*/ 368225 w 1155641"/>
                <a:gd name="connsiteY3170" fmla="*/ 576402 h 1497873"/>
                <a:gd name="connsiteX3171" fmla="*/ 369474 w 1155641"/>
                <a:gd name="connsiteY3171" fmla="*/ 575835 h 1497873"/>
                <a:gd name="connsiteX3172" fmla="*/ 370382 w 1155641"/>
                <a:gd name="connsiteY3172" fmla="*/ 576175 h 1497873"/>
                <a:gd name="connsiteX3173" fmla="*/ 371290 w 1155641"/>
                <a:gd name="connsiteY3173" fmla="*/ 576970 h 1497873"/>
                <a:gd name="connsiteX3174" fmla="*/ 371971 w 1155641"/>
                <a:gd name="connsiteY3174" fmla="*/ 578105 h 1497873"/>
                <a:gd name="connsiteX3175" fmla="*/ 372198 w 1155641"/>
                <a:gd name="connsiteY3175" fmla="*/ 579467 h 1497873"/>
                <a:gd name="connsiteX3176" fmla="*/ 313741 w 1155641"/>
                <a:gd name="connsiteY3176" fmla="*/ 550522 h 1497873"/>
                <a:gd name="connsiteX3177" fmla="*/ 313854 w 1155641"/>
                <a:gd name="connsiteY3177" fmla="*/ 550749 h 1497873"/>
                <a:gd name="connsiteX3178" fmla="*/ 314081 w 1155641"/>
                <a:gd name="connsiteY3178" fmla="*/ 551090 h 1497873"/>
                <a:gd name="connsiteX3179" fmla="*/ 314422 w 1155641"/>
                <a:gd name="connsiteY3179" fmla="*/ 551316 h 1497873"/>
                <a:gd name="connsiteX3180" fmla="*/ 315103 w 1155641"/>
                <a:gd name="connsiteY3180" fmla="*/ 553246 h 1497873"/>
                <a:gd name="connsiteX3181" fmla="*/ 313854 w 1155641"/>
                <a:gd name="connsiteY3181" fmla="*/ 555857 h 1497873"/>
                <a:gd name="connsiteX3182" fmla="*/ 312038 w 1155641"/>
                <a:gd name="connsiteY3182" fmla="*/ 558013 h 1497873"/>
                <a:gd name="connsiteX3183" fmla="*/ 309995 w 1155641"/>
                <a:gd name="connsiteY3183" fmla="*/ 558127 h 1497873"/>
                <a:gd name="connsiteX3184" fmla="*/ 308406 w 1155641"/>
                <a:gd name="connsiteY3184" fmla="*/ 555403 h 1497873"/>
                <a:gd name="connsiteX3185" fmla="*/ 310562 w 1155641"/>
                <a:gd name="connsiteY3185" fmla="*/ 550408 h 1497873"/>
                <a:gd name="connsiteX3186" fmla="*/ 312378 w 1155641"/>
                <a:gd name="connsiteY3186" fmla="*/ 549273 h 1497873"/>
                <a:gd name="connsiteX3187" fmla="*/ 313741 w 1155641"/>
                <a:gd name="connsiteY3187" fmla="*/ 550522 h 1497873"/>
                <a:gd name="connsiteX3188" fmla="*/ 557446 w 1155641"/>
                <a:gd name="connsiteY3188" fmla="*/ 234625 h 1497873"/>
                <a:gd name="connsiteX3189" fmla="*/ 559376 w 1155641"/>
                <a:gd name="connsiteY3189" fmla="*/ 231900 h 1497873"/>
                <a:gd name="connsiteX3190" fmla="*/ 561078 w 1155641"/>
                <a:gd name="connsiteY3190" fmla="*/ 230652 h 1497873"/>
                <a:gd name="connsiteX3191" fmla="*/ 562894 w 1155641"/>
                <a:gd name="connsiteY3191" fmla="*/ 231106 h 1497873"/>
                <a:gd name="connsiteX3192" fmla="*/ 565165 w 1155641"/>
                <a:gd name="connsiteY3192" fmla="*/ 233149 h 1497873"/>
                <a:gd name="connsiteX3193" fmla="*/ 563916 w 1155641"/>
                <a:gd name="connsiteY3193" fmla="*/ 232468 h 1497873"/>
                <a:gd name="connsiteX3194" fmla="*/ 562667 w 1155641"/>
                <a:gd name="connsiteY3194" fmla="*/ 232241 h 1497873"/>
                <a:gd name="connsiteX3195" fmla="*/ 559943 w 1155641"/>
                <a:gd name="connsiteY3195" fmla="*/ 232241 h 1497873"/>
                <a:gd name="connsiteX3196" fmla="*/ 554608 w 1155641"/>
                <a:gd name="connsiteY3196" fmla="*/ 242457 h 1497873"/>
                <a:gd name="connsiteX3197" fmla="*/ 554495 w 1155641"/>
                <a:gd name="connsiteY3197" fmla="*/ 241662 h 1497873"/>
                <a:gd name="connsiteX3198" fmla="*/ 555289 w 1155641"/>
                <a:gd name="connsiteY3198" fmla="*/ 239165 h 1497873"/>
                <a:gd name="connsiteX3199" fmla="*/ 557446 w 1155641"/>
                <a:gd name="connsiteY3199" fmla="*/ 234625 h 1497873"/>
                <a:gd name="connsiteX3200" fmla="*/ 606709 w 1155641"/>
                <a:gd name="connsiteY3200" fmla="*/ 1452242 h 1497873"/>
                <a:gd name="connsiteX3201" fmla="*/ 607390 w 1155641"/>
                <a:gd name="connsiteY3201" fmla="*/ 1452242 h 1497873"/>
                <a:gd name="connsiteX3202" fmla="*/ 608071 w 1155641"/>
                <a:gd name="connsiteY3202" fmla="*/ 1452923 h 1497873"/>
                <a:gd name="connsiteX3203" fmla="*/ 608298 w 1155641"/>
                <a:gd name="connsiteY3203" fmla="*/ 1454172 h 1497873"/>
                <a:gd name="connsiteX3204" fmla="*/ 607844 w 1155641"/>
                <a:gd name="connsiteY3204" fmla="*/ 1454626 h 1497873"/>
                <a:gd name="connsiteX3205" fmla="*/ 606369 w 1155641"/>
                <a:gd name="connsiteY3205" fmla="*/ 1454626 h 1497873"/>
                <a:gd name="connsiteX3206" fmla="*/ 605801 w 1155641"/>
                <a:gd name="connsiteY3206" fmla="*/ 1454172 h 1497873"/>
                <a:gd name="connsiteX3207" fmla="*/ 605347 w 1155641"/>
                <a:gd name="connsiteY3207" fmla="*/ 1453377 h 1497873"/>
                <a:gd name="connsiteX3208" fmla="*/ 605460 w 1155641"/>
                <a:gd name="connsiteY3208" fmla="*/ 1452696 h 1497873"/>
                <a:gd name="connsiteX3209" fmla="*/ 606141 w 1155641"/>
                <a:gd name="connsiteY3209" fmla="*/ 1452356 h 1497873"/>
                <a:gd name="connsiteX3210" fmla="*/ 606709 w 1155641"/>
                <a:gd name="connsiteY3210" fmla="*/ 1452242 h 1497873"/>
                <a:gd name="connsiteX3211" fmla="*/ 750866 w 1155641"/>
                <a:gd name="connsiteY3211" fmla="*/ 1129194 h 1497873"/>
                <a:gd name="connsiteX3212" fmla="*/ 750526 w 1155641"/>
                <a:gd name="connsiteY3212" fmla="*/ 1127718 h 1497873"/>
                <a:gd name="connsiteX3213" fmla="*/ 751888 w 1155641"/>
                <a:gd name="connsiteY3213" fmla="*/ 1127264 h 1497873"/>
                <a:gd name="connsiteX3214" fmla="*/ 752228 w 1155641"/>
                <a:gd name="connsiteY3214" fmla="*/ 1128740 h 1497873"/>
                <a:gd name="connsiteX3215" fmla="*/ 750866 w 1155641"/>
                <a:gd name="connsiteY3215" fmla="*/ 1129194 h 1497873"/>
                <a:gd name="connsiteX3216" fmla="*/ 773228 w 1155641"/>
                <a:gd name="connsiteY3216" fmla="*/ 1124086 h 1497873"/>
                <a:gd name="connsiteX3217" fmla="*/ 773568 w 1155641"/>
                <a:gd name="connsiteY3217" fmla="*/ 1125335 h 1497873"/>
                <a:gd name="connsiteX3218" fmla="*/ 774136 w 1155641"/>
                <a:gd name="connsiteY3218" fmla="*/ 1126016 h 1497873"/>
                <a:gd name="connsiteX3219" fmla="*/ 774136 w 1155641"/>
                <a:gd name="connsiteY3219" fmla="*/ 1126470 h 1497873"/>
                <a:gd name="connsiteX3220" fmla="*/ 773001 w 1155641"/>
                <a:gd name="connsiteY3220" fmla="*/ 1126583 h 1497873"/>
                <a:gd name="connsiteX3221" fmla="*/ 770844 w 1155641"/>
                <a:gd name="connsiteY3221" fmla="*/ 1125902 h 1497873"/>
                <a:gd name="connsiteX3222" fmla="*/ 770049 w 1155641"/>
                <a:gd name="connsiteY3222" fmla="*/ 1124313 h 1497873"/>
                <a:gd name="connsiteX3223" fmla="*/ 769936 w 1155641"/>
                <a:gd name="connsiteY3223" fmla="*/ 1122837 h 1497873"/>
                <a:gd name="connsiteX3224" fmla="*/ 770276 w 1155641"/>
                <a:gd name="connsiteY3224" fmla="*/ 1122724 h 1497873"/>
                <a:gd name="connsiteX3225" fmla="*/ 771979 w 1155641"/>
                <a:gd name="connsiteY3225" fmla="*/ 1123178 h 1497873"/>
                <a:gd name="connsiteX3226" fmla="*/ 773228 w 1155641"/>
                <a:gd name="connsiteY3226" fmla="*/ 1124086 h 1497873"/>
                <a:gd name="connsiteX3227" fmla="*/ 636676 w 1155641"/>
                <a:gd name="connsiteY3227" fmla="*/ 1106719 h 1497873"/>
                <a:gd name="connsiteX3228" fmla="*/ 638265 w 1155641"/>
                <a:gd name="connsiteY3228" fmla="*/ 1106719 h 1497873"/>
                <a:gd name="connsiteX3229" fmla="*/ 639286 w 1155641"/>
                <a:gd name="connsiteY3229" fmla="*/ 1107514 h 1497873"/>
                <a:gd name="connsiteX3230" fmla="*/ 639400 w 1155641"/>
                <a:gd name="connsiteY3230" fmla="*/ 1107854 h 1497873"/>
                <a:gd name="connsiteX3231" fmla="*/ 637357 w 1155641"/>
                <a:gd name="connsiteY3231" fmla="*/ 1109784 h 1497873"/>
                <a:gd name="connsiteX3232" fmla="*/ 636221 w 1155641"/>
                <a:gd name="connsiteY3232" fmla="*/ 1110011 h 1497873"/>
                <a:gd name="connsiteX3233" fmla="*/ 635087 w 1155641"/>
                <a:gd name="connsiteY3233" fmla="*/ 1109557 h 1497873"/>
                <a:gd name="connsiteX3234" fmla="*/ 635087 w 1155641"/>
                <a:gd name="connsiteY3234" fmla="*/ 1108649 h 1497873"/>
                <a:gd name="connsiteX3235" fmla="*/ 635540 w 1155641"/>
                <a:gd name="connsiteY3235" fmla="*/ 1107741 h 1497873"/>
                <a:gd name="connsiteX3236" fmla="*/ 636676 w 1155641"/>
                <a:gd name="connsiteY3236" fmla="*/ 1106719 h 1497873"/>
                <a:gd name="connsiteX3237" fmla="*/ 836453 w 1155641"/>
                <a:gd name="connsiteY3237" fmla="*/ 1095141 h 1497873"/>
                <a:gd name="connsiteX3238" fmla="*/ 837134 w 1155641"/>
                <a:gd name="connsiteY3238" fmla="*/ 1095482 h 1497873"/>
                <a:gd name="connsiteX3239" fmla="*/ 837588 w 1155641"/>
                <a:gd name="connsiteY3239" fmla="*/ 1095935 h 1497873"/>
                <a:gd name="connsiteX3240" fmla="*/ 837361 w 1155641"/>
                <a:gd name="connsiteY3240" fmla="*/ 1096957 h 1497873"/>
                <a:gd name="connsiteX3241" fmla="*/ 836907 w 1155641"/>
                <a:gd name="connsiteY3241" fmla="*/ 1097752 h 1497873"/>
                <a:gd name="connsiteX3242" fmla="*/ 836680 w 1155641"/>
                <a:gd name="connsiteY3242" fmla="*/ 1098547 h 1497873"/>
                <a:gd name="connsiteX3243" fmla="*/ 836226 w 1155641"/>
                <a:gd name="connsiteY3243" fmla="*/ 1099341 h 1497873"/>
                <a:gd name="connsiteX3244" fmla="*/ 835544 w 1155641"/>
                <a:gd name="connsiteY3244" fmla="*/ 1099795 h 1497873"/>
                <a:gd name="connsiteX3245" fmla="*/ 834410 w 1155641"/>
                <a:gd name="connsiteY3245" fmla="*/ 1099568 h 1497873"/>
                <a:gd name="connsiteX3246" fmla="*/ 832593 w 1155641"/>
                <a:gd name="connsiteY3246" fmla="*/ 1097866 h 1497873"/>
                <a:gd name="connsiteX3247" fmla="*/ 832593 w 1155641"/>
                <a:gd name="connsiteY3247" fmla="*/ 1097411 h 1497873"/>
                <a:gd name="connsiteX3248" fmla="*/ 833274 w 1155641"/>
                <a:gd name="connsiteY3248" fmla="*/ 1096730 h 1497873"/>
                <a:gd name="connsiteX3249" fmla="*/ 834182 w 1155641"/>
                <a:gd name="connsiteY3249" fmla="*/ 1096276 h 1497873"/>
                <a:gd name="connsiteX3250" fmla="*/ 834636 w 1155641"/>
                <a:gd name="connsiteY3250" fmla="*/ 1095709 h 1497873"/>
                <a:gd name="connsiteX3251" fmla="*/ 834977 w 1155641"/>
                <a:gd name="connsiteY3251" fmla="*/ 1095141 h 1497873"/>
                <a:gd name="connsiteX3252" fmla="*/ 835658 w 1155641"/>
                <a:gd name="connsiteY3252" fmla="*/ 1094914 h 1497873"/>
                <a:gd name="connsiteX3253" fmla="*/ 836453 w 1155641"/>
                <a:gd name="connsiteY3253" fmla="*/ 1095141 h 1497873"/>
                <a:gd name="connsiteX3254" fmla="*/ 660967 w 1155641"/>
                <a:gd name="connsiteY3254" fmla="*/ 845420 h 1497873"/>
                <a:gd name="connsiteX3255" fmla="*/ 661421 w 1155641"/>
                <a:gd name="connsiteY3255" fmla="*/ 844852 h 1497873"/>
                <a:gd name="connsiteX3256" fmla="*/ 662215 w 1155641"/>
                <a:gd name="connsiteY3256" fmla="*/ 844739 h 1497873"/>
                <a:gd name="connsiteX3257" fmla="*/ 661761 w 1155641"/>
                <a:gd name="connsiteY3257" fmla="*/ 846101 h 1497873"/>
                <a:gd name="connsiteX3258" fmla="*/ 660626 w 1155641"/>
                <a:gd name="connsiteY3258" fmla="*/ 846782 h 1497873"/>
                <a:gd name="connsiteX3259" fmla="*/ 660967 w 1155641"/>
                <a:gd name="connsiteY3259" fmla="*/ 845420 h 1497873"/>
                <a:gd name="connsiteX3260" fmla="*/ 583553 w 1155641"/>
                <a:gd name="connsiteY3260" fmla="*/ 1495376 h 1497873"/>
                <a:gd name="connsiteX3261" fmla="*/ 583553 w 1155641"/>
                <a:gd name="connsiteY3261" fmla="*/ 1495603 h 1497873"/>
                <a:gd name="connsiteX3262" fmla="*/ 583780 w 1155641"/>
                <a:gd name="connsiteY3262" fmla="*/ 1496398 h 1497873"/>
                <a:gd name="connsiteX3263" fmla="*/ 583553 w 1155641"/>
                <a:gd name="connsiteY3263" fmla="*/ 1497533 h 1497873"/>
                <a:gd name="connsiteX3264" fmla="*/ 582532 w 1155641"/>
                <a:gd name="connsiteY3264" fmla="*/ 1497874 h 1497873"/>
                <a:gd name="connsiteX3265" fmla="*/ 581737 w 1155641"/>
                <a:gd name="connsiteY3265" fmla="*/ 1497646 h 1497873"/>
                <a:gd name="connsiteX3266" fmla="*/ 581283 w 1155641"/>
                <a:gd name="connsiteY3266" fmla="*/ 1497306 h 1497873"/>
                <a:gd name="connsiteX3267" fmla="*/ 580829 w 1155641"/>
                <a:gd name="connsiteY3267" fmla="*/ 1497306 h 1497873"/>
                <a:gd name="connsiteX3268" fmla="*/ 577083 w 1155641"/>
                <a:gd name="connsiteY3268" fmla="*/ 1495717 h 1497873"/>
                <a:gd name="connsiteX3269" fmla="*/ 575154 w 1155641"/>
                <a:gd name="connsiteY3269" fmla="*/ 1495149 h 1497873"/>
                <a:gd name="connsiteX3270" fmla="*/ 574132 w 1155641"/>
                <a:gd name="connsiteY3270" fmla="*/ 1494695 h 1497873"/>
                <a:gd name="connsiteX3271" fmla="*/ 574926 w 1155641"/>
                <a:gd name="connsiteY3271" fmla="*/ 1494128 h 1497873"/>
                <a:gd name="connsiteX3272" fmla="*/ 577083 w 1155641"/>
                <a:gd name="connsiteY3272" fmla="*/ 1494128 h 1497873"/>
                <a:gd name="connsiteX3273" fmla="*/ 578218 w 1155641"/>
                <a:gd name="connsiteY3273" fmla="*/ 1494355 h 1497873"/>
                <a:gd name="connsiteX3274" fmla="*/ 582645 w 1155641"/>
                <a:gd name="connsiteY3274" fmla="*/ 1494809 h 1497873"/>
                <a:gd name="connsiteX3275" fmla="*/ 583440 w 1155641"/>
                <a:gd name="connsiteY3275" fmla="*/ 1495036 h 1497873"/>
                <a:gd name="connsiteX3276" fmla="*/ 583667 w 1155641"/>
                <a:gd name="connsiteY3276" fmla="*/ 1495262 h 1497873"/>
                <a:gd name="connsiteX3277" fmla="*/ 583553 w 1155641"/>
                <a:gd name="connsiteY3277" fmla="*/ 1495376 h 1497873"/>
                <a:gd name="connsiteX3278" fmla="*/ 530317 w 1155641"/>
                <a:gd name="connsiteY3278" fmla="*/ 1199002 h 1497873"/>
                <a:gd name="connsiteX3279" fmla="*/ 530885 w 1155641"/>
                <a:gd name="connsiteY3279" fmla="*/ 1199911 h 1497873"/>
                <a:gd name="connsiteX3280" fmla="*/ 530998 w 1155641"/>
                <a:gd name="connsiteY3280" fmla="*/ 1201159 h 1497873"/>
                <a:gd name="connsiteX3281" fmla="*/ 529636 w 1155641"/>
                <a:gd name="connsiteY3281" fmla="*/ 1201046 h 1497873"/>
                <a:gd name="connsiteX3282" fmla="*/ 527933 w 1155641"/>
                <a:gd name="connsiteY3282" fmla="*/ 1199797 h 1497873"/>
                <a:gd name="connsiteX3283" fmla="*/ 526912 w 1155641"/>
                <a:gd name="connsiteY3283" fmla="*/ 1198208 h 1497873"/>
                <a:gd name="connsiteX3284" fmla="*/ 526231 w 1155641"/>
                <a:gd name="connsiteY3284" fmla="*/ 1196846 h 1497873"/>
                <a:gd name="connsiteX3285" fmla="*/ 526798 w 1155641"/>
                <a:gd name="connsiteY3285" fmla="*/ 1196051 h 1497873"/>
                <a:gd name="connsiteX3286" fmla="*/ 528501 w 1155641"/>
                <a:gd name="connsiteY3286" fmla="*/ 1195937 h 1497873"/>
                <a:gd name="connsiteX3287" fmla="*/ 529522 w 1155641"/>
                <a:gd name="connsiteY3287" fmla="*/ 1196732 h 1497873"/>
                <a:gd name="connsiteX3288" fmla="*/ 530317 w 1155641"/>
                <a:gd name="connsiteY3288" fmla="*/ 1199002 h 1497873"/>
                <a:gd name="connsiteX3289" fmla="*/ 278212 w 1155641"/>
                <a:gd name="connsiteY3289" fmla="*/ 789006 h 1497873"/>
                <a:gd name="connsiteX3290" fmla="*/ 278553 w 1155641"/>
                <a:gd name="connsiteY3290" fmla="*/ 790027 h 1497873"/>
                <a:gd name="connsiteX3291" fmla="*/ 278666 w 1155641"/>
                <a:gd name="connsiteY3291" fmla="*/ 790595 h 1497873"/>
                <a:gd name="connsiteX3292" fmla="*/ 278666 w 1155641"/>
                <a:gd name="connsiteY3292" fmla="*/ 791503 h 1497873"/>
                <a:gd name="connsiteX3293" fmla="*/ 277872 w 1155641"/>
                <a:gd name="connsiteY3293" fmla="*/ 795021 h 1497873"/>
                <a:gd name="connsiteX3294" fmla="*/ 278212 w 1155641"/>
                <a:gd name="connsiteY3294" fmla="*/ 795702 h 1497873"/>
                <a:gd name="connsiteX3295" fmla="*/ 278212 w 1155641"/>
                <a:gd name="connsiteY3295" fmla="*/ 796384 h 1497873"/>
                <a:gd name="connsiteX3296" fmla="*/ 277758 w 1155641"/>
                <a:gd name="connsiteY3296" fmla="*/ 797292 h 1497873"/>
                <a:gd name="connsiteX3297" fmla="*/ 277191 w 1155641"/>
                <a:gd name="connsiteY3297" fmla="*/ 797178 h 1497873"/>
                <a:gd name="connsiteX3298" fmla="*/ 276396 w 1155641"/>
                <a:gd name="connsiteY3298" fmla="*/ 796157 h 1497873"/>
                <a:gd name="connsiteX3299" fmla="*/ 275601 w 1155641"/>
                <a:gd name="connsiteY3299" fmla="*/ 795589 h 1497873"/>
                <a:gd name="connsiteX3300" fmla="*/ 274920 w 1155641"/>
                <a:gd name="connsiteY3300" fmla="*/ 795930 h 1497873"/>
                <a:gd name="connsiteX3301" fmla="*/ 274466 w 1155641"/>
                <a:gd name="connsiteY3301" fmla="*/ 795589 h 1497873"/>
                <a:gd name="connsiteX3302" fmla="*/ 275488 w 1155641"/>
                <a:gd name="connsiteY3302" fmla="*/ 793092 h 1497873"/>
                <a:gd name="connsiteX3303" fmla="*/ 275034 w 1155641"/>
                <a:gd name="connsiteY3303" fmla="*/ 792297 h 1497873"/>
                <a:gd name="connsiteX3304" fmla="*/ 275261 w 1155641"/>
                <a:gd name="connsiteY3304" fmla="*/ 791162 h 1497873"/>
                <a:gd name="connsiteX3305" fmla="*/ 275942 w 1155641"/>
                <a:gd name="connsiteY3305" fmla="*/ 789459 h 1497873"/>
                <a:gd name="connsiteX3306" fmla="*/ 276509 w 1155641"/>
                <a:gd name="connsiteY3306" fmla="*/ 788325 h 1497873"/>
                <a:gd name="connsiteX3307" fmla="*/ 277304 w 1155641"/>
                <a:gd name="connsiteY3307" fmla="*/ 788438 h 1497873"/>
                <a:gd name="connsiteX3308" fmla="*/ 278212 w 1155641"/>
                <a:gd name="connsiteY3308" fmla="*/ 789006 h 1497873"/>
                <a:gd name="connsiteX3309" fmla="*/ 274012 w 1155641"/>
                <a:gd name="connsiteY3309" fmla="*/ 790481 h 1497873"/>
                <a:gd name="connsiteX3310" fmla="*/ 274353 w 1155641"/>
                <a:gd name="connsiteY3310" fmla="*/ 791049 h 1497873"/>
                <a:gd name="connsiteX3311" fmla="*/ 274466 w 1155641"/>
                <a:gd name="connsiteY3311" fmla="*/ 791503 h 1497873"/>
                <a:gd name="connsiteX3312" fmla="*/ 270607 w 1155641"/>
                <a:gd name="connsiteY3312" fmla="*/ 792297 h 1497873"/>
                <a:gd name="connsiteX3313" fmla="*/ 268791 w 1155641"/>
                <a:gd name="connsiteY3313" fmla="*/ 791957 h 1497873"/>
                <a:gd name="connsiteX3314" fmla="*/ 268450 w 1155641"/>
                <a:gd name="connsiteY3314" fmla="*/ 790821 h 1497873"/>
                <a:gd name="connsiteX3315" fmla="*/ 268450 w 1155641"/>
                <a:gd name="connsiteY3315" fmla="*/ 789800 h 1497873"/>
                <a:gd name="connsiteX3316" fmla="*/ 268904 w 1155641"/>
                <a:gd name="connsiteY3316" fmla="*/ 789346 h 1497873"/>
                <a:gd name="connsiteX3317" fmla="*/ 269585 w 1155641"/>
                <a:gd name="connsiteY3317" fmla="*/ 789006 h 1497873"/>
                <a:gd name="connsiteX3318" fmla="*/ 270266 w 1155641"/>
                <a:gd name="connsiteY3318" fmla="*/ 788438 h 1497873"/>
                <a:gd name="connsiteX3319" fmla="*/ 270721 w 1155641"/>
                <a:gd name="connsiteY3319" fmla="*/ 787530 h 1497873"/>
                <a:gd name="connsiteX3320" fmla="*/ 270834 w 1155641"/>
                <a:gd name="connsiteY3320" fmla="*/ 786508 h 1497873"/>
                <a:gd name="connsiteX3321" fmla="*/ 271288 w 1155641"/>
                <a:gd name="connsiteY3321" fmla="*/ 786282 h 1497873"/>
                <a:gd name="connsiteX3322" fmla="*/ 271856 w 1155641"/>
                <a:gd name="connsiteY3322" fmla="*/ 786168 h 1497873"/>
                <a:gd name="connsiteX3323" fmla="*/ 272423 w 1155641"/>
                <a:gd name="connsiteY3323" fmla="*/ 785600 h 1497873"/>
                <a:gd name="connsiteX3324" fmla="*/ 273218 w 1155641"/>
                <a:gd name="connsiteY3324" fmla="*/ 785827 h 1497873"/>
                <a:gd name="connsiteX3325" fmla="*/ 273785 w 1155641"/>
                <a:gd name="connsiteY3325" fmla="*/ 786735 h 1497873"/>
                <a:gd name="connsiteX3326" fmla="*/ 274126 w 1155641"/>
                <a:gd name="connsiteY3326" fmla="*/ 787757 h 1497873"/>
                <a:gd name="connsiteX3327" fmla="*/ 274126 w 1155641"/>
                <a:gd name="connsiteY3327" fmla="*/ 788892 h 1497873"/>
                <a:gd name="connsiteX3328" fmla="*/ 274012 w 1155641"/>
                <a:gd name="connsiteY3328" fmla="*/ 790027 h 1497873"/>
                <a:gd name="connsiteX3329" fmla="*/ 274012 w 1155641"/>
                <a:gd name="connsiteY3329" fmla="*/ 790481 h 1497873"/>
                <a:gd name="connsiteX3330" fmla="*/ 358010 w 1155641"/>
                <a:gd name="connsiteY3330" fmla="*/ 645189 h 1497873"/>
                <a:gd name="connsiteX3331" fmla="*/ 358917 w 1155641"/>
                <a:gd name="connsiteY3331" fmla="*/ 644281 h 1497873"/>
                <a:gd name="connsiteX3332" fmla="*/ 359826 w 1155641"/>
                <a:gd name="connsiteY3332" fmla="*/ 645643 h 1497873"/>
                <a:gd name="connsiteX3333" fmla="*/ 359598 w 1155641"/>
                <a:gd name="connsiteY3333" fmla="*/ 647800 h 1497873"/>
                <a:gd name="connsiteX3334" fmla="*/ 357782 w 1155641"/>
                <a:gd name="connsiteY3334" fmla="*/ 647232 h 1497873"/>
                <a:gd name="connsiteX3335" fmla="*/ 358010 w 1155641"/>
                <a:gd name="connsiteY3335" fmla="*/ 645189 h 1497873"/>
                <a:gd name="connsiteX3336" fmla="*/ 338145 w 1155641"/>
                <a:gd name="connsiteY3336" fmla="*/ 612385 h 1497873"/>
                <a:gd name="connsiteX3337" fmla="*/ 338599 w 1155641"/>
                <a:gd name="connsiteY3337" fmla="*/ 613066 h 1497873"/>
                <a:gd name="connsiteX3338" fmla="*/ 338826 w 1155641"/>
                <a:gd name="connsiteY3338" fmla="*/ 613406 h 1497873"/>
                <a:gd name="connsiteX3339" fmla="*/ 338826 w 1155641"/>
                <a:gd name="connsiteY3339" fmla="*/ 613974 h 1497873"/>
                <a:gd name="connsiteX3340" fmla="*/ 338599 w 1155641"/>
                <a:gd name="connsiteY3340" fmla="*/ 614882 h 1497873"/>
                <a:gd name="connsiteX3341" fmla="*/ 337691 w 1155641"/>
                <a:gd name="connsiteY3341" fmla="*/ 615449 h 1497873"/>
                <a:gd name="connsiteX3342" fmla="*/ 336329 w 1155641"/>
                <a:gd name="connsiteY3342" fmla="*/ 615449 h 1497873"/>
                <a:gd name="connsiteX3343" fmla="*/ 335080 w 1155641"/>
                <a:gd name="connsiteY3343" fmla="*/ 614995 h 1497873"/>
                <a:gd name="connsiteX3344" fmla="*/ 334286 w 1155641"/>
                <a:gd name="connsiteY3344" fmla="*/ 614201 h 1497873"/>
                <a:gd name="connsiteX3345" fmla="*/ 334513 w 1155641"/>
                <a:gd name="connsiteY3345" fmla="*/ 613293 h 1497873"/>
                <a:gd name="connsiteX3346" fmla="*/ 335534 w 1155641"/>
                <a:gd name="connsiteY3346" fmla="*/ 612952 h 1497873"/>
                <a:gd name="connsiteX3347" fmla="*/ 336443 w 1155641"/>
                <a:gd name="connsiteY3347" fmla="*/ 611817 h 1497873"/>
                <a:gd name="connsiteX3348" fmla="*/ 337124 w 1155641"/>
                <a:gd name="connsiteY3348" fmla="*/ 610001 h 1497873"/>
                <a:gd name="connsiteX3349" fmla="*/ 337578 w 1155641"/>
                <a:gd name="connsiteY3349" fmla="*/ 609887 h 1497873"/>
                <a:gd name="connsiteX3350" fmla="*/ 337918 w 1155641"/>
                <a:gd name="connsiteY3350" fmla="*/ 611250 h 1497873"/>
                <a:gd name="connsiteX3351" fmla="*/ 338145 w 1155641"/>
                <a:gd name="connsiteY3351" fmla="*/ 612385 h 1497873"/>
                <a:gd name="connsiteX3352" fmla="*/ 555289 w 1155641"/>
                <a:gd name="connsiteY3352" fmla="*/ 227247 h 1497873"/>
                <a:gd name="connsiteX3353" fmla="*/ 556992 w 1155641"/>
                <a:gd name="connsiteY3353" fmla="*/ 227247 h 1497873"/>
                <a:gd name="connsiteX3354" fmla="*/ 558581 w 1155641"/>
                <a:gd name="connsiteY3354" fmla="*/ 228495 h 1497873"/>
                <a:gd name="connsiteX3355" fmla="*/ 558468 w 1155641"/>
                <a:gd name="connsiteY3355" fmla="*/ 230084 h 1497873"/>
                <a:gd name="connsiteX3356" fmla="*/ 557559 w 1155641"/>
                <a:gd name="connsiteY3356" fmla="*/ 230652 h 1497873"/>
                <a:gd name="connsiteX3357" fmla="*/ 556084 w 1155641"/>
                <a:gd name="connsiteY3357" fmla="*/ 231560 h 1497873"/>
                <a:gd name="connsiteX3358" fmla="*/ 554495 w 1155641"/>
                <a:gd name="connsiteY3358" fmla="*/ 231219 h 1497873"/>
                <a:gd name="connsiteX3359" fmla="*/ 554154 w 1155641"/>
                <a:gd name="connsiteY3359" fmla="*/ 229403 h 1497873"/>
                <a:gd name="connsiteX3360" fmla="*/ 555289 w 1155641"/>
                <a:gd name="connsiteY3360" fmla="*/ 227247 h 149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</a:cxnLst>
              <a:rect l="l" t="t" r="r" b="b"/>
              <a:pathLst>
                <a:path w="1155641" h="1497873">
                  <a:moveTo>
                    <a:pt x="40296" y="162660"/>
                  </a:moveTo>
                  <a:lnTo>
                    <a:pt x="44609" y="167540"/>
                  </a:lnTo>
                  <a:lnTo>
                    <a:pt x="46880" y="168902"/>
                  </a:lnTo>
                  <a:lnTo>
                    <a:pt x="49831" y="169470"/>
                  </a:lnTo>
                  <a:lnTo>
                    <a:pt x="53009" y="169357"/>
                  </a:lnTo>
                  <a:lnTo>
                    <a:pt x="55960" y="168789"/>
                  </a:lnTo>
                  <a:lnTo>
                    <a:pt x="61976" y="166292"/>
                  </a:lnTo>
                  <a:lnTo>
                    <a:pt x="64701" y="164589"/>
                  </a:lnTo>
                  <a:lnTo>
                    <a:pt x="65949" y="164135"/>
                  </a:lnTo>
                  <a:lnTo>
                    <a:pt x="73214" y="164930"/>
                  </a:lnTo>
                  <a:lnTo>
                    <a:pt x="76278" y="163794"/>
                  </a:lnTo>
                  <a:lnTo>
                    <a:pt x="82068" y="159595"/>
                  </a:lnTo>
                  <a:lnTo>
                    <a:pt x="84905" y="158346"/>
                  </a:lnTo>
                  <a:lnTo>
                    <a:pt x="86948" y="158119"/>
                  </a:lnTo>
                  <a:lnTo>
                    <a:pt x="87970" y="156757"/>
                  </a:lnTo>
                  <a:lnTo>
                    <a:pt x="88878" y="155168"/>
                  </a:lnTo>
                  <a:lnTo>
                    <a:pt x="90467" y="154373"/>
                  </a:lnTo>
                  <a:lnTo>
                    <a:pt x="100342" y="156870"/>
                  </a:lnTo>
                  <a:lnTo>
                    <a:pt x="101818" y="157778"/>
                  </a:lnTo>
                  <a:lnTo>
                    <a:pt x="103294" y="159141"/>
                  </a:lnTo>
                  <a:lnTo>
                    <a:pt x="105110" y="161751"/>
                  </a:lnTo>
                  <a:lnTo>
                    <a:pt x="105223" y="162092"/>
                  </a:lnTo>
                  <a:lnTo>
                    <a:pt x="106472" y="162546"/>
                  </a:lnTo>
                  <a:lnTo>
                    <a:pt x="107267" y="162319"/>
                  </a:lnTo>
                  <a:lnTo>
                    <a:pt x="107948" y="161978"/>
                  </a:lnTo>
                  <a:lnTo>
                    <a:pt x="108856" y="161865"/>
                  </a:lnTo>
                  <a:lnTo>
                    <a:pt x="113510" y="163567"/>
                  </a:lnTo>
                  <a:lnTo>
                    <a:pt x="116120" y="163567"/>
                  </a:lnTo>
                  <a:lnTo>
                    <a:pt x="117823" y="164135"/>
                  </a:lnTo>
                  <a:lnTo>
                    <a:pt x="118390" y="164135"/>
                  </a:lnTo>
                  <a:lnTo>
                    <a:pt x="119639" y="163454"/>
                  </a:lnTo>
                  <a:lnTo>
                    <a:pt x="119866" y="163000"/>
                  </a:lnTo>
                  <a:lnTo>
                    <a:pt x="119753" y="162319"/>
                  </a:lnTo>
                  <a:lnTo>
                    <a:pt x="120093" y="160843"/>
                  </a:lnTo>
                  <a:lnTo>
                    <a:pt x="120207" y="160616"/>
                  </a:lnTo>
                  <a:lnTo>
                    <a:pt x="122250" y="160503"/>
                  </a:lnTo>
                  <a:lnTo>
                    <a:pt x="122477" y="157892"/>
                  </a:lnTo>
                  <a:lnTo>
                    <a:pt x="123499" y="155849"/>
                  </a:lnTo>
                  <a:lnTo>
                    <a:pt x="124861" y="154714"/>
                  </a:lnTo>
                  <a:lnTo>
                    <a:pt x="131785" y="153124"/>
                  </a:lnTo>
                  <a:lnTo>
                    <a:pt x="132693" y="152784"/>
                  </a:lnTo>
                  <a:lnTo>
                    <a:pt x="133374" y="152216"/>
                  </a:lnTo>
                  <a:lnTo>
                    <a:pt x="134622" y="150628"/>
                  </a:lnTo>
                  <a:lnTo>
                    <a:pt x="134736" y="150287"/>
                  </a:lnTo>
                  <a:lnTo>
                    <a:pt x="135644" y="148244"/>
                  </a:lnTo>
                  <a:lnTo>
                    <a:pt x="135871" y="148017"/>
                  </a:lnTo>
                  <a:lnTo>
                    <a:pt x="136438" y="144044"/>
                  </a:lnTo>
                  <a:lnTo>
                    <a:pt x="136438" y="142455"/>
                  </a:lnTo>
                  <a:lnTo>
                    <a:pt x="136666" y="140866"/>
                  </a:lnTo>
                  <a:lnTo>
                    <a:pt x="137347" y="139390"/>
                  </a:lnTo>
                  <a:lnTo>
                    <a:pt x="138368" y="138595"/>
                  </a:lnTo>
                  <a:lnTo>
                    <a:pt x="140411" y="138368"/>
                  </a:lnTo>
                  <a:lnTo>
                    <a:pt x="141433" y="138028"/>
                  </a:lnTo>
                  <a:lnTo>
                    <a:pt x="145633" y="134395"/>
                  </a:lnTo>
                  <a:lnTo>
                    <a:pt x="147789" y="129855"/>
                  </a:lnTo>
                  <a:lnTo>
                    <a:pt x="147563" y="124747"/>
                  </a:lnTo>
                  <a:lnTo>
                    <a:pt x="144725" y="119185"/>
                  </a:lnTo>
                  <a:lnTo>
                    <a:pt x="142454" y="117256"/>
                  </a:lnTo>
                  <a:lnTo>
                    <a:pt x="142114" y="116688"/>
                  </a:lnTo>
                  <a:lnTo>
                    <a:pt x="142568" y="115553"/>
                  </a:lnTo>
                  <a:lnTo>
                    <a:pt x="143590" y="114191"/>
                  </a:lnTo>
                  <a:lnTo>
                    <a:pt x="145519" y="112261"/>
                  </a:lnTo>
                  <a:lnTo>
                    <a:pt x="147563" y="111240"/>
                  </a:lnTo>
                  <a:lnTo>
                    <a:pt x="151762" y="110331"/>
                  </a:lnTo>
                  <a:lnTo>
                    <a:pt x="153805" y="108969"/>
                  </a:lnTo>
                  <a:lnTo>
                    <a:pt x="158573" y="102726"/>
                  </a:lnTo>
                  <a:lnTo>
                    <a:pt x="161297" y="101364"/>
                  </a:lnTo>
                  <a:lnTo>
                    <a:pt x="162432" y="100570"/>
                  </a:lnTo>
                  <a:lnTo>
                    <a:pt x="163341" y="99435"/>
                  </a:lnTo>
                  <a:lnTo>
                    <a:pt x="163908" y="98186"/>
                  </a:lnTo>
                  <a:lnTo>
                    <a:pt x="163908" y="96710"/>
                  </a:lnTo>
                  <a:lnTo>
                    <a:pt x="163227" y="96256"/>
                  </a:lnTo>
                  <a:lnTo>
                    <a:pt x="162886" y="95689"/>
                  </a:lnTo>
                  <a:lnTo>
                    <a:pt x="163681" y="93873"/>
                  </a:lnTo>
                  <a:lnTo>
                    <a:pt x="165724" y="91716"/>
                  </a:lnTo>
                  <a:lnTo>
                    <a:pt x="168335" y="90240"/>
                  </a:lnTo>
                  <a:lnTo>
                    <a:pt x="172421" y="89332"/>
                  </a:lnTo>
                  <a:lnTo>
                    <a:pt x="173670" y="89105"/>
                  </a:lnTo>
                  <a:lnTo>
                    <a:pt x="176507" y="89559"/>
                  </a:lnTo>
                  <a:lnTo>
                    <a:pt x="177870" y="91489"/>
                  </a:lnTo>
                  <a:lnTo>
                    <a:pt x="178324" y="94667"/>
                  </a:lnTo>
                  <a:lnTo>
                    <a:pt x="178324" y="98867"/>
                  </a:lnTo>
                  <a:lnTo>
                    <a:pt x="177983" y="102953"/>
                  </a:lnTo>
                  <a:lnTo>
                    <a:pt x="176394" y="110218"/>
                  </a:lnTo>
                  <a:lnTo>
                    <a:pt x="176054" y="113850"/>
                  </a:lnTo>
                  <a:lnTo>
                    <a:pt x="176394" y="117256"/>
                  </a:lnTo>
                  <a:lnTo>
                    <a:pt x="177416" y="119526"/>
                  </a:lnTo>
                  <a:lnTo>
                    <a:pt x="179232" y="121001"/>
                  </a:lnTo>
                  <a:lnTo>
                    <a:pt x="181729" y="122023"/>
                  </a:lnTo>
                  <a:lnTo>
                    <a:pt x="184453" y="123385"/>
                  </a:lnTo>
                  <a:lnTo>
                    <a:pt x="187177" y="126223"/>
                  </a:lnTo>
                  <a:lnTo>
                    <a:pt x="193307" y="135304"/>
                  </a:lnTo>
                  <a:lnTo>
                    <a:pt x="194215" y="135757"/>
                  </a:lnTo>
                  <a:lnTo>
                    <a:pt x="196145" y="136439"/>
                  </a:lnTo>
                  <a:lnTo>
                    <a:pt x="200685" y="139049"/>
                  </a:lnTo>
                  <a:lnTo>
                    <a:pt x="202388" y="139163"/>
                  </a:lnTo>
                  <a:lnTo>
                    <a:pt x="203069" y="138822"/>
                  </a:lnTo>
                  <a:lnTo>
                    <a:pt x="204544" y="137460"/>
                  </a:lnTo>
                  <a:lnTo>
                    <a:pt x="205112" y="137233"/>
                  </a:lnTo>
                  <a:lnTo>
                    <a:pt x="205566" y="137460"/>
                  </a:lnTo>
                  <a:lnTo>
                    <a:pt x="205907" y="137574"/>
                  </a:lnTo>
                  <a:lnTo>
                    <a:pt x="206588" y="138822"/>
                  </a:lnTo>
                  <a:lnTo>
                    <a:pt x="207382" y="139277"/>
                  </a:lnTo>
                  <a:lnTo>
                    <a:pt x="208971" y="139503"/>
                  </a:lnTo>
                  <a:lnTo>
                    <a:pt x="211923" y="139390"/>
                  </a:lnTo>
                  <a:lnTo>
                    <a:pt x="213398" y="139958"/>
                  </a:lnTo>
                  <a:lnTo>
                    <a:pt x="215895" y="143249"/>
                  </a:lnTo>
                  <a:lnTo>
                    <a:pt x="214420" y="146541"/>
                  </a:lnTo>
                  <a:lnTo>
                    <a:pt x="211695" y="149946"/>
                  </a:lnTo>
                  <a:lnTo>
                    <a:pt x="209993" y="153806"/>
                  </a:lnTo>
                  <a:lnTo>
                    <a:pt x="209652" y="154487"/>
                  </a:lnTo>
                  <a:lnTo>
                    <a:pt x="209539" y="154827"/>
                  </a:lnTo>
                  <a:lnTo>
                    <a:pt x="211241" y="154941"/>
                  </a:lnTo>
                  <a:lnTo>
                    <a:pt x="212717" y="155508"/>
                  </a:lnTo>
                  <a:lnTo>
                    <a:pt x="218279" y="158459"/>
                  </a:lnTo>
                  <a:lnTo>
                    <a:pt x="218960" y="159027"/>
                  </a:lnTo>
                  <a:lnTo>
                    <a:pt x="219641" y="159935"/>
                  </a:lnTo>
                  <a:lnTo>
                    <a:pt x="220549" y="162205"/>
                  </a:lnTo>
                  <a:lnTo>
                    <a:pt x="222252" y="165157"/>
                  </a:lnTo>
                  <a:lnTo>
                    <a:pt x="223046" y="166973"/>
                  </a:lnTo>
                  <a:lnTo>
                    <a:pt x="223614" y="168789"/>
                  </a:lnTo>
                  <a:lnTo>
                    <a:pt x="223727" y="171173"/>
                  </a:lnTo>
                  <a:lnTo>
                    <a:pt x="223387" y="172875"/>
                  </a:lnTo>
                  <a:lnTo>
                    <a:pt x="222819" y="174578"/>
                  </a:lnTo>
                  <a:lnTo>
                    <a:pt x="222479" y="176735"/>
                  </a:lnTo>
                  <a:lnTo>
                    <a:pt x="226338" y="175599"/>
                  </a:lnTo>
                  <a:lnTo>
                    <a:pt x="229517" y="176961"/>
                  </a:lnTo>
                  <a:lnTo>
                    <a:pt x="232468" y="177529"/>
                  </a:lnTo>
                  <a:lnTo>
                    <a:pt x="235533" y="173783"/>
                  </a:lnTo>
                  <a:lnTo>
                    <a:pt x="237916" y="169129"/>
                  </a:lnTo>
                  <a:lnTo>
                    <a:pt x="238257" y="166746"/>
                  </a:lnTo>
                  <a:lnTo>
                    <a:pt x="237122" y="164475"/>
                  </a:lnTo>
                  <a:lnTo>
                    <a:pt x="236214" y="163908"/>
                  </a:lnTo>
                  <a:lnTo>
                    <a:pt x="234057" y="163454"/>
                  </a:lnTo>
                  <a:lnTo>
                    <a:pt x="233149" y="162886"/>
                  </a:lnTo>
                  <a:lnTo>
                    <a:pt x="232241" y="161524"/>
                  </a:lnTo>
                  <a:lnTo>
                    <a:pt x="231446" y="159027"/>
                  </a:lnTo>
                  <a:lnTo>
                    <a:pt x="230424" y="158006"/>
                  </a:lnTo>
                  <a:lnTo>
                    <a:pt x="230198" y="157665"/>
                  </a:lnTo>
                  <a:lnTo>
                    <a:pt x="230084" y="157325"/>
                  </a:lnTo>
                  <a:lnTo>
                    <a:pt x="230198" y="156984"/>
                  </a:lnTo>
                  <a:lnTo>
                    <a:pt x="230424" y="156644"/>
                  </a:lnTo>
                  <a:lnTo>
                    <a:pt x="233603" y="153692"/>
                  </a:lnTo>
                  <a:lnTo>
                    <a:pt x="231900" y="148811"/>
                  </a:lnTo>
                  <a:lnTo>
                    <a:pt x="232354" y="147222"/>
                  </a:lnTo>
                  <a:lnTo>
                    <a:pt x="234851" y="145293"/>
                  </a:lnTo>
                  <a:lnTo>
                    <a:pt x="237008" y="144611"/>
                  </a:lnTo>
                  <a:lnTo>
                    <a:pt x="237916" y="144044"/>
                  </a:lnTo>
                  <a:lnTo>
                    <a:pt x="238711" y="142795"/>
                  </a:lnTo>
                  <a:lnTo>
                    <a:pt x="239051" y="141092"/>
                  </a:lnTo>
                  <a:lnTo>
                    <a:pt x="238824" y="137914"/>
                  </a:lnTo>
                  <a:lnTo>
                    <a:pt x="239165" y="136098"/>
                  </a:lnTo>
                  <a:lnTo>
                    <a:pt x="240981" y="133374"/>
                  </a:lnTo>
                  <a:lnTo>
                    <a:pt x="248019" y="128607"/>
                  </a:lnTo>
                  <a:lnTo>
                    <a:pt x="248019" y="128493"/>
                  </a:lnTo>
                  <a:lnTo>
                    <a:pt x="248700" y="127131"/>
                  </a:lnTo>
                  <a:lnTo>
                    <a:pt x="249154" y="125542"/>
                  </a:lnTo>
                  <a:lnTo>
                    <a:pt x="249721" y="124180"/>
                  </a:lnTo>
                  <a:lnTo>
                    <a:pt x="250743" y="123385"/>
                  </a:lnTo>
                  <a:lnTo>
                    <a:pt x="251878" y="122818"/>
                  </a:lnTo>
                  <a:lnTo>
                    <a:pt x="253013" y="121796"/>
                  </a:lnTo>
                  <a:lnTo>
                    <a:pt x="253921" y="120434"/>
                  </a:lnTo>
                  <a:lnTo>
                    <a:pt x="255397" y="115439"/>
                  </a:lnTo>
                  <a:lnTo>
                    <a:pt x="258234" y="109537"/>
                  </a:lnTo>
                  <a:lnTo>
                    <a:pt x="258802" y="106472"/>
                  </a:lnTo>
                  <a:lnTo>
                    <a:pt x="258689" y="104656"/>
                  </a:lnTo>
                  <a:lnTo>
                    <a:pt x="257440" y="99661"/>
                  </a:lnTo>
                  <a:lnTo>
                    <a:pt x="257440" y="97618"/>
                  </a:lnTo>
                  <a:lnTo>
                    <a:pt x="257667" y="95802"/>
                  </a:lnTo>
                  <a:lnTo>
                    <a:pt x="257440" y="94440"/>
                  </a:lnTo>
                  <a:lnTo>
                    <a:pt x="256191" y="93532"/>
                  </a:lnTo>
                  <a:lnTo>
                    <a:pt x="255283" y="91602"/>
                  </a:lnTo>
                  <a:lnTo>
                    <a:pt x="256078" y="88197"/>
                  </a:lnTo>
                  <a:lnTo>
                    <a:pt x="257780" y="84792"/>
                  </a:lnTo>
                  <a:lnTo>
                    <a:pt x="259597" y="83089"/>
                  </a:lnTo>
                  <a:lnTo>
                    <a:pt x="264364" y="82522"/>
                  </a:lnTo>
                  <a:lnTo>
                    <a:pt x="266294" y="83089"/>
                  </a:lnTo>
                  <a:lnTo>
                    <a:pt x="266407" y="84792"/>
                  </a:lnTo>
                  <a:lnTo>
                    <a:pt x="268904" y="87175"/>
                  </a:lnTo>
                  <a:lnTo>
                    <a:pt x="269585" y="87516"/>
                  </a:lnTo>
                  <a:lnTo>
                    <a:pt x="270607" y="87062"/>
                  </a:lnTo>
                  <a:lnTo>
                    <a:pt x="271061" y="86267"/>
                  </a:lnTo>
                  <a:lnTo>
                    <a:pt x="271402" y="85246"/>
                  </a:lnTo>
                  <a:lnTo>
                    <a:pt x="272083" y="84338"/>
                  </a:lnTo>
                  <a:lnTo>
                    <a:pt x="273672" y="83203"/>
                  </a:lnTo>
                  <a:lnTo>
                    <a:pt x="274466" y="82976"/>
                  </a:lnTo>
                  <a:lnTo>
                    <a:pt x="274807" y="83884"/>
                  </a:lnTo>
                  <a:lnTo>
                    <a:pt x="275375" y="97391"/>
                  </a:lnTo>
                  <a:lnTo>
                    <a:pt x="275261" y="99548"/>
                  </a:lnTo>
                  <a:lnTo>
                    <a:pt x="275488" y="100342"/>
                  </a:lnTo>
                  <a:lnTo>
                    <a:pt x="276169" y="101024"/>
                  </a:lnTo>
                  <a:lnTo>
                    <a:pt x="278326" y="102159"/>
                  </a:lnTo>
                  <a:lnTo>
                    <a:pt x="279234" y="102840"/>
                  </a:lnTo>
                  <a:lnTo>
                    <a:pt x="281163" y="107948"/>
                  </a:lnTo>
                  <a:lnTo>
                    <a:pt x="282412" y="109650"/>
                  </a:lnTo>
                  <a:lnTo>
                    <a:pt x="284455" y="111012"/>
                  </a:lnTo>
                  <a:lnTo>
                    <a:pt x="286725" y="111807"/>
                  </a:lnTo>
                  <a:lnTo>
                    <a:pt x="297849" y="111921"/>
                  </a:lnTo>
                  <a:lnTo>
                    <a:pt x="299665" y="111240"/>
                  </a:lnTo>
                  <a:lnTo>
                    <a:pt x="301141" y="109196"/>
                  </a:lnTo>
                  <a:lnTo>
                    <a:pt x="301141" y="108061"/>
                  </a:lnTo>
                  <a:lnTo>
                    <a:pt x="301027" y="106472"/>
                  </a:lnTo>
                  <a:lnTo>
                    <a:pt x="301255" y="104883"/>
                  </a:lnTo>
                  <a:lnTo>
                    <a:pt x="302276" y="103748"/>
                  </a:lnTo>
                  <a:lnTo>
                    <a:pt x="303298" y="103748"/>
                  </a:lnTo>
                  <a:lnTo>
                    <a:pt x="305681" y="105224"/>
                  </a:lnTo>
                  <a:lnTo>
                    <a:pt x="306930" y="105451"/>
                  </a:lnTo>
                  <a:lnTo>
                    <a:pt x="308973" y="104770"/>
                  </a:lnTo>
                  <a:lnTo>
                    <a:pt x="315443" y="101478"/>
                  </a:lnTo>
                  <a:lnTo>
                    <a:pt x="319643" y="100797"/>
                  </a:lnTo>
                  <a:lnTo>
                    <a:pt x="321573" y="100910"/>
                  </a:lnTo>
                  <a:lnTo>
                    <a:pt x="323616" y="101478"/>
                  </a:lnTo>
                  <a:lnTo>
                    <a:pt x="326000" y="103067"/>
                  </a:lnTo>
                  <a:lnTo>
                    <a:pt x="326681" y="105337"/>
                  </a:lnTo>
                  <a:lnTo>
                    <a:pt x="326681" y="108061"/>
                  </a:lnTo>
                  <a:lnTo>
                    <a:pt x="327362" y="111126"/>
                  </a:lnTo>
                  <a:lnTo>
                    <a:pt x="328837" y="113056"/>
                  </a:lnTo>
                  <a:lnTo>
                    <a:pt x="332697" y="116461"/>
                  </a:lnTo>
                  <a:lnTo>
                    <a:pt x="333718" y="118845"/>
                  </a:lnTo>
                  <a:lnTo>
                    <a:pt x="333832" y="122023"/>
                  </a:lnTo>
                  <a:lnTo>
                    <a:pt x="337010" y="122136"/>
                  </a:lnTo>
                  <a:lnTo>
                    <a:pt x="341096" y="120547"/>
                  </a:lnTo>
                  <a:lnTo>
                    <a:pt x="343821" y="118845"/>
                  </a:lnTo>
                  <a:lnTo>
                    <a:pt x="345069" y="116120"/>
                  </a:lnTo>
                  <a:lnTo>
                    <a:pt x="343821" y="113623"/>
                  </a:lnTo>
                  <a:lnTo>
                    <a:pt x="339848" y="109537"/>
                  </a:lnTo>
                  <a:lnTo>
                    <a:pt x="338940" y="107948"/>
                  </a:lnTo>
                  <a:lnTo>
                    <a:pt x="338599" y="106813"/>
                  </a:lnTo>
                  <a:lnTo>
                    <a:pt x="338713" y="105564"/>
                  </a:lnTo>
                  <a:lnTo>
                    <a:pt x="339167" y="103634"/>
                  </a:lnTo>
                  <a:lnTo>
                    <a:pt x="339848" y="102272"/>
                  </a:lnTo>
                  <a:lnTo>
                    <a:pt x="341891" y="100456"/>
                  </a:lnTo>
                  <a:lnTo>
                    <a:pt x="342572" y="99548"/>
                  </a:lnTo>
                  <a:lnTo>
                    <a:pt x="343253" y="96483"/>
                  </a:lnTo>
                  <a:lnTo>
                    <a:pt x="342572" y="94894"/>
                  </a:lnTo>
                  <a:lnTo>
                    <a:pt x="340869" y="94213"/>
                  </a:lnTo>
                  <a:lnTo>
                    <a:pt x="336556" y="93419"/>
                  </a:lnTo>
                  <a:lnTo>
                    <a:pt x="333718" y="92283"/>
                  </a:lnTo>
                  <a:lnTo>
                    <a:pt x="332243" y="90354"/>
                  </a:lnTo>
                  <a:lnTo>
                    <a:pt x="333946" y="87403"/>
                  </a:lnTo>
                  <a:lnTo>
                    <a:pt x="333151" y="86835"/>
                  </a:lnTo>
                  <a:lnTo>
                    <a:pt x="332697" y="86041"/>
                  </a:lnTo>
                  <a:lnTo>
                    <a:pt x="332470" y="85019"/>
                  </a:lnTo>
                  <a:lnTo>
                    <a:pt x="332356" y="83770"/>
                  </a:lnTo>
                  <a:lnTo>
                    <a:pt x="332810" y="82294"/>
                  </a:lnTo>
                  <a:lnTo>
                    <a:pt x="332810" y="79230"/>
                  </a:lnTo>
                  <a:lnTo>
                    <a:pt x="332924" y="78208"/>
                  </a:lnTo>
                  <a:lnTo>
                    <a:pt x="333718" y="76960"/>
                  </a:lnTo>
                  <a:lnTo>
                    <a:pt x="335761" y="74916"/>
                  </a:lnTo>
                  <a:lnTo>
                    <a:pt x="336556" y="73895"/>
                  </a:lnTo>
                  <a:lnTo>
                    <a:pt x="337805" y="69355"/>
                  </a:lnTo>
                  <a:lnTo>
                    <a:pt x="338259" y="68333"/>
                  </a:lnTo>
                  <a:lnTo>
                    <a:pt x="339167" y="67765"/>
                  </a:lnTo>
                  <a:lnTo>
                    <a:pt x="348361" y="65154"/>
                  </a:lnTo>
                  <a:lnTo>
                    <a:pt x="350858" y="65154"/>
                  </a:lnTo>
                  <a:lnTo>
                    <a:pt x="352447" y="66403"/>
                  </a:lnTo>
                  <a:lnTo>
                    <a:pt x="352675" y="67992"/>
                  </a:lnTo>
                  <a:lnTo>
                    <a:pt x="352107" y="70830"/>
                  </a:lnTo>
                  <a:lnTo>
                    <a:pt x="352561" y="72306"/>
                  </a:lnTo>
                  <a:lnTo>
                    <a:pt x="356534" y="73668"/>
                  </a:lnTo>
                  <a:lnTo>
                    <a:pt x="357328" y="74349"/>
                  </a:lnTo>
                  <a:lnTo>
                    <a:pt x="357896" y="75030"/>
                  </a:lnTo>
                  <a:lnTo>
                    <a:pt x="358463" y="75711"/>
                  </a:lnTo>
                  <a:lnTo>
                    <a:pt x="359598" y="76165"/>
                  </a:lnTo>
                  <a:lnTo>
                    <a:pt x="360847" y="76392"/>
                  </a:lnTo>
                  <a:lnTo>
                    <a:pt x="364252" y="76052"/>
                  </a:lnTo>
                  <a:lnTo>
                    <a:pt x="371177" y="77868"/>
                  </a:lnTo>
                  <a:lnTo>
                    <a:pt x="372879" y="77527"/>
                  </a:lnTo>
                  <a:lnTo>
                    <a:pt x="373674" y="76278"/>
                  </a:lnTo>
                  <a:lnTo>
                    <a:pt x="374241" y="75257"/>
                  </a:lnTo>
                  <a:lnTo>
                    <a:pt x="375036" y="71738"/>
                  </a:lnTo>
                  <a:lnTo>
                    <a:pt x="375149" y="68106"/>
                  </a:lnTo>
                  <a:lnTo>
                    <a:pt x="374468" y="65382"/>
                  </a:lnTo>
                  <a:lnTo>
                    <a:pt x="372425" y="63679"/>
                  </a:lnTo>
                  <a:lnTo>
                    <a:pt x="368339" y="63225"/>
                  </a:lnTo>
                  <a:lnTo>
                    <a:pt x="366636" y="61182"/>
                  </a:lnTo>
                  <a:lnTo>
                    <a:pt x="365842" y="58457"/>
                  </a:lnTo>
                  <a:lnTo>
                    <a:pt x="366296" y="57095"/>
                  </a:lnTo>
                  <a:lnTo>
                    <a:pt x="367317" y="56074"/>
                  </a:lnTo>
                  <a:lnTo>
                    <a:pt x="368225" y="54371"/>
                  </a:lnTo>
                  <a:lnTo>
                    <a:pt x="368452" y="52328"/>
                  </a:lnTo>
                  <a:lnTo>
                    <a:pt x="368339" y="50739"/>
                  </a:lnTo>
                  <a:lnTo>
                    <a:pt x="368679" y="49490"/>
                  </a:lnTo>
                  <a:lnTo>
                    <a:pt x="370268" y="48469"/>
                  </a:lnTo>
                  <a:lnTo>
                    <a:pt x="371404" y="46653"/>
                  </a:lnTo>
                  <a:lnTo>
                    <a:pt x="371177" y="44723"/>
                  </a:lnTo>
                  <a:lnTo>
                    <a:pt x="370496" y="42680"/>
                  </a:lnTo>
                  <a:lnTo>
                    <a:pt x="370268" y="40523"/>
                  </a:lnTo>
                  <a:lnTo>
                    <a:pt x="372425" y="38026"/>
                  </a:lnTo>
                  <a:lnTo>
                    <a:pt x="372993" y="37118"/>
                  </a:lnTo>
                  <a:lnTo>
                    <a:pt x="373333" y="35869"/>
                  </a:lnTo>
                  <a:lnTo>
                    <a:pt x="373901" y="31329"/>
                  </a:lnTo>
                  <a:lnTo>
                    <a:pt x="377079" y="33826"/>
                  </a:lnTo>
                  <a:lnTo>
                    <a:pt x="381052" y="34280"/>
                  </a:lnTo>
                  <a:lnTo>
                    <a:pt x="390927" y="31556"/>
                  </a:lnTo>
                  <a:lnTo>
                    <a:pt x="392630" y="31329"/>
                  </a:lnTo>
                  <a:lnTo>
                    <a:pt x="394106" y="31669"/>
                  </a:lnTo>
                  <a:lnTo>
                    <a:pt x="401484" y="36096"/>
                  </a:lnTo>
                  <a:lnTo>
                    <a:pt x="402392" y="37572"/>
                  </a:lnTo>
                  <a:lnTo>
                    <a:pt x="401938" y="38593"/>
                  </a:lnTo>
                  <a:lnTo>
                    <a:pt x="399781" y="40296"/>
                  </a:lnTo>
                  <a:lnTo>
                    <a:pt x="399327" y="40977"/>
                  </a:lnTo>
                  <a:lnTo>
                    <a:pt x="399895" y="42226"/>
                  </a:lnTo>
                  <a:lnTo>
                    <a:pt x="400916" y="42226"/>
                  </a:lnTo>
                  <a:lnTo>
                    <a:pt x="402959" y="41545"/>
                  </a:lnTo>
                  <a:lnTo>
                    <a:pt x="404094" y="41885"/>
                  </a:lnTo>
                  <a:lnTo>
                    <a:pt x="406932" y="43474"/>
                  </a:lnTo>
                  <a:lnTo>
                    <a:pt x="407840" y="43474"/>
                  </a:lnTo>
                  <a:lnTo>
                    <a:pt x="409656" y="42907"/>
                  </a:lnTo>
                  <a:lnTo>
                    <a:pt x="410678" y="42907"/>
                  </a:lnTo>
                  <a:lnTo>
                    <a:pt x="411586" y="43361"/>
                  </a:lnTo>
                  <a:lnTo>
                    <a:pt x="413289" y="44836"/>
                  </a:lnTo>
                  <a:lnTo>
                    <a:pt x="414310" y="45290"/>
                  </a:lnTo>
                  <a:lnTo>
                    <a:pt x="415218" y="45177"/>
                  </a:lnTo>
                  <a:lnTo>
                    <a:pt x="418510" y="44042"/>
                  </a:lnTo>
                  <a:lnTo>
                    <a:pt x="420213" y="43815"/>
                  </a:lnTo>
                  <a:lnTo>
                    <a:pt x="423618" y="44155"/>
                  </a:lnTo>
                  <a:lnTo>
                    <a:pt x="425207" y="44723"/>
                  </a:lnTo>
                  <a:lnTo>
                    <a:pt x="426569" y="44496"/>
                  </a:lnTo>
                  <a:lnTo>
                    <a:pt x="427932" y="43020"/>
                  </a:lnTo>
                  <a:lnTo>
                    <a:pt x="430088" y="39274"/>
                  </a:lnTo>
                  <a:lnTo>
                    <a:pt x="430542" y="38934"/>
                  </a:lnTo>
                  <a:lnTo>
                    <a:pt x="431564" y="38480"/>
                  </a:lnTo>
                  <a:lnTo>
                    <a:pt x="432018" y="38026"/>
                  </a:lnTo>
                  <a:lnTo>
                    <a:pt x="432245" y="37345"/>
                  </a:lnTo>
                  <a:lnTo>
                    <a:pt x="432131" y="35869"/>
                  </a:lnTo>
                  <a:lnTo>
                    <a:pt x="432245" y="35302"/>
                  </a:lnTo>
                  <a:lnTo>
                    <a:pt x="434061" y="30988"/>
                  </a:lnTo>
                  <a:lnTo>
                    <a:pt x="435082" y="25994"/>
                  </a:lnTo>
                  <a:lnTo>
                    <a:pt x="435877" y="24291"/>
                  </a:lnTo>
                  <a:lnTo>
                    <a:pt x="442120" y="18048"/>
                  </a:lnTo>
                  <a:lnTo>
                    <a:pt x="443823" y="17026"/>
                  </a:lnTo>
                  <a:lnTo>
                    <a:pt x="450520" y="14870"/>
                  </a:lnTo>
                  <a:lnTo>
                    <a:pt x="457330" y="13735"/>
                  </a:lnTo>
                  <a:lnTo>
                    <a:pt x="460736" y="14529"/>
                  </a:lnTo>
                  <a:lnTo>
                    <a:pt x="463800" y="16005"/>
                  </a:lnTo>
                  <a:lnTo>
                    <a:pt x="466752" y="16119"/>
                  </a:lnTo>
                  <a:lnTo>
                    <a:pt x="470043" y="12940"/>
                  </a:lnTo>
                  <a:lnTo>
                    <a:pt x="470043" y="12940"/>
                  </a:lnTo>
                  <a:lnTo>
                    <a:pt x="470838" y="11805"/>
                  </a:lnTo>
                  <a:lnTo>
                    <a:pt x="471746" y="11124"/>
                  </a:lnTo>
                  <a:lnTo>
                    <a:pt x="472768" y="10897"/>
                  </a:lnTo>
                  <a:lnTo>
                    <a:pt x="474470" y="11351"/>
                  </a:lnTo>
                  <a:lnTo>
                    <a:pt x="475151" y="11691"/>
                  </a:lnTo>
                  <a:lnTo>
                    <a:pt x="475719" y="12259"/>
                  </a:lnTo>
                  <a:lnTo>
                    <a:pt x="476286" y="12940"/>
                  </a:lnTo>
                  <a:lnTo>
                    <a:pt x="477081" y="13394"/>
                  </a:lnTo>
                  <a:lnTo>
                    <a:pt x="477989" y="13508"/>
                  </a:lnTo>
                  <a:lnTo>
                    <a:pt x="478897" y="13394"/>
                  </a:lnTo>
                  <a:lnTo>
                    <a:pt x="479805" y="12940"/>
                  </a:lnTo>
                  <a:lnTo>
                    <a:pt x="479805" y="12940"/>
                  </a:lnTo>
                  <a:lnTo>
                    <a:pt x="479805" y="12940"/>
                  </a:lnTo>
                  <a:lnTo>
                    <a:pt x="479805" y="12940"/>
                  </a:lnTo>
                  <a:lnTo>
                    <a:pt x="482643" y="12146"/>
                  </a:lnTo>
                  <a:lnTo>
                    <a:pt x="484913" y="11919"/>
                  </a:lnTo>
                  <a:lnTo>
                    <a:pt x="489908" y="12940"/>
                  </a:lnTo>
                  <a:lnTo>
                    <a:pt x="489908" y="12940"/>
                  </a:lnTo>
                  <a:lnTo>
                    <a:pt x="490021" y="12940"/>
                  </a:lnTo>
                  <a:lnTo>
                    <a:pt x="490702" y="13054"/>
                  </a:lnTo>
                  <a:lnTo>
                    <a:pt x="491383" y="12940"/>
                  </a:lnTo>
                  <a:lnTo>
                    <a:pt x="493200" y="13167"/>
                  </a:lnTo>
                  <a:lnTo>
                    <a:pt x="496378" y="15551"/>
                  </a:lnTo>
                  <a:lnTo>
                    <a:pt x="498194" y="16232"/>
                  </a:lnTo>
                  <a:lnTo>
                    <a:pt x="499329" y="16005"/>
                  </a:lnTo>
                  <a:lnTo>
                    <a:pt x="501259" y="14416"/>
                  </a:lnTo>
                  <a:lnTo>
                    <a:pt x="502280" y="13735"/>
                  </a:lnTo>
                  <a:lnTo>
                    <a:pt x="506707" y="13054"/>
                  </a:lnTo>
                  <a:lnTo>
                    <a:pt x="509999" y="10443"/>
                  </a:lnTo>
                  <a:lnTo>
                    <a:pt x="514085" y="8173"/>
                  </a:lnTo>
                  <a:lnTo>
                    <a:pt x="518399" y="6697"/>
                  </a:lnTo>
                  <a:lnTo>
                    <a:pt x="525323" y="6357"/>
                  </a:lnTo>
                  <a:lnTo>
                    <a:pt x="535198" y="1249"/>
                  </a:lnTo>
                  <a:lnTo>
                    <a:pt x="536787" y="908"/>
                  </a:lnTo>
                  <a:lnTo>
                    <a:pt x="541441" y="0"/>
                  </a:lnTo>
                  <a:lnTo>
                    <a:pt x="543711" y="795"/>
                  </a:lnTo>
                  <a:lnTo>
                    <a:pt x="543711" y="2611"/>
                  </a:lnTo>
                  <a:lnTo>
                    <a:pt x="543711" y="4540"/>
                  </a:lnTo>
                  <a:lnTo>
                    <a:pt x="541668" y="7378"/>
                  </a:lnTo>
                  <a:lnTo>
                    <a:pt x="535766" y="10670"/>
                  </a:lnTo>
                  <a:lnTo>
                    <a:pt x="534744" y="13167"/>
                  </a:lnTo>
                  <a:lnTo>
                    <a:pt x="535425" y="14529"/>
                  </a:lnTo>
                  <a:lnTo>
                    <a:pt x="535879" y="16119"/>
                  </a:lnTo>
                  <a:lnTo>
                    <a:pt x="536447" y="19410"/>
                  </a:lnTo>
                  <a:lnTo>
                    <a:pt x="537128" y="20999"/>
                  </a:lnTo>
                  <a:lnTo>
                    <a:pt x="537809" y="22361"/>
                  </a:lnTo>
                  <a:lnTo>
                    <a:pt x="537809" y="23610"/>
                  </a:lnTo>
                  <a:lnTo>
                    <a:pt x="536333" y="24972"/>
                  </a:lnTo>
                  <a:lnTo>
                    <a:pt x="537355" y="25426"/>
                  </a:lnTo>
                  <a:lnTo>
                    <a:pt x="539625" y="25880"/>
                  </a:lnTo>
                  <a:lnTo>
                    <a:pt x="540760" y="26448"/>
                  </a:lnTo>
                  <a:lnTo>
                    <a:pt x="541895" y="27583"/>
                  </a:lnTo>
                  <a:lnTo>
                    <a:pt x="542463" y="28491"/>
                  </a:lnTo>
                  <a:lnTo>
                    <a:pt x="543030" y="29172"/>
                  </a:lnTo>
                  <a:lnTo>
                    <a:pt x="544392" y="29626"/>
                  </a:lnTo>
                  <a:lnTo>
                    <a:pt x="548479" y="29739"/>
                  </a:lnTo>
                  <a:lnTo>
                    <a:pt x="549954" y="30761"/>
                  </a:lnTo>
                  <a:lnTo>
                    <a:pt x="550862" y="33826"/>
                  </a:lnTo>
                  <a:lnTo>
                    <a:pt x="550862" y="35529"/>
                  </a:lnTo>
                  <a:lnTo>
                    <a:pt x="550635" y="36550"/>
                  </a:lnTo>
                  <a:lnTo>
                    <a:pt x="550295" y="37572"/>
                  </a:lnTo>
                  <a:lnTo>
                    <a:pt x="550068" y="39161"/>
                  </a:lnTo>
                  <a:lnTo>
                    <a:pt x="550068" y="40977"/>
                  </a:lnTo>
                  <a:lnTo>
                    <a:pt x="550295" y="41885"/>
                  </a:lnTo>
                  <a:lnTo>
                    <a:pt x="550862" y="42452"/>
                  </a:lnTo>
                  <a:lnTo>
                    <a:pt x="551770" y="43134"/>
                  </a:lnTo>
                  <a:lnTo>
                    <a:pt x="553814" y="43928"/>
                  </a:lnTo>
                  <a:lnTo>
                    <a:pt x="555857" y="44155"/>
                  </a:lnTo>
                  <a:lnTo>
                    <a:pt x="557446" y="45177"/>
                  </a:lnTo>
                  <a:lnTo>
                    <a:pt x="558240" y="48242"/>
                  </a:lnTo>
                  <a:lnTo>
                    <a:pt x="560057" y="52782"/>
                  </a:lnTo>
                  <a:lnTo>
                    <a:pt x="563462" y="55733"/>
                  </a:lnTo>
                  <a:lnTo>
                    <a:pt x="567435" y="57323"/>
                  </a:lnTo>
                  <a:lnTo>
                    <a:pt x="569819" y="57776"/>
                  </a:lnTo>
                  <a:lnTo>
                    <a:pt x="572770" y="58344"/>
                  </a:lnTo>
                  <a:lnTo>
                    <a:pt x="575721" y="60387"/>
                  </a:lnTo>
                  <a:lnTo>
                    <a:pt x="577310" y="61182"/>
                  </a:lnTo>
                  <a:lnTo>
                    <a:pt x="578786" y="61295"/>
                  </a:lnTo>
                  <a:lnTo>
                    <a:pt x="584461" y="60501"/>
                  </a:lnTo>
                  <a:lnTo>
                    <a:pt x="589229" y="60955"/>
                  </a:lnTo>
                  <a:lnTo>
                    <a:pt x="589456" y="61068"/>
                  </a:lnTo>
                  <a:lnTo>
                    <a:pt x="590250" y="61409"/>
                  </a:lnTo>
                  <a:lnTo>
                    <a:pt x="592066" y="62771"/>
                  </a:lnTo>
                  <a:lnTo>
                    <a:pt x="592974" y="63111"/>
                  </a:lnTo>
                  <a:lnTo>
                    <a:pt x="593883" y="63111"/>
                  </a:lnTo>
                  <a:lnTo>
                    <a:pt x="595472" y="62544"/>
                  </a:lnTo>
                  <a:lnTo>
                    <a:pt x="596266" y="62430"/>
                  </a:lnTo>
                  <a:lnTo>
                    <a:pt x="597061" y="62658"/>
                  </a:lnTo>
                  <a:lnTo>
                    <a:pt x="599444" y="63452"/>
                  </a:lnTo>
                  <a:lnTo>
                    <a:pt x="605006" y="67084"/>
                  </a:lnTo>
                  <a:lnTo>
                    <a:pt x="627708" y="68674"/>
                  </a:lnTo>
                  <a:lnTo>
                    <a:pt x="635654" y="70489"/>
                  </a:lnTo>
                  <a:lnTo>
                    <a:pt x="641784" y="74235"/>
                  </a:lnTo>
                  <a:lnTo>
                    <a:pt x="643827" y="75030"/>
                  </a:lnTo>
                  <a:lnTo>
                    <a:pt x="647686" y="75257"/>
                  </a:lnTo>
                  <a:lnTo>
                    <a:pt x="657561" y="73100"/>
                  </a:lnTo>
                  <a:lnTo>
                    <a:pt x="661761" y="73895"/>
                  </a:lnTo>
                  <a:lnTo>
                    <a:pt x="667664" y="73441"/>
                  </a:lnTo>
                  <a:lnTo>
                    <a:pt x="668345" y="73668"/>
                  </a:lnTo>
                  <a:lnTo>
                    <a:pt x="669707" y="75257"/>
                  </a:lnTo>
                  <a:lnTo>
                    <a:pt x="670502" y="75824"/>
                  </a:lnTo>
                  <a:lnTo>
                    <a:pt x="674588" y="75938"/>
                  </a:lnTo>
                  <a:lnTo>
                    <a:pt x="686279" y="79797"/>
                  </a:lnTo>
                  <a:lnTo>
                    <a:pt x="687755" y="79911"/>
                  </a:lnTo>
                  <a:lnTo>
                    <a:pt x="689231" y="79570"/>
                  </a:lnTo>
                  <a:lnTo>
                    <a:pt x="689231" y="80706"/>
                  </a:lnTo>
                  <a:lnTo>
                    <a:pt x="689004" y="81727"/>
                  </a:lnTo>
                  <a:lnTo>
                    <a:pt x="688663" y="82635"/>
                  </a:lnTo>
                  <a:lnTo>
                    <a:pt x="688095" y="83430"/>
                  </a:lnTo>
                  <a:lnTo>
                    <a:pt x="687982" y="87062"/>
                  </a:lnTo>
                  <a:lnTo>
                    <a:pt x="687755" y="87629"/>
                  </a:lnTo>
                  <a:lnTo>
                    <a:pt x="686960" y="89332"/>
                  </a:lnTo>
                  <a:lnTo>
                    <a:pt x="685144" y="90354"/>
                  </a:lnTo>
                  <a:lnTo>
                    <a:pt x="682760" y="90240"/>
                  </a:lnTo>
                  <a:lnTo>
                    <a:pt x="679469" y="90694"/>
                  </a:lnTo>
                  <a:lnTo>
                    <a:pt x="677085" y="92964"/>
                  </a:lnTo>
                  <a:lnTo>
                    <a:pt x="675042" y="95916"/>
                  </a:lnTo>
                  <a:lnTo>
                    <a:pt x="672658" y="98413"/>
                  </a:lnTo>
                  <a:lnTo>
                    <a:pt x="668118" y="100797"/>
                  </a:lnTo>
                  <a:lnTo>
                    <a:pt x="665734" y="102499"/>
                  </a:lnTo>
                  <a:lnTo>
                    <a:pt x="664486" y="103067"/>
                  </a:lnTo>
                  <a:lnTo>
                    <a:pt x="663237" y="103180"/>
                  </a:lnTo>
                  <a:lnTo>
                    <a:pt x="662215" y="104429"/>
                  </a:lnTo>
                  <a:lnTo>
                    <a:pt x="660967" y="107380"/>
                  </a:lnTo>
                  <a:lnTo>
                    <a:pt x="659604" y="109764"/>
                  </a:lnTo>
                  <a:lnTo>
                    <a:pt x="659151" y="110445"/>
                  </a:lnTo>
                  <a:lnTo>
                    <a:pt x="656653" y="112034"/>
                  </a:lnTo>
                  <a:lnTo>
                    <a:pt x="657448" y="113396"/>
                  </a:lnTo>
                  <a:lnTo>
                    <a:pt x="658015" y="115099"/>
                  </a:lnTo>
                  <a:lnTo>
                    <a:pt x="658583" y="118618"/>
                  </a:lnTo>
                  <a:lnTo>
                    <a:pt x="658583" y="118618"/>
                  </a:lnTo>
                  <a:lnTo>
                    <a:pt x="658583" y="118618"/>
                  </a:lnTo>
                  <a:lnTo>
                    <a:pt x="659832" y="120434"/>
                  </a:lnTo>
                  <a:lnTo>
                    <a:pt x="660172" y="122363"/>
                  </a:lnTo>
                  <a:lnTo>
                    <a:pt x="660967" y="123612"/>
                  </a:lnTo>
                  <a:lnTo>
                    <a:pt x="663577" y="123158"/>
                  </a:lnTo>
                  <a:lnTo>
                    <a:pt x="662215" y="120661"/>
                  </a:lnTo>
                  <a:lnTo>
                    <a:pt x="663691" y="121228"/>
                  </a:lnTo>
                  <a:lnTo>
                    <a:pt x="666642" y="121455"/>
                  </a:lnTo>
                  <a:lnTo>
                    <a:pt x="668004" y="122250"/>
                  </a:lnTo>
                  <a:lnTo>
                    <a:pt x="670728" y="122818"/>
                  </a:lnTo>
                  <a:lnTo>
                    <a:pt x="672545" y="124066"/>
                  </a:lnTo>
                  <a:lnTo>
                    <a:pt x="675496" y="127017"/>
                  </a:lnTo>
                  <a:lnTo>
                    <a:pt x="677993" y="127358"/>
                  </a:lnTo>
                  <a:lnTo>
                    <a:pt x="680831" y="127017"/>
                  </a:lnTo>
                  <a:lnTo>
                    <a:pt x="682193" y="127244"/>
                  </a:lnTo>
                  <a:lnTo>
                    <a:pt x="683215" y="127471"/>
                  </a:lnTo>
                  <a:lnTo>
                    <a:pt x="683555" y="128720"/>
                  </a:lnTo>
                  <a:lnTo>
                    <a:pt x="683896" y="130082"/>
                  </a:lnTo>
                  <a:lnTo>
                    <a:pt x="681172" y="135190"/>
                  </a:lnTo>
                  <a:lnTo>
                    <a:pt x="672091" y="142114"/>
                  </a:lnTo>
                  <a:lnTo>
                    <a:pt x="670388" y="143363"/>
                  </a:lnTo>
                  <a:lnTo>
                    <a:pt x="668118" y="146314"/>
                  </a:lnTo>
                  <a:lnTo>
                    <a:pt x="668912" y="147108"/>
                  </a:lnTo>
                  <a:lnTo>
                    <a:pt x="669140" y="148017"/>
                  </a:lnTo>
                  <a:lnTo>
                    <a:pt x="668912" y="148925"/>
                  </a:lnTo>
                  <a:lnTo>
                    <a:pt x="668118" y="149946"/>
                  </a:lnTo>
                  <a:lnTo>
                    <a:pt x="667664" y="150287"/>
                  </a:lnTo>
                  <a:lnTo>
                    <a:pt x="666188" y="151649"/>
                  </a:lnTo>
                  <a:lnTo>
                    <a:pt x="667437" y="153124"/>
                  </a:lnTo>
                  <a:lnTo>
                    <a:pt x="667891" y="153465"/>
                  </a:lnTo>
                  <a:lnTo>
                    <a:pt x="668004" y="153579"/>
                  </a:lnTo>
                  <a:lnTo>
                    <a:pt x="668118" y="153692"/>
                  </a:lnTo>
                  <a:lnTo>
                    <a:pt x="668231" y="153806"/>
                  </a:lnTo>
                  <a:lnTo>
                    <a:pt x="668231" y="153919"/>
                  </a:lnTo>
                  <a:lnTo>
                    <a:pt x="670842" y="156984"/>
                  </a:lnTo>
                  <a:lnTo>
                    <a:pt x="673793" y="156757"/>
                  </a:lnTo>
                  <a:lnTo>
                    <a:pt x="676972" y="155281"/>
                  </a:lnTo>
                  <a:lnTo>
                    <a:pt x="679809" y="154600"/>
                  </a:lnTo>
                  <a:lnTo>
                    <a:pt x="680263" y="154487"/>
                  </a:lnTo>
                  <a:lnTo>
                    <a:pt x="681853" y="157097"/>
                  </a:lnTo>
                  <a:lnTo>
                    <a:pt x="681172" y="159935"/>
                  </a:lnTo>
                  <a:lnTo>
                    <a:pt x="680490" y="162660"/>
                  </a:lnTo>
                  <a:lnTo>
                    <a:pt x="679582" y="164589"/>
                  </a:lnTo>
                  <a:lnTo>
                    <a:pt x="676631" y="171173"/>
                  </a:lnTo>
                  <a:lnTo>
                    <a:pt x="676290" y="175940"/>
                  </a:lnTo>
                  <a:lnTo>
                    <a:pt x="677085" y="177529"/>
                  </a:lnTo>
                  <a:lnTo>
                    <a:pt x="677766" y="178891"/>
                  </a:lnTo>
                  <a:lnTo>
                    <a:pt x="680490" y="180367"/>
                  </a:lnTo>
                  <a:lnTo>
                    <a:pt x="683782" y="180821"/>
                  </a:lnTo>
                  <a:lnTo>
                    <a:pt x="685371" y="181275"/>
                  </a:lnTo>
                  <a:lnTo>
                    <a:pt x="689231" y="184226"/>
                  </a:lnTo>
                  <a:lnTo>
                    <a:pt x="690139" y="184907"/>
                  </a:lnTo>
                  <a:lnTo>
                    <a:pt x="696836" y="187972"/>
                  </a:lnTo>
                  <a:lnTo>
                    <a:pt x="704554" y="201025"/>
                  </a:lnTo>
                  <a:lnTo>
                    <a:pt x="705576" y="202161"/>
                  </a:lnTo>
                  <a:lnTo>
                    <a:pt x="707052" y="202955"/>
                  </a:lnTo>
                  <a:lnTo>
                    <a:pt x="707960" y="203069"/>
                  </a:lnTo>
                  <a:lnTo>
                    <a:pt x="707960" y="203182"/>
                  </a:lnTo>
                  <a:lnTo>
                    <a:pt x="708073" y="203409"/>
                  </a:lnTo>
                  <a:lnTo>
                    <a:pt x="707279" y="205226"/>
                  </a:lnTo>
                  <a:lnTo>
                    <a:pt x="705462" y="207496"/>
                  </a:lnTo>
                  <a:lnTo>
                    <a:pt x="703533" y="209879"/>
                  </a:lnTo>
                  <a:lnTo>
                    <a:pt x="698992" y="210333"/>
                  </a:lnTo>
                  <a:lnTo>
                    <a:pt x="695133" y="208290"/>
                  </a:lnTo>
                  <a:lnTo>
                    <a:pt x="690366" y="208744"/>
                  </a:lnTo>
                  <a:lnTo>
                    <a:pt x="691047" y="207723"/>
                  </a:lnTo>
                  <a:lnTo>
                    <a:pt x="692182" y="206020"/>
                  </a:lnTo>
                  <a:lnTo>
                    <a:pt x="694792" y="205907"/>
                  </a:lnTo>
                  <a:lnTo>
                    <a:pt x="697744" y="206247"/>
                  </a:lnTo>
                  <a:lnTo>
                    <a:pt x="699787" y="205793"/>
                  </a:lnTo>
                  <a:lnTo>
                    <a:pt x="698538" y="205453"/>
                  </a:lnTo>
                  <a:lnTo>
                    <a:pt x="697630" y="204431"/>
                  </a:lnTo>
                  <a:lnTo>
                    <a:pt x="696722" y="202842"/>
                  </a:lnTo>
                  <a:lnTo>
                    <a:pt x="693090" y="200912"/>
                  </a:lnTo>
                  <a:lnTo>
                    <a:pt x="694906" y="200118"/>
                  </a:lnTo>
                  <a:lnTo>
                    <a:pt x="694566" y="197734"/>
                  </a:lnTo>
                  <a:lnTo>
                    <a:pt x="693204" y="195009"/>
                  </a:lnTo>
                  <a:lnTo>
                    <a:pt x="691955" y="193307"/>
                  </a:lnTo>
                  <a:lnTo>
                    <a:pt x="684350" y="185248"/>
                  </a:lnTo>
                  <a:lnTo>
                    <a:pt x="682534" y="183772"/>
                  </a:lnTo>
                  <a:lnTo>
                    <a:pt x="677199" y="181389"/>
                  </a:lnTo>
                  <a:lnTo>
                    <a:pt x="674928" y="181048"/>
                  </a:lnTo>
                  <a:lnTo>
                    <a:pt x="673339" y="182524"/>
                  </a:lnTo>
                  <a:lnTo>
                    <a:pt x="672318" y="185588"/>
                  </a:lnTo>
                  <a:lnTo>
                    <a:pt x="672772" y="188312"/>
                  </a:lnTo>
                  <a:lnTo>
                    <a:pt x="675382" y="188767"/>
                  </a:lnTo>
                  <a:lnTo>
                    <a:pt x="671864" y="190469"/>
                  </a:lnTo>
                  <a:lnTo>
                    <a:pt x="671410" y="191037"/>
                  </a:lnTo>
                  <a:lnTo>
                    <a:pt x="670842" y="191945"/>
                  </a:lnTo>
                  <a:lnTo>
                    <a:pt x="668118" y="192512"/>
                  </a:lnTo>
                  <a:lnTo>
                    <a:pt x="667096" y="193080"/>
                  </a:lnTo>
                  <a:lnTo>
                    <a:pt x="665394" y="194896"/>
                  </a:lnTo>
                  <a:lnTo>
                    <a:pt x="663124" y="196599"/>
                  </a:lnTo>
                  <a:lnTo>
                    <a:pt x="660626" y="197393"/>
                  </a:lnTo>
                  <a:lnTo>
                    <a:pt x="658242" y="196372"/>
                  </a:lnTo>
                  <a:lnTo>
                    <a:pt x="659604" y="196031"/>
                  </a:lnTo>
                  <a:lnTo>
                    <a:pt x="661421" y="195237"/>
                  </a:lnTo>
                  <a:lnTo>
                    <a:pt x="662896" y="194215"/>
                  </a:lnTo>
                  <a:lnTo>
                    <a:pt x="663577" y="193080"/>
                  </a:lnTo>
                  <a:lnTo>
                    <a:pt x="662669" y="190696"/>
                  </a:lnTo>
                  <a:lnTo>
                    <a:pt x="658696" y="189902"/>
                  </a:lnTo>
                  <a:lnTo>
                    <a:pt x="657561" y="187859"/>
                  </a:lnTo>
                  <a:lnTo>
                    <a:pt x="655859" y="188426"/>
                  </a:lnTo>
                  <a:lnTo>
                    <a:pt x="646438" y="186269"/>
                  </a:lnTo>
                  <a:lnTo>
                    <a:pt x="645529" y="185815"/>
                  </a:lnTo>
                  <a:lnTo>
                    <a:pt x="643146" y="183432"/>
                  </a:lnTo>
                  <a:lnTo>
                    <a:pt x="642578" y="183091"/>
                  </a:lnTo>
                  <a:lnTo>
                    <a:pt x="641556" y="183205"/>
                  </a:lnTo>
                  <a:lnTo>
                    <a:pt x="638151" y="184453"/>
                  </a:lnTo>
                  <a:lnTo>
                    <a:pt x="637016" y="186383"/>
                  </a:lnTo>
                  <a:lnTo>
                    <a:pt x="636221" y="186837"/>
                  </a:lnTo>
                  <a:lnTo>
                    <a:pt x="635314" y="186383"/>
                  </a:lnTo>
                  <a:lnTo>
                    <a:pt x="634519" y="184453"/>
                  </a:lnTo>
                  <a:lnTo>
                    <a:pt x="633384" y="183999"/>
                  </a:lnTo>
                  <a:lnTo>
                    <a:pt x="632589" y="184567"/>
                  </a:lnTo>
                  <a:lnTo>
                    <a:pt x="632362" y="185929"/>
                  </a:lnTo>
                  <a:lnTo>
                    <a:pt x="632703" y="187177"/>
                  </a:lnTo>
                  <a:lnTo>
                    <a:pt x="633724" y="187745"/>
                  </a:lnTo>
                  <a:lnTo>
                    <a:pt x="633724" y="188767"/>
                  </a:lnTo>
                  <a:lnTo>
                    <a:pt x="631568" y="188880"/>
                  </a:lnTo>
                  <a:lnTo>
                    <a:pt x="629638" y="190129"/>
                  </a:lnTo>
                  <a:lnTo>
                    <a:pt x="628616" y="192058"/>
                  </a:lnTo>
                  <a:lnTo>
                    <a:pt x="629184" y="194442"/>
                  </a:lnTo>
                  <a:lnTo>
                    <a:pt x="630773" y="195464"/>
                  </a:lnTo>
                  <a:lnTo>
                    <a:pt x="632703" y="195123"/>
                  </a:lnTo>
                  <a:lnTo>
                    <a:pt x="636335" y="193421"/>
                  </a:lnTo>
                  <a:lnTo>
                    <a:pt x="635200" y="195464"/>
                  </a:lnTo>
                  <a:lnTo>
                    <a:pt x="631795" y="198301"/>
                  </a:lnTo>
                  <a:lnTo>
                    <a:pt x="631114" y="200572"/>
                  </a:lnTo>
                  <a:lnTo>
                    <a:pt x="631114" y="200572"/>
                  </a:lnTo>
                  <a:lnTo>
                    <a:pt x="630092" y="201934"/>
                  </a:lnTo>
                  <a:lnTo>
                    <a:pt x="627708" y="202615"/>
                  </a:lnTo>
                  <a:lnTo>
                    <a:pt x="620103" y="202842"/>
                  </a:lnTo>
                  <a:lnTo>
                    <a:pt x="616471" y="203750"/>
                  </a:lnTo>
                  <a:lnTo>
                    <a:pt x="600693" y="214079"/>
                  </a:lnTo>
                  <a:lnTo>
                    <a:pt x="584234" y="222025"/>
                  </a:lnTo>
                  <a:lnTo>
                    <a:pt x="574586" y="225544"/>
                  </a:lnTo>
                  <a:lnTo>
                    <a:pt x="572997" y="226906"/>
                  </a:lnTo>
                  <a:lnTo>
                    <a:pt x="572202" y="227360"/>
                  </a:lnTo>
                  <a:lnTo>
                    <a:pt x="568683" y="228268"/>
                  </a:lnTo>
                  <a:lnTo>
                    <a:pt x="565959" y="229971"/>
                  </a:lnTo>
                  <a:lnTo>
                    <a:pt x="564711" y="230198"/>
                  </a:lnTo>
                  <a:lnTo>
                    <a:pt x="565505" y="228154"/>
                  </a:lnTo>
                  <a:lnTo>
                    <a:pt x="566527" y="226338"/>
                  </a:lnTo>
                  <a:lnTo>
                    <a:pt x="567208" y="224863"/>
                  </a:lnTo>
                  <a:lnTo>
                    <a:pt x="566754" y="223614"/>
                  </a:lnTo>
                  <a:lnTo>
                    <a:pt x="567662" y="223727"/>
                  </a:lnTo>
                  <a:lnTo>
                    <a:pt x="568343" y="223501"/>
                  </a:lnTo>
                  <a:lnTo>
                    <a:pt x="568683" y="222819"/>
                  </a:lnTo>
                  <a:lnTo>
                    <a:pt x="568683" y="221571"/>
                  </a:lnTo>
                  <a:lnTo>
                    <a:pt x="569364" y="221571"/>
                  </a:lnTo>
                  <a:lnTo>
                    <a:pt x="569819" y="222706"/>
                  </a:lnTo>
                  <a:lnTo>
                    <a:pt x="570159" y="223274"/>
                  </a:lnTo>
                  <a:lnTo>
                    <a:pt x="570613" y="223274"/>
                  </a:lnTo>
                  <a:lnTo>
                    <a:pt x="571294" y="222593"/>
                  </a:lnTo>
                  <a:lnTo>
                    <a:pt x="569932" y="220663"/>
                  </a:lnTo>
                  <a:lnTo>
                    <a:pt x="571067" y="220776"/>
                  </a:lnTo>
                  <a:lnTo>
                    <a:pt x="572089" y="220663"/>
                  </a:lnTo>
                  <a:lnTo>
                    <a:pt x="573110" y="220322"/>
                  </a:lnTo>
                  <a:lnTo>
                    <a:pt x="573337" y="220663"/>
                  </a:lnTo>
                  <a:lnTo>
                    <a:pt x="573451" y="220436"/>
                  </a:lnTo>
                  <a:lnTo>
                    <a:pt x="573791" y="220890"/>
                  </a:lnTo>
                  <a:lnTo>
                    <a:pt x="574132" y="221457"/>
                  </a:lnTo>
                  <a:lnTo>
                    <a:pt x="574132" y="221571"/>
                  </a:lnTo>
                  <a:lnTo>
                    <a:pt x="573791" y="221571"/>
                  </a:lnTo>
                  <a:lnTo>
                    <a:pt x="572770" y="221571"/>
                  </a:lnTo>
                  <a:lnTo>
                    <a:pt x="572770" y="222593"/>
                  </a:lnTo>
                  <a:lnTo>
                    <a:pt x="574926" y="222365"/>
                  </a:lnTo>
                  <a:lnTo>
                    <a:pt x="575494" y="220663"/>
                  </a:lnTo>
                  <a:lnTo>
                    <a:pt x="575607" y="218733"/>
                  </a:lnTo>
                  <a:lnTo>
                    <a:pt x="576516" y="217825"/>
                  </a:lnTo>
                  <a:lnTo>
                    <a:pt x="578218" y="217598"/>
                  </a:lnTo>
                  <a:lnTo>
                    <a:pt x="579580" y="216917"/>
                  </a:lnTo>
                  <a:lnTo>
                    <a:pt x="580602" y="215782"/>
                  </a:lnTo>
                  <a:lnTo>
                    <a:pt x="581396" y="213966"/>
                  </a:lnTo>
                  <a:lnTo>
                    <a:pt x="580261" y="214420"/>
                  </a:lnTo>
                  <a:lnTo>
                    <a:pt x="577764" y="216236"/>
                  </a:lnTo>
                  <a:lnTo>
                    <a:pt x="577083" y="216349"/>
                  </a:lnTo>
                  <a:lnTo>
                    <a:pt x="575267" y="214420"/>
                  </a:lnTo>
                  <a:lnTo>
                    <a:pt x="574472" y="213171"/>
                  </a:lnTo>
                  <a:lnTo>
                    <a:pt x="574132" y="211242"/>
                  </a:lnTo>
                  <a:lnTo>
                    <a:pt x="572089" y="212376"/>
                  </a:lnTo>
                  <a:lnTo>
                    <a:pt x="569478" y="214647"/>
                  </a:lnTo>
                  <a:lnTo>
                    <a:pt x="567889" y="217144"/>
                  </a:lnTo>
                  <a:lnTo>
                    <a:pt x="568797" y="218847"/>
                  </a:lnTo>
                  <a:lnTo>
                    <a:pt x="568797" y="219755"/>
                  </a:lnTo>
                  <a:lnTo>
                    <a:pt x="567208" y="219641"/>
                  </a:lnTo>
                  <a:lnTo>
                    <a:pt x="565505" y="218052"/>
                  </a:lnTo>
                  <a:lnTo>
                    <a:pt x="564824" y="218847"/>
                  </a:lnTo>
                  <a:lnTo>
                    <a:pt x="564143" y="218847"/>
                  </a:lnTo>
                  <a:lnTo>
                    <a:pt x="563462" y="215896"/>
                  </a:lnTo>
                  <a:lnTo>
                    <a:pt x="562213" y="218166"/>
                  </a:lnTo>
                  <a:lnTo>
                    <a:pt x="562781" y="219414"/>
                  </a:lnTo>
                  <a:lnTo>
                    <a:pt x="566073" y="220776"/>
                  </a:lnTo>
                  <a:lnTo>
                    <a:pt x="566073" y="221684"/>
                  </a:lnTo>
                  <a:lnTo>
                    <a:pt x="564824" y="222365"/>
                  </a:lnTo>
                  <a:lnTo>
                    <a:pt x="563008" y="222593"/>
                  </a:lnTo>
                  <a:lnTo>
                    <a:pt x="561759" y="222138"/>
                  </a:lnTo>
                  <a:lnTo>
                    <a:pt x="561986" y="220776"/>
                  </a:lnTo>
                  <a:lnTo>
                    <a:pt x="558808" y="220663"/>
                  </a:lnTo>
                  <a:lnTo>
                    <a:pt x="554835" y="222819"/>
                  </a:lnTo>
                  <a:lnTo>
                    <a:pt x="551203" y="226338"/>
                  </a:lnTo>
                  <a:lnTo>
                    <a:pt x="549273" y="230084"/>
                  </a:lnTo>
                  <a:lnTo>
                    <a:pt x="549273" y="230992"/>
                  </a:lnTo>
                  <a:lnTo>
                    <a:pt x="549841" y="230992"/>
                  </a:lnTo>
                  <a:lnTo>
                    <a:pt x="548933" y="232241"/>
                  </a:lnTo>
                  <a:lnTo>
                    <a:pt x="548592" y="233489"/>
                  </a:lnTo>
                  <a:lnTo>
                    <a:pt x="548819" y="234738"/>
                  </a:lnTo>
                  <a:lnTo>
                    <a:pt x="549841" y="235760"/>
                  </a:lnTo>
                  <a:lnTo>
                    <a:pt x="548933" y="237122"/>
                  </a:lnTo>
                  <a:lnTo>
                    <a:pt x="548706" y="238143"/>
                  </a:lnTo>
                  <a:lnTo>
                    <a:pt x="548819" y="239165"/>
                  </a:lnTo>
                  <a:lnTo>
                    <a:pt x="548592" y="240527"/>
                  </a:lnTo>
                  <a:lnTo>
                    <a:pt x="547911" y="240981"/>
                  </a:lnTo>
                  <a:lnTo>
                    <a:pt x="547003" y="240981"/>
                  </a:lnTo>
                  <a:lnTo>
                    <a:pt x="546549" y="241435"/>
                  </a:lnTo>
                  <a:lnTo>
                    <a:pt x="547344" y="243251"/>
                  </a:lnTo>
                  <a:lnTo>
                    <a:pt x="546208" y="245067"/>
                  </a:lnTo>
                  <a:lnTo>
                    <a:pt x="545754" y="246543"/>
                  </a:lnTo>
                  <a:lnTo>
                    <a:pt x="545073" y="247565"/>
                  </a:lnTo>
                  <a:lnTo>
                    <a:pt x="543030" y="247905"/>
                  </a:lnTo>
                  <a:lnTo>
                    <a:pt x="541782" y="247338"/>
                  </a:lnTo>
                  <a:lnTo>
                    <a:pt x="540647" y="246543"/>
                  </a:lnTo>
                  <a:lnTo>
                    <a:pt x="539852" y="246883"/>
                  </a:lnTo>
                  <a:lnTo>
                    <a:pt x="539284" y="249835"/>
                  </a:lnTo>
                  <a:lnTo>
                    <a:pt x="540306" y="251083"/>
                  </a:lnTo>
                  <a:lnTo>
                    <a:pt x="541214" y="253921"/>
                  </a:lnTo>
                  <a:lnTo>
                    <a:pt x="542349" y="254489"/>
                  </a:lnTo>
                  <a:lnTo>
                    <a:pt x="543371" y="253808"/>
                  </a:lnTo>
                  <a:lnTo>
                    <a:pt x="544165" y="252218"/>
                  </a:lnTo>
                  <a:lnTo>
                    <a:pt x="544392" y="250289"/>
                  </a:lnTo>
                  <a:lnTo>
                    <a:pt x="543938" y="248700"/>
                  </a:lnTo>
                  <a:lnTo>
                    <a:pt x="545868" y="249494"/>
                  </a:lnTo>
                  <a:lnTo>
                    <a:pt x="546322" y="250970"/>
                  </a:lnTo>
                  <a:lnTo>
                    <a:pt x="546208" y="253013"/>
                  </a:lnTo>
                  <a:lnTo>
                    <a:pt x="546663" y="255397"/>
                  </a:lnTo>
                  <a:lnTo>
                    <a:pt x="545641" y="255851"/>
                  </a:lnTo>
                  <a:lnTo>
                    <a:pt x="545414" y="256532"/>
                  </a:lnTo>
                  <a:lnTo>
                    <a:pt x="545754" y="257327"/>
                  </a:lnTo>
                  <a:lnTo>
                    <a:pt x="546663" y="258121"/>
                  </a:lnTo>
                  <a:lnTo>
                    <a:pt x="546322" y="260164"/>
                  </a:lnTo>
                  <a:lnTo>
                    <a:pt x="547230" y="261753"/>
                  </a:lnTo>
                  <a:lnTo>
                    <a:pt x="548819" y="262775"/>
                  </a:lnTo>
                  <a:lnTo>
                    <a:pt x="550635" y="262775"/>
                  </a:lnTo>
                  <a:lnTo>
                    <a:pt x="550408" y="262207"/>
                  </a:lnTo>
                  <a:lnTo>
                    <a:pt x="550295" y="262207"/>
                  </a:lnTo>
                  <a:lnTo>
                    <a:pt x="549954" y="261980"/>
                  </a:lnTo>
                  <a:lnTo>
                    <a:pt x="551430" y="260845"/>
                  </a:lnTo>
                  <a:lnTo>
                    <a:pt x="553586" y="258689"/>
                  </a:lnTo>
                  <a:lnTo>
                    <a:pt x="554722" y="258121"/>
                  </a:lnTo>
                  <a:lnTo>
                    <a:pt x="553814" y="260278"/>
                  </a:lnTo>
                  <a:lnTo>
                    <a:pt x="554381" y="262321"/>
                  </a:lnTo>
                  <a:lnTo>
                    <a:pt x="555516" y="264250"/>
                  </a:lnTo>
                  <a:lnTo>
                    <a:pt x="556084" y="266180"/>
                  </a:lnTo>
                  <a:lnTo>
                    <a:pt x="556197" y="270834"/>
                  </a:lnTo>
                  <a:lnTo>
                    <a:pt x="556878" y="276056"/>
                  </a:lnTo>
                  <a:lnTo>
                    <a:pt x="555857" y="275715"/>
                  </a:lnTo>
                  <a:lnTo>
                    <a:pt x="554835" y="275147"/>
                  </a:lnTo>
                  <a:lnTo>
                    <a:pt x="554949" y="274239"/>
                  </a:lnTo>
                  <a:lnTo>
                    <a:pt x="554835" y="272877"/>
                  </a:lnTo>
                  <a:lnTo>
                    <a:pt x="554835" y="272310"/>
                  </a:lnTo>
                  <a:lnTo>
                    <a:pt x="553814" y="275375"/>
                  </a:lnTo>
                  <a:lnTo>
                    <a:pt x="553700" y="277758"/>
                  </a:lnTo>
                  <a:lnTo>
                    <a:pt x="554608" y="279120"/>
                  </a:lnTo>
                  <a:lnTo>
                    <a:pt x="556765" y="278893"/>
                  </a:lnTo>
                  <a:lnTo>
                    <a:pt x="556424" y="278326"/>
                  </a:lnTo>
                  <a:lnTo>
                    <a:pt x="556311" y="277872"/>
                  </a:lnTo>
                  <a:lnTo>
                    <a:pt x="556084" y="276963"/>
                  </a:lnTo>
                  <a:lnTo>
                    <a:pt x="558013" y="278666"/>
                  </a:lnTo>
                  <a:lnTo>
                    <a:pt x="559149" y="280596"/>
                  </a:lnTo>
                  <a:lnTo>
                    <a:pt x="560170" y="282639"/>
                  </a:lnTo>
                  <a:lnTo>
                    <a:pt x="561419" y="284455"/>
                  </a:lnTo>
                  <a:lnTo>
                    <a:pt x="561419" y="285363"/>
                  </a:lnTo>
                  <a:lnTo>
                    <a:pt x="560624" y="285477"/>
                  </a:lnTo>
                  <a:lnTo>
                    <a:pt x="560170" y="285704"/>
                  </a:lnTo>
                  <a:lnTo>
                    <a:pt x="559830" y="286044"/>
                  </a:lnTo>
                  <a:lnTo>
                    <a:pt x="559262" y="286385"/>
                  </a:lnTo>
                  <a:lnTo>
                    <a:pt x="560624" y="288201"/>
                  </a:lnTo>
                  <a:lnTo>
                    <a:pt x="562100" y="286044"/>
                  </a:lnTo>
                  <a:lnTo>
                    <a:pt x="562440" y="284342"/>
                  </a:lnTo>
                  <a:lnTo>
                    <a:pt x="561873" y="282639"/>
                  </a:lnTo>
                  <a:lnTo>
                    <a:pt x="560738" y="280596"/>
                  </a:lnTo>
                  <a:lnTo>
                    <a:pt x="562100" y="281845"/>
                  </a:lnTo>
                  <a:lnTo>
                    <a:pt x="563803" y="282753"/>
                  </a:lnTo>
                  <a:lnTo>
                    <a:pt x="564937" y="283660"/>
                  </a:lnTo>
                  <a:lnTo>
                    <a:pt x="564597" y="285136"/>
                  </a:lnTo>
                  <a:lnTo>
                    <a:pt x="566186" y="286839"/>
                  </a:lnTo>
                  <a:lnTo>
                    <a:pt x="566981" y="287407"/>
                  </a:lnTo>
                  <a:lnTo>
                    <a:pt x="568002" y="287974"/>
                  </a:lnTo>
                  <a:lnTo>
                    <a:pt x="569932" y="290585"/>
                  </a:lnTo>
                  <a:lnTo>
                    <a:pt x="571975" y="292741"/>
                  </a:lnTo>
                  <a:lnTo>
                    <a:pt x="573224" y="291720"/>
                  </a:lnTo>
                  <a:lnTo>
                    <a:pt x="572883" y="291720"/>
                  </a:lnTo>
                  <a:lnTo>
                    <a:pt x="572202" y="291833"/>
                  </a:lnTo>
                  <a:lnTo>
                    <a:pt x="571862" y="291833"/>
                  </a:lnTo>
                  <a:lnTo>
                    <a:pt x="571862" y="290812"/>
                  </a:lnTo>
                  <a:lnTo>
                    <a:pt x="573451" y="290812"/>
                  </a:lnTo>
                  <a:lnTo>
                    <a:pt x="574813" y="291379"/>
                  </a:lnTo>
                  <a:lnTo>
                    <a:pt x="575835" y="292401"/>
                  </a:lnTo>
                  <a:lnTo>
                    <a:pt x="576402" y="293763"/>
                  </a:lnTo>
                  <a:lnTo>
                    <a:pt x="576288" y="295011"/>
                  </a:lnTo>
                  <a:lnTo>
                    <a:pt x="575380" y="296487"/>
                  </a:lnTo>
                  <a:lnTo>
                    <a:pt x="575721" y="297395"/>
                  </a:lnTo>
                  <a:lnTo>
                    <a:pt x="574926" y="298644"/>
                  </a:lnTo>
                  <a:lnTo>
                    <a:pt x="574586" y="299439"/>
                  </a:lnTo>
                  <a:lnTo>
                    <a:pt x="574359" y="300233"/>
                  </a:lnTo>
                  <a:lnTo>
                    <a:pt x="573791" y="300233"/>
                  </a:lnTo>
                  <a:lnTo>
                    <a:pt x="573110" y="300346"/>
                  </a:lnTo>
                  <a:lnTo>
                    <a:pt x="572656" y="301822"/>
                  </a:lnTo>
                  <a:lnTo>
                    <a:pt x="572429" y="306249"/>
                  </a:lnTo>
                  <a:lnTo>
                    <a:pt x="571862" y="308406"/>
                  </a:lnTo>
                  <a:lnTo>
                    <a:pt x="570613" y="310676"/>
                  </a:lnTo>
                  <a:lnTo>
                    <a:pt x="567775" y="314081"/>
                  </a:lnTo>
                  <a:lnTo>
                    <a:pt x="567662" y="313514"/>
                  </a:lnTo>
                  <a:lnTo>
                    <a:pt x="567208" y="312152"/>
                  </a:lnTo>
                  <a:lnTo>
                    <a:pt x="566527" y="310676"/>
                  </a:lnTo>
                  <a:lnTo>
                    <a:pt x="565732" y="309541"/>
                  </a:lnTo>
                  <a:lnTo>
                    <a:pt x="567208" y="306362"/>
                  </a:lnTo>
                  <a:lnTo>
                    <a:pt x="567548" y="304660"/>
                  </a:lnTo>
                  <a:lnTo>
                    <a:pt x="567094" y="303184"/>
                  </a:lnTo>
                  <a:lnTo>
                    <a:pt x="565959" y="302617"/>
                  </a:lnTo>
                  <a:lnTo>
                    <a:pt x="564824" y="303298"/>
                  </a:lnTo>
                  <a:lnTo>
                    <a:pt x="564029" y="304433"/>
                  </a:lnTo>
                  <a:lnTo>
                    <a:pt x="563689" y="305341"/>
                  </a:lnTo>
                  <a:lnTo>
                    <a:pt x="562554" y="307611"/>
                  </a:lnTo>
                  <a:lnTo>
                    <a:pt x="562554" y="308973"/>
                  </a:lnTo>
                  <a:lnTo>
                    <a:pt x="564937" y="309995"/>
                  </a:lnTo>
                  <a:lnTo>
                    <a:pt x="564824" y="311016"/>
                  </a:lnTo>
                  <a:lnTo>
                    <a:pt x="564029" y="312038"/>
                  </a:lnTo>
                  <a:lnTo>
                    <a:pt x="562894" y="312379"/>
                  </a:lnTo>
                  <a:lnTo>
                    <a:pt x="562894" y="313287"/>
                  </a:lnTo>
                  <a:lnTo>
                    <a:pt x="563575" y="313400"/>
                  </a:lnTo>
                  <a:lnTo>
                    <a:pt x="564824" y="313968"/>
                  </a:lnTo>
                  <a:lnTo>
                    <a:pt x="565618" y="314081"/>
                  </a:lnTo>
                  <a:lnTo>
                    <a:pt x="564824" y="316465"/>
                  </a:lnTo>
                  <a:lnTo>
                    <a:pt x="563008" y="317713"/>
                  </a:lnTo>
                  <a:lnTo>
                    <a:pt x="560851" y="317941"/>
                  </a:lnTo>
                  <a:lnTo>
                    <a:pt x="559035" y="316351"/>
                  </a:lnTo>
                  <a:lnTo>
                    <a:pt x="558013" y="314876"/>
                  </a:lnTo>
                  <a:lnTo>
                    <a:pt x="555516" y="312379"/>
                  </a:lnTo>
                  <a:lnTo>
                    <a:pt x="553814" y="311130"/>
                  </a:lnTo>
                  <a:lnTo>
                    <a:pt x="552792" y="311130"/>
                  </a:lnTo>
                  <a:lnTo>
                    <a:pt x="550295" y="313400"/>
                  </a:lnTo>
                  <a:lnTo>
                    <a:pt x="550295" y="314195"/>
                  </a:lnTo>
                  <a:lnTo>
                    <a:pt x="551657" y="314195"/>
                  </a:lnTo>
                  <a:lnTo>
                    <a:pt x="549046" y="323616"/>
                  </a:lnTo>
                  <a:lnTo>
                    <a:pt x="548365" y="329064"/>
                  </a:lnTo>
                  <a:lnTo>
                    <a:pt x="548933" y="334967"/>
                  </a:lnTo>
                  <a:lnTo>
                    <a:pt x="550181" y="339394"/>
                  </a:lnTo>
                  <a:lnTo>
                    <a:pt x="551089" y="341550"/>
                  </a:lnTo>
                  <a:lnTo>
                    <a:pt x="551884" y="342459"/>
                  </a:lnTo>
                  <a:lnTo>
                    <a:pt x="552111" y="343934"/>
                  </a:lnTo>
                  <a:lnTo>
                    <a:pt x="551543" y="353582"/>
                  </a:lnTo>
                  <a:lnTo>
                    <a:pt x="551884" y="359598"/>
                  </a:lnTo>
                  <a:lnTo>
                    <a:pt x="554835" y="373220"/>
                  </a:lnTo>
                  <a:lnTo>
                    <a:pt x="555176" y="376739"/>
                  </a:lnTo>
                  <a:lnTo>
                    <a:pt x="555403" y="377760"/>
                  </a:lnTo>
                  <a:lnTo>
                    <a:pt x="555857" y="378555"/>
                  </a:lnTo>
                  <a:lnTo>
                    <a:pt x="557219" y="380371"/>
                  </a:lnTo>
                  <a:lnTo>
                    <a:pt x="557446" y="381052"/>
                  </a:lnTo>
                  <a:lnTo>
                    <a:pt x="557673" y="383890"/>
                  </a:lnTo>
                  <a:lnTo>
                    <a:pt x="558240" y="386614"/>
                  </a:lnTo>
                  <a:lnTo>
                    <a:pt x="560057" y="391722"/>
                  </a:lnTo>
                  <a:lnTo>
                    <a:pt x="562100" y="395468"/>
                  </a:lnTo>
                  <a:lnTo>
                    <a:pt x="564711" y="399100"/>
                  </a:lnTo>
                  <a:lnTo>
                    <a:pt x="568683" y="403073"/>
                  </a:lnTo>
                  <a:lnTo>
                    <a:pt x="570727" y="406705"/>
                  </a:lnTo>
                  <a:lnTo>
                    <a:pt x="573791" y="409997"/>
                  </a:lnTo>
                  <a:lnTo>
                    <a:pt x="577310" y="412835"/>
                  </a:lnTo>
                  <a:lnTo>
                    <a:pt x="579921" y="413856"/>
                  </a:lnTo>
                  <a:lnTo>
                    <a:pt x="585483" y="421348"/>
                  </a:lnTo>
                  <a:lnTo>
                    <a:pt x="588320" y="424299"/>
                  </a:lnTo>
                  <a:lnTo>
                    <a:pt x="591272" y="426683"/>
                  </a:lnTo>
                  <a:lnTo>
                    <a:pt x="593088" y="427704"/>
                  </a:lnTo>
                  <a:lnTo>
                    <a:pt x="597288" y="429067"/>
                  </a:lnTo>
                  <a:lnTo>
                    <a:pt x="597515" y="429180"/>
                  </a:lnTo>
                  <a:lnTo>
                    <a:pt x="602169" y="429861"/>
                  </a:lnTo>
                  <a:lnTo>
                    <a:pt x="603985" y="430996"/>
                  </a:lnTo>
                  <a:lnTo>
                    <a:pt x="607731" y="434061"/>
                  </a:lnTo>
                  <a:lnTo>
                    <a:pt x="614201" y="436672"/>
                  </a:lnTo>
                  <a:lnTo>
                    <a:pt x="615109" y="438147"/>
                  </a:lnTo>
                  <a:lnTo>
                    <a:pt x="615903" y="439055"/>
                  </a:lnTo>
                  <a:lnTo>
                    <a:pt x="645643" y="465049"/>
                  </a:lnTo>
                  <a:lnTo>
                    <a:pt x="656994" y="472087"/>
                  </a:lnTo>
                  <a:lnTo>
                    <a:pt x="658923" y="472881"/>
                  </a:lnTo>
                  <a:lnTo>
                    <a:pt x="659832" y="474130"/>
                  </a:lnTo>
                  <a:lnTo>
                    <a:pt x="664372" y="475719"/>
                  </a:lnTo>
                  <a:lnTo>
                    <a:pt x="666983" y="477308"/>
                  </a:lnTo>
                  <a:lnTo>
                    <a:pt x="667891" y="476741"/>
                  </a:lnTo>
                  <a:lnTo>
                    <a:pt x="668572" y="475719"/>
                  </a:lnTo>
                  <a:lnTo>
                    <a:pt x="669140" y="475152"/>
                  </a:lnTo>
                  <a:lnTo>
                    <a:pt x="669366" y="475038"/>
                  </a:lnTo>
                  <a:lnTo>
                    <a:pt x="669593" y="474811"/>
                  </a:lnTo>
                  <a:lnTo>
                    <a:pt x="669934" y="474471"/>
                  </a:lnTo>
                  <a:lnTo>
                    <a:pt x="670502" y="474357"/>
                  </a:lnTo>
                  <a:lnTo>
                    <a:pt x="671069" y="474584"/>
                  </a:lnTo>
                  <a:lnTo>
                    <a:pt x="671296" y="475152"/>
                  </a:lnTo>
                  <a:lnTo>
                    <a:pt x="671523" y="475719"/>
                  </a:lnTo>
                  <a:lnTo>
                    <a:pt x="671864" y="475946"/>
                  </a:lnTo>
                  <a:lnTo>
                    <a:pt x="673680" y="476968"/>
                  </a:lnTo>
                  <a:lnTo>
                    <a:pt x="675042" y="479124"/>
                  </a:lnTo>
                  <a:lnTo>
                    <a:pt x="676177" y="481281"/>
                  </a:lnTo>
                  <a:lnTo>
                    <a:pt x="677085" y="482302"/>
                  </a:lnTo>
                  <a:lnTo>
                    <a:pt x="678901" y="482756"/>
                  </a:lnTo>
                  <a:lnTo>
                    <a:pt x="680604" y="484005"/>
                  </a:lnTo>
                  <a:lnTo>
                    <a:pt x="681512" y="485821"/>
                  </a:lnTo>
                  <a:lnTo>
                    <a:pt x="680831" y="487978"/>
                  </a:lnTo>
                  <a:lnTo>
                    <a:pt x="694679" y="523620"/>
                  </a:lnTo>
                  <a:lnTo>
                    <a:pt x="696155" y="526344"/>
                  </a:lnTo>
                  <a:lnTo>
                    <a:pt x="696609" y="527252"/>
                  </a:lnTo>
                  <a:lnTo>
                    <a:pt x="697176" y="532020"/>
                  </a:lnTo>
                  <a:lnTo>
                    <a:pt x="697630" y="533155"/>
                  </a:lnTo>
                  <a:lnTo>
                    <a:pt x="698765" y="534971"/>
                  </a:lnTo>
                  <a:lnTo>
                    <a:pt x="701830" y="541668"/>
                  </a:lnTo>
                  <a:lnTo>
                    <a:pt x="703192" y="546322"/>
                  </a:lnTo>
                  <a:lnTo>
                    <a:pt x="704781" y="557446"/>
                  </a:lnTo>
                  <a:lnTo>
                    <a:pt x="708641" y="571408"/>
                  </a:lnTo>
                  <a:lnTo>
                    <a:pt x="712387" y="585029"/>
                  </a:lnTo>
                  <a:lnTo>
                    <a:pt x="715905" y="593996"/>
                  </a:lnTo>
                  <a:lnTo>
                    <a:pt x="717949" y="598196"/>
                  </a:lnTo>
                  <a:lnTo>
                    <a:pt x="723965" y="607844"/>
                  </a:lnTo>
                  <a:lnTo>
                    <a:pt x="724532" y="609887"/>
                  </a:lnTo>
                  <a:lnTo>
                    <a:pt x="725213" y="611250"/>
                  </a:lnTo>
                  <a:lnTo>
                    <a:pt x="739288" y="628162"/>
                  </a:lnTo>
                  <a:lnTo>
                    <a:pt x="745418" y="633611"/>
                  </a:lnTo>
                  <a:lnTo>
                    <a:pt x="752456" y="638265"/>
                  </a:lnTo>
                  <a:lnTo>
                    <a:pt x="755520" y="640875"/>
                  </a:lnTo>
                  <a:lnTo>
                    <a:pt x="759607" y="647573"/>
                  </a:lnTo>
                  <a:lnTo>
                    <a:pt x="772320" y="660172"/>
                  </a:lnTo>
                  <a:lnTo>
                    <a:pt x="775725" y="662442"/>
                  </a:lnTo>
                  <a:lnTo>
                    <a:pt x="781287" y="664712"/>
                  </a:lnTo>
                  <a:lnTo>
                    <a:pt x="785146" y="665507"/>
                  </a:lnTo>
                  <a:lnTo>
                    <a:pt x="786622" y="666756"/>
                  </a:lnTo>
                  <a:lnTo>
                    <a:pt x="787416" y="668799"/>
                  </a:lnTo>
                  <a:lnTo>
                    <a:pt x="787984" y="674134"/>
                  </a:lnTo>
                  <a:lnTo>
                    <a:pt x="788665" y="676744"/>
                  </a:lnTo>
                  <a:lnTo>
                    <a:pt x="789800" y="678674"/>
                  </a:lnTo>
                  <a:lnTo>
                    <a:pt x="791389" y="679469"/>
                  </a:lnTo>
                  <a:lnTo>
                    <a:pt x="791957" y="679582"/>
                  </a:lnTo>
                  <a:lnTo>
                    <a:pt x="793546" y="679923"/>
                  </a:lnTo>
                  <a:lnTo>
                    <a:pt x="795475" y="681058"/>
                  </a:lnTo>
                  <a:lnTo>
                    <a:pt x="798881" y="683896"/>
                  </a:lnTo>
                  <a:lnTo>
                    <a:pt x="802286" y="685485"/>
                  </a:lnTo>
                  <a:lnTo>
                    <a:pt x="810118" y="686847"/>
                  </a:lnTo>
                  <a:lnTo>
                    <a:pt x="814205" y="688209"/>
                  </a:lnTo>
                  <a:lnTo>
                    <a:pt x="815567" y="689457"/>
                  </a:lnTo>
                  <a:lnTo>
                    <a:pt x="818177" y="692977"/>
                  </a:lnTo>
                  <a:lnTo>
                    <a:pt x="819199" y="693658"/>
                  </a:lnTo>
                  <a:lnTo>
                    <a:pt x="820902" y="694225"/>
                  </a:lnTo>
                  <a:lnTo>
                    <a:pt x="824875" y="697176"/>
                  </a:lnTo>
                  <a:lnTo>
                    <a:pt x="826691" y="698198"/>
                  </a:lnTo>
                  <a:lnTo>
                    <a:pt x="828620" y="698652"/>
                  </a:lnTo>
                  <a:lnTo>
                    <a:pt x="830777" y="699106"/>
                  </a:lnTo>
                  <a:lnTo>
                    <a:pt x="842014" y="699106"/>
                  </a:lnTo>
                  <a:lnTo>
                    <a:pt x="853593" y="701717"/>
                  </a:lnTo>
                  <a:lnTo>
                    <a:pt x="858019" y="701830"/>
                  </a:lnTo>
                  <a:lnTo>
                    <a:pt x="874024" y="699106"/>
                  </a:lnTo>
                  <a:lnTo>
                    <a:pt x="889802" y="700014"/>
                  </a:lnTo>
                  <a:lnTo>
                    <a:pt x="914320" y="697063"/>
                  </a:lnTo>
                  <a:lnTo>
                    <a:pt x="922493" y="699106"/>
                  </a:lnTo>
                  <a:lnTo>
                    <a:pt x="922606" y="699333"/>
                  </a:lnTo>
                  <a:lnTo>
                    <a:pt x="925331" y="700127"/>
                  </a:lnTo>
                  <a:lnTo>
                    <a:pt x="927260" y="703646"/>
                  </a:lnTo>
                  <a:lnTo>
                    <a:pt x="929077" y="703533"/>
                  </a:lnTo>
                  <a:lnTo>
                    <a:pt x="928736" y="705576"/>
                  </a:lnTo>
                  <a:lnTo>
                    <a:pt x="929417" y="708073"/>
                  </a:lnTo>
                  <a:lnTo>
                    <a:pt x="930212" y="712841"/>
                  </a:lnTo>
                  <a:lnTo>
                    <a:pt x="930325" y="714543"/>
                  </a:lnTo>
                  <a:lnTo>
                    <a:pt x="930325" y="716813"/>
                  </a:lnTo>
                  <a:lnTo>
                    <a:pt x="929531" y="718289"/>
                  </a:lnTo>
                  <a:lnTo>
                    <a:pt x="927828" y="720332"/>
                  </a:lnTo>
                  <a:lnTo>
                    <a:pt x="925785" y="722262"/>
                  </a:lnTo>
                  <a:lnTo>
                    <a:pt x="923968" y="723057"/>
                  </a:lnTo>
                  <a:lnTo>
                    <a:pt x="922039" y="723738"/>
                  </a:lnTo>
                  <a:lnTo>
                    <a:pt x="920336" y="725213"/>
                  </a:lnTo>
                  <a:lnTo>
                    <a:pt x="917726" y="728392"/>
                  </a:lnTo>
                  <a:lnTo>
                    <a:pt x="914320" y="731229"/>
                  </a:lnTo>
                  <a:lnTo>
                    <a:pt x="904445" y="736337"/>
                  </a:lnTo>
                  <a:lnTo>
                    <a:pt x="901948" y="739629"/>
                  </a:lnTo>
                  <a:lnTo>
                    <a:pt x="901153" y="744510"/>
                  </a:lnTo>
                  <a:lnTo>
                    <a:pt x="901607" y="749731"/>
                  </a:lnTo>
                  <a:lnTo>
                    <a:pt x="903083" y="754044"/>
                  </a:lnTo>
                  <a:lnTo>
                    <a:pt x="905239" y="757109"/>
                  </a:lnTo>
                  <a:lnTo>
                    <a:pt x="907964" y="759720"/>
                  </a:lnTo>
                  <a:lnTo>
                    <a:pt x="913866" y="763806"/>
                  </a:lnTo>
                  <a:lnTo>
                    <a:pt x="919996" y="765736"/>
                  </a:lnTo>
                  <a:lnTo>
                    <a:pt x="921471" y="766871"/>
                  </a:lnTo>
                  <a:lnTo>
                    <a:pt x="922833" y="768233"/>
                  </a:lnTo>
                  <a:lnTo>
                    <a:pt x="940995" y="776633"/>
                  </a:lnTo>
                  <a:lnTo>
                    <a:pt x="956432" y="785033"/>
                  </a:lnTo>
                  <a:lnTo>
                    <a:pt x="962335" y="786622"/>
                  </a:lnTo>
                  <a:lnTo>
                    <a:pt x="964037" y="787984"/>
                  </a:lnTo>
                  <a:lnTo>
                    <a:pt x="965627" y="789459"/>
                  </a:lnTo>
                  <a:lnTo>
                    <a:pt x="969486" y="792071"/>
                  </a:lnTo>
                  <a:lnTo>
                    <a:pt x="992415" y="799903"/>
                  </a:lnTo>
                  <a:lnTo>
                    <a:pt x="994458" y="801605"/>
                  </a:lnTo>
                  <a:lnTo>
                    <a:pt x="995139" y="801605"/>
                  </a:lnTo>
                  <a:lnTo>
                    <a:pt x="995139" y="800697"/>
                  </a:lnTo>
                  <a:lnTo>
                    <a:pt x="995707" y="800697"/>
                  </a:lnTo>
                  <a:lnTo>
                    <a:pt x="997750" y="802853"/>
                  </a:lnTo>
                  <a:lnTo>
                    <a:pt x="1014436" y="808302"/>
                  </a:lnTo>
                  <a:lnTo>
                    <a:pt x="1028624" y="816135"/>
                  </a:lnTo>
                  <a:lnTo>
                    <a:pt x="1035776" y="821356"/>
                  </a:lnTo>
                  <a:lnTo>
                    <a:pt x="1039067" y="824648"/>
                  </a:lnTo>
                  <a:lnTo>
                    <a:pt x="1042699" y="830096"/>
                  </a:lnTo>
                  <a:lnTo>
                    <a:pt x="1043948" y="830777"/>
                  </a:lnTo>
                  <a:lnTo>
                    <a:pt x="1045537" y="831345"/>
                  </a:lnTo>
                  <a:lnTo>
                    <a:pt x="1049056" y="834069"/>
                  </a:lnTo>
                  <a:lnTo>
                    <a:pt x="1055072" y="840539"/>
                  </a:lnTo>
                  <a:lnTo>
                    <a:pt x="1056661" y="841220"/>
                  </a:lnTo>
                  <a:lnTo>
                    <a:pt x="1058591" y="841788"/>
                  </a:lnTo>
                  <a:lnTo>
                    <a:pt x="1062110" y="844171"/>
                  </a:lnTo>
                  <a:lnTo>
                    <a:pt x="1070509" y="846328"/>
                  </a:lnTo>
                  <a:lnTo>
                    <a:pt x="1071531" y="847009"/>
                  </a:lnTo>
                  <a:lnTo>
                    <a:pt x="1081520" y="851095"/>
                  </a:lnTo>
                  <a:lnTo>
                    <a:pt x="1090828" y="857906"/>
                  </a:lnTo>
                  <a:lnTo>
                    <a:pt x="1098433" y="859382"/>
                  </a:lnTo>
                  <a:lnTo>
                    <a:pt x="1101044" y="861311"/>
                  </a:lnTo>
                  <a:lnTo>
                    <a:pt x="1100930" y="864263"/>
                  </a:lnTo>
                  <a:lnTo>
                    <a:pt x="1102065" y="864263"/>
                  </a:lnTo>
                  <a:lnTo>
                    <a:pt x="1104562" y="863468"/>
                  </a:lnTo>
                  <a:lnTo>
                    <a:pt x="1106038" y="863808"/>
                  </a:lnTo>
                  <a:lnTo>
                    <a:pt x="1106379" y="864603"/>
                  </a:lnTo>
                  <a:lnTo>
                    <a:pt x="1106379" y="865738"/>
                  </a:lnTo>
                  <a:lnTo>
                    <a:pt x="1106833" y="866987"/>
                  </a:lnTo>
                  <a:lnTo>
                    <a:pt x="1109103" y="869143"/>
                  </a:lnTo>
                  <a:lnTo>
                    <a:pt x="1109443" y="869938"/>
                  </a:lnTo>
                  <a:lnTo>
                    <a:pt x="1108876" y="875727"/>
                  </a:lnTo>
                  <a:lnTo>
                    <a:pt x="1116935" y="882424"/>
                  </a:lnTo>
                  <a:lnTo>
                    <a:pt x="1125789" y="887532"/>
                  </a:lnTo>
                  <a:lnTo>
                    <a:pt x="1127718" y="887986"/>
                  </a:lnTo>
                  <a:lnTo>
                    <a:pt x="1128399" y="888440"/>
                  </a:lnTo>
                  <a:lnTo>
                    <a:pt x="1130443" y="891845"/>
                  </a:lnTo>
                  <a:lnTo>
                    <a:pt x="1131578" y="893094"/>
                  </a:lnTo>
                  <a:lnTo>
                    <a:pt x="1134756" y="895818"/>
                  </a:lnTo>
                  <a:lnTo>
                    <a:pt x="1137253" y="900018"/>
                  </a:lnTo>
                  <a:lnTo>
                    <a:pt x="1138729" y="901948"/>
                  </a:lnTo>
                  <a:lnTo>
                    <a:pt x="1140431" y="902743"/>
                  </a:lnTo>
                  <a:lnTo>
                    <a:pt x="1141339" y="903536"/>
                  </a:lnTo>
                  <a:lnTo>
                    <a:pt x="1147810" y="912504"/>
                  </a:lnTo>
                  <a:lnTo>
                    <a:pt x="1153939" y="927147"/>
                  </a:lnTo>
                  <a:lnTo>
                    <a:pt x="1154393" y="927941"/>
                  </a:lnTo>
                  <a:lnTo>
                    <a:pt x="1154847" y="928509"/>
                  </a:lnTo>
                  <a:lnTo>
                    <a:pt x="1155528" y="928850"/>
                  </a:lnTo>
                  <a:lnTo>
                    <a:pt x="1155074" y="930325"/>
                  </a:lnTo>
                  <a:lnTo>
                    <a:pt x="1155301" y="931233"/>
                  </a:lnTo>
                  <a:lnTo>
                    <a:pt x="1155642" y="932028"/>
                  </a:lnTo>
                  <a:lnTo>
                    <a:pt x="1155528" y="933277"/>
                  </a:lnTo>
                  <a:lnTo>
                    <a:pt x="1154734" y="934525"/>
                  </a:lnTo>
                  <a:lnTo>
                    <a:pt x="1153144" y="935774"/>
                  </a:lnTo>
                  <a:lnTo>
                    <a:pt x="1152350" y="939520"/>
                  </a:lnTo>
                  <a:lnTo>
                    <a:pt x="1151101" y="940995"/>
                  </a:lnTo>
                  <a:lnTo>
                    <a:pt x="1147583" y="943606"/>
                  </a:lnTo>
                  <a:lnTo>
                    <a:pt x="1145426" y="949168"/>
                  </a:lnTo>
                  <a:lnTo>
                    <a:pt x="1145085" y="950416"/>
                  </a:lnTo>
                  <a:lnTo>
                    <a:pt x="1144745" y="953027"/>
                  </a:lnTo>
                  <a:lnTo>
                    <a:pt x="1143837" y="955751"/>
                  </a:lnTo>
                  <a:lnTo>
                    <a:pt x="1143610" y="957000"/>
                  </a:lnTo>
                  <a:lnTo>
                    <a:pt x="1144291" y="960291"/>
                  </a:lnTo>
                  <a:lnTo>
                    <a:pt x="1144291" y="961767"/>
                  </a:lnTo>
                  <a:lnTo>
                    <a:pt x="1142929" y="968464"/>
                  </a:lnTo>
                  <a:lnTo>
                    <a:pt x="1143156" y="969486"/>
                  </a:lnTo>
                  <a:lnTo>
                    <a:pt x="1142702" y="969826"/>
                  </a:lnTo>
                  <a:lnTo>
                    <a:pt x="1141680" y="971642"/>
                  </a:lnTo>
                  <a:lnTo>
                    <a:pt x="1141112" y="972097"/>
                  </a:lnTo>
                  <a:lnTo>
                    <a:pt x="1138956" y="971870"/>
                  </a:lnTo>
                  <a:lnTo>
                    <a:pt x="1138161" y="971642"/>
                  </a:lnTo>
                  <a:lnTo>
                    <a:pt x="1137367" y="971188"/>
                  </a:lnTo>
                  <a:lnTo>
                    <a:pt x="1132713" y="967442"/>
                  </a:lnTo>
                  <a:lnTo>
                    <a:pt x="1131124" y="966875"/>
                  </a:lnTo>
                  <a:lnTo>
                    <a:pt x="1127151" y="966875"/>
                  </a:lnTo>
                  <a:lnTo>
                    <a:pt x="1125902" y="966649"/>
                  </a:lnTo>
                  <a:lnTo>
                    <a:pt x="1123519" y="965059"/>
                  </a:lnTo>
                  <a:lnTo>
                    <a:pt x="1121135" y="963924"/>
                  </a:lnTo>
                  <a:lnTo>
                    <a:pt x="1118070" y="961086"/>
                  </a:lnTo>
                  <a:lnTo>
                    <a:pt x="1114551" y="958703"/>
                  </a:lnTo>
                  <a:lnTo>
                    <a:pt x="1113302" y="958248"/>
                  </a:lnTo>
                  <a:lnTo>
                    <a:pt x="1112395" y="957567"/>
                  </a:lnTo>
                  <a:lnTo>
                    <a:pt x="1106152" y="948146"/>
                  </a:lnTo>
                  <a:lnTo>
                    <a:pt x="1105017" y="947011"/>
                  </a:lnTo>
                  <a:lnTo>
                    <a:pt x="1105017" y="946103"/>
                  </a:lnTo>
                  <a:lnTo>
                    <a:pt x="1106492" y="945990"/>
                  </a:lnTo>
                  <a:lnTo>
                    <a:pt x="1107400" y="945081"/>
                  </a:lnTo>
                  <a:lnTo>
                    <a:pt x="1107627" y="943606"/>
                  </a:lnTo>
                  <a:lnTo>
                    <a:pt x="1107060" y="941790"/>
                  </a:lnTo>
                  <a:lnTo>
                    <a:pt x="1106038" y="940654"/>
                  </a:lnTo>
                  <a:lnTo>
                    <a:pt x="1103427" y="939746"/>
                  </a:lnTo>
                  <a:lnTo>
                    <a:pt x="1102406" y="939065"/>
                  </a:lnTo>
                  <a:lnTo>
                    <a:pt x="1105811" y="936908"/>
                  </a:lnTo>
                  <a:lnTo>
                    <a:pt x="1106605" y="934184"/>
                  </a:lnTo>
                  <a:lnTo>
                    <a:pt x="1105243" y="931120"/>
                  </a:lnTo>
                  <a:lnTo>
                    <a:pt x="1102406" y="927828"/>
                  </a:lnTo>
                  <a:lnTo>
                    <a:pt x="1099795" y="925671"/>
                  </a:lnTo>
                  <a:lnTo>
                    <a:pt x="1098319" y="923969"/>
                  </a:lnTo>
                  <a:lnTo>
                    <a:pt x="1097638" y="922152"/>
                  </a:lnTo>
                  <a:lnTo>
                    <a:pt x="1097638" y="919769"/>
                  </a:lnTo>
                  <a:lnTo>
                    <a:pt x="1097411" y="917612"/>
                  </a:lnTo>
                  <a:lnTo>
                    <a:pt x="1096844" y="915909"/>
                  </a:lnTo>
                  <a:lnTo>
                    <a:pt x="1095709" y="914775"/>
                  </a:lnTo>
                  <a:lnTo>
                    <a:pt x="1096957" y="914775"/>
                  </a:lnTo>
                  <a:lnTo>
                    <a:pt x="1096957" y="913980"/>
                  </a:lnTo>
                  <a:lnTo>
                    <a:pt x="1092190" y="910120"/>
                  </a:lnTo>
                  <a:lnTo>
                    <a:pt x="1090714" y="909553"/>
                  </a:lnTo>
                  <a:lnTo>
                    <a:pt x="1058137" y="907850"/>
                  </a:lnTo>
                  <a:lnTo>
                    <a:pt x="1056321" y="907396"/>
                  </a:lnTo>
                  <a:lnTo>
                    <a:pt x="1051099" y="904445"/>
                  </a:lnTo>
                  <a:lnTo>
                    <a:pt x="1050078" y="904331"/>
                  </a:lnTo>
                  <a:lnTo>
                    <a:pt x="1048034" y="904558"/>
                  </a:lnTo>
                  <a:lnTo>
                    <a:pt x="1047013" y="904445"/>
                  </a:lnTo>
                  <a:lnTo>
                    <a:pt x="1046332" y="903877"/>
                  </a:lnTo>
                  <a:lnTo>
                    <a:pt x="1044629" y="902174"/>
                  </a:lnTo>
                  <a:lnTo>
                    <a:pt x="1043948" y="901834"/>
                  </a:lnTo>
                  <a:lnTo>
                    <a:pt x="1042359" y="901380"/>
                  </a:lnTo>
                  <a:lnTo>
                    <a:pt x="1037024" y="898202"/>
                  </a:lnTo>
                  <a:lnTo>
                    <a:pt x="1031576" y="896159"/>
                  </a:lnTo>
                  <a:lnTo>
                    <a:pt x="1028965" y="894797"/>
                  </a:lnTo>
                  <a:lnTo>
                    <a:pt x="1027716" y="892980"/>
                  </a:lnTo>
                  <a:lnTo>
                    <a:pt x="1029986" y="891959"/>
                  </a:lnTo>
                  <a:lnTo>
                    <a:pt x="1031916" y="890256"/>
                  </a:lnTo>
                  <a:lnTo>
                    <a:pt x="1032370" y="888213"/>
                  </a:lnTo>
                  <a:lnTo>
                    <a:pt x="1030441" y="886056"/>
                  </a:lnTo>
                  <a:lnTo>
                    <a:pt x="1032370" y="885262"/>
                  </a:lnTo>
                  <a:lnTo>
                    <a:pt x="1037024" y="886170"/>
                  </a:lnTo>
                  <a:lnTo>
                    <a:pt x="1039067" y="885035"/>
                  </a:lnTo>
                  <a:lnTo>
                    <a:pt x="1039748" y="882878"/>
                  </a:lnTo>
                  <a:lnTo>
                    <a:pt x="1037932" y="882765"/>
                  </a:lnTo>
                  <a:lnTo>
                    <a:pt x="1033846" y="884127"/>
                  </a:lnTo>
                  <a:lnTo>
                    <a:pt x="1034073" y="883786"/>
                  </a:lnTo>
                  <a:lnTo>
                    <a:pt x="1034527" y="883105"/>
                  </a:lnTo>
                  <a:lnTo>
                    <a:pt x="1032484" y="882310"/>
                  </a:lnTo>
                  <a:lnTo>
                    <a:pt x="1030667" y="883105"/>
                  </a:lnTo>
                  <a:lnTo>
                    <a:pt x="1028852" y="884354"/>
                  </a:lnTo>
                  <a:lnTo>
                    <a:pt x="1026808" y="885035"/>
                  </a:lnTo>
                  <a:lnTo>
                    <a:pt x="1026014" y="884581"/>
                  </a:lnTo>
                  <a:lnTo>
                    <a:pt x="1025446" y="883559"/>
                  </a:lnTo>
                  <a:lnTo>
                    <a:pt x="1024992" y="882424"/>
                  </a:lnTo>
                  <a:lnTo>
                    <a:pt x="1024425" y="881516"/>
                  </a:lnTo>
                  <a:lnTo>
                    <a:pt x="1023403" y="881062"/>
                  </a:lnTo>
                  <a:lnTo>
                    <a:pt x="1021246" y="881062"/>
                  </a:lnTo>
                  <a:lnTo>
                    <a:pt x="1020338" y="880722"/>
                  </a:lnTo>
                  <a:lnTo>
                    <a:pt x="1013074" y="880267"/>
                  </a:lnTo>
                  <a:lnTo>
                    <a:pt x="1005922" y="883672"/>
                  </a:lnTo>
                  <a:lnTo>
                    <a:pt x="999680" y="889689"/>
                  </a:lnTo>
                  <a:lnTo>
                    <a:pt x="994912" y="896613"/>
                  </a:lnTo>
                  <a:lnTo>
                    <a:pt x="987080" y="907964"/>
                  </a:lnTo>
                  <a:lnTo>
                    <a:pt x="985037" y="912050"/>
                  </a:lnTo>
                  <a:lnTo>
                    <a:pt x="982766" y="919428"/>
                  </a:lnTo>
                  <a:lnTo>
                    <a:pt x="982085" y="920790"/>
                  </a:lnTo>
                  <a:lnTo>
                    <a:pt x="980610" y="921698"/>
                  </a:lnTo>
                  <a:lnTo>
                    <a:pt x="977091" y="927714"/>
                  </a:lnTo>
                  <a:lnTo>
                    <a:pt x="973232" y="931120"/>
                  </a:lnTo>
                  <a:lnTo>
                    <a:pt x="971756" y="932482"/>
                  </a:lnTo>
                  <a:lnTo>
                    <a:pt x="969826" y="935433"/>
                  </a:lnTo>
                  <a:lnTo>
                    <a:pt x="969032" y="940201"/>
                  </a:lnTo>
                  <a:lnTo>
                    <a:pt x="969259" y="941790"/>
                  </a:lnTo>
                  <a:lnTo>
                    <a:pt x="970621" y="946557"/>
                  </a:lnTo>
                  <a:lnTo>
                    <a:pt x="972324" y="950416"/>
                  </a:lnTo>
                  <a:lnTo>
                    <a:pt x="971415" y="952005"/>
                  </a:lnTo>
                  <a:lnTo>
                    <a:pt x="969826" y="953367"/>
                  </a:lnTo>
                  <a:lnTo>
                    <a:pt x="968237" y="956319"/>
                  </a:lnTo>
                  <a:lnTo>
                    <a:pt x="963697" y="960632"/>
                  </a:lnTo>
                  <a:lnTo>
                    <a:pt x="960405" y="966649"/>
                  </a:lnTo>
                  <a:lnTo>
                    <a:pt x="958816" y="970735"/>
                  </a:lnTo>
                  <a:lnTo>
                    <a:pt x="958589" y="974594"/>
                  </a:lnTo>
                  <a:lnTo>
                    <a:pt x="959838" y="978112"/>
                  </a:lnTo>
                  <a:lnTo>
                    <a:pt x="962448" y="981291"/>
                  </a:lnTo>
                  <a:lnTo>
                    <a:pt x="962448" y="982199"/>
                  </a:lnTo>
                  <a:lnTo>
                    <a:pt x="961200" y="985377"/>
                  </a:lnTo>
                  <a:lnTo>
                    <a:pt x="964151" y="989010"/>
                  </a:lnTo>
                  <a:lnTo>
                    <a:pt x="968578" y="992075"/>
                  </a:lnTo>
                  <a:lnTo>
                    <a:pt x="971870" y="993550"/>
                  </a:lnTo>
                  <a:lnTo>
                    <a:pt x="984015" y="994231"/>
                  </a:lnTo>
                  <a:lnTo>
                    <a:pt x="987193" y="995252"/>
                  </a:lnTo>
                  <a:lnTo>
                    <a:pt x="988669" y="996274"/>
                  </a:lnTo>
                  <a:lnTo>
                    <a:pt x="990372" y="997864"/>
                  </a:lnTo>
                  <a:lnTo>
                    <a:pt x="991847" y="999680"/>
                  </a:lnTo>
                  <a:lnTo>
                    <a:pt x="992415" y="1001609"/>
                  </a:lnTo>
                  <a:lnTo>
                    <a:pt x="993323" y="1002631"/>
                  </a:lnTo>
                  <a:lnTo>
                    <a:pt x="999112" y="1005469"/>
                  </a:lnTo>
                  <a:lnTo>
                    <a:pt x="1003652" y="1009328"/>
                  </a:lnTo>
                  <a:lnTo>
                    <a:pt x="1005355" y="1009896"/>
                  </a:lnTo>
                  <a:lnTo>
                    <a:pt x="1007739" y="1010122"/>
                  </a:lnTo>
                  <a:lnTo>
                    <a:pt x="1009328" y="1010917"/>
                  </a:lnTo>
                  <a:lnTo>
                    <a:pt x="1010463" y="1012279"/>
                  </a:lnTo>
                  <a:lnTo>
                    <a:pt x="1011712" y="1014095"/>
                  </a:lnTo>
                  <a:lnTo>
                    <a:pt x="1013755" y="1016479"/>
                  </a:lnTo>
                  <a:lnTo>
                    <a:pt x="1016819" y="1018863"/>
                  </a:lnTo>
                  <a:lnTo>
                    <a:pt x="1020225" y="1020566"/>
                  </a:lnTo>
                  <a:lnTo>
                    <a:pt x="1023517" y="1020906"/>
                  </a:lnTo>
                  <a:lnTo>
                    <a:pt x="1019998" y="1029419"/>
                  </a:lnTo>
                  <a:lnTo>
                    <a:pt x="1019316" y="1036343"/>
                  </a:lnTo>
                  <a:lnTo>
                    <a:pt x="1019316" y="1038046"/>
                  </a:lnTo>
                  <a:lnTo>
                    <a:pt x="1019657" y="1039748"/>
                  </a:lnTo>
                  <a:lnTo>
                    <a:pt x="1020338" y="1041224"/>
                  </a:lnTo>
                  <a:lnTo>
                    <a:pt x="1022041" y="1044061"/>
                  </a:lnTo>
                  <a:lnTo>
                    <a:pt x="1022381" y="1045537"/>
                  </a:lnTo>
                  <a:lnTo>
                    <a:pt x="1021814" y="1049510"/>
                  </a:lnTo>
                  <a:lnTo>
                    <a:pt x="1019998" y="1056775"/>
                  </a:lnTo>
                  <a:lnTo>
                    <a:pt x="1020225" y="1060521"/>
                  </a:lnTo>
                  <a:lnTo>
                    <a:pt x="1022495" y="1065061"/>
                  </a:lnTo>
                  <a:lnTo>
                    <a:pt x="1022835" y="1066082"/>
                  </a:lnTo>
                  <a:lnTo>
                    <a:pt x="1023517" y="1066763"/>
                  </a:lnTo>
                  <a:lnTo>
                    <a:pt x="1026808" y="1067899"/>
                  </a:lnTo>
                  <a:lnTo>
                    <a:pt x="1028170" y="1068125"/>
                  </a:lnTo>
                  <a:lnTo>
                    <a:pt x="1026241" y="1069375"/>
                  </a:lnTo>
                  <a:lnTo>
                    <a:pt x="1025219" y="1070282"/>
                  </a:lnTo>
                  <a:lnTo>
                    <a:pt x="1024765" y="1071190"/>
                  </a:lnTo>
                  <a:lnTo>
                    <a:pt x="1024651" y="1076071"/>
                  </a:lnTo>
                  <a:lnTo>
                    <a:pt x="1024765" y="1076752"/>
                  </a:lnTo>
                  <a:lnTo>
                    <a:pt x="1021473" y="1079704"/>
                  </a:lnTo>
                  <a:lnTo>
                    <a:pt x="1021133" y="1080158"/>
                  </a:lnTo>
                  <a:lnTo>
                    <a:pt x="1020452" y="1080612"/>
                  </a:lnTo>
                  <a:lnTo>
                    <a:pt x="1019544" y="1081747"/>
                  </a:lnTo>
                  <a:lnTo>
                    <a:pt x="1018068" y="1084358"/>
                  </a:lnTo>
                  <a:lnTo>
                    <a:pt x="1017160" y="1081860"/>
                  </a:lnTo>
                  <a:lnTo>
                    <a:pt x="1014776" y="1081407"/>
                  </a:lnTo>
                  <a:lnTo>
                    <a:pt x="1012052" y="1082201"/>
                  </a:lnTo>
                  <a:lnTo>
                    <a:pt x="1010122" y="1083450"/>
                  </a:lnTo>
                  <a:lnTo>
                    <a:pt x="1007625" y="1080498"/>
                  </a:lnTo>
                  <a:lnTo>
                    <a:pt x="1006150" y="1079590"/>
                  </a:lnTo>
                  <a:lnTo>
                    <a:pt x="1003766" y="1079250"/>
                  </a:lnTo>
                  <a:lnTo>
                    <a:pt x="1001609" y="1079476"/>
                  </a:lnTo>
                  <a:lnTo>
                    <a:pt x="992188" y="1081974"/>
                  </a:lnTo>
                  <a:lnTo>
                    <a:pt x="981404" y="1086855"/>
                  </a:lnTo>
                  <a:lnTo>
                    <a:pt x="977545" y="1089693"/>
                  </a:lnTo>
                  <a:lnTo>
                    <a:pt x="976750" y="1090714"/>
                  </a:lnTo>
                  <a:lnTo>
                    <a:pt x="975956" y="1091622"/>
                  </a:lnTo>
                  <a:lnTo>
                    <a:pt x="970167" y="1094573"/>
                  </a:lnTo>
                  <a:lnTo>
                    <a:pt x="967783" y="1096844"/>
                  </a:lnTo>
                  <a:lnTo>
                    <a:pt x="966648" y="1098433"/>
                  </a:lnTo>
                  <a:lnTo>
                    <a:pt x="965627" y="1101952"/>
                  </a:lnTo>
                  <a:lnTo>
                    <a:pt x="964378" y="1103881"/>
                  </a:lnTo>
                  <a:lnTo>
                    <a:pt x="963243" y="1106152"/>
                  </a:lnTo>
                  <a:lnTo>
                    <a:pt x="962902" y="1109103"/>
                  </a:lnTo>
                  <a:lnTo>
                    <a:pt x="964037" y="1109898"/>
                  </a:lnTo>
                  <a:lnTo>
                    <a:pt x="964265" y="1110351"/>
                  </a:lnTo>
                  <a:lnTo>
                    <a:pt x="964265" y="1112508"/>
                  </a:lnTo>
                  <a:lnTo>
                    <a:pt x="965286" y="1121930"/>
                  </a:lnTo>
                  <a:lnTo>
                    <a:pt x="967102" y="1130216"/>
                  </a:lnTo>
                  <a:lnTo>
                    <a:pt x="967102" y="1133394"/>
                  </a:lnTo>
                  <a:lnTo>
                    <a:pt x="966421" y="1142475"/>
                  </a:lnTo>
                  <a:lnTo>
                    <a:pt x="965627" y="1144063"/>
                  </a:lnTo>
                  <a:lnTo>
                    <a:pt x="961767" y="1147696"/>
                  </a:lnTo>
                  <a:lnTo>
                    <a:pt x="960405" y="1149626"/>
                  </a:lnTo>
                  <a:lnTo>
                    <a:pt x="959383" y="1149853"/>
                  </a:lnTo>
                  <a:lnTo>
                    <a:pt x="956432" y="1152350"/>
                  </a:lnTo>
                  <a:lnTo>
                    <a:pt x="953367" y="1153371"/>
                  </a:lnTo>
                  <a:lnTo>
                    <a:pt x="944173" y="1158139"/>
                  </a:lnTo>
                  <a:lnTo>
                    <a:pt x="940882" y="1161090"/>
                  </a:lnTo>
                  <a:lnTo>
                    <a:pt x="927601" y="1177549"/>
                  </a:lnTo>
                  <a:lnTo>
                    <a:pt x="925898" y="1181522"/>
                  </a:lnTo>
                  <a:lnTo>
                    <a:pt x="923287" y="1194575"/>
                  </a:lnTo>
                  <a:lnTo>
                    <a:pt x="921812" y="1198435"/>
                  </a:lnTo>
                  <a:lnTo>
                    <a:pt x="920904" y="1200024"/>
                  </a:lnTo>
                  <a:lnTo>
                    <a:pt x="919769" y="1201386"/>
                  </a:lnTo>
                  <a:lnTo>
                    <a:pt x="918520" y="1202521"/>
                  </a:lnTo>
                  <a:lnTo>
                    <a:pt x="917158" y="1203429"/>
                  </a:lnTo>
                  <a:lnTo>
                    <a:pt x="912617" y="1204451"/>
                  </a:lnTo>
                  <a:lnTo>
                    <a:pt x="911142" y="1205132"/>
                  </a:lnTo>
                  <a:lnTo>
                    <a:pt x="905466" y="1203429"/>
                  </a:lnTo>
                  <a:lnTo>
                    <a:pt x="887986" y="1204337"/>
                  </a:lnTo>
                  <a:lnTo>
                    <a:pt x="885375" y="1203656"/>
                  </a:lnTo>
                  <a:lnTo>
                    <a:pt x="882764" y="1202408"/>
                  </a:lnTo>
                  <a:lnTo>
                    <a:pt x="880494" y="1200932"/>
                  </a:lnTo>
                  <a:lnTo>
                    <a:pt x="878678" y="1199343"/>
                  </a:lnTo>
                  <a:lnTo>
                    <a:pt x="876748" y="1196732"/>
                  </a:lnTo>
                  <a:lnTo>
                    <a:pt x="875727" y="1194235"/>
                  </a:lnTo>
                  <a:lnTo>
                    <a:pt x="876067" y="1191965"/>
                  </a:lnTo>
                  <a:lnTo>
                    <a:pt x="877997" y="1190148"/>
                  </a:lnTo>
                  <a:lnTo>
                    <a:pt x="875500" y="1186289"/>
                  </a:lnTo>
                  <a:lnTo>
                    <a:pt x="874705" y="1184133"/>
                  </a:lnTo>
                  <a:lnTo>
                    <a:pt x="875046" y="1182203"/>
                  </a:lnTo>
                  <a:lnTo>
                    <a:pt x="876408" y="1179933"/>
                  </a:lnTo>
                  <a:lnTo>
                    <a:pt x="876976" y="1177776"/>
                  </a:lnTo>
                  <a:lnTo>
                    <a:pt x="876862" y="1175392"/>
                  </a:lnTo>
                  <a:lnTo>
                    <a:pt x="876067" y="1172441"/>
                  </a:lnTo>
                  <a:lnTo>
                    <a:pt x="875614" y="1168241"/>
                  </a:lnTo>
                  <a:lnTo>
                    <a:pt x="877316" y="1165744"/>
                  </a:lnTo>
                  <a:lnTo>
                    <a:pt x="880608" y="1164269"/>
                  </a:lnTo>
                  <a:lnTo>
                    <a:pt x="890483" y="1161204"/>
                  </a:lnTo>
                  <a:lnTo>
                    <a:pt x="891391" y="1160296"/>
                  </a:lnTo>
                  <a:lnTo>
                    <a:pt x="891732" y="1159615"/>
                  </a:lnTo>
                  <a:lnTo>
                    <a:pt x="893094" y="1158366"/>
                  </a:lnTo>
                  <a:lnTo>
                    <a:pt x="893434" y="1157685"/>
                  </a:lnTo>
                  <a:lnTo>
                    <a:pt x="894796" y="1152123"/>
                  </a:lnTo>
                  <a:lnTo>
                    <a:pt x="902061" y="1136913"/>
                  </a:lnTo>
                  <a:lnTo>
                    <a:pt x="903310" y="1131578"/>
                  </a:lnTo>
                  <a:lnTo>
                    <a:pt x="903083" y="1127378"/>
                  </a:lnTo>
                  <a:lnTo>
                    <a:pt x="901494" y="1123973"/>
                  </a:lnTo>
                  <a:lnTo>
                    <a:pt x="898656" y="1120794"/>
                  </a:lnTo>
                  <a:lnTo>
                    <a:pt x="897975" y="1120340"/>
                  </a:lnTo>
                  <a:lnTo>
                    <a:pt x="896613" y="1119659"/>
                  </a:lnTo>
                  <a:lnTo>
                    <a:pt x="896045" y="1119092"/>
                  </a:lnTo>
                  <a:lnTo>
                    <a:pt x="895251" y="1117843"/>
                  </a:lnTo>
                  <a:lnTo>
                    <a:pt x="895024" y="1117162"/>
                  </a:lnTo>
                  <a:lnTo>
                    <a:pt x="895137" y="1116481"/>
                  </a:lnTo>
                  <a:lnTo>
                    <a:pt x="895251" y="1115232"/>
                  </a:lnTo>
                  <a:lnTo>
                    <a:pt x="896045" y="1113870"/>
                  </a:lnTo>
                  <a:lnTo>
                    <a:pt x="897861" y="1112848"/>
                  </a:lnTo>
                  <a:lnTo>
                    <a:pt x="901948" y="1111486"/>
                  </a:lnTo>
                  <a:lnTo>
                    <a:pt x="908077" y="1107400"/>
                  </a:lnTo>
                  <a:lnTo>
                    <a:pt x="911482" y="1105811"/>
                  </a:lnTo>
                  <a:lnTo>
                    <a:pt x="916023" y="1105471"/>
                  </a:lnTo>
                  <a:lnTo>
                    <a:pt x="923061" y="1106265"/>
                  </a:lnTo>
                  <a:lnTo>
                    <a:pt x="924536" y="1105924"/>
                  </a:lnTo>
                  <a:lnTo>
                    <a:pt x="926125" y="1105016"/>
                  </a:lnTo>
                  <a:lnTo>
                    <a:pt x="928736" y="1102860"/>
                  </a:lnTo>
                  <a:lnTo>
                    <a:pt x="930893" y="1099341"/>
                  </a:lnTo>
                  <a:lnTo>
                    <a:pt x="932255" y="1094687"/>
                  </a:lnTo>
                  <a:lnTo>
                    <a:pt x="932936" y="1089465"/>
                  </a:lnTo>
                  <a:lnTo>
                    <a:pt x="932822" y="1084244"/>
                  </a:lnTo>
                  <a:lnTo>
                    <a:pt x="932255" y="1081747"/>
                  </a:lnTo>
                  <a:lnTo>
                    <a:pt x="931233" y="1079931"/>
                  </a:lnTo>
                  <a:lnTo>
                    <a:pt x="929758" y="1078795"/>
                  </a:lnTo>
                  <a:lnTo>
                    <a:pt x="927714" y="1078342"/>
                  </a:lnTo>
                  <a:lnTo>
                    <a:pt x="926239" y="1077320"/>
                  </a:lnTo>
                  <a:lnTo>
                    <a:pt x="924763" y="1074936"/>
                  </a:lnTo>
                  <a:lnTo>
                    <a:pt x="919428" y="1062223"/>
                  </a:lnTo>
                  <a:lnTo>
                    <a:pt x="915455" y="1032824"/>
                  </a:lnTo>
                  <a:lnTo>
                    <a:pt x="914661" y="1028511"/>
                  </a:lnTo>
                  <a:lnTo>
                    <a:pt x="910915" y="1016820"/>
                  </a:lnTo>
                  <a:lnTo>
                    <a:pt x="907283" y="1011939"/>
                  </a:lnTo>
                  <a:lnTo>
                    <a:pt x="904899" y="1007398"/>
                  </a:lnTo>
                  <a:lnTo>
                    <a:pt x="902175" y="1004560"/>
                  </a:lnTo>
                  <a:lnTo>
                    <a:pt x="899450" y="1002631"/>
                  </a:lnTo>
                  <a:lnTo>
                    <a:pt x="898656" y="1001042"/>
                  </a:lnTo>
                  <a:lnTo>
                    <a:pt x="897861" y="997977"/>
                  </a:lnTo>
                  <a:lnTo>
                    <a:pt x="896953" y="994685"/>
                  </a:lnTo>
                  <a:lnTo>
                    <a:pt x="895591" y="989918"/>
                  </a:lnTo>
                  <a:lnTo>
                    <a:pt x="893548" y="986626"/>
                  </a:lnTo>
                  <a:lnTo>
                    <a:pt x="892640" y="984583"/>
                  </a:lnTo>
                  <a:lnTo>
                    <a:pt x="890937" y="971870"/>
                  </a:lnTo>
                  <a:lnTo>
                    <a:pt x="890937" y="972664"/>
                  </a:lnTo>
                  <a:lnTo>
                    <a:pt x="890483" y="970167"/>
                  </a:lnTo>
                  <a:lnTo>
                    <a:pt x="890029" y="968918"/>
                  </a:lnTo>
                  <a:lnTo>
                    <a:pt x="889348" y="968351"/>
                  </a:lnTo>
                  <a:lnTo>
                    <a:pt x="889235" y="967670"/>
                  </a:lnTo>
                  <a:lnTo>
                    <a:pt x="890370" y="962789"/>
                  </a:lnTo>
                  <a:lnTo>
                    <a:pt x="889689" y="959951"/>
                  </a:lnTo>
                  <a:lnTo>
                    <a:pt x="886510" y="955070"/>
                  </a:lnTo>
                  <a:lnTo>
                    <a:pt x="885829" y="953254"/>
                  </a:lnTo>
                  <a:lnTo>
                    <a:pt x="885262" y="950643"/>
                  </a:lnTo>
                  <a:lnTo>
                    <a:pt x="883786" y="948487"/>
                  </a:lnTo>
                  <a:lnTo>
                    <a:pt x="880494" y="944968"/>
                  </a:lnTo>
                  <a:lnTo>
                    <a:pt x="877884" y="940541"/>
                  </a:lnTo>
                  <a:lnTo>
                    <a:pt x="875840" y="938725"/>
                  </a:lnTo>
                  <a:lnTo>
                    <a:pt x="875273" y="937817"/>
                  </a:lnTo>
                  <a:lnTo>
                    <a:pt x="875273" y="936227"/>
                  </a:lnTo>
                  <a:lnTo>
                    <a:pt x="873911" y="936795"/>
                  </a:lnTo>
                  <a:lnTo>
                    <a:pt x="866646" y="936227"/>
                  </a:lnTo>
                  <a:lnTo>
                    <a:pt x="864490" y="937476"/>
                  </a:lnTo>
                  <a:lnTo>
                    <a:pt x="862787" y="940087"/>
                  </a:lnTo>
                  <a:lnTo>
                    <a:pt x="859381" y="942244"/>
                  </a:lnTo>
                  <a:lnTo>
                    <a:pt x="856430" y="945990"/>
                  </a:lnTo>
                  <a:lnTo>
                    <a:pt x="854501" y="946671"/>
                  </a:lnTo>
                  <a:lnTo>
                    <a:pt x="849733" y="946103"/>
                  </a:lnTo>
                  <a:lnTo>
                    <a:pt x="848030" y="945422"/>
                  </a:lnTo>
                  <a:lnTo>
                    <a:pt x="845193" y="941676"/>
                  </a:lnTo>
                  <a:lnTo>
                    <a:pt x="844058" y="941335"/>
                  </a:lnTo>
                  <a:lnTo>
                    <a:pt x="843150" y="941790"/>
                  </a:lnTo>
                  <a:lnTo>
                    <a:pt x="842128" y="942130"/>
                  </a:lnTo>
                  <a:lnTo>
                    <a:pt x="841107" y="942244"/>
                  </a:lnTo>
                  <a:lnTo>
                    <a:pt x="840085" y="942130"/>
                  </a:lnTo>
                  <a:lnTo>
                    <a:pt x="840085" y="941222"/>
                  </a:lnTo>
                  <a:lnTo>
                    <a:pt x="841788" y="939746"/>
                  </a:lnTo>
                  <a:lnTo>
                    <a:pt x="840312" y="936455"/>
                  </a:lnTo>
                  <a:lnTo>
                    <a:pt x="837474" y="933163"/>
                  </a:lnTo>
                  <a:lnTo>
                    <a:pt x="835091" y="931687"/>
                  </a:lnTo>
                  <a:lnTo>
                    <a:pt x="833161" y="930779"/>
                  </a:lnTo>
                  <a:lnTo>
                    <a:pt x="827031" y="924423"/>
                  </a:lnTo>
                  <a:lnTo>
                    <a:pt x="825669" y="923742"/>
                  </a:lnTo>
                  <a:lnTo>
                    <a:pt x="824080" y="923969"/>
                  </a:lnTo>
                  <a:lnTo>
                    <a:pt x="821129" y="924763"/>
                  </a:lnTo>
                  <a:lnTo>
                    <a:pt x="819313" y="924423"/>
                  </a:lnTo>
                  <a:lnTo>
                    <a:pt x="818064" y="923628"/>
                  </a:lnTo>
                  <a:lnTo>
                    <a:pt x="816929" y="921017"/>
                  </a:lnTo>
                  <a:lnTo>
                    <a:pt x="814999" y="919201"/>
                  </a:lnTo>
                  <a:lnTo>
                    <a:pt x="812389" y="918066"/>
                  </a:lnTo>
                  <a:lnTo>
                    <a:pt x="811480" y="917385"/>
                  </a:lnTo>
                  <a:lnTo>
                    <a:pt x="810572" y="916477"/>
                  </a:lnTo>
                  <a:lnTo>
                    <a:pt x="808756" y="916931"/>
                  </a:lnTo>
                  <a:lnTo>
                    <a:pt x="807167" y="915682"/>
                  </a:lnTo>
                  <a:lnTo>
                    <a:pt x="806145" y="915228"/>
                  </a:lnTo>
                  <a:lnTo>
                    <a:pt x="805692" y="913072"/>
                  </a:lnTo>
                  <a:lnTo>
                    <a:pt x="808075" y="909666"/>
                  </a:lnTo>
                  <a:lnTo>
                    <a:pt x="808756" y="906942"/>
                  </a:lnTo>
                  <a:lnTo>
                    <a:pt x="808075" y="904786"/>
                  </a:lnTo>
                  <a:lnTo>
                    <a:pt x="808075" y="903536"/>
                  </a:lnTo>
                  <a:lnTo>
                    <a:pt x="808983" y="902969"/>
                  </a:lnTo>
                  <a:lnTo>
                    <a:pt x="810118" y="902743"/>
                  </a:lnTo>
                  <a:lnTo>
                    <a:pt x="811140" y="902061"/>
                  </a:lnTo>
                  <a:lnTo>
                    <a:pt x="811934" y="901153"/>
                  </a:lnTo>
                  <a:lnTo>
                    <a:pt x="813978" y="900359"/>
                  </a:lnTo>
                  <a:lnTo>
                    <a:pt x="814545" y="898997"/>
                  </a:lnTo>
                  <a:lnTo>
                    <a:pt x="814318" y="895364"/>
                  </a:lnTo>
                  <a:lnTo>
                    <a:pt x="812161" y="891051"/>
                  </a:lnTo>
                  <a:lnTo>
                    <a:pt x="803762" y="873003"/>
                  </a:lnTo>
                  <a:lnTo>
                    <a:pt x="801151" y="868690"/>
                  </a:lnTo>
                  <a:lnTo>
                    <a:pt x="798654" y="865397"/>
                  </a:lnTo>
                  <a:lnTo>
                    <a:pt x="796157" y="862787"/>
                  </a:lnTo>
                  <a:lnTo>
                    <a:pt x="793432" y="860630"/>
                  </a:lnTo>
                  <a:lnTo>
                    <a:pt x="790595" y="859722"/>
                  </a:lnTo>
                  <a:lnTo>
                    <a:pt x="787416" y="860970"/>
                  </a:lnTo>
                  <a:lnTo>
                    <a:pt x="784579" y="863241"/>
                  </a:lnTo>
                  <a:lnTo>
                    <a:pt x="783330" y="863582"/>
                  </a:lnTo>
                  <a:lnTo>
                    <a:pt x="778222" y="863241"/>
                  </a:lnTo>
                  <a:lnTo>
                    <a:pt x="776974" y="863695"/>
                  </a:lnTo>
                  <a:lnTo>
                    <a:pt x="772887" y="867328"/>
                  </a:lnTo>
                  <a:lnTo>
                    <a:pt x="770276" y="867895"/>
                  </a:lnTo>
                  <a:lnTo>
                    <a:pt x="767552" y="867100"/>
                  </a:lnTo>
                  <a:lnTo>
                    <a:pt x="764714" y="865511"/>
                  </a:lnTo>
                  <a:lnTo>
                    <a:pt x="763239" y="866533"/>
                  </a:lnTo>
                  <a:lnTo>
                    <a:pt x="758472" y="867668"/>
                  </a:lnTo>
                  <a:lnTo>
                    <a:pt x="756428" y="869371"/>
                  </a:lnTo>
                  <a:lnTo>
                    <a:pt x="752001" y="871754"/>
                  </a:lnTo>
                  <a:lnTo>
                    <a:pt x="750753" y="873457"/>
                  </a:lnTo>
                  <a:lnTo>
                    <a:pt x="749504" y="871754"/>
                  </a:lnTo>
                  <a:lnTo>
                    <a:pt x="749277" y="869030"/>
                  </a:lnTo>
                  <a:lnTo>
                    <a:pt x="750185" y="866646"/>
                  </a:lnTo>
                  <a:lnTo>
                    <a:pt x="752342" y="865625"/>
                  </a:lnTo>
                  <a:lnTo>
                    <a:pt x="754272" y="865511"/>
                  </a:lnTo>
                  <a:lnTo>
                    <a:pt x="755066" y="865171"/>
                  </a:lnTo>
                  <a:lnTo>
                    <a:pt x="756088" y="864263"/>
                  </a:lnTo>
                  <a:lnTo>
                    <a:pt x="756769" y="862673"/>
                  </a:lnTo>
                  <a:lnTo>
                    <a:pt x="760628" y="858814"/>
                  </a:lnTo>
                  <a:lnTo>
                    <a:pt x="763693" y="857679"/>
                  </a:lnTo>
                  <a:lnTo>
                    <a:pt x="764033" y="855636"/>
                  </a:lnTo>
                  <a:lnTo>
                    <a:pt x="763466" y="853365"/>
                  </a:lnTo>
                  <a:lnTo>
                    <a:pt x="762104" y="851550"/>
                  </a:lnTo>
                  <a:lnTo>
                    <a:pt x="760401" y="850188"/>
                  </a:lnTo>
                  <a:lnTo>
                    <a:pt x="758358" y="850755"/>
                  </a:lnTo>
                  <a:lnTo>
                    <a:pt x="756769" y="849960"/>
                  </a:lnTo>
                  <a:lnTo>
                    <a:pt x="755747" y="849393"/>
                  </a:lnTo>
                  <a:lnTo>
                    <a:pt x="754612" y="848031"/>
                  </a:lnTo>
                  <a:lnTo>
                    <a:pt x="753023" y="847009"/>
                  </a:lnTo>
                  <a:lnTo>
                    <a:pt x="751320" y="844852"/>
                  </a:lnTo>
                  <a:lnTo>
                    <a:pt x="747802" y="840880"/>
                  </a:lnTo>
                  <a:lnTo>
                    <a:pt x="745985" y="839518"/>
                  </a:lnTo>
                  <a:lnTo>
                    <a:pt x="744169" y="839404"/>
                  </a:lnTo>
                  <a:lnTo>
                    <a:pt x="741558" y="839744"/>
                  </a:lnTo>
                  <a:lnTo>
                    <a:pt x="739175" y="840539"/>
                  </a:lnTo>
                  <a:lnTo>
                    <a:pt x="738153" y="841901"/>
                  </a:lnTo>
                  <a:lnTo>
                    <a:pt x="737245" y="844398"/>
                  </a:lnTo>
                  <a:lnTo>
                    <a:pt x="735202" y="844398"/>
                  </a:lnTo>
                  <a:lnTo>
                    <a:pt x="733613" y="842469"/>
                  </a:lnTo>
                  <a:lnTo>
                    <a:pt x="730662" y="842128"/>
                  </a:lnTo>
                  <a:lnTo>
                    <a:pt x="728392" y="840766"/>
                  </a:lnTo>
                  <a:lnTo>
                    <a:pt x="726916" y="840199"/>
                  </a:lnTo>
                  <a:lnTo>
                    <a:pt x="725667" y="840539"/>
                  </a:lnTo>
                  <a:lnTo>
                    <a:pt x="725100" y="841674"/>
                  </a:lnTo>
                  <a:lnTo>
                    <a:pt x="725213" y="843150"/>
                  </a:lnTo>
                  <a:lnTo>
                    <a:pt x="725554" y="844852"/>
                  </a:lnTo>
                  <a:lnTo>
                    <a:pt x="725667" y="846555"/>
                  </a:lnTo>
                  <a:lnTo>
                    <a:pt x="724986" y="846214"/>
                  </a:lnTo>
                  <a:lnTo>
                    <a:pt x="722262" y="845760"/>
                  </a:lnTo>
                  <a:lnTo>
                    <a:pt x="721581" y="844852"/>
                  </a:lnTo>
                  <a:lnTo>
                    <a:pt x="722602" y="839631"/>
                  </a:lnTo>
                  <a:lnTo>
                    <a:pt x="721808" y="834977"/>
                  </a:lnTo>
                  <a:lnTo>
                    <a:pt x="719538" y="828848"/>
                  </a:lnTo>
                  <a:lnTo>
                    <a:pt x="714089" y="819313"/>
                  </a:lnTo>
                  <a:lnTo>
                    <a:pt x="710684" y="817042"/>
                  </a:lnTo>
                  <a:lnTo>
                    <a:pt x="709549" y="815794"/>
                  </a:lnTo>
                  <a:lnTo>
                    <a:pt x="709208" y="814545"/>
                  </a:lnTo>
                  <a:lnTo>
                    <a:pt x="708981" y="811821"/>
                  </a:lnTo>
                  <a:lnTo>
                    <a:pt x="708754" y="810459"/>
                  </a:lnTo>
                  <a:lnTo>
                    <a:pt x="706257" y="805351"/>
                  </a:lnTo>
                  <a:lnTo>
                    <a:pt x="703079" y="799903"/>
                  </a:lnTo>
                  <a:lnTo>
                    <a:pt x="697176" y="792411"/>
                  </a:lnTo>
                  <a:lnTo>
                    <a:pt x="690479" y="786395"/>
                  </a:lnTo>
                  <a:lnTo>
                    <a:pt x="689231" y="785827"/>
                  </a:lnTo>
                  <a:lnTo>
                    <a:pt x="686393" y="786622"/>
                  </a:lnTo>
                  <a:lnTo>
                    <a:pt x="684917" y="786622"/>
                  </a:lnTo>
                  <a:lnTo>
                    <a:pt x="684236" y="785487"/>
                  </a:lnTo>
                  <a:lnTo>
                    <a:pt x="678220" y="786282"/>
                  </a:lnTo>
                  <a:lnTo>
                    <a:pt x="675269" y="788211"/>
                  </a:lnTo>
                  <a:lnTo>
                    <a:pt x="676404" y="792071"/>
                  </a:lnTo>
                  <a:lnTo>
                    <a:pt x="673339" y="792297"/>
                  </a:lnTo>
                  <a:lnTo>
                    <a:pt x="672431" y="792071"/>
                  </a:lnTo>
                  <a:lnTo>
                    <a:pt x="671523" y="791162"/>
                  </a:lnTo>
                  <a:lnTo>
                    <a:pt x="670955" y="789914"/>
                  </a:lnTo>
                  <a:lnTo>
                    <a:pt x="670502" y="789346"/>
                  </a:lnTo>
                  <a:lnTo>
                    <a:pt x="669821" y="790368"/>
                  </a:lnTo>
                  <a:lnTo>
                    <a:pt x="669140" y="790368"/>
                  </a:lnTo>
                  <a:lnTo>
                    <a:pt x="667210" y="788097"/>
                  </a:lnTo>
                  <a:lnTo>
                    <a:pt x="652113" y="780946"/>
                  </a:lnTo>
                  <a:lnTo>
                    <a:pt x="648367" y="780833"/>
                  </a:lnTo>
                  <a:lnTo>
                    <a:pt x="640535" y="782422"/>
                  </a:lnTo>
                  <a:lnTo>
                    <a:pt x="638832" y="783103"/>
                  </a:lnTo>
                  <a:lnTo>
                    <a:pt x="635314" y="785373"/>
                  </a:lnTo>
                  <a:lnTo>
                    <a:pt x="631795" y="786622"/>
                  </a:lnTo>
                  <a:lnTo>
                    <a:pt x="629411" y="789800"/>
                  </a:lnTo>
                  <a:lnTo>
                    <a:pt x="627254" y="790368"/>
                  </a:lnTo>
                  <a:lnTo>
                    <a:pt x="624984" y="789573"/>
                  </a:lnTo>
                  <a:lnTo>
                    <a:pt x="624189" y="787871"/>
                  </a:lnTo>
                  <a:lnTo>
                    <a:pt x="623849" y="785714"/>
                  </a:lnTo>
                  <a:lnTo>
                    <a:pt x="622941" y="783557"/>
                  </a:lnTo>
                  <a:lnTo>
                    <a:pt x="621806" y="781854"/>
                  </a:lnTo>
                  <a:lnTo>
                    <a:pt x="619990" y="778108"/>
                  </a:lnTo>
                  <a:lnTo>
                    <a:pt x="618741" y="776179"/>
                  </a:lnTo>
                  <a:lnTo>
                    <a:pt x="613293" y="769936"/>
                  </a:lnTo>
                  <a:lnTo>
                    <a:pt x="610341" y="767439"/>
                  </a:lnTo>
                  <a:lnTo>
                    <a:pt x="607277" y="765623"/>
                  </a:lnTo>
                  <a:lnTo>
                    <a:pt x="605234" y="764942"/>
                  </a:lnTo>
                  <a:lnTo>
                    <a:pt x="597628" y="764601"/>
                  </a:lnTo>
                  <a:lnTo>
                    <a:pt x="596266" y="764261"/>
                  </a:lnTo>
                  <a:lnTo>
                    <a:pt x="589456" y="759834"/>
                  </a:lnTo>
                  <a:lnTo>
                    <a:pt x="587072" y="758812"/>
                  </a:lnTo>
                  <a:lnTo>
                    <a:pt x="585937" y="759720"/>
                  </a:lnTo>
                  <a:lnTo>
                    <a:pt x="585256" y="761082"/>
                  </a:lnTo>
                  <a:lnTo>
                    <a:pt x="583667" y="759607"/>
                  </a:lnTo>
                  <a:lnTo>
                    <a:pt x="576516" y="748596"/>
                  </a:lnTo>
                  <a:lnTo>
                    <a:pt x="567094" y="737359"/>
                  </a:lnTo>
                  <a:lnTo>
                    <a:pt x="556878" y="728051"/>
                  </a:lnTo>
                  <a:lnTo>
                    <a:pt x="555403" y="726916"/>
                  </a:lnTo>
                  <a:lnTo>
                    <a:pt x="552792" y="726121"/>
                  </a:lnTo>
                  <a:lnTo>
                    <a:pt x="551316" y="724873"/>
                  </a:lnTo>
                  <a:lnTo>
                    <a:pt x="550522" y="724532"/>
                  </a:lnTo>
                  <a:lnTo>
                    <a:pt x="547684" y="723965"/>
                  </a:lnTo>
                  <a:lnTo>
                    <a:pt x="546889" y="723624"/>
                  </a:lnTo>
                  <a:lnTo>
                    <a:pt x="545414" y="721808"/>
                  </a:lnTo>
                  <a:lnTo>
                    <a:pt x="544619" y="719538"/>
                  </a:lnTo>
                  <a:lnTo>
                    <a:pt x="544279" y="717041"/>
                  </a:lnTo>
                  <a:lnTo>
                    <a:pt x="544279" y="714430"/>
                  </a:lnTo>
                  <a:lnTo>
                    <a:pt x="543825" y="711933"/>
                  </a:lnTo>
                  <a:lnTo>
                    <a:pt x="542690" y="709322"/>
                  </a:lnTo>
                  <a:lnTo>
                    <a:pt x="540306" y="705122"/>
                  </a:lnTo>
                  <a:lnTo>
                    <a:pt x="538149" y="702057"/>
                  </a:lnTo>
                  <a:lnTo>
                    <a:pt x="528728" y="694679"/>
                  </a:lnTo>
                  <a:lnTo>
                    <a:pt x="527593" y="693998"/>
                  </a:lnTo>
                  <a:lnTo>
                    <a:pt x="526685" y="692977"/>
                  </a:lnTo>
                  <a:lnTo>
                    <a:pt x="526344" y="691274"/>
                  </a:lnTo>
                  <a:lnTo>
                    <a:pt x="525777" y="690366"/>
                  </a:lnTo>
                  <a:lnTo>
                    <a:pt x="523052" y="689912"/>
                  </a:lnTo>
                  <a:lnTo>
                    <a:pt x="522144" y="689457"/>
                  </a:lnTo>
                  <a:lnTo>
                    <a:pt x="520896" y="687982"/>
                  </a:lnTo>
                  <a:lnTo>
                    <a:pt x="519307" y="686620"/>
                  </a:lnTo>
                  <a:lnTo>
                    <a:pt x="517604" y="685371"/>
                  </a:lnTo>
                  <a:lnTo>
                    <a:pt x="515901" y="684577"/>
                  </a:lnTo>
                  <a:lnTo>
                    <a:pt x="508410" y="684804"/>
                  </a:lnTo>
                  <a:lnTo>
                    <a:pt x="507275" y="685144"/>
                  </a:lnTo>
                  <a:lnTo>
                    <a:pt x="506707" y="683555"/>
                  </a:lnTo>
                  <a:lnTo>
                    <a:pt x="505458" y="681058"/>
                  </a:lnTo>
                  <a:lnTo>
                    <a:pt x="503983" y="678674"/>
                  </a:lnTo>
                  <a:lnTo>
                    <a:pt x="502621" y="677653"/>
                  </a:lnTo>
                  <a:lnTo>
                    <a:pt x="501826" y="675837"/>
                  </a:lnTo>
                  <a:lnTo>
                    <a:pt x="499669" y="672999"/>
                  </a:lnTo>
                  <a:lnTo>
                    <a:pt x="499216" y="671864"/>
                  </a:lnTo>
                  <a:lnTo>
                    <a:pt x="498988" y="669821"/>
                  </a:lnTo>
                  <a:lnTo>
                    <a:pt x="498307" y="667664"/>
                  </a:lnTo>
                  <a:lnTo>
                    <a:pt x="493086" y="656767"/>
                  </a:lnTo>
                  <a:lnTo>
                    <a:pt x="490816" y="653248"/>
                  </a:lnTo>
                  <a:lnTo>
                    <a:pt x="479238" y="644167"/>
                  </a:lnTo>
                  <a:lnTo>
                    <a:pt x="474357" y="642805"/>
                  </a:lnTo>
                  <a:lnTo>
                    <a:pt x="467660" y="639286"/>
                  </a:lnTo>
                  <a:lnTo>
                    <a:pt x="465276" y="638492"/>
                  </a:lnTo>
                  <a:lnTo>
                    <a:pt x="465276" y="637470"/>
                  </a:lnTo>
                  <a:lnTo>
                    <a:pt x="464368" y="636903"/>
                  </a:lnTo>
                  <a:lnTo>
                    <a:pt x="463346" y="636562"/>
                  </a:lnTo>
                  <a:lnTo>
                    <a:pt x="462325" y="636449"/>
                  </a:lnTo>
                  <a:lnTo>
                    <a:pt x="461303" y="636562"/>
                  </a:lnTo>
                  <a:lnTo>
                    <a:pt x="461984" y="637470"/>
                  </a:lnTo>
                  <a:lnTo>
                    <a:pt x="459147" y="637470"/>
                  </a:lnTo>
                  <a:lnTo>
                    <a:pt x="451996" y="634859"/>
                  </a:lnTo>
                  <a:lnTo>
                    <a:pt x="450747" y="634632"/>
                  </a:lnTo>
                  <a:lnTo>
                    <a:pt x="448931" y="634632"/>
                  </a:lnTo>
                  <a:lnTo>
                    <a:pt x="447342" y="635087"/>
                  </a:lnTo>
                  <a:lnTo>
                    <a:pt x="446661" y="636108"/>
                  </a:lnTo>
                  <a:lnTo>
                    <a:pt x="446320" y="638151"/>
                  </a:lnTo>
                  <a:lnTo>
                    <a:pt x="444844" y="640308"/>
                  </a:lnTo>
                  <a:lnTo>
                    <a:pt x="444617" y="642011"/>
                  </a:lnTo>
                  <a:lnTo>
                    <a:pt x="443709" y="641557"/>
                  </a:lnTo>
                  <a:lnTo>
                    <a:pt x="442801" y="641557"/>
                  </a:lnTo>
                  <a:lnTo>
                    <a:pt x="442120" y="641784"/>
                  </a:lnTo>
                  <a:lnTo>
                    <a:pt x="442007" y="642011"/>
                  </a:lnTo>
                  <a:lnTo>
                    <a:pt x="441212" y="641329"/>
                  </a:lnTo>
                  <a:lnTo>
                    <a:pt x="439964" y="639627"/>
                  </a:lnTo>
                  <a:lnTo>
                    <a:pt x="437239" y="638719"/>
                  </a:lnTo>
                  <a:lnTo>
                    <a:pt x="436104" y="637243"/>
                  </a:lnTo>
                  <a:lnTo>
                    <a:pt x="435310" y="635200"/>
                  </a:lnTo>
                  <a:lnTo>
                    <a:pt x="435310" y="633725"/>
                  </a:lnTo>
                  <a:lnTo>
                    <a:pt x="436445" y="632022"/>
                  </a:lnTo>
                  <a:lnTo>
                    <a:pt x="437807" y="631568"/>
                  </a:lnTo>
                  <a:lnTo>
                    <a:pt x="440645" y="632589"/>
                  </a:lnTo>
                  <a:lnTo>
                    <a:pt x="442801" y="632476"/>
                  </a:lnTo>
                  <a:lnTo>
                    <a:pt x="444277" y="630319"/>
                  </a:lnTo>
                  <a:lnTo>
                    <a:pt x="445071" y="627254"/>
                  </a:lnTo>
                  <a:lnTo>
                    <a:pt x="445071" y="624076"/>
                  </a:lnTo>
                  <a:lnTo>
                    <a:pt x="444844" y="621919"/>
                  </a:lnTo>
                  <a:lnTo>
                    <a:pt x="442801" y="618628"/>
                  </a:lnTo>
                  <a:lnTo>
                    <a:pt x="442120" y="616244"/>
                  </a:lnTo>
                  <a:lnTo>
                    <a:pt x="441212" y="616358"/>
                  </a:lnTo>
                  <a:lnTo>
                    <a:pt x="440077" y="616925"/>
                  </a:lnTo>
                  <a:lnTo>
                    <a:pt x="439282" y="617039"/>
                  </a:lnTo>
                  <a:lnTo>
                    <a:pt x="438034" y="615222"/>
                  </a:lnTo>
                  <a:lnTo>
                    <a:pt x="437239" y="612725"/>
                  </a:lnTo>
                  <a:lnTo>
                    <a:pt x="436331" y="610568"/>
                  </a:lnTo>
                  <a:lnTo>
                    <a:pt x="434742" y="609774"/>
                  </a:lnTo>
                  <a:lnTo>
                    <a:pt x="434401" y="607163"/>
                  </a:lnTo>
                  <a:lnTo>
                    <a:pt x="432018" y="605234"/>
                  </a:lnTo>
                  <a:lnTo>
                    <a:pt x="427364" y="602509"/>
                  </a:lnTo>
                  <a:lnTo>
                    <a:pt x="426796" y="600920"/>
                  </a:lnTo>
                  <a:lnTo>
                    <a:pt x="426342" y="598763"/>
                  </a:lnTo>
                  <a:lnTo>
                    <a:pt x="425775" y="596834"/>
                  </a:lnTo>
                  <a:lnTo>
                    <a:pt x="424867" y="596039"/>
                  </a:lnTo>
                  <a:lnTo>
                    <a:pt x="423959" y="595585"/>
                  </a:lnTo>
                  <a:lnTo>
                    <a:pt x="421121" y="592520"/>
                  </a:lnTo>
                  <a:lnTo>
                    <a:pt x="416013" y="589796"/>
                  </a:lnTo>
                  <a:lnTo>
                    <a:pt x="400576" y="584461"/>
                  </a:lnTo>
                  <a:lnTo>
                    <a:pt x="402959" y="582532"/>
                  </a:lnTo>
                  <a:lnTo>
                    <a:pt x="403867" y="580375"/>
                  </a:lnTo>
                  <a:lnTo>
                    <a:pt x="403981" y="577878"/>
                  </a:lnTo>
                  <a:lnTo>
                    <a:pt x="403867" y="574813"/>
                  </a:lnTo>
                  <a:lnTo>
                    <a:pt x="404208" y="573905"/>
                  </a:lnTo>
                  <a:lnTo>
                    <a:pt x="404775" y="573337"/>
                  </a:lnTo>
                  <a:lnTo>
                    <a:pt x="405116" y="572429"/>
                  </a:lnTo>
                  <a:lnTo>
                    <a:pt x="404662" y="570613"/>
                  </a:lnTo>
                  <a:lnTo>
                    <a:pt x="403754" y="569251"/>
                  </a:lnTo>
                  <a:lnTo>
                    <a:pt x="402505" y="568343"/>
                  </a:lnTo>
                  <a:lnTo>
                    <a:pt x="395808" y="565165"/>
                  </a:lnTo>
                  <a:lnTo>
                    <a:pt x="391041" y="563916"/>
                  </a:lnTo>
                  <a:lnTo>
                    <a:pt x="386273" y="563803"/>
                  </a:lnTo>
                  <a:lnTo>
                    <a:pt x="381960" y="565165"/>
                  </a:lnTo>
                  <a:lnTo>
                    <a:pt x="382414" y="566527"/>
                  </a:lnTo>
                  <a:lnTo>
                    <a:pt x="382755" y="567094"/>
                  </a:lnTo>
                  <a:lnTo>
                    <a:pt x="380030" y="568343"/>
                  </a:lnTo>
                  <a:lnTo>
                    <a:pt x="378214" y="566300"/>
                  </a:lnTo>
                  <a:lnTo>
                    <a:pt x="376058" y="559716"/>
                  </a:lnTo>
                  <a:lnTo>
                    <a:pt x="378441" y="557673"/>
                  </a:lnTo>
                  <a:lnTo>
                    <a:pt x="379803" y="555289"/>
                  </a:lnTo>
                  <a:lnTo>
                    <a:pt x="381960" y="547911"/>
                  </a:lnTo>
                  <a:lnTo>
                    <a:pt x="381619" y="546322"/>
                  </a:lnTo>
                  <a:lnTo>
                    <a:pt x="381619" y="543484"/>
                  </a:lnTo>
                  <a:lnTo>
                    <a:pt x="381960" y="540647"/>
                  </a:lnTo>
                  <a:lnTo>
                    <a:pt x="382641" y="538944"/>
                  </a:lnTo>
                  <a:lnTo>
                    <a:pt x="381847" y="536674"/>
                  </a:lnTo>
                  <a:lnTo>
                    <a:pt x="381506" y="533836"/>
                  </a:lnTo>
                  <a:lnTo>
                    <a:pt x="381392" y="528388"/>
                  </a:lnTo>
                  <a:lnTo>
                    <a:pt x="380938" y="525663"/>
                  </a:lnTo>
                  <a:lnTo>
                    <a:pt x="379803" y="523053"/>
                  </a:lnTo>
                  <a:lnTo>
                    <a:pt x="372085" y="506820"/>
                  </a:lnTo>
                  <a:lnTo>
                    <a:pt x="365955" y="498194"/>
                  </a:lnTo>
                  <a:lnTo>
                    <a:pt x="364593" y="496605"/>
                  </a:lnTo>
                  <a:lnTo>
                    <a:pt x="361415" y="495016"/>
                  </a:lnTo>
                  <a:lnTo>
                    <a:pt x="360507" y="492972"/>
                  </a:lnTo>
                  <a:lnTo>
                    <a:pt x="358350" y="482870"/>
                  </a:lnTo>
                  <a:lnTo>
                    <a:pt x="355399" y="450633"/>
                  </a:lnTo>
                  <a:lnTo>
                    <a:pt x="354150" y="445639"/>
                  </a:lnTo>
                  <a:lnTo>
                    <a:pt x="350177" y="435764"/>
                  </a:lnTo>
                  <a:lnTo>
                    <a:pt x="347340" y="431110"/>
                  </a:lnTo>
                  <a:lnTo>
                    <a:pt x="343026" y="427931"/>
                  </a:lnTo>
                  <a:lnTo>
                    <a:pt x="340075" y="422823"/>
                  </a:lnTo>
                  <a:lnTo>
                    <a:pt x="338599" y="421688"/>
                  </a:lnTo>
                  <a:lnTo>
                    <a:pt x="336783" y="421121"/>
                  </a:lnTo>
                  <a:lnTo>
                    <a:pt x="333264" y="418624"/>
                  </a:lnTo>
                  <a:lnTo>
                    <a:pt x="331221" y="418056"/>
                  </a:lnTo>
                  <a:lnTo>
                    <a:pt x="329632" y="417262"/>
                  </a:lnTo>
                  <a:lnTo>
                    <a:pt x="328611" y="417034"/>
                  </a:lnTo>
                  <a:lnTo>
                    <a:pt x="328156" y="417602"/>
                  </a:lnTo>
                  <a:lnTo>
                    <a:pt x="327816" y="418397"/>
                  </a:lnTo>
                  <a:lnTo>
                    <a:pt x="327021" y="418964"/>
                  </a:lnTo>
                  <a:lnTo>
                    <a:pt x="326113" y="419078"/>
                  </a:lnTo>
                  <a:lnTo>
                    <a:pt x="325205" y="418510"/>
                  </a:lnTo>
                  <a:lnTo>
                    <a:pt x="323729" y="416921"/>
                  </a:lnTo>
                  <a:lnTo>
                    <a:pt x="320438" y="414310"/>
                  </a:lnTo>
                  <a:lnTo>
                    <a:pt x="318849" y="412494"/>
                  </a:lnTo>
                  <a:lnTo>
                    <a:pt x="317713" y="413175"/>
                  </a:lnTo>
                  <a:lnTo>
                    <a:pt x="314649" y="410337"/>
                  </a:lnTo>
                  <a:lnTo>
                    <a:pt x="312833" y="410565"/>
                  </a:lnTo>
                  <a:lnTo>
                    <a:pt x="313514" y="411586"/>
                  </a:lnTo>
                  <a:lnTo>
                    <a:pt x="313059" y="411813"/>
                  </a:lnTo>
                  <a:lnTo>
                    <a:pt x="312606" y="412267"/>
                  </a:lnTo>
                  <a:lnTo>
                    <a:pt x="312152" y="412494"/>
                  </a:lnTo>
                  <a:lnTo>
                    <a:pt x="312606" y="413629"/>
                  </a:lnTo>
                  <a:lnTo>
                    <a:pt x="313173" y="414424"/>
                  </a:lnTo>
                  <a:lnTo>
                    <a:pt x="313854" y="414991"/>
                  </a:lnTo>
                  <a:lnTo>
                    <a:pt x="314762" y="415332"/>
                  </a:lnTo>
                  <a:lnTo>
                    <a:pt x="314762" y="416126"/>
                  </a:lnTo>
                  <a:lnTo>
                    <a:pt x="314195" y="416467"/>
                  </a:lnTo>
                  <a:lnTo>
                    <a:pt x="313968" y="416921"/>
                  </a:lnTo>
                  <a:lnTo>
                    <a:pt x="313400" y="418056"/>
                  </a:lnTo>
                  <a:lnTo>
                    <a:pt x="314649" y="418851"/>
                  </a:lnTo>
                  <a:lnTo>
                    <a:pt x="314308" y="419532"/>
                  </a:lnTo>
                  <a:lnTo>
                    <a:pt x="313287" y="419418"/>
                  </a:lnTo>
                  <a:lnTo>
                    <a:pt x="312719" y="417602"/>
                  </a:lnTo>
                  <a:lnTo>
                    <a:pt x="312038" y="416581"/>
                  </a:lnTo>
                  <a:lnTo>
                    <a:pt x="307384" y="414424"/>
                  </a:lnTo>
                  <a:lnTo>
                    <a:pt x="302390" y="409884"/>
                  </a:lnTo>
                  <a:lnTo>
                    <a:pt x="301255" y="409316"/>
                  </a:lnTo>
                  <a:lnTo>
                    <a:pt x="298644" y="406819"/>
                  </a:lnTo>
                  <a:lnTo>
                    <a:pt x="297622" y="406251"/>
                  </a:lnTo>
                  <a:lnTo>
                    <a:pt x="294785" y="406024"/>
                  </a:lnTo>
                  <a:lnTo>
                    <a:pt x="293649" y="405683"/>
                  </a:lnTo>
                  <a:lnTo>
                    <a:pt x="292741" y="405230"/>
                  </a:lnTo>
                  <a:lnTo>
                    <a:pt x="289336" y="401257"/>
                  </a:lnTo>
                  <a:lnTo>
                    <a:pt x="288769" y="401143"/>
                  </a:lnTo>
                  <a:lnTo>
                    <a:pt x="288088" y="399440"/>
                  </a:lnTo>
                  <a:lnTo>
                    <a:pt x="286498" y="398305"/>
                  </a:lnTo>
                  <a:lnTo>
                    <a:pt x="282072" y="396262"/>
                  </a:lnTo>
                  <a:lnTo>
                    <a:pt x="280936" y="395354"/>
                  </a:lnTo>
                  <a:lnTo>
                    <a:pt x="280028" y="394105"/>
                  </a:lnTo>
                  <a:lnTo>
                    <a:pt x="279461" y="392403"/>
                  </a:lnTo>
                  <a:lnTo>
                    <a:pt x="278326" y="392970"/>
                  </a:lnTo>
                  <a:lnTo>
                    <a:pt x="276509" y="393198"/>
                  </a:lnTo>
                  <a:lnTo>
                    <a:pt x="274807" y="392970"/>
                  </a:lnTo>
                  <a:lnTo>
                    <a:pt x="274126" y="391949"/>
                  </a:lnTo>
                  <a:lnTo>
                    <a:pt x="273445" y="390700"/>
                  </a:lnTo>
                  <a:lnTo>
                    <a:pt x="268791" y="388657"/>
                  </a:lnTo>
                  <a:lnTo>
                    <a:pt x="268110" y="385592"/>
                  </a:lnTo>
                  <a:lnTo>
                    <a:pt x="257894" y="379917"/>
                  </a:lnTo>
                  <a:lnTo>
                    <a:pt x="254829" y="377533"/>
                  </a:lnTo>
                  <a:lnTo>
                    <a:pt x="253921" y="378782"/>
                  </a:lnTo>
                  <a:lnTo>
                    <a:pt x="253240" y="380257"/>
                  </a:lnTo>
                  <a:lnTo>
                    <a:pt x="252899" y="381960"/>
                  </a:lnTo>
                  <a:lnTo>
                    <a:pt x="253013" y="384003"/>
                  </a:lnTo>
                  <a:lnTo>
                    <a:pt x="248586" y="382300"/>
                  </a:lnTo>
                  <a:lnTo>
                    <a:pt x="246770" y="380938"/>
                  </a:lnTo>
                  <a:lnTo>
                    <a:pt x="246997" y="379349"/>
                  </a:lnTo>
                  <a:lnTo>
                    <a:pt x="245181" y="376171"/>
                  </a:lnTo>
                  <a:lnTo>
                    <a:pt x="242456" y="374695"/>
                  </a:lnTo>
                  <a:lnTo>
                    <a:pt x="232695" y="372879"/>
                  </a:lnTo>
                  <a:lnTo>
                    <a:pt x="228041" y="371177"/>
                  </a:lnTo>
                  <a:lnTo>
                    <a:pt x="225203" y="369587"/>
                  </a:lnTo>
                  <a:lnTo>
                    <a:pt x="224295" y="369928"/>
                  </a:lnTo>
                  <a:lnTo>
                    <a:pt x="219868" y="369815"/>
                  </a:lnTo>
                  <a:lnTo>
                    <a:pt x="217598" y="369360"/>
                  </a:lnTo>
                  <a:lnTo>
                    <a:pt x="216803" y="368906"/>
                  </a:lnTo>
                  <a:lnTo>
                    <a:pt x="215782" y="367431"/>
                  </a:lnTo>
                  <a:lnTo>
                    <a:pt x="209539" y="366977"/>
                  </a:lnTo>
                  <a:lnTo>
                    <a:pt x="207041" y="367431"/>
                  </a:lnTo>
                  <a:lnTo>
                    <a:pt x="205793" y="368112"/>
                  </a:lnTo>
                  <a:lnTo>
                    <a:pt x="202955" y="370496"/>
                  </a:lnTo>
                  <a:lnTo>
                    <a:pt x="201934" y="371630"/>
                  </a:lnTo>
                  <a:lnTo>
                    <a:pt x="201253" y="372085"/>
                  </a:lnTo>
                  <a:lnTo>
                    <a:pt x="200458" y="372085"/>
                  </a:lnTo>
                  <a:lnTo>
                    <a:pt x="199663" y="371971"/>
                  </a:lnTo>
                  <a:lnTo>
                    <a:pt x="198869" y="372085"/>
                  </a:lnTo>
                  <a:lnTo>
                    <a:pt x="192966" y="376398"/>
                  </a:lnTo>
                  <a:lnTo>
                    <a:pt x="191264" y="376739"/>
                  </a:lnTo>
                  <a:lnTo>
                    <a:pt x="190129" y="377193"/>
                  </a:lnTo>
                  <a:lnTo>
                    <a:pt x="187745" y="379463"/>
                  </a:lnTo>
                  <a:lnTo>
                    <a:pt x="180594" y="384344"/>
                  </a:lnTo>
                  <a:lnTo>
                    <a:pt x="178551" y="387068"/>
                  </a:lnTo>
                  <a:lnTo>
                    <a:pt x="179005" y="389679"/>
                  </a:lnTo>
                  <a:lnTo>
                    <a:pt x="177983" y="391154"/>
                  </a:lnTo>
                  <a:lnTo>
                    <a:pt x="177756" y="391949"/>
                  </a:lnTo>
                  <a:lnTo>
                    <a:pt x="177643" y="392857"/>
                  </a:lnTo>
                  <a:lnTo>
                    <a:pt x="177302" y="393198"/>
                  </a:lnTo>
                  <a:lnTo>
                    <a:pt x="175826" y="394219"/>
                  </a:lnTo>
                  <a:lnTo>
                    <a:pt x="175259" y="394673"/>
                  </a:lnTo>
                  <a:lnTo>
                    <a:pt x="174692" y="396262"/>
                  </a:lnTo>
                  <a:lnTo>
                    <a:pt x="174918" y="397738"/>
                  </a:lnTo>
                  <a:lnTo>
                    <a:pt x="174918" y="399214"/>
                  </a:lnTo>
                  <a:lnTo>
                    <a:pt x="173556" y="400689"/>
                  </a:lnTo>
                  <a:lnTo>
                    <a:pt x="171059" y="401824"/>
                  </a:lnTo>
                  <a:lnTo>
                    <a:pt x="165611" y="403640"/>
                  </a:lnTo>
                  <a:lnTo>
                    <a:pt x="162773" y="405230"/>
                  </a:lnTo>
                  <a:lnTo>
                    <a:pt x="161297" y="406478"/>
                  </a:lnTo>
                  <a:lnTo>
                    <a:pt x="160049" y="407840"/>
                  </a:lnTo>
                  <a:lnTo>
                    <a:pt x="157778" y="411132"/>
                  </a:lnTo>
                  <a:lnTo>
                    <a:pt x="157438" y="412153"/>
                  </a:lnTo>
                  <a:lnTo>
                    <a:pt x="157551" y="414310"/>
                  </a:lnTo>
                  <a:lnTo>
                    <a:pt x="157438" y="415332"/>
                  </a:lnTo>
                  <a:lnTo>
                    <a:pt x="156870" y="417375"/>
                  </a:lnTo>
                  <a:lnTo>
                    <a:pt x="156189" y="418964"/>
                  </a:lnTo>
                  <a:lnTo>
                    <a:pt x="151649" y="424185"/>
                  </a:lnTo>
                  <a:lnTo>
                    <a:pt x="150060" y="427364"/>
                  </a:lnTo>
                  <a:lnTo>
                    <a:pt x="151535" y="430088"/>
                  </a:lnTo>
                  <a:lnTo>
                    <a:pt x="151535" y="430883"/>
                  </a:lnTo>
                  <a:lnTo>
                    <a:pt x="149265" y="431450"/>
                  </a:lnTo>
                  <a:lnTo>
                    <a:pt x="146427" y="434742"/>
                  </a:lnTo>
                  <a:lnTo>
                    <a:pt x="143930" y="435764"/>
                  </a:lnTo>
                  <a:lnTo>
                    <a:pt x="143136" y="436331"/>
                  </a:lnTo>
                  <a:lnTo>
                    <a:pt x="142568" y="437126"/>
                  </a:lnTo>
                  <a:lnTo>
                    <a:pt x="142341" y="437807"/>
                  </a:lnTo>
                  <a:lnTo>
                    <a:pt x="141773" y="438828"/>
                  </a:lnTo>
                  <a:lnTo>
                    <a:pt x="140639" y="439396"/>
                  </a:lnTo>
                  <a:lnTo>
                    <a:pt x="138255" y="439963"/>
                  </a:lnTo>
                  <a:lnTo>
                    <a:pt x="131331" y="444617"/>
                  </a:lnTo>
                  <a:lnTo>
                    <a:pt x="114418" y="448704"/>
                  </a:lnTo>
                  <a:lnTo>
                    <a:pt x="109650" y="451882"/>
                  </a:lnTo>
                  <a:lnTo>
                    <a:pt x="105564" y="452790"/>
                  </a:lnTo>
                  <a:lnTo>
                    <a:pt x="93645" y="452790"/>
                  </a:lnTo>
                  <a:lnTo>
                    <a:pt x="90921" y="453698"/>
                  </a:lnTo>
                  <a:lnTo>
                    <a:pt x="89673" y="453698"/>
                  </a:lnTo>
                  <a:lnTo>
                    <a:pt x="88878" y="453131"/>
                  </a:lnTo>
                  <a:lnTo>
                    <a:pt x="87856" y="452677"/>
                  </a:lnTo>
                  <a:lnTo>
                    <a:pt x="86835" y="452677"/>
                  </a:lnTo>
                  <a:lnTo>
                    <a:pt x="84905" y="446206"/>
                  </a:lnTo>
                  <a:lnTo>
                    <a:pt x="84451" y="442801"/>
                  </a:lnTo>
                  <a:lnTo>
                    <a:pt x="85927" y="439963"/>
                  </a:lnTo>
                  <a:lnTo>
                    <a:pt x="90127" y="435310"/>
                  </a:lnTo>
                  <a:lnTo>
                    <a:pt x="92056" y="432131"/>
                  </a:lnTo>
                  <a:lnTo>
                    <a:pt x="97051" y="427931"/>
                  </a:lnTo>
                  <a:lnTo>
                    <a:pt x="99207" y="425548"/>
                  </a:lnTo>
                  <a:lnTo>
                    <a:pt x="100002" y="423959"/>
                  </a:lnTo>
                  <a:lnTo>
                    <a:pt x="100797" y="420894"/>
                  </a:lnTo>
                  <a:lnTo>
                    <a:pt x="101478" y="419305"/>
                  </a:lnTo>
                  <a:lnTo>
                    <a:pt x="102499" y="418056"/>
                  </a:lnTo>
                  <a:lnTo>
                    <a:pt x="103861" y="416921"/>
                  </a:lnTo>
                  <a:lnTo>
                    <a:pt x="104996" y="415445"/>
                  </a:lnTo>
                  <a:lnTo>
                    <a:pt x="105223" y="413062"/>
                  </a:lnTo>
                  <a:lnTo>
                    <a:pt x="104883" y="412267"/>
                  </a:lnTo>
                  <a:lnTo>
                    <a:pt x="103748" y="409770"/>
                  </a:lnTo>
                  <a:lnTo>
                    <a:pt x="101591" y="407613"/>
                  </a:lnTo>
                  <a:lnTo>
                    <a:pt x="100456" y="405116"/>
                  </a:lnTo>
                  <a:lnTo>
                    <a:pt x="101818" y="400689"/>
                  </a:lnTo>
                  <a:lnTo>
                    <a:pt x="98867" y="400121"/>
                  </a:lnTo>
                  <a:lnTo>
                    <a:pt x="94894" y="402732"/>
                  </a:lnTo>
                  <a:lnTo>
                    <a:pt x="92056" y="402959"/>
                  </a:lnTo>
                  <a:lnTo>
                    <a:pt x="75143" y="407840"/>
                  </a:lnTo>
                  <a:lnTo>
                    <a:pt x="71284" y="407727"/>
                  </a:lnTo>
                  <a:lnTo>
                    <a:pt x="70376" y="407500"/>
                  </a:lnTo>
                  <a:lnTo>
                    <a:pt x="69468" y="406592"/>
                  </a:lnTo>
                  <a:lnTo>
                    <a:pt x="68900" y="405456"/>
                  </a:lnTo>
                  <a:lnTo>
                    <a:pt x="68219" y="404435"/>
                  </a:lnTo>
                  <a:lnTo>
                    <a:pt x="66971" y="403981"/>
                  </a:lnTo>
                  <a:lnTo>
                    <a:pt x="64473" y="403527"/>
                  </a:lnTo>
                  <a:lnTo>
                    <a:pt x="62657" y="402732"/>
                  </a:lnTo>
                  <a:lnTo>
                    <a:pt x="52328" y="396376"/>
                  </a:lnTo>
                  <a:lnTo>
                    <a:pt x="48468" y="394900"/>
                  </a:lnTo>
                  <a:lnTo>
                    <a:pt x="42793" y="391836"/>
                  </a:lnTo>
                  <a:lnTo>
                    <a:pt x="41545" y="391495"/>
                  </a:lnTo>
                  <a:lnTo>
                    <a:pt x="40296" y="391608"/>
                  </a:lnTo>
                  <a:lnTo>
                    <a:pt x="39161" y="391949"/>
                  </a:lnTo>
                  <a:lnTo>
                    <a:pt x="38026" y="392176"/>
                  </a:lnTo>
                  <a:lnTo>
                    <a:pt x="36777" y="391608"/>
                  </a:lnTo>
                  <a:lnTo>
                    <a:pt x="35869" y="390587"/>
                  </a:lnTo>
                  <a:lnTo>
                    <a:pt x="35415" y="389452"/>
                  </a:lnTo>
                  <a:lnTo>
                    <a:pt x="35074" y="388203"/>
                  </a:lnTo>
                  <a:lnTo>
                    <a:pt x="34507" y="386841"/>
                  </a:lnTo>
                  <a:lnTo>
                    <a:pt x="33599" y="385819"/>
                  </a:lnTo>
                  <a:lnTo>
                    <a:pt x="31669" y="384457"/>
                  </a:lnTo>
                  <a:lnTo>
                    <a:pt x="30761" y="383549"/>
                  </a:lnTo>
                  <a:lnTo>
                    <a:pt x="30194" y="382528"/>
                  </a:lnTo>
                  <a:lnTo>
                    <a:pt x="29058" y="379803"/>
                  </a:lnTo>
                  <a:lnTo>
                    <a:pt x="28264" y="378441"/>
                  </a:lnTo>
                  <a:lnTo>
                    <a:pt x="26107" y="375944"/>
                  </a:lnTo>
                  <a:lnTo>
                    <a:pt x="25653" y="375376"/>
                  </a:lnTo>
                  <a:lnTo>
                    <a:pt x="25313" y="374128"/>
                  </a:lnTo>
                  <a:lnTo>
                    <a:pt x="25313" y="373447"/>
                  </a:lnTo>
                  <a:lnTo>
                    <a:pt x="25540" y="372652"/>
                  </a:lnTo>
                  <a:lnTo>
                    <a:pt x="26334" y="368452"/>
                  </a:lnTo>
                  <a:lnTo>
                    <a:pt x="27015" y="367317"/>
                  </a:lnTo>
                  <a:lnTo>
                    <a:pt x="30307" y="365501"/>
                  </a:lnTo>
                  <a:lnTo>
                    <a:pt x="27810" y="363344"/>
                  </a:lnTo>
                  <a:lnTo>
                    <a:pt x="24859" y="360280"/>
                  </a:lnTo>
                  <a:lnTo>
                    <a:pt x="22702" y="356534"/>
                  </a:lnTo>
                  <a:lnTo>
                    <a:pt x="22361" y="352334"/>
                  </a:lnTo>
                  <a:lnTo>
                    <a:pt x="23383" y="350518"/>
                  </a:lnTo>
                  <a:lnTo>
                    <a:pt x="28377" y="346772"/>
                  </a:lnTo>
                  <a:lnTo>
                    <a:pt x="31669" y="340983"/>
                  </a:lnTo>
                  <a:lnTo>
                    <a:pt x="33031" y="339962"/>
                  </a:lnTo>
                  <a:lnTo>
                    <a:pt x="31896" y="337124"/>
                  </a:lnTo>
                  <a:lnTo>
                    <a:pt x="32577" y="334399"/>
                  </a:lnTo>
                  <a:lnTo>
                    <a:pt x="34393" y="332243"/>
                  </a:lnTo>
                  <a:lnTo>
                    <a:pt x="36664" y="330994"/>
                  </a:lnTo>
                  <a:lnTo>
                    <a:pt x="38480" y="330994"/>
                  </a:lnTo>
                  <a:lnTo>
                    <a:pt x="41999" y="332016"/>
                  </a:lnTo>
                  <a:lnTo>
                    <a:pt x="43701" y="332016"/>
                  </a:lnTo>
                  <a:lnTo>
                    <a:pt x="43134" y="330200"/>
                  </a:lnTo>
                  <a:lnTo>
                    <a:pt x="40183" y="324638"/>
                  </a:lnTo>
                  <a:lnTo>
                    <a:pt x="39842" y="323502"/>
                  </a:lnTo>
                  <a:lnTo>
                    <a:pt x="39274" y="320097"/>
                  </a:lnTo>
                  <a:lnTo>
                    <a:pt x="38139" y="317146"/>
                  </a:lnTo>
                  <a:lnTo>
                    <a:pt x="38253" y="316919"/>
                  </a:lnTo>
                  <a:lnTo>
                    <a:pt x="38707" y="314762"/>
                  </a:lnTo>
                  <a:lnTo>
                    <a:pt x="38934" y="314649"/>
                  </a:lnTo>
                  <a:lnTo>
                    <a:pt x="38934" y="313968"/>
                  </a:lnTo>
                  <a:lnTo>
                    <a:pt x="39047" y="313627"/>
                  </a:lnTo>
                  <a:lnTo>
                    <a:pt x="39047" y="313173"/>
                  </a:lnTo>
                  <a:lnTo>
                    <a:pt x="38820" y="312379"/>
                  </a:lnTo>
                  <a:lnTo>
                    <a:pt x="38366" y="311697"/>
                  </a:lnTo>
                  <a:lnTo>
                    <a:pt x="36664" y="309768"/>
                  </a:lnTo>
                  <a:lnTo>
                    <a:pt x="31783" y="307725"/>
                  </a:lnTo>
                  <a:lnTo>
                    <a:pt x="30080" y="307611"/>
                  </a:lnTo>
                  <a:lnTo>
                    <a:pt x="25313" y="308519"/>
                  </a:lnTo>
                  <a:lnTo>
                    <a:pt x="23497" y="308065"/>
                  </a:lnTo>
                  <a:lnTo>
                    <a:pt x="16800" y="304206"/>
                  </a:lnTo>
                  <a:lnTo>
                    <a:pt x="13621" y="301482"/>
                  </a:lnTo>
                  <a:lnTo>
                    <a:pt x="11918" y="298644"/>
                  </a:lnTo>
                  <a:lnTo>
                    <a:pt x="12146" y="291039"/>
                  </a:lnTo>
                  <a:lnTo>
                    <a:pt x="11578" y="287066"/>
                  </a:lnTo>
                  <a:lnTo>
                    <a:pt x="9081" y="285250"/>
                  </a:lnTo>
                  <a:lnTo>
                    <a:pt x="5675" y="284909"/>
                  </a:lnTo>
                  <a:lnTo>
                    <a:pt x="4654" y="284001"/>
                  </a:lnTo>
                  <a:lnTo>
                    <a:pt x="3519" y="281958"/>
                  </a:lnTo>
                  <a:lnTo>
                    <a:pt x="3292" y="280709"/>
                  </a:lnTo>
                  <a:lnTo>
                    <a:pt x="3405" y="279574"/>
                  </a:lnTo>
                  <a:lnTo>
                    <a:pt x="3292" y="278666"/>
                  </a:lnTo>
                  <a:lnTo>
                    <a:pt x="1703" y="277304"/>
                  </a:lnTo>
                  <a:lnTo>
                    <a:pt x="0" y="274693"/>
                  </a:lnTo>
                  <a:lnTo>
                    <a:pt x="1135" y="273104"/>
                  </a:lnTo>
                  <a:lnTo>
                    <a:pt x="2611" y="271856"/>
                  </a:lnTo>
                  <a:lnTo>
                    <a:pt x="2951" y="271629"/>
                  </a:lnTo>
                  <a:lnTo>
                    <a:pt x="6357" y="269699"/>
                  </a:lnTo>
                  <a:lnTo>
                    <a:pt x="7265" y="269585"/>
                  </a:lnTo>
                  <a:lnTo>
                    <a:pt x="8967" y="269699"/>
                  </a:lnTo>
                  <a:lnTo>
                    <a:pt x="9762" y="269585"/>
                  </a:lnTo>
                  <a:lnTo>
                    <a:pt x="10556" y="269131"/>
                  </a:lnTo>
                  <a:lnTo>
                    <a:pt x="12259" y="267769"/>
                  </a:lnTo>
                  <a:lnTo>
                    <a:pt x="12940" y="267429"/>
                  </a:lnTo>
                  <a:lnTo>
                    <a:pt x="16345" y="267996"/>
                  </a:lnTo>
                  <a:lnTo>
                    <a:pt x="19864" y="269926"/>
                  </a:lnTo>
                  <a:lnTo>
                    <a:pt x="23383" y="271175"/>
                  </a:lnTo>
                  <a:lnTo>
                    <a:pt x="26561" y="269699"/>
                  </a:lnTo>
                  <a:lnTo>
                    <a:pt x="26788" y="268791"/>
                  </a:lnTo>
                  <a:lnTo>
                    <a:pt x="26221" y="268110"/>
                  </a:lnTo>
                  <a:lnTo>
                    <a:pt x="25767" y="267315"/>
                  </a:lnTo>
                  <a:lnTo>
                    <a:pt x="26334" y="266180"/>
                  </a:lnTo>
                  <a:lnTo>
                    <a:pt x="27129" y="265840"/>
                  </a:lnTo>
                  <a:lnTo>
                    <a:pt x="29399" y="265840"/>
                  </a:lnTo>
                  <a:lnTo>
                    <a:pt x="30307" y="265613"/>
                  </a:lnTo>
                  <a:lnTo>
                    <a:pt x="31783" y="264364"/>
                  </a:lnTo>
                  <a:lnTo>
                    <a:pt x="33485" y="261413"/>
                  </a:lnTo>
                  <a:lnTo>
                    <a:pt x="34734" y="260164"/>
                  </a:lnTo>
                  <a:lnTo>
                    <a:pt x="38253" y="258575"/>
                  </a:lnTo>
                  <a:lnTo>
                    <a:pt x="41658" y="257667"/>
                  </a:lnTo>
                  <a:lnTo>
                    <a:pt x="42452" y="258008"/>
                  </a:lnTo>
                  <a:lnTo>
                    <a:pt x="43701" y="259483"/>
                  </a:lnTo>
                  <a:lnTo>
                    <a:pt x="44269" y="259710"/>
                  </a:lnTo>
                  <a:lnTo>
                    <a:pt x="44950" y="259029"/>
                  </a:lnTo>
                  <a:lnTo>
                    <a:pt x="46766" y="255624"/>
                  </a:lnTo>
                  <a:lnTo>
                    <a:pt x="49377" y="253354"/>
                  </a:lnTo>
                  <a:lnTo>
                    <a:pt x="49377" y="251197"/>
                  </a:lnTo>
                  <a:lnTo>
                    <a:pt x="48355" y="248473"/>
                  </a:lnTo>
                  <a:lnTo>
                    <a:pt x="47901" y="244500"/>
                  </a:lnTo>
                  <a:lnTo>
                    <a:pt x="48355" y="243705"/>
                  </a:lnTo>
                  <a:lnTo>
                    <a:pt x="51533" y="239960"/>
                  </a:lnTo>
                  <a:lnTo>
                    <a:pt x="53577" y="236327"/>
                  </a:lnTo>
                  <a:lnTo>
                    <a:pt x="54484" y="234284"/>
                  </a:lnTo>
                  <a:lnTo>
                    <a:pt x="54598" y="232581"/>
                  </a:lnTo>
                  <a:lnTo>
                    <a:pt x="53803" y="232014"/>
                  </a:lnTo>
                  <a:lnTo>
                    <a:pt x="49604" y="230198"/>
                  </a:lnTo>
                  <a:lnTo>
                    <a:pt x="48355" y="229176"/>
                  </a:lnTo>
                  <a:lnTo>
                    <a:pt x="47561" y="227587"/>
                  </a:lnTo>
                  <a:lnTo>
                    <a:pt x="46880" y="225884"/>
                  </a:lnTo>
                  <a:lnTo>
                    <a:pt x="46312" y="224863"/>
                  </a:lnTo>
                  <a:lnTo>
                    <a:pt x="45971" y="224295"/>
                  </a:lnTo>
                  <a:lnTo>
                    <a:pt x="41771" y="221117"/>
                  </a:lnTo>
                  <a:lnTo>
                    <a:pt x="37345" y="218620"/>
                  </a:lnTo>
                  <a:lnTo>
                    <a:pt x="36664" y="216577"/>
                  </a:lnTo>
                  <a:lnTo>
                    <a:pt x="36096" y="210901"/>
                  </a:lnTo>
                  <a:lnTo>
                    <a:pt x="35755" y="209879"/>
                  </a:lnTo>
                  <a:lnTo>
                    <a:pt x="34734" y="208290"/>
                  </a:lnTo>
                  <a:lnTo>
                    <a:pt x="34507" y="207155"/>
                  </a:lnTo>
                  <a:lnTo>
                    <a:pt x="34734" y="206020"/>
                  </a:lnTo>
                  <a:lnTo>
                    <a:pt x="35869" y="203636"/>
                  </a:lnTo>
                  <a:lnTo>
                    <a:pt x="36096" y="202842"/>
                  </a:lnTo>
                  <a:lnTo>
                    <a:pt x="35529" y="200799"/>
                  </a:lnTo>
                  <a:lnTo>
                    <a:pt x="34393" y="200004"/>
                  </a:lnTo>
                  <a:lnTo>
                    <a:pt x="31215" y="199210"/>
                  </a:lnTo>
                  <a:lnTo>
                    <a:pt x="29967" y="198188"/>
                  </a:lnTo>
                  <a:lnTo>
                    <a:pt x="27810" y="196031"/>
                  </a:lnTo>
                  <a:lnTo>
                    <a:pt x="26561" y="195577"/>
                  </a:lnTo>
                  <a:lnTo>
                    <a:pt x="24064" y="195009"/>
                  </a:lnTo>
                  <a:lnTo>
                    <a:pt x="21453" y="193080"/>
                  </a:lnTo>
                  <a:lnTo>
                    <a:pt x="19524" y="190129"/>
                  </a:lnTo>
                  <a:lnTo>
                    <a:pt x="18389" y="184340"/>
                  </a:lnTo>
                  <a:lnTo>
                    <a:pt x="18162" y="181843"/>
                  </a:lnTo>
                  <a:lnTo>
                    <a:pt x="18275" y="179345"/>
                  </a:lnTo>
                  <a:lnTo>
                    <a:pt x="18843" y="177075"/>
                  </a:lnTo>
                  <a:lnTo>
                    <a:pt x="20091" y="175032"/>
                  </a:lnTo>
                  <a:lnTo>
                    <a:pt x="21567" y="174124"/>
                  </a:lnTo>
                  <a:lnTo>
                    <a:pt x="24178" y="173329"/>
                  </a:lnTo>
                  <a:lnTo>
                    <a:pt x="24972" y="173670"/>
                  </a:lnTo>
                  <a:lnTo>
                    <a:pt x="25653" y="174010"/>
                  </a:lnTo>
                  <a:lnTo>
                    <a:pt x="26221" y="174918"/>
                  </a:lnTo>
                  <a:lnTo>
                    <a:pt x="26788" y="174692"/>
                  </a:lnTo>
                  <a:lnTo>
                    <a:pt x="26902" y="174010"/>
                  </a:lnTo>
                  <a:lnTo>
                    <a:pt x="27015" y="173102"/>
                  </a:lnTo>
                  <a:lnTo>
                    <a:pt x="27129" y="172421"/>
                  </a:lnTo>
                  <a:lnTo>
                    <a:pt x="27810" y="172308"/>
                  </a:lnTo>
                  <a:lnTo>
                    <a:pt x="30194" y="172308"/>
                  </a:lnTo>
                  <a:lnTo>
                    <a:pt x="32237" y="171740"/>
                  </a:lnTo>
                  <a:lnTo>
                    <a:pt x="34393" y="170605"/>
                  </a:lnTo>
                  <a:lnTo>
                    <a:pt x="36323" y="168902"/>
                  </a:lnTo>
                  <a:lnTo>
                    <a:pt x="37685" y="166632"/>
                  </a:lnTo>
                  <a:lnTo>
                    <a:pt x="38253" y="164703"/>
                  </a:lnTo>
                  <a:lnTo>
                    <a:pt x="39047" y="163000"/>
                  </a:lnTo>
                  <a:lnTo>
                    <a:pt x="40069" y="161751"/>
                  </a:lnTo>
                  <a:lnTo>
                    <a:pt x="40296" y="162660"/>
                  </a:lnTo>
                  <a:close/>
                  <a:moveTo>
                    <a:pt x="564937" y="440304"/>
                  </a:moveTo>
                  <a:lnTo>
                    <a:pt x="568002" y="439850"/>
                  </a:lnTo>
                  <a:lnTo>
                    <a:pt x="569705" y="436899"/>
                  </a:lnTo>
                  <a:lnTo>
                    <a:pt x="569591" y="436445"/>
                  </a:lnTo>
                  <a:lnTo>
                    <a:pt x="569591" y="435991"/>
                  </a:lnTo>
                  <a:lnTo>
                    <a:pt x="569705" y="435650"/>
                  </a:lnTo>
                  <a:lnTo>
                    <a:pt x="569932" y="435423"/>
                  </a:lnTo>
                  <a:lnTo>
                    <a:pt x="570045" y="435196"/>
                  </a:lnTo>
                  <a:lnTo>
                    <a:pt x="570727" y="433834"/>
                  </a:lnTo>
                  <a:lnTo>
                    <a:pt x="570953" y="431564"/>
                  </a:lnTo>
                  <a:lnTo>
                    <a:pt x="570613" y="429294"/>
                  </a:lnTo>
                  <a:lnTo>
                    <a:pt x="569932" y="428045"/>
                  </a:lnTo>
                  <a:lnTo>
                    <a:pt x="567094" y="428499"/>
                  </a:lnTo>
                  <a:lnTo>
                    <a:pt x="564029" y="430088"/>
                  </a:lnTo>
                  <a:lnTo>
                    <a:pt x="563008" y="431110"/>
                  </a:lnTo>
                  <a:lnTo>
                    <a:pt x="561532" y="432585"/>
                  </a:lnTo>
                  <a:lnTo>
                    <a:pt x="560511" y="435764"/>
                  </a:lnTo>
                  <a:lnTo>
                    <a:pt x="561873" y="438601"/>
                  </a:lnTo>
                  <a:lnTo>
                    <a:pt x="564937" y="440304"/>
                  </a:lnTo>
                  <a:close/>
                  <a:moveTo>
                    <a:pt x="567208" y="702852"/>
                  </a:moveTo>
                  <a:lnTo>
                    <a:pt x="567208" y="702852"/>
                  </a:lnTo>
                  <a:lnTo>
                    <a:pt x="567321" y="702738"/>
                  </a:lnTo>
                  <a:lnTo>
                    <a:pt x="567208" y="702738"/>
                  </a:lnTo>
                  <a:lnTo>
                    <a:pt x="567208" y="702852"/>
                  </a:lnTo>
                  <a:lnTo>
                    <a:pt x="567208" y="702852"/>
                  </a:lnTo>
                  <a:lnTo>
                    <a:pt x="567208" y="702852"/>
                  </a:lnTo>
                  <a:close/>
                  <a:moveTo>
                    <a:pt x="523166" y="1336690"/>
                  </a:moveTo>
                  <a:lnTo>
                    <a:pt x="526912" y="1340208"/>
                  </a:lnTo>
                  <a:lnTo>
                    <a:pt x="528274" y="1342138"/>
                  </a:lnTo>
                  <a:lnTo>
                    <a:pt x="528501" y="1344862"/>
                  </a:lnTo>
                  <a:lnTo>
                    <a:pt x="526231" y="1348041"/>
                  </a:lnTo>
                  <a:lnTo>
                    <a:pt x="522939" y="1347587"/>
                  </a:lnTo>
                  <a:lnTo>
                    <a:pt x="519534" y="1345089"/>
                  </a:lnTo>
                  <a:lnTo>
                    <a:pt x="517264" y="1342252"/>
                  </a:lnTo>
                  <a:lnTo>
                    <a:pt x="516809" y="1341457"/>
                  </a:lnTo>
                  <a:lnTo>
                    <a:pt x="516015" y="1339527"/>
                  </a:lnTo>
                  <a:lnTo>
                    <a:pt x="515788" y="1337598"/>
                  </a:lnTo>
                  <a:lnTo>
                    <a:pt x="516923" y="1336690"/>
                  </a:lnTo>
                  <a:lnTo>
                    <a:pt x="517377" y="1336576"/>
                  </a:lnTo>
                  <a:lnTo>
                    <a:pt x="518058" y="1336009"/>
                  </a:lnTo>
                  <a:lnTo>
                    <a:pt x="518512" y="1335895"/>
                  </a:lnTo>
                  <a:lnTo>
                    <a:pt x="519080" y="1336122"/>
                  </a:lnTo>
                  <a:lnTo>
                    <a:pt x="519988" y="1337257"/>
                  </a:lnTo>
                  <a:lnTo>
                    <a:pt x="520442" y="1337484"/>
                  </a:lnTo>
                  <a:lnTo>
                    <a:pt x="521350" y="1337711"/>
                  </a:lnTo>
                  <a:lnTo>
                    <a:pt x="522031" y="1338052"/>
                  </a:lnTo>
                  <a:lnTo>
                    <a:pt x="522599" y="1337938"/>
                  </a:lnTo>
                  <a:lnTo>
                    <a:pt x="523166" y="1336690"/>
                  </a:lnTo>
                  <a:close/>
                  <a:moveTo>
                    <a:pt x="549727" y="1202521"/>
                  </a:moveTo>
                  <a:lnTo>
                    <a:pt x="551089" y="1202635"/>
                  </a:lnTo>
                  <a:lnTo>
                    <a:pt x="552111" y="1202294"/>
                  </a:lnTo>
                  <a:lnTo>
                    <a:pt x="552905" y="1201840"/>
                  </a:lnTo>
                  <a:lnTo>
                    <a:pt x="553814" y="1201727"/>
                  </a:lnTo>
                  <a:lnTo>
                    <a:pt x="554495" y="1202408"/>
                  </a:lnTo>
                  <a:lnTo>
                    <a:pt x="555970" y="1203316"/>
                  </a:lnTo>
                  <a:lnTo>
                    <a:pt x="557673" y="1204111"/>
                  </a:lnTo>
                  <a:lnTo>
                    <a:pt x="559035" y="1204337"/>
                  </a:lnTo>
                  <a:lnTo>
                    <a:pt x="557900" y="1205700"/>
                  </a:lnTo>
                  <a:lnTo>
                    <a:pt x="556424" y="1205813"/>
                  </a:lnTo>
                  <a:lnTo>
                    <a:pt x="554835" y="1205132"/>
                  </a:lnTo>
                  <a:lnTo>
                    <a:pt x="553700" y="1204337"/>
                  </a:lnTo>
                  <a:lnTo>
                    <a:pt x="552338" y="1205019"/>
                  </a:lnTo>
                  <a:lnTo>
                    <a:pt x="551203" y="1204792"/>
                  </a:lnTo>
                  <a:lnTo>
                    <a:pt x="550295" y="1203883"/>
                  </a:lnTo>
                  <a:lnTo>
                    <a:pt x="549727" y="1202521"/>
                  </a:lnTo>
                  <a:close/>
                  <a:moveTo>
                    <a:pt x="865625" y="1157912"/>
                  </a:moveTo>
                  <a:lnTo>
                    <a:pt x="868576" y="1158252"/>
                  </a:lnTo>
                  <a:lnTo>
                    <a:pt x="874138" y="1160750"/>
                  </a:lnTo>
                  <a:lnTo>
                    <a:pt x="877543" y="1161317"/>
                  </a:lnTo>
                  <a:lnTo>
                    <a:pt x="877203" y="1162339"/>
                  </a:lnTo>
                  <a:lnTo>
                    <a:pt x="876635" y="1162906"/>
                  </a:lnTo>
                  <a:lnTo>
                    <a:pt x="875840" y="1163020"/>
                  </a:lnTo>
                  <a:lnTo>
                    <a:pt x="874819" y="1162906"/>
                  </a:lnTo>
                  <a:lnTo>
                    <a:pt x="870846" y="1165517"/>
                  </a:lnTo>
                  <a:lnTo>
                    <a:pt x="869484" y="1167220"/>
                  </a:lnTo>
                  <a:lnTo>
                    <a:pt x="868803" y="1168809"/>
                  </a:lnTo>
                  <a:lnTo>
                    <a:pt x="868462" y="1170625"/>
                  </a:lnTo>
                  <a:lnTo>
                    <a:pt x="870051" y="1170625"/>
                  </a:lnTo>
                  <a:lnTo>
                    <a:pt x="865284" y="1178457"/>
                  </a:lnTo>
                  <a:lnTo>
                    <a:pt x="862673" y="1184814"/>
                  </a:lnTo>
                  <a:lnTo>
                    <a:pt x="852230" y="1198208"/>
                  </a:lnTo>
                  <a:lnTo>
                    <a:pt x="843490" y="1211943"/>
                  </a:lnTo>
                  <a:lnTo>
                    <a:pt x="841674" y="1215802"/>
                  </a:lnTo>
                  <a:lnTo>
                    <a:pt x="839971" y="1218413"/>
                  </a:lnTo>
                  <a:lnTo>
                    <a:pt x="837588" y="1220456"/>
                  </a:lnTo>
                  <a:lnTo>
                    <a:pt x="834863" y="1224656"/>
                  </a:lnTo>
                  <a:lnTo>
                    <a:pt x="834182" y="1226358"/>
                  </a:lnTo>
                  <a:lnTo>
                    <a:pt x="834296" y="1227721"/>
                  </a:lnTo>
                  <a:lnTo>
                    <a:pt x="835317" y="1229990"/>
                  </a:lnTo>
                  <a:lnTo>
                    <a:pt x="835431" y="1231352"/>
                  </a:lnTo>
                  <a:lnTo>
                    <a:pt x="834977" y="1232602"/>
                  </a:lnTo>
                  <a:lnTo>
                    <a:pt x="833615" y="1233964"/>
                  </a:lnTo>
                  <a:lnTo>
                    <a:pt x="833274" y="1235098"/>
                  </a:lnTo>
                  <a:lnTo>
                    <a:pt x="833047" y="1237596"/>
                  </a:lnTo>
                  <a:lnTo>
                    <a:pt x="831912" y="1241115"/>
                  </a:lnTo>
                  <a:lnTo>
                    <a:pt x="831345" y="1243725"/>
                  </a:lnTo>
                  <a:lnTo>
                    <a:pt x="829869" y="1248152"/>
                  </a:lnTo>
                  <a:lnTo>
                    <a:pt x="825215" y="1253714"/>
                  </a:lnTo>
                  <a:lnTo>
                    <a:pt x="823399" y="1257119"/>
                  </a:lnTo>
                  <a:lnTo>
                    <a:pt x="822945" y="1259162"/>
                  </a:lnTo>
                  <a:lnTo>
                    <a:pt x="822718" y="1261319"/>
                  </a:lnTo>
                  <a:lnTo>
                    <a:pt x="822945" y="1273351"/>
                  </a:lnTo>
                  <a:lnTo>
                    <a:pt x="823399" y="1275394"/>
                  </a:lnTo>
                  <a:lnTo>
                    <a:pt x="824080" y="1277097"/>
                  </a:lnTo>
                  <a:lnTo>
                    <a:pt x="824761" y="1278005"/>
                  </a:lnTo>
                  <a:lnTo>
                    <a:pt x="831458" y="1281751"/>
                  </a:lnTo>
                  <a:lnTo>
                    <a:pt x="835091" y="1282432"/>
                  </a:lnTo>
                  <a:lnTo>
                    <a:pt x="836907" y="1283681"/>
                  </a:lnTo>
                  <a:lnTo>
                    <a:pt x="838382" y="1285724"/>
                  </a:lnTo>
                  <a:lnTo>
                    <a:pt x="839290" y="1288675"/>
                  </a:lnTo>
                  <a:lnTo>
                    <a:pt x="837701" y="1287200"/>
                  </a:lnTo>
                  <a:lnTo>
                    <a:pt x="836793" y="1287767"/>
                  </a:lnTo>
                  <a:lnTo>
                    <a:pt x="836112" y="1289129"/>
                  </a:lnTo>
                  <a:lnTo>
                    <a:pt x="835317" y="1290378"/>
                  </a:lnTo>
                  <a:lnTo>
                    <a:pt x="835431" y="1288334"/>
                  </a:lnTo>
                  <a:lnTo>
                    <a:pt x="834863" y="1287426"/>
                  </a:lnTo>
                  <a:lnTo>
                    <a:pt x="833842" y="1287426"/>
                  </a:lnTo>
                  <a:lnTo>
                    <a:pt x="832593" y="1287994"/>
                  </a:lnTo>
                  <a:lnTo>
                    <a:pt x="833161" y="1289469"/>
                  </a:lnTo>
                  <a:lnTo>
                    <a:pt x="831685" y="1291967"/>
                  </a:lnTo>
                  <a:lnTo>
                    <a:pt x="832820" y="1295713"/>
                  </a:lnTo>
                  <a:lnTo>
                    <a:pt x="834977" y="1298323"/>
                  </a:lnTo>
                  <a:lnTo>
                    <a:pt x="836566" y="1297189"/>
                  </a:lnTo>
                  <a:lnTo>
                    <a:pt x="837928" y="1297983"/>
                  </a:lnTo>
                  <a:lnTo>
                    <a:pt x="837928" y="1298777"/>
                  </a:lnTo>
                  <a:lnTo>
                    <a:pt x="836112" y="1299004"/>
                  </a:lnTo>
                  <a:lnTo>
                    <a:pt x="836339" y="1300820"/>
                  </a:lnTo>
                  <a:lnTo>
                    <a:pt x="837815" y="1302864"/>
                  </a:lnTo>
                  <a:lnTo>
                    <a:pt x="839517" y="1303772"/>
                  </a:lnTo>
                  <a:lnTo>
                    <a:pt x="841901" y="1303999"/>
                  </a:lnTo>
                  <a:lnTo>
                    <a:pt x="843263" y="1304907"/>
                  </a:lnTo>
                  <a:lnTo>
                    <a:pt x="843717" y="1306723"/>
                  </a:lnTo>
                  <a:lnTo>
                    <a:pt x="843263" y="1309674"/>
                  </a:lnTo>
                  <a:lnTo>
                    <a:pt x="841788" y="1308880"/>
                  </a:lnTo>
                  <a:lnTo>
                    <a:pt x="841220" y="1309902"/>
                  </a:lnTo>
                  <a:lnTo>
                    <a:pt x="841333" y="1311377"/>
                  </a:lnTo>
                  <a:lnTo>
                    <a:pt x="842128" y="1312171"/>
                  </a:lnTo>
                  <a:lnTo>
                    <a:pt x="844058" y="1311945"/>
                  </a:lnTo>
                  <a:lnTo>
                    <a:pt x="844966" y="1312398"/>
                  </a:lnTo>
                  <a:lnTo>
                    <a:pt x="845760" y="1313874"/>
                  </a:lnTo>
                  <a:lnTo>
                    <a:pt x="845987" y="1315804"/>
                  </a:lnTo>
                  <a:lnTo>
                    <a:pt x="845193" y="1316144"/>
                  </a:lnTo>
                  <a:lnTo>
                    <a:pt x="844171" y="1315691"/>
                  </a:lnTo>
                  <a:lnTo>
                    <a:pt x="843604" y="1315009"/>
                  </a:lnTo>
                  <a:lnTo>
                    <a:pt x="843036" y="1315236"/>
                  </a:lnTo>
                  <a:lnTo>
                    <a:pt x="839631" y="1317166"/>
                  </a:lnTo>
                  <a:lnTo>
                    <a:pt x="840312" y="1317960"/>
                  </a:lnTo>
                  <a:lnTo>
                    <a:pt x="839404" y="1318415"/>
                  </a:lnTo>
                  <a:lnTo>
                    <a:pt x="839177" y="1318641"/>
                  </a:lnTo>
                  <a:lnTo>
                    <a:pt x="839631" y="1319436"/>
                  </a:lnTo>
                  <a:lnTo>
                    <a:pt x="839631" y="1320344"/>
                  </a:lnTo>
                  <a:lnTo>
                    <a:pt x="837361" y="1320458"/>
                  </a:lnTo>
                  <a:lnTo>
                    <a:pt x="835658" y="1321366"/>
                  </a:lnTo>
                  <a:lnTo>
                    <a:pt x="834182" y="1322387"/>
                  </a:lnTo>
                  <a:lnTo>
                    <a:pt x="832707" y="1322841"/>
                  </a:lnTo>
                  <a:lnTo>
                    <a:pt x="830664" y="1323863"/>
                  </a:lnTo>
                  <a:lnTo>
                    <a:pt x="829075" y="1326247"/>
                  </a:lnTo>
                  <a:lnTo>
                    <a:pt x="824193" y="1338846"/>
                  </a:lnTo>
                  <a:lnTo>
                    <a:pt x="824080" y="1340208"/>
                  </a:lnTo>
                  <a:lnTo>
                    <a:pt x="822831" y="1341343"/>
                  </a:lnTo>
                  <a:lnTo>
                    <a:pt x="823285" y="1343727"/>
                  </a:lnTo>
                  <a:lnTo>
                    <a:pt x="825102" y="1347587"/>
                  </a:lnTo>
                  <a:lnTo>
                    <a:pt x="826804" y="1354737"/>
                  </a:lnTo>
                  <a:lnTo>
                    <a:pt x="826691" y="1356213"/>
                  </a:lnTo>
                  <a:lnTo>
                    <a:pt x="824761" y="1358030"/>
                  </a:lnTo>
                  <a:lnTo>
                    <a:pt x="822718" y="1358597"/>
                  </a:lnTo>
                  <a:lnTo>
                    <a:pt x="820788" y="1358143"/>
                  </a:lnTo>
                  <a:lnTo>
                    <a:pt x="818972" y="1356667"/>
                  </a:lnTo>
                  <a:lnTo>
                    <a:pt x="817610" y="1354737"/>
                  </a:lnTo>
                  <a:lnTo>
                    <a:pt x="816815" y="1353943"/>
                  </a:lnTo>
                  <a:lnTo>
                    <a:pt x="815680" y="1353262"/>
                  </a:lnTo>
                  <a:lnTo>
                    <a:pt x="814318" y="1352808"/>
                  </a:lnTo>
                  <a:lnTo>
                    <a:pt x="813410" y="1352921"/>
                  </a:lnTo>
                  <a:lnTo>
                    <a:pt x="812956" y="1353716"/>
                  </a:lnTo>
                  <a:lnTo>
                    <a:pt x="811821" y="1354511"/>
                  </a:lnTo>
                  <a:lnTo>
                    <a:pt x="809437" y="1353375"/>
                  </a:lnTo>
                  <a:lnTo>
                    <a:pt x="805692" y="1350765"/>
                  </a:lnTo>
                  <a:lnTo>
                    <a:pt x="802173" y="1349516"/>
                  </a:lnTo>
                  <a:lnTo>
                    <a:pt x="798767" y="1350084"/>
                  </a:lnTo>
                  <a:lnTo>
                    <a:pt x="792297" y="1353375"/>
                  </a:lnTo>
                  <a:lnTo>
                    <a:pt x="791843" y="1352354"/>
                  </a:lnTo>
                  <a:lnTo>
                    <a:pt x="791616" y="1352127"/>
                  </a:lnTo>
                  <a:lnTo>
                    <a:pt x="790368" y="1352581"/>
                  </a:lnTo>
                  <a:lnTo>
                    <a:pt x="788778" y="1350992"/>
                  </a:lnTo>
                  <a:lnTo>
                    <a:pt x="782990" y="1350197"/>
                  </a:lnTo>
                  <a:lnTo>
                    <a:pt x="781741" y="1348041"/>
                  </a:lnTo>
                  <a:lnTo>
                    <a:pt x="780492" y="1346792"/>
                  </a:lnTo>
                  <a:lnTo>
                    <a:pt x="774817" y="1344636"/>
                  </a:lnTo>
                  <a:lnTo>
                    <a:pt x="773114" y="1343500"/>
                  </a:lnTo>
                  <a:lnTo>
                    <a:pt x="771525" y="1343841"/>
                  </a:lnTo>
                  <a:lnTo>
                    <a:pt x="763920" y="1342024"/>
                  </a:lnTo>
                  <a:lnTo>
                    <a:pt x="762785" y="1340662"/>
                  </a:lnTo>
                  <a:lnTo>
                    <a:pt x="754953" y="1323749"/>
                  </a:lnTo>
                  <a:lnTo>
                    <a:pt x="752569" y="1320344"/>
                  </a:lnTo>
                  <a:lnTo>
                    <a:pt x="743715" y="1311717"/>
                  </a:lnTo>
                  <a:lnTo>
                    <a:pt x="736905" y="1307177"/>
                  </a:lnTo>
                  <a:lnTo>
                    <a:pt x="728959" y="1303431"/>
                  </a:lnTo>
                  <a:lnTo>
                    <a:pt x="725327" y="1302750"/>
                  </a:lnTo>
                  <a:lnTo>
                    <a:pt x="714430" y="1303658"/>
                  </a:lnTo>
                  <a:lnTo>
                    <a:pt x="713521" y="1303885"/>
                  </a:lnTo>
                  <a:lnTo>
                    <a:pt x="711706" y="1305021"/>
                  </a:lnTo>
                  <a:lnTo>
                    <a:pt x="710684" y="1305361"/>
                  </a:lnTo>
                  <a:lnTo>
                    <a:pt x="706371" y="1304794"/>
                  </a:lnTo>
                  <a:lnTo>
                    <a:pt x="700355" y="1300139"/>
                  </a:lnTo>
                  <a:lnTo>
                    <a:pt x="696609" y="1298664"/>
                  </a:lnTo>
                  <a:lnTo>
                    <a:pt x="692409" y="1297756"/>
                  </a:lnTo>
                  <a:lnTo>
                    <a:pt x="688890" y="1296280"/>
                  </a:lnTo>
                  <a:lnTo>
                    <a:pt x="685712" y="1294124"/>
                  </a:lnTo>
                  <a:lnTo>
                    <a:pt x="677539" y="1285951"/>
                  </a:lnTo>
                  <a:lnTo>
                    <a:pt x="674701" y="1283907"/>
                  </a:lnTo>
                  <a:lnTo>
                    <a:pt x="671296" y="1282886"/>
                  </a:lnTo>
                  <a:lnTo>
                    <a:pt x="666869" y="1282092"/>
                  </a:lnTo>
                  <a:lnTo>
                    <a:pt x="663350" y="1280843"/>
                  </a:lnTo>
                  <a:lnTo>
                    <a:pt x="660286" y="1278913"/>
                  </a:lnTo>
                  <a:lnTo>
                    <a:pt x="655518" y="1275054"/>
                  </a:lnTo>
                  <a:lnTo>
                    <a:pt x="651432" y="1272556"/>
                  </a:lnTo>
                  <a:lnTo>
                    <a:pt x="649616" y="1270741"/>
                  </a:lnTo>
                  <a:lnTo>
                    <a:pt x="648708" y="1270173"/>
                  </a:lnTo>
                  <a:lnTo>
                    <a:pt x="647459" y="1269719"/>
                  </a:lnTo>
                  <a:lnTo>
                    <a:pt x="646324" y="1269151"/>
                  </a:lnTo>
                  <a:lnTo>
                    <a:pt x="643940" y="1264498"/>
                  </a:lnTo>
                  <a:lnTo>
                    <a:pt x="643373" y="1264043"/>
                  </a:lnTo>
                  <a:lnTo>
                    <a:pt x="641216" y="1262795"/>
                  </a:lnTo>
                  <a:lnTo>
                    <a:pt x="640081" y="1261319"/>
                  </a:lnTo>
                  <a:lnTo>
                    <a:pt x="639286" y="1260638"/>
                  </a:lnTo>
                  <a:lnTo>
                    <a:pt x="638151" y="1260298"/>
                  </a:lnTo>
                  <a:lnTo>
                    <a:pt x="637584" y="1259957"/>
                  </a:lnTo>
                  <a:lnTo>
                    <a:pt x="636676" y="1258254"/>
                  </a:lnTo>
                  <a:lnTo>
                    <a:pt x="636108" y="1257914"/>
                  </a:lnTo>
                  <a:lnTo>
                    <a:pt x="624189" y="1256211"/>
                  </a:lnTo>
                  <a:lnTo>
                    <a:pt x="622714" y="1256892"/>
                  </a:lnTo>
                  <a:lnTo>
                    <a:pt x="621692" y="1257119"/>
                  </a:lnTo>
                  <a:lnTo>
                    <a:pt x="620784" y="1256552"/>
                  </a:lnTo>
                  <a:lnTo>
                    <a:pt x="620103" y="1255416"/>
                  </a:lnTo>
                  <a:lnTo>
                    <a:pt x="619536" y="1252920"/>
                  </a:lnTo>
                  <a:lnTo>
                    <a:pt x="619082" y="1251898"/>
                  </a:lnTo>
                  <a:lnTo>
                    <a:pt x="616584" y="1249174"/>
                  </a:lnTo>
                  <a:lnTo>
                    <a:pt x="613520" y="1247811"/>
                  </a:lnTo>
                  <a:lnTo>
                    <a:pt x="605687" y="1246903"/>
                  </a:lnTo>
                  <a:lnTo>
                    <a:pt x="597855" y="1247130"/>
                  </a:lnTo>
                  <a:lnTo>
                    <a:pt x="589796" y="1248492"/>
                  </a:lnTo>
                  <a:lnTo>
                    <a:pt x="586050" y="1248152"/>
                  </a:lnTo>
                  <a:lnTo>
                    <a:pt x="583780" y="1246109"/>
                  </a:lnTo>
                  <a:lnTo>
                    <a:pt x="579807" y="1239298"/>
                  </a:lnTo>
                  <a:lnTo>
                    <a:pt x="578218" y="1237596"/>
                  </a:lnTo>
                  <a:lnTo>
                    <a:pt x="576856" y="1236915"/>
                  </a:lnTo>
                  <a:lnTo>
                    <a:pt x="572997" y="1236801"/>
                  </a:lnTo>
                  <a:lnTo>
                    <a:pt x="571294" y="1235893"/>
                  </a:lnTo>
                  <a:lnTo>
                    <a:pt x="569591" y="1233850"/>
                  </a:lnTo>
                  <a:lnTo>
                    <a:pt x="568116" y="1231352"/>
                  </a:lnTo>
                  <a:lnTo>
                    <a:pt x="567208" y="1229309"/>
                  </a:lnTo>
                  <a:lnTo>
                    <a:pt x="566754" y="1227493"/>
                  </a:lnTo>
                  <a:lnTo>
                    <a:pt x="566640" y="1225904"/>
                  </a:lnTo>
                  <a:lnTo>
                    <a:pt x="566413" y="1224428"/>
                  </a:lnTo>
                  <a:lnTo>
                    <a:pt x="565618" y="1223066"/>
                  </a:lnTo>
                  <a:lnTo>
                    <a:pt x="564484" y="1221591"/>
                  </a:lnTo>
                  <a:lnTo>
                    <a:pt x="563575" y="1219889"/>
                  </a:lnTo>
                  <a:lnTo>
                    <a:pt x="563575" y="1218413"/>
                  </a:lnTo>
                  <a:lnTo>
                    <a:pt x="565278" y="1217618"/>
                  </a:lnTo>
                  <a:lnTo>
                    <a:pt x="565392" y="1218072"/>
                  </a:lnTo>
                  <a:lnTo>
                    <a:pt x="566754" y="1217164"/>
                  </a:lnTo>
                  <a:lnTo>
                    <a:pt x="567208" y="1216710"/>
                  </a:lnTo>
                  <a:lnTo>
                    <a:pt x="566981" y="1216370"/>
                  </a:lnTo>
                  <a:lnTo>
                    <a:pt x="567662" y="1212964"/>
                  </a:lnTo>
                  <a:lnTo>
                    <a:pt x="567889" y="1212850"/>
                  </a:lnTo>
                  <a:lnTo>
                    <a:pt x="568456" y="1210581"/>
                  </a:lnTo>
                  <a:lnTo>
                    <a:pt x="568570" y="1209559"/>
                  </a:lnTo>
                  <a:lnTo>
                    <a:pt x="568343" y="1208991"/>
                  </a:lnTo>
                  <a:lnTo>
                    <a:pt x="567435" y="1207629"/>
                  </a:lnTo>
                  <a:lnTo>
                    <a:pt x="567208" y="1206494"/>
                  </a:lnTo>
                  <a:lnTo>
                    <a:pt x="567094" y="1205700"/>
                  </a:lnTo>
                  <a:lnTo>
                    <a:pt x="567094" y="1205586"/>
                  </a:lnTo>
                  <a:lnTo>
                    <a:pt x="567321" y="1205359"/>
                  </a:lnTo>
                  <a:lnTo>
                    <a:pt x="569591" y="1200705"/>
                  </a:lnTo>
                  <a:lnTo>
                    <a:pt x="570159" y="1197413"/>
                  </a:lnTo>
                  <a:lnTo>
                    <a:pt x="570727" y="1195370"/>
                  </a:lnTo>
                  <a:lnTo>
                    <a:pt x="570840" y="1193668"/>
                  </a:lnTo>
                  <a:lnTo>
                    <a:pt x="569705" y="1192419"/>
                  </a:lnTo>
                  <a:lnTo>
                    <a:pt x="572656" y="1191170"/>
                  </a:lnTo>
                  <a:lnTo>
                    <a:pt x="575154" y="1188333"/>
                  </a:lnTo>
                  <a:lnTo>
                    <a:pt x="577764" y="1186289"/>
                  </a:lnTo>
                  <a:lnTo>
                    <a:pt x="580829" y="1187424"/>
                  </a:lnTo>
                  <a:lnTo>
                    <a:pt x="583780" y="1185381"/>
                  </a:lnTo>
                  <a:lnTo>
                    <a:pt x="585029" y="1183905"/>
                  </a:lnTo>
                  <a:lnTo>
                    <a:pt x="585596" y="1181976"/>
                  </a:lnTo>
                  <a:lnTo>
                    <a:pt x="586164" y="1180841"/>
                  </a:lnTo>
                  <a:lnTo>
                    <a:pt x="587526" y="1180841"/>
                  </a:lnTo>
                  <a:lnTo>
                    <a:pt x="589115" y="1181295"/>
                  </a:lnTo>
                  <a:lnTo>
                    <a:pt x="590364" y="1181409"/>
                  </a:lnTo>
                  <a:lnTo>
                    <a:pt x="592407" y="1179592"/>
                  </a:lnTo>
                  <a:lnTo>
                    <a:pt x="592293" y="1176641"/>
                  </a:lnTo>
                  <a:lnTo>
                    <a:pt x="591953" y="1173576"/>
                  </a:lnTo>
                  <a:lnTo>
                    <a:pt x="593088" y="1171420"/>
                  </a:lnTo>
                  <a:lnTo>
                    <a:pt x="593655" y="1172895"/>
                  </a:lnTo>
                  <a:lnTo>
                    <a:pt x="594790" y="1172782"/>
                  </a:lnTo>
                  <a:lnTo>
                    <a:pt x="595926" y="1172895"/>
                  </a:lnTo>
                  <a:lnTo>
                    <a:pt x="596380" y="1175166"/>
                  </a:lnTo>
                  <a:lnTo>
                    <a:pt x="598763" y="1180728"/>
                  </a:lnTo>
                  <a:lnTo>
                    <a:pt x="601488" y="1185495"/>
                  </a:lnTo>
                  <a:lnTo>
                    <a:pt x="602509" y="1186517"/>
                  </a:lnTo>
                  <a:lnTo>
                    <a:pt x="605234" y="1187879"/>
                  </a:lnTo>
                  <a:lnTo>
                    <a:pt x="606369" y="1188786"/>
                  </a:lnTo>
                  <a:lnTo>
                    <a:pt x="606482" y="1189808"/>
                  </a:lnTo>
                  <a:lnTo>
                    <a:pt x="609547" y="1191624"/>
                  </a:lnTo>
                  <a:lnTo>
                    <a:pt x="613747" y="1191057"/>
                  </a:lnTo>
                  <a:lnTo>
                    <a:pt x="621806" y="1187424"/>
                  </a:lnTo>
                  <a:lnTo>
                    <a:pt x="625098" y="1184814"/>
                  </a:lnTo>
                  <a:lnTo>
                    <a:pt x="625892" y="1183905"/>
                  </a:lnTo>
                  <a:lnTo>
                    <a:pt x="626006" y="1183338"/>
                  </a:lnTo>
                  <a:lnTo>
                    <a:pt x="625892" y="1182657"/>
                  </a:lnTo>
                  <a:lnTo>
                    <a:pt x="625779" y="1181181"/>
                  </a:lnTo>
                  <a:lnTo>
                    <a:pt x="625552" y="1180047"/>
                  </a:lnTo>
                  <a:lnTo>
                    <a:pt x="624644" y="1178911"/>
                  </a:lnTo>
                  <a:lnTo>
                    <a:pt x="624417" y="1177776"/>
                  </a:lnTo>
                  <a:lnTo>
                    <a:pt x="627822" y="1174825"/>
                  </a:lnTo>
                  <a:lnTo>
                    <a:pt x="627254" y="1173804"/>
                  </a:lnTo>
                  <a:lnTo>
                    <a:pt x="627822" y="1172782"/>
                  </a:lnTo>
                  <a:lnTo>
                    <a:pt x="628957" y="1171987"/>
                  </a:lnTo>
                  <a:lnTo>
                    <a:pt x="630092" y="1171647"/>
                  </a:lnTo>
                  <a:lnTo>
                    <a:pt x="631000" y="1171873"/>
                  </a:lnTo>
                  <a:lnTo>
                    <a:pt x="634406" y="1173236"/>
                  </a:lnTo>
                  <a:lnTo>
                    <a:pt x="636562" y="1173690"/>
                  </a:lnTo>
                  <a:lnTo>
                    <a:pt x="639286" y="1173690"/>
                  </a:lnTo>
                  <a:lnTo>
                    <a:pt x="641556" y="1172668"/>
                  </a:lnTo>
                  <a:lnTo>
                    <a:pt x="642351" y="1169944"/>
                  </a:lnTo>
                  <a:lnTo>
                    <a:pt x="643827" y="1170511"/>
                  </a:lnTo>
                  <a:lnTo>
                    <a:pt x="644962" y="1170171"/>
                  </a:lnTo>
                  <a:lnTo>
                    <a:pt x="645983" y="1169490"/>
                  </a:lnTo>
                  <a:lnTo>
                    <a:pt x="647913" y="1169036"/>
                  </a:lnTo>
                  <a:lnTo>
                    <a:pt x="649275" y="1168355"/>
                  </a:lnTo>
                  <a:lnTo>
                    <a:pt x="650070" y="1168241"/>
                  </a:lnTo>
                  <a:lnTo>
                    <a:pt x="650524" y="1168582"/>
                  </a:lnTo>
                  <a:lnTo>
                    <a:pt x="650751" y="1169377"/>
                  </a:lnTo>
                  <a:lnTo>
                    <a:pt x="650864" y="1170171"/>
                  </a:lnTo>
                  <a:lnTo>
                    <a:pt x="651091" y="1170739"/>
                  </a:lnTo>
                  <a:lnTo>
                    <a:pt x="654724" y="1173236"/>
                  </a:lnTo>
                  <a:lnTo>
                    <a:pt x="655291" y="1174030"/>
                  </a:lnTo>
                  <a:lnTo>
                    <a:pt x="655405" y="1178003"/>
                  </a:lnTo>
                  <a:lnTo>
                    <a:pt x="655745" y="1179138"/>
                  </a:lnTo>
                  <a:lnTo>
                    <a:pt x="657221" y="1182543"/>
                  </a:lnTo>
                  <a:lnTo>
                    <a:pt x="669026" y="1181635"/>
                  </a:lnTo>
                  <a:lnTo>
                    <a:pt x="671750" y="1183679"/>
                  </a:lnTo>
                  <a:lnTo>
                    <a:pt x="671523" y="1185836"/>
                  </a:lnTo>
                  <a:lnTo>
                    <a:pt x="671637" y="1186970"/>
                  </a:lnTo>
                  <a:lnTo>
                    <a:pt x="672318" y="1188333"/>
                  </a:lnTo>
                  <a:lnTo>
                    <a:pt x="673339" y="1189241"/>
                  </a:lnTo>
                  <a:lnTo>
                    <a:pt x="676177" y="1190489"/>
                  </a:lnTo>
                  <a:lnTo>
                    <a:pt x="679582" y="1193441"/>
                  </a:lnTo>
                  <a:lnTo>
                    <a:pt x="682420" y="1195143"/>
                  </a:lnTo>
                  <a:lnTo>
                    <a:pt x="686960" y="1196051"/>
                  </a:lnTo>
                  <a:lnTo>
                    <a:pt x="688323" y="1196732"/>
                  </a:lnTo>
                  <a:lnTo>
                    <a:pt x="687869" y="1197073"/>
                  </a:lnTo>
                  <a:lnTo>
                    <a:pt x="687869" y="1197187"/>
                  </a:lnTo>
                  <a:lnTo>
                    <a:pt x="687641" y="1197640"/>
                  </a:lnTo>
                  <a:lnTo>
                    <a:pt x="689798" y="1197640"/>
                  </a:lnTo>
                  <a:lnTo>
                    <a:pt x="696041" y="1198549"/>
                  </a:lnTo>
                  <a:lnTo>
                    <a:pt x="698198" y="1197981"/>
                  </a:lnTo>
                  <a:lnTo>
                    <a:pt x="702511" y="1195711"/>
                  </a:lnTo>
                  <a:lnTo>
                    <a:pt x="706484" y="1194803"/>
                  </a:lnTo>
                  <a:lnTo>
                    <a:pt x="707846" y="1193781"/>
                  </a:lnTo>
                  <a:lnTo>
                    <a:pt x="709095" y="1192646"/>
                  </a:lnTo>
                  <a:lnTo>
                    <a:pt x="710457" y="1191851"/>
                  </a:lnTo>
                  <a:lnTo>
                    <a:pt x="717154" y="1190716"/>
                  </a:lnTo>
                  <a:lnTo>
                    <a:pt x="718403" y="1189354"/>
                  </a:lnTo>
                  <a:lnTo>
                    <a:pt x="722489" y="1191738"/>
                  </a:lnTo>
                  <a:lnTo>
                    <a:pt x="724532" y="1192532"/>
                  </a:lnTo>
                  <a:lnTo>
                    <a:pt x="726802" y="1192873"/>
                  </a:lnTo>
                  <a:lnTo>
                    <a:pt x="728278" y="1192760"/>
                  </a:lnTo>
                  <a:lnTo>
                    <a:pt x="731229" y="1191965"/>
                  </a:lnTo>
                  <a:lnTo>
                    <a:pt x="743034" y="1193668"/>
                  </a:lnTo>
                  <a:lnTo>
                    <a:pt x="748710" y="1193327"/>
                  </a:lnTo>
                  <a:lnTo>
                    <a:pt x="753931" y="1191965"/>
                  </a:lnTo>
                  <a:lnTo>
                    <a:pt x="758472" y="1189581"/>
                  </a:lnTo>
                  <a:lnTo>
                    <a:pt x="761650" y="1191057"/>
                  </a:lnTo>
                  <a:lnTo>
                    <a:pt x="766304" y="1190148"/>
                  </a:lnTo>
                  <a:lnTo>
                    <a:pt x="778222" y="1185608"/>
                  </a:lnTo>
                  <a:lnTo>
                    <a:pt x="781400" y="1183452"/>
                  </a:lnTo>
                  <a:lnTo>
                    <a:pt x="784124" y="1180728"/>
                  </a:lnTo>
                  <a:lnTo>
                    <a:pt x="787757" y="1176187"/>
                  </a:lnTo>
                  <a:lnTo>
                    <a:pt x="788778" y="1175733"/>
                  </a:lnTo>
                  <a:lnTo>
                    <a:pt x="791957" y="1175960"/>
                  </a:lnTo>
                  <a:lnTo>
                    <a:pt x="794000" y="1175847"/>
                  </a:lnTo>
                  <a:lnTo>
                    <a:pt x="801378" y="1173917"/>
                  </a:lnTo>
                  <a:lnTo>
                    <a:pt x="802740" y="1173122"/>
                  </a:lnTo>
                  <a:lnTo>
                    <a:pt x="803648" y="1172668"/>
                  </a:lnTo>
                  <a:lnTo>
                    <a:pt x="804556" y="1172441"/>
                  </a:lnTo>
                  <a:lnTo>
                    <a:pt x="807281" y="1172668"/>
                  </a:lnTo>
                  <a:lnTo>
                    <a:pt x="808189" y="1173236"/>
                  </a:lnTo>
                  <a:lnTo>
                    <a:pt x="809891" y="1175506"/>
                  </a:lnTo>
                  <a:lnTo>
                    <a:pt x="810572" y="1176073"/>
                  </a:lnTo>
                  <a:lnTo>
                    <a:pt x="811708" y="1176187"/>
                  </a:lnTo>
                  <a:lnTo>
                    <a:pt x="814205" y="1176982"/>
                  </a:lnTo>
                  <a:lnTo>
                    <a:pt x="817269" y="1176754"/>
                  </a:lnTo>
                  <a:lnTo>
                    <a:pt x="818177" y="1176982"/>
                  </a:lnTo>
                  <a:lnTo>
                    <a:pt x="818518" y="1177435"/>
                  </a:lnTo>
                  <a:lnTo>
                    <a:pt x="819540" y="1179025"/>
                  </a:lnTo>
                  <a:lnTo>
                    <a:pt x="820107" y="1179592"/>
                  </a:lnTo>
                  <a:lnTo>
                    <a:pt x="821923" y="1179933"/>
                  </a:lnTo>
                  <a:lnTo>
                    <a:pt x="823626" y="1179252"/>
                  </a:lnTo>
                  <a:lnTo>
                    <a:pt x="825329" y="1178344"/>
                  </a:lnTo>
                  <a:lnTo>
                    <a:pt x="830664" y="1176414"/>
                  </a:lnTo>
                  <a:lnTo>
                    <a:pt x="833161" y="1173122"/>
                  </a:lnTo>
                  <a:lnTo>
                    <a:pt x="836793" y="1165971"/>
                  </a:lnTo>
                  <a:lnTo>
                    <a:pt x="836453" y="1165063"/>
                  </a:lnTo>
                  <a:lnTo>
                    <a:pt x="836339" y="1164836"/>
                  </a:lnTo>
                  <a:lnTo>
                    <a:pt x="836453" y="1164496"/>
                  </a:lnTo>
                  <a:lnTo>
                    <a:pt x="836793" y="1163474"/>
                  </a:lnTo>
                  <a:lnTo>
                    <a:pt x="836453" y="1163134"/>
                  </a:lnTo>
                  <a:lnTo>
                    <a:pt x="837020" y="1163134"/>
                  </a:lnTo>
                  <a:lnTo>
                    <a:pt x="837361" y="1164382"/>
                  </a:lnTo>
                  <a:lnTo>
                    <a:pt x="836793" y="1167334"/>
                  </a:lnTo>
                  <a:lnTo>
                    <a:pt x="837247" y="1168922"/>
                  </a:lnTo>
                  <a:lnTo>
                    <a:pt x="838382" y="1169830"/>
                  </a:lnTo>
                  <a:lnTo>
                    <a:pt x="839971" y="1170171"/>
                  </a:lnTo>
                  <a:lnTo>
                    <a:pt x="841674" y="1170284"/>
                  </a:lnTo>
                  <a:lnTo>
                    <a:pt x="844512" y="1169830"/>
                  </a:lnTo>
                  <a:lnTo>
                    <a:pt x="852117" y="1167106"/>
                  </a:lnTo>
                  <a:lnTo>
                    <a:pt x="854274" y="1165631"/>
                  </a:lnTo>
                  <a:lnTo>
                    <a:pt x="855409" y="1164609"/>
                  </a:lnTo>
                  <a:lnTo>
                    <a:pt x="859155" y="1162793"/>
                  </a:lnTo>
                  <a:lnTo>
                    <a:pt x="863014" y="1159160"/>
                  </a:lnTo>
                  <a:lnTo>
                    <a:pt x="865625" y="1157912"/>
                  </a:lnTo>
                  <a:close/>
                  <a:moveTo>
                    <a:pt x="811027" y="1141794"/>
                  </a:moveTo>
                  <a:lnTo>
                    <a:pt x="811027" y="1143496"/>
                  </a:lnTo>
                  <a:lnTo>
                    <a:pt x="812616" y="1144291"/>
                  </a:lnTo>
                  <a:lnTo>
                    <a:pt x="813751" y="1145426"/>
                  </a:lnTo>
                  <a:lnTo>
                    <a:pt x="814545" y="1146901"/>
                  </a:lnTo>
                  <a:lnTo>
                    <a:pt x="815113" y="1148604"/>
                  </a:lnTo>
                  <a:lnTo>
                    <a:pt x="814318" y="1149399"/>
                  </a:lnTo>
                  <a:lnTo>
                    <a:pt x="813183" y="1150307"/>
                  </a:lnTo>
                  <a:lnTo>
                    <a:pt x="810913" y="1148150"/>
                  </a:lnTo>
                  <a:lnTo>
                    <a:pt x="809437" y="1146334"/>
                  </a:lnTo>
                  <a:lnTo>
                    <a:pt x="809097" y="1144404"/>
                  </a:lnTo>
                  <a:lnTo>
                    <a:pt x="810459" y="1141907"/>
                  </a:lnTo>
                  <a:lnTo>
                    <a:pt x="811027" y="1141907"/>
                  </a:lnTo>
                  <a:close/>
                  <a:moveTo>
                    <a:pt x="805351" y="1136799"/>
                  </a:moveTo>
                  <a:lnTo>
                    <a:pt x="804556" y="1135891"/>
                  </a:lnTo>
                  <a:lnTo>
                    <a:pt x="804670" y="1133848"/>
                  </a:lnTo>
                  <a:lnTo>
                    <a:pt x="805578" y="1131805"/>
                  </a:lnTo>
                  <a:lnTo>
                    <a:pt x="807054" y="1130897"/>
                  </a:lnTo>
                  <a:lnTo>
                    <a:pt x="810232" y="1130897"/>
                  </a:lnTo>
                  <a:lnTo>
                    <a:pt x="811027" y="1131578"/>
                  </a:lnTo>
                  <a:lnTo>
                    <a:pt x="810346" y="1133394"/>
                  </a:lnTo>
                  <a:lnTo>
                    <a:pt x="811027" y="1133962"/>
                  </a:lnTo>
                  <a:lnTo>
                    <a:pt x="811821" y="1134869"/>
                  </a:lnTo>
                  <a:lnTo>
                    <a:pt x="812275" y="1135210"/>
                  </a:lnTo>
                  <a:lnTo>
                    <a:pt x="812275" y="1136005"/>
                  </a:lnTo>
                  <a:lnTo>
                    <a:pt x="809664" y="1136005"/>
                  </a:lnTo>
                  <a:lnTo>
                    <a:pt x="810118" y="1137480"/>
                  </a:lnTo>
                  <a:lnTo>
                    <a:pt x="810459" y="1138048"/>
                  </a:lnTo>
                  <a:lnTo>
                    <a:pt x="810913" y="1138502"/>
                  </a:lnTo>
                  <a:lnTo>
                    <a:pt x="810913" y="1139410"/>
                  </a:lnTo>
                  <a:lnTo>
                    <a:pt x="809210" y="1139751"/>
                  </a:lnTo>
                  <a:lnTo>
                    <a:pt x="807848" y="1138842"/>
                  </a:lnTo>
                  <a:lnTo>
                    <a:pt x="806600" y="1137594"/>
                  </a:lnTo>
                  <a:lnTo>
                    <a:pt x="805351" y="1136799"/>
                  </a:lnTo>
                  <a:close/>
                  <a:moveTo>
                    <a:pt x="801038" y="1127492"/>
                  </a:moveTo>
                  <a:lnTo>
                    <a:pt x="800924" y="1128740"/>
                  </a:lnTo>
                  <a:lnTo>
                    <a:pt x="797292" y="1127151"/>
                  </a:lnTo>
                  <a:lnTo>
                    <a:pt x="794341" y="1124767"/>
                  </a:lnTo>
                  <a:lnTo>
                    <a:pt x="796384" y="1123292"/>
                  </a:lnTo>
                  <a:lnTo>
                    <a:pt x="799903" y="1123178"/>
                  </a:lnTo>
                  <a:lnTo>
                    <a:pt x="801378" y="1123632"/>
                  </a:lnTo>
                  <a:lnTo>
                    <a:pt x="802400" y="1125108"/>
                  </a:lnTo>
                  <a:lnTo>
                    <a:pt x="801946" y="1125675"/>
                  </a:lnTo>
                  <a:lnTo>
                    <a:pt x="801605" y="1126243"/>
                  </a:lnTo>
                  <a:lnTo>
                    <a:pt x="801038" y="1127492"/>
                  </a:lnTo>
                  <a:close/>
                  <a:moveTo>
                    <a:pt x="179459" y="1062450"/>
                  </a:moveTo>
                  <a:lnTo>
                    <a:pt x="179686" y="1063132"/>
                  </a:lnTo>
                  <a:lnTo>
                    <a:pt x="180140" y="1063472"/>
                  </a:lnTo>
                  <a:lnTo>
                    <a:pt x="180821" y="1063472"/>
                  </a:lnTo>
                  <a:lnTo>
                    <a:pt x="181502" y="1062904"/>
                  </a:lnTo>
                  <a:lnTo>
                    <a:pt x="181615" y="1062791"/>
                  </a:lnTo>
                  <a:lnTo>
                    <a:pt x="181842" y="1062564"/>
                  </a:lnTo>
                  <a:lnTo>
                    <a:pt x="182296" y="1062904"/>
                  </a:lnTo>
                  <a:lnTo>
                    <a:pt x="180367" y="1064494"/>
                  </a:lnTo>
                  <a:lnTo>
                    <a:pt x="179913" y="1065288"/>
                  </a:lnTo>
                  <a:lnTo>
                    <a:pt x="180253" y="1066196"/>
                  </a:lnTo>
                  <a:lnTo>
                    <a:pt x="179345" y="1068013"/>
                  </a:lnTo>
                  <a:lnTo>
                    <a:pt x="178664" y="1072212"/>
                  </a:lnTo>
                  <a:lnTo>
                    <a:pt x="177756" y="1075618"/>
                  </a:lnTo>
                  <a:lnTo>
                    <a:pt x="177302" y="1076185"/>
                  </a:lnTo>
                  <a:lnTo>
                    <a:pt x="176280" y="1076526"/>
                  </a:lnTo>
                  <a:lnTo>
                    <a:pt x="175145" y="1076412"/>
                  </a:lnTo>
                  <a:lnTo>
                    <a:pt x="174805" y="1075731"/>
                  </a:lnTo>
                  <a:lnTo>
                    <a:pt x="174692" y="1074823"/>
                  </a:lnTo>
                  <a:lnTo>
                    <a:pt x="174351" y="1073915"/>
                  </a:lnTo>
                  <a:lnTo>
                    <a:pt x="170832" y="1067899"/>
                  </a:lnTo>
                  <a:lnTo>
                    <a:pt x="169357" y="1063813"/>
                  </a:lnTo>
                  <a:lnTo>
                    <a:pt x="169810" y="1061202"/>
                  </a:lnTo>
                  <a:lnTo>
                    <a:pt x="169810" y="1060294"/>
                  </a:lnTo>
                  <a:lnTo>
                    <a:pt x="169129" y="1060294"/>
                  </a:lnTo>
                  <a:lnTo>
                    <a:pt x="169129" y="1059499"/>
                  </a:lnTo>
                  <a:lnTo>
                    <a:pt x="170491" y="1057002"/>
                  </a:lnTo>
                  <a:lnTo>
                    <a:pt x="172989" y="1058591"/>
                  </a:lnTo>
                  <a:lnTo>
                    <a:pt x="176054" y="1058364"/>
                  </a:lnTo>
                  <a:lnTo>
                    <a:pt x="178664" y="1058818"/>
                  </a:lnTo>
                  <a:lnTo>
                    <a:pt x="179459" y="1062450"/>
                  </a:lnTo>
                  <a:close/>
                  <a:moveTo>
                    <a:pt x="164816" y="1047580"/>
                  </a:moveTo>
                  <a:lnTo>
                    <a:pt x="164816" y="1051667"/>
                  </a:lnTo>
                  <a:lnTo>
                    <a:pt x="165384" y="1056662"/>
                  </a:lnTo>
                  <a:lnTo>
                    <a:pt x="164816" y="1058591"/>
                  </a:lnTo>
                  <a:lnTo>
                    <a:pt x="163341" y="1059272"/>
                  </a:lnTo>
                  <a:lnTo>
                    <a:pt x="161297" y="1059158"/>
                  </a:lnTo>
                  <a:lnTo>
                    <a:pt x="159821" y="1058250"/>
                  </a:lnTo>
                  <a:lnTo>
                    <a:pt x="160049" y="1056888"/>
                  </a:lnTo>
                  <a:lnTo>
                    <a:pt x="160049" y="1056094"/>
                  </a:lnTo>
                  <a:lnTo>
                    <a:pt x="157665" y="1053597"/>
                  </a:lnTo>
                  <a:lnTo>
                    <a:pt x="156870" y="1052007"/>
                  </a:lnTo>
                  <a:lnTo>
                    <a:pt x="157438" y="1050078"/>
                  </a:lnTo>
                  <a:lnTo>
                    <a:pt x="158914" y="1049056"/>
                  </a:lnTo>
                  <a:lnTo>
                    <a:pt x="163227" y="1048148"/>
                  </a:lnTo>
                  <a:lnTo>
                    <a:pt x="164816" y="1047580"/>
                  </a:lnTo>
                  <a:close/>
                  <a:moveTo>
                    <a:pt x="711933" y="857452"/>
                  </a:moveTo>
                  <a:lnTo>
                    <a:pt x="711025" y="856884"/>
                  </a:lnTo>
                  <a:lnTo>
                    <a:pt x="709549" y="856998"/>
                  </a:lnTo>
                  <a:lnTo>
                    <a:pt x="707960" y="857565"/>
                  </a:lnTo>
                  <a:lnTo>
                    <a:pt x="706711" y="858360"/>
                  </a:lnTo>
                  <a:lnTo>
                    <a:pt x="705917" y="857679"/>
                  </a:lnTo>
                  <a:lnTo>
                    <a:pt x="703760" y="856658"/>
                  </a:lnTo>
                  <a:lnTo>
                    <a:pt x="702738" y="855749"/>
                  </a:lnTo>
                  <a:lnTo>
                    <a:pt x="703419" y="853252"/>
                  </a:lnTo>
                  <a:lnTo>
                    <a:pt x="703987" y="852117"/>
                  </a:lnTo>
                  <a:lnTo>
                    <a:pt x="704781" y="851550"/>
                  </a:lnTo>
                  <a:lnTo>
                    <a:pt x="704441" y="851095"/>
                  </a:lnTo>
                  <a:lnTo>
                    <a:pt x="703987" y="849847"/>
                  </a:lnTo>
                  <a:lnTo>
                    <a:pt x="705917" y="849847"/>
                  </a:lnTo>
                  <a:lnTo>
                    <a:pt x="712046" y="852003"/>
                  </a:lnTo>
                  <a:lnTo>
                    <a:pt x="713976" y="853252"/>
                  </a:lnTo>
                  <a:lnTo>
                    <a:pt x="713635" y="854046"/>
                  </a:lnTo>
                  <a:lnTo>
                    <a:pt x="713635" y="854841"/>
                  </a:lnTo>
                  <a:lnTo>
                    <a:pt x="713976" y="855863"/>
                  </a:lnTo>
                  <a:lnTo>
                    <a:pt x="713295" y="856317"/>
                  </a:lnTo>
                  <a:lnTo>
                    <a:pt x="711933" y="857452"/>
                  </a:lnTo>
                  <a:close/>
                  <a:moveTo>
                    <a:pt x="161865" y="811935"/>
                  </a:moveTo>
                  <a:lnTo>
                    <a:pt x="159595" y="813637"/>
                  </a:lnTo>
                  <a:lnTo>
                    <a:pt x="159595" y="817156"/>
                  </a:lnTo>
                  <a:lnTo>
                    <a:pt x="159140" y="819994"/>
                  </a:lnTo>
                  <a:lnTo>
                    <a:pt x="155622" y="819767"/>
                  </a:lnTo>
                  <a:lnTo>
                    <a:pt x="156416" y="818631"/>
                  </a:lnTo>
                  <a:lnTo>
                    <a:pt x="156757" y="817383"/>
                  </a:lnTo>
                  <a:lnTo>
                    <a:pt x="156870" y="816135"/>
                  </a:lnTo>
                  <a:lnTo>
                    <a:pt x="156870" y="814885"/>
                  </a:lnTo>
                  <a:lnTo>
                    <a:pt x="157438" y="813864"/>
                  </a:lnTo>
                  <a:lnTo>
                    <a:pt x="158687" y="812502"/>
                  </a:lnTo>
                  <a:lnTo>
                    <a:pt x="160616" y="810913"/>
                  </a:lnTo>
                  <a:lnTo>
                    <a:pt x="162092" y="810232"/>
                  </a:lnTo>
                  <a:lnTo>
                    <a:pt x="162319" y="808643"/>
                  </a:lnTo>
                  <a:lnTo>
                    <a:pt x="162092" y="806940"/>
                  </a:lnTo>
                  <a:lnTo>
                    <a:pt x="162319" y="805578"/>
                  </a:lnTo>
                  <a:lnTo>
                    <a:pt x="163000" y="805465"/>
                  </a:lnTo>
                  <a:lnTo>
                    <a:pt x="164703" y="805691"/>
                  </a:lnTo>
                  <a:lnTo>
                    <a:pt x="165043" y="805124"/>
                  </a:lnTo>
                  <a:lnTo>
                    <a:pt x="165270" y="804556"/>
                  </a:lnTo>
                  <a:lnTo>
                    <a:pt x="165837" y="803989"/>
                  </a:lnTo>
                  <a:lnTo>
                    <a:pt x="167086" y="802967"/>
                  </a:lnTo>
                  <a:lnTo>
                    <a:pt x="167086" y="803989"/>
                  </a:lnTo>
                  <a:lnTo>
                    <a:pt x="167313" y="804784"/>
                  </a:lnTo>
                  <a:lnTo>
                    <a:pt x="167767" y="805691"/>
                  </a:lnTo>
                  <a:lnTo>
                    <a:pt x="168675" y="806713"/>
                  </a:lnTo>
                  <a:lnTo>
                    <a:pt x="168902" y="808189"/>
                  </a:lnTo>
                  <a:lnTo>
                    <a:pt x="168562" y="809778"/>
                  </a:lnTo>
                  <a:lnTo>
                    <a:pt x="167654" y="811027"/>
                  </a:lnTo>
                  <a:lnTo>
                    <a:pt x="161865" y="811935"/>
                  </a:lnTo>
                  <a:close/>
                  <a:moveTo>
                    <a:pt x="309087" y="875841"/>
                  </a:moveTo>
                  <a:lnTo>
                    <a:pt x="311811" y="878451"/>
                  </a:lnTo>
                  <a:lnTo>
                    <a:pt x="312378" y="879360"/>
                  </a:lnTo>
                  <a:lnTo>
                    <a:pt x="312378" y="880608"/>
                  </a:lnTo>
                  <a:lnTo>
                    <a:pt x="311244" y="882765"/>
                  </a:lnTo>
                  <a:lnTo>
                    <a:pt x="311016" y="884013"/>
                  </a:lnTo>
                  <a:lnTo>
                    <a:pt x="310676" y="886737"/>
                  </a:lnTo>
                  <a:lnTo>
                    <a:pt x="309881" y="888667"/>
                  </a:lnTo>
                  <a:lnTo>
                    <a:pt x="307724" y="892299"/>
                  </a:lnTo>
                  <a:lnTo>
                    <a:pt x="306136" y="896953"/>
                  </a:lnTo>
                  <a:lnTo>
                    <a:pt x="304887" y="898656"/>
                  </a:lnTo>
                  <a:lnTo>
                    <a:pt x="302730" y="899337"/>
                  </a:lnTo>
                  <a:lnTo>
                    <a:pt x="301255" y="900018"/>
                  </a:lnTo>
                  <a:lnTo>
                    <a:pt x="300120" y="901721"/>
                  </a:lnTo>
                  <a:lnTo>
                    <a:pt x="298417" y="905353"/>
                  </a:lnTo>
                  <a:lnTo>
                    <a:pt x="297168" y="906829"/>
                  </a:lnTo>
                  <a:lnTo>
                    <a:pt x="294785" y="908985"/>
                  </a:lnTo>
                  <a:lnTo>
                    <a:pt x="293763" y="910688"/>
                  </a:lnTo>
                  <a:lnTo>
                    <a:pt x="292968" y="913185"/>
                  </a:lnTo>
                  <a:lnTo>
                    <a:pt x="292855" y="915115"/>
                  </a:lnTo>
                  <a:lnTo>
                    <a:pt x="293309" y="920450"/>
                  </a:lnTo>
                  <a:lnTo>
                    <a:pt x="293536" y="921585"/>
                  </a:lnTo>
                  <a:lnTo>
                    <a:pt x="295806" y="928055"/>
                  </a:lnTo>
                  <a:lnTo>
                    <a:pt x="296828" y="929644"/>
                  </a:lnTo>
                  <a:lnTo>
                    <a:pt x="298303" y="930325"/>
                  </a:lnTo>
                  <a:lnTo>
                    <a:pt x="299098" y="931006"/>
                  </a:lnTo>
                  <a:lnTo>
                    <a:pt x="301255" y="934071"/>
                  </a:lnTo>
                  <a:lnTo>
                    <a:pt x="303411" y="935660"/>
                  </a:lnTo>
                  <a:lnTo>
                    <a:pt x="303184" y="937589"/>
                  </a:lnTo>
                  <a:lnTo>
                    <a:pt x="299552" y="947124"/>
                  </a:lnTo>
                  <a:lnTo>
                    <a:pt x="298984" y="951097"/>
                  </a:lnTo>
                  <a:lnTo>
                    <a:pt x="299893" y="954503"/>
                  </a:lnTo>
                  <a:lnTo>
                    <a:pt x="300460" y="954048"/>
                  </a:lnTo>
                  <a:lnTo>
                    <a:pt x="301141" y="953708"/>
                  </a:lnTo>
                  <a:lnTo>
                    <a:pt x="301708" y="953708"/>
                  </a:lnTo>
                  <a:lnTo>
                    <a:pt x="301936" y="954503"/>
                  </a:lnTo>
                  <a:lnTo>
                    <a:pt x="301595" y="955638"/>
                  </a:lnTo>
                  <a:lnTo>
                    <a:pt x="301027" y="955979"/>
                  </a:lnTo>
                  <a:lnTo>
                    <a:pt x="300346" y="955979"/>
                  </a:lnTo>
                  <a:lnTo>
                    <a:pt x="299893" y="956319"/>
                  </a:lnTo>
                  <a:lnTo>
                    <a:pt x="299211" y="957908"/>
                  </a:lnTo>
                  <a:lnTo>
                    <a:pt x="298757" y="959497"/>
                  </a:lnTo>
                  <a:lnTo>
                    <a:pt x="298757" y="960973"/>
                  </a:lnTo>
                  <a:lnTo>
                    <a:pt x="299325" y="962335"/>
                  </a:lnTo>
                  <a:lnTo>
                    <a:pt x="298644" y="962335"/>
                  </a:lnTo>
                  <a:lnTo>
                    <a:pt x="298644" y="963129"/>
                  </a:lnTo>
                  <a:lnTo>
                    <a:pt x="299098" y="963356"/>
                  </a:lnTo>
                  <a:lnTo>
                    <a:pt x="299552" y="963811"/>
                  </a:lnTo>
                  <a:lnTo>
                    <a:pt x="300006" y="964037"/>
                  </a:lnTo>
                  <a:lnTo>
                    <a:pt x="300006" y="964832"/>
                  </a:lnTo>
                  <a:lnTo>
                    <a:pt x="298757" y="966308"/>
                  </a:lnTo>
                  <a:lnTo>
                    <a:pt x="297963" y="968918"/>
                  </a:lnTo>
                  <a:lnTo>
                    <a:pt x="297395" y="972097"/>
                  </a:lnTo>
                  <a:lnTo>
                    <a:pt x="297282" y="975162"/>
                  </a:lnTo>
                  <a:lnTo>
                    <a:pt x="297395" y="976750"/>
                  </a:lnTo>
                  <a:lnTo>
                    <a:pt x="297849" y="979815"/>
                  </a:lnTo>
                  <a:lnTo>
                    <a:pt x="297963" y="981631"/>
                  </a:lnTo>
                  <a:lnTo>
                    <a:pt x="297736" y="982880"/>
                  </a:lnTo>
                  <a:lnTo>
                    <a:pt x="296828" y="984923"/>
                  </a:lnTo>
                  <a:lnTo>
                    <a:pt x="296601" y="986739"/>
                  </a:lnTo>
                  <a:lnTo>
                    <a:pt x="296374" y="987534"/>
                  </a:lnTo>
                  <a:lnTo>
                    <a:pt x="295920" y="988556"/>
                  </a:lnTo>
                  <a:lnTo>
                    <a:pt x="295466" y="989918"/>
                  </a:lnTo>
                  <a:lnTo>
                    <a:pt x="295125" y="991847"/>
                  </a:lnTo>
                  <a:lnTo>
                    <a:pt x="295806" y="997409"/>
                  </a:lnTo>
                  <a:lnTo>
                    <a:pt x="295579" y="1000928"/>
                  </a:lnTo>
                  <a:lnTo>
                    <a:pt x="293195" y="1009101"/>
                  </a:lnTo>
                  <a:lnTo>
                    <a:pt x="294785" y="1011371"/>
                  </a:lnTo>
                  <a:lnTo>
                    <a:pt x="294217" y="1015344"/>
                  </a:lnTo>
                  <a:lnTo>
                    <a:pt x="291833" y="1022041"/>
                  </a:lnTo>
                  <a:lnTo>
                    <a:pt x="290698" y="1027490"/>
                  </a:lnTo>
                  <a:lnTo>
                    <a:pt x="290585" y="1029305"/>
                  </a:lnTo>
                  <a:lnTo>
                    <a:pt x="290925" y="1031122"/>
                  </a:lnTo>
                  <a:lnTo>
                    <a:pt x="291720" y="1032370"/>
                  </a:lnTo>
                  <a:lnTo>
                    <a:pt x="293990" y="1034073"/>
                  </a:lnTo>
                  <a:lnTo>
                    <a:pt x="293990" y="1034867"/>
                  </a:lnTo>
                  <a:lnTo>
                    <a:pt x="291379" y="1035889"/>
                  </a:lnTo>
                  <a:lnTo>
                    <a:pt x="288882" y="1038727"/>
                  </a:lnTo>
                  <a:lnTo>
                    <a:pt x="287520" y="1042246"/>
                  </a:lnTo>
                  <a:lnTo>
                    <a:pt x="288088" y="1045311"/>
                  </a:lnTo>
                  <a:lnTo>
                    <a:pt x="287293" y="1046445"/>
                  </a:lnTo>
                  <a:lnTo>
                    <a:pt x="287633" y="1047126"/>
                  </a:lnTo>
                  <a:lnTo>
                    <a:pt x="288314" y="1047807"/>
                  </a:lnTo>
                  <a:lnTo>
                    <a:pt x="288655" y="1048602"/>
                  </a:lnTo>
                  <a:lnTo>
                    <a:pt x="288428" y="1049510"/>
                  </a:lnTo>
                  <a:lnTo>
                    <a:pt x="287520" y="1052007"/>
                  </a:lnTo>
                  <a:lnTo>
                    <a:pt x="287293" y="1053256"/>
                  </a:lnTo>
                  <a:lnTo>
                    <a:pt x="286498" y="1054391"/>
                  </a:lnTo>
                  <a:lnTo>
                    <a:pt x="284682" y="1055072"/>
                  </a:lnTo>
                  <a:lnTo>
                    <a:pt x="283093" y="1056207"/>
                  </a:lnTo>
                  <a:lnTo>
                    <a:pt x="282639" y="1058705"/>
                  </a:lnTo>
                  <a:lnTo>
                    <a:pt x="281844" y="1058250"/>
                  </a:lnTo>
                  <a:lnTo>
                    <a:pt x="281504" y="1057796"/>
                  </a:lnTo>
                  <a:lnTo>
                    <a:pt x="281504" y="1057229"/>
                  </a:lnTo>
                  <a:lnTo>
                    <a:pt x="281958" y="1056207"/>
                  </a:lnTo>
                  <a:lnTo>
                    <a:pt x="280482" y="1055072"/>
                  </a:lnTo>
                  <a:lnTo>
                    <a:pt x="279007" y="1054845"/>
                  </a:lnTo>
                  <a:lnTo>
                    <a:pt x="277531" y="1055300"/>
                  </a:lnTo>
                  <a:lnTo>
                    <a:pt x="276056" y="1056207"/>
                  </a:lnTo>
                  <a:lnTo>
                    <a:pt x="275375" y="1056207"/>
                  </a:lnTo>
                  <a:lnTo>
                    <a:pt x="274920" y="1055072"/>
                  </a:lnTo>
                  <a:lnTo>
                    <a:pt x="274012" y="1054391"/>
                  </a:lnTo>
                  <a:lnTo>
                    <a:pt x="272083" y="1053483"/>
                  </a:lnTo>
                  <a:lnTo>
                    <a:pt x="269585" y="1050645"/>
                  </a:lnTo>
                  <a:lnTo>
                    <a:pt x="269018" y="1050191"/>
                  </a:lnTo>
                  <a:lnTo>
                    <a:pt x="268110" y="1049624"/>
                  </a:lnTo>
                  <a:lnTo>
                    <a:pt x="265840" y="1047240"/>
                  </a:lnTo>
                  <a:lnTo>
                    <a:pt x="265045" y="1046673"/>
                  </a:lnTo>
                  <a:lnTo>
                    <a:pt x="264024" y="1046445"/>
                  </a:lnTo>
                  <a:lnTo>
                    <a:pt x="262661" y="1045764"/>
                  </a:lnTo>
                  <a:lnTo>
                    <a:pt x="261413" y="1044970"/>
                  </a:lnTo>
                  <a:lnTo>
                    <a:pt x="260732" y="1044175"/>
                  </a:lnTo>
                  <a:lnTo>
                    <a:pt x="260051" y="1045083"/>
                  </a:lnTo>
                  <a:lnTo>
                    <a:pt x="258689" y="1044289"/>
                  </a:lnTo>
                  <a:lnTo>
                    <a:pt x="256872" y="1043721"/>
                  </a:lnTo>
                  <a:lnTo>
                    <a:pt x="253354" y="1043380"/>
                  </a:lnTo>
                  <a:lnTo>
                    <a:pt x="251537" y="1044289"/>
                  </a:lnTo>
                  <a:lnTo>
                    <a:pt x="249948" y="1045992"/>
                  </a:lnTo>
                  <a:lnTo>
                    <a:pt x="248813" y="1047694"/>
                  </a:lnTo>
                  <a:lnTo>
                    <a:pt x="248473" y="1048489"/>
                  </a:lnTo>
                  <a:lnTo>
                    <a:pt x="245635" y="1047580"/>
                  </a:lnTo>
                  <a:lnTo>
                    <a:pt x="243365" y="1045424"/>
                  </a:lnTo>
                  <a:lnTo>
                    <a:pt x="239392" y="1040770"/>
                  </a:lnTo>
                  <a:lnTo>
                    <a:pt x="238484" y="1041451"/>
                  </a:lnTo>
                  <a:lnTo>
                    <a:pt x="237689" y="1040884"/>
                  </a:lnTo>
                  <a:lnTo>
                    <a:pt x="236895" y="1039862"/>
                  </a:lnTo>
                  <a:lnTo>
                    <a:pt x="235987" y="1039067"/>
                  </a:lnTo>
                  <a:lnTo>
                    <a:pt x="234625" y="1038727"/>
                  </a:lnTo>
                  <a:lnTo>
                    <a:pt x="233603" y="1038840"/>
                  </a:lnTo>
                  <a:lnTo>
                    <a:pt x="233489" y="1039294"/>
                  </a:lnTo>
                  <a:lnTo>
                    <a:pt x="234738" y="1039862"/>
                  </a:lnTo>
                  <a:lnTo>
                    <a:pt x="234738" y="1040770"/>
                  </a:lnTo>
                  <a:lnTo>
                    <a:pt x="234284" y="1041792"/>
                  </a:lnTo>
                  <a:lnTo>
                    <a:pt x="234851" y="1042359"/>
                  </a:lnTo>
                  <a:lnTo>
                    <a:pt x="235646" y="1042813"/>
                  </a:lnTo>
                  <a:lnTo>
                    <a:pt x="235873" y="1043494"/>
                  </a:lnTo>
                  <a:lnTo>
                    <a:pt x="235987" y="1043380"/>
                  </a:lnTo>
                  <a:lnTo>
                    <a:pt x="237122" y="1043721"/>
                  </a:lnTo>
                  <a:lnTo>
                    <a:pt x="239505" y="1043154"/>
                  </a:lnTo>
                  <a:lnTo>
                    <a:pt x="239960" y="1043835"/>
                  </a:lnTo>
                  <a:lnTo>
                    <a:pt x="239960" y="1044856"/>
                  </a:lnTo>
                  <a:lnTo>
                    <a:pt x="239846" y="1045424"/>
                  </a:lnTo>
                  <a:lnTo>
                    <a:pt x="235873" y="1049624"/>
                  </a:lnTo>
                  <a:lnTo>
                    <a:pt x="234625" y="1051326"/>
                  </a:lnTo>
                  <a:lnTo>
                    <a:pt x="233830" y="1053710"/>
                  </a:lnTo>
                  <a:lnTo>
                    <a:pt x="233603" y="1056434"/>
                  </a:lnTo>
                  <a:lnTo>
                    <a:pt x="233830" y="1058931"/>
                  </a:lnTo>
                  <a:lnTo>
                    <a:pt x="234397" y="1061202"/>
                  </a:lnTo>
                  <a:lnTo>
                    <a:pt x="235078" y="1063245"/>
                  </a:lnTo>
                  <a:lnTo>
                    <a:pt x="235646" y="1064039"/>
                  </a:lnTo>
                  <a:lnTo>
                    <a:pt x="236214" y="1064720"/>
                  </a:lnTo>
                  <a:lnTo>
                    <a:pt x="236327" y="1065629"/>
                  </a:lnTo>
                  <a:lnTo>
                    <a:pt x="234851" y="1068239"/>
                  </a:lnTo>
                  <a:lnTo>
                    <a:pt x="233830" y="1072553"/>
                  </a:lnTo>
                  <a:lnTo>
                    <a:pt x="234511" y="1072553"/>
                  </a:lnTo>
                  <a:lnTo>
                    <a:pt x="233489" y="1073234"/>
                  </a:lnTo>
                  <a:lnTo>
                    <a:pt x="233149" y="1073120"/>
                  </a:lnTo>
                  <a:lnTo>
                    <a:pt x="232468" y="1072553"/>
                  </a:lnTo>
                  <a:lnTo>
                    <a:pt x="231673" y="1074142"/>
                  </a:lnTo>
                  <a:lnTo>
                    <a:pt x="221798" y="1084131"/>
                  </a:lnTo>
                  <a:lnTo>
                    <a:pt x="221117" y="1084471"/>
                  </a:lnTo>
                  <a:lnTo>
                    <a:pt x="220095" y="1084585"/>
                  </a:lnTo>
                  <a:lnTo>
                    <a:pt x="219641" y="1084925"/>
                  </a:lnTo>
                  <a:lnTo>
                    <a:pt x="218620" y="1086628"/>
                  </a:lnTo>
                  <a:lnTo>
                    <a:pt x="217825" y="1087082"/>
                  </a:lnTo>
                  <a:lnTo>
                    <a:pt x="216690" y="1086741"/>
                  </a:lnTo>
                  <a:lnTo>
                    <a:pt x="215328" y="1085720"/>
                  </a:lnTo>
                  <a:lnTo>
                    <a:pt x="213171" y="1083563"/>
                  </a:lnTo>
                  <a:lnTo>
                    <a:pt x="213171" y="1086060"/>
                  </a:lnTo>
                  <a:lnTo>
                    <a:pt x="211809" y="1083677"/>
                  </a:lnTo>
                  <a:lnTo>
                    <a:pt x="209425" y="1081747"/>
                  </a:lnTo>
                  <a:lnTo>
                    <a:pt x="206815" y="1080498"/>
                  </a:lnTo>
                  <a:lnTo>
                    <a:pt x="204544" y="1080271"/>
                  </a:lnTo>
                  <a:lnTo>
                    <a:pt x="202388" y="1081179"/>
                  </a:lnTo>
                  <a:lnTo>
                    <a:pt x="199890" y="1082996"/>
                  </a:lnTo>
                  <a:lnTo>
                    <a:pt x="198188" y="1085379"/>
                  </a:lnTo>
                  <a:lnTo>
                    <a:pt x="198528" y="1087877"/>
                  </a:lnTo>
                  <a:lnTo>
                    <a:pt x="197166" y="1088671"/>
                  </a:lnTo>
                  <a:lnTo>
                    <a:pt x="196599" y="1087877"/>
                  </a:lnTo>
                  <a:lnTo>
                    <a:pt x="197393" y="1085493"/>
                  </a:lnTo>
                  <a:lnTo>
                    <a:pt x="196485" y="1084812"/>
                  </a:lnTo>
                  <a:lnTo>
                    <a:pt x="194783" y="1084812"/>
                  </a:lnTo>
                  <a:lnTo>
                    <a:pt x="193307" y="1084471"/>
                  </a:lnTo>
                  <a:lnTo>
                    <a:pt x="193307" y="1083563"/>
                  </a:lnTo>
                  <a:lnTo>
                    <a:pt x="194783" y="1081407"/>
                  </a:lnTo>
                  <a:lnTo>
                    <a:pt x="194783" y="1078342"/>
                  </a:lnTo>
                  <a:lnTo>
                    <a:pt x="193647" y="1076185"/>
                  </a:lnTo>
                  <a:lnTo>
                    <a:pt x="191377" y="1076752"/>
                  </a:lnTo>
                  <a:lnTo>
                    <a:pt x="190583" y="1070169"/>
                  </a:lnTo>
                  <a:lnTo>
                    <a:pt x="189334" y="1064834"/>
                  </a:lnTo>
                  <a:lnTo>
                    <a:pt x="188653" y="1064834"/>
                  </a:lnTo>
                  <a:lnTo>
                    <a:pt x="187858" y="1065515"/>
                  </a:lnTo>
                  <a:lnTo>
                    <a:pt x="185588" y="1064267"/>
                  </a:lnTo>
                  <a:lnTo>
                    <a:pt x="183999" y="1064039"/>
                  </a:lnTo>
                  <a:lnTo>
                    <a:pt x="184453" y="1063472"/>
                  </a:lnTo>
                  <a:lnTo>
                    <a:pt x="185361" y="1061542"/>
                  </a:lnTo>
                  <a:lnTo>
                    <a:pt x="183999" y="1060634"/>
                  </a:lnTo>
                  <a:lnTo>
                    <a:pt x="181956" y="1061996"/>
                  </a:lnTo>
                  <a:lnTo>
                    <a:pt x="181842" y="1061542"/>
                  </a:lnTo>
                  <a:lnTo>
                    <a:pt x="181389" y="1060748"/>
                  </a:lnTo>
                  <a:lnTo>
                    <a:pt x="180934" y="1058591"/>
                  </a:lnTo>
                  <a:lnTo>
                    <a:pt x="180140" y="1057115"/>
                  </a:lnTo>
                  <a:lnTo>
                    <a:pt x="179118" y="1056434"/>
                  </a:lnTo>
                  <a:lnTo>
                    <a:pt x="177983" y="1057229"/>
                  </a:lnTo>
                  <a:lnTo>
                    <a:pt x="177529" y="1055981"/>
                  </a:lnTo>
                  <a:lnTo>
                    <a:pt x="177643" y="1052916"/>
                  </a:lnTo>
                  <a:lnTo>
                    <a:pt x="177302" y="1051326"/>
                  </a:lnTo>
                  <a:lnTo>
                    <a:pt x="176621" y="1050418"/>
                  </a:lnTo>
                  <a:lnTo>
                    <a:pt x="175713" y="1049851"/>
                  </a:lnTo>
                  <a:lnTo>
                    <a:pt x="175145" y="1050078"/>
                  </a:lnTo>
                  <a:lnTo>
                    <a:pt x="175486" y="1051326"/>
                  </a:lnTo>
                  <a:lnTo>
                    <a:pt x="174918" y="1050873"/>
                  </a:lnTo>
                  <a:lnTo>
                    <a:pt x="174464" y="1050191"/>
                  </a:lnTo>
                  <a:lnTo>
                    <a:pt x="174237" y="1049283"/>
                  </a:lnTo>
                  <a:lnTo>
                    <a:pt x="174124" y="1048148"/>
                  </a:lnTo>
                  <a:lnTo>
                    <a:pt x="173897" y="1046786"/>
                  </a:lnTo>
                  <a:lnTo>
                    <a:pt x="173329" y="1046445"/>
                  </a:lnTo>
                  <a:lnTo>
                    <a:pt x="172648" y="1046445"/>
                  </a:lnTo>
                  <a:lnTo>
                    <a:pt x="172081" y="1046105"/>
                  </a:lnTo>
                  <a:lnTo>
                    <a:pt x="171400" y="1044289"/>
                  </a:lnTo>
                  <a:lnTo>
                    <a:pt x="171286" y="1043268"/>
                  </a:lnTo>
                  <a:lnTo>
                    <a:pt x="171740" y="1042359"/>
                  </a:lnTo>
                  <a:lnTo>
                    <a:pt x="176507" y="1036684"/>
                  </a:lnTo>
                  <a:lnTo>
                    <a:pt x="177075" y="1034413"/>
                  </a:lnTo>
                  <a:lnTo>
                    <a:pt x="175486" y="1031689"/>
                  </a:lnTo>
                  <a:lnTo>
                    <a:pt x="175599" y="1029760"/>
                  </a:lnTo>
                  <a:lnTo>
                    <a:pt x="172194" y="1027149"/>
                  </a:lnTo>
                  <a:lnTo>
                    <a:pt x="171400" y="1024765"/>
                  </a:lnTo>
                  <a:lnTo>
                    <a:pt x="171854" y="1023630"/>
                  </a:lnTo>
                  <a:lnTo>
                    <a:pt x="173556" y="1021587"/>
                  </a:lnTo>
                  <a:lnTo>
                    <a:pt x="174124" y="1020566"/>
                  </a:lnTo>
                  <a:lnTo>
                    <a:pt x="174464" y="1018749"/>
                  </a:lnTo>
                  <a:lnTo>
                    <a:pt x="174351" y="1017614"/>
                  </a:lnTo>
                  <a:lnTo>
                    <a:pt x="172989" y="1014322"/>
                  </a:lnTo>
                  <a:lnTo>
                    <a:pt x="172648" y="1013982"/>
                  </a:lnTo>
                  <a:lnTo>
                    <a:pt x="172762" y="1013414"/>
                  </a:lnTo>
                  <a:lnTo>
                    <a:pt x="173556" y="1011939"/>
                  </a:lnTo>
                  <a:lnTo>
                    <a:pt x="176167" y="1008533"/>
                  </a:lnTo>
                  <a:lnTo>
                    <a:pt x="177416" y="1006490"/>
                  </a:lnTo>
                  <a:lnTo>
                    <a:pt x="179005" y="1002290"/>
                  </a:lnTo>
                  <a:lnTo>
                    <a:pt x="180140" y="1000020"/>
                  </a:lnTo>
                  <a:lnTo>
                    <a:pt x="179459" y="999112"/>
                  </a:lnTo>
                  <a:lnTo>
                    <a:pt x="180253" y="997409"/>
                  </a:lnTo>
                  <a:lnTo>
                    <a:pt x="180140" y="995026"/>
                  </a:lnTo>
                  <a:lnTo>
                    <a:pt x="178891" y="989804"/>
                  </a:lnTo>
                  <a:lnTo>
                    <a:pt x="178664" y="984129"/>
                  </a:lnTo>
                  <a:lnTo>
                    <a:pt x="178210" y="982767"/>
                  </a:lnTo>
                  <a:lnTo>
                    <a:pt x="178210" y="981858"/>
                  </a:lnTo>
                  <a:lnTo>
                    <a:pt x="178664" y="980724"/>
                  </a:lnTo>
                  <a:lnTo>
                    <a:pt x="178437" y="977431"/>
                  </a:lnTo>
                  <a:lnTo>
                    <a:pt x="178664" y="976750"/>
                  </a:lnTo>
                  <a:lnTo>
                    <a:pt x="180026" y="976978"/>
                  </a:lnTo>
                  <a:lnTo>
                    <a:pt x="180934" y="977659"/>
                  </a:lnTo>
                  <a:lnTo>
                    <a:pt x="183999" y="982539"/>
                  </a:lnTo>
                  <a:lnTo>
                    <a:pt x="185702" y="984356"/>
                  </a:lnTo>
                  <a:lnTo>
                    <a:pt x="187745" y="985150"/>
                  </a:lnTo>
                  <a:lnTo>
                    <a:pt x="190469" y="984469"/>
                  </a:lnTo>
                  <a:lnTo>
                    <a:pt x="185475" y="982880"/>
                  </a:lnTo>
                  <a:lnTo>
                    <a:pt x="184453" y="981858"/>
                  </a:lnTo>
                  <a:lnTo>
                    <a:pt x="184680" y="979702"/>
                  </a:lnTo>
                  <a:lnTo>
                    <a:pt x="185929" y="977545"/>
                  </a:lnTo>
                  <a:lnTo>
                    <a:pt x="187405" y="975616"/>
                  </a:lnTo>
                  <a:lnTo>
                    <a:pt x="188312" y="974140"/>
                  </a:lnTo>
                  <a:lnTo>
                    <a:pt x="187631" y="974140"/>
                  </a:lnTo>
                  <a:lnTo>
                    <a:pt x="187291" y="975048"/>
                  </a:lnTo>
                  <a:lnTo>
                    <a:pt x="186837" y="975729"/>
                  </a:lnTo>
                  <a:lnTo>
                    <a:pt x="186269" y="976297"/>
                  </a:lnTo>
                  <a:lnTo>
                    <a:pt x="185588" y="976750"/>
                  </a:lnTo>
                  <a:lnTo>
                    <a:pt x="186724" y="975502"/>
                  </a:lnTo>
                  <a:lnTo>
                    <a:pt x="187745" y="973345"/>
                  </a:lnTo>
                  <a:lnTo>
                    <a:pt x="188539" y="971075"/>
                  </a:lnTo>
                  <a:lnTo>
                    <a:pt x="188880" y="969373"/>
                  </a:lnTo>
                  <a:lnTo>
                    <a:pt x="189221" y="965399"/>
                  </a:lnTo>
                  <a:lnTo>
                    <a:pt x="189107" y="963924"/>
                  </a:lnTo>
                  <a:lnTo>
                    <a:pt x="188312" y="962108"/>
                  </a:lnTo>
                  <a:lnTo>
                    <a:pt x="186156" y="959497"/>
                  </a:lnTo>
                  <a:lnTo>
                    <a:pt x="183318" y="957794"/>
                  </a:lnTo>
                  <a:lnTo>
                    <a:pt x="180253" y="957567"/>
                  </a:lnTo>
                  <a:lnTo>
                    <a:pt x="177529" y="959497"/>
                  </a:lnTo>
                  <a:lnTo>
                    <a:pt x="178210" y="960291"/>
                  </a:lnTo>
                  <a:lnTo>
                    <a:pt x="178551" y="959610"/>
                  </a:lnTo>
                  <a:lnTo>
                    <a:pt x="179005" y="959497"/>
                  </a:lnTo>
                  <a:lnTo>
                    <a:pt x="179572" y="959610"/>
                  </a:lnTo>
                  <a:lnTo>
                    <a:pt x="180253" y="959497"/>
                  </a:lnTo>
                  <a:lnTo>
                    <a:pt x="179118" y="960291"/>
                  </a:lnTo>
                  <a:lnTo>
                    <a:pt x="178437" y="961427"/>
                  </a:lnTo>
                  <a:lnTo>
                    <a:pt x="177529" y="964605"/>
                  </a:lnTo>
                  <a:lnTo>
                    <a:pt x="176848" y="963697"/>
                  </a:lnTo>
                  <a:lnTo>
                    <a:pt x="177756" y="962335"/>
                  </a:lnTo>
                  <a:lnTo>
                    <a:pt x="177075" y="961313"/>
                  </a:lnTo>
                  <a:lnTo>
                    <a:pt x="175826" y="960405"/>
                  </a:lnTo>
                  <a:lnTo>
                    <a:pt x="174351" y="959043"/>
                  </a:lnTo>
                  <a:lnTo>
                    <a:pt x="174124" y="958929"/>
                  </a:lnTo>
                  <a:lnTo>
                    <a:pt x="173897" y="958703"/>
                  </a:lnTo>
                  <a:lnTo>
                    <a:pt x="173556" y="957794"/>
                  </a:lnTo>
                  <a:lnTo>
                    <a:pt x="173443" y="956773"/>
                  </a:lnTo>
                  <a:lnTo>
                    <a:pt x="173670" y="955979"/>
                  </a:lnTo>
                  <a:lnTo>
                    <a:pt x="174010" y="955184"/>
                  </a:lnTo>
                  <a:lnTo>
                    <a:pt x="174124" y="954276"/>
                  </a:lnTo>
                  <a:lnTo>
                    <a:pt x="173329" y="949622"/>
                  </a:lnTo>
                  <a:lnTo>
                    <a:pt x="173443" y="948146"/>
                  </a:lnTo>
                  <a:lnTo>
                    <a:pt x="174578" y="945422"/>
                  </a:lnTo>
                  <a:lnTo>
                    <a:pt x="174578" y="943833"/>
                  </a:lnTo>
                  <a:lnTo>
                    <a:pt x="173329" y="942016"/>
                  </a:lnTo>
                  <a:lnTo>
                    <a:pt x="171967" y="942811"/>
                  </a:lnTo>
                  <a:lnTo>
                    <a:pt x="171627" y="942357"/>
                  </a:lnTo>
                  <a:lnTo>
                    <a:pt x="172308" y="941335"/>
                  </a:lnTo>
                  <a:lnTo>
                    <a:pt x="173897" y="940314"/>
                  </a:lnTo>
                  <a:lnTo>
                    <a:pt x="174237" y="940314"/>
                  </a:lnTo>
                  <a:lnTo>
                    <a:pt x="177188" y="940087"/>
                  </a:lnTo>
                  <a:lnTo>
                    <a:pt x="178891" y="939406"/>
                  </a:lnTo>
                  <a:lnTo>
                    <a:pt x="179572" y="939292"/>
                  </a:lnTo>
                  <a:lnTo>
                    <a:pt x="180480" y="938725"/>
                  </a:lnTo>
                  <a:lnTo>
                    <a:pt x="181502" y="937249"/>
                  </a:lnTo>
                  <a:lnTo>
                    <a:pt x="182296" y="935320"/>
                  </a:lnTo>
                  <a:lnTo>
                    <a:pt x="182523" y="933390"/>
                  </a:lnTo>
                  <a:lnTo>
                    <a:pt x="182070" y="931687"/>
                  </a:lnTo>
                  <a:lnTo>
                    <a:pt x="180367" y="928282"/>
                  </a:lnTo>
                  <a:lnTo>
                    <a:pt x="180026" y="925898"/>
                  </a:lnTo>
                  <a:lnTo>
                    <a:pt x="179686" y="919201"/>
                  </a:lnTo>
                  <a:lnTo>
                    <a:pt x="181275" y="913412"/>
                  </a:lnTo>
                  <a:lnTo>
                    <a:pt x="181275" y="909666"/>
                  </a:lnTo>
                  <a:lnTo>
                    <a:pt x="180026" y="906829"/>
                  </a:lnTo>
                  <a:lnTo>
                    <a:pt x="177983" y="904672"/>
                  </a:lnTo>
                  <a:lnTo>
                    <a:pt x="175486" y="902969"/>
                  </a:lnTo>
                  <a:lnTo>
                    <a:pt x="174805" y="903877"/>
                  </a:lnTo>
                  <a:lnTo>
                    <a:pt x="172648" y="902061"/>
                  </a:lnTo>
                  <a:lnTo>
                    <a:pt x="172421" y="899564"/>
                  </a:lnTo>
                  <a:lnTo>
                    <a:pt x="173443" y="892980"/>
                  </a:lnTo>
                  <a:lnTo>
                    <a:pt x="173102" y="890597"/>
                  </a:lnTo>
                  <a:lnTo>
                    <a:pt x="172081" y="887305"/>
                  </a:lnTo>
                  <a:lnTo>
                    <a:pt x="170719" y="884354"/>
                  </a:lnTo>
                  <a:lnTo>
                    <a:pt x="169243" y="883105"/>
                  </a:lnTo>
                  <a:lnTo>
                    <a:pt x="167427" y="882084"/>
                  </a:lnTo>
                  <a:lnTo>
                    <a:pt x="166632" y="879472"/>
                  </a:lnTo>
                  <a:lnTo>
                    <a:pt x="166178" y="876295"/>
                  </a:lnTo>
                  <a:lnTo>
                    <a:pt x="165497" y="873457"/>
                  </a:lnTo>
                  <a:lnTo>
                    <a:pt x="163454" y="871300"/>
                  </a:lnTo>
                  <a:lnTo>
                    <a:pt x="161070" y="871414"/>
                  </a:lnTo>
                  <a:lnTo>
                    <a:pt x="156076" y="874365"/>
                  </a:lnTo>
                  <a:lnTo>
                    <a:pt x="154146" y="873457"/>
                  </a:lnTo>
                  <a:lnTo>
                    <a:pt x="155054" y="870959"/>
                  </a:lnTo>
                  <a:lnTo>
                    <a:pt x="156076" y="869143"/>
                  </a:lnTo>
                  <a:lnTo>
                    <a:pt x="153805" y="868462"/>
                  </a:lnTo>
                  <a:lnTo>
                    <a:pt x="152216" y="869824"/>
                  </a:lnTo>
                  <a:lnTo>
                    <a:pt x="151195" y="872435"/>
                  </a:lnTo>
                  <a:lnTo>
                    <a:pt x="150741" y="875273"/>
                  </a:lnTo>
                  <a:lnTo>
                    <a:pt x="149946" y="873457"/>
                  </a:lnTo>
                  <a:lnTo>
                    <a:pt x="149379" y="871527"/>
                  </a:lnTo>
                  <a:lnTo>
                    <a:pt x="148698" y="868235"/>
                  </a:lnTo>
                  <a:lnTo>
                    <a:pt x="148698" y="867441"/>
                  </a:lnTo>
                  <a:lnTo>
                    <a:pt x="150400" y="866533"/>
                  </a:lnTo>
                  <a:lnTo>
                    <a:pt x="151990" y="865397"/>
                  </a:lnTo>
                  <a:lnTo>
                    <a:pt x="153124" y="863468"/>
                  </a:lnTo>
                  <a:lnTo>
                    <a:pt x="153465" y="860403"/>
                  </a:lnTo>
                  <a:lnTo>
                    <a:pt x="153692" y="860403"/>
                  </a:lnTo>
                  <a:lnTo>
                    <a:pt x="154146" y="859836"/>
                  </a:lnTo>
                  <a:lnTo>
                    <a:pt x="154373" y="859041"/>
                  </a:lnTo>
                  <a:lnTo>
                    <a:pt x="153805" y="858701"/>
                  </a:lnTo>
                  <a:lnTo>
                    <a:pt x="152557" y="858587"/>
                  </a:lnTo>
                  <a:lnTo>
                    <a:pt x="152103" y="858360"/>
                  </a:lnTo>
                  <a:lnTo>
                    <a:pt x="151535" y="857792"/>
                  </a:lnTo>
                  <a:lnTo>
                    <a:pt x="150060" y="855522"/>
                  </a:lnTo>
                  <a:lnTo>
                    <a:pt x="149379" y="854727"/>
                  </a:lnTo>
                  <a:lnTo>
                    <a:pt x="148244" y="854387"/>
                  </a:lnTo>
                  <a:lnTo>
                    <a:pt x="155622" y="836906"/>
                  </a:lnTo>
                  <a:lnTo>
                    <a:pt x="156189" y="834863"/>
                  </a:lnTo>
                  <a:lnTo>
                    <a:pt x="156303" y="832480"/>
                  </a:lnTo>
                  <a:lnTo>
                    <a:pt x="155622" y="830550"/>
                  </a:lnTo>
                  <a:lnTo>
                    <a:pt x="153919" y="829755"/>
                  </a:lnTo>
                  <a:lnTo>
                    <a:pt x="152671" y="828848"/>
                  </a:lnTo>
                  <a:lnTo>
                    <a:pt x="153011" y="826691"/>
                  </a:lnTo>
                  <a:lnTo>
                    <a:pt x="154033" y="824307"/>
                  </a:lnTo>
                  <a:lnTo>
                    <a:pt x="154941" y="822831"/>
                  </a:lnTo>
                  <a:lnTo>
                    <a:pt x="155622" y="822831"/>
                  </a:lnTo>
                  <a:lnTo>
                    <a:pt x="155849" y="824307"/>
                  </a:lnTo>
                  <a:lnTo>
                    <a:pt x="156530" y="824421"/>
                  </a:lnTo>
                  <a:lnTo>
                    <a:pt x="157438" y="824421"/>
                  </a:lnTo>
                  <a:lnTo>
                    <a:pt x="158119" y="825442"/>
                  </a:lnTo>
                  <a:lnTo>
                    <a:pt x="158006" y="826464"/>
                  </a:lnTo>
                  <a:lnTo>
                    <a:pt x="157665" y="827939"/>
                  </a:lnTo>
                  <a:lnTo>
                    <a:pt x="157438" y="829642"/>
                  </a:lnTo>
                  <a:lnTo>
                    <a:pt x="157778" y="831118"/>
                  </a:lnTo>
                  <a:lnTo>
                    <a:pt x="162092" y="836793"/>
                  </a:lnTo>
                  <a:lnTo>
                    <a:pt x="165270" y="838723"/>
                  </a:lnTo>
                  <a:lnTo>
                    <a:pt x="176054" y="840199"/>
                  </a:lnTo>
                  <a:lnTo>
                    <a:pt x="181502" y="841788"/>
                  </a:lnTo>
                  <a:lnTo>
                    <a:pt x="183772" y="842014"/>
                  </a:lnTo>
                  <a:lnTo>
                    <a:pt x="185702" y="841674"/>
                  </a:lnTo>
                  <a:lnTo>
                    <a:pt x="193307" y="838382"/>
                  </a:lnTo>
                  <a:lnTo>
                    <a:pt x="195237" y="836680"/>
                  </a:lnTo>
                  <a:lnTo>
                    <a:pt x="196826" y="834750"/>
                  </a:lnTo>
                  <a:lnTo>
                    <a:pt x="197507" y="832820"/>
                  </a:lnTo>
                  <a:lnTo>
                    <a:pt x="204090" y="829755"/>
                  </a:lnTo>
                  <a:lnTo>
                    <a:pt x="206474" y="829642"/>
                  </a:lnTo>
                  <a:lnTo>
                    <a:pt x="208177" y="829869"/>
                  </a:lnTo>
                  <a:lnTo>
                    <a:pt x="209425" y="830550"/>
                  </a:lnTo>
                  <a:lnTo>
                    <a:pt x="215101" y="826236"/>
                  </a:lnTo>
                  <a:lnTo>
                    <a:pt x="216803" y="824421"/>
                  </a:lnTo>
                  <a:lnTo>
                    <a:pt x="220322" y="818518"/>
                  </a:lnTo>
                  <a:lnTo>
                    <a:pt x="221571" y="817497"/>
                  </a:lnTo>
                  <a:lnTo>
                    <a:pt x="221344" y="817042"/>
                  </a:lnTo>
                  <a:lnTo>
                    <a:pt x="221344" y="816929"/>
                  </a:lnTo>
                  <a:lnTo>
                    <a:pt x="221230" y="816816"/>
                  </a:lnTo>
                  <a:lnTo>
                    <a:pt x="220776" y="816588"/>
                  </a:lnTo>
                  <a:lnTo>
                    <a:pt x="223841" y="815454"/>
                  </a:lnTo>
                  <a:lnTo>
                    <a:pt x="224749" y="814885"/>
                  </a:lnTo>
                  <a:lnTo>
                    <a:pt x="225430" y="813978"/>
                  </a:lnTo>
                  <a:lnTo>
                    <a:pt x="226452" y="811708"/>
                  </a:lnTo>
                  <a:lnTo>
                    <a:pt x="227019" y="811254"/>
                  </a:lnTo>
                  <a:lnTo>
                    <a:pt x="228268" y="810573"/>
                  </a:lnTo>
                  <a:lnTo>
                    <a:pt x="229971" y="808983"/>
                  </a:lnTo>
                  <a:lnTo>
                    <a:pt x="231446" y="807053"/>
                  </a:lnTo>
                  <a:lnTo>
                    <a:pt x="232922" y="803875"/>
                  </a:lnTo>
                  <a:lnTo>
                    <a:pt x="234738" y="802967"/>
                  </a:lnTo>
                  <a:lnTo>
                    <a:pt x="241322" y="802172"/>
                  </a:lnTo>
                  <a:lnTo>
                    <a:pt x="242797" y="801605"/>
                  </a:lnTo>
                  <a:lnTo>
                    <a:pt x="245521" y="798881"/>
                  </a:lnTo>
                  <a:lnTo>
                    <a:pt x="246089" y="799903"/>
                  </a:lnTo>
                  <a:lnTo>
                    <a:pt x="247565" y="797859"/>
                  </a:lnTo>
                  <a:lnTo>
                    <a:pt x="248132" y="795930"/>
                  </a:lnTo>
                  <a:lnTo>
                    <a:pt x="248132" y="790595"/>
                  </a:lnTo>
                  <a:lnTo>
                    <a:pt x="248927" y="788325"/>
                  </a:lnTo>
                  <a:lnTo>
                    <a:pt x="250743" y="787303"/>
                  </a:lnTo>
                  <a:lnTo>
                    <a:pt x="252899" y="786735"/>
                  </a:lnTo>
                  <a:lnTo>
                    <a:pt x="254716" y="785827"/>
                  </a:lnTo>
                  <a:lnTo>
                    <a:pt x="254943" y="786963"/>
                  </a:lnTo>
                  <a:lnTo>
                    <a:pt x="255510" y="787530"/>
                  </a:lnTo>
                  <a:lnTo>
                    <a:pt x="256305" y="787644"/>
                  </a:lnTo>
                  <a:lnTo>
                    <a:pt x="257327" y="787416"/>
                  </a:lnTo>
                  <a:lnTo>
                    <a:pt x="258348" y="789119"/>
                  </a:lnTo>
                  <a:lnTo>
                    <a:pt x="258234" y="793546"/>
                  </a:lnTo>
                  <a:lnTo>
                    <a:pt x="259256" y="794454"/>
                  </a:lnTo>
                  <a:lnTo>
                    <a:pt x="258915" y="793886"/>
                  </a:lnTo>
                  <a:lnTo>
                    <a:pt x="258802" y="793205"/>
                  </a:lnTo>
                  <a:lnTo>
                    <a:pt x="258915" y="792297"/>
                  </a:lnTo>
                  <a:lnTo>
                    <a:pt x="259256" y="791049"/>
                  </a:lnTo>
                  <a:lnTo>
                    <a:pt x="259937" y="791049"/>
                  </a:lnTo>
                  <a:lnTo>
                    <a:pt x="260278" y="792752"/>
                  </a:lnTo>
                  <a:lnTo>
                    <a:pt x="260164" y="793092"/>
                  </a:lnTo>
                  <a:lnTo>
                    <a:pt x="259824" y="793659"/>
                  </a:lnTo>
                  <a:lnTo>
                    <a:pt x="259824" y="794454"/>
                  </a:lnTo>
                  <a:lnTo>
                    <a:pt x="261186" y="794227"/>
                  </a:lnTo>
                  <a:lnTo>
                    <a:pt x="261753" y="794000"/>
                  </a:lnTo>
                  <a:lnTo>
                    <a:pt x="262434" y="793546"/>
                  </a:lnTo>
                  <a:lnTo>
                    <a:pt x="262775" y="794114"/>
                  </a:lnTo>
                  <a:lnTo>
                    <a:pt x="264364" y="795249"/>
                  </a:lnTo>
                  <a:lnTo>
                    <a:pt x="264591" y="792184"/>
                  </a:lnTo>
                  <a:lnTo>
                    <a:pt x="266180" y="792752"/>
                  </a:lnTo>
                  <a:lnTo>
                    <a:pt x="269699" y="796157"/>
                  </a:lnTo>
                  <a:lnTo>
                    <a:pt x="269699" y="795249"/>
                  </a:lnTo>
                  <a:lnTo>
                    <a:pt x="270493" y="795702"/>
                  </a:lnTo>
                  <a:lnTo>
                    <a:pt x="271175" y="795930"/>
                  </a:lnTo>
                  <a:lnTo>
                    <a:pt x="271969" y="796043"/>
                  </a:lnTo>
                  <a:lnTo>
                    <a:pt x="272991" y="796043"/>
                  </a:lnTo>
                  <a:lnTo>
                    <a:pt x="272991" y="796838"/>
                  </a:lnTo>
                  <a:lnTo>
                    <a:pt x="272423" y="797178"/>
                  </a:lnTo>
                  <a:lnTo>
                    <a:pt x="272423" y="797746"/>
                  </a:lnTo>
                  <a:lnTo>
                    <a:pt x="272196" y="798200"/>
                  </a:lnTo>
                  <a:lnTo>
                    <a:pt x="271856" y="798767"/>
                  </a:lnTo>
                  <a:lnTo>
                    <a:pt x="272991" y="799222"/>
                  </a:lnTo>
                  <a:lnTo>
                    <a:pt x="273672" y="800129"/>
                  </a:lnTo>
                  <a:lnTo>
                    <a:pt x="274239" y="801265"/>
                  </a:lnTo>
                  <a:lnTo>
                    <a:pt x="275261" y="802286"/>
                  </a:lnTo>
                  <a:lnTo>
                    <a:pt x="274693" y="803308"/>
                  </a:lnTo>
                  <a:lnTo>
                    <a:pt x="274693" y="804556"/>
                  </a:lnTo>
                  <a:lnTo>
                    <a:pt x="275261" y="807508"/>
                  </a:lnTo>
                  <a:lnTo>
                    <a:pt x="276396" y="804897"/>
                  </a:lnTo>
                  <a:lnTo>
                    <a:pt x="276963" y="803762"/>
                  </a:lnTo>
                  <a:lnTo>
                    <a:pt x="277872" y="803081"/>
                  </a:lnTo>
                  <a:lnTo>
                    <a:pt x="277531" y="802513"/>
                  </a:lnTo>
                  <a:lnTo>
                    <a:pt x="277418" y="802060"/>
                  </a:lnTo>
                  <a:lnTo>
                    <a:pt x="277191" y="801605"/>
                  </a:lnTo>
                  <a:lnTo>
                    <a:pt x="276623" y="801265"/>
                  </a:lnTo>
                  <a:lnTo>
                    <a:pt x="277872" y="800470"/>
                  </a:lnTo>
                  <a:lnTo>
                    <a:pt x="279120" y="800584"/>
                  </a:lnTo>
                  <a:lnTo>
                    <a:pt x="280369" y="801038"/>
                  </a:lnTo>
                  <a:lnTo>
                    <a:pt x="281731" y="801265"/>
                  </a:lnTo>
                  <a:lnTo>
                    <a:pt x="282298" y="800810"/>
                  </a:lnTo>
                  <a:lnTo>
                    <a:pt x="282753" y="800129"/>
                  </a:lnTo>
                  <a:lnTo>
                    <a:pt x="283320" y="800016"/>
                  </a:lnTo>
                  <a:lnTo>
                    <a:pt x="284115" y="801265"/>
                  </a:lnTo>
                  <a:lnTo>
                    <a:pt x="283434" y="802172"/>
                  </a:lnTo>
                  <a:lnTo>
                    <a:pt x="284342" y="802741"/>
                  </a:lnTo>
                  <a:lnTo>
                    <a:pt x="285023" y="803422"/>
                  </a:lnTo>
                  <a:lnTo>
                    <a:pt x="285590" y="803648"/>
                  </a:lnTo>
                  <a:lnTo>
                    <a:pt x="286271" y="802967"/>
                  </a:lnTo>
                  <a:lnTo>
                    <a:pt x="286952" y="802967"/>
                  </a:lnTo>
                  <a:lnTo>
                    <a:pt x="287066" y="803535"/>
                  </a:lnTo>
                  <a:lnTo>
                    <a:pt x="287066" y="803648"/>
                  </a:lnTo>
                  <a:lnTo>
                    <a:pt x="287179" y="803648"/>
                  </a:lnTo>
                  <a:lnTo>
                    <a:pt x="287520" y="803875"/>
                  </a:lnTo>
                  <a:lnTo>
                    <a:pt x="287407" y="805465"/>
                  </a:lnTo>
                  <a:lnTo>
                    <a:pt x="287179" y="806713"/>
                  </a:lnTo>
                  <a:lnTo>
                    <a:pt x="286612" y="807848"/>
                  </a:lnTo>
                  <a:lnTo>
                    <a:pt x="285590" y="809097"/>
                  </a:lnTo>
                  <a:lnTo>
                    <a:pt x="285363" y="808529"/>
                  </a:lnTo>
                  <a:lnTo>
                    <a:pt x="285023" y="807962"/>
                  </a:lnTo>
                  <a:lnTo>
                    <a:pt x="284909" y="807394"/>
                  </a:lnTo>
                  <a:lnTo>
                    <a:pt x="283207" y="815113"/>
                  </a:lnTo>
                  <a:lnTo>
                    <a:pt x="282298" y="817042"/>
                  </a:lnTo>
                  <a:lnTo>
                    <a:pt x="284228" y="817042"/>
                  </a:lnTo>
                  <a:lnTo>
                    <a:pt x="283547" y="815226"/>
                  </a:lnTo>
                  <a:lnTo>
                    <a:pt x="285363" y="814432"/>
                  </a:lnTo>
                  <a:lnTo>
                    <a:pt x="286385" y="814773"/>
                  </a:lnTo>
                  <a:lnTo>
                    <a:pt x="286725" y="816021"/>
                  </a:lnTo>
                  <a:lnTo>
                    <a:pt x="286271" y="818064"/>
                  </a:lnTo>
                  <a:lnTo>
                    <a:pt x="286725" y="818064"/>
                  </a:lnTo>
                  <a:lnTo>
                    <a:pt x="286839" y="817837"/>
                  </a:lnTo>
                  <a:lnTo>
                    <a:pt x="286839" y="817497"/>
                  </a:lnTo>
                  <a:lnTo>
                    <a:pt x="286952" y="817156"/>
                  </a:lnTo>
                  <a:lnTo>
                    <a:pt x="287520" y="817837"/>
                  </a:lnTo>
                  <a:lnTo>
                    <a:pt x="287747" y="818064"/>
                  </a:lnTo>
                  <a:lnTo>
                    <a:pt x="288201" y="818064"/>
                  </a:lnTo>
                  <a:lnTo>
                    <a:pt x="289677" y="816588"/>
                  </a:lnTo>
                  <a:lnTo>
                    <a:pt x="292401" y="816702"/>
                  </a:lnTo>
                  <a:lnTo>
                    <a:pt x="295125" y="817723"/>
                  </a:lnTo>
                  <a:lnTo>
                    <a:pt x="296941" y="818859"/>
                  </a:lnTo>
                  <a:lnTo>
                    <a:pt x="295806" y="820334"/>
                  </a:lnTo>
                  <a:lnTo>
                    <a:pt x="294330" y="820221"/>
                  </a:lnTo>
                  <a:lnTo>
                    <a:pt x="292741" y="819426"/>
                  </a:lnTo>
                  <a:lnTo>
                    <a:pt x="291266" y="818972"/>
                  </a:lnTo>
                  <a:lnTo>
                    <a:pt x="289677" y="819880"/>
                  </a:lnTo>
                  <a:lnTo>
                    <a:pt x="289223" y="821924"/>
                  </a:lnTo>
                  <a:lnTo>
                    <a:pt x="288882" y="824193"/>
                  </a:lnTo>
                  <a:lnTo>
                    <a:pt x="287633" y="825896"/>
                  </a:lnTo>
                  <a:lnTo>
                    <a:pt x="288088" y="827599"/>
                  </a:lnTo>
                  <a:lnTo>
                    <a:pt x="286725" y="828053"/>
                  </a:lnTo>
                  <a:lnTo>
                    <a:pt x="282298" y="827712"/>
                  </a:lnTo>
                  <a:lnTo>
                    <a:pt x="282185" y="828393"/>
                  </a:lnTo>
                  <a:lnTo>
                    <a:pt x="282298" y="828620"/>
                  </a:lnTo>
                  <a:lnTo>
                    <a:pt x="281504" y="828734"/>
                  </a:lnTo>
                  <a:lnTo>
                    <a:pt x="282298" y="830210"/>
                  </a:lnTo>
                  <a:lnTo>
                    <a:pt x="283093" y="830210"/>
                  </a:lnTo>
                  <a:lnTo>
                    <a:pt x="284001" y="829642"/>
                  </a:lnTo>
                  <a:lnTo>
                    <a:pt x="285023" y="829415"/>
                  </a:lnTo>
                  <a:lnTo>
                    <a:pt x="286044" y="829869"/>
                  </a:lnTo>
                  <a:lnTo>
                    <a:pt x="287747" y="831004"/>
                  </a:lnTo>
                  <a:lnTo>
                    <a:pt x="288314" y="831231"/>
                  </a:lnTo>
                  <a:lnTo>
                    <a:pt x="290244" y="830777"/>
                  </a:lnTo>
                  <a:lnTo>
                    <a:pt x="291720" y="829755"/>
                  </a:lnTo>
                  <a:lnTo>
                    <a:pt x="293195" y="828961"/>
                  </a:lnTo>
                  <a:lnTo>
                    <a:pt x="295125" y="829415"/>
                  </a:lnTo>
                  <a:lnTo>
                    <a:pt x="294671" y="830550"/>
                  </a:lnTo>
                  <a:lnTo>
                    <a:pt x="294104" y="831458"/>
                  </a:lnTo>
                  <a:lnTo>
                    <a:pt x="293309" y="832026"/>
                  </a:lnTo>
                  <a:lnTo>
                    <a:pt x="292401" y="832139"/>
                  </a:lnTo>
                  <a:lnTo>
                    <a:pt x="292401" y="832934"/>
                  </a:lnTo>
                  <a:lnTo>
                    <a:pt x="295920" y="834750"/>
                  </a:lnTo>
                  <a:lnTo>
                    <a:pt x="296487" y="835204"/>
                  </a:lnTo>
                  <a:lnTo>
                    <a:pt x="296714" y="836793"/>
                  </a:lnTo>
                  <a:lnTo>
                    <a:pt x="297282" y="837474"/>
                  </a:lnTo>
                  <a:lnTo>
                    <a:pt x="298076" y="837361"/>
                  </a:lnTo>
                  <a:lnTo>
                    <a:pt x="299211" y="836453"/>
                  </a:lnTo>
                  <a:lnTo>
                    <a:pt x="299893" y="837701"/>
                  </a:lnTo>
                  <a:lnTo>
                    <a:pt x="300801" y="838496"/>
                  </a:lnTo>
                  <a:lnTo>
                    <a:pt x="301936" y="838950"/>
                  </a:lnTo>
                  <a:lnTo>
                    <a:pt x="303184" y="839177"/>
                  </a:lnTo>
                  <a:lnTo>
                    <a:pt x="300006" y="840312"/>
                  </a:lnTo>
                  <a:lnTo>
                    <a:pt x="298984" y="841106"/>
                  </a:lnTo>
                  <a:lnTo>
                    <a:pt x="299893" y="842695"/>
                  </a:lnTo>
                  <a:lnTo>
                    <a:pt x="299893" y="843490"/>
                  </a:lnTo>
                  <a:lnTo>
                    <a:pt x="298417" y="843036"/>
                  </a:lnTo>
                  <a:lnTo>
                    <a:pt x="297168" y="843717"/>
                  </a:lnTo>
                  <a:lnTo>
                    <a:pt x="296828" y="844852"/>
                  </a:lnTo>
                  <a:lnTo>
                    <a:pt x="297849" y="846101"/>
                  </a:lnTo>
                  <a:lnTo>
                    <a:pt x="297963" y="844739"/>
                  </a:lnTo>
                  <a:lnTo>
                    <a:pt x="298530" y="846328"/>
                  </a:lnTo>
                  <a:lnTo>
                    <a:pt x="301255" y="850074"/>
                  </a:lnTo>
                  <a:lnTo>
                    <a:pt x="301822" y="851890"/>
                  </a:lnTo>
                  <a:lnTo>
                    <a:pt x="302163" y="854274"/>
                  </a:lnTo>
                  <a:lnTo>
                    <a:pt x="305114" y="860176"/>
                  </a:lnTo>
                  <a:lnTo>
                    <a:pt x="305455" y="861879"/>
                  </a:lnTo>
                  <a:lnTo>
                    <a:pt x="305909" y="869711"/>
                  </a:lnTo>
                  <a:lnTo>
                    <a:pt x="306249" y="870959"/>
                  </a:lnTo>
                  <a:lnTo>
                    <a:pt x="306703" y="871981"/>
                  </a:lnTo>
                  <a:lnTo>
                    <a:pt x="307384" y="872321"/>
                  </a:lnTo>
                  <a:lnTo>
                    <a:pt x="308746" y="872662"/>
                  </a:lnTo>
                  <a:lnTo>
                    <a:pt x="309087" y="873457"/>
                  </a:lnTo>
                  <a:lnTo>
                    <a:pt x="309200" y="874592"/>
                  </a:lnTo>
                  <a:lnTo>
                    <a:pt x="309087" y="875841"/>
                  </a:lnTo>
                  <a:close/>
                  <a:moveTo>
                    <a:pt x="416126" y="639741"/>
                  </a:moveTo>
                  <a:lnTo>
                    <a:pt x="417829" y="641216"/>
                  </a:lnTo>
                  <a:lnTo>
                    <a:pt x="419191" y="644054"/>
                  </a:lnTo>
                  <a:lnTo>
                    <a:pt x="419418" y="645757"/>
                  </a:lnTo>
                  <a:lnTo>
                    <a:pt x="420440" y="647005"/>
                  </a:lnTo>
                  <a:lnTo>
                    <a:pt x="418851" y="648594"/>
                  </a:lnTo>
                  <a:lnTo>
                    <a:pt x="417488" y="647686"/>
                  </a:lnTo>
                  <a:lnTo>
                    <a:pt x="413856" y="643940"/>
                  </a:lnTo>
                  <a:lnTo>
                    <a:pt x="412948" y="642351"/>
                  </a:lnTo>
                  <a:lnTo>
                    <a:pt x="414310" y="641329"/>
                  </a:lnTo>
                  <a:lnTo>
                    <a:pt x="414310" y="639741"/>
                  </a:lnTo>
                  <a:lnTo>
                    <a:pt x="414991" y="639060"/>
                  </a:lnTo>
                  <a:lnTo>
                    <a:pt x="416126" y="639741"/>
                  </a:lnTo>
                  <a:close/>
                  <a:moveTo>
                    <a:pt x="372198" y="579467"/>
                  </a:moveTo>
                  <a:lnTo>
                    <a:pt x="371517" y="580488"/>
                  </a:lnTo>
                  <a:lnTo>
                    <a:pt x="371063" y="581851"/>
                  </a:lnTo>
                  <a:lnTo>
                    <a:pt x="371063" y="583440"/>
                  </a:lnTo>
                  <a:lnTo>
                    <a:pt x="371630" y="585029"/>
                  </a:lnTo>
                  <a:lnTo>
                    <a:pt x="370949" y="587299"/>
                  </a:lnTo>
                  <a:lnTo>
                    <a:pt x="370042" y="588774"/>
                  </a:lnTo>
                  <a:lnTo>
                    <a:pt x="368793" y="589796"/>
                  </a:lnTo>
                  <a:lnTo>
                    <a:pt x="367090" y="590477"/>
                  </a:lnTo>
                  <a:lnTo>
                    <a:pt x="368906" y="591272"/>
                  </a:lnTo>
                  <a:lnTo>
                    <a:pt x="370609" y="593428"/>
                  </a:lnTo>
                  <a:lnTo>
                    <a:pt x="371177" y="595926"/>
                  </a:lnTo>
                  <a:lnTo>
                    <a:pt x="369701" y="597628"/>
                  </a:lnTo>
                  <a:lnTo>
                    <a:pt x="369247" y="596380"/>
                  </a:lnTo>
                  <a:lnTo>
                    <a:pt x="368452" y="596266"/>
                  </a:lnTo>
                  <a:lnTo>
                    <a:pt x="367431" y="596380"/>
                  </a:lnTo>
                  <a:lnTo>
                    <a:pt x="366296" y="595812"/>
                  </a:lnTo>
                  <a:lnTo>
                    <a:pt x="365955" y="595131"/>
                  </a:lnTo>
                  <a:lnTo>
                    <a:pt x="364933" y="592747"/>
                  </a:lnTo>
                  <a:lnTo>
                    <a:pt x="364593" y="592293"/>
                  </a:lnTo>
                  <a:lnTo>
                    <a:pt x="363344" y="591499"/>
                  </a:lnTo>
                  <a:lnTo>
                    <a:pt x="362096" y="590250"/>
                  </a:lnTo>
                  <a:lnTo>
                    <a:pt x="360847" y="590250"/>
                  </a:lnTo>
                  <a:lnTo>
                    <a:pt x="359712" y="593088"/>
                  </a:lnTo>
                  <a:lnTo>
                    <a:pt x="358804" y="590931"/>
                  </a:lnTo>
                  <a:lnTo>
                    <a:pt x="355058" y="592974"/>
                  </a:lnTo>
                  <a:lnTo>
                    <a:pt x="353128" y="591272"/>
                  </a:lnTo>
                  <a:lnTo>
                    <a:pt x="352561" y="593315"/>
                  </a:lnTo>
                  <a:lnTo>
                    <a:pt x="352107" y="594109"/>
                  </a:lnTo>
                  <a:lnTo>
                    <a:pt x="351539" y="594223"/>
                  </a:lnTo>
                  <a:lnTo>
                    <a:pt x="343594" y="593996"/>
                  </a:lnTo>
                  <a:lnTo>
                    <a:pt x="341437" y="593202"/>
                  </a:lnTo>
                  <a:lnTo>
                    <a:pt x="339734" y="591272"/>
                  </a:lnTo>
                  <a:lnTo>
                    <a:pt x="339167" y="587753"/>
                  </a:lnTo>
                  <a:lnTo>
                    <a:pt x="340188" y="585483"/>
                  </a:lnTo>
                  <a:lnTo>
                    <a:pt x="342232" y="584121"/>
                  </a:lnTo>
                  <a:lnTo>
                    <a:pt x="344729" y="583440"/>
                  </a:lnTo>
                  <a:lnTo>
                    <a:pt x="346772" y="583213"/>
                  </a:lnTo>
                  <a:lnTo>
                    <a:pt x="347794" y="583440"/>
                  </a:lnTo>
                  <a:lnTo>
                    <a:pt x="349950" y="584575"/>
                  </a:lnTo>
                  <a:lnTo>
                    <a:pt x="351085" y="585029"/>
                  </a:lnTo>
                  <a:lnTo>
                    <a:pt x="352788" y="585142"/>
                  </a:lnTo>
                  <a:lnTo>
                    <a:pt x="355058" y="585029"/>
                  </a:lnTo>
                  <a:lnTo>
                    <a:pt x="354945" y="584348"/>
                  </a:lnTo>
                  <a:lnTo>
                    <a:pt x="354945" y="584234"/>
                  </a:lnTo>
                  <a:lnTo>
                    <a:pt x="354831" y="584234"/>
                  </a:lnTo>
                  <a:lnTo>
                    <a:pt x="354491" y="584007"/>
                  </a:lnTo>
                  <a:lnTo>
                    <a:pt x="355739" y="583099"/>
                  </a:lnTo>
                  <a:lnTo>
                    <a:pt x="355739" y="582077"/>
                  </a:lnTo>
                  <a:lnTo>
                    <a:pt x="355739" y="581964"/>
                  </a:lnTo>
                  <a:lnTo>
                    <a:pt x="357442" y="582191"/>
                  </a:lnTo>
                  <a:lnTo>
                    <a:pt x="361074" y="582077"/>
                  </a:lnTo>
                  <a:lnTo>
                    <a:pt x="360620" y="584007"/>
                  </a:lnTo>
                  <a:lnTo>
                    <a:pt x="361642" y="584802"/>
                  </a:lnTo>
                  <a:lnTo>
                    <a:pt x="363004" y="584802"/>
                  </a:lnTo>
                  <a:lnTo>
                    <a:pt x="363685" y="584461"/>
                  </a:lnTo>
                  <a:lnTo>
                    <a:pt x="364026" y="583213"/>
                  </a:lnTo>
                  <a:lnTo>
                    <a:pt x="364820" y="582532"/>
                  </a:lnTo>
                  <a:lnTo>
                    <a:pt x="365728" y="581964"/>
                  </a:lnTo>
                  <a:lnTo>
                    <a:pt x="366409" y="581283"/>
                  </a:lnTo>
                  <a:lnTo>
                    <a:pt x="367431" y="577878"/>
                  </a:lnTo>
                  <a:lnTo>
                    <a:pt x="368225" y="576402"/>
                  </a:lnTo>
                  <a:lnTo>
                    <a:pt x="369474" y="575835"/>
                  </a:lnTo>
                  <a:lnTo>
                    <a:pt x="370382" y="576175"/>
                  </a:lnTo>
                  <a:lnTo>
                    <a:pt x="371290" y="576970"/>
                  </a:lnTo>
                  <a:lnTo>
                    <a:pt x="371971" y="578105"/>
                  </a:lnTo>
                  <a:lnTo>
                    <a:pt x="372198" y="579467"/>
                  </a:lnTo>
                  <a:close/>
                  <a:moveTo>
                    <a:pt x="313741" y="550522"/>
                  </a:moveTo>
                  <a:lnTo>
                    <a:pt x="313854" y="550749"/>
                  </a:lnTo>
                  <a:lnTo>
                    <a:pt x="314081" y="551090"/>
                  </a:lnTo>
                  <a:lnTo>
                    <a:pt x="314422" y="551316"/>
                  </a:lnTo>
                  <a:lnTo>
                    <a:pt x="315103" y="553246"/>
                  </a:lnTo>
                  <a:lnTo>
                    <a:pt x="313854" y="555857"/>
                  </a:lnTo>
                  <a:lnTo>
                    <a:pt x="312038" y="558013"/>
                  </a:lnTo>
                  <a:lnTo>
                    <a:pt x="309995" y="558127"/>
                  </a:lnTo>
                  <a:lnTo>
                    <a:pt x="308406" y="555403"/>
                  </a:lnTo>
                  <a:lnTo>
                    <a:pt x="310562" y="550408"/>
                  </a:lnTo>
                  <a:lnTo>
                    <a:pt x="312378" y="549273"/>
                  </a:lnTo>
                  <a:lnTo>
                    <a:pt x="313741" y="550522"/>
                  </a:lnTo>
                  <a:close/>
                  <a:moveTo>
                    <a:pt x="557446" y="234625"/>
                  </a:moveTo>
                  <a:lnTo>
                    <a:pt x="559376" y="231900"/>
                  </a:lnTo>
                  <a:lnTo>
                    <a:pt x="561078" y="230652"/>
                  </a:lnTo>
                  <a:lnTo>
                    <a:pt x="562894" y="231106"/>
                  </a:lnTo>
                  <a:lnTo>
                    <a:pt x="565165" y="233149"/>
                  </a:lnTo>
                  <a:lnTo>
                    <a:pt x="563916" y="232468"/>
                  </a:lnTo>
                  <a:lnTo>
                    <a:pt x="562667" y="232241"/>
                  </a:lnTo>
                  <a:lnTo>
                    <a:pt x="559943" y="232241"/>
                  </a:lnTo>
                  <a:lnTo>
                    <a:pt x="554608" y="242457"/>
                  </a:lnTo>
                  <a:lnTo>
                    <a:pt x="554495" y="241662"/>
                  </a:lnTo>
                  <a:lnTo>
                    <a:pt x="555289" y="239165"/>
                  </a:lnTo>
                  <a:lnTo>
                    <a:pt x="557446" y="234625"/>
                  </a:lnTo>
                  <a:close/>
                  <a:moveTo>
                    <a:pt x="606709" y="1452242"/>
                  </a:moveTo>
                  <a:lnTo>
                    <a:pt x="607390" y="1452242"/>
                  </a:lnTo>
                  <a:lnTo>
                    <a:pt x="608071" y="1452923"/>
                  </a:lnTo>
                  <a:lnTo>
                    <a:pt x="608298" y="1454172"/>
                  </a:lnTo>
                  <a:lnTo>
                    <a:pt x="607844" y="1454626"/>
                  </a:lnTo>
                  <a:lnTo>
                    <a:pt x="606369" y="1454626"/>
                  </a:lnTo>
                  <a:lnTo>
                    <a:pt x="605801" y="1454172"/>
                  </a:lnTo>
                  <a:lnTo>
                    <a:pt x="605347" y="1453377"/>
                  </a:lnTo>
                  <a:lnTo>
                    <a:pt x="605460" y="1452696"/>
                  </a:lnTo>
                  <a:lnTo>
                    <a:pt x="606141" y="1452356"/>
                  </a:lnTo>
                  <a:lnTo>
                    <a:pt x="606709" y="1452242"/>
                  </a:lnTo>
                  <a:close/>
                  <a:moveTo>
                    <a:pt x="750866" y="1129194"/>
                  </a:moveTo>
                  <a:lnTo>
                    <a:pt x="750526" y="1127718"/>
                  </a:lnTo>
                  <a:lnTo>
                    <a:pt x="751888" y="1127264"/>
                  </a:lnTo>
                  <a:lnTo>
                    <a:pt x="752228" y="1128740"/>
                  </a:lnTo>
                  <a:lnTo>
                    <a:pt x="750866" y="1129194"/>
                  </a:lnTo>
                  <a:close/>
                  <a:moveTo>
                    <a:pt x="773228" y="1124086"/>
                  </a:moveTo>
                  <a:lnTo>
                    <a:pt x="773568" y="1125335"/>
                  </a:lnTo>
                  <a:lnTo>
                    <a:pt x="774136" y="1126016"/>
                  </a:lnTo>
                  <a:lnTo>
                    <a:pt x="774136" y="1126470"/>
                  </a:lnTo>
                  <a:lnTo>
                    <a:pt x="773001" y="1126583"/>
                  </a:lnTo>
                  <a:lnTo>
                    <a:pt x="770844" y="1125902"/>
                  </a:lnTo>
                  <a:lnTo>
                    <a:pt x="770049" y="1124313"/>
                  </a:lnTo>
                  <a:lnTo>
                    <a:pt x="769936" y="1122837"/>
                  </a:lnTo>
                  <a:lnTo>
                    <a:pt x="770276" y="1122724"/>
                  </a:lnTo>
                  <a:lnTo>
                    <a:pt x="771979" y="1123178"/>
                  </a:lnTo>
                  <a:lnTo>
                    <a:pt x="773228" y="1124086"/>
                  </a:lnTo>
                  <a:close/>
                  <a:moveTo>
                    <a:pt x="636676" y="1106719"/>
                  </a:moveTo>
                  <a:lnTo>
                    <a:pt x="638265" y="1106719"/>
                  </a:lnTo>
                  <a:lnTo>
                    <a:pt x="639286" y="1107514"/>
                  </a:lnTo>
                  <a:lnTo>
                    <a:pt x="639400" y="1107854"/>
                  </a:lnTo>
                  <a:lnTo>
                    <a:pt x="637357" y="1109784"/>
                  </a:lnTo>
                  <a:lnTo>
                    <a:pt x="636221" y="1110011"/>
                  </a:lnTo>
                  <a:lnTo>
                    <a:pt x="635087" y="1109557"/>
                  </a:lnTo>
                  <a:lnTo>
                    <a:pt x="635087" y="1108649"/>
                  </a:lnTo>
                  <a:lnTo>
                    <a:pt x="635540" y="1107741"/>
                  </a:lnTo>
                  <a:lnTo>
                    <a:pt x="636676" y="1106719"/>
                  </a:lnTo>
                  <a:close/>
                  <a:moveTo>
                    <a:pt x="836453" y="1095141"/>
                  </a:moveTo>
                  <a:lnTo>
                    <a:pt x="837134" y="1095482"/>
                  </a:lnTo>
                  <a:lnTo>
                    <a:pt x="837588" y="1095935"/>
                  </a:lnTo>
                  <a:lnTo>
                    <a:pt x="837361" y="1096957"/>
                  </a:lnTo>
                  <a:lnTo>
                    <a:pt x="836907" y="1097752"/>
                  </a:lnTo>
                  <a:lnTo>
                    <a:pt x="836680" y="1098547"/>
                  </a:lnTo>
                  <a:lnTo>
                    <a:pt x="836226" y="1099341"/>
                  </a:lnTo>
                  <a:lnTo>
                    <a:pt x="835544" y="1099795"/>
                  </a:lnTo>
                  <a:lnTo>
                    <a:pt x="834410" y="1099568"/>
                  </a:lnTo>
                  <a:lnTo>
                    <a:pt x="832593" y="1097866"/>
                  </a:lnTo>
                  <a:lnTo>
                    <a:pt x="832593" y="1097411"/>
                  </a:lnTo>
                  <a:lnTo>
                    <a:pt x="833274" y="1096730"/>
                  </a:lnTo>
                  <a:lnTo>
                    <a:pt x="834182" y="1096276"/>
                  </a:lnTo>
                  <a:lnTo>
                    <a:pt x="834636" y="1095709"/>
                  </a:lnTo>
                  <a:lnTo>
                    <a:pt x="834977" y="1095141"/>
                  </a:lnTo>
                  <a:lnTo>
                    <a:pt x="835658" y="1094914"/>
                  </a:lnTo>
                  <a:lnTo>
                    <a:pt x="836453" y="1095141"/>
                  </a:lnTo>
                  <a:close/>
                  <a:moveTo>
                    <a:pt x="660967" y="845420"/>
                  </a:moveTo>
                  <a:lnTo>
                    <a:pt x="661421" y="844852"/>
                  </a:lnTo>
                  <a:lnTo>
                    <a:pt x="662215" y="844739"/>
                  </a:lnTo>
                  <a:lnTo>
                    <a:pt x="661761" y="846101"/>
                  </a:lnTo>
                  <a:lnTo>
                    <a:pt x="660626" y="846782"/>
                  </a:lnTo>
                  <a:lnTo>
                    <a:pt x="660967" y="845420"/>
                  </a:lnTo>
                  <a:close/>
                  <a:moveTo>
                    <a:pt x="583553" y="1495376"/>
                  </a:moveTo>
                  <a:lnTo>
                    <a:pt x="583553" y="1495603"/>
                  </a:lnTo>
                  <a:lnTo>
                    <a:pt x="583780" y="1496398"/>
                  </a:lnTo>
                  <a:lnTo>
                    <a:pt x="583553" y="1497533"/>
                  </a:lnTo>
                  <a:lnTo>
                    <a:pt x="582532" y="1497874"/>
                  </a:lnTo>
                  <a:lnTo>
                    <a:pt x="581737" y="1497646"/>
                  </a:lnTo>
                  <a:lnTo>
                    <a:pt x="581283" y="1497306"/>
                  </a:lnTo>
                  <a:lnTo>
                    <a:pt x="580829" y="1497306"/>
                  </a:lnTo>
                  <a:lnTo>
                    <a:pt x="577083" y="1495717"/>
                  </a:lnTo>
                  <a:lnTo>
                    <a:pt x="575154" y="1495149"/>
                  </a:lnTo>
                  <a:lnTo>
                    <a:pt x="574132" y="1494695"/>
                  </a:lnTo>
                  <a:lnTo>
                    <a:pt x="574926" y="1494128"/>
                  </a:lnTo>
                  <a:lnTo>
                    <a:pt x="577083" y="1494128"/>
                  </a:lnTo>
                  <a:lnTo>
                    <a:pt x="578218" y="1494355"/>
                  </a:lnTo>
                  <a:lnTo>
                    <a:pt x="582645" y="1494809"/>
                  </a:lnTo>
                  <a:lnTo>
                    <a:pt x="583440" y="1495036"/>
                  </a:lnTo>
                  <a:lnTo>
                    <a:pt x="583667" y="1495262"/>
                  </a:lnTo>
                  <a:lnTo>
                    <a:pt x="583553" y="1495376"/>
                  </a:lnTo>
                  <a:close/>
                  <a:moveTo>
                    <a:pt x="530317" y="1199002"/>
                  </a:moveTo>
                  <a:lnTo>
                    <a:pt x="530885" y="1199911"/>
                  </a:lnTo>
                  <a:lnTo>
                    <a:pt x="530998" y="1201159"/>
                  </a:lnTo>
                  <a:lnTo>
                    <a:pt x="529636" y="1201046"/>
                  </a:lnTo>
                  <a:lnTo>
                    <a:pt x="527933" y="1199797"/>
                  </a:lnTo>
                  <a:lnTo>
                    <a:pt x="526912" y="1198208"/>
                  </a:lnTo>
                  <a:lnTo>
                    <a:pt x="526231" y="1196846"/>
                  </a:lnTo>
                  <a:lnTo>
                    <a:pt x="526798" y="1196051"/>
                  </a:lnTo>
                  <a:lnTo>
                    <a:pt x="528501" y="1195937"/>
                  </a:lnTo>
                  <a:lnTo>
                    <a:pt x="529522" y="1196732"/>
                  </a:lnTo>
                  <a:lnTo>
                    <a:pt x="530317" y="1199002"/>
                  </a:lnTo>
                  <a:close/>
                  <a:moveTo>
                    <a:pt x="278212" y="789006"/>
                  </a:moveTo>
                  <a:lnTo>
                    <a:pt x="278553" y="790027"/>
                  </a:lnTo>
                  <a:lnTo>
                    <a:pt x="278666" y="790595"/>
                  </a:lnTo>
                  <a:lnTo>
                    <a:pt x="278666" y="791503"/>
                  </a:lnTo>
                  <a:lnTo>
                    <a:pt x="277872" y="795021"/>
                  </a:lnTo>
                  <a:lnTo>
                    <a:pt x="278212" y="795702"/>
                  </a:lnTo>
                  <a:lnTo>
                    <a:pt x="278212" y="796384"/>
                  </a:lnTo>
                  <a:lnTo>
                    <a:pt x="277758" y="797292"/>
                  </a:lnTo>
                  <a:lnTo>
                    <a:pt x="277191" y="797178"/>
                  </a:lnTo>
                  <a:lnTo>
                    <a:pt x="276396" y="796157"/>
                  </a:lnTo>
                  <a:lnTo>
                    <a:pt x="275601" y="795589"/>
                  </a:lnTo>
                  <a:lnTo>
                    <a:pt x="274920" y="795930"/>
                  </a:lnTo>
                  <a:lnTo>
                    <a:pt x="274466" y="795589"/>
                  </a:lnTo>
                  <a:lnTo>
                    <a:pt x="275488" y="793092"/>
                  </a:lnTo>
                  <a:lnTo>
                    <a:pt x="275034" y="792297"/>
                  </a:lnTo>
                  <a:lnTo>
                    <a:pt x="275261" y="791162"/>
                  </a:lnTo>
                  <a:lnTo>
                    <a:pt x="275942" y="789459"/>
                  </a:lnTo>
                  <a:lnTo>
                    <a:pt x="276509" y="788325"/>
                  </a:lnTo>
                  <a:lnTo>
                    <a:pt x="277304" y="788438"/>
                  </a:lnTo>
                  <a:lnTo>
                    <a:pt x="278212" y="789006"/>
                  </a:lnTo>
                  <a:close/>
                  <a:moveTo>
                    <a:pt x="274012" y="790481"/>
                  </a:moveTo>
                  <a:lnTo>
                    <a:pt x="274353" y="791049"/>
                  </a:lnTo>
                  <a:lnTo>
                    <a:pt x="274466" y="791503"/>
                  </a:lnTo>
                  <a:lnTo>
                    <a:pt x="270607" y="792297"/>
                  </a:lnTo>
                  <a:lnTo>
                    <a:pt x="268791" y="791957"/>
                  </a:lnTo>
                  <a:lnTo>
                    <a:pt x="268450" y="790821"/>
                  </a:lnTo>
                  <a:lnTo>
                    <a:pt x="268450" y="789800"/>
                  </a:lnTo>
                  <a:lnTo>
                    <a:pt x="268904" y="789346"/>
                  </a:lnTo>
                  <a:lnTo>
                    <a:pt x="269585" y="789006"/>
                  </a:lnTo>
                  <a:lnTo>
                    <a:pt x="270266" y="788438"/>
                  </a:lnTo>
                  <a:lnTo>
                    <a:pt x="270721" y="787530"/>
                  </a:lnTo>
                  <a:lnTo>
                    <a:pt x="270834" y="786508"/>
                  </a:lnTo>
                  <a:lnTo>
                    <a:pt x="271288" y="786282"/>
                  </a:lnTo>
                  <a:lnTo>
                    <a:pt x="271856" y="786168"/>
                  </a:lnTo>
                  <a:lnTo>
                    <a:pt x="272423" y="785600"/>
                  </a:lnTo>
                  <a:lnTo>
                    <a:pt x="273218" y="785827"/>
                  </a:lnTo>
                  <a:lnTo>
                    <a:pt x="273785" y="786735"/>
                  </a:lnTo>
                  <a:lnTo>
                    <a:pt x="274126" y="787757"/>
                  </a:lnTo>
                  <a:lnTo>
                    <a:pt x="274126" y="788892"/>
                  </a:lnTo>
                  <a:lnTo>
                    <a:pt x="274012" y="790027"/>
                  </a:lnTo>
                  <a:lnTo>
                    <a:pt x="274012" y="790481"/>
                  </a:lnTo>
                  <a:close/>
                  <a:moveTo>
                    <a:pt x="358010" y="645189"/>
                  </a:moveTo>
                  <a:lnTo>
                    <a:pt x="358917" y="644281"/>
                  </a:lnTo>
                  <a:lnTo>
                    <a:pt x="359826" y="645643"/>
                  </a:lnTo>
                  <a:lnTo>
                    <a:pt x="359598" y="647800"/>
                  </a:lnTo>
                  <a:lnTo>
                    <a:pt x="357782" y="647232"/>
                  </a:lnTo>
                  <a:lnTo>
                    <a:pt x="358010" y="645189"/>
                  </a:lnTo>
                  <a:close/>
                  <a:moveTo>
                    <a:pt x="338145" y="612385"/>
                  </a:moveTo>
                  <a:lnTo>
                    <a:pt x="338599" y="613066"/>
                  </a:lnTo>
                  <a:lnTo>
                    <a:pt x="338826" y="613406"/>
                  </a:lnTo>
                  <a:lnTo>
                    <a:pt x="338826" y="613974"/>
                  </a:lnTo>
                  <a:lnTo>
                    <a:pt x="338599" y="614882"/>
                  </a:lnTo>
                  <a:lnTo>
                    <a:pt x="337691" y="615449"/>
                  </a:lnTo>
                  <a:lnTo>
                    <a:pt x="336329" y="615449"/>
                  </a:lnTo>
                  <a:lnTo>
                    <a:pt x="335080" y="614995"/>
                  </a:lnTo>
                  <a:lnTo>
                    <a:pt x="334286" y="614201"/>
                  </a:lnTo>
                  <a:lnTo>
                    <a:pt x="334513" y="613293"/>
                  </a:lnTo>
                  <a:lnTo>
                    <a:pt x="335534" y="612952"/>
                  </a:lnTo>
                  <a:lnTo>
                    <a:pt x="336443" y="611817"/>
                  </a:lnTo>
                  <a:lnTo>
                    <a:pt x="337124" y="610001"/>
                  </a:lnTo>
                  <a:lnTo>
                    <a:pt x="337578" y="609887"/>
                  </a:lnTo>
                  <a:lnTo>
                    <a:pt x="337918" y="611250"/>
                  </a:lnTo>
                  <a:lnTo>
                    <a:pt x="338145" y="612385"/>
                  </a:lnTo>
                  <a:close/>
                  <a:moveTo>
                    <a:pt x="555289" y="227247"/>
                  </a:moveTo>
                  <a:lnTo>
                    <a:pt x="556992" y="227247"/>
                  </a:lnTo>
                  <a:lnTo>
                    <a:pt x="558581" y="228495"/>
                  </a:lnTo>
                  <a:lnTo>
                    <a:pt x="558468" y="230084"/>
                  </a:lnTo>
                  <a:lnTo>
                    <a:pt x="557559" y="230652"/>
                  </a:lnTo>
                  <a:lnTo>
                    <a:pt x="556084" y="231560"/>
                  </a:lnTo>
                  <a:lnTo>
                    <a:pt x="554495" y="231219"/>
                  </a:lnTo>
                  <a:lnTo>
                    <a:pt x="554154" y="229403"/>
                  </a:lnTo>
                  <a:lnTo>
                    <a:pt x="555289" y="227247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114">
              <a:extLst>
                <a:ext uri="{FF2B5EF4-FFF2-40B4-BE49-F238E27FC236}">
                  <a16:creationId xmlns:a16="http://schemas.microsoft.com/office/drawing/2014/main" id="{4D91E0F4-24A2-4D47-AAAF-1A00D9B00F60}"/>
                </a:ext>
              </a:extLst>
            </p:cNvPr>
            <p:cNvSpPr/>
            <p:nvPr/>
          </p:nvSpPr>
          <p:spPr>
            <a:xfrm>
              <a:off x="7443768" y="5110267"/>
              <a:ext cx="394814" cy="252407"/>
            </a:xfrm>
            <a:custGeom>
              <a:avLst/>
              <a:gdLst>
                <a:gd name="connsiteX0" fmla="*/ 437126 w 438374"/>
                <a:gd name="connsiteY0" fmla="*/ 134055 h 280255"/>
                <a:gd name="connsiteX1" fmla="*/ 436558 w 438374"/>
                <a:gd name="connsiteY1" fmla="*/ 138595 h 280255"/>
                <a:gd name="connsiteX2" fmla="*/ 436217 w 438374"/>
                <a:gd name="connsiteY2" fmla="*/ 139844 h 280255"/>
                <a:gd name="connsiteX3" fmla="*/ 435650 w 438374"/>
                <a:gd name="connsiteY3" fmla="*/ 140752 h 280255"/>
                <a:gd name="connsiteX4" fmla="*/ 433493 w 438374"/>
                <a:gd name="connsiteY4" fmla="*/ 143249 h 280255"/>
                <a:gd name="connsiteX5" fmla="*/ 433720 w 438374"/>
                <a:gd name="connsiteY5" fmla="*/ 145406 h 280255"/>
                <a:gd name="connsiteX6" fmla="*/ 434402 w 438374"/>
                <a:gd name="connsiteY6" fmla="*/ 147449 h 280255"/>
                <a:gd name="connsiteX7" fmla="*/ 434629 w 438374"/>
                <a:gd name="connsiteY7" fmla="*/ 149379 h 280255"/>
                <a:gd name="connsiteX8" fmla="*/ 433493 w 438374"/>
                <a:gd name="connsiteY8" fmla="*/ 151195 h 280255"/>
                <a:gd name="connsiteX9" fmla="*/ 431904 w 438374"/>
                <a:gd name="connsiteY9" fmla="*/ 152216 h 280255"/>
                <a:gd name="connsiteX10" fmla="*/ 431564 w 438374"/>
                <a:gd name="connsiteY10" fmla="*/ 153465 h 280255"/>
                <a:gd name="connsiteX11" fmla="*/ 431677 w 438374"/>
                <a:gd name="connsiteY11" fmla="*/ 155054 h 280255"/>
                <a:gd name="connsiteX12" fmla="*/ 431450 w 438374"/>
                <a:gd name="connsiteY12" fmla="*/ 157097 h 280255"/>
                <a:gd name="connsiteX13" fmla="*/ 430542 w 438374"/>
                <a:gd name="connsiteY13" fmla="*/ 158800 h 280255"/>
                <a:gd name="connsiteX14" fmla="*/ 429520 w 438374"/>
                <a:gd name="connsiteY14" fmla="*/ 159821 h 280255"/>
                <a:gd name="connsiteX15" fmla="*/ 429067 w 438374"/>
                <a:gd name="connsiteY15" fmla="*/ 161183 h 280255"/>
                <a:gd name="connsiteX16" fmla="*/ 429861 w 438374"/>
                <a:gd name="connsiteY16" fmla="*/ 163908 h 280255"/>
                <a:gd name="connsiteX17" fmla="*/ 431564 w 438374"/>
                <a:gd name="connsiteY17" fmla="*/ 165951 h 280255"/>
                <a:gd name="connsiteX18" fmla="*/ 435650 w 438374"/>
                <a:gd name="connsiteY18" fmla="*/ 166405 h 280255"/>
                <a:gd name="connsiteX19" fmla="*/ 437693 w 438374"/>
                <a:gd name="connsiteY19" fmla="*/ 168108 h 280255"/>
                <a:gd name="connsiteX20" fmla="*/ 438374 w 438374"/>
                <a:gd name="connsiteY20" fmla="*/ 170832 h 280255"/>
                <a:gd name="connsiteX21" fmla="*/ 438261 w 438374"/>
                <a:gd name="connsiteY21" fmla="*/ 174464 h 280255"/>
                <a:gd name="connsiteX22" fmla="*/ 437466 w 438374"/>
                <a:gd name="connsiteY22" fmla="*/ 177983 h 280255"/>
                <a:gd name="connsiteX23" fmla="*/ 436899 w 438374"/>
                <a:gd name="connsiteY23" fmla="*/ 179005 h 280255"/>
                <a:gd name="connsiteX24" fmla="*/ 436104 w 438374"/>
                <a:gd name="connsiteY24" fmla="*/ 180253 h 280255"/>
                <a:gd name="connsiteX25" fmla="*/ 434402 w 438374"/>
                <a:gd name="connsiteY25" fmla="*/ 180594 h 280255"/>
                <a:gd name="connsiteX26" fmla="*/ 427477 w 438374"/>
                <a:gd name="connsiteY26" fmla="*/ 178778 h 280255"/>
                <a:gd name="connsiteX27" fmla="*/ 424072 w 438374"/>
                <a:gd name="connsiteY27" fmla="*/ 179118 h 280255"/>
                <a:gd name="connsiteX28" fmla="*/ 422823 w 438374"/>
                <a:gd name="connsiteY28" fmla="*/ 178891 h 280255"/>
                <a:gd name="connsiteX29" fmla="*/ 421688 w 438374"/>
                <a:gd name="connsiteY29" fmla="*/ 178437 h 280255"/>
                <a:gd name="connsiteX30" fmla="*/ 421121 w 438374"/>
                <a:gd name="connsiteY30" fmla="*/ 177756 h 280255"/>
                <a:gd name="connsiteX31" fmla="*/ 420553 w 438374"/>
                <a:gd name="connsiteY31" fmla="*/ 177075 h 280255"/>
                <a:gd name="connsiteX32" fmla="*/ 419759 w 438374"/>
                <a:gd name="connsiteY32" fmla="*/ 176394 h 280255"/>
                <a:gd name="connsiteX33" fmla="*/ 415786 w 438374"/>
                <a:gd name="connsiteY33" fmla="*/ 175032 h 280255"/>
                <a:gd name="connsiteX34" fmla="*/ 415332 w 438374"/>
                <a:gd name="connsiteY34" fmla="*/ 173556 h 280255"/>
                <a:gd name="connsiteX35" fmla="*/ 415900 w 438374"/>
                <a:gd name="connsiteY35" fmla="*/ 170718 h 280255"/>
                <a:gd name="connsiteX36" fmla="*/ 415672 w 438374"/>
                <a:gd name="connsiteY36" fmla="*/ 169129 h 280255"/>
                <a:gd name="connsiteX37" fmla="*/ 414083 w 438374"/>
                <a:gd name="connsiteY37" fmla="*/ 167881 h 280255"/>
                <a:gd name="connsiteX38" fmla="*/ 411586 w 438374"/>
                <a:gd name="connsiteY38" fmla="*/ 167881 h 280255"/>
                <a:gd name="connsiteX39" fmla="*/ 402392 w 438374"/>
                <a:gd name="connsiteY39" fmla="*/ 170491 h 280255"/>
                <a:gd name="connsiteX40" fmla="*/ 401484 w 438374"/>
                <a:gd name="connsiteY40" fmla="*/ 171059 h 280255"/>
                <a:gd name="connsiteX41" fmla="*/ 401030 w 438374"/>
                <a:gd name="connsiteY41" fmla="*/ 172081 h 280255"/>
                <a:gd name="connsiteX42" fmla="*/ 399781 w 438374"/>
                <a:gd name="connsiteY42" fmla="*/ 176621 h 280255"/>
                <a:gd name="connsiteX43" fmla="*/ 398986 w 438374"/>
                <a:gd name="connsiteY43" fmla="*/ 177643 h 280255"/>
                <a:gd name="connsiteX44" fmla="*/ 396943 w 438374"/>
                <a:gd name="connsiteY44" fmla="*/ 179686 h 280255"/>
                <a:gd name="connsiteX45" fmla="*/ 396149 w 438374"/>
                <a:gd name="connsiteY45" fmla="*/ 180934 h 280255"/>
                <a:gd name="connsiteX46" fmla="*/ 396035 w 438374"/>
                <a:gd name="connsiteY46" fmla="*/ 181956 h 280255"/>
                <a:gd name="connsiteX47" fmla="*/ 396035 w 438374"/>
                <a:gd name="connsiteY47" fmla="*/ 185021 h 280255"/>
                <a:gd name="connsiteX48" fmla="*/ 395581 w 438374"/>
                <a:gd name="connsiteY48" fmla="*/ 186496 h 280255"/>
                <a:gd name="connsiteX49" fmla="*/ 395695 w 438374"/>
                <a:gd name="connsiteY49" fmla="*/ 187745 h 280255"/>
                <a:gd name="connsiteX50" fmla="*/ 395922 w 438374"/>
                <a:gd name="connsiteY50" fmla="*/ 188767 h 280255"/>
                <a:gd name="connsiteX51" fmla="*/ 396376 w 438374"/>
                <a:gd name="connsiteY51" fmla="*/ 189561 h 280255"/>
                <a:gd name="connsiteX52" fmla="*/ 397170 w 438374"/>
                <a:gd name="connsiteY52" fmla="*/ 190129 h 280255"/>
                <a:gd name="connsiteX53" fmla="*/ 395468 w 438374"/>
                <a:gd name="connsiteY53" fmla="*/ 193080 h 280255"/>
                <a:gd name="connsiteX54" fmla="*/ 396943 w 438374"/>
                <a:gd name="connsiteY54" fmla="*/ 195009 h 280255"/>
                <a:gd name="connsiteX55" fmla="*/ 399781 w 438374"/>
                <a:gd name="connsiteY55" fmla="*/ 196145 h 280255"/>
                <a:gd name="connsiteX56" fmla="*/ 404094 w 438374"/>
                <a:gd name="connsiteY56" fmla="*/ 196939 h 280255"/>
                <a:gd name="connsiteX57" fmla="*/ 405797 w 438374"/>
                <a:gd name="connsiteY57" fmla="*/ 197620 h 280255"/>
                <a:gd name="connsiteX58" fmla="*/ 406478 w 438374"/>
                <a:gd name="connsiteY58" fmla="*/ 199209 h 280255"/>
                <a:gd name="connsiteX59" fmla="*/ 405797 w 438374"/>
                <a:gd name="connsiteY59" fmla="*/ 202274 h 280255"/>
                <a:gd name="connsiteX60" fmla="*/ 405116 w 438374"/>
                <a:gd name="connsiteY60" fmla="*/ 203182 h 280255"/>
                <a:gd name="connsiteX61" fmla="*/ 403073 w 438374"/>
                <a:gd name="connsiteY61" fmla="*/ 204998 h 280255"/>
                <a:gd name="connsiteX62" fmla="*/ 402392 w 438374"/>
                <a:gd name="connsiteY62" fmla="*/ 206360 h 280255"/>
                <a:gd name="connsiteX63" fmla="*/ 401938 w 438374"/>
                <a:gd name="connsiteY63" fmla="*/ 208290 h 280255"/>
                <a:gd name="connsiteX64" fmla="*/ 401824 w 438374"/>
                <a:gd name="connsiteY64" fmla="*/ 209539 h 280255"/>
                <a:gd name="connsiteX65" fmla="*/ 402165 w 438374"/>
                <a:gd name="connsiteY65" fmla="*/ 210674 h 280255"/>
                <a:gd name="connsiteX66" fmla="*/ 403073 w 438374"/>
                <a:gd name="connsiteY66" fmla="*/ 212263 h 280255"/>
                <a:gd name="connsiteX67" fmla="*/ 407046 w 438374"/>
                <a:gd name="connsiteY67" fmla="*/ 216349 h 280255"/>
                <a:gd name="connsiteX68" fmla="*/ 408294 w 438374"/>
                <a:gd name="connsiteY68" fmla="*/ 218847 h 280255"/>
                <a:gd name="connsiteX69" fmla="*/ 407046 w 438374"/>
                <a:gd name="connsiteY69" fmla="*/ 221571 h 280255"/>
                <a:gd name="connsiteX70" fmla="*/ 404321 w 438374"/>
                <a:gd name="connsiteY70" fmla="*/ 223273 h 280255"/>
                <a:gd name="connsiteX71" fmla="*/ 400235 w 438374"/>
                <a:gd name="connsiteY71" fmla="*/ 224863 h 280255"/>
                <a:gd name="connsiteX72" fmla="*/ 397057 w 438374"/>
                <a:gd name="connsiteY72" fmla="*/ 224749 h 280255"/>
                <a:gd name="connsiteX73" fmla="*/ 396943 w 438374"/>
                <a:gd name="connsiteY73" fmla="*/ 221571 h 280255"/>
                <a:gd name="connsiteX74" fmla="*/ 395922 w 438374"/>
                <a:gd name="connsiteY74" fmla="*/ 219187 h 280255"/>
                <a:gd name="connsiteX75" fmla="*/ 392062 w 438374"/>
                <a:gd name="connsiteY75" fmla="*/ 215782 h 280255"/>
                <a:gd name="connsiteX76" fmla="*/ 390587 w 438374"/>
                <a:gd name="connsiteY76" fmla="*/ 213852 h 280255"/>
                <a:gd name="connsiteX77" fmla="*/ 389906 w 438374"/>
                <a:gd name="connsiteY77" fmla="*/ 210787 h 280255"/>
                <a:gd name="connsiteX78" fmla="*/ 389906 w 438374"/>
                <a:gd name="connsiteY78" fmla="*/ 208063 h 280255"/>
                <a:gd name="connsiteX79" fmla="*/ 389225 w 438374"/>
                <a:gd name="connsiteY79" fmla="*/ 205793 h 280255"/>
                <a:gd name="connsiteX80" fmla="*/ 386841 w 438374"/>
                <a:gd name="connsiteY80" fmla="*/ 204204 h 280255"/>
                <a:gd name="connsiteX81" fmla="*/ 384798 w 438374"/>
                <a:gd name="connsiteY81" fmla="*/ 203636 h 280255"/>
                <a:gd name="connsiteX82" fmla="*/ 382868 w 438374"/>
                <a:gd name="connsiteY82" fmla="*/ 203523 h 280255"/>
                <a:gd name="connsiteX83" fmla="*/ 378668 w 438374"/>
                <a:gd name="connsiteY83" fmla="*/ 204204 h 280255"/>
                <a:gd name="connsiteX84" fmla="*/ 372198 w 438374"/>
                <a:gd name="connsiteY84" fmla="*/ 207496 h 280255"/>
                <a:gd name="connsiteX85" fmla="*/ 370155 w 438374"/>
                <a:gd name="connsiteY85" fmla="*/ 208177 h 280255"/>
                <a:gd name="connsiteX86" fmla="*/ 368906 w 438374"/>
                <a:gd name="connsiteY86" fmla="*/ 207949 h 280255"/>
                <a:gd name="connsiteX87" fmla="*/ 366523 w 438374"/>
                <a:gd name="connsiteY87" fmla="*/ 206474 h 280255"/>
                <a:gd name="connsiteX88" fmla="*/ 365501 w 438374"/>
                <a:gd name="connsiteY88" fmla="*/ 206474 h 280255"/>
                <a:gd name="connsiteX89" fmla="*/ 364480 w 438374"/>
                <a:gd name="connsiteY89" fmla="*/ 207609 h 280255"/>
                <a:gd name="connsiteX90" fmla="*/ 364252 w 438374"/>
                <a:gd name="connsiteY90" fmla="*/ 209198 h 280255"/>
                <a:gd name="connsiteX91" fmla="*/ 364366 w 438374"/>
                <a:gd name="connsiteY91" fmla="*/ 210787 h 280255"/>
                <a:gd name="connsiteX92" fmla="*/ 364366 w 438374"/>
                <a:gd name="connsiteY92" fmla="*/ 211922 h 280255"/>
                <a:gd name="connsiteX93" fmla="*/ 362890 w 438374"/>
                <a:gd name="connsiteY93" fmla="*/ 213966 h 280255"/>
                <a:gd name="connsiteX94" fmla="*/ 361074 w 438374"/>
                <a:gd name="connsiteY94" fmla="*/ 214647 h 280255"/>
                <a:gd name="connsiteX95" fmla="*/ 349950 w 438374"/>
                <a:gd name="connsiteY95" fmla="*/ 214533 h 280255"/>
                <a:gd name="connsiteX96" fmla="*/ 347680 w 438374"/>
                <a:gd name="connsiteY96" fmla="*/ 213739 h 280255"/>
                <a:gd name="connsiteX97" fmla="*/ 345637 w 438374"/>
                <a:gd name="connsiteY97" fmla="*/ 212376 h 280255"/>
                <a:gd name="connsiteX98" fmla="*/ 344388 w 438374"/>
                <a:gd name="connsiteY98" fmla="*/ 210674 h 280255"/>
                <a:gd name="connsiteX99" fmla="*/ 342459 w 438374"/>
                <a:gd name="connsiteY99" fmla="*/ 205566 h 280255"/>
                <a:gd name="connsiteX100" fmla="*/ 341550 w 438374"/>
                <a:gd name="connsiteY100" fmla="*/ 204885 h 280255"/>
                <a:gd name="connsiteX101" fmla="*/ 339394 w 438374"/>
                <a:gd name="connsiteY101" fmla="*/ 203750 h 280255"/>
                <a:gd name="connsiteX102" fmla="*/ 338713 w 438374"/>
                <a:gd name="connsiteY102" fmla="*/ 203069 h 280255"/>
                <a:gd name="connsiteX103" fmla="*/ 338486 w 438374"/>
                <a:gd name="connsiteY103" fmla="*/ 202274 h 280255"/>
                <a:gd name="connsiteX104" fmla="*/ 338599 w 438374"/>
                <a:gd name="connsiteY104" fmla="*/ 200118 h 280255"/>
                <a:gd name="connsiteX105" fmla="*/ 338032 w 438374"/>
                <a:gd name="connsiteY105" fmla="*/ 186610 h 280255"/>
                <a:gd name="connsiteX106" fmla="*/ 337691 w 438374"/>
                <a:gd name="connsiteY106" fmla="*/ 185702 h 280255"/>
                <a:gd name="connsiteX107" fmla="*/ 336897 w 438374"/>
                <a:gd name="connsiteY107" fmla="*/ 185929 h 280255"/>
                <a:gd name="connsiteX108" fmla="*/ 335308 w 438374"/>
                <a:gd name="connsiteY108" fmla="*/ 187064 h 280255"/>
                <a:gd name="connsiteX109" fmla="*/ 334627 w 438374"/>
                <a:gd name="connsiteY109" fmla="*/ 187972 h 280255"/>
                <a:gd name="connsiteX110" fmla="*/ 334286 w 438374"/>
                <a:gd name="connsiteY110" fmla="*/ 188993 h 280255"/>
                <a:gd name="connsiteX111" fmla="*/ 333832 w 438374"/>
                <a:gd name="connsiteY111" fmla="*/ 189788 h 280255"/>
                <a:gd name="connsiteX112" fmla="*/ 332810 w 438374"/>
                <a:gd name="connsiteY112" fmla="*/ 190242 h 280255"/>
                <a:gd name="connsiteX113" fmla="*/ 332129 w 438374"/>
                <a:gd name="connsiteY113" fmla="*/ 189901 h 280255"/>
                <a:gd name="connsiteX114" fmla="*/ 329632 w 438374"/>
                <a:gd name="connsiteY114" fmla="*/ 187518 h 280255"/>
                <a:gd name="connsiteX115" fmla="*/ 329518 w 438374"/>
                <a:gd name="connsiteY115" fmla="*/ 185815 h 280255"/>
                <a:gd name="connsiteX116" fmla="*/ 327589 w 438374"/>
                <a:gd name="connsiteY116" fmla="*/ 185247 h 280255"/>
                <a:gd name="connsiteX117" fmla="*/ 322821 w 438374"/>
                <a:gd name="connsiteY117" fmla="*/ 185815 h 280255"/>
                <a:gd name="connsiteX118" fmla="*/ 321005 w 438374"/>
                <a:gd name="connsiteY118" fmla="*/ 187518 h 280255"/>
                <a:gd name="connsiteX119" fmla="*/ 319303 w 438374"/>
                <a:gd name="connsiteY119" fmla="*/ 190923 h 280255"/>
                <a:gd name="connsiteX120" fmla="*/ 318508 w 438374"/>
                <a:gd name="connsiteY120" fmla="*/ 194328 h 280255"/>
                <a:gd name="connsiteX121" fmla="*/ 319416 w 438374"/>
                <a:gd name="connsiteY121" fmla="*/ 196258 h 280255"/>
                <a:gd name="connsiteX122" fmla="*/ 320665 w 438374"/>
                <a:gd name="connsiteY122" fmla="*/ 197166 h 280255"/>
                <a:gd name="connsiteX123" fmla="*/ 320892 w 438374"/>
                <a:gd name="connsiteY123" fmla="*/ 198528 h 280255"/>
                <a:gd name="connsiteX124" fmla="*/ 320665 w 438374"/>
                <a:gd name="connsiteY124" fmla="*/ 200344 h 280255"/>
                <a:gd name="connsiteX125" fmla="*/ 320665 w 438374"/>
                <a:gd name="connsiteY125" fmla="*/ 202388 h 280255"/>
                <a:gd name="connsiteX126" fmla="*/ 321914 w 438374"/>
                <a:gd name="connsiteY126" fmla="*/ 207382 h 280255"/>
                <a:gd name="connsiteX127" fmla="*/ 322027 w 438374"/>
                <a:gd name="connsiteY127" fmla="*/ 209198 h 280255"/>
                <a:gd name="connsiteX128" fmla="*/ 321459 w 438374"/>
                <a:gd name="connsiteY128" fmla="*/ 212263 h 280255"/>
                <a:gd name="connsiteX129" fmla="*/ 318622 w 438374"/>
                <a:gd name="connsiteY129" fmla="*/ 218166 h 280255"/>
                <a:gd name="connsiteX130" fmla="*/ 317146 w 438374"/>
                <a:gd name="connsiteY130" fmla="*/ 223160 h 280255"/>
                <a:gd name="connsiteX131" fmla="*/ 316238 w 438374"/>
                <a:gd name="connsiteY131" fmla="*/ 224522 h 280255"/>
                <a:gd name="connsiteX132" fmla="*/ 315103 w 438374"/>
                <a:gd name="connsiteY132" fmla="*/ 225544 h 280255"/>
                <a:gd name="connsiteX133" fmla="*/ 313968 w 438374"/>
                <a:gd name="connsiteY133" fmla="*/ 226111 h 280255"/>
                <a:gd name="connsiteX134" fmla="*/ 312946 w 438374"/>
                <a:gd name="connsiteY134" fmla="*/ 226906 h 280255"/>
                <a:gd name="connsiteX135" fmla="*/ 312379 w 438374"/>
                <a:gd name="connsiteY135" fmla="*/ 228268 h 280255"/>
                <a:gd name="connsiteX136" fmla="*/ 311925 w 438374"/>
                <a:gd name="connsiteY136" fmla="*/ 229857 h 280255"/>
                <a:gd name="connsiteX137" fmla="*/ 311244 w 438374"/>
                <a:gd name="connsiteY137" fmla="*/ 231219 h 280255"/>
                <a:gd name="connsiteX138" fmla="*/ 311244 w 438374"/>
                <a:gd name="connsiteY138" fmla="*/ 231333 h 280255"/>
                <a:gd name="connsiteX139" fmla="*/ 304206 w 438374"/>
                <a:gd name="connsiteY139" fmla="*/ 236100 h 280255"/>
                <a:gd name="connsiteX140" fmla="*/ 302390 w 438374"/>
                <a:gd name="connsiteY140" fmla="*/ 238824 h 280255"/>
                <a:gd name="connsiteX141" fmla="*/ 302049 w 438374"/>
                <a:gd name="connsiteY141" fmla="*/ 240640 h 280255"/>
                <a:gd name="connsiteX142" fmla="*/ 302276 w 438374"/>
                <a:gd name="connsiteY142" fmla="*/ 243818 h 280255"/>
                <a:gd name="connsiteX143" fmla="*/ 301936 w 438374"/>
                <a:gd name="connsiteY143" fmla="*/ 245521 h 280255"/>
                <a:gd name="connsiteX144" fmla="*/ 301141 w 438374"/>
                <a:gd name="connsiteY144" fmla="*/ 246770 h 280255"/>
                <a:gd name="connsiteX145" fmla="*/ 300233 w 438374"/>
                <a:gd name="connsiteY145" fmla="*/ 247337 h 280255"/>
                <a:gd name="connsiteX146" fmla="*/ 298076 w 438374"/>
                <a:gd name="connsiteY146" fmla="*/ 248019 h 280255"/>
                <a:gd name="connsiteX147" fmla="*/ 295579 w 438374"/>
                <a:gd name="connsiteY147" fmla="*/ 249948 h 280255"/>
                <a:gd name="connsiteX148" fmla="*/ 295125 w 438374"/>
                <a:gd name="connsiteY148" fmla="*/ 251537 h 280255"/>
                <a:gd name="connsiteX149" fmla="*/ 296828 w 438374"/>
                <a:gd name="connsiteY149" fmla="*/ 256418 h 280255"/>
                <a:gd name="connsiteX150" fmla="*/ 293649 w 438374"/>
                <a:gd name="connsiteY150" fmla="*/ 259370 h 280255"/>
                <a:gd name="connsiteX151" fmla="*/ 293423 w 438374"/>
                <a:gd name="connsiteY151" fmla="*/ 259710 h 280255"/>
                <a:gd name="connsiteX152" fmla="*/ 293309 w 438374"/>
                <a:gd name="connsiteY152" fmla="*/ 260051 h 280255"/>
                <a:gd name="connsiteX153" fmla="*/ 293423 w 438374"/>
                <a:gd name="connsiteY153" fmla="*/ 260391 h 280255"/>
                <a:gd name="connsiteX154" fmla="*/ 293649 w 438374"/>
                <a:gd name="connsiteY154" fmla="*/ 260732 h 280255"/>
                <a:gd name="connsiteX155" fmla="*/ 294671 w 438374"/>
                <a:gd name="connsiteY155" fmla="*/ 261753 h 280255"/>
                <a:gd name="connsiteX156" fmla="*/ 295466 w 438374"/>
                <a:gd name="connsiteY156" fmla="*/ 264250 h 280255"/>
                <a:gd name="connsiteX157" fmla="*/ 296374 w 438374"/>
                <a:gd name="connsiteY157" fmla="*/ 265613 h 280255"/>
                <a:gd name="connsiteX158" fmla="*/ 297282 w 438374"/>
                <a:gd name="connsiteY158" fmla="*/ 266180 h 280255"/>
                <a:gd name="connsiteX159" fmla="*/ 299439 w 438374"/>
                <a:gd name="connsiteY159" fmla="*/ 266634 h 280255"/>
                <a:gd name="connsiteX160" fmla="*/ 300346 w 438374"/>
                <a:gd name="connsiteY160" fmla="*/ 267201 h 280255"/>
                <a:gd name="connsiteX161" fmla="*/ 301482 w 438374"/>
                <a:gd name="connsiteY161" fmla="*/ 269472 h 280255"/>
                <a:gd name="connsiteX162" fmla="*/ 301141 w 438374"/>
                <a:gd name="connsiteY162" fmla="*/ 271855 h 280255"/>
                <a:gd name="connsiteX163" fmla="*/ 298757 w 438374"/>
                <a:gd name="connsiteY163" fmla="*/ 276509 h 280255"/>
                <a:gd name="connsiteX164" fmla="*/ 295693 w 438374"/>
                <a:gd name="connsiteY164" fmla="*/ 280255 h 280255"/>
                <a:gd name="connsiteX165" fmla="*/ 292741 w 438374"/>
                <a:gd name="connsiteY165" fmla="*/ 279688 h 280255"/>
                <a:gd name="connsiteX166" fmla="*/ 289563 w 438374"/>
                <a:gd name="connsiteY166" fmla="*/ 278326 h 280255"/>
                <a:gd name="connsiteX167" fmla="*/ 285704 w 438374"/>
                <a:gd name="connsiteY167" fmla="*/ 279461 h 280255"/>
                <a:gd name="connsiteX168" fmla="*/ 286044 w 438374"/>
                <a:gd name="connsiteY168" fmla="*/ 277304 h 280255"/>
                <a:gd name="connsiteX169" fmla="*/ 286612 w 438374"/>
                <a:gd name="connsiteY169" fmla="*/ 275601 h 280255"/>
                <a:gd name="connsiteX170" fmla="*/ 286952 w 438374"/>
                <a:gd name="connsiteY170" fmla="*/ 273899 h 280255"/>
                <a:gd name="connsiteX171" fmla="*/ 286839 w 438374"/>
                <a:gd name="connsiteY171" fmla="*/ 271515 h 280255"/>
                <a:gd name="connsiteX172" fmla="*/ 286271 w 438374"/>
                <a:gd name="connsiteY172" fmla="*/ 269699 h 280255"/>
                <a:gd name="connsiteX173" fmla="*/ 285477 w 438374"/>
                <a:gd name="connsiteY173" fmla="*/ 267883 h 280255"/>
                <a:gd name="connsiteX174" fmla="*/ 283774 w 438374"/>
                <a:gd name="connsiteY174" fmla="*/ 264931 h 280255"/>
                <a:gd name="connsiteX175" fmla="*/ 282866 w 438374"/>
                <a:gd name="connsiteY175" fmla="*/ 262661 h 280255"/>
                <a:gd name="connsiteX176" fmla="*/ 282185 w 438374"/>
                <a:gd name="connsiteY176" fmla="*/ 261753 h 280255"/>
                <a:gd name="connsiteX177" fmla="*/ 281504 w 438374"/>
                <a:gd name="connsiteY177" fmla="*/ 261185 h 280255"/>
                <a:gd name="connsiteX178" fmla="*/ 275942 w 438374"/>
                <a:gd name="connsiteY178" fmla="*/ 258234 h 280255"/>
                <a:gd name="connsiteX179" fmla="*/ 274466 w 438374"/>
                <a:gd name="connsiteY179" fmla="*/ 257667 h 280255"/>
                <a:gd name="connsiteX180" fmla="*/ 272764 w 438374"/>
                <a:gd name="connsiteY180" fmla="*/ 257553 h 280255"/>
                <a:gd name="connsiteX181" fmla="*/ 272877 w 438374"/>
                <a:gd name="connsiteY181" fmla="*/ 257213 h 280255"/>
                <a:gd name="connsiteX182" fmla="*/ 273218 w 438374"/>
                <a:gd name="connsiteY182" fmla="*/ 256532 h 280255"/>
                <a:gd name="connsiteX183" fmla="*/ 274920 w 438374"/>
                <a:gd name="connsiteY183" fmla="*/ 252672 h 280255"/>
                <a:gd name="connsiteX184" fmla="*/ 277645 w 438374"/>
                <a:gd name="connsiteY184" fmla="*/ 249267 h 280255"/>
                <a:gd name="connsiteX185" fmla="*/ 279120 w 438374"/>
                <a:gd name="connsiteY185" fmla="*/ 245975 h 280255"/>
                <a:gd name="connsiteX186" fmla="*/ 276623 w 438374"/>
                <a:gd name="connsiteY186" fmla="*/ 242684 h 280255"/>
                <a:gd name="connsiteX187" fmla="*/ 275147 w 438374"/>
                <a:gd name="connsiteY187" fmla="*/ 242116 h 280255"/>
                <a:gd name="connsiteX188" fmla="*/ 272196 w 438374"/>
                <a:gd name="connsiteY188" fmla="*/ 242230 h 280255"/>
                <a:gd name="connsiteX189" fmla="*/ 270607 w 438374"/>
                <a:gd name="connsiteY189" fmla="*/ 242002 h 280255"/>
                <a:gd name="connsiteX190" fmla="*/ 269813 w 438374"/>
                <a:gd name="connsiteY190" fmla="*/ 241549 h 280255"/>
                <a:gd name="connsiteX191" fmla="*/ 269131 w 438374"/>
                <a:gd name="connsiteY191" fmla="*/ 240300 h 280255"/>
                <a:gd name="connsiteX192" fmla="*/ 268791 w 438374"/>
                <a:gd name="connsiteY192" fmla="*/ 240186 h 280255"/>
                <a:gd name="connsiteX193" fmla="*/ 268337 w 438374"/>
                <a:gd name="connsiteY193" fmla="*/ 239959 h 280255"/>
                <a:gd name="connsiteX194" fmla="*/ 267769 w 438374"/>
                <a:gd name="connsiteY194" fmla="*/ 240186 h 280255"/>
                <a:gd name="connsiteX195" fmla="*/ 266294 w 438374"/>
                <a:gd name="connsiteY195" fmla="*/ 241549 h 280255"/>
                <a:gd name="connsiteX196" fmla="*/ 265613 w 438374"/>
                <a:gd name="connsiteY196" fmla="*/ 241889 h 280255"/>
                <a:gd name="connsiteX197" fmla="*/ 263910 w 438374"/>
                <a:gd name="connsiteY197" fmla="*/ 241775 h 280255"/>
                <a:gd name="connsiteX198" fmla="*/ 259370 w 438374"/>
                <a:gd name="connsiteY198" fmla="*/ 239165 h 280255"/>
                <a:gd name="connsiteX199" fmla="*/ 257440 w 438374"/>
                <a:gd name="connsiteY199" fmla="*/ 238484 h 280255"/>
                <a:gd name="connsiteX200" fmla="*/ 256532 w 438374"/>
                <a:gd name="connsiteY200" fmla="*/ 238030 h 280255"/>
                <a:gd name="connsiteX201" fmla="*/ 250402 w 438374"/>
                <a:gd name="connsiteY201" fmla="*/ 228949 h 280255"/>
                <a:gd name="connsiteX202" fmla="*/ 247678 w 438374"/>
                <a:gd name="connsiteY202" fmla="*/ 226111 h 280255"/>
                <a:gd name="connsiteX203" fmla="*/ 244954 w 438374"/>
                <a:gd name="connsiteY203" fmla="*/ 224749 h 280255"/>
                <a:gd name="connsiteX204" fmla="*/ 242457 w 438374"/>
                <a:gd name="connsiteY204" fmla="*/ 223727 h 280255"/>
                <a:gd name="connsiteX205" fmla="*/ 240641 w 438374"/>
                <a:gd name="connsiteY205" fmla="*/ 222252 h 280255"/>
                <a:gd name="connsiteX206" fmla="*/ 239619 w 438374"/>
                <a:gd name="connsiteY206" fmla="*/ 219982 h 280255"/>
                <a:gd name="connsiteX207" fmla="*/ 239279 w 438374"/>
                <a:gd name="connsiteY207" fmla="*/ 216576 h 280255"/>
                <a:gd name="connsiteX208" fmla="*/ 239619 w 438374"/>
                <a:gd name="connsiteY208" fmla="*/ 212944 h 280255"/>
                <a:gd name="connsiteX209" fmla="*/ 241208 w 438374"/>
                <a:gd name="connsiteY209" fmla="*/ 205679 h 280255"/>
                <a:gd name="connsiteX210" fmla="*/ 241549 w 438374"/>
                <a:gd name="connsiteY210" fmla="*/ 201593 h 280255"/>
                <a:gd name="connsiteX211" fmla="*/ 241549 w 438374"/>
                <a:gd name="connsiteY211" fmla="*/ 197393 h 280255"/>
                <a:gd name="connsiteX212" fmla="*/ 241094 w 438374"/>
                <a:gd name="connsiteY212" fmla="*/ 194215 h 280255"/>
                <a:gd name="connsiteX213" fmla="*/ 239732 w 438374"/>
                <a:gd name="connsiteY213" fmla="*/ 192285 h 280255"/>
                <a:gd name="connsiteX214" fmla="*/ 236895 w 438374"/>
                <a:gd name="connsiteY214" fmla="*/ 191831 h 280255"/>
                <a:gd name="connsiteX215" fmla="*/ 235646 w 438374"/>
                <a:gd name="connsiteY215" fmla="*/ 192058 h 280255"/>
                <a:gd name="connsiteX216" fmla="*/ 231560 w 438374"/>
                <a:gd name="connsiteY216" fmla="*/ 192966 h 280255"/>
                <a:gd name="connsiteX217" fmla="*/ 228949 w 438374"/>
                <a:gd name="connsiteY217" fmla="*/ 194442 h 280255"/>
                <a:gd name="connsiteX218" fmla="*/ 226906 w 438374"/>
                <a:gd name="connsiteY218" fmla="*/ 196598 h 280255"/>
                <a:gd name="connsiteX219" fmla="*/ 226111 w 438374"/>
                <a:gd name="connsiteY219" fmla="*/ 198415 h 280255"/>
                <a:gd name="connsiteX220" fmla="*/ 226452 w 438374"/>
                <a:gd name="connsiteY220" fmla="*/ 198982 h 280255"/>
                <a:gd name="connsiteX221" fmla="*/ 227133 w 438374"/>
                <a:gd name="connsiteY221" fmla="*/ 199436 h 280255"/>
                <a:gd name="connsiteX222" fmla="*/ 227133 w 438374"/>
                <a:gd name="connsiteY222" fmla="*/ 200912 h 280255"/>
                <a:gd name="connsiteX223" fmla="*/ 226565 w 438374"/>
                <a:gd name="connsiteY223" fmla="*/ 202161 h 280255"/>
                <a:gd name="connsiteX224" fmla="*/ 225657 w 438374"/>
                <a:gd name="connsiteY224" fmla="*/ 203296 h 280255"/>
                <a:gd name="connsiteX225" fmla="*/ 224522 w 438374"/>
                <a:gd name="connsiteY225" fmla="*/ 204090 h 280255"/>
                <a:gd name="connsiteX226" fmla="*/ 221798 w 438374"/>
                <a:gd name="connsiteY226" fmla="*/ 205453 h 280255"/>
                <a:gd name="connsiteX227" fmla="*/ 217030 w 438374"/>
                <a:gd name="connsiteY227" fmla="*/ 211695 h 280255"/>
                <a:gd name="connsiteX228" fmla="*/ 214987 w 438374"/>
                <a:gd name="connsiteY228" fmla="*/ 213057 h 280255"/>
                <a:gd name="connsiteX229" fmla="*/ 210787 w 438374"/>
                <a:gd name="connsiteY229" fmla="*/ 213966 h 280255"/>
                <a:gd name="connsiteX230" fmla="*/ 208744 w 438374"/>
                <a:gd name="connsiteY230" fmla="*/ 214987 h 280255"/>
                <a:gd name="connsiteX231" fmla="*/ 206815 w 438374"/>
                <a:gd name="connsiteY231" fmla="*/ 216917 h 280255"/>
                <a:gd name="connsiteX232" fmla="*/ 205793 w 438374"/>
                <a:gd name="connsiteY232" fmla="*/ 218279 h 280255"/>
                <a:gd name="connsiteX233" fmla="*/ 205339 w 438374"/>
                <a:gd name="connsiteY233" fmla="*/ 219414 h 280255"/>
                <a:gd name="connsiteX234" fmla="*/ 205679 w 438374"/>
                <a:gd name="connsiteY234" fmla="*/ 219982 h 280255"/>
                <a:gd name="connsiteX235" fmla="*/ 207950 w 438374"/>
                <a:gd name="connsiteY235" fmla="*/ 221911 h 280255"/>
                <a:gd name="connsiteX236" fmla="*/ 210787 w 438374"/>
                <a:gd name="connsiteY236" fmla="*/ 227473 h 280255"/>
                <a:gd name="connsiteX237" fmla="*/ 211014 w 438374"/>
                <a:gd name="connsiteY237" fmla="*/ 232581 h 280255"/>
                <a:gd name="connsiteX238" fmla="*/ 208858 w 438374"/>
                <a:gd name="connsiteY238" fmla="*/ 237121 h 280255"/>
                <a:gd name="connsiteX239" fmla="*/ 204658 w 438374"/>
                <a:gd name="connsiteY239" fmla="*/ 240754 h 280255"/>
                <a:gd name="connsiteX240" fmla="*/ 203636 w 438374"/>
                <a:gd name="connsiteY240" fmla="*/ 241094 h 280255"/>
                <a:gd name="connsiteX241" fmla="*/ 201593 w 438374"/>
                <a:gd name="connsiteY241" fmla="*/ 241321 h 280255"/>
                <a:gd name="connsiteX242" fmla="*/ 200572 w 438374"/>
                <a:gd name="connsiteY242" fmla="*/ 242116 h 280255"/>
                <a:gd name="connsiteX243" fmla="*/ 199891 w 438374"/>
                <a:gd name="connsiteY243" fmla="*/ 243592 h 280255"/>
                <a:gd name="connsiteX244" fmla="*/ 199663 w 438374"/>
                <a:gd name="connsiteY244" fmla="*/ 245181 h 280255"/>
                <a:gd name="connsiteX245" fmla="*/ 199663 w 438374"/>
                <a:gd name="connsiteY245" fmla="*/ 246770 h 280255"/>
                <a:gd name="connsiteX246" fmla="*/ 199096 w 438374"/>
                <a:gd name="connsiteY246" fmla="*/ 250743 h 280255"/>
                <a:gd name="connsiteX247" fmla="*/ 198869 w 438374"/>
                <a:gd name="connsiteY247" fmla="*/ 250970 h 280255"/>
                <a:gd name="connsiteX248" fmla="*/ 197961 w 438374"/>
                <a:gd name="connsiteY248" fmla="*/ 253013 h 280255"/>
                <a:gd name="connsiteX249" fmla="*/ 197847 w 438374"/>
                <a:gd name="connsiteY249" fmla="*/ 253353 h 280255"/>
                <a:gd name="connsiteX250" fmla="*/ 196599 w 438374"/>
                <a:gd name="connsiteY250" fmla="*/ 254943 h 280255"/>
                <a:gd name="connsiteX251" fmla="*/ 195918 w 438374"/>
                <a:gd name="connsiteY251" fmla="*/ 255510 h 280255"/>
                <a:gd name="connsiteX252" fmla="*/ 195009 w 438374"/>
                <a:gd name="connsiteY252" fmla="*/ 255850 h 280255"/>
                <a:gd name="connsiteX253" fmla="*/ 188086 w 438374"/>
                <a:gd name="connsiteY253" fmla="*/ 257440 h 280255"/>
                <a:gd name="connsiteX254" fmla="*/ 186724 w 438374"/>
                <a:gd name="connsiteY254" fmla="*/ 258575 h 280255"/>
                <a:gd name="connsiteX255" fmla="*/ 185702 w 438374"/>
                <a:gd name="connsiteY255" fmla="*/ 260618 h 280255"/>
                <a:gd name="connsiteX256" fmla="*/ 185475 w 438374"/>
                <a:gd name="connsiteY256" fmla="*/ 263229 h 280255"/>
                <a:gd name="connsiteX257" fmla="*/ 183432 w 438374"/>
                <a:gd name="connsiteY257" fmla="*/ 263342 h 280255"/>
                <a:gd name="connsiteX258" fmla="*/ 183318 w 438374"/>
                <a:gd name="connsiteY258" fmla="*/ 263569 h 280255"/>
                <a:gd name="connsiteX259" fmla="*/ 182977 w 438374"/>
                <a:gd name="connsiteY259" fmla="*/ 265045 h 280255"/>
                <a:gd name="connsiteX260" fmla="*/ 183091 w 438374"/>
                <a:gd name="connsiteY260" fmla="*/ 265726 h 280255"/>
                <a:gd name="connsiteX261" fmla="*/ 182864 w 438374"/>
                <a:gd name="connsiteY261" fmla="*/ 266180 h 280255"/>
                <a:gd name="connsiteX262" fmla="*/ 181615 w 438374"/>
                <a:gd name="connsiteY262" fmla="*/ 266861 h 280255"/>
                <a:gd name="connsiteX263" fmla="*/ 181048 w 438374"/>
                <a:gd name="connsiteY263" fmla="*/ 266861 h 280255"/>
                <a:gd name="connsiteX264" fmla="*/ 179345 w 438374"/>
                <a:gd name="connsiteY264" fmla="*/ 266294 h 280255"/>
                <a:gd name="connsiteX265" fmla="*/ 176735 w 438374"/>
                <a:gd name="connsiteY265" fmla="*/ 266294 h 280255"/>
                <a:gd name="connsiteX266" fmla="*/ 172081 w 438374"/>
                <a:gd name="connsiteY266" fmla="*/ 264591 h 280255"/>
                <a:gd name="connsiteX267" fmla="*/ 171173 w 438374"/>
                <a:gd name="connsiteY267" fmla="*/ 264704 h 280255"/>
                <a:gd name="connsiteX268" fmla="*/ 170492 w 438374"/>
                <a:gd name="connsiteY268" fmla="*/ 265045 h 280255"/>
                <a:gd name="connsiteX269" fmla="*/ 169697 w 438374"/>
                <a:gd name="connsiteY269" fmla="*/ 265272 h 280255"/>
                <a:gd name="connsiteX270" fmla="*/ 168448 w 438374"/>
                <a:gd name="connsiteY270" fmla="*/ 264818 h 280255"/>
                <a:gd name="connsiteX271" fmla="*/ 168335 w 438374"/>
                <a:gd name="connsiteY271" fmla="*/ 264477 h 280255"/>
                <a:gd name="connsiteX272" fmla="*/ 166519 w 438374"/>
                <a:gd name="connsiteY272" fmla="*/ 261866 h 280255"/>
                <a:gd name="connsiteX273" fmla="*/ 165043 w 438374"/>
                <a:gd name="connsiteY273" fmla="*/ 260504 h 280255"/>
                <a:gd name="connsiteX274" fmla="*/ 163567 w 438374"/>
                <a:gd name="connsiteY274" fmla="*/ 259596 h 280255"/>
                <a:gd name="connsiteX275" fmla="*/ 153692 w 438374"/>
                <a:gd name="connsiteY275" fmla="*/ 257099 h 280255"/>
                <a:gd name="connsiteX276" fmla="*/ 152103 w 438374"/>
                <a:gd name="connsiteY276" fmla="*/ 257894 h 280255"/>
                <a:gd name="connsiteX277" fmla="*/ 151195 w 438374"/>
                <a:gd name="connsiteY277" fmla="*/ 259483 h 280255"/>
                <a:gd name="connsiteX278" fmla="*/ 150173 w 438374"/>
                <a:gd name="connsiteY278" fmla="*/ 260845 h 280255"/>
                <a:gd name="connsiteX279" fmla="*/ 148130 w 438374"/>
                <a:gd name="connsiteY279" fmla="*/ 261072 h 280255"/>
                <a:gd name="connsiteX280" fmla="*/ 145293 w 438374"/>
                <a:gd name="connsiteY280" fmla="*/ 262321 h 280255"/>
                <a:gd name="connsiteX281" fmla="*/ 139503 w 438374"/>
                <a:gd name="connsiteY281" fmla="*/ 266520 h 280255"/>
                <a:gd name="connsiteX282" fmla="*/ 136439 w 438374"/>
                <a:gd name="connsiteY282" fmla="*/ 267656 h 280255"/>
                <a:gd name="connsiteX283" fmla="*/ 129174 w 438374"/>
                <a:gd name="connsiteY283" fmla="*/ 266861 h 280255"/>
                <a:gd name="connsiteX284" fmla="*/ 127926 w 438374"/>
                <a:gd name="connsiteY284" fmla="*/ 267315 h 280255"/>
                <a:gd name="connsiteX285" fmla="*/ 125201 w 438374"/>
                <a:gd name="connsiteY285" fmla="*/ 269018 h 280255"/>
                <a:gd name="connsiteX286" fmla="*/ 119185 w 438374"/>
                <a:gd name="connsiteY286" fmla="*/ 271515 h 280255"/>
                <a:gd name="connsiteX287" fmla="*/ 116234 w 438374"/>
                <a:gd name="connsiteY287" fmla="*/ 272083 h 280255"/>
                <a:gd name="connsiteX288" fmla="*/ 113056 w 438374"/>
                <a:gd name="connsiteY288" fmla="*/ 272196 h 280255"/>
                <a:gd name="connsiteX289" fmla="*/ 110104 w 438374"/>
                <a:gd name="connsiteY289" fmla="*/ 271629 h 280255"/>
                <a:gd name="connsiteX290" fmla="*/ 107834 w 438374"/>
                <a:gd name="connsiteY290" fmla="*/ 270266 h 280255"/>
                <a:gd name="connsiteX291" fmla="*/ 103521 w 438374"/>
                <a:gd name="connsiteY291" fmla="*/ 265386 h 280255"/>
                <a:gd name="connsiteX292" fmla="*/ 102840 w 438374"/>
                <a:gd name="connsiteY292" fmla="*/ 264250 h 280255"/>
                <a:gd name="connsiteX293" fmla="*/ 102272 w 438374"/>
                <a:gd name="connsiteY293" fmla="*/ 262888 h 280255"/>
                <a:gd name="connsiteX294" fmla="*/ 101591 w 438374"/>
                <a:gd name="connsiteY294" fmla="*/ 260391 h 280255"/>
                <a:gd name="connsiteX295" fmla="*/ 100456 w 438374"/>
                <a:gd name="connsiteY295" fmla="*/ 257553 h 280255"/>
                <a:gd name="connsiteX296" fmla="*/ 100116 w 438374"/>
                <a:gd name="connsiteY296" fmla="*/ 256078 h 280255"/>
                <a:gd name="connsiteX297" fmla="*/ 99661 w 438374"/>
                <a:gd name="connsiteY297" fmla="*/ 255737 h 280255"/>
                <a:gd name="connsiteX298" fmla="*/ 93078 w 438374"/>
                <a:gd name="connsiteY298" fmla="*/ 248359 h 280255"/>
                <a:gd name="connsiteX299" fmla="*/ 90921 w 438374"/>
                <a:gd name="connsiteY299" fmla="*/ 247337 h 280255"/>
                <a:gd name="connsiteX300" fmla="*/ 90127 w 438374"/>
                <a:gd name="connsiteY300" fmla="*/ 247678 h 280255"/>
                <a:gd name="connsiteX301" fmla="*/ 89446 w 438374"/>
                <a:gd name="connsiteY301" fmla="*/ 248359 h 280255"/>
                <a:gd name="connsiteX302" fmla="*/ 88651 w 438374"/>
                <a:gd name="connsiteY302" fmla="*/ 248927 h 280255"/>
                <a:gd name="connsiteX303" fmla="*/ 87743 w 438374"/>
                <a:gd name="connsiteY303" fmla="*/ 248813 h 280255"/>
                <a:gd name="connsiteX304" fmla="*/ 86835 w 438374"/>
                <a:gd name="connsiteY304" fmla="*/ 248132 h 280255"/>
                <a:gd name="connsiteX305" fmla="*/ 86722 w 438374"/>
                <a:gd name="connsiteY305" fmla="*/ 247678 h 280255"/>
                <a:gd name="connsiteX306" fmla="*/ 86948 w 438374"/>
                <a:gd name="connsiteY306" fmla="*/ 247110 h 280255"/>
                <a:gd name="connsiteX307" fmla="*/ 86948 w 438374"/>
                <a:gd name="connsiteY307" fmla="*/ 245975 h 280255"/>
                <a:gd name="connsiteX308" fmla="*/ 87062 w 438374"/>
                <a:gd name="connsiteY308" fmla="*/ 245862 h 280255"/>
                <a:gd name="connsiteX309" fmla="*/ 87062 w 438374"/>
                <a:gd name="connsiteY309" fmla="*/ 244386 h 280255"/>
                <a:gd name="connsiteX310" fmla="*/ 86835 w 438374"/>
                <a:gd name="connsiteY310" fmla="*/ 243024 h 280255"/>
                <a:gd name="connsiteX311" fmla="*/ 86608 w 438374"/>
                <a:gd name="connsiteY311" fmla="*/ 243137 h 280255"/>
                <a:gd name="connsiteX312" fmla="*/ 87062 w 438374"/>
                <a:gd name="connsiteY312" fmla="*/ 242456 h 280255"/>
                <a:gd name="connsiteX313" fmla="*/ 87856 w 438374"/>
                <a:gd name="connsiteY313" fmla="*/ 241549 h 280255"/>
                <a:gd name="connsiteX314" fmla="*/ 88538 w 438374"/>
                <a:gd name="connsiteY314" fmla="*/ 240527 h 280255"/>
                <a:gd name="connsiteX315" fmla="*/ 88651 w 438374"/>
                <a:gd name="connsiteY315" fmla="*/ 239505 h 280255"/>
                <a:gd name="connsiteX316" fmla="*/ 87175 w 438374"/>
                <a:gd name="connsiteY316" fmla="*/ 238030 h 280255"/>
                <a:gd name="connsiteX317" fmla="*/ 79457 w 438374"/>
                <a:gd name="connsiteY317" fmla="*/ 236327 h 280255"/>
                <a:gd name="connsiteX318" fmla="*/ 78662 w 438374"/>
                <a:gd name="connsiteY318" fmla="*/ 233943 h 280255"/>
                <a:gd name="connsiteX319" fmla="*/ 79570 w 438374"/>
                <a:gd name="connsiteY319" fmla="*/ 229176 h 280255"/>
                <a:gd name="connsiteX320" fmla="*/ 81273 w 438374"/>
                <a:gd name="connsiteY320" fmla="*/ 224182 h 280255"/>
                <a:gd name="connsiteX321" fmla="*/ 84678 w 438374"/>
                <a:gd name="connsiteY321" fmla="*/ 217485 h 280255"/>
                <a:gd name="connsiteX322" fmla="*/ 82522 w 438374"/>
                <a:gd name="connsiteY322" fmla="*/ 213739 h 280255"/>
                <a:gd name="connsiteX323" fmla="*/ 79116 w 438374"/>
                <a:gd name="connsiteY323" fmla="*/ 210106 h 280255"/>
                <a:gd name="connsiteX324" fmla="*/ 77300 w 438374"/>
                <a:gd name="connsiteY324" fmla="*/ 206928 h 280255"/>
                <a:gd name="connsiteX325" fmla="*/ 77868 w 438374"/>
                <a:gd name="connsiteY325" fmla="*/ 205339 h 280255"/>
                <a:gd name="connsiteX326" fmla="*/ 80478 w 438374"/>
                <a:gd name="connsiteY326" fmla="*/ 202388 h 280255"/>
                <a:gd name="connsiteX327" fmla="*/ 81159 w 438374"/>
                <a:gd name="connsiteY327" fmla="*/ 200004 h 280255"/>
                <a:gd name="connsiteX328" fmla="*/ 81046 w 438374"/>
                <a:gd name="connsiteY328" fmla="*/ 198642 h 280255"/>
                <a:gd name="connsiteX329" fmla="*/ 80932 w 438374"/>
                <a:gd name="connsiteY329" fmla="*/ 197393 h 280255"/>
                <a:gd name="connsiteX330" fmla="*/ 80025 w 438374"/>
                <a:gd name="connsiteY330" fmla="*/ 196031 h 280255"/>
                <a:gd name="connsiteX331" fmla="*/ 78549 w 438374"/>
                <a:gd name="connsiteY331" fmla="*/ 195350 h 280255"/>
                <a:gd name="connsiteX332" fmla="*/ 64133 w 438374"/>
                <a:gd name="connsiteY332" fmla="*/ 191604 h 280255"/>
                <a:gd name="connsiteX333" fmla="*/ 57663 w 438374"/>
                <a:gd name="connsiteY333" fmla="*/ 191377 h 280255"/>
                <a:gd name="connsiteX334" fmla="*/ 51420 w 438374"/>
                <a:gd name="connsiteY334" fmla="*/ 192626 h 280255"/>
                <a:gd name="connsiteX335" fmla="*/ 43134 w 438374"/>
                <a:gd name="connsiteY335" fmla="*/ 198301 h 280255"/>
                <a:gd name="connsiteX336" fmla="*/ 39956 w 438374"/>
                <a:gd name="connsiteY336" fmla="*/ 199096 h 280255"/>
                <a:gd name="connsiteX337" fmla="*/ 36777 w 438374"/>
                <a:gd name="connsiteY337" fmla="*/ 199209 h 280255"/>
                <a:gd name="connsiteX338" fmla="*/ 33826 w 438374"/>
                <a:gd name="connsiteY338" fmla="*/ 200231 h 280255"/>
                <a:gd name="connsiteX339" fmla="*/ 30648 w 438374"/>
                <a:gd name="connsiteY339" fmla="*/ 202955 h 280255"/>
                <a:gd name="connsiteX340" fmla="*/ 27923 w 438374"/>
                <a:gd name="connsiteY340" fmla="*/ 206587 h 280255"/>
                <a:gd name="connsiteX341" fmla="*/ 25880 w 438374"/>
                <a:gd name="connsiteY341" fmla="*/ 209312 h 280255"/>
                <a:gd name="connsiteX342" fmla="*/ 25313 w 438374"/>
                <a:gd name="connsiteY342" fmla="*/ 211241 h 280255"/>
                <a:gd name="connsiteX343" fmla="*/ 25767 w 438374"/>
                <a:gd name="connsiteY343" fmla="*/ 212603 h 280255"/>
                <a:gd name="connsiteX344" fmla="*/ 26675 w 438374"/>
                <a:gd name="connsiteY344" fmla="*/ 214987 h 280255"/>
                <a:gd name="connsiteX345" fmla="*/ 26675 w 438374"/>
                <a:gd name="connsiteY345" fmla="*/ 215555 h 280255"/>
                <a:gd name="connsiteX346" fmla="*/ 27583 w 438374"/>
                <a:gd name="connsiteY346" fmla="*/ 217825 h 280255"/>
                <a:gd name="connsiteX347" fmla="*/ 28037 w 438374"/>
                <a:gd name="connsiteY347" fmla="*/ 218392 h 280255"/>
                <a:gd name="connsiteX348" fmla="*/ 29058 w 438374"/>
                <a:gd name="connsiteY348" fmla="*/ 218960 h 280255"/>
                <a:gd name="connsiteX349" fmla="*/ 30648 w 438374"/>
                <a:gd name="connsiteY349" fmla="*/ 218166 h 280255"/>
                <a:gd name="connsiteX350" fmla="*/ 31329 w 438374"/>
                <a:gd name="connsiteY350" fmla="*/ 218506 h 280255"/>
                <a:gd name="connsiteX351" fmla="*/ 31783 w 438374"/>
                <a:gd name="connsiteY351" fmla="*/ 221684 h 280255"/>
                <a:gd name="connsiteX352" fmla="*/ 29286 w 438374"/>
                <a:gd name="connsiteY352" fmla="*/ 224295 h 280255"/>
                <a:gd name="connsiteX353" fmla="*/ 23042 w 438374"/>
                <a:gd name="connsiteY353" fmla="*/ 228381 h 280255"/>
                <a:gd name="connsiteX354" fmla="*/ 18048 w 438374"/>
                <a:gd name="connsiteY354" fmla="*/ 234170 h 280255"/>
                <a:gd name="connsiteX355" fmla="*/ 14870 w 438374"/>
                <a:gd name="connsiteY355" fmla="*/ 235759 h 280255"/>
                <a:gd name="connsiteX356" fmla="*/ 11578 w 438374"/>
                <a:gd name="connsiteY356" fmla="*/ 234284 h 280255"/>
                <a:gd name="connsiteX357" fmla="*/ 7151 w 438374"/>
                <a:gd name="connsiteY357" fmla="*/ 234511 h 280255"/>
                <a:gd name="connsiteX358" fmla="*/ 2724 w 438374"/>
                <a:gd name="connsiteY358" fmla="*/ 235533 h 280255"/>
                <a:gd name="connsiteX359" fmla="*/ 341 w 438374"/>
                <a:gd name="connsiteY359" fmla="*/ 236895 h 280255"/>
                <a:gd name="connsiteX360" fmla="*/ 1589 w 438374"/>
                <a:gd name="connsiteY360" fmla="*/ 233830 h 280255"/>
                <a:gd name="connsiteX361" fmla="*/ 2384 w 438374"/>
                <a:gd name="connsiteY361" fmla="*/ 232468 h 280255"/>
                <a:gd name="connsiteX362" fmla="*/ 2724 w 438374"/>
                <a:gd name="connsiteY362" fmla="*/ 231219 h 280255"/>
                <a:gd name="connsiteX363" fmla="*/ 1022 w 438374"/>
                <a:gd name="connsiteY363" fmla="*/ 229062 h 280255"/>
                <a:gd name="connsiteX364" fmla="*/ 0 w 438374"/>
                <a:gd name="connsiteY364" fmla="*/ 227133 h 280255"/>
                <a:gd name="connsiteX365" fmla="*/ 341 w 438374"/>
                <a:gd name="connsiteY365" fmla="*/ 225430 h 280255"/>
                <a:gd name="connsiteX366" fmla="*/ 2724 w 438374"/>
                <a:gd name="connsiteY366" fmla="*/ 223954 h 280255"/>
                <a:gd name="connsiteX367" fmla="*/ 8513 w 438374"/>
                <a:gd name="connsiteY367" fmla="*/ 221117 h 280255"/>
                <a:gd name="connsiteX368" fmla="*/ 8627 w 438374"/>
                <a:gd name="connsiteY368" fmla="*/ 221117 h 280255"/>
                <a:gd name="connsiteX369" fmla="*/ 8740 w 438374"/>
                <a:gd name="connsiteY369" fmla="*/ 221117 h 280255"/>
                <a:gd name="connsiteX370" fmla="*/ 8967 w 438374"/>
                <a:gd name="connsiteY370" fmla="*/ 221117 h 280255"/>
                <a:gd name="connsiteX371" fmla="*/ 9762 w 438374"/>
                <a:gd name="connsiteY371" fmla="*/ 221344 h 280255"/>
                <a:gd name="connsiteX372" fmla="*/ 10329 w 438374"/>
                <a:gd name="connsiteY372" fmla="*/ 221457 h 280255"/>
                <a:gd name="connsiteX373" fmla="*/ 10897 w 438374"/>
                <a:gd name="connsiteY373" fmla="*/ 221344 h 280255"/>
                <a:gd name="connsiteX374" fmla="*/ 13054 w 438374"/>
                <a:gd name="connsiteY374" fmla="*/ 220663 h 280255"/>
                <a:gd name="connsiteX375" fmla="*/ 13508 w 438374"/>
                <a:gd name="connsiteY375" fmla="*/ 219755 h 280255"/>
                <a:gd name="connsiteX376" fmla="*/ 13394 w 438374"/>
                <a:gd name="connsiteY376" fmla="*/ 218506 h 280255"/>
                <a:gd name="connsiteX377" fmla="*/ 13394 w 438374"/>
                <a:gd name="connsiteY377" fmla="*/ 217030 h 280255"/>
                <a:gd name="connsiteX378" fmla="*/ 14075 w 438374"/>
                <a:gd name="connsiteY378" fmla="*/ 213057 h 280255"/>
                <a:gd name="connsiteX379" fmla="*/ 14416 w 438374"/>
                <a:gd name="connsiteY379" fmla="*/ 211922 h 280255"/>
                <a:gd name="connsiteX380" fmla="*/ 15778 w 438374"/>
                <a:gd name="connsiteY380" fmla="*/ 208744 h 280255"/>
                <a:gd name="connsiteX381" fmla="*/ 17481 w 438374"/>
                <a:gd name="connsiteY381" fmla="*/ 204885 h 280255"/>
                <a:gd name="connsiteX382" fmla="*/ 17367 w 438374"/>
                <a:gd name="connsiteY382" fmla="*/ 203296 h 280255"/>
                <a:gd name="connsiteX383" fmla="*/ 16232 w 438374"/>
                <a:gd name="connsiteY383" fmla="*/ 201139 h 280255"/>
                <a:gd name="connsiteX384" fmla="*/ 14756 w 438374"/>
                <a:gd name="connsiteY384" fmla="*/ 199550 h 280255"/>
                <a:gd name="connsiteX385" fmla="*/ 9989 w 438374"/>
                <a:gd name="connsiteY385" fmla="*/ 196598 h 280255"/>
                <a:gd name="connsiteX386" fmla="*/ 9535 w 438374"/>
                <a:gd name="connsiteY386" fmla="*/ 196372 h 280255"/>
                <a:gd name="connsiteX387" fmla="*/ 10670 w 438374"/>
                <a:gd name="connsiteY387" fmla="*/ 195350 h 280255"/>
                <a:gd name="connsiteX388" fmla="*/ 10897 w 438374"/>
                <a:gd name="connsiteY388" fmla="*/ 194442 h 280255"/>
                <a:gd name="connsiteX389" fmla="*/ 10670 w 438374"/>
                <a:gd name="connsiteY389" fmla="*/ 193534 h 280255"/>
                <a:gd name="connsiteX390" fmla="*/ 10670 w 438374"/>
                <a:gd name="connsiteY390" fmla="*/ 192512 h 280255"/>
                <a:gd name="connsiteX391" fmla="*/ 10556 w 438374"/>
                <a:gd name="connsiteY391" fmla="*/ 192058 h 280255"/>
                <a:gd name="connsiteX392" fmla="*/ 10329 w 438374"/>
                <a:gd name="connsiteY392" fmla="*/ 191491 h 280255"/>
                <a:gd name="connsiteX393" fmla="*/ 10103 w 438374"/>
                <a:gd name="connsiteY393" fmla="*/ 190810 h 280255"/>
                <a:gd name="connsiteX394" fmla="*/ 10103 w 438374"/>
                <a:gd name="connsiteY394" fmla="*/ 190129 h 280255"/>
                <a:gd name="connsiteX395" fmla="*/ 10443 w 438374"/>
                <a:gd name="connsiteY395" fmla="*/ 189220 h 280255"/>
                <a:gd name="connsiteX396" fmla="*/ 11578 w 438374"/>
                <a:gd name="connsiteY396" fmla="*/ 188085 h 280255"/>
                <a:gd name="connsiteX397" fmla="*/ 14983 w 438374"/>
                <a:gd name="connsiteY397" fmla="*/ 182296 h 280255"/>
                <a:gd name="connsiteX398" fmla="*/ 18389 w 438374"/>
                <a:gd name="connsiteY398" fmla="*/ 177983 h 280255"/>
                <a:gd name="connsiteX399" fmla="*/ 16005 w 438374"/>
                <a:gd name="connsiteY399" fmla="*/ 175372 h 280255"/>
                <a:gd name="connsiteX400" fmla="*/ 15664 w 438374"/>
                <a:gd name="connsiteY400" fmla="*/ 173556 h 280255"/>
                <a:gd name="connsiteX401" fmla="*/ 16913 w 438374"/>
                <a:gd name="connsiteY401" fmla="*/ 171853 h 280255"/>
                <a:gd name="connsiteX402" fmla="*/ 29967 w 438374"/>
                <a:gd name="connsiteY402" fmla="*/ 159935 h 280255"/>
                <a:gd name="connsiteX403" fmla="*/ 36891 w 438374"/>
                <a:gd name="connsiteY403" fmla="*/ 156076 h 280255"/>
                <a:gd name="connsiteX404" fmla="*/ 37799 w 438374"/>
                <a:gd name="connsiteY404" fmla="*/ 155281 h 280255"/>
                <a:gd name="connsiteX405" fmla="*/ 40409 w 438374"/>
                <a:gd name="connsiteY405" fmla="*/ 152443 h 280255"/>
                <a:gd name="connsiteX406" fmla="*/ 43588 w 438374"/>
                <a:gd name="connsiteY406" fmla="*/ 150741 h 280255"/>
                <a:gd name="connsiteX407" fmla="*/ 44609 w 438374"/>
                <a:gd name="connsiteY407" fmla="*/ 149946 h 280255"/>
                <a:gd name="connsiteX408" fmla="*/ 45744 w 438374"/>
                <a:gd name="connsiteY408" fmla="*/ 148584 h 280255"/>
                <a:gd name="connsiteX409" fmla="*/ 46085 w 438374"/>
                <a:gd name="connsiteY409" fmla="*/ 147449 h 280255"/>
                <a:gd name="connsiteX410" fmla="*/ 46085 w 438374"/>
                <a:gd name="connsiteY410" fmla="*/ 145065 h 280255"/>
                <a:gd name="connsiteX411" fmla="*/ 45404 w 438374"/>
                <a:gd name="connsiteY411" fmla="*/ 144271 h 280255"/>
                <a:gd name="connsiteX412" fmla="*/ 44950 w 438374"/>
                <a:gd name="connsiteY412" fmla="*/ 143590 h 280255"/>
                <a:gd name="connsiteX413" fmla="*/ 44723 w 438374"/>
                <a:gd name="connsiteY413" fmla="*/ 142795 h 280255"/>
                <a:gd name="connsiteX414" fmla="*/ 44836 w 438374"/>
                <a:gd name="connsiteY414" fmla="*/ 142114 h 280255"/>
                <a:gd name="connsiteX415" fmla="*/ 46312 w 438374"/>
                <a:gd name="connsiteY415" fmla="*/ 137574 h 280255"/>
                <a:gd name="connsiteX416" fmla="*/ 46993 w 438374"/>
                <a:gd name="connsiteY416" fmla="*/ 136325 h 280255"/>
                <a:gd name="connsiteX417" fmla="*/ 47220 w 438374"/>
                <a:gd name="connsiteY417" fmla="*/ 135871 h 280255"/>
                <a:gd name="connsiteX418" fmla="*/ 47561 w 438374"/>
                <a:gd name="connsiteY418" fmla="*/ 134963 h 280255"/>
                <a:gd name="connsiteX419" fmla="*/ 47674 w 438374"/>
                <a:gd name="connsiteY419" fmla="*/ 133033 h 280255"/>
                <a:gd name="connsiteX420" fmla="*/ 47334 w 438374"/>
                <a:gd name="connsiteY420" fmla="*/ 131444 h 280255"/>
                <a:gd name="connsiteX421" fmla="*/ 46085 w 438374"/>
                <a:gd name="connsiteY421" fmla="*/ 128947 h 280255"/>
                <a:gd name="connsiteX422" fmla="*/ 45631 w 438374"/>
                <a:gd name="connsiteY422" fmla="*/ 127698 h 280255"/>
                <a:gd name="connsiteX423" fmla="*/ 47106 w 438374"/>
                <a:gd name="connsiteY423" fmla="*/ 122704 h 280255"/>
                <a:gd name="connsiteX424" fmla="*/ 51760 w 438374"/>
                <a:gd name="connsiteY424" fmla="*/ 119979 h 280255"/>
                <a:gd name="connsiteX425" fmla="*/ 62203 w 438374"/>
                <a:gd name="connsiteY425" fmla="*/ 116688 h 280255"/>
                <a:gd name="connsiteX426" fmla="*/ 68674 w 438374"/>
                <a:gd name="connsiteY426" fmla="*/ 111807 h 280255"/>
                <a:gd name="connsiteX427" fmla="*/ 70944 w 438374"/>
                <a:gd name="connsiteY427" fmla="*/ 108628 h 280255"/>
                <a:gd name="connsiteX428" fmla="*/ 69808 w 438374"/>
                <a:gd name="connsiteY428" fmla="*/ 106018 h 280255"/>
                <a:gd name="connsiteX429" fmla="*/ 71057 w 438374"/>
                <a:gd name="connsiteY429" fmla="*/ 103748 h 280255"/>
                <a:gd name="connsiteX430" fmla="*/ 71965 w 438374"/>
                <a:gd name="connsiteY430" fmla="*/ 102840 h 280255"/>
                <a:gd name="connsiteX431" fmla="*/ 74349 w 438374"/>
                <a:gd name="connsiteY431" fmla="*/ 101931 h 280255"/>
                <a:gd name="connsiteX432" fmla="*/ 74690 w 438374"/>
                <a:gd name="connsiteY432" fmla="*/ 101024 h 280255"/>
                <a:gd name="connsiteX433" fmla="*/ 75030 w 438374"/>
                <a:gd name="connsiteY433" fmla="*/ 100797 h 280255"/>
                <a:gd name="connsiteX434" fmla="*/ 76392 w 438374"/>
                <a:gd name="connsiteY434" fmla="*/ 100115 h 280255"/>
                <a:gd name="connsiteX435" fmla="*/ 76278 w 438374"/>
                <a:gd name="connsiteY435" fmla="*/ 97732 h 280255"/>
                <a:gd name="connsiteX436" fmla="*/ 79230 w 438374"/>
                <a:gd name="connsiteY436" fmla="*/ 96710 h 280255"/>
                <a:gd name="connsiteX437" fmla="*/ 85359 w 438374"/>
                <a:gd name="connsiteY437" fmla="*/ 91035 h 280255"/>
                <a:gd name="connsiteX438" fmla="*/ 85586 w 438374"/>
                <a:gd name="connsiteY438" fmla="*/ 90808 h 280255"/>
                <a:gd name="connsiteX439" fmla="*/ 87403 w 438374"/>
                <a:gd name="connsiteY439" fmla="*/ 87743 h 280255"/>
                <a:gd name="connsiteX440" fmla="*/ 90240 w 438374"/>
                <a:gd name="connsiteY440" fmla="*/ 84792 h 280255"/>
                <a:gd name="connsiteX441" fmla="*/ 96824 w 438374"/>
                <a:gd name="connsiteY441" fmla="*/ 79911 h 280255"/>
                <a:gd name="connsiteX442" fmla="*/ 96483 w 438374"/>
                <a:gd name="connsiteY442" fmla="*/ 76392 h 280255"/>
                <a:gd name="connsiteX443" fmla="*/ 97051 w 438374"/>
                <a:gd name="connsiteY443" fmla="*/ 73441 h 280255"/>
                <a:gd name="connsiteX444" fmla="*/ 98867 w 438374"/>
                <a:gd name="connsiteY444" fmla="*/ 71511 h 280255"/>
                <a:gd name="connsiteX445" fmla="*/ 99775 w 438374"/>
                <a:gd name="connsiteY445" fmla="*/ 71397 h 280255"/>
                <a:gd name="connsiteX446" fmla="*/ 100342 w 438374"/>
                <a:gd name="connsiteY446" fmla="*/ 71170 h 280255"/>
                <a:gd name="connsiteX447" fmla="*/ 101705 w 438374"/>
                <a:gd name="connsiteY447" fmla="*/ 69241 h 280255"/>
                <a:gd name="connsiteX448" fmla="*/ 102726 w 438374"/>
                <a:gd name="connsiteY448" fmla="*/ 68673 h 280255"/>
                <a:gd name="connsiteX449" fmla="*/ 103748 w 438374"/>
                <a:gd name="connsiteY449" fmla="*/ 68446 h 280255"/>
                <a:gd name="connsiteX450" fmla="*/ 104656 w 438374"/>
                <a:gd name="connsiteY450" fmla="*/ 67879 h 280255"/>
                <a:gd name="connsiteX451" fmla="*/ 105451 w 438374"/>
                <a:gd name="connsiteY451" fmla="*/ 66290 h 280255"/>
                <a:gd name="connsiteX452" fmla="*/ 104429 w 438374"/>
                <a:gd name="connsiteY452" fmla="*/ 64814 h 280255"/>
                <a:gd name="connsiteX453" fmla="*/ 102953 w 438374"/>
                <a:gd name="connsiteY453" fmla="*/ 63452 h 280255"/>
                <a:gd name="connsiteX454" fmla="*/ 101478 w 438374"/>
                <a:gd name="connsiteY454" fmla="*/ 62317 h 280255"/>
                <a:gd name="connsiteX455" fmla="*/ 99661 w 438374"/>
                <a:gd name="connsiteY455" fmla="*/ 63225 h 280255"/>
                <a:gd name="connsiteX456" fmla="*/ 88084 w 438374"/>
                <a:gd name="connsiteY456" fmla="*/ 64360 h 280255"/>
                <a:gd name="connsiteX457" fmla="*/ 88538 w 438374"/>
                <a:gd name="connsiteY457" fmla="*/ 62544 h 280255"/>
                <a:gd name="connsiteX458" fmla="*/ 89786 w 438374"/>
                <a:gd name="connsiteY458" fmla="*/ 60274 h 280255"/>
                <a:gd name="connsiteX459" fmla="*/ 91262 w 438374"/>
                <a:gd name="connsiteY459" fmla="*/ 58344 h 280255"/>
                <a:gd name="connsiteX460" fmla="*/ 93759 w 438374"/>
                <a:gd name="connsiteY460" fmla="*/ 56868 h 280255"/>
                <a:gd name="connsiteX461" fmla="*/ 93873 w 438374"/>
                <a:gd name="connsiteY461" fmla="*/ 54144 h 280255"/>
                <a:gd name="connsiteX462" fmla="*/ 96370 w 438374"/>
                <a:gd name="connsiteY462" fmla="*/ 53577 h 280255"/>
                <a:gd name="connsiteX463" fmla="*/ 97959 w 438374"/>
                <a:gd name="connsiteY463" fmla="*/ 52668 h 280255"/>
                <a:gd name="connsiteX464" fmla="*/ 99435 w 438374"/>
                <a:gd name="connsiteY464" fmla="*/ 51420 h 280255"/>
                <a:gd name="connsiteX465" fmla="*/ 100116 w 438374"/>
                <a:gd name="connsiteY465" fmla="*/ 50171 h 280255"/>
                <a:gd name="connsiteX466" fmla="*/ 99661 w 438374"/>
                <a:gd name="connsiteY466" fmla="*/ 48468 h 280255"/>
                <a:gd name="connsiteX467" fmla="*/ 98640 w 438374"/>
                <a:gd name="connsiteY467" fmla="*/ 46539 h 280255"/>
                <a:gd name="connsiteX468" fmla="*/ 98413 w 438374"/>
                <a:gd name="connsiteY468" fmla="*/ 44950 h 280255"/>
                <a:gd name="connsiteX469" fmla="*/ 100229 w 438374"/>
                <a:gd name="connsiteY469" fmla="*/ 44382 h 280255"/>
                <a:gd name="connsiteX470" fmla="*/ 101137 w 438374"/>
                <a:gd name="connsiteY470" fmla="*/ 43701 h 280255"/>
                <a:gd name="connsiteX471" fmla="*/ 102045 w 438374"/>
                <a:gd name="connsiteY471" fmla="*/ 43474 h 280255"/>
                <a:gd name="connsiteX472" fmla="*/ 102953 w 438374"/>
                <a:gd name="connsiteY472" fmla="*/ 43701 h 280255"/>
                <a:gd name="connsiteX473" fmla="*/ 103861 w 438374"/>
                <a:gd name="connsiteY473" fmla="*/ 44382 h 280255"/>
                <a:gd name="connsiteX474" fmla="*/ 106358 w 438374"/>
                <a:gd name="connsiteY474" fmla="*/ 44723 h 280255"/>
                <a:gd name="connsiteX475" fmla="*/ 111240 w 438374"/>
                <a:gd name="connsiteY475" fmla="*/ 43928 h 280255"/>
                <a:gd name="connsiteX476" fmla="*/ 113510 w 438374"/>
                <a:gd name="connsiteY476" fmla="*/ 44382 h 280255"/>
                <a:gd name="connsiteX477" fmla="*/ 114758 w 438374"/>
                <a:gd name="connsiteY477" fmla="*/ 45063 h 280255"/>
                <a:gd name="connsiteX478" fmla="*/ 114985 w 438374"/>
                <a:gd name="connsiteY478" fmla="*/ 45063 h 280255"/>
                <a:gd name="connsiteX479" fmla="*/ 116120 w 438374"/>
                <a:gd name="connsiteY479" fmla="*/ 45290 h 280255"/>
                <a:gd name="connsiteX480" fmla="*/ 118731 w 438374"/>
                <a:gd name="connsiteY480" fmla="*/ 45063 h 280255"/>
                <a:gd name="connsiteX481" fmla="*/ 116915 w 438374"/>
                <a:gd name="connsiteY481" fmla="*/ 49150 h 280255"/>
                <a:gd name="connsiteX482" fmla="*/ 117483 w 438374"/>
                <a:gd name="connsiteY482" fmla="*/ 51533 h 280255"/>
                <a:gd name="connsiteX483" fmla="*/ 119639 w 438374"/>
                <a:gd name="connsiteY483" fmla="*/ 52782 h 280255"/>
                <a:gd name="connsiteX484" fmla="*/ 122477 w 438374"/>
                <a:gd name="connsiteY484" fmla="*/ 53690 h 280255"/>
                <a:gd name="connsiteX485" fmla="*/ 122931 w 438374"/>
                <a:gd name="connsiteY485" fmla="*/ 54030 h 280255"/>
                <a:gd name="connsiteX486" fmla="*/ 123158 w 438374"/>
                <a:gd name="connsiteY486" fmla="*/ 54598 h 280255"/>
                <a:gd name="connsiteX487" fmla="*/ 123499 w 438374"/>
                <a:gd name="connsiteY487" fmla="*/ 55166 h 280255"/>
                <a:gd name="connsiteX488" fmla="*/ 124293 w 438374"/>
                <a:gd name="connsiteY488" fmla="*/ 55506 h 280255"/>
                <a:gd name="connsiteX489" fmla="*/ 124974 w 438374"/>
                <a:gd name="connsiteY489" fmla="*/ 55393 h 280255"/>
                <a:gd name="connsiteX490" fmla="*/ 128607 w 438374"/>
                <a:gd name="connsiteY490" fmla="*/ 53803 h 280255"/>
                <a:gd name="connsiteX491" fmla="*/ 131217 w 438374"/>
                <a:gd name="connsiteY491" fmla="*/ 53236 h 280255"/>
                <a:gd name="connsiteX492" fmla="*/ 133942 w 438374"/>
                <a:gd name="connsiteY492" fmla="*/ 53349 h 280255"/>
                <a:gd name="connsiteX493" fmla="*/ 138028 w 438374"/>
                <a:gd name="connsiteY493" fmla="*/ 53577 h 280255"/>
                <a:gd name="connsiteX494" fmla="*/ 138936 w 438374"/>
                <a:gd name="connsiteY494" fmla="*/ 53236 h 280255"/>
                <a:gd name="connsiteX495" fmla="*/ 140639 w 438374"/>
                <a:gd name="connsiteY495" fmla="*/ 52555 h 280255"/>
                <a:gd name="connsiteX496" fmla="*/ 142001 w 438374"/>
                <a:gd name="connsiteY496" fmla="*/ 50739 h 280255"/>
                <a:gd name="connsiteX497" fmla="*/ 142568 w 438374"/>
                <a:gd name="connsiteY497" fmla="*/ 50058 h 280255"/>
                <a:gd name="connsiteX498" fmla="*/ 142909 w 438374"/>
                <a:gd name="connsiteY498" fmla="*/ 48695 h 280255"/>
                <a:gd name="connsiteX499" fmla="*/ 142795 w 438374"/>
                <a:gd name="connsiteY499" fmla="*/ 47901 h 280255"/>
                <a:gd name="connsiteX500" fmla="*/ 142341 w 438374"/>
                <a:gd name="connsiteY500" fmla="*/ 47220 h 280255"/>
                <a:gd name="connsiteX501" fmla="*/ 142001 w 438374"/>
                <a:gd name="connsiteY501" fmla="*/ 46880 h 280255"/>
                <a:gd name="connsiteX502" fmla="*/ 141547 w 438374"/>
                <a:gd name="connsiteY502" fmla="*/ 45971 h 280255"/>
                <a:gd name="connsiteX503" fmla="*/ 141547 w 438374"/>
                <a:gd name="connsiteY503" fmla="*/ 45063 h 280255"/>
                <a:gd name="connsiteX504" fmla="*/ 142682 w 438374"/>
                <a:gd name="connsiteY504" fmla="*/ 44723 h 280255"/>
                <a:gd name="connsiteX505" fmla="*/ 144157 w 438374"/>
                <a:gd name="connsiteY505" fmla="*/ 45290 h 280255"/>
                <a:gd name="connsiteX506" fmla="*/ 144611 w 438374"/>
                <a:gd name="connsiteY506" fmla="*/ 45517 h 280255"/>
                <a:gd name="connsiteX507" fmla="*/ 145406 w 438374"/>
                <a:gd name="connsiteY507" fmla="*/ 46085 h 280255"/>
                <a:gd name="connsiteX508" fmla="*/ 146655 w 438374"/>
                <a:gd name="connsiteY508" fmla="*/ 46312 h 280255"/>
                <a:gd name="connsiteX509" fmla="*/ 148130 w 438374"/>
                <a:gd name="connsiteY509" fmla="*/ 44950 h 280255"/>
                <a:gd name="connsiteX510" fmla="*/ 148357 w 438374"/>
                <a:gd name="connsiteY510" fmla="*/ 44723 h 280255"/>
                <a:gd name="connsiteX511" fmla="*/ 148471 w 438374"/>
                <a:gd name="connsiteY511" fmla="*/ 44269 h 280255"/>
                <a:gd name="connsiteX512" fmla="*/ 148471 w 438374"/>
                <a:gd name="connsiteY512" fmla="*/ 43928 h 280255"/>
                <a:gd name="connsiteX513" fmla="*/ 148471 w 438374"/>
                <a:gd name="connsiteY513" fmla="*/ 43928 h 280255"/>
                <a:gd name="connsiteX514" fmla="*/ 148357 w 438374"/>
                <a:gd name="connsiteY514" fmla="*/ 43588 h 280255"/>
                <a:gd name="connsiteX515" fmla="*/ 147676 w 438374"/>
                <a:gd name="connsiteY515" fmla="*/ 42566 h 280255"/>
                <a:gd name="connsiteX516" fmla="*/ 147449 w 438374"/>
                <a:gd name="connsiteY516" fmla="*/ 41998 h 280255"/>
                <a:gd name="connsiteX517" fmla="*/ 147563 w 438374"/>
                <a:gd name="connsiteY517" fmla="*/ 41545 h 280255"/>
                <a:gd name="connsiteX518" fmla="*/ 148130 w 438374"/>
                <a:gd name="connsiteY518" fmla="*/ 41204 h 280255"/>
                <a:gd name="connsiteX519" fmla="*/ 149152 w 438374"/>
                <a:gd name="connsiteY519" fmla="*/ 41431 h 280255"/>
                <a:gd name="connsiteX520" fmla="*/ 149946 w 438374"/>
                <a:gd name="connsiteY520" fmla="*/ 41204 h 280255"/>
                <a:gd name="connsiteX521" fmla="*/ 150400 w 438374"/>
                <a:gd name="connsiteY521" fmla="*/ 40409 h 280255"/>
                <a:gd name="connsiteX522" fmla="*/ 150400 w 438374"/>
                <a:gd name="connsiteY522" fmla="*/ 38934 h 280255"/>
                <a:gd name="connsiteX523" fmla="*/ 150060 w 438374"/>
                <a:gd name="connsiteY523" fmla="*/ 38934 h 280255"/>
                <a:gd name="connsiteX524" fmla="*/ 148471 w 438374"/>
                <a:gd name="connsiteY524" fmla="*/ 37685 h 280255"/>
                <a:gd name="connsiteX525" fmla="*/ 148244 w 438374"/>
                <a:gd name="connsiteY525" fmla="*/ 37572 h 280255"/>
                <a:gd name="connsiteX526" fmla="*/ 151990 w 438374"/>
                <a:gd name="connsiteY526" fmla="*/ 34507 h 280255"/>
                <a:gd name="connsiteX527" fmla="*/ 152557 w 438374"/>
                <a:gd name="connsiteY527" fmla="*/ 34053 h 280255"/>
                <a:gd name="connsiteX528" fmla="*/ 154941 w 438374"/>
                <a:gd name="connsiteY528" fmla="*/ 32804 h 280255"/>
                <a:gd name="connsiteX529" fmla="*/ 158346 w 438374"/>
                <a:gd name="connsiteY529" fmla="*/ 31556 h 280255"/>
                <a:gd name="connsiteX530" fmla="*/ 158346 w 438374"/>
                <a:gd name="connsiteY530" fmla="*/ 31556 h 280255"/>
                <a:gd name="connsiteX531" fmla="*/ 163341 w 438374"/>
                <a:gd name="connsiteY531" fmla="*/ 30080 h 280255"/>
                <a:gd name="connsiteX532" fmla="*/ 165497 w 438374"/>
                <a:gd name="connsiteY532" fmla="*/ 29853 h 280255"/>
                <a:gd name="connsiteX533" fmla="*/ 164248 w 438374"/>
                <a:gd name="connsiteY533" fmla="*/ 33485 h 280255"/>
                <a:gd name="connsiteX534" fmla="*/ 163227 w 438374"/>
                <a:gd name="connsiteY534" fmla="*/ 34507 h 280255"/>
                <a:gd name="connsiteX535" fmla="*/ 160957 w 438374"/>
                <a:gd name="connsiteY535" fmla="*/ 34507 h 280255"/>
                <a:gd name="connsiteX536" fmla="*/ 160730 w 438374"/>
                <a:gd name="connsiteY536" fmla="*/ 34507 h 280255"/>
                <a:gd name="connsiteX537" fmla="*/ 164362 w 438374"/>
                <a:gd name="connsiteY537" fmla="*/ 36436 h 280255"/>
                <a:gd name="connsiteX538" fmla="*/ 165724 w 438374"/>
                <a:gd name="connsiteY538" fmla="*/ 37231 h 280255"/>
                <a:gd name="connsiteX539" fmla="*/ 167881 w 438374"/>
                <a:gd name="connsiteY539" fmla="*/ 37458 h 280255"/>
                <a:gd name="connsiteX540" fmla="*/ 172081 w 438374"/>
                <a:gd name="connsiteY540" fmla="*/ 36550 h 280255"/>
                <a:gd name="connsiteX541" fmla="*/ 175940 w 438374"/>
                <a:gd name="connsiteY541" fmla="*/ 35755 h 280255"/>
                <a:gd name="connsiteX542" fmla="*/ 177756 w 438374"/>
                <a:gd name="connsiteY542" fmla="*/ 34734 h 280255"/>
                <a:gd name="connsiteX543" fmla="*/ 179345 w 438374"/>
                <a:gd name="connsiteY543" fmla="*/ 32918 h 280255"/>
                <a:gd name="connsiteX544" fmla="*/ 181161 w 438374"/>
                <a:gd name="connsiteY544" fmla="*/ 30194 h 280255"/>
                <a:gd name="connsiteX545" fmla="*/ 182524 w 438374"/>
                <a:gd name="connsiteY545" fmla="*/ 30875 h 280255"/>
                <a:gd name="connsiteX546" fmla="*/ 188767 w 438374"/>
                <a:gd name="connsiteY546" fmla="*/ 31215 h 280255"/>
                <a:gd name="connsiteX547" fmla="*/ 189334 w 438374"/>
                <a:gd name="connsiteY547" fmla="*/ 31783 h 280255"/>
                <a:gd name="connsiteX548" fmla="*/ 189675 w 438374"/>
                <a:gd name="connsiteY548" fmla="*/ 33145 h 280255"/>
                <a:gd name="connsiteX549" fmla="*/ 189902 w 438374"/>
                <a:gd name="connsiteY549" fmla="*/ 34507 h 280255"/>
                <a:gd name="connsiteX550" fmla="*/ 190129 w 438374"/>
                <a:gd name="connsiteY550" fmla="*/ 35074 h 280255"/>
                <a:gd name="connsiteX551" fmla="*/ 202728 w 438374"/>
                <a:gd name="connsiteY551" fmla="*/ 35074 h 280255"/>
                <a:gd name="connsiteX552" fmla="*/ 207041 w 438374"/>
                <a:gd name="connsiteY552" fmla="*/ 34053 h 280255"/>
                <a:gd name="connsiteX553" fmla="*/ 207950 w 438374"/>
                <a:gd name="connsiteY553" fmla="*/ 33372 h 280255"/>
                <a:gd name="connsiteX554" fmla="*/ 208404 w 438374"/>
                <a:gd name="connsiteY554" fmla="*/ 32804 h 280255"/>
                <a:gd name="connsiteX555" fmla="*/ 208744 w 438374"/>
                <a:gd name="connsiteY555" fmla="*/ 32123 h 280255"/>
                <a:gd name="connsiteX556" fmla="*/ 209539 w 438374"/>
                <a:gd name="connsiteY556" fmla="*/ 31215 h 280255"/>
                <a:gd name="connsiteX557" fmla="*/ 210333 w 438374"/>
                <a:gd name="connsiteY557" fmla="*/ 30647 h 280255"/>
                <a:gd name="connsiteX558" fmla="*/ 212490 w 438374"/>
                <a:gd name="connsiteY558" fmla="*/ 29513 h 280255"/>
                <a:gd name="connsiteX559" fmla="*/ 214306 w 438374"/>
                <a:gd name="connsiteY559" fmla="*/ 28945 h 280255"/>
                <a:gd name="connsiteX560" fmla="*/ 214987 w 438374"/>
                <a:gd name="connsiteY560" fmla="*/ 28264 h 280255"/>
                <a:gd name="connsiteX561" fmla="*/ 215441 w 438374"/>
                <a:gd name="connsiteY561" fmla="*/ 27583 h 280255"/>
                <a:gd name="connsiteX562" fmla="*/ 215896 w 438374"/>
                <a:gd name="connsiteY562" fmla="*/ 27242 h 280255"/>
                <a:gd name="connsiteX563" fmla="*/ 221117 w 438374"/>
                <a:gd name="connsiteY563" fmla="*/ 26334 h 280255"/>
                <a:gd name="connsiteX564" fmla="*/ 222819 w 438374"/>
                <a:gd name="connsiteY564" fmla="*/ 26334 h 280255"/>
                <a:gd name="connsiteX565" fmla="*/ 225317 w 438374"/>
                <a:gd name="connsiteY565" fmla="*/ 27129 h 280255"/>
                <a:gd name="connsiteX566" fmla="*/ 226452 w 438374"/>
                <a:gd name="connsiteY566" fmla="*/ 27242 h 280255"/>
                <a:gd name="connsiteX567" fmla="*/ 227019 w 438374"/>
                <a:gd name="connsiteY567" fmla="*/ 27810 h 280255"/>
                <a:gd name="connsiteX568" fmla="*/ 227587 w 438374"/>
                <a:gd name="connsiteY568" fmla="*/ 29172 h 280255"/>
                <a:gd name="connsiteX569" fmla="*/ 228268 w 438374"/>
                <a:gd name="connsiteY569" fmla="*/ 30534 h 280255"/>
                <a:gd name="connsiteX570" fmla="*/ 229176 w 438374"/>
                <a:gd name="connsiteY570" fmla="*/ 31102 h 280255"/>
                <a:gd name="connsiteX571" fmla="*/ 232808 w 438374"/>
                <a:gd name="connsiteY571" fmla="*/ 32123 h 280255"/>
                <a:gd name="connsiteX572" fmla="*/ 239051 w 438374"/>
                <a:gd name="connsiteY572" fmla="*/ 32123 h 280255"/>
                <a:gd name="connsiteX573" fmla="*/ 239392 w 438374"/>
                <a:gd name="connsiteY573" fmla="*/ 32123 h 280255"/>
                <a:gd name="connsiteX574" fmla="*/ 242116 w 438374"/>
                <a:gd name="connsiteY574" fmla="*/ 31669 h 280255"/>
                <a:gd name="connsiteX575" fmla="*/ 242230 w 438374"/>
                <a:gd name="connsiteY575" fmla="*/ 30988 h 280255"/>
                <a:gd name="connsiteX576" fmla="*/ 243365 w 438374"/>
                <a:gd name="connsiteY576" fmla="*/ 28491 h 280255"/>
                <a:gd name="connsiteX577" fmla="*/ 246316 w 438374"/>
                <a:gd name="connsiteY577" fmla="*/ 26561 h 280255"/>
                <a:gd name="connsiteX578" fmla="*/ 249267 w 438374"/>
                <a:gd name="connsiteY578" fmla="*/ 26221 h 280255"/>
                <a:gd name="connsiteX579" fmla="*/ 250743 w 438374"/>
                <a:gd name="connsiteY579" fmla="*/ 27583 h 280255"/>
                <a:gd name="connsiteX580" fmla="*/ 251878 w 438374"/>
                <a:gd name="connsiteY580" fmla="*/ 29513 h 280255"/>
                <a:gd name="connsiteX581" fmla="*/ 252105 w 438374"/>
                <a:gd name="connsiteY581" fmla="*/ 29739 h 280255"/>
                <a:gd name="connsiteX582" fmla="*/ 253013 w 438374"/>
                <a:gd name="connsiteY582" fmla="*/ 30761 h 280255"/>
                <a:gd name="connsiteX583" fmla="*/ 254262 w 438374"/>
                <a:gd name="connsiteY583" fmla="*/ 30307 h 280255"/>
                <a:gd name="connsiteX584" fmla="*/ 254489 w 438374"/>
                <a:gd name="connsiteY584" fmla="*/ 29966 h 280255"/>
                <a:gd name="connsiteX585" fmla="*/ 254943 w 438374"/>
                <a:gd name="connsiteY585" fmla="*/ 29172 h 280255"/>
                <a:gd name="connsiteX586" fmla="*/ 255056 w 438374"/>
                <a:gd name="connsiteY586" fmla="*/ 28150 h 280255"/>
                <a:gd name="connsiteX587" fmla="*/ 255056 w 438374"/>
                <a:gd name="connsiteY587" fmla="*/ 27129 h 280255"/>
                <a:gd name="connsiteX588" fmla="*/ 255170 w 438374"/>
                <a:gd name="connsiteY588" fmla="*/ 26107 h 280255"/>
                <a:gd name="connsiteX589" fmla="*/ 255170 w 438374"/>
                <a:gd name="connsiteY589" fmla="*/ 25653 h 280255"/>
                <a:gd name="connsiteX590" fmla="*/ 254943 w 438374"/>
                <a:gd name="connsiteY590" fmla="*/ 25086 h 280255"/>
                <a:gd name="connsiteX591" fmla="*/ 254829 w 438374"/>
                <a:gd name="connsiteY591" fmla="*/ 24405 h 280255"/>
                <a:gd name="connsiteX592" fmla="*/ 255056 w 438374"/>
                <a:gd name="connsiteY592" fmla="*/ 23610 h 280255"/>
                <a:gd name="connsiteX593" fmla="*/ 255397 w 438374"/>
                <a:gd name="connsiteY593" fmla="*/ 23269 h 280255"/>
                <a:gd name="connsiteX594" fmla="*/ 255964 w 438374"/>
                <a:gd name="connsiteY594" fmla="*/ 23042 h 280255"/>
                <a:gd name="connsiteX595" fmla="*/ 256418 w 438374"/>
                <a:gd name="connsiteY595" fmla="*/ 23042 h 280255"/>
                <a:gd name="connsiteX596" fmla="*/ 256532 w 438374"/>
                <a:gd name="connsiteY596" fmla="*/ 23269 h 280255"/>
                <a:gd name="connsiteX597" fmla="*/ 256645 w 438374"/>
                <a:gd name="connsiteY597" fmla="*/ 24178 h 280255"/>
                <a:gd name="connsiteX598" fmla="*/ 257327 w 438374"/>
                <a:gd name="connsiteY598" fmla="*/ 24518 h 280255"/>
                <a:gd name="connsiteX599" fmla="*/ 257894 w 438374"/>
                <a:gd name="connsiteY599" fmla="*/ 21113 h 280255"/>
                <a:gd name="connsiteX600" fmla="*/ 256986 w 438374"/>
                <a:gd name="connsiteY600" fmla="*/ 20999 h 280255"/>
                <a:gd name="connsiteX601" fmla="*/ 256532 w 438374"/>
                <a:gd name="connsiteY601" fmla="*/ 20772 h 280255"/>
                <a:gd name="connsiteX602" fmla="*/ 255397 w 438374"/>
                <a:gd name="connsiteY602" fmla="*/ 20318 h 280255"/>
                <a:gd name="connsiteX603" fmla="*/ 254035 w 438374"/>
                <a:gd name="connsiteY603" fmla="*/ 20091 h 280255"/>
                <a:gd name="connsiteX604" fmla="*/ 249381 w 438374"/>
                <a:gd name="connsiteY604" fmla="*/ 20886 h 280255"/>
                <a:gd name="connsiteX605" fmla="*/ 247905 w 438374"/>
                <a:gd name="connsiteY605" fmla="*/ 21567 h 280255"/>
                <a:gd name="connsiteX606" fmla="*/ 246543 w 438374"/>
                <a:gd name="connsiteY606" fmla="*/ 22475 h 280255"/>
                <a:gd name="connsiteX607" fmla="*/ 245067 w 438374"/>
                <a:gd name="connsiteY607" fmla="*/ 23269 h 280255"/>
                <a:gd name="connsiteX608" fmla="*/ 243365 w 438374"/>
                <a:gd name="connsiteY608" fmla="*/ 23383 h 280255"/>
                <a:gd name="connsiteX609" fmla="*/ 241322 w 438374"/>
                <a:gd name="connsiteY609" fmla="*/ 22248 h 280255"/>
                <a:gd name="connsiteX610" fmla="*/ 238824 w 438374"/>
                <a:gd name="connsiteY610" fmla="*/ 20318 h 280255"/>
                <a:gd name="connsiteX611" fmla="*/ 238370 w 438374"/>
                <a:gd name="connsiteY611" fmla="*/ 20205 h 280255"/>
                <a:gd name="connsiteX612" fmla="*/ 236895 w 438374"/>
                <a:gd name="connsiteY612" fmla="*/ 19637 h 280255"/>
                <a:gd name="connsiteX613" fmla="*/ 237462 w 438374"/>
                <a:gd name="connsiteY613" fmla="*/ 18048 h 280255"/>
                <a:gd name="connsiteX614" fmla="*/ 237235 w 438374"/>
                <a:gd name="connsiteY614" fmla="*/ 16799 h 280255"/>
                <a:gd name="connsiteX615" fmla="*/ 236781 w 438374"/>
                <a:gd name="connsiteY615" fmla="*/ 15778 h 280255"/>
                <a:gd name="connsiteX616" fmla="*/ 236895 w 438374"/>
                <a:gd name="connsiteY616" fmla="*/ 14756 h 280255"/>
                <a:gd name="connsiteX617" fmla="*/ 237803 w 438374"/>
                <a:gd name="connsiteY617" fmla="*/ 13621 h 280255"/>
                <a:gd name="connsiteX618" fmla="*/ 240300 w 438374"/>
                <a:gd name="connsiteY618" fmla="*/ 12259 h 280255"/>
                <a:gd name="connsiteX619" fmla="*/ 241322 w 438374"/>
                <a:gd name="connsiteY619" fmla="*/ 11237 h 280255"/>
                <a:gd name="connsiteX620" fmla="*/ 242003 w 438374"/>
                <a:gd name="connsiteY620" fmla="*/ 8400 h 280255"/>
                <a:gd name="connsiteX621" fmla="*/ 242457 w 438374"/>
                <a:gd name="connsiteY621" fmla="*/ 7378 h 280255"/>
                <a:gd name="connsiteX622" fmla="*/ 243819 w 438374"/>
                <a:gd name="connsiteY622" fmla="*/ 5448 h 280255"/>
                <a:gd name="connsiteX623" fmla="*/ 244613 w 438374"/>
                <a:gd name="connsiteY623" fmla="*/ 4994 h 280255"/>
                <a:gd name="connsiteX624" fmla="*/ 245748 w 438374"/>
                <a:gd name="connsiteY624" fmla="*/ 4994 h 280255"/>
                <a:gd name="connsiteX625" fmla="*/ 250970 w 438374"/>
                <a:gd name="connsiteY625" fmla="*/ 3973 h 280255"/>
                <a:gd name="connsiteX626" fmla="*/ 252445 w 438374"/>
                <a:gd name="connsiteY626" fmla="*/ 3178 h 280255"/>
                <a:gd name="connsiteX627" fmla="*/ 251537 w 438374"/>
                <a:gd name="connsiteY627" fmla="*/ 908 h 280255"/>
                <a:gd name="connsiteX628" fmla="*/ 253127 w 438374"/>
                <a:gd name="connsiteY628" fmla="*/ 0 h 280255"/>
                <a:gd name="connsiteX629" fmla="*/ 255510 w 438374"/>
                <a:gd name="connsiteY629" fmla="*/ 113 h 280255"/>
                <a:gd name="connsiteX630" fmla="*/ 257327 w 438374"/>
                <a:gd name="connsiteY630" fmla="*/ 908 h 280255"/>
                <a:gd name="connsiteX631" fmla="*/ 257440 w 438374"/>
                <a:gd name="connsiteY631" fmla="*/ 1929 h 280255"/>
                <a:gd name="connsiteX632" fmla="*/ 257553 w 438374"/>
                <a:gd name="connsiteY632" fmla="*/ 3746 h 280255"/>
                <a:gd name="connsiteX633" fmla="*/ 257894 w 438374"/>
                <a:gd name="connsiteY633" fmla="*/ 5448 h 280255"/>
                <a:gd name="connsiteX634" fmla="*/ 258802 w 438374"/>
                <a:gd name="connsiteY634" fmla="*/ 6129 h 280255"/>
                <a:gd name="connsiteX635" fmla="*/ 260051 w 438374"/>
                <a:gd name="connsiteY635" fmla="*/ 5335 h 280255"/>
                <a:gd name="connsiteX636" fmla="*/ 260505 w 438374"/>
                <a:gd name="connsiteY636" fmla="*/ 2157 h 280255"/>
                <a:gd name="connsiteX637" fmla="*/ 261413 w 438374"/>
                <a:gd name="connsiteY637" fmla="*/ 1248 h 280255"/>
                <a:gd name="connsiteX638" fmla="*/ 262661 w 438374"/>
                <a:gd name="connsiteY638" fmla="*/ 1703 h 280255"/>
                <a:gd name="connsiteX639" fmla="*/ 263569 w 438374"/>
                <a:gd name="connsiteY639" fmla="*/ 3065 h 280255"/>
                <a:gd name="connsiteX640" fmla="*/ 264364 w 438374"/>
                <a:gd name="connsiteY640" fmla="*/ 4767 h 280255"/>
                <a:gd name="connsiteX641" fmla="*/ 265045 w 438374"/>
                <a:gd name="connsiteY641" fmla="*/ 5902 h 280255"/>
                <a:gd name="connsiteX642" fmla="*/ 266067 w 438374"/>
                <a:gd name="connsiteY642" fmla="*/ 6129 h 280255"/>
                <a:gd name="connsiteX643" fmla="*/ 267088 w 438374"/>
                <a:gd name="connsiteY643" fmla="*/ 5902 h 280255"/>
                <a:gd name="connsiteX644" fmla="*/ 267996 w 438374"/>
                <a:gd name="connsiteY644" fmla="*/ 6129 h 280255"/>
                <a:gd name="connsiteX645" fmla="*/ 268677 w 438374"/>
                <a:gd name="connsiteY645" fmla="*/ 7605 h 280255"/>
                <a:gd name="connsiteX646" fmla="*/ 268450 w 438374"/>
                <a:gd name="connsiteY646" fmla="*/ 8173 h 280255"/>
                <a:gd name="connsiteX647" fmla="*/ 267202 w 438374"/>
                <a:gd name="connsiteY647" fmla="*/ 10102 h 280255"/>
                <a:gd name="connsiteX648" fmla="*/ 266861 w 438374"/>
                <a:gd name="connsiteY648" fmla="*/ 11010 h 280255"/>
                <a:gd name="connsiteX649" fmla="*/ 267315 w 438374"/>
                <a:gd name="connsiteY649" fmla="*/ 12145 h 280255"/>
                <a:gd name="connsiteX650" fmla="*/ 268110 w 438374"/>
                <a:gd name="connsiteY650" fmla="*/ 13054 h 280255"/>
                <a:gd name="connsiteX651" fmla="*/ 268337 w 438374"/>
                <a:gd name="connsiteY651" fmla="*/ 14189 h 280255"/>
                <a:gd name="connsiteX652" fmla="*/ 268564 w 438374"/>
                <a:gd name="connsiteY652" fmla="*/ 15097 h 280255"/>
                <a:gd name="connsiteX653" fmla="*/ 273672 w 438374"/>
                <a:gd name="connsiteY653" fmla="*/ 14983 h 280255"/>
                <a:gd name="connsiteX654" fmla="*/ 272877 w 438374"/>
                <a:gd name="connsiteY654" fmla="*/ 14075 h 280255"/>
                <a:gd name="connsiteX655" fmla="*/ 273785 w 438374"/>
                <a:gd name="connsiteY655" fmla="*/ 11237 h 280255"/>
                <a:gd name="connsiteX656" fmla="*/ 276396 w 438374"/>
                <a:gd name="connsiteY656" fmla="*/ 11351 h 280255"/>
                <a:gd name="connsiteX657" fmla="*/ 279574 w 438374"/>
                <a:gd name="connsiteY657" fmla="*/ 13167 h 280255"/>
                <a:gd name="connsiteX658" fmla="*/ 282072 w 438374"/>
                <a:gd name="connsiteY658" fmla="*/ 15551 h 280255"/>
                <a:gd name="connsiteX659" fmla="*/ 280255 w 438374"/>
                <a:gd name="connsiteY659" fmla="*/ 16005 h 280255"/>
                <a:gd name="connsiteX660" fmla="*/ 280255 w 438374"/>
                <a:gd name="connsiteY660" fmla="*/ 17026 h 280255"/>
                <a:gd name="connsiteX661" fmla="*/ 281617 w 438374"/>
                <a:gd name="connsiteY661" fmla="*/ 18389 h 280255"/>
                <a:gd name="connsiteX662" fmla="*/ 281731 w 438374"/>
                <a:gd name="connsiteY662" fmla="*/ 18502 h 280255"/>
                <a:gd name="connsiteX663" fmla="*/ 284569 w 438374"/>
                <a:gd name="connsiteY663" fmla="*/ 20658 h 280255"/>
                <a:gd name="connsiteX664" fmla="*/ 286952 w 438374"/>
                <a:gd name="connsiteY664" fmla="*/ 21340 h 280255"/>
                <a:gd name="connsiteX665" fmla="*/ 290812 w 438374"/>
                <a:gd name="connsiteY665" fmla="*/ 20999 h 280255"/>
                <a:gd name="connsiteX666" fmla="*/ 294330 w 438374"/>
                <a:gd name="connsiteY666" fmla="*/ 19864 h 280255"/>
                <a:gd name="connsiteX667" fmla="*/ 295920 w 438374"/>
                <a:gd name="connsiteY667" fmla="*/ 18162 h 280255"/>
                <a:gd name="connsiteX668" fmla="*/ 297736 w 438374"/>
                <a:gd name="connsiteY668" fmla="*/ 17480 h 280255"/>
                <a:gd name="connsiteX669" fmla="*/ 308519 w 438374"/>
                <a:gd name="connsiteY669" fmla="*/ 18729 h 280255"/>
                <a:gd name="connsiteX670" fmla="*/ 313854 w 438374"/>
                <a:gd name="connsiteY670" fmla="*/ 18729 h 280255"/>
                <a:gd name="connsiteX671" fmla="*/ 315217 w 438374"/>
                <a:gd name="connsiteY671" fmla="*/ 20772 h 280255"/>
                <a:gd name="connsiteX672" fmla="*/ 318849 w 438374"/>
                <a:gd name="connsiteY672" fmla="*/ 20772 h 280255"/>
                <a:gd name="connsiteX673" fmla="*/ 322595 w 438374"/>
                <a:gd name="connsiteY673" fmla="*/ 21680 h 280255"/>
                <a:gd name="connsiteX674" fmla="*/ 349156 w 438374"/>
                <a:gd name="connsiteY674" fmla="*/ 38253 h 280255"/>
                <a:gd name="connsiteX675" fmla="*/ 349723 w 438374"/>
                <a:gd name="connsiteY675" fmla="*/ 40750 h 280255"/>
                <a:gd name="connsiteX676" fmla="*/ 349950 w 438374"/>
                <a:gd name="connsiteY676" fmla="*/ 41658 h 280255"/>
                <a:gd name="connsiteX677" fmla="*/ 352788 w 438374"/>
                <a:gd name="connsiteY677" fmla="*/ 45971 h 280255"/>
                <a:gd name="connsiteX678" fmla="*/ 356420 w 438374"/>
                <a:gd name="connsiteY678" fmla="*/ 47674 h 280255"/>
                <a:gd name="connsiteX679" fmla="*/ 359145 w 438374"/>
                <a:gd name="connsiteY679" fmla="*/ 50171 h 280255"/>
                <a:gd name="connsiteX680" fmla="*/ 359031 w 438374"/>
                <a:gd name="connsiteY680" fmla="*/ 56187 h 280255"/>
                <a:gd name="connsiteX681" fmla="*/ 358123 w 438374"/>
                <a:gd name="connsiteY681" fmla="*/ 58344 h 280255"/>
                <a:gd name="connsiteX682" fmla="*/ 354377 w 438374"/>
                <a:gd name="connsiteY682" fmla="*/ 63111 h 280255"/>
                <a:gd name="connsiteX683" fmla="*/ 353923 w 438374"/>
                <a:gd name="connsiteY683" fmla="*/ 64360 h 280255"/>
                <a:gd name="connsiteX684" fmla="*/ 353469 w 438374"/>
                <a:gd name="connsiteY684" fmla="*/ 66857 h 280255"/>
                <a:gd name="connsiteX685" fmla="*/ 353129 w 438374"/>
                <a:gd name="connsiteY685" fmla="*/ 67879 h 280255"/>
                <a:gd name="connsiteX686" fmla="*/ 349837 w 438374"/>
                <a:gd name="connsiteY686" fmla="*/ 71851 h 280255"/>
                <a:gd name="connsiteX687" fmla="*/ 346772 w 438374"/>
                <a:gd name="connsiteY687" fmla="*/ 77186 h 280255"/>
                <a:gd name="connsiteX688" fmla="*/ 345183 w 438374"/>
                <a:gd name="connsiteY688" fmla="*/ 79911 h 280255"/>
                <a:gd name="connsiteX689" fmla="*/ 343480 w 438374"/>
                <a:gd name="connsiteY689" fmla="*/ 84678 h 280255"/>
                <a:gd name="connsiteX690" fmla="*/ 343253 w 438374"/>
                <a:gd name="connsiteY690" fmla="*/ 89446 h 280255"/>
                <a:gd name="connsiteX691" fmla="*/ 344048 w 438374"/>
                <a:gd name="connsiteY691" fmla="*/ 91829 h 280255"/>
                <a:gd name="connsiteX692" fmla="*/ 345069 w 438374"/>
                <a:gd name="connsiteY692" fmla="*/ 93872 h 280255"/>
                <a:gd name="connsiteX693" fmla="*/ 345864 w 438374"/>
                <a:gd name="connsiteY693" fmla="*/ 96143 h 280255"/>
                <a:gd name="connsiteX694" fmla="*/ 345864 w 438374"/>
                <a:gd name="connsiteY694" fmla="*/ 99207 h 280255"/>
                <a:gd name="connsiteX695" fmla="*/ 344956 w 438374"/>
                <a:gd name="connsiteY695" fmla="*/ 101137 h 280255"/>
                <a:gd name="connsiteX696" fmla="*/ 343480 w 438374"/>
                <a:gd name="connsiteY696" fmla="*/ 102612 h 280255"/>
                <a:gd name="connsiteX697" fmla="*/ 342345 w 438374"/>
                <a:gd name="connsiteY697" fmla="*/ 104088 h 280255"/>
                <a:gd name="connsiteX698" fmla="*/ 342459 w 438374"/>
                <a:gd name="connsiteY698" fmla="*/ 105450 h 280255"/>
                <a:gd name="connsiteX699" fmla="*/ 344615 w 438374"/>
                <a:gd name="connsiteY699" fmla="*/ 106132 h 280255"/>
                <a:gd name="connsiteX700" fmla="*/ 350518 w 438374"/>
                <a:gd name="connsiteY700" fmla="*/ 107153 h 280255"/>
                <a:gd name="connsiteX701" fmla="*/ 352561 w 438374"/>
                <a:gd name="connsiteY701" fmla="*/ 106472 h 280255"/>
                <a:gd name="connsiteX702" fmla="*/ 354377 w 438374"/>
                <a:gd name="connsiteY702" fmla="*/ 106926 h 280255"/>
                <a:gd name="connsiteX703" fmla="*/ 359485 w 438374"/>
                <a:gd name="connsiteY703" fmla="*/ 106245 h 280255"/>
                <a:gd name="connsiteX704" fmla="*/ 361074 w 438374"/>
                <a:gd name="connsiteY704" fmla="*/ 106472 h 280255"/>
                <a:gd name="connsiteX705" fmla="*/ 379349 w 438374"/>
                <a:gd name="connsiteY705" fmla="*/ 112261 h 280255"/>
                <a:gd name="connsiteX706" fmla="*/ 379236 w 438374"/>
                <a:gd name="connsiteY706" fmla="*/ 113850 h 280255"/>
                <a:gd name="connsiteX707" fmla="*/ 379690 w 438374"/>
                <a:gd name="connsiteY707" fmla="*/ 114191 h 280255"/>
                <a:gd name="connsiteX708" fmla="*/ 380257 w 438374"/>
                <a:gd name="connsiteY708" fmla="*/ 114191 h 280255"/>
                <a:gd name="connsiteX709" fmla="*/ 380598 w 438374"/>
                <a:gd name="connsiteY709" fmla="*/ 114645 h 280255"/>
                <a:gd name="connsiteX710" fmla="*/ 380598 w 438374"/>
                <a:gd name="connsiteY710" fmla="*/ 115439 h 280255"/>
                <a:gd name="connsiteX711" fmla="*/ 380144 w 438374"/>
                <a:gd name="connsiteY711" fmla="*/ 116801 h 280255"/>
                <a:gd name="connsiteX712" fmla="*/ 379917 w 438374"/>
                <a:gd name="connsiteY712" fmla="*/ 120093 h 280255"/>
                <a:gd name="connsiteX713" fmla="*/ 379576 w 438374"/>
                <a:gd name="connsiteY713" fmla="*/ 121569 h 280255"/>
                <a:gd name="connsiteX714" fmla="*/ 379690 w 438374"/>
                <a:gd name="connsiteY714" fmla="*/ 122931 h 280255"/>
                <a:gd name="connsiteX715" fmla="*/ 380938 w 438374"/>
                <a:gd name="connsiteY715" fmla="*/ 124633 h 280255"/>
                <a:gd name="connsiteX716" fmla="*/ 383322 w 438374"/>
                <a:gd name="connsiteY716" fmla="*/ 126450 h 280255"/>
                <a:gd name="connsiteX717" fmla="*/ 393651 w 438374"/>
                <a:gd name="connsiteY717" fmla="*/ 129741 h 280255"/>
                <a:gd name="connsiteX718" fmla="*/ 397397 w 438374"/>
                <a:gd name="connsiteY718" fmla="*/ 133260 h 280255"/>
                <a:gd name="connsiteX719" fmla="*/ 399554 w 438374"/>
                <a:gd name="connsiteY719" fmla="*/ 134509 h 280255"/>
                <a:gd name="connsiteX720" fmla="*/ 403754 w 438374"/>
                <a:gd name="connsiteY720" fmla="*/ 135871 h 280255"/>
                <a:gd name="connsiteX721" fmla="*/ 405116 w 438374"/>
                <a:gd name="connsiteY721" fmla="*/ 135871 h 280255"/>
                <a:gd name="connsiteX722" fmla="*/ 405797 w 438374"/>
                <a:gd name="connsiteY722" fmla="*/ 135871 h 280255"/>
                <a:gd name="connsiteX723" fmla="*/ 408294 w 438374"/>
                <a:gd name="connsiteY723" fmla="*/ 135190 h 280255"/>
                <a:gd name="connsiteX724" fmla="*/ 412494 w 438374"/>
                <a:gd name="connsiteY724" fmla="*/ 133033 h 280255"/>
                <a:gd name="connsiteX725" fmla="*/ 413516 w 438374"/>
                <a:gd name="connsiteY725" fmla="*/ 131558 h 280255"/>
                <a:gd name="connsiteX726" fmla="*/ 413743 w 438374"/>
                <a:gd name="connsiteY726" fmla="*/ 130422 h 280255"/>
                <a:gd name="connsiteX727" fmla="*/ 413856 w 438374"/>
                <a:gd name="connsiteY727" fmla="*/ 129287 h 280255"/>
                <a:gd name="connsiteX728" fmla="*/ 414310 w 438374"/>
                <a:gd name="connsiteY728" fmla="*/ 127471 h 280255"/>
                <a:gd name="connsiteX729" fmla="*/ 415786 w 438374"/>
                <a:gd name="connsiteY729" fmla="*/ 124974 h 280255"/>
                <a:gd name="connsiteX730" fmla="*/ 417375 w 438374"/>
                <a:gd name="connsiteY730" fmla="*/ 124633 h 280255"/>
                <a:gd name="connsiteX731" fmla="*/ 419305 w 438374"/>
                <a:gd name="connsiteY731" fmla="*/ 125088 h 280255"/>
                <a:gd name="connsiteX732" fmla="*/ 421688 w 438374"/>
                <a:gd name="connsiteY732" fmla="*/ 124974 h 280255"/>
                <a:gd name="connsiteX733" fmla="*/ 421688 w 438374"/>
                <a:gd name="connsiteY733" fmla="*/ 122363 h 280255"/>
                <a:gd name="connsiteX734" fmla="*/ 423391 w 438374"/>
                <a:gd name="connsiteY734" fmla="*/ 119072 h 280255"/>
                <a:gd name="connsiteX735" fmla="*/ 425888 w 438374"/>
                <a:gd name="connsiteY735" fmla="*/ 116234 h 280255"/>
                <a:gd name="connsiteX736" fmla="*/ 428726 w 438374"/>
                <a:gd name="connsiteY736" fmla="*/ 114645 h 280255"/>
                <a:gd name="connsiteX737" fmla="*/ 429294 w 438374"/>
                <a:gd name="connsiteY737" fmla="*/ 114531 h 280255"/>
                <a:gd name="connsiteX738" fmla="*/ 429861 w 438374"/>
                <a:gd name="connsiteY738" fmla="*/ 114645 h 280255"/>
                <a:gd name="connsiteX739" fmla="*/ 430429 w 438374"/>
                <a:gd name="connsiteY739" fmla="*/ 114985 h 280255"/>
                <a:gd name="connsiteX740" fmla="*/ 430429 w 438374"/>
                <a:gd name="connsiteY740" fmla="*/ 114985 h 280255"/>
                <a:gd name="connsiteX741" fmla="*/ 430429 w 438374"/>
                <a:gd name="connsiteY741" fmla="*/ 114985 h 280255"/>
                <a:gd name="connsiteX742" fmla="*/ 431450 w 438374"/>
                <a:gd name="connsiteY742" fmla="*/ 116120 h 280255"/>
                <a:gd name="connsiteX743" fmla="*/ 433493 w 438374"/>
                <a:gd name="connsiteY743" fmla="*/ 119412 h 280255"/>
                <a:gd name="connsiteX744" fmla="*/ 436785 w 438374"/>
                <a:gd name="connsiteY744" fmla="*/ 122023 h 280255"/>
                <a:gd name="connsiteX745" fmla="*/ 437693 w 438374"/>
                <a:gd name="connsiteY745" fmla="*/ 123044 h 280255"/>
                <a:gd name="connsiteX746" fmla="*/ 438261 w 438374"/>
                <a:gd name="connsiteY746" fmla="*/ 125428 h 280255"/>
                <a:gd name="connsiteX747" fmla="*/ 437012 w 438374"/>
                <a:gd name="connsiteY747" fmla="*/ 130196 h 280255"/>
                <a:gd name="connsiteX748" fmla="*/ 437126 w 438374"/>
                <a:gd name="connsiteY748" fmla="*/ 134055 h 28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</a:cxnLst>
              <a:rect l="l" t="t" r="r" b="b"/>
              <a:pathLst>
                <a:path w="438374" h="280255">
                  <a:moveTo>
                    <a:pt x="437126" y="134055"/>
                  </a:moveTo>
                  <a:lnTo>
                    <a:pt x="436558" y="138595"/>
                  </a:lnTo>
                  <a:lnTo>
                    <a:pt x="436217" y="139844"/>
                  </a:lnTo>
                  <a:lnTo>
                    <a:pt x="435650" y="140752"/>
                  </a:lnTo>
                  <a:lnTo>
                    <a:pt x="433493" y="143249"/>
                  </a:lnTo>
                  <a:lnTo>
                    <a:pt x="433720" y="145406"/>
                  </a:lnTo>
                  <a:lnTo>
                    <a:pt x="434402" y="147449"/>
                  </a:lnTo>
                  <a:lnTo>
                    <a:pt x="434629" y="149379"/>
                  </a:lnTo>
                  <a:lnTo>
                    <a:pt x="433493" y="151195"/>
                  </a:lnTo>
                  <a:lnTo>
                    <a:pt x="431904" y="152216"/>
                  </a:lnTo>
                  <a:lnTo>
                    <a:pt x="431564" y="153465"/>
                  </a:lnTo>
                  <a:lnTo>
                    <a:pt x="431677" y="155054"/>
                  </a:lnTo>
                  <a:lnTo>
                    <a:pt x="431450" y="157097"/>
                  </a:lnTo>
                  <a:lnTo>
                    <a:pt x="430542" y="158800"/>
                  </a:lnTo>
                  <a:lnTo>
                    <a:pt x="429520" y="159821"/>
                  </a:lnTo>
                  <a:lnTo>
                    <a:pt x="429067" y="161183"/>
                  </a:lnTo>
                  <a:lnTo>
                    <a:pt x="429861" y="163908"/>
                  </a:lnTo>
                  <a:lnTo>
                    <a:pt x="431564" y="165951"/>
                  </a:lnTo>
                  <a:lnTo>
                    <a:pt x="435650" y="166405"/>
                  </a:lnTo>
                  <a:lnTo>
                    <a:pt x="437693" y="168108"/>
                  </a:lnTo>
                  <a:lnTo>
                    <a:pt x="438374" y="170832"/>
                  </a:lnTo>
                  <a:lnTo>
                    <a:pt x="438261" y="174464"/>
                  </a:lnTo>
                  <a:lnTo>
                    <a:pt x="437466" y="177983"/>
                  </a:lnTo>
                  <a:lnTo>
                    <a:pt x="436899" y="179005"/>
                  </a:lnTo>
                  <a:lnTo>
                    <a:pt x="436104" y="180253"/>
                  </a:lnTo>
                  <a:lnTo>
                    <a:pt x="434402" y="180594"/>
                  </a:lnTo>
                  <a:lnTo>
                    <a:pt x="427477" y="178778"/>
                  </a:lnTo>
                  <a:lnTo>
                    <a:pt x="424072" y="179118"/>
                  </a:lnTo>
                  <a:lnTo>
                    <a:pt x="422823" y="178891"/>
                  </a:lnTo>
                  <a:lnTo>
                    <a:pt x="421688" y="178437"/>
                  </a:lnTo>
                  <a:lnTo>
                    <a:pt x="421121" y="177756"/>
                  </a:lnTo>
                  <a:lnTo>
                    <a:pt x="420553" y="177075"/>
                  </a:lnTo>
                  <a:lnTo>
                    <a:pt x="419759" y="176394"/>
                  </a:lnTo>
                  <a:lnTo>
                    <a:pt x="415786" y="175032"/>
                  </a:lnTo>
                  <a:lnTo>
                    <a:pt x="415332" y="173556"/>
                  </a:lnTo>
                  <a:lnTo>
                    <a:pt x="415900" y="170718"/>
                  </a:lnTo>
                  <a:lnTo>
                    <a:pt x="415672" y="169129"/>
                  </a:lnTo>
                  <a:lnTo>
                    <a:pt x="414083" y="167881"/>
                  </a:lnTo>
                  <a:lnTo>
                    <a:pt x="411586" y="167881"/>
                  </a:lnTo>
                  <a:lnTo>
                    <a:pt x="402392" y="170491"/>
                  </a:lnTo>
                  <a:lnTo>
                    <a:pt x="401484" y="171059"/>
                  </a:lnTo>
                  <a:lnTo>
                    <a:pt x="401030" y="172081"/>
                  </a:lnTo>
                  <a:lnTo>
                    <a:pt x="399781" y="176621"/>
                  </a:lnTo>
                  <a:lnTo>
                    <a:pt x="398986" y="177643"/>
                  </a:lnTo>
                  <a:lnTo>
                    <a:pt x="396943" y="179686"/>
                  </a:lnTo>
                  <a:lnTo>
                    <a:pt x="396149" y="180934"/>
                  </a:lnTo>
                  <a:lnTo>
                    <a:pt x="396035" y="181956"/>
                  </a:lnTo>
                  <a:lnTo>
                    <a:pt x="396035" y="185021"/>
                  </a:lnTo>
                  <a:lnTo>
                    <a:pt x="395581" y="186496"/>
                  </a:lnTo>
                  <a:lnTo>
                    <a:pt x="395695" y="187745"/>
                  </a:lnTo>
                  <a:lnTo>
                    <a:pt x="395922" y="188767"/>
                  </a:lnTo>
                  <a:lnTo>
                    <a:pt x="396376" y="189561"/>
                  </a:lnTo>
                  <a:lnTo>
                    <a:pt x="397170" y="190129"/>
                  </a:lnTo>
                  <a:lnTo>
                    <a:pt x="395468" y="193080"/>
                  </a:lnTo>
                  <a:lnTo>
                    <a:pt x="396943" y="195009"/>
                  </a:lnTo>
                  <a:lnTo>
                    <a:pt x="399781" y="196145"/>
                  </a:lnTo>
                  <a:lnTo>
                    <a:pt x="404094" y="196939"/>
                  </a:lnTo>
                  <a:lnTo>
                    <a:pt x="405797" y="197620"/>
                  </a:lnTo>
                  <a:lnTo>
                    <a:pt x="406478" y="199209"/>
                  </a:lnTo>
                  <a:lnTo>
                    <a:pt x="405797" y="202274"/>
                  </a:lnTo>
                  <a:lnTo>
                    <a:pt x="405116" y="203182"/>
                  </a:lnTo>
                  <a:lnTo>
                    <a:pt x="403073" y="204998"/>
                  </a:lnTo>
                  <a:lnTo>
                    <a:pt x="402392" y="206360"/>
                  </a:lnTo>
                  <a:lnTo>
                    <a:pt x="401938" y="208290"/>
                  </a:lnTo>
                  <a:lnTo>
                    <a:pt x="401824" y="209539"/>
                  </a:lnTo>
                  <a:lnTo>
                    <a:pt x="402165" y="210674"/>
                  </a:lnTo>
                  <a:lnTo>
                    <a:pt x="403073" y="212263"/>
                  </a:lnTo>
                  <a:lnTo>
                    <a:pt x="407046" y="216349"/>
                  </a:lnTo>
                  <a:lnTo>
                    <a:pt x="408294" y="218847"/>
                  </a:lnTo>
                  <a:lnTo>
                    <a:pt x="407046" y="221571"/>
                  </a:lnTo>
                  <a:lnTo>
                    <a:pt x="404321" y="223273"/>
                  </a:lnTo>
                  <a:lnTo>
                    <a:pt x="400235" y="224863"/>
                  </a:lnTo>
                  <a:lnTo>
                    <a:pt x="397057" y="224749"/>
                  </a:lnTo>
                  <a:lnTo>
                    <a:pt x="396943" y="221571"/>
                  </a:lnTo>
                  <a:lnTo>
                    <a:pt x="395922" y="219187"/>
                  </a:lnTo>
                  <a:lnTo>
                    <a:pt x="392062" y="215782"/>
                  </a:lnTo>
                  <a:lnTo>
                    <a:pt x="390587" y="213852"/>
                  </a:lnTo>
                  <a:lnTo>
                    <a:pt x="389906" y="210787"/>
                  </a:lnTo>
                  <a:lnTo>
                    <a:pt x="389906" y="208063"/>
                  </a:lnTo>
                  <a:lnTo>
                    <a:pt x="389225" y="205793"/>
                  </a:lnTo>
                  <a:lnTo>
                    <a:pt x="386841" y="204204"/>
                  </a:lnTo>
                  <a:lnTo>
                    <a:pt x="384798" y="203636"/>
                  </a:lnTo>
                  <a:lnTo>
                    <a:pt x="382868" y="203523"/>
                  </a:lnTo>
                  <a:lnTo>
                    <a:pt x="378668" y="204204"/>
                  </a:lnTo>
                  <a:lnTo>
                    <a:pt x="372198" y="207496"/>
                  </a:lnTo>
                  <a:lnTo>
                    <a:pt x="370155" y="208177"/>
                  </a:lnTo>
                  <a:lnTo>
                    <a:pt x="368906" y="207949"/>
                  </a:lnTo>
                  <a:lnTo>
                    <a:pt x="366523" y="206474"/>
                  </a:lnTo>
                  <a:lnTo>
                    <a:pt x="365501" y="206474"/>
                  </a:lnTo>
                  <a:lnTo>
                    <a:pt x="364480" y="207609"/>
                  </a:lnTo>
                  <a:lnTo>
                    <a:pt x="364252" y="209198"/>
                  </a:lnTo>
                  <a:lnTo>
                    <a:pt x="364366" y="210787"/>
                  </a:lnTo>
                  <a:lnTo>
                    <a:pt x="364366" y="211922"/>
                  </a:lnTo>
                  <a:lnTo>
                    <a:pt x="362890" y="213966"/>
                  </a:lnTo>
                  <a:lnTo>
                    <a:pt x="361074" y="214647"/>
                  </a:lnTo>
                  <a:lnTo>
                    <a:pt x="349950" y="214533"/>
                  </a:lnTo>
                  <a:lnTo>
                    <a:pt x="347680" y="213739"/>
                  </a:lnTo>
                  <a:lnTo>
                    <a:pt x="345637" y="212376"/>
                  </a:lnTo>
                  <a:lnTo>
                    <a:pt x="344388" y="210674"/>
                  </a:lnTo>
                  <a:lnTo>
                    <a:pt x="342459" y="205566"/>
                  </a:lnTo>
                  <a:lnTo>
                    <a:pt x="341550" y="204885"/>
                  </a:lnTo>
                  <a:lnTo>
                    <a:pt x="339394" y="203750"/>
                  </a:lnTo>
                  <a:lnTo>
                    <a:pt x="338713" y="203069"/>
                  </a:lnTo>
                  <a:lnTo>
                    <a:pt x="338486" y="202274"/>
                  </a:lnTo>
                  <a:lnTo>
                    <a:pt x="338599" y="200118"/>
                  </a:lnTo>
                  <a:lnTo>
                    <a:pt x="338032" y="186610"/>
                  </a:lnTo>
                  <a:lnTo>
                    <a:pt x="337691" y="185702"/>
                  </a:lnTo>
                  <a:lnTo>
                    <a:pt x="336897" y="185929"/>
                  </a:lnTo>
                  <a:lnTo>
                    <a:pt x="335308" y="187064"/>
                  </a:lnTo>
                  <a:lnTo>
                    <a:pt x="334627" y="187972"/>
                  </a:lnTo>
                  <a:lnTo>
                    <a:pt x="334286" y="188993"/>
                  </a:lnTo>
                  <a:lnTo>
                    <a:pt x="333832" y="189788"/>
                  </a:lnTo>
                  <a:lnTo>
                    <a:pt x="332810" y="190242"/>
                  </a:lnTo>
                  <a:lnTo>
                    <a:pt x="332129" y="189901"/>
                  </a:lnTo>
                  <a:lnTo>
                    <a:pt x="329632" y="187518"/>
                  </a:lnTo>
                  <a:lnTo>
                    <a:pt x="329518" y="185815"/>
                  </a:lnTo>
                  <a:lnTo>
                    <a:pt x="327589" y="185247"/>
                  </a:lnTo>
                  <a:lnTo>
                    <a:pt x="322821" y="185815"/>
                  </a:lnTo>
                  <a:lnTo>
                    <a:pt x="321005" y="187518"/>
                  </a:lnTo>
                  <a:lnTo>
                    <a:pt x="319303" y="190923"/>
                  </a:lnTo>
                  <a:lnTo>
                    <a:pt x="318508" y="194328"/>
                  </a:lnTo>
                  <a:lnTo>
                    <a:pt x="319416" y="196258"/>
                  </a:lnTo>
                  <a:lnTo>
                    <a:pt x="320665" y="197166"/>
                  </a:lnTo>
                  <a:lnTo>
                    <a:pt x="320892" y="198528"/>
                  </a:lnTo>
                  <a:lnTo>
                    <a:pt x="320665" y="200344"/>
                  </a:lnTo>
                  <a:lnTo>
                    <a:pt x="320665" y="202388"/>
                  </a:lnTo>
                  <a:lnTo>
                    <a:pt x="321914" y="207382"/>
                  </a:lnTo>
                  <a:lnTo>
                    <a:pt x="322027" y="209198"/>
                  </a:lnTo>
                  <a:lnTo>
                    <a:pt x="321459" y="212263"/>
                  </a:lnTo>
                  <a:lnTo>
                    <a:pt x="318622" y="218166"/>
                  </a:lnTo>
                  <a:lnTo>
                    <a:pt x="317146" y="223160"/>
                  </a:lnTo>
                  <a:lnTo>
                    <a:pt x="316238" y="224522"/>
                  </a:lnTo>
                  <a:lnTo>
                    <a:pt x="315103" y="225544"/>
                  </a:lnTo>
                  <a:lnTo>
                    <a:pt x="313968" y="226111"/>
                  </a:lnTo>
                  <a:lnTo>
                    <a:pt x="312946" y="226906"/>
                  </a:lnTo>
                  <a:lnTo>
                    <a:pt x="312379" y="228268"/>
                  </a:lnTo>
                  <a:lnTo>
                    <a:pt x="311925" y="229857"/>
                  </a:lnTo>
                  <a:lnTo>
                    <a:pt x="311244" y="231219"/>
                  </a:lnTo>
                  <a:lnTo>
                    <a:pt x="311244" y="231333"/>
                  </a:lnTo>
                  <a:lnTo>
                    <a:pt x="304206" y="236100"/>
                  </a:lnTo>
                  <a:lnTo>
                    <a:pt x="302390" y="238824"/>
                  </a:lnTo>
                  <a:lnTo>
                    <a:pt x="302049" y="240640"/>
                  </a:lnTo>
                  <a:lnTo>
                    <a:pt x="302276" y="243818"/>
                  </a:lnTo>
                  <a:lnTo>
                    <a:pt x="301936" y="245521"/>
                  </a:lnTo>
                  <a:lnTo>
                    <a:pt x="301141" y="246770"/>
                  </a:lnTo>
                  <a:lnTo>
                    <a:pt x="300233" y="247337"/>
                  </a:lnTo>
                  <a:lnTo>
                    <a:pt x="298076" y="248019"/>
                  </a:lnTo>
                  <a:lnTo>
                    <a:pt x="295579" y="249948"/>
                  </a:lnTo>
                  <a:lnTo>
                    <a:pt x="295125" y="251537"/>
                  </a:lnTo>
                  <a:lnTo>
                    <a:pt x="296828" y="256418"/>
                  </a:lnTo>
                  <a:lnTo>
                    <a:pt x="293649" y="259370"/>
                  </a:lnTo>
                  <a:lnTo>
                    <a:pt x="293423" y="259710"/>
                  </a:lnTo>
                  <a:lnTo>
                    <a:pt x="293309" y="260051"/>
                  </a:lnTo>
                  <a:lnTo>
                    <a:pt x="293423" y="260391"/>
                  </a:lnTo>
                  <a:lnTo>
                    <a:pt x="293649" y="260732"/>
                  </a:lnTo>
                  <a:lnTo>
                    <a:pt x="294671" y="261753"/>
                  </a:lnTo>
                  <a:lnTo>
                    <a:pt x="295466" y="264250"/>
                  </a:lnTo>
                  <a:lnTo>
                    <a:pt x="296374" y="265613"/>
                  </a:lnTo>
                  <a:lnTo>
                    <a:pt x="297282" y="266180"/>
                  </a:lnTo>
                  <a:lnTo>
                    <a:pt x="299439" y="266634"/>
                  </a:lnTo>
                  <a:lnTo>
                    <a:pt x="300346" y="267201"/>
                  </a:lnTo>
                  <a:lnTo>
                    <a:pt x="301482" y="269472"/>
                  </a:lnTo>
                  <a:lnTo>
                    <a:pt x="301141" y="271855"/>
                  </a:lnTo>
                  <a:lnTo>
                    <a:pt x="298757" y="276509"/>
                  </a:lnTo>
                  <a:lnTo>
                    <a:pt x="295693" y="280255"/>
                  </a:lnTo>
                  <a:lnTo>
                    <a:pt x="292741" y="279688"/>
                  </a:lnTo>
                  <a:lnTo>
                    <a:pt x="289563" y="278326"/>
                  </a:lnTo>
                  <a:lnTo>
                    <a:pt x="285704" y="279461"/>
                  </a:lnTo>
                  <a:lnTo>
                    <a:pt x="286044" y="277304"/>
                  </a:lnTo>
                  <a:lnTo>
                    <a:pt x="286612" y="275601"/>
                  </a:lnTo>
                  <a:lnTo>
                    <a:pt x="286952" y="273899"/>
                  </a:lnTo>
                  <a:lnTo>
                    <a:pt x="286839" y="271515"/>
                  </a:lnTo>
                  <a:lnTo>
                    <a:pt x="286271" y="269699"/>
                  </a:lnTo>
                  <a:lnTo>
                    <a:pt x="285477" y="267883"/>
                  </a:lnTo>
                  <a:lnTo>
                    <a:pt x="283774" y="264931"/>
                  </a:lnTo>
                  <a:lnTo>
                    <a:pt x="282866" y="262661"/>
                  </a:lnTo>
                  <a:lnTo>
                    <a:pt x="282185" y="261753"/>
                  </a:lnTo>
                  <a:lnTo>
                    <a:pt x="281504" y="261185"/>
                  </a:lnTo>
                  <a:lnTo>
                    <a:pt x="275942" y="258234"/>
                  </a:lnTo>
                  <a:lnTo>
                    <a:pt x="274466" y="257667"/>
                  </a:lnTo>
                  <a:lnTo>
                    <a:pt x="272764" y="257553"/>
                  </a:lnTo>
                  <a:lnTo>
                    <a:pt x="272877" y="257213"/>
                  </a:lnTo>
                  <a:lnTo>
                    <a:pt x="273218" y="256532"/>
                  </a:lnTo>
                  <a:lnTo>
                    <a:pt x="274920" y="252672"/>
                  </a:lnTo>
                  <a:lnTo>
                    <a:pt x="277645" y="249267"/>
                  </a:lnTo>
                  <a:lnTo>
                    <a:pt x="279120" y="245975"/>
                  </a:lnTo>
                  <a:lnTo>
                    <a:pt x="276623" y="242684"/>
                  </a:lnTo>
                  <a:lnTo>
                    <a:pt x="275147" y="242116"/>
                  </a:lnTo>
                  <a:lnTo>
                    <a:pt x="272196" y="242230"/>
                  </a:lnTo>
                  <a:lnTo>
                    <a:pt x="270607" y="242002"/>
                  </a:lnTo>
                  <a:lnTo>
                    <a:pt x="269813" y="241549"/>
                  </a:lnTo>
                  <a:lnTo>
                    <a:pt x="269131" y="240300"/>
                  </a:lnTo>
                  <a:lnTo>
                    <a:pt x="268791" y="240186"/>
                  </a:lnTo>
                  <a:lnTo>
                    <a:pt x="268337" y="239959"/>
                  </a:lnTo>
                  <a:lnTo>
                    <a:pt x="267769" y="240186"/>
                  </a:lnTo>
                  <a:lnTo>
                    <a:pt x="266294" y="241549"/>
                  </a:lnTo>
                  <a:lnTo>
                    <a:pt x="265613" y="241889"/>
                  </a:lnTo>
                  <a:lnTo>
                    <a:pt x="263910" y="241775"/>
                  </a:lnTo>
                  <a:lnTo>
                    <a:pt x="259370" y="239165"/>
                  </a:lnTo>
                  <a:lnTo>
                    <a:pt x="257440" y="238484"/>
                  </a:lnTo>
                  <a:lnTo>
                    <a:pt x="256532" y="238030"/>
                  </a:lnTo>
                  <a:lnTo>
                    <a:pt x="250402" y="228949"/>
                  </a:lnTo>
                  <a:lnTo>
                    <a:pt x="247678" y="226111"/>
                  </a:lnTo>
                  <a:lnTo>
                    <a:pt x="244954" y="224749"/>
                  </a:lnTo>
                  <a:lnTo>
                    <a:pt x="242457" y="223727"/>
                  </a:lnTo>
                  <a:lnTo>
                    <a:pt x="240641" y="222252"/>
                  </a:lnTo>
                  <a:lnTo>
                    <a:pt x="239619" y="219982"/>
                  </a:lnTo>
                  <a:lnTo>
                    <a:pt x="239279" y="216576"/>
                  </a:lnTo>
                  <a:lnTo>
                    <a:pt x="239619" y="212944"/>
                  </a:lnTo>
                  <a:lnTo>
                    <a:pt x="241208" y="205679"/>
                  </a:lnTo>
                  <a:lnTo>
                    <a:pt x="241549" y="201593"/>
                  </a:lnTo>
                  <a:lnTo>
                    <a:pt x="241549" y="197393"/>
                  </a:lnTo>
                  <a:lnTo>
                    <a:pt x="241094" y="194215"/>
                  </a:lnTo>
                  <a:lnTo>
                    <a:pt x="239732" y="192285"/>
                  </a:lnTo>
                  <a:lnTo>
                    <a:pt x="236895" y="191831"/>
                  </a:lnTo>
                  <a:lnTo>
                    <a:pt x="235646" y="192058"/>
                  </a:lnTo>
                  <a:lnTo>
                    <a:pt x="231560" y="192966"/>
                  </a:lnTo>
                  <a:lnTo>
                    <a:pt x="228949" y="194442"/>
                  </a:lnTo>
                  <a:lnTo>
                    <a:pt x="226906" y="196598"/>
                  </a:lnTo>
                  <a:lnTo>
                    <a:pt x="226111" y="198415"/>
                  </a:lnTo>
                  <a:lnTo>
                    <a:pt x="226452" y="198982"/>
                  </a:lnTo>
                  <a:lnTo>
                    <a:pt x="227133" y="199436"/>
                  </a:lnTo>
                  <a:lnTo>
                    <a:pt x="227133" y="200912"/>
                  </a:lnTo>
                  <a:lnTo>
                    <a:pt x="226565" y="202161"/>
                  </a:lnTo>
                  <a:lnTo>
                    <a:pt x="225657" y="203296"/>
                  </a:lnTo>
                  <a:lnTo>
                    <a:pt x="224522" y="204090"/>
                  </a:lnTo>
                  <a:lnTo>
                    <a:pt x="221798" y="205453"/>
                  </a:lnTo>
                  <a:lnTo>
                    <a:pt x="217030" y="211695"/>
                  </a:lnTo>
                  <a:lnTo>
                    <a:pt x="214987" y="213057"/>
                  </a:lnTo>
                  <a:lnTo>
                    <a:pt x="210787" y="213966"/>
                  </a:lnTo>
                  <a:lnTo>
                    <a:pt x="208744" y="214987"/>
                  </a:lnTo>
                  <a:lnTo>
                    <a:pt x="206815" y="216917"/>
                  </a:lnTo>
                  <a:lnTo>
                    <a:pt x="205793" y="218279"/>
                  </a:lnTo>
                  <a:lnTo>
                    <a:pt x="205339" y="219414"/>
                  </a:lnTo>
                  <a:lnTo>
                    <a:pt x="205679" y="219982"/>
                  </a:lnTo>
                  <a:lnTo>
                    <a:pt x="207950" y="221911"/>
                  </a:lnTo>
                  <a:lnTo>
                    <a:pt x="210787" y="227473"/>
                  </a:lnTo>
                  <a:lnTo>
                    <a:pt x="211014" y="232581"/>
                  </a:lnTo>
                  <a:lnTo>
                    <a:pt x="208858" y="237121"/>
                  </a:lnTo>
                  <a:lnTo>
                    <a:pt x="204658" y="240754"/>
                  </a:lnTo>
                  <a:lnTo>
                    <a:pt x="203636" y="241094"/>
                  </a:lnTo>
                  <a:lnTo>
                    <a:pt x="201593" y="241321"/>
                  </a:lnTo>
                  <a:lnTo>
                    <a:pt x="200572" y="242116"/>
                  </a:lnTo>
                  <a:lnTo>
                    <a:pt x="199891" y="243592"/>
                  </a:lnTo>
                  <a:lnTo>
                    <a:pt x="199663" y="245181"/>
                  </a:lnTo>
                  <a:lnTo>
                    <a:pt x="199663" y="246770"/>
                  </a:lnTo>
                  <a:lnTo>
                    <a:pt x="199096" y="250743"/>
                  </a:lnTo>
                  <a:lnTo>
                    <a:pt x="198869" y="250970"/>
                  </a:lnTo>
                  <a:lnTo>
                    <a:pt x="197961" y="253013"/>
                  </a:lnTo>
                  <a:lnTo>
                    <a:pt x="197847" y="253353"/>
                  </a:lnTo>
                  <a:lnTo>
                    <a:pt x="196599" y="254943"/>
                  </a:lnTo>
                  <a:lnTo>
                    <a:pt x="195918" y="255510"/>
                  </a:lnTo>
                  <a:lnTo>
                    <a:pt x="195009" y="255850"/>
                  </a:lnTo>
                  <a:lnTo>
                    <a:pt x="188086" y="257440"/>
                  </a:lnTo>
                  <a:lnTo>
                    <a:pt x="186724" y="258575"/>
                  </a:lnTo>
                  <a:lnTo>
                    <a:pt x="185702" y="260618"/>
                  </a:lnTo>
                  <a:lnTo>
                    <a:pt x="185475" y="263229"/>
                  </a:lnTo>
                  <a:lnTo>
                    <a:pt x="183432" y="263342"/>
                  </a:lnTo>
                  <a:lnTo>
                    <a:pt x="183318" y="263569"/>
                  </a:lnTo>
                  <a:lnTo>
                    <a:pt x="182977" y="265045"/>
                  </a:lnTo>
                  <a:lnTo>
                    <a:pt x="183091" y="265726"/>
                  </a:lnTo>
                  <a:lnTo>
                    <a:pt x="182864" y="266180"/>
                  </a:lnTo>
                  <a:lnTo>
                    <a:pt x="181615" y="266861"/>
                  </a:lnTo>
                  <a:lnTo>
                    <a:pt x="181048" y="266861"/>
                  </a:lnTo>
                  <a:lnTo>
                    <a:pt x="179345" y="266294"/>
                  </a:lnTo>
                  <a:lnTo>
                    <a:pt x="176735" y="266294"/>
                  </a:lnTo>
                  <a:lnTo>
                    <a:pt x="172081" y="264591"/>
                  </a:lnTo>
                  <a:lnTo>
                    <a:pt x="171173" y="264704"/>
                  </a:lnTo>
                  <a:lnTo>
                    <a:pt x="170492" y="265045"/>
                  </a:lnTo>
                  <a:lnTo>
                    <a:pt x="169697" y="265272"/>
                  </a:lnTo>
                  <a:lnTo>
                    <a:pt x="168448" y="264818"/>
                  </a:lnTo>
                  <a:lnTo>
                    <a:pt x="168335" y="264477"/>
                  </a:lnTo>
                  <a:lnTo>
                    <a:pt x="166519" y="261866"/>
                  </a:lnTo>
                  <a:lnTo>
                    <a:pt x="165043" y="260504"/>
                  </a:lnTo>
                  <a:lnTo>
                    <a:pt x="163567" y="259596"/>
                  </a:lnTo>
                  <a:lnTo>
                    <a:pt x="153692" y="257099"/>
                  </a:lnTo>
                  <a:lnTo>
                    <a:pt x="152103" y="257894"/>
                  </a:lnTo>
                  <a:lnTo>
                    <a:pt x="151195" y="259483"/>
                  </a:lnTo>
                  <a:lnTo>
                    <a:pt x="150173" y="260845"/>
                  </a:lnTo>
                  <a:lnTo>
                    <a:pt x="148130" y="261072"/>
                  </a:lnTo>
                  <a:lnTo>
                    <a:pt x="145293" y="262321"/>
                  </a:lnTo>
                  <a:lnTo>
                    <a:pt x="139503" y="266520"/>
                  </a:lnTo>
                  <a:lnTo>
                    <a:pt x="136439" y="267656"/>
                  </a:lnTo>
                  <a:lnTo>
                    <a:pt x="129174" y="266861"/>
                  </a:lnTo>
                  <a:lnTo>
                    <a:pt x="127926" y="267315"/>
                  </a:lnTo>
                  <a:lnTo>
                    <a:pt x="125201" y="269018"/>
                  </a:lnTo>
                  <a:lnTo>
                    <a:pt x="119185" y="271515"/>
                  </a:lnTo>
                  <a:lnTo>
                    <a:pt x="116234" y="272083"/>
                  </a:lnTo>
                  <a:lnTo>
                    <a:pt x="113056" y="272196"/>
                  </a:lnTo>
                  <a:lnTo>
                    <a:pt x="110104" y="271629"/>
                  </a:lnTo>
                  <a:lnTo>
                    <a:pt x="107834" y="270266"/>
                  </a:lnTo>
                  <a:lnTo>
                    <a:pt x="103521" y="265386"/>
                  </a:lnTo>
                  <a:lnTo>
                    <a:pt x="102840" y="264250"/>
                  </a:lnTo>
                  <a:lnTo>
                    <a:pt x="102272" y="262888"/>
                  </a:lnTo>
                  <a:lnTo>
                    <a:pt x="101591" y="260391"/>
                  </a:lnTo>
                  <a:lnTo>
                    <a:pt x="100456" y="257553"/>
                  </a:lnTo>
                  <a:lnTo>
                    <a:pt x="100116" y="256078"/>
                  </a:lnTo>
                  <a:lnTo>
                    <a:pt x="99661" y="255737"/>
                  </a:lnTo>
                  <a:lnTo>
                    <a:pt x="93078" y="248359"/>
                  </a:lnTo>
                  <a:lnTo>
                    <a:pt x="90921" y="247337"/>
                  </a:lnTo>
                  <a:lnTo>
                    <a:pt x="90127" y="247678"/>
                  </a:lnTo>
                  <a:lnTo>
                    <a:pt x="89446" y="248359"/>
                  </a:lnTo>
                  <a:lnTo>
                    <a:pt x="88651" y="248927"/>
                  </a:lnTo>
                  <a:lnTo>
                    <a:pt x="87743" y="248813"/>
                  </a:lnTo>
                  <a:lnTo>
                    <a:pt x="86835" y="248132"/>
                  </a:lnTo>
                  <a:lnTo>
                    <a:pt x="86722" y="247678"/>
                  </a:lnTo>
                  <a:lnTo>
                    <a:pt x="86948" y="247110"/>
                  </a:lnTo>
                  <a:lnTo>
                    <a:pt x="86948" y="245975"/>
                  </a:lnTo>
                  <a:lnTo>
                    <a:pt x="87062" y="245862"/>
                  </a:lnTo>
                  <a:lnTo>
                    <a:pt x="87062" y="244386"/>
                  </a:lnTo>
                  <a:lnTo>
                    <a:pt x="86835" y="243024"/>
                  </a:lnTo>
                  <a:lnTo>
                    <a:pt x="86608" y="243137"/>
                  </a:lnTo>
                  <a:lnTo>
                    <a:pt x="87062" y="242456"/>
                  </a:lnTo>
                  <a:lnTo>
                    <a:pt x="87856" y="241549"/>
                  </a:lnTo>
                  <a:lnTo>
                    <a:pt x="88538" y="240527"/>
                  </a:lnTo>
                  <a:lnTo>
                    <a:pt x="88651" y="239505"/>
                  </a:lnTo>
                  <a:lnTo>
                    <a:pt x="87175" y="238030"/>
                  </a:lnTo>
                  <a:lnTo>
                    <a:pt x="79457" y="236327"/>
                  </a:lnTo>
                  <a:lnTo>
                    <a:pt x="78662" y="233943"/>
                  </a:lnTo>
                  <a:lnTo>
                    <a:pt x="79570" y="229176"/>
                  </a:lnTo>
                  <a:lnTo>
                    <a:pt x="81273" y="224182"/>
                  </a:lnTo>
                  <a:lnTo>
                    <a:pt x="84678" y="217485"/>
                  </a:lnTo>
                  <a:lnTo>
                    <a:pt x="82522" y="213739"/>
                  </a:lnTo>
                  <a:lnTo>
                    <a:pt x="79116" y="210106"/>
                  </a:lnTo>
                  <a:lnTo>
                    <a:pt x="77300" y="206928"/>
                  </a:lnTo>
                  <a:lnTo>
                    <a:pt x="77868" y="205339"/>
                  </a:lnTo>
                  <a:lnTo>
                    <a:pt x="80478" y="202388"/>
                  </a:lnTo>
                  <a:lnTo>
                    <a:pt x="81159" y="200004"/>
                  </a:lnTo>
                  <a:lnTo>
                    <a:pt x="81046" y="198642"/>
                  </a:lnTo>
                  <a:lnTo>
                    <a:pt x="80932" y="197393"/>
                  </a:lnTo>
                  <a:lnTo>
                    <a:pt x="80025" y="196031"/>
                  </a:lnTo>
                  <a:lnTo>
                    <a:pt x="78549" y="195350"/>
                  </a:lnTo>
                  <a:lnTo>
                    <a:pt x="64133" y="191604"/>
                  </a:lnTo>
                  <a:lnTo>
                    <a:pt x="57663" y="191377"/>
                  </a:lnTo>
                  <a:lnTo>
                    <a:pt x="51420" y="192626"/>
                  </a:lnTo>
                  <a:lnTo>
                    <a:pt x="43134" y="198301"/>
                  </a:lnTo>
                  <a:lnTo>
                    <a:pt x="39956" y="199096"/>
                  </a:lnTo>
                  <a:lnTo>
                    <a:pt x="36777" y="199209"/>
                  </a:lnTo>
                  <a:lnTo>
                    <a:pt x="33826" y="200231"/>
                  </a:lnTo>
                  <a:lnTo>
                    <a:pt x="30648" y="202955"/>
                  </a:lnTo>
                  <a:lnTo>
                    <a:pt x="27923" y="206587"/>
                  </a:lnTo>
                  <a:lnTo>
                    <a:pt x="25880" y="209312"/>
                  </a:lnTo>
                  <a:lnTo>
                    <a:pt x="25313" y="211241"/>
                  </a:lnTo>
                  <a:lnTo>
                    <a:pt x="25767" y="212603"/>
                  </a:lnTo>
                  <a:lnTo>
                    <a:pt x="26675" y="214987"/>
                  </a:lnTo>
                  <a:lnTo>
                    <a:pt x="26675" y="215555"/>
                  </a:lnTo>
                  <a:lnTo>
                    <a:pt x="27583" y="217825"/>
                  </a:lnTo>
                  <a:lnTo>
                    <a:pt x="28037" y="218392"/>
                  </a:lnTo>
                  <a:lnTo>
                    <a:pt x="29058" y="218960"/>
                  </a:lnTo>
                  <a:lnTo>
                    <a:pt x="30648" y="218166"/>
                  </a:lnTo>
                  <a:lnTo>
                    <a:pt x="31329" y="218506"/>
                  </a:lnTo>
                  <a:lnTo>
                    <a:pt x="31783" y="221684"/>
                  </a:lnTo>
                  <a:lnTo>
                    <a:pt x="29286" y="224295"/>
                  </a:lnTo>
                  <a:lnTo>
                    <a:pt x="23042" y="228381"/>
                  </a:lnTo>
                  <a:lnTo>
                    <a:pt x="18048" y="234170"/>
                  </a:lnTo>
                  <a:lnTo>
                    <a:pt x="14870" y="235759"/>
                  </a:lnTo>
                  <a:lnTo>
                    <a:pt x="11578" y="234284"/>
                  </a:lnTo>
                  <a:lnTo>
                    <a:pt x="7151" y="234511"/>
                  </a:lnTo>
                  <a:lnTo>
                    <a:pt x="2724" y="235533"/>
                  </a:lnTo>
                  <a:lnTo>
                    <a:pt x="341" y="236895"/>
                  </a:lnTo>
                  <a:lnTo>
                    <a:pt x="1589" y="233830"/>
                  </a:lnTo>
                  <a:lnTo>
                    <a:pt x="2384" y="232468"/>
                  </a:lnTo>
                  <a:lnTo>
                    <a:pt x="2724" y="231219"/>
                  </a:lnTo>
                  <a:lnTo>
                    <a:pt x="1022" y="229062"/>
                  </a:lnTo>
                  <a:lnTo>
                    <a:pt x="0" y="227133"/>
                  </a:lnTo>
                  <a:lnTo>
                    <a:pt x="341" y="225430"/>
                  </a:lnTo>
                  <a:lnTo>
                    <a:pt x="2724" y="223954"/>
                  </a:lnTo>
                  <a:lnTo>
                    <a:pt x="8513" y="221117"/>
                  </a:lnTo>
                  <a:lnTo>
                    <a:pt x="8627" y="221117"/>
                  </a:lnTo>
                  <a:lnTo>
                    <a:pt x="8740" y="221117"/>
                  </a:lnTo>
                  <a:lnTo>
                    <a:pt x="8967" y="221117"/>
                  </a:lnTo>
                  <a:lnTo>
                    <a:pt x="9762" y="221344"/>
                  </a:lnTo>
                  <a:lnTo>
                    <a:pt x="10329" y="221457"/>
                  </a:lnTo>
                  <a:lnTo>
                    <a:pt x="10897" y="221344"/>
                  </a:lnTo>
                  <a:lnTo>
                    <a:pt x="13054" y="220663"/>
                  </a:lnTo>
                  <a:lnTo>
                    <a:pt x="13508" y="219755"/>
                  </a:lnTo>
                  <a:lnTo>
                    <a:pt x="13394" y="218506"/>
                  </a:lnTo>
                  <a:lnTo>
                    <a:pt x="13394" y="217030"/>
                  </a:lnTo>
                  <a:lnTo>
                    <a:pt x="14075" y="213057"/>
                  </a:lnTo>
                  <a:lnTo>
                    <a:pt x="14416" y="211922"/>
                  </a:lnTo>
                  <a:lnTo>
                    <a:pt x="15778" y="208744"/>
                  </a:lnTo>
                  <a:lnTo>
                    <a:pt x="17481" y="204885"/>
                  </a:lnTo>
                  <a:lnTo>
                    <a:pt x="17367" y="203296"/>
                  </a:lnTo>
                  <a:lnTo>
                    <a:pt x="16232" y="201139"/>
                  </a:lnTo>
                  <a:lnTo>
                    <a:pt x="14756" y="199550"/>
                  </a:lnTo>
                  <a:lnTo>
                    <a:pt x="9989" y="196598"/>
                  </a:lnTo>
                  <a:lnTo>
                    <a:pt x="9535" y="196372"/>
                  </a:lnTo>
                  <a:lnTo>
                    <a:pt x="10670" y="195350"/>
                  </a:lnTo>
                  <a:lnTo>
                    <a:pt x="10897" y="194442"/>
                  </a:lnTo>
                  <a:lnTo>
                    <a:pt x="10670" y="193534"/>
                  </a:lnTo>
                  <a:lnTo>
                    <a:pt x="10670" y="192512"/>
                  </a:lnTo>
                  <a:lnTo>
                    <a:pt x="10556" y="192058"/>
                  </a:lnTo>
                  <a:lnTo>
                    <a:pt x="10329" y="191491"/>
                  </a:lnTo>
                  <a:lnTo>
                    <a:pt x="10103" y="190810"/>
                  </a:lnTo>
                  <a:lnTo>
                    <a:pt x="10103" y="190129"/>
                  </a:lnTo>
                  <a:lnTo>
                    <a:pt x="10443" y="189220"/>
                  </a:lnTo>
                  <a:lnTo>
                    <a:pt x="11578" y="188085"/>
                  </a:lnTo>
                  <a:lnTo>
                    <a:pt x="14983" y="182296"/>
                  </a:lnTo>
                  <a:lnTo>
                    <a:pt x="18389" y="177983"/>
                  </a:lnTo>
                  <a:lnTo>
                    <a:pt x="16005" y="175372"/>
                  </a:lnTo>
                  <a:lnTo>
                    <a:pt x="15664" y="173556"/>
                  </a:lnTo>
                  <a:lnTo>
                    <a:pt x="16913" y="171853"/>
                  </a:lnTo>
                  <a:lnTo>
                    <a:pt x="29967" y="159935"/>
                  </a:lnTo>
                  <a:lnTo>
                    <a:pt x="36891" y="156076"/>
                  </a:lnTo>
                  <a:lnTo>
                    <a:pt x="37799" y="155281"/>
                  </a:lnTo>
                  <a:lnTo>
                    <a:pt x="40409" y="152443"/>
                  </a:lnTo>
                  <a:lnTo>
                    <a:pt x="43588" y="150741"/>
                  </a:lnTo>
                  <a:lnTo>
                    <a:pt x="44609" y="149946"/>
                  </a:lnTo>
                  <a:lnTo>
                    <a:pt x="45744" y="148584"/>
                  </a:lnTo>
                  <a:lnTo>
                    <a:pt x="46085" y="147449"/>
                  </a:lnTo>
                  <a:lnTo>
                    <a:pt x="46085" y="145065"/>
                  </a:lnTo>
                  <a:lnTo>
                    <a:pt x="45404" y="144271"/>
                  </a:lnTo>
                  <a:lnTo>
                    <a:pt x="44950" y="143590"/>
                  </a:lnTo>
                  <a:lnTo>
                    <a:pt x="44723" y="142795"/>
                  </a:lnTo>
                  <a:lnTo>
                    <a:pt x="44836" y="142114"/>
                  </a:lnTo>
                  <a:lnTo>
                    <a:pt x="46312" y="137574"/>
                  </a:lnTo>
                  <a:lnTo>
                    <a:pt x="46993" y="136325"/>
                  </a:lnTo>
                  <a:lnTo>
                    <a:pt x="47220" y="135871"/>
                  </a:lnTo>
                  <a:lnTo>
                    <a:pt x="47561" y="134963"/>
                  </a:lnTo>
                  <a:lnTo>
                    <a:pt x="47674" y="133033"/>
                  </a:lnTo>
                  <a:lnTo>
                    <a:pt x="47334" y="131444"/>
                  </a:lnTo>
                  <a:lnTo>
                    <a:pt x="46085" y="128947"/>
                  </a:lnTo>
                  <a:lnTo>
                    <a:pt x="45631" y="127698"/>
                  </a:lnTo>
                  <a:lnTo>
                    <a:pt x="47106" y="122704"/>
                  </a:lnTo>
                  <a:lnTo>
                    <a:pt x="51760" y="119979"/>
                  </a:lnTo>
                  <a:lnTo>
                    <a:pt x="62203" y="116688"/>
                  </a:lnTo>
                  <a:lnTo>
                    <a:pt x="68674" y="111807"/>
                  </a:lnTo>
                  <a:lnTo>
                    <a:pt x="70944" y="108628"/>
                  </a:lnTo>
                  <a:lnTo>
                    <a:pt x="69808" y="106018"/>
                  </a:lnTo>
                  <a:lnTo>
                    <a:pt x="71057" y="103748"/>
                  </a:lnTo>
                  <a:lnTo>
                    <a:pt x="71965" y="102840"/>
                  </a:lnTo>
                  <a:lnTo>
                    <a:pt x="74349" y="101931"/>
                  </a:lnTo>
                  <a:lnTo>
                    <a:pt x="74690" y="101024"/>
                  </a:lnTo>
                  <a:lnTo>
                    <a:pt x="75030" y="100797"/>
                  </a:lnTo>
                  <a:lnTo>
                    <a:pt x="76392" y="100115"/>
                  </a:lnTo>
                  <a:lnTo>
                    <a:pt x="76278" y="97732"/>
                  </a:lnTo>
                  <a:lnTo>
                    <a:pt x="79230" y="96710"/>
                  </a:lnTo>
                  <a:lnTo>
                    <a:pt x="85359" y="91035"/>
                  </a:lnTo>
                  <a:lnTo>
                    <a:pt x="85586" y="90808"/>
                  </a:lnTo>
                  <a:lnTo>
                    <a:pt x="87403" y="87743"/>
                  </a:lnTo>
                  <a:lnTo>
                    <a:pt x="90240" y="84792"/>
                  </a:lnTo>
                  <a:lnTo>
                    <a:pt x="96824" y="79911"/>
                  </a:lnTo>
                  <a:lnTo>
                    <a:pt x="96483" y="76392"/>
                  </a:lnTo>
                  <a:lnTo>
                    <a:pt x="97051" y="73441"/>
                  </a:lnTo>
                  <a:lnTo>
                    <a:pt x="98867" y="71511"/>
                  </a:lnTo>
                  <a:lnTo>
                    <a:pt x="99775" y="71397"/>
                  </a:lnTo>
                  <a:lnTo>
                    <a:pt x="100342" y="71170"/>
                  </a:lnTo>
                  <a:lnTo>
                    <a:pt x="101705" y="69241"/>
                  </a:lnTo>
                  <a:lnTo>
                    <a:pt x="102726" y="68673"/>
                  </a:lnTo>
                  <a:lnTo>
                    <a:pt x="103748" y="68446"/>
                  </a:lnTo>
                  <a:lnTo>
                    <a:pt x="104656" y="67879"/>
                  </a:lnTo>
                  <a:lnTo>
                    <a:pt x="105451" y="66290"/>
                  </a:lnTo>
                  <a:lnTo>
                    <a:pt x="104429" y="64814"/>
                  </a:lnTo>
                  <a:lnTo>
                    <a:pt x="102953" y="63452"/>
                  </a:lnTo>
                  <a:lnTo>
                    <a:pt x="101478" y="62317"/>
                  </a:lnTo>
                  <a:lnTo>
                    <a:pt x="99661" y="63225"/>
                  </a:lnTo>
                  <a:lnTo>
                    <a:pt x="88084" y="64360"/>
                  </a:lnTo>
                  <a:lnTo>
                    <a:pt x="88538" y="62544"/>
                  </a:lnTo>
                  <a:lnTo>
                    <a:pt x="89786" y="60274"/>
                  </a:lnTo>
                  <a:lnTo>
                    <a:pt x="91262" y="58344"/>
                  </a:lnTo>
                  <a:lnTo>
                    <a:pt x="93759" y="56868"/>
                  </a:lnTo>
                  <a:lnTo>
                    <a:pt x="93873" y="54144"/>
                  </a:lnTo>
                  <a:lnTo>
                    <a:pt x="96370" y="53577"/>
                  </a:lnTo>
                  <a:lnTo>
                    <a:pt x="97959" y="52668"/>
                  </a:lnTo>
                  <a:lnTo>
                    <a:pt x="99435" y="51420"/>
                  </a:lnTo>
                  <a:lnTo>
                    <a:pt x="100116" y="50171"/>
                  </a:lnTo>
                  <a:lnTo>
                    <a:pt x="99661" y="48468"/>
                  </a:lnTo>
                  <a:lnTo>
                    <a:pt x="98640" y="46539"/>
                  </a:lnTo>
                  <a:lnTo>
                    <a:pt x="98413" y="44950"/>
                  </a:lnTo>
                  <a:lnTo>
                    <a:pt x="100229" y="44382"/>
                  </a:lnTo>
                  <a:lnTo>
                    <a:pt x="101137" y="43701"/>
                  </a:lnTo>
                  <a:lnTo>
                    <a:pt x="102045" y="43474"/>
                  </a:lnTo>
                  <a:lnTo>
                    <a:pt x="102953" y="43701"/>
                  </a:lnTo>
                  <a:lnTo>
                    <a:pt x="103861" y="44382"/>
                  </a:lnTo>
                  <a:lnTo>
                    <a:pt x="106358" y="44723"/>
                  </a:lnTo>
                  <a:lnTo>
                    <a:pt x="111240" y="43928"/>
                  </a:lnTo>
                  <a:lnTo>
                    <a:pt x="113510" y="44382"/>
                  </a:lnTo>
                  <a:lnTo>
                    <a:pt x="114758" y="45063"/>
                  </a:lnTo>
                  <a:lnTo>
                    <a:pt x="114985" y="45063"/>
                  </a:lnTo>
                  <a:lnTo>
                    <a:pt x="116120" y="45290"/>
                  </a:lnTo>
                  <a:lnTo>
                    <a:pt x="118731" y="45063"/>
                  </a:lnTo>
                  <a:lnTo>
                    <a:pt x="116915" y="49150"/>
                  </a:lnTo>
                  <a:lnTo>
                    <a:pt x="117483" y="51533"/>
                  </a:lnTo>
                  <a:lnTo>
                    <a:pt x="119639" y="52782"/>
                  </a:lnTo>
                  <a:lnTo>
                    <a:pt x="122477" y="53690"/>
                  </a:lnTo>
                  <a:lnTo>
                    <a:pt x="122931" y="54030"/>
                  </a:lnTo>
                  <a:lnTo>
                    <a:pt x="123158" y="54598"/>
                  </a:lnTo>
                  <a:lnTo>
                    <a:pt x="123499" y="55166"/>
                  </a:lnTo>
                  <a:lnTo>
                    <a:pt x="124293" y="55506"/>
                  </a:lnTo>
                  <a:lnTo>
                    <a:pt x="124974" y="55393"/>
                  </a:lnTo>
                  <a:lnTo>
                    <a:pt x="128607" y="53803"/>
                  </a:lnTo>
                  <a:lnTo>
                    <a:pt x="131217" y="53236"/>
                  </a:lnTo>
                  <a:lnTo>
                    <a:pt x="133942" y="53349"/>
                  </a:lnTo>
                  <a:lnTo>
                    <a:pt x="138028" y="53577"/>
                  </a:lnTo>
                  <a:lnTo>
                    <a:pt x="138936" y="53236"/>
                  </a:lnTo>
                  <a:lnTo>
                    <a:pt x="140639" y="52555"/>
                  </a:lnTo>
                  <a:lnTo>
                    <a:pt x="142001" y="50739"/>
                  </a:lnTo>
                  <a:lnTo>
                    <a:pt x="142568" y="50058"/>
                  </a:lnTo>
                  <a:lnTo>
                    <a:pt x="142909" y="48695"/>
                  </a:lnTo>
                  <a:lnTo>
                    <a:pt x="142795" y="47901"/>
                  </a:lnTo>
                  <a:lnTo>
                    <a:pt x="142341" y="47220"/>
                  </a:lnTo>
                  <a:lnTo>
                    <a:pt x="142001" y="46880"/>
                  </a:lnTo>
                  <a:lnTo>
                    <a:pt x="141547" y="45971"/>
                  </a:lnTo>
                  <a:lnTo>
                    <a:pt x="141547" y="45063"/>
                  </a:lnTo>
                  <a:lnTo>
                    <a:pt x="142682" y="44723"/>
                  </a:lnTo>
                  <a:lnTo>
                    <a:pt x="144157" y="45290"/>
                  </a:lnTo>
                  <a:lnTo>
                    <a:pt x="144611" y="45517"/>
                  </a:lnTo>
                  <a:lnTo>
                    <a:pt x="145406" y="46085"/>
                  </a:lnTo>
                  <a:lnTo>
                    <a:pt x="146655" y="46312"/>
                  </a:lnTo>
                  <a:lnTo>
                    <a:pt x="148130" y="44950"/>
                  </a:lnTo>
                  <a:lnTo>
                    <a:pt x="148357" y="44723"/>
                  </a:lnTo>
                  <a:lnTo>
                    <a:pt x="148471" y="44269"/>
                  </a:lnTo>
                  <a:lnTo>
                    <a:pt x="148471" y="43928"/>
                  </a:lnTo>
                  <a:lnTo>
                    <a:pt x="148471" y="43928"/>
                  </a:lnTo>
                  <a:lnTo>
                    <a:pt x="148357" y="43588"/>
                  </a:lnTo>
                  <a:lnTo>
                    <a:pt x="147676" y="42566"/>
                  </a:lnTo>
                  <a:lnTo>
                    <a:pt x="147449" y="41998"/>
                  </a:lnTo>
                  <a:lnTo>
                    <a:pt x="147563" y="41545"/>
                  </a:lnTo>
                  <a:lnTo>
                    <a:pt x="148130" y="41204"/>
                  </a:lnTo>
                  <a:lnTo>
                    <a:pt x="149152" y="41431"/>
                  </a:lnTo>
                  <a:lnTo>
                    <a:pt x="149946" y="41204"/>
                  </a:lnTo>
                  <a:lnTo>
                    <a:pt x="150400" y="40409"/>
                  </a:lnTo>
                  <a:lnTo>
                    <a:pt x="150400" y="38934"/>
                  </a:lnTo>
                  <a:lnTo>
                    <a:pt x="150060" y="38934"/>
                  </a:lnTo>
                  <a:lnTo>
                    <a:pt x="148471" y="37685"/>
                  </a:lnTo>
                  <a:lnTo>
                    <a:pt x="148244" y="37572"/>
                  </a:lnTo>
                  <a:lnTo>
                    <a:pt x="151990" y="34507"/>
                  </a:lnTo>
                  <a:lnTo>
                    <a:pt x="152557" y="34053"/>
                  </a:lnTo>
                  <a:lnTo>
                    <a:pt x="154941" y="32804"/>
                  </a:lnTo>
                  <a:lnTo>
                    <a:pt x="158346" y="31556"/>
                  </a:lnTo>
                  <a:lnTo>
                    <a:pt x="158346" y="31556"/>
                  </a:lnTo>
                  <a:lnTo>
                    <a:pt x="163341" y="30080"/>
                  </a:lnTo>
                  <a:lnTo>
                    <a:pt x="165497" y="29853"/>
                  </a:lnTo>
                  <a:lnTo>
                    <a:pt x="164248" y="33485"/>
                  </a:lnTo>
                  <a:lnTo>
                    <a:pt x="163227" y="34507"/>
                  </a:lnTo>
                  <a:lnTo>
                    <a:pt x="160957" y="34507"/>
                  </a:lnTo>
                  <a:lnTo>
                    <a:pt x="160730" y="34507"/>
                  </a:lnTo>
                  <a:lnTo>
                    <a:pt x="164362" y="36436"/>
                  </a:lnTo>
                  <a:lnTo>
                    <a:pt x="165724" y="37231"/>
                  </a:lnTo>
                  <a:lnTo>
                    <a:pt x="167881" y="37458"/>
                  </a:lnTo>
                  <a:lnTo>
                    <a:pt x="172081" y="36550"/>
                  </a:lnTo>
                  <a:lnTo>
                    <a:pt x="175940" y="35755"/>
                  </a:lnTo>
                  <a:lnTo>
                    <a:pt x="177756" y="34734"/>
                  </a:lnTo>
                  <a:lnTo>
                    <a:pt x="179345" y="32918"/>
                  </a:lnTo>
                  <a:lnTo>
                    <a:pt x="181161" y="30194"/>
                  </a:lnTo>
                  <a:lnTo>
                    <a:pt x="182524" y="30875"/>
                  </a:lnTo>
                  <a:lnTo>
                    <a:pt x="188767" y="31215"/>
                  </a:lnTo>
                  <a:lnTo>
                    <a:pt x="189334" y="31783"/>
                  </a:lnTo>
                  <a:lnTo>
                    <a:pt x="189675" y="33145"/>
                  </a:lnTo>
                  <a:lnTo>
                    <a:pt x="189902" y="34507"/>
                  </a:lnTo>
                  <a:lnTo>
                    <a:pt x="190129" y="35074"/>
                  </a:lnTo>
                  <a:lnTo>
                    <a:pt x="202728" y="35074"/>
                  </a:lnTo>
                  <a:lnTo>
                    <a:pt x="207041" y="34053"/>
                  </a:lnTo>
                  <a:lnTo>
                    <a:pt x="207950" y="33372"/>
                  </a:lnTo>
                  <a:lnTo>
                    <a:pt x="208404" y="32804"/>
                  </a:lnTo>
                  <a:lnTo>
                    <a:pt x="208744" y="32123"/>
                  </a:lnTo>
                  <a:lnTo>
                    <a:pt x="209539" y="31215"/>
                  </a:lnTo>
                  <a:lnTo>
                    <a:pt x="210333" y="30647"/>
                  </a:lnTo>
                  <a:lnTo>
                    <a:pt x="212490" y="29513"/>
                  </a:lnTo>
                  <a:lnTo>
                    <a:pt x="214306" y="28945"/>
                  </a:lnTo>
                  <a:lnTo>
                    <a:pt x="214987" y="28264"/>
                  </a:lnTo>
                  <a:lnTo>
                    <a:pt x="215441" y="27583"/>
                  </a:lnTo>
                  <a:lnTo>
                    <a:pt x="215896" y="27242"/>
                  </a:lnTo>
                  <a:lnTo>
                    <a:pt x="221117" y="26334"/>
                  </a:lnTo>
                  <a:lnTo>
                    <a:pt x="222819" y="26334"/>
                  </a:lnTo>
                  <a:lnTo>
                    <a:pt x="225317" y="27129"/>
                  </a:lnTo>
                  <a:lnTo>
                    <a:pt x="226452" y="27242"/>
                  </a:lnTo>
                  <a:lnTo>
                    <a:pt x="227019" y="27810"/>
                  </a:lnTo>
                  <a:lnTo>
                    <a:pt x="227587" y="29172"/>
                  </a:lnTo>
                  <a:lnTo>
                    <a:pt x="228268" y="30534"/>
                  </a:lnTo>
                  <a:lnTo>
                    <a:pt x="229176" y="31102"/>
                  </a:lnTo>
                  <a:lnTo>
                    <a:pt x="232808" y="32123"/>
                  </a:lnTo>
                  <a:lnTo>
                    <a:pt x="239051" y="32123"/>
                  </a:lnTo>
                  <a:lnTo>
                    <a:pt x="239392" y="32123"/>
                  </a:lnTo>
                  <a:lnTo>
                    <a:pt x="242116" y="31669"/>
                  </a:lnTo>
                  <a:lnTo>
                    <a:pt x="242230" y="30988"/>
                  </a:lnTo>
                  <a:lnTo>
                    <a:pt x="243365" y="28491"/>
                  </a:lnTo>
                  <a:lnTo>
                    <a:pt x="246316" y="26561"/>
                  </a:lnTo>
                  <a:lnTo>
                    <a:pt x="249267" y="26221"/>
                  </a:lnTo>
                  <a:lnTo>
                    <a:pt x="250743" y="27583"/>
                  </a:lnTo>
                  <a:lnTo>
                    <a:pt x="251878" y="29513"/>
                  </a:lnTo>
                  <a:lnTo>
                    <a:pt x="252105" y="29739"/>
                  </a:lnTo>
                  <a:lnTo>
                    <a:pt x="253013" y="30761"/>
                  </a:lnTo>
                  <a:lnTo>
                    <a:pt x="254262" y="30307"/>
                  </a:lnTo>
                  <a:lnTo>
                    <a:pt x="254489" y="29966"/>
                  </a:lnTo>
                  <a:lnTo>
                    <a:pt x="254943" y="29172"/>
                  </a:lnTo>
                  <a:lnTo>
                    <a:pt x="255056" y="28150"/>
                  </a:lnTo>
                  <a:lnTo>
                    <a:pt x="255056" y="27129"/>
                  </a:lnTo>
                  <a:lnTo>
                    <a:pt x="255170" y="26107"/>
                  </a:lnTo>
                  <a:lnTo>
                    <a:pt x="255170" y="25653"/>
                  </a:lnTo>
                  <a:lnTo>
                    <a:pt x="254943" y="25086"/>
                  </a:lnTo>
                  <a:lnTo>
                    <a:pt x="254829" y="24405"/>
                  </a:lnTo>
                  <a:lnTo>
                    <a:pt x="255056" y="23610"/>
                  </a:lnTo>
                  <a:lnTo>
                    <a:pt x="255397" y="23269"/>
                  </a:lnTo>
                  <a:lnTo>
                    <a:pt x="255964" y="23042"/>
                  </a:lnTo>
                  <a:lnTo>
                    <a:pt x="256418" y="23042"/>
                  </a:lnTo>
                  <a:lnTo>
                    <a:pt x="256532" y="23269"/>
                  </a:lnTo>
                  <a:lnTo>
                    <a:pt x="256645" y="24178"/>
                  </a:lnTo>
                  <a:lnTo>
                    <a:pt x="257327" y="24518"/>
                  </a:lnTo>
                  <a:lnTo>
                    <a:pt x="257894" y="21113"/>
                  </a:lnTo>
                  <a:lnTo>
                    <a:pt x="256986" y="20999"/>
                  </a:lnTo>
                  <a:lnTo>
                    <a:pt x="256532" y="20772"/>
                  </a:lnTo>
                  <a:lnTo>
                    <a:pt x="255397" y="20318"/>
                  </a:lnTo>
                  <a:lnTo>
                    <a:pt x="254035" y="20091"/>
                  </a:lnTo>
                  <a:lnTo>
                    <a:pt x="249381" y="20886"/>
                  </a:lnTo>
                  <a:lnTo>
                    <a:pt x="247905" y="21567"/>
                  </a:lnTo>
                  <a:lnTo>
                    <a:pt x="246543" y="22475"/>
                  </a:lnTo>
                  <a:lnTo>
                    <a:pt x="245067" y="23269"/>
                  </a:lnTo>
                  <a:lnTo>
                    <a:pt x="243365" y="23383"/>
                  </a:lnTo>
                  <a:lnTo>
                    <a:pt x="241322" y="22248"/>
                  </a:lnTo>
                  <a:lnTo>
                    <a:pt x="238824" y="20318"/>
                  </a:lnTo>
                  <a:lnTo>
                    <a:pt x="238370" y="20205"/>
                  </a:lnTo>
                  <a:lnTo>
                    <a:pt x="236895" y="19637"/>
                  </a:lnTo>
                  <a:lnTo>
                    <a:pt x="237462" y="18048"/>
                  </a:lnTo>
                  <a:lnTo>
                    <a:pt x="237235" y="16799"/>
                  </a:lnTo>
                  <a:lnTo>
                    <a:pt x="236781" y="15778"/>
                  </a:lnTo>
                  <a:lnTo>
                    <a:pt x="236895" y="14756"/>
                  </a:lnTo>
                  <a:lnTo>
                    <a:pt x="237803" y="13621"/>
                  </a:lnTo>
                  <a:lnTo>
                    <a:pt x="240300" y="12259"/>
                  </a:lnTo>
                  <a:lnTo>
                    <a:pt x="241322" y="11237"/>
                  </a:lnTo>
                  <a:lnTo>
                    <a:pt x="242003" y="8400"/>
                  </a:lnTo>
                  <a:lnTo>
                    <a:pt x="242457" y="7378"/>
                  </a:lnTo>
                  <a:lnTo>
                    <a:pt x="243819" y="5448"/>
                  </a:lnTo>
                  <a:lnTo>
                    <a:pt x="244613" y="4994"/>
                  </a:lnTo>
                  <a:lnTo>
                    <a:pt x="245748" y="4994"/>
                  </a:lnTo>
                  <a:lnTo>
                    <a:pt x="250970" y="3973"/>
                  </a:lnTo>
                  <a:lnTo>
                    <a:pt x="252445" y="3178"/>
                  </a:lnTo>
                  <a:lnTo>
                    <a:pt x="251537" y="908"/>
                  </a:lnTo>
                  <a:lnTo>
                    <a:pt x="253127" y="0"/>
                  </a:lnTo>
                  <a:lnTo>
                    <a:pt x="255510" y="113"/>
                  </a:lnTo>
                  <a:lnTo>
                    <a:pt x="257327" y="908"/>
                  </a:lnTo>
                  <a:lnTo>
                    <a:pt x="257440" y="1929"/>
                  </a:lnTo>
                  <a:lnTo>
                    <a:pt x="257553" y="3746"/>
                  </a:lnTo>
                  <a:lnTo>
                    <a:pt x="257894" y="5448"/>
                  </a:lnTo>
                  <a:lnTo>
                    <a:pt x="258802" y="6129"/>
                  </a:lnTo>
                  <a:lnTo>
                    <a:pt x="260051" y="5335"/>
                  </a:lnTo>
                  <a:lnTo>
                    <a:pt x="260505" y="2157"/>
                  </a:lnTo>
                  <a:lnTo>
                    <a:pt x="261413" y="1248"/>
                  </a:lnTo>
                  <a:lnTo>
                    <a:pt x="262661" y="1703"/>
                  </a:lnTo>
                  <a:lnTo>
                    <a:pt x="263569" y="3065"/>
                  </a:lnTo>
                  <a:lnTo>
                    <a:pt x="264364" y="4767"/>
                  </a:lnTo>
                  <a:lnTo>
                    <a:pt x="265045" y="5902"/>
                  </a:lnTo>
                  <a:lnTo>
                    <a:pt x="266067" y="6129"/>
                  </a:lnTo>
                  <a:lnTo>
                    <a:pt x="267088" y="5902"/>
                  </a:lnTo>
                  <a:lnTo>
                    <a:pt x="267996" y="6129"/>
                  </a:lnTo>
                  <a:lnTo>
                    <a:pt x="268677" y="7605"/>
                  </a:lnTo>
                  <a:lnTo>
                    <a:pt x="268450" y="8173"/>
                  </a:lnTo>
                  <a:lnTo>
                    <a:pt x="267202" y="10102"/>
                  </a:lnTo>
                  <a:lnTo>
                    <a:pt x="266861" y="11010"/>
                  </a:lnTo>
                  <a:lnTo>
                    <a:pt x="267315" y="12145"/>
                  </a:lnTo>
                  <a:lnTo>
                    <a:pt x="268110" y="13054"/>
                  </a:lnTo>
                  <a:lnTo>
                    <a:pt x="268337" y="14189"/>
                  </a:lnTo>
                  <a:lnTo>
                    <a:pt x="268564" y="15097"/>
                  </a:lnTo>
                  <a:lnTo>
                    <a:pt x="273672" y="14983"/>
                  </a:lnTo>
                  <a:lnTo>
                    <a:pt x="272877" y="14075"/>
                  </a:lnTo>
                  <a:lnTo>
                    <a:pt x="273785" y="11237"/>
                  </a:lnTo>
                  <a:lnTo>
                    <a:pt x="276396" y="11351"/>
                  </a:lnTo>
                  <a:lnTo>
                    <a:pt x="279574" y="13167"/>
                  </a:lnTo>
                  <a:lnTo>
                    <a:pt x="282072" y="15551"/>
                  </a:lnTo>
                  <a:lnTo>
                    <a:pt x="280255" y="16005"/>
                  </a:lnTo>
                  <a:lnTo>
                    <a:pt x="280255" y="17026"/>
                  </a:lnTo>
                  <a:lnTo>
                    <a:pt x="281617" y="18389"/>
                  </a:lnTo>
                  <a:lnTo>
                    <a:pt x="281731" y="18502"/>
                  </a:lnTo>
                  <a:lnTo>
                    <a:pt x="284569" y="20658"/>
                  </a:lnTo>
                  <a:lnTo>
                    <a:pt x="286952" y="21340"/>
                  </a:lnTo>
                  <a:lnTo>
                    <a:pt x="290812" y="20999"/>
                  </a:lnTo>
                  <a:lnTo>
                    <a:pt x="294330" y="19864"/>
                  </a:lnTo>
                  <a:lnTo>
                    <a:pt x="295920" y="18162"/>
                  </a:lnTo>
                  <a:lnTo>
                    <a:pt x="297736" y="17480"/>
                  </a:lnTo>
                  <a:lnTo>
                    <a:pt x="308519" y="18729"/>
                  </a:lnTo>
                  <a:lnTo>
                    <a:pt x="313854" y="18729"/>
                  </a:lnTo>
                  <a:lnTo>
                    <a:pt x="315217" y="20772"/>
                  </a:lnTo>
                  <a:lnTo>
                    <a:pt x="318849" y="20772"/>
                  </a:lnTo>
                  <a:lnTo>
                    <a:pt x="322595" y="21680"/>
                  </a:lnTo>
                  <a:lnTo>
                    <a:pt x="349156" y="38253"/>
                  </a:lnTo>
                  <a:lnTo>
                    <a:pt x="349723" y="40750"/>
                  </a:lnTo>
                  <a:lnTo>
                    <a:pt x="349950" y="41658"/>
                  </a:lnTo>
                  <a:lnTo>
                    <a:pt x="352788" y="45971"/>
                  </a:lnTo>
                  <a:lnTo>
                    <a:pt x="356420" y="47674"/>
                  </a:lnTo>
                  <a:lnTo>
                    <a:pt x="359145" y="50171"/>
                  </a:lnTo>
                  <a:lnTo>
                    <a:pt x="359031" y="56187"/>
                  </a:lnTo>
                  <a:lnTo>
                    <a:pt x="358123" y="58344"/>
                  </a:lnTo>
                  <a:lnTo>
                    <a:pt x="354377" y="63111"/>
                  </a:lnTo>
                  <a:lnTo>
                    <a:pt x="353923" y="64360"/>
                  </a:lnTo>
                  <a:lnTo>
                    <a:pt x="353469" y="66857"/>
                  </a:lnTo>
                  <a:lnTo>
                    <a:pt x="353129" y="67879"/>
                  </a:lnTo>
                  <a:lnTo>
                    <a:pt x="349837" y="71851"/>
                  </a:lnTo>
                  <a:lnTo>
                    <a:pt x="346772" y="77186"/>
                  </a:lnTo>
                  <a:lnTo>
                    <a:pt x="345183" y="79911"/>
                  </a:lnTo>
                  <a:lnTo>
                    <a:pt x="343480" y="84678"/>
                  </a:lnTo>
                  <a:lnTo>
                    <a:pt x="343253" y="89446"/>
                  </a:lnTo>
                  <a:lnTo>
                    <a:pt x="344048" y="91829"/>
                  </a:lnTo>
                  <a:lnTo>
                    <a:pt x="345069" y="93872"/>
                  </a:lnTo>
                  <a:lnTo>
                    <a:pt x="345864" y="96143"/>
                  </a:lnTo>
                  <a:lnTo>
                    <a:pt x="345864" y="99207"/>
                  </a:lnTo>
                  <a:lnTo>
                    <a:pt x="344956" y="101137"/>
                  </a:lnTo>
                  <a:lnTo>
                    <a:pt x="343480" y="102612"/>
                  </a:lnTo>
                  <a:lnTo>
                    <a:pt x="342345" y="104088"/>
                  </a:lnTo>
                  <a:lnTo>
                    <a:pt x="342459" y="105450"/>
                  </a:lnTo>
                  <a:lnTo>
                    <a:pt x="344615" y="106132"/>
                  </a:lnTo>
                  <a:lnTo>
                    <a:pt x="350518" y="107153"/>
                  </a:lnTo>
                  <a:lnTo>
                    <a:pt x="352561" y="106472"/>
                  </a:lnTo>
                  <a:lnTo>
                    <a:pt x="354377" y="106926"/>
                  </a:lnTo>
                  <a:lnTo>
                    <a:pt x="359485" y="106245"/>
                  </a:lnTo>
                  <a:lnTo>
                    <a:pt x="361074" y="106472"/>
                  </a:lnTo>
                  <a:lnTo>
                    <a:pt x="379349" y="112261"/>
                  </a:lnTo>
                  <a:lnTo>
                    <a:pt x="379236" y="113850"/>
                  </a:lnTo>
                  <a:lnTo>
                    <a:pt x="379690" y="114191"/>
                  </a:lnTo>
                  <a:lnTo>
                    <a:pt x="380257" y="114191"/>
                  </a:lnTo>
                  <a:lnTo>
                    <a:pt x="380598" y="114645"/>
                  </a:lnTo>
                  <a:lnTo>
                    <a:pt x="380598" y="115439"/>
                  </a:lnTo>
                  <a:lnTo>
                    <a:pt x="380144" y="116801"/>
                  </a:lnTo>
                  <a:lnTo>
                    <a:pt x="379917" y="120093"/>
                  </a:lnTo>
                  <a:lnTo>
                    <a:pt x="379576" y="121569"/>
                  </a:lnTo>
                  <a:lnTo>
                    <a:pt x="379690" y="122931"/>
                  </a:lnTo>
                  <a:lnTo>
                    <a:pt x="380938" y="124633"/>
                  </a:lnTo>
                  <a:lnTo>
                    <a:pt x="383322" y="126450"/>
                  </a:lnTo>
                  <a:lnTo>
                    <a:pt x="393651" y="129741"/>
                  </a:lnTo>
                  <a:lnTo>
                    <a:pt x="397397" y="133260"/>
                  </a:lnTo>
                  <a:lnTo>
                    <a:pt x="399554" y="134509"/>
                  </a:lnTo>
                  <a:lnTo>
                    <a:pt x="403754" y="135871"/>
                  </a:lnTo>
                  <a:lnTo>
                    <a:pt x="405116" y="135871"/>
                  </a:lnTo>
                  <a:lnTo>
                    <a:pt x="405797" y="135871"/>
                  </a:lnTo>
                  <a:lnTo>
                    <a:pt x="408294" y="135190"/>
                  </a:lnTo>
                  <a:lnTo>
                    <a:pt x="412494" y="133033"/>
                  </a:lnTo>
                  <a:lnTo>
                    <a:pt x="413516" y="131558"/>
                  </a:lnTo>
                  <a:lnTo>
                    <a:pt x="413743" y="130422"/>
                  </a:lnTo>
                  <a:lnTo>
                    <a:pt x="413856" y="129287"/>
                  </a:lnTo>
                  <a:lnTo>
                    <a:pt x="414310" y="127471"/>
                  </a:lnTo>
                  <a:lnTo>
                    <a:pt x="415786" y="124974"/>
                  </a:lnTo>
                  <a:lnTo>
                    <a:pt x="417375" y="124633"/>
                  </a:lnTo>
                  <a:lnTo>
                    <a:pt x="419305" y="125088"/>
                  </a:lnTo>
                  <a:lnTo>
                    <a:pt x="421688" y="124974"/>
                  </a:lnTo>
                  <a:lnTo>
                    <a:pt x="421688" y="122363"/>
                  </a:lnTo>
                  <a:lnTo>
                    <a:pt x="423391" y="119072"/>
                  </a:lnTo>
                  <a:lnTo>
                    <a:pt x="425888" y="116234"/>
                  </a:lnTo>
                  <a:lnTo>
                    <a:pt x="428726" y="114645"/>
                  </a:lnTo>
                  <a:lnTo>
                    <a:pt x="429294" y="114531"/>
                  </a:lnTo>
                  <a:lnTo>
                    <a:pt x="429861" y="114645"/>
                  </a:lnTo>
                  <a:lnTo>
                    <a:pt x="430429" y="114985"/>
                  </a:lnTo>
                  <a:lnTo>
                    <a:pt x="430429" y="114985"/>
                  </a:lnTo>
                  <a:lnTo>
                    <a:pt x="430429" y="114985"/>
                  </a:lnTo>
                  <a:lnTo>
                    <a:pt x="431450" y="116120"/>
                  </a:lnTo>
                  <a:lnTo>
                    <a:pt x="433493" y="119412"/>
                  </a:lnTo>
                  <a:lnTo>
                    <a:pt x="436785" y="122023"/>
                  </a:lnTo>
                  <a:lnTo>
                    <a:pt x="437693" y="123044"/>
                  </a:lnTo>
                  <a:lnTo>
                    <a:pt x="438261" y="125428"/>
                  </a:lnTo>
                  <a:lnTo>
                    <a:pt x="437012" y="130196"/>
                  </a:lnTo>
                  <a:lnTo>
                    <a:pt x="437126" y="134055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115">
              <a:extLst>
                <a:ext uri="{FF2B5EF4-FFF2-40B4-BE49-F238E27FC236}">
                  <a16:creationId xmlns:a16="http://schemas.microsoft.com/office/drawing/2014/main" id="{4974AECB-23B0-44BE-B4BD-FDBC2CDDF3B1}"/>
                </a:ext>
              </a:extLst>
            </p:cNvPr>
            <p:cNvSpPr/>
            <p:nvPr/>
          </p:nvSpPr>
          <p:spPr>
            <a:xfrm>
              <a:off x="7216714" y="4317571"/>
              <a:ext cx="336236" cy="399721"/>
            </a:xfrm>
            <a:custGeom>
              <a:avLst/>
              <a:gdLst>
                <a:gd name="connsiteX0" fmla="*/ 372993 w 373333"/>
                <a:gd name="connsiteY0" fmla="*/ 50739 h 443822"/>
                <a:gd name="connsiteX1" fmla="*/ 373220 w 373333"/>
                <a:gd name="connsiteY1" fmla="*/ 55279 h 443822"/>
                <a:gd name="connsiteX2" fmla="*/ 373333 w 373333"/>
                <a:gd name="connsiteY2" fmla="*/ 57890 h 443822"/>
                <a:gd name="connsiteX3" fmla="*/ 372993 w 373333"/>
                <a:gd name="connsiteY3" fmla="*/ 60387 h 443822"/>
                <a:gd name="connsiteX4" fmla="*/ 372312 w 373333"/>
                <a:gd name="connsiteY4" fmla="*/ 63111 h 443822"/>
                <a:gd name="connsiteX5" fmla="*/ 370949 w 373333"/>
                <a:gd name="connsiteY5" fmla="*/ 66630 h 443822"/>
                <a:gd name="connsiteX6" fmla="*/ 370723 w 373333"/>
                <a:gd name="connsiteY6" fmla="*/ 67879 h 443822"/>
                <a:gd name="connsiteX7" fmla="*/ 370836 w 373333"/>
                <a:gd name="connsiteY7" fmla="*/ 69808 h 443822"/>
                <a:gd name="connsiteX8" fmla="*/ 371176 w 373333"/>
                <a:gd name="connsiteY8" fmla="*/ 70830 h 443822"/>
                <a:gd name="connsiteX9" fmla="*/ 371630 w 373333"/>
                <a:gd name="connsiteY9" fmla="*/ 71625 h 443822"/>
                <a:gd name="connsiteX10" fmla="*/ 371971 w 373333"/>
                <a:gd name="connsiteY10" fmla="*/ 72987 h 443822"/>
                <a:gd name="connsiteX11" fmla="*/ 372879 w 373333"/>
                <a:gd name="connsiteY11" fmla="*/ 84565 h 443822"/>
                <a:gd name="connsiteX12" fmla="*/ 372766 w 373333"/>
                <a:gd name="connsiteY12" fmla="*/ 90354 h 443822"/>
                <a:gd name="connsiteX13" fmla="*/ 371858 w 373333"/>
                <a:gd name="connsiteY13" fmla="*/ 95462 h 443822"/>
                <a:gd name="connsiteX14" fmla="*/ 369701 w 373333"/>
                <a:gd name="connsiteY14" fmla="*/ 100797 h 443822"/>
                <a:gd name="connsiteX15" fmla="*/ 361755 w 373333"/>
                <a:gd name="connsiteY15" fmla="*/ 113396 h 443822"/>
                <a:gd name="connsiteX16" fmla="*/ 360961 w 373333"/>
                <a:gd name="connsiteY16" fmla="*/ 115439 h 443822"/>
                <a:gd name="connsiteX17" fmla="*/ 359939 w 373333"/>
                <a:gd name="connsiteY17" fmla="*/ 118164 h 443822"/>
                <a:gd name="connsiteX18" fmla="*/ 359144 w 373333"/>
                <a:gd name="connsiteY18" fmla="*/ 123499 h 443822"/>
                <a:gd name="connsiteX19" fmla="*/ 358236 w 373333"/>
                <a:gd name="connsiteY19" fmla="*/ 140752 h 443822"/>
                <a:gd name="connsiteX20" fmla="*/ 357555 w 373333"/>
                <a:gd name="connsiteY20" fmla="*/ 146427 h 443822"/>
                <a:gd name="connsiteX21" fmla="*/ 355739 w 373333"/>
                <a:gd name="connsiteY21" fmla="*/ 149833 h 443822"/>
                <a:gd name="connsiteX22" fmla="*/ 352334 w 373333"/>
                <a:gd name="connsiteY22" fmla="*/ 148698 h 443822"/>
                <a:gd name="connsiteX23" fmla="*/ 350858 w 373333"/>
                <a:gd name="connsiteY23" fmla="*/ 148130 h 443822"/>
                <a:gd name="connsiteX24" fmla="*/ 346091 w 373333"/>
                <a:gd name="connsiteY24" fmla="*/ 148811 h 443822"/>
                <a:gd name="connsiteX25" fmla="*/ 340983 w 373333"/>
                <a:gd name="connsiteY25" fmla="*/ 147222 h 443822"/>
                <a:gd name="connsiteX26" fmla="*/ 331789 w 373333"/>
                <a:gd name="connsiteY26" fmla="*/ 147336 h 443822"/>
                <a:gd name="connsiteX27" fmla="*/ 328497 w 373333"/>
                <a:gd name="connsiteY27" fmla="*/ 148357 h 443822"/>
                <a:gd name="connsiteX28" fmla="*/ 326794 w 373333"/>
                <a:gd name="connsiteY28" fmla="*/ 149606 h 443822"/>
                <a:gd name="connsiteX29" fmla="*/ 325091 w 373333"/>
                <a:gd name="connsiteY29" fmla="*/ 150854 h 443822"/>
                <a:gd name="connsiteX30" fmla="*/ 325886 w 373333"/>
                <a:gd name="connsiteY30" fmla="*/ 152557 h 443822"/>
                <a:gd name="connsiteX31" fmla="*/ 325659 w 373333"/>
                <a:gd name="connsiteY31" fmla="*/ 154033 h 443822"/>
                <a:gd name="connsiteX32" fmla="*/ 325205 w 373333"/>
                <a:gd name="connsiteY32" fmla="*/ 155395 h 443822"/>
                <a:gd name="connsiteX33" fmla="*/ 325205 w 373333"/>
                <a:gd name="connsiteY33" fmla="*/ 156757 h 443822"/>
                <a:gd name="connsiteX34" fmla="*/ 325886 w 373333"/>
                <a:gd name="connsiteY34" fmla="*/ 157778 h 443822"/>
                <a:gd name="connsiteX35" fmla="*/ 329064 w 373333"/>
                <a:gd name="connsiteY35" fmla="*/ 160503 h 443822"/>
                <a:gd name="connsiteX36" fmla="*/ 323729 w 373333"/>
                <a:gd name="connsiteY36" fmla="*/ 163227 h 443822"/>
                <a:gd name="connsiteX37" fmla="*/ 322140 w 373333"/>
                <a:gd name="connsiteY37" fmla="*/ 163341 h 443822"/>
                <a:gd name="connsiteX38" fmla="*/ 323389 w 373333"/>
                <a:gd name="connsiteY38" fmla="*/ 165837 h 443822"/>
                <a:gd name="connsiteX39" fmla="*/ 323729 w 373333"/>
                <a:gd name="connsiteY39" fmla="*/ 168675 h 443822"/>
                <a:gd name="connsiteX40" fmla="*/ 323843 w 373333"/>
                <a:gd name="connsiteY40" fmla="*/ 171513 h 443822"/>
                <a:gd name="connsiteX41" fmla="*/ 324410 w 373333"/>
                <a:gd name="connsiteY41" fmla="*/ 173897 h 443822"/>
                <a:gd name="connsiteX42" fmla="*/ 326340 w 373333"/>
                <a:gd name="connsiteY42" fmla="*/ 176167 h 443822"/>
                <a:gd name="connsiteX43" fmla="*/ 328951 w 373333"/>
                <a:gd name="connsiteY43" fmla="*/ 177416 h 443822"/>
                <a:gd name="connsiteX44" fmla="*/ 336670 w 373333"/>
                <a:gd name="connsiteY44" fmla="*/ 178551 h 443822"/>
                <a:gd name="connsiteX45" fmla="*/ 341664 w 373333"/>
                <a:gd name="connsiteY45" fmla="*/ 180480 h 443822"/>
                <a:gd name="connsiteX46" fmla="*/ 344388 w 373333"/>
                <a:gd name="connsiteY46" fmla="*/ 180934 h 443822"/>
                <a:gd name="connsiteX47" fmla="*/ 346885 w 373333"/>
                <a:gd name="connsiteY47" fmla="*/ 180708 h 443822"/>
                <a:gd name="connsiteX48" fmla="*/ 349269 w 373333"/>
                <a:gd name="connsiteY48" fmla="*/ 180026 h 443822"/>
                <a:gd name="connsiteX49" fmla="*/ 350177 w 373333"/>
                <a:gd name="connsiteY49" fmla="*/ 179118 h 443822"/>
                <a:gd name="connsiteX50" fmla="*/ 350745 w 373333"/>
                <a:gd name="connsiteY50" fmla="*/ 178097 h 443822"/>
                <a:gd name="connsiteX51" fmla="*/ 351312 w 373333"/>
                <a:gd name="connsiteY51" fmla="*/ 177756 h 443822"/>
                <a:gd name="connsiteX52" fmla="*/ 357215 w 373333"/>
                <a:gd name="connsiteY52" fmla="*/ 187405 h 443822"/>
                <a:gd name="connsiteX53" fmla="*/ 358577 w 373333"/>
                <a:gd name="connsiteY53" fmla="*/ 191491 h 443822"/>
                <a:gd name="connsiteX54" fmla="*/ 357782 w 373333"/>
                <a:gd name="connsiteY54" fmla="*/ 197280 h 443822"/>
                <a:gd name="connsiteX55" fmla="*/ 355853 w 373333"/>
                <a:gd name="connsiteY55" fmla="*/ 201820 h 443822"/>
                <a:gd name="connsiteX56" fmla="*/ 355172 w 373333"/>
                <a:gd name="connsiteY56" fmla="*/ 204204 h 443822"/>
                <a:gd name="connsiteX57" fmla="*/ 355058 w 373333"/>
                <a:gd name="connsiteY57" fmla="*/ 207155 h 443822"/>
                <a:gd name="connsiteX58" fmla="*/ 355966 w 373333"/>
                <a:gd name="connsiteY58" fmla="*/ 210560 h 443822"/>
                <a:gd name="connsiteX59" fmla="*/ 356534 w 373333"/>
                <a:gd name="connsiteY59" fmla="*/ 211582 h 443822"/>
                <a:gd name="connsiteX60" fmla="*/ 356761 w 373333"/>
                <a:gd name="connsiteY60" fmla="*/ 212036 h 443822"/>
                <a:gd name="connsiteX61" fmla="*/ 356534 w 373333"/>
                <a:gd name="connsiteY61" fmla="*/ 212831 h 443822"/>
                <a:gd name="connsiteX62" fmla="*/ 352220 w 373333"/>
                <a:gd name="connsiteY62" fmla="*/ 215441 h 443822"/>
                <a:gd name="connsiteX63" fmla="*/ 351199 w 373333"/>
                <a:gd name="connsiteY63" fmla="*/ 216690 h 443822"/>
                <a:gd name="connsiteX64" fmla="*/ 348929 w 373333"/>
                <a:gd name="connsiteY64" fmla="*/ 220436 h 443822"/>
                <a:gd name="connsiteX65" fmla="*/ 346999 w 373333"/>
                <a:gd name="connsiteY65" fmla="*/ 222138 h 443822"/>
                <a:gd name="connsiteX66" fmla="*/ 342799 w 373333"/>
                <a:gd name="connsiteY66" fmla="*/ 223955 h 443822"/>
                <a:gd name="connsiteX67" fmla="*/ 340869 w 373333"/>
                <a:gd name="connsiteY67" fmla="*/ 225884 h 443822"/>
                <a:gd name="connsiteX68" fmla="*/ 338713 w 373333"/>
                <a:gd name="connsiteY68" fmla="*/ 230311 h 443822"/>
                <a:gd name="connsiteX69" fmla="*/ 337464 w 373333"/>
                <a:gd name="connsiteY69" fmla="*/ 231446 h 443822"/>
                <a:gd name="connsiteX70" fmla="*/ 331675 w 373333"/>
                <a:gd name="connsiteY70" fmla="*/ 232127 h 443822"/>
                <a:gd name="connsiteX71" fmla="*/ 331107 w 373333"/>
                <a:gd name="connsiteY71" fmla="*/ 232241 h 443822"/>
                <a:gd name="connsiteX72" fmla="*/ 329518 w 373333"/>
                <a:gd name="connsiteY72" fmla="*/ 233149 h 443822"/>
                <a:gd name="connsiteX73" fmla="*/ 327929 w 373333"/>
                <a:gd name="connsiteY73" fmla="*/ 234851 h 443822"/>
                <a:gd name="connsiteX74" fmla="*/ 327475 w 373333"/>
                <a:gd name="connsiteY74" fmla="*/ 235759 h 443822"/>
                <a:gd name="connsiteX75" fmla="*/ 326681 w 373333"/>
                <a:gd name="connsiteY75" fmla="*/ 237803 h 443822"/>
                <a:gd name="connsiteX76" fmla="*/ 325886 w 373333"/>
                <a:gd name="connsiteY76" fmla="*/ 238824 h 443822"/>
                <a:gd name="connsiteX77" fmla="*/ 324751 w 373333"/>
                <a:gd name="connsiteY77" fmla="*/ 239392 h 443822"/>
                <a:gd name="connsiteX78" fmla="*/ 323729 w 373333"/>
                <a:gd name="connsiteY78" fmla="*/ 239505 h 443822"/>
                <a:gd name="connsiteX79" fmla="*/ 322821 w 373333"/>
                <a:gd name="connsiteY79" fmla="*/ 239960 h 443822"/>
                <a:gd name="connsiteX80" fmla="*/ 322140 w 373333"/>
                <a:gd name="connsiteY80" fmla="*/ 241549 h 443822"/>
                <a:gd name="connsiteX81" fmla="*/ 322367 w 373333"/>
                <a:gd name="connsiteY81" fmla="*/ 243932 h 443822"/>
                <a:gd name="connsiteX82" fmla="*/ 323957 w 373333"/>
                <a:gd name="connsiteY82" fmla="*/ 245067 h 443822"/>
                <a:gd name="connsiteX83" fmla="*/ 326113 w 373333"/>
                <a:gd name="connsiteY83" fmla="*/ 245748 h 443822"/>
                <a:gd name="connsiteX84" fmla="*/ 332470 w 373333"/>
                <a:gd name="connsiteY84" fmla="*/ 249267 h 443822"/>
                <a:gd name="connsiteX85" fmla="*/ 334967 w 373333"/>
                <a:gd name="connsiteY85" fmla="*/ 251878 h 443822"/>
                <a:gd name="connsiteX86" fmla="*/ 335421 w 373333"/>
                <a:gd name="connsiteY86" fmla="*/ 252673 h 443822"/>
                <a:gd name="connsiteX87" fmla="*/ 335648 w 373333"/>
                <a:gd name="connsiteY87" fmla="*/ 253694 h 443822"/>
                <a:gd name="connsiteX88" fmla="*/ 335534 w 373333"/>
                <a:gd name="connsiteY88" fmla="*/ 255624 h 443822"/>
                <a:gd name="connsiteX89" fmla="*/ 335080 w 373333"/>
                <a:gd name="connsiteY89" fmla="*/ 256078 h 443822"/>
                <a:gd name="connsiteX90" fmla="*/ 334286 w 373333"/>
                <a:gd name="connsiteY90" fmla="*/ 256191 h 443822"/>
                <a:gd name="connsiteX91" fmla="*/ 333491 w 373333"/>
                <a:gd name="connsiteY91" fmla="*/ 257099 h 443822"/>
                <a:gd name="connsiteX92" fmla="*/ 331221 w 373333"/>
                <a:gd name="connsiteY92" fmla="*/ 261072 h 443822"/>
                <a:gd name="connsiteX93" fmla="*/ 328951 w 373333"/>
                <a:gd name="connsiteY93" fmla="*/ 263796 h 443822"/>
                <a:gd name="connsiteX94" fmla="*/ 326340 w 373333"/>
                <a:gd name="connsiteY94" fmla="*/ 265272 h 443822"/>
                <a:gd name="connsiteX95" fmla="*/ 317713 w 373333"/>
                <a:gd name="connsiteY95" fmla="*/ 265499 h 443822"/>
                <a:gd name="connsiteX96" fmla="*/ 308065 w 373333"/>
                <a:gd name="connsiteY96" fmla="*/ 268791 h 443822"/>
                <a:gd name="connsiteX97" fmla="*/ 303298 w 373333"/>
                <a:gd name="connsiteY97" fmla="*/ 272423 h 443822"/>
                <a:gd name="connsiteX98" fmla="*/ 301708 w 373333"/>
                <a:gd name="connsiteY98" fmla="*/ 273104 h 443822"/>
                <a:gd name="connsiteX99" fmla="*/ 299779 w 373333"/>
                <a:gd name="connsiteY99" fmla="*/ 273104 h 443822"/>
                <a:gd name="connsiteX100" fmla="*/ 293536 w 373333"/>
                <a:gd name="connsiteY100" fmla="*/ 271288 h 443822"/>
                <a:gd name="connsiteX101" fmla="*/ 294330 w 373333"/>
                <a:gd name="connsiteY101" fmla="*/ 274807 h 443822"/>
                <a:gd name="connsiteX102" fmla="*/ 293876 w 373333"/>
                <a:gd name="connsiteY102" fmla="*/ 276396 h 443822"/>
                <a:gd name="connsiteX103" fmla="*/ 290244 w 373333"/>
                <a:gd name="connsiteY103" fmla="*/ 277418 h 443822"/>
                <a:gd name="connsiteX104" fmla="*/ 289904 w 373333"/>
                <a:gd name="connsiteY104" fmla="*/ 275034 h 443822"/>
                <a:gd name="connsiteX105" fmla="*/ 288314 w 373333"/>
                <a:gd name="connsiteY105" fmla="*/ 274126 h 443822"/>
                <a:gd name="connsiteX106" fmla="*/ 284569 w 373333"/>
                <a:gd name="connsiteY106" fmla="*/ 273558 h 443822"/>
                <a:gd name="connsiteX107" fmla="*/ 284115 w 373333"/>
                <a:gd name="connsiteY107" fmla="*/ 272991 h 443822"/>
                <a:gd name="connsiteX108" fmla="*/ 283093 w 373333"/>
                <a:gd name="connsiteY108" fmla="*/ 271061 h 443822"/>
                <a:gd name="connsiteX109" fmla="*/ 282412 w 373333"/>
                <a:gd name="connsiteY109" fmla="*/ 270380 h 443822"/>
                <a:gd name="connsiteX110" fmla="*/ 281617 w 373333"/>
                <a:gd name="connsiteY110" fmla="*/ 270266 h 443822"/>
                <a:gd name="connsiteX111" fmla="*/ 278553 w 373333"/>
                <a:gd name="connsiteY111" fmla="*/ 270947 h 443822"/>
                <a:gd name="connsiteX112" fmla="*/ 275261 w 373333"/>
                <a:gd name="connsiteY112" fmla="*/ 269585 h 443822"/>
                <a:gd name="connsiteX113" fmla="*/ 272196 w 373333"/>
                <a:gd name="connsiteY113" fmla="*/ 267088 h 443822"/>
                <a:gd name="connsiteX114" fmla="*/ 269018 w 373333"/>
                <a:gd name="connsiteY114" fmla="*/ 265613 h 443822"/>
                <a:gd name="connsiteX115" fmla="*/ 265726 w 373333"/>
                <a:gd name="connsiteY115" fmla="*/ 267429 h 443822"/>
                <a:gd name="connsiteX116" fmla="*/ 266975 w 373333"/>
                <a:gd name="connsiteY116" fmla="*/ 268337 h 443822"/>
                <a:gd name="connsiteX117" fmla="*/ 270607 w 373333"/>
                <a:gd name="connsiteY117" fmla="*/ 272196 h 443822"/>
                <a:gd name="connsiteX118" fmla="*/ 271855 w 373333"/>
                <a:gd name="connsiteY118" fmla="*/ 274239 h 443822"/>
                <a:gd name="connsiteX119" fmla="*/ 270266 w 373333"/>
                <a:gd name="connsiteY119" fmla="*/ 273899 h 443822"/>
                <a:gd name="connsiteX120" fmla="*/ 267996 w 373333"/>
                <a:gd name="connsiteY120" fmla="*/ 273331 h 443822"/>
                <a:gd name="connsiteX121" fmla="*/ 264818 w 373333"/>
                <a:gd name="connsiteY121" fmla="*/ 272537 h 443822"/>
                <a:gd name="connsiteX122" fmla="*/ 260845 w 373333"/>
                <a:gd name="connsiteY122" fmla="*/ 273558 h 443822"/>
                <a:gd name="connsiteX123" fmla="*/ 259483 w 373333"/>
                <a:gd name="connsiteY123" fmla="*/ 274353 h 443822"/>
                <a:gd name="connsiteX124" fmla="*/ 257440 w 373333"/>
                <a:gd name="connsiteY124" fmla="*/ 275828 h 443822"/>
                <a:gd name="connsiteX125" fmla="*/ 255510 w 373333"/>
                <a:gd name="connsiteY125" fmla="*/ 276623 h 443822"/>
                <a:gd name="connsiteX126" fmla="*/ 251537 w 373333"/>
                <a:gd name="connsiteY126" fmla="*/ 277304 h 443822"/>
                <a:gd name="connsiteX127" fmla="*/ 249948 w 373333"/>
                <a:gd name="connsiteY127" fmla="*/ 278439 h 443822"/>
                <a:gd name="connsiteX128" fmla="*/ 249608 w 373333"/>
                <a:gd name="connsiteY128" fmla="*/ 279801 h 443822"/>
                <a:gd name="connsiteX129" fmla="*/ 251764 w 373333"/>
                <a:gd name="connsiteY129" fmla="*/ 281504 h 443822"/>
                <a:gd name="connsiteX130" fmla="*/ 253013 w 373333"/>
                <a:gd name="connsiteY130" fmla="*/ 284569 h 443822"/>
                <a:gd name="connsiteX131" fmla="*/ 252786 w 373333"/>
                <a:gd name="connsiteY131" fmla="*/ 287747 h 443822"/>
                <a:gd name="connsiteX132" fmla="*/ 251197 w 373333"/>
                <a:gd name="connsiteY132" fmla="*/ 289336 h 443822"/>
                <a:gd name="connsiteX133" fmla="*/ 250629 w 373333"/>
                <a:gd name="connsiteY133" fmla="*/ 289904 h 443822"/>
                <a:gd name="connsiteX134" fmla="*/ 250516 w 373333"/>
                <a:gd name="connsiteY134" fmla="*/ 291606 h 443822"/>
                <a:gd name="connsiteX135" fmla="*/ 251424 w 373333"/>
                <a:gd name="connsiteY135" fmla="*/ 291947 h 443822"/>
                <a:gd name="connsiteX136" fmla="*/ 254262 w 373333"/>
                <a:gd name="connsiteY136" fmla="*/ 291833 h 443822"/>
                <a:gd name="connsiteX137" fmla="*/ 255397 w 373333"/>
                <a:gd name="connsiteY137" fmla="*/ 292401 h 443822"/>
                <a:gd name="connsiteX138" fmla="*/ 257553 w 373333"/>
                <a:gd name="connsiteY138" fmla="*/ 293990 h 443822"/>
                <a:gd name="connsiteX139" fmla="*/ 258575 w 373333"/>
                <a:gd name="connsiteY139" fmla="*/ 295011 h 443822"/>
                <a:gd name="connsiteX140" fmla="*/ 257326 w 373333"/>
                <a:gd name="connsiteY140" fmla="*/ 299439 h 443822"/>
                <a:gd name="connsiteX141" fmla="*/ 259597 w 373333"/>
                <a:gd name="connsiteY141" fmla="*/ 302276 h 443822"/>
                <a:gd name="connsiteX142" fmla="*/ 266180 w 373333"/>
                <a:gd name="connsiteY142" fmla="*/ 305114 h 443822"/>
                <a:gd name="connsiteX143" fmla="*/ 265045 w 373333"/>
                <a:gd name="connsiteY143" fmla="*/ 308633 h 443822"/>
                <a:gd name="connsiteX144" fmla="*/ 264477 w 373333"/>
                <a:gd name="connsiteY144" fmla="*/ 310903 h 443822"/>
                <a:gd name="connsiteX145" fmla="*/ 264931 w 373333"/>
                <a:gd name="connsiteY145" fmla="*/ 312833 h 443822"/>
                <a:gd name="connsiteX146" fmla="*/ 271402 w 373333"/>
                <a:gd name="connsiteY146" fmla="*/ 321686 h 443822"/>
                <a:gd name="connsiteX147" fmla="*/ 275261 w 373333"/>
                <a:gd name="connsiteY147" fmla="*/ 326227 h 443822"/>
                <a:gd name="connsiteX148" fmla="*/ 275942 w 373333"/>
                <a:gd name="connsiteY148" fmla="*/ 331335 h 443822"/>
                <a:gd name="connsiteX149" fmla="*/ 276396 w 373333"/>
                <a:gd name="connsiteY149" fmla="*/ 334172 h 443822"/>
                <a:gd name="connsiteX150" fmla="*/ 276056 w 373333"/>
                <a:gd name="connsiteY150" fmla="*/ 337237 h 443822"/>
                <a:gd name="connsiteX151" fmla="*/ 275261 w 373333"/>
                <a:gd name="connsiteY151" fmla="*/ 340529 h 443822"/>
                <a:gd name="connsiteX152" fmla="*/ 275147 w 373333"/>
                <a:gd name="connsiteY152" fmla="*/ 343367 h 443822"/>
                <a:gd name="connsiteX153" fmla="*/ 276623 w 373333"/>
                <a:gd name="connsiteY153" fmla="*/ 345069 h 443822"/>
                <a:gd name="connsiteX154" fmla="*/ 276056 w 373333"/>
                <a:gd name="connsiteY154" fmla="*/ 346431 h 443822"/>
                <a:gd name="connsiteX155" fmla="*/ 275715 w 373333"/>
                <a:gd name="connsiteY155" fmla="*/ 349837 h 443822"/>
                <a:gd name="connsiteX156" fmla="*/ 275147 w 373333"/>
                <a:gd name="connsiteY156" fmla="*/ 351766 h 443822"/>
                <a:gd name="connsiteX157" fmla="*/ 274239 w 373333"/>
                <a:gd name="connsiteY157" fmla="*/ 353128 h 443822"/>
                <a:gd name="connsiteX158" fmla="*/ 271742 w 373333"/>
                <a:gd name="connsiteY158" fmla="*/ 354831 h 443822"/>
                <a:gd name="connsiteX159" fmla="*/ 270721 w 373333"/>
                <a:gd name="connsiteY159" fmla="*/ 355853 h 443822"/>
                <a:gd name="connsiteX160" fmla="*/ 265726 w 373333"/>
                <a:gd name="connsiteY160" fmla="*/ 365047 h 443822"/>
                <a:gd name="connsiteX161" fmla="*/ 263683 w 373333"/>
                <a:gd name="connsiteY161" fmla="*/ 367544 h 443822"/>
                <a:gd name="connsiteX162" fmla="*/ 262661 w 373333"/>
                <a:gd name="connsiteY162" fmla="*/ 369247 h 443822"/>
                <a:gd name="connsiteX163" fmla="*/ 261867 w 373333"/>
                <a:gd name="connsiteY163" fmla="*/ 372311 h 443822"/>
                <a:gd name="connsiteX164" fmla="*/ 261640 w 373333"/>
                <a:gd name="connsiteY164" fmla="*/ 375717 h 443822"/>
                <a:gd name="connsiteX165" fmla="*/ 262321 w 373333"/>
                <a:gd name="connsiteY165" fmla="*/ 378555 h 443822"/>
                <a:gd name="connsiteX166" fmla="*/ 264591 w 373333"/>
                <a:gd name="connsiteY166" fmla="*/ 379803 h 443822"/>
                <a:gd name="connsiteX167" fmla="*/ 269472 w 373333"/>
                <a:gd name="connsiteY167" fmla="*/ 376512 h 443822"/>
                <a:gd name="connsiteX168" fmla="*/ 271742 w 373333"/>
                <a:gd name="connsiteY168" fmla="*/ 377306 h 443822"/>
                <a:gd name="connsiteX169" fmla="*/ 270947 w 373333"/>
                <a:gd name="connsiteY169" fmla="*/ 377760 h 443822"/>
                <a:gd name="connsiteX170" fmla="*/ 268677 w 373333"/>
                <a:gd name="connsiteY170" fmla="*/ 379576 h 443822"/>
                <a:gd name="connsiteX171" fmla="*/ 270721 w 373333"/>
                <a:gd name="connsiteY171" fmla="*/ 381506 h 443822"/>
                <a:gd name="connsiteX172" fmla="*/ 269245 w 373333"/>
                <a:gd name="connsiteY172" fmla="*/ 383436 h 443822"/>
                <a:gd name="connsiteX173" fmla="*/ 263683 w 373333"/>
                <a:gd name="connsiteY173" fmla="*/ 386387 h 443822"/>
                <a:gd name="connsiteX174" fmla="*/ 254716 w 373333"/>
                <a:gd name="connsiteY174" fmla="*/ 393424 h 443822"/>
                <a:gd name="connsiteX175" fmla="*/ 253467 w 373333"/>
                <a:gd name="connsiteY175" fmla="*/ 394900 h 443822"/>
                <a:gd name="connsiteX176" fmla="*/ 251651 w 373333"/>
                <a:gd name="connsiteY176" fmla="*/ 398873 h 443822"/>
                <a:gd name="connsiteX177" fmla="*/ 250402 w 373333"/>
                <a:gd name="connsiteY177" fmla="*/ 400235 h 443822"/>
                <a:gd name="connsiteX178" fmla="*/ 248586 w 373333"/>
                <a:gd name="connsiteY178" fmla="*/ 400462 h 443822"/>
                <a:gd name="connsiteX179" fmla="*/ 247338 w 373333"/>
                <a:gd name="connsiteY179" fmla="*/ 399327 h 443822"/>
                <a:gd name="connsiteX180" fmla="*/ 246202 w 373333"/>
                <a:gd name="connsiteY180" fmla="*/ 397851 h 443822"/>
                <a:gd name="connsiteX181" fmla="*/ 244840 w 373333"/>
                <a:gd name="connsiteY181" fmla="*/ 397057 h 443822"/>
                <a:gd name="connsiteX182" fmla="*/ 242116 w 373333"/>
                <a:gd name="connsiteY182" fmla="*/ 398532 h 443822"/>
                <a:gd name="connsiteX183" fmla="*/ 242684 w 373333"/>
                <a:gd name="connsiteY183" fmla="*/ 402165 h 443822"/>
                <a:gd name="connsiteX184" fmla="*/ 244159 w 373333"/>
                <a:gd name="connsiteY184" fmla="*/ 406592 h 443822"/>
                <a:gd name="connsiteX185" fmla="*/ 244273 w 373333"/>
                <a:gd name="connsiteY185" fmla="*/ 410451 h 443822"/>
                <a:gd name="connsiteX186" fmla="*/ 245635 w 373333"/>
                <a:gd name="connsiteY186" fmla="*/ 410224 h 443822"/>
                <a:gd name="connsiteX187" fmla="*/ 248132 w 373333"/>
                <a:gd name="connsiteY187" fmla="*/ 408975 h 443822"/>
                <a:gd name="connsiteX188" fmla="*/ 249494 w 373333"/>
                <a:gd name="connsiteY188" fmla="*/ 408635 h 443822"/>
                <a:gd name="connsiteX189" fmla="*/ 250856 w 373333"/>
                <a:gd name="connsiteY189" fmla="*/ 408862 h 443822"/>
                <a:gd name="connsiteX190" fmla="*/ 253354 w 373333"/>
                <a:gd name="connsiteY190" fmla="*/ 409656 h 443822"/>
                <a:gd name="connsiteX191" fmla="*/ 256872 w 373333"/>
                <a:gd name="connsiteY191" fmla="*/ 409202 h 443822"/>
                <a:gd name="connsiteX192" fmla="*/ 257099 w 373333"/>
                <a:gd name="connsiteY192" fmla="*/ 409997 h 443822"/>
                <a:gd name="connsiteX193" fmla="*/ 256532 w 373333"/>
                <a:gd name="connsiteY193" fmla="*/ 411246 h 443822"/>
                <a:gd name="connsiteX194" fmla="*/ 256191 w 373333"/>
                <a:gd name="connsiteY194" fmla="*/ 412494 h 443822"/>
                <a:gd name="connsiteX195" fmla="*/ 256305 w 373333"/>
                <a:gd name="connsiteY195" fmla="*/ 414764 h 443822"/>
                <a:gd name="connsiteX196" fmla="*/ 256532 w 373333"/>
                <a:gd name="connsiteY196" fmla="*/ 416013 h 443822"/>
                <a:gd name="connsiteX197" fmla="*/ 257326 w 373333"/>
                <a:gd name="connsiteY197" fmla="*/ 416807 h 443822"/>
                <a:gd name="connsiteX198" fmla="*/ 259597 w 373333"/>
                <a:gd name="connsiteY198" fmla="*/ 418283 h 443822"/>
                <a:gd name="connsiteX199" fmla="*/ 262775 w 373333"/>
                <a:gd name="connsiteY199" fmla="*/ 419418 h 443822"/>
                <a:gd name="connsiteX200" fmla="*/ 262548 w 373333"/>
                <a:gd name="connsiteY200" fmla="*/ 419986 h 443822"/>
                <a:gd name="connsiteX201" fmla="*/ 261980 w 373333"/>
                <a:gd name="connsiteY201" fmla="*/ 420780 h 443822"/>
                <a:gd name="connsiteX202" fmla="*/ 261753 w 373333"/>
                <a:gd name="connsiteY202" fmla="*/ 421802 h 443822"/>
                <a:gd name="connsiteX203" fmla="*/ 262548 w 373333"/>
                <a:gd name="connsiteY203" fmla="*/ 424980 h 443822"/>
                <a:gd name="connsiteX204" fmla="*/ 262548 w 373333"/>
                <a:gd name="connsiteY204" fmla="*/ 426229 h 443822"/>
                <a:gd name="connsiteX205" fmla="*/ 261980 w 373333"/>
                <a:gd name="connsiteY205" fmla="*/ 427818 h 443822"/>
                <a:gd name="connsiteX206" fmla="*/ 260845 w 373333"/>
                <a:gd name="connsiteY206" fmla="*/ 429066 h 443822"/>
                <a:gd name="connsiteX207" fmla="*/ 258689 w 373333"/>
                <a:gd name="connsiteY207" fmla="*/ 428839 h 443822"/>
                <a:gd name="connsiteX208" fmla="*/ 257326 w 373333"/>
                <a:gd name="connsiteY208" fmla="*/ 429634 h 443822"/>
                <a:gd name="connsiteX209" fmla="*/ 256418 w 373333"/>
                <a:gd name="connsiteY209" fmla="*/ 431223 h 443822"/>
                <a:gd name="connsiteX210" fmla="*/ 256532 w 373333"/>
                <a:gd name="connsiteY210" fmla="*/ 432585 h 443822"/>
                <a:gd name="connsiteX211" fmla="*/ 256759 w 373333"/>
                <a:gd name="connsiteY211" fmla="*/ 433947 h 443822"/>
                <a:gd name="connsiteX212" fmla="*/ 256305 w 373333"/>
                <a:gd name="connsiteY212" fmla="*/ 435764 h 443822"/>
                <a:gd name="connsiteX213" fmla="*/ 254943 w 373333"/>
                <a:gd name="connsiteY213" fmla="*/ 437012 h 443822"/>
                <a:gd name="connsiteX214" fmla="*/ 253467 w 373333"/>
                <a:gd name="connsiteY214" fmla="*/ 436672 h 443822"/>
                <a:gd name="connsiteX215" fmla="*/ 253921 w 373333"/>
                <a:gd name="connsiteY215" fmla="*/ 438601 h 443822"/>
                <a:gd name="connsiteX216" fmla="*/ 254716 w 373333"/>
                <a:gd name="connsiteY216" fmla="*/ 439850 h 443822"/>
                <a:gd name="connsiteX217" fmla="*/ 255624 w 373333"/>
                <a:gd name="connsiteY217" fmla="*/ 440531 h 443822"/>
                <a:gd name="connsiteX218" fmla="*/ 256305 w 373333"/>
                <a:gd name="connsiteY218" fmla="*/ 441439 h 443822"/>
                <a:gd name="connsiteX219" fmla="*/ 256078 w 373333"/>
                <a:gd name="connsiteY219" fmla="*/ 443482 h 443822"/>
                <a:gd name="connsiteX220" fmla="*/ 254148 w 373333"/>
                <a:gd name="connsiteY220" fmla="*/ 443823 h 443822"/>
                <a:gd name="connsiteX221" fmla="*/ 247110 w 373333"/>
                <a:gd name="connsiteY221" fmla="*/ 443596 h 443822"/>
                <a:gd name="connsiteX222" fmla="*/ 246089 w 373333"/>
                <a:gd name="connsiteY222" fmla="*/ 443255 h 443822"/>
                <a:gd name="connsiteX223" fmla="*/ 244954 w 373333"/>
                <a:gd name="connsiteY223" fmla="*/ 442915 h 443822"/>
                <a:gd name="connsiteX224" fmla="*/ 236554 w 373333"/>
                <a:gd name="connsiteY224" fmla="*/ 443142 h 443822"/>
                <a:gd name="connsiteX225" fmla="*/ 235533 w 373333"/>
                <a:gd name="connsiteY225" fmla="*/ 442461 h 443822"/>
                <a:gd name="connsiteX226" fmla="*/ 233489 w 373333"/>
                <a:gd name="connsiteY226" fmla="*/ 440304 h 443822"/>
                <a:gd name="connsiteX227" fmla="*/ 232468 w 373333"/>
                <a:gd name="connsiteY227" fmla="*/ 439963 h 443822"/>
                <a:gd name="connsiteX228" fmla="*/ 231560 w 373333"/>
                <a:gd name="connsiteY228" fmla="*/ 440645 h 443822"/>
                <a:gd name="connsiteX229" fmla="*/ 230538 w 373333"/>
                <a:gd name="connsiteY229" fmla="*/ 442233 h 443822"/>
                <a:gd name="connsiteX230" fmla="*/ 230084 w 373333"/>
                <a:gd name="connsiteY230" fmla="*/ 442915 h 443822"/>
                <a:gd name="connsiteX231" fmla="*/ 229062 w 373333"/>
                <a:gd name="connsiteY231" fmla="*/ 443142 h 443822"/>
                <a:gd name="connsiteX232" fmla="*/ 228041 w 373333"/>
                <a:gd name="connsiteY232" fmla="*/ 442915 h 443822"/>
                <a:gd name="connsiteX233" fmla="*/ 226225 w 373333"/>
                <a:gd name="connsiteY233" fmla="*/ 441893 h 443822"/>
                <a:gd name="connsiteX234" fmla="*/ 227246 w 373333"/>
                <a:gd name="connsiteY234" fmla="*/ 438374 h 443822"/>
                <a:gd name="connsiteX235" fmla="*/ 227473 w 373333"/>
                <a:gd name="connsiteY235" fmla="*/ 436558 h 443822"/>
                <a:gd name="connsiteX236" fmla="*/ 225998 w 373333"/>
                <a:gd name="connsiteY236" fmla="*/ 436104 h 443822"/>
                <a:gd name="connsiteX237" fmla="*/ 223955 w 373333"/>
                <a:gd name="connsiteY237" fmla="*/ 435082 h 443822"/>
                <a:gd name="connsiteX238" fmla="*/ 223387 w 373333"/>
                <a:gd name="connsiteY238" fmla="*/ 434742 h 443822"/>
                <a:gd name="connsiteX239" fmla="*/ 221798 w 373333"/>
                <a:gd name="connsiteY239" fmla="*/ 433607 h 443822"/>
                <a:gd name="connsiteX240" fmla="*/ 220209 w 373333"/>
                <a:gd name="connsiteY240" fmla="*/ 431223 h 443822"/>
                <a:gd name="connsiteX241" fmla="*/ 219982 w 373333"/>
                <a:gd name="connsiteY241" fmla="*/ 427818 h 443822"/>
                <a:gd name="connsiteX242" fmla="*/ 227019 w 373333"/>
                <a:gd name="connsiteY242" fmla="*/ 419986 h 443822"/>
                <a:gd name="connsiteX243" fmla="*/ 228154 w 373333"/>
                <a:gd name="connsiteY243" fmla="*/ 419532 h 443822"/>
                <a:gd name="connsiteX244" fmla="*/ 229289 w 373333"/>
                <a:gd name="connsiteY244" fmla="*/ 419078 h 443822"/>
                <a:gd name="connsiteX245" fmla="*/ 229743 w 373333"/>
                <a:gd name="connsiteY245" fmla="*/ 418737 h 443822"/>
                <a:gd name="connsiteX246" fmla="*/ 230992 w 373333"/>
                <a:gd name="connsiteY246" fmla="*/ 416807 h 443822"/>
                <a:gd name="connsiteX247" fmla="*/ 232695 w 373333"/>
                <a:gd name="connsiteY247" fmla="*/ 413289 h 443822"/>
                <a:gd name="connsiteX248" fmla="*/ 233830 w 373333"/>
                <a:gd name="connsiteY248" fmla="*/ 411472 h 443822"/>
                <a:gd name="connsiteX249" fmla="*/ 232922 w 373333"/>
                <a:gd name="connsiteY249" fmla="*/ 410905 h 443822"/>
                <a:gd name="connsiteX250" fmla="*/ 232014 w 373333"/>
                <a:gd name="connsiteY250" fmla="*/ 410905 h 443822"/>
                <a:gd name="connsiteX251" fmla="*/ 229857 w 373333"/>
                <a:gd name="connsiteY251" fmla="*/ 411472 h 443822"/>
                <a:gd name="connsiteX252" fmla="*/ 233716 w 373333"/>
                <a:gd name="connsiteY252" fmla="*/ 405343 h 443822"/>
                <a:gd name="connsiteX253" fmla="*/ 235306 w 373333"/>
                <a:gd name="connsiteY253" fmla="*/ 401597 h 443822"/>
                <a:gd name="connsiteX254" fmla="*/ 233943 w 373333"/>
                <a:gd name="connsiteY254" fmla="*/ 399781 h 443822"/>
                <a:gd name="connsiteX255" fmla="*/ 234170 w 373333"/>
                <a:gd name="connsiteY255" fmla="*/ 397738 h 443822"/>
                <a:gd name="connsiteX256" fmla="*/ 234624 w 373333"/>
                <a:gd name="connsiteY256" fmla="*/ 396262 h 443822"/>
                <a:gd name="connsiteX257" fmla="*/ 235419 w 373333"/>
                <a:gd name="connsiteY257" fmla="*/ 395808 h 443822"/>
                <a:gd name="connsiteX258" fmla="*/ 236554 w 373333"/>
                <a:gd name="connsiteY258" fmla="*/ 396830 h 443822"/>
                <a:gd name="connsiteX259" fmla="*/ 237235 w 373333"/>
                <a:gd name="connsiteY259" fmla="*/ 395808 h 443822"/>
                <a:gd name="connsiteX260" fmla="*/ 237803 w 373333"/>
                <a:gd name="connsiteY260" fmla="*/ 394673 h 443822"/>
                <a:gd name="connsiteX261" fmla="*/ 238484 w 373333"/>
                <a:gd name="connsiteY261" fmla="*/ 392516 h 443822"/>
                <a:gd name="connsiteX262" fmla="*/ 238257 w 373333"/>
                <a:gd name="connsiteY262" fmla="*/ 391949 h 443822"/>
                <a:gd name="connsiteX263" fmla="*/ 238143 w 373333"/>
                <a:gd name="connsiteY263" fmla="*/ 391495 h 443822"/>
                <a:gd name="connsiteX264" fmla="*/ 237916 w 373333"/>
                <a:gd name="connsiteY264" fmla="*/ 390360 h 443822"/>
                <a:gd name="connsiteX265" fmla="*/ 238938 w 373333"/>
                <a:gd name="connsiteY265" fmla="*/ 390473 h 443822"/>
                <a:gd name="connsiteX266" fmla="*/ 239959 w 373333"/>
                <a:gd name="connsiteY266" fmla="*/ 390360 h 443822"/>
                <a:gd name="connsiteX267" fmla="*/ 240981 w 373333"/>
                <a:gd name="connsiteY267" fmla="*/ 390019 h 443822"/>
                <a:gd name="connsiteX268" fmla="*/ 241889 w 373333"/>
                <a:gd name="connsiteY268" fmla="*/ 389452 h 443822"/>
                <a:gd name="connsiteX269" fmla="*/ 239732 w 373333"/>
                <a:gd name="connsiteY269" fmla="*/ 387068 h 443822"/>
                <a:gd name="connsiteX270" fmla="*/ 240073 w 373333"/>
                <a:gd name="connsiteY270" fmla="*/ 385252 h 443822"/>
                <a:gd name="connsiteX271" fmla="*/ 241435 w 373333"/>
                <a:gd name="connsiteY271" fmla="*/ 383890 h 443822"/>
                <a:gd name="connsiteX272" fmla="*/ 241208 w 373333"/>
                <a:gd name="connsiteY272" fmla="*/ 383095 h 443822"/>
                <a:gd name="connsiteX273" fmla="*/ 240300 w 373333"/>
                <a:gd name="connsiteY273" fmla="*/ 381165 h 443822"/>
                <a:gd name="connsiteX274" fmla="*/ 238597 w 373333"/>
                <a:gd name="connsiteY274" fmla="*/ 381052 h 443822"/>
                <a:gd name="connsiteX275" fmla="*/ 235646 w 373333"/>
                <a:gd name="connsiteY275" fmla="*/ 381847 h 443822"/>
                <a:gd name="connsiteX276" fmla="*/ 234397 w 373333"/>
                <a:gd name="connsiteY276" fmla="*/ 380711 h 443822"/>
                <a:gd name="connsiteX277" fmla="*/ 232354 w 373333"/>
                <a:gd name="connsiteY277" fmla="*/ 377874 h 443822"/>
                <a:gd name="connsiteX278" fmla="*/ 230765 w 373333"/>
                <a:gd name="connsiteY278" fmla="*/ 376965 h 443822"/>
                <a:gd name="connsiteX279" fmla="*/ 229517 w 373333"/>
                <a:gd name="connsiteY279" fmla="*/ 376852 h 443822"/>
                <a:gd name="connsiteX280" fmla="*/ 225430 w 373333"/>
                <a:gd name="connsiteY280" fmla="*/ 377646 h 443822"/>
                <a:gd name="connsiteX281" fmla="*/ 223727 w 373333"/>
                <a:gd name="connsiteY281" fmla="*/ 377646 h 443822"/>
                <a:gd name="connsiteX282" fmla="*/ 222706 w 373333"/>
                <a:gd name="connsiteY282" fmla="*/ 376852 h 443822"/>
                <a:gd name="connsiteX283" fmla="*/ 221798 w 373333"/>
                <a:gd name="connsiteY283" fmla="*/ 375830 h 443822"/>
                <a:gd name="connsiteX284" fmla="*/ 220436 w 373333"/>
                <a:gd name="connsiteY284" fmla="*/ 374922 h 443822"/>
                <a:gd name="connsiteX285" fmla="*/ 214987 w 373333"/>
                <a:gd name="connsiteY285" fmla="*/ 373220 h 443822"/>
                <a:gd name="connsiteX286" fmla="*/ 213398 w 373333"/>
                <a:gd name="connsiteY286" fmla="*/ 371858 h 443822"/>
                <a:gd name="connsiteX287" fmla="*/ 212831 w 373333"/>
                <a:gd name="connsiteY287" fmla="*/ 371404 h 443822"/>
                <a:gd name="connsiteX288" fmla="*/ 212490 w 373333"/>
                <a:gd name="connsiteY288" fmla="*/ 367885 h 443822"/>
                <a:gd name="connsiteX289" fmla="*/ 211809 w 373333"/>
                <a:gd name="connsiteY289" fmla="*/ 364933 h 443822"/>
                <a:gd name="connsiteX290" fmla="*/ 209993 w 373333"/>
                <a:gd name="connsiteY290" fmla="*/ 362550 h 443822"/>
                <a:gd name="connsiteX291" fmla="*/ 207723 w 373333"/>
                <a:gd name="connsiteY291" fmla="*/ 361074 h 443822"/>
                <a:gd name="connsiteX292" fmla="*/ 205679 w 373333"/>
                <a:gd name="connsiteY292" fmla="*/ 360847 h 443822"/>
                <a:gd name="connsiteX293" fmla="*/ 203750 w 373333"/>
                <a:gd name="connsiteY293" fmla="*/ 361755 h 443822"/>
                <a:gd name="connsiteX294" fmla="*/ 199663 w 373333"/>
                <a:gd name="connsiteY294" fmla="*/ 364593 h 443822"/>
                <a:gd name="connsiteX295" fmla="*/ 197620 w 373333"/>
                <a:gd name="connsiteY295" fmla="*/ 365388 h 443822"/>
                <a:gd name="connsiteX296" fmla="*/ 186156 w 373333"/>
                <a:gd name="connsiteY296" fmla="*/ 364933 h 443822"/>
                <a:gd name="connsiteX297" fmla="*/ 183091 w 373333"/>
                <a:gd name="connsiteY297" fmla="*/ 365728 h 443822"/>
                <a:gd name="connsiteX298" fmla="*/ 182410 w 373333"/>
                <a:gd name="connsiteY298" fmla="*/ 365842 h 443822"/>
                <a:gd name="connsiteX299" fmla="*/ 180707 w 373333"/>
                <a:gd name="connsiteY299" fmla="*/ 365388 h 443822"/>
                <a:gd name="connsiteX300" fmla="*/ 180707 w 373333"/>
                <a:gd name="connsiteY300" fmla="*/ 359826 h 443822"/>
                <a:gd name="connsiteX301" fmla="*/ 179005 w 373333"/>
                <a:gd name="connsiteY301" fmla="*/ 357669 h 443822"/>
                <a:gd name="connsiteX302" fmla="*/ 177188 w 373333"/>
                <a:gd name="connsiteY302" fmla="*/ 357442 h 443822"/>
                <a:gd name="connsiteX303" fmla="*/ 173443 w 373333"/>
                <a:gd name="connsiteY303" fmla="*/ 357782 h 443822"/>
                <a:gd name="connsiteX304" fmla="*/ 171740 w 373333"/>
                <a:gd name="connsiteY304" fmla="*/ 356874 h 443822"/>
                <a:gd name="connsiteX305" fmla="*/ 171286 w 373333"/>
                <a:gd name="connsiteY305" fmla="*/ 355853 h 443822"/>
                <a:gd name="connsiteX306" fmla="*/ 170264 w 373333"/>
                <a:gd name="connsiteY306" fmla="*/ 352447 h 443822"/>
                <a:gd name="connsiteX307" fmla="*/ 169697 w 373333"/>
                <a:gd name="connsiteY307" fmla="*/ 351085 h 443822"/>
                <a:gd name="connsiteX308" fmla="*/ 166405 w 373333"/>
                <a:gd name="connsiteY308" fmla="*/ 347340 h 443822"/>
                <a:gd name="connsiteX309" fmla="*/ 165837 w 373333"/>
                <a:gd name="connsiteY309" fmla="*/ 345864 h 443822"/>
                <a:gd name="connsiteX310" fmla="*/ 166178 w 373333"/>
                <a:gd name="connsiteY310" fmla="*/ 342459 h 443822"/>
                <a:gd name="connsiteX311" fmla="*/ 167313 w 373333"/>
                <a:gd name="connsiteY311" fmla="*/ 339962 h 443822"/>
                <a:gd name="connsiteX312" fmla="*/ 167654 w 373333"/>
                <a:gd name="connsiteY312" fmla="*/ 337351 h 443822"/>
                <a:gd name="connsiteX313" fmla="*/ 165724 w 373333"/>
                <a:gd name="connsiteY313" fmla="*/ 333718 h 443822"/>
                <a:gd name="connsiteX314" fmla="*/ 162773 w 373333"/>
                <a:gd name="connsiteY314" fmla="*/ 331789 h 443822"/>
                <a:gd name="connsiteX315" fmla="*/ 162546 w 373333"/>
                <a:gd name="connsiteY315" fmla="*/ 331448 h 443822"/>
                <a:gd name="connsiteX316" fmla="*/ 161070 w 373333"/>
                <a:gd name="connsiteY316" fmla="*/ 331789 h 443822"/>
                <a:gd name="connsiteX317" fmla="*/ 160502 w 373333"/>
                <a:gd name="connsiteY317" fmla="*/ 332697 h 443822"/>
                <a:gd name="connsiteX318" fmla="*/ 160162 w 373333"/>
                <a:gd name="connsiteY318" fmla="*/ 334172 h 443822"/>
                <a:gd name="connsiteX319" fmla="*/ 159481 w 373333"/>
                <a:gd name="connsiteY319" fmla="*/ 336102 h 443822"/>
                <a:gd name="connsiteX320" fmla="*/ 158005 w 373333"/>
                <a:gd name="connsiteY320" fmla="*/ 338599 h 443822"/>
                <a:gd name="connsiteX321" fmla="*/ 155735 w 373333"/>
                <a:gd name="connsiteY321" fmla="*/ 341664 h 443822"/>
                <a:gd name="connsiteX322" fmla="*/ 153238 w 373333"/>
                <a:gd name="connsiteY322" fmla="*/ 344048 h 443822"/>
                <a:gd name="connsiteX323" fmla="*/ 151195 w 373333"/>
                <a:gd name="connsiteY323" fmla="*/ 344615 h 443822"/>
                <a:gd name="connsiteX324" fmla="*/ 147449 w 373333"/>
                <a:gd name="connsiteY324" fmla="*/ 342913 h 443822"/>
                <a:gd name="connsiteX325" fmla="*/ 145633 w 373333"/>
                <a:gd name="connsiteY325" fmla="*/ 342459 h 443822"/>
                <a:gd name="connsiteX326" fmla="*/ 138822 w 373333"/>
                <a:gd name="connsiteY326" fmla="*/ 342232 h 443822"/>
                <a:gd name="connsiteX327" fmla="*/ 136779 w 373333"/>
                <a:gd name="connsiteY327" fmla="*/ 341324 h 443822"/>
                <a:gd name="connsiteX328" fmla="*/ 137347 w 373333"/>
                <a:gd name="connsiteY328" fmla="*/ 339507 h 443822"/>
                <a:gd name="connsiteX329" fmla="*/ 138482 w 373333"/>
                <a:gd name="connsiteY329" fmla="*/ 339394 h 443822"/>
                <a:gd name="connsiteX330" fmla="*/ 142682 w 373333"/>
                <a:gd name="connsiteY330" fmla="*/ 341324 h 443822"/>
                <a:gd name="connsiteX331" fmla="*/ 142001 w 373333"/>
                <a:gd name="connsiteY331" fmla="*/ 338599 h 443822"/>
                <a:gd name="connsiteX332" fmla="*/ 142454 w 373333"/>
                <a:gd name="connsiteY332" fmla="*/ 336216 h 443822"/>
                <a:gd name="connsiteX333" fmla="*/ 143022 w 373333"/>
                <a:gd name="connsiteY333" fmla="*/ 333946 h 443822"/>
                <a:gd name="connsiteX334" fmla="*/ 142795 w 373333"/>
                <a:gd name="connsiteY334" fmla="*/ 331562 h 443822"/>
                <a:gd name="connsiteX335" fmla="*/ 141773 w 373333"/>
                <a:gd name="connsiteY335" fmla="*/ 330200 h 443822"/>
                <a:gd name="connsiteX336" fmla="*/ 140184 w 373333"/>
                <a:gd name="connsiteY336" fmla="*/ 329178 h 443822"/>
                <a:gd name="connsiteX337" fmla="*/ 138368 w 373333"/>
                <a:gd name="connsiteY337" fmla="*/ 328497 h 443822"/>
                <a:gd name="connsiteX338" fmla="*/ 137006 w 373333"/>
                <a:gd name="connsiteY338" fmla="*/ 328383 h 443822"/>
                <a:gd name="connsiteX339" fmla="*/ 133828 w 373333"/>
                <a:gd name="connsiteY339" fmla="*/ 330086 h 443822"/>
                <a:gd name="connsiteX340" fmla="*/ 126336 w 373333"/>
                <a:gd name="connsiteY340" fmla="*/ 339280 h 443822"/>
                <a:gd name="connsiteX341" fmla="*/ 125315 w 373333"/>
                <a:gd name="connsiteY341" fmla="*/ 340075 h 443822"/>
                <a:gd name="connsiteX342" fmla="*/ 124066 w 373333"/>
                <a:gd name="connsiteY342" fmla="*/ 340529 h 443822"/>
                <a:gd name="connsiteX343" fmla="*/ 122590 w 373333"/>
                <a:gd name="connsiteY343" fmla="*/ 340643 h 443822"/>
                <a:gd name="connsiteX344" fmla="*/ 119526 w 373333"/>
                <a:gd name="connsiteY344" fmla="*/ 339848 h 443822"/>
                <a:gd name="connsiteX345" fmla="*/ 116688 w 373333"/>
                <a:gd name="connsiteY345" fmla="*/ 340415 h 443822"/>
                <a:gd name="connsiteX346" fmla="*/ 115439 w 373333"/>
                <a:gd name="connsiteY346" fmla="*/ 340302 h 443822"/>
                <a:gd name="connsiteX347" fmla="*/ 113623 w 373333"/>
                <a:gd name="connsiteY347" fmla="*/ 338940 h 443822"/>
                <a:gd name="connsiteX348" fmla="*/ 113850 w 373333"/>
                <a:gd name="connsiteY348" fmla="*/ 337464 h 443822"/>
                <a:gd name="connsiteX349" fmla="*/ 114645 w 373333"/>
                <a:gd name="connsiteY349" fmla="*/ 335534 h 443822"/>
                <a:gd name="connsiteX350" fmla="*/ 114758 w 373333"/>
                <a:gd name="connsiteY350" fmla="*/ 332924 h 443822"/>
                <a:gd name="connsiteX351" fmla="*/ 113964 w 373333"/>
                <a:gd name="connsiteY351" fmla="*/ 331675 h 443822"/>
                <a:gd name="connsiteX352" fmla="*/ 112715 w 373333"/>
                <a:gd name="connsiteY352" fmla="*/ 331448 h 443822"/>
                <a:gd name="connsiteX353" fmla="*/ 109877 w 373333"/>
                <a:gd name="connsiteY353" fmla="*/ 331902 h 443822"/>
                <a:gd name="connsiteX354" fmla="*/ 104656 w 373333"/>
                <a:gd name="connsiteY354" fmla="*/ 333832 h 443822"/>
                <a:gd name="connsiteX355" fmla="*/ 99548 w 373333"/>
                <a:gd name="connsiteY355" fmla="*/ 336783 h 443822"/>
                <a:gd name="connsiteX356" fmla="*/ 100683 w 373333"/>
                <a:gd name="connsiteY356" fmla="*/ 338032 h 443822"/>
                <a:gd name="connsiteX357" fmla="*/ 100456 w 373333"/>
                <a:gd name="connsiteY357" fmla="*/ 339167 h 443822"/>
                <a:gd name="connsiteX358" fmla="*/ 99775 w 373333"/>
                <a:gd name="connsiteY358" fmla="*/ 340415 h 443822"/>
                <a:gd name="connsiteX359" fmla="*/ 99661 w 373333"/>
                <a:gd name="connsiteY359" fmla="*/ 342005 h 443822"/>
                <a:gd name="connsiteX360" fmla="*/ 100456 w 373333"/>
                <a:gd name="connsiteY360" fmla="*/ 343367 h 443822"/>
                <a:gd name="connsiteX361" fmla="*/ 102613 w 373333"/>
                <a:gd name="connsiteY361" fmla="*/ 345978 h 443822"/>
                <a:gd name="connsiteX362" fmla="*/ 103180 w 373333"/>
                <a:gd name="connsiteY362" fmla="*/ 347453 h 443822"/>
                <a:gd name="connsiteX363" fmla="*/ 102726 w 373333"/>
                <a:gd name="connsiteY363" fmla="*/ 350177 h 443822"/>
                <a:gd name="connsiteX364" fmla="*/ 100910 w 373333"/>
                <a:gd name="connsiteY364" fmla="*/ 351199 h 443822"/>
                <a:gd name="connsiteX365" fmla="*/ 96370 w 373333"/>
                <a:gd name="connsiteY365" fmla="*/ 350858 h 443822"/>
                <a:gd name="connsiteX366" fmla="*/ 94440 w 373333"/>
                <a:gd name="connsiteY366" fmla="*/ 350177 h 443822"/>
                <a:gd name="connsiteX367" fmla="*/ 90921 w 373333"/>
                <a:gd name="connsiteY367" fmla="*/ 348248 h 443822"/>
                <a:gd name="connsiteX368" fmla="*/ 90013 w 373333"/>
                <a:gd name="connsiteY368" fmla="*/ 348248 h 443822"/>
                <a:gd name="connsiteX369" fmla="*/ 88084 w 373333"/>
                <a:gd name="connsiteY369" fmla="*/ 348134 h 443822"/>
                <a:gd name="connsiteX370" fmla="*/ 87743 w 373333"/>
                <a:gd name="connsiteY370" fmla="*/ 347680 h 443822"/>
                <a:gd name="connsiteX371" fmla="*/ 86948 w 373333"/>
                <a:gd name="connsiteY371" fmla="*/ 345864 h 443822"/>
                <a:gd name="connsiteX372" fmla="*/ 86721 w 373333"/>
                <a:gd name="connsiteY372" fmla="*/ 343934 h 443822"/>
                <a:gd name="connsiteX373" fmla="*/ 86721 w 373333"/>
                <a:gd name="connsiteY373" fmla="*/ 342345 h 443822"/>
                <a:gd name="connsiteX374" fmla="*/ 86494 w 373333"/>
                <a:gd name="connsiteY374" fmla="*/ 341096 h 443822"/>
                <a:gd name="connsiteX375" fmla="*/ 85473 w 373333"/>
                <a:gd name="connsiteY375" fmla="*/ 340415 h 443822"/>
                <a:gd name="connsiteX376" fmla="*/ 84338 w 373333"/>
                <a:gd name="connsiteY376" fmla="*/ 341891 h 443822"/>
                <a:gd name="connsiteX377" fmla="*/ 82181 w 373333"/>
                <a:gd name="connsiteY377" fmla="*/ 342572 h 443822"/>
                <a:gd name="connsiteX378" fmla="*/ 73441 w 373333"/>
                <a:gd name="connsiteY378" fmla="*/ 342345 h 443822"/>
                <a:gd name="connsiteX379" fmla="*/ 71398 w 373333"/>
                <a:gd name="connsiteY379" fmla="*/ 341664 h 443822"/>
                <a:gd name="connsiteX380" fmla="*/ 69468 w 373333"/>
                <a:gd name="connsiteY380" fmla="*/ 340415 h 443822"/>
                <a:gd name="connsiteX381" fmla="*/ 64133 w 373333"/>
                <a:gd name="connsiteY381" fmla="*/ 335761 h 443822"/>
                <a:gd name="connsiteX382" fmla="*/ 62544 w 373333"/>
                <a:gd name="connsiteY382" fmla="*/ 335080 h 443822"/>
                <a:gd name="connsiteX383" fmla="*/ 58457 w 373333"/>
                <a:gd name="connsiteY383" fmla="*/ 334627 h 443822"/>
                <a:gd name="connsiteX384" fmla="*/ 57095 w 373333"/>
                <a:gd name="connsiteY384" fmla="*/ 335421 h 443822"/>
                <a:gd name="connsiteX385" fmla="*/ 54258 w 373333"/>
                <a:gd name="connsiteY385" fmla="*/ 340869 h 443822"/>
                <a:gd name="connsiteX386" fmla="*/ 53122 w 373333"/>
                <a:gd name="connsiteY386" fmla="*/ 342459 h 443822"/>
                <a:gd name="connsiteX387" fmla="*/ 51647 w 373333"/>
                <a:gd name="connsiteY387" fmla="*/ 343253 h 443822"/>
                <a:gd name="connsiteX388" fmla="*/ 48128 w 373333"/>
                <a:gd name="connsiteY388" fmla="*/ 343594 h 443822"/>
                <a:gd name="connsiteX389" fmla="*/ 46880 w 373333"/>
                <a:gd name="connsiteY389" fmla="*/ 344388 h 443822"/>
                <a:gd name="connsiteX390" fmla="*/ 45858 w 373333"/>
                <a:gd name="connsiteY390" fmla="*/ 344615 h 443822"/>
                <a:gd name="connsiteX391" fmla="*/ 44836 w 373333"/>
                <a:gd name="connsiteY391" fmla="*/ 344161 h 443822"/>
                <a:gd name="connsiteX392" fmla="*/ 42226 w 373333"/>
                <a:gd name="connsiteY392" fmla="*/ 341324 h 443822"/>
                <a:gd name="connsiteX393" fmla="*/ 36323 w 373333"/>
                <a:gd name="connsiteY393" fmla="*/ 338372 h 443822"/>
                <a:gd name="connsiteX394" fmla="*/ 32577 w 373333"/>
                <a:gd name="connsiteY394" fmla="*/ 334740 h 443822"/>
                <a:gd name="connsiteX395" fmla="*/ 31102 w 373333"/>
                <a:gd name="connsiteY395" fmla="*/ 334513 h 443822"/>
                <a:gd name="connsiteX396" fmla="*/ 27129 w 373333"/>
                <a:gd name="connsiteY396" fmla="*/ 335989 h 443822"/>
                <a:gd name="connsiteX397" fmla="*/ 24972 w 373333"/>
                <a:gd name="connsiteY397" fmla="*/ 336102 h 443822"/>
                <a:gd name="connsiteX398" fmla="*/ 19524 w 373333"/>
                <a:gd name="connsiteY398" fmla="*/ 334853 h 443822"/>
                <a:gd name="connsiteX399" fmla="*/ 17821 w 373333"/>
                <a:gd name="connsiteY399" fmla="*/ 333946 h 443822"/>
                <a:gd name="connsiteX400" fmla="*/ 16345 w 373333"/>
                <a:gd name="connsiteY400" fmla="*/ 331789 h 443822"/>
                <a:gd name="connsiteX401" fmla="*/ 15097 w 373333"/>
                <a:gd name="connsiteY401" fmla="*/ 329292 h 443822"/>
                <a:gd name="connsiteX402" fmla="*/ 13962 w 373333"/>
                <a:gd name="connsiteY402" fmla="*/ 327475 h 443822"/>
                <a:gd name="connsiteX403" fmla="*/ 10783 w 373333"/>
                <a:gd name="connsiteY403" fmla="*/ 324638 h 443822"/>
                <a:gd name="connsiteX404" fmla="*/ 9762 w 373333"/>
                <a:gd name="connsiteY404" fmla="*/ 322935 h 443822"/>
                <a:gd name="connsiteX405" fmla="*/ 9421 w 373333"/>
                <a:gd name="connsiteY405" fmla="*/ 320438 h 443822"/>
                <a:gd name="connsiteX406" fmla="*/ 10443 w 373333"/>
                <a:gd name="connsiteY406" fmla="*/ 319075 h 443822"/>
                <a:gd name="connsiteX407" fmla="*/ 20432 w 373333"/>
                <a:gd name="connsiteY407" fmla="*/ 312946 h 443822"/>
                <a:gd name="connsiteX408" fmla="*/ 46425 w 373333"/>
                <a:gd name="connsiteY408" fmla="*/ 310108 h 443822"/>
                <a:gd name="connsiteX409" fmla="*/ 48582 w 373333"/>
                <a:gd name="connsiteY409" fmla="*/ 310449 h 443822"/>
                <a:gd name="connsiteX410" fmla="*/ 50058 w 373333"/>
                <a:gd name="connsiteY410" fmla="*/ 311244 h 443822"/>
                <a:gd name="connsiteX411" fmla="*/ 51647 w 373333"/>
                <a:gd name="connsiteY411" fmla="*/ 312719 h 443822"/>
                <a:gd name="connsiteX412" fmla="*/ 53009 w 373333"/>
                <a:gd name="connsiteY412" fmla="*/ 314649 h 443822"/>
                <a:gd name="connsiteX413" fmla="*/ 53917 w 373333"/>
                <a:gd name="connsiteY413" fmla="*/ 316919 h 443822"/>
                <a:gd name="connsiteX414" fmla="*/ 52896 w 373333"/>
                <a:gd name="connsiteY414" fmla="*/ 317373 h 443822"/>
                <a:gd name="connsiteX415" fmla="*/ 51193 w 373333"/>
                <a:gd name="connsiteY415" fmla="*/ 318508 h 443822"/>
                <a:gd name="connsiteX416" fmla="*/ 50512 w 373333"/>
                <a:gd name="connsiteY416" fmla="*/ 319075 h 443822"/>
                <a:gd name="connsiteX417" fmla="*/ 50512 w 373333"/>
                <a:gd name="connsiteY417" fmla="*/ 319984 h 443822"/>
                <a:gd name="connsiteX418" fmla="*/ 59819 w 373333"/>
                <a:gd name="connsiteY418" fmla="*/ 321005 h 443822"/>
                <a:gd name="connsiteX419" fmla="*/ 64587 w 373333"/>
                <a:gd name="connsiteY419" fmla="*/ 322935 h 443822"/>
                <a:gd name="connsiteX420" fmla="*/ 68560 w 373333"/>
                <a:gd name="connsiteY420" fmla="*/ 326454 h 443822"/>
                <a:gd name="connsiteX421" fmla="*/ 69808 w 373333"/>
                <a:gd name="connsiteY421" fmla="*/ 328837 h 443822"/>
                <a:gd name="connsiteX422" fmla="*/ 71738 w 373333"/>
                <a:gd name="connsiteY422" fmla="*/ 334172 h 443822"/>
                <a:gd name="connsiteX423" fmla="*/ 73214 w 373333"/>
                <a:gd name="connsiteY423" fmla="*/ 336102 h 443822"/>
                <a:gd name="connsiteX424" fmla="*/ 75484 w 373333"/>
                <a:gd name="connsiteY424" fmla="*/ 336783 h 443822"/>
                <a:gd name="connsiteX425" fmla="*/ 80592 w 373333"/>
                <a:gd name="connsiteY425" fmla="*/ 336102 h 443822"/>
                <a:gd name="connsiteX426" fmla="*/ 82521 w 373333"/>
                <a:gd name="connsiteY426" fmla="*/ 337124 h 443822"/>
                <a:gd name="connsiteX427" fmla="*/ 84451 w 373333"/>
                <a:gd name="connsiteY427" fmla="*/ 336443 h 443822"/>
                <a:gd name="connsiteX428" fmla="*/ 87629 w 373333"/>
                <a:gd name="connsiteY428" fmla="*/ 336556 h 443822"/>
                <a:gd name="connsiteX429" fmla="*/ 88651 w 373333"/>
                <a:gd name="connsiteY429" fmla="*/ 336216 h 443822"/>
                <a:gd name="connsiteX430" fmla="*/ 90581 w 373333"/>
                <a:gd name="connsiteY430" fmla="*/ 335761 h 443822"/>
                <a:gd name="connsiteX431" fmla="*/ 91943 w 373333"/>
                <a:gd name="connsiteY431" fmla="*/ 332243 h 443822"/>
                <a:gd name="connsiteX432" fmla="*/ 91148 w 373333"/>
                <a:gd name="connsiteY432" fmla="*/ 328837 h 443822"/>
                <a:gd name="connsiteX433" fmla="*/ 89105 w 373333"/>
                <a:gd name="connsiteY433" fmla="*/ 326340 h 443822"/>
                <a:gd name="connsiteX434" fmla="*/ 86381 w 373333"/>
                <a:gd name="connsiteY434" fmla="*/ 324751 h 443822"/>
                <a:gd name="connsiteX435" fmla="*/ 85473 w 373333"/>
                <a:gd name="connsiteY435" fmla="*/ 324638 h 443822"/>
                <a:gd name="connsiteX436" fmla="*/ 81954 w 373333"/>
                <a:gd name="connsiteY436" fmla="*/ 323957 h 443822"/>
                <a:gd name="connsiteX437" fmla="*/ 77981 w 373333"/>
                <a:gd name="connsiteY437" fmla="*/ 322140 h 443822"/>
                <a:gd name="connsiteX438" fmla="*/ 76505 w 373333"/>
                <a:gd name="connsiteY438" fmla="*/ 322027 h 443822"/>
                <a:gd name="connsiteX439" fmla="*/ 73441 w 373333"/>
                <a:gd name="connsiteY439" fmla="*/ 322367 h 443822"/>
                <a:gd name="connsiteX440" fmla="*/ 71965 w 373333"/>
                <a:gd name="connsiteY440" fmla="*/ 322140 h 443822"/>
                <a:gd name="connsiteX441" fmla="*/ 69581 w 373333"/>
                <a:gd name="connsiteY441" fmla="*/ 320778 h 443822"/>
                <a:gd name="connsiteX442" fmla="*/ 61863 w 373333"/>
                <a:gd name="connsiteY442" fmla="*/ 313627 h 443822"/>
                <a:gd name="connsiteX443" fmla="*/ 66971 w 373333"/>
                <a:gd name="connsiteY443" fmla="*/ 311130 h 443822"/>
                <a:gd name="connsiteX444" fmla="*/ 69581 w 373333"/>
                <a:gd name="connsiteY444" fmla="*/ 310449 h 443822"/>
                <a:gd name="connsiteX445" fmla="*/ 78322 w 373333"/>
                <a:gd name="connsiteY445" fmla="*/ 310903 h 443822"/>
                <a:gd name="connsiteX446" fmla="*/ 80819 w 373333"/>
                <a:gd name="connsiteY446" fmla="*/ 311697 h 443822"/>
                <a:gd name="connsiteX447" fmla="*/ 83089 w 373333"/>
                <a:gd name="connsiteY447" fmla="*/ 313627 h 443822"/>
                <a:gd name="connsiteX448" fmla="*/ 83089 w 373333"/>
                <a:gd name="connsiteY448" fmla="*/ 313627 h 443822"/>
                <a:gd name="connsiteX449" fmla="*/ 82635 w 373333"/>
                <a:gd name="connsiteY449" fmla="*/ 310676 h 443822"/>
                <a:gd name="connsiteX450" fmla="*/ 81386 w 373333"/>
                <a:gd name="connsiteY450" fmla="*/ 309541 h 443822"/>
                <a:gd name="connsiteX451" fmla="*/ 81046 w 373333"/>
                <a:gd name="connsiteY451" fmla="*/ 309541 h 443822"/>
                <a:gd name="connsiteX452" fmla="*/ 77186 w 373333"/>
                <a:gd name="connsiteY452" fmla="*/ 309427 h 443822"/>
                <a:gd name="connsiteX453" fmla="*/ 76165 w 373333"/>
                <a:gd name="connsiteY453" fmla="*/ 308973 h 443822"/>
                <a:gd name="connsiteX454" fmla="*/ 75143 w 373333"/>
                <a:gd name="connsiteY454" fmla="*/ 308292 h 443822"/>
                <a:gd name="connsiteX455" fmla="*/ 74349 w 373333"/>
                <a:gd name="connsiteY455" fmla="*/ 307384 h 443822"/>
                <a:gd name="connsiteX456" fmla="*/ 73895 w 373333"/>
                <a:gd name="connsiteY456" fmla="*/ 306022 h 443822"/>
                <a:gd name="connsiteX457" fmla="*/ 73554 w 373333"/>
                <a:gd name="connsiteY457" fmla="*/ 304206 h 443822"/>
                <a:gd name="connsiteX458" fmla="*/ 73554 w 373333"/>
                <a:gd name="connsiteY458" fmla="*/ 302390 h 443822"/>
                <a:gd name="connsiteX459" fmla="*/ 73895 w 373333"/>
                <a:gd name="connsiteY459" fmla="*/ 301027 h 443822"/>
                <a:gd name="connsiteX460" fmla="*/ 75143 w 373333"/>
                <a:gd name="connsiteY460" fmla="*/ 299665 h 443822"/>
                <a:gd name="connsiteX461" fmla="*/ 76846 w 373333"/>
                <a:gd name="connsiteY461" fmla="*/ 298984 h 443822"/>
                <a:gd name="connsiteX462" fmla="*/ 80138 w 373333"/>
                <a:gd name="connsiteY462" fmla="*/ 298757 h 443822"/>
                <a:gd name="connsiteX463" fmla="*/ 79116 w 373333"/>
                <a:gd name="connsiteY463" fmla="*/ 297736 h 443822"/>
                <a:gd name="connsiteX464" fmla="*/ 76619 w 373333"/>
                <a:gd name="connsiteY464" fmla="*/ 296033 h 443822"/>
                <a:gd name="connsiteX465" fmla="*/ 69922 w 373333"/>
                <a:gd name="connsiteY465" fmla="*/ 293990 h 443822"/>
                <a:gd name="connsiteX466" fmla="*/ 68560 w 373333"/>
                <a:gd name="connsiteY466" fmla="*/ 291947 h 443822"/>
                <a:gd name="connsiteX467" fmla="*/ 67992 w 373333"/>
                <a:gd name="connsiteY467" fmla="*/ 286725 h 443822"/>
                <a:gd name="connsiteX468" fmla="*/ 66403 w 373333"/>
                <a:gd name="connsiteY468" fmla="*/ 283434 h 443822"/>
                <a:gd name="connsiteX469" fmla="*/ 64019 w 373333"/>
                <a:gd name="connsiteY469" fmla="*/ 281277 h 443822"/>
                <a:gd name="connsiteX470" fmla="*/ 61295 w 373333"/>
                <a:gd name="connsiteY470" fmla="*/ 279347 h 443822"/>
                <a:gd name="connsiteX471" fmla="*/ 59479 w 373333"/>
                <a:gd name="connsiteY471" fmla="*/ 280709 h 443822"/>
                <a:gd name="connsiteX472" fmla="*/ 56982 w 373333"/>
                <a:gd name="connsiteY472" fmla="*/ 281504 h 443822"/>
                <a:gd name="connsiteX473" fmla="*/ 54484 w 373333"/>
                <a:gd name="connsiteY473" fmla="*/ 281504 h 443822"/>
                <a:gd name="connsiteX474" fmla="*/ 52555 w 373333"/>
                <a:gd name="connsiteY474" fmla="*/ 282072 h 443822"/>
                <a:gd name="connsiteX475" fmla="*/ 52215 w 373333"/>
                <a:gd name="connsiteY475" fmla="*/ 282753 h 443822"/>
                <a:gd name="connsiteX476" fmla="*/ 51533 w 373333"/>
                <a:gd name="connsiteY476" fmla="*/ 282866 h 443822"/>
                <a:gd name="connsiteX477" fmla="*/ 50625 w 373333"/>
                <a:gd name="connsiteY477" fmla="*/ 282866 h 443822"/>
                <a:gd name="connsiteX478" fmla="*/ 49717 w 373333"/>
                <a:gd name="connsiteY478" fmla="*/ 278553 h 443822"/>
                <a:gd name="connsiteX479" fmla="*/ 52555 w 373333"/>
                <a:gd name="connsiteY479" fmla="*/ 276623 h 443822"/>
                <a:gd name="connsiteX480" fmla="*/ 58684 w 373333"/>
                <a:gd name="connsiteY480" fmla="*/ 274807 h 443822"/>
                <a:gd name="connsiteX481" fmla="*/ 59479 w 373333"/>
                <a:gd name="connsiteY481" fmla="*/ 273672 h 443822"/>
                <a:gd name="connsiteX482" fmla="*/ 61409 w 373333"/>
                <a:gd name="connsiteY482" fmla="*/ 273558 h 443822"/>
                <a:gd name="connsiteX483" fmla="*/ 64700 w 373333"/>
                <a:gd name="connsiteY483" fmla="*/ 274239 h 443822"/>
                <a:gd name="connsiteX484" fmla="*/ 67425 w 373333"/>
                <a:gd name="connsiteY484" fmla="*/ 275715 h 443822"/>
                <a:gd name="connsiteX485" fmla="*/ 67879 w 373333"/>
                <a:gd name="connsiteY485" fmla="*/ 275828 h 443822"/>
                <a:gd name="connsiteX486" fmla="*/ 68560 w 373333"/>
                <a:gd name="connsiteY486" fmla="*/ 275715 h 443822"/>
                <a:gd name="connsiteX487" fmla="*/ 69581 w 373333"/>
                <a:gd name="connsiteY487" fmla="*/ 275261 h 443822"/>
                <a:gd name="connsiteX488" fmla="*/ 70717 w 373333"/>
                <a:gd name="connsiteY488" fmla="*/ 274239 h 443822"/>
                <a:gd name="connsiteX489" fmla="*/ 70035 w 373333"/>
                <a:gd name="connsiteY489" fmla="*/ 272764 h 443822"/>
                <a:gd name="connsiteX490" fmla="*/ 67538 w 373333"/>
                <a:gd name="connsiteY490" fmla="*/ 269359 h 443822"/>
                <a:gd name="connsiteX491" fmla="*/ 66857 w 373333"/>
                <a:gd name="connsiteY491" fmla="*/ 268791 h 443822"/>
                <a:gd name="connsiteX492" fmla="*/ 66290 w 373333"/>
                <a:gd name="connsiteY492" fmla="*/ 268110 h 443822"/>
                <a:gd name="connsiteX493" fmla="*/ 66063 w 373333"/>
                <a:gd name="connsiteY493" fmla="*/ 267088 h 443822"/>
                <a:gd name="connsiteX494" fmla="*/ 66290 w 373333"/>
                <a:gd name="connsiteY494" fmla="*/ 265840 h 443822"/>
                <a:gd name="connsiteX495" fmla="*/ 66744 w 373333"/>
                <a:gd name="connsiteY495" fmla="*/ 264931 h 443822"/>
                <a:gd name="connsiteX496" fmla="*/ 67198 w 373333"/>
                <a:gd name="connsiteY496" fmla="*/ 264364 h 443822"/>
                <a:gd name="connsiteX497" fmla="*/ 67425 w 373333"/>
                <a:gd name="connsiteY497" fmla="*/ 263910 h 443822"/>
                <a:gd name="connsiteX498" fmla="*/ 67084 w 373333"/>
                <a:gd name="connsiteY498" fmla="*/ 261526 h 443822"/>
                <a:gd name="connsiteX499" fmla="*/ 65268 w 373333"/>
                <a:gd name="connsiteY499" fmla="*/ 255397 h 443822"/>
                <a:gd name="connsiteX500" fmla="*/ 64133 w 373333"/>
                <a:gd name="connsiteY500" fmla="*/ 252786 h 443822"/>
                <a:gd name="connsiteX501" fmla="*/ 64700 w 373333"/>
                <a:gd name="connsiteY501" fmla="*/ 251651 h 443822"/>
                <a:gd name="connsiteX502" fmla="*/ 65382 w 373333"/>
                <a:gd name="connsiteY502" fmla="*/ 250629 h 443822"/>
                <a:gd name="connsiteX503" fmla="*/ 69922 w 373333"/>
                <a:gd name="connsiteY503" fmla="*/ 251651 h 443822"/>
                <a:gd name="connsiteX504" fmla="*/ 73668 w 373333"/>
                <a:gd name="connsiteY504" fmla="*/ 251083 h 443822"/>
                <a:gd name="connsiteX505" fmla="*/ 76960 w 373333"/>
                <a:gd name="connsiteY505" fmla="*/ 248927 h 443822"/>
                <a:gd name="connsiteX506" fmla="*/ 90808 w 373333"/>
                <a:gd name="connsiteY506" fmla="*/ 232014 h 443822"/>
                <a:gd name="connsiteX507" fmla="*/ 102613 w 373333"/>
                <a:gd name="connsiteY507" fmla="*/ 214533 h 443822"/>
                <a:gd name="connsiteX508" fmla="*/ 112488 w 373333"/>
                <a:gd name="connsiteY508" fmla="*/ 196712 h 443822"/>
                <a:gd name="connsiteX509" fmla="*/ 118390 w 373333"/>
                <a:gd name="connsiteY509" fmla="*/ 179459 h 443822"/>
                <a:gd name="connsiteX510" fmla="*/ 119185 w 373333"/>
                <a:gd name="connsiteY510" fmla="*/ 174918 h 443822"/>
                <a:gd name="connsiteX511" fmla="*/ 119185 w 373333"/>
                <a:gd name="connsiteY511" fmla="*/ 173783 h 443822"/>
                <a:gd name="connsiteX512" fmla="*/ 121115 w 373333"/>
                <a:gd name="connsiteY512" fmla="*/ 169697 h 443822"/>
                <a:gd name="connsiteX513" fmla="*/ 125201 w 373333"/>
                <a:gd name="connsiteY513" fmla="*/ 138822 h 443822"/>
                <a:gd name="connsiteX514" fmla="*/ 126904 w 373333"/>
                <a:gd name="connsiteY514" fmla="*/ 130877 h 443822"/>
                <a:gd name="connsiteX515" fmla="*/ 127131 w 373333"/>
                <a:gd name="connsiteY515" fmla="*/ 128493 h 443822"/>
                <a:gd name="connsiteX516" fmla="*/ 128039 w 373333"/>
                <a:gd name="connsiteY516" fmla="*/ 123499 h 443822"/>
                <a:gd name="connsiteX517" fmla="*/ 132125 w 373333"/>
                <a:gd name="connsiteY517" fmla="*/ 112829 h 443822"/>
                <a:gd name="connsiteX518" fmla="*/ 133033 w 373333"/>
                <a:gd name="connsiteY518" fmla="*/ 107607 h 443822"/>
                <a:gd name="connsiteX519" fmla="*/ 133147 w 373333"/>
                <a:gd name="connsiteY519" fmla="*/ 104656 h 443822"/>
                <a:gd name="connsiteX520" fmla="*/ 133487 w 373333"/>
                <a:gd name="connsiteY520" fmla="*/ 100797 h 443822"/>
                <a:gd name="connsiteX521" fmla="*/ 134168 w 373333"/>
                <a:gd name="connsiteY521" fmla="*/ 97505 h 443822"/>
                <a:gd name="connsiteX522" fmla="*/ 135303 w 373333"/>
                <a:gd name="connsiteY522" fmla="*/ 96143 h 443822"/>
                <a:gd name="connsiteX523" fmla="*/ 141319 w 373333"/>
                <a:gd name="connsiteY523" fmla="*/ 97051 h 443822"/>
                <a:gd name="connsiteX524" fmla="*/ 142228 w 373333"/>
                <a:gd name="connsiteY524" fmla="*/ 96143 h 443822"/>
                <a:gd name="connsiteX525" fmla="*/ 142909 w 373333"/>
                <a:gd name="connsiteY525" fmla="*/ 97391 h 443822"/>
                <a:gd name="connsiteX526" fmla="*/ 141433 w 373333"/>
                <a:gd name="connsiteY526" fmla="*/ 102272 h 443822"/>
                <a:gd name="connsiteX527" fmla="*/ 143703 w 373333"/>
                <a:gd name="connsiteY527" fmla="*/ 105223 h 443822"/>
                <a:gd name="connsiteX528" fmla="*/ 147676 w 373333"/>
                <a:gd name="connsiteY528" fmla="*/ 106358 h 443822"/>
                <a:gd name="connsiteX529" fmla="*/ 151535 w 373333"/>
                <a:gd name="connsiteY529" fmla="*/ 106132 h 443822"/>
                <a:gd name="connsiteX530" fmla="*/ 153692 w 373333"/>
                <a:gd name="connsiteY530" fmla="*/ 104883 h 443822"/>
                <a:gd name="connsiteX531" fmla="*/ 157778 w 373333"/>
                <a:gd name="connsiteY531" fmla="*/ 101251 h 443822"/>
                <a:gd name="connsiteX532" fmla="*/ 159821 w 373333"/>
                <a:gd name="connsiteY532" fmla="*/ 100456 h 443822"/>
                <a:gd name="connsiteX533" fmla="*/ 163681 w 373333"/>
                <a:gd name="connsiteY533" fmla="*/ 100002 h 443822"/>
                <a:gd name="connsiteX534" fmla="*/ 167540 w 373333"/>
                <a:gd name="connsiteY534" fmla="*/ 98299 h 443822"/>
                <a:gd name="connsiteX535" fmla="*/ 187064 w 373333"/>
                <a:gd name="connsiteY535" fmla="*/ 80819 h 443822"/>
                <a:gd name="connsiteX536" fmla="*/ 188539 w 373333"/>
                <a:gd name="connsiteY536" fmla="*/ 79116 h 443822"/>
                <a:gd name="connsiteX537" fmla="*/ 190356 w 373333"/>
                <a:gd name="connsiteY537" fmla="*/ 77641 h 443822"/>
                <a:gd name="connsiteX538" fmla="*/ 194783 w 373333"/>
                <a:gd name="connsiteY538" fmla="*/ 76619 h 443822"/>
                <a:gd name="connsiteX539" fmla="*/ 196712 w 373333"/>
                <a:gd name="connsiteY539" fmla="*/ 75371 h 443822"/>
                <a:gd name="connsiteX540" fmla="*/ 198756 w 373333"/>
                <a:gd name="connsiteY540" fmla="*/ 71398 h 443822"/>
                <a:gd name="connsiteX541" fmla="*/ 201366 w 373333"/>
                <a:gd name="connsiteY541" fmla="*/ 60387 h 443822"/>
                <a:gd name="connsiteX542" fmla="*/ 203296 w 373333"/>
                <a:gd name="connsiteY542" fmla="*/ 55393 h 443822"/>
                <a:gd name="connsiteX543" fmla="*/ 206701 w 373333"/>
                <a:gd name="connsiteY543" fmla="*/ 51420 h 443822"/>
                <a:gd name="connsiteX544" fmla="*/ 208744 w 373333"/>
                <a:gd name="connsiteY544" fmla="*/ 49604 h 443822"/>
                <a:gd name="connsiteX545" fmla="*/ 212263 w 373333"/>
                <a:gd name="connsiteY545" fmla="*/ 48015 h 443822"/>
                <a:gd name="connsiteX546" fmla="*/ 213852 w 373333"/>
                <a:gd name="connsiteY546" fmla="*/ 46199 h 443822"/>
                <a:gd name="connsiteX547" fmla="*/ 215328 w 373333"/>
                <a:gd name="connsiteY547" fmla="*/ 44042 h 443822"/>
                <a:gd name="connsiteX548" fmla="*/ 217030 w 373333"/>
                <a:gd name="connsiteY548" fmla="*/ 42226 h 443822"/>
                <a:gd name="connsiteX549" fmla="*/ 218960 w 373333"/>
                <a:gd name="connsiteY549" fmla="*/ 41545 h 443822"/>
                <a:gd name="connsiteX550" fmla="*/ 223614 w 373333"/>
                <a:gd name="connsiteY550" fmla="*/ 40750 h 443822"/>
                <a:gd name="connsiteX551" fmla="*/ 227019 w 373333"/>
                <a:gd name="connsiteY551" fmla="*/ 37799 h 443822"/>
                <a:gd name="connsiteX552" fmla="*/ 242570 w 373333"/>
                <a:gd name="connsiteY552" fmla="*/ 31556 h 443822"/>
                <a:gd name="connsiteX553" fmla="*/ 246089 w 373333"/>
                <a:gd name="connsiteY553" fmla="*/ 29058 h 443822"/>
                <a:gd name="connsiteX554" fmla="*/ 248359 w 373333"/>
                <a:gd name="connsiteY554" fmla="*/ 28832 h 443822"/>
                <a:gd name="connsiteX555" fmla="*/ 254829 w 373333"/>
                <a:gd name="connsiteY555" fmla="*/ 25426 h 443822"/>
                <a:gd name="connsiteX556" fmla="*/ 264137 w 373333"/>
                <a:gd name="connsiteY556" fmla="*/ 24972 h 443822"/>
                <a:gd name="connsiteX557" fmla="*/ 274693 w 373333"/>
                <a:gd name="connsiteY557" fmla="*/ 24632 h 443822"/>
                <a:gd name="connsiteX558" fmla="*/ 283206 w 373333"/>
                <a:gd name="connsiteY558" fmla="*/ 24405 h 443822"/>
                <a:gd name="connsiteX559" fmla="*/ 284228 w 373333"/>
                <a:gd name="connsiteY559" fmla="*/ 24745 h 443822"/>
                <a:gd name="connsiteX560" fmla="*/ 285931 w 373333"/>
                <a:gd name="connsiteY560" fmla="*/ 26221 h 443822"/>
                <a:gd name="connsiteX561" fmla="*/ 286839 w 373333"/>
                <a:gd name="connsiteY561" fmla="*/ 26561 h 443822"/>
                <a:gd name="connsiteX562" fmla="*/ 287633 w 373333"/>
                <a:gd name="connsiteY562" fmla="*/ 26334 h 443822"/>
                <a:gd name="connsiteX563" fmla="*/ 290131 w 373333"/>
                <a:gd name="connsiteY563" fmla="*/ 24405 h 443822"/>
                <a:gd name="connsiteX564" fmla="*/ 304546 w 373333"/>
                <a:gd name="connsiteY564" fmla="*/ 20205 h 443822"/>
                <a:gd name="connsiteX565" fmla="*/ 327475 w 373333"/>
                <a:gd name="connsiteY565" fmla="*/ 16686 h 443822"/>
                <a:gd name="connsiteX566" fmla="*/ 337010 w 373333"/>
                <a:gd name="connsiteY566" fmla="*/ 18275 h 443822"/>
                <a:gd name="connsiteX567" fmla="*/ 339053 w 373333"/>
                <a:gd name="connsiteY567" fmla="*/ 19183 h 443822"/>
                <a:gd name="connsiteX568" fmla="*/ 340756 w 373333"/>
                <a:gd name="connsiteY568" fmla="*/ 20886 h 443822"/>
                <a:gd name="connsiteX569" fmla="*/ 344048 w 373333"/>
                <a:gd name="connsiteY569" fmla="*/ 34280 h 443822"/>
                <a:gd name="connsiteX570" fmla="*/ 344502 w 373333"/>
                <a:gd name="connsiteY570" fmla="*/ 34507 h 443822"/>
                <a:gd name="connsiteX571" fmla="*/ 346885 w 373333"/>
                <a:gd name="connsiteY571" fmla="*/ 36210 h 443822"/>
                <a:gd name="connsiteX572" fmla="*/ 347112 w 373333"/>
                <a:gd name="connsiteY572" fmla="*/ 36664 h 443822"/>
                <a:gd name="connsiteX573" fmla="*/ 347566 w 373333"/>
                <a:gd name="connsiteY573" fmla="*/ 37004 h 443822"/>
                <a:gd name="connsiteX574" fmla="*/ 348021 w 373333"/>
                <a:gd name="connsiteY574" fmla="*/ 37799 h 443822"/>
                <a:gd name="connsiteX575" fmla="*/ 348702 w 373333"/>
                <a:gd name="connsiteY575" fmla="*/ 38593 h 443822"/>
                <a:gd name="connsiteX576" fmla="*/ 351766 w 373333"/>
                <a:gd name="connsiteY576" fmla="*/ 39615 h 443822"/>
                <a:gd name="connsiteX577" fmla="*/ 355626 w 373333"/>
                <a:gd name="connsiteY577" fmla="*/ 41771 h 443822"/>
                <a:gd name="connsiteX578" fmla="*/ 357328 w 373333"/>
                <a:gd name="connsiteY578" fmla="*/ 41204 h 443822"/>
                <a:gd name="connsiteX579" fmla="*/ 358123 w 373333"/>
                <a:gd name="connsiteY579" fmla="*/ 42112 h 443822"/>
                <a:gd name="connsiteX580" fmla="*/ 359258 w 373333"/>
                <a:gd name="connsiteY580" fmla="*/ 42452 h 443822"/>
                <a:gd name="connsiteX581" fmla="*/ 360393 w 373333"/>
                <a:gd name="connsiteY581" fmla="*/ 42112 h 443822"/>
                <a:gd name="connsiteX582" fmla="*/ 361188 w 373333"/>
                <a:gd name="connsiteY582" fmla="*/ 41204 h 443822"/>
                <a:gd name="connsiteX583" fmla="*/ 361869 w 373333"/>
                <a:gd name="connsiteY583" fmla="*/ 41204 h 443822"/>
                <a:gd name="connsiteX584" fmla="*/ 361869 w 373333"/>
                <a:gd name="connsiteY584" fmla="*/ 42339 h 443822"/>
                <a:gd name="connsiteX585" fmla="*/ 361074 w 373333"/>
                <a:gd name="connsiteY585" fmla="*/ 43020 h 443822"/>
                <a:gd name="connsiteX586" fmla="*/ 360734 w 373333"/>
                <a:gd name="connsiteY586" fmla="*/ 43474 h 443822"/>
                <a:gd name="connsiteX587" fmla="*/ 360734 w 373333"/>
                <a:gd name="connsiteY587" fmla="*/ 44155 h 443822"/>
                <a:gd name="connsiteX588" fmla="*/ 361188 w 373333"/>
                <a:gd name="connsiteY588" fmla="*/ 45517 h 443822"/>
                <a:gd name="connsiteX589" fmla="*/ 361415 w 373333"/>
                <a:gd name="connsiteY589" fmla="*/ 48128 h 443822"/>
                <a:gd name="connsiteX590" fmla="*/ 364366 w 373333"/>
                <a:gd name="connsiteY590" fmla="*/ 49831 h 443822"/>
                <a:gd name="connsiteX591" fmla="*/ 371404 w 373333"/>
                <a:gd name="connsiteY591" fmla="*/ 51647 h 443822"/>
                <a:gd name="connsiteX592" fmla="*/ 372993 w 373333"/>
                <a:gd name="connsiteY592" fmla="*/ 50739 h 443822"/>
                <a:gd name="connsiteX593" fmla="*/ 0 w 373333"/>
                <a:gd name="connsiteY593" fmla="*/ 346772 h 443822"/>
                <a:gd name="connsiteX594" fmla="*/ 15664 w 373333"/>
                <a:gd name="connsiteY594" fmla="*/ 341664 h 443822"/>
                <a:gd name="connsiteX595" fmla="*/ 17140 w 373333"/>
                <a:gd name="connsiteY595" fmla="*/ 340529 h 443822"/>
                <a:gd name="connsiteX596" fmla="*/ 18615 w 373333"/>
                <a:gd name="connsiteY596" fmla="*/ 340302 h 443822"/>
                <a:gd name="connsiteX597" fmla="*/ 24745 w 373333"/>
                <a:gd name="connsiteY597" fmla="*/ 344275 h 443822"/>
                <a:gd name="connsiteX598" fmla="*/ 34167 w 373333"/>
                <a:gd name="connsiteY598" fmla="*/ 346999 h 443822"/>
                <a:gd name="connsiteX599" fmla="*/ 37231 w 373333"/>
                <a:gd name="connsiteY599" fmla="*/ 349723 h 443822"/>
                <a:gd name="connsiteX600" fmla="*/ 39274 w 373333"/>
                <a:gd name="connsiteY600" fmla="*/ 350631 h 443822"/>
                <a:gd name="connsiteX601" fmla="*/ 43247 w 373333"/>
                <a:gd name="connsiteY601" fmla="*/ 350631 h 443822"/>
                <a:gd name="connsiteX602" fmla="*/ 46993 w 373333"/>
                <a:gd name="connsiteY602" fmla="*/ 351653 h 443822"/>
                <a:gd name="connsiteX603" fmla="*/ 49377 w 373333"/>
                <a:gd name="connsiteY603" fmla="*/ 351312 h 443822"/>
                <a:gd name="connsiteX604" fmla="*/ 58798 w 373333"/>
                <a:gd name="connsiteY604" fmla="*/ 347226 h 443822"/>
                <a:gd name="connsiteX605" fmla="*/ 60047 w 373333"/>
                <a:gd name="connsiteY605" fmla="*/ 345637 h 443822"/>
                <a:gd name="connsiteX606" fmla="*/ 60614 w 373333"/>
                <a:gd name="connsiteY606" fmla="*/ 342572 h 443822"/>
                <a:gd name="connsiteX607" fmla="*/ 61522 w 373333"/>
                <a:gd name="connsiteY607" fmla="*/ 341210 h 443822"/>
                <a:gd name="connsiteX608" fmla="*/ 63565 w 373333"/>
                <a:gd name="connsiteY608" fmla="*/ 341324 h 443822"/>
                <a:gd name="connsiteX609" fmla="*/ 65835 w 373333"/>
                <a:gd name="connsiteY609" fmla="*/ 342232 h 443822"/>
                <a:gd name="connsiteX610" fmla="*/ 67198 w 373333"/>
                <a:gd name="connsiteY610" fmla="*/ 343140 h 443822"/>
                <a:gd name="connsiteX611" fmla="*/ 67879 w 373333"/>
                <a:gd name="connsiteY611" fmla="*/ 344161 h 443822"/>
                <a:gd name="connsiteX612" fmla="*/ 69014 w 373333"/>
                <a:gd name="connsiteY612" fmla="*/ 346545 h 443822"/>
                <a:gd name="connsiteX613" fmla="*/ 69922 w 373333"/>
                <a:gd name="connsiteY613" fmla="*/ 347453 h 443822"/>
                <a:gd name="connsiteX614" fmla="*/ 71057 w 373333"/>
                <a:gd name="connsiteY614" fmla="*/ 347794 h 443822"/>
                <a:gd name="connsiteX615" fmla="*/ 73441 w 373333"/>
                <a:gd name="connsiteY615" fmla="*/ 348134 h 443822"/>
                <a:gd name="connsiteX616" fmla="*/ 74462 w 373333"/>
                <a:gd name="connsiteY616" fmla="*/ 348929 h 443822"/>
                <a:gd name="connsiteX617" fmla="*/ 75143 w 373333"/>
                <a:gd name="connsiteY617" fmla="*/ 349156 h 443822"/>
                <a:gd name="connsiteX618" fmla="*/ 78548 w 373333"/>
                <a:gd name="connsiteY618" fmla="*/ 349383 h 443822"/>
                <a:gd name="connsiteX619" fmla="*/ 80251 w 373333"/>
                <a:gd name="connsiteY619" fmla="*/ 346885 h 443822"/>
                <a:gd name="connsiteX620" fmla="*/ 80819 w 373333"/>
                <a:gd name="connsiteY620" fmla="*/ 346318 h 443822"/>
                <a:gd name="connsiteX621" fmla="*/ 82749 w 373333"/>
                <a:gd name="connsiteY621" fmla="*/ 346545 h 443822"/>
                <a:gd name="connsiteX622" fmla="*/ 84905 w 373333"/>
                <a:gd name="connsiteY622" fmla="*/ 347794 h 443822"/>
                <a:gd name="connsiteX623" fmla="*/ 84905 w 373333"/>
                <a:gd name="connsiteY623" fmla="*/ 348475 h 443822"/>
                <a:gd name="connsiteX624" fmla="*/ 84224 w 373333"/>
                <a:gd name="connsiteY624" fmla="*/ 352107 h 443822"/>
                <a:gd name="connsiteX625" fmla="*/ 83657 w 373333"/>
                <a:gd name="connsiteY625" fmla="*/ 353696 h 443822"/>
                <a:gd name="connsiteX626" fmla="*/ 79797 w 373333"/>
                <a:gd name="connsiteY626" fmla="*/ 358917 h 443822"/>
                <a:gd name="connsiteX627" fmla="*/ 75030 w 373333"/>
                <a:gd name="connsiteY627" fmla="*/ 362663 h 443822"/>
                <a:gd name="connsiteX628" fmla="*/ 62998 w 373333"/>
                <a:gd name="connsiteY628" fmla="*/ 368679 h 443822"/>
                <a:gd name="connsiteX629" fmla="*/ 58571 w 373333"/>
                <a:gd name="connsiteY629" fmla="*/ 372198 h 443822"/>
                <a:gd name="connsiteX630" fmla="*/ 56414 w 373333"/>
                <a:gd name="connsiteY630" fmla="*/ 372879 h 443822"/>
                <a:gd name="connsiteX631" fmla="*/ 44950 w 373333"/>
                <a:gd name="connsiteY631" fmla="*/ 372993 h 443822"/>
                <a:gd name="connsiteX632" fmla="*/ 43701 w 373333"/>
                <a:gd name="connsiteY632" fmla="*/ 372425 h 443822"/>
                <a:gd name="connsiteX633" fmla="*/ 42226 w 373333"/>
                <a:gd name="connsiteY633" fmla="*/ 370723 h 443822"/>
                <a:gd name="connsiteX634" fmla="*/ 42112 w 373333"/>
                <a:gd name="connsiteY634" fmla="*/ 369133 h 443822"/>
                <a:gd name="connsiteX635" fmla="*/ 42226 w 373333"/>
                <a:gd name="connsiteY635" fmla="*/ 367431 h 443822"/>
                <a:gd name="connsiteX636" fmla="*/ 41771 w 373333"/>
                <a:gd name="connsiteY636" fmla="*/ 365388 h 443822"/>
                <a:gd name="connsiteX637" fmla="*/ 39955 w 373333"/>
                <a:gd name="connsiteY637" fmla="*/ 364139 h 443822"/>
                <a:gd name="connsiteX638" fmla="*/ 28037 w 373333"/>
                <a:gd name="connsiteY638" fmla="*/ 360166 h 443822"/>
                <a:gd name="connsiteX639" fmla="*/ 25540 w 373333"/>
                <a:gd name="connsiteY639" fmla="*/ 359712 h 443822"/>
                <a:gd name="connsiteX640" fmla="*/ 23156 w 373333"/>
                <a:gd name="connsiteY640" fmla="*/ 359826 h 443822"/>
                <a:gd name="connsiteX641" fmla="*/ 19296 w 373333"/>
                <a:gd name="connsiteY641" fmla="*/ 360734 h 443822"/>
                <a:gd name="connsiteX642" fmla="*/ 17707 w 373333"/>
                <a:gd name="connsiteY642" fmla="*/ 360847 h 443822"/>
                <a:gd name="connsiteX643" fmla="*/ 16232 w 373333"/>
                <a:gd name="connsiteY643" fmla="*/ 361188 h 443822"/>
                <a:gd name="connsiteX644" fmla="*/ 15210 w 373333"/>
                <a:gd name="connsiteY644" fmla="*/ 362323 h 443822"/>
                <a:gd name="connsiteX645" fmla="*/ 14983 w 373333"/>
                <a:gd name="connsiteY645" fmla="*/ 364139 h 443822"/>
                <a:gd name="connsiteX646" fmla="*/ 15210 w 373333"/>
                <a:gd name="connsiteY646" fmla="*/ 366069 h 443822"/>
                <a:gd name="connsiteX647" fmla="*/ 14983 w 373333"/>
                <a:gd name="connsiteY647" fmla="*/ 367544 h 443822"/>
                <a:gd name="connsiteX648" fmla="*/ 10443 w 373333"/>
                <a:gd name="connsiteY648" fmla="*/ 368225 h 443822"/>
                <a:gd name="connsiteX649" fmla="*/ 7378 w 373333"/>
                <a:gd name="connsiteY649" fmla="*/ 367885 h 443822"/>
                <a:gd name="connsiteX650" fmla="*/ 5108 w 373333"/>
                <a:gd name="connsiteY650" fmla="*/ 366863 h 443822"/>
                <a:gd name="connsiteX651" fmla="*/ 4427 w 373333"/>
                <a:gd name="connsiteY651" fmla="*/ 366523 h 443822"/>
                <a:gd name="connsiteX652" fmla="*/ 2043 w 373333"/>
                <a:gd name="connsiteY652" fmla="*/ 363912 h 443822"/>
                <a:gd name="connsiteX653" fmla="*/ 681 w 373333"/>
                <a:gd name="connsiteY653" fmla="*/ 360053 h 443822"/>
                <a:gd name="connsiteX654" fmla="*/ 795 w 373333"/>
                <a:gd name="connsiteY654" fmla="*/ 356420 h 443822"/>
                <a:gd name="connsiteX655" fmla="*/ 1248 w 373333"/>
                <a:gd name="connsiteY655" fmla="*/ 352561 h 443822"/>
                <a:gd name="connsiteX656" fmla="*/ 0 w 373333"/>
                <a:gd name="connsiteY656" fmla="*/ 346772 h 443822"/>
                <a:gd name="connsiteX657" fmla="*/ 66630 w 373333"/>
                <a:gd name="connsiteY657" fmla="*/ 298530 h 443822"/>
                <a:gd name="connsiteX658" fmla="*/ 70717 w 373333"/>
                <a:gd name="connsiteY658" fmla="*/ 299665 h 443822"/>
                <a:gd name="connsiteX659" fmla="*/ 72532 w 373333"/>
                <a:gd name="connsiteY659" fmla="*/ 301027 h 443822"/>
                <a:gd name="connsiteX660" fmla="*/ 72760 w 373333"/>
                <a:gd name="connsiteY660" fmla="*/ 303525 h 443822"/>
                <a:gd name="connsiteX661" fmla="*/ 71738 w 373333"/>
                <a:gd name="connsiteY661" fmla="*/ 305114 h 443822"/>
                <a:gd name="connsiteX662" fmla="*/ 70149 w 373333"/>
                <a:gd name="connsiteY662" fmla="*/ 306249 h 443822"/>
                <a:gd name="connsiteX663" fmla="*/ 68446 w 373333"/>
                <a:gd name="connsiteY663" fmla="*/ 306930 h 443822"/>
                <a:gd name="connsiteX664" fmla="*/ 60955 w 373333"/>
                <a:gd name="connsiteY664" fmla="*/ 308406 h 443822"/>
                <a:gd name="connsiteX665" fmla="*/ 59252 w 373333"/>
                <a:gd name="connsiteY665" fmla="*/ 308292 h 443822"/>
                <a:gd name="connsiteX666" fmla="*/ 55620 w 373333"/>
                <a:gd name="connsiteY666" fmla="*/ 306930 h 443822"/>
                <a:gd name="connsiteX667" fmla="*/ 53577 w 373333"/>
                <a:gd name="connsiteY667" fmla="*/ 305454 h 443822"/>
                <a:gd name="connsiteX668" fmla="*/ 52668 w 373333"/>
                <a:gd name="connsiteY668" fmla="*/ 303298 h 443822"/>
                <a:gd name="connsiteX669" fmla="*/ 52101 w 373333"/>
                <a:gd name="connsiteY669" fmla="*/ 301255 h 443822"/>
                <a:gd name="connsiteX670" fmla="*/ 50625 w 373333"/>
                <a:gd name="connsiteY670" fmla="*/ 300006 h 443822"/>
                <a:gd name="connsiteX671" fmla="*/ 46766 w 373333"/>
                <a:gd name="connsiteY671" fmla="*/ 298530 h 443822"/>
                <a:gd name="connsiteX672" fmla="*/ 46085 w 373333"/>
                <a:gd name="connsiteY672" fmla="*/ 297849 h 443822"/>
                <a:gd name="connsiteX673" fmla="*/ 45517 w 373333"/>
                <a:gd name="connsiteY673" fmla="*/ 297055 h 443822"/>
                <a:gd name="connsiteX674" fmla="*/ 44723 w 373333"/>
                <a:gd name="connsiteY674" fmla="*/ 296374 h 443822"/>
                <a:gd name="connsiteX675" fmla="*/ 43474 w 373333"/>
                <a:gd name="connsiteY675" fmla="*/ 296260 h 443822"/>
                <a:gd name="connsiteX676" fmla="*/ 41090 w 373333"/>
                <a:gd name="connsiteY676" fmla="*/ 299098 h 443822"/>
                <a:gd name="connsiteX677" fmla="*/ 40523 w 373333"/>
                <a:gd name="connsiteY677" fmla="*/ 299665 h 443822"/>
                <a:gd name="connsiteX678" fmla="*/ 36210 w 373333"/>
                <a:gd name="connsiteY678" fmla="*/ 299893 h 443822"/>
                <a:gd name="connsiteX679" fmla="*/ 34167 w 373333"/>
                <a:gd name="connsiteY679" fmla="*/ 299325 h 443822"/>
                <a:gd name="connsiteX680" fmla="*/ 32918 w 373333"/>
                <a:gd name="connsiteY680" fmla="*/ 297395 h 443822"/>
                <a:gd name="connsiteX681" fmla="*/ 33145 w 373333"/>
                <a:gd name="connsiteY681" fmla="*/ 292401 h 443822"/>
                <a:gd name="connsiteX682" fmla="*/ 36664 w 373333"/>
                <a:gd name="connsiteY682" fmla="*/ 290131 h 443822"/>
                <a:gd name="connsiteX683" fmla="*/ 44836 w 373333"/>
                <a:gd name="connsiteY683" fmla="*/ 288995 h 443822"/>
                <a:gd name="connsiteX684" fmla="*/ 45290 w 373333"/>
                <a:gd name="connsiteY684" fmla="*/ 288882 h 443822"/>
                <a:gd name="connsiteX685" fmla="*/ 46880 w 373333"/>
                <a:gd name="connsiteY685" fmla="*/ 288995 h 443822"/>
                <a:gd name="connsiteX686" fmla="*/ 48128 w 373333"/>
                <a:gd name="connsiteY686" fmla="*/ 289676 h 443822"/>
                <a:gd name="connsiteX687" fmla="*/ 57436 w 373333"/>
                <a:gd name="connsiteY687" fmla="*/ 289904 h 443822"/>
                <a:gd name="connsiteX688" fmla="*/ 59593 w 373333"/>
                <a:gd name="connsiteY688" fmla="*/ 290358 h 443822"/>
                <a:gd name="connsiteX689" fmla="*/ 61182 w 373333"/>
                <a:gd name="connsiteY689" fmla="*/ 291606 h 443822"/>
                <a:gd name="connsiteX690" fmla="*/ 64814 w 373333"/>
                <a:gd name="connsiteY690" fmla="*/ 296033 h 443822"/>
                <a:gd name="connsiteX691" fmla="*/ 65268 w 373333"/>
                <a:gd name="connsiteY691" fmla="*/ 296828 h 443822"/>
                <a:gd name="connsiteX692" fmla="*/ 65835 w 373333"/>
                <a:gd name="connsiteY692" fmla="*/ 297622 h 443822"/>
                <a:gd name="connsiteX693" fmla="*/ 66630 w 373333"/>
                <a:gd name="connsiteY693" fmla="*/ 298530 h 443822"/>
                <a:gd name="connsiteX694" fmla="*/ 149719 w 373333"/>
                <a:gd name="connsiteY694" fmla="*/ 72419 h 443822"/>
                <a:gd name="connsiteX695" fmla="*/ 149719 w 373333"/>
                <a:gd name="connsiteY695" fmla="*/ 73441 h 443822"/>
                <a:gd name="connsiteX696" fmla="*/ 151762 w 373333"/>
                <a:gd name="connsiteY696" fmla="*/ 73441 h 443822"/>
                <a:gd name="connsiteX697" fmla="*/ 151081 w 373333"/>
                <a:gd name="connsiteY697" fmla="*/ 75597 h 443822"/>
                <a:gd name="connsiteX698" fmla="*/ 149833 w 373333"/>
                <a:gd name="connsiteY698" fmla="*/ 78095 h 443822"/>
                <a:gd name="connsiteX699" fmla="*/ 147108 w 373333"/>
                <a:gd name="connsiteY699" fmla="*/ 82294 h 443822"/>
                <a:gd name="connsiteX700" fmla="*/ 142568 w 373333"/>
                <a:gd name="connsiteY700" fmla="*/ 86040 h 443822"/>
                <a:gd name="connsiteX701" fmla="*/ 140411 w 373333"/>
                <a:gd name="connsiteY701" fmla="*/ 90240 h 443822"/>
                <a:gd name="connsiteX702" fmla="*/ 137120 w 373333"/>
                <a:gd name="connsiteY702" fmla="*/ 91148 h 443822"/>
                <a:gd name="connsiteX703" fmla="*/ 133714 w 373333"/>
                <a:gd name="connsiteY703" fmla="*/ 89786 h 443822"/>
                <a:gd name="connsiteX704" fmla="*/ 131898 w 373333"/>
                <a:gd name="connsiteY704" fmla="*/ 85700 h 443822"/>
                <a:gd name="connsiteX705" fmla="*/ 132466 w 373333"/>
                <a:gd name="connsiteY705" fmla="*/ 81500 h 443822"/>
                <a:gd name="connsiteX706" fmla="*/ 134395 w 373333"/>
                <a:gd name="connsiteY706" fmla="*/ 76733 h 443822"/>
                <a:gd name="connsiteX707" fmla="*/ 136779 w 373333"/>
                <a:gd name="connsiteY707" fmla="*/ 72873 h 443822"/>
                <a:gd name="connsiteX708" fmla="*/ 141319 w 373333"/>
                <a:gd name="connsiteY708" fmla="*/ 68900 h 443822"/>
                <a:gd name="connsiteX709" fmla="*/ 143590 w 373333"/>
                <a:gd name="connsiteY709" fmla="*/ 64020 h 443822"/>
                <a:gd name="connsiteX710" fmla="*/ 145973 w 373333"/>
                <a:gd name="connsiteY710" fmla="*/ 60047 h 443822"/>
                <a:gd name="connsiteX711" fmla="*/ 149038 w 373333"/>
                <a:gd name="connsiteY711" fmla="*/ 60160 h 443822"/>
                <a:gd name="connsiteX712" fmla="*/ 149379 w 373333"/>
                <a:gd name="connsiteY712" fmla="*/ 61068 h 443822"/>
                <a:gd name="connsiteX713" fmla="*/ 149606 w 373333"/>
                <a:gd name="connsiteY713" fmla="*/ 61863 h 443822"/>
                <a:gd name="connsiteX714" fmla="*/ 149492 w 373333"/>
                <a:gd name="connsiteY714" fmla="*/ 62657 h 443822"/>
                <a:gd name="connsiteX715" fmla="*/ 148925 w 373333"/>
                <a:gd name="connsiteY715" fmla="*/ 63452 h 443822"/>
                <a:gd name="connsiteX716" fmla="*/ 150287 w 373333"/>
                <a:gd name="connsiteY716" fmla="*/ 65722 h 443822"/>
                <a:gd name="connsiteX717" fmla="*/ 151308 w 373333"/>
                <a:gd name="connsiteY717" fmla="*/ 68560 h 443822"/>
                <a:gd name="connsiteX718" fmla="*/ 151308 w 373333"/>
                <a:gd name="connsiteY718" fmla="*/ 71057 h 443822"/>
                <a:gd name="connsiteX719" fmla="*/ 149719 w 373333"/>
                <a:gd name="connsiteY719" fmla="*/ 72419 h 443822"/>
                <a:gd name="connsiteX720" fmla="*/ 148357 w 373333"/>
                <a:gd name="connsiteY720" fmla="*/ 54712 h 443822"/>
                <a:gd name="connsiteX721" fmla="*/ 152443 w 373333"/>
                <a:gd name="connsiteY721" fmla="*/ 49377 h 443822"/>
                <a:gd name="connsiteX722" fmla="*/ 158800 w 373333"/>
                <a:gd name="connsiteY722" fmla="*/ 43474 h 443822"/>
                <a:gd name="connsiteX723" fmla="*/ 165384 w 373333"/>
                <a:gd name="connsiteY723" fmla="*/ 39615 h 443822"/>
                <a:gd name="connsiteX724" fmla="*/ 170264 w 373333"/>
                <a:gd name="connsiteY724" fmla="*/ 40296 h 443822"/>
                <a:gd name="connsiteX725" fmla="*/ 170264 w 373333"/>
                <a:gd name="connsiteY725" fmla="*/ 41431 h 443822"/>
                <a:gd name="connsiteX726" fmla="*/ 167654 w 373333"/>
                <a:gd name="connsiteY726" fmla="*/ 41431 h 443822"/>
                <a:gd name="connsiteX727" fmla="*/ 166405 w 373333"/>
                <a:gd name="connsiteY727" fmla="*/ 42112 h 443822"/>
                <a:gd name="connsiteX728" fmla="*/ 163567 w 373333"/>
                <a:gd name="connsiteY728" fmla="*/ 43247 h 443822"/>
                <a:gd name="connsiteX729" fmla="*/ 155962 w 373333"/>
                <a:gd name="connsiteY729" fmla="*/ 50739 h 443822"/>
                <a:gd name="connsiteX730" fmla="*/ 153805 w 373333"/>
                <a:gd name="connsiteY730" fmla="*/ 53917 h 443822"/>
                <a:gd name="connsiteX731" fmla="*/ 151308 w 373333"/>
                <a:gd name="connsiteY731" fmla="*/ 56074 h 443822"/>
                <a:gd name="connsiteX732" fmla="*/ 148357 w 373333"/>
                <a:gd name="connsiteY732" fmla="*/ 54712 h 443822"/>
                <a:gd name="connsiteX733" fmla="*/ 201253 w 373333"/>
                <a:gd name="connsiteY733" fmla="*/ 20772 h 443822"/>
                <a:gd name="connsiteX734" fmla="*/ 202501 w 373333"/>
                <a:gd name="connsiteY734" fmla="*/ 19751 h 443822"/>
                <a:gd name="connsiteX735" fmla="*/ 216917 w 373333"/>
                <a:gd name="connsiteY735" fmla="*/ 16913 h 443822"/>
                <a:gd name="connsiteX736" fmla="*/ 214647 w 373333"/>
                <a:gd name="connsiteY736" fmla="*/ 20091 h 443822"/>
                <a:gd name="connsiteX737" fmla="*/ 211922 w 373333"/>
                <a:gd name="connsiteY737" fmla="*/ 20999 h 443822"/>
                <a:gd name="connsiteX738" fmla="*/ 206247 w 373333"/>
                <a:gd name="connsiteY738" fmla="*/ 21226 h 443822"/>
                <a:gd name="connsiteX739" fmla="*/ 206474 w 373333"/>
                <a:gd name="connsiteY739" fmla="*/ 21794 h 443822"/>
                <a:gd name="connsiteX740" fmla="*/ 206701 w 373333"/>
                <a:gd name="connsiteY740" fmla="*/ 22929 h 443822"/>
                <a:gd name="connsiteX741" fmla="*/ 206928 w 373333"/>
                <a:gd name="connsiteY741" fmla="*/ 23497 h 443822"/>
                <a:gd name="connsiteX742" fmla="*/ 205679 w 373333"/>
                <a:gd name="connsiteY742" fmla="*/ 24178 h 443822"/>
                <a:gd name="connsiteX743" fmla="*/ 201593 w 373333"/>
                <a:gd name="connsiteY743" fmla="*/ 24518 h 443822"/>
                <a:gd name="connsiteX744" fmla="*/ 197280 w 373333"/>
                <a:gd name="connsiteY744" fmla="*/ 26448 h 443822"/>
                <a:gd name="connsiteX745" fmla="*/ 193874 w 373333"/>
                <a:gd name="connsiteY745" fmla="*/ 27356 h 443822"/>
                <a:gd name="connsiteX746" fmla="*/ 180480 w 373333"/>
                <a:gd name="connsiteY746" fmla="*/ 33258 h 443822"/>
                <a:gd name="connsiteX747" fmla="*/ 177756 w 373333"/>
                <a:gd name="connsiteY747" fmla="*/ 33145 h 443822"/>
                <a:gd name="connsiteX748" fmla="*/ 176621 w 373333"/>
                <a:gd name="connsiteY748" fmla="*/ 30648 h 443822"/>
                <a:gd name="connsiteX749" fmla="*/ 177756 w 373333"/>
                <a:gd name="connsiteY749" fmla="*/ 27810 h 443822"/>
                <a:gd name="connsiteX750" fmla="*/ 182977 w 373333"/>
                <a:gd name="connsiteY750" fmla="*/ 25994 h 443822"/>
                <a:gd name="connsiteX751" fmla="*/ 184680 w 373333"/>
                <a:gd name="connsiteY751" fmla="*/ 24405 h 443822"/>
                <a:gd name="connsiteX752" fmla="*/ 186837 w 373333"/>
                <a:gd name="connsiteY752" fmla="*/ 24518 h 443822"/>
                <a:gd name="connsiteX753" fmla="*/ 199890 w 373333"/>
                <a:gd name="connsiteY753" fmla="*/ 21794 h 443822"/>
                <a:gd name="connsiteX754" fmla="*/ 201253 w 373333"/>
                <a:gd name="connsiteY754" fmla="*/ 20772 h 443822"/>
                <a:gd name="connsiteX755" fmla="*/ 225544 w 373333"/>
                <a:gd name="connsiteY755" fmla="*/ 14643 h 443822"/>
                <a:gd name="connsiteX756" fmla="*/ 248813 w 373333"/>
                <a:gd name="connsiteY756" fmla="*/ 13621 h 443822"/>
                <a:gd name="connsiteX757" fmla="*/ 252786 w 373333"/>
                <a:gd name="connsiteY757" fmla="*/ 15664 h 443822"/>
                <a:gd name="connsiteX758" fmla="*/ 243137 w 373333"/>
                <a:gd name="connsiteY758" fmla="*/ 17934 h 443822"/>
                <a:gd name="connsiteX759" fmla="*/ 233149 w 373333"/>
                <a:gd name="connsiteY759" fmla="*/ 17934 h 443822"/>
                <a:gd name="connsiteX760" fmla="*/ 230652 w 373333"/>
                <a:gd name="connsiteY760" fmla="*/ 18616 h 443822"/>
                <a:gd name="connsiteX761" fmla="*/ 225998 w 373333"/>
                <a:gd name="connsiteY761" fmla="*/ 20772 h 443822"/>
                <a:gd name="connsiteX762" fmla="*/ 223501 w 373333"/>
                <a:gd name="connsiteY762" fmla="*/ 20205 h 443822"/>
                <a:gd name="connsiteX763" fmla="*/ 221798 w 373333"/>
                <a:gd name="connsiteY763" fmla="*/ 17821 h 443822"/>
                <a:gd name="connsiteX764" fmla="*/ 222365 w 373333"/>
                <a:gd name="connsiteY764" fmla="*/ 15437 h 443822"/>
                <a:gd name="connsiteX765" fmla="*/ 223955 w 373333"/>
                <a:gd name="connsiteY765" fmla="*/ 14075 h 443822"/>
                <a:gd name="connsiteX766" fmla="*/ 225544 w 373333"/>
                <a:gd name="connsiteY766" fmla="*/ 14643 h 443822"/>
                <a:gd name="connsiteX767" fmla="*/ 277645 w 373333"/>
                <a:gd name="connsiteY767" fmla="*/ 7946 h 443822"/>
                <a:gd name="connsiteX768" fmla="*/ 287293 w 373333"/>
                <a:gd name="connsiteY768" fmla="*/ 7038 h 443822"/>
                <a:gd name="connsiteX769" fmla="*/ 290017 w 373333"/>
                <a:gd name="connsiteY769" fmla="*/ 7946 h 443822"/>
                <a:gd name="connsiteX770" fmla="*/ 290017 w 373333"/>
                <a:gd name="connsiteY770" fmla="*/ 9081 h 443822"/>
                <a:gd name="connsiteX771" fmla="*/ 288655 w 373333"/>
                <a:gd name="connsiteY771" fmla="*/ 9081 h 443822"/>
                <a:gd name="connsiteX772" fmla="*/ 271969 w 373333"/>
                <a:gd name="connsiteY772" fmla="*/ 14529 h 443822"/>
                <a:gd name="connsiteX773" fmla="*/ 270040 w 373333"/>
                <a:gd name="connsiteY773" fmla="*/ 17026 h 443822"/>
                <a:gd name="connsiteX774" fmla="*/ 269472 w 373333"/>
                <a:gd name="connsiteY774" fmla="*/ 16005 h 443822"/>
                <a:gd name="connsiteX775" fmla="*/ 269472 w 373333"/>
                <a:gd name="connsiteY775" fmla="*/ 15437 h 443822"/>
                <a:gd name="connsiteX776" fmla="*/ 270040 w 373333"/>
                <a:gd name="connsiteY776" fmla="*/ 14643 h 443822"/>
                <a:gd name="connsiteX777" fmla="*/ 269018 w 373333"/>
                <a:gd name="connsiteY777" fmla="*/ 12373 h 443822"/>
                <a:gd name="connsiteX778" fmla="*/ 271402 w 373333"/>
                <a:gd name="connsiteY778" fmla="*/ 10216 h 443822"/>
                <a:gd name="connsiteX779" fmla="*/ 275034 w 373333"/>
                <a:gd name="connsiteY779" fmla="*/ 8627 h 443822"/>
                <a:gd name="connsiteX780" fmla="*/ 277645 w 373333"/>
                <a:gd name="connsiteY780" fmla="*/ 7946 h 443822"/>
                <a:gd name="connsiteX781" fmla="*/ 299892 w 373333"/>
                <a:gd name="connsiteY781" fmla="*/ 227 h 443822"/>
                <a:gd name="connsiteX782" fmla="*/ 301255 w 373333"/>
                <a:gd name="connsiteY782" fmla="*/ 0 h 443822"/>
                <a:gd name="connsiteX783" fmla="*/ 306590 w 373333"/>
                <a:gd name="connsiteY783" fmla="*/ 2384 h 443822"/>
                <a:gd name="connsiteX784" fmla="*/ 306136 w 373333"/>
                <a:gd name="connsiteY784" fmla="*/ 2384 h 443822"/>
                <a:gd name="connsiteX785" fmla="*/ 305795 w 373333"/>
                <a:gd name="connsiteY785" fmla="*/ 2611 h 443822"/>
                <a:gd name="connsiteX786" fmla="*/ 305455 w 373333"/>
                <a:gd name="connsiteY786" fmla="*/ 3065 h 443822"/>
                <a:gd name="connsiteX787" fmla="*/ 305227 w 373333"/>
                <a:gd name="connsiteY787" fmla="*/ 3632 h 443822"/>
                <a:gd name="connsiteX788" fmla="*/ 301708 w 373333"/>
                <a:gd name="connsiteY788" fmla="*/ 2497 h 443822"/>
                <a:gd name="connsiteX789" fmla="*/ 300006 w 373333"/>
                <a:gd name="connsiteY789" fmla="*/ 1362 h 443822"/>
                <a:gd name="connsiteX790" fmla="*/ 299892 w 373333"/>
                <a:gd name="connsiteY790" fmla="*/ 227 h 4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</a:cxnLst>
              <a:rect l="l" t="t" r="r" b="b"/>
              <a:pathLst>
                <a:path w="373333" h="443822">
                  <a:moveTo>
                    <a:pt x="372993" y="50739"/>
                  </a:moveTo>
                  <a:lnTo>
                    <a:pt x="373220" y="55279"/>
                  </a:lnTo>
                  <a:lnTo>
                    <a:pt x="373333" y="57890"/>
                  </a:lnTo>
                  <a:lnTo>
                    <a:pt x="372993" y="60387"/>
                  </a:lnTo>
                  <a:lnTo>
                    <a:pt x="372312" y="63111"/>
                  </a:lnTo>
                  <a:lnTo>
                    <a:pt x="370949" y="66630"/>
                  </a:lnTo>
                  <a:lnTo>
                    <a:pt x="370723" y="67879"/>
                  </a:lnTo>
                  <a:lnTo>
                    <a:pt x="370836" y="69808"/>
                  </a:lnTo>
                  <a:lnTo>
                    <a:pt x="371176" y="70830"/>
                  </a:lnTo>
                  <a:lnTo>
                    <a:pt x="371630" y="71625"/>
                  </a:lnTo>
                  <a:lnTo>
                    <a:pt x="371971" y="72987"/>
                  </a:lnTo>
                  <a:lnTo>
                    <a:pt x="372879" y="84565"/>
                  </a:lnTo>
                  <a:lnTo>
                    <a:pt x="372766" y="90354"/>
                  </a:lnTo>
                  <a:lnTo>
                    <a:pt x="371858" y="95462"/>
                  </a:lnTo>
                  <a:lnTo>
                    <a:pt x="369701" y="100797"/>
                  </a:lnTo>
                  <a:lnTo>
                    <a:pt x="361755" y="113396"/>
                  </a:lnTo>
                  <a:lnTo>
                    <a:pt x="360961" y="115439"/>
                  </a:lnTo>
                  <a:lnTo>
                    <a:pt x="359939" y="118164"/>
                  </a:lnTo>
                  <a:lnTo>
                    <a:pt x="359144" y="123499"/>
                  </a:lnTo>
                  <a:lnTo>
                    <a:pt x="358236" y="140752"/>
                  </a:lnTo>
                  <a:lnTo>
                    <a:pt x="357555" y="146427"/>
                  </a:lnTo>
                  <a:lnTo>
                    <a:pt x="355739" y="149833"/>
                  </a:lnTo>
                  <a:lnTo>
                    <a:pt x="352334" y="148698"/>
                  </a:lnTo>
                  <a:lnTo>
                    <a:pt x="350858" y="148130"/>
                  </a:lnTo>
                  <a:lnTo>
                    <a:pt x="346091" y="148811"/>
                  </a:lnTo>
                  <a:lnTo>
                    <a:pt x="340983" y="147222"/>
                  </a:lnTo>
                  <a:lnTo>
                    <a:pt x="331789" y="147336"/>
                  </a:lnTo>
                  <a:lnTo>
                    <a:pt x="328497" y="148357"/>
                  </a:lnTo>
                  <a:lnTo>
                    <a:pt x="326794" y="149606"/>
                  </a:lnTo>
                  <a:lnTo>
                    <a:pt x="325091" y="150854"/>
                  </a:lnTo>
                  <a:lnTo>
                    <a:pt x="325886" y="152557"/>
                  </a:lnTo>
                  <a:lnTo>
                    <a:pt x="325659" y="154033"/>
                  </a:lnTo>
                  <a:lnTo>
                    <a:pt x="325205" y="155395"/>
                  </a:lnTo>
                  <a:lnTo>
                    <a:pt x="325205" y="156757"/>
                  </a:lnTo>
                  <a:lnTo>
                    <a:pt x="325886" y="157778"/>
                  </a:lnTo>
                  <a:lnTo>
                    <a:pt x="329064" y="160503"/>
                  </a:lnTo>
                  <a:lnTo>
                    <a:pt x="323729" y="163227"/>
                  </a:lnTo>
                  <a:lnTo>
                    <a:pt x="322140" y="163341"/>
                  </a:lnTo>
                  <a:lnTo>
                    <a:pt x="323389" y="165837"/>
                  </a:lnTo>
                  <a:lnTo>
                    <a:pt x="323729" y="168675"/>
                  </a:lnTo>
                  <a:lnTo>
                    <a:pt x="323843" y="171513"/>
                  </a:lnTo>
                  <a:lnTo>
                    <a:pt x="324410" y="173897"/>
                  </a:lnTo>
                  <a:lnTo>
                    <a:pt x="326340" y="176167"/>
                  </a:lnTo>
                  <a:lnTo>
                    <a:pt x="328951" y="177416"/>
                  </a:lnTo>
                  <a:lnTo>
                    <a:pt x="336670" y="178551"/>
                  </a:lnTo>
                  <a:lnTo>
                    <a:pt x="341664" y="180480"/>
                  </a:lnTo>
                  <a:lnTo>
                    <a:pt x="344388" y="180934"/>
                  </a:lnTo>
                  <a:lnTo>
                    <a:pt x="346885" y="180708"/>
                  </a:lnTo>
                  <a:lnTo>
                    <a:pt x="349269" y="180026"/>
                  </a:lnTo>
                  <a:lnTo>
                    <a:pt x="350177" y="179118"/>
                  </a:lnTo>
                  <a:lnTo>
                    <a:pt x="350745" y="178097"/>
                  </a:lnTo>
                  <a:lnTo>
                    <a:pt x="351312" y="177756"/>
                  </a:lnTo>
                  <a:lnTo>
                    <a:pt x="357215" y="187405"/>
                  </a:lnTo>
                  <a:lnTo>
                    <a:pt x="358577" y="191491"/>
                  </a:lnTo>
                  <a:lnTo>
                    <a:pt x="357782" y="197280"/>
                  </a:lnTo>
                  <a:lnTo>
                    <a:pt x="355853" y="201820"/>
                  </a:lnTo>
                  <a:lnTo>
                    <a:pt x="355172" y="204204"/>
                  </a:lnTo>
                  <a:lnTo>
                    <a:pt x="355058" y="207155"/>
                  </a:lnTo>
                  <a:lnTo>
                    <a:pt x="355966" y="210560"/>
                  </a:lnTo>
                  <a:lnTo>
                    <a:pt x="356534" y="211582"/>
                  </a:lnTo>
                  <a:lnTo>
                    <a:pt x="356761" y="212036"/>
                  </a:lnTo>
                  <a:lnTo>
                    <a:pt x="356534" y="212831"/>
                  </a:lnTo>
                  <a:lnTo>
                    <a:pt x="352220" y="215441"/>
                  </a:lnTo>
                  <a:lnTo>
                    <a:pt x="351199" y="216690"/>
                  </a:lnTo>
                  <a:lnTo>
                    <a:pt x="348929" y="220436"/>
                  </a:lnTo>
                  <a:lnTo>
                    <a:pt x="346999" y="222138"/>
                  </a:lnTo>
                  <a:lnTo>
                    <a:pt x="342799" y="223955"/>
                  </a:lnTo>
                  <a:lnTo>
                    <a:pt x="340869" y="225884"/>
                  </a:lnTo>
                  <a:lnTo>
                    <a:pt x="338713" y="230311"/>
                  </a:lnTo>
                  <a:lnTo>
                    <a:pt x="337464" y="231446"/>
                  </a:lnTo>
                  <a:lnTo>
                    <a:pt x="331675" y="232127"/>
                  </a:lnTo>
                  <a:lnTo>
                    <a:pt x="331107" y="232241"/>
                  </a:lnTo>
                  <a:lnTo>
                    <a:pt x="329518" y="233149"/>
                  </a:lnTo>
                  <a:lnTo>
                    <a:pt x="327929" y="234851"/>
                  </a:lnTo>
                  <a:lnTo>
                    <a:pt x="327475" y="235759"/>
                  </a:lnTo>
                  <a:lnTo>
                    <a:pt x="326681" y="237803"/>
                  </a:lnTo>
                  <a:lnTo>
                    <a:pt x="325886" y="238824"/>
                  </a:lnTo>
                  <a:lnTo>
                    <a:pt x="324751" y="239392"/>
                  </a:lnTo>
                  <a:lnTo>
                    <a:pt x="323729" y="239505"/>
                  </a:lnTo>
                  <a:lnTo>
                    <a:pt x="322821" y="239960"/>
                  </a:lnTo>
                  <a:lnTo>
                    <a:pt x="322140" y="241549"/>
                  </a:lnTo>
                  <a:lnTo>
                    <a:pt x="322367" y="243932"/>
                  </a:lnTo>
                  <a:lnTo>
                    <a:pt x="323957" y="245067"/>
                  </a:lnTo>
                  <a:lnTo>
                    <a:pt x="326113" y="245748"/>
                  </a:lnTo>
                  <a:lnTo>
                    <a:pt x="332470" y="249267"/>
                  </a:lnTo>
                  <a:lnTo>
                    <a:pt x="334967" y="251878"/>
                  </a:lnTo>
                  <a:lnTo>
                    <a:pt x="335421" y="252673"/>
                  </a:lnTo>
                  <a:lnTo>
                    <a:pt x="335648" y="253694"/>
                  </a:lnTo>
                  <a:lnTo>
                    <a:pt x="335534" y="255624"/>
                  </a:lnTo>
                  <a:lnTo>
                    <a:pt x="335080" y="256078"/>
                  </a:lnTo>
                  <a:lnTo>
                    <a:pt x="334286" y="256191"/>
                  </a:lnTo>
                  <a:lnTo>
                    <a:pt x="333491" y="257099"/>
                  </a:lnTo>
                  <a:lnTo>
                    <a:pt x="331221" y="261072"/>
                  </a:lnTo>
                  <a:lnTo>
                    <a:pt x="328951" y="263796"/>
                  </a:lnTo>
                  <a:lnTo>
                    <a:pt x="326340" y="265272"/>
                  </a:lnTo>
                  <a:lnTo>
                    <a:pt x="317713" y="265499"/>
                  </a:lnTo>
                  <a:lnTo>
                    <a:pt x="308065" y="268791"/>
                  </a:lnTo>
                  <a:lnTo>
                    <a:pt x="303298" y="272423"/>
                  </a:lnTo>
                  <a:lnTo>
                    <a:pt x="301708" y="273104"/>
                  </a:lnTo>
                  <a:lnTo>
                    <a:pt x="299779" y="273104"/>
                  </a:lnTo>
                  <a:lnTo>
                    <a:pt x="293536" y="271288"/>
                  </a:lnTo>
                  <a:lnTo>
                    <a:pt x="294330" y="274807"/>
                  </a:lnTo>
                  <a:lnTo>
                    <a:pt x="293876" y="276396"/>
                  </a:lnTo>
                  <a:lnTo>
                    <a:pt x="290244" y="277418"/>
                  </a:lnTo>
                  <a:lnTo>
                    <a:pt x="289904" y="275034"/>
                  </a:lnTo>
                  <a:lnTo>
                    <a:pt x="288314" y="274126"/>
                  </a:lnTo>
                  <a:lnTo>
                    <a:pt x="284569" y="273558"/>
                  </a:lnTo>
                  <a:lnTo>
                    <a:pt x="284115" y="272991"/>
                  </a:lnTo>
                  <a:lnTo>
                    <a:pt x="283093" y="271061"/>
                  </a:lnTo>
                  <a:lnTo>
                    <a:pt x="282412" y="270380"/>
                  </a:lnTo>
                  <a:lnTo>
                    <a:pt x="281617" y="270266"/>
                  </a:lnTo>
                  <a:lnTo>
                    <a:pt x="278553" y="270947"/>
                  </a:lnTo>
                  <a:lnTo>
                    <a:pt x="275261" y="269585"/>
                  </a:lnTo>
                  <a:lnTo>
                    <a:pt x="272196" y="267088"/>
                  </a:lnTo>
                  <a:lnTo>
                    <a:pt x="269018" y="265613"/>
                  </a:lnTo>
                  <a:lnTo>
                    <a:pt x="265726" y="267429"/>
                  </a:lnTo>
                  <a:lnTo>
                    <a:pt x="266975" y="268337"/>
                  </a:lnTo>
                  <a:lnTo>
                    <a:pt x="270607" y="272196"/>
                  </a:lnTo>
                  <a:lnTo>
                    <a:pt x="271855" y="274239"/>
                  </a:lnTo>
                  <a:lnTo>
                    <a:pt x="270266" y="273899"/>
                  </a:lnTo>
                  <a:lnTo>
                    <a:pt x="267996" y="273331"/>
                  </a:lnTo>
                  <a:lnTo>
                    <a:pt x="264818" y="272537"/>
                  </a:lnTo>
                  <a:lnTo>
                    <a:pt x="260845" y="273558"/>
                  </a:lnTo>
                  <a:lnTo>
                    <a:pt x="259483" y="274353"/>
                  </a:lnTo>
                  <a:lnTo>
                    <a:pt x="257440" y="275828"/>
                  </a:lnTo>
                  <a:lnTo>
                    <a:pt x="255510" y="276623"/>
                  </a:lnTo>
                  <a:lnTo>
                    <a:pt x="251537" y="277304"/>
                  </a:lnTo>
                  <a:lnTo>
                    <a:pt x="249948" y="278439"/>
                  </a:lnTo>
                  <a:lnTo>
                    <a:pt x="249608" y="279801"/>
                  </a:lnTo>
                  <a:lnTo>
                    <a:pt x="251764" y="281504"/>
                  </a:lnTo>
                  <a:lnTo>
                    <a:pt x="253013" y="284569"/>
                  </a:lnTo>
                  <a:lnTo>
                    <a:pt x="252786" y="287747"/>
                  </a:lnTo>
                  <a:lnTo>
                    <a:pt x="251197" y="289336"/>
                  </a:lnTo>
                  <a:lnTo>
                    <a:pt x="250629" y="289904"/>
                  </a:lnTo>
                  <a:lnTo>
                    <a:pt x="250516" y="291606"/>
                  </a:lnTo>
                  <a:lnTo>
                    <a:pt x="251424" y="291947"/>
                  </a:lnTo>
                  <a:lnTo>
                    <a:pt x="254262" y="291833"/>
                  </a:lnTo>
                  <a:lnTo>
                    <a:pt x="255397" y="292401"/>
                  </a:lnTo>
                  <a:lnTo>
                    <a:pt x="257553" y="293990"/>
                  </a:lnTo>
                  <a:lnTo>
                    <a:pt x="258575" y="295011"/>
                  </a:lnTo>
                  <a:lnTo>
                    <a:pt x="257326" y="299439"/>
                  </a:lnTo>
                  <a:lnTo>
                    <a:pt x="259597" y="302276"/>
                  </a:lnTo>
                  <a:lnTo>
                    <a:pt x="266180" y="305114"/>
                  </a:lnTo>
                  <a:lnTo>
                    <a:pt x="265045" y="308633"/>
                  </a:lnTo>
                  <a:lnTo>
                    <a:pt x="264477" y="310903"/>
                  </a:lnTo>
                  <a:lnTo>
                    <a:pt x="264931" y="312833"/>
                  </a:lnTo>
                  <a:lnTo>
                    <a:pt x="271402" y="321686"/>
                  </a:lnTo>
                  <a:lnTo>
                    <a:pt x="275261" y="326227"/>
                  </a:lnTo>
                  <a:lnTo>
                    <a:pt x="275942" y="331335"/>
                  </a:lnTo>
                  <a:lnTo>
                    <a:pt x="276396" y="334172"/>
                  </a:lnTo>
                  <a:lnTo>
                    <a:pt x="276056" y="337237"/>
                  </a:lnTo>
                  <a:lnTo>
                    <a:pt x="275261" y="340529"/>
                  </a:lnTo>
                  <a:lnTo>
                    <a:pt x="275147" y="343367"/>
                  </a:lnTo>
                  <a:lnTo>
                    <a:pt x="276623" y="345069"/>
                  </a:lnTo>
                  <a:lnTo>
                    <a:pt x="276056" y="346431"/>
                  </a:lnTo>
                  <a:lnTo>
                    <a:pt x="275715" y="349837"/>
                  </a:lnTo>
                  <a:lnTo>
                    <a:pt x="275147" y="351766"/>
                  </a:lnTo>
                  <a:lnTo>
                    <a:pt x="274239" y="353128"/>
                  </a:lnTo>
                  <a:lnTo>
                    <a:pt x="271742" y="354831"/>
                  </a:lnTo>
                  <a:lnTo>
                    <a:pt x="270721" y="355853"/>
                  </a:lnTo>
                  <a:lnTo>
                    <a:pt x="265726" y="365047"/>
                  </a:lnTo>
                  <a:lnTo>
                    <a:pt x="263683" y="367544"/>
                  </a:lnTo>
                  <a:lnTo>
                    <a:pt x="262661" y="369247"/>
                  </a:lnTo>
                  <a:lnTo>
                    <a:pt x="261867" y="372311"/>
                  </a:lnTo>
                  <a:lnTo>
                    <a:pt x="261640" y="375717"/>
                  </a:lnTo>
                  <a:lnTo>
                    <a:pt x="262321" y="378555"/>
                  </a:lnTo>
                  <a:lnTo>
                    <a:pt x="264591" y="379803"/>
                  </a:lnTo>
                  <a:lnTo>
                    <a:pt x="269472" y="376512"/>
                  </a:lnTo>
                  <a:lnTo>
                    <a:pt x="271742" y="377306"/>
                  </a:lnTo>
                  <a:lnTo>
                    <a:pt x="270947" y="377760"/>
                  </a:lnTo>
                  <a:lnTo>
                    <a:pt x="268677" y="379576"/>
                  </a:lnTo>
                  <a:lnTo>
                    <a:pt x="270721" y="381506"/>
                  </a:lnTo>
                  <a:lnTo>
                    <a:pt x="269245" y="383436"/>
                  </a:lnTo>
                  <a:lnTo>
                    <a:pt x="263683" y="386387"/>
                  </a:lnTo>
                  <a:lnTo>
                    <a:pt x="254716" y="393424"/>
                  </a:lnTo>
                  <a:lnTo>
                    <a:pt x="253467" y="394900"/>
                  </a:lnTo>
                  <a:lnTo>
                    <a:pt x="251651" y="398873"/>
                  </a:lnTo>
                  <a:lnTo>
                    <a:pt x="250402" y="400235"/>
                  </a:lnTo>
                  <a:lnTo>
                    <a:pt x="248586" y="400462"/>
                  </a:lnTo>
                  <a:lnTo>
                    <a:pt x="247338" y="399327"/>
                  </a:lnTo>
                  <a:lnTo>
                    <a:pt x="246202" y="397851"/>
                  </a:lnTo>
                  <a:lnTo>
                    <a:pt x="244840" y="397057"/>
                  </a:lnTo>
                  <a:lnTo>
                    <a:pt x="242116" y="398532"/>
                  </a:lnTo>
                  <a:lnTo>
                    <a:pt x="242684" y="402165"/>
                  </a:lnTo>
                  <a:lnTo>
                    <a:pt x="244159" y="406592"/>
                  </a:lnTo>
                  <a:lnTo>
                    <a:pt x="244273" y="410451"/>
                  </a:lnTo>
                  <a:lnTo>
                    <a:pt x="245635" y="410224"/>
                  </a:lnTo>
                  <a:lnTo>
                    <a:pt x="248132" y="408975"/>
                  </a:lnTo>
                  <a:lnTo>
                    <a:pt x="249494" y="408635"/>
                  </a:lnTo>
                  <a:lnTo>
                    <a:pt x="250856" y="408862"/>
                  </a:lnTo>
                  <a:lnTo>
                    <a:pt x="253354" y="409656"/>
                  </a:lnTo>
                  <a:lnTo>
                    <a:pt x="256872" y="409202"/>
                  </a:lnTo>
                  <a:lnTo>
                    <a:pt x="257099" y="409997"/>
                  </a:lnTo>
                  <a:lnTo>
                    <a:pt x="256532" y="411246"/>
                  </a:lnTo>
                  <a:lnTo>
                    <a:pt x="256191" y="412494"/>
                  </a:lnTo>
                  <a:lnTo>
                    <a:pt x="256305" y="414764"/>
                  </a:lnTo>
                  <a:lnTo>
                    <a:pt x="256532" y="416013"/>
                  </a:lnTo>
                  <a:lnTo>
                    <a:pt x="257326" y="416807"/>
                  </a:lnTo>
                  <a:lnTo>
                    <a:pt x="259597" y="418283"/>
                  </a:lnTo>
                  <a:lnTo>
                    <a:pt x="262775" y="419418"/>
                  </a:lnTo>
                  <a:lnTo>
                    <a:pt x="262548" y="419986"/>
                  </a:lnTo>
                  <a:lnTo>
                    <a:pt x="261980" y="420780"/>
                  </a:lnTo>
                  <a:lnTo>
                    <a:pt x="261753" y="421802"/>
                  </a:lnTo>
                  <a:lnTo>
                    <a:pt x="262548" y="424980"/>
                  </a:lnTo>
                  <a:lnTo>
                    <a:pt x="262548" y="426229"/>
                  </a:lnTo>
                  <a:lnTo>
                    <a:pt x="261980" y="427818"/>
                  </a:lnTo>
                  <a:lnTo>
                    <a:pt x="260845" y="429066"/>
                  </a:lnTo>
                  <a:lnTo>
                    <a:pt x="258689" y="428839"/>
                  </a:lnTo>
                  <a:lnTo>
                    <a:pt x="257326" y="429634"/>
                  </a:lnTo>
                  <a:lnTo>
                    <a:pt x="256418" y="431223"/>
                  </a:lnTo>
                  <a:lnTo>
                    <a:pt x="256532" y="432585"/>
                  </a:lnTo>
                  <a:lnTo>
                    <a:pt x="256759" y="433947"/>
                  </a:lnTo>
                  <a:lnTo>
                    <a:pt x="256305" y="435764"/>
                  </a:lnTo>
                  <a:lnTo>
                    <a:pt x="254943" y="437012"/>
                  </a:lnTo>
                  <a:lnTo>
                    <a:pt x="253467" y="436672"/>
                  </a:lnTo>
                  <a:lnTo>
                    <a:pt x="253921" y="438601"/>
                  </a:lnTo>
                  <a:lnTo>
                    <a:pt x="254716" y="439850"/>
                  </a:lnTo>
                  <a:lnTo>
                    <a:pt x="255624" y="440531"/>
                  </a:lnTo>
                  <a:lnTo>
                    <a:pt x="256305" y="441439"/>
                  </a:lnTo>
                  <a:lnTo>
                    <a:pt x="256078" y="443482"/>
                  </a:lnTo>
                  <a:lnTo>
                    <a:pt x="254148" y="443823"/>
                  </a:lnTo>
                  <a:lnTo>
                    <a:pt x="247110" y="443596"/>
                  </a:lnTo>
                  <a:lnTo>
                    <a:pt x="246089" y="443255"/>
                  </a:lnTo>
                  <a:lnTo>
                    <a:pt x="244954" y="442915"/>
                  </a:lnTo>
                  <a:lnTo>
                    <a:pt x="236554" y="443142"/>
                  </a:lnTo>
                  <a:lnTo>
                    <a:pt x="235533" y="442461"/>
                  </a:lnTo>
                  <a:lnTo>
                    <a:pt x="233489" y="440304"/>
                  </a:lnTo>
                  <a:lnTo>
                    <a:pt x="232468" y="439963"/>
                  </a:lnTo>
                  <a:lnTo>
                    <a:pt x="231560" y="440645"/>
                  </a:lnTo>
                  <a:lnTo>
                    <a:pt x="230538" y="442233"/>
                  </a:lnTo>
                  <a:lnTo>
                    <a:pt x="230084" y="442915"/>
                  </a:lnTo>
                  <a:lnTo>
                    <a:pt x="229062" y="443142"/>
                  </a:lnTo>
                  <a:lnTo>
                    <a:pt x="228041" y="442915"/>
                  </a:lnTo>
                  <a:lnTo>
                    <a:pt x="226225" y="441893"/>
                  </a:lnTo>
                  <a:lnTo>
                    <a:pt x="227246" y="438374"/>
                  </a:lnTo>
                  <a:lnTo>
                    <a:pt x="227473" y="436558"/>
                  </a:lnTo>
                  <a:lnTo>
                    <a:pt x="225998" y="436104"/>
                  </a:lnTo>
                  <a:lnTo>
                    <a:pt x="223955" y="435082"/>
                  </a:lnTo>
                  <a:lnTo>
                    <a:pt x="223387" y="434742"/>
                  </a:lnTo>
                  <a:lnTo>
                    <a:pt x="221798" y="433607"/>
                  </a:lnTo>
                  <a:lnTo>
                    <a:pt x="220209" y="431223"/>
                  </a:lnTo>
                  <a:lnTo>
                    <a:pt x="219982" y="427818"/>
                  </a:lnTo>
                  <a:lnTo>
                    <a:pt x="227019" y="419986"/>
                  </a:lnTo>
                  <a:lnTo>
                    <a:pt x="228154" y="419532"/>
                  </a:lnTo>
                  <a:lnTo>
                    <a:pt x="229289" y="419078"/>
                  </a:lnTo>
                  <a:lnTo>
                    <a:pt x="229743" y="418737"/>
                  </a:lnTo>
                  <a:lnTo>
                    <a:pt x="230992" y="416807"/>
                  </a:lnTo>
                  <a:lnTo>
                    <a:pt x="232695" y="413289"/>
                  </a:lnTo>
                  <a:lnTo>
                    <a:pt x="233830" y="411472"/>
                  </a:lnTo>
                  <a:lnTo>
                    <a:pt x="232922" y="410905"/>
                  </a:lnTo>
                  <a:lnTo>
                    <a:pt x="232014" y="410905"/>
                  </a:lnTo>
                  <a:lnTo>
                    <a:pt x="229857" y="411472"/>
                  </a:lnTo>
                  <a:lnTo>
                    <a:pt x="233716" y="405343"/>
                  </a:lnTo>
                  <a:lnTo>
                    <a:pt x="235306" y="401597"/>
                  </a:lnTo>
                  <a:lnTo>
                    <a:pt x="233943" y="399781"/>
                  </a:lnTo>
                  <a:lnTo>
                    <a:pt x="234170" y="397738"/>
                  </a:lnTo>
                  <a:lnTo>
                    <a:pt x="234624" y="396262"/>
                  </a:lnTo>
                  <a:lnTo>
                    <a:pt x="235419" y="395808"/>
                  </a:lnTo>
                  <a:lnTo>
                    <a:pt x="236554" y="396830"/>
                  </a:lnTo>
                  <a:lnTo>
                    <a:pt x="237235" y="395808"/>
                  </a:lnTo>
                  <a:lnTo>
                    <a:pt x="237803" y="394673"/>
                  </a:lnTo>
                  <a:lnTo>
                    <a:pt x="238484" y="392516"/>
                  </a:lnTo>
                  <a:lnTo>
                    <a:pt x="238257" y="391949"/>
                  </a:lnTo>
                  <a:lnTo>
                    <a:pt x="238143" y="391495"/>
                  </a:lnTo>
                  <a:lnTo>
                    <a:pt x="237916" y="390360"/>
                  </a:lnTo>
                  <a:lnTo>
                    <a:pt x="238938" y="390473"/>
                  </a:lnTo>
                  <a:lnTo>
                    <a:pt x="239959" y="390360"/>
                  </a:lnTo>
                  <a:lnTo>
                    <a:pt x="240981" y="390019"/>
                  </a:lnTo>
                  <a:lnTo>
                    <a:pt x="241889" y="389452"/>
                  </a:lnTo>
                  <a:lnTo>
                    <a:pt x="239732" y="387068"/>
                  </a:lnTo>
                  <a:lnTo>
                    <a:pt x="240073" y="385252"/>
                  </a:lnTo>
                  <a:lnTo>
                    <a:pt x="241435" y="383890"/>
                  </a:lnTo>
                  <a:lnTo>
                    <a:pt x="241208" y="383095"/>
                  </a:lnTo>
                  <a:lnTo>
                    <a:pt x="240300" y="381165"/>
                  </a:lnTo>
                  <a:lnTo>
                    <a:pt x="238597" y="381052"/>
                  </a:lnTo>
                  <a:lnTo>
                    <a:pt x="235646" y="381847"/>
                  </a:lnTo>
                  <a:lnTo>
                    <a:pt x="234397" y="380711"/>
                  </a:lnTo>
                  <a:lnTo>
                    <a:pt x="232354" y="377874"/>
                  </a:lnTo>
                  <a:lnTo>
                    <a:pt x="230765" y="376965"/>
                  </a:lnTo>
                  <a:lnTo>
                    <a:pt x="229517" y="376852"/>
                  </a:lnTo>
                  <a:lnTo>
                    <a:pt x="225430" y="377646"/>
                  </a:lnTo>
                  <a:lnTo>
                    <a:pt x="223727" y="377646"/>
                  </a:lnTo>
                  <a:lnTo>
                    <a:pt x="222706" y="376852"/>
                  </a:lnTo>
                  <a:lnTo>
                    <a:pt x="221798" y="375830"/>
                  </a:lnTo>
                  <a:lnTo>
                    <a:pt x="220436" y="374922"/>
                  </a:lnTo>
                  <a:lnTo>
                    <a:pt x="214987" y="373220"/>
                  </a:lnTo>
                  <a:lnTo>
                    <a:pt x="213398" y="371858"/>
                  </a:lnTo>
                  <a:lnTo>
                    <a:pt x="212831" y="371404"/>
                  </a:lnTo>
                  <a:lnTo>
                    <a:pt x="212490" y="367885"/>
                  </a:lnTo>
                  <a:lnTo>
                    <a:pt x="211809" y="364933"/>
                  </a:lnTo>
                  <a:lnTo>
                    <a:pt x="209993" y="362550"/>
                  </a:lnTo>
                  <a:lnTo>
                    <a:pt x="207723" y="361074"/>
                  </a:lnTo>
                  <a:lnTo>
                    <a:pt x="205679" y="360847"/>
                  </a:lnTo>
                  <a:lnTo>
                    <a:pt x="203750" y="361755"/>
                  </a:lnTo>
                  <a:lnTo>
                    <a:pt x="199663" y="364593"/>
                  </a:lnTo>
                  <a:lnTo>
                    <a:pt x="197620" y="365388"/>
                  </a:lnTo>
                  <a:lnTo>
                    <a:pt x="186156" y="364933"/>
                  </a:lnTo>
                  <a:lnTo>
                    <a:pt x="183091" y="365728"/>
                  </a:lnTo>
                  <a:lnTo>
                    <a:pt x="182410" y="365842"/>
                  </a:lnTo>
                  <a:lnTo>
                    <a:pt x="180707" y="365388"/>
                  </a:lnTo>
                  <a:lnTo>
                    <a:pt x="180707" y="359826"/>
                  </a:lnTo>
                  <a:lnTo>
                    <a:pt x="179005" y="357669"/>
                  </a:lnTo>
                  <a:lnTo>
                    <a:pt x="177188" y="357442"/>
                  </a:lnTo>
                  <a:lnTo>
                    <a:pt x="173443" y="357782"/>
                  </a:lnTo>
                  <a:lnTo>
                    <a:pt x="171740" y="356874"/>
                  </a:lnTo>
                  <a:lnTo>
                    <a:pt x="171286" y="355853"/>
                  </a:lnTo>
                  <a:lnTo>
                    <a:pt x="170264" y="352447"/>
                  </a:lnTo>
                  <a:lnTo>
                    <a:pt x="169697" y="351085"/>
                  </a:lnTo>
                  <a:lnTo>
                    <a:pt x="166405" y="347340"/>
                  </a:lnTo>
                  <a:lnTo>
                    <a:pt x="165837" y="345864"/>
                  </a:lnTo>
                  <a:lnTo>
                    <a:pt x="166178" y="342459"/>
                  </a:lnTo>
                  <a:lnTo>
                    <a:pt x="167313" y="339962"/>
                  </a:lnTo>
                  <a:lnTo>
                    <a:pt x="167654" y="337351"/>
                  </a:lnTo>
                  <a:lnTo>
                    <a:pt x="165724" y="333718"/>
                  </a:lnTo>
                  <a:lnTo>
                    <a:pt x="162773" y="331789"/>
                  </a:lnTo>
                  <a:lnTo>
                    <a:pt x="162546" y="331448"/>
                  </a:lnTo>
                  <a:lnTo>
                    <a:pt x="161070" y="331789"/>
                  </a:lnTo>
                  <a:lnTo>
                    <a:pt x="160502" y="332697"/>
                  </a:lnTo>
                  <a:lnTo>
                    <a:pt x="160162" y="334172"/>
                  </a:lnTo>
                  <a:lnTo>
                    <a:pt x="159481" y="336102"/>
                  </a:lnTo>
                  <a:lnTo>
                    <a:pt x="158005" y="338599"/>
                  </a:lnTo>
                  <a:lnTo>
                    <a:pt x="155735" y="341664"/>
                  </a:lnTo>
                  <a:lnTo>
                    <a:pt x="153238" y="344048"/>
                  </a:lnTo>
                  <a:lnTo>
                    <a:pt x="151195" y="344615"/>
                  </a:lnTo>
                  <a:lnTo>
                    <a:pt x="147449" y="342913"/>
                  </a:lnTo>
                  <a:lnTo>
                    <a:pt x="145633" y="342459"/>
                  </a:lnTo>
                  <a:lnTo>
                    <a:pt x="138822" y="342232"/>
                  </a:lnTo>
                  <a:lnTo>
                    <a:pt x="136779" y="341324"/>
                  </a:lnTo>
                  <a:lnTo>
                    <a:pt x="137347" y="339507"/>
                  </a:lnTo>
                  <a:lnTo>
                    <a:pt x="138482" y="339394"/>
                  </a:lnTo>
                  <a:lnTo>
                    <a:pt x="142682" y="341324"/>
                  </a:lnTo>
                  <a:lnTo>
                    <a:pt x="142001" y="338599"/>
                  </a:lnTo>
                  <a:lnTo>
                    <a:pt x="142454" y="336216"/>
                  </a:lnTo>
                  <a:lnTo>
                    <a:pt x="143022" y="333946"/>
                  </a:lnTo>
                  <a:lnTo>
                    <a:pt x="142795" y="331562"/>
                  </a:lnTo>
                  <a:lnTo>
                    <a:pt x="141773" y="330200"/>
                  </a:lnTo>
                  <a:lnTo>
                    <a:pt x="140184" y="329178"/>
                  </a:lnTo>
                  <a:lnTo>
                    <a:pt x="138368" y="328497"/>
                  </a:lnTo>
                  <a:lnTo>
                    <a:pt x="137006" y="328383"/>
                  </a:lnTo>
                  <a:lnTo>
                    <a:pt x="133828" y="330086"/>
                  </a:lnTo>
                  <a:lnTo>
                    <a:pt x="126336" y="339280"/>
                  </a:lnTo>
                  <a:lnTo>
                    <a:pt x="125315" y="340075"/>
                  </a:lnTo>
                  <a:lnTo>
                    <a:pt x="124066" y="340529"/>
                  </a:lnTo>
                  <a:lnTo>
                    <a:pt x="122590" y="340643"/>
                  </a:lnTo>
                  <a:lnTo>
                    <a:pt x="119526" y="339848"/>
                  </a:lnTo>
                  <a:lnTo>
                    <a:pt x="116688" y="340415"/>
                  </a:lnTo>
                  <a:lnTo>
                    <a:pt x="115439" y="340302"/>
                  </a:lnTo>
                  <a:lnTo>
                    <a:pt x="113623" y="338940"/>
                  </a:lnTo>
                  <a:lnTo>
                    <a:pt x="113850" y="337464"/>
                  </a:lnTo>
                  <a:lnTo>
                    <a:pt x="114645" y="335534"/>
                  </a:lnTo>
                  <a:lnTo>
                    <a:pt x="114758" y="332924"/>
                  </a:lnTo>
                  <a:lnTo>
                    <a:pt x="113964" y="331675"/>
                  </a:lnTo>
                  <a:lnTo>
                    <a:pt x="112715" y="331448"/>
                  </a:lnTo>
                  <a:lnTo>
                    <a:pt x="109877" y="331902"/>
                  </a:lnTo>
                  <a:lnTo>
                    <a:pt x="104656" y="333832"/>
                  </a:lnTo>
                  <a:lnTo>
                    <a:pt x="99548" y="336783"/>
                  </a:lnTo>
                  <a:lnTo>
                    <a:pt x="100683" y="338032"/>
                  </a:lnTo>
                  <a:lnTo>
                    <a:pt x="100456" y="339167"/>
                  </a:lnTo>
                  <a:lnTo>
                    <a:pt x="99775" y="340415"/>
                  </a:lnTo>
                  <a:lnTo>
                    <a:pt x="99661" y="342005"/>
                  </a:lnTo>
                  <a:lnTo>
                    <a:pt x="100456" y="343367"/>
                  </a:lnTo>
                  <a:lnTo>
                    <a:pt x="102613" y="345978"/>
                  </a:lnTo>
                  <a:lnTo>
                    <a:pt x="103180" y="347453"/>
                  </a:lnTo>
                  <a:lnTo>
                    <a:pt x="102726" y="350177"/>
                  </a:lnTo>
                  <a:lnTo>
                    <a:pt x="100910" y="351199"/>
                  </a:lnTo>
                  <a:lnTo>
                    <a:pt x="96370" y="350858"/>
                  </a:lnTo>
                  <a:lnTo>
                    <a:pt x="94440" y="350177"/>
                  </a:lnTo>
                  <a:lnTo>
                    <a:pt x="90921" y="348248"/>
                  </a:lnTo>
                  <a:lnTo>
                    <a:pt x="90013" y="348248"/>
                  </a:lnTo>
                  <a:lnTo>
                    <a:pt x="88084" y="348134"/>
                  </a:lnTo>
                  <a:lnTo>
                    <a:pt x="87743" y="347680"/>
                  </a:lnTo>
                  <a:lnTo>
                    <a:pt x="86948" y="345864"/>
                  </a:lnTo>
                  <a:lnTo>
                    <a:pt x="86721" y="343934"/>
                  </a:lnTo>
                  <a:lnTo>
                    <a:pt x="86721" y="342345"/>
                  </a:lnTo>
                  <a:lnTo>
                    <a:pt x="86494" y="341096"/>
                  </a:lnTo>
                  <a:lnTo>
                    <a:pt x="85473" y="340415"/>
                  </a:lnTo>
                  <a:lnTo>
                    <a:pt x="84338" y="341891"/>
                  </a:lnTo>
                  <a:lnTo>
                    <a:pt x="82181" y="342572"/>
                  </a:lnTo>
                  <a:lnTo>
                    <a:pt x="73441" y="342345"/>
                  </a:lnTo>
                  <a:lnTo>
                    <a:pt x="71398" y="341664"/>
                  </a:lnTo>
                  <a:lnTo>
                    <a:pt x="69468" y="340415"/>
                  </a:lnTo>
                  <a:lnTo>
                    <a:pt x="64133" y="335761"/>
                  </a:lnTo>
                  <a:lnTo>
                    <a:pt x="62544" y="335080"/>
                  </a:lnTo>
                  <a:lnTo>
                    <a:pt x="58457" y="334627"/>
                  </a:lnTo>
                  <a:lnTo>
                    <a:pt x="57095" y="335421"/>
                  </a:lnTo>
                  <a:lnTo>
                    <a:pt x="54258" y="340869"/>
                  </a:lnTo>
                  <a:lnTo>
                    <a:pt x="53122" y="342459"/>
                  </a:lnTo>
                  <a:lnTo>
                    <a:pt x="51647" y="343253"/>
                  </a:lnTo>
                  <a:lnTo>
                    <a:pt x="48128" y="343594"/>
                  </a:lnTo>
                  <a:lnTo>
                    <a:pt x="46880" y="344388"/>
                  </a:lnTo>
                  <a:lnTo>
                    <a:pt x="45858" y="344615"/>
                  </a:lnTo>
                  <a:lnTo>
                    <a:pt x="44836" y="344161"/>
                  </a:lnTo>
                  <a:lnTo>
                    <a:pt x="42226" y="341324"/>
                  </a:lnTo>
                  <a:lnTo>
                    <a:pt x="36323" y="338372"/>
                  </a:lnTo>
                  <a:lnTo>
                    <a:pt x="32577" y="334740"/>
                  </a:lnTo>
                  <a:lnTo>
                    <a:pt x="31102" y="334513"/>
                  </a:lnTo>
                  <a:lnTo>
                    <a:pt x="27129" y="335989"/>
                  </a:lnTo>
                  <a:lnTo>
                    <a:pt x="24972" y="336102"/>
                  </a:lnTo>
                  <a:lnTo>
                    <a:pt x="19524" y="334853"/>
                  </a:lnTo>
                  <a:lnTo>
                    <a:pt x="17821" y="333946"/>
                  </a:lnTo>
                  <a:lnTo>
                    <a:pt x="16345" y="331789"/>
                  </a:lnTo>
                  <a:lnTo>
                    <a:pt x="15097" y="329292"/>
                  </a:lnTo>
                  <a:lnTo>
                    <a:pt x="13962" y="327475"/>
                  </a:lnTo>
                  <a:lnTo>
                    <a:pt x="10783" y="324638"/>
                  </a:lnTo>
                  <a:lnTo>
                    <a:pt x="9762" y="322935"/>
                  </a:lnTo>
                  <a:lnTo>
                    <a:pt x="9421" y="320438"/>
                  </a:lnTo>
                  <a:lnTo>
                    <a:pt x="10443" y="319075"/>
                  </a:lnTo>
                  <a:lnTo>
                    <a:pt x="20432" y="312946"/>
                  </a:lnTo>
                  <a:lnTo>
                    <a:pt x="46425" y="310108"/>
                  </a:lnTo>
                  <a:lnTo>
                    <a:pt x="48582" y="310449"/>
                  </a:lnTo>
                  <a:lnTo>
                    <a:pt x="50058" y="311244"/>
                  </a:lnTo>
                  <a:lnTo>
                    <a:pt x="51647" y="312719"/>
                  </a:lnTo>
                  <a:lnTo>
                    <a:pt x="53009" y="314649"/>
                  </a:lnTo>
                  <a:lnTo>
                    <a:pt x="53917" y="316919"/>
                  </a:lnTo>
                  <a:lnTo>
                    <a:pt x="52896" y="317373"/>
                  </a:lnTo>
                  <a:lnTo>
                    <a:pt x="51193" y="318508"/>
                  </a:lnTo>
                  <a:lnTo>
                    <a:pt x="50512" y="319075"/>
                  </a:lnTo>
                  <a:lnTo>
                    <a:pt x="50512" y="319984"/>
                  </a:lnTo>
                  <a:lnTo>
                    <a:pt x="59819" y="321005"/>
                  </a:lnTo>
                  <a:lnTo>
                    <a:pt x="64587" y="322935"/>
                  </a:lnTo>
                  <a:lnTo>
                    <a:pt x="68560" y="326454"/>
                  </a:lnTo>
                  <a:lnTo>
                    <a:pt x="69808" y="328837"/>
                  </a:lnTo>
                  <a:lnTo>
                    <a:pt x="71738" y="334172"/>
                  </a:lnTo>
                  <a:lnTo>
                    <a:pt x="73214" y="336102"/>
                  </a:lnTo>
                  <a:lnTo>
                    <a:pt x="75484" y="336783"/>
                  </a:lnTo>
                  <a:lnTo>
                    <a:pt x="80592" y="336102"/>
                  </a:lnTo>
                  <a:lnTo>
                    <a:pt x="82521" y="337124"/>
                  </a:lnTo>
                  <a:lnTo>
                    <a:pt x="84451" y="336443"/>
                  </a:lnTo>
                  <a:lnTo>
                    <a:pt x="87629" y="336556"/>
                  </a:lnTo>
                  <a:lnTo>
                    <a:pt x="88651" y="336216"/>
                  </a:lnTo>
                  <a:lnTo>
                    <a:pt x="90581" y="335761"/>
                  </a:lnTo>
                  <a:lnTo>
                    <a:pt x="91943" y="332243"/>
                  </a:lnTo>
                  <a:lnTo>
                    <a:pt x="91148" y="328837"/>
                  </a:lnTo>
                  <a:lnTo>
                    <a:pt x="89105" y="326340"/>
                  </a:lnTo>
                  <a:lnTo>
                    <a:pt x="86381" y="324751"/>
                  </a:lnTo>
                  <a:lnTo>
                    <a:pt x="85473" y="324638"/>
                  </a:lnTo>
                  <a:lnTo>
                    <a:pt x="81954" y="323957"/>
                  </a:lnTo>
                  <a:lnTo>
                    <a:pt x="77981" y="322140"/>
                  </a:lnTo>
                  <a:lnTo>
                    <a:pt x="76505" y="322027"/>
                  </a:lnTo>
                  <a:lnTo>
                    <a:pt x="73441" y="322367"/>
                  </a:lnTo>
                  <a:lnTo>
                    <a:pt x="71965" y="322140"/>
                  </a:lnTo>
                  <a:lnTo>
                    <a:pt x="69581" y="320778"/>
                  </a:lnTo>
                  <a:lnTo>
                    <a:pt x="61863" y="313627"/>
                  </a:lnTo>
                  <a:lnTo>
                    <a:pt x="66971" y="311130"/>
                  </a:lnTo>
                  <a:lnTo>
                    <a:pt x="69581" y="310449"/>
                  </a:lnTo>
                  <a:lnTo>
                    <a:pt x="78322" y="310903"/>
                  </a:lnTo>
                  <a:lnTo>
                    <a:pt x="80819" y="311697"/>
                  </a:lnTo>
                  <a:lnTo>
                    <a:pt x="83089" y="313627"/>
                  </a:lnTo>
                  <a:lnTo>
                    <a:pt x="83089" y="313627"/>
                  </a:lnTo>
                  <a:lnTo>
                    <a:pt x="82635" y="310676"/>
                  </a:lnTo>
                  <a:lnTo>
                    <a:pt x="81386" y="309541"/>
                  </a:lnTo>
                  <a:lnTo>
                    <a:pt x="81046" y="309541"/>
                  </a:lnTo>
                  <a:lnTo>
                    <a:pt x="77186" y="309427"/>
                  </a:lnTo>
                  <a:lnTo>
                    <a:pt x="76165" y="308973"/>
                  </a:lnTo>
                  <a:lnTo>
                    <a:pt x="75143" y="308292"/>
                  </a:lnTo>
                  <a:lnTo>
                    <a:pt x="74349" y="307384"/>
                  </a:lnTo>
                  <a:lnTo>
                    <a:pt x="73895" y="306022"/>
                  </a:lnTo>
                  <a:lnTo>
                    <a:pt x="73554" y="304206"/>
                  </a:lnTo>
                  <a:lnTo>
                    <a:pt x="73554" y="302390"/>
                  </a:lnTo>
                  <a:lnTo>
                    <a:pt x="73895" y="301027"/>
                  </a:lnTo>
                  <a:lnTo>
                    <a:pt x="75143" y="299665"/>
                  </a:lnTo>
                  <a:lnTo>
                    <a:pt x="76846" y="298984"/>
                  </a:lnTo>
                  <a:lnTo>
                    <a:pt x="80138" y="298757"/>
                  </a:lnTo>
                  <a:lnTo>
                    <a:pt x="79116" y="297736"/>
                  </a:lnTo>
                  <a:lnTo>
                    <a:pt x="76619" y="296033"/>
                  </a:lnTo>
                  <a:lnTo>
                    <a:pt x="69922" y="293990"/>
                  </a:lnTo>
                  <a:lnTo>
                    <a:pt x="68560" y="291947"/>
                  </a:lnTo>
                  <a:lnTo>
                    <a:pt x="67992" y="286725"/>
                  </a:lnTo>
                  <a:lnTo>
                    <a:pt x="66403" y="283434"/>
                  </a:lnTo>
                  <a:lnTo>
                    <a:pt x="64019" y="281277"/>
                  </a:lnTo>
                  <a:lnTo>
                    <a:pt x="61295" y="279347"/>
                  </a:lnTo>
                  <a:lnTo>
                    <a:pt x="59479" y="280709"/>
                  </a:lnTo>
                  <a:lnTo>
                    <a:pt x="56982" y="281504"/>
                  </a:lnTo>
                  <a:lnTo>
                    <a:pt x="54484" y="281504"/>
                  </a:lnTo>
                  <a:lnTo>
                    <a:pt x="52555" y="282072"/>
                  </a:lnTo>
                  <a:lnTo>
                    <a:pt x="52215" y="282753"/>
                  </a:lnTo>
                  <a:lnTo>
                    <a:pt x="51533" y="282866"/>
                  </a:lnTo>
                  <a:lnTo>
                    <a:pt x="50625" y="282866"/>
                  </a:lnTo>
                  <a:lnTo>
                    <a:pt x="49717" y="278553"/>
                  </a:lnTo>
                  <a:lnTo>
                    <a:pt x="52555" y="276623"/>
                  </a:lnTo>
                  <a:lnTo>
                    <a:pt x="58684" y="274807"/>
                  </a:lnTo>
                  <a:lnTo>
                    <a:pt x="59479" y="273672"/>
                  </a:lnTo>
                  <a:lnTo>
                    <a:pt x="61409" y="273558"/>
                  </a:lnTo>
                  <a:lnTo>
                    <a:pt x="64700" y="274239"/>
                  </a:lnTo>
                  <a:lnTo>
                    <a:pt x="67425" y="275715"/>
                  </a:lnTo>
                  <a:lnTo>
                    <a:pt x="67879" y="275828"/>
                  </a:lnTo>
                  <a:lnTo>
                    <a:pt x="68560" y="275715"/>
                  </a:lnTo>
                  <a:lnTo>
                    <a:pt x="69581" y="275261"/>
                  </a:lnTo>
                  <a:lnTo>
                    <a:pt x="70717" y="274239"/>
                  </a:lnTo>
                  <a:lnTo>
                    <a:pt x="70035" y="272764"/>
                  </a:lnTo>
                  <a:lnTo>
                    <a:pt x="67538" y="269359"/>
                  </a:lnTo>
                  <a:lnTo>
                    <a:pt x="66857" y="268791"/>
                  </a:lnTo>
                  <a:lnTo>
                    <a:pt x="66290" y="268110"/>
                  </a:lnTo>
                  <a:lnTo>
                    <a:pt x="66063" y="267088"/>
                  </a:lnTo>
                  <a:lnTo>
                    <a:pt x="66290" y="265840"/>
                  </a:lnTo>
                  <a:lnTo>
                    <a:pt x="66744" y="264931"/>
                  </a:lnTo>
                  <a:lnTo>
                    <a:pt x="67198" y="264364"/>
                  </a:lnTo>
                  <a:lnTo>
                    <a:pt x="67425" y="263910"/>
                  </a:lnTo>
                  <a:lnTo>
                    <a:pt x="67084" y="261526"/>
                  </a:lnTo>
                  <a:lnTo>
                    <a:pt x="65268" y="255397"/>
                  </a:lnTo>
                  <a:lnTo>
                    <a:pt x="64133" y="252786"/>
                  </a:lnTo>
                  <a:lnTo>
                    <a:pt x="64700" y="251651"/>
                  </a:lnTo>
                  <a:lnTo>
                    <a:pt x="65382" y="250629"/>
                  </a:lnTo>
                  <a:lnTo>
                    <a:pt x="69922" y="251651"/>
                  </a:lnTo>
                  <a:lnTo>
                    <a:pt x="73668" y="251083"/>
                  </a:lnTo>
                  <a:lnTo>
                    <a:pt x="76960" y="248927"/>
                  </a:lnTo>
                  <a:lnTo>
                    <a:pt x="90808" y="232014"/>
                  </a:lnTo>
                  <a:lnTo>
                    <a:pt x="102613" y="214533"/>
                  </a:lnTo>
                  <a:lnTo>
                    <a:pt x="112488" y="196712"/>
                  </a:lnTo>
                  <a:lnTo>
                    <a:pt x="118390" y="179459"/>
                  </a:lnTo>
                  <a:lnTo>
                    <a:pt x="119185" y="174918"/>
                  </a:lnTo>
                  <a:lnTo>
                    <a:pt x="119185" y="173783"/>
                  </a:lnTo>
                  <a:lnTo>
                    <a:pt x="121115" y="169697"/>
                  </a:lnTo>
                  <a:lnTo>
                    <a:pt x="125201" y="138822"/>
                  </a:lnTo>
                  <a:lnTo>
                    <a:pt x="126904" y="130877"/>
                  </a:lnTo>
                  <a:lnTo>
                    <a:pt x="127131" y="128493"/>
                  </a:lnTo>
                  <a:lnTo>
                    <a:pt x="128039" y="123499"/>
                  </a:lnTo>
                  <a:lnTo>
                    <a:pt x="132125" y="112829"/>
                  </a:lnTo>
                  <a:lnTo>
                    <a:pt x="133033" y="107607"/>
                  </a:lnTo>
                  <a:lnTo>
                    <a:pt x="133147" y="104656"/>
                  </a:lnTo>
                  <a:lnTo>
                    <a:pt x="133487" y="100797"/>
                  </a:lnTo>
                  <a:lnTo>
                    <a:pt x="134168" y="97505"/>
                  </a:lnTo>
                  <a:lnTo>
                    <a:pt x="135303" y="96143"/>
                  </a:lnTo>
                  <a:lnTo>
                    <a:pt x="141319" y="97051"/>
                  </a:lnTo>
                  <a:lnTo>
                    <a:pt x="142228" y="96143"/>
                  </a:lnTo>
                  <a:lnTo>
                    <a:pt x="142909" y="97391"/>
                  </a:lnTo>
                  <a:lnTo>
                    <a:pt x="141433" y="102272"/>
                  </a:lnTo>
                  <a:lnTo>
                    <a:pt x="143703" y="105223"/>
                  </a:lnTo>
                  <a:lnTo>
                    <a:pt x="147676" y="106358"/>
                  </a:lnTo>
                  <a:lnTo>
                    <a:pt x="151535" y="106132"/>
                  </a:lnTo>
                  <a:lnTo>
                    <a:pt x="153692" y="104883"/>
                  </a:lnTo>
                  <a:lnTo>
                    <a:pt x="157778" y="101251"/>
                  </a:lnTo>
                  <a:lnTo>
                    <a:pt x="159821" y="100456"/>
                  </a:lnTo>
                  <a:lnTo>
                    <a:pt x="163681" y="100002"/>
                  </a:lnTo>
                  <a:lnTo>
                    <a:pt x="167540" y="98299"/>
                  </a:lnTo>
                  <a:lnTo>
                    <a:pt x="187064" y="80819"/>
                  </a:lnTo>
                  <a:lnTo>
                    <a:pt x="188539" y="79116"/>
                  </a:lnTo>
                  <a:lnTo>
                    <a:pt x="190356" y="77641"/>
                  </a:lnTo>
                  <a:lnTo>
                    <a:pt x="194783" y="76619"/>
                  </a:lnTo>
                  <a:lnTo>
                    <a:pt x="196712" y="75371"/>
                  </a:lnTo>
                  <a:lnTo>
                    <a:pt x="198756" y="71398"/>
                  </a:lnTo>
                  <a:lnTo>
                    <a:pt x="201366" y="60387"/>
                  </a:lnTo>
                  <a:lnTo>
                    <a:pt x="203296" y="55393"/>
                  </a:lnTo>
                  <a:lnTo>
                    <a:pt x="206701" y="51420"/>
                  </a:lnTo>
                  <a:lnTo>
                    <a:pt x="208744" y="49604"/>
                  </a:lnTo>
                  <a:lnTo>
                    <a:pt x="212263" y="48015"/>
                  </a:lnTo>
                  <a:lnTo>
                    <a:pt x="213852" y="46199"/>
                  </a:lnTo>
                  <a:lnTo>
                    <a:pt x="215328" y="44042"/>
                  </a:lnTo>
                  <a:lnTo>
                    <a:pt x="217030" y="42226"/>
                  </a:lnTo>
                  <a:lnTo>
                    <a:pt x="218960" y="41545"/>
                  </a:lnTo>
                  <a:lnTo>
                    <a:pt x="223614" y="40750"/>
                  </a:lnTo>
                  <a:lnTo>
                    <a:pt x="227019" y="37799"/>
                  </a:lnTo>
                  <a:lnTo>
                    <a:pt x="242570" y="31556"/>
                  </a:lnTo>
                  <a:lnTo>
                    <a:pt x="246089" y="29058"/>
                  </a:lnTo>
                  <a:lnTo>
                    <a:pt x="248359" y="28832"/>
                  </a:lnTo>
                  <a:lnTo>
                    <a:pt x="254829" y="25426"/>
                  </a:lnTo>
                  <a:lnTo>
                    <a:pt x="264137" y="24972"/>
                  </a:lnTo>
                  <a:lnTo>
                    <a:pt x="274693" y="24632"/>
                  </a:lnTo>
                  <a:lnTo>
                    <a:pt x="283206" y="24405"/>
                  </a:lnTo>
                  <a:lnTo>
                    <a:pt x="284228" y="24745"/>
                  </a:lnTo>
                  <a:lnTo>
                    <a:pt x="285931" y="26221"/>
                  </a:lnTo>
                  <a:lnTo>
                    <a:pt x="286839" y="26561"/>
                  </a:lnTo>
                  <a:lnTo>
                    <a:pt x="287633" y="26334"/>
                  </a:lnTo>
                  <a:lnTo>
                    <a:pt x="290131" y="24405"/>
                  </a:lnTo>
                  <a:lnTo>
                    <a:pt x="304546" y="20205"/>
                  </a:lnTo>
                  <a:lnTo>
                    <a:pt x="327475" y="16686"/>
                  </a:lnTo>
                  <a:lnTo>
                    <a:pt x="337010" y="18275"/>
                  </a:lnTo>
                  <a:lnTo>
                    <a:pt x="339053" y="19183"/>
                  </a:lnTo>
                  <a:lnTo>
                    <a:pt x="340756" y="20886"/>
                  </a:lnTo>
                  <a:lnTo>
                    <a:pt x="344048" y="34280"/>
                  </a:lnTo>
                  <a:lnTo>
                    <a:pt x="344502" y="34507"/>
                  </a:lnTo>
                  <a:lnTo>
                    <a:pt x="346885" y="36210"/>
                  </a:lnTo>
                  <a:lnTo>
                    <a:pt x="347112" y="36664"/>
                  </a:lnTo>
                  <a:lnTo>
                    <a:pt x="347566" y="37004"/>
                  </a:lnTo>
                  <a:lnTo>
                    <a:pt x="348021" y="37799"/>
                  </a:lnTo>
                  <a:lnTo>
                    <a:pt x="348702" y="38593"/>
                  </a:lnTo>
                  <a:lnTo>
                    <a:pt x="351766" y="39615"/>
                  </a:lnTo>
                  <a:lnTo>
                    <a:pt x="355626" y="41771"/>
                  </a:lnTo>
                  <a:lnTo>
                    <a:pt x="357328" y="41204"/>
                  </a:lnTo>
                  <a:lnTo>
                    <a:pt x="358123" y="42112"/>
                  </a:lnTo>
                  <a:lnTo>
                    <a:pt x="359258" y="42452"/>
                  </a:lnTo>
                  <a:lnTo>
                    <a:pt x="360393" y="42112"/>
                  </a:lnTo>
                  <a:lnTo>
                    <a:pt x="361188" y="41204"/>
                  </a:lnTo>
                  <a:lnTo>
                    <a:pt x="361869" y="41204"/>
                  </a:lnTo>
                  <a:lnTo>
                    <a:pt x="361869" y="42339"/>
                  </a:lnTo>
                  <a:lnTo>
                    <a:pt x="361074" y="43020"/>
                  </a:lnTo>
                  <a:lnTo>
                    <a:pt x="360734" y="43474"/>
                  </a:lnTo>
                  <a:lnTo>
                    <a:pt x="360734" y="44155"/>
                  </a:lnTo>
                  <a:lnTo>
                    <a:pt x="361188" y="45517"/>
                  </a:lnTo>
                  <a:lnTo>
                    <a:pt x="361415" y="48128"/>
                  </a:lnTo>
                  <a:lnTo>
                    <a:pt x="364366" y="49831"/>
                  </a:lnTo>
                  <a:lnTo>
                    <a:pt x="371404" y="51647"/>
                  </a:lnTo>
                  <a:lnTo>
                    <a:pt x="372993" y="50739"/>
                  </a:lnTo>
                  <a:close/>
                  <a:moveTo>
                    <a:pt x="0" y="346772"/>
                  </a:moveTo>
                  <a:lnTo>
                    <a:pt x="15664" y="341664"/>
                  </a:lnTo>
                  <a:lnTo>
                    <a:pt x="17140" y="340529"/>
                  </a:lnTo>
                  <a:lnTo>
                    <a:pt x="18615" y="340302"/>
                  </a:lnTo>
                  <a:lnTo>
                    <a:pt x="24745" y="344275"/>
                  </a:lnTo>
                  <a:lnTo>
                    <a:pt x="34167" y="346999"/>
                  </a:lnTo>
                  <a:lnTo>
                    <a:pt x="37231" y="349723"/>
                  </a:lnTo>
                  <a:lnTo>
                    <a:pt x="39274" y="350631"/>
                  </a:lnTo>
                  <a:lnTo>
                    <a:pt x="43247" y="350631"/>
                  </a:lnTo>
                  <a:lnTo>
                    <a:pt x="46993" y="351653"/>
                  </a:lnTo>
                  <a:lnTo>
                    <a:pt x="49377" y="351312"/>
                  </a:lnTo>
                  <a:lnTo>
                    <a:pt x="58798" y="347226"/>
                  </a:lnTo>
                  <a:lnTo>
                    <a:pt x="60047" y="345637"/>
                  </a:lnTo>
                  <a:lnTo>
                    <a:pt x="60614" y="342572"/>
                  </a:lnTo>
                  <a:lnTo>
                    <a:pt x="61522" y="341210"/>
                  </a:lnTo>
                  <a:lnTo>
                    <a:pt x="63565" y="341324"/>
                  </a:lnTo>
                  <a:lnTo>
                    <a:pt x="65835" y="342232"/>
                  </a:lnTo>
                  <a:lnTo>
                    <a:pt x="67198" y="343140"/>
                  </a:lnTo>
                  <a:lnTo>
                    <a:pt x="67879" y="344161"/>
                  </a:lnTo>
                  <a:lnTo>
                    <a:pt x="69014" y="346545"/>
                  </a:lnTo>
                  <a:lnTo>
                    <a:pt x="69922" y="347453"/>
                  </a:lnTo>
                  <a:lnTo>
                    <a:pt x="71057" y="347794"/>
                  </a:lnTo>
                  <a:lnTo>
                    <a:pt x="73441" y="348134"/>
                  </a:lnTo>
                  <a:lnTo>
                    <a:pt x="74462" y="348929"/>
                  </a:lnTo>
                  <a:lnTo>
                    <a:pt x="75143" y="349156"/>
                  </a:lnTo>
                  <a:lnTo>
                    <a:pt x="78548" y="349383"/>
                  </a:lnTo>
                  <a:lnTo>
                    <a:pt x="80251" y="346885"/>
                  </a:lnTo>
                  <a:lnTo>
                    <a:pt x="80819" y="346318"/>
                  </a:lnTo>
                  <a:lnTo>
                    <a:pt x="82749" y="346545"/>
                  </a:lnTo>
                  <a:lnTo>
                    <a:pt x="84905" y="347794"/>
                  </a:lnTo>
                  <a:lnTo>
                    <a:pt x="84905" y="348475"/>
                  </a:lnTo>
                  <a:lnTo>
                    <a:pt x="84224" y="352107"/>
                  </a:lnTo>
                  <a:lnTo>
                    <a:pt x="83657" y="353696"/>
                  </a:lnTo>
                  <a:lnTo>
                    <a:pt x="79797" y="358917"/>
                  </a:lnTo>
                  <a:lnTo>
                    <a:pt x="75030" y="362663"/>
                  </a:lnTo>
                  <a:lnTo>
                    <a:pt x="62998" y="368679"/>
                  </a:lnTo>
                  <a:lnTo>
                    <a:pt x="58571" y="372198"/>
                  </a:lnTo>
                  <a:lnTo>
                    <a:pt x="56414" y="372879"/>
                  </a:lnTo>
                  <a:lnTo>
                    <a:pt x="44950" y="372993"/>
                  </a:lnTo>
                  <a:lnTo>
                    <a:pt x="43701" y="372425"/>
                  </a:lnTo>
                  <a:lnTo>
                    <a:pt x="42226" y="370723"/>
                  </a:lnTo>
                  <a:lnTo>
                    <a:pt x="42112" y="369133"/>
                  </a:lnTo>
                  <a:lnTo>
                    <a:pt x="42226" y="367431"/>
                  </a:lnTo>
                  <a:lnTo>
                    <a:pt x="41771" y="365388"/>
                  </a:lnTo>
                  <a:lnTo>
                    <a:pt x="39955" y="364139"/>
                  </a:lnTo>
                  <a:lnTo>
                    <a:pt x="28037" y="360166"/>
                  </a:lnTo>
                  <a:lnTo>
                    <a:pt x="25540" y="359712"/>
                  </a:lnTo>
                  <a:lnTo>
                    <a:pt x="23156" y="359826"/>
                  </a:lnTo>
                  <a:lnTo>
                    <a:pt x="19296" y="360734"/>
                  </a:lnTo>
                  <a:lnTo>
                    <a:pt x="17707" y="360847"/>
                  </a:lnTo>
                  <a:lnTo>
                    <a:pt x="16232" y="361188"/>
                  </a:lnTo>
                  <a:lnTo>
                    <a:pt x="15210" y="362323"/>
                  </a:lnTo>
                  <a:lnTo>
                    <a:pt x="14983" y="364139"/>
                  </a:lnTo>
                  <a:lnTo>
                    <a:pt x="15210" y="366069"/>
                  </a:lnTo>
                  <a:lnTo>
                    <a:pt x="14983" y="367544"/>
                  </a:lnTo>
                  <a:lnTo>
                    <a:pt x="10443" y="368225"/>
                  </a:lnTo>
                  <a:lnTo>
                    <a:pt x="7378" y="367885"/>
                  </a:lnTo>
                  <a:lnTo>
                    <a:pt x="5108" y="366863"/>
                  </a:lnTo>
                  <a:lnTo>
                    <a:pt x="4427" y="366523"/>
                  </a:lnTo>
                  <a:lnTo>
                    <a:pt x="2043" y="363912"/>
                  </a:lnTo>
                  <a:lnTo>
                    <a:pt x="681" y="360053"/>
                  </a:lnTo>
                  <a:lnTo>
                    <a:pt x="795" y="356420"/>
                  </a:lnTo>
                  <a:lnTo>
                    <a:pt x="1248" y="352561"/>
                  </a:lnTo>
                  <a:lnTo>
                    <a:pt x="0" y="346772"/>
                  </a:lnTo>
                  <a:close/>
                  <a:moveTo>
                    <a:pt x="66630" y="298530"/>
                  </a:moveTo>
                  <a:lnTo>
                    <a:pt x="70717" y="299665"/>
                  </a:lnTo>
                  <a:lnTo>
                    <a:pt x="72532" y="301027"/>
                  </a:lnTo>
                  <a:lnTo>
                    <a:pt x="72760" y="303525"/>
                  </a:lnTo>
                  <a:lnTo>
                    <a:pt x="71738" y="305114"/>
                  </a:lnTo>
                  <a:lnTo>
                    <a:pt x="70149" y="306249"/>
                  </a:lnTo>
                  <a:lnTo>
                    <a:pt x="68446" y="306930"/>
                  </a:lnTo>
                  <a:lnTo>
                    <a:pt x="60955" y="308406"/>
                  </a:lnTo>
                  <a:lnTo>
                    <a:pt x="59252" y="308292"/>
                  </a:lnTo>
                  <a:lnTo>
                    <a:pt x="55620" y="306930"/>
                  </a:lnTo>
                  <a:lnTo>
                    <a:pt x="53577" y="305454"/>
                  </a:lnTo>
                  <a:lnTo>
                    <a:pt x="52668" y="303298"/>
                  </a:lnTo>
                  <a:lnTo>
                    <a:pt x="52101" y="301255"/>
                  </a:lnTo>
                  <a:lnTo>
                    <a:pt x="50625" y="300006"/>
                  </a:lnTo>
                  <a:lnTo>
                    <a:pt x="46766" y="298530"/>
                  </a:lnTo>
                  <a:lnTo>
                    <a:pt x="46085" y="297849"/>
                  </a:lnTo>
                  <a:lnTo>
                    <a:pt x="45517" y="297055"/>
                  </a:lnTo>
                  <a:lnTo>
                    <a:pt x="44723" y="296374"/>
                  </a:lnTo>
                  <a:lnTo>
                    <a:pt x="43474" y="296260"/>
                  </a:lnTo>
                  <a:lnTo>
                    <a:pt x="41090" y="299098"/>
                  </a:lnTo>
                  <a:lnTo>
                    <a:pt x="40523" y="299665"/>
                  </a:lnTo>
                  <a:lnTo>
                    <a:pt x="36210" y="299893"/>
                  </a:lnTo>
                  <a:lnTo>
                    <a:pt x="34167" y="299325"/>
                  </a:lnTo>
                  <a:lnTo>
                    <a:pt x="32918" y="297395"/>
                  </a:lnTo>
                  <a:lnTo>
                    <a:pt x="33145" y="292401"/>
                  </a:lnTo>
                  <a:lnTo>
                    <a:pt x="36664" y="290131"/>
                  </a:lnTo>
                  <a:lnTo>
                    <a:pt x="44836" y="288995"/>
                  </a:lnTo>
                  <a:lnTo>
                    <a:pt x="45290" y="288882"/>
                  </a:lnTo>
                  <a:lnTo>
                    <a:pt x="46880" y="288995"/>
                  </a:lnTo>
                  <a:lnTo>
                    <a:pt x="48128" y="289676"/>
                  </a:lnTo>
                  <a:lnTo>
                    <a:pt x="57436" y="289904"/>
                  </a:lnTo>
                  <a:lnTo>
                    <a:pt x="59593" y="290358"/>
                  </a:lnTo>
                  <a:lnTo>
                    <a:pt x="61182" y="291606"/>
                  </a:lnTo>
                  <a:lnTo>
                    <a:pt x="64814" y="296033"/>
                  </a:lnTo>
                  <a:lnTo>
                    <a:pt x="65268" y="296828"/>
                  </a:lnTo>
                  <a:lnTo>
                    <a:pt x="65835" y="297622"/>
                  </a:lnTo>
                  <a:lnTo>
                    <a:pt x="66630" y="298530"/>
                  </a:lnTo>
                  <a:close/>
                  <a:moveTo>
                    <a:pt x="149719" y="72419"/>
                  </a:moveTo>
                  <a:lnTo>
                    <a:pt x="149719" y="73441"/>
                  </a:lnTo>
                  <a:lnTo>
                    <a:pt x="151762" y="73441"/>
                  </a:lnTo>
                  <a:lnTo>
                    <a:pt x="151081" y="75597"/>
                  </a:lnTo>
                  <a:lnTo>
                    <a:pt x="149833" y="78095"/>
                  </a:lnTo>
                  <a:lnTo>
                    <a:pt x="147108" y="82294"/>
                  </a:lnTo>
                  <a:lnTo>
                    <a:pt x="142568" y="86040"/>
                  </a:lnTo>
                  <a:lnTo>
                    <a:pt x="140411" y="90240"/>
                  </a:lnTo>
                  <a:lnTo>
                    <a:pt x="137120" y="91148"/>
                  </a:lnTo>
                  <a:lnTo>
                    <a:pt x="133714" y="89786"/>
                  </a:lnTo>
                  <a:lnTo>
                    <a:pt x="131898" y="85700"/>
                  </a:lnTo>
                  <a:lnTo>
                    <a:pt x="132466" y="81500"/>
                  </a:lnTo>
                  <a:lnTo>
                    <a:pt x="134395" y="76733"/>
                  </a:lnTo>
                  <a:lnTo>
                    <a:pt x="136779" y="72873"/>
                  </a:lnTo>
                  <a:lnTo>
                    <a:pt x="141319" y="68900"/>
                  </a:lnTo>
                  <a:lnTo>
                    <a:pt x="143590" y="64020"/>
                  </a:lnTo>
                  <a:lnTo>
                    <a:pt x="145973" y="60047"/>
                  </a:lnTo>
                  <a:lnTo>
                    <a:pt x="149038" y="60160"/>
                  </a:lnTo>
                  <a:lnTo>
                    <a:pt x="149379" y="61068"/>
                  </a:lnTo>
                  <a:lnTo>
                    <a:pt x="149606" y="61863"/>
                  </a:lnTo>
                  <a:lnTo>
                    <a:pt x="149492" y="62657"/>
                  </a:lnTo>
                  <a:lnTo>
                    <a:pt x="148925" y="63452"/>
                  </a:lnTo>
                  <a:lnTo>
                    <a:pt x="150287" y="65722"/>
                  </a:lnTo>
                  <a:lnTo>
                    <a:pt x="151308" y="68560"/>
                  </a:lnTo>
                  <a:lnTo>
                    <a:pt x="151308" y="71057"/>
                  </a:lnTo>
                  <a:lnTo>
                    <a:pt x="149719" y="72419"/>
                  </a:lnTo>
                  <a:close/>
                  <a:moveTo>
                    <a:pt x="148357" y="54712"/>
                  </a:moveTo>
                  <a:lnTo>
                    <a:pt x="152443" y="49377"/>
                  </a:lnTo>
                  <a:lnTo>
                    <a:pt x="158800" y="43474"/>
                  </a:lnTo>
                  <a:lnTo>
                    <a:pt x="165384" y="39615"/>
                  </a:lnTo>
                  <a:lnTo>
                    <a:pt x="170264" y="40296"/>
                  </a:lnTo>
                  <a:lnTo>
                    <a:pt x="170264" y="41431"/>
                  </a:lnTo>
                  <a:lnTo>
                    <a:pt x="167654" y="41431"/>
                  </a:lnTo>
                  <a:lnTo>
                    <a:pt x="166405" y="42112"/>
                  </a:lnTo>
                  <a:lnTo>
                    <a:pt x="163567" y="43247"/>
                  </a:lnTo>
                  <a:lnTo>
                    <a:pt x="155962" y="50739"/>
                  </a:lnTo>
                  <a:lnTo>
                    <a:pt x="153805" y="53917"/>
                  </a:lnTo>
                  <a:lnTo>
                    <a:pt x="151308" y="56074"/>
                  </a:lnTo>
                  <a:lnTo>
                    <a:pt x="148357" y="54712"/>
                  </a:lnTo>
                  <a:close/>
                  <a:moveTo>
                    <a:pt x="201253" y="20772"/>
                  </a:moveTo>
                  <a:lnTo>
                    <a:pt x="202501" y="19751"/>
                  </a:lnTo>
                  <a:lnTo>
                    <a:pt x="216917" y="16913"/>
                  </a:lnTo>
                  <a:lnTo>
                    <a:pt x="214647" y="20091"/>
                  </a:lnTo>
                  <a:lnTo>
                    <a:pt x="211922" y="20999"/>
                  </a:lnTo>
                  <a:lnTo>
                    <a:pt x="206247" y="21226"/>
                  </a:lnTo>
                  <a:lnTo>
                    <a:pt x="206474" y="21794"/>
                  </a:lnTo>
                  <a:lnTo>
                    <a:pt x="206701" y="22929"/>
                  </a:lnTo>
                  <a:lnTo>
                    <a:pt x="206928" y="23497"/>
                  </a:lnTo>
                  <a:lnTo>
                    <a:pt x="205679" y="24178"/>
                  </a:lnTo>
                  <a:lnTo>
                    <a:pt x="201593" y="24518"/>
                  </a:lnTo>
                  <a:lnTo>
                    <a:pt x="197280" y="26448"/>
                  </a:lnTo>
                  <a:lnTo>
                    <a:pt x="193874" y="27356"/>
                  </a:lnTo>
                  <a:lnTo>
                    <a:pt x="180480" y="33258"/>
                  </a:lnTo>
                  <a:lnTo>
                    <a:pt x="177756" y="33145"/>
                  </a:lnTo>
                  <a:lnTo>
                    <a:pt x="176621" y="30648"/>
                  </a:lnTo>
                  <a:lnTo>
                    <a:pt x="177756" y="27810"/>
                  </a:lnTo>
                  <a:lnTo>
                    <a:pt x="182977" y="25994"/>
                  </a:lnTo>
                  <a:lnTo>
                    <a:pt x="184680" y="24405"/>
                  </a:lnTo>
                  <a:lnTo>
                    <a:pt x="186837" y="24518"/>
                  </a:lnTo>
                  <a:lnTo>
                    <a:pt x="199890" y="21794"/>
                  </a:lnTo>
                  <a:lnTo>
                    <a:pt x="201253" y="20772"/>
                  </a:lnTo>
                  <a:close/>
                  <a:moveTo>
                    <a:pt x="225544" y="14643"/>
                  </a:moveTo>
                  <a:lnTo>
                    <a:pt x="248813" y="13621"/>
                  </a:lnTo>
                  <a:lnTo>
                    <a:pt x="252786" y="15664"/>
                  </a:lnTo>
                  <a:lnTo>
                    <a:pt x="243137" y="17934"/>
                  </a:lnTo>
                  <a:lnTo>
                    <a:pt x="233149" y="17934"/>
                  </a:lnTo>
                  <a:lnTo>
                    <a:pt x="230652" y="18616"/>
                  </a:lnTo>
                  <a:lnTo>
                    <a:pt x="225998" y="20772"/>
                  </a:lnTo>
                  <a:lnTo>
                    <a:pt x="223501" y="20205"/>
                  </a:lnTo>
                  <a:lnTo>
                    <a:pt x="221798" y="17821"/>
                  </a:lnTo>
                  <a:lnTo>
                    <a:pt x="222365" y="15437"/>
                  </a:lnTo>
                  <a:lnTo>
                    <a:pt x="223955" y="14075"/>
                  </a:lnTo>
                  <a:lnTo>
                    <a:pt x="225544" y="14643"/>
                  </a:lnTo>
                  <a:close/>
                  <a:moveTo>
                    <a:pt x="277645" y="7946"/>
                  </a:moveTo>
                  <a:lnTo>
                    <a:pt x="287293" y="7038"/>
                  </a:lnTo>
                  <a:lnTo>
                    <a:pt x="290017" y="7946"/>
                  </a:lnTo>
                  <a:lnTo>
                    <a:pt x="290017" y="9081"/>
                  </a:lnTo>
                  <a:lnTo>
                    <a:pt x="288655" y="9081"/>
                  </a:lnTo>
                  <a:lnTo>
                    <a:pt x="271969" y="14529"/>
                  </a:lnTo>
                  <a:lnTo>
                    <a:pt x="270040" y="17026"/>
                  </a:lnTo>
                  <a:lnTo>
                    <a:pt x="269472" y="16005"/>
                  </a:lnTo>
                  <a:lnTo>
                    <a:pt x="269472" y="15437"/>
                  </a:lnTo>
                  <a:lnTo>
                    <a:pt x="270040" y="14643"/>
                  </a:lnTo>
                  <a:lnTo>
                    <a:pt x="269018" y="12373"/>
                  </a:lnTo>
                  <a:lnTo>
                    <a:pt x="271402" y="10216"/>
                  </a:lnTo>
                  <a:lnTo>
                    <a:pt x="275034" y="8627"/>
                  </a:lnTo>
                  <a:lnTo>
                    <a:pt x="277645" y="7946"/>
                  </a:lnTo>
                  <a:close/>
                  <a:moveTo>
                    <a:pt x="299892" y="227"/>
                  </a:moveTo>
                  <a:lnTo>
                    <a:pt x="301255" y="0"/>
                  </a:lnTo>
                  <a:lnTo>
                    <a:pt x="306590" y="2384"/>
                  </a:lnTo>
                  <a:lnTo>
                    <a:pt x="306136" y="2384"/>
                  </a:lnTo>
                  <a:lnTo>
                    <a:pt x="305795" y="2611"/>
                  </a:lnTo>
                  <a:lnTo>
                    <a:pt x="305455" y="3065"/>
                  </a:lnTo>
                  <a:lnTo>
                    <a:pt x="305227" y="3632"/>
                  </a:lnTo>
                  <a:lnTo>
                    <a:pt x="301708" y="2497"/>
                  </a:lnTo>
                  <a:lnTo>
                    <a:pt x="300006" y="1362"/>
                  </a:lnTo>
                  <a:lnTo>
                    <a:pt x="299892" y="227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116">
              <a:extLst>
                <a:ext uri="{FF2B5EF4-FFF2-40B4-BE49-F238E27FC236}">
                  <a16:creationId xmlns:a16="http://schemas.microsoft.com/office/drawing/2014/main" id="{5A2CFE6A-4410-432E-B033-5247029FDD13}"/>
                </a:ext>
              </a:extLst>
            </p:cNvPr>
            <p:cNvSpPr/>
            <p:nvPr/>
          </p:nvSpPr>
          <p:spPr>
            <a:xfrm>
              <a:off x="7751891" y="5180090"/>
              <a:ext cx="12267" cy="26887"/>
            </a:xfrm>
            <a:custGeom>
              <a:avLst/>
              <a:gdLst>
                <a:gd name="connsiteX0" fmla="*/ 4540 w 13620"/>
                <a:gd name="connsiteY0" fmla="*/ 0 h 29853"/>
                <a:gd name="connsiteX1" fmla="*/ 5448 w 13620"/>
                <a:gd name="connsiteY1" fmla="*/ 1249 h 29853"/>
                <a:gd name="connsiteX2" fmla="*/ 7038 w 13620"/>
                <a:gd name="connsiteY2" fmla="*/ 2724 h 29853"/>
                <a:gd name="connsiteX3" fmla="*/ 6357 w 13620"/>
                <a:gd name="connsiteY3" fmla="*/ 4654 h 29853"/>
                <a:gd name="connsiteX4" fmla="*/ 6810 w 13620"/>
                <a:gd name="connsiteY4" fmla="*/ 5903 h 29853"/>
                <a:gd name="connsiteX5" fmla="*/ 7719 w 13620"/>
                <a:gd name="connsiteY5" fmla="*/ 7151 h 29853"/>
                <a:gd name="connsiteX6" fmla="*/ 8513 w 13620"/>
                <a:gd name="connsiteY6" fmla="*/ 9081 h 29853"/>
                <a:gd name="connsiteX7" fmla="*/ 8400 w 13620"/>
                <a:gd name="connsiteY7" fmla="*/ 10103 h 29853"/>
                <a:gd name="connsiteX8" fmla="*/ 7492 w 13620"/>
                <a:gd name="connsiteY8" fmla="*/ 12259 h 29853"/>
                <a:gd name="connsiteX9" fmla="*/ 7492 w 13620"/>
                <a:gd name="connsiteY9" fmla="*/ 13508 h 29853"/>
                <a:gd name="connsiteX10" fmla="*/ 10329 w 13620"/>
                <a:gd name="connsiteY10" fmla="*/ 15210 h 29853"/>
                <a:gd name="connsiteX11" fmla="*/ 12599 w 13620"/>
                <a:gd name="connsiteY11" fmla="*/ 18389 h 29853"/>
                <a:gd name="connsiteX12" fmla="*/ 13621 w 13620"/>
                <a:gd name="connsiteY12" fmla="*/ 22021 h 29853"/>
                <a:gd name="connsiteX13" fmla="*/ 12940 w 13620"/>
                <a:gd name="connsiteY13" fmla="*/ 25767 h 29853"/>
                <a:gd name="connsiteX14" fmla="*/ 10216 w 13620"/>
                <a:gd name="connsiteY14" fmla="*/ 29172 h 29853"/>
                <a:gd name="connsiteX15" fmla="*/ 8173 w 13620"/>
                <a:gd name="connsiteY15" fmla="*/ 29853 h 29853"/>
                <a:gd name="connsiteX16" fmla="*/ 2270 w 13620"/>
                <a:gd name="connsiteY16" fmla="*/ 28832 h 29853"/>
                <a:gd name="connsiteX17" fmla="*/ 113 w 13620"/>
                <a:gd name="connsiteY17" fmla="*/ 28151 h 29853"/>
                <a:gd name="connsiteX18" fmla="*/ 0 w 13620"/>
                <a:gd name="connsiteY18" fmla="*/ 26788 h 29853"/>
                <a:gd name="connsiteX19" fmla="*/ 1135 w 13620"/>
                <a:gd name="connsiteY19" fmla="*/ 25313 h 29853"/>
                <a:gd name="connsiteX20" fmla="*/ 2611 w 13620"/>
                <a:gd name="connsiteY20" fmla="*/ 23837 h 29853"/>
                <a:gd name="connsiteX21" fmla="*/ 3519 w 13620"/>
                <a:gd name="connsiteY21" fmla="*/ 21907 h 29853"/>
                <a:gd name="connsiteX22" fmla="*/ 3519 w 13620"/>
                <a:gd name="connsiteY22" fmla="*/ 18843 h 29853"/>
                <a:gd name="connsiteX23" fmla="*/ 2724 w 13620"/>
                <a:gd name="connsiteY23" fmla="*/ 16572 h 29853"/>
                <a:gd name="connsiteX24" fmla="*/ 1703 w 13620"/>
                <a:gd name="connsiteY24" fmla="*/ 14529 h 29853"/>
                <a:gd name="connsiteX25" fmla="*/ 908 w 13620"/>
                <a:gd name="connsiteY25" fmla="*/ 12146 h 29853"/>
                <a:gd name="connsiteX26" fmla="*/ 1135 w 13620"/>
                <a:gd name="connsiteY26" fmla="*/ 7378 h 29853"/>
                <a:gd name="connsiteX27" fmla="*/ 2838 w 13620"/>
                <a:gd name="connsiteY27" fmla="*/ 2611 h 29853"/>
                <a:gd name="connsiteX28" fmla="*/ 4540 w 13620"/>
                <a:gd name="connsiteY28" fmla="*/ 0 h 2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20" h="29853">
                  <a:moveTo>
                    <a:pt x="4540" y="0"/>
                  </a:moveTo>
                  <a:lnTo>
                    <a:pt x="5448" y="1249"/>
                  </a:lnTo>
                  <a:lnTo>
                    <a:pt x="7038" y="2724"/>
                  </a:lnTo>
                  <a:lnTo>
                    <a:pt x="6357" y="4654"/>
                  </a:lnTo>
                  <a:lnTo>
                    <a:pt x="6810" y="5903"/>
                  </a:lnTo>
                  <a:lnTo>
                    <a:pt x="7719" y="7151"/>
                  </a:lnTo>
                  <a:lnTo>
                    <a:pt x="8513" y="9081"/>
                  </a:lnTo>
                  <a:lnTo>
                    <a:pt x="8400" y="10103"/>
                  </a:lnTo>
                  <a:lnTo>
                    <a:pt x="7492" y="12259"/>
                  </a:lnTo>
                  <a:lnTo>
                    <a:pt x="7492" y="13508"/>
                  </a:lnTo>
                  <a:lnTo>
                    <a:pt x="10329" y="15210"/>
                  </a:lnTo>
                  <a:lnTo>
                    <a:pt x="12599" y="18389"/>
                  </a:lnTo>
                  <a:lnTo>
                    <a:pt x="13621" y="22021"/>
                  </a:lnTo>
                  <a:lnTo>
                    <a:pt x="12940" y="25767"/>
                  </a:lnTo>
                  <a:lnTo>
                    <a:pt x="10216" y="29172"/>
                  </a:lnTo>
                  <a:lnTo>
                    <a:pt x="8173" y="29853"/>
                  </a:lnTo>
                  <a:lnTo>
                    <a:pt x="2270" y="28832"/>
                  </a:lnTo>
                  <a:lnTo>
                    <a:pt x="113" y="28151"/>
                  </a:lnTo>
                  <a:lnTo>
                    <a:pt x="0" y="26788"/>
                  </a:lnTo>
                  <a:lnTo>
                    <a:pt x="1135" y="25313"/>
                  </a:lnTo>
                  <a:lnTo>
                    <a:pt x="2611" y="23837"/>
                  </a:lnTo>
                  <a:lnTo>
                    <a:pt x="3519" y="21907"/>
                  </a:lnTo>
                  <a:lnTo>
                    <a:pt x="3519" y="18843"/>
                  </a:lnTo>
                  <a:lnTo>
                    <a:pt x="2724" y="16572"/>
                  </a:lnTo>
                  <a:lnTo>
                    <a:pt x="1703" y="14529"/>
                  </a:lnTo>
                  <a:lnTo>
                    <a:pt x="908" y="12146"/>
                  </a:lnTo>
                  <a:lnTo>
                    <a:pt x="1135" y="7378"/>
                  </a:lnTo>
                  <a:lnTo>
                    <a:pt x="2838" y="2611"/>
                  </a:lnTo>
                  <a:lnTo>
                    <a:pt x="4540" y="0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117">
              <a:extLst>
                <a:ext uri="{FF2B5EF4-FFF2-40B4-BE49-F238E27FC236}">
                  <a16:creationId xmlns:a16="http://schemas.microsoft.com/office/drawing/2014/main" id="{244170A8-F7D1-4FD9-8671-0B4474689FED}"/>
                </a:ext>
              </a:extLst>
            </p:cNvPr>
            <p:cNvSpPr/>
            <p:nvPr/>
          </p:nvSpPr>
          <p:spPr>
            <a:xfrm>
              <a:off x="8570348" y="5318817"/>
              <a:ext cx="362407" cy="477211"/>
            </a:xfrm>
            <a:custGeom>
              <a:avLst/>
              <a:gdLst>
                <a:gd name="connsiteX0" fmla="*/ 135984 w 402391"/>
                <a:gd name="connsiteY0" fmla="*/ 8740 h 529862"/>
                <a:gd name="connsiteX1" fmla="*/ 142114 w 402391"/>
                <a:gd name="connsiteY1" fmla="*/ 16345 h 529862"/>
                <a:gd name="connsiteX2" fmla="*/ 143249 w 402391"/>
                <a:gd name="connsiteY2" fmla="*/ 18389 h 529862"/>
                <a:gd name="connsiteX3" fmla="*/ 145292 w 402391"/>
                <a:gd name="connsiteY3" fmla="*/ 24745 h 529862"/>
                <a:gd name="connsiteX4" fmla="*/ 146768 w 402391"/>
                <a:gd name="connsiteY4" fmla="*/ 27015 h 529862"/>
                <a:gd name="connsiteX5" fmla="*/ 148470 w 402391"/>
                <a:gd name="connsiteY5" fmla="*/ 28264 h 529862"/>
                <a:gd name="connsiteX6" fmla="*/ 152330 w 402391"/>
                <a:gd name="connsiteY6" fmla="*/ 29966 h 529862"/>
                <a:gd name="connsiteX7" fmla="*/ 154146 w 402391"/>
                <a:gd name="connsiteY7" fmla="*/ 31215 h 529862"/>
                <a:gd name="connsiteX8" fmla="*/ 159254 w 402391"/>
                <a:gd name="connsiteY8" fmla="*/ 35982 h 529862"/>
                <a:gd name="connsiteX9" fmla="*/ 161070 w 402391"/>
                <a:gd name="connsiteY9" fmla="*/ 36777 h 529862"/>
                <a:gd name="connsiteX10" fmla="*/ 164816 w 402391"/>
                <a:gd name="connsiteY10" fmla="*/ 37231 h 529862"/>
                <a:gd name="connsiteX11" fmla="*/ 166632 w 402391"/>
                <a:gd name="connsiteY11" fmla="*/ 37912 h 529862"/>
                <a:gd name="connsiteX12" fmla="*/ 168108 w 402391"/>
                <a:gd name="connsiteY12" fmla="*/ 39388 h 529862"/>
                <a:gd name="connsiteX13" fmla="*/ 171286 w 402391"/>
                <a:gd name="connsiteY13" fmla="*/ 45177 h 529862"/>
                <a:gd name="connsiteX14" fmla="*/ 171967 w 402391"/>
                <a:gd name="connsiteY14" fmla="*/ 45858 h 529862"/>
                <a:gd name="connsiteX15" fmla="*/ 173670 w 402391"/>
                <a:gd name="connsiteY15" fmla="*/ 46993 h 529862"/>
                <a:gd name="connsiteX16" fmla="*/ 174351 w 402391"/>
                <a:gd name="connsiteY16" fmla="*/ 47901 h 529862"/>
                <a:gd name="connsiteX17" fmla="*/ 174691 w 402391"/>
                <a:gd name="connsiteY17" fmla="*/ 49036 h 529862"/>
                <a:gd name="connsiteX18" fmla="*/ 174918 w 402391"/>
                <a:gd name="connsiteY18" fmla="*/ 51874 h 529862"/>
                <a:gd name="connsiteX19" fmla="*/ 175032 w 402391"/>
                <a:gd name="connsiteY19" fmla="*/ 52328 h 529862"/>
                <a:gd name="connsiteX20" fmla="*/ 175259 w 402391"/>
                <a:gd name="connsiteY20" fmla="*/ 53236 h 529862"/>
                <a:gd name="connsiteX21" fmla="*/ 176167 w 402391"/>
                <a:gd name="connsiteY21" fmla="*/ 54825 h 529862"/>
                <a:gd name="connsiteX22" fmla="*/ 178437 w 402391"/>
                <a:gd name="connsiteY22" fmla="*/ 57663 h 529862"/>
                <a:gd name="connsiteX23" fmla="*/ 179345 w 402391"/>
                <a:gd name="connsiteY23" fmla="*/ 59593 h 529862"/>
                <a:gd name="connsiteX24" fmla="*/ 180480 w 402391"/>
                <a:gd name="connsiteY24" fmla="*/ 60614 h 529862"/>
                <a:gd name="connsiteX25" fmla="*/ 181729 w 402391"/>
                <a:gd name="connsiteY25" fmla="*/ 60955 h 529862"/>
                <a:gd name="connsiteX26" fmla="*/ 182977 w 402391"/>
                <a:gd name="connsiteY26" fmla="*/ 60614 h 529862"/>
                <a:gd name="connsiteX27" fmla="*/ 184226 w 402391"/>
                <a:gd name="connsiteY27" fmla="*/ 59593 h 529862"/>
                <a:gd name="connsiteX28" fmla="*/ 184794 w 402391"/>
                <a:gd name="connsiteY28" fmla="*/ 58003 h 529862"/>
                <a:gd name="connsiteX29" fmla="*/ 185702 w 402391"/>
                <a:gd name="connsiteY29" fmla="*/ 56868 h 529862"/>
                <a:gd name="connsiteX30" fmla="*/ 186723 w 402391"/>
                <a:gd name="connsiteY30" fmla="*/ 56414 h 529862"/>
                <a:gd name="connsiteX31" fmla="*/ 187972 w 402391"/>
                <a:gd name="connsiteY31" fmla="*/ 56982 h 529862"/>
                <a:gd name="connsiteX32" fmla="*/ 188767 w 402391"/>
                <a:gd name="connsiteY32" fmla="*/ 58344 h 529862"/>
                <a:gd name="connsiteX33" fmla="*/ 188767 w 402391"/>
                <a:gd name="connsiteY33" fmla="*/ 59593 h 529862"/>
                <a:gd name="connsiteX34" fmla="*/ 188426 w 402391"/>
                <a:gd name="connsiteY34" fmla="*/ 60955 h 529862"/>
                <a:gd name="connsiteX35" fmla="*/ 188199 w 402391"/>
                <a:gd name="connsiteY35" fmla="*/ 62430 h 529862"/>
                <a:gd name="connsiteX36" fmla="*/ 188312 w 402391"/>
                <a:gd name="connsiteY36" fmla="*/ 69581 h 529862"/>
                <a:gd name="connsiteX37" fmla="*/ 188086 w 402391"/>
                <a:gd name="connsiteY37" fmla="*/ 71511 h 529862"/>
                <a:gd name="connsiteX38" fmla="*/ 187745 w 402391"/>
                <a:gd name="connsiteY38" fmla="*/ 72760 h 529862"/>
                <a:gd name="connsiteX39" fmla="*/ 186723 w 402391"/>
                <a:gd name="connsiteY39" fmla="*/ 75257 h 529862"/>
                <a:gd name="connsiteX40" fmla="*/ 185929 w 402391"/>
                <a:gd name="connsiteY40" fmla="*/ 78662 h 529862"/>
                <a:gd name="connsiteX41" fmla="*/ 186269 w 402391"/>
                <a:gd name="connsiteY41" fmla="*/ 80932 h 529862"/>
                <a:gd name="connsiteX42" fmla="*/ 189107 w 402391"/>
                <a:gd name="connsiteY42" fmla="*/ 85813 h 529862"/>
                <a:gd name="connsiteX43" fmla="*/ 190356 w 402391"/>
                <a:gd name="connsiteY43" fmla="*/ 88992 h 529862"/>
                <a:gd name="connsiteX44" fmla="*/ 190129 w 402391"/>
                <a:gd name="connsiteY44" fmla="*/ 90921 h 529862"/>
                <a:gd name="connsiteX45" fmla="*/ 188767 w 402391"/>
                <a:gd name="connsiteY45" fmla="*/ 92397 h 529862"/>
                <a:gd name="connsiteX46" fmla="*/ 186610 w 402391"/>
                <a:gd name="connsiteY46" fmla="*/ 94100 h 529862"/>
                <a:gd name="connsiteX47" fmla="*/ 187177 w 402391"/>
                <a:gd name="connsiteY47" fmla="*/ 96029 h 529862"/>
                <a:gd name="connsiteX48" fmla="*/ 188539 w 402391"/>
                <a:gd name="connsiteY48" fmla="*/ 96937 h 529862"/>
                <a:gd name="connsiteX49" fmla="*/ 190242 w 402391"/>
                <a:gd name="connsiteY49" fmla="*/ 97505 h 529862"/>
                <a:gd name="connsiteX50" fmla="*/ 191831 w 402391"/>
                <a:gd name="connsiteY50" fmla="*/ 98299 h 529862"/>
                <a:gd name="connsiteX51" fmla="*/ 193193 w 402391"/>
                <a:gd name="connsiteY51" fmla="*/ 99775 h 529862"/>
                <a:gd name="connsiteX52" fmla="*/ 196372 w 402391"/>
                <a:gd name="connsiteY52" fmla="*/ 104429 h 529862"/>
                <a:gd name="connsiteX53" fmla="*/ 202615 w 402391"/>
                <a:gd name="connsiteY53" fmla="*/ 110104 h 529862"/>
                <a:gd name="connsiteX54" fmla="*/ 206360 w 402391"/>
                <a:gd name="connsiteY54" fmla="*/ 115099 h 529862"/>
                <a:gd name="connsiteX55" fmla="*/ 207836 w 402391"/>
                <a:gd name="connsiteY55" fmla="*/ 116347 h 529862"/>
                <a:gd name="connsiteX56" fmla="*/ 211241 w 402391"/>
                <a:gd name="connsiteY56" fmla="*/ 117936 h 529862"/>
                <a:gd name="connsiteX57" fmla="*/ 215782 w 402391"/>
                <a:gd name="connsiteY57" fmla="*/ 119980 h 529862"/>
                <a:gd name="connsiteX58" fmla="*/ 216803 w 402391"/>
                <a:gd name="connsiteY58" fmla="*/ 120774 h 529862"/>
                <a:gd name="connsiteX59" fmla="*/ 217598 w 402391"/>
                <a:gd name="connsiteY59" fmla="*/ 121682 h 529862"/>
                <a:gd name="connsiteX60" fmla="*/ 218506 w 402391"/>
                <a:gd name="connsiteY60" fmla="*/ 122477 h 529862"/>
                <a:gd name="connsiteX61" fmla="*/ 219641 w 402391"/>
                <a:gd name="connsiteY61" fmla="*/ 122704 h 529862"/>
                <a:gd name="connsiteX62" fmla="*/ 220549 w 402391"/>
                <a:gd name="connsiteY62" fmla="*/ 122250 h 529862"/>
                <a:gd name="connsiteX63" fmla="*/ 222138 w 402391"/>
                <a:gd name="connsiteY63" fmla="*/ 120547 h 529862"/>
                <a:gd name="connsiteX64" fmla="*/ 223160 w 402391"/>
                <a:gd name="connsiteY64" fmla="*/ 120320 h 529862"/>
                <a:gd name="connsiteX65" fmla="*/ 224749 w 402391"/>
                <a:gd name="connsiteY65" fmla="*/ 121455 h 529862"/>
                <a:gd name="connsiteX66" fmla="*/ 228041 w 402391"/>
                <a:gd name="connsiteY66" fmla="*/ 126336 h 529862"/>
                <a:gd name="connsiteX67" fmla="*/ 229630 w 402391"/>
                <a:gd name="connsiteY67" fmla="*/ 128266 h 529862"/>
                <a:gd name="connsiteX68" fmla="*/ 232808 w 402391"/>
                <a:gd name="connsiteY68" fmla="*/ 130536 h 529862"/>
                <a:gd name="connsiteX69" fmla="*/ 234511 w 402391"/>
                <a:gd name="connsiteY69" fmla="*/ 131217 h 529862"/>
                <a:gd name="connsiteX70" fmla="*/ 238597 w 402391"/>
                <a:gd name="connsiteY70" fmla="*/ 131331 h 529862"/>
                <a:gd name="connsiteX71" fmla="*/ 248927 w 402391"/>
                <a:gd name="connsiteY71" fmla="*/ 134509 h 529862"/>
                <a:gd name="connsiteX72" fmla="*/ 251651 w 402391"/>
                <a:gd name="connsiteY72" fmla="*/ 135985 h 529862"/>
                <a:gd name="connsiteX73" fmla="*/ 254148 w 402391"/>
                <a:gd name="connsiteY73" fmla="*/ 138028 h 529862"/>
                <a:gd name="connsiteX74" fmla="*/ 256532 w 402391"/>
                <a:gd name="connsiteY74" fmla="*/ 140979 h 529862"/>
                <a:gd name="connsiteX75" fmla="*/ 257440 w 402391"/>
                <a:gd name="connsiteY75" fmla="*/ 142001 h 529862"/>
                <a:gd name="connsiteX76" fmla="*/ 257894 w 402391"/>
                <a:gd name="connsiteY76" fmla="*/ 143817 h 529862"/>
                <a:gd name="connsiteX77" fmla="*/ 257553 w 402391"/>
                <a:gd name="connsiteY77" fmla="*/ 145519 h 529862"/>
                <a:gd name="connsiteX78" fmla="*/ 256305 w 402391"/>
                <a:gd name="connsiteY78" fmla="*/ 146541 h 529862"/>
                <a:gd name="connsiteX79" fmla="*/ 255056 w 402391"/>
                <a:gd name="connsiteY79" fmla="*/ 146654 h 529862"/>
                <a:gd name="connsiteX80" fmla="*/ 254035 w 402391"/>
                <a:gd name="connsiteY80" fmla="*/ 147108 h 529862"/>
                <a:gd name="connsiteX81" fmla="*/ 253240 w 402391"/>
                <a:gd name="connsiteY81" fmla="*/ 148017 h 529862"/>
                <a:gd name="connsiteX82" fmla="*/ 252559 w 402391"/>
                <a:gd name="connsiteY82" fmla="*/ 149151 h 529862"/>
                <a:gd name="connsiteX83" fmla="*/ 252672 w 402391"/>
                <a:gd name="connsiteY83" fmla="*/ 149379 h 529862"/>
                <a:gd name="connsiteX84" fmla="*/ 252786 w 402391"/>
                <a:gd name="connsiteY84" fmla="*/ 150173 h 529862"/>
                <a:gd name="connsiteX85" fmla="*/ 252786 w 402391"/>
                <a:gd name="connsiteY85" fmla="*/ 151195 h 529862"/>
                <a:gd name="connsiteX86" fmla="*/ 252672 w 402391"/>
                <a:gd name="connsiteY86" fmla="*/ 151876 h 529862"/>
                <a:gd name="connsiteX87" fmla="*/ 252445 w 402391"/>
                <a:gd name="connsiteY87" fmla="*/ 152443 h 529862"/>
                <a:gd name="connsiteX88" fmla="*/ 251651 w 402391"/>
                <a:gd name="connsiteY88" fmla="*/ 153465 h 529862"/>
                <a:gd name="connsiteX89" fmla="*/ 251197 w 402391"/>
                <a:gd name="connsiteY89" fmla="*/ 153919 h 529862"/>
                <a:gd name="connsiteX90" fmla="*/ 250856 w 402391"/>
                <a:gd name="connsiteY90" fmla="*/ 155849 h 529862"/>
                <a:gd name="connsiteX91" fmla="*/ 250856 w 402391"/>
                <a:gd name="connsiteY91" fmla="*/ 156757 h 529862"/>
                <a:gd name="connsiteX92" fmla="*/ 250516 w 402391"/>
                <a:gd name="connsiteY92" fmla="*/ 157438 h 529862"/>
                <a:gd name="connsiteX93" fmla="*/ 249267 w 402391"/>
                <a:gd name="connsiteY93" fmla="*/ 158459 h 529862"/>
                <a:gd name="connsiteX94" fmla="*/ 248246 w 402391"/>
                <a:gd name="connsiteY94" fmla="*/ 158800 h 529862"/>
                <a:gd name="connsiteX95" fmla="*/ 245748 w 402391"/>
                <a:gd name="connsiteY95" fmla="*/ 159027 h 529862"/>
                <a:gd name="connsiteX96" fmla="*/ 244840 w 402391"/>
                <a:gd name="connsiteY96" fmla="*/ 159481 h 529862"/>
                <a:gd name="connsiteX97" fmla="*/ 244159 w 402391"/>
                <a:gd name="connsiteY97" fmla="*/ 160616 h 529862"/>
                <a:gd name="connsiteX98" fmla="*/ 243705 w 402391"/>
                <a:gd name="connsiteY98" fmla="*/ 161978 h 529862"/>
                <a:gd name="connsiteX99" fmla="*/ 243932 w 402391"/>
                <a:gd name="connsiteY99" fmla="*/ 163113 h 529862"/>
                <a:gd name="connsiteX100" fmla="*/ 245294 w 402391"/>
                <a:gd name="connsiteY100" fmla="*/ 163454 h 529862"/>
                <a:gd name="connsiteX101" fmla="*/ 246883 w 402391"/>
                <a:gd name="connsiteY101" fmla="*/ 163567 h 529862"/>
                <a:gd name="connsiteX102" fmla="*/ 247224 w 402391"/>
                <a:gd name="connsiteY102" fmla="*/ 164248 h 529862"/>
                <a:gd name="connsiteX103" fmla="*/ 246997 w 402391"/>
                <a:gd name="connsiteY103" fmla="*/ 165156 h 529862"/>
                <a:gd name="connsiteX104" fmla="*/ 247110 w 402391"/>
                <a:gd name="connsiteY104" fmla="*/ 165951 h 529862"/>
                <a:gd name="connsiteX105" fmla="*/ 249381 w 402391"/>
                <a:gd name="connsiteY105" fmla="*/ 167427 h 529862"/>
                <a:gd name="connsiteX106" fmla="*/ 254035 w 402391"/>
                <a:gd name="connsiteY106" fmla="*/ 168221 h 529862"/>
                <a:gd name="connsiteX107" fmla="*/ 256418 w 402391"/>
                <a:gd name="connsiteY107" fmla="*/ 169470 h 529862"/>
                <a:gd name="connsiteX108" fmla="*/ 259823 w 402391"/>
                <a:gd name="connsiteY108" fmla="*/ 170832 h 529862"/>
                <a:gd name="connsiteX109" fmla="*/ 261299 w 402391"/>
                <a:gd name="connsiteY109" fmla="*/ 172081 h 529862"/>
                <a:gd name="connsiteX110" fmla="*/ 262094 w 402391"/>
                <a:gd name="connsiteY110" fmla="*/ 174237 h 529862"/>
                <a:gd name="connsiteX111" fmla="*/ 261867 w 402391"/>
                <a:gd name="connsiteY111" fmla="*/ 176848 h 529862"/>
                <a:gd name="connsiteX112" fmla="*/ 260504 w 402391"/>
                <a:gd name="connsiteY112" fmla="*/ 177983 h 529862"/>
                <a:gd name="connsiteX113" fmla="*/ 256532 w 402391"/>
                <a:gd name="connsiteY113" fmla="*/ 179118 h 529862"/>
                <a:gd name="connsiteX114" fmla="*/ 253807 w 402391"/>
                <a:gd name="connsiteY114" fmla="*/ 179572 h 529862"/>
                <a:gd name="connsiteX115" fmla="*/ 248132 w 402391"/>
                <a:gd name="connsiteY115" fmla="*/ 179232 h 529862"/>
                <a:gd name="connsiteX116" fmla="*/ 245521 w 402391"/>
                <a:gd name="connsiteY116" fmla="*/ 180140 h 529862"/>
                <a:gd name="connsiteX117" fmla="*/ 244273 w 402391"/>
                <a:gd name="connsiteY117" fmla="*/ 181275 h 529862"/>
                <a:gd name="connsiteX118" fmla="*/ 243365 w 402391"/>
                <a:gd name="connsiteY118" fmla="*/ 182751 h 529862"/>
                <a:gd name="connsiteX119" fmla="*/ 243024 w 402391"/>
                <a:gd name="connsiteY119" fmla="*/ 184567 h 529862"/>
                <a:gd name="connsiteX120" fmla="*/ 244727 w 402391"/>
                <a:gd name="connsiteY120" fmla="*/ 185248 h 529862"/>
                <a:gd name="connsiteX121" fmla="*/ 244840 w 402391"/>
                <a:gd name="connsiteY121" fmla="*/ 185248 h 529862"/>
                <a:gd name="connsiteX122" fmla="*/ 246543 w 402391"/>
                <a:gd name="connsiteY122" fmla="*/ 186610 h 529862"/>
                <a:gd name="connsiteX123" fmla="*/ 248246 w 402391"/>
                <a:gd name="connsiteY123" fmla="*/ 190242 h 529862"/>
                <a:gd name="connsiteX124" fmla="*/ 249834 w 402391"/>
                <a:gd name="connsiteY124" fmla="*/ 190923 h 529862"/>
                <a:gd name="connsiteX125" fmla="*/ 258121 w 402391"/>
                <a:gd name="connsiteY125" fmla="*/ 191831 h 529862"/>
                <a:gd name="connsiteX126" fmla="*/ 264023 w 402391"/>
                <a:gd name="connsiteY126" fmla="*/ 191377 h 529862"/>
                <a:gd name="connsiteX127" fmla="*/ 265953 w 402391"/>
                <a:gd name="connsiteY127" fmla="*/ 191945 h 529862"/>
                <a:gd name="connsiteX128" fmla="*/ 267656 w 402391"/>
                <a:gd name="connsiteY128" fmla="*/ 193534 h 529862"/>
                <a:gd name="connsiteX129" fmla="*/ 268450 w 402391"/>
                <a:gd name="connsiteY129" fmla="*/ 195691 h 529862"/>
                <a:gd name="connsiteX130" fmla="*/ 269018 w 402391"/>
                <a:gd name="connsiteY130" fmla="*/ 198188 h 529862"/>
                <a:gd name="connsiteX131" fmla="*/ 269926 w 402391"/>
                <a:gd name="connsiteY131" fmla="*/ 200685 h 529862"/>
                <a:gd name="connsiteX132" fmla="*/ 273445 w 402391"/>
                <a:gd name="connsiteY132" fmla="*/ 204204 h 529862"/>
                <a:gd name="connsiteX133" fmla="*/ 278212 w 402391"/>
                <a:gd name="connsiteY133" fmla="*/ 205679 h 529862"/>
                <a:gd name="connsiteX134" fmla="*/ 283206 w 402391"/>
                <a:gd name="connsiteY134" fmla="*/ 205679 h 529862"/>
                <a:gd name="connsiteX135" fmla="*/ 287520 w 402391"/>
                <a:gd name="connsiteY135" fmla="*/ 204771 h 529862"/>
                <a:gd name="connsiteX136" fmla="*/ 291039 w 402391"/>
                <a:gd name="connsiteY136" fmla="*/ 203182 h 529862"/>
                <a:gd name="connsiteX137" fmla="*/ 292741 w 402391"/>
                <a:gd name="connsiteY137" fmla="*/ 202728 h 529862"/>
                <a:gd name="connsiteX138" fmla="*/ 294330 w 402391"/>
                <a:gd name="connsiteY138" fmla="*/ 203069 h 529862"/>
                <a:gd name="connsiteX139" fmla="*/ 303071 w 402391"/>
                <a:gd name="connsiteY139" fmla="*/ 207609 h 529862"/>
                <a:gd name="connsiteX140" fmla="*/ 306136 w 402391"/>
                <a:gd name="connsiteY140" fmla="*/ 208063 h 529862"/>
                <a:gd name="connsiteX141" fmla="*/ 307043 w 402391"/>
                <a:gd name="connsiteY141" fmla="*/ 208971 h 529862"/>
                <a:gd name="connsiteX142" fmla="*/ 309768 w 402391"/>
                <a:gd name="connsiteY142" fmla="*/ 215555 h 529862"/>
                <a:gd name="connsiteX143" fmla="*/ 309995 w 402391"/>
                <a:gd name="connsiteY143" fmla="*/ 216576 h 529862"/>
                <a:gd name="connsiteX144" fmla="*/ 310222 w 402391"/>
                <a:gd name="connsiteY144" fmla="*/ 217485 h 529862"/>
                <a:gd name="connsiteX145" fmla="*/ 310562 w 402391"/>
                <a:gd name="connsiteY145" fmla="*/ 219187 h 529862"/>
                <a:gd name="connsiteX146" fmla="*/ 311130 w 402391"/>
                <a:gd name="connsiteY146" fmla="*/ 220209 h 529862"/>
                <a:gd name="connsiteX147" fmla="*/ 312152 w 402391"/>
                <a:gd name="connsiteY147" fmla="*/ 221117 h 529862"/>
                <a:gd name="connsiteX148" fmla="*/ 313287 w 402391"/>
                <a:gd name="connsiteY148" fmla="*/ 221798 h 529862"/>
                <a:gd name="connsiteX149" fmla="*/ 314195 w 402391"/>
                <a:gd name="connsiteY149" fmla="*/ 222706 h 529862"/>
                <a:gd name="connsiteX150" fmla="*/ 315216 w 402391"/>
                <a:gd name="connsiteY150" fmla="*/ 226679 h 529862"/>
                <a:gd name="connsiteX151" fmla="*/ 316919 w 402391"/>
                <a:gd name="connsiteY151" fmla="*/ 228381 h 529862"/>
                <a:gd name="connsiteX152" fmla="*/ 319075 w 402391"/>
                <a:gd name="connsiteY152" fmla="*/ 229290 h 529862"/>
                <a:gd name="connsiteX153" fmla="*/ 321119 w 402391"/>
                <a:gd name="connsiteY153" fmla="*/ 229517 h 529862"/>
                <a:gd name="connsiteX154" fmla="*/ 323389 w 402391"/>
                <a:gd name="connsiteY154" fmla="*/ 228949 h 529862"/>
                <a:gd name="connsiteX155" fmla="*/ 324638 w 402391"/>
                <a:gd name="connsiteY155" fmla="*/ 227587 h 529862"/>
                <a:gd name="connsiteX156" fmla="*/ 335648 w 402391"/>
                <a:gd name="connsiteY156" fmla="*/ 207723 h 529862"/>
                <a:gd name="connsiteX157" fmla="*/ 336216 w 402391"/>
                <a:gd name="connsiteY157" fmla="*/ 205566 h 529862"/>
                <a:gd name="connsiteX158" fmla="*/ 337691 w 402391"/>
                <a:gd name="connsiteY158" fmla="*/ 204431 h 529862"/>
                <a:gd name="connsiteX159" fmla="*/ 341664 w 402391"/>
                <a:gd name="connsiteY159" fmla="*/ 203523 h 529862"/>
                <a:gd name="connsiteX160" fmla="*/ 343594 w 402391"/>
                <a:gd name="connsiteY160" fmla="*/ 202388 h 529862"/>
                <a:gd name="connsiteX161" fmla="*/ 346999 w 402391"/>
                <a:gd name="connsiteY161" fmla="*/ 198642 h 529862"/>
                <a:gd name="connsiteX162" fmla="*/ 348021 w 402391"/>
                <a:gd name="connsiteY162" fmla="*/ 197847 h 529862"/>
                <a:gd name="connsiteX163" fmla="*/ 350404 w 402391"/>
                <a:gd name="connsiteY163" fmla="*/ 197961 h 529862"/>
                <a:gd name="connsiteX164" fmla="*/ 352220 w 402391"/>
                <a:gd name="connsiteY164" fmla="*/ 198301 h 529862"/>
                <a:gd name="connsiteX165" fmla="*/ 353696 w 402391"/>
                <a:gd name="connsiteY165" fmla="*/ 199096 h 529862"/>
                <a:gd name="connsiteX166" fmla="*/ 360393 w 402391"/>
                <a:gd name="connsiteY166" fmla="*/ 206588 h 529862"/>
                <a:gd name="connsiteX167" fmla="*/ 363685 w 402391"/>
                <a:gd name="connsiteY167" fmla="*/ 209312 h 529862"/>
                <a:gd name="connsiteX168" fmla="*/ 366977 w 402391"/>
                <a:gd name="connsiteY168" fmla="*/ 210901 h 529862"/>
                <a:gd name="connsiteX169" fmla="*/ 374695 w 402391"/>
                <a:gd name="connsiteY169" fmla="*/ 211809 h 529862"/>
                <a:gd name="connsiteX170" fmla="*/ 376058 w 402391"/>
                <a:gd name="connsiteY170" fmla="*/ 212831 h 529862"/>
                <a:gd name="connsiteX171" fmla="*/ 380938 w 402391"/>
                <a:gd name="connsiteY171" fmla="*/ 218279 h 529862"/>
                <a:gd name="connsiteX172" fmla="*/ 380371 w 402391"/>
                <a:gd name="connsiteY172" fmla="*/ 220776 h 529862"/>
                <a:gd name="connsiteX173" fmla="*/ 378668 w 402391"/>
                <a:gd name="connsiteY173" fmla="*/ 222479 h 529862"/>
                <a:gd name="connsiteX174" fmla="*/ 376511 w 402391"/>
                <a:gd name="connsiteY174" fmla="*/ 223501 h 529862"/>
                <a:gd name="connsiteX175" fmla="*/ 374695 w 402391"/>
                <a:gd name="connsiteY175" fmla="*/ 223841 h 529862"/>
                <a:gd name="connsiteX176" fmla="*/ 372652 w 402391"/>
                <a:gd name="connsiteY176" fmla="*/ 223387 h 529862"/>
                <a:gd name="connsiteX177" fmla="*/ 369133 w 402391"/>
                <a:gd name="connsiteY177" fmla="*/ 221003 h 529862"/>
                <a:gd name="connsiteX178" fmla="*/ 367090 w 402391"/>
                <a:gd name="connsiteY178" fmla="*/ 220209 h 529862"/>
                <a:gd name="connsiteX179" fmla="*/ 365047 w 402391"/>
                <a:gd name="connsiteY179" fmla="*/ 220095 h 529862"/>
                <a:gd name="connsiteX180" fmla="*/ 363117 w 402391"/>
                <a:gd name="connsiteY180" fmla="*/ 220663 h 529862"/>
                <a:gd name="connsiteX181" fmla="*/ 361642 w 402391"/>
                <a:gd name="connsiteY181" fmla="*/ 222025 h 529862"/>
                <a:gd name="connsiteX182" fmla="*/ 361074 w 402391"/>
                <a:gd name="connsiteY182" fmla="*/ 224295 h 529862"/>
                <a:gd name="connsiteX183" fmla="*/ 360734 w 402391"/>
                <a:gd name="connsiteY183" fmla="*/ 226679 h 529862"/>
                <a:gd name="connsiteX184" fmla="*/ 359939 w 402391"/>
                <a:gd name="connsiteY184" fmla="*/ 228041 h 529862"/>
                <a:gd name="connsiteX185" fmla="*/ 358691 w 402391"/>
                <a:gd name="connsiteY185" fmla="*/ 228608 h 529862"/>
                <a:gd name="connsiteX186" fmla="*/ 355285 w 402391"/>
                <a:gd name="connsiteY186" fmla="*/ 228722 h 529862"/>
                <a:gd name="connsiteX187" fmla="*/ 354377 w 402391"/>
                <a:gd name="connsiteY187" fmla="*/ 229062 h 529862"/>
                <a:gd name="connsiteX188" fmla="*/ 353696 w 402391"/>
                <a:gd name="connsiteY188" fmla="*/ 229630 h 529862"/>
                <a:gd name="connsiteX189" fmla="*/ 353242 w 402391"/>
                <a:gd name="connsiteY189" fmla="*/ 230879 h 529862"/>
                <a:gd name="connsiteX190" fmla="*/ 353015 w 402391"/>
                <a:gd name="connsiteY190" fmla="*/ 232695 h 529862"/>
                <a:gd name="connsiteX191" fmla="*/ 353015 w 402391"/>
                <a:gd name="connsiteY191" fmla="*/ 234511 h 529862"/>
                <a:gd name="connsiteX192" fmla="*/ 353356 w 402391"/>
                <a:gd name="connsiteY192" fmla="*/ 235646 h 529862"/>
                <a:gd name="connsiteX193" fmla="*/ 355399 w 402391"/>
                <a:gd name="connsiteY193" fmla="*/ 237576 h 529862"/>
                <a:gd name="connsiteX194" fmla="*/ 355853 w 402391"/>
                <a:gd name="connsiteY194" fmla="*/ 238484 h 529862"/>
                <a:gd name="connsiteX195" fmla="*/ 355966 w 402391"/>
                <a:gd name="connsiteY195" fmla="*/ 239505 h 529862"/>
                <a:gd name="connsiteX196" fmla="*/ 355739 w 402391"/>
                <a:gd name="connsiteY196" fmla="*/ 241662 h 529862"/>
                <a:gd name="connsiteX197" fmla="*/ 355853 w 402391"/>
                <a:gd name="connsiteY197" fmla="*/ 242684 h 529862"/>
                <a:gd name="connsiteX198" fmla="*/ 357555 w 402391"/>
                <a:gd name="connsiteY198" fmla="*/ 246657 h 529862"/>
                <a:gd name="connsiteX199" fmla="*/ 360166 w 402391"/>
                <a:gd name="connsiteY199" fmla="*/ 250175 h 529862"/>
                <a:gd name="connsiteX200" fmla="*/ 363458 w 402391"/>
                <a:gd name="connsiteY200" fmla="*/ 252899 h 529862"/>
                <a:gd name="connsiteX201" fmla="*/ 367204 w 402391"/>
                <a:gd name="connsiteY201" fmla="*/ 254602 h 529862"/>
                <a:gd name="connsiteX202" fmla="*/ 371176 w 402391"/>
                <a:gd name="connsiteY202" fmla="*/ 255170 h 529862"/>
                <a:gd name="connsiteX203" fmla="*/ 372993 w 402391"/>
                <a:gd name="connsiteY203" fmla="*/ 256078 h 529862"/>
                <a:gd name="connsiteX204" fmla="*/ 373787 w 402391"/>
                <a:gd name="connsiteY204" fmla="*/ 257894 h 529862"/>
                <a:gd name="connsiteX205" fmla="*/ 373333 w 402391"/>
                <a:gd name="connsiteY205" fmla="*/ 264364 h 529862"/>
                <a:gd name="connsiteX206" fmla="*/ 373901 w 402391"/>
                <a:gd name="connsiteY206" fmla="*/ 266407 h 529862"/>
                <a:gd name="connsiteX207" fmla="*/ 374014 w 402391"/>
                <a:gd name="connsiteY207" fmla="*/ 266521 h 529862"/>
                <a:gd name="connsiteX208" fmla="*/ 369814 w 402391"/>
                <a:gd name="connsiteY208" fmla="*/ 268450 h 529862"/>
                <a:gd name="connsiteX209" fmla="*/ 369020 w 402391"/>
                <a:gd name="connsiteY209" fmla="*/ 269359 h 529862"/>
                <a:gd name="connsiteX210" fmla="*/ 367544 w 402391"/>
                <a:gd name="connsiteY210" fmla="*/ 271742 h 529862"/>
                <a:gd name="connsiteX211" fmla="*/ 365955 w 402391"/>
                <a:gd name="connsiteY211" fmla="*/ 273558 h 529862"/>
                <a:gd name="connsiteX212" fmla="*/ 365728 w 402391"/>
                <a:gd name="connsiteY212" fmla="*/ 273785 h 529862"/>
                <a:gd name="connsiteX213" fmla="*/ 365614 w 402391"/>
                <a:gd name="connsiteY213" fmla="*/ 274580 h 529862"/>
                <a:gd name="connsiteX214" fmla="*/ 365728 w 402391"/>
                <a:gd name="connsiteY214" fmla="*/ 275261 h 529862"/>
                <a:gd name="connsiteX215" fmla="*/ 365955 w 402391"/>
                <a:gd name="connsiteY215" fmla="*/ 275715 h 529862"/>
                <a:gd name="connsiteX216" fmla="*/ 366069 w 402391"/>
                <a:gd name="connsiteY216" fmla="*/ 275715 h 529862"/>
                <a:gd name="connsiteX217" fmla="*/ 365047 w 402391"/>
                <a:gd name="connsiteY217" fmla="*/ 279688 h 529862"/>
                <a:gd name="connsiteX218" fmla="*/ 364820 w 402391"/>
                <a:gd name="connsiteY218" fmla="*/ 281163 h 529862"/>
                <a:gd name="connsiteX219" fmla="*/ 364933 w 402391"/>
                <a:gd name="connsiteY219" fmla="*/ 282525 h 529862"/>
                <a:gd name="connsiteX220" fmla="*/ 365614 w 402391"/>
                <a:gd name="connsiteY220" fmla="*/ 285363 h 529862"/>
                <a:gd name="connsiteX221" fmla="*/ 365614 w 402391"/>
                <a:gd name="connsiteY221" fmla="*/ 286498 h 529862"/>
                <a:gd name="connsiteX222" fmla="*/ 364479 w 402391"/>
                <a:gd name="connsiteY222" fmla="*/ 288541 h 529862"/>
                <a:gd name="connsiteX223" fmla="*/ 362777 w 402391"/>
                <a:gd name="connsiteY223" fmla="*/ 288882 h 529862"/>
                <a:gd name="connsiteX224" fmla="*/ 360734 w 402391"/>
                <a:gd name="connsiteY224" fmla="*/ 288769 h 529862"/>
                <a:gd name="connsiteX225" fmla="*/ 358691 w 402391"/>
                <a:gd name="connsiteY225" fmla="*/ 289450 h 529862"/>
                <a:gd name="connsiteX226" fmla="*/ 357555 w 402391"/>
                <a:gd name="connsiteY226" fmla="*/ 291152 h 529862"/>
                <a:gd name="connsiteX227" fmla="*/ 356761 w 402391"/>
                <a:gd name="connsiteY227" fmla="*/ 293082 h 529862"/>
                <a:gd name="connsiteX228" fmla="*/ 355626 w 402391"/>
                <a:gd name="connsiteY228" fmla="*/ 294444 h 529862"/>
                <a:gd name="connsiteX229" fmla="*/ 353469 w 402391"/>
                <a:gd name="connsiteY229" fmla="*/ 294558 h 529862"/>
                <a:gd name="connsiteX230" fmla="*/ 351993 w 402391"/>
                <a:gd name="connsiteY230" fmla="*/ 294785 h 529862"/>
                <a:gd name="connsiteX231" fmla="*/ 348929 w 402391"/>
                <a:gd name="connsiteY231" fmla="*/ 295239 h 529862"/>
                <a:gd name="connsiteX232" fmla="*/ 346772 w 402391"/>
                <a:gd name="connsiteY232" fmla="*/ 296147 h 529862"/>
                <a:gd name="connsiteX233" fmla="*/ 345637 w 402391"/>
                <a:gd name="connsiteY233" fmla="*/ 297963 h 529862"/>
                <a:gd name="connsiteX234" fmla="*/ 345410 w 402391"/>
                <a:gd name="connsiteY234" fmla="*/ 299665 h 529862"/>
                <a:gd name="connsiteX235" fmla="*/ 345410 w 402391"/>
                <a:gd name="connsiteY235" fmla="*/ 303525 h 529862"/>
                <a:gd name="connsiteX236" fmla="*/ 345183 w 402391"/>
                <a:gd name="connsiteY236" fmla="*/ 305568 h 529862"/>
                <a:gd name="connsiteX237" fmla="*/ 344956 w 402391"/>
                <a:gd name="connsiteY237" fmla="*/ 306136 h 529862"/>
                <a:gd name="connsiteX238" fmla="*/ 344048 w 402391"/>
                <a:gd name="connsiteY238" fmla="*/ 307952 h 529862"/>
                <a:gd name="connsiteX239" fmla="*/ 343707 w 402391"/>
                <a:gd name="connsiteY239" fmla="*/ 308633 h 529862"/>
                <a:gd name="connsiteX240" fmla="*/ 343480 w 402391"/>
                <a:gd name="connsiteY240" fmla="*/ 312606 h 529862"/>
                <a:gd name="connsiteX241" fmla="*/ 342572 w 402391"/>
                <a:gd name="connsiteY241" fmla="*/ 316692 h 529862"/>
                <a:gd name="connsiteX242" fmla="*/ 341324 w 402391"/>
                <a:gd name="connsiteY242" fmla="*/ 319756 h 529862"/>
                <a:gd name="connsiteX243" fmla="*/ 340756 w 402391"/>
                <a:gd name="connsiteY243" fmla="*/ 322708 h 529862"/>
                <a:gd name="connsiteX244" fmla="*/ 342005 w 402391"/>
                <a:gd name="connsiteY244" fmla="*/ 326340 h 529862"/>
                <a:gd name="connsiteX245" fmla="*/ 344502 w 402391"/>
                <a:gd name="connsiteY245" fmla="*/ 329405 h 529862"/>
                <a:gd name="connsiteX246" fmla="*/ 344615 w 402391"/>
                <a:gd name="connsiteY246" fmla="*/ 330426 h 529862"/>
                <a:gd name="connsiteX247" fmla="*/ 344275 w 402391"/>
                <a:gd name="connsiteY247" fmla="*/ 332697 h 529862"/>
                <a:gd name="connsiteX248" fmla="*/ 344275 w 402391"/>
                <a:gd name="connsiteY248" fmla="*/ 333832 h 529862"/>
                <a:gd name="connsiteX249" fmla="*/ 344729 w 402391"/>
                <a:gd name="connsiteY249" fmla="*/ 335534 h 529862"/>
                <a:gd name="connsiteX250" fmla="*/ 345410 w 402391"/>
                <a:gd name="connsiteY250" fmla="*/ 337237 h 529862"/>
                <a:gd name="connsiteX251" fmla="*/ 346204 w 402391"/>
                <a:gd name="connsiteY251" fmla="*/ 338826 h 529862"/>
                <a:gd name="connsiteX252" fmla="*/ 347112 w 402391"/>
                <a:gd name="connsiteY252" fmla="*/ 340188 h 529862"/>
                <a:gd name="connsiteX253" fmla="*/ 348361 w 402391"/>
                <a:gd name="connsiteY253" fmla="*/ 341324 h 529862"/>
                <a:gd name="connsiteX254" fmla="*/ 351199 w 402391"/>
                <a:gd name="connsiteY254" fmla="*/ 342913 h 529862"/>
                <a:gd name="connsiteX255" fmla="*/ 352220 w 402391"/>
                <a:gd name="connsiteY255" fmla="*/ 343934 h 529862"/>
                <a:gd name="connsiteX256" fmla="*/ 352901 w 402391"/>
                <a:gd name="connsiteY256" fmla="*/ 345750 h 529862"/>
                <a:gd name="connsiteX257" fmla="*/ 353015 w 402391"/>
                <a:gd name="connsiteY257" fmla="*/ 348815 h 529862"/>
                <a:gd name="connsiteX258" fmla="*/ 353809 w 402391"/>
                <a:gd name="connsiteY258" fmla="*/ 350518 h 529862"/>
                <a:gd name="connsiteX259" fmla="*/ 353809 w 402391"/>
                <a:gd name="connsiteY259" fmla="*/ 350631 h 529862"/>
                <a:gd name="connsiteX260" fmla="*/ 353809 w 402391"/>
                <a:gd name="connsiteY260" fmla="*/ 350745 h 529862"/>
                <a:gd name="connsiteX261" fmla="*/ 353809 w 402391"/>
                <a:gd name="connsiteY261" fmla="*/ 350858 h 529862"/>
                <a:gd name="connsiteX262" fmla="*/ 353809 w 402391"/>
                <a:gd name="connsiteY262" fmla="*/ 350858 h 529862"/>
                <a:gd name="connsiteX263" fmla="*/ 353469 w 402391"/>
                <a:gd name="connsiteY263" fmla="*/ 351312 h 529862"/>
                <a:gd name="connsiteX264" fmla="*/ 353356 w 402391"/>
                <a:gd name="connsiteY264" fmla="*/ 351766 h 529862"/>
                <a:gd name="connsiteX265" fmla="*/ 353469 w 402391"/>
                <a:gd name="connsiteY265" fmla="*/ 352220 h 529862"/>
                <a:gd name="connsiteX266" fmla="*/ 353809 w 402391"/>
                <a:gd name="connsiteY266" fmla="*/ 352675 h 529862"/>
                <a:gd name="connsiteX267" fmla="*/ 353923 w 402391"/>
                <a:gd name="connsiteY267" fmla="*/ 353015 h 529862"/>
                <a:gd name="connsiteX268" fmla="*/ 353923 w 402391"/>
                <a:gd name="connsiteY268" fmla="*/ 353356 h 529862"/>
                <a:gd name="connsiteX269" fmla="*/ 353923 w 402391"/>
                <a:gd name="connsiteY269" fmla="*/ 353696 h 529862"/>
                <a:gd name="connsiteX270" fmla="*/ 353809 w 402391"/>
                <a:gd name="connsiteY270" fmla="*/ 354037 h 529862"/>
                <a:gd name="connsiteX271" fmla="*/ 353582 w 402391"/>
                <a:gd name="connsiteY271" fmla="*/ 354718 h 529862"/>
                <a:gd name="connsiteX272" fmla="*/ 353469 w 402391"/>
                <a:gd name="connsiteY272" fmla="*/ 355399 h 529862"/>
                <a:gd name="connsiteX273" fmla="*/ 353582 w 402391"/>
                <a:gd name="connsiteY273" fmla="*/ 356080 h 529862"/>
                <a:gd name="connsiteX274" fmla="*/ 354718 w 402391"/>
                <a:gd name="connsiteY274" fmla="*/ 358577 h 529862"/>
                <a:gd name="connsiteX275" fmla="*/ 356534 w 402391"/>
                <a:gd name="connsiteY275" fmla="*/ 364933 h 529862"/>
                <a:gd name="connsiteX276" fmla="*/ 357442 w 402391"/>
                <a:gd name="connsiteY276" fmla="*/ 367431 h 529862"/>
                <a:gd name="connsiteX277" fmla="*/ 358804 w 402391"/>
                <a:gd name="connsiteY277" fmla="*/ 368679 h 529862"/>
                <a:gd name="connsiteX278" fmla="*/ 361982 w 402391"/>
                <a:gd name="connsiteY278" fmla="*/ 370155 h 529862"/>
                <a:gd name="connsiteX279" fmla="*/ 362663 w 402391"/>
                <a:gd name="connsiteY279" fmla="*/ 370836 h 529862"/>
                <a:gd name="connsiteX280" fmla="*/ 364026 w 402391"/>
                <a:gd name="connsiteY280" fmla="*/ 372652 h 529862"/>
                <a:gd name="connsiteX281" fmla="*/ 364933 w 402391"/>
                <a:gd name="connsiteY281" fmla="*/ 373333 h 529862"/>
                <a:gd name="connsiteX282" fmla="*/ 365955 w 402391"/>
                <a:gd name="connsiteY282" fmla="*/ 373560 h 529862"/>
                <a:gd name="connsiteX283" fmla="*/ 367998 w 402391"/>
                <a:gd name="connsiteY283" fmla="*/ 373447 h 529862"/>
                <a:gd name="connsiteX284" fmla="*/ 368906 w 402391"/>
                <a:gd name="connsiteY284" fmla="*/ 373674 h 529862"/>
                <a:gd name="connsiteX285" fmla="*/ 369587 w 402391"/>
                <a:gd name="connsiteY285" fmla="*/ 374468 h 529862"/>
                <a:gd name="connsiteX286" fmla="*/ 370723 w 402391"/>
                <a:gd name="connsiteY286" fmla="*/ 376739 h 529862"/>
                <a:gd name="connsiteX287" fmla="*/ 370949 w 402391"/>
                <a:gd name="connsiteY287" fmla="*/ 376965 h 529862"/>
                <a:gd name="connsiteX288" fmla="*/ 371517 w 402391"/>
                <a:gd name="connsiteY288" fmla="*/ 377533 h 529862"/>
                <a:gd name="connsiteX289" fmla="*/ 372425 w 402391"/>
                <a:gd name="connsiteY289" fmla="*/ 377874 h 529862"/>
                <a:gd name="connsiteX290" fmla="*/ 374241 w 402391"/>
                <a:gd name="connsiteY290" fmla="*/ 377760 h 529862"/>
                <a:gd name="connsiteX291" fmla="*/ 375149 w 402391"/>
                <a:gd name="connsiteY291" fmla="*/ 377874 h 529862"/>
                <a:gd name="connsiteX292" fmla="*/ 376739 w 402391"/>
                <a:gd name="connsiteY292" fmla="*/ 378555 h 529862"/>
                <a:gd name="connsiteX293" fmla="*/ 377192 w 402391"/>
                <a:gd name="connsiteY293" fmla="*/ 378895 h 529862"/>
                <a:gd name="connsiteX294" fmla="*/ 377987 w 402391"/>
                <a:gd name="connsiteY294" fmla="*/ 379463 h 529862"/>
                <a:gd name="connsiteX295" fmla="*/ 384911 w 402391"/>
                <a:gd name="connsiteY295" fmla="*/ 386500 h 529862"/>
                <a:gd name="connsiteX296" fmla="*/ 386160 w 402391"/>
                <a:gd name="connsiteY296" fmla="*/ 388316 h 529862"/>
                <a:gd name="connsiteX297" fmla="*/ 386500 w 402391"/>
                <a:gd name="connsiteY297" fmla="*/ 389338 h 529862"/>
                <a:gd name="connsiteX298" fmla="*/ 386841 w 402391"/>
                <a:gd name="connsiteY298" fmla="*/ 391722 h 529862"/>
                <a:gd name="connsiteX299" fmla="*/ 387181 w 402391"/>
                <a:gd name="connsiteY299" fmla="*/ 392743 h 529862"/>
                <a:gd name="connsiteX300" fmla="*/ 387749 w 402391"/>
                <a:gd name="connsiteY300" fmla="*/ 393651 h 529862"/>
                <a:gd name="connsiteX301" fmla="*/ 390133 w 402391"/>
                <a:gd name="connsiteY301" fmla="*/ 396035 h 529862"/>
                <a:gd name="connsiteX302" fmla="*/ 392743 w 402391"/>
                <a:gd name="connsiteY302" fmla="*/ 399554 h 529862"/>
                <a:gd name="connsiteX303" fmla="*/ 394106 w 402391"/>
                <a:gd name="connsiteY303" fmla="*/ 400916 h 529862"/>
                <a:gd name="connsiteX304" fmla="*/ 395808 w 402391"/>
                <a:gd name="connsiteY304" fmla="*/ 401938 h 529862"/>
                <a:gd name="connsiteX305" fmla="*/ 400575 w 402391"/>
                <a:gd name="connsiteY305" fmla="*/ 402959 h 529862"/>
                <a:gd name="connsiteX306" fmla="*/ 402165 w 402391"/>
                <a:gd name="connsiteY306" fmla="*/ 403640 h 529862"/>
                <a:gd name="connsiteX307" fmla="*/ 402278 w 402391"/>
                <a:gd name="connsiteY307" fmla="*/ 405230 h 529862"/>
                <a:gd name="connsiteX308" fmla="*/ 402391 w 402391"/>
                <a:gd name="connsiteY308" fmla="*/ 406932 h 529862"/>
                <a:gd name="connsiteX309" fmla="*/ 401370 w 402391"/>
                <a:gd name="connsiteY309" fmla="*/ 411359 h 529862"/>
                <a:gd name="connsiteX310" fmla="*/ 399554 w 402391"/>
                <a:gd name="connsiteY310" fmla="*/ 415672 h 529862"/>
                <a:gd name="connsiteX311" fmla="*/ 397624 w 402391"/>
                <a:gd name="connsiteY311" fmla="*/ 418624 h 529862"/>
                <a:gd name="connsiteX312" fmla="*/ 396830 w 402391"/>
                <a:gd name="connsiteY312" fmla="*/ 419191 h 529862"/>
                <a:gd name="connsiteX313" fmla="*/ 395241 w 402391"/>
                <a:gd name="connsiteY313" fmla="*/ 419986 h 529862"/>
                <a:gd name="connsiteX314" fmla="*/ 394446 w 402391"/>
                <a:gd name="connsiteY314" fmla="*/ 420667 h 529862"/>
                <a:gd name="connsiteX315" fmla="*/ 393992 w 402391"/>
                <a:gd name="connsiteY315" fmla="*/ 421575 h 529862"/>
                <a:gd name="connsiteX316" fmla="*/ 393311 w 402391"/>
                <a:gd name="connsiteY316" fmla="*/ 423959 h 529862"/>
                <a:gd name="connsiteX317" fmla="*/ 392743 w 402391"/>
                <a:gd name="connsiteY317" fmla="*/ 424980 h 529862"/>
                <a:gd name="connsiteX318" fmla="*/ 388657 w 402391"/>
                <a:gd name="connsiteY318" fmla="*/ 428839 h 529862"/>
                <a:gd name="connsiteX319" fmla="*/ 387408 w 402391"/>
                <a:gd name="connsiteY319" fmla="*/ 430656 h 529862"/>
                <a:gd name="connsiteX320" fmla="*/ 387408 w 402391"/>
                <a:gd name="connsiteY320" fmla="*/ 430656 h 529862"/>
                <a:gd name="connsiteX321" fmla="*/ 387408 w 402391"/>
                <a:gd name="connsiteY321" fmla="*/ 430656 h 529862"/>
                <a:gd name="connsiteX322" fmla="*/ 387408 w 402391"/>
                <a:gd name="connsiteY322" fmla="*/ 430656 h 529862"/>
                <a:gd name="connsiteX323" fmla="*/ 386160 w 402391"/>
                <a:gd name="connsiteY323" fmla="*/ 431110 h 529862"/>
                <a:gd name="connsiteX324" fmla="*/ 383436 w 402391"/>
                <a:gd name="connsiteY324" fmla="*/ 431791 h 529862"/>
                <a:gd name="connsiteX325" fmla="*/ 382300 w 402391"/>
                <a:gd name="connsiteY325" fmla="*/ 432472 h 529862"/>
                <a:gd name="connsiteX326" fmla="*/ 381619 w 402391"/>
                <a:gd name="connsiteY326" fmla="*/ 433607 h 529862"/>
                <a:gd name="connsiteX327" fmla="*/ 381052 w 402391"/>
                <a:gd name="connsiteY327" fmla="*/ 435310 h 529862"/>
                <a:gd name="connsiteX328" fmla="*/ 379349 w 402391"/>
                <a:gd name="connsiteY328" fmla="*/ 441666 h 529862"/>
                <a:gd name="connsiteX329" fmla="*/ 378782 w 402391"/>
                <a:gd name="connsiteY329" fmla="*/ 443142 h 529862"/>
                <a:gd name="connsiteX330" fmla="*/ 378668 w 402391"/>
                <a:gd name="connsiteY330" fmla="*/ 443369 h 529862"/>
                <a:gd name="connsiteX331" fmla="*/ 377533 w 402391"/>
                <a:gd name="connsiteY331" fmla="*/ 444731 h 529862"/>
                <a:gd name="connsiteX332" fmla="*/ 374582 w 402391"/>
                <a:gd name="connsiteY332" fmla="*/ 445979 h 529862"/>
                <a:gd name="connsiteX333" fmla="*/ 371630 w 402391"/>
                <a:gd name="connsiteY333" fmla="*/ 446661 h 529862"/>
                <a:gd name="connsiteX334" fmla="*/ 364366 w 402391"/>
                <a:gd name="connsiteY334" fmla="*/ 444731 h 529862"/>
                <a:gd name="connsiteX335" fmla="*/ 361755 w 402391"/>
                <a:gd name="connsiteY335" fmla="*/ 445071 h 529862"/>
                <a:gd name="connsiteX336" fmla="*/ 360393 w 402391"/>
                <a:gd name="connsiteY336" fmla="*/ 445979 h 529862"/>
                <a:gd name="connsiteX337" fmla="*/ 359939 w 402391"/>
                <a:gd name="connsiteY337" fmla="*/ 446774 h 529862"/>
                <a:gd name="connsiteX338" fmla="*/ 359939 w 402391"/>
                <a:gd name="connsiteY338" fmla="*/ 446774 h 529862"/>
                <a:gd name="connsiteX339" fmla="*/ 359258 w 402391"/>
                <a:gd name="connsiteY339" fmla="*/ 447228 h 529862"/>
                <a:gd name="connsiteX340" fmla="*/ 357555 w 402391"/>
                <a:gd name="connsiteY340" fmla="*/ 447001 h 529862"/>
                <a:gd name="connsiteX341" fmla="*/ 356193 w 402391"/>
                <a:gd name="connsiteY341" fmla="*/ 447001 h 529862"/>
                <a:gd name="connsiteX342" fmla="*/ 355285 w 402391"/>
                <a:gd name="connsiteY342" fmla="*/ 447796 h 529862"/>
                <a:gd name="connsiteX343" fmla="*/ 353809 w 402391"/>
                <a:gd name="connsiteY343" fmla="*/ 450179 h 529862"/>
                <a:gd name="connsiteX344" fmla="*/ 352788 w 402391"/>
                <a:gd name="connsiteY344" fmla="*/ 451087 h 529862"/>
                <a:gd name="connsiteX345" fmla="*/ 350291 w 402391"/>
                <a:gd name="connsiteY345" fmla="*/ 452449 h 529862"/>
                <a:gd name="connsiteX346" fmla="*/ 349496 w 402391"/>
                <a:gd name="connsiteY346" fmla="*/ 453244 h 529862"/>
                <a:gd name="connsiteX347" fmla="*/ 348929 w 402391"/>
                <a:gd name="connsiteY347" fmla="*/ 454152 h 529862"/>
                <a:gd name="connsiteX348" fmla="*/ 348588 w 402391"/>
                <a:gd name="connsiteY348" fmla="*/ 454606 h 529862"/>
                <a:gd name="connsiteX349" fmla="*/ 348474 w 402391"/>
                <a:gd name="connsiteY349" fmla="*/ 455060 h 529862"/>
                <a:gd name="connsiteX350" fmla="*/ 348815 w 402391"/>
                <a:gd name="connsiteY350" fmla="*/ 455514 h 529862"/>
                <a:gd name="connsiteX351" fmla="*/ 351085 w 402391"/>
                <a:gd name="connsiteY351" fmla="*/ 461076 h 529862"/>
                <a:gd name="connsiteX352" fmla="*/ 352334 w 402391"/>
                <a:gd name="connsiteY352" fmla="*/ 463119 h 529862"/>
                <a:gd name="connsiteX353" fmla="*/ 353809 w 402391"/>
                <a:gd name="connsiteY353" fmla="*/ 464254 h 529862"/>
                <a:gd name="connsiteX354" fmla="*/ 353923 w 402391"/>
                <a:gd name="connsiteY354" fmla="*/ 464595 h 529862"/>
                <a:gd name="connsiteX355" fmla="*/ 353923 w 402391"/>
                <a:gd name="connsiteY355" fmla="*/ 465049 h 529862"/>
                <a:gd name="connsiteX356" fmla="*/ 353923 w 402391"/>
                <a:gd name="connsiteY356" fmla="*/ 465503 h 529862"/>
                <a:gd name="connsiteX357" fmla="*/ 353809 w 402391"/>
                <a:gd name="connsiteY357" fmla="*/ 465844 h 529862"/>
                <a:gd name="connsiteX358" fmla="*/ 352561 w 402391"/>
                <a:gd name="connsiteY358" fmla="*/ 467092 h 529862"/>
                <a:gd name="connsiteX359" fmla="*/ 350064 w 402391"/>
                <a:gd name="connsiteY359" fmla="*/ 471860 h 529862"/>
                <a:gd name="connsiteX360" fmla="*/ 350745 w 402391"/>
                <a:gd name="connsiteY360" fmla="*/ 473676 h 529862"/>
                <a:gd name="connsiteX361" fmla="*/ 350291 w 402391"/>
                <a:gd name="connsiteY361" fmla="*/ 476967 h 529862"/>
                <a:gd name="connsiteX362" fmla="*/ 349950 w 402391"/>
                <a:gd name="connsiteY362" fmla="*/ 478329 h 529862"/>
                <a:gd name="connsiteX363" fmla="*/ 348702 w 402391"/>
                <a:gd name="connsiteY363" fmla="*/ 483551 h 529862"/>
                <a:gd name="connsiteX364" fmla="*/ 348361 w 402391"/>
                <a:gd name="connsiteY364" fmla="*/ 486162 h 529862"/>
                <a:gd name="connsiteX365" fmla="*/ 348815 w 402391"/>
                <a:gd name="connsiteY365" fmla="*/ 486389 h 529862"/>
                <a:gd name="connsiteX366" fmla="*/ 353809 w 402391"/>
                <a:gd name="connsiteY366" fmla="*/ 491043 h 529862"/>
                <a:gd name="connsiteX367" fmla="*/ 356761 w 402391"/>
                <a:gd name="connsiteY367" fmla="*/ 493200 h 529862"/>
                <a:gd name="connsiteX368" fmla="*/ 358009 w 402391"/>
                <a:gd name="connsiteY368" fmla="*/ 494675 h 529862"/>
                <a:gd name="connsiteX369" fmla="*/ 358804 w 402391"/>
                <a:gd name="connsiteY369" fmla="*/ 496491 h 529862"/>
                <a:gd name="connsiteX370" fmla="*/ 358804 w 402391"/>
                <a:gd name="connsiteY370" fmla="*/ 496491 h 529862"/>
                <a:gd name="connsiteX371" fmla="*/ 359144 w 402391"/>
                <a:gd name="connsiteY371" fmla="*/ 498421 h 529862"/>
                <a:gd name="connsiteX372" fmla="*/ 358804 w 402391"/>
                <a:gd name="connsiteY372" fmla="*/ 501145 h 529862"/>
                <a:gd name="connsiteX373" fmla="*/ 357442 w 402391"/>
                <a:gd name="connsiteY373" fmla="*/ 505913 h 529862"/>
                <a:gd name="connsiteX374" fmla="*/ 356420 w 402391"/>
                <a:gd name="connsiteY374" fmla="*/ 507956 h 529862"/>
                <a:gd name="connsiteX375" fmla="*/ 355285 w 402391"/>
                <a:gd name="connsiteY375" fmla="*/ 508750 h 529862"/>
                <a:gd name="connsiteX376" fmla="*/ 354037 w 402391"/>
                <a:gd name="connsiteY376" fmla="*/ 508977 h 529862"/>
                <a:gd name="connsiteX377" fmla="*/ 352561 w 402391"/>
                <a:gd name="connsiteY377" fmla="*/ 509658 h 529862"/>
                <a:gd name="connsiteX378" fmla="*/ 351085 w 402391"/>
                <a:gd name="connsiteY378" fmla="*/ 511588 h 529862"/>
                <a:gd name="connsiteX379" fmla="*/ 349496 w 402391"/>
                <a:gd name="connsiteY379" fmla="*/ 516355 h 529862"/>
                <a:gd name="connsiteX380" fmla="*/ 348134 w 402391"/>
                <a:gd name="connsiteY380" fmla="*/ 518171 h 529862"/>
                <a:gd name="connsiteX381" fmla="*/ 346318 w 402391"/>
                <a:gd name="connsiteY381" fmla="*/ 518739 h 529862"/>
                <a:gd name="connsiteX382" fmla="*/ 342232 w 402391"/>
                <a:gd name="connsiteY382" fmla="*/ 518852 h 529862"/>
                <a:gd name="connsiteX383" fmla="*/ 340415 w 402391"/>
                <a:gd name="connsiteY383" fmla="*/ 519874 h 529862"/>
                <a:gd name="connsiteX384" fmla="*/ 338486 w 402391"/>
                <a:gd name="connsiteY384" fmla="*/ 519761 h 529862"/>
                <a:gd name="connsiteX385" fmla="*/ 336783 w 402391"/>
                <a:gd name="connsiteY385" fmla="*/ 519080 h 529862"/>
                <a:gd name="connsiteX386" fmla="*/ 335194 w 402391"/>
                <a:gd name="connsiteY386" fmla="*/ 517945 h 529862"/>
                <a:gd name="connsiteX387" fmla="*/ 333718 w 402391"/>
                <a:gd name="connsiteY387" fmla="*/ 516242 h 529862"/>
                <a:gd name="connsiteX388" fmla="*/ 333491 w 402391"/>
                <a:gd name="connsiteY388" fmla="*/ 515334 h 529862"/>
                <a:gd name="connsiteX389" fmla="*/ 333378 w 402391"/>
                <a:gd name="connsiteY389" fmla="*/ 513064 h 529862"/>
                <a:gd name="connsiteX390" fmla="*/ 332924 w 402391"/>
                <a:gd name="connsiteY390" fmla="*/ 512382 h 529862"/>
                <a:gd name="connsiteX391" fmla="*/ 332016 w 402391"/>
                <a:gd name="connsiteY391" fmla="*/ 512496 h 529862"/>
                <a:gd name="connsiteX392" fmla="*/ 329405 w 402391"/>
                <a:gd name="connsiteY392" fmla="*/ 515107 h 529862"/>
                <a:gd name="connsiteX393" fmla="*/ 316011 w 402391"/>
                <a:gd name="connsiteY393" fmla="*/ 520782 h 529862"/>
                <a:gd name="connsiteX394" fmla="*/ 312605 w 402391"/>
                <a:gd name="connsiteY394" fmla="*/ 521350 h 529862"/>
                <a:gd name="connsiteX395" fmla="*/ 311130 w 402391"/>
                <a:gd name="connsiteY395" fmla="*/ 521123 h 529862"/>
                <a:gd name="connsiteX396" fmla="*/ 309427 w 402391"/>
                <a:gd name="connsiteY396" fmla="*/ 520896 h 529862"/>
                <a:gd name="connsiteX397" fmla="*/ 306249 w 402391"/>
                <a:gd name="connsiteY397" fmla="*/ 519761 h 529862"/>
                <a:gd name="connsiteX398" fmla="*/ 301027 w 402391"/>
                <a:gd name="connsiteY398" fmla="*/ 517036 h 529862"/>
                <a:gd name="connsiteX399" fmla="*/ 299779 w 402391"/>
                <a:gd name="connsiteY399" fmla="*/ 516809 h 529862"/>
                <a:gd name="connsiteX400" fmla="*/ 298757 w 402391"/>
                <a:gd name="connsiteY400" fmla="*/ 517264 h 529862"/>
                <a:gd name="connsiteX401" fmla="*/ 295466 w 402391"/>
                <a:gd name="connsiteY401" fmla="*/ 520101 h 529862"/>
                <a:gd name="connsiteX402" fmla="*/ 294785 w 402391"/>
                <a:gd name="connsiteY402" fmla="*/ 520215 h 529862"/>
                <a:gd name="connsiteX403" fmla="*/ 290925 w 402391"/>
                <a:gd name="connsiteY403" fmla="*/ 520215 h 529862"/>
                <a:gd name="connsiteX404" fmla="*/ 288995 w 402391"/>
                <a:gd name="connsiteY404" fmla="*/ 520669 h 529862"/>
                <a:gd name="connsiteX405" fmla="*/ 279574 w 402391"/>
                <a:gd name="connsiteY405" fmla="*/ 526458 h 529862"/>
                <a:gd name="connsiteX406" fmla="*/ 278326 w 402391"/>
                <a:gd name="connsiteY406" fmla="*/ 527252 h 529862"/>
                <a:gd name="connsiteX407" fmla="*/ 276963 w 402391"/>
                <a:gd name="connsiteY407" fmla="*/ 528955 h 529862"/>
                <a:gd name="connsiteX408" fmla="*/ 275488 w 402391"/>
                <a:gd name="connsiteY408" fmla="*/ 529863 h 529862"/>
                <a:gd name="connsiteX409" fmla="*/ 273785 w 402391"/>
                <a:gd name="connsiteY409" fmla="*/ 529749 h 529862"/>
                <a:gd name="connsiteX410" fmla="*/ 270380 w 402391"/>
                <a:gd name="connsiteY410" fmla="*/ 528841 h 529862"/>
                <a:gd name="connsiteX411" fmla="*/ 265613 w 402391"/>
                <a:gd name="connsiteY411" fmla="*/ 528955 h 529862"/>
                <a:gd name="connsiteX412" fmla="*/ 264591 w 402391"/>
                <a:gd name="connsiteY412" fmla="*/ 528387 h 529862"/>
                <a:gd name="connsiteX413" fmla="*/ 263569 w 402391"/>
                <a:gd name="connsiteY413" fmla="*/ 524755 h 529862"/>
                <a:gd name="connsiteX414" fmla="*/ 259823 w 402391"/>
                <a:gd name="connsiteY414" fmla="*/ 519080 h 529862"/>
                <a:gd name="connsiteX415" fmla="*/ 259937 w 402391"/>
                <a:gd name="connsiteY415" fmla="*/ 515901 h 529862"/>
                <a:gd name="connsiteX416" fmla="*/ 261980 w 402391"/>
                <a:gd name="connsiteY416" fmla="*/ 513745 h 529862"/>
                <a:gd name="connsiteX417" fmla="*/ 267769 w 402391"/>
                <a:gd name="connsiteY417" fmla="*/ 511929 h 529862"/>
                <a:gd name="connsiteX418" fmla="*/ 269812 w 402391"/>
                <a:gd name="connsiteY418" fmla="*/ 509999 h 529862"/>
                <a:gd name="connsiteX419" fmla="*/ 270266 w 402391"/>
                <a:gd name="connsiteY419" fmla="*/ 507956 h 529862"/>
                <a:gd name="connsiteX420" fmla="*/ 269812 w 402391"/>
                <a:gd name="connsiteY420" fmla="*/ 503756 h 529862"/>
                <a:gd name="connsiteX421" fmla="*/ 270039 w 402391"/>
                <a:gd name="connsiteY421" fmla="*/ 501713 h 529862"/>
                <a:gd name="connsiteX422" fmla="*/ 270947 w 402391"/>
                <a:gd name="connsiteY422" fmla="*/ 500237 h 529862"/>
                <a:gd name="connsiteX423" fmla="*/ 274807 w 402391"/>
                <a:gd name="connsiteY423" fmla="*/ 496378 h 529862"/>
                <a:gd name="connsiteX424" fmla="*/ 279688 w 402391"/>
                <a:gd name="connsiteY424" fmla="*/ 488318 h 529862"/>
                <a:gd name="connsiteX425" fmla="*/ 280709 w 402391"/>
                <a:gd name="connsiteY425" fmla="*/ 485254 h 529862"/>
                <a:gd name="connsiteX426" fmla="*/ 280596 w 402391"/>
                <a:gd name="connsiteY426" fmla="*/ 484800 h 529862"/>
                <a:gd name="connsiteX427" fmla="*/ 279915 w 402391"/>
                <a:gd name="connsiteY427" fmla="*/ 483664 h 529862"/>
                <a:gd name="connsiteX428" fmla="*/ 279801 w 402391"/>
                <a:gd name="connsiteY428" fmla="*/ 483097 h 529862"/>
                <a:gd name="connsiteX429" fmla="*/ 280028 w 402391"/>
                <a:gd name="connsiteY429" fmla="*/ 482756 h 529862"/>
                <a:gd name="connsiteX430" fmla="*/ 280709 w 402391"/>
                <a:gd name="connsiteY430" fmla="*/ 482416 h 529862"/>
                <a:gd name="connsiteX431" fmla="*/ 280936 w 402391"/>
                <a:gd name="connsiteY431" fmla="*/ 482189 h 529862"/>
                <a:gd name="connsiteX432" fmla="*/ 281050 w 402391"/>
                <a:gd name="connsiteY432" fmla="*/ 481849 h 529862"/>
                <a:gd name="connsiteX433" fmla="*/ 281617 w 402391"/>
                <a:gd name="connsiteY433" fmla="*/ 479238 h 529862"/>
                <a:gd name="connsiteX434" fmla="*/ 281504 w 402391"/>
                <a:gd name="connsiteY434" fmla="*/ 478897 h 529862"/>
                <a:gd name="connsiteX435" fmla="*/ 282412 w 402391"/>
                <a:gd name="connsiteY435" fmla="*/ 478216 h 529862"/>
                <a:gd name="connsiteX436" fmla="*/ 283547 w 402391"/>
                <a:gd name="connsiteY436" fmla="*/ 477648 h 529862"/>
                <a:gd name="connsiteX437" fmla="*/ 284569 w 402391"/>
                <a:gd name="connsiteY437" fmla="*/ 476967 h 529862"/>
                <a:gd name="connsiteX438" fmla="*/ 285136 w 402391"/>
                <a:gd name="connsiteY438" fmla="*/ 475832 h 529862"/>
                <a:gd name="connsiteX439" fmla="*/ 284342 w 402391"/>
                <a:gd name="connsiteY439" fmla="*/ 472881 h 529862"/>
                <a:gd name="connsiteX440" fmla="*/ 282412 w 402391"/>
                <a:gd name="connsiteY440" fmla="*/ 471632 h 529862"/>
                <a:gd name="connsiteX441" fmla="*/ 281844 w 402391"/>
                <a:gd name="connsiteY441" fmla="*/ 471292 h 529862"/>
                <a:gd name="connsiteX442" fmla="*/ 279007 w 402391"/>
                <a:gd name="connsiteY442" fmla="*/ 470611 h 529862"/>
                <a:gd name="connsiteX443" fmla="*/ 276963 w 402391"/>
                <a:gd name="connsiteY443" fmla="*/ 470611 h 529862"/>
                <a:gd name="connsiteX444" fmla="*/ 272764 w 402391"/>
                <a:gd name="connsiteY444" fmla="*/ 472541 h 529862"/>
                <a:gd name="connsiteX445" fmla="*/ 271288 w 402391"/>
                <a:gd name="connsiteY445" fmla="*/ 472541 h 529862"/>
                <a:gd name="connsiteX446" fmla="*/ 269699 w 402391"/>
                <a:gd name="connsiteY446" fmla="*/ 471406 h 529862"/>
                <a:gd name="connsiteX447" fmla="*/ 266634 w 402391"/>
                <a:gd name="connsiteY447" fmla="*/ 467433 h 529862"/>
                <a:gd name="connsiteX448" fmla="*/ 265158 w 402391"/>
                <a:gd name="connsiteY448" fmla="*/ 466071 h 529862"/>
                <a:gd name="connsiteX449" fmla="*/ 263002 w 402391"/>
                <a:gd name="connsiteY449" fmla="*/ 465276 h 529862"/>
                <a:gd name="connsiteX450" fmla="*/ 253240 w 402391"/>
                <a:gd name="connsiteY450" fmla="*/ 463914 h 529862"/>
                <a:gd name="connsiteX451" fmla="*/ 250856 w 402391"/>
                <a:gd name="connsiteY451" fmla="*/ 464027 h 529862"/>
                <a:gd name="connsiteX452" fmla="*/ 249721 w 402391"/>
                <a:gd name="connsiteY452" fmla="*/ 464027 h 529862"/>
                <a:gd name="connsiteX453" fmla="*/ 248132 w 402391"/>
                <a:gd name="connsiteY453" fmla="*/ 463573 h 529862"/>
                <a:gd name="connsiteX454" fmla="*/ 247110 w 402391"/>
                <a:gd name="connsiteY454" fmla="*/ 462892 h 529862"/>
                <a:gd name="connsiteX455" fmla="*/ 247110 w 402391"/>
                <a:gd name="connsiteY455" fmla="*/ 462552 h 529862"/>
                <a:gd name="connsiteX456" fmla="*/ 247565 w 402391"/>
                <a:gd name="connsiteY456" fmla="*/ 462211 h 529862"/>
                <a:gd name="connsiteX457" fmla="*/ 247905 w 402391"/>
                <a:gd name="connsiteY457" fmla="*/ 461530 h 529862"/>
                <a:gd name="connsiteX458" fmla="*/ 248246 w 402391"/>
                <a:gd name="connsiteY458" fmla="*/ 459487 h 529862"/>
                <a:gd name="connsiteX459" fmla="*/ 249608 w 402391"/>
                <a:gd name="connsiteY459" fmla="*/ 455060 h 529862"/>
                <a:gd name="connsiteX460" fmla="*/ 250062 w 402391"/>
                <a:gd name="connsiteY460" fmla="*/ 452903 h 529862"/>
                <a:gd name="connsiteX461" fmla="*/ 250062 w 402391"/>
                <a:gd name="connsiteY461" fmla="*/ 450179 h 529862"/>
                <a:gd name="connsiteX462" fmla="*/ 250062 w 402391"/>
                <a:gd name="connsiteY462" fmla="*/ 449498 h 529862"/>
                <a:gd name="connsiteX463" fmla="*/ 249153 w 402391"/>
                <a:gd name="connsiteY463" fmla="*/ 448477 h 529862"/>
                <a:gd name="connsiteX464" fmla="*/ 247224 w 402391"/>
                <a:gd name="connsiteY464" fmla="*/ 448363 h 529862"/>
                <a:gd name="connsiteX465" fmla="*/ 244159 w 402391"/>
                <a:gd name="connsiteY465" fmla="*/ 447682 h 529862"/>
                <a:gd name="connsiteX466" fmla="*/ 243137 w 402391"/>
                <a:gd name="connsiteY466" fmla="*/ 447114 h 529862"/>
                <a:gd name="connsiteX467" fmla="*/ 241208 w 402391"/>
                <a:gd name="connsiteY467" fmla="*/ 445525 h 529862"/>
                <a:gd name="connsiteX468" fmla="*/ 240186 w 402391"/>
                <a:gd name="connsiteY468" fmla="*/ 444844 h 529862"/>
                <a:gd name="connsiteX469" fmla="*/ 239051 w 402391"/>
                <a:gd name="connsiteY469" fmla="*/ 444617 h 529862"/>
                <a:gd name="connsiteX470" fmla="*/ 236781 w 402391"/>
                <a:gd name="connsiteY470" fmla="*/ 444617 h 529862"/>
                <a:gd name="connsiteX471" fmla="*/ 235759 w 402391"/>
                <a:gd name="connsiteY471" fmla="*/ 444277 h 529862"/>
                <a:gd name="connsiteX472" fmla="*/ 233035 w 402391"/>
                <a:gd name="connsiteY472" fmla="*/ 441098 h 529862"/>
                <a:gd name="connsiteX473" fmla="*/ 232468 w 402391"/>
                <a:gd name="connsiteY473" fmla="*/ 436899 h 529862"/>
                <a:gd name="connsiteX474" fmla="*/ 232354 w 402391"/>
                <a:gd name="connsiteY474" fmla="*/ 432812 h 529862"/>
                <a:gd name="connsiteX475" fmla="*/ 230879 w 402391"/>
                <a:gd name="connsiteY475" fmla="*/ 429861 h 529862"/>
                <a:gd name="connsiteX476" fmla="*/ 229289 w 402391"/>
                <a:gd name="connsiteY476" fmla="*/ 429634 h 529862"/>
                <a:gd name="connsiteX477" fmla="*/ 227927 w 402391"/>
                <a:gd name="connsiteY477" fmla="*/ 430656 h 529862"/>
                <a:gd name="connsiteX478" fmla="*/ 226565 w 402391"/>
                <a:gd name="connsiteY478" fmla="*/ 431337 h 529862"/>
                <a:gd name="connsiteX479" fmla="*/ 224863 w 402391"/>
                <a:gd name="connsiteY479" fmla="*/ 430315 h 529862"/>
                <a:gd name="connsiteX480" fmla="*/ 224068 w 402391"/>
                <a:gd name="connsiteY480" fmla="*/ 428613 h 529862"/>
                <a:gd name="connsiteX481" fmla="*/ 222592 w 402391"/>
                <a:gd name="connsiteY481" fmla="*/ 421688 h 529862"/>
                <a:gd name="connsiteX482" fmla="*/ 221117 w 402391"/>
                <a:gd name="connsiteY482" fmla="*/ 418624 h 529862"/>
                <a:gd name="connsiteX483" fmla="*/ 219528 w 402391"/>
                <a:gd name="connsiteY483" fmla="*/ 417375 h 529862"/>
                <a:gd name="connsiteX484" fmla="*/ 213057 w 402391"/>
                <a:gd name="connsiteY484" fmla="*/ 417034 h 529862"/>
                <a:gd name="connsiteX485" fmla="*/ 211014 w 402391"/>
                <a:gd name="connsiteY485" fmla="*/ 416240 h 529862"/>
                <a:gd name="connsiteX486" fmla="*/ 209879 w 402391"/>
                <a:gd name="connsiteY486" fmla="*/ 415559 h 529862"/>
                <a:gd name="connsiteX487" fmla="*/ 202047 w 402391"/>
                <a:gd name="connsiteY487" fmla="*/ 411018 h 529862"/>
                <a:gd name="connsiteX488" fmla="*/ 194896 w 402391"/>
                <a:gd name="connsiteY488" fmla="*/ 406819 h 529862"/>
                <a:gd name="connsiteX489" fmla="*/ 194215 w 402391"/>
                <a:gd name="connsiteY489" fmla="*/ 405683 h 529862"/>
                <a:gd name="connsiteX490" fmla="*/ 194555 w 402391"/>
                <a:gd name="connsiteY490" fmla="*/ 405570 h 529862"/>
                <a:gd name="connsiteX491" fmla="*/ 194896 w 402391"/>
                <a:gd name="connsiteY491" fmla="*/ 403867 h 529862"/>
                <a:gd name="connsiteX492" fmla="*/ 195009 w 402391"/>
                <a:gd name="connsiteY492" fmla="*/ 401938 h 529862"/>
                <a:gd name="connsiteX493" fmla="*/ 194896 w 402391"/>
                <a:gd name="connsiteY493" fmla="*/ 401257 h 529862"/>
                <a:gd name="connsiteX494" fmla="*/ 196031 w 402391"/>
                <a:gd name="connsiteY494" fmla="*/ 400235 h 529862"/>
                <a:gd name="connsiteX495" fmla="*/ 197053 w 402391"/>
                <a:gd name="connsiteY495" fmla="*/ 400576 h 529862"/>
                <a:gd name="connsiteX496" fmla="*/ 197393 w 402391"/>
                <a:gd name="connsiteY496" fmla="*/ 400576 h 529862"/>
                <a:gd name="connsiteX497" fmla="*/ 196485 w 402391"/>
                <a:gd name="connsiteY497" fmla="*/ 398646 h 529862"/>
                <a:gd name="connsiteX498" fmla="*/ 195804 w 402391"/>
                <a:gd name="connsiteY498" fmla="*/ 397738 h 529862"/>
                <a:gd name="connsiteX499" fmla="*/ 194783 w 402391"/>
                <a:gd name="connsiteY499" fmla="*/ 396716 h 529862"/>
                <a:gd name="connsiteX500" fmla="*/ 192966 w 402391"/>
                <a:gd name="connsiteY500" fmla="*/ 395241 h 529862"/>
                <a:gd name="connsiteX501" fmla="*/ 192058 w 402391"/>
                <a:gd name="connsiteY501" fmla="*/ 394900 h 529862"/>
                <a:gd name="connsiteX502" fmla="*/ 190582 w 402391"/>
                <a:gd name="connsiteY502" fmla="*/ 394446 h 529862"/>
                <a:gd name="connsiteX503" fmla="*/ 188199 w 402391"/>
                <a:gd name="connsiteY503" fmla="*/ 394787 h 529862"/>
                <a:gd name="connsiteX504" fmla="*/ 185815 w 402391"/>
                <a:gd name="connsiteY504" fmla="*/ 395808 h 529862"/>
                <a:gd name="connsiteX505" fmla="*/ 178210 w 402391"/>
                <a:gd name="connsiteY505" fmla="*/ 401597 h 529862"/>
                <a:gd name="connsiteX506" fmla="*/ 176053 w 402391"/>
                <a:gd name="connsiteY506" fmla="*/ 402392 h 529862"/>
                <a:gd name="connsiteX507" fmla="*/ 172875 w 402391"/>
                <a:gd name="connsiteY507" fmla="*/ 402505 h 529862"/>
                <a:gd name="connsiteX508" fmla="*/ 172081 w 402391"/>
                <a:gd name="connsiteY508" fmla="*/ 403073 h 529862"/>
                <a:gd name="connsiteX509" fmla="*/ 171400 w 402391"/>
                <a:gd name="connsiteY509" fmla="*/ 404775 h 529862"/>
                <a:gd name="connsiteX510" fmla="*/ 171627 w 402391"/>
                <a:gd name="connsiteY510" fmla="*/ 406251 h 529862"/>
                <a:gd name="connsiteX511" fmla="*/ 172762 w 402391"/>
                <a:gd name="connsiteY511" fmla="*/ 408748 h 529862"/>
                <a:gd name="connsiteX512" fmla="*/ 173556 w 402391"/>
                <a:gd name="connsiteY512" fmla="*/ 411586 h 529862"/>
                <a:gd name="connsiteX513" fmla="*/ 174124 w 402391"/>
                <a:gd name="connsiteY513" fmla="*/ 412835 h 529862"/>
                <a:gd name="connsiteX514" fmla="*/ 174691 w 402391"/>
                <a:gd name="connsiteY514" fmla="*/ 413743 h 529862"/>
                <a:gd name="connsiteX515" fmla="*/ 175599 w 402391"/>
                <a:gd name="connsiteY515" fmla="*/ 413970 h 529862"/>
                <a:gd name="connsiteX516" fmla="*/ 176621 w 402391"/>
                <a:gd name="connsiteY516" fmla="*/ 413856 h 529862"/>
                <a:gd name="connsiteX517" fmla="*/ 177643 w 402391"/>
                <a:gd name="connsiteY517" fmla="*/ 413856 h 529862"/>
                <a:gd name="connsiteX518" fmla="*/ 178324 w 402391"/>
                <a:gd name="connsiteY518" fmla="*/ 414651 h 529862"/>
                <a:gd name="connsiteX519" fmla="*/ 177869 w 402391"/>
                <a:gd name="connsiteY519" fmla="*/ 417829 h 529862"/>
                <a:gd name="connsiteX520" fmla="*/ 175826 w 402391"/>
                <a:gd name="connsiteY520" fmla="*/ 422256 h 529862"/>
                <a:gd name="connsiteX521" fmla="*/ 173215 w 402391"/>
                <a:gd name="connsiteY521" fmla="*/ 426229 h 529862"/>
                <a:gd name="connsiteX522" fmla="*/ 171172 w 402391"/>
                <a:gd name="connsiteY522" fmla="*/ 428272 h 529862"/>
                <a:gd name="connsiteX523" fmla="*/ 170037 w 402391"/>
                <a:gd name="connsiteY523" fmla="*/ 428272 h 529862"/>
                <a:gd name="connsiteX524" fmla="*/ 168902 w 402391"/>
                <a:gd name="connsiteY524" fmla="*/ 427931 h 529862"/>
                <a:gd name="connsiteX525" fmla="*/ 167881 w 402391"/>
                <a:gd name="connsiteY525" fmla="*/ 427931 h 529862"/>
                <a:gd name="connsiteX526" fmla="*/ 166973 w 402391"/>
                <a:gd name="connsiteY526" fmla="*/ 428839 h 529862"/>
                <a:gd name="connsiteX527" fmla="*/ 166065 w 402391"/>
                <a:gd name="connsiteY527" fmla="*/ 430883 h 529862"/>
                <a:gd name="connsiteX528" fmla="*/ 165497 w 402391"/>
                <a:gd name="connsiteY528" fmla="*/ 431791 h 529862"/>
                <a:gd name="connsiteX529" fmla="*/ 164702 w 402391"/>
                <a:gd name="connsiteY529" fmla="*/ 432472 h 529862"/>
                <a:gd name="connsiteX530" fmla="*/ 162773 w 402391"/>
                <a:gd name="connsiteY530" fmla="*/ 433153 h 529862"/>
                <a:gd name="connsiteX531" fmla="*/ 161070 w 402391"/>
                <a:gd name="connsiteY531" fmla="*/ 433153 h 529862"/>
                <a:gd name="connsiteX532" fmla="*/ 159367 w 402391"/>
                <a:gd name="connsiteY532" fmla="*/ 433607 h 529862"/>
                <a:gd name="connsiteX533" fmla="*/ 157778 w 402391"/>
                <a:gd name="connsiteY533" fmla="*/ 435763 h 529862"/>
                <a:gd name="connsiteX534" fmla="*/ 156984 w 402391"/>
                <a:gd name="connsiteY534" fmla="*/ 439509 h 529862"/>
                <a:gd name="connsiteX535" fmla="*/ 158459 w 402391"/>
                <a:gd name="connsiteY535" fmla="*/ 441212 h 529862"/>
                <a:gd name="connsiteX536" fmla="*/ 160616 w 402391"/>
                <a:gd name="connsiteY536" fmla="*/ 442574 h 529862"/>
                <a:gd name="connsiteX537" fmla="*/ 161183 w 402391"/>
                <a:gd name="connsiteY537" fmla="*/ 444163 h 529862"/>
                <a:gd name="connsiteX538" fmla="*/ 161638 w 402391"/>
                <a:gd name="connsiteY538" fmla="*/ 445412 h 529862"/>
                <a:gd name="connsiteX539" fmla="*/ 159481 w 402391"/>
                <a:gd name="connsiteY539" fmla="*/ 448363 h 529862"/>
                <a:gd name="connsiteX540" fmla="*/ 154827 w 402391"/>
                <a:gd name="connsiteY540" fmla="*/ 450293 h 529862"/>
                <a:gd name="connsiteX541" fmla="*/ 146768 w 402391"/>
                <a:gd name="connsiteY541" fmla="*/ 451995 h 529862"/>
                <a:gd name="connsiteX542" fmla="*/ 147676 w 402391"/>
                <a:gd name="connsiteY542" fmla="*/ 446887 h 529862"/>
                <a:gd name="connsiteX543" fmla="*/ 147563 w 402391"/>
                <a:gd name="connsiteY543" fmla="*/ 443596 h 529862"/>
                <a:gd name="connsiteX544" fmla="*/ 145973 w 402391"/>
                <a:gd name="connsiteY544" fmla="*/ 441439 h 529862"/>
                <a:gd name="connsiteX545" fmla="*/ 139957 w 402391"/>
                <a:gd name="connsiteY545" fmla="*/ 438374 h 529862"/>
                <a:gd name="connsiteX546" fmla="*/ 134850 w 402391"/>
                <a:gd name="connsiteY546" fmla="*/ 434742 h 529862"/>
                <a:gd name="connsiteX547" fmla="*/ 132125 w 402391"/>
                <a:gd name="connsiteY547" fmla="*/ 433493 h 529862"/>
                <a:gd name="connsiteX548" fmla="*/ 126904 w 402391"/>
                <a:gd name="connsiteY548" fmla="*/ 432926 h 529862"/>
                <a:gd name="connsiteX549" fmla="*/ 125769 w 402391"/>
                <a:gd name="connsiteY549" fmla="*/ 432585 h 529862"/>
                <a:gd name="connsiteX550" fmla="*/ 124520 w 402391"/>
                <a:gd name="connsiteY550" fmla="*/ 432131 h 529862"/>
                <a:gd name="connsiteX551" fmla="*/ 118617 w 402391"/>
                <a:gd name="connsiteY551" fmla="*/ 426342 h 529862"/>
                <a:gd name="connsiteX552" fmla="*/ 118390 w 402391"/>
                <a:gd name="connsiteY552" fmla="*/ 426115 h 529862"/>
                <a:gd name="connsiteX553" fmla="*/ 115099 w 402391"/>
                <a:gd name="connsiteY553" fmla="*/ 422823 h 529862"/>
                <a:gd name="connsiteX554" fmla="*/ 109310 w 402391"/>
                <a:gd name="connsiteY554" fmla="*/ 418737 h 529862"/>
                <a:gd name="connsiteX555" fmla="*/ 108402 w 402391"/>
                <a:gd name="connsiteY555" fmla="*/ 417715 h 529862"/>
                <a:gd name="connsiteX556" fmla="*/ 107721 w 402391"/>
                <a:gd name="connsiteY556" fmla="*/ 416467 h 529862"/>
                <a:gd name="connsiteX557" fmla="*/ 107153 w 402391"/>
                <a:gd name="connsiteY557" fmla="*/ 415105 h 529862"/>
                <a:gd name="connsiteX558" fmla="*/ 106472 w 402391"/>
                <a:gd name="connsiteY558" fmla="*/ 414083 h 529862"/>
                <a:gd name="connsiteX559" fmla="*/ 105223 w 402391"/>
                <a:gd name="connsiteY559" fmla="*/ 413629 h 529862"/>
                <a:gd name="connsiteX560" fmla="*/ 104315 w 402391"/>
                <a:gd name="connsiteY560" fmla="*/ 414083 h 529862"/>
                <a:gd name="connsiteX561" fmla="*/ 102045 w 402391"/>
                <a:gd name="connsiteY561" fmla="*/ 416467 h 529862"/>
                <a:gd name="connsiteX562" fmla="*/ 100910 w 402391"/>
                <a:gd name="connsiteY562" fmla="*/ 417148 h 529862"/>
                <a:gd name="connsiteX563" fmla="*/ 97618 w 402391"/>
                <a:gd name="connsiteY563" fmla="*/ 417375 h 529862"/>
                <a:gd name="connsiteX564" fmla="*/ 94440 w 402391"/>
                <a:gd name="connsiteY564" fmla="*/ 417148 h 529862"/>
                <a:gd name="connsiteX565" fmla="*/ 92170 w 402391"/>
                <a:gd name="connsiteY565" fmla="*/ 416240 h 529862"/>
                <a:gd name="connsiteX566" fmla="*/ 90127 w 402391"/>
                <a:gd name="connsiteY566" fmla="*/ 414651 h 529862"/>
                <a:gd name="connsiteX567" fmla="*/ 88310 w 402391"/>
                <a:gd name="connsiteY567" fmla="*/ 412267 h 529862"/>
                <a:gd name="connsiteX568" fmla="*/ 85473 w 402391"/>
                <a:gd name="connsiteY568" fmla="*/ 407045 h 529862"/>
                <a:gd name="connsiteX569" fmla="*/ 84678 w 402391"/>
                <a:gd name="connsiteY569" fmla="*/ 406932 h 529862"/>
                <a:gd name="connsiteX570" fmla="*/ 83883 w 402391"/>
                <a:gd name="connsiteY570" fmla="*/ 407726 h 529862"/>
                <a:gd name="connsiteX571" fmla="*/ 82635 w 402391"/>
                <a:gd name="connsiteY571" fmla="*/ 408181 h 529862"/>
                <a:gd name="connsiteX572" fmla="*/ 80592 w 402391"/>
                <a:gd name="connsiteY572" fmla="*/ 407954 h 529862"/>
                <a:gd name="connsiteX573" fmla="*/ 76278 w 402391"/>
                <a:gd name="connsiteY573" fmla="*/ 406705 h 529862"/>
                <a:gd name="connsiteX574" fmla="*/ 74235 w 402391"/>
                <a:gd name="connsiteY574" fmla="*/ 405683 h 529862"/>
                <a:gd name="connsiteX575" fmla="*/ 72532 w 402391"/>
                <a:gd name="connsiteY575" fmla="*/ 404094 h 529862"/>
                <a:gd name="connsiteX576" fmla="*/ 69581 w 402391"/>
                <a:gd name="connsiteY576" fmla="*/ 400121 h 529862"/>
                <a:gd name="connsiteX577" fmla="*/ 69354 w 402391"/>
                <a:gd name="connsiteY577" fmla="*/ 399895 h 529862"/>
                <a:gd name="connsiteX578" fmla="*/ 65949 w 402391"/>
                <a:gd name="connsiteY578" fmla="*/ 397057 h 529862"/>
                <a:gd name="connsiteX579" fmla="*/ 64928 w 402391"/>
                <a:gd name="connsiteY579" fmla="*/ 395581 h 529862"/>
                <a:gd name="connsiteX580" fmla="*/ 63225 w 402391"/>
                <a:gd name="connsiteY580" fmla="*/ 391835 h 529862"/>
                <a:gd name="connsiteX581" fmla="*/ 62090 w 402391"/>
                <a:gd name="connsiteY581" fmla="*/ 390133 h 529862"/>
                <a:gd name="connsiteX582" fmla="*/ 56414 w 402391"/>
                <a:gd name="connsiteY582" fmla="*/ 384117 h 529862"/>
                <a:gd name="connsiteX583" fmla="*/ 52328 w 402391"/>
                <a:gd name="connsiteY583" fmla="*/ 377987 h 529862"/>
                <a:gd name="connsiteX584" fmla="*/ 50739 w 402391"/>
                <a:gd name="connsiteY584" fmla="*/ 376852 h 529862"/>
                <a:gd name="connsiteX585" fmla="*/ 37458 w 402391"/>
                <a:gd name="connsiteY585" fmla="*/ 370836 h 529862"/>
                <a:gd name="connsiteX586" fmla="*/ 34961 w 402391"/>
                <a:gd name="connsiteY586" fmla="*/ 368679 h 529862"/>
                <a:gd name="connsiteX587" fmla="*/ 33372 w 402391"/>
                <a:gd name="connsiteY587" fmla="*/ 365160 h 529862"/>
                <a:gd name="connsiteX588" fmla="*/ 33258 w 402391"/>
                <a:gd name="connsiteY588" fmla="*/ 361301 h 529862"/>
                <a:gd name="connsiteX589" fmla="*/ 35188 w 402391"/>
                <a:gd name="connsiteY589" fmla="*/ 358236 h 529862"/>
                <a:gd name="connsiteX590" fmla="*/ 37344 w 402391"/>
                <a:gd name="connsiteY590" fmla="*/ 358236 h 529862"/>
                <a:gd name="connsiteX591" fmla="*/ 38480 w 402391"/>
                <a:gd name="connsiteY591" fmla="*/ 355966 h 529862"/>
                <a:gd name="connsiteX592" fmla="*/ 39388 w 402391"/>
                <a:gd name="connsiteY592" fmla="*/ 353015 h 529862"/>
                <a:gd name="connsiteX593" fmla="*/ 40750 w 402391"/>
                <a:gd name="connsiteY593" fmla="*/ 350858 h 529862"/>
                <a:gd name="connsiteX594" fmla="*/ 41771 w 402391"/>
                <a:gd name="connsiteY594" fmla="*/ 350518 h 529862"/>
                <a:gd name="connsiteX595" fmla="*/ 44269 w 402391"/>
                <a:gd name="connsiteY595" fmla="*/ 350972 h 529862"/>
                <a:gd name="connsiteX596" fmla="*/ 45404 w 402391"/>
                <a:gd name="connsiteY596" fmla="*/ 350972 h 529862"/>
                <a:gd name="connsiteX597" fmla="*/ 46539 w 402391"/>
                <a:gd name="connsiteY597" fmla="*/ 350291 h 529862"/>
                <a:gd name="connsiteX598" fmla="*/ 48809 w 402391"/>
                <a:gd name="connsiteY598" fmla="*/ 348475 h 529862"/>
                <a:gd name="connsiteX599" fmla="*/ 49831 w 402391"/>
                <a:gd name="connsiteY599" fmla="*/ 348134 h 529862"/>
                <a:gd name="connsiteX600" fmla="*/ 51420 w 402391"/>
                <a:gd name="connsiteY600" fmla="*/ 349156 h 529862"/>
                <a:gd name="connsiteX601" fmla="*/ 53122 w 402391"/>
                <a:gd name="connsiteY601" fmla="*/ 351312 h 529862"/>
                <a:gd name="connsiteX602" fmla="*/ 54484 w 402391"/>
                <a:gd name="connsiteY602" fmla="*/ 353809 h 529862"/>
                <a:gd name="connsiteX603" fmla="*/ 55279 w 402391"/>
                <a:gd name="connsiteY603" fmla="*/ 356080 h 529862"/>
                <a:gd name="connsiteX604" fmla="*/ 56074 w 402391"/>
                <a:gd name="connsiteY604" fmla="*/ 357215 h 529862"/>
                <a:gd name="connsiteX605" fmla="*/ 56868 w 402391"/>
                <a:gd name="connsiteY605" fmla="*/ 356080 h 529862"/>
                <a:gd name="connsiteX606" fmla="*/ 58117 w 402391"/>
                <a:gd name="connsiteY606" fmla="*/ 353128 h 529862"/>
                <a:gd name="connsiteX607" fmla="*/ 59252 w 402391"/>
                <a:gd name="connsiteY607" fmla="*/ 353015 h 529862"/>
                <a:gd name="connsiteX608" fmla="*/ 62884 w 402391"/>
                <a:gd name="connsiteY608" fmla="*/ 354491 h 529862"/>
                <a:gd name="connsiteX609" fmla="*/ 63679 w 402391"/>
                <a:gd name="connsiteY609" fmla="*/ 354037 h 529862"/>
                <a:gd name="connsiteX610" fmla="*/ 63906 w 402391"/>
                <a:gd name="connsiteY610" fmla="*/ 353469 h 529862"/>
                <a:gd name="connsiteX611" fmla="*/ 63679 w 402391"/>
                <a:gd name="connsiteY611" fmla="*/ 352901 h 529862"/>
                <a:gd name="connsiteX612" fmla="*/ 62998 w 402391"/>
                <a:gd name="connsiteY612" fmla="*/ 352220 h 529862"/>
                <a:gd name="connsiteX613" fmla="*/ 62544 w 402391"/>
                <a:gd name="connsiteY613" fmla="*/ 350858 h 529862"/>
                <a:gd name="connsiteX614" fmla="*/ 62430 w 402391"/>
                <a:gd name="connsiteY614" fmla="*/ 349042 h 529862"/>
                <a:gd name="connsiteX615" fmla="*/ 62657 w 402391"/>
                <a:gd name="connsiteY615" fmla="*/ 347112 h 529862"/>
                <a:gd name="connsiteX616" fmla="*/ 63111 w 402391"/>
                <a:gd name="connsiteY616" fmla="*/ 345523 h 529862"/>
                <a:gd name="connsiteX617" fmla="*/ 65609 w 402391"/>
                <a:gd name="connsiteY617" fmla="*/ 343026 h 529862"/>
                <a:gd name="connsiteX618" fmla="*/ 65495 w 402391"/>
                <a:gd name="connsiteY618" fmla="*/ 339507 h 529862"/>
                <a:gd name="connsiteX619" fmla="*/ 63111 w 402391"/>
                <a:gd name="connsiteY619" fmla="*/ 332129 h 529862"/>
                <a:gd name="connsiteX620" fmla="*/ 61182 w 402391"/>
                <a:gd name="connsiteY620" fmla="*/ 327702 h 529862"/>
                <a:gd name="connsiteX621" fmla="*/ 50285 w 402391"/>
                <a:gd name="connsiteY621" fmla="*/ 318508 h 529862"/>
                <a:gd name="connsiteX622" fmla="*/ 45063 w 402391"/>
                <a:gd name="connsiteY622" fmla="*/ 310108 h 529862"/>
                <a:gd name="connsiteX623" fmla="*/ 42112 w 402391"/>
                <a:gd name="connsiteY623" fmla="*/ 306249 h 529862"/>
                <a:gd name="connsiteX624" fmla="*/ 38820 w 402391"/>
                <a:gd name="connsiteY624" fmla="*/ 303638 h 529862"/>
                <a:gd name="connsiteX625" fmla="*/ 37685 w 402391"/>
                <a:gd name="connsiteY625" fmla="*/ 302957 h 529862"/>
                <a:gd name="connsiteX626" fmla="*/ 38820 w 402391"/>
                <a:gd name="connsiteY626" fmla="*/ 301822 h 529862"/>
                <a:gd name="connsiteX627" fmla="*/ 39047 w 402391"/>
                <a:gd name="connsiteY627" fmla="*/ 300914 h 529862"/>
                <a:gd name="connsiteX628" fmla="*/ 38593 w 402391"/>
                <a:gd name="connsiteY628" fmla="*/ 299211 h 529862"/>
                <a:gd name="connsiteX629" fmla="*/ 38593 w 402391"/>
                <a:gd name="connsiteY629" fmla="*/ 298303 h 529862"/>
                <a:gd name="connsiteX630" fmla="*/ 39161 w 402391"/>
                <a:gd name="connsiteY630" fmla="*/ 297055 h 529862"/>
                <a:gd name="connsiteX631" fmla="*/ 39955 w 402391"/>
                <a:gd name="connsiteY631" fmla="*/ 296260 h 529862"/>
                <a:gd name="connsiteX632" fmla="*/ 41998 w 402391"/>
                <a:gd name="connsiteY632" fmla="*/ 295579 h 529862"/>
                <a:gd name="connsiteX633" fmla="*/ 43361 w 402391"/>
                <a:gd name="connsiteY633" fmla="*/ 295466 h 529862"/>
                <a:gd name="connsiteX634" fmla="*/ 44609 w 402391"/>
                <a:gd name="connsiteY634" fmla="*/ 295920 h 529862"/>
                <a:gd name="connsiteX635" fmla="*/ 47106 w 402391"/>
                <a:gd name="connsiteY635" fmla="*/ 297622 h 529862"/>
                <a:gd name="connsiteX636" fmla="*/ 49604 w 402391"/>
                <a:gd name="connsiteY636" fmla="*/ 300006 h 529862"/>
                <a:gd name="connsiteX637" fmla="*/ 50852 w 402391"/>
                <a:gd name="connsiteY637" fmla="*/ 300801 h 529862"/>
                <a:gd name="connsiteX638" fmla="*/ 52215 w 402391"/>
                <a:gd name="connsiteY638" fmla="*/ 300687 h 529862"/>
                <a:gd name="connsiteX639" fmla="*/ 53690 w 402391"/>
                <a:gd name="connsiteY639" fmla="*/ 300233 h 529862"/>
                <a:gd name="connsiteX640" fmla="*/ 58798 w 402391"/>
                <a:gd name="connsiteY640" fmla="*/ 299892 h 529862"/>
                <a:gd name="connsiteX641" fmla="*/ 64360 w 402391"/>
                <a:gd name="connsiteY641" fmla="*/ 300460 h 529862"/>
                <a:gd name="connsiteX642" fmla="*/ 66744 w 402391"/>
                <a:gd name="connsiteY642" fmla="*/ 300233 h 529862"/>
                <a:gd name="connsiteX643" fmla="*/ 69014 w 402391"/>
                <a:gd name="connsiteY643" fmla="*/ 299439 h 529862"/>
                <a:gd name="connsiteX644" fmla="*/ 72987 w 402391"/>
                <a:gd name="connsiteY644" fmla="*/ 296487 h 529862"/>
                <a:gd name="connsiteX645" fmla="*/ 74689 w 402391"/>
                <a:gd name="connsiteY645" fmla="*/ 294671 h 529862"/>
                <a:gd name="connsiteX646" fmla="*/ 75484 w 402391"/>
                <a:gd name="connsiteY646" fmla="*/ 292514 h 529862"/>
                <a:gd name="connsiteX647" fmla="*/ 74803 w 402391"/>
                <a:gd name="connsiteY647" fmla="*/ 290017 h 529862"/>
                <a:gd name="connsiteX648" fmla="*/ 73554 w 402391"/>
                <a:gd name="connsiteY648" fmla="*/ 288882 h 529862"/>
                <a:gd name="connsiteX649" fmla="*/ 72646 w 402391"/>
                <a:gd name="connsiteY649" fmla="*/ 289223 h 529862"/>
                <a:gd name="connsiteX650" fmla="*/ 72079 w 402391"/>
                <a:gd name="connsiteY650" fmla="*/ 290017 h 529862"/>
                <a:gd name="connsiteX651" fmla="*/ 71738 w 402391"/>
                <a:gd name="connsiteY651" fmla="*/ 290358 h 529862"/>
                <a:gd name="connsiteX652" fmla="*/ 70830 w 402391"/>
                <a:gd name="connsiteY652" fmla="*/ 289676 h 529862"/>
                <a:gd name="connsiteX653" fmla="*/ 69241 w 402391"/>
                <a:gd name="connsiteY653" fmla="*/ 287747 h 529862"/>
                <a:gd name="connsiteX654" fmla="*/ 66063 w 402391"/>
                <a:gd name="connsiteY654" fmla="*/ 285931 h 529862"/>
                <a:gd name="connsiteX655" fmla="*/ 65495 w 402391"/>
                <a:gd name="connsiteY655" fmla="*/ 285136 h 529862"/>
                <a:gd name="connsiteX656" fmla="*/ 63792 w 402391"/>
                <a:gd name="connsiteY656" fmla="*/ 282525 h 529862"/>
                <a:gd name="connsiteX657" fmla="*/ 62317 w 402391"/>
                <a:gd name="connsiteY657" fmla="*/ 281163 h 529862"/>
                <a:gd name="connsiteX658" fmla="*/ 61749 w 402391"/>
                <a:gd name="connsiteY658" fmla="*/ 280255 h 529862"/>
                <a:gd name="connsiteX659" fmla="*/ 61522 w 402391"/>
                <a:gd name="connsiteY659" fmla="*/ 277872 h 529862"/>
                <a:gd name="connsiteX660" fmla="*/ 60728 w 402391"/>
                <a:gd name="connsiteY660" fmla="*/ 276850 h 529862"/>
                <a:gd name="connsiteX661" fmla="*/ 60160 w 402391"/>
                <a:gd name="connsiteY661" fmla="*/ 276850 h 529862"/>
                <a:gd name="connsiteX662" fmla="*/ 59025 w 402391"/>
                <a:gd name="connsiteY662" fmla="*/ 277985 h 529862"/>
                <a:gd name="connsiteX663" fmla="*/ 58457 w 402391"/>
                <a:gd name="connsiteY663" fmla="*/ 278099 h 529862"/>
                <a:gd name="connsiteX664" fmla="*/ 57776 w 402391"/>
                <a:gd name="connsiteY664" fmla="*/ 277758 h 529862"/>
                <a:gd name="connsiteX665" fmla="*/ 56755 w 402391"/>
                <a:gd name="connsiteY665" fmla="*/ 276737 h 529862"/>
                <a:gd name="connsiteX666" fmla="*/ 52555 w 402391"/>
                <a:gd name="connsiteY666" fmla="*/ 273558 h 529862"/>
                <a:gd name="connsiteX667" fmla="*/ 50739 w 402391"/>
                <a:gd name="connsiteY667" fmla="*/ 271629 h 529862"/>
                <a:gd name="connsiteX668" fmla="*/ 50171 w 402391"/>
                <a:gd name="connsiteY668" fmla="*/ 269926 h 529862"/>
                <a:gd name="connsiteX669" fmla="*/ 49944 w 402391"/>
                <a:gd name="connsiteY669" fmla="*/ 267202 h 529862"/>
                <a:gd name="connsiteX670" fmla="*/ 48695 w 402391"/>
                <a:gd name="connsiteY670" fmla="*/ 264250 h 529862"/>
                <a:gd name="connsiteX671" fmla="*/ 46993 w 402391"/>
                <a:gd name="connsiteY671" fmla="*/ 261753 h 529862"/>
                <a:gd name="connsiteX672" fmla="*/ 45404 w 402391"/>
                <a:gd name="connsiteY672" fmla="*/ 260391 h 529862"/>
                <a:gd name="connsiteX673" fmla="*/ 44269 w 402391"/>
                <a:gd name="connsiteY673" fmla="*/ 260164 h 529862"/>
                <a:gd name="connsiteX674" fmla="*/ 41090 w 402391"/>
                <a:gd name="connsiteY674" fmla="*/ 260959 h 529862"/>
                <a:gd name="connsiteX675" fmla="*/ 39728 w 402391"/>
                <a:gd name="connsiteY675" fmla="*/ 260845 h 529862"/>
                <a:gd name="connsiteX676" fmla="*/ 38820 w 402391"/>
                <a:gd name="connsiteY676" fmla="*/ 260618 h 529862"/>
                <a:gd name="connsiteX677" fmla="*/ 36777 w 402391"/>
                <a:gd name="connsiteY677" fmla="*/ 259596 h 529862"/>
                <a:gd name="connsiteX678" fmla="*/ 32577 w 402391"/>
                <a:gd name="connsiteY678" fmla="*/ 258689 h 529862"/>
                <a:gd name="connsiteX679" fmla="*/ 30647 w 402391"/>
                <a:gd name="connsiteY679" fmla="*/ 257780 h 529862"/>
                <a:gd name="connsiteX680" fmla="*/ 28945 w 402391"/>
                <a:gd name="connsiteY680" fmla="*/ 255624 h 529862"/>
                <a:gd name="connsiteX681" fmla="*/ 26788 w 402391"/>
                <a:gd name="connsiteY681" fmla="*/ 250970 h 529862"/>
                <a:gd name="connsiteX682" fmla="*/ 25993 w 402391"/>
                <a:gd name="connsiteY682" fmla="*/ 248246 h 529862"/>
                <a:gd name="connsiteX683" fmla="*/ 25880 w 402391"/>
                <a:gd name="connsiteY683" fmla="*/ 245635 h 529862"/>
                <a:gd name="connsiteX684" fmla="*/ 26675 w 402391"/>
                <a:gd name="connsiteY684" fmla="*/ 242797 h 529862"/>
                <a:gd name="connsiteX685" fmla="*/ 28037 w 402391"/>
                <a:gd name="connsiteY685" fmla="*/ 241094 h 529862"/>
                <a:gd name="connsiteX686" fmla="*/ 29172 w 402391"/>
                <a:gd name="connsiteY686" fmla="*/ 239051 h 529862"/>
                <a:gd name="connsiteX687" fmla="*/ 29399 w 402391"/>
                <a:gd name="connsiteY687" fmla="*/ 235306 h 529862"/>
                <a:gd name="connsiteX688" fmla="*/ 27810 w 402391"/>
                <a:gd name="connsiteY688" fmla="*/ 229290 h 529862"/>
                <a:gd name="connsiteX689" fmla="*/ 28037 w 402391"/>
                <a:gd name="connsiteY689" fmla="*/ 227133 h 529862"/>
                <a:gd name="connsiteX690" fmla="*/ 31442 w 402391"/>
                <a:gd name="connsiteY690" fmla="*/ 225998 h 529862"/>
                <a:gd name="connsiteX691" fmla="*/ 32237 w 402391"/>
                <a:gd name="connsiteY691" fmla="*/ 225317 h 529862"/>
                <a:gd name="connsiteX692" fmla="*/ 32918 w 402391"/>
                <a:gd name="connsiteY692" fmla="*/ 224408 h 529862"/>
                <a:gd name="connsiteX693" fmla="*/ 33485 w 402391"/>
                <a:gd name="connsiteY693" fmla="*/ 223273 h 529862"/>
                <a:gd name="connsiteX694" fmla="*/ 33712 w 402391"/>
                <a:gd name="connsiteY694" fmla="*/ 222365 h 529862"/>
                <a:gd name="connsiteX695" fmla="*/ 33599 w 402391"/>
                <a:gd name="connsiteY695" fmla="*/ 220209 h 529862"/>
                <a:gd name="connsiteX696" fmla="*/ 33826 w 402391"/>
                <a:gd name="connsiteY696" fmla="*/ 219301 h 529862"/>
                <a:gd name="connsiteX697" fmla="*/ 34280 w 402391"/>
                <a:gd name="connsiteY697" fmla="*/ 218733 h 529862"/>
                <a:gd name="connsiteX698" fmla="*/ 35301 w 402391"/>
                <a:gd name="connsiteY698" fmla="*/ 218166 h 529862"/>
                <a:gd name="connsiteX699" fmla="*/ 35755 w 402391"/>
                <a:gd name="connsiteY699" fmla="*/ 217711 h 529862"/>
                <a:gd name="connsiteX700" fmla="*/ 40296 w 402391"/>
                <a:gd name="connsiteY700" fmla="*/ 209879 h 529862"/>
                <a:gd name="connsiteX701" fmla="*/ 41658 w 402391"/>
                <a:gd name="connsiteY701" fmla="*/ 205793 h 529862"/>
                <a:gd name="connsiteX702" fmla="*/ 42339 w 402391"/>
                <a:gd name="connsiteY702" fmla="*/ 204544 h 529862"/>
                <a:gd name="connsiteX703" fmla="*/ 43361 w 402391"/>
                <a:gd name="connsiteY703" fmla="*/ 203409 h 529862"/>
                <a:gd name="connsiteX704" fmla="*/ 45290 w 402391"/>
                <a:gd name="connsiteY704" fmla="*/ 201820 h 529862"/>
                <a:gd name="connsiteX705" fmla="*/ 46199 w 402391"/>
                <a:gd name="connsiteY705" fmla="*/ 200458 h 529862"/>
                <a:gd name="connsiteX706" fmla="*/ 47220 w 402391"/>
                <a:gd name="connsiteY706" fmla="*/ 197961 h 529862"/>
                <a:gd name="connsiteX707" fmla="*/ 50625 w 402391"/>
                <a:gd name="connsiteY707" fmla="*/ 181502 h 529862"/>
                <a:gd name="connsiteX708" fmla="*/ 51079 w 402391"/>
                <a:gd name="connsiteY708" fmla="*/ 180821 h 529862"/>
                <a:gd name="connsiteX709" fmla="*/ 51647 w 402391"/>
                <a:gd name="connsiteY709" fmla="*/ 180707 h 529862"/>
                <a:gd name="connsiteX710" fmla="*/ 51987 w 402391"/>
                <a:gd name="connsiteY710" fmla="*/ 180367 h 529862"/>
                <a:gd name="connsiteX711" fmla="*/ 51874 w 402391"/>
                <a:gd name="connsiteY711" fmla="*/ 179005 h 529862"/>
                <a:gd name="connsiteX712" fmla="*/ 51647 w 402391"/>
                <a:gd name="connsiteY712" fmla="*/ 177869 h 529862"/>
                <a:gd name="connsiteX713" fmla="*/ 51193 w 402391"/>
                <a:gd name="connsiteY713" fmla="*/ 177075 h 529862"/>
                <a:gd name="connsiteX714" fmla="*/ 50625 w 402391"/>
                <a:gd name="connsiteY714" fmla="*/ 176507 h 529862"/>
                <a:gd name="connsiteX715" fmla="*/ 50058 w 402391"/>
                <a:gd name="connsiteY715" fmla="*/ 175826 h 529862"/>
                <a:gd name="connsiteX716" fmla="*/ 49717 w 402391"/>
                <a:gd name="connsiteY716" fmla="*/ 175373 h 529862"/>
                <a:gd name="connsiteX717" fmla="*/ 49717 w 402391"/>
                <a:gd name="connsiteY717" fmla="*/ 175486 h 529862"/>
                <a:gd name="connsiteX718" fmla="*/ 49490 w 402391"/>
                <a:gd name="connsiteY718" fmla="*/ 175599 h 529862"/>
                <a:gd name="connsiteX719" fmla="*/ 48468 w 402391"/>
                <a:gd name="connsiteY719" fmla="*/ 175713 h 529862"/>
                <a:gd name="connsiteX720" fmla="*/ 47561 w 402391"/>
                <a:gd name="connsiteY720" fmla="*/ 175373 h 529862"/>
                <a:gd name="connsiteX721" fmla="*/ 45631 w 402391"/>
                <a:gd name="connsiteY721" fmla="*/ 173556 h 529862"/>
                <a:gd name="connsiteX722" fmla="*/ 44723 w 402391"/>
                <a:gd name="connsiteY722" fmla="*/ 173556 h 529862"/>
                <a:gd name="connsiteX723" fmla="*/ 43928 w 402391"/>
                <a:gd name="connsiteY723" fmla="*/ 174010 h 529862"/>
                <a:gd name="connsiteX724" fmla="*/ 43020 w 402391"/>
                <a:gd name="connsiteY724" fmla="*/ 174124 h 529862"/>
                <a:gd name="connsiteX725" fmla="*/ 38707 w 402391"/>
                <a:gd name="connsiteY725" fmla="*/ 173216 h 529862"/>
                <a:gd name="connsiteX726" fmla="*/ 37799 w 402391"/>
                <a:gd name="connsiteY726" fmla="*/ 173443 h 529862"/>
                <a:gd name="connsiteX727" fmla="*/ 36096 w 402391"/>
                <a:gd name="connsiteY727" fmla="*/ 174124 h 529862"/>
                <a:gd name="connsiteX728" fmla="*/ 35074 w 402391"/>
                <a:gd name="connsiteY728" fmla="*/ 174124 h 529862"/>
                <a:gd name="connsiteX729" fmla="*/ 34620 w 402391"/>
                <a:gd name="connsiteY729" fmla="*/ 173443 h 529862"/>
                <a:gd name="connsiteX730" fmla="*/ 34280 w 402391"/>
                <a:gd name="connsiteY730" fmla="*/ 172308 h 529862"/>
                <a:gd name="connsiteX731" fmla="*/ 33712 w 402391"/>
                <a:gd name="connsiteY731" fmla="*/ 171513 h 529862"/>
                <a:gd name="connsiteX732" fmla="*/ 32464 w 402391"/>
                <a:gd name="connsiteY732" fmla="*/ 171853 h 529862"/>
                <a:gd name="connsiteX733" fmla="*/ 23723 w 402391"/>
                <a:gd name="connsiteY733" fmla="*/ 178210 h 529862"/>
                <a:gd name="connsiteX734" fmla="*/ 22134 w 402391"/>
                <a:gd name="connsiteY734" fmla="*/ 178778 h 529862"/>
                <a:gd name="connsiteX735" fmla="*/ 20091 w 402391"/>
                <a:gd name="connsiteY735" fmla="*/ 179118 h 529862"/>
                <a:gd name="connsiteX736" fmla="*/ 17026 w 402391"/>
                <a:gd name="connsiteY736" fmla="*/ 180140 h 529862"/>
                <a:gd name="connsiteX737" fmla="*/ 14983 w 402391"/>
                <a:gd name="connsiteY737" fmla="*/ 176167 h 529862"/>
                <a:gd name="connsiteX738" fmla="*/ 14756 w 402391"/>
                <a:gd name="connsiteY738" fmla="*/ 173443 h 529862"/>
                <a:gd name="connsiteX739" fmla="*/ 17367 w 402391"/>
                <a:gd name="connsiteY739" fmla="*/ 171967 h 529862"/>
                <a:gd name="connsiteX740" fmla="*/ 18729 w 402391"/>
                <a:gd name="connsiteY740" fmla="*/ 172421 h 529862"/>
                <a:gd name="connsiteX741" fmla="*/ 20659 w 402391"/>
                <a:gd name="connsiteY741" fmla="*/ 174578 h 529862"/>
                <a:gd name="connsiteX742" fmla="*/ 22021 w 402391"/>
                <a:gd name="connsiteY742" fmla="*/ 174805 h 529862"/>
                <a:gd name="connsiteX743" fmla="*/ 23156 w 402391"/>
                <a:gd name="connsiteY743" fmla="*/ 174124 h 529862"/>
                <a:gd name="connsiteX744" fmla="*/ 24064 w 402391"/>
                <a:gd name="connsiteY744" fmla="*/ 172989 h 529862"/>
                <a:gd name="connsiteX745" fmla="*/ 25540 w 402391"/>
                <a:gd name="connsiteY745" fmla="*/ 170378 h 529862"/>
                <a:gd name="connsiteX746" fmla="*/ 26448 w 402391"/>
                <a:gd name="connsiteY746" fmla="*/ 169810 h 529862"/>
                <a:gd name="connsiteX747" fmla="*/ 27583 w 402391"/>
                <a:gd name="connsiteY747" fmla="*/ 169356 h 529862"/>
                <a:gd name="connsiteX748" fmla="*/ 28264 w 402391"/>
                <a:gd name="connsiteY748" fmla="*/ 168335 h 529862"/>
                <a:gd name="connsiteX749" fmla="*/ 27923 w 402391"/>
                <a:gd name="connsiteY749" fmla="*/ 166292 h 529862"/>
                <a:gd name="connsiteX750" fmla="*/ 27015 w 402391"/>
                <a:gd name="connsiteY750" fmla="*/ 165270 h 529862"/>
                <a:gd name="connsiteX751" fmla="*/ 24972 w 402391"/>
                <a:gd name="connsiteY751" fmla="*/ 166065 h 529862"/>
                <a:gd name="connsiteX752" fmla="*/ 23950 w 402391"/>
                <a:gd name="connsiteY752" fmla="*/ 165043 h 529862"/>
                <a:gd name="connsiteX753" fmla="*/ 23723 w 402391"/>
                <a:gd name="connsiteY753" fmla="*/ 163681 h 529862"/>
                <a:gd name="connsiteX754" fmla="*/ 24064 w 402391"/>
                <a:gd name="connsiteY754" fmla="*/ 161978 h 529862"/>
                <a:gd name="connsiteX755" fmla="*/ 24518 w 402391"/>
                <a:gd name="connsiteY755" fmla="*/ 160389 h 529862"/>
                <a:gd name="connsiteX756" fmla="*/ 24745 w 402391"/>
                <a:gd name="connsiteY756" fmla="*/ 159140 h 529862"/>
                <a:gd name="connsiteX757" fmla="*/ 24631 w 402391"/>
                <a:gd name="connsiteY757" fmla="*/ 157665 h 529862"/>
                <a:gd name="connsiteX758" fmla="*/ 23837 w 402391"/>
                <a:gd name="connsiteY758" fmla="*/ 153579 h 529862"/>
                <a:gd name="connsiteX759" fmla="*/ 23497 w 402391"/>
                <a:gd name="connsiteY759" fmla="*/ 150287 h 529862"/>
                <a:gd name="connsiteX760" fmla="*/ 23156 w 402391"/>
                <a:gd name="connsiteY760" fmla="*/ 148925 h 529862"/>
                <a:gd name="connsiteX761" fmla="*/ 22361 w 402391"/>
                <a:gd name="connsiteY761" fmla="*/ 147222 h 529862"/>
                <a:gd name="connsiteX762" fmla="*/ 21680 w 402391"/>
                <a:gd name="connsiteY762" fmla="*/ 146314 h 529862"/>
                <a:gd name="connsiteX763" fmla="*/ 20772 w 402391"/>
                <a:gd name="connsiteY763" fmla="*/ 145406 h 529862"/>
                <a:gd name="connsiteX764" fmla="*/ 19977 w 402391"/>
                <a:gd name="connsiteY764" fmla="*/ 144384 h 529862"/>
                <a:gd name="connsiteX765" fmla="*/ 19864 w 402391"/>
                <a:gd name="connsiteY765" fmla="*/ 143135 h 529862"/>
                <a:gd name="connsiteX766" fmla="*/ 21340 w 402391"/>
                <a:gd name="connsiteY766" fmla="*/ 141773 h 529862"/>
                <a:gd name="connsiteX767" fmla="*/ 26788 w 402391"/>
                <a:gd name="connsiteY767" fmla="*/ 142341 h 529862"/>
                <a:gd name="connsiteX768" fmla="*/ 28831 w 402391"/>
                <a:gd name="connsiteY768" fmla="*/ 141887 h 529862"/>
                <a:gd name="connsiteX769" fmla="*/ 29172 w 402391"/>
                <a:gd name="connsiteY769" fmla="*/ 139730 h 529862"/>
                <a:gd name="connsiteX770" fmla="*/ 27923 w 402391"/>
                <a:gd name="connsiteY770" fmla="*/ 137120 h 529862"/>
                <a:gd name="connsiteX771" fmla="*/ 27242 w 402391"/>
                <a:gd name="connsiteY771" fmla="*/ 135076 h 529862"/>
                <a:gd name="connsiteX772" fmla="*/ 29399 w 402391"/>
                <a:gd name="connsiteY772" fmla="*/ 134622 h 529862"/>
                <a:gd name="connsiteX773" fmla="*/ 30534 w 402391"/>
                <a:gd name="connsiteY773" fmla="*/ 135190 h 529862"/>
                <a:gd name="connsiteX774" fmla="*/ 32350 w 402391"/>
                <a:gd name="connsiteY774" fmla="*/ 137801 h 529862"/>
                <a:gd name="connsiteX775" fmla="*/ 33372 w 402391"/>
                <a:gd name="connsiteY775" fmla="*/ 138822 h 529862"/>
                <a:gd name="connsiteX776" fmla="*/ 35188 w 402391"/>
                <a:gd name="connsiteY776" fmla="*/ 139503 h 529862"/>
                <a:gd name="connsiteX777" fmla="*/ 37231 w 402391"/>
                <a:gd name="connsiteY777" fmla="*/ 139617 h 529862"/>
                <a:gd name="connsiteX778" fmla="*/ 41317 w 402391"/>
                <a:gd name="connsiteY778" fmla="*/ 139049 h 529862"/>
                <a:gd name="connsiteX779" fmla="*/ 41771 w 402391"/>
                <a:gd name="connsiteY779" fmla="*/ 138709 h 529862"/>
                <a:gd name="connsiteX780" fmla="*/ 42112 w 402391"/>
                <a:gd name="connsiteY780" fmla="*/ 138141 h 529862"/>
                <a:gd name="connsiteX781" fmla="*/ 42452 w 402391"/>
                <a:gd name="connsiteY781" fmla="*/ 137574 h 529862"/>
                <a:gd name="connsiteX782" fmla="*/ 43134 w 402391"/>
                <a:gd name="connsiteY782" fmla="*/ 137233 h 529862"/>
                <a:gd name="connsiteX783" fmla="*/ 43588 w 402391"/>
                <a:gd name="connsiteY783" fmla="*/ 137460 h 529862"/>
                <a:gd name="connsiteX784" fmla="*/ 44382 w 402391"/>
                <a:gd name="connsiteY784" fmla="*/ 138709 h 529862"/>
                <a:gd name="connsiteX785" fmla="*/ 44836 w 402391"/>
                <a:gd name="connsiteY785" fmla="*/ 139049 h 529862"/>
                <a:gd name="connsiteX786" fmla="*/ 53236 w 402391"/>
                <a:gd name="connsiteY786" fmla="*/ 138709 h 529862"/>
                <a:gd name="connsiteX787" fmla="*/ 53577 w 402391"/>
                <a:gd name="connsiteY787" fmla="*/ 138368 h 529862"/>
                <a:gd name="connsiteX788" fmla="*/ 54712 w 402391"/>
                <a:gd name="connsiteY788" fmla="*/ 137233 h 529862"/>
                <a:gd name="connsiteX789" fmla="*/ 54939 w 402391"/>
                <a:gd name="connsiteY789" fmla="*/ 134055 h 529862"/>
                <a:gd name="connsiteX790" fmla="*/ 53917 w 402391"/>
                <a:gd name="connsiteY790" fmla="*/ 131331 h 529862"/>
                <a:gd name="connsiteX791" fmla="*/ 52101 w 402391"/>
                <a:gd name="connsiteY791" fmla="*/ 130422 h 529862"/>
                <a:gd name="connsiteX792" fmla="*/ 50625 w 402391"/>
                <a:gd name="connsiteY792" fmla="*/ 127812 h 529862"/>
                <a:gd name="connsiteX793" fmla="*/ 31102 w 402391"/>
                <a:gd name="connsiteY793" fmla="*/ 122704 h 529862"/>
                <a:gd name="connsiteX794" fmla="*/ 27469 w 402391"/>
                <a:gd name="connsiteY794" fmla="*/ 120888 h 529862"/>
                <a:gd name="connsiteX795" fmla="*/ 24972 w 402391"/>
                <a:gd name="connsiteY795" fmla="*/ 117936 h 529862"/>
                <a:gd name="connsiteX796" fmla="*/ 24745 w 402391"/>
                <a:gd name="connsiteY796" fmla="*/ 116688 h 529862"/>
                <a:gd name="connsiteX797" fmla="*/ 24631 w 402391"/>
                <a:gd name="connsiteY797" fmla="*/ 115099 h 529862"/>
                <a:gd name="connsiteX798" fmla="*/ 24291 w 402391"/>
                <a:gd name="connsiteY798" fmla="*/ 113737 h 529862"/>
                <a:gd name="connsiteX799" fmla="*/ 23269 w 402391"/>
                <a:gd name="connsiteY799" fmla="*/ 113169 h 529862"/>
                <a:gd name="connsiteX800" fmla="*/ 19296 w 402391"/>
                <a:gd name="connsiteY800" fmla="*/ 113169 h 529862"/>
                <a:gd name="connsiteX801" fmla="*/ 17367 w 402391"/>
                <a:gd name="connsiteY801" fmla="*/ 112715 h 529862"/>
                <a:gd name="connsiteX802" fmla="*/ 15664 w 402391"/>
                <a:gd name="connsiteY802" fmla="*/ 111467 h 529862"/>
                <a:gd name="connsiteX803" fmla="*/ 14189 w 402391"/>
                <a:gd name="connsiteY803" fmla="*/ 109650 h 529862"/>
                <a:gd name="connsiteX804" fmla="*/ 12940 w 402391"/>
                <a:gd name="connsiteY804" fmla="*/ 107494 h 529862"/>
                <a:gd name="connsiteX805" fmla="*/ 18048 w 402391"/>
                <a:gd name="connsiteY805" fmla="*/ 105110 h 529862"/>
                <a:gd name="connsiteX806" fmla="*/ 18956 w 402391"/>
                <a:gd name="connsiteY806" fmla="*/ 103748 h 529862"/>
                <a:gd name="connsiteX807" fmla="*/ 18389 w 402391"/>
                <a:gd name="connsiteY807" fmla="*/ 102159 h 529862"/>
                <a:gd name="connsiteX808" fmla="*/ 16459 w 402391"/>
                <a:gd name="connsiteY808" fmla="*/ 100116 h 529862"/>
                <a:gd name="connsiteX809" fmla="*/ 15551 w 402391"/>
                <a:gd name="connsiteY809" fmla="*/ 99207 h 529862"/>
                <a:gd name="connsiteX810" fmla="*/ 14870 w 402391"/>
                <a:gd name="connsiteY810" fmla="*/ 96710 h 529862"/>
                <a:gd name="connsiteX811" fmla="*/ 16118 w 402391"/>
                <a:gd name="connsiteY811" fmla="*/ 93305 h 529862"/>
                <a:gd name="connsiteX812" fmla="*/ 16913 w 402391"/>
                <a:gd name="connsiteY812" fmla="*/ 93419 h 529862"/>
                <a:gd name="connsiteX813" fmla="*/ 22702 w 402391"/>
                <a:gd name="connsiteY813" fmla="*/ 94213 h 529862"/>
                <a:gd name="connsiteX814" fmla="*/ 25540 w 402391"/>
                <a:gd name="connsiteY814" fmla="*/ 91489 h 529862"/>
                <a:gd name="connsiteX815" fmla="*/ 24405 w 402391"/>
                <a:gd name="connsiteY815" fmla="*/ 89446 h 529862"/>
                <a:gd name="connsiteX816" fmla="*/ 23156 w 402391"/>
                <a:gd name="connsiteY816" fmla="*/ 88765 h 529862"/>
                <a:gd name="connsiteX817" fmla="*/ 21794 w 402391"/>
                <a:gd name="connsiteY817" fmla="*/ 88424 h 529862"/>
                <a:gd name="connsiteX818" fmla="*/ 20205 w 402391"/>
                <a:gd name="connsiteY818" fmla="*/ 87629 h 529862"/>
                <a:gd name="connsiteX819" fmla="*/ 19183 w 402391"/>
                <a:gd name="connsiteY819" fmla="*/ 86835 h 529862"/>
                <a:gd name="connsiteX820" fmla="*/ 18729 w 402391"/>
                <a:gd name="connsiteY820" fmla="*/ 86267 h 529862"/>
                <a:gd name="connsiteX821" fmla="*/ 18389 w 402391"/>
                <a:gd name="connsiteY821" fmla="*/ 85586 h 529862"/>
                <a:gd name="connsiteX822" fmla="*/ 17821 w 402391"/>
                <a:gd name="connsiteY822" fmla="*/ 84451 h 529862"/>
                <a:gd name="connsiteX823" fmla="*/ 16913 w 402391"/>
                <a:gd name="connsiteY823" fmla="*/ 83770 h 529862"/>
                <a:gd name="connsiteX824" fmla="*/ 16005 w 402391"/>
                <a:gd name="connsiteY824" fmla="*/ 83997 h 529862"/>
                <a:gd name="connsiteX825" fmla="*/ 15210 w 402391"/>
                <a:gd name="connsiteY825" fmla="*/ 84565 h 529862"/>
                <a:gd name="connsiteX826" fmla="*/ 13508 w 402391"/>
                <a:gd name="connsiteY826" fmla="*/ 85473 h 529862"/>
                <a:gd name="connsiteX827" fmla="*/ 12486 w 402391"/>
                <a:gd name="connsiteY827" fmla="*/ 86608 h 529862"/>
                <a:gd name="connsiteX828" fmla="*/ 11237 w 402391"/>
                <a:gd name="connsiteY828" fmla="*/ 87629 h 529862"/>
                <a:gd name="connsiteX829" fmla="*/ 9421 w 402391"/>
                <a:gd name="connsiteY829" fmla="*/ 87629 h 529862"/>
                <a:gd name="connsiteX830" fmla="*/ 8513 w 402391"/>
                <a:gd name="connsiteY830" fmla="*/ 86721 h 529862"/>
                <a:gd name="connsiteX831" fmla="*/ 6583 w 402391"/>
                <a:gd name="connsiteY831" fmla="*/ 83543 h 529862"/>
                <a:gd name="connsiteX832" fmla="*/ 5789 w 402391"/>
                <a:gd name="connsiteY832" fmla="*/ 82862 h 529862"/>
                <a:gd name="connsiteX833" fmla="*/ 6129 w 402391"/>
                <a:gd name="connsiteY833" fmla="*/ 81727 h 529862"/>
                <a:gd name="connsiteX834" fmla="*/ 6243 w 402391"/>
                <a:gd name="connsiteY834" fmla="*/ 79116 h 529862"/>
                <a:gd name="connsiteX835" fmla="*/ 6697 w 402391"/>
                <a:gd name="connsiteY835" fmla="*/ 76505 h 529862"/>
                <a:gd name="connsiteX836" fmla="*/ 7832 w 402391"/>
                <a:gd name="connsiteY836" fmla="*/ 75370 h 529862"/>
                <a:gd name="connsiteX837" fmla="*/ 8854 w 402391"/>
                <a:gd name="connsiteY837" fmla="*/ 74576 h 529862"/>
                <a:gd name="connsiteX838" fmla="*/ 11464 w 402391"/>
                <a:gd name="connsiteY838" fmla="*/ 70830 h 529862"/>
                <a:gd name="connsiteX839" fmla="*/ 12032 w 402391"/>
                <a:gd name="connsiteY839" fmla="*/ 69695 h 529862"/>
                <a:gd name="connsiteX840" fmla="*/ 11464 w 402391"/>
                <a:gd name="connsiteY840" fmla="*/ 67765 h 529862"/>
                <a:gd name="connsiteX841" fmla="*/ 10102 w 402391"/>
                <a:gd name="connsiteY841" fmla="*/ 66516 h 529862"/>
                <a:gd name="connsiteX842" fmla="*/ 8400 w 402391"/>
                <a:gd name="connsiteY842" fmla="*/ 65609 h 529862"/>
                <a:gd name="connsiteX843" fmla="*/ 7038 w 402391"/>
                <a:gd name="connsiteY843" fmla="*/ 64587 h 529862"/>
                <a:gd name="connsiteX844" fmla="*/ 6243 w 402391"/>
                <a:gd name="connsiteY844" fmla="*/ 62771 h 529862"/>
                <a:gd name="connsiteX845" fmla="*/ 5789 w 402391"/>
                <a:gd name="connsiteY845" fmla="*/ 58571 h 529862"/>
                <a:gd name="connsiteX846" fmla="*/ 5335 w 402391"/>
                <a:gd name="connsiteY846" fmla="*/ 56528 h 529862"/>
                <a:gd name="connsiteX847" fmla="*/ 2497 w 402391"/>
                <a:gd name="connsiteY847" fmla="*/ 53009 h 529862"/>
                <a:gd name="connsiteX848" fmla="*/ 1816 w 402391"/>
                <a:gd name="connsiteY848" fmla="*/ 51874 h 529862"/>
                <a:gd name="connsiteX849" fmla="*/ 341 w 402391"/>
                <a:gd name="connsiteY849" fmla="*/ 50398 h 529862"/>
                <a:gd name="connsiteX850" fmla="*/ 0 w 402391"/>
                <a:gd name="connsiteY850" fmla="*/ 49490 h 529862"/>
                <a:gd name="connsiteX851" fmla="*/ 227 w 402391"/>
                <a:gd name="connsiteY851" fmla="*/ 48923 h 529862"/>
                <a:gd name="connsiteX852" fmla="*/ 567 w 402391"/>
                <a:gd name="connsiteY852" fmla="*/ 48355 h 529862"/>
                <a:gd name="connsiteX853" fmla="*/ 795 w 402391"/>
                <a:gd name="connsiteY853" fmla="*/ 47561 h 529862"/>
                <a:gd name="connsiteX854" fmla="*/ 1135 w 402391"/>
                <a:gd name="connsiteY854" fmla="*/ 43815 h 529862"/>
                <a:gd name="connsiteX855" fmla="*/ 4200 w 402391"/>
                <a:gd name="connsiteY855" fmla="*/ 43474 h 529862"/>
                <a:gd name="connsiteX856" fmla="*/ 5448 w 402391"/>
                <a:gd name="connsiteY856" fmla="*/ 43247 h 529862"/>
                <a:gd name="connsiteX857" fmla="*/ 6129 w 402391"/>
                <a:gd name="connsiteY857" fmla="*/ 42339 h 529862"/>
                <a:gd name="connsiteX858" fmla="*/ 5789 w 402391"/>
                <a:gd name="connsiteY858" fmla="*/ 41204 h 529862"/>
                <a:gd name="connsiteX859" fmla="*/ 4767 w 402391"/>
                <a:gd name="connsiteY859" fmla="*/ 40069 h 529862"/>
                <a:gd name="connsiteX860" fmla="*/ 2724 w 402391"/>
                <a:gd name="connsiteY860" fmla="*/ 38480 h 529862"/>
                <a:gd name="connsiteX861" fmla="*/ 3632 w 402391"/>
                <a:gd name="connsiteY861" fmla="*/ 37458 h 529862"/>
                <a:gd name="connsiteX862" fmla="*/ 4427 w 402391"/>
                <a:gd name="connsiteY862" fmla="*/ 36777 h 529862"/>
                <a:gd name="connsiteX863" fmla="*/ 6129 w 402391"/>
                <a:gd name="connsiteY863" fmla="*/ 35642 h 529862"/>
                <a:gd name="connsiteX864" fmla="*/ 5562 w 402391"/>
                <a:gd name="connsiteY864" fmla="*/ 33485 h 529862"/>
                <a:gd name="connsiteX865" fmla="*/ 11464 w 402391"/>
                <a:gd name="connsiteY865" fmla="*/ 33939 h 529862"/>
                <a:gd name="connsiteX866" fmla="*/ 13280 w 402391"/>
                <a:gd name="connsiteY866" fmla="*/ 34734 h 529862"/>
                <a:gd name="connsiteX867" fmla="*/ 13848 w 402391"/>
                <a:gd name="connsiteY867" fmla="*/ 34507 h 529862"/>
                <a:gd name="connsiteX868" fmla="*/ 13961 w 402391"/>
                <a:gd name="connsiteY868" fmla="*/ 34053 h 529862"/>
                <a:gd name="connsiteX869" fmla="*/ 13735 w 402391"/>
                <a:gd name="connsiteY869" fmla="*/ 33485 h 529862"/>
                <a:gd name="connsiteX870" fmla="*/ 12940 w 402391"/>
                <a:gd name="connsiteY870" fmla="*/ 32350 h 529862"/>
                <a:gd name="connsiteX871" fmla="*/ 12827 w 402391"/>
                <a:gd name="connsiteY871" fmla="*/ 31783 h 529862"/>
                <a:gd name="connsiteX872" fmla="*/ 12940 w 402391"/>
                <a:gd name="connsiteY872" fmla="*/ 31329 h 529862"/>
                <a:gd name="connsiteX873" fmla="*/ 13280 w 402391"/>
                <a:gd name="connsiteY873" fmla="*/ 30875 h 529862"/>
                <a:gd name="connsiteX874" fmla="*/ 15551 w 402391"/>
                <a:gd name="connsiteY874" fmla="*/ 29285 h 529862"/>
                <a:gd name="connsiteX875" fmla="*/ 18048 w 402391"/>
                <a:gd name="connsiteY875" fmla="*/ 29626 h 529862"/>
                <a:gd name="connsiteX876" fmla="*/ 19751 w 402391"/>
                <a:gd name="connsiteY876" fmla="*/ 29172 h 529862"/>
                <a:gd name="connsiteX877" fmla="*/ 19864 w 402391"/>
                <a:gd name="connsiteY877" fmla="*/ 25086 h 529862"/>
                <a:gd name="connsiteX878" fmla="*/ 21340 w 402391"/>
                <a:gd name="connsiteY878" fmla="*/ 22475 h 529862"/>
                <a:gd name="connsiteX879" fmla="*/ 23610 w 402391"/>
                <a:gd name="connsiteY879" fmla="*/ 21567 h 529862"/>
                <a:gd name="connsiteX880" fmla="*/ 25767 w 402391"/>
                <a:gd name="connsiteY880" fmla="*/ 22361 h 529862"/>
                <a:gd name="connsiteX881" fmla="*/ 27242 w 402391"/>
                <a:gd name="connsiteY881" fmla="*/ 25086 h 529862"/>
                <a:gd name="connsiteX882" fmla="*/ 27242 w 402391"/>
                <a:gd name="connsiteY882" fmla="*/ 25086 h 529862"/>
                <a:gd name="connsiteX883" fmla="*/ 29399 w 402391"/>
                <a:gd name="connsiteY883" fmla="*/ 26334 h 529862"/>
                <a:gd name="connsiteX884" fmla="*/ 37912 w 402391"/>
                <a:gd name="connsiteY884" fmla="*/ 27242 h 529862"/>
                <a:gd name="connsiteX885" fmla="*/ 40636 w 402391"/>
                <a:gd name="connsiteY885" fmla="*/ 26675 h 529862"/>
                <a:gd name="connsiteX886" fmla="*/ 41771 w 402391"/>
                <a:gd name="connsiteY886" fmla="*/ 25313 h 529862"/>
                <a:gd name="connsiteX887" fmla="*/ 42226 w 402391"/>
                <a:gd name="connsiteY887" fmla="*/ 23610 h 529862"/>
                <a:gd name="connsiteX888" fmla="*/ 42907 w 402391"/>
                <a:gd name="connsiteY888" fmla="*/ 21907 h 529862"/>
                <a:gd name="connsiteX889" fmla="*/ 44042 w 402391"/>
                <a:gd name="connsiteY889" fmla="*/ 21113 h 529862"/>
                <a:gd name="connsiteX890" fmla="*/ 44836 w 402391"/>
                <a:gd name="connsiteY890" fmla="*/ 20432 h 529862"/>
                <a:gd name="connsiteX891" fmla="*/ 46652 w 402391"/>
                <a:gd name="connsiteY891" fmla="*/ 20091 h 529862"/>
                <a:gd name="connsiteX892" fmla="*/ 50285 w 402391"/>
                <a:gd name="connsiteY892" fmla="*/ 20091 h 529862"/>
                <a:gd name="connsiteX893" fmla="*/ 51874 w 402391"/>
                <a:gd name="connsiteY893" fmla="*/ 19524 h 529862"/>
                <a:gd name="connsiteX894" fmla="*/ 52896 w 402391"/>
                <a:gd name="connsiteY894" fmla="*/ 18389 h 529862"/>
                <a:gd name="connsiteX895" fmla="*/ 53577 w 402391"/>
                <a:gd name="connsiteY895" fmla="*/ 17026 h 529862"/>
                <a:gd name="connsiteX896" fmla="*/ 54371 w 402391"/>
                <a:gd name="connsiteY896" fmla="*/ 15778 h 529862"/>
                <a:gd name="connsiteX897" fmla="*/ 55620 w 402391"/>
                <a:gd name="connsiteY897" fmla="*/ 15210 h 529862"/>
                <a:gd name="connsiteX898" fmla="*/ 56641 w 402391"/>
                <a:gd name="connsiteY898" fmla="*/ 15097 h 529862"/>
                <a:gd name="connsiteX899" fmla="*/ 57436 w 402391"/>
                <a:gd name="connsiteY899" fmla="*/ 14756 h 529862"/>
                <a:gd name="connsiteX900" fmla="*/ 59025 w 402391"/>
                <a:gd name="connsiteY900" fmla="*/ 13394 h 529862"/>
                <a:gd name="connsiteX901" fmla="*/ 59706 w 402391"/>
                <a:gd name="connsiteY901" fmla="*/ 12373 h 529862"/>
                <a:gd name="connsiteX902" fmla="*/ 60160 w 402391"/>
                <a:gd name="connsiteY902" fmla="*/ 11351 h 529862"/>
                <a:gd name="connsiteX903" fmla="*/ 60841 w 402391"/>
                <a:gd name="connsiteY903" fmla="*/ 10443 h 529862"/>
                <a:gd name="connsiteX904" fmla="*/ 63452 w 402391"/>
                <a:gd name="connsiteY904" fmla="*/ 9081 h 529862"/>
                <a:gd name="connsiteX905" fmla="*/ 63225 w 402391"/>
                <a:gd name="connsiteY905" fmla="*/ 7946 h 529862"/>
                <a:gd name="connsiteX906" fmla="*/ 62544 w 402391"/>
                <a:gd name="connsiteY906" fmla="*/ 6697 h 529862"/>
                <a:gd name="connsiteX907" fmla="*/ 62317 w 402391"/>
                <a:gd name="connsiteY907" fmla="*/ 5562 h 529862"/>
                <a:gd name="connsiteX908" fmla="*/ 63679 w 402391"/>
                <a:gd name="connsiteY908" fmla="*/ 3973 h 529862"/>
                <a:gd name="connsiteX909" fmla="*/ 65949 w 402391"/>
                <a:gd name="connsiteY909" fmla="*/ 2497 h 529862"/>
                <a:gd name="connsiteX910" fmla="*/ 68333 w 402391"/>
                <a:gd name="connsiteY910" fmla="*/ 1362 h 529862"/>
                <a:gd name="connsiteX911" fmla="*/ 70149 w 402391"/>
                <a:gd name="connsiteY911" fmla="*/ 1022 h 529862"/>
                <a:gd name="connsiteX912" fmla="*/ 72192 w 402391"/>
                <a:gd name="connsiteY912" fmla="*/ 1135 h 529862"/>
                <a:gd name="connsiteX913" fmla="*/ 77867 w 402391"/>
                <a:gd name="connsiteY913" fmla="*/ 0 h 529862"/>
                <a:gd name="connsiteX914" fmla="*/ 79911 w 402391"/>
                <a:gd name="connsiteY914" fmla="*/ 114 h 529862"/>
                <a:gd name="connsiteX915" fmla="*/ 81954 w 402391"/>
                <a:gd name="connsiteY915" fmla="*/ 795 h 529862"/>
                <a:gd name="connsiteX916" fmla="*/ 84111 w 402391"/>
                <a:gd name="connsiteY916" fmla="*/ 2157 h 529862"/>
                <a:gd name="connsiteX917" fmla="*/ 90013 w 402391"/>
                <a:gd name="connsiteY917" fmla="*/ 5902 h 529862"/>
                <a:gd name="connsiteX918" fmla="*/ 91716 w 402391"/>
                <a:gd name="connsiteY918" fmla="*/ 6243 h 529862"/>
                <a:gd name="connsiteX919" fmla="*/ 99775 w 402391"/>
                <a:gd name="connsiteY919" fmla="*/ 2951 h 529862"/>
                <a:gd name="connsiteX920" fmla="*/ 101250 w 402391"/>
                <a:gd name="connsiteY920" fmla="*/ 2384 h 529862"/>
                <a:gd name="connsiteX921" fmla="*/ 105110 w 402391"/>
                <a:gd name="connsiteY921" fmla="*/ 1476 h 529862"/>
                <a:gd name="connsiteX922" fmla="*/ 111353 w 402391"/>
                <a:gd name="connsiteY922" fmla="*/ 2043 h 529862"/>
                <a:gd name="connsiteX923" fmla="*/ 115439 w 402391"/>
                <a:gd name="connsiteY923" fmla="*/ 4313 h 529862"/>
                <a:gd name="connsiteX924" fmla="*/ 118164 w 402391"/>
                <a:gd name="connsiteY924" fmla="*/ 3973 h 529862"/>
                <a:gd name="connsiteX925" fmla="*/ 120661 w 402391"/>
                <a:gd name="connsiteY925" fmla="*/ 2724 h 529862"/>
                <a:gd name="connsiteX926" fmla="*/ 121569 w 402391"/>
                <a:gd name="connsiteY926" fmla="*/ 2611 h 529862"/>
                <a:gd name="connsiteX927" fmla="*/ 123158 w 402391"/>
                <a:gd name="connsiteY927" fmla="*/ 2951 h 529862"/>
                <a:gd name="connsiteX928" fmla="*/ 123725 w 402391"/>
                <a:gd name="connsiteY928" fmla="*/ 3405 h 529862"/>
                <a:gd name="connsiteX929" fmla="*/ 124747 w 402391"/>
                <a:gd name="connsiteY929" fmla="*/ 4767 h 529862"/>
                <a:gd name="connsiteX930" fmla="*/ 125542 w 402391"/>
                <a:gd name="connsiteY930" fmla="*/ 5221 h 529862"/>
                <a:gd name="connsiteX931" fmla="*/ 126223 w 402391"/>
                <a:gd name="connsiteY931" fmla="*/ 5108 h 529862"/>
                <a:gd name="connsiteX932" fmla="*/ 128606 w 402391"/>
                <a:gd name="connsiteY932" fmla="*/ 3973 h 529862"/>
                <a:gd name="connsiteX933" fmla="*/ 130309 w 402391"/>
                <a:gd name="connsiteY933" fmla="*/ 4654 h 529862"/>
                <a:gd name="connsiteX934" fmla="*/ 135984 w 402391"/>
                <a:gd name="connsiteY934" fmla="*/ 8740 h 52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</a:cxnLst>
              <a:rect l="l" t="t" r="r" b="b"/>
              <a:pathLst>
                <a:path w="402391" h="529862">
                  <a:moveTo>
                    <a:pt x="135984" y="8740"/>
                  </a:moveTo>
                  <a:lnTo>
                    <a:pt x="142114" y="16345"/>
                  </a:lnTo>
                  <a:lnTo>
                    <a:pt x="143249" y="18389"/>
                  </a:lnTo>
                  <a:lnTo>
                    <a:pt x="145292" y="24745"/>
                  </a:lnTo>
                  <a:lnTo>
                    <a:pt x="146768" y="27015"/>
                  </a:lnTo>
                  <a:lnTo>
                    <a:pt x="148470" y="28264"/>
                  </a:lnTo>
                  <a:lnTo>
                    <a:pt x="152330" y="29966"/>
                  </a:lnTo>
                  <a:lnTo>
                    <a:pt x="154146" y="31215"/>
                  </a:lnTo>
                  <a:lnTo>
                    <a:pt x="159254" y="35982"/>
                  </a:lnTo>
                  <a:lnTo>
                    <a:pt x="161070" y="36777"/>
                  </a:lnTo>
                  <a:lnTo>
                    <a:pt x="164816" y="37231"/>
                  </a:lnTo>
                  <a:lnTo>
                    <a:pt x="166632" y="37912"/>
                  </a:lnTo>
                  <a:lnTo>
                    <a:pt x="168108" y="39388"/>
                  </a:lnTo>
                  <a:lnTo>
                    <a:pt x="171286" y="45177"/>
                  </a:lnTo>
                  <a:lnTo>
                    <a:pt x="171967" y="45858"/>
                  </a:lnTo>
                  <a:lnTo>
                    <a:pt x="173670" y="46993"/>
                  </a:lnTo>
                  <a:lnTo>
                    <a:pt x="174351" y="47901"/>
                  </a:lnTo>
                  <a:lnTo>
                    <a:pt x="174691" y="49036"/>
                  </a:lnTo>
                  <a:lnTo>
                    <a:pt x="174918" y="51874"/>
                  </a:lnTo>
                  <a:lnTo>
                    <a:pt x="175032" y="52328"/>
                  </a:lnTo>
                  <a:lnTo>
                    <a:pt x="175259" y="53236"/>
                  </a:lnTo>
                  <a:lnTo>
                    <a:pt x="176167" y="54825"/>
                  </a:lnTo>
                  <a:lnTo>
                    <a:pt x="178437" y="57663"/>
                  </a:lnTo>
                  <a:lnTo>
                    <a:pt x="179345" y="59593"/>
                  </a:lnTo>
                  <a:lnTo>
                    <a:pt x="180480" y="60614"/>
                  </a:lnTo>
                  <a:lnTo>
                    <a:pt x="181729" y="60955"/>
                  </a:lnTo>
                  <a:lnTo>
                    <a:pt x="182977" y="60614"/>
                  </a:lnTo>
                  <a:lnTo>
                    <a:pt x="184226" y="59593"/>
                  </a:lnTo>
                  <a:lnTo>
                    <a:pt x="184794" y="58003"/>
                  </a:lnTo>
                  <a:lnTo>
                    <a:pt x="185702" y="56868"/>
                  </a:lnTo>
                  <a:lnTo>
                    <a:pt x="186723" y="56414"/>
                  </a:lnTo>
                  <a:lnTo>
                    <a:pt x="187972" y="56982"/>
                  </a:lnTo>
                  <a:lnTo>
                    <a:pt x="188767" y="58344"/>
                  </a:lnTo>
                  <a:lnTo>
                    <a:pt x="188767" y="59593"/>
                  </a:lnTo>
                  <a:lnTo>
                    <a:pt x="188426" y="60955"/>
                  </a:lnTo>
                  <a:lnTo>
                    <a:pt x="188199" y="62430"/>
                  </a:lnTo>
                  <a:lnTo>
                    <a:pt x="188312" y="69581"/>
                  </a:lnTo>
                  <a:lnTo>
                    <a:pt x="188086" y="71511"/>
                  </a:lnTo>
                  <a:lnTo>
                    <a:pt x="187745" y="72760"/>
                  </a:lnTo>
                  <a:lnTo>
                    <a:pt x="186723" y="75257"/>
                  </a:lnTo>
                  <a:lnTo>
                    <a:pt x="185929" y="78662"/>
                  </a:lnTo>
                  <a:lnTo>
                    <a:pt x="186269" y="80932"/>
                  </a:lnTo>
                  <a:lnTo>
                    <a:pt x="189107" y="85813"/>
                  </a:lnTo>
                  <a:lnTo>
                    <a:pt x="190356" y="88992"/>
                  </a:lnTo>
                  <a:lnTo>
                    <a:pt x="190129" y="90921"/>
                  </a:lnTo>
                  <a:lnTo>
                    <a:pt x="188767" y="92397"/>
                  </a:lnTo>
                  <a:lnTo>
                    <a:pt x="186610" y="94100"/>
                  </a:lnTo>
                  <a:lnTo>
                    <a:pt x="187177" y="96029"/>
                  </a:lnTo>
                  <a:lnTo>
                    <a:pt x="188539" y="96937"/>
                  </a:lnTo>
                  <a:lnTo>
                    <a:pt x="190242" y="97505"/>
                  </a:lnTo>
                  <a:lnTo>
                    <a:pt x="191831" y="98299"/>
                  </a:lnTo>
                  <a:lnTo>
                    <a:pt x="193193" y="99775"/>
                  </a:lnTo>
                  <a:lnTo>
                    <a:pt x="196372" y="104429"/>
                  </a:lnTo>
                  <a:lnTo>
                    <a:pt x="202615" y="110104"/>
                  </a:lnTo>
                  <a:lnTo>
                    <a:pt x="206360" y="115099"/>
                  </a:lnTo>
                  <a:lnTo>
                    <a:pt x="207836" y="116347"/>
                  </a:lnTo>
                  <a:lnTo>
                    <a:pt x="211241" y="117936"/>
                  </a:lnTo>
                  <a:lnTo>
                    <a:pt x="215782" y="119980"/>
                  </a:lnTo>
                  <a:lnTo>
                    <a:pt x="216803" y="120774"/>
                  </a:lnTo>
                  <a:lnTo>
                    <a:pt x="217598" y="121682"/>
                  </a:lnTo>
                  <a:lnTo>
                    <a:pt x="218506" y="122477"/>
                  </a:lnTo>
                  <a:lnTo>
                    <a:pt x="219641" y="122704"/>
                  </a:lnTo>
                  <a:lnTo>
                    <a:pt x="220549" y="122250"/>
                  </a:lnTo>
                  <a:lnTo>
                    <a:pt x="222138" y="120547"/>
                  </a:lnTo>
                  <a:lnTo>
                    <a:pt x="223160" y="120320"/>
                  </a:lnTo>
                  <a:lnTo>
                    <a:pt x="224749" y="121455"/>
                  </a:lnTo>
                  <a:lnTo>
                    <a:pt x="228041" y="126336"/>
                  </a:lnTo>
                  <a:lnTo>
                    <a:pt x="229630" y="128266"/>
                  </a:lnTo>
                  <a:lnTo>
                    <a:pt x="232808" y="130536"/>
                  </a:lnTo>
                  <a:lnTo>
                    <a:pt x="234511" y="131217"/>
                  </a:lnTo>
                  <a:lnTo>
                    <a:pt x="238597" y="131331"/>
                  </a:lnTo>
                  <a:lnTo>
                    <a:pt x="248927" y="134509"/>
                  </a:lnTo>
                  <a:lnTo>
                    <a:pt x="251651" y="135985"/>
                  </a:lnTo>
                  <a:lnTo>
                    <a:pt x="254148" y="138028"/>
                  </a:lnTo>
                  <a:lnTo>
                    <a:pt x="256532" y="140979"/>
                  </a:lnTo>
                  <a:lnTo>
                    <a:pt x="257440" y="142001"/>
                  </a:lnTo>
                  <a:lnTo>
                    <a:pt x="257894" y="143817"/>
                  </a:lnTo>
                  <a:lnTo>
                    <a:pt x="257553" y="145519"/>
                  </a:lnTo>
                  <a:lnTo>
                    <a:pt x="256305" y="146541"/>
                  </a:lnTo>
                  <a:lnTo>
                    <a:pt x="255056" y="146654"/>
                  </a:lnTo>
                  <a:lnTo>
                    <a:pt x="254035" y="147108"/>
                  </a:lnTo>
                  <a:lnTo>
                    <a:pt x="253240" y="148017"/>
                  </a:lnTo>
                  <a:lnTo>
                    <a:pt x="252559" y="149151"/>
                  </a:lnTo>
                  <a:lnTo>
                    <a:pt x="252672" y="149379"/>
                  </a:lnTo>
                  <a:lnTo>
                    <a:pt x="252786" y="150173"/>
                  </a:lnTo>
                  <a:lnTo>
                    <a:pt x="252786" y="151195"/>
                  </a:lnTo>
                  <a:lnTo>
                    <a:pt x="252672" y="151876"/>
                  </a:lnTo>
                  <a:lnTo>
                    <a:pt x="252445" y="152443"/>
                  </a:lnTo>
                  <a:lnTo>
                    <a:pt x="251651" y="153465"/>
                  </a:lnTo>
                  <a:lnTo>
                    <a:pt x="251197" y="153919"/>
                  </a:lnTo>
                  <a:lnTo>
                    <a:pt x="250856" y="155849"/>
                  </a:lnTo>
                  <a:lnTo>
                    <a:pt x="250856" y="156757"/>
                  </a:lnTo>
                  <a:lnTo>
                    <a:pt x="250516" y="157438"/>
                  </a:lnTo>
                  <a:lnTo>
                    <a:pt x="249267" y="158459"/>
                  </a:lnTo>
                  <a:lnTo>
                    <a:pt x="248246" y="158800"/>
                  </a:lnTo>
                  <a:lnTo>
                    <a:pt x="245748" y="159027"/>
                  </a:lnTo>
                  <a:lnTo>
                    <a:pt x="244840" y="159481"/>
                  </a:lnTo>
                  <a:lnTo>
                    <a:pt x="244159" y="160616"/>
                  </a:lnTo>
                  <a:lnTo>
                    <a:pt x="243705" y="161978"/>
                  </a:lnTo>
                  <a:lnTo>
                    <a:pt x="243932" y="163113"/>
                  </a:lnTo>
                  <a:lnTo>
                    <a:pt x="245294" y="163454"/>
                  </a:lnTo>
                  <a:lnTo>
                    <a:pt x="246883" y="163567"/>
                  </a:lnTo>
                  <a:lnTo>
                    <a:pt x="247224" y="164248"/>
                  </a:lnTo>
                  <a:lnTo>
                    <a:pt x="246997" y="165156"/>
                  </a:lnTo>
                  <a:lnTo>
                    <a:pt x="247110" y="165951"/>
                  </a:lnTo>
                  <a:lnTo>
                    <a:pt x="249381" y="167427"/>
                  </a:lnTo>
                  <a:lnTo>
                    <a:pt x="254035" y="168221"/>
                  </a:lnTo>
                  <a:lnTo>
                    <a:pt x="256418" y="169470"/>
                  </a:lnTo>
                  <a:lnTo>
                    <a:pt x="259823" y="170832"/>
                  </a:lnTo>
                  <a:lnTo>
                    <a:pt x="261299" y="172081"/>
                  </a:lnTo>
                  <a:lnTo>
                    <a:pt x="262094" y="174237"/>
                  </a:lnTo>
                  <a:lnTo>
                    <a:pt x="261867" y="176848"/>
                  </a:lnTo>
                  <a:lnTo>
                    <a:pt x="260504" y="177983"/>
                  </a:lnTo>
                  <a:lnTo>
                    <a:pt x="256532" y="179118"/>
                  </a:lnTo>
                  <a:lnTo>
                    <a:pt x="253807" y="179572"/>
                  </a:lnTo>
                  <a:lnTo>
                    <a:pt x="248132" y="179232"/>
                  </a:lnTo>
                  <a:lnTo>
                    <a:pt x="245521" y="180140"/>
                  </a:lnTo>
                  <a:lnTo>
                    <a:pt x="244273" y="181275"/>
                  </a:lnTo>
                  <a:lnTo>
                    <a:pt x="243365" y="182751"/>
                  </a:lnTo>
                  <a:lnTo>
                    <a:pt x="243024" y="184567"/>
                  </a:lnTo>
                  <a:lnTo>
                    <a:pt x="244727" y="185248"/>
                  </a:lnTo>
                  <a:lnTo>
                    <a:pt x="244840" y="185248"/>
                  </a:lnTo>
                  <a:lnTo>
                    <a:pt x="246543" y="186610"/>
                  </a:lnTo>
                  <a:lnTo>
                    <a:pt x="248246" y="190242"/>
                  </a:lnTo>
                  <a:lnTo>
                    <a:pt x="249834" y="190923"/>
                  </a:lnTo>
                  <a:lnTo>
                    <a:pt x="258121" y="191831"/>
                  </a:lnTo>
                  <a:lnTo>
                    <a:pt x="264023" y="191377"/>
                  </a:lnTo>
                  <a:lnTo>
                    <a:pt x="265953" y="191945"/>
                  </a:lnTo>
                  <a:lnTo>
                    <a:pt x="267656" y="193534"/>
                  </a:lnTo>
                  <a:lnTo>
                    <a:pt x="268450" y="195691"/>
                  </a:lnTo>
                  <a:lnTo>
                    <a:pt x="269018" y="198188"/>
                  </a:lnTo>
                  <a:lnTo>
                    <a:pt x="269926" y="200685"/>
                  </a:lnTo>
                  <a:lnTo>
                    <a:pt x="273445" y="204204"/>
                  </a:lnTo>
                  <a:lnTo>
                    <a:pt x="278212" y="205679"/>
                  </a:lnTo>
                  <a:lnTo>
                    <a:pt x="283206" y="205679"/>
                  </a:lnTo>
                  <a:lnTo>
                    <a:pt x="287520" y="204771"/>
                  </a:lnTo>
                  <a:lnTo>
                    <a:pt x="291039" y="203182"/>
                  </a:lnTo>
                  <a:lnTo>
                    <a:pt x="292741" y="202728"/>
                  </a:lnTo>
                  <a:lnTo>
                    <a:pt x="294330" y="203069"/>
                  </a:lnTo>
                  <a:lnTo>
                    <a:pt x="303071" y="207609"/>
                  </a:lnTo>
                  <a:lnTo>
                    <a:pt x="306136" y="208063"/>
                  </a:lnTo>
                  <a:lnTo>
                    <a:pt x="307043" y="208971"/>
                  </a:lnTo>
                  <a:lnTo>
                    <a:pt x="309768" y="215555"/>
                  </a:lnTo>
                  <a:lnTo>
                    <a:pt x="309995" y="216576"/>
                  </a:lnTo>
                  <a:lnTo>
                    <a:pt x="310222" y="217485"/>
                  </a:lnTo>
                  <a:lnTo>
                    <a:pt x="310562" y="219187"/>
                  </a:lnTo>
                  <a:lnTo>
                    <a:pt x="311130" y="220209"/>
                  </a:lnTo>
                  <a:lnTo>
                    <a:pt x="312152" y="221117"/>
                  </a:lnTo>
                  <a:lnTo>
                    <a:pt x="313287" y="221798"/>
                  </a:lnTo>
                  <a:lnTo>
                    <a:pt x="314195" y="222706"/>
                  </a:lnTo>
                  <a:lnTo>
                    <a:pt x="315216" y="226679"/>
                  </a:lnTo>
                  <a:lnTo>
                    <a:pt x="316919" y="228381"/>
                  </a:lnTo>
                  <a:lnTo>
                    <a:pt x="319075" y="229290"/>
                  </a:lnTo>
                  <a:lnTo>
                    <a:pt x="321119" y="229517"/>
                  </a:lnTo>
                  <a:lnTo>
                    <a:pt x="323389" y="228949"/>
                  </a:lnTo>
                  <a:lnTo>
                    <a:pt x="324638" y="227587"/>
                  </a:lnTo>
                  <a:lnTo>
                    <a:pt x="335648" y="207723"/>
                  </a:lnTo>
                  <a:lnTo>
                    <a:pt x="336216" y="205566"/>
                  </a:lnTo>
                  <a:lnTo>
                    <a:pt x="337691" y="204431"/>
                  </a:lnTo>
                  <a:lnTo>
                    <a:pt x="341664" y="203523"/>
                  </a:lnTo>
                  <a:lnTo>
                    <a:pt x="343594" y="202388"/>
                  </a:lnTo>
                  <a:lnTo>
                    <a:pt x="346999" y="198642"/>
                  </a:lnTo>
                  <a:lnTo>
                    <a:pt x="348021" y="197847"/>
                  </a:lnTo>
                  <a:lnTo>
                    <a:pt x="350404" y="197961"/>
                  </a:lnTo>
                  <a:lnTo>
                    <a:pt x="352220" y="198301"/>
                  </a:lnTo>
                  <a:lnTo>
                    <a:pt x="353696" y="199096"/>
                  </a:lnTo>
                  <a:lnTo>
                    <a:pt x="360393" y="206588"/>
                  </a:lnTo>
                  <a:lnTo>
                    <a:pt x="363685" y="209312"/>
                  </a:lnTo>
                  <a:lnTo>
                    <a:pt x="366977" y="210901"/>
                  </a:lnTo>
                  <a:lnTo>
                    <a:pt x="374695" y="211809"/>
                  </a:lnTo>
                  <a:lnTo>
                    <a:pt x="376058" y="212831"/>
                  </a:lnTo>
                  <a:lnTo>
                    <a:pt x="380938" y="218279"/>
                  </a:lnTo>
                  <a:lnTo>
                    <a:pt x="380371" y="220776"/>
                  </a:lnTo>
                  <a:lnTo>
                    <a:pt x="378668" y="222479"/>
                  </a:lnTo>
                  <a:lnTo>
                    <a:pt x="376511" y="223501"/>
                  </a:lnTo>
                  <a:lnTo>
                    <a:pt x="374695" y="223841"/>
                  </a:lnTo>
                  <a:lnTo>
                    <a:pt x="372652" y="223387"/>
                  </a:lnTo>
                  <a:lnTo>
                    <a:pt x="369133" y="221003"/>
                  </a:lnTo>
                  <a:lnTo>
                    <a:pt x="367090" y="220209"/>
                  </a:lnTo>
                  <a:lnTo>
                    <a:pt x="365047" y="220095"/>
                  </a:lnTo>
                  <a:lnTo>
                    <a:pt x="363117" y="220663"/>
                  </a:lnTo>
                  <a:lnTo>
                    <a:pt x="361642" y="222025"/>
                  </a:lnTo>
                  <a:lnTo>
                    <a:pt x="361074" y="224295"/>
                  </a:lnTo>
                  <a:lnTo>
                    <a:pt x="360734" y="226679"/>
                  </a:lnTo>
                  <a:lnTo>
                    <a:pt x="359939" y="228041"/>
                  </a:lnTo>
                  <a:lnTo>
                    <a:pt x="358691" y="228608"/>
                  </a:lnTo>
                  <a:lnTo>
                    <a:pt x="355285" y="228722"/>
                  </a:lnTo>
                  <a:lnTo>
                    <a:pt x="354377" y="229062"/>
                  </a:lnTo>
                  <a:lnTo>
                    <a:pt x="353696" y="229630"/>
                  </a:lnTo>
                  <a:lnTo>
                    <a:pt x="353242" y="230879"/>
                  </a:lnTo>
                  <a:lnTo>
                    <a:pt x="353015" y="232695"/>
                  </a:lnTo>
                  <a:lnTo>
                    <a:pt x="353015" y="234511"/>
                  </a:lnTo>
                  <a:lnTo>
                    <a:pt x="353356" y="235646"/>
                  </a:lnTo>
                  <a:lnTo>
                    <a:pt x="355399" y="237576"/>
                  </a:lnTo>
                  <a:lnTo>
                    <a:pt x="355853" y="238484"/>
                  </a:lnTo>
                  <a:lnTo>
                    <a:pt x="355966" y="239505"/>
                  </a:lnTo>
                  <a:lnTo>
                    <a:pt x="355739" y="241662"/>
                  </a:lnTo>
                  <a:lnTo>
                    <a:pt x="355853" y="242684"/>
                  </a:lnTo>
                  <a:lnTo>
                    <a:pt x="357555" y="246657"/>
                  </a:lnTo>
                  <a:lnTo>
                    <a:pt x="360166" y="250175"/>
                  </a:lnTo>
                  <a:lnTo>
                    <a:pt x="363458" y="252899"/>
                  </a:lnTo>
                  <a:lnTo>
                    <a:pt x="367204" y="254602"/>
                  </a:lnTo>
                  <a:lnTo>
                    <a:pt x="371176" y="255170"/>
                  </a:lnTo>
                  <a:lnTo>
                    <a:pt x="372993" y="256078"/>
                  </a:lnTo>
                  <a:lnTo>
                    <a:pt x="373787" y="257894"/>
                  </a:lnTo>
                  <a:lnTo>
                    <a:pt x="373333" y="264364"/>
                  </a:lnTo>
                  <a:lnTo>
                    <a:pt x="373901" y="266407"/>
                  </a:lnTo>
                  <a:lnTo>
                    <a:pt x="374014" y="266521"/>
                  </a:lnTo>
                  <a:lnTo>
                    <a:pt x="369814" y="268450"/>
                  </a:lnTo>
                  <a:lnTo>
                    <a:pt x="369020" y="269359"/>
                  </a:lnTo>
                  <a:lnTo>
                    <a:pt x="367544" y="271742"/>
                  </a:lnTo>
                  <a:lnTo>
                    <a:pt x="365955" y="273558"/>
                  </a:lnTo>
                  <a:lnTo>
                    <a:pt x="365728" y="273785"/>
                  </a:lnTo>
                  <a:lnTo>
                    <a:pt x="365614" y="274580"/>
                  </a:lnTo>
                  <a:lnTo>
                    <a:pt x="365728" y="275261"/>
                  </a:lnTo>
                  <a:lnTo>
                    <a:pt x="365955" y="275715"/>
                  </a:lnTo>
                  <a:lnTo>
                    <a:pt x="366069" y="275715"/>
                  </a:lnTo>
                  <a:lnTo>
                    <a:pt x="365047" y="279688"/>
                  </a:lnTo>
                  <a:lnTo>
                    <a:pt x="364820" y="281163"/>
                  </a:lnTo>
                  <a:lnTo>
                    <a:pt x="364933" y="282525"/>
                  </a:lnTo>
                  <a:lnTo>
                    <a:pt x="365614" y="285363"/>
                  </a:lnTo>
                  <a:lnTo>
                    <a:pt x="365614" y="286498"/>
                  </a:lnTo>
                  <a:lnTo>
                    <a:pt x="364479" y="288541"/>
                  </a:lnTo>
                  <a:lnTo>
                    <a:pt x="362777" y="288882"/>
                  </a:lnTo>
                  <a:lnTo>
                    <a:pt x="360734" y="288769"/>
                  </a:lnTo>
                  <a:lnTo>
                    <a:pt x="358691" y="289450"/>
                  </a:lnTo>
                  <a:lnTo>
                    <a:pt x="357555" y="291152"/>
                  </a:lnTo>
                  <a:lnTo>
                    <a:pt x="356761" y="293082"/>
                  </a:lnTo>
                  <a:lnTo>
                    <a:pt x="355626" y="294444"/>
                  </a:lnTo>
                  <a:lnTo>
                    <a:pt x="353469" y="294558"/>
                  </a:lnTo>
                  <a:lnTo>
                    <a:pt x="351993" y="294785"/>
                  </a:lnTo>
                  <a:lnTo>
                    <a:pt x="348929" y="295239"/>
                  </a:lnTo>
                  <a:lnTo>
                    <a:pt x="346772" y="296147"/>
                  </a:lnTo>
                  <a:lnTo>
                    <a:pt x="345637" y="297963"/>
                  </a:lnTo>
                  <a:lnTo>
                    <a:pt x="345410" y="299665"/>
                  </a:lnTo>
                  <a:lnTo>
                    <a:pt x="345410" y="303525"/>
                  </a:lnTo>
                  <a:lnTo>
                    <a:pt x="345183" y="305568"/>
                  </a:lnTo>
                  <a:lnTo>
                    <a:pt x="344956" y="306136"/>
                  </a:lnTo>
                  <a:lnTo>
                    <a:pt x="344048" y="307952"/>
                  </a:lnTo>
                  <a:lnTo>
                    <a:pt x="343707" y="308633"/>
                  </a:lnTo>
                  <a:lnTo>
                    <a:pt x="343480" y="312606"/>
                  </a:lnTo>
                  <a:lnTo>
                    <a:pt x="342572" y="316692"/>
                  </a:lnTo>
                  <a:lnTo>
                    <a:pt x="341324" y="319756"/>
                  </a:lnTo>
                  <a:lnTo>
                    <a:pt x="340756" y="322708"/>
                  </a:lnTo>
                  <a:lnTo>
                    <a:pt x="342005" y="326340"/>
                  </a:lnTo>
                  <a:lnTo>
                    <a:pt x="344502" y="329405"/>
                  </a:lnTo>
                  <a:lnTo>
                    <a:pt x="344615" y="330426"/>
                  </a:lnTo>
                  <a:lnTo>
                    <a:pt x="344275" y="332697"/>
                  </a:lnTo>
                  <a:lnTo>
                    <a:pt x="344275" y="333832"/>
                  </a:lnTo>
                  <a:lnTo>
                    <a:pt x="344729" y="335534"/>
                  </a:lnTo>
                  <a:lnTo>
                    <a:pt x="345410" y="337237"/>
                  </a:lnTo>
                  <a:lnTo>
                    <a:pt x="346204" y="338826"/>
                  </a:lnTo>
                  <a:lnTo>
                    <a:pt x="347112" y="340188"/>
                  </a:lnTo>
                  <a:lnTo>
                    <a:pt x="348361" y="341324"/>
                  </a:lnTo>
                  <a:lnTo>
                    <a:pt x="351199" y="342913"/>
                  </a:lnTo>
                  <a:lnTo>
                    <a:pt x="352220" y="343934"/>
                  </a:lnTo>
                  <a:lnTo>
                    <a:pt x="352901" y="345750"/>
                  </a:lnTo>
                  <a:lnTo>
                    <a:pt x="353015" y="348815"/>
                  </a:lnTo>
                  <a:lnTo>
                    <a:pt x="353809" y="350518"/>
                  </a:lnTo>
                  <a:lnTo>
                    <a:pt x="353809" y="350631"/>
                  </a:lnTo>
                  <a:lnTo>
                    <a:pt x="353809" y="350745"/>
                  </a:lnTo>
                  <a:lnTo>
                    <a:pt x="353809" y="350858"/>
                  </a:lnTo>
                  <a:lnTo>
                    <a:pt x="353809" y="350858"/>
                  </a:lnTo>
                  <a:lnTo>
                    <a:pt x="353469" y="351312"/>
                  </a:lnTo>
                  <a:lnTo>
                    <a:pt x="353356" y="351766"/>
                  </a:lnTo>
                  <a:lnTo>
                    <a:pt x="353469" y="352220"/>
                  </a:lnTo>
                  <a:lnTo>
                    <a:pt x="353809" y="352675"/>
                  </a:lnTo>
                  <a:lnTo>
                    <a:pt x="353923" y="353015"/>
                  </a:lnTo>
                  <a:lnTo>
                    <a:pt x="353923" y="353356"/>
                  </a:lnTo>
                  <a:lnTo>
                    <a:pt x="353923" y="353696"/>
                  </a:lnTo>
                  <a:lnTo>
                    <a:pt x="353809" y="354037"/>
                  </a:lnTo>
                  <a:lnTo>
                    <a:pt x="353582" y="354718"/>
                  </a:lnTo>
                  <a:lnTo>
                    <a:pt x="353469" y="355399"/>
                  </a:lnTo>
                  <a:lnTo>
                    <a:pt x="353582" y="356080"/>
                  </a:lnTo>
                  <a:lnTo>
                    <a:pt x="354718" y="358577"/>
                  </a:lnTo>
                  <a:lnTo>
                    <a:pt x="356534" y="364933"/>
                  </a:lnTo>
                  <a:lnTo>
                    <a:pt x="357442" y="367431"/>
                  </a:lnTo>
                  <a:lnTo>
                    <a:pt x="358804" y="368679"/>
                  </a:lnTo>
                  <a:lnTo>
                    <a:pt x="361982" y="370155"/>
                  </a:lnTo>
                  <a:lnTo>
                    <a:pt x="362663" y="370836"/>
                  </a:lnTo>
                  <a:lnTo>
                    <a:pt x="364026" y="372652"/>
                  </a:lnTo>
                  <a:lnTo>
                    <a:pt x="364933" y="373333"/>
                  </a:lnTo>
                  <a:lnTo>
                    <a:pt x="365955" y="373560"/>
                  </a:lnTo>
                  <a:lnTo>
                    <a:pt x="367998" y="373447"/>
                  </a:lnTo>
                  <a:lnTo>
                    <a:pt x="368906" y="373674"/>
                  </a:lnTo>
                  <a:lnTo>
                    <a:pt x="369587" y="374468"/>
                  </a:lnTo>
                  <a:lnTo>
                    <a:pt x="370723" y="376739"/>
                  </a:lnTo>
                  <a:lnTo>
                    <a:pt x="370949" y="376965"/>
                  </a:lnTo>
                  <a:lnTo>
                    <a:pt x="371517" y="377533"/>
                  </a:lnTo>
                  <a:lnTo>
                    <a:pt x="372425" y="377874"/>
                  </a:lnTo>
                  <a:lnTo>
                    <a:pt x="374241" y="377760"/>
                  </a:lnTo>
                  <a:lnTo>
                    <a:pt x="375149" y="377874"/>
                  </a:lnTo>
                  <a:lnTo>
                    <a:pt x="376739" y="378555"/>
                  </a:lnTo>
                  <a:lnTo>
                    <a:pt x="377192" y="378895"/>
                  </a:lnTo>
                  <a:lnTo>
                    <a:pt x="377987" y="379463"/>
                  </a:lnTo>
                  <a:lnTo>
                    <a:pt x="384911" y="386500"/>
                  </a:lnTo>
                  <a:lnTo>
                    <a:pt x="386160" y="388316"/>
                  </a:lnTo>
                  <a:lnTo>
                    <a:pt x="386500" y="389338"/>
                  </a:lnTo>
                  <a:lnTo>
                    <a:pt x="386841" y="391722"/>
                  </a:lnTo>
                  <a:lnTo>
                    <a:pt x="387181" y="392743"/>
                  </a:lnTo>
                  <a:lnTo>
                    <a:pt x="387749" y="393651"/>
                  </a:lnTo>
                  <a:lnTo>
                    <a:pt x="390133" y="396035"/>
                  </a:lnTo>
                  <a:lnTo>
                    <a:pt x="392743" y="399554"/>
                  </a:lnTo>
                  <a:lnTo>
                    <a:pt x="394106" y="400916"/>
                  </a:lnTo>
                  <a:lnTo>
                    <a:pt x="395808" y="401938"/>
                  </a:lnTo>
                  <a:lnTo>
                    <a:pt x="400575" y="402959"/>
                  </a:lnTo>
                  <a:lnTo>
                    <a:pt x="402165" y="403640"/>
                  </a:lnTo>
                  <a:lnTo>
                    <a:pt x="402278" y="405230"/>
                  </a:lnTo>
                  <a:lnTo>
                    <a:pt x="402391" y="406932"/>
                  </a:lnTo>
                  <a:lnTo>
                    <a:pt x="401370" y="411359"/>
                  </a:lnTo>
                  <a:lnTo>
                    <a:pt x="399554" y="415672"/>
                  </a:lnTo>
                  <a:lnTo>
                    <a:pt x="397624" y="418624"/>
                  </a:lnTo>
                  <a:lnTo>
                    <a:pt x="396830" y="419191"/>
                  </a:lnTo>
                  <a:lnTo>
                    <a:pt x="395241" y="419986"/>
                  </a:lnTo>
                  <a:lnTo>
                    <a:pt x="394446" y="420667"/>
                  </a:lnTo>
                  <a:lnTo>
                    <a:pt x="393992" y="421575"/>
                  </a:lnTo>
                  <a:lnTo>
                    <a:pt x="393311" y="423959"/>
                  </a:lnTo>
                  <a:lnTo>
                    <a:pt x="392743" y="424980"/>
                  </a:lnTo>
                  <a:lnTo>
                    <a:pt x="388657" y="428839"/>
                  </a:lnTo>
                  <a:lnTo>
                    <a:pt x="387408" y="430656"/>
                  </a:lnTo>
                  <a:lnTo>
                    <a:pt x="387408" y="430656"/>
                  </a:lnTo>
                  <a:lnTo>
                    <a:pt x="387408" y="430656"/>
                  </a:lnTo>
                  <a:lnTo>
                    <a:pt x="387408" y="430656"/>
                  </a:lnTo>
                  <a:lnTo>
                    <a:pt x="386160" y="431110"/>
                  </a:lnTo>
                  <a:lnTo>
                    <a:pt x="383436" y="431791"/>
                  </a:lnTo>
                  <a:lnTo>
                    <a:pt x="382300" y="432472"/>
                  </a:lnTo>
                  <a:lnTo>
                    <a:pt x="381619" y="433607"/>
                  </a:lnTo>
                  <a:lnTo>
                    <a:pt x="381052" y="435310"/>
                  </a:lnTo>
                  <a:lnTo>
                    <a:pt x="379349" y="441666"/>
                  </a:lnTo>
                  <a:lnTo>
                    <a:pt x="378782" y="443142"/>
                  </a:lnTo>
                  <a:lnTo>
                    <a:pt x="378668" y="443369"/>
                  </a:lnTo>
                  <a:lnTo>
                    <a:pt x="377533" y="444731"/>
                  </a:lnTo>
                  <a:lnTo>
                    <a:pt x="374582" y="445979"/>
                  </a:lnTo>
                  <a:lnTo>
                    <a:pt x="371630" y="446661"/>
                  </a:lnTo>
                  <a:lnTo>
                    <a:pt x="364366" y="444731"/>
                  </a:lnTo>
                  <a:lnTo>
                    <a:pt x="361755" y="445071"/>
                  </a:lnTo>
                  <a:lnTo>
                    <a:pt x="360393" y="445979"/>
                  </a:lnTo>
                  <a:lnTo>
                    <a:pt x="359939" y="446774"/>
                  </a:lnTo>
                  <a:lnTo>
                    <a:pt x="359939" y="446774"/>
                  </a:lnTo>
                  <a:lnTo>
                    <a:pt x="359258" y="447228"/>
                  </a:lnTo>
                  <a:lnTo>
                    <a:pt x="357555" y="447001"/>
                  </a:lnTo>
                  <a:lnTo>
                    <a:pt x="356193" y="447001"/>
                  </a:lnTo>
                  <a:lnTo>
                    <a:pt x="355285" y="447796"/>
                  </a:lnTo>
                  <a:lnTo>
                    <a:pt x="353809" y="450179"/>
                  </a:lnTo>
                  <a:lnTo>
                    <a:pt x="352788" y="451087"/>
                  </a:lnTo>
                  <a:lnTo>
                    <a:pt x="350291" y="452449"/>
                  </a:lnTo>
                  <a:lnTo>
                    <a:pt x="349496" y="453244"/>
                  </a:lnTo>
                  <a:lnTo>
                    <a:pt x="348929" y="454152"/>
                  </a:lnTo>
                  <a:lnTo>
                    <a:pt x="348588" y="454606"/>
                  </a:lnTo>
                  <a:lnTo>
                    <a:pt x="348474" y="455060"/>
                  </a:lnTo>
                  <a:lnTo>
                    <a:pt x="348815" y="455514"/>
                  </a:lnTo>
                  <a:lnTo>
                    <a:pt x="351085" y="461076"/>
                  </a:lnTo>
                  <a:lnTo>
                    <a:pt x="352334" y="463119"/>
                  </a:lnTo>
                  <a:lnTo>
                    <a:pt x="353809" y="464254"/>
                  </a:lnTo>
                  <a:lnTo>
                    <a:pt x="353923" y="464595"/>
                  </a:lnTo>
                  <a:lnTo>
                    <a:pt x="353923" y="465049"/>
                  </a:lnTo>
                  <a:lnTo>
                    <a:pt x="353923" y="465503"/>
                  </a:lnTo>
                  <a:lnTo>
                    <a:pt x="353809" y="465844"/>
                  </a:lnTo>
                  <a:lnTo>
                    <a:pt x="352561" y="467092"/>
                  </a:lnTo>
                  <a:lnTo>
                    <a:pt x="350064" y="471860"/>
                  </a:lnTo>
                  <a:lnTo>
                    <a:pt x="350745" y="473676"/>
                  </a:lnTo>
                  <a:lnTo>
                    <a:pt x="350291" y="476967"/>
                  </a:lnTo>
                  <a:lnTo>
                    <a:pt x="349950" y="478329"/>
                  </a:lnTo>
                  <a:lnTo>
                    <a:pt x="348702" y="483551"/>
                  </a:lnTo>
                  <a:lnTo>
                    <a:pt x="348361" y="486162"/>
                  </a:lnTo>
                  <a:lnTo>
                    <a:pt x="348815" y="486389"/>
                  </a:lnTo>
                  <a:lnTo>
                    <a:pt x="353809" y="491043"/>
                  </a:lnTo>
                  <a:lnTo>
                    <a:pt x="356761" y="493200"/>
                  </a:lnTo>
                  <a:lnTo>
                    <a:pt x="358009" y="494675"/>
                  </a:lnTo>
                  <a:lnTo>
                    <a:pt x="358804" y="496491"/>
                  </a:lnTo>
                  <a:lnTo>
                    <a:pt x="358804" y="496491"/>
                  </a:lnTo>
                  <a:lnTo>
                    <a:pt x="359144" y="498421"/>
                  </a:lnTo>
                  <a:lnTo>
                    <a:pt x="358804" y="501145"/>
                  </a:lnTo>
                  <a:lnTo>
                    <a:pt x="357442" y="505913"/>
                  </a:lnTo>
                  <a:lnTo>
                    <a:pt x="356420" y="507956"/>
                  </a:lnTo>
                  <a:lnTo>
                    <a:pt x="355285" y="508750"/>
                  </a:lnTo>
                  <a:lnTo>
                    <a:pt x="354037" y="508977"/>
                  </a:lnTo>
                  <a:lnTo>
                    <a:pt x="352561" y="509658"/>
                  </a:lnTo>
                  <a:lnTo>
                    <a:pt x="351085" y="511588"/>
                  </a:lnTo>
                  <a:lnTo>
                    <a:pt x="349496" y="516355"/>
                  </a:lnTo>
                  <a:lnTo>
                    <a:pt x="348134" y="518171"/>
                  </a:lnTo>
                  <a:lnTo>
                    <a:pt x="346318" y="518739"/>
                  </a:lnTo>
                  <a:lnTo>
                    <a:pt x="342232" y="518852"/>
                  </a:lnTo>
                  <a:lnTo>
                    <a:pt x="340415" y="519874"/>
                  </a:lnTo>
                  <a:lnTo>
                    <a:pt x="338486" y="519761"/>
                  </a:lnTo>
                  <a:lnTo>
                    <a:pt x="336783" y="519080"/>
                  </a:lnTo>
                  <a:lnTo>
                    <a:pt x="335194" y="517945"/>
                  </a:lnTo>
                  <a:lnTo>
                    <a:pt x="333718" y="516242"/>
                  </a:lnTo>
                  <a:lnTo>
                    <a:pt x="333491" y="515334"/>
                  </a:lnTo>
                  <a:lnTo>
                    <a:pt x="333378" y="513064"/>
                  </a:lnTo>
                  <a:lnTo>
                    <a:pt x="332924" y="512382"/>
                  </a:lnTo>
                  <a:lnTo>
                    <a:pt x="332016" y="512496"/>
                  </a:lnTo>
                  <a:lnTo>
                    <a:pt x="329405" y="515107"/>
                  </a:lnTo>
                  <a:lnTo>
                    <a:pt x="316011" y="520782"/>
                  </a:lnTo>
                  <a:lnTo>
                    <a:pt x="312605" y="521350"/>
                  </a:lnTo>
                  <a:lnTo>
                    <a:pt x="311130" y="521123"/>
                  </a:lnTo>
                  <a:lnTo>
                    <a:pt x="309427" y="520896"/>
                  </a:lnTo>
                  <a:lnTo>
                    <a:pt x="306249" y="519761"/>
                  </a:lnTo>
                  <a:lnTo>
                    <a:pt x="301027" y="517036"/>
                  </a:lnTo>
                  <a:lnTo>
                    <a:pt x="299779" y="516809"/>
                  </a:lnTo>
                  <a:lnTo>
                    <a:pt x="298757" y="517264"/>
                  </a:lnTo>
                  <a:lnTo>
                    <a:pt x="295466" y="520101"/>
                  </a:lnTo>
                  <a:lnTo>
                    <a:pt x="294785" y="520215"/>
                  </a:lnTo>
                  <a:lnTo>
                    <a:pt x="290925" y="520215"/>
                  </a:lnTo>
                  <a:lnTo>
                    <a:pt x="288995" y="520669"/>
                  </a:lnTo>
                  <a:lnTo>
                    <a:pt x="279574" y="526458"/>
                  </a:lnTo>
                  <a:lnTo>
                    <a:pt x="278326" y="527252"/>
                  </a:lnTo>
                  <a:lnTo>
                    <a:pt x="276963" y="528955"/>
                  </a:lnTo>
                  <a:lnTo>
                    <a:pt x="275488" y="529863"/>
                  </a:lnTo>
                  <a:lnTo>
                    <a:pt x="273785" y="529749"/>
                  </a:lnTo>
                  <a:lnTo>
                    <a:pt x="270380" y="528841"/>
                  </a:lnTo>
                  <a:lnTo>
                    <a:pt x="265613" y="528955"/>
                  </a:lnTo>
                  <a:lnTo>
                    <a:pt x="264591" y="528387"/>
                  </a:lnTo>
                  <a:lnTo>
                    <a:pt x="263569" y="524755"/>
                  </a:lnTo>
                  <a:lnTo>
                    <a:pt x="259823" y="519080"/>
                  </a:lnTo>
                  <a:lnTo>
                    <a:pt x="259937" y="515901"/>
                  </a:lnTo>
                  <a:lnTo>
                    <a:pt x="261980" y="513745"/>
                  </a:lnTo>
                  <a:lnTo>
                    <a:pt x="267769" y="511929"/>
                  </a:lnTo>
                  <a:lnTo>
                    <a:pt x="269812" y="509999"/>
                  </a:lnTo>
                  <a:lnTo>
                    <a:pt x="270266" y="507956"/>
                  </a:lnTo>
                  <a:lnTo>
                    <a:pt x="269812" y="503756"/>
                  </a:lnTo>
                  <a:lnTo>
                    <a:pt x="270039" y="501713"/>
                  </a:lnTo>
                  <a:lnTo>
                    <a:pt x="270947" y="500237"/>
                  </a:lnTo>
                  <a:lnTo>
                    <a:pt x="274807" y="496378"/>
                  </a:lnTo>
                  <a:lnTo>
                    <a:pt x="279688" y="488318"/>
                  </a:lnTo>
                  <a:lnTo>
                    <a:pt x="280709" y="485254"/>
                  </a:lnTo>
                  <a:lnTo>
                    <a:pt x="280596" y="484800"/>
                  </a:lnTo>
                  <a:lnTo>
                    <a:pt x="279915" y="483664"/>
                  </a:lnTo>
                  <a:lnTo>
                    <a:pt x="279801" y="483097"/>
                  </a:lnTo>
                  <a:lnTo>
                    <a:pt x="280028" y="482756"/>
                  </a:lnTo>
                  <a:lnTo>
                    <a:pt x="280709" y="482416"/>
                  </a:lnTo>
                  <a:lnTo>
                    <a:pt x="280936" y="482189"/>
                  </a:lnTo>
                  <a:lnTo>
                    <a:pt x="281050" y="481849"/>
                  </a:lnTo>
                  <a:lnTo>
                    <a:pt x="281617" y="479238"/>
                  </a:lnTo>
                  <a:lnTo>
                    <a:pt x="281504" y="478897"/>
                  </a:lnTo>
                  <a:lnTo>
                    <a:pt x="282412" y="478216"/>
                  </a:lnTo>
                  <a:lnTo>
                    <a:pt x="283547" y="477648"/>
                  </a:lnTo>
                  <a:lnTo>
                    <a:pt x="284569" y="476967"/>
                  </a:lnTo>
                  <a:lnTo>
                    <a:pt x="285136" y="475832"/>
                  </a:lnTo>
                  <a:lnTo>
                    <a:pt x="284342" y="472881"/>
                  </a:lnTo>
                  <a:lnTo>
                    <a:pt x="282412" y="471632"/>
                  </a:lnTo>
                  <a:lnTo>
                    <a:pt x="281844" y="471292"/>
                  </a:lnTo>
                  <a:lnTo>
                    <a:pt x="279007" y="470611"/>
                  </a:lnTo>
                  <a:lnTo>
                    <a:pt x="276963" y="470611"/>
                  </a:lnTo>
                  <a:lnTo>
                    <a:pt x="272764" y="472541"/>
                  </a:lnTo>
                  <a:lnTo>
                    <a:pt x="271288" y="472541"/>
                  </a:lnTo>
                  <a:lnTo>
                    <a:pt x="269699" y="471406"/>
                  </a:lnTo>
                  <a:lnTo>
                    <a:pt x="266634" y="467433"/>
                  </a:lnTo>
                  <a:lnTo>
                    <a:pt x="265158" y="466071"/>
                  </a:lnTo>
                  <a:lnTo>
                    <a:pt x="263002" y="465276"/>
                  </a:lnTo>
                  <a:lnTo>
                    <a:pt x="253240" y="463914"/>
                  </a:lnTo>
                  <a:lnTo>
                    <a:pt x="250856" y="464027"/>
                  </a:lnTo>
                  <a:lnTo>
                    <a:pt x="249721" y="464027"/>
                  </a:lnTo>
                  <a:lnTo>
                    <a:pt x="248132" y="463573"/>
                  </a:lnTo>
                  <a:lnTo>
                    <a:pt x="247110" y="462892"/>
                  </a:lnTo>
                  <a:lnTo>
                    <a:pt x="247110" y="462552"/>
                  </a:lnTo>
                  <a:lnTo>
                    <a:pt x="247565" y="462211"/>
                  </a:lnTo>
                  <a:lnTo>
                    <a:pt x="247905" y="461530"/>
                  </a:lnTo>
                  <a:lnTo>
                    <a:pt x="248246" y="459487"/>
                  </a:lnTo>
                  <a:lnTo>
                    <a:pt x="249608" y="455060"/>
                  </a:lnTo>
                  <a:lnTo>
                    <a:pt x="250062" y="452903"/>
                  </a:lnTo>
                  <a:lnTo>
                    <a:pt x="250062" y="450179"/>
                  </a:lnTo>
                  <a:lnTo>
                    <a:pt x="250062" y="449498"/>
                  </a:lnTo>
                  <a:lnTo>
                    <a:pt x="249153" y="448477"/>
                  </a:lnTo>
                  <a:lnTo>
                    <a:pt x="247224" y="448363"/>
                  </a:lnTo>
                  <a:lnTo>
                    <a:pt x="244159" y="447682"/>
                  </a:lnTo>
                  <a:lnTo>
                    <a:pt x="243137" y="447114"/>
                  </a:lnTo>
                  <a:lnTo>
                    <a:pt x="241208" y="445525"/>
                  </a:lnTo>
                  <a:lnTo>
                    <a:pt x="240186" y="444844"/>
                  </a:lnTo>
                  <a:lnTo>
                    <a:pt x="239051" y="444617"/>
                  </a:lnTo>
                  <a:lnTo>
                    <a:pt x="236781" y="444617"/>
                  </a:lnTo>
                  <a:lnTo>
                    <a:pt x="235759" y="444277"/>
                  </a:lnTo>
                  <a:lnTo>
                    <a:pt x="233035" y="441098"/>
                  </a:lnTo>
                  <a:lnTo>
                    <a:pt x="232468" y="436899"/>
                  </a:lnTo>
                  <a:lnTo>
                    <a:pt x="232354" y="432812"/>
                  </a:lnTo>
                  <a:lnTo>
                    <a:pt x="230879" y="429861"/>
                  </a:lnTo>
                  <a:lnTo>
                    <a:pt x="229289" y="429634"/>
                  </a:lnTo>
                  <a:lnTo>
                    <a:pt x="227927" y="430656"/>
                  </a:lnTo>
                  <a:lnTo>
                    <a:pt x="226565" y="431337"/>
                  </a:lnTo>
                  <a:lnTo>
                    <a:pt x="224863" y="430315"/>
                  </a:lnTo>
                  <a:lnTo>
                    <a:pt x="224068" y="428613"/>
                  </a:lnTo>
                  <a:lnTo>
                    <a:pt x="222592" y="421688"/>
                  </a:lnTo>
                  <a:lnTo>
                    <a:pt x="221117" y="418624"/>
                  </a:lnTo>
                  <a:lnTo>
                    <a:pt x="219528" y="417375"/>
                  </a:lnTo>
                  <a:lnTo>
                    <a:pt x="213057" y="417034"/>
                  </a:lnTo>
                  <a:lnTo>
                    <a:pt x="211014" y="416240"/>
                  </a:lnTo>
                  <a:lnTo>
                    <a:pt x="209879" y="415559"/>
                  </a:lnTo>
                  <a:lnTo>
                    <a:pt x="202047" y="411018"/>
                  </a:lnTo>
                  <a:lnTo>
                    <a:pt x="194896" y="406819"/>
                  </a:lnTo>
                  <a:lnTo>
                    <a:pt x="194215" y="405683"/>
                  </a:lnTo>
                  <a:lnTo>
                    <a:pt x="194555" y="405570"/>
                  </a:lnTo>
                  <a:lnTo>
                    <a:pt x="194896" y="403867"/>
                  </a:lnTo>
                  <a:lnTo>
                    <a:pt x="195009" y="401938"/>
                  </a:lnTo>
                  <a:lnTo>
                    <a:pt x="194896" y="401257"/>
                  </a:lnTo>
                  <a:lnTo>
                    <a:pt x="196031" y="400235"/>
                  </a:lnTo>
                  <a:lnTo>
                    <a:pt x="197053" y="400576"/>
                  </a:lnTo>
                  <a:lnTo>
                    <a:pt x="197393" y="400576"/>
                  </a:lnTo>
                  <a:lnTo>
                    <a:pt x="196485" y="398646"/>
                  </a:lnTo>
                  <a:lnTo>
                    <a:pt x="195804" y="397738"/>
                  </a:lnTo>
                  <a:lnTo>
                    <a:pt x="194783" y="396716"/>
                  </a:lnTo>
                  <a:lnTo>
                    <a:pt x="192966" y="395241"/>
                  </a:lnTo>
                  <a:lnTo>
                    <a:pt x="192058" y="394900"/>
                  </a:lnTo>
                  <a:lnTo>
                    <a:pt x="190582" y="394446"/>
                  </a:lnTo>
                  <a:lnTo>
                    <a:pt x="188199" y="394787"/>
                  </a:lnTo>
                  <a:lnTo>
                    <a:pt x="185815" y="395808"/>
                  </a:lnTo>
                  <a:lnTo>
                    <a:pt x="178210" y="401597"/>
                  </a:lnTo>
                  <a:lnTo>
                    <a:pt x="176053" y="402392"/>
                  </a:lnTo>
                  <a:lnTo>
                    <a:pt x="172875" y="402505"/>
                  </a:lnTo>
                  <a:lnTo>
                    <a:pt x="172081" y="403073"/>
                  </a:lnTo>
                  <a:lnTo>
                    <a:pt x="171400" y="404775"/>
                  </a:lnTo>
                  <a:lnTo>
                    <a:pt x="171627" y="406251"/>
                  </a:lnTo>
                  <a:lnTo>
                    <a:pt x="172762" y="408748"/>
                  </a:lnTo>
                  <a:lnTo>
                    <a:pt x="173556" y="411586"/>
                  </a:lnTo>
                  <a:lnTo>
                    <a:pt x="174124" y="412835"/>
                  </a:lnTo>
                  <a:lnTo>
                    <a:pt x="174691" y="413743"/>
                  </a:lnTo>
                  <a:lnTo>
                    <a:pt x="175599" y="413970"/>
                  </a:lnTo>
                  <a:lnTo>
                    <a:pt x="176621" y="413856"/>
                  </a:lnTo>
                  <a:lnTo>
                    <a:pt x="177643" y="413856"/>
                  </a:lnTo>
                  <a:lnTo>
                    <a:pt x="178324" y="414651"/>
                  </a:lnTo>
                  <a:lnTo>
                    <a:pt x="177869" y="417829"/>
                  </a:lnTo>
                  <a:lnTo>
                    <a:pt x="175826" y="422256"/>
                  </a:lnTo>
                  <a:lnTo>
                    <a:pt x="173215" y="426229"/>
                  </a:lnTo>
                  <a:lnTo>
                    <a:pt x="171172" y="428272"/>
                  </a:lnTo>
                  <a:lnTo>
                    <a:pt x="170037" y="428272"/>
                  </a:lnTo>
                  <a:lnTo>
                    <a:pt x="168902" y="427931"/>
                  </a:lnTo>
                  <a:lnTo>
                    <a:pt x="167881" y="427931"/>
                  </a:lnTo>
                  <a:lnTo>
                    <a:pt x="166973" y="428839"/>
                  </a:lnTo>
                  <a:lnTo>
                    <a:pt x="166065" y="430883"/>
                  </a:lnTo>
                  <a:lnTo>
                    <a:pt x="165497" y="431791"/>
                  </a:lnTo>
                  <a:lnTo>
                    <a:pt x="164702" y="432472"/>
                  </a:lnTo>
                  <a:lnTo>
                    <a:pt x="162773" y="433153"/>
                  </a:lnTo>
                  <a:lnTo>
                    <a:pt x="161070" y="433153"/>
                  </a:lnTo>
                  <a:lnTo>
                    <a:pt x="159367" y="433607"/>
                  </a:lnTo>
                  <a:lnTo>
                    <a:pt x="157778" y="435763"/>
                  </a:lnTo>
                  <a:lnTo>
                    <a:pt x="156984" y="439509"/>
                  </a:lnTo>
                  <a:lnTo>
                    <a:pt x="158459" y="441212"/>
                  </a:lnTo>
                  <a:lnTo>
                    <a:pt x="160616" y="442574"/>
                  </a:lnTo>
                  <a:lnTo>
                    <a:pt x="161183" y="444163"/>
                  </a:lnTo>
                  <a:lnTo>
                    <a:pt x="161638" y="445412"/>
                  </a:lnTo>
                  <a:lnTo>
                    <a:pt x="159481" y="448363"/>
                  </a:lnTo>
                  <a:lnTo>
                    <a:pt x="154827" y="450293"/>
                  </a:lnTo>
                  <a:lnTo>
                    <a:pt x="146768" y="451995"/>
                  </a:lnTo>
                  <a:lnTo>
                    <a:pt x="147676" y="446887"/>
                  </a:lnTo>
                  <a:lnTo>
                    <a:pt x="147563" y="443596"/>
                  </a:lnTo>
                  <a:lnTo>
                    <a:pt x="145973" y="441439"/>
                  </a:lnTo>
                  <a:lnTo>
                    <a:pt x="139957" y="438374"/>
                  </a:lnTo>
                  <a:lnTo>
                    <a:pt x="134850" y="434742"/>
                  </a:lnTo>
                  <a:lnTo>
                    <a:pt x="132125" y="433493"/>
                  </a:lnTo>
                  <a:lnTo>
                    <a:pt x="126904" y="432926"/>
                  </a:lnTo>
                  <a:lnTo>
                    <a:pt x="125769" y="432585"/>
                  </a:lnTo>
                  <a:lnTo>
                    <a:pt x="124520" y="432131"/>
                  </a:lnTo>
                  <a:lnTo>
                    <a:pt x="118617" y="426342"/>
                  </a:lnTo>
                  <a:lnTo>
                    <a:pt x="118390" y="426115"/>
                  </a:lnTo>
                  <a:lnTo>
                    <a:pt x="115099" y="422823"/>
                  </a:lnTo>
                  <a:lnTo>
                    <a:pt x="109310" y="418737"/>
                  </a:lnTo>
                  <a:lnTo>
                    <a:pt x="108402" y="417715"/>
                  </a:lnTo>
                  <a:lnTo>
                    <a:pt x="107721" y="416467"/>
                  </a:lnTo>
                  <a:lnTo>
                    <a:pt x="107153" y="415105"/>
                  </a:lnTo>
                  <a:lnTo>
                    <a:pt x="106472" y="414083"/>
                  </a:lnTo>
                  <a:lnTo>
                    <a:pt x="105223" y="413629"/>
                  </a:lnTo>
                  <a:lnTo>
                    <a:pt x="104315" y="414083"/>
                  </a:lnTo>
                  <a:lnTo>
                    <a:pt x="102045" y="416467"/>
                  </a:lnTo>
                  <a:lnTo>
                    <a:pt x="100910" y="417148"/>
                  </a:lnTo>
                  <a:lnTo>
                    <a:pt x="97618" y="417375"/>
                  </a:lnTo>
                  <a:lnTo>
                    <a:pt x="94440" y="417148"/>
                  </a:lnTo>
                  <a:lnTo>
                    <a:pt x="92170" y="416240"/>
                  </a:lnTo>
                  <a:lnTo>
                    <a:pt x="90127" y="414651"/>
                  </a:lnTo>
                  <a:lnTo>
                    <a:pt x="88310" y="412267"/>
                  </a:lnTo>
                  <a:lnTo>
                    <a:pt x="85473" y="407045"/>
                  </a:lnTo>
                  <a:lnTo>
                    <a:pt x="84678" y="406932"/>
                  </a:lnTo>
                  <a:lnTo>
                    <a:pt x="83883" y="407726"/>
                  </a:lnTo>
                  <a:lnTo>
                    <a:pt x="82635" y="408181"/>
                  </a:lnTo>
                  <a:lnTo>
                    <a:pt x="80592" y="407954"/>
                  </a:lnTo>
                  <a:lnTo>
                    <a:pt x="76278" y="406705"/>
                  </a:lnTo>
                  <a:lnTo>
                    <a:pt x="74235" y="405683"/>
                  </a:lnTo>
                  <a:lnTo>
                    <a:pt x="72532" y="404094"/>
                  </a:lnTo>
                  <a:lnTo>
                    <a:pt x="69581" y="400121"/>
                  </a:lnTo>
                  <a:lnTo>
                    <a:pt x="69354" y="399895"/>
                  </a:lnTo>
                  <a:lnTo>
                    <a:pt x="65949" y="397057"/>
                  </a:lnTo>
                  <a:lnTo>
                    <a:pt x="64928" y="395581"/>
                  </a:lnTo>
                  <a:lnTo>
                    <a:pt x="63225" y="391835"/>
                  </a:lnTo>
                  <a:lnTo>
                    <a:pt x="62090" y="390133"/>
                  </a:lnTo>
                  <a:lnTo>
                    <a:pt x="56414" y="384117"/>
                  </a:lnTo>
                  <a:lnTo>
                    <a:pt x="52328" y="377987"/>
                  </a:lnTo>
                  <a:lnTo>
                    <a:pt x="50739" y="376852"/>
                  </a:lnTo>
                  <a:lnTo>
                    <a:pt x="37458" y="370836"/>
                  </a:lnTo>
                  <a:lnTo>
                    <a:pt x="34961" y="368679"/>
                  </a:lnTo>
                  <a:lnTo>
                    <a:pt x="33372" y="365160"/>
                  </a:lnTo>
                  <a:lnTo>
                    <a:pt x="33258" y="361301"/>
                  </a:lnTo>
                  <a:lnTo>
                    <a:pt x="35188" y="358236"/>
                  </a:lnTo>
                  <a:lnTo>
                    <a:pt x="37344" y="358236"/>
                  </a:lnTo>
                  <a:lnTo>
                    <a:pt x="38480" y="355966"/>
                  </a:lnTo>
                  <a:lnTo>
                    <a:pt x="39388" y="353015"/>
                  </a:lnTo>
                  <a:lnTo>
                    <a:pt x="40750" y="350858"/>
                  </a:lnTo>
                  <a:lnTo>
                    <a:pt x="41771" y="350518"/>
                  </a:lnTo>
                  <a:lnTo>
                    <a:pt x="44269" y="350972"/>
                  </a:lnTo>
                  <a:lnTo>
                    <a:pt x="45404" y="350972"/>
                  </a:lnTo>
                  <a:lnTo>
                    <a:pt x="46539" y="350291"/>
                  </a:lnTo>
                  <a:lnTo>
                    <a:pt x="48809" y="348475"/>
                  </a:lnTo>
                  <a:lnTo>
                    <a:pt x="49831" y="348134"/>
                  </a:lnTo>
                  <a:lnTo>
                    <a:pt x="51420" y="349156"/>
                  </a:lnTo>
                  <a:lnTo>
                    <a:pt x="53122" y="351312"/>
                  </a:lnTo>
                  <a:lnTo>
                    <a:pt x="54484" y="353809"/>
                  </a:lnTo>
                  <a:lnTo>
                    <a:pt x="55279" y="356080"/>
                  </a:lnTo>
                  <a:lnTo>
                    <a:pt x="56074" y="357215"/>
                  </a:lnTo>
                  <a:lnTo>
                    <a:pt x="56868" y="356080"/>
                  </a:lnTo>
                  <a:lnTo>
                    <a:pt x="58117" y="353128"/>
                  </a:lnTo>
                  <a:lnTo>
                    <a:pt x="59252" y="353015"/>
                  </a:lnTo>
                  <a:lnTo>
                    <a:pt x="62884" y="354491"/>
                  </a:lnTo>
                  <a:lnTo>
                    <a:pt x="63679" y="354037"/>
                  </a:lnTo>
                  <a:lnTo>
                    <a:pt x="63906" y="353469"/>
                  </a:lnTo>
                  <a:lnTo>
                    <a:pt x="63679" y="352901"/>
                  </a:lnTo>
                  <a:lnTo>
                    <a:pt x="62998" y="352220"/>
                  </a:lnTo>
                  <a:lnTo>
                    <a:pt x="62544" y="350858"/>
                  </a:lnTo>
                  <a:lnTo>
                    <a:pt x="62430" y="349042"/>
                  </a:lnTo>
                  <a:lnTo>
                    <a:pt x="62657" y="347112"/>
                  </a:lnTo>
                  <a:lnTo>
                    <a:pt x="63111" y="345523"/>
                  </a:lnTo>
                  <a:lnTo>
                    <a:pt x="65609" y="343026"/>
                  </a:lnTo>
                  <a:lnTo>
                    <a:pt x="65495" y="339507"/>
                  </a:lnTo>
                  <a:lnTo>
                    <a:pt x="63111" y="332129"/>
                  </a:lnTo>
                  <a:lnTo>
                    <a:pt x="61182" y="327702"/>
                  </a:lnTo>
                  <a:lnTo>
                    <a:pt x="50285" y="318508"/>
                  </a:lnTo>
                  <a:lnTo>
                    <a:pt x="45063" y="310108"/>
                  </a:lnTo>
                  <a:lnTo>
                    <a:pt x="42112" y="306249"/>
                  </a:lnTo>
                  <a:lnTo>
                    <a:pt x="38820" y="303638"/>
                  </a:lnTo>
                  <a:lnTo>
                    <a:pt x="37685" y="302957"/>
                  </a:lnTo>
                  <a:lnTo>
                    <a:pt x="38820" y="301822"/>
                  </a:lnTo>
                  <a:lnTo>
                    <a:pt x="39047" y="300914"/>
                  </a:lnTo>
                  <a:lnTo>
                    <a:pt x="38593" y="299211"/>
                  </a:lnTo>
                  <a:lnTo>
                    <a:pt x="38593" y="298303"/>
                  </a:lnTo>
                  <a:lnTo>
                    <a:pt x="39161" y="297055"/>
                  </a:lnTo>
                  <a:lnTo>
                    <a:pt x="39955" y="296260"/>
                  </a:lnTo>
                  <a:lnTo>
                    <a:pt x="41998" y="295579"/>
                  </a:lnTo>
                  <a:lnTo>
                    <a:pt x="43361" y="295466"/>
                  </a:lnTo>
                  <a:lnTo>
                    <a:pt x="44609" y="295920"/>
                  </a:lnTo>
                  <a:lnTo>
                    <a:pt x="47106" y="297622"/>
                  </a:lnTo>
                  <a:lnTo>
                    <a:pt x="49604" y="300006"/>
                  </a:lnTo>
                  <a:lnTo>
                    <a:pt x="50852" y="300801"/>
                  </a:lnTo>
                  <a:lnTo>
                    <a:pt x="52215" y="300687"/>
                  </a:lnTo>
                  <a:lnTo>
                    <a:pt x="53690" y="300233"/>
                  </a:lnTo>
                  <a:lnTo>
                    <a:pt x="58798" y="299892"/>
                  </a:lnTo>
                  <a:lnTo>
                    <a:pt x="64360" y="300460"/>
                  </a:lnTo>
                  <a:lnTo>
                    <a:pt x="66744" y="300233"/>
                  </a:lnTo>
                  <a:lnTo>
                    <a:pt x="69014" y="299439"/>
                  </a:lnTo>
                  <a:lnTo>
                    <a:pt x="72987" y="296487"/>
                  </a:lnTo>
                  <a:lnTo>
                    <a:pt x="74689" y="294671"/>
                  </a:lnTo>
                  <a:lnTo>
                    <a:pt x="75484" y="292514"/>
                  </a:lnTo>
                  <a:lnTo>
                    <a:pt x="74803" y="290017"/>
                  </a:lnTo>
                  <a:lnTo>
                    <a:pt x="73554" y="288882"/>
                  </a:lnTo>
                  <a:lnTo>
                    <a:pt x="72646" y="289223"/>
                  </a:lnTo>
                  <a:lnTo>
                    <a:pt x="72079" y="290017"/>
                  </a:lnTo>
                  <a:lnTo>
                    <a:pt x="71738" y="290358"/>
                  </a:lnTo>
                  <a:lnTo>
                    <a:pt x="70830" y="289676"/>
                  </a:lnTo>
                  <a:lnTo>
                    <a:pt x="69241" y="287747"/>
                  </a:lnTo>
                  <a:lnTo>
                    <a:pt x="66063" y="285931"/>
                  </a:lnTo>
                  <a:lnTo>
                    <a:pt x="65495" y="285136"/>
                  </a:lnTo>
                  <a:lnTo>
                    <a:pt x="63792" y="282525"/>
                  </a:lnTo>
                  <a:lnTo>
                    <a:pt x="62317" y="281163"/>
                  </a:lnTo>
                  <a:lnTo>
                    <a:pt x="61749" y="280255"/>
                  </a:lnTo>
                  <a:lnTo>
                    <a:pt x="61522" y="277872"/>
                  </a:lnTo>
                  <a:lnTo>
                    <a:pt x="60728" y="276850"/>
                  </a:lnTo>
                  <a:lnTo>
                    <a:pt x="60160" y="276850"/>
                  </a:lnTo>
                  <a:lnTo>
                    <a:pt x="59025" y="277985"/>
                  </a:lnTo>
                  <a:lnTo>
                    <a:pt x="58457" y="278099"/>
                  </a:lnTo>
                  <a:lnTo>
                    <a:pt x="57776" y="277758"/>
                  </a:lnTo>
                  <a:lnTo>
                    <a:pt x="56755" y="276737"/>
                  </a:lnTo>
                  <a:lnTo>
                    <a:pt x="52555" y="273558"/>
                  </a:lnTo>
                  <a:lnTo>
                    <a:pt x="50739" y="271629"/>
                  </a:lnTo>
                  <a:lnTo>
                    <a:pt x="50171" y="269926"/>
                  </a:lnTo>
                  <a:lnTo>
                    <a:pt x="49944" y="267202"/>
                  </a:lnTo>
                  <a:lnTo>
                    <a:pt x="48695" y="264250"/>
                  </a:lnTo>
                  <a:lnTo>
                    <a:pt x="46993" y="261753"/>
                  </a:lnTo>
                  <a:lnTo>
                    <a:pt x="45404" y="260391"/>
                  </a:lnTo>
                  <a:lnTo>
                    <a:pt x="44269" y="260164"/>
                  </a:lnTo>
                  <a:lnTo>
                    <a:pt x="41090" y="260959"/>
                  </a:lnTo>
                  <a:lnTo>
                    <a:pt x="39728" y="260845"/>
                  </a:lnTo>
                  <a:lnTo>
                    <a:pt x="38820" y="260618"/>
                  </a:lnTo>
                  <a:lnTo>
                    <a:pt x="36777" y="259596"/>
                  </a:lnTo>
                  <a:lnTo>
                    <a:pt x="32577" y="258689"/>
                  </a:lnTo>
                  <a:lnTo>
                    <a:pt x="30647" y="257780"/>
                  </a:lnTo>
                  <a:lnTo>
                    <a:pt x="28945" y="255624"/>
                  </a:lnTo>
                  <a:lnTo>
                    <a:pt x="26788" y="250970"/>
                  </a:lnTo>
                  <a:lnTo>
                    <a:pt x="25993" y="248246"/>
                  </a:lnTo>
                  <a:lnTo>
                    <a:pt x="25880" y="245635"/>
                  </a:lnTo>
                  <a:lnTo>
                    <a:pt x="26675" y="242797"/>
                  </a:lnTo>
                  <a:lnTo>
                    <a:pt x="28037" y="241094"/>
                  </a:lnTo>
                  <a:lnTo>
                    <a:pt x="29172" y="239051"/>
                  </a:lnTo>
                  <a:lnTo>
                    <a:pt x="29399" y="235306"/>
                  </a:lnTo>
                  <a:lnTo>
                    <a:pt x="27810" y="229290"/>
                  </a:lnTo>
                  <a:lnTo>
                    <a:pt x="28037" y="227133"/>
                  </a:lnTo>
                  <a:lnTo>
                    <a:pt x="31442" y="225998"/>
                  </a:lnTo>
                  <a:lnTo>
                    <a:pt x="32237" y="225317"/>
                  </a:lnTo>
                  <a:lnTo>
                    <a:pt x="32918" y="224408"/>
                  </a:lnTo>
                  <a:lnTo>
                    <a:pt x="33485" y="223273"/>
                  </a:lnTo>
                  <a:lnTo>
                    <a:pt x="33712" y="222365"/>
                  </a:lnTo>
                  <a:lnTo>
                    <a:pt x="33599" y="220209"/>
                  </a:lnTo>
                  <a:lnTo>
                    <a:pt x="33826" y="219301"/>
                  </a:lnTo>
                  <a:lnTo>
                    <a:pt x="34280" y="218733"/>
                  </a:lnTo>
                  <a:lnTo>
                    <a:pt x="35301" y="218166"/>
                  </a:lnTo>
                  <a:lnTo>
                    <a:pt x="35755" y="217711"/>
                  </a:lnTo>
                  <a:lnTo>
                    <a:pt x="40296" y="209879"/>
                  </a:lnTo>
                  <a:lnTo>
                    <a:pt x="41658" y="205793"/>
                  </a:lnTo>
                  <a:lnTo>
                    <a:pt x="42339" y="204544"/>
                  </a:lnTo>
                  <a:lnTo>
                    <a:pt x="43361" y="203409"/>
                  </a:lnTo>
                  <a:lnTo>
                    <a:pt x="45290" y="201820"/>
                  </a:lnTo>
                  <a:lnTo>
                    <a:pt x="46199" y="200458"/>
                  </a:lnTo>
                  <a:lnTo>
                    <a:pt x="47220" y="197961"/>
                  </a:lnTo>
                  <a:lnTo>
                    <a:pt x="50625" y="181502"/>
                  </a:lnTo>
                  <a:lnTo>
                    <a:pt x="51079" y="180821"/>
                  </a:lnTo>
                  <a:lnTo>
                    <a:pt x="51647" y="180707"/>
                  </a:lnTo>
                  <a:lnTo>
                    <a:pt x="51987" y="180367"/>
                  </a:lnTo>
                  <a:lnTo>
                    <a:pt x="51874" y="179005"/>
                  </a:lnTo>
                  <a:lnTo>
                    <a:pt x="51647" y="177869"/>
                  </a:lnTo>
                  <a:lnTo>
                    <a:pt x="51193" y="177075"/>
                  </a:lnTo>
                  <a:lnTo>
                    <a:pt x="50625" y="176507"/>
                  </a:lnTo>
                  <a:lnTo>
                    <a:pt x="50058" y="175826"/>
                  </a:lnTo>
                  <a:lnTo>
                    <a:pt x="49717" y="175373"/>
                  </a:lnTo>
                  <a:lnTo>
                    <a:pt x="49717" y="175486"/>
                  </a:lnTo>
                  <a:lnTo>
                    <a:pt x="49490" y="175599"/>
                  </a:lnTo>
                  <a:lnTo>
                    <a:pt x="48468" y="175713"/>
                  </a:lnTo>
                  <a:lnTo>
                    <a:pt x="47561" y="175373"/>
                  </a:lnTo>
                  <a:lnTo>
                    <a:pt x="45631" y="173556"/>
                  </a:lnTo>
                  <a:lnTo>
                    <a:pt x="44723" y="173556"/>
                  </a:lnTo>
                  <a:lnTo>
                    <a:pt x="43928" y="174010"/>
                  </a:lnTo>
                  <a:lnTo>
                    <a:pt x="43020" y="174124"/>
                  </a:lnTo>
                  <a:lnTo>
                    <a:pt x="38707" y="173216"/>
                  </a:lnTo>
                  <a:lnTo>
                    <a:pt x="37799" y="173443"/>
                  </a:lnTo>
                  <a:lnTo>
                    <a:pt x="36096" y="174124"/>
                  </a:lnTo>
                  <a:lnTo>
                    <a:pt x="35074" y="174124"/>
                  </a:lnTo>
                  <a:lnTo>
                    <a:pt x="34620" y="173443"/>
                  </a:lnTo>
                  <a:lnTo>
                    <a:pt x="34280" y="172308"/>
                  </a:lnTo>
                  <a:lnTo>
                    <a:pt x="33712" y="171513"/>
                  </a:lnTo>
                  <a:lnTo>
                    <a:pt x="32464" y="171853"/>
                  </a:lnTo>
                  <a:lnTo>
                    <a:pt x="23723" y="178210"/>
                  </a:lnTo>
                  <a:lnTo>
                    <a:pt x="22134" y="178778"/>
                  </a:lnTo>
                  <a:lnTo>
                    <a:pt x="20091" y="179118"/>
                  </a:lnTo>
                  <a:lnTo>
                    <a:pt x="17026" y="180140"/>
                  </a:lnTo>
                  <a:lnTo>
                    <a:pt x="14983" y="176167"/>
                  </a:lnTo>
                  <a:lnTo>
                    <a:pt x="14756" y="173443"/>
                  </a:lnTo>
                  <a:lnTo>
                    <a:pt x="17367" y="171967"/>
                  </a:lnTo>
                  <a:lnTo>
                    <a:pt x="18729" y="172421"/>
                  </a:lnTo>
                  <a:lnTo>
                    <a:pt x="20659" y="174578"/>
                  </a:lnTo>
                  <a:lnTo>
                    <a:pt x="22021" y="174805"/>
                  </a:lnTo>
                  <a:lnTo>
                    <a:pt x="23156" y="174124"/>
                  </a:lnTo>
                  <a:lnTo>
                    <a:pt x="24064" y="172989"/>
                  </a:lnTo>
                  <a:lnTo>
                    <a:pt x="25540" y="170378"/>
                  </a:lnTo>
                  <a:lnTo>
                    <a:pt x="26448" y="169810"/>
                  </a:lnTo>
                  <a:lnTo>
                    <a:pt x="27583" y="169356"/>
                  </a:lnTo>
                  <a:lnTo>
                    <a:pt x="28264" y="168335"/>
                  </a:lnTo>
                  <a:lnTo>
                    <a:pt x="27923" y="166292"/>
                  </a:lnTo>
                  <a:lnTo>
                    <a:pt x="27015" y="165270"/>
                  </a:lnTo>
                  <a:lnTo>
                    <a:pt x="24972" y="166065"/>
                  </a:lnTo>
                  <a:lnTo>
                    <a:pt x="23950" y="165043"/>
                  </a:lnTo>
                  <a:lnTo>
                    <a:pt x="23723" y="163681"/>
                  </a:lnTo>
                  <a:lnTo>
                    <a:pt x="24064" y="161978"/>
                  </a:lnTo>
                  <a:lnTo>
                    <a:pt x="24518" y="160389"/>
                  </a:lnTo>
                  <a:lnTo>
                    <a:pt x="24745" y="159140"/>
                  </a:lnTo>
                  <a:lnTo>
                    <a:pt x="24631" y="157665"/>
                  </a:lnTo>
                  <a:lnTo>
                    <a:pt x="23837" y="153579"/>
                  </a:lnTo>
                  <a:lnTo>
                    <a:pt x="23497" y="150287"/>
                  </a:lnTo>
                  <a:lnTo>
                    <a:pt x="23156" y="148925"/>
                  </a:lnTo>
                  <a:lnTo>
                    <a:pt x="22361" y="147222"/>
                  </a:lnTo>
                  <a:lnTo>
                    <a:pt x="21680" y="146314"/>
                  </a:lnTo>
                  <a:lnTo>
                    <a:pt x="20772" y="145406"/>
                  </a:lnTo>
                  <a:lnTo>
                    <a:pt x="19977" y="144384"/>
                  </a:lnTo>
                  <a:lnTo>
                    <a:pt x="19864" y="143135"/>
                  </a:lnTo>
                  <a:lnTo>
                    <a:pt x="21340" y="141773"/>
                  </a:lnTo>
                  <a:lnTo>
                    <a:pt x="26788" y="142341"/>
                  </a:lnTo>
                  <a:lnTo>
                    <a:pt x="28831" y="141887"/>
                  </a:lnTo>
                  <a:lnTo>
                    <a:pt x="29172" y="139730"/>
                  </a:lnTo>
                  <a:lnTo>
                    <a:pt x="27923" y="137120"/>
                  </a:lnTo>
                  <a:lnTo>
                    <a:pt x="27242" y="135076"/>
                  </a:lnTo>
                  <a:lnTo>
                    <a:pt x="29399" y="134622"/>
                  </a:lnTo>
                  <a:lnTo>
                    <a:pt x="30534" y="135190"/>
                  </a:lnTo>
                  <a:lnTo>
                    <a:pt x="32350" y="137801"/>
                  </a:lnTo>
                  <a:lnTo>
                    <a:pt x="33372" y="138822"/>
                  </a:lnTo>
                  <a:lnTo>
                    <a:pt x="35188" y="139503"/>
                  </a:lnTo>
                  <a:lnTo>
                    <a:pt x="37231" y="139617"/>
                  </a:lnTo>
                  <a:lnTo>
                    <a:pt x="41317" y="139049"/>
                  </a:lnTo>
                  <a:lnTo>
                    <a:pt x="41771" y="138709"/>
                  </a:lnTo>
                  <a:lnTo>
                    <a:pt x="42112" y="138141"/>
                  </a:lnTo>
                  <a:lnTo>
                    <a:pt x="42452" y="137574"/>
                  </a:lnTo>
                  <a:lnTo>
                    <a:pt x="43134" y="137233"/>
                  </a:lnTo>
                  <a:lnTo>
                    <a:pt x="43588" y="137460"/>
                  </a:lnTo>
                  <a:lnTo>
                    <a:pt x="44382" y="138709"/>
                  </a:lnTo>
                  <a:lnTo>
                    <a:pt x="44836" y="139049"/>
                  </a:lnTo>
                  <a:lnTo>
                    <a:pt x="53236" y="138709"/>
                  </a:lnTo>
                  <a:lnTo>
                    <a:pt x="53577" y="138368"/>
                  </a:lnTo>
                  <a:lnTo>
                    <a:pt x="54712" y="137233"/>
                  </a:lnTo>
                  <a:lnTo>
                    <a:pt x="54939" y="134055"/>
                  </a:lnTo>
                  <a:lnTo>
                    <a:pt x="53917" y="131331"/>
                  </a:lnTo>
                  <a:lnTo>
                    <a:pt x="52101" y="130422"/>
                  </a:lnTo>
                  <a:lnTo>
                    <a:pt x="50625" y="127812"/>
                  </a:lnTo>
                  <a:lnTo>
                    <a:pt x="31102" y="122704"/>
                  </a:lnTo>
                  <a:lnTo>
                    <a:pt x="27469" y="120888"/>
                  </a:lnTo>
                  <a:lnTo>
                    <a:pt x="24972" y="117936"/>
                  </a:lnTo>
                  <a:lnTo>
                    <a:pt x="24745" y="116688"/>
                  </a:lnTo>
                  <a:lnTo>
                    <a:pt x="24631" y="115099"/>
                  </a:lnTo>
                  <a:lnTo>
                    <a:pt x="24291" y="113737"/>
                  </a:lnTo>
                  <a:lnTo>
                    <a:pt x="23269" y="113169"/>
                  </a:lnTo>
                  <a:lnTo>
                    <a:pt x="19296" y="113169"/>
                  </a:lnTo>
                  <a:lnTo>
                    <a:pt x="17367" y="112715"/>
                  </a:lnTo>
                  <a:lnTo>
                    <a:pt x="15664" y="111467"/>
                  </a:lnTo>
                  <a:lnTo>
                    <a:pt x="14189" y="109650"/>
                  </a:lnTo>
                  <a:lnTo>
                    <a:pt x="12940" y="107494"/>
                  </a:lnTo>
                  <a:lnTo>
                    <a:pt x="18048" y="105110"/>
                  </a:lnTo>
                  <a:lnTo>
                    <a:pt x="18956" y="103748"/>
                  </a:lnTo>
                  <a:lnTo>
                    <a:pt x="18389" y="102159"/>
                  </a:lnTo>
                  <a:lnTo>
                    <a:pt x="16459" y="100116"/>
                  </a:lnTo>
                  <a:lnTo>
                    <a:pt x="15551" y="99207"/>
                  </a:lnTo>
                  <a:lnTo>
                    <a:pt x="14870" y="96710"/>
                  </a:lnTo>
                  <a:lnTo>
                    <a:pt x="16118" y="93305"/>
                  </a:lnTo>
                  <a:lnTo>
                    <a:pt x="16913" y="93419"/>
                  </a:lnTo>
                  <a:lnTo>
                    <a:pt x="22702" y="94213"/>
                  </a:lnTo>
                  <a:lnTo>
                    <a:pt x="25540" y="91489"/>
                  </a:lnTo>
                  <a:lnTo>
                    <a:pt x="24405" y="89446"/>
                  </a:lnTo>
                  <a:lnTo>
                    <a:pt x="23156" y="88765"/>
                  </a:lnTo>
                  <a:lnTo>
                    <a:pt x="21794" y="88424"/>
                  </a:lnTo>
                  <a:lnTo>
                    <a:pt x="20205" y="87629"/>
                  </a:lnTo>
                  <a:lnTo>
                    <a:pt x="19183" y="86835"/>
                  </a:lnTo>
                  <a:lnTo>
                    <a:pt x="18729" y="86267"/>
                  </a:lnTo>
                  <a:lnTo>
                    <a:pt x="18389" y="85586"/>
                  </a:lnTo>
                  <a:lnTo>
                    <a:pt x="17821" y="84451"/>
                  </a:lnTo>
                  <a:lnTo>
                    <a:pt x="16913" y="83770"/>
                  </a:lnTo>
                  <a:lnTo>
                    <a:pt x="16005" y="83997"/>
                  </a:lnTo>
                  <a:lnTo>
                    <a:pt x="15210" y="84565"/>
                  </a:lnTo>
                  <a:lnTo>
                    <a:pt x="13508" y="85473"/>
                  </a:lnTo>
                  <a:lnTo>
                    <a:pt x="12486" y="86608"/>
                  </a:lnTo>
                  <a:lnTo>
                    <a:pt x="11237" y="87629"/>
                  </a:lnTo>
                  <a:lnTo>
                    <a:pt x="9421" y="87629"/>
                  </a:lnTo>
                  <a:lnTo>
                    <a:pt x="8513" y="86721"/>
                  </a:lnTo>
                  <a:lnTo>
                    <a:pt x="6583" y="83543"/>
                  </a:lnTo>
                  <a:lnTo>
                    <a:pt x="5789" y="82862"/>
                  </a:lnTo>
                  <a:lnTo>
                    <a:pt x="6129" y="81727"/>
                  </a:lnTo>
                  <a:lnTo>
                    <a:pt x="6243" y="79116"/>
                  </a:lnTo>
                  <a:lnTo>
                    <a:pt x="6697" y="76505"/>
                  </a:lnTo>
                  <a:lnTo>
                    <a:pt x="7832" y="75370"/>
                  </a:lnTo>
                  <a:lnTo>
                    <a:pt x="8854" y="74576"/>
                  </a:lnTo>
                  <a:lnTo>
                    <a:pt x="11464" y="70830"/>
                  </a:lnTo>
                  <a:lnTo>
                    <a:pt x="12032" y="69695"/>
                  </a:lnTo>
                  <a:lnTo>
                    <a:pt x="11464" y="67765"/>
                  </a:lnTo>
                  <a:lnTo>
                    <a:pt x="10102" y="66516"/>
                  </a:lnTo>
                  <a:lnTo>
                    <a:pt x="8400" y="65609"/>
                  </a:lnTo>
                  <a:lnTo>
                    <a:pt x="7038" y="64587"/>
                  </a:lnTo>
                  <a:lnTo>
                    <a:pt x="6243" y="62771"/>
                  </a:lnTo>
                  <a:lnTo>
                    <a:pt x="5789" y="58571"/>
                  </a:lnTo>
                  <a:lnTo>
                    <a:pt x="5335" y="56528"/>
                  </a:lnTo>
                  <a:lnTo>
                    <a:pt x="2497" y="53009"/>
                  </a:lnTo>
                  <a:lnTo>
                    <a:pt x="1816" y="51874"/>
                  </a:lnTo>
                  <a:lnTo>
                    <a:pt x="341" y="50398"/>
                  </a:lnTo>
                  <a:lnTo>
                    <a:pt x="0" y="49490"/>
                  </a:lnTo>
                  <a:lnTo>
                    <a:pt x="227" y="48923"/>
                  </a:lnTo>
                  <a:lnTo>
                    <a:pt x="567" y="48355"/>
                  </a:lnTo>
                  <a:lnTo>
                    <a:pt x="795" y="47561"/>
                  </a:lnTo>
                  <a:lnTo>
                    <a:pt x="1135" y="43815"/>
                  </a:lnTo>
                  <a:lnTo>
                    <a:pt x="4200" y="43474"/>
                  </a:lnTo>
                  <a:lnTo>
                    <a:pt x="5448" y="43247"/>
                  </a:lnTo>
                  <a:lnTo>
                    <a:pt x="6129" y="42339"/>
                  </a:lnTo>
                  <a:lnTo>
                    <a:pt x="5789" y="41204"/>
                  </a:lnTo>
                  <a:lnTo>
                    <a:pt x="4767" y="40069"/>
                  </a:lnTo>
                  <a:lnTo>
                    <a:pt x="2724" y="38480"/>
                  </a:lnTo>
                  <a:lnTo>
                    <a:pt x="3632" y="37458"/>
                  </a:lnTo>
                  <a:lnTo>
                    <a:pt x="4427" y="36777"/>
                  </a:lnTo>
                  <a:lnTo>
                    <a:pt x="6129" y="35642"/>
                  </a:lnTo>
                  <a:lnTo>
                    <a:pt x="5562" y="33485"/>
                  </a:lnTo>
                  <a:lnTo>
                    <a:pt x="11464" y="33939"/>
                  </a:lnTo>
                  <a:lnTo>
                    <a:pt x="13280" y="34734"/>
                  </a:lnTo>
                  <a:lnTo>
                    <a:pt x="13848" y="34507"/>
                  </a:lnTo>
                  <a:lnTo>
                    <a:pt x="13961" y="34053"/>
                  </a:lnTo>
                  <a:lnTo>
                    <a:pt x="13735" y="33485"/>
                  </a:lnTo>
                  <a:lnTo>
                    <a:pt x="12940" y="32350"/>
                  </a:lnTo>
                  <a:lnTo>
                    <a:pt x="12827" y="31783"/>
                  </a:lnTo>
                  <a:lnTo>
                    <a:pt x="12940" y="31329"/>
                  </a:lnTo>
                  <a:lnTo>
                    <a:pt x="13280" y="30875"/>
                  </a:lnTo>
                  <a:lnTo>
                    <a:pt x="15551" y="29285"/>
                  </a:lnTo>
                  <a:lnTo>
                    <a:pt x="18048" y="29626"/>
                  </a:lnTo>
                  <a:lnTo>
                    <a:pt x="19751" y="29172"/>
                  </a:lnTo>
                  <a:lnTo>
                    <a:pt x="19864" y="25086"/>
                  </a:lnTo>
                  <a:lnTo>
                    <a:pt x="21340" y="22475"/>
                  </a:lnTo>
                  <a:lnTo>
                    <a:pt x="23610" y="21567"/>
                  </a:lnTo>
                  <a:lnTo>
                    <a:pt x="25767" y="22361"/>
                  </a:lnTo>
                  <a:lnTo>
                    <a:pt x="27242" y="25086"/>
                  </a:lnTo>
                  <a:lnTo>
                    <a:pt x="27242" y="25086"/>
                  </a:lnTo>
                  <a:lnTo>
                    <a:pt x="29399" y="26334"/>
                  </a:lnTo>
                  <a:lnTo>
                    <a:pt x="37912" y="27242"/>
                  </a:lnTo>
                  <a:lnTo>
                    <a:pt x="40636" y="26675"/>
                  </a:lnTo>
                  <a:lnTo>
                    <a:pt x="41771" y="25313"/>
                  </a:lnTo>
                  <a:lnTo>
                    <a:pt x="42226" y="23610"/>
                  </a:lnTo>
                  <a:lnTo>
                    <a:pt x="42907" y="21907"/>
                  </a:lnTo>
                  <a:lnTo>
                    <a:pt x="44042" y="21113"/>
                  </a:lnTo>
                  <a:lnTo>
                    <a:pt x="44836" y="20432"/>
                  </a:lnTo>
                  <a:lnTo>
                    <a:pt x="46652" y="20091"/>
                  </a:lnTo>
                  <a:lnTo>
                    <a:pt x="50285" y="20091"/>
                  </a:lnTo>
                  <a:lnTo>
                    <a:pt x="51874" y="19524"/>
                  </a:lnTo>
                  <a:lnTo>
                    <a:pt x="52896" y="18389"/>
                  </a:lnTo>
                  <a:lnTo>
                    <a:pt x="53577" y="17026"/>
                  </a:lnTo>
                  <a:lnTo>
                    <a:pt x="54371" y="15778"/>
                  </a:lnTo>
                  <a:lnTo>
                    <a:pt x="55620" y="15210"/>
                  </a:lnTo>
                  <a:lnTo>
                    <a:pt x="56641" y="15097"/>
                  </a:lnTo>
                  <a:lnTo>
                    <a:pt x="57436" y="14756"/>
                  </a:lnTo>
                  <a:lnTo>
                    <a:pt x="59025" y="13394"/>
                  </a:lnTo>
                  <a:lnTo>
                    <a:pt x="59706" y="12373"/>
                  </a:lnTo>
                  <a:lnTo>
                    <a:pt x="60160" y="11351"/>
                  </a:lnTo>
                  <a:lnTo>
                    <a:pt x="60841" y="10443"/>
                  </a:lnTo>
                  <a:lnTo>
                    <a:pt x="63452" y="9081"/>
                  </a:lnTo>
                  <a:lnTo>
                    <a:pt x="63225" y="7946"/>
                  </a:lnTo>
                  <a:lnTo>
                    <a:pt x="62544" y="6697"/>
                  </a:lnTo>
                  <a:lnTo>
                    <a:pt x="62317" y="5562"/>
                  </a:lnTo>
                  <a:lnTo>
                    <a:pt x="63679" y="3973"/>
                  </a:lnTo>
                  <a:lnTo>
                    <a:pt x="65949" y="2497"/>
                  </a:lnTo>
                  <a:lnTo>
                    <a:pt x="68333" y="1362"/>
                  </a:lnTo>
                  <a:lnTo>
                    <a:pt x="70149" y="1022"/>
                  </a:lnTo>
                  <a:lnTo>
                    <a:pt x="72192" y="1135"/>
                  </a:lnTo>
                  <a:lnTo>
                    <a:pt x="77867" y="0"/>
                  </a:lnTo>
                  <a:lnTo>
                    <a:pt x="79911" y="114"/>
                  </a:lnTo>
                  <a:lnTo>
                    <a:pt x="81954" y="795"/>
                  </a:lnTo>
                  <a:lnTo>
                    <a:pt x="84111" y="2157"/>
                  </a:lnTo>
                  <a:lnTo>
                    <a:pt x="90013" y="5902"/>
                  </a:lnTo>
                  <a:lnTo>
                    <a:pt x="91716" y="6243"/>
                  </a:lnTo>
                  <a:lnTo>
                    <a:pt x="99775" y="2951"/>
                  </a:lnTo>
                  <a:lnTo>
                    <a:pt x="101250" y="2384"/>
                  </a:lnTo>
                  <a:lnTo>
                    <a:pt x="105110" y="1476"/>
                  </a:lnTo>
                  <a:lnTo>
                    <a:pt x="111353" y="2043"/>
                  </a:lnTo>
                  <a:lnTo>
                    <a:pt x="115439" y="4313"/>
                  </a:lnTo>
                  <a:lnTo>
                    <a:pt x="118164" y="3973"/>
                  </a:lnTo>
                  <a:lnTo>
                    <a:pt x="120661" y="2724"/>
                  </a:lnTo>
                  <a:lnTo>
                    <a:pt x="121569" y="2611"/>
                  </a:lnTo>
                  <a:lnTo>
                    <a:pt x="123158" y="2951"/>
                  </a:lnTo>
                  <a:lnTo>
                    <a:pt x="123725" y="3405"/>
                  </a:lnTo>
                  <a:lnTo>
                    <a:pt x="124747" y="4767"/>
                  </a:lnTo>
                  <a:lnTo>
                    <a:pt x="125542" y="5221"/>
                  </a:lnTo>
                  <a:lnTo>
                    <a:pt x="126223" y="5108"/>
                  </a:lnTo>
                  <a:lnTo>
                    <a:pt x="128606" y="3973"/>
                  </a:lnTo>
                  <a:lnTo>
                    <a:pt x="130309" y="4654"/>
                  </a:lnTo>
                  <a:lnTo>
                    <a:pt x="135984" y="8740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118">
              <a:extLst>
                <a:ext uri="{FF2B5EF4-FFF2-40B4-BE49-F238E27FC236}">
                  <a16:creationId xmlns:a16="http://schemas.microsoft.com/office/drawing/2014/main" id="{79F439E3-F227-468C-AC3A-D829C82218DB}"/>
                </a:ext>
              </a:extLst>
            </p:cNvPr>
            <p:cNvSpPr/>
            <p:nvPr/>
          </p:nvSpPr>
          <p:spPr>
            <a:xfrm>
              <a:off x="8103257" y="5271382"/>
              <a:ext cx="516775" cy="504405"/>
            </a:xfrm>
            <a:custGeom>
              <a:avLst/>
              <a:gdLst>
                <a:gd name="connsiteX0" fmla="*/ 292968 w 573791"/>
                <a:gd name="connsiteY0" fmla="*/ 6243 h 560056"/>
                <a:gd name="connsiteX1" fmla="*/ 293536 w 573791"/>
                <a:gd name="connsiteY1" fmla="*/ 6697 h 560056"/>
                <a:gd name="connsiteX2" fmla="*/ 297736 w 573791"/>
                <a:gd name="connsiteY2" fmla="*/ 9308 h 560056"/>
                <a:gd name="connsiteX3" fmla="*/ 298984 w 573791"/>
                <a:gd name="connsiteY3" fmla="*/ 10557 h 560056"/>
                <a:gd name="connsiteX4" fmla="*/ 299552 w 573791"/>
                <a:gd name="connsiteY4" fmla="*/ 10557 h 560056"/>
                <a:gd name="connsiteX5" fmla="*/ 300006 w 573791"/>
                <a:gd name="connsiteY5" fmla="*/ 9308 h 560056"/>
                <a:gd name="connsiteX6" fmla="*/ 300573 w 573791"/>
                <a:gd name="connsiteY6" fmla="*/ 8854 h 560056"/>
                <a:gd name="connsiteX7" fmla="*/ 301368 w 573791"/>
                <a:gd name="connsiteY7" fmla="*/ 8967 h 560056"/>
                <a:gd name="connsiteX8" fmla="*/ 302276 w 573791"/>
                <a:gd name="connsiteY8" fmla="*/ 9535 h 560056"/>
                <a:gd name="connsiteX9" fmla="*/ 304887 w 573791"/>
                <a:gd name="connsiteY9" fmla="*/ 9989 h 560056"/>
                <a:gd name="connsiteX10" fmla="*/ 306930 w 573791"/>
                <a:gd name="connsiteY10" fmla="*/ 11465 h 560056"/>
                <a:gd name="connsiteX11" fmla="*/ 308746 w 573791"/>
                <a:gd name="connsiteY11" fmla="*/ 13621 h 560056"/>
                <a:gd name="connsiteX12" fmla="*/ 310335 w 573791"/>
                <a:gd name="connsiteY12" fmla="*/ 16345 h 560056"/>
                <a:gd name="connsiteX13" fmla="*/ 312152 w 573791"/>
                <a:gd name="connsiteY13" fmla="*/ 18729 h 560056"/>
                <a:gd name="connsiteX14" fmla="*/ 315103 w 573791"/>
                <a:gd name="connsiteY14" fmla="*/ 20545 h 560056"/>
                <a:gd name="connsiteX15" fmla="*/ 316238 w 573791"/>
                <a:gd name="connsiteY15" fmla="*/ 23042 h 560056"/>
                <a:gd name="connsiteX16" fmla="*/ 316919 w 573791"/>
                <a:gd name="connsiteY16" fmla="*/ 23042 h 560056"/>
                <a:gd name="connsiteX17" fmla="*/ 317600 w 573791"/>
                <a:gd name="connsiteY17" fmla="*/ 20999 h 560056"/>
                <a:gd name="connsiteX18" fmla="*/ 318281 w 573791"/>
                <a:gd name="connsiteY18" fmla="*/ 21453 h 560056"/>
                <a:gd name="connsiteX19" fmla="*/ 320892 w 573791"/>
                <a:gd name="connsiteY19" fmla="*/ 22021 h 560056"/>
                <a:gd name="connsiteX20" fmla="*/ 321346 w 573791"/>
                <a:gd name="connsiteY20" fmla="*/ 22248 h 560056"/>
                <a:gd name="connsiteX21" fmla="*/ 321800 w 573791"/>
                <a:gd name="connsiteY21" fmla="*/ 22589 h 560056"/>
                <a:gd name="connsiteX22" fmla="*/ 322254 w 573791"/>
                <a:gd name="connsiteY22" fmla="*/ 23042 h 560056"/>
                <a:gd name="connsiteX23" fmla="*/ 322708 w 573791"/>
                <a:gd name="connsiteY23" fmla="*/ 23610 h 560056"/>
                <a:gd name="connsiteX24" fmla="*/ 323389 w 573791"/>
                <a:gd name="connsiteY24" fmla="*/ 24178 h 560056"/>
                <a:gd name="connsiteX25" fmla="*/ 323616 w 573791"/>
                <a:gd name="connsiteY25" fmla="*/ 23724 h 560056"/>
                <a:gd name="connsiteX26" fmla="*/ 323843 w 573791"/>
                <a:gd name="connsiteY26" fmla="*/ 23042 h 560056"/>
                <a:gd name="connsiteX27" fmla="*/ 324410 w 573791"/>
                <a:gd name="connsiteY27" fmla="*/ 23042 h 560056"/>
                <a:gd name="connsiteX28" fmla="*/ 325659 w 573791"/>
                <a:gd name="connsiteY28" fmla="*/ 24291 h 560056"/>
                <a:gd name="connsiteX29" fmla="*/ 326567 w 573791"/>
                <a:gd name="connsiteY29" fmla="*/ 25426 h 560056"/>
                <a:gd name="connsiteX30" fmla="*/ 327135 w 573791"/>
                <a:gd name="connsiteY30" fmla="*/ 26221 h 560056"/>
                <a:gd name="connsiteX31" fmla="*/ 328043 w 573791"/>
                <a:gd name="connsiteY31" fmla="*/ 28491 h 560056"/>
                <a:gd name="connsiteX32" fmla="*/ 327702 w 573791"/>
                <a:gd name="connsiteY32" fmla="*/ 30648 h 560056"/>
                <a:gd name="connsiteX33" fmla="*/ 328383 w 573791"/>
                <a:gd name="connsiteY33" fmla="*/ 32804 h 560056"/>
                <a:gd name="connsiteX34" fmla="*/ 329292 w 573791"/>
                <a:gd name="connsiteY34" fmla="*/ 35642 h 560056"/>
                <a:gd name="connsiteX35" fmla="*/ 329973 w 573791"/>
                <a:gd name="connsiteY35" fmla="*/ 36437 h 560056"/>
                <a:gd name="connsiteX36" fmla="*/ 330654 w 573791"/>
                <a:gd name="connsiteY36" fmla="*/ 37004 h 560056"/>
                <a:gd name="connsiteX37" fmla="*/ 334286 w 573791"/>
                <a:gd name="connsiteY37" fmla="*/ 41318 h 560056"/>
                <a:gd name="connsiteX38" fmla="*/ 336670 w 573791"/>
                <a:gd name="connsiteY38" fmla="*/ 45744 h 560056"/>
                <a:gd name="connsiteX39" fmla="*/ 337578 w 573791"/>
                <a:gd name="connsiteY39" fmla="*/ 46993 h 560056"/>
                <a:gd name="connsiteX40" fmla="*/ 342686 w 573791"/>
                <a:gd name="connsiteY40" fmla="*/ 51193 h 560056"/>
                <a:gd name="connsiteX41" fmla="*/ 343480 w 573791"/>
                <a:gd name="connsiteY41" fmla="*/ 52215 h 560056"/>
                <a:gd name="connsiteX42" fmla="*/ 343934 w 573791"/>
                <a:gd name="connsiteY42" fmla="*/ 53690 h 560056"/>
                <a:gd name="connsiteX43" fmla="*/ 345069 w 573791"/>
                <a:gd name="connsiteY43" fmla="*/ 54939 h 560056"/>
                <a:gd name="connsiteX44" fmla="*/ 349723 w 573791"/>
                <a:gd name="connsiteY44" fmla="*/ 58458 h 560056"/>
                <a:gd name="connsiteX45" fmla="*/ 351199 w 573791"/>
                <a:gd name="connsiteY45" fmla="*/ 59139 h 560056"/>
                <a:gd name="connsiteX46" fmla="*/ 359031 w 573791"/>
                <a:gd name="connsiteY46" fmla="*/ 59366 h 560056"/>
                <a:gd name="connsiteX47" fmla="*/ 360166 w 573791"/>
                <a:gd name="connsiteY47" fmla="*/ 60047 h 560056"/>
                <a:gd name="connsiteX48" fmla="*/ 364026 w 573791"/>
                <a:gd name="connsiteY48" fmla="*/ 65155 h 560056"/>
                <a:gd name="connsiteX49" fmla="*/ 364593 w 573791"/>
                <a:gd name="connsiteY49" fmla="*/ 66517 h 560056"/>
                <a:gd name="connsiteX50" fmla="*/ 365841 w 573791"/>
                <a:gd name="connsiteY50" fmla="*/ 70944 h 560056"/>
                <a:gd name="connsiteX51" fmla="*/ 366069 w 573791"/>
                <a:gd name="connsiteY51" fmla="*/ 72306 h 560056"/>
                <a:gd name="connsiteX52" fmla="*/ 366750 w 573791"/>
                <a:gd name="connsiteY52" fmla="*/ 74576 h 560056"/>
                <a:gd name="connsiteX53" fmla="*/ 368225 w 573791"/>
                <a:gd name="connsiteY53" fmla="*/ 75144 h 560056"/>
                <a:gd name="connsiteX54" fmla="*/ 369814 w 573791"/>
                <a:gd name="connsiteY54" fmla="*/ 75371 h 560056"/>
                <a:gd name="connsiteX55" fmla="*/ 370723 w 573791"/>
                <a:gd name="connsiteY55" fmla="*/ 76619 h 560056"/>
                <a:gd name="connsiteX56" fmla="*/ 370042 w 573791"/>
                <a:gd name="connsiteY56" fmla="*/ 76733 h 560056"/>
                <a:gd name="connsiteX57" fmla="*/ 368793 w 573791"/>
                <a:gd name="connsiteY57" fmla="*/ 77300 h 560056"/>
                <a:gd name="connsiteX58" fmla="*/ 368112 w 573791"/>
                <a:gd name="connsiteY58" fmla="*/ 77414 h 560056"/>
                <a:gd name="connsiteX59" fmla="*/ 368112 w 573791"/>
                <a:gd name="connsiteY59" fmla="*/ 78322 h 560056"/>
                <a:gd name="connsiteX60" fmla="*/ 369587 w 573791"/>
                <a:gd name="connsiteY60" fmla="*/ 78776 h 560056"/>
                <a:gd name="connsiteX61" fmla="*/ 369814 w 573791"/>
                <a:gd name="connsiteY61" fmla="*/ 78889 h 560056"/>
                <a:gd name="connsiteX62" fmla="*/ 370836 w 573791"/>
                <a:gd name="connsiteY62" fmla="*/ 79797 h 560056"/>
                <a:gd name="connsiteX63" fmla="*/ 371858 w 573791"/>
                <a:gd name="connsiteY63" fmla="*/ 80025 h 560056"/>
                <a:gd name="connsiteX64" fmla="*/ 372879 w 573791"/>
                <a:gd name="connsiteY64" fmla="*/ 78322 h 560056"/>
                <a:gd name="connsiteX65" fmla="*/ 373447 w 573791"/>
                <a:gd name="connsiteY65" fmla="*/ 80706 h 560056"/>
                <a:gd name="connsiteX66" fmla="*/ 373333 w 573791"/>
                <a:gd name="connsiteY66" fmla="*/ 81954 h 560056"/>
                <a:gd name="connsiteX67" fmla="*/ 373674 w 573791"/>
                <a:gd name="connsiteY67" fmla="*/ 82408 h 560056"/>
                <a:gd name="connsiteX68" fmla="*/ 375603 w 573791"/>
                <a:gd name="connsiteY68" fmla="*/ 82294 h 560056"/>
                <a:gd name="connsiteX69" fmla="*/ 377874 w 573791"/>
                <a:gd name="connsiteY69" fmla="*/ 81387 h 560056"/>
                <a:gd name="connsiteX70" fmla="*/ 378895 w 573791"/>
                <a:gd name="connsiteY70" fmla="*/ 81841 h 560056"/>
                <a:gd name="connsiteX71" fmla="*/ 379576 w 573791"/>
                <a:gd name="connsiteY71" fmla="*/ 84111 h 560056"/>
                <a:gd name="connsiteX72" fmla="*/ 380144 w 573791"/>
                <a:gd name="connsiteY72" fmla="*/ 83657 h 560056"/>
                <a:gd name="connsiteX73" fmla="*/ 380484 w 573791"/>
                <a:gd name="connsiteY73" fmla="*/ 83203 h 560056"/>
                <a:gd name="connsiteX74" fmla="*/ 380711 w 573791"/>
                <a:gd name="connsiteY74" fmla="*/ 82749 h 560056"/>
                <a:gd name="connsiteX75" fmla="*/ 381506 w 573791"/>
                <a:gd name="connsiteY75" fmla="*/ 82181 h 560056"/>
                <a:gd name="connsiteX76" fmla="*/ 389792 w 573791"/>
                <a:gd name="connsiteY76" fmla="*/ 82522 h 560056"/>
                <a:gd name="connsiteX77" fmla="*/ 393878 w 573791"/>
                <a:gd name="connsiteY77" fmla="*/ 83430 h 560056"/>
                <a:gd name="connsiteX78" fmla="*/ 397397 w 573791"/>
                <a:gd name="connsiteY78" fmla="*/ 85019 h 560056"/>
                <a:gd name="connsiteX79" fmla="*/ 401938 w 573791"/>
                <a:gd name="connsiteY79" fmla="*/ 89900 h 560056"/>
                <a:gd name="connsiteX80" fmla="*/ 402619 w 573791"/>
                <a:gd name="connsiteY80" fmla="*/ 91262 h 560056"/>
                <a:gd name="connsiteX81" fmla="*/ 402732 w 573791"/>
                <a:gd name="connsiteY81" fmla="*/ 92397 h 560056"/>
                <a:gd name="connsiteX82" fmla="*/ 403186 w 573791"/>
                <a:gd name="connsiteY82" fmla="*/ 94440 h 560056"/>
                <a:gd name="connsiteX83" fmla="*/ 403300 w 573791"/>
                <a:gd name="connsiteY83" fmla="*/ 96029 h 560056"/>
                <a:gd name="connsiteX84" fmla="*/ 403413 w 573791"/>
                <a:gd name="connsiteY84" fmla="*/ 96710 h 560056"/>
                <a:gd name="connsiteX85" fmla="*/ 403640 w 573791"/>
                <a:gd name="connsiteY85" fmla="*/ 97618 h 560056"/>
                <a:gd name="connsiteX86" fmla="*/ 404435 w 573791"/>
                <a:gd name="connsiteY86" fmla="*/ 98186 h 560056"/>
                <a:gd name="connsiteX87" fmla="*/ 406592 w 573791"/>
                <a:gd name="connsiteY87" fmla="*/ 98299 h 560056"/>
                <a:gd name="connsiteX88" fmla="*/ 418396 w 573791"/>
                <a:gd name="connsiteY88" fmla="*/ 101932 h 560056"/>
                <a:gd name="connsiteX89" fmla="*/ 421234 w 573791"/>
                <a:gd name="connsiteY89" fmla="*/ 103975 h 560056"/>
                <a:gd name="connsiteX90" fmla="*/ 423164 w 573791"/>
                <a:gd name="connsiteY90" fmla="*/ 107267 h 560056"/>
                <a:gd name="connsiteX91" fmla="*/ 423164 w 573791"/>
                <a:gd name="connsiteY91" fmla="*/ 107834 h 560056"/>
                <a:gd name="connsiteX92" fmla="*/ 424299 w 573791"/>
                <a:gd name="connsiteY92" fmla="*/ 107607 h 560056"/>
                <a:gd name="connsiteX93" fmla="*/ 424867 w 573791"/>
                <a:gd name="connsiteY93" fmla="*/ 106586 h 560056"/>
                <a:gd name="connsiteX94" fmla="*/ 425321 w 573791"/>
                <a:gd name="connsiteY94" fmla="*/ 105451 h 560056"/>
                <a:gd name="connsiteX95" fmla="*/ 426229 w 573791"/>
                <a:gd name="connsiteY95" fmla="*/ 104996 h 560056"/>
                <a:gd name="connsiteX96" fmla="*/ 427818 w 573791"/>
                <a:gd name="connsiteY96" fmla="*/ 104996 h 560056"/>
                <a:gd name="connsiteX97" fmla="*/ 434515 w 573791"/>
                <a:gd name="connsiteY97" fmla="*/ 104996 h 560056"/>
                <a:gd name="connsiteX98" fmla="*/ 444731 w 573791"/>
                <a:gd name="connsiteY98" fmla="*/ 107834 h 560056"/>
                <a:gd name="connsiteX99" fmla="*/ 445866 w 573791"/>
                <a:gd name="connsiteY99" fmla="*/ 107834 h 560056"/>
                <a:gd name="connsiteX100" fmla="*/ 446887 w 573791"/>
                <a:gd name="connsiteY100" fmla="*/ 107380 h 560056"/>
                <a:gd name="connsiteX101" fmla="*/ 448590 w 573791"/>
                <a:gd name="connsiteY101" fmla="*/ 106132 h 560056"/>
                <a:gd name="connsiteX102" fmla="*/ 449385 w 573791"/>
                <a:gd name="connsiteY102" fmla="*/ 105905 h 560056"/>
                <a:gd name="connsiteX103" fmla="*/ 457330 w 573791"/>
                <a:gd name="connsiteY103" fmla="*/ 105905 h 560056"/>
                <a:gd name="connsiteX104" fmla="*/ 459146 w 573791"/>
                <a:gd name="connsiteY104" fmla="*/ 106472 h 560056"/>
                <a:gd name="connsiteX105" fmla="*/ 462098 w 573791"/>
                <a:gd name="connsiteY105" fmla="*/ 108742 h 560056"/>
                <a:gd name="connsiteX106" fmla="*/ 464254 w 573791"/>
                <a:gd name="connsiteY106" fmla="*/ 108742 h 560056"/>
                <a:gd name="connsiteX107" fmla="*/ 465957 w 573791"/>
                <a:gd name="connsiteY107" fmla="*/ 110559 h 560056"/>
                <a:gd name="connsiteX108" fmla="*/ 467660 w 573791"/>
                <a:gd name="connsiteY108" fmla="*/ 111240 h 560056"/>
                <a:gd name="connsiteX109" fmla="*/ 469362 w 573791"/>
                <a:gd name="connsiteY109" fmla="*/ 110559 h 560056"/>
                <a:gd name="connsiteX110" fmla="*/ 470951 w 573791"/>
                <a:gd name="connsiteY110" fmla="*/ 109650 h 560056"/>
                <a:gd name="connsiteX111" fmla="*/ 472541 w 573791"/>
                <a:gd name="connsiteY111" fmla="*/ 109650 h 560056"/>
                <a:gd name="connsiteX112" fmla="*/ 474130 w 573791"/>
                <a:gd name="connsiteY112" fmla="*/ 111694 h 560056"/>
                <a:gd name="connsiteX113" fmla="*/ 474130 w 573791"/>
                <a:gd name="connsiteY113" fmla="*/ 111694 h 560056"/>
                <a:gd name="connsiteX114" fmla="*/ 474811 w 573791"/>
                <a:gd name="connsiteY114" fmla="*/ 111921 h 560056"/>
                <a:gd name="connsiteX115" fmla="*/ 475492 w 573791"/>
                <a:gd name="connsiteY115" fmla="*/ 112034 h 560056"/>
                <a:gd name="connsiteX116" fmla="*/ 476173 w 573791"/>
                <a:gd name="connsiteY116" fmla="*/ 111921 h 560056"/>
                <a:gd name="connsiteX117" fmla="*/ 476854 w 573791"/>
                <a:gd name="connsiteY117" fmla="*/ 111694 h 560056"/>
                <a:gd name="connsiteX118" fmla="*/ 478670 w 573791"/>
                <a:gd name="connsiteY118" fmla="*/ 110218 h 560056"/>
                <a:gd name="connsiteX119" fmla="*/ 482075 w 573791"/>
                <a:gd name="connsiteY119" fmla="*/ 106018 h 560056"/>
                <a:gd name="connsiteX120" fmla="*/ 483664 w 573791"/>
                <a:gd name="connsiteY120" fmla="*/ 104996 h 560056"/>
                <a:gd name="connsiteX121" fmla="*/ 485821 w 573791"/>
                <a:gd name="connsiteY121" fmla="*/ 106018 h 560056"/>
                <a:gd name="connsiteX122" fmla="*/ 488318 w 573791"/>
                <a:gd name="connsiteY122" fmla="*/ 105110 h 560056"/>
                <a:gd name="connsiteX123" fmla="*/ 492518 w 573791"/>
                <a:gd name="connsiteY123" fmla="*/ 101478 h 560056"/>
                <a:gd name="connsiteX124" fmla="*/ 493653 w 573791"/>
                <a:gd name="connsiteY124" fmla="*/ 100002 h 560056"/>
                <a:gd name="connsiteX125" fmla="*/ 495810 w 573791"/>
                <a:gd name="connsiteY125" fmla="*/ 95916 h 560056"/>
                <a:gd name="connsiteX126" fmla="*/ 497286 w 573791"/>
                <a:gd name="connsiteY126" fmla="*/ 94326 h 560056"/>
                <a:gd name="connsiteX127" fmla="*/ 497399 w 573791"/>
                <a:gd name="connsiteY127" fmla="*/ 94326 h 560056"/>
                <a:gd name="connsiteX128" fmla="*/ 497626 w 573791"/>
                <a:gd name="connsiteY128" fmla="*/ 93419 h 560056"/>
                <a:gd name="connsiteX129" fmla="*/ 497967 w 573791"/>
                <a:gd name="connsiteY129" fmla="*/ 91716 h 560056"/>
                <a:gd name="connsiteX130" fmla="*/ 498307 w 573791"/>
                <a:gd name="connsiteY130" fmla="*/ 91035 h 560056"/>
                <a:gd name="connsiteX131" fmla="*/ 500464 w 573791"/>
                <a:gd name="connsiteY131" fmla="*/ 88878 h 560056"/>
                <a:gd name="connsiteX132" fmla="*/ 502280 w 573791"/>
                <a:gd name="connsiteY132" fmla="*/ 88538 h 560056"/>
                <a:gd name="connsiteX133" fmla="*/ 507047 w 573791"/>
                <a:gd name="connsiteY133" fmla="*/ 90240 h 560056"/>
                <a:gd name="connsiteX134" fmla="*/ 510907 w 573791"/>
                <a:gd name="connsiteY134" fmla="*/ 92283 h 560056"/>
                <a:gd name="connsiteX135" fmla="*/ 512042 w 573791"/>
                <a:gd name="connsiteY135" fmla="*/ 92397 h 560056"/>
                <a:gd name="connsiteX136" fmla="*/ 513063 w 573791"/>
                <a:gd name="connsiteY136" fmla="*/ 91830 h 560056"/>
                <a:gd name="connsiteX137" fmla="*/ 513518 w 573791"/>
                <a:gd name="connsiteY137" fmla="*/ 90808 h 560056"/>
                <a:gd name="connsiteX138" fmla="*/ 513972 w 573791"/>
                <a:gd name="connsiteY138" fmla="*/ 89559 h 560056"/>
                <a:gd name="connsiteX139" fmla="*/ 514993 w 573791"/>
                <a:gd name="connsiteY139" fmla="*/ 88084 h 560056"/>
                <a:gd name="connsiteX140" fmla="*/ 516242 w 573791"/>
                <a:gd name="connsiteY140" fmla="*/ 89219 h 560056"/>
                <a:gd name="connsiteX141" fmla="*/ 516696 w 573791"/>
                <a:gd name="connsiteY141" fmla="*/ 89219 h 560056"/>
                <a:gd name="connsiteX142" fmla="*/ 517264 w 573791"/>
                <a:gd name="connsiteY142" fmla="*/ 89219 h 560056"/>
                <a:gd name="connsiteX143" fmla="*/ 518966 w 573791"/>
                <a:gd name="connsiteY143" fmla="*/ 88084 h 560056"/>
                <a:gd name="connsiteX144" fmla="*/ 520896 w 573791"/>
                <a:gd name="connsiteY144" fmla="*/ 87516 h 560056"/>
                <a:gd name="connsiteX145" fmla="*/ 522031 w 573791"/>
                <a:gd name="connsiteY145" fmla="*/ 86948 h 560056"/>
                <a:gd name="connsiteX146" fmla="*/ 522939 w 573791"/>
                <a:gd name="connsiteY146" fmla="*/ 85813 h 560056"/>
                <a:gd name="connsiteX147" fmla="*/ 524414 w 573791"/>
                <a:gd name="connsiteY147" fmla="*/ 85700 h 560056"/>
                <a:gd name="connsiteX148" fmla="*/ 524982 w 573791"/>
                <a:gd name="connsiteY148" fmla="*/ 87857 h 560056"/>
                <a:gd name="connsiteX149" fmla="*/ 523280 w 573791"/>
                <a:gd name="connsiteY149" fmla="*/ 88992 h 560056"/>
                <a:gd name="connsiteX150" fmla="*/ 522485 w 573791"/>
                <a:gd name="connsiteY150" fmla="*/ 89673 h 560056"/>
                <a:gd name="connsiteX151" fmla="*/ 521577 w 573791"/>
                <a:gd name="connsiteY151" fmla="*/ 90694 h 560056"/>
                <a:gd name="connsiteX152" fmla="*/ 523620 w 573791"/>
                <a:gd name="connsiteY152" fmla="*/ 92283 h 560056"/>
                <a:gd name="connsiteX153" fmla="*/ 524642 w 573791"/>
                <a:gd name="connsiteY153" fmla="*/ 93419 h 560056"/>
                <a:gd name="connsiteX154" fmla="*/ 524982 w 573791"/>
                <a:gd name="connsiteY154" fmla="*/ 94554 h 560056"/>
                <a:gd name="connsiteX155" fmla="*/ 524301 w 573791"/>
                <a:gd name="connsiteY155" fmla="*/ 95462 h 560056"/>
                <a:gd name="connsiteX156" fmla="*/ 523052 w 573791"/>
                <a:gd name="connsiteY156" fmla="*/ 95689 h 560056"/>
                <a:gd name="connsiteX157" fmla="*/ 519988 w 573791"/>
                <a:gd name="connsiteY157" fmla="*/ 96029 h 560056"/>
                <a:gd name="connsiteX158" fmla="*/ 519647 w 573791"/>
                <a:gd name="connsiteY158" fmla="*/ 99775 h 560056"/>
                <a:gd name="connsiteX159" fmla="*/ 519420 w 573791"/>
                <a:gd name="connsiteY159" fmla="*/ 100570 h 560056"/>
                <a:gd name="connsiteX160" fmla="*/ 519079 w 573791"/>
                <a:gd name="connsiteY160" fmla="*/ 101137 h 560056"/>
                <a:gd name="connsiteX161" fmla="*/ 518853 w 573791"/>
                <a:gd name="connsiteY161" fmla="*/ 101705 h 560056"/>
                <a:gd name="connsiteX162" fmla="*/ 519193 w 573791"/>
                <a:gd name="connsiteY162" fmla="*/ 102613 h 560056"/>
                <a:gd name="connsiteX163" fmla="*/ 520669 w 573791"/>
                <a:gd name="connsiteY163" fmla="*/ 104088 h 560056"/>
                <a:gd name="connsiteX164" fmla="*/ 521350 w 573791"/>
                <a:gd name="connsiteY164" fmla="*/ 105224 h 560056"/>
                <a:gd name="connsiteX165" fmla="*/ 524187 w 573791"/>
                <a:gd name="connsiteY165" fmla="*/ 108742 h 560056"/>
                <a:gd name="connsiteX166" fmla="*/ 524642 w 573791"/>
                <a:gd name="connsiteY166" fmla="*/ 110786 h 560056"/>
                <a:gd name="connsiteX167" fmla="*/ 525096 w 573791"/>
                <a:gd name="connsiteY167" fmla="*/ 114985 h 560056"/>
                <a:gd name="connsiteX168" fmla="*/ 525890 w 573791"/>
                <a:gd name="connsiteY168" fmla="*/ 116802 h 560056"/>
                <a:gd name="connsiteX169" fmla="*/ 527252 w 573791"/>
                <a:gd name="connsiteY169" fmla="*/ 117823 h 560056"/>
                <a:gd name="connsiteX170" fmla="*/ 528955 w 573791"/>
                <a:gd name="connsiteY170" fmla="*/ 118731 h 560056"/>
                <a:gd name="connsiteX171" fmla="*/ 530317 w 573791"/>
                <a:gd name="connsiteY171" fmla="*/ 119980 h 560056"/>
                <a:gd name="connsiteX172" fmla="*/ 530885 w 573791"/>
                <a:gd name="connsiteY172" fmla="*/ 121910 h 560056"/>
                <a:gd name="connsiteX173" fmla="*/ 530317 w 573791"/>
                <a:gd name="connsiteY173" fmla="*/ 123045 h 560056"/>
                <a:gd name="connsiteX174" fmla="*/ 527706 w 573791"/>
                <a:gd name="connsiteY174" fmla="*/ 126790 h 560056"/>
                <a:gd name="connsiteX175" fmla="*/ 526685 w 573791"/>
                <a:gd name="connsiteY175" fmla="*/ 127585 h 560056"/>
                <a:gd name="connsiteX176" fmla="*/ 525550 w 573791"/>
                <a:gd name="connsiteY176" fmla="*/ 128720 h 560056"/>
                <a:gd name="connsiteX177" fmla="*/ 525096 w 573791"/>
                <a:gd name="connsiteY177" fmla="*/ 131331 h 560056"/>
                <a:gd name="connsiteX178" fmla="*/ 524982 w 573791"/>
                <a:gd name="connsiteY178" fmla="*/ 133942 h 560056"/>
                <a:gd name="connsiteX179" fmla="*/ 524642 w 573791"/>
                <a:gd name="connsiteY179" fmla="*/ 135077 h 560056"/>
                <a:gd name="connsiteX180" fmla="*/ 525436 w 573791"/>
                <a:gd name="connsiteY180" fmla="*/ 135758 h 560056"/>
                <a:gd name="connsiteX181" fmla="*/ 527366 w 573791"/>
                <a:gd name="connsiteY181" fmla="*/ 138936 h 560056"/>
                <a:gd name="connsiteX182" fmla="*/ 528274 w 573791"/>
                <a:gd name="connsiteY182" fmla="*/ 139844 h 560056"/>
                <a:gd name="connsiteX183" fmla="*/ 530090 w 573791"/>
                <a:gd name="connsiteY183" fmla="*/ 139844 h 560056"/>
                <a:gd name="connsiteX184" fmla="*/ 531339 w 573791"/>
                <a:gd name="connsiteY184" fmla="*/ 138822 h 560056"/>
                <a:gd name="connsiteX185" fmla="*/ 532360 w 573791"/>
                <a:gd name="connsiteY185" fmla="*/ 137687 h 560056"/>
                <a:gd name="connsiteX186" fmla="*/ 534063 w 573791"/>
                <a:gd name="connsiteY186" fmla="*/ 136779 h 560056"/>
                <a:gd name="connsiteX187" fmla="*/ 534857 w 573791"/>
                <a:gd name="connsiteY187" fmla="*/ 136212 h 560056"/>
                <a:gd name="connsiteX188" fmla="*/ 535765 w 573791"/>
                <a:gd name="connsiteY188" fmla="*/ 135985 h 560056"/>
                <a:gd name="connsiteX189" fmla="*/ 536674 w 573791"/>
                <a:gd name="connsiteY189" fmla="*/ 136666 h 560056"/>
                <a:gd name="connsiteX190" fmla="*/ 537241 w 573791"/>
                <a:gd name="connsiteY190" fmla="*/ 137801 h 560056"/>
                <a:gd name="connsiteX191" fmla="*/ 537582 w 573791"/>
                <a:gd name="connsiteY191" fmla="*/ 138482 h 560056"/>
                <a:gd name="connsiteX192" fmla="*/ 538036 w 573791"/>
                <a:gd name="connsiteY192" fmla="*/ 139049 h 560056"/>
                <a:gd name="connsiteX193" fmla="*/ 539057 w 573791"/>
                <a:gd name="connsiteY193" fmla="*/ 139844 h 560056"/>
                <a:gd name="connsiteX194" fmla="*/ 540647 w 573791"/>
                <a:gd name="connsiteY194" fmla="*/ 140639 h 560056"/>
                <a:gd name="connsiteX195" fmla="*/ 542009 w 573791"/>
                <a:gd name="connsiteY195" fmla="*/ 140979 h 560056"/>
                <a:gd name="connsiteX196" fmla="*/ 543257 w 573791"/>
                <a:gd name="connsiteY196" fmla="*/ 141660 h 560056"/>
                <a:gd name="connsiteX197" fmla="*/ 544392 w 573791"/>
                <a:gd name="connsiteY197" fmla="*/ 143703 h 560056"/>
                <a:gd name="connsiteX198" fmla="*/ 541554 w 573791"/>
                <a:gd name="connsiteY198" fmla="*/ 146428 h 560056"/>
                <a:gd name="connsiteX199" fmla="*/ 535765 w 573791"/>
                <a:gd name="connsiteY199" fmla="*/ 145633 h 560056"/>
                <a:gd name="connsiteX200" fmla="*/ 534971 w 573791"/>
                <a:gd name="connsiteY200" fmla="*/ 145519 h 560056"/>
                <a:gd name="connsiteX201" fmla="*/ 533722 w 573791"/>
                <a:gd name="connsiteY201" fmla="*/ 148925 h 560056"/>
                <a:gd name="connsiteX202" fmla="*/ 534403 w 573791"/>
                <a:gd name="connsiteY202" fmla="*/ 151422 h 560056"/>
                <a:gd name="connsiteX203" fmla="*/ 535312 w 573791"/>
                <a:gd name="connsiteY203" fmla="*/ 152330 h 560056"/>
                <a:gd name="connsiteX204" fmla="*/ 537241 w 573791"/>
                <a:gd name="connsiteY204" fmla="*/ 154373 h 560056"/>
                <a:gd name="connsiteX205" fmla="*/ 537809 w 573791"/>
                <a:gd name="connsiteY205" fmla="*/ 155962 h 560056"/>
                <a:gd name="connsiteX206" fmla="*/ 536901 w 573791"/>
                <a:gd name="connsiteY206" fmla="*/ 157325 h 560056"/>
                <a:gd name="connsiteX207" fmla="*/ 531793 w 573791"/>
                <a:gd name="connsiteY207" fmla="*/ 159708 h 560056"/>
                <a:gd name="connsiteX208" fmla="*/ 533041 w 573791"/>
                <a:gd name="connsiteY208" fmla="*/ 161865 h 560056"/>
                <a:gd name="connsiteX209" fmla="*/ 534517 w 573791"/>
                <a:gd name="connsiteY209" fmla="*/ 163681 h 560056"/>
                <a:gd name="connsiteX210" fmla="*/ 536219 w 573791"/>
                <a:gd name="connsiteY210" fmla="*/ 164930 h 560056"/>
                <a:gd name="connsiteX211" fmla="*/ 538149 w 573791"/>
                <a:gd name="connsiteY211" fmla="*/ 165384 h 560056"/>
                <a:gd name="connsiteX212" fmla="*/ 542122 w 573791"/>
                <a:gd name="connsiteY212" fmla="*/ 165384 h 560056"/>
                <a:gd name="connsiteX213" fmla="*/ 543144 w 573791"/>
                <a:gd name="connsiteY213" fmla="*/ 165951 h 560056"/>
                <a:gd name="connsiteX214" fmla="*/ 543484 w 573791"/>
                <a:gd name="connsiteY214" fmla="*/ 167313 h 560056"/>
                <a:gd name="connsiteX215" fmla="*/ 543598 w 573791"/>
                <a:gd name="connsiteY215" fmla="*/ 168902 h 560056"/>
                <a:gd name="connsiteX216" fmla="*/ 543825 w 573791"/>
                <a:gd name="connsiteY216" fmla="*/ 170151 h 560056"/>
                <a:gd name="connsiteX217" fmla="*/ 546322 w 573791"/>
                <a:gd name="connsiteY217" fmla="*/ 173102 h 560056"/>
                <a:gd name="connsiteX218" fmla="*/ 549954 w 573791"/>
                <a:gd name="connsiteY218" fmla="*/ 174918 h 560056"/>
                <a:gd name="connsiteX219" fmla="*/ 569478 w 573791"/>
                <a:gd name="connsiteY219" fmla="*/ 180026 h 560056"/>
                <a:gd name="connsiteX220" fmla="*/ 570953 w 573791"/>
                <a:gd name="connsiteY220" fmla="*/ 182637 h 560056"/>
                <a:gd name="connsiteX221" fmla="*/ 572770 w 573791"/>
                <a:gd name="connsiteY221" fmla="*/ 183545 h 560056"/>
                <a:gd name="connsiteX222" fmla="*/ 573791 w 573791"/>
                <a:gd name="connsiteY222" fmla="*/ 186269 h 560056"/>
                <a:gd name="connsiteX223" fmla="*/ 573564 w 573791"/>
                <a:gd name="connsiteY223" fmla="*/ 189448 h 560056"/>
                <a:gd name="connsiteX224" fmla="*/ 572429 w 573791"/>
                <a:gd name="connsiteY224" fmla="*/ 190583 h 560056"/>
                <a:gd name="connsiteX225" fmla="*/ 572089 w 573791"/>
                <a:gd name="connsiteY225" fmla="*/ 190923 h 560056"/>
                <a:gd name="connsiteX226" fmla="*/ 563689 w 573791"/>
                <a:gd name="connsiteY226" fmla="*/ 191264 h 560056"/>
                <a:gd name="connsiteX227" fmla="*/ 563235 w 573791"/>
                <a:gd name="connsiteY227" fmla="*/ 190923 h 560056"/>
                <a:gd name="connsiteX228" fmla="*/ 562440 w 573791"/>
                <a:gd name="connsiteY228" fmla="*/ 189675 h 560056"/>
                <a:gd name="connsiteX229" fmla="*/ 561986 w 573791"/>
                <a:gd name="connsiteY229" fmla="*/ 189448 h 560056"/>
                <a:gd name="connsiteX230" fmla="*/ 561305 w 573791"/>
                <a:gd name="connsiteY230" fmla="*/ 189788 h 560056"/>
                <a:gd name="connsiteX231" fmla="*/ 560964 w 573791"/>
                <a:gd name="connsiteY231" fmla="*/ 190356 h 560056"/>
                <a:gd name="connsiteX232" fmla="*/ 560624 w 573791"/>
                <a:gd name="connsiteY232" fmla="*/ 190923 h 560056"/>
                <a:gd name="connsiteX233" fmla="*/ 560170 w 573791"/>
                <a:gd name="connsiteY233" fmla="*/ 191264 h 560056"/>
                <a:gd name="connsiteX234" fmla="*/ 556084 w 573791"/>
                <a:gd name="connsiteY234" fmla="*/ 191832 h 560056"/>
                <a:gd name="connsiteX235" fmla="*/ 554041 w 573791"/>
                <a:gd name="connsiteY235" fmla="*/ 191718 h 560056"/>
                <a:gd name="connsiteX236" fmla="*/ 552224 w 573791"/>
                <a:gd name="connsiteY236" fmla="*/ 191037 h 560056"/>
                <a:gd name="connsiteX237" fmla="*/ 551203 w 573791"/>
                <a:gd name="connsiteY237" fmla="*/ 190015 h 560056"/>
                <a:gd name="connsiteX238" fmla="*/ 549387 w 573791"/>
                <a:gd name="connsiteY238" fmla="*/ 187405 h 560056"/>
                <a:gd name="connsiteX239" fmla="*/ 548251 w 573791"/>
                <a:gd name="connsiteY239" fmla="*/ 186837 h 560056"/>
                <a:gd name="connsiteX240" fmla="*/ 546095 w 573791"/>
                <a:gd name="connsiteY240" fmla="*/ 187291 h 560056"/>
                <a:gd name="connsiteX241" fmla="*/ 546776 w 573791"/>
                <a:gd name="connsiteY241" fmla="*/ 189334 h 560056"/>
                <a:gd name="connsiteX242" fmla="*/ 548025 w 573791"/>
                <a:gd name="connsiteY242" fmla="*/ 191945 h 560056"/>
                <a:gd name="connsiteX243" fmla="*/ 547684 w 573791"/>
                <a:gd name="connsiteY243" fmla="*/ 194102 h 560056"/>
                <a:gd name="connsiteX244" fmla="*/ 545641 w 573791"/>
                <a:gd name="connsiteY244" fmla="*/ 194556 h 560056"/>
                <a:gd name="connsiteX245" fmla="*/ 540192 w 573791"/>
                <a:gd name="connsiteY245" fmla="*/ 193988 h 560056"/>
                <a:gd name="connsiteX246" fmla="*/ 538717 w 573791"/>
                <a:gd name="connsiteY246" fmla="*/ 195350 h 560056"/>
                <a:gd name="connsiteX247" fmla="*/ 538830 w 573791"/>
                <a:gd name="connsiteY247" fmla="*/ 196599 h 560056"/>
                <a:gd name="connsiteX248" fmla="*/ 539625 w 573791"/>
                <a:gd name="connsiteY248" fmla="*/ 197620 h 560056"/>
                <a:gd name="connsiteX249" fmla="*/ 540533 w 573791"/>
                <a:gd name="connsiteY249" fmla="*/ 198529 h 560056"/>
                <a:gd name="connsiteX250" fmla="*/ 541214 w 573791"/>
                <a:gd name="connsiteY250" fmla="*/ 199437 h 560056"/>
                <a:gd name="connsiteX251" fmla="*/ 542009 w 573791"/>
                <a:gd name="connsiteY251" fmla="*/ 201139 h 560056"/>
                <a:gd name="connsiteX252" fmla="*/ 542349 w 573791"/>
                <a:gd name="connsiteY252" fmla="*/ 202502 h 560056"/>
                <a:gd name="connsiteX253" fmla="*/ 542690 w 573791"/>
                <a:gd name="connsiteY253" fmla="*/ 205793 h 560056"/>
                <a:gd name="connsiteX254" fmla="*/ 543484 w 573791"/>
                <a:gd name="connsiteY254" fmla="*/ 209880 h 560056"/>
                <a:gd name="connsiteX255" fmla="*/ 543598 w 573791"/>
                <a:gd name="connsiteY255" fmla="*/ 211355 h 560056"/>
                <a:gd name="connsiteX256" fmla="*/ 543371 w 573791"/>
                <a:gd name="connsiteY256" fmla="*/ 212604 h 560056"/>
                <a:gd name="connsiteX257" fmla="*/ 542917 w 573791"/>
                <a:gd name="connsiteY257" fmla="*/ 214193 h 560056"/>
                <a:gd name="connsiteX258" fmla="*/ 542576 w 573791"/>
                <a:gd name="connsiteY258" fmla="*/ 215896 h 560056"/>
                <a:gd name="connsiteX259" fmla="*/ 542803 w 573791"/>
                <a:gd name="connsiteY259" fmla="*/ 217258 h 560056"/>
                <a:gd name="connsiteX260" fmla="*/ 543825 w 573791"/>
                <a:gd name="connsiteY260" fmla="*/ 218279 h 560056"/>
                <a:gd name="connsiteX261" fmla="*/ 545868 w 573791"/>
                <a:gd name="connsiteY261" fmla="*/ 217485 h 560056"/>
                <a:gd name="connsiteX262" fmla="*/ 546776 w 573791"/>
                <a:gd name="connsiteY262" fmla="*/ 218506 h 560056"/>
                <a:gd name="connsiteX263" fmla="*/ 547116 w 573791"/>
                <a:gd name="connsiteY263" fmla="*/ 220550 h 560056"/>
                <a:gd name="connsiteX264" fmla="*/ 546435 w 573791"/>
                <a:gd name="connsiteY264" fmla="*/ 221571 h 560056"/>
                <a:gd name="connsiteX265" fmla="*/ 545300 w 573791"/>
                <a:gd name="connsiteY265" fmla="*/ 222025 h 560056"/>
                <a:gd name="connsiteX266" fmla="*/ 544392 w 573791"/>
                <a:gd name="connsiteY266" fmla="*/ 222593 h 560056"/>
                <a:gd name="connsiteX267" fmla="*/ 542917 w 573791"/>
                <a:gd name="connsiteY267" fmla="*/ 225203 h 560056"/>
                <a:gd name="connsiteX268" fmla="*/ 542009 w 573791"/>
                <a:gd name="connsiteY268" fmla="*/ 226338 h 560056"/>
                <a:gd name="connsiteX269" fmla="*/ 540873 w 573791"/>
                <a:gd name="connsiteY269" fmla="*/ 227019 h 560056"/>
                <a:gd name="connsiteX270" fmla="*/ 539511 w 573791"/>
                <a:gd name="connsiteY270" fmla="*/ 226792 h 560056"/>
                <a:gd name="connsiteX271" fmla="*/ 537582 w 573791"/>
                <a:gd name="connsiteY271" fmla="*/ 224636 h 560056"/>
                <a:gd name="connsiteX272" fmla="*/ 536219 w 573791"/>
                <a:gd name="connsiteY272" fmla="*/ 224182 h 560056"/>
                <a:gd name="connsiteX273" fmla="*/ 533609 w 573791"/>
                <a:gd name="connsiteY273" fmla="*/ 225657 h 560056"/>
                <a:gd name="connsiteX274" fmla="*/ 533836 w 573791"/>
                <a:gd name="connsiteY274" fmla="*/ 228382 h 560056"/>
                <a:gd name="connsiteX275" fmla="*/ 535879 w 573791"/>
                <a:gd name="connsiteY275" fmla="*/ 232354 h 560056"/>
                <a:gd name="connsiteX276" fmla="*/ 534857 w 573791"/>
                <a:gd name="connsiteY276" fmla="*/ 232695 h 560056"/>
                <a:gd name="connsiteX277" fmla="*/ 531906 w 573791"/>
                <a:gd name="connsiteY277" fmla="*/ 232808 h 560056"/>
                <a:gd name="connsiteX278" fmla="*/ 523620 w 573791"/>
                <a:gd name="connsiteY278" fmla="*/ 233035 h 560056"/>
                <a:gd name="connsiteX279" fmla="*/ 520669 w 573791"/>
                <a:gd name="connsiteY279" fmla="*/ 232014 h 560056"/>
                <a:gd name="connsiteX280" fmla="*/ 519079 w 573791"/>
                <a:gd name="connsiteY280" fmla="*/ 230992 h 560056"/>
                <a:gd name="connsiteX281" fmla="*/ 516696 w 573791"/>
                <a:gd name="connsiteY281" fmla="*/ 229403 h 560056"/>
                <a:gd name="connsiteX282" fmla="*/ 513404 w 573791"/>
                <a:gd name="connsiteY282" fmla="*/ 225771 h 560056"/>
                <a:gd name="connsiteX283" fmla="*/ 512382 w 573791"/>
                <a:gd name="connsiteY283" fmla="*/ 221798 h 560056"/>
                <a:gd name="connsiteX284" fmla="*/ 513063 w 573791"/>
                <a:gd name="connsiteY284" fmla="*/ 220436 h 560056"/>
                <a:gd name="connsiteX285" fmla="*/ 515220 w 573791"/>
                <a:gd name="connsiteY285" fmla="*/ 218847 h 560056"/>
                <a:gd name="connsiteX286" fmla="*/ 515561 w 573791"/>
                <a:gd name="connsiteY286" fmla="*/ 217485 h 560056"/>
                <a:gd name="connsiteX287" fmla="*/ 515447 w 573791"/>
                <a:gd name="connsiteY287" fmla="*/ 217031 h 560056"/>
                <a:gd name="connsiteX288" fmla="*/ 514993 w 573791"/>
                <a:gd name="connsiteY288" fmla="*/ 216349 h 560056"/>
                <a:gd name="connsiteX289" fmla="*/ 514766 w 573791"/>
                <a:gd name="connsiteY289" fmla="*/ 216009 h 560056"/>
                <a:gd name="connsiteX290" fmla="*/ 514653 w 573791"/>
                <a:gd name="connsiteY290" fmla="*/ 215555 h 560056"/>
                <a:gd name="connsiteX291" fmla="*/ 514653 w 573791"/>
                <a:gd name="connsiteY291" fmla="*/ 214874 h 560056"/>
                <a:gd name="connsiteX292" fmla="*/ 514653 w 573791"/>
                <a:gd name="connsiteY292" fmla="*/ 214534 h 560056"/>
                <a:gd name="connsiteX293" fmla="*/ 514426 w 573791"/>
                <a:gd name="connsiteY293" fmla="*/ 213739 h 560056"/>
                <a:gd name="connsiteX294" fmla="*/ 514199 w 573791"/>
                <a:gd name="connsiteY294" fmla="*/ 213171 h 560056"/>
                <a:gd name="connsiteX295" fmla="*/ 513858 w 573791"/>
                <a:gd name="connsiteY295" fmla="*/ 212831 h 560056"/>
                <a:gd name="connsiteX296" fmla="*/ 513177 w 573791"/>
                <a:gd name="connsiteY296" fmla="*/ 212604 h 560056"/>
                <a:gd name="connsiteX297" fmla="*/ 510453 w 573791"/>
                <a:gd name="connsiteY297" fmla="*/ 212377 h 560056"/>
                <a:gd name="connsiteX298" fmla="*/ 509318 w 573791"/>
                <a:gd name="connsiteY298" fmla="*/ 211923 h 560056"/>
                <a:gd name="connsiteX299" fmla="*/ 508183 w 573791"/>
                <a:gd name="connsiteY299" fmla="*/ 210561 h 560056"/>
                <a:gd name="connsiteX300" fmla="*/ 504550 w 573791"/>
                <a:gd name="connsiteY300" fmla="*/ 203183 h 560056"/>
                <a:gd name="connsiteX301" fmla="*/ 504096 w 573791"/>
                <a:gd name="connsiteY301" fmla="*/ 202615 h 560056"/>
                <a:gd name="connsiteX302" fmla="*/ 503529 w 573791"/>
                <a:gd name="connsiteY302" fmla="*/ 202274 h 560056"/>
                <a:gd name="connsiteX303" fmla="*/ 502848 w 573791"/>
                <a:gd name="connsiteY303" fmla="*/ 202388 h 560056"/>
                <a:gd name="connsiteX304" fmla="*/ 502280 w 573791"/>
                <a:gd name="connsiteY304" fmla="*/ 202955 h 560056"/>
                <a:gd name="connsiteX305" fmla="*/ 502053 w 573791"/>
                <a:gd name="connsiteY305" fmla="*/ 203750 h 560056"/>
                <a:gd name="connsiteX306" fmla="*/ 501826 w 573791"/>
                <a:gd name="connsiteY306" fmla="*/ 204545 h 560056"/>
                <a:gd name="connsiteX307" fmla="*/ 501486 w 573791"/>
                <a:gd name="connsiteY307" fmla="*/ 205226 h 560056"/>
                <a:gd name="connsiteX308" fmla="*/ 500578 w 573791"/>
                <a:gd name="connsiteY308" fmla="*/ 205680 h 560056"/>
                <a:gd name="connsiteX309" fmla="*/ 499783 w 573791"/>
                <a:gd name="connsiteY309" fmla="*/ 205339 h 560056"/>
                <a:gd name="connsiteX310" fmla="*/ 499102 w 573791"/>
                <a:gd name="connsiteY310" fmla="*/ 204431 h 560056"/>
                <a:gd name="connsiteX311" fmla="*/ 498534 w 573791"/>
                <a:gd name="connsiteY311" fmla="*/ 203296 h 560056"/>
                <a:gd name="connsiteX312" fmla="*/ 497853 w 573791"/>
                <a:gd name="connsiteY312" fmla="*/ 201480 h 560056"/>
                <a:gd name="connsiteX313" fmla="*/ 497399 w 573791"/>
                <a:gd name="connsiteY313" fmla="*/ 200912 h 560056"/>
                <a:gd name="connsiteX314" fmla="*/ 496718 w 573791"/>
                <a:gd name="connsiteY314" fmla="*/ 200572 h 560056"/>
                <a:gd name="connsiteX315" fmla="*/ 496037 w 573791"/>
                <a:gd name="connsiteY315" fmla="*/ 200685 h 560056"/>
                <a:gd name="connsiteX316" fmla="*/ 494675 w 573791"/>
                <a:gd name="connsiteY316" fmla="*/ 201480 h 560056"/>
                <a:gd name="connsiteX317" fmla="*/ 493994 w 573791"/>
                <a:gd name="connsiteY317" fmla="*/ 201707 h 560056"/>
                <a:gd name="connsiteX318" fmla="*/ 493199 w 573791"/>
                <a:gd name="connsiteY318" fmla="*/ 201707 h 560056"/>
                <a:gd name="connsiteX319" fmla="*/ 491610 w 573791"/>
                <a:gd name="connsiteY319" fmla="*/ 201366 h 560056"/>
                <a:gd name="connsiteX320" fmla="*/ 490816 w 573791"/>
                <a:gd name="connsiteY320" fmla="*/ 201366 h 560056"/>
                <a:gd name="connsiteX321" fmla="*/ 489340 w 573791"/>
                <a:gd name="connsiteY321" fmla="*/ 201934 h 560056"/>
                <a:gd name="connsiteX322" fmla="*/ 489340 w 573791"/>
                <a:gd name="connsiteY322" fmla="*/ 202161 h 560056"/>
                <a:gd name="connsiteX323" fmla="*/ 489340 w 573791"/>
                <a:gd name="connsiteY323" fmla="*/ 203069 h 560056"/>
                <a:gd name="connsiteX324" fmla="*/ 489794 w 573791"/>
                <a:gd name="connsiteY324" fmla="*/ 204771 h 560056"/>
                <a:gd name="connsiteX325" fmla="*/ 490021 w 573791"/>
                <a:gd name="connsiteY325" fmla="*/ 206701 h 560056"/>
                <a:gd name="connsiteX326" fmla="*/ 487637 w 573791"/>
                <a:gd name="connsiteY326" fmla="*/ 206588 h 560056"/>
                <a:gd name="connsiteX327" fmla="*/ 485140 w 573791"/>
                <a:gd name="connsiteY327" fmla="*/ 205680 h 560056"/>
                <a:gd name="connsiteX328" fmla="*/ 484232 w 573791"/>
                <a:gd name="connsiteY328" fmla="*/ 205112 h 560056"/>
                <a:gd name="connsiteX329" fmla="*/ 482757 w 573791"/>
                <a:gd name="connsiteY329" fmla="*/ 204090 h 560056"/>
                <a:gd name="connsiteX330" fmla="*/ 481394 w 573791"/>
                <a:gd name="connsiteY330" fmla="*/ 202615 h 560056"/>
                <a:gd name="connsiteX331" fmla="*/ 479238 w 573791"/>
                <a:gd name="connsiteY331" fmla="*/ 200231 h 560056"/>
                <a:gd name="connsiteX332" fmla="*/ 477535 w 573791"/>
                <a:gd name="connsiteY332" fmla="*/ 198869 h 560056"/>
                <a:gd name="connsiteX333" fmla="*/ 475719 w 573791"/>
                <a:gd name="connsiteY333" fmla="*/ 198074 h 560056"/>
                <a:gd name="connsiteX334" fmla="*/ 468908 w 573791"/>
                <a:gd name="connsiteY334" fmla="*/ 197507 h 560056"/>
                <a:gd name="connsiteX335" fmla="*/ 467433 w 573791"/>
                <a:gd name="connsiteY335" fmla="*/ 196826 h 560056"/>
                <a:gd name="connsiteX336" fmla="*/ 463006 w 573791"/>
                <a:gd name="connsiteY336" fmla="*/ 193647 h 560056"/>
                <a:gd name="connsiteX337" fmla="*/ 460622 w 573791"/>
                <a:gd name="connsiteY337" fmla="*/ 192740 h 560056"/>
                <a:gd name="connsiteX338" fmla="*/ 458238 w 573791"/>
                <a:gd name="connsiteY338" fmla="*/ 193194 h 560056"/>
                <a:gd name="connsiteX339" fmla="*/ 457217 w 573791"/>
                <a:gd name="connsiteY339" fmla="*/ 194556 h 560056"/>
                <a:gd name="connsiteX340" fmla="*/ 456990 w 573791"/>
                <a:gd name="connsiteY340" fmla="*/ 196258 h 560056"/>
                <a:gd name="connsiteX341" fmla="*/ 456876 w 573791"/>
                <a:gd name="connsiteY341" fmla="*/ 197961 h 560056"/>
                <a:gd name="connsiteX342" fmla="*/ 456195 w 573791"/>
                <a:gd name="connsiteY342" fmla="*/ 199437 h 560056"/>
                <a:gd name="connsiteX343" fmla="*/ 454493 w 573791"/>
                <a:gd name="connsiteY343" fmla="*/ 200458 h 560056"/>
                <a:gd name="connsiteX344" fmla="*/ 452449 w 573791"/>
                <a:gd name="connsiteY344" fmla="*/ 200912 h 560056"/>
                <a:gd name="connsiteX345" fmla="*/ 451428 w 573791"/>
                <a:gd name="connsiteY345" fmla="*/ 200912 h 560056"/>
                <a:gd name="connsiteX346" fmla="*/ 450293 w 573791"/>
                <a:gd name="connsiteY346" fmla="*/ 200912 h 560056"/>
                <a:gd name="connsiteX347" fmla="*/ 448363 w 573791"/>
                <a:gd name="connsiteY347" fmla="*/ 200572 h 560056"/>
                <a:gd name="connsiteX348" fmla="*/ 446206 w 573791"/>
                <a:gd name="connsiteY348" fmla="*/ 199550 h 560056"/>
                <a:gd name="connsiteX349" fmla="*/ 440871 w 573791"/>
                <a:gd name="connsiteY349" fmla="*/ 194669 h 560056"/>
                <a:gd name="connsiteX350" fmla="*/ 439282 w 573791"/>
                <a:gd name="connsiteY350" fmla="*/ 193875 h 560056"/>
                <a:gd name="connsiteX351" fmla="*/ 437807 w 573791"/>
                <a:gd name="connsiteY351" fmla="*/ 193875 h 560056"/>
                <a:gd name="connsiteX352" fmla="*/ 436331 w 573791"/>
                <a:gd name="connsiteY352" fmla="*/ 194669 h 560056"/>
                <a:gd name="connsiteX353" fmla="*/ 430428 w 573791"/>
                <a:gd name="connsiteY353" fmla="*/ 201820 h 560056"/>
                <a:gd name="connsiteX354" fmla="*/ 428839 w 573791"/>
                <a:gd name="connsiteY354" fmla="*/ 203296 h 560056"/>
                <a:gd name="connsiteX355" fmla="*/ 428045 w 573791"/>
                <a:gd name="connsiteY355" fmla="*/ 203750 h 560056"/>
                <a:gd name="connsiteX356" fmla="*/ 425434 w 573791"/>
                <a:gd name="connsiteY356" fmla="*/ 204317 h 560056"/>
                <a:gd name="connsiteX357" fmla="*/ 422596 w 573791"/>
                <a:gd name="connsiteY357" fmla="*/ 205566 h 560056"/>
                <a:gd name="connsiteX358" fmla="*/ 421688 w 573791"/>
                <a:gd name="connsiteY358" fmla="*/ 205680 h 560056"/>
                <a:gd name="connsiteX359" fmla="*/ 419758 w 573791"/>
                <a:gd name="connsiteY359" fmla="*/ 204885 h 560056"/>
                <a:gd name="connsiteX360" fmla="*/ 418056 w 573791"/>
                <a:gd name="connsiteY360" fmla="*/ 203296 h 560056"/>
                <a:gd name="connsiteX361" fmla="*/ 412608 w 573791"/>
                <a:gd name="connsiteY361" fmla="*/ 196258 h 560056"/>
                <a:gd name="connsiteX362" fmla="*/ 409997 w 573791"/>
                <a:gd name="connsiteY362" fmla="*/ 193647 h 560056"/>
                <a:gd name="connsiteX363" fmla="*/ 407159 w 573791"/>
                <a:gd name="connsiteY363" fmla="*/ 192058 h 560056"/>
                <a:gd name="connsiteX364" fmla="*/ 403981 w 573791"/>
                <a:gd name="connsiteY364" fmla="*/ 191832 h 560056"/>
                <a:gd name="connsiteX365" fmla="*/ 401938 w 573791"/>
                <a:gd name="connsiteY365" fmla="*/ 192966 h 560056"/>
                <a:gd name="connsiteX366" fmla="*/ 398305 w 573791"/>
                <a:gd name="connsiteY366" fmla="*/ 196826 h 560056"/>
                <a:gd name="connsiteX367" fmla="*/ 396262 w 573791"/>
                <a:gd name="connsiteY367" fmla="*/ 198074 h 560056"/>
                <a:gd name="connsiteX368" fmla="*/ 395241 w 573791"/>
                <a:gd name="connsiteY368" fmla="*/ 198188 h 560056"/>
                <a:gd name="connsiteX369" fmla="*/ 393084 w 573791"/>
                <a:gd name="connsiteY369" fmla="*/ 197961 h 560056"/>
                <a:gd name="connsiteX370" fmla="*/ 388203 w 573791"/>
                <a:gd name="connsiteY370" fmla="*/ 198642 h 560056"/>
                <a:gd name="connsiteX371" fmla="*/ 387522 w 573791"/>
                <a:gd name="connsiteY371" fmla="*/ 198869 h 560056"/>
                <a:gd name="connsiteX372" fmla="*/ 387976 w 573791"/>
                <a:gd name="connsiteY372" fmla="*/ 197961 h 560056"/>
                <a:gd name="connsiteX373" fmla="*/ 388884 w 573791"/>
                <a:gd name="connsiteY373" fmla="*/ 195123 h 560056"/>
                <a:gd name="connsiteX374" fmla="*/ 386614 w 573791"/>
                <a:gd name="connsiteY374" fmla="*/ 196372 h 560056"/>
                <a:gd name="connsiteX375" fmla="*/ 385479 w 573791"/>
                <a:gd name="connsiteY375" fmla="*/ 196599 h 560056"/>
                <a:gd name="connsiteX376" fmla="*/ 384230 w 573791"/>
                <a:gd name="connsiteY376" fmla="*/ 196145 h 560056"/>
                <a:gd name="connsiteX377" fmla="*/ 384911 w 573791"/>
                <a:gd name="connsiteY377" fmla="*/ 195237 h 560056"/>
                <a:gd name="connsiteX378" fmla="*/ 385252 w 573791"/>
                <a:gd name="connsiteY378" fmla="*/ 194442 h 560056"/>
                <a:gd name="connsiteX379" fmla="*/ 385138 w 573791"/>
                <a:gd name="connsiteY379" fmla="*/ 193647 h 560056"/>
                <a:gd name="connsiteX380" fmla="*/ 384571 w 573791"/>
                <a:gd name="connsiteY380" fmla="*/ 192740 h 560056"/>
                <a:gd name="connsiteX381" fmla="*/ 383776 w 573791"/>
                <a:gd name="connsiteY381" fmla="*/ 192285 h 560056"/>
                <a:gd name="connsiteX382" fmla="*/ 383322 w 573791"/>
                <a:gd name="connsiteY382" fmla="*/ 192853 h 560056"/>
                <a:gd name="connsiteX383" fmla="*/ 383095 w 573791"/>
                <a:gd name="connsiteY383" fmla="*/ 193647 h 560056"/>
                <a:gd name="connsiteX384" fmla="*/ 382868 w 573791"/>
                <a:gd name="connsiteY384" fmla="*/ 194102 h 560056"/>
                <a:gd name="connsiteX385" fmla="*/ 379690 w 573791"/>
                <a:gd name="connsiteY385" fmla="*/ 195123 h 560056"/>
                <a:gd name="connsiteX386" fmla="*/ 377874 w 573791"/>
                <a:gd name="connsiteY386" fmla="*/ 195350 h 560056"/>
                <a:gd name="connsiteX387" fmla="*/ 376511 w 573791"/>
                <a:gd name="connsiteY387" fmla="*/ 194556 h 560056"/>
                <a:gd name="connsiteX388" fmla="*/ 375603 w 573791"/>
                <a:gd name="connsiteY388" fmla="*/ 193761 h 560056"/>
                <a:gd name="connsiteX389" fmla="*/ 372425 w 573791"/>
                <a:gd name="connsiteY389" fmla="*/ 191718 h 560056"/>
                <a:gd name="connsiteX390" fmla="*/ 370609 w 573791"/>
                <a:gd name="connsiteY390" fmla="*/ 190923 h 560056"/>
                <a:gd name="connsiteX391" fmla="*/ 366863 w 573791"/>
                <a:gd name="connsiteY391" fmla="*/ 188426 h 560056"/>
                <a:gd name="connsiteX392" fmla="*/ 365047 w 573791"/>
                <a:gd name="connsiteY392" fmla="*/ 192513 h 560056"/>
                <a:gd name="connsiteX393" fmla="*/ 364593 w 573791"/>
                <a:gd name="connsiteY393" fmla="*/ 193080 h 560056"/>
                <a:gd name="connsiteX394" fmla="*/ 359939 w 573791"/>
                <a:gd name="connsiteY394" fmla="*/ 193421 h 560056"/>
                <a:gd name="connsiteX395" fmla="*/ 358917 w 573791"/>
                <a:gd name="connsiteY395" fmla="*/ 193988 h 560056"/>
                <a:gd name="connsiteX396" fmla="*/ 352901 w 573791"/>
                <a:gd name="connsiteY396" fmla="*/ 191151 h 560056"/>
                <a:gd name="connsiteX397" fmla="*/ 350404 w 573791"/>
                <a:gd name="connsiteY397" fmla="*/ 190015 h 560056"/>
                <a:gd name="connsiteX398" fmla="*/ 346318 w 573791"/>
                <a:gd name="connsiteY398" fmla="*/ 186837 h 560056"/>
                <a:gd name="connsiteX399" fmla="*/ 344388 w 573791"/>
                <a:gd name="connsiteY399" fmla="*/ 182751 h 560056"/>
                <a:gd name="connsiteX400" fmla="*/ 343821 w 573791"/>
                <a:gd name="connsiteY400" fmla="*/ 183205 h 560056"/>
                <a:gd name="connsiteX401" fmla="*/ 342345 w 573791"/>
                <a:gd name="connsiteY401" fmla="*/ 184226 h 560056"/>
                <a:gd name="connsiteX402" fmla="*/ 341777 w 573791"/>
                <a:gd name="connsiteY402" fmla="*/ 184680 h 560056"/>
                <a:gd name="connsiteX403" fmla="*/ 342232 w 573791"/>
                <a:gd name="connsiteY403" fmla="*/ 183545 h 560056"/>
                <a:gd name="connsiteX404" fmla="*/ 342345 w 573791"/>
                <a:gd name="connsiteY404" fmla="*/ 182751 h 560056"/>
                <a:gd name="connsiteX405" fmla="*/ 342232 w 573791"/>
                <a:gd name="connsiteY405" fmla="*/ 181956 h 560056"/>
                <a:gd name="connsiteX406" fmla="*/ 341891 w 573791"/>
                <a:gd name="connsiteY406" fmla="*/ 180934 h 560056"/>
                <a:gd name="connsiteX407" fmla="*/ 340983 w 573791"/>
                <a:gd name="connsiteY407" fmla="*/ 182637 h 560056"/>
                <a:gd name="connsiteX408" fmla="*/ 339961 w 573791"/>
                <a:gd name="connsiteY408" fmla="*/ 181956 h 560056"/>
                <a:gd name="connsiteX409" fmla="*/ 338826 w 573791"/>
                <a:gd name="connsiteY409" fmla="*/ 180481 h 560056"/>
                <a:gd name="connsiteX410" fmla="*/ 337351 w 573791"/>
                <a:gd name="connsiteY410" fmla="*/ 179913 h 560056"/>
                <a:gd name="connsiteX411" fmla="*/ 337805 w 573791"/>
                <a:gd name="connsiteY411" fmla="*/ 180821 h 560056"/>
                <a:gd name="connsiteX412" fmla="*/ 338032 w 573791"/>
                <a:gd name="connsiteY412" fmla="*/ 181729 h 560056"/>
                <a:gd name="connsiteX413" fmla="*/ 335989 w 573791"/>
                <a:gd name="connsiteY413" fmla="*/ 181956 h 560056"/>
                <a:gd name="connsiteX414" fmla="*/ 335421 w 573791"/>
                <a:gd name="connsiteY414" fmla="*/ 181162 h 560056"/>
                <a:gd name="connsiteX415" fmla="*/ 335534 w 573791"/>
                <a:gd name="connsiteY415" fmla="*/ 180026 h 560056"/>
                <a:gd name="connsiteX416" fmla="*/ 335421 w 573791"/>
                <a:gd name="connsiteY416" fmla="*/ 178891 h 560056"/>
                <a:gd name="connsiteX417" fmla="*/ 334626 w 573791"/>
                <a:gd name="connsiteY417" fmla="*/ 176054 h 560056"/>
                <a:gd name="connsiteX418" fmla="*/ 333832 w 573791"/>
                <a:gd name="connsiteY418" fmla="*/ 175259 h 560056"/>
                <a:gd name="connsiteX419" fmla="*/ 331221 w 573791"/>
                <a:gd name="connsiteY419" fmla="*/ 177529 h 560056"/>
                <a:gd name="connsiteX420" fmla="*/ 330881 w 573791"/>
                <a:gd name="connsiteY420" fmla="*/ 178210 h 560056"/>
                <a:gd name="connsiteX421" fmla="*/ 330086 w 573791"/>
                <a:gd name="connsiteY421" fmla="*/ 179345 h 560056"/>
                <a:gd name="connsiteX422" fmla="*/ 329064 w 573791"/>
                <a:gd name="connsiteY422" fmla="*/ 180481 h 560056"/>
                <a:gd name="connsiteX423" fmla="*/ 328270 w 573791"/>
                <a:gd name="connsiteY423" fmla="*/ 180934 h 560056"/>
                <a:gd name="connsiteX424" fmla="*/ 327702 w 573791"/>
                <a:gd name="connsiteY424" fmla="*/ 182410 h 560056"/>
                <a:gd name="connsiteX425" fmla="*/ 326794 w 573791"/>
                <a:gd name="connsiteY425" fmla="*/ 183091 h 560056"/>
                <a:gd name="connsiteX426" fmla="*/ 325659 w 573791"/>
                <a:gd name="connsiteY426" fmla="*/ 183545 h 560056"/>
                <a:gd name="connsiteX427" fmla="*/ 324638 w 573791"/>
                <a:gd name="connsiteY427" fmla="*/ 184453 h 560056"/>
                <a:gd name="connsiteX428" fmla="*/ 324070 w 573791"/>
                <a:gd name="connsiteY428" fmla="*/ 186042 h 560056"/>
                <a:gd name="connsiteX429" fmla="*/ 324184 w 573791"/>
                <a:gd name="connsiteY429" fmla="*/ 187178 h 560056"/>
                <a:gd name="connsiteX430" fmla="*/ 324070 w 573791"/>
                <a:gd name="connsiteY430" fmla="*/ 188199 h 560056"/>
                <a:gd name="connsiteX431" fmla="*/ 322821 w 573791"/>
                <a:gd name="connsiteY431" fmla="*/ 189334 h 560056"/>
                <a:gd name="connsiteX432" fmla="*/ 320324 w 573791"/>
                <a:gd name="connsiteY432" fmla="*/ 189675 h 560056"/>
                <a:gd name="connsiteX433" fmla="*/ 301027 w 573791"/>
                <a:gd name="connsiteY433" fmla="*/ 183886 h 560056"/>
                <a:gd name="connsiteX434" fmla="*/ 295352 w 573791"/>
                <a:gd name="connsiteY434" fmla="*/ 183659 h 560056"/>
                <a:gd name="connsiteX435" fmla="*/ 290812 w 573791"/>
                <a:gd name="connsiteY435" fmla="*/ 186837 h 560056"/>
                <a:gd name="connsiteX436" fmla="*/ 287633 w 573791"/>
                <a:gd name="connsiteY436" fmla="*/ 193875 h 560056"/>
                <a:gd name="connsiteX437" fmla="*/ 286271 w 573791"/>
                <a:gd name="connsiteY437" fmla="*/ 195918 h 560056"/>
                <a:gd name="connsiteX438" fmla="*/ 285250 w 573791"/>
                <a:gd name="connsiteY438" fmla="*/ 196712 h 560056"/>
                <a:gd name="connsiteX439" fmla="*/ 282753 w 573791"/>
                <a:gd name="connsiteY439" fmla="*/ 197507 h 560056"/>
                <a:gd name="connsiteX440" fmla="*/ 281844 w 573791"/>
                <a:gd name="connsiteY440" fmla="*/ 198188 h 560056"/>
                <a:gd name="connsiteX441" fmla="*/ 281163 w 573791"/>
                <a:gd name="connsiteY441" fmla="*/ 199437 h 560056"/>
                <a:gd name="connsiteX442" fmla="*/ 281163 w 573791"/>
                <a:gd name="connsiteY442" fmla="*/ 200231 h 560056"/>
                <a:gd name="connsiteX443" fmla="*/ 281391 w 573791"/>
                <a:gd name="connsiteY443" fmla="*/ 201139 h 560056"/>
                <a:gd name="connsiteX444" fmla="*/ 281163 w 573791"/>
                <a:gd name="connsiteY444" fmla="*/ 202728 h 560056"/>
                <a:gd name="connsiteX445" fmla="*/ 280709 w 573791"/>
                <a:gd name="connsiteY445" fmla="*/ 203864 h 560056"/>
                <a:gd name="connsiteX446" fmla="*/ 278780 w 573791"/>
                <a:gd name="connsiteY446" fmla="*/ 207609 h 560056"/>
                <a:gd name="connsiteX447" fmla="*/ 277758 w 573791"/>
                <a:gd name="connsiteY447" fmla="*/ 211469 h 560056"/>
                <a:gd name="connsiteX448" fmla="*/ 277190 w 573791"/>
                <a:gd name="connsiteY448" fmla="*/ 213398 h 560056"/>
                <a:gd name="connsiteX449" fmla="*/ 274807 w 573791"/>
                <a:gd name="connsiteY449" fmla="*/ 214079 h 560056"/>
                <a:gd name="connsiteX450" fmla="*/ 271174 w 573791"/>
                <a:gd name="connsiteY450" fmla="*/ 213285 h 560056"/>
                <a:gd name="connsiteX451" fmla="*/ 267429 w 573791"/>
                <a:gd name="connsiteY451" fmla="*/ 211696 h 560056"/>
                <a:gd name="connsiteX452" fmla="*/ 264705 w 573791"/>
                <a:gd name="connsiteY452" fmla="*/ 209993 h 560056"/>
                <a:gd name="connsiteX453" fmla="*/ 255851 w 573791"/>
                <a:gd name="connsiteY453" fmla="*/ 201139 h 560056"/>
                <a:gd name="connsiteX454" fmla="*/ 254148 w 573791"/>
                <a:gd name="connsiteY454" fmla="*/ 198869 h 560056"/>
                <a:gd name="connsiteX455" fmla="*/ 252105 w 573791"/>
                <a:gd name="connsiteY455" fmla="*/ 193534 h 560056"/>
                <a:gd name="connsiteX456" fmla="*/ 250629 w 573791"/>
                <a:gd name="connsiteY456" fmla="*/ 191037 h 560056"/>
                <a:gd name="connsiteX457" fmla="*/ 249381 w 573791"/>
                <a:gd name="connsiteY457" fmla="*/ 190129 h 560056"/>
                <a:gd name="connsiteX458" fmla="*/ 247224 w 573791"/>
                <a:gd name="connsiteY458" fmla="*/ 189675 h 560056"/>
                <a:gd name="connsiteX459" fmla="*/ 246429 w 573791"/>
                <a:gd name="connsiteY459" fmla="*/ 188994 h 560056"/>
                <a:gd name="connsiteX460" fmla="*/ 246543 w 573791"/>
                <a:gd name="connsiteY460" fmla="*/ 188313 h 560056"/>
                <a:gd name="connsiteX461" fmla="*/ 246883 w 573791"/>
                <a:gd name="connsiteY461" fmla="*/ 187291 h 560056"/>
                <a:gd name="connsiteX462" fmla="*/ 246883 w 573791"/>
                <a:gd name="connsiteY462" fmla="*/ 186042 h 560056"/>
                <a:gd name="connsiteX463" fmla="*/ 245975 w 573791"/>
                <a:gd name="connsiteY463" fmla="*/ 184794 h 560056"/>
                <a:gd name="connsiteX464" fmla="*/ 244840 w 573791"/>
                <a:gd name="connsiteY464" fmla="*/ 184226 h 560056"/>
                <a:gd name="connsiteX465" fmla="*/ 243819 w 573791"/>
                <a:gd name="connsiteY465" fmla="*/ 184226 h 560056"/>
                <a:gd name="connsiteX466" fmla="*/ 241549 w 573791"/>
                <a:gd name="connsiteY466" fmla="*/ 184680 h 560056"/>
                <a:gd name="connsiteX467" fmla="*/ 232241 w 573791"/>
                <a:gd name="connsiteY467" fmla="*/ 184453 h 560056"/>
                <a:gd name="connsiteX468" fmla="*/ 227019 w 573791"/>
                <a:gd name="connsiteY468" fmla="*/ 185361 h 560056"/>
                <a:gd name="connsiteX469" fmla="*/ 224863 w 573791"/>
                <a:gd name="connsiteY469" fmla="*/ 187405 h 560056"/>
                <a:gd name="connsiteX470" fmla="*/ 223841 w 573791"/>
                <a:gd name="connsiteY470" fmla="*/ 188313 h 560056"/>
                <a:gd name="connsiteX471" fmla="*/ 222706 w 573791"/>
                <a:gd name="connsiteY471" fmla="*/ 191264 h 560056"/>
                <a:gd name="connsiteX472" fmla="*/ 222592 w 573791"/>
                <a:gd name="connsiteY472" fmla="*/ 192285 h 560056"/>
                <a:gd name="connsiteX473" fmla="*/ 222933 w 573791"/>
                <a:gd name="connsiteY473" fmla="*/ 200458 h 560056"/>
                <a:gd name="connsiteX474" fmla="*/ 222479 w 573791"/>
                <a:gd name="connsiteY474" fmla="*/ 202615 h 560056"/>
                <a:gd name="connsiteX475" fmla="*/ 220209 w 573791"/>
                <a:gd name="connsiteY475" fmla="*/ 208518 h 560056"/>
                <a:gd name="connsiteX476" fmla="*/ 220209 w 573791"/>
                <a:gd name="connsiteY476" fmla="*/ 211015 h 560056"/>
                <a:gd name="connsiteX477" fmla="*/ 221344 w 573791"/>
                <a:gd name="connsiteY477" fmla="*/ 215215 h 560056"/>
                <a:gd name="connsiteX478" fmla="*/ 221003 w 573791"/>
                <a:gd name="connsiteY478" fmla="*/ 217598 h 560056"/>
                <a:gd name="connsiteX479" fmla="*/ 218620 w 573791"/>
                <a:gd name="connsiteY479" fmla="*/ 221798 h 560056"/>
                <a:gd name="connsiteX480" fmla="*/ 218166 w 573791"/>
                <a:gd name="connsiteY480" fmla="*/ 223274 h 560056"/>
                <a:gd name="connsiteX481" fmla="*/ 217825 w 573791"/>
                <a:gd name="connsiteY481" fmla="*/ 224295 h 560056"/>
                <a:gd name="connsiteX482" fmla="*/ 218166 w 573791"/>
                <a:gd name="connsiteY482" fmla="*/ 227700 h 560056"/>
                <a:gd name="connsiteX483" fmla="*/ 219528 w 573791"/>
                <a:gd name="connsiteY483" fmla="*/ 230425 h 560056"/>
                <a:gd name="connsiteX484" fmla="*/ 221117 w 573791"/>
                <a:gd name="connsiteY484" fmla="*/ 232922 h 560056"/>
                <a:gd name="connsiteX485" fmla="*/ 222025 w 573791"/>
                <a:gd name="connsiteY485" fmla="*/ 235533 h 560056"/>
                <a:gd name="connsiteX486" fmla="*/ 221571 w 573791"/>
                <a:gd name="connsiteY486" fmla="*/ 237916 h 560056"/>
                <a:gd name="connsiteX487" fmla="*/ 219868 w 573791"/>
                <a:gd name="connsiteY487" fmla="*/ 238711 h 560056"/>
                <a:gd name="connsiteX488" fmla="*/ 217825 w 573791"/>
                <a:gd name="connsiteY488" fmla="*/ 239279 h 560056"/>
                <a:gd name="connsiteX489" fmla="*/ 216463 w 573791"/>
                <a:gd name="connsiteY489" fmla="*/ 241208 h 560056"/>
                <a:gd name="connsiteX490" fmla="*/ 216576 w 573791"/>
                <a:gd name="connsiteY490" fmla="*/ 243478 h 560056"/>
                <a:gd name="connsiteX491" fmla="*/ 217711 w 573791"/>
                <a:gd name="connsiteY491" fmla="*/ 245862 h 560056"/>
                <a:gd name="connsiteX492" fmla="*/ 220209 w 573791"/>
                <a:gd name="connsiteY492" fmla="*/ 249948 h 560056"/>
                <a:gd name="connsiteX493" fmla="*/ 220776 w 573791"/>
                <a:gd name="connsiteY493" fmla="*/ 250629 h 560056"/>
                <a:gd name="connsiteX494" fmla="*/ 223046 w 573791"/>
                <a:gd name="connsiteY494" fmla="*/ 252218 h 560056"/>
                <a:gd name="connsiteX495" fmla="*/ 223841 w 573791"/>
                <a:gd name="connsiteY495" fmla="*/ 253467 h 560056"/>
                <a:gd name="connsiteX496" fmla="*/ 224522 w 573791"/>
                <a:gd name="connsiteY496" fmla="*/ 254829 h 560056"/>
                <a:gd name="connsiteX497" fmla="*/ 225317 w 573791"/>
                <a:gd name="connsiteY497" fmla="*/ 255737 h 560056"/>
                <a:gd name="connsiteX498" fmla="*/ 226792 w 573791"/>
                <a:gd name="connsiteY498" fmla="*/ 255510 h 560056"/>
                <a:gd name="connsiteX499" fmla="*/ 227700 w 573791"/>
                <a:gd name="connsiteY499" fmla="*/ 255170 h 560056"/>
                <a:gd name="connsiteX500" fmla="*/ 229403 w 573791"/>
                <a:gd name="connsiteY500" fmla="*/ 255056 h 560056"/>
                <a:gd name="connsiteX501" fmla="*/ 230198 w 573791"/>
                <a:gd name="connsiteY501" fmla="*/ 254829 h 560056"/>
                <a:gd name="connsiteX502" fmla="*/ 230879 w 573791"/>
                <a:gd name="connsiteY502" fmla="*/ 253921 h 560056"/>
                <a:gd name="connsiteX503" fmla="*/ 231446 w 573791"/>
                <a:gd name="connsiteY503" fmla="*/ 252786 h 560056"/>
                <a:gd name="connsiteX504" fmla="*/ 232127 w 573791"/>
                <a:gd name="connsiteY504" fmla="*/ 251878 h 560056"/>
                <a:gd name="connsiteX505" fmla="*/ 233376 w 573791"/>
                <a:gd name="connsiteY505" fmla="*/ 251992 h 560056"/>
                <a:gd name="connsiteX506" fmla="*/ 234057 w 573791"/>
                <a:gd name="connsiteY506" fmla="*/ 252786 h 560056"/>
                <a:gd name="connsiteX507" fmla="*/ 234397 w 573791"/>
                <a:gd name="connsiteY507" fmla="*/ 254035 h 560056"/>
                <a:gd name="connsiteX508" fmla="*/ 234624 w 573791"/>
                <a:gd name="connsiteY508" fmla="*/ 255397 h 560056"/>
                <a:gd name="connsiteX509" fmla="*/ 234965 w 573791"/>
                <a:gd name="connsiteY509" fmla="*/ 256532 h 560056"/>
                <a:gd name="connsiteX510" fmla="*/ 235759 w 573791"/>
                <a:gd name="connsiteY510" fmla="*/ 257327 h 560056"/>
                <a:gd name="connsiteX511" fmla="*/ 236554 w 573791"/>
                <a:gd name="connsiteY511" fmla="*/ 257100 h 560056"/>
                <a:gd name="connsiteX512" fmla="*/ 237349 w 573791"/>
                <a:gd name="connsiteY512" fmla="*/ 256645 h 560056"/>
                <a:gd name="connsiteX513" fmla="*/ 238030 w 573791"/>
                <a:gd name="connsiteY513" fmla="*/ 256759 h 560056"/>
                <a:gd name="connsiteX514" fmla="*/ 239051 w 573791"/>
                <a:gd name="connsiteY514" fmla="*/ 258234 h 560056"/>
                <a:gd name="connsiteX515" fmla="*/ 239732 w 573791"/>
                <a:gd name="connsiteY515" fmla="*/ 261640 h 560056"/>
                <a:gd name="connsiteX516" fmla="*/ 240981 w 573791"/>
                <a:gd name="connsiteY516" fmla="*/ 263569 h 560056"/>
                <a:gd name="connsiteX517" fmla="*/ 242003 w 573791"/>
                <a:gd name="connsiteY517" fmla="*/ 264250 h 560056"/>
                <a:gd name="connsiteX518" fmla="*/ 243251 w 573791"/>
                <a:gd name="connsiteY518" fmla="*/ 264705 h 560056"/>
                <a:gd name="connsiteX519" fmla="*/ 245635 w 573791"/>
                <a:gd name="connsiteY519" fmla="*/ 265045 h 560056"/>
                <a:gd name="connsiteX520" fmla="*/ 246770 w 573791"/>
                <a:gd name="connsiteY520" fmla="*/ 265613 h 560056"/>
                <a:gd name="connsiteX521" fmla="*/ 247565 w 573791"/>
                <a:gd name="connsiteY521" fmla="*/ 266861 h 560056"/>
                <a:gd name="connsiteX522" fmla="*/ 248019 w 573791"/>
                <a:gd name="connsiteY522" fmla="*/ 268564 h 560056"/>
                <a:gd name="connsiteX523" fmla="*/ 248359 w 573791"/>
                <a:gd name="connsiteY523" fmla="*/ 270380 h 560056"/>
                <a:gd name="connsiteX524" fmla="*/ 248246 w 573791"/>
                <a:gd name="connsiteY524" fmla="*/ 270494 h 560056"/>
                <a:gd name="connsiteX525" fmla="*/ 247451 w 573791"/>
                <a:gd name="connsiteY525" fmla="*/ 270948 h 560056"/>
                <a:gd name="connsiteX526" fmla="*/ 246997 w 573791"/>
                <a:gd name="connsiteY526" fmla="*/ 272764 h 560056"/>
                <a:gd name="connsiteX527" fmla="*/ 245408 w 573791"/>
                <a:gd name="connsiteY527" fmla="*/ 274807 h 560056"/>
                <a:gd name="connsiteX528" fmla="*/ 244613 w 573791"/>
                <a:gd name="connsiteY528" fmla="*/ 276964 h 560056"/>
                <a:gd name="connsiteX529" fmla="*/ 246656 w 573791"/>
                <a:gd name="connsiteY529" fmla="*/ 279121 h 560056"/>
                <a:gd name="connsiteX530" fmla="*/ 248700 w 573791"/>
                <a:gd name="connsiteY530" fmla="*/ 279347 h 560056"/>
                <a:gd name="connsiteX531" fmla="*/ 252218 w 573791"/>
                <a:gd name="connsiteY531" fmla="*/ 277758 h 560056"/>
                <a:gd name="connsiteX532" fmla="*/ 254262 w 573791"/>
                <a:gd name="connsiteY532" fmla="*/ 278099 h 560056"/>
                <a:gd name="connsiteX533" fmla="*/ 255397 w 573791"/>
                <a:gd name="connsiteY533" fmla="*/ 279574 h 560056"/>
                <a:gd name="connsiteX534" fmla="*/ 256078 w 573791"/>
                <a:gd name="connsiteY534" fmla="*/ 281958 h 560056"/>
                <a:gd name="connsiteX535" fmla="*/ 256532 w 573791"/>
                <a:gd name="connsiteY535" fmla="*/ 284569 h 560056"/>
                <a:gd name="connsiteX536" fmla="*/ 258915 w 573791"/>
                <a:gd name="connsiteY536" fmla="*/ 291266 h 560056"/>
                <a:gd name="connsiteX537" fmla="*/ 259597 w 573791"/>
                <a:gd name="connsiteY537" fmla="*/ 293877 h 560056"/>
                <a:gd name="connsiteX538" fmla="*/ 259597 w 573791"/>
                <a:gd name="connsiteY538" fmla="*/ 295920 h 560056"/>
                <a:gd name="connsiteX539" fmla="*/ 259029 w 573791"/>
                <a:gd name="connsiteY539" fmla="*/ 296941 h 560056"/>
                <a:gd name="connsiteX540" fmla="*/ 258234 w 573791"/>
                <a:gd name="connsiteY540" fmla="*/ 297509 h 560056"/>
                <a:gd name="connsiteX541" fmla="*/ 257553 w 573791"/>
                <a:gd name="connsiteY541" fmla="*/ 298076 h 560056"/>
                <a:gd name="connsiteX542" fmla="*/ 257553 w 573791"/>
                <a:gd name="connsiteY542" fmla="*/ 299098 h 560056"/>
                <a:gd name="connsiteX543" fmla="*/ 257894 w 573791"/>
                <a:gd name="connsiteY543" fmla="*/ 298644 h 560056"/>
                <a:gd name="connsiteX544" fmla="*/ 259029 w 573791"/>
                <a:gd name="connsiteY544" fmla="*/ 298644 h 560056"/>
                <a:gd name="connsiteX545" fmla="*/ 260845 w 573791"/>
                <a:gd name="connsiteY545" fmla="*/ 299098 h 560056"/>
                <a:gd name="connsiteX546" fmla="*/ 262888 w 573791"/>
                <a:gd name="connsiteY546" fmla="*/ 300460 h 560056"/>
                <a:gd name="connsiteX547" fmla="*/ 263910 w 573791"/>
                <a:gd name="connsiteY547" fmla="*/ 301482 h 560056"/>
                <a:gd name="connsiteX548" fmla="*/ 264137 w 573791"/>
                <a:gd name="connsiteY548" fmla="*/ 302730 h 560056"/>
                <a:gd name="connsiteX549" fmla="*/ 264137 w 573791"/>
                <a:gd name="connsiteY549" fmla="*/ 302844 h 560056"/>
                <a:gd name="connsiteX550" fmla="*/ 263910 w 573791"/>
                <a:gd name="connsiteY550" fmla="*/ 305114 h 560056"/>
                <a:gd name="connsiteX551" fmla="*/ 263569 w 573791"/>
                <a:gd name="connsiteY551" fmla="*/ 306249 h 560056"/>
                <a:gd name="connsiteX552" fmla="*/ 262548 w 573791"/>
                <a:gd name="connsiteY552" fmla="*/ 308406 h 560056"/>
                <a:gd name="connsiteX553" fmla="*/ 262321 w 573791"/>
                <a:gd name="connsiteY553" fmla="*/ 309882 h 560056"/>
                <a:gd name="connsiteX554" fmla="*/ 262434 w 573791"/>
                <a:gd name="connsiteY554" fmla="*/ 311925 h 560056"/>
                <a:gd name="connsiteX555" fmla="*/ 263342 w 573791"/>
                <a:gd name="connsiteY555" fmla="*/ 316124 h 560056"/>
                <a:gd name="connsiteX556" fmla="*/ 265158 w 573791"/>
                <a:gd name="connsiteY556" fmla="*/ 321914 h 560056"/>
                <a:gd name="connsiteX557" fmla="*/ 266748 w 573791"/>
                <a:gd name="connsiteY557" fmla="*/ 324184 h 560056"/>
                <a:gd name="connsiteX558" fmla="*/ 270947 w 573791"/>
                <a:gd name="connsiteY558" fmla="*/ 328724 h 560056"/>
                <a:gd name="connsiteX559" fmla="*/ 272310 w 573791"/>
                <a:gd name="connsiteY559" fmla="*/ 331221 h 560056"/>
                <a:gd name="connsiteX560" fmla="*/ 274466 w 573791"/>
                <a:gd name="connsiteY560" fmla="*/ 336443 h 560056"/>
                <a:gd name="connsiteX561" fmla="*/ 275942 w 573791"/>
                <a:gd name="connsiteY561" fmla="*/ 338826 h 560056"/>
                <a:gd name="connsiteX562" fmla="*/ 277758 w 573791"/>
                <a:gd name="connsiteY562" fmla="*/ 340643 h 560056"/>
                <a:gd name="connsiteX563" fmla="*/ 278893 w 573791"/>
                <a:gd name="connsiteY563" fmla="*/ 341437 h 560056"/>
                <a:gd name="connsiteX564" fmla="*/ 279801 w 573791"/>
                <a:gd name="connsiteY564" fmla="*/ 342005 h 560056"/>
                <a:gd name="connsiteX565" fmla="*/ 280823 w 573791"/>
                <a:gd name="connsiteY565" fmla="*/ 342118 h 560056"/>
                <a:gd name="connsiteX566" fmla="*/ 283320 w 573791"/>
                <a:gd name="connsiteY566" fmla="*/ 341891 h 560056"/>
                <a:gd name="connsiteX567" fmla="*/ 284342 w 573791"/>
                <a:gd name="connsiteY567" fmla="*/ 342232 h 560056"/>
                <a:gd name="connsiteX568" fmla="*/ 285590 w 573791"/>
                <a:gd name="connsiteY568" fmla="*/ 344275 h 560056"/>
                <a:gd name="connsiteX569" fmla="*/ 286044 w 573791"/>
                <a:gd name="connsiteY569" fmla="*/ 346204 h 560056"/>
                <a:gd name="connsiteX570" fmla="*/ 286839 w 573791"/>
                <a:gd name="connsiteY570" fmla="*/ 347794 h 560056"/>
                <a:gd name="connsiteX571" fmla="*/ 291039 w 573791"/>
                <a:gd name="connsiteY571" fmla="*/ 349383 h 560056"/>
                <a:gd name="connsiteX572" fmla="*/ 292741 w 573791"/>
                <a:gd name="connsiteY572" fmla="*/ 350745 h 560056"/>
                <a:gd name="connsiteX573" fmla="*/ 294217 w 573791"/>
                <a:gd name="connsiteY573" fmla="*/ 352561 h 560056"/>
                <a:gd name="connsiteX574" fmla="*/ 295239 w 573791"/>
                <a:gd name="connsiteY574" fmla="*/ 354150 h 560056"/>
                <a:gd name="connsiteX575" fmla="*/ 297963 w 573791"/>
                <a:gd name="connsiteY575" fmla="*/ 358236 h 560056"/>
                <a:gd name="connsiteX576" fmla="*/ 302730 w 573791"/>
                <a:gd name="connsiteY576" fmla="*/ 363118 h 560056"/>
                <a:gd name="connsiteX577" fmla="*/ 305908 w 573791"/>
                <a:gd name="connsiteY577" fmla="*/ 367544 h 560056"/>
                <a:gd name="connsiteX578" fmla="*/ 309881 w 573791"/>
                <a:gd name="connsiteY578" fmla="*/ 371290 h 560056"/>
                <a:gd name="connsiteX579" fmla="*/ 310562 w 573791"/>
                <a:gd name="connsiteY579" fmla="*/ 373220 h 560056"/>
                <a:gd name="connsiteX580" fmla="*/ 310903 w 573791"/>
                <a:gd name="connsiteY580" fmla="*/ 375490 h 560056"/>
                <a:gd name="connsiteX581" fmla="*/ 311697 w 573791"/>
                <a:gd name="connsiteY581" fmla="*/ 378328 h 560056"/>
                <a:gd name="connsiteX582" fmla="*/ 313059 w 573791"/>
                <a:gd name="connsiteY582" fmla="*/ 380598 h 560056"/>
                <a:gd name="connsiteX583" fmla="*/ 323843 w 573791"/>
                <a:gd name="connsiteY583" fmla="*/ 389225 h 560056"/>
                <a:gd name="connsiteX584" fmla="*/ 339167 w 573791"/>
                <a:gd name="connsiteY584" fmla="*/ 404889 h 560056"/>
                <a:gd name="connsiteX585" fmla="*/ 343934 w 573791"/>
                <a:gd name="connsiteY585" fmla="*/ 410338 h 560056"/>
                <a:gd name="connsiteX586" fmla="*/ 346999 w 573791"/>
                <a:gd name="connsiteY586" fmla="*/ 413062 h 560056"/>
                <a:gd name="connsiteX587" fmla="*/ 349156 w 573791"/>
                <a:gd name="connsiteY587" fmla="*/ 414991 h 560056"/>
                <a:gd name="connsiteX588" fmla="*/ 354831 w 573791"/>
                <a:gd name="connsiteY588" fmla="*/ 418170 h 560056"/>
                <a:gd name="connsiteX589" fmla="*/ 364252 w 573791"/>
                <a:gd name="connsiteY589" fmla="*/ 419645 h 560056"/>
                <a:gd name="connsiteX590" fmla="*/ 367317 w 573791"/>
                <a:gd name="connsiteY590" fmla="*/ 421689 h 560056"/>
                <a:gd name="connsiteX591" fmla="*/ 368906 w 573791"/>
                <a:gd name="connsiteY591" fmla="*/ 425094 h 560056"/>
                <a:gd name="connsiteX592" fmla="*/ 367090 w 573791"/>
                <a:gd name="connsiteY592" fmla="*/ 436331 h 560056"/>
                <a:gd name="connsiteX593" fmla="*/ 369247 w 573791"/>
                <a:gd name="connsiteY593" fmla="*/ 442915 h 560056"/>
                <a:gd name="connsiteX594" fmla="*/ 372993 w 573791"/>
                <a:gd name="connsiteY594" fmla="*/ 448590 h 560056"/>
                <a:gd name="connsiteX595" fmla="*/ 376965 w 573791"/>
                <a:gd name="connsiteY595" fmla="*/ 452336 h 560056"/>
                <a:gd name="connsiteX596" fmla="*/ 378895 w 573791"/>
                <a:gd name="connsiteY596" fmla="*/ 453585 h 560056"/>
                <a:gd name="connsiteX597" fmla="*/ 379917 w 573791"/>
                <a:gd name="connsiteY597" fmla="*/ 454493 h 560056"/>
                <a:gd name="connsiteX598" fmla="*/ 380598 w 573791"/>
                <a:gd name="connsiteY598" fmla="*/ 455855 h 560056"/>
                <a:gd name="connsiteX599" fmla="*/ 381392 w 573791"/>
                <a:gd name="connsiteY599" fmla="*/ 458579 h 560056"/>
                <a:gd name="connsiteX600" fmla="*/ 382527 w 573791"/>
                <a:gd name="connsiteY600" fmla="*/ 461076 h 560056"/>
                <a:gd name="connsiteX601" fmla="*/ 384003 w 573791"/>
                <a:gd name="connsiteY601" fmla="*/ 462892 h 560056"/>
                <a:gd name="connsiteX602" fmla="*/ 384911 w 573791"/>
                <a:gd name="connsiteY602" fmla="*/ 463460 h 560056"/>
                <a:gd name="connsiteX603" fmla="*/ 398192 w 573791"/>
                <a:gd name="connsiteY603" fmla="*/ 472200 h 560056"/>
                <a:gd name="connsiteX604" fmla="*/ 399213 w 573791"/>
                <a:gd name="connsiteY604" fmla="*/ 473449 h 560056"/>
                <a:gd name="connsiteX605" fmla="*/ 402165 w 573791"/>
                <a:gd name="connsiteY605" fmla="*/ 476968 h 560056"/>
                <a:gd name="connsiteX606" fmla="*/ 405116 w 573791"/>
                <a:gd name="connsiteY606" fmla="*/ 484005 h 560056"/>
                <a:gd name="connsiteX607" fmla="*/ 405116 w 573791"/>
                <a:gd name="connsiteY607" fmla="*/ 484005 h 560056"/>
                <a:gd name="connsiteX608" fmla="*/ 405116 w 573791"/>
                <a:gd name="connsiteY608" fmla="*/ 484005 h 560056"/>
                <a:gd name="connsiteX609" fmla="*/ 405116 w 573791"/>
                <a:gd name="connsiteY609" fmla="*/ 484005 h 560056"/>
                <a:gd name="connsiteX610" fmla="*/ 405456 w 573791"/>
                <a:gd name="connsiteY610" fmla="*/ 487638 h 560056"/>
                <a:gd name="connsiteX611" fmla="*/ 402732 w 573791"/>
                <a:gd name="connsiteY611" fmla="*/ 489681 h 560056"/>
                <a:gd name="connsiteX612" fmla="*/ 397511 w 573791"/>
                <a:gd name="connsiteY612" fmla="*/ 490816 h 560056"/>
                <a:gd name="connsiteX613" fmla="*/ 397511 w 573791"/>
                <a:gd name="connsiteY613" fmla="*/ 490816 h 560056"/>
                <a:gd name="connsiteX614" fmla="*/ 394560 w 573791"/>
                <a:gd name="connsiteY614" fmla="*/ 489113 h 560056"/>
                <a:gd name="connsiteX615" fmla="*/ 393084 w 573791"/>
                <a:gd name="connsiteY615" fmla="*/ 489681 h 560056"/>
                <a:gd name="connsiteX616" fmla="*/ 391268 w 573791"/>
                <a:gd name="connsiteY616" fmla="*/ 488546 h 560056"/>
                <a:gd name="connsiteX617" fmla="*/ 389565 w 573791"/>
                <a:gd name="connsiteY617" fmla="*/ 486843 h 560056"/>
                <a:gd name="connsiteX618" fmla="*/ 388543 w 573791"/>
                <a:gd name="connsiteY618" fmla="*/ 485481 h 560056"/>
                <a:gd name="connsiteX619" fmla="*/ 387181 w 573791"/>
                <a:gd name="connsiteY619" fmla="*/ 482984 h 560056"/>
                <a:gd name="connsiteX620" fmla="*/ 386841 w 573791"/>
                <a:gd name="connsiteY620" fmla="*/ 481394 h 560056"/>
                <a:gd name="connsiteX621" fmla="*/ 387635 w 573791"/>
                <a:gd name="connsiteY621" fmla="*/ 480259 h 560056"/>
                <a:gd name="connsiteX622" fmla="*/ 389792 w 573791"/>
                <a:gd name="connsiteY622" fmla="*/ 479124 h 560056"/>
                <a:gd name="connsiteX623" fmla="*/ 388430 w 573791"/>
                <a:gd name="connsiteY623" fmla="*/ 478557 h 560056"/>
                <a:gd name="connsiteX624" fmla="*/ 386841 w 573791"/>
                <a:gd name="connsiteY624" fmla="*/ 479124 h 560056"/>
                <a:gd name="connsiteX625" fmla="*/ 385025 w 573791"/>
                <a:gd name="connsiteY625" fmla="*/ 480146 h 560056"/>
                <a:gd name="connsiteX626" fmla="*/ 383095 w 573791"/>
                <a:gd name="connsiteY626" fmla="*/ 480827 h 560056"/>
                <a:gd name="connsiteX627" fmla="*/ 383776 w 573791"/>
                <a:gd name="connsiteY627" fmla="*/ 480487 h 560056"/>
                <a:gd name="connsiteX628" fmla="*/ 385706 w 573791"/>
                <a:gd name="connsiteY628" fmla="*/ 479011 h 560056"/>
                <a:gd name="connsiteX629" fmla="*/ 384798 w 573791"/>
                <a:gd name="connsiteY629" fmla="*/ 479011 h 560056"/>
                <a:gd name="connsiteX630" fmla="*/ 382755 w 573791"/>
                <a:gd name="connsiteY630" fmla="*/ 479011 h 560056"/>
                <a:gd name="connsiteX631" fmla="*/ 381960 w 573791"/>
                <a:gd name="connsiteY631" fmla="*/ 478443 h 560056"/>
                <a:gd name="connsiteX632" fmla="*/ 381392 w 573791"/>
                <a:gd name="connsiteY632" fmla="*/ 477308 h 560056"/>
                <a:gd name="connsiteX633" fmla="*/ 382074 w 573791"/>
                <a:gd name="connsiteY633" fmla="*/ 476400 h 560056"/>
                <a:gd name="connsiteX634" fmla="*/ 381506 w 573791"/>
                <a:gd name="connsiteY634" fmla="*/ 475152 h 560056"/>
                <a:gd name="connsiteX635" fmla="*/ 381392 w 573791"/>
                <a:gd name="connsiteY635" fmla="*/ 474584 h 560056"/>
                <a:gd name="connsiteX636" fmla="*/ 379349 w 573791"/>
                <a:gd name="connsiteY636" fmla="*/ 476400 h 560056"/>
                <a:gd name="connsiteX637" fmla="*/ 376058 w 573791"/>
                <a:gd name="connsiteY637" fmla="*/ 473449 h 560056"/>
                <a:gd name="connsiteX638" fmla="*/ 370723 w 573791"/>
                <a:gd name="connsiteY638" fmla="*/ 466411 h 560056"/>
                <a:gd name="connsiteX639" fmla="*/ 356761 w 573791"/>
                <a:gd name="connsiteY639" fmla="*/ 459147 h 560056"/>
                <a:gd name="connsiteX640" fmla="*/ 353469 w 573791"/>
                <a:gd name="connsiteY640" fmla="*/ 456423 h 560056"/>
                <a:gd name="connsiteX641" fmla="*/ 351880 w 573791"/>
                <a:gd name="connsiteY641" fmla="*/ 455514 h 560056"/>
                <a:gd name="connsiteX642" fmla="*/ 351199 w 573791"/>
                <a:gd name="connsiteY642" fmla="*/ 454947 h 560056"/>
                <a:gd name="connsiteX643" fmla="*/ 350631 w 573791"/>
                <a:gd name="connsiteY643" fmla="*/ 453244 h 560056"/>
                <a:gd name="connsiteX644" fmla="*/ 349950 w 573791"/>
                <a:gd name="connsiteY644" fmla="*/ 452563 h 560056"/>
                <a:gd name="connsiteX645" fmla="*/ 348929 w 573791"/>
                <a:gd name="connsiteY645" fmla="*/ 452109 h 560056"/>
                <a:gd name="connsiteX646" fmla="*/ 347907 w 573791"/>
                <a:gd name="connsiteY646" fmla="*/ 451882 h 560056"/>
                <a:gd name="connsiteX647" fmla="*/ 347226 w 573791"/>
                <a:gd name="connsiteY647" fmla="*/ 451541 h 560056"/>
                <a:gd name="connsiteX648" fmla="*/ 346545 w 573791"/>
                <a:gd name="connsiteY648" fmla="*/ 450747 h 560056"/>
                <a:gd name="connsiteX649" fmla="*/ 345523 w 573791"/>
                <a:gd name="connsiteY649" fmla="*/ 449158 h 560056"/>
                <a:gd name="connsiteX650" fmla="*/ 345296 w 573791"/>
                <a:gd name="connsiteY650" fmla="*/ 448590 h 560056"/>
                <a:gd name="connsiteX651" fmla="*/ 344956 w 573791"/>
                <a:gd name="connsiteY651" fmla="*/ 446888 h 560056"/>
                <a:gd name="connsiteX652" fmla="*/ 344842 w 573791"/>
                <a:gd name="connsiteY652" fmla="*/ 446434 h 560056"/>
                <a:gd name="connsiteX653" fmla="*/ 344388 w 573791"/>
                <a:gd name="connsiteY653" fmla="*/ 446206 h 560056"/>
                <a:gd name="connsiteX654" fmla="*/ 343139 w 573791"/>
                <a:gd name="connsiteY654" fmla="*/ 445866 h 560056"/>
                <a:gd name="connsiteX655" fmla="*/ 342686 w 573791"/>
                <a:gd name="connsiteY655" fmla="*/ 445639 h 560056"/>
                <a:gd name="connsiteX656" fmla="*/ 333491 w 573791"/>
                <a:gd name="connsiteY656" fmla="*/ 433721 h 560056"/>
                <a:gd name="connsiteX657" fmla="*/ 330767 w 573791"/>
                <a:gd name="connsiteY657" fmla="*/ 431904 h 560056"/>
                <a:gd name="connsiteX658" fmla="*/ 329745 w 573791"/>
                <a:gd name="connsiteY658" fmla="*/ 430883 h 560056"/>
                <a:gd name="connsiteX659" fmla="*/ 329064 w 573791"/>
                <a:gd name="connsiteY659" fmla="*/ 429975 h 560056"/>
                <a:gd name="connsiteX660" fmla="*/ 328270 w 573791"/>
                <a:gd name="connsiteY660" fmla="*/ 429294 h 560056"/>
                <a:gd name="connsiteX661" fmla="*/ 315784 w 573791"/>
                <a:gd name="connsiteY661" fmla="*/ 427477 h 560056"/>
                <a:gd name="connsiteX662" fmla="*/ 310108 w 573791"/>
                <a:gd name="connsiteY662" fmla="*/ 424980 h 560056"/>
                <a:gd name="connsiteX663" fmla="*/ 303525 w 573791"/>
                <a:gd name="connsiteY663" fmla="*/ 423504 h 560056"/>
                <a:gd name="connsiteX664" fmla="*/ 294671 w 573791"/>
                <a:gd name="connsiteY664" fmla="*/ 417148 h 560056"/>
                <a:gd name="connsiteX665" fmla="*/ 294557 w 573791"/>
                <a:gd name="connsiteY665" fmla="*/ 416807 h 560056"/>
                <a:gd name="connsiteX666" fmla="*/ 294444 w 573791"/>
                <a:gd name="connsiteY666" fmla="*/ 416240 h 560056"/>
                <a:gd name="connsiteX667" fmla="*/ 294217 w 573791"/>
                <a:gd name="connsiteY667" fmla="*/ 415673 h 560056"/>
                <a:gd name="connsiteX668" fmla="*/ 293649 w 573791"/>
                <a:gd name="connsiteY668" fmla="*/ 415445 h 560056"/>
                <a:gd name="connsiteX669" fmla="*/ 293082 w 573791"/>
                <a:gd name="connsiteY669" fmla="*/ 415559 h 560056"/>
                <a:gd name="connsiteX670" fmla="*/ 292174 w 573791"/>
                <a:gd name="connsiteY670" fmla="*/ 416126 h 560056"/>
                <a:gd name="connsiteX671" fmla="*/ 291720 w 573791"/>
                <a:gd name="connsiteY671" fmla="*/ 416240 h 560056"/>
                <a:gd name="connsiteX672" fmla="*/ 288088 w 573791"/>
                <a:gd name="connsiteY672" fmla="*/ 415332 h 560056"/>
                <a:gd name="connsiteX673" fmla="*/ 280823 w 573791"/>
                <a:gd name="connsiteY673" fmla="*/ 415332 h 560056"/>
                <a:gd name="connsiteX674" fmla="*/ 280823 w 573791"/>
                <a:gd name="connsiteY674" fmla="*/ 414424 h 560056"/>
                <a:gd name="connsiteX675" fmla="*/ 282753 w 573791"/>
                <a:gd name="connsiteY675" fmla="*/ 414424 h 560056"/>
                <a:gd name="connsiteX676" fmla="*/ 285023 w 573791"/>
                <a:gd name="connsiteY676" fmla="*/ 413856 h 560056"/>
                <a:gd name="connsiteX677" fmla="*/ 287066 w 573791"/>
                <a:gd name="connsiteY677" fmla="*/ 412948 h 560056"/>
                <a:gd name="connsiteX678" fmla="*/ 288769 w 573791"/>
                <a:gd name="connsiteY678" fmla="*/ 411700 h 560056"/>
                <a:gd name="connsiteX679" fmla="*/ 287179 w 573791"/>
                <a:gd name="connsiteY679" fmla="*/ 410678 h 560056"/>
                <a:gd name="connsiteX680" fmla="*/ 284909 w 573791"/>
                <a:gd name="connsiteY680" fmla="*/ 410110 h 560056"/>
                <a:gd name="connsiteX681" fmla="*/ 275488 w 573791"/>
                <a:gd name="connsiteY681" fmla="*/ 409884 h 560056"/>
                <a:gd name="connsiteX682" fmla="*/ 274353 w 573791"/>
                <a:gd name="connsiteY682" fmla="*/ 410224 h 560056"/>
                <a:gd name="connsiteX683" fmla="*/ 272537 w 573791"/>
                <a:gd name="connsiteY683" fmla="*/ 411359 h 560056"/>
                <a:gd name="connsiteX684" fmla="*/ 271855 w 573791"/>
                <a:gd name="connsiteY684" fmla="*/ 411586 h 560056"/>
                <a:gd name="connsiteX685" fmla="*/ 270040 w 573791"/>
                <a:gd name="connsiteY685" fmla="*/ 411813 h 560056"/>
                <a:gd name="connsiteX686" fmla="*/ 266067 w 573791"/>
                <a:gd name="connsiteY686" fmla="*/ 413062 h 560056"/>
                <a:gd name="connsiteX687" fmla="*/ 254262 w 573791"/>
                <a:gd name="connsiteY687" fmla="*/ 413289 h 560056"/>
                <a:gd name="connsiteX688" fmla="*/ 254262 w 573791"/>
                <a:gd name="connsiteY688" fmla="*/ 414197 h 560056"/>
                <a:gd name="connsiteX689" fmla="*/ 257440 w 573791"/>
                <a:gd name="connsiteY689" fmla="*/ 414991 h 560056"/>
                <a:gd name="connsiteX690" fmla="*/ 258802 w 573791"/>
                <a:gd name="connsiteY690" fmla="*/ 416013 h 560056"/>
                <a:gd name="connsiteX691" fmla="*/ 259483 w 573791"/>
                <a:gd name="connsiteY691" fmla="*/ 417943 h 560056"/>
                <a:gd name="connsiteX692" fmla="*/ 253467 w 573791"/>
                <a:gd name="connsiteY692" fmla="*/ 417943 h 560056"/>
                <a:gd name="connsiteX693" fmla="*/ 253694 w 573791"/>
                <a:gd name="connsiteY693" fmla="*/ 419418 h 560056"/>
                <a:gd name="connsiteX694" fmla="*/ 252218 w 573791"/>
                <a:gd name="connsiteY694" fmla="*/ 419305 h 560056"/>
                <a:gd name="connsiteX695" fmla="*/ 249040 w 573791"/>
                <a:gd name="connsiteY695" fmla="*/ 418056 h 560056"/>
                <a:gd name="connsiteX696" fmla="*/ 246429 w 573791"/>
                <a:gd name="connsiteY696" fmla="*/ 417943 h 560056"/>
                <a:gd name="connsiteX697" fmla="*/ 245294 w 573791"/>
                <a:gd name="connsiteY697" fmla="*/ 417375 h 560056"/>
                <a:gd name="connsiteX698" fmla="*/ 243932 w 573791"/>
                <a:gd name="connsiteY698" fmla="*/ 416126 h 560056"/>
                <a:gd name="connsiteX699" fmla="*/ 243365 w 573791"/>
                <a:gd name="connsiteY699" fmla="*/ 416126 h 560056"/>
                <a:gd name="connsiteX700" fmla="*/ 243365 w 573791"/>
                <a:gd name="connsiteY700" fmla="*/ 417035 h 560056"/>
                <a:gd name="connsiteX701" fmla="*/ 242230 w 573791"/>
                <a:gd name="connsiteY701" fmla="*/ 416240 h 560056"/>
                <a:gd name="connsiteX702" fmla="*/ 240073 w 573791"/>
                <a:gd name="connsiteY702" fmla="*/ 416240 h 560056"/>
                <a:gd name="connsiteX703" fmla="*/ 239732 w 573791"/>
                <a:gd name="connsiteY703" fmla="*/ 415445 h 560056"/>
                <a:gd name="connsiteX704" fmla="*/ 239619 w 573791"/>
                <a:gd name="connsiteY704" fmla="*/ 415673 h 560056"/>
                <a:gd name="connsiteX705" fmla="*/ 239619 w 573791"/>
                <a:gd name="connsiteY705" fmla="*/ 416013 h 560056"/>
                <a:gd name="connsiteX706" fmla="*/ 239505 w 573791"/>
                <a:gd name="connsiteY706" fmla="*/ 416354 h 560056"/>
                <a:gd name="connsiteX707" fmla="*/ 239051 w 573791"/>
                <a:gd name="connsiteY707" fmla="*/ 416354 h 560056"/>
                <a:gd name="connsiteX708" fmla="*/ 239278 w 573791"/>
                <a:gd name="connsiteY708" fmla="*/ 414878 h 560056"/>
                <a:gd name="connsiteX709" fmla="*/ 239846 w 573791"/>
                <a:gd name="connsiteY709" fmla="*/ 414651 h 560056"/>
                <a:gd name="connsiteX710" fmla="*/ 240640 w 573791"/>
                <a:gd name="connsiteY710" fmla="*/ 414651 h 560056"/>
                <a:gd name="connsiteX711" fmla="*/ 241549 w 573791"/>
                <a:gd name="connsiteY711" fmla="*/ 414083 h 560056"/>
                <a:gd name="connsiteX712" fmla="*/ 241889 w 573791"/>
                <a:gd name="connsiteY712" fmla="*/ 413289 h 560056"/>
                <a:gd name="connsiteX713" fmla="*/ 241662 w 573791"/>
                <a:gd name="connsiteY713" fmla="*/ 412608 h 560056"/>
                <a:gd name="connsiteX714" fmla="*/ 241435 w 573791"/>
                <a:gd name="connsiteY714" fmla="*/ 411927 h 560056"/>
                <a:gd name="connsiteX715" fmla="*/ 241889 w 573791"/>
                <a:gd name="connsiteY715" fmla="*/ 410905 h 560056"/>
                <a:gd name="connsiteX716" fmla="*/ 240300 w 573791"/>
                <a:gd name="connsiteY716" fmla="*/ 411132 h 560056"/>
                <a:gd name="connsiteX717" fmla="*/ 239732 w 573791"/>
                <a:gd name="connsiteY717" fmla="*/ 411359 h 560056"/>
                <a:gd name="connsiteX718" fmla="*/ 239165 w 573791"/>
                <a:gd name="connsiteY718" fmla="*/ 411813 h 560056"/>
                <a:gd name="connsiteX719" fmla="*/ 238824 w 573791"/>
                <a:gd name="connsiteY719" fmla="*/ 410565 h 560056"/>
                <a:gd name="connsiteX720" fmla="*/ 238030 w 573791"/>
                <a:gd name="connsiteY720" fmla="*/ 409884 h 560056"/>
                <a:gd name="connsiteX721" fmla="*/ 235873 w 573791"/>
                <a:gd name="connsiteY721" fmla="*/ 409089 h 560056"/>
                <a:gd name="connsiteX722" fmla="*/ 237462 w 573791"/>
                <a:gd name="connsiteY722" fmla="*/ 408862 h 560056"/>
                <a:gd name="connsiteX723" fmla="*/ 237689 w 573791"/>
                <a:gd name="connsiteY723" fmla="*/ 407954 h 560056"/>
                <a:gd name="connsiteX724" fmla="*/ 236781 w 573791"/>
                <a:gd name="connsiteY724" fmla="*/ 407159 h 560056"/>
                <a:gd name="connsiteX725" fmla="*/ 235078 w 573791"/>
                <a:gd name="connsiteY725" fmla="*/ 407159 h 560056"/>
                <a:gd name="connsiteX726" fmla="*/ 235078 w 573791"/>
                <a:gd name="connsiteY726" fmla="*/ 406365 h 560056"/>
                <a:gd name="connsiteX727" fmla="*/ 235533 w 573791"/>
                <a:gd name="connsiteY727" fmla="*/ 406137 h 560056"/>
                <a:gd name="connsiteX728" fmla="*/ 235987 w 573791"/>
                <a:gd name="connsiteY728" fmla="*/ 405684 h 560056"/>
                <a:gd name="connsiteX729" fmla="*/ 236440 w 573791"/>
                <a:gd name="connsiteY729" fmla="*/ 405343 h 560056"/>
                <a:gd name="connsiteX730" fmla="*/ 235419 w 573791"/>
                <a:gd name="connsiteY730" fmla="*/ 404662 h 560056"/>
                <a:gd name="connsiteX731" fmla="*/ 234965 w 573791"/>
                <a:gd name="connsiteY731" fmla="*/ 404435 h 560056"/>
                <a:gd name="connsiteX732" fmla="*/ 235646 w 573791"/>
                <a:gd name="connsiteY732" fmla="*/ 403640 h 560056"/>
                <a:gd name="connsiteX733" fmla="*/ 234965 w 573791"/>
                <a:gd name="connsiteY733" fmla="*/ 402732 h 560056"/>
                <a:gd name="connsiteX734" fmla="*/ 235646 w 573791"/>
                <a:gd name="connsiteY734" fmla="*/ 401711 h 560056"/>
                <a:gd name="connsiteX735" fmla="*/ 235078 w 573791"/>
                <a:gd name="connsiteY735" fmla="*/ 399668 h 560056"/>
                <a:gd name="connsiteX736" fmla="*/ 236100 w 573791"/>
                <a:gd name="connsiteY736" fmla="*/ 398987 h 560056"/>
                <a:gd name="connsiteX737" fmla="*/ 239619 w 573791"/>
                <a:gd name="connsiteY737" fmla="*/ 399100 h 560056"/>
                <a:gd name="connsiteX738" fmla="*/ 239619 w 573791"/>
                <a:gd name="connsiteY738" fmla="*/ 398078 h 560056"/>
                <a:gd name="connsiteX739" fmla="*/ 235305 w 573791"/>
                <a:gd name="connsiteY739" fmla="*/ 397170 h 560056"/>
                <a:gd name="connsiteX740" fmla="*/ 233716 w 573791"/>
                <a:gd name="connsiteY740" fmla="*/ 397170 h 560056"/>
                <a:gd name="connsiteX741" fmla="*/ 234851 w 573791"/>
                <a:gd name="connsiteY741" fmla="*/ 396376 h 560056"/>
                <a:gd name="connsiteX742" fmla="*/ 235759 w 573791"/>
                <a:gd name="connsiteY742" fmla="*/ 396489 h 560056"/>
                <a:gd name="connsiteX743" fmla="*/ 236554 w 573791"/>
                <a:gd name="connsiteY743" fmla="*/ 396943 h 560056"/>
                <a:gd name="connsiteX744" fmla="*/ 237235 w 573791"/>
                <a:gd name="connsiteY744" fmla="*/ 397170 h 560056"/>
                <a:gd name="connsiteX745" fmla="*/ 238257 w 573791"/>
                <a:gd name="connsiteY745" fmla="*/ 396830 h 560056"/>
                <a:gd name="connsiteX746" fmla="*/ 238143 w 573791"/>
                <a:gd name="connsiteY746" fmla="*/ 395922 h 560056"/>
                <a:gd name="connsiteX747" fmla="*/ 237235 w 573791"/>
                <a:gd name="connsiteY747" fmla="*/ 395014 h 560056"/>
                <a:gd name="connsiteX748" fmla="*/ 236214 w 573791"/>
                <a:gd name="connsiteY748" fmla="*/ 394446 h 560056"/>
                <a:gd name="connsiteX749" fmla="*/ 237576 w 573791"/>
                <a:gd name="connsiteY749" fmla="*/ 393879 h 560056"/>
                <a:gd name="connsiteX750" fmla="*/ 238257 w 573791"/>
                <a:gd name="connsiteY750" fmla="*/ 392857 h 560056"/>
                <a:gd name="connsiteX751" fmla="*/ 238030 w 573791"/>
                <a:gd name="connsiteY751" fmla="*/ 391722 h 560056"/>
                <a:gd name="connsiteX752" fmla="*/ 236895 w 573791"/>
                <a:gd name="connsiteY752" fmla="*/ 390700 h 560056"/>
                <a:gd name="connsiteX753" fmla="*/ 237008 w 573791"/>
                <a:gd name="connsiteY753" fmla="*/ 393198 h 560056"/>
                <a:gd name="connsiteX754" fmla="*/ 236214 w 573791"/>
                <a:gd name="connsiteY754" fmla="*/ 393311 h 560056"/>
                <a:gd name="connsiteX755" fmla="*/ 233830 w 573791"/>
                <a:gd name="connsiteY755" fmla="*/ 391268 h 560056"/>
                <a:gd name="connsiteX756" fmla="*/ 232468 w 573791"/>
                <a:gd name="connsiteY756" fmla="*/ 390019 h 560056"/>
                <a:gd name="connsiteX757" fmla="*/ 231787 w 573791"/>
                <a:gd name="connsiteY757" fmla="*/ 390019 h 560056"/>
                <a:gd name="connsiteX758" fmla="*/ 230879 w 573791"/>
                <a:gd name="connsiteY758" fmla="*/ 389792 h 560056"/>
                <a:gd name="connsiteX759" fmla="*/ 230311 w 573791"/>
                <a:gd name="connsiteY759" fmla="*/ 389565 h 560056"/>
                <a:gd name="connsiteX760" fmla="*/ 229743 w 573791"/>
                <a:gd name="connsiteY760" fmla="*/ 388884 h 560056"/>
                <a:gd name="connsiteX761" fmla="*/ 228381 w 573791"/>
                <a:gd name="connsiteY761" fmla="*/ 386727 h 560056"/>
                <a:gd name="connsiteX762" fmla="*/ 227700 w 573791"/>
                <a:gd name="connsiteY762" fmla="*/ 385933 h 560056"/>
                <a:gd name="connsiteX763" fmla="*/ 223727 w 573791"/>
                <a:gd name="connsiteY763" fmla="*/ 383776 h 560056"/>
                <a:gd name="connsiteX764" fmla="*/ 222592 w 573791"/>
                <a:gd name="connsiteY764" fmla="*/ 382641 h 560056"/>
                <a:gd name="connsiteX765" fmla="*/ 220549 w 573791"/>
                <a:gd name="connsiteY765" fmla="*/ 381960 h 560056"/>
                <a:gd name="connsiteX766" fmla="*/ 214306 w 573791"/>
                <a:gd name="connsiteY766" fmla="*/ 381506 h 560056"/>
                <a:gd name="connsiteX767" fmla="*/ 212944 w 573791"/>
                <a:gd name="connsiteY767" fmla="*/ 380030 h 560056"/>
                <a:gd name="connsiteX768" fmla="*/ 211922 w 573791"/>
                <a:gd name="connsiteY768" fmla="*/ 376966 h 560056"/>
                <a:gd name="connsiteX769" fmla="*/ 209652 w 573791"/>
                <a:gd name="connsiteY769" fmla="*/ 375944 h 560056"/>
                <a:gd name="connsiteX770" fmla="*/ 207155 w 573791"/>
                <a:gd name="connsiteY770" fmla="*/ 375263 h 560056"/>
                <a:gd name="connsiteX771" fmla="*/ 205679 w 573791"/>
                <a:gd name="connsiteY771" fmla="*/ 373220 h 560056"/>
                <a:gd name="connsiteX772" fmla="*/ 208631 w 573791"/>
                <a:gd name="connsiteY772" fmla="*/ 374469 h 560056"/>
                <a:gd name="connsiteX773" fmla="*/ 210106 w 573791"/>
                <a:gd name="connsiteY773" fmla="*/ 374809 h 560056"/>
                <a:gd name="connsiteX774" fmla="*/ 211582 w 573791"/>
                <a:gd name="connsiteY774" fmla="*/ 374922 h 560056"/>
                <a:gd name="connsiteX775" fmla="*/ 211582 w 573791"/>
                <a:gd name="connsiteY775" fmla="*/ 373901 h 560056"/>
                <a:gd name="connsiteX776" fmla="*/ 211014 w 573791"/>
                <a:gd name="connsiteY776" fmla="*/ 373674 h 560056"/>
                <a:gd name="connsiteX777" fmla="*/ 210674 w 573791"/>
                <a:gd name="connsiteY777" fmla="*/ 373674 h 560056"/>
                <a:gd name="connsiteX778" fmla="*/ 210447 w 573791"/>
                <a:gd name="connsiteY778" fmla="*/ 373788 h 560056"/>
                <a:gd name="connsiteX779" fmla="*/ 210333 w 573791"/>
                <a:gd name="connsiteY779" fmla="*/ 373901 h 560056"/>
                <a:gd name="connsiteX780" fmla="*/ 207723 w 573791"/>
                <a:gd name="connsiteY780" fmla="*/ 371631 h 560056"/>
                <a:gd name="connsiteX781" fmla="*/ 201480 w 573791"/>
                <a:gd name="connsiteY781" fmla="*/ 368453 h 560056"/>
                <a:gd name="connsiteX782" fmla="*/ 198869 w 573791"/>
                <a:gd name="connsiteY782" fmla="*/ 366182 h 560056"/>
                <a:gd name="connsiteX783" fmla="*/ 198756 w 573791"/>
                <a:gd name="connsiteY783" fmla="*/ 366069 h 560056"/>
                <a:gd name="connsiteX784" fmla="*/ 196826 w 573791"/>
                <a:gd name="connsiteY784" fmla="*/ 363004 h 560056"/>
                <a:gd name="connsiteX785" fmla="*/ 195577 w 573791"/>
                <a:gd name="connsiteY785" fmla="*/ 361528 h 560056"/>
                <a:gd name="connsiteX786" fmla="*/ 194215 w 573791"/>
                <a:gd name="connsiteY786" fmla="*/ 360961 h 560056"/>
                <a:gd name="connsiteX787" fmla="*/ 192739 w 573791"/>
                <a:gd name="connsiteY787" fmla="*/ 360734 h 560056"/>
                <a:gd name="connsiteX788" fmla="*/ 191831 w 573791"/>
                <a:gd name="connsiteY788" fmla="*/ 360507 h 560056"/>
                <a:gd name="connsiteX789" fmla="*/ 191150 w 573791"/>
                <a:gd name="connsiteY789" fmla="*/ 360166 h 560056"/>
                <a:gd name="connsiteX790" fmla="*/ 190129 w 573791"/>
                <a:gd name="connsiteY790" fmla="*/ 359258 h 560056"/>
                <a:gd name="connsiteX791" fmla="*/ 189561 w 573791"/>
                <a:gd name="connsiteY791" fmla="*/ 358464 h 560056"/>
                <a:gd name="connsiteX792" fmla="*/ 189220 w 573791"/>
                <a:gd name="connsiteY792" fmla="*/ 357555 h 560056"/>
                <a:gd name="connsiteX793" fmla="*/ 188539 w 573791"/>
                <a:gd name="connsiteY793" fmla="*/ 356421 h 560056"/>
                <a:gd name="connsiteX794" fmla="*/ 183204 w 573791"/>
                <a:gd name="connsiteY794" fmla="*/ 350064 h 560056"/>
                <a:gd name="connsiteX795" fmla="*/ 180707 w 573791"/>
                <a:gd name="connsiteY795" fmla="*/ 346204 h 560056"/>
                <a:gd name="connsiteX796" fmla="*/ 178891 w 573791"/>
                <a:gd name="connsiteY796" fmla="*/ 344389 h 560056"/>
                <a:gd name="connsiteX797" fmla="*/ 176962 w 573791"/>
                <a:gd name="connsiteY797" fmla="*/ 343594 h 560056"/>
                <a:gd name="connsiteX798" fmla="*/ 172875 w 573791"/>
                <a:gd name="connsiteY798" fmla="*/ 338599 h 560056"/>
                <a:gd name="connsiteX799" fmla="*/ 172989 w 573791"/>
                <a:gd name="connsiteY799" fmla="*/ 338145 h 560056"/>
                <a:gd name="connsiteX800" fmla="*/ 168562 w 573791"/>
                <a:gd name="connsiteY800" fmla="*/ 333378 h 560056"/>
                <a:gd name="connsiteX801" fmla="*/ 167427 w 573791"/>
                <a:gd name="connsiteY801" fmla="*/ 332697 h 560056"/>
                <a:gd name="connsiteX802" fmla="*/ 166518 w 573791"/>
                <a:gd name="connsiteY802" fmla="*/ 332016 h 560056"/>
                <a:gd name="connsiteX803" fmla="*/ 166178 w 573791"/>
                <a:gd name="connsiteY803" fmla="*/ 331108 h 560056"/>
                <a:gd name="connsiteX804" fmla="*/ 166518 w 573791"/>
                <a:gd name="connsiteY804" fmla="*/ 329746 h 560056"/>
                <a:gd name="connsiteX805" fmla="*/ 165043 w 573791"/>
                <a:gd name="connsiteY805" fmla="*/ 328611 h 560056"/>
                <a:gd name="connsiteX806" fmla="*/ 159935 w 573791"/>
                <a:gd name="connsiteY806" fmla="*/ 323389 h 560056"/>
                <a:gd name="connsiteX807" fmla="*/ 161524 w 573791"/>
                <a:gd name="connsiteY807" fmla="*/ 321005 h 560056"/>
                <a:gd name="connsiteX808" fmla="*/ 160730 w 573791"/>
                <a:gd name="connsiteY808" fmla="*/ 318054 h 560056"/>
                <a:gd name="connsiteX809" fmla="*/ 158686 w 573791"/>
                <a:gd name="connsiteY809" fmla="*/ 315443 h 560056"/>
                <a:gd name="connsiteX810" fmla="*/ 156643 w 573791"/>
                <a:gd name="connsiteY810" fmla="*/ 314081 h 560056"/>
                <a:gd name="connsiteX811" fmla="*/ 157778 w 573791"/>
                <a:gd name="connsiteY811" fmla="*/ 312719 h 560056"/>
                <a:gd name="connsiteX812" fmla="*/ 159595 w 573791"/>
                <a:gd name="connsiteY812" fmla="*/ 311698 h 560056"/>
                <a:gd name="connsiteX813" fmla="*/ 161183 w 573791"/>
                <a:gd name="connsiteY813" fmla="*/ 311925 h 560056"/>
                <a:gd name="connsiteX814" fmla="*/ 161865 w 573791"/>
                <a:gd name="connsiteY814" fmla="*/ 314535 h 560056"/>
                <a:gd name="connsiteX815" fmla="*/ 163000 w 573791"/>
                <a:gd name="connsiteY815" fmla="*/ 316011 h 560056"/>
                <a:gd name="connsiteX816" fmla="*/ 165043 w 573791"/>
                <a:gd name="connsiteY816" fmla="*/ 314989 h 560056"/>
                <a:gd name="connsiteX817" fmla="*/ 165951 w 573791"/>
                <a:gd name="connsiteY817" fmla="*/ 312946 h 560056"/>
                <a:gd name="connsiteX818" fmla="*/ 163794 w 573791"/>
                <a:gd name="connsiteY818" fmla="*/ 311244 h 560056"/>
                <a:gd name="connsiteX819" fmla="*/ 164589 w 573791"/>
                <a:gd name="connsiteY819" fmla="*/ 311017 h 560056"/>
                <a:gd name="connsiteX820" fmla="*/ 164703 w 573791"/>
                <a:gd name="connsiteY820" fmla="*/ 310789 h 560056"/>
                <a:gd name="connsiteX821" fmla="*/ 164703 w 573791"/>
                <a:gd name="connsiteY821" fmla="*/ 310789 h 560056"/>
                <a:gd name="connsiteX822" fmla="*/ 165156 w 573791"/>
                <a:gd name="connsiteY822" fmla="*/ 311244 h 560056"/>
                <a:gd name="connsiteX823" fmla="*/ 165837 w 573791"/>
                <a:gd name="connsiteY823" fmla="*/ 311244 h 560056"/>
                <a:gd name="connsiteX824" fmla="*/ 165270 w 573791"/>
                <a:gd name="connsiteY824" fmla="*/ 309654 h 560056"/>
                <a:gd name="connsiteX825" fmla="*/ 164930 w 573791"/>
                <a:gd name="connsiteY825" fmla="*/ 309087 h 560056"/>
                <a:gd name="connsiteX826" fmla="*/ 169697 w 573791"/>
                <a:gd name="connsiteY826" fmla="*/ 312265 h 560056"/>
                <a:gd name="connsiteX827" fmla="*/ 171740 w 573791"/>
                <a:gd name="connsiteY827" fmla="*/ 314876 h 560056"/>
                <a:gd name="connsiteX828" fmla="*/ 172875 w 573791"/>
                <a:gd name="connsiteY828" fmla="*/ 315784 h 560056"/>
                <a:gd name="connsiteX829" fmla="*/ 174351 w 573791"/>
                <a:gd name="connsiteY829" fmla="*/ 315898 h 560056"/>
                <a:gd name="connsiteX830" fmla="*/ 172989 w 573791"/>
                <a:gd name="connsiteY830" fmla="*/ 311244 h 560056"/>
                <a:gd name="connsiteX831" fmla="*/ 173897 w 573791"/>
                <a:gd name="connsiteY831" fmla="*/ 311017 h 560056"/>
                <a:gd name="connsiteX832" fmla="*/ 174351 w 573791"/>
                <a:gd name="connsiteY832" fmla="*/ 310676 h 560056"/>
                <a:gd name="connsiteX833" fmla="*/ 174691 w 573791"/>
                <a:gd name="connsiteY833" fmla="*/ 310108 h 560056"/>
                <a:gd name="connsiteX834" fmla="*/ 175145 w 573791"/>
                <a:gd name="connsiteY834" fmla="*/ 309427 h 560056"/>
                <a:gd name="connsiteX835" fmla="*/ 173897 w 573791"/>
                <a:gd name="connsiteY835" fmla="*/ 308973 h 560056"/>
                <a:gd name="connsiteX836" fmla="*/ 172762 w 573791"/>
                <a:gd name="connsiteY836" fmla="*/ 307952 h 560056"/>
                <a:gd name="connsiteX837" fmla="*/ 171853 w 573791"/>
                <a:gd name="connsiteY837" fmla="*/ 306476 h 560056"/>
                <a:gd name="connsiteX838" fmla="*/ 171059 w 573791"/>
                <a:gd name="connsiteY838" fmla="*/ 304887 h 560056"/>
                <a:gd name="connsiteX839" fmla="*/ 172989 w 573791"/>
                <a:gd name="connsiteY839" fmla="*/ 305568 h 560056"/>
                <a:gd name="connsiteX840" fmla="*/ 175713 w 573791"/>
                <a:gd name="connsiteY840" fmla="*/ 308065 h 560056"/>
                <a:gd name="connsiteX841" fmla="*/ 178437 w 573791"/>
                <a:gd name="connsiteY841" fmla="*/ 309087 h 560056"/>
                <a:gd name="connsiteX842" fmla="*/ 185361 w 573791"/>
                <a:gd name="connsiteY842" fmla="*/ 313060 h 560056"/>
                <a:gd name="connsiteX843" fmla="*/ 186950 w 573791"/>
                <a:gd name="connsiteY843" fmla="*/ 313627 h 560056"/>
                <a:gd name="connsiteX844" fmla="*/ 194669 w 573791"/>
                <a:gd name="connsiteY844" fmla="*/ 314762 h 560056"/>
                <a:gd name="connsiteX845" fmla="*/ 196712 w 573791"/>
                <a:gd name="connsiteY845" fmla="*/ 314535 h 560056"/>
                <a:gd name="connsiteX846" fmla="*/ 197053 w 573791"/>
                <a:gd name="connsiteY846" fmla="*/ 313060 h 560056"/>
                <a:gd name="connsiteX847" fmla="*/ 195691 w 573791"/>
                <a:gd name="connsiteY847" fmla="*/ 312152 h 560056"/>
                <a:gd name="connsiteX848" fmla="*/ 189334 w 573791"/>
                <a:gd name="connsiteY848" fmla="*/ 311244 h 560056"/>
                <a:gd name="connsiteX849" fmla="*/ 188880 w 573791"/>
                <a:gd name="connsiteY849" fmla="*/ 310789 h 560056"/>
                <a:gd name="connsiteX850" fmla="*/ 185929 w 573791"/>
                <a:gd name="connsiteY850" fmla="*/ 307044 h 560056"/>
                <a:gd name="connsiteX851" fmla="*/ 185134 w 573791"/>
                <a:gd name="connsiteY851" fmla="*/ 306476 h 560056"/>
                <a:gd name="connsiteX852" fmla="*/ 175599 w 573791"/>
                <a:gd name="connsiteY852" fmla="*/ 301936 h 560056"/>
                <a:gd name="connsiteX853" fmla="*/ 174237 w 573791"/>
                <a:gd name="connsiteY853" fmla="*/ 300574 h 560056"/>
                <a:gd name="connsiteX854" fmla="*/ 160730 w 573791"/>
                <a:gd name="connsiteY854" fmla="*/ 286725 h 560056"/>
                <a:gd name="connsiteX855" fmla="*/ 156189 w 573791"/>
                <a:gd name="connsiteY855" fmla="*/ 280369 h 560056"/>
                <a:gd name="connsiteX856" fmla="*/ 153465 w 573791"/>
                <a:gd name="connsiteY856" fmla="*/ 277304 h 560056"/>
                <a:gd name="connsiteX857" fmla="*/ 150741 w 573791"/>
                <a:gd name="connsiteY857" fmla="*/ 276056 h 560056"/>
                <a:gd name="connsiteX858" fmla="*/ 150287 w 573791"/>
                <a:gd name="connsiteY858" fmla="*/ 275375 h 560056"/>
                <a:gd name="connsiteX859" fmla="*/ 147108 w 573791"/>
                <a:gd name="connsiteY859" fmla="*/ 272877 h 560056"/>
                <a:gd name="connsiteX860" fmla="*/ 146314 w 573791"/>
                <a:gd name="connsiteY860" fmla="*/ 272764 h 560056"/>
                <a:gd name="connsiteX861" fmla="*/ 145746 w 573791"/>
                <a:gd name="connsiteY861" fmla="*/ 271629 h 560056"/>
                <a:gd name="connsiteX862" fmla="*/ 136098 w 573791"/>
                <a:gd name="connsiteY862" fmla="*/ 256419 h 560056"/>
                <a:gd name="connsiteX863" fmla="*/ 134395 w 573791"/>
                <a:gd name="connsiteY863" fmla="*/ 251878 h 560056"/>
                <a:gd name="connsiteX864" fmla="*/ 135531 w 573791"/>
                <a:gd name="connsiteY864" fmla="*/ 250175 h 560056"/>
                <a:gd name="connsiteX865" fmla="*/ 135417 w 573791"/>
                <a:gd name="connsiteY865" fmla="*/ 248132 h 560056"/>
                <a:gd name="connsiteX866" fmla="*/ 134850 w 573791"/>
                <a:gd name="connsiteY866" fmla="*/ 245749 h 560056"/>
                <a:gd name="connsiteX867" fmla="*/ 134509 w 573791"/>
                <a:gd name="connsiteY867" fmla="*/ 243024 h 560056"/>
                <a:gd name="connsiteX868" fmla="*/ 134282 w 573791"/>
                <a:gd name="connsiteY868" fmla="*/ 235533 h 560056"/>
                <a:gd name="connsiteX869" fmla="*/ 134509 w 573791"/>
                <a:gd name="connsiteY869" fmla="*/ 233149 h 560056"/>
                <a:gd name="connsiteX870" fmla="*/ 136552 w 573791"/>
                <a:gd name="connsiteY870" fmla="*/ 224522 h 560056"/>
                <a:gd name="connsiteX871" fmla="*/ 137460 w 573791"/>
                <a:gd name="connsiteY871" fmla="*/ 222479 h 560056"/>
                <a:gd name="connsiteX872" fmla="*/ 138141 w 573791"/>
                <a:gd name="connsiteY872" fmla="*/ 219868 h 560056"/>
                <a:gd name="connsiteX873" fmla="*/ 137460 w 573791"/>
                <a:gd name="connsiteY873" fmla="*/ 216803 h 560056"/>
                <a:gd name="connsiteX874" fmla="*/ 131898 w 573791"/>
                <a:gd name="connsiteY874" fmla="*/ 203750 h 560056"/>
                <a:gd name="connsiteX875" fmla="*/ 131558 w 573791"/>
                <a:gd name="connsiteY875" fmla="*/ 201366 h 560056"/>
                <a:gd name="connsiteX876" fmla="*/ 130536 w 573791"/>
                <a:gd name="connsiteY876" fmla="*/ 199777 h 560056"/>
                <a:gd name="connsiteX877" fmla="*/ 129060 w 573791"/>
                <a:gd name="connsiteY877" fmla="*/ 198642 h 560056"/>
                <a:gd name="connsiteX878" fmla="*/ 123044 w 573791"/>
                <a:gd name="connsiteY878" fmla="*/ 195464 h 560056"/>
                <a:gd name="connsiteX879" fmla="*/ 112601 w 573791"/>
                <a:gd name="connsiteY879" fmla="*/ 187291 h 560056"/>
                <a:gd name="connsiteX880" fmla="*/ 107607 w 573791"/>
                <a:gd name="connsiteY880" fmla="*/ 180708 h 560056"/>
                <a:gd name="connsiteX881" fmla="*/ 106245 w 573791"/>
                <a:gd name="connsiteY881" fmla="*/ 179913 h 560056"/>
                <a:gd name="connsiteX882" fmla="*/ 104656 w 573791"/>
                <a:gd name="connsiteY882" fmla="*/ 178210 h 560056"/>
                <a:gd name="connsiteX883" fmla="*/ 103975 w 573791"/>
                <a:gd name="connsiteY883" fmla="*/ 176280 h 560056"/>
                <a:gd name="connsiteX884" fmla="*/ 105337 w 573791"/>
                <a:gd name="connsiteY884" fmla="*/ 175032 h 560056"/>
                <a:gd name="connsiteX885" fmla="*/ 104202 w 573791"/>
                <a:gd name="connsiteY885" fmla="*/ 173897 h 560056"/>
                <a:gd name="connsiteX886" fmla="*/ 100683 w 573791"/>
                <a:gd name="connsiteY886" fmla="*/ 171286 h 560056"/>
                <a:gd name="connsiteX887" fmla="*/ 102386 w 573791"/>
                <a:gd name="connsiteY887" fmla="*/ 173329 h 560056"/>
                <a:gd name="connsiteX888" fmla="*/ 102726 w 573791"/>
                <a:gd name="connsiteY888" fmla="*/ 173556 h 560056"/>
                <a:gd name="connsiteX889" fmla="*/ 102386 w 573791"/>
                <a:gd name="connsiteY889" fmla="*/ 174578 h 560056"/>
                <a:gd name="connsiteX890" fmla="*/ 101591 w 573791"/>
                <a:gd name="connsiteY890" fmla="*/ 175146 h 560056"/>
                <a:gd name="connsiteX891" fmla="*/ 100569 w 573791"/>
                <a:gd name="connsiteY891" fmla="*/ 175146 h 560056"/>
                <a:gd name="connsiteX892" fmla="*/ 99775 w 573791"/>
                <a:gd name="connsiteY892" fmla="*/ 174465 h 560056"/>
                <a:gd name="connsiteX893" fmla="*/ 98413 w 573791"/>
                <a:gd name="connsiteY893" fmla="*/ 172989 h 560056"/>
                <a:gd name="connsiteX894" fmla="*/ 87970 w 573791"/>
                <a:gd name="connsiteY894" fmla="*/ 167654 h 560056"/>
                <a:gd name="connsiteX895" fmla="*/ 84224 w 573791"/>
                <a:gd name="connsiteY895" fmla="*/ 166859 h 560056"/>
                <a:gd name="connsiteX896" fmla="*/ 82521 w 573791"/>
                <a:gd name="connsiteY896" fmla="*/ 165951 h 560056"/>
                <a:gd name="connsiteX897" fmla="*/ 80932 w 573791"/>
                <a:gd name="connsiteY897" fmla="*/ 165611 h 560056"/>
                <a:gd name="connsiteX898" fmla="*/ 79116 w 573791"/>
                <a:gd name="connsiteY898" fmla="*/ 166973 h 560056"/>
                <a:gd name="connsiteX899" fmla="*/ 77073 w 573791"/>
                <a:gd name="connsiteY899" fmla="*/ 170151 h 560056"/>
                <a:gd name="connsiteX900" fmla="*/ 75257 w 573791"/>
                <a:gd name="connsiteY900" fmla="*/ 174351 h 560056"/>
                <a:gd name="connsiteX901" fmla="*/ 73895 w 573791"/>
                <a:gd name="connsiteY901" fmla="*/ 179118 h 560056"/>
                <a:gd name="connsiteX902" fmla="*/ 72873 w 573791"/>
                <a:gd name="connsiteY902" fmla="*/ 188653 h 560056"/>
                <a:gd name="connsiteX903" fmla="*/ 71625 w 573791"/>
                <a:gd name="connsiteY903" fmla="*/ 193080 h 560056"/>
                <a:gd name="connsiteX904" fmla="*/ 71511 w 573791"/>
                <a:gd name="connsiteY904" fmla="*/ 193307 h 560056"/>
                <a:gd name="connsiteX905" fmla="*/ 71398 w 573791"/>
                <a:gd name="connsiteY905" fmla="*/ 193761 h 560056"/>
                <a:gd name="connsiteX906" fmla="*/ 69127 w 573791"/>
                <a:gd name="connsiteY906" fmla="*/ 196939 h 560056"/>
                <a:gd name="connsiteX907" fmla="*/ 66176 w 573791"/>
                <a:gd name="connsiteY907" fmla="*/ 195804 h 560056"/>
                <a:gd name="connsiteX908" fmla="*/ 67765 w 573791"/>
                <a:gd name="connsiteY908" fmla="*/ 197734 h 560056"/>
                <a:gd name="connsiteX909" fmla="*/ 67538 w 573791"/>
                <a:gd name="connsiteY909" fmla="*/ 199777 h 560056"/>
                <a:gd name="connsiteX910" fmla="*/ 66290 w 573791"/>
                <a:gd name="connsiteY910" fmla="*/ 201707 h 560056"/>
                <a:gd name="connsiteX911" fmla="*/ 64700 w 573791"/>
                <a:gd name="connsiteY911" fmla="*/ 203296 h 560056"/>
                <a:gd name="connsiteX912" fmla="*/ 64133 w 573791"/>
                <a:gd name="connsiteY912" fmla="*/ 202274 h 560056"/>
                <a:gd name="connsiteX913" fmla="*/ 63792 w 573791"/>
                <a:gd name="connsiteY913" fmla="*/ 203409 h 560056"/>
                <a:gd name="connsiteX914" fmla="*/ 63792 w 573791"/>
                <a:gd name="connsiteY914" fmla="*/ 204317 h 560056"/>
                <a:gd name="connsiteX915" fmla="*/ 64247 w 573791"/>
                <a:gd name="connsiteY915" fmla="*/ 206928 h 560056"/>
                <a:gd name="connsiteX916" fmla="*/ 63906 w 573791"/>
                <a:gd name="connsiteY916" fmla="*/ 206701 h 560056"/>
                <a:gd name="connsiteX917" fmla="*/ 63225 w 573791"/>
                <a:gd name="connsiteY917" fmla="*/ 206361 h 560056"/>
                <a:gd name="connsiteX918" fmla="*/ 62884 w 573791"/>
                <a:gd name="connsiteY918" fmla="*/ 206020 h 560056"/>
                <a:gd name="connsiteX919" fmla="*/ 62884 w 573791"/>
                <a:gd name="connsiteY919" fmla="*/ 206815 h 560056"/>
                <a:gd name="connsiteX920" fmla="*/ 64360 w 573791"/>
                <a:gd name="connsiteY920" fmla="*/ 208631 h 560056"/>
                <a:gd name="connsiteX921" fmla="*/ 65041 w 573791"/>
                <a:gd name="connsiteY921" fmla="*/ 211582 h 560056"/>
                <a:gd name="connsiteX922" fmla="*/ 64814 w 573791"/>
                <a:gd name="connsiteY922" fmla="*/ 214760 h 560056"/>
                <a:gd name="connsiteX923" fmla="*/ 63565 w 573791"/>
                <a:gd name="connsiteY923" fmla="*/ 217258 h 560056"/>
                <a:gd name="connsiteX924" fmla="*/ 62430 w 573791"/>
                <a:gd name="connsiteY924" fmla="*/ 218052 h 560056"/>
                <a:gd name="connsiteX925" fmla="*/ 61636 w 573791"/>
                <a:gd name="connsiteY925" fmla="*/ 217939 h 560056"/>
                <a:gd name="connsiteX926" fmla="*/ 60841 w 573791"/>
                <a:gd name="connsiteY926" fmla="*/ 217485 h 560056"/>
                <a:gd name="connsiteX927" fmla="*/ 59819 w 573791"/>
                <a:gd name="connsiteY927" fmla="*/ 217258 h 560056"/>
                <a:gd name="connsiteX928" fmla="*/ 58684 w 573791"/>
                <a:gd name="connsiteY928" fmla="*/ 217712 h 560056"/>
                <a:gd name="connsiteX929" fmla="*/ 57549 w 573791"/>
                <a:gd name="connsiteY929" fmla="*/ 218733 h 560056"/>
                <a:gd name="connsiteX930" fmla="*/ 56641 w 573791"/>
                <a:gd name="connsiteY930" fmla="*/ 219982 h 560056"/>
                <a:gd name="connsiteX931" fmla="*/ 56187 w 573791"/>
                <a:gd name="connsiteY931" fmla="*/ 221003 h 560056"/>
                <a:gd name="connsiteX932" fmla="*/ 55506 w 573791"/>
                <a:gd name="connsiteY932" fmla="*/ 221003 h 560056"/>
                <a:gd name="connsiteX933" fmla="*/ 55733 w 573791"/>
                <a:gd name="connsiteY933" fmla="*/ 218279 h 560056"/>
                <a:gd name="connsiteX934" fmla="*/ 56528 w 573791"/>
                <a:gd name="connsiteY934" fmla="*/ 217031 h 560056"/>
                <a:gd name="connsiteX935" fmla="*/ 56982 w 573791"/>
                <a:gd name="connsiteY935" fmla="*/ 215896 h 560056"/>
                <a:gd name="connsiteX936" fmla="*/ 56187 w 573791"/>
                <a:gd name="connsiteY936" fmla="*/ 213398 h 560056"/>
                <a:gd name="connsiteX937" fmla="*/ 54144 w 573791"/>
                <a:gd name="connsiteY937" fmla="*/ 211582 h 560056"/>
                <a:gd name="connsiteX938" fmla="*/ 53803 w 573791"/>
                <a:gd name="connsiteY938" fmla="*/ 210561 h 560056"/>
                <a:gd name="connsiteX939" fmla="*/ 53917 w 573791"/>
                <a:gd name="connsiteY939" fmla="*/ 209539 h 560056"/>
                <a:gd name="connsiteX940" fmla="*/ 53803 w 573791"/>
                <a:gd name="connsiteY940" fmla="*/ 208858 h 560056"/>
                <a:gd name="connsiteX941" fmla="*/ 52668 w 573791"/>
                <a:gd name="connsiteY941" fmla="*/ 208744 h 560056"/>
                <a:gd name="connsiteX942" fmla="*/ 53009 w 573791"/>
                <a:gd name="connsiteY942" fmla="*/ 210333 h 560056"/>
                <a:gd name="connsiteX943" fmla="*/ 52555 w 573791"/>
                <a:gd name="connsiteY943" fmla="*/ 212717 h 560056"/>
                <a:gd name="connsiteX944" fmla="*/ 53009 w 573791"/>
                <a:gd name="connsiteY944" fmla="*/ 213852 h 560056"/>
                <a:gd name="connsiteX945" fmla="*/ 54031 w 573791"/>
                <a:gd name="connsiteY945" fmla="*/ 214534 h 560056"/>
                <a:gd name="connsiteX946" fmla="*/ 54939 w 573791"/>
                <a:gd name="connsiteY946" fmla="*/ 214647 h 560056"/>
                <a:gd name="connsiteX947" fmla="*/ 55620 w 573791"/>
                <a:gd name="connsiteY947" fmla="*/ 214987 h 560056"/>
                <a:gd name="connsiteX948" fmla="*/ 56074 w 573791"/>
                <a:gd name="connsiteY948" fmla="*/ 216349 h 560056"/>
                <a:gd name="connsiteX949" fmla="*/ 55052 w 573791"/>
                <a:gd name="connsiteY949" fmla="*/ 217371 h 560056"/>
                <a:gd name="connsiteX950" fmla="*/ 53690 w 573791"/>
                <a:gd name="connsiteY950" fmla="*/ 220095 h 560056"/>
                <a:gd name="connsiteX951" fmla="*/ 53122 w 573791"/>
                <a:gd name="connsiteY951" fmla="*/ 220776 h 560056"/>
                <a:gd name="connsiteX952" fmla="*/ 52668 w 573791"/>
                <a:gd name="connsiteY952" fmla="*/ 220095 h 560056"/>
                <a:gd name="connsiteX953" fmla="*/ 52101 w 573791"/>
                <a:gd name="connsiteY953" fmla="*/ 220095 h 560056"/>
                <a:gd name="connsiteX954" fmla="*/ 52441 w 573791"/>
                <a:gd name="connsiteY954" fmla="*/ 221003 h 560056"/>
                <a:gd name="connsiteX955" fmla="*/ 52555 w 573791"/>
                <a:gd name="connsiteY955" fmla="*/ 222138 h 560056"/>
                <a:gd name="connsiteX956" fmla="*/ 52441 w 573791"/>
                <a:gd name="connsiteY956" fmla="*/ 223387 h 560056"/>
                <a:gd name="connsiteX957" fmla="*/ 51987 w 573791"/>
                <a:gd name="connsiteY957" fmla="*/ 224636 h 560056"/>
                <a:gd name="connsiteX958" fmla="*/ 51193 w 573791"/>
                <a:gd name="connsiteY958" fmla="*/ 224409 h 560056"/>
                <a:gd name="connsiteX959" fmla="*/ 50739 w 573791"/>
                <a:gd name="connsiteY959" fmla="*/ 224522 h 560056"/>
                <a:gd name="connsiteX960" fmla="*/ 50739 w 573791"/>
                <a:gd name="connsiteY960" fmla="*/ 224863 h 560056"/>
                <a:gd name="connsiteX961" fmla="*/ 51193 w 573791"/>
                <a:gd name="connsiteY961" fmla="*/ 225544 h 560056"/>
                <a:gd name="connsiteX962" fmla="*/ 51193 w 573791"/>
                <a:gd name="connsiteY962" fmla="*/ 226452 h 560056"/>
                <a:gd name="connsiteX963" fmla="*/ 50739 w 573791"/>
                <a:gd name="connsiteY963" fmla="*/ 226452 h 560056"/>
                <a:gd name="connsiteX964" fmla="*/ 50625 w 573791"/>
                <a:gd name="connsiteY964" fmla="*/ 226565 h 560056"/>
                <a:gd name="connsiteX965" fmla="*/ 50625 w 573791"/>
                <a:gd name="connsiteY965" fmla="*/ 226906 h 560056"/>
                <a:gd name="connsiteX966" fmla="*/ 50512 w 573791"/>
                <a:gd name="connsiteY966" fmla="*/ 227473 h 560056"/>
                <a:gd name="connsiteX967" fmla="*/ 49490 w 573791"/>
                <a:gd name="connsiteY967" fmla="*/ 226906 h 560056"/>
                <a:gd name="connsiteX968" fmla="*/ 47333 w 573791"/>
                <a:gd name="connsiteY968" fmla="*/ 227473 h 560056"/>
                <a:gd name="connsiteX969" fmla="*/ 45744 w 573791"/>
                <a:gd name="connsiteY969" fmla="*/ 227473 h 560056"/>
                <a:gd name="connsiteX970" fmla="*/ 46539 w 573791"/>
                <a:gd name="connsiteY970" fmla="*/ 228154 h 560056"/>
                <a:gd name="connsiteX971" fmla="*/ 46993 w 573791"/>
                <a:gd name="connsiteY971" fmla="*/ 228722 h 560056"/>
                <a:gd name="connsiteX972" fmla="*/ 47674 w 573791"/>
                <a:gd name="connsiteY972" fmla="*/ 230198 h 560056"/>
                <a:gd name="connsiteX973" fmla="*/ 46993 w 573791"/>
                <a:gd name="connsiteY973" fmla="*/ 230198 h 560056"/>
                <a:gd name="connsiteX974" fmla="*/ 46993 w 573791"/>
                <a:gd name="connsiteY974" fmla="*/ 230992 h 560056"/>
                <a:gd name="connsiteX975" fmla="*/ 47674 w 573791"/>
                <a:gd name="connsiteY975" fmla="*/ 230992 h 560056"/>
                <a:gd name="connsiteX976" fmla="*/ 47674 w 573791"/>
                <a:gd name="connsiteY976" fmla="*/ 232014 h 560056"/>
                <a:gd name="connsiteX977" fmla="*/ 46993 w 573791"/>
                <a:gd name="connsiteY977" fmla="*/ 232468 h 560056"/>
                <a:gd name="connsiteX978" fmla="*/ 46539 w 573791"/>
                <a:gd name="connsiteY978" fmla="*/ 233035 h 560056"/>
                <a:gd name="connsiteX979" fmla="*/ 45744 w 573791"/>
                <a:gd name="connsiteY979" fmla="*/ 234738 h 560056"/>
                <a:gd name="connsiteX980" fmla="*/ 45971 w 573791"/>
                <a:gd name="connsiteY980" fmla="*/ 235760 h 560056"/>
                <a:gd name="connsiteX981" fmla="*/ 46085 w 573791"/>
                <a:gd name="connsiteY981" fmla="*/ 236100 h 560056"/>
                <a:gd name="connsiteX982" fmla="*/ 46085 w 573791"/>
                <a:gd name="connsiteY982" fmla="*/ 236441 h 560056"/>
                <a:gd name="connsiteX983" fmla="*/ 45744 w 573791"/>
                <a:gd name="connsiteY983" fmla="*/ 237576 h 560056"/>
                <a:gd name="connsiteX984" fmla="*/ 46766 w 573791"/>
                <a:gd name="connsiteY984" fmla="*/ 237576 h 560056"/>
                <a:gd name="connsiteX985" fmla="*/ 47333 w 573791"/>
                <a:gd name="connsiteY985" fmla="*/ 237803 h 560056"/>
                <a:gd name="connsiteX986" fmla="*/ 47787 w 573791"/>
                <a:gd name="connsiteY986" fmla="*/ 238484 h 560056"/>
                <a:gd name="connsiteX987" fmla="*/ 48355 w 573791"/>
                <a:gd name="connsiteY987" fmla="*/ 239505 h 560056"/>
                <a:gd name="connsiteX988" fmla="*/ 44836 w 573791"/>
                <a:gd name="connsiteY988" fmla="*/ 239619 h 560056"/>
                <a:gd name="connsiteX989" fmla="*/ 43134 w 573791"/>
                <a:gd name="connsiteY989" fmla="*/ 239392 h 560056"/>
                <a:gd name="connsiteX990" fmla="*/ 41658 w 573791"/>
                <a:gd name="connsiteY990" fmla="*/ 238484 h 560056"/>
                <a:gd name="connsiteX991" fmla="*/ 41431 w 573791"/>
                <a:gd name="connsiteY991" fmla="*/ 239051 h 560056"/>
                <a:gd name="connsiteX992" fmla="*/ 41431 w 573791"/>
                <a:gd name="connsiteY992" fmla="*/ 239165 h 560056"/>
                <a:gd name="connsiteX993" fmla="*/ 40977 w 573791"/>
                <a:gd name="connsiteY993" fmla="*/ 239505 h 560056"/>
                <a:gd name="connsiteX994" fmla="*/ 40409 w 573791"/>
                <a:gd name="connsiteY994" fmla="*/ 237349 h 560056"/>
                <a:gd name="connsiteX995" fmla="*/ 39501 w 573791"/>
                <a:gd name="connsiteY995" fmla="*/ 237122 h 560056"/>
                <a:gd name="connsiteX996" fmla="*/ 38480 w 573791"/>
                <a:gd name="connsiteY996" fmla="*/ 237349 h 560056"/>
                <a:gd name="connsiteX997" fmla="*/ 37572 w 573791"/>
                <a:gd name="connsiteY997" fmla="*/ 236781 h 560056"/>
                <a:gd name="connsiteX998" fmla="*/ 36891 w 573791"/>
                <a:gd name="connsiteY998" fmla="*/ 237689 h 560056"/>
                <a:gd name="connsiteX999" fmla="*/ 37912 w 573791"/>
                <a:gd name="connsiteY999" fmla="*/ 238143 h 560056"/>
                <a:gd name="connsiteX1000" fmla="*/ 38934 w 573791"/>
                <a:gd name="connsiteY1000" fmla="*/ 238938 h 560056"/>
                <a:gd name="connsiteX1001" fmla="*/ 39388 w 573791"/>
                <a:gd name="connsiteY1001" fmla="*/ 240073 h 560056"/>
                <a:gd name="connsiteX1002" fmla="*/ 38934 w 573791"/>
                <a:gd name="connsiteY1002" fmla="*/ 241435 h 560056"/>
                <a:gd name="connsiteX1003" fmla="*/ 39842 w 573791"/>
                <a:gd name="connsiteY1003" fmla="*/ 243705 h 560056"/>
                <a:gd name="connsiteX1004" fmla="*/ 40296 w 573791"/>
                <a:gd name="connsiteY1004" fmla="*/ 244273 h 560056"/>
                <a:gd name="connsiteX1005" fmla="*/ 38820 w 573791"/>
                <a:gd name="connsiteY1005" fmla="*/ 245068 h 560056"/>
                <a:gd name="connsiteX1006" fmla="*/ 38480 w 573791"/>
                <a:gd name="connsiteY1006" fmla="*/ 243819 h 560056"/>
                <a:gd name="connsiteX1007" fmla="*/ 38480 w 573791"/>
                <a:gd name="connsiteY1007" fmla="*/ 241549 h 560056"/>
                <a:gd name="connsiteX1008" fmla="*/ 38253 w 573791"/>
                <a:gd name="connsiteY1008" fmla="*/ 239505 h 560056"/>
                <a:gd name="connsiteX1009" fmla="*/ 37572 w 573791"/>
                <a:gd name="connsiteY1009" fmla="*/ 238938 h 560056"/>
                <a:gd name="connsiteX1010" fmla="*/ 34734 w 573791"/>
                <a:gd name="connsiteY1010" fmla="*/ 237803 h 560056"/>
                <a:gd name="connsiteX1011" fmla="*/ 33712 w 573791"/>
                <a:gd name="connsiteY1011" fmla="*/ 237689 h 560056"/>
                <a:gd name="connsiteX1012" fmla="*/ 33939 w 573791"/>
                <a:gd name="connsiteY1012" fmla="*/ 237235 h 560056"/>
                <a:gd name="connsiteX1013" fmla="*/ 34167 w 573791"/>
                <a:gd name="connsiteY1013" fmla="*/ 236327 h 560056"/>
                <a:gd name="connsiteX1014" fmla="*/ 34393 w 573791"/>
                <a:gd name="connsiteY1014" fmla="*/ 235873 h 560056"/>
                <a:gd name="connsiteX1015" fmla="*/ 34053 w 573791"/>
                <a:gd name="connsiteY1015" fmla="*/ 235760 h 560056"/>
                <a:gd name="connsiteX1016" fmla="*/ 33372 w 573791"/>
                <a:gd name="connsiteY1016" fmla="*/ 235873 h 560056"/>
                <a:gd name="connsiteX1017" fmla="*/ 33031 w 573791"/>
                <a:gd name="connsiteY1017" fmla="*/ 235873 h 560056"/>
                <a:gd name="connsiteX1018" fmla="*/ 33712 w 573791"/>
                <a:gd name="connsiteY1018" fmla="*/ 234965 h 560056"/>
                <a:gd name="connsiteX1019" fmla="*/ 33031 w 573791"/>
                <a:gd name="connsiteY1019" fmla="*/ 233944 h 560056"/>
                <a:gd name="connsiteX1020" fmla="*/ 32010 w 573791"/>
                <a:gd name="connsiteY1020" fmla="*/ 234170 h 560056"/>
                <a:gd name="connsiteX1021" fmla="*/ 30534 w 573791"/>
                <a:gd name="connsiteY1021" fmla="*/ 233603 h 560056"/>
                <a:gd name="connsiteX1022" fmla="*/ 28945 w 573791"/>
                <a:gd name="connsiteY1022" fmla="*/ 232468 h 560056"/>
                <a:gd name="connsiteX1023" fmla="*/ 27810 w 573791"/>
                <a:gd name="connsiteY1023" fmla="*/ 230992 h 560056"/>
                <a:gd name="connsiteX1024" fmla="*/ 28491 w 573791"/>
                <a:gd name="connsiteY1024" fmla="*/ 230198 h 560056"/>
                <a:gd name="connsiteX1025" fmla="*/ 29513 w 573791"/>
                <a:gd name="connsiteY1025" fmla="*/ 231673 h 560056"/>
                <a:gd name="connsiteX1026" fmla="*/ 30988 w 573791"/>
                <a:gd name="connsiteY1026" fmla="*/ 232127 h 560056"/>
                <a:gd name="connsiteX1027" fmla="*/ 32350 w 573791"/>
                <a:gd name="connsiteY1027" fmla="*/ 231333 h 560056"/>
                <a:gd name="connsiteX1028" fmla="*/ 33145 w 573791"/>
                <a:gd name="connsiteY1028" fmla="*/ 229290 h 560056"/>
                <a:gd name="connsiteX1029" fmla="*/ 30534 w 573791"/>
                <a:gd name="connsiteY1029" fmla="*/ 229971 h 560056"/>
                <a:gd name="connsiteX1030" fmla="*/ 29513 w 573791"/>
                <a:gd name="connsiteY1030" fmla="*/ 229744 h 560056"/>
                <a:gd name="connsiteX1031" fmla="*/ 28491 w 573791"/>
                <a:gd name="connsiteY1031" fmla="*/ 228495 h 560056"/>
                <a:gd name="connsiteX1032" fmla="*/ 28491 w 573791"/>
                <a:gd name="connsiteY1032" fmla="*/ 227700 h 560056"/>
                <a:gd name="connsiteX1033" fmla="*/ 28832 w 573791"/>
                <a:gd name="connsiteY1033" fmla="*/ 227360 h 560056"/>
                <a:gd name="connsiteX1034" fmla="*/ 29285 w 573791"/>
                <a:gd name="connsiteY1034" fmla="*/ 226452 h 560056"/>
                <a:gd name="connsiteX1035" fmla="*/ 29739 w 573791"/>
                <a:gd name="connsiteY1035" fmla="*/ 225771 h 560056"/>
                <a:gd name="connsiteX1036" fmla="*/ 28604 w 573791"/>
                <a:gd name="connsiteY1036" fmla="*/ 224522 h 560056"/>
                <a:gd name="connsiteX1037" fmla="*/ 26448 w 573791"/>
                <a:gd name="connsiteY1037" fmla="*/ 219187 h 560056"/>
                <a:gd name="connsiteX1038" fmla="*/ 22475 w 573791"/>
                <a:gd name="connsiteY1038" fmla="*/ 214987 h 560056"/>
                <a:gd name="connsiteX1039" fmla="*/ 17481 w 573791"/>
                <a:gd name="connsiteY1039" fmla="*/ 207950 h 560056"/>
                <a:gd name="connsiteX1040" fmla="*/ 16686 w 573791"/>
                <a:gd name="connsiteY1040" fmla="*/ 207269 h 560056"/>
                <a:gd name="connsiteX1041" fmla="*/ 15437 w 573791"/>
                <a:gd name="connsiteY1041" fmla="*/ 205907 h 560056"/>
                <a:gd name="connsiteX1042" fmla="*/ 13735 w 573791"/>
                <a:gd name="connsiteY1042" fmla="*/ 204658 h 560056"/>
                <a:gd name="connsiteX1043" fmla="*/ 11691 w 573791"/>
                <a:gd name="connsiteY1043" fmla="*/ 204317 h 560056"/>
                <a:gd name="connsiteX1044" fmla="*/ 12146 w 573791"/>
                <a:gd name="connsiteY1044" fmla="*/ 203409 h 560056"/>
                <a:gd name="connsiteX1045" fmla="*/ 12713 w 573791"/>
                <a:gd name="connsiteY1045" fmla="*/ 202047 h 560056"/>
                <a:gd name="connsiteX1046" fmla="*/ 13054 w 573791"/>
                <a:gd name="connsiteY1046" fmla="*/ 201480 h 560056"/>
                <a:gd name="connsiteX1047" fmla="*/ 10670 w 573791"/>
                <a:gd name="connsiteY1047" fmla="*/ 198188 h 560056"/>
                <a:gd name="connsiteX1048" fmla="*/ 13167 w 573791"/>
                <a:gd name="connsiteY1048" fmla="*/ 196485 h 560056"/>
                <a:gd name="connsiteX1049" fmla="*/ 21680 w 573791"/>
                <a:gd name="connsiteY1049" fmla="*/ 195918 h 560056"/>
                <a:gd name="connsiteX1050" fmla="*/ 19751 w 573791"/>
                <a:gd name="connsiteY1050" fmla="*/ 195010 h 560056"/>
                <a:gd name="connsiteX1051" fmla="*/ 17481 w 573791"/>
                <a:gd name="connsiteY1051" fmla="*/ 194669 h 560056"/>
                <a:gd name="connsiteX1052" fmla="*/ 12940 w 573791"/>
                <a:gd name="connsiteY1052" fmla="*/ 194896 h 560056"/>
                <a:gd name="connsiteX1053" fmla="*/ 10556 w 573791"/>
                <a:gd name="connsiteY1053" fmla="*/ 195577 h 560056"/>
                <a:gd name="connsiteX1054" fmla="*/ 9421 w 573791"/>
                <a:gd name="connsiteY1054" fmla="*/ 195464 h 560056"/>
                <a:gd name="connsiteX1055" fmla="*/ 8967 w 573791"/>
                <a:gd name="connsiteY1055" fmla="*/ 194329 h 560056"/>
                <a:gd name="connsiteX1056" fmla="*/ 9194 w 573791"/>
                <a:gd name="connsiteY1056" fmla="*/ 192853 h 560056"/>
                <a:gd name="connsiteX1057" fmla="*/ 9421 w 573791"/>
                <a:gd name="connsiteY1057" fmla="*/ 191718 h 560056"/>
                <a:gd name="connsiteX1058" fmla="*/ 9308 w 573791"/>
                <a:gd name="connsiteY1058" fmla="*/ 190810 h 560056"/>
                <a:gd name="connsiteX1059" fmla="*/ 8286 w 573791"/>
                <a:gd name="connsiteY1059" fmla="*/ 190242 h 560056"/>
                <a:gd name="connsiteX1060" fmla="*/ 8740 w 573791"/>
                <a:gd name="connsiteY1060" fmla="*/ 189334 h 560056"/>
                <a:gd name="connsiteX1061" fmla="*/ 8854 w 573791"/>
                <a:gd name="connsiteY1061" fmla="*/ 188653 h 560056"/>
                <a:gd name="connsiteX1062" fmla="*/ 8513 w 573791"/>
                <a:gd name="connsiteY1062" fmla="*/ 188086 h 560056"/>
                <a:gd name="connsiteX1063" fmla="*/ 7719 w 573791"/>
                <a:gd name="connsiteY1063" fmla="*/ 187405 h 560056"/>
                <a:gd name="connsiteX1064" fmla="*/ 7719 w 573791"/>
                <a:gd name="connsiteY1064" fmla="*/ 186497 h 560056"/>
                <a:gd name="connsiteX1065" fmla="*/ 8513 w 573791"/>
                <a:gd name="connsiteY1065" fmla="*/ 186042 h 560056"/>
                <a:gd name="connsiteX1066" fmla="*/ 8854 w 573791"/>
                <a:gd name="connsiteY1066" fmla="*/ 185248 h 560056"/>
                <a:gd name="connsiteX1067" fmla="*/ 8854 w 573791"/>
                <a:gd name="connsiteY1067" fmla="*/ 184113 h 560056"/>
                <a:gd name="connsiteX1068" fmla="*/ 8400 w 573791"/>
                <a:gd name="connsiteY1068" fmla="*/ 182751 h 560056"/>
                <a:gd name="connsiteX1069" fmla="*/ 9081 w 573791"/>
                <a:gd name="connsiteY1069" fmla="*/ 181389 h 560056"/>
                <a:gd name="connsiteX1070" fmla="*/ 9081 w 573791"/>
                <a:gd name="connsiteY1070" fmla="*/ 180026 h 560056"/>
                <a:gd name="connsiteX1071" fmla="*/ 8400 w 573791"/>
                <a:gd name="connsiteY1071" fmla="*/ 178778 h 560056"/>
                <a:gd name="connsiteX1072" fmla="*/ 7151 w 573791"/>
                <a:gd name="connsiteY1072" fmla="*/ 178097 h 560056"/>
                <a:gd name="connsiteX1073" fmla="*/ 7492 w 573791"/>
                <a:gd name="connsiteY1073" fmla="*/ 177302 h 560056"/>
                <a:gd name="connsiteX1074" fmla="*/ 8059 w 573791"/>
                <a:gd name="connsiteY1074" fmla="*/ 176621 h 560056"/>
                <a:gd name="connsiteX1075" fmla="*/ 8854 w 573791"/>
                <a:gd name="connsiteY1075" fmla="*/ 176167 h 560056"/>
                <a:gd name="connsiteX1076" fmla="*/ 9875 w 573791"/>
                <a:gd name="connsiteY1076" fmla="*/ 176167 h 560056"/>
                <a:gd name="connsiteX1077" fmla="*/ 9875 w 573791"/>
                <a:gd name="connsiteY1077" fmla="*/ 175259 h 560056"/>
                <a:gd name="connsiteX1078" fmla="*/ 8854 w 573791"/>
                <a:gd name="connsiteY1078" fmla="*/ 174805 h 560056"/>
                <a:gd name="connsiteX1079" fmla="*/ 8059 w 573791"/>
                <a:gd name="connsiteY1079" fmla="*/ 174237 h 560056"/>
                <a:gd name="connsiteX1080" fmla="*/ 7492 w 573791"/>
                <a:gd name="connsiteY1080" fmla="*/ 173443 h 560056"/>
                <a:gd name="connsiteX1081" fmla="*/ 7151 w 573791"/>
                <a:gd name="connsiteY1081" fmla="*/ 172421 h 560056"/>
                <a:gd name="connsiteX1082" fmla="*/ 8173 w 573791"/>
                <a:gd name="connsiteY1082" fmla="*/ 172194 h 560056"/>
                <a:gd name="connsiteX1083" fmla="*/ 8967 w 573791"/>
                <a:gd name="connsiteY1083" fmla="*/ 171740 h 560056"/>
                <a:gd name="connsiteX1084" fmla="*/ 10443 w 573791"/>
                <a:gd name="connsiteY1084" fmla="*/ 170492 h 560056"/>
                <a:gd name="connsiteX1085" fmla="*/ 9308 w 573791"/>
                <a:gd name="connsiteY1085" fmla="*/ 169924 h 560056"/>
                <a:gd name="connsiteX1086" fmla="*/ 6697 w 573791"/>
                <a:gd name="connsiteY1086" fmla="*/ 169811 h 560056"/>
                <a:gd name="connsiteX1087" fmla="*/ 5789 w 573791"/>
                <a:gd name="connsiteY1087" fmla="*/ 169583 h 560056"/>
                <a:gd name="connsiteX1088" fmla="*/ 4654 w 573791"/>
                <a:gd name="connsiteY1088" fmla="*/ 168449 h 560056"/>
                <a:gd name="connsiteX1089" fmla="*/ 3746 w 573791"/>
                <a:gd name="connsiteY1089" fmla="*/ 166859 h 560056"/>
                <a:gd name="connsiteX1090" fmla="*/ 3632 w 573791"/>
                <a:gd name="connsiteY1090" fmla="*/ 165384 h 560056"/>
                <a:gd name="connsiteX1091" fmla="*/ 4994 w 573791"/>
                <a:gd name="connsiteY1091" fmla="*/ 164816 h 560056"/>
                <a:gd name="connsiteX1092" fmla="*/ 4994 w 573791"/>
                <a:gd name="connsiteY1092" fmla="*/ 163908 h 560056"/>
                <a:gd name="connsiteX1093" fmla="*/ 3859 w 573791"/>
                <a:gd name="connsiteY1093" fmla="*/ 162660 h 560056"/>
                <a:gd name="connsiteX1094" fmla="*/ 1022 w 573791"/>
                <a:gd name="connsiteY1094" fmla="*/ 154373 h 560056"/>
                <a:gd name="connsiteX1095" fmla="*/ 1248 w 573791"/>
                <a:gd name="connsiteY1095" fmla="*/ 154146 h 560056"/>
                <a:gd name="connsiteX1096" fmla="*/ 1589 w 573791"/>
                <a:gd name="connsiteY1096" fmla="*/ 153806 h 560056"/>
                <a:gd name="connsiteX1097" fmla="*/ 1816 w 573791"/>
                <a:gd name="connsiteY1097" fmla="*/ 153465 h 560056"/>
                <a:gd name="connsiteX1098" fmla="*/ 1362 w 573791"/>
                <a:gd name="connsiteY1098" fmla="*/ 152898 h 560056"/>
                <a:gd name="connsiteX1099" fmla="*/ 1362 w 573791"/>
                <a:gd name="connsiteY1099" fmla="*/ 152784 h 560056"/>
                <a:gd name="connsiteX1100" fmla="*/ 1589 w 573791"/>
                <a:gd name="connsiteY1100" fmla="*/ 152557 h 560056"/>
                <a:gd name="connsiteX1101" fmla="*/ 1929 w 573791"/>
                <a:gd name="connsiteY1101" fmla="*/ 151535 h 560056"/>
                <a:gd name="connsiteX1102" fmla="*/ 341 w 573791"/>
                <a:gd name="connsiteY1102" fmla="*/ 147903 h 560056"/>
                <a:gd name="connsiteX1103" fmla="*/ 0 w 573791"/>
                <a:gd name="connsiteY1103" fmla="*/ 145860 h 560056"/>
                <a:gd name="connsiteX1104" fmla="*/ 567 w 573791"/>
                <a:gd name="connsiteY1104" fmla="*/ 144044 h 560056"/>
                <a:gd name="connsiteX1105" fmla="*/ 1135 w 573791"/>
                <a:gd name="connsiteY1105" fmla="*/ 144044 h 560056"/>
                <a:gd name="connsiteX1106" fmla="*/ 2043 w 573791"/>
                <a:gd name="connsiteY1106" fmla="*/ 144838 h 560056"/>
                <a:gd name="connsiteX1107" fmla="*/ 6470 w 573791"/>
                <a:gd name="connsiteY1107" fmla="*/ 146995 h 560056"/>
                <a:gd name="connsiteX1108" fmla="*/ 8513 w 573791"/>
                <a:gd name="connsiteY1108" fmla="*/ 147222 h 560056"/>
                <a:gd name="connsiteX1109" fmla="*/ 12373 w 573791"/>
                <a:gd name="connsiteY1109" fmla="*/ 151309 h 560056"/>
                <a:gd name="connsiteX1110" fmla="*/ 15324 w 573791"/>
                <a:gd name="connsiteY1110" fmla="*/ 151195 h 560056"/>
                <a:gd name="connsiteX1111" fmla="*/ 24972 w 573791"/>
                <a:gd name="connsiteY1111" fmla="*/ 150741 h 560056"/>
                <a:gd name="connsiteX1112" fmla="*/ 29513 w 573791"/>
                <a:gd name="connsiteY1112" fmla="*/ 153692 h 560056"/>
                <a:gd name="connsiteX1113" fmla="*/ 30761 w 573791"/>
                <a:gd name="connsiteY1113" fmla="*/ 155054 h 560056"/>
                <a:gd name="connsiteX1114" fmla="*/ 32237 w 573791"/>
                <a:gd name="connsiteY1114" fmla="*/ 155508 h 560056"/>
                <a:gd name="connsiteX1115" fmla="*/ 37458 w 573791"/>
                <a:gd name="connsiteY1115" fmla="*/ 156303 h 560056"/>
                <a:gd name="connsiteX1116" fmla="*/ 38480 w 573791"/>
                <a:gd name="connsiteY1116" fmla="*/ 155508 h 560056"/>
                <a:gd name="connsiteX1117" fmla="*/ 39388 w 573791"/>
                <a:gd name="connsiteY1117" fmla="*/ 154146 h 560056"/>
                <a:gd name="connsiteX1118" fmla="*/ 40750 w 573791"/>
                <a:gd name="connsiteY1118" fmla="*/ 152784 h 560056"/>
                <a:gd name="connsiteX1119" fmla="*/ 45290 w 573791"/>
                <a:gd name="connsiteY1119" fmla="*/ 150854 h 560056"/>
                <a:gd name="connsiteX1120" fmla="*/ 46539 w 573791"/>
                <a:gd name="connsiteY1120" fmla="*/ 149152 h 560056"/>
                <a:gd name="connsiteX1121" fmla="*/ 44496 w 573791"/>
                <a:gd name="connsiteY1121" fmla="*/ 146655 h 560056"/>
                <a:gd name="connsiteX1122" fmla="*/ 44496 w 573791"/>
                <a:gd name="connsiteY1122" fmla="*/ 145179 h 560056"/>
                <a:gd name="connsiteX1123" fmla="*/ 44836 w 573791"/>
                <a:gd name="connsiteY1123" fmla="*/ 144157 h 560056"/>
                <a:gd name="connsiteX1124" fmla="*/ 45517 w 573791"/>
                <a:gd name="connsiteY1124" fmla="*/ 143703 h 560056"/>
                <a:gd name="connsiteX1125" fmla="*/ 46993 w 573791"/>
                <a:gd name="connsiteY1125" fmla="*/ 144044 h 560056"/>
                <a:gd name="connsiteX1126" fmla="*/ 49604 w 573791"/>
                <a:gd name="connsiteY1126" fmla="*/ 144612 h 560056"/>
                <a:gd name="connsiteX1127" fmla="*/ 50966 w 573791"/>
                <a:gd name="connsiteY1127" fmla="*/ 145293 h 560056"/>
                <a:gd name="connsiteX1128" fmla="*/ 52215 w 573791"/>
                <a:gd name="connsiteY1128" fmla="*/ 146655 h 560056"/>
                <a:gd name="connsiteX1129" fmla="*/ 54598 w 573791"/>
                <a:gd name="connsiteY1129" fmla="*/ 148471 h 560056"/>
                <a:gd name="connsiteX1130" fmla="*/ 57095 w 573791"/>
                <a:gd name="connsiteY1130" fmla="*/ 149379 h 560056"/>
                <a:gd name="connsiteX1131" fmla="*/ 59365 w 573791"/>
                <a:gd name="connsiteY1131" fmla="*/ 149492 h 560056"/>
                <a:gd name="connsiteX1132" fmla="*/ 59479 w 573791"/>
                <a:gd name="connsiteY1132" fmla="*/ 149492 h 560056"/>
                <a:gd name="connsiteX1133" fmla="*/ 59706 w 573791"/>
                <a:gd name="connsiteY1133" fmla="*/ 149492 h 560056"/>
                <a:gd name="connsiteX1134" fmla="*/ 62203 w 573791"/>
                <a:gd name="connsiteY1134" fmla="*/ 149038 h 560056"/>
                <a:gd name="connsiteX1135" fmla="*/ 66857 w 573791"/>
                <a:gd name="connsiteY1135" fmla="*/ 146882 h 560056"/>
                <a:gd name="connsiteX1136" fmla="*/ 69354 w 573791"/>
                <a:gd name="connsiteY1136" fmla="*/ 146200 h 560056"/>
                <a:gd name="connsiteX1137" fmla="*/ 71511 w 573791"/>
                <a:gd name="connsiteY1137" fmla="*/ 146768 h 560056"/>
                <a:gd name="connsiteX1138" fmla="*/ 75370 w 573791"/>
                <a:gd name="connsiteY1138" fmla="*/ 148471 h 560056"/>
                <a:gd name="connsiteX1139" fmla="*/ 79911 w 573791"/>
                <a:gd name="connsiteY1139" fmla="*/ 149379 h 560056"/>
                <a:gd name="connsiteX1140" fmla="*/ 84338 w 573791"/>
                <a:gd name="connsiteY1140" fmla="*/ 148925 h 560056"/>
                <a:gd name="connsiteX1141" fmla="*/ 88084 w 573791"/>
                <a:gd name="connsiteY1141" fmla="*/ 146768 h 560056"/>
                <a:gd name="connsiteX1142" fmla="*/ 89899 w 573791"/>
                <a:gd name="connsiteY1142" fmla="*/ 145065 h 560056"/>
                <a:gd name="connsiteX1143" fmla="*/ 93645 w 573791"/>
                <a:gd name="connsiteY1143" fmla="*/ 142228 h 560056"/>
                <a:gd name="connsiteX1144" fmla="*/ 94894 w 573791"/>
                <a:gd name="connsiteY1144" fmla="*/ 139844 h 560056"/>
                <a:gd name="connsiteX1145" fmla="*/ 95462 w 573791"/>
                <a:gd name="connsiteY1145" fmla="*/ 137914 h 560056"/>
                <a:gd name="connsiteX1146" fmla="*/ 95802 w 573791"/>
                <a:gd name="connsiteY1146" fmla="*/ 134850 h 560056"/>
                <a:gd name="connsiteX1147" fmla="*/ 95915 w 573791"/>
                <a:gd name="connsiteY1147" fmla="*/ 134282 h 560056"/>
                <a:gd name="connsiteX1148" fmla="*/ 96483 w 573791"/>
                <a:gd name="connsiteY1148" fmla="*/ 132466 h 560056"/>
                <a:gd name="connsiteX1149" fmla="*/ 97391 w 573791"/>
                <a:gd name="connsiteY1149" fmla="*/ 131104 h 560056"/>
                <a:gd name="connsiteX1150" fmla="*/ 99888 w 573791"/>
                <a:gd name="connsiteY1150" fmla="*/ 128379 h 560056"/>
                <a:gd name="connsiteX1151" fmla="*/ 100910 w 573791"/>
                <a:gd name="connsiteY1151" fmla="*/ 126904 h 560056"/>
                <a:gd name="connsiteX1152" fmla="*/ 102159 w 573791"/>
                <a:gd name="connsiteY1152" fmla="*/ 124066 h 560056"/>
                <a:gd name="connsiteX1153" fmla="*/ 102953 w 573791"/>
                <a:gd name="connsiteY1153" fmla="*/ 123272 h 560056"/>
                <a:gd name="connsiteX1154" fmla="*/ 103407 w 573791"/>
                <a:gd name="connsiteY1154" fmla="*/ 123045 h 560056"/>
                <a:gd name="connsiteX1155" fmla="*/ 104542 w 573791"/>
                <a:gd name="connsiteY1155" fmla="*/ 122591 h 560056"/>
                <a:gd name="connsiteX1156" fmla="*/ 105564 w 573791"/>
                <a:gd name="connsiteY1156" fmla="*/ 123158 h 560056"/>
                <a:gd name="connsiteX1157" fmla="*/ 105791 w 573791"/>
                <a:gd name="connsiteY1157" fmla="*/ 125315 h 560056"/>
                <a:gd name="connsiteX1158" fmla="*/ 105677 w 573791"/>
                <a:gd name="connsiteY1158" fmla="*/ 127812 h 560056"/>
                <a:gd name="connsiteX1159" fmla="*/ 105791 w 573791"/>
                <a:gd name="connsiteY1159" fmla="*/ 129628 h 560056"/>
                <a:gd name="connsiteX1160" fmla="*/ 106699 w 573791"/>
                <a:gd name="connsiteY1160" fmla="*/ 131331 h 560056"/>
                <a:gd name="connsiteX1161" fmla="*/ 107948 w 573791"/>
                <a:gd name="connsiteY1161" fmla="*/ 132693 h 560056"/>
                <a:gd name="connsiteX1162" fmla="*/ 111239 w 573791"/>
                <a:gd name="connsiteY1162" fmla="*/ 135304 h 560056"/>
                <a:gd name="connsiteX1163" fmla="*/ 111920 w 573791"/>
                <a:gd name="connsiteY1163" fmla="*/ 135644 h 560056"/>
                <a:gd name="connsiteX1164" fmla="*/ 112488 w 573791"/>
                <a:gd name="connsiteY1164" fmla="*/ 135985 h 560056"/>
                <a:gd name="connsiteX1165" fmla="*/ 112488 w 573791"/>
                <a:gd name="connsiteY1165" fmla="*/ 135985 h 560056"/>
                <a:gd name="connsiteX1166" fmla="*/ 113056 w 573791"/>
                <a:gd name="connsiteY1166" fmla="*/ 136779 h 560056"/>
                <a:gd name="connsiteX1167" fmla="*/ 113282 w 573791"/>
                <a:gd name="connsiteY1167" fmla="*/ 137801 h 560056"/>
                <a:gd name="connsiteX1168" fmla="*/ 112942 w 573791"/>
                <a:gd name="connsiteY1168" fmla="*/ 140184 h 560056"/>
                <a:gd name="connsiteX1169" fmla="*/ 112942 w 573791"/>
                <a:gd name="connsiteY1169" fmla="*/ 140866 h 560056"/>
                <a:gd name="connsiteX1170" fmla="*/ 114872 w 573791"/>
                <a:gd name="connsiteY1170" fmla="*/ 142568 h 560056"/>
                <a:gd name="connsiteX1171" fmla="*/ 123839 w 573791"/>
                <a:gd name="connsiteY1171" fmla="*/ 146541 h 560056"/>
                <a:gd name="connsiteX1172" fmla="*/ 123839 w 573791"/>
                <a:gd name="connsiteY1172" fmla="*/ 146541 h 560056"/>
                <a:gd name="connsiteX1173" fmla="*/ 123839 w 573791"/>
                <a:gd name="connsiteY1173" fmla="*/ 146541 h 560056"/>
                <a:gd name="connsiteX1174" fmla="*/ 123839 w 573791"/>
                <a:gd name="connsiteY1174" fmla="*/ 146541 h 560056"/>
                <a:gd name="connsiteX1175" fmla="*/ 125315 w 573791"/>
                <a:gd name="connsiteY1175" fmla="*/ 150400 h 560056"/>
                <a:gd name="connsiteX1176" fmla="*/ 129401 w 573791"/>
                <a:gd name="connsiteY1176" fmla="*/ 151309 h 560056"/>
                <a:gd name="connsiteX1177" fmla="*/ 133601 w 573791"/>
                <a:gd name="connsiteY1177" fmla="*/ 149833 h 560056"/>
                <a:gd name="connsiteX1178" fmla="*/ 135417 w 573791"/>
                <a:gd name="connsiteY1178" fmla="*/ 146655 h 560056"/>
                <a:gd name="connsiteX1179" fmla="*/ 135757 w 573791"/>
                <a:gd name="connsiteY1179" fmla="*/ 143703 h 560056"/>
                <a:gd name="connsiteX1180" fmla="*/ 137574 w 573791"/>
                <a:gd name="connsiteY1180" fmla="*/ 143590 h 560056"/>
                <a:gd name="connsiteX1181" fmla="*/ 139730 w 573791"/>
                <a:gd name="connsiteY1181" fmla="*/ 145065 h 560056"/>
                <a:gd name="connsiteX1182" fmla="*/ 141433 w 573791"/>
                <a:gd name="connsiteY1182" fmla="*/ 146655 h 560056"/>
                <a:gd name="connsiteX1183" fmla="*/ 142909 w 573791"/>
                <a:gd name="connsiteY1183" fmla="*/ 146882 h 560056"/>
                <a:gd name="connsiteX1184" fmla="*/ 143817 w 573791"/>
                <a:gd name="connsiteY1184" fmla="*/ 146995 h 560056"/>
                <a:gd name="connsiteX1185" fmla="*/ 144952 w 573791"/>
                <a:gd name="connsiteY1185" fmla="*/ 147449 h 560056"/>
                <a:gd name="connsiteX1186" fmla="*/ 145860 w 573791"/>
                <a:gd name="connsiteY1186" fmla="*/ 148357 h 560056"/>
                <a:gd name="connsiteX1187" fmla="*/ 150627 w 573791"/>
                <a:gd name="connsiteY1187" fmla="*/ 148471 h 560056"/>
                <a:gd name="connsiteX1188" fmla="*/ 151649 w 573791"/>
                <a:gd name="connsiteY1188" fmla="*/ 149265 h 560056"/>
                <a:gd name="connsiteX1189" fmla="*/ 158800 w 573791"/>
                <a:gd name="connsiteY1189" fmla="*/ 155281 h 560056"/>
                <a:gd name="connsiteX1190" fmla="*/ 163113 w 573791"/>
                <a:gd name="connsiteY1190" fmla="*/ 155849 h 560056"/>
                <a:gd name="connsiteX1191" fmla="*/ 167199 w 573791"/>
                <a:gd name="connsiteY1191" fmla="*/ 154373 h 560056"/>
                <a:gd name="connsiteX1192" fmla="*/ 172648 w 573791"/>
                <a:gd name="connsiteY1192" fmla="*/ 152330 h 560056"/>
                <a:gd name="connsiteX1193" fmla="*/ 175826 w 573791"/>
                <a:gd name="connsiteY1193" fmla="*/ 152444 h 560056"/>
                <a:gd name="connsiteX1194" fmla="*/ 176962 w 573791"/>
                <a:gd name="connsiteY1194" fmla="*/ 152103 h 560056"/>
                <a:gd name="connsiteX1195" fmla="*/ 177756 w 573791"/>
                <a:gd name="connsiteY1195" fmla="*/ 151309 h 560056"/>
                <a:gd name="connsiteX1196" fmla="*/ 179459 w 573791"/>
                <a:gd name="connsiteY1196" fmla="*/ 148925 h 560056"/>
                <a:gd name="connsiteX1197" fmla="*/ 180367 w 573791"/>
                <a:gd name="connsiteY1197" fmla="*/ 148130 h 560056"/>
                <a:gd name="connsiteX1198" fmla="*/ 175486 w 573791"/>
                <a:gd name="connsiteY1198" fmla="*/ 144838 h 560056"/>
                <a:gd name="connsiteX1199" fmla="*/ 174124 w 573791"/>
                <a:gd name="connsiteY1199" fmla="*/ 142455 h 560056"/>
                <a:gd name="connsiteX1200" fmla="*/ 173329 w 573791"/>
                <a:gd name="connsiteY1200" fmla="*/ 139503 h 560056"/>
                <a:gd name="connsiteX1201" fmla="*/ 172762 w 573791"/>
                <a:gd name="connsiteY1201" fmla="*/ 135871 h 560056"/>
                <a:gd name="connsiteX1202" fmla="*/ 172762 w 573791"/>
                <a:gd name="connsiteY1202" fmla="*/ 135758 h 560056"/>
                <a:gd name="connsiteX1203" fmla="*/ 172194 w 573791"/>
                <a:gd name="connsiteY1203" fmla="*/ 134168 h 560056"/>
                <a:gd name="connsiteX1204" fmla="*/ 171513 w 573791"/>
                <a:gd name="connsiteY1204" fmla="*/ 132693 h 560056"/>
                <a:gd name="connsiteX1205" fmla="*/ 171400 w 573791"/>
                <a:gd name="connsiteY1205" fmla="*/ 131558 h 560056"/>
                <a:gd name="connsiteX1206" fmla="*/ 172648 w 573791"/>
                <a:gd name="connsiteY1206" fmla="*/ 130990 h 560056"/>
                <a:gd name="connsiteX1207" fmla="*/ 173329 w 573791"/>
                <a:gd name="connsiteY1207" fmla="*/ 130423 h 560056"/>
                <a:gd name="connsiteX1208" fmla="*/ 173670 w 573791"/>
                <a:gd name="connsiteY1208" fmla="*/ 129288 h 560056"/>
                <a:gd name="connsiteX1209" fmla="*/ 174237 w 573791"/>
                <a:gd name="connsiteY1209" fmla="*/ 128266 h 560056"/>
                <a:gd name="connsiteX1210" fmla="*/ 177075 w 573791"/>
                <a:gd name="connsiteY1210" fmla="*/ 127358 h 560056"/>
                <a:gd name="connsiteX1211" fmla="*/ 178324 w 573791"/>
                <a:gd name="connsiteY1211" fmla="*/ 126677 h 560056"/>
                <a:gd name="connsiteX1212" fmla="*/ 179686 w 573791"/>
                <a:gd name="connsiteY1212" fmla="*/ 126223 h 560056"/>
                <a:gd name="connsiteX1213" fmla="*/ 181729 w 573791"/>
                <a:gd name="connsiteY1213" fmla="*/ 126223 h 560056"/>
                <a:gd name="connsiteX1214" fmla="*/ 181161 w 573791"/>
                <a:gd name="connsiteY1214" fmla="*/ 124974 h 560056"/>
                <a:gd name="connsiteX1215" fmla="*/ 179572 w 573791"/>
                <a:gd name="connsiteY1215" fmla="*/ 122363 h 560056"/>
                <a:gd name="connsiteX1216" fmla="*/ 179345 w 573791"/>
                <a:gd name="connsiteY1216" fmla="*/ 122136 h 560056"/>
                <a:gd name="connsiteX1217" fmla="*/ 177756 w 573791"/>
                <a:gd name="connsiteY1217" fmla="*/ 120320 h 560056"/>
                <a:gd name="connsiteX1218" fmla="*/ 177416 w 573791"/>
                <a:gd name="connsiteY1218" fmla="*/ 120093 h 560056"/>
                <a:gd name="connsiteX1219" fmla="*/ 177075 w 573791"/>
                <a:gd name="connsiteY1219" fmla="*/ 120320 h 560056"/>
                <a:gd name="connsiteX1220" fmla="*/ 175940 w 573791"/>
                <a:gd name="connsiteY1220" fmla="*/ 120661 h 560056"/>
                <a:gd name="connsiteX1221" fmla="*/ 175486 w 573791"/>
                <a:gd name="connsiteY1221" fmla="*/ 121001 h 560056"/>
                <a:gd name="connsiteX1222" fmla="*/ 175372 w 573791"/>
                <a:gd name="connsiteY1222" fmla="*/ 121569 h 560056"/>
                <a:gd name="connsiteX1223" fmla="*/ 174918 w 573791"/>
                <a:gd name="connsiteY1223" fmla="*/ 121796 h 560056"/>
                <a:gd name="connsiteX1224" fmla="*/ 173670 w 573791"/>
                <a:gd name="connsiteY1224" fmla="*/ 121342 h 560056"/>
                <a:gd name="connsiteX1225" fmla="*/ 172762 w 573791"/>
                <a:gd name="connsiteY1225" fmla="*/ 120661 h 560056"/>
                <a:gd name="connsiteX1226" fmla="*/ 172194 w 573791"/>
                <a:gd name="connsiteY1226" fmla="*/ 119980 h 560056"/>
                <a:gd name="connsiteX1227" fmla="*/ 171286 w 573791"/>
                <a:gd name="connsiteY1227" fmla="*/ 118164 h 560056"/>
                <a:gd name="connsiteX1228" fmla="*/ 170378 w 573791"/>
                <a:gd name="connsiteY1228" fmla="*/ 117256 h 560056"/>
                <a:gd name="connsiteX1229" fmla="*/ 169697 w 573791"/>
                <a:gd name="connsiteY1229" fmla="*/ 116915 h 560056"/>
                <a:gd name="connsiteX1230" fmla="*/ 169470 w 573791"/>
                <a:gd name="connsiteY1230" fmla="*/ 116347 h 560056"/>
                <a:gd name="connsiteX1231" fmla="*/ 169583 w 573791"/>
                <a:gd name="connsiteY1231" fmla="*/ 116120 h 560056"/>
                <a:gd name="connsiteX1232" fmla="*/ 170037 w 573791"/>
                <a:gd name="connsiteY1232" fmla="*/ 114758 h 560056"/>
                <a:gd name="connsiteX1233" fmla="*/ 170832 w 573791"/>
                <a:gd name="connsiteY1233" fmla="*/ 113850 h 560056"/>
                <a:gd name="connsiteX1234" fmla="*/ 174691 w 573791"/>
                <a:gd name="connsiteY1234" fmla="*/ 111694 h 560056"/>
                <a:gd name="connsiteX1235" fmla="*/ 177302 w 573791"/>
                <a:gd name="connsiteY1235" fmla="*/ 110786 h 560056"/>
                <a:gd name="connsiteX1236" fmla="*/ 186837 w 573791"/>
                <a:gd name="connsiteY1236" fmla="*/ 107607 h 560056"/>
                <a:gd name="connsiteX1237" fmla="*/ 186950 w 573791"/>
                <a:gd name="connsiteY1237" fmla="*/ 107607 h 560056"/>
                <a:gd name="connsiteX1238" fmla="*/ 188086 w 573791"/>
                <a:gd name="connsiteY1238" fmla="*/ 106699 h 560056"/>
                <a:gd name="connsiteX1239" fmla="*/ 187972 w 573791"/>
                <a:gd name="connsiteY1239" fmla="*/ 105337 h 560056"/>
                <a:gd name="connsiteX1240" fmla="*/ 187631 w 573791"/>
                <a:gd name="connsiteY1240" fmla="*/ 103862 h 560056"/>
                <a:gd name="connsiteX1241" fmla="*/ 188086 w 573791"/>
                <a:gd name="connsiteY1241" fmla="*/ 102613 h 560056"/>
                <a:gd name="connsiteX1242" fmla="*/ 189107 w 573791"/>
                <a:gd name="connsiteY1242" fmla="*/ 102159 h 560056"/>
                <a:gd name="connsiteX1243" fmla="*/ 190242 w 573791"/>
                <a:gd name="connsiteY1243" fmla="*/ 102272 h 560056"/>
                <a:gd name="connsiteX1244" fmla="*/ 191377 w 573791"/>
                <a:gd name="connsiteY1244" fmla="*/ 102613 h 560056"/>
                <a:gd name="connsiteX1245" fmla="*/ 192512 w 573791"/>
                <a:gd name="connsiteY1245" fmla="*/ 102840 h 560056"/>
                <a:gd name="connsiteX1246" fmla="*/ 193421 w 573791"/>
                <a:gd name="connsiteY1246" fmla="*/ 102499 h 560056"/>
                <a:gd name="connsiteX1247" fmla="*/ 195236 w 573791"/>
                <a:gd name="connsiteY1247" fmla="*/ 101024 h 560056"/>
                <a:gd name="connsiteX1248" fmla="*/ 196145 w 573791"/>
                <a:gd name="connsiteY1248" fmla="*/ 100570 h 560056"/>
                <a:gd name="connsiteX1249" fmla="*/ 198642 w 573791"/>
                <a:gd name="connsiteY1249" fmla="*/ 101024 h 560056"/>
                <a:gd name="connsiteX1250" fmla="*/ 202274 w 573791"/>
                <a:gd name="connsiteY1250" fmla="*/ 101591 h 560056"/>
                <a:gd name="connsiteX1251" fmla="*/ 206020 w 573791"/>
                <a:gd name="connsiteY1251" fmla="*/ 101478 h 560056"/>
                <a:gd name="connsiteX1252" fmla="*/ 207950 w 573791"/>
                <a:gd name="connsiteY1252" fmla="*/ 100910 h 560056"/>
                <a:gd name="connsiteX1253" fmla="*/ 209879 w 573791"/>
                <a:gd name="connsiteY1253" fmla="*/ 99889 h 560056"/>
                <a:gd name="connsiteX1254" fmla="*/ 210901 w 573791"/>
                <a:gd name="connsiteY1254" fmla="*/ 98527 h 560056"/>
                <a:gd name="connsiteX1255" fmla="*/ 210787 w 573791"/>
                <a:gd name="connsiteY1255" fmla="*/ 96597 h 560056"/>
                <a:gd name="connsiteX1256" fmla="*/ 209652 w 573791"/>
                <a:gd name="connsiteY1256" fmla="*/ 93759 h 560056"/>
                <a:gd name="connsiteX1257" fmla="*/ 209198 w 573791"/>
                <a:gd name="connsiteY1257" fmla="*/ 91943 h 560056"/>
                <a:gd name="connsiteX1258" fmla="*/ 209539 w 573791"/>
                <a:gd name="connsiteY1258" fmla="*/ 90240 h 560056"/>
                <a:gd name="connsiteX1259" fmla="*/ 210220 w 573791"/>
                <a:gd name="connsiteY1259" fmla="*/ 88651 h 560056"/>
                <a:gd name="connsiteX1260" fmla="*/ 210674 w 573791"/>
                <a:gd name="connsiteY1260" fmla="*/ 86948 h 560056"/>
                <a:gd name="connsiteX1261" fmla="*/ 210787 w 573791"/>
                <a:gd name="connsiteY1261" fmla="*/ 84678 h 560056"/>
                <a:gd name="connsiteX1262" fmla="*/ 210560 w 573791"/>
                <a:gd name="connsiteY1262" fmla="*/ 80365 h 560056"/>
                <a:gd name="connsiteX1263" fmla="*/ 210447 w 573791"/>
                <a:gd name="connsiteY1263" fmla="*/ 77527 h 560056"/>
                <a:gd name="connsiteX1264" fmla="*/ 210447 w 573791"/>
                <a:gd name="connsiteY1264" fmla="*/ 77527 h 560056"/>
                <a:gd name="connsiteX1265" fmla="*/ 211241 w 573791"/>
                <a:gd name="connsiteY1265" fmla="*/ 74690 h 560056"/>
                <a:gd name="connsiteX1266" fmla="*/ 212376 w 573791"/>
                <a:gd name="connsiteY1266" fmla="*/ 72987 h 560056"/>
                <a:gd name="connsiteX1267" fmla="*/ 212831 w 573791"/>
                <a:gd name="connsiteY1267" fmla="*/ 71511 h 560056"/>
                <a:gd name="connsiteX1268" fmla="*/ 212376 w 573791"/>
                <a:gd name="connsiteY1268" fmla="*/ 70717 h 560056"/>
                <a:gd name="connsiteX1269" fmla="*/ 211469 w 573791"/>
                <a:gd name="connsiteY1269" fmla="*/ 69355 h 560056"/>
                <a:gd name="connsiteX1270" fmla="*/ 210333 w 573791"/>
                <a:gd name="connsiteY1270" fmla="*/ 68446 h 560056"/>
                <a:gd name="connsiteX1271" fmla="*/ 207609 w 573791"/>
                <a:gd name="connsiteY1271" fmla="*/ 67311 h 560056"/>
                <a:gd name="connsiteX1272" fmla="*/ 206474 w 573791"/>
                <a:gd name="connsiteY1272" fmla="*/ 66630 h 560056"/>
                <a:gd name="connsiteX1273" fmla="*/ 205679 w 573791"/>
                <a:gd name="connsiteY1273" fmla="*/ 65836 h 560056"/>
                <a:gd name="connsiteX1274" fmla="*/ 203750 w 573791"/>
                <a:gd name="connsiteY1274" fmla="*/ 63793 h 560056"/>
                <a:gd name="connsiteX1275" fmla="*/ 202388 w 573791"/>
                <a:gd name="connsiteY1275" fmla="*/ 60614 h 560056"/>
                <a:gd name="connsiteX1276" fmla="*/ 202388 w 573791"/>
                <a:gd name="connsiteY1276" fmla="*/ 57095 h 560056"/>
                <a:gd name="connsiteX1277" fmla="*/ 203750 w 573791"/>
                <a:gd name="connsiteY1277" fmla="*/ 53123 h 560056"/>
                <a:gd name="connsiteX1278" fmla="*/ 205566 w 573791"/>
                <a:gd name="connsiteY1278" fmla="*/ 49717 h 560056"/>
                <a:gd name="connsiteX1279" fmla="*/ 205906 w 573791"/>
                <a:gd name="connsiteY1279" fmla="*/ 49263 h 560056"/>
                <a:gd name="connsiteX1280" fmla="*/ 207155 w 573791"/>
                <a:gd name="connsiteY1280" fmla="*/ 47561 h 560056"/>
                <a:gd name="connsiteX1281" fmla="*/ 209198 w 573791"/>
                <a:gd name="connsiteY1281" fmla="*/ 46539 h 560056"/>
                <a:gd name="connsiteX1282" fmla="*/ 210787 w 573791"/>
                <a:gd name="connsiteY1282" fmla="*/ 46653 h 560056"/>
                <a:gd name="connsiteX1283" fmla="*/ 217711 w 573791"/>
                <a:gd name="connsiteY1283" fmla="*/ 47220 h 560056"/>
                <a:gd name="connsiteX1284" fmla="*/ 219528 w 573791"/>
                <a:gd name="connsiteY1284" fmla="*/ 45972 h 560056"/>
                <a:gd name="connsiteX1285" fmla="*/ 221457 w 573791"/>
                <a:gd name="connsiteY1285" fmla="*/ 42680 h 560056"/>
                <a:gd name="connsiteX1286" fmla="*/ 222479 w 573791"/>
                <a:gd name="connsiteY1286" fmla="*/ 41885 h 560056"/>
                <a:gd name="connsiteX1287" fmla="*/ 222819 w 573791"/>
                <a:gd name="connsiteY1287" fmla="*/ 41658 h 560056"/>
                <a:gd name="connsiteX1288" fmla="*/ 224295 w 573791"/>
                <a:gd name="connsiteY1288" fmla="*/ 40977 h 560056"/>
                <a:gd name="connsiteX1289" fmla="*/ 225884 w 573791"/>
                <a:gd name="connsiteY1289" fmla="*/ 40637 h 560056"/>
                <a:gd name="connsiteX1290" fmla="*/ 230311 w 573791"/>
                <a:gd name="connsiteY1290" fmla="*/ 40523 h 560056"/>
                <a:gd name="connsiteX1291" fmla="*/ 230424 w 573791"/>
                <a:gd name="connsiteY1291" fmla="*/ 40523 h 560056"/>
                <a:gd name="connsiteX1292" fmla="*/ 230652 w 573791"/>
                <a:gd name="connsiteY1292" fmla="*/ 40523 h 560056"/>
                <a:gd name="connsiteX1293" fmla="*/ 234057 w 573791"/>
                <a:gd name="connsiteY1293" fmla="*/ 38594 h 560056"/>
                <a:gd name="connsiteX1294" fmla="*/ 236895 w 573791"/>
                <a:gd name="connsiteY1294" fmla="*/ 37004 h 560056"/>
                <a:gd name="connsiteX1295" fmla="*/ 240073 w 573791"/>
                <a:gd name="connsiteY1295" fmla="*/ 36437 h 560056"/>
                <a:gd name="connsiteX1296" fmla="*/ 241208 w 573791"/>
                <a:gd name="connsiteY1296" fmla="*/ 36096 h 560056"/>
                <a:gd name="connsiteX1297" fmla="*/ 241662 w 573791"/>
                <a:gd name="connsiteY1297" fmla="*/ 35983 h 560056"/>
                <a:gd name="connsiteX1298" fmla="*/ 243705 w 573791"/>
                <a:gd name="connsiteY1298" fmla="*/ 34961 h 560056"/>
                <a:gd name="connsiteX1299" fmla="*/ 245635 w 573791"/>
                <a:gd name="connsiteY1299" fmla="*/ 33599 h 560056"/>
                <a:gd name="connsiteX1300" fmla="*/ 246656 w 573791"/>
                <a:gd name="connsiteY1300" fmla="*/ 32464 h 560056"/>
                <a:gd name="connsiteX1301" fmla="*/ 246883 w 573791"/>
                <a:gd name="connsiteY1301" fmla="*/ 32237 h 560056"/>
                <a:gd name="connsiteX1302" fmla="*/ 247565 w 573791"/>
                <a:gd name="connsiteY1302" fmla="*/ 30307 h 560056"/>
                <a:gd name="connsiteX1303" fmla="*/ 247565 w 573791"/>
                <a:gd name="connsiteY1303" fmla="*/ 28491 h 560056"/>
                <a:gd name="connsiteX1304" fmla="*/ 247338 w 573791"/>
                <a:gd name="connsiteY1304" fmla="*/ 26448 h 560056"/>
                <a:gd name="connsiteX1305" fmla="*/ 247338 w 573791"/>
                <a:gd name="connsiteY1305" fmla="*/ 23951 h 560056"/>
                <a:gd name="connsiteX1306" fmla="*/ 250289 w 573791"/>
                <a:gd name="connsiteY1306" fmla="*/ 24518 h 560056"/>
                <a:gd name="connsiteX1307" fmla="*/ 250856 w 573791"/>
                <a:gd name="connsiteY1307" fmla="*/ 24632 h 560056"/>
                <a:gd name="connsiteX1308" fmla="*/ 251991 w 573791"/>
                <a:gd name="connsiteY1308" fmla="*/ 24405 h 560056"/>
                <a:gd name="connsiteX1309" fmla="*/ 252899 w 573791"/>
                <a:gd name="connsiteY1309" fmla="*/ 23610 h 560056"/>
                <a:gd name="connsiteX1310" fmla="*/ 253694 w 573791"/>
                <a:gd name="connsiteY1310" fmla="*/ 22589 h 560056"/>
                <a:gd name="connsiteX1311" fmla="*/ 254488 w 573791"/>
                <a:gd name="connsiteY1311" fmla="*/ 21680 h 560056"/>
                <a:gd name="connsiteX1312" fmla="*/ 255737 w 573791"/>
                <a:gd name="connsiteY1312" fmla="*/ 21453 h 560056"/>
                <a:gd name="connsiteX1313" fmla="*/ 256645 w 573791"/>
                <a:gd name="connsiteY1313" fmla="*/ 21908 h 560056"/>
                <a:gd name="connsiteX1314" fmla="*/ 259029 w 573791"/>
                <a:gd name="connsiteY1314" fmla="*/ 24178 h 560056"/>
                <a:gd name="connsiteX1315" fmla="*/ 260391 w 573791"/>
                <a:gd name="connsiteY1315" fmla="*/ 24972 h 560056"/>
                <a:gd name="connsiteX1316" fmla="*/ 261980 w 573791"/>
                <a:gd name="connsiteY1316" fmla="*/ 25313 h 560056"/>
                <a:gd name="connsiteX1317" fmla="*/ 262775 w 573791"/>
                <a:gd name="connsiteY1317" fmla="*/ 25313 h 560056"/>
                <a:gd name="connsiteX1318" fmla="*/ 266180 w 573791"/>
                <a:gd name="connsiteY1318" fmla="*/ 24518 h 560056"/>
                <a:gd name="connsiteX1319" fmla="*/ 268450 w 573791"/>
                <a:gd name="connsiteY1319" fmla="*/ 24518 h 560056"/>
                <a:gd name="connsiteX1320" fmla="*/ 268904 w 573791"/>
                <a:gd name="connsiteY1320" fmla="*/ 24064 h 560056"/>
                <a:gd name="connsiteX1321" fmla="*/ 268904 w 573791"/>
                <a:gd name="connsiteY1321" fmla="*/ 23724 h 560056"/>
                <a:gd name="connsiteX1322" fmla="*/ 268791 w 573791"/>
                <a:gd name="connsiteY1322" fmla="*/ 22475 h 560056"/>
                <a:gd name="connsiteX1323" fmla="*/ 268337 w 573791"/>
                <a:gd name="connsiteY1323" fmla="*/ 21794 h 560056"/>
                <a:gd name="connsiteX1324" fmla="*/ 266634 w 573791"/>
                <a:gd name="connsiteY1324" fmla="*/ 20659 h 560056"/>
                <a:gd name="connsiteX1325" fmla="*/ 266067 w 573791"/>
                <a:gd name="connsiteY1325" fmla="*/ 19978 h 560056"/>
                <a:gd name="connsiteX1326" fmla="*/ 265839 w 573791"/>
                <a:gd name="connsiteY1326" fmla="*/ 18843 h 560056"/>
                <a:gd name="connsiteX1327" fmla="*/ 266067 w 573791"/>
                <a:gd name="connsiteY1327" fmla="*/ 16573 h 560056"/>
                <a:gd name="connsiteX1328" fmla="*/ 265953 w 573791"/>
                <a:gd name="connsiteY1328" fmla="*/ 15437 h 560056"/>
                <a:gd name="connsiteX1329" fmla="*/ 264818 w 573791"/>
                <a:gd name="connsiteY1329" fmla="*/ 11578 h 560056"/>
                <a:gd name="connsiteX1330" fmla="*/ 264477 w 573791"/>
                <a:gd name="connsiteY1330" fmla="*/ 9648 h 560056"/>
                <a:gd name="connsiteX1331" fmla="*/ 264477 w 573791"/>
                <a:gd name="connsiteY1331" fmla="*/ 8740 h 560056"/>
                <a:gd name="connsiteX1332" fmla="*/ 264591 w 573791"/>
                <a:gd name="connsiteY1332" fmla="*/ 7605 h 560056"/>
                <a:gd name="connsiteX1333" fmla="*/ 267088 w 573791"/>
                <a:gd name="connsiteY1333" fmla="*/ 4768 h 560056"/>
                <a:gd name="connsiteX1334" fmla="*/ 267429 w 573791"/>
                <a:gd name="connsiteY1334" fmla="*/ 4427 h 560056"/>
                <a:gd name="connsiteX1335" fmla="*/ 270493 w 573791"/>
                <a:gd name="connsiteY1335" fmla="*/ 3178 h 560056"/>
                <a:gd name="connsiteX1336" fmla="*/ 271969 w 573791"/>
                <a:gd name="connsiteY1336" fmla="*/ 2270 h 560056"/>
                <a:gd name="connsiteX1337" fmla="*/ 273899 w 573791"/>
                <a:gd name="connsiteY1337" fmla="*/ 1589 h 560056"/>
                <a:gd name="connsiteX1338" fmla="*/ 274920 w 573791"/>
                <a:gd name="connsiteY1338" fmla="*/ 454 h 560056"/>
                <a:gd name="connsiteX1339" fmla="*/ 275261 w 573791"/>
                <a:gd name="connsiteY1339" fmla="*/ 0 h 560056"/>
                <a:gd name="connsiteX1340" fmla="*/ 275942 w 573791"/>
                <a:gd name="connsiteY1340" fmla="*/ 1022 h 560056"/>
                <a:gd name="connsiteX1341" fmla="*/ 275942 w 573791"/>
                <a:gd name="connsiteY1341" fmla="*/ 1135 h 560056"/>
                <a:gd name="connsiteX1342" fmla="*/ 276509 w 573791"/>
                <a:gd name="connsiteY1342" fmla="*/ 114 h 560056"/>
                <a:gd name="connsiteX1343" fmla="*/ 277645 w 573791"/>
                <a:gd name="connsiteY1343" fmla="*/ 1022 h 560056"/>
                <a:gd name="connsiteX1344" fmla="*/ 278893 w 573791"/>
                <a:gd name="connsiteY1344" fmla="*/ 1135 h 560056"/>
                <a:gd name="connsiteX1345" fmla="*/ 280142 w 573791"/>
                <a:gd name="connsiteY1345" fmla="*/ 1022 h 560056"/>
                <a:gd name="connsiteX1346" fmla="*/ 281277 w 573791"/>
                <a:gd name="connsiteY1346" fmla="*/ 1135 h 560056"/>
                <a:gd name="connsiteX1347" fmla="*/ 282185 w 573791"/>
                <a:gd name="connsiteY1347" fmla="*/ 1703 h 560056"/>
                <a:gd name="connsiteX1348" fmla="*/ 283774 w 573791"/>
                <a:gd name="connsiteY1348" fmla="*/ 3405 h 560056"/>
                <a:gd name="connsiteX1349" fmla="*/ 284569 w 573791"/>
                <a:gd name="connsiteY1349" fmla="*/ 3973 h 560056"/>
                <a:gd name="connsiteX1350" fmla="*/ 285363 w 573791"/>
                <a:gd name="connsiteY1350" fmla="*/ 4087 h 560056"/>
                <a:gd name="connsiteX1351" fmla="*/ 287520 w 573791"/>
                <a:gd name="connsiteY1351" fmla="*/ 3860 h 560056"/>
                <a:gd name="connsiteX1352" fmla="*/ 288541 w 573791"/>
                <a:gd name="connsiteY1352" fmla="*/ 4087 h 560056"/>
                <a:gd name="connsiteX1353" fmla="*/ 289450 w 573791"/>
                <a:gd name="connsiteY1353" fmla="*/ 4654 h 560056"/>
                <a:gd name="connsiteX1354" fmla="*/ 292968 w 573791"/>
                <a:gd name="connsiteY1354" fmla="*/ 6243 h 560056"/>
                <a:gd name="connsiteX1355" fmla="*/ 479465 w 573791"/>
                <a:gd name="connsiteY1355" fmla="*/ 541328 h 560056"/>
                <a:gd name="connsiteX1356" fmla="*/ 479919 w 573791"/>
                <a:gd name="connsiteY1356" fmla="*/ 543484 h 560056"/>
                <a:gd name="connsiteX1357" fmla="*/ 479351 w 573791"/>
                <a:gd name="connsiteY1357" fmla="*/ 547684 h 560056"/>
                <a:gd name="connsiteX1358" fmla="*/ 479465 w 573791"/>
                <a:gd name="connsiteY1358" fmla="*/ 549954 h 560056"/>
                <a:gd name="connsiteX1359" fmla="*/ 480146 w 573791"/>
                <a:gd name="connsiteY1359" fmla="*/ 551997 h 560056"/>
                <a:gd name="connsiteX1360" fmla="*/ 481167 w 573791"/>
                <a:gd name="connsiteY1360" fmla="*/ 553700 h 560056"/>
                <a:gd name="connsiteX1361" fmla="*/ 482416 w 573791"/>
                <a:gd name="connsiteY1361" fmla="*/ 555176 h 560056"/>
                <a:gd name="connsiteX1362" fmla="*/ 483211 w 573791"/>
                <a:gd name="connsiteY1362" fmla="*/ 555630 h 560056"/>
                <a:gd name="connsiteX1363" fmla="*/ 484913 w 573791"/>
                <a:gd name="connsiteY1363" fmla="*/ 556651 h 560056"/>
                <a:gd name="connsiteX1364" fmla="*/ 485367 w 573791"/>
                <a:gd name="connsiteY1364" fmla="*/ 558127 h 560056"/>
                <a:gd name="connsiteX1365" fmla="*/ 485254 w 573791"/>
                <a:gd name="connsiteY1365" fmla="*/ 560057 h 560056"/>
                <a:gd name="connsiteX1366" fmla="*/ 483097 w 573791"/>
                <a:gd name="connsiteY1366" fmla="*/ 556765 h 560056"/>
                <a:gd name="connsiteX1367" fmla="*/ 481735 w 573791"/>
                <a:gd name="connsiteY1367" fmla="*/ 555857 h 560056"/>
                <a:gd name="connsiteX1368" fmla="*/ 478443 w 573791"/>
                <a:gd name="connsiteY1368" fmla="*/ 554949 h 560056"/>
                <a:gd name="connsiteX1369" fmla="*/ 477081 w 573791"/>
                <a:gd name="connsiteY1369" fmla="*/ 554041 h 560056"/>
                <a:gd name="connsiteX1370" fmla="*/ 476967 w 573791"/>
                <a:gd name="connsiteY1370" fmla="*/ 552225 h 560056"/>
                <a:gd name="connsiteX1371" fmla="*/ 460168 w 573791"/>
                <a:gd name="connsiteY1371" fmla="*/ 541328 h 560056"/>
                <a:gd name="connsiteX1372" fmla="*/ 458352 w 573791"/>
                <a:gd name="connsiteY1372" fmla="*/ 538717 h 560056"/>
                <a:gd name="connsiteX1373" fmla="*/ 458352 w 573791"/>
                <a:gd name="connsiteY1373" fmla="*/ 537468 h 560056"/>
                <a:gd name="connsiteX1374" fmla="*/ 458579 w 573791"/>
                <a:gd name="connsiteY1374" fmla="*/ 535652 h 560056"/>
                <a:gd name="connsiteX1375" fmla="*/ 458579 w 573791"/>
                <a:gd name="connsiteY1375" fmla="*/ 533949 h 560056"/>
                <a:gd name="connsiteX1376" fmla="*/ 458011 w 573791"/>
                <a:gd name="connsiteY1376" fmla="*/ 533268 h 560056"/>
                <a:gd name="connsiteX1377" fmla="*/ 453017 w 573791"/>
                <a:gd name="connsiteY1377" fmla="*/ 532361 h 560056"/>
                <a:gd name="connsiteX1378" fmla="*/ 449044 w 573791"/>
                <a:gd name="connsiteY1378" fmla="*/ 530090 h 560056"/>
                <a:gd name="connsiteX1379" fmla="*/ 447455 w 573791"/>
                <a:gd name="connsiteY1379" fmla="*/ 529750 h 560056"/>
                <a:gd name="connsiteX1380" fmla="*/ 445752 w 573791"/>
                <a:gd name="connsiteY1380" fmla="*/ 529636 h 560056"/>
                <a:gd name="connsiteX1381" fmla="*/ 444277 w 573791"/>
                <a:gd name="connsiteY1381" fmla="*/ 529182 h 560056"/>
                <a:gd name="connsiteX1382" fmla="*/ 443142 w 573791"/>
                <a:gd name="connsiteY1382" fmla="*/ 528388 h 560056"/>
                <a:gd name="connsiteX1383" fmla="*/ 442460 w 573791"/>
                <a:gd name="connsiteY1383" fmla="*/ 527026 h 560056"/>
                <a:gd name="connsiteX1384" fmla="*/ 444390 w 573791"/>
                <a:gd name="connsiteY1384" fmla="*/ 527026 h 560056"/>
                <a:gd name="connsiteX1385" fmla="*/ 442347 w 573791"/>
                <a:gd name="connsiteY1385" fmla="*/ 525096 h 560056"/>
                <a:gd name="connsiteX1386" fmla="*/ 441552 w 573791"/>
                <a:gd name="connsiteY1386" fmla="*/ 524074 h 560056"/>
                <a:gd name="connsiteX1387" fmla="*/ 441098 w 573791"/>
                <a:gd name="connsiteY1387" fmla="*/ 522598 h 560056"/>
                <a:gd name="connsiteX1388" fmla="*/ 439623 w 573791"/>
                <a:gd name="connsiteY1388" fmla="*/ 523961 h 560056"/>
                <a:gd name="connsiteX1389" fmla="*/ 437239 w 573791"/>
                <a:gd name="connsiteY1389" fmla="*/ 522712 h 560056"/>
                <a:gd name="connsiteX1390" fmla="*/ 433153 w 573791"/>
                <a:gd name="connsiteY1390" fmla="*/ 518966 h 560056"/>
                <a:gd name="connsiteX1391" fmla="*/ 427364 w 573791"/>
                <a:gd name="connsiteY1391" fmla="*/ 516015 h 560056"/>
                <a:gd name="connsiteX1392" fmla="*/ 425321 w 573791"/>
                <a:gd name="connsiteY1392" fmla="*/ 513745 h 560056"/>
                <a:gd name="connsiteX1393" fmla="*/ 426456 w 573791"/>
                <a:gd name="connsiteY1393" fmla="*/ 510793 h 560056"/>
                <a:gd name="connsiteX1394" fmla="*/ 423731 w 573791"/>
                <a:gd name="connsiteY1394" fmla="*/ 510907 h 560056"/>
                <a:gd name="connsiteX1395" fmla="*/ 420780 w 573791"/>
                <a:gd name="connsiteY1395" fmla="*/ 508637 h 560056"/>
                <a:gd name="connsiteX1396" fmla="*/ 418056 w 573791"/>
                <a:gd name="connsiteY1396" fmla="*/ 508069 h 560056"/>
                <a:gd name="connsiteX1397" fmla="*/ 417375 w 573791"/>
                <a:gd name="connsiteY1397" fmla="*/ 508183 h 560056"/>
                <a:gd name="connsiteX1398" fmla="*/ 416580 w 573791"/>
                <a:gd name="connsiteY1398" fmla="*/ 508523 h 560056"/>
                <a:gd name="connsiteX1399" fmla="*/ 415899 w 573791"/>
                <a:gd name="connsiteY1399" fmla="*/ 508978 h 560056"/>
                <a:gd name="connsiteX1400" fmla="*/ 415332 w 573791"/>
                <a:gd name="connsiteY1400" fmla="*/ 510112 h 560056"/>
                <a:gd name="connsiteX1401" fmla="*/ 414764 w 573791"/>
                <a:gd name="connsiteY1401" fmla="*/ 509885 h 560056"/>
                <a:gd name="connsiteX1402" fmla="*/ 414197 w 573791"/>
                <a:gd name="connsiteY1402" fmla="*/ 509431 h 560056"/>
                <a:gd name="connsiteX1403" fmla="*/ 413970 w 573791"/>
                <a:gd name="connsiteY1403" fmla="*/ 509204 h 560056"/>
                <a:gd name="connsiteX1404" fmla="*/ 413289 w 573791"/>
                <a:gd name="connsiteY1404" fmla="*/ 508750 h 560056"/>
                <a:gd name="connsiteX1405" fmla="*/ 411018 w 573791"/>
                <a:gd name="connsiteY1405" fmla="*/ 506821 h 560056"/>
                <a:gd name="connsiteX1406" fmla="*/ 409997 w 573791"/>
                <a:gd name="connsiteY1406" fmla="*/ 506253 h 560056"/>
                <a:gd name="connsiteX1407" fmla="*/ 411813 w 573791"/>
                <a:gd name="connsiteY1407" fmla="*/ 507956 h 560056"/>
                <a:gd name="connsiteX1408" fmla="*/ 412721 w 573791"/>
                <a:gd name="connsiteY1408" fmla="*/ 509204 h 560056"/>
                <a:gd name="connsiteX1409" fmla="*/ 413970 w 573791"/>
                <a:gd name="connsiteY1409" fmla="*/ 512496 h 560056"/>
                <a:gd name="connsiteX1410" fmla="*/ 413970 w 573791"/>
                <a:gd name="connsiteY1410" fmla="*/ 513064 h 560056"/>
                <a:gd name="connsiteX1411" fmla="*/ 413289 w 573791"/>
                <a:gd name="connsiteY1411" fmla="*/ 513518 h 560056"/>
                <a:gd name="connsiteX1412" fmla="*/ 412608 w 573791"/>
                <a:gd name="connsiteY1412" fmla="*/ 513404 h 560056"/>
                <a:gd name="connsiteX1413" fmla="*/ 412608 w 573791"/>
                <a:gd name="connsiteY1413" fmla="*/ 512610 h 560056"/>
                <a:gd name="connsiteX1414" fmla="*/ 412721 w 573791"/>
                <a:gd name="connsiteY1414" fmla="*/ 511588 h 560056"/>
                <a:gd name="connsiteX1415" fmla="*/ 412608 w 573791"/>
                <a:gd name="connsiteY1415" fmla="*/ 510907 h 560056"/>
                <a:gd name="connsiteX1416" fmla="*/ 410678 w 573791"/>
                <a:gd name="connsiteY1416" fmla="*/ 509545 h 560056"/>
                <a:gd name="connsiteX1417" fmla="*/ 405797 w 573791"/>
                <a:gd name="connsiteY1417" fmla="*/ 507502 h 560056"/>
                <a:gd name="connsiteX1418" fmla="*/ 401370 w 573791"/>
                <a:gd name="connsiteY1418" fmla="*/ 506594 h 560056"/>
                <a:gd name="connsiteX1419" fmla="*/ 396149 w 573791"/>
                <a:gd name="connsiteY1419" fmla="*/ 504210 h 560056"/>
                <a:gd name="connsiteX1420" fmla="*/ 390814 w 573791"/>
                <a:gd name="connsiteY1420" fmla="*/ 503188 h 560056"/>
                <a:gd name="connsiteX1421" fmla="*/ 382641 w 573791"/>
                <a:gd name="connsiteY1421" fmla="*/ 499897 h 560056"/>
                <a:gd name="connsiteX1422" fmla="*/ 382868 w 573791"/>
                <a:gd name="connsiteY1422" fmla="*/ 496605 h 560056"/>
                <a:gd name="connsiteX1423" fmla="*/ 380371 w 573791"/>
                <a:gd name="connsiteY1423" fmla="*/ 494902 h 560056"/>
                <a:gd name="connsiteX1424" fmla="*/ 373901 w 573791"/>
                <a:gd name="connsiteY1424" fmla="*/ 493540 h 560056"/>
                <a:gd name="connsiteX1425" fmla="*/ 366182 w 573791"/>
                <a:gd name="connsiteY1425" fmla="*/ 488091 h 560056"/>
                <a:gd name="connsiteX1426" fmla="*/ 362890 w 573791"/>
                <a:gd name="connsiteY1426" fmla="*/ 487070 h 560056"/>
                <a:gd name="connsiteX1427" fmla="*/ 361301 w 573791"/>
                <a:gd name="connsiteY1427" fmla="*/ 485935 h 560056"/>
                <a:gd name="connsiteX1428" fmla="*/ 360507 w 573791"/>
                <a:gd name="connsiteY1428" fmla="*/ 485594 h 560056"/>
                <a:gd name="connsiteX1429" fmla="*/ 359372 w 573791"/>
                <a:gd name="connsiteY1429" fmla="*/ 485367 h 560056"/>
                <a:gd name="connsiteX1430" fmla="*/ 349042 w 573791"/>
                <a:gd name="connsiteY1430" fmla="*/ 485367 h 560056"/>
                <a:gd name="connsiteX1431" fmla="*/ 345864 w 573791"/>
                <a:gd name="connsiteY1431" fmla="*/ 484573 h 560056"/>
                <a:gd name="connsiteX1432" fmla="*/ 344275 w 573791"/>
                <a:gd name="connsiteY1432" fmla="*/ 483892 h 560056"/>
                <a:gd name="connsiteX1433" fmla="*/ 342458 w 573791"/>
                <a:gd name="connsiteY1433" fmla="*/ 482756 h 560056"/>
                <a:gd name="connsiteX1434" fmla="*/ 341550 w 573791"/>
                <a:gd name="connsiteY1434" fmla="*/ 481394 h 560056"/>
                <a:gd name="connsiteX1435" fmla="*/ 342572 w 573791"/>
                <a:gd name="connsiteY1435" fmla="*/ 480032 h 560056"/>
                <a:gd name="connsiteX1436" fmla="*/ 342572 w 573791"/>
                <a:gd name="connsiteY1436" fmla="*/ 479124 h 560056"/>
                <a:gd name="connsiteX1437" fmla="*/ 341664 w 573791"/>
                <a:gd name="connsiteY1437" fmla="*/ 478670 h 560056"/>
                <a:gd name="connsiteX1438" fmla="*/ 341096 w 573791"/>
                <a:gd name="connsiteY1438" fmla="*/ 477989 h 560056"/>
                <a:gd name="connsiteX1439" fmla="*/ 340643 w 573791"/>
                <a:gd name="connsiteY1439" fmla="*/ 477195 h 560056"/>
                <a:gd name="connsiteX1440" fmla="*/ 340075 w 573791"/>
                <a:gd name="connsiteY1440" fmla="*/ 476400 h 560056"/>
                <a:gd name="connsiteX1441" fmla="*/ 342118 w 573791"/>
                <a:gd name="connsiteY1441" fmla="*/ 476741 h 560056"/>
                <a:gd name="connsiteX1442" fmla="*/ 345296 w 573791"/>
                <a:gd name="connsiteY1442" fmla="*/ 479351 h 560056"/>
                <a:gd name="connsiteX1443" fmla="*/ 346999 w 573791"/>
                <a:gd name="connsiteY1443" fmla="*/ 480032 h 560056"/>
                <a:gd name="connsiteX1444" fmla="*/ 355285 w 573791"/>
                <a:gd name="connsiteY1444" fmla="*/ 479124 h 560056"/>
                <a:gd name="connsiteX1445" fmla="*/ 363231 w 573791"/>
                <a:gd name="connsiteY1445" fmla="*/ 480259 h 560056"/>
                <a:gd name="connsiteX1446" fmla="*/ 377760 w 573791"/>
                <a:gd name="connsiteY1446" fmla="*/ 486162 h 560056"/>
                <a:gd name="connsiteX1447" fmla="*/ 381165 w 573791"/>
                <a:gd name="connsiteY1447" fmla="*/ 488432 h 560056"/>
                <a:gd name="connsiteX1448" fmla="*/ 383890 w 573791"/>
                <a:gd name="connsiteY1448" fmla="*/ 490929 h 560056"/>
                <a:gd name="connsiteX1449" fmla="*/ 384003 w 573791"/>
                <a:gd name="connsiteY1449" fmla="*/ 491497 h 560056"/>
                <a:gd name="connsiteX1450" fmla="*/ 384003 w 573791"/>
                <a:gd name="connsiteY1450" fmla="*/ 492178 h 560056"/>
                <a:gd name="connsiteX1451" fmla="*/ 384117 w 573791"/>
                <a:gd name="connsiteY1451" fmla="*/ 492973 h 560056"/>
                <a:gd name="connsiteX1452" fmla="*/ 384457 w 573791"/>
                <a:gd name="connsiteY1452" fmla="*/ 493654 h 560056"/>
                <a:gd name="connsiteX1453" fmla="*/ 384911 w 573791"/>
                <a:gd name="connsiteY1453" fmla="*/ 493767 h 560056"/>
                <a:gd name="connsiteX1454" fmla="*/ 386046 w 573791"/>
                <a:gd name="connsiteY1454" fmla="*/ 493540 h 560056"/>
                <a:gd name="connsiteX1455" fmla="*/ 386500 w 573791"/>
                <a:gd name="connsiteY1455" fmla="*/ 493654 h 560056"/>
                <a:gd name="connsiteX1456" fmla="*/ 388203 w 573791"/>
                <a:gd name="connsiteY1456" fmla="*/ 495016 h 560056"/>
                <a:gd name="connsiteX1457" fmla="*/ 388997 w 573791"/>
                <a:gd name="connsiteY1457" fmla="*/ 495356 h 560056"/>
                <a:gd name="connsiteX1458" fmla="*/ 390133 w 573791"/>
                <a:gd name="connsiteY1458" fmla="*/ 495470 h 560056"/>
                <a:gd name="connsiteX1459" fmla="*/ 390473 w 573791"/>
                <a:gd name="connsiteY1459" fmla="*/ 495243 h 560056"/>
                <a:gd name="connsiteX1460" fmla="*/ 390473 w 573791"/>
                <a:gd name="connsiteY1460" fmla="*/ 493994 h 560056"/>
                <a:gd name="connsiteX1461" fmla="*/ 390814 w 573791"/>
                <a:gd name="connsiteY1461" fmla="*/ 493654 h 560056"/>
                <a:gd name="connsiteX1462" fmla="*/ 391381 w 573791"/>
                <a:gd name="connsiteY1462" fmla="*/ 493767 h 560056"/>
                <a:gd name="connsiteX1463" fmla="*/ 392289 w 573791"/>
                <a:gd name="connsiteY1463" fmla="*/ 494448 h 560056"/>
                <a:gd name="connsiteX1464" fmla="*/ 392743 w 573791"/>
                <a:gd name="connsiteY1464" fmla="*/ 494562 h 560056"/>
                <a:gd name="connsiteX1465" fmla="*/ 393992 w 573791"/>
                <a:gd name="connsiteY1465" fmla="*/ 494789 h 560056"/>
                <a:gd name="connsiteX1466" fmla="*/ 394900 w 573791"/>
                <a:gd name="connsiteY1466" fmla="*/ 495243 h 560056"/>
                <a:gd name="connsiteX1467" fmla="*/ 396375 w 573791"/>
                <a:gd name="connsiteY1467" fmla="*/ 496378 h 560056"/>
                <a:gd name="connsiteX1468" fmla="*/ 400122 w 573791"/>
                <a:gd name="connsiteY1468" fmla="*/ 497627 h 560056"/>
                <a:gd name="connsiteX1469" fmla="*/ 401938 w 573791"/>
                <a:gd name="connsiteY1469" fmla="*/ 498535 h 560056"/>
                <a:gd name="connsiteX1470" fmla="*/ 402959 w 573791"/>
                <a:gd name="connsiteY1470" fmla="*/ 500010 h 560056"/>
                <a:gd name="connsiteX1471" fmla="*/ 403527 w 573791"/>
                <a:gd name="connsiteY1471" fmla="*/ 500010 h 560056"/>
                <a:gd name="connsiteX1472" fmla="*/ 405002 w 573791"/>
                <a:gd name="connsiteY1472" fmla="*/ 499783 h 560056"/>
                <a:gd name="connsiteX1473" fmla="*/ 409089 w 573791"/>
                <a:gd name="connsiteY1473" fmla="*/ 503869 h 560056"/>
                <a:gd name="connsiteX1474" fmla="*/ 411586 w 573791"/>
                <a:gd name="connsiteY1474" fmla="*/ 504551 h 560056"/>
                <a:gd name="connsiteX1475" fmla="*/ 408635 w 573791"/>
                <a:gd name="connsiteY1475" fmla="*/ 502280 h 560056"/>
                <a:gd name="connsiteX1476" fmla="*/ 407726 w 573791"/>
                <a:gd name="connsiteY1476" fmla="*/ 500691 h 560056"/>
                <a:gd name="connsiteX1477" fmla="*/ 408862 w 573791"/>
                <a:gd name="connsiteY1477" fmla="*/ 499102 h 560056"/>
                <a:gd name="connsiteX1478" fmla="*/ 408294 w 573791"/>
                <a:gd name="connsiteY1478" fmla="*/ 498308 h 560056"/>
                <a:gd name="connsiteX1479" fmla="*/ 405570 w 573791"/>
                <a:gd name="connsiteY1479" fmla="*/ 499329 h 560056"/>
                <a:gd name="connsiteX1480" fmla="*/ 403073 w 573791"/>
                <a:gd name="connsiteY1480" fmla="*/ 497853 h 560056"/>
                <a:gd name="connsiteX1481" fmla="*/ 404321 w 573791"/>
                <a:gd name="connsiteY1481" fmla="*/ 495924 h 560056"/>
                <a:gd name="connsiteX1482" fmla="*/ 405683 w 573791"/>
                <a:gd name="connsiteY1482" fmla="*/ 494562 h 560056"/>
                <a:gd name="connsiteX1483" fmla="*/ 407840 w 573791"/>
                <a:gd name="connsiteY1483" fmla="*/ 494107 h 560056"/>
                <a:gd name="connsiteX1484" fmla="*/ 409997 w 573791"/>
                <a:gd name="connsiteY1484" fmla="*/ 494562 h 560056"/>
                <a:gd name="connsiteX1485" fmla="*/ 414083 w 573791"/>
                <a:gd name="connsiteY1485" fmla="*/ 496151 h 560056"/>
                <a:gd name="connsiteX1486" fmla="*/ 416126 w 573791"/>
                <a:gd name="connsiteY1486" fmla="*/ 496491 h 560056"/>
                <a:gd name="connsiteX1487" fmla="*/ 416921 w 573791"/>
                <a:gd name="connsiteY1487" fmla="*/ 496037 h 560056"/>
                <a:gd name="connsiteX1488" fmla="*/ 417715 w 573791"/>
                <a:gd name="connsiteY1488" fmla="*/ 495356 h 560056"/>
                <a:gd name="connsiteX1489" fmla="*/ 418624 w 573791"/>
                <a:gd name="connsiteY1489" fmla="*/ 495356 h 560056"/>
                <a:gd name="connsiteX1490" fmla="*/ 419758 w 573791"/>
                <a:gd name="connsiteY1490" fmla="*/ 496832 h 560056"/>
                <a:gd name="connsiteX1491" fmla="*/ 419986 w 573791"/>
                <a:gd name="connsiteY1491" fmla="*/ 498080 h 560056"/>
                <a:gd name="connsiteX1492" fmla="*/ 419872 w 573791"/>
                <a:gd name="connsiteY1492" fmla="*/ 501259 h 560056"/>
                <a:gd name="connsiteX1493" fmla="*/ 420099 w 573791"/>
                <a:gd name="connsiteY1493" fmla="*/ 502734 h 560056"/>
                <a:gd name="connsiteX1494" fmla="*/ 423164 w 573791"/>
                <a:gd name="connsiteY1494" fmla="*/ 507502 h 560056"/>
                <a:gd name="connsiteX1495" fmla="*/ 424185 w 573791"/>
                <a:gd name="connsiteY1495" fmla="*/ 508183 h 560056"/>
                <a:gd name="connsiteX1496" fmla="*/ 427591 w 573791"/>
                <a:gd name="connsiteY1496" fmla="*/ 509091 h 560056"/>
                <a:gd name="connsiteX1497" fmla="*/ 429975 w 573791"/>
                <a:gd name="connsiteY1497" fmla="*/ 510907 h 560056"/>
                <a:gd name="connsiteX1498" fmla="*/ 434174 w 573791"/>
                <a:gd name="connsiteY1498" fmla="*/ 515675 h 560056"/>
                <a:gd name="connsiteX1499" fmla="*/ 436444 w 573791"/>
                <a:gd name="connsiteY1499" fmla="*/ 517604 h 560056"/>
                <a:gd name="connsiteX1500" fmla="*/ 441666 w 573791"/>
                <a:gd name="connsiteY1500" fmla="*/ 521010 h 560056"/>
                <a:gd name="connsiteX1501" fmla="*/ 458579 w 573791"/>
                <a:gd name="connsiteY1501" fmla="*/ 532361 h 560056"/>
                <a:gd name="connsiteX1502" fmla="*/ 461757 w 573791"/>
                <a:gd name="connsiteY1502" fmla="*/ 534063 h 560056"/>
                <a:gd name="connsiteX1503" fmla="*/ 467092 w 573791"/>
                <a:gd name="connsiteY1503" fmla="*/ 535879 h 560056"/>
                <a:gd name="connsiteX1504" fmla="*/ 469703 w 573791"/>
                <a:gd name="connsiteY1504" fmla="*/ 535652 h 560056"/>
                <a:gd name="connsiteX1505" fmla="*/ 470725 w 573791"/>
                <a:gd name="connsiteY1505" fmla="*/ 536447 h 560056"/>
                <a:gd name="connsiteX1506" fmla="*/ 472654 w 573791"/>
                <a:gd name="connsiteY1506" fmla="*/ 539284 h 560056"/>
                <a:gd name="connsiteX1507" fmla="*/ 472768 w 573791"/>
                <a:gd name="connsiteY1507" fmla="*/ 539398 h 560056"/>
                <a:gd name="connsiteX1508" fmla="*/ 474243 w 573791"/>
                <a:gd name="connsiteY1508" fmla="*/ 540306 h 560056"/>
                <a:gd name="connsiteX1509" fmla="*/ 477762 w 573791"/>
                <a:gd name="connsiteY1509" fmla="*/ 540647 h 560056"/>
                <a:gd name="connsiteX1510" fmla="*/ 479465 w 573791"/>
                <a:gd name="connsiteY1510" fmla="*/ 541328 h 560056"/>
                <a:gd name="connsiteX1511" fmla="*/ 326227 w 573791"/>
                <a:gd name="connsiteY1511" fmla="*/ 511815 h 560056"/>
                <a:gd name="connsiteX1512" fmla="*/ 332356 w 573791"/>
                <a:gd name="connsiteY1512" fmla="*/ 512723 h 560056"/>
                <a:gd name="connsiteX1513" fmla="*/ 333605 w 573791"/>
                <a:gd name="connsiteY1513" fmla="*/ 513518 h 560056"/>
                <a:gd name="connsiteX1514" fmla="*/ 333832 w 573791"/>
                <a:gd name="connsiteY1514" fmla="*/ 515561 h 560056"/>
                <a:gd name="connsiteX1515" fmla="*/ 332697 w 573791"/>
                <a:gd name="connsiteY1515" fmla="*/ 517377 h 560056"/>
                <a:gd name="connsiteX1516" fmla="*/ 330881 w 573791"/>
                <a:gd name="connsiteY1516" fmla="*/ 518626 h 560056"/>
                <a:gd name="connsiteX1517" fmla="*/ 328837 w 573791"/>
                <a:gd name="connsiteY1517" fmla="*/ 518966 h 560056"/>
                <a:gd name="connsiteX1518" fmla="*/ 328610 w 573791"/>
                <a:gd name="connsiteY1518" fmla="*/ 518058 h 560056"/>
                <a:gd name="connsiteX1519" fmla="*/ 327816 w 573791"/>
                <a:gd name="connsiteY1519" fmla="*/ 517945 h 560056"/>
                <a:gd name="connsiteX1520" fmla="*/ 326227 w 573791"/>
                <a:gd name="connsiteY1520" fmla="*/ 517264 h 560056"/>
                <a:gd name="connsiteX1521" fmla="*/ 325205 w 573791"/>
                <a:gd name="connsiteY1521" fmla="*/ 518512 h 560056"/>
                <a:gd name="connsiteX1522" fmla="*/ 323957 w 573791"/>
                <a:gd name="connsiteY1522" fmla="*/ 518853 h 560056"/>
                <a:gd name="connsiteX1523" fmla="*/ 322594 w 573791"/>
                <a:gd name="connsiteY1523" fmla="*/ 518172 h 560056"/>
                <a:gd name="connsiteX1524" fmla="*/ 321573 w 573791"/>
                <a:gd name="connsiteY1524" fmla="*/ 516356 h 560056"/>
                <a:gd name="connsiteX1525" fmla="*/ 322821 w 573791"/>
                <a:gd name="connsiteY1525" fmla="*/ 515675 h 560056"/>
                <a:gd name="connsiteX1526" fmla="*/ 323048 w 573791"/>
                <a:gd name="connsiteY1526" fmla="*/ 514539 h 560056"/>
                <a:gd name="connsiteX1527" fmla="*/ 322594 w 573791"/>
                <a:gd name="connsiteY1527" fmla="*/ 513858 h 560056"/>
                <a:gd name="connsiteX1528" fmla="*/ 321686 w 573791"/>
                <a:gd name="connsiteY1528" fmla="*/ 514653 h 560056"/>
                <a:gd name="connsiteX1529" fmla="*/ 321005 w 573791"/>
                <a:gd name="connsiteY1529" fmla="*/ 514653 h 560056"/>
                <a:gd name="connsiteX1530" fmla="*/ 321686 w 573791"/>
                <a:gd name="connsiteY1530" fmla="*/ 513064 h 560056"/>
                <a:gd name="connsiteX1531" fmla="*/ 323389 w 573791"/>
                <a:gd name="connsiteY1531" fmla="*/ 512269 h 560056"/>
                <a:gd name="connsiteX1532" fmla="*/ 326227 w 573791"/>
                <a:gd name="connsiteY1532" fmla="*/ 511815 h 560056"/>
                <a:gd name="connsiteX1533" fmla="*/ 403981 w 573791"/>
                <a:gd name="connsiteY1533" fmla="*/ 517150 h 560056"/>
                <a:gd name="connsiteX1534" fmla="*/ 405911 w 573791"/>
                <a:gd name="connsiteY1534" fmla="*/ 518853 h 560056"/>
                <a:gd name="connsiteX1535" fmla="*/ 410905 w 573791"/>
                <a:gd name="connsiteY1535" fmla="*/ 521010 h 560056"/>
                <a:gd name="connsiteX1536" fmla="*/ 412721 w 573791"/>
                <a:gd name="connsiteY1536" fmla="*/ 523507 h 560056"/>
                <a:gd name="connsiteX1537" fmla="*/ 377533 w 573791"/>
                <a:gd name="connsiteY1537" fmla="*/ 513404 h 560056"/>
                <a:gd name="connsiteX1538" fmla="*/ 376398 w 573791"/>
                <a:gd name="connsiteY1538" fmla="*/ 514880 h 560056"/>
                <a:gd name="connsiteX1539" fmla="*/ 374468 w 573791"/>
                <a:gd name="connsiteY1539" fmla="*/ 513972 h 560056"/>
                <a:gd name="connsiteX1540" fmla="*/ 372652 w 573791"/>
                <a:gd name="connsiteY1540" fmla="*/ 512156 h 560056"/>
                <a:gd name="connsiteX1541" fmla="*/ 371630 w 573791"/>
                <a:gd name="connsiteY1541" fmla="*/ 510793 h 560056"/>
                <a:gd name="connsiteX1542" fmla="*/ 373333 w 573791"/>
                <a:gd name="connsiteY1542" fmla="*/ 510453 h 560056"/>
                <a:gd name="connsiteX1543" fmla="*/ 376511 w 573791"/>
                <a:gd name="connsiteY1543" fmla="*/ 509204 h 560056"/>
                <a:gd name="connsiteX1544" fmla="*/ 378328 w 573791"/>
                <a:gd name="connsiteY1544" fmla="*/ 509318 h 560056"/>
                <a:gd name="connsiteX1545" fmla="*/ 377874 w 573791"/>
                <a:gd name="connsiteY1545" fmla="*/ 509545 h 560056"/>
                <a:gd name="connsiteX1546" fmla="*/ 377306 w 573791"/>
                <a:gd name="connsiteY1546" fmla="*/ 509885 h 560056"/>
                <a:gd name="connsiteX1547" fmla="*/ 376284 w 573791"/>
                <a:gd name="connsiteY1547" fmla="*/ 510793 h 560056"/>
                <a:gd name="connsiteX1548" fmla="*/ 377306 w 573791"/>
                <a:gd name="connsiteY1548" fmla="*/ 510680 h 560056"/>
                <a:gd name="connsiteX1549" fmla="*/ 378328 w 573791"/>
                <a:gd name="connsiteY1549" fmla="*/ 510793 h 560056"/>
                <a:gd name="connsiteX1550" fmla="*/ 379349 w 573791"/>
                <a:gd name="connsiteY1550" fmla="*/ 511134 h 560056"/>
                <a:gd name="connsiteX1551" fmla="*/ 380257 w 573791"/>
                <a:gd name="connsiteY1551" fmla="*/ 511702 h 560056"/>
                <a:gd name="connsiteX1552" fmla="*/ 380938 w 573791"/>
                <a:gd name="connsiteY1552" fmla="*/ 510793 h 560056"/>
                <a:gd name="connsiteX1553" fmla="*/ 382527 w 573791"/>
                <a:gd name="connsiteY1553" fmla="*/ 511929 h 560056"/>
                <a:gd name="connsiteX1554" fmla="*/ 387295 w 573791"/>
                <a:gd name="connsiteY1554" fmla="*/ 512042 h 560056"/>
                <a:gd name="connsiteX1555" fmla="*/ 390927 w 573791"/>
                <a:gd name="connsiteY1555" fmla="*/ 514312 h 560056"/>
                <a:gd name="connsiteX1556" fmla="*/ 395808 w 573791"/>
                <a:gd name="connsiteY1556" fmla="*/ 515334 h 560056"/>
                <a:gd name="connsiteX1557" fmla="*/ 398078 w 573791"/>
                <a:gd name="connsiteY1557" fmla="*/ 516356 h 560056"/>
                <a:gd name="connsiteX1558" fmla="*/ 397738 w 573791"/>
                <a:gd name="connsiteY1558" fmla="*/ 516582 h 560056"/>
                <a:gd name="connsiteX1559" fmla="*/ 397624 w 573791"/>
                <a:gd name="connsiteY1559" fmla="*/ 516696 h 560056"/>
                <a:gd name="connsiteX1560" fmla="*/ 397397 w 573791"/>
                <a:gd name="connsiteY1560" fmla="*/ 517264 h 560056"/>
                <a:gd name="connsiteX1561" fmla="*/ 402959 w 573791"/>
                <a:gd name="connsiteY1561" fmla="*/ 517831 h 560056"/>
                <a:gd name="connsiteX1562" fmla="*/ 403981 w 573791"/>
                <a:gd name="connsiteY1562" fmla="*/ 517150 h 560056"/>
                <a:gd name="connsiteX1563" fmla="*/ 352788 w 573791"/>
                <a:gd name="connsiteY1563" fmla="*/ 487297 h 560056"/>
                <a:gd name="connsiteX1564" fmla="*/ 354377 w 573791"/>
                <a:gd name="connsiteY1564" fmla="*/ 489567 h 560056"/>
                <a:gd name="connsiteX1565" fmla="*/ 355853 w 573791"/>
                <a:gd name="connsiteY1565" fmla="*/ 491043 h 560056"/>
                <a:gd name="connsiteX1566" fmla="*/ 359372 w 573791"/>
                <a:gd name="connsiteY1566" fmla="*/ 493654 h 560056"/>
                <a:gd name="connsiteX1567" fmla="*/ 358691 w 573791"/>
                <a:gd name="connsiteY1567" fmla="*/ 494675 h 560056"/>
                <a:gd name="connsiteX1568" fmla="*/ 356874 w 573791"/>
                <a:gd name="connsiteY1568" fmla="*/ 493654 h 560056"/>
                <a:gd name="connsiteX1569" fmla="*/ 354831 w 573791"/>
                <a:gd name="connsiteY1569" fmla="*/ 493767 h 560056"/>
                <a:gd name="connsiteX1570" fmla="*/ 350404 w 573791"/>
                <a:gd name="connsiteY1570" fmla="*/ 494675 h 560056"/>
                <a:gd name="connsiteX1571" fmla="*/ 341437 w 573791"/>
                <a:gd name="connsiteY1571" fmla="*/ 492745 h 560056"/>
                <a:gd name="connsiteX1572" fmla="*/ 337351 w 573791"/>
                <a:gd name="connsiteY1572" fmla="*/ 492973 h 560056"/>
                <a:gd name="connsiteX1573" fmla="*/ 330200 w 573791"/>
                <a:gd name="connsiteY1573" fmla="*/ 495697 h 560056"/>
                <a:gd name="connsiteX1574" fmla="*/ 325659 w 573791"/>
                <a:gd name="connsiteY1574" fmla="*/ 496378 h 560056"/>
                <a:gd name="connsiteX1575" fmla="*/ 314876 w 573791"/>
                <a:gd name="connsiteY1575" fmla="*/ 494221 h 560056"/>
                <a:gd name="connsiteX1576" fmla="*/ 310222 w 573791"/>
                <a:gd name="connsiteY1576" fmla="*/ 492745 h 560056"/>
                <a:gd name="connsiteX1577" fmla="*/ 308406 w 573791"/>
                <a:gd name="connsiteY1577" fmla="*/ 492973 h 560056"/>
                <a:gd name="connsiteX1578" fmla="*/ 308406 w 573791"/>
                <a:gd name="connsiteY1578" fmla="*/ 493654 h 560056"/>
                <a:gd name="connsiteX1579" fmla="*/ 306703 w 573791"/>
                <a:gd name="connsiteY1579" fmla="*/ 493086 h 560056"/>
                <a:gd name="connsiteX1580" fmla="*/ 305000 w 573791"/>
                <a:gd name="connsiteY1580" fmla="*/ 491951 h 560056"/>
                <a:gd name="connsiteX1581" fmla="*/ 311584 w 573791"/>
                <a:gd name="connsiteY1581" fmla="*/ 488319 h 560056"/>
                <a:gd name="connsiteX1582" fmla="*/ 311584 w 573791"/>
                <a:gd name="connsiteY1582" fmla="*/ 487297 h 560056"/>
                <a:gd name="connsiteX1583" fmla="*/ 309768 w 573791"/>
                <a:gd name="connsiteY1583" fmla="*/ 486729 h 560056"/>
                <a:gd name="connsiteX1584" fmla="*/ 305908 w 573791"/>
                <a:gd name="connsiteY1584" fmla="*/ 486276 h 560056"/>
                <a:gd name="connsiteX1585" fmla="*/ 304319 w 573791"/>
                <a:gd name="connsiteY1585" fmla="*/ 485594 h 560056"/>
                <a:gd name="connsiteX1586" fmla="*/ 306362 w 573791"/>
                <a:gd name="connsiteY1586" fmla="*/ 484346 h 560056"/>
                <a:gd name="connsiteX1587" fmla="*/ 308519 w 573791"/>
                <a:gd name="connsiteY1587" fmla="*/ 484232 h 560056"/>
                <a:gd name="connsiteX1588" fmla="*/ 310676 w 573791"/>
                <a:gd name="connsiteY1588" fmla="*/ 484573 h 560056"/>
                <a:gd name="connsiteX1589" fmla="*/ 312946 w 573791"/>
                <a:gd name="connsiteY1589" fmla="*/ 484573 h 560056"/>
                <a:gd name="connsiteX1590" fmla="*/ 314989 w 573791"/>
                <a:gd name="connsiteY1590" fmla="*/ 485821 h 560056"/>
                <a:gd name="connsiteX1591" fmla="*/ 317600 w 573791"/>
                <a:gd name="connsiteY1591" fmla="*/ 486957 h 560056"/>
                <a:gd name="connsiteX1592" fmla="*/ 322935 w 573791"/>
                <a:gd name="connsiteY1592" fmla="*/ 488319 h 560056"/>
                <a:gd name="connsiteX1593" fmla="*/ 328270 w 573791"/>
                <a:gd name="connsiteY1593" fmla="*/ 488319 h 560056"/>
                <a:gd name="connsiteX1594" fmla="*/ 329632 w 573791"/>
                <a:gd name="connsiteY1594" fmla="*/ 487865 h 560056"/>
                <a:gd name="connsiteX1595" fmla="*/ 331902 w 573791"/>
                <a:gd name="connsiteY1595" fmla="*/ 486616 h 560056"/>
                <a:gd name="connsiteX1596" fmla="*/ 343253 w 573791"/>
                <a:gd name="connsiteY1596" fmla="*/ 485594 h 560056"/>
                <a:gd name="connsiteX1597" fmla="*/ 350972 w 573791"/>
                <a:gd name="connsiteY1597" fmla="*/ 487978 h 560056"/>
                <a:gd name="connsiteX1598" fmla="*/ 352788 w 573791"/>
                <a:gd name="connsiteY1598" fmla="*/ 487297 h 560056"/>
                <a:gd name="connsiteX1599" fmla="*/ 266407 w 573791"/>
                <a:gd name="connsiteY1599" fmla="*/ 473789 h 560056"/>
                <a:gd name="connsiteX1600" fmla="*/ 266861 w 573791"/>
                <a:gd name="connsiteY1600" fmla="*/ 473222 h 560056"/>
                <a:gd name="connsiteX1601" fmla="*/ 267315 w 573791"/>
                <a:gd name="connsiteY1601" fmla="*/ 472768 h 560056"/>
                <a:gd name="connsiteX1602" fmla="*/ 267656 w 573791"/>
                <a:gd name="connsiteY1602" fmla="*/ 472995 h 560056"/>
                <a:gd name="connsiteX1603" fmla="*/ 267769 w 573791"/>
                <a:gd name="connsiteY1603" fmla="*/ 474243 h 560056"/>
                <a:gd name="connsiteX1604" fmla="*/ 267542 w 573791"/>
                <a:gd name="connsiteY1604" fmla="*/ 475038 h 560056"/>
                <a:gd name="connsiteX1605" fmla="*/ 266861 w 573791"/>
                <a:gd name="connsiteY1605" fmla="*/ 475606 h 560056"/>
                <a:gd name="connsiteX1606" fmla="*/ 265726 w 573791"/>
                <a:gd name="connsiteY1606" fmla="*/ 476400 h 560056"/>
                <a:gd name="connsiteX1607" fmla="*/ 264591 w 573791"/>
                <a:gd name="connsiteY1607" fmla="*/ 477876 h 560056"/>
                <a:gd name="connsiteX1608" fmla="*/ 263456 w 573791"/>
                <a:gd name="connsiteY1608" fmla="*/ 478784 h 560056"/>
                <a:gd name="connsiteX1609" fmla="*/ 254829 w 573791"/>
                <a:gd name="connsiteY1609" fmla="*/ 481394 h 560056"/>
                <a:gd name="connsiteX1610" fmla="*/ 251537 w 573791"/>
                <a:gd name="connsiteY1610" fmla="*/ 481622 h 560056"/>
                <a:gd name="connsiteX1611" fmla="*/ 249153 w 573791"/>
                <a:gd name="connsiteY1611" fmla="*/ 480827 h 560056"/>
                <a:gd name="connsiteX1612" fmla="*/ 251197 w 573791"/>
                <a:gd name="connsiteY1612" fmla="*/ 479692 h 560056"/>
                <a:gd name="connsiteX1613" fmla="*/ 251424 w 573791"/>
                <a:gd name="connsiteY1613" fmla="*/ 477649 h 560056"/>
                <a:gd name="connsiteX1614" fmla="*/ 250629 w 573791"/>
                <a:gd name="connsiteY1614" fmla="*/ 476059 h 560056"/>
                <a:gd name="connsiteX1615" fmla="*/ 249721 w 573791"/>
                <a:gd name="connsiteY1615" fmla="*/ 476287 h 560056"/>
                <a:gd name="connsiteX1616" fmla="*/ 249153 w 573791"/>
                <a:gd name="connsiteY1616" fmla="*/ 476287 h 560056"/>
                <a:gd name="connsiteX1617" fmla="*/ 247791 w 573791"/>
                <a:gd name="connsiteY1617" fmla="*/ 474471 h 560056"/>
                <a:gd name="connsiteX1618" fmla="*/ 248246 w 573791"/>
                <a:gd name="connsiteY1618" fmla="*/ 474016 h 560056"/>
                <a:gd name="connsiteX1619" fmla="*/ 248700 w 573791"/>
                <a:gd name="connsiteY1619" fmla="*/ 473789 h 560056"/>
                <a:gd name="connsiteX1620" fmla="*/ 249153 w 573791"/>
                <a:gd name="connsiteY1620" fmla="*/ 473676 h 560056"/>
                <a:gd name="connsiteX1621" fmla="*/ 249835 w 573791"/>
                <a:gd name="connsiteY1621" fmla="*/ 473562 h 560056"/>
                <a:gd name="connsiteX1622" fmla="*/ 252105 w 573791"/>
                <a:gd name="connsiteY1622" fmla="*/ 472087 h 560056"/>
                <a:gd name="connsiteX1623" fmla="*/ 255737 w 573791"/>
                <a:gd name="connsiteY1623" fmla="*/ 471292 h 560056"/>
                <a:gd name="connsiteX1624" fmla="*/ 259597 w 573791"/>
                <a:gd name="connsiteY1624" fmla="*/ 471406 h 560056"/>
                <a:gd name="connsiteX1625" fmla="*/ 262434 w 573791"/>
                <a:gd name="connsiteY1625" fmla="*/ 472541 h 560056"/>
                <a:gd name="connsiteX1626" fmla="*/ 261980 w 573791"/>
                <a:gd name="connsiteY1626" fmla="*/ 473222 h 560056"/>
                <a:gd name="connsiteX1627" fmla="*/ 261753 w 573791"/>
                <a:gd name="connsiteY1627" fmla="*/ 473562 h 560056"/>
                <a:gd name="connsiteX1628" fmla="*/ 264024 w 573791"/>
                <a:gd name="connsiteY1628" fmla="*/ 472654 h 560056"/>
                <a:gd name="connsiteX1629" fmla="*/ 265272 w 573791"/>
                <a:gd name="connsiteY1629" fmla="*/ 472768 h 560056"/>
                <a:gd name="connsiteX1630" fmla="*/ 266407 w 573791"/>
                <a:gd name="connsiteY1630" fmla="*/ 473789 h 560056"/>
                <a:gd name="connsiteX1631" fmla="*/ 310222 w 573791"/>
                <a:gd name="connsiteY1631" fmla="*/ 466411 h 560056"/>
                <a:gd name="connsiteX1632" fmla="*/ 307952 w 573791"/>
                <a:gd name="connsiteY1632" fmla="*/ 466638 h 560056"/>
                <a:gd name="connsiteX1633" fmla="*/ 297282 w 573791"/>
                <a:gd name="connsiteY1633" fmla="*/ 464368 h 560056"/>
                <a:gd name="connsiteX1634" fmla="*/ 289109 w 573791"/>
                <a:gd name="connsiteY1634" fmla="*/ 461303 h 560056"/>
                <a:gd name="connsiteX1635" fmla="*/ 286158 w 573791"/>
                <a:gd name="connsiteY1635" fmla="*/ 460736 h 560056"/>
                <a:gd name="connsiteX1636" fmla="*/ 284455 w 573791"/>
                <a:gd name="connsiteY1636" fmla="*/ 459487 h 560056"/>
                <a:gd name="connsiteX1637" fmla="*/ 283320 w 573791"/>
                <a:gd name="connsiteY1637" fmla="*/ 459260 h 560056"/>
                <a:gd name="connsiteX1638" fmla="*/ 279007 w 573791"/>
                <a:gd name="connsiteY1638" fmla="*/ 457444 h 560056"/>
                <a:gd name="connsiteX1639" fmla="*/ 279461 w 573791"/>
                <a:gd name="connsiteY1639" fmla="*/ 456876 h 560056"/>
                <a:gd name="connsiteX1640" fmla="*/ 279915 w 573791"/>
                <a:gd name="connsiteY1640" fmla="*/ 456649 h 560056"/>
                <a:gd name="connsiteX1641" fmla="*/ 280936 w 573791"/>
                <a:gd name="connsiteY1641" fmla="*/ 456649 h 560056"/>
                <a:gd name="connsiteX1642" fmla="*/ 282185 w 573791"/>
                <a:gd name="connsiteY1642" fmla="*/ 457330 h 560056"/>
                <a:gd name="connsiteX1643" fmla="*/ 283320 w 573791"/>
                <a:gd name="connsiteY1643" fmla="*/ 457104 h 560056"/>
                <a:gd name="connsiteX1644" fmla="*/ 285704 w 573791"/>
                <a:gd name="connsiteY1644" fmla="*/ 455628 h 560056"/>
                <a:gd name="connsiteX1645" fmla="*/ 286271 w 573791"/>
                <a:gd name="connsiteY1645" fmla="*/ 456649 h 560056"/>
                <a:gd name="connsiteX1646" fmla="*/ 286612 w 573791"/>
                <a:gd name="connsiteY1646" fmla="*/ 456082 h 560056"/>
                <a:gd name="connsiteX1647" fmla="*/ 287747 w 573791"/>
                <a:gd name="connsiteY1647" fmla="*/ 454833 h 560056"/>
                <a:gd name="connsiteX1648" fmla="*/ 287747 w 573791"/>
                <a:gd name="connsiteY1648" fmla="*/ 455628 h 560056"/>
                <a:gd name="connsiteX1649" fmla="*/ 291266 w 573791"/>
                <a:gd name="connsiteY1649" fmla="*/ 454493 h 560056"/>
                <a:gd name="connsiteX1650" fmla="*/ 294217 w 573791"/>
                <a:gd name="connsiteY1650" fmla="*/ 456309 h 560056"/>
                <a:gd name="connsiteX1651" fmla="*/ 296941 w 573791"/>
                <a:gd name="connsiteY1651" fmla="*/ 458466 h 560056"/>
                <a:gd name="connsiteX1652" fmla="*/ 299665 w 573791"/>
                <a:gd name="connsiteY1652" fmla="*/ 458352 h 560056"/>
                <a:gd name="connsiteX1653" fmla="*/ 297055 w 573791"/>
                <a:gd name="connsiteY1653" fmla="*/ 455514 h 560056"/>
                <a:gd name="connsiteX1654" fmla="*/ 294444 w 573791"/>
                <a:gd name="connsiteY1654" fmla="*/ 453925 h 560056"/>
                <a:gd name="connsiteX1655" fmla="*/ 293536 w 573791"/>
                <a:gd name="connsiteY1655" fmla="*/ 452904 h 560056"/>
                <a:gd name="connsiteX1656" fmla="*/ 294898 w 573791"/>
                <a:gd name="connsiteY1656" fmla="*/ 453017 h 560056"/>
                <a:gd name="connsiteX1657" fmla="*/ 297622 w 573791"/>
                <a:gd name="connsiteY1657" fmla="*/ 452904 h 560056"/>
                <a:gd name="connsiteX1658" fmla="*/ 299665 w 573791"/>
                <a:gd name="connsiteY1658" fmla="*/ 454606 h 560056"/>
                <a:gd name="connsiteX1659" fmla="*/ 300006 w 573791"/>
                <a:gd name="connsiteY1659" fmla="*/ 454606 h 560056"/>
                <a:gd name="connsiteX1660" fmla="*/ 300914 w 573791"/>
                <a:gd name="connsiteY1660" fmla="*/ 453925 h 560056"/>
                <a:gd name="connsiteX1661" fmla="*/ 301595 w 573791"/>
                <a:gd name="connsiteY1661" fmla="*/ 453698 h 560056"/>
                <a:gd name="connsiteX1662" fmla="*/ 302844 w 573791"/>
                <a:gd name="connsiteY1662" fmla="*/ 453698 h 560056"/>
                <a:gd name="connsiteX1663" fmla="*/ 305681 w 573791"/>
                <a:gd name="connsiteY1663" fmla="*/ 454152 h 560056"/>
                <a:gd name="connsiteX1664" fmla="*/ 307043 w 573791"/>
                <a:gd name="connsiteY1664" fmla="*/ 454720 h 560056"/>
                <a:gd name="connsiteX1665" fmla="*/ 307724 w 573791"/>
                <a:gd name="connsiteY1665" fmla="*/ 455401 h 560056"/>
                <a:gd name="connsiteX1666" fmla="*/ 308292 w 573791"/>
                <a:gd name="connsiteY1666" fmla="*/ 456423 h 560056"/>
                <a:gd name="connsiteX1667" fmla="*/ 309087 w 573791"/>
                <a:gd name="connsiteY1667" fmla="*/ 457557 h 560056"/>
                <a:gd name="connsiteX1668" fmla="*/ 310335 w 573791"/>
                <a:gd name="connsiteY1668" fmla="*/ 458352 h 560056"/>
                <a:gd name="connsiteX1669" fmla="*/ 310335 w 573791"/>
                <a:gd name="connsiteY1669" fmla="*/ 458920 h 560056"/>
                <a:gd name="connsiteX1670" fmla="*/ 310222 w 573791"/>
                <a:gd name="connsiteY1670" fmla="*/ 459033 h 560056"/>
                <a:gd name="connsiteX1671" fmla="*/ 309995 w 573791"/>
                <a:gd name="connsiteY1671" fmla="*/ 459033 h 560056"/>
                <a:gd name="connsiteX1672" fmla="*/ 309654 w 573791"/>
                <a:gd name="connsiteY1672" fmla="*/ 459147 h 560056"/>
                <a:gd name="connsiteX1673" fmla="*/ 311584 w 573791"/>
                <a:gd name="connsiteY1673" fmla="*/ 460622 h 560056"/>
                <a:gd name="connsiteX1674" fmla="*/ 313740 w 573791"/>
                <a:gd name="connsiteY1674" fmla="*/ 461417 h 560056"/>
                <a:gd name="connsiteX1675" fmla="*/ 316011 w 573791"/>
                <a:gd name="connsiteY1675" fmla="*/ 461757 h 560056"/>
                <a:gd name="connsiteX1676" fmla="*/ 325432 w 573791"/>
                <a:gd name="connsiteY1676" fmla="*/ 461757 h 560056"/>
                <a:gd name="connsiteX1677" fmla="*/ 327021 w 573791"/>
                <a:gd name="connsiteY1677" fmla="*/ 460849 h 560056"/>
                <a:gd name="connsiteX1678" fmla="*/ 328383 w 573791"/>
                <a:gd name="connsiteY1678" fmla="*/ 462211 h 560056"/>
                <a:gd name="connsiteX1679" fmla="*/ 330200 w 573791"/>
                <a:gd name="connsiteY1679" fmla="*/ 462779 h 560056"/>
                <a:gd name="connsiteX1680" fmla="*/ 336216 w 573791"/>
                <a:gd name="connsiteY1680" fmla="*/ 463120 h 560056"/>
                <a:gd name="connsiteX1681" fmla="*/ 342005 w 573791"/>
                <a:gd name="connsiteY1681" fmla="*/ 464595 h 560056"/>
                <a:gd name="connsiteX1682" fmla="*/ 350858 w 573791"/>
                <a:gd name="connsiteY1682" fmla="*/ 464255 h 560056"/>
                <a:gd name="connsiteX1683" fmla="*/ 355285 w 573791"/>
                <a:gd name="connsiteY1683" fmla="*/ 464709 h 560056"/>
                <a:gd name="connsiteX1684" fmla="*/ 359031 w 573791"/>
                <a:gd name="connsiteY1684" fmla="*/ 466411 h 560056"/>
                <a:gd name="connsiteX1685" fmla="*/ 334740 w 573791"/>
                <a:gd name="connsiteY1685" fmla="*/ 466411 h 560056"/>
                <a:gd name="connsiteX1686" fmla="*/ 310222 w 573791"/>
                <a:gd name="connsiteY1686" fmla="*/ 466411 h 560056"/>
                <a:gd name="connsiteX1687" fmla="*/ 291606 w 573791"/>
                <a:gd name="connsiteY1687" fmla="*/ 445639 h 560056"/>
                <a:gd name="connsiteX1688" fmla="*/ 284001 w 573791"/>
                <a:gd name="connsiteY1688" fmla="*/ 441212 h 560056"/>
                <a:gd name="connsiteX1689" fmla="*/ 282412 w 573791"/>
                <a:gd name="connsiteY1689" fmla="*/ 439169 h 560056"/>
                <a:gd name="connsiteX1690" fmla="*/ 283206 w 573791"/>
                <a:gd name="connsiteY1690" fmla="*/ 439737 h 560056"/>
                <a:gd name="connsiteX1691" fmla="*/ 283774 w 573791"/>
                <a:gd name="connsiteY1691" fmla="*/ 440190 h 560056"/>
                <a:gd name="connsiteX1692" fmla="*/ 284455 w 573791"/>
                <a:gd name="connsiteY1692" fmla="*/ 440190 h 560056"/>
                <a:gd name="connsiteX1693" fmla="*/ 284455 w 573791"/>
                <a:gd name="connsiteY1693" fmla="*/ 439396 h 560056"/>
                <a:gd name="connsiteX1694" fmla="*/ 284796 w 573791"/>
                <a:gd name="connsiteY1694" fmla="*/ 439282 h 560056"/>
                <a:gd name="connsiteX1695" fmla="*/ 285250 w 573791"/>
                <a:gd name="connsiteY1695" fmla="*/ 439396 h 560056"/>
                <a:gd name="connsiteX1696" fmla="*/ 285817 w 573791"/>
                <a:gd name="connsiteY1696" fmla="*/ 439282 h 560056"/>
                <a:gd name="connsiteX1697" fmla="*/ 285250 w 573791"/>
                <a:gd name="connsiteY1697" fmla="*/ 438375 h 560056"/>
                <a:gd name="connsiteX1698" fmla="*/ 285363 w 573791"/>
                <a:gd name="connsiteY1698" fmla="*/ 437466 h 560056"/>
                <a:gd name="connsiteX1699" fmla="*/ 286044 w 573791"/>
                <a:gd name="connsiteY1699" fmla="*/ 436785 h 560056"/>
                <a:gd name="connsiteX1700" fmla="*/ 287179 w 573791"/>
                <a:gd name="connsiteY1700" fmla="*/ 436558 h 560056"/>
                <a:gd name="connsiteX1701" fmla="*/ 285817 w 573791"/>
                <a:gd name="connsiteY1701" fmla="*/ 434174 h 560056"/>
                <a:gd name="connsiteX1702" fmla="*/ 284569 w 573791"/>
                <a:gd name="connsiteY1702" fmla="*/ 431110 h 560056"/>
                <a:gd name="connsiteX1703" fmla="*/ 286612 w 573791"/>
                <a:gd name="connsiteY1703" fmla="*/ 430996 h 560056"/>
                <a:gd name="connsiteX1704" fmla="*/ 287179 w 573791"/>
                <a:gd name="connsiteY1704" fmla="*/ 431110 h 560056"/>
                <a:gd name="connsiteX1705" fmla="*/ 291152 w 573791"/>
                <a:gd name="connsiteY1705" fmla="*/ 432699 h 560056"/>
                <a:gd name="connsiteX1706" fmla="*/ 309995 w 573791"/>
                <a:gd name="connsiteY1706" fmla="*/ 433380 h 560056"/>
                <a:gd name="connsiteX1707" fmla="*/ 321800 w 573791"/>
                <a:gd name="connsiteY1707" fmla="*/ 436558 h 560056"/>
                <a:gd name="connsiteX1708" fmla="*/ 321800 w 573791"/>
                <a:gd name="connsiteY1708" fmla="*/ 437466 h 560056"/>
                <a:gd name="connsiteX1709" fmla="*/ 320438 w 573791"/>
                <a:gd name="connsiteY1709" fmla="*/ 437466 h 560056"/>
                <a:gd name="connsiteX1710" fmla="*/ 321459 w 573791"/>
                <a:gd name="connsiteY1710" fmla="*/ 438034 h 560056"/>
                <a:gd name="connsiteX1711" fmla="*/ 322367 w 573791"/>
                <a:gd name="connsiteY1711" fmla="*/ 438375 h 560056"/>
                <a:gd name="connsiteX1712" fmla="*/ 323162 w 573791"/>
                <a:gd name="connsiteY1712" fmla="*/ 438261 h 560056"/>
                <a:gd name="connsiteX1713" fmla="*/ 323729 w 573791"/>
                <a:gd name="connsiteY1713" fmla="*/ 437580 h 560056"/>
                <a:gd name="connsiteX1714" fmla="*/ 324638 w 573791"/>
                <a:gd name="connsiteY1714" fmla="*/ 438261 h 560056"/>
                <a:gd name="connsiteX1715" fmla="*/ 326454 w 573791"/>
                <a:gd name="connsiteY1715" fmla="*/ 440304 h 560056"/>
                <a:gd name="connsiteX1716" fmla="*/ 327475 w 573791"/>
                <a:gd name="connsiteY1716" fmla="*/ 440645 h 560056"/>
                <a:gd name="connsiteX1717" fmla="*/ 328270 w 573791"/>
                <a:gd name="connsiteY1717" fmla="*/ 440531 h 560056"/>
                <a:gd name="connsiteX1718" fmla="*/ 328951 w 573791"/>
                <a:gd name="connsiteY1718" fmla="*/ 440758 h 560056"/>
                <a:gd name="connsiteX1719" fmla="*/ 329632 w 573791"/>
                <a:gd name="connsiteY1719" fmla="*/ 442007 h 560056"/>
                <a:gd name="connsiteX1720" fmla="*/ 328383 w 573791"/>
                <a:gd name="connsiteY1720" fmla="*/ 444391 h 560056"/>
                <a:gd name="connsiteX1721" fmla="*/ 327702 w 573791"/>
                <a:gd name="connsiteY1721" fmla="*/ 445185 h 560056"/>
                <a:gd name="connsiteX1722" fmla="*/ 326908 w 573791"/>
                <a:gd name="connsiteY1722" fmla="*/ 444731 h 560056"/>
                <a:gd name="connsiteX1723" fmla="*/ 325091 w 573791"/>
                <a:gd name="connsiteY1723" fmla="*/ 447115 h 560056"/>
                <a:gd name="connsiteX1724" fmla="*/ 321913 w 573791"/>
                <a:gd name="connsiteY1724" fmla="*/ 447909 h 560056"/>
                <a:gd name="connsiteX1725" fmla="*/ 303979 w 573791"/>
                <a:gd name="connsiteY1725" fmla="*/ 448477 h 560056"/>
                <a:gd name="connsiteX1726" fmla="*/ 297736 w 573791"/>
                <a:gd name="connsiteY1726" fmla="*/ 447682 h 560056"/>
                <a:gd name="connsiteX1727" fmla="*/ 291606 w 573791"/>
                <a:gd name="connsiteY1727" fmla="*/ 445639 h 560056"/>
                <a:gd name="connsiteX1728" fmla="*/ 280936 w 573791"/>
                <a:gd name="connsiteY1728" fmla="*/ 437353 h 560056"/>
                <a:gd name="connsiteX1729" fmla="*/ 279461 w 573791"/>
                <a:gd name="connsiteY1729" fmla="*/ 439056 h 560056"/>
                <a:gd name="connsiteX1730" fmla="*/ 276850 w 573791"/>
                <a:gd name="connsiteY1730" fmla="*/ 438375 h 560056"/>
                <a:gd name="connsiteX1731" fmla="*/ 270380 w 573791"/>
                <a:gd name="connsiteY1731" fmla="*/ 434288 h 560056"/>
                <a:gd name="connsiteX1732" fmla="*/ 265613 w 573791"/>
                <a:gd name="connsiteY1732" fmla="*/ 432245 h 560056"/>
                <a:gd name="connsiteX1733" fmla="*/ 263115 w 573791"/>
                <a:gd name="connsiteY1733" fmla="*/ 431904 h 560056"/>
                <a:gd name="connsiteX1734" fmla="*/ 263002 w 573791"/>
                <a:gd name="connsiteY1734" fmla="*/ 431337 h 560056"/>
                <a:gd name="connsiteX1735" fmla="*/ 263115 w 573791"/>
                <a:gd name="connsiteY1735" fmla="*/ 431110 h 560056"/>
                <a:gd name="connsiteX1736" fmla="*/ 263342 w 573791"/>
                <a:gd name="connsiteY1736" fmla="*/ 431110 h 560056"/>
                <a:gd name="connsiteX1737" fmla="*/ 263569 w 573791"/>
                <a:gd name="connsiteY1737" fmla="*/ 430996 h 560056"/>
                <a:gd name="connsiteX1738" fmla="*/ 262661 w 573791"/>
                <a:gd name="connsiteY1738" fmla="*/ 430202 h 560056"/>
                <a:gd name="connsiteX1739" fmla="*/ 262321 w 573791"/>
                <a:gd name="connsiteY1739" fmla="*/ 429294 h 560056"/>
                <a:gd name="connsiteX1740" fmla="*/ 262775 w 573791"/>
                <a:gd name="connsiteY1740" fmla="*/ 428499 h 560056"/>
                <a:gd name="connsiteX1741" fmla="*/ 264137 w 573791"/>
                <a:gd name="connsiteY1741" fmla="*/ 428158 h 560056"/>
                <a:gd name="connsiteX1742" fmla="*/ 269699 w 573791"/>
                <a:gd name="connsiteY1742" fmla="*/ 428613 h 560056"/>
                <a:gd name="connsiteX1743" fmla="*/ 271742 w 573791"/>
                <a:gd name="connsiteY1743" fmla="*/ 429748 h 560056"/>
                <a:gd name="connsiteX1744" fmla="*/ 272196 w 573791"/>
                <a:gd name="connsiteY1744" fmla="*/ 431904 h 560056"/>
                <a:gd name="connsiteX1745" fmla="*/ 274807 w 573791"/>
                <a:gd name="connsiteY1745" fmla="*/ 431564 h 560056"/>
                <a:gd name="connsiteX1746" fmla="*/ 276623 w 573791"/>
                <a:gd name="connsiteY1746" fmla="*/ 433040 h 560056"/>
                <a:gd name="connsiteX1747" fmla="*/ 278326 w 573791"/>
                <a:gd name="connsiteY1747" fmla="*/ 435310 h 560056"/>
                <a:gd name="connsiteX1748" fmla="*/ 280936 w 573791"/>
                <a:gd name="connsiteY1748" fmla="*/ 437353 h 560056"/>
                <a:gd name="connsiteX1749" fmla="*/ 211809 w 573791"/>
                <a:gd name="connsiteY1749" fmla="*/ 397170 h 560056"/>
                <a:gd name="connsiteX1750" fmla="*/ 217825 w 573791"/>
                <a:gd name="connsiteY1750" fmla="*/ 399895 h 560056"/>
                <a:gd name="connsiteX1751" fmla="*/ 212036 w 573791"/>
                <a:gd name="connsiteY1751" fmla="*/ 398192 h 560056"/>
                <a:gd name="connsiteX1752" fmla="*/ 211128 w 573791"/>
                <a:gd name="connsiteY1752" fmla="*/ 398533 h 560056"/>
                <a:gd name="connsiteX1753" fmla="*/ 210220 w 573791"/>
                <a:gd name="connsiteY1753" fmla="*/ 397397 h 560056"/>
                <a:gd name="connsiteX1754" fmla="*/ 206020 w 573791"/>
                <a:gd name="connsiteY1754" fmla="*/ 394333 h 560056"/>
                <a:gd name="connsiteX1755" fmla="*/ 204431 w 573791"/>
                <a:gd name="connsiteY1755" fmla="*/ 393538 h 560056"/>
                <a:gd name="connsiteX1756" fmla="*/ 205112 w 573791"/>
                <a:gd name="connsiteY1756" fmla="*/ 392517 h 560056"/>
                <a:gd name="connsiteX1757" fmla="*/ 205566 w 573791"/>
                <a:gd name="connsiteY1757" fmla="*/ 393198 h 560056"/>
                <a:gd name="connsiteX1758" fmla="*/ 206020 w 573791"/>
                <a:gd name="connsiteY1758" fmla="*/ 393424 h 560056"/>
                <a:gd name="connsiteX1759" fmla="*/ 208971 w 573791"/>
                <a:gd name="connsiteY1759" fmla="*/ 393765 h 560056"/>
                <a:gd name="connsiteX1760" fmla="*/ 210106 w 573791"/>
                <a:gd name="connsiteY1760" fmla="*/ 394787 h 560056"/>
                <a:gd name="connsiteX1761" fmla="*/ 210901 w 573791"/>
                <a:gd name="connsiteY1761" fmla="*/ 396035 h 560056"/>
                <a:gd name="connsiteX1762" fmla="*/ 211809 w 573791"/>
                <a:gd name="connsiteY1762" fmla="*/ 397170 h 560056"/>
                <a:gd name="connsiteX1763" fmla="*/ 171286 w 573791"/>
                <a:gd name="connsiteY1763" fmla="*/ 367885 h 560056"/>
                <a:gd name="connsiteX1764" fmla="*/ 171740 w 573791"/>
                <a:gd name="connsiteY1764" fmla="*/ 369247 h 560056"/>
                <a:gd name="connsiteX1765" fmla="*/ 179118 w 573791"/>
                <a:gd name="connsiteY1765" fmla="*/ 375263 h 560056"/>
                <a:gd name="connsiteX1766" fmla="*/ 180253 w 573791"/>
                <a:gd name="connsiteY1766" fmla="*/ 376852 h 560056"/>
                <a:gd name="connsiteX1767" fmla="*/ 181502 w 573791"/>
                <a:gd name="connsiteY1767" fmla="*/ 378214 h 560056"/>
                <a:gd name="connsiteX1768" fmla="*/ 184226 w 573791"/>
                <a:gd name="connsiteY1768" fmla="*/ 380598 h 560056"/>
                <a:gd name="connsiteX1769" fmla="*/ 183432 w 573791"/>
                <a:gd name="connsiteY1769" fmla="*/ 380030 h 560056"/>
                <a:gd name="connsiteX1770" fmla="*/ 177756 w 573791"/>
                <a:gd name="connsiteY1770" fmla="*/ 377420 h 560056"/>
                <a:gd name="connsiteX1771" fmla="*/ 175940 w 573791"/>
                <a:gd name="connsiteY1771" fmla="*/ 376171 h 560056"/>
                <a:gd name="connsiteX1772" fmla="*/ 173897 w 573791"/>
                <a:gd name="connsiteY1772" fmla="*/ 373447 h 560056"/>
                <a:gd name="connsiteX1773" fmla="*/ 171286 w 573791"/>
                <a:gd name="connsiteY1773" fmla="*/ 371517 h 560056"/>
                <a:gd name="connsiteX1774" fmla="*/ 170037 w 573791"/>
                <a:gd name="connsiteY1774" fmla="*/ 370269 h 560056"/>
                <a:gd name="connsiteX1775" fmla="*/ 168675 w 573791"/>
                <a:gd name="connsiteY1775" fmla="*/ 368453 h 560056"/>
                <a:gd name="connsiteX1776" fmla="*/ 168108 w 573791"/>
                <a:gd name="connsiteY1776" fmla="*/ 366863 h 560056"/>
                <a:gd name="connsiteX1777" fmla="*/ 169356 w 573791"/>
                <a:gd name="connsiteY1777" fmla="*/ 366069 h 560056"/>
                <a:gd name="connsiteX1778" fmla="*/ 171286 w 573791"/>
                <a:gd name="connsiteY1778" fmla="*/ 367885 h 560056"/>
                <a:gd name="connsiteX1779" fmla="*/ 175372 w 573791"/>
                <a:gd name="connsiteY1779" fmla="*/ 354491 h 560056"/>
                <a:gd name="connsiteX1780" fmla="*/ 174805 w 573791"/>
                <a:gd name="connsiteY1780" fmla="*/ 352902 h 560056"/>
                <a:gd name="connsiteX1781" fmla="*/ 172194 w 573791"/>
                <a:gd name="connsiteY1781" fmla="*/ 349950 h 560056"/>
                <a:gd name="connsiteX1782" fmla="*/ 171286 w 573791"/>
                <a:gd name="connsiteY1782" fmla="*/ 348475 h 560056"/>
                <a:gd name="connsiteX1783" fmla="*/ 173102 w 573791"/>
                <a:gd name="connsiteY1783" fmla="*/ 348475 h 560056"/>
                <a:gd name="connsiteX1784" fmla="*/ 174691 w 573791"/>
                <a:gd name="connsiteY1784" fmla="*/ 349156 h 560056"/>
                <a:gd name="connsiteX1785" fmla="*/ 179913 w 573791"/>
                <a:gd name="connsiteY1785" fmla="*/ 353129 h 560056"/>
                <a:gd name="connsiteX1786" fmla="*/ 182637 w 573791"/>
                <a:gd name="connsiteY1786" fmla="*/ 353696 h 560056"/>
                <a:gd name="connsiteX1787" fmla="*/ 183204 w 573791"/>
                <a:gd name="connsiteY1787" fmla="*/ 353923 h 560056"/>
                <a:gd name="connsiteX1788" fmla="*/ 183432 w 573791"/>
                <a:gd name="connsiteY1788" fmla="*/ 354718 h 560056"/>
                <a:gd name="connsiteX1789" fmla="*/ 183659 w 573791"/>
                <a:gd name="connsiteY1789" fmla="*/ 356988 h 560056"/>
                <a:gd name="connsiteX1790" fmla="*/ 183885 w 573791"/>
                <a:gd name="connsiteY1790" fmla="*/ 357669 h 560056"/>
                <a:gd name="connsiteX1791" fmla="*/ 184453 w 573791"/>
                <a:gd name="connsiteY1791" fmla="*/ 358350 h 560056"/>
                <a:gd name="connsiteX1792" fmla="*/ 185815 w 573791"/>
                <a:gd name="connsiteY1792" fmla="*/ 358918 h 560056"/>
                <a:gd name="connsiteX1793" fmla="*/ 186610 w 573791"/>
                <a:gd name="connsiteY1793" fmla="*/ 359372 h 560056"/>
                <a:gd name="connsiteX1794" fmla="*/ 187405 w 573791"/>
                <a:gd name="connsiteY1794" fmla="*/ 360280 h 560056"/>
                <a:gd name="connsiteX1795" fmla="*/ 188199 w 573791"/>
                <a:gd name="connsiteY1795" fmla="*/ 361756 h 560056"/>
                <a:gd name="connsiteX1796" fmla="*/ 188880 w 573791"/>
                <a:gd name="connsiteY1796" fmla="*/ 363344 h 560056"/>
                <a:gd name="connsiteX1797" fmla="*/ 189220 w 573791"/>
                <a:gd name="connsiteY1797" fmla="*/ 364934 h 560056"/>
                <a:gd name="connsiteX1798" fmla="*/ 188539 w 573791"/>
                <a:gd name="connsiteY1798" fmla="*/ 364480 h 560056"/>
                <a:gd name="connsiteX1799" fmla="*/ 187858 w 573791"/>
                <a:gd name="connsiteY1799" fmla="*/ 364253 h 560056"/>
                <a:gd name="connsiteX1800" fmla="*/ 187064 w 573791"/>
                <a:gd name="connsiteY1800" fmla="*/ 364139 h 560056"/>
                <a:gd name="connsiteX1801" fmla="*/ 186269 w 573791"/>
                <a:gd name="connsiteY1801" fmla="*/ 364026 h 560056"/>
                <a:gd name="connsiteX1802" fmla="*/ 185475 w 573791"/>
                <a:gd name="connsiteY1802" fmla="*/ 363799 h 560056"/>
                <a:gd name="connsiteX1803" fmla="*/ 185134 w 573791"/>
                <a:gd name="connsiteY1803" fmla="*/ 363231 h 560056"/>
                <a:gd name="connsiteX1804" fmla="*/ 184907 w 573791"/>
                <a:gd name="connsiteY1804" fmla="*/ 362663 h 560056"/>
                <a:gd name="connsiteX1805" fmla="*/ 184567 w 573791"/>
                <a:gd name="connsiteY1805" fmla="*/ 362209 h 560056"/>
                <a:gd name="connsiteX1806" fmla="*/ 182070 w 573791"/>
                <a:gd name="connsiteY1806" fmla="*/ 361415 h 560056"/>
                <a:gd name="connsiteX1807" fmla="*/ 180821 w 573791"/>
                <a:gd name="connsiteY1807" fmla="*/ 360734 h 560056"/>
                <a:gd name="connsiteX1808" fmla="*/ 180026 w 573791"/>
                <a:gd name="connsiteY1808" fmla="*/ 359372 h 560056"/>
                <a:gd name="connsiteX1809" fmla="*/ 180480 w 573791"/>
                <a:gd name="connsiteY1809" fmla="*/ 359031 h 560056"/>
                <a:gd name="connsiteX1810" fmla="*/ 180707 w 573791"/>
                <a:gd name="connsiteY1810" fmla="*/ 358464 h 560056"/>
                <a:gd name="connsiteX1811" fmla="*/ 179459 w 573791"/>
                <a:gd name="connsiteY1811" fmla="*/ 357896 h 560056"/>
                <a:gd name="connsiteX1812" fmla="*/ 177756 w 573791"/>
                <a:gd name="connsiteY1812" fmla="*/ 356761 h 560056"/>
                <a:gd name="connsiteX1813" fmla="*/ 176167 w 573791"/>
                <a:gd name="connsiteY1813" fmla="*/ 355399 h 560056"/>
                <a:gd name="connsiteX1814" fmla="*/ 175372 w 573791"/>
                <a:gd name="connsiteY1814" fmla="*/ 354491 h 560056"/>
                <a:gd name="connsiteX1815" fmla="*/ 170605 w 573791"/>
                <a:gd name="connsiteY1815" fmla="*/ 347567 h 560056"/>
                <a:gd name="connsiteX1816" fmla="*/ 169356 w 573791"/>
                <a:gd name="connsiteY1816" fmla="*/ 346204 h 560056"/>
                <a:gd name="connsiteX1817" fmla="*/ 168448 w 573791"/>
                <a:gd name="connsiteY1817" fmla="*/ 344389 h 560056"/>
                <a:gd name="connsiteX1818" fmla="*/ 167540 w 573791"/>
                <a:gd name="connsiteY1818" fmla="*/ 343253 h 560056"/>
                <a:gd name="connsiteX1819" fmla="*/ 166518 w 573791"/>
                <a:gd name="connsiteY1819" fmla="*/ 343934 h 560056"/>
                <a:gd name="connsiteX1820" fmla="*/ 165951 w 573791"/>
                <a:gd name="connsiteY1820" fmla="*/ 343934 h 560056"/>
                <a:gd name="connsiteX1821" fmla="*/ 165837 w 573791"/>
                <a:gd name="connsiteY1821" fmla="*/ 343367 h 560056"/>
                <a:gd name="connsiteX1822" fmla="*/ 165611 w 573791"/>
                <a:gd name="connsiteY1822" fmla="*/ 343026 h 560056"/>
                <a:gd name="connsiteX1823" fmla="*/ 165384 w 573791"/>
                <a:gd name="connsiteY1823" fmla="*/ 342686 h 560056"/>
                <a:gd name="connsiteX1824" fmla="*/ 165156 w 573791"/>
                <a:gd name="connsiteY1824" fmla="*/ 342118 h 560056"/>
                <a:gd name="connsiteX1825" fmla="*/ 164248 w 573791"/>
                <a:gd name="connsiteY1825" fmla="*/ 343594 h 560056"/>
                <a:gd name="connsiteX1826" fmla="*/ 162319 w 573791"/>
                <a:gd name="connsiteY1826" fmla="*/ 342118 h 560056"/>
                <a:gd name="connsiteX1827" fmla="*/ 160276 w 573791"/>
                <a:gd name="connsiteY1827" fmla="*/ 339735 h 560056"/>
                <a:gd name="connsiteX1828" fmla="*/ 157665 w 573791"/>
                <a:gd name="connsiteY1828" fmla="*/ 337578 h 560056"/>
                <a:gd name="connsiteX1829" fmla="*/ 154260 w 573791"/>
                <a:gd name="connsiteY1829" fmla="*/ 333378 h 560056"/>
                <a:gd name="connsiteX1830" fmla="*/ 152443 w 573791"/>
                <a:gd name="connsiteY1830" fmla="*/ 332016 h 560056"/>
                <a:gd name="connsiteX1831" fmla="*/ 152670 w 573791"/>
                <a:gd name="connsiteY1831" fmla="*/ 331562 h 560056"/>
                <a:gd name="connsiteX1832" fmla="*/ 152670 w 573791"/>
                <a:gd name="connsiteY1832" fmla="*/ 331448 h 560056"/>
                <a:gd name="connsiteX1833" fmla="*/ 152784 w 573791"/>
                <a:gd name="connsiteY1833" fmla="*/ 331448 h 560056"/>
                <a:gd name="connsiteX1834" fmla="*/ 153124 w 573791"/>
                <a:gd name="connsiteY1834" fmla="*/ 331221 h 560056"/>
                <a:gd name="connsiteX1835" fmla="*/ 152784 w 573791"/>
                <a:gd name="connsiteY1835" fmla="*/ 330427 h 560056"/>
                <a:gd name="connsiteX1836" fmla="*/ 151876 w 573791"/>
                <a:gd name="connsiteY1836" fmla="*/ 328384 h 560056"/>
                <a:gd name="connsiteX1837" fmla="*/ 167767 w 573791"/>
                <a:gd name="connsiteY1837" fmla="*/ 341324 h 560056"/>
                <a:gd name="connsiteX1838" fmla="*/ 169810 w 573791"/>
                <a:gd name="connsiteY1838" fmla="*/ 343934 h 560056"/>
                <a:gd name="connsiteX1839" fmla="*/ 170605 w 573791"/>
                <a:gd name="connsiteY1839" fmla="*/ 347567 h 560056"/>
                <a:gd name="connsiteX1840" fmla="*/ 130763 w 573791"/>
                <a:gd name="connsiteY1840" fmla="*/ 330086 h 560056"/>
                <a:gd name="connsiteX1841" fmla="*/ 131558 w 573791"/>
                <a:gd name="connsiteY1841" fmla="*/ 329518 h 560056"/>
                <a:gd name="connsiteX1842" fmla="*/ 132239 w 573791"/>
                <a:gd name="connsiteY1842" fmla="*/ 329518 h 560056"/>
                <a:gd name="connsiteX1843" fmla="*/ 132920 w 573791"/>
                <a:gd name="connsiteY1843" fmla="*/ 330086 h 560056"/>
                <a:gd name="connsiteX1844" fmla="*/ 133487 w 573791"/>
                <a:gd name="connsiteY1844" fmla="*/ 331108 h 560056"/>
                <a:gd name="connsiteX1845" fmla="*/ 132239 w 573791"/>
                <a:gd name="connsiteY1845" fmla="*/ 331562 h 560056"/>
                <a:gd name="connsiteX1846" fmla="*/ 130196 w 573791"/>
                <a:gd name="connsiteY1846" fmla="*/ 330881 h 560056"/>
                <a:gd name="connsiteX1847" fmla="*/ 128720 w 573791"/>
                <a:gd name="connsiteY1847" fmla="*/ 329405 h 560056"/>
                <a:gd name="connsiteX1848" fmla="*/ 128947 w 573791"/>
                <a:gd name="connsiteY1848" fmla="*/ 327249 h 560056"/>
                <a:gd name="connsiteX1849" fmla="*/ 129401 w 573791"/>
                <a:gd name="connsiteY1849" fmla="*/ 328724 h 560056"/>
                <a:gd name="connsiteX1850" fmla="*/ 130196 w 573791"/>
                <a:gd name="connsiteY1850" fmla="*/ 329632 h 560056"/>
                <a:gd name="connsiteX1851" fmla="*/ 130763 w 573791"/>
                <a:gd name="connsiteY1851" fmla="*/ 330086 h 560056"/>
                <a:gd name="connsiteX1852" fmla="*/ 160049 w 573791"/>
                <a:gd name="connsiteY1852" fmla="*/ 356761 h 560056"/>
                <a:gd name="connsiteX1853" fmla="*/ 167086 w 573791"/>
                <a:gd name="connsiteY1853" fmla="*/ 361756 h 560056"/>
                <a:gd name="connsiteX1854" fmla="*/ 167427 w 573791"/>
                <a:gd name="connsiteY1854" fmla="*/ 363344 h 560056"/>
                <a:gd name="connsiteX1855" fmla="*/ 165043 w 573791"/>
                <a:gd name="connsiteY1855" fmla="*/ 364139 h 560056"/>
                <a:gd name="connsiteX1856" fmla="*/ 160162 w 573791"/>
                <a:gd name="connsiteY1856" fmla="*/ 360280 h 560056"/>
                <a:gd name="connsiteX1857" fmla="*/ 159027 w 573791"/>
                <a:gd name="connsiteY1857" fmla="*/ 360620 h 560056"/>
                <a:gd name="connsiteX1858" fmla="*/ 159481 w 573791"/>
                <a:gd name="connsiteY1858" fmla="*/ 361074 h 560056"/>
                <a:gd name="connsiteX1859" fmla="*/ 159708 w 573791"/>
                <a:gd name="connsiteY1859" fmla="*/ 361756 h 560056"/>
                <a:gd name="connsiteX1860" fmla="*/ 160162 w 573791"/>
                <a:gd name="connsiteY1860" fmla="*/ 362437 h 560056"/>
                <a:gd name="connsiteX1861" fmla="*/ 162546 w 573791"/>
                <a:gd name="connsiteY1861" fmla="*/ 364253 h 560056"/>
                <a:gd name="connsiteX1862" fmla="*/ 163113 w 573791"/>
                <a:gd name="connsiteY1862" fmla="*/ 364820 h 560056"/>
                <a:gd name="connsiteX1863" fmla="*/ 163908 w 573791"/>
                <a:gd name="connsiteY1863" fmla="*/ 365388 h 560056"/>
                <a:gd name="connsiteX1864" fmla="*/ 164703 w 573791"/>
                <a:gd name="connsiteY1864" fmla="*/ 365274 h 560056"/>
                <a:gd name="connsiteX1865" fmla="*/ 165270 w 573791"/>
                <a:gd name="connsiteY1865" fmla="*/ 365388 h 560056"/>
                <a:gd name="connsiteX1866" fmla="*/ 165497 w 573791"/>
                <a:gd name="connsiteY1866" fmla="*/ 366523 h 560056"/>
                <a:gd name="connsiteX1867" fmla="*/ 165043 w 573791"/>
                <a:gd name="connsiteY1867" fmla="*/ 367204 h 560056"/>
                <a:gd name="connsiteX1868" fmla="*/ 164135 w 573791"/>
                <a:gd name="connsiteY1868" fmla="*/ 366636 h 560056"/>
                <a:gd name="connsiteX1869" fmla="*/ 163227 w 573791"/>
                <a:gd name="connsiteY1869" fmla="*/ 365728 h 560056"/>
                <a:gd name="connsiteX1870" fmla="*/ 163000 w 573791"/>
                <a:gd name="connsiteY1870" fmla="*/ 365274 h 560056"/>
                <a:gd name="connsiteX1871" fmla="*/ 159481 w 573791"/>
                <a:gd name="connsiteY1871" fmla="*/ 363231 h 560056"/>
                <a:gd name="connsiteX1872" fmla="*/ 158005 w 573791"/>
                <a:gd name="connsiteY1872" fmla="*/ 361982 h 560056"/>
                <a:gd name="connsiteX1873" fmla="*/ 156530 w 573791"/>
                <a:gd name="connsiteY1873" fmla="*/ 360280 h 560056"/>
                <a:gd name="connsiteX1874" fmla="*/ 152670 w 573791"/>
                <a:gd name="connsiteY1874" fmla="*/ 354377 h 560056"/>
                <a:gd name="connsiteX1875" fmla="*/ 150287 w 573791"/>
                <a:gd name="connsiteY1875" fmla="*/ 351539 h 560056"/>
                <a:gd name="connsiteX1876" fmla="*/ 146427 w 573791"/>
                <a:gd name="connsiteY1876" fmla="*/ 343253 h 560056"/>
                <a:gd name="connsiteX1877" fmla="*/ 144498 w 573791"/>
                <a:gd name="connsiteY1877" fmla="*/ 341324 h 560056"/>
                <a:gd name="connsiteX1878" fmla="*/ 141773 w 573791"/>
                <a:gd name="connsiteY1878" fmla="*/ 340075 h 560056"/>
                <a:gd name="connsiteX1879" fmla="*/ 133487 w 573791"/>
                <a:gd name="connsiteY1879" fmla="*/ 331335 h 560056"/>
                <a:gd name="connsiteX1880" fmla="*/ 133260 w 573791"/>
                <a:gd name="connsiteY1880" fmla="*/ 329859 h 560056"/>
                <a:gd name="connsiteX1881" fmla="*/ 132806 w 573791"/>
                <a:gd name="connsiteY1881" fmla="*/ 328611 h 560056"/>
                <a:gd name="connsiteX1882" fmla="*/ 131558 w 573791"/>
                <a:gd name="connsiteY1882" fmla="*/ 326681 h 560056"/>
                <a:gd name="connsiteX1883" fmla="*/ 132125 w 573791"/>
                <a:gd name="connsiteY1883" fmla="*/ 326567 h 560056"/>
                <a:gd name="connsiteX1884" fmla="*/ 132579 w 573791"/>
                <a:gd name="connsiteY1884" fmla="*/ 326681 h 560056"/>
                <a:gd name="connsiteX1885" fmla="*/ 132920 w 573791"/>
                <a:gd name="connsiteY1885" fmla="*/ 326681 h 560056"/>
                <a:gd name="connsiteX1886" fmla="*/ 134850 w 573791"/>
                <a:gd name="connsiteY1886" fmla="*/ 328951 h 560056"/>
                <a:gd name="connsiteX1887" fmla="*/ 140298 w 573791"/>
                <a:gd name="connsiteY1887" fmla="*/ 333264 h 560056"/>
                <a:gd name="connsiteX1888" fmla="*/ 140752 w 573791"/>
                <a:gd name="connsiteY1888" fmla="*/ 334172 h 560056"/>
                <a:gd name="connsiteX1889" fmla="*/ 141206 w 573791"/>
                <a:gd name="connsiteY1889" fmla="*/ 335421 h 560056"/>
                <a:gd name="connsiteX1890" fmla="*/ 141773 w 573791"/>
                <a:gd name="connsiteY1890" fmla="*/ 336443 h 560056"/>
                <a:gd name="connsiteX1891" fmla="*/ 142568 w 573791"/>
                <a:gd name="connsiteY1891" fmla="*/ 336897 h 560056"/>
                <a:gd name="connsiteX1892" fmla="*/ 143930 w 573791"/>
                <a:gd name="connsiteY1892" fmla="*/ 337351 h 560056"/>
                <a:gd name="connsiteX1893" fmla="*/ 144838 w 573791"/>
                <a:gd name="connsiteY1893" fmla="*/ 338145 h 560056"/>
                <a:gd name="connsiteX1894" fmla="*/ 145633 w 573791"/>
                <a:gd name="connsiteY1894" fmla="*/ 338599 h 560056"/>
                <a:gd name="connsiteX1895" fmla="*/ 146995 w 573791"/>
                <a:gd name="connsiteY1895" fmla="*/ 337918 h 560056"/>
                <a:gd name="connsiteX1896" fmla="*/ 146541 w 573791"/>
                <a:gd name="connsiteY1896" fmla="*/ 339280 h 560056"/>
                <a:gd name="connsiteX1897" fmla="*/ 146314 w 573791"/>
                <a:gd name="connsiteY1897" fmla="*/ 339735 h 560056"/>
                <a:gd name="connsiteX1898" fmla="*/ 147676 w 573791"/>
                <a:gd name="connsiteY1898" fmla="*/ 339962 h 560056"/>
                <a:gd name="connsiteX1899" fmla="*/ 148470 w 573791"/>
                <a:gd name="connsiteY1899" fmla="*/ 340756 h 560056"/>
                <a:gd name="connsiteX1900" fmla="*/ 148811 w 573791"/>
                <a:gd name="connsiteY1900" fmla="*/ 342118 h 560056"/>
                <a:gd name="connsiteX1901" fmla="*/ 148925 w 573791"/>
                <a:gd name="connsiteY1901" fmla="*/ 343934 h 560056"/>
                <a:gd name="connsiteX1902" fmla="*/ 149265 w 573791"/>
                <a:gd name="connsiteY1902" fmla="*/ 345637 h 560056"/>
                <a:gd name="connsiteX1903" fmla="*/ 150173 w 573791"/>
                <a:gd name="connsiteY1903" fmla="*/ 346999 h 560056"/>
                <a:gd name="connsiteX1904" fmla="*/ 154714 w 573791"/>
                <a:gd name="connsiteY1904" fmla="*/ 351994 h 560056"/>
                <a:gd name="connsiteX1905" fmla="*/ 155735 w 573791"/>
                <a:gd name="connsiteY1905" fmla="*/ 352561 h 560056"/>
                <a:gd name="connsiteX1906" fmla="*/ 157211 w 573791"/>
                <a:gd name="connsiteY1906" fmla="*/ 352788 h 560056"/>
                <a:gd name="connsiteX1907" fmla="*/ 157551 w 573791"/>
                <a:gd name="connsiteY1907" fmla="*/ 353469 h 560056"/>
                <a:gd name="connsiteX1908" fmla="*/ 160049 w 573791"/>
                <a:gd name="connsiteY1908" fmla="*/ 356761 h 560056"/>
                <a:gd name="connsiteX1909" fmla="*/ 134055 w 573791"/>
                <a:gd name="connsiteY1909" fmla="*/ 274353 h 560056"/>
                <a:gd name="connsiteX1910" fmla="*/ 133033 w 573791"/>
                <a:gd name="connsiteY1910" fmla="*/ 273445 h 560056"/>
                <a:gd name="connsiteX1911" fmla="*/ 122931 w 573791"/>
                <a:gd name="connsiteY1911" fmla="*/ 260959 h 560056"/>
                <a:gd name="connsiteX1912" fmla="*/ 121228 w 573791"/>
                <a:gd name="connsiteY1912" fmla="*/ 258008 h 560056"/>
                <a:gd name="connsiteX1913" fmla="*/ 120207 w 573791"/>
                <a:gd name="connsiteY1913" fmla="*/ 254943 h 560056"/>
                <a:gd name="connsiteX1914" fmla="*/ 120661 w 573791"/>
                <a:gd name="connsiteY1914" fmla="*/ 254943 h 560056"/>
                <a:gd name="connsiteX1915" fmla="*/ 121001 w 573791"/>
                <a:gd name="connsiteY1915" fmla="*/ 255170 h 560056"/>
                <a:gd name="connsiteX1916" fmla="*/ 124747 w 573791"/>
                <a:gd name="connsiteY1916" fmla="*/ 259483 h 560056"/>
                <a:gd name="connsiteX1917" fmla="*/ 131104 w 573791"/>
                <a:gd name="connsiteY1917" fmla="*/ 268904 h 560056"/>
                <a:gd name="connsiteX1918" fmla="*/ 134850 w 573791"/>
                <a:gd name="connsiteY1918" fmla="*/ 271742 h 560056"/>
                <a:gd name="connsiteX1919" fmla="*/ 134509 w 573791"/>
                <a:gd name="connsiteY1919" fmla="*/ 267770 h 560056"/>
                <a:gd name="connsiteX1920" fmla="*/ 136779 w 573791"/>
                <a:gd name="connsiteY1920" fmla="*/ 267656 h 560056"/>
                <a:gd name="connsiteX1921" fmla="*/ 140071 w 573791"/>
                <a:gd name="connsiteY1921" fmla="*/ 269813 h 560056"/>
                <a:gd name="connsiteX1922" fmla="*/ 142795 w 573791"/>
                <a:gd name="connsiteY1922" fmla="*/ 272650 h 560056"/>
                <a:gd name="connsiteX1923" fmla="*/ 144952 w 573791"/>
                <a:gd name="connsiteY1923" fmla="*/ 276283 h 560056"/>
                <a:gd name="connsiteX1924" fmla="*/ 146427 w 573791"/>
                <a:gd name="connsiteY1924" fmla="*/ 277758 h 560056"/>
                <a:gd name="connsiteX1925" fmla="*/ 150060 w 573791"/>
                <a:gd name="connsiteY1925" fmla="*/ 278893 h 560056"/>
                <a:gd name="connsiteX1926" fmla="*/ 151081 w 573791"/>
                <a:gd name="connsiteY1926" fmla="*/ 280483 h 560056"/>
                <a:gd name="connsiteX1927" fmla="*/ 151989 w 573791"/>
                <a:gd name="connsiteY1927" fmla="*/ 282526 h 560056"/>
                <a:gd name="connsiteX1928" fmla="*/ 153352 w 573791"/>
                <a:gd name="connsiteY1928" fmla="*/ 284796 h 560056"/>
                <a:gd name="connsiteX1929" fmla="*/ 151422 w 573791"/>
                <a:gd name="connsiteY1929" fmla="*/ 284455 h 560056"/>
                <a:gd name="connsiteX1930" fmla="*/ 148698 w 573791"/>
                <a:gd name="connsiteY1930" fmla="*/ 282185 h 560056"/>
                <a:gd name="connsiteX1931" fmla="*/ 146654 w 573791"/>
                <a:gd name="connsiteY1931" fmla="*/ 281958 h 560056"/>
                <a:gd name="connsiteX1932" fmla="*/ 147108 w 573791"/>
                <a:gd name="connsiteY1932" fmla="*/ 280596 h 560056"/>
                <a:gd name="connsiteX1933" fmla="*/ 147335 w 573791"/>
                <a:gd name="connsiteY1933" fmla="*/ 280028 h 560056"/>
                <a:gd name="connsiteX1934" fmla="*/ 143363 w 573791"/>
                <a:gd name="connsiteY1934" fmla="*/ 277645 h 560056"/>
                <a:gd name="connsiteX1935" fmla="*/ 141433 w 573791"/>
                <a:gd name="connsiteY1935" fmla="*/ 276964 h 560056"/>
                <a:gd name="connsiteX1936" fmla="*/ 140411 w 573791"/>
                <a:gd name="connsiteY1936" fmla="*/ 276169 h 560056"/>
                <a:gd name="connsiteX1937" fmla="*/ 139049 w 573791"/>
                <a:gd name="connsiteY1937" fmla="*/ 275488 h 560056"/>
                <a:gd name="connsiteX1938" fmla="*/ 137347 w 573791"/>
                <a:gd name="connsiteY1938" fmla="*/ 275488 h 560056"/>
                <a:gd name="connsiteX1939" fmla="*/ 137347 w 573791"/>
                <a:gd name="connsiteY1939" fmla="*/ 276396 h 560056"/>
                <a:gd name="connsiteX1940" fmla="*/ 142682 w 573791"/>
                <a:gd name="connsiteY1940" fmla="*/ 279347 h 560056"/>
                <a:gd name="connsiteX1941" fmla="*/ 150627 w 573791"/>
                <a:gd name="connsiteY1941" fmla="*/ 290812 h 560056"/>
                <a:gd name="connsiteX1942" fmla="*/ 155395 w 573791"/>
                <a:gd name="connsiteY1942" fmla="*/ 294104 h 560056"/>
                <a:gd name="connsiteX1943" fmla="*/ 153805 w 573791"/>
                <a:gd name="connsiteY1943" fmla="*/ 292855 h 560056"/>
                <a:gd name="connsiteX1944" fmla="*/ 152216 w 573791"/>
                <a:gd name="connsiteY1944" fmla="*/ 291039 h 560056"/>
                <a:gd name="connsiteX1945" fmla="*/ 150854 w 573791"/>
                <a:gd name="connsiteY1945" fmla="*/ 288655 h 560056"/>
                <a:gd name="connsiteX1946" fmla="*/ 149946 w 573791"/>
                <a:gd name="connsiteY1946" fmla="*/ 285818 h 560056"/>
                <a:gd name="connsiteX1947" fmla="*/ 154033 w 573791"/>
                <a:gd name="connsiteY1947" fmla="*/ 287861 h 560056"/>
                <a:gd name="connsiteX1948" fmla="*/ 163113 w 573791"/>
                <a:gd name="connsiteY1948" fmla="*/ 297395 h 560056"/>
                <a:gd name="connsiteX1949" fmla="*/ 165270 w 573791"/>
                <a:gd name="connsiteY1949" fmla="*/ 298757 h 560056"/>
                <a:gd name="connsiteX1950" fmla="*/ 166632 w 573791"/>
                <a:gd name="connsiteY1950" fmla="*/ 300347 h 560056"/>
                <a:gd name="connsiteX1951" fmla="*/ 169356 w 573791"/>
                <a:gd name="connsiteY1951" fmla="*/ 302844 h 560056"/>
                <a:gd name="connsiteX1952" fmla="*/ 170605 w 573791"/>
                <a:gd name="connsiteY1952" fmla="*/ 304319 h 560056"/>
                <a:gd name="connsiteX1953" fmla="*/ 168789 w 573791"/>
                <a:gd name="connsiteY1953" fmla="*/ 304887 h 560056"/>
                <a:gd name="connsiteX1954" fmla="*/ 166518 w 573791"/>
                <a:gd name="connsiteY1954" fmla="*/ 303525 h 560056"/>
                <a:gd name="connsiteX1955" fmla="*/ 164135 w 573791"/>
                <a:gd name="connsiteY1955" fmla="*/ 301709 h 560056"/>
                <a:gd name="connsiteX1956" fmla="*/ 161978 w 573791"/>
                <a:gd name="connsiteY1956" fmla="*/ 300687 h 560056"/>
                <a:gd name="connsiteX1957" fmla="*/ 161978 w 573791"/>
                <a:gd name="connsiteY1957" fmla="*/ 301595 h 560056"/>
                <a:gd name="connsiteX1958" fmla="*/ 163681 w 573791"/>
                <a:gd name="connsiteY1958" fmla="*/ 301936 h 560056"/>
                <a:gd name="connsiteX1959" fmla="*/ 165384 w 573791"/>
                <a:gd name="connsiteY1959" fmla="*/ 303071 h 560056"/>
                <a:gd name="connsiteX1960" fmla="*/ 166859 w 573791"/>
                <a:gd name="connsiteY1960" fmla="*/ 304660 h 560056"/>
                <a:gd name="connsiteX1961" fmla="*/ 167994 w 573791"/>
                <a:gd name="connsiteY1961" fmla="*/ 306249 h 560056"/>
                <a:gd name="connsiteX1962" fmla="*/ 165951 w 573791"/>
                <a:gd name="connsiteY1962" fmla="*/ 306249 h 560056"/>
                <a:gd name="connsiteX1963" fmla="*/ 166065 w 573791"/>
                <a:gd name="connsiteY1963" fmla="*/ 307044 h 560056"/>
                <a:gd name="connsiteX1964" fmla="*/ 166292 w 573791"/>
                <a:gd name="connsiteY1964" fmla="*/ 307498 h 560056"/>
                <a:gd name="connsiteX1965" fmla="*/ 166632 w 573791"/>
                <a:gd name="connsiteY1965" fmla="*/ 307838 h 560056"/>
                <a:gd name="connsiteX1966" fmla="*/ 167086 w 573791"/>
                <a:gd name="connsiteY1966" fmla="*/ 308179 h 560056"/>
                <a:gd name="connsiteX1967" fmla="*/ 165043 w 573791"/>
                <a:gd name="connsiteY1967" fmla="*/ 307611 h 560056"/>
                <a:gd name="connsiteX1968" fmla="*/ 160730 w 573791"/>
                <a:gd name="connsiteY1968" fmla="*/ 305682 h 560056"/>
                <a:gd name="connsiteX1969" fmla="*/ 158459 w 573791"/>
                <a:gd name="connsiteY1969" fmla="*/ 305454 h 560056"/>
                <a:gd name="connsiteX1970" fmla="*/ 158459 w 573791"/>
                <a:gd name="connsiteY1970" fmla="*/ 306249 h 560056"/>
                <a:gd name="connsiteX1971" fmla="*/ 162432 w 573791"/>
                <a:gd name="connsiteY1971" fmla="*/ 309087 h 560056"/>
                <a:gd name="connsiteX1972" fmla="*/ 162432 w 573791"/>
                <a:gd name="connsiteY1972" fmla="*/ 309882 h 560056"/>
                <a:gd name="connsiteX1973" fmla="*/ 160162 w 573791"/>
                <a:gd name="connsiteY1973" fmla="*/ 309314 h 560056"/>
                <a:gd name="connsiteX1974" fmla="*/ 158119 w 573791"/>
                <a:gd name="connsiteY1974" fmla="*/ 308179 h 560056"/>
                <a:gd name="connsiteX1975" fmla="*/ 156416 w 573791"/>
                <a:gd name="connsiteY1975" fmla="*/ 306476 h 560056"/>
                <a:gd name="connsiteX1976" fmla="*/ 155054 w 573791"/>
                <a:gd name="connsiteY1976" fmla="*/ 304433 h 560056"/>
                <a:gd name="connsiteX1977" fmla="*/ 155054 w 573791"/>
                <a:gd name="connsiteY1977" fmla="*/ 303638 h 560056"/>
                <a:gd name="connsiteX1978" fmla="*/ 156416 w 573791"/>
                <a:gd name="connsiteY1978" fmla="*/ 303638 h 560056"/>
                <a:gd name="connsiteX1979" fmla="*/ 156416 w 573791"/>
                <a:gd name="connsiteY1979" fmla="*/ 302617 h 560056"/>
                <a:gd name="connsiteX1980" fmla="*/ 155622 w 573791"/>
                <a:gd name="connsiteY1980" fmla="*/ 302163 h 560056"/>
                <a:gd name="connsiteX1981" fmla="*/ 155167 w 573791"/>
                <a:gd name="connsiteY1981" fmla="*/ 301595 h 560056"/>
                <a:gd name="connsiteX1982" fmla="*/ 154373 w 573791"/>
                <a:gd name="connsiteY1982" fmla="*/ 299893 h 560056"/>
                <a:gd name="connsiteX1983" fmla="*/ 155395 w 573791"/>
                <a:gd name="connsiteY1983" fmla="*/ 300006 h 560056"/>
                <a:gd name="connsiteX1984" fmla="*/ 156076 w 573791"/>
                <a:gd name="connsiteY1984" fmla="*/ 299779 h 560056"/>
                <a:gd name="connsiteX1985" fmla="*/ 156530 w 573791"/>
                <a:gd name="connsiteY1985" fmla="*/ 299212 h 560056"/>
                <a:gd name="connsiteX1986" fmla="*/ 156984 w 573791"/>
                <a:gd name="connsiteY1986" fmla="*/ 298190 h 560056"/>
                <a:gd name="connsiteX1987" fmla="*/ 154486 w 573791"/>
                <a:gd name="connsiteY1987" fmla="*/ 296601 h 560056"/>
                <a:gd name="connsiteX1988" fmla="*/ 153692 w 573791"/>
                <a:gd name="connsiteY1988" fmla="*/ 296260 h 560056"/>
                <a:gd name="connsiteX1989" fmla="*/ 152784 w 573791"/>
                <a:gd name="connsiteY1989" fmla="*/ 296374 h 560056"/>
                <a:gd name="connsiteX1990" fmla="*/ 151308 w 573791"/>
                <a:gd name="connsiteY1990" fmla="*/ 297169 h 560056"/>
                <a:gd name="connsiteX1991" fmla="*/ 150400 w 573791"/>
                <a:gd name="connsiteY1991" fmla="*/ 297055 h 560056"/>
                <a:gd name="connsiteX1992" fmla="*/ 149379 w 573791"/>
                <a:gd name="connsiteY1992" fmla="*/ 295920 h 560056"/>
                <a:gd name="connsiteX1993" fmla="*/ 147676 w 573791"/>
                <a:gd name="connsiteY1993" fmla="*/ 292287 h 560056"/>
                <a:gd name="connsiteX1994" fmla="*/ 141660 w 573791"/>
                <a:gd name="connsiteY1994" fmla="*/ 287293 h 560056"/>
                <a:gd name="connsiteX1995" fmla="*/ 140752 w 573791"/>
                <a:gd name="connsiteY1995" fmla="*/ 287066 h 560056"/>
                <a:gd name="connsiteX1996" fmla="*/ 135644 w 573791"/>
                <a:gd name="connsiteY1996" fmla="*/ 284001 h 560056"/>
                <a:gd name="connsiteX1997" fmla="*/ 135644 w 573791"/>
                <a:gd name="connsiteY1997" fmla="*/ 283207 h 560056"/>
                <a:gd name="connsiteX1998" fmla="*/ 136212 w 573791"/>
                <a:gd name="connsiteY1998" fmla="*/ 282980 h 560056"/>
                <a:gd name="connsiteX1999" fmla="*/ 137120 w 573791"/>
                <a:gd name="connsiteY1999" fmla="*/ 282412 h 560056"/>
                <a:gd name="connsiteX2000" fmla="*/ 137687 w 573791"/>
                <a:gd name="connsiteY2000" fmla="*/ 282185 h 560056"/>
                <a:gd name="connsiteX2001" fmla="*/ 136438 w 573791"/>
                <a:gd name="connsiteY2001" fmla="*/ 279915 h 560056"/>
                <a:gd name="connsiteX2002" fmla="*/ 133601 w 573791"/>
                <a:gd name="connsiteY2002" fmla="*/ 275829 h 560056"/>
                <a:gd name="connsiteX2003" fmla="*/ 134055 w 573791"/>
                <a:gd name="connsiteY2003" fmla="*/ 274353 h 560056"/>
                <a:gd name="connsiteX2004" fmla="*/ 92170 w 573791"/>
                <a:gd name="connsiteY2004" fmla="*/ 273558 h 560056"/>
                <a:gd name="connsiteX2005" fmla="*/ 100002 w 573791"/>
                <a:gd name="connsiteY2005" fmla="*/ 281958 h 560056"/>
                <a:gd name="connsiteX2006" fmla="*/ 100797 w 573791"/>
                <a:gd name="connsiteY2006" fmla="*/ 284569 h 560056"/>
                <a:gd name="connsiteX2007" fmla="*/ 98640 w 573791"/>
                <a:gd name="connsiteY2007" fmla="*/ 284796 h 560056"/>
                <a:gd name="connsiteX2008" fmla="*/ 96029 w 573791"/>
                <a:gd name="connsiteY2008" fmla="*/ 282299 h 560056"/>
                <a:gd name="connsiteX2009" fmla="*/ 92851 w 573791"/>
                <a:gd name="connsiteY2009" fmla="*/ 278099 h 560056"/>
                <a:gd name="connsiteX2010" fmla="*/ 91489 w 573791"/>
                <a:gd name="connsiteY2010" fmla="*/ 277191 h 560056"/>
                <a:gd name="connsiteX2011" fmla="*/ 91489 w 573791"/>
                <a:gd name="connsiteY2011" fmla="*/ 276283 h 560056"/>
                <a:gd name="connsiteX2012" fmla="*/ 93532 w 573791"/>
                <a:gd name="connsiteY2012" fmla="*/ 276850 h 560056"/>
                <a:gd name="connsiteX2013" fmla="*/ 94213 w 573791"/>
                <a:gd name="connsiteY2013" fmla="*/ 277191 h 560056"/>
                <a:gd name="connsiteX2014" fmla="*/ 91489 w 573791"/>
                <a:gd name="connsiteY2014" fmla="*/ 273672 h 560056"/>
                <a:gd name="connsiteX2015" fmla="*/ 90013 w 573791"/>
                <a:gd name="connsiteY2015" fmla="*/ 272423 h 560056"/>
                <a:gd name="connsiteX2016" fmla="*/ 88197 w 573791"/>
                <a:gd name="connsiteY2016" fmla="*/ 271629 h 560056"/>
                <a:gd name="connsiteX2017" fmla="*/ 87516 w 573791"/>
                <a:gd name="connsiteY2017" fmla="*/ 273104 h 560056"/>
                <a:gd name="connsiteX2018" fmla="*/ 86494 w 573791"/>
                <a:gd name="connsiteY2018" fmla="*/ 273558 h 560056"/>
                <a:gd name="connsiteX2019" fmla="*/ 85359 w 573791"/>
                <a:gd name="connsiteY2019" fmla="*/ 273331 h 560056"/>
                <a:gd name="connsiteX2020" fmla="*/ 84224 w 573791"/>
                <a:gd name="connsiteY2020" fmla="*/ 272537 h 560056"/>
                <a:gd name="connsiteX2021" fmla="*/ 84224 w 573791"/>
                <a:gd name="connsiteY2021" fmla="*/ 271742 h 560056"/>
                <a:gd name="connsiteX2022" fmla="*/ 84905 w 573791"/>
                <a:gd name="connsiteY2022" fmla="*/ 271742 h 560056"/>
                <a:gd name="connsiteX2023" fmla="*/ 84905 w 573791"/>
                <a:gd name="connsiteY2023" fmla="*/ 271742 h 560056"/>
                <a:gd name="connsiteX2024" fmla="*/ 84792 w 573791"/>
                <a:gd name="connsiteY2024" fmla="*/ 271402 h 560056"/>
                <a:gd name="connsiteX2025" fmla="*/ 84451 w 573791"/>
                <a:gd name="connsiteY2025" fmla="*/ 270721 h 560056"/>
                <a:gd name="connsiteX2026" fmla="*/ 86154 w 573791"/>
                <a:gd name="connsiteY2026" fmla="*/ 268564 h 560056"/>
                <a:gd name="connsiteX2027" fmla="*/ 85473 w 573791"/>
                <a:gd name="connsiteY2027" fmla="*/ 265840 h 560056"/>
                <a:gd name="connsiteX2028" fmla="*/ 82862 w 573791"/>
                <a:gd name="connsiteY2028" fmla="*/ 261413 h 560056"/>
                <a:gd name="connsiteX2029" fmla="*/ 82408 w 573791"/>
                <a:gd name="connsiteY2029" fmla="*/ 259597 h 560056"/>
                <a:gd name="connsiteX2030" fmla="*/ 81727 w 573791"/>
                <a:gd name="connsiteY2030" fmla="*/ 255397 h 560056"/>
                <a:gd name="connsiteX2031" fmla="*/ 81613 w 573791"/>
                <a:gd name="connsiteY2031" fmla="*/ 253013 h 560056"/>
                <a:gd name="connsiteX2032" fmla="*/ 83543 w 573791"/>
                <a:gd name="connsiteY2032" fmla="*/ 254375 h 560056"/>
                <a:gd name="connsiteX2033" fmla="*/ 86040 w 573791"/>
                <a:gd name="connsiteY2033" fmla="*/ 255510 h 560056"/>
                <a:gd name="connsiteX2034" fmla="*/ 87629 w 573791"/>
                <a:gd name="connsiteY2034" fmla="*/ 257327 h 560056"/>
                <a:gd name="connsiteX2035" fmla="*/ 86948 w 573791"/>
                <a:gd name="connsiteY2035" fmla="*/ 260505 h 560056"/>
                <a:gd name="connsiteX2036" fmla="*/ 87402 w 573791"/>
                <a:gd name="connsiteY2036" fmla="*/ 261753 h 560056"/>
                <a:gd name="connsiteX2037" fmla="*/ 87856 w 573791"/>
                <a:gd name="connsiteY2037" fmla="*/ 263910 h 560056"/>
                <a:gd name="connsiteX2038" fmla="*/ 88310 w 573791"/>
                <a:gd name="connsiteY2038" fmla="*/ 267656 h 560056"/>
                <a:gd name="connsiteX2039" fmla="*/ 88878 w 573791"/>
                <a:gd name="connsiteY2039" fmla="*/ 268904 h 560056"/>
                <a:gd name="connsiteX2040" fmla="*/ 92170 w 573791"/>
                <a:gd name="connsiteY2040" fmla="*/ 273558 h 560056"/>
                <a:gd name="connsiteX2041" fmla="*/ 120774 w 573791"/>
                <a:gd name="connsiteY2041" fmla="*/ 244727 h 560056"/>
                <a:gd name="connsiteX2042" fmla="*/ 120774 w 573791"/>
                <a:gd name="connsiteY2042" fmla="*/ 245749 h 560056"/>
                <a:gd name="connsiteX2043" fmla="*/ 121001 w 573791"/>
                <a:gd name="connsiteY2043" fmla="*/ 246430 h 560056"/>
                <a:gd name="connsiteX2044" fmla="*/ 122136 w 573791"/>
                <a:gd name="connsiteY2044" fmla="*/ 247565 h 560056"/>
                <a:gd name="connsiteX2045" fmla="*/ 120888 w 573791"/>
                <a:gd name="connsiteY2045" fmla="*/ 246657 h 560056"/>
                <a:gd name="connsiteX2046" fmla="*/ 119299 w 573791"/>
                <a:gd name="connsiteY2046" fmla="*/ 246202 h 560056"/>
                <a:gd name="connsiteX2047" fmla="*/ 117823 w 573791"/>
                <a:gd name="connsiteY2047" fmla="*/ 246202 h 560056"/>
                <a:gd name="connsiteX2048" fmla="*/ 116802 w 573791"/>
                <a:gd name="connsiteY2048" fmla="*/ 246543 h 560056"/>
                <a:gd name="connsiteX2049" fmla="*/ 112715 w 573791"/>
                <a:gd name="connsiteY2049" fmla="*/ 242003 h 560056"/>
                <a:gd name="connsiteX2050" fmla="*/ 113964 w 573791"/>
                <a:gd name="connsiteY2050" fmla="*/ 241889 h 560056"/>
                <a:gd name="connsiteX2051" fmla="*/ 115212 w 573791"/>
                <a:gd name="connsiteY2051" fmla="*/ 242003 h 560056"/>
                <a:gd name="connsiteX2052" fmla="*/ 116347 w 573791"/>
                <a:gd name="connsiteY2052" fmla="*/ 242343 h 560056"/>
                <a:gd name="connsiteX2053" fmla="*/ 117369 w 573791"/>
                <a:gd name="connsiteY2053" fmla="*/ 242911 h 560056"/>
                <a:gd name="connsiteX2054" fmla="*/ 117369 w 573791"/>
                <a:gd name="connsiteY2054" fmla="*/ 242116 h 560056"/>
                <a:gd name="connsiteX2055" fmla="*/ 117028 w 573791"/>
                <a:gd name="connsiteY2055" fmla="*/ 241662 h 560056"/>
                <a:gd name="connsiteX2056" fmla="*/ 116915 w 573791"/>
                <a:gd name="connsiteY2056" fmla="*/ 241322 h 560056"/>
                <a:gd name="connsiteX2057" fmla="*/ 116915 w 573791"/>
                <a:gd name="connsiteY2057" fmla="*/ 240867 h 560056"/>
                <a:gd name="connsiteX2058" fmla="*/ 116688 w 573791"/>
                <a:gd name="connsiteY2058" fmla="*/ 240073 h 560056"/>
                <a:gd name="connsiteX2059" fmla="*/ 118277 w 573791"/>
                <a:gd name="connsiteY2059" fmla="*/ 241435 h 560056"/>
                <a:gd name="connsiteX2060" fmla="*/ 118731 w 573791"/>
                <a:gd name="connsiteY2060" fmla="*/ 242003 h 560056"/>
                <a:gd name="connsiteX2061" fmla="*/ 119412 w 573791"/>
                <a:gd name="connsiteY2061" fmla="*/ 242003 h 560056"/>
                <a:gd name="connsiteX2062" fmla="*/ 118164 w 573791"/>
                <a:gd name="connsiteY2062" fmla="*/ 239279 h 560056"/>
                <a:gd name="connsiteX2063" fmla="*/ 117369 w 573791"/>
                <a:gd name="connsiteY2063" fmla="*/ 238143 h 560056"/>
                <a:gd name="connsiteX2064" fmla="*/ 116007 w 573791"/>
                <a:gd name="connsiteY2064" fmla="*/ 237235 h 560056"/>
                <a:gd name="connsiteX2065" fmla="*/ 115780 w 573791"/>
                <a:gd name="connsiteY2065" fmla="*/ 236781 h 560056"/>
                <a:gd name="connsiteX2066" fmla="*/ 115439 w 573791"/>
                <a:gd name="connsiteY2066" fmla="*/ 235306 h 560056"/>
                <a:gd name="connsiteX2067" fmla="*/ 117483 w 573791"/>
                <a:gd name="connsiteY2067" fmla="*/ 235646 h 560056"/>
                <a:gd name="connsiteX2068" fmla="*/ 119412 w 573791"/>
                <a:gd name="connsiteY2068" fmla="*/ 236327 h 560056"/>
                <a:gd name="connsiteX2069" fmla="*/ 119185 w 573791"/>
                <a:gd name="connsiteY2069" fmla="*/ 235760 h 560056"/>
                <a:gd name="connsiteX2070" fmla="*/ 118731 w 573791"/>
                <a:gd name="connsiteY2070" fmla="*/ 234398 h 560056"/>
                <a:gd name="connsiteX2071" fmla="*/ 120547 w 573791"/>
                <a:gd name="connsiteY2071" fmla="*/ 234511 h 560056"/>
                <a:gd name="connsiteX2072" fmla="*/ 121909 w 573791"/>
                <a:gd name="connsiteY2072" fmla="*/ 235533 h 560056"/>
                <a:gd name="connsiteX2073" fmla="*/ 122136 w 573791"/>
                <a:gd name="connsiteY2073" fmla="*/ 236895 h 560056"/>
                <a:gd name="connsiteX2074" fmla="*/ 120661 w 573791"/>
                <a:gd name="connsiteY2074" fmla="*/ 238143 h 560056"/>
                <a:gd name="connsiteX2075" fmla="*/ 120661 w 573791"/>
                <a:gd name="connsiteY2075" fmla="*/ 238938 h 560056"/>
                <a:gd name="connsiteX2076" fmla="*/ 121342 w 573791"/>
                <a:gd name="connsiteY2076" fmla="*/ 239392 h 560056"/>
                <a:gd name="connsiteX2077" fmla="*/ 125201 w 573791"/>
                <a:gd name="connsiteY2077" fmla="*/ 243138 h 560056"/>
                <a:gd name="connsiteX2078" fmla="*/ 127585 w 573791"/>
                <a:gd name="connsiteY2078" fmla="*/ 244500 h 560056"/>
                <a:gd name="connsiteX2079" fmla="*/ 128606 w 573791"/>
                <a:gd name="connsiteY2079" fmla="*/ 245521 h 560056"/>
                <a:gd name="connsiteX2080" fmla="*/ 131444 w 573791"/>
                <a:gd name="connsiteY2080" fmla="*/ 250175 h 560056"/>
                <a:gd name="connsiteX2081" fmla="*/ 132239 w 573791"/>
                <a:gd name="connsiteY2081" fmla="*/ 252899 h 560056"/>
                <a:gd name="connsiteX2082" fmla="*/ 131331 w 573791"/>
                <a:gd name="connsiteY2082" fmla="*/ 254829 h 560056"/>
                <a:gd name="connsiteX2083" fmla="*/ 128606 w 573791"/>
                <a:gd name="connsiteY2083" fmla="*/ 252446 h 560056"/>
                <a:gd name="connsiteX2084" fmla="*/ 123952 w 573791"/>
                <a:gd name="connsiteY2084" fmla="*/ 246997 h 560056"/>
                <a:gd name="connsiteX2085" fmla="*/ 120774 w 573791"/>
                <a:gd name="connsiteY2085" fmla="*/ 244727 h 560056"/>
                <a:gd name="connsiteX2086" fmla="*/ 98867 w 573791"/>
                <a:gd name="connsiteY2086" fmla="*/ 260505 h 560056"/>
                <a:gd name="connsiteX2087" fmla="*/ 98299 w 573791"/>
                <a:gd name="connsiteY2087" fmla="*/ 261753 h 560056"/>
                <a:gd name="connsiteX2088" fmla="*/ 98299 w 573791"/>
                <a:gd name="connsiteY2088" fmla="*/ 262888 h 560056"/>
                <a:gd name="connsiteX2089" fmla="*/ 98867 w 573791"/>
                <a:gd name="connsiteY2089" fmla="*/ 263343 h 560056"/>
                <a:gd name="connsiteX2090" fmla="*/ 100116 w 573791"/>
                <a:gd name="connsiteY2090" fmla="*/ 262548 h 560056"/>
                <a:gd name="connsiteX2091" fmla="*/ 100797 w 573791"/>
                <a:gd name="connsiteY2091" fmla="*/ 264364 h 560056"/>
                <a:gd name="connsiteX2092" fmla="*/ 100116 w 573791"/>
                <a:gd name="connsiteY2092" fmla="*/ 265386 h 560056"/>
                <a:gd name="connsiteX2093" fmla="*/ 99435 w 573791"/>
                <a:gd name="connsiteY2093" fmla="*/ 266180 h 560056"/>
                <a:gd name="connsiteX2094" fmla="*/ 98753 w 573791"/>
                <a:gd name="connsiteY2094" fmla="*/ 266521 h 560056"/>
                <a:gd name="connsiteX2095" fmla="*/ 97732 w 573791"/>
                <a:gd name="connsiteY2095" fmla="*/ 266294 h 560056"/>
                <a:gd name="connsiteX2096" fmla="*/ 94894 w 573791"/>
                <a:gd name="connsiteY2096" fmla="*/ 266294 h 560056"/>
                <a:gd name="connsiteX2097" fmla="*/ 90467 w 573791"/>
                <a:gd name="connsiteY2097" fmla="*/ 261413 h 560056"/>
                <a:gd name="connsiteX2098" fmla="*/ 87175 w 573791"/>
                <a:gd name="connsiteY2098" fmla="*/ 254489 h 560056"/>
                <a:gd name="connsiteX2099" fmla="*/ 87402 w 573791"/>
                <a:gd name="connsiteY2099" fmla="*/ 248473 h 560056"/>
                <a:gd name="connsiteX2100" fmla="*/ 86948 w 573791"/>
                <a:gd name="connsiteY2100" fmla="*/ 248359 h 560056"/>
                <a:gd name="connsiteX2101" fmla="*/ 86721 w 573791"/>
                <a:gd name="connsiteY2101" fmla="*/ 248132 h 560056"/>
                <a:gd name="connsiteX2102" fmla="*/ 86494 w 573791"/>
                <a:gd name="connsiteY2102" fmla="*/ 247905 h 560056"/>
                <a:gd name="connsiteX2103" fmla="*/ 86154 w 573791"/>
                <a:gd name="connsiteY2103" fmla="*/ 247678 h 560056"/>
                <a:gd name="connsiteX2104" fmla="*/ 85246 w 573791"/>
                <a:gd name="connsiteY2104" fmla="*/ 248246 h 560056"/>
                <a:gd name="connsiteX2105" fmla="*/ 84678 w 573791"/>
                <a:gd name="connsiteY2105" fmla="*/ 247224 h 560056"/>
                <a:gd name="connsiteX2106" fmla="*/ 84338 w 573791"/>
                <a:gd name="connsiteY2106" fmla="*/ 245408 h 560056"/>
                <a:gd name="connsiteX2107" fmla="*/ 84224 w 573791"/>
                <a:gd name="connsiteY2107" fmla="*/ 240981 h 560056"/>
                <a:gd name="connsiteX2108" fmla="*/ 84111 w 573791"/>
                <a:gd name="connsiteY2108" fmla="*/ 239733 h 560056"/>
                <a:gd name="connsiteX2109" fmla="*/ 83657 w 573791"/>
                <a:gd name="connsiteY2109" fmla="*/ 239165 h 560056"/>
                <a:gd name="connsiteX2110" fmla="*/ 82635 w 573791"/>
                <a:gd name="connsiteY2110" fmla="*/ 239051 h 560056"/>
                <a:gd name="connsiteX2111" fmla="*/ 81046 w 573791"/>
                <a:gd name="connsiteY2111" fmla="*/ 237235 h 560056"/>
                <a:gd name="connsiteX2112" fmla="*/ 79570 w 573791"/>
                <a:gd name="connsiteY2112" fmla="*/ 229063 h 560056"/>
                <a:gd name="connsiteX2113" fmla="*/ 77641 w 573791"/>
                <a:gd name="connsiteY2113" fmla="*/ 227019 h 560056"/>
                <a:gd name="connsiteX2114" fmla="*/ 77754 w 573791"/>
                <a:gd name="connsiteY2114" fmla="*/ 226452 h 560056"/>
                <a:gd name="connsiteX2115" fmla="*/ 77867 w 573791"/>
                <a:gd name="connsiteY2115" fmla="*/ 226111 h 560056"/>
                <a:gd name="connsiteX2116" fmla="*/ 78435 w 573791"/>
                <a:gd name="connsiteY2116" fmla="*/ 225203 h 560056"/>
                <a:gd name="connsiteX2117" fmla="*/ 77527 w 573791"/>
                <a:gd name="connsiteY2117" fmla="*/ 222706 h 560056"/>
                <a:gd name="connsiteX2118" fmla="*/ 78435 w 573791"/>
                <a:gd name="connsiteY2118" fmla="*/ 222252 h 560056"/>
                <a:gd name="connsiteX2119" fmla="*/ 80705 w 573791"/>
                <a:gd name="connsiteY2119" fmla="*/ 223160 h 560056"/>
                <a:gd name="connsiteX2120" fmla="*/ 81386 w 573791"/>
                <a:gd name="connsiteY2120" fmla="*/ 223728 h 560056"/>
                <a:gd name="connsiteX2121" fmla="*/ 83089 w 573791"/>
                <a:gd name="connsiteY2121" fmla="*/ 226338 h 560056"/>
                <a:gd name="connsiteX2122" fmla="*/ 83997 w 573791"/>
                <a:gd name="connsiteY2122" fmla="*/ 226906 h 560056"/>
                <a:gd name="connsiteX2123" fmla="*/ 85700 w 573791"/>
                <a:gd name="connsiteY2123" fmla="*/ 227019 h 560056"/>
                <a:gd name="connsiteX2124" fmla="*/ 86721 w 573791"/>
                <a:gd name="connsiteY2124" fmla="*/ 226906 h 560056"/>
                <a:gd name="connsiteX2125" fmla="*/ 87289 w 573791"/>
                <a:gd name="connsiteY2125" fmla="*/ 226111 h 560056"/>
                <a:gd name="connsiteX2126" fmla="*/ 87629 w 573791"/>
                <a:gd name="connsiteY2126" fmla="*/ 224182 h 560056"/>
                <a:gd name="connsiteX2127" fmla="*/ 87289 w 573791"/>
                <a:gd name="connsiteY2127" fmla="*/ 223387 h 560056"/>
                <a:gd name="connsiteX2128" fmla="*/ 86835 w 573791"/>
                <a:gd name="connsiteY2128" fmla="*/ 221231 h 560056"/>
                <a:gd name="connsiteX2129" fmla="*/ 86948 w 573791"/>
                <a:gd name="connsiteY2129" fmla="*/ 219868 h 560056"/>
                <a:gd name="connsiteX2130" fmla="*/ 88310 w 573791"/>
                <a:gd name="connsiteY2130" fmla="*/ 221344 h 560056"/>
                <a:gd name="connsiteX2131" fmla="*/ 88992 w 573791"/>
                <a:gd name="connsiteY2131" fmla="*/ 220436 h 560056"/>
                <a:gd name="connsiteX2132" fmla="*/ 87062 w 573791"/>
                <a:gd name="connsiteY2132" fmla="*/ 218620 h 560056"/>
                <a:gd name="connsiteX2133" fmla="*/ 85586 w 573791"/>
                <a:gd name="connsiteY2133" fmla="*/ 216236 h 560056"/>
                <a:gd name="connsiteX2134" fmla="*/ 82635 w 573791"/>
                <a:gd name="connsiteY2134" fmla="*/ 207950 h 560056"/>
                <a:gd name="connsiteX2135" fmla="*/ 82067 w 573791"/>
                <a:gd name="connsiteY2135" fmla="*/ 206815 h 560056"/>
                <a:gd name="connsiteX2136" fmla="*/ 76846 w 573791"/>
                <a:gd name="connsiteY2136" fmla="*/ 200572 h 560056"/>
                <a:gd name="connsiteX2137" fmla="*/ 75938 w 573791"/>
                <a:gd name="connsiteY2137" fmla="*/ 198869 h 560056"/>
                <a:gd name="connsiteX2138" fmla="*/ 75824 w 573791"/>
                <a:gd name="connsiteY2138" fmla="*/ 196826 h 560056"/>
                <a:gd name="connsiteX2139" fmla="*/ 76846 w 573791"/>
                <a:gd name="connsiteY2139" fmla="*/ 193988 h 560056"/>
                <a:gd name="connsiteX2140" fmla="*/ 77867 w 573791"/>
                <a:gd name="connsiteY2140" fmla="*/ 192172 h 560056"/>
                <a:gd name="connsiteX2141" fmla="*/ 79230 w 573791"/>
                <a:gd name="connsiteY2141" fmla="*/ 190810 h 560056"/>
                <a:gd name="connsiteX2142" fmla="*/ 81046 w 573791"/>
                <a:gd name="connsiteY2142" fmla="*/ 190356 h 560056"/>
                <a:gd name="connsiteX2143" fmla="*/ 83430 w 573791"/>
                <a:gd name="connsiteY2143" fmla="*/ 191264 h 560056"/>
                <a:gd name="connsiteX2144" fmla="*/ 84224 w 573791"/>
                <a:gd name="connsiteY2144" fmla="*/ 192853 h 560056"/>
                <a:gd name="connsiteX2145" fmla="*/ 83883 w 573791"/>
                <a:gd name="connsiteY2145" fmla="*/ 198301 h 560056"/>
                <a:gd name="connsiteX2146" fmla="*/ 84111 w 573791"/>
                <a:gd name="connsiteY2146" fmla="*/ 201593 h 560056"/>
                <a:gd name="connsiteX2147" fmla="*/ 84792 w 573791"/>
                <a:gd name="connsiteY2147" fmla="*/ 204090 h 560056"/>
                <a:gd name="connsiteX2148" fmla="*/ 86494 w 573791"/>
                <a:gd name="connsiteY2148" fmla="*/ 209085 h 560056"/>
                <a:gd name="connsiteX2149" fmla="*/ 88878 w 573791"/>
                <a:gd name="connsiteY2149" fmla="*/ 213966 h 560056"/>
                <a:gd name="connsiteX2150" fmla="*/ 89446 w 573791"/>
                <a:gd name="connsiteY2150" fmla="*/ 214760 h 560056"/>
                <a:gd name="connsiteX2151" fmla="*/ 90694 w 573791"/>
                <a:gd name="connsiteY2151" fmla="*/ 215782 h 560056"/>
                <a:gd name="connsiteX2152" fmla="*/ 92964 w 573791"/>
                <a:gd name="connsiteY2152" fmla="*/ 216122 h 560056"/>
                <a:gd name="connsiteX2153" fmla="*/ 94100 w 573791"/>
                <a:gd name="connsiteY2153" fmla="*/ 216690 h 560056"/>
                <a:gd name="connsiteX2154" fmla="*/ 94781 w 573791"/>
                <a:gd name="connsiteY2154" fmla="*/ 218393 h 560056"/>
                <a:gd name="connsiteX2155" fmla="*/ 94553 w 573791"/>
                <a:gd name="connsiteY2155" fmla="*/ 220776 h 560056"/>
                <a:gd name="connsiteX2156" fmla="*/ 93759 w 573791"/>
                <a:gd name="connsiteY2156" fmla="*/ 223274 h 560056"/>
                <a:gd name="connsiteX2157" fmla="*/ 92737 w 573791"/>
                <a:gd name="connsiteY2157" fmla="*/ 225090 h 560056"/>
                <a:gd name="connsiteX2158" fmla="*/ 93418 w 573791"/>
                <a:gd name="connsiteY2158" fmla="*/ 225998 h 560056"/>
                <a:gd name="connsiteX2159" fmla="*/ 92510 w 573791"/>
                <a:gd name="connsiteY2159" fmla="*/ 228382 h 560056"/>
                <a:gd name="connsiteX2160" fmla="*/ 92397 w 573791"/>
                <a:gd name="connsiteY2160" fmla="*/ 230311 h 560056"/>
                <a:gd name="connsiteX2161" fmla="*/ 92737 w 573791"/>
                <a:gd name="connsiteY2161" fmla="*/ 234738 h 560056"/>
                <a:gd name="connsiteX2162" fmla="*/ 93986 w 573791"/>
                <a:gd name="connsiteY2162" fmla="*/ 238711 h 560056"/>
                <a:gd name="connsiteX2163" fmla="*/ 94100 w 573791"/>
                <a:gd name="connsiteY2163" fmla="*/ 240981 h 560056"/>
                <a:gd name="connsiteX2164" fmla="*/ 92624 w 573791"/>
                <a:gd name="connsiteY2164" fmla="*/ 241776 h 560056"/>
                <a:gd name="connsiteX2165" fmla="*/ 93078 w 573791"/>
                <a:gd name="connsiteY2165" fmla="*/ 243251 h 560056"/>
                <a:gd name="connsiteX2166" fmla="*/ 94213 w 573791"/>
                <a:gd name="connsiteY2166" fmla="*/ 245295 h 560056"/>
                <a:gd name="connsiteX2167" fmla="*/ 94553 w 573791"/>
                <a:gd name="connsiteY2167" fmla="*/ 246316 h 560056"/>
                <a:gd name="connsiteX2168" fmla="*/ 94667 w 573791"/>
                <a:gd name="connsiteY2168" fmla="*/ 247792 h 560056"/>
                <a:gd name="connsiteX2169" fmla="*/ 94100 w 573791"/>
                <a:gd name="connsiteY2169" fmla="*/ 249494 h 560056"/>
                <a:gd name="connsiteX2170" fmla="*/ 93986 w 573791"/>
                <a:gd name="connsiteY2170" fmla="*/ 251197 h 560056"/>
                <a:gd name="connsiteX2171" fmla="*/ 94553 w 573791"/>
                <a:gd name="connsiteY2171" fmla="*/ 254148 h 560056"/>
                <a:gd name="connsiteX2172" fmla="*/ 95802 w 573791"/>
                <a:gd name="connsiteY2172" fmla="*/ 256305 h 560056"/>
                <a:gd name="connsiteX2173" fmla="*/ 97278 w 573791"/>
                <a:gd name="connsiteY2173" fmla="*/ 258234 h 560056"/>
                <a:gd name="connsiteX2174" fmla="*/ 98867 w 573791"/>
                <a:gd name="connsiteY2174" fmla="*/ 260505 h 560056"/>
                <a:gd name="connsiteX2175" fmla="*/ 119185 w 573791"/>
                <a:gd name="connsiteY2175" fmla="*/ 222138 h 560056"/>
                <a:gd name="connsiteX2176" fmla="*/ 117483 w 573791"/>
                <a:gd name="connsiteY2176" fmla="*/ 221684 h 560056"/>
                <a:gd name="connsiteX2177" fmla="*/ 112829 w 573791"/>
                <a:gd name="connsiteY2177" fmla="*/ 218506 h 560056"/>
                <a:gd name="connsiteX2178" fmla="*/ 109991 w 573791"/>
                <a:gd name="connsiteY2178" fmla="*/ 217371 h 560056"/>
                <a:gd name="connsiteX2179" fmla="*/ 109537 w 573791"/>
                <a:gd name="connsiteY2179" fmla="*/ 216349 h 560056"/>
                <a:gd name="connsiteX2180" fmla="*/ 109423 w 573791"/>
                <a:gd name="connsiteY2180" fmla="*/ 214193 h 560056"/>
                <a:gd name="connsiteX2181" fmla="*/ 109650 w 573791"/>
                <a:gd name="connsiteY2181" fmla="*/ 209312 h 560056"/>
                <a:gd name="connsiteX2182" fmla="*/ 109083 w 573791"/>
                <a:gd name="connsiteY2182" fmla="*/ 208177 h 560056"/>
                <a:gd name="connsiteX2183" fmla="*/ 107380 w 573791"/>
                <a:gd name="connsiteY2183" fmla="*/ 209085 h 560056"/>
                <a:gd name="connsiteX2184" fmla="*/ 107380 w 573791"/>
                <a:gd name="connsiteY2184" fmla="*/ 209993 h 560056"/>
                <a:gd name="connsiteX2185" fmla="*/ 108742 w 573791"/>
                <a:gd name="connsiteY2185" fmla="*/ 211015 h 560056"/>
                <a:gd name="connsiteX2186" fmla="*/ 106245 w 573791"/>
                <a:gd name="connsiteY2186" fmla="*/ 211242 h 560056"/>
                <a:gd name="connsiteX2187" fmla="*/ 98526 w 573791"/>
                <a:gd name="connsiteY2187" fmla="*/ 209993 h 560056"/>
                <a:gd name="connsiteX2188" fmla="*/ 96143 w 573791"/>
                <a:gd name="connsiteY2188" fmla="*/ 209199 h 560056"/>
                <a:gd name="connsiteX2189" fmla="*/ 93645 w 573791"/>
                <a:gd name="connsiteY2189" fmla="*/ 207269 h 560056"/>
                <a:gd name="connsiteX2190" fmla="*/ 91602 w 573791"/>
                <a:gd name="connsiteY2190" fmla="*/ 204771 h 560056"/>
                <a:gd name="connsiteX2191" fmla="*/ 90240 w 573791"/>
                <a:gd name="connsiteY2191" fmla="*/ 202502 h 560056"/>
                <a:gd name="connsiteX2192" fmla="*/ 91035 w 573791"/>
                <a:gd name="connsiteY2192" fmla="*/ 201366 h 560056"/>
                <a:gd name="connsiteX2193" fmla="*/ 91829 w 573791"/>
                <a:gd name="connsiteY2193" fmla="*/ 200799 h 560056"/>
                <a:gd name="connsiteX2194" fmla="*/ 92737 w 573791"/>
                <a:gd name="connsiteY2194" fmla="*/ 200685 h 560056"/>
                <a:gd name="connsiteX2195" fmla="*/ 93872 w 573791"/>
                <a:gd name="connsiteY2195" fmla="*/ 200685 h 560056"/>
                <a:gd name="connsiteX2196" fmla="*/ 94213 w 573791"/>
                <a:gd name="connsiteY2196" fmla="*/ 200118 h 560056"/>
                <a:gd name="connsiteX2197" fmla="*/ 94100 w 573791"/>
                <a:gd name="connsiteY2197" fmla="*/ 198869 h 560056"/>
                <a:gd name="connsiteX2198" fmla="*/ 94213 w 573791"/>
                <a:gd name="connsiteY2198" fmla="*/ 197620 h 560056"/>
                <a:gd name="connsiteX2199" fmla="*/ 95121 w 573791"/>
                <a:gd name="connsiteY2199" fmla="*/ 197053 h 560056"/>
                <a:gd name="connsiteX2200" fmla="*/ 98753 w 573791"/>
                <a:gd name="connsiteY2200" fmla="*/ 196939 h 560056"/>
                <a:gd name="connsiteX2201" fmla="*/ 100342 w 573791"/>
                <a:gd name="connsiteY2201" fmla="*/ 196145 h 560056"/>
                <a:gd name="connsiteX2202" fmla="*/ 99435 w 573791"/>
                <a:gd name="connsiteY2202" fmla="*/ 194215 h 560056"/>
                <a:gd name="connsiteX2203" fmla="*/ 100683 w 573791"/>
                <a:gd name="connsiteY2203" fmla="*/ 192399 h 560056"/>
                <a:gd name="connsiteX2204" fmla="*/ 101250 w 573791"/>
                <a:gd name="connsiteY2204" fmla="*/ 191264 h 560056"/>
                <a:gd name="connsiteX2205" fmla="*/ 101478 w 573791"/>
                <a:gd name="connsiteY2205" fmla="*/ 190129 h 560056"/>
                <a:gd name="connsiteX2206" fmla="*/ 101250 w 573791"/>
                <a:gd name="connsiteY2206" fmla="*/ 188994 h 560056"/>
                <a:gd name="connsiteX2207" fmla="*/ 100910 w 573791"/>
                <a:gd name="connsiteY2207" fmla="*/ 187972 h 560056"/>
                <a:gd name="connsiteX2208" fmla="*/ 101024 w 573791"/>
                <a:gd name="connsiteY2208" fmla="*/ 186950 h 560056"/>
                <a:gd name="connsiteX2209" fmla="*/ 102159 w 573791"/>
                <a:gd name="connsiteY2209" fmla="*/ 185816 h 560056"/>
                <a:gd name="connsiteX2210" fmla="*/ 102386 w 573791"/>
                <a:gd name="connsiteY2210" fmla="*/ 184340 h 560056"/>
                <a:gd name="connsiteX2211" fmla="*/ 102272 w 573791"/>
                <a:gd name="connsiteY2211" fmla="*/ 183091 h 560056"/>
                <a:gd name="connsiteX2212" fmla="*/ 101818 w 573791"/>
                <a:gd name="connsiteY2212" fmla="*/ 182296 h 560056"/>
                <a:gd name="connsiteX2213" fmla="*/ 100910 w 573791"/>
                <a:gd name="connsiteY2213" fmla="*/ 182070 h 560056"/>
                <a:gd name="connsiteX2214" fmla="*/ 102272 w 573791"/>
                <a:gd name="connsiteY2214" fmla="*/ 180481 h 560056"/>
                <a:gd name="connsiteX2215" fmla="*/ 103634 w 573791"/>
                <a:gd name="connsiteY2215" fmla="*/ 180367 h 560056"/>
                <a:gd name="connsiteX2216" fmla="*/ 106813 w 573791"/>
                <a:gd name="connsiteY2216" fmla="*/ 182070 h 560056"/>
                <a:gd name="connsiteX2217" fmla="*/ 105791 w 573791"/>
                <a:gd name="connsiteY2217" fmla="*/ 182070 h 560056"/>
                <a:gd name="connsiteX2218" fmla="*/ 105451 w 573791"/>
                <a:gd name="connsiteY2218" fmla="*/ 182070 h 560056"/>
                <a:gd name="connsiteX2219" fmla="*/ 105677 w 573791"/>
                <a:gd name="connsiteY2219" fmla="*/ 183091 h 560056"/>
                <a:gd name="connsiteX2220" fmla="*/ 106018 w 573791"/>
                <a:gd name="connsiteY2220" fmla="*/ 183886 h 560056"/>
                <a:gd name="connsiteX2221" fmla="*/ 106472 w 573791"/>
                <a:gd name="connsiteY2221" fmla="*/ 184453 h 560056"/>
                <a:gd name="connsiteX2222" fmla="*/ 106926 w 573791"/>
                <a:gd name="connsiteY2222" fmla="*/ 184907 h 560056"/>
                <a:gd name="connsiteX2223" fmla="*/ 108402 w 573791"/>
                <a:gd name="connsiteY2223" fmla="*/ 187405 h 560056"/>
                <a:gd name="connsiteX2224" fmla="*/ 109650 w 573791"/>
                <a:gd name="connsiteY2224" fmla="*/ 190469 h 560056"/>
                <a:gd name="connsiteX2225" fmla="*/ 107040 w 573791"/>
                <a:gd name="connsiteY2225" fmla="*/ 191718 h 560056"/>
                <a:gd name="connsiteX2226" fmla="*/ 108515 w 573791"/>
                <a:gd name="connsiteY2226" fmla="*/ 192740 h 560056"/>
                <a:gd name="connsiteX2227" fmla="*/ 111580 w 573791"/>
                <a:gd name="connsiteY2227" fmla="*/ 193080 h 560056"/>
                <a:gd name="connsiteX2228" fmla="*/ 113623 w 573791"/>
                <a:gd name="connsiteY2228" fmla="*/ 192399 h 560056"/>
                <a:gd name="connsiteX2229" fmla="*/ 114191 w 573791"/>
                <a:gd name="connsiteY2229" fmla="*/ 194896 h 560056"/>
                <a:gd name="connsiteX2230" fmla="*/ 113056 w 573791"/>
                <a:gd name="connsiteY2230" fmla="*/ 199664 h 560056"/>
                <a:gd name="connsiteX2231" fmla="*/ 113623 w 573791"/>
                <a:gd name="connsiteY2231" fmla="*/ 202502 h 560056"/>
                <a:gd name="connsiteX2232" fmla="*/ 114872 w 573791"/>
                <a:gd name="connsiteY2232" fmla="*/ 203864 h 560056"/>
                <a:gd name="connsiteX2233" fmla="*/ 116574 w 573791"/>
                <a:gd name="connsiteY2233" fmla="*/ 204431 h 560056"/>
                <a:gd name="connsiteX2234" fmla="*/ 120888 w 573791"/>
                <a:gd name="connsiteY2234" fmla="*/ 204431 h 560056"/>
                <a:gd name="connsiteX2235" fmla="*/ 120888 w 573791"/>
                <a:gd name="connsiteY2235" fmla="*/ 208404 h 560056"/>
                <a:gd name="connsiteX2236" fmla="*/ 126677 w 573791"/>
                <a:gd name="connsiteY2236" fmla="*/ 213739 h 560056"/>
                <a:gd name="connsiteX2237" fmla="*/ 128152 w 573791"/>
                <a:gd name="connsiteY2237" fmla="*/ 217485 h 560056"/>
                <a:gd name="connsiteX2238" fmla="*/ 127585 w 573791"/>
                <a:gd name="connsiteY2238" fmla="*/ 217485 h 560056"/>
                <a:gd name="connsiteX2239" fmla="*/ 126450 w 573791"/>
                <a:gd name="connsiteY2239" fmla="*/ 218279 h 560056"/>
                <a:gd name="connsiteX2240" fmla="*/ 125201 w 573791"/>
                <a:gd name="connsiteY2240" fmla="*/ 218506 h 560056"/>
                <a:gd name="connsiteX2241" fmla="*/ 123952 w 573791"/>
                <a:gd name="connsiteY2241" fmla="*/ 218279 h 560056"/>
                <a:gd name="connsiteX2242" fmla="*/ 122818 w 573791"/>
                <a:gd name="connsiteY2242" fmla="*/ 217485 h 560056"/>
                <a:gd name="connsiteX2243" fmla="*/ 121455 w 573791"/>
                <a:gd name="connsiteY2243" fmla="*/ 218506 h 560056"/>
                <a:gd name="connsiteX2244" fmla="*/ 121455 w 573791"/>
                <a:gd name="connsiteY2244" fmla="*/ 219301 h 560056"/>
                <a:gd name="connsiteX2245" fmla="*/ 122818 w 573791"/>
                <a:gd name="connsiteY2245" fmla="*/ 220436 h 560056"/>
                <a:gd name="connsiteX2246" fmla="*/ 122477 w 573791"/>
                <a:gd name="connsiteY2246" fmla="*/ 221344 h 560056"/>
                <a:gd name="connsiteX2247" fmla="*/ 121001 w 573791"/>
                <a:gd name="connsiteY2247" fmla="*/ 221912 h 560056"/>
                <a:gd name="connsiteX2248" fmla="*/ 119185 w 573791"/>
                <a:gd name="connsiteY2248" fmla="*/ 222138 h 560056"/>
                <a:gd name="connsiteX2249" fmla="*/ 273104 w 573791"/>
                <a:gd name="connsiteY2249" fmla="*/ 415900 h 560056"/>
                <a:gd name="connsiteX2250" fmla="*/ 275375 w 573791"/>
                <a:gd name="connsiteY2250" fmla="*/ 416694 h 560056"/>
                <a:gd name="connsiteX2251" fmla="*/ 279347 w 573791"/>
                <a:gd name="connsiteY2251" fmla="*/ 418170 h 560056"/>
                <a:gd name="connsiteX2252" fmla="*/ 278893 w 573791"/>
                <a:gd name="connsiteY2252" fmla="*/ 418964 h 560056"/>
                <a:gd name="connsiteX2253" fmla="*/ 275261 w 573791"/>
                <a:gd name="connsiteY2253" fmla="*/ 419305 h 560056"/>
                <a:gd name="connsiteX2254" fmla="*/ 270266 w 573791"/>
                <a:gd name="connsiteY2254" fmla="*/ 418397 h 560056"/>
                <a:gd name="connsiteX2255" fmla="*/ 268791 w 573791"/>
                <a:gd name="connsiteY2255" fmla="*/ 418510 h 560056"/>
                <a:gd name="connsiteX2256" fmla="*/ 267996 w 573791"/>
                <a:gd name="connsiteY2256" fmla="*/ 418964 h 560056"/>
                <a:gd name="connsiteX2257" fmla="*/ 266748 w 573791"/>
                <a:gd name="connsiteY2257" fmla="*/ 419191 h 560056"/>
                <a:gd name="connsiteX2258" fmla="*/ 265272 w 573791"/>
                <a:gd name="connsiteY2258" fmla="*/ 418964 h 560056"/>
                <a:gd name="connsiteX2259" fmla="*/ 264024 w 573791"/>
                <a:gd name="connsiteY2259" fmla="*/ 418510 h 560056"/>
                <a:gd name="connsiteX2260" fmla="*/ 263342 w 573791"/>
                <a:gd name="connsiteY2260" fmla="*/ 418056 h 560056"/>
                <a:gd name="connsiteX2261" fmla="*/ 263342 w 573791"/>
                <a:gd name="connsiteY2261" fmla="*/ 417375 h 560056"/>
                <a:gd name="connsiteX2262" fmla="*/ 264024 w 573791"/>
                <a:gd name="connsiteY2262" fmla="*/ 417035 h 560056"/>
                <a:gd name="connsiteX2263" fmla="*/ 264477 w 573791"/>
                <a:gd name="connsiteY2263" fmla="*/ 417035 h 560056"/>
                <a:gd name="connsiteX2264" fmla="*/ 265158 w 573791"/>
                <a:gd name="connsiteY2264" fmla="*/ 417148 h 560056"/>
                <a:gd name="connsiteX2265" fmla="*/ 266520 w 573791"/>
                <a:gd name="connsiteY2265" fmla="*/ 417262 h 560056"/>
                <a:gd name="connsiteX2266" fmla="*/ 267315 w 573791"/>
                <a:gd name="connsiteY2266" fmla="*/ 416581 h 560056"/>
                <a:gd name="connsiteX2267" fmla="*/ 266861 w 573791"/>
                <a:gd name="connsiteY2267" fmla="*/ 415445 h 560056"/>
                <a:gd name="connsiteX2268" fmla="*/ 268450 w 573791"/>
                <a:gd name="connsiteY2268" fmla="*/ 414878 h 560056"/>
                <a:gd name="connsiteX2269" fmla="*/ 273104 w 573791"/>
                <a:gd name="connsiteY2269" fmla="*/ 415900 h 560056"/>
                <a:gd name="connsiteX2270" fmla="*/ 122704 w 573791"/>
                <a:gd name="connsiteY2270" fmla="*/ 310676 h 560056"/>
                <a:gd name="connsiteX2271" fmla="*/ 124066 w 573791"/>
                <a:gd name="connsiteY2271" fmla="*/ 311584 h 560056"/>
                <a:gd name="connsiteX2272" fmla="*/ 125882 w 573791"/>
                <a:gd name="connsiteY2272" fmla="*/ 313287 h 560056"/>
                <a:gd name="connsiteX2273" fmla="*/ 125655 w 573791"/>
                <a:gd name="connsiteY2273" fmla="*/ 314081 h 560056"/>
                <a:gd name="connsiteX2274" fmla="*/ 124293 w 573791"/>
                <a:gd name="connsiteY2274" fmla="*/ 314081 h 560056"/>
                <a:gd name="connsiteX2275" fmla="*/ 123385 w 573791"/>
                <a:gd name="connsiteY2275" fmla="*/ 314308 h 560056"/>
                <a:gd name="connsiteX2276" fmla="*/ 122818 w 573791"/>
                <a:gd name="connsiteY2276" fmla="*/ 314989 h 560056"/>
                <a:gd name="connsiteX2277" fmla="*/ 121682 w 573791"/>
                <a:gd name="connsiteY2277" fmla="*/ 314762 h 560056"/>
                <a:gd name="connsiteX2278" fmla="*/ 120661 w 573791"/>
                <a:gd name="connsiteY2278" fmla="*/ 313400 h 560056"/>
                <a:gd name="connsiteX2279" fmla="*/ 120774 w 573791"/>
                <a:gd name="connsiteY2279" fmla="*/ 312265 h 560056"/>
                <a:gd name="connsiteX2280" fmla="*/ 121796 w 573791"/>
                <a:gd name="connsiteY2280" fmla="*/ 312265 h 560056"/>
                <a:gd name="connsiteX2281" fmla="*/ 122136 w 573791"/>
                <a:gd name="connsiteY2281" fmla="*/ 311811 h 560056"/>
                <a:gd name="connsiteX2282" fmla="*/ 122136 w 573791"/>
                <a:gd name="connsiteY2282" fmla="*/ 310789 h 560056"/>
                <a:gd name="connsiteX2283" fmla="*/ 122704 w 573791"/>
                <a:gd name="connsiteY2283" fmla="*/ 310676 h 560056"/>
                <a:gd name="connsiteX2284" fmla="*/ 108515 w 573791"/>
                <a:gd name="connsiteY2284" fmla="*/ 304092 h 560056"/>
                <a:gd name="connsiteX2285" fmla="*/ 111467 w 573791"/>
                <a:gd name="connsiteY2285" fmla="*/ 306136 h 560056"/>
                <a:gd name="connsiteX2286" fmla="*/ 113169 w 573791"/>
                <a:gd name="connsiteY2286" fmla="*/ 308406 h 560056"/>
                <a:gd name="connsiteX2287" fmla="*/ 112829 w 573791"/>
                <a:gd name="connsiteY2287" fmla="*/ 308860 h 560056"/>
                <a:gd name="connsiteX2288" fmla="*/ 111239 w 573791"/>
                <a:gd name="connsiteY2288" fmla="*/ 307952 h 560056"/>
                <a:gd name="connsiteX2289" fmla="*/ 107153 w 573791"/>
                <a:gd name="connsiteY2289" fmla="*/ 304319 h 560056"/>
                <a:gd name="connsiteX2290" fmla="*/ 106813 w 573791"/>
                <a:gd name="connsiteY2290" fmla="*/ 303185 h 560056"/>
                <a:gd name="connsiteX2291" fmla="*/ 108515 w 573791"/>
                <a:gd name="connsiteY2291" fmla="*/ 304092 h 560056"/>
                <a:gd name="connsiteX2292" fmla="*/ 126336 w 573791"/>
                <a:gd name="connsiteY2292" fmla="*/ 299098 h 560056"/>
                <a:gd name="connsiteX2293" fmla="*/ 127131 w 573791"/>
                <a:gd name="connsiteY2293" fmla="*/ 300460 h 560056"/>
                <a:gd name="connsiteX2294" fmla="*/ 127698 w 573791"/>
                <a:gd name="connsiteY2294" fmla="*/ 302844 h 560056"/>
                <a:gd name="connsiteX2295" fmla="*/ 126677 w 573791"/>
                <a:gd name="connsiteY2295" fmla="*/ 303752 h 560056"/>
                <a:gd name="connsiteX2296" fmla="*/ 125088 w 573791"/>
                <a:gd name="connsiteY2296" fmla="*/ 303185 h 560056"/>
                <a:gd name="connsiteX2297" fmla="*/ 124066 w 573791"/>
                <a:gd name="connsiteY2297" fmla="*/ 302390 h 560056"/>
                <a:gd name="connsiteX2298" fmla="*/ 122363 w 573791"/>
                <a:gd name="connsiteY2298" fmla="*/ 300801 h 560056"/>
                <a:gd name="connsiteX2299" fmla="*/ 122477 w 573791"/>
                <a:gd name="connsiteY2299" fmla="*/ 299666 h 560056"/>
                <a:gd name="connsiteX2300" fmla="*/ 123499 w 573791"/>
                <a:gd name="connsiteY2300" fmla="*/ 298076 h 560056"/>
                <a:gd name="connsiteX2301" fmla="*/ 123044 w 573791"/>
                <a:gd name="connsiteY2301" fmla="*/ 293877 h 560056"/>
                <a:gd name="connsiteX2302" fmla="*/ 123385 w 573791"/>
                <a:gd name="connsiteY2302" fmla="*/ 293650 h 560056"/>
                <a:gd name="connsiteX2303" fmla="*/ 123839 w 573791"/>
                <a:gd name="connsiteY2303" fmla="*/ 293536 h 560056"/>
                <a:gd name="connsiteX2304" fmla="*/ 124974 w 573791"/>
                <a:gd name="connsiteY2304" fmla="*/ 293423 h 560056"/>
                <a:gd name="connsiteX2305" fmla="*/ 126109 w 573791"/>
                <a:gd name="connsiteY2305" fmla="*/ 293990 h 560056"/>
                <a:gd name="connsiteX2306" fmla="*/ 126904 w 573791"/>
                <a:gd name="connsiteY2306" fmla="*/ 295239 h 560056"/>
                <a:gd name="connsiteX2307" fmla="*/ 127131 w 573791"/>
                <a:gd name="connsiteY2307" fmla="*/ 296601 h 560056"/>
                <a:gd name="connsiteX2308" fmla="*/ 126563 w 573791"/>
                <a:gd name="connsiteY2308" fmla="*/ 297736 h 560056"/>
                <a:gd name="connsiteX2309" fmla="*/ 126223 w 573791"/>
                <a:gd name="connsiteY2309" fmla="*/ 298531 h 560056"/>
                <a:gd name="connsiteX2310" fmla="*/ 126336 w 573791"/>
                <a:gd name="connsiteY2310" fmla="*/ 299098 h 560056"/>
                <a:gd name="connsiteX2311" fmla="*/ 72646 w 573791"/>
                <a:gd name="connsiteY2311" fmla="*/ 260618 h 560056"/>
                <a:gd name="connsiteX2312" fmla="*/ 74803 w 573791"/>
                <a:gd name="connsiteY2312" fmla="*/ 258121 h 560056"/>
                <a:gd name="connsiteX2313" fmla="*/ 76278 w 573791"/>
                <a:gd name="connsiteY2313" fmla="*/ 258348 h 560056"/>
                <a:gd name="connsiteX2314" fmla="*/ 76278 w 573791"/>
                <a:gd name="connsiteY2314" fmla="*/ 259710 h 560056"/>
                <a:gd name="connsiteX2315" fmla="*/ 75711 w 573791"/>
                <a:gd name="connsiteY2315" fmla="*/ 260505 h 560056"/>
                <a:gd name="connsiteX2316" fmla="*/ 74462 w 573791"/>
                <a:gd name="connsiteY2316" fmla="*/ 260845 h 560056"/>
                <a:gd name="connsiteX2317" fmla="*/ 74349 w 573791"/>
                <a:gd name="connsiteY2317" fmla="*/ 261072 h 560056"/>
                <a:gd name="connsiteX2318" fmla="*/ 74122 w 573791"/>
                <a:gd name="connsiteY2318" fmla="*/ 261299 h 560056"/>
                <a:gd name="connsiteX2319" fmla="*/ 74122 w 573791"/>
                <a:gd name="connsiteY2319" fmla="*/ 261753 h 560056"/>
                <a:gd name="connsiteX2320" fmla="*/ 74235 w 573791"/>
                <a:gd name="connsiteY2320" fmla="*/ 262435 h 560056"/>
                <a:gd name="connsiteX2321" fmla="*/ 74008 w 573791"/>
                <a:gd name="connsiteY2321" fmla="*/ 263229 h 560056"/>
                <a:gd name="connsiteX2322" fmla="*/ 74008 w 573791"/>
                <a:gd name="connsiteY2322" fmla="*/ 263910 h 560056"/>
                <a:gd name="connsiteX2323" fmla="*/ 74235 w 573791"/>
                <a:gd name="connsiteY2323" fmla="*/ 264364 h 560056"/>
                <a:gd name="connsiteX2324" fmla="*/ 74916 w 573791"/>
                <a:gd name="connsiteY2324" fmla="*/ 265499 h 560056"/>
                <a:gd name="connsiteX2325" fmla="*/ 75484 w 573791"/>
                <a:gd name="connsiteY2325" fmla="*/ 267202 h 560056"/>
                <a:gd name="connsiteX2326" fmla="*/ 74803 w 573791"/>
                <a:gd name="connsiteY2326" fmla="*/ 267315 h 560056"/>
                <a:gd name="connsiteX2327" fmla="*/ 73668 w 573791"/>
                <a:gd name="connsiteY2327" fmla="*/ 266634 h 560056"/>
                <a:gd name="connsiteX2328" fmla="*/ 72419 w 573791"/>
                <a:gd name="connsiteY2328" fmla="*/ 266180 h 560056"/>
                <a:gd name="connsiteX2329" fmla="*/ 71738 w 573791"/>
                <a:gd name="connsiteY2329" fmla="*/ 265386 h 560056"/>
                <a:gd name="connsiteX2330" fmla="*/ 71851 w 573791"/>
                <a:gd name="connsiteY2330" fmla="*/ 264137 h 560056"/>
                <a:gd name="connsiteX2331" fmla="*/ 72079 w 573791"/>
                <a:gd name="connsiteY2331" fmla="*/ 263116 h 560056"/>
                <a:gd name="connsiteX2332" fmla="*/ 72646 w 573791"/>
                <a:gd name="connsiteY2332" fmla="*/ 260618 h 56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</a:cxnLst>
              <a:rect l="l" t="t" r="r" b="b"/>
              <a:pathLst>
                <a:path w="573791" h="560056">
                  <a:moveTo>
                    <a:pt x="292968" y="6243"/>
                  </a:moveTo>
                  <a:lnTo>
                    <a:pt x="293536" y="6697"/>
                  </a:lnTo>
                  <a:lnTo>
                    <a:pt x="297736" y="9308"/>
                  </a:lnTo>
                  <a:lnTo>
                    <a:pt x="298984" y="10557"/>
                  </a:lnTo>
                  <a:lnTo>
                    <a:pt x="299552" y="10557"/>
                  </a:lnTo>
                  <a:lnTo>
                    <a:pt x="300006" y="9308"/>
                  </a:lnTo>
                  <a:lnTo>
                    <a:pt x="300573" y="8854"/>
                  </a:lnTo>
                  <a:lnTo>
                    <a:pt x="301368" y="8967"/>
                  </a:lnTo>
                  <a:lnTo>
                    <a:pt x="302276" y="9535"/>
                  </a:lnTo>
                  <a:lnTo>
                    <a:pt x="304887" y="9989"/>
                  </a:lnTo>
                  <a:lnTo>
                    <a:pt x="306930" y="11465"/>
                  </a:lnTo>
                  <a:lnTo>
                    <a:pt x="308746" y="13621"/>
                  </a:lnTo>
                  <a:lnTo>
                    <a:pt x="310335" y="16345"/>
                  </a:lnTo>
                  <a:lnTo>
                    <a:pt x="312152" y="18729"/>
                  </a:lnTo>
                  <a:lnTo>
                    <a:pt x="315103" y="20545"/>
                  </a:lnTo>
                  <a:lnTo>
                    <a:pt x="316238" y="23042"/>
                  </a:lnTo>
                  <a:lnTo>
                    <a:pt x="316919" y="23042"/>
                  </a:lnTo>
                  <a:lnTo>
                    <a:pt x="317600" y="20999"/>
                  </a:lnTo>
                  <a:lnTo>
                    <a:pt x="318281" y="21453"/>
                  </a:lnTo>
                  <a:lnTo>
                    <a:pt x="320892" y="22021"/>
                  </a:lnTo>
                  <a:lnTo>
                    <a:pt x="321346" y="22248"/>
                  </a:lnTo>
                  <a:lnTo>
                    <a:pt x="321800" y="22589"/>
                  </a:lnTo>
                  <a:lnTo>
                    <a:pt x="322254" y="23042"/>
                  </a:lnTo>
                  <a:lnTo>
                    <a:pt x="322708" y="23610"/>
                  </a:lnTo>
                  <a:lnTo>
                    <a:pt x="323389" y="24178"/>
                  </a:lnTo>
                  <a:lnTo>
                    <a:pt x="323616" y="23724"/>
                  </a:lnTo>
                  <a:lnTo>
                    <a:pt x="323843" y="23042"/>
                  </a:lnTo>
                  <a:lnTo>
                    <a:pt x="324410" y="23042"/>
                  </a:lnTo>
                  <a:lnTo>
                    <a:pt x="325659" y="24291"/>
                  </a:lnTo>
                  <a:lnTo>
                    <a:pt x="326567" y="25426"/>
                  </a:lnTo>
                  <a:lnTo>
                    <a:pt x="327135" y="26221"/>
                  </a:lnTo>
                  <a:lnTo>
                    <a:pt x="328043" y="28491"/>
                  </a:lnTo>
                  <a:lnTo>
                    <a:pt x="327702" y="30648"/>
                  </a:lnTo>
                  <a:lnTo>
                    <a:pt x="328383" y="32804"/>
                  </a:lnTo>
                  <a:lnTo>
                    <a:pt x="329292" y="35642"/>
                  </a:lnTo>
                  <a:lnTo>
                    <a:pt x="329973" y="36437"/>
                  </a:lnTo>
                  <a:lnTo>
                    <a:pt x="330654" y="37004"/>
                  </a:lnTo>
                  <a:lnTo>
                    <a:pt x="334286" y="41318"/>
                  </a:lnTo>
                  <a:lnTo>
                    <a:pt x="336670" y="45744"/>
                  </a:lnTo>
                  <a:lnTo>
                    <a:pt x="337578" y="46993"/>
                  </a:lnTo>
                  <a:lnTo>
                    <a:pt x="342686" y="51193"/>
                  </a:lnTo>
                  <a:lnTo>
                    <a:pt x="343480" y="52215"/>
                  </a:lnTo>
                  <a:lnTo>
                    <a:pt x="343934" y="53690"/>
                  </a:lnTo>
                  <a:lnTo>
                    <a:pt x="345069" y="54939"/>
                  </a:lnTo>
                  <a:lnTo>
                    <a:pt x="349723" y="58458"/>
                  </a:lnTo>
                  <a:lnTo>
                    <a:pt x="351199" y="59139"/>
                  </a:lnTo>
                  <a:lnTo>
                    <a:pt x="359031" y="59366"/>
                  </a:lnTo>
                  <a:lnTo>
                    <a:pt x="360166" y="60047"/>
                  </a:lnTo>
                  <a:lnTo>
                    <a:pt x="364026" y="65155"/>
                  </a:lnTo>
                  <a:lnTo>
                    <a:pt x="364593" y="66517"/>
                  </a:lnTo>
                  <a:lnTo>
                    <a:pt x="365841" y="70944"/>
                  </a:lnTo>
                  <a:lnTo>
                    <a:pt x="366069" y="72306"/>
                  </a:lnTo>
                  <a:lnTo>
                    <a:pt x="366750" y="74576"/>
                  </a:lnTo>
                  <a:lnTo>
                    <a:pt x="368225" y="75144"/>
                  </a:lnTo>
                  <a:lnTo>
                    <a:pt x="369814" y="75371"/>
                  </a:lnTo>
                  <a:lnTo>
                    <a:pt x="370723" y="76619"/>
                  </a:lnTo>
                  <a:lnTo>
                    <a:pt x="370042" y="76733"/>
                  </a:lnTo>
                  <a:lnTo>
                    <a:pt x="368793" y="77300"/>
                  </a:lnTo>
                  <a:lnTo>
                    <a:pt x="368112" y="77414"/>
                  </a:lnTo>
                  <a:lnTo>
                    <a:pt x="368112" y="78322"/>
                  </a:lnTo>
                  <a:lnTo>
                    <a:pt x="369587" y="78776"/>
                  </a:lnTo>
                  <a:lnTo>
                    <a:pt x="369814" y="78889"/>
                  </a:lnTo>
                  <a:lnTo>
                    <a:pt x="370836" y="79797"/>
                  </a:lnTo>
                  <a:lnTo>
                    <a:pt x="371858" y="80025"/>
                  </a:lnTo>
                  <a:lnTo>
                    <a:pt x="372879" y="78322"/>
                  </a:lnTo>
                  <a:lnTo>
                    <a:pt x="373447" y="80706"/>
                  </a:lnTo>
                  <a:lnTo>
                    <a:pt x="373333" y="81954"/>
                  </a:lnTo>
                  <a:lnTo>
                    <a:pt x="373674" y="82408"/>
                  </a:lnTo>
                  <a:lnTo>
                    <a:pt x="375603" y="82294"/>
                  </a:lnTo>
                  <a:lnTo>
                    <a:pt x="377874" y="81387"/>
                  </a:lnTo>
                  <a:lnTo>
                    <a:pt x="378895" y="81841"/>
                  </a:lnTo>
                  <a:lnTo>
                    <a:pt x="379576" y="84111"/>
                  </a:lnTo>
                  <a:lnTo>
                    <a:pt x="380144" y="83657"/>
                  </a:lnTo>
                  <a:lnTo>
                    <a:pt x="380484" y="83203"/>
                  </a:lnTo>
                  <a:lnTo>
                    <a:pt x="380711" y="82749"/>
                  </a:lnTo>
                  <a:lnTo>
                    <a:pt x="381506" y="82181"/>
                  </a:lnTo>
                  <a:lnTo>
                    <a:pt x="389792" y="82522"/>
                  </a:lnTo>
                  <a:lnTo>
                    <a:pt x="393878" y="83430"/>
                  </a:lnTo>
                  <a:lnTo>
                    <a:pt x="397397" y="85019"/>
                  </a:lnTo>
                  <a:lnTo>
                    <a:pt x="401938" y="89900"/>
                  </a:lnTo>
                  <a:lnTo>
                    <a:pt x="402619" y="91262"/>
                  </a:lnTo>
                  <a:lnTo>
                    <a:pt x="402732" y="92397"/>
                  </a:lnTo>
                  <a:lnTo>
                    <a:pt x="403186" y="94440"/>
                  </a:lnTo>
                  <a:lnTo>
                    <a:pt x="403300" y="96029"/>
                  </a:lnTo>
                  <a:lnTo>
                    <a:pt x="403413" y="96710"/>
                  </a:lnTo>
                  <a:lnTo>
                    <a:pt x="403640" y="97618"/>
                  </a:lnTo>
                  <a:lnTo>
                    <a:pt x="404435" y="98186"/>
                  </a:lnTo>
                  <a:lnTo>
                    <a:pt x="406592" y="98299"/>
                  </a:lnTo>
                  <a:lnTo>
                    <a:pt x="418396" y="101932"/>
                  </a:lnTo>
                  <a:lnTo>
                    <a:pt x="421234" y="103975"/>
                  </a:lnTo>
                  <a:lnTo>
                    <a:pt x="423164" y="107267"/>
                  </a:lnTo>
                  <a:lnTo>
                    <a:pt x="423164" y="107834"/>
                  </a:lnTo>
                  <a:lnTo>
                    <a:pt x="424299" y="107607"/>
                  </a:lnTo>
                  <a:lnTo>
                    <a:pt x="424867" y="106586"/>
                  </a:lnTo>
                  <a:lnTo>
                    <a:pt x="425321" y="105451"/>
                  </a:lnTo>
                  <a:lnTo>
                    <a:pt x="426229" y="104996"/>
                  </a:lnTo>
                  <a:lnTo>
                    <a:pt x="427818" y="104996"/>
                  </a:lnTo>
                  <a:lnTo>
                    <a:pt x="434515" y="104996"/>
                  </a:lnTo>
                  <a:lnTo>
                    <a:pt x="444731" y="107834"/>
                  </a:lnTo>
                  <a:lnTo>
                    <a:pt x="445866" y="107834"/>
                  </a:lnTo>
                  <a:lnTo>
                    <a:pt x="446887" y="107380"/>
                  </a:lnTo>
                  <a:lnTo>
                    <a:pt x="448590" y="106132"/>
                  </a:lnTo>
                  <a:lnTo>
                    <a:pt x="449385" y="105905"/>
                  </a:lnTo>
                  <a:lnTo>
                    <a:pt x="457330" y="105905"/>
                  </a:lnTo>
                  <a:lnTo>
                    <a:pt x="459146" y="106472"/>
                  </a:lnTo>
                  <a:lnTo>
                    <a:pt x="462098" y="108742"/>
                  </a:lnTo>
                  <a:lnTo>
                    <a:pt x="464254" y="108742"/>
                  </a:lnTo>
                  <a:lnTo>
                    <a:pt x="465957" y="110559"/>
                  </a:lnTo>
                  <a:lnTo>
                    <a:pt x="467660" y="111240"/>
                  </a:lnTo>
                  <a:lnTo>
                    <a:pt x="469362" y="110559"/>
                  </a:lnTo>
                  <a:lnTo>
                    <a:pt x="470951" y="109650"/>
                  </a:lnTo>
                  <a:lnTo>
                    <a:pt x="472541" y="109650"/>
                  </a:lnTo>
                  <a:lnTo>
                    <a:pt x="474130" y="111694"/>
                  </a:lnTo>
                  <a:lnTo>
                    <a:pt x="474130" y="111694"/>
                  </a:lnTo>
                  <a:lnTo>
                    <a:pt x="474811" y="111921"/>
                  </a:lnTo>
                  <a:lnTo>
                    <a:pt x="475492" y="112034"/>
                  </a:lnTo>
                  <a:lnTo>
                    <a:pt x="476173" y="111921"/>
                  </a:lnTo>
                  <a:lnTo>
                    <a:pt x="476854" y="111694"/>
                  </a:lnTo>
                  <a:lnTo>
                    <a:pt x="478670" y="110218"/>
                  </a:lnTo>
                  <a:lnTo>
                    <a:pt x="482075" y="106018"/>
                  </a:lnTo>
                  <a:lnTo>
                    <a:pt x="483664" y="104996"/>
                  </a:lnTo>
                  <a:lnTo>
                    <a:pt x="485821" y="106018"/>
                  </a:lnTo>
                  <a:lnTo>
                    <a:pt x="488318" y="105110"/>
                  </a:lnTo>
                  <a:lnTo>
                    <a:pt x="492518" y="101478"/>
                  </a:lnTo>
                  <a:lnTo>
                    <a:pt x="493653" y="100002"/>
                  </a:lnTo>
                  <a:lnTo>
                    <a:pt x="495810" y="95916"/>
                  </a:lnTo>
                  <a:lnTo>
                    <a:pt x="497286" y="94326"/>
                  </a:lnTo>
                  <a:lnTo>
                    <a:pt x="497399" y="94326"/>
                  </a:lnTo>
                  <a:lnTo>
                    <a:pt x="497626" y="93419"/>
                  </a:lnTo>
                  <a:lnTo>
                    <a:pt x="497967" y="91716"/>
                  </a:lnTo>
                  <a:lnTo>
                    <a:pt x="498307" y="91035"/>
                  </a:lnTo>
                  <a:lnTo>
                    <a:pt x="500464" y="88878"/>
                  </a:lnTo>
                  <a:lnTo>
                    <a:pt x="502280" y="88538"/>
                  </a:lnTo>
                  <a:lnTo>
                    <a:pt x="507047" y="90240"/>
                  </a:lnTo>
                  <a:lnTo>
                    <a:pt x="510907" y="92283"/>
                  </a:lnTo>
                  <a:lnTo>
                    <a:pt x="512042" y="92397"/>
                  </a:lnTo>
                  <a:lnTo>
                    <a:pt x="513063" y="91830"/>
                  </a:lnTo>
                  <a:lnTo>
                    <a:pt x="513518" y="90808"/>
                  </a:lnTo>
                  <a:lnTo>
                    <a:pt x="513972" y="89559"/>
                  </a:lnTo>
                  <a:lnTo>
                    <a:pt x="514993" y="88084"/>
                  </a:lnTo>
                  <a:lnTo>
                    <a:pt x="516242" y="89219"/>
                  </a:lnTo>
                  <a:lnTo>
                    <a:pt x="516696" y="89219"/>
                  </a:lnTo>
                  <a:lnTo>
                    <a:pt x="517264" y="89219"/>
                  </a:lnTo>
                  <a:lnTo>
                    <a:pt x="518966" y="88084"/>
                  </a:lnTo>
                  <a:lnTo>
                    <a:pt x="520896" y="87516"/>
                  </a:lnTo>
                  <a:lnTo>
                    <a:pt x="522031" y="86948"/>
                  </a:lnTo>
                  <a:lnTo>
                    <a:pt x="522939" y="85813"/>
                  </a:lnTo>
                  <a:lnTo>
                    <a:pt x="524414" y="85700"/>
                  </a:lnTo>
                  <a:lnTo>
                    <a:pt x="524982" y="87857"/>
                  </a:lnTo>
                  <a:lnTo>
                    <a:pt x="523280" y="88992"/>
                  </a:lnTo>
                  <a:lnTo>
                    <a:pt x="522485" y="89673"/>
                  </a:lnTo>
                  <a:lnTo>
                    <a:pt x="521577" y="90694"/>
                  </a:lnTo>
                  <a:lnTo>
                    <a:pt x="523620" y="92283"/>
                  </a:lnTo>
                  <a:lnTo>
                    <a:pt x="524642" y="93419"/>
                  </a:lnTo>
                  <a:lnTo>
                    <a:pt x="524982" y="94554"/>
                  </a:lnTo>
                  <a:lnTo>
                    <a:pt x="524301" y="95462"/>
                  </a:lnTo>
                  <a:lnTo>
                    <a:pt x="523052" y="95689"/>
                  </a:lnTo>
                  <a:lnTo>
                    <a:pt x="519988" y="96029"/>
                  </a:lnTo>
                  <a:lnTo>
                    <a:pt x="519647" y="99775"/>
                  </a:lnTo>
                  <a:lnTo>
                    <a:pt x="519420" y="100570"/>
                  </a:lnTo>
                  <a:lnTo>
                    <a:pt x="519079" y="101137"/>
                  </a:lnTo>
                  <a:lnTo>
                    <a:pt x="518853" y="101705"/>
                  </a:lnTo>
                  <a:lnTo>
                    <a:pt x="519193" y="102613"/>
                  </a:lnTo>
                  <a:lnTo>
                    <a:pt x="520669" y="104088"/>
                  </a:lnTo>
                  <a:lnTo>
                    <a:pt x="521350" y="105224"/>
                  </a:lnTo>
                  <a:lnTo>
                    <a:pt x="524187" y="108742"/>
                  </a:lnTo>
                  <a:lnTo>
                    <a:pt x="524642" y="110786"/>
                  </a:lnTo>
                  <a:lnTo>
                    <a:pt x="525096" y="114985"/>
                  </a:lnTo>
                  <a:lnTo>
                    <a:pt x="525890" y="116802"/>
                  </a:lnTo>
                  <a:lnTo>
                    <a:pt x="527252" y="117823"/>
                  </a:lnTo>
                  <a:lnTo>
                    <a:pt x="528955" y="118731"/>
                  </a:lnTo>
                  <a:lnTo>
                    <a:pt x="530317" y="119980"/>
                  </a:lnTo>
                  <a:lnTo>
                    <a:pt x="530885" y="121910"/>
                  </a:lnTo>
                  <a:lnTo>
                    <a:pt x="530317" y="123045"/>
                  </a:lnTo>
                  <a:lnTo>
                    <a:pt x="527706" y="126790"/>
                  </a:lnTo>
                  <a:lnTo>
                    <a:pt x="526685" y="127585"/>
                  </a:lnTo>
                  <a:lnTo>
                    <a:pt x="525550" y="128720"/>
                  </a:lnTo>
                  <a:lnTo>
                    <a:pt x="525096" y="131331"/>
                  </a:lnTo>
                  <a:lnTo>
                    <a:pt x="524982" y="133942"/>
                  </a:lnTo>
                  <a:lnTo>
                    <a:pt x="524642" y="135077"/>
                  </a:lnTo>
                  <a:lnTo>
                    <a:pt x="525436" y="135758"/>
                  </a:lnTo>
                  <a:lnTo>
                    <a:pt x="527366" y="138936"/>
                  </a:lnTo>
                  <a:lnTo>
                    <a:pt x="528274" y="139844"/>
                  </a:lnTo>
                  <a:lnTo>
                    <a:pt x="530090" y="139844"/>
                  </a:lnTo>
                  <a:lnTo>
                    <a:pt x="531339" y="138822"/>
                  </a:lnTo>
                  <a:lnTo>
                    <a:pt x="532360" y="137687"/>
                  </a:lnTo>
                  <a:lnTo>
                    <a:pt x="534063" y="136779"/>
                  </a:lnTo>
                  <a:lnTo>
                    <a:pt x="534857" y="136212"/>
                  </a:lnTo>
                  <a:lnTo>
                    <a:pt x="535765" y="135985"/>
                  </a:lnTo>
                  <a:lnTo>
                    <a:pt x="536674" y="136666"/>
                  </a:lnTo>
                  <a:lnTo>
                    <a:pt x="537241" y="137801"/>
                  </a:lnTo>
                  <a:lnTo>
                    <a:pt x="537582" y="138482"/>
                  </a:lnTo>
                  <a:lnTo>
                    <a:pt x="538036" y="139049"/>
                  </a:lnTo>
                  <a:lnTo>
                    <a:pt x="539057" y="139844"/>
                  </a:lnTo>
                  <a:lnTo>
                    <a:pt x="540647" y="140639"/>
                  </a:lnTo>
                  <a:lnTo>
                    <a:pt x="542009" y="140979"/>
                  </a:lnTo>
                  <a:lnTo>
                    <a:pt x="543257" y="141660"/>
                  </a:lnTo>
                  <a:lnTo>
                    <a:pt x="544392" y="143703"/>
                  </a:lnTo>
                  <a:lnTo>
                    <a:pt x="541554" y="146428"/>
                  </a:lnTo>
                  <a:lnTo>
                    <a:pt x="535765" y="145633"/>
                  </a:lnTo>
                  <a:lnTo>
                    <a:pt x="534971" y="145519"/>
                  </a:lnTo>
                  <a:lnTo>
                    <a:pt x="533722" y="148925"/>
                  </a:lnTo>
                  <a:lnTo>
                    <a:pt x="534403" y="151422"/>
                  </a:lnTo>
                  <a:lnTo>
                    <a:pt x="535312" y="152330"/>
                  </a:lnTo>
                  <a:lnTo>
                    <a:pt x="537241" y="154373"/>
                  </a:lnTo>
                  <a:lnTo>
                    <a:pt x="537809" y="155962"/>
                  </a:lnTo>
                  <a:lnTo>
                    <a:pt x="536901" y="157325"/>
                  </a:lnTo>
                  <a:lnTo>
                    <a:pt x="531793" y="159708"/>
                  </a:lnTo>
                  <a:lnTo>
                    <a:pt x="533041" y="161865"/>
                  </a:lnTo>
                  <a:lnTo>
                    <a:pt x="534517" y="163681"/>
                  </a:lnTo>
                  <a:lnTo>
                    <a:pt x="536219" y="164930"/>
                  </a:lnTo>
                  <a:lnTo>
                    <a:pt x="538149" y="165384"/>
                  </a:lnTo>
                  <a:lnTo>
                    <a:pt x="542122" y="165384"/>
                  </a:lnTo>
                  <a:lnTo>
                    <a:pt x="543144" y="165951"/>
                  </a:lnTo>
                  <a:lnTo>
                    <a:pt x="543484" y="167313"/>
                  </a:lnTo>
                  <a:lnTo>
                    <a:pt x="543598" y="168902"/>
                  </a:lnTo>
                  <a:lnTo>
                    <a:pt x="543825" y="170151"/>
                  </a:lnTo>
                  <a:lnTo>
                    <a:pt x="546322" y="173102"/>
                  </a:lnTo>
                  <a:lnTo>
                    <a:pt x="549954" y="174918"/>
                  </a:lnTo>
                  <a:lnTo>
                    <a:pt x="569478" y="180026"/>
                  </a:lnTo>
                  <a:lnTo>
                    <a:pt x="570953" y="182637"/>
                  </a:lnTo>
                  <a:lnTo>
                    <a:pt x="572770" y="183545"/>
                  </a:lnTo>
                  <a:lnTo>
                    <a:pt x="573791" y="186269"/>
                  </a:lnTo>
                  <a:lnTo>
                    <a:pt x="573564" y="189448"/>
                  </a:lnTo>
                  <a:lnTo>
                    <a:pt x="572429" y="190583"/>
                  </a:lnTo>
                  <a:lnTo>
                    <a:pt x="572089" y="190923"/>
                  </a:lnTo>
                  <a:lnTo>
                    <a:pt x="563689" y="191264"/>
                  </a:lnTo>
                  <a:lnTo>
                    <a:pt x="563235" y="190923"/>
                  </a:lnTo>
                  <a:lnTo>
                    <a:pt x="562440" y="189675"/>
                  </a:lnTo>
                  <a:lnTo>
                    <a:pt x="561986" y="189448"/>
                  </a:lnTo>
                  <a:lnTo>
                    <a:pt x="561305" y="189788"/>
                  </a:lnTo>
                  <a:lnTo>
                    <a:pt x="560964" y="190356"/>
                  </a:lnTo>
                  <a:lnTo>
                    <a:pt x="560624" y="190923"/>
                  </a:lnTo>
                  <a:lnTo>
                    <a:pt x="560170" y="191264"/>
                  </a:lnTo>
                  <a:lnTo>
                    <a:pt x="556084" y="191832"/>
                  </a:lnTo>
                  <a:lnTo>
                    <a:pt x="554041" y="191718"/>
                  </a:lnTo>
                  <a:lnTo>
                    <a:pt x="552224" y="191037"/>
                  </a:lnTo>
                  <a:lnTo>
                    <a:pt x="551203" y="190015"/>
                  </a:lnTo>
                  <a:lnTo>
                    <a:pt x="549387" y="187405"/>
                  </a:lnTo>
                  <a:lnTo>
                    <a:pt x="548251" y="186837"/>
                  </a:lnTo>
                  <a:lnTo>
                    <a:pt x="546095" y="187291"/>
                  </a:lnTo>
                  <a:lnTo>
                    <a:pt x="546776" y="189334"/>
                  </a:lnTo>
                  <a:lnTo>
                    <a:pt x="548025" y="191945"/>
                  </a:lnTo>
                  <a:lnTo>
                    <a:pt x="547684" y="194102"/>
                  </a:lnTo>
                  <a:lnTo>
                    <a:pt x="545641" y="194556"/>
                  </a:lnTo>
                  <a:lnTo>
                    <a:pt x="540192" y="193988"/>
                  </a:lnTo>
                  <a:lnTo>
                    <a:pt x="538717" y="195350"/>
                  </a:lnTo>
                  <a:lnTo>
                    <a:pt x="538830" y="196599"/>
                  </a:lnTo>
                  <a:lnTo>
                    <a:pt x="539625" y="197620"/>
                  </a:lnTo>
                  <a:lnTo>
                    <a:pt x="540533" y="198529"/>
                  </a:lnTo>
                  <a:lnTo>
                    <a:pt x="541214" y="199437"/>
                  </a:lnTo>
                  <a:lnTo>
                    <a:pt x="542009" y="201139"/>
                  </a:lnTo>
                  <a:lnTo>
                    <a:pt x="542349" y="202502"/>
                  </a:lnTo>
                  <a:lnTo>
                    <a:pt x="542690" y="205793"/>
                  </a:lnTo>
                  <a:lnTo>
                    <a:pt x="543484" y="209880"/>
                  </a:lnTo>
                  <a:lnTo>
                    <a:pt x="543598" y="211355"/>
                  </a:lnTo>
                  <a:lnTo>
                    <a:pt x="543371" y="212604"/>
                  </a:lnTo>
                  <a:lnTo>
                    <a:pt x="542917" y="214193"/>
                  </a:lnTo>
                  <a:lnTo>
                    <a:pt x="542576" y="215896"/>
                  </a:lnTo>
                  <a:lnTo>
                    <a:pt x="542803" y="217258"/>
                  </a:lnTo>
                  <a:lnTo>
                    <a:pt x="543825" y="218279"/>
                  </a:lnTo>
                  <a:lnTo>
                    <a:pt x="545868" y="217485"/>
                  </a:lnTo>
                  <a:lnTo>
                    <a:pt x="546776" y="218506"/>
                  </a:lnTo>
                  <a:lnTo>
                    <a:pt x="547116" y="220550"/>
                  </a:lnTo>
                  <a:lnTo>
                    <a:pt x="546435" y="221571"/>
                  </a:lnTo>
                  <a:lnTo>
                    <a:pt x="545300" y="222025"/>
                  </a:lnTo>
                  <a:lnTo>
                    <a:pt x="544392" y="222593"/>
                  </a:lnTo>
                  <a:lnTo>
                    <a:pt x="542917" y="225203"/>
                  </a:lnTo>
                  <a:lnTo>
                    <a:pt x="542009" y="226338"/>
                  </a:lnTo>
                  <a:lnTo>
                    <a:pt x="540873" y="227019"/>
                  </a:lnTo>
                  <a:lnTo>
                    <a:pt x="539511" y="226792"/>
                  </a:lnTo>
                  <a:lnTo>
                    <a:pt x="537582" y="224636"/>
                  </a:lnTo>
                  <a:lnTo>
                    <a:pt x="536219" y="224182"/>
                  </a:lnTo>
                  <a:lnTo>
                    <a:pt x="533609" y="225657"/>
                  </a:lnTo>
                  <a:lnTo>
                    <a:pt x="533836" y="228382"/>
                  </a:lnTo>
                  <a:lnTo>
                    <a:pt x="535879" y="232354"/>
                  </a:lnTo>
                  <a:lnTo>
                    <a:pt x="534857" y="232695"/>
                  </a:lnTo>
                  <a:lnTo>
                    <a:pt x="531906" y="232808"/>
                  </a:lnTo>
                  <a:lnTo>
                    <a:pt x="523620" y="233035"/>
                  </a:lnTo>
                  <a:lnTo>
                    <a:pt x="520669" y="232014"/>
                  </a:lnTo>
                  <a:lnTo>
                    <a:pt x="519079" y="230992"/>
                  </a:lnTo>
                  <a:lnTo>
                    <a:pt x="516696" y="229403"/>
                  </a:lnTo>
                  <a:lnTo>
                    <a:pt x="513404" y="225771"/>
                  </a:lnTo>
                  <a:lnTo>
                    <a:pt x="512382" y="221798"/>
                  </a:lnTo>
                  <a:lnTo>
                    <a:pt x="513063" y="220436"/>
                  </a:lnTo>
                  <a:lnTo>
                    <a:pt x="515220" y="218847"/>
                  </a:lnTo>
                  <a:lnTo>
                    <a:pt x="515561" y="217485"/>
                  </a:lnTo>
                  <a:lnTo>
                    <a:pt x="515447" y="217031"/>
                  </a:lnTo>
                  <a:lnTo>
                    <a:pt x="514993" y="216349"/>
                  </a:lnTo>
                  <a:lnTo>
                    <a:pt x="514766" y="216009"/>
                  </a:lnTo>
                  <a:lnTo>
                    <a:pt x="514653" y="215555"/>
                  </a:lnTo>
                  <a:lnTo>
                    <a:pt x="514653" y="214874"/>
                  </a:lnTo>
                  <a:lnTo>
                    <a:pt x="514653" y="214534"/>
                  </a:lnTo>
                  <a:lnTo>
                    <a:pt x="514426" y="213739"/>
                  </a:lnTo>
                  <a:lnTo>
                    <a:pt x="514199" y="213171"/>
                  </a:lnTo>
                  <a:lnTo>
                    <a:pt x="513858" y="212831"/>
                  </a:lnTo>
                  <a:lnTo>
                    <a:pt x="513177" y="212604"/>
                  </a:lnTo>
                  <a:lnTo>
                    <a:pt x="510453" y="212377"/>
                  </a:lnTo>
                  <a:lnTo>
                    <a:pt x="509318" y="211923"/>
                  </a:lnTo>
                  <a:lnTo>
                    <a:pt x="508183" y="210561"/>
                  </a:lnTo>
                  <a:lnTo>
                    <a:pt x="504550" y="203183"/>
                  </a:lnTo>
                  <a:lnTo>
                    <a:pt x="504096" y="202615"/>
                  </a:lnTo>
                  <a:lnTo>
                    <a:pt x="503529" y="202274"/>
                  </a:lnTo>
                  <a:lnTo>
                    <a:pt x="502848" y="202388"/>
                  </a:lnTo>
                  <a:lnTo>
                    <a:pt x="502280" y="202955"/>
                  </a:lnTo>
                  <a:lnTo>
                    <a:pt x="502053" y="203750"/>
                  </a:lnTo>
                  <a:lnTo>
                    <a:pt x="501826" y="204545"/>
                  </a:lnTo>
                  <a:lnTo>
                    <a:pt x="501486" y="205226"/>
                  </a:lnTo>
                  <a:lnTo>
                    <a:pt x="500578" y="205680"/>
                  </a:lnTo>
                  <a:lnTo>
                    <a:pt x="499783" y="205339"/>
                  </a:lnTo>
                  <a:lnTo>
                    <a:pt x="499102" y="204431"/>
                  </a:lnTo>
                  <a:lnTo>
                    <a:pt x="498534" y="203296"/>
                  </a:lnTo>
                  <a:lnTo>
                    <a:pt x="497853" y="201480"/>
                  </a:lnTo>
                  <a:lnTo>
                    <a:pt x="497399" y="200912"/>
                  </a:lnTo>
                  <a:lnTo>
                    <a:pt x="496718" y="200572"/>
                  </a:lnTo>
                  <a:lnTo>
                    <a:pt x="496037" y="200685"/>
                  </a:lnTo>
                  <a:lnTo>
                    <a:pt x="494675" y="201480"/>
                  </a:lnTo>
                  <a:lnTo>
                    <a:pt x="493994" y="201707"/>
                  </a:lnTo>
                  <a:lnTo>
                    <a:pt x="493199" y="201707"/>
                  </a:lnTo>
                  <a:lnTo>
                    <a:pt x="491610" y="201366"/>
                  </a:lnTo>
                  <a:lnTo>
                    <a:pt x="490816" y="201366"/>
                  </a:lnTo>
                  <a:lnTo>
                    <a:pt x="489340" y="201934"/>
                  </a:lnTo>
                  <a:lnTo>
                    <a:pt x="489340" y="202161"/>
                  </a:lnTo>
                  <a:lnTo>
                    <a:pt x="489340" y="203069"/>
                  </a:lnTo>
                  <a:lnTo>
                    <a:pt x="489794" y="204771"/>
                  </a:lnTo>
                  <a:lnTo>
                    <a:pt x="490021" y="206701"/>
                  </a:lnTo>
                  <a:lnTo>
                    <a:pt x="487637" y="206588"/>
                  </a:lnTo>
                  <a:lnTo>
                    <a:pt x="485140" y="205680"/>
                  </a:lnTo>
                  <a:lnTo>
                    <a:pt x="484232" y="205112"/>
                  </a:lnTo>
                  <a:lnTo>
                    <a:pt x="482757" y="204090"/>
                  </a:lnTo>
                  <a:lnTo>
                    <a:pt x="481394" y="202615"/>
                  </a:lnTo>
                  <a:lnTo>
                    <a:pt x="479238" y="200231"/>
                  </a:lnTo>
                  <a:lnTo>
                    <a:pt x="477535" y="198869"/>
                  </a:lnTo>
                  <a:lnTo>
                    <a:pt x="475719" y="198074"/>
                  </a:lnTo>
                  <a:lnTo>
                    <a:pt x="468908" y="197507"/>
                  </a:lnTo>
                  <a:lnTo>
                    <a:pt x="467433" y="196826"/>
                  </a:lnTo>
                  <a:lnTo>
                    <a:pt x="463006" y="193647"/>
                  </a:lnTo>
                  <a:lnTo>
                    <a:pt x="460622" y="192740"/>
                  </a:lnTo>
                  <a:lnTo>
                    <a:pt x="458238" y="193194"/>
                  </a:lnTo>
                  <a:lnTo>
                    <a:pt x="457217" y="194556"/>
                  </a:lnTo>
                  <a:lnTo>
                    <a:pt x="456990" y="196258"/>
                  </a:lnTo>
                  <a:lnTo>
                    <a:pt x="456876" y="197961"/>
                  </a:lnTo>
                  <a:lnTo>
                    <a:pt x="456195" y="199437"/>
                  </a:lnTo>
                  <a:lnTo>
                    <a:pt x="454493" y="200458"/>
                  </a:lnTo>
                  <a:lnTo>
                    <a:pt x="452449" y="200912"/>
                  </a:lnTo>
                  <a:lnTo>
                    <a:pt x="451428" y="200912"/>
                  </a:lnTo>
                  <a:lnTo>
                    <a:pt x="450293" y="200912"/>
                  </a:lnTo>
                  <a:lnTo>
                    <a:pt x="448363" y="200572"/>
                  </a:lnTo>
                  <a:lnTo>
                    <a:pt x="446206" y="199550"/>
                  </a:lnTo>
                  <a:lnTo>
                    <a:pt x="440871" y="194669"/>
                  </a:lnTo>
                  <a:lnTo>
                    <a:pt x="439282" y="193875"/>
                  </a:lnTo>
                  <a:lnTo>
                    <a:pt x="437807" y="193875"/>
                  </a:lnTo>
                  <a:lnTo>
                    <a:pt x="436331" y="194669"/>
                  </a:lnTo>
                  <a:lnTo>
                    <a:pt x="430428" y="201820"/>
                  </a:lnTo>
                  <a:lnTo>
                    <a:pt x="428839" y="203296"/>
                  </a:lnTo>
                  <a:lnTo>
                    <a:pt x="428045" y="203750"/>
                  </a:lnTo>
                  <a:lnTo>
                    <a:pt x="425434" y="204317"/>
                  </a:lnTo>
                  <a:lnTo>
                    <a:pt x="422596" y="205566"/>
                  </a:lnTo>
                  <a:lnTo>
                    <a:pt x="421688" y="205680"/>
                  </a:lnTo>
                  <a:lnTo>
                    <a:pt x="419758" y="204885"/>
                  </a:lnTo>
                  <a:lnTo>
                    <a:pt x="418056" y="203296"/>
                  </a:lnTo>
                  <a:lnTo>
                    <a:pt x="412608" y="196258"/>
                  </a:lnTo>
                  <a:lnTo>
                    <a:pt x="409997" y="193647"/>
                  </a:lnTo>
                  <a:lnTo>
                    <a:pt x="407159" y="192058"/>
                  </a:lnTo>
                  <a:lnTo>
                    <a:pt x="403981" y="191832"/>
                  </a:lnTo>
                  <a:lnTo>
                    <a:pt x="401938" y="192966"/>
                  </a:lnTo>
                  <a:lnTo>
                    <a:pt x="398305" y="196826"/>
                  </a:lnTo>
                  <a:lnTo>
                    <a:pt x="396262" y="198074"/>
                  </a:lnTo>
                  <a:lnTo>
                    <a:pt x="395241" y="198188"/>
                  </a:lnTo>
                  <a:lnTo>
                    <a:pt x="393084" y="197961"/>
                  </a:lnTo>
                  <a:lnTo>
                    <a:pt x="388203" y="198642"/>
                  </a:lnTo>
                  <a:lnTo>
                    <a:pt x="387522" y="198869"/>
                  </a:lnTo>
                  <a:lnTo>
                    <a:pt x="387976" y="197961"/>
                  </a:lnTo>
                  <a:lnTo>
                    <a:pt x="388884" y="195123"/>
                  </a:lnTo>
                  <a:lnTo>
                    <a:pt x="386614" y="196372"/>
                  </a:lnTo>
                  <a:lnTo>
                    <a:pt x="385479" y="196599"/>
                  </a:lnTo>
                  <a:lnTo>
                    <a:pt x="384230" y="196145"/>
                  </a:lnTo>
                  <a:lnTo>
                    <a:pt x="384911" y="195237"/>
                  </a:lnTo>
                  <a:lnTo>
                    <a:pt x="385252" y="194442"/>
                  </a:lnTo>
                  <a:lnTo>
                    <a:pt x="385138" y="193647"/>
                  </a:lnTo>
                  <a:lnTo>
                    <a:pt x="384571" y="192740"/>
                  </a:lnTo>
                  <a:lnTo>
                    <a:pt x="383776" y="192285"/>
                  </a:lnTo>
                  <a:lnTo>
                    <a:pt x="383322" y="192853"/>
                  </a:lnTo>
                  <a:lnTo>
                    <a:pt x="383095" y="193647"/>
                  </a:lnTo>
                  <a:lnTo>
                    <a:pt x="382868" y="194102"/>
                  </a:lnTo>
                  <a:lnTo>
                    <a:pt x="379690" y="195123"/>
                  </a:lnTo>
                  <a:lnTo>
                    <a:pt x="377874" y="195350"/>
                  </a:lnTo>
                  <a:lnTo>
                    <a:pt x="376511" y="194556"/>
                  </a:lnTo>
                  <a:lnTo>
                    <a:pt x="375603" y="193761"/>
                  </a:lnTo>
                  <a:lnTo>
                    <a:pt x="372425" y="191718"/>
                  </a:lnTo>
                  <a:lnTo>
                    <a:pt x="370609" y="190923"/>
                  </a:lnTo>
                  <a:lnTo>
                    <a:pt x="366863" y="188426"/>
                  </a:lnTo>
                  <a:lnTo>
                    <a:pt x="365047" y="192513"/>
                  </a:lnTo>
                  <a:lnTo>
                    <a:pt x="364593" y="193080"/>
                  </a:lnTo>
                  <a:lnTo>
                    <a:pt x="359939" y="193421"/>
                  </a:lnTo>
                  <a:lnTo>
                    <a:pt x="358917" y="193988"/>
                  </a:lnTo>
                  <a:lnTo>
                    <a:pt x="352901" y="191151"/>
                  </a:lnTo>
                  <a:lnTo>
                    <a:pt x="350404" y="190015"/>
                  </a:lnTo>
                  <a:lnTo>
                    <a:pt x="346318" y="186837"/>
                  </a:lnTo>
                  <a:lnTo>
                    <a:pt x="344388" y="182751"/>
                  </a:lnTo>
                  <a:lnTo>
                    <a:pt x="343821" y="183205"/>
                  </a:lnTo>
                  <a:lnTo>
                    <a:pt x="342345" y="184226"/>
                  </a:lnTo>
                  <a:lnTo>
                    <a:pt x="341777" y="184680"/>
                  </a:lnTo>
                  <a:lnTo>
                    <a:pt x="342232" y="183545"/>
                  </a:lnTo>
                  <a:lnTo>
                    <a:pt x="342345" y="182751"/>
                  </a:lnTo>
                  <a:lnTo>
                    <a:pt x="342232" y="181956"/>
                  </a:lnTo>
                  <a:lnTo>
                    <a:pt x="341891" y="180934"/>
                  </a:lnTo>
                  <a:lnTo>
                    <a:pt x="340983" y="182637"/>
                  </a:lnTo>
                  <a:lnTo>
                    <a:pt x="339961" y="181956"/>
                  </a:lnTo>
                  <a:lnTo>
                    <a:pt x="338826" y="180481"/>
                  </a:lnTo>
                  <a:lnTo>
                    <a:pt x="337351" y="179913"/>
                  </a:lnTo>
                  <a:lnTo>
                    <a:pt x="337805" y="180821"/>
                  </a:lnTo>
                  <a:lnTo>
                    <a:pt x="338032" y="181729"/>
                  </a:lnTo>
                  <a:lnTo>
                    <a:pt x="335989" y="181956"/>
                  </a:lnTo>
                  <a:lnTo>
                    <a:pt x="335421" y="181162"/>
                  </a:lnTo>
                  <a:lnTo>
                    <a:pt x="335534" y="180026"/>
                  </a:lnTo>
                  <a:lnTo>
                    <a:pt x="335421" y="178891"/>
                  </a:lnTo>
                  <a:lnTo>
                    <a:pt x="334626" y="176054"/>
                  </a:lnTo>
                  <a:lnTo>
                    <a:pt x="333832" y="175259"/>
                  </a:lnTo>
                  <a:lnTo>
                    <a:pt x="331221" y="177529"/>
                  </a:lnTo>
                  <a:lnTo>
                    <a:pt x="330881" y="178210"/>
                  </a:lnTo>
                  <a:lnTo>
                    <a:pt x="330086" y="179345"/>
                  </a:lnTo>
                  <a:lnTo>
                    <a:pt x="329064" y="180481"/>
                  </a:lnTo>
                  <a:lnTo>
                    <a:pt x="328270" y="180934"/>
                  </a:lnTo>
                  <a:lnTo>
                    <a:pt x="327702" y="182410"/>
                  </a:lnTo>
                  <a:lnTo>
                    <a:pt x="326794" y="183091"/>
                  </a:lnTo>
                  <a:lnTo>
                    <a:pt x="325659" y="183545"/>
                  </a:lnTo>
                  <a:lnTo>
                    <a:pt x="324638" y="184453"/>
                  </a:lnTo>
                  <a:lnTo>
                    <a:pt x="324070" y="186042"/>
                  </a:lnTo>
                  <a:lnTo>
                    <a:pt x="324184" y="187178"/>
                  </a:lnTo>
                  <a:lnTo>
                    <a:pt x="324070" y="188199"/>
                  </a:lnTo>
                  <a:lnTo>
                    <a:pt x="322821" y="189334"/>
                  </a:lnTo>
                  <a:lnTo>
                    <a:pt x="320324" y="189675"/>
                  </a:lnTo>
                  <a:lnTo>
                    <a:pt x="301027" y="183886"/>
                  </a:lnTo>
                  <a:lnTo>
                    <a:pt x="295352" y="183659"/>
                  </a:lnTo>
                  <a:lnTo>
                    <a:pt x="290812" y="186837"/>
                  </a:lnTo>
                  <a:lnTo>
                    <a:pt x="287633" y="193875"/>
                  </a:lnTo>
                  <a:lnTo>
                    <a:pt x="286271" y="195918"/>
                  </a:lnTo>
                  <a:lnTo>
                    <a:pt x="285250" y="196712"/>
                  </a:lnTo>
                  <a:lnTo>
                    <a:pt x="282753" y="197507"/>
                  </a:lnTo>
                  <a:lnTo>
                    <a:pt x="281844" y="198188"/>
                  </a:lnTo>
                  <a:lnTo>
                    <a:pt x="281163" y="199437"/>
                  </a:lnTo>
                  <a:lnTo>
                    <a:pt x="281163" y="200231"/>
                  </a:lnTo>
                  <a:lnTo>
                    <a:pt x="281391" y="201139"/>
                  </a:lnTo>
                  <a:lnTo>
                    <a:pt x="281163" y="202728"/>
                  </a:lnTo>
                  <a:lnTo>
                    <a:pt x="280709" y="203864"/>
                  </a:lnTo>
                  <a:lnTo>
                    <a:pt x="278780" y="207609"/>
                  </a:lnTo>
                  <a:lnTo>
                    <a:pt x="277758" y="211469"/>
                  </a:lnTo>
                  <a:lnTo>
                    <a:pt x="277190" y="213398"/>
                  </a:lnTo>
                  <a:lnTo>
                    <a:pt x="274807" y="214079"/>
                  </a:lnTo>
                  <a:lnTo>
                    <a:pt x="271174" y="213285"/>
                  </a:lnTo>
                  <a:lnTo>
                    <a:pt x="267429" y="211696"/>
                  </a:lnTo>
                  <a:lnTo>
                    <a:pt x="264705" y="209993"/>
                  </a:lnTo>
                  <a:lnTo>
                    <a:pt x="255851" y="201139"/>
                  </a:lnTo>
                  <a:lnTo>
                    <a:pt x="254148" y="198869"/>
                  </a:lnTo>
                  <a:lnTo>
                    <a:pt x="252105" y="193534"/>
                  </a:lnTo>
                  <a:lnTo>
                    <a:pt x="250629" y="191037"/>
                  </a:lnTo>
                  <a:lnTo>
                    <a:pt x="249381" y="190129"/>
                  </a:lnTo>
                  <a:lnTo>
                    <a:pt x="247224" y="189675"/>
                  </a:lnTo>
                  <a:lnTo>
                    <a:pt x="246429" y="188994"/>
                  </a:lnTo>
                  <a:lnTo>
                    <a:pt x="246543" y="188313"/>
                  </a:lnTo>
                  <a:lnTo>
                    <a:pt x="246883" y="187291"/>
                  </a:lnTo>
                  <a:lnTo>
                    <a:pt x="246883" y="186042"/>
                  </a:lnTo>
                  <a:lnTo>
                    <a:pt x="245975" y="184794"/>
                  </a:lnTo>
                  <a:lnTo>
                    <a:pt x="244840" y="184226"/>
                  </a:lnTo>
                  <a:lnTo>
                    <a:pt x="243819" y="184226"/>
                  </a:lnTo>
                  <a:lnTo>
                    <a:pt x="241549" y="184680"/>
                  </a:lnTo>
                  <a:lnTo>
                    <a:pt x="232241" y="184453"/>
                  </a:lnTo>
                  <a:lnTo>
                    <a:pt x="227019" y="185361"/>
                  </a:lnTo>
                  <a:lnTo>
                    <a:pt x="224863" y="187405"/>
                  </a:lnTo>
                  <a:lnTo>
                    <a:pt x="223841" y="188313"/>
                  </a:lnTo>
                  <a:lnTo>
                    <a:pt x="222706" y="191264"/>
                  </a:lnTo>
                  <a:lnTo>
                    <a:pt x="222592" y="192285"/>
                  </a:lnTo>
                  <a:lnTo>
                    <a:pt x="222933" y="200458"/>
                  </a:lnTo>
                  <a:lnTo>
                    <a:pt x="222479" y="202615"/>
                  </a:lnTo>
                  <a:lnTo>
                    <a:pt x="220209" y="208518"/>
                  </a:lnTo>
                  <a:lnTo>
                    <a:pt x="220209" y="211015"/>
                  </a:lnTo>
                  <a:lnTo>
                    <a:pt x="221344" y="215215"/>
                  </a:lnTo>
                  <a:lnTo>
                    <a:pt x="221003" y="217598"/>
                  </a:lnTo>
                  <a:lnTo>
                    <a:pt x="218620" y="221798"/>
                  </a:lnTo>
                  <a:lnTo>
                    <a:pt x="218166" y="223274"/>
                  </a:lnTo>
                  <a:lnTo>
                    <a:pt x="217825" y="224295"/>
                  </a:lnTo>
                  <a:lnTo>
                    <a:pt x="218166" y="227700"/>
                  </a:lnTo>
                  <a:lnTo>
                    <a:pt x="219528" y="230425"/>
                  </a:lnTo>
                  <a:lnTo>
                    <a:pt x="221117" y="232922"/>
                  </a:lnTo>
                  <a:lnTo>
                    <a:pt x="222025" y="235533"/>
                  </a:lnTo>
                  <a:lnTo>
                    <a:pt x="221571" y="237916"/>
                  </a:lnTo>
                  <a:lnTo>
                    <a:pt x="219868" y="238711"/>
                  </a:lnTo>
                  <a:lnTo>
                    <a:pt x="217825" y="239279"/>
                  </a:lnTo>
                  <a:lnTo>
                    <a:pt x="216463" y="241208"/>
                  </a:lnTo>
                  <a:lnTo>
                    <a:pt x="216576" y="243478"/>
                  </a:lnTo>
                  <a:lnTo>
                    <a:pt x="217711" y="245862"/>
                  </a:lnTo>
                  <a:lnTo>
                    <a:pt x="220209" y="249948"/>
                  </a:lnTo>
                  <a:lnTo>
                    <a:pt x="220776" y="250629"/>
                  </a:lnTo>
                  <a:lnTo>
                    <a:pt x="223046" y="252218"/>
                  </a:lnTo>
                  <a:lnTo>
                    <a:pt x="223841" y="253467"/>
                  </a:lnTo>
                  <a:lnTo>
                    <a:pt x="224522" y="254829"/>
                  </a:lnTo>
                  <a:lnTo>
                    <a:pt x="225317" y="255737"/>
                  </a:lnTo>
                  <a:lnTo>
                    <a:pt x="226792" y="255510"/>
                  </a:lnTo>
                  <a:lnTo>
                    <a:pt x="227700" y="255170"/>
                  </a:lnTo>
                  <a:lnTo>
                    <a:pt x="229403" y="255056"/>
                  </a:lnTo>
                  <a:lnTo>
                    <a:pt x="230198" y="254829"/>
                  </a:lnTo>
                  <a:lnTo>
                    <a:pt x="230879" y="253921"/>
                  </a:lnTo>
                  <a:lnTo>
                    <a:pt x="231446" y="252786"/>
                  </a:lnTo>
                  <a:lnTo>
                    <a:pt x="232127" y="251878"/>
                  </a:lnTo>
                  <a:lnTo>
                    <a:pt x="233376" y="251992"/>
                  </a:lnTo>
                  <a:lnTo>
                    <a:pt x="234057" y="252786"/>
                  </a:lnTo>
                  <a:lnTo>
                    <a:pt x="234397" y="254035"/>
                  </a:lnTo>
                  <a:lnTo>
                    <a:pt x="234624" y="255397"/>
                  </a:lnTo>
                  <a:lnTo>
                    <a:pt x="234965" y="256532"/>
                  </a:lnTo>
                  <a:lnTo>
                    <a:pt x="235759" y="257327"/>
                  </a:lnTo>
                  <a:lnTo>
                    <a:pt x="236554" y="257100"/>
                  </a:lnTo>
                  <a:lnTo>
                    <a:pt x="237349" y="256645"/>
                  </a:lnTo>
                  <a:lnTo>
                    <a:pt x="238030" y="256759"/>
                  </a:lnTo>
                  <a:lnTo>
                    <a:pt x="239051" y="258234"/>
                  </a:lnTo>
                  <a:lnTo>
                    <a:pt x="239732" y="261640"/>
                  </a:lnTo>
                  <a:lnTo>
                    <a:pt x="240981" y="263569"/>
                  </a:lnTo>
                  <a:lnTo>
                    <a:pt x="242003" y="264250"/>
                  </a:lnTo>
                  <a:lnTo>
                    <a:pt x="243251" y="264705"/>
                  </a:lnTo>
                  <a:lnTo>
                    <a:pt x="245635" y="265045"/>
                  </a:lnTo>
                  <a:lnTo>
                    <a:pt x="246770" y="265613"/>
                  </a:lnTo>
                  <a:lnTo>
                    <a:pt x="247565" y="266861"/>
                  </a:lnTo>
                  <a:lnTo>
                    <a:pt x="248019" y="268564"/>
                  </a:lnTo>
                  <a:lnTo>
                    <a:pt x="248359" y="270380"/>
                  </a:lnTo>
                  <a:lnTo>
                    <a:pt x="248246" y="270494"/>
                  </a:lnTo>
                  <a:lnTo>
                    <a:pt x="247451" y="270948"/>
                  </a:lnTo>
                  <a:lnTo>
                    <a:pt x="246997" y="272764"/>
                  </a:lnTo>
                  <a:lnTo>
                    <a:pt x="245408" y="274807"/>
                  </a:lnTo>
                  <a:lnTo>
                    <a:pt x="244613" y="276964"/>
                  </a:lnTo>
                  <a:lnTo>
                    <a:pt x="246656" y="279121"/>
                  </a:lnTo>
                  <a:lnTo>
                    <a:pt x="248700" y="279347"/>
                  </a:lnTo>
                  <a:lnTo>
                    <a:pt x="252218" y="277758"/>
                  </a:lnTo>
                  <a:lnTo>
                    <a:pt x="254262" y="278099"/>
                  </a:lnTo>
                  <a:lnTo>
                    <a:pt x="255397" y="279574"/>
                  </a:lnTo>
                  <a:lnTo>
                    <a:pt x="256078" y="281958"/>
                  </a:lnTo>
                  <a:lnTo>
                    <a:pt x="256532" y="284569"/>
                  </a:lnTo>
                  <a:lnTo>
                    <a:pt x="258915" y="291266"/>
                  </a:lnTo>
                  <a:lnTo>
                    <a:pt x="259597" y="293877"/>
                  </a:lnTo>
                  <a:lnTo>
                    <a:pt x="259597" y="295920"/>
                  </a:lnTo>
                  <a:lnTo>
                    <a:pt x="259029" y="296941"/>
                  </a:lnTo>
                  <a:lnTo>
                    <a:pt x="258234" y="297509"/>
                  </a:lnTo>
                  <a:lnTo>
                    <a:pt x="257553" y="298076"/>
                  </a:lnTo>
                  <a:lnTo>
                    <a:pt x="257553" y="299098"/>
                  </a:lnTo>
                  <a:lnTo>
                    <a:pt x="257894" y="298644"/>
                  </a:lnTo>
                  <a:lnTo>
                    <a:pt x="259029" y="298644"/>
                  </a:lnTo>
                  <a:lnTo>
                    <a:pt x="260845" y="299098"/>
                  </a:lnTo>
                  <a:lnTo>
                    <a:pt x="262888" y="300460"/>
                  </a:lnTo>
                  <a:lnTo>
                    <a:pt x="263910" y="301482"/>
                  </a:lnTo>
                  <a:lnTo>
                    <a:pt x="264137" y="302730"/>
                  </a:lnTo>
                  <a:lnTo>
                    <a:pt x="264137" y="302844"/>
                  </a:lnTo>
                  <a:lnTo>
                    <a:pt x="263910" y="305114"/>
                  </a:lnTo>
                  <a:lnTo>
                    <a:pt x="263569" y="306249"/>
                  </a:lnTo>
                  <a:lnTo>
                    <a:pt x="262548" y="308406"/>
                  </a:lnTo>
                  <a:lnTo>
                    <a:pt x="262321" y="309882"/>
                  </a:lnTo>
                  <a:lnTo>
                    <a:pt x="262434" y="311925"/>
                  </a:lnTo>
                  <a:lnTo>
                    <a:pt x="263342" y="316124"/>
                  </a:lnTo>
                  <a:lnTo>
                    <a:pt x="265158" y="321914"/>
                  </a:lnTo>
                  <a:lnTo>
                    <a:pt x="266748" y="324184"/>
                  </a:lnTo>
                  <a:lnTo>
                    <a:pt x="270947" y="328724"/>
                  </a:lnTo>
                  <a:lnTo>
                    <a:pt x="272310" y="331221"/>
                  </a:lnTo>
                  <a:lnTo>
                    <a:pt x="274466" y="336443"/>
                  </a:lnTo>
                  <a:lnTo>
                    <a:pt x="275942" y="338826"/>
                  </a:lnTo>
                  <a:lnTo>
                    <a:pt x="277758" y="340643"/>
                  </a:lnTo>
                  <a:lnTo>
                    <a:pt x="278893" y="341437"/>
                  </a:lnTo>
                  <a:lnTo>
                    <a:pt x="279801" y="342005"/>
                  </a:lnTo>
                  <a:lnTo>
                    <a:pt x="280823" y="342118"/>
                  </a:lnTo>
                  <a:lnTo>
                    <a:pt x="283320" y="341891"/>
                  </a:lnTo>
                  <a:lnTo>
                    <a:pt x="284342" y="342232"/>
                  </a:lnTo>
                  <a:lnTo>
                    <a:pt x="285590" y="344275"/>
                  </a:lnTo>
                  <a:lnTo>
                    <a:pt x="286044" y="346204"/>
                  </a:lnTo>
                  <a:lnTo>
                    <a:pt x="286839" y="347794"/>
                  </a:lnTo>
                  <a:lnTo>
                    <a:pt x="291039" y="349383"/>
                  </a:lnTo>
                  <a:lnTo>
                    <a:pt x="292741" y="350745"/>
                  </a:lnTo>
                  <a:lnTo>
                    <a:pt x="294217" y="352561"/>
                  </a:lnTo>
                  <a:lnTo>
                    <a:pt x="295239" y="354150"/>
                  </a:lnTo>
                  <a:lnTo>
                    <a:pt x="297963" y="358236"/>
                  </a:lnTo>
                  <a:lnTo>
                    <a:pt x="302730" y="363118"/>
                  </a:lnTo>
                  <a:lnTo>
                    <a:pt x="305908" y="367544"/>
                  </a:lnTo>
                  <a:lnTo>
                    <a:pt x="309881" y="371290"/>
                  </a:lnTo>
                  <a:lnTo>
                    <a:pt x="310562" y="373220"/>
                  </a:lnTo>
                  <a:lnTo>
                    <a:pt x="310903" y="375490"/>
                  </a:lnTo>
                  <a:lnTo>
                    <a:pt x="311697" y="378328"/>
                  </a:lnTo>
                  <a:lnTo>
                    <a:pt x="313059" y="380598"/>
                  </a:lnTo>
                  <a:lnTo>
                    <a:pt x="323843" y="389225"/>
                  </a:lnTo>
                  <a:lnTo>
                    <a:pt x="339167" y="404889"/>
                  </a:lnTo>
                  <a:lnTo>
                    <a:pt x="343934" y="410338"/>
                  </a:lnTo>
                  <a:lnTo>
                    <a:pt x="346999" y="413062"/>
                  </a:lnTo>
                  <a:lnTo>
                    <a:pt x="349156" y="414991"/>
                  </a:lnTo>
                  <a:lnTo>
                    <a:pt x="354831" y="418170"/>
                  </a:lnTo>
                  <a:lnTo>
                    <a:pt x="364252" y="419645"/>
                  </a:lnTo>
                  <a:lnTo>
                    <a:pt x="367317" y="421689"/>
                  </a:lnTo>
                  <a:lnTo>
                    <a:pt x="368906" y="425094"/>
                  </a:lnTo>
                  <a:lnTo>
                    <a:pt x="367090" y="436331"/>
                  </a:lnTo>
                  <a:lnTo>
                    <a:pt x="369247" y="442915"/>
                  </a:lnTo>
                  <a:lnTo>
                    <a:pt x="372993" y="448590"/>
                  </a:lnTo>
                  <a:lnTo>
                    <a:pt x="376965" y="452336"/>
                  </a:lnTo>
                  <a:lnTo>
                    <a:pt x="378895" y="453585"/>
                  </a:lnTo>
                  <a:lnTo>
                    <a:pt x="379917" y="454493"/>
                  </a:lnTo>
                  <a:lnTo>
                    <a:pt x="380598" y="455855"/>
                  </a:lnTo>
                  <a:lnTo>
                    <a:pt x="381392" y="458579"/>
                  </a:lnTo>
                  <a:lnTo>
                    <a:pt x="382527" y="461076"/>
                  </a:lnTo>
                  <a:lnTo>
                    <a:pt x="384003" y="462892"/>
                  </a:lnTo>
                  <a:lnTo>
                    <a:pt x="384911" y="463460"/>
                  </a:lnTo>
                  <a:lnTo>
                    <a:pt x="398192" y="472200"/>
                  </a:lnTo>
                  <a:lnTo>
                    <a:pt x="399213" y="473449"/>
                  </a:lnTo>
                  <a:lnTo>
                    <a:pt x="402165" y="476968"/>
                  </a:lnTo>
                  <a:lnTo>
                    <a:pt x="405116" y="484005"/>
                  </a:lnTo>
                  <a:lnTo>
                    <a:pt x="405116" y="484005"/>
                  </a:lnTo>
                  <a:lnTo>
                    <a:pt x="405116" y="484005"/>
                  </a:lnTo>
                  <a:lnTo>
                    <a:pt x="405116" y="484005"/>
                  </a:lnTo>
                  <a:lnTo>
                    <a:pt x="405456" y="487638"/>
                  </a:lnTo>
                  <a:lnTo>
                    <a:pt x="402732" y="489681"/>
                  </a:lnTo>
                  <a:lnTo>
                    <a:pt x="397511" y="490816"/>
                  </a:lnTo>
                  <a:lnTo>
                    <a:pt x="397511" y="490816"/>
                  </a:lnTo>
                  <a:lnTo>
                    <a:pt x="394560" y="489113"/>
                  </a:lnTo>
                  <a:lnTo>
                    <a:pt x="393084" y="489681"/>
                  </a:lnTo>
                  <a:lnTo>
                    <a:pt x="391268" y="488546"/>
                  </a:lnTo>
                  <a:lnTo>
                    <a:pt x="389565" y="486843"/>
                  </a:lnTo>
                  <a:lnTo>
                    <a:pt x="388543" y="485481"/>
                  </a:lnTo>
                  <a:lnTo>
                    <a:pt x="387181" y="482984"/>
                  </a:lnTo>
                  <a:lnTo>
                    <a:pt x="386841" y="481394"/>
                  </a:lnTo>
                  <a:lnTo>
                    <a:pt x="387635" y="480259"/>
                  </a:lnTo>
                  <a:lnTo>
                    <a:pt x="389792" y="479124"/>
                  </a:lnTo>
                  <a:lnTo>
                    <a:pt x="388430" y="478557"/>
                  </a:lnTo>
                  <a:lnTo>
                    <a:pt x="386841" y="479124"/>
                  </a:lnTo>
                  <a:lnTo>
                    <a:pt x="385025" y="480146"/>
                  </a:lnTo>
                  <a:lnTo>
                    <a:pt x="383095" y="480827"/>
                  </a:lnTo>
                  <a:lnTo>
                    <a:pt x="383776" y="480487"/>
                  </a:lnTo>
                  <a:lnTo>
                    <a:pt x="385706" y="479011"/>
                  </a:lnTo>
                  <a:lnTo>
                    <a:pt x="384798" y="479011"/>
                  </a:lnTo>
                  <a:lnTo>
                    <a:pt x="382755" y="479011"/>
                  </a:lnTo>
                  <a:lnTo>
                    <a:pt x="381960" y="478443"/>
                  </a:lnTo>
                  <a:lnTo>
                    <a:pt x="381392" y="477308"/>
                  </a:lnTo>
                  <a:lnTo>
                    <a:pt x="382074" y="476400"/>
                  </a:lnTo>
                  <a:lnTo>
                    <a:pt x="381506" y="475152"/>
                  </a:lnTo>
                  <a:lnTo>
                    <a:pt x="381392" y="474584"/>
                  </a:lnTo>
                  <a:lnTo>
                    <a:pt x="379349" y="476400"/>
                  </a:lnTo>
                  <a:lnTo>
                    <a:pt x="376058" y="473449"/>
                  </a:lnTo>
                  <a:lnTo>
                    <a:pt x="370723" y="466411"/>
                  </a:lnTo>
                  <a:lnTo>
                    <a:pt x="356761" y="459147"/>
                  </a:lnTo>
                  <a:lnTo>
                    <a:pt x="353469" y="456423"/>
                  </a:lnTo>
                  <a:lnTo>
                    <a:pt x="351880" y="455514"/>
                  </a:lnTo>
                  <a:lnTo>
                    <a:pt x="351199" y="454947"/>
                  </a:lnTo>
                  <a:lnTo>
                    <a:pt x="350631" y="453244"/>
                  </a:lnTo>
                  <a:lnTo>
                    <a:pt x="349950" y="452563"/>
                  </a:lnTo>
                  <a:lnTo>
                    <a:pt x="348929" y="452109"/>
                  </a:lnTo>
                  <a:lnTo>
                    <a:pt x="347907" y="451882"/>
                  </a:lnTo>
                  <a:lnTo>
                    <a:pt x="347226" y="451541"/>
                  </a:lnTo>
                  <a:lnTo>
                    <a:pt x="346545" y="450747"/>
                  </a:lnTo>
                  <a:lnTo>
                    <a:pt x="345523" y="449158"/>
                  </a:lnTo>
                  <a:lnTo>
                    <a:pt x="345296" y="448590"/>
                  </a:lnTo>
                  <a:lnTo>
                    <a:pt x="344956" y="446888"/>
                  </a:lnTo>
                  <a:lnTo>
                    <a:pt x="344842" y="446434"/>
                  </a:lnTo>
                  <a:lnTo>
                    <a:pt x="344388" y="446206"/>
                  </a:lnTo>
                  <a:lnTo>
                    <a:pt x="343139" y="445866"/>
                  </a:lnTo>
                  <a:lnTo>
                    <a:pt x="342686" y="445639"/>
                  </a:lnTo>
                  <a:lnTo>
                    <a:pt x="333491" y="433721"/>
                  </a:lnTo>
                  <a:lnTo>
                    <a:pt x="330767" y="431904"/>
                  </a:lnTo>
                  <a:lnTo>
                    <a:pt x="329745" y="430883"/>
                  </a:lnTo>
                  <a:lnTo>
                    <a:pt x="329064" y="429975"/>
                  </a:lnTo>
                  <a:lnTo>
                    <a:pt x="328270" y="429294"/>
                  </a:lnTo>
                  <a:lnTo>
                    <a:pt x="315784" y="427477"/>
                  </a:lnTo>
                  <a:lnTo>
                    <a:pt x="310108" y="424980"/>
                  </a:lnTo>
                  <a:lnTo>
                    <a:pt x="303525" y="423504"/>
                  </a:lnTo>
                  <a:lnTo>
                    <a:pt x="294671" y="417148"/>
                  </a:lnTo>
                  <a:lnTo>
                    <a:pt x="294557" y="416807"/>
                  </a:lnTo>
                  <a:lnTo>
                    <a:pt x="294444" y="416240"/>
                  </a:lnTo>
                  <a:lnTo>
                    <a:pt x="294217" y="415673"/>
                  </a:lnTo>
                  <a:lnTo>
                    <a:pt x="293649" y="415445"/>
                  </a:lnTo>
                  <a:lnTo>
                    <a:pt x="293082" y="415559"/>
                  </a:lnTo>
                  <a:lnTo>
                    <a:pt x="292174" y="416126"/>
                  </a:lnTo>
                  <a:lnTo>
                    <a:pt x="291720" y="416240"/>
                  </a:lnTo>
                  <a:lnTo>
                    <a:pt x="288088" y="415332"/>
                  </a:lnTo>
                  <a:lnTo>
                    <a:pt x="280823" y="415332"/>
                  </a:lnTo>
                  <a:lnTo>
                    <a:pt x="280823" y="414424"/>
                  </a:lnTo>
                  <a:lnTo>
                    <a:pt x="282753" y="414424"/>
                  </a:lnTo>
                  <a:lnTo>
                    <a:pt x="285023" y="413856"/>
                  </a:lnTo>
                  <a:lnTo>
                    <a:pt x="287066" y="412948"/>
                  </a:lnTo>
                  <a:lnTo>
                    <a:pt x="288769" y="411700"/>
                  </a:lnTo>
                  <a:lnTo>
                    <a:pt x="287179" y="410678"/>
                  </a:lnTo>
                  <a:lnTo>
                    <a:pt x="284909" y="410110"/>
                  </a:lnTo>
                  <a:lnTo>
                    <a:pt x="275488" y="409884"/>
                  </a:lnTo>
                  <a:lnTo>
                    <a:pt x="274353" y="410224"/>
                  </a:lnTo>
                  <a:lnTo>
                    <a:pt x="272537" y="411359"/>
                  </a:lnTo>
                  <a:lnTo>
                    <a:pt x="271855" y="411586"/>
                  </a:lnTo>
                  <a:lnTo>
                    <a:pt x="270040" y="411813"/>
                  </a:lnTo>
                  <a:lnTo>
                    <a:pt x="266067" y="413062"/>
                  </a:lnTo>
                  <a:lnTo>
                    <a:pt x="254262" y="413289"/>
                  </a:lnTo>
                  <a:lnTo>
                    <a:pt x="254262" y="414197"/>
                  </a:lnTo>
                  <a:lnTo>
                    <a:pt x="257440" y="414991"/>
                  </a:lnTo>
                  <a:lnTo>
                    <a:pt x="258802" y="416013"/>
                  </a:lnTo>
                  <a:lnTo>
                    <a:pt x="259483" y="417943"/>
                  </a:lnTo>
                  <a:lnTo>
                    <a:pt x="253467" y="417943"/>
                  </a:lnTo>
                  <a:lnTo>
                    <a:pt x="253694" y="419418"/>
                  </a:lnTo>
                  <a:lnTo>
                    <a:pt x="252218" y="419305"/>
                  </a:lnTo>
                  <a:lnTo>
                    <a:pt x="249040" y="418056"/>
                  </a:lnTo>
                  <a:lnTo>
                    <a:pt x="246429" y="417943"/>
                  </a:lnTo>
                  <a:lnTo>
                    <a:pt x="245294" y="417375"/>
                  </a:lnTo>
                  <a:lnTo>
                    <a:pt x="243932" y="416126"/>
                  </a:lnTo>
                  <a:lnTo>
                    <a:pt x="243365" y="416126"/>
                  </a:lnTo>
                  <a:lnTo>
                    <a:pt x="243365" y="417035"/>
                  </a:lnTo>
                  <a:lnTo>
                    <a:pt x="242230" y="416240"/>
                  </a:lnTo>
                  <a:lnTo>
                    <a:pt x="240073" y="416240"/>
                  </a:lnTo>
                  <a:lnTo>
                    <a:pt x="239732" y="415445"/>
                  </a:lnTo>
                  <a:lnTo>
                    <a:pt x="239619" y="415673"/>
                  </a:lnTo>
                  <a:lnTo>
                    <a:pt x="239619" y="416013"/>
                  </a:lnTo>
                  <a:lnTo>
                    <a:pt x="239505" y="416354"/>
                  </a:lnTo>
                  <a:lnTo>
                    <a:pt x="239051" y="416354"/>
                  </a:lnTo>
                  <a:lnTo>
                    <a:pt x="239278" y="414878"/>
                  </a:lnTo>
                  <a:lnTo>
                    <a:pt x="239846" y="414651"/>
                  </a:lnTo>
                  <a:lnTo>
                    <a:pt x="240640" y="414651"/>
                  </a:lnTo>
                  <a:lnTo>
                    <a:pt x="241549" y="414083"/>
                  </a:lnTo>
                  <a:lnTo>
                    <a:pt x="241889" y="413289"/>
                  </a:lnTo>
                  <a:lnTo>
                    <a:pt x="241662" y="412608"/>
                  </a:lnTo>
                  <a:lnTo>
                    <a:pt x="241435" y="411927"/>
                  </a:lnTo>
                  <a:lnTo>
                    <a:pt x="241889" y="410905"/>
                  </a:lnTo>
                  <a:lnTo>
                    <a:pt x="240300" y="411132"/>
                  </a:lnTo>
                  <a:lnTo>
                    <a:pt x="239732" y="411359"/>
                  </a:lnTo>
                  <a:lnTo>
                    <a:pt x="239165" y="411813"/>
                  </a:lnTo>
                  <a:lnTo>
                    <a:pt x="238824" y="410565"/>
                  </a:lnTo>
                  <a:lnTo>
                    <a:pt x="238030" y="409884"/>
                  </a:lnTo>
                  <a:lnTo>
                    <a:pt x="235873" y="409089"/>
                  </a:lnTo>
                  <a:lnTo>
                    <a:pt x="237462" y="408862"/>
                  </a:lnTo>
                  <a:lnTo>
                    <a:pt x="237689" y="407954"/>
                  </a:lnTo>
                  <a:lnTo>
                    <a:pt x="236781" y="407159"/>
                  </a:lnTo>
                  <a:lnTo>
                    <a:pt x="235078" y="407159"/>
                  </a:lnTo>
                  <a:lnTo>
                    <a:pt x="235078" y="406365"/>
                  </a:lnTo>
                  <a:lnTo>
                    <a:pt x="235533" y="406137"/>
                  </a:lnTo>
                  <a:lnTo>
                    <a:pt x="235987" y="405684"/>
                  </a:lnTo>
                  <a:lnTo>
                    <a:pt x="236440" y="405343"/>
                  </a:lnTo>
                  <a:lnTo>
                    <a:pt x="235419" y="404662"/>
                  </a:lnTo>
                  <a:lnTo>
                    <a:pt x="234965" y="404435"/>
                  </a:lnTo>
                  <a:lnTo>
                    <a:pt x="235646" y="403640"/>
                  </a:lnTo>
                  <a:lnTo>
                    <a:pt x="234965" y="402732"/>
                  </a:lnTo>
                  <a:lnTo>
                    <a:pt x="235646" y="401711"/>
                  </a:lnTo>
                  <a:lnTo>
                    <a:pt x="235078" y="399668"/>
                  </a:lnTo>
                  <a:lnTo>
                    <a:pt x="236100" y="398987"/>
                  </a:lnTo>
                  <a:lnTo>
                    <a:pt x="239619" y="399100"/>
                  </a:lnTo>
                  <a:lnTo>
                    <a:pt x="239619" y="398078"/>
                  </a:lnTo>
                  <a:lnTo>
                    <a:pt x="235305" y="397170"/>
                  </a:lnTo>
                  <a:lnTo>
                    <a:pt x="233716" y="397170"/>
                  </a:lnTo>
                  <a:lnTo>
                    <a:pt x="234851" y="396376"/>
                  </a:lnTo>
                  <a:lnTo>
                    <a:pt x="235759" y="396489"/>
                  </a:lnTo>
                  <a:lnTo>
                    <a:pt x="236554" y="396943"/>
                  </a:lnTo>
                  <a:lnTo>
                    <a:pt x="237235" y="397170"/>
                  </a:lnTo>
                  <a:lnTo>
                    <a:pt x="238257" y="396830"/>
                  </a:lnTo>
                  <a:lnTo>
                    <a:pt x="238143" y="395922"/>
                  </a:lnTo>
                  <a:lnTo>
                    <a:pt x="237235" y="395014"/>
                  </a:lnTo>
                  <a:lnTo>
                    <a:pt x="236214" y="394446"/>
                  </a:lnTo>
                  <a:lnTo>
                    <a:pt x="237576" y="393879"/>
                  </a:lnTo>
                  <a:lnTo>
                    <a:pt x="238257" y="392857"/>
                  </a:lnTo>
                  <a:lnTo>
                    <a:pt x="238030" y="391722"/>
                  </a:lnTo>
                  <a:lnTo>
                    <a:pt x="236895" y="390700"/>
                  </a:lnTo>
                  <a:lnTo>
                    <a:pt x="237008" y="393198"/>
                  </a:lnTo>
                  <a:lnTo>
                    <a:pt x="236214" y="393311"/>
                  </a:lnTo>
                  <a:lnTo>
                    <a:pt x="233830" y="391268"/>
                  </a:lnTo>
                  <a:lnTo>
                    <a:pt x="232468" y="390019"/>
                  </a:lnTo>
                  <a:lnTo>
                    <a:pt x="231787" y="390019"/>
                  </a:lnTo>
                  <a:lnTo>
                    <a:pt x="230879" y="389792"/>
                  </a:lnTo>
                  <a:lnTo>
                    <a:pt x="230311" y="389565"/>
                  </a:lnTo>
                  <a:lnTo>
                    <a:pt x="229743" y="388884"/>
                  </a:lnTo>
                  <a:lnTo>
                    <a:pt x="228381" y="386727"/>
                  </a:lnTo>
                  <a:lnTo>
                    <a:pt x="227700" y="385933"/>
                  </a:lnTo>
                  <a:lnTo>
                    <a:pt x="223727" y="383776"/>
                  </a:lnTo>
                  <a:lnTo>
                    <a:pt x="222592" y="382641"/>
                  </a:lnTo>
                  <a:lnTo>
                    <a:pt x="220549" y="381960"/>
                  </a:lnTo>
                  <a:lnTo>
                    <a:pt x="214306" y="381506"/>
                  </a:lnTo>
                  <a:lnTo>
                    <a:pt x="212944" y="380030"/>
                  </a:lnTo>
                  <a:lnTo>
                    <a:pt x="211922" y="376966"/>
                  </a:lnTo>
                  <a:lnTo>
                    <a:pt x="209652" y="375944"/>
                  </a:lnTo>
                  <a:lnTo>
                    <a:pt x="207155" y="375263"/>
                  </a:lnTo>
                  <a:lnTo>
                    <a:pt x="205679" y="373220"/>
                  </a:lnTo>
                  <a:lnTo>
                    <a:pt x="208631" y="374469"/>
                  </a:lnTo>
                  <a:lnTo>
                    <a:pt x="210106" y="374809"/>
                  </a:lnTo>
                  <a:lnTo>
                    <a:pt x="211582" y="374922"/>
                  </a:lnTo>
                  <a:lnTo>
                    <a:pt x="211582" y="373901"/>
                  </a:lnTo>
                  <a:lnTo>
                    <a:pt x="211014" y="373674"/>
                  </a:lnTo>
                  <a:lnTo>
                    <a:pt x="210674" y="373674"/>
                  </a:lnTo>
                  <a:lnTo>
                    <a:pt x="210447" y="373788"/>
                  </a:lnTo>
                  <a:lnTo>
                    <a:pt x="210333" y="373901"/>
                  </a:lnTo>
                  <a:lnTo>
                    <a:pt x="207723" y="371631"/>
                  </a:lnTo>
                  <a:lnTo>
                    <a:pt x="201480" y="368453"/>
                  </a:lnTo>
                  <a:lnTo>
                    <a:pt x="198869" y="366182"/>
                  </a:lnTo>
                  <a:lnTo>
                    <a:pt x="198756" y="366069"/>
                  </a:lnTo>
                  <a:lnTo>
                    <a:pt x="196826" y="363004"/>
                  </a:lnTo>
                  <a:lnTo>
                    <a:pt x="195577" y="361528"/>
                  </a:lnTo>
                  <a:lnTo>
                    <a:pt x="194215" y="360961"/>
                  </a:lnTo>
                  <a:lnTo>
                    <a:pt x="192739" y="360734"/>
                  </a:lnTo>
                  <a:lnTo>
                    <a:pt x="191831" y="360507"/>
                  </a:lnTo>
                  <a:lnTo>
                    <a:pt x="191150" y="360166"/>
                  </a:lnTo>
                  <a:lnTo>
                    <a:pt x="190129" y="359258"/>
                  </a:lnTo>
                  <a:lnTo>
                    <a:pt x="189561" y="358464"/>
                  </a:lnTo>
                  <a:lnTo>
                    <a:pt x="189220" y="357555"/>
                  </a:lnTo>
                  <a:lnTo>
                    <a:pt x="188539" y="356421"/>
                  </a:lnTo>
                  <a:lnTo>
                    <a:pt x="183204" y="350064"/>
                  </a:lnTo>
                  <a:lnTo>
                    <a:pt x="180707" y="346204"/>
                  </a:lnTo>
                  <a:lnTo>
                    <a:pt x="178891" y="344389"/>
                  </a:lnTo>
                  <a:lnTo>
                    <a:pt x="176962" y="343594"/>
                  </a:lnTo>
                  <a:lnTo>
                    <a:pt x="172875" y="338599"/>
                  </a:lnTo>
                  <a:lnTo>
                    <a:pt x="172989" y="338145"/>
                  </a:lnTo>
                  <a:lnTo>
                    <a:pt x="168562" y="333378"/>
                  </a:lnTo>
                  <a:lnTo>
                    <a:pt x="167427" y="332697"/>
                  </a:lnTo>
                  <a:lnTo>
                    <a:pt x="166518" y="332016"/>
                  </a:lnTo>
                  <a:lnTo>
                    <a:pt x="166178" y="331108"/>
                  </a:lnTo>
                  <a:lnTo>
                    <a:pt x="166518" y="329746"/>
                  </a:lnTo>
                  <a:lnTo>
                    <a:pt x="165043" y="328611"/>
                  </a:lnTo>
                  <a:lnTo>
                    <a:pt x="159935" y="323389"/>
                  </a:lnTo>
                  <a:lnTo>
                    <a:pt x="161524" y="321005"/>
                  </a:lnTo>
                  <a:lnTo>
                    <a:pt x="160730" y="318054"/>
                  </a:lnTo>
                  <a:lnTo>
                    <a:pt x="158686" y="315443"/>
                  </a:lnTo>
                  <a:lnTo>
                    <a:pt x="156643" y="314081"/>
                  </a:lnTo>
                  <a:lnTo>
                    <a:pt x="157778" y="312719"/>
                  </a:lnTo>
                  <a:lnTo>
                    <a:pt x="159595" y="311698"/>
                  </a:lnTo>
                  <a:lnTo>
                    <a:pt x="161183" y="311925"/>
                  </a:lnTo>
                  <a:lnTo>
                    <a:pt x="161865" y="314535"/>
                  </a:lnTo>
                  <a:lnTo>
                    <a:pt x="163000" y="316011"/>
                  </a:lnTo>
                  <a:lnTo>
                    <a:pt x="165043" y="314989"/>
                  </a:lnTo>
                  <a:lnTo>
                    <a:pt x="165951" y="312946"/>
                  </a:lnTo>
                  <a:lnTo>
                    <a:pt x="163794" y="311244"/>
                  </a:lnTo>
                  <a:lnTo>
                    <a:pt x="164589" y="311017"/>
                  </a:lnTo>
                  <a:lnTo>
                    <a:pt x="164703" y="310789"/>
                  </a:lnTo>
                  <a:lnTo>
                    <a:pt x="164703" y="310789"/>
                  </a:lnTo>
                  <a:lnTo>
                    <a:pt x="165156" y="311244"/>
                  </a:lnTo>
                  <a:lnTo>
                    <a:pt x="165837" y="311244"/>
                  </a:lnTo>
                  <a:lnTo>
                    <a:pt x="165270" y="309654"/>
                  </a:lnTo>
                  <a:lnTo>
                    <a:pt x="164930" y="309087"/>
                  </a:lnTo>
                  <a:lnTo>
                    <a:pt x="169697" y="312265"/>
                  </a:lnTo>
                  <a:lnTo>
                    <a:pt x="171740" y="314876"/>
                  </a:lnTo>
                  <a:lnTo>
                    <a:pt x="172875" y="315784"/>
                  </a:lnTo>
                  <a:lnTo>
                    <a:pt x="174351" y="315898"/>
                  </a:lnTo>
                  <a:lnTo>
                    <a:pt x="172989" y="311244"/>
                  </a:lnTo>
                  <a:lnTo>
                    <a:pt x="173897" y="311017"/>
                  </a:lnTo>
                  <a:lnTo>
                    <a:pt x="174351" y="310676"/>
                  </a:lnTo>
                  <a:lnTo>
                    <a:pt x="174691" y="310108"/>
                  </a:lnTo>
                  <a:lnTo>
                    <a:pt x="175145" y="309427"/>
                  </a:lnTo>
                  <a:lnTo>
                    <a:pt x="173897" y="308973"/>
                  </a:lnTo>
                  <a:lnTo>
                    <a:pt x="172762" y="307952"/>
                  </a:lnTo>
                  <a:lnTo>
                    <a:pt x="171853" y="306476"/>
                  </a:lnTo>
                  <a:lnTo>
                    <a:pt x="171059" y="304887"/>
                  </a:lnTo>
                  <a:lnTo>
                    <a:pt x="172989" y="305568"/>
                  </a:lnTo>
                  <a:lnTo>
                    <a:pt x="175713" y="308065"/>
                  </a:lnTo>
                  <a:lnTo>
                    <a:pt x="178437" y="309087"/>
                  </a:lnTo>
                  <a:lnTo>
                    <a:pt x="185361" y="313060"/>
                  </a:lnTo>
                  <a:lnTo>
                    <a:pt x="186950" y="313627"/>
                  </a:lnTo>
                  <a:lnTo>
                    <a:pt x="194669" y="314762"/>
                  </a:lnTo>
                  <a:lnTo>
                    <a:pt x="196712" y="314535"/>
                  </a:lnTo>
                  <a:lnTo>
                    <a:pt x="197053" y="313060"/>
                  </a:lnTo>
                  <a:lnTo>
                    <a:pt x="195691" y="312152"/>
                  </a:lnTo>
                  <a:lnTo>
                    <a:pt x="189334" y="311244"/>
                  </a:lnTo>
                  <a:lnTo>
                    <a:pt x="188880" y="310789"/>
                  </a:lnTo>
                  <a:lnTo>
                    <a:pt x="185929" y="307044"/>
                  </a:lnTo>
                  <a:lnTo>
                    <a:pt x="185134" y="306476"/>
                  </a:lnTo>
                  <a:lnTo>
                    <a:pt x="175599" y="301936"/>
                  </a:lnTo>
                  <a:lnTo>
                    <a:pt x="174237" y="300574"/>
                  </a:lnTo>
                  <a:lnTo>
                    <a:pt x="160730" y="286725"/>
                  </a:lnTo>
                  <a:lnTo>
                    <a:pt x="156189" y="280369"/>
                  </a:lnTo>
                  <a:lnTo>
                    <a:pt x="153465" y="277304"/>
                  </a:lnTo>
                  <a:lnTo>
                    <a:pt x="150741" y="276056"/>
                  </a:lnTo>
                  <a:lnTo>
                    <a:pt x="150287" y="275375"/>
                  </a:lnTo>
                  <a:lnTo>
                    <a:pt x="147108" y="272877"/>
                  </a:lnTo>
                  <a:lnTo>
                    <a:pt x="146314" y="272764"/>
                  </a:lnTo>
                  <a:lnTo>
                    <a:pt x="145746" y="271629"/>
                  </a:lnTo>
                  <a:lnTo>
                    <a:pt x="136098" y="256419"/>
                  </a:lnTo>
                  <a:lnTo>
                    <a:pt x="134395" y="251878"/>
                  </a:lnTo>
                  <a:lnTo>
                    <a:pt x="135531" y="250175"/>
                  </a:lnTo>
                  <a:lnTo>
                    <a:pt x="135417" y="248132"/>
                  </a:lnTo>
                  <a:lnTo>
                    <a:pt x="134850" y="245749"/>
                  </a:lnTo>
                  <a:lnTo>
                    <a:pt x="134509" y="243024"/>
                  </a:lnTo>
                  <a:lnTo>
                    <a:pt x="134282" y="235533"/>
                  </a:lnTo>
                  <a:lnTo>
                    <a:pt x="134509" y="233149"/>
                  </a:lnTo>
                  <a:lnTo>
                    <a:pt x="136552" y="224522"/>
                  </a:lnTo>
                  <a:lnTo>
                    <a:pt x="137460" y="222479"/>
                  </a:lnTo>
                  <a:lnTo>
                    <a:pt x="138141" y="219868"/>
                  </a:lnTo>
                  <a:lnTo>
                    <a:pt x="137460" y="216803"/>
                  </a:lnTo>
                  <a:lnTo>
                    <a:pt x="131898" y="203750"/>
                  </a:lnTo>
                  <a:lnTo>
                    <a:pt x="131558" y="201366"/>
                  </a:lnTo>
                  <a:lnTo>
                    <a:pt x="130536" y="199777"/>
                  </a:lnTo>
                  <a:lnTo>
                    <a:pt x="129060" y="198642"/>
                  </a:lnTo>
                  <a:lnTo>
                    <a:pt x="123044" y="195464"/>
                  </a:lnTo>
                  <a:lnTo>
                    <a:pt x="112601" y="187291"/>
                  </a:lnTo>
                  <a:lnTo>
                    <a:pt x="107607" y="180708"/>
                  </a:lnTo>
                  <a:lnTo>
                    <a:pt x="106245" y="179913"/>
                  </a:lnTo>
                  <a:lnTo>
                    <a:pt x="104656" y="178210"/>
                  </a:lnTo>
                  <a:lnTo>
                    <a:pt x="103975" y="176280"/>
                  </a:lnTo>
                  <a:lnTo>
                    <a:pt x="105337" y="175032"/>
                  </a:lnTo>
                  <a:lnTo>
                    <a:pt x="104202" y="173897"/>
                  </a:lnTo>
                  <a:lnTo>
                    <a:pt x="100683" y="171286"/>
                  </a:lnTo>
                  <a:lnTo>
                    <a:pt x="102386" y="173329"/>
                  </a:lnTo>
                  <a:lnTo>
                    <a:pt x="102726" y="173556"/>
                  </a:lnTo>
                  <a:lnTo>
                    <a:pt x="102386" y="174578"/>
                  </a:lnTo>
                  <a:lnTo>
                    <a:pt x="101591" y="175146"/>
                  </a:lnTo>
                  <a:lnTo>
                    <a:pt x="100569" y="175146"/>
                  </a:lnTo>
                  <a:lnTo>
                    <a:pt x="99775" y="174465"/>
                  </a:lnTo>
                  <a:lnTo>
                    <a:pt x="98413" y="172989"/>
                  </a:lnTo>
                  <a:lnTo>
                    <a:pt x="87970" y="167654"/>
                  </a:lnTo>
                  <a:lnTo>
                    <a:pt x="84224" y="166859"/>
                  </a:lnTo>
                  <a:lnTo>
                    <a:pt x="82521" y="165951"/>
                  </a:lnTo>
                  <a:lnTo>
                    <a:pt x="80932" y="165611"/>
                  </a:lnTo>
                  <a:lnTo>
                    <a:pt x="79116" y="166973"/>
                  </a:lnTo>
                  <a:lnTo>
                    <a:pt x="77073" y="170151"/>
                  </a:lnTo>
                  <a:lnTo>
                    <a:pt x="75257" y="174351"/>
                  </a:lnTo>
                  <a:lnTo>
                    <a:pt x="73895" y="179118"/>
                  </a:lnTo>
                  <a:lnTo>
                    <a:pt x="72873" y="188653"/>
                  </a:lnTo>
                  <a:lnTo>
                    <a:pt x="71625" y="193080"/>
                  </a:lnTo>
                  <a:lnTo>
                    <a:pt x="71511" y="193307"/>
                  </a:lnTo>
                  <a:lnTo>
                    <a:pt x="71398" y="193761"/>
                  </a:lnTo>
                  <a:lnTo>
                    <a:pt x="69127" y="196939"/>
                  </a:lnTo>
                  <a:lnTo>
                    <a:pt x="66176" y="195804"/>
                  </a:lnTo>
                  <a:lnTo>
                    <a:pt x="67765" y="197734"/>
                  </a:lnTo>
                  <a:lnTo>
                    <a:pt x="67538" y="199777"/>
                  </a:lnTo>
                  <a:lnTo>
                    <a:pt x="66290" y="201707"/>
                  </a:lnTo>
                  <a:lnTo>
                    <a:pt x="64700" y="203296"/>
                  </a:lnTo>
                  <a:lnTo>
                    <a:pt x="64133" y="202274"/>
                  </a:lnTo>
                  <a:lnTo>
                    <a:pt x="63792" y="203409"/>
                  </a:lnTo>
                  <a:lnTo>
                    <a:pt x="63792" y="204317"/>
                  </a:lnTo>
                  <a:lnTo>
                    <a:pt x="64247" y="206928"/>
                  </a:lnTo>
                  <a:lnTo>
                    <a:pt x="63906" y="206701"/>
                  </a:lnTo>
                  <a:lnTo>
                    <a:pt x="63225" y="206361"/>
                  </a:lnTo>
                  <a:lnTo>
                    <a:pt x="62884" y="206020"/>
                  </a:lnTo>
                  <a:lnTo>
                    <a:pt x="62884" y="206815"/>
                  </a:lnTo>
                  <a:lnTo>
                    <a:pt x="64360" y="208631"/>
                  </a:lnTo>
                  <a:lnTo>
                    <a:pt x="65041" y="211582"/>
                  </a:lnTo>
                  <a:lnTo>
                    <a:pt x="64814" y="214760"/>
                  </a:lnTo>
                  <a:lnTo>
                    <a:pt x="63565" y="217258"/>
                  </a:lnTo>
                  <a:lnTo>
                    <a:pt x="62430" y="218052"/>
                  </a:lnTo>
                  <a:lnTo>
                    <a:pt x="61636" y="217939"/>
                  </a:lnTo>
                  <a:lnTo>
                    <a:pt x="60841" y="217485"/>
                  </a:lnTo>
                  <a:lnTo>
                    <a:pt x="59819" y="217258"/>
                  </a:lnTo>
                  <a:lnTo>
                    <a:pt x="58684" y="217712"/>
                  </a:lnTo>
                  <a:lnTo>
                    <a:pt x="57549" y="218733"/>
                  </a:lnTo>
                  <a:lnTo>
                    <a:pt x="56641" y="219982"/>
                  </a:lnTo>
                  <a:lnTo>
                    <a:pt x="56187" y="221003"/>
                  </a:lnTo>
                  <a:lnTo>
                    <a:pt x="55506" y="221003"/>
                  </a:lnTo>
                  <a:lnTo>
                    <a:pt x="55733" y="218279"/>
                  </a:lnTo>
                  <a:lnTo>
                    <a:pt x="56528" y="217031"/>
                  </a:lnTo>
                  <a:lnTo>
                    <a:pt x="56982" y="215896"/>
                  </a:lnTo>
                  <a:lnTo>
                    <a:pt x="56187" y="213398"/>
                  </a:lnTo>
                  <a:lnTo>
                    <a:pt x="54144" y="211582"/>
                  </a:lnTo>
                  <a:lnTo>
                    <a:pt x="53803" y="210561"/>
                  </a:lnTo>
                  <a:lnTo>
                    <a:pt x="53917" y="209539"/>
                  </a:lnTo>
                  <a:lnTo>
                    <a:pt x="53803" y="208858"/>
                  </a:lnTo>
                  <a:lnTo>
                    <a:pt x="52668" y="208744"/>
                  </a:lnTo>
                  <a:lnTo>
                    <a:pt x="53009" y="210333"/>
                  </a:lnTo>
                  <a:lnTo>
                    <a:pt x="52555" y="212717"/>
                  </a:lnTo>
                  <a:lnTo>
                    <a:pt x="53009" y="213852"/>
                  </a:lnTo>
                  <a:lnTo>
                    <a:pt x="54031" y="214534"/>
                  </a:lnTo>
                  <a:lnTo>
                    <a:pt x="54939" y="214647"/>
                  </a:lnTo>
                  <a:lnTo>
                    <a:pt x="55620" y="214987"/>
                  </a:lnTo>
                  <a:lnTo>
                    <a:pt x="56074" y="216349"/>
                  </a:lnTo>
                  <a:lnTo>
                    <a:pt x="55052" y="217371"/>
                  </a:lnTo>
                  <a:lnTo>
                    <a:pt x="53690" y="220095"/>
                  </a:lnTo>
                  <a:lnTo>
                    <a:pt x="53122" y="220776"/>
                  </a:lnTo>
                  <a:lnTo>
                    <a:pt x="52668" y="220095"/>
                  </a:lnTo>
                  <a:lnTo>
                    <a:pt x="52101" y="220095"/>
                  </a:lnTo>
                  <a:lnTo>
                    <a:pt x="52441" y="221003"/>
                  </a:lnTo>
                  <a:lnTo>
                    <a:pt x="52555" y="222138"/>
                  </a:lnTo>
                  <a:lnTo>
                    <a:pt x="52441" y="223387"/>
                  </a:lnTo>
                  <a:lnTo>
                    <a:pt x="51987" y="224636"/>
                  </a:lnTo>
                  <a:lnTo>
                    <a:pt x="51193" y="224409"/>
                  </a:lnTo>
                  <a:lnTo>
                    <a:pt x="50739" y="224522"/>
                  </a:lnTo>
                  <a:lnTo>
                    <a:pt x="50739" y="224863"/>
                  </a:lnTo>
                  <a:lnTo>
                    <a:pt x="51193" y="225544"/>
                  </a:lnTo>
                  <a:lnTo>
                    <a:pt x="51193" y="226452"/>
                  </a:lnTo>
                  <a:lnTo>
                    <a:pt x="50739" y="226452"/>
                  </a:lnTo>
                  <a:lnTo>
                    <a:pt x="50625" y="226565"/>
                  </a:lnTo>
                  <a:lnTo>
                    <a:pt x="50625" y="226906"/>
                  </a:lnTo>
                  <a:lnTo>
                    <a:pt x="50512" y="227473"/>
                  </a:lnTo>
                  <a:lnTo>
                    <a:pt x="49490" y="226906"/>
                  </a:lnTo>
                  <a:lnTo>
                    <a:pt x="47333" y="227473"/>
                  </a:lnTo>
                  <a:lnTo>
                    <a:pt x="45744" y="227473"/>
                  </a:lnTo>
                  <a:lnTo>
                    <a:pt x="46539" y="228154"/>
                  </a:lnTo>
                  <a:lnTo>
                    <a:pt x="46993" y="228722"/>
                  </a:lnTo>
                  <a:lnTo>
                    <a:pt x="47674" y="230198"/>
                  </a:lnTo>
                  <a:lnTo>
                    <a:pt x="46993" y="230198"/>
                  </a:lnTo>
                  <a:lnTo>
                    <a:pt x="46993" y="230992"/>
                  </a:lnTo>
                  <a:lnTo>
                    <a:pt x="47674" y="230992"/>
                  </a:lnTo>
                  <a:lnTo>
                    <a:pt x="47674" y="232014"/>
                  </a:lnTo>
                  <a:lnTo>
                    <a:pt x="46993" y="232468"/>
                  </a:lnTo>
                  <a:lnTo>
                    <a:pt x="46539" y="233035"/>
                  </a:lnTo>
                  <a:lnTo>
                    <a:pt x="45744" y="234738"/>
                  </a:lnTo>
                  <a:lnTo>
                    <a:pt x="45971" y="235760"/>
                  </a:lnTo>
                  <a:lnTo>
                    <a:pt x="46085" y="236100"/>
                  </a:lnTo>
                  <a:lnTo>
                    <a:pt x="46085" y="236441"/>
                  </a:lnTo>
                  <a:lnTo>
                    <a:pt x="45744" y="237576"/>
                  </a:lnTo>
                  <a:lnTo>
                    <a:pt x="46766" y="237576"/>
                  </a:lnTo>
                  <a:lnTo>
                    <a:pt x="47333" y="237803"/>
                  </a:lnTo>
                  <a:lnTo>
                    <a:pt x="47787" y="238484"/>
                  </a:lnTo>
                  <a:lnTo>
                    <a:pt x="48355" y="239505"/>
                  </a:lnTo>
                  <a:lnTo>
                    <a:pt x="44836" y="239619"/>
                  </a:lnTo>
                  <a:lnTo>
                    <a:pt x="43134" y="239392"/>
                  </a:lnTo>
                  <a:lnTo>
                    <a:pt x="41658" y="238484"/>
                  </a:lnTo>
                  <a:lnTo>
                    <a:pt x="41431" y="239051"/>
                  </a:lnTo>
                  <a:lnTo>
                    <a:pt x="41431" y="239165"/>
                  </a:lnTo>
                  <a:lnTo>
                    <a:pt x="40977" y="239505"/>
                  </a:lnTo>
                  <a:lnTo>
                    <a:pt x="40409" y="237349"/>
                  </a:lnTo>
                  <a:lnTo>
                    <a:pt x="39501" y="237122"/>
                  </a:lnTo>
                  <a:lnTo>
                    <a:pt x="38480" y="237349"/>
                  </a:lnTo>
                  <a:lnTo>
                    <a:pt x="37572" y="236781"/>
                  </a:lnTo>
                  <a:lnTo>
                    <a:pt x="36891" y="237689"/>
                  </a:lnTo>
                  <a:lnTo>
                    <a:pt x="37912" y="238143"/>
                  </a:lnTo>
                  <a:lnTo>
                    <a:pt x="38934" y="238938"/>
                  </a:lnTo>
                  <a:lnTo>
                    <a:pt x="39388" y="240073"/>
                  </a:lnTo>
                  <a:lnTo>
                    <a:pt x="38934" y="241435"/>
                  </a:lnTo>
                  <a:lnTo>
                    <a:pt x="39842" y="243705"/>
                  </a:lnTo>
                  <a:lnTo>
                    <a:pt x="40296" y="244273"/>
                  </a:lnTo>
                  <a:lnTo>
                    <a:pt x="38820" y="245068"/>
                  </a:lnTo>
                  <a:lnTo>
                    <a:pt x="38480" y="243819"/>
                  </a:lnTo>
                  <a:lnTo>
                    <a:pt x="38480" y="241549"/>
                  </a:lnTo>
                  <a:lnTo>
                    <a:pt x="38253" y="239505"/>
                  </a:lnTo>
                  <a:lnTo>
                    <a:pt x="37572" y="238938"/>
                  </a:lnTo>
                  <a:lnTo>
                    <a:pt x="34734" y="237803"/>
                  </a:lnTo>
                  <a:lnTo>
                    <a:pt x="33712" y="237689"/>
                  </a:lnTo>
                  <a:lnTo>
                    <a:pt x="33939" y="237235"/>
                  </a:lnTo>
                  <a:lnTo>
                    <a:pt x="34167" y="236327"/>
                  </a:lnTo>
                  <a:lnTo>
                    <a:pt x="34393" y="235873"/>
                  </a:lnTo>
                  <a:lnTo>
                    <a:pt x="34053" y="235760"/>
                  </a:lnTo>
                  <a:lnTo>
                    <a:pt x="33372" y="235873"/>
                  </a:lnTo>
                  <a:lnTo>
                    <a:pt x="33031" y="235873"/>
                  </a:lnTo>
                  <a:lnTo>
                    <a:pt x="33712" y="234965"/>
                  </a:lnTo>
                  <a:lnTo>
                    <a:pt x="33031" y="233944"/>
                  </a:lnTo>
                  <a:lnTo>
                    <a:pt x="32010" y="234170"/>
                  </a:lnTo>
                  <a:lnTo>
                    <a:pt x="30534" y="233603"/>
                  </a:lnTo>
                  <a:lnTo>
                    <a:pt x="28945" y="232468"/>
                  </a:lnTo>
                  <a:lnTo>
                    <a:pt x="27810" y="230992"/>
                  </a:lnTo>
                  <a:lnTo>
                    <a:pt x="28491" y="230198"/>
                  </a:lnTo>
                  <a:lnTo>
                    <a:pt x="29513" y="231673"/>
                  </a:lnTo>
                  <a:lnTo>
                    <a:pt x="30988" y="232127"/>
                  </a:lnTo>
                  <a:lnTo>
                    <a:pt x="32350" y="231333"/>
                  </a:lnTo>
                  <a:lnTo>
                    <a:pt x="33145" y="229290"/>
                  </a:lnTo>
                  <a:lnTo>
                    <a:pt x="30534" y="229971"/>
                  </a:lnTo>
                  <a:lnTo>
                    <a:pt x="29513" y="229744"/>
                  </a:lnTo>
                  <a:lnTo>
                    <a:pt x="28491" y="228495"/>
                  </a:lnTo>
                  <a:lnTo>
                    <a:pt x="28491" y="227700"/>
                  </a:lnTo>
                  <a:lnTo>
                    <a:pt x="28832" y="227360"/>
                  </a:lnTo>
                  <a:lnTo>
                    <a:pt x="29285" y="226452"/>
                  </a:lnTo>
                  <a:lnTo>
                    <a:pt x="29739" y="225771"/>
                  </a:lnTo>
                  <a:lnTo>
                    <a:pt x="28604" y="224522"/>
                  </a:lnTo>
                  <a:lnTo>
                    <a:pt x="26448" y="219187"/>
                  </a:lnTo>
                  <a:lnTo>
                    <a:pt x="22475" y="214987"/>
                  </a:lnTo>
                  <a:lnTo>
                    <a:pt x="17481" y="207950"/>
                  </a:lnTo>
                  <a:lnTo>
                    <a:pt x="16686" y="207269"/>
                  </a:lnTo>
                  <a:lnTo>
                    <a:pt x="15437" y="205907"/>
                  </a:lnTo>
                  <a:lnTo>
                    <a:pt x="13735" y="204658"/>
                  </a:lnTo>
                  <a:lnTo>
                    <a:pt x="11691" y="204317"/>
                  </a:lnTo>
                  <a:lnTo>
                    <a:pt x="12146" y="203409"/>
                  </a:lnTo>
                  <a:lnTo>
                    <a:pt x="12713" y="202047"/>
                  </a:lnTo>
                  <a:lnTo>
                    <a:pt x="13054" y="201480"/>
                  </a:lnTo>
                  <a:lnTo>
                    <a:pt x="10670" y="198188"/>
                  </a:lnTo>
                  <a:lnTo>
                    <a:pt x="13167" y="196485"/>
                  </a:lnTo>
                  <a:lnTo>
                    <a:pt x="21680" y="195918"/>
                  </a:lnTo>
                  <a:lnTo>
                    <a:pt x="19751" y="195010"/>
                  </a:lnTo>
                  <a:lnTo>
                    <a:pt x="17481" y="194669"/>
                  </a:lnTo>
                  <a:lnTo>
                    <a:pt x="12940" y="194896"/>
                  </a:lnTo>
                  <a:lnTo>
                    <a:pt x="10556" y="195577"/>
                  </a:lnTo>
                  <a:lnTo>
                    <a:pt x="9421" y="195464"/>
                  </a:lnTo>
                  <a:lnTo>
                    <a:pt x="8967" y="194329"/>
                  </a:lnTo>
                  <a:lnTo>
                    <a:pt x="9194" y="192853"/>
                  </a:lnTo>
                  <a:lnTo>
                    <a:pt x="9421" y="191718"/>
                  </a:lnTo>
                  <a:lnTo>
                    <a:pt x="9308" y="190810"/>
                  </a:lnTo>
                  <a:lnTo>
                    <a:pt x="8286" y="190242"/>
                  </a:lnTo>
                  <a:lnTo>
                    <a:pt x="8740" y="189334"/>
                  </a:lnTo>
                  <a:lnTo>
                    <a:pt x="8854" y="188653"/>
                  </a:lnTo>
                  <a:lnTo>
                    <a:pt x="8513" y="188086"/>
                  </a:lnTo>
                  <a:lnTo>
                    <a:pt x="7719" y="187405"/>
                  </a:lnTo>
                  <a:lnTo>
                    <a:pt x="7719" y="186497"/>
                  </a:lnTo>
                  <a:lnTo>
                    <a:pt x="8513" y="186042"/>
                  </a:lnTo>
                  <a:lnTo>
                    <a:pt x="8854" y="185248"/>
                  </a:lnTo>
                  <a:lnTo>
                    <a:pt x="8854" y="184113"/>
                  </a:lnTo>
                  <a:lnTo>
                    <a:pt x="8400" y="182751"/>
                  </a:lnTo>
                  <a:lnTo>
                    <a:pt x="9081" y="181389"/>
                  </a:lnTo>
                  <a:lnTo>
                    <a:pt x="9081" y="180026"/>
                  </a:lnTo>
                  <a:lnTo>
                    <a:pt x="8400" y="178778"/>
                  </a:lnTo>
                  <a:lnTo>
                    <a:pt x="7151" y="178097"/>
                  </a:lnTo>
                  <a:lnTo>
                    <a:pt x="7492" y="177302"/>
                  </a:lnTo>
                  <a:lnTo>
                    <a:pt x="8059" y="176621"/>
                  </a:lnTo>
                  <a:lnTo>
                    <a:pt x="8854" y="176167"/>
                  </a:lnTo>
                  <a:lnTo>
                    <a:pt x="9875" y="176167"/>
                  </a:lnTo>
                  <a:lnTo>
                    <a:pt x="9875" y="175259"/>
                  </a:lnTo>
                  <a:lnTo>
                    <a:pt x="8854" y="174805"/>
                  </a:lnTo>
                  <a:lnTo>
                    <a:pt x="8059" y="174237"/>
                  </a:lnTo>
                  <a:lnTo>
                    <a:pt x="7492" y="173443"/>
                  </a:lnTo>
                  <a:lnTo>
                    <a:pt x="7151" y="172421"/>
                  </a:lnTo>
                  <a:lnTo>
                    <a:pt x="8173" y="172194"/>
                  </a:lnTo>
                  <a:lnTo>
                    <a:pt x="8967" y="171740"/>
                  </a:lnTo>
                  <a:lnTo>
                    <a:pt x="10443" y="170492"/>
                  </a:lnTo>
                  <a:lnTo>
                    <a:pt x="9308" y="169924"/>
                  </a:lnTo>
                  <a:lnTo>
                    <a:pt x="6697" y="169811"/>
                  </a:lnTo>
                  <a:lnTo>
                    <a:pt x="5789" y="169583"/>
                  </a:lnTo>
                  <a:lnTo>
                    <a:pt x="4654" y="168449"/>
                  </a:lnTo>
                  <a:lnTo>
                    <a:pt x="3746" y="166859"/>
                  </a:lnTo>
                  <a:lnTo>
                    <a:pt x="3632" y="165384"/>
                  </a:lnTo>
                  <a:lnTo>
                    <a:pt x="4994" y="164816"/>
                  </a:lnTo>
                  <a:lnTo>
                    <a:pt x="4994" y="163908"/>
                  </a:lnTo>
                  <a:lnTo>
                    <a:pt x="3859" y="162660"/>
                  </a:lnTo>
                  <a:lnTo>
                    <a:pt x="1022" y="154373"/>
                  </a:lnTo>
                  <a:lnTo>
                    <a:pt x="1248" y="154146"/>
                  </a:lnTo>
                  <a:lnTo>
                    <a:pt x="1589" y="153806"/>
                  </a:lnTo>
                  <a:lnTo>
                    <a:pt x="1816" y="153465"/>
                  </a:lnTo>
                  <a:lnTo>
                    <a:pt x="1362" y="152898"/>
                  </a:lnTo>
                  <a:lnTo>
                    <a:pt x="1362" y="152784"/>
                  </a:lnTo>
                  <a:lnTo>
                    <a:pt x="1589" y="152557"/>
                  </a:lnTo>
                  <a:lnTo>
                    <a:pt x="1929" y="151535"/>
                  </a:lnTo>
                  <a:lnTo>
                    <a:pt x="341" y="147903"/>
                  </a:lnTo>
                  <a:lnTo>
                    <a:pt x="0" y="145860"/>
                  </a:lnTo>
                  <a:lnTo>
                    <a:pt x="567" y="144044"/>
                  </a:lnTo>
                  <a:lnTo>
                    <a:pt x="1135" y="144044"/>
                  </a:lnTo>
                  <a:lnTo>
                    <a:pt x="2043" y="144838"/>
                  </a:lnTo>
                  <a:lnTo>
                    <a:pt x="6470" y="146995"/>
                  </a:lnTo>
                  <a:lnTo>
                    <a:pt x="8513" y="147222"/>
                  </a:lnTo>
                  <a:lnTo>
                    <a:pt x="12373" y="151309"/>
                  </a:lnTo>
                  <a:lnTo>
                    <a:pt x="15324" y="151195"/>
                  </a:lnTo>
                  <a:lnTo>
                    <a:pt x="24972" y="150741"/>
                  </a:lnTo>
                  <a:lnTo>
                    <a:pt x="29513" y="153692"/>
                  </a:lnTo>
                  <a:lnTo>
                    <a:pt x="30761" y="155054"/>
                  </a:lnTo>
                  <a:lnTo>
                    <a:pt x="32237" y="155508"/>
                  </a:lnTo>
                  <a:lnTo>
                    <a:pt x="37458" y="156303"/>
                  </a:lnTo>
                  <a:lnTo>
                    <a:pt x="38480" y="155508"/>
                  </a:lnTo>
                  <a:lnTo>
                    <a:pt x="39388" y="154146"/>
                  </a:lnTo>
                  <a:lnTo>
                    <a:pt x="40750" y="152784"/>
                  </a:lnTo>
                  <a:lnTo>
                    <a:pt x="45290" y="150854"/>
                  </a:lnTo>
                  <a:lnTo>
                    <a:pt x="46539" y="149152"/>
                  </a:lnTo>
                  <a:lnTo>
                    <a:pt x="44496" y="146655"/>
                  </a:lnTo>
                  <a:lnTo>
                    <a:pt x="44496" y="145179"/>
                  </a:lnTo>
                  <a:lnTo>
                    <a:pt x="44836" y="144157"/>
                  </a:lnTo>
                  <a:lnTo>
                    <a:pt x="45517" y="143703"/>
                  </a:lnTo>
                  <a:lnTo>
                    <a:pt x="46993" y="144044"/>
                  </a:lnTo>
                  <a:lnTo>
                    <a:pt x="49604" y="144612"/>
                  </a:lnTo>
                  <a:lnTo>
                    <a:pt x="50966" y="145293"/>
                  </a:lnTo>
                  <a:lnTo>
                    <a:pt x="52215" y="146655"/>
                  </a:lnTo>
                  <a:lnTo>
                    <a:pt x="54598" y="148471"/>
                  </a:lnTo>
                  <a:lnTo>
                    <a:pt x="57095" y="149379"/>
                  </a:lnTo>
                  <a:lnTo>
                    <a:pt x="59365" y="149492"/>
                  </a:lnTo>
                  <a:lnTo>
                    <a:pt x="59479" y="149492"/>
                  </a:lnTo>
                  <a:lnTo>
                    <a:pt x="59706" y="149492"/>
                  </a:lnTo>
                  <a:lnTo>
                    <a:pt x="62203" y="149038"/>
                  </a:lnTo>
                  <a:lnTo>
                    <a:pt x="66857" y="146882"/>
                  </a:lnTo>
                  <a:lnTo>
                    <a:pt x="69354" y="146200"/>
                  </a:lnTo>
                  <a:lnTo>
                    <a:pt x="71511" y="146768"/>
                  </a:lnTo>
                  <a:lnTo>
                    <a:pt x="75370" y="148471"/>
                  </a:lnTo>
                  <a:lnTo>
                    <a:pt x="79911" y="149379"/>
                  </a:lnTo>
                  <a:lnTo>
                    <a:pt x="84338" y="148925"/>
                  </a:lnTo>
                  <a:lnTo>
                    <a:pt x="88084" y="146768"/>
                  </a:lnTo>
                  <a:lnTo>
                    <a:pt x="89899" y="145065"/>
                  </a:lnTo>
                  <a:lnTo>
                    <a:pt x="93645" y="142228"/>
                  </a:lnTo>
                  <a:lnTo>
                    <a:pt x="94894" y="139844"/>
                  </a:lnTo>
                  <a:lnTo>
                    <a:pt x="95462" y="137914"/>
                  </a:lnTo>
                  <a:lnTo>
                    <a:pt x="95802" y="134850"/>
                  </a:lnTo>
                  <a:lnTo>
                    <a:pt x="95915" y="134282"/>
                  </a:lnTo>
                  <a:lnTo>
                    <a:pt x="96483" y="132466"/>
                  </a:lnTo>
                  <a:lnTo>
                    <a:pt x="97391" y="131104"/>
                  </a:lnTo>
                  <a:lnTo>
                    <a:pt x="99888" y="128379"/>
                  </a:lnTo>
                  <a:lnTo>
                    <a:pt x="100910" y="126904"/>
                  </a:lnTo>
                  <a:lnTo>
                    <a:pt x="102159" y="124066"/>
                  </a:lnTo>
                  <a:lnTo>
                    <a:pt x="102953" y="123272"/>
                  </a:lnTo>
                  <a:lnTo>
                    <a:pt x="103407" y="123045"/>
                  </a:lnTo>
                  <a:lnTo>
                    <a:pt x="104542" y="122591"/>
                  </a:lnTo>
                  <a:lnTo>
                    <a:pt x="105564" y="123158"/>
                  </a:lnTo>
                  <a:lnTo>
                    <a:pt x="105791" y="125315"/>
                  </a:lnTo>
                  <a:lnTo>
                    <a:pt x="105677" y="127812"/>
                  </a:lnTo>
                  <a:lnTo>
                    <a:pt x="105791" y="129628"/>
                  </a:lnTo>
                  <a:lnTo>
                    <a:pt x="106699" y="131331"/>
                  </a:lnTo>
                  <a:lnTo>
                    <a:pt x="107948" y="132693"/>
                  </a:lnTo>
                  <a:lnTo>
                    <a:pt x="111239" y="135304"/>
                  </a:lnTo>
                  <a:lnTo>
                    <a:pt x="111920" y="135644"/>
                  </a:lnTo>
                  <a:lnTo>
                    <a:pt x="112488" y="135985"/>
                  </a:lnTo>
                  <a:lnTo>
                    <a:pt x="112488" y="135985"/>
                  </a:lnTo>
                  <a:lnTo>
                    <a:pt x="113056" y="136779"/>
                  </a:lnTo>
                  <a:lnTo>
                    <a:pt x="113282" y="137801"/>
                  </a:lnTo>
                  <a:lnTo>
                    <a:pt x="112942" y="140184"/>
                  </a:lnTo>
                  <a:lnTo>
                    <a:pt x="112942" y="140866"/>
                  </a:lnTo>
                  <a:lnTo>
                    <a:pt x="114872" y="142568"/>
                  </a:lnTo>
                  <a:lnTo>
                    <a:pt x="123839" y="146541"/>
                  </a:lnTo>
                  <a:lnTo>
                    <a:pt x="123839" y="146541"/>
                  </a:lnTo>
                  <a:lnTo>
                    <a:pt x="123839" y="146541"/>
                  </a:lnTo>
                  <a:lnTo>
                    <a:pt x="123839" y="146541"/>
                  </a:lnTo>
                  <a:lnTo>
                    <a:pt x="125315" y="150400"/>
                  </a:lnTo>
                  <a:lnTo>
                    <a:pt x="129401" y="151309"/>
                  </a:lnTo>
                  <a:lnTo>
                    <a:pt x="133601" y="149833"/>
                  </a:lnTo>
                  <a:lnTo>
                    <a:pt x="135417" y="146655"/>
                  </a:lnTo>
                  <a:lnTo>
                    <a:pt x="135757" y="143703"/>
                  </a:lnTo>
                  <a:lnTo>
                    <a:pt x="137574" y="143590"/>
                  </a:lnTo>
                  <a:lnTo>
                    <a:pt x="139730" y="145065"/>
                  </a:lnTo>
                  <a:lnTo>
                    <a:pt x="141433" y="146655"/>
                  </a:lnTo>
                  <a:lnTo>
                    <a:pt x="142909" y="146882"/>
                  </a:lnTo>
                  <a:lnTo>
                    <a:pt x="143817" y="146995"/>
                  </a:lnTo>
                  <a:lnTo>
                    <a:pt x="144952" y="147449"/>
                  </a:lnTo>
                  <a:lnTo>
                    <a:pt x="145860" y="148357"/>
                  </a:lnTo>
                  <a:lnTo>
                    <a:pt x="150627" y="148471"/>
                  </a:lnTo>
                  <a:lnTo>
                    <a:pt x="151649" y="149265"/>
                  </a:lnTo>
                  <a:lnTo>
                    <a:pt x="158800" y="155281"/>
                  </a:lnTo>
                  <a:lnTo>
                    <a:pt x="163113" y="155849"/>
                  </a:lnTo>
                  <a:lnTo>
                    <a:pt x="167199" y="154373"/>
                  </a:lnTo>
                  <a:lnTo>
                    <a:pt x="172648" y="152330"/>
                  </a:lnTo>
                  <a:lnTo>
                    <a:pt x="175826" y="152444"/>
                  </a:lnTo>
                  <a:lnTo>
                    <a:pt x="176962" y="152103"/>
                  </a:lnTo>
                  <a:lnTo>
                    <a:pt x="177756" y="151309"/>
                  </a:lnTo>
                  <a:lnTo>
                    <a:pt x="179459" y="148925"/>
                  </a:lnTo>
                  <a:lnTo>
                    <a:pt x="180367" y="148130"/>
                  </a:lnTo>
                  <a:lnTo>
                    <a:pt x="175486" y="144838"/>
                  </a:lnTo>
                  <a:lnTo>
                    <a:pt x="174124" y="142455"/>
                  </a:lnTo>
                  <a:lnTo>
                    <a:pt x="173329" y="139503"/>
                  </a:lnTo>
                  <a:lnTo>
                    <a:pt x="172762" y="135871"/>
                  </a:lnTo>
                  <a:lnTo>
                    <a:pt x="172762" y="135758"/>
                  </a:lnTo>
                  <a:lnTo>
                    <a:pt x="172194" y="134168"/>
                  </a:lnTo>
                  <a:lnTo>
                    <a:pt x="171513" y="132693"/>
                  </a:lnTo>
                  <a:lnTo>
                    <a:pt x="171400" y="131558"/>
                  </a:lnTo>
                  <a:lnTo>
                    <a:pt x="172648" y="130990"/>
                  </a:lnTo>
                  <a:lnTo>
                    <a:pt x="173329" y="130423"/>
                  </a:lnTo>
                  <a:lnTo>
                    <a:pt x="173670" y="129288"/>
                  </a:lnTo>
                  <a:lnTo>
                    <a:pt x="174237" y="128266"/>
                  </a:lnTo>
                  <a:lnTo>
                    <a:pt x="177075" y="127358"/>
                  </a:lnTo>
                  <a:lnTo>
                    <a:pt x="178324" y="126677"/>
                  </a:lnTo>
                  <a:lnTo>
                    <a:pt x="179686" y="126223"/>
                  </a:lnTo>
                  <a:lnTo>
                    <a:pt x="181729" y="126223"/>
                  </a:lnTo>
                  <a:lnTo>
                    <a:pt x="181161" y="124974"/>
                  </a:lnTo>
                  <a:lnTo>
                    <a:pt x="179572" y="122363"/>
                  </a:lnTo>
                  <a:lnTo>
                    <a:pt x="179345" y="122136"/>
                  </a:lnTo>
                  <a:lnTo>
                    <a:pt x="177756" y="120320"/>
                  </a:lnTo>
                  <a:lnTo>
                    <a:pt x="177416" y="120093"/>
                  </a:lnTo>
                  <a:lnTo>
                    <a:pt x="177075" y="120320"/>
                  </a:lnTo>
                  <a:lnTo>
                    <a:pt x="175940" y="120661"/>
                  </a:lnTo>
                  <a:lnTo>
                    <a:pt x="175486" y="121001"/>
                  </a:lnTo>
                  <a:lnTo>
                    <a:pt x="175372" y="121569"/>
                  </a:lnTo>
                  <a:lnTo>
                    <a:pt x="174918" y="121796"/>
                  </a:lnTo>
                  <a:lnTo>
                    <a:pt x="173670" y="121342"/>
                  </a:lnTo>
                  <a:lnTo>
                    <a:pt x="172762" y="120661"/>
                  </a:lnTo>
                  <a:lnTo>
                    <a:pt x="172194" y="119980"/>
                  </a:lnTo>
                  <a:lnTo>
                    <a:pt x="171286" y="118164"/>
                  </a:lnTo>
                  <a:lnTo>
                    <a:pt x="170378" y="117256"/>
                  </a:lnTo>
                  <a:lnTo>
                    <a:pt x="169697" y="116915"/>
                  </a:lnTo>
                  <a:lnTo>
                    <a:pt x="169470" y="116347"/>
                  </a:lnTo>
                  <a:lnTo>
                    <a:pt x="169583" y="116120"/>
                  </a:lnTo>
                  <a:lnTo>
                    <a:pt x="170037" y="114758"/>
                  </a:lnTo>
                  <a:lnTo>
                    <a:pt x="170832" y="113850"/>
                  </a:lnTo>
                  <a:lnTo>
                    <a:pt x="174691" y="111694"/>
                  </a:lnTo>
                  <a:lnTo>
                    <a:pt x="177302" y="110786"/>
                  </a:lnTo>
                  <a:lnTo>
                    <a:pt x="186837" y="107607"/>
                  </a:lnTo>
                  <a:lnTo>
                    <a:pt x="186950" y="107607"/>
                  </a:lnTo>
                  <a:lnTo>
                    <a:pt x="188086" y="106699"/>
                  </a:lnTo>
                  <a:lnTo>
                    <a:pt x="187972" y="105337"/>
                  </a:lnTo>
                  <a:lnTo>
                    <a:pt x="187631" y="103862"/>
                  </a:lnTo>
                  <a:lnTo>
                    <a:pt x="188086" y="102613"/>
                  </a:lnTo>
                  <a:lnTo>
                    <a:pt x="189107" y="102159"/>
                  </a:lnTo>
                  <a:lnTo>
                    <a:pt x="190242" y="102272"/>
                  </a:lnTo>
                  <a:lnTo>
                    <a:pt x="191377" y="102613"/>
                  </a:lnTo>
                  <a:lnTo>
                    <a:pt x="192512" y="102840"/>
                  </a:lnTo>
                  <a:lnTo>
                    <a:pt x="193421" y="102499"/>
                  </a:lnTo>
                  <a:lnTo>
                    <a:pt x="195236" y="101024"/>
                  </a:lnTo>
                  <a:lnTo>
                    <a:pt x="196145" y="100570"/>
                  </a:lnTo>
                  <a:lnTo>
                    <a:pt x="198642" y="101024"/>
                  </a:lnTo>
                  <a:lnTo>
                    <a:pt x="202274" y="101591"/>
                  </a:lnTo>
                  <a:lnTo>
                    <a:pt x="206020" y="101478"/>
                  </a:lnTo>
                  <a:lnTo>
                    <a:pt x="207950" y="100910"/>
                  </a:lnTo>
                  <a:lnTo>
                    <a:pt x="209879" y="99889"/>
                  </a:lnTo>
                  <a:lnTo>
                    <a:pt x="210901" y="98527"/>
                  </a:lnTo>
                  <a:lnTo>
                    <a:pt x="210787" y="96597"/>
                  </a:lnTo>
                  <a:lnTo>
                    <a:pt x="209652" y="93759"/>
                  </a:lnTo>
                  <a:lnTo>
                    <a:pt x="209198" y="91943"/>
                  </a:lnTo>
                  <a:lnTo>
                    <a:pt x="209539" y="90240"/>
                  </a:lnTo>
                  <a:lnTo>
                    <a:pt x="210220" y="88651"/>
                  </a:lnTo>
                  <a:lnTo>
                    <a:pt x="210674" y="86948"/>
                  </a:lnTo>
                  <a:lnTo>
                    <a:pt x="210787" y="84678"/>
                  </a:lnTo>
                  <a:lnTo>
                    <a:pt x="210560" y="80365"/>
                  </a:lnTo>
                  <a:lnTo>
                    <a:pt x="210447" y="77527"/>
                  </a:lnTo>
                  <a:lnTo>
                    <a:pt x="210447" y="77527"/>
                  </a:lnTo>
                  <a:lnTo>
                    <a:pt x="211241" y="74690"/>
                  </a:lnTo>
                  <a:lnTo>
                    <a:pt x="212376" y="72987"/>
                  </a:lnTo>
                  <a:lnTo>
                    <a:pt x="212831" y="71511"/>
                  </a:lnTo>
                  <a:lnTo>
                    <a:pt x="212376" y="70717"/>
                  </a:lnTo>
                  <a:lnTo>
                    <a:pt x="211469" y="69355"/>
                  </a:lnTo>
                  <a:lnTo>
                    <a:pt x="210333" y="68446"/>
                  </a:lnTo>
                  <a:lnTo>
                    <a:pt x="207609" y="67311"/>
                  </a:lnTo>
                  <a:lnTo>
                    <a:pt x="206474" y="66630"/>
                  </a:lnTo>
                  <a:lnTo>
                    <a:pt x="205679" y="65836"/>
                  </a:lnTo>
                  <a:lnTo>
                    <a:pt x="203750" y="63793"/>
                  </a:lnTo>
                  <a:lnTo>
                    <a:pt x="202388" y="60614"/>
                  </a:lnTo>
                  <a:lnTo>
                    <a:pt x="202388" y="57095"/>
                  </a:lnTo>
                  <a:lnTo>
                    <a:pt x="203750" y="53123"/>
                  </a:lnTo>
                  <a:lnTo>
                    <a:pt x="205566" y="49717"/>
                  </a:lnTo>
                  <a:lnTo>
                    <a:pt x="205906" y="49263"/>
                  </a:lnTo>
                  <a:lnTo>
                    <a:pt x="207155" y="47561"/>
                  </a:lnTo>
                  <a:lnTo>
                    <a:pt x="209198" y="46539"/>
                  </a:lnTo>
                  <a:lnTo>
                    <a:pt x="210787" y="46653"/>
                  </a:lnTo>
                  <a:lnTo>
                    <a:pt x="217711" y="47220"/>
                  </a:lnTo>
                  <a:lnTo>
                    <a:pt x="219528" y="45972"/>
                  </a:lnTo>
                  <a:lnTo>
                    <a:pt x="221457" y="42680"/>
                  </a:lnTo>
                  <a:lnTo>
                    <a:pt x="222479" y="41885"/>
                  </a:lnTo>
                  <a:lnTo>
                    <a:pt x="222819" y="41658"/>
                  </a:lnTo>
                  <a:lnTo>
                    <a:pt x="224295" y="40977"/>
                  </a:lnTo>
                  <a:lnTo>
                    <a:pt x="225884" y="40637"/>
                  </a:lnTo>
                  <a:lnTo>
                    <a:pt x="230311" y="40523"/>
                  </a:lnTo>
                  <a:lnTo>
                    <a:pt x="230424" y="40523"/>
                  </a:lnTo>
                  <a:lnTo>
                    <a:pt x="230652" y="40523"/>
                  </a:lnTo>
                  <a:lnTo>
                    <a:pt x="234057" y="38594"/>
                  </a:lnTo>
                  <a:lnTo>
                    <a:pt x="236895" y="37004"/>
                  </a:lnTo>
                  <a:lnTo>
                    <a:pt x="240073" y="36437"/>
                  </a:lnTo>
                  <a:lnTo>
                    <a:pt x="241208" y="36096"/>
                  </a:lnTo>
                  <a:lnTo>
                    <a:pt x="241662" y="35983"/>
                  </a:lnTo>
                  <a:lnTo>
                    <a:pt x="243705" y="34961"/>
                  </a:lnTo>
                  <a:lnTo>
                    <a:pt x="245635" y="33599"/>
                  </a:lnTo>
                  <a:lnTo>
                    <a:pt x="246656" y="32464"/>
                  </a:lnTo>
                  <a:lnTo>
                    <a:pt x="246883" y="32237"/>
                  </a:lnTo>
                  <a:lnTo>
                    <a:pt x="247565" y="30307"/>
                  </a:lnTo>
                  <a:lnTo>
                    <a:pt x="247565" y="28491"/>
                  </a:lnTo>
                  <a:lnTo>
                    <a:pt x="247338" y="26448"/>
                  </a:lnTo>
                  <a:lnTo>
                    <a:pt x="247338" y="23951"/>
                  </a:lnTo>
                  <a:lnTo>
                    <a:pt x="250289" y="24518"/>
                  </a:lnTo>
                  <a:lnTo>
                    <a:pt x="250856" y="24632"/>
                  </a:lnTo>
                  <a:lnTo>
                    <a:pt x="251991" y="24405"/>
                  </a:lnTo>
                  <a:lnTo>
                    <a:pt x="252899" y="23610"/>
                  </a:lnTo>
                  <a:lnTo>
                    <a:pt x="253694" y="22589"/>
                  </a:lnTo>
                  <a:lnTo>
                    <a:pt x="254488" y="21680"/>
                  </a:lnTo>
                  <a:lnTo>
                    <a:pt x="255737" y="21453"/>
                  </a:lnTo>
                  <a:lnTo>
                    <a:pt x="256645" y="21908"/>
                  </a:lnTo>
                  <a:lnTo>
                    <a:pt x="259029" y="24178"/>
                  </a:lnTo>
                  <a:lnTo>
                    <a:pt x="260391" y="24972"/>
                  </a:lnTo>
                  <a:lnTo>
                    <a:pt x="261980" y="25313"/>
                  </a:lnTo>
                  <a:lnTo>
                    <a:pt x="262775" y="25313"/>
                  </a:lnTo>
                  <a:lnTo>
                    <a:pt x="266180" y="24518"/>
                  </a:lnTo>
                  <a:lnTo>
                    <a:pt x="268450" y="24518"/>
                  </a:lnTo>
                  <a:lnTo>
                    <a:pt x="268904" y="24064"/>
                  </a:lnTo>
                  <a:lnTo>
                    <a:pt x="268904" y="23724"/>
                  </a:lnTo>
                  <a:lnTo>
                    <a:pt x="268791" y="22475"/>
                  </a:lnTo>
                  <a:lnTo>
                    <a:pt x="268337" y="21794"/>
                  </a:lnTo>
                  <a:lnTo>
                    <a:pt x="266634" y="20659"/>
                  </a:lnTo>
                  <a:lnTo>
                    <a:pt x="266067" y="19978"/>
                  </a:lnTo>
                  <a:lnTo>
                    <a:pt x="265839" y="18843"/>
                  </a:lnTo>
                  <a:lnTo>
                    <a:pt x="266067" y="16573"/>
                  </a:lnTo>
                  <a:lnTo>
                    <a:pt x="265953" y="15437"/>
                  </a:lnTo>
                  <a:lnTo>
                    <a:pt x="264818" y="11578"/>
                  </a:lnTo>
                  <a:lnTo>
                    <a:pt x="264477" y="9648"/>
                  </a:lnTo>
                  <a:lnTo>
                    <a:pt x="264477" y="8740"/>
                  </a:lnTo>
                  <a:lnTo>
                    <a:pt x="264591" y="7605"/>
                  </a:lnTo>
                  <a:lnTo>
                    <a:pt x="267088" y="4768"/>
                  </a:lnTo>
                  <a:lnTo>
                    <a:pt x="267429" y="4427"/>
                  </a:lnTo>
                  <a:lnTo>
                    <a:pt x="270493" y="3178"/>
                  </a:lnTo>
                  <a:lnTo>
                    <a:pt x="271969" y="2270"/>
                  </a:lnTo>
                  <a:lnTo>
                    <a:pt x="273899" y="1589"/>
                  </a:lnTo>
                  <a:lnTo>
                    <a:pt x="274920" y="454"/>
                  </a:lnTo>
                  <a:lnTo>
                    <a:pt x="275261" y="0"/>
                  </a:lnTo>
                  <a:lnTo>
                    <a:pt x="275942" y="1022"/>
                  </a:lnTo>
                  <a:lnTo>
                    <a:pt x="275942" y="1135"/>
                  </a:lnTo>
                  <a:lnTo>
                    <a:pt x="276509" y="114"/>
                  </a:lnTo>
                  <a:lnTo>
                    <a:pt x="277645" y="1022"/>
                  </a:lnTo>
                  <a:lnTo>
                    <a:pt x="278893" y="1135"/>
                  </a:lnTo>
                  <a:lnTo>
                    <a:pt x="280142" y="1022"/>
                  </a:lnTo>
                  <a:lnTo>
                    <a:pt x="281277" y="1135"/>
                  </a:lnTo>
                  <a:lnTo>
                    <a:pt x="282185" y="1703"/>
                  </a:lnTo>
                  <a:lnTo>
                    <a:pt x="283774" y="3405"/>
                  </a:lnTo>
                  <a:lnTo>
                    <a:pt x="284569" y="3973"/>
                  </a:lnTo>
                  <a:lnTo>
                    <a:pt x="285363" y="4087"/>
                  </a:lnTo>
                  <a:lnTo>
                    <a:pt x="287520" y="3860"/>
                  </a:lnTo>
                  <a:lnTo>
                    <a:pt x="288541" y="4087"/>
                  </a:lnTo>
                  <a:lnTo>
                    <a:pt x="289450" y="4654"/>
                  </a:lnTo>
                  <a:lnTo>
                    <a:pt x="292968" y="6243"/>
                  </a:lnTo>
                  <a:close/>
                  <a:moveTo>
                    <a:pt x="479465" y="541328"/>
                  </a:moveTo>
                  <a:lnTo>
                    <a:pt x="479919" y="543484"/>
                  </a:lnTo>
                  <a:lnTo>
                    <a:pt x="479351" y="547684"/>
                  </a:lnTo>
                  <a:lnTo>
                    <a:pt x="479465" y="549954"/>
                  </a:lnTo>
                  <a:lnTo>
                    <a:pt x="480146" y="551997"/>
                  </a:lnTo>
                  <a:lnTo>
                    <a:pt x="481167" y="553700"/>
                  </a:lnTo>
                  <a:lnTo>
                    <a:pt x="482416" y="555176"/>
                  </a:lnTo>
                  <a:lnTo>
                    <a:pt x="483211" y="555630"/>
                  </a:lnTo>
                  <a:lnTo>
                    <a:pt x="484913" y="556651"/>
                  </a:lnTo>
                  <a:lnTo>
                    <a:pt x="485367" y="558127"/>
                  </a:lnTo>
                  <a:lnTo>
                    <a:pt x="485254" y="560057"/>
                  </a:lnTo>
                  <a:lnTo>
                    <a:pt x="483097" y="556765"/>
                  </a:lnTo>
                  <a:lnTo>
                    <a:pt x="481735" y="555857"/>
                  </a:lnTo>
                  <a:lnTo>
                    <a:pt x="478443" y="554949"/>
                  </a:lnTo>
                  <a:lnTo>
                    <a:pt x="477081" y="554041"/>
                  </a:lnTo>
                  <a:lnTo>
                    <a:pt x="476967" y="552225"/>
                  </a:lnTo>
                  <a:lnTo>
                    <a:pt x="460168" y="541328"/>
                  </a:lnTo>
                  <a:lnTo>
                    <a:pt x="458352" y="538717"/>
                  </a:lnTo>
                  <a:lnTo>
                    <a:pt x="458352" y="537468"/>
                  </a:lnTo>
                  <a:lnTo>
                    <a:pt x="458579" y="535652"/>
                  </a:lnTo>
                  <a:lnTo>
                    <a:pt x="458579" y="533949"/>
                  </a:lnTo>
                  <a:lnTo>
                    <a:pt x="458011" y="533268"/>
                  </a:lnTo>
                  <a:lnTo>
                    <a:pt x="453017" y="532361"/>
                  </a:lnTo>
                  <a:lnTo>
                    <a:pt x="449044" y="530090"/>
                  </a:lnTo>
                  <a:lnTo>
                    <a:pt x="447455" y="529750"/>
                  </a:lnTo>
                  <a:lnTo>
                    <a:pt x="445752" y="529636"/>
                  </a:lnTo>
                  <a:lnTo>
                    <a:pt x="444277" y="529182"/>
                  </a:lnTo>
                  <a:lnTo>
                    <a:pt x="443142" y="528388"/>
                  </a:lnTo>
                  <a:lnTo>
                    <a:pt x="442460" y="527026"/>
                  </a:lnTo>
                  <a:lnTo>
                    <a:pt x="444390" y="527026"/>
                  </a:lnTo>
                  <a:lnTo>
                    <a:pt x="442347" y="525096"/>
                  </a:lnTo>
                  <a:lnTo>
                    <a:pt x="441552" y="524074"/>
                  </a:lnTo>
                  <a:lnTo>
                    <a:pt x="441098" y="522598"/>
                  </a:lnTo>
                  <a:lnTo>
                    <a:pt x="439623" y="523961"/>
                  </a:lnTo>
                  <a:lnTo>
                    <a:pt x="437239" y="522712"/>
                  </a:lnTo>
                  <a:lnTo>
                    <a:pt x="433153" y="518966"/>
                  </a:lnTo>
                  <a:lnTo>
                    <a:pt x="427364" y="516015"/>
                  </a:lnTo>
                  <a:lnTo>
                    <a:pt x="425321" y="513745"/>
                  </a:lnTo>
                  <a:lnTo>
                    <a:pt x="426456" y="510793"/>
                  </a:lnTo>
                  <a:lnTo>
                    <a:pt x="423731" y="510907"/>
                  </a:lnTo>
                  <a:lnTo>
                    <a:pt x="420780" y="508637"/>
                  </a:lnTo>
                  <a:lnTo>
                    <a:pt x="418056" y="508069"/>
                  </a:lnTo>
                  <a:lnTo>
                    <a:pt x="417375" y="508183"/>
                  </a:lnTo>
                  <a:lnTo>
                    <a:pt x="416580" y="508523"/>
                  </a:lnTo>
                  <a:lnTo>
                    <a:pt x="415899" y="508978"/>
                  </a:lnTo>
                  <a:lnTo>
                    <a:pt x="415332" y="510112"/>
                  </a:lnTo>
                  <a:lnTo>
                    <a:pt x="414764" y="509885"/>
                  </a:lnTo>
                  <a:lnTo>
                    <a:pt x="414197" y="509431"/>
                  </a:lnTo>
                  <a:lnTo>
                    <a:pt x="413970" y="509204"/>
                  </a:lnTo>
                  <a:lnTo>
                    <a:pt x="413289" y="508750"/>
                  </a:lnTo>
                  <a:lnTo>
                    <a:pt x="411018" y="506821"/>
                  </a:lnTo>
                  <a:lnTo>
                    <a:pt x="409997" y="506253"/>
                  </a:lnTo>
                  <a:lnTo>
                    <a:pt x="411813" y="507956"/>
                  </a:lnTo>
                  <a:lnTo>
                    <a:pt x="412721" y="509204"/>
                  </a:lnTo>
                  <a:lnTo>
                    <a:pt x="413970" y="512496"/>
                  </a:lnTo>
                  <a:lnTo>
                    <a:pt x="413970" y="513064"/>
                  </a:lnTo>
                  <a:lnTo>
                    <a:pt x="413289" y="513518"/>
                  </a:lnTo>
                  <a:lnTo>
                    <a:pt x="412608" y="513404"/>
                  </a:lnTo>
                  <a:lnTo>
                    <a:pt x="412608" y="512610"/>
                  </a:lnTo>
                  <a:lnTo>
                    <a:pt x="412721" y="511588"/>
                  </a:lnTo>
                  <a:lnTo>
                    <a:pt x="412608" y="510907"/>
                  </a:lnTo>
                  <a:lnTo>
                    <a:pt x="410678" y="509545"/>
                  </a:lnTo>
                  <a:lnTo>
                    <a:pt x="405797" y="507502"/>
                  </a:lnTo>
                  <a:lnTo>
                    <a:pt x="401370" y="506594"/>
                  </a:lnTo>
                  <a:lnTo>
                    <a:pt x="396149" y="504210"/>
                  </a:lnTo>
                  <a:lnTo>
                    <a:pt x="390814" y="503188"/>
                  </a:lnTo>
                  <a:lnTo>
                    <a:pt x="382641" y="499897"/>
                  </a:lnTo>
                  <a:lnTo>
                    <a:pt x="382868" y="496605"/>
                  </a:lnTo>
                  <a:lnTo>
                    <a:pt x="380371" y="494902"/>
                  </a:lnTo>
                  <a:lnTo>
                    <a:pt x="373901" y="493540"/>
                  </a:lnTo>
                  <a:lnTo>
                    <a:pt x="366182" y="488091"/>
                  </a:lnTo>
                  <a:lnTo>
                    <a:pt x="362890" y="487070"/>
                  </a:lnTo>
                  <a:lnTo>
                    <a:pt x="361301" y="485935"/>
                  </a:lnTo>
                  <a:lnTo>
                    <a:pt x="360507" y="485594"/>
                  </a:lnTo>
                  <a:lnTo>
                    <a:pt x="359372" y="485367"/>
                  </a:lnTo>
                  <a:lnTo>
                    <a:pt x="349042" y="485367"/>
                  </a:lnTo>
                  <a:lnTo>
                    <a:pt x="345864" y="484573"/>
                  </a:lnTo>
                  <a:lnTo>
                    <a:pt x="344275" y="483892"/>
                  </a:lnTo>
                  <a:lnTo>
                    <a:pt x="342458" y="482756"/>
                  </a:lnTo>
                  <a:lnTo>
                    <a:pt x="341550" y="481394"/>
                  </a:lnTo>
                  <a:lnTo>
                    <a:pt x="342572" y="480032"/>
                  </a:lnTo>
                  <a:lnTo>
                    <a:pt x="342572" y="479124"/>
                  </a:lnTo>
                  <a:lnTo>
                    <a:pt x="341664" y="478670"/>
                  </a:lnTo>
                  <a:lnTo>
                    <a:pt x="341096" y="477989"/>
                  </a:lnTo>
                  <a:lnTo>
                    <a:pt x="340643" y="477195"/>
                  </a:lnTo>
                  <a:lnTo>
                    <a:pt x="340075" y="476400"/>
                  </a:lnTo>
                  <a:lnTo>
                    <a:pt x="342118" y="476741"/>
                  </a:lnTo>
                  <a:lnTo>
                    <a:pt x="345296" y="479351"/>
                  </a:lnTo>
                  <a:lnTo>
                    <a:pt x="346999" y="480032"/>
                  </a:lnTo>
                  <a:lnTo>
                    <a:pt x="355285" y="479124"/>
                  </a:lnTo>
                  <a:lnTo>
                    <a:pt x="363231" y="480259"/>
                  </a:lnTo>
                  <a:lnTo>
                    <a:pt x="377760" y="486162"/>
                  </a:lnTo>
                  <a:lnTo>
                    <a:pt x="381165" y="488432"/>
                  </a:lnTo>
                  <a:lnTo>
                    <a:pt x="383890" y="490929"/>
                  </a:lnTo>
                  <a:lnTo>
                    <a:pt x="384003" y="491497"/>
                  </a:lnTo>
                  <a:lnTo>
                    <a:pt x="384003" y="492178"/>
                  </a:lnTo>
                  <a:lnTo>
                    <a:pt x="384117" y="492973"/>
                  </a:lnTo>
                  <a:lnTo>
                    <a:pt x="384457" y="493654"/>
                  </a:lnTo>
                  <a:lnTo>
                    <a:pt x="384911" y="493767"/>
                  </a:lnTo>
                  <a:lnTo>
                    <a:pt x="386046" y="493540"/>
                  </a:lnTo>
                  <a:lnTo>
                    <a:pt x="386500" y="493654"/>
                  </a:lnTo>
                  <a:lnTo>
                    <a:pt x="388203" y="495016"/>
                  </a:lnTo>
                  <a:lnTo>
                    <a:pt x="388997" y="495356"/>
                  </a:lnTo>
                  <a:lnTo>
                    <a:pt x="390133" y="495470"/>
                  </a:lnTo>
                  <a:lnTo>
                    <a:pt x="390473" y="495243"/>
                  </a:lnTo>
                  <a:lnTo>
                    <a:pt x="390473" y="493994"/>
                  </a:lnTo>
                  <a:lnTo>
                    <a:pt x="390814" y="493654"/>
                  </a:lnTo>
                  <a:lnTo>
                    <a:pt x="391381" y="493767"/>
                  </a:lnTo>
                  <a:lnTo>
                    <a:pt x="392289" y="494448"/>
                  </a:lnTo>
                  <a:lnTo>
                    <a:pt x="392743" y="494562"/>
                  </a:lnTo>
                  <a:lnTo>
                    <a:pt x="393992" y="494789"/>
                  </a:lnTo>
                  <a:lnTo>
                    <a:pt x="394900" y="495243"/>
                  </a:lnTo>
                  <a:lnTo>
                    <a:pt x="396375" y="496378"/>
                  </a:lnTo>
                  <a:lnTo>
                    <a:pt x="400122" y="497627"/>
                  </a:lnTo>
                  <a:lnTo>
                    <a:pt x="401938" y="498535"/>
                  </a:lnTo>
                  <a:lnTo>
                    <a:pt x="402959" y="500010"/>
                  </a:lnTo>
                  <a:lnTo>
                    <a:pt x="403527" y="500010"/>
                  </a:lnTo>
                  <a:lnTo>
                    <a:pt x="405002" y="499783"/>
                  </a:lnTo>
                  <a:lnTo>
                    <a:pt x="409089" y="503869"/>
                  </a:lnTo>
                  <a:lnTo>
                    <a:pt x="411586" y="504551"/>
                  </a:lnTo>
                  <a:lnTo>
                    <a:pt x="408635" y="502280"/>
                  </a:lnTo>
                  <a:lnTo>
                    <a:pt x="407726" y="500691"/>
                  </a:lnTo>
                  <a:lnTo>
                    <a:pt x="408862" y="499102"/>
                  </a:lnTo>
                  <a:lnTo>
                    <a:pt x="408294" y="498308"/>
                  </a:lnTo>
                  <a:lnTo>
                    <a:pt x="405570" y="499329"/>
                  </a:lnTo>
                  <a:lnTo>
                    <a:pt x="403073" y="497853"/>
                  </a:lnTo>
                  <a:lnTo>
                    <a:pt x="404321" y="495924"/>
                  </a:lnTo>
                  <a:lnTo>
                    <a:pt x="405683" y="494562"/>
                  </a:lnTo>
                  <a:lnTo>
                    <a:pt x="407840" y="494107"/>
                  </a:lnTo>
                  <a:lnTo>
                    <a:pt x="409997" y="494562"/>
                  </a:lnTo>
                  <a:lnTo>
                    <a:pt x="414083" y="496151"/>
                  </a:lnTo>
                  <a:lnTo>
                    <a:pt x="416126" y="496491"/>
                  </a:lnTo>
                  <a:lnTo>
                    <a:pt x="416921" y="496037"/>
                  </a:lnTo>
                  <a:lnTo>
                    <a:pt x="417715" y="495356"/>
                  </a:lnTo>
                  <a:lnTo>
                    <a:pt x="418624" y="495356"/>
                  </a:lnTo>
                  <a:lnTo>
                    <a:pt x="419758" y="496832"/>
                  </a:lnTo>
                  <a:lnTo>
                    <a:pt x="419986" y="498080"/>
                  </a:lnTo>
                  <a:lnTo>
                    <a:pt x="419872" y="501259"/>
                  </a:lnTo>
                  <a:lnTo>
                    <a:pt x="420099" y="502734"/>
                  </a:lnTo>
                  <a:lnTo>
                    <a:pt x="423164" y="507502"/>
                  </a:lnTo>
                  <a:lnTo>
                    <a:pt x="424185" y="508183"/>
                  </a:lnTo>
                  <a:lnTo>
                    <a:pt x="427591" y="509091"/>
                  </a:lnTo>
                  <a:lnTo>
                    <a:pt x="429975" y="510907"/>
                  </a:lnTo>
                  <a:lnTo>
                    <a:pt x="434174" y="515675"/>
                  </a:lnTo>
                  <a:lnTo>
                    <a:pt x="436444" y="517604"/>
                  </a:lnTo>
                  <a:lnTo>
                    <a:pt x="441666" y="521010"/>
                  </a:lnTo>
                  <a:lnTo>
                    <a:pt x="458579" y="532361"/>
                  </a:lnTo>
                  <a:lnTo>
                    <a:pt x="461757" y="534063"/>
                  </a:lnTo>
                  <a:lnTo>
                    <a:pt x="467092" y="535879"/>
                  </a:lnTo>
                  <a:lnTo>
                    <a:pt x="469703" y="535652"/>
                  </a:lnTo>
                  <a:lnTo>
                    <a:pt x="470725" y="536447"/>
                  </a:lnTo>
                  <a:lnTo>
                    <a:pt x="472654" y="539284"/>
                  </a:lnTo>
                  <a:lnTo>
                    <a:pt x="472768" y="539398"/>
                  </a:lnTo>
                  <a:lnTo>
                    <a:pt x="474243" y="540306"/>
                  </a:lnTo>
                  <a:lnTo>
                    <a:pt x="477762" y="540647"/>
                  </a:lnTo>
                  <a:lnTo>
                    <a:pt x="479465" y="541328"/>
                  </a:lnTo>
                  <a:close/>
                  <a:moveTo>
                    <a:pt x="326227" y="511815"/>
                  </a:moveTo>
                  <a:lnTo>
                    <a:pt x="332356" y="512723"/>
                  </a:lnTo>
                  <a:lnTo>
                    <a:pt x="333605" y="513518"/>
                  </a:lnTo>
                  <a:lnTo>
                    <a:pt x="333832" y="515561"/>
                  </a:lnTo>
                  <a:lnTo>
                    <a:pt x="332697" y="517377"/>
                  </a:lnTo>
                  <a:lnTo>
                    <a:pt x="330881" y="518626"/>
                  </a:lnTo>
                  <a:lnTo>
                    <a:pt x="328837" y="518966"/>
                  </a:lnTo>
                  <a:lnTo>
                    <a:pt x="328610" y="518058"/>
                  </a:lnTo>
                  <a:lnTo>
                    <a:pt x="327816" y="517945"/>
                  </a:lnTo>
                  <a:lnTo>
                    <a:pt x="326227" y="517264"/>
                  </a:lnTo>
                  <a:lnTo>
                    <a:pt x="325205" y="518512"/>
                  </a:lnTo>
                  <a:lnTo>
                    <a:pt x="323957" y="518853"/>
                  </a:lnTo>
                  <a:lnTo>
                    <a:pt x="322594" y="518172"/>
                  </a:lnTo>
                  <a:lnTo>
                    <a:pt x="321573" y="516356"/>
                  </a:lnTo>
                  <a:lnTo>
                    <a:pt x="322821" y="515675"/>
                  </a:lnTo>
                  <a:lnTo>
                    <a:pt x="323048" y="514539"/>
                  </a:lnTo>
                  <a:lnTo>
                    <a:pt x="322594" y="513858"/>
                  </a:lnTo>
                  <a:lnTo>
                    <a:pt x="321686" y="514653"/>
                  </a:lnTo>
                  <a:lnTo>
                    <a:pt x="321005" y="514653"/>
                  </a:lnTo>
                  <a:lnTo>
                    <a:pt x="321686" y="513064"/>
                  </a:lnTo>
                  <a:lnTo>
                    <a:pt x="323389" y="512269"/>
                  </a:lnTo>
                  <a:lnTo>
                    <a:pt x="326227" y="511815"/>
                  </a:lnTo>
                  <a:close/>
                  <a:moveTo>
                    <a:pt x="403981" y="517150"/>
                  </a:moveTo>
                  <a:lnTo>
                    <a:pt x="405911" y="518853"/>
                  </a:lnTo>
                  <a:lnTo>
                    <a:pt x="410905" y="521010"/>
                  </a:lnTo>
                  <a:lnTo>
                    <a:pt x="412721" y="523507"/>
                  </a:lnTo>
                  <a:lnTo>
                    <a:pt x="377533" y="513404"/>
                  </a:lnTo>
                  <a:lnTo>
                    <a:pt x="376398" y="514880"/>
                  </a:lnTo>
                  <a:lnTo>
                    <a:pt x="374468" y="513972"/>
                  </a:lnTo>
                  <a:lnTo>
                    <a:pt x="372652" y="512156"/>
                  </a:lnTo>
                  <a:lnTo>
                    <a:pt x="371630" y="510793"/>
                  </a:lnTo>
                  <a:lnTo>
                    <a:pt x="373333" y="510453"/>
                  </a:lnTo>
                  <a:lnTo>
                    <a:pt x="376511" y="509204"/>
                  </a:lnTo>
                  <a:lnTo>
                    <a:pt x="378328" y="509318"/>
                  </a:lnTo>
                  <a:lnTo>
                    <a:pt x="377874" y="509545"/>
                  </a:lnTo>
                  <a:lnTo>
                    <a:pt x="377306" y="509885"/>
                  </a:lnTo>
                  <a:lnTo>
                    <a:pt x="376284" y="510793"/>
                  </a:lnTo>
                  <a:lnTo>
                    <a:pt x="377306" y="510680"/>
                  </a:lnTo>
                  <a:lnTo>
                    <a:pt x="378328" y="510793"/>
                  </a:lnTo>
                  <a:lnTo>
                    <a:pt x="379349" y="511134"/>
                  </a:lnTo>
                  <a:lnTo>
                    <a:pt x="380257" y="511702"/>
                  </a:lnTo>
                  <a:lnTo>
                    <a:pt x="380938" y="510793"/>
                  </a:lnTo>
                  <a:lnTo>
                    <a:pt x="382527" y="511929"/>
                  </a:lnTo>
                  <a:lnTo>
                    <a:pt x="387295" y="512042"/>
                  </a:lnTo>
                  <a:lnTo>
                    <a:pt x="390927" y="514312"/>
                  </a:lnTo>
                  <a:lnTo>
                    <a:pt x="395808" y="515334"/>
                  </a:lnTo>
                  <a:lnTo>
                    <a:pt x="398078" y="516356"/>
                  </a:lnTo>
                  <a:lnTo>
                    <a:pt x="397738" y="516582"/>
                  </a:lnTo>
                  <a:lnTo>
                    <a:pt x="397624" y="516696"/>
                  </a:lnTo>
                  <a:lnTo>
                    <a:pt x="397397" y="517264"/>
                  </a:lnTo>
                  <a:lnTo>
                    <a:pt x="402959" y="517831"/>
                  </a:lnTo>
                  <a:lnTo>
                    <a:pt x="403981" y="517150"/>
                  </a:lnTo>
                  <a:close/>
                  <a:moveTo>
                    <a:pt x="352788" y="487297"/>
                  </a:moveTo>
                  <a:lnTo>
                    <a:pt x="354377" y="489567"/>
                  </a:lnTo>
                  <a:lnTo>
                    <a:pt x="355853" y="491043"/>
                  </a:lnTo>
                  <a:lnTo>
                    <a:pt x="359372" y="493654"/>
                  </a:lnTo>
                  <a:lnTo>
                    <a:pt x="358691" y="494675"/>
                  </a:lnTo>
                  <a:lnTo>
                    <a:pt x="356874" y="493654"/>
                  </a:lnTo>
                  <a:lnTo>
                    <a:pt x="354831" y="493767"/>
                  </a:lnTo>
                  <a:lnTo>
                    <a:pt x="350404" y="494675"/>
                  </a:lnTo>
                  <a:lnTo>
                    <a:pt x="341437" y="492745"/>
                  </a:lnTo>
                  <a:lnTo>
                    <a:pt x="337351" y="492973"/>
                  </a:lnTo>
                  <a:lnTo>
                    <a:pt x="330200" y="495697"/>
                  </a:lnTo>
                  <a:lnTo>
                    <a:pt x="325659" y="496378"/>
                  </a:lnTo>
                  <a:lnTo>
                    <a:pt x="314876" y="494221"/>
                  </a:lnTo>
                  <a:lnTo>
                    <a:pt x="310222" y="492745"/>
                  </a:lnTo>
                  <a:lnTo>
                    <a:pt x="308406" y="492973"/>
                  </a:lnTo>
                  <a:lnTo>
                    <a:pt x="308406" y="493654"/>
                  </a:lnTo>
                  <a:lnTo>
                    <a:pt x="306703" y="493086"/>
                  </a:lnTo>
                  <a:lnTo>
                    <a:pt x="305000" y="491951"/>
                  </a:lnTo>
                  <a:lnTo>
                    <a:pt x="311584" y="488319"/>
                  </a:lnTo>
                  <a:lnTo>
                    <a:pt x="311584" y="487297"/>
                  </a:lnTo>
                  <a:lnTo>
                    <a:pt x="309768" y="486729"/>
                  </a:lnTo>
                  <a:lnTo>
                    <a:pt x="305908" y="486276"/>
                  </a:lnTo>
                  <a:lnTo>
                    <a:pt x="304319" y="485594"/>
                  </a:lnTo>
                  <a:lnTo>
                    <a:pt x="306362" y="484346"/>
                  </a:lnTo>
                  <a:lnTo>
                    <a:pt x="308519" y="484232"/>
                  </a:lnTo>
                  <a:lnTo>
                    <a:pt x="310676" y="484573"/>
                  </a:lnTo>
                  <a:lnTo>
                    <a:pt x="312946" y="484573"/>
                  </a:lnTo>
                  <a:lnTo>
                    <a:pt x="314989" y="485821"/>
                  </a:lnTo>
                  <a:lnTo>
                    <a:pt x="317600" y="486957"/>
                  </a:lnTo>
                  <a:lnTo>
                    <a:pt x="322935" y="488319"/>
                  </a:lnTo>
                  <a:lnTo>
                    <a:pt x="328270" y="488319"/>
                  </a:lnTo>
                  <a:lnTo>
                    <a:pt x="329632" y="487865"/>
                  </a:lnTo>
                  <a:lnTo>
                    <a:pt x="331902" y="486616"/>
                  </a:lnTo>
                  <a:lnTo>
                    <a:pt x="343253" y="485594"/>
                  </a:lnTo>
                  <a:lnTo>
                    <a:pt x="350972" y="487978"/>
                  </a:lnTo>
                  <a:lnTo>
                    <a:pt x="352788" y="487297"/>
                  </a:lnTo>
                  <a:close/>
                  <a:moveTo>
                    <a:pt x="266407" y="473789"/>
                  </a:moveTo>
                  <a:lnTo>
                    <a:pt x="266861" y="473222"/>
                  </a:lnTo>
                  <a:lnTo>
                    <a:pt x="267315" y="472768"/>
                  </a:lnTo>
                  <a:lnTo>
                    <a:pt x="267656" y="472995"/>
                  </a:lnTo>
                  <a:lnTo>
                    <a:pt x="267769" y="474243"/>
                  </a:lnTo>
                  <a:lnTo>
                    <a:pt x="267542" y="475038"/>
                  </a:lnTo>
                  <a:lnTo>
                    <a:pt x="266861" y="475606"/>
                  </a:lnTo>
                  <a:lnTo>
                    <a:pt x="265726" y="476400"/>
                  </a:lnTo>
                  <a:lnTo>
                    <a:pt x="264591" y="477876"/>
                  </a:lnTo>
                  <a:lnTo>
                    <a:pt x="263456" y="478784"/>
                  </a:lnTo>
                  <a:lnTo>
                    <a:pt x="254829" y="481394"/>
                  </a:lnTo>
                  <a:lnTo>
                    <a:pt x="251537" y="481622"/>
                  </a:lnTo>
                  <a:lnTo>
                    <a:pt x="249153" y="480827"/>
                  </a:lnTo>
                  <a:lnTo>
                    <a:pt x="251197" y="479692"/>
                  </a:lnTo>
                  <a:lnTo>
                    <a:pt x="251424" y="477649"/>
                  </a:lnTo>
                  <a:lnTo>
                    <a:pt x="250629" y="476059"/>
                  </a:lnTo>
                  <a:lnTo>
                    <a:pt x="249721" y="476287"/>
                  </a:lnTo>
                  <a:lnTo>
                    <a:pt x="249153" y="476287"/>
                  </a:lnTo>
                  <a:lnTo>
                    <a:pt x="247791" y="474471"/>
                  </a:lnTo>
                  <a:lnTo>
                    <a:pt x="248246" y="474016"/>
                  </a:lnTo>
                  <a:lnTo>
                    <a:pt x="248700" y="473789"/>
                  </a:lnTo>
                  <a:lnTo>
                    <a:pt x="249153" y="473676"/>
                  </a:lnTo>
                  <a:lnTo>
                    <a:pt x="249835" y="473562"/>
                  </a:lnTo>
                  <a:lnTo>
                    <a:pt x="252105" y="472087"/>
                  </a:lnTo>
                  <a:lnTo>
                    <a:pt x="255737" y="471292"/>
                  </a:lnTo>
                  <a:lnTo>
                    <a:pt x="259597" y="471406"/>
                  </a:lnTo>
                  <a:lnTo>
                    <a:pt x="262434" y="472541"/>
                  </a:lnTo>
                  <a:lnTo>
                    <a:pt x="261980" y="473222"/>
                  </a:lnTo>
                  <a:lnTo>
                    <a:pt x="261753" y="473562"/>
                  </a:lnTo>
                  <a:lnTo>
                    <a:pt x="264024" y="472654"/>
                  </a:lnTo>
                  <a:lnTo>
                    <a:pt x="265272" y="472768"/>
                  </a:lnTo>
                  <a:lnTo>
                    <a:pt x="266407" y="473789"/>
                  </a:lnTo>
                  <a:close/>
                  <a:moveTo>
                    <a:pt x="310222" y="466411"/>
                  </a:moveTo>
                  <a:lnTo>
                    <a:pt x="307952" y="466638"/>
                  </a:lnTo>
                  <a:lnTo>
                    <a:pt x="297282" y="464368"/>
                  </a:lnTo>
                  <a:lnTo>
                    <a:pt x="289109" y="461303"/>
                  </a:lnTo>
                  <a:lnTo>
                    <a:pt x="286158" y="460736"/>
                  </a:lnTo>
                  <a:lnTo>
                    <a:pt x="284455" y="459487"/>
                  </a:lnTo>
                  <a:lnTo>
                    <a:pt x="283320" y="459260"/>
                  </a:lnTo>
                  <a:lnTo>
                    <a:pt x="279007" y="457444"/>
                  </a:lnTo>
                  <a:lnTo>
                    <a:pt x="279461" y="456876"/>
                  </a:lnTo>
                  <a:lnTo>
                    <a:pt x="279915" y="456649"/>
                  </a:lnTo>
                  <a:lnTo>
                    <a:pt x="280936" y="456649"/>
                  </a:lnTo>
                  <a:lnTo>
                    <a:pt x="282185" y="457330"/>
                  </a:lnTo>
                  <a:lnTo>
                    <a:pt x="283320" y="457104"/>
                  </a:lnTo>
                  <a:lnTo>
                    <a:pt x="285704" y="455628"/>
                  </a:lnTo>
                  <a:lnTo>
                    <a:pt x="286271" y="456649"/>
                  </a:lnTo>
                  <a:lnTo>
                    <a:pt x="286612" y="456082"/>
                  </a:lnTo>
                  <a:lnTo>
                    <a:pt x="287747" y="454833"/>
                  </a:lnTo>
                  <a:lnTo>
                    <a:pt x="287747" y="455628"/>
                  </a:lnTo>
                  <a:lnTo>
                    <a:pt x="291266" y="454493"/>
                  </a:lnTo>
                  <a:lnTo>
                    <a:pt x="294217" y="456309"/>
                  </a:lnTo>
                  <a:lnTo>
                    <a:pt x="296941" y="458466"/>
                  </a:lnTo>
                  <a:lnTo>
                    <a:pt x="299665" y="458352"/>
                  </a:lnTo>
                  <a:lnTo>
                    <a:pt x="297055" y="455514"/>
                  </a:lnTo>
                  <a:lnTo>
                    <a:pt x="294444" y="453925"/>
                  </a:lnTo>
                  <a:lnTo>
                    <a:pt x="293536" y="452904"/>
                  </a:lnTo>
                  <a:lnTo>
                    <a:pt x="294898" y="453017"/>
                  </a:lnTo>
                  <a:lnTo>
                    <a:pt x="297622" y="452904"/>
                  </a:lnTo>
                  <a:lnTo>
                    <a:pt x="299665" y="454606"/>
                  </a:lnTo>
                  <a:lnTo>
                    <a:pt x="300006" y="454606"/>
                  </a:lnTo>
                  <a:lnTo>
                    <a:pt x="300914" y="453925"/>
                  </a:lnTo>
                  <a:lnTo>
                    <a:pt x="301595" y="453698"/>
                  </a:lnTo>
                  <a:lnTo>
                    <a:pt x="302844" y="453698"/>
                  </a:lnTo>
                  <a:lnTo>
                    <a:pt x="305681" y="454152"/>
                  </a:lnTo>
                  <a:lnTo>
                    <a:pt x="307043" y="454720"/>
                  </a:lnTo>
                  <a:lnTo>
                    <a:pt x="307724" y="455401"/>
                  </a:lnTo>
                  <a:lnTo>
                    <a:pt x="308292" y="456423"/>
                  </a:lnTo>
                  <a:lnTo>
                    <a:pt x="309087" y="457557"/>
                  </a:lnTo>
                  <a:lnTo>
                    <a:pt x="310335" y="458352"/>
                  </a:lnTo>
                  <a:lnTo>
                    <a:pt x="310335" y="458920"/>
                  </a:lnTo>
                  <a:lnTo>
                    <a:pt x="310222" y="459033"/>
                  </a:lnTo>
                  <a:lnTo>
                    <a:pt x="309995" y="459033"/>
                  </a:lnTo>
                  <a:lnTo>
                    <a:pt x="309654" y="459147"/>
                  </a:lnTo>
                  <a:lnTo>
                    <a:pt x="311584" y="460622"/>
                  </a:lnTo>
                  <a:lnTo>
                    <a:pt x="313740" y="461417"/>
                  </a:lnTo>
                  <a:lnTo>
                    <a:pt x="316011" y="461757"/>
                  </a:lnTo>
                  <a:lnTo>
                    <a:pt x="325432" y="461757"/>
                  </a:lnTo>
                  <a:lnTo>
                    <a:pt x="327021" y="460849"/>
                  </a:lnTo>
                  <a:lnTo>
                    <a:pt x="328383" y="462211"/>
                  </a:lnTo>
                  <a:lnTo>
                    <a:pt x="330200" y="462779"/>
                  </a:lnTo>
                  <a:lnTo>
                    <a:pt x="336216" y="463120"/>
                  </a:lnTo>
                  <a:lnTo>
                    <a:pt x="342005" y="464595"/>
                  </a:lnTo>
                  <a:lnTo>
                    <a:pt x="350858" y="464255"/>
                  </a:lnTo>
                  <a:lnTo>
                    <a:pt x="355285" y="464709"/>
                  </a:lnTo>
                  <a:lnTo>
                    <a:pt x="359031" y="466411"/>
                  </a:lnTo>
                  <a:lnTo>
                    <a:pt x="334740" y="466411"/>
                  </a:lnTo>
                  <a:lnTo>
                    <a:pt x="310222" y="466411"/>
                  </a:lnTo>
                  <a:close/>
                  <a:moveTo>
                    <a:pt x="291606" y="445639"/>
                  </a:moveTo>
                  <a:lnTo>
                    <a:pt x="284001" y="441212"/>
                  </a:lnTo>
                  <a:lnTo>
                    <a:pt x="282412" y="439169"/>
                  </a:lnTo>
                  <a:lnTo>
                    <a:pt x="283206" y="439737"/>
                  </a:lnTo>
                  <a:lnTo>
                    <a:pt x="283774" y="440190"/>
                  </a:lnTo>
                  <a:lnTo>
                    <a:pt x="284455" y="440190"/>
                  </a:lnTo>
                  <a:lnTo>
                    <a:pt x="284455" y="439396"/>
                  </a:lnTo>
                  <a:lnTo>
                    <a:pt x="284796" y="439282"/>
                  </a:lnTo>
                  <a:lnTo>
                    <a:pt x="285250" y="439396"/>
                  </a:lnTo>
                  <a:lnTo>
                    <a:pt x="285817" y="439282"/>
                  </a:lnTo>
                  <a:lnTo>
                    <a:pt x="285250" y="438375"/>
                  </a:lnTo>
                  <a:lnTo>
                    <a:pt x="285363" y="437466"/>
                  </a:lnTo>
                  <a:lnTo>
                    <a:pt x="286044" y="436785"/>
                  </a:lnTo>
                  <a:lnTo>
                    <a:pt x="287179" y="436558"/>
                  </a:lnTo>
                  <a:lnTo>
                    <a:pt x="285817" y="434174"/>
                  </a:lnTo>
                  <a:lnTo>
                    <a:pt x="284569" y="431110"/>
                  </a:lnTo>
                  <a:lnTo>
                    <a:pt x="286612" y="430996"/>
                  </a:lnTo>
                  <a:lnTo>
                    <a:pt x="287179" y="431110"/>
                  </a:lnTo>
                  <a:lnTo>
                    <a:pt x="291152" y="432699"/>
                  </a:lnTo>
                  <a:lnTo>
                    <a:pt x="309995" y="433380"/>
                  </a:lnTo>
                  <a:lnTo>
                    <a:pt x="321800" y="436558"/>
                  </a:lnTo>
                  <a:lnTo>
                    <a:pt x="321800" y="437466"/>
                  </a:lnTo>
                  <a:lnTo>
                    <a:pt x="320438" y="437466"/>
                  </a:lnTo>
                  <a:lnTo>
                    <a:pt x="321459" y="438034"/>
                  </a:lnTo>
                  <a:lnTo>
                    <a:pt x="322367" y="438375"/>
                  </a:lnTo>
                  <a:lnTo>
                    <a:pt x="323162" y="438261"/>
                  </a:lnTo>
                  <a:lnTo>
                    <a:pt x="323729" y="437580"/>
                  </a:lnTo>
                  <a:lnTo>
                    <a:pt x="324638" y="438261"/>
                  </a:lnTo>
                  <a:lnTo>
                    <a:pt x="326454" y="440304"/>
                  </a:lnTo>
                  <a:lnTo>
                    <a:pt x="327475" y="440645"/>
                  </a:lnTo>
                  <a:lnTo>
                    <a:pt x="328270" y="440531"/>
                  </a:lnTo>
                  <a:lnTo>
                    <a:pt x="328951" y="440758"/>
                  </a:lnTo>
                  <a:lnTo>
                    <a:pt x="329632" y="442007"/>
                  </a:lnTo>
                  <a:lnTo>
                    <a:pt x="328383" y="444391"/>
                  </a:lnTo>
                  <a:lnTo>
                    <a:pt x="327702" y="445185"/>
                  </a:lnTo>
                  <a:lnTo>
                    <a:pt x="326908" y="444731"/>
                  </a:lnTo>
                  <a:lnTo>
                    <a:pt x="325091" y="447115"/>
                  </a:lnTo>
                  <a:lnTo>
                    <a:pt x="321913" y="447909"/>
                  </a:lnTo>
                  <a:lnTo>
                    <a:pt x="303979" y="448477"/>
                  </a:lnTo>
                  <a:lnTo>
                    <a:pt x="297736" y="447682"/>
                  </a:lnTo>
                  <a:lnTo>
                    <a:pt x="291606" y="445639"/>
                  </a:lnTo>
                  <a:close/>
                  <a:moveTo>
                    <a:pt x="280936" y="437353"/>
                  </a:moveTo>
                  <a:lnTo>
                    <a:pt x="279461" y="439056"/>
                  </a:lnTo>
                  <a:lnTo>
                    <a:pt x="276850" y="438375"/>
                  </a:lnTo>
                  <a:lnTo>
                    <a:pt x="270380" y="434288"/>
                  </a:lnTo>
                  <a:lnTo>
                    <a:pt x="265613" y="432245"/>
                  </a:lnTo>
                  <a:lnTo>
                    <a:pt x="263115" y="431904"/>
                  </a:lnTo>
                  <a:lnTo>
                    <a:pt x="263002" y="431337"/>
                  </a:lnTo>
                  <a:lnTo>
                    <a:pt x="263115" y="431110"/>
                  </a:lnTo>
                  <a:lnTo>
                    <a:pt x="263342" y="431110"/>
                  </a:lnTo>
                  <a:lnTo>
                    <a:pt x="263569" y="430996"/>
                  </a:lnTo>
                  <a:lnTo>
                    <a:pt x="262661" y="430202"/>
                  </a:lnTo>
                  <a:lnTo>
                    <a:pt x="262321" y="429294"/>
                  </a:lnTo>
                  <a:lnTo>
                    <a:pt x="262775" y="428499"/>
                  </a:lnTo>
                  <a:lnTo>
                    <a:pt x="264137" y="428158"/>
                  </a:lnTo>
                  <a:lnTo>
                    <a:pt x="269699" y="428613"/>
                  </a:lnTo>
                  <a:lnTo>
                    <a:pt x="271742" y="429748"/>
                  </a:lnTo>
                  <a:lnTo>
                    <a:pt x="272196" y="431904"/>
                  </a:lnTo>
                  <a:lnTo>
                    <a:pt x="274807" y="431564"/>
                  </a:lnTo>
                  <a:lnTo>
                    <a:pt x="276623" y="433040"/>
                  </a:lnTo>
                  <a:lnTo>
                    <a:pt x="278326" y="435310"/>
                  </a:lnTo>
                  <a:lnTo>
                    <a:pt x="280936" y="437353"/>
                  </a:lnTo>
                  <a:close/>
                  <a:moveTo>
                    <a:pt x="211809" y="397170"/>
                  </a:moveTo>
                  <a:lnTo>
                    <a:pt x="217825" y="399895"/>
                  </a:lnTo>
                  <a:lnTo>
                    <a:pt x="212036" y="398192"/>
                  </a:lnTo>
                  <a:lnTo>
                    <a:pt x="211128" y="398533"/>
                  </a:lnTo>
                  <a:lnTo>
                    <a:pt x="210220" y="397397"/>
                  </a:lnTo>
                  <a:lnTo>
                    <a:pt x="206020" y="394333"/>
                  </a:lnTo>
                  <a:lnTo>
                    <a:pt x="204431" y="393538"/>
                  </a:lnTo>
                  <a:lnTo>
                    <a:pt x="205112" y="392517"/>
                  </a:lnTo>
                  <a:lnTo>
                    <a:pt x="205566" y="393198"/>
                  </a:lnTo>
                  <a:lnTo>
                    <a:pt x="206020" y="393424"/>
                  </a:lnTo>
                  <a:lnTo>
                    <a:pt x="208971" y="393765"/>
                  </a:lnTo>
                  <a:lnTo>
                    <a:pt x="210106" y="394787"/>
                  </a:lnTo>
                  <a:lnTo>
                    <a:pt x="210901" y="396035"/>
                  </a:lnTo>
                  <a:lnTo>
                    <a:pt x="211809" y="397170"/>
                  </a:lnTo>
                  <a:close/>
                  <a:moveTo>
                    <a:pt x="171286" y="367885"/>
                  </a:moveTo>
                  <a:lnTo>
                    <a:pt x="171740" y="369247"/>
                  </a:lnTo>
                  <a:lnTo>
                    <a:pt x="179118" y="375263"/>
                  </a:lnTo>
                  <a:lnTo>
                    <a:pt x="180253" y="376852"/>
                  </a:lnTo>
                  <a:lnTo>
                    <a:pt x="181502" y="378214"/>
                  </a:lnTo>
                  <a:lnTo>
                    <a:pt x="184226" y="380598"/>
                  </a:lnTo>
                  <a:lnTo>
                    <a:pt x="183432" y="380030"/>
                  </a:lnTo>
                  <a:lnTo>
                    <a:pt x="177756" y="377420"/>
                  </a:lnTo>
                  <a:lnTo>
                    <a:pt x="175940" y="376171"/>
                  </a:lnTo>
                  <a:lnTo>
                    <a:pt x="173897" y="373447"/>
                  </a:lnTo>
                  <a:lnTo>
                    <a:pt x="171286" y="371517"/>
                  </a:lnTo>
                  <a:lnTo>
                    <a:pt x="170037" y="370269"/>
                  </a:lnTo>
                  <a:lnTo>
                    <a:pt x="168675" y="368453"/>
                  </a:lnTo>
                  <a:lnTo>
                    <a:pt x="168108" y="366863"/>
                  </a:lnTo>
                  <a:lnTo>
                    <a:pt x="169356" y="366069"/>
                  </a:lnTo>
                  <a:lnTo>
                    <a:pt x="171286" y="367885"/>
                  </a:lnTo>
                  <a:close/>
                  <a:moveTo>
                    <a:pt x="175372" y="354491"/>
                  </a:moveTo>
                  <a:lnTo>
                    <a:pt x="174805" y="352902"/>
                  </a:lnTo>
                  <a:lnTo>
                    <a:pt x="172194" y="349950"/>
                  </a:lnTo>
                  <a:lnTo>
                    <a:pt x="171286" y="348475"/>
                  </a:lnTo>
                  <a:lnTo>
                    <a:pt x="173102" y="348475"/>
                  </a:lnTo>
                  <a:lnTo>
                    <a:pt x="174691" y="349156"/>
                  </a:lnTo>
                  <a:lnTo>
                    <a:pt x="179913" y="353129"/>
                  </a:lnTo>
                  <a:lnTo>
                    <a:pt x="182637" y="353696"/>
                  </a:lnTo>
                  <a:lnTo>
                    <a:pt x="183204" y="353923"/>
                  </a:lnTo>
                  <a:lnTo>
                    <a:pt x="183432" y="354718"/>
                  </a:lnTo>
                  <a:lnTo>
                    <a:pt x="183659" y="356988"/>
                  </a:lnTo>
                  <a:lnTo>
                    <a:pt x="183885" y="357669"/>
                  </a:lnTo>
                  <a:lnTo>
                    <a:pt x="184453" y="358350"/>
                  </a:lnTo>
                  <a:lnTo>
                    <a:pt x="185815" y="358918"/>
                  </a:lnTo>
                  <a:lnTo>
                    <a:pt x="186610" y="359372"/>
                  </a:lnTo>
                  <a:lnTo>
                    <a:pt x="187405" y="360280"/>
                  </a:lnTo>
                  <a:lnTo>
                    <a:pt x="188199" y="361756"/>
                  </a:lnTo>
                  <a:lnTo>
                    <a:pt x="188880" y="363344"/>
                  </a:lnTo>
                  <a:lnTo>
                    <a:pt x="189220" y="364934"/>
                  </a:lnTo>
                  <a:lnTo>
                    <a:pt x="188539" y="364480"/>
                  </a:lnTo>
                  <a:lnTo>
                    <a:pt x="187858" y="364253"/>
                  </a:lnTo>
                  <a:lnTo>
                    <a:pt x="187064" y="364139"/>
                  </a:lnTo>
                  <a:lnTo>
                    <a:pt x="186269" y="364026"/>
                  </a:lnTo>
                  <a:lnTo>
                    <a:pt x="185475" y="363799"/>
                  </a:lnTo>
                  <a:lnTo>
                    <a:pt x="185134" y="363231"/>
                  </a:lnTo>
                  <a:lnTo>
                    <a:pt x="184907" y="362663"/>
                  </a:lnTo>
                  <a:lnTo>
                    <a:pt x="184567" y="362209"/>
                  </a:lnTo>
                  <a:lnTo>
                    <a:pt x="182070" y="361415"/>
                  </a:lnTo>
                  <a:lnTo>
                    <a:pt x="180821" y="360734"/>
                  </a:lnTo>
                  <a:lnTo>
                    <a:pt x="180026" y="359372"/>
                  </a:lnTo>
                  <a:lnTo>
                    <a:pt x="180480" y="359031"/>
                  </a:lnTo>
                  <a:lnTo>
                    <a:pt x="180707" y="358464"/>
                  </a:lnTo>
                  <a:lnTo>
                    <a:pt x="179459" y="357896"/>
                  </a:lnTo>
                  <a:lnTo>
                    <a:pt x="177756" y="356761"/>
                  </a:lnTo>
                  <a:lnTo>
                    <a:pt x="176167" y="355399"/>
                  </a:lnTo>
                  <a:lnTo>
                    <a:pt x="175372" y="354491"/>
                  </a:lnTo>
                  <a:close/>
                  <a:moveTo>
                    <a:pt x="170605" y="347567"/>
                  </a:moveTo>
                  <a:lnTo>
                    <a:pt x="169356" y="346204"/>
                  </a:lnTo>
                  <a:lnTo>
                    <a:pt x="168448" y="344389"/>
                  </a:lnTo>
                  <a:lnTo>
                    <a:pt x="167540" y="343253"/>
                  </a:lnTo>
                  <a:lnTo>
                    <a:pt x="166518" y="343934"/>
                  </a:lnTo>
                  <a:lnTo>
                    <a:pt x="165951" y="343934"/>
                  </a:lnTo>
                  <a:lnTo>
                    <a:pt x="165837" y="343367"/>
                  </a:lnTo>
                  <a:lnTo>
                    <a:pt x="165611" y="343026"/>
                  </a:lnTo>
                  <a:lnTo>
                    <a:pt x="165384" y="342686"/>
                  </a:lnTo>
                  <a:lnTo>
                    <a:pt x="165156" y="342118"/>
                  </a:lnTo>
                  <a:lnTo>
                    <a:pt x="164248" y="343594"/>
                  </a:lnTo>
                  <a:lnTo>
                    <a:pt x="162319" y="342118"/>
                  </a:lnTo>
                  <a:lnTo>
                    <a:pt x="160276" y="339735"/>
                  </a:lnTo>
                  <a:lnTo>
                    <a:pt x="157665" y="337578"/>
                  </a:lnTo>
                  <a:lnTo>
                    <a:pt x="154260" y="333378"/>
                  </a:lnTo>
                  <a:lnTo>
                    <a:pt x="152443" y="332016"/>
                  </a:lnTo>
                  <a:lnTo>
                    <a:pt x="152670" y="331562"/>
                  </a:lnTo>
                  <a:lnTo>
                    <a:pt x="152670" y="331448"/>
                  </a:lnTo>
                  <a:lnTo>
                    <a:pt x="152784" y="331448"/>
                  </a:lnTo>
                  <a:lnTo>
                    <a:pt x="153124" y="331221"/>
                  </a:lnTo>
                  <a:lnTo>
                    <a:pt x="152784" y="330427"/>
                  </a:lnTo>
                  <a:lnTo>
                    <a:pt x="151876" y="328384"/>
                  </a:lnTo>
                  <a:lnTo>
                    <a:pt x="167767" y="341324"/>
                  </a:lnTo>
                  <a:lnTo>
                    <a:pt x="169810" y="343934"/>
                  </a:lnTo>
                  <a:lnTo>
                    <a:pt x="170605" y="347567"/>
                  </a:lnTo>
                  <a:close/>
                  <a:moveTo>
                    <a:pt x="130763" y="330086"/>
                  </a:moveTo>
                  <a:lnTo>
                    <a:pt x="131558" y="329518"/>
                  </a:lnTo>
                  <a:lnTo>
                    <a:pt x="132239" y="329518"/>
                  </a:lnTo>
                  <a:lnTo>
                    <a:pt x="132920" y="330086"/>
                  </a:lnTo>
                  <a:lnTo>
                    <a:pt x="133487" y="331108"/>
                  </a:lnTo>
                  <a:lnTo>
                    <a:pt x="132239" y="331562"/>
                  </a:lnTo>
                  <a:lnTo>
                    <a:pt x="130196" y="330881"/>
                  </a:lnTo>
                  <a:lnTo>
                    <a:pt x="128720" y="329405"/>
                  </a:lnTo>
                  <a:lnTo>
                    <a:pt x="128947" y="327249"/>
                  </a:lnTo>
                  <a:lnTo>
                    <a:pt x="129401" y="328724"/>
                  </a:lnTo>
                  <a:lnTo>
                    <a:pt x="130196" y="329632"/>
                  </a:lnTo>
                  <a:lnTo>
                    <a:pt x="130763" y="330086"/>
                  </a:lnTo>
                  <a:close/>
                  <a:moveTo>
                    <a:pt x="160049" y="356761"/>
                  </a:moveTo>
                  <a:lnTo>
                    <a:pt x="167086" y="361756"/>
                  </a:lnTo>
                  <a:lnTo>
                    <a:pt x="167427" y="363344"/>
                  </a:lnTo>
                  <a:lnTo>
                    <a:pt x="165043" y="364139"/>
                  </a:lnTo>
                  <a:lnTo>
                    <a:pt x="160162" y="360280"/>
                  </a:lnTo>
                  <a:lnTo>
                    <a:pt x="159027" y="360620"/>
                  </a:lnTo>
                  <a:lnTo>
                    <a:pt x="159481" y="361074"/>
                  </a:lnTo>
                  <a:lnTo>
                    <a:pt x="159708" y="361756"/>
                  </a:lnTo>
                  <a:lnTo>
                    <a:pt x="160162" y="362437"/>
                  </a:lnTo>
                  <a:lnTo>
                    <a:pt x="162546" y="364253"/>
                  </a:lnTo>
                  <a:lnTo>
                    <a:pt x="163113" y="364820"/>
                  </a:lnTo>
                  <a:lnTo>
                    <a:pt x="163908" y="365388"/>
                  </a:lnTo>
                  <a:lnTo>
                    <a:pt x="164703" y="365274"/>
                  </a:lnTo>
                  <a:lnTo>
                    <a:pt x="165270" y="365388"/>
                  </a:lnTo>
                  <a:lnTo>
                    <a:pt x="165497" y="366523"/>
                  </a:lnTo>
                  <a:lnTo>
                    <a:pt x="165043" y="367204"/>
                  </a:lnTo>
                  <a:lnTo>
                    <a:pt x="164135" y="366636"/>
                  </a:lnTo>
                  <a:lnTo>
                    <a:pt x="163227" y="365728"/>
                  </a:lnTo>
                  <a:lnTo>
                    <a:pt x="163000" y="365274"/>
                  </a:lnTo>
                  <a:lnTo>
                    <a:pt x="159481" y="363231"/>
                  </a:lnTo>
                  <a:lnTo>
                    <a:pt x="158005" y="361982"/>
                  </a:lnTo>
                  <a:lnTo>
                    <a:pt x="156530" y="360280"/>
                  </a:lnTo>
                  <a:lnTo>
                    <a:pt x="152670" y="354377"/>
                  </a:lnTo>
                  <a:lnTo>
                    <a:pt x="150287" y="351539"/>
                  </a:lnTo>
                  <a:lnTo>
                    <a:pt x="146427" y="343253"/>
                  </a:lnTo>
                  <a:lnTo>
                    <a:pt x="144498" y="341324"/>
                  </a:lnTo>
                  <a:lnTo>
                    <a:pt x="141773" y="340075"/>
                  </a:lnTo>
                  <a:lnTo>
                    <a:pt x="133487" y="331335"/>
                  </a:lnTo>
                  <a:lnTo>
                    <a:pt x="133260" y="329859"/>
                  </a:lnTo>
                  <a:lnTo>
                    <a:pt x="132806" y="328611"/>
                  </a:lnTo>
                  <a:lnTo>
                    <a:pt x="131558" y="326681"/>
                  </a:lnTo>
                  <a:lnTo>
                    <a:pt x="132125" y="326567"/>
                  </a:lnTo>
                  <a:lnTo>
                    <a:pt x="132579" y="326681"/>
                  </a:lnTo>
                  <a:lnTo>
                    <a:pt x="132920" y="326681"/>
                  </a:lnTo>
                  <a:lnTo>
                    <a:pt x="134850" y="328951"/>
                  </a:lnTo>
                  <a:lnTo>
                    <a:pt x="140298" y="333264"/>
                  </a:lnTo>
                  <a:lnTo>
                    <a:pt x="140752" y="334172"/>
                  </a:lnTo>
                  <a:lnTo>
                    <a:pt x="141206" y="335421"/>
                  </a:lnTo>
                  <a:lnTo>
                    <a:pt x="141773" y="336443"/>
                  </a:lnTo>
                  <a:lnTo>
                    <a:pt x="142568" y="336897"/>
                  </a:lnTo>
                  <a:lnTo>
                    <a:pt x="143930" y="337351"/>
                  </a:lnTo>
                  <a:lnTo>
                    <a:pt x="144838" y="338145"/>
                  </a:lnTo>
                  <a:lnTo>
                    <a:pt x="145633" y="338599"/>
                  </a:lnTo>
                  <a:lnTo>
                    <a:pt x="146995" y="337918"/>
                  </a:lnTo>
                  <a:lnTo>
                    <a:pt x="146541" y="339280"/>
                  </a:lnTo>
                  <a:lnTo>
                    <a:pt x="146314" y="339735"/>
                  </a:lnTo>
                  <a:lnTo>
                    <a:pt x="147676" y="339962"/>
                  </a:lnTo>
                  <a:lnTo>
                    <a:pt x="148470" y="340756"/>
                  </a:lnTo>
                  <a:lnTo>
                    <a:pt x="148811" y="342118"/>
                  </a:lnTo>
                  <a:lnTo>
                    <a:pt x="148925" y="343934"/>
                  </a:lnTo>
                  <a:lnTo>
                    <a:pt x="149265" y="345637"/>
                  </a:lnTo>
                  <a:lnTo>
                    <a:pt x="150173" y="346999"/>
                  </a:lnTo>
                  <a:lnTo>
                    <a:pt x="154714" y="351994"/>
                  </a:lnTo>
                  <a:lnTo>
                    <a:pt x="155735" y="352561"/>
                  </a:lnTo>
                  <a:lnTo>
                    <a:pt x="157211" y="352788"/>
                  </a:lnTo>
                  <a:lnTo>
                    <a:pt x="157551" y="353469"/>
                  </a:lnTo>
                  <a:lnTo>
                    <a:pt x="160049" y="356761"/>
                  </a:lnTo>
                  <a:close/>
                  <a:moveTo>
                    <a:pt x="134055" y="274353"/>
                  </a:moveTo>
                  <a:lnTo>
                    <a:pt x="133033" y="273445"/>
                  </a:lnTo>
                  <a:lnTo>
                    <a:pt x="122931" y="260959"/>
                  </a:lnTo>
                  <a:lnTo>
                    <a:pt x="121228" y="258008"/>
                  </a:lnTo>
                  <a:lnTo>
                    <a:pt x="120207" y="254943"/>
                  </a:lnTo>
                  <a:lnTo>
                    <a:pt x="120661" y="254943"/>
                  </a:lnTo>
                  <a:lnTo>
                    <a:pt x="121001" y="255170"/>
                  </a:lnTo>
                  <a:lnTo>
                    <a:pt x="124747" y="259483"/>
                  </a:lnTo>
                  <a:lnTo>
                    <a:pt x="131104" y="268904"/>
                  </a:lnTo>
                  <a:lnTo>
                    <a:pt x="134850" y="271742"/>
                  </a:lnTo>
                  <a:lnTo>
                    <a:pt x="134509" y="267770"/>
                  </a:lnTo>
                  <a:lnTo>
                    <a:pt x="136779" y="267656"/>
                  </a:lnTo>
                  <a:lnTo>
                    <a:pt x="140071" y="269813"/>
                  </a:lnTo>
                  <a:lnTo>
                    <a:pt x="142795" y="272650"/>
                  </a:lnTo>
                  <a:lnTo>
                    <a:pt x="144952" y="276283"/>
                  </a:lnTo>
                  <a:lnTo>
                    <a:pt x="146427" y="277758"/>
                  </a:lnTo>
                  <a:lnTo>
                    <a:pt x="150060" y="278893"/>
                  </a:lnTo>
                  <a:lnTo>
                    <a:pt x="151081" y="280483"/>
                  </a:lnTo>
                  <a:lnTo>
                    <a:pt x="151989" y="282526"/>
                  </a:lnTo>
                  <a:lnTo>
                    <a:pt x="153352" y="284796"/>
                  </a:lnTo>
                  <a:lnTo>
                    <a:pt x="151422" y="284455"/>
                  </a:lnTo>
                  <a:lnTo>
                    <a:pt x="148698" y="282185"/>
                  </a:lnTo>
                  <a:lnTo>
                    <a:pt x="146654" y="281958"/>
                  </a:lnTo>
                  <a:lnTo>
                    <a:pt x="147108" y="280596"/>
                  </a:lnTo>
                  <a:lnTo>
                    <a:pt x="147335" y="280028"/>
                  </a:lnTo>
                  <a:lnTo>
                    <a:pt x="143363" y="277645"/>
                  </a:lnTo>
                  <a:lnTo>
                    <a:pt x="141433" y="276964"/>
                  </a:lnTo>
                  <a:lnTo>
                    <a:pt x="140411" y="276169"/>
                  </a:lnTo>
                  <a:lnTo>
                    <a:pt x="139049" y="275488"/>
                  </a:lnTo>
                  <a:lnTo>
                    <a:pt x="137347" y="275488"/>
                  </a:lnTo>
                  <a:lnTo>
                    <a:pt x="137347" y="276396"/>
                  </a:lnTo>
                  <a:lnTo>
                    <a:pt x="142682" y="279347"/>
                  </a:lnTo>
                  <a:lnTo>
                    <a:pt x="150627" y="290812"/>
                  </a:lnTo>
                  <a:lnTo>
                    <a:pt x="155395" y="294104"/>
                  </a:lnTo>
                  <a:lnTo>
                    <a:pt x="153805" y="292855"/>
                  </a:lnTo>
                  <a:lnTo>
                    <a:pt x="152216" y="291039"/>
                  </a:lnTo>
                  <a:lnTo>
                    <a:pt x="150854" y="288655"/>
                  </a:lnTo>
                  <a:lnTo>
                    <a:pt x="149946" y="285818"/>
                  </a:lnTo>
                  <a:lnTo>
                    <a:pt x="154033" y="287861"/>
                  </a:lnTo>
                  <a:lnTo>
                    <a:pt x="163113" y="297395"/>
                  </a:lnTo>
                  <a:lnTo>
                    <a:pt x="165270" y="298757"/>
                  </a:lnTo>
                  <a:lnTo>
                    <a:pt x="166632" y="300347"/>
                  </a:lnTo>
                  <a:lnTo>
                    <a:pt x="169356" y="302844"/>
                  </a:lnTo>
                  <a:lnTo>
                    <a:pt x="170605" y="304319"/>
                  </a:lnTo>
                  <a:lnTo>
                    <a:pt x="168789" y="304887"/>
                  </a:lnTo>
                  <a:lnTo>
                    <a:pt x="166518" y="303525"/>
                  </a:lnTo>
                  <a:lnTo>
                    <a:pt x="164135" y="301709"/>
                  </a:lnTo>
                  <a:lnTo>
                    <a:pt x="161978" y="300687"/>
                  </a:lnTo>
                  <a:lnTo>
                    <a:pt x="161978" y="301595"/>
                  </a:lnTo>
                  <a:lnTo>
                    <a:pt x="163681" y="301936"/>
                  </a:lnTo>
                  <a:lnTo>
                    <a:pt x="165384" y="303071"/>
                  </a:lnTo>
                  <a:lnTo>
                    <a:pt x="166859" y="304660"/>
                  </a:lnTo>
                  <a:lnTo>
                    <a:pt x="167994" y="306249"/>
                  </a:lnTo>
                  <a:lnTo>
                    <a:pt x="165951" y="306249"/>
                  </a:lnTo>
                  <a:lnTo>
                    <a:pt x="166065" y="307044"/>
                  </a:lnTo>
                  <a:lnTo>
                    <a:pt x="166292" y="307498"/>
                  </a:lnTo>
                  <a:lnTo>
                    <a:pt x="166632" y="307838"/>
                  </a:lnTo>
                  <a:lnTo>
                    <a:pt x="167086" y="308179"/>
                  </a:lnTo>
                  <a:lnTo>
                    <a:pt x="165043" y="307611"/>
                  </a:lnTo>
                  <a:lnTo>
                    <a:pt x="160730" y="305682"/>
                  </a:lnTo>
                  <a:lnTo>
                    <a:pt x="158459" y="305454"/>
                  </a:lnTo>
                  <a:lnTo>
                    <a:pt x="158459" y="306249"/>
                  </a:lnTo>
                  <a:lnTo>
                    <a:pt x="162432" y="309087"/>
                  </a:lnTo>
                  <a:lnTo>
                    <a:pt x="162432" y="309882"/>
                  </a:lnTo>
                  <a:lnTo>
                    <a:pt x="160162" y="309314"/>
                  </a:lnTo>
                  <a:lnTo>
                    <a:pt x="158119" y="308179"/>
                  </a:lnTo>
                  <a:lnTo>
                    <a:pt x="156416" y="306476"/>
                  </a:lnTo>
                  <a:lnTo>
                    <a:pt x="155054" y="304433"/>
                  </a:lnTo>
                  <a:lnTo>
                    <a:pt x="155054" y="303638"/>
                  </a:lnTo>
                  <a:lnTo>
                    <a:pt x="156416" y="303638"/>
                  </a:lnTo>
                  <a:lnTo>
                    <a:pt x="156416" y="302617"/>
                  </a:lnTo>
                  <a:lnTo>
                    <a:pt x="155622" y="302163"/>
                  </a:lnTo>
                  <a:lnTo>
                    <a:pt x="155167" y="301595"/>
                  </a:lnTo>
                  <a:lnTo>
                    <a:pt x="154373" y="299893"/>
                  </a:lnTo>
                  <a:lnTo>
                    <a:pt x="155395" y="300006"/>
                  </a:lnTo>
                  <a:lnTo>
                    <a:pt x="156076" y="299779"/>
                  </a:lnTo>
                  <a:lnTo>
                    <a:pt x="156530" y="299212"/>
                  </a:lnTo>
                  <a:lnTo>
                    <a:pt x="156984" y="298190"/>
                  </a:lnTo>
                  <a:lnTo>
                    <a:pt x="154486" y="296601"/>
                  </a:lnTo>
                  <a:lnTo>
                    <a:pt x="153692" y="296260"/>
                  </a:lnTo>
                  <a:lnTo>
                    <a:pt x="152784" y="296374"/>
                  </a:lnTo>
                  <a:lnTo>
                    <a:pt x="151308" y="297169"/>
                  </a:lnTo>
                  <a:lnTo>
                    <a:pt x="150400" y="297055"/>
                  </a:lnTo>
                  <a:lnTo>
                    <a:pt x="149379" y="295920"/>
                  </a:lnTo>
                  <a:lnTo>
                    <a:pt x="147676" y="292287"/>
                  </a:lnTo>
                  <a:lnTo>
                    <a:pt x="141660" y="287293"/>
                  </a:lnTo>
                  <a:lnTo>
                    <a:pt x="140752" y="287066"/>
                  </a:lnTo>
                  <a:lnTo>
                    <a:pt x="135644" y="284001"/>
                  </a:lnTo>
                  <a:lnTo>
                    <a:pt x="135644" y="283207"/>
                  </a:lnTo>
                  <a:lnTo>
                    <a:pt x="136212" y="282980"/>
                  </a:lnTo>
                  <a:lnTo>
                    <a:pt x="137120" y="282412"/>
                  </a:lnTo>
                  <a:lnTo>
                    <a:pt x="137687" y="282185"/>
                  </a:lnTo>
                  <a:lnTo>
                    <a:pt x="136438" y="279915"/>
                  </a:lnTo>
                  <a:lnTo>
                    <a:pt x="133601" y="275829"/>
                  </a:lnTo>
                  <a:lnTo>
                    <a:pt x="134055" y="274353"/>
                  </a:lnTo>
                  <a:close/>
                  <a:moveTo>
                    <a:pt x="92170" y="273558"/>
                  </a:moveTo>
                  <a:lnTo>
                    <a:pt x="100002" y="281958"/>
                  </a:lnTo>
                  <a:lnTo>
                    <a:pt x="100797" y="284569"/>
                  </a:lnTo>
                  <a:lnTo>
                    <a:pt x="98640" y="284796"/>
                  </a:lnTo>
                  <a:lnTo>
                    <a:pt x="96029" y="282299"/>
                  </a:lnTo>
                  <a:lnTo>
                    <a:pt x="92851" y="278099"/>
                  </a:lnTo>
                  <a:lnTo>
                    <a:pt x="91489" y="277191"/>
                  </a:lnTo>
                  <a:lnTo>
                    <a:pt x="91489" y="276283"/>
                  </a:lnTo>
                  <a:lnTo>
                    <a:pt x="93532" y="276850"/>
                  </a:lnTo>
                  <a:lnTo>
                    <a:pt x="94213" y="277191"/>
                  </a:lnTo>
                  <a:lnTo>
                    <a:pt x="91489" y="273672"/>
                  </a:lnTo>
                  <a:lnTo>
                    <a:pt x="90013" y="272423"/>
                  </a:lnTo>
                  <a:lnTo>
                    <a:pt x="88197" y="271629"/>
                  </a:lnTo>
                  <a:lnTo>
                    <a:pt x="87516" y="273104"/>
                  </a:lnTo>
                  <a:lnTo>
                    <a:pt x="86494" y="273558"/>
                  </a:lnTo>
                  <a:lnTo>
                    <a:pt x="85359" y="273331"/>
                  </a:lnTo>
                  <a:lnTo>
                    <a:pt x="84224" y="272537"/>
                  </a:lnTo>
                  <a:lnTo>
                    <a:pt x="84224" y="271742"/>
                  </a:lnTo>
                  <a:lnTo>
                    <a:pt x="84905" y="271742"/>
                  </a:lnTo>
                  <a:lnTo>
                    <a:pt x="84905" y="271742"/>
                  </a:lnTo>
                  <a:lnTo>
                    <a:pt x="84792" y="271402"/>
                  </a:lnTo>
                  <a:lnTo>
                    <a:pt x="84451" y="270721"/>
                  </a:lnTo>
                  <a:lnTo>
                    <a:pt x="86154" y="268564"/>
                  </a:lnTo>
                  <a:lnTo>
                    <a:pt x="85473" y="265840"/>
                  </a:lnTo>
                  <a:lnTo>
                    <a:pt x="82862" y="261413"/>
                  </a:lnTo>
                  <a:lnTo>
                    <a:pt x="82408" y="259597"/>
                  </a:lnTo>
                  <a:lnTo>
                    <a:pt x="81727" y="255397"/>
                  </a:lnTo>
                  <a:lnTo>
                    <a:pt x="81613" y="253013"/>
                  </a:lnTo>
                  <a:lnTo>
                    <a:pt x="83543" y="254375"/>
                  </a:lnTo>
                  <a:lnTo>
                    <a:pt x="86040" y="255510"/>
                  </a:lnTo>
                  <a:lnTo>
                    <a:pt x="87629" y="257327"/>
                  </a:lnTo>
                  <a:lnTo>
                    <a:pt x="86948" y="260505"/>
                  </a:lnTo>
                  <a:lnTo>
                    <a:pt x="87402" y="261753"/>
                  </a:lnTo>
                  <a:lnTo>
                    <a:pt x="87856" y="263910"/>
                  </a:lnTo>
                  <a:lnTo>
                    <a:pt x="88310" y="267656"/>
                  </a:lnTo>
                  <a:lnTo>
                    <a:pt x="88878" y="268904"/>
                  </a:lnTo>
                  <a:lnTo>
                    <a:pt x="92170" y="273558"/>
                  </a:lnTo>
                  <a:close/>
                  <a:moveTo>
                    <a:pt x="120774" y="244727"/>
                  </a:moveTo>
                  <a:lnTo>
                    <a:pt x="120774" y="245749"/>
                  </a:lnTo>
                  <a:lnTo>
                    <a:pt x="121001" y="246430"/>
                  </a:lnTo>
                  <a:lnTo>
                    <a:pt x="122136" y="247565"/>
                  </a:lnTo>
                  <a:lnTo>
                    <a:pt x="120888" y="246657"/>
                  </a:lnTo>
                  <a:lnTo>
                    <a:pt x="119299" y="246202"/>
                  </a:lnTo>
                  <a:lnTo>
                    <a:pt x="117823" y="246202"/>
                  </a:lnTo>
                  <a:lnTo>
                    <a:pt x="116802" y="246543"/>
                  </a:lnTo>
                  <a:lnTo>
                    <a:pt x="112715" y="242003"/>
                  </a:lnTo>
                  <a:lnTo>
                    <a:pt x="113964" y="241889"/>
                  </a:lnTo>
                  <a:lnTo>
                    <a:pt x="115212" y="242003"/>
                  </a:lnTo>
                  <a:lnTo>
                    <a:pt x="116347" y="242343"/>
                  </a:lnTo>
                  <a:lnTo>
                    <a:pt x="117369" y="242911"/>
                  </a:lnTo>
                  <a:lnTo>
                    <a:pt x="117369" y="242116"/>
                  </a:lnTo>
                  <a:lnTo>
                    <a:pt x="117028" y="241662"/>
                  </a:lnTo>
                  <a:lnTo>
                    <a:pt x="116915" y="241322"/>
                  </a:lnTo>
                  <a:lnTo>
                    <a:pt x="116915" y="240867"/>
                  </a:lnTo>
                  <a:lnTo>
                    <a:pt x="116688" y="240073"/>
                  </a:lnTo>
                  <a:lnTo>
                    <a:pt x="118277" y="241435"/>
                  </a:lnTo>
                  <a:lnTo>
                    <a:pt x="118731" y="242003"/>
                  </a:lnTo>
                  <a:lnTo>
                    <a:pt x="119412" y="242003"/>
                  </a:lnTo>
                  <a:lnTo>
                    <a:pt x="118164" y="239279"/>
                  </a:lnTo>
                  <a:lnTo>
                    <a:pt x="117369" y="238143"/>
                  </a:lnTo>
                  <a:lnTo>
                    <a:pt x="116007" y="237235"/>
                  </a:lnTo>
                  <a:lnTo>
                    <a:pt x="115780" y="236781"/>
                  </a:lnTo>
                  <a:lnTo>
                    <a:pt x="115439" y="235306"/>
                  </a:lnTo>
                  <a:lnTo>
                    <a:pt x="117483" y="235646"/>
                  </a:lnTo>
                  <a:lnTo>
                    <a:pt x="119412" y="236327"/>
                  </a:lnTo>
                  <a:lnTo>
                    <a:pt x="119185" y="235760"/>
                  </a:lnTo>
                  <a:lnTo>
                    <a:pt x="118731" y="234398"/>
                  </a:lnTo>
                  <a:lnTo>
                    <a:pt x="120547" y="234511"/>
                  </a:lnTo>
                  <a:lnTo>
                    <a:pt x="121909" y="235533"/>
                  </a:lnTo>
                  <a:lnTo>
                    <a:pt x="122136" y="236895"/>
                  </a:lnTo>
                  <a:lnTo>
                    <a:pt x="120661" y="238143"/>
                  </a:lnTo>
                  <a:lnTo>
                    <a:pt x="120661" y="238938"/>
                  </a:lnTo>
                  <a:lnTo>
                    <a:pt x="121342" y="239392"/>
                  </a:lnTo>
                  <a:lnTo>
                    <a:pt x="125201" y="243138"/>
                  </a:lnTo>
                  <a:lnTo>
                    <a:pt x="127585" y="244500"/>
                  </a:lnTo>
                  <a:lnTo>
                    <a:pt x="128606" y="245521"/>
                  </a:lnTo>
                  <a:lnTo>
                    <a:pt x="131444" y="250175"/>
                  </a:lnTo>
                  <a:lnTo>
                    <a:pt x="132239" y="252899"/>
                  </a:lnTo>
                  <a:lnTo>
                    <a:pt x="131331" y="254829"/>
                  </a:lnTo>
                  <a:lnTo>
                    <a:pt x="128606" y="252446"/>
                  </a:lnTo>
                  <a:lnTo>
                    <a:pt x="123952" y="246997"/>
                  </a:lnTo>
                  <a:lnTo>
                    <a:pt x="120774" y="244727"/>
                  </a:lnTo>
                  <a:close/>
                  <a:moveTo>
                    <a:pt x="98867" y="260505"/>
                  </a:moveTo>
                  <a:lnTo>
                    <a:pt x="98299" y="261753"/>
                  </a:lnTo>
                  <a:lnTo>
                    <a:pt x="98299" y="262888"/>
                  </a:lnTo>
                  <a:lnTo>
                    <a:pt x="98867" y="263343"/>
                  </a:lnTo>
                  <a:lnTo>
                    <a:pt x="100116" y="262548"/>
                  </a:lnTo>
                  <a:lnTo>
                    <a:pt x="100797" y="264364"/>
                  </a:lnTo>
                  <a:lnTo>
                    <a:pt x="100116" y="265386"/>
                  </a:lnTo>
                  <a:lnTo>
                    <a:pt x="99435" y="266180"/>
                  </a:lnTo>
                  <a:lnTo>
                    <a:pt x="98753" y="266521"/>
                  </a:lnTo>
                  <a:lnTo>
                    <a:pt x="97732" y="266294"/>
                  </a:lnTo>
                  <a:lnTo>
                    <a:pt x="94894" y="266294"/>
                  </a:lnTo>
                  <a:lnTo>
                    <a:pt x="90467" y="261413"/>
                  </a:lnTo>
                  <a:lnTo>
                    <a:pt x="87175" y="254489"/>
                  </a:lnTo>
                  <a:lnTo>
                    <a:pt x="87402" y="248473"/>
                  </a:lnTo>
                  <a:lnTo>
                    <a:pt x="86948" y="248359"/>
                  </a:lnTo>
                  <a:lnTo>
                    <a:pt x="86721" y="248132"/>
                  </a:lnTo>
                  <a:lnTo>
                    <a:pt x="86494" y="247905"/>
                  </a:lnTo>
                  <a:lnTo>
                    <a:pt x="86154" y="247678"/>
                  </a:lnTo>
                  <a:lnTo>
                    <a:pt x="85246" y="248246"/>
                  </a:lnTo>
                  <a:lnTo>
                    <a:pt x="84678" y="247224"/>
                  </a:lnTo>
                  <a:lnTo>
                    <a:pt x="84338" y="245408"/>
                  </a:lnTo>
                  <a:lnTo>
                    <a:pt x="84224" y="240981"/>
                  </a:lnTo>
                  <a:lnTo>
                    <a:pt x="84111" y="239733"/>
                  </a:lnTo>
                  <a:lnTo>
                    <a:pt x="83657" y="239165"/>
                  </a:lnTo>
                  <a:lnTo>
                    <a:pt x="82635" y="239051"/>
                  </a:lnTo>
                  <a:lnTo>
                    <a:pt x="81046" y="237235"/>
                  </a:lnTo>
                  <a:lnTo>
                    <a:pt x="79570" y="229063"/>
                  </a:lnTo>
                  <a:lnTo>
                    <a:pt x="77641" y="227019"/>
                  </a:lnTo>
                  <a:lnTo>
                    <a:pt x="77754" y="226452"/>
                  </a:lnTo>
                  <a:lnTo>
                    <a:pt x="77867" y="226111"/>
                  </a:lnTo>
                  <a:lnTo>
                    <a:pt x="78435" y="225203"/>
                  </a:lnTo>
                  <a:lnTo>
                    <a:pt x="77527" y="222706"/>
                  </a:lnTo>
                  <a:lnTo>
                    <a:pt x="78435" y="222252"/>
                  </a:lnTo>
                  <a:lnTo>
                    <a:pt x="80705" y="223160"/>
                  </a:lnTo>
                  <a:lnTo>
                    <a:pt x="81386" y="223728"/>
                  </a:lnTo>
                  <a:lnTo>
                    <a:pt x="83089" y="226338"/>
                  </a:lnTo>
                  <a:lnTo>
                    <a:pt x="83997" y="226906"/>
                  </a:lnTo>
                  <a:lnTo>
                    <a:pt x="85700" y="227019"/>
                  </a:lnTo>
                  <a:lnTo>
                    <a:pt x="86721" y="226906"/>
                  </a:lnTo>
                  <a:lnTo>
                    <a:pt x="87289" y="226111"/>
                  </a:lnTo>
                  <a:lnTo>
                    <a:pt x="87629" y="224182"/>
                  </a:lnTo>
                  <a:lnTo>
                    <a:pt x="87289" y="223387"/>
                  </a:lnTo>
                  <a:lnTo>
                    <a:pt x="86835" y="221231"/>
                  </a:lnTo>
                  <a:lnTo>
                    <a:pt x="86948" y="219868"/>
                  </a:lnTo>
                  <a:lnTo>
                    <a:pt x="88310" y="221344"/>
                  </a:lnTo>
                  <a:lnTo>
                    <a:pt x="88992" y="220436"/>
                  </a:lnTo>
                  <a:lnTo>
                    <a:pt x="87062" y="218620"/>
                  </a:lnTo>
                  <a:lnTo>
                    <a:pt x="85586" y="216236"/>
                  </a:lnTo>
                  <a:lnTo>
                    <a:pt x="82635" y="207950"/>
                  </a:lnTo>
                  <a:lnTo>
                    <a:pt x="82067" y="206815"/>
                  </a:lnTo>
                  <a:lnTo>
                    <a:pt x="76846" y="200572"/>
                  </a:lnTo>
                  <a:lnTo>
                    <a:pt x="75938" y="198869"/>
                  </a:lnTo>
                  <a:lnTo>
                    <a:pt x="75824" y="196826"/>
                  </a:lnTo>
                  <a:lnTo>
                    <a:pt x="76846" y="193988"/>
                  </a:lnTo>
                  <a:lnTo>
                    <a:pt x="77867" y="192172"/>
                  </a:lnTo>
                  <a:lnTo>
                    <a:pt x="79230" y="190810"/>
                  </a:lnTo>
                  <a:lnTo>
                    <a:pt x="81046" y="190356"/>
                  </a:lnTo>
                  <a:lnTo>
                    <a:pt x="83430" y="191264"/>
                  </a:lnTo>
                  <a:lnTo>
                    <a:pt x="84224" y="192853"/>
                  </a:lnTo>
                  <a:lnTo>
                    <a:pt x="83883" y="198301"/>
                  </a:lnTo>
                  <a:lnTo>
                    <a:pt x="84111" y="201593"/>
                  </a:lnTo>
                  <a:lnTo>
                    <a:pt x="84792" y="204090"/>
                  </a:lnTo>
                  <a:lnTo>
                    <a:pt x="86494" y="209085"/>
                  </a:lnTo>
                  <a:lnTo>
                    <a:pt x="88878" y="213966"/>
                  </a:lnTo>
                  <a:lnTo>
                    <a:pt x="89446" y="214760"/>
                  </a:lnTo>
                  <a:lnTo>
                    <a:pt x="90694" y="215782"/>
                  </a:lnTo>
                  <a:lnTo>
                    <a:pt x="92964" y="216122"/>
                  </a:lnTo>
                  <a:lnTo>
                    <a:pt x="94100" y="216690"/>
                  </a:lnTo>
                  <a:lnTo>
                    <a:pt x="94781" y="218393"/>
                  </a:lnTo>
                  <a:lnTo>
                    <a:pt x="94553" y="220776"/>
                  </a:lnTo>
                  <a:lnTo>
                    <a:pt x="93759" y="223274"/>
                  </a:lnTo>
                  <a:lnTo>
                    <a:pt x="92737" y="225090"/>
                  </a:lnTo>
                  <a:lnTo>
                    <a:pt x="93418" y="225998"/>
                  </a:lnTo>
                  <a:lnTo>
                    <a:pt x="92510" y="228382"/>
                  </a:lnTo>
                  <a:lnTo>
                    <a:pt x="92397" y="230311"/>
                  </a:lnTo>
                  <a:lnTo>
                    <a:pt x="92737" y="234738"/>
                  </a:lnTo>
                  <a:lnTo>
                    <a:pt x="93986" y="238711"/>
                  </a:lnTo>
                  <a:lnTo>
                    <a:pt x="94100" y="240981"/>
                  </a:lnTo>
                  <a:lnTo>
                    <a:pt x="92624" y="241776"/>
                  </a:lnTo>
                  <a:lnTo>
                    <a:pt x="93078" y="243251"/>
                  </a:lnTo>
                  <a:lnTo>
                    <a:pt x="94213" y="245295"/>
                  </a:lnTo>
                  <a:lnTo>
                    <a:pt x="94553" y="246316"/>
                  </a:lnTo>
                  <a:lnTo>
                    <a:pt x="94667" y="247792"/>
                  </a:lnTo>
                  <a:lnTo>
                    <a:pt x="94100" y="249494"/>
                  </a:lnTo>
                  <a:lnTo>
                    <a:pt x="93986" y="251197"/>
                  </a:lnTo>
                  <a:lnTo>
                    <a:pt x="94553" y="254148"/>
                  </a:lnTo>
                  <a:lnTo>
                    <a:pt x="95802" y="256305"/>
                  </a:lnTo>
                  <a:lnTo>
                    <a:pt x="97278" y="258234"/>
                  </a:lnTo>
                  <a:lnTo>
                    <a:pt x="98867" y="260505"/>
                  </a:lnTo>
                  <a:close/>
                  <a:moveTo>
                    <a:pt x="119185" y="222138"/>
                  </a:moveTo>
                  <a:lnTo>
                    <a:pt x="117483" y="221684"/>
                  </a:lnTo>
                  <a:lnTo>
                    <a:pt x="112829" y="218506"/>
                  </a:lnTo>
                  <a:lnTo>
                    <a:pt x="109991" y="217371"/>
                  </a:lnTo>
                  <a:lnTo>
                    <a:pt x="109537" y="216349"/>
                  </a:lnTo>
                  <a:lnTo>
                    <a:pt x="109423" y="214193"/>
                  </a:lnTo>
                  <a:lnTo>
                    <a:pt x="109650" y="209312"/>
                  </a:lnTo>
                  <a:lnTo>
                    <a:pt x="109083" y="208177"/>
                  </a:lnTo>
                  <a:lnTo>
                    <a:pt x="107380" y="209085"/>
                  </a:lnTo>
                  <a:lnTo>
                    <a:pt x="107380" y="209993"/>
                  </a:lnTo>
                  <a:lnTo>
                    <a:pt x="108742" y="211015"/>
                  </a:lnTo>
                  <a:lnTo>
                    <a:pt x="106245" y="211242"/>
                  </a:lnTo>
                  <a:lnTo>
                    <a:pt x="98526" y="209993"/>
                  </a:lnTo>
                  <a:lnTo>
                    <a:pt x="96143" y="209199"/>
                  </a:lnTo>
                  <a:lnTo>
                    <a:pt x="93645" y="207269"/>
                  </a:lnTo>
                  <a:lnTo>
                    <a:pt x="91602" y="204771"/>
                  </a:lnTo>
                  <a:lnTo>
                    <a:pt x="90240" y="202502"/>
                  </a:lnTo>
                  <a:lnTo>
                    <a:pt x="91035" y="201366"/>
                  </a:lnTo>
                  <a:lnTo>
                    <a:pt x="91829" y="200799"/>
                  </a:lnTo>
                  <a:lnTo>
                    <a:pt x="92737" y="200685"/>
                  </a:lnTo>
                  <a:lnTo>
                    <a:pt x="93872" y="200685"/>
                  </a:lnTo>
                  <a:lnTo>
                    <a:pt x="94213" y="200118"/>
                  </a:lnTo>
                  <a:lnTo>
                    <a:pt x="94100" y="198869"/>
                  </a:lnTo>
                  <a:lnTo>
                    <a:pt x="94213" y="197620"/>
                  </a:lnTo>
                  <a:lnTo>
                    <a:pt x="95121" y="197053"/>
                  </a:lnTo>
                  <a:lnTo>
                    <a:pt x="98753" y="196939"/>
                  </a:lnTo>
                  <a:lnTo>
                    <a:pt x="100342" y="196145"/>
                  </a:lnTo>
                  <a:lnTo>
                    <a:pt x="99435" y="194215"/>
                  </a:lnTo>
                  <a:lnTo>
                    <a:pt x="100683" y="192399"/>
                  </a:lnTo>
                  <a:lnTo>
                    <a:pt x="101250" y="191264"/>
                  </a:lnTo>
                  <a:lnTo>
                    <a:pt x="101478" y="190129"/>
                  </a:lnTo>
                  <a:lnTo>
                    <a:pt x="101250" y="188994"/>
                  </a:lnTo>
                  <a:lnTo>
                    <a:pt x="100910" y="187972"/>
                  </a:lnTo>
                  <a:lnTo>
                    <a:pt x="101024" y="186950"/>
                  </a:lnTo>
                  <a:lnTo>
                    <a:pt x="102159" y="185816"/>
                  </a:lnTo>
                  <a:lnTo>
                    <a:pt x="102386" y="184340"/>
                  </a:lnTo>
                  <a:lnTo>
                    <a:pt x="102272" y="183091"/>
                  </a:lnTo>
                  <a:lnTo>
                    <a:pt x="101818" y="182296"/>
                  </a:lnTo>
                  <a:lnTo>
                    <a:pt x="100910" y="182070"/>
                  </a:lnTo>
                  <a:lnTo>
                    <a:pt x="102272" y="180481"/>
                  </a:lnTo>
                  <a:lnTo>
                    <a:pt x="103634" y="180367"/>
                  </a:lnTo>
                  <a:lnTo>
                    <a:pt x="106813" y="182070"/>
                  </a:lnTo>
                  <a:lnTo>
                    <a:pt x="105791" y="182070"/>
                  </a:lnTo>
                  <a:lnTo>
                    <a:pt x="105451" y="182070"/>
                  </a:lnTo>
                  <a:lnTo>
                    <a:pt x="105677" y="183091"/>
                  </a:lnTo>
                  <a:lnTo>
                    <a:pt x="106018" y="183886"/>
                  </a:lnTo>
                  <a:lnTo>
                    <a:pt x="106472" y="184453"/>
                  </a:lnTo>
                  <a:lnTo>
                    <a:pt x="106926" y="184907"/>
                  </a:lnTo>
                  <a:lnTo>
                    <a:pt x="108402" y="187405"/>
                  </a:lnTo>
                  <a:lnTo>
                    <a:pt x="109650" y="190469"/>
                  </a:lnTo>
                  <a:lnTo>
                    <a:pt x="107040" y="191718"/>
                  </a:lnTo>
                  <a:lnTo>
                    <a:pt x="108515" y="192740"/>
                  </a:lnTo>
                  <a:lnTo>
                    <a:pt x="111580" y="193080"/>
                  </a:lnTo>
                  <a:lnTo>
                    <a:pt x="113623" y="192399"/>
                  </a:lnTo>
                  <a:lnTo>
                    <a:pt x="114191" y="194896"/>
                  </a:lnTo>
                  <a:lnTo>
                    <a:pt x="113056" y="199664"/>
                  </a:lnTo>
                  <a:lnTo>
                    <a:pt x="113623" y="202502"/>
                  </a:lnTo>
                  <a:lnTo>
                    <a:pt x="114872" y="203864"/>
                  </a:lnTo>
                  <a:lnTo>
                    <a:pt x="116574" y="204431"/>
                  </a:lnTo>
                  <a:lnTo>
                    <a:pt x="120888" y="204431"/>
                  </a:lnTo>
                  <a:lnTo>
                    <a:pt x="120888" y="208404"/>
                  </a:lnTo>
                  <a:lnTo>
                    <a:pt x="126677" y="213739"/>
                  </a:lnTo>
                  <a:lnTo>
                    <a:pt x="128152" y="217485"/>
                  </a:lnTo>
                  <a:lnTo>
                    <a:pt x="127585" y="217485"/>
                  </a:lnTo>
                  <a:lnTo>
                    <a:pt x="126450" y="218279"/>
                  </a:lnTo>
                  <a:lnTo>
                    <a:pt x="125201" y="218506"/>
                  </a:lnTo>
                  <a:lnTo>
                    <a:pt x="123952" y="218279"/>
                  </a:lnTo>
                  <a:lnTo>
                    <a:pt x="122818" y="217485"/>
                  </a:lnTo>
                  <a:lnTo>
                    <a:pt x="121455" y="218506"/>
                  </a:lnTo>
                  <a:lnTo>
                    <a:pt x="121455" y="219301"/>
                  </a:lnTo>
                  <a:lnTo>
                    <a:pt x="122818" y="220436"/>
                  </a:lnTo>
                  <a:lnTo>
                    <a:pt x="122477" y="221344"/>
                  </a:lnTo>
                  <a:lnTo>
                    <a:pt x="121001" y="221912"/>
                  </a:lnTo>
                  <a:lnTo>
                    <a:pt x="119185" y="222138"/>
                  </a:lnTo>
                  <a:close/>
                  <a:moveTo>
                    <a:pt x="273104" y="415900"/>
                  </a:moveTo>
                  <a:lnTo>
                    <a:pt x="275375" y="416694"/>
                  </a:lnTo>
                  <a:lnTo>
                    <a:pt x="279347" y="418170"/>
                  </a:lnTo>
                  <a:lnTo>
                    <a:pt x="278893" y="418964"/>
                  </a:lnTo>
                  <a:lnTo>
                    <a:pt x="275261" y="419305"/>
                  </a:lnTo>
                  <a:lnTo>
                    <a:pt x="270266" y="418397"/>
                  </a:lnTo>
                  <a:lnTo>
                    <a:pt x="268791" y="418510"/>
                  </a:lnTo>
                  <a:lnTo>
                    <a:pt x="267996" y="418964"/>
                  </a:lnTo>
                  <a:lnTo>
                    <a:pt x="266748" y="419191"/>
                  </a:lnTo>
                  <a:lnTo>
                    <a:pt x="265272" y="418964"/>
                  </a:lnTo>
                  <a:lnTo>
                    <a:pt x="264024" y="418510"/>
                  </a:lnTo>
                  <a:lnTo>
                    <a:pt x="263342" y="418056"/>
                  </a:lnTo>
                  <a:lnTo>
                    <a:pt x="263342" y="417375"/>
                  </a:lnTo>
                  <a:lnTo>
                    <a:pt x="264024" y="417035"/>
                  </a:lnTo>
                  <a:lnTo>
                    <a:pt x="264477" y="417035"/>
                  </a:lnTo>
                  <a:lnTo>
                    <a:pt x="265158" y="417148"/>
                  </a:lnTo>
                  <a:lnTo>
                    <a:pt x="266520" y="417262"/>
                  </a:lnTo>
                  <a:lnTo>
                    <a:pt x="267315" y="416581"/>
                  </a:lnTo>
                  <a:lnTo>
                    <a:pt x="266861" y="415445"/>
                  </a:lnTo>
                  <a:lnTo>
                    <a:pt x="268450" y="414878"/>
                  </a:lnTo>
                  <a:lnTo>
                    <a:pt x="273104" y="415900"/>
                  </a:lnTo>
                  <a:close/>
                  <a:moveTo>
                    <a:pt x="122704" y="310676"/>
                  </a:moveTo>
                  <a:lnTo>
                    <a:pt x="124066" y="311584"/>
                  </a:lnTo>
                  <a:lnTo>
                    <a:pt x="125882" y="313287"/>
                  </a:lnTo>
                  <a:lnTo>
                    <a:pt x="125655" y="314081"/>
                  </a:lnTo>
                  <a:lnTo>
                    <a:pt x="124293" y="314081"/>
                  </a:lnTo>
                  <a:lnTo>
                    <a:pt x="123385" y="314308"/>
                  </a:lnTo>
                  <a:lnTo>
                    <a:pt x="122818" y="314989"/>
                  </a:lnTo>
                  <a:lnTo>
                    <a:pt x="121682" y="314762"/>
                  </a:lnTo>
                  <a:lnTo>
                    <a:pt x="120661" y="313400"/>
                  </a:lnTo>
                  <a:lnTo>
                    <a:pt x="120774" y="312265"/>
                  </a:lnTo>
                  <a:lnTo>
                    <a:pt x="121796" y="312265"/>
                  </a:lnTo>
                  <a:lnTo>
                    <a:pt x="122136" y="311811"/>
                  </a:lnTo>
                  <a:lnTo>
                    <a:pt x="122136" y="310789"/>
                  </a:lnTo>
                  <a:lnTo>
                    <a:pt x="122704" y="310676"/>
                  </a:lnTo>
                  <a:close/>
                  <a:moveTo>
                    <a:pt x="108515" y="304092"/>
                  </a:moveTo>
                  <a:lnTo>
                    <a:pt x="111467" y="306136"/>
                  </a:lnTo>
                  <a:lnTo>
                    <a:pt x="113169" y="308406"/>
                  </a:lnTo>
                  <a:lnTo>
                    <a:pt x="112829" y="308860"/>
                  </a:lnTo>
                  <a:lnTo>
                    <a:pt x="111239" y="307952"/>
                  </a:lnTo>
                  <a:lnTo>
                    <a:pt x="107153" y="304319"/>
                  </a:lnTo>
                  <a:lnTo>
                    <a:pt x="106813" y="303185"/>
                  </a:lnTo>
                  <a:lnTo>
                    <a:pt x="108515" y="304092"/>
                  </a:lnTo>
                  <a:close/>
                  <a:moveTo>
                    <a:pt x="126336" y="299098"/>
                  </a:moveTo>
                  <a:lnTo>
                    <a:pt x="127131" y="300460"/>
                  </a:lnTo>
                  <a:lnTo>
                    <a:pt x="127698" y="302844"/>
                  </a:lnTo>
                  <a:lnTo>
                    <a:pt x="126677" y="303752"/>
                  </a:lnTo>
                  <a:lnTo>
                    <a:pt x="125088" y="303185"/>
                  </a:lnTo>
                  <a:lnTo>
                    <a:pt x="124066" y="302390"/>
                  </a:lnTo>
                  <a:lnTo>
                    <a:pt x="122363" y="300801"/>
                  </a:lnTo>
                  <a:lnTo>
                    <a:pt x="122477" y="299666"/>
                  </a:lnTo>
                  <a:lnTo>
                    <a:pt x="123499" y="298076"/>
                  </a:lnTo>
                  <a:lnTo>
                    <a:pt x="123044" y="293877"/>
                  </a:lnTo>
                  <a:lnTo>
                    <a:pt x="123385" y="293650"/>
                  </a:lnTo>
                  <a:lnTo>
                    <a:pt x="123839" y="293536"/>
                  </a:lnTo>
                  <a:lnTo>
                    <a:pt x="124974" y="293423"/>
                  </a:lnTo>
                  <a:lnTo>
                    <a:pt x="126109" y="293990"/>
                  </a:lnTo>
                  <a:lnTo>
                    <a:pt x="126904" y="295239"/>
                  </a:lnTo>
                  <a:lnTo>
                    <a:pt x="127131" y="296601"/>
                  </a:lnTo>
                  <a:lnTo>
                    <a:pt x="126563" y="297736"/>
                  </a:lnTo>
                  <a:lnTo>
                    <a:pt x="126223" y="298531"/>
                  </a:lnTo>
                  <a:lnTo>
                    <a:pt x="126336" y="299098"/>
                  </a:lnTo>
                  <a:close/>
                  <a:moveTo>
                    <a:pt x="72646" y="260618"/>
                  </a:moveTo>
                  <a:lnTo>
                    <a:pt x="74803" y="258121"/>
                  </a:lnTo>
                  <a:lnTo>
                    <a:pt x="76278" y="258348"/>
                  </a:lnTo>
                  <a:lnTo>
                    <a:pt x="76278" y="259710"/>
                  </a:lnTo>
                  <a:lnTo>
                    <a:pt x="75711" y="260505"/>
                  </a:lnTo>
                  <a:lnTo>
                    <a:pt x="74462" y="260845"/>
                  </a:lnTo>
                  <a:lnTo>
                    <a:pt x="74349" y="261072"/>
                  </a:lnTo>
                  <a:lnTo>
                    <a:pt x="74122" y="261299"/>
                  </a:lnTo>
                  <a:lnTo>
                    <a:pt x="74122" y="261753"/>
                  </a:lnTo>
                  <a:lnTo>
                    <a:pt x="74235" y="262435"/>
                  </a:lnTo>
                  <a:lnTo>
                    <a:pt x="74008" y="263229"/>
                  </a:lnTo>
                  <a:lnTo>
                    <a:pt x="74008" y="263910"/>
                  </a:lnTo>
                  <a:lnTo>
                    <a:pt x="74235" y="264364"/>
                  </a:lnTo>
                  <a:lnTo>
                    <a:pt x="74916" y="265499"/>
                  </a:lnTo>
                  <a:lnTo>
                    <a:pt x="75484" y="267202"/>
                  </a:lnTo>
                  <a:lnTo>
                    <a:pt x="74803" y="267315"/>
                  </a:lnTo>
                  <a:lnTo>
                    <a:pt x="73668" y="266634"/>
                  </a:lnTo>
                  <a:lnTo>
                    <a:pt x="72419" y="266180"/>
                  </a:lnTo>
                  <a:lnTo>
                    <a:pt x="71738" y="265386"/>
                  </a:lnTo>
                  <a:lnTo>
                    <a:pt x="71851" y="264137"/>
                  </a:lnTo>
                  <a:lnTo>
                    <a:pt x="72079" y="263116"/>
                  </a:lnTo>
                  <a:lnTo>
                    <a:pt x="72646" y="260618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119">
              <a:extLst>
                <a:ext uri="{FF2B5EF4-FFF2-40B4-BE49-F238E27FC236}">
                  <a16:creationId xmlns:a16="http://schemas.microsoft.com/office/drawing/2014/main" id="{82D65B8F-4F76-46D6-878C-A17A36487271}"/>
                </a:ext>
              </a:extLst>
            </p:cNvPr>
            <p:cNvSpPr/>
            <p:nvPr/>
          </p:nvSpPr>
          <p:spPr>
            <a:xfrm>
              <a:off x="8091808" y="5230081"/>
              <a:ext cx="275306" cy="180845"/>
            </a:xfrm>
            <a:custGeom>
              <a:avLst/>
              <a:gdLst>
                <a:gd name="connsiteX0" fmla="*/ 21794 w 305681"/>
                <a:gd name="connsiteY0" fmla="*/ 193193 h 200798"/>
                <a:gd name="connsiteX1" fmla="*/ 22021 w 305681"/>
                <a:gd name="connsiteY1" fmla="*/ 192626 h 200798"/>
                <a:gd name="connsiteX2" fmla="*/ 21794 w 305681"/>
                <a:gd name="connsiteY2" fmla="*/ 191491 h 200798"/>
                <a:gd name="connsiteX3" fmla="*/ 22475 w 305681"/>
                <a:gd name="connsiteY3" fmla="*/ 190015 h 200798"/>
                <a:gd name="connsiteX4" fmla="*/ 22475 w 305681"/>
                <a:gd name="connsiteY4" fmla="*/ 189107 h 200798"/>
                <a:gd name="connsiteX5" fmla="*/ 21567 w 305681"/>
                <a:gd name="connsiteY5" fmla="*/ 188880 h 200798"/>
                <a:gd name="connsiteX6" fmla="*/ 20886 w 305681"/>
                <a:gd name="connsiteY6" fmla="*/ 188312 h 200798"/>
                <a:gd name="connsiteX7" fmla="*/ 20318 w 305681"/>
                <a:gd name="connsiteY7" fmla="*/ 187404 h 200798"/>
                <a:gd name="connsiteX8" fmla="*/ 19864 w 305681"/>
                <a:gd name="connsiteY8" fmla="*/ 186156 h 200798"/>
                <a:gd name="connsiteX9" fmla="*/ 21907 w 305681"/>
                <a:gd name="connsiteY9" fmla="*/ 186610 h 200798"/>
                <a:gd name="connsiteX10" fmla="*/ 30194 w 305681"/>
                <a:gd name="connsiteY10" fmla="*/ 185361 h 200798"/>
                <a:gd name="connsiteX11" fmla="*/ 37799 w 305681"/>
                <a:gd name="connsiteY11" fmla="*/ 184226 h 200798"/>
                <a:gd name="connsiteX12" fmla="*/ 37799 w 305681"/>
                <a:gd name="connsiteY12" fmla="*/ 183318 h 200798"/>
                <a:gd name="connsiteX13" fmla="*/ 36777 w 305681"/>
                <a:gd name="connsiteY13" fmla="*/ 181842 h 200798"/>
                <a:gd name="connsiteX14" fmla="*/ 35301 w 305681"/>
                <a:gd name="connsiteY14" fmla="*/ 180253 h 200798"/>
                <a:gd name="connsiteX15" fmla="*/ 33826 w 305681"/>
                <a:gd name="connsiteY15" fmla="*/ 178550 h 200798"/>
                <a:gd name="connsiteX16" fmla="*/ 38593 w 305681"/>
                <a:gd name="connsiteY16" fmla="*/ 178097 h 200798"/>
                <a:gd name="connsiteX17" fmla="*/ 42452 w 305681"/>
                <a:gd name="connsiteY17" fmla="*/ 180140 h 200798"/>
                <a:gd name="connsiteX18" fmla="*/ 46993 w 305681"/>
                <a:gd name="connsiteY18" fmla="*/ 179686 h 200798"/>
                <a:gd name="connsiteX19" fmla="*/ 48923 w 305681"/>
                <a:gd name="connsiteY19" fmla="*/ 177302 h 200798"/>
                <a:gd name="connsiteX20" fmla="*/ 50739 w 305681"/>
                <a:gd name="connsiteY20" fmla="*/ 175032 h 200798"/>
                <a:gd name="connsiteX21" fmla="*/ 51533 w 305681"/>
                <a:gd name="connsiteY21" fmla="*/ 173215 h 200798"/>
                <a:gd name="connsiteX22" fmla="*/ 51420 w 305681"/>
                <a:gd name="connsiteY22" fmla="*/ 172989 h 200798"/>
                <a:gd name="connsiteX23" fmla="*/ 51420 w 305681"/>
                <a:gd name="connsiteY23" fmla="*/ 172875 h 200798"/>
                <a:gd name="connsiteX24" fmla="*/ 50398 w 305681"/>
                <a:gd name="connsiteY24" fmla="*/ 172989 h 200798"/>
                <a:gd name="connsiteX25" fmla="*/ 48923 w 305681"/>
                <a:gd name="connsiteY25" fmla="*/ 172194 h 200798"/>
                <a:gd name="connsiteX26" fmla="*/ 47901 w 305681"/>
                <a:gd name="connsiteY26" fmla="*/ 171059 h 200798"/>
                <a:gd name="connsiteX27" fmla="*/ 40182 w 305681"/>
                <a:gd name="connsiteY27" fmla="*/ 158005 h 200798"/>
                <a:gd name="connsiteX28" fmla="*/ 33485 w 305681"/>
                <a:gd name="connsiteY28" fmla="*/ 154941 h 200798"/>
                <a:gd name="connsiteX29" fmla="*/ 32577 w 305681"/>
                <a:gd name="connsiteY29" fmla="*/ 154260 h 200798"/>
                <a:gd name="connsiteX30" fmla="*/ 28718 w 305681"/>
                <a:gd name="connsiteY30" fmla="*/ 151308 h 200798"/>
                <a:gd name="connsiteX31" fmla="*/ 27129 w 305681"/>
                <a:gd name="connsiteY31" fmla="*/ 150854 h 200798"/>
                <a:gd name="connsiteX32" fmla="*/ 23837 w 305681"/>
                <a:gd name="connsiteY32" fmla="*/ 150400 h 200798"/>
                <a:gd name="connsiteX33" fmla="*/ 21113 w 305681"/>
                <a:gd name="connsiteY33" fmla="*/ 148925 h 200798"/>
                <a:gd name="connsiteX34" fmla="*/ 20432 w 305681"/>
                <a:gd name="connsiteY34" fmla="*/ 147563 h 200798"/>
                <a:gd name="connsiteX35" fmla="*/ 19637 w 305681"/>
                <a:gd name="connsiteY35" fmla="*/ 145973 h 200798"/>
                <a:gd name="connsiteX36" fmla="*/ 19977 w 305681"/>
                <a:gd name="connsiteY36" fmla="*/ 141206 h 200798"/>
                <a:gd name="connsiteX37" fmla="*/ 22929 w 305681"/>
                <a:gd name="connsiteY37" fmla="*/ 134622 h 200798"/>
                <a:gd name="connsiteX38" fmla="*/ 23837 w 305681"/>
                <a:gd name="connsiteY38" fmla="*/ 132693 h 200798"/>
                <a:gd name="connsiteX39" fmla="*/ 24518 w 305681"/>
                <a:gd name="connsiteY39" fmla="*/ 129968 h 200798"/>
                <a:gd name="connsiteX40" fmla="*/ 25199 w 305681"/>
                <a:gd name="connsiteY40" fmla="*/ 127131 h 200798"/>
                <a:gd name="connsiteX41" fmla="*/ 23610 w 305681"/>
                <a:gd name="connsiteY41" fmla="*/ 124520 h 200798"/>
                <a:gd name="connsiteX42" fmla="*/ 23156 w 305681"/>
                <a:gd name="connsiteY42" fmla="*/ 124633 h 200798"/>
                <a:gd name="connsiteX43" fmla="*/ 20318 w 305681"/>
                <a:gd name="connsiteY43" fmla="*/ 125314 h 200798"/>
                <a:gd name="connsiteX44" fmla="*/ 17140 w 305681"/>
                <a:gd name="connsiteY44" fmla="*/ 126790 h 200798"/>
                <a:gd name="connsiteX45" fmla="*/ 14189 w 305681"/>
                <a:gd name="connsiteY45" fmla="*/ 127017 h 200798"/>
                <a:gd name="connsiteX46" fmla="*/ 11578 w 305681"/>
                <a:gd name="connsiteY46" fmla="*/ 123952 h 200798"/>
                <a:gd name="connsiteX47" fmla="*/ 11578 w 305681"/>
                <a:gd name="connsiteY47" fmla="*/ 123839 h 200798"/>
                <a:gd name="connsiteX48" fmla="*/ 11464 w 305681"/>
                <a:gd name="connsiteY48" fmla="*/ 123725 h 200798"/>
                <a:gd name="connsiteX49" fmla="*/ 11351 w 305681"/>
                <a:gd name="connsiteY49" fmla="*/ 123612 h 200798"/>
                <a:gd name="connsiteX50" fmla="*/ 11237 w 305681"/>
                <a:gd name="connsiteY50" fmla="*/ 123499 h 200798"/>
                <a:gd name="connsiteX51" fmla="*/ 10783 w 305681"/>
                <a:gd name="connsiteY51" fmla="*/ 123158 h 200798"/>
                <a:gd name="connsiteX52" fmla="*/ 9535 w 305681"/>
                <a:gd name="connsiteY52" fmla="*/ 121682 h 200798"/>
                <a:gd name="connsiteX53" fmla="*/ 11010 w 305681"/>
                <a:gd name="connsiteY53" fmla="*/ 120320 h 200798"/>
                <a:gd name="connsiteX54" fmla="*/ 11464 w 305681"/>
                <a:gd name="connsiteY54" fmla="*/ 119979 h 200798"/>
                <a:gd name="connsiteX55" fmla="*/ 12259 w 305681"/>
                <a:gd name="connsiteY55" fmla="*/ 118958 h 200798"/>
                <a:gd name="connsiteX56" fmla="*/ 12486 w 305681"/>
                <a:gd name="connsiteY56" fmla="*/ 118050 h 200798"/>
                <a:gd name="connsiteX57" fmla="*/ 12259 w 305681"/>
                <a:gd name="connsiteY57" fmla="*/ 117142 h 200798"/>
                <a:gd name="connsiteX58" fmla="*/ 11464 w 305681"/>
                <a:gd name="connsiteY58" fmla="*/ 116347 h 200798"/>
                <a:gd name="connsiteX59" fmla="*/ 13735 w 305681"/>
                <a:gd name="connsiteY59" fmla="*/ 113396 h 200798"/>
                <a:gd name="connsiteX60" fmla="*/ 15437 w 305681"/>
                <a:gd name="connsiteY60" fmla="*/ 112148 h 200798"/>
                <a:gd name="connsiteX61" fmla="*/ 24518 w 305681"/>
                <a:gd name="connsiteY61" fmla="*/ 105223 h 200798"/>
                <a:gd name="connsiteX62" fmla="*/ 27242 w 305681"/>
                <a:gd name="connsiteY62" fmla="*/ 100115 h 200798"/>
                <a:gd name="connsiteX63" fmla="*/ 26902 w 305681"/>
                <a:gd name="connsiteY63" fmla="*/ 98753 h 200798"/>
                <a:gd name="connsiteX64" fmla="*/ 26561 w 305681"/>
                <a:gd name="connsiteY64" fmla="*/ 97505 h 200798"/>
                <a:gd name="connsiteX65" fmla="*/ 25540 w 305681"/>
                <a:gd name="connsiteY65" fmla="*/ 97278 h 200798"/>
                <a:gd name="connsiteX66" fmla="*/ 24178 w 305681"/>
                <a:gd name="connsiteY66" fmla="*/ 97051 h 200798"/>
                <a:gd name="connsiteX67" fmla="*/ 21340 w 305681"/>
                <a:gd name="connsiteY67" fmla="*/ 97391 h 200798"/>
                <a:gd name="connsiteX68" fmla="*/ 18843 w 305681"/>
                <a:gd name="connsiteY68" fmla="*/ 97051 h 200798"/>
                <a:gd name="connsiteX69" fmla="*/ 15891 w 305681"/>
                <a:gd name="connsiteY69" fmla="*/ 94099 h 200798"/>
                <a:gd name="connsiteX70" fmla="*/ 14075 w 305681"/>
                <a:gd name="connsiteY70" fmla="*/ 92851 h 200798"/>
                <a:gd name="connsiteX71" fmla="*/ 11351 w 305681"/>
                <a:gd name="connsiteY71" fmla="*/ 92283 h 200798"/>
                <a:gd name="connsiteX72" fmla="*/ 9989 w 305681"/>
                <a:gd name="connsiteY72" fmla="*/ 91489 h 200798"/>
                <a:gd name="connsiteX73" fmla="*/ 7038 w 305681"/>
                <a:gd name="connsiteY73" fmla="*/ 91262 h 200798"/>
                <a:gd name="connsiteX74" fmla="*/ 5562 w 305681"/>
                <a:gd name="connsiteY74" fmla="*/ 90694 h 200798"/>
                <a:gd name="connsiteX75" fmla="*/ 6924 w 305681"/>
                <a:gd name="connsiteY75" fmla="*/ 93191 h 200798"/>
                <a:gd name="connsiteX76" fmla="*/ 4313 w 305681"/>
                <a:gd name="connsiteY76" fmla="*/ 93645 h 200798"/>
                <a:gd name="connsiteX77" fmla="*/ 3519 w 305681"/>
                <a:gd name="connsiteY77" fmla="*/ 92397 h 200798"/>
                <a:gd name="connsiteX78" fmla="*/ 3178 w 305681"/>
                <a:gd name="connsiteY78" fmla="*/ 90467 h 200798"/>
                <a:gd name="connsiteX79" fmla="*/ 1929 w 305681"/>
                <a:gd name="connsiteY79" fmla="*/ 88651 h 200798"/>
                <a:gd name="connsiteX80" fmla="*/ 1929 w 305681"/>
                <a:gd name="connsiteY80" fmla="*/ 88651 h 200798"/>
                <a:gd name="connsiteX81" fmla="*/ 1929 w 305681"/>
                <a:gd name="connsiteY81" fmla="*/ 88651 h 200798"/>
                <a:gd name="connsiteX82" fmla="*/ 1362 w 305681"/>
                <a:gd name="connsiteY82" fmla="*/ 85132 h 200798"/>
                <a:gd name="connsiteX83" fmla="*/ 794 w 305681"/>
                <a:gd name="connsiteY83" fmla="*/ 83429 h 200798"/>
                <a:gd name="connsiteX84" fmla="*/ 0 w 305681"/>
                <a:gd name="connsiteY84" fmla="*/ 82067 h 200798"/>
                <a:gd name="connsiteX85" fmla="*/ 2497 w 305681"/>
                <a:gd name="connsiteY85" fmla="*/ 80478 h 200798"/>
                <a:gd name="connsiteX86" fmla="*/ 2951 w 305681"/>
                <a:gd name="connsiteY86" fmla="*/ 79797 h 200798"/>
                <a:gd name="connsiteX87" fmla="*/ 4313 w 305681"/>
                <a:gd name="connsiteY87" fmla="*/ 77413 h 200798"/>
                <a:gd name="connsiteX88" fmla="*/ 5562 w 305681"/>
                <a:gd name="connsiteY88" fmla="*/ 74462 h 200798"/>
                <a:gd name="connsiteX89" fmla="*/ 6583 w 305681"/>
                <a:gd name="connsiteY89" fmla="*/ 73214 h 200798"/>
                <a:gd name="connsiteX90" fmla="*/ 7832 w 305681"/>
                <a:gd name="connsiteY90" fmla="*/ 73100 h 200798"/>
                <a:gd name="connsiteX91" fmla="*/ 9081 w 305681"/>
                <a:gd name="connsiteY91" fmla="*/ 72532 h 200798"/>
                <a:gd name="connsiteX92" fmla="*/ 11464 w 305681"/>
                <a:gd name="connsiteY92" fmla="*/ 70830 h 200798"/>
                <a:gd name="connsiteX93" fmla="*/ 16005 w 305681"/>
                <a:gd name="connsiteY93" fmla="*/ 68446 h 200798"/>
                <a:gd name="connsiteX94" fmla="*/ 18389 w 305681"/>
                <a:gd name="connsiteY94" fmla="*/ 65949 h 200798"/>
                <a:gd name="connsiteX95" fmla="*/ 20432 w 305681"/>
                <a:gd name="connsiteY95" fmla="*/ 62998 h 200798"/>
                <a:gd name="connsiteX96" fmla="*/ 22815 w 305681"/>
                <a:gd name="connsiteY96" fmla="*/ 60727 h 200798"/>
                <a:gd name="connsiteX97" fmla="*/ 26107 w 305681"/>
                <a:gd name="connsiteY97" fmla="*/ 60274 h 200798"/>
                <a:gd name="connsiteX98" fmla="*/ 28491 w 305681"/>
                <a:gd name="connsiteY98" fmla="*/ 60387 h 200798"/>
                <a:gd name="connsiteX99" fmla="*/ 30307 w 305681"/>
                <a:gd name="connsiteY99" fmla="*/ 59365 h 200798"/>
                <a:gd name="connsiteX100" fmla="*/ 31102 w 305681"/>
                <a:gd name="connsiteY100" fmla="*/ 57663 h 200798"/>
                <a:gd name="connsiteX101" fmla="*/ 31328 w 305681"/>
                <a:gd name="connsiteY101" fmla="*/ 57095 h 200798"/>
                <a:gd name="connsiteX102" fmla="*/ 31442 w 305681"/>
                <a:gd name="connsiteY102" fmla="*/ 53463 h 200798"/>
                <a:gd name="connsiteX103" fmla="*/ 32009 w 305681"/>
                <a:gd name="connsiteY103" fmla="*/ 52668 h 200798"/>
                <a:gd name="connsiteX104" fmla="*/ 32350 w 305681"/>
                <a:gd name="connsiteY104" fmla="*/ 51760 h 200798"/>
                <a:gd name="connsiteX105" fmla="*/ 32577 w 305681"/>
                <a:gd name="connsiteY105" fmla="*/ 50739 h 200798"/>
                <a:gd name="connsiteX106" fmla="*/ 32577 w 305681"/>
                <a:gd name="connsiteY106" fmla="*/ 49604 h 200798"/>
                <a:gd name="connsiteX107" fmla="*/ 34053 w 305681"/>
                <a:gd name="connsiteY107" fmla="*/ 49717 h 200798"/>
                <a:gd name="connsiteX108" fmla="*/ 40409 w 305681"/>
                <a:gd name="connsiteY108" fmla="*/ 51306 h 200798"/>
                <a:gd name="connsiteX109" fmla="*/ 41771 w 305681"/>
                <a:gd name="connsiteY109" fmla="*/ 51306 h 200798"/>
                <a:gd name="connsiteX110" fmla="*/ 48014 w 305681"/>
                <a:gd name="connsiteY110" fmla="*/ 50285 h 200798"/>
                <a:gd name="connsiteX111" fmla="*/ 50966 w 305681"/>
                <a:gd name="connsiteY111" fmla="*/ 50739 h 200798"/>
                <a:gd name="connsiteX112" fmla="*/ 59819 w 305681"/>
                <a:gd name="connsiteY112" fmla="*/ 54939 h 200798"/>
                <a:gd name="connsiteX113" fmla="*/ 61409 w 305681"/>
                <a:gd name="connsiteY113" fmla="*/ 55166 h 200798"/>
                <a:gd name="connsiteX114" fmla="*/ 62998 w 305681"/>
                <a:gd name="connsiteY114" fmla="*/ 54825 h 200798"/>
                <a:gd name="connsiteX115" fmla="*/ 64700 w 305681"/>
                <a:gd name="connsiteY115" fmla="*/ 54484 h 200798"/>
                <a:gd name="connsiteX116" fmla="*/ 66403 w 305681"/>
                <a:gd name="connsiteY116" fmla="*/ 54484 h 200798"/>
                <a:gd name="connsiteX117" fmla="*/ 67992 w 305681"/>
                <a:gd name="connsiteY117" fmla="*/ 54939 h 200798"/>
                <a:gd name="connsiteX118" fmla="*/ 69468 w 305681"/>
                <a:gd name="connsiteY118" fmla="*/ 55620 h 200798"/>
                <a:gd name="connsiteX119" fmla="*/ 74916 w 305681"/>
                <a:gd name="connsiteY119" fmla="*/ 60274 h 200798"/>
                <a:gd name="connsiteX120" fmla="*/ 75938 w 305681"/>
                <a:gd name="connsiteY120" fmla="*/ 60500 h 200798"/>
                <a:gd name="connsiteX121" fmla="*/ 76165 w 305681"/>
                <a:gd name="connsiteY121" fmla="*/ 60500 h 200798"/>
                <a:gd name="connsiteX122" fmla="*/ 85132 w 305681"/>
                <a:gd name="connsiteY122" fmla="*/ 60727 h 200798"/>
                <a:gd name="connsiteX123" fmla="*/ 96710 w 305681"/>
                <a:gd name="connsiteY123" fmla="*/ 61068 h 200798"/>
                <a:gd name="connsiteX124" fmla="*/ 100002 w 305681"/>
                <a:gd name="connsiteY124" fmla="*/ 60387 h 200798"/>
                <a:gd name="connsiteX125" fmla="*/ 101024 w 305681"/>
                <a:gd name="connsiteY125" fmla="*/ 60614 h 200798"/>
                <a:gd name="connsiteX126" fmla="*/ 101478 w 305681"/>
                <a:gd name="connsiteY126" fmla="*/ 61295 h 200798"/>
                <a:gd name="connsiteX127" fmla="*/ 101818 w 305681"/>
                <a:gd name="connsiteY127" fmla="*/ 62090 h 200798"/>
                <a:gd name="connsiteX128" fmla="*/ 102386 w 305681"/>
                <a:gd name="connsiteY128" fmla="*/ 62771 h 200798"/>
                <a:gd name="connsiteX129" fmla="*/ 104088 w 305681"/>
                <a:gd name="connsiteY129" fmla="*/ 63565 h 200798"/>
                <a:gd name="connsiteX130" fmla="*/ 105450 w 305681"/>
                <a:gd name="connsiteY130" fmla="*/ 64133 h 200798"/>
                <a:gd name="connsiteX131" fmla="*/ 107040 w 305681"/>
                <a:gd name="connsiteY131" fmla="*/ 64360 h 200798"/>
                <a:gd name="connsiteX132" fmla="*/ 110445 w 305681"/>
                <a:gd name="connsiteY132" fmla="*/ 63565 h 200798"/>
                <a:gd name="connsiteX133" fmla="*/ 111807 w 305681"/>
                <a:gd name="connsiteY133" fmla="*/ 65381 h 200798"/>
                <a:gd name="connsiteX134" fmla="*/ 112942 w 305681"/>
                <a:gd name="connsiteY134" fmla="*/ 67765 h 200798"/>
                <a:gd name="connsiteX135" fmla="*/ 114191 w 305681"/>
                <a:gd name="connsiteY135" fmla="*/ 69127 h 200798"/>
                <a:gd name="connsiteX136" fmla="*/ 115893 w 305681"/>
                <a:gd name="connsiteY136" fmla="*/ 68333 h 200798"/>
                <a:gd name="connsiteX137" fmla="*/ 116347 w 305681"/>
                <a:gd name="connsiteY137" fmla="*/ 67198 h 200798"/>
                <a:gd name="connsiteX138" fmla="*/ 116801 w 305681"/>
                <a:gd name="connsiteY138" fmla="*/ 65949 h 200798"/>
                <a:gd name="connsiteX139" fmla="*/ 117596 w 305681"/>
                <a:gd name="connsiteY139" fmla="*/ 63225 h 200798"/>
                <a:gd name="connsiteX140" fmla="*/ 119072 w 305681"/>
                <a:gd name="connsiteY140" fmla="*/ 61182 h 200798"/>
                <a:gd name="connsiteX141" fmla="*/ 119979 w 305681"/>
                <a:gd name="connsiteY141" fmla="*/ 60841 h 200798"/>
                <a:gd name="connsiteX142" fmla="*/ 122136 w 305681"/>
                <a:gd name="connsiteY142" fmla="*/ 60614 h 200798"/>
                <a:gd name="connsiteX143" fmla="*/ 123158 w 305681"/>
                <a:gd name="connsiteY143" fmla="*/ 60274 h 200798"/>
                <a:gd name="connsiteX144" fmla="*/ 124180 w 305681"/>
                <a:gd name="connsiteY144" fmla="*/ 59593 h 200798"/>
                <a:gd name="connsiteX145" fmla="*/ 126109 w 305681"/>
                <a:gd name="connsiteY145" fmla="*/ 57549 h 200798"/>
                <a:gd name="connsiteX146" fmla="*/ 126563 w 305681"/>
                <a:gd name="connsiteY146" fmla="*/ 57436 h 200798"/>
                <a:gd name="connsiteX147" fmla="*/ 127131 w 305681"/>
                <a:gd name="connsiteY147" fmla="*/ 57549 h 200798"/>
                <a:gd name="connsiteX148" fmla="*/ 127812 w 305681"/>
                <a:gd name="connsiteY148" fmla="*/ 57663 h 200798"/>
                <a:gd name="connsiteX149" fmla="*/ 128493 w 305681"/>
                <a:gd name="connsiteY149" fmla="*/ 55960 h 200798"/>
                <a:gd name="connsiteX150" fmla="*/ 129628 w 305681"/>
                <a:gd name="connsiteY150" fmla="*/ 54598 h 200798"/>
                <a:gd name="connsiteX151" fmla="*/ 130082 w 305681"/>
                <a:gd name="connsiteY151" fmla="*/ 53690 h 200798"/>
                <a:gd name="connsiteX152" fmla="*/ 130649 w 305681"/>
                <a:gd name="connsiteY152" fmla="*/ 53009 h 200798"/>
                <a:gd name="connsiteX153" fmla="*/ 132239 w 305681"/>
                <a:gd name="connsiteY153" fmla="*/ 52328 h 200798"/>
                <a:gd name="connsiteX154" fmla="*/ 133147 w 305681"/>
                <a:gd name="connsiteY154" fmla="*/ 52896 h 200798"/>
                <a:gd name="connsiteX155" fmla="*/ 135644 w 305681"/>
                <a:gd name="connsiteY155" fmla="*/ 52441 h 200798"/>
                <a:gd name="connsiteX156" fmla="*/ 137801 w 305681"/>
                <a:gd name="connsiteY156" fmla="*/ 51420 h 200798"/>
                <a:gd name="connsiteX157" fmla="*/ 138368 w 305681"/>
                <a:gd name="connsiteY157" fmla="*/ 50966 h 200798"/>
                <a:gd name="connsiteX158" fmla="*/ 139163 w 305681"/>
                <a:gd name="connsiteY158" fmla="*/ 49150 h 200798"/>
                <a:gd name="connsiteX159" fmla="*/ 140184 w 305681"/>
                <a:gd name="connsiteY159" fmla="*/ 46766 h 200798"/>
                <a:gd name="connsiteX160" fmla="*/ 140866 w 305681"/>
                <a:gd name="connsiteY160" fmla="*/ 44609 h 200798"/>
                <a:gd name="connsiteX161" fmla="*/ 141660 w 305681"/>
                <a:gd name="connsiteY161" fmla="*/ 42339 h 200798"/>
                <a:gd name="connsiteX162" fmla="*/ 142795 w 305681"/>
                <a:gd name="connsiteY162" fmla="*/ 39955 h 200798"/>
                <a:gd name="connsiteX163" fmla="*/ 144384 w 305681"/>
                <a:gd name="connsiteY163" fmla="*/ 37572 h 200798"/>
                <a:gd name="connsiteX164" fmla="*/ 145633 w 305681"/>
                <a:gd name="connsiteY164" fmla="*/ 37004 h 200798"/>
                <a:gd name="connsiteX165" fmla="*/ 146995 w 305681"/>
                <a:gd name="connsiteY165" fmla="*/ 37118 h 200798"/>
                <a:gd name="connsiteX166" fmla="*/ 148697 w 305681"/>
                <a:gd name="connsiteY166" fmla="*/ 36891 h 200798"/>
                <a:gd name="connsiteX167" fmla="*/ 149038 w 305681"/>
                <a:gd name="connsiteY167" fmla="*/ 36891 h 200798"/>
                <a:gd name="connsiteX168" fmla="*/ 151195 w 305681"/>
                <a:gd name="connsiteY168" fmla="*/ 35529 h 200798"/>
                <a:gd name="connsiteX169" fmla="*/ 152557 w 305681"/>
                <a:gd name="connsiteY169" fmla="*/ 34620 h 200798"/>
                <a:gd name="connsiteX170" fmla="*/ 153919 w 305681"/>
                <a:gd name="connsiteY170" fmla="*/ 34847 h 200798"/>
                <a:gd name="connsiteX171" fmla="*/ 155735 w 305681"/>
                <a:gd name="connsiteY171" fmla="*/ 37572 h 200798"/>
                <a:gd name="connsiteX172" fmla="*/ 159367 w 305681"/>
                <a:gd name="connsiteY172" fmla="*/ 32464 h 200798"/>
                <a:gd name="connsiteX173" fmla="*/ 164930 w 305681"/>
                <a:gd name="connsiteY173" fmla="*/ 30647 h 200798"/>
                <a:gd name="connsiteX174" fmla="*/ 167199 w 305681"/>
                <a:gd name="connsiteY174" fmla="*/ 30875 h 200798"/>
                <a:gd name="connsiteX175" fmla="*/ 169129 w 305681"/>
                <a:gd name="connsiteY175" fmla="*/ 31102 h 200798"/>
                <a:gd name="connsiteX176" fmla="*/ 175599 w 305681"/>
                <a:gd name="connsiteY176" fmla="*/ 31783 h 200798"/>
                <a:gd name="connsiteX177" fmla="*/ 178778 w 305681"/>
                <a:gd name="connsiteY177" fmla="*/ 32123 h 200798"/>
                <a:gd name="connsiteX178" fmla="*/ 191150 w 305681"/>
                <a:gd name="connsiteY178" fmla="*/ 31442 h 200798"/>
                <a:gd name="connsiteX179" fmla="*/ 196485 w 305681"/>
                <a:gd name="connsiteY179" fmla="*/ 31215 h 200798"/>
                <a:gd name="connsiteX180" fmla="*/ 199323 w 305681"/>
                <a:gd name="connsiteY180" fmla="*/ 32237 h 200798"/>
                <a:gd name="connsiteX181" fmla="*/ 201025 w 305681"/>
                <a:gd name="connsiteY181" fmla="*/ 33712 h 200798"/>
                <a:gd name="connsiteX182" fmla="*/ 201480 w 305681"/>
                <a:gd name="connsiteY182" fmla="*/ 34053 h 200798"/>
                <a:gd name="connsiteX183" fmla="*/ 203636 w 305681"/>
                <a:gd name="connsiteY183" fmla="*/ 35415 h 200798"/>
                <a:gd name="connsiteX184" fmla="*/ 206587 w 305681"/>
                <a:gd name="connsiteY184" fmla="*/ 34847 h 200798"/>
                <a:gd name="connsiteX185" fmla="*/ 208404 w 305681"/>
                <a:gd name="connsiteY185" fmla="*/ 33372 h 200798"/>
                <a:gd name="connsiteX186" fmla="*/ 208631 w 305681"/>
                <a:gd name="connsiteY186" fmla="*/ 32804 h 200798"/>
                <a:gd name="connsiteX187" fmla="*/ 208971 w 305681"/>
                <a:gd name="connsiteY187" fmla="*/ 32009 h 200798"/>
                <a:gd name="connsiteX188" fmla="*/ 209198 w 305681"/>
                <a:gd name="connsiteY188" fmla="*/ 30647 h 200798"/>
                <a:gd name="connsiteX189" fmla="*/ 209198 w 305681"/>
                <a:gd name="connsiteY189" fmla="*/ 30421 h 200798"/>
                <a:gd name="connsiteX190" fmla="*/ 210106 w 305681"/>
                <a:gd name="connsiteY190" fmla="*/ 28377 h 200798"/>
                <a:gd name="connsiteX191" fmla="*/ 211582 w 305681"/>
                <a:gd name="connsiteY191" fmla="*/ 27242 h 200798"/>
                <a:gd name="connsiteX192" fmla="*/ 213625 w 305681"/>
                <a:gd name="connsiteY192" fmla="*/ 26674 h 200798"/>
                <a:gd name="connsiteX193" fmla="*/ 215668 w 305681"/>
                <a:gd name="connsiteY193" fmla="*/ 26674 h 200798"/>
                <a:gd name="connsiteX194" fmla="*/ 217144 w 305681"/>
                <a:gd name="connsiteY194" fmla="*/ 27129 h 200798"/>
                <a:gd name="connsiteX195" fmla="*/ 218392 w 305681"/>
                <a:gd name="connsiteY195" fmla="*/ 26788 h 200798"/>
                <a:gd name="connsiteX196" fmla="*/ 218847 w 305681"/>
                <a:gd name="connsiteY196" fmla="*/ 26448 h 200798"/>
                <a:gd name="connsiteX197" fmla="*/ 219300 w 305681"/>
                <a:gd name="connsiteY197" fmla="*/ 26107 h 200798"/>
                <a:gd name="connsiteX198" fmla="*/ 219868 w 305681"/>
                <a:gd name="connsiteY198" fmla="*/ 24859 h 200798"/>
                <a:gd name="connsiteX199" fmla="*/ 219868 w 305681"/>
                <a:gd name="connsiteY199" fmla="*/ 23042 h 200798"/>
                <a:gd name="connsiteX200" fmla="*/ 220209 w 305681"/>
                <a:gd name="connsiteY200" fmla="*/ 20886 h 200798"/>
                <a:gd name="connsiteX201" fmla="*/ 221798 w 305681"/>
                <a:gd name="connsiteY201" fmla="*/ 21794 h 200798"/>
                <a:gd name="connsiteX202" fmla="*/ 229176 w 305681"/>
                <a:gd name="connsiteY202" fmla="*/ 22929 h 200798"/>
                <a:gd name="connsiteX203" fmla="*/ 231787 w 305681"/>
                <a:gd name="connsiteY203" fmla="*/ 22815 h 200798"/>
                <a:gd name="connsiteX204" fmla="*/ 234624 w 305681"/>
                <a:gd name="connsiteY204" fmla="*/ 21680 h 200798"/>
                <a:gd name="connsiteX205" fmla="*/ 238370 w 305681"/>
                <a:gd name="connsiteY205" fmla="*/ 20205 h 200798"/>
                <a:gd name="connsiteX206" fmla="*/ 241094 w 305681"/>
                <a:gd name="connsiteY206" fmla="*/ 19977 h 200798"/>
                <a:gd name="connsiteX207" fmla="*/ 243819 w 305681"/>
                <a:gd name="connsiteY207" fmla="*/ 20545 h 200798"/>
                <a:gd name="connsiteX208" fmla="*/ 250402 w 305681"/>
                <a:gd name="connsiteY208" fmla="*/ 23837 h 200798"/>
                <a:gd name="connsiteX209" fmla="*/ 254375 w 305681"/>
                <a:gd name="connsiteY209" fmla="*/ 24518 h 200798"/>
                <a:gd name="connsiteX210" fmla="*/ 255397 w 305681"/>
                <a:gd name="connsiteY210" fmla="*/ 25312 h 200798"/>
                <a:gd name="connsiteX211" fmla="*/ 257213 w 305681"/>
                <a:gd name="connsiteY211" fmla="*/ 27583 h 200798"/>
                <a:gd name="connsiteX212" fmla="*/ 257213 w 305681"/>
                <a:gd name="connsiteY212" fmla="*/ 27583 h 200798"/>
                <a:gd name="connsiteX213" fmla="*/ 256986 w 305681"/>
                <a:gd name="connsiteY213" fmla="*/ 24291 h 200798"/>
                <a:gd name="connsiteX214" fmla="*/ 255850 w 305681"/>
                <a:gd name="connsiteY214" fmla="*/ 22134 h 200798"/>
                <a:gd name="connsiteX215" fmla="*/ 253807 w 305681"/>
                <a:gd name="connsiteY215" fmla="*/ 20772 h 200798"/>
                <a:gd name="connsiteX216" fmla="*/ 252672 w 305681"/>
                <a:gd name="connsiteY216" fmla="*/ 17367 h 200798"/>
                <a:gd name="connsiteX217" fmla="*/ 252559 w 305681"/>
                <a:gd name="connsiteY217" fmla="*/ 14870 h 200798"/>
                <a:gd name="connsiteX218" fmla="*/ 252672 w 305681"/>
                <a:gd name="connsiteY218" fmla="*/ 12827 h 200798"/>
                <a:gd name="connsiteX219" fmla="*/ 252672 w 305681"/>
                <a:gd name="connsiteY219" fmla="*/ 12373 h 200798"/>
                <a:gd name="connsiteX220" fmla="*/ 253353 w 305681"/>
                <a:gd name="connsiteY220" fmla="*/ 7945 h 200798"/>
                <a:gd name="connsiteX221" fmla="*/ 253240 w 305681"/>
                <a:gd name="connsiteY221" fmla="*/ 6924 h 200798"/>
                <a:gd name="connsiteX222" fmla="*/ 252786 w 305681"/>
                <a:gd name="connsiteY222" fmla="*/ 6583 h 200798"/>
                <a:gd name="connsiteX223" fmla="*/ 252672 w 305681"/>
                <a:gd name="connsiteY223" fmla="*/ 6243 h 200798"/>
                <a:gd name="connsiteX224" fmla="*/ 253581 w 305681"/>
                <a:gd name="connsiteY224" fmla="*/ 5221 h 200798"/>
                <a:gd name="connsiteX225" fmla="*/ 254148 w 305681"/>
                <a:gd name="connsiteY225" fmla="*/ 4881 h 200798"/>
                <a:gd name="connsiteX226" fmla="*/ 258121 w 305681"/>
                <a:gd name="connsiteY226" fmla="*/ 3859 h 200798"/>
                <a:gd name="connsiteX227" fmla="*/ 258461 w 305681"/>
                <a:gd name="connsiteY227" fmla="*/ 3746 h 200798"/>
                <a:gd name="connsiteX228" fmla="*/ 260504 w 305681"/>
                <a:gd name="connsiteY228" fmla="*/ 2497 h 200798"/>
                <a:gd name="connsiteX229" fmla="*/ 264477 w 305681"/>
                <a:gd name="connsiteY229" fmla="*/ 113 h 200798"/>
                <a:gd name="connsiteX230" fmla="*/ 267996 w 305681"/>
                <a:gd name="connsiteY230" fmla="*/ 1022 h 200798"/>
                <a:gd name="connsiteX231" fmla="*/ 268450 w 305681"/>
                <a:gd name="connsiteY231" fmla="*/ 1135 h 200798"/>
                <a:gd name="connsiteX232" fmla="*/ 272764 w 305681"/>
                <a:gd name="connsiteY232" fmla="*/ 794 h 200798"/>
                <a:gd name="connsiteX233" fmla="*/ 281731 w 305681"/>
                <a:gd name="connsiteY233" fmla="*/ 0 h 200798"/>
                <a:gd name="connsiteX234" fmla="*/ 282753 w 305681"/>
                <a:gd name="connsiteY234" fmla="*/ 567 h 200798"/>
                <a:gd name="connsiteX235" fmla="*/ 284228 w 305681"/>
                <a:gd name="connsiteY235" fmla="*/ 2384 h 200798"/>
                <a:gd name="connsiteX236" fmla="*/ 284682 w 305681"/>
                <a:gd name="connsiteY236" fmla="*/ 2951 h 200798"/>
                <a:gd name="connsiteX237" fmla="*/ 285590 w 305681"/>
                <a:gd name="connsiteY237" fmla="*/ 3405 h 200798"/>
                <a:gd name="connsiteX238" fmla="*/ 287066 w 305681"/>
                <a:gd name="connsiteY238" fmla="*/ 3519 h 200798"/>
                <a:gd name="connsiteX239" fmla="*/ 287520 w 305681"/>
                <a:gd name="connsiteY239" fmla="*/ 4200 h 200798"/>
                <a:gd name="connsiteX240" fmla="*/ 287293 w 305681"/>
                <a:gd name="connsiteY240" fmla="*/ 5448 h 200798"/>
                <a:gd name="connsiteX241" fmla="*/ 286725 w 305681"/>
                <a:gd name="connsiteY241" fmla="*/ 7151 h 200798"/>
                <a:gd name="connsiteX242" fmla="*/ 286044 w 305681"/>
                <a:gd name="connsiteY242" fmla="*/ 8740 h 200798"/>
                <a:gd name="connsiteX243" fmla="*/ 285704 w 305681"/>
                <a:gd name="connsiteY243" fmla="*/ 9421 h 200798"/>
                <a:gd name="connsiteX244" fmla="*/ 284796 w 305681"/>
                <a:gd name="connsiteY244" fmla="*/ 10897 h 200798"/>
                <a:gd name="connsiteX245" fmla="*/ 284568 w 305681"/>
                <a:gd name="connsiteY245" fmla="*/ 11918 h 200798"/>
                <a:gd name="connsiteX246" fmla="*/ 284455 w 305681"/>
                <a:gd name="connsiteY246" fmla="*/ 12486 h 200798"/>
                <a:gd name="connsiteX247" fmla="*/ 284682 w 305681"/>
                <a:gd name="connsiteY247" fmla="*/ 13054 h 200798"/>
                <a:gd name="connsiteX248" fmla="*/ 286044 w 305681"/>
                <a:gd name="connsiteY248" fmla="*/ 17140 h 200798"/>
                <a:gd name="connsiteX249" fmla="*/ 287179 w 305681"/>
                <a:gd name="connsiteY249" fmla="*/ 18502 h 200798"/>
                <a:gd name="connsiteX250" fmla="*/ 287974 w 305681"/>
                <a:gd name="connsiteY250" fmla="*/ 20091 h 200798"/>
                <a:gd name="connsiteX251" fmla="*/ 288882 w 305681"/>
                <a:gd name="connsiteY251" fmla="*/ 21113 h 200798"/>
                <a:gd name="connsiteX252" fmla="*/ 290244 w 305681"/>
                <a:gd name="connsiteY252" fmla="*/ 20886 h 200798"/>
                <a:gd name="connsiteX253" fmla="*/ 290244 w 305681"/>
                <a:gd name="connsiteY253" fmla="*/ 23269 h 200798"/>
                <a:gd name="connsiteX254" fmla="*/ 291039 w 305681"/>
                <a:gd name="connsiteY254" fmla="*/ 23610 h 200798"/>
                <a:gd name="connsiteX255" fmla="*/ 291152 w 305681"/>
                <a:gd name="connsiteY255" fmla="*/ 23610 h 200798"/>
                <a:gd name="connsiteX256" fmla="*/ 291606 w 305681"/>
                <a:gd name="connsiteY256" fmla="*/ 23837 h 200798"/>
                <a:gd name="connsiteX257" fmla="*/ 293422 w 305681"/>
                <a:gd name="connsiteY257" fmla="*/ 23950 h 200798"/>
                <a:gd name="connsiteX258" fmla="*/ 294898 w 305681"/>
                <a:gd name="connsiteY258" fmla="*/ 24972 h 200798"/>
                <a:gd name="connsiteX259" fmla="*/ 295466 w 305681"/>
                <a:gd name="connsiteY259" fmla="*/ 27583 h 200798"/>
                <a:gd name="connsiteX260" fmla="*/ 294671 w 305681"/>
                <a:gd name="connsiteY260" fmla="*/ 28377 h 200798"/>
                <a:gd name="connsiteX261" fmla="*/ 294104 w 305681"/>
                <a:gd name="connsiteY261" fmla="*/ 28945 h 200798"/>
                <a:gd name="connsiteX262" fmla="*/ 292287 w 305681"/>
                <a:gd name="connsiteY262" fmla="*/ 29853 h 200798"/>
                <a:gd name="connsiteX263" fmla="*/ 291379 w 305681"/>
                <a:gd name="connsiteY263" fmla="*/ 31215 h 200798"/>
                <a:gd name="connsiteX264" fmla="*/ 291720 w 305681"/>
                <a:gd name="connsiteY264" fmla="*/ 32123 h 200798"/>
                <a:gd name="connsiteX265" fmla="*/ 292174 w 305681"/>
                <a:gd name="connsiteY265" fmla="*/ 33145 h 200798"/>
                <a:gd name="connsiteX266" fmla="*/ 293990 w 305681"/>
                <a:gd name="connsiteY266" fmla="*/ 34620 h 200798"/>
                <a:gd name="connsiteX267" fmla="*/ 297395 w 305681"/>
                <a:gd name="connsiteY267" fmla="*/ 36663 h 200798"/>
                <a:gd name="connsiteX268" fmla="*/ 301027 w 305681"/>
                <a:gd name="connsiteY268" fmla="*/ 42226 h 200798"/>
                <a:gd name="connsiteX269" fmla="*/ 304319 w 305681"/>
                <a:gd name="connsiteY269" fmla="*/ 45063 h 200798"/>
                <a:gd name="connsiteX270" fmla="*/ 305681 w 305681"/>
                <a:gd name="connsiteY270" fmla="*/ 51079 h 200798"/>
                <a:gd name="connsiteX271" fmla="*/ 303298 w 305681"/>
                <a:gd name="connsiteY271" fmla="*/ 49150 h 200798"/>
                <a:gd name="connsiteX272" fmla="*/ 302390 w 305681"/>
                <a:gd name="connsiteY272" fmla="*/ 48582 h 200798"/>
                <a:gd name="connsiteX273" fmla="*/ 301368 w 305681"/>
                <a:gd name="connsiteY273" fmla="*/ 48355 h 200798"/>
                <a:gd name="connsiteX274" fmla="*/ 299211 w 305681"/>
                <a:gd name="connsiteY274" fmla="*/ 48582 h 200798"/>
                <a:gd name="connsiteX275" fmla="*/ 298417 w 305681"/>
                <a:gd name="connsiteY275" fmla="*/ 48468 h 200798"/>
                <a:gd name="connsiteX276" fmla="*/ 297622 w 305681"/>
                <a:gd name="connsiteY276" fmla="*/ 47901 h 200798"/>
                <a:gd name="connsiteX277" fmla="*/ 296033 w 305681"/>
                <a:gd name="connsiteY277" fmla="*/ 46198 h 200798"/>
                <a:gd name="connsiteX278" fmla="*/ 295125 w 305681"/>
                <a:gd name="connsiteY278" fmla="*/ 45631 h 200798"/>
                <a:gd name="connsiteX279" fmla="*/ 293990 w 305681"/>
                <a:gd name="connsiteY279" fmla="*/ 45517 h 200798"/>
                <a:gd name="connsiteX280" fmla="*/ 292741 w 305681"/>
                <a:gd name="connsiteY280" fmla="*/ 45631 h 200798"/>
                <a:gd name="connsiteX281" fmla="*/ 291493 w 305681"/>
                <a:gd name="connsiteY281" fmla="*/ 45517 h 200798"/>
                <a:gd name="connsiteX282" fmla="*/ 290358 w 305681"/>
                <a:gd name="connsiteY282" fmla="*/ 44609 h 200798"/>
                <a:gd name="connsiteX283" fmla="*/ 289790 w 305681"/>
                <a:gd name="connsiteY283" fmla="*/ 45631 h 200798"/>
                <a:gd name="connsiteX284" fmla="*/ 289790 w 305681"/>
                <a:gd name="connsiteY284" fmla="*/ 45517 h 200798"/>
                <a:gd name="connsiteX285" fmla="*/ 289109 w 305681"/>
                <a:gd name="connsiteY285" fmla="*/ 44496 h 200798"/>
                <a:gd name="connsiteX286" fmla="*/ 288769 w 305681"/>
                <a:gd name="connsiteY286" fmla="*/ 44950 h 200798"/>
                <a:gd name="connsiteX287" fmla="*/ 287747 w 305681"/>
                <a:gd name="connsiteY287" fmla="*/ 46085 h 200798"/>
                <a:gd name="connsiteX288" fmla="*/ 285817 w 305681"/>
                <a:gd name="connsiteY288" fmla="*/ 46766 h 200798"/>
                <a:gd name="connsiteX289" fmla="*/ 284342 w 305681"/>
                <a:gd name="connsiteY289" fmla="*/ 47674 h 200798"/>
                <a:gd name="connsiteX290" fmla="*/ 281277 w 305681"/>
                <a:gd name="connsiteY290" fmla="*/ 48923 h 200798"/>
                <a:gd name="connsiteX291" fmla="*/ 280936 w 305681"/>
                <a:gd name="connsiteY291" fmla="*/ 49263 h 200798"/>
                <a:gd name="connsiteX292" fmla="*/ 278439 w 305681"/>
                <a:gd name="connsiteY292" fmla="*/ 52101 h 200798"/>
                <a:gd name="connsiteX293" fmla="*/ 278326 w 305681"/>
                <a:gd name="connsiteY293" fmla="*/ 53236 h 200798"/>
                <a:gd name="connsiteX294" fmla="*/ 278326 w 305681"/>
                <a:gd name="connsiteY294" fmla="*/ 54144 h 200798"/>
                <a:gd name="connsiteX295" fmla="*/ 278666 w 305681"/>
                <a:gd name="connsiteY295" fmla="*/ 56074 h 200798"/>
                <a:gd name="connsiteX296" fmla="*/ 279801 w 305681"/>
                <a:gd name="connsiteY296" fmla="*/ 59933 h 200798"/>
                <a:gd name="connsiteX297" fmla="*/ 279915 w 305681"/>
                <a:gd name="connsiteY297" fmla="*/ 61068 h 200798"/>
                <a:gd name="connsiteX298" fmla="*/ 279688 w 305681"/>
                <a:gd name="connsiteY298" fmla="*/ 63338 h 200798"/>
                <a:gd name="connsiteX299" fmla="*/ 279915 w 305681"/>
                <a:gd name="connsiteY299" fmla="*/ 64473 h 200798"/>
                <a:gd name="connsiteX300" fmla="*/ 280482 w 305681"/>
                <a:gd name="connsiteY300" fmla="*/ 65154 h 200798"/>
                <a:gd name="connsiteX301" fmla="*/ 282185 w 305681"/>
                <a:gd name="connsiteY301" fmla="*/ 66290 h 200798"/>
                <a:gd name="connsiteX302" fmla="*/ 282639 w 305681"/>
                <a:gd name="connsiteY302" fmla="*/ 66971 h 200798"/>
                <a:gd name="connsiteX303" fmla="*/ 282753 w 305681"/>
                <a:gd name="connsiteY303" fmla="*/ 68219 h 200798"/>
                <a:gd name="connsiteX304" fmla="*/ 282753 w 305681"/>
                <a:gd name="connsiteY304" fmla="*/ 68560 h 200798"/>
                <a:gd name="connsiteX305" fmla="*/ 282298 w 305681"/>
                <a:gd name="connsiteY305" fmla="*/ 69014 h 200798"/>
                <a:gd name="connsiteX306" fmla="*/ 280028 w 305681"/>
                <a:gd name="connsiteY306" fmla="*/ 69014 h 200798"/>
                <a:gd name="connsiteX307" fmla="*/ 276623 w 305681"/>
                <a:gd name="connsiteY307" fmla="*/ 69808 h 200798"/>
                <a:gd name="connsiteX308" fmla="*/ 275828 w 305681"/>
                <a:gd name="connsiteY308" fmla="*/ 69808 h 200798"/>
                <a:gd name="connsiteX309" fmla="*/ 274239 w 305681"/>
                <a:gd name="connsiteY309" fmla="*/ 69468 h 200798"/>
                <a:gd name="connsiteX310" fmla="*/ 272877 w 305681"/>
                <a:gd name="connsiteY310" fmla="*/ 68673 h 200798"/>
                <a:gd name="connsiteX311" fmla="*/ 270493 w 305681"/>
                <a:gd name="connsiteY311" fmla="*/ 66403 h 200798"/>
                <a:gd name="connsiteX312" fmla="*/ 269585 w 305681"/>
                <a:gd name="connsiteY312" fmla="*/ 65949 h 200798"/>
                <a:gd name="connsiteX313" fmla="*/ 268337 w 305681"/>
                <a:gd name="connsiteY313" fmla="*/ 66176 h 200798"/>
                <a:gd name="connsiteX314" fmla="*/ 267542 w 305681"/>
                <a:gd name="connsiteY314" fmla="*/ 67084 h 200798"/>
                <a:gd name="connsiteX315" fmla="*/ 266748 w 305681"/>
                <a:gd name="connsiteY315" fmla="*/ 68106 h 200798"/>
                <a:gd name="connsiteX316" fmla="*/ 265839 w 305681"/>
                <a:gd name="connsiteY316" fmla="*/ 68900 h 200798"/>
                <a:gd name="connsiteX317" fmla="*/ 264704 w 305681"/>
                <a:gd name="connsiteY317" fmla="*/ 69127 h 200798"/>
                <a:gd name="connsiteX318" fmla="*/ 264137 w 305681"/>
                <a:gd name="connsiteY318" fmla="*/ 69014 h 200798"/>
                <a:gd name="connsiteX319" fmla="*/ 261185 w 305681"/>
                <a:gd name="connsiteY319" fmla="*/ 68446 h 200798"/>
                <a:gd name="connsiteX320" fmla="*/ 261185 w 305681"/>
                <a:gd name="connsiteY320" fmla="*/ 70944 h 200798"/>
                <a:gd name="connsiteX321" fmla="*/ 261413 w 305681"/>
                <a:gd name="connsiteY321" fmla="*/ 72987 h 200798"/>
                <a:gd name="connsiteX322" fmla="*/ 261413 w 305681"/>
                <a:gd name="connsiteY322" fmla="*/ 74803 h 200798"/>
                <a:gd name="connsiteX323" fmla="*/ 260732 w 305681"/>
                <a:gd name="connsiteY323" fmla="*/ 76732 h 200798"/>
                <a:gd name="connsiteX324" fmla="*/ 260504 w 305681"/>
                <a:gd name="connsiteY324" fmla="*/ 76960 h 200798"/>
                <a:gd name="connsiteX325" fmla="*/ 259483 w 305681"/>
                <a:gd name="connsiteY325" fmla="*/ 78095 h 200798"/>
                <a:gd name="connsiteX326" fmla="*/ 257553 w 305681"/>
                <a:gd name="connsiteY326" fmla="*/ 79457 h 200798"/>
                <a:gd name="connsiteX327" fmla="*/ 255510 w 305681"/>
                <a:gd name="connsiteY327" fmla="*/ 80478 h 200798"/>
                <a:gd name="connsiteX328" fmla="*/ 255056 w 305681"/>
                <a:gd name="connsiteY328" fmla="*/ 80592 h 200798"/>
                <a:gd name="connsiteX329" fmla="*/ 253921 w 305681"/>
                <a:gd name="connsiteY329" fmla="*/ 80932 h 200798"/>
                <a:gd name="connsiteX330" fmla="*/ 250743 w 305681"/>
                <a:gd name="connsiteY330" fmla="*/ 81500 h 200798"/>
                <a:gd name="connsiteX331" fmla="*/ 247905 w 305681"/>
                <a:gd name="connsiteY331" fmla="*/ 83089 h 200798"/>
                <a:gd name="connsiteX332" fmla="*/ 244500 w 305681"/>
                <a:gd name="connsiteY332" fmla="*/ 85019 h 200798"/>
                <a:gd name="connsiteX333" fmla="*/ 244273 w 305681"/>
                <a:gd name="connsiteY333" fmla="*/ 85019 h 200798"/>
                <a:gd name="connsiteX334" fmla="*/ 244159 w 305681"/>
                <a:gd name="connsiteY334" fmla="*/ 85019 h 200798"/>
                <a:gd name="connsiteX335" fmla="*/ 239732 w 305681"/>
                <a:gd name="connsiteY335" fmla="*/ 85132 h 200798"/>
                <a:gd name="connsiteX336" fmla="*/ 238143 w 305681"/>
                <a:gd name="connsiteY336" fmla="*/ 85473 h 200798"/>
                <a:gd name="connsiteX337" fmla="*/ 236667 w 305681"/>
                <a:gd name="connsiteY337" fmla="*/ 86154 h 200798"/>
                <a:gd name="connsiteX338" fmla="*/ 236327 w 305681"/>
                <a:gd name="connsiteY338" fmla="*/ 86381 h 200798"/>
                <a:gd name="connsiteX339" fmla="*/ 235305 w 305681"/>
                <a:gd name="connsiteY339" fmla="*/ 87175 h 200798"/>
                <a:gd name="connsiteX340" fmla="*/ 233376 w 305681"/>
                <a:gd name="connsiteY340" fmla="*/ 90467 h 200798"/>
                <a:gd name="connsiteX341" fmla="*/ 231560 w 305681"/>
                <a:gd name="connsiteY341" fmla="*/ 91716 h 200798"/>
                <a:gd name="connsiteX342" fmla="*/ 224635 w 305681"/>
                <a:gd name="connsiteY342" fmla="*/ 91148 h 200798"/>
                <a:gd name="connsiteX343" fmla="*/ 223046 w 305681"/>
                <a:gd name="connsiteY343" fmla="*/ 91035 h 200798"/>
                <a:gd name="connsiteX344" fmla="*/ 221003 w 305681"/>
                <a:gd name="connsiteY344" fmla="*/ 92056 h 200798"/>
                <a:gd name="connsiteX345" fmla="*/ 219755 w 305681"/>
                <a:gd name="connsiteY345" fmla="*/ 93759 h 200798"/>
                <a:gd name="connsiteX346" fmla="*/ 219414 w 305681"/>
                <a:gd name="connsiteY346" fmla="*/ 94213 h 200798"/>
                <a:gd name="connsiteX347" fmla="*/ 217598 w 305681"/>
                <a:gd name="connsiteY347" fmla="*/ 97618 h 200798"/>
                <a:gd name="connsiteX348" fmla="*/ 216236 w 305681"/>
                <a:gd name="connsiteY348" fmla="*/ 101591 h 200798"/>
                <a:gd name="connsiteX349" fmla="*/ 216236 w 305681"/>
                <a:gd name="connsiteY349" fmla="*/ 105110 h 200798"/>
                <a:gd name="connsiteX350" fmla="*/ 217598 w 305681"/>
                <a:gd name="connsiteY350" fmla="*/ 108288 h 200798"/>
                <a:gd name="connsiteX351" fmla="*/ 219528 w 305681"/>
                <a:gd name="connsiteY351" fmla="*/ 110331 h 200798"/>
                <a:gd name="connsiteX352" fmla="*/ 220322 w 305681"/>
                <a:gd name="connsiteY352" fmla="*/ 111126 h 200798"/>
                <a:gd name="connsiteX353" fmla="*/ 221457 w 305681"/>
                <a:gd name="connsiteY353" fmla="*/ 111807 h 200798"/>
                <a:gd name="connsiteX354" fmla="*/ 224182 w 305681"/>
                <a:gd name="connsiteY354" fmla="*/ 112942 h 200798"/>
                <a:gd name="connsiteX355" fmla="*/ 225316 w 305681"/>
                <a:gd name="connsiteY355" fmla="*/ 113850 h 200798"/>
                <a:gd name="connsiteX356" fmla="*/ 226225 w 305681"/>
                <a:gd name="connsiteY356" fmla="*/ 115212 h 200798"/>
                <a:gd name="connsiteX357" fmla="*/ 226679 w 305681"/>
                <a:gd name="connsiteY357" fmla="*/ 116007 h 200798"/>
                <a:gd name="connsiteX358" fmla="*/ 226225 w 305681"/>
                <a:gd name="connsiteY358" fmla="*/ 117482 h 200798"/>
                <a:gd name="connsiteX359" fmla="*/ 225089 w 305681"/>
                <a:gd name="connsiteY359" fmla="*/ 119185 h 200798"/>
                <a:gd name="connsiteX360" fmla="*/ 224295 w 305681"/>
                <a:gd name="connsiteY360" fmla="*/ 122023 h 200798"/>
                <a:gd name="connsiteX361" fmla="*/ 224295 w 305681"/>
                <a:gd name="connsiteY361" fmla="*/ 122023 h 200798"/>
                <a:gd name="connsiteX362" fmla="*/ 224408 w 305681"/>
                <a:gd name="connsiteY362" fmla="*/ 124861 h 200798"/>
                <a:gd name="connsiteX363" fmla="*/ 224635 w 305681"/>
                <a:gd name="connsiteY363" fmla="*/ 129174 h 200798"/>
                <a:gd name="connsiteX364" fmla="*/ 224522 w 305681"/>
                <a:gd name="connsiteY364" fmla="*/ 131444 h 200798"/>
                <a:gd name="connsiteX365" fmla="*/ 224068 w 305681"/>
                <a:gd name="connsiteY365" fmla="*/ 133147 h 200798"/>
                <a:gd name="connsiteX366" fmla="*/ 223387 w 305681"/>
                <a:gd name="connsiteY366" fmla="*/ 134736 h 200798"/>
                <a:gd name="connsiteX367" fmla="*/ 223046 w 305681"/>
                <a:gd name="connsiteY367" fmla="*/ 136438 h 200798"/>
                <a:gd name="connsiteX368" fmla="*/ 223501 w 305681"/>
                <a:gd name="connsiteY368" fmla="*/ 138255 h 200798"/>
                <a:gd name="connsiteX369" fmla="*/ 224635 w 305681"/>
                <a:gd name="connsiteY369" fmla="*/ 141092 h 200798"/>
                <a:gd name="connsiteX370" fmla="*/ 224749 w 305681"/>
                <a:gd name="connsiteY370" fmla="*/ 143022 h 200798"/>
                <a:gd name="connsiteX371" fmla="*/ 223727 w 305681"/>
                <a:gd name="connsiteY371" fmla="*/ 144384 h 200798"/>
                <a:gd name="connsiteX372" fmla="*/ 221798 w 305681"/>
                <a:gd name="connsiteY372" fmla="*/ 145406 h 200798"/>
                <a:gd name="connsiteX373" fmla="*/ 219868 w 305681"/>
                <a:gd name="connsiteY373" fmla="*/ 145973 h 200798"/>
                <a:gd name="connsiteX374" fmla="*/ 216122 w 305681"/>
                <a:gd name="connsiteY374" fmla="*/ 146087 h 200798"/>
                <a:gd name="connsiteX375" fmla="*/ 212490 w 305681"/>
                <a:gd name="connsiteY375" fmla="*/ 145519 h 200798"/>
                <a:gd name="connsiteX376" fmla="*/ 209993 w 305681"/>
                <a:gd name="connsiteY376" fmla="*/ 145065 h 200798"/>
                <a:gd name="connsiteX377" fmla="*/ 209085 w 305681"/>
                <a:gd name="connsiteY377" fmla="*/ 145519 h 200798"/>
                <a:gd name="connsiteX378" fmla="*/ 207268 w 305681"/>
                <a:gd name="connsiteY378" fmla="*/ 146995 h 200798"/>
                <a:gd name="connsiteX379" fmla="*/ 206360 w 305681"/>
                <a:gd name="connsiteY379" fmla="*/ 147335 h 200798"/>
                <a:gd name="connsiteX380" fmla="*/ 205225 w 305681"/>
                <a:gd name="connsiteY380" fmla="*/ 147108 h 200798"/>
                <a:gd name="connsiteX381" fmla="*/ 204090 w 305681"/>
                <a:gd name="connsiteY381" fmla="*/ 146768 h 200798"/>
                <a:gd name="connsiteX382" fmla="*/ 202955 w 305681"/>
                <a:gd name="connsiteY382" fmla="*/ 146654 h 200798"/>
                <a:gd name="connsiteX383" fmla="*/ 201933 w 305681"/>
                <a:gd name="connsiteY383" fmla="*/ 147108 h 200798"/>
                <a:gd name="connsiteX384" fmla="*/ 201480 w 305681"/>
                <a:gd name="connsiteY384" fmla="*/ 148357 h 200798"/>
                <a:gd name="connsiteX385" fmla="*/ 201820 w 305681"/>
                <a:gd name="connsiteY385" fmla="*/ 149833 h 200798"/>
                <a:gd name="connsiteX386" fmla="*/ 201933 w 305681"/>
                <a:gd name="connsiteY386" fmla="*/ 151195 h 200798"/>
                <a:gd name="connsiteX387" fmla="*/ 200799 w 305681"/>
                <a:gd name="connsiteY387" fmla="*/ 152103 h 200798"/>
                <a:gd name="connsiteX388" fmla="*/ 200685 w 305681"/>
                <a:gd name="connsiteY388" fmla="*/ 152103 h 200798"/>
                <a:gd name="connsiteX389" fmla="*/ 191150 w 305681"/>
                <a:gd name="connsiteY389" fmla="*/ 155281 h 200798"/>
                <a:gd name="connsiteX390" fmla="*/ 188539 w 305681"/>
                <a:gd name="connsiteY390" fmla="*/ 156189 h 200798"/>
                <a:gd name="connsiteX391" fmla="*/ 184680 w 305681"/>
                <a:gd name="connsiteY391" fmla="*/ 158346 h 200798"/>
                <a:gd name="connsiteX392" fmla="*/ 183885 w 305681"/>
                <a:gd name="connsiteY392" fmla="*/ 159254 h 200798"/>
                <a:gd name="connsiteX393" fmla="*/ 183432 w 305681"/>
                <a:gd name="connsiteY393" fmla="*/ 160616 h 200798"/>
                <a:gd name="connsiteX394" fmla="*/ 183318 w 305681"/>
                <a:gd name="connsiteY394" fmla="*/ 160843 h 200798"/>
                <a:gd name="connsiteX395" fmla="*/ 183545 w 305681"/>
                <a:gd name="connsiteY395" fmla="*/ 161411 h 200798"/>
                <a:gd name="connsiteX396" fmla="*/ 184226 w 305681"/>
                <a:gd name="connsiteY396" fmla="*/ 161751 h 200798"/>
                <a:gd name="connsiteX397" fmla="*/ 185134 w 305681"/>
                <a:gd name="connsiteY397" fmla="*/ 162659 h 200798"/>
                <a:gd name="connsiteX398" fmla="*/ 186042 w 305681"/>
                <a:gd name="connsiteY398" fmla="*/ 164475 h 200798"/>
                <a:gd name="connsiteX399" fmla="*/ 186610 w 305681"/>
                <a:gd name="connsiteY399" fmla="*/ 165156 h 200798"/>
                <a:gd name="connsiteX400" fmla="*/ 187518 w 305681"/>
                <a:gd name="connsiteY400" fmla="*/ 165837 h 200798"/>
                <a:gd name="connsiteX401" fmla="*/ 188767 w 305681"/>
                <a:gd name="connsiteY401" fmla="*/ 166292 h 200798"/>
                <a:gd name="connsiteX402" fmla="*/ 189220 w 305681"/>
                <a:gd name="connsiteY402" fmla="*/ 166065 h 200798"/>
                <a:gd name="connsiteX403" fmla="*/ 189334 w 305681"/>
                <a:gd name="connsiteY403" fmla="*/ 165497 h 200798"/>
                <a:gd name="connsiteX404" fmla="*/ 189788 w 305681"/>
                <a:gd name="connsiteY404" fmla="*/ 165156 h 200798"/>
                <a:gd name="connsiteX405" fmla="*/ 190923 w 305681"/>
                <a:gd name="connsiteY405" fmla="*/ 164816 h 200798"/>
                <a:gd name="connsiteX406" fmla="*/ 191263 w 305681"/>
                <a:gd name="connsiteY406" fmla="*/ 164589 h 200798"/>
                <a:gd name="connsiteX407" fmla="*/ 191604 w 305681"/>
                <a:gd name="connsiteY407" fmla="*/ 164816 h 200798"/>
                <a:gd name="connsiteX408" fmla="*/ 193193 w 305681"/>
                <a:gd name="connsiteY408" fmla="*/ 166632 h 200798"/>
                <a:gd name="connsiteX409" fmla="*/ 193420 w 305681"/>
                <a:gd name="connsiteY409" fmla="*/ 166859 h 200798"/>
                <a:gd name="connsiteX410" fmla="*/ 195009 w 305681"/>
                <a:gd name="connsiteY410" fmla="*/ 169470 h 200798"/>
                <a:gd name="connsiteX411" fmla="*/ 195577 w 305681"/>
                <a:gd name="connsiteY411" fmla="*/ 170718 h 200798"/>
                <a:gd name="connsiteX412" fmla="*/ 193534 w 305681"/>
                <a:gd name="connsiteY412" fmla="*/ 170718 h 200798"/>
                <a:gd name="connsiteX413" fmla="*/ 192172 w 305681"/>
                <a:gd name="connsiteY413" fmla="*/ 171172 h 200798"/>
                <a:gd name="connsiteX414" fmla="*/ 190923 w 305681"/>
                <a:gd name="connsiteY414" fmla="*/ 171853 h 200798"/>
                <a:gd name="connsiteX415" fmla="*/ 188085 w 305681"/>
                <a:gd name="connsiteY415" fmla="*/ 172762 h 200798"/>
                <a:gd name="connsiteX416" fmla="*/ 187518 w 305681"/>
                <a:gd name="connsiteY416" fmla="*/ 173783 h 200798"/>
                <a:gd name="connsiteX417" fmla="*/ 187177 w 305681"/>
                <a:gd name="connsiteY417" fmla="*/ 174918 h 200798"/>
                <a:gd name="connsiteX418" fmla="*/ 186496 w 305681"/>
                <a:gd name="connsiteY418" fmla="*/ 175486 h 200798"/>
                <a:gd name="connsiteX419" fmla="*/ 185247 w 305681"/>
                <a:gd name="connsiteY419" fmla="*/ 176053 h 200798"/>
                <a:gd name="connsiteX420" fmla="*/ 185361 w 305681"/>
                <a:gd name="connsiteY420" fmla="*/ 177188 h 200798"/>
                <a:gd name="connsiteX421" fmla="*/ 186042 w 305681"/>
                <a:gd name="connsiteY421" fmla="*/ 178664 h 200798"/>
                <a:gd name="connsiteX422" fmla="*/ 186610 w 305681"/>
                <a:gd name="connsiteY422" fmla="*/ 180253 h 200798"/>
                <a:gd name="connsiteX423" fmla="*/ 186610 w 305681"/>
                <a:gd name="connsiteY423" fmla="*/ 180367 h 200798"/>
                <a:gd name="connsiteX424" fmla="*/ 187177 w 305681"/>
                <a:gd name="connsiteY424" fmla="*/ 183999 h 200798"/>
                <a:gd name="connsiteX425" fmla="*/ 187972 w 305681"/>
                <a:gd name="connsiteY425" fmla="*/ 186950 h 200798"/>
                <a:gd name="connsiteX426" fmla="*/ 189334 w 305681"/>
                <a:gd name="connsiteY426" fmla="*/ 189334 h 200798"/>
                <a:gd name="connsiteX427" fmla="*/ 194215 w 305681"/>
                <a:gd name="connsiteY427" fmla="*/ 192626 h 200798"/>
                <a:gd name="connsiteX428" fmla="*/ 193307 w 305681"/>
                <a:gd name="connsiteY428" fmla="*/ 193420 h 200798"/>
                <a:gd name="connsiteX429" fmla="*/ 191604 w 305681"/>
                <a:gd name="connsiteY429" fmla="*/ 195804 h 200798"/>
                <a:gd name="connsiteX430" fmla="*/ 190810 w 305681"/>
                <a:gd name="connsiteY430" fmla="*/ 196598 h 200798"/>
                <a:gd name="connsiteX431" fmla="*/ 189675 w 305681"/>
                <a:gd name="connsiteY431" fmla="*/ 196939 h 200798"/>
                <a:gd name="connsiteX432" fmla="*/ 186496 w 305681"/>
                <a:gd name="connsiteY432" fmla="*/ 196826 h 200798"/>
                <a:gd name="connsiteX433" fmla="*/ 181048 w 305681"/>
                <a:gd name="connsiteY433" fmla="*/ 198869 h 200798"/>
                <a:gd name="connsiteX434" fmla="*/ 176962 w 305681"/>
                <a:gd name="connsiteY434" fmla="*/ 200344 h 200798"/>
                <a:gd name="connsiteX435" fmla="*/ 172648 w 305681"/>
                <a:gd name="connsiteY435" fmla="*/ 199777 h 200798"/>
                <a:gd name="connsiteX436" fmla="*/ 165497 w 305681"/>
                <a:gd name="connsiteY436" fmla="*/ 193761 h 200798"/>
                <a:gd name="connsiteX437" fmla="*/ 164475 w 305681"/>
                <a:gd name="connsiteY437" fmla="*/ 192966 h 200798"/>
                <a:gd name="connsiteX438" fmla="*/ 159708 w 305681"/>
                <a:gd name="connsiteY438" fmla="*/ 192853 h 200798"/>
                <a:gd name="connsiteX439" fmla="*/ 158800 w 305681"/>
                <a:gd name="connsiteY439" fmla="*/ 191945 h 200798"/>
                <a:gd name="connsiteX440" fmla="*/ 157665 w 305681"/>
                <a:gd name="connsiteY440" fmla="*/ 191491 h 200798"/>
                <a:gd name="connsiteX441" fmla="*/ 156757 w 305681"/>
                <a:gd name="connsiteY441" fmla="*/ 191377 h 200798"/>
                <a:gd name="connsiteX442" fmla="*/ 155281 w 305681"/>
                <a:gd name="connsiteY442" fmla="*/ 191150 h 200798"/>
                <a:gd name="connsiteX443" fmla="*/ 153579 w 305681"/>
                <a:gd name="connsiteY443" fmla="*/ 189561 h 200798"/>
                <a:gd name="connsiteX444" fmla="*/ 151422 w 305681"/>
                <a:gd name="connsiteY444" fmla="*/ 188085 h 200798"/>
                <a:gd name="connsiteX445" fmla="*/ 149606 w 305681"/>
                <a:gd name="connsiteY445" fmla="*/ 188199 h 200798"/>
                <a:gd name="connsiteX446" fmla="*/ 149265 w 305681"/>
                <a:gd name="connsiteY446" fmla="*/ 191150 h 200798"/>
                <a:gd name="connsiteX447" fmla="*/ 147449 w 305681"/>
                <a:gd name="connsiteY447" fmla="*/ 194328 h 200798"/>
                <a:gd name="connsiteX448" fmla="*/ 143249 w 305681"/>
                <a:gd name="connsiteY448" fmla="*/ 195804 h 200798"/>
                <a:gd name="connsiteX449" fmla="*/ 139163 w 305681"/>
                <a:gd name="connsiteY449" fmla="*/ 194896 h 200798"/>
                <a:gd name="connsiteX450" fmla="*/ 137687 w 305681"/>
                <a:gd name="connsiteY450" fmla="*/ 191037 h 200798"/>
                <a:gd name="connsiteX451" fmla="*/ 137687 w 305681"/>
                <a:gd name="connsiteY451" fmla="*/ 191037 h 200798"/>
                <a:gd name="connsiteX452" fmla="*/ 137687 w 305681"/>
                <a:gd name="connsiteY452" fmla="*/ 191037 h 200798"/>
                <a:gd name="connsiteX453" fmla="*/ 137687 w 305681"/>
                <a:gd name="connsiteY453" fmla="*/ 191037 h 200798"/>
                <a:gd name="connsiteX454" fmla="*/ 128720 w 305681"/>
                <a:gd name="connsiteY454" fmla="*/ 187064 h 200798"/>
                <a:gd name="connsiteX455" fmla="*/ 126790 w 305681"/>
                <a:gd name="connsiteY455" fmla="*/ 185361 h 200798"/>
                <a:gd name="connsiteX456" fmla="*/ 126790 w 305681"/>
                <a:gd name="connsiteY456" fmla="*/ 184680 h 200798"/>
                <a:gd name="connsiteX457" fmla="*/ 127131 w 305681"/>
                <a:gd name="connsiteY457" fmla="*/ 182296 h 200798"/>
                <a:gd name="connsiteX458" fmla="*/ 126904 w 305681"/>
                <a:gd name="connsiteY458" fmla="*/ 181275 h 200798"/>
                <a:gd name="connsiteX459" fmla="*/ 126336 w 305681"/>
                <a:gd name="connsiteY459" fmla="*/ 180480 h 200798"/>
                <a:gd name="connsiteX460" fmla="*/ 126336 w 305681"/>
                <a:gd name="connsiteY460" fmla="*/ 180480 h 200798"/>
                <a:gd name="connsiteX461" fmla="*/ 125769 w 305681"/>
                <a:gd name="connsiteY461" fmla="*/ 180140 h 200798"/>
                <a:gd name="connsiteX462" fmla="*/ 125088 w 305681"/>
                <a:gd name="connsiteY462" fmla="*/ 179799 h 200798"/>
                <a:gd name="connsiteX463" fmla="*/ 121796 w 305681"/>
                <a:gd name="connsiteY463" fmla="*/ 177188 h 200798"/>
                <a:gd name="connsiteX464" fmla="*/ 120547 w 305681"/>
                <a:gd name="connsiteY464" fmla="*/ 175826 h 200798"/>
                <a:gd name="connsiteX465" fmla="*/ 119639 w 305681"/>
                <a:gd name="connsiteY465" fmla="*/ 174124 h 200798"/>
                <a:gd name="connsiteX466" fmla="*/ 119526 w 305681"/>
                <a:gd name="connsiteY466" fmla="*/ 172308 h 200798"/>
                <a:gd name="connsiteX467" fmla="*/ 119639 w 305681"/>
                <a:gd name="connsiteY467" fmla="*/ 169810 h 200798"/>
                <a:gd name="connsiteX468" fmla="*/ 119412 w 305681"/>
                <a:gd name="connsiteY468" fmla="*/ 167654 h 200798"/>
                <a:gd name="connsiteX469" fmla="*/ 118390 w 305681"/>
                <a:gd name="connsiteY469" fmla="*/ 167086 h 200798"/>
                <a:gd name="connsiteX470" fmla="*/ 117255 w 305681"/>
                <a:gd name="connsiteY470" fmla="*/ 167540 h 200798"/>
                <a:gd name="connsiteX471" fmla="*/ 116801 w 305681"/>
                <a:gd name="connsiteY471" fmla="*/ 167767 h 200798"/>
                <a:gd name="connsiteX472" fmla="*/ 116007 w 305681"/>
                <a:gd name="connsiteY472" fmla="*/ 168562 h 200798"/>
                <a:gd name="connsiteX473" fmla="*/ 114758 w 305681"/>
                <a:gd name="connsiteY473" fmla="*/ 171399 h 200798"/>
                <a:gd name="connsiteX474" fmla="*/ 113737 w 305681"/>
                <a:gd name="connsiteY474" fmla="*/ 172875 h 200798"/>
                <a:gd name="connsiteX475" fmla="*/ 111239 w 305681"/>
                <a:gd name="connsiteY475" fmla="*/ 175599 h 200798"/>
                <a:gd name="connsiteX476" fmla="*/ 110331 w 305681"/>
                <a:gd name="connsiteY476" fmla="*/ 176961 h 200798"/>
                <a:gd name="connsiteX477" fmla="*/ 109764 w 305681"/>
                <a:gd name="connsiteY477" fmla="*/ 178778 h 200798"/>
                <a:gd name="connsiteX478" fmla="*/ 109650 w 305681"/>
                <a:gd name="connsiteY478" fmla="*/ 179345 h 200798"/>
                <a:gd name="connsiteX479" fmla="*/ 109310 w 305681"/>
                <a:gd name="connsiteY479" fmla="*/ 182410 h 200798"/>
                <a:gd name="connsiteX480" fmla="*/ 108742 w 305681"/>
                <a:gd name="connsiteY480" fmla="*/ 184340 h 200798"/>
                <a:gd name="connsiteX481" fmla="*/ 107494 w 305681"/>
                <a:gd name="connsiteY481" fmla="*/ 186723 h 200798"/>
                <a:gd name="connsiteX482" fmla="*/ 103748 w 305681"/>
                <a:gd name="connsiteY482" fmla="*/ 189561 h 200798"/>
                <a:gd name="connsiteX483" fmla="*/ 101931 w 305681"/>
                <a:gd name="connsiteY483" fmla="*/ 191263 h 200798"/>
                <a:gd name="connsiteX484" fmla="*/ 98186 w 305681"/>
                <a:gd name="connsiteY484" fmla="*/ 193420 h 200798"/>
                <a:gd name="connsiteX485" fmla="*/ 93759 w 305681"/>
                <a:gd name="connsiteY485" fmla="*/ 193874 h 200798"/>
                <a:gd name="connsiteX486" fmla="*/ 89218 w 305681"/>
                <a:gd name="connsiteY486" fmla="*/ 192966 h 200798"/>
                <a:gd name="connsiteX487" fmla="*/ 85359 w 305681"/>
                <a:gd name="connsiteY487" fmla="*/ 191263 h 200798"/>
                <a:gd name="connsiteX488" fmla="*/ 83202 w 305681"/>
                <a:gd name="connsiteY488" fmla="*/ 190696 h 200798"/>
                <a:gd name="connsiteX489" fmla="*/ 80705 w 305681"/>
                <a:gd name="connsiteY489" fmla="*/ 191377 h 200798"/>
                <a:gd name="connsiteX490" fmla="*/ 76051 w 305681"/>
                <a:gd name="connsiteY490" fmla="*/ 193534 h 200798"/>
                <a:gd name="connsiteX491" fmla="*/ 73554 w 305681"/>
                <a:gd name="connsiteY491" fmla="*/ 193988 h 200798"/>
                <a:gd name="connsiteX492" fmla="*/ 73327 w 305681"/>
                <a:gd name="connsiteY492" fmla="*/ 193988 h 200798"/>
                <a:gd name="connsiteX493" fmla="*/ 73214 w 305681"/>
                <a:gd name="connsiteY493" fmla="*/ 193988 h 200798"/>
                <a:gd name="connsiteX494" fmla="*/ 70944 w 305681"/>
                <a:gd name="connsiteY494" fmla="*/ 193874 h 200798"/>
                <a:gd name="connsiteX495" fmla="*/ 68446 w 305681"/>
                <a:gd name="connsiteY495" fmla="*/ 192966 h 200798"/>
                <a:gd name="connsiteX496" fmla="*/ 66062 w 305681"/>
                <a:gd name="connsiteY496" fmla="*/ 191150 h 200798"/>
                <a:gd name="connsiteX497" fmla="*/ 64814 w 305681"/>
                <a:gd name="connsiteY497" fmla="*/ 189788 h 200798"/>
                <a:gd name="connsiteX498" fmla="*/ 63452 w 305681"/>
                <a:gd name="connsiteY498" fmla="*/ 189107 h 200798"/>
                <a:gd name="connsiteX499" fmla="*/ 60841 w 305681"/>
                <a:gd name="connsiteY499" fmla="*/ 188539 h 200798"/>
                <a:gd name="connsiteX500" fmla="*/ 59365 w 305681"/>
                <a:gd name="connsiteY500" fmla="*/ 188199 h 200798"/>
                <a:gd name="connsiteX501" fmla="*/ 58684 w 305681"/>
                <a:gd name="connsiteY501" fmla="*/ 188653 h 200798"/>
                <a:gd name="connsiteX502" fmla="*/ 58344 w 305681"/>
                <a:gd name="connsiteY502" fmla="*/ 189675 h 200798"/>
                <a:gd name="connsiteX503" fmla="*/ 58344 w 305681"/>
                <a:gd name="connsiteY503" fmla="*/ 191150 h 200798"/>
                <a:gd name="connsiteX504" fmla="*/ 60387 w 305681"/>
                <a:gd name="connsiteY504" fmla="*/ 193647 h 200798"/>
                <a:gd name="connsiteX505" fmla="*/ 59138 w 305681"/>
                <a:gd name="connsiteY505" fmla="*/ 195350 h 200798"/>
                <a:gd name="connsiteX506" fmla="*/ 54598 w 305681"/>
                <a:gd name="connsiteY506" fmla="*/ 197280 h 200798"/>
                <a:gd name="connsiteX507" fmla="*/ 53236 w 305681"/>
                <a:gd name="connsiteY507" fmla="*/ 198642 h 200798"/>
                <a:gd name="connsiteX508" fmla="*/ 52328 w 305681"/>
                <a:gd name="connsiteY508" fmla="*/ 200004 h 200798"/>
                <a:gd name="connsiteX509" fmla="*/ 51306 w 305681"/>
                <a:gd name="connsiteY509" fmla="*/ 200799 h 200798"/>
                <a:gd name="connsiteX510" fmla="*/ 46085 w 305681"/>
                <a:gd name="connsiteY510" fmla="*/ 200004 h 200798"/>
                <a:gd name="connsiteX511" fmla="*/ 44609 w 305681"/>
                <a:gd name="connsiteY511" fmla="*/ 199550 h 200798"/>
                <a:gd name="connsiteX512" fmla="*/ 43360 w 305681"/>
                <a:gd name="connsiteY512" fmla="*/ 198188 h 200798"/>
                <a:gd name="connsiteX513" fmla="*/ 38820 w 305681"/>
                <a:gd name="connsiteY513" fmla="*/ 195236 h 200798"/>
                <a:gd name="connsiteX514" fmla="*/ 29172 w 305681"/>
                <a:gd name="connsiteY514" fmla="*/ 195691 h 200798"/>
                <a:gd name="connsiteX515" fmla="*/ 26221 w 305681"/>
                <a:gd name="connsiteY515" fmla="*/ 195804 h 200798"/>
                <a:gd name="connsiteX516" fmla="*/ 21794 w 305681"/>
                <a:gd name="connsiteY516" fmla="*/ 193193 h 20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</a:cxnLst>
              <a:rect l="l" t="t" r="r" b="b"/>
              <a:pathLst>
                <a:path w="305681" h="200798">
                  <a:moveTo>
                    <a:pt x="21794" y="193193"/>
                  </a:moveTo>
                  <a:lnTo>
                    <a:pt x="22021" y="192626"/>
                  </a:lnTo>
                  <a:lnTo>
                    <a:pt x="21794" y="191491"/>
                  </a:lnTo>
                  <a:lnTo>
                    <a:pt x="22475" y="190015"/>
                  </a:lnTo>
                  <a:lnTo>
                    <a:pt x="22475" y="189107"/>
                  </a:lnTo>
                  <a:lnTo>
                    <a:pt x="21567" y="188880"/>
                  </a:lnTo>
                  <a:lnTo>
                    <a:pt x="20886" y="188312"/>
                  </a:lnTo>
                  <a:lnTo>
                    <a:pt x="20318" y="187404"/>
                  </a:lnTo>
                  <a:lnTo>
                    <a:pt x="19864" y="186156"/>
                  </a:lnTo>
                  <a:lnTo>
                    <a:pt x="21907" y="186610"/>
                  </a:lnTo>
                  <a:lnTo>
                    <a:pt x="30194" y="185361"/>
                  </a:lnTo>
                  <a:lnTo>
                    <a:pt x="37799" y="184226"/>
                  </a:lnTo>
                  <a:lnTo>
                    <a:pt x="37799" y="183318"/>
                  </a:lnTo>
                  <a:lnTo>
                    <a:pt x="36777" y="181842"/>
                  </a:lnTo>
                  <a:lnTo>
                    <a:pt x="35301" y="180253"/>
                  </a:lnTo>
                  <a:lnTo>
                    <a:pt x="33826" y="178550"/>
                  </a:lnTo>
                  <a:lnTo>
                    <a:pt x="38593" y="178097"/>
                  </a:lnTo>
                  <a:lnTo>
                    <a:pt x="42452" y="180140"/>
                  </a:lnTo>
                  <a:lnTo>
                    <a:pt x="46993" y="179686"/>
                  </a:lnTo>
                  <a:lnTo>
                    <a:pt x="48923" y="177302"/>
                  </a:lnTo>
                  <a:lnTo>
                    <a:pt x="50739" y="175032"/>
                  </a:lnTo>
                  <a:lnTo>
                    <a:pt x="51533" y="173215"/>
                  </a:lnTo>
                  <a:lnTo>
                    <a:pt x="51420" y="172989"/>
                  </a:lnTo>
                  <a:lnTo>
                    <a:pt x="51420" y="172875"/>
                  </a:lnTo>
                  <a:lnTo>
                    <a:pt x="50398" y="172989"/>
                  </a:lnTo>
                  <a:lnTo>
                    <a:pt x="48923" y="172194"/>
                  </a:lnTo>
                  <a:lnTo>
                    <a:pt x="47901" y="171059"/>
                  </a:lnTo>
                  <a:lnTo>
                    <a:pt x="40182" y="158005"/>
                  </a:lnTo>
                  <a:lnTo>
                    <a:pt x="33485" y="154941"/>
                  </a:lnTo>
                  <a:lnTo>
                    <a:pt x="32577" y="154260"/>
                  </a:lnTo>
                  <a:lnTo>
                    <a:pt x="28718" y="151308"/>
                  </a:lnTo>
                  <a:lnTo>
                    <a:pt x="27129" y="150854"/>
                  </a:lnTo>
                  <a:lnTo>
                    <a:pt x="23837" y="150400"/>
                  </a:lnTo>
                  <a:lnTo>
                    <a:pt x="21113" y="148925"/>
                  </a:lnTo>
                  <a:lnTo>
                    <a:pt x="20432" y="147563"/>
                  </a:lnTo>
                  <a:lnTo>
                    <a:pt x="19637" y="145973"/>
                  </a:lnTo>
                  <a:lnTo>
                    <a:pt x="19977" y="141206"/>
                  </a:lnTo>
                  <a:lnTo>
                    <a:pt x="22929" y="134622"/>
                  </a:lnTo>
                  <a:lnTo>
                    <a:pt x="23837" y="132693"/>
                  </a:lnTo>
                  <a:lnTo>
                    <a:pt x="24518" y="129968"/>
                  </a:lnTo>
                  <a:lnTo>
                    <a:pt x="25199" y="127131"/>
                  </a:lnTo>
                  <a:lnTo>
                    <a:pt x="23610" y="124520"/>
                  </a:lnTo>
                  <a:lnTo>
                    <a:pt x="23156" y="124633"/>
                  </a:lnTo>
                  <a:lnTo>
                    <a:pt x="20318" y="125314"/>
                  </a:lnTo>
                  <a:lnTo>
                    <a:pt x="17140" y="126790"/>
                  </a:lnTo>
                  <a:lnTo>
                    <a:pt x="14189" y="127017"/>
                  </a:lnTo>
                  <a:lnTo>
                    <a:pt x="11578" y="123952"/>
                  </a:lnTo>
                  <a:lnTo>
                    <a:pt x="11578" y="123839"/>
                  </a:lnTo>
                  <a:lnTo>
                    <a:pt x="11464" y="123725"/>
                  </a:lnTo>
                  <a:lnTo>
                    <a:pt x="11351" y="123612"/>
                  </a:lnTo>
                  <a:lnTo>
                    <a:pt x="11237" y="123499"/>
                  </a:lnTo>
                  <a:lnTo>
                    <a:pt x="10783" y="123158"/>
                  </a:lnTo>
                  <a:lnTo>
                    <a:pt x="9535" y="121682"/>
                  </a:lnTo>
                  <a:lnTo>
                    <a:pt x="11010" y="120320"/>
                  </a:lnTo>
                  <a:lnTo>
                    <a:pt x="11464" y="119979"/>
                  </a:lnTo>
                  <a:lnTo>
                    <a:pt x="12259" y="118958"/>
                  </a:lnTo>
                  <a:lnTo>
                    <a:pt x="12486" y="118050"/>
                  </a:lnTo>
                  <a:lnTo>
                    <a:pt x="12259" y="117142"/>
                  </a:lnTo>
                  <a:lnTo>
                    <a:pt x="11464" y="116347"/>
                  </a:lnTo>
                  <a:lnTo>
                    <a:pt x="13735" y="113396"/>
                  </a:lnTo>
                  <a:lnTo>
                    <a:pt x="15437" y="112148"/>
                  </a:lnTo>
                  <a:lnTo>
                    <a:pt x="24518" y="105223"/>
                  </a:lnTo>
                  <a:lnTo>
                    <a:pt x="27242" y="100115"/>
                  </a:lnTo>
                  <a:lnTo>
                    <a:pt x="26902" y="98753"/>
                  </a:lnTo>
                  <a:lnTo>
                    <a:pt x="26561" y="97505"/>
                  </a:lnTo>
                  <a:lnTo>
                    <a:pt x="25540" y="97278"/>
                  </a:lnTo>
                  <a:lnTo>
                    <a:pt x="24178" y="97051"/>
                  </a:lnTo>
                  <a:lnTo>
                    <a:pt x="21340" y="97391"/>
                  </a:lnTo>
                  <a:lnTo>
                    <a:pt x="18843" y="97051"/>
                  </a:lnTo>
                  <a:lnTo>
                    <a:pt x="15891" y="94099"/>
                  </a:lnTo>
                  <a:lnTo>
                    <a:pt x="14075" y="92851"/>
                  </a:lnTo>
                  <a:lnTo>
                    <a:pt x="11351" y="92283"/>
                  </a:lnTo>
                  <a:lnTo>
                    <a:pt x="9989" y="91489"/>
                  </a:lnTo>
                  <a:lnTo>
                    <a:pt x="7038" y="91262"/>
                  </a:lnTo>
                  <a:lnTo>
                    <a:pt x="5562" y="90694"/>
                  </a:lnTo>
                  <a:lnTo>
                    <a:pt x="6924" y="93191"/>
                  </a:lnTo>
                  <a:lnTo>
                    <a:pt x="4313" y="93645"/>
                  </a:lnTo>
                  <a:lnTo>
                    <a:pt x="3519" y="92397"/>
                  </a:lnTo>
                  <a:lnTo>
                    <a:pt x="3178" y="90467"/>
                  </a:lnTo>
                  <a:lnTo>
                    <a:pt x="1929" y="88651"/>
                  </a:lnTo>
                  <a:lnTo>
                    <a:pt x="1929" y="88651"/>
                  </a:lnTo>
                  <a:lnTo>
                    <a:pt x="1929" y="88651"/>
                  </a:lnTo>
                  <a:lnTo>
                    <a:pt x="1362" y="85132"/>
                  </a:lnTo>
                  <a:lnTo>
                    <a:pt x="794" y="83429"/>
                  </a:lnTo>
                  <a:lnTo>
                    <a:pt x="0" y="82067"/>
                  </a:lnTo>
                  <a:lnTo>
                    <a:pt x="2497" y="80478"/>
                  </a:lnTo>
                  <a:lnTo>
                    <a:pt x="2951" y="79797"/>
                  </a:lnTo>
                  <a:lnTo>
                    <a:pt x="4313" y="77413"/>
                  </a:lnTo>
                  <a:lnTo>
                    <a:pt x="5562" y="74462"/>
                  </a:lnTo>
                  <a:lnTo>
                    <a:pt x="6583" y="73214"/>
                  </a:lnTo>
                  <a:lnTo>
                    <a:pt x="7832" y="73100"/>
                  </a:lnTo>
                  <a:lnTo>
                    <a:pt x="9081" y="72532"/>
                  </a:lnTo>
                  <a:lnTo>
                    <a:pt x="11464" y="70830"/>
                  </a:lnTo>
                  <a:lnTo>
                    <a:pt x="16005" y="68446"/>
                  </a:lnTo>
                  <a:lnTo>
                    <a:pt x="18389" y="65949"/>
                  </a:lnTo>
                  <a:lnTo>
                    <a:pt x="20432" y="62998"/>
                  </a:lnTo>
                  <a:lnTo>
                    <a:pt x="22815" y="60727"/>
                  </a:lnTo>
                  <a:lnTo>
                    <a:pt x="26107" y="60274"/>
                  </a:lnTo>
                  <a:lnTo>
                    <a:pt x="28491" y="60387"/>
                  </a:lnTo>
                  <a:lnTo>
                    <a:pt x="30307" y="59365"/>
                  </a:lnTo>
                  <a:lnTo>
                    <a:pt x="31102" y="57663"/>
                  </a:lnTo>
                  <a:lnTo>
                    <a:pt x="31328" y="57095"/>
                  </a:lnTo>
                  <a:lnTo>
                    <a:pt x="31442" y="53463"/>
                  </a:lnTo>
                  <a:lnTo>
                    <a:pt x="32009" y="52668"/>
                  </a:lnTo>
                  <a:lnTo>
                    <a:pt x="32350" y="51760"/>
                  </a:lnTo>
                  <a:lnTo>
                    <a:pt x="32577" y="50739"/>
                  </a:lnTo>
                  <a:lnTo>
                    <a:pt x="32577" y="49604"/>
                  </a:lnTo>
                  <a:lnTo>
                    <a:pt x="34053" y="49717"/>
                  </a:lnTo>
                  <a:lnTo>
                    <a:pt x="40409" y="51306"/>
                  </a:lnTo>
                  <a:lnTo>
                    <a:pt x="41771" y="51306"/>
                  </a:lnTo>
                  <a:lnTo>
                    <a:pt x="48014" y="50285"/>
                  </a:lnTo>
                  <a:lnTo>
                    <a:pt x="50966" y="50739"/>
                  </a:lnTo>
                  <a:lnTo>
                    <a:pt x="59819" y="54939"/>
                  </a:lnTo>
                  <a:lnTo>
                    <a:pt x="61409" y="55166"/>
                  </a:lnTo>
                  <a:lnTo>
                    <a:pt x="62998" y="54825"/>
                  </a:lnTo>
                  <a:lnTo>
                    <a:pt x="64700" y="54484"/>
                  </a:lnTo>
                  <a:lnTo>
                    <a:pt x="66403" y="54484"/>
                  </a:lnTo>
                  <a:lnTo>
                    <a:pt x="67992" y="54939"/>
                  </a:lnTo>
                  <a:lnTo>
                    <a:pt x="69468" y="55620"/>
                  </a:lnTo>
                  <a:lnTo>
                    <a:pt x="74916" y="60274"/>
                  </a:lnTo>
                  <a:lnTo>
                    <a:pt x="75938" y="60500"/>
                  </a:lnTo>
                  <a:lnTo>
                    <a:pt x="76165" y="60500"/>
                  </a:lnTo>
                  <a:lnTo>
                    <a:pt x="85132" y="60727"/>
                  </a:lnTo>
                  <a:lnTo>
                    <a:pt x="96710" y="61068"/>
                  </a:lnTo>
                  <a:lnTo>
                    <a:pt x="100002" y="60387"/>
                  </a:lnTo>
                  <a:lnTo>
                    <a:pt x="101024" y="60614"/>
                  </a:lnTo>
                  <a:lnTo>
                    <a:pt x="101478" y="61295"/>
                  </a:lnTo>
                  <a:lnTo>
                    <a:pt x="101818" y="62090"/>
                  </a:lnTo>
                  <a:lnTo>
                    <a:pt x="102386" y="62771"/>
                  </a:lnTo>
                  <a:lnTo>
                    <a:pt x="104088" y="63565"/>
                  </a:lnTo>
                  <a:lnTo>
                    <a:pt x="105450" y="64133"/>
                  </a:lnTo>
                  <a:lnTo>
                    <a:pt x="107040" y="64360"/>
                  </a:lnTo>
                  <a:lnTo>
                    <a:pt x="110445" y="63565"/>
                  </a:lnTo>
                  <a:lnTo>
                    <a:pt x="111807" y="65381"/>
                  </a:lnTo>
                  <a:lnTo>
                    <a:pt x="112942" y="67765"/>
                  </a:lnTo>
                  <a:lnTo>
                    <a:pt x="114191" y="69127"/>
                  </a:lnTo>
                  <a:lnTo>
                    <a:pt x="115893" y="68333"/>
                  </a:lnTo>
                  <a:lnTo>
                    <a:pt x="116347" y="67198"/>
                  </a:lnTo>
                  <a:lnTo>
                    <a:pt x="116801" y="65949"/>
                  </a:lnTo>
                  <a:lnTo>
                    <a:pt x="117596" y="63225"/>
                  </a:lnTo>
                  <a:lnTo>
                    <a:pt x="119072" y="61182"/>
                  </a:lnTo>
                  <a:lnTo>
                    <a:pt x="119979" y="60841"/>
                  </a:lnTo>
                  <a:lnTo>
                    <a:pt x="122136" y="60614"/>
                  </a:lnTo>
                  <a:lnTo>
                    <a:pt x="123158" y="60274"/>
                  </a:lnTo>
                  <a:lnTo>
                    <a:pt x="124180" y="59593"/>
                  </a:lnTo>
                  <a:lnTo>
                    <a:pt x="126109" y="57549"/>
                  </a:lnTo>
                  <a:lnTo>
                    <a:pt x="126563" y="57436"/>
                  </a:lnTo>
                  <a:lnTo>
                    <a:pt x="127131" y="57549"/>
                  </a:lnTo>
                  <a:lnTo>
                    <a:pt x="127812" y="57663"/>
                  </a:lnTo>
                  <a:lnTo>
                    <a:pt x="128493" y="55960"/>
                  </a:lnTo>
                  <a:lnTo>
                    <a:pt x="129628" y="54598"/>
                  </a:lnTo>
                  <a:lnTo>
                    <a:pt x="130082" y="53690"/>
                  </a:lnTo>
                  <a:lnTo>
                    <a:pt x="130649" y="53009"/>
                  </a:lnTo>
                  <a:lnTo>
                    <a:pt x="132239" y="52328"/>
                  </a:lnTo>
                  <a:lnTo>
                    <a:pt x="133147" y="52896"/>
                  </a:lnTo>
                  <a:lnTo>
                    <a:pt x="135644" y="52441"/>
                  </a:lnTo>
                  <a:lnTo>
                    <a:pt x="137801" y="51420"/>
                  </a:lnTo>
                  <a:lnTo>
                    <a:pt x="138368" y="50966"/>
                  </a:lnTo>
                  <a:lnTo>
                    <a:pt x="139163" y="49150"/>
                  </a:lnTo>
                  <a:lnTo>
                    <a:pt x="140184" y="46766"/>
                  </a:lnTo>
                  <a:lnTo>
                    <a:pt x="140866" y="44609"/>
                  </a:lnTo>
                  <a:lnTo>
                    <a:pt x="141660" y="42339"/>
                  </a:lnTo>
                  <a:lnTo>
                    <a:pt x="142795" y="39955"/>
                  </a:lnTo>
                  <a:lnTo>
                    <a:pt x="144384" y="37572"/>
                  </a:lnTo>
                  <a:lnTo>
                    <a:pt x="145633" y="37004"/>
                  </a:lnTo>
                  <a:lnTo>
                    <a:pt x="146995" y="37118"/>
                  </a:lnTo>
                  <a:lnTo>
                    <a:pt x="148697" y="36891"/>
                  </a:lnTo>
                  <a:lnTo>
                    <a:pt x="149038" y="36891"/>
                  </a:lnTo>
                  <a:lnTo>
                    <a:pt x="151195" y="35529"/>
                  </a:lnTo>
                  <a:lnTo>
                    <a:pt x="152557" y="34620"/>
                  </a:lnTo>
                  <a:lnTo>
                    <a:pt x="153919" y="34847"/>
                  </a:lnTo>
                  <a:lnTo>
                    <a:pt x="155735" y="37572"/>
                  </a:lnTo>
                  <a:lnTo>
                    <a:pt x="159367" y="32464"/>
                  </a:lnTo>
                  <a:lnTo>
                    <a:pt x="164930" y="30647"/>
                  </a:lnTo>
                  <a:lnTo>
                    <a:pt x="167199" y="30875"/>
                  </a:lnTo>
                  <a:lnTo>
                    <a:pt x="169129" y="31102"/>
                  </a:lnTo>
                  <a:lnTo>
                    <a:pt x="175599" y="31783"/>
                  </a:lnTo>
                  <a:lnTo>
                    <a:pt x="178778" y="32123"/>
                  </a:lnTo>
                  <a:lnTo>
                    <a:pt x="191150" y="31442"/>
                  </a:lnTo>
                  <a:lnTo>
                    <a:pt x="196485" y="31215"/>
                  </a:lnTo>
                  <a:lnTo>
                    <a:pt x="199323" y="32237"/>
                  </a:lnTo>
                  <a:lnTo>
                    <a:pt x="201025" y="33712"/>
                  </a:lnTo>
                  <a:lnTo>
                    <a:pt x="201480" y="34053"/>
                  </a:lnTo>
                  <a:lnTo>
                    <a:pt x="203636" y="35415"/>
                  </a:lnTo>
                  <a:lnTo>
                    <a:pt x="206587" y="34847"/>
                  </a:lnTo>
                  <a:lnTo>
                    <a:pt x="208404" y="33372"/>
                  </a:lnTo>
                  <a:lnTo>
                    <a:pt x="208631" y="32804"/>
                  </a:lnTo>
                  <a:lnTo>
                    <a:pt x="208971" y="32009"/>
                  </a:lnTo>
                  <a:lnTo>
                    <a:pt x="209198" y="30647"/>
                  </a:lnTo>
                  <a:lnTo>
                    <a:pt x="209198" y="30421"/>
                  </a:lnTo>
                  <a:lnTo>
                    <a:pt x="210106" y="28377"/>
                  </a:lnTo>
                  <a:lnTo>
                    <a:pt x="211582" y="27242"/>
                  </a:lnTo>
                  <a:lnTo>
                    <a:pt x="213625" y="26674"/>
                  </a:lnTo>
                  <a:lnTo>
                    <a:pt x="215668" y="26674"/>
                  </a:lnTo>
                  <a:lnTo>
                    <a:pt x="217144" y="27129"/>
                  </a:lnTo>
                  <a:lnTo>
                    <a:pt x="218392" y="26788"/>
                  </a:lnTo>
                  <a:lnTo>
                    <a:pt x="218847" y="26448"/>
                  </a:lnTo>
                  <a:lnTo>
                    <a:pt x="219300" y="26107"/>
                  </a:lnTo>
                  <a:lnTo>
                    <a:pt x="219868" y="24859"/>
                  </a:lnTo>
                  <a:lnTo>
                    <a:pt x="219868" y="23042"/>
                  </a:lnTo>
                  <a:lnTo>
                    <a:pt x="220209" y="20886"/>
                  </a:lnTo>
                  <a:lnTo>
                    <a:pt x="221798" y="21794"/>
                  </a:lnTo>
                  <a:lnTo>
                    <a:pt x="229176" y="22929"/>
                  </a:lnTo>
                  <a:lnTo>
                    <a:pt x="231787" y="22815"/>
                  </a:lnTo>
                  <a:lnTo>
                    <a:pt x="234624" y="21680"/>
                  </a:lnTo>
                  <a:lnTo>
                    <a:pt x="238370" y="20205"/>
                  </a:lnTo>
                  <a:lnTo>
                    <a:pt x="241094" y="19977"/>
                  </a:lnTo>
                  <a:lnTo>
                    <a:pt x="243819" y="20545"/>
                  </a:lnTo>
                  <a:lnTo>
                    <a:pt x="250402" y="23837"/>
                  </a:lnTo>
                  <a:lnTo>
                    <a:pt x="254375" y="24518"/>
                  </a:lnTo>
                  <a:lnTo>
                    <a:pt x="255397" y="25312"/>
                  </a:lnTo>
                  <a:lnTo>
                    <a:pt x="257213" y="27583"/>
                  </a:lnTo>
                  <a:lnTo>
                    <a:pt x="257213" y="27583"/>
                  </a:lnTo>
                  <a:lnTo>
                    <a:pt x="256986" y="24291"/>
                  </a:lnTo>
                  <a:lnTo>
                    <a:pt x="255850" y="22134"/>
                  </a:lnTo>
                  <a:lnTo>
                    <a:pt x="253807" y="20772"/>
                  </a:lnTo>
                  <a:lnTo>
                    <a:pt x="252672" y="17367"/>
                  </a:lnTo>
                  <a:lnTo>
                    <a:pt x="252559" y="14870"/>
                  </a:lnTo>
                  <a:lnTo>
                    <a:pt x="252672" y="12827"/>
                  </a:lnTo>
                  <a:lnTo>
                    <a:pt x="252672" y="12373"/>
                  </a:lnTo>
                  <a:lnTo>
                    <a:pt x="253353" y="7945"/>
                  </a:lnTo>
                  <a:lnTo>
                    <a:pt x="253240" y="6924"/>
                  </a:lnTo>
                  <a:lnTo>
                    <a:pt x="252786" y="6583"/>
                  </a:lnTo>
                  <a:lnTo>
                    <a:pt x="252672" y="6243"/>
                  </a:lnTo>
                  <a:lnTo>
                    <a:pt x="253581" y="5221"/>
                  </a:lnTo>
                  <a:lnTo>
                    <a:pt x="254148" y="4881"/>
                  </a:lnTo>
                  <a:lnTo>
                    <a:pt x="258121" y="3859"/>
                  </a:lnTo>
                  <a:lnTo>
                    <a:pt x="258461" y="3746"/>
                  </a:lnTo>
                  <a:lnTo>
                    <a:pt x="260504" y="2497"/>
                  </a:lnTo>
                  <a:lnTo>
                    <a:pt x="264477" y="113"/>
                  </a:lnTo>
                  <a:lnTo>
                    <a:pt x="267996" y="1022"/>
                  </a:lnTo>
                  <a:lnTo>
                    <a:pt x="268450" y="1135"/>
                  </a:lnTo>
                  <a:lnTo>
                    <a:pt x="272764" y="794"/>
                  </a:lnTo>
                  <a:lnTo>
                    <a:pt x="281731" y="0"/>
                  </a:lnTo>
                  <a:lnTo>
                    <a:pt x="282753" y="567"/>
                  </a:lnTo>
                  <a:lnTo>
                    <a:pt x="284228" y="2384"/>
                  </a:lnTo>
                  <a:lnTo>
                    <a:pt x="284682" y="2951"/>
                  </a:lnTo>
                  <a:lnTo>
                    <a:pt x="285590" y="3405"/>
                  </a:lnTo>
                  <a:lnTo>
                    <a:pt x="287066" y="3519"/>
                  </a:lnTo>
                  <a:lnTo>
                    <a:pt x="287520" y="4200"/>
                  </a:lnTo>
                  <a:lnTo>
                    <a:pt x="287293" y="5448"/>
                  </a:lnTo>
                  <a:lnTo>
                    <a:pt x="286725" y="7151"/>
                  </a:lnTo>
                  <a:lnTo>
                    <a:pt x="286044" y="8740"/>
                  </a:lnTo>
                  <a:lnTo>
                    <a:pt x="285704" y="9421"/>
                  </a:lnTo>
                  <a:lnTo>
                    <a:pt x="284796" y="10897"/>
                  </a:lnTo>
                  <a:lnTo>
                    <a:pt x="284568" y="11918"/>
                  </a:lnTo>
                  <a:lnTo>
                    <a:pt x="284455" y="12486"/>
                  </a:lnTo>
                  <a:lnTo>
                    <a:pt x="284682" y="13054"/>
                  </a:lnTo>
                  <a:lnTo>
                    <a:pt x="286044" y="17140"/>
                  </a:lnTo>
                  <a:lnTo>
                    <a:pt x="287179" y="18502"/>
                  </a:lnTo>
                  <a:lnTo>
                    <a:pt x="287974" y="20091"/>
                  </a:lnTo>
                  <a:lnTo>
                    <a:pt x="288882" y="21113"/>
                  </a:lnTo>
                  <a:lnTo>
                    <a:pt x="290244" y="20886"/>
                  </a:lnTo>
                  <a:lnTo>
                    <a:pt x="290244" y="23269"/>
                  </a:lnTo>
                  <a:lnTo>
                    <a:pt x="291039" y="23610"/>
                  </a:lnTo>
                  <a:lnTo>
                    <a:pt x="291152" y="23610"/>
                  </a:lnTo>
                  <a:lnTo>
                    <a:pt x="291606" y="23837"/>
                  </a:lnTo>
                  <a:lnTo>
                    <a:pt x="293422" y="23950"/>
                  </a:lnTo>
                  <a:lnTo>
                    <a:pt x="294898" y="24972"/>
                  </a:lnTo>
                  <a:lnTo>
                    <a:pt x="295466" y="27583"/>
                  </a:lnTo>
                  <a:lnTo>
                    <a:pt x="294671" y="28377"/>
                  </a:lnTo>
                  <a:lnTo>
                    <a:pt x="294104" y="28945"/>
                  </a:lnTo>
                  <a:lnTo>
                    <a:pt x="292287" y="29853"/>
                  </a:lnTo>
                  <a:lnTo>
                    <a:pt x="291379" y="31215"/>
                  </a:lnTo>
                  <a:lnTo>
                    <a:pt x="291720" y="32123"/>
                  </a:lnTo>
                  <a:lnTo>
                    <a:pt x="292174" y="33145"/>
                  </a:lnTo>
                  <a:lnTo>
                    <a:pt x="293990" y="34620"/>
                  </a:lnTo>
                  <a:lnTo>
                    <a:pt x="297395" y="36663"/>
                  </a:lnTo>
                  <a:lnTo>
                    <a:pt x="301027" y="42226"/>
                  </a:lnTo>
                  <a:lnTo>
                    <a:pt x="304319" y="45063"/>
                  </a:lnTo>
                  <a:lnTo>
                    <a:pt x="305681" y="51079"/>
                  </a:lnTo>
                  <a:lnTo>
                    <a:pt x="303298" y="49150"/>
                  </a:lnTo>
                  <a:lnTo>
                    <a:pt x="302390" y="48582"/>
                  </a:lnTo>
                  <a:lnTo>
                    <a:pt x="301368" y="48355"/>
                  </a:lnTo>
                  <a:lnTo>
                    <a:pt x="299211" y="48582"/>
                  </a:lnTo>
                  <a:lnTo>
                    <a:pt x="298417" y="48468"/>
                  </a:lnTo>
                  <a:lnTo>
                    <a:pt x="297622" y="47901"/>
                  </a:lnTo>
                  <a:lnTo>
                    <a:pt x="296033" y="46198"/>
                  </a:lnTo>
                  <a:lnTo>
                    <a:pt x="295125" y="45631"/>
                  </a:lnTo>
                  <a:lnTo>
                    <a:pt x="293990" y="45517"/>
                  </a:lnTo>
                  <a:lnTo>
                    <a:pt x="292741" y="45631"/>
                  </a:lnTo>
                  <a:lnTo>
                    <a:pt x="291493" y="45517"/>
                  </a:lnTo>
                  <a:lnTo>
                    <a:pt x="290358" y="44609"/>
                  </a:lnTo>
                  <a:lnTo>
                    <a:pt x="289790" y="45631"/>
                  </a:lnTo>
                  <a:lnTo>
                    <a:pt x="289790" y="45517"/>
                  </a:lnTo>
                  <a:lnTo>
                    <a:pt x="289109" y="44496"/>
                  </a:lnTo>
                  <a:lnTo>
                    <a:pt x="288769" y="44950"/>
                  </a:lnTo>
                  <a:lnTo>
                    <a:pt x="287747" y="46085"/>
                  </a:lnTo>
                  <a:lnTo>
                    <a:pt x="285817" y="46766"/>
                  </a:lnTo>
                  <a:lnTo>
                    <a:pt x="284342" y="47674"/>
                  </a:lnTo>
                  <a:lnTo>
                    <a:pt x="281277" y="48923"/>
                  </a:lnTo>
                  <a:lnTo>
                    <a:pt x="280936" y="49263"/>
                  </a:lnTo>
                  <a:lnTo>
                    <a:pt x="278439" y="52101"/>
                  </a:lnTo>
                  <a:lnTo>
                    <a:pt x="278326" y="53236"/>
                  </a:lnTo>
                  <a:lnTo>
                    <a:pt x="278326" y="54144"/>
                  </a:lnTo>
                  <a:lnTo>
                    <a:pt x="278666" y="56074"/>
                  </a:lnTo>
                  <a:lnTo>
                    <a:pt x="279801" y="59933"/>
                  </a:lnTo>
                  <a:lnTo>
                    <a:pt x="279915" y="61068"/>
                  </a:lnTo>
                  <a:lnTo>
                    <a:pt x="279688" y="63338"/>
                  </a:lnTo>
                  <a:lnTo>
                    <a:pt x="279915" y="64473"/>
                  </a:lnTo>
                  <a:lnTo>
                    <a:pt x="280482" y="65154"/>
                  </a:lnTo>
                  <a:lnTo>
                    <a:pt x="282185" y="66290"/>
                  </a:lnTo>
                  <a:lnTo>
                    <a:pt x="282639" y="66971"/>
                  </a:lnTo>
                  <a:lnTo>
                    <a:pt x="282753" y="68219"/>
                  </a:lnTo>
                  <a:lnTo>
                    <a:pt x="282753" y="68560"/>
                  </a:lnTo>
                  <a:lnTo>
                    <a:pt x="282298" y="69014"/>
                  </a:lnTo>
                  <a:lnTo>
                    <a:pt x="280028" y="69014"/>
                  </a:lnTo>
                  <a:lnTo>
                    <a:pt x="276623" y="69808"/>
                  </a:lnTo>
                  <a:lnTo>
                    <a:pt x="275828" y="69808"/>
                  </a:lnTo>
                  <a:lnTo>
                    <a:pt x="274239" y="69468"/>
                  </a:lnTo>
                  <a:lnTo>
                    <a:pt x="272877" y="68673"/>
                  </a:lnTo>
                  <a:lnTo>
                    <a:pt x="270493" y="66403"/>
                  </a:lnTo>
                  <a:lnTo>
                    <a:pt x="269585" y="65949"/>
                  </a:lnTo>
                  <a:lnTo>
                    <a:pt x="268337" y="66176"/>
                  </a:lnTo>
                  <a:lnTo>
                    <a:pt x="267542" y="67084"/>
                  </a:lnTo>
                  <a:lnTo>
                    <a:pt x="266748" y="68106"/>
                  </a:lnTo>
                  <a:lnTo>
                    <a:pt x="265839" y="68900"/>
                  </a:lnTo>
                  <a:lnTo>
                    <a:pt x="264704" y="69127"/>
                  </a:lnTo>
                  <a:lnTo>
                    <a:pt x="264137" y="69014"/>
                  </a:lnTo>
                  <a:lnTo>
                    <a:pt x="261185" y="68446"/>
                  </a:lnTo>
                  <a:lnTo>
                    <a:pt x="261185" y="70944"/>
                  </a:lnTo>
                  <a:lnTo>
                    <a:pt x="261413" y="72987"/>
                  </a:lnTo>
                  <a:lnTo>
                    <a:pt x="261413" y="74803"/>
                  </a:lnTo>
                  <a:lnTo>
                    <a:pt x="260732" y="76732"/>
                  </a:lnTo>
                  <a:lnTo>
                    <a:pt x="260504" y="76960"/>
                  </a:lnTo>
                  <a:lnTo>
                    <a:pt x="259483" y="78095"/>
                  </a:lnTo>
                  <a:lnTo>
                    <a:pt x="257553" y="79457"/>
                  </a:lnTo>
                  <a:lnTo>
                    <a:pt x="255510" y="80478"/>
                  </a:lnTo>
                  <a:lnTo>
                    <a:pt x="255056" y="80592"/>
                  </a:lnTo>
                  <a:lnTo>
                    <a:pt x="253921" y="80932"/>
                  </a:lnTo>
                  <a:lnTo>
                    <a:pt x="250743" y="81500"/>
                  </a:lnTo>
                  <a:lnTo>
                    <a:pt x="247905" y="83089"/>
                  </a:lnTo>
                  <a:lnTo>
                    <a:pt x="244500" y="85019"/>
                  </a:lnTo>
                  <a:lnTo>
                    <a:pt x="244273" y="85019"/>
                  </a:lnTo>
                  <a:lnTo>
                    <a:pt x="244159" y="85019"/>
                  </a:lnTo>
                  <a:lnTo>
                    <a:pt x="239732" y="85132"/>
                  </a:lnTo>
                  <a:lnTo>
                    <a:pt x="238143" y="85473"/>
                  </a:lnTo>
                  <a:lnTo>
                    <a:pt x="236667" y="86154"/>
                  </a:lnTo>
                  <a:lnTo>
                    <a:pt x="236327" y="86381"/>
                  </a:lnTo>
                  <a:lnTo>
                    <a:pt x="235305" y="87175"/>
                  </a:lnTo>
                  <a:lnTo>
                    <a:pt x="233376" y="90467"/>
                  </a:lnTo>
                  <a:lnTo>
                    <a:pt x="231560" y="91716"/>
                  </a:lnTo>
                  <a:lnTo>
                    <a:pt x="224635" y="91148"/>
                  </a:lnTo>
                  <a:lnTo>
                    <a:pt x="223046" y="91035"/>
                  </a:lnTo>
                  <a:lnTo>
                    <a:pt x="221003" y="92056"/>
                  </a:lnTo>
                  <a:lnTo>
                    <a:pt x="219755" y="93759"/>
                  </a:lnTo>
                  <a:lnTo>
                    <a:pt x="219414" y="94213"/>
                  </a:lnTo>
                  <a:lnTo>
                    <a:pt x="217598" y="97618"/>
                  </a:lnTo>
                  <a:lnTo>
                    <a:pt x="216236" y="101591"/>
                  </a:lnTo>
                  <a:lnTo>
                    <a:pt x="216236" y="105110"/>
                  </a:lnTo>
                  <a:lnTo>
                    <a:pt x="217598" y="108288"/>
                  </a:lnTo>
                  <a:lnTo>
                    <a:pt x="219528" y="110331"/>
                  </a:lnTo>
                  <a:lnTo>
                    <a:pt x="220322" y="111126"/>
                  </a:lnTo>
                  <a:lnTo>
                    <a:pt x="221457" y="111807"/>
                  </a:lnTo>
                  <a:lnTo>
                    <a:pt x="224182" y="112942"/>
                  </a:lnTo>
                  <a:lnTo>
                    <a:pt x="225316" y="113850"/>
                  </a:lnTo>
                  <a:lnTo>
                    <a:pt x="226225" y="115212"/>
                  </a:lnTo>
                  <a:lnTo>
                    <a:pt x="226679" y="116007"/>
                  </a:lnTo>
                  <a:lnTo>
                    <a:pt x="226225" y="117482"/>
                  </a:lnTo>
                  <a:lnTo>
                    <a:pt x="225089" y="119185"/>
                  </a:lnTo>
                  <a:lnTo>
                    <a:pt x="224295" y="122023"/>
                  </a:lnTo>
                  <a:lnTo>
                    <a:pt x="224295" y="122023"/>
                  </a:lnTo>
                  <a:lnTo>
                    <a:pt x="224408" y="124861"/>
                  </a:lnTo>
                  <a:lnTo>
                    <a:pt x="224635" y="129174"/>
                  </a:lnTo>
                  <a:lnTo>
                    <a:pt x="224522" y="131444"/>
                  </a:lnTo>
                  <a:lnTo>
                    <a:pt x="224068" y="133147"/>
                  </a:lnTo>
                  <a:lnTo>
                    <a:pt x="223387" y="134736"/>
                  </a:lnTo>
                  <a:lnTo>
                    <a:pt x="223046" y="136438"/>
                  </a:lnTo>
                  <a:lnTo>
                    <a:pt x="223501" y="138255"/>
                  </a:lnTo>
                  <a:lnTo>
                    <a:pt x="224635" y="141092"/>
                  </a:lnTo>
                  <a:lnTo>
                    <a:pt x="224749" y="143022"/>
                  </a:lnTo>
                  <a:lnTo>
                    <a:pt x="223727" y="144384"/>
                  </a:lnTo>
                  <a:lnTo>
                    <a:pt x="221798" y="145406"/>
                  </a:lnTo>
                  <a:lnTo>
                    <a:pt x="219868" y="145973"/>
                  </a:lnTo>
                  <a:lnTo>
                    <a:pt x="216122" y="146087"/>
                  </a:lnTo>
                  <a:lnTo>
                    <a:pt x="212490" y="145519"/>
                  </a:lnTo>
                  <a:lnTo>
                    <a:pt x="209993" y="145065"/>
                  </a:lnTo>
                  <a:lnTo>
                    <a:pt x="209085" y="145519"/>
                  </a:lnTo>
                  <a:lnTo>
                    <a:pt x="207268" y="146995"/>
                  </a:lnTo>
                  <a:lnTo>
                    <a:pt x="206360" y="147335"/>
                  </a:lnTo>
                  <a:lnTo>
                    <a:pt x="205225" y="147108"/>
                  </a:lnTo>
                  <a:lnTo>
                    <a:pt x="204090" y="146768"/>
                  </a:lnTo>
                  <a:lnTo>
                    <a:pt x="202955" y="146654"/>
                  </a:lnTo>
                  <a:lnTo>
                    <a:pt x="201933" y="147108"/>
                  </a:lnTo>
                  <a:lnTo>
                    <a:pt x="201480" y="148357"/>
                  </a:lnTo>
                  <a:lnTo>
                    <a:pt x="201820" y="149833"/>
                  </a:lnTo>
                  <a:lnTo>
                    <a:pt x="201933" y="151195"/>
                  </a:lnTo>
                  <a:lnTo>
                    <a:pt x="200799" y="152103"/>
                  </a:lnTo>
                  <a:lnTo>
                    <a:pt x="200685" y="152103"/>
                  </a:lnTo>
                  <a:lnTo>
                    <a:pt x="191150" y="155281"/>
                  </a:lnTo>
                  <a:lnTo>
                    <a:pt x="188539" y="156189"/>
                  </a:lnTo>
                  <a:lnTo>
                    <a:pt x="184680" y="158346"/>
                  </a:lnTo>
                  <a:lnTo>
                    <a:pt x="183885" y="159254"/>
                  </a:lnTo>
                  <a:lnTo>
                    <a:pt x="183432" y="160616"/>
                  </a:lnTo>
                  <a:lnTo>
                    <a:pt x="183318" y="160843"/>
                  </a:lnTo>
                  <a:lnTo>
                    <a:pt x="183545" y="161411"/>
                  </a:lnTo>
                  <a:lnTo>
                    <a:pt x="184226" y="161751"/>
                  </a:lnTo>
                  <a:lnTo>
                    <a:pt x="185134" y="162659"/>
                  </a:lnTo>
                  <a:lnTo>
                    <a:pt x="186042" y="164475"/>
                  </a:lnTo>
                  <a:lnTo>
                    <a:pt x="186610" y="165156"/>
                  </a:lnTo>
                  <a:lnTo>
                    <a:pt x="187518" y="165837"/>
                  </a:lnTo>
                  <a:lnTo>
                    <a:pt x="188767" y="166292"/>
                  </a:lnTo>
                  <a:lnTo>
                    <a:pt x="189220" y="166065"/>
                  </a:lnTo>
                  <a:lnTo>
                    <a:pt x="189334" y="165497"/>
                  </a:lnTo>
                  <a:lnTo>
                    <a:pt x="189788" y="165156"/>
                  </a:lnTo>
                  <a:lnTo>
                    <a:pt x="190923" y="164816"/>
                  </a:lnTo>
                  <a:lnTo>
                    <a:pt x="191263" y="164589"/>
                  </a:lnTo>
                  <a:lnTo>
                    <a:pt x="191604" y="164816"/>
                  </a:lnTo>
                  <a:lnTo>
                    <a:pt x="193193" y="166632"/>
                  </a:lnTo>
                  <a:lnTo>
                    <a:pt x="193420" y="166859"/>
                  </a:lnTo>
                  <a:lnTo>
                    <a:pt x="195009" y="169470"/>
                  </a:lnTo>
                  <a:lnTo>
                    <a:pt x="195577" y="170718"/>
                  </a:lnTo>
                  <a:lnTo>
                    <a:pt x="193534" y="170718"/>
                  </a:lnTo>
                  <a:lnTo>
                    <a:pt x="192172" y="171172"/>
                  </a:lnTo>
                  <a:lnTo>
                    <a:pt x="190923" y="171853"/>
                  </a:lnTo>
                  <a:lnTo>
                    <a:pt x="188085" y="172762"/>
                  </a:lnTo>
                  <a:lnTo>
                    <a:pt x="187518" y="173783"/>
                  </a:lnTo>
                  <a:lnTo>
                    <a:pt x="187177" y="174918"/>
                  </a:lnTo>
                  <a:lnTo>
                    <a:pt x="186496" y="175486"/>
                  </a:lnTo>
                  <a:lnTo>
                    <a:pt x="185247" y="176053"/>
                  </a:lnTo>
                  <a:lnTo>
                    <a:pt x="185361" y="177188"/>
                  </a:lnTo>
                  <a:lnTo>
                    <a:pt x="186042" y="178664"/>
                  </a:lnTo>
                  <a:lnTo>
                    <a:pt x="186610" y="180253"/>
                  </a:lnTo>
                  <a:lnTo>
                    <a:pt x="186610" y="180367"/>
                  </a:lnTo>
                  <a:lnTo>
                    <a:pt x="187177" y="183999"/>
                  </a:lnTo>
                  <a:lnTo>
                    <a:pt x="187972" y="186950"/>
                  </a:lnTo>
                  <a:lnTo>
                    <a:pt x="189334" y="189334"/>
                  </a:lnTo>
                  <a:lnTo>
                    <a:pt x="194215" y="192626"/>
                  </a:lnTo>
                  <a:lnTo>
                    <a:pt x="193307" y="193420"/>
                  </a:lnTo>
                  <a:lnTo>
                    <a:pt x="191604" y="195804"/>
                  </a:lnTo>
                  <a:lnTo>
                    <a:pt x="190810" y="196598"/>
                  </a:lnTo>
                  <a:lnTo>
                    <a:pt x="189675" y="196939"/>
                  </a:lnTo>
                  <a:lnTo>
                    <a:pt x="186496" y="196826"/>
                  </a:lnTo>
                  <a:lnTo>
                    <a:pt x="181048" y="198869"/>
                  </a:lnTo>
                  <a:lnTo>
                    <a:pt x="176962" y="200344"/>
                  </a:lnTo>
                  <a:lnTo>
                    <a:pt x="172648" y="199777"/>
                  </a:lnTo>
                  <a:lnTo>
                    <a:pt x="165497" y="193761"/>
                  </a:lnTo>
                  <a:lnTo>
                    <a:pt x="164475" y="192966"/>
                  </a:lnTo>
                  <a:lnTo>
                    <a:pt x="159708" y="192853"/>
                  </a:lnTo>
                  <a:lnTo>
                    <a:pt x="158800" y="191945"/>
                  </a:lnTo>
                  <a:lnTo>
                    <a:pt x="157665" y="191491"/>
                  </a:lnTo>
                  <a:lnTo>
                    <a:pt x="156757" y="191377"/>
                  </a:lnTo>
                  <a:lnTo>
                    <a:pt x="155281" y="191150"/>
                  </a:lnTo>
                  <a:lnTo>
                    <a:pt x="153579" y="189561"/>
                  </a:lnTo>
                  <a:lnTo>
                    <a:pt x="151422" y="188085"/>
                  </a:lnTo>
                  <a:lnTo>
                    <a:pt x="149606" y="188199"/>
                  </a:lnTo>
                  <a:lnTo>
                    <a:pt x="149265" y="191150"/>
                  </a:lnTo>
                  <a:lnTo>
                    <a:pt x="147449" y="194328"/>
                  </a:lnTo>
                  <a:lnTo>
                    <a:pt x="143249" y="195804"/>
                  </a:lnTo>
                  <a:lnTo>
                    <a:pt x="139163" y="194896"/>
                  </a:lnTo>
                  <a:lnTo>
                    <a:pt x="137687" y="191037"/>
                  </a:lnTo>
                  <a:lnTo>
                    <a:pt x="137687" y="191037"/>
                  </a:lnTo>
                  <a:lnTo>
                    <a:pt x="137687" y="191037"/>
                  </a:lnTo>
                  <a:lnTo>
                    <a:pt x="137687" y="191037"/>
                  </a:lnTo>
                  <a:lnTo>
                    <a:pt x="128720" y="187064"/>
                  </a:lnTo>
                  <a:lnTo>
                    <a:pt x="126790" y="185361"/>
                  </a:lnTo>
                  <a:lnTo>
                    <a:pt x="126790" y="184680"/>
                  </a:lnTo>
                  <a:lnTo>
                    <a:pt x="127131" y="182296"/>
                  </a:lnTo>
                  <a:lnTo>
                    <a:pt x="126904" y="181275"/>
                  </a:lnTo>
                  <a:lnTo>
                    <a:pt x="126336" y="180480"/>
                  </a:lnTo>
                  <a:lnTo>
                    <a:pt x="126336" y="180480"/>
                  </a:lnTo>
                  <a:lnTo>
                    <a:pt x="125769" y="180140"/>
                  </a:lnTo>
                  <a:lnTo>
                    <a:pt x="125088" y="179799"/>
                  </a:lnTo>
                  <a:lnTo>
                    <a:pt x="121796" y="177188"/>
                  </a:lnTo>
                  <a:lnTo>
                    <a:pt x="120547" y="175826"/>
                  </a:lnTo>
                  <a:lnTo>
                    <a:pt x="119639" y="174124"/>
                  </a:lnTo>
                  <a:lnTo>
                    <a:pt x="119526" y="172308"/>
                  </a:lnTo>
                  <a:lnTo>
                    <a:pt x="119639" y="169810"/>
                  </a:lnTo>
                  <a:lnTo>
                    <a:pt x="119412" y="167654"/>
                  </a:lnTo>
                  <a:lnTo>
                    <a:pt x="118390" y="167086"/>
                  </a:lnTo>
                  <a:lnTo>
                    <a:pt x="117255" y="167540"/>
                  </a:lnTo>
                  <a:lnTo>
                    <a:pt x="116801" y="167767"/>
                  </a:lnTo>
                  <a:lnTo>
                    <a:pt x="116007" y="168562"/>
                  </a:lnTo>
                  <a:lnTo>
                    <a:pt x="114758" y="171399"/>
                  </a:lnTo>
                  <a:lnTo>
                    <a:pt x="113737" y="172875"/>
                  </a:lnTo>
                  <a:lnTo>
                    <a:pt x="111239" y="175599"/>
                  </a:lnTo>
                  <a:lnTo>
                    <a:pt x="110331" y="176961"/>
                  </a:lnTo>
                  <a:lnTo>
                    <a:pt x="109764" y="178778"/>
                  </a:lnTo>
                  <a:lnTo>
                    <a:pt x="109650" y="179345"/>
                  </a:lnTo>
                  <a:lnTo>
                    <a:pt x="109310" y="182410"/>
                  </a:lnTo>
                  <a:lnTo>
                    <a:pt x="108742" y="184340"/>
                  </a:lnTo>
                  <a:lnTo>
                    <a:pt x="107494" y="186723"/>
                  </a:lnTo>
                  <a:lnTo>
                    <a:pt x="103748" y="189561"/>
                  </a:lnTo>
                  <a:lnTo>
                    <a:pt x="101931" y="191263"/>
                  </a:lnTo>
                  <a:lnTo>
                    <a:pt x="98186" y="193420"/>
                  </a:lnTo>
                  <a:lnTo>
                    <a:pt x="93759" y="193874"/>
                  </a:lnTo>
                  <a:lnTo>
                    <a:pt x="89218" y="192966"/>
                  </a:lnTo>
                  <a:lnTo>
                    <a:pt x="85359" y="191263"/>
                  </a:lnTo>
                  <a:lnTo>
                    <a:pt x="83202" y="190696"/>
                  </a:lnTo>
                  <a:lnTo>
                    <a:pt x="80705" y="191377"/>
                  </a:lnTo>
                  <a:lnTo>
                    <a:pt x="76051" y="193534"/>
                  </a:lnTo>
                  <a:lnTo>
                    <a:pt x="73554" y="193988"/>
                  </a:lnTo>
                  <a:lnTo>
                    <a:pt x="73327" y="193988"/>
                  </a:lnTo>
                  <a:lnTo>
                    <a:pt x="73214" y="193988"/>
                  </a:lnTo>
                  <a:lnTo>
                    <a:pt x="70944" y="193874"/>
                  </a:lnTo>
                  <a:lnTo>
                    <a:pt x="68446" y="192966"/>
                  </a:lnTo>
                  <a:lnTo>
                    <a:pt x="66062" y="191150"/>
                  </a:lnTo>
                  <a:lnTo>
                    <a:pt x="64814" y="189788"/>
                  </a:lnTo>
                  <a:lnTo>
                    <a:pt x="63452" y="189107"/>
                  </a:lnTo>
                  <a:lnTo>
                    <a:pt x="60841" y="188539"/>
                  </a:lnTo>
                  <a:lnTo>
                    <a:pt x="59365" y="188199"/>
                  </a:lnTo>
                  <a:lnTo>
                    <a:pt x="58684" y="188653"/>
                  </a:lnTo>
                  <a:lnTo>
                    <a:pt x="58344" y="189675"/>
                  </a:lnTo>
                  <a:lnTo>
                    <a:pt x="58344" y="191150"/>
                  </a:lnTo>
                  <a:lnTo>
                    <a:pt x="60387" y="193647"/>
                  </a:lnTo>
                  <a:lnTo>
                    <a:pt x="59138" y="195350"/>
                  </a:lnTo>
                  <a:lnTo>
                    <a:pt x="54598" y="197280"/>
                  </a:lnTo>
                  <a:lnTo>
                    <a:pt x="53236" y="198642"/>
                  </a:lnTo>
                  <a:lnTo>
                    <a:pt x="52328" y="200004"/>
                  </a:lnTo>
                  <a:lnTo>
                    <a:pt x="51306" y="200799"/>
                  </a:lnTo>
                  <a:lnTo>
                    <a:pt x="46085" y="200004"/>
                  </a:lnTo>
                  <a:lnTo>
                    <a:pt x="44609" y="199550"/>
                  </a:lnTo>
                  <a:lnTo>
                    <a:pt x="43360" y="198188"/>
                  </a:lnTo>
                  <a:lnTo>
                    <a:pt x="38820" y="195236"/>
                  </a:lnTo>
                  <a:lnTo>
                    <a:pt x="29172" y="195691"/>
                  </a:lnTo>
                  <a:lnTo>
                    <a:pt x="26221" y="195804"/>
                  </a:lnTo>
                  <a:lnTo>
                    <a:pt x="21794" y="193193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120">
              <a:extLst>
                <a:ext uri="{FF2B5EF4-FFF2-40B4-BE49-F238E27FC236}">
                  <a16:creationId xmlns:a16="http://schemas.microsoft.com/office/drawing/2014/main" id="{37611932-A013-4983-822A-8DD6CB217EE4}"/>
                </a:ext>
              </a:extLst>
            </p:cNvPr>
            <p:cNvSpPr/>
            <p:nvPr/>
          </p:nvSpPr>
          <p:spPr>
            <a:xfrm>
              <a:off x="8876733" y="5560081"/>
              <a:ext cx="546421" cy="353410"/>
            </a:xfrm>
            <a:custGeom>
              <a:avLst/>
              <a:gdLst>
                <a:gd name="connsiteX0" fmla="*/ 386727 w 606708"/>
                <a:gd name="connsiteY0" fmla="*/ 331107 h 392402"/>
                <a:gd name="connsiteX1" fmla="*/ 382981 w 606708"/>
                <a:gd name="connsiteY1" fmla="*/ 331448 h 392402"/>
                <a:gd name="connsiteX2" fmla="*/ 380938 w 606708"/>
                <a:gd name="connsiteY2" fmla="*/ 330881 h 392402"/>
                <a:gd name="connsiteX3" fmla="*/ 379690 w 606708"/>
                <a:gd name="connsiteY3" fmla="*/ 329859 h 392402"/>
                <a:gd name="connsiteX4" fmla="*/ 377079 w 606708"/>
                <a:gd name="connsiteY4" fmla="*/ 326908 h 392402"/>
                <a:gd name="connsiteX5" fmla="*/ 376284 w 606708"/>
                <a:gd name="connsiteY5" fmla="*/ 326454 h 392402"/>
                <a:gd name="connsiteX6" fmla="*/ 374922 w 606708"/>
                <a:gd name="connsiteY6" fmla="*/ 326340 h 392402"/>
                <a:gd name="connsiteX7" fmla="*/ 372766 w 606708"/>
                <a:gd name="connsiteY7" fmla="*/ 328383 h 392402"/>
                <a:gd name="connsiteX8" fmla="*/ 367431 w 606708"/>
                <a:gd name="connsiteY8" fmla="*/ 328497 h 392402"/>
                <a:gd name="connsiteX9" fmla="*/ 364820 w 606708"/>
                <a:gd name="connsiteY9" fmla="*/ 329178 h 392402"/>
                <a:gd name="connsiteX10" fmla="*/ 362209 w 606708"/>
                <a:gd name="connsiteY10" fmla="*/ 331335 h 392402"/>
                <a:gd name="connsiteX11" fmla="*/ 361528 w 606708"/>
                <a:gd name="connsiteY11" fmla="*/ 331675 h 392402"/>
                <a:gd name="connsiteX12" fmla="*/ 360847 w 606708"/>
                <a:gd name="connsiteY12" fmla="*/ 331675 h 392402"/>
                <a:gd name="connsiteX13" fmla="*/ 360166 w 606708"/>
                <a:gd name="connsiteY13" fmla="*/ 331902 h 392402"/>
                <a:gd name="connsiteX14" fmla="*/ 359485 w 606708"/>
                <a:gd name="connsiteY14" fmla="*/ 332697 h 392402"/>
                <a:gd name="connsiteX15" fmla="*/ 358917 w 606708"/>
                <a:gd name="connsiteY15" fmla="*/ 334286 h 392402"/>
                <a:gd name="connsiteX16" fmla="*/ 358804 w 606708"/>
                <a:gd name="connsiteY16" fmla="*/ 336216 h 392402"/>
                <a:gd name="connsiteX17" fmla="*/ 359031 w 606708"/>
                <a:gd name="connsiteY17" fmla="*/ 338032 h 392402"/>
                <a:gd name="connsiteX18" fmla="*/ 359485 w 606708"/>
                <a:gd name="connsiteY18" fmla="*/ 339507 h 392402"/>
                <a:gd name="connsiteX19" fmla="*/ 359939 w 606708"/>
                <a:gd name="connsiteY19" fmla="*/ 340188 h 392402"/>
                <a:gd name="connsiteX20" fmla="*/ 360620 w 606708"/>
                <a:gd name="connsiteY20" fmla="*/ 341210 h 392402"/>
                <a:gd name="connsiteX21" fmla="*/ 361982 w 606708"/>
                <a:gd name="connsiteY21" fmla="*/ 341891 h 392402"/>
                <a:gd name="connsiteX22" fmla="*/ 363344 w 606708"/>
                <a:gd name="connsiteY22" fmla="*/ 342118 h 392402"/>
                <a:gd name="connsiteX23" fmla="*/ 364479 w 606708"/>
                <a:gd name="connsiteY23" fmla="*/ 342686 h 392402"/>
                <a:gd name="connsiteX24" fmla="*/ 365274 w 606708"/>
                <a:gd name="connsiteY24" fmla="*/ 343707 h 392402"/>
                <a:gd name="connsiteX25" fmla="*/ 365841 w 606708"/>
                <a:gd name="connsiteY25" fmla="*/ 344842 h 392402"/>
                <a:gd name="connsiteX26" fmla="*/ 366750 w 606708"/>
                <a:gd name="connsiteY26" fmla="*/ 348134 h 392402"/>
                <a:gd name="connsiteX27" fmla="*/ 366863 w 606708"/>
                <a:gd name="connsiteY27" fmla="*/ 349155 h 392402"/>
                <a:gd name="connsiteX28" fmla="*/ 366750 w 606708"/>
                <a:gd name="connsiteY28" fmla="*/ 351199 h 392402"/>
                <a:gd name="connsiteX29" fmla="*/ 366977 w 606708"/>
                <a:gd name="connsiteY29" fmla="*/ 352107 h 392402"/>
                <a:gd name="connsiteX30" fmla="*/ 367544 w 606708"/>
                <a:gd name="connsiteY30" fmla="*/ 352561 h 392402"/>
                <a:gd name="connsiteX31" fmla="*/ 369020 w 606708"/>
                <a:gd name="connsiteY31" fmla="*/ 352788 h 392402"/>
                <a:gd name="connsiteX32" fmla="*/ 369587 w 606708"/>
                <a:gd name="connsiteY32" fmla="*/ 353356 h 392402"/>
                <a:gd name="connsiteX33" fmla="*/ 370042 w 606708"/>
                <a:gd name="connsiteY33" fmla="*/ 355058 h 392402"/>
                <a:gd name="connsiteX34" fmla="*/ 370155 w 606708"/>
                <a:gd name="connsiteY34" fmla="*/ 356534 h 392402"/>
                <a:gd name="connsiteX35" fmla="*/ 370042 w 606708"/>
                <a:gd name="connsiteY35" fmla="*/ 358009 h 392402"/>
                <a:gd name="connsiteX36" fmla="*/ 369701 w 606708"/>
                <a:gd name="connsiteY36" fmla="*/ 359598 h 392402"/>
                <a:gd name="connsiteX37" fmla="*/ 368566 w 606708"/>
                <a:gd name="connsiteY37" fmla="*/ 360734 h 392402"/>
                <a:gd name="connsiteX38" fmla="*/ 368339 w 606708"/>
                <a:gd name="connsiteY38" fmla="*/ 361642 h 392402"/>
                <a:gd name="connsiteX39" fmla="*/ 369360 w 606708"/>
                <a:gd name="connsiteY39" fmla="*/ 363912 h 392402"/>
                <a:gd name="connsiteX40" fmla="*/ 369814 w 606708"/>
                <a:gd name="connsiteY40" fmla="*/ 364479 h 392402"/>
                <a:gd name="connsiteX41" fmla="*/ 371176 w 606708"/>
                <a:gd name="connsiteY41" fmla="*/ 365728 h 392402"/>
                <a:gd name="connsiteX42" fmla="*/ 371517 w 606708"/>
                <a:gd name="connsiteY42" fmla="*/ 366522 h 392402"/>
                <a:gd name="connsiteX43" fmla="*/ 371290 w 606708"/>
                <a:gd name="connsiteY43" fmla="*/ 367544 h 392402"/>
                <a:gd name="connsiteX44" fmla="*/ 370836 w 606708"/>
                <a:gd name="connsiteY44" fmla="*/ 367885 h 392402"/>
                <a:gd name="connsiteX45" fmla="*/ 370268 w 606708"/>
                <a:gd name="connsiteY45" fmla="*/ 368112 h 392402"/>
                <a:gd name="connsiteX46" fmla="*/ 369701 w 606708"/>
                <a:gd name="connsiteY46" fmla="*/ 368906 h 392402"/>
                <a:gd name="connsiteX47" fmla="*/ 368566 w 606708"/>
                <a:gd name="connsiteY47" fmla="*/ 372085 h 392402"/>
                <a:gd name="connsiteX48" fmla="*/ 367090 w 606708"/>
                <a:gd name="connsiteY48" fmla="*/ 375376 h 392402"/>
                <a:gd name="connsiteX49" fmla="*/ 365955 w 606708"/>
                <a:gd name="connsiteY49" fmla="*/ 377193 h 392402"/>
                <a:gd name="connsiteX50" fmla="*/ 365388 w 606708"/>
                <a:gd name="connsiteY50" fmla="*/ 377533 h 392402"/>
                <a:gd name="connsiteX51" fmla="*/ 364707 w 606708"/>
                <a:gd name="connsiteY51" fmla="*/ 377306 h 392402"/>
                <a:gd name="connsiteX52" fmla="*/ 356420 w 606708"/>
                <a:gd name="connsiteY52" fmla="*/ 379236 h 392402"/>
                <a:gd name="connsiteX53" fmla="*/ 355171 w 606708"/>
                <a:gd name="connsiteY53" fmla="*/ 379917 h 392402"/>
                <a:gd name="connsiteX54" fmla="*/ 352561 w 606708"/>
                <a:gd name="connsiteY54" fmla="*/ 381619 h 392402"/>
                <a:gd name="connsiteX55" fmla="*/ 350404 w 606708"/>
                <a:gd name="connsiteY55" fmla="*/ 382641 h 392402"/>
                <a:gd name="connsiteX56" fmla="*/ 349383 w 606708"/>
                <a:gd name="connsiteY56" fmla="*/ 382755 h 392402"/>
                <a:gd name="connsiteX57" fmla="*/ 348134 w 606708"/>
                <a:gd name="connsiteY57" fmla="*/ 382527 h 392402"/>
                <a:gd name="connsiteX58" fmla="*/ 346772 w 606708"/>
                <a:gd name="connsiteY58" fmla="*/ 382527 h 392402"/>
                <a:gd name="connsiteX59" fmla="*/ 344388 w 606708"/>
                <a:gd name="connsiteY59" fmla="*/ 383776 h 392402"/>
                <a:gd name="connsiteX60" fmla="*/ 343026 w 606708"/>
                <a:gd name="connsiteY60" fmla="*/ 384117 h 392402"/>
                <a:gd name="connsiteX61" fmla="*/ 341096 w 606708"/>
                <a:gd name="connsiteY61" fmla="*/ 383322 h 392402"/>
                <a:gd name="connsiteX62" fmla="*/ 338259 w 606708"/>
                <a:gd name="connsiteY62" fmla="*/ 380144 h 392402"/>
                <a:gd name="connsiteX63" fmla="*/ 336102 w 606708"/>
                <a:gd name="connsiteY63" fmla="*/ 379349 h 392402"/>
                <a:gd name="connsiteX64" fmla="*/ 335080 w 606708"/>
                <a:gd name="connsiteY64" fmla="*/ 379690 h 392402"/>
                <a:gd name="connsiteX65" fmla="*/ 331448 w 606708"/>
                <a:gd name="connsiteY65" fmla="*/ 382187 h 392402"/>
                <a:gd name="connsiteX66" fmla="*/ 328043 w 606708"/>
                <a:gd name="connsiteY66" fmla="*/ 382414 h 392402"/>
                <a:gd name="connsiteX67" fmla="*/ 326908 w 606708"/>
                <a:gd name="connsiteY67" fmla="*/ 382755 h 392402"/>
                <a:gd name="connsiteX68" fmla="*/ 325659 w 606708"/>
                <a:gd name="connsiteY68" fmla="*/ 383663 h 392402"/>
                <a:gd name="connsiteX69" fmla="*/ 324978 w 606708"/>
                <a:gd name="connsiteY69" fmla="*/ 384344 h 392402"/>
                <a:gd name="connsiteX70" fmla="*/ 324297 w 606708"/>
                <a:gd name="connsiteY70" fmla="*/ 384798 h 392402"/>
                <a:gd name="connsiteX71" fmla="*/ 323162 w 606708"/>
                <a:gd name="connsiteY71" fmla="*/ 384911 h 392402"/>
                <a:gd name="connsiteX72" fmla="*/ 322254 w 606708"/>
                <a:gd name="connsiteY72" fmla="*/ 384684 h 392402"/>
                <a:gd name="connsiteX73" fmla="*/ 320211 w 606708"/>
                <a:gd name="connsiteY73" fmla="*/ 383436 h 392402"/>
                <a:gd name="connsiteX74" fmla="*/ 319303 w 606708"/>
                <a:gd name="connsiteY74" fmla="*/ 383095 h 392402"/>
                <a:gd name="connsiteX75" fmla="*/ 310789 w 606708"/>
                <a:gd name="connsiteY75" fmla="*/ 382527 h 392402"/>
                <a:gd name="connsiteX76" fmla="*/ 309427 w 606708"/>
                <a:gd name="connsiteY76" fmla="*/ 382982 h 392402"/>
                <a:gd name="connsiteX77" fmla="*/ 308633 w 606708"/>
                <a:gd name="connsiteY77" fmla="*/ 384230 h 392402"/>
                <a:gd name="connsiteX78" fmla="*/ 307952 w 606708"/>
                <a:gd name="connsiteY78" fmla="*/ 385706 h 392402"/>
                <a:gd name="connsiteX79" fmla="*/ 307043 w 606708"/>
                <a:gd name="connsiteY79" fmla="*/ 386727 h 392402"/>
                <a:gd name="connsiteX80" fmla="*/ 306136 w 606708"/>
                <a:gd name="connsiteY80" fmla="*/ 387068 h 392402"/>
                <a:gd name="connsiteX81" fmla="*/ 305341 w 606708"/>
                <a:gd name="connsiteY81" fmla="*/ 386954 h 392402"/>
                <a:gd name="connsiteX82" fmla="*/ 304546 w 606708"/>
                <a:gd name="connsiteY82" fmla="*/ 386727 h 392402"/>
                <a:gd name="connsiteX83" fmla="*/ 303525 w 606708"/>
                <a:gd name="connsiteY83" fmla="*/ 386613 h 392402"/>
                <a:gd name="connsiteX84" fmla="*/ 301027 w 606708"/>
                <a:gd name="connsiteY84" fmla="*/ 387068 h 392402"/>
                <a:gd name="connsiteX85" fmla="*/ 284796 w 606708"/>
                <a:gd name="connsiteY85" fmla="*/ 392289 h 392402"/>
                <a:gd name="connsiteX86" fmla="*/ 282525 w 606708"/>
                <a:gd name="connsiteY86" fmla="*/ 392403 h 392402"/>
                <a:gd name="connsiteX87" fmla="*/ 280255 w 606708"/>
                <a:gd name="connsiteY87" fmla="*/ 392062 h 392402"/>
                <a:gd name="connsiteX88" fmla="*/ 278326 w 606708"/>
                <a:gd name="connsiteY88" fmla="*/ 390927 h 392402"/>
                <a:gd name="connsiteX89" fmla="*/ 274239 w 606708"/>
                <a:gd name="connsiteY89" fmla="*/ 385251 h 392402"/>
                <a:gd name="connsiteX90" fmla="*/ 272423 w 606708"/>
                <a:gd name="connsiteY90" fmla="*/ 383663 h 392402"/>
                <a:gd name="connsiteX91" fmla="*/ 272083 w 606708"/>
                <a:gd name="connsiteY91" fmla="*/ 383436 h 392402"/>
                <a:gd name="connsiteX92" fmla="*/ 268450 w 606708"/>
                <a:gd name="connsiteY92" fmla="*/ 381733 h 392402"/>
                <a:gd name="connsiteX93" fmla="*/ 268110 w 606708"/>
                <a:gd name="connsiteY93" fmla="*/ 381279 h 392402"/>
                <a:gd name="connsiteX94" fmla="*/ 267315 w 606708"/>
                <a:gd name="connsiteY94" fmla="*/ 380030 h 392402"/>
                <a:gd name="connsiteX95" fmla="*/ 266975 w 606708"/>
                <a:gd name="connsiteY95" fmla="*/ 379690 h 392402"/>
                <a:gd name="connsiteX96" fmla="*/ 266520 w 606708"/>
                <a:gd name="connsiteY96" fmla="*/ 379690 h 392402"/>
                <a:gd name="connsiteX97" fmla="*/ 264931 w 606708"/>
                <a:gd name="connsiteY97" fmla="*/ 380030 h 392402"/>
                <a:gd name="connsiteX98" fmla="*/ 249040 w 606708"/>
                <a:gd name="connsiteY98" fmla="*/ 373333 h 392402"/>
                <a:gd name="connsiteX99" fmla="*/ 246089 w 606708"/>
                <a:gd name="connsiteY99" fmla="*/ 371517 h 392402"/>
                <a:gd name="connsiteX100" fmla="*/ 244840 w 606708"/>
                <a:gd name="connsiteY100" fmla="*/ 371404 h 392402"/>
                <a:gd name="connsiteX101" fmla="*/ 243932 w 606708"/>
                <a:gd name="connsiteY101" fmla="*/ 371630 h 392402"/>
                <a:gd name="connsiteX102" fmla="*/ 241889 w 606708"/>
                <a:gd name="connsiteY102" fmla="*/ 372311 h 392402"/>
                <a:gd name="connsiteX103" fmla="*/ 238143 w 606708"/>
                <a:gd name="connsiteY103" fmla="*/ 372538 h 392402"/>
                <a:gd name="connsiteX104" fmla="*/ 237803 w 606708"/>
                <a:gd name="connsiteY104" fmla="*/ 374241 h 392402"/>
                <a:gd name="connsiteX105" fmla="*/ 238030 w 606708"/>
                <a:gd name="connsiteY105" fmla="*/ 376512 h 392402"/>
                <a:gd name="connsiteX106" fmla="*/ 237235 w 606708"/>
                <a:gd name="connsiteY106" fmla="*/ 378327 h 392402"/>
                <a:gd name="connsiteX107" fmla="*/ 235305 w 606708"/>
                <a:gd name="connsiteY107" fmla="*/ 378214 h 392402"/>
                <a:gd name="connsiteX108" fmla="*/ 233149 w 606708"/>
                <a:gd name="connsiteY108" fmla="*/ 376284 h 392402"/>
                <a:gd name="connsiteX109" fmla="*/ 229857 w 606708"/>
                <a:gd name="connsiteY109" fmla="*/ 372085 h 392402"/>
                <a:gd name="connsiteX110" fmla="*/ 227927 w 606708"/>
                <a:gd name="connsiteY110" fmla="*/ 370382 h 392402"/>
                <a:gd name="connsiteX111" fmla="*/ 226111 w 606708"/>
                <a:gd name="connsiteY111" fmla="*/ 369587 h 392402"/>
                <a:gd name="connsiteX112" fmla="*/ 224182 w 606708"/>
                <a:gd name="connsiteY112" fmla="*/ 369360 h 392402"/>
                <a:gd name="connsiteX113" fmla="*/ 221911 w 606708"/>
                <a:gd name="connsiteY113" fmla="*/ 369360 h 392402"/>
                <a:gd name="connsiteX114" fmla="*/ 222479 w 606708"/>
                <a:gd name="connsiteY114" fmla="*/ 368112 h 392402"/>
                <a:gd name="connsiteX115" fmla="*/ 219073 w 606708"/>
                <a:gd name="connsiteY115" fmla="*/ 368112 h 392402"/>
                <a:gd name="connsiteX116" fmla="*/ 217711 w 606708"/>
                <a:gd name="connsiteY116" fmla="*/ 367771 h 392402"/>
                <a:gd name="connsiteX117" fmla="*/ 216236 w 606708"/>
                <a:gd name="connsiteY117" fmla="*/ 366409 h 392402"/>
                <a:gd name="connsiteX118" fmla="*/ 216122 w 606708"/>
                <a:gd name="connsiteY118" fmla="*/ 365955 h 392402"/>
                <a:gd name="connsiteX119" fmla="*/ 216349 w 606708"/>
                <a:gd name="connsiteY119" fmla="*/ 364479 h 392402"/>
                <a:gd name="connsiteX120" fmla="*/ 216236 w 606708"/>
                <a:gd name="connsiteY120" fmla="*/ 363798 h 392402"/>
                <a:gd name="connsiteX121" fmla="*/ 215895 w 606708"/>
                <a:gd name="connsiteY121" fmla="*/ 363344 h 392402"/>
                <a:gd name="connsiteX122" fmla="*/ 214987 w 606708"/>
                <a:gd name="connsiteY122" fmla="*/ 362777 h 392402"/>
                <a:gd name="connsiteX123" fmla="*/ 214647 w 606708"/>
                <a:gd name="connsiteY123" fmla="*/ 362436 h 392402"/>
                <a:gd name="connsiteX124" fmla="*/ 214079 w 606708"/>
                <a:gd name="connsiteY124" fmla="*/ 361642 h 392402"/>
                <a:gd name="connsiteX125" fmla="*/ 213625 w 606708"/>
                <a:gd name="connsiteY125" fmla="*/ 361187 h 392402"/>
                <a:gd name="connsiteX126" fmla="*/ 213171 w 606708"/>
                <a:gd name="connsiteY126" fmla="*/ 360620 h 392402"/>
                <a:gd name="connsiteX127" fmla="*/ 212944 w 606708"/>
                <a:gd name="connsiteY127" fmla="*/ 359598 h 392402"/>
                <a:gd name="connsiteX128" fmla="*/ 212603 w 606708"/>
                <a:gd name="connsiteY128" fmla="*/ 355966 h 392402"/>
                <a:gd name="connsiteX129" fmla="*/ 211355 w 606708"/>
                <a:gd name="connsiteY129" fmla="*/ 352561 h 392402"/>
                <a:gd name="connsiteX130" fmla="*/ 209312 w 606708"/>
                <a:gd name="connsiteY130" fmla="*/ 350745 h 392402"/>
                <a:gd name="connsiteX131" fmla="*/ 206474 w 606708"/>
                <a:gd name="connsiteY131" fmla="*/ 351880 h 392402"/>
                <a:gd name="connsiteX132" fmla="*/ 204317 w 606708"/>
                <a:gd name="connsiteY132" fmla="*/ 352334 h 392402"/>
                <a:gd name="connsiteX133" fmla="*/ 202388 w 606708"/>
                <a:gd name="connsiteY133" fmla="*/ 355171 h 392402"/>
                <a:gd name="connsiteX134" fmla="*/ 200912 w 606708"/>
                <a:gd name="connsiteY134" fmla="*/ 355512 h 392402"/>
                <a:gd name="connsiteX135" fmla="*/ 198869 w 606708"/>
                <a:gd name="connsiteY135" fmla="*/ 355171 h 392402"/>
                <a:gd name="connsiteX136" fmla="*/ 197393 w 606708"/>
                <a:gd name="connsiteY136" fmla="*/ 355285 h 392402"/>
                <a:gd name="connsiteX137" fmla="*/ 194102 w 606708"/>
                <a:gd name="connsiteY137" fmla="*/ 356307 h 392402"/>
                <a:gd name="connsiteX138" fmla="*/ 193193 w 606708"/>
                <a:gd name="connsiteY138" fmla="*/ 356420 h 392402"/>
                <a:gd name="connsiteX139" fmla="*/ 190582 w 606708"/>
                <a:gd name="connsiteY139" fmla="*/ 356080 h 392402"/>
                <a:gd name="connsiteX140" fmla="*/ 189788 w 606708"/>
                <a:gd name="connsiteY140" fmla="*/ 356193 h 392402"/>
                <a:gd name="connsiteX141" fmla="*/ 189107 w 606708"/>
                <a:gd name="connsiteY141" fmla="*/ 356534 h 392402"/>
                <a:gd name="connsiteX142" fmla="*/ 188426 w 606708"/>
                <a:gd name="connsiteY142" fmla="*/ 356761 h 392402"/>
                <a:gd name="connsiteX143" fmla="*/ 187518 w 606708"/>
                <a:gd name="connsiteY143" fmla="*/ 356420 h 392402"/>
                <a:gd name="connsiteX144" fmla="*/ 187291 w 606708"/>
                <a:gd name="connsiteY144" fmla="*/ 355739 h 392402"/>
                <a:gd name="connsiteX145" fmla="*/ 187518 w 606708"/>
                <a:gd name="connsiteY145" fmla="*/ 354604 h 392402"/>
                <a:gd name="connsiteX146" fmla="*/ 187404 w 606708"/>
                <a:gd name="connsiteY146" fmla="*/ 353469 h 392402"/>
                <a:gd name="connsiteX147" fmla="*/ 185475 w 606708"/>
                <a:gd name="connsiteY147" fmla="*/ 352220 h 392402"/>
                <a:gd name="connsiteX148" fmla="*/ 183885 w 606708"/>
                <a:gd name="connsiteY148" fmla="*/ 350404 h 392402"/>
                <a:gd name="connsiteX149" fmla="*/ 182183 w 606708"/>
                <a:gd name="connsiteY149" fmla="*/ 350631 h 392402"/>
                <a:gd name="connsiteX150" fmla="*/ 181161 w 606708"/>
                <a:gd name="connsiteY150" fmla="*/ 351426 h 392402"/>
                <a:gd name="connsiteX151" fmla="*/ 179572 w 606708"/>
                <a:gd name="connsiteY151" fmla="*/ 352447 h 392402"/>
                <a:gd name="connsiteX152" fmla="*/ 179459 w 606708"/>
                <a:gd name="connsiteY152" fmla="*/ 352561 h 392402"/>
                <a:gd name="connsiteX153" fmla="*/ 177983 w 606708"/>
                <a:gd name="connsiteY153" fmla="*/ 353809 h 392402"/>
                <a:gd name="connsiteX154" fmla="*/ 177529 w 606708"/>
                <a:gd name="connsiteY154" fmla="*/ 354604 h 392402"/>
                <a:gd name="connsiteX155" fmla="*/ 177075 w 606708"/>
                <a:gd name="connsiteY155" fmla="*/ 356647 h 392402"/>
                <a:gd name="connsiteX156" fmla="*/ 176848 w 606708"/>
                <a:gd name="connsiteY156" fmla="*/ 357101 h 392402"/>
                <a:gd name="connsiteX157" fmla="*/ 176167 w 606708"/>
                <a:gd name="connsiteY157" fmla="*/ 356988 h 392402"/>
                <a:gd name="connsiteX158" fmla="*/ 175713 w 606708"/>
                <a:gd name="connsiteY158" fmla="*/ 356420 h 392402"/>
                <a:gd name="connsiteX159" fmla="*/ 175259 w 606708"/>
                <a:gd name="connsiteY159" fmla="*/ 355626 h 392402"/>
                <a:gd name="connsiteX160" fmla="*/ 174464 w 606708"/>
                <a:gd name="connsiteY160" fmla="*/ 355058 h 392402"/>
                <a:gd name="connsiteX161" fmla="*/ 171627 w 606708"/>
                <a:gd name="connsiteY161" fmla="*/ 354150 h 392402"/>
                <a:gd name="connsiteX162" fmla="*/ 167767 w 606708"/>
                <a:gd name="connsiteY162" fmla="*/ 353809 h 392402"/>
                <a:gd name="connsiteX163" fmla="*/ 164930 w 606708"/>
                <a:gd name="connsiteY163" fmla="*/ 355171 h 392402"/>
                <a:gd name="connsiteX164" fmla="*/ 165156 w 606708"/>
                <a:gd name="connsiteY164" fmla="*/ 359372 h 392402"/>
                <a:gd name="connsiteX165" fmla="*/ 165383 w 606708"/>
                <a:gd name="connsiteY165" fmla="*/ 362209 h 392402"/>
                <a:gd name="connsiteX166" fmla="*/ 165383 w 606708"/>
                <a:gd name="connsiteY166" fmla="*/ 363344 h 392402"/>
                <a:gd name="connsiteX167" fmla="*/ 164816 w 606708"/>
                <a:gd name="connsiteY167" fmla="*/ 364366 h 392402"/>
                <a:gd name="connsiteX168" fmla="*/ 163681 w 606708"/>
                <a:gd name="connsiteY168" fmla="*/ 364933 h 392402"/>
                <a:gd name="connsiteX169" fmla="*/ 162546 w 606708"/>
                <a:gd name="connsiteY169" fmla="*/ 364707 h 392402"/>
                <a:gd name="connsiteX170" fmla="*/ 160389 w 606708"/>
                <a:gd name="connsiteY170" fmla="*/ 363231 h 392402"/>
                <a:gd name="connsiteX171" fmla="*/ 160049 w 606708"/>
                <a:gd name="connsiteY171" fmla="*/ 364139 h 392402"/>
                <a:gd name="connsiteX172" fmla="*/ 159595 w 606708"/>
                <a:gd name="connsiteY172" fmla="*/ 364479 h 392402"/>
                <a:gd name="connsiteX173" fmla="*/ 159027 w 606708"/>
                <a:gd name="connsiteY173" fmla="*/ 364593 h 392402"/>
                <a:gd name="connsiteX174" fmla="*/ 158459 w 606708"/>
                <a:gd name="connsiteY174" fmla="*/ 364933 h 392402"/>
                <a:gd name="connsiteX175" fmla="*/ 156870 w 606708"/>
                <a:gd name="connsiteY175" fmla="*/ 366522 h 392402"/>
                <a:gd name="connsiteX176" fmla="*/ 155395 w 606708"/>
                <a:gd name="connsiteY176" fmla="*/ 366636 h 392402"/>
                <a:gd name="connsiteX177" fmla="*/ 150854 w 606708"/>
                <a:gd name="connsiteY177" fmla="*/ 363344 h 392402"/>
                <a:gd name="connsiteX178" fmla="*/ 150060 w 606708"/>
                <a:gd name="connsiteY178" fmla="*/ 363231 h 392402"/>
                <a:gd name="connsiteX179" fmla="*/ 147449 w 606708"/>
                <a:gd name="connsiteY179" fmla="*/ 365614 h 392402"/>
                <a:gd name="connsiteX180" fmla="*/ 145860 w 606708"/>
                <a:gd name="connsiteY180" fmla="*/ 366409 h 392402"/>
                <a:gd name="connsiteX181" fmla="*/ 143817 w 606708"/>
                <a:gd name="connsiteY181" fmla="*/ 366977 h 392402"/>
                <a:gd name="connsiteX182" fmla="*/ 141773 w 606708"/>
                <a:gd name="connsiteY182" fmla="*/ 367204 h 392402"/>
                <a:gd name="connsiteX183" fmla="*/ 140071 w 606708"/>
                <a:gd name="connsiteY183" fmla="*/ 367090 h 392402"/>
                <a:gd name="connsiteX184" fmla="*/ 138595 w 606708"/>
                <a:gd name="connsiteY184" fmla="*/ 367771 h 392402"/>
                <a:gd name="connsiteX185" fmla="*/ 136438 w 606708"/>
                <a:gd name="connsiteY185" fmla="*/ 371404 h 392402"/>
                <a:gd name="connsiteX186" fmla="*/ 134850 w 606708"/>
                <a:gd name="connsiteY186" fmla="*/ 371857 h 392402"/>
                <a:gd name="connsiteX187" fmla="*/ 131671 w 606708"/>
                <a:gd name="connsiteY187" fmla="*/ 371176 h 392402"/>
                <a:gd name="connsiteX188" fmla="*/ 128493 w 606708"/>
                <a:gd name="connsiteY188" fmla="*/ 371176 h 392402"/>
                <a:gd name="connsiteX189" fmla="*/ 126563 w 606708"/>
                <a:gd name="connsiteY189" fmla="*/ 371857 h 392402"/>
                <a:gd name="connsiteX190" fmla="*/ 124180 w 606708"/>
                <a:gd name="connsiteY190" fmla="*/ 374355 h 392402"/>
                <a:gd name="connsiteX191" fmla="*/ 123952 w 606708"/>
                <a:gd name="connsiteY191" fmla="*/ 374581 h 392402"/>
                <a:gd name="connsiteX192" fmla="*/ 122704 w 606708"/>
                <a:gd name="connsiteY192" fmla="*/ 375376 h 392402"/>
                <a:gd name="connsiteX193" fmla="*/ 119412 w 606708"/>
                <a:gd name="connsiteY193" fmla="*/ 375263 h 392402"/>
                <a:gd name="connsiteX194" fmla="*/ 113056 w 606708"/>
                <a:gd name="connsiteY194" fmla="*/ 371971 h 392402"/>
                <a:gd name="connsiteX195" fmla="*/ 103521 w 606708"/>
                <a:gd name="connsiteY195" fmla="*/ 371744 h 392402"/>
                <a:gd name="connsiteX196" fmla="*/ 101705 w 606708"/>
                <a:gd name="connsiteY196" fmla="*/ 372311 h 392402"/>
                <a:gd name="connsiteX197" fmla="*/ 98753 w 606708"/>
                <a:gd name="connsiteY197" fmla="*/ 374469 h 392402"/>
                <a:gd name="connsiteX198" fmla="*/ 97051 w 606708"/>
                <a:gd name="connsiteY198" fmla="*/ 375376 h 392402"/>
                <a:gd name="connsiteX199" fmla="*/ 95008 w 606708"/>
                <a:gd name="connsiteY199" fmla="*/ 375603 h 392402"/>
                <a:gd name="connsiteX200" fmla="*/ 93986 w 606708"/>
                <a:gd name="connsiteY200" fmla="*/ 374581 h 392402"/>
                <a:gd name="connsiteX201" fmla="*/ 93078 w 606708"/>
                <a:gd name="connsiteY201" fmla="*/ 373106 h 392402"/>
                <a:gd name="connsiteX202" fmla="*/ 91262 w 606708"/>
                <a:gd name="connsiteY202" fmla="*/ 371857 h 392402"/>
                <a:gd name="connsiteX203" fmla="*/ 89559 w 606708"/>
                <a:gd name="connsiteY203" fmla="*/ 371971 h 392402"/>
                <a:gd name="connsiteX204" fmla="*/ 87289 w 606708"/>
                <a:gd name="connsiteY204" fmla="*/ 372993 h 392402"/>
                <a:gd name="connsiteX205" fmla="*/ 85132 w 606708"/>
                <a:gd name="connsiteY205" fmla="*/ 374355 h 392402"/>
                <a:gd name="connsiteX206" fmla="*/ 83770 w 606708"/>
                <a:gd name="connsiteY206" fmla="*/ 375717 h 392402"/>
                <a:gd name="connsiteX207" fmla="*/ 83430 w 606708"/>
                <a:gd name="connsiteY207" fmla="*/ 376738 h 392402"/>
                <a:gd name="connsiteX208" fmla="*/ 83316 w 606708"/>
                <a:gd name="connsiteY208" fmla="*/ 379122 h 392402"/>
                <a:gd name="connsiteX209" fmla="*/ 82748 w 606708"/>
                <a:gd name="connsiteY209" fmla="*/ 380371 h 392402"/>
                <a:gd name="connsiteX210" fmla="*/ 81840 w 606708"/>
                <a:gd name="connsiteY210" fmla="*/ 381279 h 392402"/>
                <a:gd name="connsiteX211" fmla="*/ 80819 w 606708"/>
                <a:gd name="connsiteY211" fmla="*/ 381846 h 392402"/>
                <a:gd name="connsiteX212" fmla="*/ 78662 w 606708"/>
                <a:gd name="connsiteY212" fmla="*/ 382527 h 392402"/>
                <a:gd name="connsiteX213" fmla="*/ 74576 w 606708"/>
                <a:gd name="connsiteY213" fmla="*/ 382982 h 392402"/>
                <a:gd name="connsiteX214" fmla="*/ 55393 w 606708"/>
                <a:gd name="connsiteY214" fmla="*/ 380030 h 392402"/>
                <a:gd name="connsiteX215" fmla="*/ 57663 w 606708"/>
                <a:gd name="connsiteY215" fmla="*/ 378214 h 392402"/>
                <a:gd name="connsiteX216" fmla="*/ 58003 w 606708"/>
                <a:gd name="connsiteY216" fmla="*/ 375831 h 392402"/>
                <a:gd name="connsiteX217" fmla="*/ 57549 w 606708"/>
                <a:gd name="connsiteY217" fmla="*/ 373106 h 392402"/>
                <a:gd name="connsiteX218" fmla="*/ 57322 w 606708"/>
                <a:gd name="connsiteY218" fmla="*/ 370382 h 392402"/>
                <a:gd name="connsiteX219" fmla="*/ 57663 w 606708"/>
                <a:gd name="connsiteY219" fmla="*/ 369587 h 392402"/>
                <a:gd name="connsiteX220" fmla="*/ 58798 w 606708"/>
                <a:gd name="connsiteY220" fmla="*/ 368225 h 392402"/>
                <a:gd name="connsiteX221" fmla="*/ 59025 w 606708"/>
                <a:gd name="connsiteY221" fmla="*/ 367658 h 392402"/>
                <a:gd name="connsiteX222" fmla="*/ 58912 w 606708"/>
                <a:gd name="connsiteY222" fmla="*/ 366863 h 392402"/>
                <a:gd name="connsiteX223" fmla="*/ 58344 w 606708"/>
                <a:gd name="connsiteY223" fmla="*/ 365501 h 392402"/>
                <a:gd name="connsiteX224" fmla="*/ 58231 w 606708"/>
                <a:gd name="connsiteY224" fmla="*/ 364820 h 392402"/>
                <a:gd name="connsiteX225" fmla="*/ 58003 w 606708"/>
                <a:gd name="connsiteY225" fmla="*/ 355739 h 392402"/>
                <a:gd name="connsiteX226" fmla="*/ 58003 w 606708"/>
                <a:gd name="connsiteY226" fmla="*/ 353809 h 392402"/>
                <a:gd name="connsiteX227" fmla="*/ 58457 w 606708"/>
                <a:gd name="connsiteY227" fmla="*/ 351653 h 392402"/>
                <a:gd name="connsiteX228" fmla="*/ 58571 w 606708"/>
                <a:gd name="connsiteY228" fmla="*/ 350858 h 392402"/>
                <a:gd name="connsiteX229" fmla="*/ 58344 w 606708"/>
                <a:gd name="connsiteY229" fmla="*/ 349950 h 392402"/>
                <a:gd name="connsiteX230" fmla="*/ 57436 w 606708"/>
                <a:gd name="connsiteY230" fmla="*/ 348474 h 392402"/>
                <a:gd name="connsiteX231" fmla="*/ 57095 w 606708"/>
                <a:gd name="connsiteY231" fmla="*/ 347793 h 392402"/>
                <a:gd name="connsiteX232" fmla="*/ 56982 w 606708"/>
                <a:gd name="connsiteY232" fmla="*/ 346091 h 392402"/>
                <a:gd name="connsiteX233" fmla="*/ 57095 w 606708"/>
                <a:gd name="connsiteY233" fmla="*/ 344275 h 392402"/>
                <a:gd name="connsiteX234" fmla="*/ 57436 w 606708"/>
                <a:gd name="connsiteY234" fmla="*/ 342458 h 392402"/>
                <a:gd name="connsiteX235" fmla="*/ 57890 w 606708"/>
                <a:gd name="connsiteY235" fmla="*/ 340983 h 392402"/>
                <a:gd name="connsiteX236" fmla="*/ 58344 w 606708"/>
                <a:gd name="connsiteY236" fmla="*/ 340529 h 392402"/>
                <a:gd name="connsiteX237" fmla="*/ 59819 w 606708"/>
                <a:gd name="connsiteY237" fmla="*/ 340075 h 392402"/>
                <a:gd name="connsiteX238" fmla="*/ 60387 w 606708"/>
                <a:gd name="connsiteY238" fmla="*/ 339734 h 392402"/>
                <a:gd name="connsiteX239" fmla="*/ 60728 w 606708"/>
                <a:gd name="connsiteY239" fmla="*/ 339053 h 392402"/>
                <a:gd name="connsiteX240" fmla="*/ 61409 w 606708"/>
                <a:gd name="connsiteY240" fmla="*/ 337123 h 392402"/>
                <a:gd name="connsiteX241" fmla="*/ 62317 w 606708"/>
                <a:gd name="connsiteY241" fmla="*/ 335761 h 392402"/>
                <a:gd name="connsiteX242" fmla="*/ 63565 w 606708"/>
                <a:gd name="connsiteY242" fmla="*/ 333718 h 392402"/>
                <a:gd name="connsiteX243" fmla="*/ 64587 w 606708"/>
                <a:gd name="connsiteY243" fmla="*/ 330654 h 392402"/>
                <a:gd name="connsiteX244" fmla="*/ 64473 w 606708"/>
                <a:gd name="connsiteY244" fmla="*/ 327589 h 392402"/>
                <a:gd name="connsiteX245" fmla="*/ 62771 w 606708"/>
                <a:gd name="connsiteY245" fmla="*/ 324865 h 392402"/>
                <a:gd name="connsiteX246" fmla="*/ 61749 w 606708"/>
                <a:gd name="connsiteY246" fmla="*/ 324410 h 392402"/>
                <a:gd name="connsiteX247" fmla="*/ 59479 w 606708"/>
                <a:gd name="connsiteY247" fmla="*/ 324297 h 392402"/>
                <a:gd name="connsiteX248" fmla="*/ 58457 w 606708"/>
                <a:gd name="connsiteY248" fmla="*/ 323843 h 392402"/>
                <a:gd name="connsiteX249" fmla="*/ 57890 w 606708"/>
                <a:gd name="connsiteY249" fmla="*/ 322935 h 392402"/>
                <a:gd name="connsiteX250" fmla="*/ 55847 w 606708"/>
                <a:gd name="connsiteY250" fmla="*/ 318054 h 392402"/>
                <a:gd name="connsiteX251" fmla="*/ 54825 w 606708"/>
                <a:gd name="connsiteY251" fmla="*/ 313627 h 392402"/>
                <a:gd name="connsiteX252" fmla="*/ 54258 w 606708"/>
                <a:gd name="connsiteY252" fmla="*/ 312038 h 392402"/>
                <a:gd name="connsiteX253" fmla="*/ 53803 w 606708"/>
                <a:gd name="connsiteY253" fmla="*/ 311470 h 392402"/>
                <a:gd name="connsiteX254" fmla="*/ 52668 w 606708"/>
                <a:gd name="connsiteY254" fmla="*/ 310903 h 392402"/>
                <a:gd name="connsiteX255" fmla="*/ 52328 w 606708"/>
                <a:gd name="connsiteY255" fmla="*/ 310562 h 392402"/>
                <a:gd name="connsiteX256" fmla="*/ 52215 w 606708"/>
                <a:gd name="connsiteY256" fmla="*/ 310449 h 392402"/>
                <a:gd name="connsiteX257" fmla="*/ 51987 w 606708"/>
                <a:gd name="connsiteY257" fmla="*/ 309427 h 392402"/>
                <a:gd name="connsiteX258" fmla="*/ 51987 w 606708"/>
                <a:gd name="connsiteY258" fmla="*/ 307498 h 392402"/>
                <a:gd name="connsiteX259" fmla="*/ 51874 w 606708"/>
                <a:gd name="connsiteY259" fmla="*/ 306589 h 392402"/>
                <a:gd name="connsiteX260" fmla="*/ 50852 w 606708"/>
                <a:gd name="connsiteY260" fmla="*/ 303638 h 392402"/>
                <a:gd name="connsiteX261" fmla="*/ 50171 w 606708"/>
                <a:gd name="connsiteY261" fmla="*/ 300687 h 392402"/>
                <a:gd name="connsiteX262" fmla="*/ 49944 w 606708"/>
                <a:gd name="connsiteY262" fmla="*/ 297622 h 392402"/>
                <a:gd name="connsiteX263" fmla="*/ 49717 w 606708"/>
                <a:gd name="connsiteY263" fmla="*/ 296260 h 392402"/>
                <a:gd name="connsiteX264" fmla="*/ 48923 w 606708"/>
                <a:gd name="connsiteY264" fmla="*/ 294898 h 392402"/>
                <a:gd name="connsiteX265" fmla="*/ 48923 w 606708"/>
                <a:gd name="connsiteY265" fmla="*/ 294898 h 392402"/>
                <a:gd name="connsiteX266" fmla="*/ 48809 w 606708"/>
                <a:gd name="connsiteY266" fmla="*/ 293195 h 392402"/>
                <a:gd name="connsiteX267" fmla="*/ 48809 w 606708"/>
                <a:gd name="connsiteY267" fmla="*/ 293082 h 392402"/>
                <a:gd name="connsiteX268" fmla="*/ 48582 w 606708"/>
                <a:gd name="connsiteY268" fmla="*/ 292174 h 392402"/>
                <a:gd name="connsiteX269" fmla="*/ 48014 w 606708"/>
                <a:gd name="connsiteY269" fmla="*/ 291493 h 392402"/>
                <a:gd name="connsiteX270" fmla="*/ 46880 w 606708"/>
                <a:gd name="connsiteY270" fmla="*/ 290812 h 392402"/>
                <a:gd name="connsiteX271" fmla="*/ 46312 w 606708"/>
                <a:gd name="connsiteY271" fmla="*/ 290812 h 392402"/>
                <a:gd name="connsiteX272" fmla="*/ 44836 w 606708"/>
                <a:gd name="connsiteY272" fmla="*/ 291379 h 392402"/>
                <a:gd name="connsiteX273" fmla="*/ 44155 w 606708"/>
                <a:gd name="connsiteY273" fmla="*/ 291379 h 392402"/>
                <a:gd name="connsiteX274" fmla="*/ 43360 w 606708"/>
                <a:gd name="connsiteY274" fmla="*/ 290812 h 392402"/>
                <a:gd name="connsiteX275" fmla="*/ 43020 w 606708"/>
                <a:gd name="connsiteY275" fmla="*/ 289903 h 392402"/>
                <a:gd name="connsiteX276" fmla="*/ 42793 w 606708"/>
                <a:gd name="connsiteY276" fmla="*/ 288995 h 392402"/>
                <a:gd name="connsiteX277" fmla="*/ 42339 w 606708"/>
                <a:gd name="connsiteY277" fmla="*/ 288428 h 392402"/>
                <a:gd name="connsiteX278" fmla="*/ 41317 w 606708"/>
                <a:gd name="connsiteY278" fmla="*/ 288314 h 392402"/>
                <a:gd name="connsiteX279" fmla="*/ 36891 w 606708"/>
                <a:gd name="connsiteY279" fmla="*/ 288541 h 392402"/>
                <a:gd name="connsiteX280" fmla="*/ 36210 w 606708"/>
                <a:gd name="connsiteY280" fmla="*/ 288314 h 392402"/>
                <a:gd name="connsiteX281" fmla="*/ 35755 w 606708"/>
                <a:gd name="connsiteY281" fmla="*/ 287747 h 392402"/>
                <a:gd name="connsiteX282" fmla="*/ 35415 w 606708"/>
                <a:gd name="connsiteY282" fmla="*/ 287179 h 392402"/>
                <a:gd name="connsiteX283" fmla="*/ 34961 w 606708"/>
                <a:gd name="connsiteY283" fmla="*/ 286839 h 392402"/>
                <a:gd name="connsiteX284" fmla="*/ 32009 w 606708"/>
                <a:gd name="connsiteY284" fmla="*/ 286271 h 392402"/>
                <a:gd name="connsiteX285" fmla="*/ 27242 w 606708"/>
                <a:gd name="connsiteY285" fmla="*/ 283887 h 392402"/>
                <a:gd name="connsiteX286" fmla="*/ 26334 w 606708"/>
                <a:gd name="connsiteY286" fmla="*/ 283434 h 392402"/>
                <a:gd name="connsiteX287" fmla="*/ 17934 w 606708"/>
                <a:gd name="connsiteY287" fmla="*/ 277418 h 392402"/>
                <a:gd name="connsiteX288" fmla="*/ 15891 w 606708"/>
                <a:gd name="connsiteY288" fmla="*/ 275374 h 392402"/>
                <a:gd name="connsiteX289" fmla="*/ 15551 w 606708"/>
                <a:gd name="connsiteY289" fmla="*/ 274807 h 392402"/>
                <a:gd name="connsiteX290" fmla="*/ 14416 w 606708"/>
                <a:gd name="connsiteY290" fmla="*/ 272764 h 392402"/>
                <a:gd name="connsiteX291" fmla="*/ 13167 w 606708"/>
                <a:gd name="connsiteY291" fmla="*/ 269018 h 392402"/>
                <a:gd name="connsiteX292" fmla="*/ 9535 w 606708"/>
                <a:gd name="connsiteY292" fmla="*/ 266294 h 392402"/>
                <a:gd name="connsiteX293" fmla="*/ 0 w 606708"/>
                <a:gd name="connsiteY293" fmla="*/ 253353 h 392402"/>
                <a:gd name="connsiteX294" fmla="*/ 1816 w 606708"/>
                <a:gd name="connsiteY294" fmla="*/ 252332 h 392402"/>
                <a:gd name="connsiteX295" fmla="*/ 5902 w 606708"/>
                <a:gd name="connsiteY295" fmla="*/ 252218 h 392402"/>
                <a:gd name="connsiteX296" fmla="*/ 7719 w 606708"/>
                <a:gd name="connsiteY296" fmla="*/ 251651 h 392402"/>
                <a:gd name="connsiteX297" fmla="*/ 9081 w 606708"/>
                <a:gd name="connsiteY297" fmla="*/ 249834 h 392402"/>
                <a:gd name="connsiteX298" fmla="*/ 10670 w 606708"/>
                <a:gd name="connsiteY298" fmla="*/ 245067 h 392402"/>
                <a:gd name="connsiteX299" fmla="*/ 12145 w 606708"/>
                <a:gd name="connsiteY299" fmla="*/ 243137 h 392402"/>
                <a:gd name="connsiteX300" fmla="*/ 13621 w 606708"/>
                <a:gd name="connsiteY300" fmla="*/ 242456 h 392402"/>
                <a:gd name="connsiteX301" fmla="*/ 14870 w 606708"/>
                <a:gd name="connsiteY301" fmla="*/ 242230 h 392402"/>
                <a:gd name="connsiteX302" fmla="*/ 16005 w 606708"/>
                <a:gd name="connsiteY302" fmla="*/ 241435 h 392402"/>
                <a:gd name="connsiteX303" fmla="*/ 17026 w 606708"/>
                <a:gd name="connsiteY303" fmla="*/ 239392 h 392402"/>
                <a:gd name="connsiteX304" fmla="*/ 18389 w 606708"/>
                <a:gd name="connsiteY304" fmla="*/ 234624 h 392402"/>
                <a:gd name="connsiteX305" fmla="*/ 18729 w 606708"/>
                <a:gd name="connsiteY305" fmla="*/ 231900 h 392402"/>
                <a:gd name="connsiteX306" fmla="*/ 18389 w 606708"/>
                <a:gd name="connsiteY306" fmla="*/ 229970 h 392402"/>
                <a:gd name="connsiteX307" fmla="*/ 18389 w 606708"/>
                <a:gd name="connsiteY307" fmla="*/ 229970 h 392402"/>
                <a:gd name="connsiteX308" fmla="*/ 17594 w 606708"/>
                <a:gd name="connsiteY308" fmla="*/ 228154 h 392402"/>
                <a:gd name="connsiteX309" fmla="*/ 16345 w 606708"/>
                <a:gd name="connsiteY309" fmla="*/ 226679 h 392402"/>
                <a:gd name="connsiteX310" fmla="*/ 13394 w 606708"/>
                <a:gd name="connsiteY310" fmla="*/ 224522 h 392402"/>
                <a:gd name="connsiteX311" fmla="*/ 8400 w 606708"/>
                <a:gd name="connsiteY311" fmla="*/ 219868 h 392402"/>
                <a:gd name="connsiteX312" fmla="*/ 7945 w 606708"/>
                <a:gd name="connsiteY312" fmla="*/ 219641 h 392402"/>
                <a:gd name="connsiteX313" fmla="*/ 8286 w 606708"/>
                <a:gd name="connsiteY313" fmla="*/ 217030 h 392402"/>
                <a:gd name="connsiteX314" fmla="*/ 9535 w 606708"/>
                <a:gd name="connsiteY314" fmla="*/ 211809 h 392402"/>
                <a:gd name="connsiteX315" fmla="*/ 9875 w 606708"/>
                <a:gd name="connsiteY315" fmla="*/ 210447 h 392402"/>
                <a:gd name="connsiteX316" fmla="*/ 10329 w 606708"/>
                <a:gd name="connsiteY316" fmla="*/ 207155 h 392402"/>
                <a:gd name="connsiteX317" fmla="*/ 9648 w 606708"/>
                <a:gd name="connsiteY317" fmla="*/ 205339 h 392402"/>
                <a:gd name="connsiteX318" fmla="*/ 12145 w 606708"/>
                <a:gd name="connsiteY318" fmla="*/ 200571 h 392402"/>
                <a:gd name="connsiteX319" fmla="*/ 13394 w 606708"/>
                <a:gd name="connsiteY319" fmla="*/ 199323 h 392402"/>
                <a:gd name="connsiteX320" fmla="*/ 13508 w 606708"/>
                <a:gd name="connsiteY320" fmla="*/ 198982 h 392402"/>
                <a:gd name="connsiteX321" fmla="*/ 13508 w 606708"/>
                <a:gd name="connsiteY321" fmla="*/ 198528 h 392402"/>
                <a:gd name="connsiteX322" fmla="*/ 13508 w 606708"/>
                <a:gd name="connsiteY322" fmla="*/ 198074 h 392402"/>
                <a:gd name="connsiteX323" fmla="*/ 13394 w 606708"/>
                <a:gd name="connsiteY323" fmla="*/ 197734 h 392402"/>
                <a:gd name="connsiteX324" fmla="*/ 11918 w 606708"/>
                <a:gd name="connsiteY324" fmla="*/ 196598 h 392402"/>
                <a:gd name="connsiteX325" fmla="*/ 10670 w 606708"/>
                <a:gd name="connsiteY325" fmla="*/ 194555 h 392402"/>
                <a:gd name="connsiteX326" fmla="*/ 8400 w 606708"/>
                <a:gd name="connsiteY326" fmla="*/ 188993 h 392402"/>
                <a:gd name="connsiteX327" fmla="*/ 8059 w 606708"/>
                <a:gd name="connsiteY327" fmla="*/ 188539 h 392402"/>
                <a:gd name="connsiteX328" fmla="*/ 8173 w 606708"/>
                <a:gd name="connsiteY328" fmla="*/ 188085 h 392402"/>
                <a:gd name="connsiteX329" fmla="*/ 8513 w 606708"/>
                <a:gd name="connsiteY329" fmla="*/ 187631 h 392402"/>
                <a:gd name="connsiteX330" fmla="*/ 9081 w 606708"/>
                <a:gd name="connsiteY330" fmla="*/ 186723 h 392402"/>
                <a:gd name="connsiteX331" fmla="*/ 9875 w 606708"/>
                <a:gd name="connsiteY331" fmla="*/ 185929 h 392402"/>
                <a:gd name="connsiteX332" fmla="*/ 12373 w 606708"/>
                <a:gd name="connsiteY332" fmla="*/ 184566 h 392402"/>
                <a:gd name="connsiteX333" fmla="*/ 13394 w 606708"/>
                <a:gd name="connsiteY333" fmla="*/ 183659 h 392402"/>
                <a:gd name="connsiteX334" fmla="*/ 14870 w 606708"/>
                <a:gd name="connsiteY334" fmla="*/ 181275 h 392402"/>
                <a:gd name="connsiteX335" fmla="*/ 15778 w 606708"/>
                <a:gd name="connsiteY335" fmla="*/ 180480 h 392402"/>
                <a:gd name="connsiteX336" fmla="*/ 17140 w 606708"/>
                <a:gd name="connsiteY336" fmla="*/ 180480 h 392402"/>
                <a:gd name="connsiteX337" fmla="*/ 18843 w 606708"/>
                <a:gd name="connsiteY337" fmla="*/ 180707 h 392402"/>
                <a:gd name="connsiteX338" fmla="*/ 19524 w 606708"/>
                <a:gd name="connsiteY338" fmla="*/ 180253 h 392402"/>
                <a:gd name="connsiteX339" fmla="*/ 19524 w 606708"/>
                <a:gd name="connsiteY339" fmla="*/ 180253 h 392402"/>
                <a:gd name="connsiteX340" fmla="*/ 19977 w 606708"/>
                <a:gd name="connsiteY340" fmla="*/ 179459 h 392402"/>
                <a:gd name="connsiteX341" fmla="*/ 21340 w 606708"/>
                <a:gd name="connsiteY341" fmla="*/ 178550 h 392402"/>
                <a:gd name="connsiteX342" fmla="*/ 23950 w 606708"/>
                <a:gd name="connsiteY342" fmla="*/ 178210 h 392402"/>
                <a:gd name="connsiteX343" fmla="*/ 31215 w 606708"/>
                <a:gd name="connsiteY343" fmla="*/ 180140 h 392402"/>
                <a:gd name="connsiteX344" fmla="*/ 34166 w 606708"/>
                <a:gd name="connsiteY344" fmla="*/ 179459 h 392402"/>
                <a:gd name="connsiteX345" fmla="*/ 37118 w 606708"/>
                <a:gd name="connsiteY345" fmla="*/ 178210 h 392402"/>
                <a:gd name="connsiteX346" fmla="*/ 38253 w 606708"/>
                <a:gd name="connsiteY346" fmla="*/ 176848 h 392402"/>
                <a:gd name="connsiteX347" fmla="*/ 38366 w 606708"/>
                <a:gd name="connsiteY347" fmla="*/ 176621 h 392402"/>
                <a:gd name="connsiteX348" fmla="*/ 38934 w 606708"/>
                <a:gd name="connsiteY348" fmla="*/ 175145 h 392402"/>
                <a:gd name="connsiteX349" fmla="*/ 40636 w 606708"/>
                <a:gd name="connsiteY349" fmla="*/ 168789 h 392402"/>
                <a:gd name="connsiteX350" fmla="*/ 41204 w 606708"/>
                <a:gd name="connsiteY350" fmla="*/ 167086 h 392402"/>
                <a:gd name="connsiteX351" fmla="*/ 41885 w 606708"/>
                <a:gd name="connsiteY351" fmla="*/ 165951 h 392402"/>
                <a:gd name="connsiteX352" fmla="*/ 43020 w 606708"/>
                <a:gd name="connsiteY352" fmla="*/ 165270 h 392402"/>
                <a:gd name="connsiteX353" fmla="*/ 45744 w 606708"/>
                <a:gd name="connsiteY353" fmla="*/ 164589 h 392402"/>
                <a:gd name="connsiteX354" fmla="*/ 46993 w 606708"/>
                <a:gd name="connsiteY354" fmla="*/ 164135 h 392402"/>
                <a:gd name="connsiteX355" fmla="*/ 46993 w 606708"/>
                <a:gd name="connsiteY355" fmla="*/ 164135 h 392402"/>
                <a:gd name="connsiteX356" fmla="*/ 46993 w 606708"/>
                <a:gd name="connsiteY356" fmla="*/ 164135 h 392402"/>
                <a:gd name="connsiteX357" fmla="*/ 46993 w 606708"/>
                <a:gd name="connsiteY357" fmla="*/ 164135 h 392402"/>
                <a:gd name="connsiteX358" fmla="*/ 48242 w 606708"/>
                <a:gd name="connsiteY358" fmla="*/ 162319 h 392402"/>
                <a:gd name="connsiteX359" fmla="*/ 52328 w 606708"/>
                <a:gd name="connsiteY359" fmla="*/ 158459 h 392402"/>
                <a:gd name="connsiteX360" fmla="*/ 52896 w 606708"/>
                <a:gd name="connsiteY360" fmla="*/ 157438 h 392402"/>
                <a:gd name="connsiteX361" fmla="*/ 53577 w 606708"/>
                <a:gd name="connsiteY361" fmla="*/ 155054 h 392402"/>
                <a:gd name="connsiteX362" fmla="*/ 54030 w 606708"/>
                <a:gd name="connsiteY362" fmla="*/ 154146 h 392402"/>
                <a:gd name="connsiteX363" fmla="*/ 54825 w 606708"/>
                <a:gd name="connsiteY363" fmla="*/ 153465 h 392402"/>
                <a:gd name="connsiteX364" fmla="*/ 56414 w 606708"/>
                <a:gd name="connsiteY364" fmla="*/ 152670 h 392402"/>
                <a:gd name="connsiteX365" fmla="*/ 57209 w 606708"/>
                <a:gd name="connsiteY365" fmla="*/ 152103 h 392402"/>
                <a:gd name="connsiteX366" fmla="*/ 59138 w 606708"/>
                <a:gd name="connsiteY366" fmla="*/ 149151 h 392402"/>
                <a:gd name="connsiteX367" fmla="*/ 60955 w 606708"/>
                <a:gd name="connsiteY367" fmla="*/ 144838 h 392402"/>
                <a:gd name="connsiteX368" fmla="*/ 61976 w 606708"/>
                <a:gd name="connsiteY368" fmla="*/ 140411 h 392402"/>
                <a:gd name="connsiteX369" fmla="*/ 61863 w 606708"/>
                <a:gd name="connsiteY369" fmla="*/ 138709 h 392402"/>
                <a:gd name="connsiteX370" fmla="*/ 61749 w 606708"/>
                <a:gd name="connsiteY370" fmla="*/ 137120 h 392402"/>
                <a:gd name="connsiteX371" fmla="*/ 60160 w 606708"/>
                <a:gd name="connsiteY371" fmla="*/ 136438 h 392402"/>
                <a:gd name="connsiteX372" fmla="*/ 55393 w 606708"/>
                <a:gd name="connsiteY372" fmla="*/ 135417 h 392402"/>
                <a:gd name="connsiteX373" fmla="*/ 53690 w 606708"/>
                <a:gd name="connsiteY373" fmla="*/ 134395 h 392402"/>
                <a:gd name="connsiteX374" fmla="*/ 52328 w 606708"/>
                <a:gd name="connsiteY374" fmla="*/ 133033 h 392402"/>
                <a:gd name="connsiteX375" fmla="*/ 49717 w 606708"/>
                <a:gd name="connsiteY375" fmla="*/ 129515 h 392402"/>
                <a:gd name="connsiteX376" fmla="*/ 47333 w 606708"/>
                <a:gd name="connsiteY376" fmla="*/ 127131 h 392402"/>
                <a:gd name="connsiteX377" fmla="*/ 46766 w 606708"/>
                <a:gd name="connsiteY377" fmla="*/ 126223 h 392402"/>
                <a:gd name="connsiteX378" fmla="*/ 46425 w 606708"/>
                <a:gd name="connsiteY378" fmla="*/ 125201 h 392402"/>
                <a:gd name="connsiteX379" fmla="*/ 46085 w 606708"/>
                <a:gd name="connsiteY379" fmla="*/ 122817 h 392402"/>
                <a:gd name="connsiteX380" fmla="*/ 45744 w 606708"/>
                <a:gd name="connsiteY380" fmla="*/ 121796 h 392402"/>
                <a:gd name="connsiteX381" fmla="*/ 44496 w 606708"/>
                <a:gd name="connsiteY381" fmla="*/ 119979 h 392402"/>
                <a:gd name="connsiteX382" fmla="*/ 37572 w 606708"/>
                <a:gd name="connsiteY382" fmla="*/ 112942 h 392402"/>
                <a:gd name="connsiteX383" fmla="*/ 36777 w 606708"/>
                <a:gd name="connsiteY383" fmla="*/ 112374 h 392402"/>
                <a:gd name="connsiteX384" fmla="*/ 36323 w 606708"/>
                <a:gd name="connsiteY384" fmla="*/ 112034 h 392402"/>
                <a:gd name="connsiteX385" fmla="*/ 34734 w 606708"/>
                <a:gd name="connsiteY385" fmla="*/ 111353 h 392402"/>
                <a:gd name="connsiteX386" fmla="*/ 33826 w 606708"/>
                <a:gd name="connsiteY386" fmla="*/ 111239 h 392402"/>
                <a:gd name="connsiteX387" fmla="*/ 32009 w 606708"/>
                <a:gd name="connsiteY387" fmla="*/ 111353 h 392402"/>
                <a:gd name="connsiteX388" fmla="*/ 31102 w 606708"/>
                <a:gd name="connsiteY388" fmla="*/ 111012 h 392402"/>
                <a:gd name="connsiteX389" fmla="*/ 30534 w 606708"/>
                <a:gd name="connsiteY389" fmla="*/ 110445 h 392402"/>
                <a:gd name="connsiteX390" fmla="*/ 30307 w 606708"/>
                <a:gd name="connsiteY390" fmla="*/ 110218 h 392402"/>
                <a:gd name="connsiteX391" fmla="*/ 29172 w 606708"/>
                <a:gd name="connsiteY391" fmla="*/ 107947 h 392402"/>
                <a:gd name="connsiteX392" fmla="*/ 28491 w 606708"/>
                <a:gd name="connsiteY392" fmla="*/ 107153 h 392402"/>
                <a:gd name="connsiteX393" fmla="*/ 27583 w 606708"/>
                <a:gd name="connsiteY393" fmla="*/ 106926 h 392402"/>
                <a:gd name="connsiteX394" fmla="*/ 25540 w 606708"/>
                <a:gd name="connsiteY394" fmla="*/ 107040 h 392402"/>
                <a:gd name="connsiteX395" fmla="*/ 24518 w 606708"/>
                <a:gd name="connsiteY395" fmla="*/ 106813 h 392402"/>
                <a:gd name="connsiteX396" fmla="*/ 23610 w 606708"/>
                <a:gd name="connsiteY396" fmla="*/ 106132 h 392402"/>
                <a:gd name="connsiteX397" fmla="*/ 22248 w 606708"/>
                <a:gd name="connsiteY397" fmla="*/ 104315 h 392402"/>
                <a:gd name="connsiteX398" fmla="*/ 21567 w 606708"/>
                <a:gd name="connsiteY398" fmla="*/ 103634 h 392402"/>
                <a:gd name="connsiteX399" fmla="*/ 18389 w 606708"/>
                <a:gd name="connsiteY399" fmla="*/ 102159 h 392402"/>
                <a:gd name="connsiteX400" fmla="*/ 17026 w 606708"/>
                <a:gd name="connsiteY400" fmla="*/ 100910 h 392402"/>
                <a:gd name="connsiteX401" fmla="*/ 16118 w 606708"/>
                <a:gd name="connsiteY401" fmla="*/ 98413 h 392402"/>
                <a:gd name="connsiteX402" fmla="*/ 14302 w 606708"/>
                <a:gd name="connsiteY402" fmla="*/ 92056 h 392402"/>
                <a:gd name="connsiteX403" fmla="*/ 13167 w 606708"/>
                <a:gd name="connsiteY403" fmla="*/ 89559 h 392402"/>
                <a:gd name="connsiteX404" fmla="*/ 13054 w 606708"/>
                <a:gd name="connsiteY404" fmla="*/ 88878 h 392402"/>
                <a:gd name="connsiteX405" fmla="*/ 13167 w 606708"/>
                <a:gd name="connsiteY405" fmla="*/ 88197 h 392402"/>
                <a:gd name="connsiteX406" fmla="*/ 13394 w 606708"/>
                <a:gd name="connsiteY406" fmla="*/ 87516 h 392402"/>
                <a:gd name="connsiteX407" fmla="*/ 13508 w 606708"/>
                <a:gd name="connsiteY407" fmla="*/ 87175 h 392402"/>
                <a:gd name="connsiteX408" fmla="*/ 13508 w 606708"/>
                <a:gd name="connsiteY408" fmla="*/ 86835 h 392402"/>
                <a:gd name="connsiteX409" fmla="*/ 13508 w 606708"/>
                <a:gd name="connsiteY409" fmla="*/ 86494 h 392402"/>
                <a:gd name="connsiteX410" fmla="*/ 13394 w 606708"/>
                <a:gd name="connsiteY410" fmla="*/ 86154 h 392402"/>
                <a:gd name="connsiteX411" fmla="*/ 13054 w 606708"/>
                <a:gd name="connsiteY411" fmla="*/ 85700 h 392402"/>
                <a:gd name="connsiteX412" fmla="*/ 12940 w 606708"/>
                <a:gd name="connsiteY412" fmla="*/ 85246 h 392402"/>
                <a:gd name="connsiteX413" fmla="*/ 13054 w 606708"/>
                <a:gd name="connsiteY413" fmla="*/ 84792 h 392402"/>
                <a:gd name="connsiteX414" fmla="*/ 13394 w 606708"/>
                <a:gd name="connsiteY414" fmla="*/ 84338 h 392402"/>
                <a:gd name="connsiteX415" fmla="*/ 13394 w 606708"/>
                <a:gd name="connsiteY415" fmla="*/ 84338 h 392402"/>
                <a:gd name="connsiteX416" fmla="*/ 13394 w 606708"/>
                <a:gd name="connsiteY416" fmla="*/ 84224 h 392402"/>
                <a:gd name="connsiteX417" fmla="*/ 13394 w 606708"/>
                <a:gd name="connsiteY417" fmla="*/ 84111 h 392402"/>
                <a:gd name="connsiteX418" fmla="*/ 13394 w 606708"/>
                <a:gd name="connsiteY418" fmla="*/ 83997 h 392402"/>
                <a:gd name="connsiteX419" fmla="*/ 12599 w 606708"/>
                <a:gd name="connsiteY419" fmla="*/ 82294 h 392402"/>
                <a:gd name="connsiteX420" fmla="*/ 12486 w 606708"/>
                <a:gd name="connsiteY420" fmla="*/ 79230 h 392402"/>
                <a:gd name="connsiteX421" fmla="*/ 11805 w 606708"/>
                <a:gd name="connsiteY421" fmla="*/ 77413 h 392402"/>
                <a:gd name="connsiteX422" fmla="*/ 10783 w 606708"/>
                <a:gd name="connsiteY422" fmla="*/ 76392 h 392402"/>
                <a:gd name="connsiteX423" fmla="*/ 7945 w 606708"/>
                <a:gd name="connsiteY423" fmla="*/ 74803 h 392402"/>
                <a:gd name="connsiteX424" fmla="*/ 6697 w 606708"/>
                <a:gd name="connsiteY424" fmla="*/ 73668 h 392402"/>
                <a:gd name="connsiteX425" fmla="*/ 5789 w 606708"/>
                <a:gd name="connsiteY425" fmla="*/ 72306 h 392402"/>
                <a:gd name="connsiteX426" fmla="*/ 4994 w 606708"/>
                <a:gd name="connsiteY426" fmla="*/ 70716 h 392402"/>
                <a:gd name="connsiteX427" fmla="*/ 4313 w 606708"/>
                <a:gd name="connsiteY427" fmla="*/ 69014 h 392402"/>
                <a:gd name="connsiteX428" fmla="*/ 3859 w 606708"/>
                <a:gd name="connsiteY428" fmla="*/ 67311 h 392402"/>
                <a:gd name="connsiteX429" fmla="*/ 3859 w 606708"/>
                <a:gd name="connsiteY429" fmla="*/ 66176 h 392402"/>
                <a:gd name="connsiteX430" fmla="*/ 4200 w 606708"/>
                <a:gd name="connsiteY430" fmla="*/ 63906 h 392402"/>
                <a:gd name="connsiteX431" fmla="*/ 4086 w 606708"/>
                <a:gd name="connsiteY431" fmla="*/ 62884 h 392402"/>
                <a:gd name="connsiteX432" fmla="*/ 1589 w 606708"/>
                <a:gd name="connsiteY432" fmla="*/ 59819 h 392402"/>
                <a:gd name="connsiteX433" fmla="*/ 341 w 606708"/>
                <a:gd name="connsiteY433" fmla="*/ 56187 h 392402"/>
                <a:gd name="connsiteX434" fmla="*/ 908 w 606708"/>
                <a:gd name="connsiteY434" fmla="*/ 53236 h 392402"/>
                <a:gd name="connsiteX435" fmla="*/ 2157 w 606708"/>
                <a:gd name="connsiteY435" fmla="*/ 50171 h 392402"/>
                <a:gd name="connsiteX436" fmla="*/ 3065 w 606708"/>
                <a:gd name="connsiteY436" fmla="*/ 46085 h 392402"/>
                <a:gd name="connsiteX437" fmla="*/ 3292 w 606708"/>
                <a:gd name="connsiteY437" fmla="*/ 42112 h 392402"/>
                <a:gd name="connsiteX438" fmla="*/ 3632 w 606708"/>
                <a:gd name="connsiteY438" fmla="*/ 41431 h 392402"/>
                <a:gd name="connsiteX439" fmla="*/ 4540 w 606708"/>
                <a:gd name="connsiteY439" fmla="*/ 39615 h 392402"/>
                <a:gd name="connsiteX440" fmla="*/ 4767 w 606708"/>
                <a:gd name="connsiteY440" fmla="*/ 39047 h 392402"/>
                <a:gd name="connsiteX441" fmla="*/ 4994 w 606708"/>
                <a:gd name="connsiteY441" fmla="*/ 37004 h 392402"/>
                <a:gd name="connsiteX442" fmla="*/ 4994 w 606708"/>
                <a:gd name="connsiteY442" fmla="*/ 33145 h 392402"/>
                <a:gd name="connsiteX443" fmla="*/ 5221 w 606708"/>
                <a:gd name="connsiteY443" fmla="*/ 31442 h 392402"/>
                <a:gd name="connsiteX444" fmla="*/ 6357 w 606708"/>
                <a:gd name="connsiteY444" fmla="*/ 29626 h 392402"/>
                <a:gd name="connsiteX445" fmla="*/ 8513 w 606708"/>
                <a:gd name="connsiteY445" fmla="*/ 28718 h 392402"/>
                <a:gd name="connsiteX446" fmla="*/ 11578 w 606708"/>
                <a:gd name="connsiteY446" fmla="*/ 28264 h 392402"/>
                <a:gd name="connsiteX447" fmla="*/ 13054 w 606708"/>
                <a:gd name="connsiteY447" fmla="*/ 28037 h 392402"/>
                <a:gd name="connsiteX448" fmla="*/ 15210 w 606708"/>
                <a:gd name="connsiteY448" fmla="*/ 27923 h 392402"/>
                <a:gd name="connsiteX449" fmla="*/ 16345 w 606708"/>
                <a:gd name="connsiteY449" fmla="*/ 26561 h 392402"/>
                <a:gd name="connsiteX450" fmla="*/ 17140 w 606708"/>
                <a:gd name="connsiteY450" fmla="*/ 24631 h 392402"/>
                <a:gd name="connsiteX451" fmla="*/ 18275 w 606708"/>
                <a:gd name="connsiteY451" fmla="*/ 22929 h 392402"/>
                <a:gd name="connsiteX452" fmla="*/ 20318 w 606708"/>
                <a:gd name="connsiteY452" fmla="*/ 22248 h 392402"/>
                <a:gd name="connsiteX453" fmla="*/ 22361 w 606708"/>
                <a:gd name="connsiteY453" fmla="*/ 22361 h 392402"/>
                <a:gd name="connsiteX454" fmla="*/ 24064 w 606708"/>
                <a:gd name="connsiteY454" fmla="*/ 22021 h 392402"/>
                <a:gd name="connsiteX455" fmla="*/ 25199 w 606708"/>
                <a:gd name="connsiteY455" fmla="*/ 19977 h 392402"/>
                <a:gd name="connsiteX456" fmla="*/ 25199 w 606708"/>
                <a:gd name="connsiteY456" fmla="*/ 18843 h 392402"/>
                <a:gd name="connsiteX457" fmla="*/ 24518 w 606708"/>
                <a:gd name="connsiteY457" fmla="*/ 16005 h 392402"/>
                <a:gd name="connsiteX458" fmla="*/ 24405 w 606708"/>
                <a:gd name="connsiteY458" fmla="*/ 14642 h 392402"/>
                <a:gd name="connsiteX459" fmla="*/ 24631 w 606708"/>
                <a:gd name="connsiteY459" fmla="*/ 13167 h 392402"/>
                <a:gd name="connsiteX460" fmla="*/ 25653 w 606708"/>
                <a:gd name="connsiteY460" fmla="*/ 9194 h 392402"/>
                <a:gd name="connsiteX461" fmla="*/ 25540 w 606708"/>
                <a:gd name="connsiteY461" fmla="*/ 9194 h 392402"/>
                <a:gd name="connsiteX462" fmla="*/ 25312 w 606708"/>
                <a:gd name="connsiteY462" fmla="*/ 8740 h 392402"/>
                <a:gd name="connsiteX463" fmla="*/ 25199 w 606708"/>
                <a:gd name="connsiteY463" fmla="*/ 8059 h 392402"/>
                <a:gd name="connsiteX464" fmla="*/ 25312 w 606708"/>
                <a:gd name="connsiteY464" fmla="*/ 7264 h 392402"/>
                <a:gd name="connsiteX465" fmla="*/ 25540 w 606708"/>
                <a:gd name="connsiteY465" fmla="*/ 7038 h 392402"/>
                <a:gd name="connsiteX466" fmla="*/ 27129 w 606708"/>
                <a:gd name="connsiteY466" fmla="*/ 5221 h 392402"/>
                <a:gd name="connsiteX467" fmla="*/ 28604 w 606708"/>
                <a:gd name="connsiteY467" fmla="*/ 2838 h 392402"/>
                <a:gd name="connsiteX468" fmla="*/ 29399 w 606708"/>
                <a:gd name="connsiteY468" fmla="*/ 1929 h 392402"/>
                <a:gd name="connsiteX469" fmla="*/ 33599 w 606708"/>
                <a:gd name="connsiteY469" fmla="*/ 0 h 392402"/>
                <a:gd name="connsiteX470" fmla="*/ 54484 w 606708"/>
                <a:gd name="connsiteY470" fmla="*/ 14189 h 392402"/>
                <a:gd name="connsiteX471" fmla="*/ 58003 w 606708"/>
                <a:gd name="connsiteY471" fmla="*/ 15778 h 392402"/>
                <a:gd name="connsiteX472" fmla="*/ 62430 w 606708"/>
                <a:gd name="connsiteY472" fmla="*/ 16345 h 392402"/>
                <a:gd name="connsiteX473" fmla="*/ 64360 w 606708"/>
                <a:gd name="connsiteY473" fmla="*/ 17253 h 392402"/>
                <a:gd name="connsiteX474" fmla="*/ 66516 w 606708"/>
                <a:gd name="connsiteY474" fmla="*/ 18275 h 392402"/>
                <a:gd name="connsiteX475" fmla="*/ 67425 w 606708"/>
                <a:gd name="connsiteY475" fmla="*/ 22361 h 392402"/>
                <a:gd name="connsiteX476" fmla="*/ 65722 w 606708"/>
                <a:gd name="connsiteY476" fmla="*/ 26448 h 392402"/>
                <a:gd name="connsiteX477" fmla="*/ 62317 w 606708"/>
                <a:gd name="connsiteY477" fmla="*/ 28377 h 392402"/>
                <a:gd name="connsiteX478" fmla="*/ 60160 w 606708"/>
                <a:gd name="connsiteY478" fmla="*/ 28718 h 392402"/>
                <a:gd name="connsiteX479" fmla="*/ 56301 w 606708"/>
                <a:gd name="connsiteY479" fmla="*/ 29966 h 392402"/>
                <a:gd name="connsiteX480" fmla="*/ 54258 w 606708"/>
                <a:gd name="connsiteY480" fmla="*/ 30307 h 392402"/>
                <a:gd name="connsiteX481" fmla="*/ 52328 w 606708"/>
                <a:gd name="connsiteY481" fmla="*/ 31556 h 392402"/>
                <a:gd name="connsiteX482" fmla="*/ 51193 w 606708"/>
                <a:gd name="connsiteY482" fmla="*/ 34620 h 392402"/>
                <a:gd name="connsiteX483" fmla="*/ 48809 w 606708"/>
                <a:gd name="connsiteY483" fmla="*/ 44723 h 392402"/>
                <a:gd name="connsiteX484" fmla="*/ 48809 w 606708"/>
                <a:gd name="connsiteY484" fmla="*/ 47787 h 392402"/>
                <a:gd name="connsiteX485" fmla="*/ 50058 w 606708"/>
                <a:gd name="connsiteY485" fmla="*/ 50285 h 392402"/>
                <a:gd name="connsiteX486" fmla="*/ 52555 w 606708"/>
                <a:gd name="connsiteY486" fmla="*/ 52441 h 392402"/>
                <a:gd name="connsiteX487" fmla="*/ 55506 w 606708"/>
                <a:gd name="connsiteY487" fmla="*/ 53122 h 392402"/>
                <a:gd name="connsiteX488" fmla="*/ 68446 w 606708"/>
                <a:gd name="connsiteY488" fmla="*/ 51987 h 392402"/>
                <a:gd name="connsiteX489" fmla="*/ 76165 w 606708"/>
                <a:gd name="connsiteY489" fmla="*/ 51306 h 392402"/>
                <a:gd name="connsiteX490" fmla="*/ 79116 w 606708"/>
                <a:gd name="connsiteY490" fmla="*/ 50058 h 392402"/>
                <a:gd name="connsiteX491" fmla="*/ 82521 w 606708"/>
                <a:gd name="connsiteY491" fmla="*/ 49377 h 392402"/>
                <a:gd name="connsiteX492" fmla="*/ 86154 w 606708"/>
                <a:gd name="connsiteY492" fmla="*/ 47447 h 392402"/>
                <a:gd name="connsiteX493" fmla="*/ 94894 w 606708"/>
                <a:gd name="connsiteY493" fmla="*/ 46198 h 392402"/>
                <a:gd name="connsiteX494" fmla="*/ 110331 w 606708"/>
                <a:gd name="connsiteY494" fmla="*/ 46993 h 392402"/>
                <a:gd name="connsiteX495" fmla="*/ 120774 w 606708"/>
                <a:gd name="connsiteY495" fmla="*/ 52782 h 392402"/>
                <a:gd name="connsiteX496" fmla="*/ 123499 w 606708"/>
                <a:gd name="connsiteY496" fmla="*/ 53236 h 392402"/>
                <a:gd name="connsiteX497" fmla="*/ 124974 w 606708"/>
                <a:gd name="connsiteY497" fmla="*/ 53463 h 392402"/>
                <a:gd name="connsiteX498" fmla="*/ 133147 w 606708"/>
                <a:gd name="connsiteY498" fmla="*/ 51647 h 392402"/>
                <a:gd name="connsiteX499" fmla="*/ 135303 w 606708"/>
                <a:gd name="connsiteY499" fmla="*/ 52101 h 392402"/>
                <a:gd name="connsiteX500" fmla="*/ 140866 w 606708"/>
                <a:gd name="connsiteY500" fmla="*/ 55393 h 392402"/>
                <a:gd name="connsiteX501" fmla="*/ 174805 w 606708"/>
                <a:gd name="connsiteY501" fmla="*/ 63906 h 392402"/>
                <a:gd name="connsiteX502" fmla="*/ 175713 w 606708"/>
                <a:gd name="connsiteY502" fmla="*/ 64133 h 392402"/>
                <a:gd name="connsiteX503" fmla="*/ 192966 w 606708"/>
                <a:gd name="connsiteY503" fmla="*/ 63338 h 392402"/>
                <a:gd name="connsiteX504" fmla="*/ 195009 w 606708"/>
                <a:gd name="connsiteY504" fmla="*/ 63225 h 392402"/>
                <a:gd name="connsiteX505" fmla="*/ 196712 w 606708"/>
                <a:gd name="connsiteY505" fmla="*/ 62657 h 392402"/>
                <a:gd name="connsiteX506" fmla="*/ 202161 w 606708"/>
                <a:gd name="connsiteY506" fmla="*/ 58571 h 392402"/>
                <a:gd name="connsiteX507" fmla="*/ 205566 w 606708"/>
                <a:gd name="connsiteY507" fmla="*/ 57436 h 392402"/>
                <a:gd name="connsiteX508" fmla="*/ 208858 w 606708"/>
                <a:gd name="connsiteY508" fmla="*/ 57776 h 392402"/>
                <a:gd name="connsiteX509" fmla="*/ 224522 w 606708"/>
                <a:gd name="connsiteY509" fmla="*/ 63679 h 392402"/>
                <a:gd name="connsiteX510" fmla="*/ 228722 w 606708"/>
                <a:gd name="connsiteY510" fmla="*/ 65268 h 392402"/>
                <a:gd name="connsiteX511" fmla="*/ 233262 w 606708"/>
                <a:gd name="connsiteY511" fmla="*/ 65949 h 392402"/>
                <a:gd name="connsiteX512" fmla="*/ 253694 w 606708"/>
                <a:gd name="connsiteY512" fmla="*/ 64473 h 392402"/>
                <a:gd name="connsiteX513" fmla="*/ 265158 w 606708"/>
                <a:gd name="connsiteY513" fmla="*/ 68560 h 392402"/>
                <a:gd name="connsiteX514" fmla="*/ 277758 w 606708"/>
                <a:gd name="connsiteY514" fmla="*/ 69468 h 392402"/>
                <a:gd name="connsiteX515" fmla="*/ 281731 w 606708"/>
                <a:gd name="connsiteY515" fmla="*/ 70489 h 392402"/>
                <a:gd name="connsiteX516" fmla="*/ 284909 w 606708"/>
                <a:gd name="connsiteY516" fmla="*/ 72419 h 392402"/>
                <a:gd name="connsiteX517" fmla="*/ 285250 w 606708"/>
                <a:gd name="connsiteY517" fmla="*/ 72646 h 392402"/>
                <a:gd name="connsiteX518" fmla="*/ 288541 w 606708"/>
                <a:gd name="connsiteY518" fmla="*/ 75257 h 392402"/>
                <a:gd name="connsiteX519" fmla="*/ 292060 w 606708"/>
                <a:gd name="connsiteY519" fmla="*/ 77300 h 392402"/>
                <a:gd name="connsiteX520" fmla="*/ 296260 w 606708"/>
                <a:gd name="connsiteY520" fmla="*/ 77867 h 392402"/>
                <a:gd name="connsiteX521" fmla="*/ 298530 w 606708"/>
                <a:gd name="connsiteY521" fmla="*/ 77300 h 392402"/>
                <a:gd name="connsiteX522" fmla="*/ 302503 w 606708"/>
                <a:gd name="connsiteY522" fmla="*/ 75484 h 392402"/>
                <a:gd name="connsiteX523" fmla="*/ 303979 w 606708"/>
                <a:gd name="connsiteY523" fmla="*/ 75257 h 392402"/>
                <a:gd name="connsiteX524" fmla="*/ 304546 w 606708"/>
                <a:gd name="connsiteY524" fmla="*/ 75143 h 392402"/>
                <a:gd name="connsiteX525" fmla="*/ 308973 w 606708"/>
                <a:gd name="connsiteY525" fmla="*/ 75370 h 392402"/>
                <a:gd name="connsiteX526" fmla="*/ 311130 w 606708"/>
                <a:gd name="connsiteY526" fmla="*/ 75143 h 392402"/>
                <a:gd name="connsiteX527" fmla="*/ 312946 w 606708"/>
                <a:gd name="connsiteY527" fmla="*/ 74235 h 392402"/>
                <a:gd name="connsiteX528" fmla="*/ 314762 w 606708"/>
                <a:gd name="connsiteY528" fmla="*/ 73781 h 392402"/>
                <a:gd name="connsiteX529" fmla="*/ 316919 w 606708"/>
                <a:gd name="connsiteY529" fmla="*/ 72873 h 392402"/>
                <a:gd name="connsiteX530" fmla="*/ 318962 w 606708"/>
                <a:gd name="connsiteY530" fmla="*/ 71625 h 392402"/>
                <a:gd name="connsiteX531" fmla="*/ 320438 w 606708"/>
                <a:gd name="connsiteY531" fmla="*/ 70149 h 392402"/>
                <a:gd name="connsiteX532" fmla="*/ 322140 w 606708"/>
                <a:gd name="connsiteY532" fmla="*/ 68900 h 392402"/>
                <a:gd name="connsiteX533" fmla="*/ 328156 w 606708"/>
                <a:gd name="connsiteY533" fmla="*/ 68673 h 392402"/>
                <a:gd name="connsiteX534" fmla="*/ 328837 w 606708"/>
                <a:gd name="connsiteY534" fmla="*/ 68673 h 392402"/>
                <a:gd name="connsiteX535" fmla="*/ 332924 w 606708"/>
                <a:gd name="connsiteY535" fmla="*/ 66971 h 392402"/>
                <a:gd name="connsiteX536" fmla="*/ 335194 w 606708"/>
                <a:gd name="connsiteY536" fmla="*/ 63225 h 392402"/>
                <a:gd name="connsiteX537" fmla="*/ 335421 w 606708"/>
                <a:gd name="connsiteY537" fmla="*/ 62771 h 392402"/>
                <a:gd name="connsiteX538" fmla="*/ 338599 w 606708"/>
                <a:gd name="connsiteY538" fmla="*/ 59479 h 392402"/>
                <a:gd name="connsiteX539" fmla="*/ 341550 w 606708"/>
                <a:gd name="connsiteY539" fmla="*/ 57776 h 392402"/>
                <a:gd name="connsiteX540" fmla="*/ 346091 w 606708"/>
                <a:gd name="connsiteY540" fmla="*/ 51987 h 392402"/>
                <a:gd name="connsiteX541" fmla="*/ 346885 w 606708"/>
                <a:gd name="connsiteY541" fmla="*/ 50058 h 392402"/>
                <a:gd name="connsiteX542" fmla="*/ 347793 w 606708"/>
                <a:gd name="connsiteY542" fmla="*/ 48468 h 392402"/>
                <a:gd name="connsiteX543" fmla="*/ 359485 w 606708"/>
                <a:gd name="connsiteY543" fmla="*/ 39842 h 392402"/>
                <a:gd name="connsiteX544" fmla="*/ 360166 w 606708"/>
                <a:gd name="connsiteY544" fmla="*/ 37799 h 392402"/>
                <a:gd name="connsiteX545" fmla="*/ 361869 w 606708"/>
                <a:gd name="connsiteY545" fmla="*/ 35188 h 392402"/>
                <a:gd name="connsiteX546" fmla="*/ 365501 w 606708"/>
                <a:gd name="connsiteY546" fmla="*/ 31215 h 392402"/>
                <a:gd name="connsiteX547" fmla="*/ 368793 w 606708"/>
                <a:gd name="connsiteY547" fmla="*/ 29399 h 392402"/>
                <a:gd name="connsiteX548" fmla="*/ 376625 w 606708"/>
                <a:gd name="connsiteY548" fmla="*/ 27356 h 392402"/>
                <a:gd name="connsiteX549" fmla="*/ 384344 w 606708"/>
                <a:gd name="connsiteY549" fmla="*/ 23950 h 392402"/>
                <a:gd name="connsiteX550" fmla="*/ 386500 w 606708"/>
                <a:gd name="connsiteY550" fmla="*/ 23610 h 392402"/>
                <a:gd name="connsiteX551" fmla="*/ 394559 w 606708"/>
                <a:gd name="connsiteY551" fmla="*/ 22475 h 392402"/>
                <a:gd name="connsiteX552" fmla="*/ 413856 w 606708"/>
                <a:gd name="connsiteY552" fmla="*/ 19637 h 392402"/>
                <a:gd name="connsiteX553" fmla="*/ 417148 w 606708"/>
                <a:gd name="connsiteY553" fmla="*/ 18502 h 392402"/>
                <a:gd name="connsiteX554" fmla="*/ 419077 w 606708"/>
                <a:gd name="connsiteY554" fmla="*/ 18275 h 392402"/>
                <a:gd name="connsiteX555" fmla="*/ 419986 w 606708"/>
                <a:gd name="connsiteY555" fmla="*/ 18048 h 392402"/>
                <a:gd name="connsiteX556" fmla="*/ 421915 w 606708"/>
                <a:gd name="connsiteY556" fmla="*/ 16799 h 392402"/>
                <a:gd name="connsiteX557" fmla="*/ 423050 w 606708"/>
                <a:gd name="connsiteY557" fmla="*/ 16572 h 392402"/>
                <a:gd name="connsiteX558" fmla="*/ 427364 w 606708"/>
                <a:gd name="connsiteY558" fmla="*/ 16572 h 392402"/>
                <a:gd name="connsiteX559" fmla="*/ 430883 w 606708"/>
                <a:gd name="connsiteY559" fmla="*/ 15551 h 392402"/>
                <a:gd name="connsiteX560" fmla="*/ 440077 w 606708"/>
                <a:gd name="connsiteY560" fmla="*/ 10102 h 392402"/>
                <a:gd name="connsiteX561" fmla="*/ 451428 w 606708"/>
                <a:gd name="connsiteY561" fmla="*/ 8967 h 392402"/>
                <a:gd name="connsiteX562" fmla="*/ 453925 w 606708"/>
                <a:gd name="connsiteY562" fmla="*/ 7378 h 392402"/>
                <a:gd name="connsiteX563" fmla="*/ 460963 w 606708"/>
                <a:gd name="connsiteY563" fmla="*/ 11805 h 392402"/>
                <a:gd name="connsiteX564" fmla="*/ 471178 w 606708"/>
                <a:gd name="connsiteY564" fmla="*/ 13848 h 392402"/>
                <a:gd name="connsiteX565" fmla="*/ 473222 w 606708"/>
                <a:gd name="connsiteY565" fmla="*/ 14983 h 392402"/>
                <a:gd name="connsiteX566" fmla="*/ 475605 w 606708"/>
                <a:gd name="connsiteY566" fmla="*/ 14756 h 392402"/>
                <a:gd name="connsiteX567" fmla="*/ 475719 w 606708"/>
                <a:gd name="connsiteY567" fmla="*/ 14870 h 392402"/>
                <a:gd name="connsiteX568" fmla="*/ 477308 w 606708"/>
                <a:gd name="connsiteY568" fmla="*/ 16118 h 392402"/>
                <a:gd name="connsiteX569" fmla="*/ 476854 w 606708"/>
                <a:gd name="connsiteY569" fmla="*/ 19183 h 392402"/>
                <a:gd name="connsiteX570" fmla="*/ 478897 w 606708"/>
                <a:gd name="connsiteY570" fmla="*/ 21567 h 392402"/>
                <a:gd name="connsiteX571" fmla="*/ 484345 w 606708"/>
                <a:gd name="connsiteY571" fmla="*/ 24178 h 392402"/>
                <a:gd name="connsiteX572" fmla="*/ 485481 w 606708"/>
                <a:gd name="connsiteY572" fmla="*/ 25199 h 392402"/>
                <a:gd name="connsiteX573" fmla="*/ 487410 w 606708"/>
                <a:gd name="connsiteY573" fmla="*/ 28491 h 392402"/>
                <a:gd name="connsiteX574" fmla="*/ 488432 w 606708"/>
                <a:gd name="connsiteY574" fmla="*/ 29285 h 392402"/>
                <a:gd name="connsiteX575" fmla="*/ 506934 w 606708"/>
                <a:gd name="connsiteY575" fmla="*/ 29172 h 392402"/>
                <a:gd name="connsiteX576" fmla="*/ 512610 w 606708"/>
                <a:gd name="connsiteY576" fmla="*/ 27356 h 392402"/>
                <a:gd name="connsiteX577" fmla="*/ 514880 w 606708"/>
                <a:gd name="connsiteY577" fmla="*/ 28150 h 392402"/>
                <a:gd name="connsiteX578" fmla="*/ 516809 w 606708"/>
                <a:gd name="connsiteY578" fmla="*/ 32237 h 392402"/>
                <a:gd name="connsiteX579" fmla="*/ 517377 w 606708"/>
                <a:gd name="connsiteY579" fmla="*/ 33031 h 392402"/>
                <a:gd name="connsiteX580" fmla="*/ 521123 w 606708"/>
                <a:gd name="connsiteY580" fmla="*/ 38253 h 392402"/>
                <a:gd name="connsiteX581" fmla="*/ 527479 w 606708"/>
                <a:gd name="connsiteY581" fmla="*/ 36663 h 392402"/>
                <a:gd name="connsiteX582" fmla="*/ 534176 w 606708"/>
                <a:gd name="connsiteY582" fmla="*/ 32918 h 392402"/>
                <a:gd name="connsiteX583" fmla="*/ 539625 w 606708"/>
                <a:gd name="connsiteY583" fmla="*/ 32237 h 392402"/>
                <a:gd name="connsiteX584" fmla="*/ 539625 w 606708"/>
                <a:gd name="connsiteY584" fmla="*/ 32237 h 392402"/>
                <a:gd name="connsiteX585" fmla="*/ 541895 w 606708"/>
                <a:gd name="connsiteY585" fmla="*/ 36096 h 392402"/>
                <a:gd name="connsiteX586" fmla="*/ 546322 w 606708"/>
                <a:gd name="connsiteY586" fmla="*/ 51533 h 392402"/>
                <a:gd name="connsiteX587" fmla="*/ 549614 w 606708"/>
                <a:gd name="connsiteY587" fmla="*/ 54144 h 392402"/>
                <a:gd name="connsiteX588" fmla="*/ 569591 w 606708"/>
                <a:gd name="connsiteY588" fmla="*/ 63225 h 392402"/>
                <a:gd name="connsiteX589" fmla="*/ 590250 w 606708"/>
                <a:gd name="connsiteY589" fmla="*/ 66857 h 392402"/>
                <a:gd name="connsiteX590" fmla="*/ 604212 w 606708"/>
                <a:gd name="connsiteY590" fmla="*/ 66062 h 392402"/>
                <a:gd name="connsiteX591" fmla="*/ 603985 w 606708"/>
                <a:gd name="connsiteY591" fmla="*/ 67879 h 392402"/>
                <a:gd name="connsiteX592" fmla="*/ 603644 w 606708"/>
                <a:gd name="connsiteY592" fmla="*/ 84111 h 392402"/>
                <a:gd name="connsiteX593" fmla="*/ 603871 w 606708"/>
                <a:gd name="connsiteY593" fmla="*/ 85813 h 392402"/>
                <a:gd name="connsiteX594" fmla="*/ 604893 w 606708"/>
                <a:gd name="connsiteY594" fmla="*/ 88197 h 392402"/>
                <a:gd name="connsiteX595" fmla="*/ 605915 w 606708"/>
                <a:gd name="connsiteY595" fmla="*/ 89786 h 392402"/>
                <a:gd name="connsiteX596" fmla="*/ 606596 w 606708"/>
                <a:gd name="connsiteY596" fmla="*/ 91262 h 392402"/>
                <a:gd name="connsiteX597" fmla="*/ 606709 w 606708"/>
                <a:gd name="connsiteY597" fmla="*/ 93191 h 392402"/>
                <a:gd name="connsiteX598" fmla="*/ 605801 w 606708"/>
                <a:gd name="connsiteY598" fmla="*/ 96596 h 392402"/>
                <a:gd name="connsiteX599" fmla="*/ 604212 w 606708"/>
                <a:gd name="connsiteY599" fmla="*/ 100797 h 392402"/>
                <a:gd name="connsiteX600" fmla="*/ 602395 w 606708"/>
                <a:gd name="connsiteY600" fmla="*/ 104429 h 392402"/>
                <a:gd name="connsiteX601" fmla="*/ 600920 w 606708"/>
                <a:gd name="connsiteY601" fmla="*/ 105904 h 392402"/>
                <a:gd name="connsiteX602" fmla="*/ 599899 w 606708"/>
                <a:gd name="connsiteY602" fmla="*/ 106472 h 392402"/>
                <a:gd name="connsiteX603" fmla="*/ 595358 w 606708"/>
                <a:gd name="connsiteY603" fmla="*/ 110785 h 392402"/>
                <a:gd name="connsiteX604" fmla="*/ 594450 w 606708"/>
                <a:gd name="connsiteY604" fmla="*/ 112034 h 392402"/>
                <a:gd name="connsiteX605" fmla="*/ 593882 w 606708"/>
                <a:gd name="connsiteY605" fmla="*/ 113737 h 392402"/>
                <a:gd name="connsiteX606" fmla="*/ 593769 w 606708"/>
                <a:gd name="connsiteY606" fmla="*/ 116007 h 392402"/>
                <a:gd name="connsiteX607" fmla="*/ 592407 w 606708"/>
                <a:gd name="connsiteY607" fmla="*/ 114191 h 392402"/>
                <a:gd name="connsiteX608" fmla="*/ 588093 w 606708"/>
                <a:gd name="connsiteY608" fmla="*/ 111807 h 392402"/>
                <a:gd name="connsiteX609" fmla="*/ 587185 w 606708"/>
                <a:gd name="connsiteY609" fmla="*/ 111012 h 392402"/>
                <a:gd name="connsiteX610" fmla="*/ 586050 w 606708"/>
                <a:gd name="connsiteY610" fmla="*/ 109764 h 392402"/>
                <a:gd name="connsiteX611" fmla="*/ 583666 w 606708"/>
                <a:gd name="connsiteY611" fmla="*/ 108742 h 392402"/>
                <a:gd name="connsiteX612" fmla="*/ 579126 w 606708"/>
                <a:gd name="connsiteY612" fmla="*/ 107834 h 392402"/>
                <a:gd name="connsiteX613" fmla="*/ 576969 w 606708"/>
                <a:gd name="connsiteY613" fmla="*/ 108288 h 392402"/>
                <a:gd name="connsiteX614" fmla="*/ 573337 w 606708"/>
                <a:gd name="connsiteY614" fmla="*/ 110218 h 392402"/>
                <a:gd name="connsiteX615" fmla="*/ 571521 w 606708"/>
                <a:gd name="connsiteY615" fmla="*/ 110672 h 392402"/>
                <a:gd name="connsiteX616" fmla="*/ 565164 w 606708"/>
                <a:gd name="connsiteY616" fmla="*/ 110331 h 392402"/>
                <a:gd name="connsiteX617" fmla="*/ 563121 w 606708"/>
                <a:gd name="connsiteY617" fmla="*/ 110672 h 392402"/>
                <a:gd name="connsiteX618" fmla="*/ 559376 w 606708"/>
                <a:gd name="connsiteY618" fmla="*/ 112829 h 392402"/>
                <a:gd name="connsiteX619" fmla="*/ 556765 w 606708"/>
                <a:gd name="connsiteY619" fmla="*/ 116461 h 392402"/>
                <a:gd name="connsiteX620" fmla="*/ 556311 w 606708"/>
                <a:gd name="connsiteY620" fmla="*/ 117596 h 392402"/>
                <a:gd name="connsiteX621" fmla="*/ 550862 w 606708"/>
                <a:gd name="connsiteY621" fmla="*/ 131671 h 392402"/>
                <a:gd name="connsiteX622" fmla="*/ 549500 w 606708"/>
                <a:gd name="connsiteY622" fmla="*/ 133828 h 392402"/>
                <a:gd name="connsiteX623" fmla="*/ 547797 w 606708"/>
                <a:gd name="connsiteY623" fmla="*/ 135076 h 392402"/>
                <a:gd name="connsiteX624" fmla="*/ 541214 w 606708"/>
                <a:gd name="connsiteY624" fmla="*/ 136893 h 392402"/>
                <a:gd name="connsiteX625" fmla="*/ 540079 w 606708"/>
                <a:gd name="connsiteY625" fmla="*/ 137687 h 392402"/>
                <a:gd name="connsiteX626" fmla="*/ 539398 w 606708"/>
                <a:gd name="connsiteY626" fmla="*/ 137914 h 392402"/>
                <a:gd name="connsiteX627" fmla="*/ 538490 w 606708"/>
                <a:gd name="connsiteY627" fmla="*/ 137914 h 392402"/>
                <a:gd name="connsiteX628" fmla="*/ 538490 w 606708"/>
                <a:gd name="connsiteY628" fmla="*/ 138822 h 392402"/>
                <a:gd name="connsiteX629" fmla="*/ 541895 w 606708"/>
                <a:gd name="connsiteY629" fmla="*/ 141319 h 392402"/>
                <a:gd name="connsiteX630" fmla="*/ 542576 w 606708"/>
                <a:gd name="connsiteY630" fmla="*/ 142341 h 392402"/>
                <a:gd name="connsiteX631" fmla="*/ 542462 w 606708"/>
                <a:gd name="connsiteY631" fmla="*/ 143930 h 392402"/>
                <a:gd name="connsiteX632" fmla="*/ 540647 w 606708"/>
                <a:gd name="connsiteY632" fmla="*/ 149719 h 392402"/>
                <a:gd name="connsiteX633" fmla="*/ 539284 w 606708"/>
                <a:gd name="connsiteY633" fmla="*/ 156076 h 392402"/>
                <a:gd name="connsiteX634" fmla="*/ 538603 w 606708"/>
                <a:gd name="connsiteY634" fmla="*/ 157324 h 392402"/>
                <a:gd name="connsiteX635" fmla="*/ 537695 w 606708"/>
                <a:gd name="connsiteY635" fmla="*/ 158232 h 392402"/>
                <a:gd name="connsiteX636" fmla="*/ 536901 w 606708"/>
                <a:gd name="connsiteY636" fmla="*/ 159140 h 392402"/>
                <a:gd name="connsiteX637" fmla="*/ 536446 w 606708"/>
                <a:gd name="connsiteY637" fmla="*/ 160616 h 392402"/>
                <a:gd name="connsiteX638" fmla="*/ 536674 w 606708"/>
                <a:gd name="connsiteY638" fmla="*/ 163567 h 392402"/>
                <a:gd name="connsiteX639" fmla="*/ 538149 w 606708"/>
                <a:gd name="connsiteY639" fmla="*/ 169583 h 392402"/>
                <a:gd name="connsiteX640" fmla="*/ 538490 w 606708"/>
                <a:gd name="connsiteY640" fmla="*/ 172308 h 392402"/>
                <a:gd name="connsiteX641" fmla="*/ 537922 w 606708"/>
                <a:gd name="connsiteY641" fmla="*/ 181275 h 392402"/>
                <a:gd name="connsiteX642" fmla="*/ 538490 w 606708"/>
                <a:gd name="connsiteY642" fmla="*/ 183204 h 392402"/>
                <a:gd name="connsiteX643" fmla="*/ 536560 w 606708"/>
                <a:gd name="connsiteY643" fmla="*/ 184680 h 392402"/>
                <a:gd name="connsiteX644" fmla="*/ 536560 w 606708"/>
                <a:gd name="connsiteY644" fmla="*/ 186837 h 392402"/>
                <a:gd name="connsiteX645" fmla="*/ 537355 w 606708"/>
                <a:gd name="connsiteY645" fmla="*/ 189675 h 392402"/>
                <a:gd name="connsiteX646" fmla="*/ 537922 w 606708"/>
                <a:gd name="connsiteY646" fmla="*/ 193193 h 392402"/>
                <a:gd name="connsiteX647" fmla="*/ 537922 w 606708"/>
                <a:gd name="connsiteY647" fmla="*/ 199436 h 392402"/>
                <a:gd name="connsiteX648" fmla="*/ 537695 w 606708"/>
                <a:gd name="connsiteY648" fmla="*/ 201933 h 392402"/>
                <a:gd name="connsiteX649" fmla="*/ 537468 w 606708"/>
                <a:gd name="connsiteY649" fmla="*/ 202842 h 392402"/>
                <a:gd name="connsiteX650" fmla="*/ 532474 w 606708"/>
                <a:gd name="connsiteY650" fmla="*/ 203182 h 392402"/>
                <a:gd name="connsiteX651" fmla="*/ 527252 w 606708"/>
                <a:gd name="connsiteY651" fmla="*/ 202274 h 392402"/>
                <a:gd name="connsiteX652" fmla="*/ 522939 w 606708"/>
                <a:gd name="connsiteY652" fmla="*/ 202161 h 392402"/>
                <a:gd name="connsiteX653" fmla="*/ 521917 w 606708"/>
                <a:gd name="connsiteY653" fmla="*/ 202388 h 392402"/>
                <a:gd name="connsiteX654" fmla="*/ 521236 w 606708"/>
                <a:gd name="connsiteY654" fmla="*/ 203182 h 392402"/>
                <a:gd name="connsiteX655" fmla="*/ 520555 w 606708"/>
                <a:gd name="connsiteY655" fmla="*/ 204998 h 392402"/>
                <a:gd name="connsiteX656" fmla="*/ 520215 w 606708"/>
                <a:gd name="connsiteY656" fmla="*/ 206474 h 392402"/>
                <a:gd name="connsiteX657" fmla="*/ 520328 w 606708"/>
                <a:gd name="connsiteY657" fmla="*/ 207723 h 392402"/>
                <a:gd name="connsiteX658" fmla="*/ 521009 w 606708"/>
                <a:gd name="connsiteY658" fmla="*/ 208744 h 392402"/>
                <a:gd name="connsiteX659" fmla="*/ 522485 w 606708"/>
                <a:gd name="connsiteY659" fmla="*/ 209539 h 392402"/>
                <a:gd name="connsiteX660" fmla="*/ 519874 w 606708"/>
                <a:gd name="connsiteY660" fmla="*/ 209993 h 392402"/>
                <a:gd name="connsiteX661" fmla="*/ 515674 w 606708"/>
                <a:gd name="connsiteY661" fmla="*/ 211809 h 392402"/>
                <a:gd name="connsiteX662" fmla="*/ 513518 w 606708"/>
                <a:gd name="connsiteY662" fmla="*/ 212263 h 392402"/>
                <a:gd name="connsiteX663" fmla="*/ 511701 w 606708"/>
                <a:gd name="connsiteY663" fmla="*/ 213739 h 392402"/>
                <a:gd name="connsiteX664" fmla="*/ 511929 w 606708"/>
                <a:gd name="connsiteY664" fmla="*/ 217144 h 392402"/>
                <a:gd name="connsiteX665" fmla="*/ 512950 w 606708"/>
                <a:gd name="connsiteY665" fmla="*/ 220776 h 392402"/>
                <a:gd name="connsiteX666" fmla="*/ 513744 w 606708"/>
                <a:gd name="connsiteY666" fmla="*/ 222933 h 392402"/>
                <a:gd name="connsiteX667" fmla="*/ 512155 w 606708"/>
                <a:gd name="connsiteY667" fmla="*/ 222138 h 392402"/>
                <a:gd name="connsiteX668" fmla="*/ 503074 w 606708"/>
                <a:gd name="connsiteY668" fmla="*/ 221911 h 392402"/>
                <a:gd name="connsiteX669" fmla="*/ 500237 w 606708"/>
                <a:gd name="connsiteY669" fmla="*/ 223501 h 392402"/>
                <a:gd name="connsiteX670" fmla="*/ 498988 w 606708"/>
                <a:gd name="connsiteY670" fmla="*/ 226225 h 392402"/>
                <a:gd name="connsiteX671" fmla="*/ 498307 w 606708"/>
                <a:gd name="connsiteY671" fmla="*/ 229517 h 392402"/>
                <a:gd name="connsiteX672" fmla="*/ 497172 w 606708"/>
                <a:gd name="connsiteY672" fmla="*/ 232808 h 392402"/>
                <a:gd name="connsiteX673" fmla="*/ 495470 w 606708"/>
                <a:gd name="connsiteY673" fmla="*/ 231900 h 392402"/>
                <a:gd name="connsiteX674" fmla="*/ 494561 w 606708"/>
                <a:gd name="connsiteY674" fmla="*/ 233149 h 392402"/>
                <a:gd name="connsiteX675" fmla="*/ 494561 w 606708"/>
                <a:gd name="connsiteY675" fmla="*/ 235078 h 392402"/>
                <a:gd name="connsiteX676" fmla="*/ 495810 w 606708"/>
                <a:gd name="connsiteY676" fmla="*/ 236327 h 392402"/>
                <a:gd name="connsiteX677" fmla="*/ 495470 w 606708"/>
                <a:gd name="connsiteY677" fmla="*/ 237235 h 392402"/>
                <a:gd name="connsiteX678" fmla="*/ 495356 w 606708"/>
                <a:gd name="connsiteY678" fmla="*/ 237916 h 392402"/>
                <a:gd name="connsiteX679" fmla="*/ 495810 w 606708"/>
                <a:gd name="connsiteY679" fmla="*/ 239959 h 392402"/>
                <a:gd name="connsiteX680" fmla="*/ 496037 w 606708"/>
                <a:gd name="connsiteY680" fmla="*/ 238938 h 392402"/>
                <a:gd name="connsiteX681" fmla="*/ 496151 w 606708"/>
                <a:gd name="connsiteY681" fmla="*/ 238711 h 392402"/>
                <a:gd name="connsiteX682" fmla="*/ 496151 w 606708"/>
                <a:gd name="connsiteY682" fmla="*/ 238711 h 392402"/>
                <a:gd name="connsiteX683" fmla="*/ 495810 w 606708"/>
                <a:gd name="connsiteY683" fmla="*/ 238143 h 392402"/>
                <a:gd name="connsiteX684" fmla="*/ 496491 w 606708"/>
                <a:gd name="connsiteY684" fmla="*/ 235419 h 392402"/>
                <a:gd name="connsiteX685" fmla="*/ 499556 w 606708"/>
                <a:gd name="connsiteY685" fmla="*/ 238597 h 392402"/>
                <a:gd name="connsiteX686" fmla="*/ 500578 w 606708"/>
                <a:gd name="connsiteY686" fmla="*/ 238938 h 392402"/>
                <a:gd name="connsiteX687" fmla="*/ 501712 w 606708"/>
                <a:gd name="connsiteY687" fmla="*/ 237802 h 392402"/>
                <a:gd name="connsiteX688" fmla="*/ 502507 w 606708"/>
                <a:gd name="connsiteY688" fmla="*/ 236327 h 392402"/>
                <a:gd name="connsiteX689" fmla="*/ 503529 w 606708"/>
                <a:gd name="connsiteY689" fmla="*/ 235646 h 392402"/>
                <a:gd name="connsiteX690" fmla="*/ 505231 w 606708"/>
                <a:gd name="connsiteY690" fmla="*/ 237235 h 392402"/>
                <a:gd name="connsiteX691" fmla="*/ 506139 w 606708"/>
                <a:gd name="connsiteY691" fmla="*/ 235873 h 392402"/>
                <a:gd name="connsiteX692" fmla="*/ 506934 w 606708"/>
                <a:gd name="connsiteY692" fmla="*/ 235986 h 392402"/>
                <a:gd name="connsiteX693" fmla="*/ 507728 w 606708"/>
                <a:gd name="connsiteY693" fmla="*/ 236781 h 392402"/>
                <a:gd name="connsiteX694" fmla="*/ 508523 w 606708"/>
                <a:gd name="connsiteY694" fmla="*/ 237235 h 392402"/>
                <a:gd name="connsiteX695" fmla="*/ 509885 w 606708"/>
                <a:gd name="connsiteY695" fmla="*/ 236895 h 392402"/>
                <a:gd name="connsiteX696" fmla="*/ 510793 w 606708"/>
                <a:gd name="connsiteY696" fmla="*/ 236327 h 392402"/>
                <a:gd name="connsiteX697" fmla="*/ 511701 w 606708"/>
                <a:gd name="connsiteY697" fmla="*/ 235986 h 392402"/>
                <a:gd name="connsiteX698" fmla="*/ 513063 w 606708"/>
                <a:gd name="connsiteY698" fmla="*/ 236327 h 392402"/>
                <a:gd name="connsiteX699" fmla="*/ 513063 w 606708"/>
                <a:gd name="connsiteY699" fmla="*/ 237008 h 392402"/>
                <a:gd name="connsiteX700" fmla="*/ 512950 w 606708"/>
                <a:gd name="connsiteY700" fmla="*/ 237121 h 392402"/>
                <a:gd name="connsiteX701" fmla="*/ 512723 w 606708"/>
                <a:gd name="connsiteY701" fmla="*/ 237121 h 392402"/>
                <a:gd name="connsiteX702" fmla="*/ 512382 w 606708"/>
                <a:gd name="connsiteY702" fmla="*/ 237349 h 392402"/>
                <a:gd name="connsiteX703" fmla="*/ 512950 w 606708"/>
                <a:gd name="connsiteY703" fmla="*/ 239619 h 392402"/>
                <a:gd name="connsiteX704" fmla="*/ 513858 w 606708"/>
                <a:gd name="connsiteY704" fmla="*/ 241208 h 392402"/>
                <a:gd name="connsiteX705" fmla="*/ 515334 w 606708"/>
                <a:gd name="connsiteY705" fmla="*/ 241549 h 392402"/>
                <a:gd name="connsiteX706" fmla="*/ 517604 w 606708"/>
                <a:gd name="connsiteY706" fmla="*/ 239959 h 392402"/>
                <a:gd name="connsiteX707" fmla="*/ 517831 w 606708"/>
                <a:gd name="connsiteY707" fmla="*/ 241208 h 392402"/>
                <a:gd name="connsiteX708" fmla="*/ 518398 w 606708"/>
                <a:gd name="connsiteY708" fmla="*/ 241889 h 392402"/>
                <a:gd name="connsiteX709" fmla="*/ 519193 w 606708"/>
                <a:gd name="connsiteY709" fmla="*/ 242002 h 392402"/>
                <a:gd name="connsiteX710" fmla="*/ 520328 w 606708"/>
                <a:gd name="connsiteY710" fmla="*/ 241775 h 392402"/>
                <a:gd name="connsiteX711" fmla="*/ 520328 w 606708"/>
                <a:gd name="connsiteY711" fmla="*/ 242797 h 392402"/>
                <a:gd name="connsiteX712" fmla="*/ 519760 w 606708"/>
                <a:gd name="connsiteY712" fmla="*/ 242911 h 392402"/>
                <a:gd name="connsiteX713" fmla="*/ 518285 w 606708"/>
                <a:gd name="connsiteY713" fmla="*/ 243592 h 392402"/>
                <a:gd name="connsiteX714" fmla="*/ 518966 w 606708"/>
                <a:gd name="connsiteY714" fmla="*/ 244840 h 392402"/>
                <a:gd name="connsiteX715" fmla="*/ 519420 w 606708"/>
                <a:gd name="connsiteY715" fmla="*/ 245181 h 392402"/>
                <a:gd name="connsiteX716" fmla="*/ 520328 w 606708"/>
                <a:gd name="connsiteY716" fmla="*/ 245408 h 392402"/>
                <a:gd name="connsiteX717" fmla="*/ 519420 w 606708"/>
                <a:gd name="connsiteY717" fmla="*/ 246656 h 392402"/>
                <a:gd name="connsiteX718" fmla="*/ 519307 w 606708"/>
                <a:gd name="connsiteY718" fmla="*/ 248472 h 392402"/>
                <a:gd name="connsiteX719" fmla="*/ 519874 w 606708"/>
                <a:gd name="connsiteY719" fmla="*/ 250289 h 392402"/>
                <a:gd name="connsiteX720" fmla="*/ 521009 w 606708"/>
                <a:gd name="connsiteY720" fmla="*/ 251651 h 392402"/>
                <a:gd name="connsiteX721" fmla="*/ 522371 w 606708"/>
                <a:gd name="connsiteY721" fmla="*/ 252218 h 392402"/>
                <a:gd name="connsiteX722" fmla="*/ 523506 w 606708"/>
                <a:gd name="connsiteY722" fmla="*/ 252105 h 392402"/>
                <a:gd name="connsiteX723" fmla="*/ 524755 w 606708"/>
                <a:gd name="connsiteY723" fmla="*/ 251764 h 392402"/>
                <a:gd name="connsiteX724" fmla="*/ 526344 w 606708"/>
                <a:gd name="connsiteY724" fmla="*/ 251651 h 392402"/>
                <a:gd name="connsiteX725" fmla="*/ 526344 w 606708"/>
                <a:gd name="connsiteY725" fmla="*/ 252445 h 392402"/>
                <a:gd name="connsiteX726" fmla="*/ 525776 w 606708"/>
                <a:gd name="connsiteY726" fmla="*/ 253126 h 392402"/>
                <a:gd name="connsiteX727" fmla="*/ 525776 w 606708"/>
                <a:gd name="connsiteY727" fmla="*/ 253807 h 392402"/>
                <a:gd name="connsiteX728" fmla="*/ 526231 w 606708"/>
                <a:gd name="connsiteY728" fmla="*/ 254488 h 392402"/>
                <a:gd name="connsiteX729" fmla="*/ 527025 w 606708"/>
                <a:gd name="connsiteY729" fmla="*/ 255169 h 392402"/>
                <a:gd name="connsiteX730" fmla="*/ 524642 w 606708"/>
                <a:gd name="connsiteY730" fmla="*/ 257213 h 392402"/>
                <a:gd name="connsiteX731" fmla="*/ 523506 w 606708"/>
                <a:gd name="connsiteY731" fmla="*/ 259596 h 392402"/>
                <a:gd name="connsiteX732" fmla="*/ 523961 w 606708"/>
                <a:gd name="connsiteY732" fmla="*/ 261980 h 392402"/>
                <a:gd name="connsiteX733" fmla="*/ 526344 w 606708"/>
                <a:gd name="connsiteY733" fmla="*/ 263910 h 392402"/>
                <a:gd name="connsiteX734" fmla="*/ 525890 w 606708"/>
                <a:gd name="connsiteY734" fmla="*/ 264250 h 392402"/>
                <a:gd name="connsiteX735" fmla="*/ 525890 w 606708"/>
                <a:gd name="connsiteY735" fmla="*/ 264364 h 392402"/>
                <a:gd name="connsiteX736" fmla="*/ 525663 w 606708"/>
                <a:gd name="connsiteY736" fmla="*/ 264818 h 392402"/>
                <a:gd name="connsiteX737" fmla="*/ 529182 w 606708"/>
                <a:gd name="connsiteY737" fmla="*/ 267088 h 392402"/>
                <a:gd name="connsiteX738" fmla="*/ 529749 w 606708"/>
                <a:gd name="connsiteY738" fmla="*/ 267883 h 392402"/>
                <a:gd name="connsiteX739" fmla="*/ 530203 w 606708"/>
                <a:gd name="connsiteY739" fmla="*/ 268791 h 392402"/>
                <a:gd name="connsiteX740" fmla="*/ 531339 w 606708"/>
                <a:gd name="connsiteY740" fmla="*/ 270039 h 392402"/>
                <a:gd name="connsiteX741" fmla="*/ 532701 w 606708"/>
                <a:gd name="connsiteY741" fmla="*/ 271174 h 392402"/>
                <a:gd name="connsiteX742" fmla="*/ 533836 w 606708"/>
                <a:gd name="connsiteY742" fmla="*/ 271855 h 392402"/>
                <a:gd name="connsiteX743" fmla="*/ 533609 w 606708"/>
                <a:gd name="connsiteY743" fmla="*/ 272310 h 392402"/>
                <a:gd name="connsiteX744" fmla="*/ 533382 w 606708"/>
                <a:gd name="connsiteY744" fmla="*/ 273331 h 392402"/>
                <a:gd name="connsiteX745" fmla="*/ 533155 w 606708"/>
                <a:gd name="connsiteY745" fmla="*/ 273785 h 392402"/>
                <a:gd name="connsiteX746" fmla="*/ 535993 w 606708"/>
                <a:gd name="connsiteY746" fmla="*/ 275488 h 392402"/>
                <a:gd name="connsiteX747" fmla="*/ 536787 w 606708"/>
                <a:gd name="connsiteY747" fmla="*/ 276396 h 392402"/>
                <a:gd name="connsiteX748" fmla="*/ 538490 w 606708"/>
                <a:gd name="connsiteY748" fmla="*/ 280028 h 392402"/>
                <a:gd name="connsiteX749" fmla="*/ 543711 w 606708"/>
                <a:gd name="connsiteY749" fmla="*/ 283320 h 392402"/>
                <a:gd name="connsiteX750" fmla="*/ 544392 w 606708"/>
                <a:gd name="connsiteY750" fmla="*/ 284568 h 392402"/>
                <a:gd name="connsiteX751" fmla="*/ 545187 w 606708"/>
                <a:gd name="connsiteY751" fmla="*/ 285817 h 392402"/>
                <a:gd name="connsiteX752" fmla="*/ 546549 w 606708"/>
                <a:gd name="connsiteY752" fmla="*/ 286271 h 392402"/>
                <a:gd name="connsiteX753" fmla="*/ 546095 w 606708"/>
                <a:gd name="connsiteY753" fmla="*/ 287747 h 392402"/>
                <a:gd name="connsiteX754" fmla="*/ 546549 w 606708"/>
                <a:gd name="connsiteY754" fmla="*/ 288995 h 392402"/>
                <a:gd name="connsiteX755" fmla="*/ 547457 w 606708"/>
                <a:gd name="connsiteY755" fmla="*/ 290017 h 392402"/>
                <a:gd name="connsiteX756" fmla="*/ 548478 w 606708"/>
                <a:gd name="connsiteY756" fmla="*/ 290812 h 392402"/>
                <a:gd name="connsiteX757" fmla="*/ 548478 w 606708"/>
                <a:gd name="connsiteY757" fmla="*/ 291493 h 392402"/>
                <a:gd name="connsiteX758" fmla="*/ 548365 w 606708"/>
                <a:gd name="connsiteY758" fmla="*/ 291720 h 392402"/>
                <a:gd name="connsiteX759" fmla="*/ 548138 w 606708"/>
                <a:gd name="connsiteY759" fmla="*/ 291720 h 392402"/>
                <a:gd name="connsiteX760" fmla="*/ 547797 w 606708"/>
                <a:gd name="connsiteY760" fmla="*/ 291833 h 392402"/>
                <a:gd name="connsiteX761" fmla="*/ 548933 w 606708"/>
                <a:gd name="connsiteY761" fmla="*/ 292968 h 392402"/>
                <a:gd name="connsiteX762" fmla="*/ 549614 w 606708"/>
                <a:gd name="connsiteY762" fmla="*/ 294671 h 392402"/>
                <a:gd name="connsiteX763" fmla="*/ 549727 w 606708"/>
                <a:gd name="connsiteY763" fmla="*/ 296487 h 392402"/>
                <a:gd name="connsiteX764" fmla="*/ 549046 w 606708"/>
                <a:gd name="connsiteY764" fmla="*/ 298076 h 392402"/>
                <a:gd name="connsiteX765" fmla="*/ 549273 w 606708"/>
                <a:gd name="connsiteY765" fmla="*/ 299439 h 392402"/>
                <a:gd name="connsiteX766" fmla="*/ 545754 w 606708"/>
                <a:gd name="connsiteY766" fmla="*/ 298644 h 392402"/>
                <a:gd name="connsiteX767" fmla="*/ 544279 w 606708"/>
                <a:gd name="connsiteY767" fmla="*/ 298190 h 392402"/>
                <a:gd name="connsiteX768" fmla="*/ 539511 w 606708"/>
                <a:gd name="connsiteY768" fmla="*/ 298757 h 392402"/>
                <a:gd name="connsiteX769" fmla="*/ 538149 w 606708"/>
                <a:gd name="connsiteY769" fmla="*/ 298303 h 392402"/>
                <a:gd name="connsiteX770" fmla="*/ 535538 w 606708"/>
                <a:gd name="connsiteY770" fmla="*/ 297055 h 392402"/>
                <a:gd name="connsiteX771" fmla="*/ 533155 w 606708"/>
                <a:gd name="connsiteY771" fmla="*/ 296487 h 392402"/>
                <a:gd name="connsiteX772" fmla="*/ 532247 w 606708"/>
                <a:gd name="connsiteY772" fmla="*/ 296487 h 392402"/>
                <a:gd name="connsiteX773" fmla="*/ 530430 w 606708"/>
                <a:gd name="connsiteY773" fmla="*/ 296828 h 392402"/>
                <a:gd name="connsiteX774" fmla="*/ 530090 w 606708"/>
                <a:gd name="connsiteY774" fmla="*/ 296714 h 392402"/>
                <a:gd name="connsiteX775" fmla="*/ 529749 w 606708"/>
                <a:gd name="connsiteY775" fmla="*/ 296601 h 392402"/>
                <a:gd name="connsiteX776" fmla="*/ 529409 w 606708"/>
                <a:gd name="connsiteY776" fmla="*/ 296714 h 392402"/>
                <a:gd name="connsiteX777" fmla="*/ 529068 w 606708"/>
                <a:gd name="connsiteY777" fmla="*/ 296828 h 392402"/>
                <a:gd name="connsiteX778" fmla="*/ 528728 w 606708"/>
                <a:gd name="connsiteY778" fmla="*/ 298190 h 392402"/>
                <a:gd name="connsiteX779" fmla="*/ 528728 w 606708"/>
                <a:gd name="connsiteY779" fmla="*/ 300006 h 392402"/>
                <a:gd name="connsiteX780" fmla="*/ 528501 w 606708"/>
                <a:gd name="connsiteY780" fmla="*/ 301254 h 392402"/>
                <a:gd name="connsiteX781" fmla="*/ 529977 w 606708"/>
                <a:gd name="connsiteY781" fmla="*/ 302163 h 392402"/>
                <a:gd name="connsiteX782" fmla="*/ 529636 w 606708"/>
                <a:gd name="connsiteY782" fmla="*/ 302957 h 392402"/>
                <a:gd name="connsiteX783" fmla="*/ 528387 w 606708"/>
                <a:gd name="connsiteY783" fmla="*/ 303411 h 392402"/>
                <a:gd name="connsiteX784" fmla="*/ 527139 w 606708"/>
                <a:gd name="connsiteY784" fmla="*/ 303411 h 392402"/>
                <a:gd name="connsiteX785" fmla="*/ 525776 w 606708"/>
                <a:gd name="connsiteY785" fmla="*/ 302957 h 392402"/>
                <a:gd name="connsiteX786" fmla="*/ 520669 w 606708"/>
                <a:gd name="connsiteY786" fmla="*/ 300120 h 392402"/>
                <a:gd name="connsiteX787" fmla="*/ 517036 w 606708"/>
                <a:gd name="connsiteY787" fmla="*/ 300006 h 392402"/>
                <a:gd name="connsiteX788" fmla="*/ 509545 w 606708"/>
                <a:gd name="connsiteY788" fmla="*/ 301936 h 392402"/>
                <a:gd name="connsiteX789" fmla="*/ 509318 w 606708"/>
                <a:gd name="connsiteY789" fmla="*/ 303184 h 392402"/>
                <a:gd name="connsiteX790" fmla="*/ 508977 w 606708"/>
                <a:gd name="connsiteY790" fmla="*/ 303865 h 392402"/>
                <a:gd name="connsiteX791" fmla="*/ 508409 w 606708"/>
                <a:gd name="connsiteY791" fmla="*/ 303865 h 392402"/>
                <a:gd name="connsiteX792" fmla="*/ 507728 w 606708"/>
                <a:gd name="connsiteY792" fmla="*/ 303298 h 392402"/>
                <a:gd name="connsiteX793" fmla="*/ 506934 w 606708"/>
                <a:gd name="connsiteY793" fmla="*/ 304319 h 392402"/>
                <a:gd name="connsiteX794" fmla="*/ 505912 w 606708"/>
                <a:gd name="connsiteY794" fmla="*/ 305000 h 392402"/>
                <a:gd name="connsiteX795" fmla="*/ 503869 w 606708"/>
                <a:gd name="connsiteY795" fmla="*/ 305681 h 392402"/>
                <a:gd name="connsiteX796" fmla="*/ 503983 w 606708"/>
                <a:gd name="connsiteY796" fmla="*/ 306022 h 392402"/>
                <a:gd name="connsiteX797" fmla="*/ 504210 w 606708"/>
                <a:gd name="connsiteY797" fmla="*/ 306249 h 392402"/>
                <a:gd name="connsiteX798" fmla="*/ 504550 w 606708"/>
                <a:gd name="connsiteY798" fmla="*/ 306362 h 392402"/>
                <a:gd name="connsiteX799" fmla="*/ 504777 w 606708"/>
                <a:gd name="connsiteY799" fmla="*/ 306589 h 392402"/>
                <a:gd name="connsiteX800" fmla="*/ 504437 w 606708"/>
                <a:gd name="connsiteY800" fmla="*/ 306817 h 392402"/>
                <a:gd name="connsiteX801" fmla="*/ 503869 w 606708"/>
                <a:gd name="connsiteY801" fmla="*/ 307157 h 392402"/>
                <a:gd name="connsiteX802" fmla="*/ 503642 w 606708"/>
                <a:gd name="connsiteY802" fmla="*/ 307498 h 392402"/>
                <a:gd name="connsiteX803" fmla="*/ 505004 w 606708"/>
                <a:gd name="connsiteY803" fmla="*/ 308065 h 392402"/>
                <a:gd name="connsiteX804" fmla="*/ 503415 w 606708"/>
                <a:gd name="connsiteY804" fmla="*/ 308746 h 392402"/>
                <a:gd name="connsiteX805" fmla="*/ 502167 w 606708"/>
                <a:gd name="connsiteY805" fmla="*/ 307838 h 392402"/>
                <a:gd name="connsiteX806" fmla="*/ 499896 w 606708"/>
                <a:gd name="connsiteY806" fmla="*/ 304546 h 392402"/>
                <a:gd name="connsiteX807" fmla="*/ 498421 w 606708"/>
                <a:gd name="connsiteY807" fmla="*/ 303298 h 392402"/>
                <a:gd name="connsiteX808" fmla="*/ 491270 w 606708"/>
                <a:gd name="connsiteY808" fmla="*/ 299325 h 392402"/>
                <a:gd name="connsiteX809" fmla="*/ 488999 w 606708"/>
                <a:gd name="connsiteY809" fmla="*/ 297282 h 392402"/>
                <a:gd name="connsiteX810" fmla="*/ 486843 w 606708"/>
                <a:gd name="connsiteY810" fmla="*/ 294785 h 392402"/>
                <a:gd name="connsiteX811" fmla="*/ 482757 w 606708"/>
                <a:gd name="connsiteY811" fmla="*/ 288428 h 392402"/>
                <a:gd name="connsiteX812" fmla="*/ 480146 w 606708"/>
                <a:gd name="connsiteY812" fmla="*/ 285817 h 392402"/>
                <a:gd name="connsiteX813" fmla="*/ 477081 w 606708"/>
                <a:gd name="connsiteY813" fmla="*/ 284001 h 392402"/>
                <a:gd name="connsiteX814" fmla="*/ 473676 w 606708"/>
                <a:gd name="connsiteY814" fmla="*/ 283206 h 392402"/>
                <a:gd name="connsiteX815" fmla="*/ 471519 w 606708"/>
                <a:gd name="connsiteY815" fmla="*/ 283547 h 392402"/>
                <a:gd name="connsiteX816" fmla="*/ 470270 w 606708"/>
                <a:gd name="connsiteY816" fmla="*/ 284568 h 392402"/>
                <a:gd name="connsiteX817" fmla="*/ 468114 w 606708"/>
                <a:gd name="connsiteY817" fmla="*/ 287406 h 392402"/>
                <a:gd name="connsiteX818" fmla="*/ 467887 w 606708"/>
                <a:gd name="connsiteY818" fmla="*/ 287974 h 392402"/>
                <a:gd name="connsiteX819" fmla="*/ 467773 w 606708"/>
                <a:gd name="connsiteY819" fmla="*/ 288428 h 392402"/>
                <a:gd name="connsiteX820" fmla="*/ 467319 w 606708"/>
                <a:gd name="connsiteY820" fmla="*/ 288541 h 392402"/>
                <a:gd name="connsiteX821" fmla="*/ 464935 w 606708"/>
                <a:gd name="connsiteY821" fmla="*/ 287974 h 392402"/>
                <a:gd name="connsiteX822" fmla="*/ 462779 w 606708"/>
                <a:gd name="connsiteY822" fmla="*/ 287860 h 392402"/>
                <a:gd name="connsiteX823" fmla="*/ 461644 w 606708"/>
                <a:gd name="connsiteY823" fmla="*/ 287974 h 392402"/>
                <a:gd name="connsiteX824" fmla="*/ 460168 w 606708"/>
                <a:gd name="connsiteY824" fmla="*/ 286725 h 392402"/>
                <a:gd name="connsiteX825" fmla="*/ 458579 w 606708"/>
                <a:gd name="connsiteY825" fmla="*/ 285817 h 392402"/>
                <a:gd name="connsiteX826" fmla="*/ 456763 w 606708"/>
                <a:gd name="connsiteY826" fmla="*/ 285250 h 392402"/>
                <a:gd name="connsiteX827" fmla="*/ 455060 w 606708"/>
                <a:gd name="connsiteY827" fmla="*/ 285250 h 392402"/>
                <a:gd name="connsiteX828" fmla="*/ 454947 w 606708"/>
                <a:gd name="connsiteY828" fmla="*/ 285250 h 392402"/>
                <a:gd name="connsiteX829" fmla="*/ 452677 w 606708"/>
                <a:gd name="connsiteY829" fmla="*/ 286385 h 392402"/>
                <a:gd name="connsiteX830" fmla="*/ 450520 w 606708"/>
                <a:gd name="connsiteY830" fmla="*/ 290471 h 392402"/>
                <a:gd name="connsiteX831" fmla="*/ 448590 w 606708"/>
                <a:gd name="connsiteY831" fmla="*/ 291720 h 392402"/>
                <a:gd name="connsiteX832" fmla="*/ 447228 w 606708"/>
                <a:gd name="connsiteY832" fmla="*/ 292287 h 392402"/>
                <a:gd name="connsiteX833" fmla="*/ 446320 w 606708"/>
                <a:gd name="connsiteY833" fmla="*/ 293649 h 392402"/>
                <a:gd name="connsiteX834" fmla="*/ 445525 w 606708"/>
                <a:gd name="connsiteY834" fmla="*/ 295238 h 392402"/>
                <a:gd name="connsiteX835" fmla="*/ 444390 w 606708"/>
                <a:gd name="connsiteY835" fmla="*/ 296487 h 392402"/>
                <a:gd name="connsiteX836" fmla="*/ 443596 w 606708"/>
                <a:gd name="connsiteY836" fmla="*/ 296714 h 392402"/>
                <a:gd name="connsiteX837" fmla="*/ 441779 w 606708"/>
                <a:gd name="connsiteY837" fmla="*/ 296374 h 392402"/>
                <a:gd name="connsiteX838" fmla="*/ 440758 w 606708"/>
                <a:gd name="connsiteY838" fmla="*/ 296828 h 392402"/>
                <a:gd name="connsiteX839" fmla="*/ 439736 w 606708"/>
                <a:gd name="connsiteY839" fmla="*/ 297849 h 392402"/>
                <a:gd name="connsiteX840" fmla="*/ 438828 w 606708"/>
                <a:gd name="connsiteY840" fmla="*/ 297849 h 392402"/>
                <a:gd name="connsiteX841" fmla="*/ 437920 w 606708"/>
                <a:gd name="connsiteY841" fmla="*/ 297509 h 392402"/>
                <a:gd name="connsiteX842" fmla="*/ 436899 w 606708"/>
                <a:gd name="connsiteY842" fmla="*/ 297509 h 392402"/>
                <a:gd name="connsiteX843" fmla="*/ 435877 w 606708"/>
                <a:gd name="connsiteY843" fmla="*/ 298190 h 392402"/>
                <a:gd name="connsiteX844" fmla="*/ 434742 w 606708"/>
                <a:gd name="connsiteY844" fmla="*/ 299211 h 392402"/>
                <a:gd name="connsiteX845" fmla="*/ 433720 w 606708"/>
                <a:gd name="connsiteY845" fmla="*/ 300006 h 392402"/>
                <a:gd name="connsiteX846" fmla="*/ 432926 w 606708"/>
                <a:gd name="connsiteY846" fmla="*/ 300460 h 392402"/>
                <a:gd name="connsiteX847" fmla="*/ 431904 w 606708"/>
                <a:gd name="connsiteY847" fmla="*/ 300120 h 392402"/>
                <a:gd name="connsiteX848" fmla="*/ 430088 w 606708"/>
                <a:gd name="connsiteY848" fmla="*/ 298530 h 392402"/>
                <a:gd name="connsiteX849" fmla="*/ 429180 w 606708"/>
                <a:gd name="connsiteY849" fmla="*/ 298076 h 392402"/>
                <a:gd name="connsiteX850" fmla="*/ 428045 w 606708"/>
                <a:gd name="connsiteY850" fmla="*/ 298417 h 392402"/>
                <a:gd name="connsiteX851" fmla="*/ 426002 w 606708"/>
                <a:gd name="connsiteY851" fmla="*/ 300573 h 392402"/>
                <a:gd name="connsiteX852" fmla="*/ 424980 w 606708"/>
                <a:gd name="connsiteY852" fmla="*/ 301254 h 392402"/>
                <a:gd name="connsiteX853" fmla="*/ 423164 w 606708"/>
                <a:gd name="connsiteY853" fmla="*/ 301482 h 392402"/>
                <a:gd name="connsiteX854" fmla="*/ 414083 w 606708"/>
                <a:gd name="connsiteY854" fmla="*/ 300006 h 392402"/>
                <a:gd name="connsiteX855" fmla="*/ 412380 w 606708"/>
                <a:gd name="connsiteY855" fmla="*/ 300233 h 392402"/>
                <a:gd name="connsiteX856" fmla="*/ 410791 w 606708"/>
                <a:gd name="connsiteY856" fmla="*/ 301368 h 392402"/>
                <a:gd name="connsiteX857" fmla="*/ 407954 w 606708"/>
                <a:gd name="connsiteY857" fmla="*/ 304319 h 392402"/>
                <a:gd name="connsiteX858" fmla="*/ 407273 w 606708"/>
                <a:gd name="connsiteY858" fmla="*/ 304887 h 392402"/>
                <a:gd name="connsiteX859" fmla="*/ 406705 w 606708"/>
                <a:gd name="connsiteY859" fmla="*/ 305454 h 392402"/>
                <a:gd name="connsiteX860" fmla="*/ 406251 w 606708"/>
                <a:gd name="connsiteY860" fmla="*/ 306249 h 392402"/>
                <a:gd name="connsiteX861" fmla="*/ 406478 w 606708"/>
                <a:gd name="connsiteY861" fmla="*/ 306703 h 392402"/>
                <a:gd name="connsiteX862" fmla="*/ 407613 w 606708"/>
                <a:gd name="connsiteY862" fmla="*/ 307498 h 392402"/>
                <a:gd name="connsiteX863" fmla="*/ 407954 w 606708"/>
                <a:gd name="connsiteY863" fmla="*/ 307952 h 392402"/>
                <a:gd name="connsiteX864" fmla="*/ 407840 w 606708"/>
                <a:gd name="connsiteY864" fmla="*/ 308633 h 392402"/>
                <a:gd name="connsiteX865" fmla="*/ 407386 w 606708"/>
                <a:gd name="connsiteY865" fmla="*/ 309768 h 392402"/>
                <a:gd name="connsiteX866" fmla="*/ 407273 w 606708"/>
                <a:gd name="connsiteY866" fmla="*/ 310449 h 392402"/>
                <a:gd name="connsiteX867" fmla="*/ 407159 w 606708"/>
                <a:gd name="connsiteY867" fmla="*/ 311243 h 392402"/>
                <a:gd name="connsiteX868" fmla="*/ 407045 w 606708"/>
                <a:gd name="connsiteY868" fmla="*/ 312152 h 392402"/>
                <a:gd name="connsiteX869" fmla="*/ 406591 w 606708"/>
                <a:gd name="connsiteY869" fmla="*/ 314535 h 392402"/>
                <a:gd name="connsiteX870" fmla="*/ 405797 w 606708"/>
                <a:gd name="connsiteY870" fmla="*/ 316919 h 392402"/>
                <a:gd name="connsiteX871" fmla="*/ 404548 w 606708"/>
                <a:gd name="connsiteY871" fmla="*/ 318735 h 392402"/>
                <a:gd name="connsiteX872" fmla="*/ 399894 w 606708"/>
                <a:gd name="connsiteY872" fmla="*/ 320211 h 392402"/>
                <a:gd name="connsiteX873" fmla="*/ 389906 w 606708"/>
                <a:gd name="connsiteY873" fmla="*/ 319756 h 392402"/>
                <a:gd name="connsiteX874" fmla="*/ 385933 w 606708"/>
                <a:gd name="connsiteY874" fmla="*/ 323275 h 392402"/>
                <a:gd name="connsiteX875" fmla="*/ 384571 w 606708"/>
                <a:gd name="connsiteY875" fmla="*/ 326340 h 392402"/>
                <a:gd name="connsiteX876" fmla="*/ 384230 w 606708"/>
                <a:gd name="connsiteY876" fmla="*/ 329178 h 392402"/>
                <a:gd name="connsiteX877" fmla="*/ 384911 w 606708"/>
                <a:gd name="connsiteY877" fmla="*/ 331788 h 392402"/>
                <a:gd name="connsiteX878" fmla="*/ 386727 w 606708"/>
                <a:gd name="connsiteY878" fmla="*/ 331107 h 39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</a:cxnLst>
              <a:rect l="l" t="t" r="r" b="b"/>
              <a:pathLst>
                <a:path w="606708" h="392402">
                  <a:moveTo>
                    <a:pt x="386727" y="331107"/>
                  </a:moveTo>
                  <a:lnTo>
                    <a:pt x="382981" y="331448"/>
                  </a:lnTo>
                  <a:lnTo>
                    <a:pt x="380938" y="330881"/>
                  </a:lnTo>
                  <a:lnTo>
                    <a:pt x="379690" y="329859"/>
                  </a:lnTo>
                  <a:lnTo>
                    <a:pt x="377079" y="326908"/>
                  </a:lnTo>
                  <a:lnTo>
                    <a:pt x="376284" y="326454"/>
                  </a:lnTo>
                  <a:lnTo>
                    <a:pt x="374922" y="326340"/>
                  </a:lnTo>
                  <a:lnTo>
                    <a:pt x="372766" y="328383"/>
                  </a:lnTo>
                  <a:lnTo>
                    <a:pt x="367431" y="328497"/>
                  </a:lnTo>
                  <a:lnTo>
                    <a:pt x="364820" y="329178"/>
                  </a:lnTo>
                  <a:lnTo>
                    <a:pt x="362209" y="331335"/>
                  </a:lnTo>
                  <a:lnTo>
                    <a:pt x="361528" y="331675"/>
                  </a:lnTo>
                  <a:lnTo>
                    <a:pt x="360847" y="331675"/>
                  </a:lnTo>
                  <a:lnTo>
                    <a:pt x="360166" y="331902"/>
                  </a:lnTo>
                  <a:lnTo>
                    <a:pt x="359485" y="332697"/>
                  </a:lnTo>
                  <a:lnTo>
                    <a:pt x="358917" y="334286"/>
                  </a:lnTo>
                  <a:lnTo>
                    <a:pt x="358804" y="336216"/>
                  </a:lnTo>
                  <a:lnTo>
                    <a:pt x="359031" y="338032"/>
                  </a:lnTo>
                  <a:lnTo>
                    <a:pt x="359485" y="339507"/>
                  </a:lnTo>
                  <a:lnTo>
                    <a:pt x="359939" y="340188"/>
                  </a:lnTo>
                  <a:lnTo>
                    <a:pt x="360620" y="341210"/>
                  </a:lnTo>
                  <a:lnTo>
                    <a:pt x="361982" y="341891"/>
                  </a:lnTo>
                  <a:lnTo>
                    <a:pt x="363344" y="342118"/>
                  </a:lnTo>
                  <a:lnTo>
                    <a:pt x="364479" y="342686"/>
                  </a:lnTo>
                  <a:lnTo>
                    <a:pt x="365274" y="343707"/>
                  </a:lnTo>
                  <a:lnTo>
                    <a:pt x="365841" y="344842"/>
                  </a:lnTo>
                  <a:lnTo>
                    <a:pt x="366750" y="348134"/>
                  </a:lnTo>
                  <a:lnTo>
                    <a:pt x="366863" y="349155"/>
                  </a:lnTo>
                  <a:lnTo>
                    <a:pt x="366750" y="351199"/>
                  </a:lnTo>
                  <a:lnTo>
                    <a:pt x="366977" y="352107"/>
                  </a:lnTo>
                  <a:lnTo>
                    <a:pt x="367544" y="352561"/>
                  </a:lnTo>
                  <a:lnTo>
                    <a:pt x="369020" y="352788"/>
                  </a:lnTo>
                  <a:lnTo>
                    <a:pt x="369587" y="353356"/>
                  </a:lnTo>
                  <a:lnTo>
                    <a:pt x="370042" y="355058"/>
                  </a:lnTo>
                  <a:lnTo>
                    <a:pt x="370155" y="356534"/>
                  </a:lnTo>
                  <a:lnTo>
                    <a:pt x="370042" y="358009"/>
                  </a:lnTo>
                  <a:lnTo>
                    <a:pt x="369701" y="359598"/>
                  </a:lnTo>
                  <a:lnTo>
                    <a:pt x="368566" y="360734"/>
                  </a:lnTo>
                  <a:lnTo>
                    <a:pt x="368339" y="361642"/>
                  </a:lnTo>
                  <a:lnTo>
                    <a:pt x="369360" y="363912"/>
                  </a:lnTo>
                  <a:lnTo>
                    <a:pt x="369814" y="364479"/>
                  </a:lnTo>
                  <a:lnTo>
                    <a:pt x="371176" y="365728"/>
                  </a:lnTo>
                  <a:lnTo>
                    <a:pt x="371517" y="366522"/>
                  </a:lnTo>
                  <a:lnTo>
                    <a:pt x="371290" y="367544"/>
                  </a:lnTo>
                  <a:lnTo>
                    <a:pt x="370836" y="367885"/>
                  </a:lnTo>
                  <a:lnTo>
                    <a:pt x="370268" y="368112"/>
                  </a:lnTo>
                  <a:lnTo>
                    <a:pt x="369701" y="368906"/>
                  </a:lnTo>
                  <a:lnTo>
                    <a:pt x="368566" y="372085"/>
                  </a:lnTo>
                  <a:lnTo>
                    <a:pt x="367090" y="375376"/>
                  </a:lnTo>
                  <a:lnTo>
                    <a:pt x="365955" y="377193"/>
                  </a:lnTo>
                  <a:lnTo>
                    <a:pt x="365388" y="377533"/>
                  </a:lnTo>
                  <a:lnTo>
                    <a:pt x="364707" y="377306"/>
                  </a:lnTo>
                  <a:lnTo>
                    <a:pt x="356420" y="379236"/>
                  </a:lnTo>
                  <a:lnTo>
                    <a:pt x="355171" y="379917"/>
                  </a:lnTo>
                  <a:lnTo>
                    <a:pt x="352561" y="381619"/>
                  </a:lnTo>
                  <a:lnTo>
                    <a:pt x="350404" y="382641"/>
                  </a:lnTo>
                  <a:lnTo>
                    <a:pt x="349383" y="382755"/>
                  </a:lnTo>
                  <a:lnTo>
                    <a:pt x="348134" y="382527"/>
                  </a:lnTo>
                  <a:lnTo>
                    <a:pt x="346772" y="382527"/>
                  </a:lnTo>
                  <a:lnTo>
                    <a:pt x="344388" y="383776"/>
                  </a:lnTo>
                  <a:lnTo>
                    <a:pt x="343026" y="384117"/>
                  </a:lnTo>
                  <a:lnTo>
                    <a:pt x="341096" y="383322"/>
                  </a:lnTo>
                  <a:lnTo>
                    <a:pt x="338259" y="380144"/>
                  </a:lnTo>
                  <a:lnTo>
                    <a:pt x="336102" y="379349"/>
                  </a:lnTo>
                  <a:lnTo>
                    <a:pt x="335080" y="379690"/>
                  </a:lnTo>
                  <a:lnTo>
                    <a:pt x="331448" y="382187"/>
                  </a:lnTo>
                  <a:lnTo>
                    <a:pt x="328043" y="382414"/>
                  </a:lnTo>
                  <a:lnTo>
                    <a:pt x="326908" y="382755"/>
                  </a:lnTo>
                  <a:lnTo>
                    <a:pt x="325659" y="383663"/>
                  </a:lnTo>
                  <a:lnTo>
                    <a:pt x="324978" y="384344"/>
                  </a:lnTo>
                  <a:lnTo>
                    <a:pt x="324297" y="384798"/>
                  </a:lnTo>
                  <a:lnTo>
                    <a:pt x="323162" y="384911"/>
                  </a:lnTo>
                  <a:lnTo>
                    <a:pt x="322254" y="384684"/>
                  </a:lnTo>
                  <a:lnTo>
                    <a:pt x="320211" y="383436"/>
                  </a:lnTo>
                  <a:lnTo>
                    <a:pt x="319303" y="383095"/>
                  </a:lnTo>
                  <a:lnTo>
                    <a:pt x="310789" y="382527"/>
                  </a:lnTo>
                  <a:lnTo>
                    <a:pt x="309427" y="382982"/>
                  </a:lnTo>
                  <a:lnTo>
                    <a:pt x="308633" y="384230"/>
                  </a:lnTo>
                  <a:lnTo>
                    <a:pt x="307952" y="385706"/>
                  </a:lnTo>
                  <a:lnTo>
                    <a:pt x="307043" y="386727"/>
                  </a:lnTo>
                  <a:lnTo>
                    <a:pt x="306136" y="387068"/>
                  </a:lnTo>
                  <a:lnTo>
                    <a:pt x="305341" y="386954"/>
                  </a:lnTo>
                  <a:lnTo>
                    <a:pt x="304546" y="386727"/>
                  </a:lnTo>
                  <a:lnTo>
                    <a:pt x="303525" y="386613"/>
                  </a:lnTo>
                  <a:lnTo>
                    <a:pt x="301027" y="387068"/>
                  </a:lnTo>
                  <a:lnTo>
                    <a:pt x="284796" y="392289"/>
                  </a:lnTo>
                  <a:lnTo>
                    <a:pt x="282525" y="392403"/>
                  </a:lnTo>
                  <a:lnTo>
                    <a:pt x="280255" y="392062"/>
                  </a:lnTo>
                  <a:lnTo>
                    <a:pt x="278326" y="390927"/>
                  </a:lnTo>
                  <a:lnTo>
                    <a:pt x="274239" y="385251"/>
                  </a:lnTo>
                  <a:lnTo>
                    <a:pt x="272423" y="383663"/>
                  </a:lnTo>
                  <a:lnTo>
                    <a:pt x="272083" y="383436"/>
                  </a:lnTo>
                  <a:lnTo>
                    <a:pt x="268450" y="381733"/>
                  </a:lnTo>
                  <a:lnTo>
                    <a:pt x="268110" y="381279"/>
                  </a:lnTo>
                  <a:lnTo>
                    <a:pt x="267315" y="380030"/>
                  </a:lnTo>
                  <a:lnTo>
                    <a:pt x="266975" y="379690"/>
                  </a:lnTo>
                  <a:lnTo>
                    <a:pt x="266520" y="379690"/>
                  </a:lnTo>
                  <a:lnTo>
                    <a:pt x="264931" y="380030"/>
                  </a:lnTo>
                  <a:lnTo>
                    <a:pt x="249040" y="373333"/>
                  </a:lnTo>
                  <a:lnTo>
                    <a:pt x="246089" y="371517"/>
                  </a:lnTo>
                  <a:lnTo>
                    <a:pt x="244840" y="371404"/>
                  </a:lnTo>
                  <a:lnTo>
                    <a:pt x="243932" y="371630"/>
                  </a:lnTo>
                  <a:lnTo>
                    <a:pt x="241889" y="372311"/>
                  </a:lnTo>
                  <a:lnTo>
                    <a:pt x="238143" y="372538"/>
                  </a:lnTo>
                  <a:lnTo>
                    <a:pt x="237803" y="374241"/>
                  </a:lnTo>
                  <a:lnTo>
                    <a:pt x="238030" y="376512"/>
                  </a:lnTo>
                  <a:lnTo>
                    <a:pt x="237235" y="378327"/>
                  </a:lnTo>
                  <a:lnTo>
                    <a:pt x="235305" y="378214"/>
                  </a:lnTo>
                  <a:lnTo>
                    <a:pt x="233149" y="376284"/>
                  </a:lnTo>
                  <a:lnTo>
                    <a:pt x="229857" y="372085"/>
                  </a:lnTo>
                  <a:lnTo>
                    <a:pt x="227927" y="370382"/>
                  </a:lnTo>
                  <a:lnTo>
                    <a:pt x="226111" y="369587"/>
                  </a:lnTo>
                  <a:lnTo>
                    <a:pt x="224182" y="369360"/>
                  </a:lnTo>
                  <a:lnTo>
                    <a:pt x="221911" y="369360"/>
                  </a:lnTo>
                  <a:lnTo>
                    <a:pt x="222479" y="368112"/>
                  </a:lnTo>
                  <a:lnTo>
                    <a:pt x="219073" y="368112"/>
                  </a:lnTo>
                  <a:lnTo>
                    <a:pt x="217711" y="367771"/>
                  </a:lnTo>
                  <a:lnTo>
                    <a:pt x="216236" y="366409"/>
                  </a:lnTo>
                  <a:lnTo>
                    <a:pt x="216122" y="365955"/>
                  </a:lnTo>
                  <a:lnTo>
                    <a:pt x="216349" y="364479"/>
                  </a:lnTo>
                  <a:lnTo>
                    <a:pt x="216236" y="363798"/>
                  </a:lnTo>
                  <a:lnTo>
                    <a:pt x="215895" y="363344"/>
                  </a:lnTo>
                  <a:lnTo>
                    <a:pt x="214987" y="362777"/>
                  </a:lnTo>
                  <a:lnTo>
                    <a:pt x="214647" y="362436"/>
                  </a:lnTo>
                  <a:lnTo>
                    <a:pt x="214079" y="361642"/>
                  </a:lnTo>
                  <a:lnTo>
                    <a:pt x="213625" y="361187"/>
                  </a:lnTo>
                  <a:lnTo>
                    <a:pt x="213171" y="360620"/>
                  </a:lnTo>
                  <a:lnTo>
                    <a:pt x="212944" y="359598"/>
                  </a:lnTo>
                  <a:lnTo>
                    <a:pt x="212603" y="355966"/>
                  </a:lnTo>
                  <a:lnTo>
                    <a:pt x="211355" y="352561"/>
                  </a:lnTo>
                  <a:lnTo>
                    <a:pt x="209312" y="350745"/>
                  </a:lnTo>
                  <a:lnTo>
                    <a:pt x="206474" y="351880"/>
                  </a:lnTo>
                  <a:lnTo>
                    <a:pt x="204317" y="352334"/>
                  </a:lnTo>
                  <a:lnTo>
                    <a:pt x="202388" y="355171"/>
                  </a:lnTo>
                  <a:lnTo>
                    <a:pt x="200912" y="355512"/>
                  </a:lnTo>
                  <a:lnTo>
                    <a:pt x="198869" y="355171"/>
                  </a:lnTo>
                  <a:lnTo>
                    <a:pt x="197393" y="355285"/>
                  </a:lnTo>
                  <a:lnTo>
                    <a:pt x="194102" y="356307"/>
                  </a:lnTo>
                  <a:lnTo>
                    <a:pt x="193193" y="356420"/>
                  </a:lnTo>
                  <a:lnTo>
                    <a:pt x="190582" y="356080"/>
                  </a:lnTo>
                  <a:lnTo>
                    <a:pt x="189788" y="356193"/>
                  </a:lnTo>
                  <a:lnTo>
                    <a:pt x="189107" y="356534"/>
                  </a:lnTo>
                  <a:lnTo>
                    <a:pt x="188426" y="356761"/>
                  </a:lnTo>
                  <a:lnTo>
                    <a:pt x="187518" y="356420"/>
                  </a:lnTo>
                  <a:lnTo>
                    <a:pt x="187291" y="355739"/>
                  </a:lnTo>
                  <a:lnTo>
                    <a:pt x="187518" y="354604"/>
                  </a:lnTo>
                  <a:lnTo>
                    <a:pt x="187404" y="353469"/>
                  </a:lnTo>
                  <a:lnTo>
                    <a:pt x="185475" y="352220"/>
                  </a:lnTo>
                  <a:lnTo>
                    <a:pt x="183885" y="350404"/>
                  </a:lnTo>
                  <a:lnTo>
                    <a:pt x="182183" y="350631"/>
                  </a:lnTo>
                  <a:lnTo>
                    <a:pt x="181161" y="351426"/>
                  </a:lnTo>
                  <a:lnTo>
                    <a:pt x="179572" y="352447"/>
                  </a:lnTo>
                  <a:lnTo>
                    <a:pt x="179459" y="352561"/>
                  </a:lnTo>
                  <a:lnTo>
                    <a:pt x="177983" y="353809"/>
                  </a:lnTo>
                  <a:lnTo>
                    <a:pt x="177529" y="354604"/>
                  </a:lnTo>
                  <a:lnTo>
                    <a:pt x="177075" y="356647"/>
                  </a:lnTo>
                  <a:lnTo>
                    <a:pt x="176848" y="357101"/>
                  </a:lnTo>
                  <a:lnTo>
                    <a:pt x="176167" y="356988"/>
                  </a:lnTo>
                  <a:lnTo>
                    <a:pt x="175713" y="356420"/>
                  </a:lnTo>
                  <a:lnTo>
                    <a:pt x="175259" y="355626"/>
                  </a:lnTo>
                  <a:lnTo>
                    <a:pt x="174464" y="355058"/>
                  </a:lnTo>
                  <a:lnTo>
                    <a:pt x="171627" y="354150"/>
                  </a:lnTo>
                  <a:lnTo>
                    <a:pt x="167767" y="353809"/>
                  </a:lnTo>
                  <a:lnTo>
                    <a:pt x="164930" y="355171"/>
                  </a:lnTo>
                  <a:lnTo>
                    <a:pt x="165156" y="359372"/>
                  </a:lnTo>
                  <a:lnTo>
                    <a:pt x="165383" y="362209"/>
                  </a:lnTo>
                  <a:lnTo>
                    <a:pt x="165383" y="363344"/>
                  </a:lnTo>
                  <a:lnTo>
                    <a:pt x="164816" y="364366"/>
                  </a:lnTo>
                  <a:lnTo>
                    <a:pt x="163681" y="364933"/>
                  </a:lnTo>
                  <a:lnTo>
                    <a:pt x="162546" y="364707"/>
                  </a:lnTo>
                  <a:lnTo>
                    <a:pt x="160389" y="363231"/>
                  </a:lnTo>
                  <a:lnTo>
                    <a:pt x="160049" y="364139"/>
                  </a:lnTo>
                  <a:lnTo>
                    <a:pt x="159595" y="364479"/>
                  </a:lnTo>
                  <a:lnTo>
                    <a:pt x="159027" y="364593"/>
                  </a:lnTo>
                  <a:lnTo>
                    <a:pt x="158459" y="364933"/>
                  </a:lnTo>
                  <a:lnTo>
                    <a:pt x="156870" y="366522"/>
                  </a:lnTo>
                  <a:lnTo>
                    <a:pt x="155395" y="366636"/>
                  </a:lnTo>
                  <a:lnTo>
                    <a:pt x="150854" y="363344"/>
                  </a:lnTo>
                  <a:lnTo>
                    <a:pt x="150060" y="363231"/>
                  </a:lnTo>
                  <a:lnTo>
                    <a:pt x="147449" y="365614"/>
                  </a:lnTo>
                  <a:lnTo>
                    <a:pt x="145860" y="366409"/>
                  </a:lnTo>
                  <a:lnTo>
                    <a:pt x="143817" y="366977"/>
                  </a:lnTo>
                  <a:lnTo>
                    <a:pt x="141773" y="367204"/>
                  </a:lnTo>
                  <a:lnTo>
                    <a:pt x="140071" y="367090"/>
                  </a:lnTo>
                  <a:lnTo>
                    <a:pt x="138595" y="367771"/>
                  </a:lnTo>
                  <a:lnTo>
                    <a:pt x="136438" y="371404"/>
                  </a:lnTo>
                  <a:lnTo>
                    <a:pt x="134850" y="371857"/>
                  </a:lnTo>
                  <a:lnTo>
                    <a:pt x="131671" y="371176"/>
                  </a:lnTo>
                  <a:lnTo>
                    <a:pt x="128493" y="371176"/>
                  </a:lnTo>
                  <a:lnTo>
                    <a:pt x="126563" y="371857"/>
                  </a:lnTo>
                  <a:lnTo>
                    <a:pt x="124180" y="374355"/>
                  </a:lnTo>
                  <a:lnTo>
                    <a:pt x="123952" y="374581"/>
                  </a:lnTo>
                  <a:lnTo>
                    <a:pt x="122704" y="375376"/>
                  </a:lnTo>
                  <a:lnTo>
                    <a:pt x="119412" y="375263"/>
                  </a:lnTo>
                  <a:lnTo>
                    <a:pt x="113056" y="371971"/>
                  </a:lnTo>
                  <a:lnTo>
                    <a:pt x="103521" y="371744"/>
                  </a:lnTo>
                  <a:lnTo>
                    <a:pt x="101705" y="372311"/>
                  </a:lnTo>
                  <a:lnTo>
                    <a:pt x="98753" y="374469"/>
                  </a:lnTo>
                  <a:lnTo>
                    <a:pt x="97051" y="375376"/>
                  </a:lnTo>
                  <a:lnTo>
                    <a:pt x="95008" y="375603"/>
                  </a:lnTo>
                  <a:lnTo>
                    <a:pt x="93986" y="374581"/>
                  </a:lnTo>
                  <a:lnTo>
                    <a:pt x="93078" y="373106"/>
                  </a:lnTo>
                  <a:lnTo>
                    <a:pt x="91262" y="371857"/>
                  </a:lnTo>
                  <a:lnTo>
                    <a:pt x="89559" y="371971"/>
                  </a:lnTo>
                  <a:lnTo>
                    <a:pt x="87289" y="372993"/>
                  </a:lnTo>
                  <a:lnTo>
                    <a:pt x="85132" y="374355"/>
                  </a:lnTo>
                  <a:lnTo>
                    <a:pt x="83770" y="375717"/>
                  </a:lnTo>
                  <a:lnTo>
                    <a:pt x="83430" y="376738"/>
                  </a:lnTo>
                  <a:lnTo>
                    <a:pt x="83316" y="379122"/>
                  </a:lnTo>
                  <a:lnTo>
                    <a:pt x="82748" y="380371"/>
                  </a:lnTo>
                  <a:lnTo>
                    <a:pt x="81840" y="381279"/>
                  </a:lnTo>
                  <a:lnTo>
                    <a:pt x="80819" y="381846"/>
                  </a:lnTo>
                  <a:lnTo>
                    <a:pt x="78662" y="382527"/>
                  </a:lnTo>
                  <a:lnTo>
                    <a:pt x="74576" y="382982"/>
                  </a:lnTo>
                  <a:lnTo>
                    <a:pt x="55393" y="380030"/>
                  </a:lnTo>
                  <a:lnTo>
                    <a:pt x="57663" y="378214"/>
                  </a:lnTo>
                  <a:lnTo>
                    <a:pt x="58003" y="375831"/>
                  </a:lnTo>
                  <a:lnTo>
                    <a:pt x="57549" y="373106"/>
                  </a:lnTo>
                  <a:lnTo>
                    <a:pt x="57322" y="370382"/>
                  </a:lnTo>
                  <a:lnTo>
                    <a:pt x="57663" y="369587"/>
                  </a:lnTo>
                  <a:lnTo>
                    <a:pt x="58798" y="368225"/>
                  </a:lnTo>
                  <a:lnTo>
                    <a:pt x="59025" y="367658"/>
                  </a:lnTo>
                  <a:lnTo>
                    <a:pt x="58912" y="366863"/>
                  </a:lnTo>
                  <a:lnTo>
                    <a:pt x="58344" y="365501"/>
                  </a:lnTo>
                  <a:lnTo>
                    <a:pt x="58231" y="364820"/>
                  </a:lnTo>
                  <a:lnTo>
                    <a:pt x="58003" y="355739"/>
                  </a:lnTo>
                  <a:lnTo>
                    <a:pt x="58003" y="353809"/>
                  </a:lnTo>
                  <a:lnTo>
                    <a:pt x="58457" y="351653"/>
                  </a:lnTo>
                  <a:lnTo>
                    <a:pt x="58571" y="350858"/>
                  </a:lnTo>
                  <a:lnTo>
                    <a:pt x="58344" y="349950"/>
                  </a:lnTo>
                  <a:lnTo>
                    <a:pt x="57436" y="348474"/>
                  </a:lnTo>
                  <a:lnTo>
                    <a:pt x="57095" y="347793"/>
                  </a:lnTo>
                  <a:lnTo>
                    <a:pt x="56982" y="346091"/>
                  </a:lnTo>
                  <a:lnTo>
                    <a:pt x="57095" y="344275"/>
                  </a:lnTo>
                  <a:lnTo>
                    <a:pt x="57436" y="342458"/>
                  </a:lnTo>
                  <a:lnTo>
                    <a:pt x="57890" y="340983"/>
                  </a:lnTo>
                  <a:lnTo>
                    <a:pt x="58344" y="340529"/>
                  </a:lnTo>
                  <a:lnTo>
                    <a:pt x="59819" y="340075"/>
                  </a:lnTo>
                  <a:lnTo>
                    <a:pt x="60387" y="339734"/>
                  </a:lnTo>
                  <a:lnTo>
                    <a:pt x="60728" y="339053"/>
                  </a:lnTo>
                  <a:lnTo>
                    <a:pt x="61409" y="337123"/>
                  </a:lnTo>
                  <a:lnTo>
                    <a:pt x="62317" y="335761"/>
                  </a:lnTo>
                  <a:lnTo>
                    <a:pt x="63565" y="333718"/>
                  </a:lnTo>
                  <a:lnTo>
                    <a:pt x="64587" y="330654"/>
                  </a:lnTo>
                  <a:lnTo>
                    <a:pt x="64473" y="327589"/>
                  </a:lnTo>
                  <a:lnTo>
                    <a:pt x="62771" y="324865"/>
                  </a:lnTo>
                  <a:lnTo>
                    <a:pt x="61749" y="324410"/>
                  </a:lnTo>
                  <a:lnTo>
                    <a:pt x="59479" y="324297"/>
                  </a:lnTo>
                  <a:lnTo>
                    <a:pt x="58457" y="323843"/>
                  </a:lnTo>
                  <a:lnTo>
                    <a:pt x="57890" y="322935"/>
                  </a:lnTo>
                  <a:lnTo>
                    <a:pt x="55847" y="318054"/>
                  </a:lnTo>
                  <a:lnTo>
                    <a:pt x="54825" y="313627"/>
                  </a:lnTo>
                  <a:lnTo>
                    <a:pt x="54258" y="312038"/>
                  </a:lnTo>
                  <a:lnTo>
                    <a:pt x="53803" y="311470"/>
                  </a:lnTo>
                  <a:lnTo>
                    <a:pt x="52668" y="310903"/>
                  </a:lnTo>
                  <a:lnTo>
                    <a:pt x="52328" y="310562"/>
                  </a:lnTo>
                  <a:lnTo>
                    <a:pt x="52215" y="310449"/>
                  </a:lnTo>
                  <a:lnTo>
                    <a:pt x="51987" y="309427"/>
                  </a:lnTo>
                  <a:lnTo>
                    <a:pt x="51987" y="307498"/>
                  </a:lnTo>
                  <a:lnTo>
                    <a:pt x="51874" y="306589"/>
                  </a:lnTo>
                  <a:lnTo>
                    <a:pt x="50852" y="303638"/>
                  </a:lnTo>
                  <a:lnTo>
                    <a:pt x="50171" y="300687"/>
                  </a:lnTo>
                  <a:lnTo>
                    <a:pt x="49944" y="297622"/>
                  </a:lnTo>
                  <a:lnTo>
                    <a:pt x="49717" y="296260"/>
                  </a:lnTo>
                  <a:lnTo>
                    <a:pt x="48923" y="294898"/>
                  </a:lnTo>
                  <a:lnTo>
                    <a:pt x="48923" y="294898"/>
                  </a:lnTo>
                  <a:lnTo>
                    <a:pt x="48809" y="293195"/>
                  </a:lnTo>
                  <a:lnTo>
                    <a:pt x="48809" y="293082"/>
                  </a:lnTo>
                  <a:lnTo>
                    <a:pt x="48582" y="292174"/>
                  </a:lnTo>
                  <a:lnTo>
                    <a:pt x="48014" y="291493"/>
                  </a:lnTo>
                  <a:lnTo>
                    <a:pt x="46880" y="290812"/>
                  </a:lnTo>
                  <a:lnTo>
                    <a:pt x="46312" y="290812"/>
                  </a:lnTo>
                  <a:lnTo>
                    <a:pt x="44836" y="291379"/>
                  </a:lnTo>
                  <a:lnTo>
                    <a:pt x="44155" y="291379"/>
                  </a:lnTo>
                  <a:lnTo>
                    <a:pt x="43360" y="290812"/>
                  </a:lnTo>
                  <a:lnTo>
                    <a:pt x="43020" y="289903"/>
                  </a:lnTo>
                  <a:lnTo>
                    <a:pt x="42793" y="288995"/>
                  </a:lnTo>
                  <a:lnTo>
                    <a:pt x="42339" y="288428"/>
                  </a:lnTo>
                  <a:lnTo>
                    <a:pt x="41317" y="288314"/>
                  </a:lnTo>
                  <a:lnTo>
                    <a:pt x="36891" y="288541"/>
                  </a:lnTo>
                  <a:lnTo>
                    <a:pt x="36210" y="288314"/>
                  </a:lnTo>
                  <a:lnTo>
                    <a:pt x="35755" y="287747"/>
                  </a:lnTo>
                  <a:lnTo>
                    <a:pt x="35415" y="287179"/>
                  </a:lnTo>
                  <a:lnTo>
                    <a:pt x="34961" y="286839"/>
                  </a:lnTo>
                  <a:lnTo>
                    <a:pt x="32009" y="286271"/>
                  </a:lnTo>
                  <a:lnTo>
                    <a:pt x="27242" y="283887"/>
                  </a:lnTo>
                  <a:lnTo>
                    <a:pt x="26334" y="283434"/>
                  </a:lnTo>
                  <a:lnTo>
                    <a:pt x="17934" y="277418"/>
                  </a:lnTo>
                  <a:lnTo>
                    <a:pt x="15891" y="275374"/>
                  </a:lnTo>
                  <a:lnTo>
                    <a:pt x="15551" y="274807"/>
                  </a:lnTo>
                  <a:lnTo>
                    <a:pt x="14416" y="272764"/>
                  </a:lnTo>
                  <a:lnTo>
                    <a:pt x="13167" y="269018"/>
                  </a:lnTo>
                  <a:lnTo>
                    <a:pt x="9535" y="266294"/>
                  </a:lnTo>
                  <a:lnTo>
                    <a:pt x="0" y="253353"/>
                  </a:lnTo>
                  <a:lnTo>
                    <a:pt x="1816" y="252332"/>
                  </a:lnTo>
                  <a:lnTo>
                    <a:pt x="5902" y="252218"/>
                  </a:lnTo>
                  <a:lnTo>
                    <a:pt x="7719" y="251651"/>
                  </a:lnTo>
                  <a:lnTo>
                    <a:pt x="9081" y="249834"/>
                  </a:lnTo>
                  <a:lnTo>
                    <a:pt x="10670" y="245067"/>
                  </a:lnTo>
                  <a:lnTo>
                    <a:pt x="12145" y="243137"/>
                  </a:lnTo>
                  <a:lnTo>
                    <a:pt x="13621" y="242456"/>
                  </a:lnTo>
                  <a:lnTo>
                    <a:pt x="14870" y="242230"/>
                  </a:lnTo>
                  <a:lnTo>
                    <a:pt x="16005" y="241435"/>
                  </a:lnTo>
                  <a:lnTo>
                    <a:pt x="17026" y="239392"/>
                  </a:lnTo>
                  <a:lnTo>
                    <a:pt x="18389" y="234624"/>
                  </a:lnTo>
                  <a:lnTo>
                    <a:pt x="18729" y="231900"/>
                  </a:lnTo>
                  <a:lnTo>
                    <a:pt x="18389" y="229970"/>
                  </a:lnTo>
                  <a:lnTo>
                    <a:pt x="18389" y="229970"/>
                  </a:lnTo>
                  <a:lnTo>
                    <a:pt x="17594" y="228154"/>
                  </a:lnTo>
                  <a:lnTo>
                    <a:pt x="16345" y="226679"/>
                  </a:lnTo>
                  <a:lnTo>
                    <a:pt x="13394" y="224522"/>
                  </a:lnTo>
                  <a:lnTo>
                    <a:pt x="8400" y="219868"/>
                  </a:lnTo>
                  <a:lnTo>
                    <a:pt x="7945" y="219641"/>
                  </a:lnTo>
                  <a:lnTo>
                    <a:pt x="8286" y="217030"/>
                  </a:lnTo>
                  <a:lnTo>
                    <a:pt x="9535" y="211809"/>
                  </a:lnTo>
                  <a:lnTo>
                    <a:pt x="9875" y="210447"/>
                  </a:lnTo>
                  <a:lnTo>
                    <a:pt x="10329" y="207155"/>
                  </a:lnTo>
                  <a:lnTo>
                    <a:pt x="9648" y="205339"/>
                  </a:lnTo>
                  <a:lnTo>
                    <a:pt x="12145" y="200571"/>
                  </a:lnTo>
                  <a:lnTo>
                    <a:pt x="13394" y="199323"/>
                  </a:lnTo>
                  <a:lnTo>
                    <a:pt x="13508" y="198982"/>
                  </a:lnTo>
                  <a:lnTo>
                    <a:pt x="13508" y="198528"/>
                  </a:lnTo>
                  <a:lnTo>
                    <a:pt x="13508" y="198074"/>
                  </a:lnTo>
                  <a:lnTo>
                    <a:pt x="13394" y="197734"/>
                  </a:lnTo>
                  <a:lnTo>
                    <a:pt x="11918" y="196598"/>
                  </a:lnTo>
                  <a:lnTo>
                    <a:pt x="10670" y="194555"/>
                  </a:lnTo>
                  <a:lnTo>
                    <a:pt x="8400" y="188993"/>
                  </a:lnTo>
                  <a:lnTo>
                    <a:pt x="8059" y="188539"/>
                  </a:lnTo>
                  <a:lnTo>
                    <a:pt x="8173" y="188085"/>
                  </a:lnTo>
                  <a:lnTo>
                    <a:pt x="8513" y="187631"/>
                  </a:lnTo>
                  <a:lnTo>
                    <a:pt x="9081" y="186723"/>
                  </a:lnTo>
                  <a:lnTo>
                    <a:pt x="9875" y="185929"/>
                  </a:lnTo>
                  <a:lnTo>
                    <a:pt x="12373" y="184566"/>
                  </a:lnTo>
                  <a:lnTo>
                    <a:pt x="13394" y="183659"/>
                  </a:lnTo>
                  <a:lnTo>
                    <a:pt x="14870" y="181275"/>
                  </a:lnTo>
                  <a:lnTo>
                    <a:pt x="15778" y="180480"/>
                  </a:lnTo>
                  <a:lnTo>
                    <a:pt x="17140" y="180480"/>
                  </a:lnTo>
                  <a:lnTo>
                    <a:pt x="18843" y="180707"/>
                  </a:lnTo>
                  <a:lnTo>
                    <a:pt x="19524" y="180253"/>
                  </a:lnTo>
                  <a:lnTo>
                    <a:pt x="19524" y="180253"/>
                  </a:lnTo>
                  <a:lnTo>
                    <a:pt x="19977" y="179459"/>
                  </a:lnTo>
                  <a:lnTo>
                    <a:pt x="21340" y="178550"/>
                  </a:lnTo>
                  <a:lnTo>
                    <a:pt x="23950" y="178210"/>
                  </a:lnTo>
                  <a:lnTo>
                    <a:pt x="31215" y="180140"/>
                  </a:lnTo>
                  <a:lnTo>
                    <a:pt x="34166" y="179459"/>
                  </a:lnTo>
                  <a:lnTo>
                    <a:pt x="37118" y="178210"/>
                  </a:lnTo>
                  <a:lnTo>
                    <a:pt x="38253" y="176848"/>
                  </a:lnTo>
                  <a:lnTo>
                    <a:pt x="38366" y="176621"/>
                  </a:lnTo>
                  <a:lnTo>
                    <a:pt x="38934" y="175145"/>
                  </a:lnTo>
                  <a:lnTo>
                    <a:pt x="40636" y="168789"/>
                  </a:lnTo>
                  <a:lnTo>
                    <a:pt x="41204" y="167086"/>
                  </a:lnTo>
                  <a:lnTo>
                    <a:pt x="41885" y="165951"/>
                  </a:lnTo>
                  <a:lnTo>
                    <a:pt x="43020" y="165270"/>
                  </a:lnTo>
                  <a:lnTo>
                    <a:pt x="45744" y="164589"/>
                  </a:lnTo>
                  <a:lnTo>
                    <a:pt x="46993" y="164135"/>
                  </a:lnTo>
                  <a:lnTo>
                    <a:pt x="46993" y="164135"/>
                  </a:lnTo>
                  <a:lnTo>
                    <a:pt x="46993" y="164135"/>
                  </a:lnTo>
                  <a:lnTo>
                    <a:pt x="46993" y="164135"/>
                  </a:lnTo>
                  <a:lnTo>
                    <a:pt x="48242" y="162319"/>
                  </a:lnTo>
                  <a:lnTo>
                    <a:pt x="52328" y="158459"/>
                  </a:lnTo>
                  <a:lnTo>
                    <a:pt x="52896" y="157438"/>
                  </a:lnTo>
                  <a:lnTo>
                    <a:pt x="53577" y="155054"/>
                  </a:lnTo>
                  <a:lnTo>
                    <a:pt x="54030" y="154146"/>
                  </a:lnTo>
                  <a:lnTo>
                    <a:pt x="54825" y="153465"/>
                  </a:lnTo>
                  <a:lnTo>
                    <a:pt x="56414" y="152670"/>
                  </a:lnTo>
                  <a:lnTo>
                    <a:pt x="57209" y="152103"/>
                  </a:lnTo>
                  <a:lnTo>
                    <a:pt x="59138" y="149151"/>
                  </a:lnTo>
                  <a:lnTo>
                    <a:pt x="60955" y="144838"/>
                  </a:lnTo>
                  <a:lnTo>
                    <a:pt x="61976" y="140411"/>
                  </a:lnTo>
                  <a:lnTo>
                    <a:pt x="61863" y="138709"/>
                  </a:lnTo>
                  <a:lnTo>
                    <a:pt x="61749" y="137120"/>
                  </a:lnTo>
                  <a:lnTo>
                    <a:pt x="60160" y="136438"/>
                  </a:lnTo>
                  <a:lnTo>
                    <a:pt x="55393" y="135417"/>
                  </a:lnTo>
                  <a:lnTo>
                    <a:pt x="53690" y="134395"/>
                  </a:lnTo>
                  <a:lnTo>
                    <a:pt x="52328" y="133033"/>
                  </a:lnTo>
                  <a:lnTo>
                    <a:pt x="49717" y="129515"/>
                  </a:lnTo>
                  <a:lnTo>
                    <a:pt x="47333" y="127131"/>
                  </a:lnTo>
                  <a:lnTo>
                    <a:pt x="46766" y="126223"/>
                  </a:lnTo>
                  <a:lnTo>
                    <a:pt x="46425" y="125201"/>
                  </a:lnTo>
                  <a:lnTo>
                    <a:pt x="46085" y="122817"/>
                  </a:lnTo>
                  <a:lnTo>
                    <a:pt x="45744" y="121796"/>
                  </a:lnTo>
                  <a:lnTo>
                    <a:pt x="44496" y="119979"/>
                  </a:lnTo>
                  <a:lnTo>
                    <a:pt x="37572" y="112942"/>
                  </a:lnTo>
                  <a:lnTo>
                    <a:pt x="36777" y="112374"/>
                  </a:lnTo>
                  <a:lnTo>
                    <a:pt x="36323" y="112034"/>
                  </a:lnTo>
                  <a:lnTo>
                    <a:pt x="34734" y="111353"/>
                  </a:lnTo>
                  <a:lnTo>
                    <a:pt x="33826" y="111239"/>
                  </a:lnTo>
                  <a:lnTo>
                    <a:pt x="32009" y="111353"/>
                  </a:lnTo>
                  <a:lnTo>
                    <a:pt x="31102" y="111012"/>
                  </a:lnTo>
                  <a:lnTo>
                    <a:pt x="30534" y="110445"/>
                  </a:lnTo>
                  <a:lnTo>
                    <a:pt x="30307" y="110218"/>
                  </a:lnTo>
                  <a:lnTo>
                    <a:pt x="29172" y="107947"/>
                  </a:lnTo>
                  <a:lnTo>
                    <a:pt x="28491" y="107153"/>
                  </a:lnTo>
                  <a:lnTo>
                    <a:pt x="27583" y="106926"/>
                  </a:lnTo>
                  <a:lnTo>
                    <a:pt x="25540" y="107040"/>
                  </a:lnTo>
                  <a:lnTo>
                    <a:pt x="24518" y="106813"/>
                  </a:lnTo>
                  <a:lnTo>
                    <a:pt x="23610" y="106132"/>
                  </a:lnTo>
                  <a:lnTo>
                    <a:pt x="22248" y="104315"/>
                  </a:lnTo>
                  <a:lnTo>
                    <a:pt x="21567" y="103634"/>
                  </a:lnTo>
                  <a:lnTo>
                    <a:pt x="18389" y="102159"/>
                  </a:lnTo>
                  <a:lnTo>
                    <a:pt x="17026" y="100910"/>
                  </a:lnTo>
                  <a:lnTo>
                    <a:pt x="16118" y="98413"/>
                  </a:lnTo>
                  <a:lnTo>
                    <a:pt x="14302" y="92056"/>
                  </a:lnTo>
                  <a:lnTo>
                    <a:pt x="13167" y="89559"/>
                  </a:lnTo>
                  <a:lnTo>
                    <a:pt x="13054" y="88878"/>
                  </a:lnTo>
                  <a:lnTo>
                    <a:pt x="13167" y="88197"/>
                  </a:lnTo>
                  <a:lnTo>
                    <a:pt x="13394" y="87516"/>
                  </a:lnTo>
                  <a:lnTo>
                    <a:pt x="13508" y="87175"/>
                  </a:lnTo>
                  <a:lnTo>
                    <a:pt x="13508" y="86835"/>
                  </a:lnTo>
                  <a:lnTo>
                    <a:pt x="13508" y="86494"/>
                  </a:lnTo>
                  <a:lnTo>
                    <a:pt x="13394" y="86154"/>
                  </a:lnTo>
                  <a:lnTo>
                    <a:pt x="13054" y="85700"/>
                  </a:lnTo>
                  <a:lnTo>
                    <a:pt x="12940" y="85246"/>
                  </a:lnTo>
                  <a:lnTo>
                    <a:pt x="13054" y="84792"/>
                  </a:lnTo>
                  <a:lnTo>
                    <a:pt x="13394" y="84338"/>
                  </a:lnTo>
                  <a:lnTo>
                    <a:pt x="13394" y="84338"/>
                  </a:lnTo>
                  <a:lnTo>
                    <a:pt x="13394" y="84224"/>
                  </a:lnTo>
                  <a:lnTo>
                    <a:pt x="13394" y="84111"/>
                  </a:lnTo>
                  <a:lnTo>
                    <a:pt x="13394" y="83997"/>
                  </a:lnTo>
                  <a:lnTo>
                    <a:pt x="12599" y="82294"/>
                  </a:lnTo>
                  <a:lnTo>
                    <a:pt x="12486" y="79230"/>
                  </a:lnTo>
                  <a:lnTo>
                    <a:pt x="11805" y="77413"/>
                  </a:lnTo>
                  <a:lnTo>
                    <a:pt x="10783" y="76392"/>
                  </a:lnTo>
                  <a:lnTo>
                    <a:pt x="7945" y="74803"/>
                  </a:lnTo>
                  <a:lnTo>
                    <a:pt x="6697" y="73668"/>
                  </a:lnTo>
                  <a:lnTo>
                    <a:pt x="5789" y="72306"/>
                  </a:lnTo>
                  <a:lnTo>
                    <a:pt x="4994" y="70716"/>
                  </a:lnTo>
                  <a:lnTo>
                    <a:pt x="4313" y="69014"/>
                  </a:lnTo>
                  <a:lnTo>
                    <a:pt x="3859" y="67311"/>
                  </a:lnTo>
                  <a:lnTo>
                    <a:pt x="3859" y="66176"/>
                  </a:lnTo>
                  <a:lnTo>
                    <a:pt x="4200" y="63906"/>
                  </a:lnTo>
                  <a:lnTo>
                    <a:pt x="4086" y="62884"/>
                  </a:lnTo>
                  <a:lnTo>
                    <a:pt x="1589" y="59819"/>
                  </a:lnTo>
                  <a:lnTo>
                    <a:pt x="341" y="56187"/>
                  </a:lnTo>
                  <a:lnTo>
                    <a:pt x="908" y="53236"/>
                  </a:lnTo>
                  <a:lnTo>
                    <a:pt x="2157" y="50171"/>
                  </a:lnTo>
                  <a:lnTo>
                    <a:pt x="3065" y="46085"/>
                  </a:lnTo>
                  <a:lnTo>
                    <a:pt x="3292" y="42112"/>
                  </a:lnTo>
                  <a:lnTo>
                    <a:pt x="3632" y="41431"/>
                  </a:lnTo>
                  <a:lnTo>
                    <a:pt x="4540" y="39615"/>
                  </a:lnTo>
                  <a:lnTo>
                    <a:pt x="4767" y="39047"/>
                  </a:lnTo>
                  <a:lnTo>
                    <a:pt x="4994" y="37004"/>
                  </a:lnTo>
                  <a:lnTo>
                    <a:pt x="4994" y="33145"/>
                  </a:lnTo>
                  <a:lnTo>
                    <a:pt x="5221" y="31442"/>
                  </a:lnTo>
                  <a:lnTo>
                    <a:pt x="6357" y="29626"/>
                  </a:lnTo>
                  <a:lnTo>
                    <a:pt x="8513" y="28718"/>
                  </a:lnTo>
                  <a:lnTo>
                    <a:pt x="11578" y="28264"/>
                  </a:lnTo>
                  <a:lnTo>
                    <a:pt x="13054" y="28037"/>
                  </a:lnTo>
                  <a:lnTo>
                    <a:pt x="15210" y="27923"/>
                  </a:lnTo>
                  <a:lnTo>
                    <a:pt x="16345" y="26561"/>
                  </a:lnTo>
                  <a:lnTo>
                    <a:pt x="17140" y="24631"/>
                  </a:lnTo>
                  <a:lnTo>
                    <a:pt x="18275" y="22929"/>
                  </a:lnTo>
                  <a:lnTo>
                    <a:pt x="20318" y="22248"/>
                  </a:lnTo>
                  <a:lnTo>
                    <a:pt x="22361" y="22361"/>
                  </a:lnTo>
                  <a:lnTo>
                    <a:pt x="24064" y="22021"/>
                  </a:lnTo>
                  <a:lnTo>
                    <a:pt x="25199" y="19977"/>
                  </a:lnTo>
                  <a:lnTo>
                    <a:pt x="25199" y="18843"/>
                  </a:lnTo>
                  <a:lnTo>
                    <a:pt x="24518" y="16005"/>
                  </a:lnTo>
                  <a:lnTo>
                    <a:pt x="24405" y="14642"/>
                  </a:lnTo>
                  <a:lnTo>
                    <a:pt x="24631" y="13167"/>
                  </a:lnTo>
                  <a:lnTo>
                    <a:pt x="25653" y="9194"/>
                  </a:lnTo>
                  <a:lnTo>
                    <a:pt x="25540" y="9194"/>
                  </a:lnTo>
                  <a:lnTo>
                    <a:pt x="25312" y="8740"/>
                  </a:lnTo>
                  <a:lnTo>
                    <a:pt x="25199" y="8059"/>
                  </a:lnTo>
                  <a:lnTo>
                    <a:pt x="25312" y="7264"/>
                  </a:lnTo>
                  <a:lnTo>
                    <a:pt x="25540" y="7038"/>
                  </a:lnTo>
                  <a:lnTo>
                    <a:pt x="27129" y="5221"/>
                  </a:lnTo>
                  <a:lnTo>
                    <a:pt x="28604" y="2838"/>
                  </a:lnTo>
                  <a:lnTo>
                    <a:pt x="29399" y="1929"/>
                  </a:lnTo>
                  <a:lnTo>
                    <a:pt x="33599" y="0"/>
                  </a:lnTo>
                  <a:lnTo>
                    <a:pt x="54484" y="14189"/>
                  </a:lnTo>
                  <a:lnTo>
                    <a:pt x="58003" y="15778"/>
                  </a:lnTo>
                  <a:lnTo>
                    <a:pt x="62430" y="16345"/>
                  </a:lnTo>
                  <a:lnTo>
                    <a:pt x="64360" y="17253"/>
                  </a:lnTo>
                  <a:lnTo>
                    <a:pt x="66516" y="18275"/>
                  </a:lnTo>
                  <a:lnTo>
                    <a:pt x="67425" y="22361"/>
                  </a:lnTo>
                  <a:lnTo>
                    <a:pt x="65722" y="26448"/>
                  </a:lnTo>
                  <a:lnTo>
                    <a:pt x="62317" y="28377"/>
                  </a:lnTo>
                  <a:lnTo>
                    <a:pt x="60160" y="28718"/>
                  </a:lnTo>
                  <a:lnTo>
                    <a:pt x="56301" y="29966"/>
                  </a:lnTo>
                  <a:lnTo>
                    <a:pt x="54258" y="30307"/>
                  </a:lnTo>
                  <a:lnTo>
                    <a:pt x="52328" y="31556"/>
                  </a:lnTo>
                  <a:lnTo>
                    <a:pt x="51193" y="34620"/>
                  </a:lnTo>
                  <a:lnTo>
                    <a:pt x="48809" y="44723"/>
                  </a:lnTo>
                  <a:lnTo>
                    <a:pt x="48809" y="47787"/>
                  </a:lnTo>
                  <a:lnTo>
                    <a:pt x="50058" y="50285"/>
                  </a:lnTo>
                  <a:lnTo>
                    <a:pt x="52555" y="52441"/>
                  </a:lnTo>
                  <a:lnTo>
                    <a:pt x="55506" y="53122"/>
                  </a:lnTo>
                  <a:lnTo>
                    <a:pt x="68446" y="51987"/>
                  </a:lnTo>
                  <a:lnTo>
                    <a:pt x="76165" y="51306"/>
                  </a:lnTo>
                  <a:lnTo>
                    <a:pt x="79116" y="50058"/>
                  </a:lnTo>
                  <a:lnTo>
                    <a:pt x="82521" y="49377"/>
                  </a:lnTo>
                  <a:lnTo>
                    <a:pt x="86154" y="47447"/>
                  </a:lnTo>
                  <a:lnTo>
                    <a:pt x="94894" y="46198"/>
                  </a:lnTo>
                  <a:lnTo>
                    <a:pt x="110331" y="46993"/>
                  </a:lnTo>
                  <a:lnTo>
                    <a:pt x="120774" y="52782"/>
                  </a:lnTo>
                  <a:lnTo>
                    <a:pt x="123499" y="53236"/>
                  </a:lnTo>
                  <a:lnTo>
                    <a:pt x="124974" y="53463"/>
                  </a:lnTo>
                  <a:lnTo>
                    <a:pt x="133147" y="51647"/>
                  </a:lnTo>
                  <a:lnTo>
                    <a:pt x="135303" y="52101"/>
                  </a:lnTo>
                  <a:lnTo>
                    <a:pt x="140866" y="55393"/>
                  </a:lnTo>
                  <a:lnTo>
                    <a:pt x="174805" y="63906"/>
                  </a:lnTo>
                  <a:lnTo>
                    <a:pt x="175713" y="64133"/>
                  </a:lnTo>
                  <a:lnTo>
                    <a:pt x="192966" y="63338"/>
                  </a:lnTo>
                  <a:lnTo>
                    <a:pt x="195009" y="63225"/>
                  </a:lnTo>
                  <a:lnTo>
                    <a:pt x="196712" y="62657"/>
                  </a:lnTo>
                  <a:lnTo>
                    <a:pt x="202161" y="58571"/>
                  </a:lnTo>
                  <a:lnTo>
                    <a:pt x="205566" y="57436"/>
                  </a:lnTo>
                  <a:lnTo>
                    <a:pt x="208858" y="57776"/>
                  </a:lnTo>
                  <a:lnTo>
                    <a:pt x="224522" y="63679"/>
                  </a:lnTo>
                  <a:lnTo>
                    <a:pt x="228722" y="65268"/>
                  </a:lnTo>
                  <a:lnTo>
                    <a:pt x="233262" y="65949"/>
                  </a:lnTo>
                  <a:lnTo>
                    <a:pt x="253694" y="64473"/>
                  </a:lnTo>
                  <a:lnTo>
                    <a:pt x="265158" y="68560"/>
                  </a:lnTo>
                  <a:lnTo>
                    <a:pt x="277758" y="69468"/>
                  </a:lnTo>
                  <a:lnTo>
                    <a:pt x="281731" y="70489"/>
                  </a:lnTo>
                  <a:lnTo>
                    <a:pt x="284909" y="72419"/>
                  </a:lnTo>
                  <a:lnTo>
                    <a:pt x="285250" y="72646"/>
                  </a:lnTo>
                  <a:lnTo>
                    <a:pt x="288541" y="75257"/>
                  </a:lnTo>
                  <a:lnTo>
                    <a:pt x="292060" y="77300"/>
                  </a:lnTo>
                  <a:lnTo>
                    <a:pt x="296260" y="77867"/>
                  </a:lnTo>
                  <a:lnTo>
                    <a:pt x="298530" y="77300"/>
                  </a:lnTo>
                  <a:lnTo>
                    <a:pt x="302503" y="75484"/>
                  </a:lnTo>
                  <a:lnTo>
                    <a:pt x="303979" y="75257"/>
                  </a:lnTo>
                  <a:lnTo>
                    <a:pt x="304546" y="75143"/>
                  </a:lnTo>
                  <a:lnTo>
                    <a:pt x="308973" y="75370"/>
                  </a:lnTo>
                  <a:lnTo>
                    <a:pt x="311130" y="75143"/>
                  </a:lnTo>
                  <a:lnTo>
                    <a:pt x="312946" y="74235"/>
                  </a:lnTo>
                  <a:lnTo>
                    <a:pt x="314762" y="73781"/>
                  </a:lnTo>
                  <a:lnTo>
                    <a:pt x="316919" y="72873"/>
                  </a:lnTo>
                  <a:lnTo>
                    <a:pt x="318962" y="71625"/>
                  </a:lnTo>
                  <a:lnTo>
                    <a:pt x="320438" y="70149"/>
                  </a:lnTo>
                  <a:lnTo>
                    <a:pt x="322140" y="68900"/>
                  </a:lnTo>
                  <a:lnTo>
                    <a:pt x="328156" y="68673"/>
                  </a:lnTo>
                  <a:lnTo>
                    <a:pt x="328837" y="68673"/>
                  </a:lnTo>
                  <a:lnTo>
                    <a:pt x="332924" y="66971"/>
                  </a:lnTo>
                  <a:lnTo>
                    <a:pt x="335194" y="63225"/>
                  </a:lnTo>
                  <a:lnTo>
                    <a:pt x="335421" y="62771"/>
                  </a:lnTo>
                  <a:lnTo>
                    <a:pt x="338599" y="59479"/>
                  </a:lnTo>
                  <a:lnTo>
                    <a:pt x="341550" y="57776"/>
                  </a:lnTo>
                  <a:lnTo>
                    <a:pt x="346091" y="51987"/>
                  </a:lnTo>
                  <a:lnTo>
                    <a:pt x="346885" y="50058"/>
                  </a:lnTo>
                  <a:lnTo>
                    <a:pt x="347793" y="48468"/>
                  </a:lnTo>
                  <a:lnTo>
                    <a:pt x="359485" y="39842"/>
                  </a:lnTo>
                  <a:lnTo>
                    <a:pt x="360166" y="37799"/>
                  </a:lnTo>
                  <a:lnTo>
                    <a:pt x="361869" y="35188"/>
                  </a:lnTo>
                  <a:lnTo>
                    <a:pt x="365501" y="31215"/>
                  </a:lnTo>
                  <a:lnTo>
                    <a:pt x="368793" y="29399"/>
                  </a:lnTo>
                  <a:lnTo>
                    <a:pt x="376625" y="27356"/>
                  </a:lnTo>
                  <a:lnTo>
                    <a:pt x="384344" y="23950"/>
                  </a:lnTo>
                  <a:lnTo>
                    <a:pt x="386500" y="23610"/>
                  </a:lnTo>
                  <a:lnTo>
                    <a:pt x="394559" y="22475"/>
                  </a:lnTo>
                  <a:lnTo>
                    <a:pt x="413856" y="19637"/>
                  </a:lnTo>
                  <a:lnTo>
                    <a:pt x="417148" y="18502"/>
                  </a:lnTo>
                  <a:lnTo>
                    <a:pt x="419077" y="18275"/>
                  </a:lnTo>
                  <a:lnTo>
                    <a:pt x="419986" y="18048"/>
                  </a:lnTo>
                  <a:lnTo>
                    <a:pt x="421915" y="16799"/>
                  </a:lnTo>
                  <a:lnTo>
                    <a:pt x="423050" y="16572"/>
                  </a:lnTo>
                  <a:lnTo>
                    <a:pt x="427364" y="16572"/>
                  </a:lnTo>
                  <a:lnTo>
                    <a:pt x="430883" y="15551"/>
                  </a:lnTo>
                  <a:lnTo>
                    <a:pt x="440077" y="10102"/>
                  </a:lnTo>
                  <a:lnTo>
                    <a:pt x="451428" y="8967"/>
                  </a:lnTo>
                  <a:lnTo>
                    <a:pt x="453925" y="7378"/>
                  </a:lnTo>
                  <a:lnTo>
                    <a:pt x="460963" y="11805"/>
                  </a:lnTo>
                  <a:lnTo>
                    <a:pt x="471178" y="13848"/>
                  </a:lnTo>
                  <a:lnTo>
                    <a:pt x="473222" y="14983"/>
                  </a:lnTo>
                  <a:lnTo>
                    <a:pt x="475605" y="14756"/>
                  </a:lnTo>
                  <a:lnTo>
                    <a:pt x="475719" y="14870"/>
                  </a:lnTo>
                  <a:lnTo>
                    <a:pt x="477308" y="16118"/>
                  </a:lnTo>
                  <a:lnTo>
                    <a:pt x="476854" y="19183"/>
                  </a:lnTo>
                  <a:lnTo>
                    <a:pt x="478897" y="21567"/>
                  </a:lnTo>
                  <a:lnTo>
                    <a:pt x="484345" y="24178"/>
                  </a:lnTo>
                  <a:lnTo>
                    <a:pt x="485481" y="25199"/>
                  </a:lnTo>
                  <a:lnTo>
                    <a:pt x="487410" y="28491"/>
                  </a:lnTo>
                  <a:lnTo>
                    <a:pt x="488432" y="29285"/>
                  </a:lnTo>
                  <a:lnTo>
                    <a:pt x="506934" y="29172"/>
                  </a:lnTo>
                  <a:lnTo>
                    <a:pt x="512610" y="27356"/>
                  </a:lnTo>
                  <a:lnTo>
                    <a:pt x="514880" y="28150"/>
                  </a:lnTo>
                  <a:lnTo>
                    <a:pt x="516809" y="32237"/>
                  </a:lnTo>
                  <a:lnTo>
                    <a:pt x="517377" y="33031"/>
                  </a:lnTo>
                  <a:lnTo>
                    <a:pt x="521123" y="38253"/>
                  </a:lnTo>
                  <a:lnTo>
                    <a:pt x="527479" y="36663"/>
                  </a:lnTo>
                  <a:lnTo>
                    <a:pt x="534176" y="32918"/>
                  </a:lnTo>
                  <a:lnTo>
                    <a:pt x="539625" y="32237"/>
                  </a:lnTo>
                  <a:lnTo>
                    <a:pt x="539625" y="32237"/>
                  </a:lnTo>
                  <a:lnTo>
                    <a:pt x="541895" y="36096"/>
                  </a:lnTo>
                  <a:lnTo>
                    <a:pt x="546322" y="51533"/>
                  </a:lnTo>
                  <a:lnTo>
                    <a:pt x="549614" y="54144"/>
                  </a:lnTo>
                  <a:lnTo>
                    <a:pt x="569591" y="63225"/>
                  </a:lnTo>
                  <a:lnTo>
                    <a:pt x="590250" y="66857"/>
                  </a:lnTo>
                  <a:lnTo>
                    <a:pt x="604212" y="66062"/>
                  </a:lnTo>
                  <a:lnTo>
                    <a:pt x="603985" y="67879"/>
                  </a:lnTo>
                  <a:lnTo>
                    <a:pt x="603644" y="84111"/>
                  </a:lnTo>
                  <a:lnTo>
                    <a:pt x="603871" y="85813"/>
                  </a:lnTo>
                  <a:lnTo>
                    <a:pt x="604893" y="88197"/>
                  </a:lnTo>
                  <a:lnTo>
                    <a:pt x="605915" y="89786"/>
                  </a:lnTo>
                  <a:lnTo>
                    <a:pt x="606596" y="91262"/>
                  </a:lnTo>
                  <a:lnTo>
                    <a:pt x="606709" y="93191"/>
                  </a:lnTo>
                  <a:lnTo>
                    <a:pt x="605801" y="96596"/>
                  </a:lnTo>
                  <a:lnTo>
                    <a:pt x="604212" y="100797"/>
                  </a:lnTo>
                  <a:lnTo>
                    <a:pt x="602395" y="104429"/>
                  </a:lnTo>
                  <a:lnTo>
                    <a:pt x="600920" y="105904"/>
                  </a:lnTo>
                  <a:lnTo>
                    <a:pt x="599899" y="106472"/>
                  </a:lnTo>
                  <a:lnTo>
                    <a:pt x="595358" y="110785"/>
                  </a:lnTo>
                  <a:lnTo>
                    <a:pt x="594450" y="112034"/>
                  </a:lnTo>
                  <a:lnTo>
                    <a:pt x="593882" y="113737"/>
                  </a:lnTo>
                  <a:lnTo>
                    <a:pt x="593769" y="116007"/>
                  </a:lnTo>
                  <a:lnTo>
                    <a:pt x="592407" y="114191"/>
                  </a:lnTo>
                  <a:lnTo>
                    <a:pt x="588093" y="111807"/>
                  </a:lnTo>
                  <a:lnTo>
                    <a:pt x="587185" y="111012"/>
                  </a:lnTo>
                  <a:lnTo>
                    <a:pt x="586050" y="109764"/>
                  </a:lnTo>
                  <a:lnTo>
                    <a:pt x="583666" y="108742"/>
                  </a:lnTo>
                  <a:lnTo>
                    <a:pt x="579126" y="107834"/>
                  </a:lnTo>
                  <a:lnTo>
                    <a:pt x="576969" y="108288"/>
                  </a:lnTo>
                  <a:lnTo>
                    <a:pt x="573337" y="110218"/>
                  </a:lnTo>
                  <a:lnTo>
                    <a:pt x="571521" y="110672"/>
                  </a:lnTo>
                  <a:lnTo>
                    <a:pt x="565164" y="110331"/>
                  </a:lnTo>
                  <a:lnTo>
                    <a:pt x="563121" y="110672"/>
                  </a:lnTo>
                  <a:lnTo>
                    <a:pt x="559376" y="112829"/>
                  </a:lnTo>
                  <a:lnTo>
                    <a:pt x="556765" y="116461"/>
                  </a:lnTo>
                  <a:lnTo>
                    <a:pt x="556311" y="117596"/>
                  </a:lnTo>
                  <a:lnTo>
                    <a:pt x="550862" y="131671"/>
                  </a:lnTo>
                  <a:lnTo>
                    <a:pt x="549500" y="133828"/>
                  </a:lnTo>
                  <a:lnTo>
                    <a:pt x="547797" y="135076"/>
                  </a:lnTo>
                  <a:lnTo>
                    <a:pt x="541214" y="136893"/>
                  </a:lnTo>
                  <a:lnTo>
                    <a:pt x="540079" y="137687"/>
                  </a:lnTo>
                  <a:lnTo>
                    <a:pt x="539398" y="137914"/>
                  </a:lnTo>
                  <a:lnTo>
                    <a:pt x="538490" y="137914"/>
                  </a:lnTo>
                  <a:lnTo>
                    <a:pt x="538490" y="138822"/>
                  </a:lnTo>
                  <a:lnTo>
                    <a:pt x="541895" y="141319"/>
                  </a:lnTo>
                  <a:lnTo>
                    <a:pt x="542576" y="142341"/>
                  </a:lnTo>
                  <a:lnTo>
                    <a:pt x="542462" y="143930"/>
                  </a:lnTo>
                  <a:lnTo>
                    <a:pt x="540647" y="149719"/>
                  </a:lnTo>
                  <a:lnTo>
                    <a:pt x="539284" y="156076"/>
                  </a:lnTo>
                  <a:lnTo>
                    <a:pt x="538603" y="157324"/>
                  </a:lnTo>
                  <a:lnTo>
                    <a:pt x="537695" y="158232"/>
                  </a:lnTo>
                  <a:lnTo>
                    <a:pt x="536901" y="159140"/>
                  </a:lnTo>
                  <a:lnTo>
                    <a:pt x="536446" y="160616"/>
                  </a:lnTo>
                  <a:lnTo>
                    <a:pt x="536674" y="163567"/>
                  </a:lnTo>
                  <a:lnTo>
                    <a:pt x="538149" y="169583"/>
                  </a:lnTo>
                  <a:lnTo>
                    <a:pt x="538490" y="172308"/>
                  </a:lnTo>
                  <a:lnTo>
                    <a:pt x="537922" y="181275"/>
                  </a:lnTo>
                  <a:lnTo>
                    <a:pt x="538490" y="183204"/>
                  </a:lnTo>
                  <a:lnTo>
                    <a:pt x="536560" y="184680"/>
                  </a:lnTo>
                  <a:lnTo>
                    <a:pt x="536560" y="186837"/>
                  </a:lnTo>
                  <a:lnTo>
                    <a:pt x="537355" y="189675"/>
                  </a:lnTo>
                  <a:lnTo>
                    <a:pt x="537922" y="193193"/>
                  </a:lnTo>
                  <a:lnTo>
                    <a:pt x="537922" y="199436"/>
                  </a:lnTo>
                  <a:lnTo>
                    <a:pt x="537695" y="201933"/>
                  </a:lnTo>
                  <a:lnTo>
                    <a:pt x="537468" y="202842"/>
                  </a:lnTo>
                  <a:lnTo>
                    <a:pt x="532474" y="203182"/>
                  </a:lnTo>
                  <a:lnTo>
                    <a:pt x="527252" y="202274"/>
                  </a:lnTo>
                  <a:lnTo>
                    <a:pt x="522939" y="202161"/>
                  </a:lnTo>
                  <a:lnTo>
                    <a:pt x="521917" y="202388"/>
                  </a:lnTo>
                  <a:lnTo>
                    <a:pt x="521236" y="203182"/>
                  </a:lnTo>
                  <a:lnTo>
                    <a:pt x="520555" y="204998"/>
                  </a:lnTo>
                  <a:lnTo>
                    <a:pt x="520215" y="206474"/>
                  </a:lnTo>
                  <a:lnTo>
                    <a:pt x="520328" y="207723"/>
                  </a:lnTo>
                  <a:lnTo>
                    <a:pt x="521009" y="208744"/>
                  </a:lnTo>
                  <a:lnTo>
                    <a:pt x="522485" y="209539"/>
                  </a:lnTo>
                  <a:lnTo>
                    <a:pt x="519874" y="209993"/>
                  </a:lnTo>
                  <a:lnTo>
                    <a:pt x="515674" y="211809"/>
                  </a:lnTo>
                  <a:lnTo>
                    <a:pt x="513518" y="212263"/>
                  </a:lnTo>
                  <a:lnTo>
                    <a:pt x="511701" y="213739"/>
                  </a:lnTo>
                  <a:lnTo>
                    <a:pt x="511929" y="217144"/>
                  </a:lnTo>
                  <a:lnTo>
                    <a:pt x="512950" y="220776"/>
                  </a:lnTo>
                  <a:lnTo>
                    <a:pt x="513744" y="222933"/>
                  </a:lnTo>
                  <a:lnTo>
                    <a:pt x="512155" y="222138"/>
                  </a:lnTo>
                  <a:lnTo>
                    <a:pt x="503074" y="221911"/>
                  </a:lnTo>
                  <a:lnTo>
                    <a:pt x="500237" y="223501"/>
                  </a:lnTo>
                  <a:lnTo>
                    <a:pt x="498988" y="226225"/>
                  </a:lnTo>
                  <a:lnTo>
                    <a:pt x="498307" y="229517"/>
                  </a:lnTo>
                  <a:lnTo>
                    <a:pt x="497172" y="232808"/>
                  </a:lnTo>
                  <a:lnTo>
                    <a:pt x="495470" y="231900"/>
                  </a:lnTo>
                  <a:lnTo>
                    <a:pt x="494561" y="233149"/>
                  </a:lnTo>
                  <a:lnTo>
                    <a:pt x="494561" y="235078"/>
                  </a:lnTo>
                  <a:lnTo>
                    <a:pt x="495810" y="236327"/>
                  </a:lnTo>
                  <a:lnTo>
                    <a:pt x="495470" y="237235"/>
                  </a:lnTo>
                  <a:lnTo>
                    <a:pt x="495356" y="237916"/>
                  </a:lnTo>
                  <a:lnTo>
                    <a:pt x="495810" y="239959"/>
                  </a:lnTo>
                  <a:lnTo>
                    <a:pt x="496037" y="238938"/>
                  </a:lnTo>
                  <a:lnTo>
                    <a:pt x="496151" y="238711"/>
                  </a:lnTo>
                  <a:lnTo>
                    <a:pt x="496151" y="238711"/>
                  </a:lnTo>
                  <a:lnTo>
                    <a:pt x="495810" y="238143"/>
                  </a:lnTo>
                  <a:lnTo>
                    <a:pt x="496491" y="235419"/>
                  </a:lnTo>
                  <a:lnTo>
                    <a:pt x="499556" y="238597"/>
                  </a:lnTo>
                  <a:lnTo>
                    <a:pt x="500578" y="238938"/>
                  </a:lnTo>
                  <a:lnTo>
                    <a:pt x="501712" y="237802"/>
                  </a:lnTo>
                  <a:lnTo>
                    <a:pt x="502507" y="236327"/>
                  </a:lnTo>
                  <a:lnTo>
                    <a:pt x="503529" y="235646"/>
                  </a:lnTo>
                  <a:lnTo>
                    <a:pt x="505231" y="237235"/>
                  </a:lnTo>
                  <a:lnTo>
                    <a:pt x="506139" y="235873"/>
                  </a:lnTo>
                  <a:lnTo>
                    <a:pt x="506934" y="235986"/>
                  </a:lnTo>
                  <a:lnTo>
                    <a:pt x="507728" y="236781"/>
                  </a:lnTo>
                  <a:lnTo>
                    <a:pt x="508523" y="237235"/>
                  </a:lnTo>
                  <a:lnTo>
                    <a:pt x="509885" y="236895"/>
                  </a:lnTo>
                  <a:lnTo>
                    <a:pt x="510793" y="236327"/>
                  </a:lnTo>
                  <a:lnTo>
                    <a:pt x="511701" y="235986"/>
                  </a:lnTo>
                  <a:lnTo>
                    <a:pt x="513063" y="236327"/>
                  </a:lnTo>
                  <a:lnTo>
                    <a:pt x="513063" y="237008"/>
                  </a:lnTo>
                  <a:lnTo>
                    <a:pt x="512950" y="237121"/>
                  </a:lnTo>
                  <a:lnTo>
                    <a:pt x="512723" y="237121"/>
                  </a:lnTo>
                  <a:lnTo>
                    <a:pt x="512382" y="237349"/>
                  </a:lnTo>
                  <a:lnTo>
                    <a:pt x="512950" y="239619"/>
                  </a:lnTo>
                  <a:lnTo>
                    <a:pt x="513858" y="241208"/>
                  </a:lnTo>
                  <a:lnTo>
                    <a:pt x="515334" y="241549"/>
                  </a:lnTo>
                  <a:lnTo>
                    <a:pt x="517604" y="239959"/>
                  </a:lnTo>
                  <a:lnTo>
                    <a:pt x="517831" y="241208"/>
                  </a:lnTo>
                  <a:lnTo>
                    <a:pt x="518398" y="241889"/>
                  </a:lnTo>
                  <a:lnTo>
                    <a:pt x="519193" y="242002"/>
                  </a:lnTo>
                  <a:lnTo>
                    <a:pt x="520328" y="241775"/>
                  </a:lnTo>
                  <a:lnTo>
                    <a:pt x="520328" y="242797"/>
                  </a:lnTo>
                  <a:lnTo>
                    <a:pt x="519760" y="242911"/>
                  </a:lnTo>
                  <a:lnTo>
                    <a:pt x="518285" y="243592"/>
                  </a:lnTo>
                  <a:lnTo>
                    <a:pt x="518966" y="244840"/>
                  </a:lnTo>
                  <a:lnTo>
                    <a:pt x="519420" y="245181"/>
                  </a:lnTo>
                  <a:lnTo>
                    <a:pt x="520328" y="245408"/>
                  </a:lnTo>
                  <a:lnTo>
                    <a:pt x="519420" y="246656"/>
                  </a:lnTo>
                  <a:lnTo>
                    <a:pt x="519307" y="248472"/>
                  </a:lnTo>
                  <a:lnTo>
                    <a:pt x="519874" y="250289"/>
                  </a:lnTo>
                  <a:lnTo>
                    <a:pt x="521009" y="251651"/>
                  </a:lnTo>
                  <a:lnTo>
                    <a:pt x="522371" y="252218"/>
                  </a:lnTo>
                  <a:lnTo>
                    <a:pt x="523506" y="252105"/>
                  </a:lnTo>
                  <a:lnTo>
                    <a:pt x="524755" y="251764"/>
                  </a:lnTo>
                  <a:lnTo>
                    <a:pt x="526344" y="251651"/>
                  </a:lnTo>
                  <a:lnTo>
                    <a:pt x="526344" y="252445"/>
                  </a:lnTo>
                  <a:lnTo>
                    <a:pt x="525776" y="253126"/>
                  </a:lnTo>
                  <a:lnTo>
                    <a:pt x="525776" y="253807"/>
                  </a:lnTo>
                  <a:lnTo>
                    <a:pt x="526231" y="254488"/>
                  </a:lnTo>
                  <a:lnTo>
                    <a:pt x="527025" y="255169"/>
                  </a:lnTo>
                  <a:lnTo>
                    <a:pt x="524642" y="257213"/>
                  </a:lnTo>
                  <a:lnTo>
                    <a:pt x="523506" y="259596"/>
                  </a:lnTo>
                  <a:lnTo>
                    <a:pt x="523961" y="261980"/>
                  </a:lnTo>
                  <a:lnTo>
                    <a:pt x="526344" y="263910"/>
                  </a:lnTo>
                  <a:lnTo>
                    <a:pt x="525890" y="264250"/>
                  </a:lnTo>
                  <a:lnTo>
                    <a:pt x="525890" y="264364"/>
                  </a:lnTo>
                  <a:lnTo>
                    <a:pt x="525663" y="264818"/>
                  </a:lnTo>
                  <a:lnTo>
                    <a:pt x="529182" y="267088"/>
                  </a:lnTo>
                  <a:lnTo>
                    <a:pt x="529749" y="267883"/>
                  </a:lnTo>
                  <a:lnTo>
                    <a:pt x="530203" y="268791"/>
                  </a:lnTo>
                  <a:lnTo>
                    <a:pt x="531339" y="270039"/>
                  </a:lnTo>
                  <a:lnTo>
                    <a:pt x="532701" y="271174"/>
                  </a:lnTo>
                  <a:lnTo>
                    <a:pt x="533836" y="271855"/>
                  </a:lnTo>
                  <a:lnTo>
                    <a:pt x="533609" y="272310"/>
                  </a:lnTo>
                  <a:lnTo>
                    <a:pt x="533382" y="273331"/>
                  </a:lnTo>
                  <a:lnTo>
                    <a:pt x="533155" y="273785"/>
                  </a:lnTo>
                  <a:lnTo>
                    <a:pt x="535993" y="275488"/>
                  </a:lnTo>
                  <a:lnTo>
                    <a:pt x="536787" y="276396"/>
                  </a:lnTo>
                  <a:lnTo>
                    <a:pt x="538490" y="280028"/>
                  </a:lnTo>
                  <a:lnTo>
                    <a:pt x="543711" y="283320"/>
                  </a:lnTo>
                  <a:lnTo>
                    <a:pt x="544392" y="284568"/>
                  </a:lnTo>
                  <a:lnTo>
                    <a:pt x="545187" y="285817"/>
                  </a:lnTo>
                  <a:lnTo>
                    <a:pt x="546549" y="286271"/>
                  </a:lnTo>
                  <a:lnTo>
                    <a:pt x="546095" y="287747"/>
                  </a:lnTo>
                  <a:lnTo>
                    <a:pt x="546549" y="288995"/>
                  </a:lnTo>
                  <a:lnTo>
                    <a:pt x="547457" y="290017"/>
                  </a:lnTo>
                  <a:lnTo>
                    <a:pt x="548478" y="290812"/>
                  </a:lnTo>
                  <a:lnTo>
                    <a:pt x="548478" y="291493"/>
                  </a:lnTo>
                  <a:lnTo>
                    <a:pt x="548365" y="291720"/>
                  </a:lnTo>
                  <a:lnTo>
                    <a:pt x="548138" y="291720"/>
                  </a:lnTo>
                  <a:lnTo>
                    <a:pt x="547797" y="291833"/>
                  </a:lnTo>
                  <a:lnTo>
                    <a:pt x="548933" y="292968"/>
                  </a:lnTo>
                  <a:lnTo>
                    <a:pt x="549614" y="294671"/>
                  </a:lnTo>
                  <a:lnTo>
                    <a:pt x="549727" y="296487"/>
                  </a:lnTo>
                  <a:lnTo>
                    <a:pt x="549046" y="298076"/>
                  </a:lnTo>
                  <a:lnTo>
                    <a:pt x="549273" y="299439"/>
                  </a:lnTo>
                  <a:lnTo>
                    <a:pt x="545754" y="298644"/>
                  </a:lnTo>
                  <a:lnTo>
                    <a:pt x="544279" y="298190"/>
                  </a:lnTo>
                  <a:lnTo>
                    <a:pt x="539511" y="298757"/>
                  </a:lnTo>
                  <a:lnTo>
                    <a:pt x="538149" y="298303"/>
                  </a:lnTo>
                  <a:lnTo>
                    <a:pt x="535538" y="297055"/>
                  </a:lnTo>
                  <a:lnTo>
                    <a:pt x="533155" y="296487"/>
                  </a:lnTo>
                  <a:lnTo>
                    <a:pt x="532247" y="296487"/>
                  </a:lnTo>
                  <a:lnTo>
                    <a:pt x="530430" y="296828"/>
                  </a:lnTo>
                  <a:lnTo>
                    <a:pt x="530090" y="296714"/>
                  </a:lnTo>
                  <a:lnTo>
                    <a:pt x="529749" y="296601"/>
                  </a:lnTo>
                  <a:lnTo>
                    <a:pt x="529409" y="296714"/>
                  </a:lnTo>
                  <a:lnTo>
                    <a:pt x="529068" y="296828"/>
                  </a:lnTo>
                  <a:lnTo>
                    <a:pt x="528728" y="298190"/>
                  </a:lnTo>
                  <a:lnTo>
                    <a:pt x="528728" y="300006"/>
                  </a:lnTo>
                  <a:lnTo>
                    <a:pt x="528501" y="301254"/>
                  </a:lnTo>
                  <a:lnTo>
                    <a:pt x="529977" y="302163"/>
                  </a:lnTo>
                  <a:lnTo>
                    <a:pt x="529636" y="302957"/>
                  </a:lnTo>
                  <a:lnTo>
                    <a:pt x="528387" y="303411"/>
                  </a:lnTo>
                  <a:lnTo>
                    <a:pt x="527139" y="303411"/>
                  </a:lnTo>
                  <a:lnTo>
                    <a:pt x="525776" y="302957"/>
                  </a:lnTo>
                  <a:lnTo>
                    <a:pt x="520669" y="300120"/>
                  </a:lnTo>
                  <a:lnTo>
                    <a:pt x="517036" y="300006"/>
                  </a:lnTo>
                  <a:lnTo>
                    <a:pt x="509545" y="301936"/>
                  </a:lnTo>
                  <a:lnTo>
                    <a:pt x="509318" y="303184"/>
                  </a:lnTo>
                  <a:lnTo>
                    <a:pt x="508977" y="303865"/>
                  </a:lnTo>
                  <a:lnTo>
                    <a:pt x="508409" y="303865"/>
                  </a:lnTo>
                  <a:lnTo>
                    <a:pt x="507728" y="303298"/>
                  </a:lnTo>
                  <a:lnTo>
                    <a:pt x="506934" y="304319"/>
                  </a:lnTo>
                  <a:lnTo>
                    <a:pt x="505912" y="305000"/>
                  </a:lnTo>
                  <a:lnTo>
                    <a:pt x="503869" y="305681"/>
                  </a:lnTo>
                  <a:lnTo>
                    <a:pt x="503983" y="306022"/>
                  </a:lnTo>
                  <a:lnTo>
                    <a:pt x="504210" y="306249"/>
                  </a:lnTo>
                  <a:lnTo>
                    <a:pt x="504550" y="306362"/>
                  </a:lnTo>
                  <a:lnTo>
                    <a:pt x="504777" y="306589"/>
                  </a:lnTo>
                  <a:lnTo>
                    <a:pt x="504437" y="306817"/>
                  </a:lnTo>
                  <a:lnTo>
                    <a:pt x="503869" y="307157"/>
                  </a:lnTo>
                  <a:lnTo>
                    <a:pt x="503642" y="307498"/>
                  </a:lnTo>
                  <a:lnTo>
                    <a:pt x="505004" y="308065"/>
                  </a:lnTo>
                  <a:lnTo>
                    <a:pt x="503415" y="308746"/>
                  </a:lnTo>
                  <a:lnTo>
                    <a:pt x="502167" y="307838"/>
                  </a:lnTo>
                  <a:lnTo>
                    <a:pt x="499896" y="304546"/>
                  </a:lnTo>
                  <a:lnTo>
                    <a:pt x="498421" y="303298"/>
                  </a:lnTo>
                  <a:lnTo>
                    <a:pt x="491270" y="299325"/>
                  </a:lnTo>
                  <a:lnTo>
                    <a:pt x="488999" y="297282"/>
                  </a:lnTo>
                  <a:lnTo>
                    <a:pt x="486843" y="294785"/>
                  </a:lnTo>
                  <a:lnTo>
                    <a:pt x="482757" y="288428"/>
                  </a:lnTo>
                  <a:lnTo>
                    <a:pt x="480146" y="285817"/>
                  </a:lnTo>
                  <a:lnTo>
                    <a:pt x="477081" y="284001"/>
                  </a:lnTo>
                  <a:lnTo>
                    <a:pt x="473676" y="283206"/>
                  </a:lnTo>
                  <a:lnTo>
                    <a:pt x="471519" y="283547"/>
                  </a:lnTo>
                  <a:lnTo>
                    <a:pt x="470270" y="284568"/>
                  </a:lnTo>
                  <a:lnTo>
                    <a:pt x="468114" y="287406"/>
                  </a:lnTo>
                  <a:lnTo>
                    <a:pt x="467887" y="287974"/>
                  </a:lnTo>
                  <a:lnTo>
                    <a:pt x="467773" y="288428"/>
                  </a:lnTo>
                  <a:lnTo>
                    <a:pt x="467319" y="288541"/>
                  </a:lnTo>
                  <a:lnTo>
                    <a:pt x="464935" y="287974"/>
                  </a:lnTo>
                  <a:lnTo>
                    <a:pt x="462779" y="287860"/>
                  </a:lnTo>
                  <a:lnTo>
                    <a:pt x="461644" y="287974"/>
                  </a:lnTo>
                  <a:lnTo>
                    <a:pt x="460168" y="286725"/>
                  </a:lnTo>
                  <a:lnTo>
                    <a:pt x="458579" y="285817"/>
                  </a:lnTo>
                  <a:lnTo>
                    <a:pt x="456763" y="285250"/>
                  </a:lnTo>
                  <a:lnTo>
                    <a:pt x="455060" y="285250"/>
                  </a:lnTo>
                  <a:lnTo>
                    <a:pt x="454947" y="285250"/>
                  </a:lnTo>
                  <a:lnTo>
                    <a:pt x="452677" y="286385"/>
                  </a:lnTo>
                  <a:lnTo>
                    <a:pt x="450520" y="290471"/>
                  </a:lnTo>
                  <a:lnTo>
                    <a:pt x="448590" y="291720"/>
                  </a:lnTo>
                  <a:lnTo>
                    <a:pt x="447228" y="292287"/>
                  </a:lnTo>
                  <a:lnTo>
                    <a:pt x="446320" y="293649"/>
                  </a:lnTo>
                  <a:lnTo>
                    <a:pt x="445525" y="295238"/>
                  </a:lnTo>
                  <a:lnTo>
                    <a:pt x="444390" y="296487"/>
                  </a:lnTo>
                  <a:lnTo>
                    <a:pt x="443596" y="296714"/>
                  </a:lnTo>
                  <a:lnTo>
                    <a:pt x="441779" y="296374"/>
                  </a:lnTo>
                  <a:lnTo>
                    <a:pt x="440758" y="296828"/>
                  </a:lnTo>
                  <a:lnTo>
                    <a:pt x="439736" y="297849"/>
                  </a:lnTo>
                  <a:lnTo>
                    <a:pt x="438828" y="297849"/>
                  </a:lnTo>
                  <a:lnTo>
                    <a:pt x="437920" y="297509"/>
                  </a:lnTo>
                  <a:lnTo>
                    <a:pt x="436899" y="297509"/>
                  </a:lnTo>
                  <a:lnTo>
                    <a:pt x="435877" y="298190"/>
                  </a:lnTo>
                  <a:lnTo>
                    <a:pt x="434742" y="299211"/>
                  </a:lnTo>
                  <a:lnTo>
                    <a:pt x="433720" y="300006"/>
                  </a:lnTo>
                  <a:lnTo>
                    <a:pt x="432926" y="300460"/>
                  </a:lnTo>
                  <a:lnTo>
                    <a:pt x="431904" y="300120"/>
                  </a:lnTo>
                  <a:lnTo>
                    <a:pt x="430088" y="298530"/>
                  </a:lnTo>
                  <a:lnTo>
                    <a:pt x="429180" y="298076"/>
                  </a:lnTo>
                  <a:lnTo>
                    <a:pt x="428045" y="298417"/>
                  </a:lnTo>
                  <a:lnTo>
                    <a:pt x="426002" y="300573"/>
                  </a:lnTo>
                  <a:lnTo>
                    <a:pt x="424980" y="301254"/>
                  </a:lnTo>
                  <a:lnTo>
                    <a:pt x="423164" y="301482"/>
                  </a:lnTo>
                  <a:lnTo>
                    <a:pt x="414083" y="300006"/>
                  </a:lnTo>
                  <a:lnTo>
                    <a:pt x="412380" y="300233"/>
                  </a:lnTo>
                  <a:lnTo>
                    <a:pt x="410791" y="301368"/>
                  </a:lnTo>
                  <a:lnTo>
                    <a:pt x="407954" y="304319"/>
                  </a:lnTo>
                  <a:lnTo>
                    <a:pt x="407273" y="304887"/>
                  </a:lnTo>
                  <a:lnTo>
                    <a:pt x="406705" y="305454"/>
                  </a:lnTo>
                  <a:lnTo>
                    <a:pt x="406251" y="306249"/>
                  </a:lnTo>
                  <a:lnTo>
                    <a:pt x="406478" y="306703"/>
                  </a:lnTo>
                  <a:lnTo>
                    <a:pt x="407613" y="307498"/>
                  </a:lnTo>
                  <a:lnTo>
                    <a:pt x="407954" y="307952"/>
                  </a:lnTo>
                  <a:lnTo>
                    <a:pt x="407840" y="308633"/>
                  </a:lnTo>
                  <a:lnTo>
                    <a:pt x="407386" y="309768"/>
                  </a:lnTo>
                  <a:lnTo>
                    <a:pt x="407273" y="310449"/>
                  </a:lnTo>
                  <a:lnTo>
                    <a:pt x="407159" y="311243"/>
                  </a:lnTo>
                  <a:lnTo>
                    <a:pt x="407045" y="312152"/>
                  </a:lnTo>
                  <a:lnTo>
                    <a:pt x="406591" y="314535"/>
                  </a:lnTo>
                  <a:lnTo>
                    <a:pt x="405797" y="316919"/>
                  </a:lnTo>
                  <a:lnTo>
                    <a:pt x="404548" y="318735"/>
                  </a:lnTo>
                  <a:lnTo>
                    <a:pt x="399894" y="320211"/>
                  </a:lnTo>
                  <a:lnTo>
                    <a:pt x="389906" y="319756"/>
                  </a:lnTo>
                  <a:lnTo>
                    <a:pt x="385933" y="323275"/>
                  </a:lnTo>
                  <a:lnTo>
                    <a:pt x="384571" y="326340"/>
                  </a:lnTo>
                  <a:lnTo>
                    <a:pt x="384230" y="329178"/>
                  </a:lnTo>
                  <a:lnTo>
                    <a:pt x="384911" y="331788"/>
                  </a:lnTo>
                  <a:lnTo>
                    <a:pt x="386727" y="331107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121">
              <a:extLst>
                <a:ext uri="{FF2B5EF4-FFF2-40B4-BE49-F238E27FC236}">
                  <a16:creationId xmlns:a16="http://schemas.microsoft.com/office/drawing/2014/main" id="{F5492119-0EC7-47CC-B7FD-9CB371A68550}"/>
                </a:ext>
              </a:extLst>
            </p:cNvPr>
            <p:cNvSpPr/>
            <p:nvPr/>
          </p:nvSpPr>
          <p:spPr>
            <a:xfrm>
              <a:off x="8006240" y="5588808"/>
              <a:ext cx="9404" cy="10836"/>
            </a:xfrm>
            <a:custGeom>
              <a:avLst/>
              <a:gdLst>
                <a:gd name="connsiteX0" fmla="*/ 4313 w 10442"/>
                <a:gd name="connsiteY0" fmla="*/ 12032 h 12031"/>
                <a:gd name="connsiteX1" fmla="*/ 1362 w 10442"/>
                <a:gd name="connsiteY1" fmla="*/ 10556 h 12031"/>
                <a:gd name="connsiteX2" fmla="*/ 0 w 10442"/>
                <a:gd name="connsiteY2" fmla="*/ 7719 h 12031"/>
                <a:gd name="connsiteX3" fmla="*/ 1022 w 10442"/>
                <a:gd name="connsiteY3" fmla="*/ 4540 h 12031"/>
                <a:gd name="connsiteX4" fmla="*/ 2497 w 10442"/>
                <a:gd name="connsiteY4" fmla="*/ 3065 h 12031"/>
                <a:gd name="connsiteX5" fmla="*/ 3519 w 10442"/>
                <a:gd name="connsiteY5" fmla="*/ 2043 h 12031"/>
                <a:gd name="connsiteX6" fmla="*/ 6583 w 10442"/>
                <a:gd name="connsiteY6" fmla="*/ 454 h 12031"/>
                <a:gd name="connsiteX7" fmla="*/ 9421 w 10442"/>
                <a:gd name="connsiteY7" fmla="*/ 0 h 12031"/>
                <a:gd name="connsiteX8" fmla="*/ 10102 w 10442"/>
                <a:gd name="connsiteY8" fmla="*/ 1248 h 12031"/>
                <a:gd name="connsiteX9" fmla="*/ 10443 w 10442"/>
                <a:gd name="connsiteY9" fmla="*/ 3519 h 12031"/>
                <a:gd name="connsiteX10" fmla="*/ 10216 w 10442"/>
                <a:gd name="connsiteY10" fmla="*/ 5789 h 12031"/>
                <a:gd name="connsiteX11" fmla="*/ 9535 w 10442"/>
                <a:gd name="connsiteY11" fmla="*/ 7151 h 12031"/>
                <a:gd name="connsiteX12" fmla="*/ 9421 w 10442"/>
                <a:gd name="connsiteY12" fmla="*/ 7378 h 12031"/>
                <a:gd name="connsiteX13" fmla="*/ 9194 w 10442"/>
                <a:gd name="connsiteY13" fmla="*/ 7605 h 12031"/>
                <a:gd name="connsiteX14" fmla="*/ 9081 w 10442"/>
                <a:gd name="connsiteY14" fmla="*/ 7945 h 12031"/>
                <a:gd name="connsiteX15" fmla="*/ 9081 w 10442"/>
                <a:gd name="connsiteY15" fmla="*/ 8400 h 12031"/>
                <a:gd name="connsiteX16" fmla="*/ 9194 w 10442"/>
                <a:gd name="connsiteY16" fmla="*/ 8854 h 12031"/>
                <a:gd name="connsiteX17" fmla="*/ 7491 w 10442"/>
                <a:gd name="connsiteY17" fmla="*/ 11805 h 12031"/>
                <a:gd name="connsiteX18" fmla="*/ 4313 w 10442"/>
                <a:gd name="connsiteY18" fmla="*/ 12032 h 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42" h="12031">
                  <a:moveTo>
                    <a:pt x="4313" y="12032"/>
                  </a:moveTo>
                  <a:lnTo>
                    <a:pt x="1362" y="10556"/>
                  </a:lnTo>
                  <a:lnTo>
                    <a:pt x="0" y="7719"/>
                  </a:lnTo>
                  <a:lnTo>
                    <a:pt x="1022" y="4540"/>
                  </a:lnTo>
                  <a:lnTo>
                    <a:pt x="2497" y="3065"/>
                  </a:lnTo>
                  <a:lnTo>
                    <a:pt x="3519" y="2043"/>
                  </a:lnTo>
                  <a:lnTo>
                    <a:pt x="6583" y="454"/>
                  </a:lnTo>
                  <a:lnTo>
                    <a:pt x="9421" y="0"/>
                  </a:lnTo>
                  <a:lnTo>
                    <a:pt x="10102" y="1248"/>
                  </a:lnTo>
                  <a:lnTo>
                    <a:pt x="10443" y="3519"/>
                  </a:lnTo>
                  <a:lnTo>
                    <a:pt x="10216" y="5789"/>
                  </a:lnTo>
                  <a:lnTo>
                    <a:pt x="9535" y="7151"/>
                  </a:lnTo>
                  <a:lnTo>
                    <a:pt x="9421" y="7378"/>
                  </a:lnTo>
                  <a:lnTo>
                    <a:pt x="9194" y="7605"/>
                  </a:lnTo>
                  <a:lnTo>
                    <a:pt x="9081" y="7945"/>
                  </a:lnTo>
                  <a:lnTo>
                    <a:pt x="9081" y="8400"/>
                  </a:lnTo>
                  <a:lnTo>
                    <a:pt x="9194" y="8854"/>
                  </a:lnTo>
                  <a:lnTo>
                    <a:pt x="7491" y="11805"/>
                  </a:lnTo>
                  <a:lnTo>
                    <a:pt x="4313" y="12032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122">
              <a:extLst>
                <a:ext uri="{FF2B5EF4-FFF2-40B4-BE49-F238E27FC236}">
                  <a16:creationId xmlns:a16="http://schemas.microsoft.com/office/drawing/2014/main" id="{BD91714E-E8C2-4102-AFA2-3AD8DDA89506}"/>
                </a:ext>
              </a:extLst>
            </p:cNvPr>
            <p:cNvSpPr/>
            <p:nvPr/>
          </p:nvSpPr>
          <p:spPr>
            <a:xfrm>
              <a:off x="7567569" y="5615183"/>
              <a:ext cx="6338" cy="5520"/>
            </a:xfrm>
            <a:custGeom>
              <a:avLst/>
              <a:gdLst>
                <a:gd name="connsiteX0" fmla="*/ 7038 w 7037"/>
                <a:gd name="connsiteY0" fmla="*/ 2724 h 6129"/>
                <a:gd name="connsiteX1" fmla="*/ 6583 w 7037"/>
                <a:gd name="connsiteY1" fmla="*/ 3178 h 6129"/>
                <a:gd name="connsiteX2" fmla="*/ 5108 w 7037"/>
                <a:gd name="connsiteY2" fmla="*/ 4427 h 6129"/>
                <a:gd name="connsiteX3" fmla="*/ 3746 w 7037"/>
                <a:gd name="connsiteY3" fmla="*/ 6130 h 6129"/>
                <a:gd name="connsiteX4" fmla="*/ 1475 w 7037"/>
                <a:gd name="connsiteY4" fmla="*/ 5903 h 6129"/>
                <a:gd name="connsiteX5" fmla="*/ 0 w 7037"/>
                <a:gd name="connsiteY5" fmla="*/ 5449 h 6129"/>
                <a:gd name="connsiteX6" fmla="*/ 113 w 7037"/>
                <a:gd name="connsiteY6" fmla="*/ 3973 h 6129"/>
                <a:gd name="connsiteX7" fmla="*/ 681 w 7037"/>
                <a:gd name="connsiteY7" fmla="*/ 2384 h 6129"/>
                <a:gd name="connsiteX8" fmla="*/ 2157 w 7037"/>
                <a:gd name="connsiteY8" fmla="*/ 795 h 6129"/>
                <a:gd name="connsiteX9" fmla="*/ 4086 w 7037"/>
                <a:gd name="connsiteY9" fmla="*/ 0 h 6129"/>
                <a:gd name="connsiteX10" fmla="*/ 5902 w 7037"/>
                <a:gd name="connsiteY10" fmla="*/ 1022 h 6129"/>
                <a:gd name="connsiteX11" fmla="*/ 7038 w 7037"/>
                <a:gd name="connsiteY11" fmla="*/ 2724 h 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37" h="6129">
                  <a:moveTo>
                    <a:pt x="7038" y="2724"/>
                  </a:moveTo>
                  <a:lnTo>
                    <a:pt x="6583" y="3178"/>
                  </a:lnTo>
                  <a:lnTo>
                    <a:pt x="5108" y="4427"/>
                  </a:lnTo>
                  <a:lnTo>
                    <a:pt x="3746" y="6130"/>
                  </a:lnTo>
                  <a:lnTo>
                    <a:pt x="1475" y="5903"/>
                  </a:lnTo>
                  <a:lnTo>
                    <a:pt x="0" y="5449"/>
                  </a:lnTo>
                  <a:lnTo>
                    <a:pt x="113" y="3973"/>
                  </a:lnTo>
                  <a:lnTo>
                    <a:pt x="681" y="2384"/>
                  </a:lnTo>
                  <a:lnTo>
                    <a:pt x="2157" y="795"/>
                  </a:lnTo>
                  <a:lnTo>
                    <a:pt x="4086" y="0"/>
                  </a:lnTo>
                  <a:lnTo>
                    <a:pt x="5902" y="1022"/>
                  </a:lnTo>
                  <a:lnTo>
                    <a:pt x="7038" y="2724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123">
              <a:extLst>
                <a:ext uri="{FF2B5EF4-FFF2-40B4-BE49-F238E27FC236}">
                  <a16:creationId xmlns:a16="http://schemas.microsoft.com/office/drawing/2014/main" id="{85A86331-595B-45AF-A8C1-20EC9B4015C2}"/>
                </a:ext>
              </a:extLst>
            </p:cNvPr>
            <p:cNvSpPr/>
            <p:nvPr/>
          </p:nvSpPr>
          <p:spPr>
            <a:xfrm>
              <a:off x="7046909" y="5748288"/>
              <a:ext cx="31282" cy="25966"/>
            </a:xfrm>
            <a:custGeom>
              <a:avLst/>
              <a:gdLst>
                <a:gd name="connsiteX0" fmla="*/ 29172 w 34733"/>
                <a:gd name="connsiteY0" fmla="*/ 19183 h 28831"/>
                <a:gd name="connsiteX1" fmla="*/ 28264 w 34733"/>
                <a:gd name="connsiteY1" fmla="*/ 20318 h 28831"/>
                <a:gd name="connsiteX2" fmla="*/ 27129 w 34733"/>
                <a:gd name="connsiteY2" fmla="*/ 20772 h 28831"/>
                <a:gd name="connsiteX3" fmla="*/ 25994 w 34733"/>
                <a:gd name="connsiteY3" fmla="*/ 20772 h 28831"/>
                <a:gd name="connsiteX4" fmla="*/ 24859 w 34733"/>
                <a:gd name="connsiteY4" fmla="*/ 20318 h 28831"/>
                <a:gd name="connsiteX5" fmla="*/ 24632 w 34733"/>
                <a:gd name="connsiteY5" fmla="*/ 19864 h 28831"/>
                <a:gd name="connsiteX6" fmla="*/ 24405 w 34733"/>
                <a:gd name="connsiteY6" fmla="*/ 19751 h 28831"/>
                <a:gd name="connsiteX7" fmla="*/ 24064 w 34733"/>
                <a:gd name="connsiteY7" fmla="*/ 19864 h 28831"/>
                <a:gd name="connsiteX8" fmla="*/ 23724 w 34733"/>
                <a:gd name="connsiteY8" fmla="*/ 20318 h 28831"/>
                <a:gd name="connsiteX9" fmla="*/ 22702 w 34733"/>
                <a:gd name="connsiteY9" fmla="*/ 23837 h 28831"/>
                <a:gd name="connsiteX10" fmla="*/ 19637 w 34733"/>
                <a:gd name="connsiteY10" fmla="*/ 25199 h 28831"/>
                <a:gd name="connsiteX11" fmla="*/ 13508 w 34733"/>
                <a:gd name="connsiteY11" fmla="*/ 25993 h 28831"/>
                <a:gd name="connsiteX12" fmla="*/ 12940 w 34733"/>
                <a:gd name="connsiteY12" fmla="*/ 26561 h 28831"/>
                <a:gd name="connsiteX13" fmla="*/ 12486 w 34733"/>
                <a:gd name="connsiteY13" fmla="*/ 27356 h 28831"/>
                <a:gd name="connsiteX14" fmla="*/ 11919 w 34733"/>
                <a:gd name="connsiteY14" fmla="*/ 28150 h 28831"/>
                <a:gd name="connsiteX15" fmla="*/ 10784 w 34733"/>
                <a:gd name="connsiteY15" fmla="*/ 28718 h 28831"/>
                <a:gd name="connsiteX16" fmla="*/ 9989 w 34733"/>
                <a:gd name="connsiteY16" fmla="*/ 28831 h 28831"/>
                <a:gd name="connsiteX17" fmla="*/ 4087 w 34733"/>
                <a:gd name="connsiteY17" fmla="*/ 28037 h 28831"/>
                <a:gd name="connsiteX18" fmla="*/ 2951 w 34733"/>
                <a:gd name="connsiteY18" fmla="*/ 27242 h 28831"/>
                <a:gd name="connsiteX19" fmla="*/ 2951 w 34733"/>
                <a:gd name="connsiteY19" fmla="*/ 25653 h 28831"/>
                <a:gd name="connsiteX20" fmla="*/ 114 w 34733"/>
                <a:gd name="connsiteY20" fmla="*/ 21340 h 28831"/>
                <a:gd name="connsiteX21" fmla="*/ 1703 w 34733"/>
                <a:gd name="connsiteY21" fmla="*/ 20545 h 28831"/>
                <a:gd name="connsiteX22" fmla="*/ 2270 w 34733"/>
                <a:gd name="connsiteY22" fmla="*/ 20432 h 28831"/>
                <a:gd name="connsiteX23" fmla="*/ 4200 w 34733"/>
                <a:gd name="connsiteY23" fmla="*/ 19070 h 28831"/>
                <a:gd name="connsiteX24" fmla="*/ 3860 w 34733"/>
                <a:gd name="connsiteY24" fmla="*/ 17026 h 28831"/>
                <a:gd name="connsiteX25" fmla="*/ 2157 w 34733"/>
                <a:gd name="connsiteY25" fmla="*/ 15551 h 28831"/>
                <a:gd name="connsiteX26" fmla="*/ 0 w 34733"/>
                <a:gd name="connsiteY26" fmla="*/ 15891 h 28831"/>
                <a:gd name="connsiteX27" fmla="*/ 341 w 34733"/>
                <a:gd name="connsiteY27" fmla="*/ 14416 h 28831"/>
                <a:gd name="connsiteX28" fmla="*/ 1930 w 34733"/>
                <a:gd name="connsiteY28" fmla="*/ 11691 h 28831"/>
                <a:gd name="connsiteX29" fmla="*/ 1930 w 34733"/>
                <a:gd name="connsiteY29" fmla="*/ 11237 h 28831"/>
                <a:gd name="connsiteX30" fmla="*/ 1135 w 34733"/>
                <a:gd name="connsiteY30" fmla="*/ 10670 h 28831"/>
                <a:gd name="connsiteX31" fmla="*/ 1249 w 34733"/>
                <a:gd name="connsiteY31" fmla="*/ 9421 h 28831"/>
                <a:gd name="connsiteX32" fmla="*/ 1816 w 34733"/>
                <a:gd name="connsiteY32" fmla="*/ 8059 h 28831"/>
                <a:gd name="connsiteX33" fmla="*/ 2270 w 34733"/>
                <a:gd name="connsiteY33" fmla="*/ 7264 h 28831"/>
                <a:gd name="connsiteX34" fmla="*/ 4427 w 34733"/>
                <a:gd name="connsiteY34" fmla="*/ 6357 h 28831"/>
                <a:gd name="connsiteX35" fmla="*/ 5903 w 34733"/>
                <a:gd name="connsiteY35" fmla="*/ 1135 h 28831"/>
                <a:gd name="connsiteX36" fmla="*/ 8967 w 34733"/>
                <a:gd name="connsiteY36" fmla="*/ 1248 h 28831"/>
                <a:gd name="connsiteX37" fmla="*/ 11805 w 34733"/>
                <a:gd name="connsiteY37" fmla="*/ 113 h 28831"/>
                <a:gd name="connsiteX38" fmla="*/ 13281 w 34733"/>
                <a:gd name="connsiteY38" fmla="*/ 0 h 28831"/>
                <a:gd name="connsiteX39" fmla="*/ 18502 w 34733"/>
                <a:gd name="connsiteY39" fmla="*/ 3632 h 28831"/>
                <a:gd name="connsiteX40" fmla="*/ 19524 w 34733"/>
                <a:gd name="connsiteY40" fmla="*/ 4086 h 28831"/>
                <a:gd name="connsiteX41" fmla="*/ 30534 w 34733"/>
                <a:gd name="connsiteY41" fmla="*/ 5221 h 28831"/>
                <a:gd name="connsiteX42" fmla="*/ 29740 w 34733"/>
                <a:gd name="connsiteY42" fmla="*/ 7832 h 28831"/>
                <a:gd name="connsiteX43" fmla="*/ 31329 w 34733"/>
                <a:gd name="connsiteY43" fmla="*/ 8854 h 28831"/>
                <a:gd name="connsiteX44" fmla="*/ 33599 w 34733"/>
                <a:gd name="connsiteY44" fmla="*/ 9535 h 28831"/>
                <a:gd name="connsiteX45" fmla="*/ 34393 w 34733"/>
                <a:gd name="connsiteY45" fmla="*/ 10670 h 28831"/>
                <a:gd name="connsiteX46" fmla="*/ 34734 w 34733"/>
                <a:gd name="connsiteY46" fmla="*/ 11237 h 28831"/>
                <a:gd name="connsiteX47" fmla="*/ 32350 w 34733"/>
                <a:gd name="connsiteY47" fmla="*/ 11464 h 28831"/>
                <a:gd name="connsiteX48" fmla="*/ 30534 w 34733"/>
                <a:gd name="connsiteY48" fmla="*/ 13167 h 28831"/>
                <a:gd name="connsiteX49" fmla="*/ 29513 w 34733"/>
                <a:gd name="connsiteY49" fmla="*/ 15891 h 28831"/>
                <a:gd name="connsiteX50" fmla="*/ 29172 w 34733"/>
                <a:gd name="connsiteY50" fmla="*/ 19183 h 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733" h="28831">
                  <a:moveTo>
                    <a:pt x="29172" y="19183"/>
                  </a:moveTo>
                  <a:lnTo>
                    <a:pt x="28264" y="20318"/>
                  </a:lnTo>
                  <a:lnTo>
                    <a:pt x="27129" y="20772"/>
                  </a:lnTo>
                  <a:lnTo>
                    <a:pt x="25994" y="20772"/>
                  </a:lnTo>
                  <a:lnTo>
                    <a:pt x="24859" y="20318"/>
                  </a:lnTo>
                  <a:lnTo>
                    <a:pt x="24632" y="19864"/>
                  </a:lnTo>
                  <a:lnTo>
                    <a:pt x="24405" y="19751"/>
                  </a:lnTo>
                  <a:lnTo>
                    <a:pt x="24064" y="19864"/>
                  </a:lnTo>
                  <a:lnTo>
                    <a:pt x="23724" y="20318"/>
                  </a:lnTo>
                  <a:lnTo>
                    <a:pt x="22702" y="23837"/>
                  </a:lnTo>
                  <a:lnTo>
                    <a:pt x="19637" y="25199"/>
                  </a:lnTo>
                  <a:lnTo>
                    <a:pt x="13508" y="25993"/>
                  </a:lnTo>
                  <a:lnTo>
                    <a:pt x="12940" y="26561"/>
                  </a:lnTo>
                  <a:lnTo>
                    <a:pt x="12486" y="27356"/>
                  </a:lnTo>
                  <a:lnTo>
                    <a:pt x="11919" y="28150"/>
                  </a:lnTo>
                  <a:lnTo>
                    <a:pt x="10784" y="28718"/>
                  </a:lnTo>
                  <a:lnTo>
                    <a:pt x="9989" y="28831"/>
                  </a:lnTo>
                  <a:lnTo>
                    <a:pt x="4087" y="28037"/>
                  </a:lnTo>
                  <a:lnTo>
                    <a:pt x="2951" y="27242"/>
                  </a:lnTo>
                  <a:lnTo>
                    <a:pt x="2951" y="25653"/>
                  </a:lnTo>
                  <a:lnTo>
                    <a:pt x="114" y="21340"/>
                  </a:lnTo>
                  <a:lnTo>
                    <a:pt x="1703" y="20545"/>
                  </a:lnTo>
                  <a:lnTo>
                    <a:pt x="2270" y="20432"/>
                  </a:lnTo>
                  <a:lnTo>
                    <a:pt x="4200" y="19070"/>
                  </a:lnTo>
                  <a:lnTo>
                    <a:pt x="3860" y="17026"/>
                  </a:lnTo>
                  <a:lnTo>
                    <a:pt x="2157" y="15551"/>
                  </a:lnTo>
                  <a:lnTo>
                    <a:pt x="0" y="15891"/>
                  </a:lnTo>
                  <a:lnTo>
                    <a:pt x="341" y="14416"/>
                  </a:lnTo>
                  <a:lnTo>
                    <a:pt x="1930" y="11691"/>
                  </a:lnTo>
                  <a:lnTo>
                    <a:pt x="1930" y="11237"/>
                  </a:lnTo>
                  <a:lnTo>
                    <a:pt x="1135" y="10670"/>
                  </a:lnTo>
                  <a:lnTo>
                    <a:pt x="1249" y="9421"/>
                  </a:lnTo>
                  <a:lnTo>
                    <a:pt x="1816" y="8059"/>
                  </a:lnTo>
                  <a:lnTo>
                    <a:pt x="2270" y="7264"/>
                  </a:lnTo>
                  <a:lnTo>
                    <a:pt x="4427" y="6357"/>
                  </a:lnTo>
                  <a:lnTo>
                    <a:pt x="5903" y="1135"/>
                  </a:lnTo>
                  <a:lnTo>
                    <a:pt x="8967" y="1248"/>
                  </a:lnTo>
                  <a:lnTo>
                    <a:pt x="11805" y="113"/>
                  </a:lnTo>
                  <a:lnTo>
                    <a:pt x="13281" y="0"/>
                  </a:lnTo>
                  <a:lnTo>
                    <a:pt x="18502" y="3632"/>
                  </a:lnTo>
                  <a:lnTo>
                    <a:pt x="19524" y="4086"/>
                  </a:lnTo>
                  <a:lnTo>
                    <a:pt x="30534" y="5221"/>
                  </a:lnTo>
                  <a:lnTo>
                    <a:pt x="29740" y="7832"/>
                  </a:lnTo>
                  <a:lnTo>
                    <a:pt x="31329" y="8854"/>
                  </a:lnTo>
                  <a:lnTo>
                    <a:pt x="33599" y="9535"/>
                  </a:lnTo>
                  <a:lnTo>
                    <a:pt x="34393" y="10670"/>
                  </a:lnTo>
                  <a:lnTo>
                    <a:pt x="34734" y="11237"/>
                  </a:lnTo>
                  <a:lnTo>
                    <a:pt x="32350" y="11464"/>
                  </a:lnTo>
                  <a:lnTo>
                    <a:pt x="30534" y="13167"/>
                  </a:lnTo>
                  <a:lnTo>
                    <a:pt x="29513" y="15891"/>
                  </a:lnTo>
                  <a:lnTo>
                    <a:pt x="29172" y="19183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124">
              <a:extLst>
                <a:ext uri="{FF2B5EF4-FFF2-40B4-BE49-F238E27FC236}">
                  <a16:creationId xmlns:a16="http://schemas.microsoft.com/office/drawing/2014/main" id="{703745E8-A37D-4CA2-BB33-6D4159680116}"/>
                </a:ext>
              </a:extLst>
            </p:cNvPr>
            <p:cNvSpPr/>
            <p:nvPr/>
          </p:nvSpPr>
          <p:spPr>
            <a:xfrm>
              <a:off x="8534670" y="5641047"/>
              <a:ext cx="167964" cy="200678"/>
            </a:xfrm>
            <a:custGeom>
              <a:avLst/>
              <a:gdLst>
                <a:gd name="connsiteX0" fmla="*/ 6243 w 186496"/>
                <a:gd name="connsiteY0" fmla="*/ 149606 h 222819"/>
                <a:gd name="connsiteX1" fmla="*/ 6357 w 186496"/>
                <a:gd name="connsiteY1" fmla="*/ 147676 h 222819"/>
                <a:gd name="connsiteX2" fmla="*/ 5903 w 186496"/>
                <a:gd name="connsiteY2" fmla="*/ 146200 h 222819"/>
                <a:gd name="connsiteX3" fmla="*/ 4200 w 186496"/>
                <a:gd name="connsiteY3" fmla="*/ 145179 h 222819"/>
                <a:gd name="connsiteX4" fmla="*/ 3405 w 186496"/>
                <a:gd name="connsiteY4" fmla="*/ 144725 h 222819"/>
                <a:gd name="connsiteX5" fmla="*/ 2157 w 186496"/>
                <a:gd name="connsiteY5" fmla="*/ 143249 h 222819"/>
                <a:gd name="connsiteX6" fmla="*/ 1135 w 186496"/>
                <a:gd name="connsiteY6" fmla="*/ 141547 h 222819"/>
                <a:gd name="connsiteX7" fmla="*/ 454 w 186496"/>
                <a:gd name="connsiteY7" fmla="*/ 139503 h 222819"/>
                <a:gd name="connsiteX8" fmla="*/ 341 w 186496"/>
                <a:gd name="connsiteY8" fmla="*/ 137233 h 222819"/>
                <a:gd name="connsiteX9" fmla="*/ 908 w 186496"/>
                <a:gd name="connsiteY9" fmla="*/ 133033 h 222819"/>
                <a:gd name="connsiteX10" fmla="*/ 454 w 186496"/>
                <a:gd name="connsiteY10" fmla="*/ 130877 h 222819"/>
                <a:gd name="connsiteX11" fmla="*/ 1476 w 186496"/>
                <a:gd name="connsiteY11" fmla="*/ 129969 h 222819"/>
                <a:gd name="connsiteX12" fmla="*/ 2611 w 186496"/>
                <a:gd name="connsiteY12" fmla="*/ 129515 h 222819"/>
                <a:gd name="connsiteX13" fmla="*/ 3746 w 186496"/>
                <a:gd name="connsiteY13" fmla="*/ 129628 h 222819"/>
                <a:gd name="connsiteX14" fmla="*/ 4881 w 186496"/>
                <a:gd name="connsiteY14" fmla="*/ 130309 h 222819"/>
                <a:gd name="connsiteX15" fmla="*/ 5903 w 186496"/>
                <a:gd name="connsiteY15" fmla="*/ 130196 h 222819"/>
                <a:gd name="connsiteX16" fmla="*/ 6243 w 186496"/>
                <a:gd name="connsiteY16" fmla="*/ 129401 h 222819"/>
                <a:gd name="connsiteX17" fmla="*/ 6016 w 186496"/>
                <a:gd name="connsiteY17" fmla="*/ 128266 h 222819"/>
                <a:gd name="connsiteX18" fmla="*/ 5335 w 186496"/>
                <a:gd name="connsiteY18" fmla="*/ 126904 h 222819"/>
                <a:gd name="connsiteX19" fmla="*/ 7265 w 186496"/>
                <a:gd name="connsiteY19" fmla="*/ 125769 h 222819"/>
                <a:gd name="connsiteX20" fmla="*/ 8286 w 186496"/>
                <a:gd name="connsiteY20" fmla="*/ 125201 h 222819"/>
                <a:gd name="connsiteX21" fmla="*/ 10329 w 186496"/>
                <a:gd name="connsiteY21" fmla="*/ 123158 h 222819"/>
                <a:gd name="connsiteX22" fmla="*/ 10784 w 186496"/>
                <a:gd name="connsiteY22" fmla="*/ 122136 h 222819"/>
                <a:gd name="connsiteX23" fmla="*/ 11465 w 186496"/>
                <a:gd name="connsiteY23" fmla="*/ 120547 h 222819"/>
                <a:gd name="connsiteX24" fmla="*/ 11465 w 186496"/>
                <a:gd name="connsiteY24" fmla="*/ 116688 h 222819"/>
                <a:gd name="connsiteX25" fmla="*/ 10443 w 186496"/>
                <a:gd name="connsiteY25" fmla="*/ 113056 h 222819"/>
                <a:gd name="connsiteX26" fmla="*/ 8740 w 186496"/>
                <a:gd name="connsiteY26" fmla="*/ 110899 h 222819"/>
                <a:gd name="connsiteX27" fmla="*/ 6811 w 186496"/>
                <a:gd name="connsiteY27" fmla="*/ 108856 h 222819"/>
                <a:gd name="connsiteX28" fmla="*/ 3405 w 186496"/>
                <a:gd name="connsiteY28" fmla="*/ 103407 h 222819"/>
                <a:gd name="connsiteX29" fmla="*/ 2043 w 186496"/>
                <a:gd name="connsiteY29" fmla="*/ 100229 h 222819"/>
                <a:gd name="connsiteX30" fmla="*/ 1135 w 186496"/>
                <a:gd name="connsiteY30" fmla="*/ 97051 h 222819"/>
                <a:gd name="connsiteX31" fmla="*/ 1022 w 186496"/>
                <a:gd name="connsiteY31" fmla="*/ 94781 h 222819"/>
                <a:gd name="connsiteX32" fmla="*/ 1930 w 186496"/>
                <a:gd name="connsiteY32" fmla="*/ 93305 h 222819"/>
                <a:gd name="connsiteX33" fmla="*/ 3178 w 186496"/>
                <a:gd name="connsiteY33" fmla="*/ 92397 h 222819"/>
                <a:gd name="connsiteX34" fmla="*/ 3860 w 186496"/>
                <a:gd name="connsiteY34" fmla="*/ 91148 h 222819"/>
                <a:gd name="connsiteX35" fmla="*/ 3292 w 186496"/>
                <a:gd name="connsiteY35" fmla="*/ 88651 h 222819"/>
                <a:gd name="connsiteX36" fmla="*/ 1022 w 186496"/>
                <a:gd name="connsiteY36" fmla="*/ 83997 h 222819"/>
                <a:gd name="connsiteX37" fmla="*/ 0 w 186496"/>
                <a:gd name="connsiteY37" fmla="*/ 81387 h 222819"/>
                <a:gd name="connsiteX38" fmla="*/ 0 w 186496"/>
                <a:gd name="connsiteY38" fmla="*/ 79116 h 222819"/>
                <a:gd name="connsiteX39" fmla="*/ 1816 w 186496"/>
                <a:gd name="connsiteY39" fmla="*/ 73895 h 222819"/>
                <a:gd name="connsiteX40" fmla="*/ 4768 w 186496"/>
                <a:gd name="connsiteY40" fmla="*/ 71057 h 222819"/>
                <a:gd name="connsiteX41" fmla="*/ 10216 w 186496"/>
                <a:gd name="connsiteY41" fmla="*/ 69808 h 222819"/>
                <a:gd name="connsiteX42" fmla="*/ 16005 w 186496"/>
                <a:gd name="connsiteY42" fmla="*/ 69695 h 222819"/>
                <a:gd name="connsiteX43" fmla="*/ 19978 w 186496"/>
                <a:gd name="connsiteY43" fmla="*/ 70262 h 222819"/>
                <a:gd name="connsiteX44" fmla="*/ 18275 w 186496"/>
                <a:gd name="connsiteY44" fmla="*/ 60160 h 222819"/>
                <a:gd name="connsiteX45" fmla="*/ 18275 w 186496"/>
                <a:gd name="connsiteY45" fmla="*/ 56755 h 222819"/>
                <a:gd name="connsiteX46" fmla="*/ 18275 w 186496"/>
                <a:gd name="connsiteY46" fmla="*/ 56528 h 222819"/>
                <a:gd name="connsiteX47" fmla="*/ 19070 w 186496"/>
                <a:gd name="connsiteY47" fmla="*/ 52555 h 222819"/>
                <a:gd name="connsiteX48" fmla="*/ 20659 w 186496"/>
                <a:gd name="connsiteY48" fmla="*/ 49150 h 222819"/>
                <a:gd name="connsiteX49" fmla="*/ 24859 w 186496"/>
                <a:gd name="connsiteY49" fmla="*/ 43247 h 222819"/>
                <a:gd name="connsiteX50" fmla="*/ 22475 w 186496"/>
                <a:gd name="connsiteY50" fmla="*/ 42112 h 222819"/>
                <a:gd name="connsiteX51" fmla="*/ 23951 w 186496"/>
                <a:gd name="connsiteY51" fmla="*/ 39956 h 222819"/>
                <a:gd name="connsiteX52" fmla="*/ 36323 w 186496"/>
                <a:gd name="connsiteY52" fmla="*/ 30875 h 222819"/>
                <a:gd name="connsiteX53" fmla="*/ 38934 w 186496"/>
                <a:gd name="connsiteY53" fmla="*/ 30080 h 222819"/>
                <a:gd name="connsiteX54" fmla="*/ 38594 w 186496"/>
                <a:gd name="connsiteY54" fmla="*/ 29513 h 222819"/>
                <a:gd name="connsiteX55" fmla="*/ 38026 w 186496"/>
                <a:gd name="connsiteY55" fmla="*/ 28264 h 222819"/>
                <a:gd name="connsiteX56" fmla="*/ 37685 w 186496"/>
                <a:gd name="connsiteY56" fmla="*/ 27696 h 222819"/>
                <a:gd name="connsiteX57" fmla="*/ 39501 w 186496"/>
                <a:gd name="connsiteY57" fmla="*/ 26788 h 222819"/>
                <a:gd name="connsiteX58" fmla="*/ 45291 w 186496"/>
                <a:gd name="connsiteY58" fmla="*/ 26221 h 222819"/>
                <a:gd name="connsiteX59" fmla="*/ 47674 w 186496"/>
                <a:gd name="connsiteY59" fmla="*/ 26902 h 222819"/>
                <a:gd name="connsiteX60" fmla="*/ 50285 w 186496"/>
                <a:gd name="connsiteY60" fmla="*/ 28718 h 222819"/>
                <a:gd name="connsiteX61" fmla="*/ 50966 w 186496"/>
                <a:gd name="connsiteY61" fmla="*/ 29626 h 222819"/>
                <a:gd name="connsiteX62" fmla="*/ 51079 w 186496"/>
                <a:gd name="connsiteY62" fmla="*/ 30534 h 222819"/>
                <a:gd name="connsiteX63" fmla="*/ 50966 w 186496"/>
                <a:gd name="connsiteY63" fmla="*/ 31442 h 222819"/>
                <a:gd name="connsiteX64" fmla="*/ 51193 w 186496"/>
                <a:gd name="connsiteY64" fmla="*/ 32577 h 222819"/>
                <a:gd name="connsiteX65" fmla="*/ 52101 w 186496"/>
                <a:gd name="connsiteY65" fmla="*/ 34053 h 222819"/>
                <a:gd name="connsiteX66" fmla="*/ 54031 w 186496"/>
                <a:gd name="connsiteY66" fmla="*/ 36664 h 222819"/>
                <a:gd name="connsiteX67" fmla="*/ 54031 w 186496"/>
                <a:gd name="connsiteY67" fmla="*/ 36777 h 222819"/>
                <a:gd name="connsiteX68" fmla="*/ 54371 w 186496"/>
                <a:gd name="connsiteY68" fmla="*/ 37458 h 222819"/>
                <a:gd name="connsiteX69" fmla="*/ 55393 w 186496"/>
                <a:gd name="connsiteY69" fmla="*/ 36550 h 222819"/>
                <a:gd name="connsiteX70" fmla="*/ 56187 w 186496"/>
                <a:gd name="connsiteY70" fmla="*/ 35415 h 222819"/>
                <a:gd name="connsiteX71" fmla="*/ 56755 w 186496"/>
                <a:gd name="connsiteY71" fmla="*/ 34280 h 222819"/>
                <a:gd name="connsiteX72" fmla="*/ 57323 w 186496"/>
                <a:gd name="connsiteY72" fmla="*/ 33599 h 222819"/>
                <a:gd name="connsiteX73" fmla="*/ 57549 w 186496"/>
                <a:gd name="connsiteY73" fmla="*/ 33259 h 222819"/>
                <a:gd name="connsiteX74" fmla="*/ 58685 w 186496"/>
                <a:gd name="connsiteY74" fmla="*/ 32691 h 222819"/>
                <a:gd name="connsiteX75" fmla="*/ 61182 w 186496"/>
                <a:gd name="connsiteY75" fmla="*/ 32577 h 222819"/>
                <a:gd name="connsiteX76" fmla="*/ 61863 w 186496"/>
                <a:gd name="connsiteY76" fmla="*/ 32010 h 222819"/>
                <a:gd name="connsiteX77" fmla="*/ 58912 w 186496"/>
                <a:gd name="connsiteY77" fmla="*/ 26448 h 222819"/>
                <a:gd name="connsiteX78" fmla="*/ 56074 w 186496"/>
                <a:gd name="connsiteY78" fmla="*/ 18389 h 222819"/>
                <a:gd name="connsiteX79" fmla="*/ 52669 w 186496"/>
                <a:gd name="connsiteY79" fmla="*/ 13962 h 222819"/>
                <a:gd name="connsiteX80" fmla="*/ 51988 w 186496"/>
                <a:gd name="connsiteY80" fmla="*/ 13508 h 222819"/>
                <a:gd name="connsiteX81" fmla="*/ 49831 w 186496"/>
                <a:gd name="connsiteY81" fmla="*/ 14075 h 222819"/>
                <a:gd name="connsiteX82" fmla="*/ 49831 w 186496"/>
                <a:gd name="connsiteY82" fmla="*/ 13394 h 222819"/>
                <a:gd name="connsiteX83" fmla="*/ 50285 w 186496"/>
                <a:gd name="connsiteY83" fmla="*/ 12259 h 222819"/>
                <a:gd name="connsiteX84" fmla="*/ 50285 w 186496"/>
                <a:gd name="connsiteY84" fmla="*/ 11351 h 222819"/>
                <a:gd name="connsiteX85" fmla="*/ 49036 w 186496"/>
                <a:gd name="connsiteY85" fmla="*/ 9308 h 222819"/>
                <a:gd name="connsiteX86" fmla="*/ 48355 w 186496"/>
                <a:gd name="connsiteY86" fmla="*/ 8854 h 222819"/>
                <a:gd name="connsiteX87" fmla="*/ 46880 w 186496"/>
                <a:gd name="connsiteY87" fmla="*/ 8400 h 222819"/>
                <a:gd name="connsiteX88" fmla="*/ 45972 w 186496"/>
                <a:gd name="connsiteY88" fmla="*/ 7719 h 222819"/>
                <a:gd name="connsiteX89" fmla="*/ 45972 w 186496"/>
                <a:gd name="connsiteY89" fmla="*/ 6584 h 222819"/>
                <a:gd name="connsiteX90" fmla="*/ 46539 w 186496"/>
                <a:gd name="connsiteY90" fmla="*/ 5449 h 222819"/>
                <a:gd name="connsiteX91" fmla="*/ 47447 w 186496"/>
                <a:gd name="connsiteY91" fmla="*/ 4768 h 222819"/>
                <a:gd name="connsiteX92" fmla="*/ 49263 w 186496"/>
                <a:gd name="connsiteY92" fmla="*/ 3859 h 222819"/>
                <a:gd name="connsiteX93" fmla="*/ 51533 w 186496"/>
                <a:gd name="connsiteY93" fmla="*/ 1249 h 222819"/>
                <a:gd name="connsiteX94" fmla="*/ 53009 w 186496"/>
                <a:gd name="connsiteY94" fmla="*/ 227 h 222819"/>
                <a:gd name="connsiteX95" fmla="*/ 55166 w 186496"/>
                <a:gd name="connsiteY95" fmla="*/ 0 h 222819"/>
                <a:gd name="connsiteX96" fmla="*/ 56528 w 186496"/>
                <a:gd name="connsiteY96" fmla="*/ 1362 h 222819"/>
                <a:gd name="connsiteX97" fmla="*/ 57549 w 186496"/>
                <a:gd name="connsiteY97" fmla="*/ 3292 h 222819"/>
                <a:gd name="connsiteX98" fmla="*/ 58798 w 186496"/>
                <a:gd name="connsiteY98" fmla="*/ 4881 h 222819"/>
                <a:gd name="connsiteX99" fmla="*/ 60387 w 186496"/>
                <a:gd name="connsiteY99" fmla="*/ 5449 h 222819"/>
                <a:gd name="connsiteX100" fmla="*/ 62430 w 186496"/>
                <a:gd name="connsiteY100" fmla="*/ 5335 h 222819"/>
                <a:gd name="connsiteX101" fmla="*/ 64360 w 186496"/>
                <a:gd name="connsiteY101" fmla="*/ 4540 h 222819"/>
                <a:gd name="connsiteX102" fmla="*/ 66971 w 186496"/>
                <a:gd name="connsiteY102" fmla="*/ 1476 h 222819"/>
                <a:gd name="connsiteX103" fmla="*/ 69355 w 186496"/>
                <a:gd name="connsiteY103" fmla="*/ 1135 h 222819"/>
                <a:gd name="connsiteX104" fmla="*/ 74009 w 186496"/>
                <a:gd name="connsiteY104" fmla="*/ 1816 h 222819"/>
                <a:gd name="connsiteX105" fmla="*/ 72079 w 186496"/>
                <a:gd name="connsiteY105" fmla="*/ 4881 h 222819"/>
                <a:gd name="connsiteX106" fmla="*/ 72192 w 186496"/>
                <a:gd name="connsiteY106" fmla="*/ 8740 h 222819"/>
                <a:gd name="connsiteX107" fmla="*/ 73781 w 186496"/>
                <a:gd name="connsiteY107" fmla="*/ 12259 h 222819"/>
                <a:gd name="connsiteX108" fmla="*/ 76278 w 186496"/>
                <a:gd name="connsiteY108" fmla="*/ 14416 h 222819"/>
                <a:gd name="connsiteX109" fmla="*/ 89559 w 186496"/>
                <a:gd name="connsiteY109" fmla="*/ 20432 h 222819"/>
                <a:gd name="connsiteX110" fmla="*/ 91148 w 186496"/>
                <a:gd name="connsiteY110" fmla="*/ 21567 h 222819"/>
                <a:gd name="connsiteX111" fmla="*/ 95235 w 186496"/>
                <a:gd name="connsiteY111" fmla="*/ 27696 h 222819"/>
                <a:gd name="connsiteX112" fmla="*/ 100910 w 186496"/>
                <a:gd name="connsiteY112" fmla="*/ 33712 h 222819"/>
                <a:gd name="connsiteX113" fmla="*/ 102045 w 186496"/>
                <a:gd name="connsiteY113" fmla="*/ 35415 h 222819"/>
                <a:gd name="connsiteX114" fmla="*/ 103748 w 186496"/>
                <a:gd name="connsiteY114" fmla="*/ 39161 h 222819"/>
                <a:gd name="connsiteX115" fmla="*/ 104770 w 186496"/>
                <a:gd name="connsiteY115" fmla="*/ 40637 h 222819"/>
                <a:gd name="connsiteX116" fmla="*/ 108175 w 186496"/>
                <a:gd name="connsiteY116" fmla="*/ 43474 h 222819"/>
                <a:gd name="connsiteX117" fmla="*/ 108402 w 186496"/>
                <a:gd name="connsiteY117" fmla="*/ 43701 h 222819"/>
                <a:gd name="connsiteX118" fmla="*/ 111353 w 186496"/>
                <a:gd name="connsiteY118" fmla="*/ 47674 h 222819"/>
                <a:gd name="connsiteX119" fmla="*/ 113056 w 186496"/>
                <a:gd name="connsiteY119" fmla="*/ 49263 h 222819"/>
                <a:gd name="connsiteX120" fmla="*/ 115099 w 186496"/>
                <a:gd name="connsiteY120" fmla="*/ 50285 h 222819"/>
                <a:gd name="connsiteX121" fmla="*/ 119412 w 186496"/>
                <a:gd name="connsiteY121" fmla="*/ 51533 h 222819"/>
                <a:gd name="connsiteX122" fmla="*/ 121455 w 186496"/>
                <a:gd name="connsiteY122" fmla="*/ 51760 h 222819"/>
                <a:gd name="connsiteX123" fmla="*/ 122704 w 186496"/>
                <a:gd name="connsiteY123" fmla="*/ 51307 h 222819"/>
                <a:gd name="connsiteX124" fmla="*/ 123499 w 186496"/>
                <a:gd name="connsiteY124" fmla="*/ 50512 h 222819"/>
                <a:gd name="connsiteX125" fmla="*/ 124293 w 186496"/>
                <a:gd name="connsiteY125" fmla="*/ 50626 h 222819"/>
                <a:gd name="connsiteX126" fmla="*/ 127131 w 186496"/>
                <a:gd name="connsiteY126" fmla="*/ 55847 h 222819"/>
                <a:gd name="connsiteX127" fmla="*/ 128947 w 186496"/>
                <a:gd name="connsiteY127" fmla="*/ 58231 h 222819"/>
                <a:gd name="connsiteX128" fmla="*/ 130990 w 186496"/>
                <a:gd name="connsiteY128" fmla="*/ 59820 h 222819"/>
                <a:gd name="connsiteX129" fmla="*/ 133261 w 186496"/>
                <a:gd name="connsiteY129" fmla="*/ 60728 h 222819"/>
                <a:gd name="connsiteX130" fmla="*/ 136439 w 186496"/>
                <a:gd name="connsiteY130" fmla="*/ 60955 h 222819"/>
                <a:gd name="connsiteX131" fmla="*/ 139731 w 186496"/>
                <a:gd name="connsiteY131" fmla="*/ 60728 h 222819"/>
                <a:gd name="connsiteX132" fmla="*/ 140866 w 186496"/>
                <a:gd name="connsiteY132" fmla="*/ 60047 h 222819"/>
                <a:gd name="connsiteX133" fmla="*/ 143136 w 186496"/>
                <a:gd name="connsiteY133" fmla="*/ 57663 h 222819"/>
                <a:gd name="connsiteX134" fmla="*/ 144044 w 186496"/>
                <a:gd name="connsiteY134" fmla="*/ 57209 h 222819"/>
                <a:gd name="connsiteX135" fmla="*/ 145293 w 186496"/>
                <a:gd name="connsiteY135" fmla="*/ 57663 h 222819"/>
                <a:gd name="connsiteX136" fmla="*/ 145974 w 186496"/>
                <a:gd name="connsiteY136" fmla="*/ 58685 h 222819"/>
                <a:gd name="connsiteX137" fmla="*/ 146541 w 186496"/>
                <a:gd name="connsiteY137" fmla="*/ 60047 h 222819"/>
                <a:gd name="connsiteX138" fmla="*/ 147222 w 186496"/>
                <a:gd name="connsiteY138" fmla="*/ 61295 h 222819"/>
                <a:gd name="connsiteX139" fmla="*/ 148130 w 186496"/>
                <a:gd name="connsiteY139" fmla="*/ 62317 h 222819"/>
                <a:gd name="connsiteX140" fmla="*/ 153919 w 186496"/>
                <a:gd name="connsiteY140" fmla="*/ 66403 h 222819"/>
                <a:gd name="connsiteX141" fmla="*/ 157211 w 186496"/>
                <a:gd name="connsiteY141" fmla="*/ 69695 h 222819"/>
                <a:gd name="connsiteX142" fmla="*/ 157438 w 186496"/>
                <a:gd name="connsiteY142" fmla="*/ 69922 h 222819"/>
                <a:gd name="connsiteX143" fmla="*/ 163341 w 186496"/>
                <a:gd name="connsiteY143" fmla="*/ 75711 h 222819"/>
                <a:gd name="connsiteX144" fmla="*/ 164589 w 186496"/>
                <a:gd name="connsiteY144" fmla="*/ 76165 h 222819"/>
                <a:gd name="connsiteX145" fmla="*/ 165724 w 186496"/>
                <a:gd name="connsiteY145" fmla="*/ 76506 h 222819"/>
                <a:gd name="connsiteX146" fmla="*/ 170946 w 186496"/>
                <a:gd name="connsiteY146" fmla="*/ 77073 h 222819"/>
                <a:gd name="connsiteX147" fmla="*/ 173670 w 186496"/>
                <a:gd name="connsiteY147" fmla="*/ 78322 h 222819"/>
                <a:gd name="connsiteX148" fmla="*/ 178778 w 186496"/>
                <a:gd name="connsiteY148" fmla="*/ 81954 h 222819"/>
                <a:gd name="connsiteX149" fmla="*/ 184794 w 186496"/>
                <a:gd name="connsiteY149" fmla="*/ 85019 h 222819"/>
                <a:gd name="connsiteX150" fmla="*/ 186383 w 186496"/>
                <a:gd name="connsiteY150" fmla="*/ 87176 h 222819"/>
                <a:gd name="connsiteX151" fmla="*/ 186497 w 186496"/>
                <a:gd name="connsiteY151" fmla="*/ 90467 h 222819"/>
                <a:gd name="connsiteX152" fmla="*/ 185588 w 186496"/>
                <a:gd name="connsiteY152" fmla="*/ 95575 h 222819"/>
                <a:gd name="connsiteX153" fmla="*/ 177756 w 186496"/>
                <a:gd name="connsiteY153" fmla="*/ 96937 h 222819"/>
                <a:gd name="connsiteX154" fmla="*/ 174010 w 186496"/>
                <a:gd name="connsiteY154" fmla="*/ 98299 h 222819"/>
                <a:gd name="connsiteX155" fmla="*/ 173216 w 186496"/>
                <a:gd name="connsiteY155" fmla="*/ 98867 h 222819"/>
                <a:gd name="connsiteX156" fmla="*/ 172421 w 186496"/>
                <a:gd name="connsiteY156" fmla="*/ 100342 h 222819"/>
                <a:gd name="connsiteX157" fmla="*/ 172308 w 186496"/>
                <a:gd name="connsiteY157" fmla="*/ 101591 h 222819"/>
                <a:gd name="connsiteX158" fmla="*/ 172421 w 186496"/>
                <a:gd name="connsiteY158" fmla="*/ 102840 h 222819"/>
                <a:gd name="connsiteX159" fmla="*/ 172308 w 186496"/>
                <a:gd name="connsiteY159" fmla="*/ 104088 h 222819"/>
                <a:gd name="connsiteX160" fmla="*/ 169924 w 186496"/>
                <a:gd name="connsiteY160" fmla="*/ 106813 h 222819"/>
                <a:gd name="connsiteX161" fmla="*/ 166632 w 186496"/>
                <a:gd name="connsiteY161" fmla="*/ 105791 h 222819"/>
                <a:gd name="connsiteX162" fmla="*/ 163000 w 186496"/>
                <a:gd name="connsiteY162" fmla="*/ 103634 h 222819"/>
                <a:gd name="connsiteX163" fmla="*/ 159481 w 186496"/>
                <a:gd name="connsiteY163" fmla="*/ 102726 h 222819"/>
                <a:gd name="connsiteX164" fmla="*/ 158346 w 186496"/>
                <a:gd name="connsiteY164" fmla="*/ 103294 h 222819"/>
                <a:gd name="connsiteX165" fmla="*/ 157438 w 186496"/>
                <a:gd name="connsiteY165" fmla="*/ 103975 h 222819"/>
                <a:gd name="connsiteX166" fmla="*/ 155395 w 186496"/>
                <a:gd name="connsiteY166" fmla="*/ 105564 h 222819"/>
                <a:gd name="connsiteX167" fmla="*/ 154600 w 186496"/>
                <a:gd name="connsiteY167" fmla="*/ 106699 h 222819"/>
                <a:gd name="connsiteX168" fmla="*/ 154373 w 186496"/>
                <a:gd name="connsiteY168" fmla="*/ 109310 h 222819"/>
                <a:gd name="connsiteX169" fmla="*/ 155508 w 186496"/>
                <a:gd name="connsiteY169" fmla="*/ 111353 h 222819"/>
                <a:gd name="connsiteX170" fmla="*/ 155622 w 186496"/>
                <a:gd name="connsiteY170" fmla="*/ 111467 h 222819"/>
                <a:gd name="connsiteX171" fmla="*/ 161184 w 186496"/>
                <a:gd name="connsiteY171" fmla="*/ 116802 h 222819"/>
                <a:gd name="connsiteX172" fmla="*/ 161978 w 186496"/>
                <a:gd name="connsiteY172" fmla="*/ 118164 h 222819"/>
                <a:gd name="connsiteX173" fmla="*/ 162205 w 186496"/>
                <a:gd name="connsiteY173" fmla="*/ 118618 h 222819"/>
                <a:gd name="connsiteX174" fmla="*/ 160957 w 186496"/>
                <a:gd name="connsiteY174" fmla="*/ 122023 h 222819"/>
                <a:gd name="connsiteX175" fmla="*/ 159822 w 186496"/>
                <a:gd name="connsiteY175" fmla="*/ 124180 h 222819"/>
                <a:gd name="connsiteX176" fmla="*/ 159481 w 186496"/>
                <a:gd name="connsiteY176" fmla="*/ 125201 h 222819"/>
                <a:gd name="connsiteX177" fmla="*/ 159481 w 186496"/>
                <a:gd name="connsiteY177" fmla="*/ 127358 h 222819"/>
                <a:gd name="connsiteX178" fmla="*/ 159708 w 186496"/>
                <a:gd name="connsiteY178" fmla="*/ 129174 h 222819"/>
                <a:gd name="connsiteX179" fmla="*/ 159595 w 186496"/>
                <a:gd name="connsiteY179" fmla="*/ 130877 h 222819"/>
                <a:gd name="connsiteX180" fmla="*/ 158460 w 186496"/>
                <a:gd name="connsiteY180" fmla="*/ 132580 h 222819"/>
                <a:gd name="connsiteX181" fmla="*/ 155962 w 186496"/>
                <a:gd name="connsiteY181" fmla="*/ 131104 h 222819"/>
                <a:gd name="connsiteX182" fmla="*/ 153919 w 186496"/>
                <a:gd name="connsiteY182" fmla="*/ 132580 h 222819"/>
                <a:gd name="connsiteX183" fmla="*/ 150400 w 186496"/>
                <a:gd name="connsiteY183" fmla="*/ 137233 h 222819"/>
                <a:gd name="connsiteX184" fmla="*/ 147903 w 186496"/>
                <a:gd name="connsiteY184" fmla="*/ 137914 h 222819"/>
                <a:gd name="connsiteX185" fmla="*/ 143136 w 186496"/>
                <a:gd name="connsiteY185" fmla="*/ 137801 h 222819"/>
                <a:gd name="connsiteX186" fmla="*/ 140752 w 186496"/>
                <a:gd name="connsiteY186" fmla="*/ 139503 h 222819"/>
                <a:gd name="connsiteX187" fmla="*/ 140752 w 186496"/>
                <a:gd name="connsiteY187" fmla="*/ 139503 h 222819"/>
                <a:gd name="connsiteX188" fmla="*/ 139844 w 186496"/>
                <a:gd name="connsiteY188" fmla="*/ 140411 h 222819"/>
                <a:gd name="connsiteX189" fmla="*/ 136212 w 186496"/>
                <a:gd name="connsiteY189" fmla="*/ 142568 h 222819"/>
                <a:gd name="connsiteX190" fmla="*/ 135531 w 186496"/>
                <a:gd name="connsiteY190" fmla="*/ 142795 h 222819"/>
                <a:gd name="connsiteX191" fmla="*/ 134623 w 186496"/>
                <a:gd name="connsiteY191" fmla="*/ 143136 h 222819"/>
                <a:gd name="connsiteX192" fmla="*/ 132806 w 186496"/>
                <a:gd name="connsiteY192" fmla="*/ 142909 h 222819"/>
                <a:gd name="connsiteX193" fmla="*/ 131217 w 186496"/>
                <a:gd name="connsiteY193" fmla="*/ 142114 h 222819"/>
                <a:gd name="connsiteX194" fmla="*/ 128039 w 186496"/>
                <a:gd name="connsiteY194" fmla="*/ 139617 h 222819"/>
                <a:gd name="connsiteX195" fmla="*/ 126336 w 186496"/>
                <a:gd name="connsiteY195" fmla="*/ 135531 h 222819"/>
                <a:gd name="connsiteX196" fmla="*/ 125996 w 186496"/>
                <a:gd name="connsiteY196" fmla="*/ 134282 h 222819"/>
                <a:gd name="connsiteX197" fmla="*/ 125883 w 186496"/>
                <a:gd name="connsiteY197" fmla="*/ 133374 h 222819"/>
                <a:gd name="connsiteX198" fmla="*/ 126109 w 186496"/>
                <a:gd name="connsiteY198" fmla="*/ 131444 h 222819"/>
                <a:gd name="connsiteX199" fmla="*/ 126336 w 186496"/>
                <a:gd name="connsiteY199" fmla="*/ 130536 h 222819"/>
                <a:gd name="connsiteX200" fmla="*/ 127017 w 186496"/>
                <a:gd name="connsiteY200" fmla="*/ 128947 h 222819"/>
                <a:gd name="connsiteX201" fmla="*/ 127471 w 186496"/>
                <a:gd name="connsiteY201" fmla="*/ 128266 h 222819"/>
                <a:gd name="connsiteX202" fmla="*/ 127585 w 186496"/>
                <a:gd name="connsiteY202" fmla="*/ 128379 h 222819"/>
                <a:gd name="connsiteX203" fmla="*/ 127471 w 186496"/>
                <a:gd name="connsiteY203" fmla="*/ 127017 h 222819"/>
                <a:gd name="connsiteX204" fmla="*/ 127358 w 186496"/>
                <a:gd name="connsiteY204" fmla="*/ 125655 h 222819"/>
                <a:gd name="connsiteX205" fmla="*/ 126564 w 186496"/>
                <a:gd name="connsiteY205" fmla="*/ 122250 h 222819"/>
                <a:gd name="connsiteX206" fmla="*/ 125088 w 186496"/>
                <a:gd name="connsiteY206" fmla="*/ 119412 h 222819"/>
                <a:gd name="connsiteX207" fmla="*/ 122818 w 186496"/>
                <a:gd name="connsiteY207" fmla="*/ 118277 h 222819"/>
                <a:gd name="connsiteX208" fmla="*/ 120548 w 186496"/>
                <a:gd name="connsiteY208" fmla="*/ 119299 h 222819"/>
                <a:gd name="connsiteX209" fmla="*/ 118845 w 186496"/>
                <a:gd name="connsiteY209" fmla="*/ 120888 h 222819"/>
                <a:gd name="connsiteX210" fmla="*/ 117823 w 186496"/>
                <a:gd name="connsiteY210" fmla="*/ 121796 h 222819"/>
                <a:gd name="connsiteX211" fmla="*/ 115326 w 186496"/>
                <a:gd name="connsiteY211" fmla="*/ 124747 h 222819"/>
                <a:gd name="connsiteX212" fmla="*/ 113737 w 186496"/>
                <a:gd name="connsiteY212" fmla="*/ 127358 h 222819"/>
                <a:gd name="connsiteX213" fmla="*/ 113169 w 186496"/>
                <a:gd name="connsiteY213" fmla="*/ 129174 h 222819"/>
                <a:gd name="connsiteX214" fmla="*/ 112602 w 186496"/>
                <a:gd name="connsiteY214" fmla="*/ 132580 h 222819"/>
                <a:gd name="connsiteX215" fmla="*/ 112034 w 186496"/>
                <a:gd name="connsiteY215" fmla="*/ 134168 h 222819"/>
                <a:gd name="connsiteX216" fmla="*/ 110786 w 186496"/>
                <a:gd name="connsiteY216" fmla="*/ 135531 h 222819"/>
                <a:gd name="connsiteX217" fmla="*/ 109423 w 186496"/>
                <a:gd name="connsiteY217" fmla="*/ 136325 h 222819"/>
                <a:gd name="connsiteX218" fmla="*/ 108288 w 186496"/>
                <a:gd name="connsiteY218" fmla="*/ 137347 h 222819"/>
                <a:gd name="connsiteX219" fmla="*/ 107721 w 186496"/>
                <a:gd name="connsiteY219" fmla="*/ 139277 h 222819"/>
                <a:gd name="connsiteX220" fmla="*/ 107721 w 186496"/>
                <a:gd name="connsiteY220" fmla="*/ 139277 h 222819"/>
                <a:gd name="connsiteX221" fmla="*/ 106586 w 186496"/>
                <a:gd name="connsiteY221" fmla="*/ 141660 h 222819"/>
                <a:gd name="connsiteX222" fmla="*/ 105224 w 186496"/>
                <a:gd name="connsiteY222" fmla="*/ 143817 h 222819"/>
                <a:gd name="connsiteX223" fmla="*/ 103634 w 186496"/>
                <a:gd name="connsiteY223" fmla="*/ 145633 h 222819"/>
                <a:gd name="connsiteX224" fmla="*/ 101705 w 186496"/>
                <a:gd name="connsiteY224" fmla="*/ 146882 h 222819"/>
                <a:gd name="connsiteX225" fmla="*/ 100456 w 186496"/>
                <a:gd name="connsiteY225" fmla="*/ 149038 h 222819"/>
                <a:gd name="connsiteX226" fmla="*/ 95462 w 186496"/>
                <a:gd name="connsiteY226" fmla="*/ 154827 h 222819"/>
                <a:gd name="connsiteX227" fmla="*/ 95008 w 186496"/>
                <a:gd name="connsiteY227" fmla="*/ 155622 h 222819"/>
                <a:gd name="connsiteX228" fmla="*/ 94100 w 186496"/>
                <a:gd name="connsiteY228" fmla="*/ 157778 h 222819"/>
                <a:gd name="connsiteX229" fmla="*/ 93873 w 186496"/>
                <a:gd name="connsiteY229" fmla="*/ 158687 h 222819"/>
                <a:gd name="connsiteX230" fmla="*/ 93986 w 186496"/>
                <a:gd name="connsiteY230" fmla="*/ 160503 h 222819"/>
                <a:gd name="connsiteX231" fmla="*/ 93873 w 186496"/>
                <a:gd name="connsiteY231" fmla="*/ 161184 h 222819"/>
                <a:gd name="connsiteX232" fmla="*/ 84565 w 186496"/>
                <a:gd name="connsiteY232" fmla="*/ 175599 h 222819"/>
                <a:gd name="connsiteX233" fmla="*/ 81727 w 186496"/>
                <a:gd name="connsiteY233" fmla="*/ 178664 h 222819"/>
                <a:gd name="connsiteX234" fmla="*/ 81500 w 186496"/>
                <a:gd name="connsiteY234" fmla="*/ 180026 h 222819"/>
                <a:gd name="connsiteX235" fmla="*/ 82408 w 186496"/>
                <a:gd name="connsiteY235" fmla="*/ 182070 h 222819"/>
                <a:gd name="connsiteX236" fmla="*/ 82408 w 186496"/>
                <a:gd name="connsiteY236" fmla="*/ 182070 h 222819"/>
                <a:gd name="connsiteX237" fmla="*/ 83884 w 186496"/>
                <a:gd name="connsiteY237" fmla="*/ 183772 h 222819"/>
                <a:gd name="connsiteX238" fmla="*/ 89446 w 186496"/>
                <a:gd name="connsiteY238" fmla="*/ 187859 h 222819"/>
                <a:gd name="connsiteX239" fmla="*/ 90921 w 186496"/>
                <a:gd name="connsiteY239" fmla="*/ 189675 h 222819"/>
                <a:gd name="connsiteX240" fmla="*/ 91148 w 186496"/>
                <a:gd name="connsiteY240" fmla="*/ 190015 h 222819"/>
                <a:gd name="connsiteX241" fmla="*/ 91375 w 186496"/>
                <a:gd name="connsiteY241" fmla="*/ 191264 h 222819"/>
                <a:gd name="connsiteX242" fmla="*/ 89559 w 186496"/>
                <a:gd name="connsiteY242" fmla="*/ 195123 h 222819"/>
                <a:gd name="connsiteX243" fmla="*/ 89105 w 186496"/>
                <a:gd name="connsiteY243" fmla="*/ 197393 h 222819"/>
                <a:gd name="connsiteX244" fmla="*/ 88992 w 186496"/>
                <a:gd name="connsiteY244" fmla="*/ 200004 h 222819"/>
                <a:gd name="connsiteX245" fmla="*/ 89332 w 186496"/>
                <a:gd name="connsiteY245" fmla="*/ 202501 h 222819"/>
                <a:gd name="connsiteX246" fmla="*/ 90240 w 186496"/>
                <a:gd name="connsiteY246" fmla="*/ 204431 h 222819"/>
                <a:gd name="connsiteX247" fmla="*/ 90240 w 186496"/>
                <a:gd name="connsiteY247" fmla="*/ 204431 h 222819"/>
                <a:gd name="connsiteX248" fmla="*/ 90921 w 186496"/>
                <a:gd name="connsiteY248" fmla="*/ 205339 h 222819"/>
                <a:gd name="connsiteX249" fmla="*/ 90354 w 186496"/>
                <a:gd name="connsiteY249" fmla="*/ 207496 h 222819"/>
                <a:gd name="connsiteX250" fmla="*/ 89786 w 186496"/>
                <a:gd name="connsiteY250" fmla="*/ 207950 h 222819"/>
                <a:gd name="connsiteX251" fmla="*/ 88992 w 186496"/>
                <a:gd name="connsiteY251" fmla="*/ 208063 h 222819"/>
                <a:gd name="connsiteX252" fmla="*/ 88538 w 186496"/>
                <a:gd name="connsiteY252" fmla="*/ 208517 h 222819"/>
                <a:gd name="connsiteX253" fmla="*/ 89105 w 186496"/>
                <a:gd name="connsiteY253" fmla="*/ 211469 h 222819"/>
                <a:gd name="connsiteX254" fmla="*/ 88878 w 186496"/>
                <a:gd name="connsiteY254" fmla="*/ 212377 h 222819"/>
                <a:gd name="connsiteX255" fmla="*/ 88538 w 186496"/>
                <a:gd name="connsiteY255" fmla="*/ 213058 h 222819"/>
                <a:gd name="connsiteX256" fmla="*/ 88424 w 186496"/>
                <a:gd name="connsiteY256" fmla="*/ 213739 h 222819"/>
                <a:gd name="connsiteX257" fmla="*/ 88424 w 186496"/>
                <a:gd name="connsiteY257" fmla="*/ 214647 h 222819"/>
                <a:gd name="connsiteX258" fmla="*/ 88310 w 186496"/>
                <a:gd name="connsiteY258" fmla="*/ 215215 h 222819"/>
                <a:gd name="connsiteX259" fmla="*/ 88538 w 186496"/>
                <a:gd name="connsiteY259" fmla="*/ 215782 h 222819"/>
                <a:gd name="connsiteX260" fmla="*/ 89446 w 186496"/>
                <a:gd name="connsiteY260" fmla="*/ 216690 h 222819"/>
                <a:gd name="connsiteX261" fmla="*/ 90240 w 186496"/>
                <a:gd name="connsiteY261" fmla="*/ 218052 h 222819"/>
                <a:gd name="connsiteX262" fmla="*/ 90127 w 186496"/>
                <a:gd name="connsiteY262" fmla="*/ 221457 h 222819"/>
                <a:gd name="connsiteX263" fmla="*/ 90240 w 186496"/>
                <a:gd name="connsiteY263" fmla="*/ 222819 h 222819"/>
                <a:gd name="connsiteX264" fmla="*/ 88424 w 186496"/>
                <a:gd name="connsiteY264" fmla="*/ 221344 h 222819"/>
                <a:gd name="connsiteX265" fmla="*/ 84905 w 186496"/>
                <a:gd name="connsiteY265" fmla="*/ 217371 h 222819"/>
                <a:gd name="connsiteX266" fmla="*/ 83203 w 186496"/>
                <a:gd name="connsiteY266" fmla="*/ 216577 h 222819"/>
                <a:gd name="connsiteX267" fmla="*/ 76165 w 186496"/>
                <a:gd name="connsiteY267" fmla="*/ 214193 h 222819"/>
                <a:gd name="connsiteX268" fmla="*/ 74463 w 186496"/>
                <a:gd name="connsiteY268" fmla="*/ 213171 h 222819"/>
                <a:gd name="connsiteX269" fmla="*/ 72079 w 186496"/>
                <a:gd name="connsiteY269" fmla="*/ 212263 h 222819"/>
                <a:gd name="connsiteX270" fmla="*/ 71284 w 186496"/>
                <a:gd name="connsiteY270" fmla="*/ 211695 h 222819"/>
                <a:gd name="connsiteX271" fmla="*/ 70490 w 186496"/>
                <a:gd name="connsiteY271" fmla="*/ 210447 h 222819"/>
                <a:gd name="connsiteX272" fmla="*/ 70490 w 186496"/>
                <a:gd name="connsiteY272" fmla="*/ 209766 h 222819"/>
                <a:gd name="connsiteX273" fmla="*/ 70603 w 186496"/>
                <a:gd name="connsiteY273" fmla="*/ 209085 h 222819"/>
                <a:gd name="connsiteX274" fmla="*/ 70376 w 186496"/>
                <a:gd name="connsiteY274" fmla="*/ 207836 h 222819"/>
                <a:gd name="connsiteX275" fmla="*/ 69922 w 186496"/>
                <a:gd name="connsiteY275" fmla="*/ 207609 h 222819"/>
                <a:gd name="connsiteX276" fmla="*/ 68900 w 186496"/>
                <a:gd name="connsiteY276" fmla="*/ 206701 h 222819"/>
                <a:gd name="connsiteX277" fmla="*/ 68219 w 186496"/>
                <a:gd name="connsiteY277" fmla="*/ 205679 h 222819"/>
                <a:gd name="connsiteX278" fmla="*/ 68674 w 186496"/>
                <a:gd name="connsiteY278" fmla="*/ 205226 h 222819"/>
                <a:gd name="connsiteX279" fmla="*/ 68787 w 186496"/>
                <a:gd name="connsiteY279" fmla="*/ 204658 h 222819"/>
                <a:gd name="connsiteX280" fmla="*/ 68333 w 186496"/>
                <a:gd name="connsiteY280" fmla="*/ 198188 h 222819"/>
                <a:gd name="connsiteX281" fmla="*/ 62884 w 186496"/>
                <a:gd name="connsiteY281" fmla="*/ 193194 h 222819"/>
                <a:gd name="connsiteX282" fmla="*/ 62090 w 186496"/>
                <a:gd name="connsiteY282" fmla="*/ 191264 h 222819"/>
                <a:gd name="connsiteX283" fmla="*/ 62998 w 186496"/>
                <a:gd name="connsiteY283" fmla="*/ 189334 h 222819"/>
                <a:gd name="connsiteX284" fmla="*/ 62317 w 186496"/>
                <a:gd name="connsiteY284" fmla="*/ 188540 h 222819"/>
                <a:gd name="connsiteX285" fmla="*/ 61068 w 186496"/>
                <a:gd name="connsiteY285" fmla="*/ 187972 h 222819"/>
                <a:gd name="connsiteX286" fmla="*/ 59593 w 186496"/>
                <a:gd name="connsiteY286" fmla="*/ 185361 h 222819"/>
                <a:gd name="connsiteX287" fmla="*/ 55847 w 186496"/>
                <a:gd name="connsiteY287" fmla="*/ 185475 h 222819"/>
                <a:gd name="connsiteX288" fmla="*/ 55052 w 186496"/>
                <a:gd name="connsiteY288" fmla="*/ 184113 h 222819"/>
                <a:gd name="connsiteX289" fmla="*/ 54825 w 186496"/>
                <a:gd name="connsiteY289" fmla="*/ 182751 h 222819"/>
                <a:gd name="connsiteX290" fmla="*/ 54371 w 186496"/>
                <a:gd name="connsiteY290" fmla="*/ 182410 h 222819"/>
                <a:gd name="connsiteX291" fmla="*/ 53690 w 186496"/>
                <a:gd name="connsiteY291" fmla="*/ 182410 h 222819"/>
                <a:gd name="connsiteX292" fmla="*/ 53123 w 186496"/>
                <a:gd name="connsiteY292" fmla="*/ 181956 h 222819"/>
                <a:gd name="connsiteX293" fmla="*/ 51761 w 186496"/>
                <a:gd name="connsiteY293" fmla="*/ 179118 h 222819"/>
                <a:gd name="connsiteX294" fmla="*/ 50398 w 186496"/>
                <a:gd name="connsiteY294" fmla="*/ 177643 h 222819"/>
                <a:gd name="connsiteX295" fmla="*/ 46539 w 186496"/>
                <a:gd name="connsiteY295" fmla="*/ 174692 h 222819"/>
                <a:gd name="connsiteX296" fmla="*/ 45404 w 186496"/>
                <a:gd name="connsiteY296" fmla="*/ 172648 h 222819"/>
                <a:gd name="connsiteX297" fmla="*/ 44723 w 186496"/>
                <a:gd name="connsiteY297" fmla="*/ 168335 h 222819"/>
                <a:gd name="connsiteX298" fmla="*/ 43929 w 186496"/>
                <a:gd name="connsiteY298" fmla="*/ 166519 h 222819"/>
                <a:gd name="connsiteX299" fmla="*/ 42566 w 186496"/>
                <a:gd name="connsiteY299" fmla="*/ 165724 h 222819"/>
                <a:gd name="connsiteX300" fmla="*/ 40864 w 186496"/>
                <a:gd name="connsiteY300" fmla="*/ 165724 h 222819"/>
                <a:gd name="connsiteX301" fmla="*/ 39388 w 186496"/>
                <a:gd name="connsiteY301" fmla="*/ 166292 h 222819"/>
                <a:gd name="connsiteX302" fmla="*/ 38707 w 186496"/>
                <a:gd name="connsiteY302" fmla="*/ 167313 h 222819"/>
                <a:gd name="connsiteX303" fmla="*/ 38253 w 186496"/>
                <a:gd name="connsiteY303" fmla="*/ 166746 h 222819"/>
                <a:gd name="connsiteX304" fmla="*/ 37685 w 186496"/>
                <a:gd name="connsiteY304" fmla="*/ 166178 h 222819"/>
                <a:gd name="connsiteX305" fmla="*/ 37458 w 186496"/>
                <a:gd name="connsiteY305" fmla="*/ 165611 h 222819"/>
                <a:gd name="connsiteX306" fmla="*/ 35869 w 186496"/>
                <a:gd name="connsiteY306" fmla="*/ 166519 h 222819"/>
                <a:gd name="connsiteX307" fmla="*/ 35188 w 186496"/>
                <a:gd name="connsiteY307" fmla="*/ 167086 h 222819"/>
                <a:gd name="connsiteX308" fmla="*/ 34734 w 186496"/>
                <a:gd name="connsiteY308" fmla="*/ 167654 h 222819"/>
                <a:gd name="connsiteX309" fmla="*/ 34507 w 186496"/>
                <a:gd name="connsiteY309" fmla="*/ 167881 h 222819"/>
                <a:gd name="connsiteX310" fmla="*/ 33712 w 186496"/>
                <a:gd name="connsiteY310" fmla="*/ 168221 h 222819"/>
                <a:gd name="connsiteX311" fmla="*/ 33031 w 186496"/>
                <a:gd name="connsiteY311" fmla="*/ 167540 h 222819"/>
                <a:gd name="connsiteX312" fmla="*/ 32123 w 186496"/>
                <a:gd name="connsiteY312" fmla="*/ 165724 h 222819"/>
                <a:gd name="connsiteX313" fmla="*/ 28945 w 186496"/>
                <a:gd name="connsiteY313" fmla="*/ 163000 h 222819"/>
                <a:gd name="connsiteX314" fmla="*/ 27469 w 186496"/>
                <a:gd name="connsiteY314" fmla="*/ 161184 h 222819"/>
                <a:gd name="connsiteX315" fmla="*/ 27469 w 186496"/>
                <a:gd name="connsiteY315" fmla="*/ 159368 h 222819"/>
                <a:gd name="connsiteX316" fmla="*/ 26902 w 186496"/>
                <a:gd name="connsiteY316" fmla="*/ 158914 h 222819"/>
                <a:gd name="connsiteX317" fmla="*/ 26107 w 186496"/>
                <a:gd name="connsiteY317" fmla="*/ 157892 h 222819"/>
                <a:gd name="connsiteX318" fmla="*/ 25540 w 186496"/>
                <a:gd name="connsiteY318" fmla="*/ 157438 h 222819"/>
                <a:gd name="connsiteX319" fmla="*/ 25540 w 186496"/>
                <a:gd name="connsiteY319" fmla="*/ 156644 h 222819"/>
                <a:gd name="connsiteX320" fmla="*/ 25767 w 186496"/>
                <a:gd name="connsiteY320" fmla="*/ 154714 h 222819"/>
                <a:gd name="connsiteX321" fmla="*/ 24064 w 186496"/>
                <a:gd name="connsiteY321" fmla="*/ 153125 h 222819"/>
                <a:gd name="connsiteX322" fmla="*/ 22135 w 186496"/>
                <a:gd name="connsiteY322" fmla="*/ 153011 h 222819"/>
                <a:gd name="connsiteX323" fmla="*/ 21567 w 186496"/>
                <a:gd name="connsiteY323" fmla="*/ 155622 h 222819"/>
                <a:gd name="connsiteX324" fmla="*/ 20886 w 186496"/>
                <a:gd name="connsiteY324" fmla="*/ 155622 h 222819"/>
                <a:gd name="connsiteX325" fmla="*/ 20091 w 186496"/>
                <a:gd name="connsiteY325" fmla="*/ 155054 h 222819"/>
                <a:gd name="connsiteX326" fmla="*/ 17935 w 186496"/>
                <a:gd name="connsiteY326" fmla="*/ 155395 h 222819"/>
                <a:gd name="connsiteX327" fmla="*/ 17481 w 186496"/>
                <a:gd name="connsiteY327" fmla="*/ 155168 h 222819"/>
                <a:gd name="connsiteX328" fmla="*/ 17026 w 186496"/>
                <a:gd name="connsiteY328" fmla="*/ 154373 h 222819"/>
                <a:gd name="connsiteX329" fmla="*/ 15892 w 186496"/>
                <a:gd name="connsiteY329" fmla="*/ 153465 h 222819"/>
                <a:gd name="connsiteX330" fmla="*/ 14529 w 186496"/>
                <a:gd name="connsiteY330" fmla="*/ 152671 h 222819"/>
                <a:gd name="connsiteX331" fmla="*/ 13508 w 186496"/>
                <a:gd name="connsiteY331" fmla="*/ 152216 h 222819"/>
                <a:gd name="connsiteX332" fmla="*/ 13735 w 186496"/>
                <a:gd name="connsiteY332" fmla="*/ 151762 h 222819"/>
                <a:gd name="connsiteX333" fmla="*/ 13735 w 186496"/>
                <a:gd name="connsiteY333" fmla="*/ 151649 h 222819"/>
                <a:gd name="connsiteX334" fmla="*/ 13848 w 186496"/>
                <a:gd name="connsiteY334" fmla="*/ 151535 h 222819"/>
                <a:gd name="connsiteX335" fmla="*/ 14189 w 186496"/>
                <a:gd name="connsiteY335" fmla="*/ 151309 h 222819"/>
                <a:gd name="connsiteX336" fmla="*/ 11805 w 186496"/>
                <a:gd name="connsiteY336" fmla="*/ 149606 h 222819"/>
                <a:gd name="connsiteX337" fmla="*/ 11010 w 186496"/>
                <a:gd name="connsiteY337" fmla="*/ 148357 h 222819"/>
                <a:gd name="connsiteX338" fmla="*/ 11465 w 186496"/>
                <a:gd name="connsiteY338" fmla="*/ 146882 h 222819"/>
                <a:gd name="connsiteX339" fmla="*/ 12713 w 186496"/>
                <a:gd name="connsiteY339" fmla="*/ 146427 h 222819"/>
                <a:gd name="connsiteX340" fmla="*/ 20659 w 186496"/>
                <a:gd name="connsiteY340" fmla="*/ 149038 h 222819"/>
                <a:gd name="connsiteX341" fmla="*/ 21794 w 186496"/>
                <a:gd name="connsiteY341" fmla="*/ 149379 h 222819"/>
                <a:gd name="connsiteX342" fmla="*/ 24632 w 186496"/>
                <a:gd name="connsiteY342" fmla="*/ 150854 h 222819"/>
                <a:gd name="connsiteX343" fmla="*/ 26107 w 186496"/>
                <a:gd name="connsiteY343" fmla="*/ 152330 h 222819"/>
                <a:gd name="connsiteX344" fmla="*/ 26902 w 186496"/>
                <a:gd name="connsiteY344" fmla="*/ 150287 h 222819"/>
                <a:gd name="connsiteX345" fmla="*/ 26788 w 186496"/>
                <a:gd name="connsiteY345" fmla="*/ 148698 h 222819"/>
                <a:gd name="connsiteX346" fmla="*/ 24632 w 186496"/>
                <a:gd name="connsiteY346" fmla="*/ 143703 h 222819"/>
                <a:gd name="connsiteX347" fmla="*/ 24518 w 186496"/>
                <a:gd name="connsiteY347" fmla="*/ 142455 h 222819"/>
                <a:gd name="connsiteX348" fmla="*/ 24859 w 186496"/>
                <a:gd name="connsiteY348" fmla="*/ 140525 h 222819"/>
                <a:gd name="connsiteX349" fmla="*/ 21680 w 186496"/>
                <a:gd name="connsiteY349" fmla="*/ 144612 h 222819"/>
                <a:gd name="connsiteX350" fmla="*/ 17254 w 186496"/>
                <a:gd name="connsiteY350" fmla="*/ 145406 h 222819"/>
                <a:gd name="connsiteX351" fmla="*/ 6924 w 186496"/>
                <a:gd name="connsiteY351" fmla="*/ 144044 h 222819"/>
                <a:gd name="connsiteX352" fmla="*/ 6924 w 186496"/>
                <a:gd name="connsiteY352" fmla="*/ 145065 h 222819"/>
                <a:gd name="connsiteX353" fmla="*/ 8740 w 186496"/>
                <a:gd name="connsiteY353" fmla="*/ 146427 h 222819"/>
                <a:gd name="connsiteX354" fmla="*/ 7946 w 186496"/>
                <a:gd name="connsiteY354" fmla="*/ 150173 h 222819"/>
                <a:gd name="connsiteX355" fmla="*/ 9535 w 186496"/>
                <a:gd name="connsiteY355" fmla="*/ 151309 h 222819"/>
                <a:gd name="connsiteX356" fmla="*/ 7605 w 186496"/>
                <a:gd name="connsiteY356" fmla="*/ 150628 h 222819"/>
                <a:gd name="connsiteX357" fmla="*/ 6243 w 186496"/>
                <a:gd name="connsiteY357" fmla="*/ 149606 h 22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</a:cxnLst>
              <a:rect l="l" t="t" r="r" b="b"/>
              <a:pathLst>
                <a:path w="186496" h="222819">
                  <a:moveTo>
                    <a:pt x="6243" y="149606"/>
                  </a:moveTo>
                  <a:lnTo>
                    <a:pt x="6357" y="147676"/>
                  </a:lnTo>
                  <a:lnTo>
                    <a:pt x="5903" y="146200"/>
                  </a:lnTo>
                  <a:lnTo>
                    <a:pt x="4200" y="145179"/>
                  </a:lnTo>
                  <a:lnTo>
                    <a:pt x="3405" y="144725"/>
                  </a:lnTo>
                  <a:lnTo>
                    <a:pt x="2157" y="143249"/>
                  </a:lnTo>
                  <a:lnTo>
                    <a:pt x="1135" y="141547"/>
                  </a:lnTo>
                  <a:lnTo>
                    <a:pt x="454" y="139503"/>
                  </a:lnTo>
                  <a:lnTo>
                    <a:pt x="341" y="137233"/>
                  </a:lnTo>
                  <a:lnTo>
                    <a:pt x="908" y="133033"/>
                  </a:lnTo>
                  <a:lnTo>
                    <a:pt x="454" y="130877"/>
                  </a:lnTo>
                  <a:lnTo>
                    <a:pt x="1476" y="129969"/>
                  </a:lnTo>
                  <a:lnTo>
                    <a:pt x="2611" y="129515"/>
                  </a:lnTo>
                  <a:lnTo>
                    <a:pt x="3746" y="129628"/>
                  </a:lnTo>
                  <a:lnTo>
                    <a:pt x="4881" y="130309"/>
                  </a:lnTo>
                  <a:lnTo>
                    <a:pt x="5903" y="130196"/>
                  </a:lnTo>
                  <a:lnTo>
                    <a:pt x="6243" y="129401"/>
                  </a:lnTo>
                  <a:lnTo>
                    <a:pt x="6016" y="128266"/>
                  </a:lnTo>
                  <a:lnTo>
                    <a:pt x="5335" y="126904"/>
                  </a:lnTo>
                  <a:lnTo>
                    <a:pt x="7265" y="125769"/>
                  </a:lnTo>
                  <a:lnTo>
                    <a:pt x="8286" y="125201"/>
                  </a:lnTo>
                  <a:lnTo>
                    <a:pt x="10329" y="123158"/>
                  </a:lnTo>
                  <a:lnTo>
                    <a:pt x="10784" y="122136"/>
                  </a:lnTo>
                  <a:lnTo>
                    <a:pt x="11465" y="120547"/>
                  </a:lnTo>
                  <a:lnTo>
                    <a:pt x="11465" y="116688"/>
                  </a:lnTo>
                  <a:lnTo>
                    <a:pt x="10443" y="113056"/>
                  </a:lnTo>
                  <a:lnTo>
                    <a:pt x="8740" y="110899"/>
                  </a:lnTo>
                  <a:lnTo>
                    <a:pt x="6811" y="108856"/>
                  </a:lnTo>
                  <a:lnTo>
                    <a:pt x="3405" y="103407"/>
                  </a:lnTo>
                  <a:lnTo>
                    <a:pt x="2043" y="100229"/>
                  </a:lnTo>
                  <a:lnTo>
                    <a:pt x="1135" y="97051"/>
                  </a:lnTo>
                  <a:lnTo>
                    <a:pt x="1022" y="94781"/>
                  </a:lnTo>
                  <a:lnTo>
                    <a:pt x="1930" y="93305"/>
                  </a:lnTo>
                  <a:lnTo>
                    <a:pt x="3178" y="92397"/>
                  </a:lnTo>
                  <a:lnTo>
                    <a:pt x="3860" y="91148"/>
                  </a:lnTo>
                  <a:lnTo>
                    <a:pt x="3292" y="88651"/>
                  </a:lnTo>
                  <a:lnTo>
                    <a:pt x="1022" y="83997"/>
                  </a:lnTo>
                  <a:lnTo>
                    <a:pt x="0" y="81387"/>
                  </a:lnTo>
                  <a:lnTo>
                    <a:pt x="0" y="79116"/>
                  </a:lnTo>
                  <a:lnTo>
                    <a:pt x="1816" y="73895"/>
                  </a:lnTo>
                  <a:lnTo>
                    <a:pt x="4768" y="71057"/>
                  </a:lnTo>
                  <a:lnTo>
                    <a:pt x="10216" y="69808"/>
                  </a:lnTo>
                  <a:lnTo>
                    <a:pt x="16005" y="69695"/>
                  </a:lnTo>
                  <a:lnTo>
                    <a:pt x="19978" y="70262"/>
                  </a:lnTo>
                  <a:lnTo>
                    <a:pt x="18275" y="60160"/>
                  </a:lnTo>
                  <a:lnTo>
                    <a:pt x="18275" y="56755"/>
                  </a:lnTo>
                  <a:lnTo>
                    <a:pt x="18275" y="56528"/>
                  </a:lnTo>
                  <a:lnTo>
                    <a:pt x="19070" y="52555"/>
                  </a:lnTo>
                  <a:lnTo>
                    <a:pt x="20659" y="49150"/>
                  </a:lnTo>
                  <a:lnTo>
                    <a:pt x="24859" y="43247"/>
                  </a:lnTo>
                  <a:lnTo>
                    <a:pt x="22475" y="42112"/>
                  </a:lnTo>
                  <a:lnTo>
                    <a:pt x="23951" y="39956"/>
                  </a:lnTo>
                  <a:lnTo>
                    <a:pt x="36323" y="30875"/>
                  </a:lnTo>
                  <a:lnTo>
                    <a:pt x="38934" y="30080"/>
                  </a:lnTo>
                  <a:lnTo>
                    <a:pt x="38594" y="29513"/>
                  </a:lnTo>
                  <a:lnTo>
                    <a:pt x="38026" y="28264"/>
                  </a:lnTo>
                  <a:lnTo>
                    <a:pt x="37685" y="27696"/>
                  </a:lnTo>
                  <a:lnTo>
                    <a:pt x="39501" y="26788"/>
                  </a:lnTo>
                  <a:lnTo>
                    <a:pt x="45291" y="26221"/>
                  </a:lnTo>
                  <a:lnTo>
                    <a:pt x="47674" y="26902"/>
                  </a:lnTo>
                  <a:lnTo>
                    <a:pt x="50285" y="28718"/>
                  </a:lnTo>
                  <a:lnTo>
                    <a:pt x="50966" y="29626"/>
                  </a:lnTo>
                  <a:lnTo>
                    <a:pt x="51079" y="30534"/>
                  </a:lnTo>
                  <a:lnTo>
                    <a:pt x="50966" y="31442"/>
                  </a:lnTo>
                  <a:lnTo>
                    <a:pt x="51193" y="32577"/>
                  </a:lnTo>
                  <a:lnTo>
                    <a:pt x="52101" y="34053"/>
                  </a:lnTo>
                  <a:lnTo>
                    <a:pt x="54031" y="36664"/>
                  </a:lnTo>
                  <a:lnTo>
                    <a:pt x="54031" y="36777"/>
                  </a:lnTo>
                  <a:lnTo>
                    <a:pt x="54371" y="37458"/>
                  </a:lnTo>
                  <a:lnTo>
                    <a:pt x="55393" y="36550"/>
                  </a:lnTo>
                  <a:lnTo>
                    <a:pt x="56187" y="35415"/>
                  </a:lnTo>
                  <a:lnTo>
                    <a:pt x="56755" y="34280"/>
                  </a:lnTo>
                  <a:lnTo>
                    <a:pt x="57323" y="33599"/>
                  </a:lnTo>
                  <a:lnTo>
                    <a:pt x="57549" y="33259"/>
                  </a:lnTo>
                  <a:lnTo>
                    <a:pt x="58685" y="32691"/>
                  </a:lnTo>
                  <a:lnTo>
                    <a:pt x="61182" y="32577"/>
                  </a:lnTo>
                  <a:lnTo>
                    <a:pt x="61863" y="32010"/>
                  </a:lnTo>
                  <a:lnTo>
                    <a:pt x="58912" y="26448"/>
                  </a:lnTo>
                  <a:lnTo>
                    <a:pt x="56074" y="18389"/>
                  </a:lnTo>
                  <a:lnTo>
                    <a:pt x="52669" y="13962"/>
                  </a:lnTo>
                  <a:lnTo>
                    <a:pt x="51988" y="13508"/>
                  </a:lnTo>
                  <a:lnTo>
                    <a:pt x="49831" y="14075"/>
                  </a:lnTo>
                  <a:lnTo>
                    <a:pt x="49831" y="13394"/>
                  </a:lnTo>
                  <a:lnTo>
                    <a:pt x="50285" y="12259"/>
                  </a:lnTo>
                  <a:lnTo>
                    <a:pt x="50285" y="11351"/>
                  </a:lnTo>
                  <a:lnTo>
                    <a:pt x="49036" y="9308"/>
                  </a:lnTo>
                  <a:lnTo>
                    <a:pt x="48355" y="8854"/>
                  </a:lnTo>
                  <a:lnTo>
                    <a:pt x="46880" y="8400"/>
                  </a:lnTo>
                  <a:lnTo>
                    <a:pt x="45972" y="7719"/>
                  </a:lnTo>
                  <a:lnTo>
                    <a:pt x="45972" y="6584"/>
                  </a:lnTo>
                  <a:lnTo>
                    <a:pt x="46539" y="5449"/>
                  </a:lnTo>
                  <a:lnTo>
                    <a:pt x="47447" y="4768"/>
                  </a:lnTo>
                  <a:lnTo>
                    <a:pt x="49263" y="3859"/>
                  </a:lnTo>
                  <a:lnTo>
                    <a:pt x="51533" y="1249"/>
                  </a:lnTo>
                  <a:lnTo>
                    <a:pt x="53009" y="227"/>
                  </a:lnTo>
                  <a:lnTo>
                    <a:pt x="55166" y="0"/>
                  </a:lnTo>
                  <a:lnTo>
                    <a:pt x="56528" y="1362"/>
                  </a:lnTo>
                  <a:lnTo>
                    <a:pt x="57549" y="3292"/>
                  </a:lnTo>
                  <a:lnTo>
                    <a:pt x="58798" y="4881"/>
                  </a:lnTo>
                  <a:lnTo>
                    <a:pt x="60387" y="5449"/>
                  </a:lnTo>
                  <a:lnTo>
                    <a:pt x="62430" y="5335"/>
                  </a:lnTo>
                  <a:lnTo>
                    <a:pt x="64360" y="4540"/>
                  </a:lnTo>
                  <a:lnTo>
                    <a:pt x="66971" y="1476"/>
                  </a:lnTo>
                  <a:lnTo>
                    <a:pt x="69355" y="1135"/>
                  </a:lnTo>
                  <a:lnTo>
                    <a:pt x="74009" y="1816"/>
                  </a:lnTo>
                  <a:lnTo>
                    <a:pt x="72079" y="4881"/>
                  </a:lnTo>
                  <a:lnTo>
                    <a:pt x="72192" y="8740"/>
                  </a:lnTo>
                  <a:lnTo>
                    <a:pt x="73781" y="12259"/>
                  </a:lnTo>
                  <a:lnTo>
                    <a:pt x="76278" y="14416"/>
                  </a:lnTo>
                  <a:lnTo>
                    <a:pt x="89559" y="20432"/>
                  </a:lnTo>
                  <a:lnTo>
                    <a:pt x="91148" y="21567"/>
                  </a:lnTo>
                  <a:lnTo>
                    <a:pt x="95235" y="27696"/>
                  </a:lnTo>
                  <a:lnTo>
                    <a:pt x="100910" y="33712"/>
                  </a:lnTo>
                  <a:lnTo>
                    <a:pt x="102045" y="35415"/>
                  </a:lnTo>
                  <a:lnTo>
                    <a:pt x="103748" y="39161"/>
                  </a:lnTo>
                  <a:lnTo>
                    <a:pt x="104770" y="40637"/>
                  </a:lnTo>
                  <a:lnTo>
                    <a:pt x="108175" y="43474"/>
                  </a:lnTo>
                  <a:lnTo>
                    <a:pt x="108402" y="43701"/>
                  </a:lnTo>
                  <a:lnTo>
                    <a:pt x="111353" y="47674"/>
                  </a:lnTo>
                  <a:lnTo>
                    <a:pt x="113056" y="49263"/>
                  </a:lnTo>
                  <a:lnTo>
                    <a:pt x="115099" y="50285"/>
                  </a:lnTo>
                  <a:lnTo>
                    <a:pt x="119412" y="51533"/>
                  </a:lnTo>
                  <a:lnTo>
                    <a:pt x="121455" y="51760"/>
                  </a:lnTo>
                  <a:lnTo>
                    <a:pt x="122704" y="51307"/>
                  </a:lnTo>
                  <a:lnTo>
                    <a:pt x="123499" y="50512"/>
                  </a:lnTo>
                  <a:lnTo>
                    <a:pt x="124293" y="50626"/>
                  </a:lnTo>
                  <a:lnTo>
                    <a:pt x="127131" y="55847"/>
                  </a:lnTo>
                  <a:lnTo>
                    <a:pt x="128947" y="58231"/>
                  </a:lnTo>
                  <a:lnTo>
                    <a:pt x="130990" y="59820"/>
                  </a:lnTo>
                  <a:lnTo>
                    <a:pt x="133261" y="60728"/>
                  </a:lnTo>
                  <a:lnTo>
                    <a:pt x="136439" y="60955"/>
                  </a:lnTo>
                  <a:lnTo>
                    <a:pt x="139731" y="60728"/>
                  </a:lnTo>
                  <a:lnTo>
                    <a:pt x="140866" y="60047"/>
                  </a:lnTo>
                  <a:lnTo>
                    <a:pt x="143136" y="57663"/>
                  </a:lnTo>
                  <a:lnTo>
                    <a:pt x="144044" y="57209"/>
                  </a:lnTo>
                  <a:lnTo>
                    <a:pt x="145293" y="57663"/>
                  </a:lnTo>
                  <a:lnTo>
                    <a:pt x="145974" y="58685"/>
                  </a:lnTo>
                  <a:lnTo>
                    <a:pt x="146541" y="60047"/>
                  </a:lnTo>
                  <a:lnTo>
                    <a:pt x="147222" y="61295"/>
                  </a:lnTo>
                  <a:lnTo>
                    <a:pt x="148130" y="62317"/>
                  </a:lnTo>
                  <a:lnTo>
                    <a:pt x="153919" y="66403"/>
                  </a:lnTo>
                  <a:lnTo>
                    <a:pt x="157211" y="69695"/>
                  </a:lnTo>
                  <a:lnTo>
                    <a:pt x="157438" y="69922"/>
                  </a:lnTo>
                  <a:lnTo>
                    <a:pt x="163341" y="75711"/>
                  </a:lnTo>
                  <a:lnTo>
                    <a:pt x="164589" y="76165"/>
                  </a:lnTo>
                  <a:lnTo>
                    <a:pt x="165724" y="76506"/>
                  </a:lnTo>
                  <a:lnTo>
                    <a:pt x="170946" y="77073"/>
                  </a:lnTo>
                  <a:lnTo>
                    <a:pt x="173670" y="78322"/>
                  </a:lnTo>
                  <a:lnTo>
                    <a:pt x="178778" y="81954"/>
                  </a:lnTo>
                  <a:lnTo>
                    <a:pt x="184794" y="85019"/>
                  </a:lnTo>
                  <a:lnTo>
                    <a:pt x="186383" y="87176"/>
                  </a:lnTo>
                  <a:lnTo>
                    <a:pt x="186497" y="90467"/>
                  </a:lnTo>
                  <a:lnTo>
                    <a:pt x="185588" y="95575"/>
                  </a:lnTo>
                  <a:lnTo>
                    <a:pt x="177756" y="96937"/>
                  </a:lnTo>
                  <a:lnTo>
                    <a:pt x="174010" y="98299"/>
                  </a:lnTo>
                  <a:lnTo>
                    <a:pt x="173216" y="98867"/>
                  </a:lnTo>
                  <a:lnTo>
                    <a:pt x="172421" y="100342"/>
                  </a:lnTo>
                  <a:lnTo>
                    <a:pt x="172308" y="101591"/>
                  </a:lnTo>
                  <a:lnTo>
                    <a:pt x="172421" y="102840"/>
                  </a:lnTo>
                  <a:lnTo>
                    <a:pt x="172308" y="104088"/>
                  </a:lnTo>
                  <a:lnTo>
                    <a:pt x="169924" y="106813"/>
                  </a:lnTo>
                  <a:lnTo>
                    <a:pt x="166632" y="105791"/>
                  </a:lnTo>
                  <a:lnTo>
                    <a:pt x="163000" y="103634"/>
                  </a:lnTo>
                  <a:lnTo>
                    <a:pt x="159481" y="102726"/>
                  </a:lnTo>
                  <a:lnTo>
                    <a:pt x="158346" y="103294"/>
                  </a:lnTo>
                  <a:lnTo>
                    <a:pt x="157438" y="103975"/>
                  </a:lnTo>
                  <a:lnTo>
                    <a:pt x="155395" y="105564"/>
                  </a:lnTo>
                  <a:lnTo>
                    <a:pt x="154600" y="106699"/>
                  </a:lnTo>
                  <a:lnTo>
                    <a:pt x="154373" y="109310"/>
                  </a:lnTo>
                  <a:lnTo>
                    <a:pt x="155508" y="111353"/>
                  </a:lnTo>
                  <a:lnTo>
                    <a:pt x="155622" y="111467"/>
                  </a:lnTo>
                  <a:lnTo>
                    <a:pt x="161184" y="116802"/>
                  </a:lnTo>
                  <a:lnTo>
                    <a:pt x="161978" y="118164"/>
                  </a:lnTo>
                  <a:lnTo>
                    <a:pt x="162205" y="118618"/>
                  </a:lnTo>
                  <a:lnTo>
                    <a:pt x="160957" y="122023"/>
                  </a:lnTo>
                  <a:lnTo>
                    <a:pt x="159822" y="124180"/>
                  </a:lnTo>
                  <a:lnTo>
                    <a:pt x="159481" y="125201"/>
                  </a:lnTo>
                  <a:lnTo>
                    <a:pt x="159481" y="127358"/>
                  </a:lnTo>
                  <a:lnTo>
                    <a:pt x="159708" y="129174"/>
                  </a:lnTo>
                  <a:lnTo>
                    <a:pt x="159595" y="130877"/>
                  </a:lnTo>
                  <a:lnTo>
                    <a:pt x="158460" y="132580"/>
                  </a:lnTo>
                  <a:lnTo>
                    <a:pt x="155962" y="131104"/>
                  </a:lnTo>
                  <a:lnTo>
                    <a:pt x="153919" y="132580"/>
                  </a:lnTo>
                  <a:lnTo>
                    <a:pt x="150400" y="137233"/>
                  </a:lnTo>
                  <a:lnTo>
                    <a:pt x="147903" y="137914"/>
                  </a:lnTo>
                  <a:lnTo>
                    <a:pt x="143136" y="137801"/>
                  </a:lnTo>
                  <a:lnTo>
                    <a:pt x="140752" y="139503"/>
                  </a:lnTo>
                  <a:lnTo>
                    <a:pt x="140752" y="139503"/>
                  </a:lnTo>
                  <a:lnTo>
                    <a:pt x="139844" y="140411"/>
                  </a:lnTo>
                  <a:lnTo>
                    <a:pt x="136212" y="142568"/>
                  </a:lnTo>
                  <a:lnTo>
                    <a:pt x="135531" y="142795"/>
                  </a:lnTo>
                  <a:lnTo>
                    <a:pt x="134623" y="143136"/>
                  </a:lnTo>
                  <a:lnTo>
                    <a:pt x="132806" y="142909"/>
                  </a:lnTo>
                  <a:lnTo>
                    <a:pt x="131217" y="142114"/>
                  </a:lnTo>
                  <a:lnTo>
                    <a:pt x="128039" y="139617"/>
                  </a:lnTo>
                  <a:lnTo>
                    <a:pt x="126336" y="135531"/>
                  </a:lnTo>
                  <a:lnTo>
                    <a:pt x="125996" y="134282"/>
                  </a:lnTo>
                  <a:lnTo>
                    <a:pt x="125883" y="133374"/>
                  </a:lnTo>
                  <a:lnTo>
                    <a:pt x="126109" y="131444"/>
                  </a:lnTo>
                  <a:lnTo>
                    <a:pt x="126336" y="130536"/>
                  </a:lnTo>
                  <a:lnTo>
                    <a:pt x="127017" y="128947"/>
                  </a:lnTo>
                  <a:lnTo>
                    <a:pt x="127471" y="128266"/>
                  </a:lnTo>
                  <a:lnTo>
                    <a:pt x="127585" y="128379"/>
                  </a:lnTo>
                  <a:lnTo>
                    <a:pt x="127471" y="127017"/>
                  </a:lnTo>
                  <a:lnTo>
                    <a:pt x="127358" y="125655"/>
                  </a:lnTo>
                  <a:lnTo>
                    <a:pt x="126564" y="122250"/>
                  </a:lnTo>
                  <a:lnTo>
                    <a:pt x="125088" y="119412"/>
                  </a:lnTo>
                  <a:lnTo>
                    <a:pt x="122818" y="118277"/>
                  </a:lnTo>
                  <a:lnTo>
                    <a:pt x="120548" y="119299"/>
                  </a:lnTo>
                  <a:lnTo>
                    <a:pt x="118845" y="120888"/>
                  </a:lnTo>
                  <a:lnTo>
                    <a:pt x="117823" y="121796"/>
                  </a:lnTo>
                  <a:lnTo>
                    <a:pt x="115326" y="124747"/>
                  </a:lnTo>
                  <a:lnTo>
                    <a:pt x="113737" y="127358"/>
                  </a:lnTo>
                  <a:lnTo>
                    <a:pt x="113169" y="129174"/>
                  </a:lnTo>
                  <a:lnTo>
                    <a:pt x="112602" y="132580"/>
                  </a:lnTo>
                  <a:lnTo>
                    <a:pt x="112034" y="134168"/>
                  </a:lnTo>
                  <a:lnTo>
                    <a:pt x="110786" y="135531"/>
                  </a:lnTo>
                  <a:lnTo>
                    <a:pt x="109423" y="136325"/>
                  </a:lnTo>
                  <a:lnTo>
                    <a:pt x="108288" y="137347"/>
                  </a:lnTo>
                  <a:lnTo>
                    <a:pt x="107721" y="139277"/>
                  </a:lnTo>
                  <a:lnTo>
                    <a:pt x="107721" y="139277"/>
                  </a:lnTo>
                  <a:lnTo>
                    <a:pt x="106586" y="141660"/>
                  </a:lnTo>
                  <a:lnTo>
                    <a:pt x="105224" y="143817"/>
                  </a:lnTo>
                  <a:lnTo>
                    <a:pt x="103634" y="145633"/>
                  </a:lnTo>
                  <a:lnTo>
                    <a:pt x="101705" y="146882"/>
                  </a:lnTo>
                  <a:lnTo>
                    <a:pt x="100456" y="149038"/>
                  </a:lnTo>
                  <a:lnTo>
                    <a:pt x="95462" y="154827"/>
                  </a:lnTo>
                  <a:lnTo>
                    <a:pt x="95008" y="155622"/>
                  </a:lnTo>
                  <a:lnTo>
                    <a:pt x="94100" y="157778"/>
                  </a:lnTo>
                  <a:lnTo>
                    <a:pt x="93873" y="158687"/>
                  </a:lnTo>
                  <a:lnTo>
                    <a:pt x="93986" y="160503"/>
                  </a:lnTo>
                  <a:lnTo>
                    <a:pt x="93873" y="161184"/>
                  </a:lnTo>
                  <a:lnTo>
                    <a:pt x="84565" y="175599"/>
                  </a:lnTo>
                  <a:lnTo>
                    <a:pt x="81727" y="178664"/>
                  </a:lnTo>
                  <a:lnTo>
                    <a:pt x="81500" y="180026"/>
                  </a:lnTo>
                  <a:lnTo>
                    <a:pt x="82408" y="182070"/>
                  </a:lnTo>
                  <a:lnTo>
                    <a:pt x="82408" y="182070"/>
                  </a:lnTo>
                  <a:lnTo>
                    <a:pt x="83884" y="183772"/>
                  </a:lnTo>
                  <a:lnTo>
                    <a:pt x="89446" y="187859"/>
                  </a:lnTo>
                  <a:lnTo>
                    <a:pt x="90921" y="189675"/>
                  </a:lnTo>
                  <a:lnTo>
                    <a:pt x="91148" y="190015"/>
                  </a:lnTo>
                  <a:lnTo>
                    <a:pt x="91375" y="191264"/>
                  </a:lnTo>
                  <a:lnTo>
                    <a:pt x="89559" y="195123"/>
                  </a:lnTo>
                  <a:lnTo>
                    <a:pt x="89105" y="197393"/>
                  </a:lnTo>
                  <a:lnTo>
                    <a:pt x="88992" y="200004"/>
                  </a:lnTo>
                  <a:lnTo>
                    <a:pt x="89332" y="202501"/>
                  </a:lnTo>
                  <a:lnTo>
                    <a:pt x="90240" y="204431"/>
                  </a:lnTo>
                  <a:lnTo>
                    <a:pt x="90240" y="204431"/>
                  </a:lnTo>
                  <a:lnTo>
                    <a:pt x="90921" y="205339"/>
                  </a:lnTo>
                  <a:lnTo>
                    <a:pt x="90354" y="207496"/>
                  </a:lnTo>
                  <a:lnTo>
                    <a:pt x="89786" y="207950"/>
                  </a:lnTo>
                  <a:lnTo>
                    <a:pt x="88992" y="208063"/>
                  </a:lnTo>
                  <a:lnTo>
                    <a:pt x="88538" y="208517"/>
                  </a:lnTo>
                  <a:lnTo>
                    <a:pt x="89105" y="211469"/>
                  </a:lnTo>
                  <a:lnTo>
                    <a:pt x="88878" y="212377"/>
                  </a:lnTo>
                  <a:lnTo>
                    <a:pt x="88538" y="213058"/>
                  </a:lnTo>
                  <a:lnTo>
                    <a:pt x="88424" y="213739"/>
                  </a:lnTo>
                  <a:lnTo>
                    <a:pt x="88424" y="214647"/>
                  </a:lnTo>
                  <a:lnTo>
                    <a:pt x="88310" y="215215"/>
                  </a:lnTo>
                  <a:lnTo>
                    <a:pt x="88538" y="215782"/>
                  </a:lnTo>
                  <a:lnTo>
                    <a:pt x="89446" y="216690"/>
                  </a:lnTo>
                  <a:lnTo>
                    <a:pt x="90240" y="218052"/>
                  </a:lnTo>
                  <a:lnTo>
                    <a:pt x="90127" y="221457"/>
                  </a:lnTo>
                  <a:lnTo>
                    <a:pt x="90240" y="222819"/>
                  </a:lnTo>
                  <a:lnTo>
                    <a:pt x="88424" y="221344"/>
                  </a:lnTo>
                  <a:lnTo>
                    <a:pt x="84905" y="217371"/>
                  </a:lnTo>
                  <a:lnTo>
                    <a:pt x="83203" y="216577"/>
                  </a:lnTo>
                  <a:lnTo>
                    <a:pt x="76165" y="214193"/>
                  </a:lnTo>
                  <a:lnTo>
                    <a:pt x="74463" y="213171"/>
                  </a:lnTo>
                  <a:lnTo>
                    <a:pt x="72079" y="212263"/>
                  </a:lnTo>
                  <a:lnTo>
                    <a:pt x="71284" y="211695"/>
                  </a:lnTo>
                  <a:lnTo>
                    <a:pt x="70490" y="210447"/>
                  </a:lnTo>
                  <a:lnTo>
                    <a:pt x="70490" y="209766"/>
                  </a:lnTo>
                  <a:lnTo>
                    <a:pt x="70603" y="209085"/>
                  </a:lnTo>
                  <a:lnTo>
                    <a:pt x="70376" y="207836"/>
                  </a:lnTo>
                  <a:lnTo>
                    <a:pt x="69922" y="207609"/>
                  </a:lnTo>
                  <a:lnTo>
                    <a:pt x="68900" y="206701"/>
                  </a:lnTo>
                  <a:lnTo>
                    <a:pt x="68219" y="205679"/>
                  </a:lnTo>
                  <a:lnTo>
                    <a:pt x="68674" y="205226"/>
                  </a:lnTo>
                  <a:lnTo>
                    <a:pt x="68787" y="204658"/>
                  </a:lnTo>
                  <a:lnTo>
                    <a:pt x="68333" y="198188"/>
                  </a:lnTo>
                  <a:lnTo>
                    <a:pt x="62884" y="193194"/>
                  </a:lnTo>
                  <a:lnTo>
                    <a:pt x="62090" y="191264"/>
                  </a:lnTo>
                  <a:lnTo>
                    <a:pt x="62998" y="189334"/>
                  </a:lnTo>
                  <a:lnTo>
                    <a:pt x="62317" y="188540"/>
                  </a:lnTo>
                  <a:lnTo>
                    <a:pt x="61068" y="187972"/>
                  </a:lnTo>
                  <a:lnTo>
                    <a:pt x="59593" y="185361"/>
                  </a:lnTo>
                  <a:lnTo>
                    <a:pt x="55847" y="185475"/>
                  </a:lnTo>
                  <a:lnTo>
                    <a:pt x="55052" y="184113"/>
                  </a:lnTo>
                  <a:lnTo>
                    <a:pt x="54825" y="182751"/>
                  </a:lnTo>
                  <a:lnTo>
                    <a:pt x="54371" y="182410"/>
                  </a:lnTo>
                  <a:lnTo>
                    <a:pt x="53690" y="182410"/>
                  </a:lnTo>
                  <a:lnTo>
                    <a:pt x="53123" y="181956"/>
                  </a:lnTo>
                  <a:lnTo>
                    <a:pt x="51761" y="179118"/>
                  </a:lnTo>
                  <a:lnTo>
                    <a:pt x="50398" y="177643"/>
                  </a:lnTo>
                  <a:lnTo>
                    <a:pt x="46539" y="174692"/>
                  </a:lnTo>
                  <a:lnTo>
                    <a:pt x="45404" y="172648"/>
                  </a:lnTo>
                  <a:lnTo>
                    <a:pt x="44723" y="168335"/>
                  </a:lnTo>
                  <a:lnTo>
                    <a:pt x="43929" y="166519"/>
                  </a:lnTo>
                  <a:lnTo>
                    <a:pt x="42566" y="165724"/>
                  </a:lnTo>
                  <a:lnTo>
                    <a:pt x="40864" y="165724"/>
                  </a:lnTo>
                  <a:lnTo>
                    <a:pt x="39388" y="166292"/>
                  </a:lnTo>
                  <a:lnTo>
                    <a:pt x="38707" y="167313"/>
                  </a:lnTo>
                  <a:lnTo>
                    <a:pt x="38253" y="166746"/>
                  </a:lnTo>
                  <a:lnTo>
                    <a:pt x="37685" y="166178"/>
                  </a:lnTo>
                  <a:lnTo>
                    <a:pt x="37458" y="165611"/>
                  </a:lnTo>
                  <a:lnTo>
                    <a:pt x="35869" y="166519"/>
                  </a:lnTo>
                  <a:lnTo>
                    <a:pt x="35188" y="167086"/>
                  </a:lnTo>
                  <a:lnTo>
                    <a:pt x="34734" y="167654"/>
                  </a:lnTo>
                  <a:lnTo>
                    <a:pt x="34507" y="167881"/>
                  </a:lnTo>
                  <a:lnTo>
                    <a:pt x="33712" y="168221"/>
                  </a:lnTo>
                  <a:lnTo>
                    <a:pt x="33031" y="167540"/>
                  </a:lnTo>
                  <a:lnTo>
                    <a:pt x="32123" y="165724"/>
                  </a:lnTo>
                  <a:lnTo>
                    <a:pt x="28945" y="163000"/>
                  </a:lnTo>
                  <a:lnTo>
                    <a:pt x="27469" y="161184"/>
                  </a:lnTo>
                  <a:lnTo>
                    <a:pt x="27469" y="159368"/>
                  </a:lnTo>
                  <a:lnTo>
                    <a:pt x="26902" y="158914"/>
                  </a:lnTo>
                  <a:lnTo>
                    <a:pt x="26107" y="157892"/>
                  </a:lnTo>
                  <a:lnTo>
                    <a:pt x="25540" y="157438"/>
                  </a:lnTo>
                  <a:lnTo>
                    <a:pt x="25540" y="156644"/>
                  </a:lnTo>
                  <a:lnTo>
                    <a:pt x="25767" y="154714"/>
                  </a:lnTo>
                  <a:lnTo>
                    <a:pt x="24064" y="153125"/>
                  </a:lnTo>
                  <a:lnTo>
                    <a:pt x="22135" y="153011"/>
                  </a:lnTo>
                  <a:lnTo>
                    <a:pt x="21567" y="155622"/>
                  </a:lnTo>
                  <a:lnTo>
                    <a:pt x="20886" y="155622"/>
                  </a:lnTo>
                  <a:lnTo>
                    <a:pt x="20091" y="155054"/>
                  </a:lnTo>
                  <a:lnTo>
                    <a:pt x="17935" y="155395"/>
                  </a:lnTo>
                  <a:lnTo>
                    <a:pt x="17481" y="155168"/>
                  </a:lnTo>
                  <a:lnTo>
                    <a:pt x="17026" y="154373"/>
                  </a:lnTo>
                  <a:lnTo>
                    <a:pt x="15892" y="153465"/>
                  </a:lnTo>
                  <a:lnTo>
                    <a:pt x="14529" y="152671"/>
                  </a:lnTo>
                  <a:lnTo>
                    <a:pt x="13508" y="152216"/>
                  </a:lnTo>
                  <a:lnTo>
                    <a:pt x="13735" y="151762"/>
                  </a:lnTo>
                  <a:lnTo>
                    <a:pt x="13735" y="151649"/>
                  </a:lnTo>
                  <a:lnTo>
                    <a:pt x="13848" y="151535"/>
                  </a:lnTo>
                  <a:lnTo>
                    <a:pt x="14189" y="151309"/>
                  </a:lnTo>
                  <a:lnTo>
                    <a:pt x="11805" y="149606"/>
                  </a:lnTo>
                  <a:lnTo>
                    <a:pt x="11010" y="148357"/>
                  </a:lnTo>
                  <a:lnTo>
                    <a:pt x="11465" y="146882"/>
                  </a:lnTo>
                  <a:lnTo>
                    <a:pt x="12713" y="146427"/>
                  </a:lnTo>
                  <a:lnTo>
                    <a:pt x="20659" y="149038"/>
                  </a:lnTo>
                  <a:lnTo>
                    <a:pt x="21794" y="149379"/>
                  </a:lnTo>
                  <a:lnTo>
                    <a:pt x="24632" y="150854"/>
                  </a:lnTo>
                  <a:lnTo>
                    <a:pt x="26107" y="152330"/>
                  </a:lnTo>
                  <a:lnTo>
                    <a:pt x="26902" y="150287"/>
                  </a:lnTo>
                  <a:lnTo>
                    <a:pt x="26788" y="148698"/>
                  </a:lnTo>
                  <a:lnTo>
                    <a:pt x="24632" y="143703"/>
                  </a:lnTo>
                  <a:lnTo>
                    <a:pt x="24518" y="142455"/>
                  </a:lnTo>
                  <a:lnTo>
                    <a:pt x="24859" y="140525"/>
                  </a:lnTo>
                  <a:lnTo>
                    <a:pt x="21680" y="144612"/>
                  </a:lnTo>
                  <a:lnTo>
                    <a:pt x="17254" y="145406"/>
                  </a:lnTo>
                  <a:lnTo>
                    <a:pt x="6924" y="144044"/>
                  </a:lnTo>
                  <a:lnTo>
                    <a:pt x="6924" y="145065"/>
                  </a:lnTo>
                  <a:lnTo>
                    <a:pt x="8740" y="146427"/>
                  </a:lnTo>
                  <a:lnTo>
                    <a:pt x="7946" y="150173"/>
                  </a:lnTo>
                  <a:lnTo>
                    <a:pt x="9535" y="151309"/>
                  </a:lnTo>
                  <a:lnTo>
                    <a:pt x="7605" y="150628"/>
                  </a:lnTo>
                  <a:lnTo>
                    <a:pt x="6243" y="149606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125">
              <a:extLst>
                <a:ext uri="{FF2B5EF4-FFF2-40B4-BE49-F238E27FC236}">
                  <a16:creationId xmlns:a16="http://schemas.microsoft.com/office/drawing/2014/main" id="{12401795-A168-408C-895F-DF4EB6FBA7A2}"/>
                </a:ext>
              </a:extLst>
            </p:cNvPr>
            <p:cNvSpPr/>
            <p:nvPr/>
          </p:nvSpPr>
          <p:spPr>
            <a:xfrm>
              <a:off x="8297086" y="5429328"/>
              <a:ext cx="340325" cy="329387"/>
            </a:xfrm>
            <a:custGeom>
              <a:avLst/>
              <a:gdLst>
                <a:gd name="connsiteX0" fmla="*/ 188199 w 377873"/>
                <a:gd name="connsiteY0" fmla="*/ 322254 h 365728"/>
                <a:gd name="connsiteX1" fmla="*/ 188199 w 377873"/>
                <a:gd name="connsiteY1" fmla="*/ 322254 h 365728"/>
                <a:gd name="connsiteX2" fmla="*/ 178778 w 377873"/>
                <a:gd name="connsiteY2" fmla="*/ 316465 h 365728"/>
                <a:gd name="connsiteX3" fmla="*/ 180480 w 377873"/>
                <a:gd name="connsiteY3" fmla="*/ 316579 h 365728"/>
                <a:gd name="connsiteX4" fmla="*/ 183091 w 377873"/>
                <a:gd name="connsiteY4" fmla="*/ 317827 h 365728"/>
                <a:gd name="connsiteX5" fmla="*/ 184680 w 377873"/>
                <a:gd name="connsiteY5" fmla="*/ 318281 h 365728"/>
                <a:gd name="connsiteX6" fmla="*/ 183205 w 377873"/>
                <a:gd name="connsiteY6" fmla="*/ 316805 h 365728"/>
                <a:gd name="connsiteX7" fmla="*/ 181048 w 377873"/>
                <a:gd name="connsiteY7" fmla="*/ 315557 h 365728"/>
                <a:gd name="connsiteX8" fmla="*/ 186269 w 377873"/>
                <a:gd name="connsiteY8" fmla="*/ 314422 h 365728"/>
                <a:gd name="connsiteX9" fmla="*/ 188993 w 377873"/>
                <a:gd name="connsiteY9" fmla="*/ 312378 h 365728"/>
                <a:gd name="connsiteX10" fmla="*/ 188653 w 377873"/>
                <a:gd name="connsiteY10" fmla="*/ 308746 h 365728"/>
                <a:gd name="connsiteX11" fmla="*/ 188653 w 377873"/>
                <a:gd name="connsiteY11" fmla="*/ 308746 h 365728"/>
                <a:gd name="connsiteX12" fmla="*/ 188653 w 377873"/>
                <a:gd name="connsiteY12" fmla="*/ 308746 h 365728"/>
                <a:gd name="connsiteX13" fmla="*/ 188653 w 377873"/>
                <a:gd name="connsiteY13" fmla="*/ 308746 h 365728"/>
                <a:gd name="connsiteX14" fmla="*/ 185702 w 377873"/>
                <a:gd name="connsiteY14" fmla="*/ 301708 h 365728"/>
                <a:gd name="connsiteX15" fmla="*/ 182751 w 377873"/>
                <a:gd name="connsiteY15" fmla="*/ 298190 h 365728"/>
                <a:gd name="connsiteX16" fmla="*/ 181729 w 377873"/>
                <a:gd name="connsiteY16" fmla="*/ 296941 h 365728"/>
                <a:gd name="connsiteX17" fmla="*/ 168448 w 377873"/>
                <a:gd name="connsiteY17" fmla="*/ 288201 h 365728"/>
                <a:gd name="connsiteX18" fmla="*/ 167540 w 377873"/>
                <a:gd name="connsiteY18" fmla="*/ 287633 h 365728"/>
                <a:gd name="connsiteX19" fmla="*/ 166065 w 377873"/>
                <a:gd name="connsiteY19" fmla="*/ 285817 h 365728"/>
                <a:gd name="connsiteX20" fmla="*/ 164930 w 377873"/>
                <a:gd name="connsiteY20" fmla="*/ 283320 h 365728"/>
                <a:gd name="connsiteX21" fmla="*/ 164135 w 377873"/>
                <a:gd name="connsiteY21" fmla="*/ 280596 h 365728"/>
                <a:gd name="connsiteX22" fmla="*/ 163454 w 377873"/>
                <a:gd name="connsiteY22" fmla="*/ 279234 h 365728"/>
                <a:gd name="connsiteX23" fmla="*/ 162432 w 377873"/>
                <a:gd name="connsiteY23" fmla="*/ 278326 h 365728"/>
                <a:gd name="connsiteX24" fmla="*/ 160503 w 377873"/>
                <a:gd name="connsiteY24" fmla="*/ 277077 h 365728"/>
                <a:gd name="connsiteX25" fmla="*/ 156530 w 377873"/>
                <a:gd name="connsiteY25" fmla="*/ 273331 h 365728"/>
                <a:gd name="connsiteX26" fmla="*/ 152784 w 377873"/>
                <a:gd name="connsiteY26" fmla="*/ 267656 h 365728"/>
                <a:gd name="connsiteX27" fmla="*/ 150627 w 377873"/>
                <a:gd name="connsiteY27" fmla="*/ 261072 h 365728"/>
                <a:gd name="connsiteX28" fmla="*/ 152443 w 377873"/>
                <a:gd name="connsiteY28" fmla="*/ 249835 h 365728"/>
                <a:gd name="connsiteX29" fmla="*/ 150854 w 377873"/>
                <a:gd name="connsiteY29" fmla="*/ 246429 h 365728"/>
                <a:gd name="connsiteX30" fmla="*/ 147789 w 377873"/>
                <a:gd name="connsiteY30" fmla="*/ 244386 h 365728"/>
                <a:gd name="connsiteX31" fmla="*/ 138368 w 377873"/>
                <a:gd name="connsiteY31" fmla="*/ 242911 h 365728"/>
                <a:gd name="connsiteX32" fmla="*/ 132693 w 377873"/>
                <a:gd name="connsiteY32" fmla="*/ 239732 h 365728"/>
                <a:gd name="connsiteX33" fmla="*/ 130536 w 377873"/>
                <a:gd name="connsiteY33" fmla="*/ 237803 h 365728"/>
                <a:gd name="connsiteX34" fmla="*/ 127471 w 377873"/>
                <a:gd name="connsiteY34" fmla="*/ 235078 h 365728"/>
                <a:gd name="connsiteX35" fmla="*/ 122704 w 377873"/>
                <a:gd name="connsiteY35" fmla="*/ 229630 h 365728"/>
                <a:gd name="connsiteX36" fmla="*/ 107380 w 377873"/>
                <a:gd name="connsiteY36" fmla="*/ 213966 h 365728"/>
                <a:gd name="connsiteX37" fmla="*/ 96597 w 377873"/>
                <a:gd name="connsiteY37" fmla="*/ 205339 h 365728"/>
                <a:gd name="connsiteX38" fmla="*/ 95235 w 377873"/>
                <a:gd name="connsiteY38" fmla="*/ 203069 h 365728"/>
                <a:gd name="connsiteX39" fmla="*/ 94440 w 377873"/>
                <a:gd name="connsiteY39" fmla="*/ 200231 h 365728"/>
                <a:gd name="connsiteX40" fmla="*/ 94100 w 377873"/>
                <a:gd name="connsiteY40" fmla="*/ 197961 h 365728"/>
                <a:gd name="connsiteX41" fmla="*/ 93419 w 377873"/>
                <a:gd name="connsiteY41" fmla="*/ 196031 h 365728"/>
                <a:gd name="connsiteX42" fmla="*/ 89446 w 377873"/>
                <a:gd name="connsiteY42" fmla="*/ 192285 h 365728"/>
                <a:gd name="connsiteX43" fmla="*/ 86267 w 377873"/>
                <a:gd name="connsiteY43" fmla="*/ 187858 h 365728"/>
                <a:gd name="connsiteX44" fmla="*/ 81500 w 377873"/>
                <a:gd name="connsiteY44" fmla="*/ 182977 h 365728"/>
                <a:gd name="connsiteX45" fmla="*/ 78776 w 377873"/>
                <a:gd name="connsiteY45" fmla="*/ 178891 h 365728"/>
                <a:gd name="connsiteX46" fmla="*/ 77754 w 377873"/>
                <a:gd name="connsiteY46" fmla="*/ 177302 h 365728"/>
                <a:gd name="connsiteX47" fmla="*/ 76278 w 377873"/>
                <a:gd name="connsiteY47" fmla="*/ 175486 h 365728"/>
                <a:gd name="connsiteX48" fmla="*/ 74576 w 377873"/>
                <a:gd name="connsiteY48" fmla="*/ 174124 h 365728"/>
                <a:gd name="connsiteX49" fmla="*/ 70376 w 377873"/>
                <a:gd name="connsiteY49" fmla="*/ 172535 h 365728"/>
                <a:gd name="connsiteX50" fmla="*/ 69581 w 377873"/>
                <a:gd name="connsiteY50" fmla="*/ 170945 h 365728"/>
                <a:gd name="connsiteX51" fmla="*/ 69127 w 377873"/>
                <a:gd name="connsiteY51" fmla="*/ 169016 h 365728"/>
                <a:gd name="connsiteX52" fmla="*/ 67879 w 377873"/>
                <a:gd name="connsiteY52" fmla="*/ 166973 h 365728"/>
                <a:gd name="connsiteX53" fmla="*/ 66857 w 377873"/>
                <a:gd name="connsiteY53" fmla="*/ 166632 h 365728"/>
                <a:gd name="connsiteX54" fmla="*/ 64360 w 377873"/>
                <a:gd name="connsiteY54" fmla="*/ 166859 h 365728"/>
                <a:gd name="connsiteX55" fmla="*/ 63339 w 377873"/>
                <a:gd name="connsiteY55" fmla="*/ 166746 h 365728"/>
                <a:gd name="connsiteX56" fmla="*/ 62430 w 377873"/>
                <a:gd name="connsiteY56" fmla="*/ 166178 h 365728"/>
                <a:gd name="connsiteX57" fmla="*/ 61295 w 377873"/>
                <a:gd name="connsiteY57" fmla="*/ 165384 h 365728"/>
                <a:gd name="connsiteX58" fmla="*/ 59479 w 377873"/>
                <a:gd name="connsiteY58" fmla="*/ 163567 h 365728"/>
                <a:gd name="connsiteX59" fmla="*/ 58004 w 377873"/>
                <a:gd name="connsiteY59" fmla="*/ 161184 h 365728"/>
                <a:gd name="connsiteX60" fmla="*/ 55847 w 377873"/>
                <a:gd name="connsiteY60" fmla="*/ 155962 h 365728"/>
                <a:gd name="connsiteX61" fmla="*/ 54485 w 377873"/>
                <a:gd name="connsiteY61" fmla="*/ 153465 h 365728"/>
                <a:gd name="connsiteX62" fmla="*/ 50285 w 377873"/>
                <a:gd name="connsiteY62" fmla="*/ 148925 h 365728"/>
                <a:gd name="connsiteX63" fmla="*/ 48696 w 377873"/>
                <a:gd name="connsiteY63" fmla="*/ 146655 h 365728"/>
                <a:gd name="connsiteX64" fmla="*/ 46880 w 377873"/>
                <a:gd name="connsiteY64" fmla="*/ 140866 h 365728"/>
                <a:gd name="connsiteX65" fmla="*/ 45972 w 377873"/>
                <a:gd name="connsiteY65" fmla="*/ 136666 h 365728"/>
                <a:gd name="connsiteX66" fmla="*/ 45858 w 377873"/>
                <a:gd name="connsiteY66" fmla="*/ 134622 h 365728"/>
                <a:gd name="connsiteX67" fmla="*/ 46085 w 377873"/>
                <a:gd name="connsiteY67" fmla="*/ 133147 h 365728"/>
                <a:gd name="connsiteX68" fmla="*/ 47106 w 377873"/>
                <a:gd name="connsiteY68" fmla="*/ 130990 h 365728"/>
                <a:gd name="connsiteX69" fmla="*/ 47447 w 377873"/>
                <a:gd name="connsiteY69" fmla="*/ 129855 h 365728"/>
                <a:gd name="connsiteX70" fmla="*/ 47674 w 377873"/>
                <a:gd name="connsiteY70" fmla="*/ 127585 h 365728"/>
                <a:gd name="connsiteX71" fmla="*/ 47674 w 377873"/>
                <a:gd name="connsiteY71" fmla="*/ 127471 h 365728"/>
                <a:gd name="connsiteX72" fmla="*/ 47447 w 377873"/>
                <a:gd name="connsiteY72" fmla="*/ 126223 h 365728"/>
                <a:gd name="connsiteX73" fmla="*/ 46425 w 377873"/>
                <a:gd name="connsiteY73" fmla="*/ 125201 h 365728"/>
                <a:gd name="connsiteX74" fmla="*/ 44382 w 377873"/>
                <a:gd name="connsiteY74" fmla="*/ 123839 h 365728"/>
                <a:gd name="connsiteX75" fmla="*/ 42566 w 377873"/>
                <a:gd name="connsiteY75" fmla="*/ 123385 h 365728"/>
                <a:gd name="connsiteX76" fmla="*/ 41431 w 377873"/>
                <a:gd name="connsiteY76" fmla="*/ 123385 h 365728"/>
                <a:gd name="connsiteX77" fmla="*/ 41090 w 377873"/>
                <a:gd name="connsiteY77" fmla="*/ 123839 h 365728"/>
                <a:gd name="connsiteX78" fmla="*/ 41090 w 377873"/>
                <a:gd name="connsiteY78" fmla="*/ 122818 h 365728"/>
                <a:gd name="connsiteX79" fmla="*/ 41771 w 377873"/>
                <a:gd name="connsiteY79" fmla="*/ 122250 h 365728"/>
                <a:gd name="connsiteX80" fmla="*/ 42566 w 377873"/>
                <a:gd name="connsiteY80" fmla="*/ 121682 h 365728"/>
                <a:gd name="connsiteX81" fmla="*/ 43134 w 377873"/>
                <a:gd name="connsiteY81" fmla="*/ 120661 h 365728"/>
                <a:gd name="connsiteX82" fmla="*/ 43134 w 377873"/>
                <a:gd name="connsiteY82" fmla="*/ 118618 h 365728"/>
                <a:gd name="connsiteX83" fmla="*/ 42452 w 377873"/>
                <a:gd name="connsiteY83" fmla="*/ 116007 h 365728"/>
                <a:gd name="connsiteX84" fmla="*/ 40069 w 377873"/>
                <a:gd name="connsiteY84" fmla="*/ 109310 h 365728"/>
                <a:gd name="connsiteX85" fmla="*/ 39615 w 377873"/>
                <a:gd name="connsiteY85" fmla="*/ 106699 h 365728"/>
                <a:gd name="connsiteX86" fmla="*/ 38934 w 377873"/>
                <a:gd name="connsiteY86" fmla="*/ 104315 h 365728"/>
                <a:gd name="connsiteX87" fmla="*/ 37799 w 377873"/>
                <a:gd name="connsiteY87" fmla="*/ 102840 h 365728"/>
                <a:gd name="connsiteX88" fmla="*/ 35755 w 377873"/>
                <a:gd name="connsiteY88" fmla="*/ 102499 h 365728"/>
                <a:gd name="connsiteX89" fmla="*/ 32237 w 377873"/>
                <a:gd name="connsiteY89" fmla="*/ 104088 h 365728"/>
                <a:gd name="connsiteX90" fmla="*/ 30194 w 377873"/>
                <a:gd name="connsiteY90" fmla="*/ 103861 h 365728"/>
                <a:gd name="connsiteX91" fmla="*/ 28151 w 377873"/>
                <a:gd name="connsiteY91" fmla="*/ 101705 h 365728"/>
                <a:gd name="connsiteX92" fmla="*/ 28945 w 377873"/>
                <a:gd name="connsiteY92" fmla="*/ 99548 h 365728"/>
                <a:gd name="connsiteX93" fmla="*/ 30534 w 377873"/>
                <a:gd name="connsiteY93" fmla="*/ 97505 h 365728"/>
                <a:gd name="connsiteX94" fmla="*/ 30988 w 377873"/>
                <a:gd name="connsiteY94" fmla="*/ 95689 h 365728"/>
                <a:gd name="connsiteX95" fmla="*/ 31783 w 377873"/>
                <a:gd name="connsiteY95" fmla="*/ 95235 h 365728"/>
                <a:gd name="connsiteX96" fmla="*/ 31896 w 377873"/>
                <a:gd name="connsiteY96" fmla="*/ 95121 h 365728"/>
                <a:gd name="connsiteX97" fmla="*/ 31556 w 377873"/>
                <a:gd name="connsiteY97" fmla="*/ 93305 h 365728"/>
                <a:gd name="connsiteX98" fmla="*/ 31102 w 377873"/>
                <a:gd name="connsiteY98" fmla="*/ 91602 h 365728"/>
                <a:gd name="connsiteX99" fmla="*/ 30307 w 377873"/>
                <a:gd name="connsiteY99" fmla="*/ 90354 h 365728"/>
                <a:gd name="connsiteX100" fmla="*/ 29172 w 377873"/>
                <a:gd name="connsiteY100" fmla="*/ 89786 h 365728"/>
                <a:gd name="connsiteX101" fmla="*/ 26788 w 377873"/>
                <a:gd name="connsiteY101" fmla="*/ 89446 h 365728"/>
                <a:gd name="connsiteX102" fmla="*/ 25540 w 377873"/>
                <a:gd name="connsiteY102" fmla="*/ 88992 h 365728"/>
                <a:gd name="connsiteX103" fmla="*/ 24518 w 377873"/>
                <a:gd name="connsiteY103" fmla="*/ 88310 h 365728"/>
                <a:gd name="connsiteX104" fmla="*/ 23270 w 377873"/>
                <a:gd name="connsiteY104" fmla="*/ 86381 h 365728"/>
                <a:gd name="connsiteX105" fmla="*/ 22588 w 377873"/>
                <a:gd name="connsiteY105" fmla="*/ 82976 h 365728"/>
                <a:gd name="connsiteX106" fmla="*/ 21567 w 377873"/>
                <a:gd name="connsiteY106" fmla="*/ 81500 h 365728"/>
                <a:gd name="connsiteX107" fmla="*/ 20886 w 377873"/>
                <a:gd name="connsiteY107" fmla="*/ 81387 h 365728"/>
                <a:gd name="connsiteX108" fmla="*/ 20091 w 377873"/>
                <a:gd name="connsiteY108" fmla="*/ 81840 h 365728"/>
                <a:gd name="connsiteX109" fmla="*/ 19297 w 377873"/>
                <a:gd name="connsiteY109" fmla="*/ 82068 h 365728"/>
                <a:gd name="connsiteX110" fmla="*/ 18502 w 377873"/>
                <a:gd name="connsiteY110" fmla="*/ 81273 h 365728"/>
                <a:gd name="connsiteX111" fmla="*/ 18162 w 377873"/>
                <a:gd name="connsiteY111" fmla="*/ 80138 h 365728"/>
                <a:gd name="connsiteX112" fmla="*/ 17935 w 377873"/>
                <a:gd name="connsiteY112" fmla="*/ 78776 h 365728"/>
                <a:gd name="connsiteX113" fmla="*/ 17594 w 377873"/>
                <a:gd name="connsiteY113" fmla="*/ 77527 h 365728"/>
                <a:gd name="connsiteX114" fmla="*/ 16913 w 377873"/>
                <a:gd name="connsiteY114" fmla="*/ 76733 h 365728"/>
                <a:gd name="connsiteX115" fmla="*/ 15664 w 377873"/>
                <a:gd name="connsiteY115" fmla="*/ 76619 h 365728"/>
                <a:gd name="connsiteX116" fmla="*/ 14983 w 377873"/>
                <a:gd name="connsiteY116" fmla="*/ 77527 h 365728"/>
                <a:gd name="connsiteX117" fmla="*/ 14416 w 377873"/>
                <a:gd name="connsiteY117" fmla="*/ 78662 h 365728"/>
                <a:gd name="connsiteX118" fmla="*/ 13735 w 377873"/>
                <a:gd name="connsiteY118" fmla="*/ 79570 h 365728"/>
                <a:gd name="connsiteX119" fmla="*/ 12940 w 377873"/>
                <a:gd name="connsiteY119" fmla="*/ 79797 h 365728"/>
                <a:gd name="connsiteX120" fmla="*/ 11237 w 377873"/>
                <a:gd name="connsiteY120" fmla="*/ 79911 h 365728"/>
                <a:gd name="connsiteX121" fmla="*/ 10329 w 377873"/>
                <a:gd name="connsiteY121" fmla="*/ 80251 h 365728"/>
                <a:gd name="connsiteX122" fmla="*/ 8854 w 377873"/>
                <a:gd name="connsiteY122" fmla="*/ 80478 h 365728"/>
                <a:gd name="connsiteX123" fmla="*/ 8059 w 377873"/>
                <a:gd name="connsiteY123" fmla="*/ 79570 h 365728"/>
                <a:gd name="connsiteX124" fmla="*/ 7378 w 377873"/>
                <a:gd name="connsiteY124" fmla="*/ 78208 h 365728"/>
                <a:gd name="connsiteX125" fmla="*/ 6584 w 377873"/>
                <a:gd name="connsiteY125" fmla="*/ 76960 h 365728"/>
                <a:gd name="connsiteX126" fmla="*/ 4313 w 377873"/>
                <a:gd name="connsiteY126" fmla="*/ 75371 h 365728"/>
                <a:gd name="connsiteX127" fmla="*/ 3746 w 377873"/>
                <a:gd name="connsiteY127" fmla="*/ 74689 h 365728"/>
                <a:gd name="connsiteX128" fmla="*/ 1249 w 377873"/>
                <a:gd name="connsiteY128" fmla="*/ 70603 h 365728"/>
                <a:gd name="connsiteX129" fmla="*/ 114 w 377873"/>
                <a:gd name="connsiteY129" fmla="*/ 68219 h 365728"/>
                <a:gd name="connsiteX130" fmla="*/ 0 w 377873"/>
                <a:gd name="connsiteY130" fmla="*/ 65949 h 365728"/>
                <a:gd name="connsiteX131" fmla="*/ 1362 w 377873"/>
                <a:gd name="connsiteY131" fmla="*/ 64020 h 365728"/>
                <a:gd name="connsiteX132" fmla="*/ 3405 w 377873"/>
                <a:gd name="connsiteY132" fmla="*/ 63452 h 365728"/>
                <a:gd name="connsiteX133" fmla="*/ 5108 w 377873"/>
                <a:gd name="connsiteY133" fmla="*/ 62657 h 365728"/>
                <a:gd name="connsiteX134" fmla="*/ 5562 w 377873"/>
                <a:gd name="connsiteY134" fmla="*/ 60274 h 365728"/>
                <a:gd name="connsiteX135" fmla="*/ 4654 w 377873"/>
                <a:gd name="connsiteY135" fmla="*/ 57663 h 365728"/>
                <a:gd name="connsiteX136" fmla="*/ 3065 w 377873"/>
                <a:gd name="connsiteY136" fmla="*/ 55166 h 365728"/>
                <a:gd name="connsiteX137" fmla="*/ 1703 w 377873"/>
                <a:gd name="connsiteY137" fmla="*/ 52441 h 365728"/>
                <a:gd name="connsiteX138" fmla="*/ 1362 w 377873"/>
                <a:gd name="connsiteY138" fmla="*/ 49036 h 365728"/>
                <a:gd name="connsiteX139" fmla="*/ 1703 w 377873"/>
                <a:gd name="connsiteY139" fmla="*/ 48015 h 365728"/>
                <a:gd name="connsiteX140" fmla="*/ 2157 w 377873"/>
                <a:gd name="connsiteY140" fmla="*/ 46539 h 365728"/>
                <a:gd name="connsiteX141" fmla="*/ 4540 w 377873"/>
                <a:gd name="connsiteY141" fmla="*/ 42339 h 365728"/>
                <a:gd name="connsiteX142" fmla="*/ 4881 w 377873"/>
                <a:gd name="connsiteY142" fmla="*/ 39955 h 365728"/>
                <a:gd name="connsiteX143" fmla="*/ 3746 w 377873"/>
                <a:gd name="connsiteY143" fmla="*/ 35755 h 365728"/>
                <a:gd name="connsiteX144" fmla="*/ 3746 w 377873"/>
                <a:gd name="connsiteY144" fmla="*/ 33258 h 365728"/>
                <a:gd name="connsiteX145" fmla="*/ 6016 w 377873"/>
                <a:gd name="connsiteY145" fmla="*/ 27356 h 365728"/>
                <a:gd name="connsiteX146" fmla="*/ 6470 w 377873"/>
                <a:gd name="connsiteY146" fmla="*/ 25199 h 365728"/>
                <a:gd name="connsiteX147" fmla="*/ 6130 w 377873"/>
                <a:gd name="connsiteY147" fmla="*/ 17026 h 365728"/>
                <a:gd name="connsiteX148" fmla="*/ 6243 w 377873"/>
                <a:gd name="connsiteY148" fmla="*/ 16005 h 365728"/>
                <a:gd name="connsiteX149" fmla="*/ 7378 w 377873"/>
                <a:gd name="connsiteY149" fmla="*/ 13054 h 365728"/>
                <a:gd name="connsiteX150" fmla="*/ 8400 w 377873"/>
                <a:gd name="connsiteY150" fmla="*/ 12146 h 365728"/>
                <a:gd name="connsiteX151" fmla="*/ 10556 w 377873"/>
                <a:gd name="connsiteY151" fmla="*/ 10103 h 365728"/>
                <a:gd name="connsiteX152" fmla="*/ 15778 w 377873"/>
                <a:gd name="connsiteY152" fmla="*/ 9194 h 365728"/>
                <a:gd name="connsiteX153" fmla="*/ 25086 w 377873"/>
                <a:gd name="connsiteY153" fmla="*/ 9421 h 365728"/>
                <a:gd name="connsiteX154" fmla="*/ 27356 w 377873"/>
                <a:gd name="connsiteY154" fmla="*/ 8967 h 365728"/>
                <a:gd name="connsiteX155" fmla="*/ 28377 w 377873"/>
                <a:gd name="connsiteY155" fmla="*/ 8967 h 365728"/>
                <a:gd name="connsiteX156" fmla="*/ 29513 w 377873"/>
                <a:gd name="connsiteY156" fmla="*/ 9535 h 365728"/>
                <a:gd name="connsiteX157" fmla="*/ 30421 w 377873"/>
                <a:gd name="connsiteY157" fmla="*/ 10784 h 365728"/>
                <a:gd name="connsiteX158" fmla="*/ 30421 w 377873"/>
                <a:gd name="connsiteY158" fmla="*/ 12032 h 365728"/>
                <a:gd name="connsiteX159" fmla="*/ 30080 w 377873"/>
                <a:gd name="connsiteY159" fmla="*/ 13054 h 365728"/>
                <a:gd name="connsiteX160" fmla="*/ 29967 w 377873"/>
                <a:gd name="connsiteY160" fmla="*/ 13735 h 365728"/>
                <a:gd name="connsiteX161" fmla="*/ 30761 w 377873"/>
                <a:gd name="connsiteY161" fmla="*/ 14416 h 365728"/>
                <a:gd name="connsiteX162" fmla="*/ 32918 w 377873"/>
                <a:gd name="connsiteY162" fmla="*/ 14870 h 365728"/>
                <a:gd name="connsiteX163" fmla="*/ 34167 w 377873"/>
                <a:gd name="connsiteY163" fmla="*/ 15778 h 365728"/>
                <a:gd name="connsiteX164" fmla="*/ 35642 w 377873"/>
                <a:gd name="connsiteY164" fmla="*/ 18275 h 365728"/>
                <a:gd name="connsiteX165" fmla="*/ 37685 w 377873"/>
                <a:gd name="connsiteY165" fmla="*/ 23610 h 365728"/>
                <a:gd name="connsiteX166" fmla="*/ 39388 w 377873"/>
                <a:gd name="connsiteY166" fmla="*/ 25880 h 365728"/>
                <a:gd name="connsiteX167" fmla="*/ 48242 w 377873"/>
                <a:gd name="connsiteY167" fmla="*/ 34734 h 365728"/>
                <a:gd name="connsiteX168" fmla="*/ 50966 w 377873"/>
                <a:gd name="connsiteY168" fmla="*/ 36436 h 365728"/>
                <a:gd name="connsiteX169" fmla="*/ 54712 w 377873"/>
                <a:gd name="connsiteY169" fmla="*/ 38026 h 365728"/>
                <a:gd name="connsiteX170" fmla="*/ 58344 w 377873"/>
                <a:gd name="connsiteY170" fmla="*/ 38820 h 365728"/>
                <a:gd name="connsiteX171" fmla="*/ 60728 w 377873"/>
                <a:gd name="connsiteY171" fmla="*/ 38139 h 365728"/>
                <a:gd name="connsiteX172" fmla="*/ 61295 w 377873"/>
                <a:gd name="connsiteY172" fmla="*/ 36210 h 365728"/>
                <a:gd name="connsiteX173" fmla="*/ 62317 w 377873"/>
                <a:gd name="connsiteY173" fmla="*/ 32350 h 365728"/>
                <a:gd name="connsiteX174" fmla="*/ 64247 w 377873"/>
                <a:gd name="connsiteY174" fmla="*/ 28604 h 365728"/>
                <a:gd name="connsiteX175" fmla="*/ 64701 w 377873"/>
                <a:gd name="connsiteY175" fmla="*/ 27469 h 365728"/>
                <a:gd name="connsiteX176" fmla="*/ 64928 w 377873"/>
                <a:gd name="connsiteY176" fmla="*/ 25880 h 365728"/>
                <a:gd name="connsiteX177" fmla="*/ 64701 w 377873"/>
                <a:gd name="connsiteY177" fmla="*/ 24972 h 365728"/>
                <a:gd name="connsiteX178" fmla="*/ 64701 w 377873"/>
                <a:gd name="connsiteY178" fmla="*/ 24178 h 365728"/>
                <a:gd name="connsiteX179" fmla="*/ 65382 w 377873"/>
                <a:gd name="connsiteY179" fmla="*/ 22929 h 365728"/>
                <a:gd name="connsiteX180" fmla="*/ 66290 w 377873"/>
                <a:gd name="connsiteY180" fmla="*/ 22248 h 365728"/>
                <a:gd name="connsiteX181" fmla="*/ 68787 w 377873"/>
                <a:gd name="connsiteY181" fmla="*/ 21453 h 365728"/>
                <a:gd name="connsiteX182" fmla="*/ 69808 w 377873"/>
                <a:gd name="connsiteY182" fmla="*/ 20659 h 365728"/>
                <a:gd name="connsiteX183" fmla="*/ 71170 w 377873"/>
                <a:gd name="connsiteY183" fmla="*/ 18616 h 365728"/>
                <a:gd name="connsiteX184" fmla="*/ 74349 w 377873"/>
                <a:gd name="connsiteY184" fmla="*/ 11578 h 365728"/>
                <a:gd name="connsiteX185" fmla="*/ 78889 w 377873"/>
                <a:gd name="connsiteY185" fmla="*/ 8400 h 365728"/>
                <a:gd name="connsiteX186" fmla="*/ 84565 w 377873"/>
                <a:gd name="connsiteY186" fmla="*/ 8627 h 365728"/>
                <a:gd name="connsiteX187" fmla="*/ 103861 w 377873"/>
                <a:gd name="connsiteY187" fmla="*/ 14416 h 365728"/>
                <a:gd name="connsiteX188" fmla="*/ 106358 w 377873"/>
                <a:gd name="connsiteY188" fmla="*/ 14075 h 365728"/>
                <a:gd name="connsiteX189" fmla="*/ 107607 w 377873"/>
                <a:gd name="connsiteY189" fmla="*/ 12940 h 365728"/>
                <a:gd name="connsiteX190" fmla="*/ 107721 w 377873"/>
                <a:gd name="connsiteY190" fmla="*/ 11918 h 365728"/>
                <a:gd name="connsiteX191" fmla="*/ 107607 w 377873"/>
                <a:gd name="connsiteY191" fmla="*/ 10784 h 365728"/>
                <a:gd name="connsiteX192" fmla="*/ 108175 w 377873"/>
                <a:gd name="connsiteY192" fmla="*/ 9194 h 365728"/>
                <a:gd name="connsiteX193" fmla="*/ 109196 w 377873"/>
                <a:gd name="connsiteY193" fmla="*/ 8286 h 365728"/>
                <a:gd name="connsiteX194" fmla="*/ 110331 w 377873"/>
                <a:gd name="connsiteY194" fmla="*/ 7832 h 365728"/>
                <a:gd name="connsiteX195" fmla="*/ 111240 w 377873"/>
                <a:gd name="connsiteY195" fmla="*/ 7151 h 365728"/>
                <a:gd name="connsiteX196" fmla="*/ 111807 w 377873"/>
                <a:gd name="connsiteY196" fmla="*/ 5675 h 365728"/>
                <a:gd name="connsiteX197" fmla="*/ 112602 w 377873"/>
                <a:gd name="connsiteY197" fmla="*/ 5221 h 365728"/>
                <a:gd name="connsiteX198" fmla="*/ 113623 w 377873"/>
                <a:gd name="connsiteY198" fmla="*/ 4086 h 365728"/>
                <a:gd name="connsiteX199" fmla="*/ 114418 w 377873"/>
                <a:gd name="connsiteY199" fmla="*/ 2951 h 365728"/>
                <a:gd name="connsiteX200" fmla="*/ 114758 w 377873"/>
                <a:gd name="connsiteY200" fmla="*/ 2270 h 365728"/>
                <a:gd name="connsiteX201" fmla="*/ 117369 w 377873"/>
                <a:gd name="connsiteY201" fmla="*/ 0 h 365728"/>
                <a:gd name="connsiteX202" fmla="*/ 118164 w 377873"/>
                <a:gd name="connsiteY202" fmla="*/ 795 h 365728"/>
                <a:gd name="connsiteX203" fmla="*/ 118958 w 377873"/>
                <a:gd name="connsiteY203" fmla="*/ 3632 h 365728"/>
                <a:gd name="connsiteX204" fmla="*/ 119072 w 377873"/>
                <a:gd name="connsiteY204" fmla="*/ 4768 h 365728"/>
                <a:gd name="connsiteX205" fmla="*/ 118958 w 377873"/>
                <a:gd name="connsiteY205" fmla="*/ 5902 h 365728"/>
                <a:gd name="connsiteX206" fmla="*/ 119526 w 377873"/>
                <a:gd name="connsiteY206" fmla="*/ 6697 h 365728"/>
                <a:gd name="connsiteX207" fmla="*/ 121569 w 377873"/>
                <a:gd name="connsiteY207" fmla="*/ 6470 h 365728"/>
                <a:gd name="connsiteX208" fmla="*/ 121342 w 377873"/>
                <a:gd name="connsiteY208" fmla="*/ 5562 h 365728"/>
                <a:gd name="connsiteX209" fmla="*/ 120888 w 377873"/>
                <a:gd name="connsiteY209" fmla="*/ 4654 h 365728"/>
                <a:gd name="connsiteX210" fmla="*/ 122363 w 377873"/>
                <a:gd name="connsiteY210" fmla="*/ 5221 h 365728"/>
                <a:gd name="connsiteX211" fmla="*/ 123499 w 377873"/>
                <a:gd name="connsiteY211" fmla="*/ 6697 h 365728"/>
                <a:gd name="connsiteX212" fmla="*/ 124520 w 377873"/>
                <a:gd name="connsiteY212" fmla="*/ 7378 h 365728"/>
                <a:gd name="connsiteX213" fmla="*/ 125428 w 377873"/>
                <a:gd name="connsiteY213" fmla="*/ 5675 h 365728"/>
                <a:gd name="connsiteX214" fmla="*/ 125769 w 377873"/>
                <a:gd name="connsiteY214" fmla="*/ 6697 h 365728"/>
                <a:gd name="connsiteX215" fmla="*/ 125882 w 377873"/>
                <a:gd name="connsiteY215" fmla="*/ 7492 h 365728"/>
                <a:gd name="connsiteX216" fmla="*/ 125769 w 377873"/>
                <a:gd name="connsiteY216" fmla="*/ 8286 h 365728"/>
                <a:gd name="connsiteX217" fmla="*/ 125315 w 377873"/>
                <a:gd name="connsiteY217" fmla="*/ 9421 h 365728"/>
                <a:gd name="connsiteX218" fmla="*/ 125882 w 377873"/>
                <a:gd name="connsiteY218" fmla="*/ 8967 h 365728"/>
                <a:gd name="connsiteX219" fmla="*/ 127358 w 377873"/>
                <a:gd name="connsiteY219" fmla="*/ 7946 h 365728"/>
                <a:gd name="connsiteX220" fmla="*/ 127925 w 377873"/>
                <a:gd name="connsiteY220" fmla="*/ 7492 h 365728"/>
                <a:gd name="connsiteX221" fmla="*/ 129855 w 377873"/>
                <a:gd name="connsiteY221" fmla="*/ 11578 h 365728"/>
                <a:gd name="connsiteX222" fmla="*/ 133942 w 377873"/>
                <a:gd name="connsiteY222" fmla="*/ 14756 h 365728"/>
                <a:gd name="connsiteX223" fmla="*/ 136438 w 377873"/>
                <a:gd name="connsiteY223" fmla="*/ 15891 h 365728"/>
                <a:gd name="connsiteX224" fmla="*/ 142455 w 377873"/>
                <a:gd name="connsiteY224" fmla="*/ 18729 h 365728"/>
                <a:gd name="connsiteX225" fmla="*/ 143476 w 377873"/>
                <a:gd name="connsiteY225" fmla="*/ 18162 h 365728"/>
                <a:gd name="connsiteX226" fmla="*/ 148130 w 377873"/>
                <a:gd name="connsiteY226" fmla="*/ 17821 h 365728"/>
                <a:gd name="connsiteX227" fmla="*/ 148584 w 377873"/>
                <a:gd name="connsiteY227" fmla="*/ 17253 h 365728"/>
                <a:gd name="connsiteX228" fmla="*/ 150400 w 377873"/>
                <a:gd name="connsiteY228" fmla="*/ 13167 h 365728"/>
                <a:gd name="connsiteX229" fmla="*/ 154146 w 377873"/>
                <a:gd name="connsiteY229" fmla="*/ 15664 h 365728"/>
                <a:gd name="connsiteX230" fmla="*/ 155962 w 377873"/>
                <a:gd name="connsiteY230" fmla="*/ 16459 h 365728"/>
                <a:gd name="connsiteX231" fmla="*/ 159140 w 377873"/>
                <a:gd name="connsiteY231" fmla="*/ 18502 h 365728"/>
                <a:gd name="connsiteX232" fmla="*/ 160049 w 377873"/>
                <a:gd name="connsiteY232" fmla="*/ 19297 h 365728"/>
                <a:gd name="connsiteX233" fmla="*/ 161411 w 377873"/>
                <a:gd name="connsiteY233" fmla="*/ 20091 h 365728"/>
                <a:gd name="connsiteX234" fmla="*/ 163227 w 377873"/>
                <a:gd name="connsiteY234" fmla="*/ 19864 h 365728"/>
                <a:gd name="connsiteX235" fmla="*/ 166405 w 377873"/>
                <a:gd name="connsiteY235" fmla="*/ 18843 h 365728"/>
                <a:gd name="connsiteX236" fmla="*/ 166632 w 377873"/>
                <a:gd name="connsiteY236" fmla="*/ 18389 h 365728"/>
                <a:gd name="connsiteX237" fmla="*/ 166859 w 377873"/>
                <a:gd name="connsiteY237" fmla="*/ 17594 h 365728"/>
                <a:gd name="connsiteX238" fmla="*/ 167313 w 377873"/>
                <a:gd name="connsiteY238" fmla="*/ 17026 h 365728"/>
                <a:gd name="connsiteX239" fmla="*/ 168108 w 377873"/>
                <a:gd name="connsiteY239" fmla="*/ 17481 h 365728"/>
                <a:gd name="connsiteX240" fmla="*/ 168676 w 377873"/>
                <a:gd name="connsiteY240" fmla="*/ 18389 h 365728"/>
                <a:gd name="connsiteX241" fmla="*/ 168789 w 377873"/>
                <a:gd name="connsiteY241" fmla="*/ 19183 h 365728"/>
                <a:gd name="connsiteX242" fmla="*/ 168448 w 377873"/>
                <a:gd name="connsiteY242" fmla="*/ 19978 h 365728"/>
                <a:gd name="connsiteX243" fmla="*/ 167767 w 377873"/>
                <a:gd name="connsiteY243" fmla="*/ 20886 h 365728"/>
                <a:gd name="connsiteX244" fmla="*/ 169016 w 377873"/>
                <a:gd name="connsiteY244" fmla="*/ 21340 h 365728"/>
                <a:gd name="connsiteX245" fmla="*/ 170151 w 377873"/>
                <a:gd name="connsiteY245" fmla="*/ 21113 h 365728"/>
                <a:gd name="connsiteX246" fmla="*/ 172421 w 377873"/>
                <a:gd name="connsiteY246" fmla="*/ 19864 h 365728"/>
                <a:gd name="connsiteX247" fmla="*/ 171513 w 377873"/>
                <a:gd name="connsiteY247" fmla="*/ 22702 h 365728"/>
                <a:gd name="connsiteX248" fmla="*/ 171059 w 377873"/>
                <a:gd name="connsiteY248" fmla="*/ 23610 h 365728"/>
                <a:gd name="connsiteX249" fmla="*/ 171740 w 377873"/>
                <a:gd name="connsiteY249" fmla="*/ 23383 h 365728"/>
                <a:gd name="connsiteX250" fmla="*/ 176621 w 377873"/>
                <a:gd name="connsiteY250" fmla="*/ 22702 h 365728"/>
                <a:gd name="connsiteX251" fmla="*/ 178778 w 377873"/>
                <a:gd name="connsiteY251" fmla="*/ 22929 h 365728"/>
                <a:gd name="connsiteX252" fmla="*/ 179799 w 377873"/>
                <a:gd name="connsiteY252" fmla="*/ 22816 h 365728"/>
                <a:gd name="connsiteX253" fmla="*/ 181842 w 377873"/>
                <a:gd name="connsiteY253" fmla="*/ 21567 h 365728"/>
                <a:gd name="connsiteX254" fmla="*/ 185475 w 377873"/>
                <a:gd name="connsiteY254" fmla="*/ 17707 h 365728"/>
                <a:gd name="connsiteX255" fmla="*/ 187518 w 377873"/>
                <a:gd name="connsiteY255" fmla="*/ 16572 h 365728"/>
                <a:gd name="connsiteX256" fmla="*/ 190696 w 377873"/>
                <a:gd name="connsiteY256" fmla="*/ 16800 h 365728"/>
                <a:gd name="connsiteX257" fmla="*/ 193534 w 377873"/>
                <a:gd name="connsiteY257" fmla="*/ 18389 h 365728"/>
                <a:gd name="connsiteX258" fmla="*/ 196145 w 377873"/>
                <a:gd name="connsiteY258" fmla="*/ 20999 h 365728"/>
                <a:gd name="connsiteX259" fmla="*/ 201593 w 377873"/>
                <a:gd name="connsiteY259" fmla="*/ 28037 h 365728"/>
                <a:gd name="connsiteX260" fmla="*/ 203296 w 377873"/>
                <a:gd name="connsiteY260" fmla="*/ 29626 h 365728"/>
                <a:gd name="connsiteX261" fmla="*/ 205226 w 377873"/>
                <a:gd name="connsiteY261" fmla="*/ 30421 h 365728"/>
                <a:gd name="connsiteX262" fmla="*/ 206134 w 377873"/>
                <a:gd name="connsiteY262" fmla="*/ 30307 h 365728"/>
                <a:gd name="connsiteX263" fmla="*/ 208971 w 377873"/>
                <a:gd name="connsiteY263" fmla="*/ 29058 h 365728"/>
                <a:gd name="connsiteX264" fmla="*/ 211582 w 377873"/>
                <a:gd name="connsiteY264" fmla="*/ 28491 h 365728"/>
                <a:gd name="connsiteX265" fmla="*/ 212376 w 377873"/>
                <a:gd name="connsiteY265" fmla="*/ 28037 h 365728"/>
                <a:gd name="connsiteX266" fmla="*/ 213966 w 377873"/>
                <a:gd name="connsiteY266" fmla="*/ 26561 h 365728"/>
                <a:gd name="connsiteX267" fmla="*/ 219868 w 377873"/>
                <a:gd name="connsiteY267" fmla="*/ 19410 h 365728"/>
                <a:gd name="connsiteX268" fmla="*/ 221344 w 377873"/>
                <a:gd name="connsiteY268" fmla="*/ 18616 h 365728"/>
                <a:gd name="connsiteX269" fmla="*/ 222819 w 377873"/>
                <a:gd name="connsiteY269" fmla="*/ 18616 h 365728"/>
                <a:gd name="connsiteX270" fmla="*/ 224408 w 377873"/>
                <a:gd name="connsiteY270" fmla="*/ 19410 h 365728"/>
                <a:gd name="connsiteX271" fmla="*/ 229743 w 377873"/>
                <a:gd name="connsiteY271" fmla="*/ 24291 h 365728"/>
                <a:gd name="connsiteX272" fmla="*/ 231900 w 377873"/>
                <a:gd name="connsiteY272" fmla="*/ 25313 h 365728"/>
                <a:gd name="connsiteX273" fmla="*/ 233830 w 377873"/>
                <a:gd name="connsiteY273" fmla="*/ 25653 h 365728"/>
                <a:gd name="connsiteX274" fmla="*/ 234965 w 377873"/>
                <a:gd name="connsiteY274" fmla="*/ 25653 h 365728"/>
                <a:gd name="connsiteX275" fmla="*/ 235987 w 377873"/>
                <a:gd name="connsiteY275" fmla="*/ 25653 h 365728"/>
                <a:gd name="connsiteX276" fmla="*/ 238030 w 377873"/>
                <a:gd name="connsiteY276" fmla="*/ 25199 h 365728"/>
                <a:gd name="connsiteX277" fmla="*/ 239732 w 377873"/>
                <a:gd name="connsiteY277" fmla="*/ 24178 h 365728"/>
                <a:gd name="connsiteX278" fmla="*/ 240413 w 377873"/>
                <a:gd name="connsiteY278" fmla="*/ 22702 h 365728"/>
                <a:gd name="connsiteX279" fmla="*/ 240527 w 377873"/>
                <a:gd name="connsiteY279" fmla="*/ 20999 h 365728"/>
                <a:gd name="connsiteX280" fmla="*/ 240754 w 377873"/>
                <a:gd name="connsiteY280" fmla="*/ 19297 h 365728"/>
                <a:gd name="connsiteX281" fmla="*/ 241776 w 377873"/>
                <a:gd name="connsiteY281" fmla="*/ 17934 h 365728"/>
                <a:gd name="connsiteX282" fmla="*/ 244159 w 377873"/>
                <a:gd name="connsiteY282" fmla="*/ 17481 h 365728"/>
                <a:gd name="connsiteX283" fmla="*/ 246543 w 377873"/>
                <a:gd name="connsiteY283" fmla="*/ 18389 h 365728"/>
                <a:gd name="connsiteX284" fmla="*/ 250970 w 377873"/>
                <a:gd name="connsiteY284" fmla="*/ 21567 h 365728"/>
                <a:gd name="connsiteX285" fmla="*/ 252445 w 377873"/>
                <a:gd name="connsiteY285" fmla="*/ 22248 h 365728"/>
                <a:gd name="connsiteX286" fmla="*/ 259256 w 377873"/>
                <a:gd name="connsiteY286" fmla="*/ 22816 h 365728"/>
                <a:gd name="connsiteX287" fmla="*/ 261072 w 377873"/>
                <a:gd name="connsiteY287" fmla="*/ 23610 h 365728"/>
                <a:gd name="connsiteX288" fmla="*/ 262775 w 377873"/>
                <a:gd name="connsiteY288" fmla="*/ 24972 h 365728"/>
                <a:gd name="connsiteX289" fmla="*/ 264931 w 377873"/>
                <a:gd name="connsiteY289" fmla="*/ 27356 h 365728"/>
                <a:gd name="connsiteX290" fmla="*/ 266294 w 377873"/>
                <a:gd name="connsiteY290" fmla="*/ 28832 h 365728"/>
                <a:gd name="connsiteX291" fmla="*/ 267769 w 377873"/>
                <a:gd name="connsiteY291" fmla="*/ 29853 h 365728"/>
                <a:gd name="connsiteX292" fmla="*/ 268677 w 377873"/>
                <a:gd name="connsiteY292" fmla="*/ 30421 h 365728"/>
                <a:gd name="connsiteX293" fmla="*/ 271175 w 377873"/>
                <a:gd name="connsiteY293" fmla="*/ 31329 h 365728"/>
                <a:gd name="connsiteX294" fmla="*/ 273558 w 377873"/>
                <a:gd name="connsiteY294" fmla="*/ 31442 h 365728"/>
                <a:gd name="connsiteX295" fmla="*/ 273331 w 377873"/>
                <a:gd name="connsiteY295" fmla="*/ 29513 h 365728"/>
                <a:gd name="connsiteX296" fmla="*/ 272877 w 377873"/>
                <a:gd name="connsiteY296" fmla="*/ 27810 h 365728"/>
                <a:gd name="connsiteX297" fmla="*/ 272877 w 377873"/>
                <a:gd name="connsiteY297" fmla="*/ 26902 h 365728"/>
                <a:gd name="connsiteX298" fmla="*/ 272877 w 377873"/>
                <a:gd name="connsiteY298" fmla="*/ 26675 h 365728"/>
                <a:gd name="connsiteX299" fmla="*/ 274353 w 377873"/>
                <a:gd name="connsiteY299" fmla="*/ 26107 h 365728"/>
                <a:gd name="connsiteX300" fmla="*/ 275147 w 377873"/>
                <a:gd name="connsiteY300" fmla="*/ 26107 h 365728"/>
                <a:gd name="connsiteX301" fmla="*/ 276737 w 377873"/>
                <a:gd name="connsiteY301" fmla="*/ 26448 h 365728"/>
                <a:gd name="connsiteX302" fmla="*/ 277531 w 377873"/>
                <a:gd name="connsiteY302" fmla="*/ 26448 h 365728"/>
                <a:gd name="connsiteX303" fmla="*/ 278212 w 377873"/>
                <a:gd name="connsiteY303" fmla="*/ 26221 h 365728"/>
                <a:gd name="connsiteX304" fmla="*/ 279574 w 377873"/>
                <a:gd name="connsiteY304" fmla="*/ 25426 h 365728"/>
                <a:gd name="connsiteX305" fmla="*/ 280255 w 377873"/>
                <a:gd name="connsiteY305" fmla="*/ 25313 h 365728"/>
                <a:gd name="connsiteX306" fmla="*/ 280936 w 377873"/>
                <a:gd name="connsiteY306" fmla="*/ 25653 h 365728"/>
                <a:gd name="connsiteX307" fmla="*/ 281391 w 377873"/>
                <a:gd name="connsiteY307" fmla="*/ 26221 h 365728"/>
                <a:gd name="connsiteX308" fmla="*/ 282072 w 377873"/>
                <a:gd name="connsiteY308" fmla="*/ 28037 h 365728"/>
                <a:gd name="connsiteX309" fmla="*/ 282639 w 377873"/>
                <a:gd name="connsiteY309" fmla="*/ 29172 h 365728"/>
                <a:gd name="connsiteX310" fmla="*/ 283320 w 377873"/>
                <a:gd name="connsiteY310" fmla="*/ 30080 h 365728"/>
                <a:gd name="connsiteX311" fmla="*/ 284115 w 377873"/>
                <a:gd name="connsiteY311" fmla="*/ 30421 h 365728"/>
                <a:gd name="connsiteX312" fmla="*/ 285023 w 377873"/>
                <a:gd name="connsiteY312" fmla="*/ 29967 h 365728"/>
                <a:gd name="connsiteX313" fmla="*/ 285363 w 377873"/>
                <a:gd name="connsiteY313" fmla="*/ 29285 h 365728"/>
                <a:gd name="connsiteX314" fmla="*/ 285590 w 377873"/>
                <a:gd name="connsiteY314" fmla="*/ 28491 h 365728"/>
                <a:gd name="connsiteX315" fmla="*/ 285817 w 377873"/>
                <a:gd name="connsiteY315" fmla="*/ 27696 h 365728"/>
                <a:gd name="connsiteX316" fmla="*/ 286385 w 377873"/>
                <a:gd name="connsiteY316" fmla="*/ 27129 h 365728"/>
                <a:gd name="connsiteX317" fmla="*/ 287066 w 377873"/>
                <a:gd name="connsiteY317" fmla="*/ 27015 h 365728"/>
                <a:gd name="connsiteX318" fmla="*/ 287633 w 377873"/>
                <a:gd name="connsiteY318" fmla="*/ 27356 h 365728"/>
                <a:gd name="connsiteX319" fmla="*/ 288088 w 377873"/>
                <a:gd name="connsiteY319" fmla="*/ 27923 h 365728"/>
                <a:gd name="connsiteX320" fmla="*/ 291720 w 377873"/>
                <a:gd name="connsiteY320" fmla="*/ 35301 h 365728"/>
                <a:gd name="connsiteX321" fmla="*/ 292855 w 377873"/>
                <a:gd name="connsiteY321" fmla="*/ 36664 h 365728"/>
                <a:gd name="connsiteX322" fmla="*/ 293990 w 377873"/>
                <a:gd name="connsiteY322" fmla="*/ 37118 h 365728"/>
                <a:gd name="connsiteX323" fmla="*/ 296714 w 377873"/>
                <a:gd name="connsiteY323" fmla="*/ 37345 h 365728"/>
                <a:gd name="connsiteX324" fmla="*/ 297395 w 377873"/>
                <a:gd name="connsiteY324" fmla="*/ 37572 h 365728"/>
                <a:gd name="connsiteX325" fmla="*/ 297736 w 377873"/>
                <a:gd name="connsiteY325" fmla="*/ 37912 h 365728"/>
                <a:gd name="connsiteX326" fmla="*/ 297963 w 377873"/>
                <a:gd name="connsiteY326" fmla="*/ 38480 h 365728"/>
                <a:gd name="connsiteX327" fmla="*/ 298190 w 377873"/>
                <a:gd name="connsiteY327" fmla="*/ 39274 h 365728"/>
                <a:gd name="connsiteX328" fmla="*/ 298190 w 377873"/>
                <a:gd name="connsiteY328" fmla="*/ 39615 h 365728"/>
                <a:gd name="connsiteX329" fmla="*/ 298190 w 377873"/>
                <a:gd name="connsiteY329" fmla="*/ 40296 h 365728"/>
                <a:gd name="connsiteX330" fmla="*/ 298303 w 377873"/>
                <a:gd name="connsiteY330" fmla="*/ 40750 h 365728"/>
                <a:gd name="connsiteX331" fmla="*/ 298531 w 377873"/>
                <a:gd name="connsiteY331" fmla="*/ 41090 h 365728"/>
                <a:gd name="connsiteX332" fmla="*/ 298984 w 377873"/>
                <a:gd name="connsiteY332" fmla="*/ 41771 h 365728"/>
                <a:gd name="connsiteX333" fmla="*/ 299098 w 377873"/>
                <a:gd name="connsiteY333" fmla="*/ 42226 h 365728"/>
                <a:gd name="connsiteX334" fmla="*/ 298757 w 377873"/>
                <a:gd name="connsiteY334" fmla="*/ 43588 h 365728"/>
                <a:gd name="connsiteX335" fmla="*/ 296601 w 377873"/>
                <a:gd name="connsiteY335" fmla="*/ 45177 h 365728"/>
                <a:gd name="connsiteX336" fmla="*/ 295920 w 377873"/>
                <a:gd name="connsiteY336" fmla="*/ 46539 h 365728"/>
                <a:gd name="connsiteX337" fmla="*/ 296941 w 377873"/>
                <a:gd name="connsiteY337" fmla="*/ 50512 h 365728"/>
                <a:gd name="connsiteX338" fmla="*/ 300233 w 377873"/>
                <a:gd name="connsiteY338" fmla="*/ 54144 h 365728"/>
                <a:gd name="connsiteX339" fmla="*/ 302617 w 377873"/>
                <a:gd name="connsiteY339" fmla="*/ 55733 h 365728"/>
                <a:gd name="connsiteX340" fmla="*/ 304206 w 377873"/>
                <a:gd name="connsiteY340" fmla="*/ 56755 h 365728"/>
                <a:gd name="connsiteX341" fmla="*/ 307157 w 377873"/>
                <a:gd name="connsiteY341" fmla="*/ 57776 h 365728"/>
                <a:gd name="connsiteX342" fmla="*/ 315443 w 377873"/>
                <a:gd name="connsiteY342" fmla="*/ 57549 h 365728"/>
                <a:gd name="connsiteX343" fmla="*/ 318395 w 377873"/>
                <a:gd name="connsiteY343" fmla="*/ 57436 h 365728"/>
                <a:gd name="connsiteX344" fmla="*/ 319416 w 377873"/>
                <a:gd name="connsiteY344" fmla="*/ 57095 h 365728"/>
                <a:gd name="connsiteX345" fmla="*/ 322481 w 377873"/>
                <a:gd name="connsiteY345" fmla="*/ 56074 h 365728"/>
                <a:gd name="connsiteX346" fmla="*/ 324524 w 377873"/>
                <a:gd name="connsiteY346" fmla="*/ 55733 h 365728"/>
                <a:gd name="connsiteX347" fmla="*/ 326113 w 377873"/>
                <a:gd name="connsiteY347" fmla="*/ 55166 h 365728"/>
                <a:gd name="connsiteX348" fmla="*/ 334853 w 377873"/>
                <a:gd name="connsiteY348" fmla="*/ 48809 h 365728"/>
                <a:gd name="connsiteX349" fmla="*/ 336102 w 377873"/>
                <a:gd name="connsiteY349" fmla="*/ 48468 h 365728"/>
                <a:gd name="connsiteX350" fmla="*/ 336670 w 377873"/>
                <a:gd name="connsiteY350" fmla="*/ 49263 h 365728"/>
                <a:gd name="connsiteX351" fmla="*/ 337010 w 377873"/>
                <a:gd name="connsiteY351" fmla="*/ 50398 h 365728"/>
                <a:gd name="connsiteX352" fmla="*/ 337464 w 377873"/>
                <a:gd name="connsiteY352" fmla="*/ 51079 h 365728"/>
                <a:gd name="connsiteX353" fmla="*/ 338486 w 377873"/>
                <a:gd name="connsiteY353" fmla="*/ 51079 h 365728"/>
                <a:gd name="connsiteX354" fmla="*/ 340188 w 377873"/>
                <a:gd name="connsiteY354" fmla="*/ 50398 h 365728"/>
                <a:gd name="connsiteX355" fmla="*/ 341097 w 377873"/>
                <a:gd name="connsiteY355" fmla="*/ 50171 h 365728"/>
                <a:gd name="connsiteX356" fmla="*/ 345410 w 377873"/>
                <a:gd name="connsiteY356" fmla="*/ 51079 h 365728"/>
                <a:gd name="connsiteX357" fmla="*/ 346318 w 377873"/>
                <a:gd name="connsiteY357" fmla="*/ 50966 h 365728"/>
                <a:gd name="connsiteX358" fmla="*/ 347113 w 377873"/>
                <a:gd name="connsiteY358" fmla="*/ 50512 h 365728"/>
                <a:gd name="connsiteX359" fmla="*/ 348021 w 377873"/>
                <a:gd name="connsiteY359" fmla="*/ 50512 h 365728"/>
                <a:gd name="connsiteX360" fmla="*/ 349950 w 377873"/>
                <a:gd name="connsiteY360" fmla="*/ 52328 h 365728"/>
                <a:gd name="connsiteX361" fmla="*/ 350858 w 377873"/>
                <a:gd name="connsiteY361" fmla="*/ 52669 h 365728"/>
                <a:gd name="connsiteX362" fmla="*/ 351880 w 377873"/>
                <a:gd name="connsiteY362" fmla="*/ 52555 h 365728"/>
                <a:gd name="connsiteX363" fmla="*/ 352107 w 377873"/>
                <a:gd name="connsiteY363" fmla="*/ 52441 h 365728"/>
                <a:gd name="connsiteX364" fmla="*/ 352107 w 377873"/>
                <a:gd name="connsiteY364" fmla="*/ 52328 h 365728"/>
                <a:gd name="connsiteX365" fmla="*/ 352448 w 377873"/>
                <a:gd name="connsiteY365" fmla="*/ 52782 h 365728"/>
                <a:gd name="connsiteX366" fmla="*/ 353015 w 377873"/>
                <a:gd name="connsiteY366" fmla="*/ 53463 h 365728"/>
                <a:gd name="connsiteX367" fmla="*/ 353582 w 377873"/>
                <a:gd name="connsiteY367" fmla="*/ 54031 h 365728"/>
                <a:gd name="connsiteX368" fmla="*/ 354037 w 377873"/>
                <a:gd name="connsiteY368" fmla="*/ 54825 h 365728"/>
                <a:gd name="connsiteX369" fmla="*/ 354264 w 377873"/>
                <a:gd name="connsiteY369" fmla="*/ 55960 h 365728"/>
                <a:gd name="connsiteX370" fmla="*/ 354377 w 377873"/>
                <a:gd name="connsiteY370" fmla="*/ 57322 h 365728"/>
                <a:gd name="connsiteX371" fmla="*/ 354037 w 377873"/>
                <a:gd name="connsiteY371" fmla="*/ 57663 h 365728"/>
                <a:gd name="connsiteX372" fmla="*/ 353469 w 377873"/>
                <a:gd name="connsiteY372" fmla="*/ 57776 h 365728"/>
                <a:gd name="connsiteX373" fmla="*/ 353015 w 377873"/>
                <a:gd name="connsiteY373" fmla="*/ 58457 h 365728"/>
                <a:gd name="connsiteX374" fmla="*/ 349610 w 377873"/>
                <a:gd name="connsiteY374" fmla="*/ 74916 h 365728"/>
                <a:gd name="connsiteX375" fmla="*/ 348588 w 377873"/>
                <a:gd name="connsiteY375" fmla="*/ 77414 h 365728"/>
                <a:gd name="connsiteX376" fmla="*/ 347680 w 377873"/>
                <a:gd name="connsiteY376" fmla="*/ 78776 h 365728"/>
                <a:gd name="connsiteX377" fmla="*/ 345750 w 377873"/>
                <a:gd name="connsiteY377" fmla="*/ 80365 h 365728"/>
                <a:gd name="connsiteX378" fmla="*/ 344729 w 377873"/>
                <a:gd name="connsiteY378" fmla="*/ 81500 h 365728"/>
                <a:gd name="connsiteX379" fmla="*/ 344048 w 377873"/>
                <a:gd name="connsiteY379" fmla="*/ 82749 h 365728"/>
                <a:gd name="connsiteX380" fmla="*/ 342686 w 377873"/>
                <a:gd name="connsiteY380" fmla="*/ 86835 h 365728"/>
                <a:gd name="connsiteX381" fmla="*/ 338145 w 377873"/>
                <a:gd name="connsiteY381" fmla="*/ 94667 h 365728"/>
                <a:gd name="connsiteX382" fmla="*/ 337691 w 377873"/>
                <a:gd name="connsiteY382" fmla="*/ 95121 h 365728"/>
                <a:gd name="connsiteX383" fmla="*/ 336670 w 377873"/>
                <a:gd name="connsiteY383" fmla="*/ 95689 h 365728"/>
                <a:gd name="connsiteX384" fmla="*/ 336216 w 377873"/>
                <a:gd name="connsiteY384" fmla="*/ 96256 h 365728"/>
                <a:gd name="connsiteX385" fmla="*/ 335989 w 377873"/>
                <a:gd name="connsiteY385" fmla="*/ 97164 h 365728"/>
                <a:gd name="connsiteX386" fmla="*/ 336102 w 377873"/>
                <a:gd name="connsiteY386" fmla="*/ 99321 h 365728"/>
                <a:gd name="connsiteX387" fmla="*/ 335875 w 377873"/>
                <a:gd name="connsiteY387" fmla="*/ 100229 h 365728"/>
                <a:gd name="connsiteX388" fmla="*/ 335308 w 377873"/>
                <a:gd name="connsiteY388" fmla="*/ 101364 h 365728"/>
                <a:gd name="connsiteX389" fmla="*/ 334627 w 377873"/>
                <a:gd name="connsiteY389" fmla="*/ 102272 h 365728"/>
                <a:gd name="connsiteX390" fmla="*/ 333832 w 377873"/>
                <a:gd name="connsiteY390" fmla="*/ 102953 h 365728"/>
                <a:gd name="connsiteX391" fmla="*/ 330427 w 377873"/>
                <a:gd name="connsiteY391" fmla="*/ 104088 h 365728"/>
                <a:gd name="connsiteX392" fmla="*/ 330200 w 377873"/>
                <a:gd name="connsiteY392" fmla="*/ 106245 h 365728"/>
                <a:gd name="connsiteX393" fmla="*/ 331789 w 377873"/>
                <a:gd name="connsiteY393" fmla="*/ 112261 h 365728"/>
                <a:gd name="connsiteX394" fmla="*/ 331562 w 377873"/>
                <a:gd name="connsiteY394" fmla="*/ 116007 h 365728"/>
                <a:gd name="connsiteX395" fmla="*/ 330427 w 377873"/>
                <a:gd name="connsiteY395" fmla="*/ 118050 h 365728"/>
                <a:gd name="connsiteX396" fmla="*/ 329064 w 377873"/>
                <a:gd name="connsiteY396" fmla="*/ 119753 h 365728"/>
                <a:gd name="connsiteX397" fmla="*/ 328270 w 377873"/>
                <a:gd name="connsiteY397" fmla="*/ 122590 h 365728"/>
                <a:gd name="connsiteX398" fmla="*/ 328383 w 377873"/>
                <a:gd name="connsiteY398" fmla="*/ 125201 h 365728"/>
                <a:gd name="connsiteX399" fmla="*/ 329178 w 377873"/>
                <a:gd name="connsiteY399" fmla="*/ 127925 h 365728"/>
                <a:gd name="connsiteX400" fmla="*/ 331335 w 377873"/>
                <a:gd name="connsiteY400" fmla="*/ 132579 h 365728"/>
                <a:gd name="connsiteX401" fmla="*/ 333037 w 377873"/>
                <a:gd name="connsiteY401" fmla="*/ 134736 h 365728"/>
                <a:gd name="connsiteX402" fmla="*/ 334967 w 377873"/>
                <a:gd name="connsiteY402" fmla="*/ 135644 h 365728"/>
                <a:gd name="connsiteX403" fmla="*/ 339167 w 377873"/>
                <a:gd name="connsiteY403" fmla="*/ 136552 h 365728"/>
                <a:gd name="connsiteX404" fmla="*/ 341210 w 377873"/>
                <a:gd name="connsiteY404" fmla="*/ 137574 h 365728"/>
                <a:gd name="connsiteX405" fmla="*/ 342118 w 377873"/>
                <a:gd name="connsiteY405" fmla="*/ 137801 h 365728"/>
                <a:gd name="connsiteX406" fmla="*/ 343480 w 377873"/>
                <a:gd name="connsiteY406" fmla="*/ 137914 h 365728"/>
                <a:gd name="connsiteX407" fmla="*/ 346659 w 377873"/>
                <a:gd name="connsiteY407" fmla="*/ 137120 h 365728"/>
                <a:gd name="connsiteX408" fmla="*/ 347794 w 377873"/>
                <a:gd name="connsiteY408" fmla="*/ 137347 h 365728"/>
                <a:gd name="connsiteX409" fmla="*/ 349383 w 377873"/>
                <a:gd name="connsiteY409" fmla="*/ 138709 h 365728"/>
                <a:gd name="connsiteX410" fmla="*/ 351085 w 377873"/>
                <a:gd name="connsiteY410" fmla="*/ 141206 h 365728"/>
                <a:gd name="connsiteX411" fmla="*/ 352334 w 377873"/>
                <a:gd name="connsiteY411" fmla="*/ 144157 h 365728"/>
                <a:gd name="connsiteX412" fmla="*/ 352561 w 377873"/>
                <a:gd name="connsiteY412" fmla="*/ 146882 h 365728"/>
                <a:gd name="connsiteX413" fmla="*/ 353129 w 377873"/>
                <a:gd name="connsiteY413" fmla="*/ 148584 h 365728"/>
                <a:gd name="connsiteX414" fmla="*/ 354945 w 377873"/>
                <a:gd name="connsiteY414" fmla="*/ 150514 h 365728"/>
                <a:gd name="connsiteX415" fmla="*/ 359145 w 377873"/>
                <a:gd name="connsiteY415" fmla="*/ 153692 h 365728"/>
                <a:gd name="connsiteX416" fmla="*/ 360166 w 377873"/>
                <a:gd name="connsiteY416" fmla="*/ 154714 h 365728"/>
                <a:gd name="connsiteX417" fmla="*/ 360847 w 377873"/>
                <a:gd name="connsiteY417" fmla="*/ 155054 h 365728"/>
                <a:gd name="connsiteX418" fmla="*/ 361415 w 377873"/>
                <a:gd name="connsiteY418" fmla="*/ 154941 h 365728"/>
                <a:gd name="connsiteX419" fmla="*/ 362550 w 377873"/>
                <a:gd name="connsiteY419" fmla="*/ 153805 h 365728"/>
                <a:gd name="connsiteX420" fmla="*/ 363117 w 377873"/>
                <a:gd name="connsiteY420" fmla="*/ 153805 h 365728"/>
                <a:gd name="connsiteX421" fmla="*/ 363912 w 377873"/>
                <a:gd name="connsiteY421" fmla="*/ 154827 h 365728"/>
                <a:gd name="connsiteX422" fmla="*/ 364139 w 377873"/>
                <a:gd name="connsiteY422" fmla="*/ 157211 h 365728"/>
                <a:gd name="connsiteX423" fmla="*/ 364707 w 377873"/>
                <a:gd name="connsiteY423" fmla="*/ 158119 h 365728"/>
                <a:gd name="connsiteX424" fmla="*/ 366182 w 377873"/>
                <a:gd name="connsiteY424" fmla="*/ 159481 h 365728"/>
                <a:gd name="connsiteX425" fmla="*/ 367885 w 377873"/>
                <a:gd name="connsiteY425" fmla="*/ 162092 h 365728"/>
                <a:gd name="connsiteX426" fmla="*/ 368452 w 377873"/>
                <a:gd name="connsiteY426" fmla="*/ 162886 h 365728"/>
                <a:gd name="connsiteX427" fmla="*/ 371630 w 377873"/>
                <a:gd name="connsiteY427" fmla="*/ 164703 h 365728"/>
                <a:gd name="connsiteX428" fmla="*/ 373220 w 377873"/>
                <a:gd name="connsiteY428" fmla="*/ 166632 h 365728"/>
                <a:gd name="connsiteX429" fmla="*/ 374128 w 377873"/>
                <a:gd name="connsiteY429" fmla="*/ 167313 h 365728"/>
                <a:gd name="connsiteX430" fmla="*/ 374468 w 377873"/>
                <a:gd name="connsiteY430" fmla="*/ 166973 h 365728"/>
                <a:gd name="connsiteX431" fmla="*/ 375036 w 377873"/>
                <a:gd name="connsiteY431" fmla="*/ 166178 h 365728"/>
                <a:gd name="connsiteX432" fmla="*/ 375944 w 377873"/>
                <a:gd name="connsiteY432" fmla="*/ 165837 h 365728"/>
                <a:gd name="connsiteX433" fmla="*/ 377193 w 377873"/>
                <a:gd name="connsiteY433" fmla="*/ 166973 h 365728"/>
                <a:gd name="connsiteX434" fmla="*/ 377874 w 377873"/>
                <a:gd name="connsiteY434" fmla="*/ 169470 h 365728"/>
                <a:gd name="connsiteX435" fmla="*/ 377079 w 377873"/>
                <a:gd name="connsiteY435" fmla="*/ 171627 h 365728"/>
                <a:gd name="connsiteX436" fmla="*/ 375376 w 377873"/>
                <a:gd name="connsiteY436" fmla="*/ 173443 h 365728"/>
                <a:gd name="connsiteX437" fmla="*/ 371404 w 377873"/>
                <a:gd name="connsiteY437" fmla="*/ 176394 h 365728"/>
                <a:gd name="connsiteX438" fmla="*/ 369133 w 377873"/>
                <a:gd name="connsiteY438" fmla="*/ 177188 h 365728"/>
                <a:gd name="connsiteX439" fmla="*/ 366750 w 377873"/>
                <a:gd name="connsiteY439" fmla="*/ 177416 h 365728"/>
                <a:gd name="connsiteX440" fmla="*/ 361188 w 377873"/>
                <a:gd name="connsiteY440" fmla="*/ 176848 h 365728"/>
                <a:gd name="connsiteX441" fmla="*/ 356080 w 377873"/>
                <a:gd name="connsiteY441" fmla="*/ 177188 h 365728"/>
                <a:gd name="connsiteX442" fmla="*/ 354604 w 377873"/>
                <a:gd name="connsiteY442" fmla="*/ 177643 h 365728"/>
                <a:gd name="connsiteX443" fmla="*/ 353242 w 377873"/>
                <a:gd name="connsiteY443" fmla="*/ 177756 h 365728"/>
                <a:gd name="connsiteX444" fmla="*/ 351994 w 377873"/>
                <a:gd name="connsiteY444" fmla="*/ 176961 h 365728"/>
                <a:gd name="connsiteX445" fmla="*/ 349496 w 377873"/>
                <a:gd name="connsiteY445" fmla="*/ 174578 h 365728"/>
                <a:gd name="connsiteX446" fmla="*/ 346999 w 377873"/>
                <a:gd name="connsiteY446" fmla="*/ 172875 h 365728"/>
                <a:gd name="connsiteX447" fmla="*/ 345750 w 377873"/>
                <a:gd name="connsiteY447" fmla="*/ 172421 h 365728"/>
                <a:gd name="connsiteX448" fmla="*/ 344388 w 377873"/>
                <a:gd name="connsiteY448" fmla="*/ 172535 h 365728"/>
                <a:gd name="connsiteX449" fmla="*/ 342345 w 377873"/>
                <a:gd name="connsiteY449" fmla="*/ 173216 h 365728"/>
                <a:gd name="connsiteX450" fmla="*/ 341550 w 377873"/>
                <a:gd name="connsiteY450" fmla="*/ 174010 h 365728"/>
                <a:gd name="connsiteX451" fmla="*/ 340983 w 377873"/>
                <a:gd name="connsiteY451" fmla="*/ 175259 h 365728"/>
                <a:gd name="connsiteX452" fmla="*/ 340983 w 377873"/>
                <a:gd name="connsiteY452" fmla="*/ 176167 h 365728"/>
                <a:gd name="connsiteX453" fmla="*/ 341437 w 377873"/>
                <a:gd name="connsiteY453" fmla="*/ 177870 h 365728"/>
                <a:gd name="connsiteX454" fmla="*/ 341210 w 377873"/>
                <a:gd name="connsiteY454" fmla="*/ 178778 h 365728"/>
                <a:gd name="connsiteX455" fmla="*/ 340075 w 377873"/>
                <a:gd name="connsiteY455" fmla="*/ 179913 h 365728"/>
                <a:gd name="connsiteX456" fmla="*/ 341210 w 377873"/>
                <a:gd name="connsiteY456" fmla="*/ 180594 h 365728"/>
                <a:gd name="connsiteX457" fmla="*/ 344502 w 377873"/>
                <a:gd name="connsiteY457" fmla="*/ 183205 h 365728"/>
                <a:gd name="connsiteX458" fmla="*/ 347453 w 377873"/>
                <a:gd name="connsiteY458" fmla="*/ 187064 h 365728"/>
                <a:gd name="connsiteX459" fmla="*/ 352675 w 377873"/>
                <a:gd name="connsiteY459" fmla="*/ 195464 h 365728"/>
                <a:gd name="connsiteX460" fmla="*/ 362550 w 377873"/>
                <a:gd name="connsiteY460" fmla="*/ 206134 h 365728"/>
                <a:gd name="connsiteX461" fmla="*/ 364480 w 377873"/>
                <a:gd name="connsiteY461" fmla="*/ 210560 h 365728"/>
                <a:gd name="connsiteX462" fmla="*/ 366863 w 377873"/>
                <a:gd name="connsiteY462" fmla="*/ 217939 h 365728"/>
                <a:gd name="connsiteX463" fmla="*/ 366977 w 377873"/>
                <a:gd name="connsiteY463" fmla="*/ 221457 h 365728"/>
                <a:gd name="connsiteX464" fmla="*/ 364480 w 377873"/>
                <a:gd name="connsiteY464" fmla="*/ 223955 h 365728"/>
                <a:gd name="connsiteX465" fmla="*/ 364026 w 377873"/>
                <a:gd name="connsiteY465" fmla="*/ 225544 h 365728"/>
                <a:gd name="connsiteX466" fmla="*/ 363799 w 377873"/>
                <a:gd name="connsiteY466" fmla="*/ 227473 h 365728"/>
                <a:gd name="connsiteX467" fmla="*/ 363912 w 377873"/>
                <a:gd name="connsiteY467" fmla="*/ 229290 h 365728"/>
                <a:gd name="connsiteX468" fmla="*/ 364366 w 377873"/>
                <a:gd name="connsiteY468" fmla="*/ 230652 h 365728"/>
                <a:gd name="connsiteX469" fmla="*/ 365047 w 377873"/>
                <a:gd name="connsiteY469" fmla="*/ 231333 h 365728"/>
                <a:gd name="connsiteX470" fmla="*/ 365274 w 377873"/>
                <a:gd name="connsiteY470" fmla="*/ 231900 h 365728"/>
                <a:gd name="connsiteX471" fmla="*/ 365047 w 377873"/>
                <a:gd name="connsiteY471" fmla="*/ 232468 h 365728"/>
                <a:gd name="connsiteX472" fmla="*/ 364252 w 377873"/>
                <a:gd name="connsiteY472" fmla="*/ 232922 h 365728"/>
                <a:gd name="connsiteX473" fmla="*/ 360620 w 377873"/>
                <a:gd name="connsiteY473" fmla="*/ 231446 h 365728"/>
                <a:gd name="connsiteX474" fmla="*/ 359485 w 377873"/>
                <a:gd name="connsiteY474" fmla="*/ 231560 h 365728"/>
                <a:gd name="connsiteX475" fmla="*/ 358236 w 377873"/>
                <a:gd name="connsiteY475" fmla="*/ 234511 h 365728"/>
                <a:gd name="connsiteX476" fmla="*/ 357442 w 377873"/>
                <a:gd name="connsiteY476" fmla="*/ 235646 h 365728"/>
                <a:gd name="connsiteX477" fmla="*/ 356647 w 377873"/>
                <a:gd name="connsiteY477" fmla="*/ 234511 h 365728"/>
                <a:gd name="connsiteX478" fmla="*/ 355853 w 377873"/>
                <a:gd name="connsiteY478" fmla="*/ 232241 h 365728"/>
                <a:gd name="connsiteX479" fmla="*/ 354491 w 377873"/>
                <a:gd name="connsiteY479" fmla="*/ 229743 h 365728"/>
                <a:gd name="connsiteX480" fmla="*/ 352788 w 377873"/>
                <a:gd name="connsiteY480" fmla="*/ 227587 h 365728"/>
                <a:gd name="connsiteX481" fmla="*/ 351199 w 377873"/>
                <a:gd name="connsiteY481" fmla="*/ 226565 h 365728"/>
                <a:gd name="connsiteX482" fmla="*/ 350177 w 377873"/>
                <a:gd name="connsiteY482" fmla="*/ 226906 h 365728"/>
                <a:gd name="connsiteX483" fmla="*/ 347907 w 377873"/>
                <a:gd name="connsiteY483" fmla="*/ 228722 h 365728"/>
                <a:gd name="connsiteX484" fmla="*/ 346772 w 377873"/>
                <a:gd name="connsiteY484" fmla="*/ 229403 h 365728"/>
                <a:gd name="connsiteX485" fmla="*/ 345637 w 377873"/>
                <a:gd name="connsiteY485" fmla="*/ 229403 h 365728"/>
                <a:gd name="connsiteX486" fmla="*/ 343140 w 377873"/>
                <a:gd name="connsiteY486" fmla="*/ 228949 h 365728"/>
                <a:gd name="connsiteX487" fmla="*/ 342118 w 377873"/>
                <a:gd name="connsiteY487" fmla="*/ 229290 h 365728"/>
                <a:gd name="connsiteX488" fmla="*/ 340756 w 377873"/>
                <a:gd name="connsiteY488" fmla="*/ 231446 h 365728"/>
                <a:gd name="connsiteX489" fmla="*/ 339848 w 377873"/>
                <a:gd name="connsiteY489" fmla="*/ 234397 h 365728"/>
                <a:gd name="connsiteX490" fmla="*/ 338713 w 377873"/>
                <a:gd name="connsiteY490" fmla="*/ 236668 h 365728"/>
                <a:gd name="connsiteX491" fmla="*/ 336556 w 377873"/>
                <a:gd name="connsiteY491" fmla="*/ 236668 h 365728"/>
                <a:gd name="connsiteX492" fmla="*/ 331902 w 377873"/>
                <a:gd name="connsiteY492" fmla="*/ 235987 h 365728"/>
                <a:gd name="connsiteX493" fmla="*/ 329518 w 377873"/>
                <a:gd name="connsiteY493" fmla="*/ 236327 h 365728"/>
                <a:gd name="connsiteX494" fmla="*/ 326908 w 377873"/>
                <a:gd name="connsiteY494" fmla="*/ 239392 h 365728"/>
                <a:gd name="connsiteX495" fmla="*/ 324978 w 377873"/>
                <a:gd name="connsiteY495" fmla="*/ 240186 h 365728"/>
                <a:gd name="connsiteX496" fmla="*/ 322935 w 377873"/>
                <a:gd name="connsiteY496" fmla="*/ 240300 h 365728"/>
                <a:gd name="connsiteX497" fmla="*/ 321346 w 377873"/>
                <a:gd name="connsiteY497" fmla="*/ 239732 h 365728"/>
                <a:gd name="connsiteX498" fmla="*/ 320097 w 377873"/>
                <a:gd name="connsiteY498" fmla="*/ 238143 h 365728"/>
                <a:gd name="connsiteX499" fmla="*/ 319076 w 377873"/>
                <a:gd name="connsiteY499" fmla="*/ 236214 h 365728"/>
                <a:gd name="connsiteX500" fmla="*/ 317713 w 377873"/>
                <a:gd name="connsiteY500" fmla="*/ 234851 h 365728"/>
                <a:gd name="connsiteX501" fmla="*/ 315557 w 377873"/>
                <a:gd name="connsiteY501" fmla="*/ 235078 h 365728"/>
                <a:gd name="connsiteX502" fmla="*/ 314081 w 377873"/>
                <a:gd name="connsiteY502" fmla="*/ 236100 h 365728"/>
                <a:gd name="connsiteX503" fmla="*/ 311811 w 377873"/>
                <a:gd name="connsiteY503" fmla="*/ 238711 h 365728"/>
                <a:gd name="connsiteX504" fmla="*/ 309995 w 377873"/>
                <a:gd name="connsiteY504" fmla="*/ 239619 h 365728"/>
                <a:gd name="connsiteX505" fmla="*/ 309087 w 377873"/>
                <a:gd name="connsiteY505" fmla="*/ 240300 h 365728"/>
                <a:gd name="connsiteX506" fmla="*/ 308519 w 377873"/>
                <a:gd name="connsiteY506" fmla="*/ 241435 h 365728"/>
                <a:gd name="connsiteX507" fmla="*/ 308519 w 377873"/>
                <a:gd name="connsiteY507" fmla="*/ 242570 h 365728"/>
                <a:gd name="connsiteX508" fmla="*/ 309427 w 377873"/>
                <a:gd name="connsiteY508" fmla="*/ 243251 h 365728"/>
                <a:gd name="connsiteX509" fmla="*/ 310903 w 377873"/>
                <a:gd name="connsiteY509" fmla="*/ 243705 h 365728"/>
                <a:gd name="connsiteX510" fmla="*/ 311584 w 377873"/>
                <a:gd name="connsiteY510" fmla="*/ 244159 h 365728"/>
                <a:gd name="connsiteX511" fmla="*/ 312833 w 377873"/>
                <a:gd name="connsiteY511" fmla="*/ 246202 h 365728"/>
                <a:gd name="connsiteX512" fmla="*/ 312833 w 377873"/>
                <a:gd name="connsiteY512" fmla="*/ 247110 h 365728"/>
                <a:gd name="connsiteX513" fmla="*/ 312378 w 377873"/>
                <a:gd name="connsiteY513" fmla="*/ 248246 h 365728"/>
                <a:gd name="connsiteX514" fmla="*/ 312378 w 377873"/>
                <a:gd name="connsiteY514" fmla="*/ 248927 h 365728"/>
                <a:gd name="connsiteX515" fmla="*/ 314535 w 377873"/>
                <a:gd name="connsiteY515" fmla="*/ 248359 h 365728"/>
                <a:gd name="connsiteX516" fmla="*/ 315216 w 377873"/>
                <a:gd name="connsiteY516" fmla="*/ 248813 h 365728"/>
                <a:gd name="connsiteX517" fmla="*/ 318622 w 377873"/>
                <a:gd name="connsiteY517" fmla="*/ 253240 h 365728"/>
                <a:gd name="connsiteX518" fmla="*/ 321459 w 377873"/>
                <a:gd name="connsiteY518" fmla="*/ 261299 h 365728"/>
                <a:gd name="connsiteX519" fmla="*/ 324411 w 377873"/>
                <a:gd name="connsiteY519" fmla="*/ 266861 h 365728"/>
                <a:gd name="connsiteX520" fmla="*/ 323729 w 377873"/>
                <a:gd name="connsiteY520" fmla="*/ 267429 h 365728"/>
                <a:gd name="connsiteX521" fmla="*/ 321233 w 377873"/>
                <a:gd name="connsiteY521" fmla="*/ 267542 h 365728"/>
                <a:gd name="connsiteX522" fmla="*/ 320097 w 377873"/>
                <a:gd name="connsiteY522" fmla="*/ 268110 h 365728"/>
                <a:gd name="connsiteX523" fmla="*/ 319870 w 377873"/>
                <a:gd name="connsiteY523" fmla="*/ 268450 h 365728"/>
                <a:gd name="connsiteX524" fmla="*/ 319303 w 377873"/>
                <a:gd name="connsiteY524" fmla="*/ 269131 h 365728"/>
                <a:gd name="connsiteX525" fmla="*/ 318735 w 377873"/>
                <a:gd name="connsiteY525" fmla="*/ 270266 h 365728"/>
                <a:gd name="connsiteX526" fmla="*/ 317941 w 377873"/>
                <a:gd name="connsiteY526" fmla="*/ 271402 h 365728"/>
                <a:gd name="connsiteX527" fmla="*/ 316919 w 377873"/>
                <a:gd name="connsiteY527" fmla="*/ 272310 h 365728"/>
                <a:gd name="connsiteX528" fmla="*/ 316579 w 377873"/>
                <a:gd name="connsiteY528" fmla="*/ 271629 h 365728"/>
                <a:gd name="connsiteX529" fmla="*/ 316579 w 377873"/>
                <a:gd name="connsiteY529" fmla="*/ 271515 h 365728"/>
                <a:gd name="connsiteX530" fmla="*/ 314649 w 377873"/>
                <a:gd name="connsiteY530" fmla="*/ 268904 h 365728"/>
                <a:gd name="connsiteX531" fmla="*/ 313741 w 377873"/>
                <a:gd name="connsiteY531" fmla="*/ 267429 h 365728"/>
                <a:gd name="connsiteX532" fmla="*/ 313514 w 377873"/>
                <a:gd name="connsiteY532" fmla="*/ 266294 h 365728"/>
                <a:gd name="connsiteX533" fmla="*/ 313627 w 377873"/>
                <a:gd name="connsiteY533" fmla="*/ 265386 h 365728"/>
                <a:gd name="connsiteX534" fmla="*/ 313514 w 377873"/>
                <a:gd name="connsiteY534" fmla="*/ 264477 h 365728"/>
                <a:gd name="connsiteX535" fmla="*/ 312833 w 377873"/>
                <a:gd name="connsiteY535" fmla="*/ 263569 h 365728"/>
                <a:gd name="connsiteX536" fmla="*/ 310222 w 377873"/>
                <a:gd name="connsiteY536" fmla="*/ 261753 h 365728"/>
                <a:gd name="connsiteX537" fmla="*/ 307838 w 377873"/>
                <a:gd name="connsiteY537" fmla="*/ 261072 h 365728"/>
                <a:gd name="connsiteX538" fmla="*/ 302049 w 377873"/>
                <a:gd name="connsiteY538" fmla="*/ 261640 h 365728"/>
                <a:gd name="connsiteX539" fmla="*/ 300233 w 377873"/>
                <a:gd name="connsiteY539" fmla="*/ 262548 h 365728"/>
                <a:gd name="connsiteX540" fmla="*/ 300574 w 377873"/>
                <a:gd name="connsiteY540" fmla="*/ 263115 h 365728"/>
                <a:gd name="connsiteX541" fmla="*/ 301141 w 377873"/>
                <a:gd name="connsiteY541" fmla="*/ 264364 h 365728"/>
                <a:gd name="connsiteX542" fmla="*/ 301482 w 377873"/>
                <a:gd name="connsiteY542" fmla="*/ 264931 h 365728"/>
                <a:gd name="connsiteX543" fmla="*/ 298871 w 377873"/>
                <a:gd name="connsiteY543" fmla="*/ 265726 h 365728"/>
                <a:gd name="connsiteX544" fmla="*/ 286498 w 377873"/>
                <a:gd name="connsiteY544" fmla="*/ 274807 h 365728"/>
                <a:gd name="connsiteX545" fmla="*/ 285023 w 377873"/>
                <a:gd name="connsiteY545" fmla="*/ 276963 h 365728"/>
                <a:gd name="connsiteX546" fmla="*/ 287407 w 377873"/>
                <a:gd name="connsiteY546" fmla="*/ 278099 h 365728"/>
                <a:gd name="connsiteX547" fmla="*/ 283207 w 377873"/>
                <a:gd name="connsiteY547" fmla="*/ 284001 h 365728"/>
                <a:gd name="connsiteX548" fmla="*/ 281617 w 377873"/>
                <a:gd name="connsiteY548" fmla="*/ 287407 h 365728"/>
                <a:gd name="connsiteX549" fmla="*/ 280823 w 377873"/>
                <a:gd name="connsiteY549" fmla="*/ 291379 h 365728"/>
                <a:gd name="connsiteX550" fmla="*/ 280823 w 377873"/>
                <a:gd name="connsiteY550" fmla="*/ 291606 h 365728"/>
                <a:gd name="connsiteX551" fmla="*/ 280823 w 377873"/>
                <a:gd name="connsiteY551" fmla="*/ 295011 h 365728"/>
                <a:gd name="connsiteX552" fmla="*/ 282526 w 377873"/>
                <a:gd name="connsiteY552" fmla="*/ 305114 h 365728"/>
                <a:gd name="connsiteX553" fmla="*/ 278553 w 377873"/>
                <a:gd name="connsiteY553" fmla="*/ 304546 h 365728"/>
                <a:gd name="connsiteX554" fmla="*/ 272764 w 377873"/>
                <a:gd name="connsiteY554" fmla="*/ 304660 h 365728"/>
                <a:gd name="connsiteX555" fmla="*/ 267315 w 377873"/>
                <a:gd name="connsiteY555" fmla="*/ 305909 h 365728"/>
                <a:gd name="connsiteX556" fmla="*/ 264364 w 377873"/>
                <a:gd name="connsiteY556" fmla="*/ 308746 h 365728"/>
                <a:gd name="connsiteX557" fmla="*/ 262548 w 377873"/>
                <a:gd name="connsiteY557" fmla="*/ 313968 h 365728"/>
                <a:gd name="connsiteX558" fmla="*/ 262548 w 377873"/>
                <a:gd name="connsiteY558" fmla="*/ 316238 h 365728"/>
                <a:gd name="connsiteX559" fmla="*/ 263569 w 377873"/>
                <a:gd name="connsiteY559" fmla="*/ 318849 h 365728"/>
                <a:gd name="connsiteX560" fmla="*/ 265840 w 377873"/>
                <a:gd name="connsiteY560" fmla="*/ 323502 h 365728"/>
                <a:gd name="connsiteX561" fmla="*/ 266407 w 377873"/>
                <a:gd name="connsiteY561" fmla="*/ 326000 h 365728"/>
                <a:gd name="connsiteX562" fmla="*/ 265726 w 377873"/>
                <a:gd name="connsiteY562" fmla="*/ 327248 h 365728"/>
                <a:gd name="connsiteX563" fmla="*/ 264478 w 377873"/>
                <a:gd name="connsiteY563" fmla="*/ 328156 h 365728"/>
                <a:gd name="connsiteX564" fmla="*/ 263569 w 377873"/>
                <a:gd name="connsiteY564" fmla="*/ 329632 h 365728"/>
                <a:gd name="connsiteX565" fmla="*/ 263683 w 377873"/>
                <a:gd name="connsiteY565" fmla="*/ 331902 h 365728"/>
                <a:gd name="connsiteX566" fmla="*/ 264591 w 377873"/>
                <a:gd name="connsiteY566" fmla="*/ 335080 h 365728"/>
                <a:gd name="connsiteX567" fmla="*/ 265953 w 377873"/>
                <a:gd name="connsiteY567" fmla="*/ 338259 h 365728"/>
                <a:gd name="connsiteX568" fmla="*/ 269359 w 377873"/>
                <a:gd name="connsiteY568" fmla="*/ 343707 h 365728"/>
                <a:gd name="connsiteX569" fmla="*/ 271288 w 377873"/>
                <a:gd name="connsiteY569" fmla="*/ 345750 h 365728"/>
                <a:gd name="connsiteX570" fmla="*/ 272991 w 377873"/>
                <a:gd name="connsiteY570" fmla="*/ 347907 h 365728"/>
                <a:gd name="connsiteX571" fmla="*/ 274012 w 377873"/>
                <a:gd name="connsiteY571" fmla="*/ 351539 h 365728"/>
                <a:gd name="connsiteX572" fmla="*/ 274012 w 377873"/>
                <a:gd name="connsiteY572" fmla="*/ 355399 h 365728"/>
                <a:gd name="connsiteX573" fmla="*/ 273331 w 377873"/>
                <a:gd name="connsiteY573" fmla="*/ 356988 h 365728"/>
                <a:gd name="connsiteX574" fmla="*/ 272877 w 377873"/>
                <a:gd name="connsiteY574" fmla="*/ 358010 h 365728"/>
                <a:gd name="connsiteX575" fmla="*/ 270834 w 377873"/>
                <a:gd name="connsiteY575" fmla="*/ 360053 h 365728"/>
                <a:gd name="connsiteX576" fmla="*/ 269812 w 377873"/>
                <a:gd name="connsiteY576" fmla="*/ 360620 h 365728"/>
                <a:gd name="connsiteX577" fmla="*/ 267883 w 377873"/>
                <a:gd name="connsiteY577" fmla="*/ 361755 h 365728"/>
                <a:gd name="connsiteX578" fmla="*/ 268564 w 377873"/>
                <a:gd name="connsiteY578" fmla="*/ 363117 h 365728"/>
                <a:gd name="connsiteX579" fmla="*/ 268791 w 377873"/>
                <a:gd name="connsiteY579" fmla="*/ 364252 h 365728"/>
                <a:gd name="connsiteX580" fmla="*/ 268450 w 377873"/>
                <a:gd name="connsiteY580" fmla="*/ 365047 h 365728"/>
                <a:gd name="connsiteX581" fmla="*/ 267429 w 377873"/>
                <a:gd name="connsiteY581" fmla="*/ 365161 h 365728"/>
                <a:gd name="connsiteX582" fmla="*/ 266294 w 377873"/>
                <a:gd name="connsiteY582" fmla="*/ 364479 h 365728"/>
                <a:gd name="connsiteX583" fmla="*/ 265159 w 377873"/>
                <a:gd name="connsiteY583" fmla="*/ 364366 h 365728"/>
                <a:gd name="connsiteX584" fmla="*/ 264024 w 377873"/>
                <a:gd name="connsiteY584" fmla="*/ 364820 h 365728"/>
                <a:gd name="connsiteX585" fmla="*/ 263002 w 377873"/>
                <a:gd name="connsiteY585" fmla="*/ 365728 h 365728"/>
                <a:gd name="connsiteX586" fmla="*/ 261413 w 377873"/>
                <a:gd name="connsiteY586" fmla="*/ 365161 h 365728"/>
                <a:gd name="connsiteX587" fmla="*/ 257894 w 377873"/>
                <a:gd name="connsiteY587" fmla="*/ 364820 h 365728"/>
                <a:gd name="connsiteX588" fmla="*/ 256418 w 377873"/>
                <a:gd name="connsiteY588" fmla="*/ 363912 h 365728"/>
                <a:gd name="connsiteX589" fmla="*/ 256305 w 377873"/>
                <a:gd name="connsiteY589" fmla="*/ 363798 h 365728"/>
                <a:gd name="connsiteX590" fmla="*/ 254375 w 377873"/>
                <a:gd name="connsiteY590" fmla="*/ 360961 h 365728"/>
                <a:gd name="connsiteX591" fmla="*/ 253354 w 377873"/>
                <a:gd name="connsiteY591" fmla="*/ 360166 h 365728"/>
                <a:gd name="connsiteX592" fmla="*/ 250743 w 377873"/>
                <a:gd name="connsiteY592" fmla="*/ 360393 h 365728"/>
                <a:gd name="connsiteX593" fmla="*/ 245408 w 377873"/>
                <a:gd name="connsiteY593" fmla="*/ 358577 h 365728"/>
                <a:gd name="connsiteX594" fmla="*/ 242230 w 377873"/>
                <a:gd name="connsiteY594" fmla="*/ 356874 h 365728"/>
                <a:gd name="connsiteX595" fmla="*/ 225317 w 377873"/>
                <a:gd name="connsiteY595" fmla="*/ 345523 h 365728"/>
                <a:gd name="connsiteX596" fmla="*/ 220095 w 377873"/>
                <a:gd name="connsiteY596" fmla="*/ 342118 h 365728"/>
                <a:gd name="connsiteX597" fmla="*/ 217825 w 377873"/>
                <a:gd name="connsiteY597" fmla="*/ 340188 h 365728"/>
                <a:gd name="connsiteX598" fmla="*/ 213625 w 377873"/>
                <a:gd name="connsiteY598" fmla="*/ 335421 h 365728"/>
                <a:gd name="connsiteX599" fmla="*/ 211242 w 377873"/>
                <a:gd name="connsiteY599" fmla="*/ 333605 h 365728"/>
                <a:gd name="connsiteX600" fmla="*/ 207836 w 377873"/>
                <a:gd name="connsiteY600" fmla="*/ 332697 h 365728"/>
                <a:gd name="connsiteX601" fmla="*/ 206815 w 377873"/>
                <a:gd name="connsiteY601" fmla="*/ 332016 h 365728"/>
                <a:gd name="connsiteX602" fmla="*/ 203750 w 377873"/>
                <a:gd name="connsiteY602" fmla="*/ 327248 h 365728"/>
                <a:gd name="connsiteX603" fmla="*/ 203523 w 377873"/>
                <a:gd name="connsiteY603" fmla="*/ 325773 h 365728"/>
                <a:gd name="connsiteX604" fmla="*/ 203636 w 377873"/>
                <a:gd name="connsiteY604" fmla="*/ 322595 h 365728"/>
                <a:gd name="connsiteX605" fmla="*/ 203409 w 377873"/>
                <a:gd name="connsiteY605" fmla="*/ 321346 h 365728"/>
                <a:gd name="connsiteX606" fmla="*/ 202274 w 377873"/>
                <a:gd name="connsiteY606" fmla="*/ 319870 h 365728"/>
                <a:gd name="connsiteX607" fmla="*/ 201366 w 377873"/>
                <a:gd name="connsiteY607" fmla="*/ 319870 h 365728"/>
                <a:gd name="connsiteX608" fmla="*/ 200572 w 377873"/>
                <a:gd name="connsiteY608" fmla="*/ 320551 h 365728"/>
                <a:gd name="connsiteX609" fmla="*/ 199777 w 377873"/>
                <a:gd name="connsiteY609" fmla="*/ 321005 h 365728"/>
                <a:gd name="connsiteX610" fmla="*/ 197734 w 377873"/>
                <a:gd name="connsiteY610" fmla="*/ 320665 h 365728"/>
                <a:gd name="connsiteX611" fmla="*/ 193647 w 377873"/>
                <a:gd name="connsiteY611" fmla="*/ 319075 h 365728"/>
                <a:gd name="connsiteX612" fmla="*/ 191491 w 377873"/>
                <a:gd name="connsiteY612" fmla="*/ 318622 h 365728"/>
                <a:gd name="connsiteX613" fmla="*/ 189334 w 377873"/>
                <a:gd name="connsiteY613" fmla="*/ 319075 h 365728"/>
                <a:gd name="connsiteX614" fmla="*/ 187972 w 377873"/>
                <a:gd name="connsiteY614" fmla="*/ 320438 h 365728"/>
                <a:gd name="connsiteX615" fmla="*/ 188199 w 377873"/>
                <a:gd name="connsiteY615" fmla="*/ 322254 h 365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</a:cxnLst>
              <a:rect l="l" t="t" r="r" b="b"/>
              <a:pathLst>
                <a:path w="377873" h="365728">
                  <a:moveTo>
                    <a:pt x="188199" y="322254"/>
                  </a:moveTo>
                  <a:lnTo>
                    <a:pt x="188199" y="322254"/>
                  </a:lnTo>
                  <a:lnTo>
                    <a:pt x="178778" y="316465"/>
                  </a:lnTo>
                  <a:lnTo>
                    <a:pt x="180480" y="316579"/>
                  </a:lnTo>
                  <a:lnTo>
                    <a:pt x="183091" y="317827"/>
                  </a:lnTo>
                  <a:lnTo>
                    <a:pt x="184680" y="318281"/>
                  </a:lnTo>
                  <a:lnTo>
                    <a:pt x="183205" y="316805"/>
                  </a:lnTo>
                  <a:lnTo>
                    <a:pt x="181048" y="315557"/>
                  </a:lnTo>
                  <a:lnTo>
                    <a:pt x="186269" y="314422"/>
                  </a:lnTo>
                  <a:lnTo>
                    <a:pt x="188993" y="312378"/>
                  </a:lnTo>
                  <a:lnTo>
                    <a:pt x="188653" y="308746"/>
                  </a:lnTo>
                  <a:lnTo>
                    <a:pt x="188653" y="308746"/>
                  </a:lnTo>
                  <a:lnTo>
                    <a:pt x="188653" y="308746"/>
                  </a:lnTo>
                  <a:lnTo>
                    <a:pt x="188653" y="308746"/>
                  </a:lnTo>
                  <a:lnTo>
                    <a:pt x="185702" y="301708"/>
                  </a:lnTo>
                  <a:lnTo>
                    <a:pt x="182751" y="298190"/>
                  </a:lnTo>
                  <a:lnTo>
                    <a:pt x="181729" y="296941"/>
                  </a:lnTo>
                  <a:lnTo>
                    <a:pt x="168448" y="288201"/>
                  </a:lnTo>
                  <a:lnTo>
                    <a:pt x="167540" y="287633"/>
                  </a:lnTo>
                  <a:lnTo>
                    <a:pt x="166065" y="285817"/>
                  </a:lnTo>
                  <a:lnTo>
                    <a:pt x="164930" y="283320"/>
                  </a:lnTo>
                  <a:lnTo>
                    <a:pt x="164135" y="280596"/>
                  </a:lnTo>
                  <a:lnTo>
                    <a:pt x="163454" y="279234"/>
                  </a:lnTo>
                  <a:lnTo>
                    <a:pt x="162432" y="278326"/>
                  </a:lnTo>
                  <a:lnTo>
                    <a:pt x="160503" y="277077"/>
                  </a:lnTo>
                  <a:lnTo>
                    <a:pt x="156530" y="273331"/>
                  </a:lnTo>
                  <a:lnTo>
                    <a:pt x="152784" y="267656"/>
                  </a:lnTo>
                  <a:lnTo>
                    <a:pt x="150627" y="261072"/>
                  </a:lnTo>
                  <a:lnTo>
                    <a:pt x="152443" y="249835"/>
                  </a:lnTo>
                  <a:lnTo>
                    <a:pt x="150854" y="246429"/>
                  </a:lnTo>
                  <a:lnTo>
                    <a:pt x="147789" y="244386"/>
                  </a:lnTo>
                  <a:lnTo>
                    <a:pt x="138368" y="242911"/>
                  </a:lnTo>
                  <a:lnTo>
                    <a:pt x="132693" y="239732"/>
                  </a:lnTo>
                  <a:lnTo>
                    <a:pt x="130536" y="237803"/>
                  </a:lnTo>
                  <a:lnTo>
                    <a:pt x="127471" y="235078"/>
                  </a:lnTo>
                  <a:lnTo>
                    <a:pt x="122704" y="229630"/>
                  </a:lnTo>
                  <a:lnTo>
                    <a:pt x="107380" y="213966"/>
                  </a:lnTo>
                  <a:lnTo>
                    <a:pt x="96597" y="205339"/>
                  </a:lnTo>
                  <a:lnTo>
                    <a:pt x="95235" y="203069"/>
                  </a:lnTo>
                  <a:lnTo>
                    <a:pt x="94440" y="200231"/>
                  </a:lnTo>
                  <a:lnTo>
                    <a:pt x="94100" y="197961"/>
                  </a:lnTo>
                  <a:lnTo>
                    <a:pt x="93419" y="196031"/>
                  </a:lnTo>
                  <a:lnTo>
                    <a:pt x="89446" y="192285"/>
                  </a:lnTo>
                  <a:lnTo>
                    <a:pt x="86267" y="187858"/>
                  </a:lnTo>
                  <a:lnTo>
                    <a:pt x="81500" y="182977"/>
                  </a:lnTo>
                  <a:lnTo>
                    <a:pt x="78776" y="178891"/>
                  </a:lnTo>
                  <a:lnTo>
                    <a:pt x="77754" y="177302"/>
                  </a:lnTo>
                  <a:lnTo>
                    <a:pt x="76278" y="175486"/>
                  </a:lnTo>
                  <a:lnTo>
                    <a:pt x="74576" y="174124"/>
                  </a:lnTo>
                  <a:lnTo>
                    <a:pt x="70376" y="172535"/>
                  </a:lnTo>
                  <a:lnTo>
                    <a:pt x="69581" y="170945"/>
                  </a:lnTo>
                  <a:lnTo>
                    <a:pt x="69127" y="169016"/>
                  </a:lnTo>
                  <a:lnTo>
                    <a:pt x="67879" y="166973"/>
                  </a:lnTo>
                  <a:lnTo>
                    <a:pt x="66857" y="166632"/>
                  </a:lnTo>
                  <a:lnTo>
                    <a:pt x="64360" y="166859"/>
                  </a:lnTo>
                  <a:lnTo>
                    <a:pt x="63339" y="166746"/>
                  </a:lnTo>
                  <a:lnTo>
                    <a:pt x="62430" y="166178"/>
                  </a:lnTo>
                  <a:lnTo>
                    <a:pt x="61295" y="165384"/>
                  </a:lnTo>
                  <a:lnTo>
                    <a:pt x="59479" y="163567"/>
                  </a:lnTo>
                  <a:lnTo>
                    <a:pt x="58004" y="161184"/>
                  </a:lnTo>
                  <a:lnTo>
                    <a:pt x="55847" y="155962"/>
                  </a:lnTo>
                  <a:lnTo>
                    <a:pt x="54485" y="153465"/>
                  </a:lnTo>
                  <a:lnTo>
                    <a:pt x="50285" y="148925"/>
                  </a:lnTo>
                  <a:lnTo>
                    <a:pt x="48696" y="146655"/>
                  </a:lnTo>
                  <a:lnTo>
                    <a:pt x="46880" y="140866"/>
                  </a:lnTo>
                  <a:lnTo>
                    <a:pt x="45972" y="136666"/>
                  </a:lnTo>
                  <a:lnTo>
                    <a:pt x="45858" y="134622"/>
                  </a:lnTo>
                  <a:lnTo>
                    <a:pt x="46085" y="133147"/>
                  </a:lnTo>
                  <a:lnTo>
                    <a:pt x="47106" y="130990"/>
                  </a:lnTo>
                  <a:lnTo>
                    <a:pt x="47447" y="129855"/>
                  </a:lnTo>
                  <a:lnTo>
                    <a:pt x="47674" y="127585"/>
                  </a:lnTo>
                  <a:lnTo>
                    <a:pt x="47674" y="127471"/>
                  </a:lnTo>
                  <a:lnTo>
                    <a:pt x="47447" y="126223"/>
                  </a:lnTo>
                  <a:lnTo>
                    <a:pt x="46425" y="125201"/>
                  </a:lnTo>
                  <a:lnTo>
                    <a:pt x="44382" y="123839"/>
                  </a:lnTo>
                  <a:lnTo>
                    <a:pt x="42566" y="123385"/>
                  </a:lnTo>
                  <a:lnTo>
                    <a:pt x="41431" y="123385"/>
                  </a:lnTo>
                  <a:lnTo>
                    <a:pt x="41090" y="123839"/>
                  </a:lnTo>
                  <a:lnTo>
                    <a:pt x="41090" y="122818"/>
                  </a:lnTo>
                  <a:lnTo>
                    <a:pt x="41771" y="122250"/>
                  </a:lnTo>
                  <a:lnTo>
                    <a:pt x="42566" y="121682"/>
                  </a:lnTo>
                  <a:lnTo>
                    <a:pt x="43134" y="120661"/>
                  </a:lnTo>
                  <a:lnTo>
                    <a:pt x="43134" y="118618"/>
                  </a:lnTo>
                  <a:lnTo>
                    <a:pt x="42452" y="116007"/>
                  </a:lnTo>
                  <a:lnTo>
                    <a:pt x="40069" y="109310"/>
                  </a:lnTo>
                  <a:lnTo>
                    <a:pt x="39615" y="106699"/>
                  </a:lnTo>
                  <a:lnTo>
                    <a:pt x="38934" y="104315"/>
                  </a:lnTo>
                  <a:lnTo>
                    <a:pt x="37799" y="102840"/>
                  </a:lnTo>
                  <a:lnTo>
                    <a:pt x="35755" y="102499"/>
                  </a:lnTo>
                  <a:lnTo>
                    <a:pt x="32237" y="104088"/>
                  </a:lnTo>
                  <a:lnTo>
                    <a:pt x="30194" y="103861"/>
                  </a:lnTo>
                  <a:lnTo>
                    <a:pt x="28151" y="101705"/>
                  </a:lnTo>
                  <a:lnTo>
                    <a:pt x="28945" y="99548"/>
                  </a:lnTo>
                  <a:lnTo>
                    <a:pt x="30534" y="97505"/>
                  </a:lnTo>
                  <a:lnTo>
                    <a:pt x="30988" y="95689"/>
                  </a:lnTo>
                  <a:lnTo>
                    <a:pt x="31783" y="95235"/>
                  </a:lnTo>
                  <a:lnTo>
                    <a:pt x="31896" y="95121"/>
                  </a:lnTo>
                  <a:lnTo>
                    <a:pt x="31556" y="93305"/>
                  </a:lnTo>
                  <a:lnTo>
                    <a:pt x="31102" y="91602"/>
                  </a:lnTo>
                  <a:lnTo>
                    <a:pt x="30307" y="90354"/>
                  </a:lnTo>
                  <a:lnTo>
                    <a:pt x="29172" y="89786"/>
                  </a:lnTo>
                  <a:lnTo>
                    <a:pt x="26788" y="89446"/>
                  </a:lnTo>
                  <a:lnTo>
                    <a:pt x="25540" y="88992"/>
                  </a:lnTo>
                  <a:lnTo>
                    <a:pt x="24518" y="88310"/>
                  </a:lnTo>
                  <a:lnTo>
                    <a:pt x="23270" y="86381"/>
                  </a:lnTo>
                  <a:lnTo>
                    <a:pt x="22588" y="82976"/>
                  </a:lnTo>
                  <a:lnTo>
                    <a:pt x="21567" y="81500"/>
                  </a:lnTo>
                  <a:lnTo>
                    <a:pt x="20886" y="81387"/>
                  </a:lnTo>
                  <a:lnTo>
                    <a:pt x="20091" y="81840"/>
                  </a:lnTo>
                  <a:lnTo>
                    <a:pt x="19297" y="82068"/>
                  </a:lnTo>
                  <a:lnTo>
                    <a:pt x="18502" y="81273"/>
                  </a:lnTo>
                  <a:lnTo>
                    <a:pt x="18162" y="80138"/>
                  </a:lnTo>
                  <a:lnTo>
                    <a:pt x="17935" y="78776"/>
                  </a:lnTo>
                  <a:lnTo>
                    <a:pt x="17594" y="77527"/>
                  </a:lnTo>
                  <a:lnTo>
                    <a:pt x="16913" y="76733"/>
                  </a:lnTo>
                  <a:lnTo>
                    <a:pt x="15664" y="76619"/>
                  </a:lnTo>
                  <a:lnTo>
                    <a:pt x="14983" y="77527"/>
                  </a:lnTo>
                  <a:lnTo>
                    <a:pt x="14416" y="78662"/>
                  </a:lnTo>
                  <a:lnTo>
                    <a:pt x="13735" y="79570"/>
                  </a:lnTo>
                  <a:lnTo>
                    <a:pt x="12940" y="79797"/>
                  </a:lnTo>
                  <a:lnTo>
                    <a:pt x="11237" y="79911"/>
                  </a:lnTo>
                  <a:lnTo>
                    <a:pt x="10329" y="80251"/>
                  </a:lnTo>
                  <a:lnTo>
                    <a:pt x="8854" y="80478"/>
                  </a:lnTo>
                  <a:lnTo>
                    <a:pt x="8059" y="79570"/>
                  </a:lnTo>
                  <a:lnTo>
                    <a:pt x="7378" y="78208"/>
                  </a:lnTo>
                  <a:lnTo>
                    <a:pt x="6584" y="76960"/>
                  </a:lnTo>
                  <a:lnTo>
                    <a:pt x="4313" y="75371"/>
                  </a:lnTo>
                  <a:lnTo>
                    <a:pt x="3746" y="74689"/>
                  </a:lnTo>
                  <a:lnTo>
                    <a:pt x="1249" y="70603"/>
                  </a:lnTo>
                  <a:lnTo>
                    <a:pt x="114" y="68219"/>
                  </a:lnTo>
                  <a:lnTo>
                    <a:pt x="0" y="65949"/>
                  </a:lnTo>
                  <a:lnTo>
                    <a:pt x="1362" y="64020"/>
                  </a:lnTo>
                  <a:lnTo>
                    <a:pt x="3405" y="63452"/>
                  </a:lnTo>
                  <a:lnTo>
                    <a:pt x="5108" y="62657"/>
                  </a:lnTo>
                  <a:lnTo>
                    <a:pt x="5562" y="60274"/>
                  </a:lnTo>
                  <a:lnTo>
                    <a:pt x="4654" y="57663"/>
                  </a:lnTo>
                  <a:lnTo>
                    <a:pt x="3065" y="55166"/>
                  </a:lnTo>
                  <a:lnTo>
                    <a:pt x="1703" y="52441"/>
                  </a:lnTo>
                  <a:lnTo>
                    <a:pt x="1362" y="49036"/>
                  </a:lnTo>
                  <a:lnTo>
                    <a:pt x="1703" y="48015"/>
                  </a:lnTo>
                  <a:lnTo>
                    <a:pt x="2157" y="46539"/>
                  </a:lnTo>
                  <a:lnTo>
                    <a:pt x="4540" y="42339"/>
                  </a:lnTo>
                  <a:lnTo>
                    <a:pt x="4881" y="39955"/>
                  </a:lnTo>
                  <a:lnTo>
                    <a:pt x="3746" y="35755"/>
                  </a:lnTo>
                  <a:lnTo>
                    <a:pt x="3746" y="33258"/>
                  </a:lnTo>
                  <a:lnTo>
                    <a:pt x="6016" y="27356"/>
                  </a:lnTo>
                  <a:lnTo>
                    <a:pt x="6470" y="25199"/>
                  </a:lnTo>
                  <a:lnTo>
                    <a:pt x="6130" y="17026"/>
                  </a:lnTo>
                  <a:lnTo>
                    <a:pt x="6243" y="16005"/>
                  </a:lnTo>
                  <a:lnTo>
                    <a:pt x="7378" y="13054"/>
                  </a:lnTo>
                  <a:lnTo>
                    <a:pt x="8400" y="12146"/>
                  </a:lnTo>
                  <a:lnTo>
                    <a:pt x="10556" y="10103"/>
                  </a:lnTo>
                  <a:lnTo>
                    <a:pt x="15778" y="9194"/>
                  </a:lnTo>
                  <a:lnTo>
                    <a:pt x="25086" y="9421"/>
                  </a:lnTo>
                  <a:lnTo>
                    <a:pt x="27356" y="8967"/>
                  </a:lnTo>
                  <a:lnTo>
                    <a:pt x="28377" y="8967"/>
                  </a:lnTo>
                  <a:lnTo>
                    <a:pt x="29513" y="9535"/>
                  </a:lnTo>
                  <a:lnTo>
                    <a:pt x="30421" y="10784"/>
                  </a:lnTo>
                  <a:lnTo>
                    <a:pt x="30421" y="12032"/>
                  </a:lnTo>
                  <a:lnTo>
                    <a:pt x="30080" y="13054"/>
                  </a:lnTo>
                  <a:lnTo>
                    <a:pt x="29967" y="13735"/>
                  </a:lnTo>
                  <a:lnTo>
                    <a:pt x="30761" y="14416"/>
                  </a:lnTo>
                  <a:lnTo>
                    <a:pt x="32918" y="14870"/>
                  </a:lnTo>
                  <a:lnTo>
                    <a:pt x="34167" y="15778"/>
                  </a:lnTo>
                  <a:lnTo>
                    <a:pt x="35642" y="18275"/>
                  </a:lnTo>
                  <a:lnTo>
                    <a:pt x="37685" y="23610"/>
                  </a:lnTo>
                  <a:lnTo>
                    <a:pt x="39388" y="25880"/>
                  </a:lnTo>
                  <a:lnTo>
                    <a:pt x="48242" y="34734"/>
                  </a:lnTo>
                  <a:lnTo>
                    <a:pt x="50966" y="36436"/>
                  </a:lnTo>
                  <a:lnTo>
                    <a:pt x="54712" y="38026"/>
                  </a:lnTo>
                  <a:lnTo>
                    <a:pt x="58344" y="38820"/>
                  </a:lnTo>
                  <a:lnTo>
                    <a:pt x="60728" y="38139"/>
                  </a:lnTo>
                  <a:lnTo>
                    <a:pt x="61295" y="36210"/>
                  </a:lnTo>
                  <a:lnTo>
                    <a:pt x="62317" y="32350"/>
                  </a:lnTo>
                  <a:lnTo>
                    <a:pt x="64247" y="28604"/>
                  </a:lnTo>
                  <a:lnTo>
                    <a:pt x="64701" y="27469"/>
                  </a:lnTo>
                  <a:lnTo>
                    <a:pt x="64928" y="25880"/>
                  </a:lnTo>
                  <a:lnTo>
                    <a:pt x="64701" y="24972"/>
                  </a:lnTo>
                  <a:lnTo>
                    <a:pt x="64701" y="24178"/>
                  </a:lnTo>
                  <a:lnTo>
                    <a:pt x="65382" y="22929"/>
                  </a:lnTo>
                  <a:lnTo>
                    <a:pt x="66290" y="22248"/>
                  </a:lnTo>
                  <a:lnTo>
                    <a:pt x="68787" y="21453"/>
                  </a:lnTo>
                  <a:lnTo>
                    <a:pt x="69808" y="20659"/>
                  </a:lnTo>
                  <a:lnTo>
                    <a:pt x="71170" y="18616"/>
                  </a:lnTo>
                  <a:lnTo>
                    <a:pt x="74349" y="11578"/>
                  </a:lnTo>
                  <a:lnTo>
                    <a:pt x="78889" y="8400"/>
                  </a:lnTo>
                  <a:lnTo>
                    <a:pt x="84565" y="8627"/>
                  </a:lnTo>
                  <a:lnTo>
                    <a:pt x="103861" y="14416"/>
                  </a:lnTo>
                  <a:lnTo>
                    <a:pt x="106358" y="14075"/>
                  </a:lnTo>
                  <a:lnTo>
                    <a:pt x="107607" y="12940"/>
                  </a:lnTo>
                  <a:lnTo>
                    <a:pt x="107721" y="11918"/>
                  </a:lnTo>
                  <a:lnTo>
                    <a:pt x="107607" y="10784"/>
                  </a:lnTo>
                  <a:lnTo>
                    <a:pt x="108175" y="9194"/>
                  </a:lnTo>
                  <a:lnTo>
                    <a:pt x="109196" y="8286"/>
                  </a:lnTo>
                  <a:lnTo>
                    <a:pt x="110331" y="7832"/>
                  </a:lnTo>
                  <a:lnTo>
                    <a:pt x="111240" y="7151"/>
                  </a:lnTo>
                  <a:lnTo>
                    <a:pt x="111807" y="5675"/>
                  </a:lnTo>
                  <a:lnTo>
                    <a:pt x="112602" y="5221"/>
                  </a:lnTo>
                  <a:lnTo>
                    <a:pt x="113623" y="4086"/>
                  </a:lnTo>
                  <a:lnTo>
                    <a:pt x="114418" y="2951"/>
                  </a:lnTo>
                  <a:lnTo>
                    <a:pt x="114758" y="2270"/>
                  </a:lnTo>
                  <a:lnTo>
                    <a:pt x="117369" y="0"/>
                  </a:lnTo>
                  <a:lnTo>
                    <a:pt x="118164" y="795"/>
                  </a:lnTo>
                  <a:lnTo>
                    <a:pt x="118958" y="3632"/>
                  </a:lnTo>
                  <a:lnTo>
                    <a:pt x="119072" y="4768"/>
                  </a:lnTo>
                  <a:lnTo>
                    <a:pt x="118958" y="5902"/>
                  </a:lnTo>
                  <a:lnTo>
                    <a:pt x="119526" y="6697"/>
                  </a:lnTo>
                  <a:lnTo>
                    <a:pt x="121569" y="6470"/>
                  </a:lnTo>
                  <a:lnTo>
                    <a:pt x="121342" y="5562"/>
                  </a:lnTo>
                  <a:lnTo>
                    <a:pt x="120888" y="4654"/>
                  </a:lnTo>
                  <a:lnTo>
                    <a:pt x="122363" y="5221"/>
                  </a:lnTo>
                  <a:lnTo>
                    <a:pt x="123499" y="6697"/>
                  </a:lnTo>
                  <a:lnTo>
                    <a:pt x="124520" y="7378"/>
                  </a:lnTo>
                  <a:lnTo>
                    <a:pt x="125428" y="5675"/>
                  </a:lnTo>
                  <a:lnTo>
                    <a:pt x="125769" y="6697"/>
                  </a:lnTo>
                  <a:lnTo>
                    <a:pt x="125882" y="7492"/>
                  </a:lnTo>
                  <a:lnTo>
                    <a:pt x="125769" y="8286"/>
                  </a:lnTo>
                  <a:lnTo>
                    <a:pt x="125315" y="9421"/>
                  </a:lnTo>
                  <a:lnTo>
                    <a:pt x="125882" y="8967"/>
                  </a:lnTo>
                  <a:lnTo>
                    <a:pt x="127358" y="7946"/>
                  </a:lnTo>
                  <a:lnTo>
                    <a:pt x="127925" y="7492"/>
                  </a:lnTo>
                  <a:lnTo>
                    <a:pt x="129855" y="11578"/>
                  </a:lnTo>
                  <a:lnTo>
                    <a:pt x="133942" y="14756"/>
                  </a:lnTo>
                  <a:lnTo>
                    <a:pt x="136438" y="15891"/>
                  </a:lnTo>
                  <a:lnTo>
                    <a:pt x="142455" y="18729"/>
                  </a:lnTo>
                  <a:lnTo>
                    <a:pt x="143476" y="18162"/>
                  </a:lnTo>
                  <a:lnTo>
                    <a:pt x="148130" y="17821"/>
                  </a:lnTo>
                  <a:lnTo>
                    <a:pt x="148584" y="17253"/>
                  </a:lnTo>
                  <a:lnTo>
                    <a:pt x="150400" y="13167"/>
                  </a:lnTo>
                  <a:lnTo>
                    <a:pt x="154146" y="15664"/>
                  </a:lnTo>
                  <a:lnTo>
                    <a:pt x="155962" y="16459"/>
                  </a:lnTo>
                  <a:lnTo>
                    <a:pt x="159140" y="18502"/>
                  </a:lnTo>
                  <a:lnTo>
                    <a:pt x="160049" y="19297"/>
                  </a:lnTo>
                  <a:lnTo>
                    <a:pt x="161411" y="20091"/>
                  </a:lnTo>
                  <a:lnTo>
                    <a:pt x="163227" y="19864"/>
                  </a:lnTo>
                  <a:lnTo>
                    <a:pt x="166405" y="18843"/>
                  </a:lnTo>
                  <a:lnTo>
                    <a:pt x="166632" y="18389"/>
                  </a:lnTo>
                  <a:lnTo>
                    <a:pt x="166859" y="17594"/>
                  </a:lnTo>
                  <a:lnTo>
                    <a:pt x="167313" y="17026"/>
                  </a:lnTo>
                  <a:lnTo>
                    <a:pt x="168108" y="17481"/>
                  </a:lnTo>
                  <a:lnTo>
                    <a:pt x="168676" y="18389"/>
                  </a:lnTo>
                  <a:lnTo>
                    <a:pt x="168789" y="19183"/>
                  </a:lnTo>
                  <a:lnTo>
                    <a:pt x="168448" y="19978"/>
                  </a:lnTo>
                  <a:lnTo>
                    <a:pt x="167767" y="20886"/>
                  </a:lnTo>
                  <a:lnTo>
                    <a:pt x="169016" y="21340"/>
                  </a:lnTo>
                  <a:lnTo>
                    <a:pt x="170151" y="21113"/>
                  </a:lnTo>
                  <a:lnTo>
                    <a:pt x="172421" y="19864"/>
                  </a:lnTo>
                  <a:lnTo>
                    <a:pt x="171513" y="22702"/>
                  </a:lnTo>
                  <a:lnTo>
                    <a:pt x="171059" y="23610"/>
                  </a:lnTo>
                  <a:lnTo>
                    <a:pt x="171740" y="23383"/>
                  </a:lnTo>
                  <a:lnTo>
                    <a:pt x="176621" y="22702"/>
                  </a:lnTo>
                  <a:lnTo>
                    <a:pt x="178778" y="22929"/>
                  </a:lnTo>
                  <a:lnTo>
                    <a:pt x="179799" y="22816"/>
                  </a:lnTo>
                  <a:lnTo>
                    <a:pt x="181842" y="21567"/>
                  </a:lnTo>
                  <a:lnTo>
                    <a:pt x="185475" y="17707"/>
                  </a:lnTo>
                  <a:lnTo>
                    <a:pt x="187518" y="16572"/>
                  </a:lnTo>
                  <a:lnTo>
                    <a:pt x="190696" y="16800"/>
                  </a:lnTo>
                  <a:lnTo>
                    <a:pt x="193534" y="18389"/>
                  </a:lnTo>
                  <a:lnTo>
                    <a:pt x="196145" y="20999"/>
                  </a:lnTo>
                  <a:lnTo>
                    <a:pt x="201593" y="28037"/>
                  </a:lnTo>
                  <a:lnTo>
                    <a:pt x="203296" y="29626"/>
                  </a:lnTo>
                  <a:lnTo>
                    <a:pt x="205226" y="30421"/>
                  </a:lnTo>
                  <a:lnTo>
                    <a:pt x="206134" y="30307"/>
                  </a:lnTo>
                  <a:lnTo>
                    <a:pt x="208971" y="29058"/>
                  </a:lnTo>
                  <a:lnTo>
                    <a:pt x="211582" y="28491"/>
                  </a:lnTo>
                  <a:lnTo>
                    <a:pt x="212376" y="28037"/>
                  </a:lnTo>
                  <a:lnTo>
                    <a:pt x="213966" y="26561"/>
                  </a:lnTo>
                  <a:lnTo>
                    <a:pt x="219868" y="19410"/>
                  </a:lnTo>
                  <a:lnTo>
                    <a:pt x="221344" y="18616"/>
                  </a:lnTo>
                  <a:lnTo>
                    <a:pt x="222819" y="18616"/>
                  </a:lnTo>
                  <a:lnTo>
                    <a:pt x="224408" y="19410"/>
                  </a:lnTo>
                  <a:lnTo>
                    <a:pt x="229743" y="24291"/>
                  </a:lnTo>
                  <a:lnTo>
                    <a:pt x="231900" y="25313"/>
                  </a:lnTo>
                  <a:lnTo>
                    <a:pt x="233830" y="25653"/>
                  </a:lnTo>
                  <a:lnTo>
                    <a:pt x="234965" y="25653"/>
                  </a:lnTo>
                  <a:lnTo>
                    <a:pt x="235987" y="25653"/>
                  </a:lnTo>
                  <a:lnTo>
                    <a:pt x="238030" y="25199"/>
                  </a:lnTo>
                  <a:lnTo>
                    <a:pt x="239732" y="24178"/>
                  </a:lnTo>
                  <a:lnTo>
                    <a:pt x="240413" y="22702"/>
                  </a:lnTo>
                  <a:lnTo>
                    <a:pt x="240527" y="20999"/>
                  </a:lnTo>
                  <a:lnTo>
                    <a:pt x="240754" y="19297"/>
                  </a:lnTo>
                  <a:lnTo>
                    <a:pt x="241776" y="17934"/>
                  </a:lnTo>
                  <a:lnTo>
                    <a:pt x="244159" y="17481"/>
                  </a:lnTo>
                  <a:lnTo>
                    <a:pt x="246543" y="18389"/>
                  </a:lnTo>
                  <a:lnTo>
                    <a:pt x="250970" y="21567"/>
                  </a:lnTo>
                  <a:lnTo>
                    <a:pt x="252445" y="22248"/>
                  </a:lnTo>
                  <a:lnTo>
                    <a:pt x="259256" y="22816"/>
                  </a:lnTo>
                  <a:lnTo>
                    <a:pt x="261072" y="23610"/>
                  </a:lnTo>
                  <a:lnTo>
                    <a:pt x="262775" y="24972"/>
                  </a:lnTo>
                  <a:lnTo>
                    <a:pt x="264931" y="27356"/>
                  </a:lnTo>
                  <a:lnTo>
                    <a:pt x="266294" y="28832"/>
                  </a:lnTo>
                  <a:lnTo>
                    <a:pt x="267769" y="29853"/>
                  </a:lnTo>
                  <a:lnTo>
                    <a:pt x="268677" y="30421"/>
                  </a:lnTo>
                  <a:lnTo>
                    <a:pt x="271175" y="31329"/>
                  </a:lnTo>
                  <a:lnTo>
                    <a:pt x="273558" y="31442"/>
                  </a:lnTo>
                  <a:lnTo>
                    <a:pt x="273331" y="29513"/>
                  </a:lnTo>
                  <a:lnTo>
                    <a:pt x="272877" y="27810"/>
                  </a:lnTo>
                  <a:lnTo>
                    <a:pt x="272877" y="26902"/>
                  </a:lnTo>
                  <a:lnTo>
                    <a:pt x="272877" y="26675"/>
                  </a:lnTo>
                  <a:lnTo>
                    <a:pt x="274353" y="26107"/>
                  </a:lnTo>
                  <a:lnTo>
                    <a:pt x="275147" y="26107"/>
                  </a:lnTo>
                  <a:lnTo>
                    <a:pt x="276737" y="26448"/>
                  </a:lnTo>
                  <a:lnTo>
                    <a:pt x="277531" y="26448"/>
                  </a:lnTo>
                  <a:lnTo>
                    <a:pt x="278212" y="26221"/>
                  </a:lnTo>
                  <a:lnTo>
                    <a:pt x="279574" y="25426"/>
                  </a:lnTo>
                  <a:lnTo>
                    <a:pt x="280255" y="25313"/>
                  </a:lnTo>
                  <a:lnTo>
                    <a:pt x="280936" y="25653"/>
                  </a:lnTo>
                  <a:lnTo>
                    <a:pt x="281391" y="26221"/>
                  </a:lnTo>
                  <a:lnTo>
                    <a:pt x="282072" y="28037"/>
                  </a:lnTo>
                  <a:lnTo>
                    <a:pt x="282639" y="29172"/>
                  </a:lnTo>
                  <a:lnTo>
                    <a:pt x="283320" y="30080"/>
                  </a:lnTo>
                  <a:lnTo>
                    <a:pt x="284115" y="30421"/>
                  </a:lnTo>
                  <a:lnTo>
                    <a:pt x="285023" y="29967"/>
                  </a:lnTo>
                  <a:lnTo>
                    <a:pt x="285363" y="29285"/>
                  </a:lnTo>
                  <a:lnTo>
                    <a:pt x="285590" y="28491"/>
                  </a:lnTo>
                  <a:lnTo>
                    <a:pt x="285817" y="27696"/>
                  </a:lnTo>
                  <a:lnTo>
                    <a:pt x="286385" y="27129"/>
                  </a:lnTo>
                  <a:lnTo>
                    <a:pt x="287066" y="27015"/>
                  </a:lnTo>
                  <a:lnTo>
                    <a:pt x="287633" y="27356"/>
                  </a:lnTo>
                  <a:lnTo>
                    <a:pt x="288088" y="27923"/>
                  </a:lnTo>
                  <a:lnTo>
                    <a:pt x="291720" y="35301"/>
                  </a:lnTo>
                  <a:lnTo>
                    <a:pt x="292855" y="36664"/>
                  </a:lnTo>
                  <a:lnTo>
                    <a:pt x="293990" y="37118"/>
                  </a:lnTo>
                  <a:lnTo>
                    <a:pt x="296714" y="37345"/>
                  </a:lnTo>
                  <a:lnTo>
                    <a:pt x="297395" y="37572"/>
                  </a:lnTo>
                  <a:lnTo>
                    <a:pt x="297736" y="37912"/>
                  </a:lnTo>
                  <a:lnTo>
                    <a:pt x="297963" y="38480"/>
                  </a:lnTo>
                  <a:lnTo>
                    <a:pt x="298190" y="39274"/>
                  </a:lnTo>
                  <a:lnTo>
                    <a:pt x="298190" y="39615"/>
                  </a:lnTo>
                  <a:lnTo>
                    <a:pt x="298190" y="40296"/>
                  </a:lnTo>
                  <a:lnTo>
                    <a:pt x="298303" y="40750"/>
                  </a:lnTo>
                  <a:lnTo>
                    <a:pt x="298531" y="41090"/>
                  </a:lnTo>
                  <a:lnTo>
                    <a:pt x="298984" y="41771"/>
                  </a:lnTo>
                  <a:lnTo>
                    <a:pt x="299098" y="42226"/>
                  </a:lnTo>
                  <a:lnTo>
                    <a:pt x="298757" y="43588"/>
                  </a:lnTo>
                  <a:lnTo>
                    <a:pt x="296601" y="45177"/>
                  </a:lnTo>
                  <a:lnTo>
                    <a:pt x="295920" y="46539"/>
                  </a:lnTo>
                  <a:lnTo>
                    <a:pt x="296941" y="50512"/>
                  </a:lnTo>
                  <a:lnTo>
                    <a:pt x="300233" y="54144"/>
                  </a:lnTo>
                  <a:lnTo>
                    <a:pt x="302617" y="55733"/>
                  </a:lnTo>
                  <a:lnTo>
                    <a:pt x="304206" y="56755"/>
                  </a:lnTo>
                  <a:lnTo>
                    <a:pt x="307157" y="57776"/>
                  </a:lnTo>
                  <a:lnTo>
                    <a:pt x="315443" y="57549"/>
                  </a:lnTo>
                  <a:lnTo>
                    <a:pt x="318395" y="57436"/>
                  </a:lnTo>
                  <a:lnTo>
                    <a:pt x="319416" y="57095"/>
                  </a:lnTo>
                  <a:lnTo>
                    <a:pt x="322481" y="56074"/>
                  </a:lnTo>
                  <a:lnTo>
                    <a:pt x="324524" y="55733"/>
                  </a:lnTo>
                  <a:lnTo>
                    <a:pt x="326113" y="55166"/>
                  </a:lnTo>
                  <a:lnTo>
                    <a:pt x="334853" y="48809"/>
                  </a:lnTo>
                  <a:lnTo>
                    <a:pt x="336102" y="48468"/>
                  </a:lnTo>
                  <a:lnTo>
                    <a:pt x="336670" y="49263"/>
                  </a:lnTo>
                  <a:lnTo>
                    <a:pt x="337010" y="50398"/>
                  </a:lnTo>
                  <a:lnTo>
                    <a:pt x="337464" y="51079"/>
                  </a:lnTo>
                  <a:lnTo>
                    <a:pt x="338486" y="51079"/>
                  </a:lnTo>
                  <a:lnTo>
                    <a:pt x="340188" y="50398"/>
                  </a:lnTo>
                  <a:lnTo>
                    <a:pt x="341097" y="50171"/>
                  </a:lnTo>
                  <a:lnTo>
                    <a:pt x="345410" y="51079"/>
                  </a:lnTo>
                  <a:lnTo>
                    <a:pt x="346318" y="50966"/>
                  </a:lnTo>
                  <a:lnTo>
                    <a:pt x="347113" y="50512"/>
                  </a:lnTo>
                  <a:lnTo>
                    <a:pt x="348021" y="50512"/>
                  </a:lnTo>
                  <a:lnTo>
                    <a:pt x="349950" y="52328"/>
                  </a:lnTo>
                  <a:lnTo>
                    <a:pt x="350858" y="52669"/>
                  </a:lnTo>
                  <a:lnTo>
                    <a:pt x="351880" y="52555"/>
                  </a:lnTo>
                  <a:lnTo>
                    <a:pt x="352107" y="52441"/>
                  </a:lnTo>
                  <a:lnTo>
                    <a:pt x="352107" y="52328"/>
                  </a:lnTo>
                  <a:lnTo>
                    <a:pt x="352448" y="52782"/>
                  </a:lnTo>
                  <a:lnTo>
                    <a:pt x="353015" y="53463"/>
                  </a:lnTo>
                  <a:lnTo>
                    <a:pt x="353582" y="54031"/>
                  </a:lnTo>
                  <a:lnTo>
                    <a:pt x="354037" y="54825"/>
                  </a:lnTo>
                  <a:lnTo>
                    <a:pt x="354264" y="55960"/>
                  </a:lnTo>
                  <a:lnTo>
                    <a:pt x="354377" y="57322"/>
                  </a:lnTo>
                  <a:lnTo>
                    <a:pt x="354037" y="57663"/>
                  </a:lnTo>
                  <a:lnTo>
                    <a:pt x="353469" y="57776"/>
                  </a:lnTo>
                  <a:lnTo>
                    <a:pt x="353015" y="58457"/>
                  </a:lnTo>
                  <a:lnTo>
                    <a:pt x="349610" y="74916"/>
                  </a:lnTo>
                  <a:lnTo>
                    <a:pt x="348588" y="77414"/>
                  </a:lnTo>
                  <a:lnTo>
                    <a:pt x="347680" y="78776"/>
                  </a:lnTo>
                  <a:lnTo>
                    <a:pt x="345750" y="80365"/>
                  </a:lnTo>
                  <a:lnTo>
                    <a:pt x="344729" y="81500"/>
                  </a:lnTo>
                  <a:lnTo>
                    <a:pt x="344048" y="82749"/>
                  </a:lnTo>
                  <a:lnTo>
                    <a:pt x="342686" y="86835"/>
                  </a:lnTo>
                  <a:lnTo>
                    <a:pt x="338145" y="94667"/>
                  </a:lnTo>
                  <a:lnTo>
                    <a:pt x="337691" y="95121"/>
                  </a:lnTo>
                  <a:lnTo>
                    <a:pt x="336670" y="95689"/>
                  </a:lnTo>
                  <a:lnTo>
                    <a:pt x="336216" y="96256"/>
                  </a:lnTo>
                  <a:lnTo>
                    <a:pt x="335989" y="97164"/>
                  </a:lnTo>
                  <a:lnTo>
                    <a:pt x="336102" y="99321"/>
                  </a:lnTo>
                  <a:lnTo>
                    <a:pt x="335875" y="100229"/>
                  </a:lnTo>
                  <a:lnTo>
                    <a:pt x="335308" y="101364"/>
                  </a:lnTo>
                  <a:lnTo>
                    <a:pt x="334627" y="102272"/>
                  </a:lnTo>
                  <a:lnTo>
                    <a:pt x="333832" y="102953"/>
                  </a:lnTo>
                  <a:lnTo>
                    <a:pt x="330427" y="104088"/>
                  </a:lnTo>
                  <a:lnTo>
                    <a:pt x="330200" y="106245"/>
                  </a:lnTo>
                  <a:lnTo>
                    <a:pt x="331789" y="112261"/>
                  </a:lnTo>
                  <a:lnTo>
                    <a:pt x="331562" y="116007"/>
                  </a:lnTo>
                  <a:lnTo>
                    <a:pt x="330427" y="118050"/>
                  </a:lnTo>
                  <a:lnTo>
                    <a:pt x="329064" y="119753"/>
                  </a:lnTo>
                  <a:lnTo>
                    <a:pt x="328270" y="122590"/>
                  </a:lnTo>
                  <a:lnTo>
                    <a:pt x="328383" y="125201"/>
                  </a:lnTo>
                  <a:lnTo>
                    <a:pt x="329178" y="127925"/>
                  </a:lnTo>
                  <a:lnTo>
                    <a:pt x="331335" y="132579"/>
                  </a:lnTo>
                  <a:lnTo>
                    <a:pt x="333037" y="134736"/>
                  </a:lnTo>
                  <a:lnTo>
                    <a:pt x="334967" y="135644"/>
                  </a:lnTo>
                  <a:lnTo>
                    <a:pt x="339167" y="136552"/>
                  </a:lnTo>
                  <a:lnTo>
                    <a:pt x="341210" y="137574"/>
                  </a:lnTo>
                  <a:lnTo>
                    <a:pt x="342118" y="137801"/>
                  </a:lnTo>
                  <a:lnTo>
                    <a:pt x="343480" y="137914"/>
                  </a:lnTo>
                  <a:lnTo>
                    <a:pt x="346659" y="137120"/>
                  </a:lnTo>
                  <a:lnTo>
                    <a:pt x="347794" y="137347"/>
                  </a:lnTo>
                  <a:lnTo>
                    <a:pt x="349383" y="138709"/>
                  </a:lnTo>
                  <a:lnTo>
                    <a:pt x="351085" y="141206"/>
                  </a:lnTo>
                  <a:lnTo>
                    <a:pt x="352334" y="144157"/>
                  </a:lnTo>
                  <a:lnTo>
                    <a:pt x="352561" y="146882"/>
                  </a:lnTo>
                  <a:lnTo>
                    <a:pt x="353129" y="148584"/>
                  </a:lnTo>
                  <a:lnTo>
                    <a:pt x="354945" y="150514"/>
                  </a:lnTo>
                  <a:lnTo>
                    <a:pt x="359145" y="153692"/>
                  </a:lnTo>
                  <a:lnTo>
                    <a:pt x="360166" y="154714"/>
                  </a:lnTo>
                  <a:lnTo>
                    <a:pt x="360847" y="155054"/>
                  </a:lnTo>
                  <a:lnTo>
                    <a:pt x="361415" y="154941"/>
                  </a:lnTo>
                  <a:lnTo>
                    <a:pt x="362550" y="153805"/>
                  </a:lnTo>
                  <a:lnTo>
                    <a:pt x="363117" y="153805"/>
                  </a:lnTo>
                  <a:lnTo>
                    <a:pt x="363912" y="154827"/>
                  </a:lnTo>
                  <a:lnTo>
                    <a:pt x="364139" y="157211"/>
                  </a:lnTo>
                  <a:lnTo>
                    <a:pt x="364707" y="158119"/>
                  </a:lnTo>
                  <a:lnTo>
                    <a:pt x="366182" y="159481"/>
                  </a:lnTo>
                  <a:lnTo>
                    <a:pt x="367885" y="162092"/>
                  </a:lnTo>
                  <a:lnTo>
                    <a:pt x="368452" y="162886"/>
                  </a:lnTo>
                  <a:lnTo>
                    <a:pt x="371630" y="164703"/>
                  </a:lnTo>
                  <a:lnTo>
                    <a:pt x="373220" y="166632"/>
                  </a:lnTo>
                  <a:lnTo>
                    <a:pt x="374128" y="167313"/>
                  </a:lnTo>
                  <a:lnTo>
                    <a:pt x="374468" y="166973"/>
                  </a:lnTo>
                  <a:lnTo>
                    <a:pt x="375036" y="166178"/>
                  </a:lnTo>
                  <a:lnTo>
                    <a:pt x="375944" y="165837"/>
                  </a:lnTo>
                  <a:lnTo>
                    <a:pt x="377193" y="166973"/>
                  </a:lnTo>
                  <a:lnTo>
                    <a:pt x="377874" y="169470"/>
                  </a:lnTo>
                  <a:lnTo>
                    <a:pt x="377079" y="171627"/>
                  </a:lnTo>
                  <a:lnTo>
                    <a:pt x="375376" y="173443"/>
                  </a:lnTo>
                  <a:lnTo>
                    <a:pt x="371404" y="176394"/>
                  </a:lnTo>
                  <a:lnTo>
                    <a:pt x="369133" y="177188"/>
                  </a:lnTo>
                  <a:lnTo>
                    <a:pt x="366750" y="177416"/>
                  </a:lnTo>
                  <a:lnTo>
                    <a:pt x="361188" y="176848"/>
                  </a:lnTo>
                  <a:lnTo>
                    <a:pt x="356080" y="177188"/>
                  </a:lnTo>
                  <a:lnTo>
                    <a:pt x="354604" y="177643"/>
                  </a:lnTo>
                  <a:lnTo>
                    <a:pt x="353242" y="177756"/>
                  </a:lnTo>
                  <a:lnTo>
                    <a:pt x="351994" y="176961"/>
                  </a:lnTo>
                  <a:lnTo>
                    <a:pt x="349496" y="174578"/>
                  </a:lnTo>
                  <a:lnTo>
                    <a:pt x="346999" y="172875"/>
                  </a:lnTo>
                  <a:lnTo>
                    <a:pt x="345750" y="172421"/>
                  </a:lnTo>
                  <a:lnTo>
                    <a:pt x="344388" y="172535"/>
                  </a:lnTo>
                  <a:lnTo>
                    <a:pt x="342345" y="173216"/>
                  </a:lnTo>
                  <a:lnTo>
                    <a:pt x="341550" y="174010"/>
                  </a:lnTo>
                  <a:lnTo>
                    <a:pt x="340983" y="175259"/>
                  </a:lnTo>
                  <a:lnTo>
                    <a:pt x="340983" y="176167"/>
                  </a:lnTo>
                  <a:lnTo>
                    <a:pt x="341437" y="177870"/>
                  </a:lnTo>
                  <a:lnTo>
                    <a:pt x="341210" y="178778"/>
                  </a:lnTo>
                  <a:lnTo>
                    <a:pt x="340075" y="179913"/>
                  </a:lnTo>
                  <a:lnTo>
                    <a:pt x="341210" y="180594"/>
                  </a:lnTo>
                  <a:lnTo>
                    <a:pt x="344502" y="183205"/>
                  </a:lnTo>
                  <a:lnTo>
                    <a:pt x="347453" y="187064"/>
                  </a:lnTo>
                  <a:lnTo>
                    <a:pt x="352675" y="195464"/>
                  </a:lnTo>
                  <a:lnTo>
                    <a:pt x="362550" y="206134"/>
                  </a:lnTo>
                  <a:lnTo>
                    <a:pt x="364480" y="210560"/>
                  </a:lnTo>
                  <a:lnTo>
                    <a:pt x="366863" y="217939"/>
                  </a:lnTo>
                  <a:lnTo>
                    <a:pt x="366977" y="221457"/>
                  </a:lnTo>
                  <a:lnTo>
                    <a:pt x="364480" y="223955"/>
                  </a:lnTo>
                  <a:lnTo>
                    <a:pt x="364026" y="225544"/>
                  </a:lnTo>
                  <a:lnTo>
                    <a:pt x="363799" y="227473"/>
                  </a:lnTo>
                  <a:lnTo>
                    <a:pt x="363912" y="229290"/>
                  </a:lnTo>
                  <a:lnTo>
                    <a:pt x="364366" y="230652"/>
                  </a:lnTo>
                  <a:lnTo>
                    <a:pt x="365047" y="231333"/>
                  </a:lnTo>
                  <a:lnTo>
                    <a:pt x="365274" y="231900"/>
                  </a:lnTo>
                  <a:lnTo>
                    <a:pt x="365047" y="232468"/>
                  </a:lnTo>
                  <a:lnTo>
                    <a:pt x="364252" y="232922"/>
                  </a:lnTo>
                  <a:lnTo>
                    <a:pt x="360620" y="231446"/>
                  </a:lnTo>
                  <a:lnTo>
                    <a:pt x="359485" y="231560"/>
                  </a:lnTo>
                  <a:lnTo>
                    <a:pt x="358236" y="234511"/>
                  </a:lnTo>
                  <a:lnTo>
                    <a:pt x="357442" y="235646"/>
                  </a:lnTo>
                  <a:lnTo>
                    <a:pt x="356647" y="234511"/>
                  </a:lnTo>
                  <a:lnTo>
                    <a:pt x="355853" y="232241"/>
                  </a:lnTo>
                  <a:lnTo>
                    <a:pt x="354491" y="229743"/>
                  </a:lnTo>
                  <a:lnTo>
                    <a:pt x="352788" y="227587"/>
                  </a:lnTo>
                  <a:lnTo>
                    <a:pt x="351199" y="226565"/>
                  </a:lnTo>
                  <a:lnTo>
                    <a:pt x="350177" y="226906"/>
                  </a:lnTo>
                  <a:lnTo>
                    <a:pt x="347907" y="228722"/>
                  </a:lnTo>
                  <a:lnTo>
                    <a:pt x="346772" y="229403"/>
                  </a:lnTo>
                  <a:lnTo>
                    <a:pt x="345637" y="229403"/>
                  </a:lnTo>
                  <a:lnTo>
                    <a:pt x="343140" y="228949"/>
                  </a:lnTo>
                  <a:lnTo>
                    <a:pt x="342118" y="229290"/>
                  </a:lnTo>
                  <a:lnTo>
                    <a:pt x="340756" y="231446"/>
                  </a:lnTo>
                  <a:lnTo>
                    <a:pt x="339848" y="234397"/>
                  </a:lnTo>
                  <a:lnTo>
                    <a:pt x="338713" y="236668"/>
                  </a:lnTo>
                  <a:lnTo>
                    <a:pt x="336556" y="236668"/>
                  </a:lnTo>
                  <a:lnTo>
                    <a:pt x="331902" y="235987"/>
                  </a:lnTo>
                  <a:lnTo>
                    <a:pt x="329518" y="236327"/>
                  </a:lnTo>
                  <a:lnTo>
                    <a:pt x="326908" y="239392"/>
                  </a:lnTo>
                  <a:lnTo>
                    <a:pt x="324978" y="240186"/>
                  </a:lnTo>
                  <a:lnTo>
                    <a:pt x="322935" y="240300"/>
                  </a:lnTo>
                  <a:lnTo>
                    <a:pt x="321346" y="239732"/>
                  </a:lnTo>
                  <a:lnTo>
                    <a:pt x="320097" y="238143"/>
                  </a:lnTo>
                  <a:lnTo>
                    <a:pt x="319076" y="236214"/>
                  </a:lnTo>
                  <a:lnTo>
                    <a:pt x="317713" y="234851"/>
                  </a:lnTo>
                  <a:lnTo>
                    <a:pt x="315557" y="235078"/>
                  </a:lnTo>
                  <a:lnTo>
                    <a:pt x="314081" y="236100"/>
                  </a:lnTo>
                  <a:lnTo>
                    <a:pt x="311811" y="238711"/>
                  </a:lnTo>
                  <a:lnTo>
                    <a:pt x="309995" y="239619"/>
                  </a:lnTo>
                  <a:lnTo>
                    <a:pt x="309087" y="240300"/>
                  </a:lnTo>
                  <a:lnTo>
                    <a:pt x="308519" y="241435"/>
                  </a:lnTo>
                  <a:lnTo>
                    <a:pt x="308519" y="242570"/>
                  </a:lnTo>
                  <a:lnTo>
                    <a:pt x="309427" y="243251"/>
                  </a:lnTo>
                  <a:lnTo>
                    <a:pt x="310903" y="243705"/>
                  </a:lnTo>
                  <a:lnTo>
                    <a:pt x="311584" y="244159"/>
                  </a:lnTo>
                  <a:lnTo>
                    <a:pt x="312833" y="246202"/>
                  </a:lnTo>
                  <a:lnTo>
                    <a:pt x="312833" y="247110"/>
                  </a:lnTo>
                  <a:lnTo>
                    <a:pt x="312378" y="248246"/>
                  </a:lnTo>
                  <a:lnTo>
                    <a:pt x="312378" y="248927"/>
                  </a:lnTo>
                  <a:lnTo>
                    <a:pt x="314535" y="248359"/>
                  </a:lnTo>
                  <a:lnTo>
                    <a:pt x="315216" y="248813"/>
                  </a:lnTo>
                  <a:lnTo>
                    <a:pt x="318622" y="253240"/>
                  </a:lnTo>
                  <a:lnTo>
                    <a:pt x="321459" y="261299"/>
                  </a:lnTo>
                  <a:lnTo>
                    <a:pt x="324411" y="266861"/>
                  </a:lnTo>
                  <a:lnTo>
                    <a:pt x="323729" y="267429"/>
                  </a:lnTo>
                  <a:lnTo>
                    <a:pt x="321233" y="267542"/>
                  </a:lnTo>
                  <a:lnTo>
                    <a:pt x="320097" y="268110"/>
                  </a:lnTo>
                  <a:lnTo>
                    <a:pt x="319870" y="268450"/>
                  </a:lnTo>
                  <a:lnTo>
                    <a:pt x="319303" y="269131"/>
                  </a:lnTo>
                  <a:lnTo>
                    <a:pt x="318735" y="270266"/>
                  </a:lnTo>
                  <a:lnTo>
                    <a:pt x="317941" y="271402"/>
                  </a:lnTo>
                  <a:lnTo>
                    <a:pt x="316919" y="272310"/>
                  </a:lnTo>
                  <a:lnTo>
                    <a:pt x="316579" y="271629"/>
                  </a:lnTo>
                  <a:lnTo>
                    <a:pt x="316579" y="271515"/>
                  </a:lnTo>
                  <a:lnTo>
                    <a:pt x="314649" y="268904"/>
                  </a:lnTo>
                  <a:lnTo>
                    <a:pt x="313741" y="267429"/>
                  </a:lnTo>
                  <a:lnTo>
                    <a:pt x="313514" y="266294"/>
                  </a:lnTo>
                  <a:lnTo>
                    <a:pt x="313627" y="265386"/>
                  </a:lnTo>
                  <a:lnTo>
                    <a:pt x="313514" y="264477"/>
                  </a:lnTo>
                  <a:lnTo>
                    <a:pt x="312833" y="263569"/>
                  </a:lnTo>
                  <a:lnTo>
                    <a:pt x="310222" y="261753"/>
                  </a:lnTo>
                  <a:lnTo>
                    <a:pt x="307838" y="261072"/>
                  </a:lnTo>
                  <a:lnTo>
                    <a:pt x="302049" y="261640"/>
                  </a:lnTo>
                  <a:lnTo>
                    <a:pt x="300233" y="262548"/>
                  </a:lnTo>
                  <a:lnTo>
                    <a:pt x="300574" y="263115"/>
                  </a:lnTo>
                  <a:lnTo>
                    <a:pt x="301141" y="264364"/>
                  </a:lnTo>
                  <a:lnTo>
                    <a:pt x="301482" y="264931"/>
                  </a:lnTo>
                  <a:lnTo>
                    <a:pt x="298871" y="265726"/>
                  </a:lnTo>
                  <a:lnTo>
                    <a:pt x="286498" y="274807"/>
                  </a:lnTo>
                  <a:lnTo>
                    <a:pt x="285023" y="276963"/>
                  </a:lnTo>
                  <a:lnTo>
                    <a:pt x="287407" y="278099"/>
                  </a:lnTo>
                  <a:lnTo>
                    <a:pt x="283207" y="284001"/>
                  </a:lnTo>
                  <a:lnTo>
                    <a:pt x="281617" y="287407"/>
                  </a:lnTo>
                  <a:lnTo>
                    <a:pt x="280823" y="291379"/>
                  </a:lnTo>
                  <a:lnTo>
                    <a:pt x="280823" y="291606"/>
                  </a:lnTo>
                  <a:lnTo>
                    <a:pt x="280823" y="295011"/>
                  </a:lnTo>
                  <a:lnTo>
                    <a:pt x="282526" y="305114"/>
                  </a:lnTo>
                  <a:lnTo>
                    <a:pt x="278553" y="304546"/>
                  </a:lnTo>
                  <a:lnTo>
                    <a:pt x="272764" y="304660"/>
                  </a:lnTo>
                  <a:lnTo>
                    <a:pt x="267315" y="305909"/>
                  </a:lnTo>
                  <a:lnTo>
                    <a:pt x="264364" y="308746"/>
                  </a:lnTo>
                  <a:lnTo>
                    <a:pt x="262548" y="313968"/>
                  </a:lnTo>
                  <a:lnTo>
                    <a:pt x="262548" y="316238"/>
                  </a:lnTo>
                  <a:lnTo>
                    <a:pt x="263569" y="318849"/>
                  </a:lnTo>
                  <a:lnTo>
                    <a:pt x="265840" y="323502"/>
                  </a:lnTo>
                  <a:lnTo>
                    <a:pt x="266407" y="326000"/>
                  </a:lnTo>
                  <a:lnTo>
                    <a:pt x="265726" y="327248"/>
                  </a:lnTo>
                  <a:lnTo>
                    <a:pt x="264478" y="328156"/>
                  </a:lnTo>
                  <a:lnTo>
                    <a:pt x="263569" y="329632"/>
                  </a:lnTo>
                  <a:lnTo>
                    <a:pt x="263683" y="331902"/>
                  </a:lnTo>
                  <a:lnTo>
                    <a:pt x="264591" y="335080"/>
                  </a:lnTo>
                  <a:lnTo>
                    <a:pt x="265953" y="338259"/>
                  </a:lnTo>
                  <a:lnTo>
                    <a:pt x="269359" y="343707"/>
                  </a:lnTo>
                  <a:lnTo>
                    <a:pt x="271288" y="345750"/>
                  </a:lnTo>
                  <a:lnTo>
                    <a:pt x="272991" y="347907"/>
                  </a:lnTo>
                  <a:lnTo>
                    <a:pt x="274012" y="351539"/>
                  </a:lnTo>
                  <a:lnTo>
                    <a:pt x="274012" y="355399"/>
                  </a:lnTo>
                  <a:lnTo>
                    <a:pt x="273331" y="356988"/>
                  </a:lnTo>
                  <a:lnTo>
                    <a:pt x="272877" y="358010"/>
                  </a:lnTo>
                  <a:lnTo>
                    <a:pt x="270834" y="360053"/>
                  </a:lnTo>
                  <a:lnTo>
                    <a:pt x="269812" y="360620"/>
                  </a:lnTo>
                  <a:lnTo>
                    <a:pt x="267883" y="361755"/>
                  </a:lnTo>
                  <a:lnTo>
                    <a:pt x="268564" y="363117"/>
                  </a:lnTo>
                  <a:lnTo>
                    <a:pt x="268791" y="364252"/>
                  </a:lnTo>
                  <a:lnTo>
                    <a:pt x="268450" y="365047"/>
                  </a:lnTo>
                  <a:lnTo>
                    <a:pt x="267429" y="365161"/>
                  </a:lnTo>
                  <a:lnTo>
                    <a:pt x="266294" y="364479"/>
                  </a:lnTo>
                  <a:lnTo>
                    <a:pt x="265159" y="364366"/>
                  </a:lnTo>
                  <a:lnTo>
                    <a:pt x="264024" y="364820"/>
                  </a:lnTo>
                  <a:lnTo>
                    <a:pt x="263002" y="365728"/>
                  </a:lnTo>
                  <a:lnTo>
                    <a:pt x="261413" y="365161"/>
                  </a:lnTo>
                  <a:lnTo>
                    <a:pt x="257894" y="364820"/>
                  </a:lnTo>
                  <a:lnTo>
                    <a:pt x="256418" y="363912"/>
                  </a:lnTo>
                  <a:lnTo>
                    <a:pt x="256305" y="363798"/>
                  </a:lnTo>
                  <a:lnTo>
                    <a:pt x="254375" y="360961"/>
                  </a:lnTo>
                  <a:lnTo>
                    <a:pt x="253354" y="360166"/>
                  </a:lnTo>
                  <a:lnTo>
                    <a:pt x="250743" y="360393"/>
                  </a:lnTo>
                  <a:lnTo>
                    <a:pt x="245408" y="358577"/>
                  </a:lnTo>
                  <a:lnTo>
                    <a:pt x="242230" y="356874"/>
                  </a:lnTo>
                  <a:lnTo>
                    <a:pt x="225317" y="345523"/>
                  </a:lnTo>
                  <a:lnTo>
                    <a:pt x="220095" y="342118"/>
                  </a:lnTo>
                  <a:lnTo>
                    <a:pt x="217825" y="340188"/>
                  </a:lnTo>
                  <a:lnTo>
                    <a:pt x="213625" y="335421"/>
                  </a:lnTo>
                  <a:lnTo>
                    <a:pt x="211242" y="333605"/>
                  </a:lnTo>
                  <a:lnTo>
                    <a:pt x="207836" y="332697"/>
                  </a:lnTo>
                  <a:lnTo>
                    <a:pt x="206815" y="332016"/>
                  </a:lnTo>
                  <a:lnTo>
                    <a:pt x="203750" y="327248"/>
                  </a:lnTo>
                  <a:lnTo>
                    <a:pt x="203523" y="325773"/>
                  </a:lnTo>
                  <a:lnTo>
                    <a:pt x="203636" y="322595"/>
                  </a:lnTo>
                  <a:lnTo>
                    <a:pt x="203409" y="321346"/>
                  </a:lnTo>
                  <a:lnTo>
                    <a:pt x="202274" y="319870"/>
                  </a:lnTo>
                  <a:lnTo>
                    <a:pt x="201366" y="319870"/>
                  </a:lnTo>
                  <a:lnTo>
                    <a:pt x="200572" y="320551"/>
                  </a:lnTo>
                  <a:lnTo>
                    <a:pt x="199777" y="321005"/>
                  </a:lnTo>
                  <a:lnTo>
                    <a:pt x="197734" y="320665"/>
                  </a:lnTo>
                  <a:lnTo>
                    <a:pt x="193647" y="319075"/>
                  </a:lnTo>
                  <a:lnTo>
                    <a:pt x="191491" y="318622"/>
                  </a:lnTo>
                  <a:lnTo>
                    <a:pt x="189334" y="319075"/>
                  </a:lnTo>
                  <a:lnTo>
                    <a:pt x="187972" y="320438"/>
                  </a:lnTo>
                  <a:lnTo>
                    <a:pt x="188199" y="322254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127">
              <a:extLst>
                <a:ext uri="{FF2B5EF4-FFF2-40B4-BE49-F238E27FC236}">
                  <a16:creationId xmlns:a16="http://schemas.microsoft.com/office/drawing/2014/main" id="{CCE736D1-F1EF-4D17-BEB5-F2C461A131E9}"/>
                </a:ext>
              </a:extLst>
            </p:cNvPr>
            <p:cNvSpPr/>
            <p:nvPr/>
          </p:nvSpPr>
          <p:spPr>
            <a:xfrm>
              <a:off x="9249875" y="5021224"/>
              <a:ext cx="306793" cy="386125"/>
            </a:xfrm>
            <a:custGeom>
              <a:avLst/>
              <a:gdLst>
                <a:gd name="connsiteX0" fmla="*/ 0 w 340642"/>
                <a:gd name="connsiteY0" fmla="*/ 33031 h 428726"/>
                <a:gd name="connsiteX1" fmla="*/ 113 w 340642"/>
                <a:gd name="connsiteY1" fmla="*/ 31783 h 428726"/>
                <a:gd name="connsiteX2" fmla="*/ 794 w 340642"/>
                <a:gd name="connsiteY2" fmla="*/ 29513 h 428726"/>
                <a:gd name="connsiteX3" fmla="*/ 1816 w 340642"/>
                <a:gd name="connsiteY3" fmla="*/ 27810 h 428726"/>
                <a:gd name="connsiteX4" fmla="*/ 4994 w 340642"/>
                <a:gd name="connsiteY4" fmla="*/ 25767 h 428726"/>
                <a:gd name="connsiteX5" fmla="*/ 5448 w 340642"/>
                <a:gd name="connsiteY5" fmla="*/ 23837 h 428726"/>
                <a:gd name="connsiteX6" fmla="*/ 6016 w 340642"/>
                <a:gd name="connsiteY6" fmla="*/ 22589 h 428726"/>
                <a:gd name="connsiteX7" fmla="*/ 7945 w 340642"/>
                <a:gd name="connsiteY7" fmla="*/ 23270 h 428726"/>
                <a:gd name="connsiteX8" fmla="*/ 9308 w 340642"/>
                <a:gd name="connsiteY8" fmla="*/ 24745 h 428726"/>
                <a:gd name="connsiteX9" fmla="*/ 10329 w 340642"/>
                <a:gd name="connsiteY9" fmla="*/ 26562 h 428726"/>
                <a:gd name="connsiteX10" fmla="*/ 11578 w 340642"/>
                <a:gd name="connsiteY10" fmla="*/ 28151 h 428726"/>
                <a:gd name="connsiteX11" fmla="*/ 13394 w 340642"/>
                <a:gd name="connsiteY11" fmla="*/ 28945 h 428726"/>
                <a:gd name="connsiteX12" fmla="*/ 15324 w 340642"/>
                <a:gd name="connsiteY12" fmla="*/ 28832 h 428726"/>
                <a:gd name="connsiteX13" fmla="*/ 16459 w 340642"/>
                <a:gd name="connsiteY13" fmla="*/ 27810 h 428726"/>
                <a:gd name="connsiteX14" fmla="*/ 16913 w 340642"/>
                <a:gd name="connsiteY14" fmla="*/ 25880 h 428726"/>
                <a:gd name="connsiteX15" fmla="*/ 16799 w 340642"/>
                <a:gd name="connsiteY15" fmla="*/ 23156 h 428726"/>
                <a:gd name="connsiteX16" fmla="*/ 16232 w 340642"/>
                <a:gd name="connsiteY16" fmla="*/ 20318 h 428726"/>
                <a:gd name="connsiteX17" fmla="*/ 15664 w 340642"/>
                <a:gd name="connsiteY17" fmla="*/ 18616 h 428726"/>
                <a:gd name="connsiteX18" fmla="*/ 15551 w 340642"/>
                <a:gd name="connsiteY18" fmla="*/ 17367 h 428726"/>
                <a:gd name="connsiteX19" fmla="*/ 16572 w 340642"/>
                <a:gd name="connsiteY19" fmla="*/ 15892 h 428726"/>
                <a:gd name="connsiteX20" fmla="*/ 17140 w 340642"/>
                <a:gd name="connsiteY20" fmla="*/ 15892 h 428726"/>
                <a:gd name="connsiteX21" fmla="*/ 18729 w 340642"/>
                <a:gd name="connsiteY21" fmla="*/ 16573 h 428726"/>
                <a:gd name="connsiteX22" fmla="*/ 19410 w 340642"/>
                <a:gd name="connsiteY22" fmla="*/ 16573 h 428726"/>
                <a:gd name="connsiteX23" fmla="*/ 20205 w 340642"/>
                <a:gd name="connsiteY23" fmla="*/ 15664 h 428726"/>
                <a:gd name="connsiteX24" fmla="*/ 20432 w 340642"/>
                <a:gd name="connsiteY24" fmla="*/ 14643 h 428726"/>
                <a:gd name="connsiteX25" fmla="*/ 20772 w 340642"/>
                <a:gd name="connsiteY25" fmla="*/ 13735 h 428726"/>
                <a:gd name="connsiteX26" fmla="*/ 21794 w 340642"/>
                <a:gd name="connsiteY26" fmla="*/ 13394 h 428726"/>
                <a:gd name="connsiteX27" fmla="*/ 24972 w 340642"/>
                <a:gd name="connsiteY27" fmla="*/ 14756 h 428726"/>
                <a:gd name="connsiteX28" fmla="*/ 28150 w 340642"/>
                <a:gd name="connsiteY28" fmla="*/ 17481 h 428726"/>
                <a:gd name="connsiteX29" fmla="*/ 31556 w 340642"/>
                <a:gd name="connsiteY29" fmla="*/ 19524 h 428726"/>
                <a:gd name="connsiteX30" fmla="*/ 35188 w 340642"/>
                <a:gd name="connsiteY30" fmla="*/ 18843 h 428726"/>
                <a:gd name="connsiteX31" fmla="*/ 36096 w 340642"/>
                <a:gd name="connsiteY31" fmla="*/ 17821 h 428726"/>
                <a:gd name="connsiteX32" fmla="*/ 36777 w 340642"/>
                <a:gd name="connsiteY32" fmla="*/ 17935 h 428726"/>
                <a:gd name="connsiteX33" fmla="*/ 37458 w 340642"/>
                <a:gd name="connsiteY33" fmla="*/ 18389 h 428726"/>
                <a:gd name="connsiteX34" fmla="*/ 38480 w 340642"/>
                <a:gd name="connsiteY34" fmla="*/ 18275 h 428726"/>
                <a:gd name="connsiteX35" fmla="*/ 39615 w 340642"/>
                <a:gd name="connsiteY35" fmla="*/ 18502 h 428726"/>
                <a:gd name="connsiteX36" fmla="*/ 40182 w 340642"/>
                <a:gd name="connsiteY36" fmla="*/ 18162 h 428726"/>
                <a:gd name="connsiteX37" fmla="*/ 40069 w 340642"/>
                <a:gd name="connsiteY37" fmla="*/ 17481 h 428726"/>
                <a:gd name="connsiteX38" fmla="*/ 39728 w 340642"/>
                <a:gd name="connsiteY38" fmla="*/ 16686 h 428726"/>
                <a:gd name="connsiteX39" fmla="*/ 39615 w 340642"/>
                <a:gd name="connsiteY39" fmla="*/ 16119 h 428726"/>
                <a:gd name="connsiteX40" fmla="*/ 39615 w 340642"/>
                <a:gd name="connsiteY40" fmla="*/ 15097 h 428726"/>
                <a:gd name="connsiteX41" fmla="*/ 39388 w 340642"/>
                <a:gd name="connsiteY41" fmla="*/ 13848 h 428726"/>
                <a:gd name="connsiteX42" fmla="*/ 39501 w 340642"/>
                <a:gd name="connsiteY42" fmla="*/ 12827 h 428726"/>
                <a:gd name="connsiteX43" fmla="*/ 40523 w 340642"/>
                <a:gd name="connsiteY43" fmla="*/ 12486 h 428726"/>
                <a:gd name="connsiteX44" fmla="*/ 41545 w 340642"/>
                <a:gd name="connsiteY44" fmla="*/ 12827 h 428726"/>
                <a:gd name="connsiteX45" fmla="*/ 43588 w 340642"/>
                <a:gd name="connsiteY45" fmla="*/ 14075 h 428726"/>
                <a:gd name="connsiteX46" fmla="*/ 53917 w 340642"/>
                <a:gd name="connsiteY46" fmla="*/ 18048 h 428726"/>
                <a:gd name="connsiteX47" fmla="*/ 57095 w 340642"/>
                <a:gd name="connsiteY47" fmla="*/ 18275 h 428726"/>
                <a:gd name="connsiteX48" fmla="*/ 60728 w 340642"/>
                <a:gd name="connsiteY48" fmla="*/ 16345 h 428726"/>
                <a:gd name="connsiteX49" fmla="*/ 61295 w 340642"/>
                <a:gd name="connsiteY49" fmla="*/ 15664 h 428726"/>
                <a:gd name="connsiteX50" fmla="*/ 66516 w 340642"/>
                <a:gd name="connsiteY50" fmla="*/ 9081 h 428726"/>
                <a:gd name="connsiteX51" fmla="*/ 70035 w 340642"/>
                <a:gd name="connsiteY51" fmla="*/ 7265 h 428726"/>
                <a:gd name="connsiteX52" fmla="*/ 71851 w 340642"/>
                <a:gd name="connsiteY52" fmla="*/ 7719 h 428726"/>
                <a:gd name="connsiteX53" fmla="*/ 74576 w 340642"/>
                <a:gd name="connsiteY53" fmla="*/ 10329 h 428726"/>
                <a:gd name="connsiteX54" fmla="*/ 75938 w 340642"/>
                <a:gd name="connsiteY54" fmla="*/ 10897 h 428726"/>
                <a:gd name="connsiteX55" fmla="*/ 77527 w 340642"/>
                <a:gd name="connsiteY55" fmla="*/ 10103 h 428726"/>
                <a:gd name="connsiteX56" fmla="*/ 83430 w 340642"/>
                <a:gd name="connsiteY56" fmla="*/ 5108 h 428726"/>
                <a:gd name="connsiteX57" fmla="*/ 85700 w 340642"/>
                <a:gd name="connsiteY57" fmla="*/ 2043 h 428726"/>
                <a:gd name="connsiteX58" fmla="*/ 89673 w 340642"/>
                <a:gd name="connsiteY58" fmla="*/ 2043 h 428726"/>
                <a:gd name="connsiteX59" fmla="*/ 90808 w 340642"/>
                <a:gd name="connsiteY59" fmla="*/ 1703 h 428726"/>
                <a:gd name="connsiteX60" fmla="*/ 93305 w 340642"/>
                <a:gd name="connsiteY60" fmla="*/ 0 h 428726"/>
                <a:gd name="connsiteX61" fmla="*/ 95462 w 340642"/>
                <a:gd name="connsiteY61" fmla="*/ 227 h 428726"/>
                <a:gd name="connsiteX62" fmla="*/ 95689 w 340642"/>
                <a:gd name="connsiteY62" fmla="*/ 4087 h 428726"/>
                <a:gd name="connsiteX63" fmla="*/ 97618 w 340642"/>
                <a:gd name="connsiteY63" fmla="*/ 4994 h 428726"/>
                <a:gd name="connsiteX64" fmla="*/ 109764 w 340642"/>
                <a:gd name="connsiteY64" fmla="*/ 4881 h 428726"/>
                <a:gd name="connsiteX65" fmla="*/ 113056 w 340642"/>
                <a:gd name="connsiteY65" fmla="*/ 6357 h 428726"/>
                <a:gd name="connsiteX66" fmla="*/ 119298 w 340642"/>
                <a:gd name="connsiteY66" fmla="*/ 11010 h 428726"/>
                <a:gd name="connsiteX67" fmla="*/ 120774 w 340642"/>
                <a:gd name="connsiteY67" fmla="*/ 12600 h 428726"/>
                <a:gd name="connsiteX68" fmla="*/ 122817 w 340642"/>
                <a:gd name="connsiteY68" fmla="*/ 15551 h 428726"/>
                <a:gd name="connsiteX69" fmla="*/ 123952 w 340642"/>
                <a:gd name="connsiteY69" fmla="*/ 17140 h 428726"/>
                <a:gd name="connsiteX70" fmla="*/ 124747 w 340642"/>
                <a:gd name="connsiteY70" fmla="*/ 17821 h 428726"/>
                <a:gd name="connsiteX71" fmla="*/ 126904 w 340642"/>
                <a:gd name="connsiteY71" fmla="*/ 21227 h 428726"/>
                <a:gd name="connsiteX72" fmla="*/ 130877 w 340642"/>
                <a:gd name="connsiteY72" fmla="*/ 22702 h 428726"/>
                <a:gd name="connsiteX73" fmla="*/ 134395 w 340642"/>
                <a:gd name="connsiteY73" fmla="*/ 23156 h 428726"/>
                <a:gd name="connsiteX74" fmla="*/ 139503 w 340642"/>
                <a:gd name="connsiteY74" fmla="*/ 23837 h 428726"/>
                <a:gd name="connsiteX75" fmla="*/ 141547 w 340642"/>
                <a:gd name="connsiteY75" fmla="*/ 24745 h 428726"/>
                <a:gd name="connsiteX76" fmla="*/ 143136 w 340642"/>
                <a:gd name="connsiteY76" fmla="*/ 26562 h 428726"/>
                <a:gd name="connsiteX77" fmla="*/ 143703 w 340642"/>
                <a:gd name="connsiteY77" fmla="*/ 29172 h 428726"/>
                <a:gd name="connsiteX78" fmla="*/ 141773 w 340642"/>
                <a:gd name="connsiteY78" fmla="*/ 34848 h 428726"/>
                <a:gd name="connsiteX79" fmla="*/ 143136 w 340642"/>
                <a:gd name="connsiteY79" fmla="*/ 35983 h 428726"/>
                <a:gd name="connsiteX80" fmla="*/ 145292 w 340642"/>
                <a:gd name="connsiteY80" fmla="*/ 36096 h 428726"/>
                <a:gd name="connsiteX81" fmla="*/ 146768 w 340642"/>
                <a:gd name="connsiteY81" fmla="*/ 35642 h 428726"/>
                <a:gd name="connsiteX82" fmla="*/ 149833 w 340642"/>
                <a:gd name="connsiteY82" fmla="*/ 33145 h 428726"/>
                <a:gd name="connsiteX83" fmla="*/ 151422 w 340642"/>
                <a:gd name="connsiteY83" fmla="*/ 32918 h 428726"/>
                <a:gd name="connsiteX84" fmla="*/ 152103 w 340642"/>
                <a:gd name="connsiteY84" fmla="*/ 35302 h 428726"/>
                <a:gd name="connsiteX85" fmla="*/ 152443 w 340642"/>
                <a:gd name="connsiteY85" fmla="*/ 38139 h 428726"/>
                <a:gd name="connsiteX86" fmla="*/ 153465 w 340642"/>
                <a:gd name="connsiteY86" fmla="*/ 39728 h 428726"/>
                <a:gd name="connsiteX87" fmla="*/ 155167 w 340642"/>
                <a:gd name="connsiteY87" fmla="*/ 40296 h 428726"/>
                <a:gd name="connsiteX88" fmla="*/ 157438 w 340642"/>
                <a:gd name="connsiteY88" fmla="*/ 39842 h 428726"/>
                <a:gd name="connsiteX89" fmla="*/ 159481 w 340642"/>
                <a:gd name="connsiteY89" fmla="*/ 38594 h 428726"/>
                <a:gd name="connsiteX90" fmla="*/ 160957 w 340642"/>
                <a:gd name="connsiteY90" fmla="*/ 37231 h 428726"/>
                <a:gd name="connsiteX91" fmla="*/ 162546 w 340642"/>
                <a:gd name="connsiteY91" fmla="*/ 36210 h 428726"/>
                <a:gd name="connsiteX92" fmla="*/ 166973 w 340642"/>
                <a:gd name="connsiteY92" fmla="*/ 35642 h 428726"/>
                <a:gd name="connsiteX93" fmla="*/ 168675 w 340642"/>
                <a:gd name="connsiteY93" fmla="*/ 35869 h 428726"/>
                <a:gd name="connsiteX94" fmla="*/ 169697 w 340642"/>
                <a:gd name="connsiteY94" fmla="*/ 37004 h 428726"/>
                <a:gd name="connsiteX95" fmla="*/ 169924 w 340642"/>
                <a:gd name="connsiteY95" fmla="*/ 39728 h 428726"/>
                <a:gd name="connsiteX96" fmla="*/ 169243 w 340642"/>
                <a:gd name="connsiteY96" fmla="*/ 42680 h 428726"/>
                <a:gd name="connsiteX97" fmla="*/ 168108 w 340642"/>
                <a:gd name="connsiteY97" fmla="*/ 44042 h 428726"/>
                <a:gd name="connsiteX98" fmla="*/ 166746 w 340642"/>
                <a:gd name="connsiteY98" fmla="*/ 44950 h 428726"/>
                <a:gd name="connsiteX99" fmla="*/ 165270 w 340642"/>
                <a:gd name="connsiteY99" fmla="*/ 46766 h 428726"/>
                <a:gd name="connsiteX100" fmla="*/ 164589 w 340642"/>
                <a:gd name="connsiteY100" fmla="*/ 48809 h 428726"/>
                <a:gd name="connsiteX101" fmla="*/ 164816 w 340642"/>
                <a:gd name="connsiteY101" fmla="*/ 50852 h 428726"/>
                <a:gd name="connsiteX102" fmla="*/ 165951 w 340642"/>
                <a:gd name="connsiteY102" fmla="*/ 52101 h 428726"/>
                <a:gd name="connsiteX103" fmla="*/ 167994 w 340642"/>
                <a:gd name="connsiteY103" fmla="*/ 51761 h 428726"/>
                <a:gd name="connsiteX104" fmla="*/ 169470 w 340642"/>
                <a:gd name="connsiteY104" fmla="*/ 50058 h 428726"/>
                <a:gd name="connsiteX105" fmla="*/ 170491 w 340642"/>
                <a:gd name="connsiteY105" fmla="*/ 47901 h 428726"/>
                <a:gd name="connsiteX106" fmla="*/ 171740 w 340642"/>
                <a:gd name="connsiteY106" fmla="*/ 46199 h 428726"/>
                <a:gd name="connsiteX107" fmla="*/ 174010 w 340642"/>
                <a:gd name="connsiteY107" fmla="*/ 45858 h 428726"/>
                <a:gd name="connsiteX108" fmla="*/ 175486 w 340642"/>
                <a:gd name="connsiteY108" fmla="*/ 46880 h 428726"/>
                <a:gd name="connsiteX109" fmla="*/ 176394 w 340642"/>
                <a:gd name="connsiteY109" fmla="*/ 48809 h 428726"/>
                <a:gd name="connsiteX110" fmla="*/ 176280 w 340642"/>
                <a:gd name="connsiteY110" fmla="*/ 50966 h 428726"/>
                <a:gd name="connsiteX111" fmla="*/ 174691 w 340642"/>
                <a:gd name="connsiteY111" fmla="*/ 52782 h 428726"/>
                <a:gd name="connsiteX112" fmla="*/ 177416 w 340642"/>
                <a:gd name="connsiteY112" fmla="*/ 58458 h 428726"/>
                <a:gd name="connsiteX113" fmla="*/ 178550 w 340642"/>
                <a:gd name="connsiteY113" fmla="*/ 59706 h 428726"/>
                <a:gd name="connsiteX114" fmla="*/ 180480 w 340642"/>
                <a:gd name="connsiteY114" fmla="*/ 61068 h 428726"/>
                <a:gd name="connsiteX115" fmla="*/ 181502 w 340642"/>
                <a:gd name="connsiteY115" fmla="*/ 60955 h 428726"/>
                <a:gd name="connsiteX116" fmla="*/ 181842 w 340642"/>
                <a:gd name="connsiteY116" fmla="*/ 59593 h 428726"/>
                <a:gd name="connsiteX117" fmla="*/ 181842 w 340642"/>
                <a:gd name="connsiteY117" fmla="*/ 57095 h 428726"/>
                <a:gd name="connsiteX118" fmla="*/ 182410 w 340642"/>
                <a:gd name="connsiteY118" fmla="*/ 54598 h 428726"/>
                <a:gd name="connsiteX119" fmla="*/ 182523 w 340642"/>
                <a:gd name="connsiteY119" fmla="*/ 54031 h 428726"/>
                <a:gd name="connsiteX120" fmla="*/ 184340 w 340642"/>
                <a:gd name="connsiteY120" fmla="*/ 48809 h 428726"/>
                <a:gd name="connsiteX121" fmla="*/ 186496 w 340642"/>
                <a:gd name="connsiteY121" fmla="*/ 47788 h 428726"/>
                <a:gd name="connsiteX122" fmla="*/ 189561 w 340642"/>
                <a:gd name="connsiteY122" fmla="*/ 47901 h 428726"/>
                <a:gd name="connsiteX123" fmla="*/ 198529 w 340642"/>
                <a:gd name="connsiteY123" fmla="*/ 51647 h 428726"/>
                <a:gd name="connsiteX124" fmla="*/ 205225 w 340642"/>
                <a:gd name="connsiteY124" fmla="*/ 51761 h 428726"/>
                <a:gd name="connsiteX125" fmla="*/ 208744 w 340642"/>
                <a:gd name="connsiteY125" fmla="*/ 52328 h 428726"/>
                <a:gd name="connsiteX126" fmla="*/ 211468 w 340642"/>
                <a:gd name="connsiteY126" fmla="*/ 54144 h 428726"/>
                <a:gd name="connsiteX127" fmla="*/ 212149 w 340642"/>
                <a:gd name="connsiteY127" fmla="*/ 55279 h 428726"/>
                <a:gd name="connsiteX128" fmla="*/ 212376 w 340642"/>
                <a:gd name="connsiteY128" fmla="*/ 56301 h 428726"/>
                <a:gd name="connsiteX129" fmla="*/ 212490 w 340642"/>
                <a:gd name="connsiteY129" fmla="*/ 57323 h 428726"/>
                <a:gd name="connsiteX130" fmla="*/ 212717 w 340642"/>
                <a:gd name="connsiteY130" fmla="*/ 58344 h 428726"/>
                <a:gd name="connsiteX131" fmla="*/ 214306 w 340642"/>
                <a:gd name="connsiteY131" fmla="*/ 62090 h 428726"/>
                <a:gd name="connsiteX132" fmla="*/ 214647 w 340642"/>
                <a:gd name="connsiteY132" fmla="*/ 65836 h 428726"/>
                <a:gd name="connsiteX133" fmla="*/ 214873 w 340642"/>
                <a:gd name="connsiteY133" fmla="*/ 66744 h 428726"/>
                <a:gd name="connsiteX134" fmla="*/ 215555 w 340642"/>
                <a:gd name="connsiteY134" fmla="*/ 67652 h 428726"/>
                <a:gd name="connsiteX135" fmla="*/ 217144 w 340642"/>
                <a:gd name="connsiteY135" fmla="*/ 69128 h 428726"/>
                <a:gd name="connsiteX136" fmla="*/ 217711 w 340642"/>
                <a:gd name="connsiteY136" fmla="*/ 70149 h 428726"/>
                <a:gd name="connsiteX137" fmla="*/ 219755 w 340642"/>
                <a:gd name="connsiteY137" fmla="*/ 73554 h 428726"/>
                <a:gd name="connsiteX138" fmla="*/ 222933 w 340642"/>
                <a:gd name="connsiteY138" fmla="*/ 76960 h 428726"/>
                <a:gd name="connsiteX139" fmla="*/ 224976 w 340642"/>
                <a:gd name="connsiteY139" fmla="*/ 78549 h 428726"/>
                <a:gd name="connsiteX140" fmla="*/ 226338 w 340642"/>
                <a:gd name="connsiteY140" fmla="*/ 79570 h 428726"/>
                <a:gd name="connsiteX141" fmla="*/ 229289 w 340642"/>
                <a:gd name="connsiteY141" fmla="*/ 80819 h 428726"/>
                <a:gd name="connsiteX142" fmla="*/ 232808 w 340642"/>
                <a:gd name="connsiteY142" fmla="*/ 80138 h 428726"/>
                <a:gd name="connsiteX143" fmla="*/ 237008 w 340642"/>
                <a:gd name="connsiteY143" fmla="*/ 74576 h 428726"/>
                <a:gd name="connsiteX144" fmla="*/ 240073 w 340642"/>
                <a:gd name="connsiteY144" fmla="*/ 73100 h 428726"/>
                <a:gd name="connsiteX145" fmla="*/ 241776 w 340642"/>
                <a:gd name="connsiteY145" fmla="*/ 73214 h 428726"/>
                <a:gd name="connsiteX146" fmla="*/ 243138 w 340642"/>
                <a:gd name="connsiteY146" fmla="*/ 73781 h 428726"/>
                <a:gd name="connsiteX147" fmla="*/ 244273 w 340642"/>
                <a:gd name="connsiteY147" fmla="*/ 74916 h 428726"/>
                <a:gd name="connsiteX148" fmla="*/ 245407 w 340642"/>
                <a:gd name="connsiteY148" fmla="*/ 76733 h 428726"/>
                <a:gd name="connsiteX149" fmla="*/ 246202 w 340642"/>
                <a:gd name="connsiteY149" fmla="*/ 79003 h 428726"/>
                <a:gd name="connsiteX150" fmla="*/ 246997 w 340642"/>
                <a:gd name="connsiteY150" fmla="*/ 83997 h 428726"/>
                <a:gd name="connsiteX151" fmla="*/ 247791 w 340642"/>
                <a:gd name="connsiteY151" fmla="*/ 86154 h 428726"/>
                <a:gd name="connsiteX152" fmla="*/ 249153 w 340642"/>
                <a:gd name="connsiteY152" fmla="*/ 87176 h 428726"/>
                <a:gd name="connsiteX153" fmla="*/ 253013 w 340642"/>
                <a:gd name="connsiteY153" fmla="*/ 88310 h 428726"/>
                <a:gd name="connsiteX154" fmla="*/ 254034 w 340642"/>
                <a:gd name="connsiteY154" fmla="*/ 88992 h 428726"/>
                <a:gd name="connsiteX155" fmla="*/ 253694 w 340642"/>
                <a:gd name="connsiteY155" fmla="*/ 90921 h 428726"/>
                <a:gd name="connsiteX156" fmla="*/ 252218 w 340642"/>
                <a:gd name="connsiteY156" fmla="*/ 92964 h 428726"/>
                <a:gd name="connsiteX157" fmla="*/ 250402 w 340642"/>
                <a:gd name="connsiteY157" fmla="*/ 94894 h 428726"/>
                <a:gd name="connsiteX158" fmla="*/ 249267 w 340642"/>
                <a:gd name="connsiteY158" fmla="*/ 96483 h 428726"/>
                <a:gd name="connsiteX159" fmla="*/ 248359 w 340642"/>
                <a:gd name="connsiteY159" fmla="*/ 98980 h 428726"/>
                <a:gd name="connsiteX160" fmla="*/ 248359 w 340642"/>
                <a:gd name="connsiteY160" fmla="*/ 100570 h 428726"/>
                <a:gd name="connsiteX161" fmla="*/ 249267 w 340642"/>
                <a:gd name="connsiteY161" fmla="*/ 101478 h 428726"/>
                <a:gd name="connsiteX162" fmla="*/ 252559 w 340642"/>
                <a:gd name="connsiteY162" fmla="*/ 102726 h 428726"/>
                <a:gd name="connsiteX163" fmla="*/ 253808 w 340642"/>
                <a:gd name="connsiteY163" fmla="*/ 103862 h 428726"/>
                <a:gd name="connsiteX164" fmla="*/ 254148 w 340642"/>
                <a:gd name="connsiteY164" fmla="*/ 105451 h 428726"/>
                <a:gd name="connsiteX165" fmla="*/ 253013 w 340642"/>
                <a:gd name="connsiteY165" fmla="*/ 107267 h 428726"/>
                <a:gd name="connsiteX166" fmla="*/ 250175 w 340642"/>
                <a:gd name="connsiteY166" fmla="*/ 111012 h 428726"/>
                <a:gd name="connsiteX167" fmla="*/ 249608 w 340642"/>
                <a:gd name="connsiteY167" fmla="*/ 115553 h 428726"/>
                <a:gd name="connsiteX168" fmla="*/ 249721 w 340642"/>
                <a:gd name="connsiteY168" fmla="*/ 120661 h 428726"/>
                <a:gd name="connsiteX169" fmla="*/ 248700 w 340642"/>
                <a:gd name="connsiteY169" fmla="*/ 126109 h 428726"/>
                <a:gd name="connsiteX170" fmla="*/ 246202 w 340642"/>
                <a:gd name="connsiteY170" fmla="*/ 130423 h 428726"/>
                <a:gd name="connsiteX171" fmla="*/ 243705 w 340642"/>
                <a:gd name="connsiteY171" fmla="*/ 133714 h 428726"/>
                <a:gd name="connsiteX172" fmla="*/ 242457 w 340642"/>
                <a:gd name="connsiteY172" fmla="*/ 137460 h 428726"/>
                <a:gd name="connsiteX173" fmla="*/ 243705 w 340642"/>
                <a:gd name="connsiteY173" fmla="*/ 143249 h 428726"/>
                <a:gd name="connsiteX174" fmla="*/ 243705 w 340642"/>
                <a:gd name="connsiteY174" fmla="*/ 143249 h 428726"/>
                <a:gd name="connsiteX175" fmla="*/ 243705 w 340642"/>
                <a:gd name="connsiteY175" fmla="*/ 143249 h 428726"/>
                <a:gd name="connsiteX176" fmla="*/ 243705 w 340642"/>
                <a:gd name="connsiteY176" fmla="*/ 143249 h 428726"/>
                <a:gd name="connsiteX177" fmla="*/ 244386 w 340642"/>
                <a:gd name="connsiteY177" fmla="*/ 144498 h 428726"/>
                <a:gd name="connsiteX178" fmla="*/ 244613 w 340642"/>
                <a:gd name="connsiteY178" fmla="*/ 145065 h 428726"/>
                <a:gd name="connsiteX179" fmla="*/ 246088 w 340642"/>
                <a:gd name="connsiteY179" fmla="*/ 149379 h 428726"/>
                <a:gd name="connsiteX180" fmla="*/ 246883 w 340642"/>
                <a:gd name="connsiteY180" fmla="*/ 150854 h 428726"/>
                <a:gd name="connsiteX181" fmla="*/ 248700 w 340642"/>
                <a:gd name="connsiteY181" fmla="*/ 152216 h 428726"/>
                <a:gd name="connsiteX182" fmla="*/ 249721 w 340642"/>
                <a:gd name="connsiteY182" fmla="*/ 151422 h 428726"/>
                <a:gd name="connsiteX183" fmla="*/ 250629 w 340642"/>
                <a:gd name="connsiteY183" fmla="*/ 149833 h 428726"/>
                <a:gd name="connsiteX184" fmla="*/ 252218 w 340642"/>
                <a:gd name="connsiteY184" fmla="*/ 149152 h 428726"/>
                <a:gd name="connsiteX185" fmla="*/ 253581 w 340642"/>
                <a:gd name="connsiteY185" fmla="*/ 149946 h 428726"/>
                <a:gd name="connsiteX186" fmla="*/ 255283 w 340642"/>
                <a:gd name="connsiteY186" fmla="*/ 152898 h 428726"/>
                <a:gd name="connsiteX187" fmla="*/ 258234 w 340642"/>
                <a:gd name="connsiteY187" fmla="*/ 154941 h 428726"/>
                <a:gd name="connsiteX188" fmla="*/ 258915 w 340642"/>
                <a:gd name="connsiteY188" fmla="*/ 156416 h 428726"/>
                <a:gd name="connsiteX189" fmla="*/ 259370 w 340642"/>
                <a:gd name="connsiteY189" fmla="*/ 158119 h 428726"/>
                <a:gd name="connsiteX190" fmla="*/ 260164 w 340642"/>
                <a:gd name="connsiteY190" fmla="*/ 159595 h 428726"/>
                <a:gd name="connsiteX191" fmla="*/ 261526 w 340642"/>
                <a:gd name="connsiteY191" fmla="*/ 160389 h 428726"/>
                <a:gd name="connsiteX192" fmla="*/ 263002 w 340642"/>
                <a:gd name="connsiteY192" fmla="*/ 160730 h 428726"/>
                <a:gd name="connsiteX193" fmla="*/ 264478 w 340642"/>
                <a:gd name="connsiteY193" fmla="*/ 161411 h 428726"/>
                <a:gd name="connsiteX194" fmla="*/ 265726 w 340642"/>
                <a:gd name="connsiteY194" fmla="*/ 163341 h 428726"/>
                <a:gd name="connsiteX195" fmla="*/ 266180 w 340642"/>
                <a:gd name="connsiteY195" fmla="*/ 165611 h 428726"/>
                <a:gd name="connsiteX196" fmla="*/ 266180 w 340642"/>
                <a:gd name="connsiteY196" fmla="*/ 167654 h 428726"/>
                <a:gd name="connsiteX197" fmla="*/ 266521 w 340642"/>
                <a:gd name="connsiteY197" fmla="*/ 169697 h 428726"/>
                <a:gd name="connsiteX198" fmla="*/ 266861 w 340642"/>
                <a:gd name="connsiteY198" fmla="*/ 170264 h 428726"/>
                <a:gd name="connsiteX199" fmla="*/ 267883 w 340642"/>
                <a:gd name="connsiteY199" fmla="*/ 171854 h 428726"/>
                <a:gd name="connsiteX200" fmla="*/ 269245 w 340642"/>
                <a:gd name="connsiteY200" fmla="*/ 172989 h 428726"/>
                <a:gd name="connsiteX201" fmla="*/ 270721 w 340642"/>
                <a:gd name="connsiteY201" fmla="*/ 173670 h 428726"/>
                <a:gd name="connsiteX202" fmla="*/ 272310 w 340642"/>
                <a:gd name="connsiteY202" fmla="*/ 173784 h 428726"/>
                <a:gd name="connsiteX203" fmla="*/ 273898 w 340642"/>
                <a:gd name="connsiteY203" fmla="*/ 173329 h 428726"/>
                <a:gd name="connsiteX204" fmla="*/ 275601 w 340642"/>
                <a:gd name="connsiteY204" fmla="*/ 171740 h 428726"/>
                <a:gd name="connsiteX205" fmla="*/ 276282 w 340642"/>
                <a:gd name="connsiteY205" fmla="*/ 169697 h 428726"/>
                <a:gd name="connsiteX206" fmla="*/ 276736 w 340642"/>
                <a:gd name="connsiteY206" fmla="*/ 167540 h 428726"/>
                <a:gd name="connsiteX207" fmla="*/ 277758 w 340642"/>
                <a:gd name="connsiteY207" fmla="*/ 165270 h 428726"/>
                <a:gd name="connsiteX208" fmla="*/ 279688 w 340642"/>
                <a:gd name="connsiteY208" fmla="*/ 165043 h 428726"/>
                <a:gd name="connsiteX209" fmla="*/ 281617 w 340642"/>
                <a:gd name="connsiteY209" fmla="*/ 165157 h 428726"/>
                <a:gd name="connsiteX210" fmla="*/ 283434 w 340642"/>
                <a:gd name="connsiteY210" fmla="*/ 165838 h 428726"/>
                <a:gd name="connsiteX211" fmla="*/ 285023 w 340642"/>
                <a:gd name="connsiteY211" fmla="*/ 167313 h 428726"/>
                <a:gd name="connsiteX212" fmla="*/ 286385 w 340642"/>
                <a:gd name="connsiteY212" fmla="*/ 169811 h 428726"/>
                <a:gd name="connsiteX213" fmla="*/ 287293 w 340642"/>
                <a:gd name="connsiteY213" fmla="*/ 173102 h 428726"/>
                <a:gd name="connsiteX214" fmla="*/ 287406 w 340642"/>
                <a:gd name="connsiteY214" fmla="*/ 176394 h 428726"/>
                <a:gd name="connsiteX215" fmla="*/ 286271 w 340642"/>
                <a:gd name="connsiteY215" fmla="*/ 178891 h 428726"/>
                <a:gd name="connsiteX216" fmla="*/ 283887 w 340642"/>
                <a:gd name="connsiteY216" fmla="*/ 180140 h 428726"/>
                <a:gd name="connsiteX217" fmla="*/ 283547 w 340642"/>
                <a:gd name="connsiteY217" fmla="*/ 183205 h 428726"/>
                <a:gd name="connsiteX218" fmla="*/ 284568 w 340642"/>
                <a:gd name="connsiteY218" fmla="*/ 190696 h 428726"/>
                <a:gd name="connsiteX219" fmla="*/ 284001 w 340642"/>
                <a:gd name="connsiteY219" fmla="*/ 194215 h 428726"/>
                <a:gd name="connsiteX220" fmla="*/ 282639 w 340642"/>
                <a:gd name="connsiteY220" fmla="*/ 195918 h 428726"/>
                <a:gd name="connsiteX221" fmla="*/ 280482 w 340642"/>
                <a:gd name="connsiteY221" fmla="*/ 196486 h 428726"/>
                <a:gd name="connsiteX222" fmla="*/ 277758 w 340642"/>
                <a:gd name="connsiteY222" fmla="*/ 196712 h 428726"/>
                <a:gd name="connsiteX223" fmla="*/ 277531 w 340642"/>
                <a:gd name="connsiteY223" fmla="*/ 197167 h 428726"/>
                <a:gd name="connsiteX224" fmla="*/ 277417 w 340642"/>
                <a:gd name="connsiteY224" fmla="*/ 197620 h 428726"/>
                <a:gd name="connsiteX225" fmla="*/ 277531 w 340642"/>
                <a:gd name="connsiteY225" fmla="*/ 198074 h 428726"/>
                <a:gd name="connsiteX226" fmla="*/ 277758 w 340642"/>
                <a:gd name="connsiteY226" fmla="*/ 198529 h 428726"/>
                <a:gd name="connsiteX227" fmla="*/ 280709 w 340642"/>
                <a:gd name="connsiteY227" fmla="*/ 204090 h 428726"/>
                <a:gd name="connsiteX228" fmla="*/ 281504 w 340642"/>
                <a:gd name="connsiteY228" fmla="*/ 204999 h 428726"/>
                <a:gd name="connsiteX229" fmla="*/ 282525 w 340642"/>
                <a:gd name="connsiteY229" fmla="*/ 204090 h 428726"/>
                <a:gd name="connsiteX230" fmla="*/ 283320 w 340642"/>
                <a:gd name="connsiteY230" fmla="*/ 202274 h 428726"/>
                <a:gd name="connsiteX231" fmla="*/ 284455 w 340642"/>
                <a:gd name="connsiteY231" fmla="*/ 200685 h 428726"/>
                <a:gd name="connsiteX232" fmla="*/ 286271 w 340642"/>
                <a:gd name="connsiteY232" fmla="*/ 200458 h 428726"/>
                <a:gd name="connsiteX233" fmla="*/ 287520 w 340642"/>
                <a:gd name="connsiteY233" fmla="*/ 201366 h 428726"/>
                <a:gd name="connsiteX234" fmla="*/ 288655 w 340642"/>
                <a:gd name="connsiteY234" fmla="*/ 202842 h 428726"/>
                <a:gd name="connsiteX235" fmla="*/ 289336 w 340642"/>
                <a:gd name="connsiteY235" fmla="*/ 204771 h 428726"/>
                <a:gd name="connsiteX236" fmla="*/ 289449 w 340642"/>
                <a:gd name="connsiteY236" fmla="*/ 206928 h 428726"/>
                <a:gd name="connsiteX237" fmla="*/ 288768 w 340642"/>
                <a:gd name="connsiteY237" fmla="*/ 208858 h 428726"/>
                <a:gd name="connsiteX238" fmla="*/ 287633 w 340642"/>
                <a:gd name="connsiteY238" fmla="*/ 210220 h 428726"/>
                <a:gd name="connsiteX239" fmla="*/ 286612 w 340642"/>
                <a:gd name="connsiteY239" fmla="*/ 211809 h 428726"/>
                <a:gd name="connsiteX240" fmla="*/ 285930 w 340642"/>
                <a:gd name="connsiteY240" fmla="*/ 217144 h 428726"/>
                <a:gd name="connsiteX241" fmla="*/ 285477 w 340642"/>
                <a:gd name="connsiteY241" fmla="*/ 219074 h 428726"/>
                <a:gd name="connsiteX242" fmla="*/ 285363 w 340642"/>
                <a:gd name="connsiteY242" fmla="*/ 219414 h 428726"/>
                <a:gd name="connsiteX243" fmla="*/ 285249 w 340642"/>
                <a:gd name="connsiteY243" fmla="*/ 221231 h 428726"/>
                <a:gd name="connsiteX244" fmla="*/ 286158 w 340642"/>
                <a:gd name="connsiteY244" fmla="*/ 222819 h 428726"/>
                <a:gd name="connsiteX245" fmla="*/ 286725 w 340642"/>
                <a:gd name="connsiteY245" fmla="*/ 222933 h 428726"/>
                <a:gd name="connsiteX246" fmla="*/ 289223 w 340642"/>
                <a:gd name="connsiteY246" fmla="*/ 222706 h 428726"/>
                <a:gd name="connsiteX247" fmla="*/ 290130 w 340642"/>
                <a:gd name="connsiteY247" fmla="*/ 223160 h 428726"/>
                <a:gd name="connsiteX248" fmla="*/ 291606 w 340642"/>
                <a:gd name="connsiteY248" fmla="*/ 224976 h 428726"/>
                <a:gd name="connsiteX249" fmla="*/ 292401 w 340642"/>
                <a:gd name="connsiteY249" fmla="*/ 225657 h 428726"/>
                <a:gd name="connsiteX250" fmla="*/ 293990 w 340642"/>
                <a:gd name="connsiteY250" fmla="*/ 226225 h 428726"/>
                <a:gd name="connsiteX251" fmla="*/ 297168 w 340642"/>
                <a:gd name="connsiteY251" fmla="*/ 226452 h 428726"/>
                <a:gd name="connsiteX252" fmla="*/ 298644 w 340642"/>
                <a:gd name="connsiteY252" fmla="*/ 227019 h 428726"/>
                <a:gd name="connsiteX253" fmla="*/ 300233 w 340642"/>
                <a:gd name="connsiteY253" fmla="*/ 228609 h 428726"/>
                <a:gd name="connsiteX254" fmla="*/ 302503 w 340642"/>
                <a:gd name="connsiteY254" fmla="*/ 232354 h 428726"/>
                <a:gd name="connsiteX255" fmla="*/ 304319 w 340642"/>
                <a:gd name="connsiteY255" fmla="*/ 233603 h 428726"/>
                <a:gd name="connsiteX256" fmla="*/ 307384 w 340642"/>
                <a:gd name="connsiteY256" fmla="*/ 234057 h 428726"/>
                <a:gd name="connsiteX257" fmla="*/ 310222 w 340642"/>
                <a:gd name="connsiteY257" fmla="*/ 233830 h 428726"/>
                <a:gd name="connsiteX258" fmla="*/ 312946 w 340642"/>
                <a:gd name="connsiteY258" fmla="*/ 234170 h 428726"/>
                <a:gd name="connsiteX259" fmla="*/ 315670 w 340642"/>
                <a:gd name="connsiteY259" fmla="*/ 236441 h 428726"/>
                <a:gd name="connsiteX260" fmla="*/ 316124 w 340642"/>
                <a:gd name="connsiteY260" fmla="*/ 237462 h 428726"/>
                <a:gd name="connsiteX261" fmla="*/ 316919 w 340642"/>
                <a:gd name="connsiteY261" fmla="*/ 240073 h 428726"/>
                <a:gd name="connsiteX262" fmla="*/ 317373 w 340642"/>
                <a:gd name="connsiteY262" fmla="*/ 240867 h 428726"/>
                <a:gd name="connsiteX263" fmla="*/ 318281 w 340642"/>
                <a:gd name="connsiteY263" fmla="*/ 240981 h 428726"/>
                <a:gd name="connsiteX264" fmla="*/ 319189 w 340642"/>
                <a:gd name="connsiteY264" fmla="*/ 240414 h 428726"/>
                <a:gd name="connsiteX265" fmla="*/ 320097 w 340642"/>
                <a:gd name="connsiteY265" fmla="*/ 239960 h 428726"/>
                <a:gd name="connsiteX266" fmla="*/ 321119 w 340642"/>
                <a:gd name="connsiteY266" fmla="*/ 240527 h 428726"/>
                <a:gd name="connsiteX267" fmla="*/ 321345 w 340642"/>
                <a:gd name="connsiteY267" fmla="*/ 241435 h 428726"/>
                <a:gd name="connsiteX268" fmla="*/ 321345 w 340642"/>
                <a:gd name="connsiteY268" fmla="*/ 244500 h 428726"/>
                <a:gd name="connsiteX269" fmla="*/ 321459 w 340642"/>
                <a:gd name="connsiteY269" fmla="*/ 245749 h 428726"/>
                <a:gd name="connsiteX270" fmla="*/ 321800 w 340642"/>
                <a:gd name="connsiteY270" fmla="*/ 246770 h 428726"/>
                <a:gd name="connsiteX271" fmla="*/ 322821 w 340642"/>
                <a:gd name="connsiteY271" fmla="*/ 248813 h 428726"/>
                <a:gd name="connsiteX272" fmla="*/ 323276 w 340642"/>
                <a:gd name="connsiteY272" fmla="*/ 249835 h 428726"/>
                <a:gd name="connsiteX273" fmla="*/ 323389 w 340642"/>
                <a:gd name="connsiteY273" fmla="*/ 252446 h 428726"/>
                <a:gd name="connsiteX274" fmla="*/ 322595 w 340642"/>
                <a:gd name="connsiteY274" fmla="*/ 261186 h 428726"/>
                <a:gd name="connsiteX275" fmla="*/ 322140 w 340642"/>
                <a:gd name="connsiteY275" fmla="*/ 262888 h 428726"/>
                <a:gd name="connsiteX276" fmla="*/ 321686 w 340642"/>
                <a:gd name="connsiteY276" fmla="*/ 264137 h 428726"/>
                <a:gd name="connsiteX277" fmla="*/ 321345 w 340642"/>
                <a:gd name="connsiteY277" fmla="*/ 265499 h 428726"/>
                <a:gd name="connsiteX278" fmla="*/ 321233 w 340642"/>
                <a:gd name="connsiteY278" fmla="*/ 267315 h 428726"/>
                <a:gd name="connsiteX279" fmla="*/ 321573 w 340642"/>
                <a:gd name="connsiteY279" fmla="*/ 268791 h 428726"/>
                <a:gd name="connsiteX280" fmla="*/ 322821 w 340642"/>
                <a:gd name="connsiteY280" fmla="*/ 271629 h 428726"/>
                <a:gd name="connsiteX281" fmla="*/ 323048 w 340642"/>
                <a:gd name="connsiteY281" fmla="*/ 272991 h 428726"/>
                <a:gd name="connsiteX282" fmla="*/ 321914 w 340642"/>
                <a:gd name="connsiteY282" fmla="*/ 276056 h 428726"/>
                <a:gd name="connsiteX283" fmla="*/ 319757 w 340642"/>
                <a:gd name="connsiteY283" fmla="*/ 276510 h 428726"/>
                <a:gd name="connsiteX284" fmla="*/ 318054 w 340642"/>
                <a:gd name="connsiteY284" fmla="*/ 276737 h 428726"/>
                <a:gd name="connsiteX285" fmla="*/ 318395 w 340642"/>
                <a:gd name="connsiteY285" fmla="*/ 279915 h 428726"/>
                <a:gd name="connsiteX286" fmla="*/ 319757 w 340642"/>
                <a:gd name="connsiteY286" fmla="*/ 281618 h 428726"/>
                <a:gd name="connsiteX287" fmla="*/ 324070 w 340642"/>
                <a:gd name="connsiteY287" fmla="*/ 283434 h 428726"/>
                <a:gd name="connsiteX288" fmla="*/ 324297 w 340642"/>
                <a:gd name="connsiteY288" fmla="*/ 283774 h 428726"/>
                <a:gd name="connsiteX289" fmla="*/ 324751 w 340642"/>
                <a:gd name="connsiteY289" fmla="*/ 285137 h 428726"/>
                <a:gd name="connsiteX290" fmla="*/ 325091 w 340642"/>
                <a:gd name="connsiteY290" fmla="*/ 285477 h 428726"/>
                <a:gd name="connsiteX291" fmla="*/ 325772 w 340642"/>
                <a:gd name="connsiteY291" fmla="*/ 285250 h 428726"/>
                <a:gd name="connsiteX292" fmla="*/ 326908 w 340642"/>
                <a:gd name="connsiteY292" fmla="*/ 284455 h 428726"/>
                <a:gd name="connsiteX293" fmla="*/ 327475 w 340642"/>
                <a:gd name="connsiteY293" fmla="*/ 284455 h 428726"/>
                <a:gd name="connsiteX294" fmla="*/ 328270 w 340642"/>
                <a:gd name="connsiteY294" fmla="*/ 285023 h 428726"/>
                <a:gd name="connsiteX295" fmla="*/ 328951 w 340642"/>
                <a:gd name="connsiteY295" fmla="*/ 285931 h 428726"/>
                <a:gd name="connsiteX296" fmla="*/ 330086 w 340642"/>
                <a:gd name="connsiteY296" fmla="*/ 288428 h 428726"/>
                <a:gd name="connsiteX297" fmla="*/ 329291 w 340642"/>
                <a:gd name="connsiteY297" fmla="*/ 289677 h 428726"/>
                <a:gd name="connsiteX298" fmla="*/ 333718 w 340642"/>
                <a:gd name="connsiteY298" fmla="*/ 293196 h 428726"/>
                <a:gd name="connsiteX299" fmla="*/ 335421 w 340642"/>
                <a:gd name="connsiteY299" fmla="*/ 295125 h 428726"/>
                <a:gd name="connsiteX300" fmla="*/ 336329 w 340642"/>
                <a:gd name="connsiteY300" fmla="*/ 294331 h 428726"/>
                <a:gd name="connsiteX301" fmla="*/ 337804 w 340642"/>
                <a:gd name="connsiteY301" fmla="*/ 294104 h 428726"/>
                <a:gd name="connsiteX302" fmla="*/ 339394 w 340642"/>
                <a:gd name="connsiteY302" fmla="*/ 294444 h 428726"/>
                <a:gd name="connsiteX303" fmla="*/ 340642 w 340642"/>
                <a:gd name="connsiteY303" fmla="*/ 295239 h 428726"/>
                <a:gd name="connsiteX304" fmla="*/ 338259 w 340642"/>
                <a:gd name="connsiteY304" fmla="*/ 299552 h 428726"/>
                <a:gd name="connsiteX305" fmla="*/ 335761 w 340642"/>
                <a:gd name="connsiteY305" fmla="*/ 302049 h 428726"/>
                <a:gd name="connsiteX306" fmla="*/ 331448 w 340642"/>
                <a:gd name="connsiteY306" fmla="*/ 302844 h 428726"/>
                <a:gd name="connsiteX307" fmla="*/ 319983 w 340642"/>
                <a:gd name="connsiteY307" fmla="*/ 302163 h 428726"/>
                <a:gd name="connsiteX308" fmla="*/ 318395 w 340642"/>
                <a:gd name="connsiteY308" fmla="*/ 302503 h 428726"/>
                <a:gd name="connsiteX309" fmla="*/ 316692 w 340642"/>
                <a:gd name="connsiteY309" fmla="*/ 303525 h 428726"/>
                <a:gd name="connsiteX310" fmla="*/ 313059 w 340642"/>
                <a:gd name="connsiteY310" fmla="*/ 306703 h 428726"/>
                <a:gd name="connsiteX311" fmla="*/ 311130 w 340642"/>
                <a:gd name="connsiteY311" fmla="*/ 307044 h 428726"/>
                <a:gd name="connsiteX312" fmla="*/ 309201 w 340642"/>
                <a:gd name="connsiteY312" fmla="*/ 304887 h 428726"/>
                <a:gd name="connsiteX313" fmla="*/ 308973 w 340642"/>
                <a:gd name="connsiteY313" fmla="*/ 303979 h 428726"/>
                <a:gd name="connsiteX314" fmla="*/ 308973 w 340642"/>
                <a:gd name="connsiteY314" fmla="*/ 301255 h 428726"/>
                <a:gd name="connsiteX315" fmla="*/ 308860 w 340642"/>
                <a:gd name="connsiteY315" fmla="*/ 300006 h 428726"/>
                <a:gd name="connsiteX316" fmla="*/ 308406 w 340642"/>
                <a:gd name="connsiteY316" fmla="*/ 298871 h 428726"/>
                <a:gd name="connsiteX317" fmla="*/ 306363 w 340642"/>
                <a:gd name="connsiteY317" fmla="*/ 295693 h 428726"/>
                <a:gd name="connsiteX318" fmla="*/ 301255 w 340642"/>
                <a:gd name="connsiteY318" fmla="*/ 290812 h 428726"/>
                <a:gd name="connsiteX319" fmla="*/ 300006 w 340642"/>
                <a:gd name="connsiteY319" fmla="*/ 288655 h 428726"/>
                <a:gd name="connsiteX320" fmla="*/ 300006 w 340642"/>
                <a:gd name="connsiteY320" fmla="*/ 292628 h 428726"/>
                <a:gd name="connsiteX321" fmla="*/ 298984 w 340642"/>
                <a:gd name="connsiteY321" fmla="*/ 294671 h 428726"/>
                <a:gd name="connsiteX322" fmla="*/ 297055 w 340642"/>
                <a:gd name="connsiteY322" fmla="*/ 295466 h 428726"/>
                <a:gd name="connsiteX323" fmla="*/ 294330 w 340642"/>
                <a:gd name="connsiteY323" fmla="*/ 295466 h 428726"/>
                <a:gd name="connsiteX324" fmla="*/ 293763 w 340642"/>
                <a:gd name="connsiteY324" fmla="*/ 296374 h 428726"/>
                <a:gd name="connsiteX325" fmla="*/ 294217 w 340642"/>
                <a:gd name="connsiteY325" fmla="*/ 299779 h 428726"/>
                <a:gd name="connsiteX326" fmla="*/ 293536 w 340642"/>
                <a:gd name="connsiteY326" fmla="*/ 302049 h 428726"/>
                <a:gd name="connsiteX327" fmla="*/ 292287 w 340642"/>
                <a:gd name="connsiteY327" fmla="*/ 303411 h 428726"/>
                <a:gd name="connsiteX328" fmla="*/ 290698 w 340642"/>
                <a:gd name="connsiteY328" fmla="*/ 303979 h 428726"/>
                <a:gd name="connsiteX329" fmla="*/ 288995 w 340642"/>
                <a:gd name="connsiteY329" fmla="*/ 303752 h 428726"/>
                <a:gd name="connsiteX330" fmla="*/ 287520 w 340642"/>
                <a:gd name="connsiteY330" fmla="*/ 302844 h 428726"/>
                <a:gd name="connsiteX331" fmla="*/ 286158 w 340642"/>
                <a:gd name="connsiteY331" fmla="*/ 301028 h 428726"/>
                <a:gd name="connsiteX332" fmla="*/ 284796 w 340642"/>
                <a:gd name="connsiteY332" fmla="*/ 297963 h 428726"/>
                <a:gd name="connsiteX333" fmla="*/ 283434 w 340642"/>
                <a:gd name="connsiteY333" fmla="*/ 296714 h 428726"/>
                <a:gd name="connsiteX334" fmla="*/ 282072 w 340642"/>
                <a:gd name="connsiteY334" fmla="*/ 296260 h 428726"/>
                <a:gd name="connsiteX335" fmla="*/ 279007 w 340642"/>
                <a:gd name="connsiteY335" fmla="*/ 295693 h 428726"/>
                <a:gd name="connsiteX336" fmla="*/ 277531 w 340642"/>
                <a:gd name="connsiteY336" fmla="*/ 295125 h 428726"/>
                <a:gd name="connsiteX337" fmla="*/ 276963 w 340642"/>
                <a:gd name="connsiteY337" fmla="*/ 294104 h 428726"/>
                <a:gd name="connsiteX338" fmla="*/ 276736 w 340642"/>
                <a:gd name="connsiteY338" fmla="*/ 293082 h 428726"/>
                <a:gd name="connsiteX339" fmla="*/ 276963 w 340642"/>
                <a:gd name="connsiteY339" fmla="*/ 291947 h 428726"/>
                <a:gd name="connsiteX340" fmla="*/ 277531 w 340642"/>
                <a:gd name="connsiteY340" fmla="*/ 290812 h 428726"/>
                <a:gd name="connsiteX341" fmla="*/ 278098 w 340642"/>
                <a:gd name="connsiteY341" fmla="*/ 289790 h 428726"/>
                <a:gd name="connsiteX342" fmla="*/ 278326 w 340642"/>
                <a:gd name="connsiteY342" fmla="*/ 288882 h 428726"/>
                <a:gd name="connsiteX343" fmla="*/ 278098 w 340642"/>
                <a:gd name="connsiteY343" fmla="*/ 287974 h 428726"/>
                <a:gd name="connsiteX344" fmla="*/ 277531 w 340642"/>
                <a:gd name="connsiteY344" fmla="*/ 287066 h 428726"/>
                <a:gd name="connsiteX345" fmla="*/ 275261 w 340642"/>
                <a:gd name="connsiteY345" fmla="*/ 286725 h 428726"/>
                <a:gd name="connsiteX346" fmla="*/ 275148 w 340642"/>
                <a:gd name="connsiteY346" fmla="*/ 286725 h 428726"/>
                <a:gd name="connsiteX347" fmla="*/ 273217 w 340642"/>
                <a:gd name="connsiteY347" fmla="*/ 287747 h 428726"/>
                <a:gd name="connsiteX348" fmla="*/ 271402 w 340642"/>
                <a:gd name="connsiteY348" fmla="*/ 289790 h 428726"/>
                <a:gd name="connsiteX349" fmla="*/ 267202 w 340642"/>
                <a:gd name="connsiteY349" fmla="*/ 296260 h 428726"/>
                <a:gd name="connsiteX350" fmla="*/ 265953 w 340642"/>
                <a:gd name="connsiteY350" fmla="*/ 296260 h 428726"/>
                <a:gd name="connsiteX351" fmla="*/ 264250 w 340642"/>
                <a:gd name="connsiteY351" fmla="*/ 293650 h 428726"/>
                <a:gd name="connsiteX352" fmla="*/ 261980 w 340642"/>
                <a:gd name="connsiteY352" fmla="*/ 288769 h 428726"/>
                <a:gd name="connsiteX353" fmla="*/ 260618 w 340642"/>
                <a:gd name="connsiteY353" fmla="*/ 288315 h 428726"/>
                <a:gd name="connsiteX354" fmla="*/ 258915 w 340642"/>
                <a:gd name="connsiteY354" fmla="*/ 291153 h 428726"/>
                <a:gd name="connsiteX355" fmla="*/ 258575 w 340642"/>
                <a:gd name="connsiteY355" fmla="*/ 292855 h 428726"/>
                <a:gd name="connsiteX356" fmla="*/ 259029 w 340642"/>
                <a:gd name="connsiteY356" fmla="*/ 295693 h 428726"/>
                <a:gd name="connsiteX357" fmla="*/ 258915 w 340642"/>
                <a:gd name="connsiteY357" fmla="*/ 296941 h 428726"/>
                <a:gd name="connsiteX358" fmla="*/ 258234 w 340642"/>
                <a:gd name="connsiteY358" fmla="*/ 298757 h 428726"/>
                <a:gd name="connsiteX359" fmla="*/ 257780 w 340642"/>
                <a:gd name="connsiteY359" fmla="*/ 298985 h 428726"/>
                <a:gd name="connsiteX360" fmla="*/ 257099 w 340642"/>
                <a:gd name="connsiteY360" fmla="*/ 298757 h 428726"/>
                <a:gd name="connsiteX361" fmla="*/ 255964 w 340642"/>
                <a:gd name="connsiteY361" fmla="*/ 299212 h 428726"/>
                <a:gd name="connsiteX362" fmla="*/ 252446 w 340642"/>
                <a:gd name="connsiteY362" fmla="*/ 303071 h 428726"/>
                <a:gd name="connsiteX363" fmla="*/ 250289 w 340642"/>
                <a:gd name="connsiteY363" fmla="*/ 304433 h 428726"/>
                <a:gd name="connsiteX364" fmla="*/ 248700 w 340642"/>
                <a:gd name="connsiteY364" fmla="*/ 303071 h 428726"/>
                <a:gd name="connsiteX365" fmla="*/ 248700 w 340642"/>
                <a:gd name="connsiteY365" fmla="*/ 301595 h 428726"/>
                <a:gd name="connsiteX366" fmla="*/ 249381 w 340642"/>
                <a:gd name="connsiteY366" fmla="*/ 300233 h 428726"/>
                <a:gd name="connsiteX367" fmla="*/ 250289 w 340642"/>
                <a:gd name="connsiteY367" fmla="*/ 298985 h 428726"/>
                <a:gd name="connsiteX368" fmla="*/ 250856 w 340642"/>
                <a:gd name="connsiteY368" fmla="*/ 297622 h 428726"/>
                <a:gd name="connsiteX369" fmla="*/ 251083 w 340642"/>
                <a:gd name="connsiteY369" fmla="*/ 295920 h 428726"/>
                <a:gd name="connsiteX370" fmla="*/ 250970 w 340642"/>
                <a:gd name="connsiteY370" fmla="*/ 284001 h 428726"/>
                <a:gd name="connsiteX371" fmla="*/ 250289 w 340642"/>
                <a:gd name="connsiteY371" fmla="*/ 280936 h 428726"/>
                <a:gd name="connsiteX372" fmla="*/ 248700 w 340642"/>
                <a:gd name="connsiteY372" fmla="*/ 279007 h 428726"/>
                <a:gd name="connsiteX373" fmla="*/ 248586 w 340642"/>
                <a:gd name="connsiteY373" fmla="*/ 279007 h 428726"/>
                <a:gd name="connsiteX374" fmla="*/ 246657 w 340642"/>
                <a:gd name="connsiteY374" fmla="*/ 279007 h 428726"/>
                <a:gd name="connsiteX375" fmla="*/ 238143 w 340642"/>
                <a:gd name="connsiteY375" fmla="*/ 283888 h 428726"/>
                <a:gd name="connsiteX376" fmla="*/ 236327 w 340642"/>
                <a:gd name="connsiteY376" fmla="*/ 284569 h 428726"/>
                <a:gd name="connsiteX377" fmla="*/ 232922 w 340642"/>
                <a:gd name="connsiteY377" fmla="*/ 285818 h 428726"/>
                <a:gd name="connsiteX378" fmla="*/ 225657 w 340642"/>
                <a:gd name="connsiteY378" fmla="*/ 290698 h 428726"/>
                <a:gd name="connsiteX379" fmla="*/ 223727 w 340642"/>
                <a:gd name="connsiteY379" fmla="*/ 293763 h 428726"/>
                <a:gd name="connsiteX380" fmla="*/ 223160 w 340642"/>
                <a:gd name="connsiteY380" fmla="*/ 297736 h 428726"/>
                <a:gd name="connsiteX381" fmla="*/ 223955 w 340642"/>
                <a:gd name="connsiteY381" fmla="*/ 302844 h 428726"/>
                <a:gd name="connsiteX382" fmla="*/ 225657 w 340642"/>
                <a:gd name="connsiteY382" fmla="*/ 309427 h 428726"/>
                <a:gd name="connsiteX383" fmla="*/ 225771 w 340642"/>
                <a:gd name="connsiteY383" fmla="*/ 311584 h 428726"/>
                <a:gd name="connsiteX384" fmla="*/ 225203 w 340642"/>
                <a:gd name="connsiteY384" fmla="*/ 314081 h 428726"/>
                <a:gd name="connsiteX385" fmla="*/ 224522 w 340642"/>
                <a:gd name="connsiteY385" fmla="*/ 316124 h 428726"/>
                <a:gd name="connsiteX386" fmla="*/ 224636 w 340642"/>
                <a:gd name="connsiteY386" fmla="*/ 318054 h 428726"/>
                <a:gd name="connsiteX387" fmla="*/ 226338 w 340642"/>
                <a:gd name="connsiteY387" fmla="*/ 320324 h 428726"/>
                <a:gd name="connsiteX388" fmla="*/ 226338 w 340642"/>
                <a:gd name="connsiteY388" fmla="*/ 320324 h 428726"/>
                <a:gd name="connsiteX389" fmla="*/ 229630 w 340642"/>
                <a:gd name="connsiteY389" fmla="*/ 323389 h 428726"/>
                <a:gd name="connsiteX390" fmla="*/ 232127 w 340642"/>
                <a:gd name="connsiteY390" fmla="*/ 325773 h 428726"/>
                <a:gd name="connsiteX391" fmla="*/ 232694 w 340642"/>
                <a:gd name="connsiteY391" fmla="*/ 328837 h 428726"/>
                <a:gd name="connsiteX392" fmla="*/ 231560 w 340642"/>
                <a:gd name="connsiteY392" fmla="*/ 332129 h 428726"/>
                <a:gd name="connsiteX393" fmla="*/ 229403 w 340642"/>
                <a:gd name="connsiteY393" fmla="*/ 335875 h 428726"/>
                <a:gd name="connsiteX394" fmla="*/ 226111 w 340642"/>
                <a:gd name="connsiteY394" fmla="*/ 339621 h 428726"/>
                <a:gd name="connsiteX395" fmla="*/ 225317 w 340642"/>
                <a:gd name="connsiteY395" fmla="*/ 341778 h 428726"/>
                <a:gd name="connsiteX396" fmla="*/ 225543 w 340642"/>
                <a:gd name="connsiteY396" fmla="*/ 345183 h 428726"/>
                <a:gd name="connsiteX397" fmla="*/ 227246 w 340642"/>
                <a:gd name="connsiteY397" fmla="*/ 351312 h 428726"/>
                <a:gd name="connsiteX398" fmla="*/ 227019 w 340642"/>
                <a:gd name="connsiteY398" fmla="*/ 354037 h 428726"/>
                <a:gd name="connsiteX399" fmla="*/ 224636 w 340642"/>
                <a:gd name="connsiteY399" fmla="*/ 355172 h 428726"/>
                <a:gd name="connsiteX400" fmla="*/ 207723 w 340642"/>
                <a:gd name="connsiteY400" fmla="*/ 359599 h 428726"/>
                <a:gd name="connsiteX401" fmla="*/ 206020 w 340642"/>
                <a:gd name="connsiteY401" fmla="*/ 360734 h 428726"/>
                <a:gd name="connsiteX402" fmla="*/ 204998 w 340642"/>
                <a:gd name="connsiteY402" fmla="*/ 362777 h 428726"/>
                <a:gd name="connsiteX403" fmla="*/ 204885 w 340642"/>
                <a:gd name="connsiteY403" fmla="*/ 365047 h 428726"/>
                <a:gd name="connsiteX404" fmla="*/ 206247 w 340642"/>
                <a:gd name="connsiteY404" fmla="*/ 369815 h 428726"/>
                <a:gd name="connsiteX405" fmla="*/ 206701 w 340642"/>
                <a:gd name="connsiteY405" fmla="*/ 372085 h 428726"/>
                <a:gd name="connsiteX406" fmla="*/ 206587 w 340642"/>
                <a:gd name="connsiteY406" fmla="*/ 374922 h 428726"/>
                <a:gd name="connsiteX407" fmla="*/ 205906 w 340642"/>
                <a:gd name="connsiteY407" fmla="*/ 376739 h 428726"/>
                <a:gd name="connsiteX408" fmla="*/ 204658 w 340642"/>
                <a:gd name="connsiteY408" fmla="*/ 377987 h 428726"/>
                <a:gd name="connsiteX409" fmla="*/ 202841 w 340642"/>
                <a:gd name="connsiteY409" fmla="*/ 379009 h 428726"/>
                <a:gd name="connsiteX410" fmla="*/ 200004 w 340642"/>
                <a:gd name="connsiteY410" fmla="*/ 379690 h 428726"/>
                <a:gd name="connsiteX411" fmla="*/ 199323 w 340642"/>
                <a:gd name="connsiteY411" fmla="*/ 380371 h 428726"/>
                <a:gd name="connsiteX412" fmla="*/ 199323 w 340642"/>
                <a:gd name="connsiteY412" fmla="*/ 381166 h 428726"/>
                <a:gd name="connsiteX413" fmla="*/ 199550 w 340642"/>
                <a:gd name="connsiteY413" fmla="*/ 382414 h 428726"/>
                <a:gd name="connsiteX414" fmla="*/ 199663 w 340642"/>
                <a:gd name="connsiteY414" fmla="*/ 383890 h 428726"/>
                <a:gd name="connsiteX415" fmla="*/ 199323 w 340642"/>
                <a:gd name="connsiteY415" fmla="*/ 385252 h 428726"/>
                <a:gd name="connsiteX416" fmla="*/ 196826 w 340642"/>
                <a:gd name="connsiteY416" fmla="*/ 386727 h 428726"/>
                <a:gd name="connsiteX417" fmla="*/ 190356 w 340642"/>
                <a:gd name="connsiteY417" fmla="*/ 387408 h 428726"/>
                <a:gd name="connsiteX418" fmla="*/ 188767 w 340642"/>
                <a:gd name="connsiteY418" fmla="*/ 390019 h 428726"/>
                <a:gd name="connsiteX419" fmla="*/ 188993 w 340642"/>
                <a:gd name="connsiteY419" fmla="*/ 391041 h 428726"/>
                <a:gd name="connsiteX420" fmla="*/ 189448 w 340642"/>
                <a:gd name="connsiteY420" fmla="*/ 392517 h 428726"/>
                <a:gd name="connsiteX421" fmla="*/ 188880 w 340642"/>
                <a:gd name="connsiteY421" fmla="*/ 393652 h 428726"/>
                <a:gd name="connsiteX422" fmla="*/ 186042 w 340642"/>
                <a:gd name="connsiteY422" fmla="*/ 394560 h 428726"/>
                <a:gd name="connsiteX423" fmla="*/ 184340 w 340642"/>
                <a:gd name="connsiteY423" fmla="*/ 395695 h 428726"/>
                <a:gd name="connsiteX424" fmla="*/ 183318 w 340642"/>
                <a:gd name="connsiteY424" fmla="*/ 396830 h 428726"/>
                <a:gd name="connsiteX425" fmla="*/ 181048 w 340642"/>
                <a:gd name="connsiteY425" fmla="*/ 400235 h 428726"/>
                <a:gd name="connsiteX426" fmla="*/ 180367 w 340642"/>
                <a:gd name="connsiteY426" fmla="*/ 401824 h 428726"/>
                <a:gd name="connsiteX427" fmla="*/ 181275 w 340642"/>
                <a:gd name="connsiteY427" fmla="*/ 402846 h 428726"/>
                <a:gd name="connsiteX428" fmla="*/ 182751 w 340642"/>
                <a:gd name="connsiteY428" fmla="*/ 403754 h 428726"/>
                <a:gd name="connsiteX429" fmla="*/ 183999 w 340642"/>
                <a:gd name="connsiteY429" fmla="*/ 405003 h 428726"/>
                <a:gd name="connsiteX430" fmla="*/ 184566 w 340642"/>
                <a:gd name="connsiteY430" fmla="*/ 406932 h 428726"/>
                <a:gd name="connsiteX431" fmla="*/ 184794 w 340642"/>
                <a:gd name="connsiteY431" fmla="*/ 408862 h 428726"/>
                <a:gd name="connsiteX432" fmla="*/ 185247 w 340642"/>
                <a:gd name="connsiteY432" fmla="*/ 410791 h 428726"/>
                <a:gd name="connsiteX433" fmla="*/ 186610 w 340642"/>
                <a:gd name="connsiteY433" fmla="*/ 412608 h 428726"/>
                <a:gd name="connsiteX434" fmla="*/ 183999 w 340642"/>
                <a:gd name="connsiteY434" fmla="*/ 413856 h 428726"/>
                <a:gd name="connsiteX435" fmla="*/ 183432 w 340642"/>
                <a:gd name="connsiteY435" fmla="*/ 414424 h 428726"/>
                <a:gd name="connsiteX436" fmla="*/ 183318 w 340642"/>
                <a:gd name="connsiteY436" fmla="*/ 414537 h 428726"/>
                <a:gd name="connsiteX437" fmla="*/ 182751 w 340642"/>
                <a:gd name="connsiteY437" fmla="*/ 415559 h 428726"/>
                <a:gd name="connsiteX438" fmla="*/ 182751 w 340642"/>
                <a:gd name="connsiteY438" fmla="*/ 415900 h 428726"/>
                <a:gd name="connsiteX439" fmla="*/ 182977 w 340642"/>
                <a:gd name="connsiteY439" fmla="*/ 416126 h 428726"/>
                <a:gd name="connsiteX440" fmla="*/ 183545 w 340642"/>
                <a:gd name="connsiteY440" fmla="*/ 420780 h 428726"/>
                <a:gd name="connsiteX441" fmla="*/ 183091 w 340642"/>
                <a:gd name="connsiteY441" fmla="*/ 422370 h 428726"/>
                <a:gd name="connsiteX442" fmla="*/ 181048 w 340642"/>
                <a:gd name="connsiteY442" fmla="*/ 423278 h 428726"/>
                <a:gd name="connsiteX443" fmla="*/ 174805 w 340642"/>
                <a:gd name="connsiteY443" fmla="*/ 423051 h 428726"/>
                <a:gd name="connsiteX444" fmla="*/ 167540 w 340642"/>
                <a:gd name="connsiteY444" fmla="*/ 421121 h 428726"/>
                <a:gd name="connsiteX445" fmla="*/ 160616 w 340642"/>
                <a:gd name="connsiteY445" fmla="*/ 420553 h 428726"/>
                <a:gd name="connsiteX446" fmla="*/ 160616 w 340642"/>
                <a:gd name="connsiteY446" fmla="*/ 420553 h 428726"/>
                <a:gd name="connsiteX447" fmla="*/ 155508 w 340642"/>
                <a:gd name="connsiteY447" fmla="*/ 424413 h 428726"/>
                <a:gd name="connsiteX448" fmla="*/ 155508 w 340642"/>
                <a:gd name="connsiteY448" fmla="*/ 424413 h 428726"/>
                <a:gd name="connsiteX449" fmla="*/ 154714 w 340642"/>
                <a:gd name="connsiteY449" fmla="*/ 426002 h 428726"/>
                <a:gd name="connsiteX450" fmla="*/ 154032 w 340642"/>
                <a:gd name="connsiteY450" fmla="*/ 427705 h 428726"/>
                <a:gd name="connsiteX451" fmla="*/ 153805 w 340642"/>
                <a:gd name="connsiteY451" fmla="*/ 428726 h 428726"/>
                <a:gd name="connsiteX452" fmla="*/ 151195 w 340642"/>
                <a:gd name="connsiteY452" fmla="*/ 425661 h 428726"/>
                <a:gd name="connsiteX453" fmla="*/ 150514 w 340642"/>
                <a:gd name="connsiteY453" fmla="*/ 424299 h 428726"/>
                <a:gd name="connsiteX454" fmla="*/ 150514 w 340642"/>
                <a:gd name="connsiteY454" fmla="*/ 419645 h 428726"/>
                <a:gd name="connsiteX455" fmla="*/ 150400 w 340642"/>
                <a:gd name="connsiteY455" fmla="*/ 419305 h 428726"/>
                <a:gd name="connsiteX456" fmla="*/ 150173 w 340642"/>
                <a:gd name="connsiteY456" fmla="*/ 418964 h 428726"/>
                <a:gd name="connsiteX457" fmla="*/ 149833 w 340642"/>
                <a:gd name="connsiteY457" fmla="*/ 418056 h 428726"/>
                <a:gd name="connsiteX458" fmla="*/ 148244 w 340642"/>
                <a:gd name="connsiteY458" fmla="*/ 415105 h 428726"/>
                <a:gd name="connsiteX459" fmla="*/ 145973 w 340642"/>
                <a:gd name="connsiteY459" fmla="*/ 413402 h 428726"/>
                <a:gd name="connsiteX460" fmla="*/ 140525 w 340642"/>
                <a:gd name="connsiteY460" fmla="*/ 410565 h 428726"/>
                <a:gd name="connsiteX461" fmla="*/ 141773 w 340642"/>
                <a:gd name="connsiteY461" fmla="*/ 408975 h 428726"/>
                <a:gd name="connsiteX462" fmla="*/ 143363 w 340642"/>
                <a:gd name="connsiteY462" fmla="*/ 407386 h 428726"/>
                <a:gd name="connsiteX463" fmla="*/ 144952 w 340642"/>
                <a:gd name="connsiteY463" fmla="*/ 406251 h 428726"/>
                <a:gd name="connsiteX464" fmla="*/ 146200 w 340642"/>
                <a:gd name="connsiteY464" fmla="*/ 405797 h 428726"/>
                <a:gd name="connsiteX465" fmla="*/ 149379 w 340642"/>
                <a:gd name="connsiteY465" fmla="*/ 405797 h 428726"/>
                <a:gd name="connsiteX466" fmla="*/ 150741 w 340642"/>
                <a:gd name="connsiteY466" fmla="*/ 405116 h 428726"/>
                <a:gd name="connsiteX467" fmla="*/ 150173 w 340642"/>
                <a:gd name="connsiteY467" fmla="*/ 403300 h 428726"/>
                <a:gd name="connsiteX468" fmla="*/ 150400 w 340642"/>
                <a:gd name="connsiteY468" fmla="*/ 401030 h 428726"/>
                <a:gd name="connsiteX469" fmla="*/ 149606 w 340642"/>
                <a:gd name="connsiteY469" fmla="*/ 387182 h 428726"/>
                <a:gd name="connsiteX470" fmla="*/ 148811 w 340642"/>
                <a:gd name="connsiteY470" fmla="*/ 385933 h 428726"/>
                <a:gd name="connsiteX471" fmla="*/ 147108 w 340642"/>
                <a:gd name="connsiteY471" fmla="*/ 382641 h 428726"/>
                <a:gd name="connsiteX472" fmla="*/ 145633 w 340642"/>
                <a:gd name="connsiteY472" fmla="*/ 378441 h 428726"/>
                <a:gd name="connsiteX473" fmla="*/ 145406 w 340642"/>
                <a:gd name="connsiteY473" fmla="*/ 374469 h 428726"/>
                <a:gd name="connsiteX474" fmla="*/ 145860 w 340642"/>
                <a:gd name="connsiteY474" fmla="*/ 373674 h 428726"/>
                <a:gd name="connsiteX475" fmla="*/ 147108 w 340642"/>
                <a:gd name="connsiteY475" fmla="*/ 372766 h 428726"/>
                <a:gd name="connsiteX476" fmla="*/ 147335 w 340642"/>
                <a:gd name="connsiteY476" fmla="*/ 372085 h 428726"/>
                <a:gd name="connsiteX477" fmla="*/ 147108 w 340642"/>
                <a:gd name="connsiteY477" fmla="*/ 371517 h 428726"/>
                <a:gd name="connsiteX478" fmla="*/ 146200 w 340642"/>
                <a:gd name="connsiteY478" fmla="*/ 369701 h 428726"/>
                <a:gd name="connsiteX479" fmla="*/ 145973 w 340642"/>
                <a:gd name="connsiteY479" fmla="*/ 368679 h 428726"/>
                <a:gd name="connsiteX480" fmla="*/ 146087 w 340642"/>
                <a:gd name="connsiteY480" fmla="*/ 367544 h 428726"/>
                <a:gd name="connsiteX481" fmla="*/ 146427 w 340642"/>
                <a:gd name="connsiteY481" fmla="*/ 366523 h 428726"/>
                <a:gd name="connsiteX482" fmla="*/ 146654 w 340642"/>
                <a:gd name="connsiteY482" fmla="*/ 365501 h 428726"/>
                <a:gd name="connsiteX483" fmla="*/ 146200 w 340642"/>
                <a:gd name="connsiteY483" fmla="*/ 364366 h 428726"/>
                <a:gd name="connsiteX484" fmla="*/ 145633 w 340642"/>
                <a:gd name="connsiteY484" fmla="*/ 363458 h 428726"/>
                <a:gd name="connsiteX485" fmla="*/ 145406 w 340642"/>
                <a:gd name="connsiteY485" fmla="*/ 362663 h 428726"/>
                <a:gd name="connsiteX486" fmla="*/ 145179 w 340642"/>
                <a:gd name="connsiteY486" fmla="*/ 361074 h 428726"/>
                <a:gd name="connsiteX487" fmla="*/ 142795 w 340642"/>
                <a:gd name="connsiteY487" fmla="*/ 354150 h 428726"/>
                <a:gd name="connsiteX488" fmla="*/ 142454 w 340642"/>
                <a:gd name="connsiteY488" fmla="*/ 352220 h 428726"/>
                <a:gd name="connsiteX489" fmla="*/ 142681 w 340642"/>
                <a:gd name="connsiteY489" fmla="*/ 350858 h 428726"/>
                <a:gd name="connsiteX490" fmla="*/ 143930 w 340642"/>
                <a:gd name="connsiteY490" fmla="*/ 345978 h 428726"/>
                <a:gd name="connsiteX491" fmla="*/ 143930 w 340642"/>
                <a:gd name="connsiteY491" fmla="*/ 345183 h 428726"/>
                <a:gd name="connsiteX492" fmla="*/ 143363 w 340642"/>
                <a:gd name="connsiteY492" fmla="*/ 344729 h 428726"/>
                <a:gd name="connsiteX493" fmla="*/ 143363 w 340642"/>
                <a:gd name="connsiteY493" fmla="*/ 343934 h 428726"/>
                <a:gd name="connsiteX494" fmla="*/ 143590 w 340642"/>
                <a:gd name="connsiteY494" fmla="*/ 343253 h 428726"/>
                <a:gd name="connsiteX495" fmla="*/ 144384 w 340642"/>
                <a:gd name="connsiteY495" fmla="*/ 342799 h 428726"/>
                <a:gd name="connsiteX496" fmla="*/ 145065 w 340642"/>
                <a:gd name="connsiteY496" fmla="*/ 340869 h 428726"/>
                <a:gd name="connsiteX497" fmla="*/ 145292 w 340642"/>
                <a:gd name="connsiteY497" fmla="*/ 340075 h 428726"/>
                <a:gd name="connsiteX498" fmla="*/ 146882 w 340642"/>
                <a:gd name="connsiteY498" fmla="*/ 335308 h 428726"/>
                <a:gd name="connsiteX499" fmla="*/ 147449 w 340642"/>
                <a:gd name="connsiteY499" fmla="*/ 331902 h 428726"/>
                <a:gd name="connsiteX500" fmla="*/ 148584 w 340642"/>
                <a:gd name="connsiteY500" fmla="*/ 328611 h 428726"/>
                <a:gd name="connsiteX501" fmla="*/ 148244 w 340642"/>
                <a:gd name="connsiteY501" fmla="*/ 327362 h 428726"/>
                <a:gd name="connsiteX502" fmla="*/ 147676 w 340642"/>
                <a:gd name="connsiteY502" fmla="*/ 326454 h 428726"/>
                <a:gd name="connsiteX503" fmla="*/ 147108 w 340642"/>
                <a:gd name="connsiteY503" fmla="*/ 325659 h 428726"/>
                <a:gd name="connsiteX504" fmla="*/ 145292 w 340642"/>
                <a:gd name="connsiteY504" fmla="*/ 322708 h 428726"/>
                <a:gd name="connsiteX505" fmla="*/ 145065 w 340642"/>
                <a:gd name="connsiteY505" fmla="*/ 321459 h 428726"/>
                <a:gd name="connsiteX506" fmla="*/ 146200 w 340642"/>
                <a:gd name="connsiteY506" fmla="*/ 320892 h 428726"/>
                <a:gd name="connsiteX507" fmla="*/ 147335 w 340642"/>
                <a:gd name="connsiteY507" fmla="*/ 320551 h 428726"/>
                <a:gd name="connsiteX508" fmla="*/ 147563 w 340642"/>
                <a:gd name="connsiteY508" fmla="*/ 319757 h 428726"/>
                <a:gd name="connsiteX509" fmla="*/ 147222 w 340642"/>
                <a:gd name="connsiteY509" fmla="*/ 317373 h 428726"/>
                <a:gd name="connsiteX510" fmla="*/ 147676 w 340642"/>
                <a:gd name="connsiteY510" fmla="*/ 316352 h 428726"/>
                <a:gd name="connsiteX511" fmla="*/ 148584 w 340642"/>
                <a:gd name="connsiteY511" fmla="*/ 315898 h 428726"/>
                <a:gd name="connsiteX512" fmla="*/ 149719 w 340642"/>
                <a:gd name="connsiteY512" fmla="*/ 315557 h 428726"/>
                <a:gd name="connsiteX513" fmla="*/ 150627 w 340642"/>
                <a:gd name="connsiteY513" fmla="*/ 315103 h 428726"/>
                <a:gd name="connsiteX514" fmla="*/ 151762 w 340642"/>
                <a:gd name="connsiteY514" fmla="*/ 313968 h 428726"/>
                <a:gd name="connsiteX515" fmla="*/ 153124 w 340642"/>
                <a:gd name="connsiteY515" fmla="*/ 311017 h 428726"/>
                <a:gd name="connsiteX516" fmla="*/ 153238 w 340642"/>
                <a:gd name="connsiteY516" fmla="*/ 310563 h 428726"/>
                <a:gd name="connsiteX517" fmla="*/ 153124 w 340642"/>
                <a:gd name="connsiteY517" fmla="*/ 308860 h 428726"/>
                <a:gd name="connsiteX518" fmla="*/ 152784 w 340642"/>
                <a:gd name="connsiteY518" fmla="*/ 306022 h 428726"/>
                <a:gd name="connsiteX519" fmla="*/ 153011 w 340642"/>
                <a:gd name="connsiteY519" fmla="*/ 305001 h 428726"/>
                <a:gd name="connsiteX520" fmla="*/ 154146 w 340642"/>
                <a:gd name="connsiteY520" fmla="*/ 304660 h 428726"/>
                <a:gd name="connsiteX521" fmla="*/ 154600 w 340642"/>
                <a:gd name="connsiteY521" fmla="*/ 304092 h 428726"/>
                <a:gd name="connsiteX522" fmla="*/ 155167 w 340642"/>
                <a:gd name="connsiteY522" fmla="*/ 299779 h 428726"/>
                <a:gd name="connsiteX523" fmla="*/ 155849 w 340642"/>
                <a:gd name="connsiteY523" fmla="*/ 299098 h 428726"/>
                <a:gd name="connsiteX524" fmla="*/ 156530 w 340642"/>
                <a:gd name="connsiteY524" fmla="*/ 298757 h 428726"/>
                <a:gd name="connsiteX525" fmla="*/ 156757 w 340642"/>
                <a:gd name="connsiteY525" fmla="*/ 298644 h 428726"/>
                <a:gd name="connsiteX526" fmla="*/ 157211 w 340642"/>
                <a:gd name="connsiteY526" fmla="*/ 297850 h 428726"/>
                <a:gd name="connsiteX527" fmla="*/ 156530 w 340642"/>
                <a:gd name="connsiteY527" fmla="*/ 295920 h 428726"/>
                <a:gd name="connsiteX528" fmla="*/ 157892 w 340642"/>
                <a:gd name="connsiteY528" fmla="*/ 295239 h 428726"/>
                <a:gd name="connsiteX529" fmla="*/ 158459 w 340642"/>
                <a:gd name="connsiteY529" fmla="*/ 294217 h 428726"/>
                <a:gd name="connsiteX530" fmla="*/ 158573 w 340642"/>
                <a:gd name="connsiteY530" fmla="*/ 293082 h 428726"/>
                <a:gd name="connsiteX531" fmla="*/ 158573 w 340642"/>
                <a:gd name="connsiteY531" fmla="*/ 288769 h 428726"/>
                <a:gd name="connsiteX532" fmla="*/ 158459 w 340642"/>
                <a:gd name="connsiteY532" fmla="*/ 287634 h 428726"/>
                <a:gd name="connsiteX533" fmla="*/ 158119 w 340642"/>
                <a:gd name="connsiteY533" fmla="*/ 287520 h 428726"/>
                <a:gd name="connsiteX534" fmla="*/ 157665 w 340642"/>
                <a:gd name="connsiteY534" fmla="*/ 287634 h 428726"/>
                <a:gd name="connsiteX535" fmla="*/ 157324 w 340642"/>
                <a:gd name="connsiteY535" fmla="*/ 287293 h 428726"/>
                <a:gd name="connsiteX536" fmla="*/ 156076 w 340642"/>
                <a:gd name="connsiteY536" fmla="*/ 284796 h 428726"/>
                <a:gd name="connsiteX537" fmla="*/ 155849 w 340642"/>
                <a:gd name="connsiteY537" fmla="*/ 283661 h 428726"/>
                <a:gd name="connsiteX538" fmla="*/ 156076 w 340642"/>
                <a:gd name="connsiteY538" fmla="*/ 278439 h 428726"/>
                <a:gd name="connsiteX539" fmla="*/ 156416 w 340642"/>
                <a:gd name="connsiteY539" fmla="*/ 277418 h 428726"/>
                <a:gd name="connsiteX540" fmla="*/ 157324 w 340642"/>
                <a:gd name="connsiteY540" fmla="*/ 276850 h 428726"/>
                <a:gd name="connsiteX541" fmla="*/ 156530 w 340642"/>
                <a:gd name="connsiteY541" fmla="*/ 274580 h 428726"/>
                <a:gd name="connsiteX542" fmla="*/ 156984 w 340642"/>
                <a:gd name="connsiteY542" fmla="*/ 272537 h 428726"/>
                <a:gd name="connsiteX543" fmla="*/ 158005 w 340642"/>
                <a:gd name="connsiteY543" fmla="*/ 270834 h 428726"/>
                <a:gd name="connsiteX544" fmla="*/ 158686 w 340642"/>
                <a:gd name="connsiteY544" fmla="*/ 269359 h 428726"/>
                <a:gd name="connsiteX545" fmla="*/ 158686 w 340642"/>
                <a:gd name="connsiteY545" fmla="*/ 267429 h 428726"/>
                <a:gd name="connsiteX546" fmla="*/ 158459 w 340642"/>
                <a:gd name="connsiteY546" fmla="*/ 265953 h 428726"/>
                <a:gd name="connsiteX547" fmla="*/ 158346 w 340642"/>
                <a:gd name="connsiteY547" fmla="*/ 265386 h 428726"/>
                <a:gd name="connsiteX548" fmla="*/ 157324 w 340642"/>
                <a:gd name="connsiteY548" fmla="*/ 261526 h 428726"/>
                <a:gd name="connsiteX549" fmla="*/ 151876 w 340642"/>
                <a:gd name="connsiteY549" fmla="*/ 250629 h 428726"/>
                <a:gd name="connsiteX550" fmla="*/ 151876 w 340642"/>
                <a:gd name="connsiteY550" fmla="*/ 248019 h 428726"/>
                <a:gd name="connsiteX551" fmla="*/ 147903 w 340642"/>
                <a:gd name="connsiteY551" fmla="*/ 241322 h 428726"/>
                <a:gd name="connsiteX552" fmla="*/ 146314 w 340642"/>
                <a:gd name="connsiteY552" fmla="*/ 237349 h 428726"/>
                <a:gd name="connsiteX553" fmla="*/ 146427 w 340642"/>
                <a:gd name="connsiteY553" fmla="*/ 236214 h 428726"/>
                <a:gd name="connsiteX554" fmla="*/ 146541 w 340642"/>
                <a:gd name="connsiteY554" fmla="*/ 234511 h 428726"/>
                <a:gd name="connsiteX555" fmla="*/ 146541 w 340642"/>
                <a:gd name="connsiteY555" fmla="*/ 233489 h 428726"/>
                <a:gd name="connsiteX556" fmla="*/ 145406 w 340642"/>
                <a:gd name="connsiteY556" fmla="*/ 232127 h 428726"/>
                <a:gd name="connsiteX557" fmla="*/ 145519 w 340642"/>
                <a:gd name="connsiteY557" fmla="*/ 230425 h 428726"/>
                <a:gd name="connsiteX558" fmla="*/ 145406 w 340642"/>
                <a:gd name="connsiteY558" fmla="*/ 228835 h 428726"/>
                <a:gd name="connsiteX559" fmla="*/ 143817 w 340642"/>
                <a:gd name="connsiteY559" fmla="*/ 227701 h 428726"/>
                <a:gd name="connsiteX560" fmla="*/ 144611 w 340642"/>
                <a:gd name="connsiteY560" fmla="*/ 225544 h 428726"/>
                <a:gd name="connsiteX561" fmla="*/ 144611 w 340642"/>
                <a:gd name="connsiteY561" fmla="*/ 225203 h 428726"/>
                <a:gd name="connsiteX562" fmla="*/ 144384 w 340642"/>
                <a:gd name="connsiteY562" fmla="*/ 223047 h 428726"/>
                <a:gd name="connsiteX563" fmla="*/ 142454 w 340642"/>
                <a:gd name="connsiteY563" fmla="*/ 217939 h 428726"/>
                <a:gd name="connsiteX564" fmla="*/ 141092 w 340642"/>
                <a:gd name="connsiteY564" fmla="*/ 215555 h 428726"/>
                <a:gd name="connsiteX565" fmla="*/ 138141 w 340642"/>
                <a:gd name="connsiteY565" fmla="*/ 211696 h 428726"/>
                <a:gd name="connsiteX566" fmla="*/ 138028 w 340642"/>
                <a:gd name="connsiteY566" fmla="*/ 211582 h 428726"/>
                <a:gd name="connsiteX567" fmla="*/ 137120 w 340642"/>
                <a:gd name="connsiteY567" fmla="*/ 209199 h 428726"/>
                <a:gd name="connsiteX568" fmla="*/ 135190 w 340642"/>
                <a:gd name="connsiteY568" fmla="*/ 210106 h 428726"/>
                <a:gd name="connsiteX569" fmla="*/ 133033 w 340642"/>
                <a:gd name="connsiteY569" fmla="*/ 209085 h 428726"/>
                <a:gd name="connsiteX570" fmla="*/ 130763 w 340642"/>
                <a:gd name="connsiteY570" fmla="*/ 207609 h 428726"/>
                <a:gd name="connsiteX571" fmla="*/ 128379 w 340642"/>
                <a:gd name="connsiteY571" fmla="*/ 207155 h 428726"/>
                <a:gd name="connsiteX572" fmla="*/ 128379 w 340642"/>
                <a:gd name="connsiteY572" fmla="*/ 205112 h 428726"/>
                <a:gd name="connsiteX573" fmla="*/ 127131 w 340642"/>
                <a:gd name="connsiteY573" fmla="*/ 203977 h 428726"/>
                <a:gd name="connsiteX574" fmla="*/ 124406 w 340642"/>
                <a:gd name="connsiteY574" fmla="*/ 202161 h 428726"/>
                <a:gd name="connsiteX575" fmla="*/ 121455 w 340642"/>
                <a:gd name="connsiteY575" fmla="*/ 198869 h 428726"/>
                <a:gd name="connsiteX576" fmla="*/ 120547 w 340642"/>
                <a:gd name="connsiteY576" fmla="*/ 198188 h 428726"/>
                <a:gd name="connsiteX577" fmla="*/ 119639 w 340642"/>
                <a:gd name="connsiteY577" fmla="*/ 197848 h 428726"/>
                <a:gd name="connsiteX578" fmla="*/ 119185 w 340642"/>
                <a:gd name="connsiteY578" fmla="*/ 197393 h 428726"/>
                <a:gd name="connsiteX579" fmla="*/ 119753 w 340642"/>
                <a:gd name="connsiteY579" fmla="*/ 196372 h 428726"/>
                <a:gd name="connsiteX580" fmla="*/ 119753 w 340642"/>
                <a:gd name="connsiteY580" fmla="*/ 195350 h 428726"/>
                <a:gd name="connsiteX581" fmla="*/ 115553 w 340642"/>
                <a:gd name="connsiteY581" fmla="*/ 193080 h 428726"/>
                <a:gd name="connsiteX582" fmla="*/ 114418 w 340642"/>
                <a:gd name="connsiteY582" fmla="*/ 191491 h 428726"/>
                <a:gd name="connsiteX583" fmla="*/ 115553 w 340642"/>
                <a:gd name="connsiteY583" fmla="*/ 191151 h 428726"/>
                <a:gd name="connsiteX584" fmla="*/ 115780 w 340642"/>
                <a:gd name="connsiteY584" fmla="*/ 190583 h 428726"/>
                <a:gd name="connsiteX585" fmla="*/ 115553 w 340642"/>
                <a:gd name="connsiteY585" fmla="*/ 189675 h 428726"/>
                <a:gd name="connsiteX586" fmla="*/ 115326 w 340642"/>
                <a:gd name="connsiteY586" fmla="*/ 188540 h 428726"/>
                <a:gd name="connsiteX587" fmla="*/ 115099 w 340642"/>
                <a:gd name="connsiteY587" fmla="*/ 188426 h 428726"/>
                <a:gd name="connsiteX588" fmla="*/ 113963 w 340642"/>
                <a:gd name="connsiteY588" fmla="*/ 184567 h 428726"/>
                <a:gd name="connsiteX589" fmla="*/ 111466 w 340642"/>
                <a:gd name="connsiteY589" fmla="*/ 181389 h 428726"/>
                <a:gd name="connsiteX590" fmla="*/ 110445 w 340642"/>
                <a:gd name="connsiteY590" fmla="*/ 179572 h 428726"/>
                <a:gd name="connsiteX591" fmla="*/ 110558 w 340642"/>
                <a:gd name="connsiteY591" fmla="*/ 177756 h 428726"/>
                <a:gd name="connsiteX592" fmla="*/ 108628 w 340642"/>
                <a:gd name="connsiteY592" fmla="*/ 174351 h 428726"/>
                <a:gd name="connsiteX593" fmla="*/ 107607 w 340642"/>
                <a:gd name="connsiteY593" fmla="*/ 173216 h 428726"/>
                <a:gd name="connsiteX594" fmla="*/ 105223 w 340642"/>
                <a:gd name="connsiteY594" fmla="*/ 172648 h 428726"/>
                <a:gd name="connsiteX595" fmla="*/ 104429 w 340642"/>
                <a:gd name="connsiteY595" fmla="*/ 172194 h 428726"/>
                <a:gd name="connsiteX596" fmla="*/ 103748 w 340642"/>
                <a:gd name="connsiteY596" fmla="*/ 171627 h 428726"/>
                <a:gd name="connsiteX597" fmla="*/ 102726 w 340642"/>
                <a:gd name="connsiteY597" fmla="*/ 170946 h 428726"/>
                <a:gd name="connsiteX598" fmla="*/ 100115 w 340642"/>
                <a:gd name="connsiteY598" fmla="*/ 170378 h 428726"/>
                <a:gd name="connsiteX599" fmla="*/ 99321 w 340642"/>
                <a:gd name="connsiteY599" fmla="*/ 170038 h 428726"/>
                <a:gd name="connsiteX600" fmla="*/ 98072 w 340642"/>
                <a:gd name="connsiteY600" fmla="*/ 167881 h 428726"/>
                <a:gd name="connsiteX601" fmla="*/ 95689 w 340642"/>
                <a:gd name="connsiteY601" fmla="*/ 162319 h 428726"/>
                <a:gd name="connsiteX602" fmla="*/ 94553 w 340642"/>
                <a:gd name="connsiteY602" fmla="*/ 161411 h 428726"/>
                <a:gd name="connsiteX603" fmla="*/ 94326 w 340642"/>
                <a:gd name="connsiteY603" fmla="*/ 161184 h 428726"/>
                <a:gd name="connsiteX604" fmla="*/ 92964 w 340642"/>
                <a:gd name="connsiteY604" fmla="*/ 160276 h 428726"/>
                <a:gd name="connsiteX605" fmla="*/ 93759 w 340642"/>
                <a:gd name="connsiteY605" fmla="*/ 155849 h 428726"/>
                <a:gd name="connsiteX606" fmla="*/ 92056 w 340642"/>
                <a:gd name="connsiteY606" fmla="*/ 154373 h 428726"/>
                <a:gd name="connsiteX607" fmla="*/ 92397 w 340642"/>
                <a:gd name="connsiteY607" fmla="*/ 152671 h 428726"/>
                <a:gd name="connsiteX608" fmla="*/ 92737 w 340642"/>
                <a:gd name="connsiteY608" fmla="*/ 151195 h 428726"/>
                <a:gd name="connsiteX609" fmla="*/ 93305 w 340642"/>
                <a:gd name="connsiteY609" fmla="*/ 150060 h 428726"/>
                <a:gd name="connsiteX610" fmla="*/ 94099 w 340642"/>
                <a:gd name="connsiteY610" fmla="*/ 149379 h 428726"/>
                <a:gd name="connsiteX611" fmla="*/ 93418 w 340642"/>
                <a:gd name="connsiteY611" fmla="*/ 148017 h 428726"/>
                <a:gd name="connsiteX612" fmla="*/ 92170 w 340642"/>
                <a:gd name="connsiteY612" fmla="*/ 146882 h 428726"/>
                <a:gd name="connsiteX613" fmla="*/ 90694 w 340642"/>
                <a:gd name="connsiteY613" fmla="*/ 146087 h 428726"/>
                <a:gd name="connsiteX614" fmla="*/ 89332 w 340642"/>
                <a:gd name="connsiteY614" fmla="*/ 145519 h 428726"/>
                <a:gd name="connsiteX615" fmla="*/ 89218 w 340642"/>
                <a:gd name="connsiteY615" fmla="*/ 145633 h 428726"/>
                <a:gd name="connsiteX616" fmla="*/ 86721 w 340642"/>
                <a:gd name="connsiteY616" fmla="*/ 145519 h 428726"/>
                <a:gd name="connsiteX617" fmla="*/ 86154 w 340642"/>
                <a:gd name="connsiteY617" fmla="*/ 145293 h 428726"/>
                <a:gd name="connsiteX618" fmla="*/ 85813 w 340642"/>
                <a:gd name="connsiteY618" fmla="*/ 144952 h 428726"/>
                <a:gd name="connsiteX619" fmla="*/ 85359 w 340642"/>
                <a:gd name="connsiteY619" fmla="*/ 144612 h 428726"/>
                <a:gd name="connsiteX620" fmla="*/ 84451 w 340642"/>
                <a:gd name="connsiteY620" fmla="*/ 144498 h 428726"/>
                <a:gd name="connsiteX621" fmla="*/ 83430 w 340642"/>
                <a:gd name="connsiteY621" fmla="*/ 143590 h 428726"/>
                <a:gd name="connsiteX622" fmla="*/ 82862 w 340642"/>
                <a:gd name="connsiteY622" fmla="*/ 141547 h 428726"/>
                <a:gd name="connsiteX623" fmla="*/ 82181 w 340642"/>
                <a:gd name="connsiteY623" fmla="*/ 137687 h 428726"/>
                <a:gd name="connsiteX624" fmla="*/ 81954 w 340642"/>
                <a:gd name="connsiteY624" fmla="*/ 137574 h 428726"/>
                <a:gd name="connsiteX625" fmla="*/ 80932 w 340642"/>
                <a:gd name="connsiteY625" fmla="*/ 137460 h 428726"/>
                <a:gd name="connsiteX626" fmla="*/ 80592 w 340642"/>
                <a:gd name="connsiteY626" fmla="*/ 137233 h 428726"/>
                <a:gd name="connsiteX627" fmla="*/ 80365 w 340642"/>
                <a:gd name="connsiteY627" fmla="*/ 136552 h 428726"/>
                <a:gd name="connsiteX628" fmla="*/ 80365 w 340642"/>
                <a:gd name="connsiteY628" fmla="*/ 135304 h 428726"/>
                <a:gd name="connsiteX629" fmla="*/ 80251 w 340642"/>
                <a:gd name="connsiteY629" fmla="*/ 134736 h 428726"/>
                <a:gd name="connsiteX630" fmla="*/ 79911 w 340642"/>
                <a:gd name="connsiteY630" fmla="*/ 133828 h 428726"/>
                <a:gd name="connsiteX631" fmla="*/ 79457 w 340642"/>
                <a:gd name="connsiteY631" fmla="*/ 132012 h 428726"/>
                <a:gd name="connsiteX632" fmla="*/ 79230 w 340642"/>
                <a:gd name="connsiteY632" fmla="*/ 131217 h 428726"/>
                <a:gd name="connsiteX633" fmla="*/ 79116 w 340642"/>
                <a:gd name="connsiteY633" fmla="*/ 130763 h 428726"/>
                <a:gd name="connsiteX634" fmla="*/ 76051 w 340642"/>
                <a:gd name="connsiteY634" fmla="*/ 129628 h 428726"/>
                <a:gd name="connsiteX635" fmla="*/ 73327 w 340642"/>
                <a:gd name="connsiteY635" fmla="*/ 126904 h 428726"/>
                <a:gd name="connsiteX636" fmla="*/ 66971 w 340642"/>
                <a:gd name="connsiteY636" fmla="*/ 118504 h 428726"/>
                <a:gd name="connsiteX637" fmla="*/ 64700 w 340642"/>
                <a:gd name="connsiteY637" fmla="*/ 114758 h 428726"/>
                <a:gd name="connsiteX638" fmla="*/ 63792 w 340642"/>
                <a:gd name="connsiteY638" fmla="*/ 111580 h 428726"/>
                <a:gd name="connsiteX639" fmla="*/ 66062 w 340642"/>
                <a:gd name="connsiteY639" fmla="*/ 111126 h 428726"/>
                <a:gd name="connsiteX640" fmla="*/ 66062 w 340642"/>
                <a:gd name="connsiteY640" fmla="*/ 110218 h 428726"/>
                <a:gd name="connsiteX641" fmla="*/ 65495 w 340642"/>
                <a:gd name="connsiteY641" fmla="*/ 109197 h 428726"/>
                <a:gd name="connsiteX642" fmla="*/ 65609 w 340642"/>
                <a:gd name="connsiteY642" fmla="*/ 107607 h 428726"/>
                <a:gd name="connsiteX643" fmla="*/ 65268 w 340642"/>
                <a:gd name="connsiteY643" fmla="*/ 106472 h 428726"/>
                <a:gd name="connsiteX644" fmla="*/ 65154 w 340642"/>
                <a:gd name="connsiteY644" fmla="*/ 106245 h 428726"/>
                <a:gd name="connsiteX645" fmla="*/ 64700 w 340642"/>
                <a:gd name="connsiteY645" fmla="*/ 105791 h 428726"/>
                <a:gd name="connsiteX646" fmla="*/ 62998 w 340642"/>
                <a:gd name="connsiteY646" fmla="*/ 104543 h 428726"/>
                <a:gd name="connsiteX647" fmla="*/ 62657 w 340642"/>
                <a:gd name="connsiteY647" fmla="*/ 103862 h 428726"/>
                <a:gd name="connsiteX648" fmla="*/ 62203 w 340642"/>
                <a:gd name="connsiteY648" fmla="*/ 102613 h 428726"/>
                <a:gd name="connsiteX649" fmla="*/ 61068 w 340642"/>
                <a:gd name="connsiteY649" fmla="*/ 100456 h 428726"/>
                <a:gd name="connsiteX650" fmla="*/ 59706 w 340642"/>
                <a:gd name="connsiteY650" fmla="*/ 98413 h 428726"/>
                <a:gd name="connsiteX651" fmla="*/ 58571 w 340642"/>
                <a:gd name="connsiteY651" fmla="*/ 97505 h 428726"/>
                <a:gd name="connsiteX652" fmla="*/ 61863 w 340642"/>
                <a:gd name="connsiteY652" fmla="*/ 95462 h 428726"/>
                <a:gd name="connsiteX653" fmla="*/ 61182 w 340642"/>
                <a:gd name="connsiteY653" fmla="*/ 94213 h 428726"/>
                <a:gd name="connsiteX654" fmla="*/ 60160 w 340642"/>
                <a:gd name="connsiteY654" fmla="*/ 93645 h 428726"/>
                <a:gd name="connsiteX655" fmla="*/ 59025 w 340642"/>
                <a:gd name="connsiteY655" fmla="*/ 93305 h 428726"/>
                <a:gd name="connsiteX656" fmla="*/ 58003 w 340642"/>
                <a:gd name="connsiteY656" fmla="*/ 92511 h 428726"/>
                <a:gd name="connsiteX657" fmla="*/ 58117 w 340642"/>
                <a:gd name="connsiteY657" fmla="*/ 91602 h 428726"/>
                <a:gd name="connsiteX658" fmla="*/ 58003 w 340642"/>
                <a:gd name="connsiteY658" fmla="*/ 87176 h 428726"/>
                <a:gd name="connsiteX659" fmla="*/ 58117 w 340642"/>
                <a:gd name="connsiteY659" fmla="*/ 86495 h 428726"/>
                <a:gd name="connsiteX660" fmla="*/ 56301 w 340642"/>
                <a:gd name="connsiteY660" fmla="*/ 84451 h 428726"/>
                <a:gd name="connsiteX661" fmla="*/ 54144 w 340642"/>
                <a:gd name="connsiteY661" fmla="*/ 83203 h 428726"/>
                <a:gd name="connsiteX662" fmla="*/ 53122 w 340642"/>
                <a:gd name="connsiteY662" fmla="*/ 81841 h 428726"/>
                <a:gd name="connsiteX663" fmla="*/ 54825 w 340642"/>
                <a:gd name="connsiteY663" fmla="*/ 79457 h 428726"/>
                <a:gd name="connsiteX664" fmla="*/ 54825 w 340642"/>
                <a:gd name="connsiteY664" fmla="*/ 78889 h 428726"/>
                <a:gd name="connsiteX665" fmla="*/ 54825 w 340642"/>
                <a:gd name="connsiteY665" fmla="*/ 78549 h 428726"/>
                <a:gd name="connsiteX666" fmla="*/ 54258 w 340642"/>
                <a:gd name="connsiteY666" fmla="*/ 78208 h 428726"/>
                <a:gd name="connsiteX667" fmla="*/ 52215 w 340642"/>
                <a:gd name="connsiteY667" fmla="*/ 76619 h 428726"/>
                <a:gd name="connsiteX668" fmla="*/ 53349 w 340642"/>
                <a:gd name="connsiteY668" fmla="*/ 75597 h 428726"/>
                <a:gd name="connsiteX669" fmla="*/ 54030 w 340642"/>
                <a:gd name="connsiteY669" fmla="*/ 74349 h 428726"/>
                <a:gd name="connsiteX670" fmla="*/ 53917 w 340642"/>
                <a:gd name="connsiteY670" fmla="*/ 72987 h 428726"/>
                <a:gd name="connsiteX671" fmla="*/ 52782 w 340642"/>
                <a:gd name="connsiteY671" fmla="*/ 71738 h 428726"/>
                <a:gd name="connsiteX672" fmla="*/ 51533 w 340642"/>
                <a:gd name="connsiteY672" fmla="*/ 72533 h 428726"/>
                <a:gd name="connsiteX673" fmla="*/ 50625 w 340642"/>
                <a:gd name="connsiteY673" fmla="*/ 70603 h 428726"/>
                <a:gd name="connsiteX674" fmla="*/ 49377 w 340642"/>
                <a:gd name="connsiteY674" fmla="*/ 68787 h 428726"/>
                <a:gd name="connsiteX675" fmla="*/ 46880 w 340642"/>
                <a:gd name="connsiteY675" fmla="*/ 69922 h 428726"/>
                <a:gd name="connsiteX676" fmla="*/ 46652 w 340642"/>
                <a:gd name="connsiteY676" fmla="*/ 69468 h 428726"/>
                <a:gd name="connsiteX677" fmla="*/ 46425 w 340642"/>
                <a:gd name="connsiteY677" fmla="*/ 69014 h 428726"/>
                <a:gd name="connsiteX678" fmla="*/ 46312 w 340642"/>
                <a:gd name="connsiteY678" fmla="*/ 68446 h 428726"/>
                <a:gd name="connsiteX679" fmla="*/ 46198 w 340642"/>
                <a:gd name="connsiteY679" fmla="*/ 67879 h 428726"/>
                <a:gd name="connsiteX680" fmla="*/ 48128 w 340642"/>
                <a:gd name="connsiteY680" fmla="*/ 66971 h 428726"/>
                <a:gd name="connsiteX681" fmla="*/ 48128 w 340642"/>
                <a:gd name="connsiteY681" fmla="*/ 65949 h 428726"/>
                <a:gd name="connsiteX682" fmla="*/ 45631 w 340642"/>
                <a:gd name="connsiteY682" fmla="*/ 64474 h 428726"/>
                <a:gd name="connsiteX683" fmla="*/ 43360 w 340642"/>
                <a:gd name="connsiteY683" fmla="*/ 62430 h 428726"/>
                <a:gd name="connsiteX684" fmla="*/ 41658 w 340642"/>
                <a:gd name="connsiteY684" fmla="*/ 59593 h 428726"/>
                <a:gd name="connsiteX685" fmla="*/ 40977 w 340642"/>
                <a:gd name="connsiteY685" fmla="*/ 56074 h 428726"/>
                <a:gd name="connsiteX686" fmla="*/ 41204 w 340642"/>
                <a:gd name="connsiteY686" fmla="*/ 55279 h 428726"/>
                <a:gd name="connsiteX687" fmla="*/ 42226 w 340642"/>
                <a:gd name="connsiteY687" fmla="*/ 53917 h 428726"/>
                <a:gd name="connsiteX688" fmla="*/ 42226 w 340642"/>
                <a:gd name="connsiteY688" fmla="*/ 53236 h 428726"/>
                <a:gd name="connsiteX689" fmla="*/ 42226 w 340642"/>
                <a:gd name="connsiteY689" fmla="*/ 53123 h 428726"/>
                <a:gd name="connsiteX690" fmla="*/ 41771 w 340642"/>
                <a:gd name="connsiteY690" fmla="*/ 52442 h 428726"/>
                <a:gd name="connsiteX691" fmla="*/ 40864 w 340642"/>
                <a:gd name="connsiteY691" fmla="*/ 51761 h 428726"/>
                <a:gd name="connsiteX692" fmla="*/ 40069 w 340642"/>
                <a:gd name="connsiteY692" fmla="*/ 51420 h 428726"/>
                <a:gd name="connsiteX693" fmla="*/ 38820 w 340642"/>
                <a:gd name="connsiteY693" fmla="*/ 52442 h 428726"/>
                <a:gd name="connsiteX694" fmla="*/ 37004 w 340642"/>
                <a:gd name="connsiteY694" fmla="*/ 51874 h 428726"/>
                <a:gd name="connsiteX695" fmla="*/ 34393 w 340642"/>
                <a:gd name="connsiteY695" fmla="*/ 50285 h 428726"/>
                <a:gd name="connsiteX696" fmla="*/ 34393 w 340642"/>
                <a:gd name="connsiteY696" fmla="*/ 49377 h 428726"/>
                <a:gd name="connsiteX697" fmla="*/ 36323 w 340642"/>
                <a:gd name="connsiteY697" fmla="*/ 49263 h 428726"/>
                <a:gd name="connsiteX698" fmla="*/ 37458 w 340642"/>
                <a:gd name="connsiteY698" fmla="*/ 48128 h 428726"/>
                <a:gd name="connsiteX699" fmla="*/ 37458 w 340642"/>
                <a:gd name="connsiteY699" fmla="*/ 46880 h 428726"/>
                <a:gd name="connsiteX700" fmla="*/ 34166 w 340642"/>
                <a:gd name="connsiteY700" fmla="*/ 45631 h 428726"/>
                <a:gd name="connsiteX701" fmla="*/ 33485 w 340642"/>
                <a:gd name="connsiteY701" fmla="*/ 44042 h 428726"/>
                <a:gd name="connsiteX702" fmla="*/ 33031 w 340642"/>
                <a:gd name="connsiteY702" fmla="*/ 42339 h 428726"/>
                <a:gd name="connsiteX703" fmla="*/ 31783 w 340642"/>
                <a:gd name="connsiteY703" fmla="*/ 41318 h 428726"/>
                <a:gd name="connsiteX704" fmla="*/ 30194 w 340642"/>
                <a:gd name="connsiteY704" fmla="*/ 41658 h 428726"/>
                <a:gd name="connsiteX705" fmla="*/ 29058 w 340642"/>
                <a:gd name="connsiteY705" fmla="*/ 43247 h 428726"/>
                <a:gd name="connsiteX706" fmla="*/ 28150 w 340642"/>
                <a:gd name="connsiteY706" fmla="*/ 43701 h 428726"/>
                <a:gd name="connsiteX707" fmla="*/ 27810 w 340642"/>
                <a:gd name="connsiteY707" fmla="*/ 41204 h 428726"/>
                <a:gd name="connsiteX708" fmla="*/ 27242 w 340642"/>
                <a:gd name="connsiteY708" fmla="*/ 40069 h 428726"/>
                <a:gd name="connsiteX709" fmla="*/ 23156 w 340642"/>
                <a:gd name="connsiteY709" fmla="*/ 35869 h 428726"/>
                <a:gd name="connsiteX710" fmla="*/ 22134 w 340642"/>
                <a:gd name="connsiteY710" fmla="*/ 36550 h 428726"/>
                <a:gd name="connsiteX711" fmla="*/ 19864 w 340642"/>
                <a:gd name="connsiteY711" fmla="*/ 33712 h 428726"/>
                <a:gd name="connsiteX712" fmla="*/ 18162 w 340642"/>
                <a:gd name="connsiteY712" fmla="*/ 32918 h 428726"/>
                <a:gd name="connsiteX713" fmla="*/ 14189 w 340642"/>
                <a:gd name="connsiteY713" fmla="*/ 33712 h 428726"/>
                <a:gd name="connsiteX714" fmla="*/ 12259 w 340642"/>
                <a:gd name="connsiteY714" fmla="*/ 33259 h 428726"/>
                <a:gd name="connsiteX715" fmla="*/ 11237 w 340642"/>
                <a:gd name="connsiteY715" fmla="*/ 31102 h 428726"/>
                <a:gd name="connsiteX716" fmla="*/ 10216 w 340642"/>
                <a:gd name="connsiteY716" fmla="*/ 32691 h 428726"/>
                <a:gd name="connsiteX717" fmla="*/ 9194 w 340642"/>
                <a:gd name="connsiteY717" fmla="*/ 32464 h 428726"/>
                <a:gd name="connsiteX718" fmla="*/ 6924 w 340642"/>
                <a:gd name="connsiteY718" fmla="*/ 30534 h 428726"/>
                <a:gd name="connsiteX719" fmla="*/ 4767 w 340642"/>
                <a:gd name="connsiteY719" fmla="*/ 30648 h 428726"/>
                <a:gd name="connsiteX720" fmla="*/ 0 w 340642"/>
                <a:gd name="connsiteY720" fmla="*/ 33031 h 42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</a:cxnLst>
              <a:rect l="l" t="t" r="r" b="b"/>
              <a:pathLst>
                <a:path w="340642" h="428726">
                  <a:moveTo>
                    <a:pt x="0" y="33031"/>
                  </a:moveTo>
                  <a:lnTo>
                    <a:pt x="113" y="31783"/>
                  </a:lnTo>
                  <a:lnTo>
                    <a:pt x="794" y="29513"/>
                  </a:lnTo>
                  <a:lnTo>
                    <a:pt x="1816" y="27810"/>
                  </a:lnTo>
                  <a:lnTo>
                    <a:pt x="4994" y="25767"/>
                  </a:lnTo>
                  <a:lnTo>
                    <a:pt x="5448" y="23837"/>
                  </a:lnTo>
                  <a:lnTo>
                    <a:pt x="6016" y="22589"/>
                  </a:lnTo>
                  <a:lnTo>
                    <a:pt x="7945" y="23270"/>
                  </a:lnTo>
                  <a:lnTo>
                    <a:pt x="9308" y="24745"/>
                  </a:lnTo>
                  <a:lnTo>
                    <a:pt x="10329" y="26562"/>
                  </a:lnTo>
                  <a:lnTo>
                    <a:pt x="11578" y="28151"/>
                  </a:lnTo>
                  <a:lnTo>
                    <a:pt x="13394" y="28945"/>
                  </a:lnTo>
                  <a:lnTo>
                    <a:pt x="15324" y="28832"/>
                  </a:lnTo>
                  <a:lnTo>
                    <a:pt x="16459" y="27810"/>
                  </a:lnTo>
                  <a:lnTo>
                    <a:pt x="16913" y="25880"/>
                  </a:lnTo>
                  <a:lnTo>
                    <a:pt x="16799" y="23156"/>
                  </a:lnTo>
                  <a:lnTo>
                    <a:pt x="16232" y="20318"/>
                  </a:lnTo>
                  <a:lnTo>
                    <a:pt x="15664" y="18616"/>
                  </a:lnTo>
                  <a:lnTo>
                    <a:pt x="15551" y="17367"/>
                  </a:lnTo>
                  <a:lnTo>
                    <a:pt x="16572" y="15892"/>
                  </a:lnTo>
                  <a:lnTo>
                    <a:pt x="17140" y="15892"/>
                  </a:lnTo>
                  <a:lnTo>
                    <a:pt x="18729" y="16573"/>
                  </a:lnTo>
                  <a:lnTo>
                    <a:pt x="19410" y="16573"/>
                  </a:lnTo>
                  <a:lnTo>
                    <a:pt x="20205" y="15664"/>
                  </a:lnTo>
                  <a:lnTo>
                    <a:pt x="20432" y="14643"/>
                  </a:lnTo>
                  <a:lnTo>
                    <a:pt x="20772" y="13735"/>
                  </a:lnTo>
                  <a:lnTo>
                    <a:pt x="21794" y="13394"/>
                  </a:lnTo>
                  <a:lnTo>
                    <a:pt x="24972" y="14756"/>
                  </a:lnTo>
                  <a:lnTo>
                    <a:pt x="28150" y="17481"/>
                  </a:lnTo>
                  <a:lnTo>
                    <a:pt x="31556" y="19524"/>
                  </a:lnTo>
                  <a:lnTo>
                    <a:pt x="35188" y="18843"/>
                  </a:lnTo>
                  <a:lnTo>
                    <a:pt x="36096" y="17821"/>
                  </a:lnTo>
                  <a:lnTo>
                    <a:pt x="36777" y="17935"/>
                  </a:lnTo>
                  <a:lnTo>
                    <a:pt x="37458" y="18389"/>
                  </a:lnTo>
                  <a:lnTo>
                    <a:pt x="38480" y="18275"/>
                  </a:lnTo>
                  <a:lnTo>
                    <a:pt x="39615" y="18502"/>
                  </a:lnTo>
                  <a:lnTo>
                    <a:pt x="40182" y="18162"/>
                  </a:lnTo>
                  <a:lnTo>
                    <a:pt x="40069" y="17481"/>
                  </a:lnTo>
                  <a:lnTo>
                    <a:pt x="39728" y="16686"/>
                  </a:lnTo>
                  <a:lnTo>
                    <a:pt x="39615" y="16119"/>
                  </a:lnTo>
                  <a:lnTo>
                    <a:pt x="39615" y="15097"/>
                  </a:lnTo>
                  <a:lnTo>
                    <a:pt x="39388" y="13848"/>
                  </a:lnTo>
                  <a:lnTo>
                    <a:pt x="39501" y="12827"/>
                  </a:lnTo>
                  <a:lnTo>
                    <a:pt x="40523" y="12486"/>
                  </a:lnTo>
                  <a:lnTo>
                    <a:pt x="41545" y="12827"/>
                  </a:lnTo>
                  <a:lnTo>
                    <a:pt x="43588" y="14075"/>
                  </a:lnTo>
                  <a:lnTo>
                    <a:pt x="53917" y="18048"/>
                  </a:lnTo>
                  <a:lnTo>
                    <a:pt x="57095" y="18275"/>
                  </a:lnTo>
                  <a:lnTo>
                    <a:pt x="60728" y="16345"/>
                  </a:lnTo>
                  <a:lnTo>
                    <a:pt x="61295" y="15664"/>
                  </a:lnTo>
                  <a:lnTo>
                    <a:pt x="66516" y="9081"/>
                  </a:lnTo>
                  <a:lnTo>
                    <a:pt x="70035" y="7265"/>
                  </a:lnTo>
                  <a:lnTo>
                    <a:pt x="71851" y="7719"/>
                  </a:lnTo>
                  <a:lnTo>
                    <a:pt x="74576" y="10329"/>
                  </a:lnTo>
                  <a:lnTo>
                    <a:pt x="75938" y="10897"/>
                  </a:lnTo>
                  <a:lnTo>
                    <a:pt x="77527" y="10103"/>
                  </a:lnTo>
                  <a:lnTo>
                    <a:pt x="83430" y="5108"/>
                  </a:lnTo>
                  <a:lnTo>
                    <a:pt x="85700" y="2043"/>
                  </a:lnTo>
                  <a:lnTo>
                    <a:pt x="89673" y="2043"/>
                  </a:lnTo>
                  <a:lnTo>
                    <a:pt x="90808" y="1703"/>
                  </a:lnTo>
                  <a:lnTo>
                    <a:pt x="93305" y="0"/>
                  </a:lnTo>
                  <a:lnTo>
                    <a:pt x="95462" y="227"/>
                  </a:lnTo>
                  <a:lnTo>
                    <a:pt x="95689" y="4087"/>
                  </a:lnTo>
                  <a:lnTo>
                    <a:pt x="97618" y="4994"/>
                  </a:lnTo>
                  <a:lnTo>
                    <a:pt x="109764" y="4881"/>
                  </a:lnTo>
                  <a:lnTo>
                    <a:pt x="113056" y="6357"/>
                  </a:lnTo>
                  <a:lnTo>
                    <a:pt x="119298" y="11010"/>
                  </a:lnTo>
                  <a:lnTo>
                    <a:pt x="120774" y="12600"/>
                  </a:lnTo>
                  <a:lnTo>
                    <a:pt x="122817" y="15551"/>
                  </a:lnTo>
                  <a:lnTo>
                    <a:pt x="123952" y="17140"/>
                  </a:lnTo>
                  <a:lnTo>
                    <a:pt x="124747" y="17821"/>
                  </a:lnTo>
                  <a:lnTo>
                    <a:pt x="126904" y="21227"/>
                  </a:lnTo>
                  <a:lnTo>
                    <a:pt x="130877" y="22702"/>
                  </a:lnTo>
                  <a:lnTo>
                    <a:pt x="134395" y="23156"/>
                  </a:lnTo>
                  <a:lnTo>
                    <a:pt x="139503" y="23837"/>
                  </a:lnTo>
                  <a:lnTo>
                    <a:pt x="141547" y="24745"/>
                  </a:lnTo>
                  <a:lnTo>
                    <a:pt x="143136" y="26562"/>
                  </a:lnTo>
                  <a:lnTo>
                    <a:pt x="143703" y="29172"/>
                  </a:lnTo>
                  <a:lnTo>
                    <a:pt x="141773" y="34848"/>
                  </a:lnTo>
                  <a:lnTo>
                    <a:pt x="143136" y="35983"/>
                  </a:lnTo>
                  <a:lnTo>
                    <a:pt x="145292" y="36096"/>
                  </a:lnTo>
                  <a:lnTo>
                    <a:pt x="146768" y="35642"/>
                  </a:lnTo>
                  <a:lnTo>
                    <a:pt x="149833" y="33145"/>
                  </a:lnTo>
                  <a:lnTo>
                    <a:pt x="151422" y="32918"/>
                  </a:lnTo>
                  <a:lnTo>
                    <a:pt x="152103" y="35302"/>
                  </a:lnTo>
                  <a:lnTo>
                    <a:pt x="152443" y="38139"/>
                  </a:lnTo>
                  <a:lnTo>
                    <a:pt x="153465" y="39728"/>
                  </a:lnTo>
                  <a:lnTo>
                    <a:pt x="155167" y="40296"/>
                  </a:lnTo>
                  <a:lnTo>
                    <a:pt x="157438" y="39842"/>
                  </a:lnTo>
                  <a:lnTo>
                    <a:pt x="159481" y="38594"/>
                  </a:lnTo>
                  <a:lnTo>
                    <a:pt x="160957" y="37231"/>
                  </a:lnTo>
                  <a:lnTo>
                    <a:pt x="162546" y="36210"/>
                  </a:lnTo>
                  <a:lnTo>
                    <a:pt x="166973" y="35642"/>
                  </a:lnTo>
                  <a:lnTo>
                    <a:pt x="168675" y="35869"/>
                  </a:lnTo>
                  <a:lnTo>
                    <a:pt x="169697" y="37004"/>
                  </a:lnTo>
                  <a:lnTo>
                    <a:pt x="169924" y="39728"/>
                  </a:lnTo>
                  <a:lnTo>
                    <a:pt x="169243" y="42680"/>
                  </a:lnTo>
                  <a:lnTo>
                    <a:pt x="168108" y="44042"/>
                  </a:lnTo>
                  <a:lnTo>
                    <a:pt x="166746" y="44950"/>
                  </a:lnTo>
                  <a:lnTo>
                    <a:pt x="165270" y="46766"/>
                  </a:lnTo>
                  <a:lnTo>
                    <a:pt x="164589" y="48809"/>
                  </a:lnTo>
                  <a:lnTo>
                    <a:pt x="164816" y="50852"/>
                  </a:lnTo>
                  <a:lnTo>
                    <a:pt x="165951" y="52101"/>
                  </a:lnTo>
                  <a:lnTo>
                    <a:pt x="167994" y="51761"/>
                  </a:lnTo>
                  <a:lnTo>
                    <a:pt x="169470" y="50058"/>
                  </a:lnTo>
                  <a:lnTo>
                    <a:pt x="170491" y="47901"/>
                  </a:lnTo>
                  <a:lnTo>
                    <a:pt x="171740" y="46199"/>
                  </a:lnTo>
                  <a:lnTo>
                    <a:pt x="174010" y="45858"/>
                  </a:lnTo>
                  <a:lnTo>
                    <a:pt x="175486" y="46880"/>
                  </a:lnTo>
                  <a:lnTo>
                    <a:pt x="176394" y="48809"/>
                  </a:lnTo>
                  <a:lnTo>
                    <a:pt x="176280" y="50966"/>
                  </a:lnTo>
                  <a:lnTo>
                    <a:pt x="174691" y="52782"/>
                  </a:lnTo>
                  <a:lnTo>
                    <a:pt x="177416" y="58458"/>
                  </a:lnTo>
                  <a:lnTo>
                    <a:pt x="178550" y="59706"/>
                  </a:lnTo>
                  <a:lnTo>
                    <a:pt x="180480" y="61068"/>
                  </a:lnTo>
                  <a:lnTo>
                    <a:pt x="181502" y="60955"/>
                  </a:lnTo>
                  <a:lnTo>
                    <a:pt x="181842" y="59593"/>
                  </a:lnTo>
                  <a:lnTo>
                    <a:pt x="181842" y="57095"/>
                  </a:lnTo>
                  <a:lnTo>
                    <a:pt x="182410" y="54598"/>
                  </a:lnTo>
                  <a:lnTo>
                    <a:pt x="182523" y="54031"/>
                  </a:lnTo>
                  <a:lnTo>
                    <a:pt x="184340" y="48809"/>
                  </a:lnTo>
                  <a:lnTo>
                    <a:pt x="186496" y="47788"/>
                  </a:lnTo>
                  <a:lnTo>
                    <a:pt x="189561" y="47901"/>
                  </a:lnTo>
                  <a:lnTo>
                    <a:pt x="198529" y="51647"/>
                  </a:lnTo>
                  <a:lnTo>
                    <a:pt x="205225" y="51761"/>
                  </a:lnTo>
                  <a:lnTo>
                    <a:pt x="208744" y="52328"/>
                  </a:lnTo>
                  <a:lnTo>
                    <a:pt x="211468" y="54144"/>
                  </a:lnTo>
                  <a:lnTo>
                    <a:pt x="212149" y="55279"/>
                  </a:lnTo>
                  <a:lnTo>
                    <a:pt x="212376" y="56301"/>
                  </a:lnTo>
                  <a:lnTo>
                    <a:pt x="212490" y="57323"/>
                  </a:lnTo>
                  <a:lnTo>
                    <a:pt x="212717" y="58344"/>
                  </a:lnTo>
                  <a:lnTo>
                    <a:pt x="214306" y="62090"/>
                  </a:lnTo>
                  <a:lnTo>
                    <a:pt x="214647" y="65836"/>
                  </a:lnTo>
                  <a:lnTo>
                    <a:pt x="214873" y="66744"/>
                  </a:lnTo>
                  <a:lnTo>
                    <a:pt x="215555" y="67652"/>
                  </a:lnTo>
                  <a:lnTo>
                    <a:pt x="217144" y="69128"/>
                  </a:lnTo>
                  <a:lnTo>
                    <a:pt x="217711" y="70149"/>
                  </a:lnTo>
                  <a:lnTo>
                    <a:pt x="219755" y="73554"/>
                  </a:lnTo>
                  <a:lnTo>
                    <a:pt x="222933" y="76960"/>
                  </a:lnTo>
                  <a:lnTo>
                    <a:pt x="224976" y="78549"/>
                  </a:lnTo>
                  <a:lnTo>
                    <a:pt x="226338" y="79570"/>
                  </a:lnTo>
                  <a:lnTo>
                    <a:pt x="229289" y="80819"/>
                  </a:lnTo>
                  <a:lnTo>
                    <a:pt x="232808" y="80138"/>
                  </a:lnTo>
                  <a:lnTo>
                    <a:pt x="237008" y="74576"/>
                  </a:lnTo>
                  <a:lnTo>
                    <a:pt x="240073" y="73100"/>
                  </a:lnTo>
                  <a:lnTo>
                    <a:pt x="241776" y="73214"/>
                  </a:lnTo>
                  <a:lnTo>
                    <a:pt x="243138" y="73781"/>
                  </a:lnTo>
                  <a:lnTo>
                    <a:pt x="244273" y="74916"/>
                  </a:lnTo>
                  <a:lnTo>
                    <a:pt x="245407" y="76733"/>
                  </a:lnTo>
                  <a:lnTo>
                    <a:pt x="246202" y="79003"/>
                  </a:lnTo>
                  <a:lnTo>
                    <a:pt x="246997" y="83997"/>
                  </a:lnTo>
                  <a:lnTo>
                    <a:pt x="247791" y="86154"/>
                  </a:lnTo>
                  <a:lnTo>
                    <a:pt x="249153" y="87176"/>
                  </a:lnTo>
                  <a:lnTo>
                    <a:pt x="253013" y="88310"/>
                  </a:lnTo>
                  <a:lnTo>
                    <a:pt x="254034" y="88992"/>
                  </a:lnTo>
                  <a:lnTo>
                    <a:pt x="253694" y="90921"/>
                  </a:lnTo>
                  <a:lnTo>
                    <a:pt x="252218" y="92964"/>
                  </a:lnTo>
                  <a:lnTo>
                    <a:pt x="250402" y="94894"/>
                  </a:lnTo>
                  <a:lnTo>
                    <a:pt x="249267" y="96483"/>
                  </a:lnTo>
                  <a:lnTo>
                    <a:pt x="248359" y="98980"/>
                  </a:lnTo>
                  <a:lnTo>
                    <a:pt x="248359" y="100570"/>
                  </a:lnTo>
                  <a:lnTo>
                    <a:pt x="249267" y="101478"/>
                  </a:lnTo>
                  <a:lnTo>
                    <a:pt x="252559" y="102726"/>
                  </a:lnTo>
                  <a:lnTo>
                    <a:pt x="253808" y="103862"/>
                  </a:lnTo>
                  <a:lnTo>
                    <a:pt x="254148" y="105451"/>
                  </a:lnTo>
                  <a:lnTo>
                    <a:pt x="253013" y="107267"/>
                  </a:lnTo>
                  <a:lnTo>
                    <a:pt x="250175" y="111012"/>
                  </a:lnTo>
                  <a:lnTo>
                    <a:pt x="249608" y="115553"/>
                  </a:lnTo>
                  <a:lnTo>
                    <a:pt x="249721" y="120661"/>
                  </a:lnTo>
                  <a:lnTo>
                    <a:pt x="248700" y="126109"/>
                  </a:lnTo>
                  <a:lnTo>
                    <a:pt x="246202" y="130423"/>
                  </a:lnTo>
                  <a:lnTo>
                    <a:pt x="243705" y="133714"/>
                  </a:lnTo>
                  <a:lnTo>
                    <a:pt x="242457" y="137460"/>
                  </a:lnTo>
                  <a:lnTo>
                    <a:pt x="243705" y="143249"/>
                  </a:lnTo>
                  <a:lnTo>
                    <a:pt x="243705" y="143249"/>
                  </a:lnTo>
                  <a:lnTo>
                    <a:pt x="243705" y="143249"/>
                  </a:lnTo>
                  <a:lnTo>
                    <a:pt x="243705" y="143249"/>
                  </a:lnTo>
                  <a:lnTo>
                    <a:pt x="244386" y="144498"/>
                  </a:lnTo>
                  <a:lnTo>
                    <a:pt x="244613" y="145065"/>
                  </a:lnTo>
                  <a:lnTo>
                    <a:pt x="246088" y="149379"/>
                  </a:lnTo>
                  <a:lnTo>
                    <a:pt x="246883" y="150854"/>
                  </a:lnTo>
                  <a:lnTo>
                    <a:pt x="248700" y="152216"/>
                  </a:lnTo>
                  <a:lnTo>
                    <a:pt x="249721" y="151422"/>
                  </a:lnTo>
                  <a:lnTo>
                    <a:pt x="250629" y="149833"/>
                  </a:lnTo>
                  <a:lnTo>
                    <a:pt x="252218" y="149152"/>
                  </a:lnTo>
                  <a:lnTo>
                    <a:pt x="253581" y="149946"/>
                  </a:lnTo>
                  <a:lnTo>
                    <a:pt x="255283" y="152898"/>
                  </a:lnTo>
                  <a:lnTo>
                    <a:pt x="258234" y="154941"/>
                  </a:lnTo>
                  <a:lnTo>
                    <a:pt x="258915" y="156416"/>
                  </a:lnTo>
                  <a:lnTo>
                    <a:pt x="259370" y="158119"/>
                  </a:lnTo>
                  <a:lnTo>
                    <a:pt x="260164" y="159595"/>
                  </a:lnTo>
                  <a:lnTo>
                    <a:pt x="261526" y="160389"/>
                  </a:lnTo>
                  <a:lnTo>
                    <a:pt x="263002" y="160730"/>
                  </a:lnTo>
                  <a:lnTo>
                    <a:pt x="264478" y="161411"/>
                  </a:lnTo>
                  <a:lnTo>
                    <a:pt x="265726" y="163341"/>
                  </a:lnTo>
                  <a:lnTo>
                    <a:pt x="266180" y="165611"/>
                  </a:lnTo>
                  <a:lnTo>
                    <a:pt x="266180" y="167654"/>
                  </a:lnTo>
                  <a:lnTo>
                    <a:pt x="266521" y="169697"/>
                  </a:lnTo>
                  <a:lnTo>
                    <a:pt x="266861" y="170264"/>
                  </a:lnTo>
                  <a:lnTo>
                    <a:pt x="267883" y="171854"/>
                  </a:lnTo>
                  <a:lnTo>
                    <a:pt x="269245" y="172989"/>
                  </a:lnTo>
                  <a:lnTo>
                    <a:pt x="270721" y="173670"/>
                  </a:lnTo>
                  <a:lnTo>
                    <a:pt x="272310" y="173784"/>
                  </a:lnTo>
                  <a:lnTo>
                    <a:pt x="273898" y="173329"/>
                  </a:lnTo>
                  <a:lnTo>
                    <a:pt x="275601" y="171740"/>
                  </a:lnTo>
                  <a:lnTo>
                    <a:pt x="276282" y="169697"/>
                  </a:lnTo>
                  <a:lnTo>
                    <a:pt x="276736" y="167540"/>
                  </a:lnTo>
                  <a:lnTo>
                    <a:pt x="277758" y="165270"/>
                  </a:lnTo>
                  <a:lnTo>
                    <a:pt x="279688" y="165043"/>
                  </a:lnTo>
                  <a:lnTo>
                    <a:pt x="281617" y="165157"/>
                  </a:lnTo>
                  <a:lnTo>
                    <a:pt x="283434" y="165838"/>
                  </a:lnTo>
                  <a:lnTo>
                    <a:pt x="285023" y="167313"/>
                  </a:lnTo>
                  <a:lnTo>
                    <a:pt x="286385" y="169811"/>
                  </a:lnTo>
                  <a:lnTo>
                    <a:pt x="287293" y="173102"/>
                  </a:lnTo>
                  <a:lnTo>
                    <a:pt x="287406" y="176394"/>
                  </a:lnTo>
                  <a:lnTo>
                    <a:pt x="286271" y="178891"/>
                  </a:lnTo>
                  <a:lnTo>
                    <a:pt x="283887" y="180140"/>
                  </a:lnTo>
                  <a:lnTo>
                    <a:pt x="283547" y="183205"/>
                  </a:lnTo>
                  <a:lnTo>
                    <a:pt x="284568" y="190696"/>
                  </a:lnTo>
                  <a:lnTo>
                    <a:pt x="284001" y="194215"/>
                  </a:lnTo>
                  <a:lnTo>
                    <a:pt x="282639" y="195918"/>
                  </a:lnTo>
                  <a:lnTo>
                    <a:pt x="280482" y="196486"/>
                  </a:lnTo>
                  <a:lnTo>
                    <a:pt x="277758" y="196712"/>
                  </a:lnTo>
                  <a:lnTo>
                    <a:pt x="277531" y="197167"/>
                  </a:lnTo>
                  <a:lnTo>
                    <a:pt x="277417" y="197620"/>
                  </a:lnTo>
                  <a:lnTo>
                    <a:pt x="277531" y="198074"/>
                  </a:lnTo>
                  <a:lnTo>
                    <a:pt x="277758" y="198529"/>
                  </a:lnTo>
                  <a:lnTo>
                    <a:pt x="280709" y="204090"/>
                  </a:lnTo>
                  <a:lnTo>
                    <a:pt x="281504" y="204999"/>
                  </a:lnTo>
                  <a:lnTo>
                    <a:pt x="282525" y="204090"/>
                  </a:lnTo>
                  <a:lnTo>
                    <a:pt x="283320" y="202274"/>
                  </a:lnTo>
                  <a:lnTo>
                    <a:pt x="284455" y="200685"/>
                  </a:lnTo>
                  <a:lnTo>
                    <a:pt x="286271" y="200458"/>
                  </a:lnTo>
                  <a:lnTo>
                    <a:pt x="287520" y="201366"/>
                  </a:lnTo>
                  <a:lnTo>
                    <a:pt x="288655" y="202842"/>
                  </a:lnTo>
                  <a:lnTo>
                    <a:pt x="289336" y="204771"/>
                  </a:lnTo>
                  <a:lnTo>
                    <a:pt x="289449" y="206928"/>
                  </a:lnTo>
                  <a:lnTo>
                    <a:pt x="288768" y="208858"/>
                  </a:lnTo>
                  <a:lnTo>
                    <a:pt x="287633" y="210220"/>
                  </a:lnTo>
                  <a:lnTo>
                    <a:pt x="286612" y="211809"/>
                  </a:lnTo>
                  <a:lnTo>
                    <a:pt x="285930" y="217144"/>
                  </a:lnTo>
                  <a:lnTo>
                    <a:pt x="285477" y="219074"/>
                  </a:lnTo>
                  <a:lnTo>
                    <a:pt x="285363" y="219414"/>
                  </a:lnTo>
                  <a:lnTo>
                    <a:pt x="285249" y="221231"/>
                  </a:lnTo>
                  <a:lnTo>
                    <a:pt x="286158" y="222819"/>
                  </a:lnTo>
                  <a:lnTo>
                    <a:pt x="286725" y="222933"/>
                  </a:lnTo>
                  <a:lnTo>
                    <a:pt x="289223" y="222706"/>
                  </a:lnTo>
                  <a:lnTo>
                    <a:pt x="290130" y="223160"/>
                  </a:lnTo>
                  <a:lnTo>
                    <a:pt x="291606" y="224976"/>
                  </a:lnTo>
                  <a:lnTo>
                    <a:pt x="292401" y="225657"/>
                  </a:lnTo>
                  <a:lnTo>
                    <a:pt x="293990" y="226225"/>
                  </a:lnTo>
                  <a:lnTo>
                    <a:pt x="297168" y="226452"/>
                  </a:lnTo>
                  <a:lnTo>
                    <a:pt x="298644" y="227019"/>
                  </a:lnTo>
                  <a:lnTo>
                    <a:pt x="300233" y="228609"/>
                  </a:lnTo>
                  <a:lnTo>
                    <a:pt x="302503" y="232354"/>
                  </a:lnTo>
                  <a:lnTo>
                    <a:pt x="304319" y="233603"/>
                  </a:lnTo>
                  <a:lnTo>
                    <a:pt x="307384" y="234057"/>
                  </a:lnTo>
                  <a:lnTo>
                    <a:pt x="310222" y="233830"/>
                  </a:lnTo>
                  <a:lnTo>
                    <a:pt x="312946" y="234170"/>
                  </a:lnTo>
                  <a:lnTo>
                    <a:pt x="315670" y="236441"/>
                  </a:lnTo>
                  <a:lnTo>
                    <a:pt x="316124" y="237462"/>
                  </a:lnTo>
                  <a:lnTo>
                    <a:pt x="316919" y="240073"/>
                  </a:lnTo>
                  <a:lnTo>
                    <a:pt x="317373" y="240867"/>
                  </a:lnTo>
                  <a:lnTo>
                    <a:pt x="318281" y="240981"/>
                  </a:lnTo>
                  <a:lnTo>
                    <a:pt x="319189" y="240414"/>
                  </a:lnTo>
                  <a:lnTo>
                    <a:pt x="320097" y="239960"/>
                  </a:lnTo>
                  <a:lnTo>
                    <a:pt x="321119" y="240527"/>
                  </a:lnTo>
                  <a:lnTo>
                    <a:pt x="321345" y="241435"/>
                  </a:lnTo>
                  <a:lnTo>
                    <a:pt x="321345" y="244500"/>
                  </a:lnTo>
                  <a:lnTo>
                    <a:pt x="321459" y="245749"/>
                  </a:lnTo>
                  <a:lnTo>
                    <a:pt x="321800" y="246770"/>
                  </a:lnTo>
                  <a:lnTo>
                    <a:pt x="322821" y="248813"/>
                  </a:lnTo>
                  <a:lnTo>
                    <a:pt x="323276" y="249835"/>
                  </a:lnTo>
                  <a:lnTo>
                    <a:pt x="323389" y="252446"/>
                  </a:lnTo>
                  <a:lnTo>
                    <a:pt x="322595" y="261186"/>
                  </a:lnTo>
                  <a:lnTo>
                    <a:pt x="322140" y="262888"/>
                  </a:lnTo>
                  <a:lnTo>
                    <a:pt x="321686" y="264137"/>
                  </a:lnTo>
                  <a:lnTo>
                    <a:pt x="321345" y="265499"/>
                  </a:lnTo>
                  <a:lnTo>
                    <a:pt x="321233" y="267315"/>
                  </a:lnTo>
                  <a:lnTo>
                    <a:pt x="321573" y="268791"/>
                  </a:lnTo>
                  <a:lnTo>
                    <a:pt x="322821" y="271629"/>
                  </a:lnTo>
                  <a:lnTo>
                    <a:pt x="323048" y="272991"/>
                  </a:lnTo>
                  <a:lnTo>
                    <a:pt x="321914" y="276056"/>
                  </a:lnTo>
                  <a:lnTo>
                    <a:pt x="319757" y="276510"/>
                  </a:lnTo>
                  <a:lnTo>
                    <a:pt x="318054" y="276737"/>
                  </a:lnTo>
                  <a:lnTo>
                    <a:pt x="318395" y="279915"/>
                  </a:lnTo>
                  <a:lnTo>
                    <a:pt x="319757" y="281618"/>
                  </a:lnTo>
                  <a:lnTo>
                    <a:pt x="324070" y="283434"/>
                  </a:lnTo>
                  <a:lnTo>
                    <a:pt x="324297" y="283774"/>
                  </a:lnTo>
                  <a:lnTo>
                    <a:pt x="324751" y="285137"/>
                  </a:lnTo>
                  <a:lnTo>
                    <a:pt x="325091" y="285477"/>
                  </a:lnTo>
                  <a:lnTo>
                    <a:pt x="325772" y="285250"/>
                  </a:lnTo>
                  <a:lnTo>
                    <a:pt x="326908" y="284455"/>
                  </a:lnTo>
                  <a:lnTo>
                    <a:pt x="327475" y="284455"/>
                  </a:lnTo>
                  <a:lnTo>
                    <a:pt x="328270" y="285023"/>
                  </a:lnTo>
                  <a:lnTo>
                    <a:pt x="328951" y="285931"/>
                  </a:lnTo>
                  <a:lnTo>
                    <a:pt x="330086" y="288428"/>
                  </a:lnTo>
                  <a:lnTo>
                    <a:pt x="329291" y="289677"/>
                  </a:lnTo>
                  <a:lnTo>
                    <a:pt x="333718" y="293196"/>
                  </a:lnTo>
                  <a:lnTo>
                    <a:pt x="335421" y="295125"/>
                  </a:lnTo>
                  <a:lnTo>
                    <a:pt x="336329" y="294331"/>
                  </a:lnTo>
                  <a:lnTo>
                    <a:pt x="337804" y="294104"/>
                  </a:lnTo>
                  <a:lnTo>
                    <a:pt x="339394" y="294444"/>
                  </a:lnTo>
                  <a:lnTo>
                    <a:pt x="340642" y="295239"/>
                  </a:lnTo>
                  <a:lnTo>
                    <a:pt x="338259" y="299552"/>
                  </a:lnTo>
                  <a:lnTo>
                    <a:pt x="335761" y="302049"/>
                  </a:lnTo>
                  <a:lnTo>
                    <a:pt x="331448" y="302844"/>
                  </a:lnTo>
                  <a:lnTo>
                    <a:pt x="319983" y="302163"/>
                  </a:lnTo>
                  <a:lnTo>
                    <a:pt x="318395" y="302503"/>
                  </a:lnTo>
                  <a:lnTo>
                    <a:pt x="316692" y="303525"/>
                  </a:lnTo>
                  <a:lnTo>
                    <a:pt x="313059" y="306703"/>
                  </a:lnTo>
                  <a:lnTo>
                    <a:pt x="311130" y="307044"/>
                  </a:lnTo>
                  <a:lnTo>
                    <a:pt x="309201" y="304887"/>
                  </a:lnTo>
                  <a:lnTo>
                    <a:pt x="308973" y="303979"/>
                  </a:lnTo>
                  <a:lnTo>
                    <a:pt x="308973" y="301255"/>
                  </a:lnTo>
                  <a:lnTo>
                    <a:pt x="308860" y="300006"/>
                  </a:lnTo>
                  <a:lnTo>
                    <a:pt x="308406" y="298871"/>
                  </a:lnTo>
                  <a:lnTo>
                    <a:pt x="306363" y="295693"/>
                  </a:lnTo>
                  <a:lnTo>
                    <a:pt x="301255" y="290812"/>
                  </a:lnTo>
                  <a:lnTo>
                    <a:pt x="300006" y="288655"/>
                  </a:lnTo>
                  <a:lnTo>
                    <a:pt x="300006" y="292628"/>
                  </a:lnTo>
                  <a:lnTo>
                    <a:pt x="298984" y="294671"/>
                  </a:lnTo>
                  <a:lnTo>
                    <a:pt x="297055" y="295466"/>
                  </a:lnTo>
                  <a:lnTo>
                    <a:pt x="294330" y="295466"/>
                  </a:lnTo>
                  <a:lnTo>
                    <a:pt x="293763" y="296374"/>
                  </a:lnTo>
                  <a:lnTo>
                    <a:pt x="294217" y="299779"/>
                  </a:lnTo>
                  <a:lnTo>
                    <a:pt x="293536" y="302049"/>
                  </a:lnTo>
                  <a:lnTo>
                    <a:pt x="292287" y="303411"/>
                  </a:lnTo>
                  <a:lnTo>
                    <a:pt x="290698" y="303979"/>
                  </a:lnTo>
                  <a:lnTo>
                    <a:pt x="288995" y="303752"/>
                  </a:lnTo>
                  <a:lnTo>
                    <a:pt x="287520" y="302844"/>
                  </a:lnTo>
                  <a:lnTo>
                    <a:pt x="286158" y="301028"/>
                  </a:lnTo>
                  <a:lnTo>
                    <a:pt x="284796" y="297963"/>
                  </a:lnTo>
                  <a:lnTo>
                    <a:pt x="283434" y="296714"/>
                  </a:lnTo>
                  <a:lnTo>
                    <a:pt x="282072" y="296260"/>
                  </a:lnTo>
                  <a:lnTo>
                    <a:pt x="279007" y="295693"/>
                  </a:lnTo>
                  <a:lnTo>
                    <a:pt x="277531" y="295125"/>
                  </a:lnTo>
                  <a:lnTo>
                    <a:pt x="276963" y="294104"/>
                  </a:lnTo>
                  <a:lnTo>
                    <a:pt x="276736" y="293082"/>
                  </a:lnTo>
                  <a:lnTo>
                    <a:pt x="276963" y="291947"/>
                  </a:lnTo>
                  <a:lnTo>
                    <a:pt x="277531" y="290812"/>
                  </a:lnTo>
                  <a:lnTo>
                    <a:pt x="278098" y="289790"/>
                  </a:lnTo>
                  <a:lnTo>
                    <a:pt x="278326" y="288882"/>
                  </a:lnTo>
                  <a:lnTo>
                    <a:pt x="278098" y="287974"/>
                  </a:lnTo>
                  <a:lnTo>
                    <a:pt x="277531" y="287066"/>
                  </a:lnTo>
                  <a:lnTo>
                    <a:pt x="275261" y="286725"/>
                  </a:lnTo>
                  <a:lnTo>
                    <a:pt x="275148" y="286725"/>
                  </a:lnTo>
                  <a:lnTo>
                    <a:pt x="273217" y="287747"/>
                  </a:lnTo>
                  <a:lnTo>
                    <a:pt x="271402" y="289790"/>
                  </a:lnTo>
                  <a:lnTo>
                    <a:pt x="267202" y="296260"/>
                  </a:lnTo>
                  <a:lnTo>
                    <a:pt x="265953" y="296260"/>
                  </a:lnTo>
                  <a:lnTo>
                    <a:pt x="264250" y="293650"/>
                  </a:lnTo>
                  <a:lnTo>
                    <a:pt x="261980" y="288769"/>
                  </a:lnTo>
                  <a:lnTo>
                    <a:pt x="260618" y="288315"/>
                  </a:lnTo>
                  <a:lnTo>
                    <a:pt x="258915" y="291153"/>
                  </a:lnTo>
                  <a:lnTo>
                    <a:pt x="258575" y="292855"/>
                  </a:lnTo>
                  <a:lnTo>
                    <a:pt x="259029" y="295693"/>
                  </a:lnTo>
                  <a:lnTo>
                    <a:pt x="258915" y="296941"/>
                  </a:lnTo>
                  <a:lnTo>
                    <a:pt x="258234" y="298757"/>
                  </a:lnTo>
                  <a:lnTo>
                    <a:pt x="257780" y="298985"/>
                  </a:lnTo>
                  <a:lnTo>
                    <a:pt x="257099" y="298757"/>
                  </a:lnTo>
                  <a:lnTo>
                    <a:pt x="255964" y="299212"/>
                  </a:lnTo>
                  <a:lnTo>
                    <a:pt x="252446" y="303071"/>
                  </a:lnTo>
                  <a:lnTo>
                    <a:pt x="250289" y="304433"/>
                  </a:lnTo>
                  <a:lnTo>
                    <a:pt x="248700" y="303071"/>
                  </a:lnTo>
                  <a:lnTo>
                    <a:pt x="248700" y="301595"/>
                  </a:lnTo>
                  <a:lnTo>
                    <a:pt x="249381" y="300233"/>
                  </a:lnTo>
                  <a:lnTo>
                    <a:pt x="250289" y="298985"/>
                  </a:lnTo>
                  <a:lnTo>
                    <a:pt x="250856" y="297622"/>
                  </a:lnTo>
                  <a:lnTo>
                    <a:pt x="251083" y="295920"/>
                  </a:lnTo>
                  <a:lnTo>
                    <a:pt x="250970" y="284001"/>
                  </a:lnTo>
                  <a:lnTo>
                    <a:pt x="250289" y="280936"/>
                  </a:lnTo>
                  <a:lnTo>
                    <a:pt x="248700" y="279007"/>
                  </a:lnTo>
                  <a:lnTo>
                    <a:pt x="248586" y="279007"/>
                  </a:lnTo>
                  <a:lnTo>
                    <a:pt x="246657" y="279007"/>
                  </a:lnTo>
                  <a:lnTo>
                    <a:pt x="238143" y="283888"/>
                  </a:lnTo>
                  <a:lnTo>
                    <a:pt x="236327" y="284569"/>
                  </a:lnTo>
                  <a:lnTo>
                    <a:pt x="232922" y="285818"/>
                  </a:lnTo>
                  <a:lnTo>
                    <a:pt x="225657" y="290698"/>
                  </a:lnTo>
                  <a:lnTo>
                    <a:pt x="223727" y="293763"/>
                  </a:lnTo>
                  <a:lnTo>
                    <a:pt x="223160" y="297736"/>
                  </a:lnTo>
                  <a:lnTo>
                    <a:pt x="223955" y="302844"/>
                  </a:lnTo>
                  <a:lnTo>
                    <a:pt x="225657" y="309427"/>
                  </a:lnTo>
                  <a:lnTo>
                    <a:pt x="225771" y="311584"/>
                  </a:lnTo>
                  <a:lnTo>
                    <a:pt x="225203" y="314081"/>
                  </a:lnTo>
                  <a:lnTo>
                    <a:pt x="224522" y="316124"/>
                  </a:lnTo>
                  <a:lnTo>
                    <a:pt x="224636" y="318054"/>
                  </a:lnTo>
                  <a:lnTo>
                    <a:pt x="226338" y="320324"/>
                  </a:lnTo>
                  <a:lnTo>
                    <a:pt x="226338" y="320324"/>
                  </a:lnTo>
                  <a:lnTo>
                    <a:pt x="229630" y="323389"/>
                  </a:lnTo>
                  <a:lnTo>
                    <a:pt x="232127" y="325773"/>
                  </a:lnTo>
                  <a:lnTo>
                    <a:pt x="232694" y="328837"/>
                  </a:lnTo>
                  <a:lnTo>
                    <a:pt x="231560" y="332129"/>
                  </a:lnTo>
                  <a:lnTo>
                    <a:pt x="229403" y="335875"/>
                  </a:lnTo>
                  <a:lnTo>
                    <a:pt x="226111" y="339621"/>
                  </a:lnTo>
                  <a:lnTo>
                    <a:pt x="225317" y="341778"/>
                  </a:lnTo>
                  <a:lnTo>
                    <a:pt x="225543" y="345183"/>
                  </a:lnTo>
                  <a:lnTo>
                    <a:pt x="227246" y="351312"/>
                  </a:lnTo>
                  <a:lnTo>
                    <a:pt x="227019" y="354037"/>
                  </a:lnTo>
                  <a:lnTo>
                    <a:pt x="224636" y="355172"/>
                  </a:lnTo>
                  <a:lnTo>
                    <a:pt x="207723" y="359599"/>
                  </a:lnTo>
                  <a:lnTo>
                    <a:pt x="206020" y="360734"/>
                  </a:lnTo>
                  <a:lnTo>
                    <a:pt x="204998" y="362777"/>
                  </a:lnTo>
                  <a:lnTo>
                    <a:pt x="204885" y="365047"/>
                  </a:lnTo>
                  <a:lnTo>
                    <a:pt x="206247" y="369815"/>
                  </a:lnTo>
                  <a:lnTo>
                    <a:pt x="206701" y="372085"/>
                  </a:lnTo>
                  <a:lnTo>
                    <a:pt x="206587" y="374922"/>
                  </a:lnTo>
                  <a:lnTo>
                    <a:pt x="205906" y="376739"/>
                  </a:lnTo>
                  <a:lnTo>
                    <a:pt x="204658" y="377987"/>
                  </a:lnTo>
                  <a:lnTo>
                    <a:pt x="202841" y="379009"/>
                  </a:lnTo>
                  <a:lnTo>
                    <a:pt x="200004" y="379690"/>
                  </a:lnTo>
                  <a:lnTo>
                    <a:pt x="199323" y="380371"/>
                  </a:lnTo>
                  <a:lnTo>
                    <a:pt x="199323" y="381166"/>
                  </a:lnTo>
                  <a:lnTo>
                    <a:pt x="199550" y="382414"/>
                  </a:lnTo>
                  <a:lnTo>
                    <a:pt x="199663" y="383890"/>
                  </a:lnTo>
                  <a:lnTo>
                    <a:pt x="199323" y="385252"/>
                  </a:lnTo>
                  <a:lnTo>
                    <a:pt x="196826" y="386727"/>
                  </a:lnTo>
                  <a:lnTo>
                    <a:pt x="190356" y="387408"/>
                  </a:lnTo>
                  <a:lnTo>
                    <a:pt x="188767" y="390019"/>
                  </a:lnTo>
                  <a:lnTo>
                    <a:pt x="188993" y="391041"/>
                  </a:lnTo>
                  <a:lnTo>
                    <a:pt x="189448" y="392517"/>
                  </a:lnTo>
                  <a:lnTo>
                    <a:pt x="188880" y="393652"/>
                  </a:lnTo>
                  <a:lnTo>
                    <a:pt x="186042" y="394560"/>
                  </a:lnTo>
                  <a:lnTo>
                    <a:pt x="184340" y="395695"/>
                  </a:lnTo>
                  <a:lnTo>
                    <a:pt x="183318" y="396830"/>
                  </a:lnTo>
                  <a:lnTo>
                    <a:pt x="181048" y="400235"/>
                  </a:lnTo>
                  <a:lnTo>
                    <a:pt x="180367" y="401824"/>
                  </a:lnTo>
                  <a:lnTo>
                    <a:pt x="181275" y="402846"/>
                  </a:lnTo>
                  <a:lnTo>
                    <a:pt x="182751" y="403754"/>
                  </a:lnTo>
                  <a:lnTo>
                    <a:pt x="183999" y="405003"/>
                  </a:lnTo>
                  <a:lnTo>
                    <a:pt x="184566" y="406932"/>
                  </a:lnTo>
                  <a:lnTo>
                    <a:pt x="184794" y="408862"/>
                  </a:lnTo>
                  <a:lnTo>
                    <a:pt x="185247" y="410791"/>
                  </a:lnTo>
                  <a:lnTo>
                    <a:pt x="186610" y="412608"/>
                  </a:lnTo>
                  <a:lnTo>
                    <a:pt x="183999" y="413856"/>
                  </a:lnTo>
                  <a:lnTo>
                    <a:pt x="183432" y="414424"/>
                  </a:lnTo>
                  <a:lnTo>
                    <a:pt x="183318" y="414537"/>
                  </a:lnTo>
                  <a:lnTo>
                    <a:pt x="182751" y="415559"/>
                  </a:lnTo>
                  <a:lnTo>
                    <a:pt x="182751" y="415900"/>
                  </a:lnTo>
                  <a:lnTo>
                    <a:pt x="182977" y="416126"/>
                  </a:lnTo>
                  <a:lnTo>
                    <a:pt x="183545" y="420780"/>
                  </a:lnTo>
                  <a:lnTo>
                    <a:pt x="183091" y="422370"/>
                  </a:lnTo>
                  <a:lnTo>
                    <a:pt x="181048" y="423278"/>
                  </a:lnTo>
                  <a:lnTo>
                    <a:pt x="174805" y="423051"/>
                  </a:lnTo>
                  <a:lnTo>
                    <a:pt x="167540" y="421121"/>
                  </a:lnTo>
                  <a:lnTo>
                    <a:pt x="160616" y="420553"/>
                  </a:lnTo>
                  <a:lnTo>
                    <a:pt x="160616" y="420553"/>
                  </a:lnTo>
                  <a:lnTo>
                    <a:pt x="155508" y="424413"/>
                  </a:lnTo>
                  <a:lnTo>
                    <a:pt x="155508" y="424413"/>
                  </a:lnTo>
                  <a:lnTo>
                    <a:pt x="154714" y="426002"/>
                  </a:lnTo>
                  <a:lnTo>
                    <a:pt x="154032" y="427705"/>
                  </a:lnTo>
                  <a:lnTo>
                    <a:pt x="153805" y="428726"/>
                  </a:lnTo>
                  <a:lnTo>
                    <a:pt x="151195" y="425661"/>
                  </a:lnTo>
                  <a:lnTo>
                    <a:pt x="150514" y="424299"/>
                  </a:lnTo>
                  <a:lnTo>
                    <a:pt x="150514" y="419645"/>
                  </a:lnTo>
                  <a:lnTo>
                    <a:pt x="150400" y="419305"/>
                  </a:lnTo>
                  <a:lnTo>
                    <a:pt x="150173" y="418964"/>
                  </a:lnTo>
                  <a:lnTo>
                    <a:pt x="149833" y="418056"/>
                  </a:lnTo>
                  <a:lnTo>
                    <a:pt x="148244" y="415105"/>
                  </a:lnTo>
                  <a:lnTo>
                    <a:pt x="145973" y="413402"/>
                  </a:lnTo>
                  <a:lnTo>
                    <a:pt x="140525" y="410565"/>
                  </a:lnTo>
                  <a:lnTo>
                    <a:pt x="141773" y="408975"/>
                  </a:lnTo>
                  <a:lnTo>
                    <a:pt x="143363" y="407386"/>
                  </a:lnTo>
                  <a:lnTo>
                    <a:pt x="144952" y="406251"/>
                  </a:lnTo>
                  <a:lnTo>
                    <a:pt x="146200" y="405797"/>
                  </a:lnTo>
                  <a:lnTo>
                    <a:pt x="149379" y="405797"/>
                  </a:lnTo>
                  <a:lnTo>
                    <a:pt x="150741" y="405116"/>
                  </a:lnTo>
                  <a:lnTo>
                    <a:pt x="150173" y="403300"/>
                  </a:lnTo>
                  <a:lnTo>
                    <a:pt x="150400" y="401030"/>
                  </a:lnTo>
                  <a:lnTo>
                    <a:pt x="149606" y="387182"/>
                  </a:lnTo>
                  <a:lnTo>
                    <a:pt x="148811" y="385933"/>
                  </a:lnTo>
                  <a:lnTo>
                    <a:pt x="147108" y="382641"/>
                  </a:lnTo>
                  <a:lnTo>
                    <a:pt x="145633" y="378441"/>
                  </a:lnTo>
                  <a:lnTo>
                    <a:pt x="145406" y="374469"/>
                  </a:lnTo>
                  <a:lnTo>
                    <a:pt x="145860" y="373674"/>
                  </a:lnTo>
                  <a:lnTo>
                    <a:pt x="147108" y="372766"/>
                  </a:lnTo>
                  <a:lnTo>
                    <a:pt x="147335" y="372085"/>
                  </a:lnTo>
                  <a:lnTo>
                    <a:pt x="147108" y="371517"/>
                  </a:lnTo>
                  <a:lnTo>
                    <a:pt x="146200" y="369701"/>
                  </a:lnTo>
                  <a:lnTo>
                    <a:pt x="145973" y="368679"/>
                  </a:lnTo>
                  <a:lnTo>
                    <a:pt x="146087" y="367544"/>
                  </a:lnTo>
                  <a:lnTo>
                    <a:pt x="146427" y="366523"/>
                  </a:lnTo>
                  <a:lnTo>
                    <a:pt x="146654" y="365501"/>
                  </a:lnTo>
                  <a:lnTo>
                    <a:pt x="146200" y="364366"/>
                  </a:lnTo>
                  <a:lnTo>
                    <a:pt x="145633" y="363458"/>
                  </a:lnTo>
                  <a:lnTo>
                    <a:pt x="145406" y="362663"/>
                  </a:lnTo>
                  <a:lnTo>
                    <a:pt x="145179" y="361074"/>
                  </a:lnTo>
                  <a:lnTo>
                    <a:pt x="142795" y="354150"/>
                  </a:lnTo>
                  <a:lnTo>
                    <a:pt x="142454" y="352220"/>
                  </a:lnTo>
                  <a:lnTo>
                    <a:pt x="142681" y="350858"/>
                  </a:lnTo>
                  <a:lnTo>
                    <a:pt x="143930" y="345978"/>
                  </a:lnTo>
                  <a:lnTo>
                    <a:pt x="143930" y="345183"/>
                  </a:lnTo>
                  <a:lnTo>
                    <a:pt x="143363" y="344729"/>
                  </a:lnTo>
                  <a:lnTo>
                    <a:pt x="143363" y="343934"/>
                  </a:lnTo>
                  <a:lnTo>
                    <a:pt x="143590" y="343253"/>
                  </a:lnTo>
                  <a:lnTo>
                    <a:pt x="144384" y="342799"/>
                  </a:lnTo>
                  <a:lnTo>
                    <a:pt x="145065" y="340869"/>
                  </a:lnTo>
                  <a:lnTo>
                    <a:pt x="145292" y="340075"/>
                  </a:lnTo>
                  <a:lnTo>
                    <a:pt x="146882" y="335308"/>
                  </a:lnTo>
                  <a:lnTo>
                    <a:pt x="147449" y="331902"/>
                  </a:lnTo>
                  <a:lnTo>
                    <a:pt x="148584" y="328611"/>
                  </a:lnTo>
                  <a:lnTo>
                    <a:pt x="148244" y="327362"/>
                  </a:lnTo>
                  <a:lnTo>
                    <a:pt x="147676" y="326454"/>
                  </a:lnTo>
                  <a:lnTo>
                    <a:pt x="147108" y="325659"/>
                  </a:lnTo>
                  <a:lnTo>
                    <a:pt x="145292" y="322708"/>
                  </a:lnTo>
                  <a:lnTo>
                    <a:pt x="145065" y="321459"/>
                  </a:lnTo>
                  <a:lnTo>
                    <a:pt x="146200" y="320892"/>
                  </a:lnTo>
                  <a:lnTo>
                    <a:pt x="147335" y="320551"/>
                  </a:lnTo>
                  <a:lnTo>
                    <a:pt x="147563" y="319757"/>
                  </a:lnTo>
                  <a:lnTo>
                    <a:pt x="147222" y="317373"/>
                  </a:lnTo>
                  <a:lnTo>
                    <a:pt x="147676" y="316352"/>
                  </a:lnTo>
                  <a:lnTo>
                    <a:pt x="148584" y="315898"/>
                  </a:lnTo>
                  <a:lnTo>
                    <a:pt x="149719" y="315557"/>
                  </a:lnTo>
                  <a:lnTo>
                    <a:pt x="150627" y="315103"/>
                  </a:lnTo>
                  <a:lnTo>
                    <a:pt x="151762" y="313968"/>
                  </a:lnTo>
                  <a:lnTo>
                    <a:pt x="153124" y="311017"/>
                  </a:lnTo>
                  <a:lnTo>
                    <a:pt x="153238" y="310563"/>
                  </a:lnTo>
                  <a:lnTo>
                    <a:pt x="153124" y="308860"/>
                  </a:lnTo>
                  <a:lnTo>
                    <a:pt x="152784" y="306022"/>
                  </a:lnTo>
                  <a:lnTo>
                    <a:pt x="153011" y="305001"/>
                  </a:lnTo>
                  <a:lnTo>
                    <a:pt x="154146" y="304660"/>
                  </a:lnTo>
                  <a:lnTo>
                    <a:pt x="154600" y="304092"/>
                  </a:lnTo>
                  <a:lnTo>
                    <a:pt x="155167" y="299779"/>
                  </a:lnTo>
                  <a:lnTo>
                    <a:pt x="155849" y="299098"/>
                  </a:lnTo>
                  <a:lnTo>
                    <a:pt x="156530" y="298757"/>
                  </a:lnTo>
                  <a:lnTo>
                    <a:pt x="156757" y="298644"/>
                  </a:lnTo>
                  <a:lnTo>
                    <a:pt x="157211" y="297850"/>
                  </a:lnTo>
                  <a:lnTo>
                    <a:pt x="156530" y="295920"/>
                  </a:lnTo>
                  <a:lnTo>
                    <a:pt x="157892" y="295239"/>
                  </a:lnTo>
                  <a:lnTo>
                    <a:pt x="158459" y="294217"/>
                  </a:lnTo>
                  <a:lnTo>
                    <a:pt x="158573" y="293082"/>
                  </a:lnTo>
                  <a:lnTo>
                    <a:pt x="158573" y="288769"/>
                  </a:lnTo>
                  <a:lnTo>
                    <a:pt x="158459" y="287634"/>
                  </a:lnTo>
                  <a:lnTo>
                    <a:pt x="158119" y="287520"/>
                  </a:lnTo>
                  <a:lnTo>
                    <a:pt x="157665" y="287634"/>
                  </a:lnTo>
                  <a:lnTo>
                    <a:pt x="157324" y="287293"/>
                  </a:lnTo>
                  <a:lnTo>
                    <a:pt x="156076" y="284796"/>
                  </a:lnTo>
                  <a:lnTo>
                    <a:pt x="155849" y="283661"/>
                  </a:lnTo>
                  <a:lnTo>
                    <a:pt x="156076" y="278439"/>
                  </a:lnTo>
                  <a:lnTo>
                    <a:pt x="156416" y="277418"/>
                  </a:lnTo>
                  <a:lnTo>
                    <a:pt x="157324" y="276850"/>
                  </a:lnTo>
                  <a:lnTo>
                    <a:pt x="156530" y="274580"/>
                  </a:lnTo>
                  <a:lnTo>
                    <a:pt x="156984" y="272537"/>
                  </a:lnTo>
                  <a:lnTo>
                    <a:pt x="158005" y="270834"/>
                  </a:lnTo>
                  <a:lnTo>
                    <a:pt x="158686" y="269359"/>
                  </a:lnTo>
                  <a:lnTo>
                    <a:pt x="158686" y="267429"/>
                  </a:lnTo>
                  <a:lnTo>
                    <a:pt x="158459" y="265953"/>
                  </a:lnTo>
                  <a:lnTo>
                    <a:pt x="158346" y="265386"/>
                  </a:lnTo>
                  <a:lnTo>
                    <a:pt x="157324" y="261526"/>
                  </a:lnTo>
                  <a:lnTo>
                    <a:pt x="151876" y="250629"/>
                  </a:lnTo>
                  <a:lnTo>
                    <a:pt x="151876" y="248019"/>
                  </a:lnTo>
                  <a:lnTo>
                    <a:pt x="147903" y="241322"/>
                  </a:lnTo>
                  <a:lnTo>
                    <a:pt x="146314" y="237349"/>
                  </a:lnTo>
                  <a:lnTo>
                    <a:pt x="146427" y="236214"/>
                  </a:lnTo>
                  <a:lnTo>
                    <a:pt x="146541" y="234511"/>
                  </a:lnTo>
                  <a:lnTo>
                    <a:pt x="146541" y="233489"/>
                  </a:lnTo>
                  <a:lnTo>
                    <a:pt x="145406" y="232127"/>
                  </a:lnTo>
                  <a:lnTo>
                    <a:pt x="145519" y="230425"/>
                  </a:lnTo>
                  <a:lnTo>
                    <a:pt x="145406" y="228835"/>
                  </a:lnTo>
                  <a:lnTo>
                    <a:pt x="143817" y="227701"/>
                  </a:lnTo>
                  <a:lnTo>
                    <a:pt x="144611" y="225544"/>
                  </a:lnTo>
                  <a:lnTo>
                    <a:pt x="144611" y="225203"/>
                  </a:lnTo>
                  <a:lnTo>
                    <a:pt x="144384" y="223047"/>
                  </a:lnTo>
                  <a:lnTo>
                    <a:pt x="142454" y="217939"/>
                  </a:lnTo>
                  <a:lnTo>
                    <a:pt x="141092" y="215555"/>
                  </a:lnTo>
                  <a:lnTo>
                    <a:pt x="138141" y="211696"/>
                  </a:lnTo>
                  <a:lnTo>
                    <a:pt x="138028" y="211582"/>
                  </a:lnTo>
                  <a:lnTo>
                    <a:pt x="137120" y="209199"/>
                  </a:lnTo>
                  <a:lnTo>
                    <a:pt x="135190" y="210106"/>
                  </a:lnTo>
                  <a:lnTo>
                    <a:pt x="133033" y="209085"/>
                  </a:lnTo>
                  <a:lnTo>
                    <a:pt x="130763" y="207609"/>
                  </a:lnTo>
                  <a:lnTo>
                    <a:pt x="128379" y="207155"/>
                  </a:lnTo>
                  <a:lnTo>
                    <a:pt x="128379" y="205112"/>
                  </a:lnTo>
                  <a:lnTo>
                    <a:pt x="127131" y="203977"/>
                  </a:lnTo>
                  <a:lnTo>
                    <a:pt x="124406" y="202161"/>
                  </a:lnTo>
                  <a:lnTo>
                    <a:pt x="121455" y="198869"/>
                  </a:lnTo>
                  <a:lnTo>
                    <a:pt x="120547" y="198188"/>
                  </a:lnTo>
                  <a:lnTo>
                    <a:pt x="119639" y="197848"/>
                  </a:lnTo>
                  <a:lnTo>
                    <a:pt x="119185" y="197393"/>
                  </a:lnTo>
                  <a:lnTo>
                    <a:pt x="119753" y="196372"/>
                  </a:lnTo>
                  <a:lnTo>
                    <a:pt x="119753" y="195350"/>
                  </a:lnTo>
                  <a:lnTo>
                    <a:pt x="115553" y="193080"/>
                  </a:lnTo>
                  <a:lnTo>
                    <a:pt x="114418" y="191491"/>
                  </a:lnTo>
                  <a:lnTo>
                    <a:pt x="115553" y="191151"/>
                  </a:lnTo>
                  <a:lnTo>
                    <a:pt x="115780" y="190583"/>
                  </a:lnTo>
                  <a:lnTo>
                    <a:pt x="115553" y="189675"/>
                  </a:lnTo>
                  <a:lnTo>
                    <a:pt x="115326" y="188540"/>
                  </a:lnTo>
                  <a:lnTo>
                    <a:pt x="115099" y="188426"/>
                  </a:lnTo>
                  <a:lnTo>
                    <a:pt x="113963" y="184567"/>
                  </a:lnTo>
                  <a:lnTo>
                    <a:pt x="111466" y="181389"/>
                  </a:lnTo>
                  <a:lnTo>
                    <a:pt x="110445" y="179572"/>
                  </a:lnTo>
                  <a:lnTo>
                    <a:pt x="110558" y="177756"/>
                  </a:lnTo>
                  <a:lnTo>
                    <a:pt x="108628" y="174351"/>
                  </a:lnTo>
                  <a:lnTo>
                    <a:pt x="107607" y="173216"/>
                  </a:lnTo>
                  <a:lnTo>
                    <a:pt x="105223" y="172648"/>
                  </a:lnTo>
                  <a:lnTo>
                    <a:pt x="104429" y="172194"/>
                  </a:lnTo>
                  <a:lnTo>
                    <a:pt x="103748" y="171627"/>
                  </a:lnTo>
                  <a:lnTo>
                    <a:pt x="102726" y="170946"/>
                  </a:lnTo>
                  <a:lnTo>
                    <a:pt x="100115" y="170378"/>
                  </a:lnTo>
                  <a:lnTo>
                    <a:pt x="99321" y="170038"/>
                  </a:lnTo>
                  <a:lnTo>
                    <a:pt x="98072" y="167881"/>
                  </a:lnTo>
                  <a:lnTo>
                    <a:pt x="95689" y="162319"/>
                  </a:lnTo>
                  <a:lnTo>
                    <a:pt x="94553" y="161411"/>
                  </a:lnTo>
                  <a:lnTo>
                    <a:pt x="94326" y="161184"/>
                  </a:lnTo>
                  <a:lnTo>
                    <a:pt x="92964" y="160276"/>
                  </a:lnTo>
                  <a:lnTo>
                    <a:pt x="93759" y="155849"/>
                  </a:lnTo>
                  <a:lnTo>
                    <a:pt x="92056" y="154373"/>
                  </a:lnTo>
                  <a:lnTo>
                    <a:pt x="92397" y="152671"/>
                  </a:lnTo>
                  <a:lnTo>
                    <a:pt x="92737" y="151195"/>
                  </a:lnTo>
                  <a:lnTo>
                    <a:pt x="93305" y="150060"/>
                  </a:lnTo>
                  <a:lnTo>
                    <a:pt x="94099" y="149379"/>
                  </a:lnTo>
                  <a:lnTo>
                    <a:pt x="93418" y="148017"/>
                  </a:lnTo>
                  <a:lnTo>
                    <a:pt x="92170" y="146882"/>
                  </a:lnTo>
                  <a:lnTo>
                    <a:pt x="90694" y="146087"/>
                  </a:lnTo>
                  <a:lnTo>
                    <a:pt x="89332" y="145519"/>
                  </a:lnTo>
                  <a:lnTo>
                    <a:pt x="89218" y="145633"/>
                  </a:lnTo>
                  <a:lnTo>
                    <a:pt x="86721" y="145519"/>
                  </a:lnTo>
                  <a:lnTo>
                    <a:pt x="86154" y="145293"/>
                  </a:lnTo>
                  <a:lnTo>
                    <a:pt x="85813" y="144952"/>
                  </a:lnTo>
                  <a:lnTo>
                    <a:pt x="85359" y="144612"/>
                  </a:lnTo>
                  <a:lnTo>
                    <a:pt x="84451" y="144498"/>
                  </a:lnTo>
                  <a:lnTo>
                    <a:pt x="83430" y="143590"/>
                  </a:lnTo>
                  <a:lnTo>
                    <a:pt x="82862" y="141547"/>
                  </a:lnTo>
                  <a:lnTo>
                    <a:pt x="82181" y="137687"/>
                  </a:lnTo>
                  <a:lnTo>
                    <a:pt x="81954" y="137574"/>
                  </a:lnTo>
                  <a:lnTo>
                    <a:pt x="80932" y="137460"/>
                  </a:lnTo>
                  <a:lnTo>
                    <a:pt x="80592" y="137233"/>
                  </a:lnTo>
                  <a:lnTo>
                    <a:pt x="80365" y="136552"/>
                  </a:lnTo>
                  <a:lnTo>
                    <a:pt x="80365" y="135304"/>
                  </a:lnTo>
                  <a:lnTo>
                    <a:pt x="80251" y="134736"/>
                  </a:lnTo>
                  <a:lnTo>
                    <a:pt x="79911" y="133828"/>
                  </a:lnTo>
                  <a:lnTo>
                    <a:pt x="79457" y="132012"/>
                  </a:lnTo>
                  <a:lnTo>
                    <a:pt x="79230" y="131217"/>
                  </a:lnTo>
                  <a:lnTo>
                    <a:pt x="79116" y="130763"/>
                  </a:lnTo>
                  <a:lnTo>
                    <a:pt x="76051" y="129628"/>
                  </a:lnTo>
                  <a:lnTo>
                    <a:pt x="73327" y="126904"/>
                  </a:lnTo>
                  <a:lnTo>
                    <a:pt x="66971" y="118504"/>
                  </a:lnTo>
                  <a:lnTo>
                    <a:pt x="64700" y="114758"/>
                  </a:lnTo>
                  <a:lnTo>
                    <a:pt x="63792" y="111580"/>
                  </a:lnTo>
                  <a:lnTo>
                    <a:pt x="66062" y="111126"/>
                  </a:lnTo>
                  <a:lnTo>
                    <a:pt x="66062" y="110218"/>
                  </a:lnTo>
                  <a:lnTo>
                    <a:pt x="65495" y="109197"/>
                  </a:lnTo>
                  <a:lnTo>
                    <a:pt x="65609" y="107607"/>
                  </a:lnTo>
                  <a:lnTo>
                    <a:pt x="65268" y="106472"/>
                  </a:lnTo>
                  <a:lnTo>
                    <a:pt x="65154" y="106245"/>
                  </a:lnTo>
                  <a:lnTo>
                    <a:pt x="64700" y="105791"/>
                  </a:lnTo>
                  <a:lnTo>
                    <a:pt x="62998" y="104543"/>
                  </a:lnTo>
                  <a:lnTo>
                    <a:pt x="62657" y="103862"/>
                  </a:lnTo>
                  <a:lnTo>
                    <a:pt x="62203" y="102613"/>
                  </a:lnTo>
                  <a:lnTo>
                    <a:pt x="61068" y="100456"/>
                  </a:lnTo>
                  <a:lnTo>
                    <a:pt x="59706" y="98413"/>
                  </a:lnTo>
                  <a:lnTo>
                    <a:pt x="58571" y="97505"/>
                  </a:lnTo>
                  <a:lnTo>
                    <a:pt x="61863" y="95462"/>
                  </a:lnTo>
                  <a:lnTo>
                    <a:pt x="61182" y="94213"/>
                  </a:lnTo>
                  <a:lnTo>
                    <a:pt x="60160" y="93645"/>
                  </a:lnTo>
                  <a:lnTo>
                    <a:pt x="59025" y="93305"/>
                  </a:lnTo>
                  <a:lnTo>
                    <a:pt x="58003" y="92511"/>
                  </a:lnTo>
                  <a:lnTo>
                    <a:pt x="58117" y="91602"/>
                  </a:lnTo>
                  <a:lnTo>
                    <a:pt x="58003" y="87176"/>
                  </a:lnTo>
                  <a:lnTo>
                    <a:pt x="58117" y="86495"/>
                  </a:lnTo>
                  <a:lnTo>
                    <a:pt x="56301" y="84451"/>
                  </a:lnTo>
                  <a:lnTo>
                    <a:pt x="54144" y="83203"/>
                  </a:lnTo>
                  <a:lnTo>
                    <a:pt x="53122" y="81841"/>
                  </a:lnTo>
                  <a:lnTo>
                    <a:pt x="54825" y="79457"/>
                  </a:lnTo>
                  <a:lnTo>
                    <a:pt x="54825" y="78889"/>
                  </a:lnTo>
                  <a:lnTo>
                    <a:pt x="54825" y="78549"/>
                  </a:lnTo>
                  <a:lnTo>
                    <a:pt x="54258" y="78208"/>
                  </a:lnTo>
                  <a:lnTo>
                    <a:pt x="52215" y="76619"/>
                  </a:lnTo>
                  <a:lnTo>
                    <a:pt x="53349" y="75597"/>
                  </a:lnTo>
                  <a:lnTo>
                    <a:pt x="54030" y="74349"/>
                  </a:lnTo>
                  <a:lnTo>
                    <a:pt x="53917" y="72987"/>
                  </a:lnTo>
                  <a:lnTo>
                    <a:pt x="52782" y="71738"/>
                  </a:lnTo>
                  <a:lnTo>
                    <a:pt x="51533" y="72533"/>
                  </a:lnTo>
                  <a:lnTo>
                    <a:pt x="50625" y="70603"/>
                  </a:lnTo>
                  <a:lnTo>
                    <a:pt x="49377" y="68787"/>
                  </a:lnTo>
                  <a:lnTo>
                    <a:pt x="46880" y="69922"/>
                  </a:lnTo>
                  <a:lnTo>
                    <a:pt x="46652" y="69468"/>
                  </a:lnTo>
                  <a:lnTo>
                    <a:pt x="46425" y="69014"/>
                  </a:lnTo>
                  <a:lnTo>
                    <a:pt x="46312" y="68446"/>
                  </a:lnTo>
                  <a:lnTo>
                    <a:pt x="46198" y="67879"/>
                  </a:lnTo>
                  <a:lnTo>
                    <a:pt x="48128" y="66971"/>
                  </a:lnTo>
                  <a:lnTo>
                    <a:pt x="48128" y="65949"/>
                  </a:lnTo>
                  <a:lnTo>
                    <a:pt x="45631" y="64474"/>
                  </a:lnTo>
                  <a:lnTo>
                    <a:pt x="43360" y="62430"/>
                  </a:lnTo>
                  <a:lnTo>
                    <a:pt x="41658" y="59593"/>
                  </a:lnTo>
                  <a:lnTo>
                    <a:pt x="40977" y="56074"/>
                  </a:lnTo>
                  <a:lnTo>
                    <a:pt x="41204" y="55279"/>
                  </a:lnTo>
                  <a:lnTo>
                    <a:pt x="42226" y="53917"/>
                  </a:lnTo>
                  <a:lnTo>
                    <a:pt x="42226" y="53236"/>
                  </a:lnTo>
                  <a:lnTo>
                    <a:pt x="42226" y="53123"/>
                  </a:lnTo>
                  <a:lnTo>
                    <a:pt x="41771" y="52442"/>
                  </a:lnTo>
                  <a:lnTo>
                    <a:pt x="40864" y="51761"/>
                  </a:lnTo>
                  <a:lnTo>
                    <a:pt x="40069" y="51420"/>
                  </a:lnTo>
                  <a:lnTo>
                    <a:pt x="38820" y="52442"/>
                  </a:lnTo>
                  <a:lnTo>
                    <a:pt x="37004" y="51874"/>
                  </a:lnTo>
                  <a:lnTo>
                    <a:pt x="34393" y="50285"/>
                  </a:lnTo>
                  <a:lnTo>
                    <a:pt x="34393" y="49377"/>
                  </a:lnTo>
                  <a:lnTo>
                    <a:pt x="36323" y="49263"/>
                  </a:lnTo>
                  <a:lnTo>
                    <a:pt x="37458" y="48128"/>
                  </a:lnTo>
                  <a:lnTo>
                    <a:pt x="37458" y="46880"/>
                  </a:lnTo>
                  <a:lnTo>
                    <a:pt x="34166" y="45631"/>
                  </a:lnTo>
                  <a:lnTo>
                    <a:pt x="33485" y="44042"/>
                  </a:lnTo>
                  <a:lnTo>
                    <a:pt x="33031" y="42339"/>
                  </a:lnTo>
                  <a:lnTo>
                    <a:pt x="31783" y="41318"/>
                  </a:lnTo>
                  <a:lnTo>
                    <a:pt x="30194" y="41658"/>
                  </a:lnTo>
                  <a:lnTo>
                    <a:pt x="29058" y="43247"/>
                  </a:lnTo>
                  <a:lnTo>
                    <a:pt x="28150" y="43701"/>
                  </a:lnTo>
                  <a:lnTo>
                    <a:pt x="27810" y="41204"/>
                  </a:lnTo>
                  <a:lnTo>
                    <a:pt x="27242" y="40069"/>
                  </a:lnTo>
                  <a:lnTo>
                    <a:pt x="23156" y="35869"/>
                  </a:lnTo>
                  <a:lnTo>
                    <a:pt x="22134" y="36550"/>
                  </a:lnTo>
                  <a:lnTo>
                    <a:pt x="19864" y="33712"/>
                  </a:lnTo>
                  <a:lnTo>
                    <a:pt x="18162" y="32918"/>
                  </a:lnTo>
                  <a:lnTo>
                    <a:pt x="14189" y="33712"/>
                  </a:lnTo>
                  <a:lnTo>
                    <a:pt x="12259" y="33259"/>
                  </a:lnTo>
                  <a:lnTo>
                    <a:pt x="11237" y="31102"/>
                  </a:lnTo>
                  <a:lnTo>
                    <a:pt x="10216" y="32691"/>
                  </a:lnTo>
                  <a:lnTo>
                    <a:pt x="9194" y="32464"/>
                  </a:lnTo>
                  <a:lnTo>
                    <a:pt x="6924" y="30534"/>
                  </a:lnTo>
                  <a:lnTo>
                    <a:pt x="4767" y="30648"/>
                  </a:lnTo>
                  <a:lnTo>
                    <a:pt x="0" y="33031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128">
              <a:extLst>
                <a:ext uri="{FF2B5EF4-FFF2-40B4-BE49-F238E27FC236}">
                  <a16:creationId xmlns:a16="http://schemas.microsoft.com/office/drawing/2014/main" id="{FD34168A-F1ED-4ED3-941D-FDA61C72C4BA}"/>
                </a:ext>
              </a:extLst>
            </p:cNvPr>
            <p:cNvSpPr/>
            <p:nvPr/>
          </p:nvSpPr>
          <p:spPr>
            <a:xfrm>
              <a:off x="6455813" y="6482098"/>
              <a:ext cx="1737" cy="3271"/>
            </a:xfrm>
            <a:custGeom>
              <a:avLst/>
              <a:gdLst>
                <a:gd name="connsiteX0" fmla="*/ 0 w 1929"/>
                <a:gd name="connsiteY0" fmla="*/ 0 h 3632"/>
                <a:gd name="connsiteX1" fmla="*/ 1930 w 1929"/>
                <a:gd name="connsiteY1" fmla="*/ 0 h 3632"/>
                <a:gd name="connsiteX2" fmla="*/ 1816 w 1929"/>
                <a:gd name="connsiteY2" fmla="*/ 1362 h 3632"/>
                <a:gd name="connsiteX3" fmla="*/ 1930 w 1929"/>
                <a:gd name="connsiteY3" fmla="*/ 2043 h 3632"/>
                <a:gd name="connsiteX4" fmla="*/ 1589 w 1929"/>
                <a:gd name="connsiteY4" fmla="*/ 3632 h 3632"/>
                <a:gd name="connsiteX5" fmla="*/ 795 w 1929"/>
                <a:gd name="connsiteY5" fmla="*/ 2611 h 3632"/>
                <a:gd name="connsiteX6" fmla="*/ 0 w 1929"/>
                <a:gd name="connsiteY6" fmla="*/ 0 h 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9" h="3632">
                  <a:moveTo>
                    <a:pt x="0" y="0"/>
                  </a:moveTo>
                  <a:lnTo>
                    <a:pt x="1930" y="0"/>
                  </a:lnTo>
                  <a:lnTo>
                    <a:pt x="1816" y="1362"/>
                  </a:lnTo>
                  <a:lnTo>
                    <a:pt x="1930" y="2043"/>
                  </a:lnTo>
                  <a:lnTo>
                    <a:pt x="1589" y="3632"/>
                  </a:lnTo>
                  <a:lnTo>
                    <a:pt x="795" y="26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129">
              <a:extLst>
                <a:ext uri="{FF2B5EF4-FFF2-40B4-BE49-F238E27FC236}">
                  <a16:creationId xmlns:a16="http://schemas.microsoft.com/office/drawing/2014/main" id="{0AFD0EEE-EE46-451C-A994-2E378130513D}"/>
                </a:ext>
              </a:extLst>
            </p:cNvPr>
            <p:cNvSpPr/>
            <p:nvPr/>
          </p:nvSpPr>
          <p:spPr>
            <a:xfrm>
              <a:off x="8012170" y="5836001"/>
              <a:ext cx="102" cy="102"/>
            </a:xfrm>
            <a:custGeom>
              <a:avLst/>
              <a:gdLst>
                <a:gd name="connsiteX0" fmla="*/ 0 w 113"/>
                <a:gd name="connsiteY0" fmla="*/ 114 h 113"/>
                <a:gd name="connsiteX1" fmla="*/ 0 w 113"/>
                <a:gd name="connsiteY1" fmla="*/ 114 h 113"/>
                <a:gd name="connsiteX2" fmla="*/ 0 w 113"/>
                <a:gd name="connsiteY2" fmla="*/ 114 h 113"/>
                <a:gd name="connsiteX3" fmla="*/ 0 w 113"/>
                <a:gd name="connsiteY3" fmla="*/ 0 h 113"/>
                <a:gd name="connsiteX4" fmla="*/ 114 w 113"/>
                <a:gd name="connsiteY4" fmla="*/ 0 h 113"/>
                <a:gd name="connsiteX5" fmla="*/ 0 w 113"/>
                <a:gd name="connsiteY5" fmla="*/ 114 h 113"/>
                <a:gd name="connsiteX6" fmla="*/ 0 w 113"/>
                <a:gd name="connsiteY6" fmla="*/ 114 h 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" h="113">
                  <a:moveTo>
                    <a:pt x="0" y="114"/>
                  </a:moveTo>
                  <a:lnTo>
                    <a:pt x="0" y="114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114" y="0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130">
              <a:extLst>
                <a:ext uri="{FF2B5EF4-FFF2-40B4-BE49-F238E27FC236}">
                  <a16:creationId xmlns:a16="http://schemas.microsoft.com/office/drawing/2014/main" id="{97C4FFEF-675A-4977-8069-3C29E661DEF5}"/>
                </a:ext>
              </a:extLst>
            </p:cNvPr>
            <p:cNvSpPr/>
            <p:nvPr/>
          </p:nvSpPr>
          <p:spPr>
            <a:xfrm>
              <a:off x="4779642" y="2008798"/>
              <a:ext cx="964442" cy="654786"/>
            </a:xfrm>
            <a:custGeom>
              <a:avLst/>
              <a:gdLst>
                <a:gd name="connsiteX0" fmla="*/ 968010 w 1070849"/>
                <a:gd name="connsiteY0" fmla="*/ 43588 h 727029"/>
                <a:gd name="connsiteX1" fmla="*/ 963470 w 1070849"/>
                <a:gd name="connsiteY1" fmla="*/ 48696 h 727029"/>
                <a:gd name="connsiteX2" fmla="*/ 946216 w 1070849"/>
                <a:gd name="connsiteY2" fmla="*/ 56641 h 727029"/>
                <a:gd name="connsiteX3" fmla="*/ 938498 w 1070849"/>
                <a:gd name="connsiteY3" fmla="*/ 62544 h 727029"/>
                <a:gd name="connsiteX4" fmla="*/ 929531 w 1070849"/>
                <a:gd name="connsiteY4" fmla="*/ 64814 h 727029"/>
                <a:gd name="connsiteX5" fmla="*/ 926466 w 1070849"/>
                <a:gd name="connsiteY5" fmla="*/ 67425 h 727029"/>
                <a:gd name="connsiteX6" fmla="*/ 924082 w 1070849"/>
                <a:gd name="connsiteY6" fmla="*/ 71625 h 727029"/>
                <a:gd name="connsiteX7" fmla="*/ 926466 w 1070849"/>
                <a:gd name="connsiteY7" fmla="*/ 72533 h 727029"/>
                <a:gd name="connsiteX8" fmla="*/ 927601 w 1070849"/>
                <a:gd name="connsiteY8" fmla="*/ 73781 h 727029"/>
                <a:gd name="connsiteX9" fmla="*/ 928055 w 1070849"/>
                <a:gd name="connsiteY9" fmla="*/ 75711 h 727029"/>
                <a:gd name="connsiteX10" fmla="*/ 928509 w 1070849"/>
                <a:gd name="connsiteY10" fmla="*/ 76165 h 727029"/>
                <a:gd name="connsiteX11" fmla="*/ 930666 w 1070849"/>
                <a:gd name="connsiteY11" fmla="*/ 80478 h 727029"/>
                <a:gd name="connsiteX12" fmla="*/ 931120 w 1070849"/>
                <a:gd name="connsiteY12" fmla="*/ 81500 h 727029"/>
                <a:gd name="connsiteX13" fmla="*/ 931801 w 1070849"/>
                <a:gd name="connsiteY13" fmla="*/ 82862 h 727029"/>
                <a:gd name="connsiteX14" fmla="*/ 931347 w 1070849"/>
                <a:gd name="connsiteY14" fmla="*/ 85700 h 727029"/>
                <a:gd name="connsiteX15" fmla="*/ 930098 w 1070849"/>
                <a:gd name="connsiteY15" fmla="*/ 89786 h 727029"/>
                <a:gd name="connsiteX16" fmla="*/ 929303 w 1070849"/>
                <a:gd name="connsiteY16" fmla="*/ 91602 h 727029"/>
                <a:gd name="connsiteX17" fmla="*/ 919996 w 1070849"/>
                <a:gd name="connsiteY17" fmla="*/ 100683 h 727029"/>
                <a:gd name="connsiteX18" fmla="*/ 918406 w 1070849"/>
                <a:gd name="connsiteY18" fmla="*/ 101478 h 727029"/>
                <a:gd name="connsiteX19" fmla="*/ 912390 w 1070849"/>
                <a:gd name="connsiteY19" fmla="*/ 101818 h 727029"/>
                <a:gd name="connsiteX20" fmla="*/ 909780 w 1070849"/>
                <a:gd name="connsiteY20" fmla="*/ 104088 h 727029"/>
                <a:gd name="connsiteX21" fmla="*/ 907964 w 1070849"/>
                <a:gd name="connsiteY21" fmla="*/ 109423 h 727029"/>
                <a:gd name="connsiteX22" fmla="*/ 910915 w 1070849"/>
                <a:gd name="connsiteY22" fmla="*/ 111807 h 727029"/>
                <a:gd name="connsiteX23" fmla="*/ 912390 w 1070849"/>
                <a:gd name="connsiteY23" fmla="*/ 112488 h 727029"/>
                <a:gd name="connsiteX24" fmla="*/ 918180 w 1070849"/>
                <a:gd name="connsiteY24" fmla="*/ 112829 h 727029"/>
                <a:gd name="connsiteX25" fmla="*/ 919428 w 1070849"/>
                <a:gd name="connsiteY25" fmla="*/ 114645 h 727029"/>
                <a:gd name="connsiteX26" fmla="*/ 919996 w 1070849"/>
                <a:gd name="connsiteY26" fmla="*/ 119185 h 727029"/>
                <a:gd name="connsiteX27" fmla="*/ 918974 w 1070849"/>
                <a:gd name="connsiteY27" fmla="*/ 119866 h 727029"/>
                <a:gd name="connsiteX28" fmla="*/ 917158 w 1070849"/>
                <a:gd name="connsiteY28" fmla="*/ 121682 h 727029"/>
                <a:gd name="connsiteX29" fmla="*/ 916023 w 1070849"/>
                <a:gd name="connsiteY29" fmla="*/ 122477 h 727029"/>
                <a:gd name="connsiteX30" fmla="*/ 918066 w 1070849"/>
                <a:gd name="connsiteY30" fmla="*/ 124066 h 727029"/>
                <a:gd name="connsiteX31" fmla="*/ 928963 w 1070849"/>
                <a:gd name="connsiteY31" fmla="*/ 124406 h 727029"/>
                <a:gd name="connsiteX32" fmla="*/ 935319 w 1070849"/>
                <a:gd name="connsiteY32" fmla="*/ 127358 h 727029"/>
                <a:gd name="connsiteX33" fmla="*/ 939746 w 1070849"/>
                <a:gd name="connsiteY33" fmla="*/ 127017 h 727029"/>
                <a:gd name="connsiteX34" fmla="*/ 947692 w 1070849"/>
                <a:gd name="connsiteY34" fmla="*/ 119639 h 727029"/>
                <a:gd name="connsiteX35" fmla="*/ 952686 w 1070849"/>
                <a:gd name="connsiteY35" fmla="*/ 119072 h 727029"/>
                <a:gd name="connsiteX36" fmla="*/ 954843 w 1070849"/>
                <a:gd name="connsiteY36" fmla="*/ 120207 h 727029"/>
                <a:gd name="connsiteX37" fmla="*/ 956773 w 1070849"/>
                <a:gd name="connsiteY37" fmla="*/ 122477 h 727029"/>
                <a:gd name="connsiteX38" fmla="*/ 958135 w 1070849"/>
                <a:gd name="connsiteY38" fmla="*/ 126109 h 727029"/>
                <a:gd name="connsiteX39" fmla="*/ 958702 w 1070849"/>
                <a:gd name="connsiteY39" fmla="*/ 131558 h 727029"/>
                <a:gd name="connsiteX40" fmla="*/ 959270 w 1070849"/>
                <a:gd name="connsiteY40" fmla="*/ 134395 h 727029"/>
                <a:gd name="connsiteX41" fmla="*/ 960632 w 1070849"/>
                <a:gd name="connsiteY41" fmla="*/ 135303 h 727029"/>
                <a:gd name="connsiteX42" fmla="*/ 961994 w 1070849"/>
                <a:gd name="connsiteY42" fmla="*/ 135644 h 727029"/>
                <a:gd name="connsiteX43" fmla="*/ 962675 w 1070849"/>
                <a:gd name="connsiteY43" fmla="*/ 136552 h 727029"/>
                <a:gd name="connsiteX44" fmla="*/ 962902 w 1070849"/>
                <a:gd name="connsiteY44" fmla="*/ 139276 h 727029"/>
                <a:gd name="connsiteX45" fmla="*/ 963810 w 1070849"/>
                <a:gd name="connsiteY45" fmla="*/ 144611 h 727029"/>
                <a:gd name="connsiteX46" fmla="*/ 963924 w 1070849"/>
                <a:gd name="connsiteY46" fmla="*/ 147222 h 727029"/>
                <a:gd name="connsiteX47" fmla="*/ 963583 w 1070849"/>
                <a:gd name="connsiteY47" fmla="*/ 148244 h 727029"/>
                <a:gd name="connsiteX48" fmla="*/ 962335 w 1070849"/>
                <a:gd name="connsiteY48" fmla="*/ 149492 h 727029"/>
                <a:gd name="connsiteX49" fmla="*/ 961881 w 1070849"/>
                <a:gd name="connsiteY49" fmla="*/ 150514 h 727029"/>
                <a:gd name="connsiteX50" fmla="*/ 961767 w 1070849"/>
                <a:gd name="connsiteY50" fmla="*/ 151649 h 727029"/>
                <a:gd name="connsiteX51" fmla="*/ 961881 w 1070849"/>
                <a:gd name="connsiteY51" fmla="*/ 154260 h 727029"/>
                <a:gd name="connsiteX52" fmla="*/ 961767 w 1070849"/>
                <a:gd name="connsiteY52" fmla="*/ 155281 h 727029"/>
                <a:gd name="connsiteX53" fmla="*/ 959497 w 1070849"/>
                <a:gd name="connsiteY53" fmla="*/ 161070 h 727029"/>
                <a:gd name="connsiteX54" fmla="*/ 959157 w 1070849"/>
                <a:gd name="connsiteY54" fmla="*/ 162659 h 727029"/>
                <a:gd name="connsiteX55" fmla="*/ 958021 w 1070849"/>
                <a:gd name="connsiteY55" fmla="*/ 163681 h 727029"/>
                <a:gd name="connsiteX56" fmla="*/ 951778 w 1070849"/>
                <a:gd name="connsiteY56" fmla="*/ 171627 h 727029"/>
                <a:gd name="connsiteX57" fmla="*/ 944627 w 1070849"/>
                <a:gd name="connsiteY57" fmla="*/ 176961 h 727029"/>
                <a:gd name="connsiteX58" fmla="*/ 942471 w 1070849"/>
                <a:gd name="connsiteY58" fmla="*/ 179799 h 727029"/>
                <a:gd name="connsiteX59" fmla="*/ 942698 w 1070849"/>
                <a:gd name="connsiteY59" fmla="*/ 183886 h 727029"/>
                <a:gd name="connsiteX60" fmla="*/ 940768 w 1070849"/>
                <a:gd name="connsiteY60" fmla="*/ 187291 h 727029"/>
                <a:gd name="connsiteX61" fmla="*/ 935887 w 1070849"/>
                <a:gd name="connsiteY61" fmla="*/ 192739 h 727029"/>
                <a:gd name="connsiteX62" fmla="*/ 938725 w 1070849"/>
                <a:gd name="connsiteY62" fmla="*/ 192512 h 727029"/>
                <a:gd name="connsiteX63" fmla="*/ 941335 w 1070849"/>
                <a:gd name="connsiteY63" fmla="*/ 190469 h 727029"/>
                <a:gd name="connsiteX64" fmla="*/ 945876 w 1070849"/>
                <a:gd name="connsiteY64" fmla="*/ 184567 h 727029"/>
                <a:gd name="connsiteX65" fmla="*/ 944400 w 1070849"/>
                <a:gd name="connsiteY65" fmla="*/ 189448 h 727029"/>
                <a:gd name="connsiteX66" fmla="*/ 941563 w 1070849"/>
                <a:gd name="connsiteY66" fmla="*/ 194783 h 727029"/>
                <a:gd name="connsiteX67" fmla="*/ 940427 w 1070849"/>
                <a:gd name="connsiteY67" fmla="*/ 198982 h 727029"/>
                <a:gd name="connsiteX68" fmla="*/ 943833 w 1070849"/>
                <a:gd name="connsiteY68" fmla="*/ 200685 h 727029"/>
                <a:gd name="connsiteX69" fmla="*/ 947351 w 1070849"/>
                <a:gd name="connsiteY69" fmla="*/ 199663 h 727029"/>
                <a:gd name="connsiteX70" fmla="*/ 954957 w 1070849"/>
                <a:gd name="connsiteY70" fmla="*/ 195237 h 727029"/>
                <a:gd name="connsiteX71" fmla="*/ 975842 w 1070849"/>
                <a:gd name="connsiteY71" fmla="*/ 189561 h 727029"/>
                <a:gd name="connsiteX72" fmla="*/ 983334 w 1070849"/>
                <a:gd name="connsiteY72" fmla="*/ 185361 h 727029"/>
                <a:gd name="connsiteX73" fmla="*/ 987307 w 1070849"/>
                <a:gd name="connsiteY73" fmla="*/ 184340 h 727029"/>
                <a:gd name="connsiteX74" fmla="*/ 990372 w 1070849"/>
                <a:gd name="connsiteY74" fmla="*/ 187745 h 727029"/>
                <a:gd name="connsiteX75" fmla="*/ 986172 w 1070849"/>
                <a:gd name="connsiteY75" fmla="*/ 197620 h 727029"/>
                <a:gd name="connsiteX76" fmla="*/ 983788 w 1070849"/>
                <a:gd name="connsiteY76" fmla="*/ 200004 h 727029"/>
                <a:gd name="connsiteX77" fmla="*/ 984015 w 1070849"/>
                <a:gd name="connsiteY77" fmla="*/ 202047 h 727029"/>
                <a:gd name="connsiteX78" fmla="*/ 984696 w 1070849"/>
                <a:gd name="connsiteY78" fmla="*/ 203977 h 727029"/>
                <a:gd name="connsiteX79" fmla="*/ 985150 w 1070849"/>
                <a:gd name="connsiteY79" fmla="*/ 204771 h 727029"/>
                <a:gd name="connsiteX80" fmla="*/ 985604 w 1070849"/>
                <a:gd name="connsiteY80" fmla="*/ 205339 h 727029"/>
                <a:gd name="connsiteX81" fmla="*/ 987761 w 1070849"/>
                <a:gd name="connsiteY81" fmla="*/ 207041 h 727029"/>
                <a:gd name="connsiteX82" fmla="*/ 993890 w 1070849"/>
                <a:gd name="connsiteY82" fmla="*/ 211241 h 727029"/>
                <a:gd name="connsiteX83" fmla="*/ 995707 w 1070849"/>
                <a:gd name="connsiteY83" fmla="*/ 213512 h 727029"/>
                <a:gd name="connsiteX84" fmla="*/ 990485 w 1070849"/>
                <a:gd name="connsiteY84" fmla="*/ 215101 h 727029"/>
                <a:gd name="connsiteX85" fmla="*/ 987647 w 1070849"/>
                <a:gd name="connsiteY85" fmla="*/ 217371 h 727029"/>
                <a:gd name="connsiteX86" fmla="*/ 985264 w 1070849"/>
                <a:gd name="connsiteY86" fmla="*/ 223387 h 727029"/>
                <a:gd name="connsiteX87" fmla="*/ 980269 w 1070849"/>
                <a:gd name="connsiteY87" fmla="*/ 229403 h 727029"/>
                <a:gd name="connsiteX88" fmla="*/ 978340 w 1070849"/>
                <a:gd name="connsiteY88" fmla="*/ 234397 h 727029"/>
                <a:gd name="connsiteX89" fmla="*/ 970961 w 1070849"/>
                <a:gd name="connsiteY89" fmla="*/ 243251 h 727029"/>
                <a:gd name="connsiteX90" fmla="*/ 969486 w 1070849"/>
                <a:gd name="connsiteY90" fmla="*/ 246202 h 727029"/>
                <a:gd name="connsiteX91" fmla="*/ 968351 w 1070849"/>
                <a:gd name="connsiteY91" fmla="*/ 249721 h 727029"/>
                <a:gd name="connsiteX92" fmla="*/ 967783 w 1070849"/>
                <a:gd name="connsiteY92" fmla="*/ 253581 h 727029"/>
                <a:gd name="connsiteX93" fmla="*/ 969032 w 1070849"/>
                <a:gd name="connsiteY93" fmla="*/ 251764 h 727029"/>
                <a:gd name="connsiteX94" fmla="*/ 971075 w 1070849"/>
                <a:gd name="connsiteY94" fmla="*/ 246656 h 727029"/>
                <a:gd name="connsiteX95" fmla="*/ 972097 w 1070849"/>
                <a:gd name="connsiteY95" fmla="*/ 245635 h 727029"/>
                <a:gd name="connsiteX96" fmla="*/ 973232 w 1070849"/>
                <a:gd name="connsiteY96" fmla="*/ 244954 h 727029"/>
                <a:gd name="connsiteX97" fmla="*/ 976524 w 1070849"/>
                <a:gd name="connsiteY97" fmla="*/ 241662 h 727029"/>
                <a:gd name="connsiteX98" fmla="*/ 977545 w 1070849"/>
                <a:gd name="connsiteY98" fmla="*/ 240073 h 727029"/>
                <a:gd name="connsiteX99" fmla="*/ 979361 w 1070849"/>
                <a:gd name="connsiteY99" fmla="*/ 236327 h 727029"/>
                <a:gd name="connsiteX100" fmla="*/ 991393 w 1070849"/>
                <a:gd name="connsiteY100" fmla="*/ 218166 h 727029"/>
                <a:gd name="connsiteX101" fmla="*/ 993550 w 1070849"/>
                <a:gd name="connsiteY101" fmla="*/ 216690 h 727029"/>
                <a:gd name="connsiteX102" fmla="*/ 996161 w 1070849"/>
                <a:gd name="connsiteY102" fmla="*/ 217371 h 727029"/>
                <a:gd name="connsiteX103" fmla="*/ 1003879 w 1070849"/>
                <a:gd name="connsiteY103" fmla="*/ 223160 h 727029"/>
                <a:gd name="connsiteX104" fmla="*/ 1002404 w 1070849"/>
                <a:gd name="connsiteY104" fmla="*/ 220890 h 727029"/>
                <a:gd name="connsiteX105" fmla="*/ 999679 w 1070849"/>
                <a:gd name="connsiteY105" fmla="*/ 217825 h 727029"/>
                <a:gd name="connsiteX106" fmla="*/ 998544 w 1070849"/>
                <a:gd name="connsiteY106" fmla="*/ 215214 h 727029"/>
                <a:gd name="connsiteX107" fmla="*/ 1019884 w 1070849"/>
                <a:gd name="connsiteY107" fmla="*/ 228041 h 727029"/>
                <a:gd name="connsiteX108" fmla="*/ 1022608 w 1070849"/>
                <a:gd name="connsiteY108" fmla="*/ 228495 h 727029"/>
                <a:gd name="connsiteX109" fmla="*/ 1033278 w 1070849"/>
                <a:gd name="connsiteY109" fmla="*/ 225771 h 727029"/>
                <a:gd name="connsiteX110" fmla="*/ 1035095 w 1070849"/>
                <a:gd name="connsiteY110" fmla="*/ 225998 h 727029"/>
                <a:gd name="connsiteX111" fmla="*/ 1036230 w 1070849"/>
                <a:gd name="connsiteY111" fmla="*/ 227133 h 727029"/>
                <a:gd name="connsiteX112" fmla="*/ 1036911 w 1070849"/>
                <a:gd name="connsiteY112" fmla="*/ 229970 h 727029"/>
                <a:gd name="connsiteX113" fmla="*/ 1037024 w 1070849"/>
                <a:gd name="connsiteY113" fmla="*/ 232354 h 727029"/>
                <a:gd name="connsiteX114" fmla="*/ 1036457 w 1070849"/>
                <a:gd name="connsiteY114" fmla="*/ 233943 h 727029"/>
                <a:gd name="connsiteX115" fmla="*/ 1035208 w 1070849"/>
                <a:gd name="connsiteY115" fmla="*/ 234397 h 727029"/>
                <a:gd name="connsiteX116" fmla="*/ 1035208 w 1070849"/>
                <a:gd name="connsiteY116" fmla="*/ 235873 h 727029"/>
                <a:gd name="connsiteX117" fmla="*/ 1038273 w 1070849"/>
                <a:gd name="connsiteY117" fmla="*/ 235759 h 727029"/>
                <a:gd name="connsiteX118" fmla="*/ 1039635 w 1070849"/>
                <a:gd name="connsiteY118" fmla="*/ 236214 h 727029"/>
                <a:gd name="connsiteX119" fmla="*/ 1040543 w 1070849"/>
                <a:gd name="connsiteY119" fmla="*/ 237576 h 727029"/>
                <a:gd name="connsiteX120" fmla="*/ 1040656 w 1070849"/>
                <a:gd name="connsiteY120" fmla="*/ 239165 h 727029"/>
                <a:gd name="connsiteX121" fmla="*/ 1040429 w 1070849"/>
                <a:gd name="connsiteY121" fmla="*/ 241321 h 727029"/>
                <a:gd name="connsiteX122" fmla="*/ 1039975 w 1070849"/>
                <a:gd name="connsiteY122" fmla="*/ 244046 h 727029"/>
                <a:gd name="connsiteX123" fmla="*/ 1040656 w 1070849"/>
                <a:gd name="connsiteY123" fmla="*/ 245748 h 727029"/>
                <a:gd name="connsiteX124" fmla="*/ 1041451 w 1070849"/>
                <a:gd name="connsiteY124" fmla="*/ 246997 h 727029"/>
                <a:gd name="connsiteX125" fmla="*/ 1043154 w 1070849"/>
                <a:gd name="connsiteY125" fmla="*/ 248586 h 727029"/>
                <a:gd name="connsiteX126" fmla="*/ 1047694 w 1070849"/>
                <a:gd name="connsiteY126" fmla="*/ 241889 h 727029"/>
                <a:gd name="connsiteX127" fmla="*/ 1050191 w 1070849"/>
                <a:gd name="connsiteY127" fmla="*/ 240073 h 727029"/>
                <a:gd name="connsiteX128" fmla="*/ 1053143 w 1070849"/>
                <a:gd name="connsiteY128" fmla="*/ 240754 h 727029"/>
                <a:gd name="connsiteX129" fmla="*/ 1053597 w 1070849"/>
                <a:gd name="connsiteY129" fmla="*/ 241776 h 727029"/>
                <a:gd name="connsiteX130" fmla="*/ 1053710 w 1070849"/>
                <a:gd name="connsiteY130" fmla="*/ 243251 h 727029"/>
                <a:gd name="connsiteX131" fmla="*/ 1053710 w 1070849"/>
                <a:gd name="connsiteY131" fmla="*/ 244613 h 727029"/>
                <a:gd name="connsiteX132" fmla="*/ 1053824 w 1070849"/>
                <a:gd name="connsiteY132" fmla="*/ 245408 h 727029"/>
                <a:gd name="connsiteX133" fmla="*/ 1054391 w 1070849"/>
                <a:gd name="connsiteY133" fmla="*/ 245635 h 727029"/>
                <a:gd name="connsiteX134" fmla="*/ 1055753 w 1070849"/>
                <a:gd name="connsiteY134" fmla="*/ 245181 h 727029"/>
                <a:gd name="connsiteX135" fmla="*/ 1056321 w 1070849"/>
                <a:gd name="connsiteY135" fmla="*/ 245408 h 727029"/>
                <a:gd name="connsiteX136" fmla="*/ 1059726 w 1070849"/>
                <a:gd name="connsiteY136" fmla="*/ 249267 h 727029"/>
                <a:gd name="connsiteX137" fmla="*/ 1060294 w 1070849"/>
                <a:gd name="connsiteY137" fmla="*/ 250402 h 727029"/>
                <a:gd name="connsiteX138" fmla="*/ 1060407 w 1070849"/>
                <a:gd name="connsiteY138" fmla="*/ 255510 h 727029"/>
                <a:gd name="connsiteX139" fmla="*/ 1059045 w 1070849"/>
                <a:gd name="connsiteY139" fmla="*/ 258802 h 727029"/>
                <a:gd name="connsiteX140" fmla="*/ 1057229 w 1070849"/>
                <a:gd name="connsiteY140" fmla="*/ 261072 h 727029"/>
                <a:gd name="connsiteX141" fmla="*/ 1056207 w 1070849"/>
                <a:gd name="connsiteY141" fmla="*/ 263229 h 727029"/>
                <a:gd name="connsiteX142" fmla="*/ 1056434 w 1070849"/>
                <a:gd name="connsiteY142" fmla="*/ 264591 h 727029"/>
                <a:gd name="connsiteX143" fmla="*/ 1057569 w 1070849"/>
                <a:gd name="connsiteY143" fmla="*/ 269018 h 727029"/>
                <a:gd name="connsiteX144" fmla="*/ 1057569 w 1070849"/>
                <a:gd name="connsiteY144" fmla="*/ 271061 h 727029"/>
                <a:gd name="connsiteX145" fmla="*/ 1056888 w 1070849"/>
                <a:gd name="connsiteY145" fmla="*/ 271969 h 727029"/>
                <a:gd name="connsiteX146" fmla="*/ 1053597 w 1070849"/>
                <a:gd name="connsiteY146" fmla="*/ 274353 h 727029"/>
                <a:gd name="connsiteX147" fmla="*/ 1054618 w 1070849"/>
                <a:gd name="connsiteY147" fmla="*/ 275828 h 727029"/>
                <a:gd name="connsiteX148" fmla="*/ 1054618 w 1070849"/>
                <a:gd name="connsiteY148" fmla="*/ 277644 h 727029"/>
                <a:gd name="connsiteX149" fmla="*/ 1054278 w 1070849"/>
                <a:gd name="connsiteY149" fmla="*/ 279801 h 727029"/>
                <a:gd name="connsiteX150" fmla="*/ 1054278 w 1070849"/>
                <a:gd name="connsiteY150" fmla="*/ 282412 h 727029"/>
                <a:gd name="connsiteX151" fmla="*/ 1050986 w 1070849"/>
                <a:gd name="connsiteY151" fmla="*/ 284796 h 727029"/>
                <a:gd name="connsiteX152" fmla="*/ 1042132 w 1070849"/>
                <a:gd name="connsiteY152" fmla="*/ 283434 h 727029"/>
                <a:gd name="connsiteX153" fmla="*/ 1038273 w 1070849"/>
                <a:gd name="connsiteY153" fmla="*/ 285590 h 727029"/>
                <a:gd name="connsiteX154" fmla="*/ 1040656 w 1070849"/>
                <a:gd name="connsiteY154" fmla="*/ 287633 h 727029"/>
                <a:gd name="connsiteX155" fmla="*/ 1048262 w 1070849"/>
                <a:gd name="connsiteY155" fmla="*/ 290358 h 727029"/>
                <a:gd name="connsiteX156" fmla="*/ 1048602 w 1070849"/>
                <a:gd name="connsiteY156" fmla="*/ 294217 h 727029"/>
                <a:gd name="connsiteX157" fmla="*/ 1046332 w 1070849"/>
                <a:gd name="connsiteY157" fmla="*/ 296828 h 727029"/>
                <a:gd name="connsiteX158" fmla="*/ 1043267 w 1070849"/>
                <a:gd name="connsiteY158" fmla="*/ 298190 h 727029"/>
                <a:gd name="connsiteX159" fmla="*/ 1038386 w 1070849"/>
                <a:gd name="connsiteY159" fmla="*/ 298190 h 727029"/>
                <a:gd name="connsiteX160" fmla="*/ 1036343 w 1070849"/>
                <a:gd name="connsiteY160" fmla="*/ 298871 h 727029"/>
                <a:gd name="connsiteX161" fmla="*/ 1032257 w 1070849"/>
                <a:gd name="connsiteY161" fmla="*/ 301482 h 727029"/>
                <a:gd name="connsiteX162" fmla="*/ 1024198 w 1070849"/>
                <a:gd name="connsiteY162" fmla="*/ 302957 h 727029"/>
                <a:gd name="connsiteX163" fmla="*/ 1021700 w 1070849"/>
                <a:gd name="connsiteY163" fmla="*/ 304546 h 727029"/>
                <a:gd name="connsiteX164" fmla="*/ 1023176 w 1070849"/>
                <a:gd name="connsiteY164" fmla="*/ 306703 h 727029"/>
                <a:gd name="connsiteX165" fmla="*/ 1038613 w 1070849"/>
                <a:gd name="connsiteY165" fmla="*/ 300914 h 727029"/>
                <a:gd name="connsiteX166" fmla="*/ 1043267 w 1070849"/>
                <a:gd name="connsiteY166" fmla="*/ 301368 h 727029"/>
                <a:gd name="connsiteX167" fmla="*/ 1052688 w 1070849"/>
                <a:gd name="connsiteY167" fmla="*/ 298871 h 727029"/>
                <a:gd name="connsiteX168" fmla="*/ 1055640 w 1070849"/>
                <a:gd name="connsiteY168" fmla="*/ 299779 h 727029"/>
                <a:gd name="connsiteX169" fmla="*/ 1060407 w 1070849"/>
                <a:gd name="connsiteY169" fmla="*/ 302957 h 727029"/>
                <a:gd name="connsiteX170" fmla="*/ 1062904 w 1070849"/>
                <a:gd name="connsiteY170" fmla="*/ 305681 h 727029"/>
                <a:gd name="connsiteX171" fmla="*/ 1063813 w 1070849"/>
                <a:gd name="connsiteY171" fmla="*/ 308065 h 727029"/>
                <a:gd name="connsiteX172" fmla="*/ 1064266 w 1070849"/>
                <a:gd name="connsiteY172" fmla="*/ 309314 h 727029"/>
                <a:gd name="connsiteX173" fmla="*/ 1061996 w 1070849"/>
                <a:gd name="connsiteY173" fmla="*/ 311130 h 727029"/>
                <a:gd name="connsiteX174" fmla="*/ 1058023 w 1070849"/>
                <a:gd name="connsiteY174" fmla="*/ 317373 h 727029"/>
                <a:gd name="connsiteX175" fmla="*/ 1055867 w 1070849"/>
                <a:gd name="connsiteY175" fmla="*/ 318735 h 727029"/>
                <a:gd name="connsiteX176" fmla="*/ 1043608 w 1070849"/>
                <a:gd name="connsiteY176" fmla="*/ 321913 h 727029"/>
                <a:gd name="connsiteX177" fmla="*/ 1030668 w 1070849"/>
                <a:gd name="connsiteY177" fmla="*/ 321913 h 727029"/>
                <a:gd name="connsiteX178" fmla="*/ 1024992 w 1070849"/>
                <a:gd name="connsiteY178" fmla="*/ 323389 h 727029"/>
                <a:gd name="connsiteX179" fmla="*/ 1018976 w 1070849"/>
                <a:gd name="connsiteY179" fmla="*/ 323389 h 727029"/>
                <a:gd name="connsiteX180" fmla="*/ 1021927 w 1070849"/>
                <a:gd name="connsiteY180" fmla="*/ 325773 h 727029"/>
                <a:gd name="connsiteX181" fmla="*/ 1033165 w 1070849"/>
                <a:gd name="connsiteY181" fmla="*/ 323389 h 727029"/>
                <a:gd name="connsiteX182" fmla="*/ 1048148 w 1070849"/>
                <a:gd name="connsiteY182" fmla="*/ 325092 h 727029"/>
                <a:gd name="connsiteX183" fmla="*/ 1054845 w 1070849"/>
                <a:gd name="connsiteY183" fmla="*/ 323389 h 727029"/>
                <a:gd name="connsiteX184" fmla="*/ 1058478 w 1070849"/>
                <a:gd name="connsiteY184" fmla="*/ 323389 h 727029"/>
                <a:gd name="connsiteX185" fmla="*/ 1059499 w 1070849"/>
                <a:gd name="connsiteY185" fmla="*/ 324184 h 727029"/>
                <a:gd name="connsiteX186" fmla="*/ 1059045 w 1070849"/>
                <a:gd name="connsiteY186" fmla="*/ 325886 h 727029"/>
                <a:gd name="connsiteX187" fmla="*/ 1057569 w 1070849"/>
                <a:gd name="connsiteY187" fmla="*/ 328383 h 727029"/>
                <a:gd name="connsiteX188" fmla="*/ 1057342 w 1070849"/>
                <a:gd name="connsiteY188" fmla="*/ 329859 h 727029"/>
                <a:gd name="connsiteX189" fmla="*/ 1057456 w 1070849"/>
                <a:gd name="connsiteY189" fmla="*/ 330881 h 727029"/>
                <a:gd name="connsiteX190" fmla="*/ 1057456 w 1070849"/>
                <a:gd name="connsiteY190" fmla="*/ 331789 h 727029"/>
                <a:gd name="connsiteX191" fmla="*/ 1057002 w 1070849"/>
                <a:gd name="connsiteY191" fmla="*/ 332810 h 727029"/>
                <a:gd name="connsiteX192" fmla="*/ 1053370 w 1070849"/>
                <a:gd name="connsiteY192" fmla="*/ 334513 h 727029"/>
                <a:gd name="connsiteX193" fmla="*/ 1050078 w 1070849"/>
                <a:gd name="connsiteY193" fmla="*/ 334853 h 727029"/>
                <a:gd name="connsiteX194" fmla="*/ 1047013 w 1070849"/>
                <a:gd name="connsiteY194" fmla="*/ 336102 h 727029"/>
                <a:gd name="connsiteX195" fmla="*/ 1047013 w 1070849"/>
                <a:gd name="connsiteY195" fmla="*/ 337805 h 727029"/>
                <a:gd name="connsiteX196" fmla="*/ 1054505 w 1070849"/>
                <a:gd name="connsiteY196" fmla="*/ 336216 h 727029"/>
                <a:gd name="connsiteX197" fmla="*/ 1056207 w 1070849"/>
                <a:gd name="connsiteY197" fmla="*/ 337805 h 727029"/>
                <a:gd name="connsiteX198" fmla="*/ 1056207 w 1070849"/>
                <a:gd name="connsiteY198" fmla="*/ 339167 h 727029"/>
                <a:gd name="connsiteX199" fmla="*/ 1055299 w 1070849"/>
                <a:gd name="connsiteY199" fmla="*/ 339394 h 727029"/>
                <a:gd name="connsiteX200" fmla="*/ 1054391 w 1070849"/>
                <a:gd name="connsiteY200" fmla="*/ 340075 h 727029"/>
                <a:gd name="connsiteX201" fmla="*/ 1053597 w 1070849"/>
                <a:gd name="connsiteY201" fmla="*/ 341097 h 727029"/>
                <a:gd name="connsiteX202" fmla="*/ 1052915 w 1070849"/>
                <a:gd name="connsiteY202" fmla="*/ 342459 h 727029"/>
                <a:gd name="connsiteX203" fmla="*/ 1055980 w 1070849"/>
                <a:gd name="connsiteY203" fmla="*/ 342459 h 727029"/>
                <a:gd name="connsiteX204" fmla="*/ 1056888 w 1070849"/>
                <a:gd name="connsiteY204" fmla="*/ 342913 h 727029"/>
                <a:gd name="connsiteX205" fmla="*/ 1057683 w 1070849"/>
                <a:gd name="connsiteY205" fmla="*/ 343934 h 727029"/>
                <a:gd name="connsiteX206" fmla="*/ 1058250 w 1070849"/>
                <a:gd name="connsiteY206" fmla="*/ 344956 h 727029"/>
                <a:gd name="connsiteX207" fmla="*/ 1058704 w 1070849"/>
                <a:gd name="connsiteY207" fmla="*/ 345410 h 727029"/>
                <a:gd name="connsiteX208" fmla="*/ 1059726 w 1070849"/>
                <a:gd name="connsiteY208" fmla="*/ 344729 h 727029"/>
                <a:gd name="connsiteX209" fmla="*/ 1061315 w 1070849"/>
                <a:gd name="connsiteY209" fmla="*/ 341550 h 727029"/>
                <a:gd name="connsiteX210" fmla="*/ 1062110 w 1070849"/>
                <a:gd name="connsiteY210" fmla="*/ 340869 h 727029"/>
                <a:gd name="connsiteX211" fmla="*/ 1062337 w 1070849"/>
                <a:gd name="connsiteY211" fmla="*/ 339961 h 727029"/>
                <a:gd name="connsiteX212" fmla="*/ 1065175 w 1070849"/>
                <a:gd name="connsiteY212" fmla="*/ 334399 h 727029"/>
                <a:gd name="connsiteX213" fmla="*/ 1069147 w 1070849"/>
                <a:gd name="connsiteY213" fmla="*/ 329746 h 727029"/>
                <a:gd name="connsiteX214" fmla="*/ 1069374 w 1070849"/>
                <a:gd name="connsiteY214" fmla="*/ 333151 h 727029"/>
                <a:gd name="connsiteX215" fmla="*/ 1069374 w 1070849"/>
                <a:gd name="connsiteY215" fmla="*/ 338032 h 727029"/>
                <a:gd name="connsiteX216" fmla="*/ 1069034 w 1070849"/>
                <a:gd name="connsiteY216" fmla="*/ 342686 h 727029"/>
                <a:gd name="connsiteX217" fmla="*/ 1068466 w 1070849"/>
                <a:gd name="connsiteY217" fmla="*/ 345410 h 727029"/>
                <a:gd name="connsiteX218" fmla="*/ 1068466 w 1070849"/>
                <a:gd name="connsiteY218" fmla="*/ 347113 h 727029"/>
                <a:gd name="connsiteX219" fmla="*/ 1070282 w 1070849"/>
                <a:gd name="connsiteY219" fmla="*/ 348475 h 727029"/>
                <a:gd name="connsiteX220" fmla="*/ 1070850 w 1070849"/>
                <a:gd name="connsiteY220" fmla="*/ 350631 h 727029"/>
                <a:gd name="connsiteX221" fmla="*/ 1070169 w 1070849"/>
                <a:gd name="connsiteY221" fmla="*/ 353469 h 727029"/>
                <a:gd name="connsiteX222" fmla="*/ 1068466 w 1070849"/>
                <a:gd name="connsiteY222" fmla="*/ 356647 h 727029"/>
                <a:gd name="connsiteX223" fmla="*/ 1066537 w 1070849"/>
                <a:gd name="connsiteY223" fmla="*/ 358463 h 727029"/>
                <a:gd name="connsiteX224" fmla="*/ 1062450 w 1070849"/>
                <a:gd name="connsiteY224" fmla="*/ 359712 h 727029"/>
                <a:gd name="connsiteX225" fmla="*/ 1060521 w 1070849"/>
                <a:gd name="connsiteY225" fmla="*/ 361415 h 727029"/>
                <a:gd name="connsiteX226" fmla="*/ 1062223 w 1070849"/>
                <a:gd name="connsiteY226" fmla="*/ 364593 h 727029"/>
                <a:gd name="connsiteX227" fmla="*/ 1063131 w 1070849"/>
                <a:gd name="connsiteY227" fmla="*/ 366750 h 727029"/>
                <a:gd name="connsiteX228" fmla="*/ 1062904 w 1070849"/>
                <a:gd name="connsiteY228" fmla="*/ 367771 h 727029"/>
                <a:gd name="connsiteX229" fmla="*/ 1061429 w 1070849"/>
                <a:gd name="connsiteY229" fmla="*/ 368566 h 727029"/>
                <a:gd name="connsiteX230" fmla="*/ 1058364 w 1070849"/>
                <a:gd name="connsiteY230" fmla="*/ 371858 h 727029"/>
                <a:gd name="connsiteX231" fmla="*/ 1056888 w 1070849"/>
                <a:gd name="connsiteY231" fmla="*/ 372652 h 727029"/>
                <a:gd name="connsiteX232" fmla="*/ 1049851 w 1070849"/>
                <a:gd name="connsiteY232" fmla="*/ 370949 h 727029"/>
                <a:gd name="connsiteX233" fmla="*/ 1043835 w 1070849"/>
                <a:gd name="connsiteY233" fmla="*/ 372085 h 727029"/>
                <a:gd name="connsiteX234" fmla="*/ 1041905 w 1070849"/>
                <a:gd name="connsiteY234" fmla="*/ 370949 h 727029"/>
                <a:gd name="connsiteX235" fmla="*/ 1040997 w 1070849"/>
                <a:gd name="connsiteY235" fmla="*/ 368793 h 727029"/>
                <a:gd name="connsiteX236" fmla="*/ 1040202 w 1070849"/>
                <a:gd name="connsiteY236" fmla="*/ 365614 h 727029"/>
                <a:gd name="connsiteX237" fmla="*/ 1039181 w 1070849"/>
                <a:gd name="connsiteY237" fmla="*/ 362777 h 727029"/>
                <a:gd name="connsiteX238" fmla="*/ 1037705 w 1070849"/>
                <a:gd name="connsiteY238" fmla="*/ 361528 h 727029"/>
                <a:gd name="connsiteX239" fmla="*/ 1036116 w 1070849"/>
                <a:gd name="connsiteY239" fmla="*/ 360961 h 727029"/>
                <a:gd name="connsiteX240" fmla="*/ 1032938 w 1070849"/>
                <a:gd name="connsiteY240" fmla="*/ 358690 h 727029"/>
                <a:gd name="connsiteX241" fmla="*/ 1027830 w 1070849"/>
                <a:gd name="connsiteY241" fmla="*/ 356988 h 727029"/>
                <a:gd name="connsiteX242" fmla="*/ 1022495 w 1070849"/>
                <a:gd name="connsiteY242" fmla="*/ 351653 h 727029"/>
                <a:gd name="connsiteX243" fmla="*/ 1019544 w 1070849"/>
                <a:gd name="connsiteY243" fmla="*/ 350404 h 727029"/>
                <a:gd name="connsiteX244" fmla="*/ 1020111 w 1070849"/>
                <a:gd name="connsiteY244" fmla="*/ 352901 h 727029"/>
                <a:gd name="connsiteX245" fmla="*/ 1021133 w 1070849"/>
                <a:gd name="connsiteY245" fmla="*/ 354718 h 727029"/>
                <a:gd name="connsiteX246" fmla="*/ 1022268 w 1070849"/>
                <a:gd name="connsiteY246" fmla="*/ 355966 h 727029"/>
                <a:gd name="connsiteX247" fmla="*/ 1023403 w 1070849"/>
                <a:gd name="connsiteY247" fmla="*/ 356647 h 727029"/>
                <a:gd name="connsiteX248" fmla="*/ 1019884 w 1070849"/>
                <a:gd name="connsiteY248" fmla="*/ 360620 h 727029"/>
                <a:gd name="connsiteX249" fmla="*/ 1000134 w 1070849"/>
                <a:gd name="connsiteY249" fmla="*/ 361415 h 727029"/>
                <a:gd name="connsiteX250" fmla="*/ 1000134 w 1070849"/>
                <a:gd name="connsiteY250" fmla="*/ 363117 h 727029"/>
                <a:gd name="connsiteX251" fmla="*/ 1030781 w 1070849"/>
                <a:gd name="connsiteY251" fmla="*/ 366069 h 727029"/>
                <a:gd name="connsiteX252" fmla="*/ 1031803 w 1070849"/>
                <a:gd name="connsiteY252" fmla="*/ 366977 h 727029"/>
                <a:gd name="connsiteX253" fmla="*/ 1033165 w 1070849"/>
                <a:gd name="connsiteY253" fmla="*/ 368679 h 727029"/>
                <a:gd name="connsiteX254" fmla="*/ 1034300 w 1070849"/>
                <a:gd name="connsiteY254" fmla="*/ 370949 h 727029"/>
                <a:gd name="connsiteX255" fmla="*/ 1034867 w 1070849"/>
                <a:gd name="connsiteY255" fmla="*/ 373220 h 727029"/>
                <a:gd name="connsiteX256" fmla="*/ 1035662 w 1070849"/>
                <a:gd name="connsiteY256" fmla="*/ 374468 h 727029"/>
                <a:gd name="connsiteX257" fmla="*/ 1040202 w 1070849"/>
                <a:gd name="connsiteY257" fmla="*/ 378668 h 727029"/>
                <a:gd name="connsiteX258" fmla="*/ 1050191 w 1070849"/>
                <a:gd name="connsiteY258" fmla="*/ 383322 h 727029"/>
                <a:gd name="connsiteX259" fmla="*/ 1052121 w 1070849"/>
                <a:gd name="connsiteY259" fmla="*/ 386614 h 727029"/>
                <a:gd name="connsiteX260" fmla="*/ 1048035 w 1070849"/>
                <a:gd name="connsiteY260" fmla="*/ 389792 h 727029"/>
                <a:gd name="connsiteX261" fmla="*/ 1043267 w 1070849"/>
                <a:gd name="connsiteY261" fmla="*/ 389111 h 727029"/>
                <a:gd name="connsiteX262" fmla="*/ 1034754 w 1070849"/>
                <a:gd name="connsiteY262" fmla="*/ 384911 h 727029"/>
                <a:gd name="connsiteX263" fmla="*/ 1025106 w 1070849"/>
                <a:gd name="connsiteY263" fmla="*/ 386614 h 727029"/>
                <a:gd name="connsiteX264" fmla="*/ 1019203 w 1070849"/>
                <a:gd name="connsiteY264" fmla="*/ 384003 h 727029"/>
                <a:gd name="connsiteX265" fmla="*/ 1017501 w 1070849"/>
                <a:gd name="connsiteY265" fmla="*/ 384911 h 727029"/>
                <a:gd name="connsiteX266" fmla="*/ 1023289 w 1070849"/>
                <a:gd name="connsiteY266" fmla="*/ 388997 h 727029"/>
                <a:gd name="connsiteX267" fmla="*/ 1037138 w 1070849"/>
                <a:gd name="connsiteY267" fmla="*/ 392289 h 727029"/>
                <a:gd name="connsiteX268" fmla="*/ 1043381 w 1070849"/>
                <a:gd name="connsiteY268" fmla="*/ 397511 h 727029"/>
                <a:gd name="connsiteX269" fmla="*/ 1044175 w 1070849"/>
                <a:gd name="connsiteY269" fmla="*/ 398873 h 727029"/>
                <a:gd name="connsiteX270" fmla="*/ 1045083 w 1070849"/>
                <a:gd name="connsiteY270" fmla="*/ 400916 h 727029"/>
                <a:gd name="connsiteX271" fmla="*/ 1045424 w 1070849"/>
                <a:gd name="connsiteY271" fmla="*/ 402846 h 727029"/>
                <a:gd name="connsiteX272" fmla="*/ 1044402 w 1070849"/>
                <a:gd name="connsiteY272" fmla="*/ 403754 h 727029"/>
                <a:gd name="connsiteX273" fmla="*/ 1042813 w 1070849"/>
                <a:gd name="connsiteY273" fmla="*/ 404435 h 727029"/>
                <a:gd name="connsiteX274" fmla="*/ 1040429 w 1070849"/>
                <a:gd name="connsiteY274" fmla="*/ 407613 h 727029"/>
                <a:gd name="connsiteX275" fmla="*/ 1039181 w 1070849"/>
                <a:gd name="connsiteY275" fmla="*/ 408294 h 727029"/>
                <a:gd name="connsiteX276" fmla="*/ 1029078 w 1070849"/>
                <a:gd name="connsiteY276" fmla="*/ 404321 h 727029"/>
                <a:gd name="connsiteX277" fmla="*/ 1026241 w 1070849"/>
                <a:gd name="connsiteY277" fmla="*/ 406932 h 727029"/>
                <a:gd name="connsiteX278" fmla="*/ 1036797 w 1070849"/>
                <a:gd name="connsiteY278" fmla="*/ 411245 h 727029"/>
                <a:gd name="connsiteX279" fmla="*/ 1038613 w 1070849"/>
                <a:gd name="connsiteY279" fmla="*/ 412948 h 727029"/>
                <a:gd name="connsiteX280" fmla="*/ 1038727 w 1070849"/>
                <a:gd name="connsiteY280" fmla="*/ 415445 h 727029"/>
                <a:gd name="connsiteX281" fmla="*/ 1036002 w 1070849"/>
                <a:gd name="connsiteY281" fmla="*/ 416353 h 727029"/>
                <a:gd name="connsiteX282" fmla="*/ 1024879 w 1070849"/>
                <a:gd name="connsiteY282" fmla="*/ 415899 h 727029"/>
                <a:gd name="connsiteX283" fmla="*/ 1021814 w 1070849"/>
                <a:gd name="connsiteY283" fmla="*/ 414651 h 727029"/>
                <a:gd name="connsiteX284" fmla="*/ 1021246 w 1070849"/>
                <a:gd name="connsiteY284" fmla="*/ 415786 h 727029"/>
                <a:gd name="connsiteX285" fmla="*/ 1020452 w 1070849"/>
                <a:gd name="connsiteY285" fmla="*/ 416580 h 727029"/>
                <a:gd name="connsiteX286" fmla="*/ 1018522 w 1070849"/>
                <a:gd name="connsiteY286" fmla="*/ 417829 h 727029"/>
                <a:gd name="connsiteX287" fmla="*/ 1018522 w 1070849"/>
                <a:gd name="connsiteY287" fmla="*/ 419532 h 727029"/>
                <a:gd name="connsiteX288" fmla="*/ 1021473 w 1070849"/>
                <a:gd name="connsiteY288" fmla="*/ 423277 h 727029"/>
                <a:gd name="connsiteX289" fmla="*/ 1023062 w 1070849"/>
                <a:gd name="connsiteY289" fmla="*/ 425775 h 727029"/>
                <a:gd name="connsiteX290" fmla="*/ 1024538 w 1070849"/>
                <a:gd name="connsiteY290" fmla="*/ 428839 h 727029"/>
                <a:gd name="connsiteX291" fmla="*/ 1022949 w 1070849"/>
                <a:gd name="connsiteY291" fmla="*/ 429407 h 727029"/>
                <a:gd name="connsiteX292" fmla="*/ 1018522 w 1070849"/>
                <a:gd name="connsiteY292" fmla="*/ 433493 h 727029"/>
                <a:gd name="connsiteX293" fmla="*/ 996955 w 1070849"/>
                <a:gd name="connsiteY293" fmla="*/ 438147 h 727029"/>
                <a:gd name="connsiteX294" fmla="*/ 993436 w 1070849"/>
                <a:gd name="connsiteY294" fmla="*/ 437012 h 727029"/>
                <a:gd name="connsiteX295" fmla="*/ 991507 w 1070849"/>
                <a:gd name="connsiteY295" fmla="*/ 435764 h 727029"/>
                <a:gd name="connsiteX296" fmla="*/ 990258 w 1070849"/>
                <a:gd name="connsiteY296" fmla="*/ 434288 h 727029"/>
                <a:gd name="connsiteX297" fmla="*/ 987534 w 1070849"/>
                <a:gd name="connsiteY297" fmla="*/ 425434 h 727029"/>
                <a:gd name="connsiteX298" fmla="*/ 985037 w 1070849"/>
                <a:gd name="connsiteY298" fmla="*/ 422937 h 727029"/>
                <a:gd name="connsiteX299" fmla="*/ 982426 w 1070849"/>
                <a:gd name="connsiteY299" fmla="*/ 417716 h 727029"/>
                <a:gd name="connsiteX300" fmla="*/ 980950 w 1070849"/>
                <a:gd name="connsiteY300" fmla="*/ 416580 h 727029"/>
                <a:gd name="connsiteX301" fmla="*/ 973345 w 1070849"/>
                <a:gd name="connsiteY301" fmla="*/ 414878 h 727029"/>
                <a:gd name="connsiteX302" fmla="*/ 974253 w 1070849"/>
                <a:gd name="connsiteY302" fmla="*/ 416126 h 727029"/>
                <a:gd name="connsiteX303" fmla="*/ 975275 w 1070849"/>
                <a:gd name="connsiteY303" fmla="*/ 416580 h 727029"/>
                <a:gd name="connsiteX304" fmla="*/ 977545 w 1070849"/>
                <a:gd name="connsiteY304" fmla="*/ 416467 h 727029"/>
                <a:gd name="connsiteX305" fmla="*/ 978907 w 1070849"/>
                <a:gd name="connsiteY305" fmla="*/ 417488 h 727029"/>
                <a:gd name="connsiteX306" fmla="*/ 978794 w 1070849"/>
                <a:gd name="connsiteY306" fmla="*/ 419872 h 727029"/>
                <a:gd name="connsiteX307" fmla="*/ 978113 w 1070849"/>
                <a:gd name="connsiteY307" fmla="*/ 422483 h 727029"/>
                <a:gd name="connsiteX308" fmla="*/ 977886 w 1070849"/>
                <a:gd name="connsiteY308" fmla="*/ 424072 h 727029"/>
                <a:gd name="connsiteX309" fmla="*/ 979361 w 1070849"/>
                <a:gd name="connsiteY309" fmla="*/ 426002 h 727029"/>
                <a:gd name="connsiteX310" fmla="*/ 984242 w 1070849"/>
                <a:gd name="connsiteY310" fmla="*/ 428726 h 727029"/>
                <a:gd name="connsiteX311" fmla="*/ 985831 w 1070849"/>
                <a:gd name="connsiteY311" fmla="*/ 428953 h 727029"/>
                <a:gd name="connsiteX312" fmla="*/ 985831 w 1070849"/>
                <a:gd name="connsiteY312" fmla="*/ 430542 h 727029"/>
                <a:gd name="connsiteX313" fmla="*/ 985718 w 1070849"/>
                <a:gd name="connsiteY313" fmla="*/ 433380 h 727029"/>
                <a:gd name="connsiteX314" fmla="*/ 987080 w 1070849"/>
                <a:gd name="connsiteY314" fmla="*/ 437012 h 727029"/>
                <a:gd name="connsiteX315" fmla="*/ 988896 w 1070849"/>
                <a:gd name="connsiteY315" fmla="*/ 440077 h 727029"/>
                <a:gd name="connsiteX316" fmla="*/ 990145 w 1070849"/>
                <a:gd name="connsiteY316" fmla="*/ 441325 h 727029"/>
                <a:gd name="connsiteX317" fmla="*/ 995025 w 1070849"/>
                <a:gd name="connsiteY317" fmla="*/ 443028 h 727029"/>
                <a:gd name="connsiteX318" fmla="*/ 996842 w 1070849"/>
                <a:gd name="connsiteY318" fmla="*/ 444958 h 727029"/>
                <a:gd name="connsiteX319" fmla="*/ 995820 w 1070849"/>
                <a:gd name="connsiteY319" fmla="*/ 447455 h 727029"/>
                <a:gd name="connsiteX320" fmla="*/ 996501 w 1070849"/>
                <a:gd name="connsiteY320" fmla="*/ 449044 h 727029"/>
                <a:gd name="connsiteX321" fmla="*/ 980269 w 1070849"/>
                <a:gd name="connsiteY321" fmla="*/ 443596 h 727029"/>
                <a:gd name="connsiteX322" fmla="*/ 975275 w 1070849"/>
                <a:gd name="connsiteY322" fmla="*/ 447568 h 727029"/>
                <a:gd name="connsiteX323" fmla="*/ 976864 w 1070849"/>
                <a:gd name="connsiteY323" fmla="*/ 449498 h 727029"/>
                <a:gd name="connsiteX324" fmla="*/ 980723 w 1070849"/>
                <a:gd name="connsiteY324" fmla="*/ 451541 h 727029"/>
                <a:gd name="connsiteX325" fmla="*/ 982653 w 1070849"/>
                <a:gd name="connsiteY325" fmla="*/ 453698 h 727029"/>
                <a:gd name="connsiteX326" fmla="*/ 983561 w 1070849"/>
                <a:gd name="connsiteY326" fmla="*/ 456195 h 727029"/>
                <a:gd name="connsiteX327" fmla="*/ 983448 w 1070849"/>
                <a:gd name="connsiteY327" fmla="*/ 458352 h 727029"/>
                <a:gd name="connsiteX328" fmla="*/ 982426 w 1070849"/>
                <a:gd name="connsiteY328" fmla="*/ 460055 h 727029"/>
                <a:gd name="connsiteX329" fmla="*/ 980610 w 1070849"/>
                <a:gd name="connsiteY329" fmla="*/ 461303 h 727029"/>
                <a:gd name="connsiteX330" fmla="*/ 967670 w 1070849"/>
                <a:gd name="connsiteY330" fmla="*/ 461303 h 727029"/>
                <a:gd name="connsiteX331" fmla="*/ 966535 w 1070849"/>
                <a:gd name="connsiteY331" fmla="*/ 462779 h 727029"/>
                <a:gd name="connsiteX332" fmla="*/ 967783 w 1070849"/>
                <a:gd name="connsiteY332" fmla="*/ 465844 h 727029"/>
                <a:gd name="connsiteX333" fmla="*/ 969713 w 1070849"/>
                <a:gd name="connsiteY333" fmla="*/ 468341 h 727029"/>
                <a:gd name="connsiteX334" fmla="*/ 970734 w 1070849"/>
                <a:gd name="connsiteY334" fmla="*/ 468341 h 727029"/>
                <a:gd name="connsiteX335" fmla="*/ 971756 w 1070849"/>
                <a:gd name="connsiteY335" fmla="*/ 470611 h 727029"/>
                <a:gd name="connsiteX336" fmla="*/ 973799 w 1070849"/>
                <a:gd name="connsiteY336" fmla="*/ 472087 h 727029"/>
                <a:gd name="connsiteX337" fmla="*/ 975729 w 1070849"/>
                <a:gd name="connsiteY337" fmla="*/ 472200 h 727029"/>
                <a:gd name="connsiteX338" fmla="*/ 976069 w 1070849"/>
                <a:gd name="connsiteY338" fmla="*/ 470497 h 727029"/>
                <a:gd name="connsiteX339" fmla="*/ 980042 w 1070849"/>
                <a:gd name="connsiteY339" fmla="*/ 469362 h 727029"/>
                <a:gd name="connsiteX340" fmla="*/ 986058 w 1070849"/>
                <a:gd name="connsiteY340" fmla="*/ 460282 h 727029"/>
                <a:gd name="connsiteX341" fmla="*/ 989123 w 1070849"/>
                <a:gd name="connsiteY341" fmla="*/ 458125 h 727029"/>
                <a:gd name="connsiteX342" fmla="*/ 989691 w 1070849"/>
                <a:gd name="connsiteY342" fmla="*/ 459260 h 727029"/>
                <a:gd name="connsiteX343" fmla="*/ 988215 w 1070849"/>
                <a:gd name="connsiteY343" fmla="*/ 461757 h 727029"/>
                <a:gd name="connsiteX344" fmla="*/ 979361 w 1070849"/>
                <a:gd name="connsiteY344" fmla="*/ 472654 h 727029"/>
                <a:gd name="connsiteX345" fmla="*/ 978113 w 1070849"/>
                <a:gd name="connsiteY345" fmla="*/ 475265 h 727029"/>
                <a:gd name="connsiteX346" fmla="*/ 977772 w 1070849"/>
                <a:gd name="connsiteY346" fmla="*/ 477308 h 727029"/>
                <a:gd name="connsiteX347" fmla="*/ 977432 w 1070849"/>
                <a:gd name="connsiteY347" fmla="*/ 481962 h 727029"/>
                <a:gd name="connsiteX348" fmla="*/ 976977 w 1070849"/>
                <a:gd name="connsiteY348" fmla="*/ 483778 h 727029"/>
                <a:gd name="connsiteX349" fmla="*/ 973799 w 1070849"/>
                <a:gd name="connsiteY349" fmla="*/ 489340 h 727029"/>
                <a:gd name="connsiteX350" fmla="*/ 973345 w 1070849"/>
                <a:gd name="connsiteY350" fmla="*/ 491383 h 727029"/>
                <a:gd name="connsiteX351" fmla="*/ 973459 w 1070849"/>
                <a:gd name="connsiteY351" fmla="*/ 492745 h 727029"/>
                <a:gd name="connsiteX352" fmla="*/ 973572 w 1070849"/>
                <a:gd name="connsiteY352" fmla="*/ 493540 h 727029"/>
                <a:gd name="connsiteX353" fmla="*/ 973799 w 1070849"/>
                <a:gd name="connsiteY353" fmla="*/ 495129 h 727029"/>
                <a:gd name="connsiteX354" fmla="*/ 973686 w 1070849"/>
                <a:gd name="connsiteY354" fmla="*/ 495924 h 727029"/>
                <a:gd name="connsiteX355" fmla="*/ 973232 w 1070849"/>
                <a:gd name="connsiteY355" fmla="*/ 496605 h 727029"/>
                <a:gd name="connsiteX356" fmla="*/ 972664 w 1070849"/>
                <a:gd name="connsiteY356" fmla="*/ 496945 h 727029"/>
                <a:gd name="connsiteX357" fmla="*/ 972210 w 1070849"/>
                <a:gd name="connsiteY357" fmla="*/ 497626 h 727029"/>
                <a:gd name="connsiteX358" fmla="*/ 971983 w 1070849"/>
                <a:gd name="connsiteY358" fmla="*/ 498988 h 727029"/>
                <a:gd name="connsiteX359" fmla="*/ 971756 w 1070849"/>
                <a:gd name="connsiteY359" fmla="*/ 500010 h 727029"/>
                <a:gd name="connsiteX360" fmla="*/ 970734 w 1070849"/>
                <a:gd name="connsiteY360" fmla="*/ 503529 h 727029"/>
                <a:gd name="connsiteX361" fmla="*/ 970394 w 1070849"/>
                <a:gd name="connsiteY361" fmla="*/ 504323 h 727029"/>
                <a:gd name="connsiteX362" fmla="*/ 960292 w 1070849"/>
                <a:gd name="connsiteY362" fmla="*/ 505458 h 727029"/>
                <a:gd name="connsiteX363" fmla="*/ 953254 w 1070849"/>
                <a:gd name="connsiteY363" fmla="*/ 507956 h 727029"/>
                <a:gd name="connsiteX364" fmla="*/ 950757 w 1070849"/>
                <a:gd name="connsiteY364" fmla="*/ 509091 h 727029"/>
                <a:gd name="connsiteX365" fmla="*/ 954957 w 1070849"/>
                <a:gd name="connsiteY365" fmla="*/ 505799 h 727029"/>
                <a:gd name="connsiteX366" fmla="*/ 963583 w 1070849"/>
                <a:gd name="connsiteY366" fmla="*/ 503302 h 727029"/>
                <a:gd name="connsiteX367" fmla="*/ 968010 w 1070849"/>
                <a:gd name="connsiteY367" fmla="*/ 501486 h 727029"/>
                <a:gd name="connsiteX368" fmla="*/ 965513 w 1070849"/>
                <a:gd name="connsiteY368" fmla="*/ 499783 h 727029"/>
                <a:gd name="connsiteX369" fmla="*/ 954730 w 1070849"/>
                <a:gd name="connsiteY369" fmla="*/ 498080 h 727029"/>
                <a:gd name="connsiteX370" fmla="*/ 953935 w 1070849"/>
                <a:gd name="connsiteY370" fmla="*/ 498421 h 727029"/>
                <a:gd name="connsiteX371" fmla="*/ 953822 w 1070849"/>
                <a:gd name="connsiteY371" fmla="*/ 499329 h 727029"/>
                <a:gd name="connsiteX372" fmla="*/ 954049 w 1070849"/>
                <a:gd name="connsiteY372" fmla="*/ 502280 h 727029"/>
                <a:gd name="connsiteX373" fmla="*/ 953708 w 1070849"/>
                <a:gd name="connsiteY373" fmla="*/ 502961 h 727029"/>
                <a:gd name="connsiteX374" fmla="*/ 953027 w 1070849"/>
                <a:gd name="connsiteY374" fmla="*/ 503415 h 727029"/>
                <a:gd name="connsiteX375" fmla="*/ 950984 w 1070849"/>
                <a:gd name="connsiteY375" fmla="*/ 505572 h 727029"/>
                <a:gd name="connsiteX376" fmla="*/ 949849 w 1070849"/>
                <a:gd name="connsiteY376" fmla="*/ 506026 h 727029"/>
                <a:gd name="connsiteX377" fmla="*/ 949395 w 1070849"/>
                <a:gd name="connsiteY377" fmla="*/ 506593 h 727029"/>
                <a:gd name="connsiteX378" fmla="*/ 947465 w 1070849"/>
                <a:gd name="connsiteY378" fmla="*/ 510453 h 727029"/>
                <a:gd name="connsiteX379" fmla="*/ 946330 w 1070849"/>
                <a:gd name="connsiteY379" fmla="*/ 511588 h 727029"/>
                <a:gd name="connsiteX380" fmla="*/ 940995 w 1070849"/>
                <a:gd name="connsiteY380" fmla="*/ 514993 h 727029"/>
                <a:gd name="connsiteX381" fmla="*/ 938838 w 1070849"/>
                <a:gd name="connsiteY381" fmla="*/ 517263 h 727029"/>
                <a:gd name="connsiteX382" fmla="*/ 936909 w 1070849"/>
                <a:gd name="connsiteY382" fmla="*/ 519988 h 727029"/>
                <a:gd name="connsiteX383" fmla="*/ 935660 w 1070849"/>
                <a:gd name="connsiteY383" fmla="*/ 522712 h 727029"/>
                <a:gd name="connsiteX384" fmla="*/ 936228 w 1070849"/>
                <a:gd name="connsiteY384" fmla="*/ 520101 h 727029"/>
                <a:gd name="connsiteX385" fmla="*/ 936568 w 1070849"/>
                <a:gd name="connsiteY385" fmla="*/ 518966 h 727029"/>
                <a:gd name="connsiteX386" fmla="*/ 937022 w 1070849"/>
                <a:gd name="connsiteY386" fmla="*/ 518058 h 727029"/>
                <a:gd name="connsiteX387" fmla="*/ 937022 w 1070849"/>
                <a:gd name="connsiteY387" fmla="*/ 516582 h 727029"/>
                <a:gd name="connsiteX388" fmla="*/ 936341 w 1070849"/>
                <a:gd name="connsiteY388" fmla="*/ 516582 h 727029"/>
                <a:gd name="connsiteX389" fmla="*/ 935660 w 1070849"/>
                <a:gd name="connsiteY389" fmla="*/ 518852 h 727029"/>
                <a:gd name="connsiteX390" fmla="*/ 934184 w 1070849"/>
                <a:gd name="connsiteY390" fmla="*/ 520782 h 727029"/>
                <a:gd name="connsiteX391" fmla="*/ 932595 w 1070849"/>
                <a:gd name="connsiteY391" fmla="*/ 522144 h 727029"/>
                <a:gd name="connsiteX392" fmla="*/ 931460 w 1070849"/>
                <a:gd name="connsiteY392" fmla="*/ 522712 h 727029"/>
                <a:gd name="connsiteX393" fmla="*/ 931120 w 1070849"/>
                <a:gd name="connsiteY393" fmla="*/ 523393 h 727029"/>
                <a:gd name="connsiteX394" fmla="*/ 931347 w 1070849"/>
                <a:gd name="connsiteY394" fmla="*/ 524982 h 727029"/>
                <a:gd name="connsiteX395" fmla="*/ 932141 w 1070849"/>
                <a:gd name="connsiteY395" fmla="*/ 526571 h 727029"/>
                <a:gd name="connsiteX396" fmla="*/ 933163 w 1070849"/>
                <a:gd name="connsiteY396" fmla="*/ 527252 h 727029"/>
                <a:gd name="connsiteX397" fmla="*/ 935206 w 1070849"/>
                <a:gd name="connsiteY397" fmla="*/ 527025 h 727029"/>
                <a:gd name="connsiteX398" fmla="*/ 936114 w 1070849"/>
                <a:gd name="connsiteY398" fmla="*/ 526571 h 727029"/>
                <a:gd name="connsiteX399" fmla="*/ 937022 w 1070849"/>
                <a:gd name="connsiteY399" fmla="*/ 525663 h 727029"/>
                <a:gd name="connsiteX400" fmla="*/ 937476 w 1070849"/>
                <a:gd name="connsiteY400" fmla="*/ 528841 h 727029"/>
                <a:gd name="connsiteX401" fmla="*/ 938384 w 1070849"/>
                <a:gd name="connsiteY401" fmla="*/ 531793 h 727029"/>
                <a:gd name="connsiteX402" fmla="*/ 936228 w 1070849"/>
                <a:gd name="connsiteY402" fmla="*/ 531793 h 727029"/>
                <a:gd name="connsiteX403" fmla="*/ 933390 w 1070849"/>
                <a:gd name="connsiteY403" fmla="*/ 535538 h 727029"/>
                <a:gd name="connsiteX404" fmla="*/ 931460 w 1070849"/>
                <a:gd name="connsiteY404" fmla="*/ 536560 h 727029"/>
                <a:gd name="connsiteX405" fmla="*/ 926920 w 1070849"/>
                <a:gd name="connsiteY405" fmla="*/ 536106 h 727029"/>
                <a:gd name="connsiteX406" fmla="*/ 924990 w 1070849"/>
                <a:gd name="connsiteY406" fmla="*/ 535198 h 727029"/>
                <a:gd name="connsiteX407" fmla="*/ 923060 w 1070849"/>
                <a:gd name="connsiteY407" fmla="*/ 533609 h 727029"/>
                <a:gd name="connsiteX408" fmla="*/ 919996 w 1070849"/>
                <a:gd name="connsiteY408" fmla="*/ 529863 h 727029"/>
                <a:gd name="connsiteX409" fmla="*/ 918180 w 1070849"/>
                <a:gd name="connsiteY409" fmla="*/ 528160 h 727029"/>
                <a:gd name="connsiteX410" fmla="*/ 916136 w 1070849"/>
                <a:gd name="connsiteY410" fmla="*/ 527479 h 727029"/>
                <a:gd name="connsiteX411" fmla="*/ 915228 w 1070849"/>
                <a:gd name="connsiteY411" fmla="*/ 528160 h 727029"/>
                <a:gd name="connsiteX412" fmla="*/ 913412 w 1070849"/>
                <a:gd name="connsiteY412" fmla="*/ 531112 h 727029"/>
                <a:gd name="connsiteX413" fmla="*/ 912504 w 1070849"/>
                <a:gd name="connsiteY413" fmla="*/ 532020 h 727029"/>
                <a:gd name="connsiteX414" fmla="*/ 911369 w 1070849"/>
                <a:gd name="connsiteY414" fmla="*/ 531793 h 727029"/>
                <a:gd name="connsiteX415" fmla="*/ 910234 w 1070849"/>
                <a:gd name="connsiteY415" fmla="*/ 530884 h 727029"/>
                <a:gd name="connsiteX416" fmla="*/ 909099 w 1070849"/>
                <a:gd name="connsiteY416" fmla="*/ 530544 h 727029"/>
                <a:gd name="connsiteX417" fmla="*/ 907850 w 1070849"/>
                <a:gd name="connsiteY417" fmla="*/ 532020 h 727029"/>
                <a:gd name="connsiteX418" fmla="*/ 909099 w 1070849"/>
                <a:gd name="connsiteY418" fmla="*/ 533609 h 727029"/>
                <a:gd name="connsiteX419" fmla="*/ 908077 w 1070849"/>
                <a:gd name="connsiteY419" fmla="*/ 534744 h 727029"/>
                <a:gd name="connsiteX420" fmla="*/ 906942 w 1070849"/>
                <a:gd name="connsiteY420" fmla="*/ 535084 h 727029"/>
                <a:gd name="connsiteX421" fmla="*/ 904558 w 1070849"/>
                <a:gd name="connsiteY421" fmla="*/ 534971 h 727029"/>
                <a:gd name="connsiteX422" fmla="*/ 906488 w 1070849"/>
                <a:gd name="connsiteY422" fmla="*/ 528841 h 727029"/>
                <a:gd name="connsiteX423" fmla="*/ 906488 w 1070849"/>
                <a:gd name="connsiteY423" fmla="*/ 527479 h 727029"/>
                <a:gd name="connsiteX424" fmla="*/ 903310 w 1070849"/>
                <a:gd name="connsiteY424" fmla="*/ 528387 h 727029"/>
                <a:gd name="connsiteX425" fmla="*/ 901834 w 1070849"/>
                <a:gd name="connsiteY425" fmla="*/ 528274 h 727029"/>
                <a:gd name="connsiteX426" fmla="*/ 901153 w 1070849"/>
                <a:gd name="connsiteY426" fmla="*/ 526685 h 727029"/>
                <a:gd name="connsiteX427" fmla="*/ 900699 w 1070849"/>
                <a:gd name="connsiteY427" fmla="*/ 523279 h 727029"/>
                <a:gd name="connsiteX428" fmla="*/ 899677 w 1070849"/>
                <a:gd name="connsiteY428" fmla="*/ 521009 h 727029"/>
                <a:gd name="connsiteX429" fmla="*/ 898429 w 1070849"/>
                <a:gd name="connsiteY429" fmla="*/ 520215 h 727029"/>
                <a:gd name="connsiteX430" fmla="*/ 897294 w 1070849"/>
                <a:gd name="connsiteY430" fmla="*/ 521350 h 727029"/>
                <a:gd name="connsiteX431" fmla="*/ 897294 w 1070849"/>
                <a:gd name="connsiteY431" fmla="*/ 522939 h 727029"/>
                <a:gd name="connsiteX432" fmla="*/ 898088 w 1070849"/>
                <a:gd name="connsiteY432" fmla="*/ 524074 h 727029"/>
                <a:gd name="connsiteX433" fmla="*/ 898656 w 1070849"/>
                <a:gd name="connsiteY433" fmla="*/ 525209 h 727029"/>
                <a:gd name="connsiteX434" fmla="*/ 898996 w 1070849"/>
                <a:gd name="connsiteY434" fmla="*/ 526798 h 727029"/>
                <a:gd name="connsiteX435" fmla="*/ 899337 w 1070849"/>
                <a:gd name="connsiteY435" fmla="*/ 529068 h 727029"/>
                <a:gd name="connsiteX436" fmla="*/ 897975 w 1070849"/>
                <a:gd name="connsiteY436" fmla="*/ 528160 h 727029"/>
                <a:gd name="connsiteX437" fmla="*/ 895251 w 1070849"/>
                <a:gd name="connsiteY437" fmla="*/ 527139 h 727029"/>
                <a:gd name="connsiteX438" fmla="*/ 894002 w 1070849"/>
                <a:gd name="connsiteY438" fmla="*/ 526004 h 727029"/>
                <a:gd name="connsiteX439" fmla="*/ 894002 w 1070849"/>
                <a:gd name="connsiteY439" fmla="*/ 524642 h 727029"/>
                <a:gd name="connsiteX440" fmla="*/ 894910 w 1070849"/>
                <a:gd name="connsiteY440" fmla="*/ 521463 h 727029"/>
                <a:gd name="connsiteX441" fmla="*/ 893434 w 1070849"/>
                <a:gd name="connsiteY441" fmla="*/ 516809 h 727029"/>
                <a:gd name="connsiteX442" fmla="*/ 891051 w 1070849"/>
                <a:gd name="connsiteY442" fmla="*/ 512496 h 727029"/>
                <a:gd name="connsiteX443" fmla="*/ 889008 w 1070849"/>
                <a:gd name="connsiteY443" fmla="*/ 510566 h 727029"/>
                <a:gd name="connsiteX444" fmla="*/ 886964 w 1070849"/>
                <a:gd name="connsiteY444" fmla="*/ 508296 h 727029"/>
                <a:gd name="connsiteX445" fmla="*/ 883105 w 1070849"/>
                <a:gd name="connsiteY445" fmla="*/ 506707 h 727029"/>
                <a:gd name="connsiteX446" fmla="*/ 880608 w 1070849"/>
                <a:gd name="connsiteY446" fmla="*/ 506026 h 727029"/>
                <a:gd name="connsiteX447" fmla="*/ 882310 w 1070849"/>
                <a:gd name="connsiteY447" fmla="*/ 507388 h 727029"/>
                <a:gd name="connsiteX448" fmla="*/ 885602 w 1070849"/>
                <a:gd name="connsiteY448" fmla="*/ 508864 h 727029"/>
                <a:gd name="connsiteX449" fmla="*/ 887645 w 1070849"/>
                <a:gd name="connsiteY449" fmla="*/ 509885 h 727029"/>
                <a:gd name="connsiteX450" fmla="*/ 888667 w 1070849"/>
                <a:gd name="connsiteY450" fmla="*/ 512383 h 727029"/>
                <a:gd name="connsiteX451" fmla="*/ 890483 w 1070849"/>
                <a:gd name="connsiteY451" fmla="*/ 517831 h 727029"/>
                <a:gd name="connsiteX452" fmla="*/ 891391 w 1070849"/>
                <a:gd name="connsiteY452" fmla="*/ 519761 h 727029"/>
                <a:gd name="connsiteX453" fmla="*/ 890597 w 1070849"/>
                <a:gd name="connsiteY453" fmla="*/ 521009 h 727029"/>
                <a:gd name="connsiteX454" fmla="*/ 889802 w 1070849"/>
                <a:gd name="connsiteY454" fmla="*/ 521350 h 727029"/>
                <a:gd name="connsiteX455" fmla="*/ 889008 w 1070849"/>
                <a:gd name="connsiteY455" fmla="*/ 520896 h 727029"/>
                <a:gd name="connsiteX456" fmla="*/ 888213 w 1070849"/>
                <a:gd name="connsiteY456" fmla="*/ 519761 h 727029"/>
                <a:gd name="connsiteX457" fmla="*/ 888213 w 1070849"/>
                <a:gd name="connsiteY457" fmla="*/ 521463 h 727029"/>
                <a:gd name="connsiteX458" fmla="*/ 890143 w 1070849"/>
                <a:gd name="connsiteY458" fmla="*/ 523279 h 727029"/>
                <a:gd name="connsiteX459" fmla="*/ 890483 w 1070849"/>
                <a:gd name="connsiteY459" fmla="*/ 526685 h 727029"/>
                <a:gd name="connsiteX460" fmla="*/ 889689 w 1070849"/>
                <a:gd name="connsiteY460" fmla="*/ 530544 h 727029"/>
                <a:gd name="connsiteX461" fmla="*/ 888213 w 1070849"/>
                <a:gd name="connsiteY461" fmla="*/ 533722 h 727029"/>
                <a:gd name="connsiteX462" fmla="*/ 885829 w 1070849"/>
                <a:gd name="connsiteY462" fmla="*/ 534971 h 727029"/>
                <a:gd name="connsiteX463" fmla="*/ 880381 w 1070849"/>
                <a:gd name="connsiteY463" fmla="*/ 533495 h 727029"/>
                <a:gd name="connsiteX464" fmla="*/ 878111 w 1070849"/>
                <a:gd name="connsiteY464" fmla="*/ 535084 h 727029"/>
                <a:gd name="connsiteX465" fmla="*/ 879473 w 1070849"/>
                <a:gd name="connsiteY465" fmla="*/ 536333 h 727029"/>
                <a:gd name="connsiteX466" fmla="*/ 880948 w 1070849"/>
                <a:gd name="connsiteY466" fmla="*/ 536787 h 727029"/>
                <a:gd name="connsiteX467" fmla="*/ 884127 w 1070849"/>
                <a:gd name="connsiteY467" fmla="*/ 536787 h 727029"/>
                <a:gd name="connsiteX468" fmla="*/ 881629 w 1070849"/>
                <a:gd name="connsiteY468" fmla="*/ 538830 h 727029"/>
                <a:gd name="connsiteX469" fmla="*/ 875386 w 1070849"/>
                <a:gd name="connsiteY469" fmla="*/ 541100 h 727029"/>
                <a:gd name="connsiteX470" fmla="*/ 869824 w 1070849"/>
                <a:gd name="connsiteY470" fmla="*/ 541668 h 727029"/>
                <a:gd name="connsiteX471" fmla="*/ 863922 w 1070849"/>
                <a:gd name="connsiteY471" fmla="*/ 543825 h 727029"/>
                <a:gd name="connsiteX472" fmla="*/ 861425 w 1070849"/>
                <a:gd name="connsiteY472" fmla="*/ 545868 h 727029"/>
                <a:gd name="connsiteX473" fmla="*/ 860971 w 1070849"/>
                <a:gd name="connsiteY473" fmla="*/ 544733 h 727029"/>
                <a:gd name="connsiteX474" fmla="*/ 860403 w 1070849"/>
                <a:gd name="connsiteY474" fmla="*/ 543711 h 727029"/>
                <a:gd name="connsiteX475" fmla="*/ 860176 w 1070849"/>
                <a:gd name="connsiteY475" fmla="*/ 542576 h 727029"/>
                <a:gd name="connsiteX476" fmla="*/ 857452 w 1070849"/>
                <a:gd name="connsiteY476" fmla="*/ 546435 h 727029"/>
                <a:gd name="connsiteX477" fmla="*/ 848825 w 1070849"/>
                <a:gd name="connsiteY477" fmla="*/ 553360 h 727029"/>
                <a:gd name="connsiteX478" fmla="*/ 856884 w 1070849"/>
                <a:gd name="connsiteY478" fmla="*/ 550635 h 727029"/>
                <a:gd name="connsiteX479" fmla="*/ 858814 w 1070849"/>
                <a:gd name="connsiteY479" fmla="*/ 551997 h 727029"/>
                <a:gd name="connsiteX480" fmla="*/ 855522 w 1070849"/>
                <a:gd name="connsiteY480" fmla="*/ 554722 h 727029"/>
                <a:gd name="connsiteX481" fmla="*/ 830436 w 1070849"/>
                <a:gd name="connsiteY481" fmla="*/ 562440 h 727029"/>
                <a:gd name="connsiteX482" fmla="*/ 826918 w 1070849"/>
                <a:gd name="connsiteY482" fmla="*/ 565619 h 727029"/>
                <a:gd name="connsiteX483" fmla="*/ 831458 w 1070849"/>
                <a:gd name="connsiteY483" fmla="*/ 565619 h 727029"/>
                <a:gd name="connsiteX484" fmla="*/ 831458 w 1070849"/>
                <a:gd name="connsiteY484" fmla="*/ 566981 h 727029"/>
                <a:gd name="connsiteX485" fmla="*/ 825329 w 1070849"/>
                <a:gd name="connsiteY485" fmla="*/ 572316 h 727029"/>
                <a:gd name="connsiteX486" fmla="*/ 823286 w 1070849"/>
                <a:gd name="connsiteY486" fmla="*/ 572997 h 727029"/>
                <a:gd name="connsiteX487" fmla="*/ 822377 w 1070849"/>
                <a:gd name="connsiteY487" fmla="*/ 573564 h 727029"/>
                <a:gd name="connsiteX488" fmla="*/ 819086 w 1070849"/>
                <a:gd name="connsiteY488" fmla="*/ 577537 h 727029"/>
                <a:gd name="connsiteX489" fmla="*/ 816815 w 1070849"/>
                <a:gd name="connsiteY489" fmla="*/ 579240 h 727029"/>
                <a:gd name="connsiteX490" fmla="*/ 815907 w 1070849"/>
                <a:gd name="connsiteY490" fmla="*/ 580375 h 727029"/>
                <a:gd name="connsiteX491" fmla="*/ 815113 w 1070849"/>
                <a:gd name="connsiteY491" fmla="*/ 582305 h 727029"/>
                <a:gd name="connsiteX492" fmla="*/ 814091 w 1070849"/>
                <a:gd name="connsiteY492" fmla="*/ 580148 h 727029"/>
                <a:gd name="connsiteX493" fmla="*/ 813070 w 1070849"/>
                <a:gd name="connsiteY493" fmla="*/ 579807 h 727029"/>
                <a:gd name="connsiteX494" fmla="*/ 812048 w 1070849"/>
                <a:gd name="connsiteY494" fmla="*/ 580715 h 727029"/>
                <a:gd name="connsiteX495" fmla="*/ 811026 w 1070849"/>
                <a:gd name="connsiteY495" fmla="*/ 582305 h 727029"/>
                <a:gd name="connsiteX496" fmla="*/ 811026 w 1070849"/>
                <a:gd name="connsiteY496" fmla="*/ 583780 h 727029"/>
                <a:gd name="connsiteX497" fmla="*/ 812389 w 1070849"/>
                <a:gd name="connsiteY497" fmla="*/ 583780 h 727029"/>
                <a:gd name="connsiteX498" fmla="*/ 812389 w 1070849"/>
                <a:gd name="connsiteY498" fmla="*/ 585142 h 727029"/>
                <a:gd name="connsiteX499" fmla="*/ 806600 w 1070849"/>
                <a:gd name="connsiteY499" fmla="*/ 589229 h 727029"/>
                <a:gd name="connsiteX500" fmla="*/ 804443 w 1070849"/>
                <a:gd name="connsiteY500" fmla="*/ 589796 h 727029"/>
                <a:gd name="connsiteX501" fmla="*/ 805010 w 1070849"/>
                <a:gd name="connsiteY501" fmla="*/ 586618 h 727029"/>
                <a:gd name="connsiteX502" fmla="*/ 799789 w 1070849"/>
                <a:gd name="connsiteY502" fmla="*/ 590591 h 727029"/>
                <a:gd name="connsiteX503" fmla="*/ 797292 w 1070849"/>
                <a:gd name="connsiteY503" fmla="*/ 593655 h 727029"/>
                <a:gd name="connsiteX504" fmla="*/ 795816 w 1070849"/>
                <a:gd name="connsiteY504" fmla="*/ 597288 h 727029"/>
                <a:gd name="connsiteX505" fmla="*/ 797405 w 1070849"/>
                <a:gd name="connsiteY505" fmla="*/ 597401 h 727029"/>
                <a:gd name="connsiteX506" fmla="*/ 798654 w 1070849"/>
                <a:gd name="connsiteY506" fmla="*/ 596266 h 727029"/>
                <a:gd name="connsiteX507" fmla="*/ 799675 w 1070849"/>
                <a:gd name="connsiteY507" fmla="*/ 595018 h 727029"/>
                <a:gd name="connsiteX508" fmla="*/ 797178 w 1070849"/>
                <a:gd name="connsiteY508" fmla="*/ 600125 h 727029"/>
                <a:gd name="connsiteX509" fmla="*/ 795816 w 1070849"/>
                <a:gd name="connsiteY509" fmla="*/ 602055 h 727029"/>
                <a:gd name="connsiteX510" fmla="*/ 788892 w 1070849"/>
                <a:gd name="connsiteY510" fmla="*/ 608071 h 727029"/>
                <a:gd name="connsiteX511" fmla="*/ 784238 w 1070849"/>
                <a:gd name="connsiteY511" fmla="*/ 615449 h 727029"/>
                <a:gd name="connsiteX512" fmla="*/ 781173 w 1070849"/>
                <a:gd name="connsiteY512" fmla="*/ 617038 h 727029"/>
                <a:gd name="connsiteX513" fmla="*/ 782422 w 1070849"/>
                <a:gd name="connsiteY513" fmla="*/ 616357 h 727029"/>
                <a:gd name="connsiteX514" fmla="*/ 783671 w 1070849"/>
                <a:gd name="connsiteY514" fmla="*/ 615336 h 727029"/>
                <a:gd name="connsiteX515" fmla="*/ 784692 w 1070849"/>
                <a:gd name="connsiteY515" fmla="*/ 613633 h 727029"/>
                <a:gd name="connsiteX516" fmla="*/ 785260 w 1070849"/>
                <a:gd name="connsiteY516" fmla="*/ 611022 h 727029"/>
                <a:gd name="connsiteX517" fmla="*/ 770617 w 1070849"/>
                <a:gd name="connsiteY517" fmla="*/ 623168 h 727029"/>
                <a:gd name="connsiteX518" fmla="*/ 757563 w 1070849"/>
                <a:gd name="connsiteY518" fmla="*/ 626914 h 727029"/>
                <a:gd name="connsiteX519" fmla="*/ 755634 w 1070849"/>
                <a:gd name="connsiteY519" fmla="*/ 626346 h 727029"/>
                <a:gd name="connsiteX520" fmla="*/ 753931 w 1070849"/>
                <a:gd name="connsiteY520" fmla="*/ 624530 h 727029"/>
                <a:gd name="connsiteX521" fmla="*/ 754726 w 1070849"/>
                <a:gd name="connsiteY521" fmla="*/ 625892 h 727029"/>
                <a:gd name="connsiteX522" fmla="*/ 755520 w 1070849"/>
                <a:gd name="connsiteY522" fmla="*/ 626800 h 727029"/>
                <a:gd name="connsiteX523" fmla="*/ 756428 w 1070849"/>
                <a:gd name="connsiteY523" fmla="*/ 627368 h 727029"/>
                <a:gd name="connsiteX524" fmla="*/ 757336 w 1070849"/>
                <a:gd name="connsiteY524" fmla="*/ 627481 h 727029"/>
                <a:gd name="connsiteX525" fmla="*/ 755520 w 1070849"/>
                <a:gd name="connsiteY525" fmla="*/ 628616 h 727029"/>
                <a:gd name="connsiteX526" fmla="*/ 753931 w 1070849"/>
                <a:gd name="connsiteY526" fmla="*/ 629070 h 727029"/>
                <a:gd name="connsiteX527" fmla="*/ 754272 w 1070849"/>
                <a:gd name="connsiteY527" fmla="*/ 631341 h 727029"/>
                <a:gd name="connsiteX528" fmla="*/ 754272 w 1070849"/>
                <a:gd name="connsiteY528" fmla="*/ 634405 h 727029"/>
                <a:gd name="connsiteX529" fmla="*/ 753704 w 1070849"/>
                <a:gd name="connsiteY529" fmla="*/ 637016 h 727029"/>
                <a:gd name="connsiteX530" fmla="*/ 752569 w 1070849"/>
                <a:gd name="connsiteY530" fmla="*/ 638038 h 727029"/>
                <a:gd name="connsiteX531" fmla="*/ 752115 w 1070849"/>
                <a:gd name="connsiteY531" fmla="*/ 637357 h 727029"/>
                <a:gd name="connsiteX532" fmla="*/ 751888 w 1070849"/>
                <a:gd name="connsiteY532" fmla="*/ 635881 h 727029"/>
                <a:gd name="connsiteX533" fmla="*/ 751888 w 1070849"/>
                <a:gd name="connsiteY533" fmla="*/ 632930 h 727029"/>
                <a:gd name="connsiteX534" fmla="*/ 751661 w 1070849"/>
                <a:gd name="connsiteY534" fmla="*/ 632249 h 727029"/>
                <a:gd name="connsiteX535" fmla="*/ 749958 w 1070849"/>
                <a:gd name="connsiteY535" fmla="*/ 630660 h 727029"/>
                <a:gd name="connsiteX536" fmla="*/ 746326 w 1070849"/>
                <a:gd name="connsiteY536" fmla="*/ 625665 h 727029"/>
                <a:gd name="connsiteX537" fmla="*/ 745304 w 1070849"/>
                <a:gd name="connsiteY537" fmla="*/ 624644 h 727029"/>
                <a:gd name="connsiteX538" fmla="*/ 743715 w 1070849"/>
                <a:gd name="connsiteY538" fmla="*/ 624076 h 727029"/>
                <a:gd name="connsiteX539" fmla="*/ 742921 w 1070849"/>
                <a:gd name="connsiteY539" fmla="*/ 624757 h 727029"/>
                <a:gd name="connsiteX540" fmla="*/ 742694 w 1070849"/>
                <a:gd name="connsiteY540" fmla="*/ 626687 h 727029"/>
                <a:gd name="connsiteX541" fmla="*/ 742694 w 1070849"/>
                <a:gd name="connsiteY541" fmla="*/ 629979 h 727029"/>
                <a:gd name="connsiteX542" fmla="*/ 743034 w 1070849"/>
                <a:gd name="connsiteY542" fmla="*/ 634065 h 727029"/>
                <a:gd name="connsiteX543" fmla="*/ 743034 w 1070849"/>
                <a:gd name="connsiteY543" fmla="*/ 636903 h 727029"/>
                <a:gd name="connsiteX544" fmla="*/ 742467 w 1070849"/>
                <a:gd name="connsiteY544" fmla="*/ 638265 h 727029"/>
                <a:gd name="connsiteX545" fmla="*/ 741218 w 1070849"/>
                <a:gd name="connsiteY545" fmla="*/ 637470 h 727029"/>
                <a:gd name="connsiteX546" fmla="*/ 740991 w 1070849"/>
                <a:gd name="connsiteY546" fmla="*/ 635540 h 727029"/>
                <a:gd name="connsiteX547" fmla="*/ 741559 w 1070849"/>
                <a:gd name="connsiteY547" fmla="*/ 629979 h 727029"/>
                <a:gd name="connsiteX548" fmla="*/ 741218 w 1070849"/>
                <a:gd name="connsiteY548" fmla="*/ 628049 h 727029"/>
                <a:gd name="connsiteX549" fmla="*/ 740537 w 1070849"/>
                <a:gd name="connsiteY549" fmla="*/ 625438 h 727029"/>
                <a:gd name="connsiteX550" fmla="*/ 739856 w 1070849"/>
                <a:gd name="connsiteY550" fmla="*/ 624076 h 727029"/>
                <a:gd name="connsiteX551" fmla="*/ 739515 w 1070849"/>
                <a:gd name="connsiteY551" fmla="*/ 625552 h 727029"/>
                <a:gd name="connsiteX552" fmla="*/ 739515 w 1070849"/>
                <a:gd name="connsiteY552" fmla="*/ 631454 h 727029"/>
                <a:gd name="connsiteX553" fmla="*/ 739402 w 1070849"/>
                <a:gd name="connsiteY553" fmla="*/ 634178 h 727029"/>
                <a:gd name="connsiteX554" fmla="*/ 738948 w 1070849"/>
                <a:gd name="connsiteY554" fmla="*/ 636676 h 727029"/>
                <a:gd name="connsiteX555" fmla="*/ 740196 w 1070849"/>
                <a:gd name="connsiteY555" fmla="*/ 638719 h 727029"/>
                <a:gd name="connsiteX556" fmla="*/ 739742 w 1070849"/>
                <a:gd name="connsiteY556" fmla="*/ 640194 h 727029"/>
                <a:gd name="connsiteX557" fmla="*/ 738153 w 1070849"/>
                <a:gd name="connsiteY557" fmla="*/ 641102 h 727029"/>
                <a:gd name="connsiteX558" fmla="*/ 736224 w 1070849"/>
                <a:gd name="connsiteY558" fmla="*/ 641443 h 727029"/>
                <a:gd name="connsiteX559" fmla="*/ 737359 w 1070849"/>
                <a:gd name="connsiteY559" fmla="*/ 636448 h 727029"/>
                <a:gd name="connsiteX560" fmla="*/ 737472 w 1070849"/>
                <a:gd name="connsiteY560" fmla="*/ 634292 h 727029"/>
                <a:gd name="connsiteX561" fmla="*/ 736905 w 1070849"/>
                <a:gd name="connsiteY561" fmla="*/ 632476 h 727029"/>
                <a:gd name="connsiteX562" fmla="*/ 737359 w 1070849"/>
                <a:gd name="connsiteY562" fmla="*/ 630546 h 727029"/>
                <a:gd name="connsiteX563" fmla="*/ 737586 w 1070849"/>
                <a:gd name="connsiteY563" fmla="*/ 629638 h 727029"/>
                <a:gd name="connsiteX564" fmla="*/ 737926 w 1070849"/>
                <a:gd name="connsiteY564" fmla="*/ 629298 h 727029"/>
                <a:gd name="connsiteX565" fmla="*/ 738834 w 1070849"/>
                <a:gd name="connsiteY565" fmla="*/ 628730 h 727029"/>
                <a:gd name="connsiteX566" fmla="*/ 738834 w 1070849"/>
                <a:gd name="connsiteY566" fmla="*/ 627481 h 727029"/>
                <a:gd name="connsiteX567" fmla="*/ 738494 w 1070849"/>
                <a:gd name="connsiteY567" fmla="*/ 626346 h 727029"/>
                <a:gd name="connsiteX568" fmla="*/ 738267 w 1070849"/>
                <a:gd name="connsiteY568" fmla="*/ 626346 h 727029"/>
                <a:gd name="connsiteX569" fmla="*/ 738834 w 1070849"/>
                <a:gd name="connsiteY569" fmla="*/ 620444 h 727029"/>
                <a:gd name="connsiteX570" fmla="*/ 738948 w 1070849"/>
                <a:gd name="connsiteY570" fmla="*/ 617265 h 727029"/>
                <a:gd name="connsiteX571" fmla="*/ 738607 w 1070849"/>
                <a:gd name="connsiteY571" fmla="*/ 615903 h 727029"/>
                <a:gd name="connsiteX572" fmla="*/ 738267 w 1070849"/>
                <a:gd name="connsiteY572" fmla="*/ 614995 h 727029"/>
                <a:gd name="connsiteX573" fmla="*/ 737245 w 1070849"/>
                <a:gd name="connsiteY573" fmla="*/ 613293 h 727029"/>
                <a:gd name="connsiteX574" fmla="*/ 736110 w 1070849"/>
                <a:gd name="connsiteY574" fmla="*/ 612271 h 727029"/>
                <a:gd name="connsiteX575" fmla="*/ 735543 w 1070849"/>
                <a:gd name="connsiteY575" fmla="*/ 613520 h 727029"/>
                <a:gd name="connsiteX576" fmla="*/ 735316 w 1070849"/>
                <a:gd name="connsiteY576" fmla="*/ 619195 h 727029"/>
                <a:gd name="connsiteX577" fmla="*/ 735429 w 1070849"/>
                <a:gd name="connsiteY577" fmla="*/ 621579 h 727029"/>
                <a:gd name="connsiteX578" fmla="*/ 736224 w 1070849"/>
                <a:gd name="connsiteY578" fmla="*/ 623508 h 727029"/>
                <a:gd name="connsiteX579" fmla="*/ 734634 w 1070849"/>
                <a:gd name="connsiteY579" fmla="*/ 624984 h 727029"/>
                <a:gd name="connsiteX580" fmla="*/ 732818 w 1070849"/>
                <a:gd name="connsiteY580" fmla="*/ 624871 h 727029"/>
                <a:gd name="connsiteX581" fmla="*/ 731229 w 1070849"/>
                <a:gd name="connsiteY581" fmla="*/ 625211 h 727029"/>
                <a:gd name="connsiteX582" fmla="*/ 730208 w 1070849"/>
                <a:gd name="connsiteY582" fmla="*/ 627935 h 727029"/>
                <a:gd name="connsiteX583" fmla="*/ 731343 w 1070849"/>
                <a:gd name="connsiteY583" fmla="*/ 630205 h 727029"/>
                <a:gd name="connsiteX584" fmla="*/ 731910 w 1070849"/>
                <a:gd name="connsiteY584" fmla="*/ 632703 h 727029"/>
                <a:gd name="connsiteX585" fmla="*/ 732591 w 1070849"/>
                <a:gd name="connsiteY585" fmla="*/ 635086 h 727029"/>
                <a:gd name="connsiteX586" fmla="*/ 734180 w 1070849"/>
                <a:gd name="connsiteY586" fmla="*/ 636789 h 727029"/>
                <a:gd name="connsiteX587" fmla="*/ 732364 w 1070849"/>
                <a:gd name="connsiteY587" fmla="*/ 639286 h 727029"/>
                <a:gd name="connsiteX588" fmla="*/ 728732 w 1070849"/>
                <a:gd name="connsiteY588" fmla="*/ 640081 h 727029"/>
                <a:gd name="connsiteX589" fmla="*/ 721808 w 1070849"/>
                <a:gd name="connsiteY589" fmla="*/ 639854 h 727029"/>
                <a:gd name="connsiteX590" fmla="*/ 720332 w 1070849"/>
                <a:gd name="connsiteY590" fmla="*/ 639400 h 727029"/>
                <a:gd name="connsiteX591" fmla="*/ 716813 w 1070849"/>
                <a:gd name="connsiteY591" fmla="*/ 636789 h 727029"/>
                <a:gd name="connsiteX592" fmla="*/ 715451 w 1070849"/>
                <a:gd name="connsiteY592" fmla="*/ 637697 h 727029"/>
                <a:gd name="connsiteX593" fmla="*/ 714089 w 1070849"/>
                <a:gd name="connsiteY593" fmla="*/ 639173 h 727029"/>
                <a:gd name="connsiteX594" fmla="*/ 713068 w 1070849"/>
                <a:gd name="connsiteY594" fmla="*/ 639173 h 727029"/>
                <a:gd name="connsiteX595" fmla="*/ 712727 w 1070849"/>
                <a:gd name="connsiteY595" fmla="*/ 635427 h 727029"/>
                <a:gd name="connsiteX596" fmla="*/ 700695 w 1070849"/>
                <a:gd name="connsiteY596" fmla="*/ 642919 h 727029"/>
                <a:gd name="connsiteX597" fmla="*/ 687414 w 1070849"/>
                <a:gd name="connsiteY597" fmla="*/ 647459 h 727029"/>
                <a:gd name="connsiteX598" fmla="*/ 678334 w 1070849"/>
                <a:gd name="connsiteY598" fmla="*/ 649616 h 727029"/>
                <a:gd name="connsiteX599" fmla="*/ 679355 w 1070849"/>
                <a:gd name="connsiteY599" fmla="*/ 648027 h 727029"/>
                <a:gd name="connsiteX600" fmla="*/ 679923 w 1070849"/>
                <a:gd name="connsiteY600" fmla="*/ 646097 h 727029"/>
                <a:gd name="connsiteX601" fmla="*/ 679923 w 1070849"/>
                <a:gd name="connsiteY601" fmla="*/ 643713 h 727029"/>
                <a:gd name="connsiteX602" fmla="*/ 679355 w 1070849"/>
                <a:gd name="connsiteY602" fmla="*/ 641556 h 727029"/>
                <a:gd name="connsiteX603" fmla="*/ 678674 w 1070849"/>
                <a:gd name="connsiteY603" fmla="*/ 644735 h 727029"/>
                <a:gd name="connsiteX604" fmla="*/ 677539 w 1070849"/>
                <a:gd name="connsiteY604" fmla="*/ 646891 h 727029"/>
                <a:gd name="connsiteX605" fmla="*/ 676177 w 1070849"/>
                <a:gd name="connsiteY605" fmla="*/ 647573 h 727029"/>
                <a:gd name="connsiteX606" fmla="*/ 674701 w 1070849"/>
                <a:gd name="connsiteY606" fmla="*/ 646097 h 727029"/>
                <a:gd name="connsiteX607" fmla="*/ 674928 w 1070849"/>
                <a:gd name="connsiteY607" fmla="*/ 647345 h 727029"/>
                <a:gd name="connsiteX608" fmla="*/ 674928 w 1070849"/>
                <a:gd name="connsiteY608" fmla="*/ 647913 h 727029"/>
                <a:gd name="connsiteX609" fmla="*/ 675042 w 1070849"/>
                <a:gd name="connsiteY609" fmla="*/ 648367 h 727029"/>
                <a:gd name="connsiteX610" fmla="*/ 675496 w 1070849"/>
                <a:gd name="connsiteY610" fmla="*/ 649162 h 727029"/>
                <a:gd name="connsiteX611" fmla="*/ 675496 w 1070849"/>
                <a:gd name="connsiteY611" fmla="*/ 650751 h 727029"/>
                <a:gd name="connsiteX612" fmla="*/ 662896 w 1070849"/>
                <a:gd name="connsiteY612" fmla="*/ 659718 h 727029"/>
                <a:gd name="connsiteX613" fmla="*/ 663804 w 1070849"/>
                <a:gd name="connsiteY613" fmla="*/ 654951 h 727029"/>
                <a:gd name="connsiteX614" fmla="*/ 666302 w 1070849"/>
                <a:gd name="connsiteY614" fmla="*/ 652226 h 727029"/>
                <a:gd name="connsiteX615" fmla="*/ 669366 w 1070849"/>
                <a:gd name="connsiteY615" fmla="*/ 650978 h 727029"/>
                <a:gd name="connsiteX616" fmla="*/ 672091 w 1070849"/>
                <a:gd name="connsiteY616" fmla="*/ 650751 h 727029"/>
                <a:gd name="connsiteX617" fmla="*/ 672091 w 1070849"/>
                <a:gd name="connsiteY617" fmla="*/ 649162 h 727029"/>
                <a:gd name="connsiteX618" fmla="*/ 665621 w 1070849"/>
                <a:gd name="connsiteY618" fmla="*/ 645756 h 727029"/>
                <a:gd name="connsiteX619" fmla="*/ 663350 w 1070849"/>
                <a:gd name="connsiteY619" fmla="*/ 643146 h 727029"/>
                <a:gd name="connsiteX620" fmla="*/ 662896 w 1070849"/>
                <a:gd name="connsiteY620" fmla="*/ 646097 h 727029"/>
                <a:gd name="connsiteX621" fmla="*/ 663010 w 1070849"/>
                <a:gd name="connsiteY621" fmla="*/ 647345 h 727029"/>
                <a:gd name="connsiteX622" fmla="*/ 663464 w 1070849"/>
                <a:gd name="connsiteY622" fmla="*/ 649162 h 727029"/>
                <a:gd name="connsiteX623" fmla="*/ 660967 w 1070849"/>
                <a:gd name="connsiteY623" fmla="*/ 650864 h 727029"/>
                <a:gd name="connsiteX624" fmla="*/ 658583 w 1070849"/>
                <a:gd name="connsiteY624" fmla="*/ 650410 h 727029"/>
                <a:gd name="connsiteX625" fmla="*/ 656199 w 1070849"/>
                <a:gd name="connsiteY625" fmla="*/ 649275 h 727029"/>
                <a:gd name="connsiteX626" fmla="*/ 653589 w 1070849"/>
                <a:gd name="connsiteY626" fmla="*/ 649162 h 727029"/>
                <a:gd name="connsiteX627" fmla="*/ 655518 w 1070849"/>
                <a:gd name="connsiteY627" fmla="*/ 650751 h 727029"/>
                <a:gd name="connsiteX628" fmla="*/ 655518 w 1070849"/>
                <a:gd name="connsiteY628" fmla="*/ 652113 h 727029"/>
                <a:gd name="connsiteX629" fmla="*/ 653021 w 1070849"/>
                <a:gd name="connsiteY629" fmla="*/ 652113 h 727029"/>
                <a:gd name="connsiteX630" fmla="*/ 651886 w 1070849"/>
                <a:gd name="connsiteY630" fmla="*/ 652567 h 727029"/>
                <a:gd name="connsiteX631" fmla="*/ 650864 w 1070849"/>
                <a:gd name="connsiteY631" fmla="*/ 653815 h 727029"/>
                <a:gd name="connsiteX632" fmla="*/ 649275 w 1070849"/>
                <a:gd name="connsiteY632" fmla="*/ 652907 h 727029"/>
                <a:gd name="connsiteX633" fmla="*/ 647459 w 1070849"/>
                <a:gd name="connsiteY633" fmla="*/ 654270 h 727029"/>
                <a:gd name="connsiteX634" fmla="*/ 645983 w 1070849"/>
                <a:gd name="connsiteY634" fmla="*/ 656653 h 727029"/>
                <a:gd name="connsiteX635" fmla="*/ 645416 w 1070849"/>
                <a:gd name="connsiteY635" fmla="*/ 659037 h 727029"/>
                <a:gd name="connsiteX636" fmla="*/ 644848 w 1070849"/>
                <a:gd name="connsiteY636" fmla="*/ 662896 h 727029"/>
                <a:gd name="connsiteX637" fmla="*/ 643486 w 1070849"/>
                <a:gd name="connsiteY637" fmla="*/ 665621 h 727029"/>
                <a:gd name="connsiteX638" fmla="*/ 641784 w 1070849"/>
                <a:gd name="connsiteY638" fmla="*/ 666302 h 727029"/>
                <a:gd name="connsiteX639" fmla="*/ 639967 w 1070849"/>
                <a:gd name="connsiteY639" fmla="*/ 664258 h 727029"/>
                <a:gd name="connsiteX640" fmla="*/ 638719 w 1070849"/>
                <a:gd name="connsiteY640" fmla="*/ 666075 h 727029"/>
                <a:gd name="connsiteX641" fmla="*/ 638265 w 1070849"/>
                <a:gd name="connsiteY641" fmla="*/ 668004 h 727029"/>
                <a:gd name="connsiteX642" fmla="*/ 638719 w 1070849"/>
                <a:gd name="connsiteY642" fmla="*/ 669593 h 727029"/>
                <a:gd name="connsiteX643" fmla="*/ 640308 w 1070849"/>
                <a:gd name="connsiteY643" fmla="*/ 670274 h 727029"/>
                <a:gd name="connsiteX644" fmla="*/ 641557 w 1070849"/>
                <a:gd name="connsiteY644" fmla="*/ 669820 h 727029"/>
                <a:gd name="connsiteX645" fmla="*/ 643486 w 1070849"/>
                <a:gd name="connsiteY645" fmla="*/ 667777 h 727029"/>
                <a:gd name="connsiteX646" fmla="*/ 644962 w 1070849"/>
                <a:gd name="connsiteY646" fmla="*/ 667323 h 727029"/>
                <a:gd name="connsiteX647" fmla="*/ 652567 w 1070849"/>
                <a:gd name="connsiteY647" fmla="*/ 668231 h 727029"/>
                <a:gd name="connsiteX648" fmla="*/ 655178 w 1070849"/>
                <a:gd name="connsiteY648" fmla="*/ 667323 h 727029"/>
                <a:gd name="connsiteX649" fmla="*/ 650978 w 1070849"/>
                <a:gd name="connsiteY649" fmla="*/ 675496 h 727029"/>
                <a:gd name="connsiteX650" fmla="*/ 648481 w 1070849"/>
                <a:gd name="connsiteY650" fmla="*/ 677766 h 727029"/>
                <a:gd name="connsiteX651" fmla="*/ 645870 w 1070849"/>
                <a:gd name="connsiteY651" fmla="*/ 676290 h 727029"/>
                <a:gd name="connsiteX652" fmla="*/ 646210 w 1070849"/>
                <a:gd name="connsiteY652" fmla="*/ 675836 h 727029"/>
                <a:gd name="connsiteX653" fmla="*/ 646324 w 1070849"/>
                <a:gd name="connsiteY653" fmla="*/ 675836 h 727029"/>
                <a:gd name="connsiteX654" fmla="*/ 646324 w 1070849"/>
                <a:gd name="connsiteY654" fmla="*/ 675723 h 727029"/>
                <a:gd name="connsiteX655" fmla="*/ 646551 w 1070849"/>
                <a:gd name="connsiteY655" fmla="*/ 674928 h 727029"/>
                <a:gd name="connsiteX656" fmla="*/ 642578 w 1070849"/>
                <a:gd name="connsiteY656" fmla="*/ 674928 h 727029"/>
                <a:gd name="connsiteX657" fmla="*/ 642692 w 1070849"/>
                <a:gd name="connsiteY657" fmla="*/ 676972 h 727029"/>
                <a:gd name="connsiteX658" fmla="*/ 639967 w 1070849"/>
                <a:gd name="connsiteY658" fmla="*/ 676744 h 727029"/>
                <a:gd name="connsiteX659" fmla="*/ 638492 w 1070849"/>
                <a:gd name="connsiteY659" fmla="*/ 677993 h 727029"/>
                <a:gd name="connsiteX660" fmla="*/ 639740 w 1070849"/>
                <a:gd name="connsiteY660" fmla="*/ 677880 h 727029"/>
                <a:gd name="connsiteX661" fmla="*/ 640648 w 1070849"/>
                <a:gd name="connsiteY661" fmla="*/ 678561 h 727029"/>
                <a:gd name="connsiteX662" fmla="*/ 640989 w 1070849"/>
                <a:gd name="connsiteY662" fmla="*/ 680036 h 727029"/>
                <a:gd name="connsiteX663" fmla="*/ 640648 w 1070849"/>
                <a:gd name="connsiteY663" fmla="*/ 682533 h 727029"/>
                <a:gd name="connsiteX664" fmla="*/ 647913 w 1070849"/>
                <a:gd name="connsiteY664" fmla="*/ 682079 h 727029"/>
                <a:gd name="connsiteX665" fmla="*/ 649275 w 1070849"/>
                <a:gd name="connsiteY665" fmla="*/ 680831 h 727029"/>
                <a:gd name="connsiteX666" fmla="*/ 646892 w 1070849"/>
                <a:gd name="connsiteY666" fmla="*/ 688209 h 727029"/>
                <a:gd name="connsiteX667" fmla="*/ 643373 w 1070849"/>
                <a:gd name="connsiteY667" fmla="*/ 694906 h 727029"/>
                <a:gd name="connsiteX668" fmla="*/ 638946 w 1070849"/>
                <a:gd name="connsiteY668" fmla="*/ 699787 h 727029"/>
                <a:gd name="connsiteX669" fmla="*/ 628957 w 1070849"/>
                <a:gd name="connsiteY669" fmla="*/ 704327 h 727029"/>
                <a:gd name="connsiteX670" fmla="*/ 622600 w 1070849"/>
                <a:gd name="connsiteY670" fmla="*/ 709095 h 727029"/>
                <a:gd name="connsiteX671" fmla="*/ 616584 w 1070849"/>
                <a:gd name="connsiteY671" fmla="*/ 710457 h 727029"/>
                <a:gd name="connsiteX672" fmla="*/ 613406 w 1070849"/>
                <a:gd name="connsiteY672" fmla="*/ 706030 h 727029"/>
                <a:gd name="connsiteX673" fmla="*/ 614655 w 1070849"/>
                <a:gd name="connsiteY673" fmla="*/ 704441 h 727029"/>
                <a:gd name="connsiteX674" fmla="*/ 617379 w 1070849"/>
                <a:gd name="connsiteY674" fmla="*/ 703419 h 727029"/>
                <a:gd name="connsiteX675" fmla="*/ 618401 w 1070849"/>
                <a:gd name="connsiteY675" fmla="*/ 702284 h 727029"/>
                <a:gd name="connsiteX676" fmla="*/ 619649 w 1070849"/>
                <a:gd name="connsiteY676" fmla="*/ 699901 h 727029"/>
                <a:gd name="connsiteX677" fmla="*/ 620898 w 1070849"/>
                <a:gd name="connsiteY677" fmla="*/ 698879 h 727029"/>
                <a:gd name="connsiteX678" fmla="*/ 623963 w 1070849"/>
                <a:gd name="connsiteY678" fmla="*/ 698652 h 727029"/>
                <a:gd name="connsiteX679" fmla="*/ 623963 w 1070849"/>
                <a:gd name="connsiteY679" fmla="*/ 697176 h 727029"/>
                <a:gd name="connsiteX680" fmla="*/ 621238 w 1070849"/>
                <a:gd name="connsiteY680" fmla="*/ 697176 h 727029"/>
                <a:gd name="connsiteX681" fmla="*/ 616017 w 1070849"/>
                <a:gd name="connsiteY681" fmla="*/ 698765 h 727029"/>
                <a:gd name="connsiteX682" fmla="*/ 613406 w 1070849"/>
                <a:gd name="connsiteY682" fmla="*/ 698652 h 727029"/>
                <a:gd name="connsiteX683" fmla="*/ 606823 w 1070849"/>
                <a:gd name="connsiteY683" fmla="*/ 694566 h 727029"/>
                <a:gd name="connsiteX684" fmla="*/ 604893 w 1070849"/>
                <a:gd name="connsiteY684" fmla="*/ 694111 h 727029"/>
                <a:gd name="connsiteX685" fmla="*/ 605460 w 1070849"/>
                <a:gd name="connsiteY685" fmla="*/ 695701 h 727029"/>
                <a:gd name="connsiteX686" fmla="*/ 604779 w 1070849"/>
                <a:gd name="connsiteY686" fmla="*/ 696041 h 727029"/>
                <a:gd name="connsiteX687" fmla="*/ 604439 w 1070849"/>
                <a:gd name="connsiteY687" fmla="*/ 696382 h 727029"/>
                <a:gd name="connsiteX688" fmla="*/ 604098 w 1070849"/>
                <a:gd name="connsiteY688" fmla="*/ 697176 h 727029"/>
                <a:gd name="connsiteX689" fmla="*/ 605006 w 1070849"/>
                <a:gd name="connsiteY689" fmla="*/ 698538 h 727029"/>
                <a:gd name="connsiteX690" fmla="*/ 607050 w 1070849"/>
                <a:gd name="connsiteY690" fmla="*/ 702284 h 727029"/>
                <a:gd name="connsiteX691" fmla="*/ 607731 w 1070849"/>
                <a:gd name="connsiteY691" fmla="*/ 703079 h 727029"/>
                <a:gd name="connsiteX692" fmla="*/ 608639 w 1070849"/>
                <a:gd name="connsiteY692" fmla="*/ 704441 h 727029"/>
                <a:gd name="connsiteX693" fmla="*/ 609093 w 1070849"/>
                <a:gd name="connsiteY693" fmla="*/ 707506 h 727029"/>
                <a:gd name="connsiteX694" fmla="*/ 609320 w 1070849"/>
                <a:gd name="connsiteY694" fmla="*/ 710570 h 727029"/>
                <a:gd name="connsiteX695" fmla="*/ 609660 w 1070849"/>
                <a:gd name="connsiteY695" fmla="*/ 711933 h 727029"/>
                <a:gd name="connsiteX696" fmla="*/ 613747 w 1070849"/>
                <a:gd name="connsiteY696" fmla="*/ 712159 h 727029"/>
                <a:gd name="connsiteX697" fmla="*/ 616017 w 1070849"/>
                <a:gd name="connsiteY697" fmla="*/ 712159 h 727029"/>
                <a:gd name="connsiteX698" fmla="*/ 617606 w 1070849"/>
                <a:gd name="connsiteY698" fmla="*/ 712500 h 727029"/>
                <a:gd name="connsiteX699" fmla="*/ 596834 w 1070849"/>
                <a:gd name="connsiteY699" fmla="*/ 715678 h 727029"/>
                <a:gd name="connsiteX700" fmla="*/ 584802 w 1070849"/>
                <a:gd name="connsiteY700" fmla="*/ 721467 h 727029"/>
                <a:gd name="connsiteX701" fmla="*/ 564370 w 1070849"/>
                <a:gd name="connsiteY701" fmla="*/ 727029 h 727029"/>
                <a:gd name="connsiteX702" fmla="*/ 559376 w 1070849"/>
                <a:gd name="connsiteY702" fmla="*/ 726802 h 727029"/>
                <a:gd name="connsiteX703" fmla="*/ 540760 w 1070849"/>
                <a:gd name="connsiteY703" fmla="*/ 721013 h 727029"/>
                <a:gd name="connsiteX704" fmla="*/ 532928 w 1070849"/>
                <a:gd name="connsiteY704" fmla="*/ 723170 h 727029"/>
                <a:gd name="connsiteX705" fmla="*/ 530090 w 1070849"/>
                <a:gd name="connsiteY705" fmla="*/ 722375 h 727029"/>
                <a:gd name="connsiteX706" fmla="*/ 531112 w 1070849"/>
                <a:gd name="connsiteY706" fmla="*/ 722262 h 727029"/>
                <a:gd name="connsiteX707" fmla="*/ 531566 w 1070849"/>
                <a:gd name="connsiteY707" fmla="*/ 721921 h 727029"/>
                <a:gd name="connsiteX708" fmla="*/ 532020 w 1070849"/>
                <a:gd name="connsiteY708" fmla="*/ 721013 h 727029"/>
                <a:gd name="connsiteX709" fmla="*/ 528501 w 1070849"/>
                <a:gd name="connsiteY709" fmla="*/ 720219 h 727029"/>
                <a:gd name="connsiteX710" fmla="*/ 526798 w 1070849"/>
                <a:gd name="connsiteY710" fmla="*/ 719197 h 727029"/>
                <a:gd name="connsiteX711" fmla="*/ 525323 w 1070849"/>
                <a:gd name="connsiteY711" fmla="*/ 717835 h 727029"/>
                <a:gd name="connsiteX712" fmla="*/ 523393 w 1070849"/>
                <a:gd name="connsiteY712" fmla="*/ 720673 h 727029"/>
                <a:gd name="connsiteX713" fmla="*/ 510339 w 1070849"/>
                <a:gd name="connsiteY713" fmla="*/ 717835 h 727029"/>
                <a:gd name="connsiteX714" fmla="*/ 509091 w 1070849"/>
                <a:gd name="connsiteY714" fmla="*/ 717267 h 727029"/>
                <a:gd name="connsiteX715" fmla="*/ 503983 w 1070849"/>
                <a:gd name="connsiteY715" fmla="*/ 713408 h 727029"/>
                <a:gd name="connsiteX716" fmla="*/ 496037 w 1070849"/>
                <a:gd name="connsiteY716" fmla="*/ 711819 h 727029"/>
                <a:gd name="connsiteX717" fmla="*/ 484686 w 1070849"/>
                <a:gd name="connsiteY717" fmla="*/ 704100 h 727029"/>
                <a:gd name="connsiteX718" fmla="*/ 469135 w 1070849"/>
                <a:gd name="connsiteY718" fmla="*/ 699901 h 727029"/>
                <a:gd name="connsiteX719" fmla="*/ 466071 w 1070849"/>
                <a:gd name="connsiteY719" fmla="*/ 697176 h 727029"/>
                <a:gd name="connsiteX720" fmla="*/ 467433 w 1070849"/>
                <a:gd name="connsiteY720" fmla="*/ 696949 h 727029"/>
                <a:gd name="connsiteX721" fmla="*/ 468227 w 1070849"/>
                <a:gd name="connsiteY721" fmla="*/ 696155 h 727029"/>
                <a:gd name="connsiteX722" fmla="*/ 468114 w 1070849"/>
                <a:gd name="connsiteY722" fmla="*/ 695133 h 727029"/>
                <a:gd name="connsiteX723" fmla="*/ 466865 w 1070849"/>
                <a:gd name="connsiteY723" fmla="*/ 694225 h 727029"/>
                <a:gd name="connsiteX724" fmla="*/ 465730 w 1070849"/>
                <a:gd name="connsiteY724" fmla="*/ 694111 h 727029"/>
                <a:gd name="connsiteX725" fmla="*/ 464141 w 1070849"/>
                <a:gd name="connsiteY725" fmla="*/ 695473 h 727029"/>
                <a:gd name="connsiteX726" fmla="*/ 462892 w 1070849"/>
                <a:gd name="connsiteY726" fmla="*/ 695814 h 727029"/>
                <a:gd name="connsiteX727" fmla="*/ 453585 w 1070849"/>
                <a:gd name="connsiteY727" fmla="*/ 694225 h 727029"/>
                <a:gd name="connsiteX728" fmla="*/ 453812 w 1070849"/>
                <a:gd name="connsiteY728" fmla="*/ 695360 h 727029"/>
                <a:gd name="connsiteX729" fmla="*/ 463573 w 1070849"/>
                <a:gd name="connsiteY729" fmla="*/ 697403 h 727029"/>
                <a:gd name="connsiteX730" fmla="*/ 437920 w 1070849"/>
                <a:gd name="connsiteY730" fmla="*/ 695587 h 727029"/>
                <a:gd name="connsiteX731" fmla="*/ 436218 w 1070849"/>
                <a:gd name="connsiteY731" fmla="*/ 692863 h 727029"/>
                <a:gd name="connsiteX732" fmla="*/ 435764 w 1070849"/>
                <a:gd name="connsiteY732" fmla="*/ 693090 h 727029"/>
                <a:gd name="connsiteX733" fmla="*/ 435537 w 1070849"/>
                <a:gd name="connsiteY733" fmla="*/ 693430 h 727029"/>
                <a:gd name="connsiteX734" fmla="*/ 435310 w 1070849"/>
                <a:gd name="connsiteY734" fmla="*/ 693884 h 727029"/>
                <a:gd name="connsiteX735" fmla="*/ 434969 w 1070849"/>
                <a:gd name="connsiteY735" fmla="*/ 694338 h 727029"/>
                <a:gd name="connsiteX736" fmla="*/ 434515 w 1070849"/>
                <a:gd name="connsiteY736" fmla="*/ 693430 h 727029"/>
                <a:gd name="connsiteX737" fmla="*/ 434288 w 1070849"/>
                <a:gd name="connsiteY737" fmla="*/ 693203 h 727029"/>
                <a:gd name="connsiteX738" fmla="*/ 433607 w 1070849"/>
                <a:gd name="connsiteY738" fmla="*/ 692976 h 727029"/>
                <a:gd name="connsiteX739" fmla="*/ 434288 w 1070849"/>
                <a:gd name="connsiteY739" fmla="*/ 695928 h 727029"/>
                <a:gd name="connsiteX740" fmla="*/ 426796 w 1070849"/>
                <a:gd name="connsiteY740" fmla="*/ 696041 h 727029"/>
                <a:gd name="connsiteX741" fmla="*/ 423164 w 1070849"/>
                <a:gd name="connsiteY741" fmla="*/ 695133 h 727029"/>
                <a:gd name="connsiteX742" fmla="*/ 408408 w 1070849"/>
                <a:gd name="connsiteY742" fmla="*/ 682647 h 727029"/>
                <a:gd name="connsiteX743" fmla="*/ 406932 w 1070849"/>
                <a:gd name="connsiteY743" fmla="*/ 680831 h 727029"/>
                <a:gd name="connsiteX744" fmla="*/ 408294 w 1070849"/>
                <a:gd name="connsiteY744" fmla="*/ 682079 h 727029"/>
                <a:gd name="connsiteX745" fmla="*/ 409883 w 1070849"/>
                <a:gd name="connsiteY745" fmla="*/ 682647 h 727029"/>
                <a:gd name="connsiteX746" fmla="*/ 411472 w 1070849"/>
                <a:gd name="connsiteY746" fmla="*/ 682306 h 727029"/>
                <a:gd name="connsiteX747" fmla="*/ 412948 w 1070849"/>
                <a:gd name="connsiteY747" fmla="*/ 680944 h 727029"/>
                <a:gd name="connsiteX748" fmla="*/ 411699 w 1070849"/>
                <a:gd name="connsiteY748" fmla="*/ 680717 h 727029"/>
                <a:gd name="connsiteX749" fmla="*/ 409543 w 1070849"/>
                <a:gd name="connsiteY749" fmla="*/ 679696 h 727029"/>
                <a:gd name="connsiteX750" fmla="*/ 408294 w 1070849"/>
                <a:gd name="connsiteY750" fmla="*/ 679469 h 727029"/>
                <a:gd name="connsiteX751" fmla="*/ 408748 w 1070849"/>
                <a:gd name="connsiteY751" fmla="*/ 676063 h 727029"/>
                <a:gd name="connsiteX752" fmla="*/ 408975 w 1070849"/>
                <a:gd name="connsiteY752" fmla="*/ 675155 h 727029"/>
                <a:gd name="connsiteX753" fmla="*/ 407159 w 1070849"/>
                <a:gd name="connsiteY753" fmla="*/ 677766 h 727029"/>
                <a:gd name="connsiteX754" fmla="*/ 405570 w 1070849"/>
                <a:gd name="connsiteY754" fmla="*/ 678788 h 727029"/>
                <a:gd name="connsiteX755" fmla="*/ 403867 w 1070849"/>
                <a:gd name="connsiteY755" fmla="*/ 678334 h 727029"/>
                <a:gd name="connsiteX756" fmla="*/ 401711 w 1070849"/>
                <a:gd name="connsiteY756" fmla="*/ 676517 h 727029"/>
                <a:gd name="connsiteX757" fmla="*/ 401711 w 1070849"/>
                <a:gd name="connsiteY757" fmla="*/ 675155 h 727029"/>
                <a:gd name="connsiteX758" fmla="*/ 405002 w 1070849"/>
                <a:gd name="connsiteY758" fmla="*/ 676517 h 727029"/>
                <a:gd name="connsiteX759" fmla="*/ 403754 w 1070849"/>
                <a:gd name="connsiteY759" fmla="*/ 673226 h 727029"/>
                <a:gd name="connsiteX760" fmla="*/ 401938 w 1070849"/>
                <a:gd name="connsiteY760" fmla="*/ 671296 h 727029"/>
                <a:gd name="connsiteX761" fmla="*/ 400008 w 1070849"/>
                <a:gd name="connsiteY761" fmla="*/ 669707 h 727029"/>
                <a:gd name="connsiteX762" fmla="*/ 398305 w 1070849"/>
                <a:gd name="connsiteY762" fmla="*/ 667550 h 727029"/>
                <a:gd name="connsiteX763" fmla="*/ 396716 w 1070849"/>
                <a:gd name="connsiteY763" fmla="*/ 663918 h 727029"/>
                <a:gd name="connsiteX764" fmla="*/ 395922 w 1070849"/>
                <a:gd name="connsiteY764" fmla="*/ 661307 h 727029"/>
                <a:gd name="connsiteX765" fmla="*/ 394787 w 1070849"/>
                <a:gd name="connsiteY765" fmla="*/ 659945 h 727029"/>
                <a:gd name="connsiteX766" fmla="*/ 392403 w 1070849"/>
                <a:gd name="connsiteY766" fmla="*/ 660172 h 727029"/>
                <a:gd name="connsiteX767" fmla="*/ 392403 w 1070849"/>
                <a:gd name="connsiteY767" fmla="*/ 661534 h 727029"/>
                <a:gd name="connsiteX768" fmla="*/ 395808 w 1070849"/>
                <a:gd name="connsiteY768" fmla="*/ 666415 h 727029"/>
                <a:gd name="connsiteX769" fmla="*/ 397738 w 1070849"/>
                <a:gd name="connsiteY769" fmla="*/ 670047 h 727029"/>
                <a:gd name="connsiteX770" fmla="*/ 399100 w 1070849"/>
                <a:gd name="connsiteY770" fmla="*/ 673680 h 727029"/>
                <a:gd name="connsiteX771" fmla="*/ 392630 w 1070849"/>
                <a:gd name="connsiteY771" fmla="*/ 667777 h 727029"/>
                <a:gd name="connsiteX772" fmla="*/ 389679 w 1070849"/>
                <a:gd name="connsiteY772" fmla="*/ 663918 h 727029"/>
                <a:gd name="connsiteX773" fmla="*/ 387862 w 1070849"/>
                <a:gd name="connsiteY773" fmla="*/ 658810 h 727029"/>
                <a:gd name="connsiteX774" fmla="*/ 388203 w 1070849"/>
                <a:gd name="connsiteY774" fmla="*/ 658469 h 727029"/>
                <a:gd name="connsiteX775" fmla="*/ 389111 w 1070849"/>
                <a:gd name="connsiteY775" fmla="*/ 657221 h 727029"/>
                <a:gd name="connsiteX776" fmla="*/ 388430 w 1070849"/>
                <a:gd name="connsiteY776" fmla="*/ 656199 h 727029"/>
                <a:gd name="connsiteX777" fmla="*/ 387068 w 1070849"/>
                <a:gd name="connsiteY777" fmla="*/ 652794 h 727029"/>
                <a:gd name="connsiteX778" fmla="*/ 389792 w 1070849"/>
                <a:gd name="connsiteY778" fmla="*/ 649616 h 727029"/>
                <a:gd name="connsiteX779" fmla="*/ 392857 w 1070849"/>
                <a:gd name="connsiteY779" fmla="*/ 647799 h 727029"/>
                <a:gd name="connsiteX780" fmla="*/ 399327 w 1070849"/>
                <a:gd name="connsiteY780" fmla="*/ 646778 h 727029"/>
                <a:gd name="connsiteX781" fmla="*/ 402392 w 1070849"/>
                <a:gd name="connsiteY781" fmla="*/ 648254 h 727029"/>
                <a:gd name="connsiteX782" fmla="*/ 407727 w 1070849"/>
                <a:gd name="connsiteY782" fmla="*/ 654043 h 727029"/>
                <a:gd name="connsiteX783" fmla="*/ 410905 w 1070849"/>
                <a:gd name="connsiteY783" fmla="*/ 654497 h 727029"/>
                <a:gd name="connsiteX784" fmla="*/ 409316 w 1070849"/>
                <a:gd name="connsiteY784" fmla="*/ 652340 h 727029"/>
                <a:gd name="connsiteX785" fmla="*/ 406932 w 1070849"/>
                <a:gd name="connsiteY785" fmla="*/ 648254 h 727029"/>
                <a:gd name="connsiteX786" fmla="*/ 405570 w 1070849"/>
                <a:gd name="connsiteY786" fmla="*/ 646891 h 727029"/>
                <a:gd name="connsiteX787" fmla="*/ 398192 w 1070849"/>
                <a:gd name="connsiteY787" fmla="*/ 642464 h 727029"/>
                <a:gd name="connsiteX788" fmla="*/ 401143 w 1070849"/>
                <a:gd name="connsiteY788" fmla="*/ 637016 h 727029"/>
                <a:gd name="connsiteX789" fmla="*/ 401597 w 1070849"/>
                <a:gd name="connsiteY789" fmla="*/ 634859 h 727029"/>
                <a:gd name="connsiteX790" fmla="*/ 401257 w 1070849"/>
                <a:gd name="connsiteY790" fmla="*/ 631795 h 727029"/>
                <a:gd name="connsiteX791" fmla="*/ 400121 w 1070849"/>
                <a:gd name="connsiteY791" fmla="*/ 631000 h 727029"/>
                <a:gd name="connsiteX792" fmla="*/ 399213 w 1070849"/>
                <a:gd name="connsiteY792" fmla="*/ 631795 h 727029"/>
                <a:gd name="connsiteX793" fmla="*/ 399554 w 1070849"/>
                <a:gd name="connsiteY793" fmla="*/ 633497 h 727029"/>
                <a:gd name="connsiteX794" fmla="*/ 399554 w 1070849"/>
                <a:gd name="connsiteY794" fmla="*/ 634859 h 727029"/>
                <a:gd name="connsiteX795" fmla="*/ 398419 w 1070849"/>
                <a:gd name="connsiteY795" fmla="*/ 637016 h 727029"/>
                <a:gd name="connsiteX796" fmla="*/ 394219 w 1070849"/>
                <a:gd name="connsiteY796" fmla="*/ 642464 h 727029"/>
                <a:gd name="connsiteX797" fmla="*/ 391495 w 1070849"/>
                <a:gd name="connsiteY797" fmla="*/ 645643 h 727029"/>
                <a:gd name="connsiteX798" fmla="*/ 389679 w 1070849"/>
                <a:gd name="connsiteY798" fmla="*/ 647573 h 727029"/>
                <a:gd name="connsiteX799" fmla="*/ 387295 w 1070849"/>
                <a:gd name="connsiteY799" fmla="*/ 648367 h 727029"/>
                <a:gd name="connsiteX800" fmla="*/ 386500 w 1070849"/>
                <a:gd name="connsiteY800" fmla="*/ 649275 h 727029"/>
                <a:gd name="connsiteX801" fmla="*/ 386387 w 1070849"/>
                <a:gd name="connsiteY801" fmla="*/ 651318 h 727029"/>
                <a:gd name="connsiteX802" fmla="*/ 386500 w 1070849"/>
                <a:gd name="connsiteY802" fmla="*/ 653815 h 727029"/>
                <a:gd name="connsiteX803" fmla="*/ 386273 w 1070849"/>
                <a:gd name="connsiteY803" fmla="*/ 655972 h 727029"/>
                <a:gd name="connsiteX804" fmla="*/ 385479 w 1070849"/>
                <a:gd name="connsiteY804" fmla="*/ 658129 h 727029"/>
                <a:gd name="connsiteX805" fmla="*/ 385025 w 1070849"/>
                <a:gd name="connsiteY805" fmla="*/ 658583 h 727029"/>
                <a:gd name="connsiteX806" fmla="*/ 380711 w 1070849"/>
                <a:gd name="connsiteY806" fmla="*/ 656086 h 727029"/>
                <a:gd name="connsiteX807" fmla="*/ 376398 w 1070849"/>
                <a:gd name="connsiteY807" fmla="*/ 652340 h 727029"/>
                <a:gd name="connsiteX808" fmla="*/ 373106 w 1070849"/>
                <a:gd name="connsiteY808" fmla="*/ 650864 h 727029"/>
                <a:gd name="connsiteX809" fmla="*/ 366296 w 1070849"/>
                <a:gd name="connsiteY809" fmla="*/ 645416 h 727029"/>
                <a:gd name="connsiteX810" fmla="*/ 372652 w 1070849"/>
                <a:gd name="connsiteY810" fmla="*/ 645416 h 727029"/>
                <a:gd name="connsiteX811" fmla="*/ 373787 w 1070849"/>
                <a:gd name="connsiteY811" fmla="*/ 645983 h 727029"/>
                <a:gd name="connsiteX812" fmla="*/ 376171 w 1070849"/>
                <a:gd name="connsiteY812" fmla="*/ 648254 h 727029"/>
                <a:gd name="connsiteX813" fmla="*/ 377647 w 1070849"/>
                <a:gd name="connsiteY813" fmla="*/ 648367 h 727029"/>
                <a:gd name="connsiteX814" fmla="*/ 377874 w 1070849"/>
                <a:gd name="connsiteY814" fmla="*/ 647118 h 727029"/>
                <a:gd name="connsiteX815" fmla="*/ 379122 w 1070849"/>
                <a:gd name="connsiteY815" fmla="*/ 646664 h 727029"/>
                <a:gd name="connsiteX816" fmla="*/ 382300 w 1070849"/>
                <a:gd name="connsiteY816" fmla="*/ 646891 h 727029"/>
                <a:gd name="connsiteX817" fmla="*/ 382300 w 1070849"/>
                <a:gd name="connsiteY817" fmla="*/ 645416 h 727029"/>
                <a:gd name="connsiteX818" fmla="*/ 379576 w 1070849"/>
                <a:gd name="connsiteY818" fmla="*/ 645416 h 727029"/>
                <a:gd name="connsiteX819" fmla="*/ 379576 w 1070849"/>
                <a:gd name="connsiteY819" fmla="*/ 643940 h 727029"/>
                <a:gd name="connsiteX820" fmla="*/ 379917 w 1070849"/>
                <a:gd name="connsiteY820" fmla="*/ 643940 h 727029"/>
                <a:gd name="connsiteX821" fmla="*/ 380598 w 1070849"/>
                <a:gd name="connsiteY821" fmla="*/ 644054 h 727029"/>
                <a:gd name="connsiteX822" fmla="*/ 380938 w 1070849"/>
                <a:gd name="connsiteY822" fmla="*/ 644054 h 727029"/>
                <a:gd name="connsiteX823" fmla="*/ 380938 w 1070849"/>
                <a:gd name="connsiteY823" fmla="*/ 642692 h 727029"/>
                <a:gd name="connsiteX824" fmla="*/ 374014 w 1070849"/>
                <a:gd name="connsiteY824" fmla="*/ 644508 h 727029"/>
                <a:gd name="connsiteX825" fmla="*/ 371631 w 1070849"/>
                <a:gd name="connsiteY825" fmla="*/ 644167 h 727029"/>
                <a:gd name="connsiteX826" fmla="*/ 371631 w 1070849"/>
                <a:gd name="connsiteY826" fmla="*/ 642805 h 727029"/>
                <a:gd name="connsiteX827" fmla="*/ 374922 w 1070849"/>
                <a:gd name="connsiteY827" fmla="*/ 638492 h 727029"/>
                <a:gd name="connsiteX828" fmla="*/ 375944 w 1070849"/>
                <a:gd name="connsiteY828" fmla="*/ 631795 h 727029"/>
                <a:gd name="connsiteX829" fmla="*/ 374582 w 1070849"/>
                <a:gd name="connsiteY829" fmla="*/ 626119 h 727029"/>
                <a:gd name="connsiteX830" fmla="*/ 370949 w 1070849"/>
                <a:gd name="connsiteY830" fmla="*/ 624757 h 727029"/>
                <a:gd name="connsiteX831" fmla="*/ 370949 w 1070849"/>
                <a:gd name="connsiteY831" fmla="*/ 626119 h 727029"/>
                <a:gd name="connsiteX832" fmla="*/ 373674 w 1070849"/>
                <a:gd name="connsiteY832" fmla="*/ 627254 h 727029"/>
                <a:gd name="connsiteX833" fmla="*/ 373333 w 1070849"/>
                <a:gd name="connsiteY833" fmla="*/ 630319 h 727029"/>
                <a:gd name="connsiteX834" fmla="*/ 371517 w 1070849"/>
                <a:gd name="connsiteY834" fmla="*/ 633838 h 727029"/>
                <a:gd name="connsiteX835" fmla="*/ 367885 w 1070849"/>
                <a:gd name="connsiteY835" fmla="*/ 638719 h 727029"/>
                <a:gd name="connsiteX836" fmla="*/ 365615 w 1070849"/>
                <a:gd name="connsiteY836" fmla="*/ 640535 h 727029"/>
                <a:gd name="connsiteX837" fmla="*/ 363004 w 1070849"/>
                <a:gd name="connsiteY837" fmla="*/ 641102 h 727029"/>
                <a:gd name="connsiteX838" fmla="*/ 360393 w 1070849"/>
                <a:gd name="connsiteY838" fmla="*/ 639627 h 727029"/>
                <a:gd name="connsiteX839" fmla="*/ 361415 w 1070849"/>
                <a:gd name="connsiteY839" fmla="*/ 643259 h 727029"/>
                <a:gd name="connsiteX840" fmla="*/ 361755 w 1070849"/>
                <a:gd name="connsiteY840" fmla="*/ 644167 h 727029"/>
                <a:gd name="connsiteX841" fmla="*/ 357782 w 1070849"/>
                <a:gd name="connsiteY841" fmla="*/ 639967 h 727029"/>
                <a:gd name="connsiteX842" fmla="*/ 349042 w 1070849"/>
                <a:gd name="connsiteY842" fmla="*/ 634065 h 727029"/>
                <a:gd name="connsiteX843" fmla="*/ 336102 w 1070849"/>
                <a:gd name="connsiteY843" fmla="*/ 628162 h 727029"/>
                <a:gd name="connsiteX844" fmla="*/ 331902 w 1070849"/>
                <a:gd name="connsiteY844" fmla="*/ 625098 h 727029"/>
                <a:gd name="connsiteX845" fmla="*/ 329519 w 1070849"/>
                <a:gd name="connsiteY845" fmla="*/ 623963 h 727029"/>
                <a:gd name="connsiteX846" fmla="*/ 327135 w 1070849"/>
                <a:gd name="connsiteY846" fmla="*/ 622146 h 727029"/>
                <a:gd name="connsiteX847" fmla="*/ 325205 w 1070849"/>
                <a:gd name="connsiteY847" fmla="*/ 618741 h 727029"/>
                <a:gd name="connsiteX848" fmla="*/ 325773 w 1070849"/>
                <a:gd name="connsiteY848" fmla="*/ 617038 h 727029"/>
                <a:gd name="connsiteX849" fmla="*/ 325659 w 1070849"/>
                <a:gd name="connsiteY849" fmla="*/ 614882 h 727029"/>
                <a:gd name="connsiteX850" fmla="*/ 324638 w 1070849"/>
                <a:gd name="connsiteY850" fmla="*/ 609774 h 727029"/>
                <a:gd name="connsiteX851" fmla="*/ 332243 w 1070849"/>
                <a:gd name="connsiteY851" fmla="*/ 610228 h 727029"/>
                <a:gd name="connsiteX852" fmla="*/ 336443 w 1070849"/>
                <a:gd name="connsiteY852" fmla="*/ 609206 h 727029"/>
                <a:gd name="connsiteX853" fmla="*/ 339280 w 1070849"/>
                <a:gd name="connsiteY853" fmla="*/ 606709 h 727029"/>
                <a:gd name="connsiteX854" fmla="*/ 332016 w 1070849"/>
                <a:gd name="connsiteY854" fmla="*/ 606709 h 727029"/>
                <a:gd name="connsiteX855" fmla="*/ 327362 w 1070849"/>
                <a:gd name="connsiteY855" fmla="*/ 604098 h 727029"/>
                <a:gd name="connsiteX856" fmla="*/ 325659 w 1070849"/>
                <a:gd name="connsiteY856" fmla="*/ 603758 h 727029"/>
                <a:gd name="connsiteX857" fmla="*/ 320665 w 1070849"/>
                <a:gd name="connsiteY857" fmla="*/ 605120 h 727029"/>
                <a:gd name="connsiteX858" fmla="*/ 319643 w 1070849"/>
                <a:gd name="connsiteY858" fmla="*/ 606028 h 727029"/>
                <a:gd name="connsiteX859" fmla="*/ 318735 w 1070849"/>
                <a:gd name="connsiteY859" fmla="*/ 607390 h 727029"/>
                <a:gd name="connsiteX860" fmla="*/ 315670 w 1070849"/>
                <a:gd name="connsiteY860" fmla="*/ 610682 h 727029"/>
                <a:gd name="connsiteX861" fmla="*/ 314535 w 1070849"/>
                <a:gd name="connsiteY861" fmla="*/ 611476 h 727029"/>
                <a:gd name="connsiteX862" fmla="*/ 314535 w 1070849"/>
                <a:gd name="connsiteY862" fmla="*/ 612838 h 727029"/>
                <a:gd name="connsiteX863" fmla="*/ 319530 w 1070849"/>
                <a:gd name="connsiteY863" fmla="*/ 614995 h 727029"/>
                <a:gd name="connsiteX864" fmla="*/ 322027 w 1070849"/>
                <a:gd name="connsiteY864" fmla="*/ 617038 h 727029"/>
                <a:gd name="connsiteX865" fmla="*/ 323275 w 1070849"/>
                <a:gd name="connsiteY865" fmla="*/ 620330 h 727029"/>
                <a:gd name="connsiteX866" fmla="*/ 321232 w 1070849"/>
                <a:gd name="connsiteY866" fmla="*/ 619195 h 727029"/>
                <a:gd name="connsiteX867" fmla="*/ 316805 w 1070849"/>
                <a:gd name="connsiteY867" fmla="*/ 618514 h 727029"/>
                <a:gd name="connsiteX868" fmla="*/ 312265 w 1070849"/>
                <a:gd name="connsiteY868" fmla="*/ 619082 h 727029"/>
                <a:gd name="connsiteX869" fmla="*/ 309541 w 1070849"/>
                <a:gd name="connsiteY869" fmla="*/ 620217 h 727029"/>
                <a:gd name="connsiteX870" fmla="*/ 307952 w 1070849"/>
                <a:gd name="connsiteY870" fmla="*/ 622487 h 727029"/>
                <a:gd name="connsiteX871" fmla="*/ 309200 w 1070849"/>
                <a:gd name="connsiteY871" fmla="*/ 626346 h 727029"/>
                <a:gd name="connsiteX872" fmla="*/ 308746 w 1070849"/>
                <a:gd name="connsiteY872" fmla="*/ 626460 h 727029"/>
                <a:gd name="connsiteX873" fmla="*/ 308406 w 1070849"/>
                <a:gd name="connsiteY873" fmla="*/ 626914 h 727029"/>
                <a:gd name="connsiteX874" fmla="*/ 308179 w 1070849"/>
                <a:gd name="connsiteY874" fmla="*/ 627481 h 727029"/>
                <a:gd name="connsiteX875" fmla="*/ 307838 w 1070849"/>
                <a:gd name="connsiteY875" fmla="*/ 627935 h 727029"/>
                <a:gd name="connsiteX876" fmla="*/ 279461 w 1070849"/>
                <a:gd name="connsiteY876" fmla="*/ 631795 h 727029"/>
                <a:gd name="connsiteX877" fmla="*/ 276055 w 1070849"/>
                <a:gd name="connsiteY877" fmla="*/ 629411 h 727029"/>
                <a:gd name="connsiteX878" fmla="*/ 272764 w 1070849"/>
                <a:gd name="connsiteY878" fmla="*/ 625892 h 727029"/>
                <a:gd name="connsiteX879" fmla="*/ 269699 w 1070849"/>
                <a:gd name="connsiteY879" fmla="*/ 623735 h 727029"/>
                <a:gd name="connsiteX880" fmla="*/ 266521 w 1070849"/>
                <a:gd name="connsiteY880" fmla="*/ 623282 h 727029"/>
                <a:gd name="connsiteX881" fmla="*/ 250402 w 1070849"/>
                <a:gd name="connsiteY881" fmla="*/ 629184 h 727029"/>
                <a:gd name="connsiteX882" fmla="*/ 246429 w 1070849"/>
                <a:gd name="connsiteY882" fmla="*/ 629411 h 727029"/>
                <a:gd name="connsiteX883" fmla="*/ 245067 w 1070849"/>
                <a:gd name="connsiteY883" fmla="*/ 629298 h 727029"/>
                <a:gd name="connsiteX884" fmla="*/ 240073 w 1070849"/>
                <a:gd name="connsiteY884" fmla="*/ 630887 h 727029"/>
                <a:gd name="connsiteX885" fmla="*/ 213852 w 1070849"/>
                <a:gd name="connsiteY885" fmla="*/ 624871 h 727029"/>
                <a:gd name="connsiteX886" fmla="*/ 211809 w 1070849"/>
                <a:gd name="connsiteY886" fmla="*/ 626346 h 727029"/>
                <a:gd name="connsiteX887" fmla="*/ 209993 w 1070849"/>
                <a:gd name="connsiteY887" fmla="*/ 629070 h 727029"/>
                <a:gd name="connsiteX888" fmla="*/ 208177 w 1070849"/>
                <a:gd name="connsiteY888" fmla="*/ 630887 h 727029"/>
                <a:gd name="connsiteX889" fmla="*/ 206134 w 1070849"/>
                <a:gd name="connsiteY889" fmla="*/ 629411 h 727029"/>
                <a:gd name="connsiteX890" fmla="*/ 207496 w 1070849"/>
                <a:gd name="connsiteY890" fmla="*/ 627935 h 727029"/>
                <a:gd name="connsiteX891" fmla="*/ 205225 w 1070849"/>
                <a:gd name="connsiteY891" fmla="*/ 627935 h 727029"/>
                <a:gd name="connsiteX892" fmla="*/ 201593 w 1070849"/>
                <a:gd name="connsiteY892" fmla="*/ 630319 h 727029"/>
                <a:gd name="connsiteX893" fmla="*/ 198528 w 1070849"/>
                <a:gd name="connsiteY893" fmla="*/ 631341 h 727029"/>
                <a:gd name="connsiteX894" fmla="*/ 196712 w 1070849"/>
                <a:gd name="connsiteY894" fmla="*/ 633270 h 727029"/>
                <a:gd name="connsiteX895" fmla="*/ 195577 w 1070849"/>
                <a:gd name="connsiteY895" fmla="*/ 634065 h 727029"/>
                <a:gd name="connsiteX896" fmla="*/ 194556 w 1070849"/>
                <a:gd name="connsiteY896" fmla="*/ 634292 h 727029"/>
                <a:gd name="connsiteX897" fmla="*/ 185134 w 1070849"/>
                <a:gd name="connsiteY897" fmla="*/ 633157 h 727029"/>
                <a:gd name="connsiteX898" fmla="*/ 182978 w 1070849"/>
                <a:gd name="connsiteY898" fmla="*/ 634065 h 727029"/>
                <a:gd name="connsiteX899" fmla="*/ 182523 w 1070849"/>
                <a:gd name="connsiteY899" fmla="*/ 634632 h 727029"/>
                <a:gd name="connsiteX900" fmla="*/ 182069 w 1070849"/>
                <a:gd name="connsiteY900" fmla="*/ 635654 h 727029"/>
                <a:gd name="connsiteX901" fmla="*/ 181502 w 1070849"/>
                <a:gd name="connsiteY901" fmla="*/ 636562 h 727029"/>
                <a:gd name="connsiteX902" fmla="*/ 180707 w 1070849"/>
                <a:gd name="connsiteY902" fmla="*/ 637016 h 727029"/>
                <a:gd name="connsiteX903" fmla="*/ 179572 w 1070849"/>
                <a:gd name="connsiteY903" fmla="*/ 636335 h 727029"/>
                <a:gd name="connsiteX904" fmla="*/ 178097 w 1070849"/>
                <a:gd name="connsiteY904" fmla="*/ 633384 h 727029"/>
                <a:gd name="connsiteX905" fmla="*/ 177075 w 1070849"/>
                <a:gd name="connsiteY905" fmla="*/ 632703 h 727029"/>
                <a:gd name="connsiteX906" fmla="*/ 177643 w 1070849"/>
                <a:gd name="connsiteY906" fmla="*/ 630432 h 727029"/>
                <a:gd name="connsiteX907" fmla="*/ 178437 w 1070849"/>
                <a:gd name="connsiteY907" fmla="*/ 629070 h 727029"/>
                <a:gd name="connsiteX908" fmla="*/ 179005 w 1070849"/>
                <a:gd name="connsiteY908" fmla="*/ 627595 h 727029"/>
                <a:gd name="connsiteX909" fmla="*/ 179118 w 1070849"/>
                <a:gd name="connsiteY909" fmla="*/ 625098 h 727029"/>
                <a:gd name="connsiteX910" fmla="*/ 178664 w 1070849"/>
                <a:gd name="connsiteY910" fmla="*/ 622714 h 727029"/>
                <a:gd name="connsiteX911" fmla="*/ 177870 w 1070849"/>
                <a:gd name="connsiteY911" fmla="*/ 621692 h 727029"/>
                <a:gd name="connsiteX912" fmla="*/ 176848 w 1070849"/>
                <a:gd name="connsiteY912" fmla="*/ 620784 h 727029"/>
                <a:gd name="connsiteX913" fmla="*/ 175713 w 1070849"/>
                <a:gd name="connsiteY913" fmla="*/ 618968 h 727029"/>
                <a:gd name="connsiteX914" fmla="*/ 177189 w 1070849"/>
                <a:gd name="connsiteY914" fmla="*/ 616698 h 727029"/>
                <a:gd name="connsiteX915" fmla="*/ 179118 w 1070849"/>
                <a:gd name="connsiteY915" fmla="*/ 608639 h 727029"/>
                <a:gd name="connsiteX916" fmla="*/ 180026 w 1070849"/>
                <a:gd name="connsiteY916" fmla="*/ 606822 h 727029"/>
                <a:gd name="connsiteX917" fmla="*/ 184340 w 1070849"/>
                <a:gd name="connsiteY917" fmla="*/ 606822 h 727029"/>
                <a:gd name="connsiteX918" fmla="*/ 185021 w 1070849"/>
                <a:gd name="connsiteY918" fmla="*/ 606141 h 727029"/>
                <a:gd name="connsiteX919" fmla="*/ 184567 w 1070849"/>
                <a:gd name="connsiteY919" fmla="*/ 603871 h 727029"/>
                <a:gd name="connsiteX920" fmla="*/ 183545 w 1070849"/>
                <a:gd name="connsiteY920" fmla="*/ 603871 h 727029"/>
                <a:gd name="connsiteX921" fmla="*/ 181275 w 1070849"/>
                <a:gd name="connsiteY921" fmla="*/ 605460 h 727029"/>
                <a:gd name="connsiteX922" fmla="*/ 179459 w 1070849"/>
                <a:gd name="connsiteY922" fmla="*/ 605006 h 727029"/>
                <a:gd name="connsiteX923" fmla="*/ 177416 w 1070849"/>
                <a:gd name="connsiteY923" fmla="*/ 603417 h 727029"/>
                <a:gd name="connsiteX924" fmla="*/ 175713 w 1070849"/>
                <a:gd name="connsiteY924" fmla="*/ 600580 h 727029"/>
                <a:gd name="connsiteX925" fmla="*/ 175032 w 1070849"/>
                <a:gd name="connsiteY925" fmla="*/ 596380 h 727029"/>
                <a:gd name="connsiteX926" fmla="*/ 176507 w 1070849"/>
                <a:gd name="connsiteY926" fmla="*/ 592180 h 727029"/>
                <a:gd name="connsiteX927" fmla="*/ 176848 w 1070849"/>
                <a:gd name="connsiteY927" fmla="*/ 590364 h 727029"/>
                <a:gd name="connsiteX928" fmla="*/ 176962 w 1070849"/>
                <a:gd name="connsiteY928" fmla="*/ 587866 h 727029"/>
                <a:gd name="connsiteX929" fmla="*/ 176848 w 1070849"/>
                <a:gd name="connsiteY929" fmla="*/ 583212 h 727029"/>
                <a:gd name="connsiteX930" fmla="*/ 176848 w 1070849"/>
                <a:gd name="connsiteY930" fmla="*/ 581169 h 727029"/>
                <a:gd name="connsiteX931" fmla="*/ 176734 w 1070849"/>
                <a:gd name="connsiteY931" fmla="*/ 579353 h 727029"/>
                <a:gd name="connsiteX932" fmla="*/ 177302 w 1070849"/>
                <a:gd name="connsiteY932" fmla="*/ 577537 h 727029"/>
                <a:gd name="connsiteX933" fmla="*/ 178324 w 1070849"/>
                <a:gd name="connsiteY933" fmla="*/ 575948 h 727029"/>
                <a:gd name="connsiteX934" fmla="*/ 179572 w 1070849"/>
                <a:gd name="connsiteY934" fmla="*/ 575153 h 727029"/>
                <a:gd name="connsiteX935" fmla="*/ 180934 w 1070849"/>
                <a:gd name="connsiteY935" fmla="*/ 575721 h 727029"/>
                <a:gd name="connsiteX936" fmla="*/ 183886 w 1070849"/>
                <a:gd name="connsiteY936" fmla="*/ 579126 h 727029"/>
                <a:gd name="connsiteX937" fmla="*/ 187291 w 1070849"/>
                <a:gd name="connsiteY937" fmla="*/ 581510 h 727029"/>
                <a:gd name="connsiteX938" fmla="*/ 189902 w 1070849"/>
                <a:gd name="connsiteY938" fmla="*/ 585483 h 727029"/>
                <a:gd name="connsiteX939" fmla="*/ 192285 w 1070849"/>
                <a:gd name="connsiteY939" fmla="*/ 590818 h 727029"/>
                <a:gd name="connsiteX940" fmla="*/ 193647 w 1070849"/>
                <a:gd name="connsiteY940" fmla="*/ 596607 h 727029"/>
                <a:gd name="connsiteX941" fmla="*/ 192285 w 1070849"/>
                <a:gd name="connsiteY941" fmla="*/ 596607 h 727029"/>
                <a:gd name="connsiteX942" fmla="*/ 193874 w 1070849"/>
                <a:gd name="connsiteY942" fmla="*/ 598990 h 727029"/>
                <a:gd name="connsiteX943" fmla="*/ 196258 w 1070849"/>
                <a:gd name="connsiteY943" fmla="*/ 599671 h 727029"/>
                <a:gd name="connsiteX944" fmla="*/ 205679 w 1070849"/>
                <a:gd name="connsiteY944" fmla="*/ 600125 h 727029"/>
                <a:gd name="connsiteX945" fmla="*/ 208063 w 1070849"/>
                <a:gd name="connsiteY945" fmla="*/ 599558 h 727029"/>
                <a:gd name="connsiteX946" fmla="*/ 209539 w 1070849"/>
                <a:gd name="connsiteY946" fmla="*/ 598082 h 727029"/>
                <a:gd name="connsiteX947" fmla="*/ 208404 w 1070849"/>
                <a:gd name="connsiteY947" fmla="*/ 596493 h 727029"/>
                <a:gd name="connsiteX948" fmla="*/ 208971 w 1070849"/>
                <a:gd name="connsiteY948" fmla="*/ 594677 h 727029"/>
                <a:gd name="connsiteX949" fmla="*/ 210333 w 1070849"/>
                <a:gd name="connsiteY949" fmla="*/ 593088 h 727029"/>
                <a:gd name="connsiteX950" fmla="*/ 211468 w 1070849"/>
                <a:gd name="connsiteY950" fmla="*/ 592066 h 727029"/>
                <a:gd name="connsiteX951" fmla="*/ 212944 w 1070849"/>
                <a:gd name="connsiteY951" fmla="*/ 591385 h 727029"/>
                <a:gd name="connsiteX952" fmla="*/ 217598 w 1070849"/>
                <a:gd name="connsiteY952" fmla="*/ 590591 h 727029"/>
                <a:gd name="connsiteX953" fmla="*/ 221117 w 1070849"/>
                <a:gd name="connsiteY953" fmla="*/ 587866 h 727029"/>
                <a:gd name="connsiteX954" fmla="*/ 222252 w 1070849"/>
                <a:gd name="connsiteY954" fmla="*/ 587526 h 727029"/>
                <a:gd name="connsiteX955" fmla="*/ 223500 w 1070849"/>
                <a:gd name="connsiteY955" fmla="*/ 587980 h 727029"/>
                <a:gd name="connsiteX956" fmla="*/ 225998 w 1070849"/>
                <a:gd name="connsiteY956" fmla="*/ 590137 h 727029"/>
                <a:gd name="connsiteX957" fmla="*/ 227246 w 1070849"/>
                <a:gd name="connsiteY957" fmla="*/ 590591 h 727029"/>
                <a:gd name="connsiteX958" fmla="*/ 229857 w 1070849"/>
                <a:gd name="connsiteY958" fmla="*/ 589683 h 727029"/>
                <a:gd name="connsiteX959" fmla="*/ 234624 w 1070849"/>
                <a:gd name="connsiteY959" fmla="*/ 585483 h 727029"/>
                <a:gd name="connsiteX960" fmla="*/ 242684 w 1070849"/>
                <a:gd name="connsiteY960" fmla="*/ 583894 h 727029"/>
                <a:gd name="connsiteX961" fmla="*/ 245294 w 1070849"/>
                <a:gd name="connsiteY961" fmla="*/ 582077 h 727029"/>
                <a:gd name="connsiteX962" fmla="*/ 247565 w 1070849"/>
                <a:gd name="connsiteY962" fmla="*/ 578332 h 727029"/>
                <a:gd name="connsiteX963" fmla="*/ 248359 w 1070849"/>
                <a:gd name="connsiteY963" fmla="*/ 579580 h 727029"/>
                <a:gd name="connsiteX964" fmla="*/ 249040 w 1070849"/>
                <a:gd name="connsiteY964" fmla="*/ 579807 h 727029"/>
                <a:gd name="connsiteX965" fmla="*/ 249608 w 1070849"/>
                <a:gd name="connsiteY965" fmla="*/ 579353 h 727029"/>
                <a:gd name="connsiteX966" fmla="*/ 250175 w 1070849"/>
                <a:gd name="connsiteY966" fmla="*/ 578332 h 727029"/>
                <a:gd name="connsiteX967" fmla="*/ 250175 w 1070849"/>
                <a:gd name="connsiteY967" fmla="*/ 576970 h 727029"/>
                <a:gd name="connsiteX968" fmla="*/ 248473 w 1070849"/>
                <a:gd name="connsiteY968" fmla="*/ 575153 h 727029"/>
                <a:gd name="connsiteX969" fmla="*/ 246089 w 1070849"/>
                <a:gd name="connsiteY969" fmla="*/ 573451 h 727029"/>
                <a:gd name="connsiteX970" fmla="*/ 243819 w 1070849"/>
                <a:gd name="connsiteY970" fmla="*/ 572770 h 727029"/>
                <a:gd name="connsiteX971" fmla="*/ 242230 w 1070849"/>
                <a:gd name="connsiteY971" fmla="*/ 573791 h 727029"/>
                <a:gd name="connsiteX972" fmla="*/ 243251 w 1070849"/>
                <a:gd name="connsiteY972" fmla="*/ 570159 h 727029"/>
                <a:gd name="connsiteX973" fmla="*/ 245635 w 1070849"/>
                <a:gd name="connsiteY973" fmla="*/ 568456 h 727029"/>
                <a:gd name="connsiteX974" fmla="*/ 248359 w 1070849"/>
                <a:gd name="connsiteY974" fmla="*/ 568229 h 727029"/>
                <a:gd name="connsiteX975" fmla="*/ 250175 w 1070849"/>
                <a:gd name="connsiteY975" fmla="*/ 569251 h 727029"/>
                <a:gd name="connsiteX976" fmla="*/ 249381 w 1070849"/>
                <a:gd name="connsiteY976" fmla="*/ 569478 h 727029"/>
                <a:gd name="connsiteX977" fmla="*/ 247565 w 1070849"/>
                <a:gd name="connsiteY977" fmla="*/ 570954 h 727029"/>
                <a:gd name="connsiteX978" fmla="*/ 249267 w 1070849"/>
                <a:gd name="connsiteY978" fmla="*/ 571861 h 727029"/>
                <a:gd name="connsiteX979" fmla="*/ 251197 w 1070849"/>
                <a:gd name="connsiteY979" fmla="*/ 572089 h 727029"/>
                <a:gd name="connsiteX980" fmla="*/ 253127 w 1070849"/>
                <a:gd name="connsiteY980" fmla="*/ 571748 h 727029"/>
                <a:gd name="connsiteX981" fmla="*/ 254716 w 1070849"/>
                <a:gd name="connsiteY981" fmla="*/ 570954 h 727029"/>
                <a:gd name="connsiteX982" fmla="*/ 254716 w 1070849"/>
                <a:gd name="connsiteY982" fmla="*/ 569251 h 727029"/>
                <a:gd name="connsiteX983" fmla="*/ 252786 w 1070849"/>
                <a:gd name="connsiteY983" fmla="*/ 569251 h 727029"/>
                <a:gd name="connsiteX984" fmla="*/ 254148 w 1070849"/>
                <a:gd name="connsiteY984" fmla="*/ 568002 h 727029"/>
                <a:gd name="connsiteX985" fmla="*/ 254716 w 1070849"/>
                <a:gd name="connsiteY985" fmla="*/ 567662 h 727029"/>
                <a:gd name="connsiteX986" fmla="*/ 248700 w 1070849"/>
                <a:gd name="connsiteY986" fmla="*/ 562100 h 727029"/>
                <a:gd name="connsiteX987" fmla="*/ 245408 w 1070849"/>
                <a:gd name="connsiteY987" fmla="*/ 560397 h 727029"/>
                <a:gd name="connsiteX988" fmla="*/ 242116 w 1070849"/>
                <a:gd name="connsiteY988" fmla="*/ 560170 h 727029"/>
                <a:gd name="connsiteX989" fmla="*/ 245067 w 1070849"/>
                <a:gd name="connsiteY989" fmla="*/ 557900 h 727029"/>
                <a:gd name="connsiteX990" fmla="*/ 259597 w 1070849"/>
                <a:gd name="connsiteY990" fmla="*/ 560511 h 727029"/>
                <a:gd name="connsiteX991" fmla="*/ 260278 w 1070849"/>
                <a:gd name="connsiteY991" fmla="*/ 561419 h 727029"/>
                <a:gd name="connsiteX992" fmla="*/ 260732 w 1070849"/>
                <a:gd name="connsiteY992" fmla="*/ 562440 h 727029"/>
                <a:gd name="connsiteX993" fmla="*/ 261299 w 1070849"/>
                <a:gd name="connsiteY993" fmla="*/ 563235 h 727029"/>
                <a:gd name="connsiteX994" fmla="*/ 264364 w 1070849"/>
                <a:gd name="connsiteY994" fmla="*/ 564937 h 727029"/>
                <a:gd name="connsiteX995" fmla="*/ 265953 w 1070849"/>
                <a:gd name="connsiteY995" fmla="*/ 564824 h 727029"/>
                <a:gd name="connsiteX996" fmla="*/ 267429 w 1070849"/>
                <a:gd name="connsiteY996" fmla="*/ 563235 h 727029"/>
                <a:gd name="connsiteX997" fmla="*/ 266294 w 1070849"/>
                <a:gd name="connsiteY997" fmla="*/ 563462 h 727029"/>
                <a:gd name="connsiteX998" fmla="*/ 265272 w 1070849"/>
                <a:gd name="connsiteY998" fmla="*/ 563348 h 727029"/>
                <a:gd name="connsiteX999" fmla="*/ 264250 w 1070849"/>
                <a:gd name="connsiteY999" fmla="*/ 562781 h 727029"/>
                <a:gd name="connsiteX1000" fmla="*/ 263342 w 1070849"/>
                <a:gd name="connsiteY1000" fmla="*/ 561759 h 727029"/>
                <a:gd name="connsiteX1001" fmla="*/ 264477 w 1070849"/>
                <a:gd name="connsiteY1001" fmla="*/ 560057 h 727029"/>
                <a:gd name="connsiteX1002" fmla="*/ 265159 w 1070849"/>
                <a:gd name="connsiteY1002" fmla="*/ 559376 h 727029"/>
                <a:gd name="connsiteX1003" fmla="*/ 265953 w 1070849"/>
                <a:gd name="connsiteY1003" fmla="*/ 558808 h 727029"/>
                <a:gd name="connsiteX1004" fmla="*/ 263910 w 1070849"/>
                <a:gd name="connsiteY1004" fmla="*/ 557332 h 727029"/>
                <a:gd name="connsiteX1005" fmla="*/ 266407 w 1070849"/>
                <a:gd name="connsiteY1005" fmla="*/ 556424 h 727029"/>
                <a:gd name="connsiteX1006" fmla="*/ 269812 w 1070849"/>
                <a:gd name="connsiteY1006" fmla="*/ 557559 h 727029"/>
                <a:gd name="connsiteX1007" fmla="*/ 271061 w 1070849"/>
                <a:gd name="connsiteY1007" fmla="*/ 557559 h 727029"/>
                <a:gd name="connsiteX1008" fmla="*/ 272991 w 1070849"/>
                <a:gd name="connsiteY1008" fmla="*/ 557559 h 727029"/>
                <a:gd name="connsiteX1009" fmla="*/ 275034 w 1070849"/>
                <a:gd name="connsiteY1009" fmla="*/ 553132 h 727029"/>
                <a:gd name="connsiteX1010" fmla="*/ 271629 w 1070849"/>
                <a:gd name="connsiteY1010" fmla="*/ 555062 h 727029"/>
                <a:gd name="connsiteX1011" fmla="*/ 269812 w 1070849"/>
                <a:gd name="connsiteY1011" fmla="*/ 555289 h 727029"/>
                <a:gd name="connsiteX1012" fmla="*/ 269018 w 1070849"/>
                <a:gd name="connsiteY1012" fmla="*/ 553813 h 727029"/>
                <a:gd name="connsiteX1013" fmla="*/ 269699 w 1070849"/>
                <a:gd name="connsiteY1013" fmla="*/ 551203 h 727029"/>
                <a:gd name="connsiteX1014" fmla="*/ 271288 w 1070849"/>
                <a:gd name="connsiteY1014" fmla="*/ 549841 h 727029"/>
                <a:gd name="connsiteX1015" fmla="*/ 274353 w 1070849"/>
                <a:gd name="connsiteY1015" fmla="*/ 548252 h 727029"/>
                <a:gd name="connsiteX1016" fmla="*/ 272423 w 1070849"/>
                <a:gd name="connsiteY1016" fmla="*/ 547003 h 727029"/>
                <a:gd name="connsiteX1017" fmla="*/ 269472 w 1070849"/>
                <a:gd name="connsiteY1017" fmla="*/ 546662 h 727029"/>
                <a:gd name="connsiteX1018" fmla="*/ 266521 w 1070849"/>
                <a:gd name="connsiteY1018" fmla="*/ 547116 h 727029"/>
                <a:gd name="connsiteX1019" fmla="*/ 264364 w 1070849"/>
                <a:gd name="connsiteY1019" fmla="*/ 548252 h 727029"/>
                <a:gd name="connsiteX1020" fmla="*/ 264932 w 1070849"/>
                <a:gd name="connsiteY1020" fmla="*/ 544506 h 727029"/>
                <a:gd name="connsiteX1021" fmla="*/ 263796 w 1070849"/>
                <a:gd name="connsiteY1021" fmla="*/ 542803 h 727029"/>
                <a:gd name="connsiteX1022" fmla="*/ 261867 w 1070849"/>
                <a:gd name="connsiteY1022" fmla="*/ 542349 h 727029"/>
                <a:gd name="connsiteX1023" fmla="*/ 259143 w 1070849"/>
                <a:gd name="connsiteY1023" fmla="*/ 542463 h 727029"/>
                <a:gd name="connsiteX1024" fmla="*/ 258234 w 1070849"/>
                <a:gd name="connsiteY1024" fmla="*/ 542803 h 727029"/>
                <a:gd name="connsiteX1025" fmla="*/ 257326 w 1070849"/>
                <a:gd name="connsiteY1025" fmla="*/ 543484 h 727029"/>
                <a:gd name="connsiteX1026" fmla="*/ 256645 w 1070849"/>
                <a:gd name="connsiteY1026" fmla="*/ 544506 h 727029"/>
                <a:gd name="connsiteX1027" fmla="*/ 253013 w 1070849"/>
                <a:gd name="connsiteY1027" fmla="*/ 543711 h 727029"/>
                <a:gd name="connsiteX1028" fmla="*/ 255851 w 1070849"/>
                <a:gd name="connsiteY1028" fmla="*/ 541214 h 727029"/>
                <a:gd name="connsiteX1029" fmla="*/ 256759 w 1070849"/>
                <a:gd name="connsiteY1029" fmla="*/ 539398 h 727029"/>
                <a:gd name="connsiteX1030" fmla="*/ 256305 w 1070849"/>
                <a:gd name="connsiteY1030" fmla="*/ 536106 h 727029"/>
                <a:gd name="connsiteX1031" fmla="*/ 262207 w 1070849"/>
                <a:gd name="connsiteY1031" fmla="*/ 531906 h 727029"/>
                <a:gd name="connsiteX1032" fmla="*/ 265159 w 1070849"/>
                <a:gd name="connsiteY1032" fmla="*/ 528614 h 727029"/>
                <a:gd name="connsiteX1033" fmla="*/ 267315 w 1070849"/>
                <a:gd name="connsiteY1033" fmla="*/ 524755 h 727029"/>
                <a:gd name="connsiteX1034" fmla="*/ 269018 w 1070849"/>
                <a:gd name="connsiteY1034" fmla="*/ 520215 h 727029"/>
                <a:gd name="connsiteX1035" fmla="*/ 269926 w 1070849"/>
                <a:gd name="connsiteY1035" fmla="*/ 518852 h 727029"/>
                <a:gd name="connsiteX1036" fmla="*/ 271629 w 1070849"/>
                <a:gd name="connsiteY1036" fmla="*/ 517831 h 727029"/>
                <a:gd name="connsiteX1037" fmla="*/ 273785 w 1070849"/>
                <a:gd name="connsiteY1037" fmla="*/ 517377 h 727029"/>
                <a:gd name="connsiteX1038" fmla="*/ 278099 w 1070849"/>
                <a:gd name="connsiteY1038" fmla="*/ 518058 h 727029"/>
                <a:gd name="connsiteX1039" fmla="*/ 279915 w 1070849"/>
                <a:gd name="connsiteY1039" fmla="*/ 518058 h 727029"/>
                <a:gd name="connsiteX1040" fmla="*/ 277985 w 1070849"/>
                <a:gd name="connsiteY1040" fmla="*/ 517263 h 727029"/>
                <a:gd name="connsiteX1041" fmla="*/ 277191 w 1070849"/>
                <a:gd name="connsiteY1041" fmla="*/ 516469 h 727029"/>
                <a:gd name="connsiteX1042" fmla="*/ 276396 w 1070849"/>
                <a:gd name="connsiteY1042" fmla="*/ 516469 h 727029"/>
                <a:gd name="connsiteX1043" fmla="*/ 280369 w 1070849"/>
                <a:gd name="connsiteY1043" fmla="*/ 513177 h 727029"/>
                <a:gd name="connsiteX1044" fmla="*/ 282526 w 1070849"/>
                <a:gd name="connsiteY1044" fmla="*/ 512155 h 727029"/>
                <a:gd name="connsiteX1045" fmla="*/ 284796 w 1070849"/>
                <a:gd name="connsiteY1045" fmla="*/ 511815 h 727029"/>
                <a:gd name="connsiteX1046" fmla="*/ 298190 w 1070849"/>
                <a:gd name="connsiteY1046" fmla="*/ 515334 h 727029"/>
                <a:gd name="connsiteX1047" fmla="*/ 300460 w 1070849"/>
                <a:gd name="connsiteY1047" fmla="*/ 514766 h 727029"/>
                <a:gd name="connsiteX1048" fmla="*/ 302049 w 1070849"/>
                <a:gd name="connsiteY1048" fmla="*/ 512042 h 727029"/>
                <a:gd name="connsiteX1049" fmla="*/ 303071 w 1070849"/>
                <a:gd name="connsiteY1049" fmla="*/ 510226 h 727029"/>
                <a:gd name="connsiteX1050" fmla="*/ 298757 w 1070849"/>
                <a:gd name="connsiteY1050" fmla="*/ 512723 h 727029"/>
                <a:gd name="connsiteX1051" fmla="*/ 296487 w 1070849"/>
                <a:gd name="connsiteY1051" fmla="*/ 511588 h 727029"/>
                <a:gd name="connsiteX1052" fmla="*/ 296487 w 1070849"/>
                <a:gd name="connsiteY1052" fmla="*/ 510226 h 727029"/>
                <a:gd name="connsiteX1053" fmla="*/ 297395 w 1070849"/>
                <a:gd name="connsiteY1053" fmla="*/ 510226 h 727029"/>
                <a:gd name="connsiteX1054" fmla="*/ 298190 w 1070849"/>
                <a:gd name="connsiteY1054" fmla="*/ 509885 h 727029"/>
                <a:gd name="connsiteX1055" fmla="*/ 299779 w 1070849"/>
                <a:gd name="connsiteY1055" fmla="*/ 508637 h 727029"/>
                <a:gd name="connsiteX1056" fmla="*/ 299893 w 1070849"/>
                <a:gd name="connsiteY1056" fmla="*/ 507615 h 727029"/>
                <a:gd name="connsiteX1057" fmla="*/ 299779 w 1070849"/>
                <a:gd name="connsiteY1057" fmla="*/ 507388 h 727029"/>
                <a:gd name="connsiteX1058" fmla="*/ 299552 w 1070849"/>
                <a:gd name="connsiteY1058" fmla="*/ 507388 h 727029"/>
                <a:gd name="connsiteX1059" fmla="*/ 299325 w 1070849"/>
                <a:gd name="connsiteY1059" fmla="*/ 507161 h 727029"/>
                <a:gd name="connsiteX1060" fmla="*/ 299893 w 1070849"/>
                <a:gd name="connsiteY1060" fmla="*/ 507161 h 727029"/>
                <a:gd name="connsiteX1061" fmla="*/ 282298 w 1070849"/>
                <a:gd name="connsiteY1061" fmla="*/ 506026 h 727029"/>
                <a:gd name="connsiteX1062" fmla="*/ 274012 w 1070849"/>
                <a:gd name="connsiteY1062" fmla="*/ 507956 h 727029"/>
                <a:gd name="connsiteX1063" fmla="*/ 266634 w 1070849"/>
                <a:gd name="connsiteY1063" fmla="*/ 514653 h 727029"/>
                <a:gd name="connsiteX1064" fmla="*/ 266294 w 1070849"/>
                <a:gd name="connsiteY1064" fmla="*/ 514653 h 727029"/>
                <a:gd name="connsiteX1065" fmla="*/ 265953 w 1070849"/>
                <a:gd name="connsiteY1065" fmla="*/ 515901 h 727029"/>
                <a:gd name="connsiteX1066" fmla="*/ 265499 w 1070849"/>
                <a:gd name="connsiteY1066" fmla="*/ 517263 h 727029"/>
                <a:gd name="connsiteX1067" fmla="*/ 264704 w 1070849"/>
                <a:gd name="connsiteY1067" fmla="*/ 518512 h 727029"/>
                <a:gd name="connsiteX1068" fmla="*/ 263910 w 1070849"/>
                <a:gd name="connsiteY1068" fmla="*/ 519193 h 727029"/>
                <a:gd name="connsiteX1069" fmla="*/ 261980 w 1070849"/>
                <a:gd name="connsiteY1069" fmla="*/ 519874 h 727029"/>
                <a:gd name="connsiteX1070" fmla="*/ 261072 w 1070849"/>
                <a:gd name="connsiteY1070" fmla="*/ 519988 h 727029"/>
                <a:gd name="connsiteX1071" fmla="*/ 259597 w 1070849"/>
                <a:gd name="connsiteY1071" fmla="*/ 520555 h 727029"/>
                <a:gd name="connsiteX1072" fmla="*/ 255170 w 1070849"/>
                <a:gd name="connsiteY1072" fmla="*/ 523733 h 727029"/>
                <a:gd name="connsiteX1073" fmla="*/ 253808 w 1070849"/>
                <a:gd name="connsiteY1073" fmla="*/ 525436 h 727029"/>
                <a:gd name="connsiteX1074" fmla="*/ 250175 w 1070849"/>
                <a:gd name="connsiteY1074" fmla="*/ 528728 h 727029"/>
                <a:gd name="connsiteX1075" fmla="*/ 245635 w 1070849"/>
                <a:gd name="connsiteY1075" fmla="*/ 528047 h 727029"/>
                <a:gd name="connsiteX1076" fmla="*/ 236895 w 1070849"/>
                <a:gd name="connsiteY1076" fmla="*/ 524755 h 727029"/>
                <a:gd name="connsiteX1077" fmla="*/ 236895 w 1070849"/>
                <a:gd name="connsiteY1077" fmla="*/ 523052 h 727029"/>
                <a:gd name="connsiteX1078" fmla="*/ 240981 w 1070849"/>
                <a:gd name="connsiteY1078" fmla="*/ 520669 h 727029"/>
                <a:gd name="connsiteX1079" fmla="*/ 244840 w 1070849"/>
                <a:gd name="connsiteY1079" fmla="*/ 517036 h 727029"/>
                <a:gd name="connsiteX1080" fmla="*/ 248019 w 1070849"/>
                <a:gd name="connsiteY1080" fmla="*/ 512496 h 727029"/>
                <a:gd name="connsiteX1081" fmla="*/ 250062 w 1070849"/>
                <a:gd name="connsiteY1081" fmla="*/ 511134 h 727029"/>
                <a:gd name="connsiteX1082" fmla="*/ 252105 w 1070849"/>
                <a:gd name="connsiteY1082" fmla="*/ 512383 h 727029"/>
                <a:gd name="connsiteX1083" fmla="*/ 253921 w 1070849"/>
                <a:gd name="connsiteY1083" fmla="*/ 510453 h 727029"/>
                <a:gd name="connsiteX1084" fmla="*/ 258234 w 1070849"/>
                <a:gd name="connsiteY1084" fmla="*/ 509091 h 727029"/>
                <a:gd name="connsiteX1085" fmla="*/ 260164 w 1070849"/>
                <a:gd name="connsiteY1085" fmla="*/ 507842 h 727029"/>
                <a:gd name="connsiteX1086" fmla="*/ 251537 w 1070849"/>
                <a:gd name="connsiteY1086" fmla="*/ 506934 h 727029"/>
                <a:gd name="connsiteX1087" fmla="*/ 248813 w 1070849"/>
                <a:gd name="connsiteY1087" fmla="*/ 507842 h 727029"/>
                <a:gd name="connsiteX1088" fmla="*/ 246997 w 1070849"/>
                <a:gd name="connsiteY1088" fmla="*/ 509091 h 727029"/>
                <a:gd name="connsiteX1089" fmla="*/ 245521 w 1070849"/>
                <a:gd name="connsiteY1089" fmla="*/ 509545 h 727029"/>
                <a:gd name="connsiteX1090" fmla="*/ 244046 w 1070849"/>
                <a:gd name="connsiteY1090" fmla="*/ 508296 h 727029"/>
                <a:gd name="connsiteX1091" fmla="*/ 242230 w 1070849"/>
                <a:gd name="connsiteY1091" fmla="*/ 504437 h 727029"/>
                <a:gd name="connsiteX1092" fmla="*/ 243478 w 1070849"/>
                <a:gd name="connsiteY1092" fmla="*/ 502394 h 727029"/>
                <a:gd name="connsiteX1093" fmla="*/ 243705 w 1070849"/>
                <a:gd name="connsiteY1093" fmla="*/ 499669 h 727029"/>
                <a:gd name="connsiteX1094" fmla="*/ 243705 w 1070849"/>
                <a:gd name="connsiteY1094" fmla="*/ 496491 h 727029"/>
                <a:gd name="connsiteX1095" fmla="*/ 244500 w 1070849"/>
                <a:gd name="connsiteY1095" fmla="*/ 492972 h 727029"/>
                <a:gd name="connsiteX1096" fmla="*/ 245181 w 1070849"/>
                <a:gd name="connsiteY1096" fmla="*/ 492745 h 727029"/>
                <a:gd name="connsiteX1097" fmla="*/ 245975 w 1070849"/>
                <a:gd name="connsiteY1097" fmla="*/ 493426 h 727029"/>
                <a:gd name="connsiteX1098" fmla="*/ 246656 w 1070849"/>
                <a:gd name="connsiteY1098" fmla="*/ 493540 h 727029"/>
                <a:gd name="connsiteX1099" fmla="*/ 247111 w 1070849"/>
                <a:gd name="connsiteY1099" fmla="*/ 489681 h 727029"/>
                <a:gd name="connsiteX1100" fmla="*/ 247678 w 1070849"/>
                <a:gd name="connsiteY1100" fmla="*/ 487864 h 727029"/>
                <a:gd name="connsiteX1101" fmla="*/ 248927 w 1070849"/>
                <a:gd name="connsiteY1101" fmla="*/ 484800 h 727029"/>
                <a:gd name="connsiteX1102" fmla="*/ 249040 w 1070849"/>
                <a:gd name="connsiteY1102" fmla="*/ 482416 h 727029"/>
                <a:gd name="connsiteX1103" fmla="*/ 251537 w 1070849"/>
                <a:gd name="connsiteY1103" fmla="*/ 480146 h 727029"/>
                <a:gd name="connsiteX1104" fmla="*/ 262434 w 1070849"/>
                <a:gd name="connsiteY1104" fmla="*/ 474470 h 727029"/>
                <a:gd name="connsiteX1105" fmla="*/ 268223 w 1070849"/>
                <a:gd name="connsiteY1105" fmla="*/ 473903 h 727029"/>
                <a:gd name="connsiteX1106" fmla="*/ 267769 w 1070849"/>
                <a:gd name="connsiteY1106" fmla="*/ 471859 h 727029"/>
                <a:gd name="connsiteX1107" fmla="*/ 266861 w 1070849"/>
                <a:gd name="connsiteY1107" fmla="*/ 470725 h 727029"/>
                <a:gd name="connsiteX1108" fmla="*/ 265613 w 1070849"/>
                <a:gd name="connsiteY1108" fmla="*/ 470384 h 727029"/>
                <a:gd name="connsiteX1109" fmla="*/ 264250 w 1070849"/>
                <a:gd name="connsiteY1109" fmla="*/ 470611 h 727029"/>
                <a:gd name="connsiteX1110" fmla="*/ 264250 w 1070849"/>
                <a:gd name="connsiteY1110" fmla="*/ 469249 h 727029"/>
                <a:gd name="connsiteX1111" fmla="*/ 266067 w 1070849"/>
                <a:gd name="connsiteY1111" fmla="*/ 467546 h 727029"/>
                <a:gd name="connsiteX1112" fmla="*/ 269812 w 1070849"/>
                <a:gd name="connsiteY1112" fmla="*/ 462438 h 727029"/>
                <a:gd name="connsiteX1113" fmla="*/ 273104 w 1070849"/>
                <a:gd name="connsiteY1113" fmla="*/ 460963 h 727029"/>
                <a:gd name="connsiteX1114" fmla="*/ 274693 w 1070849"/>
                <a:gd name="connsiteY1114" fmla="*/ 459033 h 727029"/>
                <a:gd name="connsiteX1115" fmla="*/ 275601 w 1070849"/>
                <a:gd name="connsiteY1115" fmla="*/ 458238 h 727029"/>
                <a:gd name="connsiteX1116" fmla="*/ 276850 w 1070849"/>
                <a:gd name="connsiteY1116" fmla="*/ 457898 h 727029"/>
                <a:gd name="connsiteX1117" fmla="*/ 280936 w 1070849"/>
                <a:gd name="connsiteY1117" fmla="*/ 458238 h 727029"/>
                <a:gd name="connsiteX1118" fmla="*/ 280596 w 1070849"/>
                <a:gd name="connsiteY1118" fmla="*/ 462325 h 727029"/>
                <a:gd name="connsiteX1119" fmla="*/ 282526 w 1070849"/>
                <a:gd name="connsiteY1119" fmla="*/ 463006 h 727029"/>
                <a:gd name="connsiteX1120" fmla="*/ 285023 w 1070849"/>
                <a:gd name="connsiteY1120" fmla="*/ 463006 h 727029"/>
                <a:gd name="connsiteX1121" fmla="*/ 286271 w 1070849"/>
                <a:gd name="connsiteY1121" fmla="*/ 465276 h 727029"/>
                <a:gd name="connsiteX1122" fmla="*/ 287520 w 1070849"/>
                <a:gd name="connsiteY1122" fmla="*/ 466979 h 727029"/>
                <a:gd name="connsiteX1123" fmla="*/ 295579 w 1070849"/>
                <a:gd name="connsiteY1123" fmla="*/ 467546 h 727029"/>
                <a:gd name="connsiteX1124" fmla="*/ 293990 w 1070849"/>
                <a:gd name="connsiteY1124" fmla="*/ 466298 h 727029"/>
                <a:gd name="connsiteX1125" fmla="*/ 290585 w 1070849"/>
                <a:gd name="connsiteY1125" fmla="*/ 466638 h 727029"/>
                <a:gd name="connsiteX1126" fmla="*/ 288882 w 1070849"/>
                <a:gd name="connsiteY1126" fmla="*/ 466184 h 727029"/>
                <a:gd name="connsiteX1127" fmla="*/ 287520 w 1070849"/>
                <a:gd name="connsiteY1127" fmla="*/ 464595 h 727029"/>
                <a:gd name="connsiteX1128" fmla="*/ 285363 w 1070849"/>
                <a:gd name="connsiteY1128" fmla="*/ 461076 h 727029"/>
                <a:gd name="connsiteX1129" fmla="*/ 283547 w 1070849"/>
                <a:gd name="connsiteY1129" fmla="*/ 459941 h 727029"/>
                <a:gd name="connsiteX1130" fmla="*/ 287520 w 1070849"/>
                <a:gd name="connsiteY1130" fmla="*/ 458238 h 727029"/>
                <a:gd name="connsiteX1131" fmla="*/ 287520 w 1070849"/>
                <a:gd name="connsiteY1131" fmla="*/ 456876 h 727029"/>
                <a:gd name="connsiteX1132" fmla="*/ 277304 w 1070849"/>
                <a:gd name="connsiteY1132" fmla="*/ 456876 h 727029"/>
                <a:gd name="connsiteX1133" fmla="*/ 277304 w 1070849"/>
                <a:gd name="connsiteY1133" fmla="*/ 455174 h 727029"/>
                <a:gd name="connsiteX1134" fmla="*/ 282866 w 1070849"/>
                <a:gd name="connsiteY1134" fmla="*/ 451768 h 727029"/>
                <a:gd name="connsiteX1135" fmla="*/ 284682 w 1070849"/>
                <a:gd name="connsiteY1135" fmla="*/ 449839 h 727029"/>
                <a:gd name="connsiteX1136" fmla="*/ 286271 w 1070849"/>
                <a:gd name="connsiteY1136" fmla="*/ 449385 h 727029"/>
                <a:gd name="connsiteX1137" fmla="*/ 293990 w 1070849"/>
                <a:gd name="connsiteY1137" fmla="*/ 450633 h 727029"/>
                <a:gd name="connsiteX1138" fmla="*/ 293990 w 1070849"/>
                <a:gd name="connsiteY1138" fmla="*/ 448931 h 727029"/>
                <a:gd name="connsiteX1139" fmla="*/ 286385 w 1070849"/>
                <a:gd name="connsiteY1139" fmla="*/ 447455 h 727029"/>
                <a:gd name="connsiteX1140" fmla="*/ 284001 w 1070849"/>
                <a:gd name="connsiteY1140" fmla="*/ 447568 h 727029"/>
                <a:gd name="connsiteX1141" fmla="*/ 277758 w 1070849"/>
                <a:gd name="connsiteY1141" fmla="*/ 453358 h 727029"/>
                <a:gd name="connsiteX1142" fmla="*/ 275261 w 1070849"/>
                <a:gd name="connsiteY1142" fmla="*/ 453698 h 727029"/>
                <a:gd name="connsiteX1143" fmla="*/ 275261 w 1070849"/>
                <a:gd name="connsiteY1143" fmla="*/ 452109 h 727029"/>
                <a:gd name="connsiteX1144" fmla="*/ 277758 w 1070849"/>
                <a:gd name="connsiteY1144" fmla="*/ 449725 h 727029"/>
                <a:gd name="connsiteX1145" fmla="*/ 278666 w 1070849"/>
                <a:gd name="connsiteY1145" fmla="*/ 448023 h 727029"/>
                <a:gd name="connsiteX1146" fmla="*/ 279234 w 1070849"/>
                <a:gd name="connsiteY1146" fmla="*/ 445866 h 727029"/>
                <a:gd name="connsiteX1147" fmla="*/ 275374 w 1070849"/>
                <a:gd name="connsiteY1147" fmla="*/ 450066 h 727029"/>
                <a:gd name="connsiteX1148" fmla="*/ 274239 w 1070849"/>
                <a:gd name="connsiteY1148" fmla="*/ 450747 h 727029"/>
                <a:gd name="connsiteX1149" fmla="*/ 273331 w 1070849"/>
                <a:gd name="connsiteY1149" fmla="*/ 451882 h 727029"/>
                <a:gd name="connsiteX1150" fmla="*/ 272650 w 1070849"/>
                <a:gd name="connsiteY1150" fmla="*/ 457103 h 727029"/>
                <a:gd name="connsiteX1151" fmla="*/ 271515 w 1070849"/>
                <a:gd name="connsiteY1151" fmla="*/ 458238 h 727029"/>
                <a:gd name="connsiteX1152" fmla="*/ 270607 w 1070849"/>
                <a:gd name="connsiteY1152" fmla="*/ 458919 h 727029"/>
                <a:gd name="connsiteX1153" fmla="*/ 266521 w 1070849"/>
                <a:gd name="connsiteY1153" fmla="*/ 462892 h 727029"/>
                <a:gd name="connsiteX1154" fmla="*/ 261526 w 1070849"/>
                <a:gd name="connsiteY1154" fmla="*/ 464822 h 727029"/>
                <a:gd name="connsiteX1155" fmla="*/ 260051 w 1070849"/>
                <a:gd name="connsiteY1155" fmla="*/ 466071 h 727029"/>
                <a:gd name="connsiteX1156" fmla="*/ 260618 w 1070849"/>
                <a:gd name="connsiteY1156" fmla="*/ 469135 h 727029"/>
                <a:gd name="connsiteX1157" fmla="*/ 257780 w 1070849"/>
                <a:gd name="connsiteY1157" fmla="*/ 468114 h 727029"/>
                <a:gd name="connsiteX1158" fmla="*/ 255056 w 1070849"/>
                <a:gd name="connsiteY1158" fmla="*/ 468908 h 727029"/>
                <a:gd name="connsiteX1159" fmla="*/ 249381 w 1070849"/>
                <a:gd name="connsiteY1159" fmla="*/ 473789 h 727029"/>
                <a:gd name="connsiteX1160" fmla="*/ 247111 w 1070849"/>
                <a:gd name="connsiteY1160" fmla="*/ 476513 h 727029"/>
                <a:gd name="connsiteX1161" fmla="*/ 245635 w 1070849"/>
                <a:gd name="connsiteY1161" fmla="*/ 477422 h 727029"/>
                <a:gd name="connsiteX1162" fmla="*/ 244046 w 1070849"/>
                <a:gd name="connsiteY1162" fmla="*/ 476741 h 727029"/>
                <a:gd name="connsiteX1163" fmla="*/ 243024 w 1070849"/>
                <a:gd name="connsiteY1163" fmla="*/ 474584 h 727029"/>
                <a:gd name="connsiteX1164" fmla="*/ 243138 w 1070849"/>
                <a:gd name="connsiteY1164" fmla="*/ 472314 h 727029"/>
                <a:gd name="connsiteX1165" fmla="*/ 244727 w 1070849"/>
                <a:gd name="connsiteY1165" fmla="*/ 467319 h 727029"/>
                <a:gd name="connsiteX1166" fmla="*/ 242684 w 1070849"/>
                <a:gd name="connsiteY1166" fmla="*/ 468000 h 727029"/>
                <a:gd name="connsiteX1167" fmla="*/ 241776 w 1070849"/>
                <a:gd name="connsiteY1167" fmla="*/ 470497 h 727029"/>
                <a:gd name="connsiteX1168" fmla="*/ 241549 w 1070849"/>
                <a:gd name="connsiteY1168" fmla="*/ 473903 h 727029"/>
                <a:gd name="connsiteX1169" fmla="*/ 241549 w 1070849"/>
                <a:gd name="connsiteY1169" fmla="*/ 477422 h 727029"/>
                <a:gd name="connsiteX1170" fmla="*/ 241208 w 1070849"/>
                <a:gd name="connsiteY1170" fmla="*/ 478557 h 727029"/>
                <a:gd name="connsiteX1171" fmla="*/ 238824 w 1070849"/>
                <a:gd name="connsiteY1171" fmla="*/ 482870 h 727029"/>
                <a:gd name="connsiteX1172" fmla="*/ 238370 w 1070849"/>
                <a:gd name="connsiteY1172" fmla="*/ 484913 h 727029"/>
                <a:gd name="connsiteX1173" fmla="*/ 238370 w 1070849"/>
                <a:gd name="connsiteY1173" fmla="*/ 486502 h 727029"/>
                <a:gd name="connsiteX1174" fmla="*/ 238257 w 1070849"/>
                <a:gd name="connsiteY1174" fmla="*/ 487864 h 727029"/>
                <a:gd name="connsiteX1175" fmla="*/ 237462 w 1070849"/>
                <a:gd name="connsiteY1175" fmla="*/ 489226 h 727029"/>
                <a:gd name="connsiteX1176" fmla="*/ 233943 w 1070849"/>
                <a:gd name="connsiteY1176" fmla="*/ 489226 h 727029"/>
                <a:gd name="connsiteX1177" fmla="*/ 233376 w 1070849"/>
                <a:gd name="connsiteY1177" fmla="*/ 490021 h 727029"/>
                <a:gd name="connsiteX1178" fmla="*/ 233035 w 1070849"/>
                <a:gd name="connsiteY1178" fmla="*/ 490816 h 727029"/>
                <a:gd name="connsiteX1179" fmla="*/ 232241 w 1070849"/>
                <a:gd name="connsiteY1179" fmla="*/ 491497 h 727029"/>
                <a:gd name="connsiteX1180" fmla="*/ 231219 w 1070849"/>
                <a:gd name="connsiteY1180" fmla="*/ 491951 h 727029"/>
                <a:gd name="connsiteX1181" fmla="*/ 230425 w 1070849"/>
                <a:gd name="connsiteY1181" fmla="*/ 492178 h 727029"/>
                <a:gd name="connsiteX1182" fmla="*/ 228835 w 1070849"/>
                <a:gd name="connsiteY1182" fmla="*/ 491383 h 727029"/>
                <a:gd name="connsiteX1183" fmla="*/ 227133 w 1070849"/>
                <a:gd name="connsiteY1183" fmla="*/ 489340 h 727029"/>
                <a:gd name="connsiteX1184" fmla="*/ 225657 w 1070849"/>
                <a:gd name="connsiteY1184" fmla="*/ 486389 h 727029"/>
                <a:gd name="connsiteX1185" fmla="*/ 224749 w 1070849"/>
                <a:gd name="connsiteY1185" fmla="*/ 482870 h 727029"/>
                <a:gd name="connsiteX1186" fmla="*/ 223955 w 1070849"/>
                <a:gd name="connsiteY1186" fmla="*/ 484232 h 727029"/>
                <a:gd name="connsiteX1187" fmla="*/ 223160 w 1070849"/>
                <a:gd name="connsiteY1187" fmla="*/ 485140 h 727029"/>
                <a:gd name="connsiteX1188" fmla="*/ 222365 w 1070849"/>
                <a:gd name="connsiteY1188" fmla="*/ 485708 h 727029"/>
                <a:gd name="connsiteX1189" fmla="*/ 221457 w 1070849"/>
                <a:gd name="connsiteY1189" fmla="*/ 486048 h 727029"/>
                <a:gd name="connsiteX1190" fmla="*/ 222819 w 1070849"/>
                <a:gd name="connsiteY1190" fmla="*/ 483210 h 727029"/>
                <a:gd name="connsiteX1191" fmla="*/ 223955 w 1070849"/>
                <a:gd name="connsiteY1191" fmla="*/ 479692 h 727029"/>
                <a:gd name="connsiteX1192" fmla="*/ 224295 w 1070849"/>
                <a:gd name="connsiteY1192" fmla="*/ 476286 h 727029"/>
                <a:gd name="connsiteX1193" fmla="*/ 223273 w 1070849"/>
                <a:gd name="connsiteY1193" fmla="*/ 473789 h 727029"/>
                <a:gd name="connsiteX1194" fmla="*/ 223728 w 1070849"/>
                <a:gd name="connsiteY1194" fmla="*/ 473449 h 727029"/>
                <a:gd name="connsiteX1195" fmla="*/ 224636 w 1070849"/>
                <a:gd name="connsiteY1195" fmla="*/ 472200 h 727029"/>
                <a:gd name="connsiteX1196" fmla="*/ 223841 w 1070849"/>
                <a:gd name="connsiteY1196" fmla="*/ 471292 h 727029"/>
                <a:gd name="connsiteX1197" fmla="*/ 223046 w 1070849"/>
                <a:gd name="connsiteY1197" fmla="*/ 470725 h 727029"/>
                <a:gd name="connsiteX1198" fmla="*/ 222138 w 1070849"/>
                <a:gd name="connsiteY1198" fmla="*/ 470497 h 727029"/>
                <a:gd name="connsiteX1199" fmla="*/ 221230 w 1070849"/>
                <a:gd name="connsiteY1199" fmla="*/ 470497 h 727029"/>
                <a:gd name="connsiteX1200" fmla="*/ 221684 w 1070849"/>
                <a:gd name="connsiteY1200" fmla="*/ 469703 h 727029"/>
                <a:gd name="connsiteX1201" fmla="*/ 222706 w 1070849"/>
                <a:gd name="connsiteY1201" fmla="*/ 467319 h 727029"/>
                <a:gd name="connsiteX1202" fmla="*/ 222706 w 1070849"/>
                <a:gd name="connsiteY1202" fmla="*/ 465957 h 727029"/>
                <a:gd name="connsiteX1203" fmla="*/ 218279 w 1070849"/>
                <a:gd name="connsiteY1203" fmla="*/ 469362 h 727029"/>
                <a:gd name="connsiteX1204" fmla="*/ 215555 w 1070849"/>
                <a:gd name="connsiteY1204" fmla="*/ 470725 h 727029"/>
                <a:gd name="connsiteX1205" fmla="*/ 213398 w 1070849"/>
                <a:gd name="connsiteY1205" fmla="*/ 470497 h 727029"/>
                <a:gd name="connsiteX1206" fmla="*/ 211695 w 1070849"/>
                <a:gd name="connsiteY1206" fmla="*/ 467773 h 727029"/>
                <a:gd name="connsiteX1207" fmla="*/ 211014 w 1070849"/>
                <a:gd name="connsiteY1207" fmla="*/ 464027 h 727029"/>
                <a:gd name="connsiteX1208" fmla="*/ 211355 w 1070849"/>
                <a:gd name="connsiteY1208" fmla="*/ 460509 h 727029"/>
                <a:gd name="connsiteX1209" fmla="*/ 212717 w 1070849"/>
                <a:gd name="connsiteY1209" fmla="*/ 458238 h 727029"/>
                <a:gd name="connsiteX1210" fmla="*/ 212717 w 1070849"/>
                <a:gd name="connsiteY1210" fmla="*/ 456876 h 727029"/>
                <a:gd name="connsiteX1211" fmla="*/ 211014 w 1070849"/>
                <a:gd name="connsiteY1211" fmla="*/ 456536 h 727029"/>
                <a:gd name="connsiteX1212" fmla="*/ 209766 w 1070849"/>
                <a:gd name="connsiteY1212" fmla="*/ 454833 h 727029"/>
                <a:gd name="connsiteX1213" fmla="*/ 208971 w 1070849"/>
                <a:gd name="connsiteY1213" fmla="*/ 452903 h 727029"/>
                <a:gd name="connsiteX1214" fmla="*/ 208404 w 1070849"/>
                <a:gd name="connsiteY1214" fmla="*/ 451995 h 727029"/>
                <a:gd name="connsiteX1215" fmla="*/ 207155 w 1070849"/>
                <a:gd name="connsiteY1215" fmla="*/ 451314 h 727029"/>
                <a:gd name="connsiteX1216" fmla="*/ 205793 w 1070849"/>
                <a:gd name="connsiteY1216" fmla="*/ 449725 h 727029"/>
                <a:gd name="connsiteX1217" fmla="*/ 204431 w 1070849"/>
                <a:gd name="connsiteY1217" fmla="*/ 447682 h 727029"/>
                <a:gd name="connsiteX1218" fmla="*/ 203409 w 1070849"/>
                <a:gd name="connsiteY1218" fmla="*/ 445752 h 727029"/>
                <a:gd name="connsiteX1219" fmla="*/ 205793 w 1070849"/>
                <a:gd name="connsiteY1219" fmla="*/ 446887 h 727029"/>
                <a:gd name="connsiteX1220" fmla="*/ 208290 w 1070849"/>
                <a:gd name="connsiteY1220" fmla="*/ 449498 h 727029"/>
                <a:gd name="connsiteX1221" fmla="*/ 210901 w 1070849"/>
                <a:gd name="connsiteY1221" fmla="*/ 451087 h 727029"/>
                <a:gd name="connsiteX1222" fmla="*/ 213398 w 1070849"/>
                <a:gd name="connsiteY1222" fmla="*/ 449044 h 727029"/>
                <a:gd name="connsiteX1223" fmla="*/ 211468 w 1070849"/>
                <a:gd name="connsiteY1223" fmla="*/ 449044 h 727029"/>
                <a:gd name="connsiteX1224" fmla="*/ 212036 w 1070849"/>
                <a:gd name="connsiteY1224" fmla="*/ 446433 h 727029"/>
                <a:gd name="connsiteX1225" fmla="*/ 212944 w 1070849"/>
                <a:gd name="connsiteY1225" fmla="*/ 444731 h 727029"/>
                <a:gd name="connsiteX1226" fmla="*/ 214079 w 1070849"/>
                <a:gd name="connsiteY1226" fmla="*/ 443596 h 727029"/>
                <a:gd name="connsiteX1227" fmla="*/ 215328 w 1070849"/>
                <a:gd name="connsiteY1227" fmla="*/ 442801 h 727029"/>
                <a:gd name="connsiteX1228" fmla="*/ 214420 w 1070849"/>
                <a:gd name="connsiteY1228" fmla="*/ 441552 h 727029"/>
                <a:gd name="connsiteX1229" fmla="*/ 213966 w 1070849"/>
                <a:gd name="connsiteY1229" fmla="*/ 441212 h 727029"/>
                <a:gd name="connsiteX1230" fmla="*/ 213966 w 1070849"/>
                <a:gd name="connsiteY1230" fmla="*/ 439623 h 727029"/>
                <a:gd name="connsiteX1231" fmla="*/ 225203 w 1070849"/>
                <a:gd name="connsiteY1231" fmla="*/ 433947 h 727029"/>
                <a:gd name="connsiteX1232" fmla="*/ 228041 w 1070849"/>
                <a:gd name="connsiteY1232" fmla="*/ 430315 h 727029"/>
                <a:gd name="connsiteX1233" fmla="*/ 228041 w 1070849"/>
                <a:gd name="connsiteY1233" fmla="*/ 428726 h 727029"/>
                <a:gd name="connsiteX1234" fmla="*/ 222025 w 1070849"/>
                <a:gd name="connsiteY1234" fmla="*/ 433947 h 727029"/>
                <a:gd name="connsiteX1235" fmla="*/ 218847 w 1070849"/>
                <a:gd name="connsiteY1235" fmla="*/ 435650 h 727029"/>
                <a:gd name="connsiteX1236" fmla="*/ 215782 w 1070849"/>
                <a:gd name="connsiteY1236" fmla="*/ 436331 h 727029"/>
                <a:gd name="connsiteX1237" fmla="*/ 213171 w 1070849"/>
                <a:gd name="connsiteY1237" fmla="*/ 438034 h 727029"/>
                <a:gd name="connsiteX1238" fmla="*/ 210220 w 1070849"/>
                <a:gd name="connsiteY1238" fmla="*/ 441212 h 727029"/>
                <a:gd name="connsiteX1239" fmla="*/ 207496 w 1070849"/>
                <a:gd name="connsiteY1239" fmla="*/ 443142 h 727029"/>
                <a:gd name="connsiteX1240" fmla="*/ 205566 w 1070849"/>
                <a:gd name="connsiteY1240" fmla="*/ 441098 h 727029"/>
                <a:gd name="connsiteX1241" fmla="*/ 206815 w 1070849"/>
                <a:gd name="connsiteY1241" fmla="*/ 440190 h 727029"/>
                <a:gd name="connsiteX1242" fmla="*/ 209539 w 1070849"/>
                <a:gd name="connsiteY1242" fmla="*/ 436331 h 727029"/>
                <a:gd name="connsiteX1243" fmla="*/ 211468 w 1070849"/>
                <a:gd name="connsiteY1243" fmla="*/ 434288 h 727029"/>
                <a:gd name="connsiteX1244" fmla="*/ 212604 w 1070849"/>
                <a:gd name="connsiteY1244" fmla="*/ 432585 h 727029"/>
                <a:gd name="connsiteX1245" fmla="*/ 213512 w 1070849"/>
                <a:gd name="connsiteY1245" fmla="*/ 430201 h 727029"/>
                <a:gd name="connsiteX1246" fmla="*/ 212831 w 1070849"/>
                <a:gd name="connsiteY1246" fmla="*/ 428612 h 727029"/>
                <a:gd name="connsiteX1247" fmla="*/ 213739 w 1070849"/>
                <a:gd name="connsiteY1247" fmla="*/ 428158 h 727029"/>
                <a:gd name="connsiteX1248" fmla="*/ 214306 w 1070849"/>
                <a:gd name="connsiteY1248" fmla="*/ 427477 h 727029"/>
                <a:gd name="connsiteX1249" fmla="*/ 215555 w 1070849"/>
                <a:gd name="connsiteY1249" fmla="*/ 425434 h 727029"/>
                <a:gd name="connsiteX1250" fmla="*/ 213398 w 1070849"/>
                <a:gd name="connsiteY1250" fmla="*/ 422823 h 727029"/>
                <a:gd name="connsiteX1251" fmla="*/ 210447 w 1070849"/>
                <a:gd name="connsiteY1251" fmla="*/ 422029 h 727029"/>
                <a:gd name="connsiteX1252" fmla="*/ 204204 w 1070849"/>
                <a:gd name="connsiteY1252" fmla="*/ 422256 h 727029"/>
                <a:gd name="connsiteX1253" fmla="*/ 205566 w 1070849"/>
                <a:gd name="connsiteY1253" fmla="*/ 419191 h 727029"/>
                <a:gd name="connsiteX1254" fmla="*/ 203523 w 1070849"/>
                <a:gd name="connsiteY1254" fmla="*/ 419191 h 727029"/>
                <a:gd name="connsiteX1255" fmla="*/ 204204 w 1070849"/>
                <a:gd name="connsiteY1255" fmla="*/ 416921 h 727029"/>
                <a:gd name="connsiteX1256" fmla="*/ 206020 w 1070849"/>
                <a:gd name="connsiteY1256" fmla="*/ 412494 h 727029"/>
                <a:gd name="connsiteX1257" fmla="*/ 206928 w 1070849"/>
                <a:gd name="connsiteY1257" fmla="*/ 410224 h 727029"/>
                <a:gd name="connsiteX1258" fmla="*/ 205907 w 1070849"/>
                <a:gd name="connsiteY1258" fmla="*/ 410451 h 727029"/>
                <a:gd name="connsiteX1259" fmla="*/ 204998 w 1070849"/>
                <a:gd name="connsiteY1259" fmla="*/ 411359 h 727029"/>
                <a:gd name="connsiteX1260" fmla="*/ 204204 w 1070849"/>
                <a:gd name="connsiteY1260" fmla="*/ 412835 h 727029"/>
                <a:gd name="connsiteX1261" fmla="*/ 203523 w 1070849"/>
                <a:gd name="connsiteY1261" fmla="*/ 414764 h 727029"/>
                <a:gd name="connsiteX1262" fmla="*/ 202955 w 1070849"/>
                <a:gd name="connsiteY1262" fmla="*/ 412607 h 727029"/>
                <a:gd name="connsiteX1263" fmla="*/ 202161 w 1070849"/>
                <a:gd name="connsiteY1263" fmla="*/ 411813 h 727029"/>
                <a:gd name="connsiteX1264" fmla="*/ 201253 w 1070849"/>
                <a:gd name="connsiteY1264" fmla="*/ 412040 h 727029"/>
                <a:gd name="connsiteX1265" fmla="*/ 200231 w 1070849"/>
                <a:gd name="connsiteY1265" fmla="*/ 413175 h 727029"/>
                <a:gd name="connsiteX1266" fmla="*/ 200231 w 1070849"/>
                <a:gd name="connsiteY1266" fmla="*/ 414764 h 727029"/>
                <a:gd name="connsiteX1267" fmla="*/ 194896 w 1070849"/>
                <a:gd name="connsiteY1267" fmla="*/ 413175 h 727029"/>
                <a:gd name="connsiteX1268" fmla="*/ 193420 w 1070849"/>
                <a:gd name="connsiteY1268" fmla="*/ 413970 h 727029"/>
                <a:gd name="connsiteX1269" fmla="*/ 190583 w 1070849"/>
                <a:gd name="connsiteY1269" fmla="*/ 417261 h 727029"/>
                <a:gd name="connsiteX1270" fmla="*/ 188994 w 1070849"/>
                <a:gd name="connsiteY1270" fmla="*/ 417942 h 727029"/>
                <a:gd name="connsiteX1271" fmla="*/ 188994 w 1070849"/>
                <a:gd name="connsiteY1271" fmla="*/ 419645 h 727029"/>
                <a:gd name="connsiteX1272" fmla="*/ 189788 w 1070849"/>
                <a:gd name="connsiteY1272" fmla="*/ 419872 h 727029"/>
                <a:gd name="connsiteX1273" fmla="*/ 191718 w 1070849"/>
                <a:gd name="connsiteY1273" fmla="*/ 421234 h 727029"/>
                <a:gd name="connsiteX1274" fmla="*/ 182751 w 1070849"/>
                <a:gd name="connsiteY1274" fmla="*/ 422937 h 727029"/>
                <a:gd name="connsiteX1275" fmla="*/ 180480 w 1070849"/>
                <a:gd name="connsiteY1275" fmla="*/ 421234 h 727029"/>
                <a:gd name="connsiteX1276" fmla="*/ 182751 w 1070849"/>
                <a:gd name="connsiteY1276" fmla="*/ 421575 h 727029"/>
                <a:gd name="connsiteX1277" fmla="*/ 183886 w 1070849"/>
                <a:gd name="connsiteY1277" fmla="*/ 421348 h 727029"/>
                <a:gd name="connsiteX1278" fmla="*/ 184680 w 1070849"/>
                <a:gd name="connsiteY1278" fmla="*/ 420440 h 727029"/>
                <a:gd name="connsiteX1279" fmla="*/ 184453 w 1070849"/>
                <a:gd name="connsiteY1279" fmla="*/ 419191 h 727029"/>
                <a:gd name="connsiteX1280" fmla="*/ 183432 w 1070849"/>
                <a:gd name="connsiteY1280" fmla="*/ 417375 h 727029"/>
                <a:gd name="connsiteX1281" fmla="*/ 182183 w 1070849"/>
                <a:gd name="connsiteY1281" fmla="*/ 415672 h 727029"/>
                <a:gd name="connsiteX1282" fmla="*/ 181275 w 1070849"/>
                <a:gd name="connsiteY1282" fmla="*/ 414878 h 727029"/>
                <a:gd name="connsiteX1283" fmla="*/ 171059 w 1070849"/>
                <a:gd name="connsiteY1283" fmla="*/ 414878 h 727029"/>
                <a:gd name="connsiteX1284" fmla="*/ 172535 w 1070849"/>
                <a:gd name="connsiteY1284" fmla="*/ 416580 h 727029"/>
                <a:gd name="connsiteX1285" fmla="*/ 177643 w 1070849"/>
                <a:gd name="connsiteY1285" fmla="*/ 419759 h 727029"/>
                <a:gd name="connsiteX1286" fmla="*/ 177643 w 1070849"/>
                <a:gd name="connsiteY1286" fmla="*/ 421348 h 727029"/>
                <a:gd name="connsiteX1287" fmla="*/ 175032 w 1070849"/>
                <a:gd name="connsiteY1287" fmla="*/ 421234 h 727029"/>
                <a:gd name="connsiteX1288" fmla="*/ 170491 w 1070849"/>
                <a:gd name="connsiteY1288" fmla="*/ 417148 h 727029"/>
                <a:gd name="connsiteX1289" fmla="*/ 167767 w 1070849"/>
                <a:gd name="connsiteY1289" fmla="*/ 416694 h 727029"/>
                <a:gd name="connsiteX1290" fmla="*/ 168448 w 1070849"/>
                <a:gd name="connsiteY1290" fmla="*/ 416694 h 727029"/>
                <a:gd name="connsiteX1291" fmla="*/ 156303 w 1070849"/>
                <a:gd name="connsiteY1291" fmla="*/ 415559 h 727029"/>
                <a:gd name="connsiteX1292" fmla="*/ 144725 w 1070849"/>
                <a:gd name="connsiteY1292" fmla="*/ 415559 h 727029"/>
                <a:gd name="connsiteX1293" fmla="*/ 131331 w 1070849"/>
                <a:gd name="connsiteY1293" fmla="*/ 414537 h 727029"/>
                <a:gd name="connsiteX1294" fmla="*/ 125655 w 1070849"/>
                <a:gd name="connsiteY1294" fmla="*/ 408521 h 727029"/>
                <a:gd name="connsiteX1295" fmla="*/ 120320 w 1070849"/>
                <a:gd name="connsiteY1295" fmla="*/ 408067 h 727029"/>
                <a:gd name="connsiteX1296" fmla="*/ 110899 w 1070849"/>
                <a:gd name="connsiteY1296" fmla="*/ 410224 h 727029"/>
                <a:gd name="connsiteX1297" fmla="*/ 110785 w 1070849"/>
                <a:gd name="connsiteY1297" fmla="*/ 410905 h 727029"/>
                <a:gd name="connsiteX1298" fmla="*/ 109083 w 1070849"/>
                <a:gd name="connsiteY1298" fmla="*/ 413970 h 727029"/>
                <a:gd name="connsiteX1299" fmla="*/ 108402 w 1070849"/>
                <a:gd name="connsiteY1299" fmla="*/ 414878 h 727029"/>
                <a:gd name="connsiteX1300" fmla="*/ 107380 w 1070849"/>
                <a:gd name="connsiteY1300" fmla="*/ 415899 h 727029"/>
                <a:gd name="connsiteX1301" fmla="*/ 106245 w 1070849"/>
                <a:gd name="connsiteY1301" fmla="*/ 416580 h 727029"/>
                <a:gd name="connsiteX1302" fmla="*/ 105110 w 1070849"/>
                <a:gd name="connsiteY1302" fmla="*/ 416921 h 727029"/>
                <a:gd name="connsiteX1303" fmla="*/ 93872 w 1070849"/>
                <a:gd name="connsiteY1303" fmla="*/ 413402 h 727029"/>
                <a:gd name="connsiteX1304" fmla="*/ 94894 w 1070849"/>
                <a:gd name="connsiteY1304" fmla="*/ 412381 h 727029"/>
                <a:gd name="connsiteX1305" fmla="*/ 96029 w 1070849"/>
                <a:gd name="connsiteY1305" fmla="*/ 411813 h 727029"/>
                <a:gd name="connsiteX1306" fmla="*/ 97278 w 1070849"/>
                <a:gd name="connsiteY1306" fmla="*/ 411586 h 727029"/>
                <a:gd name="connsiteX1307" fmla="*/ 95689 w 1070849"/>
                <a:gd name="connsiteY1307" fmla="*/ 410905 h 727029"/>
                <a:gd name="connsiteX1308" fmla="*/ 91943 w 1070849"/>
                <a:gd name="connsiteY1308" fmla="*/ 412948 h 727029"/>
                <a:gd name="connsiteX1309" fmla="*/ 88992 w 1070849"/>
                <a:gd name="connsiteY1309" fmla="*/ 416807 h 727029"/>
                <a:gd name="connsiteX1310" fmla="*/ 88538 w 1070849"/>
                <a:gd name="connsiteY1310" fmla="*/ 421348 h 727029"/>
                <a:gd name="connsiteX1311" fmla="*/ 86721 w 1070849"/>
                <a:gd name="connsiteY1311" fmla="*/ 426683 h 727029"/>
                <a:gd name="connsiteX1312" fmla="*/ 84111 w 1070849"/>
                <a:gd name="connsiteY1312" fmla="*/ 428953 h 727029"/>
                <a:gd name="connsiteX1313" fmla="*/ 76960 w 1070849"/>
                <a:gd name="connsiteY1313" fmla="*/ 429180 h 727029"/>
                <a:gd name="connsiteX1314" fmla="*/ 74916 w 1070849"/>
                <a:gd name="connsiteY1314" fmla="*/ 429748 h 727029"/>
                <a:gd name="connsiteX1315" fmla="*/ 70717 w 1070849"/>
                <a:gd name="connsiteY1315" fmla="*/ 432131 h 727029"/>
                <a:gd name="connsiteX1316" fmla="*/ 68787 w 1070849"/>
                <a:gd name="connsiteY1316" fmla="*/ 432358 h 727029"/>
                <a:gd name="connsiteX1317" fmla="*/ 61749 w 1070849"/>
                <a:gd name="connsiteY1317" fmla="*/ 428272 h 727029"/>
                <a:gd name="connsiteX1318" fmla="*/ 60274 w 1070849"/>
                <a:gd name="connsiteY1318" fmla="*/ 426115 h 727029"/>
                <a:gd name="connsiteX1319" fmla="*/ 58911 w 1070849"/>
                <a:gd name="connsiteY1319" fmla="*/ 425548 h 727029"/>
                <a:gd name="connsiteX1320" fmla="*/ 57890 w 1070849"/>
                <a:gd name="connsiteY1320" fmla="*/ 424413 h 727029"/>
                <a:gd name="connsiteX1321" fmla="*/ 57436 w 1070849"/>
                <a:gd name="connsiteY1321" fmla="*/ 420553 h 727029"/>
                <a:gd name="connsiteX1322" fmla="*/ 56868 w 1070849"/>
                <a:gd name="connsiteY1322" fmla="*/ 418510 h 727029"/>
                <a:gd name="connsiteX1323" fmla="*/ 52668 w 1070849"/>
                <a:gd name="connsiteY1323" fmla="*/ 411813 h 727029"/>
                <a:gd name="connsiteX1324" fmla="*/ 50852 w 1070849"/>
                <a:gd name="connsiteY1324" fmla="*/ 408181 h 727029"/>
                <a:gd name="connsiteX1325" fmla="*/ 49377 w 1070849"/>
                <a:gd name="connsiteY1325" fmla="*/ 404321 h 727029"/>
                <a:gd name="connsiteX1326" fmla="*/ 46652 w 1070849"/>
                <a:gd name="connsiteY1326" fmla="*/ 394673 h 727029"/>
                <a:gd name="connsiteX1327" fmla="*/ 47334 w 1070849"/>
                <a:gd name="connsiteY1327" fmla="*/ 392970 h 727029"/>
                <a:gd name="connsiteX1328" fmla="*/ 49263 w 1070849"/>
                <a:gd name="connsiteY1328" fmla="*/ 395014 h 727029"/>
                <a:gd name="connsiteX1329" fmla="*/ 51079 w 1070849"/>
                <a:gd name="connsiteY1329" fmla="*/ 394105 h 727029"/>
                <a:gd name="connsiteX1330" fmla="*/ 54598 w 1070849"/>
                <a:gd name="connsiteY1330" fmla="*/ 389792 h 727029"/>
                <a:gd name="connsiteX1331" fmla="*/ 56414 w 1070849"/>
                <a:gd name="connsiteY1331" fmla="*/ 388657 h 727029"/>
                <a:gd name="connsiteX1332" fmla="*/ 66971 w 1070849"/>
                <a:gd name="connsiteY1332" fmla="*/ 385592 h 727029"/>
                <a:gd name="connsiteX1333" fmla="*/ 69014 w 1070849"/>
                <a:gd name="connsiteY1333" fmla="*/ 385819 h 727029"/>
                <a:gd name="connsiteX1334" fmla="*/ 76846 w 1070849"/>
                <a:gd name="connsiteY1334" fmla="*/ 390927 h 727029"/>
                <a:gd name="connsiteX1335" fmla="*/ 87516 w 1070849"/>
                <a:gd name="connsiteY1335" fmla="*/ 392857 h 727029"/>
                <a:gd name="connsiteX1336" fmla="*/ 88424 w 1070849"/>
                <a:gd name="connsiteY1336" fmla="*/ 392289 h 727029"/>
                <a:gd name="connsiteX1337" fmla="*/ 90240 w 1070849"/>
                <a:gd name="connsiteY1337" fmla="*/ 389338 h 727029"/>
                <a:gd name="connsiteX1338" fmla="*/ 91148 w 1070849"/>
                <a:gd name="connsiteY1338" fmla="*/ 388316 h 727029"/>
                <a:gd name="connsiteX1339" fmla="*/ 95121 w 1070849"/>
                <a:gd name="connsiteY1339" fmla="*/ 388543 h 727029"/>
                <a:gd name="connsiteX1340" fmla="*/ 96143 w 1070849"/>
                <a:gd name="connsiteY1340" fmla="*/ 387522 h 727029"/>
                <a:gd name="connsiteX1341" fmla="*/ 99662 w 1070849"/>
                <a:gd name="connsiteY1341" fmla="*/ 381846 h 727029"/>
                <a:gd name="connsiteX1342" fmla="*/ 103634 w 1070849"/>
                <a:gd name="connsiteY1342" fmla="*/ 380484 h 727029"/>
                <a:gd name="connsiteX1343" fmla="*/ 112375 w 1070849"/>
                <a:gd name="connsiteY1343" fmla="*/ 382074 h 727029"/>
                <a:gd name="connsiteX1344" fmla="*/ 112375 w 1070849"/>
                <a:gd name="connsiteY1344" fmla="*/ 380371 h 727029"/>
                <a:gd name="connsiteX1345" fmla="*/ 111807 w 1070849"/>
                <a:gd name="connsiteY1345" fmla="*/ 379690 h 727029"/>
                <a:gd name="connsiteX1346" fmla="*/ 111580 w 1070849"/>
                <a:gd name="connsiteY1346" fmla="*/ 379009 h 727029"/>
                <a:gd name="connsiteX1347" fmla="*/ 111353 w 1070849"/>
                <a:gd name="connsiteY1347" fmla="*/ 378214 h 727029"/>
                <a:gd name="connsiteX1348" fmla="*/ 111012 w 1070849"/>
                <a:gd name="connsiteY1348" fmla="*/ 377193 h 727029"/>
                <a:gd name="connsiteX1349" fmla="*/ 115099 w 1070849"/>
                <a:gd name="connsiteY1349" fmla="*/ 376965 h 727029"/>
                <a:gd name="connsiteX1350" fmla="*/ 116461 w 1070849"/>
                <a:gd name="connsiteY1350" fmla="*/ 378214 h 727029"/>
                <a:gd name="connsiteX1351" fmla="*/ 115780 w 1070849"/>
                <a:gd name="connsiteY1351" fmla="*/ 382074 h 727029"/>
                <a:gd name="connsiteX1352" fmla="*/ 117028 w 1070849"/>
                <a:gd name="connsiteY1352" fmla="*/ 383095 h 727029"/>
                <a:gd name="connsiteX1353" fmla="*/ 117823 w 1070849"/>
                <a:gd name="connsiteY1353" fmla="*/ 381846 h 727029"/>
                <a:gd name="connsiteX1354" fmla="*/ 118618 w 1070849"/>
                <a:gd name="connsiteY1354" fmla="*/ 380257 h 727029"/>
                <a:gd name="connsiteX1355" fmla="*/ 119753 w 1070849"/>
                <a:gd name="connsiteY1355" fmla="*/ 380371 h 727029"/>
                <a:gd name="connsiteX1356" fmla="*/ 120093 w 1070849"/>
                <a:gd name="connsiteY1356" fmla="*/ 382527 h 727029"/>
                <a:gd name="connsiteX1357" fmla="*/ 120093 w 1070849"/>
                <a:gd name="connsiteY1357" fmla="*/ 385706 h 727029"/>
                <a:gd name="connsiteX1358" fmla="*/ 120547 w 1070849"/>
                <a:gd name="connsiteY1358" fmla="*/ 387408 h 727029"/>
                <a:gd name="connsiteX1359" fmla="*/ 122363 w 1070849"/>
                <a:gd name="connsiteY1359" fmla="*/ 385025 h 727029"/>
                <a:gd name="connsiteX1360" fmla="*/ 123839 w 1070849"/>
                <a:gd name="connsiteY1360" fmla="*/ 386500 h 727029"/>
                <a:gd name="connsiteX1361" fmla="*/ 125542 w 1070849"/>
                <a:gd name="connsiteY1361" fmla="*/ 385592 h 727029"/>
                <a:gd name="connsiteX1362" fmla="*/ 127017 w 1070849"/>
                <a:gd name="connsiteY1362" fmla="*/ 383436 h 727029"/>
                <a:gd name="connsiteX1363" fmla="*/ 127585 w 1070849"/>
                <a:gd name="connsiteY1363" fmla="*/ 381165 h 727029"/>
                <a:gd name="connsiteX1364" fmla="*/ 127244 w 1070849"/>
                <a:gd name="connsiteY1364" fmla="*/ 378782 h 727029"/>
                <a:gd name="connsiteX1365" fmla="*/ 126563 w 1070849"/>
                <a:gd name="connsiteY1365" fmla="*/ 375830 h 727029"/>
                <a:gd name="connsiteX1366" fmla="*/ 126109 w 1070849"/>
                <a:gd name="connsiteY1366" fmla="*/ 372539 h 727029"/>
                <a:gd name="connsiteX1367" fmla="*/ 126336 w 1070849"/>
                <a:gd name="connsiteY1367" fmla="*/ 369360 h 727029"/>
                <a:gd name="connsiteX1368" fmla="*/ 128947 w 1070849"/>
                <a:gd name="connsiteY1368" fmla="*/ 365728 h 727029"/>
                <a:gd name="connsiteX1369" fmla="*/ 133033 w 1070849"/>
                <a:gd name="connsiteY1369" fmla="*/ 365047 h 727029"/>
                <a:gd name="connsiteX1370" fmla="*/ 140979 w 1070849"/>
                <a:gd name="connsiteY1370" fmla="*/ 366295 h 727029"/>
                <a:gd name="connsiteX1371" fmla="*/ 140298 w 1070849"/>
                <a:gd name="connsiteY1371" fmla="*/ 368906 h 727029"/>
                <a:gd name="connsiteX1372" fmla="*/ 139049 w 1070849"/>
                <a:gd name="connsiteY1372" fmla="*/ 370723 h 727029"/>
                <a:gd name="connsiteX1373" fmla="*/ 136325 w 1070849"/>
                <a:gd name="connsiteY1373" fmla="*/ 372766 h 727029"/>
                <a:gd name="connsiteX1374" fmla="*/ 136552 w 1070849"/>
                <a:gd name="connsiteY1374" fmla="*/ 373674 h 727029"/>
                <a:gd name="connsiteX1375" fmla="*/ 137006 w 1070849"/>
                <a:gd name="connsiteY1375" fmla="*/ 375944 h 727029"/>
                <a:gd name="connsiteX1376" fmla="*/ 135871 w 1070849"/>
                <a:gd name="connsiteY1376" fmla="*/ 376171 h 727029"/>
                <a:gd name="connsiteX1377" fmla="*/ 135076 w 1070849"/>
                <a:gd name="connsiteY1377" fmla="*/ 377079 h 727029"/>
                <a:gd name="connsiteX1378" fmla="*/ 134509 w 1070849"/>
                <a:gd name="connsiteY1378" fmla="*/ 378441 h 727029"/>
                <a:gd name="connsiteX1379" fmla="*/ 133714 w 1070849"/>
                <a:gd name="connsiteY1379" fmla="*/ 380371 h 727029"/>
                <a:gd name="connsiteX1380" fmla="*/ 139049 w 1070849"/>
                <a:gd name="connsiteY1380" fmla="*/ 388316 h 727029"/>
                <a:gd name="connsiteX1381" fmla="*/ 138482 w 1070849"/>
                <a:gd name="connsiteY1381" fmla="*/ 384798 h 727029"/>
                <a:gd name="connsiteX1382" fmla="*/ 138368 w 1070849"/>
                <a:gd name="connsiteY1382" fmla="*/ 381960 h 727029"/>
                <a:gd name="connsiteX1383" fmla="*/ 138822 w 1070849"/>
                <a:gd name="connsiteY1383" fmla="*/ 379576 h 727029"/>
                <a:gd name="connsiteX1384" fmla="*/ 139730 w 1070849"/>
                <a:gd name="connsiteY1384" fmla="*/ 377306 h 727029"/>
                <a:gd name="connsiteX1385" fmla="*/ 140411 w 1070849"/>
                <a:gd name="connsiteY1385" fmla="*/ 376852 h 727029"/>
                <a:gd name="connsiteX1386" fmla="*/ 142228 w 1070849"/>
                <a:gd name="connsiteY1386" fmla="*/ 376511 h 727029"/>
                <a:gd name="connsiteX1387" fmla="*/ 143022 w 1070849"/>
                <a:gd name="connsiteY1387" fmla="*/ 375944 h 727029"/>
                <a:gd name="connsiteX1388" fmla="*/ 143703 w 1070849"/>
                <a:gd name="connsiteY1388" fmla="*/ 374695 h 727029"/>
                <a:gd name="connsiteX1389" fmla="*/ 144271 w 1070849"/>
                <a:gd name="connsiteY1389" fmla="*/ 371744 h 727029"/>
                <a:gd name="connsiteX1390" fmla="*/ 144725 w 1070849"/>
                <a:gd name="connsiteY1390" fmla="*/ 370382 h 727029"/>
                <a:gd name="connsiteX1391" fmla="*/ 147449 w 1070849"/>
                <a:gd name="connsiteY1391" fmla="*/ 366863 h 727029"/>
                <a:gd name="connsiteX1392" fmla="*/ 150173 w 1070849"/>
                <a:gd name="connsiteY1392" fmla="*/ 366636 h 727029"/>
                <a:gd name="connsiteX1393" fmla="*/ 152784 w 1070849"/>
                <a:gd name="connsiteY1393" fmla="*/ 368906 h 727029"/>
                <a:gd name="connsiteX1394" fmla="*/ 154941 w 1070849"/>
                <a:gd name="connsiteY1394" fmla="*/ 372993 h 727029"/>
                <a:gd name="connsiteX1395" fmla="*/ 156530 w 1070849"/>
                <a:gd name="connsiteY1395" fmla="*/ 370609 h 727029"/>
                <a:gd name="connsiteX1396" fmla="*/ 158573 w 1070849"/>
                <a:gd name="connsiteY1396" fmla="*/ 369133 h 727029"/>
                <a:gd name="connsiteX1397" fmla="*/ 164476 w 1070849"/>
                <a:gd name="connsiteY1397" fmla="*/ 367658 h 727029"/>
                <a:gd name="connsiteX1398" fmla="*/ 170264 w 1070849"/>
                <a:gd name="connsiteY1398" fmla="*/ 363571 h 727029"/>
                <a:gd name="connsiteX1399" fmla="*/ 168675 w 1070849"/>
                <a:gd name="connsiteY1399" fmla="*/ 362550 h 727029"/>
                <a:gd name="connsiteX1400" fmla="*/ 161638 w 1070849"/>
                <a:gd name="connsiteY1400" fmla="*/ 363571 h 727029"/>
                <a:gd name="connsiteX1401" fmla="*/ 161638 w 1070849"/>
                <a:gd name="connsiteY1401" fmla="*/ 361869 h 727029"/>
                <a:gd name="connsiteX1402" fmla="*/ 165724 w 1070849"/>
                <a:gd name="connsiteY1402" fmla="*/ 360961 h 727029"/>
                <a:gd name="connsiteX1403" fmla="*/ 172989 w 1070849"/>
                <a:gd name="connsiteY1403" fmla="*/ 353469 h 727029"/>
                <a:gd name="connsiteX1404" fmla="*/ 176848 w 1070849"/>
                <a:gd name="connsiteY1404" fmla="*/ 352561 h 727029"/>
                <a:gd name="connsiteX1405" fmla="*/ 176281 w 1070849"/>
                <a:gd name="connsiteY1405" fmla="*/ 353469 h 727029"/>
                <a:gd name="connsiteX1406" fmla="*/ 175599 w 1070849"/>
                <a:gd name="connsiteY1406" fmla="*/ 354150 h 727029"/>
                <a:gd name="connsiteX1407" fmla="*/ 177302 w 1070849"/>
                <a:gd name="connsiteY1407" fmla="*/ 354604 h 727029"/>
                <a:gd name="connsiteX1408" fmla="*/ 178891 w 1070849"/>
                <a:gd name="connsiteY1408" fmla="*/ 355739 h 727029"/>
                <a:gd name="connsiteX1409" fmla="*/ 178778 w 1070849"/>
                <a:gd name="connsiteY1409" fmla="*/ 357555 h 727029"/>
                <a:gd name="connsiteX1410" fmla="*/ 178664 w 1070849"/>
                <a:gd name="connsiteY1410" fmla="*/ 357896 h 727029"/>
                <a:gd name="connsiteX1411" fmla="*/ 178664 w 1070849"/>
                <a:gd name="connsiteY1411" fmla="*/ 357896 h 727029"/>
                <a:gd name="connsiteX1412" fmla="*/ 178778 w 1070849"/>
                <a:gd name="connsiteY1412" fmla="*/ 358804 h 727029"/>
                <a:gd name="connsiteX1413" fmla="*/ 177416 w 1070849"/>
                <a:gd name="connsiteY1413" fmla="*/ 360847 h 727029"/>
                <a:gd name="connsiteX1414" fmla="*/ 174464 w 1070849"/>
                <a:gd name="connsiteY1414" fmla="*/ 362436 h 727029"/>
                <a:gd name="connsiteX1415" fmla="*/ 173443 w 1070849"/>
                <a:gd name="connsiteY1415" fmla="*/ 363798 h 727029"/>
                <a:gd name="connsiteX1416" fmla="*/ 174691 w 1070849"/>
                <a:gd name="connsiteY1416" fmla="*/ 364139 h 727029"/>
                <a:gd name="connsiteX1417" fmla="*/ 176281 w 1070849"/>
                <a:gd name="connsiteY1417" fmla="*/ 364025 h 727029"/>
                <a:gd name="connsiteX1418" fmla="*/ 177983 w 1070849"/>
                <a:gd name="connsiteY1418" fmla="*/ 363344 h 727029"/>
                <a:gd name="connsiteX1419" fmla="*/ 179345 w 1070849"/>
                <a:gd name="connsiteY1419" fmla="*/ 362096 h 727029"/>
                <a:gd name="connsiteX1420" fmla="*/ 180026 w 1070849"/>
                <a:gd name="connsiteY1420" fmla="*/ 366523 h 727029"/>
                <a:gd name="connsiteX1421" fmla="*/ 180821 w 1070849"/>
                <a:gd name="connsiteY1421" fmla="*/ 368339 h 727029"/>
                <a:gd name="connsiteX1422" fmla="*/ 183999 w 1070849"/>
                <a:gd name="connsiteY1422" fmla="*/ 369814 h 727029"/>
                <a:gd name="connsiteX1423" fmla="*/ 188313 w 1070849"/>
                <a:gd name="connsiteY1423" fmla="*/ 373901 h 727029"/>
                <a:gd name="connsiteX1424" fmla="*/ 189902 w 1070849"/>
                <a:gd name="connsiteY1424" fmla="*/ 374582 h 727029"/>
                <a:gd name="connsiteX1425" fmla="*/ 189902 w 1070849"/>
                <a:gd name="connsiteY1425" fmla="*/ 373106 h 727029"/>
                <a:gd name="connsiteX1426" fmla="*/ 188653 w 1070849"/>
                <a:gd name="connsiteY1426" fmla="*/ 372425 h 727029"/>
                <a:gd name="connsiteX1427" fmla="*/ 187518 w 1070849"/>
                <a:gd name="connsiteY1427" fmla="*/ 370949 h 727029"/>
                <a:gd name="connsiteX1428" fmla="*/ 185134 w 1070849"/>
                <a:gd name="connsiteY1428" fmla="*/ 366750 h 727029"/>
                <a:gd name="connsiteX1429" fmla="*/ 187745 w 1070849"/>
                <a:gd name="connsiteY1429" fmla="*/ 363231 h 727029"/>
                <a:gd name="connsiteX1430" fmla="*/ 189221 w 1070849"/>
                <a:gd name="connsiteY1430" fmla="*/ 362096 h 727029"/>
                <a:gd name="connsiteX1431" fmla="*/ 191150 w 1070849"/>
                <a:gd name="connsiteY1431" fmla="*/ 362096 h 727029"/>
                <a:gd name="connsiteX1432" fmla="*/ 191377 w 1070849"/>
                <a:gd name="connsiteY1432" fmla="*/ 359031 h 727029"/>
                <a:gd name="connsiteX1433" fmla="*/ 193193 w 1070849"/>
                <a:gd name="connsiteY1433" fmla="*/ 358123 h 727029"/>
                <a:gd name="connsiteX1434" fmla="*/ 201253 w 1070849"/>
                <a:gd name="connsiteY1434" fmla="*/ 358463 h 727029"/>
                <a:gd name="connsiteX1435" fmla="*/ 209198 w 1070849"/>
                <a:gd name="connsiteY1435" fmla="*/ 356534 h 727029"/>
                <a:gd name="connsiteX1436" fmla="*/ 222365 w 1070849"/>
                <a:gd name="connsiteY1436" fmla="*/ 359145 h 727029"/>
                <a:gd name="connsiteX1437" fmla="*/ 231106 w 1070849"/>
                <a:gd name="connsiteY1437" fmla="*/ 363685 h 727029"/>
                <a:gd name="connsiteX1438" fmla="*/ 232127 w 1070849"/>
                <a:gd name="connsiteY1438" fmla="*/ 363117 h 727029"/>
                <a:gd name="connsiteX1439" fmla="*/ 233603 w 1070849"/>
                <a:gd name="connsiteY1439" fmla="*/ 361074 h 727029"/>
                <a:gd name="connsiteX1440" fmla="*/ 234511 w 1070849"/>
                <a:gd name="connsiteY1440" fmla="*/ 360507 h 727029"/>
                <a:gd name="connsiteX1441" fmla="*/ 241776 w 1070849"/>
                <a:gd name="connsiteY1441" fmla="*/ 360507 h 727029"/>
                <a:gd name="connsiteX1442" fmla="*/ 243705 w 1070849"/>
                <a:gd name="connsiteY1442" fmla="*/ 361415 h 727029"/>
                <a:gd name="connsiteX1443" fmla="*/ 245748 w 1070849"/>
                <a:gd name="connsiteY1443" fmla="*/ 363004 h 727029"/>
                <a:gd name="connsiteX1444" fmla="*/ 247792 w 1070849"/>
                <a:gd name="connsiteY1444" fmla="*/ 363798 h 727029"/>
                <a:gd name="connsiteX1445" fmla="*/ 248019 w 1070849"/>
                <a:gd name="connsiteY1445" fmla="*/ 363571 h 727029"/>
                <a:gd name="connsiteX1446" fmla="*/ 249721 w 1070849"/>
                <a:gd name="connsiteY1446" fmla="*/ 361982 h 727029"/>
                <a:gd name="connsiteX1447" fmla="*/ 252218 w 1070849"/>
                <a:gd name="connsiteY1447" fmla="*/ 363685 h 727029"/>
                <a:gd name="connsiteX1448" fmla="*/ 263002 w 1070849"/>
                <a:gd name="connsiteY1448" fmla="*/ 361982 h 727029"/>
                <a:gd name="connsiteX1449" fmla="*/ 265613 w 1070849"/>
                <a:gd name="connsiteY1449" fmla="*/ 359826 h 727029"/>
                <a:gd name="connsiteX1450" fmla="*/ 265726 w 1070849"/>
                <a:gd name="connsiteY1450" fmla="*/ 356988 h 727029"/>
                <a:gd name="connsiteX1451" fmla="*/ 264023 w 1070849"/>
                <a:gd name="connsiteY1451" fmla="*/ 354718 h 727029"/>
                <a:gd name="connsiteX1452" fmla="*/ 261072 w 1070849"/>
                <a:gd name="connsiteY1452" fmla="*/ 354264 h 727029"/>
                <a:gd name="connsiteX1453" fmla="*/ 262094 w 1070849"/>
                <a:gd name="connsiteY1453" fmla="*/ 351199 h 727029"/>
                <a:gd name="connsiteX1454" fmla="*/ 263229 w 1070849"/>
                <a:gd name="connsiteY1454" fmla="*/ 350177 h 727029"/>
                <a:gd name="connsiteX1455" fmla="*/ 264591 w 1070849"/>
                <a:gd name="connsiteY1455" fmla="*/ 349610 h 727029"/>
                <a:gd name="connsiteX1456" fmla="*/ 266294 w 1070849"/>
                <a:gd name="connsiteY1456" fmla="*/ 347907 h 727029"/>
                <a:gd name="connsiteX1457" fmla="*/ 267542 w 1070849"/>
                <a:gd name="connsiteY1457" fmla="*/ 345296 h 727029"/>
                <a:gd name="connsiteX1458" fmla="*/ 271629 w 1070849"/>
                <a:gd name="connsiteY1458" fmla="*/ 333491 h 727029"/>
                <a:gd name="connsiteX1459" fmla="*/ 271969 w 1070849"/>
                <a:gd name="connsiteY1459" fmla="*/ 325546 h 727029"/>
                <a:gd name="connsiteX1460" fmla="*/ 268904 w 1070849"/>
                <a:gd name="connsiteY1460" fmla="*/ 322254 h 727029"/>
                <a:gd name="connsiteX1461" fmla="*/ 264704 w 1070849"/>
                <a:gd name="connsiteY1461" fmla="*/ 322708 h 727029"/>
                <a:gd name="connsiteX1462" fmla="*/ 261640 w 1070849"/>
                <a:gd name="connsiteY1462" fmla="*/ 325773 h 727029"/>
                <a:gd name="connsiteX1463" fmla="*/ 261640 w 1070849"/>
                <a:gd name="connsiteY1463" fmla="*/ 327362 h 727029"/>
                <a:gd name="connsiteX1464" fmla="*/ 262321 w 1070849"/>
                <a:gd name="connsiteY1464" fmla="*/ 327362 h 727029"/>
                <a:gd name="connsiteX1465" fmla="*/ 262321 w 1070849"/>
                <a:gd name="connsiteY1465" fmla="*/ 329064 h 727029"/>
                <a:gd name="connsiteX1466" fmla="*/ 247678 w 1070849"/>
                <a:gd name="connsiteY1466" fmla="*/ 341664 h 727029"/>
                <a:gd name="connsiteX1467" fmla="*/ 242797 w 1070849"/>
                <a:gd name="connsiteY1467" fmla="*/ 343707 h 727029"/>
                <a:gd name="connsiteX1468" fmla="*/ 215101 w 1070849"/>
                <a:gd name="connsiteY1468" fmla="*/ 338259 h 727029"/>
                <a:gd name="connsiteX1469" fmla="*/ 208177 w 1070849"/>
                <a:gd name="connsiteY1469" fmla="*/ 332470 h 727029"/>
                <a:gd name="connsiteX1470" fmla="*/ 207155 w 1070849"/>
                <a:gd name="connsiteY1470" fmla="*/ 332016 h 727029"/>
                <a:gd name="connsiteX1471" fmla="*/ 206701 w 1070849"/>
                <a:gd name="connsiteY1471" fmla="*/ 332129 h 727029"/>
                <a:gd name="connsiteX1472" fmla="*/ 205339 w 1070849"/>
                <a:gd name="connsiteY1472" fmla="*/ 333151 h 727029"/>
                <a:gd name="connsiteX1473" fmla="*/ 196485 w 1070849"/>
                <a:gd name="connsiteY1473" fmla="*/ 334513 h 727029"/>
                <a:gd name="connsiteX1474" fmla="*/ 193874 w 1070849"/>
                <a:gd name="connsiteY1474" fmla="*/ 333378 h 727029"/>
                <a:gd name="connsiteX1475" fmla="*/ 192058 w 1070849"/>
                <a:gd name="connsiteY1475" fmla="*/ 331108 h 727029"/>
                <a:gd name="connsiteX1476" fmla="*/ 193534 w 1070849"/>
                <a:gd name="connsiteY1476" fmla="*/ 330086 h 727029"/>
                <a:gd name="connsiteX1477" fmla="*/ 196372 w 1070849"/>
                <a:gd name="connsiteY1477" fmla="*/ 329178 h 727029"/>
                <a:gd name="connsiteX1478" fmla="*/ 198528 w 1070849"/>
                <a:gd name="connsiteY1478" fmla="*/ 327135 h 727029"/>
                <a:gd name="connsiteX1479" fmla="*/ 199209 w 1070849"/>
                <a:gd name="connsiteY1479" fmla="*/ 328383 h 727029"/>
                <a:gd name="connsiteX1480" fmla="*/ 199890 w 1070849"/>
                <a:gd name="connsiteY1480" fmla="*/ 328837 h 727029"/>
                <a:gd name="connsiteX1481" fmla="*/ 201707 w 1070849"/>
                <a:gd name="connsiteY1481" fmla="*/ 328837 h 727029"/>
                <a:gd name="connsiteX1482" fmla="*/ 201707 w 1070849"/>
                <a:gd name="connsiteY1482" fmla="*/ 327135 h 727029"/>
                <a:gd name="connsiteX1483" fmla="*/ 199550 w 1070849"/>
                <a:gd name="connsiteY1483" fmla="*/ 325546 h 727029"/>
                <a:gd name="connsiteX1484" fmla="*/ 197053 w 1070849"/>
                <a:gd name="connsiteY1484" fmla="*/ 325319 h 727029"/>
                <a:gd name="connsiteX1485" fmla="*/ 192399 w 1070849"/>
                <a:gd name="connsiteY1485" fmla="*/ 327135 h 727029"/>
                <a:gd name="connsiteX1486" fmla="*/ 193420 w 1070849"/>
                <a:gd name="connsiteY1486" fmla="*/ 323729 h 727029"/>
                <a:gd name="connsiteX1487" fmla="*/ 195237 w 1070849"/>
                <a:gd name="connsiteY1487" fmla="*/ 320438 h 727029"/>
                <a:gd name="connsiteX1488" fmla="*/ 198528 w 1070849"/>
                <a:gd name="connsiteY1488" fmla="*/ 316124 h 727029"/>
                <a:gd name="connsiteX1489" fmla="*/ 203069 w 1070849"/>
                <a:gd name="connsiteY1489" fmla="*/ 313968 h 727029"/>
                <a:gd name="connsiteX1490" fmla="*/ 204771 w 1070849"/>
                <a:gd name="connsiteY1490" fmla="*/ 312038 h 727029"/>
                <a:gd name="connsiteX1491" fmla="*/ 204544 w 1070849"/>
                <a:gd name="connsiteY1491" fmla="*/ 308292 h 727029"/>
                <a:gd name="connsiteX1492" fmla="*/ 206020 w 1070849"/>
                <a:gd name="connsiteY1492" fmla="*/ 307611 h 727029"/>
                <a:gd name="connsiteX1493" fmla="*/ 209539 w 1070849"/>
                <a:gd name="connsiteY1493" fmla="*/ 308292 h 727029"/>
                <a:gd name="connsiteX1494" fmla="*/ 210447 w 1070849"/>
                <a:gd name="connsiteY1494" fmla="*/ 307384 h 727029"/>
                <a:gd name="connsiteX1495" fmla="*/ 213285 w 1070849"/>
                <a:gd name="connsiteY1495" fmla="*/ 301822 h 727029"/>
                <a:gd name="connsiteX1496" fmla="*/ 215895 w 1070849"/>
                <a:gd name="connsiteY1496" fmla="*/ 299779 h 727029"/>
                <a:gd name="connsiteX1497" fmla="*/ 226679 w 1070849"/>
                <a:gd name="connsiteY1497" fmla="*/ 296714 h 727029"/>
                <a:gd name="connsiteX1498" fmla="*/ 235873 w 1070849"/>
                <a:gd name="connsiteY1498" fmla="*/ 289563 h 727029"/>
                <a:gd name="connsiteX1499" fmla="*/ 239392 w 1070849"/>
                <a:gd name="connsiteY1499" fmla="*/ 285136 h 727029"/>
                <a:gd name="connsiteX1500" fmla="*/ 245635 w 1070849"/>
                <a:gd name="connsiteY1500" fmla="*/ 281958 h 727029"/>
                <a:gd name="connsiteX1501" fmla="*/ 247905 w 1070849"/>
                <a:gd name="connsiteY1501" fmla="*/ 279461 h 727029"/>
                <a:gd name="connsiteX1502" fmla="*/ 247678 w 1070849"/>
                <a:gd name="connsiteY1502" fmla="*/ 279234 h 727029"/>
                <a:gd name="connsiteX1503" fmla="*/ 247451 w 1070849"/>
                <a:gd name="connsiteY1503" fmla="*/ 279347 h 727029"/>
                <a:gd name="connsiteX1504" fmla="*/ 247224 w 1070849"/>
                <a:gd name="connsiteY1504" fmla="*/ 279120 h 727029"/>
                <a:gd name="connsiteX1505" fmla="*/ 247224 w 1070849"/>
                <a:gd name="connsiteY1505" fmla="*/ 278099 h 727029"/>
                <a:gd name="connsiteX1506" fmla="*/ 248700 w 1070849"/>
                <a:gd name="connsiteY1506" fmla="*/ 278326 h 727029"/>
                <a:gd name="connsiteX1507" fmla="*/ 251083 w 1070849"/>
                <a:gd name="connsiteY1507" fmla="*/ 281050 h 727029"/>
                <a:gd name="connsiteX1508" fmla="*/ 252559 w 1070849"/>
                <a:gd name="connsiteY1508" fmla="*/ 281277 h 727029"/>
                <a:gd name="connsiteX1509" fmla="*/ 251651 w 1070849"/>
                <a:gd name="connsiteY1509" fmla="*/ 277644 h 727029"/>
                <a:gd name="connsiteX1510" fmla="*/ 251197 w 1070849"/>
                <a:gd name="connsiteY1510" fmla="*/ 276510 h 727029"/>
                <a:gd name="connsiteX1511" fmla="*/ 257213 w 1070849"/>
                <a:gd name="connsiteY1511" fmla="*/ 272991 h 727029"/>
                <a:gd name="connsiteX1512" fmla="*/ 269812 w 1070849"/>
                <a:gd name="connsiteY1512" fmla="*/ 269018 h 727029"/>
                <a:gd name="connsiteX1513" fmla="*/ 273445 w 1070849"/>
                <a:gd name="connsiteY1513" fmla="*/ 266861 h 727029"/>
                <a:gd name="connsiteX1514" fmla="*/ 275828 w 1070849"/>
                <a:gd name="connsiteY1514" fmla="*/ 265499 h 727029"/>
                <a:gd name="connsiteX1515" fmla="*/ 266521 w 1070849"/>
                <a:gd name="connsiteY1515" fmla="*/ 268564 h 727029"/>
                <a:gd name="connsiteX1516" fmla="*/ 263115 w 1070849"/>
                <a:gd name="connsiteY1516" fmla="*/ 268677 h 727029"/>
                <a:gd name="connsiteX1517" fmla="*/ 256191 w 1070849"/>
                <a:gd name="connsiteY1517" fmla="*/ 267088 h 727029"/>
                <a:gd name="connsiteX1518" fmla="*/ 250402 w 1070849"/>
                <a:gd name="connsiteY1518" fmla="*/ 268791 h 727029"/>
                <a:gd name="connsiteX1519" fmla="*/ 248473 w 1070849"/>
                <a:gd name="connsiteY1519" fmla="*/ 268677 h 727029"/>
                <a:gd name="connsiteX1520" fmla="*/ 250402 w 1070849"/>
                <a:gd name="connsiteY1520" fmla="*/ 265045 h 727029"/>
                <a:gd name="connsiteX1521" fmla="*/ 252445 w 1070849"/>
                <a:gd name="connsiteY1521" fmla="*/ 262321 h 727029"/>
                <a:gd name="connsiteX1522" fmla="*/ 248927 w 1070849"/>
                <a:gd name="connsiteY1522" fmla="*/ 258802 h 727029"/>
                <a:gd name="connsiteX1523" fmla="*/ 247565 w 1070849"/>
                <a:gd name="connsiteY1523" fmla="*/ 256305 h 727029"/>
                <a:gd name="connsiteX1524" fmla="*/ 247111 w 1070849"/>
                <a:gd name="connsiteY1524" fmla="*/ 252786 h 727029"/>
                <a:gd name="connsiteX1525" fmla="*/ 245862 w 1070849"/>
                <a:gd name="connsiteY1525" fmla="*/ 253694 h 727029"/>
                <a:gd name="connsiteX1526" fmla="*/ 244840 w 1070849"/>
                <a:gd name="connsiteY1526" fmla="*/ 253581 h 727029"/>
                <a:gd name="connsiteX1527" fmla="*/ 243478 w 1070849"/>
                <a:gd name="connsiteY1527" fmla="*/ 253808 h 727029"/>
                <a:gd name="connsiteX1528" fmla="*/ 242116 w 1070849"/>
                <a:gd name="connsiteY1528" fmla="*/ 253581 h 727029"/>
                <a:gd name="connsiteX1529" fmla="*/ 242684 w 1070849"/>
                <a:gd name="connsiteY1529" fmla="*/ 256872 h 727029"/>
                <a:gd name="connsiteX1530" fmla="*/ 241776 w 1070849"/>
                <a:gd name="connsiteY1530" fmla="*/ 257894 h 727029"/>
                <a:gd name="connsiteX1531" fmla="*/ 240413 w 1070849"/>
                <a:gd name="connsiteY1531" fmla="*/ 257553 h 727029"/>
                <a:gd name="connsiteX1532" fmla="*/ 239392 w 1070849"/>
                <a:gd name="connsiteY1532" fmla="*/ 256759 h 727029"/>
                <a:gd name="connsiteX1533" fmla="*/ 238484 w 1070849"/>
                <a:gd name="connsiteY1533" fmla="*/ 254602 h 727029"/>
                <a:gd name="connsiteX1534" fmla="*/ 236668 w 1070849"/>
                <a:gd name="connsiteY1534" fmla="*/ 249040 h 727029"/>
                <a:gd name="connsiteX1535" fmla="*/ 235419 w 1070849"/>
                <a:gd name="connsiteY1535" fmla="*/ 247110 h 727029"/>
                <a:gd name="connsiteX1536" fmla="*/ 235873 w 1070849"/>
                <a:gd name="connsiteY1536" fmla="*/ 251083 h 727029"/>
                <a:gd name="connsiteX1537" fmla="*/ 235646 w 1070849"/>
                <a:gd name="connsiteY1537" fmla="*/ 254375 h 727029"/>
                <a:gd name="connsiteX1538" fmla="*/ 234738 w 1070849"/>
                <a:gd name="connsiteY1538" fmla="*/ 257213 h 727029"/>
                <a:gd name="connsiteX1539" fmla="*/ 233376 w 1070849"/>
                <a:gd name="connsiteY1539" fmla="*/ 259824 h 727029"/>
                <a:gd name="connsiteX1540" fmla="*/ 231673 w 1070849"/>
                <a:gd name="connsiteY1540" fmla="*/ 261980 h 727029"/>
                <a:gd name="connsiteX1541" fmla="*/ 230652 w 1070849"/>
                <a:gd name="connsiteY1541" fmla="*/ 262775 h 727029"/>
                <a:gd name="connsiteX1542" fmla="*/ 229744 w 1070849"/>
                <a:gd name="connsiteY1542" fmla="*/ 263115 h 727029"/>
                <a:gd name="connsiteX1543" fmla="*/ 229403 w 1070849"/>
                <a:gd name="connsiteY1543" fmla="*/ 264137 h 727029"/>
                <a:gd name="connsiteX1544" fmla="*/ 228835 w 1070849"/>
                <a:gd name="connsiteY1544" fmla="*/ 266294 h 727029"/>
                <a:gd name="connsiteX1545" fmla="*/ 228041 w 1070849"/>
                <a:gd name="connsiteY1545" fmla="*/ 268450 h 727029"/>
                <a:gd name="connsiteX1546" fmla="*/ 227133 w 1070849"/>
                <a:gd name="connsiteY1546" fmla="*/ 269472 h 727029"/>
                <a:gd name="connsiteX1547" fmla="*/ 223500 w 1070849"/>
                <a:gd name="connsiteY1547" fmla="*/ 269812 h 727029"/>
                <a:gd name="connsiteX1548" fmla="*/ 221911 w 1070849"/>
                <a:gd name="connsiteY1548" fmla="*/ 269131 h 727029"/>
                <a:gd name="connsiteX1549" fmla="*/ 219301 w 1070849"/>
                <a:gd name="connsiteY1549" fmla="*/ 265045 h 727029"/>
                <a:gd name="connsiteX1550" fmla="*/ 213625 w 1070849"/>
                <a:gd name="connsiteY1550" fmla="*/ 259824 h 727029"/>
                <a:gd name="connsiteX1551" fmla="*/ 209539 w 1070849"/>
                <a:gd name="connsiteY1551" fmla="*/ 257780 h 727029"/>
                <a:gd name="connsiteX1552" fmla="*/ 208971 w 1070849"/>
                <a:gd name="connsiteY1552" fmla="*/ 255737 h 727029"/>
                <a:gd name="connsiteX1553" fmla="*/ 210901 w 1070849"/>
                <a:gd name="connsiteY1553" fmla="*/ 251878 h 727029"/>
                <a:gd name="connsiteX1554" fmla="*/ 213058 w 1070849"/>
                <a:gd name="connsiteY1554" fmla="*/ 250289 h 727029"/>
                <a:gd name="connsiteX1555" fmla="*/ 223841 w 1070849"/>
                <a:gd name="connsiteY1555" fmla="*/ 247905 h 727029"/>
                <a:gd name="connsiteX1556" fmla="*/ 228381 w 1070849"/>
                <a:gd name="connsiteY1556" fmla="*/ 244727 h 727029"/>
                <a:gd name="connsiteX1557" fmla="*/ 230652 w 1070849"/>
                <a:gd name="connsiteY1557" fmla="*/ 244046 h 727029"/>
                <a:gd name="connsiteX1558" fmla="*/ 231673 w 1070849"/>
                <a:gd name="connsiteY1558" fmla="*/ 243024 h 727029"/>
                <a:gd name="connsiteX1559" fmla="*/ 232014 w 1070849"/>
                <a:gd name="connsiteY1559" fmla="*/ 240640 h 727029"/>
                <a:gd name="connsiteX1560" fmla="*/ 232014 w 1070849"/>
                <a:gd name="connsiteY1560" fmla="*/ 237916 h 727029"/>
                <a:gd name="connsiteX1561" fmla="*/ 232241 w 1070849"/>
                <a:gd name="connsiteY1561" fmla="*/ 235873 h 727029"/>
                <a:gd name="connsiteX1562" fmla="*/ 233035 w 1070849"/>
                <a:gd name="connsiteY1562" fmla="*/ 234170 h 727029"/>
                <a:gd name="connsiteX1563" fmla="*/ 234057 w 1070849"/>
                <a:gd name="connsiteY1563" fmla="*/ 232922 h 727029"/>
                <a:gd name="connsiteX1564" fmla="*/ 236214 w 1070849"/>
                <a:gd name="connsiteY1564" fmla="*/ 231219 h 727029"/>
                <a:gd name="connsiteX1565" fmla="*/ 233376 w 1070849"/>
                <a:gd name="connsiteY1565" fmla="*/ 232014 h 727029"/>
                <a:gd name="connsiteX1566" fmla="*/ 226225 w 1070849"/>
                <a:gd name="connsiteY1566" fmla="*/ 242457 h 727029"/>
                <a:gd name="connsiteX1567" fmla="*/ 222933 w 1070849"/>
                <a:gd name="connsiteY1567" fmla="*/ 245294 h 727029"/>
                <a:gd name="connsiteX1568" fmla="*/ 219755 w 1070849"/>
                <a:gd name="connsiteY1568" fmla="*/ 246770 h 727029"/>
                <a:gd name="connsiteX1569" fmla="*/ 212944 w 1070849"/>
                <a:gd name="connsiteY1569" fmla="*/ 247337 h 727029"/>
                <a:gd name="connsiteX1570" fmla="*/ 212944 w 1070849"/>
                <a:gd name="connsiteY1570" fmla="*/ 245748 h 727029"/>
                <a:gd name="connsiteX1571" fmla="*/ 217030 w 1070849"/>
                <a:gd name="connsiteY1571" fmla="*/ 242797 h 727029"/>
                <a:gd name="connsiteX1572" fmla="*/ 218279 w 1070849"/>
                <a:gd name="connsiteY1572" fmla="*/ 241094 h 727029"/>
                <a:gd name="connsiteX1573" fmla="*/ 218279 w 1070849"/>
                <a:gd name="connsiteY1573" fmla="*/ 239392 h 727029"/>
                <a:gd name="connsiteX1574" fmla="*/ 216236 w 1070849"/>
                <a:gd name="connsiteY1574" fmla="*/ 239505 h 727029"/>
                <a:gd name="connsiteX1575" fmla="*/ 214760 w 1070849"/>
                <a:gd name="connsiteY1575" fmla="*/ 240867 h 727029"/>
                <a:gd name="connsiteX1576" fmla="*/ 212263 w 1070849"/>
                <a:gd name="connsiteY1576" fmla="*/ 244273 h 727029"/>
                <a:gd name="connsiteX1577" fmla="*/ 210220 w 1070849"/>
                <a:gd name="connsiteY1577" fmla="*/ 245067 h 727029"/>
                <a:gd name="connsiteX1578" fmla="*/ 208971 w 1070849"/>
                <a:gd name="connsiteY1578" fmla="*/ 244159 h 727029"/>
                <a:gd name="connsiteX1579" fmla="*/ 207836 w 1070849"/>
                <a:gd name="connsiteY1579" fmla="*/ 242911 h 727029"/>
                <a:gd name="connsiteX1580" fmla="*/ 206134 w 1070849"/>
                <a:gd name="connsiteY1580" fmla="*/ 242683 h 727029"/>
                <a:gd name="connsiteX1581" fmla="*/ 206134 w 1070849"/>
                <a:gd name="connsiteY1581" fmla="*/ 244386 h 727029"/>
                <a:gd name="connsiteX1582" fmla="*/ 207269 w 1070849"/>
                <a:gd name="connsiteY1582" fmla="*/ 246202 h 727029"/>
                <a:gd name="connsiteX1583" fmla="*/ 206815 w 1070849"/>
                <a:gd name="connsiteY1583" fmla="*/ 248359 h 727029"/>
                <a:gd name="connsiteX1584" fmla="*/ 205452 w 1070849"/>
                <a:gd name="connsiteY1584" fmla="*/ 250175 h 727029"/>
                <a:gd name="connsiteX1585" fmla="*/ 200118 w 1070849"/>
                <a:gd name="connsiteY1585" fmla="*/ 252332 h 727029"/>
                <a:gd name="connsiteX1586" fmla="*/ 198642 w 1070849"/>
                <a:gd name="connsiteY1586" fmla="*/ 251537 h 727029"/>
                <a:gd name="connsiteX1587" fmla="*/ 197620 w 1070849"/>
                <a:gd name="connsiteY1587" fmla="*/ 247451 h 727029"/>
                <a:gd name="connsiteX1588" fmla="*/ 197507 w 1070849"/>
                <a:gd name="connsiteY1588" fmla="*/ 243592 h 727029"/>
                <a:gd name="connsiteX1589" fmla="*/ 197847 w 1070849"/>
                <a:gd name="connsiteY1589" fmla="*/ 240754 h 727029"/>
                <a:gd name="connsiteX1590" fmla="*/ 197847 w 1070849"/>
                <a:gd name="connsiteY1590" fmla="*/ 237803 h 727029"/>
                <a:gd name="connsiteX1591" fmla="*/ 196599 w 1070849"/>
                <a:gd name="connsiteY1591" fmla="*/ 233830 h 727029"/>
                <a:gd name="connsiteX1592" fmla="*/ 194669 w 1070849"/>
                <a:gd name="connsiteY1592" fmla="*/ 225544 h 727029"/>
                <a:gd name="connsiteX1593" fmla="*/ 193534 w 1070849"/>
                <a:gd name="connsiteY1593" fmla="*/ 222706 h 727029"/>
                <a:gd name="connsiteX1594" fmla="*/ 192285 w 1070849"/>
                <a:gd name="connsiteY1594" fmla="*/ 224863 h 727029"/>
                <a:gd name="connsiteX1595" fmla="*/ 192399 w 1070849"/>
                <a:gd name="connsiteY1595" fmla="*/ 226111 h 727029"/>
                <a:gd name="connsiteX1596" fmla="*/ 192285 w 1070849"/>
                <a:gd name="connsiteY1596" fmla="*/ 228608 h 727029"/>
                <a:gd name="connsiteX1597" fmla="*/ 192399 w 1070849"/>
                <a:gd name="connsiteY1597" fmla="*/ 231106 h 727029"/>
                <a:gd name="connsiteX1598" fmla="*/ 193988 w 1070849"/>
                <a:gd name="connsiteY1598" fmla="*/ 236100 h 727029"/>
                <a:gd name="connsiteX1599" fmla="*/ 193988 w 1070849"/>
                <a:gd name="connsiteY1599" fmla="*/ 238030 h 727029"/>
                <a:gd name="connsiteX1600" fmla="*/ 193420 w 1070849"/>
                <a:gd name="connsiteY1600" fmla="*/ 239846 h 727029"/>
                <a:gd name="connsiteX1601" fmla="*/ 191604 w 1070849"/>
                <a:gd name="connsiteY1601" fmla="*/ 243932 h 727029"/>
                <a:gd name="connsiteX1602" fmla="*/ 190583 w 1070849"/>
                <a:gd name="connsiteY1602" fmla="*/ 245521 h 727029"/>
                <a:gd name="connsiteX1603" fmla="*/ 189334 w 1070849"/>
                <a:gd name="connsiteY1603" fmla="*/ 245635 h 727029"/>
                <a:gd name="connsiteX1604" fmla="*/ 187858 w 1070849"/>
                <a:gd name="connsiteY1604" fmla="*/ 243365 h 727029"/>
                <a:gd name="connsiteX1605" fmla="*/ 186042 w 1070849"/>
                <a:gd name="connsiteY1605" fmla="*/ 238938 h 727029"/>
                <a:gd name="connsiteX1606" fmla="*/ 185248 w 1070849"/>
                <a:gd name="connsiteY1606" fmla="*/ 238597 h 727029"/>
                <a:gd name="connsiteX1607" fmla="*/ 184680 w 1070849"/>
                <a:gd name="connsiteY1607" fmla="*/ 244727 h 727029"/>
                <a:gd name="connsiteX1608" fmla="*/ 183999 w 1070849"/>
                <a:gd name="connsiteY1608" fmla="*/ 246543 h 727029"/>
                <a:gd name="connsiteX1609" fmla="*/ 182978 w 1070849"/>
                <a:gd name="connsiteY1609" fmla="*/ 247451 h 727029"/>
                <a:gd name="connsiteX1610" fmla="*/ 181729 w 1070849"/>
                <a:gd name="connsiteY1610" fmla="*/ 247337 h 727029"/>
                <a:gd name="connsiteX1611" fmla="*/ 180934 w 1070849"/>
                <a:gd name="connsiteY1611" fmla="*/ 246316 h 727029"/>
                <a:gd name="connsiteX1612" fmla="*/ 180140 w 1070849"/>
                <a:gd name="connsiteY1612" fmla="*/ 244386 h 727029"/>
                <a:gd name="connsiteX1613" fmla="*/ 177870 w 1070849"/>
                <a:gd name="connsiteY1613" fmla="*/ 237008 h 727029"/>
                <a:gd name="connsiteX1614" fmla="*/ 177416 w 1070849"/>
                <a:gd name="connsiteY1614" fmla="*/ 233149 h 727029"/>
                <a:gd name="connsiteX1615" fmla="*/ 178097 w 1070849"/>
                <a:gd name="connsiteY1615" fmla="*/ 229176 h 727029"/>
                <a:gd name="connsiteX1616" fmla="*/ 180253 w 1070849"/>
                <a:gd name="connsiteY1616" fmla="*/ 224749 h 727029"/>
                <a:gd name="connsiteX1617" fmla="*/ 179345 w 1070849"/>
                <a:gd name="connsiteY1617" fmla="*/ 223501 h 727029"/>
                <a:gd name="connsiteX1618" fmla="*/ 178891 w 1070849"/>
                <a:gd name="connsiteY1618" fmla="*/ 223841 h 727029"/>
                <a:gd name="connsiteX1619" fmla="*/ 178437 w 1070849"/>
                <a:gd name="connsiteY1619" fmla="*/ 224636 h 727029"/>
                <a:gd name="connsiteX1620" fmla="*/ 177529 w 1070849"/>
                <a:gd name="connsiteY1620" fmla="*/ 224749 h 727029"/>
                <a:gd name="connsiteX1621" fmla="*/ 174918 w 1070849"/>
                <a:gd name="connsiteY1621" fmla="*/ 223046 h 727029"/>
                <a:gd name="connsiteX1622" fmla="*/ 173329 w 1070849"/>
                <a:gd name="connsiteY1622" fmla="*/ 223046 h 727029"/>
                <a:gd name="connsiteX1623" fmla="*/ 172875 w 1070849"/>
                <a:gd name="connsiteY1623" fmla="*/ 223501 h 727029"/>
                <a:gd name="connsiteX1624" fmla="*/ 172421 w 1070849"/>
                <a:gd name="connsiteY1624" fmla="*/ 224863 h 727029"/>
                <a:gd name="connsiteX1625" fmla="*/ 172535 w 1070849"/>
                <a:gd name="connsiteY1625" fmla="*/ 226225 h 727029"/>
                <a:gd name="connsiteX1626" fmla="*/ 173443 w 1070849"/>
                <a:gd name="connsiteY1626" fmla="*/ 231333 h 727029"/>
                <a:gd name="connsiteX1627" fmla="*/ 174351 w 1070849"/>
                <a:gd name="connsiteY1627" fmla="*/ 234284 h 727029"/>
                <a:gd name="connsiteX1628" fmla="*/ 176962 w 1070849"/>
                <a:gd name="connsiteY1628" fmla="*/ 252218 h 727029"/>
                <a:gd name="connsiteX1629" fmla="*/ 175599 w 1070849"/>
                <a:gd name="connsiteY1629" fmla="*/ 253694 h 727029"/>
                <a:gd name="connsiteX1630" fmla="*/ 173897 w 1070849"/>
                <a:gd name="connsiteY1630" fmla="*/ 253353 h 727029"/>
                <a:gd name="connsiteX1631" fmla="*/ 172081 w 1070849"/>
                <a:gd name="connsiteY1631" fmla="*/ 252445 h 727029"/>
                <a:gd name="connsiteX1632" fmla="*/ 170378 w 1070849"/>
                <a:gd name="connsiteY1632" fmla="*/ 252218 h 727029"/>
                <a:gd name="connsiteX1633" fmla="*/ 170378 w 1070849"/>
                <a:gd name="connsiteY1633" fmla="*/ 250743 h 727029"/>
                <a:gd name="connsiteX1634" fmla="*/ 170946 w 1070849"/>
                <a:gd name="connsiteY1634" fmla="*/ 248813 h 727029"/>
                <a:gd name="connsiteX1635" fmla="*/ 170491 w 1070849"/>
                <a:gd name="connsiteY1635" fmla="*/ 247224 h 727029"/>
                <a:gd name="connsiteX1636" fmla="*/ 169356 w 1070849"/>
                <a:gd name="connsiteY1636" fmla="*/ 246202 h 727029"/>
                <a:gd name="connsiteX1637" fmla="*/ 168108 w 1070849"/>
                <a:gd name="connsiteY1637" fmla="*/ 245862 h 727029"/>
                <a:gd name="connsiteX1638" fmla="*/ 164930 w 1070849"/>
                <a:gd name="connsiteY1638" fmla="*/ 246883 h 727029"/>
                <a:gd name="connsiteX1639" fmla="*/ 163908 w 1070849"/>
                <a:gd name="connsiteY1639" fmla="*/ 246543 h 727029"/>
                <a:gd name="connsiteX1640" fmla="*/ 163794 w 1070849"/>
                <a:gd name="connsiteY1640" fmla="*/ 244386 h 727029"/>
                <a:gd name="connsiteX1641" fmla="*/ 163000 w 1070849"/>
                <a:gd name="connsiteY1641" fmla="*/ 244613 h 727029"/>
                <a:gd name="connsiteX1642" fmla="*/ 160503 w 1070849"/>
                <a:gd name="connsiteY1642" fmla="*/ 244386 h 727029"/>
                <a:gd name="connsiteX1643" fmla="*/ 160503 w 1070849"/>
                <a:gd name="connsiteY1643" fmla="*/ 242683 h 727029"/>
                <a:gd name="connsiteX1644" fmla="*/ 162886 w 1070849"/>
                <a:gd name="connsiteY1644" fmla="*/ 240300 h 727029"/>
                <a:gd name="connsiteX1645" fmla="*/ 167200 w 1070849"/>
                <a:gd name="connsiteY1645" fmla="*/ 234284 h 727029"/>
                <a:gd name="connsiteX1646" fmla="*/ 169810 w 1070849"/>
                <a:gd name="connsiteY1646" fmla="*/ 233035 h 727029"/>
                <a:gd name="connsiteX1647" fmla="*/ 168789 w 1070849"/>
                <a:gd name="connsiteY1647" fmla="*/ 230425 h 727029"/>
                <a:gd name="connsiteX1648" fmla="*/ 167200 w 1070849"/>
                <a:gd name="connsiteY1648" fmla="*/ 228608 h 727029"/>
                <a:gd name="connsiteX1649" fmla="*/ 163794 w 1070849"/>
                <a:gd name="connsiteY1649" fmla="*/ 226452 h 727029"/>
                <a:gd name="connsiteX1650" fmla="*/ 163227 w 1070849"/>
                <a:gd name="connsiteY1650" fmla="*/ 231673 h 727029"/>
                <a:gd name="connsiteX1651" fmla="*/ 161297 w 1070849"/>
                <a:gd name="connsiteY1651" fmla="*/ 236214 h 727029"/>
                <a:gd name="connsiteX1652" fmla="*/ 158800 w 1070849"/>
                <a:gd name="connsiteY1652" fmla="*/ 238484 h 727029"/>
                <a:gd name="connsiteX1653" fmla="*/ 156757 w 1070849"/>
                <a:gd name="connsiteY1653" fmla="*/ 237008 h 727029"/>
                <a:gd name="connsiteX1654" fmla="*/ 156076 w 1070849"/>
                <a:gd name="connsiteY1654" fmla="*/ 234397 h 727029"/>
                <a:gd name="connsiteX1655" fmla="*/ 155622 w 1070849"/>
                <a:gd name="connsiteY1655" fmla="*/ 231560 h 727029"/>
                <a:gd name="connsiteX1656" fmla="*/ 155054 w 1070849"/>
                <a:gd name="connsiteY1656" fmla="*/ 229176 h 727029"/>
                <a:gd name="connsiteX1657" fmla="*/ 154033 w 1070849"/>
                <a:gd name="connsiteY1657" fmla="*/ 228268 h 727029"/>
                <a:gd name="connsiteX1658" fmla="*/ 153806 w 1070849"/>
                <a:gd name="connsiteY1658" fmla="*/ 229857 h 727029"/>
                <a:gd name="connsiteX1659" fmla="*/ 153352 w 1070849"/>
                <a:gd name="connsiteY1659" fmla="*/ 237235 h 727029"/>
                <a:gd name="connsiteX1660" fmla="*/ 153011 w 1070849"/>
                <a:gd name="connsiteY1660" fmla="*/ 239392 h 727029"/>
                <a:gd name="connsiteX1661" fmla="*/ 150968 w 1070849"/>
                <a:gd name="connsiteY1661" fmla="*/ 242116 h 727029"/>
                <a:gd name="connsiteX1662" fmla="*/ 145179 w 1070849"/>
                <a:gd name="connsiteY1662" fmla="*/ 243592 h 727029"/>
                <a:gd name="connsiteX1663" fmla="*/ 142455 w 1070849"/>
                <a:gd name="connsiteY1663" fmla="*/ 245181 h 727029"/>
                <a:gd name="connsiteX1664" fmla="*/ 137006 w 1070849"/>
                <a:gd name="connsiteY1664" fmla="*/ 242230 h 727029"/>
                <a:gd name="connsiteX1665" fmla="*/ 134168 w 1070849"/>
                <a:gd name="connsiteY1665" fmla="*/ 239278 h 727029"/>
                <a:gd name="connsiteX1666" fmla="*/ 134509 w 1070849"/>
                <a:gd name="connsiteY1666" fmla="*/ 235873 h 727029"/>
                <a:gd name="connsiteX1667" fmla="*/ 134509 w 1070849"/>
                <a:gd name="connsiteY1667" fmla="*/ 234397 h 727029"/>
                <a:gd name="connsiteX1668" fmla="*/ 131785 w 1070849"/>
                <a:gd name="connsiteY1668" fmla="*/ 235986 h 727029"/>
                <a:gd name="connsiteX1669" fmla="*/ 130082 w 1070849"/>
                <a:gd name="connsiteY1669" fmla="*/ 240640 h 727029"/>
                <a:gd name="connsiteX1670" fmla="*/ 129969 w 1070849"/>
                <a:gd name="connsiteY1670" fmla="*/ 245748 h 727029"/>
                <a:gd name="connsiteX1671" fmla="*/ 131785 w 1070849"/>
                <a:gd name="connsiteY1671" fmla="*/ 248813 h 727029"/>
                <a:gd name="connsiteX1672" fmla="*/ 131785 w 1070849"/>
                <a:gd name="connsiteY1672" fmla="*/ 250516 h 727029"/>
                <a:gd name="connsiteX1673" fmla="*/ 130536 w 1070849"/>
                <a:gd name="connsiteY1673" fmla="*/ 251878 h 727029"/>
                <a:gd name="connsiteX1674" fmla="*/ 128379 w 1070849"/>
                <a:gd name="connsiteY1674" fmla="*/ 255510 h 727029"/>
                <a:gd name="connsiteX1675" fmla="*/ 127131 w 1070849"/>
                <a:gd name="connsiteY1675" fmla="*/ 256872 h 727029"/>
                <a:gd name="connsiteX1676" fmla="*/ 125542 w 1070849"/>
                <a:gd name="connsiteY1676" fmla="*/ 257326 h 727029"/>
                <a:gd name="connsiteX1677" fmla="*/ 119072 w 1070849"/>
                <a:gd name="connsiteY1677" fmla="*/ 256532 h 727029"/>
                <a:gd name="connsiteX1678" fmla="*/ 116461 w 1070849"/>
                <a:gd name="connsiteY1678" fmla="*/ 255283 h 727029"/>
                <a:gd name="connsiteX1679" fmla="*/ 114872 w 1070849"/>
                <a:gd name="connsiteY1679" fmla="*/ 255056 h 727029"/>
                <a:gd name="connsiteX1680" fmla="*/ 113396 w 1070849"/>
                <a:gd name="connsiteY1680" fmla="*/ 254262 h 727029"/>
                <a:gd name="connsiteX1681" fmla="*/ 112261 w 1070849"/>
                <a:gd name="connsiteY1681" fmla="*/ 252559 h 727029"/>
                <a:gd name="connsiteX1682" fmla="*/ 111239 w 1070849"/>
                <a:gd name="connsiteY1682" fmla="*/ 250516 h 727029"/>
                <a:gd name="connsiteX1683" fmla="*/ 110672 w 1070849"/>
                <a:gd name="connsiteY1683" fmla="*/ 250516 h 727029"/>
                <a:gd name="connsiteX1684" fmla="*/ 109991 w 1070849"/>
                <a:gd name="connsiteY1684" fmla="*/ 250629 h 727029"/>
                <a:gd name="connsiteX1685" fmla="*/ 109537 w 1070849"/>
                <a:gd name="connsiteY1685" fmla="*/ 250970 h 727029"/>
                <a:gd name="connsiteX1686" fmla="*/ 108515 w 1070849"/>
                <a:gd name="connsiteY1686" fmla="*/ 251991 h 727029"/>
                <a:gd name="connsiteX1687" fmla="*/ 108969 w 1070849"/>
                <a:gd name="connsiteY1687" fmla="*/ 252332 h 727029"/>
                <a:gd name="connsiteX1688" fmla="*/ 109196 w 1070849"/>
                <a:gd name="connsiteY1688" fmla="*/ 252672 h 727029"/>
                <a:gd name="connsiteX1689" fmla="*/ 109877 w 1070849"/>
                <a:gd name="connsiteY1689" fmla="*/ 253694 h 727029"/>
                <a:gd name="connsiteX1690" fmla="*/ 107040 w 1070849"/>
                <a:gd name="connsiteY1690" fmla="*/ 254829 h 727029"/>
                <a:gd name="connsiteX1691" fmla="*/ 101932 w 1070849"/>
                <a:gd name="connsiteY1691" fmla="*/ 259029 h 727029"/>
                <a:gd name="connsiteX1692" fmla="*/ 88878 w 1070849"/>
                <a:gd name="connsiteY1692" fmla="*/ 261753 h 727029"/>
                <a:gd name="connsiteX1693" fmla="*/ 85927 w 1070849"/>
                <a:gd name="connsiteY1693" fmla="*/ 260051 h 727029"/>
                <a:gd name="connsiteX1694" fmla="*/ 85813 w 1070849"/>
                <a:gd name="connsiteY1694" fmla="*/ 262888 h 727029"/>
                <a:gd name="connsiteX1695" fmla="*/ 85359 w 1070849"/>
                <a:gd name="connsiteY1695" fmla="*/ 263796 h 727029"/>
                <a:gd name="connsiteX1696" fmla="*/ 84678 w 1070849"/>
                <a:gd name="connsiteY1696" fmla="*/ 264023 h 727029"/>
                <a:gd name="connsiteX1697" fmla="*/ 83884 w 1070849"/>
                <a:gd name="connsiteY1697" fmla="*/ 264818 h 727029"/>
                <a:gd name="connsiteX1698" fmla="*/ 80251 w 1070849"/>
                <a:gd name="connsiteY1698" fmla="*/ 271175 h 727029"/>
                <a:gd name="connsiteX1699" fmla="*/ 62430 w 1070849"/>
                <a:gd name="connsiteY1699" fmla="*/ 276169 h 727029"/>
                <a:gd name="connsiteX1700" fmla="*/ 57890 w 1070849"/>
                <a:gd name="connsiteY1700" fmla="*/ 275601 h 727029"/>
                <a:gd name="connsiteX1701" fmla="*/ 53917 w 1070849"/>
                <a:gd name="connsiteY1701" fmla="*/ 272877 h 727029"/>
                <a:gd name="connsiteX1702" fmla="*/ 53917 w 1070849"/>
                <a:gd name="connsiteY1702" fmla="*/ 271175 h 727029"/>
                <a:gd name="connsiteX1703" fmla="*/ 54485 w 1070849"/>
                <a:gd name="connsiteY1703" fmla="*/ 269358 h 727029"/>
                <a:gd name="connsiteX1704" fmla="*/ 54031 w 1070849"/>
                <a:gd name="connsiteY1704" fmla="*/ 267656 h 727029"/>
                <a:gd name="connsiteX1705" fmla="*/ 53009 w 1070849"/>
                <a:gd name="connsiteY1705" fmla="*/ 266180 h 727029"/>
                <a:gd name="connsiteX1706" fmla="*/ 51874 w 1070849"/>
                <a:gd name="connsiteY1706" fmla="*/ 264931 h 727029"/>
                <a:gd name="connsiteX1707" fmla="*/ 53690 w 1070849"/>
                <a:gd name="connsiteY1707" fmla="*/ 265045 h 727029"/>
                <a:gd name="connsiteX1708" fmla="*/ 54485 w 1070849"/>
                <a:gd name="connsiteY1708" fmla="*/ 265499 h 727029"/>
                <a:gd name="connsiteX1709" fmla="*/ 55279 w 1070849"/>
                <a:gd name="connsiteY1709" fmla="*/ 266521 h 727029"/>
                <a:gd name="connsiteX1710" fmla="*/ 55506 w 1070849"/>
                <a:gd name="connsiteY1710" fmla="*/ 262207 h 727029"/>
                <a:gd name="connsiteX1711" fmla="*/ 53690 w 1070849"/>
                <a:gd name="connsiteY1711" fmla="*/ 260051 h 727029"/>
                <a:gd name="connsiteX1712" fmla="*/ 51420 w 1070849"/>
                <a:gd name="connsiteY1712" fmla="*/ 260391 h 727029"/>
                <a:gd name="connsiteX1713" fmla="*/ 50398 w 1070849"/>
                <a:gd name="connsiteY1713" fmla="*/ 263456 h 727029"/>
                <a:gd name="connsiteX1714" fmla="*/ 48128 w 1070849"/>
                <a:gd name="connsiteY1714" fmla="*/ 259937 h 727029"/>
                <a:gd name="connsiteX1715" fmla="*/ 33258 w 1070849"/>
                <a:gd name="connsiteY1715" fmla="*/ 253694 h 727029"/>
                <a:gd name="connsiteX1716" fmla="*/ 5562 w 1070849"/>
                <a:gd name="connsiteY1716" fmla="*/ 256645 h 727029"/>
                <a:gd name="connsiteX1717" fmla="*/ 2043 w 1070849"/>
                <a:gd name="connsiteY1717" fmla="*/ 255964 h 727029"/>
                <a:gd name="connsiteX1718" fmla="*/ 0 w 1070849"/>
                <a:gd name="connsiteY1718" fmla="*/ 252105 h 727029"/>
                <a:gd name="connsiteX1719" fmla="*/ 4313 w 1070849"/>
                <a:gd name="connsiteY1719" fmla="*/ 249494 h 727029"/>
                <a:gd name="connsiteX1720" fmla="*/ 6470 w 1070849"/>
                <a:gd name="connsiteY1720" fmla="*/ 247337 h 727029"/>
                <a:gd name="connsiteX1721" fmla="*/ 7378 w 1070849"/>
                <a:gd name="connsiteY1721" fmla="*/ 244954 h 727029"/>
                <a:gd name="connsiteX1722" fmla="*/ 8627 w 1070849"/>
                <a:gd name="connsiteY1722" fmla="*/ 243365 h 727029"/>
                <a:gd name="connsiteX1723" fmla="*/ 14302 w 1070849"/>
                <a:gd name="connsiteY1723" fmla="*/ 239732 h 727029"/>
                <a:gd name="connsiteX1724" fmla="*/ 16005 w 1070849"/>
                <a:gd name="connsiteY1724" fmla="*/ 237689 h 727029"/>
                <a:gd name="connsiteX1725" fmla="*/ 16345 w 1070849"/>
                <a:gd name="connsiteY1725" fmla="*/ 234057 h 727029"/>
                <a:gd name="connsiteX1726" fmla="*/ 16345 w 1070849"/>
                <a:gd name="connsiteY1726" fmla="*/ 229857 h 727029"/>
                <a:gd name="connsiteX1727" fmla="*/ 16913 w 1070849"/>
                <a:gd name="connsiteY1727" fmla="*/ 226338 h 727029"/>
                <a:gd name="connsiteX1728" fmla="*/ 19864 w 1070849"/>
                <a:gd name="connsiteY1728" fmla="*/ 224408 h 727029"/>
                <a:gd name="connsiteX1729" fmla="*/ 21567 w 1070849"/>
                <a:gd name="connsiteY1729" fmla="*/ 222138 h 727029"/>
                <a:gd name="connsiteX1730" fmla="*/ 22929 w 1070849"/>
                <a:gd name="connsiteY1730" fmla="*/ 221571 h 727029"/>
                <a:gd name="connsiteX1731" fmla="*/ 25426 w 1070849"/>
                <a:gd name="connsiteY1731" fmla="*/ 222025 h 727029"/>
                <a:gd name="connsiteX1732" fmla="*/ 34847 w 1070849"/>
                <a:gd name="connsiteY1732" fmla="*/ 227700 h 727029"/>
                <a:gd name="connsiteX1733" fmla="*/ 37572 w 1070849"/>
                <a:gd name="connsiteY1733" fmla="*/ 228154 h 727029"/>
                <a:gd name="connsiteX1734" fmla="*/ 39274 w 1070849"/>
                <a:gd name="connsiteY1734" fmla="*/ 229176 h 727029"/>
                <a:gd name="connsiteX1735" fmla="*/ 44609 w 1070849"/>
                <a:gd name="connsiteY1735" fmla="*/ 235986 h 727029"/>
                <a:gd name="connsiteX1736" fmla="*/ 48469 w 1070849"/>
                <a:gd name="connsiteY1736" fmla="*/ 238370 h 727029"/>
                <a:gd name="connsiteX1737" fmla="*/ 55279 w 1070849"/>
                <a:gd name="connsiteY1737" fmla="*/ 240186 h 727029"/>
                <a:gd name="connsiteX1738" fmla="*/ 56868 w 1070849"/>
                <a:gd name="connsiteY1738" fmla="*/ 242457 h 727029"/>
                <a:gd name="connsiteX1739" fmla="*/ 58230 w 1070849"/>
                <a:gd name="connsiteY1739" fmla="*/ 245067 h 727029"/>
                <a:gd name="connsiteX1740" fmla="*/ 59933 w 1070849"/>
                <a:gd name="connsiteY1740" fmla="*/ 247224 h 727029"/>
                <a:gd name="connsiteX1741" fmla="*/ 62884 w 1070849"/>
                <a:gd name="connsiteY1741" fmla="*/ 248700 h 727029"/>
                <a:gd name="connsiteX1742" fmla="*/ 65722 w 1070849"/>
                <a:gd name="connsiteY1742" fmla="*/ 248473 h 727029"/>
                <a:gd name="connsiteX1743" fmla="*/ 71284 w 1070849"/>
                <a:gd name="connsiteY1743" fmla="*/ 245635 h 727029"/>
                <a:gd name="connsiteX1744" fmla="*/ 66857 w 1070849"/>
                <a:gd name="connsiteY1744" fmla="*/ 245862 h 727029"/>
                <a:gd name="connsiteX1745" fmla="*/ 64587 w 1070849"/>
                <a:gd name="connsiteY1745" fmla="*/ 245181 h 727029"/>
                <a:gd name="connsiteX1746" fmla="*/ 62771 w 1070849"/>
                <a:gd name="connsiteY1746" fmla="*/ 244159 h 727029"/>
                <a:gd name="connsiteX1747" fmla="*/ 61182 w 1070849"/>
                <a:gd name="connsiteY1747" fmla="*/ 242002 h 727029"/>
                <a:gd name="connsiteX1748" fmla="*/ 59820 w 1070849"/>
                <a:gd name="connsiteY1748" fmla="*/ 239278 h 727029"/>
                <a:gd name="connsiteX1749" fmla="*/ 58344 w 1070849"/>
                <a:gd name="connsiteY1749" fmla="*/ 236895 h 727029"/>
                <a:gd name="connsiteX1750" fmla="*/ 56414 w 1070849"/>
                <a:gd name="connsiteY1750" fmla="*/ 235873 h 727029"/>
                <a:gd name="connsiteX1751" fmla="*/ 51647 w 1070849"/>
                <a:gd name="connsiteY1751" fmla="*/ 230538 h 727029"/>
                <a:gd name="connsiteX1752" fmla="*/ 49036 w 1070849"/>
                <a:gd name="connsiteY1752" fmla="*/ 225884 h 727029"/>
                <a:gd name="connsiteX1753" fmla="*/ 45971 w 1070849"/>
                <a:gd name="connsiteY1753" fmla="*/ 221684 h 727029"/>
                <a:gd name="connsiteX1754" fmla="*/ 44269 w 1070849"/>
                <a:gd name="connsiteY1754" fmla="*/ 218279 h 727029"/>
                <a:gd name="connsiteX1755" fmla="*/ 58911 w 1070849"/>
                <a:gd name="connsiteY1755" fmla="*/ 221344 h 727029"/>
                <a:gd name="connsiteX1756" fmla="*/ 68446 w 1070849"/>
                <a:gd name="connsiteY1756" fmla="*/ 227019 h 727029"/>
                <a:gd name="connsiteX1757" fmla="*/ 71511 w 1070849"/>
                <a:gd name="connsiteY1757" fmla="*/ 227927 h 727029"/>
                <a:gd name="connsiteX1758" fmla="*/ 69695 w 1070849"/>
                <a:gd name="connsiteY1758" fmla="*/ 224295 h 727029"/>
                <a:gd name="connsiteX1759" fmla="*/ 67084 w 1070849"/>
                <a:gd name="connsiteY1759" fmla="*/ 221230 h 727029"/>
                <a:gd name="connsiteX1760" fmla="*/ 64360 w 1070849"/>
                <a:gd name="connsiteY1760" fmla="*/ 219074 h 727029"/>
                <a:gd name="connsiteX1761" fmla="*/ 60160 w 1070849"/>
                <a:gd name="connsiteY1761" fmla="*/ 217485 h 727029"/>
                <a:gd name="connsiteX1762" fmla="*/ 55166 w 1070849"/>
                <a:gd name="connsiteY1762" fmla="*/ 214079 h 727029"/>
                <a:gd name="connsiteX1763" fmla="*/ 50625 w 1070849"/>
                <a:gd name="connsiteY1763" fmla="*/ 212376 h 727029"/>
                <a:gd name="connsiteX1764" fmla="*/ 48469 w 1070849"/>
                <a:gd name="connsiteY1764" fmla="*/ 210333 h 727029"/>
                <a:gd name="connsiteX1765" fmla="*/ 45063 w 1070849"/>
                <a:gd name="connsiteY1765" fmla="*/ 205339 h 727029"/>
                <a:gd name="connsiteX1766" fmla="*/ 41090 w 1070849"/>
                <a:gd name="connsiteY1766" fmla="*/ 197166 h 727029"/>
                <a:gd name="connsiteX1767" fmla="*/ 40750 w 1070849"/>
                <a:gd name="connsiteY1767" fmla="*/ 194215 h 727029"/>
                <a:gd name="connsiteX1768" fmla="*/ 40863 w 1070849"/>
                <a:gd name="connsiteY1768" fmla="*/ 191377 h 727029"/>
                <a:gd name="connsiteX1769" fmla="*/ 40750 w 1070849"/>
                <a:gd name="connsiteY1769" fmla="*/ 188653 h 727029"/>
                <a:gd name="connsiteX1770" fmla="*/ 39728 w 1070849"/>
                <a:gd name="connsiteY1770" fmla="*/ 185815 h 727029"/>
                <a:gd name="connsiteX1771" fmla="*/ 43815 w 1070849"/>
                <a:gd name="connsiteY1771" fmla="*/ 182069 h 727029"/>
                <a:gd name="connsiteX1772" fmla="*/ 48015 w 1070849"/>
                <a:gd name="connsiteY1772" fmla="*/ 182410 h 727029"/>
                <a:gd name="connsiteX1773" fmla="*/ 88992 w 1070849"/>
                <a:gd name="connsiteY1773" fmla="*/ 205452 h 727029"/>
                <a:gd name="connsiteX1774" fmla="*/ 89900 w 1070849"/>
                <a:gd name="connsiteY1774" fmla="*/ 206588 h 727029"/>
                <a:gd name="connsiteX1775" fmla="*/ 91602 w 1070849"/>
                <a:gd name="connsiteY1775" fmla="*/ 210106 h 727029"/>
                <a:gd name="connsiteX1776" fmla="*/ 94213 w 1070849"/>
                <a:gd name="connsiteY1776" fmla="*/ 212150 h 727029"/>
                <a:gd name="connsiteX1777" fmla="*/ 94894 w 1070849"/>
                <a:gd name="connsiteY1777" fmla="*/ 213285 h 727029"/>
                <a:gd name="connsiteX1778" fmla="*/ 95916 w 1070849"/>
                <a:gd name="connsiteY1778" fmla="*/ 217485 h 727029"/>
                <a:gd name="connsiteX1779" fmla="*/ 95462 w 1070849"/>
                <a:gd name="connsiteY1779" fmla="*/ 220095 h 727029"/>
                <a:gd name="connsiteX1780" fmla="*/ 94440 w 1070849"/>
                <a:gd name="connsiteY1780" fmla="*/ 222479 h 727029"/>
                <a:gd name="connsiteX1781" fmla="*/ 93645 w 1070849"/>
                <a:gd name="connsiteY1781" fmla="*/ 225998 h 727029"/>
                <a:gd name="connsiteX1782" fmla="*/ 95348 w 1070849"/>
                <a:gd name="connsiteY1782" fmla="*/ 227019 h 727029"/>
                <a:gd name="connsiteX1783" fmla="*/ 97618 w 1070849"/>
                <a:gd name="connsiteY1783" fmla="*/ 225203 h 727029"/>
                <a:gd name="connsiteX1784" fmla="*/ 101591 w 1070849"/>
                <a:gd name="connsiteY1784" fmla="*/ 219528 h 727029"/>
                <a:gd name="connsiteX1785" fmla="*/ 101932 w 1070849"/>
                <a:gd name="connsiteY1785" fmla="*/ 220663 h 727029"/>
                <a:gd name="connsiteX1786" fmla="*/ 103521 w 1070849"/>
                <a:gd name="connsiteY1786" fmla="*/ 222706 h 727029"/>
                <a:gd name="connsiteX1787" fmla="*/ 104542 w 1070849"/>
                <a:gd name="connsiteY1787" fmla="*/ 220549 h 727029"/>
                <a:gd name="connsiteX1788" fmla="*/ 109764 w 1070849"/>
                <a:gd name="connsiteY1788" fmla="*/ 221911 h 727029"/>
                <a:gd name="connsiteX1789" fmla="*/ 112148 w 1070849"/>
                <a:gd name="connsiteY1789" fmla="*/ 221230 h 727029"/>
                <a:gd name="connsiteX1790" fmla="*/ 112148 w 1070849"/>
                <a:gd name="connsiteY1790" fmla="*/ 219641 h 727029"/>
                <a:gd name="connsiteX1791" fmla="*/ 111239 w 1070849"/>
                <a:gd name="connsiteY1791" fmla="*/ 219187 h 727029"/>
                <a:gd name="connsiteX1792" fmla="*/ 110785 w 1070849"/>
                <a:gd name="connsiteY1792" fmla="*/ 218620 h 727029"/>
                <a:gd name="connsiteX1793" fmla="*/ 110104 w 1070849"/>
                <a:gd name="connsiteY1793" fmla="*/ 216463 h 727029"/>
                <a:gd name="connsiteX1794" fmla="*/ 111807 w 1070849"/>
                <a:gd name="connsiteY1794" fmla="*/ 216349 h 727029"/>
                <a:gd name="connsiteX1795" fmla="*/ 116120 w 1070849"/>
                <a:gd name="connsiteY1795" fmla="*/ 213285 h 727029"/>
                <a:gd name="connsiteX1796" fmla="*/ 117709 w 1070849"/>
                <a:gd name="connsiteY1796" fmla="*/ 213057 h 727029"/>
                <a:gd name="connsiteX1797" fmla="*/ 119299 w 1070849"/>
                <a:gd name="connsiteY1797" fmla="*/ 213285 h 727029"/>
                <a:gd name="connsiteX1798" fmla="*/ 120774 w 1070849"/>
                <a:gd name="connsiteY1798" fmla="*/ 213057 h 727029"/>
                <a:gd name="connsiteX1799" fmla="*/ 122136 w 1070849"/>
                <a:gd name="connsiteY1799" fmla="*/ 211582 h 727029"/>
                <a:gd name="connsiteX1800" fmla="*/ 110672 w 1070849"/>
                <a:gd name="connsiteY1800" fmla="*/ 212604 h 727029"/>
                <a:gd name="connsiteX1801" fmla="*/ 105450 w 1070849"/>
                <a:gd name="connsiteY1801" fmla="*/ 210901 h 727029"/>
                <a:gd name="connsiteX1802" fmla="*/ 101591 w 1070849"/>
                <a:gd name="connsiteY1802" fmla="*/ 208404 h 727029"/>
                <a:gd name="connsiteX1803" fmla="*/ 100229 w 1070849"/>
                <a:gd name="connsiteY1803" fmla="*/ 206815 h 727029"/>
                <a:gd name="connsiteX1804" fmla="*/ 98526 w 1070849"/>
                <a:gd name="connsiteY1804" fmla="*/ 203977 h 727029"/>
                <a:gd name="connsiteX1805" fmla="*/ 97618 w 1070849"/>
                <a:gd name="connsiteY1805" fmla="*/ 201366 h 727029"/>
                <a:gd name="connsiteX1806" fmla="*/ 98640 w 1070849"/>
                <a:gd name="connsiteY1806" fmla="*/ 200231 h 727029"/>
                <a:gd name="connsiteX1807" fmla="*/ 104656 w 1070849"/>
                <a:gd name="connsiteY1807" fmla="*/ 197393 h 727029"/>
                <a:gd name="connsiteX1808" fmla="*/ 106018 w 1070849"/>
                <a:gd name="connsiteY1808" fmla="*/ 197961 h 727029"/>
                <a:gd name="connsiteX1809" fmla="*/ 107494 w 1070849"/>
                <a:gd name="connsiteY1809" fmla="*/ 199323 h 727029"/>
                <a:gd name="connsiteX1810" fmla="*/ 115439 w 1070849"/>
                <a:gd name="connsiteY1810" fmla="*/ 198188 h 727029"/>
                <a:gd name="connsiteX1811" fmla="*/ 117937 w 1070849"/>
                <a:gd name="connsiteY1811" fmla="*/ 195918 h 727029"/>
                <a:gd name="connsiteX1812" fmla="*/ 119980 w 1070849"/>
                <a:gd name="connsiteY1812" fmla="*/ 195350 h 727029"/>
                <a:gd name="connsiteX1813" fmla="*/ 124180 w 1070849"/>
                <a:gd name="connsiteY1813" fmla="*/ 196939 h 727029"/>
                <a:gd name="connsiteX1814" fmla="*/ 126223 w 1070849"/>
                <a:gd name="connsiteY1814" fmla="*/ 197166 h 727029"/>
                <a:gd name="connsiteX1815" fmla="*/ 128266 w 1070849"/>
                <a:gd name="connsiteY1815" fmla="*/ 195350 h 727029"/>
                <a:gd name="connsiteX1816" fmla="*/ 127017 w 1070849"/>
                <a:gd name="connsiteY1816" fmla="*/ 194101 h 727029"/>
                <a:gd name="connsiteX1817" fmla="*/ 126450 w 1070849"/>
                <a:gd name="connsiteY1817" fmla="*/ 193647 h 727029"/>
                <a:gd name="connsiteX1818" fmla="*/ 125655 w 1070849"/>
                <a:gd name="connsiteY1818" fmla="*/ 193647 h 727029"/>
                <a:gd name="connsiteX1819" fmla="*/ 125655 w 1070849"/>
                <a:gd name="connsiteY1819" fmla="*/ 192172 h 727029"/>
                <a:gd name="connsiteX1820" fmla="*/ 130196 w 1070849"/>
                <a:gd name="connsiteY1820" fmla="*/ 188993 h 727029"/>
                <a:gd name="connsiteX1821" fmla="*/ 131558 w 1070849"/>
                <a:gd name="connsiteY1821" fmla="*/ 187177 h 727029"/>
                <a:gd name="connsiteX1822" fmla="*/ 126223 w 1070849"/>
                <a:gd name="connsiteY1822" fmla="*/ 187972 h 727029"/>
                <a:gd name="connsiteX1823" fmla="*/ 123158 w 1070849"/>
                <a:gd name="connsiteY1823" fmla="*/ 189334 h 727029"/>
                <a:gd name="connsiteX1824" fmla="*/ 118958 w 1070849"/>
                <a:gd name="connsiteY1824" fmla="*/ 193193 h 727029"/>
                <a:gd name="connsiteX1825" fmla="*/ 92851 w 1070849"/>
                <a:gd name="connsiteY1825" fmla="*/ 192512 h 727029"/>
                <a:gd name="connsiteX1826" fmla="*/ 87743 w 1070849"/>
                <a:gd name="connsiteY1826" fmla="*/ 190356 h 727029"/>
                <a:gd name="connsiteX1827" fmla="*/ 84338 w 1070849"/>
                <a:gd name="connsiteY1827" fmla="*/ 187177 h 727029"/>
                <a:gd name="connsiteX1828" fmla="*/ 79230 w 1070849"/>
                <a:gd name="connsiteY1828" fmla="*/ 189107 h 727029"/>
                <a:gd name="connsiteX1829" fmla="*/ 78095 w 1070849"/>
                <a:gd name="connsiteY1829" fmla="*/ 188085 h 727029"/>
                <a:gd name="connsiteX1830" fmla="*/ 76733 w 1070849"/>
                <a:gd name="connsiteY1830" fmla="*/ 185588 h 727029"/>
                <a:gd name="connsiteX1831" fmla="*/ 71057 w 1070849"/>
                <a:gd name="connsiteY1831" fmla="*/ 179232 h 727029"/>
                <a:gd name="connsiteX1832" fmla="*/ 67992 w 1070849"/>
                <a:gd name="connsiteY1832" fmla="*/ 172875 h 727029"/>
                <a:gd name="connsiteX1833" fmla="*/ 65949 w 1070849"/>
                <a:gd name="connsiteY1833" fmla="*/ 165157 h 727029"/>
                <a:gd name="connsiteX1834" fmla="*/ 66290 w 1070849"/>
                <a:gd name="connsiteY1834" fmla="*/ 158005 h 727029"/>
                <a:gd name="connsiteX1835" fmla="*/ 70376 w 1070849"/>
                <a:gd name="connsiteY1835" fmla="*/ 153238 h 727029"/>
                <a:gd name="connsiteX1836" fmla="*/ 72306 w 1070849"/>
                <a:gd name="connsiteY1836" fmla="*/ 153124 h 727029"/>
                <a:gd name="connsiteX1837" fmla="*/ 77868 w 1070849"/>
                <a:gd name="connsiteY1837" fmla="*/ 156530 h 727029"/>
                <a:gd name="connsiteX1838" fmla="*/ 85132 w 1070849"/>
                <a:gd name="connsiteY1838" fmla="*/ 158119 h 727029"/>
                <a:gd name="connsiteX1839" fmla="*/ 86948 w 1070849"/>
                <a:gd name="connsiteY1839" fmla="*/ 159254 h 727029"/>
                <a:gd name="connsiteX1840" fmla="*/ 90013 w 1070849"/>
                <a:gd name="connsiteY1840" fmla="*/ 163113 h 727029"/>
                <a:gd name="connsiteX1841" fmla="*/ 91829 w 1070849"/>
                <a:gd name="connsiteY1841" fmla="*/ 164589 h 727029"/>
                <a:gd name="connsiteX1842" fmla="*/ 93645 w 1070849"/>
                <a:gd name="connsiteY1842" fmla="*/ 164816 h 727029"/>
                <a:gd name="connsiteX1843" fmla="*/ 99775 w 1070849"/>
                <a:gd name="connsiteY1843" fmla="*/ 163000 h 727029"/>
                <a:gd name="connsiteX1844" fmla="*/ 111807 w 1070849"/>
                <a:gd name="connsiteY1844" fmla="*/ 167881 h 727029"/>
                <a:gd name="connsiteX1845" fmla="*/ 115780 w 1070849"/>
                <a:gd name="connsiteY1845" fmla="*/ 167881 h 727029"/>
                <a:gd name="connsiteX1846" fmla="*/ 122704 w 1070849"/>
                <a:gd name="connsiteY1846" fmla="*/ 172989 h 727029"/>
                <a:gd name="connsiteX1847" fmla="*/ 126450 w 1070849"/>
                <a:gd name="connsiteY1847" fmla="*/ 174578 h 727029"/>
                <a:gd name="connsiteX1848" fmla="*/ 129855 w 1070849"/>
                <a:gd name="connsiteY1848" fmla="*/ 172875 h 727029"/>
                <a:gd name="connsiteX1849" fmla="*/ 121796 w 1070849"/>
                <a:gd name="connsiteY1849" fmla="*/ 170264 h 727029"/>
                <a:gd name="connsiteX1850" fmla="*/ 119185 w 1070849"/>
                <a:gd name="connsiteY1850" fmla="*/ 167086 h 727029"/>
                <a:gd name="connsiteX1851" fmla="*/ 111126 w 1070849"/>
                <a:gd name="connsiteY1851" fmla="*/ 166292 h 727029"/>
                <a:gd name="connsiteX1852" fmla="*/ 108629 w 1070849"/>
                <a:gd name="connsiteY1852" fmla="*/ 164816 h 727029"/>
                <a:gd name="connsiteX1853" fmla="*/ 104088 w 1070849"/>
                <a:gd name="connsiteY1853" fmla="*/ 160730 h 727029"/>
                <a:gd name="connsiteX1854" fmla="*/ 93418 w 1070849"/>
                <a:gd name="connsiteY1854" fmla="*/ 158573 h 727029"/>
                <a:gd name="connsiteX1855" fmla="*/ 91148 w 1070849"/>
                <a:gd name="connsiteY1855" fmla="*/ 156870 h 727029"/>
                <a:gd name="connsiteX1856" fmla="*/ 85927 w 1070849"/>
                <a:gd name="connsiteY1856" fmla="*/ 149606 h 727029"/>
                <a:gd name="connsiteX1857" fmla="*/ 83316 w 1070849"/>
                <a:gd name="connsiteY1857" fmla="*/ 148130 h 727029"/>
                <a:gd name="connsiteX1858" fmla="*/ 82067 w 1070849"/>
                <a:gd name="connsiteY1858" fmla="*/ 145860 h 727029"/>
                <a:gd name="connsiteX1859" fmla="*/ 80024 w 1070849"/>
                <a:gd name="connsiteY1859" fmla="*/ 144952 h 727029"/>
                <a:gd name="connsiteX1860" fmla="*/ 75597 w 1070849"/>
                <a:gd name="connsiteY1860" fmla="*/ 140752 h 727029"/>
                <a:gd name="connsiteX1861" fmla="*/ 71625 w 1070849"/>
                <a:gd name="connsiteY1861" fmla="*/ 135190 h 727029"/>
                <a:gd name="connsiteX1862" fmla="*/ 70717 w 1070849"/>
                <a:gd name="connsiteY1862" fmla="*/ 133260 h 727029"/>
                <a:gd name="connsiteX1863" fmla="*/ 70717 w 1070849"/>
                <a:gd name="connsiteY1863" fmla="*/ 125882 h 727029"/>
                <a:gd name="connsiteX1864" fmla="*/ 71284 w 1070849"/>
                <a:gd name="connsiteY1864" fmla="*/ 122023 h 727029"/>
                <a:gd name="connsiteX1865" fmla="*/ 72760 w 1070849"/>
                <a:gd name="connsiteY1865" fmla="*/ 119185 h 727029"/>
                <a:gd name="connsiteX1866" fmla="*/ 76733 w 1070849"/>
                <a:gd name="connsiteY1866" fmla="*/ 117709 h 727029"/>
                <a:gd name="connsiteX1867" fmla="*/ 81727 w 1070849"/>
                <a:gd name="connsiteY1867" fmla="*/ 118845 h 727029"/>
                <a:gd name="connsiteX1868" fmla="*/ 99321 w 1070849"/>
                <a:gd name="connsiteY1868" fmla="*/ 129628 h 727029"/>
                <a:gd name="connsiteX1869" fmla="*/ 104429 w 1070849"/>
                <a:gd name="connsiteY1869" fmla="*/ 130990 h 727029"/>
                <a:gd name="connsiteX1870" fmla="*/ 107948 w 1070849"/>
                <a:gd name="connsiteY1870" fmla="*/ 128947 h 727029"/>
                <a:gd name="connsiteX1871" fmla="*/ 108402 w 1070849"/>
                <a:gd name="connsiteY1871" fmla="*/ 132693 h 727029"/>
                <a:gd name="connsiteX1872" fmla="*/ 109537 w 1070849"/>
                <a:gd name="connsiteY1872" fmla="*/ 135871 h 727029"/>
                <a:gd name="connsiteX1873" fmla="*/ 111239 w 1070849"/>
                <a:gd name="connsiteY1873" fmla="*/ 138028 h 727029"/>
                <a:gd name="connsiteX1874" fmla="*/ 113169 w 1070849"/>
                <a:gd name="connsiteY1874" fmla="*/ 138822 h 727029"/>
                <a:gd name="connsiteX1875" fmla="*/ 113169 w 1070849"/>
                <a:gd name="connsiteY1875" fmla="*/ 137347 h 727029"/>
                <a:gd name="connsiteX1876" fmla="*/ 111466 w 1070849"/>
                <a:gd name="connsiteY1876" fmla="*/ 134849 h 727029"/>
                <a:gd name="connsiteX1877" fmla="*/ 108515 w 1070849"/>
                <a:gd name="connsiteY1877" fmla="*/ 127471 h 727029"/>
                <a:gd name="connsiteX1878" fmla="*/ 106472 w 1070849"/>
                <a:gd name="connsiteY1878" fmla="*/ 125882 h 727029"/>
                <a:gd name="connsiteX1879" fmla="*/ 104202 w 1070849"/>
                <a:gd name="connsiteY1879" fmla="*/ 125315 h 727029"/>
                <a:gd name="connsiteX1880" fmla="*/ 99775 w 1070849"/>
                <a:gd name="connsiteY1880" fmla="*/ 123044 h 727029"/>
                <a:gd name="connsiteX1881" fmla="*/ 97505 w 1070849"/>
                <a:gd name="connsiteY1881" fmla="*/ 122477 h 727029"/>
                <a:gd name="connsiteX1882" fmla="*/ 96370 w 1070849"/>
                <a:gd name="connsiteY1882" fmla="*/ 121682 h 727029"/>
                <a:gd name="connsiteX1883" fmla="*/ 93418 w 1070849"/>
                <a:gd name="connsiteY1883" fmla="*/ 117709 h 727029"/>
                <a:gd name="connsiteX1884" fmla="*/ 87743 w 1070849"/>
                <a:gd name="connsiteY1884" fmla="*/ 112602 h 727029"/>
                <a:gd name="connsiteX1885" fmla="*/ 84451 w 1070849"/>
                <a:gd name="connsiteY1885" fmla="*/ 107948 h 727029"/>
                <a:gd name="connsiteX1886" fmla="*/ 87629 w 1070849"/>
                <a:gd name="connsiteY1886" fmla="*/ 105337 h 727029"/>
                <a:gd name="connsiteX1887" fmla="*/ 96143 w 1070849"/>
                <a:gd name="connsiteY1887" fmla="*/ 104542 h 727029"/>
                <a:gd name="connsiteX1888" fmla="*/ 102499 w 1070849"/>
                <a:gd name="connsiteY1888" fmla="*/ 105564 h 727029"/>
                <a:gd name="connsiteX1889" fmla="*/ 111126 w 1070849"/>
                <a:gd name="connsiteY1889" fmla="*/ 112715 h 727029"/>
                <a:gd name="connsiteX1890" fmla="*/ 108856 w 1070849"/>
                <a:gd name="connsiteY1890" fmla="*/ 110558 h 727029"/>
                <a:gd name="connsiteX1891" fmla="*/ 104996 w 1070849"/>
                <a:gd name="connsiteY1891" fmla="*/ 104202 h 727029"/>
                <a:gd name="connsiteX1892" fmla="*/ 102840 w 1070849"/>
                <a:gd name="connsiteY1892" fmla="*/ 102840 h 727029"/>
                <a:gd name="connsiteX1893" fmla="*/ 93532 w 1070849"/>
                <a:gd name="connsiteY1893" fmla="*/ 103067 h 727029"/>
                <a:gd name="connsiteX1894" fmla="*/ 91262 w 1070849"/>
                <a:gd name="connsiteY1894" fmla="*/ 101364 h 727029"/>
                <a:gd name="connsiteX1895" fmla="*/ 91262 w 1070849"/>
                <a:gd name="connsiteY1895" fmla="*/ 99548 h 727029"/>
                <a:gd name="connsiteX1896" fmla="*/ 92170 w 1070849"/>
                <a:gd name="connsiteY1896" fmla="*/ 97732 h 727029"/>
                <a:gd name="connsiteX1897" fmla="*/ 93532 w 1070849"/>
                <a:gd name="connsiteY1897" fmla="*/ 95575 h 727029"/>
                <a:gd name="connsiteX1898" fmla="*/ 95121 w 1070849"/>
                <a:gd name="connsiteY1898" fmla="*/ 93759 h 727029"/>
                <a:gd name="connsiteX1899" fmla="*/ 96029 w 1070849"/>
                <a:gd name="connsiteY1899" fmla="*/ 93305 h 727029"/>
                <a:gd name="connsiteX1900" fmla="*/ 96710 w 1070849"/>
                <a:gd name="connsiteY1900" fmla="*/ 92964 h 727029"/>
                <a:gd name="connsiteX1901" fmla="*/ 100683 w 1070849"/>
                <a:gd name="connsiteY1901" fmla="*/ 92737 h 727029"/>
                <a:gd name="connsiteX1902" fmla="*/ 102159 w 1070849"/>
                <a:gd name="connsiteY1902" fmla="*/ 91375 h 727029"/>
                <a:gd name="connsiteX1903" fmla="*/ 102272 w 1070849"/>
                <a:gd name="connsiteY1903" fmla="*/ 88197 h 727029"/>
                <a:gd name="connsiteX1904" fmla="*/ 104429 w 1070849"/>
                <a:gd name="connsiteY1904" fmla="*/ 87062 h 727029"/>
                <a:gd name="connsiteX1905" fmla="*/ 119639 w 1070849"/>
                <a:gd name="connsiteY1905" fmla="*/ 91489 h 727029"/>
                <a:gd name="connsiteX1906" fmla="*/ 129515 w 1070849"/>
                <a:gd name="connsiteY1906" fmla="*/ 98867 h 727029"/>
                <a:gd name="connsiteX1907" fmla="*/ 132466 w 1070849"/>
                <a:gd name="connsiteY1907" fmla="*/ 99548 h 727029"/>
                <a:gd name="connsiteX1908" fmla="*/ 134395 w 1070849"/>
                <a:gd name="connsiteY1908" fmla="*/ 101137 h 727029"/>
                <a:gd name="connsiteX1909" fmla="*/ 136893 w 1070849"/>
                <a:gd name="connsiteY1909" fmla="*/ 104769 h 727029"/>
                <a:gd name="connsiteX1910" fmla="*/ 138595 w 1070849"/>
                <a:gd name="connsiteY1910" fmla="*/ 109083 h 727029"/>
                <a:gd name="connsiteX1911" fmla="*/ 138255 w 1070849"/>
                <a:gd name="connsiteY1911" fmla="*/ 112602 h 727029"/>
                <a:gd name="connsiteX1912" fmla="*/ 138936 w 1070849"/>
                <a:gd name="connsiteY1912" fmla="*/ 117823 h 727029"/>
                <a:gd name="connsiteX1913" fmla="*/ 143703 w 1070849"/>
                <a:gd name="connsiteY1913" fmla="*/ 110218 h 727029"/>
                <a:gd name="connsiteX1914" fmla="*/ 145633 w 1070849"/>
                <a:gd name="connsiteY1914" fmla="*/ 109310 h 727029"/>
                <a:gd name="connsiteX1915" fmla="*/ 146654 w 1070849"/>
                <a:gd name="connsiteY1915" fmla="*/ 109877 h 727029"/>
                <a:gd name="connsiteX1916" fmla="*/ 147563 w 1070849"/>
                <a:gd name="connsiteY1916" fmla="*/ 111353 h 727029"/>
                <a:gd name="connsiteX1917" fmla="*/ 148925 w 1070849"/>
                <a:gd name="connsiteY1917" fmla="*/ 114304 h 727029"/>
                <a:gd name="connsiteX1918" fmla="*/ 150741 w 1070849"/>
                <a:gd name="connsiteY1918" fmla="*/ 116915 h 727029"/>
                <a:gd name="connsiteX1919" fmla="*/ 150968 w 1070849"/>
                <a:gd name="connsiteY1919" fmla="*/ 118164 h 727029"/>
                <a:gd name="connsiteX1920" fmla="*/ 150968 w 1070849"/>
                <a:gd name="connsiteY1920" fmla="*/ 121682 h 727029"/>
                <a:gd name="connsiteX1921" fmla="*/ 151535 w 1070849"/>
                <a:gd name="connsiteY1921" fmla="*/ 125542 h 727029"/>
                <a:gd name="connsiteX1922" fmla="*/ 151649 w 1070849"/>
                <a:gd name="connsiteY1922" fmla="*/ 127812 h 727029"/>
                <a:gd name="connsiteX1923" fmla="*/ 150968 w 1070849"/>
                <a:gd name="connsiteY1923" fmla="*/ 129515 h 727029"/>
                <a:gd name="connsiteX1924" fmla="*/ 149379 w 1070849"/>
                <a:gd name="connsiteY1924" fmla="*/ 132579 h 727029"/>
                <a:gd name="connsiteX1925" fmla="*/ 149038 w 1070849"/>
                <a:gd name="connsiteY1925" fmla="*/ 133033 h 727029"/>
                <a:gd name="connsiteX1926" fmla="*/ 144725 w 1070849"/>
                <a:gd name="connsiteY1926" fmla="*/ 141319 h 727029"/>
                <a:gd name="connsiteX1927" fmla="*/ 143817 w 1070849"/>
                <a:gd name="connsiteY1927" fmla="*/ 143703 h 727029"/>
                <a:gd name="connsiteX1928" fmla="*/ 144384 w 1070849"/>
                <a:gd name="connsiteY1928" fmla="*/ 143703 h 727029"/>
                <a:gd name="connsiteX1929" fmla="*/ 146427 w 1070849"/>
                <a:gd name="connsiteY1929" fmla="*/ 140298 h 727029"/>
                <a:gd name="connsiteX1930" fmla="*/ 151762 w 1070849"/>
                <a:gd name="connsiteY1930" fmla="*/ 133714 h 727029"/>
                <a:gd name="connsiteX1931" fmla="*/ 153692 w 1070849"/>
                <a:gd name="connsiteY1931" fmla="*/ 130536 h 727029"/>
                <a:gd name="connsiteX1932" fmla="*/ 154260 w 1070849"/>
                <a:gd name="connsiteY1932" fmla="*/ 128606 h 727029"/>
                <a:gd name="connsiteX1933" fmla="*/ 154714 w 1070849"/>
                <a:gd name="connsiteY1933" fmla="*/ 126450 h 727029"/>
                <a:gd name="connsiteX1934" fmla="*/ 155281 w 1070849"/>
                <a:gd name="connsiteY1934" fmla="*/ 124747 h 727029"/>
                <a:gd name="connsiteX1935" fmla="*/ 156303 w 1070849"/>
                <a:gd name="connsiteY1935" fmla="*/ 124066 h 727029"/>
                <a:gd name="connsiteX1936" fmla="*/ 157438 w 1070849"/>
                <a:gd name="connsiteY1936" fmla="*/ 124861 h 727029"/>
                <a:gd name="connsiteX1937" fmla="*/ 158119 w 1070849"/>
                <a:gd name="connsiteY1937" fmla="*/ 126677 h 727029"/>
                <a:gd name="connsiteX1938" fmla="*/ 159481 w 1070849"/>
                <a:gd name="connsiteY1938" fmla="*/ 132352 h 727029"/>
                <a:gd name="connsiteX1939" fmla="*/ 159027 w 1070849"/>
                <a:gd name="connsiteY1939" fmla="*/ 133374 h 727029"/>
                <a:gd name="connsiteX1940" fmla="*/ 158800 w 1070849"/>
                <a:gd name="connsiteY1940" fmla="*/ 134055 h 727029"/>
                <a:gd name="connsiteX1941" fmla="*/ 160162 w 1070849"/>
                <a:gd name="connsiteY1941" fmla="*/ 132693 h 727029"/>
                <a:gd name="connsiteX1942" fmla="*/ 161751 w 1070849"/>
                <a:gd name="connsiteY1942" fmla="*/ 130422 h 727029"/>
                <a:gd name="connsiteX1943" fmla="*/ 163340 w 1070849"/>
                <a:gd name="connsiteY1943" fmla="*/ 129060 h 727029"/>
                <a:gd name="connsiteX1944" fmla="*/ 164816 w 1070849"/>
                <a:gd name="connsiteY1944" fmla="*/ 130650 h 727029"/>
                <a:gd name="connsiteX1945" fmla="*/ 163113 w 1070849"/>
                <a:gd name="connsiteY1945" fmla="*/ 136212 h 727029"/>
                <a:gd name="connsiteX1946" fmla="*/ 160843 w 1070849"/>
                <a:gd name="connsiteY1946" fmla="*/ 141773 h 727029"/>
                <a:gd name="connsiteX1947" fmla="*/ 158005 w 1070849"/>
                <a:gd name="connsiteY1947" fmla="*/ 146314 h 727029"/>
                <a:gd name="connsiteX1948" fmla="*/ 154827 w 1070849"/>
                <a:gd name="connsiteY1948" fmla="*/ 148584 h 727029"/>
                <a:gd name="connsiteX1949" fmla="*/ 158686 w 1070849"/>
                <a:gd name="connsiteY1949" fmla="*/ 148357 h 727029"/>
                <a:gd name="connsiteX1950" fmla="*/ 160503 w 1070849"/>
                <a:gd name="connsiteY1950" fmla="*/ 147449 h 727029"/>
                <a:gd name="connsiteX1951" fmla="*/ 162092 w 1070849"/>
                <a:gd name="connsiteY1951" fmla="*/ 145406 h 727029"/>
                <a:gd name="connsiteX1952" fmla="*/ 163908 w 1070849"/>
                <a:gd name="connsiteY1952" fmla="*/ 139276 h 727029"/>
                <a:gd name="connsiteX1953" fmla="*/ 165270 w 1070849"/>
                <a:gd name="connsiteY1953" fmla="*/ 135644 h 727029"/>
                <a:gd name="connsiteX1954" fmla="*/ 166292 w 1070849"/>
                <a:gd name="connsiteY1954" fmla="*/ 134849 h 727029"/>
                <a:gd name="connsiteX1955" fmla="*/ 167654 w 1070849"/>
                <a:gd name="connsiteY1955" fmla="*/ 141319 h 727029"/>
                <a:gd name="connsiteX1956" fmla="*/ 167086 w 1070849"/>
                <a:gd name="connsiteY1956" fmla="*/ 147903 h 727029"/>
                <a:gd name="connsiteX1957" fmla="*/ 166178 w 1070849"/>
                <a:gd name="connsiteY1957" fmla="*/ 153465 h 727029"/>
                <a:gd name="connsiteX1958" fmla="*/ 166746 w 1070849"/>
                <a:gd name="connsiteY1958" fmla="*/ 156870 h 727029"/>
                <a:gd name="connsiteX1959" fmla="*/ 170037 w 1070849"/>
                <a:gd name="connsiteY1959" fmla="*/ 145406 h 727029"/>
                <a:gd name="connsiteX1960" fmla="*/ 170151 w 1070849"/>
                <a:gd name="connsiteY1960" fmla="*/ 140071 h 727029"/>
                <a:gd name="connsiteX1961" fmla="*/ 170605 w 1070849"/>
                <a:gd name="connsiteY1961" fmla="*/ 133941 h 727029"/>
                <a:gd name="connsiteX1962" fmla="*/ 171400 w 1070849"/>
                <a:gd name="connsiteY1962" fmla="*/ 128266 h 727029"/>
                <a:gd name="connsiteX1963" fmla="*/ 172421 w 1070849"/>
                <a:gd name="connsiteY1963" fmla="*/ 124293 h 727029"/>
                <a:gd name="connsiteX1964" fmla="*/ 173216 w 1070849"/>
                <a:gd name="connsiteY1964" fmla="*/ 122477 h 727029"/>
                <a:gd name="connsiteX1965" fmla="*/ 173783 w 1070849"/>
                <a:gd name="connsiteY1965" fmla="*/ 122136 h 727029"/>
                <a:gd name="connsiteX1966" fmla="*/ 180367 w 1070849"/>
                <a:gd name="connsiteY1966" fmla="*/ 122704 h 727029"/>
                <a:gd name="connsiteX1967" fmla="*/ 181048 w 1070849"/>
                <a:gd name="connsiteY1967" fmla="*/ 123498 h 727029"/>
                <a:gd name="connsiteX1968" fmla="*/ 181275 w 1070849"/>
                <a:gd name="connsiteY1968" fmla="*/ 126677 h 727029"/>
                <a:gd name="connsiteX1969" fmla="*/ 181842 w 1070849"/>
                <a:gd name="connsiteY1969" fmla="*/ 128606 h 727029"/>
                <a:gd name="connsiteX1970" fmla="*/ 182637 w 1070849"/>
                <a:gd name="connsiteY1970" fmla="*/ 129855 h 727029"/>
                <a:gd name="connsiteX1971" fmla="*/ 186383 w 1070849"/>
                <a:gd name="connsiteY1971" fmla="*/ 133828 h 727029"/>
                <a:gd name="connsiteX1972" fmla="*/ 189902 w 1070849"/>
                <a:gd name="connsiteY1972" fmla="*/ 140525 h 727029"/>
                <a:gd name="connsiteX1973" fmla="*/ 190469 w 1070849"/>
                <a:gd name="connsiteY1973" fmla="*/ 141433 h 727029"/>
                <a:gd name="connsiteX1974" fmla="*/ 190583 w 1070849"/>
                <a:gd name="connsiteY1974" fmla="*/ 142455 h 727029"/>
                <a:gd name="connsiteX1975" fmla="*/ 190129 w 1070849"/>
                <a:gd name="connsiteY1975" fmla="*/ 147563 h 727029"/>
                <a:gd name="connsiteX1976" fmla="*/ 189675 w 1070849"/>
                <a:gd name="connsiteY1976" fmla="*/ 150173 h 727029"/>
                <a:gd name="connsiteX1977" fmla="*/ 189107 w 1070849"/>
                <a:gd name="connsiteY1977" fmla="*/ 152443 h 727029"/>
                <a:gd name="connsiteX1978" fmla="*/ 188313 w 1070849"/>
                <a:gd name="connsiteY1978" fmla="*/ 153579 h 727029"/>
                <a:gd name="connsiteX1979" fmla="*/ 188539 w 1070849"/>
                <a:gd name="connsiteY1979" fmla="*/ 154487 h 727029"/>
                <a:gd name="connsiteX1980" fmla="*/ 188994 w 1070849"/>
                <a:gd name="connsiteY1980" fmla="*/ 155054 h 727029"/>
                <a:gd name="connsiteX1981" fmla="*/ 183999 w 1070849"/>
                <a:gd name="connsiteY1981" fmla="*/ 169016 h 727029"/>
                <a:gd name="connsiteX1982" fmla="*/ 182978 w 1070849"/>
                <a:gd name="connsiteY1982" fmla="*/ 173329 h 727029"/>
                <a:gd name="connsiteX1983" fmla="*/ 183659 w 1070849"/>
                <a:gd name="connsiteY1983" fmla="*/ 175372 h 727029"/>
                <a:gd name="connsiteX1984" fmla="*/ 184907 w 1070849"/>
                <a:gd name="connsiteY1984" fmla="*/ 175032 h 727029"/>
                <a:gd name="connsiteX1985" fmla="*/ 187177 w 1070849"/>
                <a:gd name="connsiteY1985" fmla="*/ 165838 h 727029"/>
                <a:gd name="connsiteX1986" fmla="*/ 193647 w 1070849"/>
                <a:gd name="connsiteY1986" fmla="*/ 148471 h 727029"/>
                <a:gd name="connsiteX1987" fmla="*/ 194329 w 1070849"/>
                <a:gd name="connsiteY1987" fmla="*/ 143817 h 727029"/>
                <a:gd name="connsiteX1988" fmla="*/ 194329 w 1070849"/>
                <a:gd name="connsiteY1988" fmla="*/ 142001 h 727029"/>
                <a:gd name="connsiteX1989" fmla="*/ 196372 w 1070849"/>
                <a:gd name="connsiteY1989" fmla="*/ 141660 h 727029"/>
                <a:gd name="connsiteX1990" fmla="*/ 197734 w 1070849"/>
                <a:gd name="connsiteY1990" fmla="*/ 143930 h 727029"/>
                <a:gd name="connsiteX1991" fmla="*/ 198869 w 1070849"/>
                <a:gd name="connsiteY1991" fmla="*/ 147335 h 727029"/>
                <a:gd name="connsiteX1992" fmla="*/ 200345 w 1070849"/>
                <a:gd name="connsiteY1992" fmla="*/ 150400 h 727029"/>
                <a:gd name="connsiteX1993" fmla="*/ 201026 w 1070849"/>
                <a:gd name="connsiteY1993" fmla="*/ 150627 h 727029"/>
                <a:gd name="connsiteX1994" fmla="*/ 201593 w 1070849"/>
                <a:gd name="connsiteY1994" fmla="*/ 150060 h 727029"/>
                <a:gd name="connsiteX1995" fmla="*/ 202161 w 1070849"/>
                <a:gd name="connsiteY1995" fmla="*/ 150060 h 727029"/>
                <a:gd name="connsiteX1996" fmla="*/ 202955 w 1070849"/>
                <a:gd name="connsiteY1996" fmla="*/ 152103 h 727029"/>
                <a:gd name="connsiteX1997" fmla="*/ 202955 w 1070849"/>
                <a:gd name="connsiteY1997" fmla="*/ 154032 h 727029"/>
                <a:gd name="connsiteX1998" fmla="*/ 202388 w 1070849"/>
                <a:gd name="connsiteY1998" fmla="*/ 155849 h 727029"/>
                <a:gd name="connsiteX1999" fmla="*/ 202274 w 1070849"/>
                <a:gd name="connsiteY1999" fmla="*/ 157438 h 727029"/>
                <a:gd name="connsiteX2000" fmla="*/ 203636 w 1070849"/>
                <a:gd name="connsiteY2000" fmla="*/ 158573 h 727029"/>
                <a:gd name="connsiteX2001" fmla="*/ 203863 w 1070849"/>
                <a:gd name="connsiteY2001" fmla="*/ 157324 h 727029"/>
                <a:gd name="connsiteX2002" fmla="*/ 204317 w 1070849"/>
                <a:gd name="connsiteY2002" fmla="*/ 154941 h 727029"/>
                <a:gd name="connsiteX2003" fmla="*/ 204998 w 1070849"/>
                <a:gd name="connsiteY2003" fmla="*/ 153124 h 727029"/>
                <a:gd name="connsiteX2004" fmla="*/ 205679 w 1070849"/>
                <a:gd name="connsiteY2004" fmla="*/ 153692 h 727029"/>
                <a:gd name="connsiteX2005" fmla="*/ 205679 w 1070849"/>
                <a:gd name="connsiteY2005" fmla="*/ 155281 h 727029"/>
                <a:gd name="connsiteX2006" fmla="*/ 204998 w 1070849"/>
                <a:gd name="connsiteY2006" fmla="*/ 163340 h 727029"/>
                <a:gd name="connsiteX2007" fmla="*/ 204204 w 1070849"/>
                <a:gd name="connsiteY2007" fmla="*/ 165951 h 727029"/>
                <a:gd name="connsiteX2008" fmla="*/ 201934 w 1070849"/>
                <a:gd name="connsiteY2008" fmla="*/ 170491 h 727029"/>
                <a:gd name="connsiteX2009" fmla="*/ 201026 w 1070849"/>
                <a:gd name="connsiteY2009" fmla="*/ 173102 h 727029"/>
                <a:gd name="connsiteX2010" fmla="*/ 201026 w 1070849"/>
                <a:gd name="connsiteY2010" fmla="*/ 174578 h 727029"/>
                <a:gd name="connsiteX2011" fmla="*/ 204771 w 1070849"/>
                <a:gd name="connsiteY2011" fmla="*/ 172421 h 727029"/>
                <a:gd name="connsiteX2012" fmla="*/ 208517 w 1070849"/>
                <a:gd name="connsiteY2012" fmla="*/ 159140 h 727029"/>
                <a:gd name="connsiteX2013" fmla="*/ 211582 w 1070849"/>
                <a:gd name="connsiteY2013" fmla="*/ 156643 h 727029"/>
                <a:gd name="connsiteX2014" fmla="*/ 211582 w 1070849"/>
                <a:gd name="connsiteY2014" fmla="*/ 154827 h 727029"/>
                <a:gd name="connsiteX2015" fmla="*/ 209539 w 1070849"/>
                <a:gd name="connsiteY2015" fmla="*/ 152670 h 727029"/>
                <a:gd name="connsiteX2016" fmla="*/ 208404 w 1070849"/>
                <a:gd name="connsiteY2016" fmla="*/ 148130 h 727029"/>
                <a:gd name="connsiteX2017" fmla="*/ 207723 w 1070849"/>
                <a:gd name="connsiteY2017" fmla="*/ 142909 h 727029"/>
                <a:gd name="connsiteX2018" fmla="*/ 206928 w 1070849"/>
                <a:gd name="connsiteY2018" fmla="*/ 138822 h 727029"/>
                <a:gd name="connsiteX2019" fmla="*/ 205566 w 1070849"/>
                <a:gd name="connsiteY2019" fmla="*/ 135417 h 727029"/>
                <a:gd name="connsiteX2020" fmla="*/ 203750 w 1070849"/>
                <a:gd name="connsiteY2020" fmla="*/ 132239 h 727029"/>
                <a:gd name="connsiteX2021" fmla="*/ 201707 w 1070849"/>
                <a:gd name="connsiteY2021" fmla="*/ 129855 h 727029"/>
                <a:gd name="connsiteX2022" fmla="*/ 199663 w 1070849"/>
                <a:gd name="connsiteY2022" fmla="*/ 128947 h 727029"/>
                <a:gd name="connsiteX2023" fmla="*/ 200685 w 1070849"/>
                <a:gd name="connsiteY2023" fmla="*/ 125882 h 727029"/>
                <a:gd name="connsiteX2024" fmla="*/ 201139 w 1070849"/>
                <a:gd name="connsiteY2024" fmla="*/ 122931 h 727029"/>
                <a:gd name="connsiteX2025" fmla="*/ 201707 w 1070849"/>
                <a:gd name="connsiteY2025" fmla="*/ 120207 h 727029"/>
                <a:gd name="connsiteX2026" fmla="*/ 203069 w 1070849"/>
                <a:gd name="connsiteY2026" fmla="*/ 117823 h 727029"/>
                <a:gd name="connsiteX2027" fmla="*/ 204885 w 1070849"/>
                <a:gd name="connsiteY2027" fmla="*/ 116915 h 727029"/>
                <a:gd name="connsiteX2028" fmla="*/ 206815 w 1070849"/>
                <a:gd name="connsiteY2028" fmla="*/ 116801 h 727029"/>
                <a:gd name="connsiteX2029" fmla="*/ 208517 w 1070849"/>
                <a:gd name="connsiteY2029" fmla="*/ 115893 h 727029"/>
                <a:gd name="connsiteX2030" fmla="*/ 209652 w 1070849"/>
                <a:gd name="connsiteY2030" fmla="*/ 112602 h 727029"/>
                <a:gd name="connsiteX2031" fmla="*/ 207609 w 1070849"/>
                <a:gd name="connsiteY2031" fmla="*/ 112715 h 727029"/>
                <a:gd name="connsiteX2032" fmla="*/ 202842 w 1070849"/>
                <a:gd name="connsiteY2032" fmla="*/ 115099 h 727029"/>
                <a:gd name="connsiteX2033" fmla="*/ 201026 w 1070849"/>
                <a:gd name="connsiteY2033" fmla="*/ 116915 h 727029"/>
                <a:gd name="connsiteX2034" fmla="*/ 199209 w 1070849"/>
                <a:gd name="connsiteY2034" fmla="*/ 117596 h 727029"/>
                <a:gd name="connsiteX2035" fmla="*/ 191037 w 1070849"/>
                <a:gd name="connsiteY2035" fmla="*/ 113510 h 727029"/>
                <a:gd name="connsiteX2036" fmla="*/ 185588 w 1070849"/>
                <a:gd name="connsiteY2036" fmla="*/ 107834 h 727029"/>
                <a:gd name="connsiteX2037" fmla="*/ 162546 w 1070849"/>
                <a:gd name="connsiteY2037" fmla="*/ 97732 h 727029"/>
                <a:gd name="connsiteX2038" fmla="*/ 155735 w 1070849"/>
                <a:gd name="connsiteY2038" fmla="*/ 90467 h 727029"/>
                <a:gd name="connsiteX2039" fmla="*/ 151649 w 1070849"/>
                <a:gd name="connsiteY2039" fmla="*/ 79797 h 727029"/>
                <a:gd name="connsiteX2040" fmla="*/ 156189 w 1070849"/>
                <a:gd name="connsiteY2040" fmla="*/ 76846 h 727029"/>
                <a:gd name="connsiteX2041" fmla="*/ 170605 w 1070849"/>
                <a:gd name="connsiteY2041" fmla="*/ 72873 h 727029"/>
                <a:gd name="connsiteX2042" fmla="*/ 173670 w 1070849"/>
                <a:gd name="connsiteY2042" fmla="*/ 72987 h 727029"/>
                <a:gd name="connsiteX2043" fmla="*/ 183999 w 1070849"/>
                <a:gd name="connsiteY2043" fmla="*/ 76278 h 727029"/>
                <a:gd name="connsiteX2044" fmla="*/ 186723 w 1070849"/>
                <a:gd name="connsiteY2044" fmla="*/ 76278 h 727029"/>
                <a:gd name="connsiteX2045" fmla="*/ 187745 w 1070849"/>
                <a:gd name="connsiteY2045" fmla="*/ 76732 h 727029"/>
                <a:gd name="connsiteX2046" fmla="*/ 188313 w 1070849"/>
                <a:gd name="connsiteY2046" fmla="*/ 77754 h 727029"/>
                <a:gd name="connsiteX2047" fmla="*/ 188653 w 1070849"/>
                <a:gd name="connsiteY2047" fmla="*/ 78889 h 727029"/>
                <a:gd name="connsiteX2048" fmla="*/ 189107 w 1070849"/>
                <a:gd name="connsiteY2048" fmla="*/ 79797 h 727029"/>
                <a:gd name="connsiteX2049" fmla="*/ 191718 w 1070849"/>
                <a:gd name="connsiteY2049" fmla="*/ 82521 h 727029"/>
                <a:gd name="connsiteX2050" fmla="*/ 193080 w 1070849"/>
                <a:gd name="connsiteY2050" fmla="*/ 82862 h 727029"/>
                <a:gd name="connsiteX2051" fmla="*/ 194442 w 1070849"/>
                <a:gd name="connsiteY2051" fmla="*/ 81386 h 727029"/>
                <a:gd name="connsiteX2052" fmla="*/ 193761 w 1070849"/>
                <a:gd name="connsiteY2052" fmla="*/ 80592 h 727029"/>
                <a:gd name="connsiteX2053" fmla="*/ 193307 w 1070849"/>
                <a:gd name="connsiteY2053" fmla="*/ 79457 h 727029"/>
                <a:gd name="connsiteX2054" fmla="*/ 192399 w 1070849"/>
                <a:gd name="connsiteY2054" fmla="*/ 76278 h 727029"/>
                <a:gd name="connsiteX2055" fmla="*/ 197166 w 1070849"/>
                <a:gd name="connsiteY2055" fmla="*/ 76278 h 727029"/>
                <a:gd name="connsiteX2056" fmla="*/ 199663 w 1070849"/>
                <a:gd name="connsiteY2056" fmla="*/ 75597 h 727029"/>
                <a:gd name="connsiteX2057" fmla="*/ 203977 w 1070849"/>
                <a:gd name="connsiteY2057" fmla="*/ 72192 h 727029"/>
                <a:gd name="connsiteX2058" fmla="*/ 208858 w 1070849"/>
                <a:gd name="connsiteY2058" fmla="*/ 71738 h 727029"/>
                <a:gd name="connsiteX2059" fmla="*/ 211128 w 1070849"/>
                <a:gd name="connsiteY2059" fmla="*/ 69922 h 727029"/>
                <a:gd name="connsiteX2060" fmla="*/ 197961 w 1070849"/>
                <a:gd name="connsiteY2060" fmla="*/ 72079 h 727029"/>
                <a:gd name="connsiteX2061" fmla="*/ 193988 w 1070849"/>
                <a:gd name="connsiteY2061" fmla="*/ 69922 h 727029"/>
                <a:gd name="connsiteX2062" fmla="*/ 192058 w 1070849"/>
                <a:gd name="connsiteY2062" fmla="*/ 67879 h 727029"/>
                <a:gd name="connsiteX2063" fmla="*/ 192512 w 1070849"/>
                <a:gd name="connsiteY2063" fmla="*/ 67538 h 727029"/>
                <a:gd name="connsiteX2064" fmla="*/ 194102 w 1070849"/>
                <a:gd name="connsiteY2064" fmla="*/ 67311 h 727029"/>
                <a:gd name="connsiteX2065" fmla="*/ 195691 w 1070849"/>
                <a:gd name="connsiteY2065" fmla="*/ 65609 h 727029"/>
                <a:gd name="connsiteX2066" fmla="*/ 196712 w 1070849"/>
                <a:gd name="connsiteY2066" fmla="*/ 63792 h 727029"/>
                <a:gd name="connsiteX2067" fmla="*/ 198188 w 1070849"/>
                <a:gd name="connsiteY2067" fmla="*/ 62317 h 727029"/>
                <a:gd name="connsiteX2068" fmla="*/ 199777 w 1070849"/>
                <a:gd name="connsiteY2068" fmla="*/ 61522 h 727029"/>
                <a:gd name="connsiteX2069" fmla="*/ 201366 w 1070849"/>
                <a:gd name="connsiteY2069" fmla="*/ 61522 h 727029"/>
                <a:gd name="connsiteX2070" fmla="*/ 201366 w 1070849"/>
                <a:gd name="connsiteY2070" fmla="*/ 59706 h 727029"/>
                <a:gd name="connsiteX2071" fmla="*/ 199209 w 1070849"/>
                <a:gd name="connsiteY2071" fmla="*/ 58457 h 727029"/>
                <a:gd name="connsiteX2072" fmla="*/ 197961 w 1070849"/>
                <a:gd name="connsiteY2072" fmla="*/ 58912 h 727029"/>
                <a:gd name="connsiteX2073" fmla="*/ 194102 w 1070849"/>
                <a:gd name="connsiteY2073" fmla="*/ 62998 h 727029"/>
                <a:gd name="connsiteX2074" fmla="*/ 189221 w 1070849"/>
                <a:gd name="connsiteY2074" fmla="*/ 65722 h 727029"/>
                <a:gd name="connsiteX2075" fmla="*/ 183432 w 1070849"/>
                <a:gd name="connsiteY2075" fmla="*/ 66290 h 727029"/>
                <a:gd name="connsiteX2076" fmla="*/ 178891 w 1070849"/>
                <a:gd name="connsiteY2076" fmla="*/ 65381 h 727029"/>
                <a:gd name="connsiteX2077" fmla="*/ 178097 w 1070849"/>
                <a:gd name="connsiteY2077" fmla="*/ 64814 h 727029"/>
                <a:gd name="connsiteX2078" fmla="*/ 177983 w 1070849"/>
                <a:gd name="connsiteY2078" fmla="*/ 62203 h 727029"/>
                <a:gd name="connsiteX2079" fmla="*/ 178778 w 1070849"/>
                <a:gd name="connsiteY2079" fmla="*/ 60501 h 727029"/>
                <a:gd name="connsiteX2080" fmla="*/ 180821 w 1070849"/>
                <a:gd name="connsiteY2080" fmla="*/ 58117 h 727029"/>
                <a:gd name="connsiteX2081" fmla="*/ 181161 w 1070849"/>
                <a:gd name="connsiteY2081" fmla="*/ 56414 h 727029"/>
                <a:gd name="connsiteX2082" fmla="*/ 181729 w 1070849"/>
                <a:gd name="connsiteY2082" fmla="*/ 51533 h 727029"/>
                <a:gd name="connsiteX2083" fmla="*/ 182069 w 1070849"/>
                <a:gd name="connsiteY2083" fmla="*/ 50058 h 727029"/>
                <a:gd name="connsiteX2084" fmla="*/ 183432 w 1070849"/>
                <a:gd name="connsiteY2084" fmla="*/ 48582 h 727029"/>
                <a:gd name="connsiteX2085" fmla="*/ 188085 w 1070849"/>
                <a:gd name="connsiteY2085" fmla="*/ 46652 h 727029"/>
                <a:gd name="connsiteX2086" fmla="*/ 183886 w 1070849"/>
                <a:gd name="connsiteY2086" fmla="*/ 47561 h 727029"/>
                <a:gd name="connsiteX2087" fmla="*/ 180707 w 1070849"/>
                <a:gd name="connsiteY2087" fmla="*/ 49831 h 727029"/>
                <a:gd name="connsiteX2088" fmla="*/ 172989 w 1070849"/>
                <a:gd name="connsiteY2088" fmla="*/ 58230 h 727029"/>
                <a:gd name="connsiteX2089" fmla="*/ 171173 w 1070849"/>
                <a:gd name="connsiteY2089" fmla="*/ 59252 h 727029"/>
                <a:gd name="connsiteX2090" fmla="*/ 167200 w 1070849"/>
                <a:gd name="connsiteY2090" fmla="*/ 59933 h 727029"/>
                <a:gd name="connsiteX2091" fmla="*/ 166065 w 1070849"/>
                <a:gd name="connsiteY2091" fmla="*/ 58571 h 727029"/>
                <a:gd name="connsiteX2092" fmla="*/ 166746 w 1070849"/>
                <a:gd name="connsiteY2092" fmla="*/ 55393 h 727029"/>
                <a:gd name="connsiteX2093" fmla="*/ 168221 w 1070849"/>
                <a:gd name="connsiteY2093" fmla="*/ 52101 h 727029"/>
                <a:gd name="connsiteX2094" fmla="*/ 169583 w 1070849"/>
                <a:gd name="connsiteY2094" fmla="*/ 50285 h 727029"/>
                <a:gd name="connsiteX2095" fmla="*/ 169583 w 1070849"/>
                <a:gd name="connsiteY2095" fmla="*/ 48468 h 727029"/>
                <a:gd name="connsiteX2096" fmla="*/ 166292 w 1070849"/>
                <a:gd name="connsiteY2096" fmla="*/ 49831 h 727029"/>
                <a:gd name="connsiteX2097" fmla="*/ 164589 w 1070849"/>
                <a:gd name="connsiteY2097" fmla="*/ 51306 h 727029"/>
                <a:gd name="connsiteX2098" fmla="*/ 162886 w 1070849"/>
                <a:gd name="connsiteY2098" fmla="*/ 53463 h 727029"/>
                <a:gd name="connsiteX2099" fmla="*/ 159027 w 1070849"/>
                <a:gd name="connsiteY2099" fmla="*/ 60501 h 727029"/>
                <a:gd name="connsiteX2100" fmla="*/ 158232 w 1070849"/>
                <a:gd name="connsiteY2100" fmla="*/ 60955 h 727029"/>
                <a:gd name="connsiteX2101" fmla="*/ 155849 w 1070849"/>
                <a:gd name="connsiteY2101" fmla="*/ 63792 h 727029"/>
                <a:gd name="connsiteX2102" fmla="*/ 140525 w 1070849"/>
                <a:gd name="connsiteY2102" fmla="*/ 59706 h 727029"/>
                <a:gd name="connsiteX2103" fmla="*/ 136552 w 1070849"/>
                <a:gd name="connsiteY2103" fmla="*/ 57436 h 727029"/>
                <a:gd name="connsiteX2104" fmla="*/ 133941 w 1070849"/>
                <a:gd name="connsiteY2104" fmla="*/ 53917 h 727029"/>
                <a:gd name="connsiteX2105" fmla="*/ 132352 w 1070849"/>
                <a:gd name="connsiteY2105" fmla="*/ 52328 h 727029"/>
                <a:gd name="connsiteX2106" fmla="*/ 131671 w 1070849"/>
                <a:gd name="connsiteY2106" fmla="*/ 50739 h 727029"/>
                <a:gd name="connsiteX2107" fmla="*/ 132920 w 1070849"/>
                <a:gd name="connsiteY2107" fmla="*/ 48468 h 727029"/>
                <a:gd name="connsiteX2108" fmla="*/ 136666 w 1070849"/>
                <a:gd name="connsiteY2108" fmla="*/ 48242 h 727029"/>
                <a:gd name="connsiteX2109" fmla="*/ 141320 w 1070849"/>
                <a:gd name="connsiteY2109" fmla="*/ 50058 h 727029"/>
                <a:gd name="connsiteX2110" fmla="*/ 145519 w 1070849"/>
                <a:gd name="connsiteY2110" fmla="*/ 49490 h 727029"/>
                <a:gd name="connsiteX2111" fmla="*/ 147676 w 1070849"/>
                <a:gd name="connsiteY2111" fmla="*/ 41999 h 727029"/>
                <a:gd name="connsiteX2112" fmla="*/ 144952 w 1070849"/>
                <a:gd name="connsiteY2112" fmla="*/ 41545 h 727029"/>
                <a:gd name="connsiteX2113" fmla="*/ 141887 w 1070849"/>
                <a:gd name="connsiteY2113" fmla="*/ 39161 h 727029"/>
                <a:gd name="connsiteX2114" fmla="*/ 139049 w 1070849"/>
                <a:gd name="connsiteY2114" fmla="*/ 35755 h 727029"/>
                <a:gd name="connsiteX2115" fmla="*/ 137006 w 1070849"/>
                <a:gd name="connsiteY2115" fmla="*/ 32010 h 727029"/>
                <a:gd name="connsiteX2116" fmla="*/ 139957 w 1070849"/>
                <a:gd name="connsiteY2116" fmla="*/ 29626 h 727029"/>
                <a:gd name="connsiteX2117" fmla="*/ 143022 w 1070849"/>
                <a:gd name="connsiteY2117" fmla="*/ 31102 h 727029"/>
                <a:gd name="connsiteX2118" fmla="*/ 146087 w 1070849"/>
                <a:gd name="connsiteY2118" fmla="*/ 33826 h 727029"/>
                <a:gd name="connsiteX2119" fmla="*/ 149038 w 1070849"/>
                <a:gd name="connsiteY2119" fmla="*/ 35415 h 727029"/>
                <a:gd name="connsiteX2120" fmla="*/ 148357 w 1070849"/>
                <a:gd name="connsiteY2120" fmla="*/ 32691 h 727029"/>
                <a:gd name="connsiteX2121" fmla="*/ 147903 w 1070849"/>
                <a:gd name="connsiteY2121" fmla="*/ 31556 h 727029"/>
                <a:gd name="connsiteX2122" fmla="*/ 147109 w 1070849"/>
                <a:gd name="connsiteY2122" fmla="*/ 30307 h 727029"/>
                <a:gd name="connsiteX2123" fmla="*/ 157778 w 1070849"/>
                <a:gd name="connsiteY2123" fmla="*/ 28491 h 727029"/>
                <a:gd name="connsiteX2124" fmla="*/ 158460 w 1070849"/>
                <a:gd name="connsiteY2124" fmla="*/ 28718 h 727029"/>
                <a:gd name="connsiteX2125" fmla="*/ 159027 w 1070849"/>
                <a:gd name="connsiteY2125" fmla="*/ 29739 h 727029"/>
                <a:gd name="connsiteX2126" fmla="*/ 159822 w 1070849"/>
                <a:gd name="connsiteY2126" fmla="*/ 32691 h 727029"/>
                <a:gd name="connsiteX2127" fmla="*/ 160389 w 1070849"/>
                <a:gd name="connsiteY2127" fmla="*/ 33712 h 727029"/>
                <a:gd name="connsiteX2128" fmla="*/ 162432 w 1070849"/>
                <a:gd name="connsiteY2128" fmla="*/ 34280 h 727029"/>
                <a:gd name="connsiteX2129" fmla="*/ 163340 w 1070849"/>
                <a:gd name="connsiteY2129" fmla="*/ 32464 h 727029"/>
                <a:gd name="connsiteX2130" fmla="*/ 163000 w 1070849"/>
                <a:gd name="connsiteY2130" fmla="*/ 30080 h 727029"/>
                <a:gd name="connsiteX2131" fmla="*/ 161411 w 1070849"/>
                <a:gd name="connsiteY2131" fmla="*/ 28831 h 727029"/>
                <a:gd name="connsiteX2132" fmla="*/ 159822 w 1070849"/>
                <a:gd name="connsiteY2132" fmla="*/ 28264 h 727029"/>
                <a:gd name="connsiteX2133" fmla="*/ 155054 w 1070849"/>
                <a:gd name="connsiteY2133" fmla="*/ 23951 h 727029"/>
                <a:gd name="connsiteX2134" fmla="*/ 164702 w 1070849"/>
                <a:gd name="connsiteY2134" fmla="*/ 23951 h 727029"/>
                <a:gd name="connsiteX2135" fmla="*/ 166405 w 1070849"/>
                <a:gd name="connsiteY2135" fmla="*/ 24745 h 727029"/>
                <a:gd name="connsiteX2136" fmla="*/ 169810 w 1070849"/>
                <a:gd name="connsiteY2136" fmla="*/ 28150 h 727029"/>
                <a:gd name="connsiteX2137" fmla="*/ 174237 w 1070849"/>
                <a:gd name="connsiteY2137" fmla="*/ 29853 h 727029"/>
                <a:gd name="connsiteX2138" fmla="*/ 177756 w 1070849"/>
                <a:gd name="connsiteY2138" fmla="*/ 34166 h 727029"/>
                <a:gd name="connsiteX2139" fmla="*/ 179686 w 1070849"/>
                <a:gd name="connsiteY2139" fmla="*/ 35528 h 727029"/>
                <a:gd name="connsiteX2140" fmla="*/ 182183 w 1070849"/>
                <a:gd name="connsiteY2140" fmla="*/ 35074 h 727029"/>
                <a:gd name="connsiteX2141" fmla="*/ 185929 w 1070849"/>
                <a:gd name="connsiteY2141" fmla="*/ 30534 h 727029"/>
                <a:gd name="connsiteX2142" fmla="*/ 188199 w 1070849"/>
                <a:gd name="connsiteY2142" fmla="*/ 28831 h 727029"/>
                <a:gd name="connsiteX2143" fmla="*/ 187972 w 1070849"/>
                <a:gd name="connsiteY2143" fmla="*/ 27923 h 727029"/>
                <a:gd name="connsiteX2144" fmla="*/ 187631 w 1070849"/>
                <a:gd name="connsiteY2144" fmla="*/ 25540 h 727029"/>
                <a:gd name="connsiteX2145" fmla="*/ 191491 w 1070849"/>
                <a:gd name="connsiteY2145" fmla="*/ 24177 h 727029"/>
                <a:gd name="connsiteX2146" fmla="*/ 194669 w 1070849"/>
                <a:gd name="connsiteY2146" fmla="*/ 26675 h 727029"/>
                <a:gd name="connsiteX2147" fmla="*/ 197734 w 1070849"/>
                <a:gd name="connsiteY2147" fmla="*/ 30307 h 727029"/>
                <a:gd name="connsiteX2148" fmla="*/ 204431 w 1070849"/>
                <a:gd name="connsiteY2148" fmla="*/ 33599 h 727029"/>
                <a:gd name="connsiteX2149" fmla="*/ 205907 w 1070849"/>
                <a:gd name="connsiteY2149" fmla="*/ 33258 h 727029"/>
                <a:gd name="connsiteX2150" fmla="*/ 206361 w 1070849"/>
                <a:gd name="connsiteY2150" fmla="*/ 30307 h 727029"/>
                <a:gd name="connsiteX2151" fmla="*/ 205679 w 1070849"/>
                <a:gd name="connsiteY2151" fmla="*/ 27923 h 727029"/>
                <a:gd name="connsiteX2152" fmla="*/ 203182 w 1070849"/>
                <a:gd name="connsiteY2152" fmla="*/ 26107 h 727029"/>
                <a:gd name="connsiteX2153" fmla="*/ 202501 w 1070849"/>
                <a:gd name="connsiteY2153" fmla="*/ 23837 h 727029"/>
                <a:gd name="connsiteX2154" fmla="*/ 205566 w 1070849"/>
                <a:gd name="connsiteY2154" fmla="*/ 24405 h 727029"/>
                <a:gd name="connsiteX2155" fmla="*/ 208517 w 1070849"/>
                <a:gd name="connsiteY2155" fmla="*/ 27469 h 727029"/>
                <a:gd name="connsiteX2156" fmla="*/ 210787 w 1070849"/>
                <a:gd name="connsiteY2156" fmla="*/ 32237 h 727029"/>
                <a:gd name="connsiteX2157" fmla="*/ 211695 w 1070849"/>
                <a:gd name="connsiteY2157" fmla="*/ 37912 h 727029"/>
                <a:gd name="connsiteX2158" fmla="*/ 213398 w 1070849"/>
                <a:gd name="connsiteY2158" fmla="*/ 41431 h 727029"/>
                <a:gd name="connsiteX2159" fmla="*/ 221344 w 1070849"/>
                <a:gd name="connsiteY2159" fmla="*/ 45858 h 727029"/>
                <a:gd name="connsiteX2160" fmla="*/ 223841 w 1070849"/>
                <a:gd name="connsiteY2160" fmla="*/ 50398 h 727029"/>
                <a:gd name="connsiteX2161" fmla="*/ 222479 w 1070849"/>
                <a:gd name="connsiteY2161" fmla="*/ 52782 h 727029"/>
                <a:gd name="connsiteX2162" fmla="*/ 223728 w 1070849"/>
                <a:gd name="connsiteY2162" fmla="*/ 54258 h 727029"/>
                <a:gd name="connsiteX2163" fmla="*/ 227814 w 1070849"/>
                <a:gd name="connsiteY2163" fmla="*/ 55166 h 727029"/>
                <a:gd name="connsiteX2164" fmla="*/ 227814 w 1070849"/>
                <a:gd name="connsiteY2164" fmla="*/ 56868 h 727029"/>
                <a:gd name="connsiteX2165" fmla="*/ 225998 w 1070849"/>
                <a:gd name="connsiteY2165" fmla="*/ 56301 h 727029"/>
                <a:gd name="connsiteX2166" fmla="*/ 225203 w 1070849"/>
                <a:gd name="connsiteY2166" fmla="*/ 57322 h 727029"/>
                <a:gd name="connsiteX2167" fmla="*/ 225090 w 1070849"/>
                <a:gd name="connsiteY2167" fmla="*/ 59365 h 727029"/>
                <a:gd name="connsiteX2168" fmla="*/ 225090 w 1070849"/>
                <a:gd name="connsiteY2168" fmla="*/ 61976 h 727029"/>
                <a:gd name="connsiteX2169" fmla="*/ 225544 w 1070849"/>
                <a:gd name="connsiteY2169" fmla="*/ 63225 h 727029"/>
                <a:gd name="connsiteX2170" fmla="*/ 226452 w 1070849"/>
                <a:gd name="connsiteY2170" fmla="*/ 64928 h 727029"/>
                <a:gd name="connsiteX2171" fmla="*/ 226679 w 1070849"/>
                <a:gd name="connsiteY2171" fmla="*/ 66744 h 727029"/>
                <a:gd name="connsiteX2172" fmla="*/ 225203 w 1070849"/>
                <a:gd name="connsiteY2172" fmla="*/ 68446 h 727029"/>
                <a:gd name="connsiteX2173" fmla="*/ 225203 w 1070849"/>
                <a:gd name="connsiteY2173" fmla="*/ 70262 h 727029"/>
                <a:gd name="connsiteX2174" fmla="*/ 226452 w 1070849"/>
                <a:gd name="connsiteY2174" fmla="*/ 71965 h 727029"/>
                <a:gd name="connsiteX2175" fmla="*/ 227814 w 1070849"/>
                <a:gd name="connsiteY2175" fmla="*/ 70489 h 727029"/>
                <a:gd name="connsiteX2176" fmla="*/ 229403 w 1070849"/>
                <a:gd name="connsiteY2176" fmla="*/ 69241 h 727029"/>
                <a:gd name="connsiteX2177" fmla="*/ 230992 w 1070849"/>
                <a:gd name="connsiteY2177" fmla="*/ 68560 h 727029"/>
                <a:gd name="connsiteX2178" fmla="*/ 232468 w 1070849"/>
                <a:gd name="connsiteY2178" fmla="*/ 68560 h 727029"/>
                <a:gd name="connsiteX2179" fmla="*/ 233376 w 1070849"/>
                <a:gd name="connsiteY2179" fmla="*/ 69695 h 727029"/>
                <a:gd name="connsiteX2180" fmla="*/ 234170 w 1070849"/>
                <a:gd name="connsiteY2180" fmla="*/ 71284 h 727029"/>
                <a:gd name="connsiteX2181" fmla="*/ 235079 w 1070849"/>
                <a:gd name="connsiteY2181" fmla="*/ 71965 h 727029"/>
                <a:gd name="connsiteX2182" fmla="*/ 235873 w 1070849"/>
                <a:gd name="connsiteY2182" fmla="*/ 70262 h 727029"/>
                <a:gd name="connsiteX2183" fmla="*/ 237349 w 1070849"/>
                <a:gd name="connsiteY2183" fmla="*/ 67198 h 727029"/>
                <a:gd name="connsiteX2184" fmla="*/ 238938 w 1070849"/>
                <a:gd name="connsiteY2184" fmla="*/ 66744 h 727029"/>
                <a:gd name="connsiteX2185" fmla="*/ 239846 w 1070849"/>
                <a:gd name="connsiteY2185" fmla="*/ 68446 h 727029"/>
                <a:gd name="connsiteX2186" fmla="*/ 239278 w 1070849"/>
                <a:gd name="connsiteY2186" fmla="*/ 71965 h 727029"/>
                <a:gd name="connsiteX2187" fmla="*/ 246202 w 1070849"/>
                <a:gd name="connsiteY2187" fmla="*/ 71284 h 727029"/>
                <a:gd name="connsiteX2188" fmla="*/ 247905 w 1070849"/>
                <a:gd name="connsiteY2188" fmla="*/ 71965 h 727029"/>
                <a:gd name="connsiteX2189" fmla="*/ 248700 w 1070849"/>
                <a:gd name="connsiteY2189" fmla="*/ 70489 h 727029"/>
                <a:gd name="connsiteX2190" fmla="*/ 249608 w 1070849"/>
                <a:gd name="connsiteY2190" fmla="*/ 70376 h 727029"/>
                <a:gd name="connsiteX2191" fmla="*/ 250402 w 1070849"/>
                <a:gd name="connsiteY2191" fmla="*/ 71057 h 727029"/>
                <a:gd name="connsiteX2192" fmla="*/ 251083 w 1070849"/>
                <a:gd name="connsiteY2192" fmla="*/ 71965 h 727029"/>
                <a:gd name="connsiteX2193" fmla="*/ 251651 w 1070849"/>
                <a:gd name="connsiteY2193" fmla="*/ 72873 h 727029"/>
                <a:gd name="connsiteX2194" fmla="*/ 255170 w 1070849"/>
                <a:gd name="connsiteY2194" fmla="*/ 78549 h 727029"/>
                <a:gd name="connsiteX2195" fmla="*/ 254262 w 1070849"/>
                <a:gd name="connsiteY2195" fmla="*/ 80251 h 727029"/>
                <a:gd name="connsiteX2196" fmla="*/ 248586 w 1070849"/>
                <a:gd name="connsiteY2196" fmla="*/ 85132 h 727029"/>
                <a:gd name="connsiteX2197" fmla="*/ 249835 w 1070849"/>
                <a:gd name="connsiteY2197" fmla="*/ 86040 h 727029"/>
                <a:gd name="connsiteX2198" fmla="*/ 251083 w 1070849"/>
                <a:gd name="connsiteY2198" fmla="*/ 85359 h 727029"/>
                <a:gd name="connsiteX2199" fmla="*/ 252332 w 1070849"/>
                <a:gd name="connsiteY2199" fmla="*/ 84111 h 727029"/>
                <a:gd name="connsiteX2200" fmla="*/ 253808 w 1070849"/>
                <a:gd name="connsiteY2200" fmla="*/ 83316 h 727029"/>
                <a:gd name="connsiteX2201" fmla="*/ 255283 w 1070849"/>
                <a:gd name="connsiteY2201" fmla="*/ 83657 h 727029"/>
                <a:gd name="connsiteX2202" fmla="*/ 259824 w 1070849"/>
                <a:gd name="connsiteY2202" fmla="*/ 87516 h 727029"/>
                <a:gd name="connsiteX2203" fmla="*/ 261072 w 1070849"/>
                <a:gd name="connsiteY2203" fmla="*/ 89332 h 727029"/>
                <a:gd name="connsiteX2204" fmla="*/ 261867 w 1070849"/>
                <a:gd name="connsiteY2204" fmla="*/ 90013 h 727029"/>
                <a:gd name="connsiteX2205" fmla="*/ 262775 w 1070849"/>
                <a:gd name="connsiteY2205" fmla="*/ 90127 h 727029"/>
                <a:gd name="connsiteX2206" fmla="*/ 264704 w 1070849"/>
                <a:gd name="connsiteY2206" fmla="*/ 88878 h 727029"/>
                <a:gd name="connsiteX2207" fmla="*/ 265726 w 1070849"/>
                <a:gd name="connsiteY2207" fmla="*/ 88651 h 727029"/>
                <a:gd name="connsiteX2208" fmla="*/ 271856 w 1070849"/>
                <a:gd name="connsiteY2208" fmla="*/ 91943 h 727029"/>
                <a:gd name="connsiteX2209" fmla="*/ 271515 w 1070849"/>
                <a:gd name="connsiteY2209" fmla="*/ 92851 h 727029"/>
                <a:gd name="connsiteX2210" fmla="*/ 271061 w 1070849"/>
                <a:gd name="connsiteY2210" fmla="*/ 95121 h 727029"/>
                <a:gd name="connsiteX2211" fmla="*/ 272764 w 1070849"/>
                <a:gd name="connsiteY2211" fmla="*/ 96256 h 727029"/>
                <a:gd name="connsiteX2212" fmla="*/ 273785 w 1070849"/>
                <a:gd name="connsiteY2212" fmla="*/ 99094 h 727029"/>
                <a:gd name="connsiteX2213" fmla="*/ 273785 w 1070849"/>
                <a:gd name="connsiteY2213" fmla="*/ 102045 h 727029"/>
                <a:gd name="connsiteX2214" fmla="*/ 272537 w 1070849"/>
                <a:gd name="connsiteY2214" fmla="*/ 103407 h 727029"/>
                <a:gd name="connsiteX2215" fmla="*/ 272877 w 1070849"/>
                <a:gd name="connsiteY2215" fmla="*/ 104883 h 727029"/>
                <a:gd name="connsiteX2216" fmla="*/ 273672 w 1070849"/>
                <a:gd name="connsiteY2216" fmla="*/ 107267 h 727029"/>
                <a:gd name="connsiteX2217" fmla="*/ 273899 w 1070849"/>
                <a:gd name="connsiteY2217" fmla="*/ 108515 h 727029"/>
                <a:gd name="connsiteX2218" fmla="*/ 273899 w 1070849"/>
                <a:gd name="connsiteY2218" fmla="*/ 108402 h 727029"/>
                <a:gd name="connsiteX2219" fmla="*/ 274012 w 1070849"/>
                <a:gd name="connsiteY2219" fmla="*/ 112374 h 727029"/>
                <a:gd name="connsiteX2220" fmla="*/ 274466 w 1070849"/>
                <a:gd name="connsiteY2220" fmla="*/ 117028 h 727029"/>
                <a:gd name="connsiteX2221" fmla="*/ 275147 w 1070849"/>
                <a:gd name="connsiteY2221" fmla="*/ 118618 h 727029"/>
                <a:gd name="connsiteX2222" fmla="*/ 276509 w 1070849"/>
                <a:gd name="connsiteY2222" fmla="*/ 119866 h 727029"/>
                <a:gd name="connsiteX2223" fmla="*/ 277872 w 1070849"/>
                <a:gd name="connsiteY2223" fmla="*/ 119639 h 727029"/>
                <a:gd name="connsiteX2224" fmla="*/ 279574 w 1070849"/>
                <a:gd name="connsiteY2224" fmla="*/ 118618 h 727029"/>
                <a:gd name="connsiteX2225" fmla="*/ 281277 w 1070849"/>
                <a:gd name="connsiteY2225" fmla="*/ 118164 h 727029"/>
                <a:gd name="connsiteX2226" fmla="*/ 282526 w 1070849"/>
                <a:gd name="connsiteY2226" fmla="*/ 119866 h 727029"/>
                <a:gd name="connsiteX2227" fmla="*/ 282753 w 1070849"/>
                <a:gd name="connsiteY2227" fmla="*/ 123158 h 727029"/>
                <a:gd name="connsiteX2228" fmla="*/ 281844 w 1070849"/>
                <a:gd name="connsiteY2228" fmla="*/ 126109 h 727029"/>
                <a:gd name="connsiteX2229" fmla="*/ 280709 w 1070849"/>
                <a:gd name="connsiteY2229" fmla="*/ 128833 h 727029"/>
                <a:gd name="connsiteX2230" fmla="*/ 279915 w 1070849"/>
                <a:gd name="connsiteY2230" fmla="*/ 131331 h 727029"/>
                <a:gd name="connsiteX2231" fmla="*/ 281163 w 1070849"/>
                <a:gd name="connsiteY2231" fmla="*/ 130990 h 727029"/>
                <a:gd name="connsiteX2232" fmla="*/ 282753 w 1070849"/>
                <a:gd name="connsiteY2232" fmla="*/ 129855 h 727029"/>
                <a:gd name="connsiteX2233" fmla="*/ 284001 w 1070849"/>
                <a:gd name="connsiteY2233" fmla="*/ 128493 h 727029"/>
                <a:gd name="connsiteX2234" fmla="*/ 284569 w 1070849"/>
                <a:gd name="connsiteY2234" fmla="*/ 127244 h 727029"/>
                <a:gd name="connsiteX2235" fmla="*/ 284569 w 1070849"/>
                <a:gd name="connsiteY2235" fmla="*/ 123271 h 727029"/>
                <a:gd name="connsiteX2236" fmla="*/ 284455 w 1070849"/>
                <a:gd name="connsiteY2236" fmla="*/ 121455 h 727029"/>
                <a:gd name="connsiteX2237" fmla="*/ 282412 w 1070849"/>
                <a:gd name="connsiteY2237" fmla="*/ 116688 h 727029"/>
                <a:gd name="connsiteX2238" fmla="*/ 283661 w 1070849"/>
                <a:gd name="connsiteY2238" fmla="*/ 115326 h 727029"/>
                <a:gd name="connsiteX2239" fmla="*/ 287066 w 1070849"/>
                <a:gd name="connsiteY2239" fmla="*/ 113510 h 727029"/>
                <a:gd name="connsiteX2240" fmla="*/ 291379 w 1070849"/>
                <a:gd name="connsiteY2240" fmla="*/ 113169 h 727029"/>
                <a:gd name="connsiteX2241" fmla="*/ 292060 w 1070849"/>
                <a:gd name="connsiteY2241" fmla="*/ 113964 h 727029"/>
                <a:gd name="connsiteX2242" fmla="*/ 292628 w 1070849"/>
                <a:gd name="connsiteY2242" fmla="*/ 115780 h 727029"/>
                <a:gd name="connsiteX2243" fmla="*/ 293082 w 1070849"/>
                <a:gd name="connsiteY2243" fmla="*/ 117596 h 727029"/>
                <a:gd name="connsiteX2244" fmla="*/ 293422 w 1070849"/>
                <a:gd name="connsiteY2244" fmla="*/ 118390 h 727029"/>
                <a:gd name="connsiteX2245" fmla="*/ 295239 w 1070849"/>
                <a:gd name="connsiteY2245" fmla="*/ 119299 h 727029"/>
                <a:gd name="connsiteX2246" fmla="*/ 294104 w 1070849"/>
                <a:gd name="connsiteY2246" fmla="*/ 121115 h 727029"/>
                <a:gd name="connsiteX2247" fmla="*/ 292060 w 1070849"/>
                <a:gd name="connsiteY2247" fmla="*/ 122817 h 727029"/>
                <a:gd name="connsiteX2248" fmla="*/ 291152 w 1070849"/>
                <a:gd name="connsiteY2248" fmla="*/ 123158 h 727029"/>
                <a:gd name="connsiteX2249" fmla="*/ 290471 w 1070849"/>
                <a:gd name="connsiteY2249" fmla="*/ 125428 h 727029"/>
                <a:gd name="connsiteX2250" fmla="*/ 290925 w 1070849"/>
                <a:gd name="connsiteY2250" fmla="*/ 127131 h 727029"/>
                <a:gd name="connsiteX2251" fmla="*/ 292741 w 1070849"/>
                <a:gd name="connsiteY2251" fmla="*/ 130309 h 727029"/>
                <a:gd name="connsiteX2252" fmla="*/ 295239 w 1070849"/>
                <a:gd name="connsiteY2252" fmla="*/ 132352 h 727029"/>
                <a:gd name="connsiteX2253" fmla="*/ 305795 w 1070849"/>
                <a:gd name="connsiteY2253" fmla="*/ 129401 h 727029"/>
                <a:gd name="connsiteX2254" fmla="*/ 308633 w 1070849"/>
                <a:gd name="connsiteY2254" fmla="*/ 130196 h 727029"/>
                <a:gd name="connsiteX2255" fmla="*/ 310903 w 1070849"/>
                <a:gd name="connsiteY2255" fmla="*/ 131558 h 727029"/>
                <a:gd name="connsiteX2256" fmla="*/ 312606 w 1070849"/>
                <a:gd name="connsiteY2256" fmla="*/ 134395 h 727029"/>
                <a:gd name="connsiteX2257" fmla="*/ 313741 w 1070849"/>
                <a:gd name="connsiteY2257" fmla="*/ 139503 h 727029"/>
                <a:gd name="connsiteX2258" fmla="*/ 300119 w 1070849"/>
                <a:gd name="connsiteY2258" fmla="*/ 140752 h 727029"/>
                <a:gd name="connsiteX2259" fmla="*/ 297509 w 1070849"/>
                <a:gd name="connsiteY2259" fmla="*/ 142909 h 727029"/>
                <a:gd name="connsiteX2260" fmla="*/ 287293 w 1070849"/>
                <a:gd name="connsiteY2260" fmla="*/ 145973 h 727029"/>
                <a:gd name="connsiteX2261" fmla="*/ 285817 w 1070849"/>
                <a:gd name="connsiteY2261" fmla="*/ 145973 h 727029"/>
                <a:gd name="connsiteX2262" fmla="*/ 287633 w 1070849"/>
                <a:gd name="connsiteY2262" fmla="*/ 149379 h 727029"/>
                <a:gd name="connsiteX2263" fmla="*/ 290358 w 1070849"/>
                <a:gd name="connsiteY2263" fmla="*/ 149038 h 727029"/>
                <a:gd name="connsiteX2264" fmla="*/ 295806 w 1070849"/>
                <a:gd name="connsiteY2264" fmla="*/ 146087 h 727029"/>
                <a:gd name="connsiteX2265" fmla="*/ 304887 w 1070849"/>
                <a:gd name="connsiteY2265" fmla="*/ 144384 h 727029"/>
                <a:gd name="connsiteX2266" fmla="*/ 307725 w 1070849"/>
                <a:gd name="connsiteY2266" fmla="*/ 146087 h 727029"/>
                <a:gd name="connsiteX2267" fmla="*/ 306590 w 1070849"/>
                <a:gd name="connsiteY2267" fmla="*/ 148130 h 727029"/>
                <a:gd name="connsiteX2268" fmla="*/ 302390 w 1070849"/>
                <a:gd name="connsiteY2268" fmla="*/ 151195 h 727029"/>
                <a:gd name="connsiteX2269" fmla="*/ 302390 w 1070849"/>
                <a:gd name="connsiteY2269" fmla="*/ 152784 h 727029"/>
                <a:gd name="connsiteX2270" fmla="*/ 312833 w 1070849"/>
                <a:gd name="connsiteY2270" fmla="*/ 149719 h 727029"/>
                <a:gd name="connsiteX2271" fmla="*/ 315443 w 1070849"/>
                <a:gd name="connsiteY2271" fmla="*/ 151876 h 727029"/>
                <a:gd name="connsiteX2272" fmla="*/ 316805 w 1070849"/>
                <a:gd name="connsiteY2272" fmla="*/ 156643 h 727029"/>
                <a:gd name="connsiteX2273" fmla="*/ 317146 w 1070849"/>
                <a:gd name="connsiteY2273" fmla="*/ 160730 h 727029"/>
                <a:gd name="connsiteX2274" fmla="*/ 316011 w 1070849"/>
                <a:gd name="connsiteY2274" fmla="*/ 163794 h 727029"/>
                <a:gd name="connsiteX2275" fmla="*/ 313060 w 1070849"/>
                <a:gd name="connsiteY2275" fmla="*/ 165611 h 727029"/>
                <a:gd name="connsiteX2276" fmla="*/ 317714 w 1070849"/>
                <a:gd name="connsiteY2276" fmla="*/ 168789 h 727029"/>
                <a:gd name="connsiteX2277" fmla="*/ 317714 w 1070849"/>
                <a:gd name="connsiteY2277" fmla="*/ 170605 h 727029"/>
                <a:gd name="connsiteX2278" fmla="*/ 312946 w 1070849"/>
                <a:gd name="connsiteY2278" fmla="*/ 181956 h 727029"/>
                <a:gd name="connsiteX2279" fmla="*/ 311243 w 1070849"/>
                <a:gd name="connsiteY2279" fmla="*/ 185021 h 727029"/>
                <a:gd name="connsiteX2280" fmla="*/ 308406 w 1070849"/>
                <a:gd name="connsiteY2280" fmla="*/ 187631 h 727029"/>
                <a:gd name="connsiteX2281" fmla="*/ 298530 w 1070849"/>
                <a:gd name="connsiteY2281" fmla="*/ 191491 h 727029"/>
                <a:gd name="connsiteX2282" fmla="*/ 298530 w 1070849"/>
                <a:gd name="connsiteY2282" fmla="*/ 193307 h 727029"/>
                <a:gd name="connsiteX2283" fmla="*/ 300687 w 1070849"/>
                <a:gd name="connsiteY2283" fmla="*/ 193420 h 727029"/>
                <a:gd name="connsiteX2284" fmla="*/ 304319 w 1070849"/>
                <a:gd name="connsiteY2284" fmla="*/ 192739 h 727029"/>
                <a:gd name="connsiteX2285" fmla="*/ 305909 w 1070849"/>
                <a:gd name="connsiteY2285" fmla="*/ 193307 h 727029"/>
                <a:gd name="connsiteX2286" fmla="*/ 311016 w 1070849"/>
                <a:gd name="connsiteY2286" fmla="*/ 196599 h 727029"/>
                <a:gd name="connsiteX2287" fmla="*/ 312492 w 1070849"/>
                <a:gd name="connsiteY2287" fmla="*/ 198074 h 727029"/>
                <a:gd name="connsiteX2288" fmla="*/ 304546 w 1070849"/>
                <a:gd name="connsiteY2288" fmla="*/ 207723 h 727029"/>
                <a:gd name="connsiteX2289" fmla="*/ 301709 w 1070849"/>
                <a:gd name="connsiteY2289" fmla="*/ 209879 h 727029"/>
                <a:gd name="connsiteX2290" fmla="*/ 288542 w 1070849"/>
                <a:gd name="connsiteY2290" fmla="*/ 209312 h 727029"/>
                <a:gd name="connsiteX2291" fmla="*/ 287633 w 1070849"/>
                <a:gd name="connsiteY2291" fmla="*/ 208177 h 727029"/>
                <a:gd name="connsiteX2292" fmla="*/ 286044 w 1070849"/>
                <a:gd name="connsiteY2292" fmla="*/ 205112 h 727029"/>
                <a:gd name="connsiteX2293" fmla="*/ 285590 w 1070849"/>
                <a:gd name="connsiteY2293" fmla="*/ 204431 h 727029"/>
                <a:gd name="connsiteX2294" fmla="*/ 283774 w 1070849"/>
                <a:gd name="connsiteY2294" fmla="*/ 203069 h 727029"/>
                <a:gd name="connsiteX2295" fmla="*/ 282072 w 1070849"/>
                <a:gd name="connsiteY2295" fmla="*/ 200004 h 727029"/>
                <a:gd name="connsiteX2296" fmla="*/ 280936 w 1070849"/>
                <a:gd name="connsiteY2296" fmla="*/ 196712 h 727029"/>
                <a:gd name="connsiteX2297" fmla="*/ 280709 w 1070849"/>
                <a:gd name="connsiteY2297" fmla="*/ 194669 h 727029"/>
                <a:gd name="connsiteX2298" fmla="*/ 278326 w 1070849"/>
                <a:gd name="connsiteY2298" fmla="*/ 191264 h 727029"/>
                <a:gd name="connsiteX2299" fmla="*/ 275374 w 1070849"/>
                <a:gd name="connsiteY2299" fmla="*/ 189561 h 727029"/>
                <a:gd name="connsiteX2300" fmla="*/ 272196 w 1070849"/>
                <a:gd name="connsiteY2300" fmla="*/ 189675 h 727029"/>
                <a:gd name="connsiteX2301" fmla="*/ 269358 w 1070849"/>
                <a:gd name="connsiteY2301" fmla="*/ 191377 h 727029"/>
                <a:gd name="connsiteX2302" fmla="*/ 271288 w 1070849"/>
                <a:gd name="connsiteY2302" fmla="*/ 191718 h 727029"/>
                <a:gd name="connsiteX2303" fmla="*/ 275828 w 1070849"/>
                <a:gd name="connsiteY2303" fmla="*/ 194783 h 727029"/>
                <a:gd name="connsiteX2304" fmla="*/ 277418 w 1070849"/>
                <a:gd name="connsiteY2304" fmla="*/ 196258 h 727029"/>
                <a:gd name="connsiteX2305" fmla="*/ 277645 w 1070849"/>
                <a:gd name="connsiteY2305" fmla="*/ 196939 h 727029"/>
                <a:gd name="connsiteX2306" fmla="*/ 279688 w 1070849"/>
                <a:gd name="connsiteY2306" fmla="*/ 200799 h 727029"/>
                <a:gd name="connsiteX2307" fmla="*/ 280142 w 1070849"/>
                <a:gd name="connsiteY2307" fmla="*/ 201139 h 727029"/>
                <a:gd name="connsiteX2308" fmla="*/ 280369 w 1070849"/>
                <a:gd name="connsiteY2308" fmla="*/ 203977 h 727029"/>
                <a:gd name="connsiteX2309" fmla="*/ 280028 w 1070849"/>
                <a:gd name="connsiteY2309" fmla="*/ 205906 h 727029"/>
                <a:gd name="connsiteX2310" fmla="*/ 279234 w 1070849"/>
                <a:gd name="connsiteY2310" fmla="*/ 207496 h 727029"/>
                <a:gd name="connsiteX2311" fmla="*/ 277985 w 1070849"/>
                <a:gd name="connsiteY2311" fmla="*/ 209425 h 727029"/>
                <a:gd name="connsiteX2312" fmla="*/ 279574 w 1070849"/>
                <a:gd name="connsiteY2312" fmla="*/ 211014 h 727029"/>
                <a:gd name="connsiteX2313" fmla="*/ 280369 w 1070849"/>
                <a:gd name="connsiteY2313" fmla="*/ 212150 h 727029"/>
                <a:gd name="connsiteX2314" fmla="*/ 280709 w 1070849"/>
                <a:gd name="connsiteY2314" fmla="*/ 213398 h 727029"/>
                <a:gd name="connsiteX2315" fmla="*/ 281163 w 1070849"/>
                <a:gd name="connsiteY2315" fmla="*/ 216576 h 727029"/>
                <a:gd name="connsiteX2316" fmla="*/ 282298 w 1070849"/>
                <a:gd name="connsiteY2316" fmla="*/ 218392 h 727029"/>
                <a:gd name="connsiteX2317" fmla="*/ 283434 w 1070849"/>
                <a:gd name="connsiteY2317" fmla="*/ 219301 h 727029"/>
                <a:gd name="connsiteX2318" fmla="*/ 283888 w 1070849"/>
                <a:gd name="connsiteY2318" fmla="*/ 219982 h 727029"/>
                <a:gd name="connsiteX2319" fmla="*/ 285590 w 1070849"/>
                <a:gd name="connsiteY2319" fmla="*/ 221571 h 727029"/>
                <a:gd name="connsiteX2320" fmla="*/ 301822 w 1070849"/>
                <a:gd name="connsiteY2320" fmla="*/ 221117 h 727029"/>
                <a:gd name="connsiteX2321" fmla="*/ 304660 w 1070849"/>
                <a:gd name="connsiteY2321" fmla="*/ 222592 h 727029"/>
                <a:gd name="connsiteX2322" fmla="*/ 305909 w 1070849"/>
                <a:gd name="connsiteY2322" fmla="*/ 225657 h 727029"/>
                <a:gd name="connsiteX2323" fmla="*/ 304887 w 1070849"/>
                <a:gd name="connsiteY2323" fmla="*/ 228381 h 727029"/>
                <a:gd name="connsiteX2324" fmla="*/ 299893 w 1070849"/>
                <a:gd name="connsiteY2324" fmla="*/ 236441 h 727029"/>
                <a:gd name="connsiteX2325" fmla="*/ 297963 w 1070849"/>
                <a:gd name="connsiteY2325" fmla="*/ 238597 h 727029"/>
                <a:gd name="connsiteX2326" fmla="*/ 297963 w 1070849"/>
                <a:gd name="connsiteY2326" fmla="*/ 240186 h 727029"/>
                <a:gd name="connsiteX2327" fmla="*/ 302617 w 1070849"/>
                <a:gd name="connsiteY2327" fmla="*/ 237576 h 727029"/>
                <a:gd name="connsiteX2328" fmla="*/ 308519 w 1070849"/>
                <a:gd name="connsiteY2328" fmla="*/ 232127 h 727029"/>
                <a:gd name="connsiteX2329" fmla="*/ 313627 w 1070849"/>
                <a:gd name="connsiteY2329" fmla="*/ 230992 h 727029"/>
                <a:gd name="connsiteX2330" fmla="*/ 315784 w 1070849"/>
                <a:gd name="connsiteY2330" fmla="*/ 241094 h 727029"/>
                <a:gd name="connsiteX2331" fmla="*/ 313741 w 1070849"/>
                <a:gd name="connsiteY2331" fmla="*/ 249608 h 727029"/>
                <a:gd name="connsiteX2332" fmla="*/ 308860 w 1070849"/>
                <a:gd name="connsiteY2332" fmla="*/ 257894 h 727029"/>
                <a:gd name="connsiteX2333" fmla="*/ 303184 w 1070849"/>
                <a:gd name="connsiteY2333" fmla="*/ 263910 h 727029"/>
                <a:gd name="connsiteX2334" fmla="*/ 298530 w 1070849"/>
                <a:gd name="connsiteY2334" fmla="*/ 265840 h 727029"/>
                <a:gd name="connsiteX2335" fmla="*/ 298530 w 1070849"/>
                <a:gd name="connsiteY2335" fmla="*/ 267429 h 727029"/>
                <a:gd name="connsiteX2336" fmla="*/ 308292 w 1070849"/>
                <a:gd name="connsiteY2336" fmla="*/ 263569 h 727029"/>
                <a:gd name="connsiteX2337" fmla="*/ 312038 w 1070849"/>
                <a:gd name="connsiteY2337" fmla="*/ 260164 h 727029"/>
                <a:gd name="connsiteX2338" fmla="*/ 314195 w 1070849"/>
                <a:gd name="connsiteY2338" fmla="*/ 259369 h 727029"/>
                <a:gd name="connsiteX2339" fmla="*/ 316351 w 1070849"/>
                <a:gd name="connsiteY2339" fmla="*/ 259824 h 727029"/>
                <a:gd name="connsiteX2340" fmla="*/ 317714 w 1070849"/>
                <a:gd name="connsiteY2340" fmla="*/ 261072 h 727029"/>
                <a:gd name="connsiteX2341" fmla="*/ 320438 w 1070849"/>
                <a:gd name="connsiteY2341" fmla="*/ 265726 h 727029"/>
                <a:gd name="connsiteX2342" fmla="*/ 324184 w 1070849"/>
                <a:gd name="connsiteY2342" fmla="*/ 269245 h 727029"/>
                <a:gd name="connsiteX2343" fmla="*/ 325205 w 1070849"/>
                <a:gd name="connsiteY2343" fmla="*/ 271515 h 727029"/>
                <a:gd name="connsiteX2344" fmla="*/ 324524 w 1070849"/>
                <a:gd name="connsiteY2344" fmla="*/ 275374 h 727029"/>
                <a:gd name="connsiteX2345" fmla="*/ 325886 w 1070849"/>
                <a:gd name="connsiteY2345" fmla="*/ 276282 h 727029"/>
                <a:gd name="connsiteX2346" fmla="*/ 326113 w 1070849"/>
                <a:gd name="connsiteY2346" fmla="*/ 277985 h 727029"/>
                <a:gd name="connsiteX2347" fmla="*/ 325886 w 1070849"/>
                <a:gd name="connsiteY2347" fmla="*/ 280369 h 727029"/>
                <a:gd name="connsiteX2348" fmla="*/ 325886 w 1070849"/>
                <a:gd name="connsiteY2348" fmla="*/ 283320 h 727029"/>
                <a:gd name="connsiteX2349" fmla="*/ 326454 w 1070849"/>
                <a:gd name="connsiteY2349" fmla="*/ 288428 h 727029"/>
                <a:gd name="connsiteX2350" fmla="*/ 326454 w 1070849"/>
                <a:gd name="connsiteY2350" fmla="*/ 292060 h 727029"/>
                <a:gd name="connsiteX2351" fmla="*/ 326000 w 1070849"/>
                <a:gd name="connsiteY2351" fmla="*/ 296714 h 727029"/>
                <a:gd name="connsiteX2352" fmla="*/ 326000 w 1070849"/>
                <a:gd name="connsiteY2352" fmla="*/ 298984 h 727029"/>
                <a:gd name="connsiteX2353" fmla="*/ 329746 w 1070849"/>
                <a:gd name="connsiteY2353" fmla="*/ 311130 h 727029"/>
                <a:gd name="connsiteX2354" fmla="*/ 331108 w 1070849"/>
                <a:gd name="connsiteY2354" fmla="*/ 313514 h 727029"/>
                <a:gd name="connsiteX2355" fmla="*/ 330767 w 1070849"/>
                <a:gd name="connsiteY2355" fmla="*/ 313968 h 727029"/>
                <a:gd name="connsiteX2356" fmla="*/ 330654 w 1070849"/>
                <a:gd name="connsiteY2356" fmla="*/ 314081 h 727029"/>
                <a:gd name="connsiteX2357" fmla="*/ 330654 w 1070849"/>
                <a:gd name="connsiteY2357" fmla="*/ 314308 h 727029"/>
                <a:gd name="connsiteX2358" fmla="*/ 330427 w 1070849"/>
                <a:gd name="connsiteY2358" fmla="*/ 314989 h 727029"/>
                <a:gd name="connsiteX2359" fmla="*/ 332356 w 1070849"/>
                <a:gd name="connsiteY2359" fmla="*/ 317032 h 727029"/>
                <a:gd name="connsiteX2360" fmla="*/ 334286 w 1070849"/>
                <a:gd name="connsiteY2360" fmla="*/ 320892 h 727029"/>
                <a:gd name="connsiteX2361" fmla="*/ 335307 w 1070849"/>
                <a:gd name="connsiteY2361" fmla="*/ 325432 h 727029"/>
                <a:gd name="connsiteX2362" fmla="*/ 334399 w 1070849"/>
                <a:gd name="connsiteY2362" fmla="*/ 329518 h 727029"/>
                <a:gd name="connsiteX2363" fmla="*/ 334399 w 1070849"/>
                <a:gd name="connsiteY2363" fmla="*/ 330994 h 727029"/>
                <a:gd name="connsiteX2364" fmla="*/ 335989 w 1070849"/>
                <a:gd name="connsiteY2364" fmla="*/ 332356 h 727029"/>
                <a:gd name="connsiteX2365" fmla="*/ 336556 w 1070849"/>
                <a:gd name="connsiteY2365" fmla="*/ 331789 h 727029"/>
                <a:gd name="connsiteX2366" fmla="*/ 337578 w 1070849"/>
                <a:gd name="connsiteY2366" fmla="*/ 330994 h 727029"/>
                <a:gd name="connsiteX2367" fmla="*/ 338372 w 1070849"/>
                <a:gd name="connsiteY2367" fmla="*/ 327816 h 727029"/>
                <a:gd name="connsiteX2368" fmla="*/ 337010 w 1070849"/>
                <a:gd name="connsiteY2368" fmla="*/ 322140 h 727029"/>
                <a:gd name="connsiteX2369" fmla="*/ 336783 w 1070849"/>
                <a:gd name="connsiteY2369" fmla="*/ 318395 h 727029"/>
                <a:gd name="connsiteX2370" fmla="*/ 336556 w 1070849"/>
                <a:gd name="connsiteY2370" fmla="*/ 316692 h 727029"/>
                <a:gd name="connsiteX2371" fmla="*/ 335648 w 1070849"/>
                <a:gd name="connsiteY2371" fmla="*/ 314308 h 727029"/>
                <a:gd name="connsiteX2372" fmla="*/ 333945 w 1070849"/>
                <a:gd name="connsiteY2372" fmla="*/ 310789 h 727029"/>
                <a:gd name="connsiteX2373" fmla="*/ 333151 w 1070849"/>
                <a:gd name="connsiteY2373" fmla="*/ 308746 h 727029"/>
                <a:gd name="connsiteX2374" fmla="*/ 334626 w 1070849"/>
                <a:gd name="connsiteY2374" fmla="*/ 306136 h 727029"/>
                <a:gd name="connsiteX2375" fmla="*/ 335194 w 1070849"/>
                <a:gd name="connsiteY2375" fmla="*/ 305454 h 727029"/>
                <a:gd name="connsiteX2376" fmla="*/ 334853 w 1070849"/>
                <a:gd name="connsiteY2376" fmla="*/ 303411 h 727029"/>
                <a:gd name="connsiteX2377" fmla="*/ 335535 w 1070849"/>
                <a:gd name="connsiteY2377" fmla="*/ 301936 h 727029"/>
                <a:gd name="connsiteX2378" fmla="*/ 336556 w 1070849"/>
                <a:gd name="connsiteY2378" fmla="*/ 300687 h 727029"/>
                <a:gd name="connsiteX2379" fmla="*/ 337237 w 1070849"/>
                <a:gd name="connsiteY2379" fmla="*/ 299211 h 727029"/>
                <a:gd name="connsiteX2380" fmla="*/ 337805 w 1070849"/>
                <a:gd name="connsiteY2380" fmla="*/ 295693 h 727029"/>
                <a:gd name="connsiteX2381" fmla="*/ 337805 w 1070849"/>
                <a:gd name="connsiteY2381" fmla="*/ 292514 h 727029"/>
                <a:gd name="connsiteX2382" fmla="*/ 335762 w 1070849"/>
                <a:gd name="connsiteY2382" fmla="*/ 274920 h 727029"/>
                <a:gd name="connsiteX2383" fmla="*/ 335421 w 1070849"/>
                <a:gd name="connsiteY2383" fmla="*/ 267542 h 727029"/>
                <a:gd name="connsiteX2384" fmla="*/ 336670 w 1070849"/>
                <a:gd name="connsiteY2384" fmla="*/ 264250 h 727029"/>
                <a:gd name="connsiteX2385" fmla="*/ 339621 w 1070849"/>
                <a:gd name="connsiteY2385" fmla="*/ 265953 h 727029"/>
                <a:gd name="connsiteX2386" fmla="*/ 341664 w 1070849"/>
                <a:gd name="connsiteY2386" fmla="*/ 270153 h 727029"/>
                <a:gd name="connsiteX2387" fmla="*/ 344615 w 1070849"/>
                <a:gd name="connsiteY2387" fmla="*/ 280028 h 727029"/>
                <a:gd name="connsiteX2388" fmla="*/ 347453 w 1070849"/>
                <a:gd name="connsiteY2388" fmla="*/ 285704 h 727029"/>
                <a:gd name="connsiteX2389" fmla="*/ 347907 w 1070849"/>
                <a:gd name="connsiteY2389" fmla="*/ 287293 h 727029"/>
                <a:gd name="connsiteX2390" fmla="*/ 348588 w 1070849"/>
                <a:gd name="connsiteY2390" fmla="*/ 288995 h 727029"/>
                <a:gd name="connsiteX2391" fmla="*/ 351880 w 1070849"/>
                <a:gd name="connsiteY2391" fmla="*/ 290131 h 727029"/>
                <a:gd name="connsiteX2392" fmla="*/ 353242 w 1070849"/>
                <a:gd name="connsiteY2392" fmla="*/ 291379 h 727029"/>
                <a:gd name="connsiteX2393" fmla="*/ 353923 w 1070849"/>
                <a:gd name="connsiteY2393" fmla="*/ 289676 h 727029"/>
                <a:gd name="connsiteX2394" fmla="*/ 351426 w 1070849"/>
                <a:gd name="connsiteY2394" fmla="*/ 284342 h 727029"/>
                <a:gd name="connsiteX2395" fmla="*/ 349156 w 1070849"/>
                <a:gd name="connsiteY2395" fmla="*/ 277191 h 727029"/>
                <a:gd name="connsiteX2396" fmla="*/ 347453 w 1070849"/>
                <a:gd name="connsiteY2396" fmla="*/ 269585 h 727029"/>
                <a:gd name="connsiteX2397" fmla="*/ 346658 w 1070849"/>
                <a:gd name="connsiteY2397" fmla="*/ 262661 h 727029"/>
                <a:gd name="connsiteX2398" fmla="*/ 346318 w 1070849"/>
                <a:gd name="connsiteY2398" fmla="*/ 257213 h 727029"/>
                <a:gd name="connsiteX2399" fmla="*/ 346318 w 1070849"/>
                <a:gd name="connsiteY2399" fmla="*/ 253467 h 727029"/>
                <a:gd name="connsiteX2400" fmla="*/ 346658 w 1070849"/>
                <a:gd name="connsiteY2400" fmla="*/ 249948 h 727029"/>
                <a:gd name="connsiteX2401" fmla="*/ 347112 w 1070849"/>
                <a:gd name="connsiteY2401" fmla="*/ 248700 h 727029"/>
                <a:gd name="connsiteX2402" fmla="*/ 348248 w 1070849"/>
                <a:gd name="connsiteY2402" fmla="*/ 246429 h 727029"/>
                <a:gd name="connsiteX2403" fmla="*/ 348702 w 1070849"/>
                <a:gd name="connsiteY2403" fmla="*/ 245294 h 727029"/>
                <a:gd name="connsiteX2404" fmla="*/ 349723 w 1070849"/>
                <a:gd name="connsiteY2404" fmla="*/ 238484 h 727029"/>
                <a:gd name="connsiteX2405" fmla="*/ 350064 w 1070849"/>
                <a:gd name="connsiteY2405" fmla="*/ 237008 h 727029"/>
                <a:gd name="connsiteX2406" fmla="*/ 353015 w 1070849"/>
                <a:gd name="connsiteY2406" fmla="*/ 231219 h 727029"/>
                <a:gd name="connsiteX2407" fmla="*/ 363912 w 1070849"/>
                <a:gd name="connsiteY2407" fmla="*/ 222479 h 727029"/>
                <a:gd name="connsiteX2408" fmla="*/ 369928 w 1070849"/>
                <a:gd name="connsiteY2408" fmla="*/ 214420 h 727029"/>
                <a:gd name="connsiteX2409" fmla="*/ 371744 w 1070849"/>
                <a:gd name="connsiteY2409" fmla="*/ 213398 h 727029"/>
                <a:gd name="connsiteX2410" fmla="*/ 373560 w 1070849"/>
                <a:gd name="connsiteY2410" fmla="*/ 212831 h 727029"/>
                <a:gd name="connsiteX2411" fmla="*/ 374922 w 1070849"/>
                <a:gd name="connsiteY2411" fmla="*/ 211809 h 727029"/>
                <a:gd name="connsiteX2412" fmla="*/ 375263 w 1070849"/>
                <a:gd name="connsiteY2412" fmla="*/ 209539 h 727029"/>
                <a:gd name="connsiteX2413" fmla="*/ 376512 w 1070849"/>
                <a:gd name="connsiteY2413" fmla="*/ 209312 h 727029"/>
                <a:gd name="connsiteX2414" fmla="*/ 377420 w 1070849"/>
                <a:gd name="connsiteY2414" fmla="*/ 209993 h 727029"/>
                <a:gd name="connsiteX2415" fmla="*/ 379236 w 1070849"/>
                <a:gd name="connsiteY2415" fmla="*/ 212717 h 727029"/>
                <a:gd name="connsiteX2416" fmla="*/ 379690 w 1070849"/>
                <a:gd name="connsiteY2416" fmla="*/ 212831 h 727029"/>
                <a:gd name="connsiteX2417" fmla="*/ 380938 w 1070849"/>
                <a:gd name="connsiteY2417" fmla="*/ 212490 h 727029"/>
                <a:gd name="connsiteX2418" fmla="*/ 381279 w 1070849"/>
                <a:gd name="connsiteY2418" fmla="*/ 212717 h 727029"/>
                <a:gd name="connsiteX2419" fmla="*/ 381619 w 1070849"/>
                <a:gd name="connsiteY2419" fmla="*/ 214760 h 727029"/>
                <a:gd name="connsiteX2420" fmla="*/ 381279 w 1070849"/>
                <a:gd name="connsiteY2420" fmla="*/ 215441 h 727029"/>
                <a:gd name="connsiteX2421" fmla="*/ 380825 w 1070849"/>
                <a:gd name="connsiteY2421" fmla="*/ 215555 h 727029"/>
                <a:gd name="connsiteX2422" fmla="*/ 380598 w 1070849"/>
                <a:gd name="connsiteY2422" fmla="*/ 216122 h 727029"/>
                <a:gd name="connsiteX2423" fmla="*/ 379917 w 1070849"/>
                <a:gd name="connsiteY2423" fmla="*/ 225544 h 727029"/>
                <a:gd name="connsiteX2424" fmla="*/ 379803 w 1070849"/>
                <a:gd name="connsiteY2424" fmla="*/ 230311 h 727029"/>
                <a:gd name="connsiteX2425" fmla="*/ 380598 w 1070849"/>
                <a:gd name="connsiteY2425" fmla="*/ 233830 h 727029"/>
                <a:gd name="connsiteX2426" fmla="*/ 379463 w 1070849"/>
                <a:gd name="connsiteY2426" fmla="*/ 237803 h 727029"/>
                <a:gd name="connsiteX2427" fmla="*/ 379349 w 1070849"/>
                <a:gd name="connsiteY2427" fmla="*/ 241889 h 727029"/>
                <a:gd name="connsiteX2428" fmla="*/ 380371 w 1070849"/>
                <a:gd name="connsiteY2428" fmla="*/ 244386 h 727029"/>
                <a:gd name="connsiteX2429" fmla="*/ 382528 w 1070849"/>
                <a:gd name="connsiteY2429" fmla="*/ 243478 h 727029"/>
                <a:gd name="connsiteX2430" fmla="*/ 381506 w 1070849"/>
                <a:gd name="connsiteY2430" fmla="*/ 239165 h 727029"/>
                <a:gd name="connsiteX2431" fmla="*/ 381733 w 1070849"/>
                <a:gd name="connsiteY2431" fmla="*/ 235419 h 727029"/>
                <a:gd name="connsiteX2432" fmla="*/ 382982 w 1070849"/>
                <a:gd name="connsiteY2432" fmla="*/ 233603 h 727029"/>
                <a:gd name="connsiteX2433" fmla="*/ 385252 w 1070849"/>
                <a:gd name="connsiteY2433" fmla="*/ 235419 h 727029"/>
                <a:gd name="connsiteX2434" fmla="*/ 386046 w 1070849"/>
                <a:gd name="connsiteY2434" fmla="*/ 236895 h 727029"/>
                <a:gd name="connsiteX2435" fmla="*/ 386160 w 1070849"/>
                <a:gd name="connsiteY2435" fmla="*/ 237803 h 727029"/>
                <a:gd name="connsiteX2436" fmla="*/ 386160 w 1070849"/>
                <a:gd name="connsiteY2436" fmla="*/ 239165 h 727029"/>
                <a:gd name="connsiteX2437" fmla="*/ 386500 w 1070849"/>
                <a:gd name="connsiteY2437" fmla="*/ 241889 h 727029"/>
                <a:gd name="connsiteX2438" fmla="*/ 386046 w 1070849"/>
                <a:gd name="connsiteY2438" fmla="*/ 243705 h 727029"/>
                <a:gd name="connsiteX2439" fmla="*/ 385819 w 1070849"/>
                <a:gd name="connsiteY2439" fmla="*/ 245294 h 727029"/>
                <a:gd name="connsiteX2440" fmla="*/ 385819 w 1070849"/>
                <a:gd name="connsiteY2440" fmla="*/ 246543 h 727029"/>
                <a:gd name="connsiteX2441" fmla="*/ 386160 w 1070849"/>
                <a:gd name="connsiteY2441" fmla="*/ 246429 h 727029"/>
                <a:gd name="connsiteX2442" fmla="*/ 387976 w 1070849"/>
                <a:gd name="connsiteY2442" fmla="*/ 247565 h 727029"/>
                <a:gd name="connsiteX2443" fmla="*/ 388544 w 1070849"/>
                <a:gd name="connsiteY2443" fmla="*/ 248132 h 727029"/>
                <a:gd name="connsiteX2444" fmla="*/ 389225 w 1070849"/>
                <a:gd name="connsiteY2444" fmla="*/ 250062 h 727029"/>
                <a:gd name="connsiteX2445" fmla="*/ 389565 w 1070849"/>
                <a:gd name="connsiteY2445" fmla="*/ 251651 h 727029"/>
                <a:gd name="connsiteX2446" fmla="*/ 390019 w 1070849"/>
                <a:gd name="connsiteY2446" fmla="*/ 253013 h 727029"/>
                <a:gd name="connsiteX2447" fmla="*/ 391041 w 1070849"/>
                <a:gd name="connsiteY2447" fmla="*/ 254489 h 727029"/>
                <a:gd name="connsiteX2448" fmla="*/ 392176 w 1070849"/>
                <a:gd name="connsiteY2448" fmla="*/ 255397 h 727029"/>
                <a:gd name="connsiteX2449" fmla="*/ 393311 w 1070849"/>
                <a:gd name="connsiteY2449" fmla="*/ 255964 h 727029"/>
                <a:gd name="connsiteX2450" fmla="*/ 394560 w 1070849"/>
                <a:gd name="connsiteY2450" fmla="*/ 256191 h 727029"/>
                <a:gd name="connsiteX2451" fmla="*/ 395808 w 1070849"/>
                <a:gd name="connsiteY2451" fmla="*/ 255964 h 727029"/>
                <a:gd name="connsiteX2452" fmla="*/ 396149 w 1070849"/>
                <a:gd name="connsiteY2452" fmla="*/ 255737 h 727029"/>
                <a:gd name="connsiteX2453" fmla="*/ 397965 w 1070849"/>
                <a:gd name="connsiteY2453" fmla="*/ 254489 h 727029"/>
                <a:gd name="connsiteX2454" fmla="*/ 398759 w 1070849"/>
                <a:gd name="connsiteY2454" fmla="*/ 251991 h 727029"/>
                <a:gd name="connsiteX2455" fmla="*/ 399213 w 1070849"/>
                <a:gd name="connsiteY2455" fmla="*/ 248359 h 727029"/>
                <a:gd name="connsiteX2456" fmla="*/ 400349 w 1070849"/>
                <a:gd name="connsiteY2456" fmla="*/ 243365 h 727029"/>
                <a:gd name="connsiteX2457" fmla="*/ 399213 w 1070849"/>
                <a:gd name="connsiteY2457" fmla="*/ 242343 h 727029"/>
                <a:gd name="connsiteX2458" fmla="*/ 397738 w 1070849"/>
                <a:gd name="connsiteY2458" fmla="*/ 239165 h 727029"/>
                <a:gd name="connsiteX2459" fmla="*/ 396603 w 1070849"/>
                <a:gd name="connsiteY2459" fmla="*/ 238484 h 727029"/>
                <a:gd name="connsiteX2460" fmla="*/ 393311 w 1070849"/>
                <a:gd name="connsiteY2460" fmla="*/ 238824 h 727029"/>
                <a:gd name="connsiteX2461" fmla="*/ 391722 w 1070849"/>
                <a:gd name="connsiteY2461" fmla="*/ 238370 h 727029"/>
                <a:gd name="connsiteX2462" fmla="*/ 390360 w 1070849"/>
                <a:gd name="connsiteY2462" fmla="*/ 236781 h 727029"/>
                <a:gd name="connsiteX2463" fmla="*/ 393538 w 1070849"/>
                <a:gd name="connsiteY2463" fmla="*/ 235533 h 727029"/>
                <a:gd name="connsiteX2464" fmla="*/ 396603 w 1070849"/>
                <a:gd name="connsiteY2464" fmla="*/ 235305 h 727029"/>
                <a:gd name="connsiteX2465" fmla="*/ 397851 w 1070849"/>
                <a:gd name="connsiteY2465" fmla="*/ 234851 h 727029"/>
                <a:gd name="connsiteX2466" fmla="*/ 400576 w 1070849"/>
                <a:gd name="connsiteY2466" fmla="*/ 232695 h 727029"/>
                <a:gd name="connsiteX2467" fmla="*/ 401938 w 1070849"/>
                <a:gd name="connsiteY2467" fmla="*/ 232241 h 727029"/>
                <a:gd name="connsiteX2468" fmla="*/ 403186 w 1070849"/>
                <a:gd name="connsiteY2468" fmla="*/ 234397 h 727029"/>
                <a:gd name="connsiteX2469" fmla="*/ 402846 w 1070849"/>
                <a:gd name="connsiteY2469" fmla="*/ 244840 h 727029"/>
                <a:gd name="connsiteX2470" fmla="*/ 404208 w 1070849"/>
                <a:gd name="connsiteY2470" fmla="*/ 248246 h 727029"/>
                <a:gd name="connsiteX2471" fmla="*/ 403867 w 1070849"/>
                <a:gd name="connsiteY2471" fmla="*/ 244500 h 727029"/>
                <a:gd name="connsiteX2472" fmla="*/ 404775 w 1070849"/>
                <a:gd name="connsiteY2472" fmla="*/ 241662 h 727029"/>
                <a:gd name="connsiteX2473" fmla="*/ 405343 w 1070849"/>
                <a:gd name="connsiteY2473" fmla="*/ 238938 h 727029"/>
                <a:gd name="connsiteX2474" fmla="*/ 404208 w 1070849"/>
                <a:gd name="connsiteY2474" fmla="*/ 235419 h 727029"/>
                <a:gd name="connsiteX2475" fmla="*/ 405343 w 1070849"/>
                <a:gd name="connsiteY2475" fmla="*/ 232354 h 727029"/>
                <a:gd name="connsiteX2476" fmla="*/ 408408 w 1070849"/>
                <a:gd name="connsiteY2476" fmla="*/ 227814 h 727029"/>
                <a:gd name="connsiteX2477" fmla="*/ 409883 w 1070849"/>
                <a:gd name="connsiteY2477" fmla="*/ 224976 h 727029"/>
                <a:gd name="connsiteX2478" fmla="*/ 410224 w 1070849"/>
                <a:gd name="connsiteY2478" fmla="*/ 223273 h 727029"/>
                <a:gd name="connsiteX2479" fmla="*/ 410337 w 1070849"/>
                <a:gd name="connsiteY2479" fmla="*/ 219414 h 727029"/>
                <a:gd name="connsiteX2480" fmla="*/ 410791 w 1070849"/>
                <a:gd name="connsiteY2480" fmla="*/ 217711 h 727029"/>
                <a:gd name="connsiteX2481" fmla="*/ 411699 w 1070849"/>
                <a:gd name="connsiteY2481" fmla="*/ 216803 h 727029"/>
                <a:gd name="connsiteX2482" fmla="*/ 413516 w 1070849"/>
                <a:gd name="connsiteY2482" fmla="*/ 216803 h 727029"/>
                <a:gd name="connsiteX2483" fmla="*/ 415559 w 1070849"/>
                <a:gd name="connsiteY2483" fmla="*/ 216236 h 727029"/>
                <a:gd name="connsiteX2484" fmla="*/ 413402 w 1070849"/>
                <a:gd name="connsiteY2484" fmla="*/ 215782 h 727029"/>
                <a:gd name="connsiteX2485" fmla="*/ 412040 w 1070849"/>
                <a:gd name="connsiteY2485" fmla="*/ 212831 h 727029"/>
                <a:gd name="connsiteX2486" fmla="*/ 411813 w 1070849"/>
                <a:gd name="connsiteY2486" fmla="*/ 209539 h 727029"/>
                <a:gd name="connsiteX2487" fmla="*/ 413175 w 1070849"/>
                <a:gd name="connsiteY2487" fmla="*/ 207950 h 727029"/>
                <a:gd name="connsiteX2488" fmla="*/ 414424 w 1070849"/>
                <a:gd name="connsiteY2488" fmla="*/ 207041 h 727029"/>
                <a:gd name="connsiteX2489" fmla="*/ 415332 w 1070849"/>
                <a:gd name="connsiteY2489" fmla="*/ 204658 h 727029"/>
                <a:gd name="connsiteX2490" fmla="*/ 415899 w 1070849"/>
                <a:gd name="connsiteY2490" fmla="*/ 201253 h 727029"/>
                <a:gd name="connsiteX2491" fmla="*/ 416126 w 1070849"/>
                <a:gd name="connsiteY2491" fmla="*/ 197393 h 727029"/>
                <a:gd name="connsiteX2492" fmla="*/ 415332 w 1070849"/>
                <a:gd name="connsiteY2492" fmla="*/ 191377 h 727029"/>
                <a:gd name="connsiteX2493" fmla="*/ 413402 w 1070849"/>
                <a:gd name="connsiteY2493" fmla="*/ 185815 h 727029"/>
                <a:gd name="connsiteX2494" fmla="*/ 411018 w 1070849"/>
                <a:gd name="connsiteY2494" fmla="*/ 181388 h 727029"/>
                <a:gd name="connsiteX2495" fmla="*/ 408748 w 1070849"/>
                <a:gd name="connsiteY2495" fmla="*/ 178891 h 727029"/>
                <a:gd name="connsiteX2496" fmla="*/ 408748 w 1070849"/>
                <a:gd name="connsiteY2496" fmla="*/ 177075 h 727029"/>
                <a:gd name="connsiteX2497" fmla="*/ 411359 w 1070849"/>
                <a:gd name="connsiteY2497" fmla="*/ 174691 h 727029"/>
                <a:gd name="connsiteX2498" fmla="*/ 410337 w 1070849"/>
                <a:gd name="connsiteY2498" fmla="*/ 167767 h 727029"/>
                <a:gd name="connsiteX2499" fmla="*/ 407840 w 1070849"/>
                <a:gd name="connsiteY2499" fmla="*/ 160048 h 727029"/>
                <a:gd name="connsiteX2500" fmla="*/ 404208 w 1070849"/>
                <a:gd name="connsiteY2500" fmla="*/ 151649 h 727029"/>
                <a:gd name="connsiteX2501" fmla="*/ 403527 w 1070849"/>
                <a:gd name="connsiteY2501" fmla="*/ 149379 h 727029"/>
                <a:gd name="connsiteX2502" fmla="*/ 402846 w 1070849"/>
                <a:gd name="connsiteY2502" fmla="*/ 141206 h 727029"/>
                <a:gd name="connsiteX2503" fmla="*/ 402278 w 1070849"/>
                <a:gd name="connsiteY2503" fmla="*/ 137233 h 727029"/>
                <a:gd name="connsiteX2504" fmla="*/ 401257 w 1070849"/>
                <a:gd name="connsiteY2504" fmla="*/ 134168 h 727029"/>
                <a:gd name="connsiteX2505" fmla="*/ 399894 w 1070849"/>
                <a:gd name="connsiteY2505" fmla="*/ 131671 h 727029"/>
                <a:gd name="connsiteX2506" fmla="*/ 398192 w 1070849"/>
                <a:gd name="connsiteY2506" fmla="*/ 129628 h 727029"/>
                <a:gd name="connsiteX2507" fmla="*/ 399668 w 1070849"/>
                <a:gd name="connsiteY2507" fmla="*/ 127244 h 727029"/>
                <a:gd name="connsiteX2508" fmla="*/ 401030 w 1070849"/>
                <a:gd name="connsiteY2508" fmla="*/ 123612 h 727029"/>
                <a:gd name="connsiteX2509" fmla="*/ 401484 w 1070849"/>
                <a:gd name="connsiteY2509" fmla="*/ 119753 h 727029"/>
                <a:gd name="connsiteX2510" fmla="*/ 400235 w 1070849"/>
                <a:gd name="connsiteY2510" fmla="*/ 116688 h 727029"/>
                <a:gd name="connsiteX2511" fmla="*/ 402165 w 1070849"/>
                <a:gd name="connsiteY2511" fmla="*/ 114985 h 727029"/>
                <a:gd name="connsiteX2512" fmla="*/ 404548 w 1070849"/>
                <a:gd name="connsiteY2512" fmla="*/ 114531 h 727029"/>
                <a:gd name="connsiteX2513" fmla="*/ 408635 w 1070849"/>
                <a:gd name="connsiteY2513" fmla="*/ 115099 h 727029"/>
                <a:gd name="connsiteX2514" fmla="*/ 409656 w 1070849"/>
                <a:gd name="connsiteY2514" fmla="*/ 114645 h 727029"/>
                <a:gd name="connsiteX2515" fmla="*/ 411359 w 1070849"/>
                <a:gd name="connsiteY2515" fmla="*/ 112602 h 727029"/>
                <a:gd name="connsiteX2516" fmla="*/ 412267 w 1070849"/>
                <a:gd name="connsiteY2516" fmla="*/ 111807 h 727029"/>
                <a:gd name="connsiteX2517" fmla="*/ 413516 w 1070849"/>
                <a:gd name="connsiteY2517" fmla="*/ 111353 h 727029"/>
                <a:gd name="connsiteX2518" fmla="*/ 416921 w 1070849"/>
                <a:gd name="connsiteY2518" fmla="*/ 111807 h 727029"/>
                <a:gd name="connsiteX2519" fmla="*/ 418737 w 1070849"/>
                <a:gd name="connsiteY2519" fmla="*/ 110785 h 727029"/>
                <a:gd name="connsiteX2520" fmla="*/ 422256 w 1070849"/>
                <a:gd name="connsiteY2520" fmla="*/ 106358 h 727029"/>
                <a:gd name="connsiteX2521" fmla="*/ 423845 w 1070849"/>
                <a:gd name="connsiteY2521" fmla="*/ 105337 h 727029"/>
                <a:gd name="connsiteX2522" fmla="*/ 428612 w 1070849"/>
                <a:gd name="connsiteY2522" fmla="*/ 107040 h 727029"/>
                <a:gd name="connsiteX2523" fmla="*/ 429634 w 1070849"/>
                <a:gd name="connsiteY2523" fmla="*/ 107153 h 727029"/>
                <a:gd name="connsiteX2524" fmla="*/ 430769 w 1070849"/>
                <a:gd name="connsiteY2524" fmla="*/ 107267 h 727029"/>
                <a:gd name="connsiteX2525" fmla="*/ 432812 w 1070849"/>
                <a:gd name="connsiteY2525" fmla="*/ 105223 h 727029"/>
                <a:gd name="connsiteX2526" fmla="*/ 433266 w 1070849"/>
                <a:gd name="connsiteY2526" fmla="*/ 110331 h 727029"/>
                <a:gd name="connsiteX2527" fmla="*/ 434515 w 1070849"/>
                <a:gd name="connsiteY2527" fmla="*/ 113283 h 727029"/>
                <a:gd name="connsiteX2528" fmla="*/ 436445 w 1070849"/>
                <a:gd name="connsiteY2528" fmla="*/ 115099 h 727029"/>
                <a:gd name="connsiteX2529" fmla="*/ 438715 w 1070849"/>
                <a:gd name="connsiteY2529" fmla="*/ 116574 h 727029"/>
                <a:gd name="connsiteX2530" fmla="*/ 438034 w 1070849"/>
                <a:gd name="connsiteY2530" fmla="*/ 118390 h 727029"/>
                <a:gd name="connsiteX2531" fmla="*/ 439055 w 1070849"/>
                <a:gd name="connsiteY2531" fmla="*/ 119299 h 727029"/>
                <a:gd name="connsiteX2532" fmla="*/ 439736 w 1070849"/>
                <a:gd name="connsiteY2532" fmla="*/ 121115 h 727029"/>
                <a:gd name="connsiteX2533" fmla="*/ 440644 w 1070849"/>
                <a:gd name="connsiteY2533" fmla="*/ 124747 h 727029"/>
                <a:gd name="connsiteX2534" fmla="*/ 441893 w 1070849"/>
                <a:gd name="connsiteY2534" fmla="*/ 128266 h 727029"/>
                <a:gd name="connsiteX2535" fmla="*/ 445979 w 1070849"/>
                <a:gd name="connsiteY2535" fmla="*/ 136098 h 727029"/>
                <a:gd name="connsiteX2536" fmla="*/ 446547 w 1070849"/>
                <a:gd name="connsiteY2536" fmla="*/ 138255 h 727029"/>
                <a:gd name="connsiteX2537" fmla="*/ 446887 w 1070849"/>
                <a:gd name="connsiteY2537" fmla="*/ 140071 h 727029"/>
                <a:gd name="connsiteX2538" fmla="*/ 447342 w 1070849"/>
                <a:gd name="connsiteY2538" fmla="*/ 141547 h 727029"/>
                <a:gd name="connsiteX2539" fmla="*/ 448477 w 1070849"/>
                <a:gd name="connsiteY2539" fmla="*/ 142568 h 727029"/>
                <a:gd name="connsiteX2540" fmla="*/ 448136 w 1070849"/>
                <a:gd name="connsiteY2540" fmla="*/ 143249 h 727029"/>
                <a:gd name="connsiteX2541" fmla="*/ 447569 w 1070849"/>
                <a:gd name="connsiteY2541" fmla="*/ 145065 h 727029"/>
                <a:gd name="connsiteX2542" fmla="*/ 447228 w 1070849"/>
                <a:gd name="connsiteY2542" fmla="*/ 145746 h 727029"/>
                <a:gd name="connsiteX2543" fmla="*/ 449158 w 1070849"/>
                <a:gd name="connsiteY2543" fmla="*/ 148925 h 727029"/>
                <a:gd name="connsiteX2544" fmla="*/ 451655 w 1070849"/>
                <a:gd name="connsiteY2544" fmla="*/ 151535 h 727029"/>
                <a:gd name="connsiteX2545" fmla="*/ 453471 w 1070849"/>
                <a:gd name="connsiteY2545" fmla="*/ 154487 h 727029"/>
                <a:gd name="connsiteX2546" fmla="*/ 453244 w 1070849"/>
                <a:gd name="connsiteY2546" fmla="*/ 158800 h 727029"/>
                <a:gd name="connsiteX2547" fmla="*/ 454947 w 1070849"/>
                <a:gd name="connsiteY2547" fmla="*/ 160503 h 727029"/>
                <a:gd name="connsiteX2548" fmla="*/ 460168 w 1070849"/>
                <a:gd name="connsiteY2548" fmla="*/ 161411 h 727029"/>
                <a:gd name="connsiteX2549" fmla="*/ 464027 w 1070849"/>
                <a:gd name="connsiteY2549" fmla="*/ 164021 h 727029"/>
                <a:gd name="connsiteX2550" fmla="*/ 465163 w 1070849"/>
                <a:gd name="connsiteY2550" fmla="*/ 163908 h 727029"/>
                <a:gd name="connsiteX2551" fmla="*/ 466184 w 1070849"/>
                <a:gd name="connsiteY2551" fmla="*/ 164135 h 727029"/>
                <a:gd name="connsiteX2552" fmla="*/ 467433 w 1070849"/>
                <a:gd name="connsiteY2552" fmla="*/ 166064 h 727029"/>
                <a:gd name="connsiteX2553" fmla="*/ 468000 w 1070849"/>
                <a:gd name="connsiteY2553" fmla="*/ 166746 h 727029"/>
                <a:gd name="connsiteX2554" fmla="*/ 469249 w 1070849"/>
                <a:gd name="connsiteY2554" fmla="*/ 166519 h 727029"/>
                <a:gd name="connsiteX2555" fmla="*/ 469816 w 1070849"/>
                <a:gd name="connsiteY2555" fmla="*/ 166859 h 727029"/>
                <a:gd name="connsiteX2556" fmla="*/ 470384 w 1070849"/>
                <a:gd name="connsiteY2556" fmla="*/ 168562 h 727029"/>
                <a:gd name="connsiteX2557" fmla="*/ 470611 w 1070849"/>
                <a:gd name="connsiteY2557" fmla="*/ 170264 h 727029"/>
                <a:gd name="connsiteX2558" fmla="*/ 470724 w 1070849"/>
                <a:gd name="connsiteY2558" fmla="*/ 171967 h 727029"/>
                <a:gd name="connsiteX2559" fmla="*/ 471065 w 1070849"/>
                <a:gd name="connsiteY2559" fmla="*/ 173556 h 727029"/>
                <a:gd name="connsiteX2560" fmla="*/ 473222 w 1070849"/>
                <a:gd name="connsiteY2560" fmla="*/ 178324 h 727029"/>
                <a:gd name="connsiteX2561" fmla="*/ 473789 w 1070849"/>
                <a:gd name="connsiteY2561" fmla="*/ 180026 h 727029"/>
                <a:gd name="connsiteX2562" fmla="*/ 474243 w 1070849"/>
                <a:gd name="connsiteY2562" fmla="*/ 182977 h 727029"/>
                <a:gd name="connsiteX2563" fmla="*/ 474811 w 1070849"/>
                <a:gd name="connsiteY2563" fmla="*/ 189334 h 727029"/>
                <a:gd name="connsiteX2564" fmla="*/ 475492 w 1070849"/>
                <a:gd name="connsiteY2564" fmla="*/ 192058 h 727029"/>
                <a:gd name="connsiteX2565" fmla="*/ 477535 w 1070849"/>
                <a:gd name="connsiteY2565" fmla="*/ 194896 h 727029"/>
                <a:gd name="connsiteX2566" fmla="*/ 482529 w 1070849"/>
                <a:gd name="connsiteY2566" fmla="*/ 196372 h 727029"/>
                <a:gd name="connsiteX2567" fmla="*/ 484459 w 1070849"/>
                <a:gd name="connsiteY2567" fmla="*/ 199323 h 727029"/>
                <a:gd name="connsiteX2568" fmla="*/ 485027 w 1070849"/>
                <a:gd name="connsiteY2568" fmla="*/ 194328 h 727029"/>
                <a:gd name="connsiteX2569" fmla="*/ 485708 w 1070849"/>
                <a:gd name="connsiteY2569" fmla="*/ 192512 h 727029"/>
                <a:gd name="connsiteX2570" fmla="*/ 488659 w 1070849"/>
                <a:gd name="connsiteY2570" fmla="*/ 192853 h 727029"/>
                <a:gd name="connsiteX2571" fmla="*/ 489000 w 1070849"/>
                <a:gd name="connsiteY2571" fmla="*/ 193307 h 727029"/>
                <a:gd name="connsiteX2572" fmla="*/ 490362 w 1070849"/>
                <a:gd name="connsiteY2572" fmla="*/ 195350 h 727029"/>
                <a:gd name="connsiteX2573" fmla="*/ 491043 w 1070849"/>
                <a:gd name="connsiteY2573" fmla="*/ 196031 h 727029"/>
                <a:gd name="connsiteX2574" fmla="*/ 492178 w 1070849"/>
                <a:gd name="connsiteY2574" fmla="*/ 196372 h 727029"/>
                <a:gd name="connsiteX2575" fmla="*/ 494902 w 1070849"/>
                <a:gd name="connsiteY2575" fmla="*/ 196258 h 727029"/>
                <a:gd name="connsiteX2576" fmla="*/ 493994 w 1070849"/>
                <a:gd name="connsiteY2576" fmla="*/ 196826 h 727029"/>
                <a:gd name="connsiteX2577" fmla="*/ 493313 w 1070849"/>
                <a:gd name="connsiteY2577" fmla="*/ 197620 h 727029"/>
                <a:gd name="connsiteX2578" fmla="*/ 492972 w 1070849"/>
                <a:gd name="connsiteY2578" fmla="*/ 198642 h 727029"/>
                <a:gd name="connsiteX2579" fmla="*/ 493313 w 1070849"/>
                <a:gd name="connsiteY2579" fmla="*/ 200572 h 727029"/>
                <a:gd name="connsiteX2580" fmla="*/ 494108 w 1070849"/>
                <a:gd name="connsiteY2580" fmla="*/ 200685 h 727029"/>
                <a:gd name="connsiteX2581" fmla="*/ 495924 w 1070849"/>
                <a:gd name="connsiteY2581" fmla="*/ 199550 h 727029"/>
                <a:gd name="connsiteX2582" fmla="*/ 496945 w 1070849"/>
                <a:gd name="connsiteY2582" fmla="*/ 198188 h 727029"/>
                <a:gd name="connsiteX2583" fmla="*/ 497853 w 1070849"/>
                <a:gd name="connsiteY2583" fmla="*/ 194896 h 727029"/>
                <a:gd name="connsiteX2584" fmla="*/ 498988 w 1070849"/>
                <a:gd name="connsiteY2584" fmla="*/ 188199 h 727029"/>
                <a:gd name="connsiteX2585" fmla="*/ 499669 w 1070849"/>
                <a:gd name="connsiteY2585" fmla="*/ 181275 h 727029"/>
                <a:gd name="connsiteX2586" fmla="*/ 499669 w 1070849"/>
                <a:gd name="connsiteY2586" fmla="*/ 175372 h 727029"/>
                <a:gd name="connsiteX2587" fmla="*/ 498988 w 1070849"/>
                <a:gd name="connsiteY2587" fmla="*/ 169810 h 727029"/>
                <a:gd name="connsiteX2588" fmla="*/ 497626 w 1070849"/>
                <a:gd name="connsiteY2588" fmla="*/ 164021 h 727029"/>
                <a:gd name="connsiteX2589" fmla="*/ 494902 w 1070849"/>
                <a:gd name="connsiteY2589" fmla="*/ 155849 h 727029"/>
                <a:gd name="connsiteX2590" fmla="*/ 494675 w 1070849"/>
                <a:gd name="connsiteY2590" fmla="*/ 154373 h 727029"/>
                <a:gd name="connsiteX2591" fmla="*/ 489000 w 1070849"/>
                <a:gd name="connsiteY2591" fmla="*/ 147903 h 727029"/>
                <a:gd name="connsiteX2592" fmla="*/ 489000 w 1070849"/>
                <a:gd name="connsiteY2592" fmla="*/ 146200 h 727029"/>
                <a:gd name="connsiteX2593" fmla="*/ 489454 w 1070849"/>
                <a:gd name="connsiteY2593" fmla="*/ 143930 h 727029"/>
                <a:gd name="connsiteX2594" fmla="*/ 490248 w 1070849"/>
                <a:gd name="connsiteY2594" fmla="*/ 142001 h 727029"/>
                <a:gd name="connsiteX2595" fmla="*/ 491497 w 1070849"/>
                <a:gd name="connsiteY2595" fmla="*/ 141206 h 727029"/>
                <a:gd name="connsiteX2596" fmla="*/ 493313 w 1070849"/>
                <a:gd name="connsiteY2596" fmla="*/ 140752 h 727029"/>
                <a:gd name="connsiteX2597" fmla="*/ 495243 w 1070849"/>
                <a:gd name="connsiteY2597" fmla="*/ 139503 h 727029"/>
                <a:gd name="connsiteX2598" fmla="*/ 497059 w 1070849"/>
                <a:gd name="connsiteY2598" fmla="*/ 137460 h 727029"/>
                <a:gd name="connsiteX2599" fmla="*/ 498534 w 1070849"/>
                <a:gd name="connsiteY2599" fmla="*/ 134736 h 727029"/>
                <a:gd name="connsiteX2600" fmla="*/ 497513 w 1070849"/>
                <a:gd name="connsiteY2600" fmla="*/ 133374 h 727029"/>
                <a:gd name="connsiteX2601" fmla="*/ 496605 w 1070849"/>
                <a:gd name="connsiteY2601" fmla="*/ 131444 h 727029"/>
                <a:gd name="connsiteX2602" fmla="*/ 495810 w 1070849"/>
                <a:gd name="connsiteY2602" fmla="*/ 129060 h 727029"/>
                <a:gd name="connsiteX2603" fmla="*/ 494902 w 1070849"/>
                <a:gd name="connsiteY2603" fmla="*/ 123953 h 727029"/>
                <a:gd name="connsiteX2604" fmla="*/ 494902 w 1070849"/>
                <a:gd name="connsiteY2604" fmla="*/ 123158 h 727029"/>
                <a:gd name="connsiteX2605" fmla="*/ 495356 w 1070849"/>
                <a:gd name="connsiteY2605" fmla="*/ 122477 h 727029"/>
                <a:gd name="connsiteX2606" fmla="*/ 496264 w 1070849"/>
                <a:gd name="connsiteY2606" fmla="*/ 120547 h 727029"/>
                <a:gd name="connsiteX2607" fmla="*/ 497967 w 1070849"/>
                <a:gd name="connsiteY2607" fmla="*/ 118390 h 727029"/>
                <a:gd name="connsiteX2608" fmla="*/ 503529 w 1070849"/>
                <a:gd name="connsiteY2608" fmla="*/ 115439 h 727029"/>
                <a:gd name="connsiteX2609" fmla="*/ 516469 w 1070849"/>
                <a:gd name="connsiteY2609" fmla="*/ 113169 h 727029"/>
                <a:gd name="connsiteX2610" fmla="*/ 521009 w 1070849"/>
                <a:gd name="connsiteY2610" fmla="*/ 116688 h 727029"/>
                <a:gd name="connsiteX2611" fmla="*/ 523393 w 1070849"/>
                <a:gd name="connsiteY2611" fmla="*/ 117142 h 727029"/>
                <a:gd name="connsiteX2612" fmla="*/ 523166 w 1070849"/>
                <a:gd name="connsiteY2612" fmla="*/ 113169 h 727029"/>
                <a:gd name="connsiteX2613" fmla="*/ 523961 w 1070849"/>
                <a:gd name="connsiteY2613" fmla="*/ 112261 h 727029"/>
                <a:gd name="connsiteX2614" fmla="*/ 524755 w 1070849"/>
                <a:gd name="connsiteY2614" fmla="*/ 111693 h 727029"/>
                <a:gd name="connsiteX2615" fmla="*/ 525550 w 1070849"/>
                <a:gd name="connsiteY2615" fmla="*/ 111466 h 727029"/>
                <a:gd name="connsiteX2616" fmla="*/ 526458 w 1070849"/>
                <a:gd name="connsiteY2616" fmla="*/ 111693 h 727029"/>
                <a:gd name="connsiteX2617" fmla="*/ 526231 w 1070849"/>
                <a:gd name="connsiteY2617" fmla="*/ 112602 h 727029"/>
                <a:gd name="connsiteX2618" fmla="*/ 525890 w 1070849"/>
                <a:gd name="connsiteY2618" fmla="*/ 114985 h 727029"/>
                <a:gd name="connsiteX2619" fmla="*/ 527820 w 1070849"/>
                <a:gd name="connsiteY2619" fmla="*/ 115780 h 727029"/>
                <a:gd name="connsiteX2620" fmla="*/ 531112 w 1070849"/>
                <a:gd name="connsiteY2620" fmla="*/ 119299 h 727029"/>
                <a:gd name="connsiteX2621" fmla="*/ 533155 w 1070849"/>
                <a:gd name="connsiteY2621" fmla="*/ 119753 h 727029"/>
                <a:gd name="connsiteX2622" fmla="*/ 531906 w 1070849"/>
                <a:gd name="connsiteY2622" fmla="*/ 118618 h 727029"/>
                <a:gd name="connsiteX2623" fmla="*/ 530998 w 1070849"/>
                <a:gd name="connsiteY2623" fmla="*/ 117255 h 727029"/>
                <a:gd name="connsiteX2624" fmla="*/ 530317 w 1070849"/>
                <a:gd name="connsiteY2624" fmla="*/ 115553 h 727029"/>
                <a:gd name="connsiteX2625" fmla="*/ 529863 w 1070849"/>
                <a:gd name="connsiteY2625" fmla="*/ 113283 h 727029"/>
                <a:gd name="connsiteX2626" fmla="*/ 530544 w 1070849"/>
                <a:gd name="connsiteY2626" fmla="*/ 113283 h 727029"/>
                <a:gd name="connsiteX2627" fmla="*/ 530544 w 1070849"/>
                <a:gd name="connsiteY2627" fmla="*/ 111807 h 727029"/>
                <a:gd name="connsiteX2628" fmla="*/ 529977 w 1070849"/>
                <a:gd name="connsiteY2628" fmla="*/ 111466 h 727029"/>
                <a:gd name="connsiteX2629" fmla="*/ 529068 w 1070849"/>
                <a:gd name="connsiteY2629" fmla="*/ 110445 h 727029"/>
                <a:gd name="connsiteX2630" fmla="*/ 528501 w 1070849"/>
                <a:gd name="connsiteY2630" fmla="*/ 110104 h 727029"/>
                <a:gd name="connsiteX2631" fmla="*/ 528501 w 1070849"/>
                <a:gd name="connsiteY2631" fmla="*/ 108629 h 727029"/>
                <a:gd name="connsiteX2632" fmla="*/ 529409 w 1070849"/>
                <a:gd name="connsiteY2632" fmla="*/ 106926 h 727029"/>
                <a:gd name="connsiteX2633" fmla="*/ 530431 w 1070849"/>
                <a:gd name="connsiteY2633" fmla="*/ 101251 h 727029"/>
                <a:gd name="connsiteX2634" fmla="*/ 531112 w 1070849"/>
                <a:gd name="connsiteY2634" fmla="*/ 98753 h 727029"/>
                <a:gd name="connsiteX2635" fmla="*/ 532020 w 1070849"/>
                <a:gd name="connsiteY2635" fmla="*/ 97278 h 727029"/>
                <a:gd name="connsiteX2636" fmla="*/ 535425 w 1070849"/>
                <a:gd name="connsiteY2636" fmla="*/ 94213 h 727029"/>
                <a:gd name="connsiteX2637" fmla="*/ 544052 w 1070849"/>
                <a:gd name="connsiteY2637" fmla="*/ 91035 h 727029"/>
                <a:gd name="connsiteX2638" fmla="*/ 547117 w 1070849"/>
                <a:gd name="connsiteY2638" fmla="*/ 92510 h 727029"/>
                <a:gd name="connsiteX2639" fmla="*/ 546435 w 1070849"/>
                <a:gd name="connsiteY2639" fmla="*/ 100229 h 727029"/>
                <a:gd name="connsiteX2640" fmla="*/ 548252 w 1070849"/>
                <a:gd name="connsiteY2640" fmla="*/ 99434 h 727029"/>
                <a:gd name="connsiteX2641" fmla="*/ 549500 w 1070849"/>
                <a:gd name="connsiteY2641" fmla="*/ 97278 h 727029"/>
                <a:gd name="connsiteX2642" fmla="*/ 551657 w 1070849"/>
                <a:gd name="connsiteY2642" fmla="*/ 92170 h 727029"/>
                <a:gd name="connsiteX2643" fmla="*/ 551203 w 1070849"/>
                <a:gd name="connsiteY2643" fmla="*/ 89786 h 727029"/>
                <a:gd name="connsiteX2644" fmla="*/ 550862 w 1070849"/>
                <a:gd name="connsiteY2644" fmla="*/ 88878 h 727029"/>
                <a:gd name="connsiteX2645" fmla="*/ 552678 w 1070849"/>
                <a:gd name="connsiteY2645" fmla="*/ 87402 h 727029"/>
                <a:gd name="connsiteX2646" fmla="*/ 555289 w 1070849"/>
                <a:gd name="connsiteY2646" fmla="*/ 87856 h 727029"/>
                <a:gd name="connsiteX2647" fmla="*/ 560170 w 1070849"/>
                <a:gd name="connsiteY2647" fmla="*/ 90240 h 727029"/>
                <a:gd name="connsiteX2648" fmla="*/ 559376 w 1070849"/>
                <a:gd name="connsiteY2648" fmla="*/ 93872 h 727029"/>
                <a:gd name="connsiteX2649" fmla="*/ 557786 w 1070849"/>
                <a:gd name="connsiteY2649" fmla="*/ 99094 h 727029"/>
                <a:gd name="connsiteX2650" fmla="*/ 557446 w 1070849"/>
                <a:gd name="connsiteY2650" fmla="*/ 102613 h 727029"/>
                <a:gd name="connsiteX2651" fmla="*/ 558581 w 1070849"/>
                <a:gd name="connsiteY2651" fmla="*/ 102499 h 727029"/>
                <a:gd name="connsiteX2652" fmla="*/ 565619 w 1070849"/>
                <a:gd name="connsiteY2652" fmla="*/ 95121 h 727029"/>
                <a:gd name="connsiteX2653" fmla="*/ 568456 w 1070849"/>
                <a:gd name="connsiteY2653" fmla="*/ 95802 h 727029"/>
                <a:gd name="connsiteX2654" fmla="*/ 570840 w 1070849"/>
                <a:gd name="connsiteY2654" fmla="*/ 98640 h 727029"/>
                <a:gd name="connsiteX2655" fmla="*/ 572883 w 1070849"/>
                <a:gd name="connsiteY2655" fmla="*/ 101818 h 727029"/>
                <a:gd name="connsiteX2656" fmla="*/ 574699 w 1070849"/>
                <a:gd name="connsiteY2656" fmla="*/ 103294 h 727029"/>
                <a:gd name="connsiteX2657" fmla="*/ 575607 w 1070849"/>
                <a:gd name="connsiteY2657" fmla="*/ 104996 h 727029"/>
                <a:gd name="connsiteX2658" fmla="*/ 574472 w 1070849"/>
                <a:gd name="connsiteY2658" fmla="*/ 108742 h 727029"/>
                <a:gd name="connsiteX2659" fmla="*/ 571748 w 1070849"/>
                <a:gd name="connsiteY2659" fmla="*/ 114758 h 727029"/>
                <a:gd name="connsiteX2660" fmla="*/ 572997 w 1070849"/>
                <a:gd name="connsiteY2660" fmla="*/ 114872 h 727029"/>
                <a:gd name="connsiteX2661" fmla="*/ 574359 w 1070849"/>
                <a:gd name="connsiteY2661" fmla="*/ 114531 h 727029"/>
                <a:gd name="connsiteX2662" fmla="*/ 575721 w 1070849"/>
                <a:gd name="connsiteY2662" fmla="*/ 113623 h 727029"/>
                <a:gd name="connsiteX2663" fmla="*/ 576743 w 1070849"/>
                <a:gd name="connsiteY2663" fmla="*/ 112261 h 727029"/>
                <a:gd name="connsiteX2664" fmla="*/ 577878 w 1070849"/>
                <a:gd name="connsiteY2664" fmla="*/ 111353 h 727029"/>
                <a:gd name="connsiteX2665" fmla="*/ 579126 w 1070849"/>
                <a:gd name="connsiteY2665" fmla="*/ 112374 h 727029"/>
                <a:gd name="connsiteX2666" fmla="*/ 580375 w 1070849"/>
                <a:gd name="connsiteY2666" fmla="*/ 113964 h 727029"/>
                <a:gd name="connsiteX2667" fmla="*/ 581510 w 1070849"/>
                <a:gd name="connsiteY2667" fmla="*/ 114758 h 727029"/>
                <a:gd name="connsiteX2668" fmla="*/ 582986 w 1070849"/>
                <a:gd name="connsiteY2668" fmla="*/ 116574 h 727029"/>
                <a:gd name="connsiteX2669" fmla="*/ 583894 w 1070849"/>
                <a:gd name="connsiteY2669" fmla="*/ 120774 h 727029"/>
                <a:gd name="connsiteX2670" fmla="*/ 584688 w 1070849"/>
                <a:gd name="connsiteY2670" fmla="*/ 125655 h 727029"/>
                <a:gd name="connsiteX2671" fmla="*/ 585710 w 1070849"/>
                <a:gd name="connsiteY2671" fmla="*/ 129401 h 727029"/>
                <a:gd name="connsiteX2672" fmla="*/ 583894 w 1070849"/>
                <a:gd name="connsiteY2672" fmla="*/ 136552 h 727029"/>
                <a:gd name="connsiteX2673" fmla="*/ 583099 w 1070849"/>
                <a:gd name="connsiteY2673" fmla="*/ 140752 h 727029"/>
                <a:gd name="connsiteX2674" fmla="*/ 583326 w 1070849"/>
                <a:gd name="connsiteY2674" fmla="*/ 142568 h 727029"/>
                <a:gd name="connsiteX2675" fmla="*/ 590250 w 1070849"/>
                <a:gd name="connsiteY2675" fmla="*/ 144384 h 727029"/>
                <a:gd name="connsiteX2676" fmla="*/ 594677 w 1070849"/>
                <a:gd name="connsiteY2676" fmla="*/ 147222 h 727029"/>
                <a:gd name="connsiteX2677" fmla="*/ 601828 w 1070849"/>
                <a:gd name="connsiteY2677" fmla="*/ 148244 h 727029"/>
                <a:gd name="connsiteX2678" fmla="*/ 602850 w 1070849"/>
                <a:gd name="connsiteY2678" fmla="*/ 149038 h 727029"/>
                <a:gd name="connsiteX2679" fmla="*/ 603871 w 1070849"/>
                <a:gd name="connsiteY2679" fmla="*/ 150854 h 727029"/>
                <a:gd name="connsiteX2680" fmla="*/ 605460 w 1070849"/>
                <a:gd name="connsiteY2680" fmla="*/ 154714 h 727029"/>
                <a:gd name="connsiteX2681" fmla="*/ 607731 w 1070849"/>
                <a:gd name="connsiteY2681" fmla="*/ 156530 h 727029"/>
                <a:gd name="connsiteX2682" fmla="*/ 608525 w 1070849"/>
                <a:gd name="connsiteY2682" fmla="*/ 158914 h 727029"/>
                <a:gd name="connsiteX2683" fmla="*/ 608979 w 1070849"/>
                <a:gd name="connsiteY2683" fmla="*/ 161638 h 727029"/>
                <a:gd name="connsiteX2684" fmla="*/ 609887 w 1070849"/>
                <a:gd name="connsiteY2684" fmla="*/ 164816 h 727029"/>
                <a:gd name="connsiteX2685" fmla="*/ 610114 w 1070849"/>
                <a:gd name="connsiteY2685" fmla="*/ 165838 h 727029"/>
                <a:gd name="connsiteX2686" fmla="*/ 610455 w 1070849"/>
                <a:gd name="connsiteY2686" fmla="*/ 166632 h 727029"/>
                <a:gd name="connsiteX2687" fmla="*/ 611249 w 1070849"/>
                <a:gd name="connsiteY2687" fmla="*/ 166973 h 727029"/>
                <a:gd name="connsiteX2688" fmla="*/ 613066 w 1070849"/>
                <a:gd name="connsiteY2688" fmla="*/ 166746 h 727029"/>
                <a:gd name="connsiteX2689" fmla="*/ 613974 w 1070849"/>
                <a:gd name="connsiteY2689" fmla="*/ 166973 h 727029"/>
                <a:gd name="connsiteX2690" fmla="*/ 614655 w 1070849"/>
                <a:gd name="connsiteY2690" fmla="*/ 167881 h 727029"/>
                <a:gd name="connsiteX2691" fmla="*/ 615676 w 1070849"/>
                <a:gd name="connsiteY2691" fmla="*/ 170832 h 727029"/>
                <a:gd name="connsiteX2692" fmla="*/ 615903 w 1070849"/>
                <a:gd name="connsiteY2692" fmla="*/ 172762 h 727029"/>
                <a:gd name="connsiteX2693" fmla="*/ 615676 w 1070849"/>
                <a:gd name="connsiteY2693" fmla="*/ 179345 h 727029"/>
                <a:gd name="connsiteX2694" fmla="*/ 616017 w 1070849"/>
                <a:gd name="connsiteY2694" fmla="*/ 182069 h 727029"/>
                <a:gd name="connsiteX2695" fmla="*/ 617833 w 1070849"/>
                <a:gd name="connsiteY2695" fmla="*/ 186269 h 727029"/>
                <a:gd name="connsiteX2696" fmla="*/ 618401 w 1070849"/>
                <a:gd name="connsiteY2696" fmla="*/ 188085 h 727029"/>
                <a:gd name="connsiteX2697" fmla="*/ 618401 w 1070849"/>
                <a:gd name="connsiteY2697" fmla="*/ 197961 h 727029"/>
                <a:gd name="connsiteX2698" fmla="*/ 618741 w 1070849"/>
                <a:gd name="connsiteY2698" fmla="*/ 199436 h 727029"/>
                <a:gd name="connsiteX2699" fmla="*/ 619536 w 1070849"/>
                <a:gd name="connsiteY2699" fmla="*/ 200117 h 727029"/>
                <a:gd name="connsiteX2700" fmla="*/ 622373 w 1070849"/>
                <a:gd name="connsiteY2700" fmla="*/ 204317 h 727029"/>
                <a:gd name="connsiteX2701" fmla="*/ 626914 w 1070849"/>
                <a:gd name="connsiteY2701" fmla="*/ 209085 h 727029"/>
                <a:gd name="connsiteX2702" fmla="*/ 626346 w 1070849"/>
                <a:gd name="connsiteY2702" fmla="*/ 212263 h 727029"/>
                <a:gd name="connsiteX2703" fmla="*/ 626800 w 1070849"/>
                <a:gd name="connsiteY2703" fmla="*/ 216463 h 727029"/>
                <a:gd name="connsiteX2704" fmla="*/ 627935 w 1070849"/>
                <a:gd name="connsiteY2704" fmla="*/ 219755 h 727029"/>
                <a:gd name="connsiteX2705" fmla="*/ 629525 w 1070849"/>
                <a:gd name="connsiteY2705" fmla="*/ 220322 h 727029"/>
                <a:gd name="connsiteX2706" fmla="*/ 630773 w 1070849"/>
                <a:gd name="connsiteY2706" fmla="*/ 217371 h 727029"/>
                <a:gd name="connsiteX2707" fmla="*/ 630660 w 1070849"/>
                <a:gd name="connsiteY2707" fmla="*/ 213057 h 727029"/>
                <a:gd name="connsiteX2708" fmla="*/ 629865 w 1070849"/>
                <a:gd name="connsiteY2708" fmla="*/ 208744 h 727029"/>
                <a:gd name="connsiteX2709" fmla="*/ 628843 w 1070849"/>
                <a:gd name="connsiteY2709" fmla="*/ 205906 h 727029"/>
                <a:gd name="connsiteX2710" fmla="*/ 628049 w 1070849"/>
                <a:gd name="connsiteY2710" fmla="*/ 204998 h 727029"/>
                <a:gd name="connsiteX2711" fmla="*/ 626006 w 1070849"/>
                <a:gd name="connsiteY2711" fmla="*/ 203409 h 727029"/>
                <a:gd name="connsiteX2712" fmla="*/ 625438 w 1070849"/>
                <a:gd name="connsiteY2712" fmla="*/ 202501 h 727029"/>
                <a:gd name="connsiteX2713" fmla="*/ 624984 w 1070849"/>
                <a:gd name="connsiteY2713" fmla="*/ 199890 h 727029"/>
                <a:gd name="connsiteX2714" fmla="*/ 625211 w 1070849"/>
                <a:gd name="connsiteY2714" fmla="*/ 198415 h 727029"/>
                <a:gd name="connsiteX2715" fmla="*/ 625779 w 1070849"/>
                <a:gd name="connsiteY2715" fmla="*/ 197280 h 727029"/>
                <a:gd name="connsiteX2716" fmla="*/ 626119 w 1070849"/>
                <a:gd name="connsiteY2716" fmla="*/ 195918 h 727029"/>
                <a:gd name="connsiteX2717" fmla="*/ 626006 w 1070849"/>
                <a:gd name="connsiteY2717" fmla="*/ 193647 h 727029"/>
                <a:gd name="connsiteX2718" fmla="*/ 625779 w 1070849"/>
                <a:gd name="connsiteY2718" fmla="*/ 192058 h 727029"/>
                <a:gd name="connsiteX2719" fmla="*/ 625665 w 1070849"/>
                <a:gd name="connsiteY2719" fmla="*/ 190356 h 727029"/>
                <a:gd name="connsiteX2720" fmla="*/ 626006 w 1070849"/>
                <a:gd name="connsiteY2720" fmla="*/ 187858 h 727029"/>
                <a:gd name="connsiteX2721" fmla="*/ 626460 w 1070849"/>
                <a:gd name="connsiteY2721" fmla="*/ 186950 h 727029"/>
                <a:gd name="connsiteX2722" fmla="*/ 628162 w 1070849"/>
                <a:gd name="connsiteY2722" fmla="*/ 185361 h 727029"/>
                <a:gd name="connsiteX2723" fmla="*/ 628616 w 1070849"/>
                <a:gd name="connsiteY2723" fmla="*/ 184567 h 727029"/>
                <a:gd name="connsiteX2724" fmla="*/ 629184 w 1070849"/>
                <a:gd name="connsiteY2724" fmla="*/ 180140 h 727029"/>
                <a:gd name="connsiteX2725" fmla="*/ 628843 w 1070849"/>
                <a:gd name="connsiteY2725" fmla="*/ 176394 h 727029"/>
                <a:gd name="connsiteX2726" fmla="*/ 625892 w 1070849"/>
                <a:gd name="connsiteY2726" fmla="*/ 165157 h 727029"/>
                <a:gd name="connsiteX2727" fmla="*/ 625779 w 1070849"/>
                <a:gd name="connsiteY2727" fmla="*/ 164362 h 727029"/>
                <a:gd name="connsiteX2728" fmla="*/ 625892 w 1070849"/>
                <a:gd name="connsiteY2728" fmla="*/ 161070 h 727029"/>
                <a:gd name="connsiteX2729" fmla="*/ 625665 w 1070849"/>
                <a:gd name="connsiteY2729" fmla="*/ 160162 h 727029"/>
                <a:gd name="connsiteX2730" fmla="*/ 625098 w 1070849"/>
                <a:gd name="connsiteY2730" fmla="*/ 160162 h 727029"/>
                <a:gd name="connsiteX2731" fmla="*/ 624417 w 1070849"/>
                <a:gd name="connsiteY2731" fmla="*/ 160389 h 727029"/>
                <a:gd name="connsiteX2732" fmla="*/ 623849 w 1070849"/>
                <a:gd name="connsiteY2732" fmla="*/ 160162 h 727029"/>
                <a:gd name="connsiteX2733" fmla="*/ 621919 w 1070849"/>
                <a:gd name="connsiteY2733" fmla="*/ 155962 h 727029"/>
                <a:gd name="connsiteX2734" fmla="*/ 621238 w 1070849"/>
                <a:gd name="connsiteY2734" fmla="*/ 155168 h 727029"/>
                <a:gd name="connsiteX2735" fmla="*/ 621125 w 1070849"/>
                <a:gd name="connsiteY2735" fmla="*/ 154941 h 727029"/>
                <a:gd name="connsiteX2736" fmla="*/ 621011 w 1070849"/>
                <a:gd name="connsiteY2736" fmla="*/ 154373 h 727029"/>
                <a:gd name="connsiteX2737" fmla="*/ 620784 w 1070849"/>
                <a:gd name="connsiteY2737" fmla="*/ 153919 h 727029"/>
                <a:gd name="connsiteX2738" fmla="*/ 620330 w 1070849"/>
                <a:gd name="connsiteY2738" fmla="*/ 153692 h 727029"/>
                <a:gd name="connsiteX2739" fmla="*/ 619876 w 1070849"/>
                <a:gd name="connsiteY2739" fmla="*/ 154260 h 727029"/>
                <a:gd name="connsiteX2740" fmla="*/ 619082 w 1070849"/>
                <a:gd name="connsiteY2740" fmla="*/ 156530 h 727029"/>
                <a:gd name="connsiteX2741" fmla="*/ 618741 w 1070849"/>
                <a:gd name="connsiteY2741" fmla="*/ 156984 h 727029"/>
                <a:gd name="connsiteX2742" fmla="*/ 617379 w 1070849"/>
                <a:gd name="connsiteY2742" fmla="*/ 156076 h 727029"/>
                <a:gd name="connsiteX2743" fmla="*/ 614428 w 1070849"/>
                <a:gd name="connsiteY2743" fmla="*/ 152216 h 727029"/>
                <a:gd name="connsiteX2744" fmla="*/ 613406 w 1070849"/>
                <a:gd name="connsiteY2744" fmla="*/ 150514 h 727029"/>
                <a:gd name="connsiteX2745" fmla="*/ 614314 w 1070849"/>
                <a:gd name="connsiteY2745" fmla="*/ 147108 h 727029"/>
                <a:gd name="connsiteX2746" fmla="*/ 613974 w 1070849"/>
                <a:gd name="connsiteY2746" fmla="*/ 143930 h 727029"/>
                <a:gd name="connsiteX2747" fmla="*/ 612725 w 1070849"/>
                <a:gd name="connsiteY2747" fmla="*/ 141547 h 727029"/>
                <a:gd name="connsiteX2748" fmla="*/ 609887 w 1070849"/>
                <a:gd name="connsiteY2748" fmla="*/ 139730 h 727029"/>
                <a:gd name="connsiteX2749" fmla="*/ 607958 w 1070849"/>
                <a:gd name="connsiteY2749" fmla="*/ 134849 h 727029"/>
                <a:gd name="connsiteX2750" fmla="*/ 606709 w 1070849"/>
                <a:gd name="connsiteY2750" fmla="*/ 132579 h 727029"/>
                <a:gd name="connsiteX2751" fmla="*/ 606709 w 1070849"/>
                <a:gd name="connsiteY2751" fmla="*/ 130990 h 727029"/>
                <a:gd name="connsiteX2752" fmla="*/ 607390 w 1070849"/>
                <a:gd name="connsiteY2752" fmla="*/ 130990 h 727029"/>
                <a:gd name="connsiteX2753" fmla="*/ 607390 w 1070849"/>
                <a:gd name="connsiteY2753" fmla="*/ 129174 h 727029"/>
                <a:gd name="connsiteX2754" fmla="*/ 604779 w 1070849"/>
                <a:gd name="connsiteY2754" fmla="*/ 122477 h 727029"/>
                <a:gd name="connsiteX2755" fmla="*/ 603531 w 1070849"/>
                <a:gd name="connsiteY2755" fmla="*/ 111353 h 727029"/>
                <a:gd name="connsiteX2756" fmla="*/ 604098 w 1070849"/>
                <a:gd name="connsiteY2756" fmla="*/ 100115 h 727029"/>
                <a:gd name="connsiteX2757" fmla="*/ 606709 w 1070849"/>
                <a:gd name="connsiteY2757" fmla="*/ 93191 h 727029"/>
                <a:gd name="connsiteX2758" fmla="*/ 607958 w 1070849"/>
                <a:gd name="connsiteY2758" fmla="*/ 92624 h 727029"/>
                <a:gd name="connsiteX2759" fmla="*/ 616698 w 1070849"/>
                <a:gd name="connsiteY2759" fmla="*/ 93191 h 727029"/>
                <a:gd name="connsiteX2760" fmla="*/ 618060 w 1070849"/>
                <a:gd name="connsiteY2760" fmla="*/ 93986 h 727029"/>
                <a:gd name="connsiteX2761" fmla="*/ 620444 w 1070849"/>
                <a:gd name="connsiteY2761" fmla="*/ 96029 h 727029"/>
                <a:gd name="connsiteX2762" fmla="*/ 621806 w 1070849"/>
                <a:gd name="connsiteY2762" fmla="*/ 96483 h 727029"/>
                <a:gd name="connsiteX2763" fmla="*/ 626006 w 1070849"/>
                <a:gd name="connsiteY2763" fmla="*/ 96029 h 727029"/>
                <a:gd name="connsiteX2764" fmla="*/ 627481 w 1070849"/>
                <a:gd name="connsiteY2764" fmla="*/ 96483 h 727029"/>
                <a:gd name="connsiteX2765" fmla="*/ 627254 w 1070849"/>
                <a:gd name="connsiteY2765" fmla="*/ 97391 h 727029"/>
                <a:gd name="connsiteX2766" fmla="*/ 627254 w 1070849"/>
                <a:gd name="connsiteY2766" fmla="*/ 97732 h 727029"/>
                <a:gd name="connsiteX2767" fmla="*/ 627141 w 1070849"/>
                <a:gd name="connsiteY2767" fmla="*/ 97845 h 727029"/>
                <a:gd name="connsiteX2768" fmla="*/ 626687 w 1070849"/>
                <a:gd name="connsiteY2768" fmla="*/ 98299 h 727029"/>
                <a:gd name="connsiteX2769" fmla="*/ 630319 w 1070849"/>
                <a:gd name="connsiteY2769" fmla="*/ 100456 h 727029"/>
                <a:gd name="connsiteX2770" fmla="*/ 639854 w 1070849"/>
                <a:gd name="connsiteY2770" fmla="*/ 97959 h 727029"/>
                <a:gd name="connsiteX2771" fmla="*/ 644054 w 1070849"/>
                <a:gd name="connsiteY2771" fmla="*/ 99889 h 727029"/>
                <a:gd name="connsiteX2772" fmla="*/ 644848 w 1070849"/>
                <a:gd name="connsiteY2772" fmla="*/ 101705 h 727029"/>
                <a:gd name="connsiteX2773" fmla="*/ 645870 w 1070849"/>
                <a:gd name="connsiteY2773" fmla="*/ 106472 h 727029"/>
                <a:gd name="connsiteX2774" fmla="*/ 646664 w 1070849"/>
                <a:gd name="connsiteY2774" fmla="*/ 108288 h 727029"/>
                <a:gd name="connsiteX2775" fmla="*/ 647686 w 1070849"/>
                <a:gd name="connsiteY2775" fmla="*/ 108856 h 727029"/>
                <a:gd name="connsiteX2776" fmla="*/ 651659 w 1070849"/>
                <a:gd name="connsiteY2776" fmla="*/ 108288 h 727029"/>
                <a:gd name="connsiteX2777" fmla="*/ 653362 w 1070849"/>
                <a:gd name="connsiteY2777" fmla="*/ 109310 h 727029"/>
                <a:gd name="connsiteX2778" fmla="*/ 656426 w 1070849"/>
                <a:gd name="connsiteY2778" fmla="*/ 113850 h 727029"/>
                <a:gd name="connsiteX2779" fmla="*/ 658242 w 1070849"/>
                <a:gd name="connsiteY2779" fmla="*/ 114872 h 727029"/>
                <a:gd name="connsiteX2780" fmla="*/ 659491 w 1070849"/>
                <a:gd name="connsiteY2780" fmla="*/ 116007 h 727029"/>
                <a:gd name="connsiteX2781" fmla="*/ 663350 w 1070849"/>
                <a:gd name="connsiteY2781" fmla="*/ 122023 h 727029"/>
                <a:gd name="connsiteX2782" fmla="*/ 664599 w 1070849"/>
                <a:gd name="connsiteY2782" fmla="*/ 124634 h 727029"/>
                <a:gd name="connsiteX2783" fmla="*/ 666188 w 1070849"/>
                <a:gd name="connsiteY2783" fmla="*/ 131558 h 727029"/>
                <a:gd name="connsiteX2784" fmla="*/ 667323 w 1070849"/>
                <a:gd name="connsiteY2784" fmla="*/ 134736 h 727029"/>
                <a:gd name="connsiteX2785" fmla="*/ 670388 w 1070849"/>
                <a:gd name="connsiteY2785" fmla="*/ 137120 h 727029"/>
                <a:gd name="connsiteX2786" fmla="*/ 672091 w 1070849"/>
                <a:gd name="connsiteY2786" fmla="*/ 139503 h 727029"/>
                <a:gd name="connsiteX2787" fmla="*/ 674588 w 1070849"/>
                <a:gd name="connsiteY2787" fmla="*/ 144384 h 727029"/>
                <a:gd name="connsiteX2788" fmla="*/ 677880 w 1070849"/>
                <a:gd name="connsiteY2788" fmla="*/ 154260 h 727029"/>
                <a:gd name="connsiteX2789" fmla="*/ 679242 w 1070849"/>
                <a:gd name="connsiteY2789" fmla="*/ 157324 h 727029"/>
                <a:gd name="connsiteX2790" fmla="*/ 679582 w 1070849"/>
                <a:gd name="connsiteY2790" fmla="*/ 152784 h 727029"/>
                <a:gd name="connsiteX2791" fmla="*/ 678788 w 1070849"/>
                <a:gd name="connsiteY2791" fmla="*/ 149265 h 727029"/>
                <a:gd name="connsiteX2792" fmla="*/ 677539 w 1070849"/>
                <a:gd name="connsiteY2792" fmla="*/ 146087 h 727029"/>
                <a:gd name="connsiteX2793" fmla="*/ 676518 w 1070849"/>
                <a:gd name="connsiteY2793" fmla="*/ 142568 h 727029"/>
                <a:gd name="connsiteX2794" fmla="*/ 678447 w 1070849"/>
                <a:gd name="connsiteY2794" fmla="*/ 142682 h 727029"/>
                <a:gd name="connsiteX2795" fmla="*/ 680717 w 1070849"/>
                <a:gd name="connsiteY2795" fmla="*/ 142114 h 727029"/>
                <a:gd name="connsiteX2796" fmla="*/ 682874 w 1070849"/>
                <a:gd name="connsiteY2796" fmla="*/ 140979 h 727029"/>
                <a:gd name="connsiteX2797" fmla="*/ 684577 w 1070849"/>
                <a:gd name="connsiteY2797" fmla="*/ 139390 h 727029"/>
                <a:gd name="connsiteX2798" fmla="*/ 675723 w 1070849"/>
                <a:gd name="connsiteY2798" fmla="*/ 139844 h 727029"/>
                <a:gd name="connsiteX2799" fmla="*/ 673339 w 1070849"/>
                <a:gd name="connsiteY2799" fmla="*/ 137914 h 727029"/>
                <a:gd name="connsiteX2800" fmla="*/ 688777 w 1070849"/>
                <a:gd name="connsiteY2800" fmla="*/ 137687 h 727029"/>
                <a:gd name="connsiteX2801" fmla="*/ 689912 w 1070849"/>
                <a:gd name="connsiteY2801" fmla="*/ 138822 h 727029"/>
                <a:gd name="connsiteX2802" fmla="*/ 690593 w 1070849"/>
                <a:gd name="connsiteY2802" fmla="*/ 141547 h 727029"/>
                <a:gd name="connsiteX2803" fmla="*/ 691955 w 1070849"/>
                <a:gd name="connsiteY2803" fmla="*/ 145973 h 727029"/>
                <a:gd name="connsiteX2804" fmla="*/ 692522 w 1070849"/>
                <a:gd name="connsiteY2804" fmla="*/ 145973 h 727029"/>
                <a:gd name="connsiteX2805" fmla="*/ 693090 w 1070849"/>
                <a:gd name="connsiteY2805" fmla="*/ 144271 h 727029"/>
                <a:gd name="connsiteX2806" fmla="*/ 693203 w 1070849"/>
                <a:gd name="connsiteY2806" fmla="*/ 142455 h 727029"/>
                <a:gd name="connsiteX2807" fmla="*/ 692863 w 1070849"/>
                <a:gd name="connsiteY2807" fmla="*/ 140866 h 727029"/>
                <a:gd name="connsiteX2808" fmla="*/ 691955 w 1070849"/>
                <a:gd name="connsiteY2808" fmla="*/ 139503 h 727029"/>
                <a:gd name="connsiteX2809" fmla="*/ 691955 w 1070849"/>
                <a:gd name="connsiteY2809" fmla="*/ 138028 h 727029"/>
                <a:gd name="connsiteX2810" fmla="*/ 693203 w 1070849"/>
                <a:gd name="connsiteY2810" fmla="*/ 136893 h 727029"/>
                <a:gd name="connsiteX2811" fmla="*/ 694339 w 1070849"/>
                <a:gd name="connsiteY2811" fmla="*/ 135076 h 727029"/>
                <a:gd name="connsiteX2812" fmla="*/ 694906 w 1070849"/>
                <a:gd name="connsiteY2812" fmla="*/ 132579 h 727029"/>
                <a:gd name="connsiteX2813" fmla="*/ 694566 w 1070849"/>
                <a:gd name="connsiteY2813" fmla="*/ 129401 h 727029"/>
                <a:gd name="connsiteX2814" fmla="*/ 696155 w 1070849"/>
                <a:gd name="connsiteY2814" fmla="*/ 127698 h 727029"/>
                <a:gd name="connsiteX2815" fmla="*/ 696722 w 1070849"/>
                <a:gd name="connsiteY2815" fmla="*/ 126563 h 727029"/>
                <a:gd name="connsiteX2816" fmla="*/ 697176 w 1070849"/>
                <a:gd name="connsiteY2816" fmla="*/ 124747 h 727029"/>
                <a:gd name="connsiteX2817" fmla="*/ 697290 w 1070849"/>
                <a:gd name="connsiteY2817" fmla="*/ 123385 h 727029"/>
                <a:gd name="connsiteX2818" fmla="*/ 697063 w 1070849"/>
                <a:gd name="connsiteY2818" fmla="*/ 119639 h 727029"/>
                <a:gd name="connsiteX2819" fmla="*/ 697176 w 1070849"/>
                <a:gd name="connsiteY2819" fmla="*/ 116574 h 727029"/>
                <a:gd name="connsiteX2820" fmla="*/ 698425 w 1070849"/>
                <a:gd name="connsiteY2820" fmla="*/ 113283 h 727029"/>
                <a:gd name="connsiteX2821" fmla="*/ 700922 w 1070849"/>
                <a:gd name="connsiteY2821" fmla="*/ 110104 h 727029"/>
                <a:gd name="connsiteX2822" fmla="*/ 703760 w 1070849"/>
                <a:gd name="connsiteY2822" fmla="*/ 107721 h 727029"/>
                <a:gd name="connsiteX2823" fmla="*/ 706144 w 1070849"/>
                <a:gd name="connsiteY2823" fmla="*/ 106813 h 727029"/>
                <a:gd name="connsiteX2824" fmla="*/ 707165 w 1070849"/>
                <a:gd name="connsiteY2824" fmla="*/ 105564 h 727029"/>
                <a:gd name="connsiteX2825" fmla="*/ 707733 w 1070849"/>
                <a:gd name="connsiteY2825" fmla="*/ 102726 h 727029"/>
                <a:gd name="connsiteX2826" fmla="*/ 707846 w 1070849"/>
                <a:gd name="connsiteY2826" fmla="*/ 99889 h 727029"/>
                <a:gd name="connsiteX2827" fmla="*/ 707506 w 1070849"/>
                <a:gd name="connsiteY2827" fmla="*/ 98640 h 727029"/>
                <a:gd name="connsiteX2828" fmla="*/ 706484 w 1070849"/>
                <a:gd name="connsiteY2828" fmla="*/ 97959 h 727029"/>
                <a:gd name="connsiteX2829" fmla="*/ 706938 w 1070849"/>
                <a:gd name="connsiteY2829" fmla="*/ 96256 h 727029"/>
                <a:gd name="connsiteX2830" fmla="*/ 708868 w 1070849"/>
                <a:gd name="connsiteY2830" fmla="*/ 92851 h 727029"/>
                <a:gd name="connsiteX2831" fmla="*/ 711478 w 1070849"/>
                <a:gd name="connsiteY2831" fmla="*/ 90127 h 727029"/>
                <a:gd name="connsiteX2832" fmla="*/ 717381 w 1070849"/>
                <a:gd name="connsiteY2832" fmla="*/ 87856 h 727029"/>
                <a:gd name="connsiteX2833" fmla="*/ 718403 w 1070849"/>
                <a:gd name="connsiteY2833" fmla="*/ 83657 h 727029"/>
                <a:gd name="connsiteX2834" fmla="*/ 721013 w 1070849"/>
                <a:gd name="connsiteY2834" fmla="*/ 86040 h 727029"/>
                <a:gd name="connsiteX2835" fmla="*/ 730775 w 1070849"/>
                <a:gd name="connsiteY2835" fmla="*/ 87062 h 727029"/>
                <a:gd name="connsiteX2836" fmla="*/ 733272 w 1070849"/>
                <a:gd name="connsiteY2836" fmla="*/ 88878 h 727029"/>
                <a:gd name="connsiteX2837" fmla="*/ 733386 w 1070849"/>
                <a:gd name="connsiteY2837" fmla="*/ 89105 h 727029"/>
                <a:gd name="connsiteX2838" fmla="*/ 735316 w 1070849"/>
                <a:gd name="connsiteY2838" fmla="*/ 93305 h 727029"/>
                <a:gd name="connsiteX2839" fmla="*/ 739061 w 1070849"/>
                <a:gd name="connsiteY2839" fmla="*/ 103634 h 727029"/>
                <a:gd name="connsiteX2840" fmla="*/ 738948 w 1070849"/>
                <a:gd name="connsiteY2840" fmla="*/ 104883 h 727029"/>
                <a:gd name="connsiteX2841" fmla="*/ 738948 w 1070849"/>
                <a:gd name="connsiteY2841" fmla="*/ 105337 h 727029"/>
                <a:gd name="connsiteX2842" fmla="*/ 738948 w 1070849"/>
                <a:gd name="connsiteY2842" fmla="*/ 105791 h 727029"/>
                <a:gd name="connsiteX2843" fmla="*/ 739061 w 1070849"/>
                <a:gd name="connsiteY2843" fmla="*/ 106926 h 727029"/>
                <a:gd name="connsiteX2844" fmla="*/ 737699 w 1070849"/>
                <a:gd name="connsiteY2844" fmla="*/ 106926 h 727029"/>
                <a:gd name="connsiteX2845" fmla="*/ 737699 w 1070849"/>
                <a:gd name="connsiteY2845" fmla="*/ 108515 h 727029"/>
                <a:gd name="connsiteX2846" fmla="*/ 738834 w 1070849"/>
                <a:gd name="connsiteY2846" fmla="*/ 109537 h 727029"/>
                <a:gd name="connsiteX2847" fmla="*/ 740083 w 1070849"/>
                <a:gd name="connsiteY2847" fmla="*/ 110104 h 727029"/>
                <a:gd name="connsiteX2848" fmla="*/ 741332 w 1070849"/>
                <a:gd name="connsiteY2848" fmla="*/ 109877 h 727029"/>
                <a:gd name="connsiteX2849" fmla="*/ 742467 w 1070849"/>
                <a:gd name="connsiteY2849" fmla="*/ 108515 h 727029"/>
                <a:gd name="connsiteX2850" fmla="*/ 741786 w 1070849"/>
                <a:gd name="connsiteY2850" fmla="*/ 108288 h 727029"/>
                <a:gd name="connsiteX2851" fmla="*/ 740423 w 1070849"/>
                <a:gd name="connsiteY2851" fmla="*/ 106813 h 727029"/>
                <a:gd name="connsiteX2852" fmla="*/ 743829 w 1070849"/>
                <a:gd name="connsiteY2852" fmla="*/ 104202 h 727029"/>
                <a:gd name="connsiteX2853" fmla="*/ 756088 w 1070849"/>
                <a:gd name="connsiteY2853" fmla="*/ 100796 h 727029"/>
                <a:gd name="connsiteX2854" fmla="*/ 759720 w 1070849"/>
                <a:gd name="connsiteY2854" fmla="*/ 101932 h 727029"/>
                <a:gd name="connsiteX2855" fmla="*/ 758131 w 1070849"/>
                <a:gd name="connsiteY2855" fmla="*/ 101818 h 727029"/>
                <a:gd name="connsiteX2856" fmla="*/ 756542 w 1070849"/>
                <a:gd name="connsiteY2856" fmla="*/ 102386 h 727029"/>
                <a:gd name="connsiteX2857" fmla="*/ 755066 w 1070849"/>
                <a:gd name="connsiteY2857" fmla="*/ 103521 h 727029"/>
                <a:gd name="connsiteX2858" fmla="*/ 753704 w 1070849"/>
                <a:gd name="connsiteY2858" fmla="*/ 105223 h 727029"/>
                <a:gd name="connsiteX2859" fmla="*/ 754953 w 1070849"/>
                <a:gd name="connsiteY2859" fmla="*/ 106018 h 727029"/>
                <a:gd name="connsiteX2860" fmla="*/ 756655 w 1070849"/>
                <a:gd name="connsiteY2860" fmla="*/ 109423 h 727029"/>
                <a:gd name="connsiteX2861" fmla="*/ 757336 w 1070849"/>
                <a:gd name="connsiteY2861" fmla="*/ 109083 h 727029"/>
                <a:gd name="connsiteX2862" fmla="*/ 759266 w 1070849"/>
                <a:gd name="connsiteY2862" fmla="*/ 104315 h 727029"/>
                <a:gd name="connsiteX2863" fmla="*/ 760401 w 1070849"/>
                <a:gd name="connsiteY2863" fmla="*/ 102386 h 727029"/>
                <a:gd name="connsiteX2864" fmla="*/ 761536 w 1070849"/>
                <a:gd name="connsiteY2864" fmla="*/ 101818 h 727029"/>
                <a:gd name="connsiteX2865" fmla="*/ 764260 w 1070849"/>
                <a:gd name="connsiteY2865" fmla="*/ 104542 h 727029"/>
                <a:gd name="connsiteX2866" fmla="*/ 766304 w 1070849"/>
                <a:gd name="connsiteY2866" fmla="*/ 108742 h 727029"/>
                <a:gd name="connsiteX2867" fmla="*/ 768460 w 1070849"/>
                <a:gd name="connsiteY2867" fmla="*/ 112374 h 727029"/>
                <a:gd name="connsiteX2868" fmla="*/ 771639 w 1070849"/>
                <a:gd name="connsiteY2868" fmla="*/ 113169 h 727029"/>
                <a:gd name="connsiteX2869" fmla="*/ 771639 w 1070849"/>
                <a:gd name="connsiteY2869" fmla="*/ 111693 h 727029"/>
                <a:gd name="connsiteX2870" fmla="*/ 768574 w 1070849"/>
                <a:gd name="connsiteY2870" fmla="*/ 109423 h 727029"/>
                <a:gd name="connsiteX2871" fmla="*/ 766985 w 1070849"/>
                <a:gd name="connsiteY2871" fmla="*/ 107721 h 727029"/>
                <a:gd name="connsiteX2872" fmla="*/ 765963 w 1070849"/>
                <a:gd name="connsiteY2872" fmla="*/ 106018 h 727029"/>
                <a:gd name="connsiteX2873" fmla="*/ 765169 w 1070849"/>
                <a:gd name="connsiteY2873" fmla="*/ 102840 h 727029"/>
                <a:gd name="connsiteX2874" fmla="*/ 765169 w 1070849"/>
                <a:gd name="connsiteY2874" fmla="*/ 100456 h 727029"/>
                <a:gd name="connsiteX2875" fmla="*/ 764828 w 1070849"/>
                <a:gd name="connsiteY2875" fmla="*/ 98526 h 727029"/>
                <a:gd name="connsiteX2876" fmla="*/ 763012 w 1070849"/>
                <a:gd name="connsiteY2876" fmla="*/ 96710 h 727029"/>
                <a:gd name="connsiteX2877" fmla="*/ 767439 w 1070849"/>
                <a:gd name="connsiteY2877" fmla="*/ 93532 h 727029"/>
                <a:gd name="connsiteX2878" fmla="*/ 774022 w 1070849"/>
                <a:gd name="connsiteY2878" fmla="*/ 91375 h 727029"/>
                <a:gd name="connsiteX2879" fmla="*/ 777995 w 1070849"/>
                <a:gd name="connsiteY2879" fmla="*/ 88878 h 727029"/>
                <a:gd name="connsiteX2880" fmla="*/ 780265 w 1070849"/>
                <a:gd name="connsiteY2880" fmla="*/ 88764 h 727029"/>
                <a:gd name="connsiteX2881" fmla="*/ 771639 w 1070849"/>
                <a:gd name="connsiteY2881" fmla="*/ 93872 h 727029"/>
                <a:gd name="connsiteX2882" fmla="*/ 768914 w 1070849"/>
                <a:gd name="connsiteY2882" fmla="*/ 96824 h 727029"/>
                <a:gd name="connsiteX2883" fmla="*/ 777428 w 1070849"/>
                <a:gd name="connsiteY2883" fmla="*/ 93418 h 727029"/>
                <a:gd name="connsiteX2884" fmla="*/ 779471 w 1070849"/>
                <a:gd name="connsiteY2884" fmla="*/ 93532 h 727029"/>
                <a:gd name="connsiteX2885" fmla="*/ 781854 w 1070849"/>
                <a:gd name="connsiteY2885" fmla="*/ 95689 h 727029"/>
                <a:gd name="connsiteX2886" fmla="*/ 785600 w 1070849"/>
                <a:gd name="connsiteY2886" fmla="*/ 101478 h 727029"/>
                <a:gd name="connsiteX2887" fmla="*/ 788097 w 1070849"/>
                <a:gd name="connsiteY2887" fmla="*/ 101818 h 727029"/>
                <a:gd name="connsiteX2888" fmla="*/ 788097 w 1070849"/>
                <a:gd name="connsiteY2888" fmla="*/ 100002 h 727029"/>
                <a:gd name="connsiteX2889" fmla="*/ 784692 w 1070849"/>
                <a:gd name="connsiteY2889" fmla="*/ 96483 h 727029"/>
                <a:gd name="connsiteX2890" fmla="*/ 782990 w 1070849"/>
                <a:gd name="connsiteY2890" fmla="*/ 93759 h 727029"/>
                <a:gd name="connsiteX2891" fmla="*/ 782195 w 1070849"/>
                <a:gd name="connsiteY2891" fmla="*/ 91148 h 727029"/>
                <a:gd name="connsiteX2892" fmla="*/ 782535 w 1070849"/>
                <a:gd name="connsiteY2892" fmla="*/ 87516 h 727029"/>
                <a:gd name="connsiteX2893" fmla="*/ 783557 w 1070849"/>
                <a:gd name="connsiteY2893" fmla="*/ 84451 h 727029"/>
                <a:gd name="connsiteX2894" fmla="*/ 785033 w 1070849"/>
                <a:gd name="connsiteY2894" fmla="*/ 82067 h 727029"/>
                <a:gd name="connsiteX2895" fmla="*/ 786735 w 1070849"/>
                <a:gd name="connsiteY2895" fmla="*/ 80478 h 727029"/>
                <a:gd name="connsiteX2896" fmla="*/ 786735 w 1070849"/>
                <a:gd name="connsiteY2896" fmla="*/ 79343 h 727029"/>
                <a:gd name="connsiteX2897" fmla="*/ 786622 w 1070849"/>
                <a:gd name="connsiteY2897" fmla="*/ 79003 h 727029"/>
                <a:gd name="connsiteX2898" fmla="*/ 786962 w 1070849"/>
                <a:gd name="connsiteY2898" fmla="*/ 77868 h 727029"/>
                <a:gd name="connsiteX2899" fmla="*/ 787870 w 1070849"/>
                <a:gd name="connsiteY2899" fmla="*/ 75938 h 727029"/>
                <a:gd name="connsiteX2900" fmla="*/ 788551 w 1070849"/>
                <a:gd name="connsiteY2900" fmla="*/ 73668 h 727029"/>
                <a:gd name="connsiteX2901" fmla="*/ 788779 w 1070849"/>
                <a:gd name="connsiteY2901" fmla="*/ 71397 h 727029"/>
                <a:gd name="connsiteX2902" fmla="*/ 788551 w 1070849"/>
                <a:gd name="connsiteY2902" fmla="*/ 67765 h 727029"/>
                <a:gd name="connsiteX2903" fmla="*/ 787870 w 1070849"/>
                <a:gd name="connsiteY2903" fmla="*/ 65722 h 727029"/>
                <a:gd name="connsiteX2904" fmla="*/ 786962 w 1070849"/>
                <a:gd name="connsiteY2904" fmla="*/ 64019 h 727029"/>
                <a:gd name="connsiteX2905" fmla="*/ 785373 w 1070849"/>
                <a:gd name="connsiteY2905" fmla="*/ 60387 h 727029"/>
                <a:gd name="connsiteX2906" fmla="*/ 784919 w 1070849"/>
                <a:gd name="connsiteY2906" fmla="*/ 59593 h 727029"/>
                <a:gd name="connsiteX2907" fmla="*/ 784352 w 1070849"/>
                <a:gd name="connsiteY2907" fmla="*/ 59025 h 727029"/>
                <a:gd name="connsiteX2908" fmla="*/ 783784 w 1070849"/>
                <a:gd name="connsiteY2908" fmla="*/ 58798 h 727029"/>
                <a:gd name="connsiteX2909" fmla="*/ 783330 w 1070849"/>
                <a:gd name="connsiteY2909" fmla="*/ 57890 h 727029"/>
                <a:gd name="connsiteX2910" fmla="*/ 783103 w 1070849"/>
                <a:gd name="connsiteY2910" fmla="*/ 55847 h 727029"/>
                <a:gd name="connsiteX2911" fmla="*/ 782990 w 1070849"/>
                <a:gd name="connsiteY2911" fmla="*/ 53690 h 727029"/>
                <a:gd name="connsiteX2912" fmla="*/ 782763 w 1070849"/>
                <a:gd name="connsiteY2912" fmla="*/ 52328 h 727029"/>
                <a:gd name="connsiteX2913" fmla="*/ 780038 w 1070849"/>
                <a:gd name="connsiteY2913" fmla="*/ 50171 h 727029"/>
                <a:gd name="connsiteX2914" fmla="*/ 779357 w 1070849"/>
                <a:gd name="connsiteY2914" fmla="*/ 48242 h 727029"/>
                <a:gd name="connsiteX2915" fmla="*/ 780038 w 1070849"/>
                <a:gd name="connsiteY2915" fmla="*/ 43928 h 727029"/>
                <a:gd name="connsiteX2916" fmla="*/ 779698 w 1070849"/>
                <a:gd name="connsiteY2916" fmla="*/ 43815 h 727029"/>
                <a:gd name="connsiteX2917" fmla="*/ 778676 w 1070849"/>
                <a:gd name="connsiteY2917" fmla="*/ 43928 h 727029"/>
                <a:gd name="connsiteX2918" fmla="*/ 779017 w 1070849"/>
                <a:gd name="connsiteY2918" fmla="*/ 43134 h 727029"/>
                <a:gd name="connsiteX2919" fmla="*/ 779698 w 1070849"/>
                <a:gd name="connsiteY2919" fmla="*/ 41318 h 727029"/>
                <a:gd name="connsiteX2920" fmla="*/ 780038 w 1070849"/>
                <a:gd name="connsiteY2920" fmla="*/ 40523 h 727029"/>
                <a:gd name="connsiteX2921" fmla="*/ 779357 w 1070849"/>
                <a:gd name="connsiteY2921" fmla="*/ 39842 h 727029"/>
                <a:gd name="connsiteX2922" fmla="*/ 778903 w 1070849"/>
                <a:gd name="connsiteY2922" fmla="*/ 38820 h 727029"/>
                <a:gd name="connsiteX2923" fmla="*/ 777995 w 1070849"/>
                <a:gd name="connsiteY2923" fmla="*/ 35755 h 727029"/>
                <a:gd name="connsiteX2924" fmla="*/ 780038 w 1070849"/>
                <a:gd name="connsiteY2924" fmla="*/ 35755 h 727029"/>
                <a:gd name="connsiteX2925" fmla="*/ 780038 w 1070849"/>
                <a:gd name="connsiteY2925" fmla="*/ 34053 h 727029"/>
                <a:gd name="connsiteX2926" fmla="*/ 778336 w 1070849"/>
                <a:gd name="connsiteY2926" fmla="*/ 31669 h 727029"/>
                <a:gd name="connsiteX2927" fmla="*/ 776520 w 1070849"/>
                <a:gd name="connsiteY2927" fmla="*/ 23951 h 727029"/>
                <a:gd name="connsiteX2928" fmla="*/ 773795 w 1070849"/>
                <a:gd name="connsiteY2928" fmla="*/ 20659 h 727029"/>
                <a:gd name="connsiteX2929" fmla="*/ 774703 w 1070849"/>
                <a:gd name="connsiteY2929" fmla="*/ 17253 h 727029"/>
                <a:gd name="connsiteX2930" fmla="*/ 776746 w 1070849"/>
                <a:gd name="connsiteY2930" fmla="*/ 14302 h 727029"/>
                <a:gd name="connsiteX2931" fmla="*/ 778790 w 1070849"/>
                <a:gd name="connsiteY2931" fmla="*/ 13962 h 727029"/>
                <a:gd name="connsiteX2932" fmla="*/ 779357 w 1070849"/>
                <a:gd name="connsiteY2932" fmla="*/ 15437 h 727029"/>
                <a:gd name="connsiteX2933" fmla="*/ 779471 w 1070849"/>
                <a:gd name="connsiteY2933" fmla="*/ 17253 h 727029"/>
                <a:gd name="connsiteX2934" fmla="*/ 779698 w 1070849"/>
                <a:gd name="connsiteY2934" fmla="*/ 18729 h 727029"/>
                <a:gd name="connsiteX2935" fmla="*/ 780833 w 1070849"/>
                <a:gd name="connsiteY2935" fmla="*/ 19070 h 727029"/>
                <a:gd name="connsiteX2936" fmla="*/ 781060 w 1070849"/>
                <a:gd name="connsiteY2936" fmla="*/ 17935 h 727029"/>
                <a:gd name="connsiteX2937" fmla="*/ 781514 w 1070849"/>
                <a:gd name="connsiteY2937" fmla="*/ 15551 h 727029"/>
                <a:gd name="connsiteX2938" fmla="*/ 782195 w 1070849"/>
                <a:gd name="connsiteY2938" fmla="*/ 13281 h 727029"/>
                <a:gd name="connsiteX2939" fmla="*/ 783444 w 1070849"/>
                <a:gd name="connsiteY2939" fmla="*/ 12259 h 727029"/>
                <a:gd name="connsiteX2940" fmla="*/ 786168 w 1070849"/>
                <a:gd name="connsiteY2940" fmla="*/ 11124 h 727029"/>
                <a:gd name="connsiteX2941" fmla="*/ 787757 w 1070849"/>
                <a:gd name="connsiteY2941" fmla="*/ 11237 h 727029"/>
                <a:gd name="connsiteX2942" fmla="*/ 787757 w 1070849"/>
                <a:gd name="connsiteY2942" fmla="*/ 13167 h 727029"/>
                <a:gd name="connsiteX2943" fmla="*/ 787303 w 1070849"/>
                <a:gd name="connsiteY2943" fmla="*/ 15891 h 727029"/>
                <a:gd name="connsiteX2944" fmla="*/ 787643 w 1070849"/>
                <a:gd name="connsiteY2944" fmla="*/ 18161 h 727029"/>
                <a:gd name="connsiteX2945" fmla="*/ 788438 w 1070849"/>
                <a:gd name="connsiteY2945" fmla="*/ 19864 h 727029"/>
                <a:gd name="connsiteX2946" fmla="*/ 789460 w 1070849"/>
                <a:gd name="connsiteY2946" fmla="*/ 20659 h 727029"/>
                <a:gd name="connsiteX2947" fmla="*/ 789233 w 1070849"/>
                <a:gd name="connsiteY2947" fmla="*/ 19297 h 727029"/>
                <a:gd name="connsiteX2948" fmla="*/ 789119 w 1070849"/>
                <a:gd name="connsiteY2948" fmla="*/ 18275 h 727029"/>
                <a:gd name="connsiteX2949" fmla="*/ 789006 w 1070849"/>
                <a:gd name="connsiteY2949" fmla="*/ 17140 h 727029"/>
                <a:gd name="connsiteX2950" fmla="*/ 788665 w 1070849"/>
                <a:gd name="connsiteY2950" fmla="*/ 15778 h 727029"/>
                <a:gd name="connsiteX2951" fmla="*/ 790254 w 1070849"/>
                <a:gd name="connsiteY2951" fmla="*/ 15210 h 727029"/>
                <a:gd name="connsiteX2952" fmla="*/ 793092 w 1070849"/>
                <a:gd name="connsiteY2952" fmla="*/ 12713 h 727029"/>
                <a:gd name="connsiteX2953" fmla="*/ 794000 w 1070849"/>
                <a:gd name="connsiteY2953" fmla="*/ 12373 h 727029"/>
                <a:gd name="connsiteX2954" fmla="*/ 795476 w 1070849"/>
                <a:gd name="connsiteY2954" fmla="*/ 13621 h 727029"/>
                <a:gd name="connsiteX2955" fmla="*/ 796497 w 1070849"/>
                <a:gd name="connsiteY2955" fmla="*/ 15437 h 727029"/>
                <a:gd name="connsiteX2956" fmla="*/ 797632 w 1070849"/>
                <a:gd name="connsiteY2956" fmla="*/ 17026 h 727029"/>
                <a:gd name="connsiteX2957" fmla="*/ 799335 w 1070849"/>
                <a:gd name="connsiteY2957" fmla="*/ 17367 h 727029"/>
                <a:gd name="connsiteX2958" fmla="*/ 797973 w 1070849"/>
                <a:gd name="connsiteY2958" fmla="*/ 18843 h 727029"/>
                <a:gd name="connsiteX2959" fmla="*/ 797292 w 1070849"/>
                <a:gd name="connsiteY2959" fmla="*/ 19183 h 727029"/>
                <a:gd name="connsiteX2960" fmla="*/ 798994 w 1070849"/>
                <a:gd name="connsiteY2960" fmla="*/ 20659 h 727029"/>
                <a:gd name="connsiteX2961" fmla="*/ 800811 w 1070849"/>
                <a:gd name="connsiteY2961" fmla="*/ 20318 h 727029"/>
                <a:gd name="connsiteX2962" fmla="*/ 802740 w 1070849"/>
                <a:gd name="connsiteY2962" fmla="*/ 19410 h 727029"/>
                <a:gd name="connsiteX2963" fmla="*/ 803308 w 1070849"/>
                <a:gd name="connsiteY2963" fmla="*/ 19183 h 727029"/>
                <a:gd name="connsiteX2964" fmla="*/ 803308 w 1070849"/>
                <a:gd name="connsiteY2964" fmla="*/ 17367 h 727029"/>
                <a:gd name="connsiteX2965" fmla="*/ 804329 w 1070849"/>
                <a:gd name="connsiteY2965" fmla="*/ 15664 h 727029"/>
                <a:gd name="connsiteX2966" fmla="*/ 805351 w 1070849"/>
                <a:gd name="connsiteY2966" fmla="*/ 13281 h 727029"/>
                <a:gd name="connsiteX2967" fmla="*/ 806486 w 1070849"/>
                <a:gd name="connsiteY2967" fmla="*/ 11805 h 727029"/>
                <a:gd name="connsiteX2968" fmla="*/ 806713 w 1070849"/>
                <a:gd name="connsiteY2968" fmla="*/ 12373 h 727029"/>
                <a:gd name="connsiteX2969" fmla="*/ 807394 w 1070849"/>
                <a:gd name="connsiteY2969" fmla="*/ 15210 h 727029"/>
                <a:gd name="connsiteX2970" fmla="*/ 808529 w 1070849"/>
                <a:gd name="connsiteY2970" fmla="*/ 15664 h 727029"/>
                <a:gd name="connsiteX2971" fmla="*/ 809551 w 1070849"/>
                <a:gd name="connsiteY2971" fmla="*/ 14302 h 727029"/>
                <a:gd name="connsiteX2972" fmla="*/ 810345 w 1070849"/>
                <a:gd name="connsiteY2972" fmla="*/ 9762 h 727029"/>
                <a:gd name="connsiteX2973" fmla="*/ 811140 w 1070849"/>
                <a:gd name="connsiteY2973" fmla="*/ 8627 h 727029"/>
                <a:gd name="connsiteX2974" fmla="*/ 813297 w 1070849"/>
                <a:gd name="connsiteY2974" fmla="*/ 7492 h 727029"/>
                <a:gd name="connsiteX2975" fmla="*/ 816021 w 1070849"/>
                <a:gd name="connsiteY2975" fmla="*/ 7492 h 727029"/>
                <a:gd name="connsiteX2976" fmla="*/ 821583 w 1070849"/>
                <a:gd name="connsiteY2976" fmla="*/ 9875 h 727029"/>
                <a:gd name="connsiteX2977" fmla="*/ 822718 w 1070849"/>
                <a:gd name="connsiteY2977" fmla="*/ 9308 h 727029"/>
                <a:gd name="connsiteX2978" fmla="*/ 827258 w 1070849"/>
                <a:gd name="connsiteY2978" fmla="*/ 7378 h 727029"/>
                <a:gd name="connsiteX2979" fmla="*/ 835431 w 1070849"/>
                <a:gd name="connsiteY2979" fmla="*/ 15664 h 727029"/>
                <a:gd name="connsiteX2980" fmla="*/ 840085 w 1070849"/>
                <a:gd name="connsiteY2980" fmla="*/ 17594 h 727029"/>
                <a:gd name="connsiteX2981" fmla="*/ 838723 w 1070849"/>
                <a:gd name="connsiteY2981" fmla="*/ 19864 h 727029"/>
                <a:gd name="connsiteX2982" fmla="*/ 837247 w 1070849"/>
                <a:gd name="connsiteY2982" fmla="*/ 20886 h 727029"/>
                <a:gd name="connsiteX2983" fmla="*/ 835999 w 1070849"/>
                <a:gd name="connsiteY2983" fmla="*/ 22361 h 727029"/>
                <a:gd name="connsiteX2984" fmla="*/ 835431 w 1070849"/>
                <a:gd name="connsiteY2984" fmla="*/ 26107 h 727029"/>
                <a:gd name="connsiteX2985" fmla="*/ 836453 w 1070849"/>
                <a:gd name="connsiteY2985" fmla="*/ 25994 h 727029"/>
                <a:gd name="connsiteX2986" fmla="*/ 836793 w 1070849"/>
                <a:gd name="connsiteY2986" fmla="*/ 26107 h 727029"/>
                <a:gd name="connsiteX2987" fmla="*/ 836793 w 1070849"/>
                <a:gd name="connsiteY2987" fmla="*/ 27583 h 727029"/>
                <a:gd name="connsiteX2988" fmla="*/ 834864 w 1070849"/>
                <a:gd name="connsiteY2988" fmla="*/ 29399 h 727029"/>
                <a:gd name="connsiteX2989" fmla="*/ 835431 w 1070849"/>
                <a:gd name="connsiteY2989" fmla="*/ 30080 h 727029"/>
                <a:gd name="connsiteX2990" fmla="*/ 836453 w 1070849"/>
                <a:gd name="connsiteY2990" fmla="*/ 32010 h 727029"/>
                <a:gd name="connsiteX2991" fmla="*/ 836907 w 1070849"/>
                <a:gd name="connsiteY2991" fmla="*/ 32691 h 727029"/>
                <a:gd name="connsiteX2992" fmla="*/ 835771 w 1070849"/>
                <a:gd name="connsiteY2992" fmla="*/ 34847 h 727029"/>
                <a:gd name="connsiteX2993" fmla="*/ 837134 w 1070849"/>
                <a:gd name="connsiteY2993" fmla="*/ 35188 h 727029"/>
                <a:gd name="connsiteX2994" fmla="*/ 840652 w 1070849"/>
                <a:gd name="connsiteY2994" fmla="*/ 34280 h 727029"/>
                <a:gd name="connsiteX2995" fmla="*/ 844512 w 1070849"/>
                <a:gd name="connsiteY2995" fmla="*/ 35188 h 727029"/>
                <a:gd name="connsiteX2996" fmla="*/ 846215 w 1070849"/>
                <a:gd name="connsiteY2996" fmla="*/ 34280 h 727029"/>
                <a:gd name="connsiteX2997" fmla="*/ 845987 w 1070849"/>
                <a:gd name="connsiteY2997" fmla="*/ 35415 h 727029"/>
                <a:gd name="connsiteX2998" fmla="*/ 845760 w 1070849"/>
                <a:gd name="connsiteY2998" fmla="*/ 38139 h 727029"/>
                <a:gd name="connsiteX2999" fmla="*/ 845647 w 1070849"/>
                <a:gd name="connsiteY2999" fmla="*/ 39274 h 727029"/>
                <a:gd name="connsiteX3000" fmla="*/ 854955 w 1070849"/>
                <a:gd name="connsiteY3000" fmla="*/ 39274 h 727029"/>
                <a:gd name="connsiteX3001" fmla="*/ 856657 w 1070849"/>
                <a:gd name="connsiteY3001" fmla="*/ 39955 h 727029"/>
                <a:gd name="connsiteX3002" fmla="*/ 858246 w 1070849"/>
                <a:gd name="connsiteY3002" fmla="*/ 41658 h 727029"/>
                <a:gd name="connsiteX3003" fmla="*/ 859155 w 1070849"/>
                <a:gd name="connsiteY3003" fmla="*/ 43815 h 727029"/>
                <a:gd name="connsiteX3004" fmla="*/ 858928 w 1070849"/>
                <a:gd name="connsiteY3004" fmla="*/ 46085 h 727029"/>
                <a:gd name="connsiteX3005" fmla="*/ 858928 w 1070849"/>
                <a:gd name="connsiteY3005" fmla="*/ 47561 h 727029"/>
                <a:gd name="connsiteX3006" fmla="*/ 860857 w 1070849"/>
                <a:gd name="connsiteY3006" fmla="*/ 54144 h 727029"/>
                <a:gd name="connsiteX3007" fmla="*/ 856771 w 1070849"/>
                <a:gd name="connsiteY3007" fmla="*/ 61749 h 727029"/>
                <a:gd name="connsiteX3008" fmla="*/ 854501 w 1070849"/>
                <a:gd name="connsiteY3008" fmla="*/ 64814 h 727029"/>
                <a:gd name="connsiteX3009" fmla="*/ 851549 w 1070849"/>
                <a:gd name="connsiteY3009" fmla="*/ 67198 h 727029"/>
                <a:gd name="connsiteX3010" fmla="*/ 852912 w 1070849"/>
                <a:gd name="connsiteY3010" fmla="*/ 70603 h 727029"/>
                <a:gd name="connsiteX3011" fmla="*/ 854047 w 1070849"/>
                <a:gd name="connsiteY3011" fmla="*/ 69241 h 727029"/>
                <a:gd name="connsiteX3012" fmla="*/ 855182 w 1070849"/>
                <a:gd name="connsiteY3012" fmla="*/ 70035 h 727029"/>
                <a:gd name="connsiteX3013" fmla="*/ 856544 w 1070849"/>
                <a:gd name="connsiteY3013" fmla="*/ 71511 h 727029"/>
                <a:gd name="connsiteX3014" fmla="*/ 859722 w 1070849"/>
                <a:gd name="connsiteY3014" fmla="*/ 72873 h 727029"/>
                <a:gd name="connsiteX3015" fmla="*/ 860063 w 1070849"/>
                <a:gd name="connsiteY3015" fmla="*/ 74576 h 727029"/>
                <a:gd name="connsiteX3016" fmla="*/ 859609 w 1070849"/>
                <a:gd name="connsiteY3016" fmla="*/ 77187 h 727029"/>
                <a:gd name="connsiteX3017" fmla="*/ 858814 w 1070849"/>
                <a:gd name="connsiteY3017" fmla="*/ 80478 h 727029"/>
                <a:gd name="connsiteX3018" fmla="*/ 860290 w 1070849"/>
                <a:gd name="connsiteY3018" fmla="*/ 81840 h 727029"/>
                <a:gd name="connsiteX3019" fmla="*/ 867441 w 1070849"/>
                <a:gd name="connsiteY3019" fmla="*/ 82181 h 727029"/>
                <a:gd name="connsiteX3020" fmla="*/ 870846 w 1070849"/>
                <a:gd name="connsiteY3020" fmla="*/ 80592 h 727029"/>
                <a:gd name="connsiteX3021" fmla="*/ 871981 w 1070849"/>
                <a:gd name="connsiteY3021" fmla="*/ 80932 h 727029"/>
                <a:gd name="connsiteX3022" fmla="*/ 872435 w 1070849"/>
                <a:gd name="connsiteY3022" fmla="*/ 82067 h 727029"/>
                <a:gd name="connsiteX3023" fmla="*/ 873457 w 1070849"/>
                <a:gd name="connsiteY3023" fmla="*/ 83770 h 727029"/>
                <a:gd name="connsiteX3024" fmla="*/ 873911 w 1070849"/>
                <a:gd name="connsiteY3024" fmla="*/ 83770 h 727029"/>
                <a:gd name="connsiteX3025" fmla="*/ 874478 w 1070849"/>
                <a:gd name="connsiteY3025" fmla="*/ 83316 h 727029"/>
                <a:gd name="connsiteX3026" fmla="*/ 875386 w 1070849"/>
                <a:gd name="connsiteY3026" fmla="*/ 82294 h 727029"/>
                <a:gd name="connsiteX3027" fmla="*/ 875613 w 1070849"/>
                <a:gd name="connsiteY3027" fmla="*/ 84905 h 727029"/>
                <a:gd name="connsiteX3028" fmla="*/ 876181 w 1070849"/>
                <a:gd name="connsiteY3028" fmla="*/ 87062 h 727029"/>
                <a:gd name="connsiteX3029" fmla="*/ 877203 w 1070849"/>
                <a:gd name="connsiteY3029" fmla="*/ 88538 h 727029"/>
                <a:gd name="connsiteX3030" fmla="*/ 879927 w 1070849"/>
                <a:gd name="connsiteY3030" fmla="*/ 89786 h 727029"/>
                <a:gd name="connsiteX3031" fmla="*/ 882878 w 1070849"/>
                <a:gd name="connsiteY3031" fmla="*/ 93078 h 727029"/>
                <a:gd name="connsiteX3032" fmla="*/ 886056 w 1070849"/>
                <a:gd name="connsiteY3032" fmla="*/ 95575 h 727029"/>
                <a:gd name="connsiteX3033" fmla="*/ 887986 w 1070849"/>
                <a:gd name="connsiteY3033" fmla="*/ 98867 h 727029"/>
                <a:gd name="connsiteX3034" fmla="*/ 889916 w 1070849"/>
                <a:gd name="connsiteY3034" fmla="*/ 100910 h 727029"/>
                <a:gd name="connsiteX3035" fmla="*/ 892186 w 1070849"/>
                <a:gd name="connsiteY3035" fmla="*/ 98867 h 727029"/>
                <a:gd name="connsiteX3036" fmla="*/ 891391 w 1070849"/>
                <a:gd name="connsiteY3036" fmla="*/ 98526 h 727029"/>
                <a:gd name="connsiteX3037" fmla="*/ 891051 w 1070849"/>
                <a:gd name="connsiteY3037" fmla="*/ 98072 h 727029"/>
                <a:gd name="connsiteX3038" fmla="*/ 890710 w 1070849"/>
                <a:gd name="connsiteY3038" fmla="*/ 97164 h 727029"/>
                <a:gd name="connsiteX3039" fmla="*/ 892413 w 1070849"/>
                <a:gd name="connsiteY3039" fmla="*/ 95916 h 727029"/>
                <a:gd name="connsiteX3040" fmla="*/ 893661 w 1070849"/>
                <a:gd name="connsiteY3040" fmla="*/ 93305 h 727029"/>
                <a:gd name="connsiteX3041" fmla="*/ 894456 w 1070849"/>
                <a:gd name="connsiteY3041" fmla="*/ 89559 h 727029"/>
                <a:gd name="connsiteX3042" fmla="*/ 894683 w 1070849"/>
                <a:gd name="connsiteY3042" fmla="*/ 84905 h 727029"/>
                <a:gd name="connsiteX3043" fmla="*/ 894342 w 1070849"/>
                <a:gd name="connsiteY3043" fmla="*/ 80024 h 727029"/>
                <a:gd name="connsiteX3044" fmla="*/ 893889 w 1070849"/>
                <a:gd name="connsiteY3044" fmla="*/ 76619 h 727029"/>
                <a:gd name="connsiteX3045" fmla="*/ 894570 w 1070849"/>
                <a:gd name="connsiteY3045" fmla="*/ 74235 h 727029"/>
                <a:gd name="connsiteX3046" fmla="*/ 897407 w 1070849"/>
                <a:gd name="connsiteY3046" fmla="*/ 72533 h 727029"/>
                <a:gd name="connsiteX3047" fmla="*/ 909326 w 1070849"/>
                <a:gd name="connsiteY3047" fmla="*/ 72533 h 727029"/>
                <a:gd name="connsiteX3048" fmla="*/ 916136 w 1070849"/>
                <a:gd name="connsiteY3048" fmla="*/ 70149 h 727029"/>
                <a:gd name="connsiteX3049" fmla="*/ 916704 w 1070849"/>
                <a:gd name="connsiteY3049" fmla="*/ 68333 h 727029"/>
                <a:gd name="connsiteX3050" fmla="*/ 916817 w 1070849"/>
                <a:gd name="connsiteY3050" fmla="*/ 66063 h 727029"/>
                <a:gd name="connsiteX3051" fmla="*/ 917385 w 1070849"/>
                <a:gd name="connsiteY3051" fmla="*/ 64133 h 727029"/>
                <a:gd name="connsiteX3052" fmla="*/ 924196 w 1070849"/>
                <a:gd name="connsiteY3052" fmla="*/ 59593 h 727029"/>
                <a:gd name="connsiteX3053" fmla="*/ 925331 w 1070849"/>
                <a:gd name="connsiteY3053" fmla="*/ 56755 h 727029"/>
                <a:gd name="connsiteX3054" fmla="*/ 926012 w 1070849"/>
                <a:gd name="connsiteY3054" fmla="*/ 53009 h 727029"/>
                <a:gd name="connsiteX3055" fmla="*/ 927601 w 1070849"/>
                <a:gd name="connsiteY3055" fmla="*/ 50058 h 727029"/>
                <a:gd name="connsiteX3056" fmla="*/ 931347 w 1070849"/>
                <a:gd name="connsiteY3056" fmla="*/ 46085 h 727029"/>
                <a:gd name="connsiteX3057" fmla="*/ 933957 w 1070849"/>
                <a:gd name="connsiteY3057" fmla="*/ 44269 h 727029"/>
                <a:gd name="connsiteX3058" fmla="*/ 942244 w 1070849"/>
                <a:gd name="connsiteY3058" fmla="*/ 42680 h 727029"/>
                <a:gd name="connsiteX3059" fmla="*/ 944514 w 1070849"/>
                <a:gd name="connsiteY3059" fmla="*/ 43361 h 727029"/>
                <a:gd name="connsiteX3060" fmla="*/ 948260 w 1070849"/>
                <a:gd name="connsiteY3060" fmla="*/ 46539 h 727029"/>
                <a:gd name="connsiteX3061" fmla="*/ 950530 w 1070849"/>
                <a:gd name="connsiteY3061" fmla="*/ 47561 h 727029"/>
                <a:gd name="connsiteX3062" fmla="*/ 968010 w 1070849"/>
                <a:gd name="connsiteY3062" fmla="*/ 43588 h 727029"/>
                <a:gd name="connsiteX3063" fmla="*/ 658697 w 1070849"/>
                <a:gd name="connsiteY3063" fmla="*/ 656767 h 727029"/>
                <a:gd name="connsiteX3064" fmla="*/ 659378 w 1070849"/>
                <a:gd name="connsiteY3064" fmla="*/ 658129 h 727029"/>
                <a:gd name="connsiteX3065" fmla="*/ 659491 w 1070849"/>
                <a:gd name="connsiteY3065" fmla="*/ 659945 h 727029"/>
                <a:gd name="connsiteX3066" fmla="*/ 658924 w 1070849"/>
                <a:gd name="connsiteY3066" fmla="*/ 662442 h 727029"/>
                <a:gd name="connsiteX3067" fmla="*/ 657448 w 1070849"/>
                <a:gd name="connsiteY3067" fmla="*/ 664599 h 727029"/>
                <a:gd name="connsiteX3068" fmla="*/ 656880 w 1070849"/>
                <a:gd name="connsiteY3068" fmla="*/ 664826 h 727029"/>
                <a:gd name="connsiteX3069" fmla="*/ 657561 w 1070849"/>
                <a:gd name="connsiteY3069" fmla="*/ 663918 h 727029"/>
                <a:gd name="connsiteX3070" fmla="*/ 658015 w 1070849"/>
                <a:gd name="connsiteY3070" fmla="*/ 662783 h 727029"/>
                <a:gd name="connsiteX3071" fmla="*/ 657902 w 1070849"/>
                <a:gd name="connsiteY3071" fmla="*/ 661534 h 727029"/>
                <a:gd name="connsiteX3072" fmla="*/ 657107 w 1070849"/>
                <a:gd name="connsiteY3072" fmla="*/ 660853 h 727029"/>
                <a:gd name="connsiteX3073" fmla="*/ 656086 w 1070849"/>
                <a:gd name="connsiteY3073" fmla="*/ 660967 h 727029"/>
                <a:gd name="connsiteX3074" fmla="*/ 651886 w 1070849"/>
                <a:gd name="connsiteY3074" fmla="*/ 662442 h 727029"/>
                <a:gd name="connsiteX3075" fmla="*/ 652113 w 1070849"/>
                <a:gd name="connsiteY3075" fmla="*/ 660626 h 727029"/>
                <a:gd name="connsiteX3076" fmla="*/ 655064 w 1070849"/>
                <a:gd name="connsiteY3076" fmla="*/ 657675 h 727029"/>
                <a:gd name="connsiteX3077" fmla="*/ 656767 w 1070849"/>
                <a:gd name="connsiteY3077" fmla="*/ 656653 h 727029"/>
                <a:gd name="connsiteX3078" fmla="*/ 657448 w 1070849"/>
                <a:gd name="connsiteY3078" fmla="*/ 656426 h 727029"/>
                <a:gd name="connsiteX3079" fmla="*/ 658697 w 1070849"/>
                <a:gd name="connsiteY3079" fmla="*/ 656767 h 727029"/>
                <a:gd name="connsiteX3080" fmla="*/ 633724 w 1070849"/>
                <a:gd name="connsiteY3080" fmla="*/ 0 h 727029"/>
                <a:gd name="connsiteX3081" fmla="*/ 636108 w 1070849"/>
                <a:gd name="connsiteY3081" fmla="*/ 3292 h 727029"/>
                <a:gd name="connsiteX3082" fmla="*/ 636903 w 1070849"/>
                <a:gd name="connsiteY3082" fmla="*/ 3859 h 727029"/>
                <a:gd name="connsiteX3083" fmla="*/ 636449 w 1070849"/>
                <a:gd name="connsiteY3083" fmla="*/ 6129 h 727029"/>
                <a:gd name="connsiteX3084" fmla="*/ 634519 w 1070849"/>
                <a:gd name="connsiteY3084" fmla="*/ 7492 h 727029"/>
                <a:gd name="connsiteX3085" fmla="*/ 632816 w 1070849"/>
                <a:gd name="connsiteY3085" fmla="*/ 4654 h 727029"/>
                <a:gd name="connsiteX3086" fmla="*/ 632589 w 1070849"/>
                <a:gd name="connsiteY3086" fmla="*/ 681 h 727029"/>
                <a:gd name="connsiteX3087" fmla="*/ 633724 w 1070849"/>
                <a:gd name="connsiteY3087" fmla="*/ 0 h 727029"/>
                <a:gd name="connsiteX3088" fmla="*/ 415105 w 1070849"/>
                <a:gd name="connsiteY3088" fmla="*/ 716359 h 727029"/>
                <a:gd name="connsiteX3089" fmla="*/ 415445 w 1070849"/>
                <a:gd name="connsiteY3089" fmla="*/ 717154 h 727029"/>
                <a:gd name="connsiteX3090" fmla="*/ 416013 w 1070849"/>
                <a:gd name="connsiteY3090" fmla="*/ 719651 h 727029"/>
                <a:gd name="connsiteX3091" fmla="*/ 415332 w 1070849"/>
                <a:gd name="connsiteY3091" fmla="*/ 722035 h 727029"/>
                <a:gd name="connsiteX3092" fmla="*/ 414424 w 1070849"/>
                <a:gd name="connsiteY3092" fmla="*/ 724078 h 727029"/>
                <a:gd name="connsiteX3093" fmla="*/ 413516 w 1070849"/>
                <a:gd name="connsiteY3093" fmla="*/ 725440 h 727029"/>
                <a:gd name="connsiteX3094" fmla="*/ 412835 w 1070849"/>
                <a:gd name="connsiteY3094" fmla="*/ 724646 h 727029"/>
                <a:gd name="connsiteX3095" fmla="*/ 412381 w 1070849"/>
                <a:gd name="connsiteY3095" fmla="*/ 722716 h 727029"/>
                <a:gd name="connsiteX3096" fmla="*/ 411699 w 1070849"/>
                <a:gd name="connsiteY3096" fmla="*/ 721013 h 727029"/>
                <a:gd name="connsiteX3097" fmla="*/ 411018 w 1070849"/>
                <a:gd name="connsiteY3097" fmla="*/ 718516 h 727029"/>
                <a:gd name="connsiteX3098" fmla="*/ 411359 w 1070849"/>
                <a:gd name="connsiteY3098" fmla="*/ 716132 h 727029"/>
                <a:gd name="connsiteX3099" fmla="*/ 413289 w 1070849"/>
                <a:gd name="connsiteY3099" fmla="*/ 715111 h 727029"/>
                <a:gd name="connsiteX3100" fmla="*/ 415559 w 1070849"/>
                <a:gd name="connsiteY3100" fmla="*/ 714997 h 727029"/>
                <a:gd name="connsiteX3101" fmla="*/ 415786 w 1070849"/>
                <a:gd name="connsiteY3101" fmla="*/ 715338 h 727029"/>
                <a:gd name="connsiteX3102" fmla="*/ 415105 w 1070849"/>
                <a:gd name="connsiteY3102" fmla="*/ 716359 h 727029"/>
                <a:gd name="connsiteX3103" fmla="*/ 597742 w 1070849"/>
                <a:gd name="connsiteY3103" fmla="*/ 133033 h 727029"/>
                <a:gd name="connsiteX3104" fmla="*/ 598650 w 1070849"/>
                <a:gd name="connsiteY3104" fmla="*/ 134395 h 727029"/>
                <a:gd name="connsiteX3105" fmla="*/ 600012 w 1070849"/>
                <a:gd name="connsiteY3105" fmla="*/ 137574 h 727029"/>
                <a:gd name="connsiteX3106" fmla="*/ 600012 w 1070849"/>
                <a:gd name="connsiteY3106" fmla="*/ 140298 h 727029"/>
                <a:gd name="connsiteX3107" fmla="*/ 598763 w 1070849"/>
                <a:gd name="connsiteY3107" fmla="*/ 141206 h 727029"/>
                <a:gd name="connsiteX3108" fmla="*/ 597628 w 1070849"/>
                <a:gd name="connsiteY3108" fmla="*/ 140866 h 727029"/>
                <a:gd name="connsiteX3109" fmla="*/ 596834 w 1070849"/>
                <a:gd name="connsiteY3109" fmla="*/ 139957 h 727029"/>
                <a:gd name="connsiteX3110" fmla="*/ 596266 w 1070849"/>
                <a:gd name="connsiteY3110" fmla="*/ 138482 h 727029"/>
                <a:gd name="connsiteX3111" fmla="*/ 596039 w 1070849"/>
                <a:gd name="connsiteY3111" fmla="*/ 136666 h 727029"/>
                <a:gd name="connsiteX3112" fmla="*/ 595472 w 1070849"/>
                <a:gd name="connsiteY3112" fmla="*/ 133714 h 727029"/>
                <a:gd name="connsiteX3113" fmla="*/ 594564 w 1070849"/>
                <a:gd name="connsiteY3113" fmla="*/ 130309 h 727029"/>
                <a:gd name="connsiteX3114" fmla="*/ 595131 w 1070849"/>
                <a:gd name="connsiteY3114" fmla="*/ 129401 h 727029"/>
                <a:gd name="connsiteX3115" fmla="*/ 596947 w 1070849"/>
                <a:gd name="connsiteY3115" fmla="*/ 131558 h 727029"/>
                <a:gd name="connsiteX3116" fmla="*/ 597742 w 1070849"/>
                <a:gd name="connsiteY3116" fmla="*/ 133033 h 72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</a:cxnLst>
              <a:rect l="l" t="t" r="r" b="b"/>
              <a:pathLst>
                <a:path w="1070849" h="727029">
                  <a:moveTo>
                    <a:pt x="968010" y="43588"/>
                  </a:moveTo>
                  <a:lnTo>
                    <a:pt x="963470" y="48696"/>
                  </a:lnTo>
                  <a:lnTo>
                    <a:pt x="946216" y="56641"/>
                  </a:lnTo>
                  <a:lnTo>
                    <a:pt x="938498" y="62544"/>
                  </a:lnTo>
                  <a:lnTo>
                    <a:pt x="929531" y="64814"/>
                  </a:lnTo>
                  <a:lnTo>
                    <a:pt x="926466" y="67425"/>
                  </a:lnTo>
                  <a:lnTo>
                    <a:pt x="924082" y="71625"/>
                  </a:lnTo>
                  <a:lnTo>
                    <a:pt x="926466" y="72533"/>
                  </a:lnTo>
                  <a:lnTo>
                    <a:pt x="927601" y="73781"/>
                  </a:lnTo>
                  <a:lnTo>
                    <a:pt x="928055" y="75711"/>
                  </a:lnTo>
                  <a:lnTo>
                    <a:pt x="928509" y="76165"/>
                  </a:lnTo>
                  <a:lnTo>
                    <a:pt x="930666" y="80478"/>
                  </a:lnTo>
                  <a:lnTo>
                    <a:pt x="931120" y="81500"/>
                  </a:lnTo>
                  <a:lnTo>
                    <a:pt x="931801" y="82862"/>
                  </a:lnTo>
                  <a:lnTo>
                    <a:pt x="931347" y="85700"/>
                  </a:lnTo>
                  <a:lnTo>
                    <a:pt x="930098" y="89786"/>
                  </a:lnTo>
                  <a:lnTo>
                    <a:pt x="929303" y="91602"/>
                  </a:lnTo>
                  <a:lnTo>
                    <a:pt x="919996" y="100683"/>
                  </a:lnTo>
                  <a:lnTo>
                    <a:pt x="918406" y="101478"/>
                  </a:lnTo>
                  <a:lnTo>
                    <a:pt x="912390" y="101818"/>
                  </a:lnTo>
                  <a:lnTo>
                    <a:pt x="909780" y="104088"/>
                  </a:lnTo>
                  <a:lnTo>
                    <a:pt x="907964" y="109423"/>
                  </a:lnTo>
                  <a:lnTo>
                    <a:pt x="910915" y="111807"/>
                  </a:lnTo>
                  <a:lnTo>
                    <a:pt x="912390" y="112488"/>
                  </a:lnTo>
                  <a:lnTo>
                    <a:pt x="918180" y="112829"/>
                  </a:lnTo>
                  <a:lnTo>
                    <a:pt x="919428" y="114645"/>
                  </a:lnTo>
                  <a:lnTo>
                    <a:pt x="919996" y="119185"/>
                  </a:lnTo>
                  <a:lnTo>
                    <a:pt x="918974" y="119866"/>
                  </a:lnTo>
                  <a:lnTo>
                    <a:pt x="917158" y="121682"/>
                  </a:lnTo>
                  <a:lnTo>
                    <a:pt x="916023" y="122477"/>
                  </a:lnTo>
                  <a:lnTo>
                    <a:pt x="918066" y="124066"/>
                  </a:lnTo>
                  <a:lnTo>
                    <a:pt x="928963" y="124406"/>
                  </a:lnTo>
                  <a:lnTo>
                    <a:pt x="935319" y="127358"/>
                  </a:lnTo>
                  <a:lnTo>
                    <a:pt x="939746" y="127017"/>
                  </a:lnTo>
                  <a:lnTo>
                    <a:pt x="947692" y="119639"/>
                  </a:lnTo>
                  <a:lnTo>
                    <a:pt x="952686" y="119072"/>
                  </a:lnTo>
                  <a:lnTo>
                    <a:pt x="954843" y="120207"/>
                  </a:lnTo>
                  <a:lnTo>
                    <a:pt x="956773" y="122477"/>
                  </a:lnTo>
                  <a:lnTo>
                    <a:pt x="958135" y="126109"/>
                  </a:lnTo>
                  <a:lnTo>
                    <a:pt x="958702" y="131558"/>
                  </a:lnTo>
                  <a:lnTo>
                    <a:pt x="959270" y="134395"/>
                  </a:lnTo>
                  <a:lnTo>
                    <a:pt x="960632" y="135303"/>
                  </a:lnTo>
                  <a:lnTo>
                    <a:pt x="961994" y="135644"/>
                  </a:lnTo>
                  <a:lnTo>
                    <a:pt x="962675" y="136552"/>
                  </a:lnTo>
                  <a:lnTo>
                    <a:pt x="962902" y="139276"/>
                  </a:lnTo>
                  <a:lnTo>
                    <a:pt x="963810" y="144611"/>
                  </a:lnTo>
                  <a:lnTo>
                    <a:pt x="963924" y="147222"/>
                  </a:lnTo>
                  <a:lnTo>
                    <a:pt x="963583" y="148244"/>
                  </a:lnTo>
                  <a:lnTo>
                    <a:pt x="962335" y="149492"/>
                  </a:lnTo>
                  <a:lnTo>
                    <a:pt x="961881" y="150514"/>
                  </a:lnTo>
                  <a:lnTo>
                    <a:pt x="961767" y="151649"/>
                  </a:lnTo>
                  <a:lnTo>
                    <a:pt x="961881" y="154260"/>
                  </a:lnTo>
                  <a:lnTo>
                    <a:pt x="961767" y="155281"/>
                  </a:lnTo>
                  <a:lnTo>
                    <a:pt x="959497" y="161070"/>
                  </a:lnTo>
                  <a:lnTo>
                    <a:pt x="959157" y="162659"/>
                  </a:lnTo>
                  <a:lnTo>
                    <a:pt x="958021" y="163681"/>
                  </a:lnTo>
                  <a:lnTo>
                    <a:pt x="951778" y="171627"/>
                  </a:lnTo>
                  <a:lnTo>
                    <a:pt x="944627" y="176961"/>
                  </a:lnTo>
                  <a:lnTo>
                    <a:pt x="942471" y="179799"/>
                  </a:lnTo>
                  <a:lnTo>
                    <a:pt x="942698" y="183886"/>
                  </a:lnTo>
                  <a:lnTo>
                    <a:pt x="940768" y="187291"/>
                  </a:lnTo>
                  <a:lnTo>
                    <a:pt x="935887" y="192739"/>
                  </a:lnTo>
                  <a:lnTo>
                    <a:pt x="938725" y="192512"/>
                  </a:lnTo>
                  <a:lnTo>
                    <a:pt x="941335" y="190469"/>
                  </a:lnTo>
                  <a:lnTo>
                    <a:pt x="945876" y="184567"/>
                  </a:lnTo>
                  <a:lnTo>
                    <a:pt x="944400" y="189448"/>
                  </a:lnTo>
                  <a:lnTo>
                    <a:pt x="941563" y="194783"/>
                  </a:lnTo>
                  <a:lnTo>
                    <a:pt x="940427" y="198982"/>
                  </a:lnTo>
                  <a:lnTo>
                    <a:pt x="943833" y="200685"/>
                  </a:lnTo>
                  <a:lnTo>
                    <a:pt x="947351" y="199663"/>
                  </a:lnTo>
                  <a:lnTo>
                    <a:pt x="954957" y="195237"/>
                  </a:lnTo>
                  <a:lnTo>
                    <a:pt x="975842" y="189561"/>
                  </a:lnTo>
                  <a:lnTo>
                    <a:pt x="983334" y="185361"/>
                  </a:lnTo>
                  <a:lnTo>
                    <a:pt x="987307" y="184340"/>
                  </a:lnTo>
                  <a:lnTo>
                    <a:pt x="990372" y="187745"/>
                  </a:lnTo>
                  <a:lnTo>
                    <a:pt x="986172" y="197620"/>
                  </a:lnTo>
                  <a:lnTo>
                    <a:pt x="983788" y="200004"/>
                  </a:lnTo>
                  <a:lnTo>
                    <a:pt x="984015" y="202047"/>
                  </a:lnTo>
                  <a:lnTo>
                    <a:pt x="984696" y="203977"/>
                  </a:lnTo>
                  <a:lnTo>
                    <a:pt x="985150" y="204771"/>
                  </a:lnTo>
                  <a:lnTo>
                    <a:pt x="985604" y="205339"/>
                  </a:lnTo>
                  <a:lnTo>
                    <a:pt x="987761" y="207041"/>
                  </a:lnTo>
                  <a:lnTo>
                    <a:pt x="993890" y="211241"/>
                  </a:lnTo>
                  <a:lnTo>
                    <a:pt x="995707" y="213512"/>
                  </a:lnTo>
                  <a:lnTo>
                    <a:pt x="990485" y="215101"/>
                  </a:lnTo>
                  <a:lnTo>
                    <a:pt x="987647" y="217371"/>
                  </a:lnTo>
                  <a:lnTo>
                    <a:pt x="985264" y="223387"/>
                  </a:lnTo>
                  <a:lnTo>
                    <a:pt x="980269" y="229403"/>
                  </a:lnTo>
                  <a:lnTo>
                    <a:pt x="978340" y="234397"/>
                  </a:lnTo>
                  <a:lnTo>
                    <a:pt x="970961" y="243251"/>
                  </a:lnTo>
                  <a:lnTo>
                    <a:pt x="969486" y="246202"/>
                  </a:lnTo>
                  <a:lnTo>
                    <a:pt x="968351" y="249721"/>
                  </a:lnTo>
                  <a:lnTo>
                    <a:pt x="967783" y="253581"/>
                  </a:lnTo>
                  <a:lnTo>
                    <a:pt x="969032" y="251764"/>
                  </a:lnTo>
                  <a:lnTo>
                    <a:pt x="971075" y="246656"/>
                  </a:lnTo>
                  <a:lnTo>
                    <a:pt x="972097" y="245635"/>
                  </a:lnTo>
                  <a:lnTo>
                    <a:pt x="973232" y="244954"/>
                  </a:lnTo>
                  <a:lnTo>
                    <a:pt x="976524" y="241662"/>
                  </a:lnTo>
                  <a:lnTo>
                    <a:pt x="977545" y="240073"/>
                  </a:lnTo>
                  <a:lnTo>
                    <a:pt x="979361" y="236327"/>
                  </a:lnTo>
                  <a:lnTo>
                    <a:pt x="991393" y="218166"/>
                  </a:lnTo>
                  <a:lnTo>
                    <a:pt x="993550" y="216690"/>
                  </a:lnTo>
                  <a:lnTo>
                    <a:pt x="996161" y="217371"/>
                  </a:lnTo>
                  <a:lnTo>
                    <a:pt x="1003879" y="223160"/>
                  </a:lnTo>
                  <a:lnTo>
                    <a:pt x="1002404" y="220890"/>
                  </a:lnTo>
                  <a:lnTo>
                    <a:pt x="999679" y="217825"/>
                  </a:lnTo>
                  <a:lnTo>
                    <a:pt x="998544" y="215214"/>
                  </a:lnTo>
                  <a:lnTo>
                    <a:pt x="1019884" y="228041"/>
                  </a:lnTo>
                  <a:lnTo>
                    <a:pt x="1022608" y="228495"/>
                  </a:lnTo>
                  <a:lnTo>
                    <a:pt x="1033278" y="225771"/>
                  </a:lnTo>
                  <a:lnTo>
                    <a:pt x="1035095" y="225998"/>
                  </a:lnTo>
                  <a:lnTo>
                    <a:pt x="1036230" y="227133"/>
                  </a:lnTo>
                  <a:lnTo>
                    <a:pt x="1036911" y="229970"/>
                  </a:lnTo>
                  <a:lnTo>
                    <a:pt x="1037024" y="232354"/>
                  </a:lnTo>
                  <a:lnTo>
                    <a:pt x="1036457" y="233943"/>
                  </a:lnTo>
                  <a:lnTo>
                    <a:pt x="1035208" y="234397"/>
                  </a:lnTo>
                  <a:lnTo>
                    <a:pt x="1035208" y="235873"/>
                  </a:lnTo>
                  <a:lnTo>
                    <a:pt x="1038273" y="235759"/>
                  </a:lnTo>
                  <a:lnTo>
                    <a:pt x="1039635" y="236214"/>
                  </a:lnTo>
                  <a:lnTo>
                    <a:pt x="1040543" y="237576"/>
                  </a:lnTo>
                  <a:lnTo>
                    <a:pt x="1040656" y="239165"/>
                  </a:lnTo>
                  <a:lnTo>
                    <a:pt x="1040429" y="241321"/>
                  </a:lnTo>
                  <a:lnTo>
                    <a:pt x="1039975" y="244046"/>
                  </a:lnTo>
                  <a:lnTo>
                    <a:pt x="1040656" y="245748"/>
                  </a:lnTo>
                  <a:lnTo>
                    <a:pt x="1041451" y="246997"/>
                  </a:lnTo>
                  <a:lnTo>
                    <a:pt x="1043154" y="248586"/>
                  </a:lnTo>
                  <a:lnTo>
                    <a:pt x="1047694" y="241889"/>
                  </a:lnTo>
                  <a:lnTo>
                    <a:pt x="1050191" y="240073"/>
                  </a:lnTo>
                  <a:lnTo>
                    <a:pt x="1053143" y="240754"/>
                  </a:lnTo>
                  <a:lnTo>
                    <a:pt x="1053597" y="241776"/>
                  </a:lnTo>
                  <a:lnTo>
                    <a:pt x="1053710" y="243251"/>
                  </a:lnTo>
                  <a:lnTo>
                    <a:pt x="1053710" y="244613"/>
                  </a:lnTo>
                  <a:lnTo>
                    <a:pt x="1053824" y="245408"/>
                  </a:lnTo>
                  <a:lnTo>
                    <a:pt x="1054391" y="245635"/>
                  </a:lnTo>
                  <a:lnTo>
                    <a:pt x="1055753" y="245181"/>
                  </a:lnTo>
                  <a:lnTo>
                    <a:pt x="1056321" y="245408"/>
                  </a:lnTo>
                  <a:lnTo>
                    <a:pt x="1059726" y="249267"/>
                  </a:lnTo>
                  <a:lnTo>
                    <a:pt x="1060294" y="250402"/>
                  </a:lnTo>
                  <a:lnTo>
                    <a:pt x="1060407" y="255510"/>
                  </a:lnTo>
                  <a:lnTo>
                    <a:pt x="1059045" y="258802"/>
                  </a:lnTo>
                  <a:lnTo>
                    <a:pt x="1057229" y="261072"/>
                  </a:lnTo>
                  <a:lnTo>
                    <a:pt x="1056207" y="263229"/>
                  </a:lnTo>
                  <a:lnTo>
                    <a:pt x="1056434" y="264591"/>
                  </a:lnTo>
                  <a:lnTo>
                    <a:pt x="1057569" y="269018"/>
                  </a:lnTo>
                  <a:lnTo>
                    <a:pt x="1057569" y="271061"/>
                  </a:lnTo>
                  <a:lnTo>
                    <a:pt x="1056888" y="271969"/>
                  </a:lnTo>
                  <a:lnTo>
                    <a:pt x="1053597" y="274353"/>
                  </a:lnTo>
                  <a:lnTo>
                    <a:pt x="1054618" y="275828"/>
                  </a:lnTo>
                  <a:lnTo>
                    <a:pt x="1054618" y="277644"/>
                  </a:lnTo>
                  <a:lnTo>
                    <a:pt x="1054278" y="279801"/>
                  </a:lnTo>
                  <a:lnTo>
                    <a:pt x="1054278" y="282412"/>
                  </a:lnTo>
                  <a:lnTo>
                    <a:pt x="1050986" y="284796"/>
                  </a:lnTo>
                  <a:lnTo>
                    <a:pt x="1042132" y="283434"/>
                  </a:lnTo>
                  <a:lnTo>
                    <a:pt x="1038273" y="285590"/>
                  </a:lnTo>
                  <a:lnTo>
                    <a:pt x="1040656" y="287633"/>
                  </a:lnTo>
                  <a:lnTo>
                    <a:pt x="1048262" y="290358"/>
                  </a:lnTo>
                  <a:lnTo>
                    <a:pt x="1048602" y="294217"/>
                  </a:lnTo>
                  <a:lnTo>
                    <a:pt x="1046332" y="296828"/>
                  </a:lnTo>
                  <a:lnTo>
                    <a:pt x="1043267" y="298190"/>
                  </a:lnTo>
                  <a:lnTo>
                    <a:pt x="1038386" y="298190"/>
                  </a:lnTo>
                  <a:lnTo>
                    <a:pt x="1036343" y="298871"/>
                  </a:lnTo>
                  <a:lnTo>
                    <a:pt x="1032257" y="301482"/>
                  </a:lnTo>
                  <a:lnTo>
                    <a:pt x="1024198" y="302957"/>
                  </a:lnTo>
                  <a:lnTo>
                    <a:pt x="1021700" y="304546"/>
                  </a:lnTo>
                  <a:lnTo>
                    <a:pt x="1023176" y="306703"/>
                  </a:lnTo>
                  <a:lnTo>
                    <a:pt x="1038613" y="300914"/>
                  </a:lnTo>
                  <a:lnTo>
                    <a:pt x="1043267" y="301368"/>
                  </a:lnTo>
                  <a:lnTo>
                    <a:pt x="1052688" y="298871"/>
                  </a:lnTo>
                  <a:lnTo>
                    <a:pt x="1055640" y="299779"/>
                  </a:lnTo>
                  <a:lnTo>
                    <a:pt x="1060407" y="302957"/>
                  </a:lnTo>
                  <a:lnTo>
                    <a:pt x="1062904" y="305681"/>
                  </a:lnTo>
                  <a:lnTo>
                    <a:pt x="1063813" y="308065"/>
                  </a:lnTo>
                  <a:lnTo>
                    <a:pt x="1064266" y="309314"/>
                  </a:lnTo>
                  <a:lnTo>
                    <a:pt x="1061996" y="311130"/>
                  </a:lnTo>
                  <a:lnTo>
                    <a:pt x="1058023" y="317373"/>
                  </a:lnTo>
                  <a:lnTo>
                    <a:pt x="1055867" y="318735"/>
                  </a:lnTo>
                  <a:lnTo>
                    <a:pt x="1043608" y="321913"/>
                  </a:lnTo>
                  <a:lnTo>
                    <a:pt x="1030668" y="321913"/>
                  </a:lnTo>
                  <a:lnTo>
                    <a:pt x="1024992" y="323389"/>
                  </a:lnTo>
                  <a:lnTo>
                    <a:pt x="1018976" y="323389"/>
                  </a:lnTo>
                  <a:lnTo>
                    <a:pt x="1021927" y="325773"/>
                  </a:lnTo>
                  <a:lnTo>
                    <a:pt x="1033165" y="323389"/>
                  </a:lnTo>
                  <a:lnTo>
                    <a:pt x="1048148" y="325092"/>
                  </a:lnTo>
                  <a:lnTo>
                    <a:pt x="1054845" y="323389"/>
                  </a:lnTo>
                  <a:lnTo>
                    <a:pt x="1058478" y="323389"/>
                  </a:lnTo>
                  <a:lnTo>
                    <a:pt x="1059499" y="324184"/>
                  </a:lnTo>
                  <a:lnTo>
                    <a:pt x="1059045" y="325886"/>
                  </a:lnTo>
                  <a:lnTo>
                    <a:pt x="1057569" y="328383"/>
                  </a:lnTo>
                  <a:lnTo>
                    <a:pt x="1057342" y="329859"/>
                  </a:lnTo>
                  <a:lnTo>
                    <a:pt x="1057456" y="330881"/>
                  </a:lnTo>
                  <a:lnTo>
                    <a:pt x="1057456" y="331789"/>
                  </a:lnTo>
                  <a:lnTo>
                    <a:pt x="1057002" y="332810"/>
                  </a:lnTo>
                  <a:lnTo>
                    <a:pt x="1053370" y="334513"/>
                  </a:lnTo>
                  <a:lnTo>
                    <a:pt x="1050078" y="334853"/>
                  </a:lnTo>
                  <a:lnTo>
                    <a:pt x="1047013" y="336102"/>
                  </a:lnTo>
                  <a:lnTo>
                    <a:pt x="1047013" y="337805"/>
                  </a:lnTo>
                  <a:lnTo>
                    <a:pt x="1054505" y="336216"/>
                  </a:lnTo>
                  <a:lnTo>
                    <a:pt x="1056207" y="337805"/>
                  </a:lnTo>
                  <a:lnTo>
                    <a:pt x="1056207" y="339167"/>
                  </a:lnTo>
                  <a:lnTo>
                    <a:pt x="1055299" y="339394"/>
                  </a:lnTo>
                  <a:lnTo>
                    <a:pt x="1054391" y="340075"/>
                  </a:lnTo>
                  <a:lnTo>
                    <a:pt x="1053597" y="341097"/>
                  </a:lnTo>
                  <a:lnTo>
                    <a:pt x="1052915" y="342459"/>
                  </a:lnTo>
                  <a:lnTo>
                    <a:pt x="1055980" y="342459"/>
                  </a:lnTo>
                  <a:lnTo>
                    <a:pt x="1056888" y="342913"/>
                  </a:lnTo>
                  <a:lnTo>
                    <a:pt x="1057683" y="343934"/>
                  </a:lnTo>
                  <a:lnTo>
                    <a:pt x="1058250" y="344956"/>
                  </a:lnTo>
                  <a:lnTo>
                    <a:pt x="1058704" y="345410"/>
                  </a:lnTo>
                  <a:lnTo>
                    <a:pt x="1059726" y="344729"/>
                  </a:lnTo>
                  <a:lnTo>
                    <a:pt x="1061315" y="341550"/>
                  </a:lnTo>
                  <a:lnTo>
                    <a:pt x="1062110" y="340869"/>
                  </a:lnTo>
                  <a:lnTo>
                    <a:pt x="1062337" y="339961"/>
                  </a:lnTo>
                  <a:lnTo>
                    <a:pt x="1065175" y="334399"/>
                  </a:lnTo>
                  <a:lnTo>
                    <a:pt x="1069147" y="329746"/>
                  </a:lnTo>
                  <a:lnTo>
                    <a:pt x="1069374" y="333151"/>
                  </a:lnTo>
                  <a:lnTo>
                    <a:pt x="1069374" y="338032"/>
                  </a:lnTo>
                  <a:lnTo>
                    <a:pt x="1069034" y="342686"/>
                  </a:lnTo>
                  <a:lnTo>
                    <a:pt x="1068466" y="345410"/>
                  </a:lnTo>
                  <a:lnTo>
                    <a:pt x="1068466" y="347113"/>
                  </a:lnTo>
                  <a:lnTo>
                    <a:pt x="1070282" y="348475"/>
                  </a:lnTo>
                  <a:lnTo>
                    <a:pt x="1070850" y="350631"/>
                  </a:lnTo>
                  <a:lnTo>
                    <a:pt x="1070169" y="353469"/>
                  </a:lnTo>
                  <a:lnTo>
                    <a:pt x="1068466" y="356647"/>
                  </a:lnTo>
                  <a:lnTo>
                    <a:pt x="1066537" y="358463"/>
                  </a:lnTo>
                  <a:lnTo>
                    <a:pt x="1062450" y="359712"/>
                  </a:lnTo>
                  <a:lnTo>
                    <a:pt x="1060521" y="361415"/>
                  </a:lnTo>
                  <a:lnTo>
                    <a:pt x="1062223" y="364593"/>
                  </a:lnTo>
                  <a:lnTo>
                    <a:pt x="1063131" y="366750"/>
                  </a:lnTo>
                  <a:lnTo>
                    <a:pt x="1062904" y="367771"/>
                  </a:lnTo>
                  <a:lnTo>
                    <a:pt x="1061429" y="368566"/>
                  </a:lnTo>
                  <a:lnTo>
                    <a:pt x="1058364" y="371858"/>
                  </a:lnTo>
                  <a:lnTo>
                    <a:pt x="1056888" y="372652"/>
                  </a:lnTo>
                  <a:lnTo>
                    <a:pt x="1049851" y="370949"/>
                  </a:lnTo>
                  <a:lnTo>
                    <a:pt x="1043835" y="372085"/>
                  </a:lnTo>
                  <a:lnTo>
                    <a:pt x="1041905" y="370949"/>
                  </a:lnTo>
                  <a:lnTo>
                    <a:pt x="1040997" y="368793"/>
                  </a:lnTo>
                  <a:lnTo>
                    <a:pt x="1040202" y="365614"/>
                  </a:lnTo>
                  <a:lnTo>
                    <a:pt x="1039181" y="362777"/>
                  </a:lnTo>
                  <a:lnTo>
                    <a:pt x="1037705" y="361528"/>
                  </a:lnTo>
                  <a:lnTo>
                    <a:pt x="1036116" y="360961"/>
                  </a:lnTo>
                  <a:lnTo>
                    <a:pt x="1032938" y="358690"/>
                  </a:lnTo>
                  <a:lnTo>
                    <a:pt x="1027830" y="356988"/>
                  </a:lnTo>
                  <a:lnTo>
                    <a:pt x="1022495" y="351653"/>
                  </a:lnTo>
                  <a:lnTo>
                    <a:pt x="1019544" y="350404"/>
                  </a:lnTo>
                  <a:lnTo>
                    <a:pt x="1020111" y="352901"/>
                  </a:lnTo>
                  <a:lnTo>
                    <a:pt x="1021133" y="354718"/>
                  </a:lnTo>
                  <a:lnTo>
                    <a:pt x="1022268" y="355966"/>
                  </a:lnTo>
                  <a:lnTo>
                    <a:pt x="1023403" y="356647"/>
                  </a:lnTo>
                  <a:lnTo>
                    <a:pt x="1019884" y="360620"/>
                  </a:lnTo>
                  <a:lnTo>
                    <a:pt x="1000134" y="361415"/>
                  </a:lnTo>
                  <a:lnTo>
                    <a:pt x="1000134" y="363117"/>
                  </a:lnTo>
                  <a:lnTo>
                    <a:pt x="1030781" y="366069"/>
                  </a:lnTo>
                  <a:lnTo>
                    <a:pt x="1031803" y="366977"/>
                  </a:lnTo>
                  <a:lnTo>
                    <a:pt x="1033165" y="368679"/>
                  </a:lnTo>
                  <a:lnTo>
                    <a:pt x="1034300" y="370949"/>
                  </a:lnTo>
                  <a:lnTo>
                    <a:pt x="1034867" y="373220"/>
                  </a:lnTo>
                  <a:lnTo>
                    <a:pt x="1035662" y="374468"/>
                  </a:lnTo>
                  <a:lnTo>
                    <a:pt x="1040202" y="378668"/>
                  </a:lnTo>
                  <a:lnTo>
                    <a:pt x="1050191" y="383322"/>
                  </a:lnTo>
                  <a:lnTo>
                    <a:pt x="1052121" y="386614"/>
                  </a:lnTo>
                  <a:lnTo>
                    <a:pt x="1048035" y="389792"/>
                  </a:lnTo>
                  <a:lnTo>
                    <a:pt x="1043267" y="389111"/>
                  </a:lnTo>
                  <a:lnTo>
                    <a:pt x="1034754" y="384911"/>
                  </a:lnTo>
                  <a:lnTo>
                    <a:pt x="1025106" y="386614"/>
                  </a:lnTo>
                  <a:lnTo>
                    <a:pt x="1019203" y="384003"/>
                  </a:lnTo>
                  <a:lnTo>
                    <a:pt x="1017501" y="384911"/>
                  </a:lnTo>
                  <a:lnTo>
                    <a:pt x="1023289" y="388997"/>
                  </a:lnTo>
                  <a:lnTo>
                    <a:pt x="1037138" y="392289"/>
                  </a:lnTo>
                  <a:lnTo>
                    <a:pt x="1043381" y="397511"/>
                  </a:lnTo>
                  <a:lnTo>
                    <a:pt x="1044175" y="398873"/>
                  </a:lnTo>
                  <a:lnTo>
                    <a:pt x="1045083" y="400916"/>
                  </a:lnTo>
                  <a:lnTo>
                    <a:pt x="1045424" y="402846"/>
                  </a:lnTo>
                  <a:lnTo>
                    <a:pt x="1044402" y="403754"/>
                  </a:lnTo>
                  <a:lnTo>
                    <a:pt x="1042813" y="404435"/>
                  </a:lnTo>
                  <a:lnTo>
                    <a:pt x="1040429" y="407613"/>
                  </a:lnTo>
                  <a:lnTo>
                    <a:pt x="1039181" y="408294"/>
                  </a:lnTo>
                  <a:lnTo>
                    <a:pt x="1029078" y="404321"/>
                  </a:lnTo>
                  <a:lnTo>
                    <a:pt x="1026241" y="406932"/>
                  </a:lnTo>
                  <a:lnTo>
                    <a:pt x="1036797" y="411245"/>
                  </a:lnTo>
                  <a:lnTo>
                    <a:pt x="1038613" y="412948"/>
                  </a:lnTo>
                  <a:lnTo>
                    <a:pt x="1038727" y="415445"/>
                  </a:lnTo>
                  <a:lnTo>
                    <a:pt x="1036002" y="416353"/>
                  </a:lnTo>
                  <a:lnTo>
                    <a:pt x="1024879" y="415899"/>
                  </a:lnTo>
                  <a:lnTo>
                    <a:pt x="1021814" y="414651"/>
                  </a:lnTo>
                  <a:lnTo>
                    <a:pt x="1021246" y="415786"/>
                  </a:lnTo>
                  <a:lnTo>
                    <a:pt x="1020452" y="416580"/>
                  </a:lnTo>
                  <a:lnTo>
                    <a:pt x="1018522" y="417829"/>
                  </a:lnTo>
                  <a:lnTo>
                    <a:pt x="1018522" y="419532"/>
                  </a:lnTo>
                  <a:lnTo>
                    <a:pt x="1021473" y="423277"/>
                  </a:lnTo>
                  <a:lnTo>
                    <a:pt x="1023062" y="425775"/>
                  </a:lnTo>
                  <a:lnTo>
                    <a:pt x="1024538" y="428839"/>
                  </a:lnTo>
                  <a:lnTo>
                    <a:pt x="1022949" y="429407"/>
                  </a:lnTo>
                  <a:lnTo>
                    <a:pt x="1018522" y="433493"/>
                  </a:lnTo>
                  <a:lnTo>
                    <a:pt x="996955" y="438147"/>
                  </a:lnTo>
                  <a:lnTo>
                    <a:pt x="993436" y="437012"/>
                  </a:lnTo>
                  <a:lnTo>
                    <a:pt x="991507" y="435764"/>
                  </a:lnTo>
                  <a:lnTo>
                    <a:pt x="990258" y="434288"/>
                  </a:lnTo>
                  <a:lnTo>
                    <a:pt x="987534" y="425434"/>
                  </a:lnTo>
                  <a:lnTo>
                    <a:pt x="985037" y="422937"/>
                  </a:lnTo>
                  <a:lnTo>
                    <a:pt x="982426" y="417716"/>
                  </a:lnTo>
                  <a:lnTo>
                    <a:pt x="980950" y="416580"/>
                  </a:lnTo>
                  <a:lnTo>
                    <a:pt x="973345" y="414878"/>
                  </a:lnTo>
                  <a:lnTo>
                    <a:pt x="974253" y="416126"/>
                  </a:lnTo>
                  <a:lnTo>
                    <a:pt x="975275" y="416580"/>
                  </a:lnTo>
                  <a:lnTo>
                    <a:pt x="977545" y="416467"/>
                  </a:lnTo>
                  <a:lnTo>
                    <a:pt x="978907" y="417488"/>
                  </a:lnTo>
                  <a:lnTo>
                    <a:pt x="978794" y="419872"/>
                  </a:lnTo>
                  <a:lnTo>
                    <a:pt x="978113" y="422483"/>
                  </a:lnTo>
                  <a:lnTo>
                    <a:pt x="977886" y="424072"/>
                  </a:lnTo>
                  <a:lnTo>
                    <a:pt x="979361" y="426002"/>
                  </a:lnTo>
                  <a:lnTo>
                    <a:pt x="984242" y="428726"/>
                  </a:lnTo>
                  <a:lnTo>
                    <a:pt x="985831" y="428953"/>
                  </a:lnTo>
                  <a:lnTo>
                    <a:pt x="985831" y="430542"/>
                  </a:lnTo>
                  <a:lnTo>
                    <a:pt x="985718" y="433380"/>
                  </a:lnTo>
                  <a:lnTo>
                    <a:pt x="987080" y="437012"/>
                  </a:lnTo>
                  <a:lnTo>
                    <a:pt x="988896" y="440077"/>
                  </a:lnTo>
                  <a:lnTo>
                    <a:pt x="990145" y="441325"/>
                  </a:lnTo>
                  <a:lnTo>
                    <a:pt x="995025" y="443028"/>
                  </a:lnTo>
                  <a:lnTo>
                    <a:pt x="996842" y="444958"/>
                  </a:lnTo>
                  <a:lnTo>
                    <a:pt x="995820" y="447455"/>
                  </a:lnTo>
                  <a:lnTo>
                    <a:pt x="996501" y="449044"/>
                  </a:lnTo>
                  <a:lnTo>
                    <a:pt x="980269" y="443596"/>
                  </a:lnTo>
                  <a:lnTo>
                    <a:pt x="975275" y="447568"/>
                  </a:lnTo>
                  <a:lnTo>
                    <a:pt x="976864" y="449498"/>
                  </a:lnTo>
                  <a:lnTo>
                    <a:pt x="980723" y="451541"/>
                  </a:lnTo>
                  <a:lnTo>
                    <a:pt x="982653" y="453698"/>
                  </a:lnTo>
                  <a:lnTo>
                    <a:pt x="983561" y="456195"/>
                  </a:lnTo>
                  <a:lnTo>
                    <a:pt x="983448" y="458352"/>
                  </a:lnTo>
                  <a:lnTo>
                    <a:pt x="982426" y="460055"/>
                  </a:lnTo>
                  <a:lnTo>
                    <a:pt x="980610" y="461303"/>
                  </a:lnTo>
                  <a:lnTo>
                    <a:pt x="967670" y="461303"/>
                  </a:lnTo>
                  <a:lnTo>
                    <a:pt x="966535" y="462779"/>
                  </a:lnTo>
                  <a:lnTo>
                    <a:pt x="967783" y="465844"/>
                  </a:lnTo>
                  <a:lnTo>
                    <a:pt x="969713" y="468341"/>
                  </a:lnTo>
                  <a:lnTo>
                    <a:pt x="970734" y="468341"/>
                  </a:lnTo>
                  <a:lnTo>
                    <a:pt x="971756" y="470611"/>
                  </a:lnTo>
                  <a:lnTo>
                    <a:pt x="973799" y="472087"/>
                  </a:lnTo>
                  <a:lnTo>
                    <a:pt x="975729" y="472200"/>
                  </a:lnTo>
                  <a:lnTo>
                    <a:pt x="976069" y="470497"/>
                  </a:lnTo>
                  <a:lnTo>
                    <a:pt x="980042" y="469362"/>
                  </a:lnTo>
                  <a:lnTo>
                    <a:pt x="986058" y="460282"/>
                  </a:lnTo>
                  <a:lnTo>
                    <a:pt x="989123" y="458125"/>
                  </a:lnTo>
                  <a:lnTo>
                    <a:pt x="989691" y="459260"/>
                  </a:lnTo>
                  <a:lnTo>
                    <a:pt x="988215" y="461757"/>
                  </a:lnTo>
                  <a:lnTo>
                    <a:pt x="979361" y="472654"/>
                  </a:lnTo>
                  <a:lnTo>
                    <a:pt x="978113" y="475265"/>
                  </a:lnTo>
                  <a:lnTo>
                    <a:pt x="977772" y="477308"/>
                  </a:lnTo>
                  <a:lnTo>
                    <a:pt x="977432" y="481962"/>
                  </a:lnTo>
                  <a:lnTo>
                    <a:pt x="976977" y="483778"/>
                  </a:lnTo>
                  <a:lnTo>
                    <a:pt x="973799" y="489340"/>
                  </a:lnTo>
                  <a:lnTo>
                    <a:pt x="973345" y="491383"/>
                  </a:lnTo>
                  <a:lnTo>
                    <a:pt x="973459" y="492745"/>
                  </a:lnTo>
                  <a:lnTo>
                    <a:pt x="973572" y="493540"/>
                  </a:lnTo>
                  <a:lnTo>
                    <a:pt x="973799" y="495129"/>
                  </a:lnTo>
                  <a:lnTo>
                    <a:pt x="973686" y="495924"/>
                  </a:lnTo>
                  <a:lnTo>
                    <a:pt x="973232" y="496605"/>
                  </a:lnTo>
                  <a:lnTo>
                    <a:pt x="972664" y="496945"/>
                  </a:lnTo>
                  <a:lnTo>
                    <a:pt x="972210" y="497626"/>
                  </a:lnTo>
                  <a:lnTo>
                    <a:pt x="971983" y="498988"/>
                  </a:lnTo>
                  <a:lnTo>
                    <a:pt x="971756" y="500010"/>
                  </a:lnTo>
                  <a:lnTo>
                    <a:pt x="970734" y="503529"/>
                  </a:lnTo>
                  <a:lnTo>
                    <a:pt x="970394" y="504323"/>
                  </a:lnTo>
                  <a:lnTo>
                    <a:pt x="960292" y="505458"/>
                  </a:lnTo>
                  <a:lnTo>
                    <a:pt x="953254" y="507956"/>
                  </a:lnTo>
                  <a:lnTo>
                    <a:pt x="950757" y="509091"/>
                  </a:lnTo>
                  <a:lnTo>
                    <a:pt x="954957" y="505799"/>
                  </a:lnTo>
                  <a:lnTo>
                    <a:pt x="963583" y="503302"/>
                  </a:lnTo>
                  <a:lnTo>
                    <a:pt x="968010" y="501486"/>
                  </a:lnTo>
                  <a:lnTo>
                    <a:pt x="965513" y="499783"/>
                  </a:lnTo>
                  <a:lnTo>
                    <a:pt x="954730" y="498080"/>
                  </a:lnTo>
                  <a:lnTo>
                    <a:pt x="953935" y="498421"/>
                  </a:lnTo>
                  <a:lnTo>
                    <a:pt x="953822" y="499329"/>
                  </a:lnTo>
                  <a:lnTo>
                    <a:pt x="954049" y="502280"/>
                  </a:lnTo>
                  <a:lnTo>
                    <a:pt x="953708" y="502961"/>
                  </a:lnTo>
                  <a:lnTo>
                    <a:pt x="953027" y="503415"/>
                  </a:lnTo>
                  <a:lnTo>
                    <a:pt x="950984" y="505572"/>
                  </a:lnTo>
                  <a:lnTo>
                    <a:pt x="949849" y="506026"/>
                  </a:lnTo>
                  <a:lnTo>
                    <a:pt x="949395" y="506593"/>
                  </a:lnTo>
                  <a:lnTo>
                    <a:pt x="947465" y="510453"/>
                  </a:lnTo>
                  <a:lnTo>
                    <a:pt x="946330" y="511588"/>
                  </a:lnTo>
                  <a:lnTo>
                    <a:pt x="940995" y="514993"/>
                  </a:lnTo>
                  <a:lnTo>
                    <a:pt x="938838" y="517263"/>
                  </a:lnTo>
                  <a:lnTo>
                    <a:pt x="936909" y="519988"/>
                  </a:lnTo>
                  <a:lnTo>
                    <a:pt x="935660" y="522712"/>
                  </a:lnTo>
                  <a:lnTo>
                    <a:pt x="936228" y="520101"/>
                  </a:lnTo>
                  <a:lnTo>
                    <a:pt x="936568" y="518966"/>
                  </a:lnTo>
                  <a:lnTo>
                    <a:pt x="937022" y="518058"/>
                  </a:lnTo>
                  <a:lnTo>
                    <a:pt x="937022" y="516582"/>
                  </a:lnTo>
                  <a:lnTo>
                    <a:pt x="936341" y="516582"/>
                  </a:lnTo>
                  <a:lnTo>
                    <a:pt x="935660" y="518852"/>
                  </a:lnTo>
                  <a:lnTo>
                    <a:pt x="934184" y="520782"/>
                  </a:lnTo>
                  <a:lnTo>
                    <a:pt x="932595" y="522144"/>
                  </a:lnTo>
                  <a:lnTo>
                    <a:pt x="931460" y="522712"/>
                  </a:lnTo>
                  <a:lnTo>
                    <a:pt x="931120" y="523393"/>
                  </a:lnTo>
                  <a:lnTo>
                    <a:pt x="931347" y="524982"/>
                  </a:lnTo>
                  <a:lnTo>
                    <a:pt x="932141" y="526571"/>
                  </a:lnTo>
                  <a:lnTo>
                    <a:pt x="933163" y="527252"/>
                  </a:lnTo>
                  <a:lnTo>
                    <a:pt x="935206" y="527025"/>
                  </a:lnTo>
                  <a:lnTo>
                    <a:pt x="936114" y="526571"/>
                  </a:lnTo>
                  <a:lnTo>
                    <a:pt x="937022" y="525663"/>
                  </a:lnTo>
                  <a:lnTo>
                    <a:pt x="937476" y="528841"/>
                  </a:lnTo>
                  <a:lnTo>
                    <a:pt x="938384" y="531793"/>
                  </a:lnTo>
                  <a:lnTo>
                    <a:pt x="936228" y="531793"/>
                  </a:lnTo>
                  <a:lnTo>
                    <a:pt x="933390" y="535538"/>
                  </a:lnTo>
                  <a:lnTo>
                    <a:pt x="931460" y="536560"/>
                  </a:lnTo>
                  <a:lnTo>
                    <a:pt x="926920" y="536106"/>
                  </a:lnTo>
                  <a:lnTo>
                    <a:pt x="924990" y="535198"/>
                  </a:lnTo>
                  <a:lnTo>
                    <a:pt x="923060" y="533609"/>
                  </a:lnTo>
                  <a:lnTo>
                    <a:pt x="919996" y="529863"/>
                  </a:lnTo>
                  <a:lnTo>
                    <a:pt x="918180" y="528160"/>
                  </a:lnTo>
                  <a:lnTo>
                    <a:pt x="916136" y="527479"/>
                  </a:lnTo>
                  <a:lnTo>
                    <a:pt x="915228" y="528160"/>
                  </a:lnTo>
                  <a:lnTo>
                    <a:pt x="913412" y="531112"/>
                  </a:lnTo>
                  <a:lnTo>
                    <a:pt x="912504" y="532020"/>
                  </a:lnTo>
                  <a:lnTo>
                    <a:pt x="911369" y="531793"/>
                  </a:lnTo>
                  <a:lnTo>
                    <a:pt x="910234" y="530884"/>
                  </a:lnTo>
                  <a:lnTo>
                    <a:pt x="909099" y="530544"/>
                  </a:lnTo>
                  <a:lnTo>
                    <a:pt x="907850" y="532020"/>
                  </a:lnTo>
                  <a:lnTo>
                    <a:pt x="909099" y="533609"/>
                  </a:lnTo>
                  <a:lnTo>
                    <a:pt x="908077" y="534744"/>
                  </a:lnTo>
                  <a:lnTo>
                    <a:pt x="906942" y="535084"/>
                  </a:lnTo>
                  <a:lnTo>
                    <a:pt x="904558" y="534971"/>
                  </a:lnTo>
                  <a:lnTo>
                    <a:pt x="906488" y="528841"/>
                  </a:lnTo>
                  <a:lnTo>
                    <a:pt x="906488" y="527479"/>
                  </a:lnTo>
                  <a:lnTo>
                    <a:pt x="903310" y="528387"/>
                  </a:lnTo>
                  <a:lnTo>
                    <a:pt x="901834" y="528274"/>
                  </a:lnTo>
                  <a:lnTo>
                    <a:pt x="901153" y="526685"/>
                  </a:lnTo>
                  <a:lnTo>
                    <a:pt x="900699" y="523279"/>
                  </a:lnTo>
                  <a:lnTo>
                    <a:pt x="899677" y="521009"/>
                  </a:lnTo>
                  <a:lnTo>
                    <a:pt x="898429" y="520215"/>
                  </a:lnTo>
                  <a:lnTo>
                    <a:pt x="897294" y="521350"/>
                  </a:lnTo>
                  <a:lnTo>
                    <a:pt x="897294" y="522939"/>
                  </a:lnTo>
                  <a:lnTo>
                    <a:pt x="898088" y="524074"/>
                  </a:lnTo>
                  <a:lnTo>
                    <a:pt x="898656" y="525209"/>
                  </a:lnTo>
                  <a:lnTo>
                    <a:pt x="898996" y="526798"/>
                  </a:lnTo>
                  <a:lnTo>
                    <a:pt x="899337" y="529068"/>
                  </a:lnTo>
                  <a:lnTo>
                    <a:pt x="897975" y="528160"/>
                  </a:lnTo>
                  <a:lnTo>
                    <a:pt x="895251" y="527139"/>
                  </a:lnTo>
                  <a:lnTo>
                    <a:pt x="894002" y="526004"/>
                  </a:lnTo>
                  <a:lnTo>
                    <a:pt x="894002" y="524642"/>
                  </a:lnTo>
                  <a:lnTo>
                    <a:pt x="894910" y="521463"/>
                  </a:lnTo>
                  <a:lnTo>
                    <a:pt x="893434" y="516809"/>
                  </a:lnTo>
                  <a:lnTo>
                    <a:pt x="891051" y="512496"/>
                  </a:lnTo>
                  <a:lnTo>
                    <a:pt x="889008" y="510566"/>
                  </a:lnTo>
                  <a:lnTo>
                    <a:pt x="886964" y="508296"/>
                  </a:lnTo>
                  <a:lnTo>
                    <a:pt x="883105" y="506707"/>
                  </a:lnTo>
                  <a:lnTo>
                    <a:pt x="880608" y="506026"/>
                  </a:lnTo>
                  <a:lnTo>
                    <a:pt x="882310" y="507388"/>
                  </a:lnTo>
                  <a:lnTo>
                    <a:pt x="885602" y="508864"/>
                  </a:lnTo>
                  <a:lnTo>
                    <a:pt x="887645" y="509885"/>
                  </a:lnTo>
                  <a:lnTo>
                    <a:pt x="888667" y="512383"/>
                  </a:lnTo>
                  <a:lnTo>
                    <a:pt x="890483" y="517831"/>
                  </a:lnTo>
                  <a:lnTo>
                    <a:pt x="891391" y="519761"/>
                  </a:lnTo>
                  <a:lnTo>
                    <a:pt x="890597" y="521009"/>
                  </a:lnTo>
                  <a:lnTo>
                    <a:pt x="889802" y="521350"/>
                  </a:lnTo>
                  <a:lnTo>
                    <a:pt x="889008" y="520896"/>
                  </a:lnTo>
                  <a:lnTo>
                    <a:pt x="888213" y="519761"/>
                  </a:lnTo>
                  <a:lnTo>
                    <a:pt x="888213" y="521463"/>
                  </a:lnTo>
                  <a:lnTo>
                    <a:pt x="890143" y="523279"/>
                  </a:lnTo>
                  <a:lnTo>
                    <a:pt x="890483" y="526685"/>
                  </a:lnTo>
                  <a:lnTo>
                    <a:pt x="889689" y="530544"/>
                  </a:lnTo>
                  <a:lnTo>
                    <a:pt x="888213" y="533722"/>
                  </a:lnTo>
                  <a:lnTo>
                    <a:pt x="885829" y="534971"/>
                  </a:lnTo>
                  <a:lnTo>
                    <a:pt x="880381" y="533495"/>
                  </a:lnTo>
                  <a:lnTo>
                    <a:pt x="878111" y="535084"/>
                  </a:lnTo>
                  <a:lnTo>
                    <a:pt x="879473" y="536333"/>
                  </a:lnTo>
                  <a:lnTo>
                    <a:pt x="880948" y="536787"/>
                  </a:lnTo>
                  <a:lnTo>
                    <a:pt x="884127" y="536787"/>
                  </a:lnTo>
                  <a:lnTo>
                    <a:pt x="881629" y="538830"/>
                  </a:lnTo>
                  <a:lnTo>
                    <a:pt x="875386" y="541100"/>
                  </a:lnTo>
                  <a:lnTo>
                    <a:pt x="869824" y="541668"/>
                  </a:lnTo>
                  <a:lnTo>
                    <a:pt x="863922" y="543825"/>
                  </a:lnTo>
                  <a:lnTo>
                    <a:pt x="861425" y="545868"/>
                  </a:lnTo>
                  <a:lnTo>
                    <a:pt x="860971" y="544733"/>
                  </a:lnTo>
                  <a:lnTo>
                    <a:pt x="860403" y="543711"/>
                  </a:lnTo>
                  <a:lnTo>
                    <a:pt x="860176" y="542576"/>
                  </a:lnTo>
                  <a:lnTo>
                    <a:pt x="857452" y="546435"/>
                  </a:lnTo>
                  <a:lnTo>
                    <a:pt x="848825" y="553360"/>
                  </a:lnTo>
                  <a:lnTo>
                    <a:pt x="856884" y="550635"/>
                  </a:lnTo>
                  <a:lnTo>
                    <a:pt x="858814" y="551997"/>
                  </a:lnTo>
                  <a:lnTo>
                    <a:pt x="855522" y="554722"/>
                  </a:lnTo>
                  <a:lnTo>
                    <a:pt x="830436" y="562440"/>
                  </a:lnTo>
                  <a:lnTo>
                    <a:pt x="826918" y="565619"/>
                  </a:lnTo>
                  <a:lnTo>
                    <a:pt x="831458" y="565619"/>
                  </a:lnTo>
                  <a:lnTo>
                    <a:pt x="831458" y="566981"/>
                  </a:lnTo>
                  <a:lnTo>
                    <a:pt x="825329" y="572316"/>
                  </a:lnTo>
                  <a:lnTo>
                    <a:pt x="823286" y="572997"/>
                  </a:lnTo>
                  <a:lnTo>
                    <a:pt x="822377" y="573564"/>
                  </a:lnTo>
                  <a:lnTo>
                    <a:pt x="819086" y="577537"/>
                  </a:lnTo>
                  <a:lnTo>
                    <a:pt x="816815" y="579240"/>
                  </a:lnTo>
                  <a:lnTo>
                    <a:pt x="815907" y="580375"/>
                  </a:lnTo>
                  <a:lnTo>
                    <a:pt x="815113" y="582305"/>
                  </a:lnTo>
                  <a:lnTo>
                    <a:pt x="814091" y="580148"/>
                  </a:lnTo>
                  <a:lnTo>
                    <a:pt x="813070" y="579807"/>
                  </a:lnTo>
                  <a:lnTo>
                    <a:pt x="812048" y="580715"/>
                  </a:lnTo>
                  <a:lnTo>
                    <a:pt x="811026" y="582305"/>
                  </a:lnTo>
                  <a:lnTo>
                    <a:pt x="811026" y="583780"/>
                  </a:lnTo>
                  <a:lnTo>
                    <a:pt x="812389" y="583780"/>
                  </a:lnTo>
                  <a:lnTo>
                    <a:pt x="812389" y="585142"/>
                  </a:lnTo>
                  <a:lnTo>
                    <a:pt x="806600" y="589229"/>
                  </a:lnTo>
                  <a:lnTo>
                    <a:pt x="804443" y="589796"/>
                  </a:lnTo>
                  <a:lnTo>
                    <a:pt x="805010" y="586618"/>
                  </a:lnTo>
                  <a:lnTo>
                    <a:pt x="799789" y="590591"/>
                  </a:lnTo>
                  <a:lnTo>
                    <a:pt x="797292" y="593655"/>
                  </a:lnTo>
                  <a:lnTo>
                    <a:pt x="795816" y="597288"/>
                  </a:lnTo>
                  <a:lnTo>
                    <a:pt x="797405" y="597401"/>
                  </a:lnTo>
                  <a:lnTo>
                    <a:pt x="798654" y="596266"/>
                  </a:lnTo>
                  <a:lnTo>
                    <a:pt x="799675" y="595018"/>
                  </a:lnTo>
                  <a:lnTo>
                    <a:pt x="797178" y="600125"/>
                  </a:lnTo>
                  <a:lnTo>
                    <a:pt x="795816" y="602055"/>
                  </a:lnTo>
                  <a:lnTo>
                    <a:pt x="788892" y="608071"/>
                  </a:lnTo>
                  <a:lnTo>
                    <a:pt x="784238" y="615449"/>
                  </a:lnTo>
                  <a:lnTo>
                    <a:pt x="781173" y="617038"/>
                  </a:lnTo>
                  <a:lnTo>
                    <a:pt x="782422" y="616357"/>
                  </a:lnTo>
                  <a:lnTo>
                    <a:pt x="783671" y="615336"/>
                  </a:lnTo>
                  <a:lnTo>
                    <a:pt x="784692" y="613633"/>
                  </a:lnTo>
                  <a:lnTo>
                    <a:pt x="785260" y="611022"/>
                  </a:lnTo>
                  <a:lnTo>
                    <a:pt x="770617" y="623168"/>
                  </a:lnTo>
                  <a:lnTo>
                    <a:pt x="757563" y="626914"/>
                  </a:lnTo>
                  <a:lnTo>
                    <a:pt x="755634" y="626346"/>
                  </a:lnTo>
                  <a:lnTo>
                    <a:pt x="753931" y="624530"/>
                  </a:lnTo>
                  <a:lnTo>
                    <a:pt x="754726" y="625892"/>
                  </a:lnTo>
                  <a:lnTo>
                    <a:pt x="755520" y="626800"/>
                  </a:lnTo>
                  <a:lnTo>
                    <a:pt x="756428" y="627368"/>
                  </a:lnTo>
                  <a:lnTo>
                    <a:pt x="757336" y="627481"/>
                  </a:lnTo>
                  <a:lnTo>
                    <a:pt x="755520" y="628616"/>
                  </a:lnTo>
                  <a:lnTo>
                    <a:pt x="753931" y="629070"/>
                  </a:lnTo>
                  <a:lnTo>
                    <a:pt x="754272" y="631341"/>
                  </a:lnTo>
                  <a:lnTo>
                    <a:pt x="754272" y="634405"/>
                  </a:lnTo>
                  <a:lnTo>
                    <a:pt x="753704" y="637016"/>
                  </a:lnTo>
                  <a:lnTo>
                    <a:pt x="752569" y="638038"/>
                  </a:lnTo>
                  <a:lnTo>
                    <a:pt x="752115" y="637357"/>
                  </a:lnTo>
                  <a:lnTo>
                    <a:pt x="751888" y="635881"/>
                  </a:lnTo>
                  <a:lnTo>
                    <a:pt x="751888" y="632930"/>
                  </a:lnTo>
                  <a:lnTo>
                    <a:pt x="751661" y="632249"/>
                  </a:lnTo>
                  <a:lnTo>
                    <a:pt x="749958" y="630660"/>
                  </a:lnTo>
                  <a:lnTo>
                    <a:pt x="746326" y="625665"/>
                  </a:lnTo>
                  <a:lnTo>
                    <a:pt x="745304" y="624644"/>
                  </a:lnTo>
                  <a:lnTo>
                    <a:pt x="743715" y="624076"/>
                  </a:lnTo>
                  <a:lnTo>
                    <a:pt x="742921" y="624757"/>
                  </a:lnTo>
                  <a:lnTo>
                    <a:pt x="742694" y="626687"/>
                  </a:lnTo>
                  <a:lnTo>
                    <a:pt x="742694" y="629979"/>
                  </a:lnTo>
                  <a:lnTo>
                    <a:pt x="743034" y="634065"/>
                  </a:lnTo>
                  <a:lnTo>
                    <a:pt x="743034" y="636903"/>
                  </a:lnTo>
                  <a:lnTo>
                    <a:pt x="742467" y="638265"/>
                  </a:lnTo>
                  <a:lnTo>
                    <a:pt x="741218" y="637470"/>
                  </a:lnTo>
                  <a:lnTo>
                    <a:pt x="740991" y="635540"/>
                  </a:lnTo>
                  <a:lnTo>
                    <a:pt x="741559" y="629979"/>
                  </a:lnTo>
                  <a:lnTo>
                    <a:pt x="741218" y="628049"/>
                  </a:lnTo>
                  <a:lnTo>
                    <a:pt x="740537" y="625438"/>
                  </a:lnTo>
                  <a:lnTo>
                    <a:pt x="739856" y="624076"/>
                  </a:lnTo>
                  <a:lnTo>
                    <a:pt x="739515" y="625552"/>
                  </a:lnTo>
                  <a:lnTo>
                    <a:pt x="739515" y="631454"/>
                  </a:lnTo>
                  <a:lnTo>
                    <a:pt x="739402" y="634178"/>
                  </a:lnTo>
                  <a:lnTo>
                    <a:pt x="738948" y="636676"/>
                  </a:lnTo>
                  <a:lnTo>
                    <a:pt x="740196" y="638719"/>
                  </a:lnTo>
                  <a:lnTo>
                    <a:pt x="739742" y="640194"/>
                  </a:lnTo>
                  <a:lnTo>
                    <a:pt x="738153" y="641102"/>
                  </a:lnTo>
                  <a:lnTo>
                    <a:pt x="736224" y="641443"/>
                  </a:lnTo>
                  <a:lnTo>
                    <a:pt x="737359" y="636448"/>
                  </a:lnTo>
                  <a:lnTo>
                    <a:pt x="737472" y="634292"/>
                  </a:lnTo>
                  <a:lnTo>
                    <a:pt x="736905" y="632476"/>
                  </a:lnTo>
                  <a:lnTo>
                    <a:pt x="737359" y="630546"/>
                  </a:lnTo>
                  <a:lnTo>
                    <a:pt x="737586" y="629638"/>
                  </a:lnTo>
                  <a:lnTo>
                    <a:pt x="737926" y="629298"/>
                  </a:lnTo>
                  <a:lnTo>
                    <a:pt x="738834" y="628730"/>
                  </a:lnTo>
                  <a:lnTo>
                    <a:pt x="738834" y="627481"/>
                  </a:lnTo>
                  <a:lnTo>
                    <a:pt x="738494" y="626346"/>
                  </a:lnTo>
                  <a:lnTo>
                    <a:pt x="738267" y="626346"/>
                  </a:lnTo>
                  <a:lnTo>
                    <a:pt x="738834" y="620444"/>
                  </a:lnTo>
                  <a:lnTo>
                    <a:pt x="738948" y="617265"/>
                  </a:lnTo>
                  <a:lnTo>
                    <a:pt x="738607" y="615903"/>
                  </a:lnTo>
                  <a:lnTo>
                    <a:pt x="738267" y="614995"/>
                  </a:lnTo>
                  <a:lnTo>
                    <a:pt x="737245" y="613293"/>
                  </a:lnTo>
                  <a:lnTo>
                    <a:pt x="736110" y="612271"/>
                  </a:lnTo>
                  <a:lnTo>
                    <a:pt x="735543" y="613520"/>
                  </a:lnTo>
                  <a:lnTo>
                    <a:pt x="735316" y="619195"/>
                  </a:lnTo>
                  <a:lnTo>
                    <a:pt x="735429" y="621579"/>
                  </a:lnTo>
                  <a:lnTo>
                    <a:pt x="736224" y="623508"/>
                  </a:lnTo>
                  <a:lnTo>
                    <a:pt x="734634" y="624984"/>
                  </a:lnTo>
                  <a:lnTo>
                    <a:pt x="732818" y="624871"/>
                  </a:lnTo>
                  <a:lnTo>
                    <a:pt x="731229" y="625211"/>
                  </a:lnTo>
                  <a:lnTo>
                    <a:pt x="730208" y="627935"/>
                  </a:lnTo>
                  <a:lnTo>
                    <a:pt x="731343" y="630205"/>
                  </a:lnTo>
                  <a:lnTo>
                    <a:pt x="731910" y="632703"/>
                  </a:lnTo>
                  <a:lnTo>
                    <a:pt x="732591" y="635086"/>
                  </a:lnTo>
                  <a:lnTo>
                    <a:pt x="734180" y="636789"/>
                  </a:lnTo>
                  <a:lnTo>
                    <a:pt x="732364" y="639286"/>
                  </a:lnTo>
                  <a:lnTo>
                    <a:pt x="728732" y="640081"/>
                  </a:lnTo>
                  <a:lnTo>
                    <a:pt x="721808" y="639854"/>
                  </a:lnTo>
                  <a:lnTo>
                    <a:pt x="720332" y="639400"/>
                  </a:lnTo>
                  <a:lnTo>
                    <a:pt x="716813" y="636789"/>
                  </a:lnTo>
                  <a:lnTo>
                    <a:pt x="715451" y="637697"/>
                  </a:lnTo>
                  <a:lnTo>
                    <a:pt x="714089" y="639173"/>
                  </a:lnTo>
                  <a:lnTo>
                    <a:pt x="713068" y="639173"/>
                  </a:lnTo>
                  <a:lnTo>
                    <a:pt x="712727" y="635427"/>
                  </a:lnTo>
                  <a:lnTo>
                    <a:pt x="700695" y="642919"/>
                  </a:lnTo>
                  <a:lnTo>
                    <a:pt x="687414" y="647459"/>
                  </a:lnTo>
                  <a:lnTo>
                    <a:pt x="678334" y="649616"/>
                  </a:lnTo>
                  <a:lnTo>
                    <a:pt x="679355" y="648027"/>
                  </a:lnTo>
                  <a:lnTo>
                    <a:pt x="679923" y="646097"/>
                  </a:lnTo>
                  <a:lnTo>
                    <a:pt x="679923" y="643713"/>
                  </a:lnTo>
                  <a:lnTo>
                    <a:pt x="679355" y="641556"/>
                  </a:lnTo>
                  <a:lnTo>
                    <a:pt x="678674" y="644735"/>
                  </a:lnTo>
                  <a:lnTo>
                    <a:pt x="677539" y="646891"/>
                  </a:lnTo>
                  <a:lnTo>
                    <a:pt x="676177" y="647573"/>
                  </a:lnTo>
                  <a:lnTo>
                    <a:pt x="674701" y="646097"/>
                  </a:lnTo>
                  <a:lnTo>
                    <a:pt x="674928" y="647345"/>
                  </a:lnTo>
                  <a:lnTo>
                    <a:pt x="674928" y="647913"/>
                  </a:lnTo>
                  <a:lnTo>
                    <a:pt x="675042" y="648367"/>
                  </a:lnTo>
                  <a:lnTo>
                    <a:pt x="675496" y="649162"/>
                  </a:lnTo>
                  <a:lnTo>
                    <a:pt x="675496" y="650751"/>
                  </a:lnTo>
                  <a:lnTo>
                    <a:pt x="662896" y="659718"/>
                  </a:lnTo>
                  <a:lnTo>
                    <a:pt x="663804" y="654951"/>
                  </a:lnTo>
                  <a:lnTo>
                    <a:pt x="666302" y="652226"/>
                  </a:lnTo>
                  <a:lnTo>
                    <a:pt x="669366" y="650978"/>
                  </a:lnTo>
                  <a:lnTo>
                    <a:pt x="672091" y="650751"/>
                  </a:lnTo>
                  <a:lnTo>
                    <a:pt x="672091" y="649162"/>
                  </a:lnTo>
                  <a:lnTo>
                    <a:pt x="665621" y="645756"/>
                  </a:lnTo>
                  <a:lnTo>
                    <a:pt x="663350" y="643146"/>
                  </a:lnTo>
                  <a:lnTo>
                    <a:pt x="662896" y="646097"/>
                  </a:lnTo>
                  <a:lnTo>
                    <a:pt x="663010" y="647345"/>
                  </a:lnTo>
                  <a:lnTo>
                    <a:pt x="663464" y="649162"/>
                  </a:lnTo>
                  <a:lnTo>
                    <a:pt x="660967" y="650864"/>
                  </a:lnTo>
                  <a:lnTo>
                    <a:pt x="658583" y="650410"/>
                  </a:lnTo>
                  <a:lnTo>
                    <a:pt x="656199" y="649275"/>
                  </a:lnTo>
                  <a:lnTo>
                    <a:pt x="653589" y="649162"/>
                  </a:lnTo>
                  <a:lnTo>
                    <a:pt x="655518" y="650751"/>
                  </a:lnTo>
                  <a:lnTo>
                    <a:pt x="655518" y="652113"/>
                  </a:lnTo>
                  <a:lnTo>
                    <a:pt x="653021" y="652113"/>
                  </a:lnTo>
                  <a:lnTo>
                    <a:pt x="651886" y="652567"/>
                  </a:lnTo>
                  <a:lnTo>
                    <a:pt x="650864" y="653815"/>
                  </a:lnTo>
                  <a:lnTo>
                    <a:pt x="649275" y="652907"/>
                  </a:lnTo>
                  <a:lnTo>
                    <a:pt x="647459" y="654270"/>
                  </a:lnTo>
                  <a:lnTo>
                    <a:pt x="645983" y="656653"/>
                  </a:lnTo>
                  <a:lnTo>
                    <a:pt x="645416" y="659037"/>
                  </a:lnTo>
                  <a:lnTo>
                    <a:pt x="644848" y="662896"/>
                  </a:lnTo>
                  <a:lnTo>
                    <a:pt x="643486" y="665621"/>
                  </a:lnTo>
                  <a:lnTo>
                    <a:pt x="641784" y="666302"/>
                  </a:lnTo>
                  <a:lnTo>
                    <a:pt x="639967" y="664258"/>
                  </a:lnTo>
                  <a:lnTo>
                    <a:pt x="638719" y="666075"/>
                  </a:lnTo>
                  <a:lnTo>
                    <a:pt x="638265" y="668004"/>
                  </a:lnTo>
                  <a:lnTo>
                    <a:pt x="638719" y="669593"/>
                  </a:lnTo>
                  <a:lnTo>
                    <a:pt x="640308" y="670274"/>
                  </a:lnTo>
                  <a:lnTo>
                    <a:pt x="641557" y="669820"/>
                  </a:lnTo>
                  <a:lnTo>
                    <a:pt x="643486" y="667777"/>
                  </a:lnTo>
                  <a:lnTo>
                    <a:pt x="644962" y="667323"/>
                  </a:lnTo>
                  <a:lnTo>
                    <a:pt x="652567" y="668231"/>
                  </a:lnTo>
                  <a:lnTo>
                    <a:pt x="655178" y="667323"/>
                  </a:lnTo>
                  <a:lnTo>
                    <a:pt x="650978" y="675496"/>
                  </a:lnTo>
                  <a:lnTo>
                    <a:pt x="648481" y="677766"/>
                  </a:lnTo>
                  <a:lnTo>
                    <a:pt x="645870" y="676290"/>
                  </a:lnTo>
                  <a:lnTo>
                    <a:pt x="646210" y="675836"/>
                  </a:lnTo>
                  <a:lnTo>
                    <a:pt x="646324" y="675836"/>
                  </a:lnTo>
                  <a:lnTo>
                    <a:pt x="646324" y="675723"/>
                  </a:lnTo>
                  <a:lnTo>
                    <a:pt x="646551" y="674928"/>
                  </a:lnTo>
                  <a:lnTo>
                    <a:pt x="642578" y="674928"/>
                  </a:lnTo>
                  <a:lnTo>
                    <a:pt x="642692" y="676972"/>
                  </a:lnTo>
                  <a:lnTo>
                    <a:pt x="639967" y="676744"/>
                  </a:lnTo>
                  <a:lnTo>
                    <a:pt x="638492" y="677993"/>
                  </a:lnTo>
                  <a:lnTo>
                    <a:pt x="639740" y="677880"/>
                  </a:lnTo>
                  <a:lnTo>
                    <a:pt x="640648" y="678561"/>
                  </a:lnTo>
                  <a:lnTo>
                    <a:pt x="640989" y="680036"/>
                  </a:lnTo>
                  <a:lnTo>
                    <a:pt x="640648" y="682533"/>
                  </a:lnTo>
                  <a:lnTo>
                    <a:pt x="647913" y="682079"/>
                  </a:lnTo>
                  <a:lnTo>
                    <a:pt x="649275" y="680831"/>
                  </a:lnTo>
                  <a:lnTo>
                    <a:pt x="646892" y="688209"/>
                  </a:lnTo>
                  <a:lnTo>
                    <a:pt x="643373" y="694906"/>
                  </a:lnTo>
                  <a:lnTo>
                    <a:pt x="638946" y="699787"/>
                  </a:lnTo>
                  <a:lnTo>
                    <a:pt x="628957" y="704327"/>
                  </a:lnTo>
                  <a:lnTo>
                    <a:pt x="622600" y="709095"/>
                  </a:lnTo>
                  <a:lnTo>
                    <a:pt x="616584" y="710457"/>
                  </a:lnTo>
                  <a:lnTo>
                    <a:pt x="613406" y="706030"/>
                  </a:lnTo>
                  <a:lnTo>
                    <a:pt x="614655" y="704441"/>
                  </a:lnTo>
                  <a:lnTo>
                    <a:pt x="617379" y="703419"/>
                  </a:lnTo>
                  <a:lnTo>
                    <a:pt x="618401" y="702284"/>
                  </a:lnTo>
                  <a:lnTo>
                    <a:pt x="619649" y="699901"/>
                  </a:lnTo>
                  <a:lnTo>
                    <a:pt x="620898" y="698879"/>
                  </a:lnTo>
                  <a:lnTo>
                    <a:pt x="623963" y="698652"/>
                  </a:lnTo>
                  <a:lnTo>
                    <a:pt x="623963" y="697176"/>
                  </a:lnTo>
                  <a:lnTo>
                    <a:pt x="621238" y="697176"/>
                  </a:lnTo>
                  <a:lnTo>
                    <a:pt x="616017" y="698765"/>
                  </a:lnTo>
                  <a:lnTo>
                    <a:pt x="613406" y="698652"/>
                  </a:lnTo>
                  <a:lnTo>
                    <a:pt x="606823" y="694566"/>
                  </a:lnTo>
                  <a:lnTo>
                    <a:pt x="604893" y="694111"/>
                  </a:lnTo>
                  <a:lnTo>
                    <a:pt x="605460" y="695701"/>
                  </a:lnTo>
                  <a:lnTo>
                    <a:pt x="604779" y="696041"/>
                  </a:lnTo>
                  <a:lnTo>
                    <a:pt x="604439" y="696382"/>
                  </a:lnTo>
                  <a:lnTo>
                    <a:pt x="604098" y="697176"/>
                  </a:lnTo>
                  <a:lnTo>
                    <a:pt x="605006" y="698538"/>
                  </a:lnTo>
                  <a:lnTo>
                    <a:pt x="607050" y="702284"/>
                  </a:lnTo>
                  <a:lnTo>
                    <a:pt x="607731" y="703079"/>
                  </a:lnTo>
                  <a:lnTo>
                    <a:pt x="608639" y="704441"/>
                  </a:lnTo>
                  <a:lnTo>
                    <a:pt x="609093" y="707506"/>
                  </a:lnTo>
                  <a:lnTo>
                    <a:pt x="609320" y="710570"/>
                  </a:lnTo>
                  <a:lnTo>
                    <a:pt x="609660" y="711933"/>
                  </a:lnTo>
                  <a:lnTo>
                    <a:pt x="613747" y="712159"/>
                  </a:lnTo>
                  <a:lnTo>
                    <a:pt x="616017" y="712159"/>
                  </a:lnTo>
                  <a:lnTo>
                    <a:pt x="617606" y="712500"/>
                  </a:lnTo>
                  <a:lnTo>
                    <a:pt x="596834" y="715678"/>
                  </a:lnTo>
                  <a:lnTo>
                    <a:pt x="584802" y="721467"/>
                  </a:lnTo>
                  <a:lnTo>
                    <a:pt x="564370" y="727029"/>
                  </a:lnTo>
                  <a:lnTo>
                    <a:pt x="559376" y="726802"/>
                  </a:lnTo>
                  <a:lnTo>
                    <a:pt x="540760" y="721013"/>
                  </a:lnTo>
                  <a:lnTo>
                    <a:pt x="532928" y="723170"/>
                  </a:lnTo>
                  <a:lnTo>
                    <a:pt x="530090" y="722375"/>
                  </a:lnTo>
                  <a:lnTo>
                    <a:pt x="531112" y="722262"/>
                  </a:lnTo>
                  <a:lnTo>
                    <a:pt x="531566" y="721921"/>
                  </a:lnTo>
                  <a:lnTo>
                    <a:pt x="532020" y="721013"/>
                  </a:lnTo>
                  <a:lnTo>
                    <a:pt x="528501" y="720219"/>
                  </a:lnTo>
                  <a:lnTo>
                    <a:pt x="526798" y="719197"/>
                  </a:lnTo>
                  <a:lnTo>
                    <a:pt x="525323" y="717835"/>
                  </a:lnTo>
                  <a:lnTo>
                    <a:pt x="523393" y="720673"/>
                  </a:lnTo>
                  <a:lnTo>
                    <a:pt x="510339" y="717835"/>
                  </a:lnTo>
                  <a:lnTo>
                    <a:pt x="509091" y="717267"/>
                  </a:lnTo>
                  <a:lnTo>
                    <a:pt x="503983" y="713408"/>
                  </a:lnTo>
                  <a:lnTo>
                    <a:pt x="496037" y="711819"/>
                  </a:lnTo>
                  <a:lnTo>
                    <a:pt x="484686" y="704100"/>
                  </a:lnTo>
                  <a:lnTo>
                    <a:pt x="469135" y="699901"/>
                  </a:lnTo>
                  <a:lnTo>
                    <a:pt x="466071" y="697176"/>
                  </a:lnTo>
                  <a:lnTo>
                    <a:pt x="467433" y="696949"/>
                  </a:lnTo>
                  <a:lnTo>
                    <a:pt x="468227" y="696155"/>
                  </a:lnTo>
                  <a:lnTo>
                    <a:pt x="468114" y="695133"/>
                  </a:lnTo>
                  <a:lnTo>
                    <a:pt x="466865" y="694225"/>
                  </a:lnTo>
                  <a:lnTo>
                    <a:pt x="465730" y="694111"/>
                  </a:lnTo>
                  <a:lnTo>
                    <a:pt x="464141" y="695473"/>
                  </a:lnTo>
                  <a:lnTo>
                    <a:pt x="462892" y="695814"/>
                  </a:lnTo>
                  <a:lnTo>
                    <a:pt x="453585" y="694225"/>
                  </a:lnTo>
                  <a:lnTo>
                    <a:pt x="453812" y="695360"/>
                  </a:lnTo>
                  <a:lnTo>
                    <a:pt x="463573" y="697403"/>
                  </a:lnTo>
                  <a:lnTo>
                    <a:pt x="437920" y="695587"/>
                  </a:lnTo>
                  <a:lnTo>
                    <a:pt x="436218" y="692863"/>
                  </a:lnTo>
                  <a:lnTo>
                    <a:pt x="435764" y="693090"/>
                  </a:lnTo>
                  <a:lnTo>
                    <a:pt x="435537" y="693430"/>
                  </a:lnTo>
                  <a:lnTo>
                    <a:pt x="435310" y="693884"/>
                  </a:lnTo>
                  <a:lnTo>
                    <a:pt x="434969" y="694338"/>
                  </a:lnTo>
                  <a:lnTo>
                    <a:pt x="434515" y="693430"/>
                  </a:lnTo>
                  <a:lnTo>
                    <a:pt x="434288" y="693203"/>
                  </a:lnTo>
                  <a:lnTo>
                    <a:pt x="433607" y="692976"/>
                  </a:lnTo>
                  <a:lnTo>
                    <a:pt x="434288" y="695928"/>
                  </a:lnTo>
                  <a:lnTo>
                    <a:pt x="426796" y="696041"/>
                  </a:lnTo>
                  <a:lnTo>
                    <a:pt x="423164" y="695133"/>
                  </a:lnTo>
                  <a:lnTo>
                    <a:pt x="408408" y="682647"/>
                  </a:lnTo>
                  <a:lnTo>
                    <a:pt x="406932" y="680831"/>
                  </a:lnTo>
                  <a:lnTo>
                    <a:pt x="408294" y="682079"/>
                  </a:lnTo>
                  <a:lnTo>
                    <a:pt x="409883" y="682647"/>
                  </a:lnTo>
                  <a:lnTo>
                    <a:pt x="411472" y="682306"/>
                  </a:lnTo>
                  <a:lnTo>
                    <a:pt x="412948" y="680944"/>
                  </a:lnTo>
                  <a:lnTo>
                    <a:pt x="411699" y="680717"/>
                  </a:lnTo>
                  <a:lnTo>
                    <a:pt x="409543" y="679696"/>
                  </a:lnTo>
                  <a:lnTo>
                    <a:pt x="408294" y="679469"/>
                  </a:lnTo>
                  <a:lnTo>
                    <a:pt x="408748" y="676063"/>
                  </a:lnTo>
                  <a:lnTo>
                    <a:pt x="408975" y="675155"/>
                  </a:lnTo>
                  <a:lnTo>
                    <a:pt x="407159" y="677766"/>
                  </a:lnTo>
                  <a:lnTo>
                    <a:pt x="405570" y="678788"/>
                  </a:lnTo>
                  <a:lnTo>
                    <a:pt x="403867" y="678334"/>
                  </a:lnTo>
                  <a:lnTo>
                    <a:pt x="401711" y="676517"/>
                  </a:lnTo>
                  <a:lnTo>
                    <a:pt x="401711" y="675155"/>
                  </a:lnTo>
                  <a:lnTo>
                    <a:pt x="405002" y="676517"/>
                  </a:lnTo>
                  <a:lnTo>
                    <a:pt x="403754" y="673226"/>
                  </a:lnTo>
                  <a:lnTo>
                    <a:pt x="401938" y="671296"/>
                  </a:lnTo>
                  <a:lnTo>
                    <a:pt x="400008" y="669707"/>
                  </a:lnTo>
                  <a:lnTo>
                    <a:pt x="398305" y="667550"/>
                  </a:lnTo>
                  <a:lnTo>
                    <a:pt x="396716" y="663918"/>
                  </a:lnTo>
                  <a:lnTo>
                    <a:pt x="395922" y="661307"/>
                  </a:lnTo>
                  <a:lnTo>
                    <a:pt x="394787" y="659945"/>
                  </a:lnTo>
                  <a:lnTo>
                    <a:pt x="392403" y="660172"/>
                  </a:lnTo>
                  <a:lnTo>
                    <a:pt x="392403" y="661534"/>
                  </a:lnTo>
                  <a:lnTo>
                    <a:pt x="395808" y="666415"/>
                  </a:lnTo>
                  <a:lnTo>
                    <a:pt x="397738" y="670047"/>
                  </a:lnTo>
                  <a:lnTo>
                    <a:pt x="399100" y="673680"/>
                  </a:lnTo>
                  <a:lnTo>
                    <a:pt x="392630" y="667777"/>
                  </a:lnTo>
                  <a:lnTo>
                    <a:pt x="389679" y="663918"/>
                  </a:lnTo>
                  <a:lnTo>
                    <a:pt x="387862" y="658810"/>
                  </a:lnTo>
                  <a:lnTo>
                    <a:pt x="388203" y="658469"/>
                  </a:lnTo>
                  <a:lnTo>
                    <a:pt x="389111" y="657221"/>
                  </a:lnTo>
                  <a:lnTo>
                    <a:pt x="388430" y="656199"/>
                  </a:lnTo>
                  <a:lnTo>
                    <a:pt x="387068" y="652794"/>
                  </a:lnTo>
                  <a:lnTo>
                    <a:pt x="389792" y="649616"/>
                  </a:lnTo>
                  <a:lnTo>
                    <a:pt x="392857" y="647799"/>
                  </a:lnTo>
                  <a:lnTo>
                    <a:pt x="399327" y="646778"/>
                  </a:lnTo>
                  <a:lnTo>
                    <a:pt x="402392" y="648254"/>
                  </a:lnTo>
                  <a:lnTo>
                    <a:pt x="407727" y="654043"/>
                  </a:lnTo>
                  <a:lnTo>
                    <a:pt x="410905" y="654497"/>
                  </a:lnTo>
                  <a:lnTo>
                    <a:pt x="409316" y="652340"/>
                  </a:lnTo>
                  <a:lnTo>
                    <a:pt x="406932" y="648254"/>
                  </a:lnTo>
                  <a:lnTo>
                    <a:pt x="405570" y="646891"/>
                  </a:lnTo>
                  <a:lnTo>
                    <a:pt x="398192" y="642464"/>
                  </a:lnTo>
                  <a:lnTo>
                    <a:pt x="401143" y="637016"/>
                  </a:lnTo>
                  <a:lnTo>
                    <a:pt x="401597" y="634859"/>
                  </a:lnTo>
                  <a:lnTo>
                    <a:pt x="401257" y="631795"/>
                  </a:lnTo>
                  <a:lnTo>
                    <a:pt x="400121" y="631000"/>
                  </a:lnTo>
                  <a:lnTo>
                    <a:pt x="399213" y="631795"/>
                  </a:lnTo>
                  <a:lnTo>
                    <a:pt x="399554" y="633497"/>
                  </a:lnTo>
                  <a:lnTo>
                    <a:pt x="399554" y="634859"/>
                  </a:lnTo>
                  <a:lnTo>
                    <a:pt x="398419" y="637016"/>
                  </a:lnTo>
                  <a:lnTo>
                    <a:pt x="394219" y="642464"/>
                  </a:lnTo>
                  <a:lnTo>
                    <a:pt x="391495" y="645643"/>
                  </a:lnTo>
                  <a:lnTo>
                    <a:pt x="389679" y="647573"/>
                  </a:lnTo>
                  <a:lnTo>
                    <a:pt x="387295" y="648367"/>
                  </a:lnTo>
                  <a:lnTo>
                    <a:pt x="386500" y="649275"/>
                  </a:lnTo>
                  <a:lnTo>
                    <a:pt x="386387" y="651318"/>
                  </a:lnTo>
                  <a:lnTo>
                    <a:pt x="386500" y="653815"/>
                  </a:lnTo>
                  <a:lnTo>
                    <a:pt x="386273" y="655972"/>
                  </a:lnTo>
                  <a:lnTo>
                    <a:pt x="385479" y="658129"/>
                  </a:lnTo>
                  <a:lnTo>
                    <a:pt x="385025" y="658583"/>
                  </a:lnTo>
                  <a:lnTo>
                    <a:pt x="380711" y="656086"/>
                  </a:lnTo>
                  <a:lnTo>
                    <a:pt x="376398" y="652340"/>
                  </a:lnTo>
                  <a:lnTo>
                    <a:pt x="373106" y="650864"/>
                  </a:lnTo>
                  <a:lnTo>
                    <a:pt x="366296" y="645416"/>
                  </a:lnTo>
                  <a:lnTo>
                    <a:pt x="372652" y="645416"/>
                  </a:lnTo>
                  <a:lnTo>
                    <a:pt x="373787" y="645983"/>
                  </a:lnTo>
                  <a:lnTo>
                    <a:pt x="376171" y="648254"/>
                  </a:lnTo>
                  <a:lnTo>
                    <a:pt x="377647" y="648367"/>
                  </a:lnTo>
                  <a:lnTo>
                    <a:pt x="377874" y="647118"/>
                  </a:lnTo>
                  <a:lnTo>
                    <a:pt x="379122" y="646664"/>
                  </a:lnTo>
                  <a:lnTo>
                    <a:pt x="382300" y="646891"/>
                  </a:lnTo>
                  <a:lnTo>
                    <a:pt x="382300" y="645416"/>
                  </a:lnTo>
                  <a:lnTo>
                    <a:pt x="379576" y="645416"/>
                  </a:lnTo>
                  <a:lnTo>
                    <a:pt x="379576" y="643940"/>
                  </a:lnTo>
                  <a:lnTo>
                    <a:pt x="379917" y="643940"/>
                  </a:lnTo>
                  <a:lnTo>
                    <a:pt x="380598" y="644054"/>
                  </a:lnTo>
                  <a:lnTo>
                    <a:pt x="380938" y="644054"/>
                  </a:lnTo>
                  <a:lnTo>
                    <a:pt x="380938" y="642692"/>
                  </a:lnTo>
                  <a:lnTo>
                    <a:pt x="374014" y="644508"/>
                  </a:lnTo>
                  <a:lnTo>
                    <a:pt x="371631" y="644167"/>
                  </a:lnTo>
                  <a:lnTo>
                    <a:pt x="371631" y="642805"/>
                  </a:lnTo>
                  <a:lnTo>
                    <a:pt x="374922" y="638492"/>
                  </a:lnTo>
                  <a:lnTo>
                    <a:pt x="375944" y="631795"/>
                  </a:lnTo>
                  <a:lnTo>
                    <a:pt x="374582" y="626119"/>
                  </a:lnTo>
                  <a:lnTo>
                    <a:pt x="370949" y="624757"/>
                  </a:lnTo>
                  <a:lnTo>
                    <a:pt x="370949" y="626119"/>
                  </a:lnTo>
                  <a:lnTo>
                    <a:pt x="373674" y="627254"/>
                  </a:lnTo>
                  <a:lnTo>
                    <a:pt x="373333" y="630319"/>
                  </a:lnTo>
                  <a:lnTo>
                    <a:pt x="371517" y="633838"/>
                  </a:lnTo>
                  <a:lnTo>
                    <a:pt x="367885" y="638719"/>
                  </a:lnTo>
                  <a:lnTo>
                    <a:pt x="365615" y="640535"/>
                  </a:lnTo>
                  <a:lnTo>
                    <a:pt x="363004" y="641102"/>
                  </a:lnTo>
                  <a:lnTo>
                    <a:pt x="360393" y="639627"/>
                  </a:lnTo>
                  <a:lnTo>
                    <a:pt x="361415" y="643259"/>
                  </a:lnTo>
                  <a:lnTo>
                    <a:pt x="361755" y="644167"/>
                  </a:lnTo>
                  <a:lnTo>
                    <a:pt x="357782" y="639967"/>
                  </a:lnTo>
                  <a:lnTo>
                    <a:pt x="349042" y="634065"/>
                  </a:lnTo>
                  <a:lnTo>
                    <a:pt x="336102" y="628162"/>
                  </a:lnTo>
                  <a:lnTo>
                    <a:pt x="331902" y="625098"/>
                  </a:lnTo>
                  <a:lnTo>
                    <a:pt x="329519" y="623963"/>
                  </a:lnTo>
                  <a:lnTo>
                    <a:pt x="327135" y="622146"/>
                  </a:lnTo>
                  <a:lnTo>
                    <a:pt x="325205" y="618741"/>
                  </a:lnTo>
                  <a:lnTo>
                    <a:pt x="325773" y="617038"/>
                  </a:lnTo>
                  <a:lnTo>
                    <a:pt x="325659" y="614882"/>
                  </a:lnTo>
                  <a:lnTo>
                    <a:pt x="324638" y="609774"/>
                  </a:lnTo>
                  <a:lnTo>
                    <a:pt x="332243" y="610228"/>
                  </a:lnTo>
                  <a:lnTo>
                    <a:pt x="336443" y="609206"/>
                  </a:lnTo>
                  <a:lnTo>
                    <a:pt x="339280" y="606709"/>
                  </a:lnTo>
                  <a:lnTo>
                    <a:pt x="332016" y="606709"/>
                  </a:lnTo>
                  <a:lnTo>
                    <a:pt x="327362" y="604098"/>
                  </a:lnTo>
                  <a:lnTo>
                    <a:pt x="325659" y="603758"/>
                  </a:lnTo>
                  <a:lnTo>
                    <a:pt x="320665" y="605120"/>
                  </a:lnTo>
                  <a:lnTo>
                    <a:pt x="319643" y="606028"/>
                  </a:lnTo>
                  <a:lnTo>
                    <a:pt x="318735" y="607390"/>
                  </a:lnTo>
                  <a:lnTo>
                    <a:pt x="315670" y="610682"/>
                  </a:lnTo>
                  <a:lnTo>
                    <a:pt x="314535" y="611476"/>
                  </a:lnTo>
                  <a:lnTo>
                    <a:pt x="314535" y="612838"/>
                  </a:lnTo>
                  <a:lnTo>
                    <a:pt x="319530" y="614995"/>
                  </a:lnTo>
                  <a:lnTo>
                    <a:pt x="322027" y="617038"/>
                  </a:lnTo>
                  <a:lnTo>
                    <a:pt x="323275" y="620330"/>
                  </a:lnTo>
                  <a:lnTo>
                    <a:pt x="321232" y="619195"/>
                  </a:lnTo>
                  <a:lnTo>
                    <a:pt x="316805" y="618514"/>
                  </a:lnTo>
                  <a:lnTo>
                    <a:pt x="312265" y="619082"/>
                  </a:lnTo>
                  <a:lnTo>
                    <a:pt x="309541" y="620217"/>
                  </a:lnTo>
                  <a:lnTo>
                    <a:pt x="307952" y="622487"/>
                  </a:lnTo>
                  <a:lnTo>
                    <a:pt x="309200" y="626346"/>
                  </a:lnTo>
                  <a:lnTo>
                    <a:pt x="308746" y="626460"/>
                  </a:lnTo>
                  <a:lnTo>
                    <a:pt x="308406" y="626914"/>
                  </a:lnTo>
                  <a:lnTo>
                    <a:pt x="308179" y="627481"/>
                  </a:lnTo>
                  <a:lnTo>
                    <a:pt x="307838" y="627935"/>
                  </a:lnTo>
                  <a:lnTo>
                    <a:pt x="279461" y="631795"/>
                  </a:lnTo>
                  <a:lnTo>
                    <a:pt x="276055" y="629411"/>
                  </a:lnTo>
                  <a:lnTo>
                    <a:pt x="272764" y="625892"/>
                  </a:lnTo>
                  <a:lnTo>
                    <a:pt x="269699" y="623735"/>
                  </a:lnTo>
                  <a:lnTo>
                    <a:pt x="266521" y="623282"/>
                  </a:lnTo>
                  <a:lnTo>
                    <a:pt x="250402" y="629184"/>
                  </a:lnTo>
                  <a:lnTo>
                    <a:pt x="246429" y="629411"/>
                  </a:lnTo>
                  <a:lnTo>
                    <a:pt x="245067" y="629298"/>
                  </a:lnTo>
                  <a:lnTo>
                    <a:pt x="240073" y="630887"/>
                  </a:lnTo>
                  <a:lnTo>
                    <a:pt x="213852" y="624871"/>
                  </a:lnTo>
                  <a:lnTo>
                    <a:pt x="211809" y="626346"/>
                  </a:lnTo>
                  <a:lnTo>
                    <a:pt x="209993" y="629070"/>
                  </a:lnTo>
                  <a:lnTo>
                    <a:pt x="208177" y="630887"/>
                  </a:lnTo>
                  <a:lnTo>
                    <a:pt x="206134" y="629411"/>
                  </a:lnTo>
                  <a:lnTo>
                    <a:pt x="207496" y="627935"/>
                  </a:lnTo>
                  <a:lnTo>
                    <a:pt x="205225" y="627935"/>
                  </a:lnTo>
                  <a:lnTo>
                    <a:pt x="201593" y="630319"/>
                  </a:lnTo>
                  <a:lnTo>
                    <a:pt x="198528" y="631341"/>
                  </a:lnTo>
                  <a:lnTo>
                    <a:pt x="196712" y="633270"/>
                  </a:lnTo>
                  <a:lnTo>
                    <a:pt x="195577" y="634065"/>
                  </a:lnTo>
                  <a:lnTo>
                    <a:pt x="194556" y="634292"/>
                  </a:lnTo>
                  <a:lnTo>
                    <a:pt x="185134" y="633157"/>
                  </a:lnTo>
                  <a:lnTo>
                    <a:pt x="182978" y="634065"/>
                  </a:lnTo>
                  <a:lnTo>
                    <a:pt x="182523" y="634632"/>
                  </a:lnTo>
                  <a:lnTo>
                    <a:pt x="182069" y="635654"/>
                  </a:lnTo>
                  <a:lnTo>
                    <a:pt x="181502" y="636562"/>
                  </a:lnTo>
                  <a:lnTo>
                    <a:pt x="180707" y="637016"/>
                  </a:lnTo>
                  <a:lnTo>
                    <a:pt x="179572" y="636335"/>
                  </a:lnTo>
                  <a:lnTo>
                    <a:pt x="178097" y="633384"/>
                  </a:lnTo>
                  <a:lnTo>
                    <a:pt x="177075" y="632703"/>
                  </a:lnTo>
                  <a:lnTo>
                    <a:pt x="177643" y="630432"/>
                  </a:lnTo>
                  <a:lnTo>
                    <a:pt x="178437" y="629070"/>
                  </a:lnTo>
                  <a:lnTo>
                    <a:pt x="179005" y="627595"/>
                  </a:lnTo>
                  <a:lnTo>
                    <a:pt x="179118" y="625098"/>
                  </a:lnTo>
                  <a:lnTo>
                    <a:pt x="178664" y="622714"/>
                  </a:lnTo>
                  <a:lnTo>
                    <a:pt x="177870" y="621692"/>
                  </a:lnTo>
                  <a:lnTo>
                    <a:pt x="176848" y="620784"/>
                  </a:lnTo>
                  <a:lnTo>
                    <a:pt x="175713" y="618968"/>
                  </a:lnTo>
                  <a:lnTo>
                    <a:pt x="177189" y="616698"/>
                  </a:lnTo>
                  <a:lnTo>
                    <a:pt x="179118" y="608639"/>
                  </a:lnTo>
                  <a:lnTo>
                    <a:pt x="180026" y="606822"/>
                  </a:lnTo>
                  <a:lnTo>
                    <a:pt x="184340" y="606822"/>
                  </a:lnTo>
                  <a:lnTo>
                    <a:pt x="185021" y="606141"/>
                  </a:lnTo>
                  <a:lnTo>
                    <a:pt x="184567" y="603871"/>
                  </a:lnTo>
                  <a:lnTo>
                    <a:pt x="183545" y="603871"/>
                  </a:lnTo>
                  <a:lnTo>
                    <a:pt x="181275" y="605460"/>
                  </a:lnTo>
                  <a:lnTo>
                    <a:pt x="179459" y="605006"/>
                  </a:lnTo>
                  <a:lnTo>
                    <a:pt x="177416" y="603417"/>
                  </a:lnTo>
                  <a:lnTo>
                    <a:pt x="175713" y="600580"/>
                  </a:lnTo>
                  <a:lnTo>
                    <a:pt x="175032" y="596380"/>
                  </a:lnTo>
                  <a:lnTo>
                    <a:pt x="176507" y="592180"/>
                  </a:lnTo>
                  <a:lnTo>
                    <a:pt x="176848" y="590364"/>
                  </a:lnTo>
                  <a:lnTo>
                    <a:pt x="176962" y="587866"/>
                  </a:lnTo>
                  <a:lnTo>
                    <a:pt x="176848" y="583212"/>
                  </a:lnTo>
                  <a:lnTo>
                    <a:pt x="176848" y="581169"/>
                  </a:lnTo>
                  <a:lnTo>
                    <a:pt x="176734" y="579353"/>
                  </a:lnTo>
                  <a:lnTo>
                    <a:pt x="177302" y="577537"/>
                  </a:lnTo>
                  <a:lnTo>
                    <a:pt x="178324" y="575948"/>
                  </a:lnTo>
                  <a:lnTo>
                    <a:pt x="179572" y="575153"/>
                  </a:lnTo>
                  <a:lnTo>
                    <a:pt x="180934" y="575721"/>
                  </a:lnTo>
                  <a:lnTo>
                    <a:pt x="183886" y="579126"/>
                  </a:lnTo>
                  <a:lnTo>
                    <a:pt x="187291" y="581510"/>
                  </a:lnTo>
                  <a:lnTo>
                    <a:pt x="189902" y="585483"/>
                  </a:lnTo>
                  <a:lnTo>
                    <a:pt x="192285" y="590818"/>
                  </a:lnTo>
                  <a:lnTo>
                    <a:pt x="193647" y="596607"/>
                  </a:lnTo>
                  <a:lnTo>
                    <a:pt x="192285" y="596607"/>
                  </a:lnTo>
                  <a:lnTo>
                    <a:pt x="193874" y="598990"/>
                  </a:lnTo>
                  <a:lnTo>
                    <a:pt x="196258" y="599671"/>
                  </a:lnTo>
                  <a:lnTo>
                    <a:pt x="205679" y="600125"/>
                  </a:lnTo>
                  <a:lnTo>
                    <a:pt x="208063" y="599558"/>
                  </a:lnTo>
                  <a:lnTo>
                    <a:pt x="209539" y="598082"/>
                  </a:lnTo>
                  <a:lnTo>
                    <a:pt x="208404" y="596493"/>
                  </a:lnTo>
                  <a:lnTo>
                    <a:pt x="208971" y="594677"/>
                  </a:lnTo>
                  <a:lnTo>
                    <a:pt x="210333" y="593088"/>
                  </a:lnTo>
                  <a:lnTo>
                    <a:pt x="211468" y="592066"/>
                  </a:lnTo>
                  <a:lnTo>
                    <a:pt x="212944" y="591385"/>
                  </a:lnTo>
                  <a:lnTo>
                    <a:pt x="217598" y="590591"/>
                  </a:lnTo>
                  <a:lnTo>
                    <a:pt x="221117" y="587866"/>
                  </a:lnTo>
                  <a:lnTo>
                    <a:pt x="222252" y="587526"/>
                  </a:lnTo>
                  <a:lnTo>
                    <a:pt x="223500" y="587980"/>
                  </a:lnTo>
                  <a:lnTo>
                    <a:pt x="225998" y="590137"/>
                  </a:lnTo>
                  <a:lnTo>
                    <a:pt x="227246" y="590591"/>
                  </a:lnTo>
                  <a:lnTo>
                    <a:pt x="229857" y="589683"/>
                  </a:lnTo>
                  <a:lnTo>
                    <a:pt x="234624" y="585483"/>
                  </a:lnTo>
                  <a:lnTo>
                    <a:pt x="242684" y="583894"/>
                  </a:lnTo>
                  <a:lnTo>
                    <a:pt x="245294" y="582077"/>
                  </a:lnTo>
                  <a:lnTo>
                    <a:pt x="247565" y="578332"/>
                  </a:lnTo>
                  <a:lnTo>
                    <a:pt x="248359" y="579580"/>
                  </a:lnTo>
                  <a:lnTo>
                    <a:pt x="249040" y="579807"/>
                  </a:lnTo>
                  <a:lnTo>
                    <a:pt x="249608" y="579353"/>
                  </a:lnTo>
                  <a:lnTo>
                    <a:pt x="250175" y="578332"/>
                  </a:lnTo>
                  <a:lnTo>
                    <a:pt x="250175" y="576970"/>
                  </a:lnTo>
                  <a:lnTo>
                    <a:pt x="248473" y="575153"/>
                  </a:lnTo>
                  <a:lnTo>
                    <a:pt x="246089" y="573451"/>
                  </a:lnTo>
                  <a:lnTo>
                    <a:pt x="243819" y="572770"/>
                  </a:lnTo>
                  <a:lnTo>
                    <a:pt x="242230" y="573791"/>
                  </a:lnTo>
                  <a:lnTo>
                    <a:pt x="243251" y="570159"/>
                  </a:lnTo>
                  <a:lnTo>
                    <a:pt x="245635" y="568456"/>
                  </a:lnTo>
                  <a:lnTo>
                    <a:pt x="248359" y="568229"/>
                  </a:lnTo>
                  <a:lnTo>
                    <a:pt x="250175" y="569251"/>
                  </a:lnTo>
                  <a:lnTo>
                    <a:pt x="249381" y="569478"/>
                  </a:lnTo>
                  <a:lnTo>
                    <a:pt x="247565" y="570954"/>
                  </a:lnTo>
                  <a:lnTo>
                    <a:pt x="249267" y="571861"/>
                  </a:lnTo>
                  <a:lnTo>
                    <a:pt x="251197" y="572089"/>
                  </a:lnTo>
                  <a:lnTo>
                    <a:pt x="253127" y="571748"/>
                  </a:lnTo>
                  <a:lnTo>
                    <a:pt x="254716" y="570954"/>
                  </a:lnTo>
                  <a:lnTo>
                    <a:pt x="254716" y="569251"/>
                  </a:lnTo>
                  <a:lnTo>
                    <a:pt x="252786" y="569251"/>
                  </a:lnTo>
                  <a:lnTo>
                    <a:pt x="254148" y="568002"/>
                  </a:lnTo>
                  <a:lnTo>
                    <a:pt x="254716" y="567662"/>
                  </a:lnTo>
                  <a:lnTo>
                    <a:pt x="248700" y="562100"/>
                  </a:lnTo>
                  <a:lnTo>
                    <a:pt x="245408" y="560397"/>
                  </a:lnTo>
                  <a:lnTo>
                    <a:pt x="242116" y="560170"/>
                  </a:lnTo>
                  <a:lnTo>
                    <a:pt x="245067" y="557900"/>
                  </a:lnTo>
                  <a:lnTo>
                    <a:pt x="259597" y="560511"/>
                  </a:lnTo>
                  <a:lnTo>
                    <a:pt x="260278" y="561419"/>
                  </a:lnTo>
                  <a:lnTo>
                    <a:pt x="260732" y="562440"/>
                  </a:lnTo>
                  <a:lnTo>
                    <a:pt x="261299" y="563235"/>
                  </a:lnTo>
                  <a:lnTo>
                    <a:pt x="264364" y="564937"/>
                  </a:lnTo>
                  <a:lnTo>
                    <a:pt x="265953" y="564824"/>
                  </a:lnTo>
                  <a:lnTo>
                    <a:pt x="267429" y="563235"/>
                  </a:lnTo>
                  <a:lnTo>
                    <a:pt x="266294" y="563462"/>
                  </a:lnTo>
                  <a:lnTo>
                    <a:pt x="265272" y="563348"/>
                  </a:lnTo>
                  <a:lnTo>
                    <a:pt x="264250" y="562781"/>
                  </a:lnTo>
                  <a:lnTo>
                    <a:pt x="263342" y="561759"/>
                  </a:lnTo>
                  <a:lnTo>
                    <a:pt x="264477" y="560057"/>
                  </a:lnTo>
                  <a:lnTo>
                    <a:pt x="265159" y="559376"/>
                  </a:lnTo>
                  <a:lnTo>
                    <a:pt x="265953" y="558808"/>
                  </a:lnTo>
                  <a:lnTo>
                    <a:pt x="263910" y="557332"/>
                  </a:lnTo>
                  <a:lnTo>
                    <a:pt x="266407" y="556424"/>
                  </a:lnTo>
                  <a:lnTo>
                    <a:pt x="269812" y="557559"/>
                  </a:lnTo>
                  <a:lnTo>
                    <a:pt x="271061" y="557559"/>
                  </a:lnTo>
                  <a:lnTo>
                    <a:pt x="272991" y="557559"/>
                  </a:lnTo>
                  <a:lnTo>
                    <a:pt x="275034" y="553132"/>
                  </a:lnTo>
                  <a:lnTo>
                    <a:pt x="271629" y="555062"/>
                  </a:lnTo>
                  <a:lnTo>
                    <a:pt x="269812" y="555289"/>
                  </a:lnTo>
                  <a:lnTo>
                    <a:pt x="269018" y="553813"/>
                  </a:lnTo>
                  <a:lnTo>
                    <a:pt x="269699" y="551203"/>
                  </a:lnTo>
                  <a:lnTo>
                    <a:pt x="271288" y="549841"/>
                  </a:lnTo>
                  <a:lnTo>
                    <a:pt x="274353" y="548252"/>
                  </a:lnTo>
                  <a:lnTo>
                    <a:pt x="272423" y="547003"/>
                  </a:lnTo>
                  <a:lnTo>
                    <a:pt x="269472" y="546662"/>
                  </a:lnTo>
                  <a:lnTo>
                    <a:pt x="266521" y="547116"/>
                  </a:lnTo>
                  <a:lnTo>
                    <a:pt x="264364" y="548252"/>
                  </a:lnTo>
                  <a:lnTo>
                    <a:pt x="264932" y="544506"/>
                  </a:lnTo>
                  <a:lnTo>
                    <a:pt x="263796" y="542803"/>
                  </a:lnTo>
                  <a:lnTo>
                    <a:pt x="261867" y="542349"/>
                  </a:lnTo>
                  <a:lnTo>
                    <a:pt x="259143" y="542463"/>
                  </a:lnTo>
                  <a:lnTo>
                    <a:pt x="258234" y="542803"/>
                  </a:lnTo>
                  <a:lnTo>
                    <a:pt x="257326" y="543484"/>
                  </a:lnTo>
                  <a:lnTo>
                    <a:pt x="256645" y="544506"/>
                  </a:lnTo>
                  <a:lnTo>
                    <a:pt x="253013" y="543711"/>
                  </a:lnTo>
                  <a:lnTo>
                    <a:pt x="255851" y="541214"/>
                  </a:lnTo>
                  <a:lnTo>
                    <a:pt x="256759" y="539398"/>
                  </a:lnTo>
                  <a:lnTo>
                    <a:pt x="256305" y="536106"/>
                  </a:lnTo>
                  <a:lnTo>
                    <a:pt x="262207" y="531906"/>
                  </a:lnTo>
                  <a:lnTo>
                    <a:pt x="265159" y="528614"/>
                  </a:lnTo>
                  <a:lnTo>
                    <a:pt x="267315" y="524755"/>
                  </a:lnTo>
                  <a:lnTo>
                    <a:pt x="269018" y="520215"/>
                  </a:lnTo>
                  <a:lnTo>
                    <a:pt x="269926" y="518852"/>
                  </a:lnTo>
                  <a:lnTo>
                    <a:pt x="271629" y="517831"/>
                  </a:lnTo>
                  <a:lnTo>
                    <a:pt x="273785" y="517377"/>
                  </a:lnTo>
                  <a:lnTo>
                    <a:pt x="278099" y="518058"/>
                  </a:lnTo>
                  <a:lnTo>
                    <a:pt x="279915" y="518058"/>
                  </a:lnTo>
                  <a:lnTo>
                    <a:pt x="277985" y="517263"/>
                  </a:lnTo>
                  <a:lnTo>
                    <a:pt x="277191" y="516469"/>
                  </a:lnTo>
                  <a:lnTo>
                    <a:pt x="276396" y="516469"/>
                  </a:lnTo>
                  <a:lnTo>
                    <a:pt x="280369" y="513177"/>
                  </a:lnTo>
                  <a:lnTo>
                    <a:pt x="282526" y="512155"/>
                  </a:lnTo>
                  <a:lnTo>
                    <a:pt x="284796" y="511815"/>
                  </a:lnTo>
                  <a:lnTo>
                    <a:pt x="298190" y="515334"/>
                  </a:lnTo>
                  <a:lnTo>
                    <a:pt x="300460" y="514766"/>
                  </a:lnTo>
                  <a:lnTo>
                    <a:pt x="302049" y="512042"/>
                  </a:lnTo>
                  <a:lnTo>
                    <a:pt x="303071" y="510226"/>
                  </a:lnTo>
                  <a:lnTo>
                    <a:pt x="298757" y="512723"/>
                  </a:lnTo>
                  <a:lnTo>
                    <a:pt x="296487" y="511588"/>
                  </a:lnTo>
                  <a:lnTo>
                    <a:pt x="296487" y="510226"/>
                  </a:lnTo>
                  <a:lnTo>
                    <a:pt x="297395" y="510226"/>
                  </a:lnTo>
                  <a:lnTo>
                    <a:pt x="298190" y="509885"/>
                  </a:lnTo>
                  <a:lnTo>
                    <a:pt x="299779" y="508637"/>
                  </a:lnTo>
                  <a:lnTo>
                    <a:pt x="299893" y="507615"/>
                  </a:lnTo>
                  <a:lnTo>
                    <a:pt x="299779" y="507388"/>
                  </a:lnTo>
                  <a:lnTo>
                    <a:pt x="299552" y="507388"/>
                  </a:lnTo>
                  <a:lnTo>
                    <a:pt x="299325" y="507161"/>
                  </a:lnTo>
                  <a:lnTo>
                    <a:pt x="299893" y="507161"/>
                  </a:lnTo>
                  <a:lnTo>
                    <a:pt x="282298" y="506026"/>
                  </a:lnTo>
                  <a:lnTo>
                    <a:pt x="274012" y="507956"/>
                  </a:lnTo>
                  <a:lnTo>
                    <a:pt x="266634" y="514653"/>
                  </a:lnTo>
                  <a:lnTo>
                    <a:pt x="266294" y="514653"/>
                  </a:lnTo>
                  <a:lnTo>
                    <a:pt x="265953" y="515901"/>
                  </a:lnTo>
                  <a:lnTo>
                    <a:pt x="265499" y="517263"/>
                  </a:lnTo>
                  <a:lnTo>
                    <a:pt x="264704" y="518512"/>
                  </a:lnTo>
                  <a:lnTo>
                    <a:pt x="263910" y="519193"/>
                  </a:lnTo>
                  <a:lnTo>
                    <a:pt x="261980" y="519874"/>
                  </a:lnTo>
                  <a:lnTo>
                    <a:pt x="261072" y="519988"/>
                  </a:lnTo>
                  <a:lnTo>
                    <a:pt x="259597" y="520555"/>
                  </a:lnTo>
                  <a:lnTo>
                    <a:pt x="255170" y="523733"/>
                  </a:lnTo>
                  <a:lnTo>
                    <a:pt x="253808" y="525436"/>
                  </a:lnTo>
                  <a:lnTo>
                    <a:pt x="250175" y="528728"/>
                  </a:lnTo>
                  <a:lnTo>
                    <a:pt x="245635" y="528047"/>
                  </a:lnTo>
                  <a:lnTo>
                    <a:pt x="236895" y="524755"/>
                  </a:lnTo>
                  <a:lnTo>
                    <a:pt x="236895" y="523052"/>
                  </a:lnTo>
                  <a:lnTo>
                    <a:pt x="240981" y="520669"/>
                  </a:lnTo>
                  <a:lnTo>
                    <a:pt x="244840" y="517036"/>
                  </a:lnTo>
                  <a:lnTo>
                    <a:pt x="248019" y="512496"/>
                  </a:lnTo>
                  <a:lnTo>
                    <a:pt x="250062" y="511134"/>
                  </a:lnTo>
                  <a:lnTo>
                    <a:pt x="252105" y="512383"/>
                  </a:lnTo>
                  <a:lnTo>
                    <a:pt x="253921" y="510453"/>
                  </a:lnTo>
                  <a:lnTo>
                    <a:pt x="258234" y="509091"/>
                  </a:lnTo>
                  <a:lnTo>
                    <a:pt x="260164" y="507842"/>
                  </a:lnTo>
                  <a:lnTo>
                    <a:pt x="251537" y="506934"/>
                  </a:lnTo>
                  <a:lnTo>
                    <a:pt x="248813" y="507842"/>
                  </a:lnTo>
                  <a:lnTo>
                    <a:pt x="246997" y="509091"/>
                  </a:lnTo>
                  <a:lnTo>
                    <a:pt x="245521" y="509545"/>
                  </a:lnTo>
                  <a:lnTo>
                    <a:pt x="244046" y="508296"/>
                  </a:lnTo>
                  <a:lnTo>
                    <a:pt x="242230" y="504437"/>
                  </a:lnTo>
                  <a:lnTo>
                    <a:pt x="243478" y="502394"/>
                  </a:lnTo>
                  <a:lnTo>
                    <a:pt x="243705" y="499669"/>
                  </a:lnTo>
                  <a:lnTo>
                    <a:pt x="243705" y="496491"/>
                  </a:lnTo>
                  <a:lnTo>
                    <a:pt x="244500" y="492972"/>
                  </a:lnTo>
                  <a:lnTo>
                    <a:pt x="245181" y="492745"/>
                  </a:lnTo>
                  <a:lnTo>
                    <a:pt x="245975" y="493426"/>
                  </a:lnTo>
                  <a:lnTo>
                    <a:pt x="246656" y="493540"/>
                  </a:lnTo>
                  <a:lnTo>
                    <a:pt x="247111" y="489681"/>
                  </a:lnTo>
                  <a:lnTo>
                    <a:pt x="247678" y="487864"/>
                  </a:lnTo>
                  <a:lnTo>
                    <a:pt x="248927" y="484800"/>
                  </a:lnTo>
                  <a:lnTo>
                    <a:pt x="249040" y="482416"/>
                  </a:lnTo>
                  <a:lnTo>
                    <a:pt x="251537" y="480146"/>
                  </a:lnTo>
                  <a:lnTo>
                    <a:pt x="262434" y="474470"/>
                  </a:lnTo>
                  <a:lnTo>
                    <a:pt x="268223" y="473903"/>
                  </a:lnTo>
                  <a:lnTo>
                    <a:pt x="267769" y="471859"/>
                  </a:lnTo>
                  <a:lnTo>
                    <a:pt x="266861" y="470725"/>
                  </a:lnTo>
                  <a:lnTo>
                    <a:pt x="265613" y="470384"/>
                  </a:lnTo>
                  <a:lnTo>
                    <a:pt x="264250" y="470611"/>
                  </a:lnTo>
                  <a:lnTo>
                    <a:pt x="264250" y="469249"/>
                  </a:lnTo>
                  <a:lnTo>
                    <a:pt x="266067" y="467546"/>
                  </a:lnTo>
                  <a:lnTo>
                    <a:pt x="269812" y="462438"/>
                  </a:lnTo>
                  <a:lnTo>
                    <a:pt x="273104" y="460963"/>
                  </a:lnTo>
                  <a:lnTo>
                    <a:pt x="274693" y="459033"/>
                  </a:lnTo>
                  <a:lnTo>
                    <a:pt x="275601" y="458238"/>
                  </a:lnTo>
                  <a:lnTo>
                    <a:pt x="276850" y="457898"/>
                  </a:lnTo>
                  <a:lnTo>
                    <a:pt x="280936" y="458238"/>
                  </a:lnTo>
                  <a:lnTo>
                    <a:pt x="280596" y="462325"/>
                  </a:lnTo>
                  <a:lnTo>
                    <a:pt x="282526" y="463006"/>
                  </a:lnTo>
                  <a:lnTo>
                    <a:pt x="285023" y="463006"/>
                  </a:lnTo>
                  <a:lnTo>
                    <a:pt x="286271" y="465276"/>
                  </a:lnTo>
                  <a:lnTo>
                    <a:pt x="287520" y="466979"/>
                  </a:lnTo>
                  <a:lnTo>
                    <a:pt x="295579" y="467546"/>
                  </a:lnTo>
                  <a:lnTo>
                    <a:pt x="293990" y="466298"/>
                  </a:lnTo>
                  <a:lnTo>
                    <a:pt x="290585" y="466638"/>
                  </a:lnTo>
                  <a:lnTo>
                    <a:pt x="288882" y="466184"/>
                  </a:lnTo>
                  <a:lnTo>
                    <a:pt x="287520" y="464595"/>
                  </a:lnTo>
                  <a:lnTo>
                    <a:pt x="285363" y="461076"/>
                  </a:lnTo>
                  <a:lnTo>
                    <a:pt x="283547" y="459941"/>
                  </a:lnTo>
                  <a:lnTo>
                    <a:pt x="287520" y="458238"/>
                  </a:lnTo>
                  <a:lnTo>
                    <a:pt x="287520" y="456876"/>
                  </a:lnTo>
                  <a:lnTo>
                    <a:pt x="277304" y="456876"/>
                  </a:lnTo>
                  <a:lnTo>
                    <a:pt x="277304" y="455174"/>
                  </a:lnTo>
                  <a:lnTo>
                    <a:pt x="282866" y="451768"/>
                  </a:lnTo>
                  <a:lnTo>
                    <a:pt x="284682" y="449839"/>
                  </a:lnTo>
                  <a:lnTo>
                    <a:pt x="286271" y="449385"/>
                  </a:lnTo>
                  <a:lnTo>
                    <a:pt x="293990" y="450633"/>
                  </a:lnTo>
                  <a:lnTo>
                    <a:pt x="293990" y="448931"/>
                  </a:lnTo>
                  <a:lnTo>
                    <a:pt x="286385" y="447455"/>
                  </a:lnTo>
                  <a:lnTo>
                    <a:pt x="284001" y="447568"/>
                  </a:lnTo>
                  <a:lnTo>
                    <a:pt x="277758" y="453358"/>
                  </a:lnTo>
                  <a:lnTo>
                    <a:pt x="275261" y="453698"/>
                  </a:lnTo>
                  <a:lnTo>
                    <a:pt x="275261" y="452109"/>
                  </a:lnTo>
                  <a:lnTo>
                    <a:pt x="277758" y="449725"/>
                  </a:lnTo>
                  <a:lnTo>
                    <a:pt x="278666" y="448023"/>
                  </a:lnTo>
                  <a:lnTo>
                    <a:pt x="279234" y="445866"/>
                  </a:lnTo>
                  <a:lnTo>
                    <a:pt x="275374" y="450066"/>
                  </a:lnTo>
                  <a:lnTo>
                    <a:pt x="274239" y="450747"/>
                  </a:lnTo>
                  <a:lnTo>
                    <a:pt x="273331" y="451882"/>
                  </a:lnTo>
                  <a:lnTo>
                    <a:pt x="272650" y="457103"/>
                  </a:lnTo>
                  <a:lnTo>
                    <a:pt x="271515" y="458238"/>
                  </a:lnTo>
                  <a:lnTo>
                    <a:pt x="270607" y="458919"/>
                  </a:lnTo>
                  <a:lnTo>
                    <a:pt x="266521" y="462892"/>
                  </a:lnTo>
                  <a:lnTo>
                    <a:pt x="261526" y="464822"/>
                  </a:lnTo>
                  <a:lnTo>
                    <a:pt x="260051" y="466071"/>
                  </a:lnTo>
                  <a:lnTo>
                    <a:pt x="260618" y="469135"/>
                  </a:lnTo>
                  <a:lnTo>
                    <a:pt x="257780" y="468114"/>
                  </a:lnTo>
                  <a:lnTo>
                    <a:pt x="255056" y="468908"/>
                  </a:lnTo>
                  <a:lnTo>
                    <a:pt x="249381" y="473789"/>
                  </a:lnTo>
                  <a:lnTo>
                    <a:pt x="247111" y="476513"/>
                  </a:lnTo>
                  <a:lnTo>
                    <a:pt x="245635" y="477422"/>
                  </a:lnTo>
                  <a:lnTo>
                    <a:pt x="244046" y="476741"/>
                  </a:lnTo>
                  <a:lnTo>
                    <a:pt x="243024" y="474584"/>
                  </a:lnTo>
                  <a:lnTo>
                    <a:pt x="243138" y="472314"/>
                  </a:lnTo>
                  <a:lnTo>
                    <a:pt x="244727" y="467319"/>
                  </a:lnTo>
                  <a:lnTo>
                    <a:pt x="242684" y="468000"/>
                  </a:lnTo>
                  <a:lnTo>
                    <a:pt x="241776" y="470497"/>
                  </a:lnTo>
                  <a:lnTo>
                    <a:pt x="241549" y="473903"/>
                  </a:lnTo>
                  <a:lnTo>
                    <a:pt x="241549" y="477422"/>
                  </a:lnTo>
                  <a:lnTo>
                    <a:pt x="241208" y="478557"/>
                  </a:lnTo>
                  <a:lnTo>
                    <a:pt x="238824" y="482870"/>
                  </a:lnTo>
                  <a:lnTo>
                    <a:pt x="238370" y="484913"/>
                  </a:lnTo>
                  <a:lnTo>
                    <a:pt x="238370" y="486502"/>
                  </a:lnTo>
                  <a:lnTo>
                    <a:pt x="238257" y="487864"/>
                  </a:lnTo>
                  <a:lnTo>
                    <a:pt x="237462" y="489226"/>
                  </a:lnTo>
                  <a:lnTo>
                    <a:pt x="233943" y="489226"/>
                  </a:lnTo>
                  <a:lnTo>
                    <a:pt x="233376" y="490021"/>
                  </a:lnTo>
                  <a:lnTo>
                    <a:pt x="233035" y="490816"/>
                  </a:lnTo>
                  <a:lnTo>
                    <a:pt x="232241" y="491497"/>
                  </a:lnTo>
                  <a:lnTo>
                    <a:pt x="231219" y="491951"/>
                  </a:lnTo>
                  <a:lnTo>
                    <a:pt x="230425" y="492178"/>
                  </a:lnTo>
                  <a:lnTo>
                    <a:pt x="228835" y="491383"/>
                  </a:lnTo>
                  <a:lnTo>
                    <a:pt x="227133" y="489340"/>
                  </a:lnTo>
                  <a:lnTo>
                    <a:pt x="225657" y="486389"/>
                  </a:lnTo>
                  <a:lnTo>
                    <a:pt x="224749" y="482870"/>
                  </a:lnTo>
                  <a:lnTo>
                    <a:pt x="223955" y="484232"/>
                  </a:lnTo>
                  <a:lnTo>
                    <a:pt x="223160" y="485140"/>
                  </a:lnTo>
                  <a:lnTo>
                    <a:pt x="222365" y="485708"/>
                  </a:lnTo>
                  <a:lnTo>
                    <a:pt x="221457" y="486048"/>
                  </a:lnTo>
                  <a:lnTo>
                    <a:pt x="222819" y="483210"/>
                  </a:lnTo>
                  <a:lnTo>
                    <a:pt x="223955" y="479692"/>
                  </a:lnTo>
                  <a:lnTo>
                    <a:pt x="224295" y="476286"/>
                  </a:lnTo>
                  <a:lnTo>
                    <a:pt x="223273" y="473789"/>
                  </a:lnTo>
                  <a:lnTo>
                    <a:pt x="223728" y="473449"/>
                  </a:lnTo>
                  <a:lnTo>
                    <a:pt x="224636" y="472200"/>
                  </a:lnTo>
                  <a:lnTo>
                    <a:pt x="223841" y="471292"/>
                  </a:lnTo>
                  <a:lnTo>
                    <a:pt x="223046" y="470725"/>
                  </a:lnTo>
                  <a:lnTo>
                    <a:pt x="222138" y="470497"/>
                  </a:lnTo>
                  <a:lnTo>
                    <a:pt x="221230" y="470497"/>
                  </a:lnTo>
                  <a:lnTo>
                    <a:pt x="221684" y="469703"/>
                  </a:lnTo>
                  <a:lnTo>
                    <a:pt x="222706" y="467319"/>
                  </a:lnTo>
                  <a:lnTo>
                    <a:pt x="222706" y="465957"/>
                  </a:lnTo>
                  <a:lnTo>
                    <a:pt x="218279" y="469362"/>
                  </a:lnTo>
                  <a:lnTo>
                    <a:pt x="215555" y="470725"/>
                  </a:lnTo>
                  <a:lnTo>
                    <a:pt x="213398" y="470497"/>
                  </a:lnTo>
                  <a:lnTo>
                    <a:pt x="211695" y="467773"/>
                  </a:lnTo>
                  <a:lnTo>
                    <a:pt x="211014" y="464027"/>
                  </a:lnTo>
                  <a:lnTo>
                    <a:pt x="211355" y="460509"/>
                  </a:lnTo>
                  <a:lnTo>
                    <a:pt x="212717" y="458238"/>
                  </a:lnTo>
                  <a:lnTo>
                    <a:pt x="212717" y="456876"/>
                  </a:lnTo>
                  <a:lnTo>
                    <a:pt x="211014" y="456536"/>
                  </a:lnTo>
                  <a:lnTo>
                    <a:pt x="209766" y="454833"/>
                  </a:lnTo>
                  <a:lnTo>
                    <a:pt x="208971" y="452903"/>
                  </a:lnTo>
                  <a:lnTo>
                    <a:pt x="208404" y="451995"/>
                  </a:lnTo>
                  <a:lnTo>
                    <a:pt x="207155" y="451314"/>
                  </a:lnTo>
                  <a:lnTo>
                    <a:pt x="205793" y="449725"/>
                  </a:lnTo>
                  <a:lnTo>
                    <a:pt x="204431" y="447682"/>
                  </a:lnTo>
                  <a:lnTo>
                    <a:pt x="203409" y="445752"/>
                  </a:lnTo>
                  <a:lnTo>
                    <a:pt x="205793" y="446887"/>
                  </a:lnTo>
                  <a:lnTo>
                    <a:pt x="208290" y="449498"/>
                  </a:lnTo>
                  <a:lnTo>
                    <a:pt x="210901" y="451087"/>
                  </a:lnTo>
                  <a:lnTo>
                    <a:pt x="213398" y="449044"/>
                  </a:lnTo>
                  <a:lnTo>
                    <a:pt x="211468" y="449044"/>
                  </a:lnTo>
                  <a:lnTo>
                    <a:pt x="212036" y="446433"/>
                  </a:lnTo>
                  <a:lnTo>
                    <a:pt x="212944" y="444731"/>
                  </a:lnTo>
                  <a:lnTo>
                    <a:pt x="214079" y="443596"/>
                  </a:lnTo>
                  <a:lnTo>
                    <a:pt x="215328" y="442801"/>
                  </a:lnTo>
                  <a:lnTo>
                    <a:pt x="214420" y="441552"/>
                  </a:lnTo>
                  <a:lnTo>
                    <a:pt x="213966" y="441212"/>
                  </a:lnTo>
                  <a:lnTo>
                    <a:pt x="213966" y="439623"/>
                  </a:lnTo>
                  <a:lnTo>
                    <a:pt x="225203" y="433947"/>
                  </a:lnTo>
                  <a:lnTo>
                    <a:pt x="228041" y="430315"/>
                  </a:lnTo>
                  <a:lnTo>
                    <a:pt x="228041" y="428726"/>
                  </a:lnTo>
                  <a:lnTo>
                    <a:pt x="222025" y="433947"/>
                  </a:lnTo>
                  <a:lnTo>
                    <a:pt x="218847" y="435650"/>
                  </a:lnTo>
                  <a:lnTo>
                    <a:pt x="215782" y="436331"/>
                  </a:lnTo>
                  <a:lnTo>
                    <a:pt x="213171" y="438034"/>
                  </a:lnTo>
                  <a:lnTo>
                    <a:pt x="210220" y="441212"/>
                  </a:lnTo>
                  <a:lnTo>
                    <a:pt x="207496" y="443142"/>
                  </a:lnTo>
                  <a:lnTo>
                    <a:pt x="205566" y="441098"/>
                  </a:lnTo>
                  <a:lnTo>
                    <a:pt x="206815" y="440190"/>
                  </a:lnTo>
                  <a:lnTo>
                    <a:pt x="209539" y="436331"/>
                  </a:lnTo>
                  <a:lnTo>
                    <a:pt x="211468" y="434288"/>
                  </a:lnTo>
                  <a:lnTo>
                    <a:pt x="212604" y="432585"/>
                  </a:lnTo>
                  <a:lnTo>
                    <a:pt x="213512" y="430201"/>
                  </a:lnTo>
                  <a:lnTo>
                    <a:pt x="212831" y="428612"/>
                  </a:lnTo>
                  <a:lnTo>
                    <a:pt x="213739" y="428158"/>
                  </a:lnTo>
                  <a:lnTo>
                    <a:pt x="214306" y="427477"/>
                  </a:lnTo>
                  <a:lnTo>
                    <a:pt x="215555" y="425434"/>
                  </a:lnTo>
                  <a:lnTo>
                    <a:pt x="213398" y="422823"/>
                  </a:lnTo>
                  <a:lnTo>
                    <a:pt x="210447" y="422029"/>
                  </a:lnTo>
                  <a:lnTo>
                    <a:pt x="204204" y="422256"/>
                  </a:lnTo>
                  <a:lnTo>
                    <a:pt x="205566" y="419191"/>
                  </a:lnTo>
                  <a:lnTo>
                    <a:pt x="203523" y="419191"/>
                  </a:lnTo>
                  <a:lnTo>
                    <a:pt x="204204" y="416921"/>
                  </a:lnTo>
                  <a:lnTo>
                    <a:pt x="206020" y="412494"/>
                  </a:lnTo>
                  <a:lnTo>
                    <a:pt x="206928" y="410224"/>
                  </a:lnTo>
                  <a:lnTo>
                    <a:pt x="205907" y="410451"/>
                  </a:lnTo>
                  <a:lnTo>
                    <a:pt x="204998" y="411359"/>
                  </a:lnTo>
                  <a:lnTo>
                    <a:pt x="204204" y="412835"/>
                  </a:lnTo>
                  <a:lnTo>
                    <a:pt x="203523" y="414764"/>
                  </a:lnTo>
                  <a:lnTo>
                    <a:pt x="202955" y="412607"/>
                  </a:lnTo>
                  <a:lnTo>
                    <a:pt x="202161" y="411813"/>
                  </a:lnTo>
                  <a:lnTo>
                    <a:pt x="201253" y="412040"/>
                  </a:lnTo>
                  <a:lnTo>
                    <a:pt x="200231" y="413175"/>
                  </a:lnTo>
                  <a:lnTo>
                    <a:pt x="200231" y="414764"/>
                  </a:lnTo>
                  <a:lnTo>
                    <a:pt x="194896" y="413175"/>
                  </a:lnTo>
                  <a:lnTo>
                    <a:pt x="193420" y="413970"/>
                  </a:lnTo>
                  <a:lnTo>
                    <a:pt x="190583" y="417261"/>
                  </a:lnTo>
                  <a:lnTo>
                    <a:pt x="188994" y="417942"/>
                  </a:lnTo>
                  <a:lnTo>
                    <a:pt x="188994" y="419645"/>
                  </a:lnTo>
                  <a:lnTo>
                    <a:pt x="189788" y="419872"/>
                  </a:lnTo>
                  <a:lnTo>
                    <a:pt x="191718" y="421234"/>
                  </a:lnTo>
                  <a:lnTo>
                    <a:pt x="182751" y="422937"/>
                  </a:lnTo>
                  <a:lnTo>
                    <a:pt x="180480" y="421234"/>
                  </a:lnTo>
                  <a:lnTo>
                    <a:pt x="182751" y="421575"/>
                  </a:lnTo>
                  <a:lnTo>
                    <a:pt x="183886" y="421348"/>
                  </a:lnTo>
                  <a:lnTo>
                    <a:pt x="184680" y="420440"/>
                  </a:lnTo>
                  <a:lnTo>
                    <a:pt x="184453" y="419191"/>
                  </a:lnTo>
                  <a:lnTo>
                    <a:pt x="183432" y="417375"/>
                  </a:lnTo>
                  <a:lnTo>
                    <a:pt x="182183" y="415672"/>
                  </a:lnTo>
                  <a:lnTo>
                    <a:pt x="181275" y="414878"/>
                  </a:lnTo>
                  <a:lnTo>
                    <a:pt x="171059" y="414878"/>
                  </a:lnTo>
                  <a:lnTo>
                    <a:pt x="172535" y="416580"/>
                  </a:lnTo>
                  <a:lnTo>
                    <a:pt x="177643" y="419759"/>
                  </a:lnTo>
                  <a:lnTo>
                    <a:pt x="177643" y="421348"/>
                  </a:lnTo>
                  <a:lnTo>
                    <a:pt x="175032" y="421234"/>
                  </a:lnTo>
                  <a:lnTo>
                    <a:pt x="170491" y="417148"/>
                  </a:lnTo>
                  <a:lnTo>
                    <a:pt x="167767" y="416694"/>
                  </a:lnTo>
                  <a:lnTo>
                    <a:pt x="168448" y="416694"/>
                  </a:lnTo>
                  <a:lnTo>
                    <a:pt x="156303" y="415559"/>
                  </a:lnTo>
                  <a:lnTo>
                    <a:pt x="144725" y="415559"/>
                  </a:lnTo>
                  <a:lnTo>
                    <a:pt x="131331" y="414537"/>
                  </a:lnTo>
                  <a:lnTo>
                    <a:pt x="125655" y="408521"/>
                  </a:lnTo>
                  <a:lnTo>
                    <a:pt x="120320" y="408067"/>
                  </a:lnTo>
                  <a:lnTo>
                    <a:pt x="110899" y="410224"/>
                  </a:lnTo>
                  <a:lnTo>
                    <a:pt x="110785" y="410905"/>
                  </a:lnTo>
                  <a:lnTo>
                    <a:pt x="109083" y="413970"/>
                  </a:lnTo>
                  <a:lnTo>
                    <a:pt x="108402" y="414878"/>
                  </a:lnTo>
                  <a:lnTo>
                    <a:pt x="107380" y="415899"/>
                  </a:lnTo>
                  <a:lnTo>
                    <a:pt x="106245" y="416580"/>
                  </a:lnTo>
                  <a:lnTo>
                    <a:pt x="105110" y="416921"/>
                  </a:lnTo>
                  <a:lnTo>
                    <a:pt x="93872" y="413402"/>
                  </a:lnTo>
                  <a:lnTo>
                    <a:pt x="94894" y="412381"/>
                  </a:lnTo>
                  <a:lnTo>
                    <a:pt x="96029" y="411813"/>
                  </a:lnTo>
                  <a:lnTo>
                    <a:pt x="97278" y="411586"/>
                  </a:lnTo>
                  <a:lnTo>
                    <a:pt x="95689" y="410905"/>
                  </a:lnTo>
                  <a:lnTo>
                    <a:pt x="91943" y="412948"/>
                  </a:lnTo>
                  <a:lnTo>
                    <a:pt x="88992" y="416807"/>
                  </a:lnTo>
                  <a:lnTo>
                    <a:pt x="88538" y="421348"/>
                  </a:lnTo>
                  <a:lnTo>
                    <a:pt x="86721" y="426683"/>
                  </a:lnTo>
                  <a:lnTo>
                    <a:pt x="84111" y="428953"/>
                  </a:lnTo>
                  <a:lnTo>
                    <a:pt x="76960" y="429180"/>
                  </a:lnTo>
                  <a:lnTo>
                    <a:pt x="74916" y="429748"/>
                  </a:lnTo>
                  <a:lnTo>
                    <a:pt x="70717" y="432131"/>
                  </a:lnTo>
                  <a:lnTo>
                    <a:pt x="68787" y="432358"/>
                  </a:lnTo>
                  <a:lnTo>
                    <a:pt x="61749" y="428272"/>
                  </a:lnTo>
                  <a:lnTo>
                    <a:pt x="60274" y="426115"/>
                  </a:lnTo>
                  <a:lnTo>
                    <a:pt x="58911" y="425548"/>
                  </a:lnTo>
                  <a:lnTo>
                    <a:pt x="57890" y="424413"/>
                  </a:lnTo>
                  <a:lnTo>
                    <a:pt x="57436" y="420553"/>
                  </a:lnTo>
                  <a:lnTo>
                    <a:pt x="56868" y="418510"/>
                  </a:lnTo>
                  <a:lnTo>
                    <a:pt x="52668" y="411813"/>
                  </a:lnTo>
                  <a:lnTo>
                    <a:pt x="50852" y="408181"/>
                  </a:lnTo>
                  <a:lnTo>
                    <a:pt x="49377" y="404321"/>
                  </a:lnTo>
                  <a:lnTo>
                    <a:pt x="46652" y="394673"/>
                  </a:lnTo>
                  <a:lnTo>
                    <a:pt x="47334" y="392970"/>
                  </a:lnTo>
                  <a:lnTo>
                    <a:pt x="49263" y="395014"/>
                  </a:lnTo>
                  <a:lnTo>
                    <a:pt x="51079" y="394105"/>
                  </a:lnTo>
                  <a:lnTo>
                    <a:pt x="54598" y="389792"/>
                  </a:lnTo>
                  <a:lnTo>
                    <a:pt x="56414" y="388657"/>
                  </a:lnTo>
                  <a:lnTo>
                    <a:pt x="66971" y="385592"/>
                  </a:lnTo>
                  <a:lnTo>
                    <a:pt x="69014" y="385819"/>
                  </a:lnTo>
                  <a:lnTo>
                    <a:pt x="76846" y="390927"/>
                  </a:lnTo>
                  <a:lnTo>
                    <a:pt x="87516" y="392857"/>
                  </a:lnTo>
                  <a:lnTo>
                    <a:pt x="88424" y="392289"/>
                  </a:lnTo>
                  <a:lnTo>
                    <a:pt x="90240" y="389338"/>
                  </a:lnTo>
                  <a:lnTo>
                    <a:pt x="91148" y="388316"/>
                  </a:lnTo>
                  <a:lnTo>
                    <a:pt x="95121" y="388543"/>
                  </a:lnTo>
                  <a:lnTo>
                    <a:pt x="96143" y="387522"/>
                  </a:lnTo>
                  <a:lnTo>
                    <a:pt x="99662" y="381846"/>
                  </a:lnTo>
                  <a:lnTo>
                    <a:pt x="103634" y="380484"/>
                  </a:lnTo>
                  <a:lnTo>
                    <a:pt x="112375" y="382074"/>
                  </a:lnTo>
                  <a:lnTo>
                    <a:pt x="112375" y="380371"/>
                  </a:lnTo>
                  <a:lnTo>
                    <a:pt x="111807" y="379690"/>
                  </a:lnTo>
                  <a:lnTo>
                    <a:pt x="111580" y="379009"/>
                  </a:lnTo>
                  <a:lnTo>
                    <a:pt x="111353" y="378214"/>
                  </a:lnTo>
                  <a:lnTo>
                    <a:pt x="111012" y="377193"/>
                  </a:lnTo>
                  <a:lnTo>
                    <a:pt x="115099" y="376965"/>
                  </a:lnTo>
                  <a:lnTo>
                    <a:pt x="116461" y="378214"/>
                  </a:lnTo>
                  <a:lnTo>
                    <a:pt x="115780" y="382074"/>
                  </a:lnTo>
                  <a:lnTo>
                    <a:pt x="117028" y="383095"/>
                  </a:lnTo>
                  <a:lnTo>
                    <a:pt x="117823" y="381846"/>
                  </a:lnTo>
                  <a:lnTo>
                    <a:pt x="118618" y="380257"/>
                  </a:lnTo>
                  <a:lnTo>
                    <a:pt x="119753" y="380371"/>
                  </a:lnTo>
                  <a:lnTo>
                    <a:pt x="120093" y="382527"/>
                  </a:lnTo>
                  <a:lnTo>
                    <a:pt x="120093" y="385706"/>
                  </a:lnTo>
                  <a:lnTo>
                    <a:pt x="120547" y="387408"/>
                  </a:lnTo>
                  <a:lnTo>
                    <a:pt x="122363" y="385025"/>
                  </a:lnTo>
                  <a:lnTo>
                    <a:pt x="123839" y="386500"/>
                  </a:lnTo>
                  <a:lnTo>
                    <a:pt x="125542" y="385592"/>
                  </a:lnTo>
                  <a:lnTo>
                    <a:pt x="127017" y="383436"/>
                  </a:lnTo>
                  <a:lnTo>
                    <a:pt x="127585" y="381165"/>
                  </a:lnTo>
                  <a:lnTo>
                    <a:pt x="127244" y="378782"/>
                  </a:lnTo>
                  <a:lnTo>
                    <a:pt x="126563" y="375830"/>
                  </a:lnTo>
                  <a:lnTo>
                    <a:pt x="126109" y="372539"/>
                  </a:lnTo>
                  <a:lnTo>
                    <a:pt x="126336" y="369360"/>
                  </a:lnTo>
                  <a:lnTo>
                    <a:pt x="128947" y="365728"/>
                  </a:lnTo>
                  <a:lnTo>
                    <a:pt x="133033" y="365047"/>
                  </a:lnTo>
                  <a:lnTo>
                    <a:pt x="140979" y="366295"/>
                  </a:lnTo>
                  <a:lnTo>
                    <a:pt x="140298" y="368906"/>
                  </a:lnTo>
                  <a:lnTo>
                    <a:pt x="139049" y="370723"/>
                  </a:lnTo>
                  <a:lnTo>
                    <a:pt x="136325" y="372766"/>
                  </a:lnTo>
                  <a:lnTo>
                    <a:pt x="136552" y="373674"/>
                  </a:lnTo>
                  <a:lnTo>
                    <a:pt x="137006" y="375944"/>
                  </a:lnTo>
                  <a:lnTo>
                    <a:pt x="135871" y="376171"/>
                  </a:lnTo>
                  <a:lnTo>
                    <a:pt x="135076" y="377079"/>
                  </a:lnTo>
                  <a:lnTo>
                    <a:pt x="134509" y="378441"/>
                  </a:lnTo>
                  <a:lnTo>
                    <a:pt x="133714" y="380371"/>
                  </a:lnTo>
                  <a:lnTo>
                    <a:pt x="139049" y="388316"/>
                  </a:lnTo>
                  <a:lnTo>
                    <a:pt x="138482" y="384798"/>
                  </a:lnTo>
                  <a:lnTo>
                    <a:pt x="138368" y="381960"/>
                  </a:lnTo>
                  <a:lnTo>
                    <a:pt x="138822" y="379576"/>
                  </a:lnTo>
                  <a:lnTo>
                    <a:pt x="139730" y="377306"/>
                  </a:lnTo>
                  <a:lnTo>
                    <a:pt x="140411" y="376852"/>
                  </a:lnTo>
                  <a:lnTo>
                    <a:pt x="142228" y="376511"/>
                  </a:lnTo>
                  <a:lnTo>
                    <a:pt x="143022" y="375944"/>
                  </a:lnTo>
                  <a:lnTo>
                    <a:pt x="143703" y="374695"/>
                  </a:lnTo>
                  <a:lnTo>
                    <a:pt x="144271" y="371744"/>
                  </a:lnTo>
                  <a:lnTo>
                    <a:pt x="144725" y="370382"/>
                  </a:lnTo>
                  <a:lnTo>
                    <a:pt x="147449" y="366863"/>
                  </a:lnTo>
                  <a:lnTo>
                    <a:pt x="150173" y="366636"/>
                  </a:lnTo>
                  <a:lnTo>
                    <a:pt x="152784" y="368906"/>
                  </a:lnTo>
                  <a:lnTo>
                    <a:pt x="154941" y="372993"/>
                  </a:lnTo>
                  <a:lnTo>
                    <a:pt x="156530" y="370609"/>
                  </a:lnTo>
                  <a:lnTo>
                    <a:pt x="158573" y="369133"/>
                  </a:lnTo>
                  <a:lnTo>
                    <a:pt x="164476" y="367658"/>
                  </a:lnTo>
                  <a:lnTo>
                    <a:pt x="170264" y="363571"/>
                  </a:lnTo>
                  <a:lnTo>
                    <a:pt x="168675" y="362550"/>
                  </a:lnTo>
                  <a:lnTo>
                    <a:pt x="161638" y="363571"/>
                  </a:lnTo>
                  <a:lnTo>
                    <a:pt x="161638" y="361869"/>
                  </a:lnTo>
                  <a:lnTo>
                    <a:pt x="165724" y="360961"/>
                  </a:lnTo>
                  <a:lnTo>
                    <a:pt x="172989" y="353469"/>
                  </a:lnTo>
                  <a:lnTo>
                    <a:pt x="176848" y="352561"/>
                  </a:lnTo>
                  <a:lnTo>
                    <a:pt x="176281" y="353469"/>
                  </a:lnTo>
                  <a:lnTo>
                    <a:pt x="175599" y="354150"/>
                  </a:lnTo>
                  <a:lnTo>
                    <a:pt x="177302" y="354604"/>
                  </a:lnTo>
                  <a:lnTo>
                    <a:pt x="178891" y="355739"/>
                  </a:lnTo>
                  <a:lnTo>
                    <a:pt x="178778" y="357555"/>
                  </a:lnTo>
                  <a:lnTo>
                    <a:pt x="178664" y="357896"/>
                  </a:lnTo>
                  <a:lnTo>
                    <a:pt x="178664" y="357896"/>
                  </a:lnTo>
                  <a:lnTo>
                    <a:pt x="178778" y="358804"/>
                  </a:lnTo>
                  <a:lnTo>
                    <a:pt x="177416" y="360847"/>
                  </a:lnTo>
                  <a:lnTo>
                    <a:pt x="174464" y="362436"/>
                  </a:lnTo>
                  <a:lnTo>
                    <a:pt x="173443" y="363798"/>
                  </a:lnTo>
                  <a:lnTo>
                    <a:pt x="174691" y="364139"/>
                  </a:lnTo>
                  <a:lnTo>
                    <a:pt x="176281" y="364025"/>
                  </a:lnTo>
                  <a:lnTo>
                    <a:pt x="177983" y="363344"/>
                  </a:lnTo>
                  <a:lnTo>
                    <a:pt x="179345" y="362096"/>
                  </a:lnTo>
                  <a:lnTo>
                    <a:pt x="180026" y="366523"/>
                  </a:lnTo>
                  <a:lnTo>
                    <a:pt x="180821" y="368339"/>
                  </a:lnTo>
                  <a:lnTo>
                    <a:pt x="183999" y="369814"/>
                  </a:lnTo>
                  <a:lnTo>
                    <a:pt x="188313" y="373901"/>
                  </a:lnTo>
                  <a:lnTo>
                    <a:pt x="189902" y="374582"/>
                  </a:lnTo>
                  <a:lnTo>
                    <a:pt x="189902" y="373106"/>
                  </a:lnTo>
                  <a:lnTo>
                    <a:pt x="188653" y="372425"/>
                  </a:lnTo>
                  <a:lnTo>
                    <a:pt x="187518" y="370949"/>
                  </a:lnTo>
                  <a:lnTo>
                    <a:pt x="185134" y="366750"/>
                  </a:lnTo>
                  <a:lnTo>
                    <a:pt x="187745" y="363231"/>
                  </a:lnTo>
                  <a:lnTo>
                    <a:pt x="189221" y="362096"/>
                  </a:lnTo>
                  <a:lnTo>
                    <a:pt x="191150" y="362096"/>
                  </a:lnTo>
                  <a:lnTo>
                    <a:pt x="191377" y="359031"/>
                  </a:lnTo>
                  <a:lnTo>
                    <a:pt x="193193" y="358123"/>
                  </a:lnTo>
                  <a:lnTo>
                    <a:pt x="201253" y="358463"/>
                  </a:lnTo>
                  <a:lnTo>
                    <a:pt x="209198" y="356534"/>
                  </a:lnTo>
                  <a:lnTo>
                    <a:pt x="222365" y="359145"/>
                  </a:lnTo>
                  <a:lnTo>
                    <a:pt x="231106" y="363685"/>
                  </a:lnTo>
                  <a:lnTo>
                    <a:pt x="232127" y="363117"/>
                  </a:lnTo>
                  <a:lnTo>
                    <a:pt x="233603" y="361074"/>
                  </a:lnTo>
                  <a:lnTo>
                    <a:pt x="234511" y="360507"/>
                  </a:lnTo>
                  <a:lnTo>
                    <a:pt x="241776" y="360507"/>
                  </a:lnTo>
                  <a:lnTo>
                    <a:pt x="243705" y="361415"/>
                  </a:lnTo>
                  <a:lnTo>
                    <a:pt x="245748" y="363004"/>
                  </a:lnTo>
                  <a:lnTo>
                    <a:pt x="247792" y="363798"/>
                  </a:lnTo>
                  <a:lnTo>
                    <a:pt x="248019" y="363571"/>
                  </a:lnTo>
                  <a:lnTo>
                    <a:pt x="249721" y="361982"/>
                  </a:lnTo>
                  <a:lnTo>
                    <a:pt x="252218" y="363685"/>
                  </a:lnTo>
                  <a:lnTo>
                    <a:pt x="263002" y="361982"/>
                  </a:lnTo>
                  <a:lnTo>
                    <a:pt x="265613" y="359826"/>
                  </a:lnTo>
                  <a:lnTo>
                    <a:pt x="265726" y="356988"/>
                  </a:lnTo>
                  <a:lnTo>
                    <a:pt x="264023" y="354718"/>
                  </a:lnTo>
                  <a:lnTo>
                    <a:pt x="261072" y="354264"/>
                  </a:lnTo>
                  <a:lnTo>
                    <a:pt x="262094" y="351199"/>
                  </a:lnTo>
                  <a:lnTo>
                    <a:pt x="263229" y="350177"/>
                  </a:lnTo>
                  <a:lnTo>
                    <a:pt x="264591" y="349610"/>
                  </a:lnTo>
                  <a:lnTo>
                    <a:pt x="266294" y="347907"/>
                  </a:lnTo>
                  <a:lnTo>
                    <a:pt x="267542" y="345296"/>
                  </a:lnTo>
                  <a:lnTo>
                    <a:pt x="271629" y="333491"/>
                  </a:lnTo>
                  <a:lnTo>
                    <a:pt x="271969" y="325546"/>
                  </a:lnTo>
                  <a:lnTo>
                    <a:pt x="268904" y="322254"/>
                  </a:lnTo>
                  <a:lnTo>
                    <a:pt x="264704" y="322708"/>
                  </a:lnTo>
                  <a:lnTo>
                    <a:pt x="261640" y="325773"/>
                  </a:lnTo>
                  <a:lnTo>
                    <a:pt x="261640" y="327362"/>
                  </a:lnTo>
                  <a:lnTo>
                    <a:pt x="262321" y="327362"/>
                  </a:lnTo>
                  <a:lnTo>
                    <a:pt x="262321" y="329064"/>
                  </a:lnTo>
                  <a:lnTo>
                    <a:pt x="247678" y="341664"/>
                  </a:lnTo>
                  <a:lnTo>
                    <a:pt x="242797" y="343707"/>
                  </a:lnTo>
                  <a:lnTo>
                    <a:pt x="215101" y="338259"/>
                  </a:lnTo>
                  <a:lnTo>
                    <a:pt x="208177" y="332470"/>
                  </a:lnTo>
                  <a:lnTo>
                    <a:pt x="207155" y="332016"/>
                  </a:lnTo>
                  <a:lnTo>
                    <a:pt x="206701" y="332129"/>
                  </a:lnTo>
                  <a:lnTo>
                    <a:pt x="205339" y="333151"/>
                  </a:lnTo>
                  <a:lnTo>
                    <a:pt x="196485" y="334513"/>
                  </a:lnTo>
                  <a:lnTo>
                    <a:pt x="193874" y="333378"/>
                  </a:lnTo>
                  <a:lnTo>
                    <a:pt x="192058" y="331108"/>
                  </a:lnTo>
                  <a:lnTo>
                    <a:pt x="193534" y="330086"/>
                  </a:lnTo>
                  <a:lnTo>
                    <a:pt x="196372" y="329178"/>
                  </a:lnTo>
                  <a:lnTo>
                    <a:pt x="198528" y="327135"/>
                  </a:lnTo>
                  <a:lnTo>
                    <a:pt x="199209" y="328383"/>
                  </a:lnTo>
                  <a:lnTo>
                    <a:pt x="199890" y="328837"/>
                  </a:lnTo>
                  <a:lnTo>
                    <a:pt x="201707" y="328837"/>
                  </a:lnTo>
                  <a:lnTo>
                    <a:pt x="201707" y="327135"/>
                  </a:lnTo>
                  <a:lnTo>
                    <a:pt x="199550" y="325546"/>
                  </a:lnTo>
                  <a:lnTo>
                    <a:pt x="197053" y="325319"/>
                  </a:lnTo>
                  <a:lnTo>
                    <a:pt x="192399" y="327135"/>
                  </a:lnTo>
                  <a:lnTo>
                    <a:pt x="193420" y="323729"/>
                  </a:lnTo>
                  <a:lnTo>
                    <a:pt x="195237" y="320438"/>
                  </a:lnTo>
                  <a:lnTo>
                    <a:pt x="198528" y="316124"/>
                  </a:lnTo>
                  <a:lnTo>
                    <a:pt x="203069" y="313968"/>
                  </a:lnTo>
                  <a:lnTo>
                    <a:pt x="204771" y="312038"/>
                  </a:lnTo>
                  <a:lnTo>
                    <a:pt x="204544" y="308292"/>
                  </a:lnTo>
                  <a:lnTo>
                    <a:pt x="206020" y="307611"/>
                  </a:lnTo>
                  <a:lnTo>
                    <a:pt x="209539" y="308292"/>
                  </a:lnTo>
                  <a:lnTo>
                    <a:pt x="210447" y="307384"/>
                  </a:lnTo>
                  <a:lnTo>
                    <a:pt x="213285" y="301822"/>
                  </a:lnTo>
                  <a:lnTo>
                    <a:pt x="215895" y="299779"/>
                  </a:lnTo>
                  <a:lnTo>
                    <a:pt x="226679" y="296714"/>
                  </a:lnTo>
                  <a:lnTo>
                    <a:pt x="235873" y="289563"/>
                  </a:lnTo>
                  <a:lnTo>
                    <a:pt x="239392" y="285136"/>
                  </a:lnTo>
                  <a:lnTo>
                    <a:pt x="245635" y="281958"/>
                  </a:lnTo>
                  <a:lnTo>
                    <a:pt x="247905" y="279461"/>
                  </a:lnTo>
                  <a:lnTo>
                    <a:pt x="247678" y="279234"/>
                  </a:lnTo>
                  <a:lnTo>
                    <a:pt x="247451" y="279347"/>
                  </a:lnTo>
                  <a:lnTo>
                    <a:pt x="247224" y="279120"/>
                  </a:lnTo>
                  <a:lnTo>
                    <a:pt x="247224" y="278099"/>
                  </a:lnTo>
                  <a:lnTo>
                    <a:pt x="248700" y="278326"/>
                  </a:lnTo>
                  <a:lnTo>
                    <a:pt x="251083" y="281050"/>
                  </a:lnTo>
                  <a:lnTo>
                    <a:pt x="252559" y="281277"/>
                  </a:lnTo>
                  <a:lnTo>
                    <a:pt x="251651" y="277644"/>
                  </a:lnTo>
                  <a:lnTo>
                    <a:pt x="251197" y="276510"/>
                  </a:lnTo>
                  <a:lnTo>
                    <a:pt x="257213" y="272991"/>
                  </a:lnTo>
                  <a:lnTo>
                    <a:pt x="269812" y="269018"/>
                  </a:lnTo>
                  <a:lnTo>
                    <a:pt x="273445" y="266861"/>
                  </a:lnTo>
                  <a:lnTo>
                    <a:pt x="275828" y="265499"/>
                  </a:lnTo>
                  <a:lnTo>
                    <a:pt x="266521" y="268564"/>
                  </a:lnTo>
                  <a:lnTo>
                    <a:pt x="263115" y="268677"/>
                  </a:lnTo>
                  <a:lnTo>
                    <a:pt x="256191" y="267088"/>
                  </a:lnTo>
                  <a:lnTo>
                    <a:pt x="250402" y="268791"/>
                  </a:lnTo>
                  <a:lnTo>
                    <a:pt x="248473" y="268677"/>
                  </a:lnTo>
                  <a:lnTo>
                    <a:pt x="250402" y="265045"/>
                  </a:lnTo>
                  <a:lnTo>
                    <a:pt x="252445" y="262321"/>
                  </a:lnTo>
                  <a:lnTo>
                    <a:pt x="248927" y="258802"/>
                  </a:lnTo>
                  <a:lnTo>
                    <a:pt x="247565" y="256305"/>
                  </a:lnTo>
                  <a:lnTo>
                    <a:pt x="247111" y="252786"/>
                  </a:lnTo>
                  <a:lnTo>
                    <a:pt x="245862" y="253694"/>
                  </a:lnTo>
                  <a:lnTo>
                    <a:pt x="244840" y="253581"/>
                  </a:lnTo>
                  <a:lnTo>
                    <a:pt x="243478" y="253808"/>
                  </a:lnTo>
                  <a:lnTo>
                    <a:pt x="242116" y="253581"/>
                  </a:lnTo>
                  <a:lnTo>
                    <a:pt x="242684" y="256872"/>
                  </a:lnTo>
                  <a:lnTo>
                    <a:pt x="241776" y="257894"/>
                  </a:lnTo>
                  <a:lnTo>
                    <a:pt x="240413" y="257553"/>
                  </a:lnTo>
                  <a:lnTo>
                    <a:pt x="239392" y="256759"/>
                  </a:lnTo>
                  <a:lnTo>
                    <a:pt x="238484" y="254602"/>
                  </a:lnTo>
                  <a:lnTo>
                    <a:pt x="236668" y="249040"/>
                  </a:lnTo>
                  <a:lnTo>
                    <a:pt x="235419" y="247110"/>
                  </a:lnTo>
                  <a:lnTo>
                    <a:pt x="235873" y="251083"/>
                  </a:lnTo>
                  <a:lnTo>
                    <a:pt x="235646" y="254375"/>
                  </a:lnTo>
                  <a:lnTo>
                    <a:pt x="234738" y="257213"/>
                  </a:lnTo>
                  <a:lnTo>
                    <a:pt x="233376" y="259824"/>
                  </a:lnTo>
                  <a:lnTo>
                    <a:pt x="231673" y="261980"/>
                  </a:lnTo>
                  <a:lnTo>
                    <a:pt x="230652" y="262775"/>
                  </a:lnTo>
                  <a:lnTo>
                    <a:pt x="229744" y="263115"/>
                  </a:lnTo>
                  <a:lnTo>
                    <a:pt x="229403" y="264137"/>
                  </a:lnTo>
                  <a:lnTo>
                    <a:pt x="228835" y="266294"/>
                  </a:lnTo>
                  <a:lnTo>
                    <a:pt x="228041" y="268450"/>
                  </a:lnTo>
                  <a:lnTo>
                    <a:pt x="227133" y="269472"/>
                  </a:lnTo>
                  <a:lnTo>
                    <a:pt x="223500" y="269812"/>
                  </a:lnTo>
                  <a:lnTo>
                    <a:pt x="221911" y="269131"/>
                  </a:lnTo>
                  <a:lnTo>
                    <a:pt x="219301" y="265045"/>
                  </a:lnTo>
                  <a:lnTo>
                    <a:pt x="213625" y="259824"/>
                  </a:lnTo>
                  <a:lnTo>
                    <a:pt x="209539" y="257780"/>
                  </a:lnTo>
                  <a:lnTo>
                    <a:pt x="208971" y="255737"/>
                  </a:lnTo>
                  <a:lnTo>
                    <a:pt x="210901" y="251878"/>
                  </a:lnTo>
                  <a:lnTo>
                    <a:pt x="213058" y="250289"/>
                  </a:lnTo>
                  <a:lnTo>
                    <a:pt x="223841" y="247905"/>
                  </a:lnTo>
                  <a:lnTo>
                    <a:pt x="228381" y="244727"/>
                  </a:lnTo>
                  <a:lnTo>
                    <a:pt x="230652" y="244046"/>
                  </a:lnTo>
                  <a:lnTo>
                    <a:pt x="231673" y="243024"/>
                  </a:lnTo>
                  <a:lnTo>
                    <a:pt x="232014" y="240640"/>
                  </a:lnTo>
                  <a:lnTo>
                    <a:pt x="232014" y="237916"/>
                  </a:lnTo>
                  <a:lnTo>
                    <a:pt x="232241" y="235873"/>
                  </a:lnTo>
                  <a:lnTo>
                    <a:pt x="233035" y="234170"/>
                  </a:lnTo>
                  <a:lnTo>
                    <a:pt x="234057" y="232922"/>
                  </a:lnTo>
                  <a:lnTo>
                    <a:pt x="236214" y="231219"/>
                  </a:lnTo>
                  <a:lnTo>
                    <a:pt x="233376" y="232014"/>
                  </a:lnTo>
                  <a:lnTo>
                    <a:pt x="226225" y="242457"/>
                  </a:lnTo>
                  <a:lnTo>
                    <a:pt x="222933" y="245294"/>
                  </a:lnTo>
                  <a:lnTo>
                    <a:pt x="219755" y="246770"/>
                  </a:lnTo>
                  <a:lnTo>
                    <a:pt x="212944" y="247337"/>
                  </a:lnTo>
                  <a:lnTo>
                    <a:pt x="212944" y="245748"/>
                  </a:lnTo>
                  <a:lnTo>
                    <a:pt x="217030" y="242797"/>
                  </a:lnTo>
                  <a:lnTo>
                    <a:pt x="218279" y="241094"/>
                  </a:lnTo>
                  <a:lnTo>
                    <a:pt x="218279" y="239392"/>
                  </a:lnTo>
                  <a:lnTo>
                    <a:pt x="216236" y="239505"/>
                  </a:lnTo>
                  <a:lnTo>
                    <a:pt x="214760" y="240867"/>
                  </a:lnTo>
                  <a:lnTo>
                    <a:pt x="212263" y="244273"/>
                  </a:lnTo>
                  <a:lnTo>
                    <a:pt x="210220" y="245067"/>
                  </a:lnTo>
                  <a:lnTo>
                    <a:pt x="208971" y="244159"/>
                  </a:lnTo>
                  <a:lnTo>
                    <a:pt x="207836" y="242911"/>
                  </a:lnTo>
                  <a:lnTo>
                    <a:pt x="206134" y="242683"/>
                  </a:lnTo>
                  <a:lnTo>
                    <a:pt x="206134" y="244386"/>
                  </a:lnTo>
                  <a:lnTo>
                    <a:pt x="207269" y="246202"/>
                  </a:lnTo>
                  <a:lnTo>
                    <a:pt x="206815" y="248359"/>
                  </a:lnTo>
                  <a:lnTo>
                    <a:pt x="205452" y="250175"/>
                  </a:lnTo>
                  <a:lnTo>
                    <a:pt x="200118" y="252332"/>
                  </a:lnTo>
                  <a:lnTo>
                    <a:pt x="198642" y="251537"/>
                  </a:lnTo>
                  <a:lnTo>
                    <a:pt x="197620" y="247451"/>
                  </a:lnTo>
                  <a:lnTo>
                    <a:pt x="197507" y="243592"/>
                  </a:lnTo>
                  <a:lnTo>
                    <a:pt x="197847" y="240754"/>
                  </a:lnTo>
                  <a:lnTo>
                    <a:pt x="197847" y="237803"/>
                  </a:lnTo>
                  <a:lnTo>
                    <a:pt x="196599" y="233830"/>
                  </a:lnTo>
                  <a:lnTo>
                    <a:pt x="194669" y="225544"/>
                  </a:lnTo>
                  <a:lnTo>
                    <a:pt x="193534" y="222706"/>
                  </a:lnTo>
                  <a:lnTo>
                    <a:pt x="192285" y="224863"/>
                  </a:lnTo>
                  <a:lnTo>
                    <a:pt x="192399" y="226111"/>
                  </a:lnTo>
                  <a:lnTo>
                    <a:pt x="192285" y="228608"/>
                  </a:lnTo>
                  <a:lnTo>
                    <a:pt x="192399" y="231106"/>
                  </a:lnTo>
                  <a:lnTo>
                    <a:pt x="193988" y="236100"/>
                  </a:lnTo>
                  <a:lnTo>
                    <a:pt x="193988" y="238030"/>
                  </a:lnTo>
                  <a:lnTo>
                    <a:pt x="193420" y="239846"/>
                  </a:lnTo>
                  <a:lnTo>
                    <a:pt x="191604" y="243932"/>
                  </a:lnTo>
                  <a:lnTo>
                    <a:pt x="190583" y="245521"/>
                  </a:lnTo>
                  <a:lnTo>
                    <a:pt x="189334" y="245635"/>
                  </a:lnTo>
                  <a:lnTo>
                    <a:pt x="187858" y="243365"/>
                  </a:lnTo>
                  <a:lnTo>
                    <a:pt x="186042" y="238938"/>
                  </a:lnTo>
                  <a:lnTo>
                    <a:pt x="185248" y="238597"/>
                  </a:lnTo>
                  <a:lnTo>
                    <a:pt x="184680" y="244727"/>
                  </a:lnTo>
                  <a:lnTo>
                    <a:pt x="183999" y="246543"/>
                  </a:lnTo>
                  <a:lnTo>
                    <a:pt x="182978" y="247451"/>
                  </a:lnTo>
                  <a:lnTo>
                    <a:pt x="181729" y="247337"/>
                  </a:lnTo>
                  <a:lnTo>
                    <a:pt x="180934" y="246316"/>
                  </a:lnTo>
                  <a:lnTo>
                    <a:pt x="180140" y="244386"/>
                  </a:lnTo>
                  <a:lnTo>
                    <a:pt x="177870" y="237008"/>
                  </a:lnTo>
                  <a:lnTo>
                    <a:pt x="177416" y="233149"/>
                  </a:lnTo>
                  <a:lnTo>
                    <a:pt x="178097" y="229176"/>
                  </a:lnTo>
                  <a:lnTo>
                    <a:pt x="180253" y="224749"/>
                  </a:lnTo>
                  <a:lnTo>
                    <a:pt x="179345" y="223501"/>
                  </a:lnTo>
                  <a:lnTo>
                    <a:pt x="178891" y="223841"/>
                  </a:lnTo>
                  <a:lnTo>
                    <a:pt x="178437" y="224636"/>
                  </a:lnTo>
                  <a:lnTo>
                    <a:pt x="177529" y="224749"/>
                  </a:lnTo>
                  <a:lnTo>
                    <a:pt x="174918" y="223046"/>
                  </a:lnTo>
                  <a:lnTo>
                    <a:pt x="173329" y="223046"/>
                  </a:lnTo>
                  <a:lnTo>
                    <a:pt x="172875" y="223501"/>
                  </a:lnTo>
                  <a:lnTo>
                    <a:pt x="172421" y="224863"/>
                  </a:lnTo>
                  <a:lnTo>
                    <a:pt x="172535" y="226225"/>
                  </a:lnTo>
                  <a:lnTo>
                    <a:pt x="173443" y="231333"/>
                  </a:lnTo>
                  <a:lnTo>
                    <a:pt x="174351" y="234284"/>
                  </a:lnTo>
                  <a:lnTo>
                    <a:pt x="176962" y="252218"/>
                  </a:lnTo>
                  <a:lnTo>
                    <a:pt x="175599" y="253694"/>
                  </a:lnTo>
                  <a:lnTo>
                    <a:pt x="173897" y="253353"/>
                  </a:lnTo>
                  <a:lnTo>
                    <a:pt x="172081" y="252445"/>
                  </a:lnTo>
                  <a:lnTo>
                    <a:pt x="170378" y="252218"/>
                  </a:lnTo>
                  <a:lnTo>
                    <a:pt x="170378" y="250743"/>
                  </a:lnTo>
                  <a:lnTo>
                    <a:pt x="170946" y="248813"/>
                  </a:lnTo>
                  <a:lnTo>
                    <a:pt x="170491" y="247224"/>
                  </a:lnTo>
                  <a:lnTo>
                    <a:pt x="169356" y="246202"/>
                  </a:lnTo>
                  <a:lnTo>
                    <a:pt x="168108" y="245862"/>
                  </a:lnTo>
                  <a:lnTo>
                    <a:pt x="164930" y="246883"/>
                  </a:lnTo>
                  <a:lnTo>
                    <a:pt x="163908" y="246543"/>
                  </a:lnTo>
                  <a:lnTo>
                    <a:pt x="163794" y="244386"/>
                  </a:lnTo>
                  <a:lnTo>
                    <a:pt x="163000" y="244613"/>
                  </a:lnTo>
                  <a:lnTo>
                    <a:pt x="160503" y="244386"/>
                  </a:lnTo>
                  <a:lnTo>
                    <a:pt x="160503" y="242683"/>
                  </a:lnTo>
                  <a:lnTo>
                    <a:pt x="162886" y="240300"/>
                  </a:lnTo>
                  <a:lnTo>
                    <a:pt x="167200" y="234284"/>
                  </a:lnTo>
                  <a:lnTo>
                    <a:pt x="169810" y="233035"/>
                  </a:lnTo>
                  <a:lnTo>
                    <a:pt x="168789" y="230425"/>
                  </a:lnTo>
                  <a:lnTo>
                    <a:pt x="167200" y="228608"/>
                  </a:lnTo>
                  <a:lnTo>
                    <a:pt x="163794" y="226452"/>
                  </a:lnTo>
                  <a:lnTo>
                    <a:pt x="163227" y="231673"/>
                  </a:lnTo>
                  <a:lnTo>
                    <a:pt x="161297" y="236214"/>
                  </a:lnTo>
                  <a:lnTo>
                    <a:pt x="158800" y="238484"/>
                  </a:lnTo>
                  <a:lnTo>
                    <a:pt x="156757" y="237008"/>
                  </a:lnTo>
                  <a:lnTo>
                    <a:pt x="156076" y="234397"/>
                  </a:lnTo>
                  <a:lnTo>
                    <a:pt x="155622" y="231560"/>
                  </a:lnTo>
                  <a:lnTo>
                    <a:pt x="155054" y="229176"/>
                  </a:lnTo>
                  <a:lnTo>
                    <a:pt x="154033" y="228268"/>
                  </a:lnTo>
                  <a:lnTo>
                    <a:pt x="153806" y="229857"/>
                  </a:lnTo>
                  <a:lnTo>
                    <a:pt x="153352" y="237235"/>
                  </a:lnTo>
                  <a:lnTo>
                    <a:pt x="153011" y="239392"/>
                  </a:lnTo>
                  <a:lnTo>
                    <a:pt x="150968" y="242116"/>
                  </a:lnTo>
                  <a:lnTo>
                    <a:pt x="145179" y="243592"/>
                  </a:lnTo>
                  <a:lnTo>
                    <a:pt x="142455" y="245181"/>
                  </a:lnTo>
                  <a:lnTo>
                    <a:pt x="137006" y="242230"/>
                  </a:lnTo>
                  <a:lnTo>
                    <a:pt x="134168" y="239278"/>
                  </a:lnTo>
                  <a:lnTo>
                    <a:pt x="134509" y="235873"/>
                  </a:lnTo>
                  <a:lnTo>
                    <a:pt x="134509" y="234397"/>
                  </a:lnTo>
                  <a:lnTo>
                    <a:pt x="131785" y="235986"/>
                  </a:lnTo>
                  <a:lnTo>
                    <a:pt x="130082" y="240640"/>
                  </a:lnTo>
                  <a:lnTo>
                    <a:pt x="129969" y="245748"/>
                  </a:lnTo>
                  <a:lnTo>
                    <a:pt x="131785" y="248813"/>
                  </a:lnTo>
                  <a:lnTo>
                    <a:pt x="131785" y="250516"/>
                  </a:lnTo>
                  <a:lnTo>
                    <a:pt x="130536" y="251878"/>
                  </a:lnTo>
                  <a:lnTo>
                    <a:pt x="128379" y="255510"/>
                  </a:lnTo>
                  <a:lnTo>
                    <a:pt x="127131" y="256872"/>
                  </a:lnTo>
                  <a:lnTo>
                    <a:pt x="125542" y="257326"/>
                  </a:lnTo>
                  <a:lnTo>
                    <a:pt x="119072" y="256532"/>
                  </a:lnTo>
                  <a:lnTo>
                    <a:pt x="116461" y="255283"/>
                  </a:lnTo>
                  <a:lnTo>
                    <a:pt x="114872" y="255056"/>
                  </a:lnTo>
                  <a:lnTo>
                    <a:pt x="113396" y="254262"/>
                  </a:lnTo>
                  <a:lnTo>
                    <a:pt x="112261" y="252559"/>
                  </a:lnTo>
                  <a:lnTo>
                    <a:pt x="111239" y="250516"/>
                  </a:lnTo>
                  <a:lnTo>
                    <a:pt x="110672" y="250516"/>
                  </a:lnTo>
                  <a:lnTo>
                    <a:pt x="109991" y="250629"/>
                  </a:lnTo>
                  <a:lnTo>
                    <a:pt x="109537" y="250970"/>
                  </a:lnTo>
                  <a:lnTo>
                    <a:pt x="108515" y="251991"/>
                  </a:lnTo>
                  <a:lnTo>
                    <a:pt x="108969" y="252332"/>
                  </a:lnTo>
                  <a:lnTo>
                    <a:pt x="109196" y="252672"/>
                  </a:lnTo>
                  <a:lnTo>
                    <a:pt x="109877" y="253694"/>
                  </a:lnTo>
                  <a:lnTo>
                    <a:pt x="107040" y="254829"/>
                  </a:lnTo>
                  <a:lnTo>
                    <a:pt x="101932" y="259029"/>
                  </a:lnTo>
                  <a:lnTo>
                    <a:pt x="88878" y="261753"/>
                  </a:lnTo>
                  <a:lnTo>
                    <a:pt x="85927" y="260051"/>
                  </a:lnTo>
                  <a:lnTo>
                    <a:pt x="85813" y="262888"/>
                  </a:lnTo>
                  <a:lnTo>
                    <a:pt x="85359" y="263796"/>
                  </a:lnTo>
                  <a:lnTo>
                    <a:pt x="84678" y="264023"/>
                  </a:lnTo>
                  <a:lnTo>
                    <a:pt x="83884" y="264818"/>
                  </a:lnTo>
                  <a:lnTo>
                    <a:pt x="80251" y="271175"/>
                  </a:lnTo>
                  <a:lnTo>
                    <a:pt x="62430" y="276169"/>
                  </a:lnTo>
                  <a:lnTo>
                    <a:pt x="57890" y="275601"/>
                  </a:lnTo>
                  <a:lnTo>
                    <a:pt x="53917" y="272877"/>
                  </a:lnTo>
                  <a:lnTo>
                    <a:pt x="53917" y="271175"/>
                  </a:lnTo>
                  <a:lnTo>
                    <a:pt x="54485" y="269358"/>
                  </a:lnTo>
                  <a:lnTo>
                    <a:pt x="54031" y="267656"/>
                  </a:lnTo>
                  <a:lnTo>
                    <a:pt x="53009" y="266180"/>
                  </a:lnTo>
                  <a:lnTo>
                    <a:pt x="51874" y="264931"/>
                  </a:lnTo>
                  <a:lnTo>
                    <a:pt x="53690" y="265045"/>
                  </a:lnTo>
                  <a:lnTo>
                    <a:pt x="54485" y="265499"/>
                  </a:lnTo>
                  <a:lnTo>
                    <a:pt x="55279" y="266521"/>
                  </a:lnTo>
                  <a:lnTo>
                    <a:pt x="55506" y="262207"/>
                  </a:lnTo>
                  <a:lnTo>
                    <a:pt x="53690" y="260051"/>
                  </a:lnTo>
                  <a:lnTo>
                    <a:pt x="51420" y="260391"/>
                  </a:lnTo>
                  <a:lnTo>
                    <a:pt x="50398" y="263456"/>
                  </a:lnTo>
                  <a:lnTo>
                    <a:pt x="48128" y="259937"/>
                  </a:lnTo>
                  <a:lnTo>
                    <a:pt x="33258" y="253694"/>
                  </a:lnTo>
                  <a:lnTo>
                    <a:pt x="5562" y="256645"/>
                  </a:lnTo>
                  <a:lnTo>
                    <a:pt x="2043" y="255964"/>
                  </a:lnTo>
                  <a:lnTo>
                    <a:pt x="0" y="252105"/>
                  </a:lnTo>
                  <a:lnTo>
                    <a:pt x="4313" y="249494"/>
                  </a:lnTo>
                  <a:lnTo>
                    <a:pt x="6470" y="247337"/>
                  </a:lnTo>
                  <a:lnTo>
                    <a:pt x="7378" y="244954"/>
                  </a:lnTo>
                  <a:lnTo>
                    <a:pt x="8627" y="243365"/>
                  </a:lnTo>
                  <a:lnTo>
                    <a:pt x="14302" y="239732"/>
                  </a:lnTo>
                  <a:lnTo>
                    <a:pt x="16005" y="237689"/>
                  </a:lnTo>
                  <a:lnTo>
                    <a:pt x="16345" y="234057"/>
                  </a:lnTo>
                  <a:lnTo>
                    <a:pt x="16345" y="229857"/>
                  </a:lnTo>
                  <a:lnTo>
                    <a:pt x="16913" y="226338"/>
                  </a:lnTo>
                  <a:lnTo>
                    <a:pt x="19864" y="224408"/>
                  </a:lnTo>
                  <a:lnTo>
                    <a:pt x="21567" y="222138"/>
                  </a:lnTo>
                  <a:lnTo>
                    <a:pt x="22929" y="221571"/>
                  </a:lnTo>
                  <a:lnTo>
                    <a:pt x="25426" y="222025"/>
                  </a:lnTo>
                  <a:lnTo>
                    <a:pt x="34847" y="227700"/>
                  </a:lnTo>
                  <a:lnTo>
                    <a:pt x="37572" y="228154"/>
                  </a:lnTo>
                  <a:lnTo>
                    <a:pt x="39274" y="229176"/>
                  </a:lnTo>
                  <a:lnTo>
                    <a:pt x="44609" y="235986"/>
                  </a:lnTo>
                  <a:lnTo>
                    <a:pt x="48469" y="238370"/>
                  </a:lnTo>
                  <a:lnTo>
                    <a:pt x="55279" y="240186"/>
                  </a:lnTo>
                  <a:lnTo>
                    <a:pt x="56868" y="242457"/>
                  </a:lnTo>
                  <a:lnTo>
                    <a:pt x="58230" y="245067"/>
                  </a:lnTo>
                  <a:lnTo>
                    <a:pt x="59933" y="247224"/>
                  </a:lnTo>
                  <a:lnTo>
                    <a:pt x="62884" y="248700"/>
                  </a:lnTo>
                  <a:lnTo>
                    <a:pt x="65722" y="248473"/>
                  </a:lnTo>
                  <a:lnTo>
                    <a:pt x="71284" y="245635"/>
                  </a:lnTo>
                  <a:lnTo>
                    <a:pt x="66857" y="245862"/>
                  </a:lnTo>
                  <a:lnTo>
                    <a:pt x="64587" y="245181"/>
                  </a:lnTo>
                  <a:lnTo>
                    <a:pt x="62771" y="244159"/>
                  </a:lnTo>
                  <a:lnTo>
                    <a:pt x="61182" y="242002"/>
                  </a:lnTo>
                  <a:lnTo>
                    <a:pt x="59820" y="239278"/>
                  </a:lnTo>
                  <a:lnTo>
                    <a:pt x="58344" y="236895"/>
                  </a:lnTo>
                  <a:lnTo>
                    <a:pt x="56414" y="235873"/>
                  </a:lnTo>
                  <a:lnTo>
                    <a:pt x="51647" y="230538"/>
                  </a:lnTo>
                  <a:lnTo>
                    <a:pt x="49036" y="225884"/>
                  </a:lnTo>
                  <a:lnTo>
                    <a:pt x="45971" y="221684"/>
                  </a:lnTo>
                  <a:lnTo>
                    <a:pt x="44269" y="218279"/>
                  </a:lnTo>
                  <a:lnTo>
                    <a:pt x="58911" y="221344"/>
                  </a:lnTo>
                  <a:lnTo>
                    <a:pt x="68446" y="227019"/>
                  </a:lnTo>
                  <a:lnTo>
                    <a:pt x="71511" y="227927"/>
                  </a:lnTo>
                  <a:lnTo>
                    <a:pt x="69695" y="224295"/>
                  </a:lnTo>
                  <a:lnTo>
                    <a:pt x="67084" y="221230"/>
                  </a:lnTo>
                  <a:lnTo>
                    <a:pt x="64360" y="219074"/>
                  </a:lnTo>
                  <a:lnTo>
                    <a:pt x="60160" y="217485"/>
                  </a:lnTo>
                  <a:lnTo>
                    <a:pt x="55166" y="214079"/>
                  </a:lnTo>
                  <a:lnTo>
                    <a:pt x="50625" y="212376"/>
                  </a:lnTo>
                  <a:lnTo>
                    <a:pt x="48469" y="210333"/>
                  </a:lnTo>
                  <a:lnTo>
                    <a:pt x="45063" y="205339"/>
                  </a:lnTo>
                  <a:lnTo>
                    <a:pt x="41090" y="197166"/>
                  </a:lnTo>
                  <a:lnTo>
                    <a:pt x="40750" y="194215"/>
                  </a:lnTo>
                  <a:lnTo>
                    <a:pt x="40863" y="191377"/>
                  </a:lnTo>
                  <a:lnTo>
                    <a:pt x="40750" y="188653"/>
                  </a:lnTo>
                  <a:lnTo>
                    <a:pt x="39728" y="185815"/>
                  </a:lnTo>
                  <a:lnTo>
                    <a:pt x="43815" y="182069"/>
                  </a:lnTo>
                  <a:lnTo>
                    <a:pt x="48015" y="182410"/>
                  </a:lnTo>
                  <a:lnTo>
                    <a:pt x="88992" y="205452"/>
                  </a:lnTo>
                  <a:lnTo>
                    <a:pt x="89900" y="206588"/>
                  </a:lnTo>
                  <a:lnTo>
                    <a:pt x="91602" y="210106"/>
                  </a:lnTo>
                  <a:lnTo>
                    <a:pt x="94213" y="212150"/>
                  </a:lnTo>
                  <a:lnTo>
                    <a:pt x="94894" y="213285"/>
                  </a:lnTo>
                  <a:lnTo>
                    <a:pt x="95916" y="217485"/>
                  </a:lnTo>
                  <a:lnTo>
                    <a:pt x="95462" y="220095"/>
                  </a:lnTo>
                  <a:lnTo>
                    <a:pt x="94440" y="222479"/>
                  </a:lnTo>
                  <a:lnTo>
                    <a:pt x="93645" y="225998"/>
                  </a:lnTo>
                  <a:lnTo>
                    <a:pt x="95348" y="227019"/>
                  </a:lnTo>
                  <a:lnTo>
                    <a:pt x="97618" y="225203"/>
                  </a:lnTo>
                  <a:lnTo>
                    <a:pt x="101591" y="219528"/>
                  </a:lnTo>
                  <a:lnTo>
                    <a:pt x="101932" y="220663"/>
                  </a:lnTo>
                  <a:lnTo>
                    <a:pt x="103521" y="222706"/>
                  </a:lnTo>
                  <a:lnTo>
                    <a:pt x="104542" y="220549"/>
                  </a:lnTo>
                  <a:lnTo>
                    <a:pt x="109764" y="221911"/>
                  </a:lnTo>
                  <a:lnTo>
                    <a:pt x="112148" y="221230"/>
                  </a:lnTo>
                  <a:lnTo>
                    <a:pt x="112148" y="219641"/>
                  </a:lnTo>
                  <a:lnTo>
                    <a:pt x="111239" y="219187"/>
                  </a:lnTo>
                  <a:lnTo>
                    <a:pt x="110785" y="218620"/>
                  </a:lnTo>
                  <a:lnTo>
                    <a:pt x="110104" y="216463"/>
                  </a:lnTo>
                  <a:lnTo>
                    <a:pt x="111807" y="216349"/>
                  </a:lnTo>
                  <a:lnTo>
                    <a:pt x="116120" y="213285"/>
                  </a:lnTo>
                  <a:lnTo>
                    <a:pt x="117709" y="213057"/>
                  </a:lnTo>
                  <a:lnTo>
                    <a:pt x="119299" y="213285"/>
                  </a:lnTo>
                  <a:lnTo>
                    <a:pt x="120774" y="213057"/>
                  </a:lnTo>
                  <a:lnTo>
                    <a:pt x="122136" y="211582"/>
                  </a:lnTo>
                  <a:lnTo>
                    <a:pt x="110672" y="212604"/>
                  </a:lnTo>
                  <a:lnTo>
                    <a:pt x="105450" y="210901"/>
                  </a:lnTo>
                  <a:lnTo>
                    <a:pt x="101591" y="208404"/>
                  </a:lnTo>
                  <a:lnTo>
                    <a:pt x="100229" y="206815"/>
                  </a:lnTo>
                  <a:lnTo>
                    <a:pt x="98526" y="203977"/>
                  </a:lnTo>
                  <a:lnTo>
                    <a:pt x="97618" y="201366"/>
                  </a:lnTo>
                  <a:lnTo>
                    <a:pt x="98640" y="200231"/>
                  </a:lnTo>
                  <a:lnTo>
                    <a:pt x="104656" y="197393"/>
                  </a:lnTo>
                  <a:lnTo>
                    <a:pt x="106018" y="197961"/>
                  </a:lnTo>
                  <a:lnTo>
                    <a:pt x="107494" y="199323"/>
                  </a:lnTo>
                  <a:lnTo>
                    <a:pt x="115439" y="198188"/>
                  </a:lnTo>
                  <a:lnTo>
                    <a:pt x="117937" y="195918"/>
                  </a:lnTo>
                  <a:lnTo>
                    <a:pt x="119980" y="195350"/>
                  </a:lnTo>
                  <a:lnTo>
                    <a:pt x="124180" y="196939"/>
                  </a:lnTo>
                  <a:lnTo>
                    <a:pt x="126223" y="197166"/>
                  </a:lnTo>
                  <a:lnTo>
                    <a:pt x="128266" y="195350"/>
                  </a:lnTo>
                  <a:lnTo>
                    <a:pt x="127017" y="194101"/>
                  </a:lnTo>
                  <a:lnTo>
                    <a:pt x="126450" y="193647"/>
                  </a:lnTo>
                  <a:lnTo>
                    <a:pt x="125655" y="193647"/>
                  </a:lnTo>
                  <a:lnTo>
                    <a:pt x="125655" y="192172"/>
                  </a:lnTo>
                  <a:lnTo>
                    <a:pt x="130196" y="188993"/>
                  </a:lnTo>
                  <a:lnTo>
                    <a:pt x="131558" y="187177"/>
                  </a:lnTo>
                  <a:lnTo>
                    <a:pt x="126223" y="187972"/>
                  </a:lnTo>
                  <a:lnTo>
                    <a:pt x="123158" y="189334"/>
                  </a:lnTo>
                  <a:lnTo>
                    <a:pt x="118958" y="193193"/>
                  </a:lnTo>
                  <a:lnTo>
                    <a:pt x="92851" y="192512"/>
                  </a:lnTo>
                  <a:lnTo>
                    <a:pt x="87743" y="190356"/>
                  </a:lnTo>
                  <a:lnTo>
                    <a:pt x="84338" y="187177"/>
                  </a:lnTo>
                  <a:lnTo>
                    <a:pt x="79230" y="189107"/>
                  </a:lnTo>
                  <a:lnTo>
                    <a:pt x="78095" y="188085"/>
                  </a:lnTo>
                  <a:lnTo>
                    <a:pt x="76733" y="185588"/>
                  </a:lnTo>
                  <a:lnTo>
                    <a:pt x="71057" y="179232"/>
                  </a:lnTo>
                  <a:lnTo>
                    <a:pt x="67992" y="172875"/>
                  </a:lnTo>
                  <a:lnTo>
                    <a:pt x="65949" y="165157"/>
                  </a:lnTo>
                  <a:lnTo>
                    <a:pt x="66290" y="158005"/>
                  </a:lnTo>
                  <a:lnTo>
                    <a:pt x="70376" y="153238"/>
                  </a:lnTo>
                  <a:lnTo>
                    <a:pt x="72306" y="153124"/>
                  </a:lnTo>
                  <a:lnTo>
                    <a:pt x="77868" y="156530"/>
                  </a:lnTo>
                  <a:lnTo>
                    <a:pt x="85132" y="158119"/>
                  </a:lnTo>
                  <a:lnTo>
                    <a:pt x="86948" y="159254"/>
                  </a:lnTo>
                  <a:lnTo>
                    <a:pt x="90013" y="163113"/>
                  </a:lnTo>
                  <a:lnTo>
                    <a:pt x="91829" y="164589"/>
                  </a:lnTo>
                  <a:lnTo>
                    <a:pt x="93645" y="164816"/>
                  </a:lnTo>
                  <a:lnTo>
                    <a:pt x="99775" y="163000"/>
                  </a:lnTo>
                  <a:lnTo>
                    <a:pt x="111807" y="167881"/>
                  </a:lnTo>
                  <a:lnTo>
                    <a:pt x="115780" y="167881"/>
                  </a:lnTo>
                  <a:lnTo>
                    <a:pt x="122704" y="172989"/>
                  </a:lnTo>
                  <a:lnTo>
                    <a:pt x="126450" y="174578"/>
                  </a:lnTo>
                  <a:lnTo>
                    <a:pt x="129855" y="172875"/>
                  </a:lnTo>
                  <a:lnTo>
                    <a:pt x="121796" y="170264"/>
                  </a:lnTo>
                  <a:lnTo>
                    <a:pt x="119185" y="167086"/>
                  </a:lnTo>
                  <a:lnTo>
                    <a:pt x="111126" y="166292"/>
                  </a:lnTo>
                  <a:lnTo>
                    <a:pt x="108629" y="164816"/>
                  </a:lnTo>
                  <a:lnTo>
                    <a:pt x="104088" y="160730"/>
                  </a:lnTo>
                  <a:lnTo>
                    <a:pt x="93418" y="158573"/>
                  </a:lnTo>
                  <a:lnTo>
                    <a:pt x="91148" y="156870"/>
                  </a:lnTo>
                  <a:lnTo>
                    <a:pt x="85927" y="149606"/>
                  </a:lnTo>
                  <a:lnTo>
                    <a:pt x="83316" y="148130"/>
                  </a:lnTo>
                  <a:lnTo>
                    <a:pt x="82067" y="145860"/>
                  </a:lnTo>
                  <a:lnTo>
                    <a:pt x="80024" y="144952"/>
                  </a:lnTo>
                  <a:lnTo>
                    <a:pt x="75597" y="140752"/>
                  </a:lnTo>
                  <a:lnTo>
                    <a:pt x="71625" y="135190"/>
                  </a:lnTo>
                  <a:lnTo>
                    <a:pt x="70717" y="133260"/>
                  </a:lnTo>
                  <a:lnTo>
                    <a:pt x="70717" y="125882"/>
                  </a:lnTo>
                  <a:lnTo>
                    <a:pt x="71284" y="122023"/>
                  </a:lnTo>
                  <a:lnTo>
                    <a:pt x="72760" y="119185"/>
                  </a:lnTo>
                  <a:lnTo>
                    <a:pt x="76733" y="117709"/>
                  </a:lnTo>
                  <a:lnTo>
                    <a:pt x="81727" y="118845"/>
                  </a:lnTo>
                  <a:lnTo>
                    <a:pt x="99321" y="129628"/>
                  </a:lnTo>
                  <a:lnTo>
                    <a:pt x="104429" y="130990"/>
                  </a:lnTo>
                  <a:lnTo>
                    <a:pt x="107948" y="128947"/>
                  </a:lnTo>
                  <a:lnTo>
                    <a:pt x="108402" y="132693"/>
                  </a:lnTo>
                  <a:lnTo>
                    <a:pt x="109537" y="135871"/>
                  </a:lnTo>
                  <a:lnTo>
                    <a:pt x="111239" y="138028"/>
                  </a:lnTo>
                  <a:lnTo>
                    <a:pt x="113169" y="138822"/>
                  </a:lnTo>
                  <a:lnTo>
                    <a:pt x="113169" y="137347"/>
                  </a:lnTo>
                  <a:lnTo>
                    <a:pt x="111466" y="134849"/>
                  </a:lnTo>
                  <a:lnTo>
                    <a:pt x="108515" y="127471"/>
                  </a:lnTo>
                  <a:lnTo>
                    <a:pt x="106472" y="125882"/>
                  </a:lnTo>
                  <a:lnTo>
                    <a:pt x="104202" y="125315"/>
                  </a:lnTo>
                  <a:lnTo>
                    <a:pt x="99775" y="123044"/>
                  </a:lnTo>
                  <a:lnTo>
                    <a:pt x="97505" y="122477"/>
                  </a:lnTo>
                  <a:lnTo>
                    <a:pt x="96370" y="121682"/>
                  </a:lnTo>
                  <a:lnTo>
                    <a:pt x="93418" y="117709"/>
                  </a:lnTo>
                  <a:lnTo>
                    <a:pt x="87743" y="112602"/>
                  </a:lnTo>
                  <a:lnTo>
                    <a:pt x="84451" y="107948"/>
                  </a:lnTo>
                  <a:lnTo>
                    <a:pt x="87629" y="105337"/>
                  </a:lnTo>
                  <a:lnTo>
                    <a:pt x="96143" y="104542"/>
                  </a:lnTo>
                  <a:lnTo>
                    <a:pt x="102499" y="105564"/>
                  </a:lnTo>
                  <a:lnTo>
                    <a:pt x="111126" y="112715"/>
                  </a:lnTo>
                  <a:lnTo>
                    <a:pt x="108856" y="110558"/>
                  </a:lnTo>
                  <a:lnTo>
                    <a:pt x="104996" y="104202"/>
                  </a:lnTo>
                  <a:lnTo>
                    <a:pt x="102840" y="102840"/>
                  </a:lnTo>
                  <a:lnTo>
                    <a:pt x="93532" y="103067"/>
                  </a:lnTo>
                  <a:lnTo>
                    <a:pt x="91262" y="101364"/>
                  </a:lnTo>
                  <a:lnTo>
                    <a:pt x="91262" y="99548"/>
                  </a:lnTo>
                  <a:lnTo>
                    <a:pt x="92170" y="97732"/>
                  </a:lnTo>
                  <a:lnTo>
                    <a:pt x="93532" y="95575"/>
                  </a:lnTo>
                  <a:lnTo>
                    <a:pt x="95121" y="93759"/>
                  </a:lnTo>
                  <a:lnTo>
                    <a:pt x="96029" y="93305"/>
                  </a:lnTo>
                  <a:lnTo>
                    <a:pt x="96710" y="92964"/>
                  </a:lnTo>
                  <a:lnTo>
                    <a:pt x="100683" y="92737"/>
                  </a:lnTo>
                  <a:lnTo>
                    <a:pt x="102159" y="91375"/>
                  </a:lnTo>
                  <a:lnTo>
                    <a:pt x="102272" y="88197"/>
                  </a:lnTo>
                  <a:lnTo>
                    <a:pt x="104429" y="87062"/>
                  </a:lnTo>
                  <a:lnTo>
                    <a:pt x="119639" y="91489"/>
                  </a:lnTo>
                  <a:lnTo>
                    <a:pt x="129515" y="98867"/>
                  </a:lnTo>
                  <a:lnTo>
                    <a:pt x="132466" y="99548"/>
                  </a:lnTo>
                  <a:lnTo>
                    <a:pt x="134395" y="101137"/>
                  </a:lnTo>
                  <a:lnTo>
                    <a:pt x="136893" y="104769"/>
                  </a:lnTo>
                  <a:lnTo>
                    <a:pt x="138595" y="109083"/>
                  </a:lnTo>
                  <a:lnTo>
                    <a:pt x="138255" y="112602"/>
                  </a:lnTo>
                  <a:lnTo>
                    <a:pt x="138936" y="117823"/>
                  </a:lnTo>
                  <a:lnTo>
                    <a:pt x="143703" y="110218"/>
                  </a:lnTo>
                  <a:lnTo>
                    <a:pt x="145633" y="109310"/>
                  </a:lnTo>
                  <a:lnTo>
                    <a:pt x="146654" y="109877"/>
                  </a:lnTo>
                  <a:lnTo>
                    <a:pt x="147563" y="111353"/>
                  </a:lnTo>
                  <a:lnTo>
                    <a:pt x="148925" y="114304"/>
                  </a:lnTo>
                  <a:lnTo>
                    <a:pt x="150741" y="116915"/>
                  </a:lnTo>
                  <a:lnTo>
                    <a:pt x="150968" y="118164"/>
                  </a:lnTo>
                  <a:lnTo>
                    <a:pt x="150968" y="121682"/>
                  </a:lnTo>
                  <a:lnTo>
                    <a:pt x="151535" y="125542"/>
                  </a:lnTo>
                  <a:lnTo>
                    <a:pt x="151649" y="127812"/>
                  </a:lnTo>
                  <a:lnTo>
                    <a:pt x="150968" y="129515"/>
                  </a:lnTo>
                  <a:lnTo>
                    <a:pt x="149379" y="132579"/>
                  </a:lnTo>
                  <a:lnTo>
                    <a:pt x="149038" y="133033"/>
                  </a:lnTo>
                  <a:lnTo>
                    <a:pt x="144725" y="141319"/>
                  </a:lnTo>
                  <a:lnTo>
                    <a:pt x="143817" y="143703"/>
                  </a:lnTo>
                  <a:lnTo>
                    <a:pt x="144384" y="143703"/>
                  </a:lnTo>
                  <a:lnTo>
                    <a:pt x="146427" y="140298"/>
                  </a:lnTo>
                  <a:lnTo>
                    <a:pt x="151762" y="133714"/>
                  </a:lnTo>
                  <a:lnTo>
                    <a:pt x="153692" y="130536"/>
                  </a:lnTo>
                  <a:lnTo>
                    <a:pt x="154260" y="128606"/>
                  </a:lnTo>
                  <a:lnTo>
                    <a:pt x="154714" y="126450"/>
                  </a:lnTo>
                  <a:lnTo>
                    <a:pt x="155281" y="124747"/>
                  </a:lnTo>
                  <a:lnTo>
                    <a:pt x="156303" y="124066"/>
                  </a:lnTo>
                  <a:lnTo>
                    <a:pt x="157438" y="124861"/>
                  </a:lnTo>
                  <a:lnTo>
                    <a:pt x="158119" y="126677"/>
                  </a:lnTo>
                  <a:lnTo>
                    <a:pt x="159481" y="132352"/>
                  </a:lnTo>
                  <a:lnTo>
                    <a:pt x="159027" y="133374"/>
                  </a:lnTo>
                  <a:lnTo>
                    <a:pt x="158800" y="134055"/>
                  </a:lnTo>
                  <a:lnTo>
                    <a:pt x="160162" y="132693"/>
                  </a:lnTo>
                  <a:lnTo>
                    <a:pt x="161751" y="130422"/>
                  </a:lnTo>
                  <a:lnTo>
                    <a:pt x="163340" y="129060"/>
                  </a:lnTo>
                  <a:lnTo>
                    <a:pt x="164816" y="130650"/>
                  </a:lnTo>
                  <a:lnTo>
                    <a:pt x="163113" y="136212"/>
                  </a:lnTo>
                  <a:lnTo>
                    <a:pt x="160843" y="141773"/>
                  </a:lnTo>
                  <a:lnTo>
                    <a:pt x="158005" y="146314"/>
                  </a:lnTo>
                  <a:lnTo>
                    <a:pt x="154827" y="148584"/>
                  </a:lnTo>
                  <a:lnTo>
                    <a:pt x="158686" y="148357"/>
                  </a:lnTo>
                  <a:lnTo>
                    <a:pt x="160503" y="147449"/>
                  </a:lnTo>
                  <a:lnTo>
                    <a:pt x="162092" y="145406"/>
                  </a:lnTo>
                  <a:lnTo>
                    <a:pt x="163908" y="139276"/>
                  </a:lnTo>
                  <a:lnTo>
                    <a:pt x="165270" y="135644"/>
                  </a:lnTo>
                  <a:lnTo>
                    <a:pt x="166292" y="134849"/>
                  </a:lnTo>
                  <a:lnTo>
                    <a:pt x="167654" y="141319"/>
                  </a:lnTo>
                  <a:lnTo>
                    <a:pt x="167086" y="147903"/>
                  </a:lnTo>
                  <a:lnTo>
                    <a:pt x="166178" y="153465"/>
                  </a:lnTo>
                  <a:lnTo>
                    <a:pt x="166746" y="156870"/>
                  </a:lnTo>
                  <a:lnTo>
                    <a:pt x="170037" y="145406"/>
                  </a:lnTo>
                  <a:lnTo>
                    <a:pt x="170151" y="140071"/>
                  </a:lnTo>
                  <a:lnTo>
                    <a:pt x="170605" y="133941"/>
                  </a:lnTo>
                  <a:lnTo>
                    <a:pt x="171400" y="128266"/>
                  </a:lnTo>
                  <a:lnTo>
                    <a:pt x="172421" y="124293"/>
                  </a:lnTo>
                  <a:lnTo>
                    <a:pt x="173216" y="122477"/>
                  </a:lnTo>
                  <a:lnTo>
                    <a:pt x="173783" y="122136"/>
                  </a:lnTo>
                  <a:lnTo>
                    <a:pt x="180367" y="122704"/>
                  </a:lnTo>
                  <a:lnTo>
                    <a:pt x="181048" y="123498"/>
                  </a:lnTo>
                  <a:lnTo>
                    <a:pt x="181275" y="126677"/>
                  </a:lnTo>
                  <a:lnTo>
                    <a:pt x="181842" y="128606"/>
                  </a:lnTo>
                  <a:lnTo>
                    <a:pt x="182637" y="129855"/>
                  </a:lnTo>
                  <a:lnTo>
                    <a:pt x="186383" y="133828"/>
                  </a:lnTo>
                  <a:lnTo>
                    <a:pt x="189902" y="140525"/>
                  </a:lnTo>
                  <a:lnTo>
                    <a:pt x="190469" y="141433"/>
                  </a:lnTo>
                  <a:lnTo>
                    <a:pt x="190583" y="142455"/>
                  </a:lnTo>
                  <a:lnTo>
                    <a:pt x="190129" y="147563"/>
                  </a:lnTo>
                  <a:lnTo>
                    <a:pt x="189675" y="150173"/>
                  </a:lnTo>
                  <a:lnTo>
                    <a:pt x="189107" y="152443"/>
                  </a:lnTo>
                  <a:lnTo>
                    <a:pt x="188313" y="153579"/>
                  </a:lnTo>
                  <a:lnTo>
                    <a:pt x="188539" y="154487"/>
                  </a:lnTo>
                  <a:lnTo>
                    <a:pt x="188994" y="155054"/>
                  </a:lnTo>
                  <a:lnTo>
                    <a:pt x="183999" y="169016"/>
                  </a:lnTo>
                  <a:lnTo>
                    <a:pt x="182978" y="173329"/>
                  </a:lnTo>
                  <a:lnTo>
                    <a:pt x="183659" y="175372"/>
                  </a:lnTo>
                  <a:lnTo>
                    <a:pt x="184907" y="175032"/>
                  </a:lnTo>
                  <a:lnTo>
                    <a:pt x="187177" y="165838"/>
                  </a:lnTo>
                  <a:lnTo>
                    <a:pt x="193647" y="148471"/>
                  </a:lnTo>
                  <a:lnTo>
                    <a:pt x="194329" y="143817"/>
                  </a:lnTo>
                  <a:lnTo>
                    <a:pt x="194329" y="142001"/>
                  </a:lnTo>
                  <a:lnTo>
                    <a:pt x="196372" y="141660"/>
                  </a:lnTo>
                  <a:lnTo>
                    <a:pt x="197734" y="143930"/>
                  </a:lnTo>
                  <a:lnTo>
                    <a:pt x="198869" y="147335"/>
                  </a:lnTo>
                  <a:lnTo>
                    <a:pt x="200345" y="150400"/>
                  </a:lnTo>
                  <a:lnTo>
                    <a:pt x="201026" y="150627"/>
                  </a:lnTo>
                  <a:lnTo>
                    <a:pt x="201593" y="150060"/>
                  </a:lnTo>
                  <a:lnTo>
                    <a:pt x="202161" y="150060"/>
                  </a:lnTo>
                  <a:lnTo>
                    <a:pt x="202955" y="152103"/>
                  </a:lnTo>
                  <a:lnTo>
                    <a:pt x="202955" y="154032"/>
                  </a:lnTo>
                  <a:lnTo>
                    <a:pt x="202388" y="155849"/>
                  </a:lnTo>
                  <a:lnTo>
                    <a:pt x="202274" y="157438"/>
                  </a:lnTo>
                  <a:lnTo>
                    <a:pt x="203636" y="158573"/>
                  </a:lnTo>
                  <a:lnTo>
                    <a:pt x="203863" y="157324"/>
                  </a:lnTo>
                  <a:lnTo>
                    <a:pt x="204317" y="154941"/>
                  </a:lnTo>
                  <a:lnTo>
                    <a:pt x="204998" y="153124"/>
                  </a:lnTo>
                  <a:lnTo>
                    <a:pt x="205679" y="153692"/>
                  </a:lnTo>
                  <a:lnTo>
                    <a:pt x="205679" y="155281"/>
                  </a:lnTo>
                  <a:lnTo>
                    <a:pt x="204998" y="163340"/>
                  </a:lnTo>
                  <a:lnTo>
                    <a:pt x="204204" y="165951"/>
                  </a:lnTo>
                  <a:lnTo>
                    <a:pt x="201934" y="170491"/>
                  </a:lnTo>
                  <a:lnTo>
                    <a:pt x="201026" y="173102"/>
                  </a:lnTo>
                  <a:lnTo>
                    <a:pt x="201026" y="174578"/>
                  </a:lnTo>
                  <a:lnTo>
                    <a:pt x="204771" y="172421"/>
                  </a:lnTo>
                  <a:lnTo>
                    <a:pt x="208517" y="159140"/>
                  </a:lnTo>
                  <a:lnTo>
                    <a:pt x="211582" y="156643"/>
                  </a:lnTo>
                  <a:lnTo>
                    <a:pt x="211582" y="154827"/>
                  </a:lnTo>
                  <a:lnTo>
                    <a:pt x="209539" y="152670"/>
                  </a:lnTo>
                  <a:lnTo>
                    <a:pt x="208404" y="148130"/>
                  </a:lnTo>
                  <a:lnTo>
                    <a:pt x="207723" y="142909"/>
                  </a:lnTo>
                  <a:lnTo>
                    <a:pt x="206928" y="138822"/>
                  </a:lnTo>
                  <a:lnTo>
                    <a:pt x="205566" y="135417"/>
                  </a:lnTo>
                  <a:lnTo>
                    <a:pt x="203750" y="132239"/>
                  </a:lnTo>
                  <a:lnTo>
                    <a:pt x="201707" y="129855"/>
                  </a:lnTo>
                  <a:lnTo>
                    <a:pt x="199663" y="128947"/>
                  </a:lnTo>
                  <a:lnTo>
                    <a:pt x="200685" y="125882"/>
                  </a:lnTo>
                  <a:lnTo>
                    <a:pt x="201139" y="122931"/>
                  </a:lnTo>
                  <a:lnTo>
                    <a:pt x="201707" y="120207"/>
                  </a:lnTo>
                  <a:lnTo>
                    <a:pt x="203069" y="117823"/>
                  </a:lnTo>
                  <a:lnTo>
                    <a:pt x="204885" y="116915"/>
                  </a:lnTo>
                  <a:lnTo>
                    <a:pt x="206815" y="116801"/>
                  </a:lnTo>
                  <a:lnTo>
                    <a:pt x="208517" y="115893"/>
                  </a:lnTo>
                  <a:lnTo>
                    <a:pt x="209652" y="112602"/>
                  </a:lnTo>
                  <a:lnTo>
                    <a:pt x="207609" y="112715"/>
                  </a:lnTo>
                  <a:lnTo>
                    <a:pt x="202842" y="115099"/>
                  </a:lnTo>
                  <a:lnTo>
                    <a:pt x="201026" y="116915"/>
                  </a:lnTo>
                  <a:lnTo>
                    <a:pt x="199209" y="117596"/>
                  </a:lnTo>
                  <a:lnTo>
                    <a:pt x="191037" y="113510"/>
                  </a:lnTo>
                  <a:lnTo>
                    <a:pt x="185588" y="107834"/>
                  </a:lnTo>
                  <a:lnTo>
                    <a:pt x="162546" y="97732"/>
                  </a:lnTo>
                  <a:lnTo>
                    <a:pt x="155735" y="90467"/>
                  </a:lnTo>
                  <a:lnTo>
                    <a:pt x="151649" y="79797"/>
                  </a:lnTo>
                  <a:lnTo>
                    <a:pt x="156189" y="76846"/>
                  </a:lnTo>
                  <a:lnTo>
                    <a:pt x="170605" y="72873"/>
                  </a:lnTo>
                  <a:lnTo>
                    <a:pt x="173670" y="72987"/>
                  </a:lnTo>
                  <a:lnTo>
                    <a:pt x="183999" y="76278"/>
                  </a:lnTo>
                  <a:lnTo>
                    <a:pt x="186723" y="76278"/>
                  </a:lnTo>
                  <a:lnTo>
                    <a:pt x="187745" y="76732"/>
                  </a:lnTo>
                  <a:lnTo>
                    <a:pt x="188313" y="77754"/>
                  </a:lnTo>
                  <a:lnTo>
                    <a:pt x="188653" y="78889"/>
                  </a:lnTo>
                  <a:lnTo>
                    <a:pt x="189107" y="79797"/>
                  </a:lnTo>
                  <a:lnTo>
                    <a:pt x="191718" y="82521"/>
                  </a:lnTo>
                  <a:lnTo>
                    <a:pt x="193080" y="82862"/>
                  </a:lnTo>
                  <a:lnTo>
                    <a:pt x="194442" y="81386"/>
                  </a:lnTo>
                  <a:lnTo>
                    <a:pt x="193761" y="80592"/>
                  </a:lnTo>
                  <a:lnTo>
                    <a:pt x="193307" y="79457"/>
                  </a:lnTo>
                  <a:lnTo>
                    <a:pt x="192399" y="76278"/>
                  </a:lnTo>
                  <a:lnTo>
                    <a:pt x="197166" y="76278"/>
                  </a:lnTo>
                  <a:lnTo>
                    <a:pt x="199663" y="75597"/>
                  </a:lnTo>
                  <a:lnTo>
                    <a:pt x="203977" y="72192"/>
                  </a:lnTo>
                  <a:lnTo>
                    <a:pt x="208858" y="71738"/>
                  </a:lnTo>
                  <a:lnTo>
                    <a:pt x="211128" y="69922"/>
                  </a:lnTo>
                  <a:lnTo>
                    <a:pt x="197961" y="72079"/>
                  </a:lnTo>
                  <a:lnTo>
                    <a:pt x="193988" y="69922"/>
                  </a:lnTo>
                  <a:lnTo>
                    <a:pt x="192058" y="67879"/>
                  </a:lnTo>
                  <a:lnTo>
                    <a:pt x="192512" y="67538"/>
                  </a:lnTo>
                  <a:lnTo>
                    <a:pt x="194102" y="67311"/>
                  </a:lnTo>
                  <a:lnTo>
                    <a:pt x="195691" y="65609"/>
                  </a:lnTo>
                  <a:lnTo>
                    <a:pt x="196712" y="63792"/>
                  </a:lnTo>
                  <a:lnTo>
                    <a:pt x="198188" y="62317"/>
                  </a:lnTo>
                  <a:lnTo>
                    <a:pt x="199777" y="61522"/>
                  </a:lnTo>
                  <a:lnTo>
                    <a:pt x="201366" y="61522"/>
                  </a:lnTo>
                  <a:lnTo>
                    <a:pt x="201366" y="59706"/>
                  </a:lnTo>
                  <a:lnTo>
                    <a:pt x="199209" y="58457"/>
                  </a:lnTo>
                  <a:lnTo>
                    <a:pt x="197961" y="58912"/>
                  </a:lnTo>
                  <a:lnTo>
                    <a:pt x="194102" y="62998"/>
                  </a:lnTo>
                  <a:lnTo>
                    <a:pt x="189221" y="65722"/>
                  </a:lnTo>
                  <a:lnTo>
                    <a:pt x="183432" y="66290"/>
                  </a:lnTo>
                  <a:lnTo>
                    <a:pt x="178891" y="65381"/>
                  </a:lnTo>
                  <a:lnTo>
                    <a:pt x="178097" y="64814"/>
                  </a:lnTo>
                  <a:lnTo>
                    <a:pt x="177983" y="62203"/>
                  </a:lnTo>
                  <a:lnTo>
                    <a:pt x="178778" y="60501"/>
                  </a:lnTo>
                  <a:lnTo>
                    <a:pt x="180821" y="58117"/>
                  </a:lnTo>
                  <a:lnTo>
                    <a:pt x="181161" y="56414"/>
                  </a:lnTo>
                  <a:lnTo>
                    <a:pt x="181729" y="51533"/>
                  </a:lnTo>
                  <a:lnTo>
                    <a:pt x="182069" y="50058"/>
                  </a:lnTo>
                  <a:lnTo>
                    <a:pt x="183432" y="48582"/>
                  </a:lnTo>
                  <a:lnTo>
                    <a:pt x="188085" y="46652"/>
                  </a:lnTo>
                  <a:lnTo>
                    <a:pt x="183886" y="47561"/>
                  </a:lnTo>
                  <a:lnTo>
                    <a:pt x="180707" y="49831"/>
                  </a:lnTo>
                  <a:lnTo>
                    <a:pt x="172989" y="58230"/>
                  </a:lnTo>
                  <a:lnTo>
                    <a:pt x="171173" y="59252"/>
                  </a:lnTo>
                  <a:lnTo>
                    <a:pt x="167200" y="59933"/>
                  </a:lnTo>
                  <a:lnTo>
                    <a:pt x="166065" y="58571"/>
                  </a:lnTo>
                  <a:lnTo>
                    <a:pt x="166746" y="55393"/>
                  </a:lnTo>
                  <a:lnTo>
                    <a:pt x="168221" y="52101"/>
                  </a:lnTo>
                  <a:lnTo>
                    <a:pt x="169583" y="50285"/>
                  </a:lnTo>
                  <a:lnTo>
                    <a:pt x="169583" y="48468"/>
                  </a:lnTo>
                  <a:lnTo>
                    <a:pt x="166292" y="49831"/>
                  </a:lnTo>
                  <a:lnTo>
                    <a:pt x="164589" y="51306"/>
                  </a:lnTo>
                  <a:lnTo>
                    <a:pt x="162886" y="53463"/>
                  </a:lnTo>
                  <a:lnTo>
                    <a:pt x="159027" y="60501"/>
                  </a:lnTo>
                  <a:lnTo>
                    <a:pt x="158232" y="60955"/>
                  </a:lnTo>
                  <a:lnTo>
                    <a:pt x="155849" y="63792"/>
                  </a:lnTo>
                  <a:lnTo>
                    <a:pt x="140525" y="59706"/>
                  </a:lnTo>
                  <a:lnTo>
                    <a:pt x="136552" y="57436"/>
                  </a:lnTo>
                  <a:lnTo>
                    <a:pt x="133941" y="53917"/>
                  </a:lnTo>
                  <a:lnTo>
                    <a:pt x="132352" y="52328"/>
                  </a:lnTo>
                  <a:lnTo>
                    <a:pt x="131671" y="50739"/>
                  </a:lnTo>
                  <a:lnTo>
                    <a:pt x="132920" y="48468"/>
                  </a:lnTo>
                  <a:lnTo>
                    <a:pt x="136666" y="48242"/>
                  </a:lnTo>
                  <a:lnTo>
                    <a:pt x="141320" y="50058"/>
                  </a:lnTo>
                  <a:lnTo>
                    <a:pt x="145519" y="49490"/>
                  </a:lnTo>
                  <a:lnTo>
                    <a:pt x="147676" y="41999"/>
                  </a:lnTo>
                  <a:lnTo>
                    <a:pt x="144952" y="41545"/>
                  </a:lnTo>
                  <a:lnTo>
                    <a:pt x="141887" y="39161"/>
                  </a:lnTo>
                  <a:lnTo>
                    <a:pt x="139049" y="35755"/>
                  </a:lnTo>
                  <a:lnTo>
                    <a:pt x="137006" y="32010"/>
                  </a:lnTo>
                  <a:lnTo>
                    <a:pt x="139957" y="29626"/>
                  </a:lnTo>
                  <a:lnTo>
                    <a:pt x="143022" y="31102"/>
                  </a:lnTo>
                  <a:lnTo>
                    <a:pt x="146087" y="33826"/>
                  </a:lnTo>
                  <a:lnTo>
                    <a:pt x="149038" y="35415"/>
                  </a:lnTo>
                  <a:lnTo>
                    <a:pt x="148357" y="32691"/>
                  </a:lnTo>
                  <a:lnTo>
                    <a:pt x="147903" y="31556"/>
                  </a:lnTo>
                  <a:lnTo>
                    <a:pt x="147109" y="30307"/>
                  </a:lnTo>
                  <a:lnTo>
                    <a:pt x="157778" y="28491"/>
                  </a:lnTo>
                  <a:lnTo>
                    <a:pt x="158460" y="28718"/>
                  </a:lnTo>
                  <a:lnTo>
                    <a:pt x="159027" y="29739"/>
                  </a:lnTo>
                  <a:lnTo>
                    <a:pt x="159822" y="32691"/>
                  </a:lnTo>
                  <a:lnTo>
                    <a:pt x="160389" y="33712"/>
                  </a:lnTo>
                  <a:lnTo>
                    <a:pt x="162432" y="34280"/>
                  </a:lnTo>
                  <a:lnTo>
                    <a:pt x="163340" y="32464"/>
                  </a:lnTo>
                  <a:lnTo>
                    <a:pt x="163000" y="30080"/>
                  </a:lnTo>
                  <a:lnTo>
                    <a:pt x="161411" y="28831"/>
                  </a:lnTo>
                  <a:lnTo>
                    <a:pt x="159822" y="28264"/>
                  </a:lnTo>
                  <a:lnTo>
                    <a:pt x="155054" y="23951"/>
                  </a:lnTo>
                  <a:lnTo>
                    <a:pt x="164702" y="23951"/>
                  </a:lnTo>
                  <a:lnTo>
                    <a:pt x="166405" y="24745"/>
                  </a:lnTo>
                  <a:lnTo>
                    <a:pt x="169810" y="28150"/>
                  </a:lnTo>
                  <a:lnTo>
                    <a:pt x="174237" y="29853"/>
                  </a:lnTo>
                  <a:lnTo>
                    <a:pt x="177756" y="34166"/>
                  </a:lnTo>
                  <a:lnTo>
                    <a:pt x="179686" y="35528"/>
                  </a:lnTo>
                  <a:lnTo>
                    <a:pt x="182183" y="35074"/>
                  </a:lnTo>
                  <a:lnTo>
                    <a:pt x="185929" y="30534"/>
                  </a:lnTo>
                  <a:lnTo>
                    <a:pt x="188199" y="28831"/>
                  </a:lnTo>
                  <a:lnTo>
                    <a:pt x="187972" y="27923"/>
                  </a:lnTo>
                  <a:lnTo>
                    <a:pt x="187631" y="25540"/>
                  </a:lnTo>
                  <a:lnTo>
                    <a:pt x="191491" y="24177"/>
                  </a:lnTo>
                  <a:lnTo>
                    <a:pt x="194669" y="26675"/>
                  </a:lnTo>
                  <a:lnTo>
                    <a:pt x="197734" y="30307"/>
                  </a:lnTo>
                  <a:lnTo>
                    <a:pt x="204431" y="33599"/>
                  </a:lnTo>
                  <a:lnTo>
                    <a:pt x="205907" y="33258"/>
                  </a:lnTo>
                  <a:lnTo>
                    <a:pt x="206361" y="30307"/>
                  </a:lnTo>
                  <a:lnTo>
                    <a:pt x="205679" y="27923"/>
                  </a:lnTo>
                  <a:lnTo>
                    <a:pt x="203182" y="26107"/>
                  </a:lnTo>
                  <a:lnTo>
                    <a:pt x="202501" y="23837"/>
                  </a:lnTo>
                  <a:lnTo>
                    <a:pt x="205566" y="24405"/>
                  </a:lnTo>
                  <a:lnTo>
                    <a:pt x="208517" y="27469"/>
                  </a:lnTo>
                  <a:lnTo>
                    <a:pt x="210787" y="32237"/>
                  </a:lnTo>
                  <a:lnTo>
                    <a:pt x="211695" y="37912"/>
                  </a:lnTo>
                  <a:lnTo>
                    <a:pt x="213398" y="41431"/>
                  </a:lnTo>
                  <a:lnTo>
                    <a:pt x="221344" y="45858"/>
                  </a:lnTo>
                  <a:lnTo>
                    <a:pt x="223841" y="50398"/>
                  </a:lnTo>
                  <a:lnTo>
                    <a:pt x="222479" y="52782"/>
                  </a:lnTo>
                  <a:lnTo>
                    <a:pt x="223728" y="54258"/>
                  </a:lnTo>
                  <a:lnTo>
                    <a:pt x="227814" y="55166"/>
                  </a:lnTo>
                  <a:lnTo>
                    <a:pt x="227814" y="56868"/>
                  </a:lnTo>
                  <a:lnTo>
                    <a:pt x="225998" y="56301"/>
                  </a:lnTo>
                  <a:lnTo>
                    <a:pt x="225203" y="57322"/>
                  </a:lnTo>
                  <a:lnTo>
                    <a:pt x="225090" y="59365"/>
                  </a:lnTo>
                  <a:lnTo>
                    <a:pt x="225090" y="61976"/>
                  </a:lnTo>
                  <a:lnTo>
                    <a:pt x="225544" y="63225"/>
                  </a:lnTo>
                  <a:lnTo>
                    <a:pt x="226452" y="64928"/>
                  </a:lnTo>
                  <a:lnTo>
                    <a:pt x="226679" y="66744"/>
                  </a:lnTo>
                  <a:lnTo>
                    <a:pt x="225203" y="68446"/>
                  </a:lnTo>
                  <a:lnTo>
                    <a:pt x="225203" y="70262"/>
                  </a:lnTo>
                  <a:lnTo>
                    <a:pt x="226452" y="71965"/>
                  </a:lnTo>
                  <a:lnTo>
                    <a:pt x="227814" y="70489"/>
                  </a:lnTo>
                  <a:lnTo>
                    <a:pt x="229403" y="69241"/>
                  </a:lnTo>
                  <a:lnTo>
                    <a:pt x="230992" y="68560"/>
                  </a:lnTo>
                  <a:lnTo>
                    <a:pt x="232468" y="68560"/>
                  </a:lnTo>
                  <a:lnTo>
                    <a:pt x="233376" y="69695"/>
                  </a:lnTo>
                  <a:lnTo>
                    <a:pt x="234170" y="71284"/>
                  </a:lnTo>
                  <a:lnTo>
                    <a:pt x="235079" y="71965"/>
                  </a:lnTo>
                  <a:lnTo>
                    <a:pt x="235873" y="70262"/>
                  </a:lnTo>
                  <a:lnTo>
                    <a:pt x="237349" y="67198"/>
                  </a:lnTo>
                  <a:lnTo>
                    <a:pt x="238938" y="66744"/>
                  </a:lnTo>
                  <a:lnTo>
                    <a:pt x="239846" y="68446"/>
                  </a:lnTo>
                  <a:lnTo>
                    <a:pt x="239278" y="71965"/>
                  </a:lnTo>
                  <a:lnTo>
                    <a:pt x="246202" y="71284"/>
                  </a:lnTo>
                  <a:lnTo>
                    <a:pt x="247905" y="71965"/>
                  </a:lnTo>
                  <a:lnTo>
                    <a:pt x="248700" y="70489"/>
                  </a:lnTo>
                  <a:lnTo>
                    <a:pt x="249608" y="70376"/>
                  </a:lnTo>
                  <a:lnTo>
                    <a:pt x="250402" y="71057"/>
                  </a:lnTo>
                  <a:lnTo>
                    <a:pt x="251083" y="71965"/>
                  </a:lnTo>
                  <a:lnTo>
                    <a:pt x="251651" y="72873"/>
                  </a:lnTo>
                  <a:lnTo>
                    <a:pt x="255170" y="78549"/>
                  </a:lnTo>
                  <a:lnTo>
                    <a:pt x="254262" y="80251"/>
                  </a:lnTo>
                  <a:lnTo>
                    <a:pt x="248586" y="85132"/>
                  </a:lnTo>
                  <a:lnTo>
                    <a:pt x="249835" y="86040"/>
                  </a:lnTo>
                  <a:lnTo>
                    <a:pt x="251083" y="85359"/>
                  </a:lnTo>
                  <a:lnTo>
                    <a:pt x="252332" y="84111"/>
                  </a:lnTo>
                  <a:lnTo>
                    <a:pt x="253808" y="83316"/>
                  </a:lnTo>
                  <a:lnTo>
                    <a:pt x="255283" y="83657"/>
                  </a:lnTo>
                  <a:lnTo>
                    <a:pt x="259824" y="87516"/>
                  </a:lnTo>
                  <a:lnTo>
                    <a:pt x="261072" y="89332"/>
                  </a:lnTo>
                  <a:lnTo>
                    <a:pt x="261867" y="90013"/>
                  </a:lnTo>
                  <a:lnTo>
                    <a:pt x="262775" y="90127"/>
                  </a:lnTo>
                  <a:lnTo>
                    <a:pt x="264704" y="88878"/>
                  </a:lnTo>
                  <a:lnTo>
                    <a:pt x="265726" y="88651"/>
                  </a:lnTo>
                  <a:lnTo>
                    <a:pt x="271856" y="91943"/>
                  </a:lnTo>
                  <a:lnTo>
                    <a:pt x="271515" y="92851"/>
                  </a:lnTo>
                  <a:lnTo>
                    <a:pt x="271061" y="95121"/>
                  </a:lnTo>
                  <a:lnTo>
                    <a:pt x="272764" y="96256"/>
                  </a:lnTo>
                  <a:lnTo>
                    <a:pt x="273785" y="99094"/>
                  </a:lnTo>
                  <a:lnTo>
                    <a:pt x="273785" y="102045"/>
                  </a:lnTo>
                  <a:lnTo>
                    <a:pt x="272537" y="103407"/>
                  </a:lnTo>
                  <a:lnTo>
                    <a:pt x="272877" y="104883"/>
                  </a:lnTo>
                  <a:lnTo>
                    <a:pt x="273672" y="107267"/>
                  </a:lnTo>
                  <a:lnTo>
                    <a:pt x="273899" y="108515"/>
                  </a:lnTo>
                  <a:lnTo>
                    <a:pt x="273899" y="108402"/>
                  </a:lnTo>
                  <a:lnTo>
                    <a:pt x="274012" y="112374"/>
                  </a:lnTo>
                  <a:lnTo>
                    <a:pt x="274466" y="117028"/>
                  </a:lnTo>
                  <a:lnTo>
                    <a:pt x="275147" y="118618"/>
                  </a:lnTo>
                  <a:lnTo>
                    <a:pt x="276509" y="119866"/>
                  </a:lnTo>
                  <a:lnTo>
                    <a:pt x="277872" y="119639"/>
                  </a:lnTo>
                  <a:lnTo>
                    <a:pt x="279574" y="118618"/>
                  </a:lnTo>
                  <a:lnTo>
                    <a:pt x="281277" y="118164"/>
                  </a:lnTo>
                  <a:lnTo>
                    <a:pt x="282526" y="119866"/>
                  </a:lnTo>
                  <a:lnTo>
                    <a:pt x="282753" y="123158"/>
                  </a:lnTo>
                  <a:lnTo>
                    <a:pt x="281844" y="126109"/>
                  </a:lnTo>
                  <a:lnTo>
                    <a:pt x="280709" y="128833"/>
                  </a:lnTo>
                  <a:lnTo>
                    <a:pt x="279915" y="131331"/>
                  </a:lnTo>
                  <a:lnTo>
                    <a:pt x="281163" y="130990"/>
                  </a:lnTo>
                  <a:lnTo>
                    <a:pt x="282753" y="129855"/>
                  </a:lnTo>
                  <a:lnTo>
                    <a:pt x="284001" y="128493"/>
                  </a:lnTo>
                  <a:lnTo>
                    <a:pt x="284569" y="127244"/>
                  </a:lnTo>
                  <a:lnTo>
                    <a:pt x="284569" y="123271"/>
                  </a:lnTo>
                  <a:lnTo>
                    <a:pt x="284455" y="121455"/>
                  </a:lnTo>
                  <a:lnTo>
                    <a:pt x="282412" y="116688"/>
                  </a:lnTo>
                  <a:lnTo>
                    <a:pt x="283661" y="115326"/>
                  </a:lnTo>
                  <a:lnTo>
                    <a:pt x="287066" y="113510"/>
                  </a:lnTo>
                  <a:lnTo>
                    <a:pt x="291379" y="113169"/>
                  </a:lnTo>
                  <a:lnTo>
                    <a:pt x="292060" y="113964"/>
                  </a:lnTo>
                  <a:lnTo>
                    <a:pt x="292628" y="115780"/>
                  </a:lnTo>
                  <a:lnTo>
                    <a:pt x="293082" y="117596"/>
                  </a:lnTo>
                  <a:lnTo>
                    <a:pt x="293422" y="118390"/>
                  </a:lnTo>
                  <a:lnTo>
                    <a:pt x="295239" y="119299"/>
                  </a:lnTo>
                  <a:lnTo>
                    <a:pt x="294104" y="121115"/>
                  </a:lnTo>
                  <a:lnTo>
                    <a:pt x="292060" y="122817"/>
                  </a:lnTo>
                  <a:lnTo>
                    <a:pt x="291152" y="123158"/>
                  </a:lnTo>
                  <a:lnTo>
                    <a:pt x="290471" y="125428"/>
                  </a:lnTo>
                  <a:lnTo>
                    <a:pt x="290925" y="127131"/>
                  </a:lnTo>
                  <a:lnTo>
                    <a:pt x="292741" y="130309"/>
                  </a:lnTo>
                  <a:lnTo>
                    <a:pt x="295239" y="132352"/>
                  </a:lnTo>
                  <a:lnTo>
                    <a:pt x="305795" y="129401"/>
                  </a:lnTo>
                  <a:lnTo>
                    <a:pt x="308633" y="130196"/>
                  </a:lnTo>
                  <a:lnTo>
                    <a:pt x="310903" y="131558"/>
                  </a:lnTo>
                  <a:lnTo>
                    <a:pt x="312606" y="134395"/>
                  </a:lnTo>
                  <a:lnTo>
                    <a:pt x="313741" y="139503"/>
                  </a:lnTo>
                  <a:lnTo>
                    <a:pt x="300119" y="140752"/>
                  </a:lnTo>
                  <a:lnTo>
                    <a:pt x="297509" y="142909"/>
                  </a:lnTo>
                  <a:lnTo>
                    <a:pt x="287293" y="145973"/>
                  </a:lnTo>
                  <a:lnTo>
                    <a:pt x="285817" y="145973"/>
                  </a:lnTo>
                  <a:lnTo>
                    <a:pt x="287633" y="149379"/>
                  </a:lnTo>
                  <a:lnTo>
                    <a:pt x="290358" y="149038"/>
                  </a:lnTo>
                  <a:lnTo>
                    <a:pt x="295806" y="146087"/>
                  </a:lnTo>
                  <a:lnTo>
                    <a:pt x="304887" y="144384"/>
                  </a:lnTo>
                  <a:lnTo>
                    <a:pt x="307725" y="146087"/>
                  </a:lnTo>
                  <a:lnTo>
                    <a:pt x="306590" y="148130"/>
                  </a:lnTo>
                  <a:lnTo>
                    <a:pt x="302390" y="151195"/>
                  </a:lnTo>
                  <a:lnTo>
                    <a:pt x="302390" y="152784"/>
                  </a:lnTo>
                  <a:lnTo>
                    <a:pt x="312833" y="149719"/>
                  </a:lnTo>
                  <a:lnTo>
                    <a:pt x="315443" y="151876"/>
                  </a:lnTo>
                  <a:lnTo>
                    <a:pt x="316805" y="156643"/>
                  </a:lnTo>
                  <a:lnTo>
                    <a:pt x="317146" y="160730"/>
                  </a:lnTo>
                  <a:lnTo>
                    <a:pt x="316011" y="163794"/>
                  </a:lnTo>
                  <a:lnTo>
                    <a:pt x="313060" y="165611"/>
                  </a:lnTo>
                  <a:lnTo>
                    <a:pt x="317714" y="168789"/>
                  </a:lnTo>
                  <a:lnTo>
                    <a:pt x="317714" y="170605"/>
                  </a:lnTo>
                  <a:lnTo>
                    <a:pt x="312946" y="181956"/>
                  </a:lnTo>
                  <a:lnTo>
                    <a:pt x="311243" y="185021"/>
                  </a:lnTo>
                  <a:lnTo>
                    <a:pt x="308406" y="187631"/>
                  </a:lnTo>
                  <a:lnTo>
                    <a:pt x="298530" y="191491"/>
                  </a:lnTo>
                  <a:lnTo>
                    <a:pt x="298530" y="193307"/>
                  </a:lnTo>
                  <a:lnTo>
                    <a:pt x="300687" y="193420"/>
                  </a:lnTo>
                  <a:lnTo>
                    <a:pt x="304319" y="192739"/>
                  </a:lnTo>
                  <a:lnTo>
                    <a:pt x="305909" y="193307"/>
                  </a:lnTo>
                  <a:lnTo>
                    <a:pt x="311016" y="196599"/>
                  </a:lnTo>
                  <a:lnTo>
                    <a:pt x="312492" y="198074"/>
                  </a:lnTo>
                  <a:lnTo>
                    <a:pt x="304546" y="207723"/>
                  </a:lnTo>
                  <a:lnTo>
                    <a:pt x="301709" y="209879"/>
                  </a:lnTo>
                  <a:lnTo>
                    <a:pt x="288542" y="209312"/>
                  </a:lnTo>
                  <a:lnTo>
                    <a:pt x="287633" y="208177"/>
                  </a:lnTo>
                  <a:lnTo>
                    <a:pt x="286044" y="205112"/>
                  </a:lnTo>
                  <a:lnTo>
                    <a:pt x="285590" y="204431"/>
                  </a:lnTo>
                  <a:lnTo>
                    <a:pt x="283774" y="203069"/>
                  </a:lnTo>
                  <a:lnTo>
                    <a:pt x="282072" y="200004"/>
                  </a:lnTo>
                  <a:lnTo>
                    <a:pt x="280936" y="196712"/>
                  </a:lnTo>
                  <a:lnTo>
                    <a:pt x="280709" y="194669"/>
                  </a:lnTo>
                  <a:lnTo>
                    <a:pt x="278326" y="191264"/>
                  </a:lnTo>
                  <a:lnTo>
                    <a:pt x="275374" y="189561"/>
                  </a:lnTo>
                  <a:lnTo>
                    <a:pt x="272196" y="189675"/>
                  </a:lnTo>
                  <a:lnTo>
                    <a:pt x="269358" y="191377"/>
                  </a:lnTo>
                  <a:lnTo>
                    <a:pt x="271288" y="191718"/>
                  </a:lnTo>
                  <a:lnTo>
                    <a:pt x="275828" y="194783"/>
                  </a:lnTo>
                  <a:lnTo>
                    <a:pt x="277418" y="196258"/>
                  </a:lnTo>
                  <a:lnTo>
                    <a:pt x="277645" y="196939"/>
                  </a:lnTo>
                  <a:lnTo>
                    <a:pt x="279688" y="200799"/>
                  </a:lnTo>
                  <a:lnTo>
                    <a:pt x="280142" y="201139"/>
                  </a:lnTo>
                  <a:lnTo>
                    <a:pt x="280369" y="203977"/>
                  </a:lnTo>
                  <a:lnTo>
                    <a:pt x="280028" y="205906"/>
                  </a:lnTo>
                  <a:lnTo>
                    <a:pt x="279234" y="207496"/>
                  </a:lnTo>
                  <a:lnTo>
                    <a:pt x="277985" y="209425"/>
                  </a:lnTo>
                  <a:lnTo>
                    <a:pt x="279574" y="211014"/>
                  </a:lnTo>
                  <a:lnTo>
                    <a:pt x="280369" y="212150"/>
                  </a:lnTo>
                  <a:lnTo>
                    <a:pt x="280709" y="213398"/>
                  </a:lnTo>
                  <a:lnTo>
                    <a:pt x="281163" y="216576"/>
                  </a:lnTo>
                  <a:lnTo>
                    <a:pt x="282298" y="218392"/>
                  </a:lnTo>
                  <a:lnTo>
                    <a:pt x="283434" y="219301"/>
                  </a:lnTo>
                  <a:lnTo>
                    <a:pt x="283888" y="219982"/>
                  </a:lnTo>
                  <a:lnTo>
                    <a:pt x="285590" y="221571"/>
                  </a:lnTo>
                  <a:lnTo>
                    <a:pt x="301822" y="221117"/>
                  </a:lnTo>
                  <a:lnTo>
                    <a:pt x="304660" y="222592"/>
                  </a:lnTo>
                  <a:lnTo>
                    <a:pt x="305909" y="225657"/>
                  </a:lnTo>
                  <a:lnTo>
                    <a:pt x="304887" y="228381"/>
                  </a:lnTo>
                  <a:lnTo>
                    <a:pt x="299893" y="236441"/>
                  </a:lnTo>
                  <a:lnTo>
                    <a:pt x="297963" y="238597"/>
                  </a:lnTo>
                  <a:lnTo>
                    <a:pt x="297963" y="240186"/>
                  </a:lnTo>
                  <a:lnTo>
                    <a:pt x="302617" y="237576"/>
                  </a:lnTo>
                  <a:lnTo>
                    <a:pt x="308519" y="232127"/>
                  </a:lnTo>
                  <a:lnTo>
                    <a:pt x="313627" y="230992"/>
                  </a:lnTo>
                  <a:lnTo>
                    <a:pt x="315784" y="241094"/>
                  </a:lnTo>
                  <a:lnTo>
                    <a:pt x="313741" y="249608"/>
                  </a:lnTo>
                  <a:lnTo>
                    <a:pt x="308860" y="257894"/>
                  </a:lnTo>
                  <a:lnTo>
                    <a:pt x="303184" y="263910"/>
                  </a:lnTo>
                  <a:lnTo>
                    <a:pt x="298530" y="265840"/>
                  </a:lnTo>
                  <a:lnTo>
                    <a:pt x="298530" y="267429"/>
                  </a:lnTo>
                  <a:lnTo>
                    <a:pt x="308292" y="263569"/>
                  </a:lnTo>
                  <a:lnTo>
                    <a:pt x="312038" y="260164"/>
                  </a:lnTo>
                  <a:lnTo>
                    <a:pt x="314195" y="259369"/>
                  </a:lnTo>
                  <a:lnTo>
                    <a:pt x="316351" y="259824"/>
                  </a:lnTo>
                  <a:lnTo>
                    <a:pt x="317714" y="261072"/>
                  </a:lnTo>
                  <a:lnTo>
                    <a:pt x="320438" y="265726"/>
                  </a:lnTo>
                  <a:lnTo>
                    <a:pt x="324184" y="269245"/>
                  </a:lnTo>
                  <a:lnTo>
                    <a:pt x="325205" y="271515"/>
                  </a:lnTo>
                  <a:lnTo>
                    <a:pt x="324524" y="275374"/>
                  </a:lnTo>
                  <a:lnTo>
                    <a:pt x="325886" y="276282"/>
                  </a:lnTo>
                  <a:lnTo>
                    <a:pt x="326113" y="277985"/>
                  </a:lnTo>
                  <a:lnTo>
                    <a:pt x="325886" y="280369"/>
                  </a:lnTo>
                  <a:lnTo>
                    <a:pt x="325886" y="283320"/>
                  </a:lnTo>
                  <a:lnTo>
                    <a:pt x="326454" y="288428"/>
                  </a:lnTo>
                  <a:lnTo>
                    <a:pt x="326454" y="292060"/>
                  </a:lnTo>
                  <a:lnTo>
                    <a:pt x="326000" y="296714"/>
                  </a:lnTo>
                  <a:lnTo>
                    <a:pt x="326000" y="298984"/>
                  </a:lnTo>
                  <a:lnTo>
                    <a:pt x="329746" y="311130"/>
                  </a:lnTo>
                  <a:lnTo>
                    <a:pt x="331108" y="313514"/>
                  </a:lnTo>
                  <a:lnTo>
                    <a:pt x="330767" y="313968"/>
                  </a:lnTo>
                  <a:lnTo>
                    <a:pt x="330654" y="314081"/>
                  </a:lnTo>
                  <a:lnTo>
                    <a:pt x="330654" y="314308"/>
                  </a:lnTo>
                  <a:lnTo>
                    <a:pt x="330427" y="314989"/>
                  </a:lnTo>
                  <a:lnTo>
                    <a:pt x="332356" y="317032"/>
                  </a:lnTo>
                  <a:lnTo>
                    <a:pt x="334286" y="320892"/>
                  </a:lnTo>
                  <a:lnTo>
                    <a:pt x="335307" y="325432"/>
                  </a:lnTo>
                  <a:lnTo>
                    <a:pt x="334399" y="329518"/>
                  </a:lnTo>
                  <a:lnTo>
                    <a:pt x="334399" y="330994"/>
                  </a:lnTo>
                  <a:lnTo>
                    <a:pt x="335989" y="332356"/>
                  </a:lnTo>
                  <a:lnTo>
                    <a:pt x="336556" y="331789"/>
                  </a:lnTo>
                  <a:lnTo>
                    <a:pt x="337578" y="330994"/>
                  </a:lnTo>
                  <a:lnTo>
                    <a:pt x="338372" y="327816"/>
                  </a:lnTo>
                  <a:lnTo>
                    <a:pt x="337010" y="322140"/>
                  </a:lnTo>
                  <a:lnTo>
                    <a:pt x="336783" y="318395"/>
                  </a:lnTo>
                  <a:lnTo>
                    <a:pt x="336556" y="316692"/>
                  </a:lnTo>
                  <a:lnTo>
                    <a:pt x="335648" y="314308"/>
                  </a:lnTo>
                  <a:lnTo>
                    <a:pt x="333945" y="310789"/>
                  </a:lnTo>
                  <a:lnTo>
                    <a:pt x="333151" y="308746"/>
                  </a:lnTo>
                  <a:lnTo>
                    <a:pt x="334626" y="306136"/>
                  </a:lnTo>
                  <a:lnTo>
                    <a:pt x="335194" y="305454"/>
                  </a:lnTo>
                  <a:lnTo>
                    <a:pt x="334853" y="303411"/>
                  </a:lnTo>
                  <a:lnTo>
                    <a:pt x="335535" y="301936"/>
                  </a:lnTo>
                  <a:lnTo>
                    <a:pt x="336556" y="300687"/>
                  </a:lnTo>
                  <a:lnTo>
                    <a:pt x="337237" y="299211"/>
                  </a:lnTo>
                  <a:lnTo>
                    <a:pt x="337805" y="295693"/>
                  </a:lnTo>
                  <a:lnTo>
                    <a:pt x="337805" y="292514"/>
                  </a:lnTo>
                  <a:lnTo>
                    <a:pt x="335762" y="274920"/>
                  </a:lnTo>
                  <a:lnTo>
                    <a:pt x="335421" y="267542"/>
                  </a:lnTo>
                  <a:lnTo>
                    <a:pt x="336670" y="264250"/>
                  </a:lnTo>
                  <a:lnTo>
                    <a:pt x="339621" y="265953"/>
                  </a:lnTo>
                  <a:lnTo>
                    <a:pt x="341664" y="270153"/>
                  </a:lnTo>
                  <a:lnTo>
                    <a:pt x="344615" y="280028"/>
                  </a:lnTo>
                  <a:lnTo>
                    <a:pt x="347453" y="285704"/>
                  </a:lnTo>
                  <a:lnTo>
                    <a:pt x="347907" y="287293"/>
                  </a:lnTo>
                  <a:lnTo>
                    <a:pt x="348588" y="288995"/>
                  </a:lnTo>
                  <a:lnTo>
                    <a:pt x="351880" y="290131"/>
                  </a:lnTo>
                  <a:lnTo>
                    <a:pt x="353242" y="291379"/>
                  </a:lnTo>
                  <a:lnTo>
                    <a:pt x="353923" y="289676"/>
                  </a:lnTo>
                  <a:lnTo>
                    <a:pt x="351426" y="284342"/>
                  </a:lnTo>
                  <a:lnTo>
                    <a:pt x="349156" y="277191"/>
                  </a:lnTo>
                  <a:lnTo>
                    <a:pt x="347453" y="269585"/>
                  </a:lnTo>
                  <a:lnTo>
                    <a:pt x="346658" y="262661"/>
                  </a:lnTo>
                  <a:lnTo>
                    <a:pt x="346318" y="257213"/>
                  </a:lnTo>
                  <a:lnTo>
                    <a:pt x="346318" y="253467"/>
                  </a:lnTo>
                  <a:lnTo>
                    <a:pt x="346658" y="249948"/>
                  </a:lnTo>
                  <a:lnTo>
                    <a:pt x="347112" y="248700"/>
                  </a:lnTo>
                  <a:lnTo>
                    <a:pt x="348248" y="246429"/>
                  </a:lnTo>
                  <a:lnTo>
                    <a:pt x="348702" y="245294"/>
                  </a:lnTo>
                  <a:lnTo>
                    <a:pt x="349723" y="238484"/>
                  </a:lnTo>
                  <a:lnTo>
                    <a:pt x="350064" y="237008"/>
                  </a:lnTo>
                  <a:lnTo>
                    <a:pt x="353015" y="231219"/>
                  </a:lnTo>
                  <a:lnTo>
                    <a:pt x="363912" y="222479"/>
                  </a:lnTo>
                  <a:lnTo>
                    <a:pt x="369928" y="214420"/>
                  </a:lnTo>
                  <a:lnTo>
                    <a:pt x="371744" y="213398"/>
                  </a:lnTo>
                  <a:lnTo>
                    <a:pt x="373560" y="212831"/>
                  </a:lnTo>
                  <a:lnTo>
                    <a:pt x="374922" y="211809"/>
                  </a:lnTo>
                  <a:lnTo>
                    <a:pt x="375263" y="209539"/>
                  </a:lnTo>
                  <a:lnTo>
                    <a:pt x="376512" y="209312"/>
                  </a:lnTo>
                  <a:lnTo>
                    <a:pt x="377420" y="209993"/>
                  </a:lnTo>
                  <a:lnTo>
                    <a:pt x="379236" y="212717"/>
                  </a:lnTo>
                  <a:lnTo>
                    <a:pt x="379690" y="212831"/>
                  </a:lnTo>
                  <a:lnTo>
                    <a:pt x="380938" y="212490"/>
                  </a:lnTo>
                  <a:lnTo>
                    <a:pt x="381279" y="212717"/>
                  </a:lnTo>
                  <a:lnTo>
                    <a:pt x="381619" y="214760"/>
                  </a:lnTo>
                  <a:lnTo>
                    <a:pt x="381279" y="215441"/>
                  </a:lnTo>
                  <a:lnTo>
                    <a:pt x="380825" y="215555"/>
                  </a:lnTo>
                  <a:lnTo>
                    <a:pt x="380598" y="216122"/>
                  </a:lnTo>
                  <a:lnTo>
                    <a:pt x="379917" y="225544"/>
                  </a:lnTo>
                  <a:lnTo>
                    <a:pt x="379803" y="230311"/>
                  </a:lnTo>
                  <a:lnTo>
                    <a:pt x="380598" y="233830"/>
                  </a:lnTo>
                  <a:lnTo>
                    <a:pt x="379463" y="237803"/>
                  </a:lnTo>
                  <a:lnTo>
                    <a:pt x="379349" y="241889"/>
                  </a:lnTo>
                  <a:lnTo>
                    <a:pt x="380371" y="244386"/>
                  </a:lnTo>
                  <a:lnTo>
                    <a:pt x="382528" y="243478"/>
                  </a:lnTo>
                  <a:lnTo>
                    <a:pt x="381506" y="239165"/>
                  </a:lnTo>
                  <a:lnTo>
                    <a:pt x="381733" y="235419"/>
                  </a:lnTo>
                  <a:lnTo>
                    <a:pt x="382982" y="233603"/>
                  </a:lnTo>
                  <a:lnTo>
                    <a:pt x="385252" y="235419"/>
                  </a:lnTo>
                  <a:lnTo>
                    <a:pt x="386046" y="236895"/>
                  </a:lnTo>
                  <a:lnTo>
                    <a:pt x="386160" y="237803"/>
                  </a:lnTo>
                  <a:lnTo>
                    <a:pt x="386160" y="239165"/>
                  </a:lnTo>
                  <a:lnTo>
                    <a:pt x="386500" y="241889"/>
                  </a:lnTo>
                  <a:lnTo>
                    <a:pt x="386046" y="243705"/>
                  </a:lnTo>
                  <a:lnTo>
                    <a:pt x="385819" y="245294"/>
                  </a:lnTo>
                  <a:lnTo>
                    <a:pt x="385819" y="246543"/>
                  </a:lnTo>
                  <a:lnTo>
                    <a:pt x="386160" y="246429"/>
                  </a:lnTo>
                  <a:lnTo>
                    <a:pt x="387976" y="247565"/>
                  </a:lnTo>
                  <a:lnTo>
                    <a:pt x="388544" y="248132"/>
                  </a:lnTo>
                  <a:lnTo>
                    <a:pt x="389225" y="250062"/>
                  </a:lnTo>
                  <a:lnTo>
                    <a:pt x="389565" y="251651"/>
                  </a:lnTo>
                  <a:lnTo>
                    <a:pt x="390019" y="253013"/>
                  </a:lnTo>
                  <a:lnTo>
                    <a:pt x="391041" y="254489"/>
                  </a:lnTo>
                  <a:lnTo>
                    <a:pt x="392176" y="255397"/>
                  </a:lnTo>
                  <a:lnTo>
                    <a:pt x="393311" y="255964"/>
                  </a:lnTo>
                  <a:lnTo>
                    <a:pt x="394560" y="256191"/>
                  </a:lnTo>
                  <a:lnTo>
                    <a:pt x="395808" y="255964"/>
                  </a:lnTo>
                  <a:lnTo>
                    <a:pt x="396149" y="255737"/>
                  </a:lnTo>
                  <a:lnTo>
                    <a:pt x="397965" y="254489"/>
                  </a:lnTo>
                  <a:lnTo>
                    <a:pt x="398759" y="251991"/>
                  </a:lnTo>
                  <a:lnTo>
                    <a:pt x="399213" y="248359"/>
                  </a:lnTo>
                  <a:lnTo>
                    <a:pt x="400349" y="243365"/>
                  </a:lnTo>
                  <a:lnTo>
                    <a:pt x="399213" y="242343"/>
                  </a:lnTo>
                  <a:lnTo>
                    <a:pt x="397738" y="239165"/>
                  </a:lnTo>
                  <a:lnTo>
                    <a:pt x="396603" y="238484"/>
                  </a:lnTo>
                  <a:lnTo>
                    <a:pt x="393311" y="238824"/>
                  </a:lnTo>
                  <a:lnTo>
                    <a:pt x="391722" y="238370"/>
                  </a:lnTo>
                  <a:lnTo>
                    <a:pt x="390360" y="236781"/>
                  </a:lnTo>
                  <a:lnTo>
                    <a:pt x="393538" y="235533"/>
                  </a:lnTo>
                  <a:lnTo>
                    <a:pt x="396603" y="235305"/>
                  </a:lnTo>
                  <a:lnTo>
                    <a:pt x="397851" y="234851"/>
                  </a:lnTo>
                  <a:lnTo>
                    <a:pt x="400576" y="232695"/>
                  </a:lnTo>
                  <a:lnTo>
                    <a:pt x="401938" y="232241"/>
                  </a:lnTo>
                  <a:lnTo>
                    <a:pt x="403186" y="234397"/>
                  </a:lnTo>
                  <a:lnTo>
                    <a:pt x="402846" y="244840"/>
                  </a:lnTo>
                  <a:lnTo>
                    <a:pt x="404208" y="248246"/>
                  </a:lnTo>
                  <a:lnTo>
                    <a:pt x="403867" y="244500"/>
                  </a:lnTo>
                  <a:lnTo>
                    <a:pt x="404775" y="241662"/>
                  </a:lnTo>
                  <a:lnTo>
                    <a:pt x="405343" y="238938"/>
                  </a:lnTo>
                  <a:lnTo>
                    <a:pt x="404208" y="235419"/>
                  </a:lnTo>
                  <a:lnTo>
                    <a:pt x="405343" y="232354"/>
                  </a:lnTo>
                  <a:lnTo>
                    <a:pt x="408408" y="227814"/>
                  </a:lnTo>
                  <a:lnTo>
                    <a:pt x="409883" y="224976"/>
                  </a:lnTo>
                  <a:lnTo>
                    <a:pt x="410224" y="223273"/>
                  </a:lnTo>
                  <a:lnTo>
                    <a:pt x="410337" y="219414"/>
                  </a:lnTo>
                  <a:lnTo>
                    <a:pt x="410791" y="217711"/>
                  </a:lnTo>
                  <a:lnTo>
                    <a:pt x="411699" y="216803"/>
                  </a:lnTo>
                  <a:lnTo>
                    <a:pt x="413516" y="216803"/>
                  </a:lnTo>
                  <a:lnTo>
                    <a:pt x="415559" y="216236"/>
                  </a:lnTo>
                  <a:lnTo>
                    <a:pt x="413402" y="215782"/>
                  </a:lnTo>
                  <a:lnTo>
                    <a:pt x="412040" y="212831"/>
                  </a:lnTo>
                  <a:lnTo>
                    <a:pt x="411813" y="209539"/>
                  </a:lnTo>
                  <a:lnTo>
                    <a:pt x="413175" y="207950"/>
                  </a:lnTo>
                  <a:lnTo>
                    <a:pt x="414424" y="207041"/>
                  </a:lnTo>
                  <a:lnTo>
                    <a:pt x="415332" y="204658"/>
                  </a:lnTo>
                  <a:lnTo>
                    <a:pt x="415899" y="201253"/>
                  </a:lnTo>
                  <a:lnTo>
                    <a:pt x="416126" y="197393"/>
                  </a:lnTo>
                  <a:lnTo>
                    <a:pt x="415332" y="191377"/>
                  </a:lnTo>
                  <a:lnTo>
                    <a:pt x="413402" y="185815"/>
                  </a:lnTo>
                  <a:lnTo>
                    <a:pt x="411018" y="181388"/>
                  </a:lnTo>
                  <a:lnTo>
                    <a:pt x="408748" y="178891"/>
                  </a:lnTo>
                  <a:lnTo>
                    <a:pt x="408748" y="177075"/>
                  </a:lnTo>
                  <a:lnTo>
                    <a:pt x="411359" y="174691"/>
                  </a:lnTo>
                  <a:lnTo>
                    <a:pt x="410337" y="167767"/>
                  </a:lnTo>
                  <a:lnTo>
                    <a:pt x="407840" y="160048"/>
                  </a:lnTo>
                  <a:lnTo>
                    <a:pt x="404208" y="151649"/>
                  </a:lnTo>
                  <a:lnTo>
                    <a:pt x="403527" y="149379"/>
                  </a:lnTo>
                  <a:lnTo>
                    <a:pt x="402846" y="141206"/>
                  </a:lnTo>
                  <a:lnTo>
                    <a:pt x="402278" y="137233"/>
                  </a:lnTo>
                  <a:lnTo>
                    <a:pt x="401257" y="134168"/>
                  </a:lnTo>
                  <a:lnTo>
                    <a:pt x="399894" y="131671"/>
                  </a:lnTo>
                  <a:lnTo>
                    <a:pt x="398192" y="129628"/>
                  </a:lnTo>
                  <a:lnTo>
                    <a:pt x="399668" y="127244"/>
                  </a:lnTo>
                  <a:lnTo>
                    <a:pt x="401030" y="123612"/>
                  </a:lnTo>
                  <a:lnTo>
                    <a:pt x="401484" y="119753"/>
                  </a:lnTo>
                  <a:lnTo>
                    <a:pt x="400235" y="116688"/>
                  </a:lnTo>
                  <a:lnTo>
                    <a:pt x="402165" y="114985"/>
                  </a:lnTo>
                  <a:lnTo>
                    <a:pt x="404548" y="114531"/>
                  </a:lnTo>
                  <a:lnTo>
                    <a:pt x="408635" y="115099"/>
                  </a:lnTo>
                  <a:lnTo>
                    <a:pt x="409656" y="114645"/>
                  </a:lnTo>
                  <a:lnTo>
                    <a:pt x="411359" y="112602"/>
                  </a:lnTo>
                  <a:lnTo>
                    <a:pt x="412267" y="111807"/>
                  </a:lnTo>
                  <a:lnTo>
                    <a:pt x="413516" y="111353"/>
                  </a:lnTo>
                  <a:lnTo>
                    <a:pt x="416921" y="111807"/>
                  </a:lnTo>
                  <a:lnTo>
                    <a:pt x="418737" y="110785"/>
                  </a:lnTo>
                  <a:lnTo>
                    <a:pt x="422256" y="106358"/>
                  </a:lnTo>
                  <a:lnTo>
                    <a:pt x="423845" y="105337"/>
                  </a:lnTo>
                  <a:lnTo>
                    <a:pt x="428612" y="107040"/>
                  </a:lnTo>
                  <a:lnTo>
                    <a:pt x="429634" y="107153"/>
                  </a:lnTo>
                  <a:lnTo>
                    <a:pt x="430769" y="107267"/>
                  </a:lnTo>
                  <a:lnTo>
                    <a:pt x="432812" y="105223"/>
                  </a:lnTo>
                  <a:lnTo>
                    <a:pt x="433266" y="110331"/>
                  </a:lnTo>
                  <a:lnTo>
                    <a:pt x="434515" y="113283"/>
                  </a:lnTo>
                  <a:lnTo>
                    <a:pt x="436445" y="115099"/>
                  </a:lnTo>
                  <a:lnTo>
                    <a:pt x="438715" y="116574"/>
                  </a:lnTo>
                  <a:lnTo>
                    <a:pt x="438034" y="118390"/>
                  </a:lnTo>
                  <a:lnTo>
                    <a:pt x="439055" y="119299"/>
                  </a:lnTo>
                  <a:lnTo>
                    <a:pt x="439736" y="121115"/>
                  </a:lnTo>
                  <a:lnTo>
                    <a:pt x="440644" y="124747"/>
                  </a:lnTo>
                  <a:lnTo>
                    <a:pt x="441893" y="128266"/>
                  </a:lnTo>
                  <a:lnTo>
                    <a:pt x="445979" y="136098"/>
                  </a:lnTo>
                  <a:lnTo>
                    <a:pt x="446547" y="138255"/>
                  </a:lnTo>
                  <a:lnTo>
                    <a:pt x="446887" y="140071"/>
                  </a:lnTo>
                  <a:lnTo>
                    <a:pt x="447342" y="141547"/>
                  </a:lnTo>
                  <a:lnTo>
                    <a:pt x="448477" y="142568"/>
                  </a:lnTo>
                  <a:lnTo>
                    <a:pt x="448136" y="143249"/>
                  </a:lnTo>
                  <a:lnTo>
                    <a:pt x="447569" y="145065"/>
                  </a:lnTo>
                  <a:lnTo>
                    <a:pt x="447228" y="145746"/>
                  </a:lnTo>
                  <a:lnTo>
                    <a:pt x="449158" y="148925"/>
                  </a:lnTo>
                  <a:lnTo>
                    <a:pt x="451655" y="151535"/>
                  </a:lnTo>
                  <a:lnTo>
                    <a:pt x="453471" y="154487"/>
                  </a:lnTo>
                  <a:lnTo>
                    <a:pt x="453244" y="158800"/>
                  </a:lnTo>
                  <a:lnTo>
                    <a:pt x="454947" y="160503"/>
                  </a:lnTo>
                  <a:lnTo>
                    <a:pt x="460168" y="161411"/>
                  </a:lnTo>
                  <a:lnTo>
                    <a:pt x="464027" y="164021"/>
                  </a:lnTo>
                  <a:lnTo>
                    <a:pt x="465163" y="163908"/>
                  </a:lnTo>
                  <a:lnTo>
                    <a:pt x="466184" y="164135"/>
                  </a:lnTo>
                  <a:lnTo>
                    <a:pt x="467433" y="166064"/>
                  </a:lnTo>
                  <a:lnTo>
                    <a:pt x="468000" y="166746"/>
                  </a:lnTo>
                  <a:lnTo>
                    <a:pt x="469249" y="166519"/>
                  </a:lnTo>
                  <a:lnTo>
                    <a:pt x="469816" y="166859"/>
                  </a:lnTo>
                  <a:lnTo>
                    <a:pt x="470384" y="168562"/>
                  </a:lnTo>
                  <a:lnTo>
                    <a:pt x="470611" y="170264"/>
                  </a:lnTo>
                  <a:lnTo>
                    <a:pt x="470724" y="171967"/>
                  </a:lnTo>
                  <a:lnTo>
                    <a:pt x="471065" y="173556"/>
                  </a:lnTo>
                  <a:lnTo>
                    <a:pt x="473222" y="178324"/>
                  </a:lnTo>
                  <a:lnTo>
                    <a:pt x="473789" y="180026"/>
                  </a:lnTo>
                  <a:lnTo>
                    <a:pt x="474243" y="182977"/>
                  </a:lnTo>
                  <a:lnTo>
                    <a:pt x="474811" y="189334"/>
                  </a:lnTo>
                  <a:lnTo>
                    <a:pt x="475492" y="192058"/>
                  </a:lnTo>
                  <a:lnTo>
                    <a:pt x="477535" y="194896"/>
                  </a:lnTo>
                  <a:lnTo>
                    <a:pt x="482529" y="196372"/>
                  </a:lnTo>
                  <a:lnTo>
                    <a:pt x="484459" y="199323"/>
                  </a:lnTo>
                  <a:lnTo>
                    <a:pt x="485027" y="194328"/>
                  </a:lnTo>
                  <a:lnTo>
                    <a:pt x="485708" y="192512"/>
                  </a:lnTo>
                  <a:lnTo>
                    <a:pt x="488659" y="192853"/>
                  </a:lnTo>
                  <a:lnTo>
                    <a:pt x="489000" y="193307"/>
                  </a:lnTo>
                  <a:lnTo>
                    <a:pt x="490362" y="195350"/>
                  </a:lnTo>
                  <a:lnTo>
                    <a:pt x="491043" y="196031"/>
                  </a:lnTo>
                  <a:lnTo>
                    <a:pt x="492178" y="196372"/>
                  </a:lnTo>
                  <a:lnTo>
                    <a:pt x="494902" y="196258"/>
                  </a:lnTo>
                  <a:lnTo>
                    <a:pt x="493994" y="196826"/>
                  </a:lnTo>
                  <a:lnTo>
                    <a:pt x="493313" y="197620"/>
                  </a:lnTo>
                  <a:lnTo>
                    <a:pt x="492972" y="198642"/>
                  </a:lnTo>
                  <a:lnTo>
                    <a:pt x="493313" y="200572"/>
                  </a:lnTo>
                  <a:lnTo>
                    <a:pt x="494108" y="200685"/>
                  </a:lnTo>
                  <a:lnTo>
                    <a:pt x="495924" y="199550"/>
                  </a:lnTo>
                  <a:lnTo>
                    <a:pt x="496945" y="198188"/>
                  </a:lnTo>
                  <a:lnTo>
                    <a:pt x="497853" y="194896"/>
                  </a:lnTo>
                  <a:lnTo>
                    <a:pt x="498988" y="188199"/>
                  </a:lnTo>
                  <a:lnTo>
                    <a:pt x="499669" y="181275"/>
                  </a:lnTo>
                  <a:lnTo>
                    <a:pt x="499669" y="175372"/>
                  </a:lnTo>
                  <a:lnTo>
                    <a:pt x="498988" y="169810"/>
                  </a:lnTo>
                  <a:lnTo>
                    <a:pt x="497626" y="164021"/>
                  </a:lnTo>
                  <a:lnTo>
                    <a:pt x="494902" y="155849"/>
                  </a:lnTo>
                  <a:lnTo>
                    <a:pt x="494675" y="154373"/>
                  </a:lnTo>
                  <a:lnTo>
                    <a:pt x="489000" y="147903"/>
                  </a:lnTo>
                  <a:lnTo>
                    <a:pt x="489000" y="146200"/>
                  </a:lnTo>
                  <a:lnTo>
                    <a:pt x="489454" y="143930"/>
                  </a:lnTo>
                  <a:lnTo>
                    <a:pt x="490248" y="142001"/>
                  </a:lnTo>
                  <a:lnTo>
                    <a:pt x="491497" y="141206"/>
                  </a:lnTo>
                  <a:lnTo>
                    <a:pt x="493313" y="140752"/>
                  </a:lnTo>
                  <a:lnTo>
                    <a:pt x="495243" y="139503"/>
                  </a:lnTo>
                  <a:lnTo>
                    <a:pt x="497059" y="137460"/>
                  </a:lnTo>
                  <a:lnTo>
                    <a:pt x="498534" y="134736"/>
                  </a:lnTo>
                  <a:lnTo>
                    <a:pt x="497513" y="133374"/>
                  </a:lnTo>
                  <a:lnTo>
                    <a:pt x="496605" y="131444"/>
                  </a:lnTo>
                  <a:lnTo>
                    <a:pt x="495810" y="129060"/>
                  </a:lnTo>
                  <a:lnTo>
                    <a:pt x="494902" y="123953"/>
                  </a:lnTo>
                  <a:lnTo>
                    <a:pt x="494902" y="123158"/>
                  </a:lnTo>
                  <a:lnTo>
                    <a:pt x="495356" y="122477"/>
                  </a:lnTo>
                  <a:lnTo>
                    <a:pt x="496264" y="120547"/>
                  </a:lnTo>
                  <a:lnTo>
                    <a:pt x="497967" y="118390"/>
                  </a:lnTo>
                  <a:lnTo>
                    <a:pt x="503529" y="115439"/>
                  </a:lnTo>
                  <a:lnTo>
                    <a:pt x="516469" y="113169"/>
                  </a:lnTo>
                  <a:lnTo>
                    <a:pt x="521009" y="116688"/>
                  </a:lnTo>
                  <a:lnTo>
                    <a:pt x="523393" y="117142"/>
                  </a:lnTo>
                  <a:lnTo>
                    <a:pt x="523166" y="113169"/>
                  </a:lnTo>
                  <a:lnTo>
                    <a:pt x="523961" y="112261"/>
                  </a:lnTo>
                  <a:lnTo>
                    <a:pt x="524755" y="111693"/>
                  </a:lnTo>
                  <a:lnTo>
                    <a:pt x="525550" y="111466"/>
                  </a:lnTo>
                  <a:lnTo>
                    <a:pt x="526458" y="111693"/>
                  </a:lnTo>
                  <a:lnTo>
                    <a:pt x="526231" y="112602"/>
                  </a:lnTo>
                  <a:lnTo>
                    <a:pt x="525890" y="114985"/>
                  </a:lnTo>
                  <a:lnTo>
                    <a:pt x="527820" y="115780"/>
                  </a:lnTo>
                  <a:lnTo>
                    <a:pt x="531112" y="119299"/>
                  </a:lnTo>
                  <a:lnTo>
                    <a:pt x="533155" y="119753"/>
                  </a:lnTo>
                  <a:lnTo>
                    <a:pt x="531906" y="118618"/>
                  </a:lnTo>
                  <a:lnTo>
                    <a:pt x="530998" y="117255"/>
                  </a:lnTo>
                  <a:lnTo>
                    <a:pt x="530317" y="115553"/>
                  </a:lnTo>
                  <a:lnTo>
                    <a:pt x="529863" y="113283"/>
                  </a:lnTo>
                  <a:lnTo>
                    <a:pt x="530544" y="113283"/>
                  </a:lnTo>
                  <a:lnTo>
                    <a:pt x="530544" y="111807"/>
                  </a:lnTo>
                  <a:lnTo>
                    <a:pt x="529977" y="111466"/>
                  </a:lnTo>
                  <a:lnTo>
                    <a:pt x="529068" y="110445"/>
                  </a:lnTo>
                  <a:lnTo>
                    <a:pt x="528501" y="110104"/>
                  </a:lnTo>
                  <a:lnTo>
                    <a:pt x="528501" y="108629"/>
                  </a:lnTo>
                  <a:lnTo>
                    <a:pt x="529409" y="106926"/>
                  </a:lnTo>
                  <a:lnTo>
                    <a:pt x="530431" y="101251"/>
                  </a:lnTo>
                  <a:lnTo>
                    <a:pt x="531112" y="98753"/>
                  </a:lnTo>
                  <a:lnTo>
                    <a:pt x="532020" y="97278"/>
                  </a:lnTo>
                  <a:lnTo>
                    <a:pt x="535425" y="94213"/>
                  </a:lnTo>
                  <a:lnTo>
                    <a:pt x="544052" y="91035"/>
                  </a:lnTo>
                  <a:lnTo>
                    <a:pt x="547117" y="92510"/>
                  </a:lnTo>
                  <a:lnTo>
                    <a:pt x="546435" y="100229"/>
                  </a:lnTo>
                  <a:lnTo>
                    <a:pt x="548252" y="99434"/>
                  </a:lnTo>
                  <a:lnTo>
                    <a:pt x="549500" y="97278"/>
                  </a:lnTo>
                  <a:lnTo>
                    <a:pt x="551657" y="92170"/>
                  </a:lnTo>
                  <a:lnTo>
                    <a:pt x="551203" y="89786"/>
                  </a:lnTo>
                  <a:lnTo>
                    <a:pt x="550862" y="88878"/>
                  </a:lnTo>
                  <a:lnTo>
                    <a:pt x="552678" y="87402"/>
                  </a:lnTo>
                  <a:lnTo>
                    <a:pt x="555289" y="87856"/>
                  </a:lnTo>
                  <a:lnTo>
                    <a:pt x="560170" y="90240"/>
                  </a:lnTo>
                  <a:lnTo>
                    <a:pt x="559376" y="93872"/>
                  </a:lnTo>
                  <a:lnTo>
                    <a:pt x="557786" y="99094"/>
                  </a:lnTo>
                  <a:lnTo>
                    <a:pt x="557446" y="102613"/>
                  </a:lnTo>
                  <a:lnTo>
                    <a:pt x="558581" y="102499"/>
                  </a:lnTo>
                  <a:lnTo>
                    <a:pt x="565619" y="95121"/>
                  </a:lnTo>
                  <a:lnTo>
                    <a:pt x="568456" y="95802"/>
                  </a:lnTo>
                  <a:lnTo>
                    <a:pt x="570840" y="98640"/>
                  </a:lnTo>
                  <a:lnTo>
                    <a:pt x="572883" y="101818"/>
                  </a:lnTo>
                  <a:lnTo>
                    <a:pt x="574699" y="103294"/>
                  </a:lnTo>
                  <a:lnTo>
                    <a:pt x="575607" y="104996"/>
                  </a:lnTo>
                  <a:lnTo>
                    <a:pt x="574472" y="108742"/>
                  </a:lnTo>
                  <a:lnTo>
                    <a:pt x="571748" y="114758"/>
                  </a:lnTo>
                  <a:lnTo>
                    <a:pt x="572997" y="114872"/>
                  </a:lnTo>
                  <a:lnTo>
                    <a:pt x="574359" y="114531"/>
                  </a:lnTo>
                  <a:lnTo>
                    <a:pt x="575721" y="113623"/>
                  </a:lnTo>
                  <a:lnTo>
                    <a:pt x="576743" y="112261"/>
                  </a:lnTo>
                  <a:lnTo>
                    <a:pt x="577878" y="111353"/>
                  </a:lnTo>
                  <a:lnTo>
                    <a:pt x="579126" y="112374"/>
                  </a:lnTo>
                  <a:lnTo>
                    <a:pt x="580375" y="113964"/>
                  </a:lnTo>
                  <a:lnTo>
                    <a:pt x="581510" y="114758"/>
                  </a:lnTo>
                  <a:lnTo>
                    <a:pt x="582986" y="116574"/>
                  </a:lnTo>
                  <a:lnTo>
                    <a:pt x="583894" y="120774"/>
                  </a:lnTo>
                  <a:lnTo>
                    <a:pt x="584688" y="125655"/>
                  </a:lnTo>
                  <a:lnTo>
                    <a:pt x="585710" y="129401"/>
                  </a:lnTo>
                  <a:lnTo>
                    <a:pt x="583894" y="136552"/>
                  </a:lnTo>
                  <a:lnTo>
                    <a:pt x="583099" y="140752"/>
                  </a:lnTo>
                  <a:lnTo>
                    <a:pt x="583326" y="142568"/>
                  </a:lnTo>
                  <a:lnTo>
                    <a:pt x="590250" y="144384"/>
                  </a:lnTo>
                  <a:lnTo>
                    <a:pt x="594677" y="147222"/>
                  </a:lnTo>
                  <a:lnTo>
                    <a:pt x="601828" y="148244"/>
                  </a:lnTo>
                  <a:lnTo>
                    <a:pt x="602850" y="149038"/>
                  </a:lnTo>
                  <a:lnTo>
                    <a:pt x="603871" y="150854"/>
                  </a:lnTo>
                  <a:lnTo>
                    <a:pt x="605460" y="154714"/>
                  </a:lnTo>
                  <a:lnTo>
                    <a:pt x="607731" y="156530"/>
                  </a:lnTo>
                  <a:lnTo>
                    <a:pt x="608525" y="158914"/>
                  </a:lnTo>
                  <a:lnTo>
                    <a:pt x="608979" y="161638"/>
                  </a:lnTo>
                  <a:lnTo>
                    <a:pt x="609887" y="164816"/>
                  </a:lnTo>
                  <a:lnTo>
                    <a:pt x="610114" y="165838"/>
                  </a:lnTo>
                  <a:lnTo>
                    <a:pt x="610455" y="166632"/>
                  </a:lnTo>
                  <a:lnTo>
                    <a:pt x="611249" y="166973"/>
                  </a:lnTo>
                  <a:lnTo>
                    <a:pt x="613066" y="166746"/>
                  </a:lnTo>
                  <a:lnTo>
                    <a:pt x="613974" y="166973"/>
                  </a:lnTo>
                  <a:lnTo>
                    <a:pt x="614655" y="167881"/>
                  </a:lnTo>
                  <a:lnTo>
                    <a:pt x="615676" y="170832"/>
                  </a:lnTo>
                  <a:lnTo>
                    <a:pt x="615903" y="172762"/>
                  </a:lnTo>
                  <a:lnTo>
                    <a:pt x="615676" y="179345"/>
                  </a:lnTo>
                  <a:lnTo>
                    <a:pt x="616017" y="182069"/>
                  </a:lnTo>
                  <a:lnTo>
                    <a:pt x="617833" y="186269"/>
                  </a:lnTo>
                  <a:lnTo>
                    <a:pt x="618401" y="188085"/>
                  </a:lnTo>
                  <a:lnTo>
                    <a:pt x="618401" y="197961"/>
                  </a:lnTo>
                  <a:lnTo>
                    <a:pt x="618741" y="199436"/>
                  </a:lnTo>
                  <a:lnTo>
                    <a:pt x="619536" y="200117"/>
                  </a:lnTo>
                  <a:lnTo>
                    <a:pt x="622373" y="204317"/>
                  </a:lnTo>
                  <a:lnTo>
                    <a:pt x="626914" y="209085"/>
                  </a:lnTo>
                  <a:lnTo>
                    <a:pt x="626346" y="212263"/>
                  </a:lnTo>
                  <a:lnTo>
                    <a:pt x="626800" y="216463"/>
                  </a:lnTo>
                  <a:lnTo>
                    <a:pt x="627935" y="219755"/>
                  </a:lnTo>
                  <a:lnTo>
                    <a:pt x="629525" y="220322"/>
                  </a:lnTo>
                  <a:lnTo>
                    <a:pt x="630773" y="217371"/>
                  </a:lnTo>
                  <a:lnTo>
                    <a:pt x="630660" y="213057"/>
                  </a:lnTo>
                  <a:lnTo>
                    <a:pt x="629865" y="208744"/>
                  </a:lnTo>
                  <a:lnTo>
                    <a:pt x="628843" y="205906"/>
                  </a:lnTo>
                  <a:lnTo>
                    <a:pt x="628049" y="204998"/>
                  </a:lnTo>
                  <a:lnTo>
                    <a:pt x="626006" y="203409"/>
                  </a:lnTo>
                  <a:lnTo>
                    <a:pt x="625438" y="202501"/>
                  </a:lnTo>
                  <a:lnTo>
                    <a:pt x="624984" y="199890"/>
                  </a:lnTo>
                  <a:lnTo>
                    <a:pt x="625211" y="198415"/>
                  </a:lnTo>
                  <a:lnTo>
                    <a:pt x="625779" y="197280"/>
                  </a:lnTo>
                  <a:lnTo>
                    <a:pt x="626119" y="195918"/>
                  </a:lnTo>
                  <a:lnTo>
                    <a:pt x="626006" y="193647"/>
                  </a:lnTo>
                  <a:lnTo>
                    <a:pt x="625779" y="192058"/>
                  </a:lnTo>
                  <a:lnTo>
                    <a:pt x="625665" y="190356"/>
                  </a:lnTo>
                  <a:lnTo>
                    <a:pt x="626006" y="187858"/>
                  </a:lnTo>
                  <a:lnTo>
                    <a:pt x="626460" y="186950"/>
                  </a:lnTo>
                  <a:lnTo>
                    <a:pt x="628162" y="185361"/>
                  </a:lnTo>
                  <a:lnTo>
                    <a:pt x="628616" y="184567"/>
                  </a:lnTo>
                  <a:lnTo>
                    <a:pt x="629184" y="180140"/>
                  </a:lnTo>
                  <a:lnTo>
                    <a:pt x="628843" y="176394"/>
                  </a:lnTo>
                  <a:lnTo>
                    <a:pt x="625892" y="165157"/>
                  </a:lnTo>
                  <a:lnTo>
                    <a:pt x="625779" y="164362"/>
                  </a:lnTo>
                  <a:lnTo>
                    <a:pt x="625892" y="161070"/>
                  </a:lnTo>
                  <a:lnTo>
                    <a:pt x="625665" y="160162"/>
                  </a:lnTo>
                  <a:lnTo>
                    <a:pt x="625098" y="160162"/>
                  </a:lnTo>
                  <a:lnTo>
                    <a:pt x="624417" y="160389"/>
                  </a:lnTo>
                  <a:lnTo>
                    <a:pt x="623849" y="160162"/>
                  </a:lnTo>
                  <a:lnTo>
                    <a:pt x="621919" y="155962"/>
                  </a:lnTo>
                  <a:lnTo>
                    <a:pt x="621238" y="155168"/>
                  </a:lnTo>
                  <a:lnTo>
                    <a:pt x="621125" y="154941"/>
                  </a:lnTo>
                  <a:lnTo>
                    <a:pt x="621011" y="154373"/>
                  </a:lnTo>
                  <a:lnTo>
                    <a:pt x="620784" y="153919"/>
                  </a:lnTo>
                  <a:lnTo>
                    <a:pt x="620330" y="153692"/>
                  </a:lnTo>
                  <a:lnTo>
                    <a:pt x="619876" y="154260"/>
                  </a:lnTo>
                  <a:lnTo>
                    <a:pt x="619082" y="156530"/>
                  </a:lnTo>
                  <a:lnTo>
                    <a:pt x="618741" y="156984"/>
                  </a:lnTo>
                  <a:lnTo>
                    <a:pt x="617379" y="156076"/>
                  </a:lnTo>
                  <a:lnTo>
                    <a:pt x="614428" y="152216"/>
                  </a:lnTo>
                  <a:lnTo>
                    <a:pt x="613406" y="150514"/>
                  </a:lnTo>
                  <a:lnTo>
                    <a:pt x="614314" y="147108"/>
                  </a:lnTo>
                  <a:lnTo>
                    <a:pt x="613974" y="143930"/>
                  </a:lnTo>
                  <a:lnTo>
                    <a:pt x="612725" y="141547"/>
                  </a:lnTo>
                  <a:lnTo>
                    <a:pt x="609887" y="139730"/>
                  </a:lnTo>
                  <a:lnTo>
                    <a:pt x="607958" y="134849"/>
                  </a:lnTo>
                  <a:lnTo>
                    <a:pt x="606709" y="132579"/>
                  </a:lnTo>
                  <a:lnTo>
                    <a:pt x="606709" y="130990"/>
                  </a:lnTo>
                  <a:lnTo>
                    <a:pt x="607390" y="130990"/>
                  </a:lnTo>
                  <a:lnTo>
                    <a:pt x="607390" y="129174"/>
                  </a:lnTo>
                  <a:lnTo>
                    <a:pt x="604779" y="122477"/>
                  </a:lnTo>
                  <a:lnTo>
                    <a:pt x="603531" y="111353"/>
                  </a:lnTo>
                  <a:lnTo>
                    <a:pt x="604098" y="100115"/>
                  </a:lnTo>
                  <a:lnTo>
                    <a:pt x="606709" y="93191"/>
                  </a:lnTo>
                  <a:lnTo>
                    <a:pt x="607958" y="92624"/>
                  </a:lnTo>
                  <a:lnTo>
                    <a:pt x="616698" y="93191"/>
                  </a:lnTo>
                  <a:lnTo>
                    <a:pt x="618060" y="93986"/>
                  </a:lnTo>
                  <a:lnTo>
                    <a:pt x="620444" y="96029"/>
                  </a:lnTo>
                  <a:lnTo>
                    <a:pt x="621806" y="96483"/>
                  </a:lnTo>
                  <a:lnTo>
                    <a:pt x="626006" y="96029"/>
                  </a:lnTo>
                  <a:lnTo>
                    <a:pt x="627481" y="96483"/>
                  </a:lnTo>
                  <a:lnTo>
                    <a:pt x="627254" y="97391"/>
                  </a:lnTo>
                  <a:lnTo>
                    <a:pt x="627254" y="97732"/>
                  </a:lnTo>
                  <a:lnTo>
                    <a:pt x="627141" y="97845"/>
                  </a:lnTo>
                  <a:lnTo>
                    <a:pt x="626687" y="98299"/>
                  </a:lnTo>
                  <a:lnTo>
                    <a:pt x="630319" y="100456"/>
                  </a:lnTo>
                  <a:lnTo>
                    <a:pt x="639854" y="97959"/>
                  </a:lnTo>
                  <a:lnTo>
                    <a:pt x="644054" y="99889"/>
                  </a:lnTo>
                  <a:lnTo>
                    <a:pt x="644848" y="101705"/>
                  </a:lnTo>
                  <a:lnTo>
                    <a:pt x="645870" y="106472"/>
                  </a:lnTo>
                  <a:lnTo>
                    <a:pt x="646664" y="108288"/>
                  </a:lnTo>
                  <a:lnTo>
                    <a:pt x="647686" y="108856"/>
                  </a:lnTo>
                  <a:lnTo>
                    <a:pt x="651659" y="108288"/>
                  </a:lnTo>
                  <a:lnTo>
                    <a:pt x="653362" y="109310"/>
                  </a:lnTo>
                  <a:lnTo>
                    <a:pt x="656426" y="113850"/>
                  </a:lnTo>
                  <a:lnTo>
                    <a:pt x="658242" y="114872"/>
                  </a:lnTo>
                  <a:lnTo>
                    <a:pt x="659491" y="116007"/>
                  </a:lnTo>
                  <a:lnTo>
                    <a:pt x="663350" y="122023"/>
                  </a:lnTo>
                  <a:lnTo>
                    <a:pt x="664599" y="124634"/>
                  </a:lnTo>
                  <a:lnTo>
                    <a:pt x="666188" y="131558"/>
                  </a:lnTo>
                  <a:lnTo>
                    <a:pt x="667323" y="134736"/>
                  </a:lnTo>
                  <a:lnTo>
                    <a:pt x="670388" y="137120"/>
                  </a:lnTo>
                  <a:lnTo>
                    <a:pt x="672091" y="139503"/>
                  </a:lnTo>
                  <a:lnTo>
                    <a:pt x="674588" y="144384"/>
                  </a:lnTo>
                  <a:lnTo>
                    <a:pt x="677880" y="154260"/>
                  </a:lnTo>
                  <a:lnTo>
                    <a:pt x="679242" y="157324"/>
                  </a:lnTo>
                  <a:lnTo>
                    <a:pt x="679582" y="152784"/>
                  </a:lnTo>
                  <a:lnTo>
                    <a:pt x="678788" y="149265"/>
                  </a:lnTo>
                  <a:lnTo>
                    <a:pt x="677539" y="146087"/>
                  </a:lnTo>
                  <a:lnTo>
                    <a:pt x="676518" y="142568"/>
                  </a:lnTo>
                  <a:lnTo>
                    <a:pt x="678447" y="142682"/>
                  </a:lnTo>
                  <a:lnTo>
                    <a:pt x="680717" y="142114"/>
                  </a:lnTo>
                  <a:lnTo>
                    <a:pt x="682874" y="140979"/>
                  </a:lnTo>
                  <a:lnTo>
                    <a:pt x="684577" y="139390"/>
                  </a:lnTo>
                  <a:lnTo>
                    <a:pt x="675723" y="139844"/>
                  </a:lnTo>
                  <a:lnTo>
                    <a:pt x="673339" y="137914"/>
                  </a:lnTo>
                  <a:lnTo>
                    <a:pt x="688777" y="137687"/>
                  </a:lnTo>
                  <a:lnTo>
                    <a:pt x="689912" y="138822"/>
                  </a:lnTo>
                  <a:lnTo>
                    <a:pt x="690593" y="141547"/>
                  </a:lnTo>
                  <a:lnTo>
                    <a:pt x="691955" y="145973"/>
                  </a:lnTo>
                  <a:lnTo>
                    <a:pt x="692522" y="145973"/>
                  </a:lnTo>
                  <a:lnTo>
                    <a:pt x="693090" y="144271"/>
                  </a:lnTo>
                  <a:lnTo>
                    <a:pt x="693203" y="142455"/>
                  </a:lnTo>
                  <a:lnTo>
                    <a:pt x="692863" y="140866"/>
                  </a:lnTo>
                  <a:lnTo>
                    <a:pt x="691955" y="139503"/>
                  </a:lnTo>
                  <a:lnTo>
                    <a:pt x="691955" y="138028"/>
                  </a:lnTo>
                  <a:lnTo>
                    <a:pt x="693203" y="136893"/>
                  </a:lnTo>
                  <a:lnTo>
                    <a:pt x="694339" y="135076"/>
                  </a:lnTo>
                  <a:lnTo>
                    <a:pt x="694906" y="132579"/>
                  </a:lnTo>
                  <a:lnTo>
                    <a:pt x="694566" y="129401"/>
                  </a:lnTo>
                  <a:lnTo>
                    <a:pt x="696155" y="127698"/>
                  </a:lnTo>
                  <a:lnTo>
                    <a:pt x="696722" y="126563"/>
                  </a:lnTo>
                  <a:lnTo>
                    <a:pt x="697176" y="124747"/>
                  </a:lnTo>
                  <a:lnTo>
                    <a:pt x="697290" y="123385"/>
                  </a:lnTo>
                  <a:lnTo>
                    <a:pt x="697063" y="119639"/>
                  </a:lnTo>
                  <a:lnTo>
                    <a:pt x="697176" y="116574"/>
                  </a:lnTo>
                  <a:lnTo>
                    <a:pt x="698425" y="113283"/>
                  </a:lnTo>
                  <a:lnTo>
                    <a:pt x="700922" y="110104"/>
                  </a:lnTo>
                  <a:lnTo>
                    <a:pt x="703760" y="107721"/>
                  </a:lnTo>
                  <a:lnTo>
                    <a:pt x="706144" y="106813"/>
                  </a:lnTo>
                  <a:lnTo>
                    <a:pt x="707165" y="105564"/>
                  </a:lnTo>
                  <a:lnTo>
                    <a:pt x="707733" y="102726"/>
                  </a:lnTo>
                  <a:lnTo>
                    <a:pt x="707846" y="99889"/>
                  </a:lnTo>
                  <a:lnTo>
                    <a:pt x="707506" y="98640"/>
                  </a:lnTo>
                  <a:lnTo>
                    <a:pt x="706484" y="97959"/>
                  </a:lnTo>
                  <a:lnTo>
                    <a:pt x="706938" y="96256"/>
                  </a:lnTo>
                  <a:lnTo>
                    <a:pt x="708868" y="92851"/>
                  </a:lnTo>
                  <a:lnTo>
                    <a:pt x="711478" y="90127"/>
                  </a:lnTo>
                  <a:lnTo>
                    <a:pt x="717381" y="87856"/>
                  </a:lnTo>
                  <a:lnTo>
                    <a:pt x="718403" y="83657"/>
                  </a:lnTo>
                  <a:lnTo>
                    <a:pt x="721013" y="86040"/>
                  </a:lnTo>
                  <a:lnTo>
                    <a:pt x="730775" y="87062"/>
                  </a:lnTo>
                  <a:lnTo>
                    <a:pt x="733272" y="88878"/>
                  </a:lnTo>
                  <a:lnTo>
                    <a:pt x="733386" y="89105"/>
                  </a:lnTo>
                  <a:lnTo>
                    <a:pt x="735316" y="93305"/>
                  </a:lnTo>
                  <a:lnTo>
                    <a:pt x="739061" y="103634"/>
                  </a:lnTo>
                  <a:lnTo>
                    <a:pt x="738948" y="104883"/>
                  </a:lnTo>
                  <a:lnTo>
                    <a:pt x="738948" y="105337"/>
                  </a:lnTo>
                  <a:lnTo>
                    <a:pt x="738948" y="105791"/>
                  </a:lnTo>
                  <a:lnTo>
                    <a:pt x="739061" y="106926"/>
                  </a:lnTo>
                  <a:lnTo>
                    <a:pt x="737699" y="106926"/>
                  </a:lnTo>
                  <a:lnTo>
                    <a:pt x="737699" y="108515"/>
                  </a:lnTo>
                  <a:lnTo>
                    <a:pt x="738834" y="109537"/>
                  </a:lnTo>
                  <a:lnTo>
                    <a:pt x="740083" y="110104"/>
                  </a:lnTo>
                  <a:lnTo>
                    <a:pt x="741332" y="109877"/>
                  </a:lnTo>
                  <a:lnTo>
                    <a:pt x="742467" y="108515"/>
                  </a:lnTo>
                  <a:lnTo>
                    <a:pt x="741786" y="108288"/>
                  </a:lnTo>
                  <a:lnTo>
                    <a:pt x="740423" y="106813"/>
                  </a:lnTo>
                  <a:lnTo>
                    <a:pt x="743829" y="104202"/>
                  </a:lnTo>
                  <a:lnTo>
                    <a:pt x="756088" y="100796"/>
                  </a:lnTo>
                  <a:lnTo>
                    <a:pt x="759720" y="101932"/>
                  </a:lnTo>
                  <a:lnTo>
                    <a:pt x="758131" y="101818"/>
                  </a:lnTo>
                  <a:lnTo>
                    <a:pt x="756542" y="102386"/>
                  </a:lnTo>
                  <a:lnTo>
                    <a:pt x="755066" y="103521"/>
                  </a:lnTo>
                  <a:lnTo>
                    <a:pt x="753704" y="105223"/>
                  </a:lnTo>
                  <a:lnTo>
                    <a:pt x="754953" y="106018"/>
                  </a:lnTo>
                  <a:lnTo>
                    <a:pt x="756655" y="109423"/>
                  </a:lnTo>
                  <a:lnTo>
                    <a:pt x="757336" y="109083"/>
                  </a:lnTo>
                  <a:lnTo>
                    <a:pt x="759266" y="104315"/>
                  </a:lnTo>
                  <a:lnTo>
                    <a:pt x="760401" y="102386"/>
                  </a:lnTo>
                  <a:lnTo>
                    <a:pt x="761536" y="101818"/>
                  </a:lnTo>
                  <a:lnTo>
                    <a:pt x="764260" y="104542"/>
                  </a:lnTo>
                  <a:lnTo>
                    <a:pt x="766304" y="108742"/>
                  </a:lnTo>
                  <a:lnTo>
                    <a:pt x="768460" y="112374"/>
                  </a:lnTo>
                  <a:lnTo>
                    <a:pt x="771639" y="113169"/>
                  </a:lnTo>
                  <a:lnTo>
                    <a:pt x="771639" y="111693"/>
                  </a:lnTo>
                  <a:lnTo>
                    <a:pt x="768574" y="109423"/>
                  </a:lnTo>
                  <a:lnTo>
                    <a:pt x="766985" y="107721"/>
                  </a:lnTo>
                  <a:lnTo>
                    <a:pt x="765963" y="106018"/>
                  </a:lnTo>
                  <a:lnTo>
                    <a:pt x="765169" y="102840"/>
                  </a:lnTo>
                  <a:lnTo>
                    <a:pt x="765169" y="100456"/>
                  </a:lnTo>
                  <a:lnTo>
                    <a:pt x="764828" y="98526"/>
                  </a:lnTo>
                  <a:lnTo>
                    <a:pt x="763012" y="96710"/>
                  </a:lnTo>
                  <a:lnTo>
                    <a:pt x="767439" y="93532"/>
                  </a:lnTo>
                  <a:lnTo>
                    <a:pt x="774022" y="91375"/>
                  </a:lnTo>
                  <a:lnTo>
                    <a:pt x="777995" y="88878"/>
                  </a:lnTo>
                  <a:lnTo>
                    <a:pt x="780265" y="88764"/>
                  </a:lnTo>
                  <a:lnTo>
                    <a:pt x="771639" y="93872"/>
                  </a:lnTo>
                  <a:lnTo>
                    <a:pt x="768914" y="96824"/>
                  </a:lnTo>
                  <a:lnTo>
                    <a:pt x="777428" y="93418"/>
                  </a:lnTo>
                  <a:lnTo>
                    <a:pt x="779471" y="93532"/>
                  </a:lnTo>
                  <a:lnTo>
                    <a:pt x="781854" y="95689"/>
                  </a:lnTo>
                  <a:lnTo>
                    <a:pt x="785600" y="101478"/>
                  </a:lnTo>
                  <a:lnTo>
                    <a:pt x="788097" y="101818"/>
                  </a:lnTo>
                  <a:lnTo>
                    <a:pt x="788097" y="100002"/>
                  </a:lnTo>
                  <a:lnTo>
                    <a:pt x="784692" y="96483"/>
                  </a:lnTo>
                  <a:lnTo>
                    <a:pt x="782990" y="93759"/>
                  </a:lnTo>
                  <a:lnTo>
                    <a:pt x="782195" y="91148"/>
                  </a:lnTo>
                  <a:lnTo>
                    <a:pt x="782535" y="87516"/>
                  </a:lnTo>
                  <a:lnTo>
                    <a:pt x="783557" y="84451"/>
                  </a:lnTo>
                  <a:lnTo>
                    <a:pt x="785033" y="82067"/>
                  </a:lnTo>
                  <a:lnTo>
                    <a:pt x="786735" y="80478"/>
                  </a:lnTo>
                  <a:lnTo>
                    <a:pt x="786735" y="79343"/>
                  </a:lnTo>
                  <a:lnTo>
                    <a:pt x="786622" y="79003"/>
                  </a:lnTo>
                  <a:lnTo>
                    <a:pt x="786962" y="77868"/>
                  </a:lnTo>
                  <a:lnTo>
                    <a:pt x="787870" y="75938"/>
                  </a:lnTo>
                  <a:lnTo>
                    <a:pt x="788551" y="73668"/>
                  </a:lnTo>
                  <a:lnTo>
                    <a:pt x="788779" y="71397"/>
                  </a:lnTo>
                  <a:lnTo>
                    <a:pt x="788551" y="67765"/>
                  </a:lnTo>
                  <a:lnTo>
                    <a:pt x="787870" y="65722"/>
                  </a:lnTo>
                  <a:lnTo>
                    <a:pt x="786962" y="64019"/>
                  </a:lnTo>
                  <a:lnTo>
                    <a:pt x="785373" y="60387"/>
                  </a:lnTo>
                  <a:lnTo>
                    <a:pt x="784919" y="59593"/>
                  </a:lnTo>
                  <a:lnTo>
                    <a:pt x="784352" y="59025"/>
                  </a:lnTo>
                  <a:lnTo>
                    <a:pt x="783784" y="58798"/>
                  </a:lnTo>
                  <a:lnTo>
                    <a:pt x="783330" y="57890"/>
                  </a:lnTo>
                  <a:lnTo>
                    <a:pt x="783103" y="55847"/>
                  </a:lnTo>
                  <a:lnTo>
                    <a:pt x="782990" y="53690"/>
                  </a:lnTo>
                  <a:lnTo>
                    <a:pt x="782763" y="52328"/>
                  </a:lnTo>
                  <a:lnTo>
                    <a:pt x="780038" y="50171"/>
                  </a:lnTo>
                  <a:lnTo>
                    <a:pt x="779357" y="48242"/>
                  </a:lnTo>
                  <a:lnTo>
                    <a:pt x="780038" y="43928"/>
                  </a:lnTo>
                  <a:lnTo>
                    <a:pt x="779698" y="43815"/>
                  </a:lnTo>
                  <a:lnTo>
                    <a:pt x="778676" y="43928"/>
                  </a:lnTo>
                  <a:lnTo>
                    <a:pt x="779017" y="43134"/>
                  </a:lnTo>
                  <a:lnTo>
                    <a:pt x="779698" y="41318"/>
                  </a:lnTo>
                  <a:lnTo>
                    <a:pt x="780038" y="40523"/>
                  </a:lnTo>
                  <a:lnTo>
                    <a:pt x="779357" y="39842"/>
                  </a:lnTo>
                  <a:lnTo>
                    <a:pt x="778903" y="38820"/>
                  </a:lnTo>
                  <a:lnTo>
                    <a:pt x="777995" y="35755"/>
                  </a:lnTo>
                  <a:lnTo>
                    <a:pt x="780038" y="35755"/>
                  </a:lnTo>
                  <a:lnTo>
                    <a:pt x="780038" y="34053"/>
                  </a:lnTo>
                  <a:lnTo>
                    <a:pt x="778336" y="31669"/>
                  </a:lnTo>
                  <a:lnTo>
                    <a:pt x="776520" y="23951"/>
                  </a:lnTo>
                  <a:lnTo>
                    <a:pt x="773795" y="20659"/>
                  </a:lnTo>
                  <a:lnTo>
                    <a:pt x="774703" y="17253"/>
                  </a:lnTo>
                  <a:lnTo>
                    <a:pt x="776746" y="14302"/>
                  </a:lnTo>
                  <a:lnTo>
                    <a:pt x="778790" y="13962"/>
                  </a:lnTo>
                  <a:lnTo>
                    <a:pt x="779357" y="15437"/>
                  </a:lnTo>
                  <a:lnTo>
                    <a:pt x="779471" y="17253"/>
                  </a:lnTo>
                  <a:lnTo>
                    <a:pt x="779698" y="18729"/>
                  </a:lnTo>
                  <a:lnTo>
                    <a:pt x="780833" y="19070"/>
                  </a:lnTo>
                  <a:lnTo>
                    <a:pt x="781060" y="17935"/>
                  </a:lnTo>
                  <a:lnTo>
                    <a:pt x="781514" y="15551"/>
                  </a:lnTo>
                  <a:lnTo>
                    <a:pt x="782195" y="13281"/>
                  </a:lnTo>
                  <a:lnTo>
                    <a:pt x="783444" y="12259"/>
                  </a:lnTo>
                  <a:lnTo>
                    <a:pt x="786168" y="11124"/>
                  </a:lnTo>
                  <a:lnTo>
                    <a:pt x="787757" y="11237"/>
                  </a:lnTo>
                  <a:lnTo>
                    <a:pt x="787757" y="13167"/>
                  </a:lnTo>
                  <a:lnTo>
                    <a:pt x="787303" y="15891"/>
                  </a:lnTo>
                  <a:lnTo>
                    <a:pt x="787643" y="18161"/>
                  </a:lnTo>
                  <a:lnTo>
                    <a:pt x="788438" y="19864"/>
                  </a:lnTo>
                  <a:lnTo>
                    <a:pt x="789460" y="20659"/>
                  </a:lnTo>
                  <a:lnTo>
                    <a:pt x="789233" y="19297"/>
                  </a:lnTo>
                  <a:lnTo>
                    <a:pt x="789119" y="18275"/>
                  </a:lnTo>
                  <a:lnTo>
                    <a:pt x="789006" y="17140"/>
                  </a:lnTo>
                  <a:lnTo>
                    <a:pt x="788665" y="15778"/>
                  </a:lnTo>
                  <a:lnTo>
                    <a:pt x="790254" y="15210"/>
                  </a:lnTo>
                  <a:lnTo>
                    <a:pt x="793092" y="12713"/>
                  </a:lnTo>
                  <a:lnTo>
                    <a:pt x="794000" y="12373"/>
                  </a:lnTo>
                  <a:lnTo>
                    <a:pt x="795476" y="13621"/>
                  </a:lnTo>
                  <a:lnTo>
                    <a:pt x="796497" y="15437"/>
                  </a:lnTo>
                  <a:lnTo>
                    <a:pt x="797632" y="17026"/>
                  </a:lnTo>
                  <a:lnTo>
                    <a:pt x="799335" y="17367"/>
                  </a:lnTo>
                  <a:lnTo>
                    <a:pt x="797973" y="18843"/>
                  </a:lnTo>
                  <a:lnTo>
                    <a:pt x="797292" y="19183"/>
                  </a:lnTo>
                  <a:lnTo>
                    <a:pt x="798994" y="20659"/>
                  </a:lnTo>
                  <a:lnTo>
                    <a:pt x="800811" y="20318"/>
                  </a:lnTo>
                  <a:lnTo>
                    <a:pt x="802740" y="19410"/>
                  </a:lnTo>
                  <a:lnTo>
                    <a:pt x="803308" y="19183"/>
                  </a:lnTo>
                  <a:lnTo>
                    <a:pt x="803308" y="17367"/>
                  </a:lnTo>
                  <a:lnTo>
                    <a:pt x="804329" y="15664"/>
                  </a:lnTo>
                  <a:lnTo>
                    <a:pt x="805351" y="13281"/>
                  </a:lnTo>
                  <a:lnTo>
                    <a:pt x="806486" y="11805"/>
                  </a:lnTo>
                  <a:lnTo>
                    <a:pt x="806713" y="12373"/>
                  </a:lnTo>
                  <a:lnTo>
                    <a:pt x="807394" y="15210"/>
                  </a:lnTo>
                  <a:lnTo>
                    <a:pt x="808529" y="15664"/>
                  </a:lnTo>
                  <a:lnTo>
                    <a:pt x="809551" y="14302"/>
                  </a:lnTo>
                  <a:lnTo>
                    <a:pt x="810345" y="9762"/>
                  </a:lnTo>
                  <a:lnTo>
                    <a:pt x="811140" y="8627"/>
                  </a:lnTo>
                  <a:lnTo>
                    <a:pt x="813297" y="7492"/>
                  </a:lnTo>
                  <a:lnTo>
                    <a:pt x="816021" y="7492"/>
                  </a:lnTo>
                  <a:lnTo>
                    <a:pt x="821583" y="9875"/>
                  </a:lnTo>
                  <a:lnTo>
                    <a:pt x="822718" y="9308"/>
                  </a:lnTo>
                  <a:lnTo>
                    <a:pt x="827258" y="7378"/>
                  </a:lnTo>
                  <a:lnTo>
                    <a:pt x="835431" y="15664"/>
                  </a:lnTo>
                  <a:lnTo>
                    <a:pt x="840085" y="17594"/>
                  </a:lnTo>
                  <a:lnTo>
                    <a:pt x="838723" y="19864"/>
                  </a:lnTo>
                  <a:lnTo>
                    <a:pt x="837247" y="20886"/>
                  </a:lnTo>
                  <a:lnTo>
                    <a:pt x="835999" y="22361"/>
                  </a:lnTo>
                  <a:lnTo>
                    <a:pt x="835431" y="26107"/>
                  </a:lnTo>
                  <a:lnTo>
                    <a:pt x="836453" y="25994"/>
                  </a:lnTo>
                  <a:lnTo>
                    <a:pt x="836793" y="26107"/>
                  </a:lnTo>
                  <a:lnTo>
                    <a:pt x="836793" y="27583"/>
                  </a:lnTo>
                  <a:lnTo>
                    <a:pt x="834864" y="29399"/>
                  </a:lnTo>
                  <a:lnTo>
                    <a:pt x="835431" y="30080"/>
                  </a:lnTo>
                  <a:lnTo>
                    <a:pt x="836453" y="32010"/>
                  </a:lnTo>
                  <a:lnTo>
                    <a:pt x="836907" y="32691"/>
                  </a:lnTo>
                  <a:lnTo>
                    <a:pt x="835771" y="34847"/>
                  </a:lnTo>
                  <a:lnTo>
                    <a:pt x="837134" y="35188"/>
                  </a:lnTo>
                  <a:lnTo>
                    <a:pt x="840652" y="34280"/>
                  </a:lnTo>
                  <a:lnTo>
                    <a:pt x="844512" y="35188"/>
                  </a:lnTo>
                  <a:lnTo>
                    <a:pt x="846215" y="34280"/>
                  </a:lnTo>
                  <a:lnTo>
                    <a:pt x="845987" y="35415"/>
                  </a:lnTo>
                  <a:lnTo>
                    <a:pt x="845760" y="38139"/>
                  </a:lnTo>
                  <a:lnTo>
                    <a:pt x="845647" y="39274"/>
                  </a:lnTo>
                  <a:lnTo>
                    <a:pt x="854955" y="39274"/>
                  </a:lnTo>
                  <a:lnTo>
                    <a:pt x="856657" y="39955"/>
                  </a:lnTo>
                  <a:lnTo>
                    <a:pt x="858246" y="41658"/>
                  </a:lnTo>
                  <a:lnTo>
                    <a:pt x="859155" y="43815"/>
                  </a:lnTo>
                  <a:lnTo>
                    <a:pt x="858928" y="46085"/>
                  </a:lnTo>
                  <a:lnTo>
                    <a:pt x="858928" y="47561"/>
                  </a:lnTo>
                  <a:lnTo>
                    <a:pt x="860857" y="54144"/>
                  </a:lnTo>
                  <a:lnTo>
                    <a:pt x="856771" y="61749"/>
                  </a:lnTo>
                  <a:lnTo>
                    <a:pt x="854501" y="64814"/>
                  </a:lnTo>
                  <a:lnTo>
                    <a:pt x="851549" y="67198"/>
                  </a:lnTo>
                  <a:lnTo>
                    <a:pt x="852912" y="70603"/>
                  </a:lnTo>
                  <a:lnTo>
                    <a:pt x="854047" y="69241"/>
                  </a:lnTo>
                  <a:lnTo>
                    <a:pt x="855182" y="70035"/>
                  </a:lnTo>
                  <a:lnTo>
                    <a:pt x="856544" y="71511"/>
                  </a:lnTo>
                  <a:lnTo>
                    <a:pt x="859722" y="72873"/>
                  </a:lnTo>
                  <a:lnTo>
                    <a:pt x="860063" y="74576"/>
                  </a:lnTo>
                  <a:lnTo>
                    <a:pt x="859609" y="77187"/>
                  </a:lnTo>
                  <a:lnTo>
                    <a:pt x="858814" y="80478"/>
                  </a:lnTo>
                  <a:lnTo>
                    <a:pt x="860290" y="81840"/>
                  </a:lnTo>
                  <a:lnTo>
                    <a:pt x="867441" y="82181"/>
                  </a:lnTo>
                  <a:lnTo>
                    <a:pt x="870846" y="80592"/>
                  </a:lnTo>
                  <a:lnTo>
                    <a:pt x="871981" y="80932"/>
                  </a:lnTo>
                  <a:lnTo>
                    <a:pt x="872435" y="82067"/>
                  </a:lnTo>
                  <a:lnTo>
                    <a:pt x="873457" y="83770"/>
                  </a:lnTo>
                  <a:lnTo>
                    <a:pt x="873911" y="83770"/>
                  </a:lnTo>
                  <a:lnTo>
                    <a:pt x="874478" y="83316"/>
                  </a:lnTo>
                  <a:lnTo>
                    <a:pt x="875386" y="82294"/>
                  </a:lnTo>
                  <a:lnTo>
                    <a:pt x="875613" y="84905"/>
                  </a:lnTo>
                  <a:lnTo>
                    <a:pt x="876181" y="87062"/>
                  </a:lnTo>
                  <a:lnTo>
                    <a:pt x="877203" y="88538"/>
                  </a:lnTo>
                  <a:lnTo>
                    <a:pt x="879927" y="89786"/>
                  </a:lnTo>
                  <a:lnTo>
                    <a:pt x="882878" y="93078"/>
                  </a:lnTo>
                  <a:lnTo>
                    <a:pt x="886056" y="95575"/>
                  </a:lnTo>
                  <a:lnTo>
                    <a:pt x="887986" y="98867"/>
                  </a:lnTo>
                  <a:lnTo>
                    <a:pt x="889916" y="100910"/>
                  </a:lnTo>
                  <a:lnTo>
                    <a:pt x="892186" y="98867"/>
                  </a:lnTo>
                  <a:lnTo>
                    <a:pt x="891391" y="98526"/>
                  </a:lnTo>
                  <a:lnTo>
                    <a:pt x="891051" y="98072"/>
                  </a:lnTo>
                  <a:lnTo>
                    <a:pt x="890710" y="97164"/>
                  </a:lnTo>
                  <a:lnTo>
                    <a:pt x="892413" y="95916"/>
                  </a:lnTo>
                  <a:lnTo>
                    <a:pt x="893661" y="93305"/>
                  </a:lnTo>
                  <a:lnTo>
                    <a:pt x="894456" y="89559"/>
                  </a:lnTo>
                  <a:lnTo>
                    <a:pt x="894683" y="84905"/>
                  </a:lnTo>
                  <a:lnTo>
                    <a:pt x="894342" y="80024"/>
                  </a:lnTo>
                  <a:lnTo>
                    <a:pt x="893889" y="76619"/>
                  </a:lnTo>
                  <a:lnTo>
                    <a:pt x="894570" y="74235"/>
                  </a:lnTo>
                  <a:lnTo>
                    <a:pt x="897407" y="72533"/>
                  </a:lnTo>
                  <a:lnTo>
                    <a:pt x="909326" y="72533"/>
                  </a:lnTo>
                  <a:lnTo>
                    <a:pt x="916136" y="70149"/>
                  </a:lnTo>
                  <a:lnTo>
                    <a:pt x="916704" y="68333"/>
                  </a:lnTo>
                  <a:lnTo>
                    <a:pt x="916817" y="66063"/>
                  </a:lnTo>
                  <a:lnTo>
                    <a:pt x="917385" y="64133"/>
                  </a:lnTo>
                  <a:lnTo>
                    <a:pt x="924196" y="59593"/>
                  </a:lnTo>
                  <a:lnTo>
                    <a:pt x="925331" y="56755"/>
                  </a:lnTo>
                  <a:lnTo>
                    <a:pt x="926012" y="53009"/>
                  </a:lnTo>
                  <a:lnTo>
                    <a:pt x="927601" y="50058"/>
                  </a:lnTo>
                  <a:lnTo>
                    <a:pt x="931347" y="46085"/>
                  </a:lnTo>
                  <a:lnTo>
                    <a:pt x="933957" y="44269"/>
                  </a:lnTo>
                  <a:lnTo>
                    <a:pt x="942244" y="42680"/>
                  </a:lnTo>
                  <a:lnTo>
                    <a:pt x="944514" y="43361"/>
                  </a:lnTo>
                  <a:lnTo>
                    <a:pt x="948260" y="46539"/>
                  </a:lnTo>
                  <a:lnTo>
                    <a:pt x="950530" y="47561"/>
                  </a:lnTo>
                  <a:lnTo>
                    <a:pt x="968010" y="43588"/>
                  </a:lnTo>
                  <a:close/>
                  <a:moveTo>
                    <a:pt x="658697" y="656767"/>
                  </a:moveTo>
                  <a:lnTo>
                    <a:pt x="659378" y="658129"/>
                  </a:lnTo>
                  <a:lnTo>
                    <a:pt x="659491" y="659945"/>
                  </a:lnTo>
                  <a:lnTo>
                    <a:pt x="658924" y="662442"/>
                  </a:lnTo>
                  <a:lnTo>
                    <a:pt x="657448" y="664599"/>
                  </a:lnTo>
                  <a:lnTo>
                    <a:pt x="656880" y="664826"/>
                  </a:lnTo>
                  <a:lnTo>
                    <a:pt x="657561" y="663918"/>
                  </a:lnTo>
                  <a:lnTo>
                    <a:pt x="658015" y="662783"/>
                  </a:lnTo>
                  <a:lnTo>
                    <a:pt x="657902" y="661534"/>
                  </a:lnTo>
                  <a:lnTo>
                    <a:pt x="657107" y="660853"/>
                  </a:lnTo>
                  <a:lnTo>
                    <a:pt x="656086" y="660967"/>
                  </a:lnTo>
                  <a:lnTo>
                    <a:pt x="651886" y="662442"/>
                  </a:lnTo>
                  <a:lnTo>
                    <a:pt x="652113" y="660626"/>
                  </a:lnTo>
                  <a:lnTo>
                    <a:pt x="655064" y="657675"/>
                  </a:lnTo>
                  <a:lnTo>
                    <a:pt x="656767" y="656653"/>
                  </a:lnTo>
                  <a:lnTo>
                    <a:pt x="657448" y="656426"/>
                  </a:lnTo>
                  <a:lnTo>
                    <a:pt x="658697" y="656767"/>
                  </a:lnTo>
                  <a:close/>
                  <a:moveTo>
                    <a:pt x="633724" y="0"/>
                  </a:moveTo>
                  <a:lnTo>
                    <a:pt x="636108" y="3292"/>
                  </a:lnTo>
                  <a:lnTo>
                    <a:pt x="636903" y="3859"/>
                  </a:lnTo>
                  <a:lnTo>
                    <a:pt x="636449" y="6129"/>
                  </a:lnTo>
                  <a:lnTo>
                    <a:pt x="634519" y="7492"/>
                  </a:lnTo>
                  <a:lnTo>
                    <a:pt x="632816" y="4654"/>
                  </a:lnTo>
                  <a:lnTo>
                    <a:pt x="632589" y="681"/>
                  </a:lnTo>
                  <a:lnTo>
                    <a:pt x="633724" y="0"/>
                  </a:lnTo>
                  <a:close/>
                  <a:moveTo>
                    <a:pt x="415105" y="716359"/>
                  </a:moveTo>
                  <a:lnTo>
                    <a:pt x="415445" y="717154"/>
                  </a:lnTo>
                  <a:lnTo>
                    <a:pt x="416013" y="719651"/>
                  </a:lnTo>
                  <a:lnTo>
                    <a:pt x="415332" y="722035"/>
                  </a:lnTo>
                  <a:lnTo>
                    <a:pt x="414424" y="724078"/>
                  </a:lnTo>
                  <a:lnTo>
                    <a:pt x="413516" y="725440"/>
                  </a:lnTo>
                  <a:lnTo>
                    <a:pt x="412835" y="724646"/>
                  </a:lnTo>
                  <a:lnTo>
                    <a:pt x="412381" y="722716"/>
                  </a:lnTo>
                  <a:lnTo>
                    <a:pt x="411699" y="721013"/>
                  </a:lnTo>
                  <a:lnTo>
                    <a:pt x="411018" y="718516"/>
                  </a:lnTo>
                  <a:lnTo>
                    <a:pt x="411359" y="716132"/>
                  </a:lnTo>
                  <a:lnTo>
                    <a:pt x="413289" y="715111"/>
                  </a:lnTo>
                  <a:lnTo>
                    <a:pt x="415559" y="714997"/>
                  </a:lnTo>
                  <a:lnTo>
                    <a:pt x="415786" y="715338"/>
                  </a:lnTo>
                  <a:lnTo>
                    <a:pt x="415105" y="716359"/>
                  </a:lnTo>
                  <a:close/>
                  <a:moveTo>
                    <a:pt x="597742" y="133033"/>
                  </a:moveTo>
                  <a:lnTo>
                    <a:pt x="598650" y="134395"/>
                  </a:lnTo>
                  <a:lnTo>
                    <a:pt x="600012" y="137574"/>
                  </a:lnTo>
                  <a:lnTo>
                    <a:pt x="600012" y="140298"/>
                  </a:lnTo>
                  <a:lnTo>
                    <a:pt x="598763" y="141206"/>
                  </a:lnTo>
                  <a:lnTo>
                    <a:pt x="597628" y="140866"/>
                  </a:lnTo>
                  <a:lnTo>
                    <a:pt x="596834" y="139957"/>
                  </a:lnTo>
                  <a:lnTo>
                    <a:pt x="596266" y="138482"/>
                  </a:lnTo>
                  <a:lnTo>
                    <a:pt x="596039" y="136666"/>
                  </a:lnTo>
                  <a:lnTo>
                    <a:pt x="595472" y="133714"/>
                  </a:lnTo>
                  <a:lnTo>
                    <a:pt x="594564" y="130309"/>
                  </a:lnTo>
                  <a:lnTo>
                    <a:pt x="595131" y="129401"/>
                  </a:lnTo>
                  <a:lnTo>
                    <a:pt x="596947" y="131558"/>
                  </a:lnTo>
                  <a:lnTo>
                    <a:pt x="597742" y="133033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131">
              <a:extLst>
                <a:ext uri="{FF2B5EF4-FFF2-40B4-BE49-F238E27FC236}">
                  <a16:creationId xmlns:a16="http://schemas.microsoft.com/office/drawing/2014/main" id="{814C6D15-8F87-45E0-A47F-AC5AA29E8CA7}"/>
                </a:ext>
              </a:extLst>
            </p:cNvPr>
            <p:cNvSpPr/>
            <p:nvPr/>
          </p:nvSpPr>
          <p:spPr>
            <a:xfrm>
              <a:off x="8163471" y="6489152"/>
              <a:ext cx="33429" cy="29749"/>
            </a:xfrm>
            <a:custGeom>
              <a:avLst/>
              <a:gdLst>
                <a:gd name="connsiteX0" fmla="*/ 35302 w 37117"/>
                <a:gd name="connsiteY0" fmla="*/ 22248 h 33031"/>
                <a:gd name="connsiteX1" fmla="*/ 36777 w 37117"/>
                <a:gd name="connsiteY1" fmla="*/ 24632 h 33031"/>
                <a:gd name="connsiteX2" fmla="*/ 37118 w 37117"/>
                <a:gd name="connsiteY2" fmla="*/ 27583 h 33031"/>
                <a:gd name="connsiteX3" fmla="*/ 36550 w 37117"/>
                <a:gd name="connsiteY3" fmla="*/ 29513 h 33031"/>
                <a:gd name="connsiteX4" fmla="*/ 35188 w 37117"/>
                <a:gd name="connsiteY4" fmla="*/ 28832 h 33031"/>
                <a:gd name="connsiteX5" fmla="*/ 33712 w 37117"/>
                <a:gd name="connsiteY5" fmla="*/ 30534 h 33031"/>
                <a:gd name="connsiteX6" fmla="*/ 33259 w 37117"/>
                <a:gd name="connsiteY6" fmla="*/ 31556 h 33031"/>
                <a:gd name="connsiteX7" fmla="*/ 33259 w 37117"/>
                <a:gd name="connsiteY7" fmla="*/ 33032 h 33031"/>
                <a:gd name="connsiteX8" fmla="*/ 31669 w 37117"/>
                <a:gd name="connsiteY8" fmla="*/ 32351 h 33031"/>
                <a:gd name="connsiteX9" fmla="*/ 31215 w 37117"/>
                <a:gd name="connsiteY9" fmla="*/ 32123 h 33031"/>
                <a:gd name="connsiteX10" fmla="*/ 27924 w 37117"/>
                <a:gd name="connsiteY10" fmla="*/ 31783 h 33031"/>
                <a:gd name="connsiteX11" fmla="*/ 23270 w 37117"/>
                <a:gd name="connsiteY11" fmla="*/ 30308 h 33031"/>
                <a:gd name="connsiteX12" fmla="*/ 19070 w 37117"/>
                <a:gd name="connsiteY12" fmla="*/ 28037 h 33031"/>
                <a:gd name="connsiteX13" fmla="*/ 17254 w 37117"/>
                <a:gd name="connsiteY13" fmla="*/ 25200 h 33031"/>
                <a:gd name="connsiteX14" fmla="*/ 16913 w 37117"/>
                <a:gd name="connsiteY14" fmla="*/ 24859 h 33031"/>
                <a:gd name="connsiteX15" fmla="*/ 15551 w 37117"/>
                <a:gd name="connsiteY15" fmla="*/ 24064 h 33031"/>
                <a:gd name="connsiteX16" fmla="*/ 15210 w 37117"/>
                <a:gd name="connsiteY16" fmla="*/ 23497 h 33031"/>
                <a:gd name="connsiteX17" fmla="*/ 15210 w 37117"/>
                <a:gd name="connsiteY17" fmla="*/ 19751 h 33031"/>
                <a:gd name="connsiteX18" fmla="*/ 14756 w 37117"/>
                <a:gd name="connsiteY18" fmla="*/ 15551 h 33031"/>
                <a:gd name="connsiteX19" fmla="*/ 14189 w 37117"/>
                <a:gd name="connsiteY19" fmla="*/ 13621 h 33031"/>
                <a:gd name="connsiteX20" fmla="*/ 13167 w 37117"/>
                <a:gd name="connsiteY20" fmla="*/ 12373 h 33031"/>
                <a:gd name="connsiteX21" fmla="*/ 14416 w 37117"/>
                <a:gd name="connsiteY21" fmla="*/ 11237 h 33031"/>
                <a:gd name="connsiteX22" fmla="*/ 15664 w 37117"/>
                <a:gd name="connsiteY22" fmla="*/ 10443 h 33031"/>
                <a:gd name="connsiteX23" fmla="*/ 17026 w 37117"/>
                <a:gd name="connsiteY23" fmla="*/ 9989 h 33031"/>
                <a:gd name="connsiteX24" fmla="*/ 18502 w 37117"/>
                <a:gd name="connsiteY24" fmla="*/ 9875 h 33031"/>
                <a:gd name="connsiteX25" fmla="*/ 18502 w 37117"/>
                <a:gd name="connsiteY25" fmla="*/ 10784 h 33031"/>
                <a:gd name="connsiteX26" fmla="*/ 17594 w 37117"/>
                <a:gd name="connsiteY26" fmla="*/ 10897 h 33031"/>
                <a:gd name="connsiteX27" fmla="*/ 17026 w 37117"/>
                <a:gd name="connsiteY27" fmla="*/ 11237 h 33031"/>
                <a:gd name="connsiteX28" fmla="*/ 15778 w 37117"/>
                <a:gd name="connsiteY28" fmla="*/ 12373 h 33031"/>
                <a:gd name="connsiteX29" fmla="*/ 23497 w 37117"/>
                <a:gd name="connsiteY29" fmla="*/ 13281 h 33031"/>
                <a:gd name="connsiteX30" fmla="*/ 25086 w 37117"/>
                <a:gd name="connsiteY30" fmla="*/ 13962 h 33031"/>
                <a:gd name="connsiteX31" fmla="*/ 28377 w 37117"/>
                <a:gd name="connsiteY31" fmla="*/ 16800 h 33031"/>
                <a:gd name="connsiteX32" fmla="*/ 31215 w 37117"/>
                <a:gd name="connsiteY32" fmla="*/ 17821 h 33031"/>
                <a:gd name="connsiteX33" fmla="*/ 31669 w 37117"/>
                <a:gd name="connsiteY33" fmla="*/ 18729 h 33031"/>
                <a:gd name="connsiteX34" fmla="*/ 31783 w 37117"/>
                <a:gd name="connsiteY34" fmla="*/ 19864 h 33031"/>
                <a:gd name="connsiteX35" fmla="*/ 31783 w 37117"/>
                <a:gd name="connsiteY35" fmla="*/ 21113 h 33031"/>
                <a:gd name="connsiteX36" fmla="*/ 32350 w 37117"/>
                <a:gd name="connsiteY36" fmla="*/ 21226 h 33031"/>
                <a:gd name="connsiteX37" fmla="*/ 35302 w 37117"/>
                <a:gd name="connsiteY37" fmla="*/ 22248 h 33031"/>
                <a:gd name="connsiteX38" fmla="*/ 7038 w 37117"/>
                <a:gd name="connsiteY38" fmla="*/ 0 h 33031"/>
                <a:gd name="connsiteX39" fmla="*/ 9535 w 37117"/>
                <a:gd name="connsiteY39" fmla="*/ 908 h 33031"/>
                <a:gd name="connsiteX40" fmla="*/ 12713 w 37117"/>
                <a:gd name="connsiteY40" fmla="*/ 2951 h 33031"/>
                <a:gd name="connsiteX41" fmla="*/ 14643 w 37117"/>
                <a:gd name="connsiteY41" fmla="*/ 4994 h 33031"/>
                <a:gd name="connsiteX42" fmla="*/ 13508 w 37117"/>
                <a:gd name="connsiteY42" fmla="*/ 5903 h 33031"/>
                <a:gd name="connsiteX43" fmla="*/ 11805 w 37117"/>
                <a:gd name="connsiteY43" fmla="*/ 6016 h 33031"/>
                <a:gd name="connsiteX44" fmla="*/ 9194 w 37117"/>
                <a:gd name="connsiteY44" fmla="*/ 7151 h 33031"/>
                <a:gd name="connsiteX45" fmla="*/ 7492 w 37117"/>
                <a:gd name="connsiteY45" fmla="*/ 7492 h 33031"/>
                <a:gd name="connsiteX46" fmla="*/ 5675 w 37117"/>
                <a:gd name="connsiteY46" fmla="*/ 7378 h 33031"/>
                <a:gd name="connsiteX47" fmla="*/ 3632 w 37117"/>
                <a:gd name="connsiteY47" fmla="*/ 6811 h 33031"/>
                <a:gd name="connsiteX48" fmla="*/ 1703 w 37117"/>
                <a:gd name="connsiteY48" fmla="*/ 6016 h 33031"/>
                <a:gd name="connsiteX49" fmla="*/ 114 w 37117"/>
                <a:gd name="connsiteY49" fmla="*/ 4994 h 33031"/>
                <a:gd name="connsiteX50" fmla="*/ 454 w 37117"/>
                <a:gd name="connsiteY50" fmla="*/ 3746 h 33031"/>
                <a:gd name="connsiteX51" fmla="*/ 114 w 37117"/>
                <a:gd name="connsiteY51" fmla="*/ 2498 h 33031"/>
                <a:gd name="connsiteX52" fmla="*/ 0 w 37117"/>
                <a:gd name="connsiteY52" fmla="*/ 1476 h 33031"/>
                <a:gd name="connsiteX53" fmla="*/ 1135 w 37117"/>
                <a:gd name="connsiteY53" fmla="*/ 1022 h 33031"/>
                <a:gd name="connsiteX54" fmla="*/ 7038 w 37117"/>
                <a:gd name="connsiteY54" fmla="*/ 0 h 3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7117" h="33031">
                  <a:moveTo>
                    <a:pt x="35302" y="22248"/>
                  </a:moveTo>
                  <a:lnTo>
                    <a:pt x="36777" y="24632"/>
                  </a:lnTo>
                  <a:lnTo>
                    <a:pt x="37118" y="27583"/>
                  </a:lnTo>
                  <a:lnTo>
                    <a:pt x="36550" y="29513"/>
                  </a:lnTo>
                  <a:lnTo>
                    <a:pt x="35188" y="28832"/>
                  </a:lnTo>
                  <a:lnTo>
                    <a:pt x="33712" y="30534"/>
                  </a:lnTo>
                  <a:lnTo>
                    <a:pt x="33259" y="31556"/>
                  </a:lnTo>
                  <a:lnTo>
                    <a:pt x="33259" y="33032"/>
                  </a:lnTo>
                  <a:lnTo>
                    <a:pt x="31669" y="32351"/>
                  </a:lnTo>
                  <a:lnTo>
                    <a:pt x="31215" y="32123"/>
                  </a:lnTo>
                  <a:lnTo>
                    <a:pt x="27924" y="31783"/>
                  </a:lnTo>
                  <a:lnTo>
                    <a:pt x="23270" y="30308"/>
                  </a:lnTo>
                  <a:lnTo>
                    <a:pt x="19070" y="28037"/>
                  </a:lnTo>
                  <a:lnTo>
                    <a:pt x="17254" y="25200"/>
                  </a:lnTo>
                  <a:lnTo>
                    <a:pt x="16913" y="24859"/>
                  </a:lnTo>
                  <a:lnTo>
                    <a:pt x="15551" y="24064"/>
                  </a:lnTo>
                  <a:lnTo>
                    <a:pt x="15210" y="23497"/>
                  </a:lnTo>
                  <a:lnTo>
                    <a:pt x="15210" y="19751"/>
                  </a:lnTo>
                  <a:lnTo>
                    <a:pt x="14756" y="15551"/>
                  </a:lnTo>
                  <a:lnTo>
                    <a:pt x="14189" y="13621"/>
                  </a:lnTo>
                  <a:lnTo>
                    <a:pt x="13167" y="12373"/>
                  </a:lnTo>
                  <a:lnTo>
                    <a:pt x="14416" y="11237"/>
                  </a:lnTo>
                  <a:lnTo>
                    <a:pt x="15664" y="10443"/>
                  </a:lnTo>
                  <a:lnTo>
                    <a:pt x="17026" y="9989"/>
                  </a:lnTo>
                  <a:lnTo>
                    <a:pt x="18502" y="9875"/>
                  </a:lnTo>
                  <a:lnTo>
                    <a:pt x="18502" y="10784"/>
                  </a:lnTo>
                  <a:lnTo>
                    <a:pt x="17594" y="10897"/>
                  </a:lnTo>
                  <a:lnTo>
                    <a:pt x="17026" y="11237"/>
                  </a:lnTo>
                  <a:lnTo>
                    <a:pt x="15778" y="12373"/>
                  </a:lnTo>
                  <a:lnTo>
                    <a:pt x="23497" y="13281"/>
                  </a:lnTo>
                  <a:lnTo>
                    <a:pt x="25086" y="13962"/>
                  </a:lnTo>
                  <a:lnTo>
                    <a:pt x="28377" y="16800"/>
                  </a:lnTo>
                  <a:lnTo>
                    <a:pt x="31215" y="17821"/>
                  </a:lnTo>
                  <a:lnTo>
                    <a:pt x="31669" y="18729"/>
                  </a:lnTo>
                  <a:lnTo>
                    <a:pt x="31783" y="19864"/>
                  </a:lnTo>
                  <a:lnTo>
                    <a:pt x="31783" y="21113"/>
                  </a:lnTo>
                  <a:lnTo>
                    <a:pt x="32350" y="21226"/>
                  </a:lnTo>
                  <a:lnTo>
                    <a:pt x="35302" y="22248"/>
                  </a:lnTo>
                  <a:close/>
                  <a:moveTo>
                    <a:pt x="7038" y="0"/>
                  </a:moveTo>
                  <a:lnTo>
                    <a:pt x="9535" y="908"/>
                  </a:lnTo>
                  <a:lnTo>
                    <a:pt x="12713" y="2951"/>
                  </a:lnTo>
                  <a:lnTo>
                    <a:pt x="14643" y="4994"/>
                  </a:lnTo>
                  <a:lnTo>
                    <a:pt x="13508" y="5903"/>
                  </a:lnTo>
                  <a:lnTo>
                    <a:pt x="11805" y="6016"/>
                  </a:lnTo>
                  <a:lnTo>
                    <a:pt x="9194" y="7151"/>
                  </a:lnTo>
                  <a:lnTo>
                    <a:pt x="7492" y="7492"/>
                  </a:lnTo>
                  <a:lnTo>
                    <a:pt x="5675" y="7378"/>
                  </a:lnTo>
                  <a:lnTo>
                    <a:pt x="3632" y="6811"/>
                  </a:lnTo>
                  <a:lnTo>
                    <a:pt x="1703" y="6016"/>
                  </a:lnTo>
                  <a:lnTo>
                    <a:pt x="114" y="4994"/>
                  </a:lnTo>
                  <a:lnTo>
                    <a:pt x="454" y="3746"/>
                  </a:lnTo>
                  <a:lnTo>
                    <a:pt x="114" y="2498"/>
                  </a:lnTo>
                  <a:lnTo>
                    <a:pt x="0" y="1476"/>
                  </a:lnTo>
                  <a:lnTo>
                    <a:pt x="1135" y="1022"/>
                  </a:lnTo>
                  <a:lnTo>
                    <a:pt x="7038" y="0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132">
              <a:extLst>
                <a:ext uri="{FF2B5EF4-FFF2-40B4-BE49-F238E27FC236}">
                  <a16:creationId xmlns:a16="http://schemas.microsoft.com/office/drawing/2014/main" id="{02E45FDA-6FBA-4046-9C9A-E40FD4C9EC25}"/>
                </a:ext>
              </a:extLst>
            </p:cNvPr>
            <p:cNvSpPr/>
            <p:nvPr/>
          </p:nvSpPr>
          <p:spPr>
            <a:xfrm>
              <a:off x="6728053" y="4917665"/>
              <a:ext cx="20548" cy="12778"/>
            </a:xfrm>
            <a:custGeom>
              <a:avLst/>
              <a:gdLst>
                <a:gd name="connsiteX0" fmla="*/ 15551 w 22815"/>
                <a:gd name="connsiteY0" fmla="*/ 1022 h 14188"/>
                <a:gd name="connsiteX1" fmla="*/ 17026 w 22815"/>
                <a:gd name="connsiteY1" fmla="*/ 2497 h 14188"/>
                <a:gd name="connsiteX2" fmla="*/ 21567 w 22815"/>
                <a:gd name="connsiteY2" fmla="*/ 4767 h 14188"/>
                <a:gd name="connsiteX3" fmla="*/ 21453 w 22815"/>
                <a:gd name="connsiteY3" fmla="*/ 6243 h 14188"/>
                <a:gd name="connsiteX4" fmla="*/ 21907 w 22815"/>
                <a:gd name="connsiteY4" fmla="*/ 6810 h 14188"/>
                <a:gd name="connsiteX5" fmla="*/ 22475 w 22815"/>
                <a:gd name="connsiteY5" fmla="*/ 7719 h 14188"/>
                <a:gd name="connsiteX6" fmla="*/ 22815 w 22815"/>
                <a:gd name="connsiteY6" fmla="*/ 8173 h 14188"/>
                <a:gd name="connsiteX7" fmla="*/ 22021 w 22815"/>
                <a:gd name="connsiteY7" fmla="*/ 8967 h 14188"/>
                <a:gd name="connsiteX8" fmla="*/ 21680 w 22815"/>
                <a:gd name="connsiteY8" fmla="*/ 9875 h 14188"/>
                <a:gd name="connsiteX9" fmla="*/ 21567 w 22815"/>
                <a:gd name="connsiteY9" fmla="*/ 11124 h 14188"/>
                <a:gd name="connsiteX10" fmla="*/ 21567 w 22815"/>
                <a:gd name="connsiteY10" fmla="*/ 12713 h 14188"/>
                <a:gd name="connsiteX11" fmla="*/ 21340 w 22815"/>
                <a:gd name="connsiteY11" fmla="*/ 14189 h 14188"/>
                <a:gd name="connsiteX12" fmla="*/ 20659 w 22815"/>
                <a:gd name="connsiteY12" fmla="*/ 14189 h 14188"/>
                <a:gd name="connsiteX13" fmla="*/ 19751 w 22815"/>
                <a:gd name="connsiteY13" fmla="*/ 13508 h 14188"/>
                <a:gd name="connsiteX14" fmla="*/ 18843 w 22815"/>
                <a:gd name="connsiteY14" fmla="*/ 13167 h 14188"/>
                <a:gd name="connsiteX15" fmla="*/ 15891 w 22815"/>
                <a:gd name="connsiteY15" fmla="*/ 13054 h 14188"/>
                <a:gd name="connsiteX16" fmla="*/ 14189 w 22815"/>
                <a:gd name="connsiteY16" fmla="*/ 12373 h 14188"/>
                <a:gd name="connsiteX17" fmla="*/ 11919 w 22815"/>
                <a:gd name="connsiteY17" fmla="*/ 10102 h 14188"/>
                <a:gd name="connsiteX18" fmla="*/ 11124 w 22815"/>
                <a:gd name="connsiteY18" fmla="*/ 9535 h 14188"/>
                <a:gd name="connsiteX19" fmla="*/ 10216 w 22815"/>
                <a:gd name="connsiteY19" fmla="*/ 9194 h 14188"/>
                <a:gd name="connsiteX20" fmla="*/ 9535 w 22815"/>
                <a:gd name="connsiteY20" fmla="*/ 9194 h 14188"/>
                <a:gd name="connsiteX21" fmla="*/ 8740 w 22815"/>
                <a:gd name="connsiteY21" fmla="*/ 9989 h 14188"/>
                <a:gd name="connsiteX22" fmla="*/ 7946 w 22815"/>
                <a:gd name="connsiteY22" fmla="*/ 11351 h 14188"/>
                <a:gd name="connsiteX23" fmla="*/ 7151 w 22815"/>
                <a:gd name="connsiteY23" fmla="*/ 13167 h 14188"/>
                <a:gd name="connsiteX24" fmla="*/ 6357 w 22815"/>
                <a:gd name="connsiteY24" fmla="*/ 12940 h 14188"/>
                <a:gd name="connsiteX25" fmla="*/ 5108 w 22815"/>
                <a:gd name="connsiteY25" fmla="*/ 11578 h 14188"/>
                <a:gd name="connsiteX26" fmla="*/ 4086 w 22815"/>
                <a:gd name="connsiteY26" fmla="*/ 11124 h 14188"/>
                <a:gd name="connsiteX27" fmla="*/ 3859 w 22815"/>
                <a:gd name="connsiteY27" fmla="*/ 11351 h 14188"/>
                <a:gd name="connsiteX28" fmla="*/ 1930 w 22815"/>
                <a:gd name="connsiteY28" fmla="*/ 12145 h 14188"/>
                <a:gd name="connsiteX29" fmla="*/ 908 w 22815"/>
                <a:gd name="connsiteY29" fmla="*/ 12145 h 14188"/>
                <a:gd name="connsiteX30" fmla="*/ 1589 w 22815"/>
                <a:gd name="connsiteY30" fmla="*/ 8967 h 14188"/>
                <a:gd name="connsiteX31" fmla="*/ 908 w 22815"/>
                <a:gd name="connsiteY31" fmla="*/ 5675 h 14188"/>
                <a:gd name="connsiteX32" fmla="*/ 0 w 22815"/>
                <a:gd name="connsiteY32" fmla="*/ 2838 h 14188"/>
                <a:gd name="connsiteX33" fmla="*/ 113 w 22815"/>
                <a:gd name="connsiteY33" fmla="*/ 1022 h 14188"/>
                <a:gd name="connsiteX34" fmla="*/ 1249 w 22815"/>
                <a:gd name="connsiteY34" fmla="*/ 567 h 14188"/>
                <a:gd name="connsiteX35" fmla="*/ 2611 w 22815"/>
                <a:gd name="connsiteY35" fmla="*/ 1022 h 14188"/>
                <a:gd name="connsiteX36" fmla="*/ 4427 w 22815"/>
                <a:gd name="connsiteY36" fmla="*/ 2043 h 14188"/>
                <a:gd name="connsiteX37" fmla="*/ 5789 w 22815"/>
                <a:gd name="connsiteY37" fmla="*/ 1929 h 14188"/>
                <a:gd name="connsiteX38" fmla="*/ 6811 w 22815"/>
                <a:gd name="connsiteY38" fmla="*/ 1589 h 14188"/>
                <a:gd name="connsiteX39" fmla="*/ 7719 w 22815"/>
                <a:gd name="connsiteY39" fmla="*/ 1022 h 14188"/>
                <a:gd name="connsiteX40" fmla="*/ 8740 w 22815"/>
                <a:gd name="connsiteY40" fmla="*/ 0 h 14188"/>
                <a:gd name="connsiteX41" fmla="*/ 9535 w 22815"/>
                <a:gd name="connsiteY41" fmla="*/ 794 h 14188"/>
                <a:gd name="connsiteX42" fmla="*/ 11691 w 22815"/>
                <a:gd name="connsiteY42" fmla="*/ 1362 h 14188"/>
                <a:gd name="connsiteX43" fmla="*/ 12827 w 22815"/>
                <a:gd name="connsiteY43" fmla="*/ 2043 h 14188"/>
                <a:gd name="connsiteX44" fmla="*/ 13508 w 22815"/>
                <a:gd name="connsiteY44" fmla="*/ 1362 h 14188"/>
                <a:gd name="connsiteX45" fmla="*/ 14075 w 22815"/>
                <a:gd name="connsiteY45" fmla="*/ 1135 h 14188"/>
                <a:gd name="connsiteX46" fmla="*/ 15551 w 22815"/>
                <a:gd name="connsiteY46" fmla="*/ 1022 h 1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815" h="14188">
                  <a:moveTo>
                    <a:pt x="15551" y="1022"/>
                  </a:moveTo>
                  <a:lnTo>
                    <a:pt x="17026" y="2497"/>
                  </a:lnTo>
                  <a:lnTo>
                    <a:pt x="21567" y="4767"/>
                  </a:lnTo>
                  <a:lnTo>
                    <a:pt x="21453" y="6243"/>
                  </a:lnTo>
                  <a:lnTo>
                    <a:pt x="21907" y="6810"/>
                  </a:lnTo>
                  <a:lnTo>
                    <a:pt x="22475" y="7719"/>
                  </a:lnTo>
                  <a:lnTo>
                    <a:pt x="22815" y="8173"/>
                  </a:lnTo>
                  <a:lnTo>
                    <a:pt x="22021" y="8967"/>
                  </a:lnTo>
                  <a:lnTo>
                    <a:pt x="21680" y="9875"/>
                  </a:lnTo>
                  <a:lnTo>
                    <a:pt x="21567" y="11124"/>
                  </a:lnTo>
                  <a:lnTo>
                    <a:pt x="21567" y="12713"/>
                  </a:lnTo>
                  <a:lnTo>
                    <a:pt x="21340" y="14189"/>
                  </a:lnTo>
                  <a:lnTo>
                    <a:pt x="20659" y="14189"/>
                  </a:lnTo>
                  <a:lnTo>
                    <a:pt x="19751" y="13508"/>
                  </a:lnTo>
                  <a:lnTo>
                    <a:pt x="18843" y="13167"/>
                  </a:lnTo>
                  <a:lnTo>
                    <a:pt x="15891" y="13054"/>
                  </a:lnTo>
                  <a:lnTo>
                    <a:pt x="14189" y="12373"/>
                  </a:lnTo>
                  <a:lnTo>
                    <a:pt x="11919" y="10102"/>
                  </a:lnTo>
                  <a:lnTo>
                    <a:pt x="11124" y="9535"/>
                  </a:lnTo>
                  <a:lnTo>
                    <a:pt x="10216" y="9194"/>
                  </a:lnTo>
                  <a:lnTo>
                    <a:pt x="9535" y="9194"/>
                  </a:lnTo>
                  <a:lnTo>
                    <a:pt x="8740" y="9989"/>
                  </a:lnTo>
                  <a:lnTo>
                    <a:pt x="7946" y="11351"/>
                  </a:lnTo>
                  <a:lnTo>
                    <a:pt x="7151" y="13167"/>
                  </a:lnTo>
                  <a:lnTo>
                    <a:pt x="6357" y="12940"/>
                  </a:lnTo>
                  <a:lnTo>
                    <a:pt x="5108" y="11578"/>
                  </a:lnTo>
                  <a:lnTo>
                    <a:pt x="4086" y="11124"/>
                  </a:lnTo>
                  <a:lnTo>
                    <a:pt x="3859" y="11351"/>
                  </a:lnTo>
                  <a:lnTo>
                    <a:pt x="1930" y="12145"/>
                  </a:lnTo>
                  <a:lnTo>
                    <a:pt x="908" y="12145"/>
                  </a:lnTo>
                  <a:lnTo>
                    <a:pt x="1589" y="8967"/>
                  </a:lnTo>
                  <a:lnTo>
                    <a:pt x="908" y="5675"/>
                  </a:lnTo>
                  <a:lnTo>
                    <a:pt x="0" y="2838"/>
                  </a:lnTo>
                  <a:lnTo>
                    <a:pt x="113" y="1022"/>
                  </a:lnTo>
                  <a:lnTo>
                    <a:pt x="1249" y="567"/>
                  </a:lnTo>
                  <a:lnTo>
                    <a:pt x="2611" y="1022"/>
                  </a:lnTo>
                  <a:lnTo>
                    <a:pt x="4427" y="2043"/>
                  </a:lnTo>
                  <a:lnTo>
                    <a:pt x="5789" y="1929"/>
                  </a:lnTo>
                  <a:lnTo>
                    <a:pt x="6811" y="1589"/>
                  </a:lnTo>
                  <a:lnTo>
                    <a:pt x="7719" y="1022"/>
                  </a:lnTo>
                  <a:lnTo>
                    <a:pt x="8740" y="0"/>
                  </a:lnTo>
                  <a:lnTo>
                    <a:pt x="9535" y="794"/>
                  </a:lnTo>
                  <a:lnTo>
                    <a:pt x="11691" y="1362"/>
                  </a:lnTo>
                  <a:lnTo>
                    <a:pt x="12827" y="2043"/>
                  </a:lnTo>
                  <a:lnTo>
                    <a:pt x="13508" y="1362"/>
                  </a:lnTo>
                  <a:lnTo>
                    <a:pt x="14075" y="1135"/>
                  </a:lnTo>
                  <a:lnTo>
                    <a:pt x="15551" y="1022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133">
              <a:extLst>
                <a:ext uri="{FF2B5EF4-FFF2-40B4-BE49-F238E27FC236}">
                  <a16:creationId xmlns:a16="http://schemas.microsoft.com/office/drawing/2014/main" id="{D89C126C-8C88-4570-948C-4F4EF7F2C21B}"/>
                </a:ext>
              </a:extLst>
            </p:cNvPr>
            <p:cNvSpPr/>
            <p:nvPr/>
          </p:nvSpPr>
          <p:spPr>
            <a:xfrm>
              <a:off x="6690534" y="4855406"/>
              <a:ext cx="43856" cy="42937"/>
            </a:xfrm>
            <a:custGeom>
              <a:avLst/>
              <a:gdLst>
                <a:gd name="connsiteX0" fmla="*/ 8967 w 48695"/>
                <a:gd name="connsiteY0" fmla="*/ 35529 h 47674"/>
                <a:gd name="connsiteX1" fmla="*/ 11010 w 48695"/>
                <a:gd name="connsiteY1" fmla="*/ 34621 h 47674"/>
                <a:gd name="connsiteX2" fmla="*/ 13054 w 48695"/>
                <a:gd name="connsiteY2" fmla="*/ 33031 h 47674"/>
                <a:gd name="connsiteX3" fmla="*/ 14983 w 48695"/>
                <a:gd name="connsiteY3" fmla="*/ 32237 h 47674"/>
                <a:gd name="connsiteX4" fmla="*/ 16572 w 48695"/>
                <a:gd name="connsiteY4" fmla="*/ 33599 h 47674"/>
                <a:gd name="connsiteX5" fmla="*/ 16232 w 48695"/>
                <a:gd name="connsiteY5" fmla="*/ 34848 h 47674"/>
                <a:gd name="connsiteX6" fmla="*/ 14643 w 48695"/>
                <a:gd name="connsiteY6" fmla="*/ 37572 h 47674"/>
                <a:gd name="connsiteX7" fmla="*/ 14189 w 48695"/>
                <a:gd name="connsiteY7" fmla="*/ 40750 h 47674"/>
                <a:gd name="connsiteX8" fmla="*/ 13621 w 48695"/>
                <a:gd name="connsiteY8" fmla="*/ 43020 h 47674"/>
                <a:gd name="connsiteX9" fmla="*/ 13621 w 48695"/>
                <a:gd name="connsiteY9" fmla="*/ 43588 h 47674"/>
                <a:gd name="connsiteX10" fmla="*/ 13508 w 48695"/>
                <a:gd name="connsiteY10" fmla="*/ 44042 h 47674"/>
                <a:gd name="connsiteX11" fmla="*/ 12713 w 48695"/>
                <a:gd name="connsiteY11" fmla="*/ 44836 h 47674"/>
                <a:gd name="connsiteX12" fmla="*/ 11691 w 48695"/>
                <a:gd name="connsiteY12" fmla="*/ 45517 h 47674"/>
                <a:gd name="connsiteX13" fmla="*/ 11010 w 48695"/>
                <a:gd name="connsiteY13" fmla="*/ 45404 h 47674"/>
                <a:gd name="connsiteX14" fmla="*/ 10443 w 48695"/>
                <a:gd name="connsiteY14" fmla="*/ 45063 h 47674"/>
                <a:gd name="connsiteX15" fmla="*/ 9648 w 48695"/>
                <a:gd name="connsiteY15" fmla="*/ 44836 h 47674"/>
                <a:gd name="connsiteX16" fmla="*/ 341 w 48695"/>
                <a:gd name="connsiteY16" fmla="*/ 44836 h 47674"/>
                <a:gd name="connsiteX17" fmla="*/ 0 w 48695"/>
                <a:gd name="connsiteY17" fmla="*/ 44496 h 47674"/>
                <a:gd name="connsiteX18" fmla="*/ 227 w 48695"/>
                <a:gd name="connsiteY18" fmla="*/ 43701 h 47674"/>
                <a:gd name="connsiteX19" fmla="*/ 1022 w 48695"/>
                <a:gd name="connsiteY19" fmla="*/ 42907 h 47674"/>
                <a:gd name="connsiteX20" fmla="*/ 2157 w 48695"/>
                <a:gd name="connsiteY20" fmla="*/ 42680 h 47674"/>
                <a:gd name="connsiteX21" fmla="*/ 1703 w 48695"/>
                <a:gd name="connsiteY21" fmla="*/ 40523 h 47674"/>
                <a:gd name="connsiteX22" fmla="*/ 2270 w 48695"/>
                <a:gd name="connsiteY22" fmla="*/ 39842 h 47674"/>
                <a:gd name="connsiteX23" fmla="*/ 3519 w 48695"/>
                <a:gd name="connsiteY23" fmla="*/ 39842 h 47674"/>
                <a:gd name="connsiteX24" fmla="*/ 4767 w 48695"/>
                <a:gd name="connsiteY24" fmla="*/ 39615 h 47674"/>
                <a:gd name="connsiteX25" fmla="*/ 8967 w 48695"/>
                <a:gd name="connsiteY25" fmla="*/ 35529 h 47674"/>
                <a:gd name="connsiteX26" fmla="*/ 29967 w 48695"/>
                <a:gd name="connsiteY26" fmla="*/ 42453 h 47674"/>
                <a:gd name="connsiteX27" fmla="*/ 30648 w 48695"/>
                <a:gd name="connsiteY27" fmla="*/ 43474 h 47674"/>
                <a:gd name="connsiteX28" fmla="*/ 30875 w 48695"/>
                <a:gd name="connsiteY28" fmla="*/ 45291 h 47674"/>
                <a:gd name="connsiteX29" fmla="*/ 29853 w 48695"/>
                <a:gd name="connsiteY29" fmla="*/ 46766 h 47674"/>
                <a:gd name="connsiteX30" fmla="*/ 28945 w 48695"/>
                <a:gd name="connsiteY30" fmla="*/ 47674 h 47674"/>
                <a:gd name="connsiteX31" fmla="*/ 28491 w 48695"/>
                <a:gd name="connsiteY31" fmla="*/ 47447 h 47674"/>
                <a:gd name="connsiteX32" fmla="*/ 28831 w 48695"/>
                <a:gd name="connsiteY32" fmla="*/ 46539 h 47674"/>
                <a:gd name="connsiteX33" fmla="*/ 28945 w 48695"/>
                <a:gd name="connsiteY33" fmla="*/ 45745 h 47674"/>
                <a:gd name="connsiteX34" fmla="*/ 28718 w 48695"/>
                <a:gd name="connsiteY34" fmla="*/ 44836 h 47674"/>
                <a:gd name="connsiteX35" fmla="*/ 28718 w 48695"/>
                <a:gd name="connsiteY35" fmla="*/ 44042 h 47674"/>
                <a:gd name="connsiteX36" fmla="*/ 28945 w 48695"/>
                <a:gd name="connsiteY36" fmla="*/ 43701 h 47674"/>
                <a:gd name="connsiteX37" fmla="*/ 29172 w 48695"/>
                <a:gd name="connsiteY37" fmla="*/ 43134 h 47674"/>
                <a:gd name="connsiteX38" fmla="*/ 29512 w 48695"/>
                <a:gd name="connsiteY38" fmla="*/ 42566 h 47674"/>
                <a:gd name="connsiteX39" fmla="*/ 29967 w 48695"/>
                <a:gd name="connsiteY39" fmla="*/ 42453 h 47674"/>
                <a:gd name="connsiteX40" fmla="*/ 48242 w 48695"/>
                <a:gd name="connsiteY40" fmla="*/ 0 h 47674"/>
                <a:gd name="connsiteX41" fmla="*/ 48696 w 48695"/>
                <a:gd name="connsiteY41" fmla="*/ 341 h 47674"/>
                <a:gd name="connsiteX42" fmla="*/ 48696 w 48695"/>
                <a:gd name="connsiteY42" fmla="*/ 1135 h 47674"/>
                <a:gd name="connsiteX43" fmla="*/ 46993 w 48695"/>
                <a:gd name="connsiteY43" fmla="*/ 3065 h 47674"/>
                <a:gd name="connsiteX44" fmla="*/ 45744 w 48695"/>
                <a:gd name="connsiteY44" fmla="*/ 3746 h 47674"/>
                <a:gd name="connsiteX45" fmla="*/ 44155 w 48695"/>
                <a:gd name="connsiteY45" fmla="*/ 4200 h 47674"/>
                <a:gd name="connsiteX46" fmla="*/ 43247 w 48695"/>
                <a:gd name="connsiteY46" fmla="*/ 3519 h 47674"/>
                <a:gd name="connsiteX47" fmla="*/ 44042 w 48695"/>
                <a:gd name="connsiteY47" fmla="*/ 1930 h 47674"/>
                <a:gd name="connsiteX48" fmla="*/ 45404 w 48695"/>
                <a:gd name="connsiteY48" fmla="*/ 1135 h 47674"/>
                <a:gd name="connsiteX49" fmla="*/ 46312 w 48695"/>
                <a:gd name="connsiteY49" fmla="*/ 1022 h 47674"/>
                <a:gd name="connsiteX50" fmla="*/ 47901 w 48695"/>
                <a:gd name="connsiteY50" fmla="*/ 114 h 47674"/>
                <a:gd name="connsiteX51" fmla="*/ 48242 w 48695"/>
                <a:gd name="connsiteY51" fmla="*/ 0 h 47674"/>
                <a:gd name="connsiteX52" fmla="*/ 21226 w 48695"/>
                <a:gd name="connsiteY52" fmla="*/ 37231 h 47674"/>
                <a:gd name="connsiteX53" fmla="*/ 21794 w 48695"/>
                <a:gd name="connsiteY53" fmla="*/ 36891 h 47674"/>
                <a:gd name="connsiteX54" fmla="*/ 22021 w 48695"/>
                <a:gd name="connsiteY54" fmla="*/ 38253 h 47674"/>
                <a:gd name="connsiteX55" fmla="*/ 21226 w 48695"/>
                <a:gd name="connsiteY55" fmla="*/ 40069 h 47674"/>
                <a:gd name="connsiteX56" fmla="*/ 21113 w 48695"/>
                <a:gd name="connsiteY56" fmla="*/ 39501 h 47674"/>
                <a:gd name="connsiteX57" fmla="*/ 21113 w 48695"/>
                <a:gd name="connsiteY57" fmla="*/ 38139 h 47674"/>
                <a:gd name="connsiteX58" fmla="*/ 21226 w 48695"/>
                <a:gd name="connsiteY58" fmla="*/ 37231 h 4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695" h="47674">
                  <a:moveTo>
                    <a:pt x="8967" y="35529"/>
                  </a:moveTo>
                  <a:lnTo>
                    <a:pt x="11010" y="34621"/>
                  </a:lnTo>
                  <a:lnTo>
                    <a:pt x="13054" y="33031"/>
                  </a:lnTo>
                  <a:lnTo>
                    <a:pt x="14983" y="32237"/>
                  </a:lnTo>
                  <a:lnTo>
                    <a:pt x="16572" y="33599"/>
                  </a:lnTo>
                  <a:lnTo>
                    <a:pt x="16232" y="34848"/>
                  </a:lnTo>
                  <a:lnTo>
                    <a:pt x="14643" y="37572"/>
                  </a:lnTo>
                  <a:lnTo>
                    <a:pt x="14189" y="40750"/>
                  </a:lnTo>
                  <a:lnTo>
                    <a:pt x="13621" y="43020"/>
                  </a:lnTo>
                  <a:lnTo>
                    <a:pt x="13621" y="43588"/>
                  </a:lnTo>
                  <a:lnTo>
                    <a:pt x="13508" y="44042"/>
                  </a:lnTo>
                  <a:lnTo>
                    <a:pt x="12713" y="44836"/>
                  </a:lnTo>
                  <a:lnTo>
                    <a:pt x="11691" y="45517"/>
                  </a:lnTo>
                  <a:lnTo>
                    <a:pt x="11010" y="45404"/>
                  </a:lnTo>
                  <a:lnTo>
                    <a:pt x="10443" y="45063"/>
                  </a:lnTo>
                  <a:lnTo>
                    <a:pt x="9648" y="44836"/>
                  </a:lnTo>
                  <a:lnTo>
                    <a:pt x="341" y="44836"/>
                  </a:lnTo>
                  <a:lnTo>
                    <a:pt x="0" y="44496"/>
                  </a:lnTo>
                  <a:lnTo>
                    <a:pt x="227" y="43701"/>
                  </a:lnTo>
                  <a:lnTo>
                    <a:pt x="1022" y="42907"/>
                  </a:lnTo>
                  <a:lnTo>
                    <a:pt x="2157" y="42680"/>
                  </a:lnTo>
                  <a:lnTo>
                    <a:pt x="1703" y="40523"/>
                  </a:lnTo>
                  <a:lnTo>
                    <a:pt x="2270" y="39842"/>
                  </a:lnTo>
                  <a:lnTo>
                    <a:pt x="3519" y="39842"/>
                  </a:lnTo>
                  <a:lnTo>
                    <a:pt x="4767" y="39615"/>
                  </a:lnTo>
                  <a:lnTo>
                    <a:pt x="8967" y="35529"/>
                  </a:lnTo>
                  <a:close/>
                  <a:moveTo>
                    <a:pt x="29967" y="42453"/>
                  </a:moveTo>
                  <a:lnTo>
                    <a:pt x="30648" y="43474"/>
                  </a:lnTo>
                  <a:lnTo>
                    <a:pt x="30875" y="45291"/>
                  </a:lnTo>
                  <a:lnTo>
                    <a:pt x="29853" y="46766"/>
                  </a:lnTo>
                  <a:lnTo>
                    <a:pt x="28945" y="47674"/>
                  </a:lnTo>
                  <a:lnTo>
                    <a:pt x="28491" y="47447"/>
                  </a:lnTo>
                  <a:lnTo>
                    <a:pt x="28831" y="46539"/>
                  </a:lnTo>
                  <a:lnTo>
                    <a:pt x="28945" y="45745"/>
                  </a:lnTo>
                  <a:lnTo>
                    <a:pt x="28718" y="44836"/>
                  </a:lnTo>
                  <a:lnTo>
                    <a:pt x="28718" y="44042"/>
                  </a:lnTo>
                  <a:lnTo>
                    <a:pt x="28945" y="43701"/>
                  </a:lnTo>
                  <a:lnTo>
                    <a:pt x="29172" y="43134"/>
                  </a:lnTo>
                  <a:lnTo>
                    <a:pt x="29512" y="42566"/>
                  </a:lnTo>
                  <a:lnTo>
                    <a:pt x="29967" y="42453"/>
                  </a:lnTo>
                  <a:close/>
                  <a:moveTo>
                    <a:pt x="48242" y="0"/>
                  </a:moveTo>
                  <a:lnTo>
                    <a:pt x="48696" y="341"/>
                  </a:lnTo>
                  <a:lnTo>
                    <a:pt x="48696" y="1135"/>
                  </a:lnTo>
                  <a:lnTo>
                    <a:pt x="46993" y="3065"/>
                  </a:lnTo>
                  <a:lnTo>
                    <a:pt x="45744" y="3746"/>
                  </a:lnTo>
                  <a:lnTo>
                    <a:pt x="44155" y="4200"/>
                  </a:lnTo>
                  <a:lnTo>
                    <a:pt x="43247" y="3519"/>
                  </a:lnTo>
                  <a:lnTo>
                    <a:pt x="44042" y="1930"/>
                  </a:lnTo>
                  <a:lnTo>
                    <a:pt x="45404" y="1135"/>
                  </a:lnTo>
                  <a:lnTo>
                    <a:pt x="46312" y="1022"/>
                  </a:lnTo>
                  <a:lnTo>
                    <a:pt x="47901" y="114"/>
                  </a:lnTo>
                  <a:lnTo>
                    <a:pt x="48242" y="0"/>
                  </a:lnTo>
                  <a:close/>
                  <a:moveTo>
                    <a:pt x="21226" y="37231"/>
                  </a:moveTo>
                  <a:lnTo>
                    <a:pt x="21794" y="36891"/>
                  </a:lnTo>
                  <a:lnTo>
                    <a:pt x="22021" y="38253"/>
                  </a:lnTo>
                  <a:lnTo>
                    <a:pt x="21226" y="40069"/>
                  </a:lnTo>
                  <a:lnTo>
                    <a:pt x="21113" y="39501"/>
                  </a:lnTo>
                  <a:lnTo>
                    <a:pt x="21113" y="38139"/>
                  </a:lnTo>
                  <a:lnTo>
                    <a:pt x="21226" y="37231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134">
              <a:extLst>
                <a:ext uri="{FF2B5EF4-FFF2-40B4-BE49-F238E27FC236}">
                  <a16:creationId xmlns:a16="http://schemas.microsoft.com/office/drawing/2014/main" id="{C180BC2F-E7A5-4A37-AA3F-12DEE17B3078}"/>
                </a:ext>
              </a:extLst>
            </p:cNvPr>
            <p:cNvSpPr/>
            <p:nvPr/>
          </p:nvSpPr>
          <p:spPr>
            <a:xfrm>
              <a:off x="6505599" y="4189886"/>
              <a:ext cx="41914" cy="53978"/>
            </a:xfrm>
            <a:custGeom>
              <a:avLst/>
              <a:gdLst>
                <a:gd name="connsiteX0" fmla="*/ 17140 w 46538"/>
                <a:gd name="connsiteY0" fmla="*/ 59933 h 59933"/>
                <a:gd name="connsiteX1" fmla="*/ 16345 w 46538"/>
                <a:gd name="connsiteY1" fmla="*/ 57890 h 59933"/>
                <a:gd name="connsiteX2" fmla="*/ 15324 w 46538"/>
                <a:gd name="connsiteY2" fmla="*/ 57776 h 59933"/>
                <a:gd name="connsiteX3" fmla="*/ 14189 w 46538"/>
                <a:gd name="connsiteY3" fmla="*/ 58457 h 59933"/>
                <a:gd name="connsiteX4" fmla="*/ 12940 w 46538"/>
                <a:gd name="connsiteY4" fmla="*/ 58912 h 59933"/>
                <a:gd name="connsiteX5" fmla="*/ 11578 w 46538"/>
                <a:gd name="connsiteY5" fmla="*/ 58344 h 59933"/>
                <a:gd name="connsiteX6" fmla="*/ 9762 w 46538"/>
                <a:gd name="connsiteY6" fmla="*/ 55960 h 59933"/>
                <a:gd name="connsiteX7" fmla="*/ 8286 w 46538"/>
                <a:gd name="connsiteY7" fmla="*/ 55393 h 59933"/>
                <a:gd name="connsiteX8" fmla="*/ 6243 w 46538"/>
                <a:gd name="connsiteY8" fmla="*/ 56414 h 59933"/>
                <a:gd name="connsiteX9" fmla="*/ 4313 w 46538"/>
                <a:gd name="connsiteY9" fmla="*/ 58344 h 59933"/>
                <a:gd name="connsiteX10" fmla="*/ 2270 w 46538"/>
                <a:gd name="connsiteY10" fmla="*/ 59706 h 59933"/>
                <a:gd name="connsiteX11" fmla="*/ 0 w 46538"/>
                <a:gd name="connsiteY11" fmla="*/ 58912 h 59933"/>
                <a:gd name="connsiteX12" fmla="*/ 0 w 46538"/>
                <a:gd name="connsiteY12" fmla="*/ 57663 h 59933"/>
                <a:gd name="connsiteX13" fmla="*/ 567 w 46538"/>
                <a:gd name="connsiteY13" fmla="*/ 57322 h 59933"/>
                <a:gd name="connsiteX14" fmla="*/ 908 w 46538"/>
                <a:gd name="connsiteY14" fmla="*/ 57095 h 59933"/>
                <a:gd name="connsiteX15" fmla="*/ 1362 w 46538"/>
                <a:gd name="connsiteY15" fmla="*/ 56868 h 59933"/>
                <a:gd name="connsiteX16" fmla="*/ 2043 w 46538"/>
                <a:gd name="connsiteY16" fmla="*/ 56641 h 59933"/>
                <a:gd name="connsiteX17" fmla="*/ 1930 w 46538"/>
                <a:gd name="connsiteY17" fmla="*/ 53463 h 59933"/>
                <a:gd name="connsiteX18" fmla="*/ 5221 w 46538"/>
                <a:gd name="connsiteY18" fmla="*/ 48809 h 59933"/>
                <a:gd name="connsiteX19" fmla="*/ 6129 w 46538"/>
                <a:gd name="connsiteY19" fmla="*/ 45858 h 59933"/>
                <a:gd name="connsiteX20" fmla="*/ 6129 w 46538"/>
                <a:gd name="connsiteY20" fmla="*/ 40863 h 59933"/>
                <a:gd name="connsiteX21" fmla="*/ 6470 w 46538"/>
                <a:gd name="connsiteY21" fmla="*/ 38707 h 59933"/>
                <a:gd name="connsiteX22" fmla="*/ 7378 w 46538"/>
                <a:gd name="connsiteY22" fmla="*/ 36210 h 59933"/>
                <a:gd name="connsiteX23" fmla="*/ 7719 w 46538"/>
                <a:gd name="connsiteY23" fmla="*/ 34620 h 59933"/>
                <a:gd name="connsiteX24" fmla="*/ 7605 w 46538"/>
                <a:gd name="connsiteY24" fmla="*/ 33485 h 59933"/>
                <a:gd name="connsiteX25" fmla="*/ 7832 w 46538"/>
                <a:gd name="connsiteY25" fmla="*/ 32804 h 59933"/>
                <a:gd name="connsiteX26" fmla="*/ 9989 w 46538"/>
                <a:gd name="connsiteY26" fmla="*/ 32237 h 59933"/>
                <a:gd name="connsiteX27" fmla="*/ 12373 w 46538"/>
                <a:gd name="connsiteY27" fmla="*/ 30647 h 59933"/>
                <a:gd name="connsiteX28" fmla="*/ 14416 w 46538"/>
                <a:gd name="connsiteY28" fmla="*/ 28037 h 59933"/>
                <a:gd name="connsiteX29" fmla="*/ 17367 w 46538"/>
                <a:gd name="connsiteY29" fmla="*/ 25426 h 59933"/>
                <a:gd name="connsiteX30" fmla="*/ 18729 w 46538"/>
                <a:gd name="connsiteY30" fmla="*/ 23610 h 59933"/>
                <a:gd name="connsiteX31" fmla="*/ 22929 w 46538"/>
                <a:gd name="connsiteY31" fmla="*/ 13280 h 59933"/>
                <a:gd name="connsiteX32" fmla="*/ 25199 w 46538"/>
                <a:gd name="connsiteY32" fmla="*/ 8854 h 59933"/>
                <a:gd name="connsiteX33" fmla="*/ 28604 w 46538"/>
                <a:gd name="connsiteY33" fmla="*/ 5562 h 59933"/>
                <a:gd name="connsiteX34" fmla="*/ 33826 w 46538"/>
                <a:gd name="connsiteY34" fmla="*/ 2497 h 59933"/>
                <a:gd name="connsiteX35" fmla="*/ 37458 w 46538"/>
                <a:gd name="connsiteY35" fmla="*/ 1589 h 59933"/>
                <a:gd name="connsiteX36" fmla="*/ 39274 w 46538"/>
                <a:gd name="connsiteY36" fmla="*/ 567 h 59933"/>
                <a:gd name="connsiteX37" fmla="*/ 40977 w 46538"/>
                <a:gd name="connsiteY37" fmla="*/ 0 h 59933"/>
                <a:gd name="connsiteX38" fmla="*/ 42566 w 46538"/>
                <a:gd name="connsiteY38" fmla="*/ 908 h 59933"/>
                <a:gd name="connsiteX39" fmla="*/ 41999 w 46538"/>
                <a:gd name="connsiteY39" fmla="*/ 3292 h 59933"/>
                <a:gd name="connsiteX40" fmla="*/ 39955 w 46538"/>
                <a:gd name="connsiteY40" fmla="*/ 9535 h 59933"/>
                <a:gd name="connsiteX41" fmla="*/ 40182 w 46538"/>
                <a:gd name="connsiteY41" fmla="*/ 11805 h 59933"/>
                <a:gd name="connsiteX42" fmla="*/ 40750 w 46538"/>
                <a:gd name="connsiteY42" fmla="*/ 13054 h 59933"/>
                <a:gd name="connsiteX43" fmla="*/ 41431 w 46538"/>
                <a:gd name="connsiteY43" fmla="*/ 15778 h 59933"/>
                <a:gd name="connsiteX44" fmla="*/ 41999 w 46538"/>
                <a:gd name="connsiteY44" fmla="*/ 16913 h 59933"/>
                <a:gd name="connsiteX45" fmla="*/ 42793 w 46538"/>
                <a:gd name="connsiteY45" fmla="*/ 17367 h 59933"/>
                <a:gd name="connsiteX46" fmla="*/ 44609 w 46538"/>
                <a:gd name="connsiteY46" fmla="*/ 17594 h 59933"/>
                <a:gd name="connsiteX47" fmla="*/ 45290 w 46538"/>
                <a:gd name="connsiteY47" fmla="*/ 18161 h 59933"/>
                <a:gd name="connsiteX48" fmla="*/ 45858 w 46538"/>
                <a:gd name="connsiteY48" fmla="*/ 19070 h 59933"/>
                <a:gd name="connsiteX49" fmla="*/ 46425 w 46538"/>
                <a:gd name="connsiteY49" fmla="*/ 20545 h 59933"/>
                <a:gd name="connsiteX50" fmla="*/ 46539 w 46538"/>
                <a:gd name="connsiteY50" fmla="*/ 21907 h 59933"/>
                <a:gd name="connsiteX51" fmla="*/ 45631 w 46538"/>
                <a:gd name="connsiteY51" fmla="*/ 22475 h 59933"/>
                <a:gd name="connsiteX52" fmla="*/ 45063 w 46538"/>
                <a:gd name="connsiteY52" fmla="*/ 23042 h 59933"/>
                <a:gd name="connsiteX53" fmla="*/ 43701 w 46538"/>
                <a:gd name="connsiteY53" fmla="*/ 25880 h 59933"/>
                <a:gd name="connsiteX54" fmla="*/ 43020 w 46538"/>
                <a:gd name="connsiteY54" fmla="*/ 26448 h 59933"/>
                <a:gd name="connsiteX55" fmla="*/ 42452 w 46538"/>
                <a:gd name="connsiteY55" fmla="*/ 27810 h 59933"/>
                <a:gd name="connsiteX56" fmla="*/ 41885 w 46538"/>
                <a:gd name="connsiteY56" fmla="*/ 29399 h 59933"/>
                <a:gd name="connsiteX57" fmla="*/ 41318 w 46538"/>
                <a:gd name="connsiteY57" fmla="*/ 30534 h 59933"/>
                <a:gd name="connsiteX58" fmla="*/ 40750 w 46538"/>
                <a:gd name="connsiteY58" fmla="*/ 31215 h 59933"/>
                <a:gd name="connsiteX59" fmla="*/ 38139 w 46538"/>
                <a:gd name="connsiteY59" fmla="*/ 32691 h 59933"/>
                <a:gd name="connsiteX60" fmla="*/ 38934 w 46538"/>
                <a:gd name="connsiteY60" fmla="*/ 37231 h 59933"/>
                <a:gd name="connsiteX61" fmla="*/ 36777 w 46538"/>
                <a:gd name="connsiteY61" fmla="*/ 39615 h 59933"/>
                <a:gd name="connsiteX62" fmla="*/ 33485 w 46538"/>
                <a:gd name="connsiteY62" fmla="*/ 41431 h 59933"/>
                <a:gd name="connsiteX63" fmla="*/ 30761 w 46538"/>
                <a:gd name="connsiteY63" fmla="*/ 44042 h 59933"/>
                <a:gd name="connsiteX64" fmla="*/ 30875 w 46538"/>
                <a:gd name="connsiteY64" fmla="*/ 46085 h 59933"/>
                <a:gd name="connsiteX65" fmla="*/ 25540 w 46538"/>
                <a:gd name="connsiteY65" fmla="*/ 49717 h 59933"/>
                <a:gd name="connsiteX66" fmla="*/ 24177 w 46538"/>
                <a:gd name="connsiteY66" fmla="*/ 51420 h 59933"/>
                <a:gd name="connsiteX67" fmla="*/ 23610 w 46538"/>
                <a:gd name="connsiteY67" fmla="*/ 52668 h 59933"/>
                <a:gd name="connsiteX68" fmla="*/ 22248 w 46538"/>
                <a:gd name="connsiteY68" fmla="*/ 53349 h 59933"/>
                <a:gd name="connsiteX69" fmla="*/ 20772 w 46538"/>
                <a:gd name="connsiteY69" fmla="*/ 53690 h 59933"/>
                <a:gd name="connsiteX70" fmla="*/ 19637 w 46538"/>
                <a:gd name="connsiteY70" fmla="*/ 54258 h 59933"/>
                <a:gd name="connsiteX71" fmla="*/ 18842 w 46538"/>
                <a:gd name="connsiteY71" fmla="*/ 55393 h 59933"/>
                <a:gd name="connsiteX72" fmla="*/ 17140 w 46538"/>
                <a:gd name="connsiteY72" fmla="*/ 59933 h 59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38" h="59933">
                  <a:moveTo>
                    <a:pt x="17140" y="59933"/>
                  </a:moveTo>
                  <a:lnTo>
                    <a:pt x="16345" y="57890"/>
                  </a:lnTo>
                  <a:lnTo>
                    <a:pt x="15324" y="57776"/>
                  </a:lnTo>
                  <a:lnTo>
                    <a:pt x="14189" y="58457"/>
                  </a:lnTo>
                  <a:lnTo>
                    <a:pt x="12940" y="58912"/>
                  </a:lnTo>
                  <a:lnTo>
                    <a:pt x="11578" y="58344"/>
                  </a:lnTo>
                  <a:lnTo>
                    <a:pt x="9762" y="55960"/>
                  </a:lnTo>
                  <a:lnTo>
                    <a:pt x="8286" y="55393"/>
                  </a:lnTo>
                  <a:lnTo>
                    <a:pt x="6243" y="56414"/>
                  </a:lnTo>
                  <a:lnTo>
                    <a:pt x="4313" y="58344"/>
                  </a:lnTo>
                  <a:lnTo>
                    <a:pt x="2270" y="59706"/>
                  </a:lnTo>
                  <a:lnTo>
                    <a:pt x="0" y="58912"/>
                  </a:lnTo>
                  <a:lnTo>
                    <a:pt x="0" y="57663"/>
                  </a:lnTo>
                  <a:lnTo>
                    <a:pt x="567" y="57322"/>
                  </a:lnTo>
                  <a:lnTo>
                    <a:pt x="908" y="57095"/>
                  </a:lnTo>
                  <a:lnTo>
                    <a:pt x="1362" y="56868"/>
                  </a:lnTo>
                  <a:lnTo>
                    <a:pt x="2043" y="56641"/>
                  </a:lnTo>
                  <a:lnTo>
                    <a:pt x="1930" y="53463"/>
                  </a:lnTo>
                  <a:lnTo>
                    <a:pt x="5221" y="48809"/>
                  </a:lnTo>
                  <a:lnTo>
                    <a:pt x="6129" y="45858"/>
                  </a:lnTo>
                  <a:lnTo>
                    <a:pt x="6129" y="40863"/>
                  </a:lnTo>
                  <a:lnTo>
                    <a:pt x="6470" y="38707"/>
                  </a:lnTo>
                  <a:lnTo>
                    <a:pt x="7378" y="36210"/>
                  </a:lnTo>
                  <a:lnTo>
                    <a:pt x="7719" y="34620"/>
                  </a:lnTo>
                  <a:lnTo>
                    <a:pt x="7605" y="33485"/>
                  </a:lnTo>
                  <a:lnTo>
                    <a:pt x="7832" y="32804"/>
                  </a:lnTo>
                  <a:lnTo>
                    <a:pt x="9989" y="32237"/>
                  </a:lnTo>
                  <a:lnTo>
                    <a:pt x="12373" y="30647"/>
                  </a:lnTo>
                  <a:lnTo>
                    <a:pt x="14416" y="28037"/>
                  </a:lnTo>
                  <a:lnTo>
                    <a:pt x="17367" y="25426"/>
                  </a:lnTo>
                  <a:lnTo>
                    <a:pt x="18729" y="23610"/>
                  </a:lnTo>
                  <a:lnTo>
                    <a:pt x="22929" y="13280"/>
                  </a:lnTo>
                  <a:lnTo>
                    <a:pt x="25199" y="8854"/>
                  </a:lnTo>
                  <a:lnTo>
                    <a:pt x="28604" y="5562"/>
                  </a:lnTo>
                  <a:lnTo>
                    <a:pt x="33826" y="2497"/>
                  </a:lnTo>
                  <a:lnTo>
                    <a:pt x="37458" y="1589"/>
                  </a:lnTo>
                  <a:lnTo>
                    <a:pt x="39274" y="567"/>
                  </a:lnTo>
                  <a:lnTo>
                    <a:pt x="40977" y="0"/>
                  </a:lnTo>
                  <a:lnTo>
                    <a:pt x="42566" y="908"/>
                  </a:lnTo>
                  <a:lnTo>
                    <a:pt x="41999" y="3292"/>
                  </a:lnTo>
                  <a:lnTo>
                    <a:pt x="39955" y="9535"/>
                  </a:lnTo>
                  <a:lnTo>
                    <a:pt x="40182" y="11805"/>
                  </a:lnTo>
                  <a:lnTo>
                    <a:pt x="40750" y="13054"/>
                  </a:lnTo>
                  <a:lnTo>
                    <a:pt x="41431" y="15778"/>
                  </a:lnTo>
                  <a:lnTo>
                    <a:pt x="41999" y="16913"/>
                  </a:lnTo>
                  <a:lnTo>
                    <a:pt x="42793" y="17367"/>
                  </a:lnTo>
                  <a:lnTo>
                    <a:pt x="44609" y="17594"/>
                  </a:lnTo>
                  <a:lnTo>
                    <a:pt x="45290" y="18161"/>
                  </a:lnTo>
                  <a:lnTo>
                    <a:pt x="45858" y="19070"/>
                  </a:lnTo>
                  <a:lnTo>
                    <a:pt x="46425" y="20545"/>
                  </a:lnTo>
                  <a:lnTo>
                    <a:pt x="46539" y="21907"/>
                  </a:lnTo>
                  <a:lnTo>
                    <a:pt x="45631" y="22475"/>
                  </a:lnTo>
                  <a:lnTo>
                    <a:pt x="45063" y="23042"/>
                  </a:lnTo>
                  <a:lnTo>
                    <a:pt x="43701" y="25880"/>
                  </a:lnTo>
                  <a:lnTo>
                    <a:pt x="43020" y="26448"/>
                  </a:lnTo>
                  <a:lnTo>
                    <a:pt x="42452" y="27810"/>
                  </a:lnTo>
                  <a:lnTo>
                    <a:pt x="41885" y="29399"/>
                  </a:lnTo>
                  <a:lnTo>
                    <a:pt x="41318" y="30534"/>
                  </a:lnTo>
                  <a:lnTo>
                    <a:pt x="40750" y="31215"/>
                  </a:lnTo>
                  <a:lnTo>
                    <a:pt x="38139" y="32691"/>
                  </a:lnTo>
                  <a:lnTo>
                    <a:pt x="38934" y="37231"/>
                  </a:lnTo>
                  <a:lnTo>
                    <a:pt x="36777" y="39615"/>
                  </a:lnTo>
                  <a:lnTo>
                    <a:pt x="33485" y="41431"/>
                  </a:lnTo>
                  <a:lnTo>
                    <a:pt x="30761" y="44042"/>
                  </a:lnTo>
                  <a:lnTo>
                    <a:pt x="30875" y="46085"/>
                  </a:lnTo>
                  <a:lnTo>
                    <a:pt x="25540" y="49717"/>
                  </a:lnTo>
                  <a:lnTo>
                    <a:pt x="24177" y="51420"/>
                  </a:lnTo>
                  <a:lnTo>
                    <a:pt x="23610" y="52668"/>
                  </a:lnTo>
                  <a:lnTo>
                    <a:pt x="22248" y="53349"/>
                  </a:lnTo>
                  <a:lnTo>
                    <a:pt x="20772" y="53690"/>
                  </a:lnTo>
                  <a:lnTo>
                    <a:pt x="19637" y="54258"/>
                  </a:lnTo>
                  <a:lnTo>
                    <a:pt x="18842" y="55393"/>
                  </a:lnTo>
                  <a:lnTo>
                    <a:pt x="17140" y="59933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135">
              <a:extLst>
                <a:ext uri="{FF2B5EF4-FFF2-40B4-BE49-F238E27FC236}">
                  <a16:creationId xmlns:a16="http://schemas.microsoft.com/office/drawing/2014/main" id="{07DBC247-BADD-4FB8-952D-119DA1991704}"/>
                </a:ext>
              </a:extLst>
            </p:cNvPr>
            <p:cNvSpPr/>
            <p:nvPr/>
          </p:nvSpPr>
          <p:spPr>
            <a:xfrm>
              <a:off x="8629029" y="3204588"/>
              <a:ext cx="138420" cy="101208"/>
            </a:xfrm>
            <a:custGeom>
              <a:avLst/>
              <a:gdLst>
                <a:gd name="connsiteX0" fmla="*/ 74235 w 153692"/>
                <a:gd name="connsiteY0" fmla="*/ 66176 h 112374"/>
                <a:gd name="connsiteX1" fmla="*/ 76165 w 153692"/>
                <a:gd name="connsiteY1" fmla="*/ 70149 h 112374"/>
                <a:gd name="connsiteX2" fmla="*/ 74916 w 153692"/>
                <a:gd name="connsiteY2" fmla="*/ 73668 h 112374"/>
                <a:gd name="connsiteX3" fmla="*/ 73327 w 153692"/>
                <a:gd name="connsiteY3" fmla="*/ 77073 h 112374"/>
                <a:gd name="connsiteX4" fmla="*/ 74122 w 153692"/>
                <a:gd name="connsiteY4" fmla="*/ 80819 h 112374"/>
                <a:gd name="connsiteX5" fmla="*/ 72987 w 153692"/>
                <a:gd name="connsiteY5" fmla="*/ 81954 h 112374"/>
                <a:gd name="connsiteX6" fmla="*/ 72306 w 153692"/>
                <a:gd name="connsiteY6" fmla="*/ 81500 h 112374"/>
                <a:gd name="connsiteX7" fmla="*/ 71625 w 153692"/>
                <a:gd name="connsiteY7" fmla="*/ 80365 h 112374"/>
                <a:gd name="connsiteX8" fmla="*/ 70717 w 153692"/>
                <a:gd name="connsiteY8" fmla="*/ 79230 h 112374"/>
                <a:gd name="connsiteX9" fmla="*/ 67425 w 153692"/>
                <a:gd name="connsiteY9" fmla="*/ 77413 h 112374"/>
                <a:gd name="connsiteX10" fmla="*/ 66744 w 153692"/>
                <a:gd name="connsiteY10" fmla="*/ 76619 h 112374"/>
                <a:gd name="connsiteX11" fmla="*/ 66403 w 153692"/>
                <a:gd name="connsiteY11" fmla="*/ 73441 h 112374"/>
                <a:gd name="connsiteX12" fmla="*/ 67084 w 153692"/>
                <a:gd name="connsiteY12" fmla="*/ 70262 h 112374"/>
                <a:gd name="connsiteX13" fmla="*/ 68106 w 153692"/>
                <a:gd name="connsiteY13" fmla="*/ 67311 h 112374"/>
                <a:gd name="connsiteX14" fmla="*/ 68787 w 153692"/>
                <a:gd name="connsiteY14" fmla="*/ 64587 h 112374"/>
                <a:gd name="connsiteX15" fmla="*/ 70944 w 153692"/>
                <a:gd name="connsiteY15" fmla="*/ 70376 h 112374"/>
                <a:gd name="connsiteX16" fmla="*/ 72192 w 153692"/>
                <a:gd name="connsiteY16" fmla="*/ 72646 h 112374"/>
                <a:gd name="connsiteX17" fmla="*/ 72760 w 153692"/>
                <a:gd name="connsiteY17" fmla="*/ 70603 h 112374"/>
                <a:gd name="connsiteX18" fmla="*/ 71738 w 153692"/>
                <a:gd name="connsiteY18" fmla="*/ 66630 h 112374"/>
                <a:gd name="connsiteX19" fmla="*/ 71965 w 153692"/>
                <a:gd name="connsiteY19" fmla="*/ 65268 h 112374"/>
                <a:gd name="connsiteX20" fmla="*/ 74235 w 153692"/>
                <a:gd name="connsiteY20" fmla="*/ 66176 h 112374"/>
                <a:gd name="connsiteX21" fmla="*/ 12373 w 153692"/>
                <a:gd name="connsiteY21" fmla="*/ 50852 h 112374"/>
                <a:gd name="connsiteX22" fmla="*/ 12713 w 153692"/>
                <a:gd name="connsiteY22" fmla="*/ 52328 h 112374"/>
                <a:gd name="connsiteX23" fmla="*/ 14416 w 153692"/>
                <a:gd name="connsiteY23" fmla="*/ 54371 h 112374"/>
                <a:gd name="connsiteX24" fmla="*/ 15097 w 153692"/>
                <a:gd name="connsiteY24" fmla="*/ 55506 h 112374"/>
                <a:gd name="connsiteX25" fmla="*/ 15437 w 153692"/>
                <a:gd name="connsiteY25" fmla="*/ 56755 h 112374"/>
                <a:gd name="connsiteX26" fmla="*/ 15664 w 153692"/>
                <a:gd name="connsiteY26" fmla="*/ 58003 h 112374"/>
                <a:gd name="connsiteX27" fmla="*/ 15778 w 153692"/>
                <a:gd name="connsiteY27" fmla="*/ 61522 h 112374"/>
                <a:gd name="connsiteX28" fmla="*/ 15437 w 153692"/>
                <a:gd name="connsiteY28" fmla="*/ 63111 h 112374"/>
                <a:gd name="connsiteX29" fmla="*/ 14643 w 153692"/>
                <a:gd name="connsiteY29" fmla="*/ 63338 h 112374"/>
                <a:gd name="connsiteX30" fmla="*/ 13735 w 153692"/>
                <a:gd name="connsiteY30" fmla="*/ 63225 h 112374"/>
                <a:gd name="connsiteX31" fmla="*/ 13054 w 153692"/>
                <a:gd name="connsiteY31" fmla="*/ 63565 h 112374"/>
                <a:gd name="connsiteX32" fmla="*/ 11691 w 153692"/>
                <a:gd name="connsiteY32" fmla="*/ 61749 h 112374"/>
                <a:gd name="connsiteX33" fmla="*/ 9421 w 153692"/>
                <a:gd name="connsiteY33" fmla="*/ 57436 h 112374"/>
                <a:gd name="connsiteX34" fmla="*/ 7719 w 153692"/>
                <a:gd name="connsiteY34" fmla="*/ 55620 h 112374"/>
                <a:gd name="connsiteX35" fmla="*/ 8513 w 153692"/>
                <a:gd name="connsiteY35" fmla="*/ 58912 h 112374"/>
                <a:gd name="connsiteX36" fmla="*/ 8854 w 153692"/>
                <a:gd name="connsiteY36" fmla="*/ 61976 h 112374"/>
                <a:gd name="connsiteX37" fmla="*/ 8513 w 153692"/>
                <a:gd name="connsiteY37" fmla="*/ 64928 h 112374"/>
                <a:gd name="connsiteX38" fmla="*/ 7038 w 153692"/>
                <a:gd name="connsiteY38" fmla="*/ 67652 h 112374"/>
                <a:gd name="connsiteX39" fmla="*/ 5108 w 153692"/>
                <a:gd name="connsiteY39" fmla="*/ 68673 h 112374"/>
                <a:gd name="connsiteX40" fmla="*/ 3065 w 153692"/>
                <a:gd name="connsiteY40" fmla="*/ 67765 h 112374"/>
                <a:gd name="connsiteX41" fmla="*/ 1362 w 153692"/>
                <a:gd name="connsiteY41" fmla="*/ 65041 h 112374"/>
                <a:gd name="connsiteX42" fmla="*/ 341 w 153692"/>
                <a:gd name="connsiteY42" fmla="*/ 60841 h 112374"/>
                <a:gd name="connsiteX43" fmla="*/ 114 w 153692"/>
                <a:gd name="connsiteY43" fmla="*/ 59138 h 112374"/>
                <a:gd name="connsiteX44" fmla="*/ 0 w 153692"/>
                <a:gd name="connsiteY44" fmla="*/ 58230 h 112374"/>
                <a:gd name="connsiteX45" fmla="*/ 454 w 153692"/>
                <a:gd name="connsiteY45" fmla="*/ 57436 h 112374"/>
                <a:gd name="connsiteX46" fmla="*/ 1703 w 153692"/>
                <a:gd name="connsiteY46" fmla="*/ 56301 h 112374"/>
                <a:gd name="connsiteX47" fmla="*/ 2384 w 153692"/>
                <a:gd name="connsiteY47" fmla="*/ 54825 h 112374"/>
                <a:gd name="connsiteX48" fmla="*/ 2384 w 153692"/>
                <a:gd name="connsiteY48" fmla="*/ 52895 h 112374"/>
                <a:gd name="connsiteX49" fmla="*/ 2157 w 153692"/>
                <a:gd name="connsiteY49" fmla="*/ 50739 h 112374"/>
                <a:gd name="connsiteX50" fmla="*/ 2384 w 153692"/>
                <a:gd name="connsiteY50" fmla="*/ 48809 h 112374"/>
                <a:gd name="connsiteX51" fmla="*/ 2838 w 153692"/>
                <a:gd name="connsiteY51" fmla="*/ 47901 h 112374"/>
                <a:gd name="connsiteX52" fmla="*/ 4654 w 153692"/>
                <a:gd name="connsiteY52" fmla="*/ 45517 h 112374"/>
                <a:gd name="connsiteX53" fmla="*/ 5335 w 153692"/>
                <a:gd name="connsiteY53" fmla="*/ 44269 h 112374"/>
                <a:gd name="connsiteX54" fmla="*/ 6357 w 153692"/>
                <a:gd name="connsiteY54" fmla="*/ 43247 h 112374"/>
                <a:gd name="connsiteX55" fmla="*/ 7832 w 153692"/>
                <a:gd name="connsiteY55" fmla="*/ 43247 h 112374"/>
                <a:gd name="connsiteX56" fmla="*/ 9308 w 153692"/>
                <a:gd name="connsiteY56" fmla="*/ 43928 h 112374"/>
                <a:gd name="connsiteX57" fmla="*/ 11237 w 153692"/>
                <a:gd name="connsiteY57" fmla="*/ 45971 h 112374"/>
                <a:gd name="connsiteX58" fmla="*/ 11805 w 153692"/>
                <a:gd name="connsiteY58" fmla="*/ 47220 h 112374"/>
                <a:gd name="connsiteX59" fmla="*/ 12146 w 153692"/>
                <a:gd name="connsiteY59" fmla="*/ 48923 h 112374"/>
                <a:gd name="connsiteX60" fmla="*/ 12373 w 153692"/>
                <a:gd name="connsiteY60" fmla="*/ 50852 h 112374"/>
                <a:gd name="connsiteX61" fmla="*/ 88765 w 153692"/>
                <a:gd name="connsiteY61" fmla="*/ 42112 h 112374"/>
                <a:gd name="connsiteX62" fmla="*/ 89446 w 153692"/>
                <a:gd name="connsiteY62" fmla="*/ 42793 h 112374"/>
                <a:gd name="connsiteX63" fmla="*/ 89900 w 153692"/>
                <a:gd name="connsiteY63" fmla="*/ 43588 h 112374"/>
                <a:gd name="connsiteX64" fmla="*/ 90127 w 153692"/>
                <a:gd name="connsiteY64" fmla="*/ 44723 h 112374"/>
                <a:gd name="connsiteX65" fmla="*/ 90240 w 153692"/>
                <a:gd name="connsiteY65" fmla="*/ 46198 h 112374"/>
                <a:gd name="connsiteX66" fmla="*/ 85586 w 153692"/>
                <a:gd name="connsiteY66" fmla="*/ 55620 h 112374"/>
                <a:gd name="connsiteX67" fmla="*/ 84451 w 153692"/>
                <a:gd name="connsiteY67" fmla="*/ 55166 h 112374"/>
                <a:gd name="connsiteX68" fmla="*/ 84451 w 153692"/>
                <a:gd name="connsiteY68" fmla="*/ 54144 h 112374"/>
                <a:gd name="connsiteX69" fmla="*/ 84905 w 153692"/>
                <a:gd name="connsiteY69" fmla="*/ 52782 h 112374"/>
                <a:gd name="connsiteX70" fmla="*/ 85019 w 153692"/>
                <a:gd name="connsiteY70" fmla="*/ 51533 h 112374"/>
                <a:gd name="connsiteX71" fmla="*/ 85132 w 153692"/>
                <a:gd name="connsiteY71" fmla="*/ 50625 h 112374"/>
                <a:gd name="connsiteX72" fmla="*/ 85132 w 153692"/>
                <a:gd name="connsiteY72" fmla="*/ 48468 h 112374"/>
                <a:gd name="connsiteX73" fmla="*/ 84678 w 153692"/>
                <a:gd name="connsiteY73" fmla="*/ 46993 h 112374"/>
                <a:gd name="connsiteX74" fmla="*/ 81840 w 153692"/>
                <a:gd name="connsiteY74" fmla="*/ 49263 h 112374"/>
                <a:gd name="connsiteX75" fmla="*/ 81046 w 153692"/>
                <a:gd name="connsiteY75" fmla="*/ 47561 h 112374"/>
                <a:gd name="connsiteX76" fmla="*/ 81159 w 153692"/>
                <a:gd name="connsiteY76" fmla="*/ 44609 h 112374"/>
                <a:gd name="connsiteX77" fmla="*/ 82294 w 153692"/>
                <a:gd name="connsiteY77" fmla="*/ 42112 h 112374"/>
                <a:gd name="connsiteX78" fmla="*/ 84338 w 153692"/>
                <a:gd name="connsiteY78" fmla="*/ 41318 h 112374"/>
                <a:gd name="connsiteX79" fmla="*/ 87403 w 153692"/>
                <a:gd name="connsiteY79" fmla="*/ 43247 h 112374"/>
                <a:gd name="connsiteX80" fmla="*/ 88765 w 153692"/>
                <a:gd name="connsiteY80" fmla="*/ 42112 h 112374"/>
                <a:gd name="connsiteX81" fmla="*/ 126790 w 153692"/>
                <a:gd name="connsiteY81" fmla="*/ 48696 h 112374"/>
                <a:gd name="connsiteX82" fmla="*/ 124066 w 153692"/>
                <a:gd name="connsiteY82" fmla="*/ 47447 h 112374"/>
                <a:gd name="connsiteX83" fmla="*/ 123158 w 153692"/>
                <a:gd name="connsiteY83" fmla="*/ 42566 h 112374"/>
                <a:gd name="connsiteX84" fmla="*/ 123725 w 153692"/>
                <a:gd name="connsiteY84" fmla="*/ 38139 h 112374"/>
                <a:gd name="connsiteX85" fmla="*/ 125428 w 153692"/>
                <a:gd name="connsiteY85" fmla="*/ 38139 h 112374"/>
                <a:gd name="connsiteX86" fmla="*/ 126450 w 153692"/>
                <a:gd name="connsiteY86" fmla="*/ 39161 h 112374"/>
                <a:gd name="connsiteX87" fmla="*/ 129401 w 153692"/>
                <a:gd name="connsiteY87" fmla="*/ 41204 h 112374"/>
                <a:gd name="connsiteX88" fmla="*/ 130082 w 153692"/>
                <a:gd name="connsiteY88" fmla="*/ 42112 h 112374"/>
                <a:gd name="connsiteX89" fmla="*/ 129855 w 153692"/>
                <a:gd name="connsiteY89" fmla="*/ 44496 h 112374"/>
                <a:gd name="connsiteX90" fmla="*/ 128720 w 153692"/>
                <a:gd name="connsiteY90" fmla="*/ 45858 h 112374"/>
                <a:gd name="connsiteX91" fmla="*/ 127244 w 153692"/>
                <a:gd name="connsiteY91" fmla="*/ 46312 h 112374"/>
                <a:gd name="connsiteX92" fmla="*/ 125996 w 153692"/>
                <a:gd name="connsiteY92" fmla="*/ 46198 h 112374"/>
                <a:gd name="connsiteX93" fmla="*/ 126790 w 153692"/>
                <a:gd name="connsiteY93" fmla="*/ 48696 h 112374"/>
                <a:gd name="connsiteX94" fmla="*/ 67538 w 153692"/>
                <a:gd name="connsiteY94" fmla="*/ 50171 h 112374"/>
                <a:gd name="connsiteX95" fmla="*/ 68787 w 153692"/>
                <a:gd name="connsiteY95" fmla="*/ 53009 h 112374"/>
                <a:gd name="connsiteX96" fmla="*/ 69581 w 153692"/>
                <a:gd name="connsiteY96" fmla="*/ 54144 h 112374"/>
                <a:gd name="connsiteX97" fmla="*/ 68560 w 153692"/>
                <a:gd name="connsiteY97" fmla="*/ 54712 h 112374"/>
                <a:gd name="connsiteX98" fmla="*/ 67652 w 153692"/>
                <a:gd name="connsiteY98" fmla="*/ 54825 h 112374"/>
                <a:gd name="connsiteX99" fmla="*/ 66857 w 153692"/>
                <a:gd name="connsiteY99" fmla="*/ 55166 h 112374"/>
                <a:gd name="connsiteX100" fmla="*/ 65949 w 153692"/>
                <a:gd name="connsiteY100" fmla="*/ 56301 h 112374"/>
                <a:gd name="connsiteX101" fmla="*/ 65382 w 153692"/>
                <a:gd name="connsiteY101" fmla="*/ 57549 h 112374"/>
                <a:gd name="connsiteX102" fmla="*/ 64587 w 153692"/>
                <a:gd name="connsiteY102" fmla="*/ 60274 h 112374"/>
                <a:gd name="connsiteX103" fmla="*/ 64247 w 153692"/>
                <a:gd name="connsiteY103" fmla="*/ 60955 h 112374"/>
                <a:gd name="connsiteX104" fmla="*/ 62998 w 153692"/>
                <a:gd name="connsiteY104" fmla="*/ 61522 h 112374"/>
                <a:gd name="connsiteX105" fmla="*/ 62317 w 153692"/>
                <a:gd name="connsiteY105" fmla="*/ 61068 h 112374"/>
                <a:gd name="connsiteX106" fmla="*/ 61636 w 153692"/>
                <a:gd name="connsiteY106" fmla="*/ 60274 h 112374"/>
                <a:gd name="connsiteX107" fmla="*/ 60614 w 153692"/>
                <a:gd name="connsiteY107" fmla="*/ 59819 h 112374"/>
                <a:gd name="connsiteX108" fmla="*/ 56641 w 153692"/>
                <a:gd name="connsiteY108" fmla="*/ 59819 h 112374"/>
                <a:gd name="connsiteX109" fmla="*/ 55847 w 153692"/>
                <a:gd name="connsiteY109" fmla="*/ 58684 h 112374"/>
                <a:gd name="connsiteX110" fmla="*/ 56074 w 153692"/>
                <a:gd name="connsiteY110" fmla="*/ 56074 h 112374"/>
                <a:gd name="connsiteX111" fmla="*/ 56755 w 153692"/>
                <a:gd name="connsiteY111" fmla="*/ 53122 h 112374"/>
                <a:gd name="connsiteX112" fmla="*/ 57436 w 153692"/>
                <a:gd name="connsiteY112" fmla="*/ 51193 h 112374"/>
                <a:gd name="connsiteX113" fmla="*/ 59479 w 153692"/>
                <a:gd name="connsiteY113" fmla="*/ 49263 h 112374"/>
                <a:gd name="connsiteX114" fmla="*/ 64247 w 153692"/>
                <a:gd name="connsiteY114" fmla="*/ 48923 h 112374"/>
                <a:gd name="connsiteX115" fmla="*/ 65835 w 153692"/>
                <a:gd name="connsiteY115" fmla="*/ 46539 h 112374"/>
                <a:gd name="connsiteX116" fmla="*/ 61863 w 153692"/>
                <a:gd name="connsiteY116" fmla="*/ 46652 h 112374"/>
                <a:gd name="connsiteX117" fmla="*/ 58344 w 153692"/>
                <a:gd name="connsiteY117" fmla="*/ 47674 h 112374"/>
                <a:gd name="connsiteX118" fmla="*/ 55506 w 153692"/>
                <a:gd name="connsiteY118" fmla="*/ 50852 h 112374"/>
                <a:gd name="connsiteX119" fmla="*/ 53803 w 153692"/>
                <a:gd name="connsiteY119" fmla="*/ 57209 h 112374"/>
                <a:gd name="connsiteX120" fmla="*/ 53122 w 153692"/>
                <a:gd name="connsiteY120" fmla="*/ 57209 h 112374"/>
                <a:gd name="connsiteX121" fmla="*/ 53463 w 153692"/>
                <a:gd name="connsiteY121" fmla="*/ 52555 h 112374"/>
                <a:gd name="connsiteX122" fmla="*/ 52215 w 153692"/>
                <a:gd name="connsiteY122" fmla="*/ 50285 h 112374"/>
                <a:gd name="connsiteX123" fmla="*/ 50625 w 153692"/>
                <a:gd name="connsiteY123" fmla="*/ 48355 h 112374"/>
                <a:gd name="connsiteX124" fmla="*/ 49831 w 153692"/>
                <a:gd name="connsiteY124" fmla="*/ 44723 h 112374"/>
                <a:gd name="connsiteX125" fmla="*/ 51079 w 153692"/>
                <a:gd name="connsiteY125" fmla="*/ 41431 h 112374"/>
                <a:gd name="connsiteX126" fmla="*/ 53122 w 153692"/>
                <a:gd name="connsiteY126" fmla="*/ 37231 h 112374"/>
                <a:gd name="connsiteX127" fmla="*/ 53577 w 153692"/>
                <a:gd name="connsiteY127" fmla="*/ 33939 h 112374"/>
                <a:gd name="connsiteX128" fmla="*/ 49944 w 153692"/>
                <a:gd name="connsiteY128" fmla="*/ 33258 h 112374"/>
                <a:gd name="connsiteX129" fmla="*/ 49944 w 153692"/>
                <a:gd name="connsiteY129" fmla="*/ 34620 h 112374"/>
                <a:gd name="connsiteX130" fmla="*/ 50966 w 153692"/>
                <a:gd name="connsiteY130" fmla="*/ 37118 h 112374"/>
                <a:gd name="connsiteX131" fmla="*/ 50058 w 153692"/>
                <a:gd name="connsiteY131" fmla="*/ 40523 h 112374"/>
                <a:gd name="connsiteX132" fmla="*/ 47901 w 153692"/>
                <a:gd name="connsiteY132" fmla="*/ 42339 h 112374"/>
                <a:gd name="connsiteX133" fmla="*/ 45290 w 153692"/>
                <a:gd name="connsiteY133" fmla="*/ 40069 h 112374"/>
                <a:gd name="connsiteX134" fmla="*/ 45631 w 153692"/>
                <a:gd name="connsiteY134" fmla="*/ 43474 h 112374"/>
                <a:gd name="connsiteX135" fmla="*/ 46993 w 153692"/>
                <a:gd name="connsiteY135" fmla="*/ 47334 h 112374"/>
                <a:gd name="connsiteX136" fmla="*/ 48809 w 153692"/>
                <a:gd name="connsiteY136" fmla="*/ 50512 h 112374"/>
                <a:gd name="connsiteX137" fmla="*/ 50512 w 153692"/>
                <a:gd name="connsiteY137" fmla="*/ 52101 h 112374"/>
                <a:gd name="connsiteX138" fmla="*/ 49604 w 153692"/>
                <a:gd name="connsiteY138" fmla="*/ 53463 h 112374"/>
                <a:gd name="connsiteX139" fmla="*/ 49036 w 153692"/>
                <a:gd name="connsiteY139" fmla="*/ 55052 h 112374"/>
                <a:gd name="connsiteX140" fmla="*/ 48923 w 153692"/>
                <a:gd name="connsiteY140" fmla="*/ 56755 h 112374"/>
                <a:gd name="connsiteX141" fmla="*/ 49263 w 153692"/>
                <a:gd name="connsiteY141" fmla="*/ 58684 h 112374"/>
                <a:gd name="connsiteX142" fmla="*/ 44155 w 153692"/>
                <a:gd name="connsiteY142" fmla="*/ 56528 h 112374"/>
                <a:gd name="connsiteX143" fmla="*/ 42566 w 153692"/>
                <a:gd name="connsiteY143" fmla="*/ 54712 h 112374"/>
                <a:gd name="connsiteX144" fmla="*/ 43134 w 153692"/>
                <a:gd name="connsiteY144" fmla="*/ 53690 h 112374"/>
                <a:gd name="connsiteX145" fmla="*/ 43361 w 153692"/>
                <a:gd name="connsiteY145" fmla="*/ 53009 h 112374"/>
                <a:gd name="connsiteX146" fmla="*/ 43247 w 153692"/>
                <a:gd name="connsiteY146" fmla="*/ 50739 h 112374"/>
                <a:gd name="connsiteX147" fmla="*/ 40637 w 153692"/>
                <a:gd name="connsiteY147" fmla="*/ 51079 h 112374"/>
                <a:gd name="connsiteX148" fmla="*/ 39388 w 153692"/>
                <a:gd name="connsiteY148" fmla="*/ 51987 h 112374"/>
                <a:gd name="connsiteX149" fmla="*/ 39615 w 153692"/>
                <a:gd name="connsiteY149" fmla="*/ 54031 h 112374"/>
                <a:gd name="connsiteX150" fmla="*/ 40864 w 153692"/>
                <a:gd name="connsiteY150" fmla="*/ 56187 h 112374"/>
                <a:gd name="connsiteX151" fmla="*/ 42226 w 153692"/>
                <a:gd name="connsiteY151" fmla="*/ 58117 h 112374"/>
                <a:gd name="connsiteX152" fmla="*/ 43701 w 153692"/>
                <a:gd name="connsiteY152" fmla="*/ 59479 h 112374"/>
                <a:gd name="connsiteX153" fmla="*/ 46425 w 153692"/>
                <a:gd name="connsiteY153" fmla="*/ 60614 h 112374"/>
                <a:gd name="connsiteX154" fmla="*/ 47334 w 153692"/>
                <a:gd name="connsiteY154" fmla="*/ 61976 h 112374"/>
                <a:gd name="connsiteX155" fmla="*/ 48015 w 153692"/>
                <a:gd name="connsiteY155" fmla="*/ 63338 h 112374"/>
                <a:gd name="connsiteX156" fmla="*/ 48582 w 153692"/>
                <a:gd name="connsiteY156" fmla="*/ 63906 h 112374"/>
                <a:gd name="connsiteX157" fmla="*/ 49490 w 153692"/>
                <a:gd name="connsiteY157" fmla="*/ 63452 h 112374"/>
                <a:gd name="connsiteX158" fmla="*/ 50285 w 153692"/>
                <a:gd name="connsiteY158" fmla="*/ 62430 h 112374"/>
                <a:gd name="connsiteX159" fmla="*/ 50966 w 153692"/>
                <a:gd name="connsiteY159" fmla="*/ 61182 h 112374"/>
                <a:gd name="connsiteX160" fmla="*/ 51874 w 153692"/>
                <a:gd name="connsiteY160" fmla="*/ 59933 h 112374"/>
                <a:gd name="connsiteX161" fmla="*/ 50739 w 153692"/>
                <a:gd name="connsiteY161" fmla="*/ 66176 h 112374"/>
                <a:gd name="connsiteX162" fmla="*/ 50512 w 153692"/>
                <a:gd name="connsiteY162" fmla="*/ 69127 h 112374"/>
                <a:gd name="connsiteX163" fmla="*/ 50512 w 153692"/>
                <a:gd name="connsiteY163" fmla="*/ 71852 h 112374"/>
                <a:gd name="connsiteX164" fmla="*/ 50852 w 153692"/>
                <a:gd name="connsiteY164" fmla="*/ 72533 h 112374"/>
                <a:gd name="connsiteX165" fmla="*/ 51533 w 153692"/>
                <a:gd name="connsiteY165" fmla="*/ 72987 h 112374"/>
                <a:gd name="connsiteX166" fmla="*/ 52215 w 153692"/>
                <a:gd name="connsiteY166" fmla="*/ 73668 h 112374"/>
                <a:gd name="connsiteX167" fmla="*/ 52555 w 153692"/>
                <a:gd name="connsiteY167" fmla="*/ 75143 h 112374"/>
                <a:gd name="connsiteX168" fmla="*/ 51988 w 153692"/>
                <a:gd name="connsiteY168" fmla="*/ 77186 h 112374"/>
                <a:gd name="connsiteX169" fmla="*/ 50739 w 153692"/>
                <a:gd name="connsiteY169" fmla="*/ 77186 h 112374"/>
                <a:gd name="connsiteX170" fmla="*/ 48242 w 153692"/>
                <a:gd name="connsiteY170" fmla="*/ 75824 h 112374"/>
                <a:gd name="connsiteX171" fmla="*/ 44269 w 153692"/>
                <a:gd name="connsiteY171" fmla="*/ 76505 h 112374"/>
                <a:gd name="connsiteX172" fmla="*/ 42566 w 153692"/>
                <a:gd name="connsiteY172" fmla="*/ 77868 h 112374"/>
                <a:gd name="connsiteX173" fmla="*/ 42793 w 153692"/>
                <a:gd name="connsiteY173" fmla="*/ 80592 h 112374"/>
                <a:gd name="connsiteX174" fmla="*/ 43474 w 153692"/>
                <a:gd name="connsiteY174" fmla="*/ 83770 h 112374"/>
                <a:gd name="connsiteX175" fmla="*/ 42566 w 153692"/>
                <a:gd name="connsiteY175" fmla="*/ 84905 h 112374"/>
                <a:gd name="connsiteX176" fmla="*/ 41545 w 153692"/>
                <a:gd name="connsiteY176" fmla="*/ 84338 h 112374"/>
                <a:gd name="connsiteX177" fmla="*/ 41885 w 153692"/>
                <a:gd name="connsiteY177" fmla="*/ 82408 h 112374"/>
                <a:gd name="connsiteX178" fmla="*/ 40183 w 153692"/>
                <a:gd name="connsiteY178" fmla="*/ 76278 h 112374"/>
                <a:gd name="connsiteX179" fmla="*/ 38820 w 153692"/>
                <a:gd name="connsiteY179" fmla="*/ 74462 h 112374"/>
                <a:gd name="connsiteX180" fmla="*/ 36550 w 153692"/>
                <a:gd name="connsiteY180" fmla="*/ 74462 h 112374"/>
                <a:gd name="connsiteX181" fmla="*/ 35302 w 153692"/>
                <a:gd name="connsiteY181" fmla="*/ 75370 h 112374"/>
                <a:gd name="connsiteX182" fmla="*/ 34961 w 153692"/>
                <a:gd name="connsiteY182" fmla="*/ 76392 h 112374"/>
                <a:gd name="connsiteX183" fmla="*/ 34734 w 153692"/>
                <a:gd name="connsiteY183" fmla="*/ 77413 h 112374"/>
                <a:gd name="connsiteX184" fmla="*/ 33826 w 153692"/>
                <a:gd name="connsiteY184" fmla="*/ 78322 h 112374"/>
                <a:gd name="connsiteX185" fmla="*/ 32464 w 153692"/>
                <a:gd name="connsiteY185" fmla="*/ 78776 h 112374"/>
                <a:gd name="connsiteX186" fmla="*/ 31215 w 153692"/>
                <a:gd name="connsiteY186" fmla="*/ 78662 h 112374"/>
                <a:gd name="connsiteX187" fmla="*/ 30421 w 153692"/>
                <a:gd name="connsiteY187" fmla="*/ 77754 h 112374"/>
                <a:gd name="connsiteX188" fmla="*/ 30534 w 153692"/>
                <a:gd name="connsiteY188" fmla="*/ 75824 h 112374"/>
                <a:gd name="connsiteX189" fmla="*/ 28832 w 153692"/>
                <a:gd name="connsiteY189" fmla="*/ 74803 h 112374"/>
                <a:gd name="connsiteX190" fmla="*/ 27129 w 153692"/>
                <a:gd name="connsiteY190" fmla="*/ 75484 h 112374"/>
                <a:gd name="connsiteX191" fmla="*/ 25653 w 153692"/>
                <a:gd name="connsiteY191" fmla="*/ 77413 h 112374"/>
                <a:gd name="connsiteX192" fmla="*/ 24632 w 153692"/>
                <a:gd name="connsiteY192" fmla="*/ 79911 h 112374"/>
                <a:gd name="connsiteX193" fmla="*/ 23156 w 153692"/>
                <a:gd name="connsiteY193" fmla="*/ 74576 h 112374"/>
                <a:gd name="connsiteX194" fmla="*/ 19524 w 153692"/>
                <a:gd name="connsiteY194" fmla="*/ 66063 h 112374"/>
                <a:gd name="connsiteX195" fmla="*/ 18048 w 153692"/>
                <a:gd name="connsiteY195" fmla="*/ 61182 h 112374"/>
                <a:gd name="connsiteX196" fmla="*/ 17367 w 153692"/>
                <a:gd name="connsiteY196" fmla="*/ 55506 h 112374"/>
                <a:gd name="connsiteX197" fmla="*/ 16800 w 153692"/>
                <a:gd name="connsiteY197" fmla="*/ 53009 h 112374"/>
                <a:gd name="connsiteX198" fmla="*/ 15664 w 153692"/>
                <a:gd name="connsiteY198" fmla="*/ 51987 h 112374"/>
                <a:gd name="connsiteX199" fmla="*/ 15437 w 153692"/>
                <a:gd name="connsiteY199" fmla="*/ 50512 h 112374"/>
                <a:gd name="connsiteX200" fmla="*/ 13281 w 153692"/>
                <a:gd name="connsiteY200" fmla="*/ 42452 h 112374"/>
                <a:gd name="connsiteX201" fmla="*/ 15210 w 153692"/>
                <a:gd name="connsiteY201" fmla="*/ 42339 h 112374"/>
                <a:gd name="connsiteX202" fmla="*/ 16800 w 153692"/>
                <a:gd name="connsiteY202" fmla="*/ 42680 h 112374"/>
                <a:gd name="connsiteX203" fmla="*/ 17594 w 153692"/>
                <a:gd name="connsiteY203" fmla="*/ 44155 h 112374"/>
                <a:gd name="connsiteX204" fmla="*/ 17367 w 153692"/>
                <a:gd name="connsiteY204" fmla="*/ 47674 h 112374"/>
                <a:gd name="connsiteX205" fmla="*/ 18162 w 153692"/>
                <a:gd name="connsiteY205" fmla="*/ 45631 h 112374"/>
                <a:gd name="connsiteX206" fmla="*/ 18729 w 153692"/>
                <a:gd name="connsiteY206" fmla="*/ 43474 h 112374"/>
                <a:gd name="connsiteX207" fmla="*/ 19410 w 153692"/>
                <a:gd name="connsiteY207" fmla="*/ 41771 h 112374"/>
                <a:gd name="connsiteX208" fmla="*/ 20318 w 153692"/>
                <a:gd name="connsiteY208" fmla="*/ 41090 h 112374"/>
                <a:gd name="connsiteX209" fmla="*/ 21567 w 153692"/>
                <a:gd name="connsiteY209" fmla="*/ 40863 h 112374"/>
                <a:gd name="connsiteX210" fmla="*/ 25313 w 153692"/>
                <a:gd name="connsiteY210" fmla="*/ 38480 h 112374"/>
                <a:gd name="connsiteX211" fmla="*/ 24518 w 153692"/>
                <a:gd name="connsiteY211" fmla="*/ 37685 h 112374"/>
                <a:gd name="connsiteX212" fmla="*/ 24064 w 153692"/>
                <a:gd name="connsiteY212" fmla="*/ 36664 h 112374"/>
                <a:gd name="connsiteX213" fmla="*/ 23269 w 153692"/>
                <a:gd name="connsiteY213" fmla="*/ 34507 h 112374"/>
                <a:gd name="connsiteX214" fmla="*/ 25313 w 153692"/>
                <a:gd name="connsiteY214" fmla="*/ 35188 h 112374"/>
                <a:gd name="connsiteX215" fmla="*/ 25994 w 153692"/>
                <a:gd name="connsiteY215" fmla="*/ 35869 h 112374"/>
                <a:gd name="connsiteX216" fmla="*/ 26561 w 153692"/>
                <a:gd name="connsiteY216" fmla="*/ 35188 h 112374"/>
                <a:gd name="connsiteX217" fmla="*/ 26788 w 153692"/>
                <a:gd name="connsiteY217" fmla="*/ 35074 h 112374"/>
                <a:gd name="connsiteX218" fmla="*/ 27810 w 153692"/>
                <a:gd name="connsiteY218" fmla="*/ 35755 h 112374"/>
                <a:gd name="connsiteX219" fmla="*/ 26334 w 153692"/>
                <a:gd name="connsiteY219" fmla="*/ 41431 h 112374"/>
                <a:gd name="connsiteX220" fmla="*/ 24859 w 153692"/>
                <a:gd name="connsiteY220" fmla="*/ 45744 h 112374"/>
                <a:gd name="connsiteX221" fmla="*/ 25086 w 153692"/>
                <a:gd name="connsiteY221" fmla="*/ 47447 h 112374"/>
                <a:gd name="connsiteX222" fmla="*/ 25880 w 153692"/>
                <a:gd name="connsiteY222" fmla="*/ 48809 h 112374"/>
                <a:gd name="connsiteX223" fmla="*/ 26675 w 153692"/>
                <a:gd name="connsiteY223" fmla="*/ 50512 h 112374"/>
                <a:gd name="connsiteX224" fmla="*/ 27469 w 153692"/>
                <a:gd name="connsiteY224" fmla="*/ 55279 h 112374"/>
                <a:gd name="connsiteX225" fmla="*/ 28151 w 153692"/>
                <a:gd name="connsiteY225" fmla="*/ 56641 h 112374"/>
                <a:gd name="connsiteX226" fmla="*/ 29626 w 153692"/>
                <a:gd name="connsiteY226" fmla="*/ 57095 h 112374"/>
                <a:gd name="connsiteX227" fmla="*/ 30307 w 153692"/>
                <a:gd name="connsiteY227" fmla="*/ 56074 h 112374"/>
                <a:gd name="connsiteX228" fmla="*/ 30421 w 153692"/>
                <a:gd name="connsiteY228" fmla="*/ 53690 h 112374"/>
                <a:gd name="connsiteX229" fmla="*/ 30194 w 153692"/>
                <a:gd name="connsiteY229" fmla="*/ 50966 h 112374"/>
                <a:gd name="connsiteX230" fmla="*/ 29853 w 153692"/>
                <a:gd name="connsiteY230" fmla="*/ 49036 h 112374"/>
                <a:gd name="connsiteX231" fmla="*/ 31556 w 153692"/>
                <a:gd name="connsiteY231" fmla="*/ 50171 h 112374"/>
                <a:gd name="connsiteX232" fmla="*/ 33145 w 153692"/>
                <a:gd name="connsiteY232" fmla="*/ 51987 h 112374"/>
                <a:gd name="connsiteX233" fmla="*/ 33826 w 153692"/>
                <a:gd name="connsiteY233" fmla="*/ 46539 h 112374"/>
                <a:gd name="connsiteX234" fmla="*/ 35869 w 153692"/>
                <a:gd name="connsiteY234" fmla="*/ 43815 h 112374"/>
                <a:gd name="connsiteX235" fmla="*/ 36323 w 153692"/>
                <a:gd name="connsiteY235" fmla="*/ 41090 h 112374"/>
                <a:gd name="connsiteX236" fmla="*/ 36550 w 153692"/>
                <a:gd name="connsiteY236" fmla="*/ 37004 h 112374"/>
                <a:gd name="connsiteX237" fmla="*/ 37118 w 153692"/>
                <a:gd name="connsiteY237" fmla="*/ 34507 h 112374"/>
                <a:gd name="connsiteX238" fmla="*/ 37685 w 153692"/>
                <a:gd name="connsiteY238" fmla="*/ 37345 h 112374"/>
                <a:gd name="connsiteX239" fmla="*/ 37799 w 153692"/>
                <a:gd name="connsiteY239" fmla="*/ 38820 h 112374"/>
                <a:gd name="connsiteX240" fmla="*/ 37912 w 153692"/>
                <a:gd name="connsiteY240" fmla="*/ 40636 h 112374"/>
                <a:gd name="connsiteX241" fmla="*/ 38480 w 153692"/>
                <a:gd name="connsiteY241" fmla="*/ 41318 h 112374"/>
                <a:gd name="connsiteX242" fmla="*/ 39615 w 153692"/>
                <a:gd name="connsiteY242" fmla="*/ 41090 h 112374"/>
                <a:gd name="connsiteX243" fmla="*/ 40750 w 153692"/>
                <a:gd name="connsiteY243" fmla="*/ 40296 h 112374"/>
                <a:gd name="connsiteX244" fmla="*/ 41318 w 153692"/>
                <a:gd name="connsiteY244" fmla="*/ 39274 h 112374"/>
                <a:gd name="connsiteX245" fmla="*/ 41090 w 153692"/>
                <a:gd name="connsiteY245" fmla="*/ 35869 h 112374"/>
                <a:gd name="connsiteX246" fmla="*/ 40409 w 153692"/>
                <a:gd name="connsiteY246" fmla="*/ 33031 h 112374"/>
                <a:gd name="connsiteX247" fmla="*/ 39388 w 153692"/>
                <a:gd name="connsiteY247" fmla="*/ 30761 h 112374"/>
                <a:gd name="connsiteX248" fmla="*/ 38139 w 153692"/>
                <a:gd name="connsiteY248" fmla="*/ 29172 h 112374"/>
                <a:gd name="connsiteX249" fmla="*/ 37458 w 153692"/>
                <a:gd name="connsiteY249" fmla="*/ 28037 h 112374"/>
                <a:gd name="connsiteX250" fmla="*/ 37118 w 153692"/>
                <a:gd name="connsiteY250" fmla="*/ 27015 h 112374"/>
                <a:gd name="connsiteX251" fmla="*/ 36664 w 153692"/>
                <a:gd name="connsiteY251" fmla="*/ 26902 h 112374"/>
                <a:gd name="connsiteX252" fmla="*/ 35755 w 153692"/>
                <a:gd name="connsiteY252" fmla="*/ 28377 h 112374"/>
                <a:gd name="connsiteX253" fmla="*/ 34734 w 153692"/>
                <a:gd name="connsiteY253" fmla="*/ 31896 h 112374"/>
                <a:gd name="connsiteX254" fmla="*/ 34053 w 153692"/>
                <a:gd name="connsiteY254" fmla="*/ 33145 h 112374"/>
                <a:gd name="connsiteX255" fmla="*/ 33145 w 153692"/>
                <a:gd name="connsiteY255" fmla="*/ 32350 h 112374"/>
                <a:gd name="connsiteX256" fmla="*/ 31669 w 153692"/>
                <a:gd name="connsiteY256" fmla="*/ 29058 h 112374"/>
                <a:gd name="connsiteX257" fmla="*/ 30307 w 153692"/>
                <a:gd name="connsiteY257" fmla="*/ 26561 h 112374"/>
                <a:gd name="connsiteX258" fmla="*/ 28604 w 153692"/>
                <a:gd name="connsiteY258" fmla="*/ 25086 h 112374"/>
                <a:gd name="connsiteX259" fmla="*/ 26221 w 153692"/>
                <a:gd name="connsiteY259" fmla="*/ 24972 h 112374"/>
                <a:gd name="connsiteX260" fmla="*/ 27696 w 153692"/>
                <a:gd name="connsiteY260" fmla="*/ 23951 h 112374"/>
                <a:gd name="connsiteX261" fmla="*/ 28604 w 153692"/>
                <a:gd name="connsiteY261" fmla="*/ 22361 h 112374"/>
                <a:gd name="connsiteX262" fmla="*/ 29286 w 153692"/>
                <a:gd name="connsiteY262" fmla="*/ 20432 h 112374"/>
                <a:gd name="connsiteX263" fmla="*/ 30194 w 153692"/>
                <a:gd name="connsiteY263" fmla="*/ 18502 h 112374"/>
                <a:gd name="connsiteX264" fmla="*/ 32237 w 153692"/>
                <a:gd name="connsiteY264" fmla="*/ 16118 h 112374"/>
                <a:gd name="connsiteX265" fmla="*/ 34280 w 153692"/>
                <a:gd name="connsiteY265" fmla="*/ 15097 h 112374"/>
                <a:gd name="connsiteX266" fmla="*/ 36437 w 153692"/>
                <a:gd name="connsiteY266" fmla="*/ 15097 h 112374"/>
                <a:gd name="connsiteX267" fmla="*/ 38820 w 153692"/>
                <a:gd name="connsiteY267" fmla="*/ 15778 h 112374"/>
                <a:gd name="connsiteX268" fmla="*/ 39501 w 153692"/>
                <a:gd name="connsiteY268" fmla="*/ 18389 h 112374"/>
                <a:gd name="connsiteX269" fmla="*/ 39955 w 153692"/>
                <a:gd name="connsiteY269" fmla="*/ 22021 h 112374"/>
                <a:gd name="connsiteX270" fmla="*/ 40864 w 153692"/>
                <a:gd name="connsiteY270" fmla="*/ 24745 h 112374"/>
                <a:gd name="connsiteX271" fmla="*/ 44950 w 153692"/>
                <a:gd name="connsiteY271" fmla="*/ 23723 h 112374"/>
                <a:gd name="connsiteX272" fmla="*/ 47447 w 153692"/>
                <a:gd name="connsiteY272" fmla="*/ 24745 h 112374"/>
                <a:gd name="connsiteX273" fmla="*/ 49831 w 153692"/>
                <a:gd name="connsiteY273" fmla="*/ 26788 h 112374"/>
                <a:gd name="connsiteX274" fmla="*/ 51533 w 153692"/>
                <a:gd name="connsiteY274" fmla="*/ 29172 h 112374"/>
                <a:gd name="connsiteX275" fmla="*/ 50739 w 153692"/>
                <a:gd name="connsiteY275" fmla="*/ 25199 h 112374"/>
                <a:gd name="connsiteX276" fmla="*/ 50285 w 153692"/>
                <a:gd name="connsiteY276" fmla="*/ 23837 h 112374"/>
                <a:gd name="connsiteX277" fmla="*/ 51760 w 153692"/>
                <a:gd name="connsiteY277" fmla="*/ 24177 h 112374"/>
                <a:gd name="connsiteX278" fmla="*/ 55052 w 153692"/>
                <a:gd name="connsiteY278" fmla="*/ 26107 h 112374"/>
                <a:gd name="connsiteX279" fmla="*/ 56074 w 153692"/>
                <a:gd name="connsiteY279" fmla="*/ 25880 h 112374"/>
                <a:gd name="connsiteX280" fmla="*/ 57095 w 153692"/>
                <a:gd name="connsiteY280" fmla="*/ 25086 h 112374"/>
                <a:gd name="connsiteX281" fmla="*/ 58231 w 153692"/>
                <a:gd name="connsiteY281" fmla="*/ 26107 h 112374"/>
                <a:gd name="connsiteX282" fmla="*/ 60274 w 153692"/>
                <a:gd name="connsiteY282" fmla="*/ 29286 h 112374"/>
                <a:gd name="connsiteX283" fmla="*/ 65268 w 153692"/>
                <a:gd name="connsiteY283" fmla="*/ 31442 h 112374"/>
                <a:gd name="connsiteX284" fmla="*/ 66630 w 153692"/>
                <a:gd name="connsiteY284" fmla="*/ 33485 h 112374"/>
                <a:gd name="connsiteX285" fmla="*/ 65609 w 153692"/>
                <a:gd name="connsiteY285" fmla="*/ 38593 h 112374"/>
                <a:gd name="connsiteX286" fmla="*/ 67084 w 153692"/>
                <a:gd name="connsiteY286" fmla="*/ 37799 h 112374"/>
                <a:gd name="connsiteX287" fmla="*/ 67652 w 153692"/>
                <a:gd name="connsiteY287" fmla="*/ 37231 h 112374"/>
                <a:gd name="connsiteX288" fmla="*/ 69127 w 153692"/>
                <a:gd name="connsiteY288" fmla="*/ 38593 h 112374"/>
                <a:gd name="connsiteX289" fmla="*/ 71057 w 153692"/>
                <a:gd name="connsiteY289" fmla="*/ 39501 h 112374"/>
                <a:gd name="connsiteX290" fmla="*/ 74916 w 153692"/>
                <a:gd name="connsiteY290" fmla="*/ 40069 h 112374"/>
                <a:gd name="connsiteX291" fmla="*/ 71511 w 153692"/>
                <a:gd name="connsiteY291" fmla="*/ 46652 h 112374"/>
                <a:gd name="connsiteX292" fmla="*/ 70830 w 153692"/>
                <a:gd name="connsiteY292" fmla="*/ 49150 h 112374"/>
                <a:gd name="connsiteX293" fmla="*/ 67538 w 153692"/>
                <a:gd name="connsiteY293" fmla="*/ 50171 h 112374"/>
                <a:gd name="connsiteX294" fmla="*/ 132239 w 153692"/>
                <a:gd name="connsiteY294" fmla="*/ 110445 h 112374"/>
                <a:gd name="connsiteX295" fmla="*/ 131558 w 153692"/>
                <a:gd name="connsiteY295" fmla="*/ 109764 h 112374"/>
                <a:gd name="connsiteX296" fmla="*/ 130990 w 153692"/>
                <a:gd name="connsiteY296" fmla="*/ 107834 h 112374"/>
                <a:gd name="connsiteX297" fmla="*/ 131785 w 153692"/>
                <a:gd name="connsiteY297" fmla="*/ 106132 h 112374"/>
                <a:gd name="connsiteX298" fmla="*/ 133147 w 153692"/>
                <a:gd name="connsiteY298" fmla="*/ 105564 h 112374"/>
                <a:gd name="connsiteX299" fmla="*/ 134395 w 153692"/>
                <a:gd name="connsiteY299" fmla="*/ 105451 h 112374"/>
                <a:gd name="connsiteX300" fmla="*/ 135304 w 153692"/>
                <a:gd name="connsiteY300" fmla="*/ 106699 h 112374"/>
                <a:gd name="connsiteX301" fmla="*/ 135871 w 153692"/>
                <a:gd name="connsiteY301" fmla="*/ 109196 h 112374"/>
                <a:gd name="connsiteX302" fmla="*/ 136552 w 153692"/>
                <a:gd name="connsiteY302" fmla="*/ 111467 h 112374"/>
                <a:gd name="connsiteX303" fmla="*/ 135757 w 153692"/>
                <a:gd name="connsiteY303" fmla="*/ 112374 h 112374"/>
                <a:gd name="connsiteX304" fmla="*/ 133374 w 153692"/>
                <a:gd name="connsiteY304" fmla="*/ 111467 h 112374"/>
                <a:gd name="connsiteX305" fmla="*/ 132239 w 153692"/>
                <a:gd name="connsiteY305" fmla="*/ 110445 h 112374"/>
                <a:gd name="connsiteX306" fmla="*/ 142682 w 153692"/>
                <a:gd name="connsiteY306" fmla="*/ 104883 h 112374"/>
                <a:gd name="connsiteX307" fmla="*/ 141320 w 153692"/>
                <a:gd name="connsiteY307" fmla="*/ 104656 h 112374"/>
                <a:gd name="connsiteX308" fmla="*/ 141320 w 153692"/>
                <a:gd name="connsiteY308" fmla="*/ 104996 h 112374"/>
                <a:gd name="connsiteX309" fmla="*/ 142795 w 153692"/>
                <a:gd name="connsiteY309" fmla="*/ 106132 h 112374"/>
                <a:gd name="connsiteX310" fmla="*/ 143476 w 153692"/>
                <a:gd name="connsiteY310" fmla="*/ 107948 h 112374"/>
                <a:gd name="connsiteX311" fmla="*/ 142682 w 153692"/>
                <a:gd name="connsiteY311" fmla="*/ 108969 h 112374"/>
                <a:gd name="connsiteX312" fmla="*/ 137801 w 153692"/>
                <a:gd name="connsiteY312" fmla="*/ 106245 h 112374"/>
                <a:gd name="connsiteX313" fmla="*/ 136438 w 153692"/>
                <a:gd name="connsiteY313" fmla="*/ 104883 h 112374"/>
                <a:gd name="connsiteX314" fmla="*/ 135985 w 153692"/>
                <a:gd name="connsiteY314" fmla="*/ 103861 h 112374"/>
                <a:gd name="connsiteX315" fmla="*/ 136212 w 153692"/>
                <a:gd name="connsiteY315" fmla="*/ 103634 h 112374"/>
                <a:gd name="connsiteX316" fmla="*/ 136666 w 153692"/>
                <a:gd name="connsiteY316" fmla="*/ 102840 h 112374"/>
                <a:gd name="connsiteX317" fmla="*/ 138141 w 153692"/>
                <a:gd name="connsiteY317" fmla="*/ 101931 h 112374"/>
                <a:gd name="connsiteX318" fmla="*/ 142454 w 153692"/>
                <a:gd name="connsiteY318" fmla="*/ 103067 h 112374"/>
                <a:gd name="connsiteX319" fmla="*/ 143476 w 153692"/>
                <a:gd name="connsiteY319" fmla="*/ 103067 h 112374"/>
                <a:gd name="connsiteX320" fmla="*/ 144044 w 153692"/>
                <a:gd name="connsiteY320" fmla="*/ 103407 h 112374"/>
                <a:gd name="connsiteX321" fmla="*/ 144157 w 153692"/>
                <a:gd name="connsiteY321" fmla="*/ 104315 h 112374"/>
                <a:gd name="connsiteX322" fmla="*/ 142682 w 153692"/>
                <a:gd name="connsiteY322" fmla="*/ 104883 h 112374"/>
                <a:gd name="connsiteX323" fmla="*/ 106472 w 153692"/>
                <a:gd name="connsiteY323" fmla="*/ 85132 h 112374"/>
                <a:gd name="connsiteX324" fmla="*/ 106699 w 153692"/>
                <a:gd name="connsiteY324" fmla="*/ 85473 h 112374"/>
                <a:gd name="connsiteX325" fmla="*/ 107267 w 153692"/>
                <a:gd name="connsiteY325" fmla="*/ 85700 h 112374"/>
                <a:gd name="connsiteX326" fmla="*/ 107040 w 153692"/>
                <a:gd name="connsiteY326" fmla="*/ 85927 h 112374"/>
                <a:gd name="connsiteX327" fmla="*/ 105905 w 153692"/>
                <a:gd name="connsiteY327" fmla="*/ 86154 h 112374"/>
                <a:gd name="connsiteX328" fmla="*/ 105677 w 153692"/>
                <a:gd name="connsiteY328" fmla="*/ 86267 h 112374"/>
                <a:gd name="connsiteX329" fmla="*/ 106358 w 153692"/>
                <a:gd name="connsiteY329" fmla="*/ 86948 h 112374"/>
                <a:gd name="connsiteX330" fmla="*/ 106472 w 153692"/>
                <a:gd name="connsiteY330" fmla="*/ 88084 h 112374"/>
                <a:gd name="connsiteX331" fmla="*/ 106132 w 153692"/>
                <a:gd name="connsiteY331" fmla="*/ 89446 h 112374"/>
                <a:gd name="connsiteX332" fmla="*/ 105223 w 153692"/>
                <a:gd name="connsiteY332" fmla="*/ 90694 h 112374"/>
                <a:gd name="connsiteX333" fmla="*/ 104315 w 153692"/>
                <a:gd name="connsiteY333" fmla="*/ 92283 h 112374"/>
                <a:gd name="connsiteX334" fmla="*/ 103407 w 153692"/>
                <a:gd name="connsiteY334" fmla="*/ 92510 h 112374"/>
                <a:gd name="connsiteX335" fmla="*/ 100797 w 153692"/>
                <a:gd name="connsiteY335" fmla="*/ 90127 h 112374"/>
                <a:gd name="connsiteX336" fmla="*/ 100342 w 153692"/>
                <a:gd name="connsiteY336" fmla="*/ 90580 h 112374"/>
                <a:gd name="connsiteX337" fmla="*/ 99775 w 153692"/>
                <a:gd name="connsiteY337" fmla="*/ 91943 h 112374"/>
                <a:gd name="connsiteX338" fmla="*/ 98526 w 153692"/>
                <a:gd name="connsiteY338" fmla="*/ 92851 h 112374"/>
                <a:gd name="connsiteX339" fmla="*/ 97051 w 153692"/>
                <a:gd name="connsiteY339" fmla="*/ 92624 h 112374"/>
                <a:gd name="connsiteX340" fmla="*/ 96029 w 153692"/>
                <a:gd name="connsiteY340" fmla="*/ 91375 h 112374"/>
                <a:gd name="connsiteX341" fmla="*/ 96483 w 153692"/>
                <a:gd name="connsiteY341" fmla="*/ 89105 h 112374"/>
                <a:gd name="connsiteX342" fmla="*/ 98980 w 153692"/>
                <a:gd name="connsiteY342" fmla="*/ 84451 h 112374"/>
                <a:gd name="connsiteX343" fmla="*/ 100342 w 153692"/>
                <a:gd name="connsiteY343" fmla="*/ 82976 h 112374"/>
                <a:gd name="connsiteX344" fmla="*/ 101591 w 153692"/>
                <a:gd name="connsiteY344" fmla="*/ 82635 h 112374"/>
                <a:gd name="connsiteX345" fmla="*/ 102499 w 153692"/>
                <a:gd name="connsiteY345" fmla="*/ 82748 h 112374"/>
                <a:gd name="connsiteX346" fmla="*/ 103294 w 153692"/>
                <a:gd name="connsiteY346" fmla="*/ 82294 h 112374"/>
                <a:gd name="connsiteX347" fmla="*/ 103975 w 153692"/>
                <a:gd name="connsiteY347" fmla="*/ 82294 h 112374"/>
                <a:gd name="connsiteX348" fmla="*/ 104429 w 153692"/>
                <a:gd name="connsiteY348" fmla="*/ 82976 h 112374"/>
                <a:gd name="connsiteX349" fmla="*/ 104542 w 153692"/>
                <a:gd name="connsiteY349" fmla="*/ 83770 h 112374"/>
                <a:gd name="connsiteX350" fmla="*/ 104883 w 153692"/>
                <a:gd name="connsiteY350" fmla="*/ 83997 h 112374"/>
                <a:gd name="connsiteX351" fmla="*/ 105677 w 153692"/>
                <a:gd name="connsiteY351" fmla="*/ 83657 h 112374"/>
                <a:gd name="connsiteX352" fmla="*/ 106245 w 153692"/>
                <a:gd name="connsiteY352" fmla="*/ 83770 h 112374"/>
                <a:gd name="connsiteX353" fmla="*/ 106586 w 153692"/>
                <a:gd name="connsiteY353" fmla="*/ 84678 h 112374"/>
                <a:gd name="connsiteX354" fmla="*/ 106472 w 153692"/>
                <a:gd name="connsiteY354" fmla="*/ 85132 h 112374"/>
                <a:gd name="connsiteX355" fmla="*/ 88424 w 153692"/>
                <a:gd name="connsiteY355" fmla="*/ 83089 h 112374"/>
                <a:gd name="connsiteX356" fmla="*/ 90808 w 153692"/>
                <a:gd name="connsiteY356" fmla="*/ 81159 h 112374"/>
                <a:gd name="connsiteX357" fmla="*/ 92170 w 153692"/>
                <a:gd name="connsiteY357" fmla="*/ 80819 h 112374"/>
                <a:gd name="connsiteX358" fmla="*/ 91035 w 153692"/>
                <a:gd name="connsiteY358" fmla="*/ 86040 h 112374"/>
                <a:gd name="connsiteX359" fmla="*/ 89219 w 153692"/>
                <a:gd name="connsiteY359" fmla="*/ 88992 h 112374"/>
                <a:gd name="connsiteX360" fmla="*/ 86381 w 153692"/>
                <a:gd name="connsiteY360" fmla="*/ 89673 h 112374"/>
                <a:gd name="connsiteX361" fmla="*/ 85246 w 153692"/>
                <a:gd name="connsiteY361" fmla="*/ 88310 h 112374"/>
                <a:gd name="connsiteX362" fmla="*/ 86494 w 153692"/>
                <a:gd name="connsiteY362" fmla="*/ 85927 h 112374"/>
                <a:gd name="connsiteX363" fmla="*/ 88424 w 153692"/>
                <a:gd name="connsiteY363" fmla="*/ 83089 h 112374"/>
                <a:gd name="connsiteX364" fmla="*/ 97845 w 153692"/>
                <a:gd name="connsiteY364" fmla="*/ 84451 h 112374"/>
                <a:gd name="connsiteX365" fmla="*/ 97618 w 153692"/>
                <a:gd name="connsiteY365" fmla="*/ 85473 h 112374"/>
                <a:gd name="connsiteX366" fmla="*/ 95802 w 153692"/>
                <a:gd name="connsiteY366" fmla="*/ 86721 h 112374"/>
                <a:gd name="connsiteX367" fmla="*/ 92964 w 153692"/>
                <a:gd name="connsiteY367" fmla="*/ 85813 h 112374"/>
                <a:gd name="connsiteX368" fmla="*/ 92851 w 153692"/>
                <a:gd name="connsiteY368" fmla="*/ 82748 h 112374"/>
                <a:gd name="connsiteX369" fmla="*/ 94667 w 153692"/>
                <a:gd name="connsiteY369" fmla="*/ 81727 h 112374"/>
                <a:gd name="connsiteX370" fmla="*/ 97959 w 153692"/>
                <a:gd name="connsiteY370" fmla="*/ 81273 h 112374"/>
                <a:gd name="connsiteX371" fmla="*/ 98299 w 153692"/>
                <a:gd name="connsiteY371" fmla="*/ 81159 h 112374"/>
                <a:gd name="connsiteX372" fmla="*/ 97391 w 153692"/>
                <a:gd name="connsiteY372" fmla="*/ 80932 h 112374"/>
                <a:gd name="connsiteX373" fmla="*/ 97618 w 153692"/>
                <a:gd name="connsiteY373" fmla="*/ 80251 h 112374"/>
                <a:gd name="connsiteX374" fmla="*/ 99094 w 153692"/>
                <a:gd name="connsiteY374" fmla="*/ 79570 h 112374"/>
                <a:gd name="connsiteX375" fmla="*/ 99888 w 153692"/>
                <a:gd name="connsiteY375" fmla="*/ 80138 h 112374"/>
                <a:gd name="connsiteX376" fmla="*/ 99321 w 153692"/>
                <a:gd name="connsiteY376" fmla="*/ 81500 h 112374"/>
                <a:gd name="connsiteX377" fmla="*/ 98413 w 153692"/>
                <a:gd name="connsiteY377" fmla="*/ 82976 h 112374"/>
                <a:gd name="connsiteX378" fmla="*/ 97845 w 153692"/>
                <a:gd name="connsiteY378" fmla="*/ 84451 h 112374"/>
                <a:gd name="connsiteX379" fmla="*/ 113623 w 153692"/>
                <a:gd name="connsiteY379" fmla="*/ 68446 h 112374"/>
                <a:gd name="connsiteX380" fmla="*/ 113964 w 153692"/>
                <a:gd name="connsiteY380" fmla="*/ 69241 h 112374"/>
                <a:gd name="connsiteX381" fmla="*/ 114077 w 153692"/>
                <a:gd name="connsiteY381" fmla="*/ 71057 h 112374"/>
                <a:gd name="connsiteX382" fmla="*/ 113510 w 153692"/>
                <a:gd name="connsiteY382" fmla="*/ 72419 h 112374"/>
                <a:gd name="connsiteX383" fmla="*/ 112488 w 153692"/>
                <a:gd name="connsiteY383" fmla="*/ 72646 h 112374"/>
                <a:gd name="connsiteX384" fmla="*/ 111012 w 153692"/>
                <a:gd name="connsiteY384" fmla="*/ 71397 h 112374"/>
                <a:gd name="connsiteX385" fmla="*/ 109310 w 153692"/>
                <a:gd name="connsiteY385" fmla="*/ 68446 h 112374"/>
                <a:gd name="connsiteX386" fmla="*/ 108969 w 153692"/>
                <a:gd name="connsiteY386" fmla="*/ 65949 h 112374"/>
                <a:gd name="connsiteX387" fmla="*/ 109764 w 153692"/>
                <a:gd name="connsiteY387" fmla="*/ 64928 h 112374"/>
                <a:gd name="connsiteX388" fmla="*/ 110672 w 153692"/>
                <a:gd name="connsiteY388" fmla="*/ 64587 h 112374"/>
                <a:gd name="connsiteX389" fmla="*/ 111239 w 153692"/>
                <a:gd name="connsiteY389" fmla="*/ 64928 h 112374"/>
                <a:gd name="connsiteX390" fmla="*/ 112034 w 153692"/>
                <a:gd name="connsiteY390" fmla="*/ 65835 h 112374"/>
                <a:gd name="connsiteX391" fmla="*/ 113056 w 153692"/>
                <a:gd name="connsiteY391" fmla="*/ 67538 h 112374"/>
                <a:gd name="connsiteX392" fmla="*/ 113623 w 153692"/>
                <a:gd name="connsiteY392" fmla="*/ 68446 h 112374"/>
                <a:gd name="connsiteX393" fmla="*/ 113623 w 153692"/>
                <a:gd name="connsiteY393" fmla="*/ 49263 h 112374"/>
                <a:gd name="connsiteX394" fmla="*/ 115780 w 153692"/>
                <a:gd name="connsiteY394" fmla="*/ 51420 h 112374"/>
                <a:gd name="connsiteX395" fmla="*/ 116802 w 153692"/>
                <a:gd name="connsiteY395" fmla="*/ 53122 h 112374"/>
                <a:gd name="connsiteX396" fmla="*/ 116007 w 153692"/>
                <a:gd name="connsiteY396" fmla="*/ 55052 h 112374"/>
                <a:gd name="connsiteX397" fmla="*/ 113964 w 153692"/>
                <a:gd name="connsiteY397" fmla="*/ 56074 h 112374"/>
                <a:gd name="connsiteX398" fmla="*/ 112374 w 153692"/>
                <a:gd name="connsiteY398" fmla="*/ 55166 h 112374"/>
                <a:gd name="connsiteX399" fmla="*/ 111693 w 153692"/>
                <a:gd name="connsiteY399" fmla="*/ 54031 h 112374"/>
                <a:gd name="connsiteX400" fmla="*/ 111580 w 153692"/>
                <a:gd name="connsiteY400" fmla="*/ 51760 h 112374"/>
                <a:gd name="connsiteX401" fmla="*/ 112034 w 153692"/>
                <a:gd name="connsiteY401" fmla="*/ 49717 h 112374"/>
                <a:gd name="connsiteX402" fmla="*/ 113623 w 153692"/>
                <a:gd name="connsiteY402" fmla="*/ 49263 h 112374"/>
                <a:gd name="connsiteX403" fmla="*/ 122704 w 153692"/>
                <a:gd name="connsiteY403" fmla="*/ 30307 h 112374"/>
                <a:gd name="connsiteX404" fmla="*/ 119072 w 153692"/>
                <a:gd name="connsiteY404" fmla="*/ 33031 h 112374"/>
                <a:gd name="connsiteX405" fmla="*/ 118390 w 153692"/>
                <a:gd name="connsiteY405" fmla="*/ 32691 h 112374"/>
                <a:gd name="connsiteX406" fmla="*/ 118277 w 153692"/>
                <a:gd name="connsiteY406" fmla="*/ 31442 h 112374"/>
                <a:gd name="connsiteX407" fmla="*/ 118277 w 153692"/>
                <a:gd name="connsiteY407" fmla="*/ 30761 h 112374"/>
                <a:gd name="connsiteX408" fmla="*/ 118390 w 153692"/>
                <a:gd name="connsiteY408" fmla="*/ 29172 h 112374"/>
                <a:gd name="connsiteX409" fmla="*/ 118618 w 153692"/>
                <a:gd name="connsiteY409" fmla="*/ 28150 h 112374"/>
                <a:gd name="connsiteX410" fmla="*/ 119412 w 153692"/>
                <a:gd name="connsiteY410" fmla="*/ 26107 h 112374"/>
                <a:gd name="connsiteX411" fmla="*/ 119753 w 153692"/>
                <a:gd name="connsiteY411" fmla="*/ 25426 h 112374"/>
                <a:gd name="connsiteX412" fmla="*/ 120093 w 153692"/>
                <a:gd name="connsiteY412" fmla="*/ 24859 h 112374"/>
                <a:gd name="connsiteX413" fmla="*/ 120547 w 153692"/>
                <a:gd name="connsiteY413" fmla="*/ 23723 h 112374"/>
                <a:gd name="connsiteX414" fmla="*/ 120774 w 153692"/>
                <a:gd name="connsiteY414" fmla="*/ 22702 h 112374"/>
                <a:gd name="connsiteX415" fmla="*/ 121455 w 153692"/>
                <a:gd name="connsiteY415" fmla="*/ 22361 h 112374"/>
                <a:gd name="connsiteX416" fmla="*/ 122590 w 153692"/>
                <a:gd name="connsiteY416" fmla="*/ 22702 h 112374"/>
                <a:gd name="connsiteX417" fmla="*/ 123725 w 153692"/>
                <a:gd name="connsiteY417" fmla="*/ 23610 h 112374"/>
                <a:gd name="connsiteX418" fmla="*/ 124180 w 153692"/>
                <a:gd name="connsiteY418" fmla="*/ 25426 h 112374"/>
                <a:gd name="connsiteX419" fmla="*/ 123953 w 153692"/>
                <a:gd name="connsiteY419" fmla="*/ 27356 h 112374"/>
                <a:gd name="connsiteX420" fmla="*/ 123612 w 153692"/>
                <a:gd name="connsiteY420" fmla="*/ 29172 h 112374"/>
                <a:gd name="connsiteX421" fmla="*/ 122704 w 153692"/>
                <a:gd name="connsiteY421" fmla="*/ 30307 h 112374"/>
                <a:gd name="connsiteX422" fmla="*/ 74576 w 153692"/>
                <a:gd name="connsiteY422" fmla="*/ 98299 h 112374"/>
                <a:gd name="connsiteX423" fmla="*/ 76619 w 153692"/>
                <a:gd name="connsiteY423" fmla="*/ 93986 h 112374"/>
                <a:gd name="connsiteX424" fmla="*/ 80251 w 153692"/>
                <a:gd name="connsiteY424" fmla="*/ 89899 h 112374"/>
                <a:gd name="connsiteX425" fmla="*/ 82521 w 153692"/>
                <a:gd name="connsiteY425" fmla="*/ 90354 h 112374"/>
                <a:gd name="connsiteX426" fmla="*/ 86041 w 153692"/>
                <a:gd name="connsiteY426" fmla="*/ 92056 h 112374"/>
                <a:gd name="connsiteX427" fmla="*/ 89786 w 153692"/>
                <a:gd name="connsiteY427" fmla="*/ 92851 h 112374"/>
                <a:gd name="connsiteX428" fmla="*/ 90808 w 153692"/>
                <a:gd name="connsiteY428" fmla="*/ 94781 h 112374"/>
                <a:gd name="connsiteX429" fmla="*/ 86154 w 153692"/>
                <a:gd name="connsiteY429" fmla="*/ 97505 h 112374"/>
                <a:gd name="connsiteX430" fmla="*/ 83089 w 153692"/>
                <a:gd name="connsiteY430" fmla="*/ 97391 h 112374"/>
                <a:gd name="connsiteX431" fmla="*/ 80365 w 153692"/>
                <a:gd name="connsiteY431" fmla="*/ 97732 h 112374"/>
                <a:gd name="connsiteX432" fmla="*/ 79003 w 153692"/>
                <a:gd name="connsiteY432" fmla="*/ 98299 h 112374"/>
                <a:gd name="connsiteX433" fmla="*/ 78776 w 153692"/>
                <a:gd name="connsiteY433" fmla="*/ 101137 h 112374"/>
                <a:gd name="connsiteX434" fmla="*/ 77300 w 153692"/>
                <a:gd name="connsiteY434" fmla="*/ 102840 h 112374"/>
                <a:gd name="connsiteX435" fmla="*/ 75030 w 153692"/>
                <a:gd name="connsiteY435" fmla="*/ 101931 h 112374"/>
                <a:gd name="connsiteX436" fmla="*/ 74576 w 153692"/>
                <a:gd name="connsiteY436" fmla="*/ 98299 h 112374"/>
                <a:gd name="connsiteX437" fmla="*/ 50512 w 153692"/>
                <a:gd name="connsiteY437" fmla="*/ 81500 h 112374"/>
                <a:gd name="connsiteX438" fmla="*/ 53917 w 153692"/>
                <a:gd name="connsiteY438" fmla="*/ 79797 h 112374"/>
                <a:gd name="connsiteX439" fmla="*/ 57095 w 153692"/>
                <a:gd name="connsiteY439" fmla="*/ 75484 h 112374"/>
                <a:gd name="connsiteX440" fmla="*/ 59933 w 153692"/>
                <a:gd name="connsiteY440" fmla="*/ 77073 h 112374"/>
                <a:gd name="connsiteX441" fmla="*/ 63111 w 153692"/>
                <a:gd name="connsiteY441" fmla="*/ 76846 h 112374"/>
                <a:gd name="connsiteX442" fmla="*/ 66063 w 153692"/>
                <a:gd name="connsiteY442" fmla="*/ 81159 h 112374"/>
                <a:gd name="connsiteX443" fmla="*/ 67992 w 153692"/>
                <a:gd name="connsiteY443" fmla="*/ 86948 h 112374"/>
                <a:gd name="connsiteX444" fmla="*/ 68900 w 153692"/>
                <a:gd name="connsiteY444" fmla="*/ 91035 h 112374"/>
                <a:gd name="connsiteX445" fmla="*/ 69127 w 153692"/>
                <a:gd name="connsiteY445" fmla="*/ 92851 h 112374"/>
                <a:gd name="connsiteX446" fmla="*/ 67879 w 153692"/>
                <a:gd name="connsiteY446" fmla="*/ 95575 h 112374"/>
                <a:gd name="connsiteX447" fmla="*/ 65495 w 153692"/>
                <a:gd name="connsiteY447" fmla="*/ 98413 h 112374"/>
                <a:gd name="connsiteX448" fmla="*/ 64247 w 153692"/>
                <a:gd name="connsiteY448" fmla="*/ 99321 h 112374"/>
                <a:gd name="connsiteX449" fmla="*/ 65154 w 153692"/>
                <a:gd name="connsiteY449" fmla="*/ 95121 h 112374"/>
                <a:gd name="connsiteX450" fmla="*/ 63906 w 153692"/>
                <a:gd name="connsiteY450" fmla="*/ 93986 h 112374"/>
                <a:gd name="connsiteX451" fmla="*/ 61976 w 153692"/>
                <a:gd name="connsiteY451" fmla="*/ 95121 h 112374"/>
                <a:gd name="connsiteX452" fmla="*/ 59252 w 153692"/>
                <a:gd name="connsiteY452" fmla="*/ 95915 h 112374"/>
                <a:gd name="connsiteX453" fmla="*/ 57549 w 153692"/>
                <a:gd name="connsiteY453" fmla="*/ 94440 h 112374"/>
                <a:gd name="connsiteX454" fmla="*/ 58685 w 153692"/>
                <a:gd name="connsiteY454" fmla="*/ 92737 h 112374"/>
                <a:gd name="connsiteX455" fmla="*/ 59138 w 153692"/>
                <a:gd name="connsiteY455" fmla="*/ 90580 h 112374"/>
                <a:gd name="connsiteX456" fmla="*/ 57436 w 153692"/>
                <a:gd name="connsiteY456" fmla="*/ 88310 h 112374"/>
                <a:gd name="connsiteX457" fmla="*/ 54939 w 153692"/>
                <a:gd name="connsiteY457" fmla="*/ 88310 h 112374"/>
                <a:gd name="connsiteX458" fmla="*/ 53009 w 153692"/>
                <a:gd name="connsiteY458" fmla="*/ 86154 h 112374"/>
                <a:gd name="connsiteX459" fmla="*/ 49831 w 153692"/>
                <a:gd name="connsiteY459" fmla="*/ 85586 h 112374"/>
                <a:gd name="connsiteX460" fmla="*/ 50512 w 153692"/>
                <a:gd name="connsiteY460" fmla="*/ 81500 h 112374"/>
                <a:gd name="connsiteX461" fmla="*/ 152898 w 153692"/>
                <a:gd name="connsiteY461" fmla="*/ 113 h 112374"/>
                <a:gd name="connsiteX462" fmla="*/ 153465 w 153692"/>
                <a:gd name="connsiteY462" fmla="*/ 1022 h 112374"/>
                <a:gd name="connsiteX463" fmla="*/ 153692 w 153692"/>
                <a:gd name="connsiteY463" fmla="*/ 3405 h 112374"/>
                <a:gd name="connsiteX464" fmla="*/ 152898 w 153692"/>
                <a:gd name="connsiteY464" fmla="*/ 5562 h 112374"/>
                <a:gd name="connsiteX465" fmla="*/ 151990 w 153692"/>
                <a:gd name="connsiteY465" fmla="*/ 6243 h 112374"/>
                <a:gd name="connsiteX466" fmla="*/ 150741 w 153692"/>
                <a:gd name="connsiteY466" fmla="*/ 5108 h 112374"/>
                <a:gd name="connsiteX467" fmla="*/ 150173 w 153692"/>
                <a:gd name="connsiteY467" fmla="*/ 2724 h 112374"/>
                <a:gd name="connsiteX468" fmla="*/ 150627 w 153692"/>
                <a:gd name="connsiteY468" fmla="*/ 1249 h 112374"/>
                <a:gd name="connsiteX469" fmla="*/ 151762 w 153692"/>
                <a:gd name="connsiteY469" fmla="*/ 113 h 112374"/>
                <a:gd name="connsiteX470" fmla="*/ 152557 w 153692"/>
                <a:gd name="connsiteY470" fmla="*/ 0 h 112374"/>
                <a:gd name="connsiteX471" fmla="*/ 152898 w 153692"/>
                <a:gd name="connsiteY471" fmla="*/ 113 h 11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153692" h="112374">
                  <a:moveTo>
                    <a:pt x="74235" y="66176"/>
                  </a:moveTo>
                  <a:lnTo>
                    <a:pt x="76165" y="70149"/>
                  </a:lnTo>
                  <a:lnTo>
                    <a:pt x="74916" y="73668"/>
                  </a:lnTo>
                  <a:lnTo>
                    <a:pt x="73327" y="77073"/>
                  </a:lnTo>
                  <a:lnTo>
                    <a:pt x="74122" y="80819"/>
                  </a:lnTo>
                  <a:lnTo>
                    <a:pt x="72987" y="81954"/>
                  </a:lnTo>
                  <a:lnTo>
                    <a:pt x="72306" y="81500"/>
                  </a:lnTo>
                  <a:lnTo>
                    <a:pt x="71625" y="80365"/>
                  </a:lnTo>
                  <a:lnTo>
                    <a:pt x="70717" y="79230"/>
                  </a:lnTo>
                  <a:lnTo>
                    <a:pt x="67425" y="77413"/>
                  </a:lnTo>
                  <a:lnTo>
                    <a:pt x="66744" y="76619"/>
                  </a:lnTo>
                  <a:lnTo>
                    <a:pt x="66403" y="73441"/>
                  </a:lnTo>
                  <a:lnTo>
                    <a:pt x="67084" y="70262"/>
                  </a:lnTo>
                  <a:lnTo>
                    <a:pt x="68106" y="67311"/>
                  </a:lnTo>
                  <a:lnTo>
                    <a:pt x="68787" y="64587"/>
                  </a:lnTo>
                  <a:lnTo>
                    <a:pt x="70944" y="70376"/>
                  </a:lnTo>
                  <a:lnTo>
                    <a:pt x="72192" y="72646"/>
                  </a:lnTo>
                  <a:lnTo>
                    <a:pt x="72760" y="70603"/>
                  </a:lnTo>
                  <a:lnTo>
                    <a:pt x="71738" y="66630"/>
                  </a:lnTo>
                  <a:lnTo>
                    <a:pt x="71965" y="65268"/>
                  </a:lnTo>
                  <a:lnTo>
                    <a:pt x="74235" y="66176"/>
                  </a:lnTo>
                  <a:close/>
                  <a:moveTo>
                    <a:pt x="12373" y="50852"/>
                  </a:moveTo>
                  <a:lnTo>
                    <a:pt x="12713" y="52328"/>
                  </a:lnTo>
                  <a:lnTo>
                    <a:pt x="14416" y="54371"/>
                  </a:lnTo>
                  <a:lnTo>
                    <a:pt x="15097" y="55506"/>
                  </a:lnTo>
                  <a:lnTo>
                    <a:pt x="15437" y="56755"/>
                  </a:lnTo>
                  <a:lnTo>
                    <a:pt x="15664" y="58003"/>
                  </a:lnTo>
                  <a:lnTo>
                    <a:pt x="15778" y="61522"/>
                  </a:lnTo>
                  <a:lnTo>
                    <a:pt x="15437" y="63111"/>
                  </a:lnTo>
                  <a:lnTo>
                    <a:pt x="14643" y="63338"/>
                  </a:lnTo>
                  <a:lnTo>
                    <a:pt x="13735" y="63225"/>
                  </a:lnTo>
                  <a:lnTo>
                    <a:pt x="13054" y="63565"/>
                  </a:lnTo>
                  <a:lnTo>
                    <a:pt x="11691" y="61749"/>
                  </a:lnTo>
                  <a:lnTo>
                    <a:pt x="9421" y="57436"/>
                  </a:lnTo>
                  <a:lnTo>
                    <a:pt x="7719" y="55620"/>
                  </a:lnTo>
                  <a:lnTo>
                    <a:pt x="8513" y="58912"/>
                  </a:lnTo>
                  <a:lnTo>
                    <a:pt x="8854" y="61976"/>
                  </a:lnTo>
                  <a:lnTo>
                    <a:pt x="8513" y="64928"/>
                  </a:lnTo>
                  <a:lnTo>
                    <a:pt x="7038" y="67652"/>
                  </a:lnTo>
                  <a:lnTo>
                    <a:pt x="5108" y="68673"/>
                  </a:lnTo>
                  <a:lnTo>
                    <a:pt x="3065" y="67765"/>
                  </a:lnTo>
                  <a:lnTo>
                    <a:pt x="1362" y="65041"/>
                  </a:lnTo>
                  <a:lnTo>
                    <a:pt x="341" y="60841"/>
                  </a:lnTo>
                  <a:lnTo>
                    <a:pt x="114" y="59138"/>
                  </a:lnTo>
                  <a:lnTo>
                    <a:pt x="0" y="58230"/>
                  </a:lnTo>
                  <a:lnTo>
                    <a:pt x="454" y="57436"/>
                  </a:lnTo>
                  <a:lnTo>
                    <a:pt x="1703" y="56301"/>
                  </a:lnTo>
                  <a:lnTo>
                    <a:pt x="2384" y="54825"/>
                  </a:lnTo>
                  <a:lnTo>
                    <a:pt x="2384" y="52895"/>
                  </a:lnTo>
                  <a:lnTo>
                    <a:pt x="2157" y="50739"/>
                  </a:lnTo>
                  <a:lnTo>
                    <a:pt x="2384" y="48809"/>
                  </a:lnTo>
                  <a:lnTo>
                    <a:pt x="2838" y="47901"/>
                  </a:lnTo>
                  <a:lnTo>
                    <a:pt x="4654" y="45517"/>
                  </a:lnTo>
                  <a:lnTo>
                    <a:pt x="5335" y="44269"/>
                  </a:lnTo>
                  <a:lnTo>
                    <a:pt x="6357" y="43247"/>
                  </a:lnTo>
                  <a:lnTo>
                    <a:pt x="7832" y="43247"/>
                  </a:lnTo>
                  <a:lnTo>
                    <a:pt x="9308" y="43928"/>
                  </a:lnTo>
                  <a:lnTo>
                    <a:pt x="11237" y="45971"/>
                  </a:lnTo>
                  <a:lnTo>
                    <a:pt x="11805" y="47220"/>
                  </a:lnTo>
                  <a:lnTo>
                    <a:pt x="12146" y="48923"/>
                  </a:lnTo>
                  <a:lnTo>
                    <a:pt x="12373" y="50852"/>
                  </a:lnTo>
                  <a:close/>
                  <a:moveTo>
                    <a:pt x="88765" y="42112"/>
                  </a:moveTo>
                  <a:lnTo>
                    <a:pt x="89446" y="42793"/>
                  </a:lnTo>
                  <a:lnTo>
                    <a:pt x="89900" y="43588"/>
                  </a:lnTo>
                  <a:lnTo>
                    <a:pt x="90127" y="44723"/>
                  </a:lnTo>
                  <a:lnTo>
                    <a:pt x="90240" y="46198"/>
                  </a:lnTo>
                  <a:lnTo>
                    <a:pt x="85586" y="55620"/>
                  </a:lnTo>
                  <a:lnTo>
                    <a:pt x="84451" y="55166"/>
                  </a:lnTo>
                  <a:lnTo>
                    <a:pt x="84451" y="54144"/>
                  </a:lnTo>
                  <a:lnTo>
                    <a:pt x="84905" y="52782"/>
                  </a:lnTo>
                  <a:lnTo>
                    <a:pt x="85019" y="51533"/>
                  </a:lnTo>
                  <a:lnTo>
                    <a:pt x="85132" y="50625"/>
                  </a:lnTo>
                  <a:lnTo>
                    <a:pt x="85132" y="48468"/>
                  </a:lnTo>
                  <a:lnTo>
                    <a:pt x="84678" y="46993"/>
                  </a:lnTo>
                  <a:lnTo>
                    <a:pt x="81840" y="49263"/>
                  </a:lnTo>
                  <a:lnTo>
                    <a:pt x="81046" y="47561"/>
                  </a:lnTo>
                  <a:lnTo>
                    <a:pt x="81159" y="44609"/>
                  </a:lnTo>
                  <a:lnTo>
                    <a:pt x="82294" y="42112"/>
                  </a:lnTo>
                  <a:lnTo>
                    <a:pt x="84338" y="41318"/>
                  </a:lnTo>
                  <a:lnTo>
                    <a:pt x="87403" y="43247"/>
                  </a:lnTo>
                  <a:lnTo>
                    <a:pt x="88765" y="42112"/>
                  </a:lnTo>
                  <a:close/>
                  <a:moveTo>
                    <a:pt x="126790" y="48696"/>
                  </a:moveTo>
                  <a:lnTo>
                    <a:pt x="124066" y="47447"/>
                  </a:lnTo>
                  <a:lnTo>
                    <a:pt x="123158" y="42566"/>
                  </a:lnTo>
                  <a:lnTo>
                    <a:pt x="123725" y="38139"/>
                  </a:lnTo>
                  <a:lnTo>
                    <a:pt x="125428" y="38139"/>
                  </a:lnTo>
                  <a:lnTo>
                    <a:pt x="126450" y="39161"/>
                  </a:lnTo>
                  <a:lnTo>
                    <a:pt x="129401" y="41204"/>
                  </a:lnTo>
                  <a:lnTo>
                    <a:pt x="130082" y="42112"/>
                  </a:lnTo>
                  <a:lnTo>
                    <a:pt x="129855" y="44496"/>
                  </a:lnTo>
                  <a:lnTo>
                    <a:pt x="128720" y="45858"/>
                  </a:lnTo>
                  <a:lnTo>
                    <a:pt x="127244" y="46312"/>
                  </a:lnTo>
                  <a:lnTo>
                    <a:pt x="125996" y="46198"/>
                  </a:lnTo>
                  <a:lnTo>
                    <a:pt x="126790" y="48696"/>
                  </a:lnTo>
                  <a:close/>
                  <a:moveTo>
                    <a:pt x="67538" y="50171"/>
                  </a:moveTo>
                  <a:lnTo>
                    <a:pt x="68787" y="53009"/>
                  </a:lnTo>
                  <a:lnTo>
                    <a:pt x="69581" y="54144"/>
                  </a:lnTo>
                  <a:lnTo>
                    <a:pt x="68560" y="54712"/>
                  </a:lnTo>
                  <a:lnTo>
                    <a:pt x="67652" y="54825"/>
                  </a:lnTo>
                  <a:lnTo>
                    <a:pt x="66857" y="55166"/>
                  </a:lnTo>
                  <a:lnTo>
                    <a:pt x="65949" y="56301"/>
                  </a:lnTo>
                  <a:lnTo>
                    <a:pt x="65382" y="57549"/>
                  </a:lnTo>
                  <a:lnTo>
                    <a:pt x="64587" y="60274"/>
                  </a:lnTo>
                  <a:lnTo>
                    <a:pt x="64247" y="60955"/>
                  </a:lnTo>
                  <a:lnTo>
                    <a:pt x="62998" y="61522"/>
                  </a:lnTo>
                  <a:lnTo>
                    <a:pt x="62317" y="61068"/>
                  </a:lnTo>
                  <a:lnTo>
                    <a:pt x="61636" y="60274"/>
                  </a:lnTo>
                  <a:lnTo>
                    <a:pt x="60614" y="59819"/>
                  </a:lnTo>
                  <a:lnTo>
                    <a:pt x="56641" y="59819"/>
                  </a:lnTo>
                  <a:lnTo>
                    <a:pt x="55847" y="58684"/>
                  </a:lnTo>
                  <a:lnTo>
                    <a:pt x="56074" y="56074"/>
                  </a:lnTo>
                  <a:lnTo>
                    <a:pt x="56755" y="53122"/>
                  </a:lnTo>
                  <a:lnTo>
                    <a:pt x="57436" y="51193"/>
                  </a:lnTo>
                  <a:lnTo>
                    <a:pt x="59479" y="49263"/>
                  </a:lnTo>
                  <a:lnTo>
                    <a:pt x="64247" y="48923"/>
                  </a:lnTo>
                  <a:lnTo>
                    <a:pt x="65835" y="46539"/>
                  </a:lnTo>
                  <a:lnTo>
                    <a:pt x="61863" y="46652"/>
                  </a:lnTo>
                  <a:lnTo>
                    <a:pt x="58344" y="47674"/>
                  </a:lnTo>
                  <a:lnTo>
                    <a:pt x="55506" y="50852"/>
                  </a:lnTo>
                  <a:lnTo>
                    <a:pt x="53803" y="57209"/>
                  </a:lnTo>
                  <a:lnTo>
                    <a:pt x="53122" y="57209"/>
                  </a:lnTo>
                  <a:lnTo>
                    <a:pt x="53463" y="52555"/>
                  </a:lnTo>
                  <a:lnTo>
                    <a:pt x="52215" y="50285"/>
                  </a:lnTo>
                  <a:lnTo>
                    <a:pt x="50625" y="48355"/>
                  </a:lnTo>
                  <a:lnTo>
                    <a:pt x="49831" y="44723"/>
                  </a:lnTo>
                  <a:lnTo>
                    <a:pt x="51079" y="41431"/>
                  </a:lnTo>
                  <a:lnTo>
                    <a:pt x="53122" y="37231"/>
                  </a:lnTo>
                  <a:lnTo>
                    <a:pt x="53577" y="33939"/>
                  </a:lnTo>
                  <a:lnTo>
                    <a:pt x="49944" y="33258"/>
                  </a:lnTo>
                  <a:lnTo>
                    <a:pt x="49944" y="34620"/>
                  </a:lnTo>
                  <a:lnTo>
                    <a:pt x="50966" y="37118"/>
                  </a:lnTo>
                  <a:lnTo>
                    <a:pt x="50058" y="40523"/>
                  </a:lnTo>
                  <a:lnTo>
                    <a:pt x="47901" y="42339"/>
                  </a:lnTo>
                  <a:lnTo>
                    <a:pt x="45290" y="40069"/>
                  </a:lnTo>
                  <a:lnTo>
                    <a:pt x="45631" y="43474"/>
                  </a:lnTo>
                  <a:lnTo>
                    <a:pt x="46993" y="47334"/>
                  </a:lnTo>
                  <a:lnTo>
                    <a:pt x="48809" y="50512"/>
                  </a:lnTo>
                  <a:lnTo>
                    <a:pt x="50512" y="52101"/>
                  </a:lnTo>
                  <a:lnTo>
                    <a:pt x="49604" y="53463"/>
                  </a:lnTo>
                  <a:lnTo>
                    <a:pt x="49036" y="55052"/>
                  </a:lnTo>
                  <a:lnTo>
                    <a:pt x="48923" y="56755"/>
                  </a:lnTo>
                  <a:lnTo>
                    <a:pt x="49263" y="58684"/>
                  </a:lnTo>
                  <a:lnTo>
                    <a:pt x="44155" y="56528"/>
                  </a:lnTo>
                  <a:lnTo>
                    <a:pt x="42566" y="54712"/>
                  </a:lnTo>
                  <a:lnTo>
                    <a:pt x="43134" y="53690"/>
                  </a:lnTo>
                  <a:lnTo>
                    <a:pt x="43361" y="53009"/>
                  </a:lnTo>
                  <a:lnTo>
                    <a:pt x="43247" y="50739"/>
                  </a:lnTo>
                  <a:lnTo>
                    <a:pt x="40637" y="51079"/>
                  </a:lnTo>
                  <a:lnTo>
                    <a:pt x="39388" y="51987"/>
                  </a:lnTo>
                  <a:lnTo>
                    <a:pt x="39615" y="54031"/>
                  </a:lnTo>
                  <a:lnTo>
                    <a:pt x="40864" y="56187"/>
                  </a:lnTo>
                  <a:lnTo>
                    <a:pt x="42226" y="58117"/>
                  </a:lnTo>
                  <a:lnTo>
                    <a:pt x="43701" y="59479"/>
                  </a:lnTo>
                  <a:lnTo>
                    <a:pt x="46425" y="60614"/>
                  </a:lnTo>
                  <a:lnTo>
                    <a:pt x="47334" y="61976"/>
                  </a:lnTo>
                  <a:lnTo>
                    <a:pt x="48015" y="63338"/>
                  </a:lnTo>
                  <a:lnTo>
                    <a:pt x="48582" y="63906"/>
                  </a:lnTo>
                  <a:lnTo>
                    <a:pt x="49490" y="63452"/>
                  </a:lnTo>
                  <a:lnTo>
                    <a:pt x="50285" y="62430"/>
                  </a:lnTo>
                  <a:lnTo>
                    <a:pt x="50966" y="61182"/>
                  </a:lnTo>
                  <a:lnTo>
                    <a:pt x="51874" y="59933"/>
                  </a:lnTo>
                  <a:lnTo>
                    <a:pt x="50739" y="66176"/>
                  </a:lnTo>
                  <a:lnTo>
                    <a:pt x="50512" y="69127"/>
                  </a:lnTo>
                  <a:lnTo>
                    <a:pt x="50512" y="71852"/>
                  </a:lnTo>
                  <a:lnTo>
                    <a:pt x="50852" y="72533"/>
                  </a:lnTo>
                  <a:lnTo>
                    <a:pt x="51533" y="72987"/>
                  </a:lnTo>
                  <a:lnTo>
                    <a:pt x="52215" y="73668"/>
                  </a:lnTo>
                  <a:lnTo>
                    <a:pt x="52555" y="75143"/>
                  </a:lnTo>
                  <a:lnTo>
                    <a:pt x="51988" y="77186"/>
                  </a:lnTo>
                  <a:lnTo>
                    <a:pt x="50739" y="77186"/>
                  </a:lnTo>
                  <a:lnTo>
                    <a:pt x="48242" y="75824"/>
                  </a:lnTo>
                  <a:lnTo>
                    <a:pt x="44269" y="76505"/>
                  </a:lnTo>
                  <a:lnTo>
                    <a:pt x="42566" y="77868"/>
                  </a:lnTo>
                  <a:lnTo>
                    <a:pt x="42793" y="80592"/>
                  </a:lnTo>
                  <a:lnTo>
                    <a:pt x="43474" y="83770"/>
                  </a:lnTo>
                  <a:lnTo>
                    <a:pt x="42566" y="84905"/>
                  </a:lnTo>
                  <a:lnTo>
                    <a:pt x="41545" y="84338"/>
                  </a:lnTo>
                  <a:lnTo>
                    <a:pt x="41885" y="82408"/>
                  </a:lnTo>
                  <a:lnTo>
                    <a:pt x="40183" y="76278"/>
                  </a:lnTo>
                  <a:lnTo>
                    <a:pt x="38820" y="74462"/>
                  </a:lnTo>
                  <a:lnTo>
                    <a:pt x="36550" y="74462"/>
                  </a:lnTo>
                  <a:lnTo>
                    <a:pt x="35302" y="75370"/>
                  </a:lnTo>
                  <a:lnTo>
                    <a:pt x="34961" y="76392"/>
                  </a:lnTo>
                  <a:lnTo>
                    <a:pt x="34734" y="77413"/>
                  </a:lnTo>
                  <a:lnTo>
                    <a:pt x="33826" y="78322"/>
                  </a:lnTo>
                  <a:lnTo>
                    <a:pt x="32464" y="78776"/>
                  </a:lnTo>
                  <a:lnTo>
                    <a:pt x="31215" y="78662"/>
                  </a:lnTo>
                  <a:lnTo>
                    <a:pt x="30421" y="77754"/>
                  </a:lnTo>
                  <a:lnTo>
                    <a:pt x="30534" y="75824"/>
                  </a:lnTo>
                  <a:lnTo>
                    <a:pt x="28832" y="74803"/>
                  </a:lnTo>
                  <a:lnTo>
                    <a:pt x="27129" y="75484"/>
                  </a:lnTo>
                  <a:lnTo>
                    <a:pt x="25653" y="77413"/>
                  </a:lnTo>
                  <a:lnTo>
                    <a:pt x="24632" y="79911"/>
                  </a:lnTo>
                  <a:lnTo>
                    <a:pt x="23156" y="74576"/>
                  </a:lnTo>
                  <a:lnTo>
                    <a:pt x="19524" y="66063"/>
                  </a:lnTo>
                  <a:lnTo>
                    <a:pt x="18048" y="61182"/>
                  </a:lnTo>
                  <a:lnTo>
                    <a:pt x="17367" y="55506"/>
                  </a:lnTo>
                  <a:lnTo>
                    <a:pt x="16800" y="53009"/>
                  </a:lnTo>
                  <a:lnTo>
                    <a:pt x="15664" y="51987"/>
                  </a:lnTo>
                  <a:lnTo>
                    <a:pt x="15437" y="50512"/>
                  </a:lnTo>
                  <a:lnTo>
                    <a:pt x="13281" y="42452"/>
                  </a:lnTo>
                  <a:lnTo>
                    <a:pt x="15210" y="42339"/>
                  </a:lnTo>
                  <a:lnTo>
                    <a:pt x="16800" y="42680"/>
                  </a:lnTo>
                  <a:lnTo>
                    <a:pt x="17594" y="44155"/>
                  </a:lnTo>
                  <a:lnTo>
                    <a:pt x="17367" y="47674"/>
                  </a:lnTo>
                  <a:lnTo>
                    <a:pt x="18162" y="45631"/>
                  </a:lnTo>
                  <a:lnTo>
                    <a:pt x="18729" y="43474"/>
                  </a:lnTo>
                  <a:lnTo>
                    <a:pt x="19410" y="41771"/>
                  </a:lnTo>
                  <a:lnTo>
                    <a:pt x="20318" y="41090"/>
                  </a:lnTo>
                  <a:lnTo>
                    <a:pt x="21567" y="40863"/>
                  </a:lnTo>
                  <a:lnTo>
                    <a:pt x="25313" y="38480"/>
                  </a:lnTo>
                  <a:lnTo>
                    <a:pt x="24518" y="37685"/>
                  </a:lnTo>
                  <a:lnTo>
                    <a:pt x="24064" y="36664"/>
                  </a:lnTo>
                  <a:lnTo>
                    <a:pt x="23269" y="34507"/>
                  </a:lnTo>
                  <a:lnTo>
                    <a:pt x="25313" y="35188"/>
                  </a:lnTo>
                  <a:lnTo>
                    <a:pt x="25994" y="35869"/>
                  </a:lnTo>
                  <a:lnTo>
                    <a:pt x="26561" y="35188"/>
                  </a:lnTo>
                  <a:lnTo>
                    <a:pt x="26788" y="35074"/>
                  </a:lnTo>
                  <a:lnTo>
                    <a:pt x="27810" y="35755"/>
                  </a:lnTo>
                  <a:lnTo>
                    <a:pt x="26334" y="41431"/>
                  </a:lnTo>
                  <a:lnTo>
                    <a:pt x="24859" y="45744"/>
                  </a:lnTo>
                  <a:lnTo>
                    <a:pt x="25086" y="47447"/>
                  </a:lnTo>
                  <a:lnTo>
                    <a:pt x="25880" y="48809"/>
                  </a:lnTo>
                  <a:lnTo>
                    <a:pt x="26675" y="50512"/>
                  </a:lnTo>
                  <a:lnTo>
                    <a:pt x="27469" y="55279"/>
                  </a:lnTo>
                  <a:lnTo>
                    <a:pt x="28151" y="56641"/>
                  </a:lnTo>
                  <a:lnTo>
                    <a:pt x="29626" y="57095"/>
                  </a:lnTo>
                  <a:lnTo>
                    <a:pt x="30307" y="56074"/>
                  </a:lnTo>
                  <a:lnTo>
                    <a:pt x="30421" y="53690"/>
                  </a:lnTo>
                  <a:lnTo>
                    <a:pt x="30194" y="50966"/>
                  </a:lnTo>
                  <a:lnTo>
                    <a:pt x="29853" y="49036"/>
                  </a:lnTo>
                  <a:lnTo>
                    <a:pt x="31556" y="50171"/>
                  </a:lnTo>
                  <a:lnTo>
                    <a:pt x="33145" y="51987"/>
                  </a:lnTo>
                  <a:lnTo>
                    <a:pt x="33826" y="46539"/>
                  </a:lnTo>
                  <a:lnTo>
                    <a:pt x="35869" y="43815"/>
                  </a:lnTo>
                  <a:lnTo>
                    <a:pt x="36323" y="41090"/>
                  </a:lnTo>
                  <a:lnTo>
                    <a:pt x="36550" y="37004"/>
                  </a:lnTo>
                  <a:lnTo>
                    <a:pt x="37118" y="34507"/>
                  </a:lnTo>
                  <a:lnTo>
                    <a:pt x="37685" y="37345"/>
                  </a:lnTo>
                  <a:lnTo>
                    <a:pt x="37799" y="38820"/>
                  </a:lnTo>
                  <a:lnTo>
                    <a:pt x="37912" y="40636"/>
                  </a:lnTo>
                  <a:lnTo>
                    <a:pt x="38480" y="41318"/>
                  </a:lnTo>
                  <a:lnTo>
                    <a:pt x="39615" y="41090"/>
                  </a:lnTo>
                  <a:lnTo>
                    <a:pt x="40750" y="40296"/>
                  </a:lnTo>
                  <a:lnTo>
                    <a:pt x="41318" y="39274"/>
                  </a:lnTo>
                  <a:lnTo>
                    <a:pt x="41090" y="35869"/>
                  </a:lnTo>
                  <a:lnTo>
                    <a:pt x="40409" y="33031"/>
                  </a:lnTo>
                  <a:lnTo>
                    <a:pt x="39388" y="30761"/>
                  </a:lnTo>
                  <a:lnTo>
                    <a:pt x="38139" y="29172"/>
                  </a:lnTo>
                  <a:lnTo>
                    <a:pt x="37458" y="28037"/>
                  </a:lnTo>
                  <a:lnTo>
                    <a:pt x="37118" y="27015"/>
                  </a:lnTo>
                  <a:lnTo>
                    <a:pt x="36664" y="26902"/>
                  </a:lnTo>
                  <a:lnTo>
                    <a:pt x="35755" y="28377"/>
                  </a:lnTo>
                  <a:lnTo>
                    <a:pt x="34734" y="31896"/>
                  </a:lnTo>
                  <a:lnTo>
                    <a:pt x="34053" y="33145"/>
                  </a:lnTo>
                  <a:lnTo>
                    <a:pt x="33145" y="32350"/>
                  </a:lnTo>
                  <a:lnTo>
                    <a:pt x="31669" y="29058"/>
                  </a:lnTo>
                  <a:lnTo>
                    <a:pt x="30307" y="26561"/>
                  </a:lnTo>
                  <a:lnTo>
                    <a:pt x="28604" y="25086"/>
                  </a:lnTo>
                  <a:lnTo>
                    <a:pt x="26221" y="24972"/>
                  </a:lnTo>
                  <a:lnTo>
                    <a:pt x="27696" y="23951"/>
                  </a:lnTo>
                  <a:lnTo>
                    <a:pt x="28604" y="22361"/>
                  </a:lnTo>
                  <a:lnTo>
                    <a:pt x="29286" y="20432"/>
                  </a:lnTo>
                  <a:lnTo>
                    <a:pt x="30194" y="18502"/>
                  </a:lnTo>
                  <a:lnTo>
                    <a:pt x="32237" y="16118"/>
                  </a:lnTo>
                  <a:lnTo>
                    <a:pt x="34280" y="15097"/>
                  </a:lnTo>
                  <a:lnTo>
                    <a:pt x="36437" y="15097"/>
                  </a:lnTo>
                  <a:lnTo>
                    <a:pt x="38820" y="15778"/>
                  </a:lnTo>
                  <a:lnTo>
                    <a:pt x="39501" y="18389"/>
                  </a:lnTo>
                  <a:lnTo>
                    <a:pt x="39955" y="22021"/>
                  </a:lnTo>
                  <a:lnTo>
                    <a:pt x="40864" y="24745"/>
                  </a:lnTo>
                  <a:lnTo>
                    <a:pt x="44950" y="23723"/>
                  </a:lnTo>
                  <a:lnTo>
                    <a:pt x="47447" y="24745"/>
                  </a:lnTo>
                  <a:lnTo>
                    <a:pt x="49831" y="26788"/>
                  </a:lnTo>
                  <a:lnTo>
                    <a:pt x="51533" y="29172"/>
                  </a:lnTo>
                  <a:lnTo>
                    <a:pt x="50739" y="25199"/>
                  </a:lnTo>
                  <a:lnTo>
                    <a:pt x="50285" y="23837"/>
                  </a:lnTo>
                  <a:lnTo>
                    <a:pt x="51760" y="24177"/>
                  </a:lnTo>
                  <a:lnTo>
                    <a:pt x="55052" y="26107"/>
                  </a:lnTo>
                  <a:lnTo>
                    <a:pt x="56074" y="25880"/>
                  </a:lnTo>
                  <a:lnTo>
                    <a:pt x="57095" y="25086"/>
                  </a:lnTo>
                  <a:lnTo>
                    <a:pt x="58231" y="26107"/>
                  </a:lnTo>
                  <a:lnTo>
                    <a:pt x="60274" y="29286"/>
                  </a:lnTo>
                  <a:lnTo>
                    <a:pt x="65268" y="31442"/>
                  </a:lnTo>
                  <a:lnTo>
                    <a:pt x="66630" y="33485"/>
                  </a:lnTo>
                  <a:lnTo>
                    <a:pt x="65609" y="38593"/>
                  </a:lnTo>
                  <a:lnTo>
                    <a:pt x="67084" y="37799"/>
                  </a:lnTo>
                  <a:lnTo>
                    <a:pt x="67652" y="37231"/>
                  </a:lnTo>
                  <a:lnTo>
                    <a:pt x="69127" y="38593"/>
                  </a:lnTo>
                  <a:lnTo>
                    <a:pt x="71057" y="39501"/>
                  </a:lnTo>
                  <a:lnTo>
                    <a:pt x="74916" y="40069"/>
                  </a:lnTo>
                  <a:lnTo>
                    <a:pt x="71511" y="46652"/>
                  </a:lnTo>
                  <a:lnTo>
                    <a:pt x="70830" y="49150"/>
                  </a:lnTo>
                  <a:lnTo>
                    <a:pt x="67538" y="50171"/>
                  </a:lnTo>
                  <a:close/>
                  <a:moveTo>
                    <a:pt x="132239" y="110445"/>
                  </a:moveTo>
                  <a:lnTo>
                    <a:pt x="131558" y="109764"/>
                  </a:lnTo>
                  <a:lnTo>
                    <a:pt x="130990" y="107834"/>
                  </a:lnTo>
                  <a:lnTo>
                    <a:pt x="131785" y="106132"/>
                  </a:lnTo>
                  <a:lnTo>
                    <a:pt x="133147" y="105564"/>
                  </a:lnTo>
                  <a:lnTo>
                    <a:pt x="134395" y="105451"/>
                  </a:lnTo>
                  <a:lnTo>
                    <a:pt x="135304" y="106699"/>
                  </a:lnTo>
                  <a:lnTo>
                    <a:pt x="135871" y="109196"/>
                  </a:lnTo>
                  <a:lnTo>
                    <a:pt x="136552" y="111467"/>
                  </a:lnTo>
                  <a:lnTo>
                    <a:pt x="135757" y="112374"/>
                  </a:lnTo>
                  <a:lnTo>
                    <a:pt x="133374" y="111467"/>
                  </a:lnTo>
                  <a:lnTo>
                    <a:pt x="132239" y="110445"/>
                  </a:lnTo>
                  <a:close/>
                  <a:moveTo>
                    <a:pt x="142682" y="104883"/>
                  </a:moveTo>
                  <a:lnTo>
                    <a:pt x="141320" y="104656"/>
                  </a:lnTo>
                  <a:lnTo>
                    <a:pt x="141320" y="104996"/>
                  </a:lnTo>
                  <a:lnTo>
                    <a:pt x="142795" y="106132"/>
                  </a:lnTo>
                  <a:lnTo>
                    <a:pt x="143476" y="107948"/>
                  </a:lnTo>
                  <a:lnTo>
                    <a:pt x="142682" y="108969"/>
                  </a:lnTo>
                  <a:lnTo>
                    <a:pt x="137801" y="106245"/>
                  </a:lnTo>
                  <a:lnTo>
                    <a:pt x="136438" y="104883"/>
                  </a:lnTo>
                  <a:lnTo>
                    <a:pt x="135985" y="103861"/>
                  </a:lnTo>
                  <a:lnTo>
                    <a:pt x="136212" y="103634"/>
                  </a:lnTo>
                  <a:lnTo>
                    <a:pt x="136666" y="102840"/>
                  </a:lnTo>
                  <a:lnTo>
                    <a:pt x="138141" y="101931"/>
                  </a:lnTo>
                  <a:lnTo>
                    <a:pt x="142454" y="103067"/>
                  </a:lnTo>
                  <a:lnTo>
                    <a:pt x="143476" y="103067"/>
                  </a:lnTo>
                  <a:lnTo>
                    <a:pt x="144044" y="103407"/>
                  </a:lnTo>
                  <a:lnTo>
                    <a:pt x="144157" y="104315"/>
                  </a:lnTo>
                  <a:lnTo>
                    <a:pt x="142682" y="104883"/>
                  </a:lnTo>
                  <a:close/>
                  <a:moveTo>
                    <a:pt x="106472" y="85132"/>
                  </a:moveTo>
                  <a:lnTo>
                    <a:pt x="106699" y="85473"/>
                  </a:lnTo>
                  <a:lnTo>
                    <a:pt x="107267" y="85700"/>
                  </a:lnTo>
                  <a:lnTo>
                    <a:pt x="107040" y="85927"/>
                  </a:lnTo>
                  <a:lnTo>
                    <a:pt x="105905" y="86154"/>
                  </a:lnTo>
                  <a:lnTo>
                    <a:pt x="105677" y="86267"/>
                  </a:lnTo>
                  <a:lnTo>
                    <a:pt x="106358" y="86948"/>
                  </a:lnTo>
                  <a:lnTo>
                    <a:pt x="106472" y="88084"/>
                  </a:lnTo>
                  <a:lnTo>
                    <a:pt x="106132" y="89446"/>
                  </a:lnTo>
                  <a:lnTo>
                    <a:pt x="105223" y="90694"/>
                  </a:lnTo>
                  <a:lnTo>
                    <a:pt x="104315" y="92283"/>
                  </a:lnTo>
                  <a:lnTo>
                    <a:pt x="103407" y="92510"/>
                  </a:lnTo>
                  <a:lnTo>
                    <a:pt x="100797" y="90127"/>
                  </a:lnTo>
                  <a:lnTo>
                    <a:pt x="100342" y="90580"/>
                  </a:lnTo>
                  <a:lnTo>
                    <a:pt x="99775" y="91943"/>
                  </a:lnTo>
                  <a:lnTo>
                    <a:pt x="98526" y="92851"/>
                  </a:lnTo>
                  <a:lnTo>
                    <a:pt x="97051" y="92624"/>
                  </a:lnTo>
                  <a:lnTo>
                    <a:pt x="96029" y="91375"/>
                  </a:lnTo>
                  <a:lnTo>
                    <a:pt x="96483" y="89105"/>
                  </a:lnTo>
                  <a:lnTo>
                    <a:pt x="98980" y="84451"/>
                  </a:lnTo>
                  <a:lnTo>
                    <a:pt x="100342" y="82976"/>
                  </a:lnTo>
                  <a:lnTo>
                    <a:pt x="101591" y="82635"/>
                  </a:lnTo>
                  <a:lnTo>
                    <a:pt x="102499" y="82748"/>
                  </a:lnTo>
                  <a:lnTo>
                    <a:pt x="103294" y="82294"/>
                  </a:lnTo>
                  <a:lnTo>
                    <a:pt x="103975" y="82294"/>
                  </a:lnTo>
                  <a:lnTo>
                    <a:pt x="104429" y="82976"/>
                  </a:lnTo>
                  <a:lnTo>
                    <a:pt x="104542" y="83770"/>
                  </a:lnTo>
                  <a:lnTo>
                    <a:pt x="104883" y="83997"/>
                  </a:lnTo>
                  <a:lnTo>
                    <a:pt x="105677" y="83657"/>
                  </a:lnTo>
                  <a:lnTo>
                    <a:pt x="106245" y="83770"/>
                  </a:lnTo>
                  <a:lnTo>
                    <a:pt x="106586" y="84678"/>
                  </a:lnTo>
                  <a:lnTo>
                    <a:pt x="106472" y="85132"/>
                  </a:lnTo>
                  <a:close/>
                  <a:moveTo>
                    <a:pt x="88424" y="83089"/>
                  </a:moveTo>
                  <a:lnTo>
                    <a:pt x="90808" y="81159"/>
                  </a:lnTo>
                  <a:lnTo>
                    <a:pt x="92170" y="80819"/>
                  </a:lnTo>
                  <a:lnTo>
                    <a:pt x="91035" y="86040"/>
                  </a:lnTo>
                  <a:lnTo>
                    <a:pt x="89219" y="88992"/>
                  </a:lnTo>
                  <a:lnTo>
                    <a:pt x="86381" y="89673"/>
                  </a:lnTo>
                  <a:lnTo>
                    <a:pt x="85246" y="88310"/>
                  </a:lnTo>
                  <a:lnTo>
                    <a:pt x="86494" y="85927"/>
                  </a:lnTo>
                  <a:lnTo>
                    <a:pt x="88424" y="83089"/>
                  </a:lnTo>
                  <a:close/>
                  <a:moveTo>
                    <a:pt x="97845" y="84451"/>
                  </a:moveTo>
                  <a:lnTo>
                    <a:pt x="97618" y="85473"/>
                  </a:lnTo>
                  <a:lnTo>
                    <a:pt x="95802" y="86721"/>
                  </a:lnTo>
                  <a:lnTo>
                    <a:pt x="92964" y="85813"/>
                  </a:lnTo>
                  <a:lnTo>
                    <a:pt x="92851" y="82748"/>
                  </a:lnTo>
                  <a:lnTo>
                    <a:pt x="94667" y="81727"/>
                  </a:lnTo>
                  <a:lnTo>
                    <a:pt x="97959" y="81273"/>
                  </a:lnTo>
                  <a:lnTo>
                    <a:pt x="98299" y="81159"/>
                  </a:lnTo>
                  <a:lnTo>
                    <a:pt x="97391" y="80932"/>
                  </a:lnTo>
                  <a:lnTo>
                    <a:pt x="97618" y="80251"/>
                  </a:lnTo>
                  <a:lnTo>
                    <a:pt x="99094" y="79570"/>
                  </a:lnTo>
                  <a:lnTo>
                    <a:pt x="99888" y="80138"/>
                  </a:lnTo>
                  <a:lnTo>
                    <a:pt x="99321" y="81500"/>
                  </a:lnTo>
                  <a:lnTo>
                    <a:pt x="98413" y="82976"/>
                  </a:lnTo>
                  <a:lnTo>
                    <a:pt x="97845" y="84451"/>
                  </a:lnTo>
                  <a:close/>
                  <a:moveTo>
                    <a:pt x="113623" y="68446"/>
                  </a:moveTo>
                  <a:lnTo>
                    <a:pt x="113964" y="69241"/>
                  </a:lnTo>
                  <a:lnTo>
                    <a:pt x="114077" y="71057"/>
                  </a:lnTo>
                  <a:lnTo>
                    <a:pt x="113510" y="72419"/>
                  </a:lnTo>
                  <a:lnTo>
                    <a:pt x="112488" y="72646"/>
                  </a:lnTo>
                  <a:lnTo>
                    <a:pt x="111012" y="71397"/>
                  </a:lnTo>
                  <a:lnTo>
                    <a:pt x="109310" y="68446"/>
                  </a:lnTo>
                  <a:lnTo>
                    <a:pt x="108969" y="65949"/>
                  </a:lnTo>
                  <a:lnTo>
                    <a:pt x="109764" y="64928"/>
                  </a:lnTo>
                  <a:lnTo>
                    <a:pt x="110672" y="64587"/>
                  </a:lnTo>
                  <a:lnTo>
                    <a:pt x="111239" y="64928"/>
                  </a:lnTo>
                  <a:lnTo>
                    <a:pt x="112034" y="65835"/>
                  </a:lnTo>
                  <a:lnTo>
                    <a:pt x="113056" y="67538"/>
                  </a:lnTo>
                  <a:lnTo>
                    <a:pt x="113623" y="68446"/>
                  </a:lnTo>
                  <a:close/>
                  <a:moveTo>
                    <a:pt x="113623" y="49263"/>
                  </a:moveTo>
                  <a:lnTo>
                    <a:pt x="115780" y="51420"/>
                  </a:lnTo>
                  <a:lnTo>
                    <a:pt x="116802" y="53122"/>
                  </a:lnTo>
                  <a:lnTo>
                    <a:pt x="116007" y="55052"/>
                  </a:lnTo>
                  <a:lnTo>
                    <a:pt x="113964" y="56074"/>
                  </a:lnTo>
                  <a:lnTo>
                    <a:pt x="112374" y="55166"/>
                  </a:lnTo>
                  <a:lnTo>
                    <a:pt x="111693" y="54031"/>
                  </a:lnTo>
                  <a:lnTo>
                    <a:pt x="111580" y="51760"/>
                  </a:lnTo>
                  <a:lnTo>
                    <a:pt x="112034" y="49717"/>
                  </a:lnTo>
                  <a:lnTo>
                    <a:pt x="113623" y="49263"/>
                  </a:lnTo>
                  <a:close/>
                  <a:moveTo>
                    <a:pt x="122704" y="30307"/>
                  </a:moveTo>
                  <a:lnTo>
                    <a:pt x="119072" y="33031"/>
                  </a:lnTo>
                  <a:lnTo>
                    <a:pt x="118390" y="32691"/>
                  </a:lnTo>
                  <a:lnTo>
                    <a:pt x="118277" y="31442"/>
                  </a:lnTo>
                  <a:lnTo>
                    <a:pt x="118277" y="30761"/>
                  </a:lnTo>
                  <a:lnTo>
                    <a:pt x="118390" y="29172"/>
                  </a:lnTo>
                  <a:lnTo>
                    <a:pt x="118618" y="28150"/>
                  </a:lnTo>
                  <a:lnTo>
                    <a:pt x="119412" y="26107"/>
                  </a:lnTo>
                  <a:lnTo>
                    <a:pt x="119753" y="25426"/>
                  </a:lnTo>
                  <a:lnTo>
                    <a:pt x="120093" y="24859"/>
                  </a:lnTo>
                  <a:lnTo>
                    <a:pt x="120547" y="23723"/>
                  </a:lnTo>
                  <a:lnTo>
                    <a:pt x="120774" y="22702"/>
                  </a:lnTo>
                  <a:lnTo>
                    <a:pt x="121455" y="22361"/>
                  </a:lnTo>
                  <a:lnTo>
                    <a:pt x="122590" y="22702"/>
                  </a:lnTo>
                  <a:lnTo>
                    <a:pt x="123725" y="23610"/>
                  </a:lnTo>
                  <a:lnTo>
                    <a:pt x="124180" y="25426"/>
                  </a:lnTo>
                  <a:lnTo>
                    <a:pt x="123953" y="27356"/>
                  </a:lnTo>
                  <a:lnTo>
                    <a:pt x="123612" y="29172"/>
                  </a:lnTo>
                  <a:lnTo>
                    <a:pt x="122704" y="30307"/>
                  </a:lnTo>
                  <a:close/>
                  <a:moveTo>
                    <a:pt x="74576" y="98299"/>
                  </a:moveTo>
                  <a:lnTo>
                    <a:pt x="76619" y="93986"/>
                  </a:lnTo>
                  <a:lnTo>
                    <a:pt x="80251" y="89899"/>
                  </a:lnTo>
                  <a:lnTo>
                    <a:pt x="82521" y="90354"/>
                  </a:lnTo>
                  <a:lnTo>
                    <a:pt x="86041" y="92056"/>
                  </a:lnTo>
                  <a:lnTo>
                    <a:pt x="89786" y="92851"/>
                  </a:lnTo>
                  <a:lnTo>
                    <a:pt x="90808" y="94781"/>
                  </a:lnTo>
                  <a:lnTo>
                    <a:pt x="86154" y="97505"/>
                  </a:lnTo>
                  <a:lnTo>
                    <a:pt x="83089" y="97391"/>
                  </a:lnTo>
                  <a:lnTo>
                    <a:pt x="80365" y="97732"/>
                  </a:lnTo>
                  <a:lnTo>
                    <a:pt x="79003" y="98299"/>
                  </a:lnTo>
                  <a:lnTo>
                    <a:pt x="78776" y="101137"/>
                  </a:lnTo>
                  <a:lnTo>
                    <a:pt x="77300" y="102840"/>
                  </a:lnTo>
                  <a:lnTo>
                    <a:pt x="75030" y="101931"/>
                  </a:lnTo>
                  <a:lnTo>
                    <a:pt x="74576" y="98299"/>
                  </a:lnTo>
                  <a:close/>
                  <a:moveTo>
                    <a:pt x="50512" y="81500"/>
                  </a:moveTo>
                  <a:lnTo>
                    <a:pt x="53917" y="79797"/>
                  </a:lnTo>
                  <a:lnTo>
                    <a:pt x="57095" y="75484"/>
                  </a:lnTo>
                  <a:lnTo>
                    <a:pt x="59933" y="77073"/>
                  </a:lnTo>
                  <a:lnTo>
                    <a:pt x="63111" y="76846"/>
                  </a:lnTo>
                  <a:lnTo>
                    <a:pt x="66063" y="81159"/>
                  </a:lnTo>
                  <a:lnTo>
                    <a:pt x="67992" y="86948"/>
                  </a:lnTo>
                  <a:lnTo>
                    <a:pt x="68900" y="91035"/>
                  </a:lnTo>
                  <a:lnTo>
                    <a:pt x="69127" y="92851"/>
                  </a:lnTo>
                  <a:lnTo>
                    <a:pt x="67879" y="95575"/>
                  </a:lnTo>
                  <a:lnTo>
                    <a:pt x="65495" y="98413"/>
                  </a:lnTo>
                  <a:lnTo>
                    <a:pt x="64247" y="99321"/>
                  </a:lnTo>
                  <a:lnTo>
                    <a:pt x="65154" y="95121"/>
                  </a:lnTo>
                  <a:lnTo>
                    <a:pt x="63906" y="93986"/>
                  </a:lnTo>
                  <a:lnTo>
                    <a:pt x="61976" y="95121"/>
                  </a:lnTo>
                  <a:lnTo>
                    <a:pt x="59252" y="95915"/>
                  </a:lnTo>
                  <a:lnTo>
                    <a:pt x="57549" y="94440"/>
                  </a:lnTo>
                  <a:lnTo>
                    <a:pt x="58685" y="92737"/>
                  </a:lnTo>
                  <a:lnTo>
                    <a:pt x="59138" y="90580"/>
                  </a:lnTo>
                  <a:lnTo>
                    <a:pt x="57436" y="88310"/>
                  </a:lnTo>
                  <a:lnTo>
                    <a:pt x="54939" y="88310"/>
                  </a:lnTo>
                  <a:lnTo>
                    <a:pt x="53009" y="86154"/>
                  </a:lnTo>
                  <a:lnTo>
                    <a:pt x="49831" y="85586"/>
                  </a:lnTo>
                  <a:lnTo>
                    <a:pt x="50512" y="81500"/>
                  </a:lnTo>
                  <a:close/>
                  <a:moveTo>
                    <a:pt x="152898" y="113"/>
                  </a:moveTo>
                  <a:lnTo>
                    <a:pt x="153465" y="1022"/>
                  </a:lnTo>
                  <a:lnTo>
                    <a:pt x="153692" y="3405"/>
                  </a:lnTo>
                  <a:lnTo>
                    <a:pt x="152898" y="5562"/>
                  </a:lnTo>
                  <a:lnTo>
                    <a:pt x="151990" y="6243"/>
                  </a:lnTo>
                  <a:lnTo>
                    <a:pt x="150741" y="5108"/>
                  </a:lnTo>
                  <a:lnTo>
                    <a:pt x="150173" y="2724"/>
                  </a:lnTo>
                  <a:lnTo>
                    <a:pt x="150627" y="1249"/>
                  </a:lnTo>
                  <a:lnTo>
                    <a:pt x="151762" y="113"/>
                  </a:lnTo>
                  <a:lnTo>
                    <a:pt x="152557" y="0"/>
                  </a:lnTo>
                  <a:lnTo>
                    <a:pt x="152898" y="113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136">
              <a:extLst>
                <a:ext uri="{FF2B5EF4-FFF2-40B4-BE49-F238E27FC236}">
                  <a16:creationId xmlns:a16="http://schemas.microsoft.com/office/drawing/2014/main" id="{13D3A339-B96C-47B5-AC57-AA928A00AF45}"/>
                </a:ext>
              </a:extLst>
            </p:cNvPr>
            <p:cNvSpPr/>
            <p:nvPr/>
          </p:nvSpPr>
          <p:spPr>
            <a:xfrm>
              <a:off x="6256054" y="2854347"/>
              <a:ext cx="119609" cy="186162"/>
            </a:xfrm>
            <a:custGeom>
              <a:avLst/>
              <a:gdLst>
                <a:gd name="connsiteX0" fmla="*/ 96029 w 132806"/>
                <a:gd name="connsiteY0" fmla="*/ 206361 h 206701"/>
                <a:gd name="connsiteX1" fmla="*/ 93759 w 132806"/>
                <a:gd name="connsiteY1" fmla="*/ 206701 h 206701"/>
                <a:gd name="connsiteX2" fmla="*/ 91602 w 132806"/>
                <a:gd name="connsiteY2" fmla="*/ 204658 h 206701"/>
                <a:gd name="connsiteX3" fmla="*/ 87970 w 132806"/>
                <a:gd name="connsiteY3" fmla="*/ 199323 h 206701"/>
                <a:gd name="connsiteX4" fmla="*/ 79116 w 132806"/>
                <a:gd name="connsiteY4" fmla="*/ 191037 h 206701"/>
                <a:gd name="connsiteX5" fmla="*/ 74916 w 132806"/>
                <a:gd name="connsiteY5" fmla="*/ 185021 h 206701"/>
                <a:gd name="connsiteX6" fmla="*/ 75370 w 132806"/>
                <a:gd name="connsiteY6" fmla="*/ 179913 h 206701"/>
                <a:gd name="connsiteX7" fmla="*/ 72760 w 132806"/>
                <a:gd name="connsiteY7" fmla="*/ 176735 h 206701"/>
                <a:gd name="connsiteX8" fmla="*/ 69808 w 132806"/>
                <a:gd name="connsiteY8" fmla="*/ 171967 h 206701"/>
                <a:gd name="connsiteX9" fmla="*/ 67538 w 132806"/>
                <a:gd name="connsiteY9" fmla="*/ 166973 h 206701"/>
                <a:gd name="connsiteX10" fmla="*/ 67311 w 132806"/>
                <a:gd name="connsiteY10" fmla="*/ 163227 h 206701"/>
                <a:gd name="connsiteX11" fmla="*/ 66857 w 132806"/>
                <a:gd name="connsiteY11" fmla="*/ 162205 h 206701"/>
                <a:gd name="connsiteX12" fmla="*/ 65949 w 132806"/>
                <a:gd name="connsiteY12" fmla="*/ 159141 h 206701"/>
                <a:gd name="connsiteX13" fmla="*/ 67879 w 132806"/>
                <a:gd name="connsiteY13" fmla="*/ 159141 h 206701"/>
                <a:gd name="connsiteX14" fmla="*/ 67652 w 132806"/>
                <a:gd name="connsiteY14" fmla="*/ 158346 h 206701"/>
                <a:gd name="connsiteX15" fmla="*/ 67652 w 132806"/>
                <a:gd name="connsiteY15" fmla="*/ 158119 h 206701"/>
                <a:gd name="connsiteX16" fmla="*/ 67198 w 132806"/>
                <a:gd name="connsiteY16" fmla="*/ 157551 h 206701"/>
                <a:gd name="connsiteX17" fmla="*/ 70716 w 132806"/>
                <a:gd name="connsiteY17" fmla="*/ 155168 h 206701"/>
                <a:gd name="connsiteX18" fmla="*/ 72419 w 132806"/>
                <a:gd name="connsiteY18" fmla="*/ 154941 h 206701"/>
                <a:gd name="connsiteX19" fmla="*/ 73781 w 132806"/>
                <a:gd name="connsiteY19" fmla="*/ 156303 h 206701"/>
                <a:gd name="connsiteX20" fmla="*/ 71852 w 132806"/>
                <a:gd name="connsiteY20" fmla="*/ 158460 h 206701"/>
                <a:gd name="connsiteX21" fmla="*/ 71171 w 132806"/>
                <a:gd name="connsiteY21" fmla="*/ 159027 h 206701"/>
                <a:gd name="connsiteX22" fmla="*/ 72079 w 132806"/>
                <a:gd name="connsiteY22" fmla="*/ 159935 h 206701"/>
                <a:gd name="connsiteX23" fmla="*/ 73100 w 132806"/>
                <a:gd name="connsiteY23" fmla="*/ 160389 h 206701"/>
                <a:gd name="connsiteX24" fmla="*/ 74122 w 132806"/>
                <a:gd name="connsiteY24" fmla="*/ 160503 h 206701"/>
                <a:gd name="connsiteX25" fmla="*/ 75257 w 132806"/>
                <a:gd name="connsiteY25" fmla="*/ 160389 h 206701"/>
                <a:gd name="connsiteX26" fmla="*/ 70603 w 132806"/>
                <a:gd name="connsiteY26" fmla="*/ 164703 h 206701"/>
                <a:gd name="connsiteX27" fmla="*/ 70603 w 132806"/>
                <a:gd name="connsiteY27" fmla="*/ 165951 h 206701"/>
                <a:gd name="connsiteX28" fmla="*/ 79230 w 132806"/>
                <a:gd name="connsiteY28" fmla="*/ 164930 h 206701"/>
                <a:gd name="connsiteX29" fmla="*/ 81840 w 132806"/>
                <a:gd name="connsiteY29" fmla="*/ 168335 h 206701"/>
                <a:gd name="connsiteX30" fmla="*/ 87856 w 132806"/>
                <a:gd name="connsiteY30" fmla="*/ 169243 h 206701"/>
                <a:gd name="connsiteX31" fmla="*/ 90013 w 132806"/>
                <a:gd name="connsiteY31" fmla="*/ 171513 h 206701"/>
                <a:gd name="connsiteX32" fmla="*/ 90240 w 132806"/>
                <a:gd name="connsiteY32" fmla="*/ 174237 h 206701"/>
                <a:gd name="connsiteX33" fmla="*/ 89219 w 132806"/>
                <a:gd name="connsiteY33" fmla="*/ 175827 h 206701"/>
                <a:gd name="connsiteX34" fmla="*/ 87629 w 132806"/>
                <a:gd name="connsiteY34" fmla="*/ 176167 h 206701"/>
                <a:gd name="connsiteX35" fmla="*/ 86381 w 132806"/>
                <a:gd name="connsiteY35" fmla="*/ 175032 h 206701"/>
                <a:gd name="connsiteX36" fmla="*/ 85132 w 132806"/>
                <a:gd name="connsiteY36" fmla="*/ 173443 h 206701"/>
                <a:gd name="connsiteX37" fmla="*/ 83543 w 132806"/>
                <a:gd name="connsiteY37" fmla="*/ 172762 h 206701"/>
                <a:gd name="connsiteX38" fmla="*/ 82067 w 132806"/>
                <a:gd name="connsiteY38" fmla="*/ 172989 h 206701"/>
                <a:gd name="connsiteX39" fmla="*/ 81273 w 132806"/>
                <a:gd name="connsiteY39" fmla="*/ 174351 h 206701"/>
                <a:gd name="connsiteX40" fmla="*/ 83203 w 132806"/>
                <a:gd name="connsiteY40" fmla="*/ 174805 h 206701"/>
                <a:gd name="connsiteX41" fmla="*/ 84338 w 132806"/>
                <a:gd name="connsiteY41" fmla="*/ 176508 h 206701"/>
                <a:gd name="connsiteX42" fmla="*/ 85132 w 132806"/>
                <a:gd name="connsiteY42" fmla="*/ 178437 h 206701"/>
                <a:gd name="connsiteX43" fmla="*/ 86040 w 132806"/>
                <a:gd name="connsiteY43" fmla="*/ 179799 h 206701"/>
                <a:gd name="connsiteX44" fmla="*/ 87062 w 132806"/>
                <a:gd name="connsiteY44" fmla="*/ 180026 h 206701"/>
                <a:gd name="connsiteX45" fmla="*/ 89219 w 132806"/>
                <a:gd name="connsiteY45" fmla="*/ 179459 h 206701"/>
                <a:gd name="connsiteX46" fmla="*/ 90127 w 132806"/>
                <a:gd name="connsiteY46" fmla="*/ 179799 h 206701"/>
                <a:gd name="connsiteX47" fmla="*/ 91035 w 132806"/>
                <a:gd name="connsiteY47" fmla="*/ 180934 h 206701"/>
                <a:gd name="connsiteX48" fmla="*/ 91375 w 132806"/>
                <a:gd name="connsiteY48" fmla="*/ 182183 h 206701"/>
                <a:gd name="connsiteX49" fmla="*/ 91035 w 132806"/>
                <a:gd name="connsiteY49" fmla="*/ 183318 h 206701"/>
                <a:gd name="connsiteX50" fmla="*/ 90013 w 132806"/>
                <a:gd name="connsiteY50" fmla="*/ 183999 h 206701"/>
                <a:gd name="connsiteX51" fmla="*/ 90013 w 132806"/>
                <a:gd name="connsiteY51" fmla="*/ 185361 h 206701"/>
                <a:gd name="connsiteX52" fmla="*/ 94099 w 132806"/>
                <a:gd name="connsiteY52" fmla="*/ 187518 h 206701"/>
                <a:gd name="connsiteX53" fmla="*/ 93759 w 132806"/>
                <a:gd name="connsiteY53" fmla="*/ 189221 h 206701"/>
                <a:gd name="connsiteX54" fmla="*/ 92851 w 132806"/>
                <a:gd name="connsiteY54" fmla="*/ 189561 h 206701"/>
                <a:gd name="connsiteX55" fmla="*/ 91716 w 132806"/>
                <a:gd name="connsiteY55" fmla="*/ 189334 h 206701"/>
                <a:gd name="connsiteX56" fmla="*/ 90581 w 132806"/>
                <a:gd name="connsiteY56" fmla="*/ 189448 h 206701"/>
                <a:gd name="connsiteX57" fmla="*/ 87289 w 132806"/>
                <a:gd name="connsiteY57" fmla="*/ 191264 h 206701"/>
                <a:gd name="connsiteX58" fmla="*/ 85586 w 132806"/>
                <a:gd name="connsiteY58" fmla="*/ 191491 h 206701"/>
                <a:gd name="connsiteX59" fmla="*/ 83429 w 132806"/>
                <a:gd name="connsiteY59" fmla="*/ 190810 h 206701"/>
                <a:gd name="connsiteX60" fmla="*/ 83429 w 132806"/>
                <a:gd name="connsiteY60" fmla="*/ 192285 h 206701"/>
                <a:gd name="connsiteX61" fmla="*/ 84565 w 132806"/>
                <a:gd name="connsiteY61" fmla="*/ 192512 h 206701"/>
                <a:gd name="connsiteX62" fmla="*/ 85473 w 132806"/>
                <a:gd name="connsiteY62" fmla="*/ 193193 h 206701"/>
                <a:gd name="connsiteX63" fmla="*/ 86154 w 132806"/>
                <a:gd name="connsiteY63" fmla="*/ 194442 h 206701"/>
                <a:gd name="connsiteX64" fmla="*/ 86608 w 132806"/>
                <a:gd name="connsiteY64" fmla="*/ 196372 h 206701"/>
                <a:gd name="connsiteX65" fmla="*/ 87743 w 132806"/>
                <a:gd name="connsiteY65" fmla="*/ 194102 h 206701"/>
                <a:gd name="connsiteX66" fmla="*/ 89446 w 132806"/>
                <a:gd name="connsiteY66" fmla="*/ 193307 h 206701"/>
                <a:gd name="connsiteX67" fmla="*/ 93305 w 132806"/>
                <a:gd name="connsiteY67" fmla="*/ 193534 h 206701"/>
                <a:gd name="connsiteX68" fmla="*/ 93078 w 132806"/>
                <a:gd name="connsiteY68" fmla="*/ 194329 h 206701"/>
                <a:gd name="connsiteX69" fmla="*/ 92624 w 132806"/>
                <a:gd name="connsiteY69" fmla="*/ 196372 h 206701"/>
                <a:gd name="connsiteX70" fmla="*/ 94780 w 132806"/>
                <a:gd name="connsiteY70" fmla="*/ 197280 h 206701"/>
                <a:gd name="connsiteX71" fmla="*/ 96256 w 132806"/>
                <a:gd name="connsiteY71" fmla="*/ 200231 h 206701"/>
                <a:gd name="connsiteX72" fmla="*/ 96710 w 132806"/>
                <a:gd name="connsiteY72" fmla="*/ 203636 h 206701"/>
                <a:gd name="connsiteX73" fmla="*/ 96029 w 132806"/>
                <a:gd name="connsiteY73" fmla="*/ 206361 h 206701"/>
                <a:gd name="connsiteX74" fmla="*/ 100115 w 132806"/>
                <a:gd name="connsiteY74" fmla="*/ 119753 h 206701"/>
                <a:gd name="connsiteX75" fmla="*/ 98753 w 132806"/>
                <a:gd name="connsiteY75" fmla="*/ 121909 h 206701"/>
                <a:gd name="connsiteX76" fmla="*/ 98072 w 132806"/>
                <a:gd name="connsiteY76" fmla="*/ 123271 h 206701"/>
                <a:gd name="connsiteX77" fmla="*/ 98413 w 132806"/>
                <a:gd name="connsiteY77" fmla="*/ 123953 h 206701"/>
                <a:gd name="connsiteX78" fmla="*/ 98640 w 132806"/>
                <a:gd name="connsiteY78" fmla="*/ 125088 h 206701"/>
                <a:gd name="connsiteX79" fmla="*/ 98413 w 132806"/>
                <a:gd name="connsiteY79" fmla="*/ 130990 h 206701"/>
                <a:gd name="connsiteX80" fmla="*/ 97959 w 132806"/>
                <a:gd name="connsiteY80" fmla="*/ 131671 h 206701"/>
                <a:gd name="connsiteX81" fmla="*/ 97278 w 132806"/>
                <a:gd name="connsiteY81" fmla="*/ 133147 h 206701"/>
                <a:gd name="connsiteX82" fmla="*/ 96370 w 132806"/>
                <a:gd name="connsiteY82" fmla="*/ 134622 h 206701"/>
                <a:gd name="connsiteX83" fmla="*/ 95462 w 132806"/>
                <a:gd name="connsiteY83" fmla="*/ 135303 h 206701"/>
                <a:gd name="connsiteX84" fmla="*/ 94780 w 132806"/>
                <a:gd name="connsiteY84" fmla="*/ 134736 h 206701"/>
                <a:gd name="connsiteX85" fmla="*/ 88424 w 132806"/>
                <a:gd name="connsiteY85" fmla="*/ 121455 h 206701"/>
                <a:gd name="connsiteX86" fmla="*/ 87175 w 132806"/>
                <a:gd name="connsiteY86" fmla="*/ 119980 h 206701"/>
                <a:gd name="connsiteX87" fmla="*/ 78322 w 132806"/>
                <a:gd name="connsiteY87" fmla="*/ 118391 h 206701"/>
                <a:gd name="connsiteX88" fmla="*/ 76732 w 132806"/>
                <a:gd name="connsiteY88" fmla="*/ 117710 h 206701"/>
                <a:gd name="connsiteX89" fmla="*/ 75484 w 132806"/>
                <a:gd name="connsiteY89" fmla="*/ 116234 h 206701"/>
                <a:gd name="connsiteX90" fmla="*/ 74916 w 132806"/>
                <a:gd name="connsiteY90" fmla="*/ 113623 h 206701"/>
                <a:gd name="connsiteX91" fmla="*/ 74462 w 132806"/>
                <a:gd name="connsiteY91" fmla="*/ 109991 h 206701"/>
                <a:gd name="connsiteX92" fmla="*/ 72419 w 132806"/>
                <a:gd name="connsiteY92" fmla="*/ 104996 h 206701"/>
                <a:gd name="connsiteX93" fmla="*/ 71625 w 132806"/>
                <a:gd name="connsiteY93" fmla="*/ 101705 h 206701"/>
                <a:gd name="connsiteX94" fmla="*/ 73895 w 132806"/>
                <a:gd name="connsiteY94" fmla="*/ 102159 h 206701"/>
                <a:gd name="connsiteX95" fmla="*/ 77981 w 132806"/>
                <a:gd name="connsiteY95" fmla="*/ 103975 h 206701"/>
                <a:gd name="connsiteX96" fmla="*/ 79911 w 132806"/>
                <a:gd name="connsiteY96" fmla="*/ 104429 h 206701"/>
                <a:gd name="connsiteX97" fmla="*/ 82976 w 132806"/>
                <a:gd name="connsiteY97" fmla="*/ 103861 h 206701"/>
                <a:gd name="connsiteX98" fmla="*/ 84111 w 132806"/>
                <a:gd name="connsiteY98" fmla="*/ 104429 h 206701"/>
                <a:gd name="connsiteX99" fmla="*/ 85019 w 132806"/>
                <a:gd name="connsiteY99" fmla="*/ 105451 h 206701"/>
                <a:gd name="connsiteX100" fmla="*/ 86381 w 132806"/>
                <a:gd name="connsiteY100" fmla="*/ 107948 h 206701"/>
                <a:gd name="connsiteX101" fmla="*/ 87516 w 132806"/>
                <a:gd name="connsiteY101" fmla="*/ 108629 h 206701"/>
                <a:gd name="connsiteX102" fmla="*/ 94894 w 132806"/>
                <a:gd name="connsiteY102" fmla="*/ 110786 h 206701"/>
                <a:gd name="connsiteX103" fmla="*/ 96029 w 132806"/>
                <a:gd name="connsiteY103" fmla="*/ 112261 h 206701"/>
                <a:gd name="connsiteX104" fmla="*/ 96710 w 132806"/>
                <a:gd name="connsiteY104" fmla="*/ 115212 h 206701"/>
                <a:gd name="connsiteX105" fmla="*/ 99548 w 132806"/>
                <a:gd name="connsiteY105" fmla="*/ 118050 h 206701"/>
                <a:gd name="connsiteX106" fmla="*/ 100115 w 132806"/>
                <a:gd name="connsiteY106" fmla="*/ 119753 h 206701"/>
                <a:gd name="connsiteX107" fmla="*/ 25313 w 132806"/>
                <a:gd name="connsiteY107" fmla="*/ 63338 h 206701"/>
                <a:gd name="connsiteX108" fmla="*/ 22702 w 132806"/>
                <a:gd name="connsiteY108" fmla="*/ 61068 h 206701"/>
                <a:gd name="connsiteX109" fmla="*/ 20886 w 132806"/>
                <a:gd name="connsiteY109" fmla="*/ 56301 h 206701"/>
                <a:gd name="connsiteX110" fmla="*/ 20659 w 132806"/>
                <a:gd name="connsiteY110" fmla="*/ 52215 h 206701"/>
                <a:gd name="connsiteX111" fmla="*/ 22929 w 132806"/>
                <a:gd name="connsiteY111" fmla="*/ 51874 h 206701"/>
                <a:gd name="connsiteX112" fmla="*/ 26334 w 132806"/>
                <a:gd name="connsiteY112" fmla="*/ 55393 h 206701"/>
                <a:gd name="connsiteX113" fmla="*/ 27469 w 132806"/>
                <a:gd name="connsiteY113" fmla="*/ 56074 h 206701"/>
                <a:gd name="connsiteX114" fmla="*/ 28150 w 132806"/>
                <a:gd name="connsiteY114" fmla="*/ 56187 h 206701"/>
                <a:gd name="connsiteX115" fmla="*/ 30421 w 132806"/>
                <a:gd name="connsiteY115" fmla="*/ 56074 h 206701"/>
                <a:gd name="connsiteX116" fmla="*/ 31215 w 132806"/>
                <a:gd name="connsiteY116" fmla="*/ 55620 h 206701"/>
                <a:gd name="connsiteX117" fmla="*/ 31442 w 132806"/>
                <a:gd name="connsiteY117" fmla="*/ 54598 h 206701"/>
                <a:gd name="connsiteX118" fmla="*/ 31556 w 132806"/>
                <a:gd name="connsiteY118" fmla="*/ 53577 h 206701"/>
                <a:gd name="connsiteX119" fmla="*/ 31783 w 132806"/>
                <a:gd name="connsiteY119" fmla="*/ 53123 h 206701"/>
                <a:gd name="connsiteX120" fmla="*/ 32918 w 132806"/>
                <a:gd name="connsiteY120" fmla="*/ 52668 h 206701"/>
                <a:gd name="connsiteX121" fmla="*/ 34620 w 132806"/>
                <a:gd name="connsiteY121" fmla="*/ 50625 h 206701"/>
                <a:gd name="connsiteX122" fmla="*/ 41431 w 132806"/>
                <a:gd name="connsiteY122" fmla="*/ 48809 h 206701"/>
                <a:gd name="connsiteX123" fmla="*/ 41431 w 132806"/>
                <a:gd name="connsiteY123" fmla="*/ 50058 h 206701"/>
                <a:gd name="connsiteX124" fmla="*/ 40750 w 132806"/>
                <a:gd name="connsiteY124" fmla="*/ 50058 h 206701"/>
                <a:gd name="connsiteX125" fmla="*/ 40750 w 132806"/>
                <a:gd name="connsiteY125" fmla="*/ 51647 h 206701"/>
                <a:gd name="connsiteX126" fmla="*/ 44496 w 132806"/>
                <a:gd name="connsiteY126" fmla="*/ 54258 h 206701"/>
                <a:gd name="connsiteX127" fmla="*/ 45744 w 132806"/>
                <a:gd name="connsiteY127" fmla="*/ 54598 h 206701"/>
                <a:gd name="connsiteX128" fmla="*/ 46766 w 132806"/>
                <a:gd name="connsiteY128" fmla="*/ 55279 h 206701"/>
                <a:gd name="connsiteX129" fmla="*/ 48355 w 132806"/>
                <a:gd name="connsiteY129" fmla="*/ 58684 h 206701"/>
                <a:gd name="connsiteX130" fmla="*/ 49377 w 132806"/>
                <a:gd name="connsiteY130" fmla="*/ 60160 h 206701"/>
                <a:gd name="connsiteX131" fmla="*/ 51760 w 132806"/>
                <a:gd name="connsiteY131" fmla="*/ 61068 h 206701"/>
                <a:gd name="connsiteX132" fmla="*/ 54371 w 132806"/>
                <a:gd name="connsiteY132" fmla="*/ 60955 h 206701"/>
                <a:gd name="connsiteX133" fmla="*/ 56755 w 132806"/>
                <a:gd name="connsiteY133" fmla="*/ 61522 h 206701"/>
                <a:gd name="connsiteX134" fmla="*/ 58684 w 132806"/>
                <a:gd name="connsiteY134" fmla="*/ 64587 h 206701"/>
                <a:gd name="connsiteX135" fmla="*/ 57436 w 132806"/>
                <a:gd name="connsiteY135" fmla="*/ 67198 h 206701"/>
                <a:gd name="connsiteX136" fmla="*/ 56528 w 132806"/>
                <a:gd name="connsiteY136" fmla="*/ 69922 h 206701"/>
                <a:gd name="connsiteX137" fmla="*/ 55393 w 132806"/>
                <a:gd name="connsiteY137" fmla="*/ 72079 h 206701"/>
                <a:gd name="connsiteX138" fmla="*/ 53349 w 132806"/>
                <a:gd name="connsiteY138" fmla="*/ 73100 h 206701"/>
                <a:gd name="connsiteX139" fmla="*/ 51647 w 132806"/>
                <a:gd name="connsiteY139" fmla="*/ 72760 h 206701"/>
                <a:gd name="connsiteX140" fmla="*/ 50058 w 132806"/>
                <a:gd name="connsiteY140" fmla="*/ 71965 h 206701"/>
                <a:gd name="connsiteX141" fmla="*/ 48469 w 132806"/>
                <a:gd name="connsiteY141" fmla="*/ 71738 h 206701"/>
                <a:gd name="connsiteX142" fmla="*/ 46766 w 132806"/>
                <a:gd name="connsiteY142" fmla="*/ 73100 h 206701"/>
                <a:gd name="connsiteX143" fmla="*/ 47561 w 132806"/>
                <a:gd name="connsiteY143" fmla="*/ 73781 h 206701"/>
                <a:gd name="connsiteX144" fmla="*/ 48355 w 132806"/>
                <a:gd name="connsiteY144" fmla="*/ 74235 h 206701"/>
                <a:gd name="connsiteX145" fmla="*/ 49263 w 132806"/>
                <a:gd name="connsiteY145" fmla="*/ 74462 h 206701"/>
                <a:gd name="connsiteX146" fmla="*/ 50171 w 132806"/>
                <a:gd name="connsiteY146" fmla="*/ 74462 h 206701"/>
                <a:gd name="connsiteX147" fmla="*/ 44496 w 132806"/>
                <a:gd name="connsiteY147" fmla="*/ 77300 h 206701"/>
                <a:gd name="connsiteX148" fmla="*/ 42793 w 132806"/>
                <a:gd name="connsiteY148" fmla="*/ 78662 h 206701"/>
                <a:gd name="connsiteX149" fmla="*/ 43588 w 132806"/>
                <a:gd name="connsiteY149" fmla="*/ 76392 h 206701"/>
                <a:gd name="connsiteX150" fmla="*/ 44042 w 132806"/>
                <a:gd name="connsiteY150" fmla="*/ 75711 h 206701"/>
                <a:gd name="connsiteX151" fmla="*/ 43361 w 132806"/>
                <a:gd name="connsiteY151" fmla="*/ 72873 h 206701"/>
                <a:gd name="connsiteX152" fmla="*/ 42226 w 132806"/>
                <a:gd name="connsiteY152" fmla="*/ 70376 h 206701"/>
                <a:gd name="connsiteX153" fmla="*/ 40863 w 132806"/>
                <a:gd name="connsiteY153" fmla="*/ 69128 h 206701"/>
                <a:gd name="connsiteX154" fmla="*/ 39388 w 132806"/>
                <a:gd name="connsiteY154" fmla="*/ 70149 h 206701"/>
                <a:gd name="connsiteX155" fmla="*/ 40182 w 132806"/>
                <a:gd name="connsiteY155" fmla="*/ 70830 h 206701"/>
                <a:gd name="connsiteX156" fmla="*/ 41431 w 132806"/>
                <a:gd name="connsiteY156" fmla="*/ 72306 h 206701"/>
                <a:gd name="connsiteX157" fmla="*/ 42339 w 132806"/>
                <a:gd name="connsiteY157" fmla="*/ 74122 h 206701"/>
                <a:gd name="connsiteX158" fmla="*/ 42112 w 132806"/>
                <a:gd name="connsiteY158" fmla="*/ 75938 h 206701"/>
                <a:gd name="connsiteX159" fmla="*/ 41090 w 132806"/>
                <a:gd name="connsiteY159" fmla="*/ 76165 h 206701"/>
                <a:gd name="connsiteX160" fmla="*/ 36777 w 132806"/>
                <a:gd name="connsiteY160" fmla="*/ 73100 h 206701"/>
                <a:gd name="connsiteX161" fmla="*/ 30761 w 132806"/>
                <a:gd name="connsiteY161" fmla="*/ 71852 h 206701"/>
                <a:gd name="connsiteX162" fmla="*/ 26788 w 132806"/>
                <a:gd name="connsiteY162" fmla="*/ 69014 h 206701"/>
                <a:gd name="connsiteX163" fmla="*/ 25426 w 132806"/>
                <a:gd name="connsiteY163" fmla="*/ 68900 h 206701"/>
                <a:gd name="connsiteX164" fmla="*/ 25426 w 132806"/>
                <a:gd name="connsiteY164" fmla="*/ 67538 h 206701"/>
                <a:gd name="connsiteX165" fmla="*/ 34734 w 132806"/>
                <a:gd name="connsiteY165" fmla="*/ 67538 h 206701"/>
                <a:gd name="connsiteX166" fmla="*/ 32577 w 132806"/>
                <a:gd name="connsiteY166" fmla="*/ 65836 h 206701"/>
                <a:gd name="connsiteX167" fmla="*/ 30080 w 132806"/>
                <a:gd name="connsiteY167" fmla="*/ 64587 h 206701"/>
                <a:gd name="connsiteX168" fmla="*/ 25313 w 132806"/>
                <a:gd name="connsiteY168" fmla="*/ 63338 h 206701"/>
                <a:gd name="connsiteX169" fmla="*/ 40863 w 132806"/>
                <a:gd name="connsiteY169" fmla="*/ 47674 h 206701"/>
                <a:gd name="connsiteX170" fmla="*/ 39955 w 132806"/>
                <a:gd name="connsiteY170" fmla="*/ 46426 h 206701"/>
                <a:gd name="connsiteX171" fmla="*/ 39615 w 132806"/>
                <a:gd name="connsiteY171" fmla="*/ 45631 h 206701"/>
                <a:gd name="connsiteX172" fmla="*/ 39501 w 132806"/>
                <a:gd name="connsiteY172" fmla="*/ 44042 h 206701"/>
                <a:gd name="connsiteX173" fmla="*/ 39728 w 132806"/>
                <a:gd name="connsiteY173" fmla="*/ 41772 h 206701"/>
                <a:gd name="connsiteX174" fmla="*/ 40296 w 132806"/>
                <a:gd name="connsiteY174" fmla="*/ 41204 h 206701"/>
                <a:gd name="connsiteX175" fmla="*/ 40977 w 132806"/>
                <a:gd name="connsiteY175" fmla="*/ 41091 h 206701"/>
                <a:gd name="connsiteX176" fmla="*/ 41545 w 132806"/>
                <a:gd name="connsiteY176" fmla="*/ 40409 h 206701"/>
                <a:gd name="connsiteX177" fmla="*/ 42112 w 132806"/>
                <a:gd name="connsiteY177" fmla="*/ 37572 h 206701"/>
                <a:gd name="connsiteX178" fmla="*/ 42226 w 132806"/>
                <a:gd name="connsiteY178" fmla="*/ 35415 h 206701"/>
                <a:gd name="connsiteX179" fmla="*/ 42680 w 132806"/>
                <a:gd name="connsiteY179" fmla="*/ 33939 h 206701"/>
                <a:gd name="connsiteX180" fmla="*/ 44269 w 132806"/>
                <a:gd name="connsiteY180" fmla="*/ 33145 h 206701"/>
                <a:gd name="connsiteX181" fmla="*/ 42452 w 132806"/>
                <a:gd name="connsiteY181" fmla="*/ 30080 h 206701"/>
                <a:gd name="connsiteX182" fmla="*/ 42452 w 132806"/>
                <a:gd name="connsiteY182" fmla="*/ 25653 h 206701"/>
                <a:gd name="connsiteX183" fmla="*/ 43701 w 132806"/>
                <a:gd name="connsiteY183" fmla="*/ 17481 h 206701"/>
                <a:gd name="connsiteX184" fmla="*/ 44155 w 132806"/>
                <a:gd name="connsiteY184" fmla="*/ 18502 h 206701"/>
                <a:gd name="connsiteX185" fmla="*/ 44609 w 132806"/>
                <a:gd name="connsiteY185" fmla="*/ 18729 h 206701"/>
                <a:gd name="connsiteX186" fmla="*/ 45063 w 132806"/>
                <a:gd name="connsiteY186" fmla="*/ 18616 h 206701"/>
                <a:gd name="connsiteX187" fmla="*/ 45631 w 132806"/>
                <a:gd name="connsiteY187" fmla="*/ 18956 h 206701"/>
                <a:gd name="connsiteX188" fmla="*/ 52328 w 132806"/>
                <a:gd name="connsiteY188" fmla="*/ 20545 h 206701"/>
                <a:gd name="connsiteX189" fmla="*/ 55620 w 132806"/>
                <a:gd name="connsiteY189" fmla="*/ 22588 h 206701"/>
                <a:gd name="connsiteX190" fmla="*/ 56982 w 132806"/>
                <a:gd name="connsiteY190" fmla="*/ 25426 h 206701"/>
                <a:gd name="connsiteX191" fmla="*/ 58231 w 132806"/>
                <a:gd name="connsiteY191" fmla="*/ 30534 h 206701"/>
                <a:gd name="connsiteX192" fmla="*/ 62884 w 132806"/>
                <a:gd name="connsiteY192" fmla="*/ 39955 h 206701"/>
                <a:gd name="connsiteX193" fmla="*/ 62884 w 132806"/>
                <a:gd name="connsiteY193" fmla="*/ 44723 h 206701"/>
                <a:gd name="connsiteX194" fmla="*/ 66176 w 132806"/>
                <a:gd name="connsiteY194" fmla="*/ 45858 h 206701"/>
                <a:gd name="connsiteX195" fmla="*/ 71738 w 132806"/>
                <a:gd name="connsiteY195" fmla="*/ 50739 h 206701"/>
                <a:gd name="connsiteX196" fmla="*/ 76619 w 132806"/>
                <a:gd name="connsiteY196" fmla="*/ 52328 h 206701"/>
                <a:gd name="connsiteX197" fmla="*/ 77413 w 132806"/>
                <a:gd name="connsiteY197" fmla="*/ 53577 h 206701"/>
                <a:gd name="connsiteX198" fmla="*/ 77527 w 132806"/>
                <a:gd name="connsiteY198" fmla="*/ 55393 h 206701"/>
                <a:gd name="connsiteX199" fmla="*/ 76960 w 132806"/>
                <a:gd name="connsiteY199" fmla="*/ 57549 h 206701"/>
                <a:gd name="connsiteX200" fmla="*/ 76051 w 132806"/>
                <a:gd name="connsiteY200" fmla="*/ 59025 h 206701"/>
                <a:gd name="connsiteX201" fmla="*/ 74803 w 132806"/>
                <a:gd name="connsiteY201" fmla="*/ 60387 h 206701"/>
                <a:gd name="connsiteX202" fmla="*/ 73441 w 132806"/>
                <a:gd name="connsiteY202" fmla="*/ 61295 h 206701"/>
                <a:gd name="connsiteX203" fmla="*/ 72306 w 132806"/>
                <a:gd name="connsiteY203" fmla="*/ 61749 h 206701"/>
                <a:gd name="connsiteX204" fmla="*/ 80819 w 132806"/>
                <a:gd name="connsiteY204" fmla="*/ 61295 h 206701"/>
                <a:gd name="connsiteX205" fmla="*/ 82294 w 132806"/>
                <a:gd name="connsiteY205" fmla="*/ 63906 h 206701"/>
                <a:gd name="connsiteX206" fmla="*/ 83657 w 132806"/>
                <a:gd name="connsiteY206" fmla="*/ 66971 h 206701"/>
                <a:gd name="connsiteX207" fmla="*/ 84111 w 132806"/>
                <a:gd name="connsiteY207" fmla="*/ 69128 h 206701"/>
                <a:gd name="connsiteX208" fmla="*/ 83316 w 132806"/>
                <a:gd name="connsiteY208" fmla="*/ 70149 h 206701"/>
                <a:gd name="connsiteX209" fmla="*/ 77641 w 132806"/>
                <a:gd name="connsiteY209" fmla="*/ 70149 h 206701"/>
                <a:gd name="connsiteX210" fmla="*/ 77641 w 132806"/>
                <a:gd name="connsiteY210" fmla="*/ 71738 h 206701"/>
                <a:gd name="connsiteX211" fmla="*/ 81046 w 132806"/>
                <a:gd name="connsiteY211" fmla="*/ 73327 h 206701"/>
                <a:gd name="connsiteX212" fmla="*/ 87629 w 132806"/>
                <a:gd name="connsiteY212" fmla="*/ 73214 h 206701"/>
                <a:gd name="connsiteX213" fmla="*/ 90240 w 132806"/>
                <a:gd name="connsiteY213" fmla="*/ 75938 h 206701"/>
                <a:gd name="connsiteX214" fmla="*/ 89219 w 132806"/>
                <a:gd name="connsiteY214" fmla="*/ 78435 h 206701"/>
                <a:gd name="connsiteX215" fmla="*/ 88424 w 132806"/>
                <a:gd name="connsiteY215" fmla="*/ 81841 h 206701"/>
                <a:gd name="connsiteX216" fmla="*/ 88651 w 132806"/>
                <a:gd name="connsiteY216" fmla="*/ 84792 h 206701"/>
                <a:gd name="connsiteX217" fmla="*/ 91829 w 132806"/>
                <a:gd name="connsiteY217" fmla="*/ 86608 h 206701"/>
                <a:gd name="connsiteX218" fmla="*/ 91602 w 132806"/>
                <a:gd name="connsiteY218" fmla="*/ 88310 h 206701"/>
                <a:gd name="connsiteX219" fmla="*/ 91148 w 132806"/>
                <a:gd name="connsiteY219" fmla="*/ 90921 h 206701"/>
                <a:gd name="connsiteX220" fmla="*/ 91489 w 132806"/>
                <a:gd name="connsiteY220" fmla="*/ 94326 h 206701"/>
                <a:gd name="connsiteX221" fmla="*/ 88310 w 132806"/>
                <a:gd name="connsiteY221" fmla="*/ 95575 h 206701"/>
                <a:gd name="connsiteX222" fmla="*/ 85359 w 132806"/>
                <a:gd name="connsiteY222" fmla="*/ 92397 h 206701"/>
                <a:gd name="connsiteX223" fmla="*/ 82522 w 132806"/>
                <a:gd name="connsiteY223" fmla="*/ 88084 h 206701"/>
                <a:gd name="connsiteX224" fmla="*/ 76392 w 132806"/>
                <a:gd name="connsiteY224" fmla="*/ 83884 h 206701"/>
                <a:gd name="connsiteX225" fmla="*/ 71284 w 132806"/>
                <a:gd name="connsiteY225" fmla="*/ 75030 h 206701"/>
                <a:gd name="connsiteX226" fmla="*/ 67879 w 132806"/>
                <a:gd name="connsiteY226" fmla="*/ 72987 h 206701"/>
                <a:gd name="connsiteX227" fmla="*/ 66517 w 132806"/>
                <a:gd name="connsiteY227" fmla="*/ 72533 h 206701"/>
                <a:gd name="connsiteX228" fmla="*/ 65609 w 132806"/>
                <a:gd name="connsiteY228" fmla="*/ 71057 h 206701"/>
                <a:gd name="connsiteX229" fmla="*/ 65154 w 132806"/>
                <a:gd name="connsiteY229" fmla="*/ 68673 h 206701"/>
                <a:gd name="connsiteX230" fmla="*/ 65041 w 132806"/>
                <a:gd name="connsiteY230" fmla="*/ 65268 h 206701"/>
                <a:gd name="connsiteX231" fmla="*/ 64360 w 132806"/>
                <a:gd name="connsiteY231" fmla="*/ 63338 h 206701"/>
                <a:gd name="connsiteX232" fmla="*/ 62884 w 132806"/>
                <a:gd name="connsiteY232" fmla="*/ 61295 h 206701"/>
                <a:gd name="connsiteX233" fmla="*/ 61068 w 132806"/>
                <a:gd name="connsiteY233" fmla="*/ 59593 h 206701"/>
                <a:gd name="connsiteX234" fmla="*/ 59593 w 132806"/>
                <a:gd name="connsiteY234" fmla="*/ 58571 h 206701"/>
                <a:gd name="connsiteX235" fmla="*/ 51987 w 132806"/>
                <a:gd name="connsiteY235" fmla="*/ 57322 h 206701"/>
                <a:gd name="connsiteX236" fmla="*/ 50285 w 132806"/>
                <a:gd name="connsiteY236" fmla="*/ 56414 h 206701"/>
                <a:gd name="connsiteX237" fmla="*/ 49263 w 132806"/>
                <a:gd name="connsiteY237" fmla="*/ 54485 h 206701"/>
                <a:gd name="connsiteX238" fmla="*/ 49377 w 132806"/>
                <a:gd name="connsiteY238" fmla="*/ 52555 h 206701"/>
                <a:gd name="connsiteX239" fmla="*/ 50966 w 132806"/>
                <a:gd name="connsiteY239" fmla="*/ 51760 h 206701"/>
                <a:gd name="connsiteX240" fmla="*/ 50171 w 132806"/>
                <a:gd name="connsiteY240" fmla="*/ 49263 h 206701"/>
                <a:gd name="connsiteX241" fmla="*/ 48809 w 132806"/>
                <a:gd name="connsiteY241" fmla="*/ 49490 h 206701"/>
                <a:gd name="connsiteX242" fmla="*/ 47220 w 132806"/>
                <a:gd name="connsiteY242" fmla="*/ 50852 h 206701"/>
                <a:gd name="connsiteX243" fmla="*/ 45631 w 132806"/>
                <a:gd name="connsiteY243" fmla="*/ 51647 h 206701"/>
                <a:gd name="connsiteX244" fmla="*/ 44609 w 132806"/>
                <a:gd name="connsiteY244" fmla="*/ 51193 h 206701"/>
                <a:gd name="connsiteX245" fmla="*/ 41885 w 132806"/>
                <a:gd name="connsiteY245" fmla="*/ 48582 h 206701"/>
                <a:gd name="connsiteX246" fmla="*/ 40863 w 132806"/>
                <a:gd name="connsiteY246" fmla="*/ 47674 h 206701"/>
                <a:gd name="connsiteX247" fmla="*/ 57209 w 132806"/>
                <a:gd name="connsiteY247" fmla="*/ 22702 h 206701"/>
                <a:gd name="connsiteX248" fmla="*/ 56414 w 132806"/>
                <a:gd name="connsiteY248" fmla="*/ 21453 h 206701"/>
                <a:gd name="connsiteX249" fmla="*/ 55279 w 132806"/>
                <a:gd name="connsiteY249" fmla="*/ 20318 h 206701"/>
                <a:gd name="connsiteX250" fmla="*/ 54371 w 132806"/>
                <a:gd name="connsiteY250" fmla="*/ 19070 h 206701"/>
                <a:gd name="connsiteX251" fmla="*/ 54258 w 132806"/>
                <a:gd name="connsiteY251" fmla="*/ 17594 h 206701"/>
                <a:gd name="connsiteX252" fmla="*/ 55052 w 132806"/>
                <a:gd name="connsiteY252" fmla="*/ 16118 h 206701"/>
                <a:gd name="connsiteX253" fmla="*/ 56074 w 132806"/>
                <a:gd name="connsiteY253" fmla="*/ 16345 h 206701"/>
                <a:gd name="connsiteX254" fmla="*/ 57209 w 132806"/>
                <a:gd name="connsiteY254" fmla="*/ 17254 h 206701"/>
                <a:gd name="connsiteX255" fmla="*/ 58231 w 132806"/>
                <a:gd name="connsiteY255" fmla="*/ 17594 h 206701"/>
                <a:gd name="connsiteX256" fmla="*/ 60387 w 132806"/>
                <a:gd name="connsiteY256" fmla="*/ 16686 h 206701"/>
                <a:gd name="connsiteX257" fmla="*/ 63906 w 132806"/>
                <a:gd name="connsiteY257" fmla="*/ 13962 h 206701"/>
                <a:gd name="connsiteX258" fmla="*/ 68333 w 132806"/>
                <a:gd name="connsiteY258" fmla="*/ 12940 h 206701"/>
                <a:gd name="connsiteX259" fmla="*/ 69468 w 132806"/>
                <a:gd name="connsiteY259" fmla="*/ 13394 h 206701"/>
                <a:gd name="connsiteX260" fmla="*/ 70489 w 132806"/>
                <a:gd name="connsiteY260" fmla="*/ 14189 h 206701"/>
                <a:gd name="connsiteX261" fmla="*/ 71397 w 132806"/>
                <a:gd name="connsiteY261" fmla="*/ 15210 h 206701"/>
                <a:gd name="connsiteX262" fmla="*/ 72306 w 132806"/>
                <a:gd name="connsiteY262" fmla="*/ 16005 h 206701"/>
                <a:gd name="connsiteX263" fmla="*/ 73554 w 132806"/>
                <a:gd name="connsiteY263" fmla="*/ 16232 h 206701"/>
                <a:gd name="connsiteX264" fmla="*/ 74008 w 132806"/>
                <a:gd name="connsiteY264" fmla="*/ 18389 h 206701"/>
                <a:gd name="connsiteX265" fmla="*/ 72306 w 132806"/>
                <a:gd name="connsiteY265" fmla="*/ 19864 h 206701"/>
                <a:gd name="connsiteX266" fmla="*/ 70149 w 132806"/>
                <a:gd name="connsiteY266" fmla="*/ 21113 h 206701"/>
                <a:gd name="connsiteX267" fmla="*/ 69014 w 132806"/>
                <a:gd name="connsiteY267" fmla="*/ 22702 h 206701"/>
                <a:gd name="connsiteX268" fmla="*/ 69014 w 132806"/>
                <a:gd name="connsiteY268" fmla="*/ 26221 h 206701"/>
                <a:gd name="connsiteX269" fmla="*/ 69241 w 132806"/>
                <a:gd name="connsiteY269" fmla="*/ 29058 h 206701"/>
                <a:gd name="connsiteX270" fmla="*/ 70035 w 132806"/>
                <a:gd name="connsiteY270" fmla="*/ 31329 h 206701"/>
                <a:gd name="connsiteX271" fmla="*/ 71625 w 132806"/>
                <a:gd name="connsiteY271" fmla="*/ 33372 h 206701"/>
                <a:gd name="connsiteX272" fmla="*/ 70603 w 132806"/>
                <a:gd name="connsiteY272" fmla="*/ 27015 h 206701"/>
                <a:gd name="connsiteX273" fmla="*/ 71057 w 132806"/>
                <a:gd name="connsiteY273" fmla="*/ 24518 h 206701"/>
                <a:gd name="connsiteX274" fmla="*/ 78322 w 132806"/>
                <a:gd name="connsiteY274" fmla="*/ 21907 h 206701"/>
                <a:gd name="connsiteX275" fmla="*/ 80705 w 132806"/>
                <a:gd name="connsiteY275" fmla="*/ 22021 h 206701"/>
                <a:gd name="connsiteX276" fmla="*/ 82181 w 132806"/>
                <a:gd name="connsiteY276" fmla="*/ 24745 h 206701"/>
                <a:gd name="connsiteX277" fmla="*/ 81386 w 132806"/>
                <a:gd name="connsiteY277" fmla="*/ 24972 h 206701"/>
                <a:gd name="connsiteX278" fmla="*/ 79570 w 132806"/>
                <a:gd name="connsiteY278" fmla="*/ 26334 h 206701"/>
                <a:gd name="connsiteX279" fmla="*/ 87175 w 132806"/>
                <a:gd name="connsiteY279" fmla="*/ 27583 h 206701"/>
                <a:gd name="connsiteX280" fmla="*/ 88083 w 132806"/>
                <a:gd name="connsiteY280" fmla="*/ 28604 h 206701"/>
                <a:gd name="connsiteX281" fmla="*/ 87289 w 132806"/>
                <a:gd name="connsiteY281" fmla="*/ 30648 h 206701"/>
                <a:gd name="connsiteX282" fmla="*/ 85586 w 132806"/>
                <a:gd name="connsiteY282" fmla="*/ 32691 h 206701"/>
                <a:gd name="connsiteX283" fmla="*/ 83657 w 132806"/>
                <a:gd name="connsiteY283" fmla="*/ 33258 h 206701"/>
                <a:gd name="connsiteX284" fmla="*/ 83657 w 132806"/>
                <a:gd name="connsiteY284" fmla="*/ 34848 h 206701"/>
                <a:gd name="connsiteX285" fmla="*/ 84792 w 132806"/>
                <a:gd name="connsiteY285" fmla="*/ 35188 h 206701"/>
                <a:gd name="connsiteX286" fmla="*/ 86608 w 132806"/>
                <a:gd name="connsiteY286" fmla="*/ 37118 h 206701"/>
                <a:gd name="connsiteX287" fmla="*/ 87629 w 132806"/>
                <a:gd name="connsiteY287" fmla="*/ 37685 h 206701"/>
                <a:gd name="connsiteX288" fmla="*/ 88424 w 132806"/>
                <a:gd name="connsiteY288" fmla="*/ 37572 h 206701"/>
                <a:gd name="connsiteX289" fmla="*/ 90240 w 132806"/>
                <a:gd name="connsiteY289" fmla="*/ 36437 h 206701"/>
                <a:gd name="connsiteX290" fmla="*/ 91262 w 132806"/>
                <a:gd name="connsiteY290" fmla="*/ 36210 h 206701"/>
                <a:gd name="connsiteX291" fmla="*/ 96597 w 132806"/>
                <a:gd name="connsiteY291" fmla="*/ 38253 h 206701"/>
                <a:gd name="connsiteX292" fmla="*/ 100683 w 132806"/>
                <a:gd name="connsiteY292" fmla="*/ 41091 h 206701"/>
                <a:gd name="connsiteX293" fmla="*/ 101024 w 132806"/>
                <a:gd name="connsiteY293" fmla="*/ 42453 h 206701"/>
                <a:gd name="connsiteX294" fmla="*/ 99775 w 132806"/>
                <a:gd name="connsiteY294" fmla="*/ 43247 h 206701"/>
                <a:gd name="connsiteX295" fmla="*/ 97391 w 132806"/>
                <a:gd name="connsiteY295" fmla="*/ 43474 h 206701"/>
                <a:gd name="connsiteX296" fmla="*/ 91602 w 132806"/>
                <a:gd name="connsiteY296" fmla="*/ 42680 h 206701"/>
                <a:gd name="connsiteX297" fmla="*/ 89786 w 132806"/>
                <a:gd name="connsiteY297" fmla="*/ 43474 h 206701"/>
                <a:gd name="connsiteX298" fmla="*/ 89786 w 132806"/>
                <a:gd name="connsiteY298" fmla="*/ 44950 h 206701"/>
                <a:gd name="connsiteX299" fmla="*/ 101705 w 132806"/>
                <a:gd name="connsiteY299" fmla="*/ 51306 h 206701"/>
                <a:gd name="connsiteX300" fmla="*/ 105223 w 132806"/>
                <a:gd name="connsiteY300" fmla="*/ 54939 h 206701"/>
                <a:gd name="connsiteX301" fmla="*/ 100115 w 132806"/>
                <a:gd name="connsiteY301" fmla="*/ 54258 h 206701"/>
                <a:gd name="connsiteX302" fmla="*/ 95121 w 132806"/>
                <a:gd name="connsiteY302" fmla="*/ 51987 h 206701"/>
                <a:gd name="connsiteX303" fmla="*/ 95121 w 132806"/>
                <a:gd name="connsiteY303" fmla="*/ 53463 h 206701"/>
                <a:gd name="connsiteX304" fmla="*/ 97278 w 132806"/>
                <a:gd name="connsiteY304" fmla="*/ 53917 h 206701"/>
                <a:gd name="connsiteX305" fmla="*/ 99207 w 132806"/>
                <a:gd name="connsiteY305" fmla="*/ 55506 h 206701"/>
                <a:gd name="connsiteX306" fmla="*/ 102499 w 132806"/>
                <a:gd name="connsiteY306" fmla="*/ 59025 h 206701"/>
                <a:gd name="connsiteX307" fmla="*/ 102499 w 132806"/>
                <a:gd name="connsiteY307" fmla="*/ 60614 h 206701"/>
                <a:gd name="connsiteX308" fmla="*/ 100797 w 132806"/>
                <a:gd name="connsiteY308" fmla="*/ 60387 h 206701"/>
                <a:gd name="connsiteX309" fmla="*/ 98753 w 132806"/>
                <a:gd name="connsiteY309" fmla="*/ 60614 h 206701"/>
                <a:gd name="connsiteX310" fmla="*/ 96937 w 132806"/>
                <a:gd name="connsiteY310" fmla="*/ 61636 h 206701"/>
                <a:gd name="connsiteX311" fmla="*/ 95802 w 132806"/>
                <a:gd name="connsiteY311" fmla="*/ 63565 h 206701"/>
                <a:gd name="connsiteX312" fmla="*/ 96256 w 132806"/>
                <a:gd name="connsiteY312" fmla="*/ 63906 h 206701"/>
                <a:gd name="connsiteX313" fmla="*/ 96710 w 132806"/>
                <a:gd name="connsiteY313" fmla="*/ 64474 h 206701"/>
                <a:gd name="connsiteX314" fmla="*/ 97164 w 132806"/>
                <a:gd name="connsiteY314" fmla="*/ 64814 h 206701"/>
                <a:gd name="connsiteX315" fmla="*/ 97164 w 132806"/>
                <a:gd name="connsiteY315" fmla="*/ 66290 h 206701"/>
                <a:gd name="connsiteX316" fmla="*/ 96370 w 132806"/>
                <a:gd name="connsiteY316" fmla="*/ 67198 h 206701"/>
                <a:gd name="connsiteX317" fmla="*/ 96029 w 132806"/>
                <a:gd name="connsiteY317" fmla="*/ 67992 h 206701"/>
                <a:gd name="connsiteX318" fmla="*/ 96029 w 132806"/>
                <a:gd name="connsiteY318" fmla="*/ 69014 h 206701"/>
                <a:gd name="connsiteX319" fmla="*/ 96483 w 132806"/>
                <a:gd name="connsiteY319" fmla="*/ 70376 h 206701"/>
                <a:gd name="connsiteX320" fmla="*/ 92964 w 132806"/>
                <a:gd name="connsiteY320" fmla="*/ 67879 h 206701"/>
                <a:gd name="connsiteX321" fmla="*/ 92056 w 132806"/>
                <a:gd name="connsiteY321" fmla="*/ 63565 h 206701"/>
                <a:gd name="connsiteX322" fmla="*/ 92056 w 132806"/>
                <a:gd name="connsiteY322" fmla="*/ 58458 h 206701"/>
                <a:gd name="connsiteX323" fmla="*/ 91262 w 132806"/>
                <a:gd name="connsiteY323" fmla="*/ 53463 h 206701"/>
                <a:gd name="connsiteX324" fmla="*/ 89559 w 132806"/>
                <a:gd name="connsiteY324" fmla="*/ 49717 h 206701"/>
                <a:gd name="connsiteX325" fmla="*/ 86948 w 132806"/>
                <a:gd name="connsiteY325" fmla="*/ 45517 h 206701"/>
                <a:gd name="connsiteX326" fmla="*/ 83997 w 132806"/>
                <a:gd name="connsiteY326" fmla="*/ 42793 h 206701"/>
                <a:gd name="connsiteX327" fmla="*/ 81273 w 132806"/>
                <a:gd name="connsiteY327" fmla="*/ 43588 h 206701"/>
                <a:gd name="connsiteX328" fmla="*/ 83543 w 132806"/>
                <a:gd name="connsiteY328" fmla="*/ 46312 h 206701"/>
                <a:gd name="connsiteX329" fmla="*/ 86381 w 132806"/>
                <a:gd name="connsiteY329" fmla="*/ 48923 h 206701"/>
                <a:gd name="connsiteX330" fmla="*/ 88878 w 132806"/>
                <a:gd name="connsiteY330" fmla="*/ 52442 h 206701"/>
                <a:gd name="connsiteX331" fmla="*/ 89900 w 132806"/>
                <a:gd name="connsiteY331" fmla="*/ 57890 h 206701"/>
                <a:gd name="connsiteX332" fmla="*/ 88197 w 132806"/>
                <a:gd name="connsiteY332" fmla="*/ 62317 h 206701"/>
                <a:gd name="connsiteX333" fmla="*/ 84224 w 132806"/>
                <a:gd name="connsiteY333" fmla="*/ 59139 h 206701"/>
                <a:gd name="connsiteX334" fmla="*/ 76619 w 132806"/>
                <a:gd name="connsiteY334" fmla="*/ 49377 h 206701"/>
                <a:gd name="connsiteX335" fmla="*/ 72646 w 132806"/>
                <a:gd name="connsiteY335" fmla="*/ 49604 h 206701"/>
                <a:gd name="connsiteX336" fmla="*/ 71625 w 132806"/>
                <a:gd name="connsiteY336" fmla="*/ 48582 h 206701"/>
                <a:gd name="connsiteX337" fmla="*/ 71057 w 132806"/>
                <a:gd name="connsiteY337" fmla="*/ 47674 h 206701"/>
                <a:gd name="connsiteX338" fmla="*/ 69014 w 132806"/>
                <a:gd name="connsiteY338" fmla="*/ 45517 h 206701"/>
                <a:gd name="connsiteX339" fmla="*/ 68333 w 132806"/>
                <a:gd name="connsiteY339" fmla="*/ 45063 h 206701"/>
                <a:gd name="connsiteX340" fmla="*/ 67198 w 132806"/>
                <a:gd name="connsiteY340" fmla="*/ 43928 h 206701"/>
                <a:gd name="connsiteX341" fmla="*/ 61068 w 132806"/>
                <a:gd name="connsiteY341" fmla="*/ 33485 h 206701"/>
                <a:gd name="connsiteX342" fmla="*/ 57209 w 132806"/>
                <a:gd name="connsiteY342" fmla="*/ 22702 h 206701"/>
                <a:gd name="connsiteX343" fmla="*/ 107380 w 132806"/>
                <a:gd name="connsiteY343" fmla="*/ 43361 h 206701"/>
                <a:gd name="connsiteX344" fmla="*/ 104088 w 132806"/>
                <a:gd name="connsiteY344" fmla="*/ 38707 h 206701"/>
                <a:gd name="connsiteX345" fmla="*/ 102953 w 132806"/>
                <a:gd name="connsiteY345" fmla="*/ 35529 h 206701"/>
                <a:gd name="connsiteX346" fmla="*/ 103407 w 132806"/>
                <a:gd name="connsiteY346" fmla="*/ 32010 h 206701"/>
                <a:gd name="connsiteX347" fmla="*/ 104088 w 132806"/>
                <a:gd name="connsiteY347" fmla="*/ 30761 h 206701"/>
                <a:gd name="connsiteX348" fmla="*/ 104429 w 132806"/>
                <a:gd name="connsiteY348" fmla="*/ 30875 h 206701"/>
                <a:gd name="connsiteX349" fmla="*/ 104656 w 132806"/>
                <a:gd name="connsiteY349" fmla="*/ 31556 h 206701"/>
                <a:gd name="connsiteX350" fmla="*/ 104996 w 132806"/>
                <a:gd name="connsiteY350" fmla="*/ 32010 h 206701"/>
                <a:gd name="connsiteX351" fmla="*/ 105791 w 132806"/>
                <a:gd name="connsiteY351" fmla="*/ 31783 h 206701"/>
                <a:gd name="connsiteX352" fmla="*/ 105905 w 132806"/>
                <a:gd name="connsiteY352" fmla="*/ 30988 h 206701"/>
                <a:gd name="connsiteX353" fmla="*/ 105905 w 132806"/>
                <a:gd name="connsiteY353" fmla="*/ 29853 h 206701"/>
                <a:gd name="connsiteX354" fmla="*/ 106245 w 132806"/>
                <a:gd name="connsiteY354" fmla="*/ 28377 h 206701"/>
                <a:gd name="connsiteX355" fmla="*/ 106472 w 132806"/>
                <a:gd name="connsiteY355" fmla="*/ 26561 h 206701"/>
                <a:gd name="connsiteX356" fmla="*/ 106245 w 132806"/>
                <a:gd name="connsiteY356" fmla="*/ 20772 h 206701"/>
                <a:gd name="connsiteX357" fmla="*/ 106018 w 132806"/>
                <a:gd name="connsiteY357" fmla="*/ 19070 h 206701"/>
                <a:gd name="connsiteX358" fmla="*/ 104883 w 132806"/>
                <a:gd name="connsiteY358" fmla="*/ 14756 h 206701"/>
                <a:gd name="connsiteX359" fmla="*/ 104088 w 132806"/>
                <a:gd name="connsiteY359" fmla="*/ 10897 h 206701"/>
                <a:gd name="connsiteX360" fmla="*/ 104542 w 132806"/>
                <a:gd name="connsiteY360" fmla="*/ 7832 h 206701"/>
                <a:gd name="connsiteX361" fmla="*/ 107380 w 132806"/>
                <a:gd name="connsiteY361" fmla="*/ 6016 h 206701"/>
                <a:gd name="connsiteX362" fmla="*/ 106699 w 132806"/>
                <a:gd name="connsiteY362" fmla="*/ 7605 h 206701"/>
                <a:gd name="connsiteX363" fmla="*/ 109423 w 132806"/>
                <a:gd name="connsiteY363" fmla="*/ 15778 h 206701"/>
                <a:gd name="connsiteX364" fmla="*/ 112715 w 132806"/>
                <a:gd name="connsiteY364" fmla="*/ 21567 h 206701"/>
                <a:gd name="connsiteX365" fmla="*/ 116801 w 132806"/>
                <a:gd name="connsiteY365" fmla="*/ 25767 h 206701"/>
                <a:gd name="connsiteX366" fmla="*/ 122023 w 132806"/>
                <a:gd name="connsiteY366" fmla="*/ 28945 h 206701"/>
                <a:gd name="connsiteX367" fmla="*/ 120207 w 132806"/>
                <a:gd name="connsiteY367" fmla="*/ 32123 h 206701"/>
                <a:gd name="connsiteX368" fmla="*/ 117142 w 132806"/>
                <a:gd name="connsiteY368" fmla="*/ 32577 h 206701"/>
                <a:gd name="connsiteX369" fmla="*/ 114077 w 132806"/>
                <a:gd name="connsiteY369" fmla="*/ 31215 h 206701"/>
                <a:gd name="connsiteX370" fmla="*/ 112034 w 132806"/>
                <a:gd name="connsiteY370" fmla="*/ 28945 h 206701"/>
                <a:gd name="connsiteX371" fmla="*/ 111353 w 132806"/>
                <a:gd name="connsiteY371" fmla="*/ 30534 h 206701"/>
                <a:gd name="connsiteX372" fmla="*/ 114985 w 132806"/>
                <a:gd name="connsiteY372" fmla="*/ 35642 h 206701"/>
                <a:gd name="connsiteX373" fmla="*/ 116915 w 132806"/>
                <a:gd name="connsiteY373" fmla="*/ 37345 h 206701"/>
                <a:gd name="connsiteX374" fmla="*/ 118731 w 132806"/>
                <a:gd name="connsiteY374" fmla="*/ 36210 h 206701"/>
                <a:gd name="connsiteX375" fmla="*/ 119072 w 132806"/>
                <a:gd name="connsiteY375" fmla="*/ 39842 h 206701"/>
                <a:gd name="connsiteX376" fmla="*/ 119412 w 132806"/>
                <a:gd name="connsiteY376" fmla="*/ 40977 h 206701"/>
                <a:gd name="connsiteX377" fmla="*/ 120093 w 132806"/>
                <a:gd name="connsiteY377" fmla="*/ 41999 h 206701"/>
                <a:gd name="connsiteX378" fmla="*/ 120093 w 132806"/>
                <a:gd name="connsiteY378" fmla="*/ 43361 h 206701"/>
                <a:gd name="connsiteX379" fmla="*/ 118504 w 132806"/>
                <a:gd name="connsiteY379" fmla="*/ 44496 h 206701"/>
                <a:gd name="connsiteX380" fmla="*/ 116574 w 132806"/>
                <a:gd name="connsiteY380" fmla="*/ 44950 h 206701"/>
                <a:gd name="connsiteX381" fmla="*/ 114645 w 132806"/>
                <a:gd name="connsiteY381" fmla="*/ 44496 h 206701"/>
                <a:gd name="connsiteX382" fmla="*/ 113169 w 132806"/>
                <a:gd name="connsiteY382" fmla="*/ 42680 h 206701"/>
                <a:gd name="connsiteX383" fmla="*/ 110558 w 132806"/>
                <a:gd name="connsiteY383" fmla="*/ 37004 h 206701"/>
                <a:gd name="connsiteX384" fmla="*/ 109083 w 132806"/>
                <a:gd name="connsiteY384" fmla="*/ 35415 h 206701"/>
                <a:gd name="connsiteX385" fmla="*/ 107607 w 132806"/>
                <a:gd name="connsiteY385" fmla="*/ 36210 h 206701"/>
                <a:gd name="connsiteX386" fmla="*/ 109650 w 132806"/>
                <a:gd name="connsiteY386" fmla="*/ 43247 h 206701"/>
                <a:gd name="connsiteX387" fmla="*/ 110558 w 132806"/>
                <a:gd name="connsiteY387" fmla="*/ 45517 h 206701"/>
                <a:gd name="connsiteX388" fmla="*/ 110899 w 132806"/>
                <a:gd name="connsiteY388" fmla="*/ 46993 h 206701"/>
                <a:gd name="connsiteX389" fmla="*/ 110218 w 132806"/>
                <a:gd name="connsiteY389" fmla="*/ 46993 h 206701"/>
                <a:gd name="connsiteX390" fmla="*/ 109310 w 132806"/>
                <a:gd name="connsiteY390" fmla="*/ 46426 h 206701"/>
                <a:gd name="connsiteX391" fmla="*/ 108288 w 132806"/>
                <a:gd name="connsiteY391" fmla="*/ 45517 h 206701"/>
                <a:gd name="connsiteX392" fmla="*/ 108061 w 132806"/>
                <a:gd name="connsiteY392" fmla="*/ 44836 h 206701"/>
                <a:gd name="connsiteX393" fmla="*/ 107834 w 132806"/>
                <a:gd name="connsiteY393" fmla="*/ 44042 h 206701"/>
                <a:gd name="connsiteX394" fmla="*/ 107380 w 132806"/>
                <a:gd name="connsiteY394" fmla="*/ 43361 h 206701"/>
                <a:gd name="connsiteX395" fmla="*/ 8173 w 132806"/>
                <a:gd name="connsiteY395" fmla="*/ 60614 h 206701"/>
                <a:gd name="connsiteX396" fmla="*/ 9535 w 132806"/>
                <a:gd name="connsiteY396" fmla="*/ 61863 h 206701"/>
                <a:gd name="connsiteX397" fmla="*/ 10443 w 132806"/>
                <a:gd name="connsiteY397" fmla="*/ 62544 h 206701"/>
                <a:gd name="connsiteX398" fmla="*/ 9535 w 132806"/>
                <a:gd name="connsiteY398" fmla="*/ 62884 h 206701"/>
                <a:gd name="connsiteX399" fmla="*/ 8286 w 132806"/>
                <a:gd name="connsiteY399" fmla="*/ 63111 h 206701"/>
                <a:gd name="connsiteX400" fmla="*/ 341 w 132806"/>
                <a:gd name="connsiteY400" fmla="*/ 62317 h 206701"/>
                <a:gd name="connsiteX401" fmla="*/ 0 w 132806"/>
                <a:gd name="connsiteY401" fmla="*/ 60841 h 206701"/>
                <a:gd name="connsiteX402" fmla="*/ 2611 w 132806"/>
                <a:gd name="connsiteY402" fmla="*/ 59252 h 206701"/>
                <a:gd name="connsiteX403" fmla="*/ 5448 w 132806"/>
                <a:gd name="connsiteY403" fmla="*/ 59139 h 206701"/>
                <a:gd name="connsiteX404" fmla="*/ 8173 w 132806"/>
                <a:gd name="connsiteY404" fmla="*/ 60614 h 206701"/>
                <a:gd name="connsiteX405" fmla="*/ 128379 w 132806"/>
                <a:gd name="connsiteY405" fmla="*/ 19070 h 206701"/>
                <a:gd name="connsiteX406" fmla="*/ 131331 w 132806"/>
                <a:gd name="connsiteY406" fmla="*/ 19183 h 206701"/>
                <a:gd name="connsiteX407" fmla="*/ 132806 w 132806"/>
                <a:gd name="connsiteY407" fmla="*/ 20205 h 206701"/>
                <a:gd name="connsiteX408" fmla="*/ 132693 w 132806"/>
                <a:gd name="connsiteY408" fmla="*/ 21567 h 206701"/>
                <a:gd name="connsiteX409" fmla="*/ 129855 w 132806"/>
                <a:gd name="connsiteY409" fmla="*/ 24632 h 206701"/>
                <a:gd name="connsiteX410" fmla="*/ 130536 w 132806"/>
                <a:gd name="connsiteY410" fmla="*/ 26788 h 206701"/>
                <a:gd name="connsiteX411" fmla="*/ 130536 w 132806"/>
                <a:gd name="connsiteY411" fmla="*/ 28718 h 206701"/>
                <a:gd name="connsiteX412" fmla="*/ 130082 w 132806"/>
                <a:gd name="connsiteY412" fmla="*/ 30080 h 206701"/>
                <a:gd name="connsiteX413" fmla="*/ 129174 w 132806"/>
                <a:gd name="connsiteY413" fmla="*/ 31215 h 206701"/>
                <a:gd name="connsiteX414" fmla="*/ 127925 w 132806"/>
                <a:gd name="connsiteY414" fmla="*/ 32010 h 206701"/>
                <a:gd name="connsiteX415" fmla="*/ 126450 w 132806"/>
                <a:gd name="connsiteY415" fmla="*/ 32577 h 206701"/>
                <a:gd name="connsiteX416" fmla="*/ 124861 w 132806"/>
                <a:gd name="connsiteY416" fmla="*/ 32237 h 206701"/>
                <a:gd name="connsiteX417" fmla="*/ 123725 w 132806"/>
                <a:gd name="connsiteY417" fmla="*/ 30194 h 206701"/>
                <a:gd name="connsiteX418" fmla="*/ 122704 w 132806"/>
                <a:gd name="connsiteY418" fmla="*/ 27469 h 206701"/>
                <a:gd name="connsiteX419" fmla="*/ 122363 w 132806"/>
                <a:gd name="connsiteY419" fmla="*/ 25199 h 206701"/>
                <a:gd name="connsiteX420" fmla="*/ 123499 w 132806"/>
                <a:gd name="connsiteY420" fmla="*/ 23610 h 206701"/>
                <a:gd name="connsiteX421" fmla="*/ 125088 w 132806"/>
                <a:gd name="connsiteY421" fmla="*/ 22816 h 206701"/>
                <a:gd name="connsiteX422" fmla="*/ 128379 w 132806"/>
                <a:gd name="connsiteY422" fmla="*/ 19070 h 206701"/>
                <a:gd name="connsiteX423" fmla="*/ 102726 w 132806"/>
                <a:gd name="connsiteY423" fmla="*/ 22816 h 206701"/>
                <a:gd name="connsiteX424" fmla="*/ 103180 w 132806"/>
                <a:gd name="connsiteY424" fmla="*/ 24518 h 206701"/>
                <a:gd name="connsiteX425" fmla="*/ 103294 w 132806"/>
                <a:gd name="connsiteY425" fmla="*/ 27583 h 206701"/>
                <a:gd name="connsiteX426" fmla="*/ 101818 w 132806"/>
                <a:gd name="connsiteY426" fmla="*/ 28718 h 206701"/>
                <a:gd name="connsiteX427" fmla="*/ 99661 w 132806"/>
                <a:gd name="connsiteY427" fmla="*/ 27696 h 206701"/>
                <a:gd name="connsiteX428" fmla="*/ 97732 w 132806"/>
                <a:gd name="connsiteY428" fmla="*/ 24859 h 206701"/>
                <a:gd name="connsiteX429" fmla="*/ 96710 w 132806"/>
                <a:gd name="connsiteY429" fmla="*/ 22929 h 206701"/>
                <a:gd name="connsiteX430" fmla="*/ 94099 w 132806"/>
                <a:gd name="connsiteY430" fmla="*/ 16345 h 206701"/>
                <a:gd name="connsiteX431" fmla="*/ 93078 w 132806"/>
                <a:gd name="connsiteY431" fmla="*/ 11578 h 206701"/>
                <a:gd name="connsiteX432" fmla="*/ 93418 w 132806"/>
                <a:gd name="connsiteY432" fmla="*/ 6924 h 206701"/>
                <a:gd name="connsiteX433" fmla="*/ 95008 w 132806"/>
                <a:gd name="connsiteY433" fmla="*/ 5222 h 206701"/>
                <a:gd name="connsiteX434" fmla="*/ 96597 w 132806"/>
                <a:gd name="connsiteY434" fmla="*/ 6811 h 206701"/>
                <a:gd name="connsiteX435" fmla="*/ 97505 w 132806"/>
                <a:gd name="connsiteY435" fmla="*/ 9875 h 206701"/>
                <a:gd name="connsiteX436" fmla="*/ 101705 w 132806"/>
                <a:gd name="connsiteY436" fmla="*/ 19751 h 206701"/>
                <a:gd name="connsiteX437" fmla="*/ 102726 w 132806"/>
                <a:gd name="connsiteY437" fmla="*/ 22816 h 206701"/>
                <a:gd name="connsiteX438" fmla="*/ 96029 w 132806"/>
                <a:gd name="connsiteY438" fmla="*/ 28264 h 206701"/>
                <a:gd name="connsiteX439" fmla="*/ 96710 w 132806"/>
                <a:gd name="connsiteY439" fmla="*/ 29172 h 206701"/>
                <a:gd name="connsiteX440" fmla="*/ 97618 w 132806"/>
                <a:gd name="connsiteY440" fmla="*/ 31442 h 206701"/>
                <a:gd name="connsiteX441" fmla="*/ 97164 w 132806"/>
                <a:gd name="connsiteY441" fmla="*/ 33599 h 206701"/>
                <a:gd name="connsiteX442" fmla="*/ 95689 w 132806"/>
                <a:gd name="connsiteY442" fmla="*/ 34053 h 206701"/>
                <a:gd name="connsiteX443" fmla="*/ 93986 w 132806"/>
                <a:gd name="connsiteY443" fmla="*/ 33031 h 206701"/>
                <a:gd name="connsiteX444" fmla="*/ 92624 w 132806"/>
                <a:gd name="connsiteY444" fmla="*/ 30761 h 206701"/>
                <a:gd name="connsiteX445" fmla="*/ 91829 w 132806"/>
                <a:gd name="connsiteY445" fmla="*/ 27356 h 206701"/>
                <a:gd name="connsiteX446" fmla="*/ 90808 w 132806"/>
                <a:gd name="connsiteY446" fmla="*/ 24291 h 206701"/>
                <a:gd name="connsiteX447" fmla="*/ 90127 w 132806"/>
                <a:gd name="connsiteY447" fmla="*/ 22929 h 206701"/>
                <a:gd name="connsiteX448" fmla="*/ 88197 w 132806"/>
                <a:gd name="connsiteY448" fmla="*/ 19864 h 206701"/>
                <a:gd name="connsiteX449" fmla="*/ 85586 w 132806"/>
                <a:gd name="connsiteY449" fmla="*/ 14983 h 206701"/>
                <a:gd name="connsiteX450" fmla="*/ 84905 w 132806"/>
                <a:gd name="connsiteY450" fmla="*/ 13281 h 206701"/>
                <a:gd name="connsiteX451" fmla="*/ 83203 w 132806"/>
                <a:gd name="connsiteY451" fmla="*/ 8059 h 206701"/>
                <a:gd name="connsiteX452" fmla="*/ 82976 w 132806"/>
                <a:gd name="connsiteY452" fmla="*/ 5108 h 206701"/>
                <a:gd name="connsiteX453" fmla="*/ 83884 w 132806"/>
                <a:gd name="connsiteY453" fmla="*/ 4200 h 206701"/>
                <a:gd name="connsiteX454" fmla="*/ 85246 w 132806"/>
                <a:gd name="connsiteY454" fmla="*/ 5449 h 206701"/>
                <a:gd name="connsiteX455" fmla="*/ 86494 w 132806"/>
                <a:gd name="connsiteY455" fmla="*/ 7832 h 206701"/>
                <a:gd name="connsiteX456" fmla="*/ 89219 w 132806"/>
                <a:gd name="connsiteY456" fmla="*/ 14756 h 206701"/>
                <a:gd name="connsiteX457" fmla="*/ 96029 w 132806"/>
                <a:gd name="connsiteY457" fmla="*/ 28264 h 206701"/>
                <a:gd name="connsiteX458" fmla="*/ 119866 w 132806"/>
                <a:gd name="connsiteY458" fmla="*/ 15664 h 206701"/>
                <a:gd name="connsiteX459" fmla="*/ 120661 w 132806"/>
                <a:gd name="connsiteY459" fmla="*/ 16459 h 206701"/>
                <a:gd name="connsiteX460" fmla="*/ 121342 w 132806"/>
                <a:gd name="connsiteY460" fmla="*/ 18616 h 206701"/>
                <a:gd name="connsiteX461" fmla="*/ 120888 w 132806"/>
                <a:gd name="connsiteY461" fmla="*/ 20432 h 206701"/>
                <a:gd name="connsiteX462" fmla="*/ 120207 w 132806"/>
                <a:gd name="connsiteY462" fmla="*/ 21907 h 206701"/>
                <a:gd name="connsiteX463" fmla="*/ 118504 w 132806"/>
                <a:gd name="connsiteY463" fmla="*/ 22702 h 206701"/>
                <a:gd name="connsiteX464" fmla="*/ 115439 w 132806"/>
                <a:gd name="connsiteY464" fmla="*/ 21567 h 206701"/>
                <a:gd name="connsiteX465" fmla="*/ 112602 w 132806"/>
                <a:gd name="connsiteY465" fmla="*/ 18616 h 206701"/>
                <a:gd name="connsiteX466" fmla="*/ 110331 w 132806"/>
                <a:gd name="connsiteY466" fmla="*/ 14529 h 206701"/>
                <a:gd name="connsiteX467" fmla="*/ 108856 w 132806"/>
                <a:gd name="connsiteY467" fmla="*/ 11010 h 206701"/>
                <a:gd name="connsiteX468" fmla="*/ 107948 w 132806"/>
                <a:gd name="connsiteY468" fmla="*/ 5675 h 206701"/>
                <a:gd name="connsiteX469" fmla="*/ 106699 w 132806"/>
                <a:gd name="connsiteY469" fmla="*/ 4427 h 206701"/>
                <a:gd name="connsiteX470" fmla="*/ 105791 w 132806"/>
                <a:gd name="connsiteY470" fmla="*/ 1703 h 206701"/>
                <a:gd name="connsiteX471" fmla="*/ 107040 w 132806"/>
                <a:gd name="connsiteY471" fmla="*/ 0 h 206701"/>
                <a:gd name="connsiteX472" fmla="*/ 109310 w 132806"/>
                <a:gd name="connsiteY472" fmla="*/ 795 h 206701"/>
                <a:gd name="connsiteX473" fmla="*/ 110672 w 132806"/>
                <a:gd name="connsiteY473" fmla="*/ 2384 h 206701"/>
                <a:gd name="connsiteX474" fmla="*/ 111580 w 132806"/>
                <a:gd name="connsiteY474" fmla="*/ 4994 h 206701"/>
                <a:gd name="connsiteX475" fmla="*/ 112374 w 132806"/>
                <a:gd name="connsiteY475" fmla="*/ 8059 h 206701"/>
                <a:gd name="connsiteX476" fmla="*/ 113623 w 132806"/>
                <a:gd name="connsiteY476" fmla="*/ 10329 h 206701"/>
                <a:gd name="connsiteX477" fmla="*/ 114985 w 132806"/>
                <a:gd name="connsiteY477" fmla="*/ 12373 h 206701"/>
                <a:gd name="connsiteX478" fmla="*/ 115553 w 132806"/>
                <a:gd name="connsiteY478" fmla="*/ 14189 h 206701"/>
                <a:gd name="connsiteX479" fmla="*/ 115553 w 132806"/>
                <a:gd name="connsiteY479" fmla="*/ 15664 h 206701"/>
                <a:gd name="connsiteX480" fmla="*/ 116120 w 132806"/>
                <a:gd name="connsiteY480" fmla="*/ 17026 h 206701"/>
                <a:gd name="connsiteX481" fmla="*/ 117142 w 132806"/>
                <a:gd name="connsiteY481" fmla="*/ 16800 h 206701"/>
                <a:gd name="connsiteX482" fmla="*/ 118164 w 132806"/>
                <a:gd name="connsiteY482" fmla="*/ 15324 h 206701"/>
                <a:gd name="connsiteX483" fmla="*/ 119299 w 132806"/>
                <a:gd name="connsiteY483" fmla="*/ 15210 h 206701"/>
                <a:gd name="connsiteX484" fmla="*/ 119866 w 132806"/>
                <a:gd name="connsiteY484" fmla="*/ 15664 h 20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</a:cxnLst>
              <a:rect l="l" t="t" r="r" b="b"/>
              <a:pathLst>
                <a:path w="132806" h="206701">
                  <a:moveTo>
                    <a:pt x="96029" y="206361"/>
                  </a:moveTo>
                  <a:lnTo>
                    <a:pt x="93759" y="206701"/>
                  </a:lnTo>
                  <a:lnTo>
                    <a:pt x="91602" y="204658"/>
                  </a:lnTo>
                  <a:lnTo>
                    <a:pt x="87970" y="199323"/>
                  </a:lnTo>
                  <a:lnTo>
                    <a:pt x="79116" y="191037"/>
                  </a:lnTo>
                  <a:lnTo>
                    <a:pt x="74916" y="185021"/>
                  </a:lnTo>
                  <a:lnTo>
                    <a:pt x="75370" y="179913"/>
                  </a:lnTo>
                  <a:lnTo>
                    <a:pt x="72760" y="176735"/>
                  </a:lnTo>
                  <a:lnTo>
                    <a:pt x="69808" y="171967"/>
                  </a:lnTo>
                  <a:lnTo>
                    <a:pt x="67538" y="166973"/>
                  </a:lnTo>
                  <a:lnTo>
                    <a:pt x="67311" y="163227"/>
                  </a:lnTo>
                  <a:lnTo>
                    <a:pt x="66857" y="162205"/>
                  </a:lnTo>
                  <a:lnTo>
                    <a:pt x="65949" y="159141"/>
                  </a:lnTo>
                  <a:lnTo>
                    <a:pt x="67879" y="159141"/>
                  </a:lnTo>
                  <a:lnTo>
                    <a:pt x="67652" y="158346"/>
                  </a:lnTo>
                  <a:lnTo>
                    <a:pt x="67652" y="158119"/>
                  </a:lnTo>
                  <a:lnTo>
                    <a:pt x="67198" y="157551"/>
                  </a:lnTo>
                  <a:lnTo>
                    <a:pt x="70716" y="155168"/>
                  </a:lnTo>
                  <a:lnTo>
                    <a:pt x="72419" y="154941"/>
                  </a:lnTo>
                  <a:lnTo>
                    <a:pt x="73781" y="156303"/>
                  </a:lnTo>
                  <a:lnTo>
                    <a:pt x="71852" y="158460"/>
                  </a:lnTo>
                  <a:lnTo>
                    <a:pt x="71171" y="159027"/>
                  </a:lnTo>
                  <a:lnTo>
                    <a:pt x="72079" y="159935"/>
                  </a:lnTo>
                  <a:lnTo>
                    <a:pt x="73100" y="160389"/>
                  </a:lnTo>
                  <a:lnTo>
                    <a:pt x="74122" y="160503"/>
                  </a:lnTo>
                  <a:lnTo>
                    <a:pt x="75257" y="160389"/>
                  </a:lnTo>
                  <a:lnTo>
                    <a:pt x="70603" y="164703"/>
                  </a:lnTo>
                  <a:lnTo>
                    <a:pt x="70603" y="165951"/>
                  </a:lnTo>
                  <a:lnTo>
                    <a:pt x="79230" y="164930"/>
                  </a:lnTo>
                  <a:lnTo>
                    <a:pt x="81840" y="168335"/>
                  </a:lnTo>
                  <a:lnTo>
                    <a:pt x="87856" y="169243"/>
                  </a:lnTo>
                  <a:lnTo>
                    <a:pt x="90013" y="171513"/>
                  </a:lnTo>
                  <a:lnTo>
                    <a:pt x="90240" y="174237"/>
                  </a:lnTo>
                  <a:lnTo>
                    <a:pt x="89219" y="175827"/>
                  </a:lnTo>
                  <a:lnTo>
                    <a:pt x="87629" y="176167"/>
                  </a:lnTo>
                  <a:lnTo>
                    <a:pt x="86381" y="175032"/>
                  </a:lnTo>
                  <a:lnTo>
                    <a:pt x="85132" y="173443"/>
                  </a:lnTo>
                  <a:lnTo>
                    <a:pt x="83543" y="172762"/>
                  </a:lnTo>
                  <a:lnTo>
                    <a:pt x="82067" y="172989"/>
                  </a:lnTo>
                  <a:lnTo>
                    <a:pt x="81273" y="174351"/>
                  </a:lnTo>
                  <a:lnTo>
                    <a:pt x="83203" y="174805"/>
                  </a:lnTo>
                  <a:lnTo>
                    <a:pt x="84338" y="176508"/>
                  </a:lnTo>
                  <a:lnTo>
                    <a:pt x="85132" y="178437"/>
                  </a:lnTo>
                  <a:lnTo>
                    <a:pt x="86040" y="179799"/>
                  </a:lnTo>
                  <a:lnTo>
                    <a:pt x="87062" y="180026"/>
                  </a:lnTo>
                  <a:lnTo>
                    <a:pt x="89219" y="179459"/>
                  </a:lnTo>
                  <a:lnTo>
                    <a:pt x="90127" y="179799"/>
                  </a:lnTo>
                  <a:lnTo>
                    <a:pt x="91035" y="180934"/>
                  </a:lnTo>
                  <a:lnTo>
                    <a:pt x="91375" y="182183"/>
                  </a:lnTo>
                  <a:lnTo>
                    <a:pt x="91035" y="183318"/>
                  </a:lnTo>
                  <a:lnTo>
                    <a:pt x="90013" y="183999"/>
                  </a:lnTo>
                  <a:lnTo>
                    <a:pt x="90013" y="185361"/>
                  </a:lnTo>
                  <a:lnTo>
                    <a:pt x="94099" y="187518"/>
                  </a:lnTo>
                  <a:lnTo>
                    <a:pt x="93759" y="189221"/>
                  </a:lnTo>
                  <a:lnTo>
                    <a:pt x="92851" y="189561"/>
                  </a:lnTo>
                  <a:lnTo>
                    <a:pt x="91716" y="189334"/>
                  </a:lnTo>
                  <a:lnTo>
                    <a:pt x="90581" y="189448"/>
                  </a:lnTo>
                  <a:lnTo>
                    <a:pt x="87289" y="191264"/>
                  </a:lnTo>
                  <a:lnTo>
                    <a:pt x="85586" y="191491"/>
                  </a:lnTo>
                  <a:lnTo>
                    <a:pt x="83429" y="190810"/>
                  </a:lnTo>
                  <a:lnTo>
                    <a:pt x="83429" y="192285"/>
                  </a:lnTo>
                  <a:lnTo>
                    <a:pt x="84565" y="192512"/>
                  </a:lnTo>
                  <a:lnTo>
                    <a:pt x="85473" y="193193"/>
                  </a:lnTo>
                  <a:lnTo>
                    <a:pt x="86154" y="194442"/>
                  </a:lnTo>
                  <a:lnTo>
                    <a:pt x="86608" y="196372"/>
                  </a:lnTo>
                  <a:lnTo>
                    <a:pt x="87743" y="194102"/>
                  </a:lnTo>
                  <a:lnTo>
                    <a:pt x="89446" y="193307"/>
                  </a:lnTo>
                  <a:lnTo>
                    <a:pt x="93305" y="193534"/>
                  </a:lnTo>
                  <a:lnTo>
                    <a:pt x="93078" y="194329"/>
                  </a:lnTo>
                  <a:lnTo>
                    <a:pt x="92624" y="196372"/>
                  </a:lnTo>
                  <a:lnTo>
                    <a:pt x="94780" y="197280"/>
                  </a:lnTo>
                  <a:lnTo>
                    <a:pt x="96256" y="200231"/>
                  </a:lnTo>
                  <a:lnTo>
                    <a:pt x="96710" y="203636"/>
                  </a:lnTo>
                  <a:lnTo>
                    <a:pt x="96029" y="206361"/>
                  </a:lnTo>
                  <a:close/>
                  <a:moveTo>
                    <a:pt x="100115" y="119753"/>
                  </a:moveTo>
                  <a:lnTo>
                    <a:pt x="98753" y="121909"/>
                  </a:lnTo>
                  <a:lnTo>
                    <a:pt x="98072" y="123271"/>
                  </a:lnTo>
                  <a:lnTo>
                    <a:pt x="98413" y="123953"/>
                  </a:lnTo>
                  <a:lnTo>
                    <a:pt x="98640" y="125088"/>
                  </a:lnTo>
                  <a:lnTo>
                    <a:pt x="98413" y="130990"/>
                  </a:lnTo>
                  <a:lnTo>
                    <a:pt x="97959" y="131671"/>
                  </a:lnTo>
                  <a:lnTo>
                    <a:pt x="97278" y="133147"/>
                  </a:lnTo>
                  <a:lnTo>
                    <a:pt x="96370" y="134622"/>
                  </a:lnTo>
                  <a:lnTo>
                    <a:pt x="95462" y="135303"/>
                  </a:lnTo>
                  <a:lnTo>
                    <a:pt x="94780" y="134736"/>
                  </a:lnTo>
                  <a:lnTo>
                    <a:pt x="88424" y="121455"/>
                  </a:lnTo>
                  <a:lnTo>
                    <a:pt x="87175" y="119980"/>
                  </a:lnTo>
                  <a:lnTo>
                    <a:pt x="78322" y="118391"/>
                  </a:lnTo>
                  <a:lnTo>
                    <a:pt x="76732" y="117710"/>
                  </a:lnTo>
                  <a:lnTo>
                    <a:pt x="75484" y="116234"/>
                  </a:lnTo>
                  <a:lnTo>
                    <a:pt x="74916" y="113623"/>
                  </a:lnTo>
                  <a:lnTo>
                    <a:pt x="74462" y="109991"/>
                  </a:lnTo>
                  <a:lnTo>
                    <a:pt x="72419" y="104996"/>
                  </a:lnTo>
                  <a:lnTo>
                    <a:pt x="71625" y="101705"/>
                  </a:lnTo>
                  <a:lnTo>
                    <a:pt x="73895" y="102159"/>
                  </a:lnTo>
                  <a:lnTo>
                    <a:pt x="77981" y="103975"/>
                  </a:lnTo>
                  <a:lnTo>
                    <a:pt x="79911" y="104429"/>
                  </a:lnTo>
                  <a:lnTo>
                    <a:pt x="82976" y="103861"/>
                  </a:lnTo>
                  <a:lnTo>
                    <a:pt x="84111" y="104429"/>
                  </a:lnTo>
                  <a:lnTo>
                    <a:pt x="85019" y="105451"/>
                  </a:lnTo>
                  <a:lnTo>
                    <a:pt x="86381" y="107948"/>
                  </a:lnTo>
                  <a:lnTo>
                    <a:pt x="87516" y="108629"/>
                  </a:lnTo>
                  <a:lnTo>
                    <a:pt x="94894" y="110786"/>
                  </a:lnTo>
                  <a:lnTo>
                    <a:pt x="96029" y="112261"/>
                  </a:lnTo>
                  <a:lnTo>
                    <a:pt x="96710" y="115212"/>
                  </a:lnTo>
                  <a:lnTo>
                    <a:pt x="99548" y="118050"/>
                  </a:lnTo>
                  <a:lnTo>
                    <a:pt x="100115" y="119753"/>
                  </a:lnTo>
                  <a:close/>
                  <a:moveTo>
                    <a:pt x="25313" y="63338"/>
                  </a:moveTo>
                  <a:lnTo>
                    <a:pt x="22702" y="61068"/>
                  </a:lnTo>
                  <a:lnTo>
                    <a:pt x="20886" y="56301"/>
                  </a:lnTo>
                  <a:lnTo>
                    <a:pt x="20659" y="52215"/>
                  </a:lnTo>
                  <a:lnTo>
                    <a:pt x="22929" y="51874"/>
                  </a:lnTo>
                  <a:lnTo>
                    <a:pt x="26334" y="55393"/>
                  </a:lnTo>
                  <a:lnTo>
                    <a:pt x="27469" y="56074"/>
                  </a:lnTo>
                  <a:lnTo>
                    <a:pt x="28150" y="56187"/>
                  </a:lnTo>
                  <a:lnTo>
                    <a:pt x="30421" y="56074"/>
                  </a:lnTo>
                  <a:lnTo>
                    <a:pt x="31215" y="55620"/>
                  </a:lnTo>
                  <a:lnTo>
                    <a:pt x="31442" y="54598"/>
                  </a:lnTo>
                  <a:lnTo>
                    <a:pt x="31556" y="53577"/>
                  </a:lnTo>
                  <a:lnTo>
                    <a:pt x="31783" y="53123"/>
                  </a:lnTo>
                  <a:lnTo>
                    <a:pt x="32918" y="52668"/>
                  </a:lnTo>
                  <a:lnTo>
                    <a:pt x="34620" y="50625"/>
                  </a:lnTo>
                  <a:lnTo>
                    <a:pt x="41431" y="48809"/>
                  </a:lnTo>
                  <a:lnTo>
                    <a:pt x="41431" y="50058"/>
                  </a:lnTo>
                  <a:lnTo>
                    <a:pt x="40750" y="50058"/>
                  </a:lnTo>
                  <a:lnTo>
                    <a:pt x="40750" y="51647"/>
                  </a:lnTo>
                  <a:lnTo>
                    <a:pt x="44496" y="54258"/>
                  </a:lnTo>
                  <a:lnTo>
                    <a:pt x="45744" y="54598"/>
                  </a:lnTo>
                  <a:lnTo>
                    <a:pt x="46766" y="55279"/>
                  </a:lnTo>
                  <a:lnTo>
                    <a:pt x="48355" y="58684"/>
                  </a:lnTo>
                  <a:lnTo>
                    <a:pt x="49377" y="60160"/>
                  </a:lnTo>
                  <a:lnTo>
                    <a:pt x="51760" y="61068"/>
                  </a:lnTo>
                  <a:lnTo>
                    <a:pt x="54371" y="60955"/>
                  </a:lnTo>
                  <a:lnTo>
                    <a:pt x="56755" y="61522"/>
                  </a:lnTo>
                  <a:lnTo>
                    <a:pt x="58684" y="64587"/>
                  </a:lnTo>
                  <a:lnTo>
                    <a:pt x="57436" y="67198"/>
                  </a:lnTo>
                  <a:lnTo>
                    <a:pt x="56528" y="69922"/>
                  </a:lnTo>
                  <a:lnTo>
                    <a:pt x="55393" y="72079"/>
                  </a:lnTo>
                  <a:lnTo>
                    <a:pt x="53349" y="73100"/>
                  </a:lnTo>
                  <a:lnTo>
                    <a:pt x="51647" y="72760"/>
                  </a:lnTo>
                  <a:lnTo>
                    <a:pt x="50058" y="71965"/>
                  </a:lnTo>
                  <a:lnTo>
                    <a:pt x="48469" y="71738"/>
                  </a:lnTo>
                  <a:lnTo>
                    <a:pt x="46766" y="73100"/>
                  </a:lnTo>
                  <a:lnTo>
                    <a:pt x="47561" y="73781"/>
                  </a:lnTo>
                  <a:lnTo>
                    <a:pt x="48355" y="74235"/>
                  </a:lnTo>
                  <a:lnTo>
                    <a:pt x="49263" y="74462"/>
                  </a:lnTo>
                  <a:lnTo>
                    <a:pt x="50171" y="74462"/>
                  </a:lnTo>
                  <a:lnTo>
                    <a:pt x="44496" y="77300"/>
                  </a:lnTo>
                  <a:lnTo>
                    <a:pt x="42793" y="78662"/>
                  </a:lnTo>
                  <a:lnTo>
                    <a:pt x="43588" y="76392"/>
                  </a:lnTo>
                  <a:lnTo>
                    <a:pt x="44042" y="75711"/>
                  </a:lnTo>
                  <a:lnTo>
                    <a:pt x="43361" y="72873"/>
                  </a:lnTo>
                  <a:lnTo>
                    <a:pt x="42226" y="70376"/>
                  </a:lnTo>
                  <a:lnTo>
                    <a:pt x="40863" y="69128"/>
                  </a:lnTo>
                  <a:lnTo>
                    <a:pt x="39388" y="70149"/>
                  </a:lnTo>
                  <a:lnTo>
                    <a:pt x="40182" y="70830"/>
                  </a:lnTo>
                  <a:lnTo>
                    <a:pt x="41431" y="72306"/>
                  </a:lnTo>
                  <a:lnTo>
                    <a:pt x="42339" y="74122"/>
                  </a:lnTo>
                  <a:lnTo>
                    <a:pt x="42112" y="75938"/>
                  </a:lnTo>
                  <a:lnTo>
                    <a:pt x="41090" y="76165"/>
                  </a:lnTo>
                  <a:lnTo>
                    <a:pt x="36777" y="73100"/>
                  </a:lnTo>
                  <a:lnTo>
                    <a:pt x="30761" y="71852"/>
                  </a:lnTo>
                  <a:lnTo>
                    <a:pt x="26788" y="69014"/>
                  </a:lnTo>
                  <a:lnTo>
                    <a:pt x="25426" y="68900"/>
                  </a:lnTo>
                  <a:lnTo>
                    <a:pt x="25426" y="67538"/>
                  </a:lnTo>
                  <a:lnTo>
                    <a:pt x="34734" y="67538"/>
                  </a:lnTo>
                  <a:lnTo>
                    <a:pt x="32577" y="65836"/>
                  </a:lnTo>
                  <a:lnTo>
                    <a:pt x="30080" y="64587"/>
                  </a:lnTo>
                  <a:lnTo>
                    <a:pt x="25313" y="63338"/>
                  </a:lnTo>
                  <a:close/>
                  <a:moveTo>
                    <a:pt x="40863" y="47674"/>
                  </a:moveTo>
                  <a:lnTo>
                    <a:pt x="39955" y="46426"/>
                  </a:lnTo>
                  <a:lnTo>
                    <a:pt x="39615" y="45631"/>
                  </a:lnTo>
                  <a:lnTo>
                    <a:pt x="39501" y="44042"/>
                  </a:lnTo>
                  <a:lnTo>
                    <a:pt x="39728" y="41772"/>
                  </a:lnTo>
                  <a:lnTo>
                    <a:pt x="40296" y="41204"/>
                  </a:lnTo>
                  <a:lnTo>
                    <a:pt x="40977" y="41091"/>
                  </a:lnTo>
                  <a:lnTo>
                    <a:pt x="41545" y="40409"/>
                  </a:lnTo>
                  <a:lnTo>
                    <a:pt x="42112" y="37572"/>
                  </a:lnTo>
                  <a:lnTo>
                    <a:pt x="42226" y="35415"/>
                  </a:lnTo>
                  <a:lnTo>
                    <a:pt x="42680" y="33939"/>
                  </a:lnTo>
                  <a:lnTo>
                    <a:pt x="44269" y="33145"/>
                  </a:lnTo>
                  <a:lnTo>
                    <a:pt x="42452" y="30080"/>
                  </a:lnTo>
                  <a:lnTo>
                    <a:pt x="42452" y="25653"/>
                  </a:lnTo>
                  <a:lnTo>
                    <a:pt x="43701" y="17481"/>
                  </a:lnTo>
                  <a:lnTo>
                    <a:pt x="44155" y="18502"/>
                  </a:lnTo>
                  <a:lnTo>
                    <a:pt x="44609" y="18729"/>
                  </a:lnTo>
                  <a:lnTo>
                    <a:pt x="45063" y="18616"/>
                  </a:lnTo>
                  <a:lnTo>
                    <a:pt x="45631" y="18956"/>
                  </a:lnTo>
                  <a:lnTo>
                    <a:pt x="52328" y="20545"/>
                  </a:lnTo>
                  <a:lnTo>
                    <a:pt x="55620" y="22588"/>
                  </a:lnTo>
                  <a:lnTo>
                    <a:pt x="56982" y="25426"/>
                  </a:lnTo>
                  <a:lnTo>
                    <a:pt x="58231" y="30534"/>
                  </a:lnTo>
                  <a:lnTo>
                    <a:pt x="62884" y="39955"/>
                  </a:lnTo>
                  <a:lnTo>
                    <a:pt x="62884" y="44723"/>
                  </a:lnTo>
                  <a:lnTo>
                    <a:pt x="66176" y="45858"/>
                  </a:lnTo>
                  <a:lnTo>
                    <a:pt x="71738" y="50739"/>
                  </a:lnTo>
                  <a:lnTo>
                    <a:pt x="76619" y="52328"/>
                  </a:lnTo>
                  <a:lnTo>
                    <a:pt x="77413" y="53577"/>
                  </a:lnTo>
                  <a:lnTo>
                    <a:pt x="77527" y="55393"/>
                  </a:lnTo>
                  <a:lnTo>
                    <a:pt x="76960" y="57549"/>
                  </a:lnTo>
                  <a:lnTo>
                    <a:pt x="76051" y="59025"/>
                  </a:lnTo>
                  <a:lnTo>
                    <a:pt x="74803" y="60387"/>
                  </a:lnTo>
                  <a:lnTo>
                    <a:pt x="73441" y="61295"/>
                  </a:lnTo>
                  <a:lnTo>
                    <a:pt x="72306" y="61749"/>
                  </a:lnTo>
                  <a:lnTo>
                    <a:pt x="80819" y="61295"/>
                  </a:lnTo>
                  <a:lnTo>
                    <a:pt x="82294" y="63906"/>
                  </a:lnTo>
                  <a:lnTo>
                    <a:pt x="83657" y="66971"/>
                  </a:lnTo>
                  <a:lnTo>
                    <a:pt x="84111" y="69128"/>
                  </a:lnTo>
                  <a:lnTo>
                    <a:pt x="83316" y="70149"/>
                  </a:lnTo>
                  <a:lnTo>
                    <a:pt x="77641" y="70149"/>
                  </a:lnTo>
                  <a:lnTo>
                    <a:pt x="77641" y="71738"/>
                  </a:lnTo>
                  <a:lnTo>
                    <a:pt x="81046" y="73327"/>
                  </a:lnTo>
                  <a:lnTo>
                    <a:pt x="87629" y="73214"/>
                  </a:lnTo>
                  <a:lnTo>
                    <a:pt x="90240" y="75938"/>
                  </a:lnTo>
                  <a:lnTo>
                    <a:pt x="89219" y="78435"/>
                  </a:lnTo>
                  <a:lnTo>
                    <a:pt x="88424" y="81841"/>
                  </a:lnTo>
                  <a:lnTo>
                    <a:pt x="88651" y="84792"/>
                  </a:lnTo>
                  <a:lnTo>
                    <a:pt x="91829" y="86608"/>
                  </a:lnTo>
                  <a:lnTo>
                    <a:pt x="91602" y="88310"/>
                  </a:lnTo>
                  <a:lnTo>
                    <a:pt x="91148" y="90921"/>
                  </a:lnTo>
                  <a:lnTo>
                    <a:pt x="91489" y="94326"/>
                  </a:lnTo>
                  <a:lnTo>
                    <a:pt x="88310" y="95575"/>
                  </a:lnTo>
                  <a:lnTo>
                    <a:pt x="85359" y="92397"/>
                  </a:lnTo>
                  <a:lnTo>
                    <a:pt x="82522" y="88084"/>
                  </a:lnTo>
                  <a:lnTo>
                    <a:pt x="76392" y="83884"/>
                  </a:lnTo>
                  <a:lnTo>
                    <a:pt x="71284" y="75030"/>
                  </a:lnTo>
                  <a:lnTo>
                    <a:pt x="67879" y="72987"/>
                  </a:lnTo>
                  <a:lnTo>
                    <a:pt x="66517" y="72533"/>
                  </a:lnTo>
                  <a:lnTo>
                    <a:pt x="65609" y="71057"/>
                  </a:lnTo>
                  <a:lnTo>
                    <a:pt x="65154" y="68673"/>
                  </a:lnTo>
                  <a:lnTo>
                    <a:pt x="65041" y="65268"/>
                  </a:lnTo>
                  <a:lnTo>
                    <a:pt x="64360" y="63338"/>
                  </a:lnTo>
                  <a:lnTo>
                    <a:pt x="62884" y="61295"/>
                  </a:lnTo>
                  <a:lnTo>
                    <a:pt x="61068" y="59593"/>
                  </a:lnTo>
                  <a:lnTo>
                    <a:pt x="59593" y="58571"/>
                  </a:lnTo>
                  <a:lnTo>
                    <a:pt x="51987" y="57322"/>
                  </a:lnTo>
                  <a:lnTo>
                    <a:pt x="50285" y="56414"/>
                  </a:lnTo>
                  <a:lnTo>
                    <a:pt x="49263" y="54485"/>
                  </a:lnTo>
                  <a:lnTo>
                    <a:pt x="49377" y="52555"/>
                  </a:lnTo>
                  <a:lnTo>
                    <a:pt x="50966" y="51760"/>
                  </a:lnTo>
                  <a:lnTo>
                    <a:pt x="50171" y="49263"/>
                  </a:lnTo>
                  <a:lnTo>
                    <a:pt x="48809" y="49490"/>
                  </a:lnTo>
                  <a:lnTo>
                    <a:pt x="47220" y="50852"/>
                  </a:lnTo>
                  <a:lnTo>
                    <a:pt x="45631" y="51647"/>
                  </a:lnTo>
                  <a:lnTo>
                    <a:pt x="44609" y="51193"/>
                  </a:lnTo>
                  <a:lnTo>
                    <a:pt x="41885" y="48582"/>
                  </a:lnTo>
                  <a:lnTo>
                    <a:pt x="40863" y="47674"/>
                  </a:lnTo>
                  <a:close/>
                  <a:moveTo>
                    <a:pt x="57209" y="22702"/>
                  </a:moveTo>
                  <a:lnTo>
                    <a:pt x="56414" y="21453"/>
                  </a:lnTo>
                  <a:lnTo>
                    <a:pt x="55279" y="20318"/>
                  </a:lnTo>
                  <a:lnTo>
                    <a:pt x="54371" y="19070"/>
                  </a:lnTo>
                  <a:lnTo>
                    <a:pt x="54258" y="17594"/>
                  </a:lnTo>
                  <a:lnTo>
                    <a:pt x="55052" y="16118"/>
                  </a:lnTo>
                  <a:lnTo>
                    <a:pt x="56074" y="16345"/>
                  </a:lnTo>
                  <a:lnTo>
                    <a:pt x="57209" y="17254"/>
                  </a:lnTo>
                  <a:lnTo>
                    <a:pt x="58231" y="17594"/>
                  </a:lnTo>
                  <a:lnTo>
                    <a:pt x="60387" y="16686"/>
                  </a:lnTo>
                  <a:lnTo>
                    <a:pt x="63906" y="13962"/>
                  </a:lnTo>
                  <a:lnTo>
                    <a:pt x="68333" y="12940"/>
                  </a:lnTo>
                  <a:lnTo>
                    <a:pt x="69468" y="13394"/>
                  </a:lnTo>
                  <a:lnTo>
                    <a:pt x="70489" y="14189"/>
                  </a:lnTo>
                  <a:lnTo>
                    <a:pt x="71397" y="15210"/>
                  </a:lnTo>
                  <a:lnTo>
                    <a:pt x="72306" y="16005"/>
                  </a:lnTo>
                  <a:lnTo>
                    <a:pt x="73554" y="16232"/>
                  </a:lnTo>
                  <a:lnTo>
                    <a:pt x="74008" y="18389"/>
                  </a:lnTo>
                  <a:lnTo>
                    <a:pt x="72306" y="19864"/>
                  </a:lnTo>
                  <a:lnTo>
                    <a:pt x="70149" y="21113"/>
                  </a:lnTo>
                  <a:lnTo>
                    <a:pt x="69014" y="22702"/>
                  </a:lnTo>
                  <a:lnTo>
                    <a:pt x="69014" y="26221"/>
                  </a:lnTo>
                  <a:lnTo>
                    <a:pt x="69241" y="29058"/>
                  </a:lnTo>
                  <a:lnTo>
                    <a:pt x="70035" y="31329"/>
                  </a:lnTo>
                  <a:lnTo>
                    <a:pt x="71625" y="33372"/>
                  </a:lnTo>
                  <a:lnTo>
                    <a:pt x="70603" y="27015"/>
                  </a:lnTo>
                  <a:lnTo>
                    <a:pt x="71057" y="24518"/>
                  </a:lnTo>
                  <a:lnTo>
                    <a:pt x="78322" y="21907"/>
                  </a:lnTo>
                  <a:lnTo>
                    <a:pt x="80705" y="22021"/>
                  </a:lnTo>
                  <a:lnTo>
                    <a:pt x="82181" y="24745"/>
                  </a:lnTo>
                  <a:lnTo>
                    <a:pt x="81386" y="24972"/>
                  </a:lnTo>
                  <a:lnTo>
                    <a:pt x="79570" y="26334"/>
                  </a:lnTo>
                  <a:lnTo>
                    <a:pt x="87175" y="27583"/>
                  </a:lnTo>
                  <a:lnTo>
                    <a:pt x="88083" y="28604"/>
                  </a:lnTo>
                  <a:lnTo>
                    <a:pt x="87289" y="30648"/>
                  </a:lnTo>
                  <a:lnTo>
                    <a:pt x="85586" y="32691"/>
                  </a:lnTo>
                  <a:lnTo>
                    <a:pt x="83657" y="33258"/>
                  </a:lnTo>
                  <a:lnTo>
                    <a:pt x="83657" y="34848"/>
                  </a:lnTo>
                  <a:lnTo>
                    <a:pt x="84792" y="35188"/>
                  </a:lnTo>
                  <a:lnTo>
                    <a:pt x="86608" y="37118"/>
                  </a:lnTo>
                  <a:lnTo>
                    <a:pt x="87629" y="37685"/>
                  </a:lnTo>
                  <a:lnTo>
                    <a:pt x="88424" y="37572"/>
                  </a:lnTo>
                  <a:lnTo>
                    <a:pt x="90240" y="36437"/>
                  </a:lnTo>
                  <a:lnTo>
                    <a:pt x="91262" y="36210"/>
                  </a:lnTo>
                  <a:lnTo>
                    <a:pt x="96597" y="38253"/>
                  </a:lnTo>
                  <a:lnTo>
                    <a:pt x="100683" y="41091"/>
                  </a:lnTo>
                  <a:lnTo>
                    <a:pt x="101024" y="42453"/>
                  </a:lnTo>
                  <a:lnTo>
                    <a:pt x="99775" y="43247"/>
                  </a:lnTo>
                  <a:lnTo>
                    <a:pt x="97391" y="43474"/>
                  </a:lnTo>
                  <a:lnTo>
                    <a:pt x="91602" y="42680"/>
                  </a:lnTo>
                  <a:lnTo>
                    <a:pt x="89786" y="43474"/>
                  </a:lnTo>
                  <a:lnTo>
                    <a:pt x="89786" y="44950"/>
                  </a:lnTo>
                  <a:lnTo>
                    <a:pt x="101705" y="51306"/>
                  </a:lnTo>
                  <a:lnTo>
                    <a:pt x="105223" y="54939"/>
                  </a:lnTo>
                  <a:lnTo>
                    <a:pt x="100115" y="54258"/>
                  </a:lnTo>
                  <a:lnTo>
                    <a:pt x="95121" y="51987"/>
                  </a:lnTo>
                  <a:lnTo>
                    <a:pt x="95121" y="53463"/>
                  </a:lnTo>
                  <a:lnTo>
                    <a:pt x="97278" y="53917"/>
                  </a:lnTo>
                  <a:lnTo>
                    <a:pt x="99207" y="55506"/>
                  </a:lnTo>
                  <a:lnTo>
                    <a:pt x="102499" y="59025"/>
                  </a:lnTo>
                  <a:lnTo>
                    <a:pt x="102499" y="60614"/>
                  </a:lnTo>
                  <a:lnTo>
                    <a:pt x="100797" y="60387"/>
                  </a:lnTo>
                  <a:lnTo>
                    <a:pt x="98753" y="60614"/>
                  </a:lnTo>
                  <a:lnTo>
                    <a:pt x="96937" y="61636"/>
                  </a:lnTo>
                  <a:lnTo>
                    <a:pt x="95802" y="63565"/>
                  </a:lnTo>
                  <a:lnTo>
                    <a:pt x="96256" y="63906"/>
                  </a:lnTo>
                  <a:lnTo>
                    <a:pt x="96710" y="64474"/>
                  </a:lnTo>
                  <a:lnTo>
                    <a:pt x="97164" y="64814"/>
                  </a:lnTo>
                  <a:lnTo>
                    <a:pt x="97164" y="66290"/>
                  </a:lnTo>
                  <a:lnTo>
                    <a:pt x="96370" y="67198"/>
                  </a:lnTo>
                  <a:lnTo>
                    <a:pt x="96029" y="67992"/>
                  </a:lnTo>
                  <a:lnTo>
                    <a:pt x="96029" y="69014"/>
                  </a:lnTo>
                  <a:lnTo>
                    <a:pt x="96483" y="70376"/>
                  </a:lnTo>
                  <a:lnTo>
                    <a:pt x="92964" y="67879"/>
                  </a:lnTo>
                  <a:lnTo>
                    <a:pt x="92056" y="63565"/>
                  </a:lnTo>
                  <a:lnTo>
                    <a:pt x="92056" y="58458"/>
                  </a:lnTo>
                  <a:lnTo>
                    <a:pt x="91262" y="53463"/>
                  </a:lnTo>
                  <a:lnTo>
                    <a:pt x="89559" y="49717"/>
                  </a:lnTo>
                  <a:lnTo>
                    <a:pt x="86948" y="45517"/>
                  </a:lnTo>
                  <a:lnTo>
                    <a:pt x="83997" y="42793"/>
                  </a:lnTo>
                  <a:lnTo>
                    <a:pt x="81273" y="43588"/>
                  </a:lnTo>
                  <a:lnTo>
                    <a:pt x="83543" y="46312"/>
                  </a:lnTo>
                  <a:lnTo>
                    <a:pt x="86381" y="48923"/>
                  </a:lnTo>
                  <a:lnTo>
                    <a:pt x="88878" y="52442"/>
                  </a:lnTo>
                  <a:lnTo>
                    <a:pt x="89900" y="57890"/>
                  </a:lnTo>
                  <a:lnTo>
                    <a:pt x="88197" y="62317"/>
                  </a:lnTo>
                  <a:lnTo>
                    <a:pt x="84224" y="59139"/>
                  </a:lnTo>
                  <a:lnTo>
                    <a:pt x="76619" y="49377"/>
                  </a:lnTo>
                  <a:lnTo>
                    <a:pt x="72646" y="49604"/>
                  </a:lnTo>
                  <a:lnTo>
                    <a:pt x="71625" y="48582"/>
                  </a:lnTo>
                  <a:lnTo>
                    <a:pt x="71057" y="47674"/>
                  </a:lnTo>
                  <a:lnTo>
                    <a:pt x="69014" y="45517"/>
                  </a:lnTo>
                  <a:lnTo>
                    <a:pt x="68333" y="45063"/>
                  </a:lnTo>
                  <a:lnTo>
                    <a:pt x="67198" y="43928"/>
                  </a:lnTo>
                  <a:lnTo>
                    <a:pt x="61068" y="33485"/>
                  </a:lnTo>
                  <a:lnTo>
                    <a:pt x="57209" y="22702"/>
                  </a:lnTo>
                  <a:close/>
                  <a:moveTo>
                    <a:pt x="107380" y="43361"/>
                  </a:moveTo>
                  <a:lnTo>
                    <a:pt x="104088" y="38707"/>
                  </a:lnTo>
                  <a:lnTo>
                    <a:pt x="102953" y="35529"/>
                  </a:lnTo>
                  <a:lnTo>
                    <a:pt x="103407" y="32010"/>
                  </a:lnTo>
                  <a:lnTo>
                    <a:pt x="104088" y="30761"/>
                  </a:lnTo>
                  <a:lnTo>
                    <a:pt x="104429" y="30875"/>
                  </a:lnTo>
                  <a:lnTo>
                    <a:pt x="104656" y="31556"/>
                  </a:lnTo>
                  <a:lnTo>
                    <a:pt x="104996" y="32010"/>
                  </a:lnTo>
                  <a:lnTo>
                    <a:pt x="105791" y="31783"/>
                  </a:lnTo>
                  <a:lnTo>
                    <a:pt x="105905" y="30988"/>
                  </a:lnTo>
                  <a:lnTo>
                    <a:pt x="105905" y="29853"/>
                  </a:lnTo>
                  <a:lnTo>
                    <a:pt x="106245" y="28377"/>
                  </a:lnTo>
                  <a:lnTo>
                    <a:pt x="106472" y="26561"/>
                  </a:lnTo>
                  <a:lnTo>
                    <a:pt x="106245" y="20772"/>
                  </a:lnTo>
                  <a:lnTo>
                    <a:pt x="106018" y="19070"/>
                  </a:lnTo>
                  <a:lnTo>
                    <a:pt x="104883" y="14756"/>
                  </a:lnTo>
                  <a:lnTo>
                    <a:pt x="104088" y="10897"/>
                  </a:lnTo>
                  <a:lnTo>
                    <a:pt x="104542" y="7832"/>
                  </a:lnTo>
                  <a:lnTo>
                    <a:pt x="107380" y="6016"/>
                  </a:lnTo>
                  <a:lnTo>
                    <a:pt x="106699" y="7605"/>
                  </a:lnTo>
                  <a:lnTo>
                    <a:pt x="109423" y="15778"/>
                  </a:lnTo>
                  <a:lnTo>
                    <a:pt x="112715" y="21567"/>
                  </a:lnTo>
                  <a:lnTo>
                    <a:pt x="116801" y="25767"/>
                  </a:lnTo>
                  <a:lnTo>
                    <a:pt x="122023" y="28945"/>
                  </a:lnTo>
                  <a:lnTo>
                    <a:pt x="120207" y="32123"/>
                  </a:lnTo>
                  <a:lnTo>
                    <a:pt x="117142" y="32577"/>
                  </a:lnTo>
                  <a:lnTo>
                    <a:pt x="114077" y="31215"/>
                  </a:lnTo>
                  <a:lnTo>
                    <a:pt x="112034" y="28945"/>
                  </a:lnTo>
                  <a:lnTo>
                    <a:pt x="111353" y="30534"/>
                  </a:lnTo>
                  <a:lnTo>
                    <a:pt x="114985" y="35642"/>
                  </a:lnTo>
                  <a:lnTo>
                    <a:pt x="116915" y="37345"/>
                  </a:lnTo>
                  <a:lnTo>
                    <a:pt x="118731" y="36210"/>
                  </a:lnTo>
                  <a:lnTo>
                    <a:pt x="119072" y="39842"/>
                  </a:lnTo>
                  <a:lnTo>
                    <a:pt x="119412" y="40977"/>
                  </a:lnTo>
                  <a:lnTo>
                    <a:pt x="120093" y="41999"/>
                  </a:lnTo>
                  <a:lnTo>
                    <a:pt x="120093" y="43361"/>
                  </a:lnTo>
                  <a:lnTo>
                    <a:pt x="118504" y="44496"/>
                  </a:lnTo>
                  <a:lnTo>
                    <a:pt x="116574" y="44950"/>
                  </a:lnTo>
                  <a:lnTo>
                    <a:pt x="114645" y="44496"/>
                  </a:lnTo>
                  <a:lnTo>
                    <a:pt x="113169" y="42680"/>
                  </a:lnTo>
                  <a:lnTo>
                    <a:pt x="110558" y="37004"/>
                  </a:lnTo>
                  <a:lnTo>
                    <a:pt x="109083" y="35415"/>
                  </a:lnTo>
                  <a:lnTo>
                    <a:pt x="107607" y="36210"/>
                  </a:lnTo>
                  <a:lnTo>
                    <a:pt x="109650" y="43247"/>
                  </a:lnTo>
                  <a:lnTo>
                    <a:pt x="110558" y="45517"/>
                  </a:lnTo>
                  <a:lnTo>
                    <a:pt x="110899" y="46993"/>
                  </a:lnTo>
                  <a:lnTo>
                    <a:pt x="110218" y="46993"/>
                  </a:lnTo>
                  <a:lnTo>
                    <a:pt x="109310" y="46426"/>
                  </a:lnTo>
                  <a:lnTo>
                    <a:pt x="108288" y="45517"/>
                  </a:lnTo>
                  <a:lnTo>
                    <a:pt x="108061" y="44836"/>
                  </a:lnTo>
                  <a:lnTo>
                    <a:pt x="107834" y="44042"/>
                  </a:lnTo>
                  <a:lnTo>
                    <a:pt x="107380" y="43361"/>
                  </a:lnTo>
                  <a:close/>
                  <a:moveTo>
                    <a:pt x="8173" y="60614"/>
                  </a:moveTo>
                  <a:lnTo>
                    <a:pt x="9535" y="61863"/>
                  </a:lnTo>
                  <a:lnTo>
                    <a:pt x="10443" y="62544"/>
                  </a:lnTo>
                  <a:lnTo>
                    <a:pt x="9535" y="62884"/>
                  </a:lnTo>
                  <a:lnTo>
                    <a:pt x="8286" y="63111"/>
                  </a:lnTo>
                  <a:lnTo>
                    <a:pt x="341" y="62317"/>
                  </a:lnTo>
                  <a:lnTo>
                    <a:pt x="0" y="60841"/>
                  </a:lnTo>
                  <a:lnTo>
                    <a:pt x="2611" y="59252"/>
                  </a:lnTo>
                  <a:lnTo>
                    <a:pt x="5448" y="59139"/>
                  </a:lnTo>
                  <a:lnTo>
                    <a:pt x="8173" y="60614"/>
                  </a:lnTo>
                  <a:close/>
                  <a:moveTo>
                    <a:pt x="128379" y="19070"/>
                  </a:moveTo>
                  <a:lnTo>
                    <a:pt x="131331" y="19183"/>
                  </a:lnTo>
                  <a:lnTo>
                    <a:pt x="132806" y="20205"/>
                  </a:lnTo>
                  <a:lnTo>
                    <a:pt x="132693" y="21567"/>
                  </a:lnTo>
                  <a:lnTo>
                    <a:pt x="129855" y="24632"/>
                  </a:lnTo>
                  <a:lnTo>
                    <a:pt x="130536" y="26788"/>
                  </a:lnTo>
                  <a:lnTo>
                    <a:pt x="130536" y="28718"/>
                  </a:lnTo>
                  <a:lnTo>
                    <a:pt x="130082" y="30080"/>
                  </a:lnTo>
                  <a:lnTo>
                    <a:pt x="129174" y="31215"/>
                  </a:lnTo>
                  <a:lnTo>
                    <a:pt x="127925" y="32010"/>
                  </a:lnTo>
                  <a:lnTo>
                    <a:pt x="126450" y="32577"/>
                  </a:lnTo>
                  <a:lnTo>
                    <a:pt x="124861" y="32237"/>
                  </a:lnTo>
                  <a:lnTo>
                    <a:pt x="123725" y="30194"/>
                  </a:lnTo>
                  <a:lnTo>
                    <a:pt x="122704" y="27469"/>
                  </a:lnTo>
                  <a:lnTo>
                    <a:pt x="122363" y="25199"/>
                  </a:lnTo>
                  <a:lnTo>
                    <a:pt x="123499" y="23610"/>
                  </a:lnTo>
                  <a:lnTo>
                    <a:pt x="125088" y="22816"/>
                  </a:lnTo>
                  <a:lnTo>
                    <a:pt x="128379" y="19070"/>
                  </a:lnTo>
                  <a:close/>
                  <a:moveTo>
                    <a:pt x="102726" y="22816"/>
                  </a:moveTo>
                  <a:lnTo>
                    <a:pt x="103180" y="24518"/>
                  </a:lnTo>
                  <a:lnTo>
                    <a:pt x="103294" y="27583"/>
                  </a:lnTo>
                  <a:lnTo>
                    <a:pt x="101818" y="28718"/>
                  </a:lnTo>
                  <a:lnTo>
                    <a:pt x="99661" y="27696"/>
                  </a:lnTo>
                  <a:lnTo>
                    <a:pt x="97732" y="24859"/>
                  </a:lnTo>
                  <a:lnTo>
                    <a:pt x="96710" y="22929"/>
                  </a:lnTo>
                  <a:lnTo>
                    <a:pt x="94099" y="16345"/>
                  </a:lnTo>
                  <a:lnTo>
                    <a:pt x="93078" y="11578"/>
                  </a:lnTo>
                  <a:lnTo>
                    <a:pt x="93418" y="6924"/>
                  </a:lnTo>
                  <a:lnTo>
                    <a:pt x="95008" y="5222"/>
                  </a:lnTo>
                  <a:lnTo>
                    <a:pt x="96597" y="6811"/>
                  </a:lnTo>
                  <a:lnTo>
                    <a:pt x="97505" y="9875"/>
                  </a:lnTo>
                  <a:lnTo>
                    <a:pt x="101705" y="19751"/>
                  </a:lnTo>
                  <a:lnTo>
                    <a:pt x="102726" y="22816"/>
                  </a:lnTo>
                  <a:close/>
                  <a:moveTo>
                    <a:pt x="96029" y="28264"/>
                  </a:moveTo>
                  <a:lnTo>
                    <a:pt x="96710" y="29172"/>
                  </a:lnTo>
                  <a:lnTo>
                    <a:pt x="97618" y="31442"/>
                  </a:lnTo>
                  <a:lnTo>
                    <a:pt x="97164" y="33599"/>
                  </a:lnTo>
                  <a:lnTo>
                    <a:pt x="95689" y="34053"/>
                  </a:lnTo>
                  <a:lnTo>
                    <a:pt x="93986" y="33031"/>
                  </a:lnTo>
                  <a:lnTo>
                    <a:pt x="92624" y="30761"/>
                  </a:lnTo>
                  <a:lnTo>
                    <a:pt x="91829" y="27356"/>
                  </a:lnTo>
                  <a:lnTo>
                    <a:pt x="90808" y="24291"/>
                  </a:lnTo>
                  <a:lnTo>
                    <a:pt x="90127" y="22929"/>
                  </a:lnTo>
                  <a:lnTo>
                    <a:pt x="88197" y="19864"/>
                  </a:lnTo>
                  <a:lnTo>
                    <a:pt x="85586" y="14983"/>
                  </a:lnTo>
                  <a:lnTo>
                    <a:pt x="84905" y="13281"/>
                  </a:lnTo>
                  <a:lnTo>
                    <a:pt x="83203" y="8059"/>
                  </a:lnTo>
                  <a:lnTo>
                    <a:pt x="82976" y="5108"/>
                  </a:lnTo>
                  <a:lnTo>
                    <a:pt x="83884" y="4200"/>
                  </a:lnTo>
                  <a:lnTo>
                    <a:pt x="85246" y="5449"/>
                  </a:lnTo>
                  <a:lnTo>
                    <a:pt x="86494" y="7832"/>
                  </a:lnTo>
                  <a:lnTo>
                    <a:pt x="89219" y="14756"/>
                  </a:lnTo>
                  <a:lnTo>
                    <a:pt x="96029" y="28264"/>
                  </a:lnTo>
                  <a:close/>
                  <a:moveTo>
                    <a:pt x="119866" y="15664"/>
                  </a:moveTo>
                  <a:lnTo>
                    <a:pt x="120661" y="16459"/>
                  </a:lnTo>
                  <a:lnTo>
                    <a:pt x="121342" y="18616"/>
                  </a:lnTo>
                  <a:lnTo>
                    <a:pt x="120888" y="20432"/>
                  </a:lnTo>
                  <a:lnTo>
                    <a:pt x="120207" y="21907"/>
                  </a:lnTo>
                  <a:lnTo>
                    <a:pt x="118504" y="22702"/>
                  </a:lnTo>
                  <a:lnTo>
                    <a:pt x="115439" y="21567"/>
                  </a:lnTo>
                  <a:lnTo>
                    <a:pt x="112602" y="18616"/>
                  </a:lnTo>
                  <a:lnTo>
                    <a:pt x="110331" y="14529"/>
                  </a:lnTo>
                  <a:lnTo>
                    <a:pt x="108856" y="11010"/>
                  </a:lnTo>
                  <a:lnTo>
                    <a:pt x="107948" y="5675"/>
                  </a:lnTo>
                  <a:lnTo>
                    <a:pt x="106699" y="4427"/>
                  </a:lnTo>
                  <a:lnTo>
                    <a:pt x="105791" y="1703"/>
                  </a:lnTo>
                  <a:lnTo>
                    <a:pt x="107040" y="0"/>
                  </a:lnTo>
                  <a:lnTo>
                    <a:pt x="109310" y="795"/>
                  </a:lnTo>
                  <a:lnTo>
                    <a:pt x="110672" y="2384"/>
                  </a:lnTo>
                  <a:lnTo>
                    <a:pt x="111580" y="4994"/>
                  </a:lnTo>
                  <a:lnTo>
                    <a:pt x="112374" y="8059"/>
                  </a:lnTo>
                  <a:lnTo>
                    <a:pt x="113623" y="10329"/>
                  </a:lnTo>
                  <a:lnTo>
                    <a:pt x="114985" y="12373"/>
                  </a:lnTo>
                  <a:lnTo>
                    <a:pt x="115553" y="14189"/>
                  </a:lnTo>
                  <a:lnTo>
                    <a:pt x="115553" y="15664"/>
                  </a:lnTo>
                  <a:lnTo>
                    <a:pt x="116120" y="17026"/>
                  </a:lnTo>
                  <a:lnTo>
                    <a:pt x="117142" y="16800"/>
                  </a:lnTo>
                  <a:lnTo>
                    <a:pt x="118164" y="15324"/>
                  </a:lnTo>
                  <a:lnTo>
                    <a:pt x="119299" y="15210"/>
                  </a:lnTo>
                  <a:lnTo>
                    <a:pt x="119866" y="15664"/>
                  </a:lnTo>
                  <a:close/>
                </a:path>
              </a:pathLst>
            </a:custGeom>
            <a:grpFill/>
            <a:ln w="2836" cap="flat">
              <a:solidFill>
                <a:schemeClr val="bg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021164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ymbol zastępczy numeru slajdu 3">
            <a:extLst>
              <a:ext uri="{FF2B5EF4-FFF2-40B4-BE49-F238E27FC236}">
                <a16:creationId xmlns:a16="http://schemas.microsoft.com/office/drawing/2014/main" id="{8F604343-8866-4256-A77F-2EAC449A30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406920089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B7E0DE06-9D74-47F0-9692-AB8CB32B56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>
            <a:extLst>
              <a:ext uri="{FF2B5EF4-FFF2-40B4-BE49-F238E27FC236}">
                <a16:creationId xmlns:a16="http://schemas.microsoft.com/office/drawing/2014/main" id="{3F19F346-C143-4139-A896-44E806D91B3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tekstu 3">
            <a:extLst>
              <a:ext uri="{FF2B5EF4-FFF2-40B4-BE49-F238E27FC236}">
                <a16:creationId xmlns:a16="http://schemas.microsoft.com/office/drawing/2014/main" id="{383A1622-9AD2-45E8-827D-03A7EF4C841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Symbol zastępczy daty 4">
            <a:extLst>
              <a:ext uri="{FF2B5EF4-FFF2-40B4-BE49-F238E27FC236}">
                <a16:creationId xmlns:a16="http://schemas.microsoft.com/office/drawing/2014/main" id="{0D9A4F76-7107-40EE-BEB7-E48642B072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6" name="Symbol zastępczy stopki 5">
            <a:extLst>
              <a:ext uri="{FF2B5EF4-FFF2-40B4-BE49-F238E27FC236}">
                <a16:creationId xmlns:a16="http://schemas.microsoft.com/office/drawing/2014/main" id="{DE9480B3-9FD9-466A-BBFA-F966360D0C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>
            <a:extLst>
              <a:ext uri="{FF2B5EF4-FFF2-40B4-BE49-F238E27FC236}">
                <a16:creationId xmlns:a16="http://schemas.microsoft.com/office/drawing/2014/main" id="{EC130142-B92C-43B1-9575-F68AD2E3F4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5234583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511153C5-6DAD-43A7-B1FE-8476031EEE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obrazu 2">
            <a:extLst>
              <a:ext uri="{FF2B5EF4-FFF2-40B4-BE49-F238E27FC236}">
                <a16:creationId xmlns:a16="http://schemas.microsoft.com/office/drawing/2014/main" id="{579F4CB4-9AE2-4523-8BC1-5BA2C391516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l-PL"/>
          </a:p>
        </p:txBody>
      </p:sp>
      <p:sp>
        <p:nvSpPr>
          <p:cNvPr id="4" name="Symbol zastępczy tekstu 3">
            <a:extLst>
              <a:ext uri="{FF2B5EF4-FFF2-40B4-BE49-F238E27FC236}">
                <a16:creationId xmlns:a16="http://schemas.microsoft.com/office/drawing/2014/main" id="{4D3172D9-3424-490F-B323-B823F952616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Symbol zastępczy daty 4">
            <a:extLst>
              <a:ext uri="{FF2B5EF4-FFF2-40B4-BE49-F238E27FC236}">
                <a16:creationId xmlns:a16="http://schemas.microsoft.com/office/drawing/2014/main" id="{375CC688-43E6-4192-A98C-75122B2FF1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6" name="Symbol zastępczy stopki 5">
            <a:extLst>
              <a:ext uri="{FF2B5EF4-FFF2-40B4-BE49-F238E27FC236}">
                <a16:creationId xmlns:a16="http://schemas.microsoft.com/office/drawing/2014/main" id="{B070E02D-815F-41BD-B346-BE2174F652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>
            <a:extLst>
              <a:ext uri="{FF2B5EF4-FFF2-40B4-BE49-F238E27FC236}">
                <a16:creationId xmlns:a16="http://schemas.microsoft.com/office/drawing/2014/main" id="{049B6A9E-B2BA-4D5B-B8BD-05668F58D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8498085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0EB5AFE1-3A25-44C1-B5E6-E625BC8E24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ytułu pionowego 2">
            <a:extLst>
              <a:ext uri="{FF2B5EF4-FFF2-40B4-BE49-F238E27FC236}">
                <a16:creationId xmlns:a16="http://schemas.microsoft.com/office/drawing/2014/main" id="{7ECDE34D-5E44-490E-AC80-CA1E475DAB7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35633DC6-99F1-4537-B845-55AA3CC257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1562CF4D-B153-4A1F-947A-A8AB046864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62910EB8-1A59-4ADA-B433-C56F8D7EE6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66557883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pionowy 1">
            <a:extLst>
              <a:ext uri="{FF2B5EF4-FFF2-40B4-BE49-F238E27FC236}">
                <a16:creationId xmlns:a16="http://schemas.microsoft.com/office/drawing/2014/main" id="{370472F0-35E7-4370-82FB-8DBD64E58CF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ytułu pionowego 2">
            <a:extLst>
              <a:ext uri="{FF2B5EF4-FFF2-40B4-BE49-F238E27FC236}">
                <a16:creationId xmlns:a16="http://schemas.microsoft.com/office/drawing/2014/main" id="{76C182A7-4620-4953-AFFB-211F192CE18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DA1D0725-0FD1-4DA6-98FD-5C506B1380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C794C2EE-5946-4A9A-8EEF-DA84A11DF1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2D62CA63-534B-4929-AEEE-2927825036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9644255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C57D5CF0-CE76-4BB4-95F4-136CA24C0A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>
            <a:extLst>
              <a:ext uri="{FF2B5EF4-FFF2-40B4-BE49-F238E27FC236}">
                <a16:creationId xmlns:a16="http://schemas.microsoft.com/office/drawing/2014/main" id="{72E262A7-B026-4D79-A499-B338AB9C29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8B103EA9-6BE6-4C2A-AF25-9306CC43EC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F75E62BC-0155-4D2E-9FE5-9AC6FE54B9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E2DDCF65-0F42-499C-B2C7-2479D75605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6372868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88E29752-4F09-4263-B377-1DE4F96A6D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C0AACEB7-F4F5-41D1-B718-C3A3F83E04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8028B0D4-4383-4D05-B82A-72C1E7517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E0F68CC0-BCF6-4C83-847D-B1CF773454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C96F284D-EAA3-4865-B5AB-6E1F328BD7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5122971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DEC711E9-3D32-41DB-B36F-0C5E39038A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>
            <a:extLst>
              <a:ext uri="{FF2B5EF4-FFF2-40B4-BE49-F238E27FC236}">
                <a16:creationId xmlns:a16="http://schemas.microsoft.com/office/drawing/2014/main" id="{47A944D1-F810-4F19-BA99-2D7C3D102E1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zawartości 3">
            <a:extLst>
              <a:ext uri="{FF2B5EF4-FFF2-40B4-BE49-F238E27FC236}">
                <a16:creationId xmlns:a16="http://schemas.microsoft.com/office/drawing/2014/main" id="{7968ED03-19AC-4F2F-BE97-88118F02C2E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5" name="Symbol zastępczy daty 4">
            <a:extLst>
              <a:ext uri="{FF2B5EF4-FFF2-40B4-BE49-F238E27FC236}">
                <a16:creationId xmlns:a16="http://schemas.microsoft.com/office/drawing/2014/main" id="{03EBB169-E66E-40B6-929E-38857962B0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6" name="Symbol zastępczy stopki 5">
            <a:extLst>
              <a:ext uri="{FF2B5EF4-FFF2-40B4-BE49-F238E27FC236}">
                <a16:creationId xmlns:a16="http://schemas.microsoft.com/office/drawing/2014/main" id="{69703807-1859-4862-91A5-3047C9DC02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>
            <a:extLst>
              <a:ext uri="{FF2B5EF4-FFF2-40B4-BE49-F238E27FC236}">
                <a16:creationId xmlns:a16="http://schemas.microsoft.com/office/drawing/2014/main" id="{25BD2B7C-3209-42F2-8211-FF75BF96C9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6907881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985D19A2-6DC9-4454-89B8-03E8FBF7F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8D8E73B8-1FB8-4A00-BFF4-C6384B2C79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Symbol zastępczy zawartości 3">
            <a:extLst>
              <a:ext uri="{FF2B5EF4-FFF2-40B4-BE49-F238E27FC236}">
                <a16:creationId xmlns:a16="http://schemas.microsoft.com/office/drawing/2014/main" id="{36B44905-1963-423F-B8BE-142CDFEB09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5" name="Symbol zastępczy tekstu 4">
            <a:extLst>
              <a:ext uri="{FF2B5EF4-FFF2-40B4-BE49-F238E27FC236}">
                <a16:creationId xmlns:a16="http://schemas.microsoft.com/office/drawing/2014/main" id="{91442876-9100-4E23-A991-0A86ACF8458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6" name="Symbol zastępczy zawartości 5">
            <a:extLst>
              <a:ext uri="{FF2B5EF4-FFF2-40B4-BE49-F238E27FC236}">
                <a16:creationId xmlns:a16="http://schemas.microsoft.com/office/drawing/2014/main" id="{BFDDDAF8-A533-47D6-8161-4234C11BFA4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7" name="Symbol zastępczy daty 6">
            <a:extLst>
              <a:ext uri="{FF2B5EF4-FFF2-40B4-BE49-F238E27FC236}">
                <a16:creationId xmlns:a16="http://schemas.microsoft.com/office/drawing/2014/main" id="{E5DB332E-DFD4-4BCB-BE9B-07338F8BBE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8" name="Symbol zastępczy stopki 7">
            <a:extLst>
              <a:ext uri="{FF2B5EF4-FFF2-40B4-BE49-F238E27FC236}">
                <a16:creationId xmlns:a16="http://schemas.microsoft.com/office/drawing/2014/main" id="{D8FF4C33-395C-487F-85F1-DD8DC5292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9" name="Symbol zastępczy numeru slajdu 8">
            <a:extLst>
              <a:ext uri="{FF2B5EF4-FFF2-40B4-BE49-F238E27FC236}">
                <a16:creationId xmlns:a16="http://schemas.microsoft.com/office/drawing/2014/main" id="{265BA204-5D29-4DBF-A3E6-8978826AC5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1115659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FC21E5EF-76E4-4FF8-9C86-78B9E1CBE8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daty 2">
            <a:extLst>
              <a:ext uri="{FF2B5EF4-FFF2-40B4-BE49-F238E27FC236}">
                <a16:creationId xmlns:a16="http://schemas.microsoft.com/office/drawing/2014/main" id="{33C38E62-ECD5-45B7-8009-C9A042FF26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4" name="Symbol zastępczy stopki 3">
            <a:extLst>
              <a:ext uri="{FF2B5EF4-FFF2-40B4-BE49-F238E27FC236}">
                <a16:creationId xmlns:a16="http://schemas.microsoft.com/office/drawing/2014/main" id="{E99D9C27-7562-4CBD-A2D2-F2BCB8CD9E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5" name="Symbol zastępczy numeru slajdu 4">
            <a:extLst>
              <a:ext uri="{FF2B5EF4-FFF2-40B4-BE49-F238E27FC236}">
                <a16:creationId xmlns:a16="http://schemas.microsoft.com/office/drawing/2014/main" id="{31EC3070-B853-4BDC-A980-308BB662E5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  <p:sp>
        <p:nvSpPr>
          <p:cNvPr id="6" name="Prostokąt 5">
            <a:extLst>
              <a:ext uri="{FF2B5EF4-FFF2-40B4-BE49-F238E27FC236}">
                <a16:creationId xmlns:a16="http://schemas.microsoft.com/office/drawing/2014/main" id="{F42E69F8-5279-401E-93D4-8BECD38A91D3}"/>
              </a:ext>
            </a:extLst>
          </p:cNvPr>
          <p:cNvSpPr/>
          <p:nvPr userDrawn="1"/>
        </p:nvSpPr>
        <p:spPr>
          <a:xfrm>
            <a:off x="0" y="-3965"/>
            <a:ext cx="12192000" cy="6861965"/>
          </a:xfrm>
          <a:prstGeom prst="rect">
            <a:avLst/>
          </a:prstGeom>
          <a:solidFill>
            <a:srgbClr val="002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3707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Obrazek" descr="Obrazek">
            <a:extLst>
              <a:ext uri="{FF2B5EF4-FFF2-40B4-BE49-F238E27FC236}">
                <a16:creationId xmlns:a16="http://schemas.microsoft.com/office/drawing/2014/main" id="{0977B97D-2790-4FC5-8A47-49C3B47D872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9233"/>
          <a:stretch>
            <a:fillRect/>
          </a:stretch>
        </p:blipFill>
        <p:spPr bwMode="auto">
          <a:xfrm>
            <a:off x="891756" y="2556126"/>
            <a:ext cx="1318044" cy="1946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  <p:sp>
        <p:nvSpPr>
          <p:cNvPr id="10" name="pole tekstowe 9">
            <a:extLst>
              <a:ext uri="{FF2B5EF4-FFF2-40B4-BE49-F238E27FC236}">
                <a16:creationId xmlns:a16="http://schemas.microsoft.com/office/drawing/2014/main" id="{2C41C995-7DD2-47DD-AB3F-BC6077406C73}"/>
              </a:ext>
            </a:extLst>
          </p:cNvPr>
          <p:cNvSpPr txBox="1"/>
          <p:nvPr userDrawn="1"/>
        </p:nvSpPr>
        <p:spPr>
          <a:xfrm>
            <a:off x="2502131" y="3090446"/>
            <a:ext cx="9021701" cy="677108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4400" dirty="0">
                <a:solidFill>
                  <a:srgbClr val="00295B"/>
                </a:solidFill>
                <a:latin typeface="Lato" panose="020F0502020204030203" pitchFamily="34" charset="-18"/>
              </a:rPr>
              <a:t>POLSKIE NIEBO JEST BEZPIECZNE</a:t>
            </a:r>
          </a:p>
        </p:txBody>
      </p:sp>
    </p:spTree>
    <p:extLst>
      <p:ext uri="{BB962C8B-B14F-4D97-AF65-F5344CB8AC3E}">
        <p14:creationId xmlns:p14="http://schemas.microsoft.com/office/powerpoint/2010/main" val="14817781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anat_z_lewe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rostokąt 4"/>
          <p:cNvSpPr/>
          <p:nvPr/>
        </p:nvSpPr>
        <p:spPr>
          <a:xfrm>
            <a:off x="11430707" y="6083053"/>
            <a:ext cx="403665" cy="403665"/>
          </a:xfrm>
          <a:prstGeom prst="rect">
            <a:avLst/>
          </a:prstGeom>
          <a:solidFill>
            <a:srgbClr val="4E595F">
              <a:alpha val="12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latin typeface="Source Sans Pro" pitchFamily="34" charset="0"/>
              <a:ea typeface="Source Sans Pro" pitchFamily="34" charset="0"/>
            </a:endParaRPr>
          </a:p>
        </p:txBody>
      </p:sp>
      <p:pic>
        <p:nvPicPr>
          <p:cNvPr id="13" name="Obraz 12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76" y="6561330"/>
            <a:ext cx="792692" cy="101935"/>
          </a:xfrm>
          <a:prstGeom prst="rect">
            <a:avLst/>
          </a:prstGeom>
        </p:spPr>
      </p:pic>
      <p:sp>
        <p:nvSpPr>
          <p:cNvPr id="4" name="TextBox 17"/>
          <p:cNvSpPr txBox="1"/>
          <p:nvPr/>
        </p:nvSpPr>
        <p:spPr>
          <a:xfrm>
            <a:off x="11482498" y="6177163"/>
            <a:ext cx="3000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4E48EE11-C2B4-4B69-BEA7-E3F6C6CB9931}" type="slidenum">
              <a:rPr lang="en-US" sz="800" smtClean="0">
                <a:solidFill>
                  <a:srgbClr val="4E595F"/>
                </a:solidFill>
                <a:latin typeface="Source Sans Pro" pitchFamily="34" charset="0"/>
                <a:ea typeface="Source Sans Pro" pitchFamily="34" charset="0"/>
              </a:rPr>
              <a:pPr algn="ctr"/>
              <a:t>‹#›</a:t>
            </a:fld>
            <a:endParaRPr lang="en-US" sz="1100" dirty="0">
              <a:solidFill>
                <a:srgbClr val="4E595F"/>
              </a:solidFill>
              <a:latin typeface="Source Sans Pro" pitchFamily="34" charset="0"/>
              <a:ea typeface="Source Sans Pro" pitchFamily="34" charset="0"/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0" y="-3965"/>
            <a:ext cx="3705225" cy="6861965"/>
          </a:xfrm>
          <a:prstGeom prst="rect">
            <a:avLst/>
          </a:prstGeom>
          <a:solidFill>
            <a:srgbClr val="002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solidFill>
                <a:prstClr val="white"/>
              </a:solidFill>
            </a:endParaRPr>
          </a:p>
        </p:txBody>
      </p:sp>
      <p:pic>
        <p:nvPicPr>
          <p:cNvPr id="7" name="Obraz 6" descr="PANSA_LOGO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0996" y="5954233"/>
            <a:ext cx="2642233" cy="463388"/>
          </a:xfrm>
          <a:prstGeom prst="rect">
            <a:avLst/>
          </a:prstGeom>
        </p:spPr>
      </p:pic>
      <p:sp>
        <p:nvSpPr>
          <p:cNvPr id="8" name="Prostokąt 7"/>
          <p:cNvSpPr/>
          <p:nvPr userDrawn="1"/>
        </p:nvSpPr>
        <p:spPr>
          <a:xfrm>
            <a:off x="11430707" y="6083053"/>
            <a:ext cx="403665" cy="403665"/>
          </a:xfrm>
          <a:prstGeom prst="rect">
            <a:avLst/>
          </a:prstGeom>
          <a:solidFill>
            <a:srgbClr val="4E595F">
              <a:alpha val="12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latin typeface="Source Sans Pro" pitchFamily="34" charset="0"/>
              <a:ea typeface="Source Sans Pro" pitchFamily="34" charset="0"/>
            </a:endParaRPr>
          </a:p>
        </p:txBody>
      </p:sp>
      <p:pic>
        <p:nvPicPr>
          <p:cNvPr id="9" name="Obraz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76" y="6561330"/>
            <a:ext cx="792692" cy="101935"/>
          </a:xfrm>
          <a:prstGeom prst="rect">
            <a:avLst/>
          </a:prstGeom>
        </p:spPr>
      </p:pic>
      <p:sp>
        <p:nvSpPr>
          <p:cNvPr id="10" name="TextBox 17"/>
          <p:cNvSpPr txBox="1"/>
          <p:nvPr userDrawn="1"/>
        </p:nvSpPr>
        <p:spPr>
          <a:xfrm>
            <a:off x="11482498" y="6177163"/>
            <a:ext cx="3000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4E48EE11-C2B4-4B69-BEA7-E3F6C6CB9931}" type="slidenum">
              <a:rPr lang="en-US" sz="800" smtClean="0">
                <a:solidFill>
                  <a:srgbClr val="4E595F"/>
                </a:solidFill>
                <a:latin typeface="Source Sans Pro" pitchFamily="34" charset="0"/>
                <a:ea typeface="Source Sans Pro" pitchFamily="34" charset="0"/>
              </a:rPr>
              <a:pPr algn="ctr"/>
              <a:t>‹#›</a:t>
            </a:fld>
            <a:endParaRPr lang="en-US" sz="1100" dirty="0">
              <a:solidFill>
                <a:srgbClr val="4E595F"/>
              </a:solidFill>
              <a:latin typeface="Source Sans Pro" pitchFamily="34" charset="0"/>
              <a:ea typeface="Source Sans Pro" pitchFamily="34" charset="0"/>
            </a:endParaRPr>
          </a:p>
        </p:txBody>
      </p:sp>
      <p:sp>
        <p:nvSpPr>
          <p:cNvPr id="11" name="Prostokąt 10"/>
          <p:cNvSpPr/>
          <p:nvPr userDrawn="1"/>
        </p:nvSpPr>
        <p:spPr>
          <a:xfrm>
            <a:off x="0" y="-3965"/>
            <a:ext cx="3705225" cy="6861965"/>
          </a:xfrm>
          <a:prstGeom prst="rect">
            <a:avLst/>
          </a:prstGeom>
          <a:solidFill>
            <a:srgbClr val="002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solidFill>
                <a:prstClr val="white"/>
              </a:solidFill>
            </a:endParaRPr>
          </a:p>
        </p:txBody>
      </p:sp>
      <p:pic>
        <p:nvPicPr>
          <p:cNvPr id="12" name="Obraz 11" descr="PANSA_LOGO.png"/>
          <p:cNvPicPr>
            <a:picLocks noChangeAspect="1"/>
          </p:cNvPicPr>
          <p:nvPr userDrawn="1"/>
        </p:nvPicPr>
        <p:blipFill>
          <a:blip r:embed="rId3" cstate="print"/>
          <a:stretch>
            <a:fillRect/>
          </a:stretch>
        </p:blipFill>
        <p:spPr>
          <a:xfrm>
            <a:off x="520996" y="5954233"/>
            <a:ext cx="2642233" cy="463388"/>
          </a:xfrm>
          <a:prstGeom prst="rect">
            <a:avLst/>
          </a:prstGeom>
        </p:spPr>
      </p:pic>
      <p:sp>
        <p:nvSpPr>
          <p:cNvPr id="14" name="Prostokąt 13">
            <a:extLst>
              <a:ext uri="{FF2B5EF4-FFF2-40B4-BE49-F238E27FC236}">
                <a16:creationId xmlns:a16="http://schemas.microsoft.com/office/drawing/2014/main" id="{0DB31FD2-C241-4B5C-A9F9-7760EDED5054}"/>
              </a:ext>
            </a:extLst>
          </p:cNvPr>
          <p:cNvSpPr/>
          <p:nvPr userDrawn="1"/>
        </p:nvSpPr>
        <p:spPr>
          <a:xfrm>
            <a:off x="3705225" y="0"/>
            <a:ext cx="211972" cy="6857999"/>
          </a:xfrm>
          <a:prstGeom prst="rect">
            <a:avLst/>
          </a:prstGeom>
          <a:solidFill>
            <a:srgbClr val="50C4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5" name="pole tekstowe 14">
            <a:extLst>
              <a:ext uri="{FF2B5EF4-FFF2-40B4-BE49-F238E27FC236}">
                <a16:creationId xmlns:a16="http://schemas.microsoft.com/office/drawing/2014/main" id="{C46C24B1-C012-46DA-B938-803FEE072535}"/>
              </a:ext>
            </a:extLst>
          </p:cNvPr>
          <p:cNvSpPr txBox="1"/>
          <p:nvPr userDrawn="1"/>
        </p:nvSpPr>
        <p:spPr>
          <a:xfrm>
            <a:off x="698645" y="559545"/>
            <a:ext cx="2735582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BEZPIECZEŃSTWO</a:t>
            </a:r>
          </a:p>
        </p:txBody>
      </p:sp>
      <p:cxnSp>
        <p:nvCxnSpPr>
          <p:cNvPr id="16" name="Łącznik prosty 15">
            <a:extLst>
              <a:ext uri="{FF2B5EF4-FFF2-40B4-BE49-F238E27FC236}">
                <a16:creationId xmlns:a16="http://schemas.microsoft.com/office/drawing/2014/main" id="{25079230-09FF-4B63-A44F-ABF66D21195A}"/>
              </a:ext>
            </a:extLst>
          </p:cNvPr>
          <p:cNvCxnSpPr/>
          <p:nvPr userDrawn="1"/>
        </p:nvCxnSpPr>
        <p:spPr>
          <a:xfrm>
            <a:off x="698645" y="1070998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Łącznik prosty 16">
            <a:extLst>
              <a:ext uri="{FF2B5EF4-FFF2-40B4-BE49-F238E27FC236}">
                <a16:creationId xmlns:a16="http://schemas.microsoft.com/office/drawing/2014/main" id="{AFCC975D-EF39-4554-A698-039DF0BAAD7E}"/>
              </a:ext>
            </a:extLst>
          </p:cNvPr>
          <p:cNvCxnSpPr/>
          <p:nvPr userDrawn="1"/>
        </p:nvCxnSpPr>
        <p:spPr>
          <a:xfrm rot="16200000">
            <a:off x="3469878" y="3211537"/>
            <a:ext cx="3276000" cy="1588"/>
          </a:xfrm>
          <a:prstGeom prst="line">
            <a:avLst/>
          </a:prstGeom>
          <a:ln w="19050">
            <a:solidFill>
              <a:srgbClr val="5DD02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upa 72">
            <a:extLst>
              <a:ext uri="{FF2B5EF4-FFF2-40B4-BE49-F238E27FC236}">
                <a16:creationId xmlns:a16="http://schemas.microsoft.com/office/drawing/2014/main" id="{4B733EA0-196A-4C30-83D6-2B7DC7250568}"/>
              </a:ext>
            </a:extLst>
          </p:cNvPr>
          <p:cNvGrpSpPr/>
          <p:nvPr/>
        </p:nvGrpSpPr>
        <p:grpSpPr>
          <a:xfrm>
            <a:off x="5586336" y="1987424"/>
            <a:ext cx="3851659" cy="710722"/>
            <a:chOff x="5481113" y="2575942"/>
            <a:chExt cx="3539243" cy="710722"/>
          </a:xfrm>
          <a:solidFill>
            <a:schemeClr val="bg1">
              <a:lumMod val="85000"/>
            </a:schemeClr>
          </a:solidFill>
        </p:grpSpPr>
        <p:sp>
          <p:nvSpPr>
            <p:cNvPr id="21" name="Prostokąt zaokrąglony 54">
              <a:extLst>
                <a:ext uri="{FF2B5EF4-FFF2-40B4-BE49-F238E27FC236}">
                  <a16:creationId xmlns:a16="http://schemas.microsoft.com/office/drawing/2014/main" id="{F2940A6D-ADBA-45D8-9E83-EECBB010B045}"/>
                </a:ext>
              </a:extLst>
            </p:cNvPr>
            <p:cNvSpPr/>
            <p:nvPr/>
          </p:nvSpPr>
          <p:spPr>
            <a:xfrm>
              <a:off x="5481113" y="2575942"/>
              <a:ext cx="3539243" cy="710722"/>
            </a:xfrm>
            <a:prstGeom prst="roundRect">
              <a:avLst>
                <a:gd name="adj" fmla="val 12040"/>
              </a:avLst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2000"/>
            </a:p>
          </p:txBody>
        </p:sp>
        <p:sp>
          <p:nvSpPr>
            <p:cNvPr id="22" name="Prostokąt 21">
              <a:extLst>
                <a:ext uri="{FF2B5EF4-FFF2-40B4-BE49-F238E27FC236}">
                  <a16:creationId xmlns:a16="http://schemas.microsoft.com/office/drawing/2014/main" id="{A7F75D62-30F8-453E-86D2-DC430CE7570B}"/>
                </a:ext>
              </a:extLst>
            </p:cNvPr>
            <p:cNvSpPr/>
            <p:nvPr/>
          </p:nvSpPr>
          <p:spPr>
            <a:xfrm>
              <a:off x="5676042" y="2680981"/>
              <a:ext cx="3327061" cy="538609"/>
            </a:xfrm>
            <a:prstGeom prst="rect">
              <a:avLst/>
            </a:prstGeom>
            <a:grpFill/>
          </p:spPr>
          <p:txBody>
            <a:bodyPr wrap="square" lIns="0" tIns="0" rIns="0" bIns="0">
              <a:spAutoFit/>
            </a:bodyPr>
            <a:lstStyle/>
            <a:p>
              <a:pPr lvl="0">
                <a:lnSpc>
                  <a:spcPct val="150000"/>
                </a:lnSpc>
              </a:pPr>
              <a:r>
                <a:rPr lang="pl-PL" sz="1000" b="1" dirty="0">
                  <a:latin typeface="Lato" panose="020F0502020204030203" pitchFamily="34" charset="-18"/>
                  <a:ea typeface="Roboto" pitchFamily="2" charset="0"/>
                </a:rPr>
                <a:t>20.05.2020 r. </a:t>
              </a:r>
            </a:p>
            <a:p>
              <a:pPr lvl="0"/>
              <a:r>
                <a:rPr lang="pl-PL" sz="1000" dirty="0">
                  <a:latin typeface="Lato" panose="020F0502020204030203" pitchFamily="34" charset="-18"/>
                  <a:ea typeface="Roboto" pitchFamily="2" charset="0"/>
                </a:rPr>
                <a:t>Praca na połączonych stanowiskach operacyjnych </a:t>
              </a:r>
              <a:br>
                <a:rPr lang="pl-PL" sz="1000" dirty="0">
                  <a:latin typeface="Lato" panose="020F0502020204030203" pitchFamily="34" charset="-18"/>
                  <a:ea typeface="Roboto" pitchFamily="2" charset="0"/>
                </a:rPr>
              </a:br>
              <a:r>
                <a:rPr lang="pl-PL" sz="1000" dirty="0">
                  <a:latin typeface="Lato" panose="020F0502020204030203" pitchFamily="34" charset="-18"/>
                  <a:ea typeface="Roboto" pitchFamily="2" charset="0"/>
                </a:rPr>
                <a:t>w TWR Katowice;</a:t>
              </a:r>
            </a:p>
          </p:txBody>
        </p:sp>
      </p:grpSp>
      <p:grpSp>
        <p:nvGrpSpPr>
          <p:cNvPr id="23" name="Grupa 82">
            <a:extLst>
              <a:ext uri="{FF2B5EF4-FFF2-40B4-BE49-F238E27FC236}">
                <a16:creationId xmlns:a16="http://schemas.microsoft.com/office/drawing/2014/main" id="{D8275439-D74A-4C44-A29D-15928FF56B58}"/>
              </a:ext>
            </a:extLst>
          </p:cNvPr>
          <p:cNvGrpSpPr/>
          <p:nvPr userDrawn="1"/>
        </p:nvGrpSpPr>
        <p:grpSpPr>
          <a:xfrm>
            <a:off x="5053084" y="1176336"/>
            <a:ext cx="4439728" cy="716484"/>
            <a:chOff x="4954438" y="1638530"/>
            <a:chExt cx="4439728" cy="716484"/>
          </a:xfrm>
          <a:solidFill>
            <a:schemeClr val="bg1">
              <a:lumMod val="85000"/>
            </a:schemeClr>
          </a:solidFill>
        </p:grpSpPr>
        <p:grpSp>
          <p:nvGrpSpPr>
            <p:cNvPr id="24" name="Grupa 73">
              <a:extLst>
                <a:ext uri="{FF2B5EF4-FFF2-40B4-BE49-F238E27FC236}">
                  <a16:creationId xmlns:a16="http://schemas.microsoft.com/office/drawing/2014/main" id="{0A59ED72-C6D5-4CAB-9DAA-7091B3C1D2B5}"/>
                </a:ext>
              </a:extLst>
            </p:cNvPr>
            <p:cNvGrpSpPr/>
            <p:nvPr/>
          </p:nvGrpSpPr>
          <p:grpSpPr>
            <a:xfrm>
              <a:off x="5440855" y="1638530"/>
              <a:ext cx="3953311" cy="716484"/>
              <a:chOff x="5492615" y="1698912"/>
              <a:chExt cx="3953311" cy="716484"/>
            </a:xfrm>
            <a:grpFill/>
          </p:grpSpPr>
          <p:sp>
            <p:nvSpPr>
              <p:cNvPr id="26" name="Prostokąt zaokrąglony 74">
                <a:extLst>
                  <a:ext uri="{FF2B5EF4-FFF2-40B4-BE49-F238E27FC236}">
                    <a16:creationId xmlns:a16="http://schemas.microsoft.com/office/drawing/2014/main" id="{194586E4-1086-4FA6-8E7D-F69AA6FDFBBF}"/>
                  </a:ext>
                </a:extLst>
              </p:cNvPr>
              <p:cNvSpPr/>
              <p:nvPr/>
            </p:nvSpPr>
            <p:spPr>
              <a:xfrm>
                <a:off x="5492615" y="1698912"/>
                <a:ext cx="3953311" cy="716484"/>
              </a:xfrm>
              <a:prstGeom prst="roundRect">
                <a:avLst>
                  <a:gd name="adj" fmla="val 12040"/>
                </a:avLst>
              </a:pr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l-PL" sz="2000"/>
              </a:p>
            </p:txBody>
          </p:sp>
          <p:sp>
            <p:nvSpPr>
              <p:cNvPr id="27" name="Prostokąt 26">
                <a:extLst>
                  <a:ext uri="{FF2B5EF4-FFF2-40B4-BE49-F238E27FC236}">
                    <a16:creationId xmlns:a16="http://schemas.microsoft.com/office/drawing/2014/main" id="{956FBBF7-62B6-4802-B2F2-C303788899E4}"/>
                  </a:ext>
                </a:extLst>
              </p:cNvPr>
              <p:cNvSpPr/>
              <p:nvPr/>
            </p:nvSpPr>
            <p:spPr>
              <a:xfrm>
                <a:off x="5687544" y="1803951"/>
                <a:ext cx="3758382" cy="538609"/>
              </a:xfrm>
              <a:prstGeom prst="rect">
                <a:avLst/>
              </a:prstGeom>
              <a:grpFill/>
            </p:spPr>
            <p:txBody>
              <a:bodyPr wrap="square" lIns="0" tIns="0" rIns="0" bIns="0">
                <a:spAutoFit/>
              </a:bodyPr>
              <a:lstStyle/>
              <a:p>
                <a:pPr lvl="0">
                  <a:lnSpc>
                    <a:spcPct val="150000"/>
                  </a:lnSpc>
                </a:pPr>
                <a:r>
                  <a:rPr lang="pl-PL" sz="1000" b="1" dirty="0">
                    <a:latin typeface="Lato" panose="020F0502020204030203" pitchFamily="34" charset="-18"/>
                    <a:ea typeface="Roboto" pitchFamily="2" charset="0"/>
                  </a:rPr>
                  <a:t>14.05.2020 r.</a:t>
                </a:r>
              </a:p>
              <a:p>
                <a:pPr lvl="0"/>
                <a:r>
                  <a:rPr lang="pl-PL" sz="1000" dirty="0">
                    <a:latin typeface="Lato" panose="020F0502020204030203" pitchFamily="34" charset="-18"/>
                    <a:ea typeface="Roboto" pitchFamily="2" charset="0"/>
                  </a:rPr>
                  <a:t>Praca na połączonych stanowiskach operacyjnych ADC, DEL, </a:t>
                </a:r>
                <a:br>
                  <a:rPr lang="pl-PL" sz="1000" dirty="0">
                    <a:latin typeface="Lato" panose="020F0502020204030203" pitchFamily="34" charset="-18"/>
                    <a:ea typeface="Roboto" pitchFamily="2" charset="0"/>
                  </a:rPr>
                </a:br>
                <a:r>
                  <a:rPr lang="pl-PL" sz="1000" dirty="0">
                    <a:latin typeface="Lato" panose="020F0502020204030203" pitchFamily="34" charset="-18"/>
                    <a:ea typeface="Roboto" pitchFamily="2" charset="0"/>
                  </a:rPr>
                  <a:t>GND i As TWR w Dziale Kontroli Lotniska Warszawa</a:t>
                </a:r>
              </a:p>
            </p:txBody>
          </p:sp>
        </p:grpSp>
        <p:sp>
          <p:nvSpPr>
            <p:cNvPr id="25" name="Elipsa 58">
              <a:extLst>
                <a:ext uri="{FF2B5EF4-FFF2-40B4-BE49-F238E27FC236}">
                  <a16:creationId xmlns:a16="http://schemas.microsoft.com/office/drawing/2014/main" id="{7C281C51-3C4A-433A-98DE-8230E5B6F9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54438" y="1961068"/>
              <a:ext cx="108000" cy="108000"/>
            </a:xfrm>
            <a:prstGeom prst="ellipse">
              <a:avLst/>
            </a:prstGeom>
            <a:solidFill>
              <a:srgbClr val="00295B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2000" dirty="0"/>
            </a:p>
          </p:txBody>
        </p:sp>
      </p:grpSp>
      <p:grpSp>
        <p:nvGrpSpPr>
          <p:cNvPr id="29" name="Grupa 77">
            <a:extLst>
              <a:ext uri="{FF2B5EF4-FFF2-40B4-BE49-F238E27FC236}">
                <a16:creationId xmlns:a16="http://schemas.microsoft.com/office/drawing/2014/main" id="{A8B9696D-7291-46A6-A72E-110B6DE58662}"/>
              </a:ext>
            </a:extLst>
          </p:cNvPr>
          <p:cNvGrpSpPr/>
          <p:nvPr/>
        </p:nvGrpSpPr>
        <p:grpSpPr>
          <a:xfrm>
            <a:off x="5543401" y="4396508"/>
            <a:ext cx="4450767" cy="722205"/>
            <a:chOff x="5478237" y="3487474"/>
            <a:chExt cx="4450767" cy="722205"/>
          </a:xfrm>
          <a:solidFill>
            <a:schemeClr val="bg1">
              <a:lumMod val="85000"/>
            </a:schemeClr>
          </a:solidFill>
        </p:grpSpPr>
        <p:sp>
          <p:nvSpPr>
            <p:cNvPr id="31" name="Prostokąt zaokrąglony 59">
              <a:extLst>
                <a:ext uri="{FF2B5EF4-FFF2-40B4-BE49-F238E27FC236}">
                  <a16:creationId xmlns:a16="http://schemas.microsoft.com/office/drawing/2014/main" id="{4A255077-B1EF-4D36-98A3-1EFE4ED185C2}"/>
                </a:ext>
              </a:extLst>
            </p:cNvPr>
            <p:cNvSpPr/>
            <p:nvPr/>
          </p:nvSpPr>
          <p:spPr>
            <a:xfrm>
              <a:off x="5478237" y="3487474"/>
              <a:ext cx="3349462" cy="722205"/>
            </a:xfrm>
            <a:prstGeom prst="roundRect">
              <a:avLst>
                <a:gd name="adj" fmla="val 12040"/>
              </a:avLst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2000"/>
            </a:p>
          </p:txBody>
        </p:sp>
        <p:sp>
          <p:nvSpPr>
            <p:cNvPr id="32" name="Prostokąt 31">
              <a:extLst>
                <a:ext uri="{FF2B5EF4-FFF2-40B4-BE49-F238E27FC236}">
                  <a16:creationId xmlns:a16="http://schemas.microsoft.com/office/drawing/2014/main" id="{952D0EA9-02BE-4E3E-941F-B2348EB1F211}"/>
                </a:ext>
              </a:extLst>
            </p:cNvPr>
            <p:cNvSpPr/>
            <p:nvPr/>
          </p:nvSpPr>
          <p:spPr>
            <a:xfrm>
              <a:off x="5673165" y="3592514"/>
              <a:ext cx="4255839" cy="538609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lvl="0">
                <a:lnSpc>
                  <a:spcPct val="150000"/>
                </a:lnSpc>
              </a:pPr>
              <a:r>
                <a:rPr lang="pl-PL" sz="1000" b="1" dirty="0">
                  <a:latin typeface="Lato" panose="020F0502020204030203" pitchFamily="34" charset="-18"/>
                  <a:ea typeface="Roboto" pitchFamily="2" charset="0"/>
                </a:rPr>
                <a:t>09.06.2020 r.</a:t>
              </a:r>
            </a:p>
            <a:p>
              <a:pPr lvl="0"/>
              <a:r>
                <a:rPr lang="pl-PL" sz="1000" dirty="0">
                  <a:latin typeface="Lato" panose="020F0502020204030203" pitchFamily="34" charset="-18"/>
                  <a:ea typeface="Roboto" pitchFamily="2" charset="0"/>
                </a:rPr>
                <a:t>Możliwość pracy na połączonych sektorach N i S </a:t>
              </a:r>
            </a:p>
            <a:p>
              <a:pPr lvl="0"/>
              <a:r>
                <a:rPr lang="pl-PL" sz="1000" dirty="0">
                  <a:latin typeface="Lato" panose="020F0502020204030203" pitchFamily="34" charset="-18"/>
                  <a:ea typeface="Roboto" pitchFamily="2" charset="0"/>
                </a:rPr>
                <a:t>w Dziale Kontroli Zbliżania Poznań;</a:t>
              </a:r>
            </a:p>
          </p:txBody>
        </p:sp>
      </p:grpSp>
      <p:grpSp>
        <p:nvGrpSpPr>
          <p:cNvPr id="34" name="Grupa 78">
            <a:extLst>
              <a:ext uri="{FF2B5EF4-FFF2-40B4-BE49-F238E27FC236}">
                <a16:creationId xmlns:a16="http://schemas.microsoft.com/office/drawing/2014/main" id="{AA96F3D8-736C-42B4-959C-9462E53AC3B0}"/>
              </a:ext>
            </a:extLst>
          </p:cNvPr>
          <p:cNvGrpSpPr/>
          <p:nvPr/>
        </p:nvGrpSpPr>
        <p:grpSpPr>
          <a:xfrm>
            <a:off x="5548921" y="2802583"/>
            <a:ext cx="3478858" cy="704971"/>
            <a:chOff x="5460985" y="4712418"/>
            <a:chExt cx="3478858" cy="704971"/>
          </a:xfrm>
          <a:solidFill>
            <a:schemeClr val="bg1">
              <a:lumMod val="85000"/>
            </a:schemeClr>
          </a:solidFill>
        </p:grpSpPr>
        <p:sp>
          <p:nvSpPr>
            <p:cNvPr id="36" name="Prostokąt zaokrąglony 62">
              <a:extLst>
                <a:ext uri="{FF2B5EF4-FFF2-40B4-BE49-F238E27FC236}">
                  <a16:creationId xmlns:a16="http://schemas.microsoft.com/office/drawing/2014/main" id="{2E0C0ABE-9E85-437B-96E4-C52CBBDF2220}"/>
                </a:ext>
              </a:extLst>
            </p:cNvPr>
            <p:cNvSpPr/>
            <p:nvPr/>
          </p:nvSpPr>
          <p:spPr>
            <a:xfrm>
              <a:off x="5460985" y="4712418"/>
              <a:ext cx="3478858" cy="704971"/>
            </a:xfrm>
            <a:prstGeom prst="roundRect">
              <a:avLst>
                <a:gd name="adj" fmla="val 12040"/>
              </a:avLst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2000"/>
            </a:p>
          </p:txBody>
        </p:sp>
        <p:sp>
          <p:nvSpPr>
            <p:cNvPr id="37" name="Prostokąt 36">
              <a:extLst>
                <a:ext uri="{FF2B5EF4-FFF2-40B4-BE49-F238E27FC236}">
                  <a16:creationId xmlns:a16="http://schemas.microsoft.com/office/drawing/2014/main" id="{ED312118-B033-4880-BF8B-4619A63C272C}"/>
                </a:ext>
              </a:extLst>
            </p:cNvPr>
            <p:cNvSpPr/>
            <p:nvPr/>
          </p:nvSpPr>
          <p:spPr>
            <a:xfrm>
              <a:off x="5655914" y="4817457"/>
              <a:ext cx="3275303" cy="538609"/>
            </a:xfrm>
            <a:prstGeom prst="rect">
              <a:avLst/>
            </a:prstGeom>
            <a:grpFill/>
          </p:spPr>
          <p:txBody>
            <a:bodyPr wrap="square" lIns="0" tIns="0" rIns="0" bIns="0">
              <a:spAutoFit/>
            </a:bodyPr>
            <a:lstStyle/>
            <a:p>
              <a:pPr lvl="0">
                <a:lnSpc>
                  <a:spcPct val="150000"/>
                </a:lnSpc>
              </a:pPr>
              <a:r>
                <a:rPr lang="pl-PL" sz="1000" b="1" dirty="0">
                  <a:latin typeface="Lato" panose="020F0502020204030203" pitchFamily="34" charset="-18"/>
                  <a:ea typeface="Roboto" pitchFamily="2" charset="0"/>
                </a:rPr>
                <a:t>26.05.2020 r.</a:t>
              </a:r>
            </a:p>
            <a:p>
              <a:pPr lvl="0"/>
              <a:r>
                <a:rPr lang="pl-PL" sz="1000" dirty="0">
                  <a:latin typeface="Lato" panose="020F0502020204030203" pitchFamily="34" charset="-18"/>
                  <a:ea typeface="Roboto" pitchFamily="2" charset="0"/>
                </a:rPr>
                <a:t>Możliwość pracy na połączonych stanowiskach EC i PC </a:t>
              </a:r>
            </a:p>
            <a:p>
              <a:pPr lvl="0"/>
              <a:r>
                <a:rPr lang="pl-PL" sz="1000" dirty="0">
                  <a:latin typeface="Lato" panose="020F0502020204030203" pitchFamily="34" charset="-18"/>
                  <a:ea typeface="Roboto" pitchFamily="2" charset="0"/>
                </a:rPr>
                <a:t>w Organie Kontroli Zbliżania Warszawa;</a:t>
              </a:r>
            </a:p>
          </p:txBody>
        </p:sp>
      </p:grpSp>
      <p:grpSp>
        <p:nvGrpSpPr>
          <p:cNvPr id="39" name="Grupa 79">
            <a:extLst>
              <a:ext uri="{FF2B5EF4-FFF2-40B4-BE49-F238E27FC236}">
                <a16:creationId xmlns:a16="http://schemas.microsoft.com/office/drawing/2014/main" id="{D347E3DB-4A5C-4ACF-98AA-C31C1AAF4901}"/>
              </a:ext>
            </a:extLst>
          </p:cNvPr>
          <p:cNvGrpSpPr/>
          <p:nvPr/>
        </p:nvGrpSpPr>
        <p:grpSpPr>
          <a:xfrm>
            <a:off x="5551479" y="3618405"/>
            <a:ext cx="4815953" cy="716443"/>
            <a:chOff x="5440855" y="5606697"/>
            <a:chExt cx="4815953" cy="716443"/>
          </a:xfrm>
          <a:solidFill>
            <a:schemeClr val="bg1">
              <a:lumMod val="85000"/>
            </a:schemeClr>
          </a:solidFill>
        </p:grpSpPr>
        <p:sp>
          <p:nvSpPr>
            <p:cNvPr id="41" name="Prostokąt zaokrąglony 67">
              <a:extLst>
                <a:ext uri="{FF2B5EF4-FFF2-40B4-BE49-F238E27FC236}">
                  <a16:creationId xmlns:a16="http://schemas.microsoft.com/office/drawing/2014/main" id="{F381E06C-8DC5-4842-BA9F-B756BA45FF9E}"/>
                </a:ext>
              </a:extLst>
            </p:cNvPr>
            <p:cNvSpPr/>
            <p:nvPr/>
          </p:nvSpPr>
          <p:spPr>
            <a:xfrm>
              <a:off x="5440855" y="5606697"/>
              <a:ext cx="3521990" cy="716443"/>
            </a:xfrm>
            <a:prstGeom prst="roundRect">
              <a:avLst>
                <a:gd name="adj" fmla="val 12040"/>
              </a:avLst>
            </a:pr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l-PL" sz="2000"/>
            </a:p>
          </p:txBody>
        </p:sp>
        <p:sp>
          <p:nvSpPr>
            <p:cNvPr id="42" name="Prostokąt 41">
              <a:extLst>
                <a:ext uri="{FF2B5EF4-FFF2-40B4-BE49-F238E27FC236}">
                  <a16:creationId xmlns:a16="http://schemas.microsoft.com/office/drawing/2014/main" id="{E99570D6-3D44-44AD-8390-DFC055D8706E}"/>
                </a:ext>
              </a:extLst>
            </p:cNvPr>
            <p:cNvSpPr/>
            <p:nvPr/>
          </p:nvSpPr>
          <p:spPr>
            <a:xfrm>
              <a:off x="5635784" y="5711737"/>
              <a:ext cx="4621024" cy="538609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lvl="0">
                <a:lnSpc>
                  <a:spcPct val="150000"/>
                </a:lnSpc>
              </a:pPr>
              <a:r>
                <a:rPr lang="pl-PL" sz="1000" b="1" dirty="0">
                  <a:latin typeface="Lato" panose="020F0502020204030203" pitchFamily="34" charset="-18"/>
                  <a:ea typeface="Roboto" pitchFamily="2" charset="0"/>
                </a:rPr>
                <a:t>26.05.2020 r.</a:t>
              </a:r>
            </a:p>
            <a:p>
              <a:pPr lvl="0"/>
              <a:r>
                <a:rPr lang="pl-PL" sz="1000" dirty="0">
                  <a:latin typeface="Lato" panose="020F0502020204030203" pitchFamily="34" charset="-18"/>
                  <a:ea typeface="Roboto" pitchFamily="2" charset="0"/>
                </a:rPr>
                <a:t>Wydłużenie okresu łączenia stanowisk Informatora </a:t>
              </a:r>
              <a:br>
                <a:rPr lang="pl-PL" sz="1000" dirty="0">
                  <a:latin typeface="Lato" panose="020F0502020204030203" pitchFamily="34" charset="-18"/>
                  <a:ea typeface="Roboto" pitchFamily="2" charset="0"/>
                </a:rPr>
              </a:br>
              <a:r>
                <a:rPr lang="pl-PL" sz="1000" dirty="0">
                  <a:latin typeface="Lato" panose="020F0502020204030203" pitchFamily="34" charset="-18"/>
                  <a:ea typeface="Roboto" pitchFamily="2" charset="0"/>
                </a:rPr>
                <a:t>FIS Olsztyn i Informatora FIS Warszawa;</a:t>
              </a:r>
            </a:p>
          </p:txBody>
        </p:sp>
      </p:grpSp>
      <p:sp>
        <p:nvSpPr>
          <p:cNvPr id="69" name="Elipsa 58">
            <a:extLst>
              <a:ext uri="{FF2B5EF4-FFF2-40B4-BE49-F238E27FC236}">
                <a16:creationId xmlns:a16="http://schemas.microsoft.com/office/drawing/2014/main" id="{1E015C22-FE15-4102-900F-D3CAF1783F3C}"/>
              </a:ext>
            </a:extLst>
          </p:cNvPr>
          <p:cNvSpPr>
            <a:spLocks noChangeAspect="1"/>
          </p:cNvSpPr>
          <p:nvPr userDrawn="1"/>
        </p:nvSpPr>
        <p:spPr>
          <a:xfrm>
            <a:off x="5053084" y="2307767"/>
            <a:ext cx="108000" cy="108000"/>
          </a:xfrm>
          <a:prstGeom prst="ellipse">
            <a:avLst/>
          </a:prstGeom>
          <a:solidFill>
            <a:srgbClr val="00295B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2000" dirty="0"/>
          </a:p>
        </p:txBody>
      </p:sp>
      <p:sp>
        <p:nvSpPr>
          <p:cNvPr id="70" name="Elipsa 58">
            <a:extLst>
              <a:ext uri="{FF2B5EF4-FFF2-40B4-BE49-F238E27FC236}">
                <a16:creationId xmlns:a16="http://schemas.microsoft.com/office/drawing/2014/main" id="{64634ADC-1817-4475-A78B-939550CB66EA}"/>
              </a:ext>
            </a:extLst>
          </p:cNvPr>
          <p:cNvSpPr>
            <a:spLocks noChangeAspect="1"/>
          </p:cNvSpPr>
          <p:nvPr userDrawn="1"/>
        </p:nvSpPr>
        <p:spPr>
          <a:xfrm>
            <a:off x="5049602" y="3114935"/>
            <a:ext cx="108000" cy="108000"/>
          </a:xfrm>
          <a:prstGeom prst="ellipse">
            <a:avLst/>
          </a:prstGeom>
          <a:solidFill>
            <a:srgbClr val="00295B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2000" dirty="0"/>
          </a:p>
        </p:txBody>
      </p:sp>
      <p:sp>
        <p:nvSpPr>
          <p:cNvPr id="71" name="Elipsa 58">
            <a:extLst>
              <a:ext uri="{FF2B5EF4-FFF2-40B4-BE49-F238E27FC236}">
                <a16:creationId xmlns:a16="http://schemas.microsoft.com/office/drawing/2014/main" id="{32C22CD8-CDED-4A97-BEAE-3E3C0EBF6DA9}"/>
              </a:ext>
            </a:extLst>
          </p:cNvPr>
          <p:cNvSpPr>
            <a:spLocks noChangeAspect="1"/>
          </p:cNvSpPr>
          <p:nvPr userDrawn="1"/>
        </p:nvSpPr>
        <p:spPr>
          <a:xfrm>
            <a:off x="5049602" y="3884749"/>
            <a:ext cx="108000" cy="108000"/>
          </a:xfrm>
          <a:prstGeom prst="ellipse">
            <a:avLst/>
          </a:prstGeom>
          <a:solidFill>
            <a:srgbClr val="00295B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2000" dirty="0"/>
          </a:p>
        </p:txBody>
      </p:sp>
      <p:sp>
        <p:nvSpPr>
          <p:cNvPr id="72" name="Elipsa 58">
            <a:extLst>
              <a:ext uri="{FF2B5EF4-FFF2-40B4-BE49-F238E27FC236}">
                <a16:creationId xmlns:a16="http://schemas.microsoft.com/office/drawing/2014/main" id="{15B4F2CC-6FA6-49FC-B1CF-EB4C497573A0}"/>
              </a:ext>
            </a:extLst>
          </p:cNvPr>
          <p:cNvSpPr>
            <a:spLocks noChangeAspect="1"/>
          </p:cNvSpPr>
          <p:nvPr userDrawn="1"/>
        </p:nvSpPr>
        <p:spPr>
          <a:xfrm>
            <a:off x="5065885" y="4755352"/>
            <a:ext cx="108000" cy="108000"/>
          </a:xfrm>
          <a:prstGeom prst="ellipse">
            <a:avLst/>
          </a:prstGeom>
          <a:solidFill>
            <a:srgbClr val="00295B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sz="2000" dirty="0"/>
          </a:p>
        </p:txBody>
      </p:sp>
      <p:sp>
        <p:nvSpPr>
          <p:cNvPr id="73" name="Prostokąt 72">
            <a:extLst>
              <a:ext uri="{FF2B5EF4-FFF2-40B4-BE49-F238E27FC236}">
                <a16:creationId xmlns:a16="http://schemas.microsoft.com/office/drawing/2014/main" id="{8F893A5B-B6C6-4D1B-AF32-B46147DB30B6}"/>
              </a:ext>
            </a:extLst>
          </p:cNvPr>
          <p:cNvSpPr/>
          <p:nvPr userDrawn="1"/>
        </p:nvSpPr>
        <p:spPr>
          <a:xfrm>
            <a:off x="4226221" y="6109577"/>
            <a:ext cx="7361976" cy="3385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/>
            <a:r>
              <a:rPr lang="pl-PL" altLang="pl-PL" sz="1100" dirty="0">
                <a:solidFill>
                  <a:srgbClr val="A4B0B6"/>
                </a:solidFill>
                <a:latin typeface="Barlow" panose="020B0604020202020204" pitchFamily="2" charset="-18"/>
                <a:ea typeface="Roboto" pitchFamily="2" charset="0"/>
              </a:rPr>
              <a:t>Zmiany wprowadzone w reżimie prawnym rozporządzenia wykonawczego Komisji (UE) 373/2017 z dnia 01.03.2017 r. i zgodnie z zaakceptowaną przez ULC procedurą postępowania Zarządzanie Zmianą.</a:t>
            </a:r>
            <a:endParaRPr lang="pl-PL" sz="1050" dirty="0">
              <a:solidFill>
                <a:srgbClr val="A4B0B6"/>
              </a:solidFill>
              <a:latin typeface="Barlow" panose="020B0604020202020204" pitchFamily="2" charset="-18"/>
              <a:ea typeface="Roboto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3063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granat_z_lewej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rostokąt 4"/>
          <p:cNvSpPr/>
          <p:nvPr/>
        </p:nvSpPr>
        <p:spPr>
          <a:xfrm>
            <a:off x="11430707" y="6083053"/>
            <a:ext cx="403665" cy="403665"/>
          </a:xfrm>
          <a:prstGeom prst="rect">
            <a:avLst/>
          </a:prstGeom>
          <a:solidFill>
            <a:srgbClr val="4E595F">
              <a:alpha val="12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latin typeface="Source Sans Pro" pitchFamily="34" charset="0"/>
              <a:ea typeface="Source Sans Pro" pitchFamily="34" charset="0"/>
            </a:endParaRPr>
          </a:p>
        </p:txBody>
      </p:sp>
      <p:pic>
        <p:nvPicPr>
          <p:cNvPr id="13" name="Obraz 12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76" y="6561330"/>
            <a:ext cx="792692" cy="101935"/>
          </a:xfrm>
          <a:prstGeom prst="rect">
            <a:avLst/>
          </a:prstGeom>
        </p:spPr>
      </p:pic>
      <p:sp>
        <p:nvSpPr>
          <p:cNvPr id="4" name="TextBox 17"/>
          <p:cNvSpPr txBox="1"/>
          <p:nvPr/>
        </p:nvSpPr>
        <p:spPr>
          <a:xfrm>
            <a:off x="11482498" y="6177163"/>
            <a:ext cx="3000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4E48EE11-C2B4-4B69-BEA7-E3F6C6CB9931}" type="slidenum">
              <a:rPr lang="en-US" sz="800" smtClean="0">
                <a:solidFill>
                  <a:srgbClr val="4E595F"/>
                </a:solidFill>
                <a:latin typeface="Source Sans Pro" pitchFamily="34" charset="0"/>
                <a:ea typeface="Source Sans Pro" pitchFamily="34" charset="0"/>
              </a:rPr>
              <a:pPr algn="ctr"/>
              <a:t>‹#›</a:t>
            </a:fld>
            <a:endParaRPr lang="en-US" sz="1100" dirty="0">
              <a:solidFill>
                <a:srgbClr val="4E595F"/>
              </a:solidFill>
              <a:latin typeface="Source Sans Pro" pitchFamily="34" charset="0"/>
              <a:ea typeface="Source Sans Pro" pitchFamily="34" charset="0"/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0" y="-3965"/>
            <a:ext cx="3705225" cy="6861965"/>
          </a:xfrm>
          <a:prstGeom prst="rect">
            <a:avLst/>
          </a:prstGeom>
          <a:solidFill>
            <a:srgbClr val="002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solidFill>
                <a:prstClr val="white"/>
              </a:solidFill>
            </a:endParaRPr>
          </a:p>
        </p:txBody>
      </p:sp>
      <p:pic>
        <p:nvPicPr>
          <p:cNvPr id="7" name="Obraz 6" descr="PANSA_LOGO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0996" y="5954233"/>
            <a:ext cx="2642233" cy="463388"/>
          </a:xfrm>
          <a:prstGeom prst="rect">
            <a:avLst/>
          </a:prstGeom>
        </p:spPr>
      </p:pic>
      <p:sp>
        <p:nvSpPr>
          <p:cNvPr id="8" name="Prostokąt 7"/>
          <p:cNvSpPr/>
          <p:nvPr userDrawn="1"/>
        </p:nvSpPr>
        <p:spPr>
          <a:xfrm>
            <a:off x="11430707" y="6083053"/>
            <a:ext cx="403665" cy="403665"/>
          </a:xfrm>
          <a:prstGeom prst="rect">
            <a:avLst/>
          </a:prstGeom>
          <a:solidFill>
            <a:srgbClr val="4E595F">
              <a:alpha val="12000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latin typeface="Source Sans Pro" pitchFamily="34" charset="0"/>
              <a:ea typeface="Source Sans Pro" pitchFamily="34" charset="0"/>
            </a:endParaRPr>
          </a:p>
        </p:txBody>
      </p:sp>
      <p:pic>
        <p:nvPicPr>
          <p:cNvPr id="9" name="Obraz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976" y="6561330"/>
            <a:ext cx="792692" cy="101935"/>
          </a:xfrm>
          <a:prstGeom prst="rect">
            <a:avLst/>
          </a:prstGeom>
        </p:spPr>
      </p:pic>
      <p:sp>
        <p:nvSpPr>
          <p:cNvPr id="10" name="TextBox 17"/>
          <p:cNvSpPr txBox="1"/>
          <p:nvPr userDrawn="1"/>
        </p:nvSpPr>
        <p:spPr>
          <a:xfrm>
            <a:off x="11482498" y="6177163"/>
            <a:ext cx="3000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4E48EE11-C2B4-4B69-BEA7-E3F6C6CB9931}" type="slidenum">
              <a:rPr lang="en-US" sz="800" smtClean="0">
                <a:solidFill>
                  <a:srgbClr val="4E595F"/>
                </a:solidFill>
                <a:latin typeface="Source Sans Pro" pitchFamily="34" charset="0"/>
                <a:ea typeface="Source Sans Pro" pitchFamily="34" charset="0"/>
              </a:rPr>
              <a:pPr algn="ctr"/>
              <a:t>‹#›</a:t>
            </a:fld>
            <a:endParaRPr lang="en-US" sz="1100" dirty="0">
              <a:solidFill>
                <a:srgbClr val="4E595F"/>
              </a:solidFill>
              <a:latin typeface="Source Sans Pro" pitchFamily="34" charset="0"/>
              <a:ea typeface="Source Sans Pro" pitchFamily="34" charset="0"/>
            </a:endParaRPr>
          </a:p>
        </p:txBody>
      </p:sp>
      <p:sp>
        <p:nvSpPr>
          <p:cNvPr id="11" name="Prostokąt 10"/>
          <p:cNvSpPr/>
          <p:nvPr userDrawn="1"/>
        </p:nvSpPr>
        <p:spPr>
          <a:xfrm>
            <a:off x="0" y="-3965"/>
            <a:ext cx="3705225" cy="6861965"/>
          </a:xfrm>
          <a:prstGeom prst="rect">
            <a:avLst/>
          </a:prstGeom>
          <a:solidFill>
            <a:srgbClr val="002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>
              <a:solidFill>
                <a:prstClr val="white"/>
              </a:solidFill>
            </a:endParaRPr>
          </a:p>
        </p:txBody>
      </p:sp>
      <p:pic>
        <p:nvPicPr>
          <p:cNvPr id="12" name="Obraz 11" descr="PANSA_LOGO.png"/>
          <p:cNvPicPr>
            <a:picLocks noChangeAspect="1"/>
          </p:cNvPicPr>
          <p:nvPr userDrawn="1"/>
        </p:nvPicPr>
        <p:blipFill>
          <a:blip r:embed="rId3" cstate="print"/>
          <a:stretch>
            <a:fillRect/>
          </a:stretch>
        </p:blipFill>
        <p:spPr>
          <a:xfrm>
            <a:off x="520996" y="5954233"/>
            <a:ext cx="2642233" cy="463388"/>
          </a:xfrm>
          <a:prstGeom prst="rect">
            <a:avLst/>
          </a:prstGeom>
        </p:spPr>
      </p:pic>
      <p:sp>
        <p:nvSpPr>
          <p:cNvPr id="14" name="Prostokąt 13">
            <a:extLst>
              <a:ext uri="{FF2B5EF4-FFF2-40B4-BE49-F238E27FC236}">
                <a16:creationId xmlns:a16="http://schemas.microsoft.com/office/drawing/2014/main" id="{0DB31FD2-C241-4B5C-A9F9-7760EDED5054}"/>
              </a:ext>
            </a:extLst>
          </p:cNvPr>
          <p:cNvSpPr/>
          <p:nvPr userDrawn="1"/>
        </p:nvSpPr>
        <p:spPr>
          <a:xfrm>
            <a:off x="3705225" y="0"/>
            <a:ext cx="211972" cy="6857999"/>
          </a:xfrm>
          <a:prstGeom prst="rect">
            <a:avLst/>
          </a:prstGeom>
          <a:solidFill>
            <a:srgbClr val="50C42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386855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ytułu 1">
            <a:extLst>
              <a:ext uri="{FF2B5EF4-FFF2-40B4-BE49-F238E27FC236}">
                <a16:creationId xmlns:a16="http://schemas.microsoft.com/office/drawing/2014/main" id="{5200524B-62CA-41BC-962F-2001514598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64E4B8AC-FC63-4F83-9F73-6D13A5AC5F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F2E58776-C330-4C92-93F2-26756410A57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D542EF-25CB-44CE-89CF-BFD55EEC7AD0}" type="datetimeFigureOut">
              <a:rPr lang="pl-PL" smtClean="0"/>
              <a:t>19.11.2021</a:t>
            </a:fld>
            <a:endParaRPr lang="pl-PL"/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BBED212E-951C-453F-B34D-284653294C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/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60129C48-22AF-4011-B760-35C276BB3A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DAA49A-0B93-44EF-A9BC-56EBEA2DD058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6503495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1" r:id="rId6"/>
    <p:sldLayoutId id="2147483654" r:id="rId7"/>
    <p:sldLayoutId id="2147483660" r:id="rId8"/>
    <p:sldLayoutId id="2147483662" r:id="rId9"/>
    <p:sldLayoutId id="2147483669" r:id="rId10"/>
    <p:sldLayoutId id="2147483663" r:id="rId11"/>
    <p:sldLayoutId id="2147483655" r:id="rId12"/>
    <p:sldLayoutId id="2147483656" r:id="rId13"/>
    <p:sldLayoutId id="2147483657" r:id="rId14"/>
    <p:sldLayoutId id="2147483658" r:id="rId15"/>
    <p:sldLayoutId id="2147483659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4" Type="http://schemas.openxmlformats.org/officeDocument/2006/relationships/hyperlink" Target="mailto:safety@pansa.pl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.xml"/><Relationship Id="rId13" Type="http://schemas.openxmlformats.org/officeDocument/2006/relationships/image" Target="../media/image18.png"/><Relationship Id="rId18" Type="http://schemas.openxmlformats.org/officeDocument/2006/relationships/customXml" Target="../ink/ink7.xml"/><Relationship Id="rId26" Type="http://schemas.openxmlformats.org/officeDocument/2006/relationships/customXml" Target="../ink/ink11.xml"/><Relationship Id="rId3" Type="http://schemas.openxmlformats.org/officeDocument/2006/relationships/image" Target="../media/image7.emf"/><Relationship Id="rId21" Type="http://schemas.openxmlformats.org/officeDocument/2006/relationships/image" Target="../media/image22.png"/><Relationship Id="rId7" Type="http://schemas.openxmlformats.org/officeDocument/2006/relationships/image" Target="../media/image15.png"/><Relationship Id="rId12" Type="http://schemas.openxmlformats.org/officeDocument/2006/relationships/customXml" Target="../ink/ink4.xml"/><Relationship Id="rId17" Type="http://schemas.openxmlformats.org/officeDocument/2006/relationships/image" Target="../media/image20.png"/><Relationship Id="rId25" Type="http://schemas.openxmlformats.org/officeDocument/2006/relationships/image" Target="../media/image24.png"/><Relationship Id="rId2" Type="http://schemas.openxmlformats.org/officeDocument/2006/relationships/image" Target="../media/image6.emf"/><Relationship Id="rId16" Type="http://schemas.openxmlformats.org/officeDocument/2006/relationships/customXml" Target="../ink/ink6.xml"/><Relationship Id="rId20" Type="http://schemas.openxmlformats.org/officeDocument/2006/relationships/customXml" Target="../ink/ink8.xml"/><Relationship Id="rId29" Type="http://schemas.openxmlformats.org/officeDocument/2006/relationships/image" Target="../media/image26.png"/><Relationship Id="rId1" Type="http://schemas.openxmlformats.org/officeDocument/2006/relationships/slideLayout" Target="../slideLayouts/slideLayout9.xml"/><Relationship Id="rId6" Type="http://schemas.openxmlformats.org/officeDocument/2006/relationships/customXml" Target="../ink/ink1.xml"/><Relationship Id="rId11" Type="http://schemas.openxmlformats.org/officeDocument/2006/relationships/image" Target="../media/image17.png"/><Relationship Id="rId24" Type="http://schemas.openxmlformats.org/officeDocument/2006/relationships/customXml" Target="../ink/ink10.xml"/><Relationship Id="rId5" Type="http://schemas.openxmlformats.org/officeDocument/2006/relationships/image" Target="../media/image9.emf"/><Relationship Id="rId15" Type="http://schemas.openxmlformats.org/officeDocument/2006/relationships/image" Target="../media/image19.png"/><Relationship Id="rId23" Type="http://schemas.openxmlformats.org/officeDocument/2006/relationships/image" Target="../media/image23.png"/><Relationship Id="rId28" Type="http://schemas.openxmlformats.org/officeDocument/2006/relationships/customXml" Target="../ink/ink12.xml"/><Relationship Id="rId10" Type="http://schemas.openxmlformats.org/officeDocument/2006/relationships/customXml" Target="../ink/ink3.xml"/><Relationship Id="rId19" Type="http://schemas.openxmlformats.org/officeDocument/2006/relationships/image" Target="../media/image21.png"/><Relationship Id="rId31" Type="http://schemas.openxmlformats.org/officeDocument/2006/relationships/image" Target="../media/image27.png"/><Relationship Id="rId4" Type="http://schemas.openxmlformats.org/officeDocument/2006/relationships/image" Target="../media/image8.emf"/><Relationship Id="rId9" Type="http://schemas.openxmlformats.org/officeDocument/2006/relationships/image" Target="../media/image16.png"/><Relationship Id="rId14" Type="http://schemas.openxmlformats.org/officeDocument/2006/relationships/customXml" Target="../ink/ink5.xml"/><Relationship Id="rId22" Type="http://schemas.openxmlformats.org/officeDocument/2006/relationships/customXml" Target="../ink/ink9.xml"/><Relationship Id="rId27" Type="http://schemas.openxmlformats.org/officeDocument/2006/relationships/image" Target="../media/image25.png"/><Relationship Id="rId30" Type="http://schemas.openxmlformats.org/officeDocument/2006/relationships/customXml" Target="../ink/ink1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ole tekstowe 3">
            <a:extLst>
              <a:ext uri="{FF2B5EF4-FFF2-40B4-BE49-F238E27FC236}">
                <a16:creationId xmlns:a16="http://schemas.microsoft.com/office/drawing/2014/main" id="{6FF31851-08F3-4E2B-9DED-E4AFB2DF3331}"/>
              </a:ext>
            </a:extLst>
          </p:cNvPr>
          <p:cNvSpPr txBox="1"/>
          <p:nvPr/>
        </p:nvSpPr>
        <p:spPr>
          <a:xfrm>
            <a:off x="1614774" y="735167"/>
            <a:ext cx="8648896" cy="369331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7200" dirty="0">
                <a:solidFill>
                  <a:schemeClr val="bg1"/>
                </a:solidFill>
                <a:latin typeface="Lato" panose="020B0604020202020204" charset="-18"/>
              </a:rPr>
              <a:t>Krajowy Zespół ds. Bezpieczeństwa na Drodze Startowej</a:t>
            </a:r>
            <a:br>
              <a:rPr lang="pl-PL" sz="7200" dirty="0">
                <a:solidFill>
                  <a:schemeClr val="bg1"/>
                </a:solidFill>
                <a:latin typeface="Lato" panose="020B0604020202020204" charset="-18"/>
              </a:rPr>
            </a:br>
            <a:r>
              <a:rPr lang="pl-PL" sz="2400" dirty="0">
                <a:solidFill>
                  <a:schemeClr val="bg1"/>
                </a:solidFill>
                <a:latin typeface="Lato" panose="020B0604020202020204" charset="-18"/>
              </a:rPr>
              <a:t>listopad 2021</a:t>
            </a:r>
            <a:endParaRPr lang="pl-PL" sz="7200" dirty="0">
              <a:solidFill>
                <a:schemeClr val="bg1"/>
              </a:solidFill>
              <a:latin typeface="Lato" panose="020B0604020202020204" charset="-18"/>
            </a:endParaRPr>
          </a:p>
        </p:txBody>
      </p:sp>
      <p:pic>
        <p:nvPicPr>
          <p:cNvPr id="5" name="Grafika 4">
            <a:extLst>
              <a:ext uri="{FF2B5EF4-FFF2-40B4-BE49-F238E27FC236}">
                <a16:creationId xmlns:a16="http://schemas.microsoft.com/office/drawing/2014/main" id="{A5E8DF13-5AC2-4963-86A9-88F034590C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153890" y="4683972"/>
            <a:ext cx="3570664" cy="1167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80637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68E3EEEA-6077-42AB-AA52-E65665B6F0F6}"/>
              </a:ext>
            </a:extLst>
          </p:cNvPr>
          <p:cNvSpPr txBox="1"/>
          <p:nvPr/>
        </p:nvSpPr>
        <p:spPr>
          <a:xfrm>
            <a:off x="466356" y="232744"/>
            <a:ext cx="2843181" cy="738664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- PAŻP</a:t>
            </a:r>
          </a:p>
        </p:txBody>
      </p:sp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CBADA3A3-3858-4E90-8728-DAC45BD68D6D}"/>
              </a:ext>
            </a:extLst>
          </p:cNvPr>
          <p:cNvCxnSpPr/>
          <p:nvPr/>
        </p:nvCxnSpPr>
        <p:spPr>
          <a:xfrm>
            <a:off x="466357" y="1058992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rganizacja o silnej pozycji na europejskim rynku dostawców usług żeglugi powietrznej">
            <a:extLst>
              <a:ext uri="{FF2B5EF4-FFF2-40B4-BE49-F238E27FC236}">
                <a16:creationId xmlns:a16="http://schemas.microsoft.com/office/drawing/2014/main" id="{61A7CEEC-91C3-4A52-A842-039E68193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8070" y="515817"/>
            <a:ext cx="6394238" cy="56425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50800" tIns="50800" rIns="50800" bIns="50800" anchor="ctr">
            <a:spAutoFit/>
          </a:bodyPr>
          <a:lstStyle>
            <a:lvl1pPr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1pPr>
            <a:lvl2pPr marL="37931725" indent="-37474525"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2pPr>
            <a:lvl3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3pPr>
            <a:lvl4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4pPr>
            <a:lvl5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9pPr>
          </a:lstStyle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u="sng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Jak najszybsze poinformowanie kierownika TWR </a:t>
            </a:r>
            <a:r>
              <a:rPr lang="pl-PL" altLang="pl-PL" sz="2000" kern="1200" dirty="0" err="1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o</a:t>
            </a:r>
            <a:r>
              <a:rPr lang="pl-PL" altLang="pl-PL" sz="2000" kern="1200" dirty="0" err="1">
                <a:solidFill>
                  <a:schemeClr val="bg1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.</a:t>
            </a:r>
            <a:r>
              <a:rPr lang="pl-PL" altLang="pl-PL" sz="2000" kern="1200" dirty="0" err="1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planowanej</a:t>
            </a:r>
            <a:r>
              <a:rPr lang="pl-PL" altLang="pl-PL" sz="2000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 zmianie, aby mogła zostać </a:t>
            </a:r>
            <a:r>
              <a:rPr lang="pl-PL" altLang="pl-PL" sz="2000" dirty="0">
                <a:solidFill>
                  <a:srgbClr val="002060"/>
                </a:solidFill>
                <a:latin typeface="Lato" panose="020B0604020202020204" charset="-18"/>
                <a:sym typeface="Trebuchet MS" panose="020B0603020202020204" pitchFamily="34" charset="0"/>
              </a:rPr>
              <a:t>skonsultowana z PAŻP na etapie </a:t>
            </a:r>
            <a:r>
              <a:rPr lang="pl-PL" altLang="pl-PL" sz="2000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konceptualnym w celu potwierdzenia możliwego wpływu zmiany na sposób zapewniania służb ATS, działania urządzeń CNS, funkcjonowania PAŻP.</a:t>
            </a:r>
          </a:p>
          <a:p>
            <a:pPr eaLnBrk="1" fontAlgn="base">
              <a:spcBef>
                <a:spcPct val="0"/>
              </a:spcBef>
              <a:spcAft>
                <a:spcPct val="0"/>
              </a:spcAft>
            </a:pPr>
            <a:endParaRPr lang="pl-PL" altLang="pl-PL" sz="2000" kern="1200" dirty="0">
              <a:solidFill>
                <a:srgbClr val="002060"/>
              </a:solidFill>
              <a:latin typeface="Lato" panose="020B0604020202020204" charset="-18"/>
              <a:ea typeface="Trebuchet MS" panose="020B0603020202020204" pitchFamily="34" charset="0"/>
              <a:cs typeface="Trebuchet MS" panose="020B0603020202020204" pitchFamily="34" charset="0"/>
              <a:sym typeface="Trebuchet MS" panose="020B0603020202020204" pitchFamily="34" charset="0"/>
            </a:endParaRPr>
          </a:p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Wyznaczenie </a:t>
            </a:r>
            <a:r>
              <a:rPr lang="pl-PL" altLang="pl-PL" sz="2000" dirty="0">
                <a:solidFill>
                  <a:srgbClr val="002060"/>
                </a:solidFill>
                <a:latin typeface="Lato" panose="020B0604020202020204" charset="-18"/>
                <a:sym typeface="Trebuchet MS" panose="020B0603020202020204" pitchFamily="34" charset="0"/>
              </a:rPr>
              <a:t>przez PAŻP zespołu do </a:t>
            </a:r>
            <a:r>
              <a:rPr lang="pl-PL" altLang="pl-PL" sz="20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wykonania wspólnej oceny bezpieczeństwa (preferowane rozwiązanie) lub uzgodnienie oceny bezpieczeństwa wykonanej przez zarządzającego lotniskiem </a:t>
            </a:r>
            <a:r>
              <a:rPr lang="pl-PL" altLang="pl-PL" sz="2000" u="sng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może trwać kilka miesięcy.</a:t>
            </a:r>
          </a:p>
          <a:p>
            <a:pPr eaLnBrk="1" fontAlgn="base">
              <a:spcBef>
                <a:spcPct val="0"/>
              </a:spcBef>
              <a:spcAft>
                <a:spcPct val="0"/>
              </a:spcAft>
            </a:pPr>
            <a:endParaRPr lang="pl-PL" altLang="pl-PL" sz="2000" dirty="0">
              <a:solidFill>
                <a:srgbClr val="002060"/>
              </a:solidFill>
              <a:latin typeface="Lato" panose="020B0604020202020204" charset="-18"/>
              <a:ea typeface="Trebuchet MS" panose="020B0603020202020204" pitchFamily="34" charset="0"/>
              <a:cs typeface="Trebuchet MS" panose="020B0603020202020204" pitchFamily="34" charset="0"/>
              <a:sym typeface="Trebuchet MS" panose="020B0603020202020204" pitchFamily="34" charset="0"/>
            </a:endParaRPr>
          </a:p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Przekazywanie oficjalnych informacji / projektów zmian oficjalną pocztą / </a:t>
            </a:r>
            <a:r>
              <a:rPr lang="pl-PL" altLang="pl-PL" sz="2000" kern="1200" dirty="0" err="1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ePUAP</a:t>
            </a:r>
            <a:r>
              <a:rPr lang="pl-PL" altLang="pl-PL" sz="2000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.</a:t>
            </a:r>
          </a:p>
          <a:p>
            <a:pPr eaLnBrk="1" fontAlgn="base">
              <a:spcBef>
                <a:spcPct val="0"/>
              </a:spcBef>
              <a:spcAft>
                <a:spcPct val="0"/>
              </a:spcAft>
            </a:pPr>
            <a:endParaRPr lang="pl-PL" altLang="pl-PL" sz="2000" dirty="0">
              <a:solidFill>
                <a:srgbClr val="002060"/>
              </a:solidFill>
              <a:latin typeface="Lato" panose="020B0604020202020204" charset="-18"/>
              <a:ea typeface="Trebuchet MS" panose="020B0603020202020204" pitchFamily="34" charset="0"/>
              <a:cs typeface="Trebuchet MS" panose="020B0603020202020204" pitchFamily="34" charset="0"/>
              <a:sym typeface="Trebuchet MS" panose="020B0603020202020204" pitchFamily="34" charset="0"/>
            </a:endParaRPr>
          </a:p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Dla PAŻP stroną w uzgodnieniu zmiany wielostronnej jest zarządzający lotniskiem – nie użytkownicy lotniska.</a:t>
            </a:r>
          </a:p>
        </p:txBody>
      </p:sp>
      <p:sp>
        <p:nvSpPr>
          <p:cNvPr id="5" name="Organizacja o silnej pozycji na europejskim rynku dostawców usług żeglugi powietrznej">
            <a:extLst>
              <a:ext uri="{FF2B5EF4-FFF2-40B4-BE49-F238E27FC236}">
                <a16:creationId xmlns:a16="http://schemas.microsoft.com/office/drawing/2014/main" id="{723084C3-9F26-420C-B85C-025A106A7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177" y="2670253"/>
            <a:ext cx="3309537" cy="1333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50800" tIns="50800" rIns="50800" bIns="50800" anchor="ctr">
            <a:spAutoFit/>
          </a:bodyPr>
          <a:lstStyle>
            <a:lvl1pPr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1pPr>
            <a:lvl2pPr marL="37931725" indent="-37474525"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2pPr>
            <a:lvl3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3pPr>
            <a:lvl4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4pPr>
            <a:lvl5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9pPr>
          </a:lstStyle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b="0" kern="1200" dirty="0">
                <a:solidFill>
                  <a:schemeClr val="bg1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W jaki sposób zapewnić dobrą współpracę pomiędzy lotniskami a Polską Agencją Żeglugi Powietrznej?</a:t>
            </a:r>
          </a:p>
        </p:txBody>
      </p:sp>
    </p:spTree>
    <p:extLst>
      <p:ext uri="{BB962C8B-B14F-4D97-AF65-F5344CB8AC3E}">
        <p14:creationId xmlns:p14="http://schemas.microsoft.com/office/powerpoint/2010/main" val="10802126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68E3EEEA-6077-42AB-AA52-E65665B6F0F6}"/>
              </a:ext>
            </a:extLst>
          </p:cNvPr>
          <p:cNvSpPr txBox="1"/>
          <p:nvPr/>
        </p:nvSpPr>
        <p:spPr>
          <a:xfrm>
            <a:off x="466356" y="232744"/>
            <a:ext cx="2843181" cy="738664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- PAŻP</a:t>
            </a:r>
          </a:p>
        </p:txBody>
      </p:sp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CBADA3A3-3858-4E90-8728-DAC45BD68D6D}"/>
              </a:ext>
            </a:extLst>
          </p:cNvPr>
          <p:cNvCxnSpPr/>
          <p:nvPr/>
        </p:nvCxnSpPr>
        <p:spPr>
          <a:xfrm>
            <a:off x="466357" y="1058992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rganizacja o silnej pozycji na europejskim rynku dostawców usług żeglugi powietrznej">
            <a:extLst>
              <a:ext uri="{FF2B5EF4-FFF2-40B4-BE49-F238E27FC236}">
                <a16:creationId xmlns:a16="http://schemas.microsoft.com/office/drawing/2014/main" id="{61A7CEEC-91C3-4A52-A842-039E68193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8070" y="2824141"/>
            <a:ext cx="6394238" cy="10259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50800" tIns="50800" rIns="50800" bIns="50800" anchor="ctr">
            <a:spAutoFit/>
          </a:bodyPr>
          <a:lstStyle>
            <a:lvl1pPr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1pPr>
            <a:lvl2pPr marL="37931725" indent="-37474525"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2pPr>
            <a:lvl3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3pPr>
            <a:lvl4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4pPr>
            <a:lvl5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9pPr>
          </a:lstStyle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PAŻP rozpocznie komunikację z przedstawicielami portów w celu potwierdzenia punktów kontaktowych dla zmian inicjowanych przez PAŻP</a:t>
            </a:r>
            <a:endParaRPr lang="pl-PL" altLang="pl-PL" sz="2000" kern="1200" dirty="0">
              <a:solidFill>
                <a:srgbClr val="002060"/>
              </a:solidFill>
              <a:latin typeface="Lato" panose="020B0604020202020204" charset="-18"/>
              <a:ea typeface="Trebuchet MS" panose="020B0603020202020204" pitchFamily="34" charset="0"/>
              <a:cs typeface="Trebuchet MS" panose="020B0603020202020204" pitchFamily="34" charset="0"/>
              <a:sym typeface="Trebuchet MS" panose="020B0603020202020204" pitchFamily="34" charset="0"/>
            </a:endParaRPr>
          </a:p>
        </p:txBody>
      </p:sp>
      <p:sp>
        <p:nvSpPr>
          <p:cNvPr id="5" name="Organizacja o silnej pozycji na europejskim rynku dostawców usług żeglugi powietrznej">
            <a:extLst>
              <a:ext uri="{FF2B5EF4-FFF2-40B4-BE49-F238E27FC236}">
                <a16:creationId xmlns:a16="http://schemas.microsoft.com/office/drawing/2014/main" id="{723084C3-9F26-420C-B85C-025A106A7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177" y="2670253"/>
            <a:ext cx="3309537" cy="1333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50800" tIns="50800" rIns="50800" bIns="50800" anchor="ctr">
            <a:spAutoFit/>
          </a:bodyPr>
          <a:lstStyle>
            <a:lvl1pPr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1pPr>
            <a:lvl2pPr marL="37931725" indent="-37474525"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2pPr>
            <a:lvl3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3pPr>
            <a:lvl4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4pPr>
            <a:lvl5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9pPr>
          </a:lstStyle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b="0" kern="1200" dirty="0">
                <a:solidFill>
                  <a:schemeClr val="bg1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W jaki sposób zapewnić dobrą współpracę pomiędzy lotniskami a Polską Agencją Żeglugi Powietrznej?</a:t>
            </a:r>
          </a:p>
        </p:txBody>
      </p:sp>
    </p:spTree>
    <p:extLst>
      <p:ext uri="{BB962C8B-B14F-4D97-AF65-F5344CB8AC3E}">
        <p14:creationId xmlns:p14="http://schemas.microsoft.com/office/powerpoint/2010/main" val="18120224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68E3EEEA-6077-42AB-AA52-E65665B6F0F6}"/>
              </a:ext>
            </a:extLst>
          </p:cNvPr>
          <p:cNvSpPr txBox="1"/>
          <p:nvPr/>
        </p:nvSpPr>
        <p:spPr>
          <a:xfrm>
            <a:off x="466356" y="232744"/>
            <a:ext cx="2843181" cy="738664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- PAŻP</a:t>
            </a:r>
          </a:p>
        </p:txBody>
      </p:sp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CBADA3A3-3858-4E90-8728-DAC45BD68D6D}"/>
              </a:ext>
            </a:extLst>
          </p:cNvPr>
          <p:cNvCxnSpPr/>
          <p:nvPr/>
        </p:nvCxnSpPr>
        <p:spPr>
          <a:xfrm>
            <a:off x="466357" y="1058992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rganizacja o silnej pozycji na europejskim rynku dostawców usług żeglugi powietrznej">
            <a:extLst>
              <a:ext uri="{FF2B5EF4-FFF2-40B4-BE49-F238E27FC236}">
                <a16:creationId xmlns:a16="http://schemas.microsoft.com/office/drawing/2014/main" id="{61A7CEEC-91C3-4A52-A842-039E68193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119" y="2934225"/>
            <a:ext cx="6394238" cy="7181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50800" tIns="50800" rIns="50800" bIns="50800" anchor="ctr">
            <a:spAutoFit/>
          </a:bodyPr>
          <a:lstStyle>
            <a:lvl1pPr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1pPr>
            <a:lvl2pPr marL="37931725" indent="-37474525"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2pPr>
            <a:lvl3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3pPr>
            <a:lvl4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4pPr>
            <a:lvl5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9pPr>
          </a:lstStyle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Czy są jakieś pytania dot. </a:t>
            </a:r>
            <a:r>
              <a:rPr lang="pl-PL" altLang="pl-PL" sz="20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wprowadzania zmian wielostronnych?</a:t>
            </a:r>
            <a:r>
              <a:rPr lang="pl-PL" altLang="pl-PL" sz="2000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3506630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68E3EEEA-6077-42AB-AA52-E65665B6F0F6}"/>
              </a:ext>
            </a:extLst>
          </p:cNvPr>
          <p:cNvSpPr txBox="1"/>
          <p:nvPr/>
        </p:nvSpPr>
        <p:spPr>
          <a:xfrm>
            <a:off x="466356" y="602076"/>
            <a:ext cx="2843181" cy="36933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Język angielski</a:t>
            </a:r>
          </a:p>
        </p:txBody>
      </p:sp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CBADA3A3-3858-4E90-8728-DAC45BD68D6D}"/>
              </a:ext>
            </a:extLst>
          </p:cNvPr>
          <p:cNvCxnSpPr/>
          <p:nvPr/>
        </p:nvCxnSpPr>
        <p:spPr>
          <a:xfrm>
            <a:off x="466357" y="1058992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rganizacja o silnej pozycji na europejskim rynku dostawców usług żeglugi powietrznej">
            <a:extLst>
              <a:ext uri="{FF2B5EF4-FFF2-40B4-BE49-F238E27FC236}">
                <a16:creationId xmlns:a16="http://schemas.microsoft.com/office/drawing/2014/main" id="{61A7CEEC-91C3-4A52-A842-039E68193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0459" y="4423000"/>
            <a:ext cx="6932246" cy="1333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50800" tIns="50800" rIns="50800" bIns="50800" anchor="ctr">
            <a:spAutoFit/>
          </a:bodyPr>
          <a:lstStyle>
            <a:lvl1pPr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1pPr>
            <a:lvl2pPr marL="37931725" indent="-37474525"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2pPr>
            <a:lvl3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3pPr>
            <a:lvl4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4pPr>
            <a:lvl5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9pPr>
          </a:lstStyle>
          <a:p>
            <a:r>
              <a:rPr lang="pl-PL" sz="2000" dirty="0">
                <a:solidFill>
                  <a:srgbClr val="002060"/>
                </a:solidFill>
                <a:latin typeface="Lato" panose="020B0604020202020204" charset="-18"/>
              </a:rPr>
              <a:t>perspektywa TWR na prowadzenie łączności z uczestnikami ruchu lotniskowego, korzyści i zagrożenia dla bezpieczeństwa wynikające z prowadzenia korespondencji w jednym języku</a:t>
            </a:r>
          </a:p>
        </p:txBody>
      </p:sp>
      <p:pic>
        <p:nvPicPr>
          <p:cNvPr id="7" name="Obraz 6">
            <a:extLst>
              <a:ext uri="{FF2B5EF4-FFF2-40B4-BE49-F238E27FC236}">
                <a16:creationId xmlns:a16="http://schemas.microsoft.com/office/drawing/2014/main" id="{C51810DD-C78F-40D0-B6E3-4184BAA182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92830" y="1660847"/>
            <a:ext cx="3227503" cy="2118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84120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C4F0900F-2F22-4F53-BE5C-3BA2167173D2}"/>
              </a:ext>
            </a:extLst>
          </p:cNvPr>
          <p:cNvSpPr txBox="1"/>
          <p:nvPr/>
        </p:nvSpPr>
        <p:spPr>
          <a:xfrm>
            <a:off x="4912908" y="1132606"/>
            <a:ext cx="6681216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sz="2000" b="1" dirty="0">
              <a:latin typeface="Lato"/>
            </a:endParaRPr>
          </a:p>
          <a:p>
            <a:endParaRPr lang="pl-PL" sz="2000" b="1" dirty="0">
              <a:latin typeface="Lato"/>
            </a:endParaRPr>
          </a:p>
          <a:p>
            <a:endParaRPr lang="pl-PL" sz="2000" b="1" dirty="0">
              <a:solidFill>
                <a:srgbClr val="002060"/>
              </a:solidFill>
              <a:latin typeface="Lato"/>
            </a:endParaRPr>
          </a:p>
          <a:p>
            <a:r>
              <a:rPr lang="pl-PL" sz="2000" b="1" dirty="0">
                <a:solidFill>
                  <a:srgbClr val="002060"/>
                </a:solidFill>
                <a:latin typeface="Lato"/>
              </a:rPr>
              <a:t>Runway </a:t>
            </a:r>
            <a:r>
              <a:rPr lang="pl-PL" sz="2000" b="1" dirty="0" err="1">
                <a:solidFill>
                  <a:srgbClr val="002060"/>
                </a:solidFill>
                <a:latin typeface="Lato"/>
              </a:rPr>
              <a:t>Frequency</a:t>
            </a:r>
            <a:endParaRPr lang="pl-PL" sz="2000" b="1" dirty="0">
              <a:solidFill>
                <a:srgbClr val="002060"/>
              </a:solidFill>
              <a:latin typeface="Lato"/>
            </a:endParaRPr>
          </a:p>
          <a:p>
            <a:endParaRPr lang="pl-PL" sz="2000" b="1" dirty="0">
              <a:solidFill>
                <a:srgbClr val="002060"/>
              </a:solidFill>
              <a:latin typeface="Lato"/>
            </a:endParaRPr>
          </a:p>
          <a:p>
            <a:r>
              <a:rPr lang="en-US" sz="2000" b="1" dirty="0">
                <a:solidFill>
                  <a:srgbClr val="002060"/>
                </a:solidFill>
                <a:latin typeface="Lato"/>
              </a:rPr>
              <a:t>It is recommended that communications for all operations on a runway (landing, departing, crossing aircraft, vehicles crossing and runway inspections etc.) take place on the VHF frequency assigned for that runway; this will help to maintain high levels of situational awareness</a:t>
            </a:r>
            <a:endParaRPr lang="pl-PL" sz="2000" b="1" dirty="0">
              <a:solidFill>
                <a:srgbClr val="002060"/>
              </a:solidFill>
              <a:latin typeface="Lato"/>
            </a:endParaRPr>
          </a:p>
          <a:p>
            <a:endParaRPr lang="pl-PL" sz="2000" b="1" dirty="0">
              <a:solidFill>
                <a:srgbClr val="002060"/>
              </a:solidFill>
              <a:latin typeface="Lato"/>
            </a:endParaRPr>
          </a:p>
          <a:p>
            <a:r>
              <a:rPr lang="pl-PL" sz="2000" b="1" dirty="0">
                <a:solidFill>
                  <a:srgbClr val="002060"/>
                </a:solidFill>
                <a:latin typeface="Lato"/>
              </a:rPr>
              <a:t>EAPPRI V3.0 – </a:t>
            </a:r>
            <a:r>
              <a:rPr lang="pl-PL" sz="2000" b="1" dirty="0" err="1">
                <a:solidFill>
                  <a:srgbClr val="002060"/>
                </a:solidFill>
                <a:latin typeface="Lato"/>
              </a:rPr>
              <a:t>Released</a:t>
            </a:r>
            <a:r>
              <a:rPr lang="pl-PL" sz="2000" b="1" dirty="0">
                <a:solidFill>
                  <a:srgbClr val="002060"/>
                </a:solidFill>
                <a:latin typeface="Lato"/>
              </a:rPr>
              <a:t> </a:t>
            </a:r>
            <a:r>
              <a:rPr lang="pl-PL" sz="2000" b="1" dirty="0" err="1">
                <a:solidFill>
                  <a:srgbClr val="002060"/>
                </a:solidFill>
                <a:latin typeface="Lato"/>
              </a:rPr>
              <a:t>Issue</a:t>
            </a:r>
            <a:r>
              <a:rPr lang="pl-PL" sz="2000" b="1" dirty="0">
                <a:solidFill>
                  <a:srgbClr val="002060"/>
                </a:solidFill>
                <a:latin typeface="Lato"/>
              </a:rPr>
              <a:t>, s. 39</a:t>
            </a:r>
          </a:p>
        </p:txBody>
      </p:sp>
      <p:sp>
        <p:nvSpPr>
          <p:cNvPr id="3" name="pole tekstowe 2">
            <a:extLst>
              <a:ext uri="{FF2B5EF4-FFF2-40B4-BE49-F238E27FC236}">
                <a16:creationId xmlns:a16="http://schemas.microsoft.com/office/drawing/2014/main" id="{4B178F40-FAF3-4E5A-9B12-014D495EFEA1}"/>
              </a:ext>
            </a:extLst>
          </p:cNvPr>
          <p:cNvSpPr txBox="1"/>
          <p:nvPr/>
        </p:nvSpPr>
        <p:spPr>
          <a:xfrm>
            <a:off x="682752" y="841248"/>
            <a:ext cx="24384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2400" dirty="0" err="1">
                <a:solidFill>
                  <a:schemeClr val="bg1"/>
                </a:solidFill>
                <a:latin typeface="Lato"/>
              </a:rPr>
              <a:t>European</a:t>
            </a:r>
            <a:r>
              <a:rPr lang="pl-PL" sz="2400" dirty="0">
                <a:solidFill>
                  <a:schemeClr val="bg1"/>
                </a:solidFill>
                <a:latin typeface="Lato"/>
              </a:rPr>
              <a:t> Action Plan for the </a:t>
            </a:r>
            <a:r>
              <a:rPr lang="pl-PL" sz="2400" dirty="0" err="1">
                <a:solidFill>
                  <a:schemeClr val="bg1"/>
                </a:solidFill>
                <a:latin typeface="Lato"/>
              </a:rPr>
              <a:t>Prevention</a:t>
            </a:r>
            <a:r>
              <a:rPr lang="pl-PL" sz="2400" dirty="0">
                <a:solidFill>
                  <a:schemeClr val="bg1"/>
                </a:solidFill>
                <a:latin typeface="Lato"/>
              </a:rPr>
              <a:t> of Runway </a:t>
            </a:r>
            <a:r>
              <a:rPr lang="pl-PL" sz="2400" dirty="0" err="1">
                <a:solidFill>
                  <a:schemeClr val="bg1"/>
                </a:solidFill>
                <a:latin typeface="Lato"/>
              </a:rPr>
              <a:t>Incursions</a:t>
            </a:r>
            <a:endParaRPr lang="pl-PL" sz="2400" dirty="0">
              <a:solidFill>
                <a:schemeClr val="bg1"/>
              </a:solidFill>
              <a:latin typeface="Lato"/>
            </a:endParaRPr>
          </a:p>
          <a:p>
            <a:pPr algn="ctr"/>
            <a:endParaRPr lang="pl-PL" sz="2400" dirty="0">
              <a:solidFill>
                <a:schemeClr val="bg1"/>
              </a:solidFill>
              <a:latin typeface="Lato"/>
            </a:endParaRP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/>
              </a:rPr>
              <a:t>One Runway</a:t>
            </a: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/>
              </a:rPr>
              <a:t>One </a:t>
            </a:r>
            <a:r>
              <a:rPr lang="pl-PL" sz="2400" dirty="0" err="1">
                <a:solidFill>
                  <a:schemeClr val="bg1"/>
                </a:solidFill>
                <a:latin typeface="Lato"/>
              </a:rPr>
              <a:t>Frequency</a:t>
            </a:r>
            <a:endParaRPr lang="pl-PL" sz="2400" dirty="0">
              <a:solidFill>
                <a:schemeClr val="bg1"/>
              </a:solidFill>
              <a:latin typeface="Lato"/>
            </a:endParaRP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/>
              </a:rPr>
              <a:t>One Language (English)</a:t>
            </a:r>
          </a:p>
        </p:txBody>
      </p:sp>
    </p:spTree>
    <p:extLst>
      <p:ext uri="{BB962C8B-B14F-4D97-AF65-F5344CB8AC3E}">
        <p14:creationId xmlns:p14="http://schemas.microsoft.com/office/powerpoint/2010/main" val="302112064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ole tekstowe 3">
            <a:extLst>
              <a:ext uri="{FF2B5EF4-FFF2-40B4-BE49-F238E27FC236}">
                <a16:creationId xmlns:a16="http://schemas.microsoft.com/office/drawing/2014/main" id="{23E152DE-DE96-4BD3-9C95-0D656FAA7658}"/>
              </a:ext>
            </a:extLst>
          </p:cNvPr>
          <p:cNvSpPr txBox="1"/>
          <p:nvPr/>
        </p:nvSpPr>
        <p:spPr>
          <a:xfrm>
            <a:off x="5474208" y="2261616"/>
            <a:ext cx="496824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2000" b="1" dirty="0">
                <a:solidFill>
                  <a:srgbClr val="002060"/>
                </a:solidFill>
                <a:latin typeface="Lato" panose="020F0502020204030203"/>
              </a:rPr>
              <a:t>One Runway</a:t>
            </a:r>
          </a:p>
          <a:p>
            <a:pPr algn="ctr"/>
            <a:r>
              <a:rPr lang="pl-PL" sz="2000" b="1" dirty="0">
                <a:solidFill>
                  <a:srgbClr val="002060"/>
                </a:solidFill>
                <a:latin typeface="Lato" panose="020F0502020204030203"/>
              </a:rPr>
              <a:t>One </a:t>
            </a:r>
            <a:r>
              <a:rPr lang="pl-PL" sz="2000" b="1" dirty="0" err="1">
                <a:solidFill>
                  <a:srgbClr val="002060"/>
                </a:solidFill>
                <a:latin typeface="Lato" panose="020F0502020204030203"/>
              </a:rPr>
              <a:t>Frequency</a:t>
            </a:r>
            <a:endParaRPr lang="pl-PL" sz="2000" b="1" dirty="0">
              <a:solidFill>
                <a:srgbClr val="002060"/>
              </a:solidFill>
              <a:latin typeface="Lato" panose="020F0502020204030203"/>
            </a:endParaRPr>
          </a:p>
          <a:p>
            <a:pPr algn="ctr"/>
            <a:r>
              <a:rPr lang="pl-PL" sz="2000" b="1" dirty="0">
                <a:solidFill>
                  <a:srgbClr val="002060"/>
                </a:solidFill>
                <a:latin typeface="Lato" panose="020F0502020204030203"/>
              </a:rPr>
              <a:t>One Language (English)</a:t>
            </a:r>
          </a:p>
        </p:txBody>
      </p:sp>
      <p:sp>
        <p:nvSpPr>
          <p:cNvPr id="5" name="pole tekstowe 4">
            <a:extLst>
              <a:ext uri="{FF2B5EF4-FFF2-40B4-BE49-F238E27FC236}">
                <a16:creationId xmlns:a16="http://schemas.microsoft.com/office/drawing/2014/main" id="{6FF08B19-0322-4FCE-8400-97179C52BB29}"/>
              </a:ext>
            </a:extLst>
          </p:cNvPr>
          <p:cNvSpPr txBox="1"/>
          <p:nvPr/>
        </p:nvSpPr>
        <p:spPr>
          <a:xfrm>
            <a:off x="597408" y="664464"/>
            <a:ext cx="25847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2400" dirty="0" err="1">
                <a:solidFill>
                  <a:schemeClr val="bg1"/>
                </a:solidFill>
                <a:latin typeface="Lato"/>
              </a:rPr>
              <a:t>Triple</a:t>
            </a:r>
            <a:r>
              <a:rPr lang="pl-PL" sz="2400" dirty="0">
                <a:solidFill>
                  <a:schemeClr val="bg1"/>
                </a:solidFill>
                <a:latin typeface="Lato"/>
              </a:rPr>
              <a:t> One</a:t>
            </a:r>
          </a:p>
          <a:p>
            <a:pPr algn="ctr"/>
            <a:endParaRPr lang="pl-PL" sz="2400" dirty="0">
              <a:solidFill>
                <a:schemeClr val="bg1"/>
              </a:solidFill>
              <a:latin typeface="Lato"/>
            </a:endParaRPr>
          </a:p>
        </p:txBody>
      </p:sp>
    </p:spTree>
    <p:extLst>
      <p:ext uri="{BB962C8B-B14F-4D97-AF65-F5344CB8AC3E}">
        <p14:creationId xmlns:p14="http://schemas.microsoft.com/office/powerpoint/2010/main" val="251597411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6B3FD29B-F0BF-462A-B815-EAC1C616F0B7}"/>
              </a:ext>
            </a:extLst>
          </p:cNvPr>
          <p:cNvSpPr txBox="1"/>
          <p:nvPr/>
        </p:nvSpPr>
        <p:spPr>
          <a:xfrm>
            <a:off x="597408" y="664464"/>
            <a:ext cx="25847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2400" dirty="0" err="1">
                <a:solidFill>
                  <a:schemeClr val="bg1"/>
                </a:solidFill>
                <a:latin typeface="Lato"/>
              </a:rPr>
              <a:t>Triple</a:t>
            </a:r>
            <a:r>
              <a:rPr lang="pl-PL" sz="2400" dirty="0">
                <a:solidFill>
                  <a:schemeClr val="bg1"/>
                </a:solidFill>
                <a:latin typeface="Lato"/>
              </a:rPr>
              <a:t> One</a:t>
            </a: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/>
              </a:rPr>
              <a:t>Wyzwania</a:t>
            </a:r>
          </a:p>
        </p:txBody>
      </p:sp>
      <p:sp>
        <p:nvSpPr>
          <p:cNvPr id="3" name="pole tekstowe 2">
            <a:extLst>
              <a:ext uri="{FF2B5EF4-FFF2-40B4-BE49-F238E27FC236}">
                <a16:creationId xmlns:a16="http://schemas.microsoft.com/office/drawing/2014/main" id="{5753C08C-8DEC-457E-B1C5-BBAF7DAC5C97}"/>
              </a:ext>
            </a:extLst>
          </p:cNvPr>
          <p:cNvSpPr txBox="1"/>
          <p:nvPr/>
        </p:nvSpPr>
        <p:spPr>
          <a:xfrm>
            <a:off x="5590032" y="1548384"/>
            <a:ext cx="5279136" cy="3447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l-PL" sz="2000" b="1" dirty="0">
                <a:solidFill>
                  <a:srgbClr val="002060"/>
                </a:solidFill>
                <a:latin typeface="Lato" panose="020B0604020202020204"/>
              </a:rPr>
              <a:t>Błędy językowe, frazeologia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l-PL" sz="2000" b="1" dirty="0">
              <a:solidFill>
                <a:srgbClr val="002060"/>
              </a:solidFill>
              <a:latin typeface="Lato" panose="020B0604020202020204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l-PL" sz="2000" b="1" dirty="0">
                <a:solidFill>
                  <a:srgbClr val="002060"/>
                </a:solidFill>
                <a:latin typeface="Lato" panose="020B0604020202020204"/>
              </a:rPr>
              <a:t>Płynność korespondencji, wzajemne zrozumienie zaangażowanych stron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l-PL" sz="2000" b="1" dirty="0">
              <a:solidFill>
                <a:srgbClr val="002060"/>
              </a:solidFill>
              <a:latin typeface="Lato" panose="020B0604020202020204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l-PL" sz="2000" b="1" dirty="0">
                <a:solidFill>
                  <a:srgbClr val="002060"/>
                </a:solidFill>
                <a:latin typeface="Lato" panose="020B0604020202020204"/>
              </a:rPr>
              <a:t>Zwiększona zajętość częstotliwości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l-PL" sz="2000" b="1" dirty="0">
              <a:solidFill>
                <a:srgbClr val="002060"/>
              </a:solidFill>
              <a:latin typeface="Lato" panose="020B0604020202020204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l-PL" sz="2000" b="1" dirty="0">
                <a:solidFill>
                  <a:srgbClr val="002060"/>
                </a:solidFill>
                <a:latin typeface="Lato" panose="020B0604020202020204"/>
              </a:rPr>
              <a:t>Stres (obawa przed popełnieniem błędu, utrata stanowiska pracy, prowadzenie korespondencji w języku angielskim)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29891292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DAB12607-ED94-443E-A153-36797F656CB2}"/>
              </a:ext>
            </a:extLst>
          </p:cNvPr>
          <p:cNvSpPr txBox="1"/>
          <p:nvPr/>
        </p:nvSpPr>
        <p:spPr>
          <a:xfrm>
            <a:off x="841248" y="688848"/>
            <a:ext cx="22981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2400" dirty="0" err="1">
                <a:solidFill>
                  <a:schemeClr val="bg1"/>
                </a:solidFill>
                <a:latin typeface="Lato"/>
              </a:rPr>
              <a:t>Triple</a:t>
            </a:r>
            <a:r>
              <a:rPr lang="pl-PL" sz="2400" dirty="0">
                <a:solidFill>
                  <a:schemeClr val="bg1"/>
                </a:solidFill>
                <a:latin typeface="Lato"/>
              </a:rPr>
              <a:t> One</a:t>
            </a: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/>
              </a:rPr>
              <a:t>Szanse</a:t>
            </a:r>
          </a:p>
        </p:txBody>
      </p:sp>
      <p:sp>
        <p:nvSpPr>
          <p:cNvPr id="3" name="pole tekstowe 2">
            <a:extLst>
              <a:ext uri="{FF2B5EF4-FFF2-40B4-BE49-F238E27FC236}">
                <a16:creationId xmlns:a16="http://schemas.microsoft.com/office/drawing/2014/main" id="{6E174327-2301-45C8-8143-294446656F7A}"/>
              </a:ext>
            </a:extLst>
          </p:cNvPr>
          <p:cNvSpPr txBox="1"/>
          <p:nvPr/>
        </p:nvSpPr>
        <p:spPr>
          <a:xfrm>
            <a:off x="5638800" y="1432560"/>
            <a:ext cx="53340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pl-PL" sz="2000" b="1" dirty="0">
                <a:solidFill>
                  <a:srgbClr val="002060"/>
                </a:solidFill>
                <a:latin typeface="Lato" panose="020B0604020202020204"/>
              </a:rPr>
              <a:t>Poprawa komunikacji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pl-PL" sz="2000" b="1" dirty="0">
              <a:solidFill>
                <a:srgbClr val="002060"/>
              </a:solidFill>
              <a:latin typeface="Lato" panose="020B0604020202020204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pl-PL" sz="2000" b="1" dirty="0">
                <a:solidFill>
                  <a:srgbClr val="002060"/>
                </a:solidFill>
                <a:latin typeface="Lato" panose="020B0604020202020204"/>
              </a:rPr>
              <a:t>Zwiększenie świadomości sytuacyjnej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pl-PL" sz="2000" b="1" dirty="0">
              <a:solidFill>
                <a:srgbClr val="002060"/>
              </a:solidFill>
              <a:latin typeface="Lato" panose="020B0604020202020204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pl-PL" sz="2000" b="1" dirty="0">
                <a:solidFill>
                  <a:srgbClr val="002060"/>
                </a:solidFill>
                <a:latin typeface="Lato" panose="020B0604020202020204"/>
              </a:rPr>
              <a:t>Szybkość reakcji (np. w trakcie akcji ratowniczej)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pl-PL" sz="2000" b="1" dirty="0">
              <a:solidFill>
                <a:srgbClr val="002060"/>
              </a:solidFill>
              <a:latin typeface="Lato" panose="020B0604020202020204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pl-PL" sz="2000" b="1" dirty="0">
                <a:solidFill>
                  <a:srgbClr val="002060"/>
                </a:solidFill>
                <a:latin typeface="Lato" panose="020B0604020202020204"/>
              </a:rPr>
              <a:t>Poprawa bezpieczeństwa</a:t>
            </a:r>
          </a:p>
        </p:txBody>
      </p:sp>
    </p:spTree>
    <p:extLst>
      <p:ext uri="{BB962C8B-B14F-4D97-AF65-F5344CB8AC3E}">
        <p14:creationId xmlns:p14="http://schemas.microsoft.com/office/powerpoint/2010/main" val="116032358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braz 3" descr="Obraz zawierający osoba, mężczyzna, kostium, ciemny&#10;&#10;Opis wygenerowany automatycznie">
            <a:extLst>
              <a:ext uri="{FF2B5EF4-FFF2-40B4-BE49-F238E27FC236}">
                <a16:creationId xmlns:a16="http://schemas.microsoft.com/office/drawing/2014/main" id="{E01E0603-9C8A-49D7-8A39-7F5FECA749C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4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600"/>
          <a:stretch/>
        </p:blipFill>
        <p:spPr>
          <a:xfrm>
            <a:off x="0" y="-1"/>
            <a:ext cx="12188456" cy="6858001"/>
          </a:xfrm>
          <a:prstGeom prst="rect">
            <a:avLst/>
          </a:prstGeom>
          <a:effectLst/>
        </p:spPr>
      </p:pic>
      <p:sp>
        <p:nvSpPr>
          <p:cNvPr id="2" name="Tytuł 1">
            <a:extLst>
              <a:ext uri="{FF2B5EF4-FFF2-40B4-BE49-F238E27FC236}">
                <a16:creationId xmlns:a16="http://schemas.microsoft.com/office/drawing/2014/main" id="{8C6EF9AE-6B94-4668-960B-63E697EBC7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5430" y="2300249"/>
            <a:ext cx="3797595" cy="1325563"/>
          </a:xfrm>
        </p:spPr>
        <p:txBody>
          <a:bodyPr>
            <a:normAutofit/>
          </a:bodyPr>
          <a:lstStyle/>
          <a:p>
            <a:pPr algn="ctr"/>
            <a:r>
              <a:rPr lang="pl-PL" dirty="0">
                <a:solidFill>
                  <a:srgbClr val="3EBE20"/>
                </a:solidFill>
                <a:latin typeface="Lato" panose="020F0502020204030203" pitchFamily="34" charset="-18"/>
              </a:rPr>
              <a:t>DZIĘKUJĘ</a:t>
            </a:r>
          </a:p>
        </p:txBody>
      </p:sp>
      <p:sp>
        <p:nvSpPr>
          <p:cNvPr id="3" name="pole tekstowe 2">
            <a:extLst>
              <a:ext uri="{FF2B5EF4-FFF2-40B4-BE49-F238E27FC236}">
                <a16:creationId xmlns:a16="http://schemas.microsoft.com/office/drawing/2014/main" id="{66633DE5-56C0-4E9D-8C9F-077EEC049726}"/>
              </a:ext>
            </a:extLst>
          </p:cNvPr>
          <p:cNvSpPr txBox="1"/>
          <p:nvPr/>
        </p:nvSpPr>
        <p:spPr>
          <a:xfrm>
            <a:off x="10331939" y="6385170"/>
            <a:ext cx="1735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dirty="0">
                <a:hlinkClick r:id="rId4"/>
              </a:rPr>
              <a:t>safety@pansa.pl</a:t>
            </a:r>
            <a:r>
              <a:rPr lang="pl-PL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0738743"/>
      </p:ext>
    </p:extLst>
  </p:cSld>
  <p:clrMapOvr>
    <a:masterClrMapping/>
  </p:clrMapOvr>
  <p:transition spd="slow">
    <p:wip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ole tekstowe 3">
            <a:extLst>
              <a:ext uri="{FF2B5EF4-FFF2-40B4-BE49-F238E27FC236}">
                <a16:creationId xmlns:a16="http://schemas.microsoft.com/office/drawing/2014/main" id="{6FF31851-08F3-4E2B-9DED-E4AFB2DF3331}"/>
              </a:ext>
            </a:extLst>
          </p:cNvPr>
          <p:cNvSpPr txBox="1"/>
          <p:nvPr/>
        </p:nvSpPr>
        <p:spPr>
          <a:xfrm>
            <a:off x="1614773" y="981389"/>
            <a:ext cx="8770197" cy="3447098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r>
              <a:rPr lang="pl-PL" sz="3200" dirty="0">
                <a:solidFill>
                  <a:schemeClr val="bg1"/>
                </a:solidFill>
                <a:latin typeface="Lato" panose="020B0604020202020204" charset="-18"/>
              </a:rPr>
              <a:t>Agenda:</a:t>
            </a:r>
          </a:p>
          <a:p>
            <a:pPr marL="1143000" indent="-1143000">
              <a:buFont typeface="+mj-lt"/>
              <a:buAutoNum type="arabicPeriod"/>
            </a:pPr>
            <a:r>
              <a:rPr lang="pl-PL" sz="3200" dirty="0">
                <a:solidFill>
                  <a:schemeClr val="bg1"/>
                </a:solidFill>
                <a:latin typeface="Lato" panose="020B0604020202020204" charset="-18"/>
              </a:rPr>
              <a:t>zmiany wielostronne: lotniska – PAŻP</a:t>
            </a:r>
          </a:p>
          <a:p>
            <a:pPr marL="1143000" indent="-1143000">
              <a:buFont typeface="+mj-lt"/>
              <a:buAutoNum type="arabicPeriod"/>
            </a:pPr>
            <a:r>
              <a:rPr lang="pl-PL" sz="3200" dirty="0">
                <a:solidFill>
                  <a:schemeClr val="bg1"/>
                </a:solidFill>
                <a:latin typeface="Lato" panose="020B0604020202020204" charset="-18"/>
              </a:rPr>
              <a:t>perspektywa TWR na prowadzenie łączności z uczestnikami ruchu lotniskowego, korzyści dla bezpieczeństwa wynikające z prowadzenia korespondencji w jednym języku</a:t>
            </a:r>
          </a:p>
        </p:txBody>
      </p:sp>
      <p:pic>
        <p:nvPicPr>
          <p:cNvPr id="5" name="Grafika 4">
            <a:extLst>
              <a:ext uri="{FF2B5EF4-FFF2-40B4-BE49-F238E27FC236}">
                <a16:creationId xmlns:a16="http://schemas.microsoft.com/office/drawing/2014/main" id="{A5E8DF13-5AC2-4963-86A9-88F034590C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153890" y="4683972"/>
            <a:ext cx="3570664" cy="1167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96918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ole tekstowe 2">
            <a:extLst>
              <a:ext uri="{FF2B5EF4-FFF2-40B4-BE49-F238E27FC236}">
                <a16:creationId xmlns:a16="http://schemas.microsoft.com/office/drawing/2014/main" id="{888C33A4-D152-4E97-B526-B2D78831C5F9}"/>
              </a:ext>
            </a:extLst>
          </p:cNvPr>
          <p:cNvSpPr txBox="1"/>
          <p:nvPr/>
        </p:nvSpPr>
        <p:spPr>
          <a:xfrm>
            <a:off x="465553" y="295241"/>
            <a:ext cx="2843181" cy="184665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– PAŻP</a:t>
            </a:r>
          </a:p>
          <a:p>
            <a:pPr algn="ctr"/>
            <a:endParaRPr lang="pl-PL" sz="2400" dirty="0">
              <a:solidFill>
                <a:schemeClr val="bg1"/>
              </a:solidFill>
              <a:latin typeface="Lato" panose="020F0502020204030203" pitchFamily="34" charset="-18"/>
            </a:endParaRP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przepisy</a:t>
            </a:r>
          </a:p>
          <a:p>
            <a:pPr algn="ctr"/>
            <a:endParaRPr lang="pl-PL" sz="2400" dirty="0">
              <a:solidFill>
                <a:schemeClr val="bg1"/>
              </a:solidFill>
              <a:latin typeface="Lato" panose="020F0502020204030203" pitchFamily="34" charset="-18"/>
            </a:endParaRPr>
          </a:p>
        </p:txBody>
      </p:sp>
      <p:cxnSp>
        <p:nvCxnSpPr>
          <p:cNvPr id="4" name="Łącznik prosty 3">
            <a:extLst>
              <a:ext uri="{FF2B5EF4-FFF2-40B4-BE49-F238E27FC236}">
                <a16:creationId xmlns:a16="http://schemas.microsoft.com/office/drawing/2014/main" id="{02E312D4-6840-4ED5-9E2E-F6441AE5DA53}"/>
              </a:ext>
            </a:extLst>
          </p:cNvPr>
          <p:cNvCxnSpPr/>
          <p:nvPr/>
        </p:nvCxnSpPr>
        <p:spPr>
          <a:xfrm>
            <a:off x="466357" y="1058992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Obraz 5">
            <a:extLst>
              <a:ext uri="{FF2B5EF4-FFF2-40B4-BE49-F238E27FC236}">
                <a16:creationId xmlns:a16="http://schemas.microsoft.com/office/drawing/2014/main" id="{BD034F41-6EEF-421B-A3F8-651BF61F40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10196" y="29817"/>
            <a:ext cx="6040073" cy="620785"/>
          </a:xfrm>
          <a:prstGeom prst="rect">
            <a:avLst/>
          </a:prstGeom>
        </p:spPr>
      </p:pic>
      <p:pic>
        <p:nvPicPr>
          <p:cNvPr id="8" name="Obraz 7">
            <a:extLst>
              <a:ext uri="{FF2B5EF4-FFF2-40B4-BE49-F238E27FC236}">
                <a16:creationId xmlns:a16="http://schemas.microsoft.com/office/drawing/2014/main" id="{FAA28622-1707-4D4F-8862-6C8CD6722E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58323" y="602076"/>
            <a:ext cx="7527014" cy="1769257"/>
          </a:xfrm>
          <a:prstGeom prst="rect">
            <a:avLst/>
          </a:prstGeom>
        </p:spPr>
      </p:pic>
      <p:pic>
        <p:nvPicPr>
          <p:cNvPr id="9" name="Obraz 8">
            <a:extLst>
              <a:ext uri="{FF2B5EF4-FFF2-40B4-BE49-F238E27FC236}">
                <a16:creationId xmlns:a16="http://schemas.microsoft.com/office/drawing/2014/main" id="{66F43932-FDA3-4A92-B1FC-0413A569735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69830" y="2604507"/>
            <a:ext cx="6274965" cy="595618"/>
          </a:xfrm>
          <a:prstGeom prst="rect">
            <a:avLst/>
          </a:prstGeom>
        </p:spPr>
      </p:pic>
      <p:pic>
        <p:nvPicPr>
          <p:cNvPr id="10" name="Obraz 9">
            <a:extLst>
              <a:ext uri="{FF2B5EF4-FFF2-40B4-BE49-F238E27FC236}">
                <a16:creationId xmlns:a16="http://schemas.microsoft.com/office/drawing/2014/main" id="{59C888DD-3880-4A9F-99B2-38A52F1D7A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10196" y="3206024"/>
            <a:ext cx="7660844" cy="2963762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Pismo odręczne 10">
                <a:extLst>
                  <a:ext uri="{FF2B5EF4-FFF2-40B4-BE49-F238E27FC236}">
                    <a16:creationId xmlns:a16="http://schemas.microsoft.com/office/drawing/2014/main" id="{5509A7D0-F066-4D79-AC10-E3C2C88D0F78}"/>
                  </a:ext>
                </a:extLst>
              </p14:cNvPr>
              <p14:cNvContentPartPr/>
              <p14:nvPr/>
            </p14:nvContentPartPr>
            <p14:xfrm>
              <a:off x="10044814" y="946544"/>
              <a:ext cx="1132920" cy="41400"/>
            </p14:xfrm>
          </p:contentPart>
        </mc:Choice>
        <mc:Fallback xmlns="">
          <p:pic>
            <p:nvPicPr>
              <p:cNvPr id="11" name="Pismo odręczne 10">
                <a:extLst>
                  <a:ext uri="{FF2B5EF4-FFF2-40B4-BE49-F238E27FC236}">
                    <a16:creationId xmlns:a16="http://schemas.microsoft.com/office/drawing/2014/main" id="{5509A7D0-F066-4D79-AC10-E3C2C88D0F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991174" y="838544"/>
                <a:ext cx="124056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Pismo odręczne 11">
                <a:extLst>
                  <a:ext uri="{FF2B5EF4-FFF2-40B4-BE49-F238E27FC236}">
                    <a16:creationId xmlns:a16="http://schemas.microsoft.com/office/drawing/2014/main" id="{9EFEF02B-CCC9-497B-8B29-7CBCB2703EAB}"/>
                  </a:ext>
                </a:extLst>
              </p14:cNvPr>
              <p14:cNvContentPartPr/>
              <p14:nvPr/>
            </p14:nvContentPartPr>
            <p14:xfrm>
              <a:off x="11125174" y="940784"/>
              <a:ext cx="542880" cy="360"/>
            </p14:xfrm>
          </p:contentPart>
        </mc:Choice>
        <mc:Fallback xmlns="">
          <p:pic>
            <p:nvPicPr>
              <p:cNvPr id="12" name="Pismo odręczne 11">
                <a:extLst>
                  <a:ext uri="{FF2B5EF4-FFF2-40B4-BE49-F238E27FC236}">
                    <a16:creationId xmlns:a16="http://schemas.microsoft.com/office/drawing/2014/main" id="{9EFEF02B-CCC9-497B-8B29-7CBCB2703E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071174" y="832784"/>
                <a:ext cx="6505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Pismo odręczne 12">
                <a:extLst>
                  <a:ext uri="{FF2B5EF4-FFF2-40B4-BE49-F238E27FC236}">
                    <a16:creationId xmlns:a16="http://schemas.microsoft.com/office/drawing/2014/main" id="{8A8277D5-44A9-4618-BD5A-F541187F3811}"/>
                  </a:ext>
                </a:extLst>
              </p14:cNvPr>
              <p14:cNvContentPartPr/>
              <p14:nvPr/>
            </p14:nvContentPartPr>
            <p14:xfrm>
              <a:off x="4942894" y="1159304"/>
              <a:ext cx="834480" cy="20520"/>
            </p14:xfrm>
          </p:contentPart>
        </mc:Choice>
        <mc:Fallback xmlns="">
          <p:pic>
            <p:nvPicPr>
              <p:cNvPr id="13" name="Pismo odręczne 12">
                <a:extLst>
                  <a:ext uri="{FF2B5EF4-FFF2-40B4-BE49-F238E27FC236}">
                    <a16:creationId xmlns:a16="http://schemas.microsoft.com/office/drawing/2014/main" id="{8A8277D5-44A9-4618-BD5A-F541187F38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8894" y="1051304"/>
                <a:ext cx="9421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Pismo odręczne 13">
                <a:extLst>
                  <a:ext uri="{FF2B5EF4-FFF2-40B4-BE49-F238E27FC236}">
                    <a16:creationId xmlns:a16="http://schemas.microsoft.com/office/drawing/2014/main" id="{FDB923E0-D9D2-4E48-BAF0-0D4EC266C82C}"/>
                  </a:ext>
                </a:extLst>
              </p14:cNvPr>
              <p14:cNvContentPartPr/>
              <p14:nvPr/>
            </p14:nvContentPartPr>
            <p14:xfrm>
              <a:off x="5400094" y="1477184"/>
              <a:ext cx="2640600" cy="86760"/>
            </p14:xfrm>
          </p:contentPart>
        </mc:Choice>
        <mc:Fallback xmlns="">
          <p:pic>
            <p:nvPicPr>
              <p:cNvPr id="14" name="Pismo odręczne 13">
                <a:extLst>
                  <a:ext uri="{FF2B5EF4-FFF2-40B4-BE49-F238E27FC236}">
                    <a16:creationId xmlns:a16="http://schemas.microsoft.com/office/drawing/2014/main" id="{FDB923E0-D9D2-4E48-BAF0-0D4EC266C8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46094" y="1369544"/>
                <a:ext cx="27482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Pismo odręczne 14">
                <a:extLst>
                  <a:ext uri="{FF2B5EF4-FFF2-40B4-BE49-F238E27FC236}">
                    <a16:creationId xmlns:a16="http://schemas.microsoft.com/office/drawing/2014/main" id="{6AF9562E-0193-4887-AC32-33BB6577F3CE}"/>
                  </a:ext>
                </a:extLst>
              </p14:cNvPr>
              <p14:cNvContentPartPr/>
              <p14:nvPr/>
            </p14:nvContentPartPr>
            <p14:xfrm>
              <a:off x="5559214" y="1390784"/>
              <a:ext cx="2378520" cy="40680"/>
            </p14:xfrm>
          </p:contentPart>
        </mc:Choice>
        <mc:Fallback xmlns="">
          <p:pic>
            <p:nvPicPr>
              <p:cNvPr id="15" name="Pismo odręczne 14">
                <a:extLst>
                  <a:ext uri="{FF2B5EF4-FFF2-40B4-BE49-F238E27FC236}">
                    <a16:creationId xmlns:a16="http://schemas.microsoft.com/office/drawing/2014/main" id="{6AF9562E-0193-4887-AC32-33BB6577F3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05214" y="1283144"/>
                <a:ext cx="24861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Pismo odręczne 15">
                <a:extLst>
                  <a:ext uri="{FF2B5EF4-FFF2-40B4-BE49-F238E27FC236}">
                    <a16:creationId xmlns:a16="http://schemas.microsoft.com/office/drawing/2014/main" id="{50434346-2468-403B-8489-3D12ACEFCCC9}"/>
                  </a:ext>
                </a:extLst>
              </p14:cNvPr>
              <p14:cNvContentPartPr/>
              <p14:nvPr/>
            </p14:nvContentPartPr>
            <p14:xfrm>
              <a:off x="5406934" y="1908104"/>
              <a:ext cx="2636640" cy="86760"/>
            </p14:xfrm>
          </p:contentPart>
        </mc:Choice>
        <mc:Fallback xmlns="">
          <p:pic>
            <p:nvPicPr>
              <p:cNvPr id="16" name="Pismo odręczne 15">
                <a:extLst>
                  <a:ext uri="{FF2B5EF4-FFF2-40B4-BE49-F238E27FC236}">
                    <a16:creationId xmlns:a16="http://schemas.microsoft.com/office/drawing/2014/main" id="{50434346-2468-403B-8489-3D12ACEFCCC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52934" y="1800104"/>
                <a:ext cx="274428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Pismo odręczne 16">
                <a:extLst>
                  <a:ext uri="{FF2B5EF4-FFF2-40B4-BE49-F238E27FC236}">
                    <a16:creationId xmlns:a16="http://schemas.microsoft.com/office/drawing/2014/main" id="{133F39E7-C562-4C7A-8EDA-F228F33AA61C}"/>
                  </a:ext>
                </a:extLst>
              </p14:cNvPr>
              <p14:cNvContentPartPr/>
              <p14:nvPr/>
            </p14:nvContentPartPr>
            <p14:xfrm>
              <a:off x="5406934" y="2126624"/>
              <a:ext cx="1470600" cy="60120"/>
            </p14:xfrm>
          </p:contentPart>
        </mc:Choice>
        <mc:Fallback xmlns="">
          <p:pic>
            <p:nvPicPr>
              <p:cNvPr id="17" name="Pismo odręczne 16">
                <a:extLst>
                  <a:ext uri="{FF2B5EF4-FFF2-40B4-BE49-F238E27FC236}">
                    <a16:creationId xmlns:a16="http://schemas.microsoft.com/office/drawing/2014/main" id="{133F39E7-C562-4C7A-8EDA-F228F33AA61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352934" y="2018624"/>
                <a:ext cx="15782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Pismo odręczne 17">
                <a:extLst>
                  <a:ext uri="{FF2B5EF4-FFF2-40B4-BE49-F238E27FC236}">
                    <a16:creationId xmlns:a16="http://schemas.microsoft.com/office/drawing/2014/main" id="{A3D85178-8254-4106-8D89-7E269589842D}"/>
                  </a:ext>
                </a:extLst>
              </p14:cNvPr>
              <p14:cNvContentPartPr/>
              <p14:nvPr/>
            </p14:nvContentPartPr>
            <p14:xfrm>
              <a:off x="6513214" y="4094744"/>
              <a:ext cx="3279600" cy="33840"/>
            </p14:xfrm>
          </p:contentPart>
        </mc:Choice>
        <mc:Fallback xmlns="">
          <p:pic>
            <p:nvPicPr>
              <p:cNvPr id="18" name="Pismo odręczne 17">
                <a:extLst>
                  <a:ext uri="{FF2B5EF4-FFF2-40B4-BE49-F238E27FC236}">
                    <a16:creationId xmlns:a16="http://schemas.microsoft.com/office/drawing/2014/main" id="{A3D85178-8254-4106-8D89-7E26958984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59574" y="3986744"/>
                <a:ext cx="338724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Pismo odręczne 18">
                <a:extLst>
                  <a:ext uri="{FF2B5EF4-FFF2-40B4-BE49-F238E27FC236}">
                    <a16:creationId xmlns:a16="http://schemas.microsoft.com/office/drawing/2014/main" id="{AF7CE283-44D5-48D5-BCB4-8EDD92FDC391}"/>
                  </a:ext>
                </a:extLst>
              </p14:cNvPr>
              <p14:cNvContentPartPr/>
              <p14:nvPr/>
            </p14:nvContentPartPr>
            <p14:xfrm>
              <a:off x="11409934" y="4121024"/>
              <a:ext cx="523080" cy="14760"/>
            </p14:xfrm>
          </p:contentPart>
        </mc:Choice>
        <mc:Fallback xmlns="">
          <p:pic>
            <p:nvPicPr>
              <p:cNvPr id="19" name="Pismo odręczne 18">
                <a:extLst>
                  <a:ext uri="{FF2B5EF4-FFF2-40B4-BE49-F238E27FC236}">
                    <a16:creationId xmlns:a16="http://schemas.microsoft.com/office/drawing/2014/main" id="{AF7CE283-44D5-48D5-BCB4-8EDD92FDC39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1356294" y="4013384"/>
                <a:ext cx="6307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Pismo odręczne 19">
                <a:extLst>
                  <a:ext uri="{FF2B5EF4-FFF2-40B4-BE49-F238E27FC236}">
                    <a16:creationId xmlns:a16="http://schemas.microsoft.com/office/drawing/2014/main" id="{0553B91A-C496-4966-9990-1984A6D8783C}"/>
                  </a:ext>
                </a:extLst>
              </p14:cNvPr>
              <p14:cNvContentPartPr/>
              <p14:nvPr/>
            </p14:nvContentPartPr>
            <p14:xfrm>
              <a:off x="5406934" y="4319744"/>
              <a:ext cx="2843280" cy="40320"/>
            </p14:xfrm>
          </p:contentPart>
        </mc:Choice>
        <mc:Fallback xmlns="">
          <p:pic>
            <p:nvPicPr>
              <p:cNvPr id="20" name="Pismo odręczne 19">
                <a:extLst>
                  <a:ext uri="{FF2B5EF4-FFF2-40B4-BE49-F238E27FC236}">
                    <a16:creationId xmlns:a16="http://schemas.microsoft.com/office/drawing/2014/main" id="{0553B91A-C496-4966-9990-1984A6D8783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52934" y="4212104"/>
                <a:ext cx="29509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Pismo odręczne 20">
                <a:extLst>
                  <a:ext uri="{FF2B5EF4-FFF2-40B4-BE49-F238E27FC236}">
                    <a16:creationId xmlns:a16="http://schemas.microsoft.com/office/drawing/2014/main" id="{B7E9180E-4B36-4C3C-A5B6-63672B51F697}"/>
                  </a:ext>
                </a:extLst>
              </p14:cNvPr>
              <p14:cNvContentPartPr/>
              <p14:nvPr/>
            </p14:nvContentPartPr>
            <p14:xfrm>
              <a:off x="8282254" y="4328024"/>
              <a:ext cx="975240" cy="18720"/>
            </p14:xfrm>
          </p:contentPart>
        </mc:Choice>
        <mc:Fallback xmlns="">
          <p:pic>
            <p:nvPicPr>
              <p:cNvPr id="21" name="Pismo odręczne 20">
                <a:extLst>
                  <a:ext uri="{FF2B5EF4-FFF2-40B4-BE49-F238E27FC236}">
                    <a16:creationId xmlns:a16="http://schemas.microsoft.com/office/drawing/2014/main" id="{B7E9180E-4B36-4C3C-A5B6-63672B51F69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228614" y="4220024"/>
                <a:ext cx="10828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Pismo odręczne 21">
                <a:extLst>
                  <a:ext uri="{FF2B5EF4-FFF2-40B4-BE49-F238E27FC236}">
                    <a16:creationId xmlns:a16="http://schemas.microsoft.com/office/drawing/2014/main" id="{9229FE24-47DD-48DE-8B9E-5FB8B90E4B01}"/>
                  </a:ext>
                </a:extLst>
              </p14:cNvPr>
              <p14:cNvContentPartPr/>
              <p14:nvPr/>
            </p14:nvContentPartPr>
            <p14:xfrm>
              <a:off x="5396854" y="4656704"/>
              <a:ext cx="4389840" cy="34560"/>
            </p14:xfrm>
          </p:contentPart>
        </mc:Choice>
        <mc:Fallback xmlns="">
          <p:pic>
            <p:nvPicPr>
              <p:cNvPr id="22" name="Pismo odręczne 21">
                <a:extLst>
                  <a:ext uri="{FF2B5EF4-FFF2-40B4-BE49-F238E27FC236}">
                    <a16:creationId xmlns:a16="http://schemas.microsoft.com/office/drawing/2014/main" id="{9229FE24-47DD-48DE-8B9E-5FB8B90E4B0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43214" y="4549064"/>
                <a:ext cx="4497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Pismo odręczne 22">
                <a:extLst>
                  <a:ext uri="{FF2B5EF4-FFF2-40B4-BE49-F238E27FC236}">
                    <a16:creationId xmlns:a16="http://schemas.microsoft.com/office/drawing/2014/main" id="{C601C9EB-5C30-4094-A759-F3B20942B482}"/>
                  </a:ext>
                </a:extLst>
              </p14:cNvPr>
              <p14:cNvContentPartPr/>
              <p14:nvPr/>
            </p14:nvContentPartPr>
            <p14:xfrm>
              <a:off x="9190174" y="4949384"/>
              <a:ext cx="2651760" cy="96120"/>
            </p14:xfrm>
          </p:contentPart>
        </mc:Choice>
        <mc:Fallback xmlns="">
          <p:pic>
            <p:nvPicPr>
              <p:cNvPr id="23" name="Pismo odręczne 22">
                <a:extLst>
                  <a:ext uri="{FF2B5EF4-FFF2-40B4-BE49-F238E27FC236}">
                    <a16:creationId xmlns:a16="http://schemas.microsoft.com/office/drawing/2014/main" id="{C601C9EB-5C30-4094-A759-F3B20942B48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136174" y="4841384"/>
                <a:ext cx="2759400" cy="31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828188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ole tekstowe 2">
            <a:extLst>
              <a:ext uri="{FF2B5EF4-FFF2-40B4-BE49-F238E27FC236}">
                <a16:creationId xmlns:a16="http://schemas.microsoft.com/office/drawing/2014/main" id="{888C33A4-D152-4E97-B526-B2D78831C5F9}"/>
              </a:ext>
            </a:extLst>
          </p:cNvPr>
          <p:cNvSpPr txBox="1"/>
          <p:nvPr/>
        </p:nvSpPr>
        <p:spPr>
          <a:xfrm>
            <a:off x="465553" y="295241"/>
            <a:ext cx="2843181" cy="184665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– PAŻP</a:t>
            </a:r>
          </a:p>
          <a:p>
            <a:pPr algn="ctr"/>
            <a:endParaRPr lang="pl-PL" sz="2400" dirty="0">
              <a:solidFill>
                <a:schemeClr val="bg1"/>
              </a:solidFill>
              <a:latin typeface="Lato" panose="020F0502020204030203" pitchFamily="34" charset="-18"/>
            </a:endParaRPr>
          </a:p>
          <a:p>
            <a:pPr algn="ctr"/>
            <a:endParaRPr lang="pl-PL" sz="2400" dirty="0">
              <a:solidFill>
                <a:schemeClr val="bg1"/>
              </a:solidFill>
              <a:latin typeface="Lato" panose="020F0502020204030203" pitchFamily="34" charset="-18"/>
            </a:endParaRPr>
          </a:p>
          <a:p>
            <a:pPr algn="ctr"/>
            <a:endParaRPr lang="pl-PL" sz="2400" dirty="0">
              <a:solidFill>
                <a:schemeClr val="bg1"/>
              </a:solidFill>
              <a:latin typeface="Lato" panose="020F0502020204030203" pitchFamily="34" charset="-18"/>
            </a:endParaRPr>
          </a:p>
        </p:txBody>
      </p:sp>
      <p:cxnSp>
        <p:nvCxnSpPr>
          <p:cNvPr id="4" name="Łącznik prosty 3">
            <a:extLst>
              <a:ext uri="{FF2B5EF4-FFF2-40B4-BE49-F238E27FC236}">
                <a16:creationId xmlns:a16="http://schemas.microsoft.com/office/drawing/2014/main" id="{02E312D4-6840-4ED5-9E2E-F6441AE5DA53}"/>
              </a:ext>
            </a:extLst>
          </p:cNvPr>
          <p:cNvCxnSpPr/>
          <p:nvPr/>
        </p:nvCxnSpPr>
        <p:spPr>
          <a:xfrm>
            <a:off x="466357" y="1058992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pole tekstowe 23">
            <a:extLst>
              <a:ext uri="{FF2B5EF4-FFF2-40B4-BE49-F238E27FC236}">
                <a16:creationId xmlns:a16="http://schemas.microsoft.com/office/drawing/2014/main" id="{8FBB47A7-C2C3-490E-B4EA-8DDFE011A1B7}"/>
              </a:ext>
            </a:extLst>
          </p:cNvPr>
          <p:cNvSpPr txBox="1"/>
          <p:nvPr/>
        </p:nvSpPr>
        <p:spPr>
          <a:xfrm>
            <a:off x="4892431" y="2475190"/>
            <a:ext cx="634609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l-PL" sz="2000" dirty="0">
                <a:solidFill>
                  <a:srgbClr val="002060"/>
                </a:solidFill>
                <a:latin typeface="Lato" panose="020F0502020204030203" pitchFamily="34" charset="-18"/>
              </a:rPr>
              <a:t>Przykłady zmian wielostronnych proponowanych przez lotnisko, które mogą oddziaływać na sposób i jakość zapewniania służb ATS, funkcjonowanie urządzeń CNS, lub organizacji PAŻP.</a:t>
            </a:r>
          </a:p>
        </p:txBody>
      </p:sp>
    </p:spTree>
    <p:extLst>
      <p:ext uri="{BB962C8B-B14F-4D97-AF65-F5344CB8AC3E}">
        <p14:creationId xmlns:p14="http://schemas.microsoft.com/office/powerpoint/2010/main" val="30799210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68E3EEEA-6077-42AB-AA52-E65665B6F0F6}"/>
              </a:ext>
            </a:extLst>
          </p:cNvPr>
          <p:cNvSpPr txBox="1"/>
          <p:nvPr/>
        </p:nvSpPr>
        <p:spPr>
          <a:xfrm>
            <a:off x="466356" y="111183"/>
            <a:ext cx="2843181" cy="110799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– PAŻP</a:t>
            </a: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przykłady</a:t>
            </a:r>
          </a:p>
        </p:txBody>
      </p:sp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CBADA3A3-3858-4E90-8728-DAC45BD68D6D}"/>
              </a:ext>
            </a:extLst>
          </p:cNvPr>
          <p:cNvCxnSpPr/>
          <p:nvPr/>
        </p:nvCxnSpPr>
        <p:spPr>
          <a:xfrm>
            <a:off x="466357" y="1306763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Obraz 4">
            <a:extLst>
              <a:ext uri="{FF2B5EF4-FFF2-40B4-BE49-F238E27FC236}">
                <a16:creationId xmlns:a16="http://schemas.microsoft.com/office/drawing/2014/main" id="{EF1EEE50-3923-47B7-9C9B-31118690B1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14091" y="189701"/>
            <a:ext cx="7521449" cy="3075176"/>
          </a:xfrm>
          <a:prstGeom prst="rect">
            <a:avLst/>
          </a:prstGeom>
        </p:spPr>
      </p:pic>
      <p:pic>
        <p:nvPicPr>
          <p:cNvPr id="7" name="Obraz 6">
            <a:extLst>
              <a:ext uri="{FF2B5EF4-FFF2-40B4-BE49-F238E27FC236}">
                <a16:creationId xmlns:a16="http://schemas.microsoft.com/office/drawing/2014/main" id="{B86622CF-6AF4-4EA3-9605-085903F4BB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09537" y="3390109"/>
            <a:ext cx="8164196" cy="3356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314603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CBADA3A3-3858-4E90-8728-DAC45BD68D6D}"/>
              </a:ext>
            </a:extLst>
          </p:cNvPr>
          <p:cNvCxnSpPr/>
          <p:nvPr/>
        </p:nvCxnSpPr>
        <p:spPr>
          <a:xfrm>
            <a:off x="466356" y="1377557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pole tekstowe 3">
            <a:extLst>
              <a:ext uri="{FF2B5EF4-FFF2-40B4-BE49-F238E27FC236}">
                <a16:creationId xmlns:a16="http://schemas.microsoft.com/office/drawing/2014/main" id="{0F302B28-4B03-4D42-9629-3E68B2542D99}"/>
              </a:ext>
            </a:extLst>
          </p:cNvPr>
          <p:cNvSpPr txBox="1"/>
          <p:nvPr/>
        </p:nvSpPr>
        <p:spPr>
          <a:xfrm>
            <a:off x="466356" y="111183"/>
            <a:ext cx="2843181" cy="110799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– PAŻP</a:t>
            </a: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przykłady</a:t>
            </a:r>
          </a:p>
        </p:txBody>
      </p:sp>
      <p:pic>
        <p:nvPicPr>
          <p:cNvPr id="6" name="Obraz 5">
            <a:extLst>
              <a:ext uri="{FF2B5EF4-FFF2-40B4-BE49-F238E27FC236}">
                <a16:creationId xmlns:a16="http://schemas.microsoft.com/office/drawing/2014/main" id="{27A69AC0-954E-4964-9A27-0E65352828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0075" y="1265469"/>
            <a:ext cx="11895043" cy="46798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200828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68E3EEEA-6077-42AB-AA52-E65665B6F0F6}"/>
              </a:ext>
            </a:extLst>
          </p:cNvPr>
          <p:cNvSpPr txBox="1"/>
          <p:nvPr/>
        </p:nvSpPr>
        <p:spPr>
          <a:xfrm>
            <a:off x="466356" y="111183"/>
            <a:ext cx="2843181" cy="110799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– PAŻP</a:t>
            </a: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przykłady</a:t>
            </a:r>
          </a:p>
        </p:txBody>
      </p:sp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CBADA3A3-3858-4E90-8728-DAC45BD68D6D}"/>
              </a:ext>
            </a:extLst>
          </p:cNvPr>
          <p:cNvCxnSpPr/>
          <p:nvPr/>
        </p:nvCxnSpPr>
        <p:spPr>
          <a:xfrm>
            <a:off x="466357" y="1306763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Obraz 5" descr="Obraz zawierający zewnętrzne, trawa, pas startowy, miasto&#10;&#10;Opis wygenerowany automatycznie">
            <a:extLst>
              <a:ext uri="{FF2B5EF4-FFF2-40B4-BE49-F238E27FC236}">
                <a16:creationId xmlns:a16="http://schemas.microsoft.com/office/drawing/2014/main" id="{9AB91423-BA5A-43A6-819C-5AA20AEAE0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425" y="111183"/>
            <a:ext cx="7106534" cy="4739201"/>
          </a:xfrm>
          <a:prstGeom prst="rect">
            <a:avLst/>
          </a:prstGeom>
        </p:spPr>
      </p:pic>
      <p:pic>
        <p:nvPicPr>
          <p:cNvPr id="2050" name="Picture 2" descr="Ukraine Airport System – UEFA Euro 2012 Championships - MAR Development  Corp.">
            <a:extLst>
              <a:ext uri="{FF2B5EF4-FFF2-40B4-BE49-F238E27FC236}">
                <a16:creationId xmlns:a16="http://schemas.microsoft.com/office/drawing/2014/main" id="{8E22AE64-C0E6-4418-A25F-136F593CB6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7478" y="4096139"/>
            <a:ext cx="6004996" cy="2568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171072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68E3EEEA-6077-42AB-AA52-E65665B6F0F6}"/>
              </a:ext>
            </a:extLst>
          </p:cNvPr>
          <p:cNvSpPr txBox="1"/>
          <p:nvPr/>
        </p:nvSpPr>
        <p:spPr>
          <a:xfrm>
            <a:off x="466356" y="111183"/>
            <a:ext cx="2843181" cy="110799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– PAŻP</a:t>
            </a:r>
          </a:p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przykłady</a:t>
            </a:r>
          </a:p>
        </p:txBody>
      </p:sp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CBADA3A3-3858-4E90-8728-DAC45BD68D6D}"/>
              </a:ext>
            </a:extLst>
          </p:cNvPr>
          <p:cNvCxnSpPr/>
          <p:nvPr/>
        </p:nvCxnSpPr>
        <p:spPr>
          <a:xfrm>
            <a:off x="466357" y="1306763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>
            <a:extLst>
              <a:ext uri="{FF2B5EF4-FFF2-40B4-BE49-F238E27FC236}">
                <a16:creationId xmlns:a16="http://schemas.microsoft.com/office/drawing/2014/main" id="{157F2689-1315-4CC4-BDDE-4FC69982ED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3641" y="1404160"/>
            <a:ext cx="4031214" cy="38160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3352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le tekstowe 1">
            <a:extLst>
              <a:ext uri="{FF2B5EF4-FFF2-40B4-BE49-F238E27FC236}">
                <a16:creationId xmlns:a16="http://schemas.microsoft.com/office/drawing/2014/main" id="{68E3EEEA-6077-42AB-AA52-E65665B6F0F6}"/>
              </a:ext>
            </a:extLst>
          </p:cNvPr>
          <p:cNvSpPr txBox="1"/>
          <p:nvPr/>
        </p:nvSpPr>
        <p:spPr>
          <a:xfrm>
            <a:off x="466356" y="232744"/>
            <a:ext cx="2843181" cy="738664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pl-PL" sz="2400" dirty="0">
                <a:solidFill>
                  <a:schemeClr val="bg1"/>
                </a:solidFill>
                <a:latin typeface="Lato" panose="020F0502020204030203" pitchFamily="34" charset="-18"/>
              </a:rPr>
              <a:t>Zmiany wielostronne lotniska - PAŻP</a:t>
            </a:r>
          </a:p>
        </p:txBody>
      </p:sp>
      <p:cxnSp>
        <p:nvCxnSpPr>
          <p:cNvPr id="3" name="Łącznik prosty 2">
            <a:extLst>
              <a:ext uri="{FF2B5EF4-FFF2-40B4-BE49-F238E27FC236}">
                <a16:creationId xmlns:a16="http://schemas.microsoft.com/office/drawing/2014/main" id="{CBADA3A3-3858-4E90-8728-DAC45BD68D6D}"/>
              </a:ext>
            </a:extLst>
          </p:cNvPr>
          <p:cNvCxnSpPr/>
          <p:nvPr/>
        </p:nvCxnSpPr>
        <p:spPr>
          <a:xfrm>
            <a:off x="466357" y="1058992"/>
            <a:ext cx="936000" cy="1588"/>
          </a:xfrm>
          <a:prstGeom prst="line">
            <a:avLst/>
          </a:prstGeom>
          <a:ln w="19050">
            <a:solidFill>
              <a:srgbClr val="3EBE2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rganizacja o silnej pozycji na europejskim rynku dostawców usług żeglugi powietrznej">
            <a:extLst>
              <a:ext uri="{FF2B5EF4-FFF2-40B4-BE49-F238E27FC236}">
                <a16:creationId xmlns:a16="http://schemas.microsoft.com/office/drawing/2014/main" id="{61A7CEEC-91C3-4A52-A842-039E68193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8070" y="2978029"/>
            <a:ext cx="6394238" cy="7181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50800" tIns="50800" rIns="50800" bIns="50800" anchor="ctr">
            <a:spAutoFit/>
          </a:bodyPr>
          <a:lstStyle>
            <a:lvl1pPr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1pPr>
            <a:lvl2pPr marL="37931725" indent="-37474525"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2pPr>
            <a:lvl3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3pPr>
            <a:lvl4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4pPr>
            <a:lvl5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9pPr>
          </a:lstStyle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Lotniska ← PAŻP</a:t>
            </a:r>
          </a:p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PAŻP </a:t>
            </a:r>
            <a:r>
              <a:rPr lang="pl-PL" altLang="pl-PL" sz="2000" kern="12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→</a:t>
            </a:r>
            <a:r>
              <a:rPr lang="pl-PL" altLang="pl-PL" sz="2000" dirty="0">
                <a:solidFill>
                  <a:srgbClr val="002060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 Lotniska</a:t>
            </a:r>
            <a:endParaRPr lang="pl-PL" altLang="pl-PL" sz="2000" kern="1200" dirty="0">
              <a:solidFill>
                <a:srgbClr val="002060"/>
              </a:solidFill>
              <a:latin typeface="Lato" panose="020B0604020202020204" charset="-18"/>
              <a:ea typeface="Trebuchet MS" panose="020B0603020202020204" pitchFamily="34" charset="0"/>
              <a:cs typeface="Trebuchet MS" panose="020B0603020202020204" pitchFamily="34" charset="0"/>
              <a:sym typeface="Trebuchet MS" panose="020B0603020202020204" pitchFamily="34" charset="0"/>
            </a:endParaRPr>
          </a:p>
        </p:txBody>
      </p:sp>
      <p:sp>
        <p:nvSpPr>
          <p:cNvPr id="5" name="Organizacja o silnej pozycji na europejskim rynku dostawców usług żeglugi powietrznej">
            <a:extLst>
              <a:ext uri="{FF2B5EF4-FFF2-40B4-BE49-F238E27FC236}">
                <a16:creationId xmlns:a16="http://schemas.microsoft.com/office/drawing/2014/main" id="{723084C3-9F26-420C-B85C-025A106A7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177" y="2670253"/>
            <a:ext cx="3309537" cy="1333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50800" tIns="50800" rIns="50800" bIns="50800" anchor="ctr">
            <a:spAutoFit/>
          </a:bodyPr>
          <a:lstStyle>
            <a:lvl1pPr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1pPr>
            <a:lvl2pPr marL="37931725" indent="-37474525" algn="ctr" defTabSz="457200"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2pPr>
            <a:lvl3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3pPr>
            <a:lvl4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4pPr>
            <a:lvl5pPr eaLnBrk="0" hangingPunct="0"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00000"/>
                </a:solidFill>
                <a:latin typeface="Helvetica Neue" pitchFamily="1" charset="0"/>
                <a:ea typeface="Helvetica Neue" pitchFamily="1" charset="0"/>
                <a:cs typeface="Helvetica Neue" pitchFamily="1" charset="0"/>
                <a:sym typeface="Helvetica Neue" pitchFamily="1" charset="0"/>
              </a:defRPr>
            </a:lvl9pPr>
          </a:lstStyle>
          <a:p>
            <a:pPr eaLnBrk="1" fontAlgn="base">
              <a:spcBef>
                <a:spcPct val="0"/>
              </a:spcBef>
              <a:spcAft>
                <a:spcPct val="0"/>
              </a:spcAft>
            </a:pPr>
            <a:r>
              <a:rPr lang="pl-PL" altLang="pl-PL" sz="2000" b="0" kern="1200" dirty="0">
                <a:solidFill>
                  <a:schemeClr val="bg1"/>
                </a:solidFill>
                <a:latin typeface="Lato" panose="020B0604020202020204" charset="-18"/>
                <a:ea typeface="Trebuchet MS" panose="020B0603020202020204" pitchFamily="34" charset="0"/>
                <a:cs typeface="Trebuchet MS" panose="020B0603020202020204" pitchFamily="34" charset="0"/>
                <a:sym typeface="Trebuchet MS" panose="020B0603020202020204" pitchFamily="34" charset="0"/>
              </a:rPr>
              <a:t>W jaki sposób zapewnić dobrą współpracę pomiędzy lotniskami a Polską Agencją Żeglugi Powietrznej?</a:t>
            </a:r>
          </a:p>
        </p:txBody>
      </p:sp>
    </p:spTree>
    <p:extLst>
      <p:ext uri="{BB962C8B-B14F-4D97-AF65-F5344CB8AC3E}">
        <p14:creationId xmlns:p14="http://schemas.microsoft.com/office/powerpoint/2010/main" val="1517349968"/>
      </p:ext>
    </p:extLst>
  </p:cSld>
  <p:clrMapOvr>
    <a:masterClrMapping/>
  </p:clrMapOvr>
</p:sld>
</file>

<file path=ppt/theme/theme1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390B200E5AEE684D937E16AA6A532895" ma:contentTypeVersion="11" ma:contentTypeDescription="Utwórz nowy dokument." ma:contentTypeScope="" ma:versionID="4686896304e1f08deb6592b4a3600218">
  <xsd:schema xmlns:xsd="http://www.w3.org/2001/XMLSchema" xmlns:xs="http://www.w3.org/2001/XMLSchema" xmlns:p="http://schemas.microsoft.com/office/2006/metadata/properties" xmlns:ns3="039e9b99-3841-4994-b30a-c8e5b3b669ea" xmlns:ns4="ba22c249-3631-43ab-b54f-714454cac84e" targetNamespace="http://schemas.microsoft.com/office/2006/metadata/properties" ma:root="true" ma:fieldsID="6a4b76a1e4f9d688a82e388349f63ae9" ns3:_="" ns4:_="">
    <xsd:import namespace="039e9b99-3841-4994-b30a-c8e5b3b669ea"/>
    <xsd:import namespace="ba22c249-3631-43ab-b54f-714454cac84e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AutoTags" minOccurs="0"/>
                <xsd:element ref="ns4:MediaServiceOCR" minOccurs="0"/>
                <xsd:element ref="ns4:MediaServiceGenerationTime" minOccurs="0"/>
                <xsd:element ref="ns4:MediaServiceEventHashCode" minOccurs="0"/>
                <xsd:element ref="ns4:MediaServiceAutoKeyPoints" minOccurs="0"/>
                <xsd:element ref="ns4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39e9b99-3841-4994-b30a-c8e5b3b669ea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Udostępniani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Udostępnione dla — szczegóły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Skrót wskazówki dotyczącej udostępniania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22c249-3631-43ab-b54f-714454cac84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 zawartości"/>
        <xsd:element ref="dc:title" minOccurs="0" maxOccurs="1" ma:index="4" ma:displayName="Tytuł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1067E30-E482-4FA9-9F61-36B99C28098A}">
  <ds:schemaRefs>
    <ds:schemaRef ds:uri="http://purl.org/dc/elements/1.1/"/>
    <ds:schemaRef ds:uri="http://schemas.microsoft.com/office/2006/metadata/properties"/>
    <ds:schemaRef ds:uri="http://purl.org/dc/terms/"/>
    <ds:schemaRef ds:uri="http://schemas.openxmlformats.org/package/2006/metadata/core-properties"/>
    <ds:schemaRef ds:uri="ba22c249-3631-43ab-b54f-714454cac84e"/>
    <ds:schemaRef ds:uri="http://schemas.microsoft.com/office/2006/documentManagement/types"/>
    <ds:schemaRef ds:uri="http://schemas.microsoft.com/office/infopath/2007/PartnerControls"/>
    <ds:schemaRef ds:uri="039e9b99-3841-4994-b30a-c8e5b3b669ea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F42288ED-4F7A-495E-A2D1-1A5EEFF2FF7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039e9b99-3841-4994-b30a-c8e5b3b669ea"/>
    <ds:schemaRef ds:uri="ba22c249-3631-43ab-b54f-714454cac84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5DF2A118-3780-4A0F-AB43-C0A989CE2399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6501</TotalTime>
  <Words>456</Words>
  <Application>Microsoft Office PowerPoint</Application>
  <PresentationFormat>Panoramiczny</PresentationFormat>
  <Paragraphs>76</Paragraphs>
  <Slides>18</Slides>
  <Notes>1</Notes>
  <HiddenSlides>0</HiddenSlides>
  <MMClips>0</MMClips>
  <ScaleCrop>false</ScaleCrop>
  <HeadingPairs>
    <vt:vector size="6" baseType="variant">
      <vt:variant>
        <vt:lpstr>Używane czcionki</vt:lpstr>
      </vt:variant>
      <vt:variant>
        <vt:i4>6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18</vt:i4>
      </vt:variant>
    </vt:vector>
  </HeadingPairs>
  <TitlesOfParts>
    <vt:vector size="25" baseType="lpstr">
      <vt:lpstr>Arial</vt:lpstr>
      <vt:lpstr>Barlow</vt:lpstr>
      <vt:lpstr>Calibri</vt:lpstr>
      <vt:lpstr>Calibri Light</vt:lpstr>
      <vt:lpstr>Lato</vt:lpstr>
      <vt:lpstr>Source Sans Pro</vt:lpstr>
      <vt:lpstr>Motyw pakietu Office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DZIĘKUJĘ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Prezentacja programu PowerPoint</dc:title>
  <dc:creator>Mykhailo Bazarko</dc:creator>
  <cp:lastModifiedBy>Piotr Galej</cp:lastModifiedBy>
  <cp:revision>49</cp:revision>
  <dcterms:created xsi:type="dcterms:W3CDTF">2021-09-22T06:37:20Z</dcterms:created>
  <dcterms:modified xsi:type="dcterms:W3CDTF">2021-11-19T15:42:58Z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0x010100390B200E5AEE684D937E16AA6A532895</vt:lpwstr>
  </property>
</Properties>
</file>